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56" r:id="rId2"/>
    <p:sldId id="257" r:id="rId3"/>
    <p:sldId id="258" r:id="rId4"/>
    <p:sldId id="276" r:id="rId5"/>
    <p:sldId id="260" r:id="rId6"/>
    <p:sldId id="261" r:id="rId7"/>
    <p:sldId id="262" r:id="rId8"/>
    <p:sldId id="265" r:id="rId9"/>
    <p:sldId id="264" r:id="rId10"/>
    <p:sldId id="259" r:id="rId11"/>
    <p:sldId id="266" r:id="rId12"/>
    <p:sldId id="267" r:id="rId13"/>
    <p:sldId id="268" r:id="rId14"/>
    <p:sldId id="269" r:id="rId15"/>
    <p:sldId id="270" r:id="rId16"/>
    <p:sldId id="271" r:id="rId17"/>
    <p:sldId id="274" r:id="rId18"/>
    <p:sldId id="272" r:id="rId19"/>
    <p:sldId id="275" r:id="rId20"/>
    <p:sldId id="263" r:id="rId21"/>
    <p:sldId id="277" r:id="rId22"/>
    <p:sldId id="278" r:id="rId23"/>
    <p:sldId id="280" r:id="rId24"/>
    <p:sldId id="279" r:id="rId25"/>
    <p:sldId id="281" r:id="rId26"/>
    <p:sldId id="282"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823" autoAdjust="0"/>
    <p:restoredTop sz="96314" autoAdjust="0"/>
  </p:normalViewPr>
  <p:slideViewPr>
    <p:cSldViewPr snapToGrid="0">
      <p:cViewPr varScale="1">
        <p:scale>
          <a:sx n="68" d="100"/>
          <a:sy n="68" d="100"/>
        </p:scale>
        <p:origin x="744"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FBA1986-0E3C-449F-A6D8-827032569D8C}" type="datetimeFigureOut">
              <a:rPr lang="zh-CN" altLang="en-US" smtClean="0"/>
              <a:t>2020/10/13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1B9B47A-FD8D-4EDC-843E-8AAE6E94EC3C}" type="slidenum">
              <a:rPr lang="zh-CN" altLang="en-US" smtClean="0"/>
              <a:t>‹#›</a:t>
            </a:fld>
            <a:endParaRPr lang="zh-CN" altLang="en-US"/>
          </a:p>
        </p:txBody>
      </p:sp>
    </p:spTree>
    <p:extLst>
      <p:ext uri="{BB962C8B-B14F-4D97-AF65-F5344CB8AC3E}">
        <p14:creationId xmlns:p14="http://schemas.microsoft.com/office/powerpoint/2010/main" val="6746396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35757078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37713641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17524064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7136327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34747639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3563226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19787002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21287351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22011105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38068761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91F275E5-6FCD-44B3-8CDA-CB354AD2A39E}" type="datetimeFigureOut">
              <a:rPr lang="zh-CN" altLang="en-US" smtClean="0"/>
              <a:t>2020/10/13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42482841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1F275E5-6FCD-44B3-8CDA-CB354AD2A39E}" type="datetimeFigureOut">
              <a:rPr lang="zh-CN" altLang="en-US" smtClean="0"/>
              <a:t>2020/10/13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AFF476-6781-4969-A28C-2392AD0C4820}" type="slidenum">
              <a:rPr lang="zh-CN" altLang="en-US" smtClean="0"/>
              <a:t>‹#›</a:t>
            </a:fld>
            <a:endParaRPr lang="zh-CN" altLang="en-US"/>
          </a:p>
        </p:txBody>
      </p:sp>
    </p:spTree>
    <p:extLst>
      <p:ext uri="{BB962C8B-B14F-4D97-AF65-F5344CB8AC3E}">
        <p14:creationId xmlns:p14="http://schemas.microsoft.com/office/powerpoint/2010/main" val="78331020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hyperlink" Target="http://www.rapidesign.cn/" TargetMode="External"/><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Freeform 2524"/>
          <p:cNvSpPr>
            <a:spLocks noEditPoints="1"/>
          </p:cNvSpPr>
          <p:nvPr/>
        </p:nvSpPr>
        <p:spPr bwMode="auto">
          <a:xfrm>
            <a:off x="8700927" y="5238144"/>
            <a:ext cx="798513" cy="1022350"/>
          </a:xfrm>
          <a:custGeom>
            <a:avLst/>
            <a:gdLst/>
            <a:ahLst/>
            <a:cxnLst>
              <a:cxn ang="0">
                <a:pos x="314" y="1"/>
              </a:cxn>
              <a:cxn ang="0">
                <a:pos x="12" y="32"/>
              </a:cxn>
              <a:cxn ang="0">
                <a:pos x="17" y="65"/>
              </a:cxn>
              <a:cxn ang="0">
                <a:pos x="17" y="102"/>
              </a:cxn>
              <a:cxn ang="0">
                <a:pos x="17" y="131"/>
              </a:cxn>
              <a:cxn ang="0">
                <a:pos x="9" y="171"/>
              </a:cxn>
              <a:cxn ang="0">
                <a:pos x="11" y="196"/>
              </a:cxn>
              <a:cxn ang="0">
                <a:pos x="4" y="223"/>
              </a:cxn>
              <a:cxn ang="0">
                <a:pos x="0" y="246"/>
              </a:cxn>
              <a:cxn ang="0">
                <a:pos x="3" y="275"/>
              </a:cxn>
              <a:cxn ang="0">
                <a:pos x="4" y="302"/>
              </a:cxn>
              <a:cxn ang="0">
                <a:pos x="8" y="330"/>
              </a:cxn>
              <a:cxn ang="0">
                <a:pos x="11" y="353"/>
              </a:cxn>
              <a:cxn ang="0">
                <a:pos x="8" y="385"/>
              </a:cxn>
              <a:cxn ang="0">
                <a:pos x="10" y="414"/>
              </a:cxn>
              <a:cxn ang="0">
                <a:pos x="13" y="446"/>
              </a:cxn>
              <a:cxn ang="0">
                <a:pos x="17" y="476"/>
              </a:cxn>
              <a:cxn ang="0">
                <a:pos x="17" y="514"/>
              </a:cxn>
              <a:cxn ang="0">
                <a:pos x="17" y="549"/>
              </a:cxn>
              <a:cxn ang="0">
                <a:pos x="17" y="580"/>
              </a:cxn>
              <a:cxn ang="0">
                <a:pos x="20" y="621"/>
              </a:cxn>
              <a:cxn ang="0">
                <a:pos x="368" y="644"/>
              </a:cxn>
              <a:cxn ang="0">
                <a:pos x="502" y="173"/>
              </a:cxn>
              <a:cxn ang="0">
                <a:pos x="14" y="591"/>
              </a:cxn>
              <a:cxn ang="0">
                <a:pos x="15" y="558"/>
              </a:cxn>
              <a:cxn ang="0">
                <a:pos x="13" y="524"/>
              </a:cxn>
              <a:cxn ang="0">
                <a:pos x="17" y="485"/>
              </a:cxn>
              <a:cxn ang="0">
                <a:pos x="12" y="458"/>
              </a:cxn>
              <a:cxn ang="0">
                <a:pos x="11" y="424"/>
              </a:cxn>
              <a:cxn ang="0">
                <a:pos x="12" y="392"/>
              </a:cxn>
              <a:cxn ang="0">
                <a:pos x="17" y="361"/>
              </a:cxn>
              <a:cxn ang="0">
                <a:pos x="17" y="341"/>
              </a:cxn>
              <a:cxn ang="0">
                <a:pos x="17" y="280"/>
              </a:cxn>
              <a:cxn ang="0">
                <a:pos x="17" y="280"/>
              </a:cxn>
              <a:cxn ang="0">
                <a:pos x="17" y="249"/>
              </a:cxn>
              <a:cxn ang="0">
                <a:pos x="17" y="222"/>
              </a:cxn>
              <a:cxn ang="0">
                <a:pos x="11" y="161"/>
              </a:cxn>
              <a:cxn ang="0">
                <a:pos x="12" y="119"/>
              </a:cxn>
              <a:cxn ang="0">
                <a:pos x="11" y="82"/>
              </a:cxn>
              <a:cxn ang="0">
                <a:pos x="13" y="46"/>
              </a:cxn>
              <a:cxn ang="0">
                <a:pos x="493" y="617"/>
              </a:cxn>
              <a:cxn ang="0">
                <a:pos x="61" y="636"/>
              </a:cxn>
              <a:cxn ang="0">
                <a:pos x="31" y="593"/>
              </a:cxn>
              <a:cxn ang="0">
                <a:pos x="26" y="559"/>
              </a:cxn>
              <a:cxn ang="0">
                <a:pos x="32" y="527"/>
              </a:cxn>
              <a:cxn ang="0">
                <a:pos x="34" y="490"/>
              </a:cxn>
              <a:cxn ang="0">
                <a:pos x="32" y="458"/>
              </a:cxn>
              <a:cxn ang="0">
                <a:pos x="26" y="444"/>
              </a:cxn>
              <a:cxn ang="0">
                <a:pos x="26" y="414"/>
              </a:cxn>
              <a:cxn ang="0">
                <a:pos x="31" y="387"/>
              </a:cxn>
              <a:cxn ang="0">
                <a:pos x="35" y="359"/>
              </a:cxn>
              <a:cxn ang="0">
                <a:pos x="26" y="328"/>
              </a:cxn>
              <a:cxn ang="0">
                <a:pos x="26" y="297"/>
              </a:cxn>
              <a:cxn ang="0">
                <a:pos x="26" y="267"/>
              </a:cxn>
              <a:cxn ang="0">
                <a:pos x="26" y="237"/>
              </a:cxn>
              <a:cxn ang="0">
                <a:pos x="26" y="203"/>
              </a:cxn>
              <a:cxn ang="0">
                <a:pos x="26" y="176"/>
              </a:cxn>
              <a:cxn ang="0">
                <a:pos x="31" y="146"/>
              </a:cxn>
              <a:cxn ang="0">
                <a:pos x="32" y="104"/>
              </a:cxn>
              <a:cxn ang="0">
                <a:pos x="26" y="64"/>
              </a:cxn>
              <a:cxn ang="0">
                <a:pos x="38" y="32"/>
              </a:cxn>
              <a:cxn ang="0">
                <a:pos x="67" y="9"/>
              </a:cxn>
              <a:cxn ang="0">
                <a:pos x="493" y="35"/>
              </a:cxn>
            </a:cxnLst>
            <a:rect l="0" t="0" r="r" b="b"/>
            <a:pathLst>
              <a:path w="503" h="644">
                <a:moveTo>
                  <a:pt x="498" y="17"/>
                </a:moveTo>
                <a:lnTo>
                  <a:pt x="498" y="17"/>
                </a:lnTo>
                <a:lnTo>
                  <a:pt x="495" y="13"/>
                </a:lnTo>
                <a:lnTo>
                  <a:pt x="493" y="10"/>
                </a:lnTo>
                <a:lnTo>
                  <a:pt x="489" y="8"/>
                </a:lnTo>
                <a:lnTo>
                  <a:pt x="486" y="5"/>
                </a:lnTo>
                <a:lnTo>
                  <a:pt x="478" y="2"/>
                </a:lnTo>
                <a:lnTo>
                  <a:pt x="469" y="1"/>
                </a:lnTo>
                <a:lnTo>
                  <a:pt x="460" y="0"/>
                </a:lnTo>
                <a:lnTo>
                  <a:pt x="450" y="0"/>
                </a:lnTo>
                <a:lnTo>
                  <a:pt x="433" y="1"/>
                </a:lnTo>
                <a:lnTo>
                  <a:pt x="433" y="1"/>
                </a:lnTo>
                <a:lnTo>
                  <a:pt x="314" y="1"/>
                </a:lnTo>
                <a:lnTo>
                  <a:pt x="314" y="1"/>
                </a:lnTo>
                <a:lnTo>
                  <a:pt x="67" y="1"/>
                </a:lnTo>
                <a:lnTo>
                  <a:pt x="67" y="1"/>
                </a:lnTo>
                <a:lnTo>
                  <a:pt x="51" y="1"/>
                </a:lnTo>
                <a:lnTo>
                  <a:pt x="51" y="1"/>
                </a:lnTo>
                <a:lnTo>
                  <a:pt x="45" y="1"/>
                </a:lnTo>
                <a:lnTo>
                  <a:pt x="39" y="3"/>
                </a:lnTo>
                <a:lnTo>
                  <a:pt x="34" y="6"/>
                </a:lnTo>
                <a:lnTo>
                  <a:pt x="29" y="9"/>
                </a:lnTo>
                <a:lnTo>
                  <a:pt x="25" y="13"/>
                </a:lnTo>
                <a:lnTo>
                  <a:pt x="22" y="18"/>
                </a:lnTo>
                <a:lnTo>
                  <a:pt x="19" y="24"/>
                </a:lnTo>
                <a:lnTo>
                  <a:pt x="18" y="30"/>
                </a:lnTo>
                <a:lnTo>
                  <a:pt x="18" y="30"/>
                </a:lnTo>
                <a:lnTo>
                  <a:pt x="12" y="32"/>
                </a:lnTo>
                <a:lnTo>
                  <a:pt x="8" y="36"/>
                </a:lnTo>
                <a:lnTo>
                  <a:pt x="8" y="36"/>
                </a:lnTo>
                <a:lnTo>
                  <a:pt x="6" y="39"/>
                </a:lnTo>
                <a:lnTo>
                  <a:pt x="4" y="42"/>
                </a:lnTo>
                <a:lnTo>
                  <a:pt x="4" y="45"/>
                </a:lnTo>
                <a:lnTo>
                  <a:pt x="4" y="49"/>
                </a:lnTo>
                <a:lnTo>
                  <a:pt x="4" y="49"/>
                </a:lnTo>
                <a:lnTo>
                  <a:pt x="7" y="53"/>
                </a:lnTo>
                <a:lnTo>
                  <a:pt x="10" y="56"/>
                </a:lnTo>
                <a:lnTo>
                  <a:pt x="13" y="58"/>
                </a:lnTo>
                <a:lnTo>
                  <a:pt x="17" y="60"/>
                </a:lnTo>
                <a:lnTo>
                  <a:pt x="17" y="60"/>
                </a:lnTo>
                <a:lnTo>
                  <a:pt x="17" y="65"/>
                </a:lnTo>
                <a:lnTo>
                  <a:pt x="17" y="65"/>
                </a:lnTo>
                <a:lnTo>
                  <a:pt x="11" y="66"/>
                </a:lnTo>
                <a:lnTo>
                  <a:pt x="6" y="70"/>
                </a:lnTo>
                <a:lnTo>
                  <a:pt x="6" y="70"/>
                </a:lnTo>
                <a:lnTo>
                  <a:pt x="3" y="73"/>
                </a:lnTo>
                <a:lnTo>
                  <a:pt x="2" y="78"/>
                </a:lnTo>
                <a:lnTo>
                  <a:pt x="2" y="83"/>
                </a:lnTo>
                <a:lnTo>
                  <a:pt x="3" y="87"/>
                </a:lnTo>
                <a:lnTo>
                  <a:pt x="3" y="87"/>
                </a:lnTo>
                <a:lnTo>
                  <a:pt x="6" y="91"/>
                </a:lnTo>
                <a:lnTo>
                  <a:pt x="9" y="94"/>
                </a:lnTo>
                <a:lnTo>
                  <a:pt x="13" y="97"/>
                </a:lnTo>
                <a:lnTo>
                  <a:pt x="17" y="99"/>
                </a:lnTo>
                <a:lnTo>
                  <a:pt x="17" y="99"/>
                </a:lnTo>
                <a:lnTo>
                  <a:pt x="17" y="102"/>
                </a:lnTo>
                <a:lnTo>
                  <a:pt x="17" y="102"/>
                </a:lnTo>
                <a:lnTo>
                  <a:pt x="13" y="103"/>
                </a:lnTo>
                <a:lnTo>
                  <a:pt x="9" y="104"/>
                </a:lnTo>
                <a:lnTo>
                  <a:pt x="6" y="107"/>
                </a:lnTo>
                <a:lnTo>
                  <a:pt x="3" y="110"/>
                </a:lnTo>
                <a:lnTo>
                  <a:pt x="3" y="110"/>
                </a:lnTo>
                <a:lnTo>
                  <a:pt x="1" y="114"/>
                </a:lnTo>
                <a:lnTo>
                  <a:pt x="1" y="118"/>
                </a:lnTo>
                <a:lnTo>
                  <a:pt x="2" y="121"/>
                </a:lnTo>
                <a:lnTo>
                  <a:pt x="4" y="124"/>
                </a:lnTo>
                <a:lnTo>
                  <a:pt x="7" y="126"/>
                </a:lnTo>
                <a:lnTo>
                  <a:pt x="10" y="128"/>
                </a:lnTo>
                <a:lnTo>
                  <a:pt x="17" y="131"/>
                </a:lnTo>
                <a:lnTo>
                  <a:pt x="17" y="131"/>
                </a:lnTo>
                <a:lnTo>
                  <a:pt x="17" y="144"/>
                </a:lnTo>
                <a:lnTo>
                  <a:pt x="17" y="144"/>
                </a:lnTo>
                <a:lnTo>
                  <a:pt x="14" y="145"/>
                </a:lnTo>
                <a:lnTo>
                  <a:pt x="10" y="146"/>
                </a:lnTo>
                <a:lnTo>
                  <a:pt x="7" y="149"/>
                </a:lnTo>
                <a:lnTo>
                  <a:pt x="5" y="151"/>
                </a:lnTo>
                <a:lnTo>
                  <a:pt x="5" y="151"/>
                </a:lnTo>
                <a:lnTo>
                  <a:pt x="3" y="155"/>
                </a:lnTo>
                <a:lnTo>
                  <a:pt x="2" y="158"/>
                </a:lnTo>
                <a:lnTo>
                  <a:pt x="2" y="161"/>
                </a:lnTo>
                <a:lnTo>
                  <a:pt x="3" y="165"/>
                </a:lnTo>
                <a:lnTo>
                  <a:pt x="3" y="165"/>
                </a:lnTo>
                <a:lnTo>
                  <a:pt x="5" y="168"/>
                </a:lnTo>
                <a:lnTo>
                  <a:pt x="9" y="171"/>
                </a:lnTo>
                <a:lnTo>
                  <a:pt x="13" y="173"/>
                </a:lnTo>
                <a:lnTo>
                  <a:pt x="17" y="174"/>
                </a:lnTo>
                <a:lnTo>
                  <a:pt x="17" y="174"/>
                </a:lnTo>
                <a:lnTo>
                  <a:pt x="17" y="175"/>
                </a:lnTo>
                <a:lnTo>
                  <a:pt x="17" y="175"/>
                </a:lnTo>
                <a:lnTo>
                  <a:pt x="14" y="176"/>
                </a:lnTo>
                <a:lnTo>
                  <a:pt x="10" y="178"/>
                </a:lnTo>
                <a:lnTo>
                  <a:pt x="10" y="178"/>
                </a:lnTo>
                <a:lnTo>
                  <a:pt x="8" y="181"/>
                </a:lnTo>
                <a:lnTo>
                  <a:pt x="6" y="184"/>
                </a:lnTo>
                <a:lnTo>
                  <a:pt x="6" y="187"/>
                </a:lnTo>
                <a:lnTo>
                  <a:pt x="7" y="190"/>
                </a:lnTo>
                <a:lnTo>
                  <a:pt x="8" y="193"/>
                </a:lnTo>
                <a:lnTo>
                  <a:pt x="11" y="196"/>
                </a:lnTo>
                <a:lnTo>
                  <a:pt x="14" y="198"/>
                </a:lnTo>
                <a:lnTo>
                  <a:pt x="17" y="200"/>
                </a:lnTo>
                <a:lnTo>
                  <a:pt x="17" y="200"/>
                </a:lnTo>
                <a:lnTo>
                  <a:pt x="17" y="202"/>
                </a:lnTo>
                <a:lnTo>
                  <a:pt x="17" y="202"/>
                </a:lnTo>
                <a:lnTo>
                  <a:pt x="14" y="203"/>
                </a:lnTo>
                <a:lnTo>
                  <a:pt x="10" y="204"/>
                </a:lnTo>
                <a:lnTo>
                  <a:pt x="7" y="205"/>
                </a:lnTo>
                <a:lnTo>
                  <a:pt x="4" y="208"/>
                </a:lnTo>
                <a:lnTo>
                  <a:pt x="4" y="208"/>
                </a:lnTo>
                <a:lnTo>
                  <a:pt x="2" y="213"/>
                </a:lnTo>
                <a:lnTo>
                  <a:pt x="2" y="216"/>
                </a:lnTo>
                <a:lnTo>
                  <a:pt x="3" y="220"/>
                </a:lnTo>
                <a:lnTo>
                  <a:pt x="4" y="223"/>
                </a:lnTo>
                <a:lnTo>
                  <a:pt x="7" y="226"/>
                </a:lnTo>
                <a:lnTo>
                  <a:pt x="10" y="228"/>
                </a:lnTo>
                <a:lnTo>
                  <a:pt x="14" y="230"/>
                </a:lnTo>
                <a:lnTo>
                  <a:pt x="17" y="231"/>
                </a:lnTo>
                <a:lnTo>
                  <a:pt x="17" y="231"/>
                </a:lnTo>
                <a:lnTo>
                  <a:pt x="17" y="234"/>
                </a:lnTo>
                <a:lnTo>
                  <a:pt x="17" y="234"/>
                </a:lnTo>
                <a:lnTo>
                  <a:pt x="13" y="234"/>
                </a:lnTo>
                <a:lnTo>
                  <a:pt x="9" y="234"/>
                </a:lnTo>
                <a:lnTo>
                  <a:pt x="5" y="236"/>
                </a:lnTo>
                <a:lnTo>
                  <a:pt x="2" y="239"/>
                </a:lnTo>
                <a:lnTo>
                  <a:pt x="2" y="239"/>
                </a:lnTo>
                <a:lnTo>
                  <a:pt x="0" y="243"/>
                </a:lnTo>
                <a:lnTo>
                  <a:pt x="0" y="246"/>
                </a:lnTo>
                <a:lnTo>
                  <a:pt x="2" y="249"/>
                </a:lnTo>
                <a:lnTo>
                  <a:pt x="4" y="251"/>
                </a:lnTo>
                <a:lnTo>
                  <a:pt x="7" y="254"/>
                </a:lnTo>
                <a:lnTo>
                  <a:pt x="10" y="256"/>
                </a:lnTo>
                <a:lnTo>
                  <a:pt x="17" y="258"/>
                </a:lnTo>
                <a:lnTo>
                  <a:pt x="17" y="258"/>
                </a:lnTo>
                <a:lnTo>
                  <a:pt x="17" y="266"/>
                </a:lnTo>
                <a:lnTo>
                  <a:pt x="17" y="266"/>
                </a:lnTo>
                <a:lnTo>
                  <a:pt x="12" y="266"/>
                </a:lnTo>
                <a:lnTo>
                  <a:pt x="12" y="266"/>
                </a:lnTo>
                <a:lnTo>
                  <a:pt x="9" y="268"/>
                </a:lnTo>
                <a:lnTo>
                  <a:pt x="6" y="269"/>
                </a:lnTo>
                <a:lnTo>
                  <a:pt x="4" y="272"/>
                </a:lnTo>
                <a:lnTo>
                  <a:pt x="3" y="275"/>
                </a:lnTo>
                <a:lnTo>
                  <a:pt x="3" y="275"/>
                </a:lnTo>
                <a:lnTo>
                  <a:pt x="2" y="278"/>
                </a:lnTo>
                <a:lnTo>
                  <a:pt x="3" y="281"/>
                </a:lnTo>
                <a:lnTo>
                  <a:pt x="5" y="283"/>
                </a:lnTo>
                <a:lnTo>
                  <a:pt x="7" y="285"/>
                </a:lnTo>
                <a:lnTo>
                  <a:pt x="12" y="288"/>
                </a:lnTo>
                <a:lnTo>
                  <a:pt x="17" y="289"/>
                </a:lnTo>
                <a:lnTo>
                  <a:pt x="17" y="289"/>
                </a:lnTo>
                <a:lnTo>
                  <a:pt x="17" y="296"/>
                </a:lnTo>
                <a:lnTo>
                  <a:pt x="17" y="296"/>
                </a:lnTo>
                <a:lnTo>
                  <a:pt x="14" y="296"/>
                </a:lnTo>
                <a:lnTo>
                  <a:pt x="10" y="297"/>
                </a:lnTo>
                <a:lnTo>
                  <a:pt x="7" y="299"/>
                </a:lnTo>
                <a:lnTo>
                  <a:pt x="4" y="302"/>
                </a:lnTo>
                <a:lnTo>
                  <a:pt x="4" y="302"/>
                </a:lnTo>
                <a:lnTo>
                  <a:pt x="3" y="305"/>
                </a:lnTo>
                <a:lnTo>
                  <a:pt x="2" y="308"/>
                </a:lnTo>
                <a:lnTo>
                  <a:pt x="3" y="311"/>
                </a:lnTo>
                <a:lnTo>
                  <a:pt x="5" y="313"/>
                </a:lnTo>
                <a:lnTo>
                  <a:pt x="11" y="317"/>
                </a:lnTo>
                <a:lnTo>
                  <a:pt x="17" y="319"/>
                </a:lnTo>
                <a:lnTo>
                  <a:pt x="17" y="319"/>
                </a:lnTo>
                <a:lnTo>
                  <a:pt x="17" y="327"/>
                </a:lnTo>
                <a:lnTo>
                  <a:pt x="17" y="327"/>
                </a:lnTo>
                <a:lnTo>
                  <a:pt x="14" y="327"/>
                </a:lnTo>
                <a:lnTo>
                  <a:pt x="14" y="327"/>
                </a:lnTo>
                <a:lnTo>
                  <a:pt x="11" y="328"/>
                </a:lnTo>
                <a:lnTo>
                  <a:pt x="8" y="330"/>
                </a:lnTo>
                <a:lnTo>
                  <a:pt x="5" y="332"/>
                </a:lnTo>
                <a:lnTo>
                  <a:pt x="4" y="335"/>
                </a:lnTo>
                <a:lnTo>
                  <a:pt x="4" y="335"/>
                </a:lnTo>
                <a:lnTo>
                  <a:pt x="4" y="338"/>
                </a:lnTo>
                <a:lnTo>
                  <a:pt x="4" y="341"/>
                </a:lnTo>
                <a:lnTo>
                  <a:pt x="6" y="343"/>
                </a:lnTo>
                <a:lnTo>
                  <a:pt x="7" y="345"/>
                </a:lnTo>
                <a:lnTo>
                  <a:pt x="12" y="348"/>
                </a:lnTo>
                <a:lnTo>
                  <a:pt x="17" y="350"/>
                </a:lnTo>
                <a:lnTo>
                  <a:pt x="17" y="350"/>
                </a:lnTo>
                <a:lnTo>
                  <a:pt x="17" y="353"/>
                </a:lnTo>
                <a:lnTo>
                  <a:pt x="17" y="353"/>
                </a:lnTo>
                <a:lnTo>
                  <a:pt x="14" y="353"/>
                </a:lnTo>
                <a:lnTo>
                  <a:pt x="11" y="353"/>
                </a:lnTo>
                <a:lnTo>
                  <a:pt x="8" y="355"/>
                </a:lnTo>
                <a:lnTo>
                  <a:pt x="6" y="358"/>
                </a:lnTo>
                <a:lnTo>
                  <a:pt x="6" y="358"/>
                </a:lnTo>
                <a:lnTo>
                  <a:pt x="4" y="361"/>
                </a:lnTo>
                <a:lnTo>
                  <a:pt x="4" y="364"/>
                </a:lnTo>
                <a:lnTo>
                  <a:pt x="4" y="367"/>
                </a:lnTo>
                <a:lnTo>
                  <a:pt x="6" y="370"/>
                </a:lnTo>
                <a:lnTo>
                  <a:pt x="11" y="376"/>
                </a:lnTo>
                <a:lnTo>
                  <a:pt x="17" y="379"/>
                </a:lnTo>
                <a:lnTo>
                  <a:pt x="17" y="379"/>
                </a:lnTo>
                <a:lnTo>
                  <a:pt x="17" y="383"/>
                </a:lnTo>
                <a:lnTo>
                  <a:pt x="17" y="383"/>
                </a:lnTo>
                <a:lnTo>
                  <a:pt x="11" y="384"/>
                </a:lnTo>
                <a:lnTo>
                  <a:pt x="8" y="385"/>
                </a:lnTo>
                <a:lnTo>
                  <a:pt x="5" y="386"/>
                </a:lnTo>
                <a:lnTo>
                  <a:pt x="5" y="386"/>
                </a:lnTo>
                <a:lnTo>
                  <a:pt x="2" y="389"/>
                </a:lnTo>
                <a:lnTo>
                  <a:pt x="1" y="393"/>
                </a:lnTo>
                <a:lnTo>
                  <a:pt x="2" y="396"/>
                </a:lnTo>
                <a:lnTo>
                  <a:pt x="4" y="399"/>
                </a:lnTo>
                <a:lnTo>
                  <a:pt x="7" y="402"/>
                </a:lnTo>
                <a:lnTo>
                  <a:pt x="10" y="405"/>
                </a:lnTo>
                <a:lnTo>
                  <a:pt x="17" y="408"/>
                </a:lnTo>
                <a:lnTo>
                  <a:pt x="17" y="408"/>
                </a:lnTo>
                <a:lnTo>
                  <a:pt x="17" y="413"/>
                </a:lnTo>
                <a:lnTo>
                  <a:pt x="17" y="413"/>
                </a:lnTo>
                <a:lnTo>
                  <a:pt x="14" y="413"/>
                </a:lnTo>
                <a:lnTo>
                  <a:pt x="10" y="414"/>
                </a:lnTo>
                <a:lnTo>
                  <a:pt x="7" y="415"/>
                </a:lnTo>
                <a:lnTo>
                  <a:pt x="4" y="418"/>
                </a:lnTo>
                <a:lnTo>
                  <a:pt x="4" y="418"/>
                </a:lnTo>
                <a:lnTo>
                  <a:pt x="2" y="421"/>
                </a:lnTo>
                <a:lnTo>
                  <a:pt x="2" y="424"/>
                </a:lnTo>
                <a:lnTo>
                  <a:pt x="2" y="427"/>
                </a:lnTo>
                <a:lnTo>
                  <a:pt x="4" y="430"/>
                </a:lnTo>
                <a:lnTo>
                  <a:pt x="7" y="432"/>
                </a:lnTo>
                <a:lnTo>
                  <a:pt x="10" y="434"/>
                </a:lnTo>
                <a:lnTo>
                  <a:pt x="17" y="437"/>
                </a:lnTo>
                <a:lnTo>
                  <a:pt x="17" y="437"/>
                </a:lnTo>
                <a:lnTo>
                  <a:pt x="17" y="444"/>
                </a:lnTo>
                <a:lnTo>
                  <a:pt x="17" y="444"/>
                </a:lnTo>
                <a:lnTo>
                  <a:pt x="13" y="446"/>
                </a:lnTo>
                <a:lnTo>
                  <a:pt x="10" y="448"/>
                </a:lnTo>
                <a:lnTo>
                  <a:pt x="10" y="448"/>
                </a:lnTo>
                <a:lnTo>
                  <a:pt x="7" y="450"/>
                </a:lnTo>
                <a:lnTo>
                  <a:pt x="5" y="454"/>
                </a:lnTo>
                <a:lnTo>
                  <a:pt x="4" y="457"/>
                </a:lnTo>
                <a:lnTo>
                  <a:pt x="4" y="460"/>
                </a:lnTo>
                <a:lnTo>
                  <a:pt x="4" y="460"/>
                </a:lnTo>
                <a:lnTo>
                  <a:pt x="6" y="464"/>
                </a:lnTo>
                <a:lnTo>
                  <a:pt x="9" y="467"/>
                </a:lnTo>
                <a:lnTo>
                  <a:pt x="13" y="469"/>
                </a:lnTo>
                <a:lnTo>
                  <a:pt x="17" y="471"/>
                </a:lnTo>
                <a:lnTo>
                  <a:pt x="17" y="471"/>
                </a:lnTo>
                <a:lnTo>
                  <a:pt x="17" y="476"/>
                </a:lnTo>
                <a:lnTo>
                  <a:pt x="17" y="476"/>
                </a:lnTo>
                <a:lnTo>
                  <a:pt x="13" y="477"/>
                </a:lnTo>
                <a:lnTo>
                  <a:pt x="10" y="478"/>
                </a:lnTo>
                <a:lnTo>
                  <a:pt x="6" y="480"/>
                </a:lnTo>
                <a:lnTo>
                  <a:pt x="3" y="484"/>
                </a:lnTo>
                <a:lnTo>
                  <a:pt x="3" y="484"/>
                </a:lnTo>
                <a:lnTo>
                  <a:pt x="1" y="488"/>
                </a:lnTo>
                <a:lnTo>
                  <a:pt x="1" y="492"/>
                </a:lnTo>
                <a:lnTo>
                  <a:pt x="2" y="495"/>
                </a:lnTo>
                <a:lnTo>
                  <a:pt x="4" y="497"/>
                </a:lnTo>
                <a:lnTo>
                  <a:pt x="7" y="499"/>
                </a:lnTo>
                <a:lnTo>
                  <a:pt x="10" y="501"/>
                </a:lnTo>
                <a:lnTo>
                  <a:pt x="17" y="504"/>
                </a:lnTo>
                <a:lnTo>
                  <a:pt x="17" y="504"/>
                </a:lnTo>
                <a:lnTo>
                  <a:pt x="17" y="514"/>
                </a:lnTo>
                <a:lnTo>
                  <a:pt x="17" y="514"/>
                </a:lnTo>
                <a:lnTo>
                  <a:pt x="13" y="514"/>
                </a:lnTo>
                <a:lnTo>
                  <a:pt x="10" y="516"/>
                </a:lnTo>
                <a:lnTo>
                  <a:pt x="6" y="518"/>
                </a:lnTo>
                <a:lnTo>
                  <a:pt x="4" y="521"/>
                </a:lnTo>
                <a:lnTo>
                  <a:pt x="4" y="521"/>
                </a:lnTo>
                <a:lnTo>
                  <a:pt x="2" y="524"/>
                </a:lnTo>
                <a:lnTo>
                  <a:pt x="2" y="527"/>
                </a:lnTo>
                <a:lnTo>
                  <a:pt x="4" y="530"/>
                </a:lnTo>
                <a:lnTo>
                  <a:pt x="6" y="532"/>
                </a:lnTo>
                <a:lnTo>
                  <a:pt x="11" y="537"/>
                </a:lnTo>
                <a:lnTo>
                  <a:pt x="17" y="539"/>
                </a:lnTo>
                <a:lnTo>
                  <a:pt x="17" y="539"/>
                </a:lnTo>
                <a:lnTo>
                  <a:pt x="17" y="549"/>
                </a:lnTo>
                <a:lnTo>
                  <a:pt x="17" y="549"/>
                </a:lnTo>
                <a:lnTo>
                  <a:pt x="14" y="549"/>
                </a:lnTo>
                <a:lnTo>
                  <a:pt x="12" y="550"/>
                </a:lnTo>
                <a:lnTo>
                  <a:pt x="9" y="552"/>
                </a:lnTo>
                <a:lnTo>
                  <a:pt x="7" y="554"/>
                </a:lnTo>
                <a:lnTo>
                  <a:pt x="7" y="554"/>
                </a:lnTo>
                <a:lnTo>
                  <a:pt x="6" y="557"/>
                </a:lnTo>
                <a:lnTo>
                  <a:pt x="6" y="560"/>
                </a:lnTo>
                <a:lnTo>
                  <a:pt x="6" y="563"/>
                </a:lnTo>
                <a:lnTo>
                  <a:pt x="8" y="565"/>
                </a:lnTo>
                <a:lnTo>
                  <a:pt x="12" y="569"/>
                </a:lnTo>
                <a:lnTo>
                  <a:pt x="17" y="572"/>
                </a:lnTo>
                <a:lnTo>
                  <a:pt x="17" y="572"/>
                </a:lnTo>
                <a:lnTo>
                  <a:pt x="17" y="580"/>
                </a:lnTo>
                <a:lnTo>
                  <a:pt x="17" y="580"/>
                </a:lnTo>
                <a:lnTo>
                  <a:pt x="12" y="581"/>
                </a:lnTo>
                <a:lnTo>
                  <a:pt x="8" y="584"/>
                </a:lnTo>
                <a:lnTo>
                  <a:pt x="8" y="584"/>
                </a:lnTo>
                <a:lnTo>
                  <a:pt x="6" y="587"/>
                </a:lnTo>
                <a:lnTo>
                  <a:pt x="5" y="590"/>
                </a:lnTo>
                <a:lnTo>
                  <a:pt x="5" y="593"/>
                </a:lnTo>
                <a:lnTo>
                  <a:pt x="7" y="596"/>
                </a:lnTo>
                <a:lnTo>
                  <a:pt x="9" y="599"/>
                </a:lnTo>
                <a:lnTo>
                  <a:pt x="11" y="601"/>
                </a:lnTo>
                <a:lnTo>
                  <a:pt x="17" y="605"/>
                </a:lnTo>
                <a:lnTo>
                  <a:pt x="17" y="605"/>
                </a:lnTo>
                <a:lnTo>
                  <a:pt x="19" y="616"/>
                </a:lnTo>
                <a:lnTo>
                  <a:pt x="20" y="621"/>
                </a:lnTo>
                <a:lnTo>
                  <a:pt x="22" y="626"/>
                </a:lnTo>
                <a:lnTo>
                  <a:pt x="24" y="631"/>
                </a:lnTo>
                <a:lnTo>
                  <a:pt x="28" y="635"/>
                </a:lnTo>
                <a:lnTo>
                  <a:pt x="32" y="638"/>
                </a:lnTo>
                <a:lnTo>
                  <a:pt x="37" y="642"/>
                </a:lnTo>
                <a:lnTo>
                  <a:pt x="37" y="642"/>
                </a:lnTo>
                <a:lnTo>
                  <a:pt x="43" y="644"/>
                </a:lnTo>
                <a:lnTo>
                  <a:pt x="49" y="644"/>
                </a:lnTo>
                <a:lnTo>
                  <a:pt x="62" y="644"/>
                </a:lnTo>
                <a:lnTo>
                  <a:pt x="62" y="644"/>
                </a:lnTo>
                <a:lnTo>
                  <a:pt x="99" y="644"/>
                </a:lnTo>
                <a:lnTo>
                  <a:pt x="99" y="644"/>
                </a:lnTo>
                <a:lnTo>
                  <a:pt x="368" y="644"/>
                </a:lnTo>
                <a:lnTo>
                  <a:pt x="368" y="644"/>
                </a:lnTo>
                <a:lnTo>
                  <a:pt x="452" y="644"/>
                </a:lnTo>
                <a:lnTo>
                  <a:pt x="452" y="644"/>
                </a:lnTo>
                <a:lnTo>
                  <a:pt x="462" y="644"/>
                </a:lnTo>
                <a:lnTo>
                  <a:pt x="470" y="643"/>
                </a:lnTo>
                <a:lnTo>
                  <a:pt x="478" y="642"/>
                </a:lnTo>
                <a:lnTo>
                  <a:pt x="485" y="639"/>
                </a:lnTo>
                <a:lnTo>
                  <a:pt x="492" y="635"/>
                </a:lnTo>
                <a:lnTo>
                  <a:pt x="497" y="629"/>
                </a:lnTo>
                <a:lnTo>
                  <a:pt x="500" y="622"/>
                </a:lnTo>
                <a:lnTo>
                  <a:pt x="502" y="611"/>
                </a:lnTo>
                <a:lnTo>
                  <a:pt x="502" y="611"/>
                </a:lnTo>
                <a:lnTo>
                  <a:pt x="502" y="610"/>
                </a:lnTo>
                <a:lnTo>
                  <a:pt x="502" y="610"/>
                </a:lnTo>
                <a:lnTo>
                  <a:pt x="502" y="173"/>
                </a:lnTo>
                <a:lnTo>
                  <a:pt x="502" y="173"/>
                </a:lnTo>
                <a:lnTo>
                  <a:pt x="502" y="70"/>
                </a:lnTo>
                <a:lnTo>
                  <a:pt x="502" y="70"/>
                </a:lnTo>
                <a:lnTo>
                  <a:pt x="503" y="42"/>
                </a:lnTo>
                <a:lnTo>
                  <a:pt x="501" y="29"/>
                </a:lnTo>
                <a:lnTo>
                  <a:pt x="500" y="23"/>
                </a:lnTo>
                <a:lnTo>
                  <a:pt x="498" y="17"/>
                </a:lnTo>
                <a:lnTo>
                  <a:pt x="498" y="17"/>
                </a:lnTo>
                <a:close/>
                <a:moveTo>
                  <a:pt x="17" y="595"/>
                </a:moveTo>
                <a:lnTo>
                  <a:pt x="17" y="595"/>
                </a:lnTo>
                <a:lnTo>
                  <a:pt x="15" y="594"/>
                </a:lnTo>
                <a:lnTo>
                  <a:pt x="15" y="594"/>
                </a:lnTo>
                <a:lnTo>
                  <a:pt x="14" y="592"/>
                </a:lnTo>
                <a:lnTo>
                  <a:pt x="14" y="591"/>
                </a:lnTo>
                <a:lnTo>
                  <a:pt x="16" y="589"/>
                </a:lnTo>
                <a:lnTo>
                  <a:pt x="16" y="589"/>
                </a:lnTo>
                <a:lnTo>
                  <a:pt x="17" y="589"/>
                </a:lnTo>
                <a:lnTo>
                  <a:pt x="17" y="589"/>
                </a:lnTo>
                <a:lnTo>
                  <a:pt x="17" y="595"/>
                </a:lnTo>
                <a:lnTo>
                  <a:pt x="17" y="595"/>
                </a:lnTo>
                <a:close/>
                <a:moveTo>
                  <a:pt x="17" y="563"/>
                </a:moveTo>
                <a:lnTo>
                  <a:pt x="17" y="563"/>
                </a:lnTo>
                <a:lnTo>
                  <a:pt x="15" y="561"/>
                </a:lnTo>
                <a:lnTo>
                  <a:pt x="15" y="561"/>
                </a:lnTo>
                <a:lnTo>
                  <a:pt x="15" y="559"/>
                </a:lnTo>
                <a:lnTo>
                  <a:pt x="15" y="559"/>
                </a:lnTo>
                <a:lnTo>
                  <a:pt x="15" y="558"/>
                </a:lnTo>
                <a:lnTo>
                  <a:pt x="15" y="558"/>
                </a:lnTo>
                <a:lnTo>
                  <a:pt x="17" y="557"/>
                </a:lnTo>
                <a:lnTo>
                  <a:pt x="17" y="557"/>
                </a:lnTo>
                <a:lnTo>
                  <a:pt x="17" y="563"/>
                </a:lnTo>
                <a:lnTo>
                  <a:pt x="17" y="563"/>
                </a:lnTo>
                <a:close/>
                <a:moveTo>
                  <a:pt x="17" y="529"/>
                </a:moveTo>
                <a:lnTo>
                  <a:pt x="17" y="529"/>
                </a:lnTo>
                <a:lnTo>
                  <a:pt x="14" y="528"/>
                </a:lnTo>
                <a:lnTo>
                  <a:pt x="14" y="528"/>
                </a:lnTo>
                <a:lnTo>
                  <a:pt x="11" y="525"/>
                </a:lnTo>
                <a:lnTo>
                  <a:pt x="11" y="525"/>
                </a:lnTo>
                <a:lnTo>
                  <a:pt x="11" y="525"/>
                </a:lnTo>
                <a:lnTo>
                  <a:pt x="11" y="525"/>
                </a:lnTo>
                <a:lnTo>
                  <a:pt x="13" y="524"/>
                </a:lnTo>
                <a:lnTo>
                  <a:pt x="13" y="524"/>
                </a:lnTo>
                <a:lnTo>
                  <a:pt x="15" y="523"/>
                </a:lnTo>
                <a:lnTo>
                  <a:pt x="17" y="523"/>
                </a:lnTo>
                <a:lnTo>
                  <a:pt x="17" y="523"/>
                </a:lnTo>
                <a:lnTo>
                  <a:pt x="17" y="529"/>
                </a:lnTo>
                <a:lnTo>
                  <a:pt x="17" y="529"/>
                </a:lnTo>
                <a:close/>
                <a:moveTo>
                  <a:pt x="17" y="495"/>
                </a:moveTo>
                <a:lnTo>
                  <a:pt x="17" y="495"/>
                </a:lnTo>
                <a:lnTo>
                  <a:pt x="14" y="494"/>
                </a:lnTo>
                <a:lnTo>
                  <a:pt x="12" y="492"/>
                </a:lnTo>
                <a:lnTo>
                  <a:pt x="10" y="490"/>
                </a:lnTo>
                <a:lnTo>
                  <a:pt x="11" y="488"/>
                </a:lnTo>
                <a:lnTo>
                  <a:pt x="11" y="488"/>
                </a:lnTo>
                <a:lnTo>
                  <a:pt x="14" y="485"/>
                </a:lnTo>
                <a:lnTo>
                  <a:pt x="17" y="485"/>
                </a:lnTo>
                <a:lnTo>
                  <a:pt x="17" y="485"/>
                </a:lnTo>
                <a:lnTo>
                  <a:pt x="17" y="495"/>
                </a:lnTo>
                <a:lnTo>
                  <a:pt x="17" y="495"/>
                </a:lnTo>
                <a:close/>
                <a:moveTo>
                  <a:pt x="17" y="461"/>
                </a:moveTo>
                <a:lnTo>
                  <a:pt x="17" y="461"/>
                </a:lnTo>
                <a:lnTo>
                  <a:pt x="15" y="460"/>
                </a:lnTo>
                <a:lnTo>
                  <a:pt x="15" y="460"/>
                </a:lnTo>
                <a:lnTo>
                  <a:pt x="13" y="459"/>
                </a:lnTo>
                <a:lnTo>
                  <a:pt x="13" y="459"/>
                </a:lnTo>
                <a:lnTo>
                  <a:pt x="13" y="458"/>
                </a:lnTo>
                <a:lnTo>
                  <a:pt x="13" y="458"/>
                </a:lnTo>
                <a:lnTo>
                  <a:pt x="12" y="458"/>
                </a:lnTo>
                <a:lnTo>
                  <a:pt x="12" y="458"/>
                </a:lnTo>
                <a:lnTo>
                  <a:pt x="12" y="458"/>
                </a:lnTo>
                <a:lnTo>
                  <a:pt x="12" y="458"/>
                </a:lnTo>
                <a:lnTo>
                  <a:pt x="13" y="457"/>
                </a:lnTo>
                <a:lnTo>
                  <a:pt x="13" y="457"/>
                </a:lnTo>
                <a:lnTo>
                  <a:pt x="15" y="456"/>
                </a:lnTo>
                <a:lnTo>
                  <a:pt x="15" y="456"/>
                </a:lnTo>
                <a:lnTo>
                  <a:pt x="17" y="454"/>
                </a:lnTo>
                <a:lnTo>
                  <a:pt x="17" y="454"/>
                </a:lnTo>
                <a:lnTo>
                  <a:pt x="17" y="461"/>
                </a:lnTo>
                <a:lnTo>
                  <a:pt x="17" y="461"/>
                </a:lnTo>
                <a:close/>
                <a:moveTo>
                  <a:pt x="17" y="428"/>
                </a:moveTo>
                <a:lnTo>
                  <a:pt x="17" y="428"/>
                </a:lnTo>
                <a:lnTo>
                  <a:pt x="14" y="427"/>
                </a:lnTo>
                <a:lnTo>
                  <a:pt x="12" y="425"/>
                </a:lnTo>
                <a:lnTo>
                  <a:pt x="11" y="424"/>
                </a:lnTo>
                <a:lnTo>
                  <a:pt x="11" y="423"/>
                </a:lnTo>
                <a:lnTo>
                  <a:pt x="14" y="422"/>
                </a:lnTo>
                <a:lnTo>
                  <a:pt x="14" y="422"/>
                </a:lnTo>
                <a:lnTo>
                  <a:pt x="17" y="421"/>
                </a:lnTo>
                <a:lnTo>
                  <a:pt x="17" y="421"/>
                </a:lnTo>
                <a:lnTo>
                  <a:pt x="17" y="428"/>
                </a:lnTo>
                <a:lnTo>
                  <a:pt x="17" y="428"/>
                </a:lnTo>
                <a:close/>
                <a:moveTo>
                  <a:pt x="17" y="398"/>
                </a:moveTo>
                <a:lnTo>
                  <a:pt x="17" y="398"/>
                </a:lnTo>
                <a:lnTo>
                  <a:pt x="12" y="395"/>
                </a:lnTo>
                <a:lnTo>
                  <a:pt x="11" y="393"/>
                </a:lnTo>
                <a:lnTo>
                  <a:pt x="11" y="392"/>
                </a:lnTo>
                <a:lnTo>
                  <a:pt x="12" y="392"/>
                </a:lnTo>
                <a:lnTo>
                  <a:pt x="12" y="392"/>
                </a:lnTo>
                <a:lnTo>
                  <a:pt x="17" y="392"/>
                </a:lnTo>
                <a:lnTo>
                  <a:pt x="17" y="392"/>
                </a:lnTo>
                <a:lnTo>
                  <a:pt x="17" y="398"/>
                </a:lnTo>
                <a:lnTo>
                  <a:pt x="17" y="398"/>
                </a:lnTo>
                <a:close/>
                <a:moveTo>
                  <a:pt x="17" y="368"/>
                </a:moveTo>
                <a:lnTo>
                  <a:pt x="17" y="368"/>
                </a:lnTo>
                <a:lnTo>
                  <a:pt x="15" y="367"/>
                </a:lnTo>
                <a:lnTo>
                  <a:pt x="13" y="365"/>
                </a:lnTo>
                <a:lnTo>
                  <a:pt x="13" y="363"/>
                </a:lnTo>
                <a:lnTo>
                  <a:pt x="14" y="362"/>
                </a:lnTo>
                <a:lnTo>
                  <a:pt x="14" y="362"/>
                </a:lnTo>
                <a:lnTo>
                  <a:pt x="16" y="361"/>
                </a:lnTo>
                <a:lnTo>
                  <a:pt x="17" y="361"/>
                </a:lnTo>
                <a:lnTo>
                  <a:pt x="17" y="361"/>
                </a:lnTo>
                <a:lnTo>
                  <a:pt x="17" y="368"/>
                </a:lnTo>
                <a:lnTo>
                  <a:pt x="17" y="368"/>
                </a:lnTo>
                <a:close/>
                <a:moveTo>
                  <a:pt x="17" y="341"/>
                </a:moveTo>
                <a:lnTo>
                  <a:pt x="17" y="341"/>
                </a:lnTo>
                <a:lnTo>
                  <a:pt x="14" y="339"/>
                </a:lnTo>
                <a:lnTo>
                  <a:pt x="13" y="338"/>
                </a:lnTo>
                <a:lnTo>
                  <a:pt x="12" y="337"/>
                </a:lnTo>
                <a:lnTo>
                  <a:pt x="12" y="337"/>
                </a:lnTo>
                <a:lnTo>
                  <a:pt x="13" y="336"/>
                </a:lnTo>
                <a:lnTo>
                  <a:pt x="14" y="336"/>
                </a:lnTo>
                <a:lnTo>
                  <a:pt x="17" y="336"/>
                </a:lnTo>
                <a:lnTo>
                  <a:pt x="17" y="336"/>
                </a:lnTo>
                <a:lnTo>
                  <a:pt x="17" y="341"/>
                </a:lnTo>
                <a:lnTo>
                  <a:pt x="17" y="341"/>
                </a:lnTo>
                <a:close/>
                <a:moveTo>
                  <a:pt x="17" y="310"/>
                </a:moveTo>
                <a:lnTo>
                  <a:pt x="17" y="310"/>
                </a:lnTo>
                <a:lnTo>
                  <a:pt x="14" y="309"/>
                </a:lnTo>
                <a:lnTo>
                  <a:pt x="14" y="309"/>
                </a:lnTo>
                <a:lnTo>
                  <a:pt x="12" y="308"/>
                </a:lnTo>
                <a:lnTo>
                  <a:pt x="11" y="307"/>
                </a:lnTo>
                <a:lnTo>
                  <a:pt x="14" y="305"/>
                </a:lnTo>
                <a:lnTo>
                  <a:pt x="14" y="305"/>
                </a:lnTo>
                <a:lnTo>
                  <a:pt x="17" y="304"/>
                </a:lnTo>
                <a:lnTo>
                  <a:pt x="17" y="304"/>
                </a:lnTo>
                <a:lnTo>
                  <a:pt x="17" y="310"/>
                </a:lnTo>
                <a:lnTo>
                  <a:pt x="17" y="310"/>
                </a:lnTo>
                <a:close/>
                <a:moveTo>
                  <a:pt x="17" y="280"/>
                </a:moveTo>
                <a:lnTo>
                  <a:pt x="17" y="280"/>
                </a:lnTo>
                <a:lnTo>
                  <a:pt x="14" y="279"/>
                </a:lnTo>
                <a:lnTo>
                  <a:pt x="14" y="279"/>
                </a:lnTo>
                <a:lnTo>
                  <a:pt x="12" y="277"/>
                </a:lnTo>
                <a:lnTo>
                  <a:pt x="12" y="277"/>
                </a:lnTo>
                <a:lnTo>
                  <a:pt x="11" y="277"/>
                </a:lnTo>
                <a:lnTo>
                  <a:pt x="11" y="277"/>
                </a:lnTo>
                <a:lnTo>
                  <a:pt x="11" y="277"/>
                </a:lnTo>
                <a:lnTo>
                  <a:pt x="12" y="276"/>
                </a:lnTo>
                <a:lnTo>
                  <a:pt x="13" y="275"/>
                </a:lnTo>
                <a:lnTo>
                  <a:pt x="16" y="274"/>
                </a:lnTo>
                <a:lnTo>
                  <a:pt x="16" y="274"/>
                </a:lnTo>
                <a:lnTo>
                  <a:pt x="17" y="274"/>
                </a:lnTo>
                <a:lnTo>
                  <a:pt x="17" y="274"/>
                </a:lnTo>
                <a:lnTo>
                  <a:pt x="17" y="280"/>
                </a:lnTo>
                <a:lnTo>
                  <a:pt x="17" y="280"/>
                </a:lnTo>
                <a:close/>
                <a:moveTo>
                  <a:pt x="17" y="249"/>
                </a:moveTo>
                <a:lnTo>
                  <a:pt x="17" y="249"/>
                </a:lnTo>
                <a:lnTo>
                  <a:pt x="12" y="247"/>
                </a:lnTo>
                <a:lnTo>
                  <a:pt x="12" y="247"/>
                </a:lnTo>
                <a:lnTo>
                  <a:pt x="10" y="245"/>
                </a:lnTo>
                <a:lnTo>
                  <a:pt x="10" y="245"/>
                </a:lnTo>
                <a:lnTo>
                  <a:pt x="9" y="244"/>
                </a:lnTo>
                <a:lnTo>
                  <a:pt x="9" y="244"/>
                </a:lnTo>
                <a:lnTo>
                  <a:pt x="13" y="243"/>
                </a:lnTo>
                <a:lnTo>
                  <a:pt x="17" y="243"/>
                </a:lnTo>
                <a:lnTo>
                  <a:pt x="17" y="243"/>
                </a:lnTo>
                <a:lnTo>
                  <a:pt x="17" y="249"/>
                </a:lnTo>
                <a:lnTo>
                  <a:pt x="17" y="249"/>
                </a:lnTo>
                <a:close/>
                <a:moveTo>
                  <a:pt x="17" y="222"/>
                </a:moveTo>
                <a:lnTo>
                  <a:pt x="17" y="222"/>
                </a:lnTo>
                <a:lnTo>
                  <a:pt x="14" y="220"/>
                </a:lnTo>
                <a:lnTo>
                  <a:pt x="11" y="218"/>
                </a:lnTo>
                <a:lnTo>
                  <a:pt x="11" y="217"/>
                </a:lnTo>
                <a:lnTo>
                  <a:pt x="11" y="216"/>
                </a:lnTo>
                <a:lnTo>
                  <a:pt x="11" y="214"/>
                </a:lnTo>
                <a:lnTo>
                  <a:pt x="13" y="213"/>
                </a:lnTo>
                <a:lnTo>
                  <a:pt x="13" y="213"/>
                </a:lnTo>
                <a:lnTo>
                  <a:pt x="15" y="212"/>
                </a:lnTo>
                <a:lnTo>
                  <a:pt x="17" y="212"/>
                </a:lnTo>
                <a:lnTo>
                  <a:pt x="17" y="212"/>
                </a:lnTo>
                <a:lnTo>
                  <a:pt x="17" y="222"/>
                </a:lnTo>
                <a:lnTo>
                  <a:pt x="17" y="222"/>
                </a:lnTo>
                <a:close/>
                <a:moveTo>
                  <a:pt x="17" y="190"/>
                </a:moveTo>
                <a:lnTo>
                  <a:pt x="17" y="190"/>
                </a:lnTo>
                <a:lnTo>
                  <a:pt x="16" y="189"/>
                </a:lnTo>
                <a:lnTo>
                  <a:pt x="15" y="187"/>
                </a:lnTo>
                <a:lnTo>
                  <a:pt x="15" y="185"/>
                </a:lnTo>
                <a:lnTo>
                  <a:pt x="17" y="184"/>
                </a:lnTo>
                <a:lnTo>
                  <a:pt x="17" y="184"/>
                </a:lnTo>
                <a:lnTo>
                  <a:pt x="17" y="190"/>
                </a:lnTo>
                <a:lnTo>
                  <a:pt x="17" y="190"/>
                </a:lnTo>
                <a:close/>
                <a:moveTo>
                  <a:pt x="17" y="165"/>
                </a:moveTo>
                <a:lnTo>
                  <a:pt x="17" y="165"/>
                </a:lnTo>
                <a:lnTo>
                  <a:pt x="13" y="163"/>
                </a:lnTo>
                <a:lnTo>
                  <a:pt x="11" y="161"/>
                </a:lnTo>
                <a:lnTo>
                  <a:pt x="11" y="161"/>
                </a:lnTo>
                <a:lnTo>
                  <a:pt x="10" y="159"/>
                </a:lnTo>
                <a:lnTo>
                  <a:pt x="10" y="159"/>
                </a:lnTo>
                <a:lnTo>
                  <a:pt x="11" y="158"/>
                </a:lnTo>
                <a:lnTo>
                  <a:pt x="12" y="156"/>
                </a:lnTo>
                <a:lnTo>
                  <a:pt x="12" y="156"/>
                </a:lnTo>
                <a:lnTo>
                  <a:pt x="14" y="154"/>
                </a:lnTo>
                <a:lnTo>
                  <a:pt x="17" y="153"/>
                </a:lnTo>
                <a:lnTo>
                  <a:pt x="17" y="153"/>
                </a:lnTo>
                <a:lnTo>
                  <a:pt x="17" y="165"/>
                </a:lnTo>
                <a:lnTo>
                  <a:pt x="17" y="165"/>
                </a:lnTo>
                <a:close/>
                <a:moveTo>
                  <a:pt x="17" y="121"/>
                </a:moveTo>
                <a:lnTo>
                  <a:pt x="17" y="121"/>
                </a:lnTo>
                <a:lnTo>
                  <a:pt x="12" y="119"/>
                </a:lnTo>
                <a:lnTo>
                  <a:pt x="12" y="119"/>
                </a:lnTo>
                <a:lnTo>
                  <a:pt x="11" y="118"/>
                </a:lnTo>
                <a:lnTo>
                  <a:pt x="10" y="117"/>
                </a:lnTo>
                <a:lnTo>
                  <a:pt x="10" y="115"/>
                </a:lnTo>
                <a:lnTo>
                  <a:pt x="12" y="113"/>
                </a:lnTo>
                <a:lnTo>
                  <a:pt x="12" y="113"/>
                </a:lnTo>
                <a:lnTo>
                  <a:pt x="14" y="111"/>
                </a:lnTo>
                <a:lnTo>
                  <a:pt x="17" y="110"/>
                </a:lnTo>
                <a:lnTo>
                  <a:pt x="17" y="110"/>
                </a:lnTo>
                <a:lnTo>
                  <a:pt x="17" y="121"/>
                </a:lnTo>
                <a:lnTo>
                  <a:pt x="17" y="121"/>
                </a:lnTo>
                <a:close/>
                <a:moveTo>
                  <a:pt x="17" y="89"/>
                </a:moveTo>
                <a:lnTo>
                  <a:pt x="17" y="89"/>
                </a:lnTo>
                <a:lnTo>
                  <a:pt x="13" y="86"/>
                </a:lnTo>
                <a:lnTo>
                  <a:pt x="11" y="82"/>
                </a:lnTo>
                <a:lnTo>
                  <a:pt x="10" y="79"/>
                </a:lnTo>
                <a:lnTo>
                  <a:pt x="11" y="77"/>
                </a:lnTo>
                <a:lnTo>
                  <a:pt x="12" y="76"/>
                </a:lnTo>
                <a:lnTo>
                  <a:pt x="15" y="74"/>
                </a:lnTo>
                <a:lnTo>
                  <a:pt x="15" y="74"/>
                </a:lnTo>
                <a:lnTo>
                  <a:pt x="17" y="73"/>
                </a:lnTo>
                <a:lnTo>
                  <a:pt x="17" y="73"/>
                </a:lnTo>
                <a:lnTo>
                  <a:pt x="17" y="89"/>
                </a:lnTo>
                <a:lnTo>
                  <a:pt x="17" y="89"/>
                </a:lnTo>
                <a:close/>
                <a:moveTo>
                  <a:pt x="17" y="50"/>
                </a:moveTo>
                <a:lnTo>
                  <a:pt x="17" y="50"/>
                </a:lnTo>
                <a:lnTo>
                  <a:pt x="14" y="49"/>
                </a:lnTo>
                <a:lnTo>
                  <a:pt x="13" y="46"/>
                </a:lnTo>
                <a:lnTo>
                  <a:pt x="13" y="46"/>
                </a:lnTo>
                <a:lnTo>
                  <a:pt x="13" y="43"/>
                </a:lnTo>
                <a:lnTo>
                  <a:pt x="15" y="41"/>
                </a:lnTo>
                <a:lnTo>
                  <a:pt x="15" y="41"/>
                </a:lnTo>
                <a:lnTo>
                  <a:pt x="17" y="39"/>
                </a:lnTo>
                <a:lnTo>
                  <a:pt x="17" y="39"/>
                </a:lnTo>
                <a:lnTo>
                  <a:pt x="17" y="50"/>
                </a:lnTo>
                <a:lnTo>
                  <a:pt x="17" y="50"/>
                </a:lnTo>
                <a:close/>
                <a:moveTo>
                  <a:pt x="493" y="89"/>
                </a:moveTo>
                <a:lnTo>
                  <a:pt x="493" y="89"/>
                </a:lnTo>
                <a:lnTo>
                  <a:pt x="493" y="584"/>
                </a:lnTo>
                <a:lnTo>
                  <a:pt x="493" y="584"/>
                </a:lnTo>
                <a:lnTo>
                  <a:pt x="493" y="610"/>
                </a:lnTo>
                <a:lnTo>
                  <a:pt x="493" y="610"/>
                </a:lnTo>
                <a:lnTo>
                  <a:pt x="493" y="617"/>
                </a:lnTo>
                <a:lnTo>
                  <a:pt x="491" y="622"/>
                </a:lnTo>
                <a:lnTo>
                  <a:pt x="488" y="626"/>
                </a:lnTo>
                <a:lnTo>
                  <a:pt x="485" y="629"/>
                </a:lnTo>
                <a:lnTo>
                  <a:pt x="481" y="631"/>
                </a:lnTo>
                <a:lnTo>
                  <a:pt x="476" y="633"/>
                </a:lnTo>
                <a:lnTo>
                  <a:pt x="466" y="636"/>
                </a:lnTo>
                <a:lnTo>
                  <a:pt x="454" y="637"/>
                </a:lnTo>
                <a:lnTo>
                  <a:pt x="442" y="637"/>
                </a:lnTo>
                <a:lnTo>
                  <a:pt x="422" y="636"/>
                </a:lnTo>
                <a:lnTo>
                  <a:pt x="422" y="636"/>
                </a:lnTo>
                <a:lnTo>
                  <a:pt x="296" y="636"/>
                </a:lnTo>
                <a:lnTo>
                  <a:pt x="296" y="636"/>
                </a:lnTo>
                <a:lnTo>
                  <a:pt x="61" y="636"/>
                </a:lnTo>
                <a:lnTo>
                  <a:pt x="61" y="636"/>
                </a:lnTo>
                <a:lnTo>
                  <a:pt x="55" y="636"/>
                </a:lnTo>
                <a:lnTo>
                  <a:pt x="48" y="635"/>
                </a:lnTo>
                <a:lnTo>
                  <a:pt x="42" y="633"/>
                </a:lnTo>
                <a:lnTo>
                  <a:pt x="37" y="631"/>
                </a:lnTo>
                <a:lnTo>
                  <a:pt x="33" y="628"/>
                </a:lnTo>
                <a:lnTo>
                  <a:pt x="30" y="624"/>
                </a:lnTo>
                <a:lnTo>
                  <a:pt x="27" y="618"/>
                </a:lnTo>
                <a:lnTo>
                  <a:pt x="26" y="610"/>
                </a:lnTo>
                <a:lnTo>
                  <a:pt x="26" y="610"/>
                </a:lnTo>
                <a:lnTo>
                  <a:pt x="26" y="598"/>
                </a:lnTo>
                <a:lnTo>
                  <a:pt x="26" y="598"/>
                </a:lnTo>
                <a:lnTo>
                  <a:pt x="26" y="590"/>
                </a:lnTo>
                <a:lnTo>
                  <a:pt x="26" y="590"/>
                </a:lnTo>
                <a:lnTo>
                  <a:pt x="31" y="593"/>
                </a:lnTo>
                <a:lnTo>
                  <a:pt x="31" y="593"/>
                </a:lnTo>
                <a:lnTo>
                  <a:pt x="33" y="593"/>
                </a:lnTo>
                <a:lnTo>
                  <a:pt x="34" y="593"/>
                </a:lnTo>
                <a:lnTo>
                  <a:pt x="36" y="593"/>
                </a:lnTo>
                <a:lnTo>
                  <a:pt x="37" y="591"/>
                </a:lnTo>
                <a:lnTo>
                  <a:pt x="37" y="588"/>
                </a:lnTo>
                <a:lnTo>
                  <a:pt x="37" y="586"/>
                </a:lnTo>
                <a:lnTo>
                  <a:pt x="36" y="585"/>
                </a:lnTo>
                <a:lnTo>
                  <a:pt x="36" y="585"/>
                </a:lnTo>
                <a:lnTo>
                  <a:pt x="31" y="582"/>
                </a:lnTo>
                <a:lnTo>
                  <a:pt x="26" y="581"/>
                </a:lnTo>
                <a:lnTo>
                  <a:pt x="26" y="581"/>
                </a:lnTo>
                <a:lnTo>
                  <a:pt x="26" y="559"/>
                </a:lnTo>
                <a:lnTo>
                  <a:pt x="26" y="559"/>
                </a:lnTo>
                <a:lnTo>
                  <a:pt x="34" y="561"/>
                </a:lnTo>
                <a:lnTo>
                  <a:pt x="34" y="561"/>
                </a:lnTo>
                <a:lnTo>
                  <a:pt x="36" y="561"/>
                </a:lnTo>
                <a:lnTo>
                  <a:pt x="38" y="560"/>
                </a:lnTo>
                <a:lnTo>
                  <a:pt x="39" y="558"/>
                </a:lnTo>
                <a:lnTo>
                  <a:pt x="39" y="555"/>
                </a:lnTo>
                <a:lnTo>
                  <a:pt x="38" y="553"/>
                </a:lnTo>
                <a:lnTo>
                  <a:pt x="36" y="553"/>
                </a:lnTo>
                <a:lnTo>
                  <a:pt x="36" y="553"/>
                </a:lnTo>
                <a:lnTo>
                  <a:pt x="26" y="550"/>
                </a:lnTo>
                <a:lnTo>
                  <a:pt x="26" y="550"/>
                </a:lnTo>
                <a:lnTo>
                  <a:pt x="26" y="525"/>
                </a:lnTo>
                <a:lnTo>
                  <a:pt x="26" y="525"/>
                </a:lnTo>
                <a:lnTo>
                  <a:pt x="32" y="527"/>
                </a:lnTo>
                <a:lnTo>
                  <a:pt x="32" y="527"/>
                </a:lnTo>
                <a:lnTo>
                  <a:pt x="34" y="527"/>
                </a:lnTo>
                <a:lnTo>
                  <a:pt x="36" y="527"/>
                </a:lnTo>
                <a:lnTo>
                  <a:pt x="37" y="524"/>
                </a:lnTo>
                <a:lnTo>
                  <a:pt x="37" y="521"/>
                </a:lnTo>
                <a:lnTo>
                  <a:pt x="36" y="520"/>
                </a:lnTo>
                <a:lnTo>
                  <a:pt x="35" y="519"/>
                </a:lnTo>
                <a:lnTo>
                  <a:pt x="35" y="519"/>
                </a:lnTo>
                <a:lnTo>
                  <a:pt x="26" y="516"/>
                </a:lnTo>
                <a:lnTo>
                  <a:pt x="26" y="516"/>
                </a:lnTo>
                <a:lnTo>
                  <a:pt x="26" y="487"/>
                </a:lnTo>
                <a:lnTo>
                  <a:pt x="26" y="487"/>
                </a:lnTo>
                <a:lnTo>
                  <a:pt x="34" y="490"/>
                </a:lnTo>
                <a:lnTo>
                  <a:pt x="34" y="490"/>
                </a:lnTo>
                <a:lnTo>
                  <a:pt x="36" y="491"/>
                </a:lnTo>
                <a:lnTo>
                  <a:pt x="37" y="490"/>
                </a:lnTo>
                <a:lnTo>
                  <a:pt x="39" y="489"/>
                </a:lnTo>
                <a:lnTo>
                  <a:pt x="39" y="488"/>
                </a:lnTo>
                <a:lnTo>
                  <a:pt x="39" y="484"/>
                </a:lnTo>
                <a:lnTo>
                  <a:pt x="38" y="483"/>
                </a:lnTo>
                <a:lnTo>
                  <a:pt x="36" y="482"/>
                </a:lnTo>
                <a:lnTo>
                  <a:pt x="36" y="482"/>
                </a:lnTo>
                <a:lnTo>
                  <a:pt x="26" y="478"/>
                </a:lnTo>
                <a:lnTo>
                  <a:pt x="26" y="478"/>
                </a:lnTo>
                <a:lnTo>
                  <a:pt x="26" y="454"/>
                </a:lnTo>
                <a:lnTo>
                  <a:pt x="26" y="454"/>
                </a:lnTo>
                <a:lnTo>
                  <a:pt x="29" y="456"/>
                </a:lnTo>
                <a:lnTo>
                  <a:pt x="32" y="458"/>
                </a:lnTo>
                <a:lnTo>
                  <a:pt x="32" y="458"/>
                </a:lnTo>
                <a:lnTo>
                  <a:pt x="33" y="460"/>
                </a:lnTo>
                <a:lnTo>
                  <a:pt x="35" y="460"/>
                </a:lnTo>
                <a:lnTo>
                  <a:pt x="38" y="460"/>
                </a:lnTo>
                <a:lnTo>
                  <a:pt x="39" y="459"/>
                </a:lnTo>
                <a:lnTo>
                  <a:pt x="40" y="457"/>
                </a:lnTo>
                <a:lnTo>
                  <a:pt x="40" y="456"/>
                </a:lnTo>
                <a:lnTo>
                  <a:pt x="39" y="454"/>
                </a:lnTo>
                <a:lnTo>
                  <a:pt x="39" y="454"/>
                </a:lnTo>
                <a:lnTo>
                  <a:pt x="36" y="450"/>
                </a:lnTo>
                <a:lnTo>
                  <a:pt x="33" y="447"/>
                </a:lnTo>
                <a:lnTo>
                  <a:pt x="30" y="446"/>
                </a:lnTo>
                <a:lnTo>
                  <a:pt x="26" y="444"/>
                </a:lnTo>
                <a:lnTo>
                  <a:pt x="26" y="444"/>
                </a:lnTo>
                <a:lnTo>
                  <a:pt x="26" y="424"/>
                </a:lnTo>
                <a:lnTo>
                  <a:pt x="26" y="424"/>
                </a:lnTo>
                <a:lnTo>
                  <a:pt x="32" y="427"/>
                </a:lnTo>
                <a:lnTo>
                  <a:pt x="32" y="427"/>
                </a:lnTo>
                <a:lnTo>
                  <a:pt x="34" y="428"/>
                </a:lnTo>
                <a:lnTo>
                  <a:pt x="35" y="428"/>
                </a:lnTo>
                <a:lnTo>
                  <a:pt x="37" y="427"/>
                </a:lnTo>
                <a:lnTo>
                  <a:pt x="38" y="426"/>
                </a:lnTo>
                <a:lnTo>
                  <a:pt x="38" y="423"/>
                </a:lnTo>
                <a:lnTo>
                  <a:pt x="38" y="421"/>
                </a:lnTo>
                <a:lnTo>
                  <a:pt x="37" y="420"/>
                </a:lnTo>
                <a:lnTo>
                  <a:pt x="37" y="420"/>
                </a:lnTo>
                <a:lnTo>
                  <a:pt x="32" y="417"/>
                </a:lnTo>
                <a:lnTo>
                  <a:pt x="26" y="414"/>
                </a:lnTo>
                <a:lnTo>
                  <a:pt x="26" y="414"/>
                </a:lnTo>
                <a:lnTo>
                  <a:pt x="26" y="394"/>
                </a:lnTo>
                <a:lnTo>
                  <a:pt x="26" y="394"/>
                </a:lnTo>
                <a:lnTo>
                  <a:pt x="31" y="397"/>
                </a:lnTo>
                <a:lnTo>
                  <a:pt x="31" y="397"/>
                </a:lnTo>
                <a:lnTo>
                  <a:pt x="33" y="398"/>
                </a:lnTo>
                <a:lnTo>
                  <a:pt x="34" y="398"/>
                </a:lnTo>
                <a:lnTo>
                  <a:pt x="36" y="397"/>
                </a:lnTo>
                <a:lnTo>
                  <a:pt x="37" y="396"/>
                </a:lnTo>
                <a:lnTo>
                  <a:pt x="37" y="392"/>
                </a:lnTo>
                <a:lnTo>
                  <a:pt x="37" y="391"/>
                </a:lnTo>
                <a:lnTo>
                  <a:pt x="36" y="390"/>
                </a:lnTo>
                <a:lnTo>
                  <a:pt x="36" y="390"/>
                </a:lnTo>
                <a:lnTo>
                  <a:pt x="31" y="387"/>
                </a:lnTo>
                <a:lnTo>
                  <a:pt x="26" y="385"/>
                </a:lnTo>
                <a:lnTo>
                  <a:pt x="26" y="385"/>
                </a:lnTo>
                <a:lnTo>
                  <a:pt x="26" y="364"/>
                </a:lnTo>
                <a:lnTo>
                  <a:pt x="26" y="364"/>
                </a:lnTo>
                <a:lnTo>
                  <a:pt x="33" y="367"/>
                </a:lnTo>
                <a:lnTo>
                  <a:pt x="33" y="367"/>
                </a:lnTo>
                <a:lnTo>
                  <a:pt x="35" y="368"/>
                </a:lnTo>
                <a:lnTo>
                  <a:pt x="37" y="367"/>
                </a:lnTo>
                <a:lnTo>
                  <a:pt x="38" y="366"/>
                </a:lnTo>
                <a:lnTo>
                  <a:pt x="38" y="365"/>
                </a:lnTo>
                <a:lnTo>
                  <a:pt x="38" y="361"/>
                </a:lnTo>
                <a:lnTo>
                  <a:pt x="37" y="360"/>
                </a:lnTo>
                <a:lnTo>
                  <a:pt x="35" y="359"/>
                </a:lnTo>
                <a:lnTo>
                  <a:pt x="35" y="359"/>
                </a:lnTo>
                <a:lnTo>
                  <a:pt x="26" y="355"/>
                </a:lnTo>
                <a:lnTo>
                  <a:pt x="26" y="355"/>
                </a:lnTo>
                <a:lnTo>
                  <a:pt x="26" y="337"/>
                </a:lnTo>
                <a:lnTo>
                  <a:pt x="26" y="337"/>
                </a:lnTo>
                <a:lnTo>
                  <a:pt x="31" y="339"/>
                </a:lnTo>
                <a:lnTo>
                  <a:pt x="31" y="339"/>
                </a:lnTo>
                <a:lnTo>
                  <a:pt x="33" y="340"/>
                </a:lnTo>
                <a:lnTo>
                  <a:pt x="35" y="339"/>
                </a:lnTo>
                <a:lnTo>
                  <a:pt x="36" y="337"/>
                </a:lnTo>
                <a:lnTo>
                  <a:pt x="36" y="333"/>
                </a:lnTo>
                <a:lnTo>
                  <a:pt x="35" y="332"/>
                </a:lnTo>
                <a:lnTo>
                  <a:pt x="34" y="331"/>
                </a:lnTo>
                <a:lnTo>
                  <a:pt x="34" y="331"/>
                </a:lnTo>
                <a:lnTo>
                  <a:pt x="26" y="328"/>
                </a:lnTo>
                <a:lnTo>
                  <a:pt x="26" y="328"/>
                </a:lnTo>
                <a:lnTo>
                  <a:pt x="26" y="305"/>
                </a:lnTo>
                <a:lnTo>
                  <a:pt x="26" y="305"/>
                </a:lnTo>
                <a:lnTo>
                  <a:pt x="32" y="307"/>
                </a:lnTo>
                <a:lnTo>
                  <a:pt x="32" y="307"/>
                </a:lnTo>
                <a:lnTo>
                  <a:pt x="34" y="308"/>
                </a:lnTo>
                <a:lnTo>
                  <a:pt x="36" y="307"/>
                </a:lnTo>
                <a:lnTo>
                  <a:pt x="37" y="306"/>
                </a:lnTo>
                <a:lnTo>
                  <a:pt x="37" y="305"/>
                </a:lnTo>
                <a:lnTo>
                  <a:pt x="37" y="301"/>
                </a:lnTo>
                <a:lnTo>
                  <a:pt x="36" y="300"/>
                </a:lnTo>
                <a:lnTo>
                  <a:pt x="35" y="299"/>
                </a:lnTo>
                <a:lnTo>
                  <a:pt x="35" y="299"/>
                </a:lnTo>
                <a:lnTo>
                  <a:pt x="26" y="297"/>
                </a:lnTo>
                <a:lnTo>
                  <a:pt x="26" y="297"/>
                </a:lnTo>
                <a:lnTo>
                  <a:pt x="26" y="276"/>
                </a:lnTo>
                <a:lnTo>
                  <a:pt x="26" y="276"/>
                </a:lnTo>
                <a:lnTo>
                  <a:pt x="30" y="277"/>
                </a:lnTo>
                <a:lnTo>
                  <a:pt x="30" y="277"/>
                </a:lnTo>
                <a:lnTo>
                  <a:pt x="32" y="278"/>
                </a:lnTo>
                <a:lnTo>
                  <a:pt x="34" y="277"/>
                </a:lnTo>
                <a:lnTo>
                  <a:pt x="35" y="275"/>
                </a:lnTo>
                <a:lnTo>
                  <a:pt x="35" y="271"/>
                </a:lnTo>
                <a:lnTo>
                  <a:pt x="34" y="270"/>
                </a:lnTo>
                <a:lnTo>
                  <a:pt x="33" y="269"/>
                </a:lnTo>
                <a:lnTo>
                  <a:pt x="33" y="269"/>
                </a:lnTo>
                <a:lnTo>
                  <a:pt x="26" y="267"/>
                </a:lnTo>
                <a:lnTo>
                  <a:pt x="26" y="267"/>
                </a:lnTo>
                <a:lnTo>
                  <a:pt x="26" y="246"/>
                </a:lnTo>
                <a:lnTo>
                  <a:pt x="26" y="246"/>
                </a:lnTo>
                <a:lnTo>
                  <a:pt x="28" y="248"/>
                </a:lnTo>
                <a:lnTo>
                  <a:pt x="28" y="248"/>
                </a:lnTo>
                <a:lnTo>
                  <a:pt x="30" y="249"/>
                </a:lnTo>
                <a:lnTo>
                  <a:pt x="32" y="249"/>
                </a:lnTo>
                <a:lnTo>
                  <a:pt x="34" y="248"/>
                </a:lnTo>
                <a:lnTo>
                  <a:pt x="36" y="245"/>
                </a:lnTo>
                <a:lnTo>
                  <a:pt x="36" y="244"/>
                </a:lnTo>
                <a:lnTo>
                  <a:pt x="35" y="242"/>
                </a:lnTo>
                <a:lnTo>
                  <a:pt x="35" y="242"/>
                </a:lnTo>
                <a:lnTo>
                  <a:pt x="31" y="239"/>
                </a:lnTo>
                <a:lnTo>
                  <a:pt x="26" y="237"/>
                </a:lnTo>
                <a:lnTo>
                  <a:pt x="26" y="237"/>
                </a:lnTo>
                <a:lnTo>
                  <a:pt x="26" y="213"/>
                </a:lnTo>
                <a:lnTo>
                  <a:pt x="26" y="213"/>
                </a:lnTo>
                <a:lnTo>
                  <a:pt x="31" y="215"/>
                </a:lnTo>
                <a:lnTo>
                  <a:pt x="31" y="215"/>
                </a:lnTo>
                <a:lnTo>
                  <a:pt x="33" y="216"/>
                </a:lnTo>
                <a:lnTo>
                  <a:pt x="35" y="215"/>
                </a:lnTo>
                <a:lnTo>
                  <a:pt x="37" y="213"/>
                </a:lnTo>
                <a:lnTo>
                  <a:pt x="38" y="212"/>
                </a:lnTo>
                <a:lnTo>
                  <a:pt x="38" y="209"/>
                </a:lnTo>
                <a:lnTo>
                  <a:pt x="37" y="208"/>
                </a:lnTo>
                <a:lnTo>
                  <a:pt x="36" y="207"/>
                </a:lnTo>
                <a:lnTo>
                  <a:pt x="36" y="207"/>
                </a:lnTo>
                <a:lnTo>
                  <a:pt x="26" y="203"/>
                </a:lnTo>
                <a:lnTo>
                  <a:pt x="26" y="203"/>
                </a:lnTo>
                <a:lnTo>
                  <a:pt x="26" y="185"/>
                </a:lnTo>
                <a:lnTo>
                  <a:pt x="26" y="185"/>
                </a:lnTo>
                <a:lnTo>
                  <a:pt x="30" y="187"/>
                </a:lnTo>
                <a:lnTo>
                  <a:pt x="30" y="187"/>
                </a:lnTo>
                <a:lnTo>
                  <a:pt x="32" y="188"/>
                </a:lnTo>
                <a:lnTo>
                  <a:pt x="33" y="188"/>
                </a:lnTo>
                <a:lnTo>
                  <a:pt x="35" y="187"/>
                </a:lnTo>
                <a:lnTo>
                  <a:pt x="36" y="186"/>
                </a:lnTo>
                <a:lnTo>
                  <a:pt x="36" y="182"/>
                </a:lnTo>
                <a:lnTo>
                  <a:pt x="36" y="181"/>
                </a:lnTo>
                <a:lnTo>
                  <a:pt x="35" y="179"/>
                </a:lnTo>
                <a:lnTo>
                  <a:pt x="35" y="179"/>
                </a:lnTo>
                <a:lnTo>
                  <a:pt x="31" y="177"/>
                </a:lnTo>
                <a:lnTo>
                  <a:pt x="26" y="176"/>
                </a:lnTo>
                <a:lnTo>
                  <a:pt x="26" y="176"/>
                </a:lnTo>
                <a:lnTo>
                  <a:pt x="26" y="153"/>
                </a:lnTo>
                <a:lnTo>
                  <a:pt x="26" y="153"/>
                </a:lnTo>
                <a:lnTo>
                  <a:pt x="31" y="156"/>
                </a:lnTo>
                <a:lnTo>
                  <a:pt x="31" y="156"/>
                </a:lnTo>
                <a:lnTo>
                  <a:pt x="33" y="157"/>
                </a:lnTo>
                <a:lnTo>
                  <a:pt x="34" y="157"/>
                </a:lnTo>
                <a:lnTo>
                  <a:pt x="36" y="156"/>
                </a:lnTo>
                <a:lnTo>
                  <a:pt x="37" y="155"/>
                </a:lnTo>
                <a:lnTo>
                  <a:pt x="37" y="152"/>
                </a:lnTo>
                <a:lnTo>
                  <a:pt x="37" y="150"/>
                </a:lnTo>
                <a:lnTo>
                  <a:pt x="36" y="148"/>
                </a:lnTo>
                <a:lnTo>
                  <a:pt x="36" y="148"/>
                </a:lnTo>
                <a:lnTo>
                  <a:pt x="31" y="146"/>
                </a:lnTo>
                <a:lnTo>
                  <a:pt x="26" y="144"/>
                </a:lnTo>
                <a:lnTo>
                  <a:pt x="26" y="144"/>
                </a:lnTo>
                <a:lnTo>
                  <a:pt x="26" y="111"/>
                </a:lnTo>
                <a:lnTo>
                  <a:pt x="26" y="111"/>
                </a:lnTo>
                <a:lnTo>
                  <a:pt x="33" y="114"/>
                </a:lnTo>
                <a:lnTo>
                  <a:pt x="33" y="114"/>
                </a:lnTo>
                <a:lnTo>
                  <a:pt x="34" y="115"/>
                </a:lnTo>
                <a:lnTo>
                  <a:pt x="36" y="115"/>
                </a:lnTo>
                <a:lnTo>
                  <a:pt x="38" y="113"/>
                </a:lnTo>
                <a:lnTo>
                  <a:pt x="39" y="110"/>
                </a:lnTo>
                <a:lnTo>
                  <a:pt x="38" y="108"/>
                </a:lnTo>
                <a:lnTo>
                  <a:pt x="37" y="107"/>
                </a:lnTo>
                <a:lnTo>
                  <a:pt x="37" y="107"/>
                </a:lnTo>
                <a:lnTo>
                  <a:pt x="32" y="104"/>
                </a:lnTo>
                <a:lnTo>
                  <a:pt x="26" y="103"/>
                </a:lnTo>
                <a:lnTo>
                  <a:pt x="26" y="103"/>
                </a:lnTo>
                <a:lnTo>
                  <a:pt x="26" y="73"/>
                </a:lnTo>
                <a:lnTo>
                  <a:pt x="26" y="73"/>
                </a:lnTo>
                <a:lnTo>
                  <a:pt x="34" y="74"/>
                </a:lnTo>
                <a:lnTo>
                  <a:pt x="34" y="74"/>
                </a:lnTo>
                <a:lnTo>
                  <a:pt x="36" y="74"/>
                </a:lnTo>
                <a:lnTo>
                  <a:pt x="37" y="74"/>
                </a:lnTo>
                <a:lnTo>
                  <a:pt x="39" y="71"/>
                </a:lnTo>
                <a:lnTo>
                  <a:pt x="39" y="68"/>
                </a:lnTo>
                <a:lnTo>
                  <a:pt x="38" y="67"/>
                </a:lnTo>
                <a:lnTo>
                  <a:pt x="36" y="66"/>
                </a:lnTo>
                <a:lnTo>
                  <a:pt x="36" y="66"/>
                </a:lnTo>
                <a:lnTo>
                  <a:pt x="26" y="64"/>
                </a:lnTo>
                <a:lnTo>
                  <a:pt x="26" y="64"/>
                </a:lnTo>
                <a:lnTo>
                  <a:pt x="26" y="41"/>
                </a:lnTo>
                <a:lnTo>
                  <a:pt x="26" y="41"/>
                </a:lnTo>
                <a:lnTo>
                  <a:pt x="26" y="37"/>
                </a:lnTo>
                <a:lnTo>
                  <a:pt x="26" y="37"/>
                </a:lnTo>
                <a:lnTo>
                  <a:pt x="30" y="38"/>
                </a:lnTo>
                <a:lnTo>
                  <a:pt x="34" y="39"/>
                </a:lnTo>
                <a:lnTo>
                  <a:pt x="34" y="39"/>
                </a:lnTo>
                <a:lnTo>
                  <a:pt x="36" y="40"/>
                </a:lnTo>
                <a:lnTo>
                  <a:pt x="38" y="40"/>
                </a:lnTo>
                <a:lnTo>
                  <a:pt x="40" y="37"/>
                </a:lnTo>
                <a:lnTo>
                  <a:pt x="41" y="34"/>
                </a:lnTo>
                <a:lnTo>
                  <a:pt x="40" y="33"/>
                </a:lnTo>
                <a:lnTo>
                  <a:pt x="38" y="32"/>
                </a:lnTo>
                <a:lnTo>
                  <a:pt x="38" y="32"/>
                </a:lnTo>
                <a:lnTo>
                  <a:pt x="33" y="30"/>
                </a:lnTo>
                <a:lnTo>
                  <a:pt x="28" y="29"/>
                </a:lnTo>
                <a:lnTo>
                  <a:pt x="28" y="29"/>
                </a:lnTo>
                <a:lnTo>
                  <a:pt x="30" y="22"/>
                </a:lnTo>
                <a:lnTo>
                  <a:pt x="33" y="18"/>
                </a:lnTo>
                <a:lnTo>
                  <a:pt x="35" y="16"/>
                </a:lnTo>
                <a:lnTo>
                  <a:pt x="38" y="13"/>
                </a:lnTo>
                <a:lnTo>
                  <a:pt x="42" y="11"/>
                </a:lnTo>
                <a:lnTo>
                  <a:pt x="46" y="10"/>
                </a:lnTo>
                <a:lnTo>
                  <a:pt x="51" y="9"/>
                </a:lnTo>
                <a:lnTo>
                  <a:pt x="51" y="9"/>
                </a:lnTo>
                <a:lnTo>
                  <a:pt x="67" y="9"/>
                </a:lnTo>
                <a:lnTo>
                  <a:pt x="67" y="9"/>
                </a:lnTo>
                <a:lnTo>
                  <a:pt x="170" y="9"/>
                </a:lnTo>
                <a:lnTo>
                  <a:pt x="170" y="9"/>
                </a:lnTo>
                <a:lnTo>
                  <a:pt x="433" y="9"/>
                </a:lnTo>
                <a:lnTo>
                  <a:pt x="433" y="9"/>
                </a:lnTo>
                <a:lnTo>
                  <a:pt x="451" y="9"/>
                </a:lnTo>
                <a:lnTo>
                  <a:pt x="462" y="9"/>
                </a:lnTo>
                <a:lnTo>
                  <a:pt x="472" y="10"/>
                </a:lnTo>
                <a:lnTo>
                  <a:pt x="480" y="13"/>
                </a:lnTo>
                <a:lnTo>
                  <a:pt x="484" y="15"/>
                </a:lnTo>
                <a:lnTo>
                  <a:pt x="487" y="18"/>
                </a:lnTo>
                <a:lnTo>
                  <a:pt x="490" y="21"/>
                </a:lnTo>
                <a:lnTo>
                  <a:pt x="492" y="25"/>
                </a:lnTo>
                <a:lnTo>
                  <a:pt x="493" y="29"/>
                </a:lnTo>
                <a:lnTo>
                  <a:pt x="493" y="35"/>
                </a:lnTo>
                <a:lnTo>
                  <a:pt x="493" y="35"/>
                </a:lnTo>
                <a:lnTo>
                  <a:pt x="493" y="89"/>
                </a:lnTo>
                <a:lnTo>
                  <a:pt x="493" y="8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57"/>
          <p:cNvSpPr>
            <a:spLocks noEditPoints="1"/>
          </p:cNvSpPr>
          <p:nvPr/>
        </p:nvSpPr>
        <p:spPr bwMode="auto">
          <a:xfrm>
            <a:off x="3378722" y="1529468"/>
            <a:ext cx="5434557" cy="3799065"/>
          </a:xfrm>
          <a:custGeom>
            <a:avLst/>
            <a:gdLst>
              <a:gd name="T0" fmla="*/ 74 w 358"/>
              <a:gd name="T1" fmla="*/ 230 h 250"/>
              <a:gd name="T2" fmla="*/ 60 w 358"/>
              <a:gd name="T3" fmla="*/ 228 h 250"/>
              <a:gd name="T4" fmla="*/ 43 w 358"/>
              <a:gd name="T5" fmla="*/ 231 h 250"/>
              <a:gd name="T6" fmla="*/ 40 w 358"/>
              <a:gd name="T7" fmla="*/ 232 h 250"/>
              <a:gd name="T8" fmla="*/ 1 w 358"/>
              <a:gd name="T9" fmla="*/ 78 h 250"/>
              <a:gd name="T10" fmla="*/ 0 w 358"/>
              <a:gd name="T11" fmla="*/ 74 h 250"/>
              <a:gd name="T12" fmla="*/ 12 w 358"/>
              <a:gd name="T13" fmla="*/ 79 h 250"/>
              <a:gd name="T14" fmla="*/ 36 w 358"/>
              <a:gd name="T15" fmla="*/ 64 h 250"/>
              <a:gd name="T16" fmla="*/ 47 w 358"/>
              <a:gd name="T17" fmla="*/ 35 h 250"/>
              <a:gd name="T18" fmla="*/ 46 w 358"/>
              <a:gd name="T19" fmla="*/ 28 h 250"/>
              <a:gd name="T20" fmla="*/ 50 w 358"/>
              <a:gd name="T21" fmla="*/ 26 h 250"/>
              <a:gd name="T22" fmla="*/ 51 w 358"/>
              <a:gd name="T23" fmla="*/ 30 h 250"/>
              <a:gd name="T24" fmla="*/ 62 w 358"/>
              <a:gd name="T25" fmla="*/ 26 h 250"/>
              <a:gd name="T26" fmla="*/ 86 w 358"/>
              <a:gd name="T27" fmla="*/ 22 h 250"/>
              <a:gd name="T28" fmla="*/ 155 w 358"/>
              <a:gd name="T29" fmla="*/ 14 h 250"/>
              <a:gd name="T30" fmla="*/ 275 w 358"/>
              <a:gd name="T31" fmla="*/ 1 h 250"/>
              <a:gd name="T32" fmla="*/ 277 w 358"/>
              <a:gd name="T33" fmla="*/ 2 h 250"/>
              <a:gd name="T34" fmla="*/ 304 w 358"/>
              <a:gd name="T35" fmla="*/ 30 h 250"/>
              <a:gd name="T36" fmla="*/ 317 w 358"/>
              <a:gd name="T37" fmla="*/ 28 h 250"/>
              <a:gd name="T38" fmla="*/ 319 w 358"/>
              <a:gd name="T39" fmla="*/ 29 h 250"/>
              <a:gd name="T40" fmla="*/ 358 w 358"/>
              <a:gd name="T41" fmla="*/ 134 h 250"/>
              <a:gd name="T42" fmla="*/ 358 w 358"/>
              <a:gd name="T43" fmla="*/ 135 h 250"/>
              <a:gd name="T44" fmla="*/ 348 w 358"/>
              <a:gd name="T45" fmla="*/ 155 h 250"/>
              <a:gd name="T46" fmla="*/ 339 w 358"/>
              <a:gd name="T47" fmla="*/ 176 h 250"/>
              <a:gd name="T48" fmla="*/ 343 w 358"/>
              <a:gd name="T49" fmla="*/ 186 h 250"/>
              <a:gd name="T50" fmla="*/ 342 w 358"/>
              <a:gd name="T51" fmla="*/ 190 h 250"/>
              <a:gd name="T52" fmla="*/ 134 w 358"/>
              <a:gd name="T53" fmla="*/ 238 h 250"/>
              <a:gd name="T54" fmla="*/ 98 w 358"/>
              <a:gd name="T55" fmla="*/ 249 h 250"/>
              <a:gd name="T56" fmla="*/ 95 w 358"/>
              <a:gd name="T57" fmla="*/ 249 h 250"/>
              <a:gd name="T58" fmla="*/ 75 w 358"/>
              <a:gd name="T59" fmla="*/ 226 h 250"/>
              <a:gd name="T60" fmla="*/ 97 w 358"/>
              <a:gd name="T61" fmla="*/ 245 h 250"/>
              <a:gd name="T62" fmla="*/ 133 w 358"/>
              <a:gd name="T63" fmla="*/ 234 h 250"/>
              <a:gd name="T64" fmla="*/ 207 w 358"/>
              <a:gd name="T65" fmla="*/ 215 h 250"/>
              <a:gd name="T66" fmla="*/ 338 w 358"/>
              <a:gd name="T67" fmla="*/ 186 h 250"/>
              <a:gd name="T68" fmla="*/ 335 w 358"/>
              <a:gd name="T69" fmla="*/ 176 h 250"/>
              <a:gd name="T70" fmla="*/ 345 w 358"/>
              <a:gd name="T71" fmla="*/ 153 h 250"/>
              <a:gd name="T72" fmla="*/ 354 w 358"/>
              <a:gd name="T73" fmla="*/ 135 h 250"/>
              <a:gd name="T74" fmla="*/ 354 w 358"/>
              <a:gd name="T75" fmla="*/ 135 h 250"/>
              <a:gd name="T76" fmla="*/ 317 w 358"/>
              <a:gd name="T77" fmla="*/ 33 h 250"/>
              <a:gd name="T78" fmla="*/ 304 w 358"/>
              <a:gd name="T79" fmla="*/ 34 h 250"/>
              <a:gd name="T80" fmla="*/ 274 w 358"/>
              <a:gd name="T81" fmla="*/ 5 h 250"/>
              <a:gd name="T82" fmla="*/ 63 w 358"/>
              <a:gd name="T83" fmla="*/ 29 h 250"/>
              <a:gd name="T84" fmla="*/ 54 w 358"/>
              <a:gd name="T85" fmla="*/ 32 h 250"/>
              <a:gd name="T86" fmla="*/ 51 w 358"/>
              <a:gd name="T87" fmla="*/ 30 h 250"/>
              <a:gd name="T88" fmla="*/ 51 w 358"/>
              <a:gd name="T89" fmla="*/ 35 h 250"/>
              <a:gd name="T90" fmla="*/ 12 w 358"/>
              <a:gd name="T91" fmla="*/ 83 h 250"/>
              <a:gd name="T92" fmla="*/ 5 w 358"/>
              <a:gd name="T93" fmla="*/ 82 h 250"/>
              <a:gd name="T94" fmla="*/ 44 w 358"/>
              <a:gd name="T95" fmla="*/ 227 h 250"/>
              <a:gd name="T96" fmla="*/ 60 w 358"/>
              <a:gd name="T97" fmla="*/ 22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8" h="250">
                <a:moveTo>
                  <a:pt x="95" y="249"/>
                </a:moveTo>
                <a:cubicBezTo>
                  <a:pt x="87" y="236"/>
                  <a:pt x="88" y="233"/>
                  <a:pt x="74" y="230"/>
                </a:cubicBezTo>
                <a:cubicBezTo>
                  <a:pt x="74" y="230"/>
                  <a:pt x="74" y="230"/>
                  <a:pt x="74" y="230"/>
                </a:cubicBezTo>
                <a:cubicBezTo>
                  <a:pt x="69" y="228"/>
                  <a:pt x="65" y="228"/>
                  <a:pt x="60" y="228"/>
                </a:cubicBezTo>
                <a:cubicBezTo>
                  <a:pt x="60" y="228"/>
                  <a:pt x="60" y="228"/>
                  <a:pt x="60" y="228"/>
                </a:cubicBezTo>
                <a:cubicBezTo>
                  <a:pt x="55" y="228"/>
                  <a:pt x="50" y="229"/>
                  <a:pt x="43" y="231"/>
                </a:cubicBezTo>
                <a:cubicBezTo>
                  <a:pt x="43" y="231"/>
                  <a:pt x="43" y="231"/>
                  <a:pt x="43" y="231"/>
                </a:cubicBezTo>
                <a:cubicBezTo>
                  <a:pt x="40" y="232"/>
                  <a:pt x="40" y="232"/>
                  <a:pt x="40" y="232"/>
                </a:cubicBezTo>
                <a:cubicBezTo>
                  <a:pt x="40" y="230"/>
                  <a:pt x="40" y="230"/>
                  <a:pt x="40" y="230"/>
                </a:cubicBezTo>
                <a:cubicBezTo>
                  <a:pt x="37" y="212"/>
                  <a:pt x="3" y="96"/>
                  <a:pt x="1" y="78"/>
                </a:cubicBezTo>
                <a:cubicBezTo>
                  <a:pt x="1" y="78"/>
                  <a:pt x="1" y="78"/>
                  <a:pt x="1" y="78"/>
                </a:cubicBezTo>
                <a:cubicBezTo>
                  <a:pt x="0" y="74"/>
                  <a:pt x="0" y="74"/>
                  <a:pt x="0" y="74"/>
                </a:cubicBezTo>
                <a:cubicBezTo>
                  <a:pt x="4" y="76"/>
                  <a:pt x="4" y="76"/>
                  <a:pt x="4" y="76"/>
                </a:cubicBezTo>
                <a:cubicBezTo>
                  <a:pt x="7" y="78"/>
                  <a:pt x="9" y="79"/>
                  <a:pt x="12" y="79"/>
                </a:cubicBezTo>
                <a:cubicBezTo>
                  <a:pt x="12" y="79"/>
                  <a:pt x="12" y="79"/>
                  <a:pt x="12" y="79"/>
                </a:cubicBezTo>
                <a:cubicBezTo>
                  <a:pt x="20" y="79"/>
                  <a:pt x="29" y="73"/>
                  <a:pt x="36" y="64"/>
                </a:cubicBezTo>
                <a:cubicBezTo>
                  <a:pt x="36" y="64"/>
                  <a:pt x="36" y="64"/>
                  <a:pt x="36" y="64"/>
                </a:cubicBezTo>
                <a:cubicBezTo>
                  <a:pt x="43" y="55"/>
                  <a:pt x="47" y="43"/>
                  <a:pt x="47" y="35"/>
                </a:cubicBezTo>
                <a:cubicBezTo>
                  <a:pt x="47" y="35"/>
                  <a:pt x="47" y="35"/>
                  <a:pt x="47" y="35"/>
                </a:cubicBezTo>
                <a:cubicBezTo>
                  <a:pt x="47" y="32"/>
                  <a:pt x="47" y="30"/>
                  <a:pt x="46" y="28"/>
                </a:cubicBezTo>
                <a:cubicBezTo>
                  <a:pt x="46" y="28"/>
                  <a:pt x="46" y="28"/>
                  <a:pt x="46" y="28"/>
                </a:cubicBezTo>
                <a:cubicBezTo>
                  <a:pt x="50" y="26"/>
                  <a:pt x="50" y="26"/>
                  <a:pt x="50" y="26"/>
                </a:cubicBezTo>
                <a:cubicBezTo>
                  <a:pt x="50" y="28"/>
                  <a:pt x="50" y="29"/>
                  <a:pt x="51" y="30"/>
                </a:cubicBezTo>
                <a:cubicBezTo>
                  <a:pt x="51" y="30"/>
                  <a:pt x="51" y="30"/>
                  <a:pt x="51" y="30"/>
                </a:cubicBezTo>
                <a:cubicBezTo>
                  <a:pt x="53" y="28"/>
                  <a:pt x="56" y="27"/>
                  <a:pt x="62" y="26"/>
                </a:cubicBezTo>
                <a:cubicBezTo>
                  <a:pt x="62" y="26"/>
                  <a:pt x="62" y="26"/>
                  <a:pt x="62" y="26"/>
                </a:cubicBezTo>
                <a:cubicBezTo>
                  <a:pt x="68" y="24"/>
                  <a:pt x="76" y="23"/>
                  <a:pt x="86" y="22"/>
                </a:cubicBezTo>
                <a:cubicBezTo>
                  <a:pt x="86" y="22"/>
                  <a:pt x="86" y="22"/>
                  <a:pt x="86" y="22"/>
                </a:cubicBezTo>
                <a:cubicBezTo>
                  <a:pt x="105" y="19"/>
                  <a:pt x="129" y="17"/>
                  <a:pt x="155" y="14"/>
                </a:cubicBezTo>
                <a:cubicBezTo>
                  <a:pt x="155" y="14"/>
                  <a:pt x="155" y="14"/>
                  <a:pt x="155" y="14"/>
                </a:cubicBezTo>
                <a:cubicBezTo>
                  <a:pt x="205" y="9"/>
                  <a:pt x="259" y="5"/>
                  <a:pt x="275" y="1"/>
                </a:cubicBezTo>
                <a:cubicBezTo>
                  <a:pt x="275" y="1"/>
                  <a:pt x="275" y="1"/>
                  <a:pt x="275" y="1"/>
                </a:cubicBezTo>
                <a:cubicBezTo>
                  <a:pt x="277" y="0"/>
                  <a:pt x="277" y="0"/>
                  <a:pt x="277" y="0"/>
                </a:cubicBezTo>
                <a:cubicBezTo>
                  <a:pt x="277" y="2"/>
                  <a:pt x="277" y="2"/>
                  <a:pt x="277" y="2"/>
                </a:cubicBezTo>
                <a:cubicBezTo>
                  <a:pt x="280" y="22"/>
                  <a:pt x="289" y="30"/>
                  <a:pt x="304" y="30"/>
                </a:cubicBezTo>
                <a:cubicBezTo>
                  <a:pt x="304" y="30"/>
                  <a:pt x="304" y="30"/>
                  <a:pt x="304" y="30"/>
                </a:cubicBezTo>
                <a:cubicBezTo>
                  <a:pt x="308" y="30"/>
                  <a:pt x="312" y="30"/>
                  <a:pt x="317" y="28"/>
                </a:cubicBezTo>
                <a:cubicBezTo>
                  <a:pt x="317" y="28"/>
                  <a:pt x="317" y="28"/>
                  <a:pt x="317" y="28"/>
                </a:cubicBezTo>
                <a:cubicBezTo>
                  <a:pt x="318" y="28"/>
                  <a:pt x="318" y="28"/>
                  <a:pt x="318" y="28"/>
                </a:cubicBezTo>
                <a:cubicBezTo>
                  <a:pt x="319" y="29"/>
                  <a:pt x="319" y="29"/>
                  <a:pt x="319" y="29"/>
                </a:cubicBezTo>
                <a:cubicBezTo>
                  <a:pt x="335" y="54"/>
                  <a:pt x="357" y="130"/>
                  <a:pt x="358" y="134"/>
                </a:cubicBezTo>
                <a:cubicBezTo>
                  <a:pt x="358" y="134"/>
                  <a:pt x="358" y="134"/>
                  <a:pt x="358" y="134"/>
                </a:cubicBezTo>
                <a:cubicBezTo>
                  <a:pt x="358" y="135"/>
                  <a:pt x="358" y="135"/>
                  <a:pt x="358" y="135"/>
                </a:cubicBezTo>
                <a:cubicBezTo>
                  <a:pt x="358" y="135"/>
                  <a:pt x="358" y="135"/>
                  <a:pt x="358" y="135"/>
                </a:cubicBezTo>
                <a:cubicBezTo>
                  <a:pt x="357" y="141"/>
                  <a:pt x="350" y="150"/>
                  <a:pt x="348" y="155"/>
                </a:cubicBezTo>
                <a:cubicBezTo>
                  <a:pt x="348" y="155"/>
                  <a:pt x="348" y="155"/>
                  <a:pt x="348" y="155"/>
                </a:cubicBezTo>
                <a:cubicBezTo>
                  <a:pt x="344" y="164"/>
                  <a:pt x="339" y="170"/>
                  <a:pt x="339" y="176"/>
                </a:cubicBezTo>
                <a:cubicBezTo>
                  <a:pt x="339" y="176"/>
                  <a:pt x="339" y="176"/>
                  <a:pt x="339" y="176"/>
                </a:cubicBezTo>
                <a:cubicBezTo>
                  <a:pt x="339" y="179"/>
                  <a:pt x="340" y="182"/>
                  <a:pt x="343" y="186"/>
                </a:cubicBezTo>
                <a:cubicBezTo>
                  <a:pt x="343" y="186"/>
                  <a:pt x="343" y="186"/>
                  <a:pt x="343" y="186"/>
                </a:cubicBezTo>
                <a:cubicBezTo>
                  <a:pt x="345" y="189"/>
                  <a:pt x="345" y="189"/>
                  <a:pt x="345" y="189"/>
                </a:cubicBezTo>
                <a:cubicBezTo>
                  <a:pt x="342" y="190"/>
                  <a:pt x="342" y="190"/>
                  <a:pt x="342" y="190"/>
                </a:cubicBezTo>
                <a:cubicBezTo>
                  <a:pt x="309" y="194"/>
                  <a:pt x="194" y="221"/>
                  <a:pt x="134" y="238"/>
                </a:cubicBezTo>
                <a:cubicBezTo>
                  <a:pt x="134" y="238"/>
                  <a:pt x="134" y="238"/>
                  <a:pt x="134" y="238"/>
                </a:cubicBezTo>
                <a:cubicBezTo>
                  <a:pt x="114" y="243"/>
                  <a:pt x="100" y="248"/>
                  <a:pt x="98" y="249"/>
                </a:cubicBezTo>
                <a:cubicBezTo>
                  <a:pt x="98" y="249"/>
                  <a:pt x="98" y="249"/>
                  <a:pt x="98" y="249"/>
                </a:cubicBezTo>
                <a:cubicBezTo>
                  <a:pt x="96" y="250"/>
                  <a:pt x="96" y="250"/>
                  <a:pt x="96" y="250"/>
                </a:cubicBezTo>
                <a:cubicBezTo>
                  <a:pt x="95" y="249"/>
                  <a:pt x="95" y="249"/>
                  <a:pt x="95" y="249"/>
                </a:cubicBezTo>
                <a:close/>
                <a:moveTo>
                  <a:pt x="60" y="224"/>
                </a:moveTo>
                <a:cubicBezTo>
                  <a:pt x="65" y="224"/>
                  <a:pt x="70" y="224"/>
                  <a:pt x="75" y="226"/>
                </a:cubicBezTo>
                <a:cubicBezTo>
                  <a:pt x="75" y="226"/>
                  <a:pt x="75" y="226"/>
                  <a:pt x="75" y="226"/>
                </a:cubicBezTo>
                <a:cubicBezTo>
                  <a:pt x="90" y="229"/>
                  <a:pt x="91" y="234"/>
                  <a:pt x="97" y="245"/>
                </a:cubicBezTo>
                <a:cubicBezTo>
                  <a:pt x="97" y="245"/>
                  <a:pt x="97" y="245"/>
                  <a:pt x="97" y="245"/>
                </a:cubicBezTo>
                <a:cubicBezTo>
                  <a:pt x="103" y="243"/>
                  <a:pt x="116" y="239"/>
                  <a:pt x="133" y="234"/>
                </a:cubicBezTo>
                <a:cubicBezTo>
                  <a:pt x="133" y="234"/>
                  <a:pt x="133" y="234"/>
                  <a:pt x="133" y="234"/>
                </a:cubicBezTo>
                <a:cubicBezTo>
                  <a:pt x="153" y="229"/>
                  <a:pt x="179" y="222"/>
                  <a:pt x="207" y="215"/>
                </a:cubicBezTo>
                <a:cubicBezTo>
                  <a:pt x="207" y="215"/>
                  <a:pt x="207" y="215"/>
                  <a:pt x="207" y="215"/>
                </a:cubicBezTo>
                <a:cubicBezTo>
                  <a:pt x="258" y="203"/>
                  <a:pt x="314" y="190"/>
                  <a:pt x="338" y="186"/>
                </a:cubicBezTo>
                <a:cubicBezTo>
                  <a:pt x="338" y="186"/>
                  <a:pt x="338" y="186"/>
                  <a:pt x="338" y="186"/>
                </a:cubicBezTo>
                <a:cubicBezTo>
                  <a:pt x="336" y="183"/>
                  <a:pt x="335" y="179"/>
                  <a:pt x="335" y="176"/>
                </a:cubicBezTo>
                <a:cubicBezTo>
                  <a:pt x="335" y="176"/>
                  <a:pt x="335" y="176"/>
                  <a:pt x="335" y="176"/>
                </a:cubicBezTo>
                <a:cubicBezTo>
                  <a:pt x="335" y="168"/>
                  <a:pt x="340" y="162"/>
                  <a:pt x="345" y="153"/>
                </a:cubicBezTo>
                <a:cubicBezTo>
                  <a:pt x="345" y="153"/>
                  <a:pt x="345" y="153"/>
                  <a:pt x="345" y="153"/>
                </a:cubicBezTo>
                <a:cubicBezTo>
                  <a:pt x="347" y="148"/>
                  <a:pt x="354" y="139"/>
                  <a:pt x="354" y="135"/>
                </a:cubicBezTo>
                <a:cubicBezTo>
                  <a:pt x="354" y="135"/>
                  <a:pt x="354" y="135"/>
                  <a:pt x="354" y="135"/>
                </a:cubicBezTo>
                <a:cubicBezTo>
                  <a:pt x="354" y="135"/>
                  <a:pt x="354" y="135"/>
                  <a:pt x="354" y="135"/>
                </a:cubicBezTo>
                <a:cubicBezTo>
                  <a:pt x="354" y="135"/>
                  <a:pt x="354" y="135"/>
                  <a:pt x="354" y="135"/>
                </a:cubicBezTo>
                <a:cubicBezTo>
                  <a:pt x="354" y="132"/>
                  <a:pt x="331" y="57"/>
                  <a:pt x="317" y="33"/>
                </a:cubicBezTo>
                <a:cubicBezTo>
                  <a:pt x="317" y="33"/>
                  <a:pt x="317" y="33"/>
                  <a:pt x="317" y="33"/>
                </a:cubicBezTo>
                <a:cubicBezTo>
                  <a:pt x="312" y="34"/>
                  <a:pt x="308" y="34"/>
                  <a:pt x="304" y="34"/>
                </a:cubicBezTo>
                <a:cubicBezTo>
                  <a:pt x="304" y="34"/>
                  <a:pt x="304" y="34"/>
                  <a:pt x="304" y="34"/>
                </a:cubicBezTo>
                <a:cubicBezTo>
                  <a:pt x="288" y="35"/>
                  <a:pt x="276" y="24"/>
                  <a:pt x="274" y="5"/>
                </a:cubicBezTo>
                <a:cubicBezTo>
                  <a:pt x="274" y="5"/>
                  <a:pt x="274" y="5"/>
                  <a:pt x="274" y="5"/>
                </a:cubicBezTo>
                <a:cubicBezTo>
                  <a:pt x="241" y="12"/>
                  <a:pt x="103" y="21"/>
                  <a:pt x="63" y="29"/>
                </a:cubicBezTo>
                <a:cubicBezTo>
                  <a:pt x="63" y="29"/>
                  <a:pt x="63" y="29"/>
                  <a:pt x="63" y="29"/>
                </a:cubicBezTo>
                <a:cubicBezTo>
                  <a:pt x="57" y="31"/>
                  <a:pt x="54" y="32"/>
                  <a:pt x="54" y="32"/>
                </a:cubicBezTo>
                <a:cubicBezTo>
                  <a:pt x="54" y="32"/>
                  <a:pt x="54" y="32"/>
                  <a:pt x="54" y="32"/>
                </a:cubicBezTo>
                <a:cubicBezTo>
                  <a:pt x="51" y="30"/>
                  <a:pt x="51" y="30"/>
                  <a:pt x="51" y="30"/>
                </a:cubicBezTo>
                <a:cubicBezTo>
                  <a:pt x="51" y="32"/>
                  <a:pt x="51" y="33"/>
                  <a:pt x="51" y="35"/>
                </a:cubicBezTo>
                <a:cubicBezTo>
                  <a:pt x="51" y="35"/>
                  <a:pt x="51" y="35"/>
                  <a:pt x="51" y="35"/>
                </a:cubicBezTo>
                <a:cubicBezTo>
                  <a:pt x="51" y="54"/>
                  <a:pt x="32" y="83"/>
                  <a:pt x="12" y="83"/>
                </a:cubicBezTo>
                <a:cubicBezTo>
                  <a:pt x="12" y="83"/>
                  <a:pt x="12" y="83"/>
                  <a:pt x="12" y="83"/>
                </a:cubicBezTo>
                <a:cubicBezTo>
                  <a:pt x="10" y="83"/>
                  <a:pt x="8" y="83"/>
                  <a:pt x="5" y="82"/>
                </a:cubicBezTo>
                <a:cubicBezTo>
                  <a:pt x="5" y="82"/>
                  <a:pt x="5" y="82"/>
                  <a:pt x="5" y="82"/>
                </a:cubicBezTo>
                <a:cubicBezTo>
                  <a:pt x="10" y="106"/>
                  <a:pt x="39" y="204"/>
                  <a:pt x="44" y="227"/>
                </a:cubicBezTo>
                <a:cubicBezTo>
                  <a:pt x="44" y="227"/>
                  <a:pt x="44" y="227"/>
                  <a:pt x="44" y="227"/>
                </a:cubicBezTo>
                <a:cubicBezTo>
                  <a:pt x="50" y="225"/>
                  <a:pt x="55" y="224"/>
                  <a:pt x="60" y="224"/>
                </a:cubicBezTo>
                <a:cubicBezTo>
                  <a:pt x="60" y="224"/>
                  <a:pt x="60" y="224"/>
                  <a:pt x="60" y="224"/>
                </a:cubicBezTo>
                <a:cubicBezTo>
                  <a:pt x="60" y="224"/>
                  <a:pt x="60" y="224"/>
                  <a:pt x="60" y="2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文本框 5"/>
          <p:cNvSpPr txBox="1"/>
          <p:nvPr/>
        </p:nvSpPr>
        <p:spPr>
          <a:xfrm rot="-600000">
            <a:off x="4192348" y="2419977"/>
            <a:ext cx="3807303" cy="1631216"/>
          </a:xfrm>
          <a:prstGeom prst="rect">
            <a:avLst/>
          </a:prstGeom>
          <a:noFill/>
        </p:spPr>
        <p:txBody>
          <a:bodyPr wrap="square" rtlCol="0">
            <a:spAutoFit/>
          </a:bodyPr>
          <a:lstStyle/>
          <a:p>
            <a:pPr algn="ctr"/>
            <a:r>
              <a:rPr lang="en-US" altLang="zh-CN" sz="6000" b="1" dirty="0">
                <a:solidFill>
                  <a:schemeClr val="bg1"/>
                </a:solidFill>
                <a:latin typeface="方正静蕾简体" panose="02000000000000000000" pitchFamily="2" charset="-122"/>
                <a:ea typeface="方正静蕾简体" panose="02000000000000000000" pitchFamily="2" charset="-122"/>
              </a:rPr>
              <a:t>Free</a:t>
            </a:r>
          </a:p>
          <a:p>
            <a:pPr algn="ctr"/>
            <a:r>
              <a:rPr lang="en-US" altLang="zh-CN" sz="4000" b="1" dirty="0" err="1">
                <a:solidFill>
                  <a:schemeClr val="bg1"/>
                </a:solidFill>
                <a:latin typeface="方正静蕾简体" panose="02000000000000000000" pitchFamily="2" charset="-122"/>
                <a:ea typeface="方正静蕾简体" panose="02000000000000000000" pitchFamily="2" charset="-122"/>
              </a:rPr>
              <a:t>Powerpoint</a:t>
            </a:r>
            <a:endParaRPr lang="zh-CN" altLang="en-US" sz="4000" b="1" dirty="0">
              <a:solidFill>
                <a:schemeClr val="bg1"/>
              </a:solidFill>
              <a:latin typeface="方正静蕾简体" panose="02000000000000000000" pitchFamily="2" charset="-122"/>
              <a:ea typeface="方正静蕾简体" panose="02000000000000000000" pitchFamily="2" charset="-122"/>
            </a:endParaRPr>
          </a:p>
        </p:txBody>
      </p:sp>
      <p:sp>
        <p:nvSpPr>
          <p:cNvPr id="7" name="文本框 6"/>
          <p:cNvSpPr txBox="1"/>
          <p:nvPr/>
        </p:nvSpPr>
        <p:spPr>
          <a:xfrm rot="-600000">
            <a:off x="4846213" y="4094391"/>
            <a:ext cx="3118611" cy="369332"/>
          </a:xfrm>
          <a:prstGeom prst="rect">
            <a:avLst/>
          </a:prstGeom>
          <a:noFill/>
        </p:spPr>
        <p:txBody>
          <a:bodyPr wrap="none" rtlCol="0">
            <a:spAutoFit/>
          </a:bodyPr>
          <a:lstStyle/>
          <a:p>
            <a:r>
              <a:rPr lang="en-US" altLang="zh-CN" dirty="0">
                <a:solidFill>
                  <a:schemeClr val="bg1"/>
                </a:solidFill>
                <a:latin typeface="微软雅黑" panose="020B0503020204020204" pitchFamily="34" charset="-122"/>
                <a:ea typeface="微软雅黑" panose="020B0503020204020204" pitchFamily="34" charset="-122"/>
              </a:rPr>
              <a:t>Designer </a:t>
            </a:r>
            <a:r>
              <a:rPr lang="zh-CN" altLang="en-US" dirty="0">
                <a:solidFill>
                  <a:schemeClr val="bg1"/>
                </a:solidFill>
                <a:latin typeface="微软雅黑" panose="020B0503020204020204" pitchFamily="34" charset="-122"/>
                <a:ea typeface="微软雅黑" panose="020B0503020204020204" pitchFamily="34" charset="-122"/>
              </a:rPr>
              <a:t>: </a:t>
            </a:r>
            <a:r>
              <a:rPr lang="en-US" altLang="zh-CN" dirty="0">
                <a:solidFill>
                  <a:schemeClr val="bg1"/>
                </a:solidFill>
                <a:latin typeface="微软雅黑" panose="020B0503020204020204" pitchFamily="34" charset="-122"/>
                <a:ea typeface="微软雅黑" panose="020B0503020204020204" pitchFamily="34" charset="-122"/>
              </a:rPr>
              <a:t>www.jpppt.com</a:t>
            </a:r>
            <a:endParaRPr lang="zh-CN" altLang="en-US" dirty="0">
              <a:solidFill>
                <a:schemeClr val="bg1"/>
              </a:solidFill>
              <a:latin typeface="微软雅黑" panose="020B0503020204020204" pitchFamily="34" charset="-122"/>
              <a:ea typeface="微软雅黑" panose="020B0503020204020204" pitchFamily="34" charset="-122"/>
            </a:endParaRPr>
          </a:p>
        </p:txBody>
      </p:sp>
      <p:sp>
        <p:nvSpPr>
          <p:cNvPr id="8" name="Freeform 2543"/>
          <p:cNvSpPr>
            <a:spLocks noEditPoints="1"/>
          </p:cNvSpPr>
          <p:nvPr/>
        </p:nvSpPr>
        <p:spPr bwMode="auto">
          <a:xfrm>
            <a:off x="9109611" y="3826853"/>
            <a:ext cx="1065213" cy="1328738"/>
          </a:xfrm>
          <a:custGeom>
            <a:avLst/>
            <a:gdLst/>
            <a:ahLst/>
            <a:cxnLst>
              <a:cxn ang="0">
                <a:pos x="185" y="658"/>
              </a:cxn>
              <a:cxn ang="0">
                <a:pos x="405" y="654"/>
              </a:cxn>
              <a:cxn ang="0">
                <a:pos x="516" y="284"/>
              </a:cxn>
              <a:cxn ang="0">
                <a:pos x="554" y="302"/>
              </a:cxn>
              <a:cxn ang="0">
                <a:pos x="552" y="278"/>
              </a:cxn>
              <a:cxn ang="0">
                <a:pos x="359" y="303"/>
              </a:cxn>
              <a:cxn ang="0">
                <a:pos x="324" y="320"/>
              </a:cxn>
              <a:cxn ang="0">
                <a:pos x="358" y="358"/>
              </a:cxn>
              <a:cxn ang="0">
                <a:pos x="323" y="419"/>
              </a:cxn>
              <a:cxn ang="0">
                <a:pos x="455" y="397"/>
              </a:cxn>
              <a:cxn ang="0">
                <a:pos x="356" y="480"/>
              </a:cxn>
              <a:cxn ang="0">
                <a:pos x="364" y="501"/>
              </a:cxn>
              <a:cxn ang="0">
                <a:pos x="448" y="445"/>
              </a:cxn>
              <a:cxn ang="0">
                <a:pos x="291" y="455"/>
              </a:cxn>
              <a:cxn ang="0">
                <a:pos x="305" y="414"/>
              </a:cxn>
              <a:cxn ang="0">
                <a:pos x="490" y="328"/>
              </a:cxn>
              <a:cxn ang="0">
                <a:pos x="319" y="335"/>
              </a:cxn>
              <a:cxn ang="0">
                <a:pos x="443" y="263"/>
              </a:cxn>
              <a:cxn ang="0">
                <a:pos x="594" y="231"/>
              </a:cxn>
              <a:cxn ang="0">
                <a:pos x="597" y="295"/>
              </a:cxn>
              <a:cxn ang="0">
                <a:pos x="598" y="285"/>
              </a:cxn>
              <a:cxn ang="0">
                <a:pos x="593" y="251"/>
              </a:cxn>
              <a:cxn ang="0">
                <a:pos x="311" y="167"/>
              </a:cxn>
              <a:cxn ang="0">
                <a:pos x="330" y="127"/>
              </a:cxn>
              <a:cxn ang="0">
                <a:pos x="402" y="159"/>
              </a:cxn>
              <a:cxn ang="0">
                <a:pos x="513" y="112"/>
              </a:cxn>
              <a:cxn ang="0">
                <a:pos x="497" y="175"/>
              </a:cxn>
              <a:cxn ang="0">
                <a:pos x="510" y="200"/>
              </a:cxn>
              <a:cxn ang="0">
                <a:pos x="453" y="200"/>
              </a:cxn>
              <a:cxn ang="0">
                <a:pos x="322" y="201"/>
              </a:cxn>
              <a:cxn ang="0">
                <a:pos x="227" y="215"/>
              </a:cxn>
              <a:cxn ang="0">
                <a:pos x="302" y="233"/>
              </a:cxn>
              <a:cxn ang="0">
                <a:pos x="523" y="203"/>
              </a:cxn>
              <a:cxn ang="0">
                <a:pos x="555" y="141"/>
              </a:cxn>
              <a:cxn ang="0">
                <a:pos x="487" y="98"/>
              </a:cxn>
              <a:cxn ang="0">
                <a:pos x="453" y="72"/>
              </a:cxn>
              <a:cxn ang="0">
                <a:pos x="394" y="75"/>
              </a:cxn>
              <a:cxn ang="0">
                <a:pos x="349" y="102"/>
              </a:cxn>
              <a:cxn ang="0">
                <a:pos x="422" y="99"/>
              </a:cxn>
              <a:cxn ang="0">
                <a:pos x="20" y="407"/>
              </a:cxn>
              <a:cxn ang="0">
                <a:pos x="37" y="221"/>
              </a:cxn>
              <a:cxn ang="0">
                <a:pos x="35" y="242"/>
              </a:cxn>
              <a:cxn ang="0">
                <a:pos x="10" y="302"/>
              </a:cxn>
              <a:cxn ang="0">
                <a:pos x="52" y="344"/>
              </a:cxn>
              <a:cxn ang="0">
                <a:pos x="30" y="305"/>
              </a:cxn>
              <a:cxn ang="0">
                <a:pos x="56" y="217"/>
              </a:cxn>
              <a:cxn ang="0">
                <a:pos x="37" y="375"/>
              </a:cxn>
              <a:cxn ang="0">
                <a:pos x="424" y="69"/>
              </a:cxn>
              <a:cxn ang="0">
                <a:pos x="510" y="160"/>
              </a:cxn>
              <a:cxn ang="0">
                <a:pos x="307" y="345"/>
              </a:cxn>
              <a:cxn ang="0">
                <a:pos x="500" y="243"/>
              </a:cxn>
              <a:cxn ang="0">
                <a:pos x="140" y="569"/>
              </a:cxn>
              <a:cxn ang="0">
                <a:pos x="272" y="777"/>
              </a:cxn>
              <a:cxn ang="0">
                <a:pos x="402" y="796"/>
              </a:cxn>
              <a:cxn ang="0">
                <a:pos x="462" y="805"/>
              </a:cxn>
              <a:cxn ang="0">
                <a:pos x="339" y="786"/>
              </a:cxn>
              <a:cxn ang="0">
                <a:pos x="332" y="738"/>
              </a:cxn>
              <a:cxn ang="0">
                <a:pos x="311" y="709"/>
              </a:cxn>
              <a:cxn ang="0">
                <a:pos x="206" y="770"/>
              </a:cxn>
              <a:cxn ang="0">
                <a:pos x="210" y="822"/>
              </a:cxn>
              <a:cxn ang="0">
                <a:pos x="319" y="813"/>
              </a:cxn>
              <a:cxn ang="0">
                <a:pos x="297" y="678"/>
              </a:cxn>
              <a:cxn ang="0">
                <a:pos x="452" y="54"/>
              </a:cxn>
            </a:cxnLst>
            <a:rect l="0" t="0" r="r" b="b"/>
            <a:pathLst>
              <a:path w="671" h="837">
                <a:moveTo>
                  <a:pt x="599" y="121"/>
                </a:moveTo>
                <a:lnTo>
                  <a:pt x="599" y="121"/>
                </a:lnTo>
                <a:lnTo>
                  <a:pt x="587" y="105"/>
                </a:lnTo>
                <a:lnTo>
                  <a:pt x="573" y="90"/>
                </a:lnTo>
                <a:lnTo>
                  <a:pt x="558" y="75"/>
                </a:lnTo>
                <a:lnTo>
                  <a:pt x="543" y="63"/>
                </a:lnTo>
                <a:lnTo>
                  <a:pt x="525" y="51"/>
                </a:lnTo>
                <a:lnTo>
                  <a:pt x="508" y="40"/>
                </a:lnTo>
                <a:lnTo>
                  <a:pt x="490" y="30"/>
                </a:lnTo>
                <a:lnTo>
                  <a:pt x="472" y="21"/>
                </a:lnTo>
                <a:lnTo>
                  <a:pt x="472" y="21"/>
                </a:lnTo>
                <a:lnTo>
                  <a:pt x="471" y="21"/>
                </a:lnTo>
                <a:lnTo>
                  <a:pt x="471" y="21"/>
                </a:lnTo>
                <a:lnTo>
                  <a:pt x="471" y="16"/>
                </a:lnTo>
                <a:lnTo>
                  <a:pt x="469" y="11"/>
                </a:lnTo>
                <a:lnTo>
                  <a:pt x="466" y="7"/>
                </a:lnTo>
                <a:lnTo>
                  <a:pt x="462" y="4"/>
                </a:lnTo>
                <a:lnTo>
                  <a:pt x="462" y="4"/>
                </a:lnTo>
                <a:lnTo>
                  <a:pt x="457" y="2"/>
                </a:lnTo>
                <a:lnTo>
                  <a:pt x="453" y="0"/>
                </a:lnTo>
                <a:lnTo>
                  <a:pt x="449" y="0"/>
                </a:lnTo>
                <a:lnTo>
                  <a:pt x="445" y="2"/>
                </a:lnTo>
                <a:lnTo>
                  <a:pt x="442" y="3"/>
                </a:lnTo>
                <a:lnTo>
                  <a:pt x="439" y="6"/>
                </a:lnTo>
                <a:lnTo>
                  <a:pt x="435" y="12"/>
                </a:lnTo>
                <a:lnTo>
                  <a:pt x="431" y="19"/>
                </a:lnTo>
                <a:lnTo>
                  <a:pt x="428" y="27"/>
                </a:lnTo>
                <a:lnTo>
                  <a:pt x="426" y="35"/>
                </a:lnTo>
                <a:lnTo>
                  <a:pt x="423" y="41"/>
                </a:lnTo>
                <a:lnTo>
                  <a:pt x="423" y="41"/>
                </a:lnTo>
                <a:lnTo>
                  <a:pt x="423" y="42"/>
                </a:lnTo>
                <a:lnTo>
                  <a:pt x="423" y="42"/>
                </a:lnTo>
                <a:lnTo>
                  <a:pt x="400" y="35"/>
                </a:lnTo>
                <a:lnTo>
                  <a:pt x="376" y="30"/>
                </a:lnTo>
                <a:lnTo>
                  <a:pt x="352" y="27"/>
                </a:lnTo>
                <a:lnTo>
                  <a:pt x="328" y="25"/>
                </a:lnTo>
                <a:lnTo>
                  <a:pt x="304" y="26"/>
                </a:lnTo>
                <a:lnTo>
                  <a:pt x="279" y="28"/>
                </a:lnTo>
                <a:lnTo>
                  <a:pt x="256" y="31"/>
                </a:lnTo>
                <a:lnTo>
                  <a:pt x="233" y="36"/>
                </a:lnTo>
                <a:lnTo>
                  <a:pt x="210" y="43"/>
                </a:lnTo>
                <a:lnTo>
                  <a:pt x="187" y="52"/>
                </a:lnTo>
                <a:lnTo>
                  <a:pt x="166" y="62"/>
                </a:lnTo>
                <a:lnTo>
                  <a:pt x="145" y="74"/>
                </a:lnTo>
                <a:lnTo>
                  <a:pt x="125" y="88"/>
                </a:lnTo>
                <a:lnTo>
                  <a:pt x="106" y="102"/>
                </a:lnTo>
                <a:lnTo>
                  <a:pt x="88" y="118"/>
                </a:lnTo>
                <a:lnTo>
                  <a:pt x="71" y="136"/>
                </a:lnTo>
                <a:lnTo>
                  <a:pt x="71" y="136"/>
                </a:lnTo>
                <a:lnTo>
                  <a:pt x="57" y="154"/>
                </a:lnTo>
                <a:lnTo>
                  <a:pt x="44" y="175"/>
                </a:lnTo>
                <a:lnTo>
                  <a:pt x="31" y="195"/>
                </a:lnTo>
                <a:lnTo>
                  <a:pt x="22" y="216"/>
                </a:lnTo>
                <a:lnTo>
                  <a:pt x="14" y="238"/>
                </a:lnTo>
                <a:lnTo>
                  <a:pt x="8" y="261"/>
                </a:lnTo>
                <a:lnTo>
                  <a:pt x="4" y="283"/>
                </a:lnTo>
                <a:lnTo>
                  <a:pt x="1" y="306"/>
                </a:lnTo>
                <a:lnTo>
                  <a:pt x="0" y="330"/>
                </a:lnTo>
                <a:lnTo>
                  <a:pt x="1" y="353"/>
                </a:lnTo>
                <a:lnTo>
                  <a:pt x="4" y="376"/>
                </a:lnTo>
                <a:lnTo>
                  <a:pt x="9" y="398"/>
                </a:lnTo>
                <a:lnTo>
                  <a:pt x="15" y="421"/>
                </a:lnTo>
                <a:lnTo>
                  <a:pt x="23" y="443"/>
                </a:lnTo>
                <a:lnTo>
                  <a:pt x="33" y="464"/>
                </a:lnTo>
                <a:lnTo>
                  <a:pt x="46" y="485"/>
                </a:lnTo>
                <a:lnTo>
                  <a:pt x="46" y="485"/>
                </a:lnTo>
                <a:lnTo>
                  <a:pt x="59" y="505"/>
                </a:lnTo>
                <a:lnTo>
                  <a:pt x="73" y="522"/>
                </a:lnTo>
                <a:lnTo>
                  <a:pt x="89" y="539"/>
                </a:lnTo>
                <a:lnTo>
                  <a:pt x="105" y="554"/>
                </a:lnTo>
                <a:lnTo>
                  <a:pt x="124" y="569"/>
                </a:lnTo>
                <a:lnTo>
                  <a:pt x="142" y="581"/>
                </a:lnTo>
                <a:lnTo>
                  <a:pt x="162" y="592"/>
                </a:lnTo>
                <a:lnTo>
                  <a:pt x="182" y="602"/>
                </a:lnTo>
                <a:lnTo>
                  <a:pt x="182" y="602"/>
                </a:lnTo>
                <a:lnTo>
                  <a:pt x="178" y="608"/>
                </a:lnTo>
                <a:lnTo>
                  <a:pt x="174" y="615"/>
                </a:lnTo>
                <a:lnTo>
                  <a:pt x="163" y="631"/>
                </a:lnTo>
                <a:lnTo>
                  <a:pt x="158" y="639"/>
                </a:lnTo>
                <a:lnTo>
                  <a:pt x="157" y="643"/>
                </a:lnTo>
                <a:lnTo>
                  <a:pt x="156" y="647"/>
                </a:lnTo>
                <a:lnTo>
                  <a:pt x="156" y="652"/>
                </a:lnTo>
                <a:lnTo>
                  <a:pt x="157" y="655"/>
                </a:lnTo>
                <a:lnTo>
                  <a:pt x="159" y="658"/>
                </a:lnTo>
                <a:lnTo>
                  <a:pt x="162" y="661"/>
                </a:lnTo>
                <a:lnTo>
                  <a:pt x="162" y="661"/>
                </a:lnTo>
                <a:lnTo>
                  <a:pt x="167" y="664"/>
                </a:lnTo>
                <a:lnTo>
                  <a:pt x="172" y="665"/>
                </a:lnTo>
                <a:lnTo>
                  <a:pt x="177" y="664"/>
                </a:lnTo>
                <a:lnTo>
                  <a:pt x="181" y="662"/>
                </a:lnTo>
                <a:lnTo>
                  <a:pt x="185" y="658"/>
                </a:lnTo>
                <a:lnTo>
                  <a:pt x="189" y="654"/>
                </a:lnTo>
                <a:lnTo>
                  <a:pt x="196" y="642"/>
                </a:lnTo>
                <a:lnTo>
                  <a:pt x="196" y="642"/>
                </a:lnTo>
                <a:lnTo>
                  <a:pt x="208" y="646"/>
                </a:lnTo>
                <a:lnTo>
                  <a:pt x="220" y="651"/>
                </a:lnTo>
                <a:lnTo>
                  <a:pt x="232" y="654"/>
                </a:lnTo>
                <a:lnTo>
                  <a:pt x="244" y="656"/>
                </a:lnTo>
                <a:lnTo>
                  <a:pt x="268" y="660"/>
                </a:lnTo>
                <a:lnTo>
                  <a:pt x="293" y="661"/>
                </a:lnTo>
                <a:lnTo>
                  <a:pt x="293" y="661"/>
                </a:lnTo>
                <a:lnTo>
                  <a:pt x="291" y="669"/>
                </a:lnTo>
                <a:lnTo>
                  <a:pt x="288" y="677"/>
                </a:lnTo>
                <a:lnTo>
                  <a:pt x="281" y="694"/>
                </a:lnTo>
                <a:lnTo>
                  <a:pt x="279" y="702"/>
                </a:lnTo>
                <a:lnTo>
                  <a:pt x="278" y="710"/>
                </a:lnTo>
                <a:lnTo>
                  <a:pt x="278" y="719"/>
                </a:lnTo>
                <a:lnTo>
                  <a:pt x="280" y="727"/>
                </a:lnTo>
                <a:lnTo>
                  <a:pt x="280" y="727"/>
                </a:lnTo>
                <a:lnTo>
                  <a:pt x="280" y="727"/>
                </a:lnTo>
                <a:lnTo>
                  <a:pt x="280" y="727"/>
                </a:lnTo>
                <a:lnTo>
                  <a:pt x="265" y="732"/>
                </a:lnTo>
                <a:lnTo>
                  <a:pt x="251" y="735"/>
                </a:lnTo>
                <a:lnTo>
                  <a:pt x="222" y="741"/>
                </a:lnTo>
                <a:lnTo>
                  <a:pt x="222" y="741"/>
                </a:lnTo>
                <a:lnTo>
                  <a:pt x="200" y="746"/>
                </a:lnTo>
                <a:lnTo>
                  <a:pt x="180" y="753"/>
                </a:lnTo>
                <a:lnTo>
                  <a:pt x="160" y="762"/>
                </a:lnTo>
                <a:lnTo>
                  <a:pt x="151" y="767"/>
                </a:lnTo>
                <a:lnTo>
                  <a:pt x="141" y="773"/>
                </a:lnTo>
                <a:lnTo>
                  <a:pt x="141" y="773"/>
                </a:lnTo>
                <a:lnTo>
                  <a:pt x="132" y="779"/>
                </a:lnTo>
                <a:lnTo>
                  <a:pt x="127" y="784"/>
                </a:lnTo>
                <a:lnTo>
                  <a:pt x="120" y="789"/>
                </a:lnTo>
                <a:lnTo>
                  <a:pt x="115" y="794"/>
                </a:lnTo>
                <a:lnTo>
                  <a:pt x="112" y="799"/>
                </a:lnTo>
                <a:lnTo>
                  <a:pt x="111" y="802"/>
                </a:lnTo>
                <a:lnTo>
                  <a:pt x="111" y="805"/>
                </a:lnTo>
                <a:lnTo>
                  <a:pt x="112" y="808"/>
                </a:lnTo>
                <a:lnTo>
                  <a:pt x="113" y="810"/>
                </a:lnTo>
                <a:lnTo>
                  <a:pt x="113" y="810"/>
                </a:lnTo>
                <a:lnTo>
                  <a:pt x="117" y="815"/>
                </a:lnTo>
                <a:lnTo>
                  <a:pt x="123" y="819"/>
                </a:lnTo>
                <a:lnTo>
                  <a:pt x="129" y="821"/>
                </a:lnTo>
                <a:lnTo>
                  <a:pt x="136" y="823"/>
                </a:lnTo>
                <a:lnTo>
                  <a:pt x="150" y="825"/>
                </a:lnTo>
                <a:lnTo>
                  <a:pt x="161" y="827"/>
                </a:lnTo>
                <a:lnTo>
                  <a:pt x="161" y="827"/>
                </a:lnTo>
                <a:lnTo>
                  <a:pt x="201" y="831"/>
                </a:lnTo>
                <a:lnTo>
                  <a:pt x="241" y="834"/>
                </a:lnTo>
                <a:lnTo>
                  <a:pt x="281" y="836"/>
                </a:lnTo>
                <a:lnTo>
                  <a:pt x="322" y="837"/>
                </a:lnTo>
                <a:lnTo>
                  <a:pt x="322" y="837"/>
                </a:lnTo>
                <a:lnTo>
                  <a:pt x="362" y="837"/>
                </a:lnTo>
                <a:lnTo>
                  <a:pt x="404" y="836"/>
                </a:lnTo>
                <a:lnTo>
                  <a:pt x="445" y="833"/>
                </a:lnTo>
                <a:lnTo>
                  <a:pt x="466" y="831"/>
                </a:lnTo>
                <a:lnTo>
                  <a:pt x="486" y="828"/>
                </a:lnTo>
                <a:lnTo>
                  <a:pt x="486" y="828"/>
                </a:lnTo>
                <a:lnTo>
                  <a:pt x="497" y="826"/>
                </a:lnTo>
                <a:lnTo>
                  <a:pt x="508" y="823"/>
                </a:lnTo>
                <a:lnTo>
                  <a:pt x="518" y="819"/>
                </a:lnTo>
                <a:lnTo>
                  <a:pt x="523" y="817"/>
                </a:lnTo>
                <a:lnTo>
                  <a:pt x="528" y="814"/>
                </a:lnTo>
                <a:lnTo>
                  <a:pt x="528" y="814"/>
                </a:lnTo>
                <a:lnTo>
                  <a:pt x="532" y="809"/>
                </a:lnTo>
                <a:lnTo>
                  <a:pt x="533" y="804"/>
                </a:lnTo>
                <a:lnTo>
                  <a:pt x="533" y="800"/>
                </a:lnTo>
                <a:lnTo>
                  <a:pt x="532" y="796"/>
                </a:lnTo>
                <a:lnTo>
                  <a:pt x="530" y="792"/>
                </a:lnTo>
                <a:lnTo>
                  <a:pt x="526" y="788"/>
                </a:lnTo>
                <a:lnTo>
                  <a:pt x="519" y="782"/>
                </a:lnTo>
                <a:lnTo>
                  <a:pt x="519" y="782"/>
                </a:lnTo>
                <a:lnTo>
                  <a:pt x="510" y="776"/>
                </a:lnTo>
                <a:lnTo>
                  <a:pt x="501" y="770"/>
                </a:lnTo>
                <a:lnTo>
                  <a:pt x="482" y="760"/>
                </a:lnTo>
                <a:lnTo>
                  <a:pt x="461" y="752"/>
                </a:lnTo>
                <a:lnTo>
                  <a:pt x="439" y="746"/>
                </a:lnTo>
                <a:lnTo>
                  <a:pt x="418" y="740"/>
                </a:lnTo>
                <a:lnTo>
                  <a:pt x="396" y="735"/>
                </a:lnTo>
                <a:lnTo>
                  <a:pt x="353" y="727"/>
                </a:lnTo>
                <a:lnTo>
                  <a:pt x="353" y="727"/>
                </a:lnTo>
                <a:lnTo>
                  <a:pt x="354" y="719"/>
                </a:lnTo>
                <a:lnTo>
                  <a:pt x="354" y="710"/>
                </a:lnTo>
                <a:lnTo>
                  <a:pt x="353" y="702"/>
                </a:lnTo>
                <a:lnTo>
                  <a:pt x="352" y="694"/>
                </a:lnTo>
                <a:lnTo>
                  <a:pt x="348" y="678"/>
                </a:lnTo>
                <a:lnTo>
                  <a:pt x="342" y="662"/>
                </a:lnTo>
                <a:lnTo>
                  <a:pt x="342" y="662"/>
                </a:lnTo>
                <a:lnTo>
                  <a:pt x="374" y="659"/>
                </a:lnTo>
                <a:lnTo>
                  <a:pt x="405" y="654"/>
                </a:lnTo>
                <a:lnTo>
                  <a:pt x="405" y="654"/>
                </a:lnTo>
                <a:lnTo>
                  <a:pt x="423" y="650"/>
                </a:lnTo>
                <a:lnTo>
                  <a:pt x="441" y="644"/>
                </a:lnTo>
                <a:lnTo>
                  <a:pt x="460" y="637"/>
                </a:lnTo>
                <a:lnTo>
                  <a:pt x="478" y="630"/>
                </a:lnTo>
                <a:lnTo>
                  <a:pt x="495" y="622"/>
                </a:lnTo>
                <a:lnTo>
                  <a:pt x="511" y="614"/>
                </a:lnTo>
                <a:lnTo>
                  <a:pt x="528" y="604"/>
                </a:lnTo>
                <a:lnTo>
                  <a:pt x="544" y="593"/>
                </a:lnTo>
                <a:lnTo>
                  <a:pt x="544" y="593"/>
                </a:lnTo>
                <a:lnTo>
                  <a:pt x="561" y="580"/>
                </a:lnTo>
                <a:lnTo>
                  <a:pt x="577" y="564"/>
                </a:lnTo>
                <a:lnTo>
                  <a:pt x="592" y="548"/>
                </a:lnTo>
                <a:lnTo>
                  <a:pt x="606" y="530"/>
                </a:lnTo>
                <a:lnTo>
                  <a:pt x="620" y="512"/>
                </a:lnTo>
                <a:lnTo>
                  <a:pt x="631" y="493"/>
                </a:lnTo>
                <a:lnTo>
                  <a:pt x="641" y="472"/>
                </a:lnTo>
                <a:lnTo>
                  <a:pt x="649" y="452"/>
                </a:lnTo>
                <a:lnTo>
                  <a:pt x="657" y="431"/>
                </a:lnTo>
                <a:lnTo>
                  <a:pt x="663" y="409"/>
                </a:lnTo>
                <a:lnTo>
                  <a:pt x="667" y="387"/>
                </a:lnTo>
                <a:lnTo>
                  <a:pt x="670" y="365"/>
                </a:lnTo>
                <a:lnTo>
                  <a:pt x="671" y="343"/>
                </a:lnTo>
                <a:lnTo>
                  <a:pt x="671" y="319"/>
                </a:lnTo>
                <a:lnTo>
                  <a:pt x="670" y="298"/>
                </a:lnTo>
                <a:lnTo>
                  <a:pt x="667" y="276"/>
                </a:lnTo>
                <a:lnTo>
                  <a:pt x="667" y="276"/>
                </a:lnTo>
                <a:lnTo>
                  <a:pt x="662" y="256"/>
                </a:lnTo>
                <a:lnTo>
                  <a:pt x="657" y="234"/>
                </a:lnTo>
                <a:lnTo>
                  <a:pt x="650" y="214"/>
                </a:lnTo>
                <a:lnTo>
                  <a:pt x="642" y="195"/>
                </a:lnTo>
                <a:lnTo>
                  <a:pt x="633" y="176"/>
                </a:lnTo>
                <a:lnTo>
                  <a:pt x="623" y="156"/>
                </a:lnTo>
                <a:lnTo>
                  <a:pt x="612" y="138"/>
                </a:lnTo>
                <a:lnTo>
                  <a:pt x="599" y="121"/>
                </a:lnTo>
                <a:lnTo>
                  <a:pt x="599" y="121"/>
                </a:lnTo>
                <a:close/>
                <a:moveTo>
                  <a:pt x="454" y="10"/>
                </a:moveTo>
                <a:lnTo>
                  <a:pt x="454" y="10"/>
                </a:lnTo>
                <a:lnTo>
                  <a:pt x="457" y="11"/>
                </a:lnTo>
                <a:lnTo>
                  <a:pt x="459" y="13"/>
                </a:lnTo>
                <a:lnTo>
                  <a:pt x="461" y="15"/>
                </a:lnTo>
                <a:lnTo>
                  <a:pt x="462" y="17"/>
                </a:lnTo>
                <a:lnTo>
                  <a:pt x="461" y="22"/>
                </a:lnTo>
                <a:lnTo>
                  <a:pt x="459" y="28"/>
                </a:lnTo>
                <a:lnTo>
                  <a:pt x="456" y="35"/>
                </a:lnTo>
                <a:lnTo>
                  <a:pt x="451" y="41"/>
                </a:lnTo>
                <a:lnTo>
                  <a:pt x="443" y="50"/>
                </a:lnTo>
                <a:lnTo>
                  <a:pt x="443" y="50"/>
                </a:lnTo>
                <a:lnTo>
                  <a:pt x="431" y="45"/>
                </a:lnTo>
                <a:lnTo>
                  <a:pt x="431" y="45"/>
                </a:lnTo>
                <a:lnTo>
                  <a:pt x="434" y="35"/>
                </a:lnTo>
                <a:lnTo>
                  <a:pt x="438" y="23"/>
                </a:lnTo>
                <a:lnTo>
                  <a:pt x="440" y="17"/>
                </a:lnTo>
                <a:lnTo>
                  <a:pt x="444" y="13"/>
                </a:lnTo>
                <a:lnTo>
                  <a:pt x="449" y="11"/>
                </a:lnTo>
                <a:lnTo>
                  <a:pt x="451" y="10"/>
                </a:lnTo>
                <a:lnTo>
                  <a:pt x="454" y="10"/>
                </a:lnTo>
                <a:lnTo>
                  <a:pt x="454" y="10"/>
                </a:lnTo>
                <a:close/>
                <a:moveTo>
                  <a:pt x="511" y="246"/>
                </a:moveTo>
                <a:lnTo>
                  <a:pt x="511" y="246"/>
                </a:lnTo>
                <a:lnTo>
                  <a:pt x="524" y="243"/>
                </a:lnTo>
                <a:lnTo>
                  <a:pt x="531" y="243"/>
                </a:lnTo>
                <a:lnTo>
                  <a:pt x="531" y="243"/>
                </a:lnTo>
                <a:lnTo>
                  <a:pt x="529" y="245"/>
                </a:lnTo>
                <a:lnTo>
                  <a:pt x="529" y="245"/>
                </a:lnTo>
                <a:lnTo>
                  <a:pt x="520" y="248"/>
                </a:lnTo>
                <a:lnTo>
                  <a:pt x="512" y="251"/>
                </a:lnTo>
                <a:lnTo>
                  <a:pt x="512" y="251"/>
                </a:lnTo>
                <a:lnTo>
                  <a:pt x="511" y="246"/>
                </a:lnTo>
                <a:lnTo>
                  <a:pt x="511" y="246"/>
                </a:lnTo>
                <a:close/>
                <a:moveTo>
                  <a:pt x="516" y="292"/>
                </a:moveTo>
                <a:lnTo>
                  <a:pt x="516" y="292"/>
                </a:lnTo>
                <a:lnTo>
                  <a:pt x="524" y="292"/>
                </a:lnTo>
                <a:lnTo>
                  <a:pt x="533" y="291"/>
                </a:lnTo>
                <a:lnTo>
                  <a:pt x="533" y="291"/>
                </a:lnTo>
                <a:lnTo>
                  <a:pt x="546" y="289"/>
                </a:lnTo>
                <a:lnTo>
                  <a:pt x="546" y="289"/>
                </a:lnTo>
                <a:lnTo>
                  <a:pt x="555" y="287"/>
                </a:lnTo>
                <a:lnTo>
                  <a:pt x="556" y="287"/>
                </a:lnTo>
                <a:lnTo>
                  <a:pt x="557" y="288"/>
                </a:lnTo>
                <a:lnTo>
                  <a:pt x="552" y="290"/>
                </a:lnTo>
                <a:lnTo>
                  <a:pt x="552" y="290"/>
                </a:lnTo>
                <a:lnTo>
                  <a:pt x="543" y="292"/>
                </a:lnTo>
                <a:lnTo>
                  <a:pt x="534" y="293"/>
                </a:lnTo>
                <a:lnTo>
                  <a:pt x="524" y="294"/>
                </a:lnTo>
                <a:lnTo>
                  <a:pt x="520" y="295"/>
                </a:lnTo>
                <a:lnTo>
                  <a:pt x="516" y="297"/>
                </a:lnTo>
                <a:lnTo>
                  <a:pt x="516" y="297"/>
                </a:lnTo>
                <a:lnTo>
                  <a:pt x="516" y="292"/>
                </a:lnTo>
                <a:lnTo>
                  <a:pt x="516" y="292"/>
                </a:lnTo>
                <a:close/>
                <a:moveTo>
                  <a:pt x="516" y="284"/>
                </a:moveTo>
                <a:lnTo>
                  <a:pt x="516" y="284"/>
                </a:lnTo>
                <a:lnTo>
                  <a:pt x="529" y="282"/>
                </a:lnTo>
                <a:lnTo>
                  <a:pt x="529" y="282"/>
                </a:lnTo>
                <a:lnTo>
                  <a:pt x="539" y="280"/>
                </a:lnTo>
                <a:lnTo>
                  <a:pt x="544" y="279"/>
                </a:lnTo>
                <a:lnTo>
                  <a:pt x="548" y="278"/>
                </a:lnTo>
                <a:lnTo>
                  <a:pt x="548" y="278"/>
                </a:lnTo>
                <a:lnTo>
                  <a:pt x="541" y="281"/>
                </a:lnTo>
                <a:lnTo>
                  <a:pt x="533" y="284"/>
                </a:lnTo>
                <a:lnTo>
                  <a:pt x="516" y="289"/>
                </a:lnTo>
                <a:lnTo>
                  <a:pt x="516" y="289"/>
                </a:lnTo>
                <a:lnTo>
                  <a:pt x="516" y="286"/>
                </a:lnTo>
                <a:lnTo>
                  <a:pt x="516" y="286"/>
                </a:lnTo>
                <a:lnTo>
                  <a:pt x="516" y="284"/>
                </a:lnTo>
                <a:lnTo>
                  <a:pt x="516" y="284"/>
                </a:lnTo>
                <a:close/>
                <a:moveTo>
                  <a:pt x="516" y="273"/>
                </a:moveTo>
                <a:lnTo>
                  <a:pt x="516" y="273"/>
                </a:lnTo>
                <a:lnTo>
                  <a:pt x="531" y="272"/>
                </a:lnTo>
                <a:lnTo>
                  <a:pt x="544" y="270"/>
                </a:lnTo>
                <a:lnTo>
                  <a:pt x="544" y="270"/>
                </a:lnTo>
                <a:lnTo>
                  <a:pt x="530" y="274"/>
                </a:lnTo>
                <a:lnTo>
                  <a:pt x="516" y="281"/>
                </a:lnTo>
                <a:lnTo>
                  <a:pt x="516" y="281"/>
                </a:lnTo>
                <a:lnTo>
                  <a:pt x="516" y="273"/>
                </a:lnTo>
                <a:lnTo>
                  <a:pt x="516" y="273"/>
                </a:lnTo>
                <a:close/>
                <a:moveTo>
                  <a:pt x="516" y="269"/>
                </a:moveTo>
                <a:lnTo>
                  <a:pt x="516" y="269"/>
                </a:lnTo>
                <a:lnTo>
                  <a:pt x="515" y="263"/>
                </a:lnTo>
                <a:lnTo>
                  <a:pt x="515" y="263"/>
                </a:lnTo>
                <a:lnTo>
                  <a:pt x="524" y="263"/>
                </a:lnTo>
                <a:lnTo>
                  <a:pt x="524" y="263"/>
                </a:lnTo>
                <a:lnTo>
                  <a:pt x="531" y="262"/>
                </a:lnTo>
                <a:lnTo>
                  <a:pt x="534" y="262"/>
                </a:lnTo>
                <a:lnTo>
                  <a:pt x="534" y="263"/>
                </a:lnTo>
                <a:lnTo>
                  <a:pt x="533" y="263"/>
                </a:lnTo>
                <a:lnTo>
                  <a:pt x="533" y="263"/>
                </a:lnTo>
                <a:lnTo>
                  <a:pt x="524" y="266"/>
                </a:lnTo>
                <a:lnTo>
                  <a:pt x="516" y="269"/>
                </a:lnTo>
                <a:lnTo>
                  <a:pt x="516" y="269"/>
                </a:lnTo>
                <a:close/>
                <a:moveTo>
                  <a:pt x="515" y="261"/>
                </a:moveTo>
                <a:lnTo>
                  <a:pt x="515" y="261"/>
                </a:lnTo>
                <a:lnTo>
                  <a:pt x="520" y="260"/>
                </a:lnTo>
                <a:lnTo>
                  <a:pt x="526" y="258"/>
                </a:lnTo>
                <a:lnTo>
                  <a:pt x="538" y="253"/>
                </a:lnTo>
                <a:lnTo>
                  <a:pt x="538" y="253"/>
                </a:lnTo>
                <a:lnTo>
                  <a:pt x="539" y="258"/>
                </a:lnTo>
                <a:lnTo>
                  <a:pt x="539" y="258"/>
                </a:lnTo>
                <a:lnTo>
                  <a:pt x="528" y="260"/>
                </a:lnTo>
                <a:lnTo>
                  <a:pt x="515" y="261"/>
                </a:lnTo>
                <a:lnTo>
                  <a:pt x="515" y="261"/>
                </a:lnTo>
                <a:close/>
                <a:moveTo>
                  <a:pt x="537" y="248"/>
                </a:moveTo>
                <a:lnTo>
                  <a:pt x="537" y="248"/>
                </a:lnTo>
                <a:lnTo>
                  <a:pt x="538" y="251"/>
                </a:lnTo>
                <a:lnTo>
                  <a:pt x="538" y="251"/>
                </a:lnTo>
                <a:lnTo>
                  <a:pt x="533" y="251"/>
                </a:lnTo>
                <a:lnTo>
                  <a:pt x="529" y="251"/>
                </a:lnTo>
                <a:lnTo>
                  <a:pt x="519" y="253"/>
                </a:lnTo>
                <a:lnTo>
                  <a:pt x="519" y="253"/>
                </a:lnTo>
                <a:lnTo>
                  <a:pt x="513" y="254"/>
                </a:lnTo>
                <a:lnTo>
                  <a:pt x="515" y="252"/>
                </a:lnTo>
                <a:lnTo>
                  <a:pt x="525" y="249"/>
                </a:lnTo>
                <a:lnTo>
                  <a:pt x="525" y="249"/>
                </a:lnTo>
                <a:lnTo>
                  <a:pt x="532" y="246"/>
                </a:lnTo>
                <a:lnTo>
                  <a:pt x="538" y="242"/>
                </a:lnTo>
                <a:lnTo>
                  <a:pt x="538" y="242"/>
                </a:lnTo>
                <a:lnTo>
                  <a:pt x="538" y="242"/>
                </a:lnTo>
                <a:lnTo>
                  <a:pt x="538" y="242"/>
                </a:lnTo>
                <a:lnTo>
                  <a:pt x="537" y="248"/>
                </a:lnTo>
                <a:lnTo>
                  <a:pt x="537" y="248"/>
                </a:lnTo>
                <a:close/>
                <a:moveTo>
                  <a:pt x="528" y="253"/>
                </a:moveTo>
                <a:lnTo>
                  <a:pt x="528" y="253"/>
                </a:lnTo>
                <a:lnTo>
                  <a:pt x="530" y="253"/>
                </a:lnTo>
                <a:lnTo>
                  <a:pt x="528" y="254"/>
                </a:lnTo>
                <a:lnTo>
                  <a:pt x="521" y="256"/>
                </a:lnTo>
                <a:lnTo>
                  <a:pt x="521" y="256"/>
                </a:lnTo>
                <a:lnTo>
                  <a:pt x="514" y="259"/>
                </a:lnTo>
                <a:lnTo>
                  <a:pt x="514" y="259"/>
                </a:lnTo>
                <a:lnTo>
                  <a:pt x="513" y="256"/>
                </a:lnTo>
                <a:lnTo>
                  <a:pt x="513" y="256"/>
                </a:lnTo>
                <a:lnTo>
                  <a:pt x="520" y="255"/>
                </a:lnTo>
                <a:lnTo>
                  <a:pt x="528" y="253"/>
                </a:lnTo>
                <a:lnTo>
                  <a:pt x="528" y="253"/>
                </a:lnTo>
                <a:close/>
                <a:moveTo>
                  <a:pt x="516" y="304"/>
                </a:moveTo>
                <a:lnTo>
                  <a:pt x="516" y="304"/>
                </a:lnTo>
                <a:lnTo>
                  <a:pt x="525" y="304"/>
                </a:lnTo>
                <a:lnTo>
                  <a:pt x="535" y="303"/>
                </a:lnTo>
                <a:lnTo>
                  <a:pt x="552" y="299"/>
                </a:lnTo>
                <a:lnTo>
                  <a:pt x="552" y="299"/>
                </a:lnTo>
                <a:lnTo>
                  <a:pt x="559" y="299"/>
                </a:lnTo>
                <a:lnTo>
                  <a:pt x="560" y="299"/>
                </a:lnTo>
                <a:lnTo>
                  <a:pt x="560" y="299"/>
                </a:lnTo>
                <a:lnTo>
                  <a:pt x="554" y="302"/>
                </a:lnTo>
                <a:lnTo>
                  <a:pt x="554" y="302"/>
                </a:lnTo>
                <a:lnTo>
                  <a:pt x="546" y="306"/>
                </a:lnTo>
                <a:lnTo>
                  <a:pt x="539" y="308"/>
                </a:lnTo>
                <a:lnTo>
                  <a:pt x="539" y="308"/>
                </a:lnTo>
                <a:lnTo>
                  <a:pt x="519" y="313"/>
                </a:lnTo>
                <a:lnTo>
                  <a:pt x="519" y="313"/>
                </a:lnTo>
                <a:lnTo>
                  <a:pt x="517" y="309"/>
                </a:lnTo>
                <a:lnTo>
                  <a:pt x="516" y="304"/>
                </a:lnTo>
                <a:lnTo>
                  <a:pt x="516" y="304"/>
                </a:lnTo>
                <a:close/>
                <a:moveTo>
                  <a:pt x="559" y="314"/>
                </a:moveTo>
                <a:lnTo>
                  <a:pt x="559" y="314"/>
                </a:lnTo>
                <a:lnTo>
                  <a:pt x="553" y="317"/>
                </a:lnTo>
                <a:lnTo>
                  <a:pt x="546" y="319"/>
                </a:lnTo>
                <a:lnTo>
                  <a:pt x="546" y="319"/>
                </a:lnTo>
                <a:lnTo>
                  <a:pt x="536" y="320"/>
                </a:lnTo>
                <a:lnTo>
                  <a:pt x="536" y="320"/>
                </a:lnTo>
                <a:lnTo>
                  <a:pt x="528" y="320"/>
                </a:lnTo>
                <a:lnTo>
                  <a:pt x="522" y="317"/>
                </a:lnTo>
                <a:lnTo>
                  <a:pt x="522" y="317"/>
                </a:lnTo>
                <a:lnTo>
                  <a:pt x="532" y="316"/>
                </a:lnTo>
                <a:lnTo>
                  <a:pt x="541" y="315"/>
                </a:lnTo>
                <a:lnTo>
                  <a:pt x="541" y="315"/>
                </a:lnTo>
                <a:lnTo>
                  <a:pt x="550" y="313"/>
                </a:lnTo>
                <a:lnTo>
                  <a:pt x="550" y="313"/>
                </a:lnTo>
                <a:lnTo>
                  <a:pt x="556" y="312"/>
                </a:lnTo>
                <a:lnTo>
                  <a:pt x="560" y="312"/>
                </a:lnTo>
                <a:lnTo>
                  <a:pt x="560" y="313"/>
                </a:lnTo>
                <a:lnTo>
                  <a:pt x="559" y="314"/>
                </a:lnTo>
                <a:lnTo>
                  <a:pt x="559" y="314"/>
                </a:lnTo>
                <a:close/>
                <a:moveTo>
                  <a:pt x="565" y="309"/>
                </a:moveTo>
                <a:lnTo>
                  <a:pt x="565" y="309"/>
                </a:lnTo>
                <a:lnTo>
                  <a:pt x="564" y="309"/>
                </a:lnTo>
                <a:lnTo>
                  <a:pt x="564" y="309"/>
                </a:lnTo>
                <a:lnTo>
                  <a:pt x="551" y="311"/>
                </a:lnTo>
                <a:lnTo>
                  <a:pt x="537" y="313"/>
                </a:lnTo>
                <a:lnTo>
                  <a:pt x="537" y="313"/>
                </a:lnTo>
                <a:lnTo>
                  <a:pt x="530" y="315"/>
                </a:lnTo>
                <a:lnTo>
                  <a:pt x="521" y="315"/>
                </a:lnTo>
                <a:lnTo>
                  <a:pt x="521" y="315"/>
                </a:lnTo>
                <a:lnTo>
                  <a:pt x="520" y="315"/>
                </a:lnTo>
                <a:lnTo>
                  <a:pt x="520" y="315"/>
                </a:lnTo>
                <a:lnTo>
                  <a:pt x="520" y="315"/>
                </a:lnTo>
                <a:lnTo>
                  <a:pt x="520" y="315"/>
                </a:lnTo>
                <a:lnTo>
                  <a:pt x="526" y="313"/>
                </a:lnTo>
                <a:lnTo>
                  <a:pt x="526" y="313"/>
                </a:lnTo>
                <a:lnTo>
                  <a:pt x="537" y="311"/>
                </a:lnTo>
                <a:lnTo>
                  <a:pt x="546" y="308"/>
                </a:lnTo>
                <a:lnTo>
                  <a:pt x="556" y="304"/>
                </a:lnTo>
                <a:lnTo>
                  <a:pt x="564" y="298"/>
                </a:lnTo>
                <a:lnTo>
                  <a:pt x="564" y="298"/>
                </a:lnTo>
                <a:lnTo>
                  <a:pt x="565" y="298"/>
                </a:lnTo>
                <a:lnTo>
                  <a:pt x="565" y="298"/>
                </a:lnTo>
                <a:lnTo>
                  <a:pt x="566" y="300"/>
                </a:lnTo>
                <a:lnTo>
                  <a:pt x="566" y="300"/>
                </a:lnTo>
                <a:lnTo>
                  <a:pt x="567" y="305"/>
                </a:lnTo>
                <a:lnTo>
                  <a:pt x="565" y="309"/>
                </a:lnTo>
                <a:lnTo>
                  <a:pt x="565" y="309"/>
                </a:lnTo>
                <a:close/>
                <a:moveTo>
                  <a:pt x="564" y="296"/>
                </a:moveTo>
                <a:lnTo>
                  <a:pt x="564" y="296"/>
                </a:lnTo>
                <a:lnTo>
                  <a:pt x="551" y="298"/>
                </a:lnTo>
                <a:lnTo>
                  <a:pt x="539" y="300"/>
                </a:lnTo>
                <a:lnTo>
                  <a:pt x="539" y="300"/>
                </a:lnTo>
                <a:lnTo>
                  <a:pt x="531" y="301"/>
                </a:lnTo>
                <a:lnTo>
                  <a:pt x="522" y="302"/>
                </a:lnTo>
                <a:lnTo>
                  <a:pt x="522" y="302"/>
                </a:lnTo>
                <a:lnTo>
                  <a:pt x="516" y="302"/>
                </a:lnTo>
                <a:lnTo>
                  <a:pt x="516" y="302"/>
                </a:lnTo>
                <a:lnTo>
                  <a:pt x="516" y="300"/>
                </a:lnTo>
                <a:lnTo>
                  <a:pt x="516" y="300"/>
                </a:lnTo>
                <a:lnTo>
                  <a:pt x="520" y="298"/>
                </a:lnTo>
                <a:lnTo>
                  <a:pt x="524" y="296"/>
                </a:lnTo>
                <a:lnTo>
                  <a:pt x="524" y="296"/>
                </a:lnTo>
                <a:lnTo>
                  <a:pt x="534" y="295"/>
                </a:lnTo>
                <a:lnTo>
                  <a:pt x="543" y="294"/>
                </a:lnTo>
                <a:lnTo>
                  <a:pt x="552" y="292"/>
                </a:lnTo>
                <a:lnTo>
                  <a:pt x="556" y="291"/>
                </a:lnTo>
                <a:lnTo>
                  <a:pt x="559" y="288"/>
                </a:lnTo>
                <a:lnTo>
                  <a:pt x="559" y="288"/>
                </a:lnTo>
                <a:lnTo>
                  <a:pt x="564" y="297"/>
                </a:lnTo>
                <a:lnTo>
                  <a:pt x="564" y="297"/>
                </a:lnTo>
                <a:lnTo>
                  <a:pt x="564" y="296"/>
                </a:lnTo>
                <a:lnTo>
                  <a:pt x="564" y="296"/>
                </a:lnTo>
                <a:close/>
                <a:moveTo>
                  <a:pt x="520" y="290"/>
                </a:moveTo>
                <a:lnTo>
                  <a:pt x="520" y="290"/>
                </a:lnTo>
                <a:lnTo>
                  <a:pt x="517" y="291"/>
                </a:lnTo>
                <a:lnTo>
                  <a:pt x="521" y="289"/>
                </a:lnTo>
                <a:lnTo>
                  <a:pt x="521" y="289"/>
                </a:lnTo>
                <a:lnTo>
                  <a:pt x="536" y="285"/>
                </a:lnTo>
                <a:lnTo>
                  <a:pt x="536" y="285"/>
                </a:lnTo>
                <a:lnTo>
                  <a:pt x="544" y="282"/>
                </a:lnTo>
                <a:lnTo>
                  <a:pt x="552" y="278"/>
                </a:lnTo>
                <a:lnTo>
                  <a:pt x="552" y="278"/>
                </a:lnTo>
                <a:lnTo>
                  <a:pt x="553" y="280"/>
                </a:lnTo>
                <a:lnTo>
                  <a:pt x="553" y="280"/>
                </a:lnTo>
                <a:lnTo>
                  <a:pt x="557" y="285"/>
                </a:lnTo>
                <a:lnTo>
                  <a:pt x="557" y="285"/>
                </a:lnTo>
                <a:lnTo>
                  <a:pt x="539" y="288"/>
                </a:lnTo>
                <a:lnTo>
                  <a:pt x="530" y="289"/>
                </a:lnTo>
                <a:lnTo>
                  <a:pt x="520" y="290"/>
                </a:lnTo>
                <a:lnTo>
                  <a:pt x="520" y="290"/>
                </a:lnTo>
                <a:close/>
                <a:moveTo>
                  <a:pt x="523" y="281"/>
                </a:moveTo>
                <a:lnTo>
                  <a:pt x="523" y="281"/>
                </a:lnTo>
                <a:lnTo>
                  <a:pt x="518" y="282"/>
                </a:lnTo>
                <a:lnTo>
                  <a:pt x="519" y="281"/>
                </a:lnTo>
                <a:lnTo>
                  <a:pt x="526" y="278"/>
                </a:lnTo>
                <a:lnTo>
                  <a:pt x="526" y="278"/>
                </a:lnTo>
                <a:lnTo>
                  <a:pt x="537" y="274"/>
                </a:lnTo>
                <a:lnTo>
                  <a:pt x="547" y="271"/>
                </a:lnTo>
                <a:lnTo>
                  <a:pt x="547" y="271"/>
                </a:lnTo>
                <a:lnTo>
                  <a:pt x="550" y="275"/>
                </a:lnTo>
                <a:lnTo>
                  <a:pt x="550" y="275"/>
                </a:lnTo>
                <a:lnTo>
                  <a:pt x="537" y="278"/>
                </a:lnTo>
                <a:lnTo>
                  <a:pt x="523" y="281"/>
                </a:lnTo>
                <a:lnTo>
                  <a:pt x="523" y="281"/>
                </a:lnTo>
                <a:close/>
                <a:moveTo>
                  <a:pt x="528" y="270"/>
                </a:moveTo>
                <a:lnTo>
                  <a:pt x="528" y="270"/>
                </a:lnTo>
                <a:lnTo>
                  <a:pt x="519" y="271"/>
                </a:lnTo>
                <a:lnTo>
                  <a:pt x="518" y="270"/>
                </a:lnTo>
                <a:lnTo>
                  <a:pt x="518" y="270"/>
                </a:lnTo>
                <a:lnTo>
                  <a:pt x="522" y="268"/>
                </a:lnTo>
                <a:lnTo>
                  <a:pt x="522" y="268"/>
                </a:lnTo>
                <a:lnTo>
                  <a:pt x="532" y="266"/>
                </a:lnTo>
                <a:lnTo>
                  <a:pt x="537" y="264"/>
                </a:lnTo>
                <a:lnTo>
                  <a:pt x="541" y="261"/>
                </a:lnTo>
                <a:lnTo>
                  <a:pt x="541" y="261"/>
                </a:lnTo>
                <a:lnTo>
                  <a:pt x="545" y="269"/>
                </a:lnTo>
                <a:lnTo>
                  <a:pt x="545" y="269"/>
                </a:lnTo>
                <a:lnTo>
                  <a:pt x="528" y="270"/>
                </a:lnTo>
                <a:lnTo>
                  <a:pt x="528" y="270"/>
                </a:lnTo>
                <a:close/>
                <a:moveTo>
                  <a:pt x="539" y="241"/>
                </a:moveTo>
                <a:lnTo>
                  <a:pt x="539" y="241"/>
                </a:lnTo>
                <a:lnTo>
                  <a:pt x="538" y="241"/>
                </a:lnTo>
                <a:lnTo>
                  <a:pt x="538" y="240"/>
                </a:lnTo>
                <a:lnTo>
                  <a:pt x="538" y="240"/>
                </a:lnTo>
                <a:lnTo>
                  <a:pt x="523" y="242"/>
                </a:lnTo>
                <a:lnTo>
                  <a:pt x="510" y="243"/>
                </a:lnTo>
                <a:lnTo>
                  <a:pt x="510" y="243"/>
                </a:lnTo>
                <a:lnTo>
                  <a:pt x="510" y="245"/>
                </a:lnTo>
                <a:lnTo>
                  <a:pt x="510" y="245"/>
                </a:lnTo>
                <a:lnTo>
                  <a:pt x="509" y="242"/>
                </a:lnTo>
                <a:lnTo>
                  <a:pt x="509" y="242"/>
                </a:lnTo>
                <a:lnTo>
                  <a:pt x="508" y="239"/>
                </a:lnTo>
                <a:lnTo>
                  <a:pt x="508" y="239"/>
                </a:lnTo>
                <a:lnTo>
                  <a:pt x="525" y="237"/>
                </a:lnTo>
                <a:lnTo>
                  <a:pt x="543" y="233"/>
                </a:lnTo>
                <a:lnTo>
                  <a:pt x="559" y="230"/>
                </a:lnTo>
                <a:lnTo>
                  <a:pt x="576" y="227"/>
                </a:lnTo>
                <a:lnTo>
                  <a:pt x="576" y="227"/>
                </a:lnTo>
                <a:lnTo>
                  <a:pt x="587" y="225"/>
                </a:lnTo>
                <a:lnTo>
                  <a:pt x="587" y="225"/>
                </a:lnTo>
                <a:lnTo>
                  <a:pt x="596" y="223"/>
                </a:lnTo>
                <a:lnTo>
                  <a:pt x="594" y="224"/>
                </a:lnTo>
                <a:lnTo>
                  <a:pt x="594" y="224"/>
                </a:lnTo>
                <a:lnTo>
                  <a:pt x="575" y="230"/>
                </a:lnTo>
                <a:lnTo>
                  <a:pt x="556" y="236"/>
                </a:lnTo>
                <a:lnTo>
                  <a:pt x="556" y="236"/>
                </a:lnTo>
                <a:lnTo>
                  <a:pt x="552" y="234"/>
                </a:lnTo>
                <a:lnTo>
                  <a:pt x="552" y="234"/>
                </a:lnTo>
                <a:lnTo>
                  <a:pt x="547" y="234"/>
                </a:lnTo>
                <a:lnTo>
                  <a:pt x="543" y="235"/>
                </a:lnTo>
                <a:lnTo>
                  <a:pt x="541" y="238"/>
                </a:lnTo>
                <a:lnTo>
                  <a:pt x="539" y="241"/>
                </a:lnTo>
                <a:lnTo>
                  <a:pt x="539" y="241"/>
                </a:lnTo>
                <a:close/>
                <a:moveTo>
                  <a:pt x="484" y="260"/>
                </a:moveTo>
                <a:lnTo>
                  <a:pt x="484" y="260"/>
                </a:lnTo>
                <a:lnTo>
                  <a:pt x="484" y="260"/>
                </a:lnTo>
                <a:lnTo>
                  <a:pt x="484" y="260"/>
                </a:lnTo>
                <a:lnTo>
                  <a:pt x="485" y="264"/>
                </a:lnTo>
                <a:lnTo>
                  <a:pt x="485" y="264"/>
                </a:lnTo>
                <a:lnTo>
                  <a:pt x="486" y="268"/>
                </a:lnTo>
                <a:lnTo>
                  <a:pt x="486" y="268"/>
                </a:lnTo>
                <a:lnTo>
                  <a:pt x="477" y="269"/>
                </a:lnTo>
                <a:lnTo>
                  <a:pt x="469" y="273"/>
                </a:lnTo>
                <a:lnTo>
                  <a:pt x="469" y="273"/>
                </a:lnTo>
                <a:lnTo>
                  <a:pt x="443" y="281"/>
                </a:lnTo>
                <a:lnTo>
                  <a:pt x="430" y="285"/>
                </a:lnTo>
                <a:lnTo>
                  <a:pt x="417" y="289"/>
                </a:lnTo>
                <a:lnTo>
                  <a:pt x="417" y="289"/>
                </a:lnTo>
                <a:lnTo>
                  <a:pt x="388" y="295"/>
                </a:lnTo>
                <a:lnTo>
                  <a:pt x="374" y="298"/>
                </a:lnTo>
                <a:lnTo>
                  <a:pt x="359" y="303"/>
                </a:lnTo>
                <a:lnTo>
                  <a:pt x="359" y="303"/>
                </a:lnTo>
                <a:lnTo>
                  <a:pt x="348" y="307"/>
                </a:lnTo>
                <a:lnTo>
                  <a:pt x="336" y="311"/>
                </a:lnTo>
                <a:lnTo>
                  <a:pt x="336" y="311"/>
                </a:lnTo>
                <a:lnTo>
                  <a:pt x="332" y="312"/>
                </a:lnTo>
                <a:lnTo>
                  <a:pt x="326" y="313"/>
                </a:lnTo>
                <a:lnTo>
                  <a:pt x="326" y="313"/>
                </a:lnTo>
                <a:lnTo>
                  <a:pt x="326" y="312"/>
                </a:lnTo>
                <a:lnTo>
                  <a:pt x="326" y="312"/>
                </a:lnTo>
                <a:lnTo>
                  <a:pt x="330" y="310"/>
                </a:lnTo>
                <a:lnTo>
                  <a:pt x="335" y="308"/>
                </a:lnTo>
                <a:lnTo>
                  <a:pt x="345" y="306"/>
                </a:lnTo>
                <a:lnTo>
                  <a:pt x="345" y="306"/>
                </a:lnTo>
                <a:lnTo>
                  <a:pt x="367" y="299"/>
                </a:lnTo>
                <a:lnTo>
                  <a:pt x="387" y="292"/>
                </a:lnTo>
                <a:lnTo>
                  <a:pt x="428" y="277"/>
                </a:lnTo>
                <a:lnTo>
                  <a:pt x="428" y="277"/>
                </a:lnTo>
                <a:lnTo>
                  <a:pt x="457" y="269"/>
                </a:lnTo>
                <a:lnTo>
                  <a:pt x="484" y="260"/>
                </a:lnTo>
                <a:lnTo>
                  <a:pt x="484" y="260"/>
                </a:lnTo>
                <a:close/>
                <a:moveTo>
                  <a:pt x="398" y="287"/>
                </a:moveTo>
                <a:lnTo>
                  <a:pt x="398" y="287"/>
                </a:lnTo>
                <a:lnTo>
                  <a:pt x="375" y="294"/>
                </a:lnTo>
                <a:lnTo>
                  <a:pt x="351" y="301"/>
                </a:lnTo>
                <a:lnTo>
                  <a:pt x="351" y="301"/>
                </a:lnTo>
                <a:lnTo>
                  <a:pt x="339" y="305"/>
                </a:lnTo>
                <a:lnTo>
                  <a:pt x="333" y="307"/>
                </a:lnTo>
                <a:lnTo>
                  <a:pt x="327" y="309"/>
                </a:lnTo>
                <a:lnTo>
                  <a:pt x="327" y="309"/>
                </a:lnTo>
                <a:lnTo>
                  <a:pt x="327" y="301"/>
                </a:lnTo>
                <a:lnTo>
                  <a:pt x="327" y="301"/>
                </a:lnTo>
                <a:lnTo>
                  <a:pt x="336" y="300"/>
                </a:lnTo>
                <a:lnTo>
                  <a:pt x="344" y="299"/>
                </a:lnTo>
                <a:lnTo>
                  <a:pt x="362" y="295"/>
                </a:lnTo>
                <a:lnTo>
                  <a:pt x="398" y="285"/>
                </a:lnTo>
                <a:lnTo>
                  <a:pt x="398" y="285"/>
                </a:lnTo>
                <a:lnTo>
                  <a:pt x="414" y="281"/>
                </a:lnTo>
                <a:lnTo>
                  <a:pt x="414" y="281"/>
                </a:lnTo>
                <a:lnTo>
                  <a:pt x="398" y="287"/>
                </a:lnTo>
                <a:lnTo>
                  <a:pt x="398" y="287"/>
                </a:lnTo>
                <a:close/>
                <a:moveTo>
                  <a:pt x="324" y="290"/>
                </a:moveTo>
                <a:lnTo>
                  <a:pt x="324" y="290"/>
                </a:lnTo>
                <a:lnTo>
                  <a:pt x="332" y="286"/>
                </a:lnTo>
                <a:lnTo>
                  <a:pt x="342" y="283"/>
                </a:lnTo>
                <a:lnTo>
                  <a:pt x="361" y="278"/>
                </a:lnTo>
                <a:lnTo>
                  <a:pt x="400" y="269"/>
                </a:lnTo>
                <a:lnTo>
                  <a:pt x="400" y="269"/>
                </a:lnTo>
                <a:lnTo>
                  <a:pt x="419" y="265"/>
                </a:lnTo>
                <a:lnTo>
                  <a:pt x="439" y="261"/>
                </a:lnTo>
                <a:lnTo>
                  <a:pt x="450" y="258"/>
                </a:lnTo>
                <a:lnTo>
                  <a:pt x="459" y="254"/>
                </a:lnTo>
                <a:lnTo>
                  <a:pt x="468" y="251"/>
                </a:lnTo>
                <a:lnTo>
                  <a:pt x="476" y="246"/>
                </a:lnTo>
                <a:lnTo>
                  <a:pt x="476" y="246"/>
                </a:lnTo>
                <a:lnTo>
                  <a:pt x="467" y="252"/>
                </a:lnTo>
                <a:lnTo>
                  <a:pt x="457" y="256"/>
                </a:lnTo>
                <a:lnTo>
                  <a:pt x="434" y="264"/>
                </a:lnTo>
                <a:lnTo>
                  <a:pt x="413" y="271"/>
                </a:lnTo>
                <a:lnTo>
                  <a:pt x="392" y="278"/>
                </a:lnTo>
                <a:lnTo>
                  <a:pt x="392" y="278"/>
                </a:lnTo>
                <a:lnTo>
                  <a:pt x="371" y="285"/>
                </a:lnTo>
                <a:lnTo>
                  <a:pt x="349" y="292"/>
                </a:lnTo>
                <a:lnTo>
                  <a:pt x="349" y="292"/>
                </a:lnTo>
                <a:lnTo>
                  <a:pt x="338" y="294"/>
                </a:lnTo>
                <a:lnTo>
                  <a:pt x="332" y="295"/>
                </a:lnTo>
                <a:lnTo>
                  <a:pt x="326" y="297"/>
                </a:lnTo>
                <a:lnTo>
                  <a:pt x="326" y="297"/>
                </a:lnTo>
                <a:lnTo>
                  <a:pt x="324" y="290"/>
                </a:lnTo>
                <a:lnTo>
                  <a:pt x="324" y="290"/>
                </a:lnTo>
                <a:close/>
                <a:moveTo>
                  <a:pt x="326" y="314"/>
                </a:moveTo>
                <a:lnTo>
                  <a:pt x="326" y="314"/>
                </a:lnTo>
                <a:lnTo>
                  <a:pt x="333" y="314"/>
                </a:lnTo>
                <a:lnTo>
                  <a:pt x="339" y="312"/>
                </a:lnTo>
                <a:lnTo>
                  <a:pt x="352" y="308"/>
                </a:lnTo>
                <a:lnTo>
                  <a:pt x="352" y="308"/>
                </a:lnTo>
                <a:lnTo>
                  <a:pt x="362" y="304"/>
                </a:lnTo>
                <a:lnTo>
                  <a:pt x="372" y="302"/>
                </a:lnTo>
                <a:lnTo>
                  <a:pt x="392" y="297"/>
                </a:lnTo>
                <a:lnTo>
                  <a:pt x="392" y="297"/>
                </a:lnTo>
                <a:lnTo>
                  <a:pt x="408" y="293"/>
                </a:lnTo>
                <a:lnTo>
                  <a:pt x="424" y="289"/>
                </a:lnTo>
                <a:lnTo>
                  <a:pt x="457" y="279"/>
                </a:lnTo>
                <a:lnTo>
                  <a:pt x="457" y="279"/>
                </a:lnTo>
                <a:lnTo>
                  <a:pt x="444" y="284"/>
                </a:lnTo>
                <a:lnTo>
                  <a:pt x="431" y="288"/>
                </a:lnTo>
                <a:lnTo>
                  <a:pt x="406" y="295"/>
                </a:lnTo>
                <a:lnTo>
                  <a:pt x="406" y="295"/>
                </a:lnTo>
                <a:lnTo>
                  <a:pt x="359" y="309"/>
                </a:lnTo>
                <a:lnTo>
                  <a:pt x="359" y="309"/>
                </a:lnTo>
                <a:lnTo>
                  <a:pt x="342" y="315"/>
                </a:lnTo>
                <a:lnTo>
                  <a:pt x="324" y="320"/>
                </a:lnTo>
                <a:lnTo>
                  <a:pt x="324" y="320"/>
                </a:lnTo>
                <a:lnTo>
                  <a:pt x="326" y="314"/>
                </a:lnTo>
                <a:lnTo>
                  <a:pt x="326" y="314"/>
                </a:lnTo>
                <a:close/>
                <a:moveTo>
                  <a:pt x="322" y="326"/>
                </a:moveTo>
                <a:lnTo>
                  <a:pt x="322" y="326"/>
                </a:lnTo>
                <a:lnTo>
                  <a:pt x="331" y="324"/>
                </a:lnTo>
                <a:lnTo>
                  <a:pt x="339" y="323"/>
                </a:lnTo>
                <a:lnTo>
                  <a:pt x="355" y="318"/>
                </a:lnTo>
                <a:lnTo>
                  <a:pt x="355" y="318"/>
                </a:lnTo>
                <a:lnTo>
                  <a:pt x="373" y="312"/>
                </a:lnTo>
                <a:lnTo>
                  <a:pt x="390" y="307"/>
                </a:lnTo>
                <a:lnTo>
                  <a:pt x="390" y="307"/>
                </a:lnTo>
                <a:lnTo>
                  <a:pt x="374" y="314"/>
                </a:lnTo>
                <a:lnTo>
                  <a:pt x="356" y="321"/>
                </a:lnTo>
                <a:lnTo>
                  <a:pt x="356" y="321"/>
                </a:lnTo>
                <a:lnTo>
                  <a:pt x="347" y="324"/>
                </a:lnTo>
                <a:lnTo>
                  <a:pt x="338" y="327"/>
                </a:lnTo>
                <a:lnTo>
                  <a:pt x="329" y="330"/>
                </a:lnTo>
                <a:lnTo>
                  <a:pt x="320" y="333"/>
                </a:lnTo>
                <a:lnTo>
                  <a:pt x="320" y="333"/>
                </a:lnTo>
                <a:lnTo>
                  <a:pt x="322" y="326"/>
                </a:lnTo>
                <a:lnTo>
                  <a:pt x="322" y="326"/>
                </a:lnTo>
                <a:close/>
                <a:moveTo>
                  <a:pt x="318" y="338"/>
                </a:moveTo>
                <a:lnTo>
                  <a:pt x="318" y="338"/>
                </a:lnTo>
                <a:lnTo>
                  <a:pt x="326" y="337"/>
                </a:lnTo>
                <a:lnTo>
                  <a:pt x="334" y="335"/>
                </a:lnTo>
                <a:lnTo>
                  <a:pt x="350" y="330"/>
                </a:lnTo>
                <a:lnTo>
                  <a:pt x="350" y="330"/>
                </a:lnTo>
                <a:lnTo>
                  <a:pt x="374" y="323"/>
                </a:lnTo>
                <a:lnTo>
                  <a:pt x="396" y="317"/>
                </a:lnTo>
                <a:lnTo>
                  <a:pt x="396" y="317"/>
                </a:lnTo>
                <a:lnTo>
                  <a:pt x="445" y="302"/>
                </a:lnTo>
                <a:lnTo>
                  <a:pt x="495" y="287"/>
                </a:lnTo>
                <a:lnTo>
                  <a:pt x="495" y="287"/>
                </a:lnTo>
                <a:lnTo>
                  <a:pt x="496" y="291"/>
                </a:lnTo>
                <a:lnTo>
                  <a:pt x="496" y="291"/>
                </a:lnTo>
                <a:lnTo>
                  <a:pt x="496" y="291"/>
                </a:lnTo>
                <a:lnTo>
                  <a:pt x="496" y="291"/>
                </a:lnTo>
                <a:lnTo>
                  <a:pt x="472" y="298"/>
                </a:lnTo>
                <a:lnTo>
                  <a:pt x="448" y="304"/>
                </a:lnTo>
                <a:lnTo>
                  <a:pt x="399" y="317"/>
                </a:lnTo>
                <a:lnTo>
                  <a:pt x="399" y="317"/>
                </a:lnTo>
                <a:lnTo>
                  <a:pt x="356" y="329"/>
                </a:lnTo>
                <a:lnTo>
                  <a:pt x="336" y="336"/>
                </a:lnTo>
                <a:lnTo>
                  <a:pt x="316" y="344"/>
                </a:lnTo>
                <a:lnTo>
                  <a:pt x="316" y="344"/>
                </a:lnTo>
                <a:lnTo>
                  <a:pt x="318" y="338"/>
                </a:lnTo>
                <a:lnTo>
                  <a:pt x="318" y="338"/>
                </a:lnTo>
                <a:close/>
                <a:moveTo>
                  <a:pt x="315" y="347"/>
                </a:moveTo>
                <a:lnTo>
                  <a:pt x="315" y="347"/>
                </a:lnTo>
                <a:lnTo>
                  <a:pt x="325" y="342"/>
                </a:lnTo>
                <a:lnTo>
                  <a:pt x="336" y="338"/>
                </a:lnTo>
                <a:lnTo>
                  <a:pt x="358" y="331"/>
                </a:lnTo>
                <a:lnTo>
                  <a:pt x="404" y="318"/>
                </a:lnTo>
                <a:lnTo>
                  <a:pt x="404" y="318"/>
                </a:lnTo>
                <a:lnTo>
                  <a:pt x="427" y="311"/>
                </a:lnTo>
                <a:lnTo>
                  <a:pt x="450" y="305"/>
                </a:lnTo>
                <a:lnTo>
                  <a:pt x="450" y="305"/>
                </a:lnTo>
                <a:lnTo>
                  <a:pt x="457" y="303"/>
                </a:lnTo>
                <a:lnTo>
                  <a:pt x="457" y="303"/>
                </a:lnTo>
                <a:lnTo>
                  <a:pt x="392" y="324"/>
                </a:lnTo>
                <a:lnTo>
                  <a:pt x="392" y="324"/>
                </a:lnTo>
                <a:lnTo>
                  <a:pt x="372" y="332"/>
                </a:lnTo>
                <a:lnTo>
                  <a:pt x="351" y="339"/>
                </a:lnTo>
                <a:lnTo>
                  <a:pt x="332" y="347"/>
                </a:lnTo>
                <a:lnTo>
                  <a:pt x="313" y="356"/>
                </a:lnTo>
                <a:lnTo>
                  <a:pt x="313" y="356"/>
                </a:lnTo>
                <a:lnTo>
                  <a:pt x="315" y="347"/>
                </a:lnTo>
                <a:lnTo>
                  <a:pt x="315" y="347"/>
                </a:lnTo>
                <a:close/>
                <a:moveTo>
                  <a:pt x="498" y="318"/>
                </a:moveTo>
                <a:lnTo>
                  <a:pt x="498" y="318"/>
                </a:lnTo>
                <a:lnTo>
                  <a:pt x="499" y="321"/>
                </a:lnTo>
                <a:lnTo>
                  <a:pt x="499" y="321"/>
                </a:lnTo>
                <a:lnTo>
                  <a:pt x="488" y="327"/>
                </a:lnTo>
                <a:lnTo>
                  <a:pt x="478" y="330"/>
                </a:lnTo>
                <a:lnTo>
                  <a:pt x="456" y="336"/>
                </a:lnTo>
                <a:lnTo>
                  <a:pt x="456" y="336"/>
                </a:lnTo>
                <a:lnTo>
                  <a:pt x="429" y="344"/>
                </a:lnTo>
                <a:lnTo>
                  <a:pt x="403" y="352"/>
                </a:lnTo>
                <a:lnTo>
                  <a:pt x="403" y="352"/>
                </a:lnTo>
                <a:lnTo>
                  <a:pt x="381" y="359"/>
                </a:lnTo>
                <a:lnTo>
                  <a:pt x="358" y="366"/>
                </a:lnTo>
                <a:lnTo>
                  <a:pt x="336" y="374"/>
                </a:lnTo>
                <a:lnTo>
                  <a:pt x="315" y="383"/>
                </a:lnTo>
                <a:lnTo>
                  <a:pt x="315" y="383"/>
                </a:lnTo>
                <a:lnTo>
                  <a:pt x="314" y="373"/>
                </a:lnTo>
                <a:lnTo>
                  <a:pt x="314" y="373"/>
                </a:lnTo>
                <a:lnTo>
                  <a:pt x="321" y="370"/>
                </a:lnTo>
                <a:lnTo>
                  <a:pt x="329" y="367"/>
                </a:lnTo>
                <a:lnTo>
                  <a:pt x="329" y="367"/>
                </a:lnTo>
                <a:lnTo>
                  <a:pt x="358" y="358"/>
                </a:lnTo>
                <a:lnTo>
                  <a:pt x="358" y="358"/>
                </a:lnTo>
                <a:lnTo>
                  <a:pt x="414" y="341"/>
                </a:lnTo>
                <a:lnTo>
                  <a:pt x="414" y="341"/>
                </a:lnTo>
                <a:lnTo>
                  <a:pt x="473" y="326"/>
                </a:lnTo>
                <a:lnTo>
                  <a:pt x="473" y="326"/>
                </a:lnTo>
                <a:lnTo>
                  <a:pt x="486" y="322"/>
                </a:lnTo>
                <a:lnTo>
                  <a:pt x="492" y="320"/>
                </a:lnTo>
                <a:lnTo>
                  <a:pt x="498" y="318"/>
                </a:lnTo>
                <a:lnTo>
                  <a:pt x="498" y="318"/>
                </a:lnTo>
                <a:close/>
                <a:moveTo>
                  <a:pt x="313" y="360"/>
                </a:moveTo>
                <a:lnTo>
                  <a:pt x="313" y="360"/>
                </a:lnTo>
                <a:lnTo>
                  <a:pt x="335" y="354"/>
                </a:lnTo>
                <a:lnTo>
                  <a:pt x="358" y="347"/>
                </a:lnTo>
                <a:lnTo>
                  <a:pt x="381" y="339"/>
                </a:lnTo>
                <a:lnTo>
                  <a:pt x="404" y="332"/>
                </a:lnTo>
                <a:lnTo>
                  <a:pt x="404" y="332"/>
                </a:lnTo>
                <a:lnTo>
                  <a:pt x="428" y="326"/>
                </a:lnTo>
                <a:lnTo>
                  <a:pt x="452" y="319"/>
                </a:lnTo>
                <a:lnTo>
                  <a:pt x="452" y="319"/>
                </a:lnTo>
                <a:lnTo>
                  <a:pt x="454" y="318"/>
                </a:lnTo>
                <a:lnTo>
                  <a:pt x="454" y="318"/>
                </a:lnTo>
                <a:lnTo>
                  <a:pt x="447" y="321"/>
                </a:lnTo>
                <a:lnTo>
                  <a:pt x="447" y="321"/>
                </a:lnTo>
                <a:lnTo>
                  <a:pt x="421" y="330"/>
                </a:lnTo>
                <a:lnTo>
                  <a:pt x="397" y="337"/>
                </a:lnTo>
                <a:lnTo>
                  <a:pt x="397" y="337"/>
                </a:lnTo>
                <a:lnTo>
                  <a:pt x="351" y="354"/>
                </a:lnTo>
                <a:lnTo>
                  <a:pt x="351" y="354"/>
                </a:lnTo>
                <a:lnTo>
                  <a:pt x="332" y="361"/>
                </a:lnTo>
                <a:lnTo>
                  <a:pt x="322" y="365"/>
                </a:lnTo>
                <a:lnTo>
                  <a:pt x="313" y="369"/>
                </a:lnTo>
                <a:lnTo>
                  <a:pt x="313" y="369"/>
                </a:lnTo>
                <a:lnTo>
                  <a:pt x="313" y="360"/>
                </a:lnTo>
                <a:lnTo>
                  <a:pt x="313" y="360"/>
                </a:lnTo>
                <a:close/>
                <a:moveTo>
                  <a:pt x="315" y="389"/>
                </a:moveTo>
                <a:lnTo>
                  <a:pt x="315" y="389"/>
                </a:lnTo>
                <a:lnTo>
                  <a:pt x="315" y="387"/>
                </a:lnTo>
                <a:lnTo>
                  <a:pt x="315" y="387"/>
                </a:lnTo>
                <a:lnTo>
                  <a:pt x="327" y="384"/>
                </a:lnTo>
                <a:lnTo>
                  <a:pt x="339" y="381"/>
                </a:lnTo>
                <a:lnTo>
                  <a:pt x="339" y="381"/>
                </a:lnTo>
                <a:lnTo>
                  <a:pt x="326" y="387"/>
                </a:lnTo>
                <a:lnTo>
                  <a:pt x="314" y="394"/>
                </a:lnTo>
                <a:lnTo>
                  <a:pt x="314" y="394"/>
                </a:lnTo>
                <a:lnTo>
                  <a:pt x="315" y="389"/>
                </a:lnTo>
                <a:lnTo>
                  <a:pt x="315" y="389"/>
                </a:lnTo>
                <a:close/>
                <a:moveTo>
                  <a:pt x="308" y="409"/>
                </a:moveTo>
                <a:lnTo>
                  <a:pt x="308" y="409"/>
                </a:lnTo>
                <a:lnTo>
                  <a:pt x="311" y="402"/>
                </a:lnTo>
                <a:lnTo>
                  <a:pt x="311" y="402"/>
                </a:lnTo>
                <a:lnTo>
                  <a:pt x="320" y="399"/>
                </a:lnTo>
                <a:lnTo>
                  <a:pt x="329" y="395"/>
                </a:lnTo>
                <a:lnTo>
                  <a:pt x="347" y="388"/>
                </a:lnTo>
                <a:lnTo>
                  <a:pt x="347" y="388"/>
                </a:lnTo>
                <a:lnTo>
                  <a:pt x="366" y="382"/>
                </a:lnTo>
                <a:lnTo>
                  <a:pt x="384" y="376"/>
                </a:lnTo>
                <a:lnTo>
                  <a:pt x="384" y="376"/>
                </a:lnTo>
                <a:lnTo>
                  <a:pt x="364" y="383"/>
                </a:lnTo>
                <a:lnTo>
                  <a:pt x="345" y="391"/>
                </a:lnTo>
                <a:lnTo>
                  <a:pt x="326" y="400"/>
                </a:lnTo>
                <a:lnTo>
                  <a:pt x="307" y="410"/>
                </a:lnTo>
                <a:lnTo>
                  <a:pt x="307" y="410"/>
                </a:lnTo>
                <a:lnTo>
                  <a:pt x="308" y="409"/>
                </a:lnTo>
                <a:lnTo>
                  <a:pt x="308" y="409"/>
                </a:lnTo>
                <a:close/>
                <a:moveTo>
                  <a:pt x="304" y="416"/>
                </a:moveTo>
                <a:lnTo>
                  <a:pt x="304" y="416"/>
                </a:lnTo>
                <a:lnTo>
                  <a:pt x="314" y="414"/>
                </a:lnTo>
                <a:lnTo>
                  <a:pt x="322" y="410"/>
                </a:lnTo>
                <a:lnTo>
                  <a:pt x="339" y="401"/>
                </a:lnTo>
                <a:lnTo>
                  <a:pt x="339" y="401"/>
                </a:lnTo>
                <a:lnTo>
                  <a:pt x="355" y="394"/>
                </a:lnTo>
                <a:lnTo>
                  <a:pt x="372" y="389"/>
                </a:lnTo>
                <a:lnTo>
                  <a:pt x="405" y="379"/>
                </a:lnTo>
                <a:lnTo>
                  <a:pt x="405" y="379"/>
                </a:lnTo>
                <a:lnTo>
                  <a:pt x="422" y="374"/>
                </a:lnTo>
                <a:lnTo>
                  <a:pt x="422" y="374"/>
                </a:lnTo>
                <a:lnTo>
                  <a:pt x="394" y="384"/>
                </a:lnTo>
                <a:lnTo>
                  <a:pt x="394" y="384"/>
                </a:lnTo>
                <a:lnTo>
                  <a:pt x="368" y="394"/>
                </a:lnTo>
                <a:lnTo>
                  <a:pt x="341" y="405"/>
                </a:lnTo>
                <a:lnTo>
                  <a:pt x="341" y="405"/>
                </a:lnTo>
                <a:lnTo>
                  <a:pt x="332" y="409"/>
                </a:lnTo>
                <a:lnTo>
                  <a:pt x="322" y="412"/>
                </a:lnTo>
                <a:lnTo>
                  <a:pt x="313" y="415"/>
                </a:lnTo>
                <a:lnTo>
                  <a:pt x="303" y="418"/>
                </a:lnTo>
                <a:lnTo>
                  <a:pt x="303" y="418"/>
                </a:lnTo>
                <a:lnTo>
                  <a:pt x="304" y="416"/>
                </a:lnTo>
                <a:lnTo>
                  <a:pt x="304" y="416"/>
                </a:lnTo>
                <a:close/>
                <a:moveTo>
                  <a:pt x="301" y="424"/>
                </a:moveTo>
                <a:lnTo>
                  <a:pt x="301" y="424"/>
                </a:lnTo>
                <a:lnTo>
                  <a:pt x="312" y="422"/>
                </a:lnTo>
                <a:lnTo>
                  <a:pt x="323" y="419"/>
                </a:lnTo>
                <a:lnTo>
                  <a:pt x="345" y="412"/>
                </a:lnTo>
                <a:lnTo>
                  <a:pt x="345" y="412"/>
                </a:lnTo>
                <a:lnTo>
                  <a:pt x="373" y="402"/>
                </a:lnTo>
                <a:lnTo>
                  <a:pt x="401" y="394"/>
                </a:lnTo>
                <a:lnTo>
                  <a:pt x="401" y="394"/>
                </a:lnTo>
                <a:lnTo>
                  <a:pt x="396" y="395"/>
                </a:lnTo>
                <a:lnTo>
                  <a:pt x="396" y="395"/>
                </a:lnTo>
                <a:lnTo>
                  <a:pt x="367" y="408"/>
                </a:lnTo>
                <a:lnTo>
                  <a:pt x="336" y="419"/>
                </a:lnTo>
                <a:lnTo>
                  <a:pt x="336" y="419"/>
                </a:lnTo>
                <a:lnTo>
                  <a:pt x="316" y="427"/>
                </a:lnTo>
                <a:lnTo>
                  <a:pt x="306" y="431"/>
                </a:lnTo>
                <a:lnTo>
                  <a:pt x="297" y="435"/>
                </a:lnTo>
                <a:lnTo>
                  <a:pt x="297" y="435"/>
                </a:lnTo>
                <a:lnTo>
                  <a:pt x="301" y="424"/>
                </a:lnTo>
                <a:lnTo>
                  <a:pt x="301" y="424"/>
                </a:lnTo>
                <a:close/>
                <a:moveTo>
                  <a:pt x="468" y="373"/>
                </a:moveTo>
                <a:lnTo>
                  <a:pt x="468" y="373"/>
                </a:lnTo>
                <a:lnTo>
                  <a:pt x="497" y="362"/>
                </a:lnTo>
                <a:lnTo>
                  <a:pt x="497" y="362"/>
                </a:lnTo>
                <a:lnTo>
                  <a:pt x="501" y="361"/>
                </a:lnTo>
                <a:lnTo>
                  <a:pt x="501" y="361"/>
                </a:lnTo>
                <a:lnTo>
                  <a:pt x="518" y="356"/>
                </a:lnTo>
                <a:lnTo>
                  <a:pt x="518" y="356"/>
                </a:lnTo>
                <a:lnTo>
                  <a:pt x="519" y="361"/>
                </a:lnTo>
                <a:lnTo>
                  <a:pt x="519" y="361"/>
                </a:lnTo>
                <a:lnTo>
                  <a:pt x="506" y="365"/>
                </a:lnTo>
                <a:lnTo>
                  <a:pt x="493" y="369"/>
                </a:lnTo>
                <a:lnTo>
                  <a:pt x="468" y="378"/>
                </a:lnTo>
                <a:lnTo>
                  <a:pt x="468" y="378"/>
                </a:lnTo>
                <a:lnTo>
                  <a:pt x="436" y="389"/>
                </a:lnTo>
                <a:lnTo>
                  <a:pt x="406" y="398"/>
                </a:lnTo>
                <a:lnTo>
                  <a:pt x="406" y="398"/>
                </a:lnTo>
                <a:lnTo>
                  <a:pt x="348" y="418"/>
                </a:lnTo>
                <a:lnTo>
                  <a:pt x="348" y="418"/>
                </a:lnTo>
                <a:lnTo>
                  <a:pt x="321" y="427"/>
                </a:lnTo>
                <a:lnTo>
                  <a:pt x="308" y="432"/>
                </a:lnTo>
                <a:lnTo>
                  <a:pt x="296" y="438"/>
                </a:lnTo>
                <a:lnTo>
                  <a:pt x="296" y="438"/>
                </a:lnTo>
                <a:lnTo>
                  <a:pt x="296" y="438"/>
                </a:lnTo>
                <a:lnTo>
                  <a:pt x="308" y="432"/>
                </a:lnTo>
                <a:lnTo>
                  <a:pt x="321" y="427"/>
                </a:lnTo>
                <a:lnTo>
                  <a:pt x="346" y="418"/>
                </a:lnTo>
                <a:lnTo>
                  <a:pt x="346" y="418"/>
                </a:lnTo>
                <a:lnTo>
                  <a:pt x="377" y="405"/>
                </a:lnTo>
                <a:lnTo>
                  <a:pt x="407" y="394"/>
                </a:lnTo>
                <a:lnTo>
                  <a:pt x="407" y="394"/>
                </a:lnTo>
                <a:lnTo>
                  <a:pt x="443" y="381"/>
                </a:lnTo>
                <a:lnTo>
                  <a:pt x="443" y="381"/>
                </a:lnTo>
                <a:lnTo>
                  <a:pt x="468" y="373"/>
                </a:lnTo>
                <a:lnTo>
                  <a:pt x="468" y="373"/>
                </a:lnTo>
                <a:close/>
                <a:moveTo>
                  <a:pt x="491" y="372"/>
                </a:moveTo>
                <a:lnTo>
                  <a:pt x="491" y="372"/>
                </a:lnTo>
                <a:lnTo>
                  <a:pt x="476" y="378"/>
                </a:lnTo>
                <a:lnTo>
                  <a:pt x="460" y="383"/>
                </a:lnTo>
                <a:lnTo>
                  <a:pt x="460" y="383"/>
                </a:lnTo>
                <a:lnTo>
                  <a:pt x="458" y="384"/>
                </a:lnTo>
                <a:lnTo>
                  <a:pt x="458" y="384"/>
                </a:lnTo>
                <a:lnTo>
                  <a:pt x="463" y="382"/>
                </a:lnTo>
                <a:lnTo>
                  <a:pt x="463" y="382"/>
                </a:lnTo>
                <a:lnTo>
                  <a:pt x="491" y="372"/>
                </a:lnTo>
                <a:lnTo>
                  <a:pt x="491" y="372"/>
                </a:lnTo>
                <a:close/>
                <a:moveTo>
                  <a:pt x="295" y="440"/>
                </a:moveTo>
                <a:lnTo>
                  <a:pt x="295" y="440"/>
                </a:lnTo>
                <a:lnTo>
                  <a:pt x="301" y="438"/>
                </a:lnTo>
                <a:lnTo>
                  <a:pt x="308" y="435"/>
                </a:lnTo>
                <a:lnTo>
                  <a:pt x="308" y="435"/>
                </a:lnTo>
                <a:lnTo>
                  <a:pt x="315" y="432"/>
                </a:lnTo>
                <a:lnTo>
                  <a:pt x="323" y="429"/>
                </a:lnTo>
                <a:lnTo>
                  <a:pt x="339" y="423"/>
                </a:lnTo>
                <a:lnTo>
                  <a:pt x="339" y="423"/>
                </a:lnTo>
                <a:lnTo>
                  <a:pt x="401" y="402"/>
                </a:lnTo>
                <a:lnTo>
                  <a:pt x="401" y="402"/>
                </a:lnTo>
                <a:lnTo>
                  <a:pt x="439" y="390"/>
                </a:lnTo>
                <a:lnTo>
                  <a:pt x="439" y="390"/>
                </a:lnTo>
                <a:lnTo>
                  <a:pt x="419" y="398"/>
                </a:lnTo>
                <a:lnTo>
                  <a:pt x="399" y="407"/>
                </a:lnTo>
                <a:lnTo>
                  <a:pt x="399" y="407"/>
                </a:lnTo>
                <a:lnTo>
                  <a:pt x="344" y="428"/>
                </a:lnTo>
                <a:lnTo>
                  <a:pt x="317" y="439"/>
                </a:lnTo>
                <a:lnTo>
                  <a:pt x="304" y="445"/>
                </a:lnTo>
                <a:lnTo>
                  <a:pt x="292" y="452"/>
                </a:lnTo>
                <a:lnTo>
                  <a:pt x="292" y="452"/>
                </a:lnTo>
                <a:lnTo>
                  <a:pt x="295" y="440"/>
                </a:lnTo>
                <a:lnTo>
                  <a:pt x="295" y="440"/>
                </a:lnTo>
                <a:close/>
                <a:moveTo>
                  <a:pt x="512" y="375"/>
                </a:moveTo>
                <a:lnTo>
                  <a:pt x="512" y="375"/>
                </a:lnTo>
                <a:lnTo>
                  <a:pt x="505" y="378"/>
                </a:lnTo>
                <a:lnTo>
                  <a:pt x="499" y="382"/>
                </a:lnTo>
                <a:lnTo>
                  <a:pt x="484" y="387"/>
                </a:lnTo>
                <a:lnTo>
                  <a:pt x="455" y="397"/>
                </a:lnTo>
                <a:lnTo>
                  <a:pt x="455" y="397"/>
                </a:lnTo>
                <a:lnTo>
                  <a:pt x="425" y="410"/>
                </a:lnTo>
                <a:lnTo>
                  <a:pt x="395" y="422"/>
                </a:lnTo>
                <a:lnTo>
                  <a:pt x="395" y="422"/>
                </a:lnTo>
                <a:lnTo>
                  <a:pt x="341" y="444"/>
                </a:lnTo>
                <a:lnTo>
                  <a:pt x="314" y="456"/>
                </a:lnTo>
                <a:lnTo>
                  <a:pt x="288" y="469"/>
                </a:lnTo>
                <a:lnTo>
                  <a:pt x="288" y="469"/>
                </a:lnTo>
                <a:lnTo>
                  <a:pt x="290" y="459"/>
                </a:lnTo>
                <a:lnTo>
                  <a:pt x="290" y="459"/>
                </a:lnTo>
                <a:lnTo>
                  <a:pt x="303" y="454"/>
                </a:lnTo>
                <a:lnTo>
                  <a:pt x="317" y="449"/>
                </a:lnTo>
                <a:lnTo>
                  <a:pt x="344" y="439"/>
                </a:lnTo>
                <a:lnTo>
                  <a:pt x="344" y="439"/>
                </a:lnTo>
                <a:lnTo>
                  <a:pt x="406" y="415"/>
                </a:lnTo>
                <a:lnTo>
                  <a:pt x="406" y="415"/>
                </a:lnTo>
                <a:lnTo>
                  <a:pt x="435" y="402"/>
                </a:lnTo>
                <a:lnTo>
                  <a:pt x="451" y="396"/>
                </a:lnTo>
                <a:lnTo>
                  <a:pt x="467" y="391"/>
                </a:lnTo>
                <a:lnTo>
                  <a:pt x="467" y="391"/>
                </a:lnTo>
                <a:lnTo>
                  <a:pt x="482" y="386"/>
                </a:lnTo>
                <a:lnTo>
                  <a:pt x="497" y="381"/>
                </a:lnTo>
                <a:lnTo>
                  <a:pt x="497" y="381"/>
                </a:lnTo>
                <a:lnTo>
                  <a:pt x="510" y="374"/>
                </a:lnTo>
                <a:lnTo>
                  <a:pt x="515" y="372"/>
                </a:lnTo>
                <a:lnTo>
                  <a:pt x="512" y="375"/>
                </a:lnTo>
                <a:lnTo>
                  <a:pt x="512" y="375"/>
                </a:lnTo>
                <a:close/>
                <a:moveTo>
                  <a:pt x="288" y="473"/>
                </a:moveTo>
                <a:lnTo>
                  <a:pt x="288" y="473"/>
                </a:lnTo>
                <a:lnTo>
                  <a:pt x="300" y="469"/>
                </a:lnTo>
                <a:lnTo>
                  <a:pt x="311" y="465"/>
                </a:lnTo>
                <a:lnTo>
                  <a:pt x="334" y="456"/>
                </a:lnTo>
                <a:lnTo>
                  <a:pt x="334" y="456"/>
                </a:lnTo>
                <a:lnTo>
                  <a:pt x="366" y="445"/>
                </a:lnTo>
                <a:lnTo>
                  <a:pt x="398" y="434"/>
                </a:lnTo>
                <a:lnTo>
                  <a:pt x="398" y="434"/>
                </a:lnTo>
                <a:lnTo>
                  <a:pt x="414" y="429"/>
                </a:lnTo>
                <a:lnTo>
                  <a:pt x="414" y="429"/>
                </a:lnTo>
                <a:lnTo>
                  <a:pt x="395" y="439"/>
                </a:lnTo>
                <a:lnTo>
                  <a:pt x="395" y="439"/>
                </a:lnTo>
                <a:lnTo>
                  <a:pt x="366" y="453"/>
                </a:lnTo>
                <a:lnTo>
                  <a:pt x="335" y="466"/>
                </a:lnTo>
                <a:lnTo>
                  <a:pt x="335" y="466"/>
                </a:lnTo>
                <a:lnTo>
                  <a:pt x="323" y="470"/>
                </a:lnTo>
                <a:lnTo>
                  <a:pt x="311" y="475"/>
                </a:lnTo>
                <a:lnTo>
                  <a:pt x="299" y="480"/>
                </a:lnTo>
                <a:lnTo>
                  <a:pt x="287" y="485"/>
                </a:lnTo>
                <a:lnTo>
                  <a:pt x="287" y="485"/>
                </a:lnTo>
                <a:lnTo>
                  <a:pt x="288" y="473"/>
                </a:lnTo>
                <a:lnTo>
                  <a:pt x="288" y="473"/>
                </a:lnTo>
                <a:close/>
                <a:moveTo>
                  <a:pt x="298" y="482"/>
                </a:moveTo>
                <a:lnTo>
                  <a:pt x="298" y="482"/>
                </a:lnTo>
                <a:lnTo>
                  <a:pt x="297" y="482"/>
                </a:lnTo>
                <a:lnTo>
                  <a:pt x="297" y="482"/>
                </a:lnTo>
                <a:lnTo>
                  <a:pt x="298" y="482"/>
                </a:lnTo>
                <a:lnTo>
                  <a:pt x="298" y="482"/>
                </a:lnTo>
                <a:close/>
                <a:moveTo>
                  <a:pt x="294" y="484"/>
                </a:moveTo>
                <a:lnTo>
                  <a:pt x="294" y="484"/>
                </a:lnTo>
                <a:lnTo>
                  <a:pt x="292" y="485"/>
                </a:lnTo>
                <a:lnTo>
                  <a:pt x="292" y="485"/>
                </a:lnTo>
                <a:lnTo>
                  <a:pt x="294" y="484"/>
                </a:lnTo>
                <a:lnTo>
                  <a:pt x="294" y="484"/>
                </a:lnTo>
                <a:close/>
                <a:moveTo>
                  <a:pt x="372" y="458"/>
                </a:moveTo>
                <a:lnTo>
                  <a:pt x="372" y="458"/>
                </a:lnTo>
                <a:lnTo>
                  <a:pt x="394" y="450"/>
                </a:lnTo>
                <a:lnTo>
                  <a:pt x="394" y="450"/>
                </a:lnTo>
                <a:lnTo>
                  <a:pt x="357" y="465"/>
                </a:lnTo>
                <a:lnTo>
                  <a:pt x="357" y="465"/>
                </a:lnTo>
                <a:lnTo>
                  <a:pt x="306" y="486"/>
                </a:lnTo>
                <a:lnTo>
                  <a:pt x="306" y="486"/>
                </a:lnTo>
                <a:lnTo>
                  <a:pt x="296" y="492"/>
                </a:lnTo>
                <a:lnTo>
                  <a:pt x="291" y="494"/>
                </a:lnTo>
                <a:lnTo>
                  <a:pt x="287" y="498"/>
                </a:lnTo>
                <a:lnTo>
                  <a:pt x="287" y="498"/>
                </a:lnTo>
                <a:lnTo>
                  <a:pt x="287" y="490"/>
                </a:lnTo>
                <a:lnTo>
                  <a:pt x="287" y="490"/>
                </a:lnTo>
                <a:lnTo>
                  <a:pt x="329" y="473"/>
                </a:lnTo>
                <a:lnTo>
                  <a:pt x="372" y="458"/>
                </a:lnTo>
                <a:lnTo>
                  <a:pt x="372" y="458"/>
                </a:lnTo>
                <a:close/>
                <a:moveTo>
                  <a:pt x="321" y="488"/>
                </a:moveTo>
                <a:lnTo>
                  <a:pt x="321" y="488"/>
                </a:lnTo>
                <a:lnTo>
                  <a:pt x="332" y="483"/>
                </a:lnTo>
                <a:lnTo>
                  <a:pt x="344" y="480"/>
                </a:lnTo>
                <a:lnTo>
                  <a:pt x="368" y="473"/>
                </a:lnTo>
                <a:lnTo>
                  <a:pt x="368" y="473"/>
                </a:lnTo>
                <a:lnTo>
                  <a:pt x="407" y="461"/>
                </a:lnTo>
                <a:lnTo>
                  <a:pt x="407" y="461"/>
                </a:lnTo>
                <a:lnTo>
                  <a:pt x="399" y="463"/>
                </a:lnTo>
                <a:lnTo>
                  <a:pt x="399" y="463"/>
                </a:lnTo>
                <a:lnTo>
                  <a:pt x="378" y="471"/>
                </a:lnTo>
                <a:lnTo>
                  <a:pt x="356" y="480"/>
                </a:lnTo>
                <a:lnTo>
                  <a:pt x="356" y="480"/>
                </a:lnTo>
                <a:lnTo>
                  <a:pt x="334" y="491"/>
                </a:lnTo>
                <a:lnTo>
                  <a:pt x="312" y="501"/>
                </a:lnTo>
                <a:lnTo>
                  <a:pt x="312" y="501"/>
                </a:lnTo>
                <a:lnTo>
                  <a:pt x="301" y="505"/>
                </a:lnTo>
                <a:lnTo>
                  <a:pt x="295" y="508"/>
                </a:lnTo>
                <a:lnTo>
                  <a:pt x="290" y="511"/>
                </a:lnTo>
                <a:lnTo>
                  <a:pt x="290" y="511"/>
                </a:lnTo>
                <a:lnTo>
                  <a:pt x="288" y="503"/>
                </a:lnTo>
                <a:lnTo>
                  <a:pt x="288" y="503"/>
                </a:lnTo>
                <a:lnTo>
                  <a:pt x="305" y="496"/>
                </a:lnTo>
                <a:lnTo>
                  <a:pt x="321" y="488"/>
                </a:lnTo>
                <a:lnTo>
                  <a:pt x="321" y="488"/>
                </a:lnTo>
                <a:close/>
                <a:moveTo>
                  <a:pt x="410" y="475"/>
                </a:moveTo>
                <a:lnTo>
                  <a:pt x="410" y="475"/>
                </a:lnTo>
                <a:lnTo>
                  <a:pt x="391" y="481"/>
                </a:lnTo>
                <a:lnTo>
                  <a:pt x="391" y="481"/>
                </a:lnTo>
                <a:lnTo>
                  <a:pt x="371" y="488"/>
                </a:lnTo>
                <a:lnTo>
                  <a:pt x="351" y="496"/>
                </a:lnTo>
                <a:lnTo>
                  <a:pt x="351" y="496"/>
                </a:lnTo>
                <a:lnTo>
                  <a:pt x="324" y="509"/>
                </a:lnTo>
                <a:lnTo>
                  <a:pt x="324" y="509"/>
                </a:lnTo>
                <a:lnTo>
                  <a:pt x="312" y="513"/>
                </a:lnTo>
                <a:lnTo>
                  <a:pt x="306" y="516"/>
                </a:lnTo>
                <a:lnTo>
                  <a:pt x="302" y="519"/>
                </a:lnTo>
                <a:lnTo>
                  <a:pt x="302" y="519"/>
                </a:lnTo>
                <a:lnTo>
                  <a:pt x="301" y="521"/>
                </a:lnTo>
                <a:lnTo>
                  <a:pt x="302" y="521"/>
                </a:lnTo>
                <a:lnTo>
                  <a:pt x="302" y="521"/>
                </a:lnTo>
                <a:lnTo>
                  <a:pt x="306" y="522"/>
                </a:lnTo>
                <a:lnTo>
                  <a:pt x="310" y="521"/>
                </a:lnTo>
                <a:lnTo>
                  <a:pt x="318" y="519"/>
                </a:lnTo>
                <a:lnTo>
                  <a:pt x="318" y="519"/>
                </a:lnTo>
                <a:lnTo>
                  <a:pt x="349" y="506"/>
                </a:lnTo>
                <a:lnTo>
                  <a:pt x="349" y="506"/>
                </a:lnTo>
                <a:lnTo>
                  <a:pt x="355" y="504"/>
                </a:lnTo>
                <a:lnTo>
                  <a:pt x="358" y="503"/>
                </a:lnTo>
                <a:lnTo>
                  <a:pt x="359" y="503"/>
                </a:lnTo>
                <a:lnTo>
                  <a:pt x="357" y="504"/>
                </a:lnTo>
                <a:lnTo>
                  <a:pt x="357" y="504"/>
                </a:lnTo>
                <a:lnTo>
                  <a:pt x="349" y="508"/>
                </a:lnTo>
                <a:lnTo>
                  <a:pt x="341" y="511"/>
                </a:lnTo>
                <a:lnTo>
                  <a:pt x="341" y="511"/>
                </a:lnTo>
                <a:lnTo>
                  <a:pt x="332" y="514"/>
                </a:lnTo>
                <a:lnTo>
                  <a:pt x="327" y="517"/>
                </a:lnTo>
                <a:lnTo>
                  <a:pt x="324" y="520"/>
                </a:lnTo>
                <a:lnTo>
                  <a:pt x="324" y="520"/>
                </a:lnTo>
                <a:lnTo>
                  <a:pt x="324" y="522"/>
                </a:lnTo>
                <a:lnTo>
                  <a:pt x="325" y="522"/>
                </a:lnTo>
                <a:lnTo>
                  <a:pt x="325" y="522"/>
                </a:lnTo>
                <a:lnTo>
                  <a:pt x="326" y="522"/>
                </a:lnTo>
                <a:lnTo>
                  <a:pt x="326" y="522"/>
                </a:lnTo>
                <a:lnTo>
                  <a:pt x="327" y="522"/>
                </a:lnTo>
                <a:lnTo>
                  <a:pt x="328" y="521"/>
                </a:lnTo>
                <a:lnTo>
                  <a:pt x="327" y="520"/>
                </a:lnTo>
                <a:lnTo>
                  <a:pt x="326" y="520"/>
                </a:lnTo>
                <a:lnTo>
                  <a:pt x="326" y="520"/>
                </a:lnTo>
                <a:lnTo>
                  <a:pt x="338" y="514"/>
                </a:lnTo>
                <a:lnTo>
                  <a:pt x="338" y="514"/>
                </a:lnTo>
                <a:lnTo>
                  <a:pt x="348" y="510"/>
                </a:lnTo>
                <a:lnTo>
                  <a:pt x="348" y="510"/>
                </a:lnTo>
                <a:lnTo>
                  <a:pt x="355" y="507"/>
                </a:lnTo>
                <a:lnTo>
                  <a:pt x="355" y="507"/>
                </a:lnTo>
                <a:lnTo>
                  <a:pt x="344" y="515"/>
                </a:lnTo>
                <a:lnTo>
                  <a:pt x="332" y="520"/>
                </a:lnTo>
                <a:lnTo>
                  <a:pt x="326" y="523"/>
                </a:lnTo>
                <a:lnTo>
                  <a:pt x="320" y="524"/>
                </a:lnTo>
                <a:lnTo>
                  <a:pt x="313" y="525"/>
                </a:lnTo>
                <a:lnTo>
                  <a:pt x="307" y="524"/>
                </a:lnTo>
                <a:lnTo>
                  <a:pt x="307" y="524"/>
                </a:lnTo>
                <a:lnTo>
                  <a:pt x="302" y="523"/>
                </a:lnTo>
                <a:lnTo>
                  <a:pt x="298" y="521"/>
                </a:lnTo>
                <a:lnTo>
                  <a:pt x="295" y="518"/>
                </a:lnTo>
                <a:lnTo>
                  <a:pt x="292" y="514"/>
                </a:lnTo>
                <a:lnTo>
                  <a:pt x="292" y="514"/>
                </a:lnTo>
                <a:lnTo>
                  <a:pt x="300" y="513"/>
                </a:lnTo>
                <a:lnTo>
                  <a:pt x="308" y="511"/>
                </a:lnTo>
                <a:lnTo>
                  <a:pt x="323" y="507"/>
                </a:lnTo>
                <a:lnTo>
                  <a:pt x="338" y="500"/>
                </a:lnTo>
                <a:lnTo>
                  <a:pt x="352" y="494"/>
                </a:lnTo>
                <a:lnTo>
                  <a:pt x="352" y="494"/>
                </a:lnTo>
                <a:lnTo>
                  <a:pt x="372" y="485"/>
                </a:lnTo>
                <a:lnTo>
                  <a:pt x="391" y="479"/>
                </a:lnTo>
                <a:lnTo>
                  <a:pt x="391" y="479"/>
                </a:lnTo>
                <a:lnTo>
                  <a:pt x="402" y="476"/>
                </a:lnTo>
                <a:lnTo>
                  <a:pt x="415" y="473"/>
                </a:lnTo>
                <a:lnTo>
                  <a:pt x="415" y="473"/>
                </a:lnTo>
                <a:lnTo>
                  <a:pt x="410" y="475"/>
                </a:lnTo>
                <a:lnTo>
                  <a:pt x="410" y="475"/>
                </a:lnTo>
                <a:close/>
                <a:moveTo>
                  <a:pt x="364" y="501"/>
                </a:moveTo>
                <a:lnTo>
                  <a:pt x="364" y="501"/>
                </a:lnTo>
                <a:lnTo>
                  <a:pt x="364" y="500"/>
                </a:lnTo>
                <a:lnTo>
                  <a:pt x="363" y="500"/>
                </a:lnTo>
                <a:lnTo>
                  <a:pt x="363" y="500"/>
                </a:lnTo>
                <a:lnTo>
                  <a:pt x="353" y="502"/>
                </a:lnTo>
                <a:lnTo>
                  <a:pt x="343" y="506"/>
                </a:lnTo>
                <a:lnTo>
                  <a:pt x="324" y="514"/>
                </a:lnTo>
                <a:lnTo>
                  <a:pt x="324" y="514"/>
                </a:lnTo>
                <a:lnTo>
                  <a:pt x="314" y="518"/>
                </a:lnTo>
                <a:lnTo>
                  <a:pt x="314" y="518"/>
                </a:lnTo>
                <a:lnTo>
                  <a:pt x="311" y="519"/>
                </a:lnTo>
                <a:lnTo>
                  <a:pt x="308" y="519"/>
                </a:lnTo>
                <a:lnTo>
                  <a:pt x="308" y="518"/>
                </a:lnTo>
                <a:lnTo>
                  <a:pt x="308" y="518"/>
                </a:lnTo>
                <a:lnTo>
                  <a:pt x="314" y="515"/>
                </a:lnTo>
                <a:lnTo>
                  <a:pt x="314" y="515"/>
                </a:lnTo>
                <a:lnTo>
                  <a:pt x="334" y="506"/>
                </a:lnTo>
                <a:lnTo>
                  <a:pt x="334" y="506"/>
                </a:lnTo>
                <a:lnTo>
                  <a:pt x="360" y="495"/>
                </a:lnTo>
                <a:lnTo>
                  <a:pt x="387" y="484"/>
                </a:lnTo>
                <a:lnTo>
                  <a:pt x="387" y="484"/>
                </a:lnTo>
                <a:lnTo>
                  <a:pt x="397" y="481"/>
                </a:lnTo>
                <a:lnTo>
                  <a:pt x="397" y="481"/>
                </a:lnTo>
                <a:lnTo>
                  <a:pt x="381" y="491"/>
                </a:lnTo>
                <a:lnTo>
                  <a:pt x="364" y="501"/>
                </a:lnTo>
                <a:lnTo>
                  <a:pt x="364" y="501"/>
                </a:lnTo>
                <a:close/>
                <a:moveTo>
                  <a:pt x="427" y="467"/>
                </a:moveTo>
                <a:lnTo>
                  <a:pt x="427" y="467"/>
                </a:lnTo>
                <a:lnTo>
                  <a:pt x="409" y="471"/>
                </a:lnTo>
                <a:lnTo>
                  <a:pt x="392" y="476"/>
                </a:lnTo>
                <a:lnTo>
                  <a:pt x="374" y="482"/>
                </a:lnTo>
                <a:lnTo>
                  <a:pt x="356" y="490"/>
                </a:lnTo>
                <a:lnTo>
                  <a:pt x="356" y="490"/>
                </a:lnTo>
                <a:lnTo>
                  <a:pt x="323" y="504"/>
                </a:lnTo>
                <a:lnTo>
                  <a:pt x="323" y="504"/>
                </a:lnTo>
                <a:lnTo>
                  <a:pt x="314" y="508"/>
                </a:lnTo>
                <a:lnTo>
                  <a:pt x="304" y="510"/>
                </a:lnTo>
                <a:lnTo>
                  <a:pt x="304" y="510"/>
                </a:lnTo>
                <a:lnTo>
                  <a:pt x="299" y="511"/>
                </a:lnTo>
                <a:lnTo>
                  <a:pt x="294" y="511"/>
                </a:lnTo>
                <a:lnTo>
                  <a:pt x="294" y="511"/>
                </a:lnTo>
                <a:lnTo>
                  <a:pt x="303" y="507"/>
                </a:lnTo>
                <a:lnTo>
                  <a:pt x="303" y="507"/>
                </a:lnTo>
                <a:lnTo>
                  <a:pt x="321" y="500"/>
                </a:lnTo>
                <a:lnTo>
                  <a:pt x="338" y="492"/>
                </a:lnTo>
                <a:lnTo>
                  <a:pt x="355" y="483"/>
                </a:lnTo>
                <a:lnTo>
                  <a:pt x="373" y="475"/>
                </a:lnTo>
                <a:lnTo>
                  <a:pt x="373" y="475"/>
                </a:lnTo>
                <a:lnTo>
                  <a:pt x="411" y="462"/>
                </a:lnTo>
                <a:lnTo>
                  <a:pt x="429" y="455"/>
                </a:lnTo>
                <a:lnTo>
                  <a:pt x="448" y="447"/>
                </a:lnTo>
                <a:lnTo>
                  <a:pt x="448" y="447"/>
                </a:lnTo>
                <a:lnTo>
                  <a:pt x="443" y="453"/>
                </a:lnTo>
                <a:lnTo>
                  <a:pt x="439" y="458"/>
                </a:lnTo>
                <a:lnTo>
                  <a:pt x="433" y="463"/>
                </a:lnTo>
                <a:lnTo>
                  <a:pt x="427" y="467"/>
                </a:lnTo>
                <a:lnTo>
                  <a:pt x="427" y="467"/>
                </a:lnTo>
                <a:close/>
                <a:moveTo>
                  <a:pt x="448" y="445"/>
                </a:moveTo>
                <a:lnTo>
                  <a:pt x="448" y="445"/>
                </a:lnTo>
                <a:lnTo>
                  <a:pt x="448" y="445"/>
                </a:lnTo>
                <a:lnTo>
                  <a:pt x="447" y="445"/>
                </a:lnTo>
                <a:lnTo>
                  <a:pt x="447" y="445"/>
                </a:lnTo>
                <a:lnTo>
                  <a:pt x="426" y="453"/>
                </a:lnTo>
                <a:lnTo>
                  <a:pt x="405" y="460"/>
                </a:lnTo>
                <a:lnTo>
                  <a:pt x="361" y="472"/>
                </a:lnTo>
                <a:lnTo>
                  <a:pt x="361" y="472"/>
                </a:lnTo>
                <a:lnTo>
                  <a:pt x="338" y="479"/>
                </a:lnTo>
                <a:lnTo>
                  <a:pt x="327" y="483"/>
                </a:lnTo>
                <a:lnTo>
                  <a:pt x="316" y="488"/>
                </a:lnTo>
                <a:lnTo>
                  <a:pt x="316" y="488"/>
                </a:lnTo>
                <a:lnTo>
                  <a:pt x="302" y="494"/>
                </a:lnTo>
                <a:lnTo>
                  <a:pt x="302" y="494"/>
                </a:lnTo>
                <a:lnTo>
                  <a:pt x="289" y="500"/>
                </a:lnTo>
                <a:lnTo>
                  <a:pt x="289" y="500"/>
                </a:lnTo>
                <a:lnTo>
                  <a:pt x="293" y="497"/>
                </a:lnTo>
                <a:lnTo>
                  <a:pt x="298" y="493"/>
                </a:lnTo>
                <a:lnTo>
                  <a:pt x="298" y="493"/>
                </a:lnTo>
                <a:lnTo>
                  <a:pt x="320" y="482"/>
                </a:lnTo>
                <a:lnTo>
                  <a:pt x="342" y="473"/>
                </a:lnTo>
                <a:lnTo>
                  <a:pt x="388" y="455"/>
                </a:lnTo>
                <a:lnTo>
                  <a:pt x="388" y="455"/>
                </a:lnTo>
                <a:lnTo>
                  <a:pt x="428" y="439"/>
                </a:lnTo>
                <a:lnTo>
                  <a:pt x="428" y="439"/>
                </a:lnTo>
                <a:lnTo>
                  <a:pt x="435" y="436"/>
                </a:lnTo>
                <a:lnTo>
                  <a:pt x="435" y="436"/>
                </a:lnTo>
                <a:lnTo>
                  <a:pt x="451" y="429"/>
                </a:lnTo>
                <a:lnTo>
                  <a:pt x="451" y="429"/>
                </a:lnTo>
                <a:lnTo>
                  <a:pt x="450" y="433"/>
                </a:lnTo>
                <a:lnTo>
                  <a:pt x="450" y="433"/>
                </a:lnTo>
                <a:lnTo>
                  <a:pt x="450" y="439"/>
                </a:lnTo>
                <a:lnTo>
                  <a:pt x="448" y="445"/>
                </a:lnTo>
                <a:lnTo>
                  <a:pt x="448" y="445"/>
                </a:lnTo>
                <a:close/>
                <a:moveTo>
                  <a:pt x="451" y="426"/>
                </a:moveTo>
                <a:lnTo>
                  <a:pt x="451" y="426"/>
                </a:lnTo>
                <a:lnTo>
                  <a:pt x="447" y="428"/>
                </a:lnTo>
                <a:lnTo>
                  <a:pt x="447" y="428"/>
                </a:lnTo>
                <a:lnTo>
                  <a:pt x="444" y="428"/>
                </a:lnTo>
                <a:lnTo>
                  <a:pt x="442" y="430"/>
                </a:lnTo>
                <a:lnTo>
                  <a:pt x="442" y="430"/>
                </a:lnTo>
                <a:lnTo>
                  <a:pt x="422" y="439"/>
                </a:lnTo>
                <a:lnTo>
                  <a:pt x="422" y="439"/>
                </a:lnTo>
                <a:lnTo>
                  <a:pt x="400" y="447"/>
                </a:lnTo>
                <a:lnTo>
                  <a:pt x="378" y="454"/>
                </a:lnTo>
                <a:lnTo>
                  <a:pt x="355" y="461"/>
                </a:lnTo>
                <a:lnTo>
                  <a:pt x="333" y="469"/>
                </a:lnTo>
                <a:lnTo>
                  <a:pt x="333" y="469"/>
                </a:lnTo>
                <a:lnTo>
                  <a:pt x="375" y="451"/>
                </a:lnTo>
                <a:lnTo>
                  <a:pt x="415" y="431"/>
                </a:lnTo>
                <a:lnTo>
                  <a:pt x="415" y="431"/>
                </a:lnTo>
                <a:lnTo>
                  <a:pt x="428" y="425"/>
                </a:lnTo>
                <a:lnTo>
                  <a:pt x="428" y="425"/>
                </a:lnTo>
                <a:lnTo>
                  <a:pt x="452" y="418"/>
                </a:lnTo>
                <a:lnTo>
                  <a:pt x="452" y="418"/>
                </a:lnTo>
                <a:lnTo>
                  <a:pt x="453" y="418"/>
                </a:lnTo>
                <a:lnTo>
                  <a:pt x="453" y="418"/>
                </a:lnTo>
                <a:lnTo>
                  <a:pt x="451" y="426"/>
                </a:lnTo>
                <a:lnTo>
                  <a:pt x="451" y="426"/>
                </a:lnTo>
                <a:close/>
                <a:moveTo>
                  <a:pt x="454" y="415"/>
                </a:moveTo>
                <a:lnTo>
                  <a:pt x="454" y="415"/>
                </a:lnTo>
                <a:lnTo>
                  <a:pt x="436" y="421"/>
                </a:lnTo>
                <a:lnTo>
                  <a:pt x="436" y="421"/>
                </a:lnTo>
                <a:lnTo>
                  <a:pt x="456" y="411"/>
                </a:lnTo>
                <a:lnTo>
                  <a:pt x="456" y="411"/>
                </a:lnTo>
                <a:lnTo>
                  <a:pt x="454" y="415"/>
                </a:lnTo>
                <a:lnTo>
                  <a:pt x="454" y="415"/>
                </a:lnTo>
                <a:close/>
                <a:moveTo>
                  <a:pt x="463" y="404"/>
                </a:moveTo>
                <a:lnTo>
                  <a:pt x="463" y="404"/>
                </a:lnTo>
                <a:lnTo>
                  <a:pt x="461" y="405"/>
                </a:lnTo>
                <a:lnTo>
                  <a:pt x="461" y="405"/>
                </a:lnTo>
                <a:lnTo>
                  <a:pt x="454" y="410"/>
                </a:lnTo>
                <a:lnTo>
                  <a:pt x="454" y="410"/>
                </a:lnTo>
                <a:lnTo>
                  <a:pt x="437" y="417"/>
                </a:lnTo>
                <a:lnTo>
                  <a:pt x="422" y="425"/>
                </a:lnTo>
                <a:lnTo>
                  <a:pt x="422" y="425"/>
                </a:lnTo>
                <a:lnTo>
                  <a:pt x="397" y="432"/>
                </a:lnTo>
                <a:lnTo>
                  <a:pt x="397" y="432"/>
                </a:lnTo>
                <a:lnTo>
                  <a:pt x="334" y="453"/>
                </a:lnTo>
                <a:lnTo>
                  <a:pt x="334" y="453"/>
                </a:lnTo>
                <a:lnTo>
                  <a:pt x="320" y="459"/>
                </a:lnTo>
                <a:lnTo>
                  <a:pt x="306" y="465"/>
                </a:lnTo>
                <a:lnTo>
                  <a:pt x="306" y="465"/>
                </a:lnTo>
                <a:lnTo>
                  <a:pt x="293" y="469"/>
                </a:lnTo>
                <a:lnTo>
                  <a:pt x="293" y="469"/>
                </a:lnTo>
                <a:lnTo>
                  <a:pt x="289" y="471"/>
                </a:lnTo>
                <a:lnTo>
                  <a:pt x="289" y="471"/>
                </a:lnTo>
                <a:lnTo>
                  <a:pt x="294" y="469"/>
                </a:lnTo>
                <a:lnTo>
                  <a:pt x="294" y="469"/>
                </a:lnTo>
                <a:lnTo>
                  <a:pt x="308" y="461"/>
                </a:lnTo>
                <a:lnTo>
                  <a:pt x="323" y="454"/>
                </a:lnTo>
                <a:lnTo>
                  <a:pt x="353" y="441"/>
                </a:lnTo>
                <a:lnTo>
                  <a:pt x="415" y="416"/>
                </a:lnTo>
                <a:lnTo>
                  <a:pt x="415" y="416"/>
                </a:lnTo>
                <a:lnTo>
                  <a:pt x="444" y="403"/>
                </a:lnTo>
                <a:lnTo>
                  <a:pt x="475" y="392"/>
                </a:lnTo>
                <a:lnTo>
                  <a:pt x="475" y="392"/>
                </a:lnTo>
                <a:lnTo>
                  <a:pt x="495" y="385"/>
                </a:lnTo>
                <a:lnTo>
                  <a:pt x="504" y="381"/>
                </a:lnTo>
                <a:lnTo>
                  <a:pt x="513" y="376"/>
                </a:lnTo>
                <a:lnTo>
                  <a:pt x="513" y="376"/>
                </a:lnTo>
                <a:lnTo>
                  <a:pt x="508" y="381"/>
                </a:lnTo>
                <a:lnTo>
                  <a:pt x="502" y="385"/>
                </a:lnTo>
                <a:lnTo>
                  <a:pt x="488" y="391"/>
                </a:lnTo>
                <a:lnTo>
                  <a:pt x="474" y="397"/>
                </a:lnTo>
                <a:lnTo>
                  <a:pt x="468" y="400"/>
                </a:lnTo>
                <a:lnTo>
                  <a:pt x="463" y="404"/>
                </a:lnTo>
                <a:lnTo>
                  <a:pt x="463" y="404"/>
                </a:lnTo>
                <a:close/>
                <a:moveTo>
                  <a:pt x="517" y="370"/>
                </a:moveTo>
                <a:lnTo>
                  <a:pt x="517" y="370"/>
                </a:lnTo>
                <a:lnTo>
                  <a:pt x="489" y="380"/>
                </a:lnTo>
                <a:lnTo>
                  <a:pt x="475" y="385"/>
                </a:lnTo>
                <a:lnTo>
                  <a:pt x="461" y="390"/>
                </a:lnTo>
                <a:lnTo>
                  <a:pt x="461" y="390"/>
                </a:lnTo>
                <a:lnTo>
                  <a:pt x="445" y="395"/>
                </a:lnTo>
                <a:lnTo>
                  <a:pt x="430" y="401"/>
                </a:lnTo>
                <a:lnTo>
                  <a:pt x="400" y="415"/>
                </a:lnTo>
                <a:lnTo>
                  <a:pt x="400" y="415"/>
                </a:lnTo>
                <a:lnTo>
                  <a:pt x="339" y="438"/>
                </a:lnTo>
                <a:lnTo>
                  <a:pt x="339" y="438"/>
                </a:lnTo>
                <a:lnTo>
                  <a:pt x="314" y="447"/>
                </a:lnTo>
                <a:lnTo>
                  <a:pt x="302" y="452"/>
                </a:lnTo>
                <a:lnTo>
                  <a:pt x="291" y="457"/>
                </a:lnTo>
                <a:lnTo>
                  <a:pt x="291" y="457"/>
                </a:lnTo>
                <a:lnTo>
                  <a:pt x="291" y="455"/>
                </a:lnTo>
                <a:lnTo>
                  <a:pt x="291" y="455"/>
                </a:lnTo>
                <a:lnTo>
                  <a:pt x="304" y="448"/>
                </a:lnTo>
                <a:lnTo>
                  <a:pt x="318" y="441"/>
                </a:lnTo>
                <a:lnTo>
                  <a:pt x="347" y="429"/>
                </a:lnTo>
                <a:lnTo>
                  <a:pt x="405" y="407"/>
                </a:lnTo>
                <a:lnTo>
                  <a:pt x="405" y="407"/>
                </a:lnTo>
                <a:lnTo>
                  <a:pt x="435" y="394"/>
                </a:lnTo>
                <a:lnTo>
                  <a:pt x="451" y="389"/>
                </a:lnTo>
                <a:lnTo>
                  <a:pt x="466" y="384"/>
                </a:lnTo>
                <a:lnTo>
                  <a:pt x="466" y="384"/>
                </a:lnTo>
                <a:lnTo>
                  <a:pt x="478" y="380"/>
                </a:lnTo>
                <a:lnTo>
                  <a:pt x="491" y="375"/>
                </a:lnTo>
                <a:lnTo>
                  <a:pt x="515" y="365"/>
                </a:lnTo>
                <a:lnTo>
                  <a:pt x="515" y="365"/>
                </a:lnTo>
                <a:lnTo>
                  <a:pt x="517" y="364"/>
                </a:lnTo>
                <a:lnTo>
                  <a:pt x="517" y="364"/>
                </a:lnTo>
                <a:lnTo>
                  <a:pt x="519" y="364"/>
                </a:lnTo>
                <a:lnTo>
                  <a:pt x="519" y="364"/>
                </a:lnTo>
                <a:lnTo>
                  <a:pt x="517" y="370"/>
                </a:lnTo>
                <a:lnTo>
                  <a:pt x="517" y="370"/>
                </a:lnTo>
                <a:close/>
                <a:moveTo>
                  <a:pt x="512" y="355"/>
                </a:moveTo>
                <a:lnTo>
                  <a:pt x="512" y="355"/>
                </a:lnTo>
                <a:lnTo>
                  <a:pt x="511" y="355"/>
                </a:lnTo>
                <a:lnTo>
                  <a:pt x="511" y="355"/>
                </a:lnTo>
                <a:lnTo>
                  <a:pt x="491" y="361"/>
                </a:lnTo>
                <a:lnTo>
                  <a:pt x="471" y="368"/>
                </a:lnTo>
                <a:lnTo>
                  <a:pt x="430" y="383"/>
                </a:lnTo>
                <a:lnTo>
                  <a:pt x="430" y="383"/>
                </a:lnTo>
                <a:lnTo>
                  <a:pt x="394" y="394"/>
                </a:lnTo>
                <a:lnTo>
                  <a:pt x="394" y="394"/>
                </a:lnTo>
                <a:lnTo>
                  <a:pt x="361" y="403"/>
                </a:lnTo>
                <a:lnTo>
                  <a:pt x="329" y="415"/>
                </a:lnTo>
                <a:lnTo>
                  <a:pt x="329" y="415"/>
                </a:lnTo>
                <a:lnTo>
                  <a:pt x="315" y="419"/>
                </a:lnTo>
                <a:lnTo>
                  <a:pt x="315" y="419"/>
                </a:lnTo>
                <a:lnTo>
                  <a:pt x="311" y="421"/>
                </a:lnTo>
                <a:lnTo>
                  <a:pt x="311" y="421"/>
                </a:lnTo>
                <a:lnTo>
                  <a:pt x="307" y="422"/>
                </a:lnTo>
                <a:lnTo>
                  <a:pt x="303" y="421"/>
                </a:lnTo>
                <a:lnTo>
                  <a:pt x="303" y="421"/>
                </a:lnTo>
                <a:lnTo>
                  <a:pt x="310" y="417"/>
                </a:lnTo>
                <a:lnTo>
                  <a:pt x="318" y="415"/>
                </a:lnTo>
                <a:lnTo>
                  <a:pt x="334" y="411"/>
                </a:lnTo>
                <a:lnTo>
                  <a:pt x="334" y="411"/>
                </a:lnTo>
                <a:lnTo>
                  <a:pt x="348" y="405"/>
                </a:lnTo>
                <a:lnTo>
                  <a:pt x="361" y="399"/>
                </a:lnTo>
                <a:lnTo>
                  <a:pt x="376" y="393"/>
                </a:lnTo>
                <a:lnTo>
                  <a:pt x="390" y="388"/>
                </a:lnTo>
                <a:lnTo>
                  <a:pt x="390" y="388"/>
                </a:lnTo>
                <a:lnTo>
                  <a:pt x="457" y="365"/>
                </a:lnTo>
                <a:lnTo>
                  <a:pt x="457" y="365"/>
                </a:lnTo>
                <a:lnTo>
                  <a:pt x="461" y="364"/>
                </a:lnTo>
                <a:lnTo>
                  <a:pt x="461" y="364"/>
                </a:lnTo>
                <a:lnTo>
                  <a:pt x="465" y="363"/>
                </a:lnTo>
                <a:lnTo>
                  <a:pt x="465" y="363"/>
                </a:lnTo>
                <a:lnTo>
                  <a:pt x="490" y="357"/>
                </a:lnTo>
                <a:lnTo>
                  <a:pt x="503" y="353"/>
                </a:lnTo>
                <a:lnTo>
                  <a:pt x="515" y="348"/>
                </a:lnTo>
                <a:lnTo>
                  <a:pt x="515" y="348"/>
                </a:lnTo>
                <a:lnTo>
                  <a:pt x="517" y="354"/>
                </a:lnTo>
                <a:lnTo>
                  <a:pt x="517" y="354"/>
                </a:lnTo>
                <a:lnTo>
                  <a:pt x="512" y="355"/>
                </a:lnTo>
                <a:lnTo>
                  <a:pt x="512" y="355"/>
                </a:lnTo>
                <a:close/>
                <a:moveTo>
                  <a:pt x="478" y="358"/>
                </a:moveTo>
                <a:lnTo>
                  <a:pt x="478" y="358"/>
                </a:lnTo>
                <a:lnTo>
                  <a:pt x="486" y="355"/>
                </a:lnTo>
                <a:lnTo>
                  <a:pt x="486" y="355"/>
                </a:lnTo>
                <a:lnTo>
                  <a:pt x="500" y="351"/>
                </a:lnTo>
                <a:lnTo>
                  <a:pt x="500" y="351"/>
                </a:lnTo>
                <a:lnTo>
                  <a:pt x="507" y="348"/>
                </a:lnTo>
                <a:lnTo>
                  <a:pt x="509" y="348"/>
                </a:lnTo>
                <a:lnTo>
                  <a:pt x="506" y="350"/>
                </a:lnTo>
                <a:lnTo>
                  <a:pt x="506" y="350"/>
                </a:lnTo>
                <a:lnTo>
                  <a:pt x="492" y="354"/>
                </a:lnTo>
                <a:lnTo>
                  <a:pt x="478" y="358"/>
                </a:lnTo>
                <a:lnTo>
                  <a:pt x="478" y="358"/>
                </a:lnTo>
                <a:close/>
                <a:moveTo>
                  <a:pt x="449" y="364"/>
                </a:moveTo>
                <a:lnTo>
                  <a:pt x="449" y="364"/>
                </a:lnTo>
                <a:lnTo>
                  <a:pt x="447" y="365"/>
                </a:lnTo>
                <a:lnTo>
                  <a:pt x="447" y="365"/>
                </a:lnTo>
                <a:lnTo>
                  <a:pt x="415" y="373"/>
                </a:lnTo>
                <a:lnTo>
                  <a:pt x="385" y="382"/>
                </a:lnTo>
                <a:lnTo>
                  <a:pt x="354" y="393"/>
                </a:lnTo>
                <a:lnTo>
                  <a:pt x="340" y="399"/>
                </a:lnTo>
                <a:lnTo>
                  <a:pt x="325" y="407"/>
                </a:lnTo>
                <a:lnTo>
                  <a:pt x="325" y="407"/>
                </a:lnTo>
                <a:lnTo>
                  <a:pt x="317" y="410"/>
                </a:lnTo>
                <a:lnTo>
                  <a:pt x="308" y="413"/>
                </a:lnTo>
                <a:lnTo>
                  <a:pt x="308" y="413"/>
                </a:lnTo>
                <a:lnTo>
                  <a:pt x="305" y="414"/>
                </a:lnTo>
                <a:lnTo>
                  <a:pt x="305" y="414"/>
                </a:lnTo>
                <a:lnTo>
                  <a:pt x="306" y="413"/>
                </a:lnTo>
                <a:lnTo>
                  <a:pt x="306" y="413"/>
                </a:lnTo>
                <a:lnTo>
                  <a:pt x="314" y="409"/>
                </a:lnTo>
                <a:lnTo>
                  <a:pt x="314" y="409"/>
                </a:lnTo>
                <a:lnTo>
                  <a:pt x="330" y="400"/>
                </a:lnTo>
                <a:lnTo>
                  <a:pt x="346" y="393"/>
                </a:lnTo>
                <a:lnTo>
                  <a:pt x="346" y="393"/>
                </a:lnTo>
                <a:lnTo>
                  <a:pt x="379" y="380"/>
                </a:lnTo>
                <a:lnTo>
                  <a:pt x="412" y="369"/>
                </a:lnTo>
                <a:lnTo>
                  <a:pt x="412" y="369"/>
                </a:lnTo>
                <a:lnTo>
                  <a:pt x="434" y="362"/>
                </a:lnTo>
                <a:lnTo>
                  <a:pt x="434" y="362"/>
                </a:lnTo>
                <a:lnTo>
                  <a:pt x="473" y="353"/>
                </a:lnTo>
                <a:lnTo>
                  <a:pt x="492" y="347"/>
                </a:lnTo>
                <a:lnTo>
                  <a:pt x="510" y="340"/>
                </a:lnTo>
                <a:lnTo>
                  <a:pt x="510" y="340"/>
                </a:lnTo>
                <a:lnTo>
                  <a:pt x="513" y="346"/>
                </a:lnTo>
                <a:lnTo>
                  <a:pt x="513" y="346"/>
                </a:lnTo>
                <a:lnTo>
                  <a:pt x="497" y="349"/>
                </a:lnTo>
                <a:lnTo>
                  <a:pt x="481" y="353"/>
                </a:lnTo>
                <a:lnTo>
                  <a:pt x="465" y="359"/>
                </a:lnTo>
                <a:lnTo>
                  <a:pt x="449" y="364"/>
                </a:lnTo>
                <a:lnTo>
                  <a:pt x="449" y="364"/>
                </a:lnTo>
                <a:close/>
                <a:moveTo>
                  <a:pt x="488" y="346"/>
                </a:moveTo>
                <a:lnTo>
                  <a:pt x="488" y="346"/>
                </a:lnTo>
                <a:lnTo>
                  <a:pt x="505" y="341"/>
                </a:lnTo>
                <a:lnTo>
                  <a:pt x="505" y="341"/>
                </a:lnTo>
                <a:lnTo>
                  <a:pt x="488" y="346"/>
                </a:lnTo>
                <a:lnTo>
                  <a:pt x="488" y="346"/>
                </a:lnTo>
                <a:close/>
                <a:moveTo>
                  <a:pt x="459" y="353"/>
                </a:moveTo>
                <a:lnTo>
                  <a:pt x="459" y="353"/>
                </a:lnTo>
                <a:lnTo>
                  <a:pt x="456" y="354"/>
                </a:lnTo>
                <a:lnTo>
                  <a:pt x="456" y="354"/>
                </a:lnTo>
                <a:lnTo>
                  <a:pt x="426" y="361"/>
                </a:lnTo>
                <a:lnTo>
                  <a:pt x="398" y="369"/>
                </a:lnTo>
                <a:lnTo>
                  <a:pt x="371" y="378"/>
                </a:lnTo>
                <a:lnTo>
                  <a:pt x="342" y="387"/>
                </a:lnTo>
                <a:lnTo>
                  <a:pt x="342" y="387"/>
                </a:lnTo>
                <a:lnTo>
                  <a:pt x="329" y="393"/>
                </a:lnTo>
                <a:lnTo>
                  <a:pt x="316" y="398"/>
                </a:lnTo>
                <a:lnTo>
                  <a:pt x="316" y="398"/>
                </a:lnTo>
                <a:lnTo>
                  <a:pt x="312" y="400"/>
                </a:lnTo>
                <a:lnTo>
                  <a:pt x="312" y="400"/>
                </a:lnTo>
                <a:lnTo>
                  <a:pt x="313" y="398"/>
                </a:lnTo>
                <a:lnTo>
                  <a:pt x="313" y="398"/>
                </a:lnTo>
                <a:lnTo>
                  <a:pt x="324" y="391"/>
                </a:lnTo>
                <a:lnTo>
                  <a:pt x="324" y="391"/>
                </a:lnTo>
                <a:lnTo>
                  <a:pt x="338" y="384"/>
                </a:lnTo>
                <a:lnTo>
                  <a:pt x="353" y="378"/>
                </a:lnTo>
                <a:lnTo>
                  <a:pt x="385" y="368"/>
                </a:lnTo>
                <a:lnTo>
                  <a:pt x="385" y="368"/>
                </a:lnTo>
                <a:lnTo>
                  <a:pt x="414" y="359"/>
                </a:lnTo>
                <a:lnTo>
                  <a:pt x="444" y="351"/>
                </a:lnTo>
                <a:lnTo>
                  <a:pt x="474" y="342"/>
                </a:lnTo>
                <a:lnTo>
                  <a:pt x="489" y="337"/>
                </a:lnTo>
                <a:lnTo>
                  <a:pt x="503" y="331"/>
                </a:lnTo>
                <a:lnTo>
                  <a:pt x="503" y="331"/>
                </a:lnTo>
                <a:lnTo>
                  <a:pt x="508" y="338"/>
                </a:lnTo>
                <a:lnTo>
                  <a:pt x="508" y="338"/>
                </a:lnTo>
                <a:lnTo>
                  <a:pt x="496" y="341"/>
                </a:lnTo>
                <a:lnTo>
                  <a:pt x="483" y="345"/>
                </a:lnTo>
                <a:lnTo>
                  <a:pt x="459" y="353"/>
                </a:lnTo>
                <a:lnTo>
                  <a:pt x="459" y="353"/>
                </a:lnTo>
                <a:close/>
                <a:moveTo>
                  <a:pt x="424" y="354"/>
                </a:moveTo>
                <a:lnTo>
                  <a:pt x="424" y="354"/>
                </a:lnTo>
                <a:lnTo>
                  <a:pt x="458" y="345"/>
                </a:lnTo>
                <a:lnTo>
                  <a:pt x="458" y="345"/>
                </a:lnTo>
                <a:lnTo>
                  <a:pt x="466" y="342"/>
                </a:lnTo>
                <a:lnTo>
                  <a:pt x="466" y="342"/>
                </a:lnTo>
                <a:lnTo>
                  <a:pt x="445" y="348"/>
                </a:lnTo>
                <a:lnTo>
                  <a:pt x="424" y="354"/>
                </a:lnTo>
                <a:lnTo>
                  <a:pt x="424" y="354"/>
                </a:lnTo>
                <a:close/>
                <a:moveTo>
                  <a:pt x="409" y="356"/>
                </a:moveTo>
                <a:lnTo>
                  <a:pt x="409" y="356"/>
                </a:lnTo>
                <a:lnTo>
                  <a:pt x="386" y="362"/>
                </a:lnTo>
                <a:lnTo>
                  <a:pt x="361" y="370"/>
                </a:lnTo>
                <a:lnTo>
                  <a:pt x="361" y="370"/>
                </a:lnTo>
                <a:lnTo>
                  <a:pt x="339" y="379"/>
                </a:lnTo>
                <a:lnTo>
                  <a:pt x="339" y="379"/>
                </a:lnTo>
                <a:lnTo>
                  <a:pt x="328" y="381"/>
                </a:lnTo>
                <a:lnTo>
                  <a:pt x="322" y="383"/>
                </a:lnTo>
                <a:lnTo>
                  <a:pt x="317" y="384"/>
                </a:lnTo>
                <a:lnTo>
                  <a:pt x="317" y="384"/>
                </a:lnTo>
                <a:lnTo>
                  <a:pt x="341" y="375"/>
                </a:lnTo>
                <a:lnTo>
                  <a:pt x="366" y="366"/>
                </a:lnTo>
                <a:lnTo>
                  <a:pt x="414" y="351"/>
                </a:lnTo>
                <a:lnTo>
                  <a:pt x="414" y="351"/>
                </a:lnTo>
                <a:lnTo>
                  <a:pt x="461" y="337"/>
                </a:lnTo>
                <a:lnTo>
                  <a:pt x="461" y="337"/>
                </a:lnTo>
                <a:lnTo>
                  <a:pt x="481" y="331"/>
                </a:lnTo>
                <a:lnTo>
                  <a:pt x="490" y="328"/>
                </a:lnTo>
                <a:lnTo>
                  <a:pt x="500" y="323"/>
                </a:lnTo>
                <a:lnTo>
                  <a:pt x="500" y="323"/>
                </a:lnTo>
                <a:lnTo>
                  <a:pt x="502" y="329"/>
                </a:lnTo>
                <a:lnTo>
                  <a:pt x="502" y="329"/>
                </a:lnTo>
                <a:lnTo>
                  <a:pt x="479" y="336"/>
                </a:lnTo>
                <a:lnTo>
                  <a:pt x="456" y="343"/>
                </a:lnTo>
                <a:lnTo>
                  <a:pt x="409" y="356"/>
                </a:lnTo>
                <a:lnTo>
                  <a:pt x="409" y="356"/>
                </a:lnTo>
                <a:close/>
                <a:moveTo>
                  <a:pt x="495" y="315"/>
                </a:moveTo>
                <a:lnTo>
                  <a:pt x="495" y="315"/>
                </a:lnTo>
                <a:lnTo>
                  <a:pt x="494" y="316"/>
                </a:lnTo>
                <a:lnTo>
                  <a:pt x="494" y="317"/>
                </a:lnTo>
                <a:lnTo>
                  <a:pt x="494" y="317"/>
                </a:lnTo>
                <a:lnTo>
                  <a:pt x="486" y="320"/>
                </a:lnTo>
                <a:lnTo>
                  <a:pt x="486" y="320"/>
                </a:lnTo>
                <a:lnTo>
                  <a:pt x="467" y="324"/>
                </a:lnTo>
                <a:lnTo>
                  <a:pt x="467" y="324"/>
                </a:lnTo>
                <a:lnTo>
                  <a:pt x="414" y="339"/>
                </a:lnTo>
                <a:lnTo>
                  <a:pt x="414" y="339"/>
                </a:lnTo>
                <a:lnTo>
                  <a:pt x="367" y="352"/>
                </a:lnTo>
                <a:lnTo>
                  <a:pt x="343" y="359"/>
                </a:lnTo>
                <a:lnTo>
                  <a:pt x="331" y="363"/>
                </a:lnTo>
                <a:lnTo>
                  <a:pt x="320" y="368"/>
                </a:lnTo>
                <a:lnTo>
                  <a:pt x="320" y="368"/>
                </a:lnTo>
                <a:lnTo>
                  <a:pt x="313" y="371"/>
                </a:lnTo>
                <a:lnTo>
                  <a:pt x="313" y="371"/>
                </a:lnTo>
                <a:lnTo>
                  <a:pt x="313" y="371"/>
                </a:lnTo>
                <a:lnTo>
                  <a:pt x="313" y="371"/>
                </a:lnTo>
                <a:lnTo>
                  <a:pt x="323" y="367"/>
                </a:lnTo>
                <a:lnTo>
                  <a:pt x="323" y="367"/>
                </a:lnTo>
                <a:lnTo>
                  <a:pt x="337" y="361"/>
                </a:lnTo>
                <a:lnTo>
                  <a:pt x="351" y="356"/>
                </a:lnTo>
                <a:lnTo>
                  <a:pt x="351" y="356"/>
                </a:lnTo>
                <a:lnTo>
                  <a:pt x="402" y="338"/>
                </a:lnTo>
                <a:lnTo>
                  <a:pt x="402" y="338"/>
                </a:lnTo>
                <a:lnTo>
                  <a:pt x="427" y="330"/>
                </a:lnTo>
                <a:lnTo>
                  <a:pt x="452" y="322"/>
                </a:lnTo>
                <a:lnTo>
                  <a:pt x="452" y="322"/>
                </a:lnTo>
                <a:lnTo>
                  <a:pt x="463" y="317"/>
                </a:lnTo>
                <a:lnTo>
                  <a:pt x="475" y="312"/>
                </a:lnTo>
                <a:lnTo>
                  <a:pt x="497" y="303"/>
                </a:lnTo>
                <a:lnTo>
                  <a:pt x="497" y="303"/>
                </a:lnTo>
                <a:lnTo>
                  <a:pt x="498" y="302"/>
                </a:lnTo>
                <a:lnTo>
                  <a:pt x="498" y="302"/>
                </a:lnTo>
                <a:lnTo>
                  <a:pt x="498" y="314"/>
                </a:lnTo>
                <a:lnTo>
                  <a:pt x="498" y="314"/>
                </a:lnTo>
                <a:lnTo>
                  <a:pt x="495" y="315"/>
                </a:lnTo>
                <a:lnTo>
                  <a:pt x="495" y="315"/>
                </a:lnTo>
                <a:close/>
                <a:moveTo>
                  <a:pt x="497" y="300"/>
                </a:moveTo>
                <a:lnTo>
                  <a:pt x="497" y="300"/>
                </a:lnTo>
                <a:lnTo>
                  <a:pt x="477" y="308"/>
                </a:lnTo>
                <a:lnTo>
                  <a:pt x="457" y="315"/>
                </a:lnTo>
                <a:lnTo>
                  <a:pt x="457" y="315"/>
                </a:lnTo>
                <a:lnTo>
                  <a:pt x="444" y="319"/>
                </a:lnTo>
                <a:lnTo>
                  <a:pt x="432" y="322"/>
                </a:lnTo>
                <a:lnTo>
                  <a:pt x="409" y="329"/>
                </a:lnTo>
                <a:lnTo>
                  <a:pt x="409" y="329"/>
                </a:lnTo>
                <a:lnTo>
                  <a:pt x="386" y="335"/>
                </a:lnTo>
                <a:lnTo>
                  <a:pt x="363" y="343"/>
                </a:lnTo>
                <a:lnTo>
                  <a:pt x="341" y="350"/>
                </a:lnTo>
                <a:lnTo>
                  <a:pt x="318" y="357"/>
                </a:lnTo>
                <a:lnTo>
                  <a:pt x="318" y="357"/>
                </a:lnTo>
                <a:lnTo>
                  <a:pt x="314" y="358"/>
                </a:lnTo>
                <a:lnTo>
                  <a:pt x="315" y="357"/>
                </a:lnTo>
                <a:lnTo>
                  <a:pt x="323" y="353"/>
                </a:lnTo>
                <a:lnTo>
                  <a:pt x="323" y="353"/>
                </a:lnTo>
                <a:lnTo>
                  <a:pt x="337" y="347"/>
                </a:lnTo>
                <a:lnTo>
                  <a:pt x="351" y="341"/>
                </a:lnTo>
                <a:lnTo>
                  <a:pt x="351" y="341"/>
                </a:lnTo>
                <a:lnTo>
                  <a:pt x="375" y="333"/>
                </a:lnTo>
                <a:lnTo>
                  <a:pt x="398" y="324"/>
                </a:lnTo>
                <a:lnTo>
                  <a:pt x="398" y="324"/>
                </a:lnTo>
                <a:lnTo>
                  <a:pt x="487" y="296"/>
                </a:lnTo>
                <a:lnTo>
                  <a:pt x="487" y="296"/>
                </a:lnTo>
                <a:lnTo>
                  <a:pt x="490" y="296"/>
                </a:lnTo>
                <a:lnTo>
                  <a:pt x="491" y="294"/>
                </a:lnTo>
                <a:lnTo>
                  <a:pt x="491" y="294"/>
                </a:lnTo>
                <a:lnTo>
                  <a:pt x="496" y="293"/>
                </a:lnTo>
                <a:lnTo>
                  <a:pt x="496" y="293"/>
                </a:lnTo>
                <a:lnTo>
                  <a:pt x="497" y="293"/>
                </a:lnTo>
                <a:lnTo>
                  <a:pt x="497" y="293"/>
                </a:lnTo>
                <a:lnTo>
                  <a:pt x="497" y="301"/>
                </a:lnTo>
                <a:lnTo>
                  <a:pt x="497" y="301"/>
                </a:lnTo>
                <a:lnTo>
                  <a:pt x="497" y="300"/>
                </a:lnTo>
                <a:lnTo>
                  <a:pt x="497" y="300"/>
                </a:lnTo>
                <a:close/>
                <a:moveTo>
                  <a:pt x="363" y="324"/>
                </a:moveTo>
                <a:lnTo>
                  <a:pt x="363" y="324"/>
                </a:lnTo>
                <a:lnTo>
                  <a:pt x="336" y="332"/>
                </a:lnTo>
                <a:lnTo>
                  <a:pt x="336" y="332"/>
                </a:lnTo>
                <a:lnTo>
                  <a:pt x="326" y="335"/>
                </a:lnTo>
                <a:lnTo>
                  <a:pt x="319" y="335"/>
                </a:lnTo>
                <a:lnTo>
                  <a:pt x="319" y="335"/>
                </a:lnTo>
                <a:lnTo>
                  <a:pt x="319" y="335"/>
                </a:lnTo>
                <a:lnTo>
                  <a:pt x="319" y="335"/>
                </a:lnTo>
                <a:lnTo>
                  <a:pt x="329" y="332"/>
                </a:lnTo>
                <a:lnTo>
                  <a:pt x="329" y="332"/>
                </a:lnTo>
                <a:lnTo>
                  <a:pt x="358" y="322"/>
                </a:lnTo>
                <a:lnTo>
                  <a:pt x="373" y="317"/>
                </a:lnTo>
                <a:lnTo>
                  <a:pt x="387" y="311"/>
                </a:lnTo>
                <a:lnTo>
                  <a:pt x="387" y="311"/>
                </a:lnTo>
                <a:lnTo>
                  <a:pt x="403" y="305"/>
                </a:lnTo>
                <a:lnTo>
                  <a:pt x="419" y="300"/>
                </a:lnTo>
                <a:lnTo>
                  <a:pt x="419" y="300"/>
                </a:lnTo>
                <a:lnTo>
                  <a:pt x="456" y="290"/>
                </a:lnTo>
                <a:lnTo>
                  <a:pt x="491" y="278"/>
                </a:lnTo>
                <a:lnTo>
                  <a:pt x="491" y="278"/>
                </a:lnTo>
                <a:lnTo>
                  <a:pt x="494" y="285"/>
                </a:lnTo>
                <a:lnTo>
                  <a:pt x="494" y="285"/>
                </a:lnTo>
                <a:lnTo>
                  <a:pt x="462" y="295"/>
                </a:lnTo>
                <a:lnTo>
                  <a:pt x="429" y="305"/>
                </a:lnTo>
                <a:lnTo>
                  <a:pt x="396" y="315"/>
                </a:lnTo>
                <a:lnTo>
                  <a:pt x="363" y="324"/>
                </a:lnTo>
                <a:lnTo>
                  <a:pt x="363" y="324"/>
                </a:lnTo>
                <a:close/>
                <a:moveTo>
                  <a:pt x="471" y="283"/>
                </a:moveTo>
                <a:lnTo>
                  <a:pt x="471" y="283"/>
                </a:lnTo>
                <a:lnTo>
                  <a:pt x="476" y="281"/>
                </a:lnTo>
                <a:lnTo>
                  <a:pt x="476" y="281"/>
                </a:lnTo>
                <a:lnTo>
                  <a:pt x="486" y="278"/>
                </a:lnTo>
                <a:lnTo>
                  <a:pt x="486" y="278"/>
                </a:lnTo>
                <a:lnTo>
                  <a:pt x="471" y="283"/>
                </a:lnTo>
                <a:lnTo>
                  <a:pt x="471" y="283"/>
                </a:lnTo>
                <a:close/>
                <a:moveTo>
                  <a:pt x="456" y="287"/>
                </a:moveTo>
                <a:lnTo>
                  <a:pt x="456" y="287"/>
                </a:lnTo>
                <a:lnTo>
                  <a:pt x="444" y="290"/>
                </a:lnTo>
                <a:lnTo>
                  <a:pt x="433" y="294"/>
                </a:lnTo>
                <a:lnTo>
                  <a:pt x="410" y="300"/>
                </a:lnTo>
                <a:lnTo>
                  <a:pt x="410" y="300"/>
                </a:lnTo>
                <a:lnTo>
                  <a:pt x="405" y="301"/>
                </a:lnTo>
                <a:lnTo>
                  <a:pt x="405" y="301"/>
                </a:lnTo>
                <a:lnTo>
                  <a:pt x="373" y="310"/>
                </a:lnTo>
                <a:lnTo>
                  <a:pt x="340" y="320"/>
                </a:lnTo>
                <a:lnTo>
                  <a:pt x="340" y="320"/>
                </a:lnTo>
                <a:lnTo>
                  <a:pt x="332" y="322"/>
                </a:lnTo>
                <a:lnTo>
                  <a:pt x="323" y="323"/>
                </a:lnTo>
                <a:lnTo>
                  <a:pt x="323" y="323"/>
                </a:lnTo>
                <a:lnTo>
                  <a:pt x="323" y="323"/>
                </a:lnTo>
                <a:lnTo>
                  <a:pt x="323" y="323"/>
                </a:lnTo>
                <a:lnTo>
                  <a:pt x="330" y="321"/>
                </a:lnTo>
                <a:lnTo>
                  <a:pt x="336" y="319"/>
                </a:lnTo>
                <a:lnTo>
                  <a:pt x="336" y="319"/>
                </a:lnTo>
                <a:lnTo>
                  <a:pt x="351" y="314"/>
                </a:lnTo>
                <a:lnTo>
                  <a:pt x="366" y="310"/>
                </a:lnTo>
                <a:lnTo>
                  <a:pt x="366" y="310"/>
                </a:lnTo>
                <a:lnTo>
                  <a:pt x="399" y="299"/>
                </a:lnTo>
                <a:lnTo>
                  <a:pt x="432" y="290"/>
                </a:lnTo>
                <a:lnTo>
                  <a:pt x="432" y="290"/>
                </a:lnTo>
                <a:lnTo>
                  <a:pt x="444" y="286"/>
                </a:lnTo>
                <a:lnTo>
                  <a:pt x="451" y="284"/>
                </a:lnTo>
                <a:lnTo>
                  <a:pt x="457" y="281"/>
                </a:lnTo>
                <a:lnTo>
                  <a:pt x="457" y="281"/>
                </a:lnTo>
                <a:lnTo>
                  <a:pt x="468" y="275"/>
                </a:lnTo>
                <a:lnTo>
                  <a:pt x="468" y="275"/>
                </a:lnTo>
                <a:lnTo>
                  <a:pt x="487" y="270"/>
                </a:lnTo>
                <a:lnTo>
                  <a:pt x="487" y="270"/>
                </a:lnTo>
                <a:lnTo>
                  <a:pt x="490" y="276"/>
                </a:lnTo>
                <a:lnTo>
                  <a:pt x="490" y="276"/>
                </a:lnTo>
                <a:lnTo>
                  <a:pt x="481" y="277"/>
                </a:lnTo>
                <a:lnTo>
                  <a:pt x="473" y="280"/>
                </a:lnTo>
                <a:lnTo>
                  <a:pt x="456" y="287"/>
                </a:lnTo>
                <a:lnTo>
                  <a:pt x="456" y="287"/>
                </a:lnTo>
                <a:close/>
                <a:moveTo>
                  <a:pt x="483" y="258"/>
                </a:moveTo>
                <a:lnTo>
                  <a:pt x="483" y="258"/>
                </a:lnTo>
                <a:lnTo>
                  <a:pt x="483" y="258"/>
                </a:lnTo>
                <a:lnTo>
                  <a:pt x="483" y="258"/>
                </a:lnTo>
                <a:lnTo>
                  <a:pt x="462" y="263"/>
                </a:lnTo>
                <a:lnTo>
                  <a:pt x="441" y="271"/>
                </a:lnTo>
                <a:lnTo>
                  <a:pt x="441" y="271"/>
                </a:lnTo>
                <a:lnTo>
                  <a:pt x="413" y="279"/>
                </a:lnTo>
                <a:lnTo>
                  <a:pt x="413" y="279"/>
                </a:lnTo>
                <a:lnTo>
                  <a:pt x="371" y="291"/>
                </a:lnTo>
                <a:lnTo>
                  <a:pt x="349" y="296"/>
                </a:lnTo>
                <a:lnTo>
                  <a:pt x="338" y="298"/>
                </a:lnTo>
                <a:lnTo>
                  <a:pt x="328" y="299"/>
                </a:lnTo>
                <a:lnTo>
                  <a:pt x="328" y="299"/>
                </a:lnTo>
                <a:lnTo>
                  <a:pt x="337" y="297"/>
                </a:lnTo>
                <a:lnTo>
                  <a:pt x="347" y="296"/>
                </a:lnTo>
                <a:lnTo>
                  <a:pt x="367" y="290"/>
                </a:lnTo>
                <a:lnTo>
                  <a:pt x="385" y="283"/>
                </a:lnTo>
                <a:lnTo>
                  <a:pt x="403" y="276"/>
                </a:lnTo>
                <a:lnTo>
                  <a:pt x="403" y="276"/>
                </a:lnTo>
                <a:lnTo>
                  <a:pt x="423" y="270"/>
                </a:lnTo>
                <a:lnTo>
                  <a:pt x="443" y="263"/>
                </a:lnTo>
                <a:lnTo>
                  <a:pt x="463" y="255"/>
                </a:lnTo>
                <a:lnTo>
                  <a:pt x="472" y="251"/>
                </a:lnTo>
                <a:lnTo>
                  <a:pt x="481" y="245"/>
                </a:lnTo>
                <a:lnTo>
                  <a:pt x="481" y="245"/>
                </a:lnTo>
                <a:lnTo>
                  <a:pt x="481" y="243"/>
                </a:lnTo>
                <a:lnTo>
                  <a:pt x="481" y="242"/>
                </a:lnTo>
                <a:lnTo>
                  <a:pt x="480" y="242"/>
                </a:lnTo>
                <a:lnTo>
                  <a:pt x="480" y="242"/>
                </a:lnTo>
                <a:lnTo>
                  <a:pt x="459" y="251"/>
                </a:lnTo>
                <a:lnTo>
                  <a:pt x="437" y="257"/>
                </a:lnTo>
                <a:lnTo>
                  <a:pt x="416" y="263"/>
                </a:lnTo>
                <a:lnTo>
                  <a:pt x="394" y="268"/>
                </a:lnTo>
                <a:lnTo>
                  <a:pt x="394" y="268"/>
                </a:lnTo>
                <a:lnTo>
                  <a:pt x="357" y="277"/>
                </a:lnTo>
                <a:lnTo>
                  <a:pt x="339" y="282"/>
                </a:lnTo>
                <a:lnTo>
                  <a:pt x="322" y="288"/>
                </a:lnTo>
                <a:lnTo>
                  <a:pt x="322" y="288"/>
                </a:lnTo>
                <a:lnTo>
                  <a:pt x="318" y="283"/>
                </a:lnTo>
                <a:lnTo>
                  <a:pt x="318" y="283"/>
                </a:lnTo>
                <a:lnTo>
                  <a:pt x="354" y="272"/>
                </a:lnTo>
                <a:lnTo>
                  <a:pt x="390" y="261"/>
                </a:lnTo>
                <a:lnTo>
                  <a:pt x="426" y="250"/>
                </a:lnTo>
                <a:lnTo>
                  <a:pt x="463" y="239"/>
                </a:lnTo>
                <a:lnTo>
                  <a:pt x="463" y="239"/>
                </a:lnTo>
                <a:lnTo>
                  <a:pt x="487" y="232"/>
                </a:lnTo>
                <a:lnTo>
                  <a:pt x="487" y="232"/>
                </a:lnTo>
                <a:lnTo>
                  <a:pt x="485" y="234"/>
                </a:lnTo>
                <a:lnTo>
                  <a:pt x="483" y="237"/>
                </a:lnTo>
                <a:lnTo>
                  <a:pt x="482" y="243"/>
                </a:lnTo>
                <a:lnTo>
                  <a:pt x="482" y="251"/>
                </a:lnTo>
                <a:lnTo>
                  <a:pt x="483" y="258"/>
                </a:lnTo>
                <a:lnTo>
                  <a:pt x="483" y="258"/>
                </a:lnTo>
                <a:close/>
                <a:moveTo>
                  <a:pt x="463" y="236"/>
                </a:moveTo>
                <a:lnTo>
                  <a:pt x="463" y="236"/>
                </a:lnTo>
                <a:lnTo>
                  <a:pt x="426" y="248"/>
                </a:lnTo>
                <a:lnTo>
                  <a:pt x="391" y="259"/>
                </a:lnTo>
                <a:lnTo>
                  <a:pt x="354" y="270"/>
                </a:lnTo>
                <a:lnTo>
                  <a:pt x="319" y="280"/>
                </a:lnTo>
                <a:lnTo>
                  <a:pt x="319" y="280"/>
                </a:lnTo>
                <a:lnTo>
                  <a:pt x="324" y="277"/>
                </a:lnTo>
                <a:lnTo>
                  <a:pt x="329" y="274"/>
                </a:lnTo>
                <a:lnTo>
                  <a:pt x="340" y="271"/>
                </a:lnTo>
                <a:lnTo>
                  <a:pt x="363" y="265"/>
                </a:lnTo>
                <a:lnTo>
                  <a:pt x="363" y="265"/>
                </a:lnTo>
                <a:lnTo>
                  <a:pt x="382" y="261"/>
                </a:lnTo>
                <a:lnTo>
                  <a:pt x="400" y="255"/>
                </a:lnTo>
                <a:lnTo>
                  <a:pt x="436" y="242"/>
                </a:lnTo>
                <a:lnTo>
                  <a:pt x="436" y="242"/>
                </a:lnTo>
                <a:lnTo>
                  <a:pt x="472" y="230"/>
                </a:lnTo>
                <a:lnTo>
                  <a:pt x="509" y="217"/>
                </a:lnTo>
                <a:lnTo>
                  <a:pt x="528" y="212"/>
                </a:lnTo>
                <a:lnTo>
                  <a:pt x="547" y="208"/>
                </a:lnTo>
                <a:lnTo>
                  <a:pt x="566" y="204"/>
                </a:lnTo>
                <a:lnTo>
                  <a:pt x="584" y="202"/>
                </a:lnTo>
                <a:lnTo>
                  <a:pt x="584" y="202"/>
                </a:lnTo>
                <a:lnTo>
                  <a:pt x="588" y="202"/>
                </a:lnTo>
                <a:lnTo>
                  <a:pt x="589" y="202"/>
                </a:lnTo>
                <a:lnTo>
                  <a:pt x="583" y="204"/>
                </a:lnTo>
                <a:lnTo>
                  <a:pt x="569" y="208"/>
                </a:lnTo>
                <a:lnTo>
                  <a:pt x="569" y="208"/>
                </a:lnTo>
                <a:lnTo>
                  <a:pt x="552" y="213"/>
                </a:lnTo>
                <a:lnTo>
                  <a:pt x="536" y="217"/>
                </a:lnTo>
                <a:lnTo>
                  <a:pt x="536" y="217"/>
                </a:lnTo>
                <a:lnTo>
                  <a:pt x="463" y="236"/>
                </a:lnTo>
                <a:lnTo>
                  <a:pt x="463" y="236"/>
                </a:lnTo>
                <a:close/>
                <a:moveTo>
                  <a:pt x="506" y="237"/>
                </a:moveTo>
                <a:lnTo>
                  <a:pt x="506" y="237"/>
                </a:lnTo>
                <a:lnTo>
                  <a:pt x="502" y="233"/>
                </a:lnTo>
                <a:lnTo>
                  <a:pt x="502" y="233"/>
                </a:lnTo>
                <a:lnTo>
                  <a:pt x="522" y="228"/>
                </a:lnTo>
                <a:lnTo>
                  <a:pt x="544" y="224"/>
                </a:lnTo>
                <a:lnTo>
                  <a:pt x="544" y="224"/>
                </a:lnTo>
                <a:lnTo>
                  <a:pt x="555" y="221"/>
                </a:lnTo>
                <a:lnTo>
                  <a:pt x="566" y="218"/>
                </a:lnTo>
                <a:lnTo>
                  <a:pt x="588" y="212"/>
                </a:lnTo>
                <a:lnTo>
                  <a:pt x="588" y="212"/>
                </a:lnTo>
                <a:lnTo>
                  <a:pt x="593" y="211"/>
                </a:lnTo>
                <a:lnTo>
                  <a:pt x="588" y="213"/>
                </a:lnTo>
                <a:lnTo>
                  <a:pt x="588" y="213"/>
                </a:lnTo>
                <a:lnTo>
                  <a:pt x="575" y="218"/>
                </a:lnTo>
                <a:lnTo>
                  <a:pt x="575" y="218"/>
                </a:lnTo>
                <a:lnTo>
                  <a:pt x="563" y="222"/>
                </a:lnTo>
                <a:lnTo>
                  <a:pt x="551" y="226"/>
                </a:lnTo>
                <a:lnTo>
                  <a:pt x="551" y="226"/>
                </a:lnTo>
                <a:lnTo>
                  <a:pt x="529" y="232"/>
                </a:lnTo>
                <a:lnTo>
                  <a:pt x="506" y="237"/>
                </a:lnTo>
                <a:lnTo>
                  <a:pt x="506" y="237"/>
                </a:lnTo>
                <a:close/>
                <a:moveTo>
                  <a:pt x="560" y="238"/>
                </a:moveTo>
                <a:lnTo>
                  <a:pt x="560" y="238"/>
                </a:lnTo>
                <a:lnTo>
                  <a:pt x="577" y="235"/>
                </a:lnTo>
                <a:lnTo>
                  <a:pt x="594" y="231"/>
                </a:lnTo>
                <a:lnTo>
                  <a:pt x="594" y="231"/>
                </a:lnTo>
                <a:lnTo>
                  <a:pt x="599" y="230"/>
                </a:lnTo>
                <a:lnTo>
                  <a:pt x="594" y="232"/>
                </a:lnTo>
                <a:lnTo>
                  <a:pt x="581" y="236"/>
                </a:lnTo>
                <a:lnTo>
                  <a:pt x="581" y="236"/>
                </a:lnTo>
                <a:lnTo>
                  <a:pt x="573" y="239"/>
                </a:lnTo>
                <a:lnTo>
                  <a:pt x="565" y="243"/>
                </a:lnTo>
                <a:lnTo>
                  <a:pt x="565" y="243"/>
                </a:lnTo>
                <a:lnTo>
                  <a:pt x="560" y="238"/>
                </a:lnTo>
                <a:lnTo>
                  <a:pt x="560" y="238"/>
                </a:lnTo>
                <a:close/>
                <a:moveTo>
                  <a:pt x="566" y="246"/>
                </a:moveTo>
                <a:lnTo>
                  <a:pt x="566" y="246"/>
                </a:lnTo>
                <a:lnTo>
                  <a:pt x="575" y="245"/>
                </a:lnTo>
                <a:lnTo>
                  <a:pt x="583" y="242"/>
                </a:lnTo>
                <a:lnTo>
                  <a:pt x="599" y="237"/>
                </a:lnTo>
                <a:lnTo>
                  <a:pt x="599" y="237"/>
                </a:lnTo>
                <a:lnTo>
                  <a:pt x="601" y="236"/>
                </a:lnTo>
                <a:lnTo>
                  <a:pt x="602" y="237"/>
                </a:lnTo>
                <a:lnTo>
                  <a:pt x="599" y="239"/>
                </a:lnTo>
                <a:lnTo>
                  <a:pt x="590" y="245"/>
                </a:lnTo>
                <a:lnTo>
                  <a:pt x="590" y="245"/>
                </a:lnTo>
                <a:lnTo>
                  <a:pt x="572" y="254"/>
                </a:lnTo>
                <a:lnTo>
                  <a:pt x="572" y="254"/>
                </a:lnTo>
                <a:lnTo>
                  <a:pt x="566" y="246"/>
                </a:lnTo>
                <a:lnTo>
                  <a:pt x="566" y="246"/>
                </a:lnTo>
                <a:close/>
                <a:moveTo>
                  <a:pt x="575" y="260"/>
                </a:moveTo>
                <a:lnTo>
                  <a:pt x="575" y="260"/>
                </a:lnTo>
                <a:lnTo>
                  <a:pt x="574" y="258"/>
                </a:lnTo>
                <a:lnTo>
                  <a:pt x="574" y="258"/>
                </a:lnTo>
                <a:lnTo>
                  <a:pt x="589" y="255"/>
                </a:lnTo>
                <a:lnTo>
                  <a:pt x="603" y="251"/>
                </a:lnTo>
                <a:lnTo>
                  <a:pt x="603" y="251"/>
                </a:lnTo>
                <a:lnTo>
                  <a:pt x="609" y="250"/>
                </a:lnTo>
                <a:lnTo>
                  <a:pt x="606" y="250"/>
                </a:lnTo>
                <a:lnTo>
                  <a:pt x="598" y="254"/>
                </a:lnTo>
                <a:lnTo>
                  <a:pt x="598" y="254"/>
                </a:lnTo>
                <a:lnTo>
                  <a:pt x="577" y="264"/>
                </a:lnTo>
                <a:lnTo>
                  <a:pt x="577" y="264"/>
                </a:lnTo>
                <a:lnTo>
                  <a:pt x="575" y="260"/>
                </a:lnTo>
                <a:lnTo>
                  <a:pt x="575" y="260"/>
                </a:lnTo>
                <a:close/>
                <a:moveTo>
                  <a:pt x="579" y="268"/>
                </a:moveTo>
                <a:lnTo>
                  <a:pt x="579" y="268"/>
                </a:lnTo>
                <a:lnTo>
                  <a:pt x="589" y="266"/>
                </a:lnTo>
                <a:lnTo>
                  <a:pt x="589" y="266"/>
                </a:lnTo>
                <a:lnTo>
                  <a:pt x="601" y="264"/>
                </a:lnTo>
                <a:lnTo>
                  <a:pt x="609" y="263"/>
                </a:lnTo>
                <a:lnTo>
                  <a:pt x="613" y="261"/>
                </a:lnTo>
                <a:lnTo>
                  <a:pt x="613" y="261"/>
                </a:lnTo>
                <a:lnTo>
                  <a:pt x="605" y="265"/>
                </a:lnTo>
                <a:lnTo>
                  <a:pt x="598" y="269"/>
                </a:lnTo>
                <a:lnTo>
                  <a:pt x="591" y="272"/>
                </a:lnTo>
                <a:lnTo>
                  <a:pt x="584" y="277"/>
                </a:lnTo>
                <a:lnTo>
                  <a:pt x="584" y="277"/>
                </a:lnTo>
                <a:lnTo>
                  <a:pt x="579" y="268"/>
                </a:lnTo>
                <a:lnTo>
                  <a:pt x="579" y="268"/>
                </a:lnTo>
                <a:close/>
                <a:moveTo>
                  <a:pt x="586" y="279"/>
                </a:moveTo>
                <a:lnTo>
                  <a:pt x="586" y="279"/>
                </a:lnTo>
                <a:lnTo>
                  <a:pt x="592" y="279"/>
                </a:lnTo>
                <a:lnTo>
                  <a:pt x="599" y="277"/>
                </a:lnTo>
                <a:lnTo>
                  <a:pt x="612" y="273"/>
                </a:lnTo>
                <a:lnTo>
                  <a:pt x="612" y="273"/>
                </a:lnTo>
                <a:lnTo>
                  <a:pt x="616" y="272"/>
                </a:lnTo>
                <a:lnTo>
                  <a:pt x="613" y="274"/>
                </a:lnTo>
                <a:lnTo>
                  <a:pt x="604" y="279"/>
                </a:lnTo>
                <a:lnTo>
                  <a:pt x="604" y="279"/>
                </a:lnTo>
                <a:lnTo>
                  <a:pt x="590" y="286"/>
                </a:lnTo>
                <a:lnTo>
                  <a:pt x="590" y="286"/>
                </a:lnTo>
                <a:lnTo>
                  <a:pt x="586" y="279"/>
                </a:lnTo>
                <a:lnTo>
                  <a:pt x="586" y="279"/>
                </a:lnTo>
                <a:close/>
                <a:moveTo>
                  <a:pt x="596" y="293"/>
                </a:moveTo>
                <a:lnTo>
                  <a:pt x="596" y="293"/>
                </a:lnTo>
                <a:lnTo>
                  <a:pt x="592" y="289"/>
                </a:lnTo>
                <a:lnTo>
                  <a:pt x="592" y="289"/>
                </a:lnTo>
                <a:lnTo>
                  <a:pt x="592" y="289"/>
                </a:lnTo>
                <a:lnTo>
                  <a:pt x="592" y="289"/>
                </a:lnTo>
                <a:lnTo>
                  <a:pt x="601" y="288"/>
                </a:lnTo>
                <a:lnTo>
                  <a:pt x="610" y="286"/>
                </a:lnTo>
                <a:lnTo>
                  <a:pt x="610" y="286"/>
                </a:lnTo>
                <a:lnTo>
                  <a:pt x="614" y="285"/>
                </a:lnTo>
                <a:lnTo>
                  <a:pt x="613" y="285"/>
                </a:lnTo>
                <a:lnTo>
                  <a:pt x="606" y="287"/>
                </a:lnTo>
                <a:lnTo>
                  <a:pt x="606" y="287"/>
                </a:lnTo>
                <a:lnTo>
                  <a:pt x="601" y="290"/>
                </a:lnTo>
                <a:lnTo>
                  <a:pt x="596" y="293"/>
                </a:lnTo>
                <a:lnTo>
                  <a:pt x="596" y="293"/>
                </a:lnTo>
                <a:lnTo>
                  <a:pt x="596" y="293"/>
                </a:lnTo>
                <a:lnTo>
                  <a:pt x="596" y="293"/>
                </a:lnTo>
                <a:close/>
                <a:moveTo>
                  <a:pt x="602" y="300"/>
                </a:moveTo>
                <a:lnTo>
                  <a:pt x="602" y="300"/>
                </a:lnTo>
                <a:lnTo>
                  <a:pt x="597" y="295"/>
                </a:lnTo>
                <a:lnTo>
                  <a:pt x="597" y="295"/>
                </a:lnTo>
                <a:lnTo>
                  <a:pt x="611" y="292"/>
                </a:lnTo>
                <a:lnTo>
                  <a:pt x="611" y="292"/>
                </a:lnTo>
                <a:lnTo>
                  <a:pt x="613" y="293"/>
                </a:lnTo>
                <a:lnTo>
                  <a:pt x="614" y="294"/>
                </a:lnTo>
                <a:lnTo>
                  <a:pt x="613" y="295"/>
                </a:lnTo>
                <a:lnTo>
                  <a:pt x="611" y="296"/>
                </a:lnTo>
                <a:lnTo>
                  <a:pt x="611" y="296"/>
                </a:lnTo>
                <a:lnTo>
                  <a:pt x="602" y="300"/>
                </a:lnTo>
                <a:lnTo>
                  <a:pt x="602" y="300"/>
                </a:lnTo>
                <a:close/>
                <a:moveTo>
                  <a:pt x="617" y="301"/>
                </a:moveTo>
                <a:lnTo>
                  <a:pt x="617" y="301"/>
                </a:lnTo>
                <a:lnTo>
                  <a:pt x="611" y="307"/>
                </a:lnTo>
                <a:lnTo>
                  <a:pt x="611" y="307"/>
                </a:lnTo>
                <a:lnTo>
                  <a:pt x="605" y="302"/>
                </a:lnTo>
                <a:lnTo>
                  <a:pt x="605" y="302"/>
                </a:lnTo>
                <a:lnTo>
                  <a:pt x="613" y="301"/>
                </a:lnTo>
                <a:lnTo>
                  <a:pt x="617" y="301"/>
                </a:lnTo>
                <a:lnTo>
                  <a:pt x="617" y="301"/>
                </a:lnTo>
                <a:close/>
                <a:moveTo>
                  <a:pt x="614" y="311"/>
                </a:moveTo>
                <a:lnTo>
                  <a:pt x="614" y="311"/>
                </a:lnTo>
                <a:lnTo>
                  <a:pt x="613" y="310"/>
                </a:lnTo>
                <a:lnTo>
                  <a:pt x="613" y="310"/>
                </a:lnTo>
                <a:lnTo>
                  <a:pt x="617" y="309"/>
                </a:lnTo>
                <a:lnTo>
                  <a:pt x="619" y="310"/>
                </a:lnTo>
                <a:lnTo>
                  <a:pt x="619" y="311"/>
                </a:lnTo>
                <a:lnTo>
                  <a:pt x="618" y="315"/>
                </a:lnTo>
                <a:lnTo>
                  <a:pt x="618" y="315"/>
                </a:lnTo>
                <a:lnTo>
                  <a:pt x="614" y="311"/>
                </a:lnTo>
                <a:lnTo>
                  <a:pt x="614" y="311"/>
                </a:lnTo>
                <a:close/>
                <a:moveTo>
                  <a:pt x="624" y="317"/>
                </a:moveTo>
                <a:lnTo>
                  <a:pt x="624" y="317"/>
                </a:lnTo>
                <a:lnTo>
                  <a:pt x="624" y="319"/>
                </a:lnTo>
                <a:lnTo>
                  <a:pt x="623" y="324"/>
                </a:lnTo>
                <a:lnTo>
                  <a:pt x="623" y="324"/>
                </a:lnTo>
                <a:lnTo>
                  <a:pt x="619" y="318"/>
                </a:lnTo>
                <a:lnTo>
                  <a:pt x="619" y="318"/>
                </a:lnTo>
                <a:lnTo>
                  <a:pt x="624" y="317"/>
                </a:lnTo>
                <a:lnTo>
                  <a:pt x="624" y="317"/>
                </a:lnTo>
                <a:close/>
                <a:moveTo>
                  <a:pt x="626" y="322"/>
                </a:moveTo>
                <a:lnTo>
                  <a:pt x="626" y="322"/>
                </a:lnTo>
                <a:lnTo>
                  <a:pt x="626" y="329"/>
                </a:lnTo>
                <a:lnTo>
                  <a:pt x="626" y="329"/>
                </a:lnTo>
                <a:lnTo>
                  <a:pt x="626" y="332"/>
                </a:lnTo>
                <a:lnTo>
                  <a:pt x="626" y="332"/>
                </a:lnTo>
                <a:lnTo>
                  <a:pt x="624" y="328"/>
                </a:lnTo>
                <a:lnTo>
                  <a:pt x="624" y="328"/>
                </a:lnTo>
                <a:lnTo>
                  <a:pt x="626" y="322"/>
                </a:lnTo>
                <a:lnTo>
                  <a:pt x="626" y="322"/>
                </a:lnTo>
                <a:close/>
                <a:moveTo>
                  <a:pt x="624" y="307"/>
                </a:moveTo>
                <a:lnTo>
                  <a:pt x="624" y="307"/>
                </a:lnTo>
                <a:lnTo>
                  <a:pt x="623" y="306"/>
                </a:lnTo>
                <a:lnTo>
                  <a:pt x="622" y="305"/>
                </a:lnTo>
                <a:lnTo>
                  <a:pt x="622" y="305"/>
                </a:lnTo>
                <a:lnTo>
                  <a:pt x="617" y="307"/>
                </a:lnTo>
                <a:lnTo>
                  <a:pt x="615" y="307"/>
                </a:lnTo>
                <a:lnTo>
                  <a:pt x="616" y="306"/>
                </a:lnTo>
                <a:lnTo>
                  <a:pt x="616" y="306"/>
                </a:lnTo>
                <a:lnTo>
                  <a:pt x="620" y="302"/>
                </a:lnTo>
                <a:lnTo>
                  <a:pt x="622" y="298"/>
                </a:lnTo>
                <a:lnTo>
                  <a:pt x="622" y="298"/>
                </a:lnTo>
                <a:lnTo>
                  <a:pt x="622" y="297"/>
                </a:lnTo>
                <a:lnTo>
                  <a:pt x="621" y="296"/>
                </a:lnTo>
                <a:lnTo>
                  <a:pt x="621" y="296"/>
                </a:lnTo>
                <a:lnTo>
                  <a:pt x="611" y="298"/>
                </a:lnTo>
                <a:lnTo>
                  <a:pt x="611" y="298"/>
                </a:lnTo>
                <a:lnTo>
                  <a:pt x="610" y="298"/>
                </a:lnTo>
                <a:lnTo>
                  <a:pt x="610" y="298"/>
                </a:lnTo>
                <a:lnTo>
                  <a:pt x="615" y="296"/>
                </a:lnTo>
                <a:lnTo>
                  <a:pt x="620" y="291"/>
                </a:lnTo>
                <a:lnTo>
                  <a:pt x="620" y="291"/>
                </a:lnTo>
                <a:lnTo>
                  <a:pt x="620" y="290"/>
                </a:lnTo>
                <a:lnTo>
                  <a:pt x="619" y="290"/>
                </a:lnTo>
                <a:lnTo>
                  <a:pt x="619" y="290"/>
                </a:lnTo>
                <a:lnTo>
                  <a:pt x="610" y="290"/>
                </a:lnTo>
                <a:lnTo>
                  <a:pt x="604" y="291"/>
                </a:lnTo>
                <a:lnTo>
                  <a:pt x="600" y="293"/>
                </a:lnTo>
                <a:lnTo>
                  <a:pt x="600" y="293"/>
                </a:lnTo>
                <a:lnTo>
                  <a:pt x="604" y="290"/>
                </a:lnTo>
                <a:lnTo>
                  <a:pt x="609" y="288"/>
                </a:lnTo>
                <a:lnTo>
                  <a:pt x="614" y="286"/>
                </a:lnTo>
                <a:lnTo>
                  <a:pt x="618" y="284"/>
                </a:lnTo>
                <a:lnTo>
                  <a:pt x="618" y="284"/>
                </a:lnTo>
                <a:lnTo>
                  <a:pt x="618" y="283"/>
                </a:lnTo>
                <a:lnTo>
                  <a:pt x="618" y="283"/>
                </a:lnTo>
                <a:lnTo>
                  <a:pt x="617" y="282"/>
                </a:lnTo>
                <a:lnTo>
                  <a:pt x="617" y="282"/>
                </a:lnTo>
                <a:lnTo>
                  <a:pt x="604" y="285"/>
                </a:lnTo>
                <a:lnTo>
                  <a:pt x="604" y="285"/>
                </a:lnTo>
                <a:lnTo>
                  <a:pt x="596" y="287"/>
                </a:lnTo>
                <a:lnTo>
                  <a:pt x="594" y="287"/>
                </a:lnTo>
                <a:lnTo>
                  <a:pt x="598" y="285"/>
                </a:lnTo>
                <a:lnTo>
                  <a:pt x="598" y="285"/>
                </a:lnTo>
                <a:lnTo>
                  <a:pt x="610" y="278"/>
                </a:lnTo>
                <a:lnTo>
                  <a:pt x="615" y="275"/>
                </a:lnTo>
                <a:lnTo>
                  <a:pt x="620" y="270"/>
                </a:lnTo>
                <a:lnTo>
                  <a:pt x="620" y="270"/>
                </a:lnTo>
                <a:lnTo>
                  <a:pt x="620" y="270"/>
                </a:lnTo>
                <a:lnTo>
                  <a:pt x="620" y="270"/>
                </a:lnTo>
                <a:lnTo>
                  <a:pt x="624" y="292"/>
                </a:lnTo>
                <a:lnTo>
                  <a:pt x="626" y="314"/>
                </a:lnTo>
                <a:lnTo>
                  <a:pt x="626" y="314"/>
                </a:lnTo>
                <a:lnTo>
                  <a:pt x="622" y="314"/>
                </a:lnTo>
                <a:lnTo>
                  <a:pt x="622" y="314"/>
                </a:lnTo>
                <a:lnTo>
                  <a:pt x="622" y="313"/>
                </a:lnTo>
                <a:lnTo>
                  <a:pt x="624" y="307"/>
                </a:lnTo>
                <a:lnTo>
                  <a:pt x="624" y="307"/>
                </a:lnTo>
                <a:close/>
                <a:moveTo>
                  <a:pt x="619" y="268"/>
                </a:moveTo>
                <a:lnTo>
                  <a:pt x="619" y="268"/>
                </a:lnTo>
                <a:lnTo>
                  <a:pt x="603" y="274"/>
                </a:lnTo>
                <a:lnTo>
                  <a:pt x="595" y="276"/>
                </a:lnTo>
                <a:lnTo>
                  <a:pt x="587" y="277"/>
                </a:lnTo>
                <a:lnTo>
                  <a:pt x="587" y="277"/>
                </a:lnTo>
                <a:lnTo>
                  <a:pt x="590" y="276"/>
                </a:lnTo>
                <a:lnTo>
                  <a:pt x="595" y="274"/>
                </a:lnTo>
                <a:lnTo>
                  <a:pt x="602" y="269"/>
                </a:lnTo>
                <a:lnTo>
                  <a:pt x="602" y="269"/>
                </a:lnTo>
                <a:lnTo>
                  <a:pt x="617" y="261"/>
                </a:lnTo>
                <a:lnTo>
                  <a:pt x="617" y="261"/>
                </a:lnTo>
                <a:lnTo>
                  <a:pt x="618" y="261"/>
                </a:lnTo>
                <a:lnTo>
                  <a:pt x="618" y="261"/>
                </a:lnTo>
                <a:lnTo>
                  <a:pt x="620" y="269"/>
                </a:lnTo>
                <a:lnTo>
                  <a:pt x="620" y="269"/>
                </a:lnTo>
                <a:lnTo>
                  <a:pt x="619" y="268"/>
                </a:lnTo>
                <a:lnTo>
                  <a:pt x="619" y="268"/>
                </a:lnTo>
                <a:close/>
                <a:moveTo>
                  <a:pt x="617" y="259"/>
                </a:moveTo>
                <a:lnTo>
                  <a:pt x="617" y="259"/>
                </a:lnTo>
                <a:lnTo>
                  <a:pt x="607" y="260"/>
                </a:lnTo>
                <a:lnTo>
                  <a:pt x="598" y="262"/>
                </a:lnTo>
                <a:lnTo>
                  <a:pt x="589" y="264"/>
                </a:lnTo>
                <a:lnTo>
                  <a:pt x="580" y="266"/>
                </a:lnTo>
                <a:lnTo>
                  <a:pt x="580" y="266"/>
                </a:lnTo>
                <a:lnTo>
                  <a:pt x="583" y="264"/>
                </a:lnTo>
                <a:lnTo>
                  <a:pt x="587" y="262"/>
                </a:lnTo>
                <a:lnTo>
                  <a:pt x="594" y="258"/>
                </a:lnTo>
                <a:lnTo>
                  <a:pt x="594" y="258"/>
                </a:lnTo>
                <a:lnTo>
                  <a:pt x="614" y="248"/>
                </a:lnTo>
                <a:lnTo>
                  <a:pt x="614" y="248"/>
                </a:lnTo>
                <a:lnTo>
                  <a:pt x="617" y="259"/>
                </a:lnTo>
                <a:lnTo>
                  <a:pt x="617" y="259"/>
                </a:lnTo>
                <a:lnTo>
                  <a:pt x="617" y="259"/>
                </a:lnTo>
                <a:lnTo>
                  <a:pt x="617" y="259"/>
                </a:lnTo>
                <a:close/>
                <a:moveTo>
                  <a:pt x="593" y="251"/>
                </a:moveTo>
                <a:lnTo>
                  <a:pt x="593" y="251"/>
                </a:lnTo>
                <a:lnTo>
                  <a:pt x="583" y="253"/>
                </a:lnTo>
                <a:lnTo>
                  <a:pt x="577" y="254"/>
                </a:lnTo>
                <a:lnTo>
                  <a:pt x="573" y="256"/>
                </a:lnTo>
                <a:lnTo>
                  <a:pt x="573" y="256"/>
                </a:lnTo>
                <a:lnTo>
                  <a:pt x="591" y="247"/>
                </a:lnTo>
                <a:lnTo>
                  <a:pt x="599" y="241"/>
                </a:lnTo>
                <a:lnTo>
                  <a:pt x="609" y="236"/>
                </a:lnTo>
                <a:lnTo>
                  <a:pt x="609" y="236"/>
                </a:lnTo>
                <a:lnTo>
                  <a:pt x="609" y="234"/>
                </a:lnTo>
                <a:lnTo>
                  <a:pt x="607" y="234"/>
                </a:lnTo>
                <a:lnTo>
                  <a:pt x="607" y="234"/>
                </a:lnTo>
                <a:lnTo>
                  <a:pt x="598" y="235"/>
                </a:lnTo>
                <a:lnTo>
                  <a:pt x="590" y="237"/>
                </a:lnTo>
                <a:lnTo>
                  <a:pt x="573" y="242"/>
                </a:lnTo>
                <a:lnTo>
                  <a:pt x="573" y="242"/>
                </a:lnTo>
                <a:lnTo>
                  <a:pt x="570" y="243"/>
                </a:lnTo>
                <a:lnTo>
                  <a:pt x="575" y="241"/>
                </a:lnTo>
                <a:lnTo>
                  <a:pt x="586" y="237"/>
                </a:lnTo>
                <a:lnTo>
                  <a:pt x="586" y="237"/>
                </a:lnTo>
                <a:lnTo>
                  <a:pt x="595" y="233"/>
                </a:lnTo>
                <a:lnTo>
                  <a:pt x="604" y="229"/>
                </a:lnTo>
                <a:lnTo>
                  <a:pt x="604" y="229"/>
                </a:lnTo>
                <a:lnTo>
                  <a:pt x="604" y="228"/>
                </a:lnTo>
                <a:lnTo>
                  <a:pt x="604" y="228"/>
                </a:lnTo>
                <a:lnTo>
                  <a:pt x="603" y="227"/>
                </a:lnTo>
                <a:lnTo>
                  <a:pt x="603" y="227"/>
                </a:lnTo>
                <a:lnTo>
                  <a:pt x="581" y="231"/>
                </a:lnTo>
                <a:lnTo>
                  <a:pt x="570" y="234"/>
                </a:lnTo>
                <a:lnTo>
                  <a:pt x="560" y="237"/>
                </a:lnTo>
                <a:lnTo>
                  <a:pt x="560" y="237"/>
                </a:lnTo>
                <a:lnTo>
                  <a:pt x="582" y="230"/>
                </a:lnTo>
                <a:lnTo>
                  <a:pt x="593" y="226"/>
                </a:lnTo>
                <a:lnTo>
                  <a:pt x="604" y="222"/>
                </a:lnTo>
                <a:lnTo>
                  <a:pt x="604" y="222"/>
                </a:lnTo>
                <a:lnTo>
                  <a:pt x="604" y="222"/>
                </a:lnTo>
                <a:lnTo>
                  <a:pt x="604" y="222"/>
                </a:lnTo>
                <a:lnTo>
                  <a:pt x="614" y="246"/>
                </a:lnTo>
                <a:lnTo>
                  <a:pt x="614" y="246"/>
                </a:lnTo>
                <a:lnTo>
                  <a:pt x="593" y="251"/>
                </a:lnTo>
                <a:lnTo>
                  <a:pt x="593" y="251"/>
                </a:lnTo>
                <a:close/>
                <a:moveTo>
                  <a:pt x="603" y="220"/>
                </a:moveTo>
                <a:lnTo>
                  <a:pt x="603" y="220"/>
                </a:lnTo>
                <a:lnTo>
                  <a:pt x="579" y="224"/>
                </a:lnTo>
                <a:lnTo>
                  <a:pt x="567" y="226"/>
                </a:lnTo>
                <a:lnTo>
                  <a:pt x="555" y="228"/>
                </a:lnTo>
                <a:lnTo>
                  <a:pt x="555" y="228"/>
                </a:lnTo>
                <a:lnTo>
                  <a:pt x="529" y="234"/>
                </a:lnTo>
                <a:lnTo>
                  <a:pt x="529" y="234"/>
                </a:lnTo>
                <a:lnTo>
                  <a:pt x="519" y="236"/>
                </a:lnTo>
                <a:lnTo>
                  <a:pt x="519" y="236"/>
                </a:lnTo>
                <a:lnTo>
                  <a:pt x="540" y="231"/>
                </a:lnTo>
                <a:lnTo>
                  <a:pt x="560" y="225"/>
                </a:lnTo>
                <a:lnTo>
                  <a:pt x="579" y="219"/>
                </a:lnTo>
                <a:lnTo>
                  <a:pt x="598" y="210"/>
                </a:lnTo>
                <a:lnTo>
                  <a:pt x="598" y="210"/>
                </a:lnTo>
                <a:lnTo>
                  <a:pt x="599" y="209"/>
                </a:lnTo>
                <a:lnTo>
                  <a:pt x="597" y="208"/>
                </a:lnTo>
                <a:lnTo>
                  <a:pt x="597" y="208"/>
                </a:lnTo>
                <a:lnTo>
                  <a:pt x="586" y="210"/>
                </a:lnTo>
                <a:lnTo>
                  <a:pt x="575" y="213"/>
                </a:lnTo>
                <a:lnTo>
                  <a:pt x="554" y="220"/>
                </a:lnTo>
                <a:lnTo>
                  <a:pt x="554" y="220"/>
                </a:lnTo>
                <a:lnTo>
                  <a:pt x="540" y="223"/>
                </a:lnTo>
                <a:lnTo>
                  <a:pt x="526" y="225"/>
                </a:lnTo>
                <a:lnTo>
                  <a:pt x="499" y="231"/>
                </a:lnTo>
                <a:lnTo>
                  <a:pt x="499" y="231"/>
                </a:lnTo>
                <a:lnTo>
                  <a:pt x="496" y="230"/>
                </a:lnTo>
                <a:lnTo>
                  <a:pt x="496" y="230"/>
                </a:lnTo>
                <a:lnTo>
                  <a:pt x="537" y="219"/>
                </a:lnTo>
                <a:lnTo>
                  <a:pt x="537" y="219"/>
                </a:lnTo>
                <a:lnTo>
                  <a:pt x="566" y="212"/>
                </a:lnTo>
                <a:lnTo>
                  <a:pt x="581" y="208"/>
                </a:lnTo>
                <a:lnTo>
                  <a:pt x="588" y="205"/>
                </a:lnTo>
                <a:lnTo>
                  <a:pt x="594" y="202"/>
                </a:lnTo>
                <a:lnTo>
                  <a:pt x="594" y="202"/>
                </a:lnTo>
                <a:lnTo>
                  <a:pt x="595" y="201"/>
                </a:lnTo>
                <a:lnTo>
                  <a:pt x="594" y="200"/>
                </a:lnTo>
                <a:lnTo>
                  <a:pt x="594" y="200"/>
                </a:lnTo>
                <a:lnTo>
                  <a:pt x="576" y="201"/>
                </a:lnTo>
                <a:lnTo>
                  <a:pt x="560" y="203"/>
                </a:lnTo>
                <a:lnTo>
                  <a:pt x="543" y="207"/>
                </a:lnTo>
                <a:lnTo>
                  <a:pt x="525" y="212"/>
                </a:lnTo>
                <a:lnTo>
                  <a:pt x="525" y="212"/>
                </a:lnTo>
                <a:lnTo>
                  <a:pt x="483" y="224"/>
                </a:lnTo>
                <a:lnTo>
                  <a:pt x="440" y="238"/>
                </a:lnTo>
                <a:lnTo>
                  <a:pt x="440" y="238"/>
                </a:lnTo>
                <a:lnTo>
                  <a:pt x="400" y="253"/>
                </a:lnTo>
                <a:lnTo>
                  <a:pt x="380" y="259"/>
                </a:lnTo>
                <a:lnTo>
                  <a:pt x="359" y="264"/>
                </a:lnTo>
                <a:lnTo>
                  <a:pt x="359" y="264"/>
                </a:lnTo>
                <a:lnTo>
                  <a:pt x="347" y="267"/>
                </a:lnTo>
                <a:lnTo>
                  <a:pt x="336" y="270"/>
                </a:lnTo>
                <a:lnTo>
                  <a:pt x="325" y="274"/>
                </a:lnTo>
                <a:lnTo>
                  <a:pt x="320" y="277"/>
                </a:lnTo>
                <a:lnTo>
                  <a:pt x="315" y="281"/>
                </a:lnTo>
                <a:lnTo>
                  <a:pt x="315" y="281"/>
                </a:lnTo>
                <a:lnTo>
                  <a:pt x="306" y="275"/>
                </a:lnTo>
                <a:lnTo>
                  <a:pt x="306" y="275"/>
                </a:lnTo>
                <a:lnTo>
                  <a:pt x="315" y="273"/>
                </a:lnTo>
                <a:lnTo>
                  <a:pt x="325" y="270"/>
                </a:lnTo>
                <a:lnTo>
                  <a:pt x="325" y="270"/>
                </a:lnTo>
                <a:lnTo>
                  <a:pt x="345" y="264"/>
                </a:lnTo>
                <a:lnTo>
                  <a:pt x="367" y="259"/>
                </a:lnTo>
                <a:lnTo>
                  <a:pt x="367" y="259"/>
                </a:lnTo>
                <a:lnTo>
                  <a:pt x="386" y="254"/>
                </a:lnTo>
                <a:lnTo>
                  <a:pt x="406" y="248"/>
                </a:lnTo>
                <a:lnTo>
                  <a:pt x="444" y="234"/>
                </a:lnTo>
                <a:lnTo>
                  <a:pt x="444" y="234"/>
                </a:lnTo>
                <a:lnTo>
                  <a:pt x="482" y="222"/>
                </a:lnTo>
                <a:lnTo>
                  <a:pt x="500" y="216"/>
                </a:lnTo>
                <a:lnTo>
                  <a:pt x="519" y="210"/>
                </a:lnTo>
                <a:lnTo>
                  <a:pt x="519" y="210"/>
                </a:lnTo>
                <a:lnTo>
                  <a:pt x="555" y="200"/>
                </a:lnTo>
                <a:lnTo>
                  <a:pt x="572" y="195"/>
                </a:lnTo>
                <a:lnTo>
                  <a:pt x="588" y="188"/>
                </a:lnTo>
                <a:lnTo>
                  <a:pt x="588" y="188"/>
                </a:lnTo>
                <a:lnTo>
                  <a:pt x="596" y="204"/>
                </a:lnTo>
                <a:lnTo>
                  <a:pt x="604" y="220"/>
                </a:lnTo>
                <a:lnTo>
                  <a:pt x="604" y="220"/>
                </a:lnTo>
                <a:lnTo>
                  <a:pt x="603" y="220"/>
                </a:lnTo>
                <a:lnTo>
                  <a:pt x="603" y="220"/>
                </a:lnTo>
                <a:close/>
                <a:moveTo>
                  <a:pt x="241" y="186"/>
                </a:moveTo>
                <a:lnTo>
                  <a:pt x="241" y="186"/>
                </a:lnTo>
                <a:lnTo>
                  <a:pt x="249" y="183"/>
                </a:lnTo>
                <a:lnTo>
                  <a:pt x="249" y="183"/>
                </a:lnTo>
                <a:lnTo>
                  <a:pt x="258" y="180"/>
                </a:lnTo>
                <a:lnTo>
                  <a:pt x="267" y="177"/>
                </a:lnTo>
                <a:lnTo>
                  <a:pt x="267" y="177"/>
                </a:lnTo>
                <a:lnTo>
                  <a:pt x="290" y="172"/>
                </a:lnTo>
                <a:lnTo>
                  <a:pt x="311" y="167"/>
                </a:lnTo>
                <a:lnTo>
                  <a:pt x="311" y="167"/>
                </a:lnTo>
                <a:lnTo>
                  <a:pt x="330" y="162"/>
                </a:lnTo>
                <a:lnTo>
                  <a:pt x="349" y="158"/>
                </a:lnTo>
                <a:lnTo>
                  <a:pt x="368" y="152"/>
                </a:lnTo>
                <a:lnTo>
                  <a:pt x="386" y="145"/>
                </a:lnTo>
                <a:lnTo>
                  <a:pt x="386" y="145"/>
                </a:lnTo>
                <a:lnTo>
                  <a:pt x="387" y="144"/>
                </a:lnTo>
                <a:lnTo>
                  <a:pt x="387" y="143"/>
                </a:lnTo>
                <a:lnTo>
                  <a:pt x="385" y="143"/>
                </a:lnTo>
                <a:lnTo>
                  <a:pt x="385" y="143"/>
                </a:lnTo>
                <a:lnTo>
                  <a:pt x="368" y="146"/>
                </a:lnTo>
                <a:lnTo>
                  <a:pt x="350" y="149"/>
                </a:lnTo>
                <a:lnTo>
                  <a:pt x="317" y="158"/>
                </a:lnTo>
                <a:lnTo>
                  <a:pt x="317" y="158"/>
                </a:lnTo>
                <a:lnTo>
                  <a:pt x="278" y="168"/>
                </a:lnTo>
                <a:lnTo>
                  <a:pt x="278" y="168"/>
                </a:lnTo>
                <a:lnTo>
                  <a:pt x="264" y="172"/>
                </a:lnTo>
                <a:lnTo>
                  <a:pt x="257" y="174"/>
                </a:lnTo>
                <a:lnTo>
                  <a:pt x="249" y="176"/>
                </a:lnTo>
                <a:lnTo>
                  <a:pt x="249" y="176"/>
                </a:lnTo>
                <a:lnTo>
                  <a:pt x="251" y="174"/>
                </a:lnTo>
                <a:lnTo>
                  <a:pt x="251" y="174"/>
                </a:lnTo>
                <a:lnTo>
                  <a:pt x="255" y="173"/>
                </a:lnTo>
                <a:lnTo>
                  <a:pt x="255" y="173"/>
                </a:lnTo>
                <a:lnTo>
                  <a:pt x="275" y="166"/>
                </a:lnTo>
                <a:lnTo>
                  <a:pt x="275" y="166"/>
                </a:lnTo>
                <a:lnTo>
                  <a:pt x="294" y="159"/>
                </a:lnTo>
                <a:lnTo>
                  <a:pt x="311" y="154"/>
                </a:lnTo>
                <a:lnTo>
                  <a:pt x="311" y="154"/>
                </a:lnTo>
                <a:lnTo>
                  <a:pt x="328" y="150"/>
                </a:lnTo>
                <a:lnTo>
                  <a:pt x="345" y="146"/>
                </a:lnTo>
                <a:lnTo>
                  <a:pt x="362" y="142"/>
                </a:lnTo>
                <a:lnTo>
                  <a:pt x="379" y="136"/>
                </a:lnTo>
                <a:lnTo>
                  <a:pt x="379" y="136"/>
                </a:lnTo>
                <a:lnTo>
                  <a:pt x="387" y="144"/>
                </a:lnTo>
                <a:lnTo>
                  <a:pt x="395" y="152"/>
                </a:lnTo>
                <a:lnTo>
                  <a:pt x="395" y="152"/>
                </a:lnTo>
                <a:lnTo>
                  <a:pt x="376" y="155"/>
                </a:lnTo>
                <a:lnTo>
                  <a:pt x="356" y="159"/>
                </a:lnTo>
                <a:lnTo>
                  <a:pt x="318" y="170"/>
                </a:lnTo>
                <a:lnTo>
                  <a:pt x="318" y="170"/>
                </a:lnTo>
                <a:lnTo>
                  <a:pt x="275" y="178"/>
                </a:lnTo>
                <a:lnTo>
                  <a:pt x="275" y="178"/>
                </a:lnTo>
                <a:lnTo>
                  <a:pt x="266" y="181"/>
                </a:lnTo>
                <a:lnTo>
                  <a:pt x="258" y="183"/>
                </a:lnTo>
                <a:lnTo>
                  <a:pt x="250" y="186"/>
                </a:lnTo>
                <a:lnTo>
                  <a:pt x="241" y="189"/>
                </a:lnTo>
                <a:lnTo>
                  <a:pt x="241" y="189"/>
                </a:lnTo>
                <a:lnTo>
                  <a:pt x="239" y="189"/>
                </a:lnTo>
                <a:lnTo>
                  <a:pt x="239" y="189"/>
                </a:lnTo>
                <a:lnTo>
                  <a:pt x="241" y="186"/>
                </a:lnTo>
                <a:lnTo>
                  <a:pt x="241" y="186"/>
                </a:lnTo>
                <a:close/>
                <a:moveTo>
                  <a:pt x="325" y="145"/>
                </a:moveTo>
                <a:lnTo>
                  <a:pt x="325" y="145"/>
                </a:lnTo>
                <a:lnTo>
                  <a:pt x="311" y="149"/>
                </a:lnTo>
                <a:lnTo>
                  <a:pt x="297" y="153"/>
                </a:lnTo>
                <a:lnTo>
                  <a:pt x="282" y="157"/>
                </a:lnTo>
                <a:lnTo>
                  <a:pt x="268" y="160"/>
                </a:lnTo>
                <a:lnTo>
                  <a:pt x="268" y="160"/>
                </a:lnTo>
                <a:lnTo>
                  <a:pt x="265" y="161"/>
                </a:lnTo>
                <a:lnTo>
                  <a:pt x="264" y="161"/>
                </a:lnTo>
                <a:lnTo>
                  <a:pt x="264" y="161"/>
                </a:lnTo>
                <a:lnTo>
                  <a:pt x="270" y="158"/>
                </a:lnTo>
                <a:lnTo>
                  <a:pt x="283" y="153"/>
                </a:lnTo>
                <a:lnTo>
                  <a:pt x="283" y="153"/>
                </a:lnTo>
                <a:lnTo>
                  <a:pt x="296" y="149"/>
                </a:lnTo>
                <a:lnTo>
                  <a:pt x="308" y="145"/>
                </a:lnTo>
                <a:lnTo>
                  <a:pt x="308" y="145"/>
                </a:lnTo>
                <a:lnTo>
                  <a:pt x="322" y="141"/>
                </a:lnTo>
                <a:lnTo>
                  <a:pt x="336" y="138"/>
                </a:lnTo>
                <a:lnTo>
                  <a:pt x="350" y="135"/>
                </a:lnTo>
                <a:lnTo>
                  <a:pt x="364" y="130"/>
                </a:lnTo>
                <a:lnTo>
                  <a:pt x="364" y="130"/>
                </a:lnTo>
                <a:lnTo>
                  <a:pt x="364" y="129"/>
                </a:lnTo>
                <a:lnTo>
                  <a:pt x="364" y="128"/>
                </a:lnTo>
                <a:lnTo>
                  <a:pt x="364" y="128"/>
                </a:lnTo>
                <a:lnTo>
                  <a:pt x="371" y="131"/>
                </a:lnTo>
                <a:lnTo>
                  <a:pt x="376" y="135"/>
                </a:lnTo>
                <a:lnTo>
                  <a:pt x="376" y="135"/>
                </a:lnTo>
                <a:lnTo>
                  <a:pt x="350" y="140"/>
                </a:lnTo>
                <a:lnTo>
                  <a:pt x="325" y="145"/>
                </a:lnTo>
                <a:lnTo>
                  <a:pt x="325" y="145"/>
                </a:lnTo>
                <a:close/>
                <a:moveTo>
                  <a:pt x="363" y="128"/>
                </a:moveTo>
                <a:lnTo>
                  <a:pt x="363" y="128"/>
                </a:lnTo>
                <a:lnTo>
                  <a:pt x="347" y="130"/>
                </a:lnTo>
                <a:lnTo>
                  <a:pt x="330" y="132"/>
                </a:lnTo>
                <a:lnTo>
                  <a:pt x="297" y="139"/>
                </a:lnTo>
                <a:lnTo>
                  <a:pt x="297" y="139"/>
                </a:lnTo>
                <a:lnTo>
                  <a:pt x="308" y="134"/>
                </a:lnTo>
                <a:lnTo>
                  <a:pt x="319" y="130"/>
                </a:lnTo>
                <a:lnTo>
                  <a:pt x="330" y="127"/>
                </a:lnTo>
                <a:lnTo>
                  <a:pt x="342" y="126"/>
                </a:lnTo>
                <a:lnTo>
                  <a:pt x="342" y="126"/>
                </a:lnTo>
                <a:lnTo>
                  <a:pt x="348" y="125"/>
                </a:lnTo>
                <a:lnTo>
                  <a:pt x="353" y="126"/>
                </a:lnTo>
                <a:lnTo>
                  <a:pt x="358" y="127"/>
                </a:lnTo>
                <a:lnTo>
                  <a:pt x="363" y="128"/>
                </a:lnTo>
                <a:lnTo>
                  <a:pt x="363" y="128"/>
                </a:lnTo>
                <a:lnTo>
                  <a:pt x="363" y="128"/>
                </a:lnTo>
                <a:lnTo>
                  <a:pt x="363" y="128"/>
                </a:lnTo>
                <a:close/>
                <a:moveTo>
                  <a:pt x="290" y="143"/>
                </a:moveTo>
                <a:lnTo>
                  <a:pt x="290" y="143"/>
                </a:lnTo>
                <a:lnTo>
                  <a:pt x="329" y="136"/>
                </a:lnTo>
                <a:lnTo>
                  <a:pt x="329" y="136"/>
                </a:lnTo>
                <a:lnTo>
                  <a:pt x="349" y="132"/>
                </a:lnTo>
                <a:lnTo>
                  <a:pt x="349" y="132"/>
                </a:lnTo>
                <a:lnTo>
                  <a:pt x="358" y="130"/>
                </a:lnTo>
                <a:lnTo>
                  <a:pt x="358" y="130"/>
                </a:lnTo>
                <a:lnTo>
                  <a:pt x="351" y="133"/>
                </a:lnTo>
                <a:lnTo>
                  <a:pt x="343" y="135"/>
                </a:lnTo>
                <a:lnTo>
                  <a:pt x="343" y="135"/>
                </a:lnTo>
                <a:lnTo>
                  <a:pt x="321" y="140"/>
                </a:lnTo>
                <a:lnTo>
                  <a:pt x="309" y="143"/>
                </a:lnTo>
                <a:lnTo>
                  <a:pt x="298" y="146"/>
                </a:lnTo>
                <a:lnTo>
                  <a:pt x="298" y="146"/>
                </a:lnTo>
                <a:lnTo>
                  <a:pt x="282" y="151"/>
                </a:lnTo>
                <a:lnTo>
                  <a:pt x="268" y="157"/>
                </a:lnTo>
                <a:lnTo>
                  <a:pt x="268" y="157"/>
                </a:lnTo>
                <a:lnTo>
                  <a:pt x="278" y="150"/>
                </a:lnTo>
                <a:lnTo>
                  <a:pt x="290" y="143"/>
                </a:lnTo>
                <a:lnTo>
                  <a:pt x="290" y="143"/>
                </a:lnTo>
                <a:close/>
                <a:moveTo>
                  <a:pt x="260" y="165"/>
                </a:moveTo>
                <a:lnTo>
                  <a:pt x="260" y="165"/>
                </a:lnTo>
                <a:lnTo>
                  <a:pt x="275" y="161"/>
                </a:lnTo>
                <a:lnTo>
                  <a:pt x="291" y="157"/>
                </a:lnTo>
                <a:lnTo>
                  <a:pt x="320" y="148"/>
                </a:lnTo>
                <a:lnTo>
                  <a:pt x="320" y="148"/>
                </a:lnTo>
                <a:lnTo>
                  <a:pt x="336" y="145"/>
                </a:lnTo>
                <a:lnTo>
                  <a:pt x="352" y="142"/>
                </a:lnTo>
                <a:lnTo>
                  <a:pt x="352" y="142"/>
                </a:lnTo>
                <a:lnTo>
                  <a:pt x="359" y="140"/>
                </a:lnTo>
                <a:lnTo>
                  <a:pt x="359" y="140"/>
                </a:lnTo>
                <a:lnTo>
                  <a:pt x="332" y="147"/>
                </a:lnTo>
                <a:lnTo>
                  <a:pt x="306" y="153"/>
                </a:lnTo>
                <a:lnTo>
                  <a:pt x="306" y="153"/>
                </a:lnTo>
                <a:lnTo>
                  <a:pt x="279" y="161"/>
                </a:lnTo>
                <a:lnTo>
                  <a:pt x="254" y="171"/>
                </a:lnTo>
                <a:lnTo>
                  <a:pt x="254" y="171"/>
                </a:lnTo>
                <a:lnTo>
                  <a:pt x="260" y="165"/>
                </a:lnTo>
                <a:lnTo>
                  <a:pt x="260" y="165"/>
                </a:lnTo>
                <a:close/>
                <a:moveTo>
                  <a:pt x="245" y="181"/>
                </a:moveTo>
                <a:lnTo>
                  <a:pt x="245" y="181"/>
                </a:lnTo>
                <a:lnTo>
                  <a:pt x="247" y="178"/>
                </a:lnTo>
                <a:lnTo>
                  <a:pt x="247" y="178"/>
                </a:lnTo>
                <a:lnTo>
                  <a:pt x="255" y="177"/>
                </a:lnTo>
                <a:lnTo>
                  <a:pt x="263" y="175"/>
                </a:lnTo>
                <a:lnTo>
                  <a:pt x="263" y="175"/>
                </a:lnTo>
                <a:lnTo>
                  <a:pt x="282" y="169"/>
                </a:lnTo>
                <a:lnTo>
                  <a:pt x="301" y="165"/>
                </a:lnTo>
                <a:lnTo>
                  <a:pt x="301" y="165"/>
                </a:lnTo>
                <a:lnTo>
                  <a:pt x="343" y="153"/>
                </a:lnTo>
                <a:lnTo>
                  <a:pt x="343" y="153"/>
                </a:lnTo>
                <a:lnTo>
                  <a:pt x="362" y="150"/>
                </a:lnTo>
                <a:lnTo>
                  <a:pt x="372" y="148"/>
                </a:lnTo>
                <a:lnTo>
                  <a:pt x="381" y="145"/>
                </a:lnTo>
                <a:lnTo>
                  <a:pt x="381" y="145"/>
                </a:lnTo>
                <a:lnTo>
                  <a:pt x="363" y="152"/>
                </a:lnTo>
                <a:lnTo>
                  <a:pt x="347" y="157"/>
                </a:lnTo>
                <a:lnTo>
                  <a:pt x="329" y="161"/>
                </a:lnTo>
                <a:lnTo>
                  <a:pt x="312" y="166"/>
                </a:lnTo>
                <a:lnTo>
                  <a:pt x="277" y="173"/>
                </a:lnTo>
                <a:lnTo>
                  <a:pt x="260" y="177"/>
                </a:lnTo>
                <a:lnTo>
                  <a:pt x="243" y="183"/>
                </a:lnTo>
                <a:lnTo>
                  <a:pt x="243" y="183"/>
                </a:lnTo>
                <a:lnTo>
                  <a:pt x="245" y="181"/>
                </a:lnTo>
                <a:lnTo>
                  <a:pt x="245" y="181"/>
                </a:lnTo>
                <a:close/>
                <a:moveTo>
                  <a:pt x="238" y="191"/>
                </a:moveTo>
                <a:lnTo>
                  <a:pt x="238" y="191"/>
                </a:lnTo>
                <a:lnTo>
                  <a:pt x="248" y="189"/>
                </a:lnTo>
                <a:lnTo>
                  <a:pt x="258" y="186"/>
                </a:lnTo>
                <a:lnTo>
                  <a:pt x="258" y="186"/>
                </a:lnTo>
                <a:lnTo>
                  <a:pt x="277" y="181"/>
                </a:lnTo>
                <a:lnTo>
                  <a:pt x="298" y="176"/>
                </a:lnTo>
                <a:lnTo>
                  <a:pt x="298" y="176"/>
                </a:lnTo>
                <a:lnTo>
                  <a:pt x="322" y="171"/>
                </a:lnTo>
                <a:lnTo>
                  <a:pt x="347" y="165"/>
                </a:lnTo>
                <a:lnTo>
                  <a:pt x="372" y="158"/>
                </a:lnTo>
                <a:lnTo>
                  <a:pt x="397" y="154"/>
                </a:lnTo>
                <a:lnTo>
                  <a:pt x="397" y="154"/>
                </a:lnTo>
                <a:lnTo>
                  <a:pt x="402" y="159"/>
                </a:lnTo>
                <a:lnTo>
                  <a:pt x="402" y="159"/>
                </a:lnTo>
                <a:lnTo>
                  <a:pt x="402" y="159"/>
                </a:lnTo>
                <a:lnTo>
                  <a:pt x="402" y="159"/>
                </a:lnTo>
                <a:lnTo>
                  <a:pt x="358" y="169"/>
                </a:lnTo>
                <a:lnTo>
                  <a:pt x="316" y="179"/>
                </a:lnTo>
                <a:lnTo>
                  <a:pt x="316" y="179"/>
                </a:lnTo>
                <a:lnTo>
                  <a:pt x="274" y="190"/>
                </a:lnTo>
                <a:lnTo>
                  <a:pt x="254" y="195"/>
                </a:lnTo>
                <a:lnTo>
                  <a:pt x="233" y="199"/>
                </a:lnTo>
                <a:lnTo>
                  <a:pt x="233" y="199"/>
                </a:lnTo>
                <a:lnTo>
                  <a:pt x="238" y="191"/>
                </a:lnTo>
                <a:lnTo>
                  <a:pt x="238" y="191"/>
                </a:lnTo>
                <a:close/>
                <a:moveTo>
                  <a:pt x="441" y="115"/>
                </a:moveTo>
                <a:lnTo>
                  <a:pt x="441" y="115"/>
                </a:lnTo>
                <a:lnTo>
                  <a:pt x="439" y="112"/>
                </a:lnTo>
                <a:lnTo>
                  <a:pt x="439" y="112"/>
                </a:lnTo>
                <a:lnTo>
                  <a:pt x="439" y="112"/>
                </a:lnTo>
                <a:lnTo>
                  <a:pt x="439" y="112"/>
                </a:lnTo>
                <a:lnTo>
                  <a:pt x="454" y="103"/>
                </a:lnTo>
                <a:lnTo>
                  <a:pt x="467" y="95"/>
                </a:lnTo>
                <a:lnTo>
                  <a:pt x="467" y="95"/>
                </a:lnTo>
                <a:lnTo>
                  <a:pt x="463" y="98"/>
                </a:lnTo>
                <a:lnTo>
                  <a:pt x="463" y="98"/>
                </a:lnTo>
                <a:lnTo>
                  <a:pt x="441" y="115"/>
                </a:lnTo>
                <a:lnTo>
                  <a:pt x="441" y="115"/>
                </a:lnTo>
                <a:lnTo>
                  <a:pt x="441" y="115"/>
                </a:lnTo>
                <a:lnTo>
                  <a:pt x="441" y="115"/>
                </a:lnTo>
                <a:close/>
                <a:moveTo>
                  <a:pt x="442" y="117"/>
                </a:moveTo>
                <a:lnTo>
                  <a:pt x="442" y="117"/>
                </a:lnTo>
                <a:lnTo>
                  <a:pt x="456" y="110"/>
                </a:lnTo>
                <a:lnTo>
                  <a:pt x="469" y="104"/>
                </a:lnTo>
                <a:lnTo>
                  <a:pt x="469" y="104"/>
                </a:lnTo>
                <a:lnTo>
                  <a:pt x="456" y="112"/>
                </a:lnTo>
                <a:lnTo>
                  <a:pt x="451" y="116"/>
                </a:lnTo>
                <a:lnTo>
                  <a:pt x="444" y="121"/>
                </a:lnTo>
                <a:lnTo>
                  <a:pt x="444" y="121"/>
                </a:lnTo>
                <a:lnTo>
                  <a:pt x="442" y="117"/>
                </a:lnTo>
                <a:lnTo>
                  <a:pt x="442" y="117"/>
                </a:lnTo>
                <a:lnTo>
                  <a:pt x="442" y="117"/>
                </a:lnTo>
                <a:lnTo>
                  <a:pt x="442" y="117"/>
                </a:lnTo>
                <a:close/>
                <a:moveTo>
                  <a:pt x="471" y="109"/>
                </a:moveTo>
                <a:lnTo>
                  <a:pt x="471" y="109"/>
                </a:lnTo>
                <a:lnTo>
                  <a:pt x="484" y="102"/>
                </a:lnTo>
                <a:lnTo>
                  <a:pt x="484" y="102"/>
                </a:lnTo>
                <a:lnTo>
                  <a:pt x="492" y="97"/>
                </a:lnTo>
                <a:lnTo>
                  <a:pt x="496" y="96"/>
                </a:lnTo>
                <a:lnTo>
                  <a:pt x="497" y="96"/>
                </a:lnTo>
                <a:lnTo>
                  <a:pt x="496" y="98"/>
                </a:lnTo>
                <a:lnTo>
                  <a:pt x="496" y="98"/>
                </a:lnTo>
                <a:lnTo>
                  <a:pt x="490" y="102"/>
                </a:lnTo>
                <a:lnTo>
                  <a:pt x="485" y="106"/>
                </a:lnTo>
                <a:lnTo>
                  <a:pt x="473" y="113"/>
                </a:lnTo>
                <a:lnTo>
                  <a:pt x="473" y="113"/>
                </a:lnTo>
                <a:lnTo>
                  <a:pt x="461" y="122"/>
                </a:lnTo>
                <a:lnTo>
                  <a:pt x="450" y="131"/>
                </a:lnTo>
                <a:lnTo>
                  <a:pt x="450" y="131"/>
                </a:lnTo>
                <a:lnTo>
                  <a:pt x="445" y="123"/>
                </a:lnTo>
                <a:lnTo>
                  <a:pt x="445" y="123"/>
                </a:lnTo>
                <a:lnTo>
                  <a:pt x="471" y="109"/>
                </a:lnTo>
                <a:lnTo>
                  <a:pt x="471" y="109"/>
                </a:lnTo>
                <a:close/>
                <a:moveTo>
                  <a:pt x="451" y="133"/>
                </a:moveTo>
                <a:lnTo>
                  <a:pt x="451" y="133"/>
                </a:lnTo>
                <a:lnTo>
                  <a:pt x="488" y="113"/>
                </a:lnTo>
                <a:lnTo>
                  <a:pt x="488" y="113"/>
                </a:lnTo>
                <a:lnTo>
                  <a:pt x="507" y="104"/>
                </a:lnTo>
                <a:lnTo>
                  <a:pt x="507" y="104"/>
                </a:lnTo>
                <a:lnTo>
                  <a:pt x="503" y="106"/>
                </a:lnTo>
                <a:lnTo>
                  <a:pt x="499" y="109"/>
                </a:lnTo>
                <a:lnTo>
                  <a:pt x="491" y="116"/>
                </a:lnTo>
                <a:lnTo>
                  <a:pt x="491" y="116"/>
                </a:lnTo>
                <a:lnTo>
                  <a:pt x="480" y="124"/>
                </a:lnTo>
                <a:lnTo>
                  <a:pt x="468" y="131"/>
                </a:lnTo>
                <a:lnTo>
                  <a:pt x="468" y="131"/>
                </a:lnTo>
                <a:lnTo>
                  <a:pt x="454" y="139"/>
                </a:lnTo>
                <a:lnTo>
                  <a:pt x="454" y="139"/>
                </a:lnTo>
                <a:lnTo>
                  <a:pt x="453" y="137"/>
                </a:lnTo>
                <a:lnTo>
                  <a:pt x="453" y="137"/>
                </a:lnTo>
                <a:lnTo>
                  <a:pt x="451" y="133"/>
                </a:lnTo>
                <a:lnTo>
                  <a:pt x="451" y="133"/>
                </a:lnTo>
                <a:lnTo>
                  <a:pt x="451" y="133"/>
                </a:lnTo>
                <a:lnTo>
                  <a:pt x="451" y="133"/>
                </a:lnTo>
                <a:close/>
                <a:moveTo>
                  <a:pt x="457" y="140"/>
                </a:moveTo>
                <a:lnTo>
                  <a:pt x="457" y="140"/>
                </a:lnTo>
                <a:lnTo>
                  <a:pt x="458" y="140"/>
                </a:lnTo>
                <a:lnTo>
                  <a:pt x="460" y="138"/>
                </a:lnTo>
                <a:lnTo>
                  <a:pt x="460" y="138"/>
                </a:lnTo>
                <a:lnTo>
                  <a:pt x="470" y="133"/>
                </a:lnTo>
                <a:lnTo>
                  <a:pt x="470" y="133"/>
                </a:lnTo>
                <a:lnTo>
                  <a:pt x="491" y="121"/>
                </a:lnTo>
                <a:lnTo>
                  <a:pt x="491" y="121"/>
                </a:lnTo>
                <a:lnTo>
                  <a:pt x="509" y="113"/>
                </a:lnTo>
                <a:lnTo>
                  <a:pt x="509" y="113"/>
                </a:lnTo>
                <a:lnTo>
                  <a:pt x="513" y="112"/>
                </a:lnTo>
                <a:lnTo>
                  <a:pt x="509" y="115"/>
                </a:lnTo>
                <a:lnTo>
                  <a:pt x="509" y="115"/>
                </a:lnTo>
                <a:lnTo>
                  <a:pt x="497" y="124"/>
                </a:lnTo>
                <a:lnTo>
                  <a:pt x="497" y="124"/>
                </a:lnTo>
                <a:lnTo>
                  <a:pt x="486" y="132"/>
                </a:lnTo>
                <a:lnTo>
                  <a:pt x="486" y="132"/>
                </a:lnTo>
                <a:lnTo>
                  <a:pt x="479" y="136"/>
                </a:lnTo>
                <a:lnTo>
                  <a:pt x="479" y="136"/>
                </a:lnTo>
                <a:lnTo>
                  <a:pt x="476" y="136"/>
                </a:lnTo>
                <a:lnTo>
                  <a:pt x="474" y="137"/>
                </a:lnTo>
                <a:lnTo>
                  <a:pt x="474" y="137"/>
                </a:lnTo>
                <a:lnTo>
                  <a:pt x="469" y="140"/>
                </a:lnTo>
                <a:lnTo>
                  <a:pt x="464" y="143"/>
                </a:lnTo>
                <a:lnTo>
                  <a:pt x="462" y="144"/>
                </a:lnTo>
                <a:lnTo>
                  <a:pt x="460" y="144"/>
                </a:lnTo>
                <a:lnTo>
                  <a:pt x="458" y="143"/>
                </a:lnTo>
                <a:lnTo>
                  <a:pt x="456" y="141"/>
                </a:lnTo>
                <a:lnTo>
                  <a:pt x="456" y="141"/>
                </a:lnTo>
                <a:lnTo>
                  <a:pt x="457" y="140"/>
                </a:lnTo>
                <a:lnTo>
                  <a:pt x="457" y="140"/>
                </a:lnTo>
                <a:close/>
                <a:moveTo>
                  <a:pt x="484" y="135"/>
                </a:moveTo>
                <a:lnTo>
                  <a:pt x="484" y="135"/>
                </a:lnTo>
                <a:lnTo>
                  <a:pt x="485" y="135"/>
                </a:lnTo>
                <a:lnTo>
                  <a:pt x="485" y="135"/>
                </a:lnTo>
                <a:lnTo>
                  <a:pt x="493" y="131"/>
                </a:lnTo>
                <a:lnTo>
                  <a:pt x="493" y="131"/>
                </a:lnTo>
                <a:lnTo>
                  <a:pt x="509" y="123"/>
                </a:lnTo>
                <a:lnTo>
                  <a:pt x="509" y="123"/>
                </a:lnTo>
                <a:lnTo>
                  <a:pt x="521" y="118"/>
                </a:lnTo>
                <a:lnTo>
                  <a:pt x="524" y="117"/>
                </a:lnTo>
                <a:lnTo>
                  <a:pt x="525" y="117"/>
                </a:lnTo>
                <a:lnTo>
                  <a:pt x="525" y="118"/>
                </a:lnTo>
                <a:lnTo>
                  <a:pt x="522" y="121"/>
                </a:lnTo>
                <a:lnTo>
                  <a:pt x="522" y="121"/>
                </a:lnTo>
                <a:lnTo>
                  <a:pt x="517" y="127"/>
                </a:lnTo>
                <a:lnTo>
                  <a:pt x="510" y="131"/>
                </a:lnTo>
                <a:lnTo>
                  <a:pt x="497" y="140"/>
                </a:lnTo>
                <a:lnTo>
                  <a:pt x="497" y="140"/>
                </a:lnTo>
                <a:lnTo>
                  <a:pt x="489" y="138"/>
                </a:lnTo>
                <a:lnTo>
                  <a:pt x="483" y="136"/>
                </a:lnTo>
                <a:lnTo>
                  <a:pt x="483" y="136"/>
                </a:lnTo>
                <a:lnTo>
                  <a:pt x="484" y="135"/>
                </a:lnTo>
                <a:lnTo>
                  <a:pt x="484" y="135"/>
                </a:lnTo>
                <a:close/>
                <a:moveTo>
                  <a:pt x="525" y="130"/>
                </a:moveTo>
                <a:lnTo>
                  <a:pt x="525" y="130"/>
                </a:lnTo>
                <a:lnTo>
                  <a:pt x="532" y="128"/>
                </a:lnTo>
                <a:lnTo>
                  <a:pt x="532" y="128"/>
                </a:lnTo>
                <a:lnTo>
                  <a:pt x="532" y="129"/>
                </a:lnTo>
                <a:lnTo>
                  <a:pt x="523" y="136"/>
                </a:lnTo>
                <a:lnTo>
                  <a:pt x="523" y="136"/>
                </a:lnTo>
                <a:lnTo>
                  <a:pt x="507" y="146"/>
                </a:lnTo>
                <a:lnTo>
                  <a:pt x="507" y="146"/>
                </a:lnTo>
                <a:lnTo>
                  <a:pt x="501" y="142"/>
                </a:lnTo>
                <a:lnTo>
                  <a:pt x="501" y="142"/>
                </a:lnTo>
                <a:lnTo>
                  <a:pt x="525" y="130"/>
                </a:lnTo>
                <a:lnTo>
                  <a:pt x="525" y="130"/>
                </a:lnTo>
                <a:close/>
                <a:moveTo>
                  <a:pt x="510" y="148"/>
                </a:moveTo>
                <a:lnTo>
                  <a:pt x="510" y="148"/>
                </a:lnTo>
                <a:lnTo>
                  <a:pt x="528" y="143"/>
                </a:lnTo>
                <a:lnTo>
                  <a:pt x="536" y="139"/>
                </a:lnTo>
                <a:lnTo>
                  <a:pt x="541" y="135"/>
                </a:lnTo>
                <a:lnTo>
                  <a:pt x="541" y="135"/>
                </a:lnTo>
                <a:lnTo>
                  <a:pt x="536" y="140"/>
                </a:lnTo>
                <a:lnTo>
                  <a:pt x="530" y="144"/>
                </a:lnTo>
                <a:lnTo>
                  <a:pt x="517" y="153"/>
                </a:lnTo>
                <a:lnTo>
                  <a:pt x="517" y="153"/>
                </a:lnTo>
                <a:lnTo>
                  <a:pt x="510" y="148"/>
                </a:lnTo>
                <a:lnTo>
                  <a:pt x="510" y="148"/>
                </a:lnTo>
                <a:close/>
                <a:moveTo>
                  <a:pt x="523" y="166"/>
                </a:moveTo>
                <a:lnTo>
                  <a:pt x="523" y="166"/>
                </a:lnTo>
                <a:lnTo>
                  <a:pt x="523" y="162"/>
                </a:lnTo>
                <a:lnTo>
                  <a:pt x="523" y="162"/>
                </a:lnTo>
                <a:lnTo>
                  <a:pt x="542" y="156"/>
                </a:lnTo>
                <a:lnTo>
                  <a:pt x="542" y="156"/>
                </a:lnTo>
                <a:lnTo>
                  <a:pt x="523" y="166"/>
                </a:lnTo>
                <a:lnTo>
                  <a:pt x="523" y="166"/>
                </a:lnTo>
                <a:close/>
                <a:moveTo>
                  <a:pt x="503" y="180"/>
                </a:moveTo>
                <a:lnTo>
                  <a:pt x="503" y="180"/>
                </a:lnTo>
                <a:lnTo>
                  <a:pt x="506" y="181"/>
                </a:lnTo>
                <a:lnTo>
                  <a:pt x="506" y="181"/>
                </a:lnTo>
                <a:lnTo>
                  <a:pt x="501" y="181"/>
                </a:lnTo>
                <a:lnTo>
                  <a:pt x="501" y="181"/>
                </a:lnTo>
                <a:lnTo>
                  <a:pt x="503" y="180"/>
                </a:lnTo>
                <a:lnTo>
                  <a:pt x="503" y="180"/>
                </a:lnTo>
                <a:close/>
                <a:moveTo>
                  <a:pt x="497" y="175"/>
                </a:moveTo>
                <a:lnTo>
                  <a:pt x="497" y="175"/>
                </a:lnTo>
                <a:lnTo>
                  <a:pt x="499" y="177"/>
                </a:lnTo>
                <a:lnTo>
                  <a:pt x="499" y="177"/>
                </a:lnTo>
                <a:lnTo>
                  <a:pt x="497" y="177"/>
                </a:lnTo>
                <a:lnTo>
                  <a:pt x="496" y="176"/>
                </a:lnTo>
                <a:lnTo>
                  <a:pt x="497" y="175"/>
                </a:lnTo>
                <a:lnTo>
                  <a:pt x="497" y="175"/>
                </a:lnTo>
                <a:close/>
                <a:moveTo>
                  <a:pt x="490" y="169"/>
                </a:moveTo>
                <a:lnTo>
                  <a:pt x="490" y="169"/>
                </a:lnTo>
                <a:lnTo>
                  <a:pt x="494" y="172"/>
                </a:lnTo>
                <a:lnTo>
                  <a:pt x="494" y="172"/>
                </a:lnTo>
                <a:lnTo>
                  <a:pt x="488" y="174"/>
                </a:lnTo>
                <a:lnTo>
                  <a:pt x="488" y="174"/>
                </a:lnTo>
                <a:lnTo>
                  <a:pt x="488" y="173"/>
                </a:lnTo>
                <a:lnTo>
                  <a:pt x="490" y="171"/>
                </a:lnTo>
                <a:lnTo>
                  <a:pt x="490" y="171"/>
                </a:lnTo>
                <a:lnTo>
                  <a:pt x="490" y="170"/>
                </a:lnTo>
                <a:lnTo>
                  <a:pt x="490" y="169"/>
                </a:lnTo>
                <a:lnTo>
                  <a:pt x="490" y="169"/>
                </a:lnTo>
                <a:close/>
                <a:moveTo>
                  <a:pt x="489" y="169"/>
                </a:moveTo>
                <a:lnTo>
                  <a:pt x="489" y="169"/>
                </a:lnTo>
                <a:lnTo>
                  <a:pt x="482" y="171"/>
                </a:lnTo>
                <a:lnTo>
                  <a:pt x="482" y="171"/>
                </a:lnTo>
                <a:lnTo>
                  <a:pt x="483" y="165"/>
                </a:lnTo>
                <a:lnTo>
                  <a:pt x="483" y="165"/>
                </a:lnTo>
                <a:lnTo>
                  <a:pt x="489" y="168"/>
                </a:lnTo>
                <a:lnTo>
                  <a:pt x="489" y="168"/>
                </a:lnTo>
                <a:lnTo>
                  <a:pt x="489" y="169"/>
                </a:lnTo>
                <a:lnTo>
                  <a:pt x="489" y="169"/>
                </a:lnTo>
                <a:lnTo>
                  <a:pt x="489" y="169"/>
                </a:lnTo>
                <a:lnTo>
                  <a:pt x="489" y="169"/>
                </a:lnTo>
                <a:close/>
                <a:moveTo>
                  <a:pt x="481" y="172"/>
                </a:moveTo>
                <a:lnTo>
                  <a:pt x="481" y="172"/>
                </a:lnTo>
                <a:lnTo>
                  <a:pt x="485" y="171"/>
                </a:lnTo>
                <a:lnTo>
                  <a:pt x="485" y="172"/>
                </a:lnTo>
                <a:lnTo>
                  <a:pt x="483" y="174"/>
                </a:lnTo>
                <a:lnTo>
                  <a:pt x="483" y="174"/>
                </a:lnTo>
                <a:lnTo>
                  <a:pt x="483" y="174"/>
                </a:lnTo>
                <a:lnTo>
                  <a:pt x="483" y="174"/>
                </a:lnTo>
                <a:lnTo>
                  <a:pt x="481" y="173"/>
                </a:lnTo>
                <a:lnTo>
                  <a:pt x="481" y="173"/>
                </a:lnTo>
                <a:lnTo>
                  <a:pt x="481" y="172"/>
                </a:lnTo>
                <a:lnTo>
                  <a:pt x="481" y="172"/>
                </a:lnTo>
                <a:close/>
                <a:moveTo>
                  <a:pt x="491" y="178"/>
                </a:moveTo>
                <a:lnTo>
                  <a:pt x="491" y="178"/>
                </a:lnTo>
                <a:lnTo>
                  <a:pt x="491" y="178"/>
                </a:lnTo>
                <a:lnTo>
                  <a:pt x="491" y="178"/>
                </a:lnTo>
                <a:lnTo>
                  <a:pt x="490" y="178"/>
                </a:lnTo>
                <a:lnTo>
                  <a:pt x="490" y="178"/>
                </a:lnTo>
                <a:lnTo>
                  <a:pt x="485" y="175"/>
                </a:lnTo>
                <a:lnTo>
                  <a:pt x="485" y="175"/>
                </a:lnTo>
                <a:lnTo>
                  <a:pt x="491" y="175"/>
                </a:lnTo>
                <a:lnTo>
                  <a:pt x="492" y="176"/>
                </a:lnTo>
                <a:lnTo>
                  <a:pt x="491" y="178"/>
                </a:lnTo>
                <a:lnTo>
                  <a:pt x="491" y="178"/>
                </a:lnTo>
                <a:close/>
                <a:moveTo>
                  <a:pt x="498" y="182"/>
                </a:moveTo>
                <a:lnTo>
                  <a:pt x="498" y="182"/>
                </a:lnTo>
                <a:lnTo>
                  <a:pt x="494" y="179"/>
                </a:lnTo>
                <a:lnTo>
                  <a:pt x="494" y="179"/>
                </a:lnTo>
                <a:lnTo>
                  <a:pt x="499" y="178"/>
                </a:lnTo>
                <a:lnTo>
                  <a:pt x="500" y="178"/>
                </a:lnTo>
                <a:lnTo>
                  <a:pt x="500" y="179"/>
                </a:lnTo>
                <a:lnTo>
                  <a:pt x="498" y="182"/>
                </a:lnTo>
                <a:lnTo>
                  <a:pt x="498" y="182"/>
                </a:lnTo>
                <a:close/>
                <a:moveTo>
                  <a:pt x="566" y="162"/>
                </a:moveTo>
                <a:lnTo>
                  <a:pt x="566" y="162"/>
                </a:lnTo>
                <a:lnTo>
                  <a:pt x="560" y="166"/>
                </a:lnTo>
                <a:lnTo>
                  <a:pt x="552" y="170"/>
                </a:lnTo>
                <a:lnTo>
                  <a:pt x="538" y="177"/>
                </a:lnTo>
                <a:lnTo>
                  <a:pt x="538" y="177"/>
                </a:lnTo>
                <a:lnTo>
                  <a:pt x="522" y="184"/>
                </a:lnTo>
                <a:lnTo>
                  <a:pt x="508" y="192"/>
                </a:lnTo>
                <a:lnTo>
                  <a:pt x="508" y="192"/>
                </a:lnTo>
                <a:lnTo>
                  <a:pt x="505" y="188"/>
                </a:lnTo>
                <a:lnTo>
                  <a:pt x="502" y="184"/>
                </a:lnTo>
                <a:lnTo>
                  <a:pt x="502" y="184"/>
                </a:lnTo>
                <a:lnTo>
                  <a:pt x="510" y="183"/>
                </a:lnTo>
                <a:lnTo>
                  <a:pt x="518" y="180"/>
                </a:lnTo>
                <a:lnTo>
                  <a:pt x="535" y="175"/>
                </a:lnTo>
                <a:lnTo>
                  <a:pt x="551" y="169"/>
                </a:lnTo>
                <a:lnTo>
                  <a:pt x="566" y="162"/>
                </a:lnTo>
                <a:lnTo>
                  <a:pt x="566" y="162"/>
                </a:lnTo>
                <a:close/>
                <a:moveTo>
                  <a:pt x="509" y="195"/>
                </a:moveTo>
                <a:lnTo>
                  <a:pt x="509" y="195"/>
                </a:lnTo>
                <a:lnTo>
                  <a:pt x="548" y="179"/>
                </a:lnTo>
                <a:lnTo>
                  <a:pt x="548" y="179"/>
                </a:lnTo>
                <a:lnTo>
                  <a:pt x="568" y="172"/>
                </a:lnTo>
                <a:lnTo>
                  <a:pt x="568" y="172"/>
                </a:lnTo>
                <a:lnTo>
                  <a:pt x="564" y="174"/>
                </a:lnTo>
                <a:lnTo>
                  <a:pt x="560" y="177"/>
                </a:lnTo>
                <a:lnTo>
                  <a:pt x="552" y="182"/>
                </a:lnTo>
                <a:lnTo>
                  <a:pt x="552" y="182"/>
                </a:lnTo>
                <a:lnTo>
                  <a:pt x="533" y="190"/>
                </a:lnTo>
                <a:lnTo>
                  <a:pt x="514" y="198"/>
                </a:lnTo>
                <a:lnTo>
                  <a:pt x="514" y="198"/>
                </a:lnTo>
                <a:lnTo>
                  <a:pt x="510" y="200"/>
                </a:lnTo>
                <a:lnTo>
                  <a:pt x="510" y="200"/>
                </a:lnTo>
                <a:lnTo>
                  <a:pt x="510" y="199"/>
                </a:lnTo>
                <a:lnTo>
                  <a:pt x="510" y="199"/>
                </a:lnTo>
                <a:lnTo>
                  <a:pt x="509" y="195"/>
                </a:lnTo>
                <a:lnTo>
                  <a:pt x="509" y="195"/>
                </a:lnTo>
                <a:close/>
                <a:moveTo>
                  <a:pt x="484" y="209"/>
                </a:moveTo>
                <a:lnTo>
                  <a:pt x="484" y="209"/>
                </a:lnTo>
                <a:lnTo>
                  <a:pt x="485" y="210"/>
                </a:lnTo>
                <a:lnTo>
                  <a:pt x="485" y="210"/>
                </a:lnTo>
                <a:lnTo>
                  <a:pt x="468" y="217"/>
                </a:lnTo>
                <a:lnTo>
                  <a:pt x="450" y="223"/>
                </a:lnTo>
                <a:lnTo>
                  <a:pt x="413" y="234"/>
                </a:lnTo>
                <a:lnTo>
                  <a:pt x="413" y="234"/>
                </a:lnTo>
                <a:lnTo>
                  <a:pt x="447" y="223"/>
                </a:lnTo>
                <a:lnTo>
                  <a:pt x="447" y="223"/>
                </a:lnTo>
                <a:lnTo>
                  <a:pt x="469" y="214"/>
                </a:lnTo>
                <a:lnTo>
                  <a:pt x="469" y="214"/>
                </a:lnTo>
                <a:lnTo>
                  <a:pt x="482" y="210"/>
                </a:lnTo>
                <a:lnTo>
                  <a:pt x="482" y="210"/>
                </a:lnTo>
                <a:lnTo>
                  <a:pt x="484" y="209"/>
                </a:lnTo>
                <a:lnTo>
                  <a:pt x="484" y="209"/>
                </a:lnTo>
                <a:close/>
                <a:moveTo>
                  <a:pt x="447" y="220"/>
                </a:moveTo>
                <a:lnTo>
                  <a:pt x="447" y="220"/>
                </a:lnTo>
                <a:lnTo>
                  <a:pt x="415" y="231"/>
                </a:lnTo>
                <a:lnTo>
                  <a:pt x="383" y="241"/>
                </a:lnTo>
                <a:lnTo>
                  <a:pt x="383" y="241"/>
                </a:lnTo>
                <a:lnTo>
                  <a:pt x="318" y="261"/>
                </a:lnTo>
                <a:lnTo>
                  <a:pt x="318" y="261"/>
                </a:lnTo>
                <a:lnTo>
                  <a:pt x="305" y="264"/>
                </a:lnTo>
                <a:lnTo>
                  <a:pt x="298" y="266"/>
                </a:lnTo>
                <a:lnTo>
                  <a:pt x="292" y="268"/>
                </a:lnTo>
                <a:lnTo>
                  <a:pt x="292" y="268"/>
                </a:lnTo>
                <a:lnTo>
                  <a:pt x="299" y="264"/>
                </a:lnTo>
                <a:lnTo>
                  <a:pt x="307" y="262"/>
                </a:lnTo>
                <a:lnTo>
                  <a:pt x="323" y="257"/>
                </a:lnTo>
                <a:lnTo>
                  <a:pt x="323" y="257"/>
                </a:lnTo>
                <a:lnTo>
                  <a:pt x="370" y="238"/>
                </a:lnTo>
                <a:lnTo>
                  <a:pt x="370" y="238"/>
                </a:lnTo>
                <a:lnTo>
                  <a:pt x="396" y="231"/>
                </a:lnTo>
                <a:lnTo>
                  <a:pt x="422" y="223"/>
                </a:lnTo>
                <a:lnTo>
                  <a:pt x="448" y="214"/>
                </a:lnTo>
                <a:lnTo>
                  <a:pt x="474" y="205"/>
                </a:lnTo>
                <a:lnTo>
                  <a:pt x="474" y="205"/>
                </a:lnTo>
                <a:lnTo>
                  <a:pt x="474" y="205"/>
                </a:lnTo>
                <a:lnTo>
                  <a:pt x="474" y="205"/>
                </a:lnTo>
                <a:lnTo>
                  <a:pt x="481" y="208"/>
                </a:lnTo>
                <a:lnTo>
                  <a:pt x="481" y="208"/>
                </a:lnTo>
                <a:lnTo>
                  <a:pt x="464" y="214"/>
                </a:lnTo>
                <a:lnTo>
                  <a:pt x="447" y="220"/>
                </a:lnTo>
                <a:lnTo>
                  <a:pt x="447" y="220"/>
                </a:lnTo>
                <a:close/>
                <a:moveTo>
                  <a:pt x="403" y="227"/>
                </a:moveTo>
                <a:lnTo>
                  <a:pt x="403" y="227"/>
                </a:lnTo>
                <a:lnTo>
                  <a:pt x="421" y="221"/>
                </a:lnTo>
                <a:lnTo>
                  <a:pt x="439" y="214"/>
                </a:lnTo>
                <a:lnTo>
                  <a:pt x="439" y="214"/>
                </a:lnTo>
                <a:lnTo>
                  <a:pt x="454" y="209"/>
                </a:lnTo>
                <a:lnTo>
                  <a:pt x="468" y="205"/>
                </a:lnTo>
                <a:lnTo>
                  <a:pt x="468" y="205"/>
                </a:lnTo>
                <a:lnTo>
                  <a:pt x="438" y="216"/>
                </a:lnTo>
                <a:lnTo>
                  <a:pt x="438" y="216"/>
                </a:lnTo>
                <a:lnTo>
                  <a:pt x="421" y="222"/>
                </a:lnTo>
                <a:lnTo>
                  <a:pt x="403" y="227"/>
                </a:lnTo>
                <a:lnTo>
                  <a:pt x="403" y="227"/>
                </a:lnTo>
                <a:close/>
                <a:moveTo>
                  <a:pt x="425" y="217"/>
                </a:moveTo>
                <a:lnTo>
                  <a:pt x="425" y="217"/>
                </a:lnTo>
                <a:lnTo>
                  <a:pt x="398" y="227"/>
                </a:lnTo>
                <a:lnTo>
                  <a:pt x="371" y="235"/>
                </a:lnTo>
                <a:lnTo>
                  <a:pt x="371" y="235"/>
                </a:lnTo>
                <a:lnTo>
                  <a:pt x="366" y="237"/>
                </a:lnTo>
                <a:lnTo>
                  <a:pt x="366" y="237"/>
                </a:lnTo>
                <a:lnTo>
                  <a:pt x="336" y="246"/>
                </a:lnTo>
                <a:lnTo>
                  <a:pt x="307" y="255"/>
                </a:lnTo>
                <a:lnTo>
                  <a:pt x="307" y="255"/>
                </a:lnTo>
                <a:lnTo>
                  <a:pt x="275" y="265"/>
                </a:lnTo>
                <a:lnTo>
                  <a:pt x="275" y="265"/>
                </a:lnTo>
                <a:lnTo>
                  <a:pt x="274" y="265"/>
                </a:lnTo>
                <a:lnTo>
                  <a:pt x="277" y="264"/>
                </a:lnTo>
                <a:lnTo>
                  <a:pt x="282" y="262"/>
                </a:lnTo>
                <a:lnTo>
                  <a:pt x="282" y="262"/>
                </a:lnTo>
                <a:lnTo>
                  <a:pt x="296" y="258"/>
                </a:lnTo>
                <a:lnTo>
                  <a:pt x="296" y="258"/>
                </a:lnTo>
                <a:lnTo>
                  <a:pt x="357" y="234"/>
                </a:lnTo>
                <a:lnTo>
                  <a:pt x="420" y="211"/>
                </a:lnTo>
                <a:lnTo>
                  <a:pt x="420" y="211"/>
                </a:lnTo>
                <a:lnTo>
                  <a:pt x="432" y="206"/>
                </a:lnTo>
                <a:lnTo>
                  <a:pt x="445" y="202"/>
                </a:lnTo>
                <a:lnTo>
                  <a:pt x="445" y="202"/>
                </a:lnTo>
                <a:lnTo>
                  <a:pt x="449" y="201"/>
                </a:lnTo>
                <a:lnTo>
                  <a:pt x="449" y="201"/>
                </a:lnTo>
                <a:lnTo>
                  <a:pt x="451" y="201"/>
                </a:lnTo>
                <a:lnTo>
                  <a:pt x="451" y="201"/>
                </a:lnTo>
                <a:lnTo>
                  <a:pt x="453" y="200"/>
                </a:lnTo>
                <a:lnTo>
                  <a:pt x="453" y="200"/>
                </a:lnTo>
                <a:lnTo>
                  <a:pt x="461" y="199"/>
                </a:lnTo>
                <a:lnTo>
                  <a:pt x="461" y="199"/>
                </a:lnTo>
                <a:lnTo>
                  <a:pt x="470" y="203"/>
                </a:lnTo>
                <a:lnTo>
                  <a:pt x="470" y="203"/>
                </a:lnTo>
                <a:lnTo>
                  <a:pt x="459" y="205"/>
                </a:lnTo>
                <a:lnTo>
                  <a:pt x="448" y="209"/>
                </a:lnTo>
                <a:lnTo>
                  <a:pt x="425" y="217"/>
                </a:lnTo>
                <a:lnTo>
                  <a:pt x="425" y="217"/>
                </a:lnTo>
                <a:close/>
                <a:moveTo>
                  <a:pt x="454" y="198"/>
                </a:moveTo>
                <a:lnTo>
                  <a:pt x="454" y="198"/>
                </a:lnTo>
                <a:lnTo>
                  <a:pt x="445" y="199"/>
                </a:lnTo>
                <a:lnTo>
                  <a:pt x="445" y="199"/>
                </a:lnTo>
                <a:lnTo>
                  <a:pt x="429" y="203"/>
                </a:lnTo>
                <a:lnTo>
                  <a:pt x="414" y="207"/>
                </a:lnTo>
                <a:lnTo>
                  <a:pt x="383" y="218"/>
                </a:lnTo>
                <a:lnTo>
                  <a:pt x="383" y="218"/>
                </a:lnTo>
                <a:lnTo>
                  <a:pt x="331" y="234"/>
                </a:lnTo>
                <a:lnTo>
                  <a:pt x="331" y="234"/>
                </a:lnTo>
                <a:lnTo>
                  <a:pt x="354" y="226"/>
                </a:lnTo>
                <a:lnTo>
                  <a:pt x="354" y="226"/>
                </a:lnTo>
                <a:lnTo>
                  <a:pt x="378" y="219"/>
                </a:lnTo>
                <a:lnTo>
                  <a:pt x="400" y="211"/>
                </a:lnTo>
                <a:lnTo>
                  <a:pt x="422" y="201"/>
                </a:lnTo>
                <a:lnTo>
                  <a:pt x="443" y="191"/>
                </a:lnTo>
                <a:lnTo>
                  <a:pt x="443" y="191"/>
                </a:lnTo>
                <a:lnTo>
                  <a:pt x="457" y="197"/>
                </a:lnTo>
                <a:lnTo>
                  <a:pt x="457" y="197"/>
                </a:lnTo>
                <a:lnTo>
                  <a:pt x="454" y="198"/>
                </a:lnTo>
                <a:lnTo>
                  <a:pt x="454" y="198"/>
                </a:lnTo>
                <a:close/>
                <a:moveTo>
                  <a:pt x="348" y="218"/>
                </a:moveTo>
                <a:lnTo>
                  <a:pt x="348" y="218"/>
                </a:lnTo>
                <a:lnTo>
                  <a:pt x="296" y="233"/>
                </a:lnTo>
                <a:lnTo>
                  <a:pt x="296" y="233"/>
                </a:lnTo>
                <a:lnTo>
                  <a:pt x="283" y="236"/>
                </a:lnTo>
                <a:lnTo>
                  <a:pt x="272" y="240"/>
                </a:lnTo>
                <a:lnTo>
                  <a:pt x="249" y="250"/>
                </a:lnTo>
                <a:lnTo>
                  <a:pt x="249" y="250"/>
                </a:lnTo>
                <a:lnTo>
                  <a:pt x="240" y="253"/>
                </a:lnTo>
                <a:lnTo>
                  <a:pt x="250" y="249"/>
                </a:lnTo>
                <a:lnTo>
                  <a:pt x="250" y="249"/>
                </a:lnTo>
                <a:lnTo>
                  <a:pt x="274" y="239"/>
                </a:lnTo>
                <a:lnTo>
                  <a:pt x="274" y="239"/>
                </a:lnTo>
                <a:lnTo>
                  <a:pt x="300" y="231"/>
                </a:lnTo>
                <a:lnTo>
                  <a:pt x="325" y="222"/>
                </a:lnTo>
                <a:lnTo>
                  <a:pt x="325" y="222"/>
                </a:lnTo>
                <a:lnTo>
                  <a:pt x="377" y="202"/>
                </a:lnTo>
                <a:lnTo>
                  <a:pt x="427" y="183"/>
                </a:lnTo>
                <a:lnTo>
                  <a:pt x="427" y="183"/>
                </a:lnTo>
                <a:lnTo>
                  <a:pt x="441" y="190"/>
                </a:lnTo>
                <a:lnTo>
                  <a:pt x="441" y="190"/>
                </a:lnTo>
                <a:lnTo>
                  <a:pt x="418" y="198"/>
                </a:lnTo>
                <a:lnTo>
                  <a:pt x="395" y="205"/>
                </a:lnTo>
                <a:lnTo>
                  <a:pt x="348" y="218"/>
                </a:lnTo>
                <a:lnTo>
                  <a:pt x="348" y="218"/>
                </a:lnTo>
                <a:close/>
                <a:moveTo>
                  <a:pt x="331" y="209"/>
                </a:moveTo>
                <a:lnTo>
                  <a:pt x="331" y="209"/>
                </a:lnTo>
                <a:lnTo>
                  <a:pt x="308" y="216"/>
                </a:lnTo>
                <a:lnTo>
                  <a:pt x="285" y="224"/>
                </a:lnTo>
                <a:lnTo>
                  <a:pt x="262" y="232"/>
                </a:lnTo>
                <a:lnTo>
                  <a:pt x="239" y="238"/>
                </a:lnTo>
                <a:lnTo>
                  <a:pt x="239" y="238"/>
                </a:lnTo>
                <a:lnTo>
                  <a:pt x="232" y="240"/>
                </a:lnTo>
                <a:lnTo>
                  <a:pt x="236" y="238"/>
                </a:lnTo>
                <a:lnTo>
                  <a:pt x="251" y="233"/>
                </a:lnTo>
                <a:lnTo>
                  <a:pt x="251" y="233"/>
                </a:lnTo>
                <a:lnTo>
                  <a:pt x="274" y="227"/>
                </a:lnTo>
                <a:lnTo>
                  <a:pt x="274" y="227"/>
                </a:lnTo>
                <a:lnTo>
                  <a:pt x="299" y="219"/>
                </a:lnTo>
                <a:lnTo>
                  <a:pt x="323" y="210"/>
                </a:lnTo>
                <a:lnTo>
                  <a:pt x="323" y="210"/>
                </a:lnTo>
                <a:lnTo>
                  <a:pt x="371" y="195"/>
                </a:lnTo>
                <a:lnTo>
                  <a:pt x="394" y="186"/>
                </a:lnTo>
                <a:lnTo>
                  <a:pt x="417" y="177"/>
                </a:lnTo>
                <a:lnTo>
                  <a:pt x="417" y="177"/>
                </a:lnTo>
                <a:lnTo>
                  <a:pt x="418" y="176"/>
                </a:lnTo>
                <a:lnTo>
                  <a:pt x="418" y="176"/>
                </a:lnTo>
                <a:lnTo>
                  <a:pt x="423" y="180"/>
                </a:lnTo>
                <a:lnTo>
                  <a:pt x="423" y="180"/>
                </a:lnTo>
                <a:lnTo>
                  <a:pt x="425" y="181"/>
                </a:lnTo>
                <a:lnTo>
                  <a:pt x="425" y="181"/>
                </a:lnTo>
                <a:lnTo>
                  <a:pt x="379" y="195"/>
                </a:lnTo>
                <a:lnTo>
                  <a:pt x="331" y="209"/>
                </a:lnTo>
                <a:lnTo>
                  <a:pt x="331" y="209"/>
                </a:lnTo>
                <a:close/>
                <a:moveTo>
                  <a:pt x="416" y="175"/>
                </a:moveTo>
                <a:lnTo>
                  <a:pt x="416" y="175"/>
                </a:lnTo>
                <a:lnTo>
                  <a:pt x="393" y="180"/>
                </a:lnTo>
                <a:lnTo>
                  <a:pt x="369" y="187"/>
                </a:lnTo>
                <a:lnTo>
                  <a:pt x="345" y="194"/>
                </a:lnTo>
                <a:lnTo>
                  <a:pt x="322" y="201"/>
                </a:lnTo>
                <a:lnTo>
                  <a:pt x="322" y="201"/>
                </a:lnTo>
                <a:lnTo>
                  <a:pt x="308" y="205"/>
                </a:lnTo>
                <a:lnTo>
                  <a:pt x="308" y="205"/>
                </a:lnTo>
                <a:lnTo>
                  <a:pt x="319" y="201"/>
                </a:lnTo>
                <a:lnTo>
                  <a:pt x="319" y="201"/>
                </a:lnTo>
                <a:lnTo>
                  <a:pt x="364" y="187"/>
                </a:lnTo>
                <a:lnTo>
                  <a:pt x="387" y="179"/>
                </a:lnTo>
                <a:lnTo>
                  <a:pt x="409" y="170"/>
                </a:lnTo>
                <a:lnTo>
                  <a:pt x="409" y="170"/>
                </a:lnTo>
                <a:lnTo>
                  <a:pt x="410" y="169"/>
                </a:lnTo>
                <a:lnTo>
                  <a:pt x="410" y="169"/>
                </a:lnTo>
                <a:lnTo>
                  <a:pt x="408" y="168"/>
                </a:lnTo>
                <a:lnTo>
                  <a:pt x="408" y="168"/>
                </a:lnTo>
                <a:lnTo>
                  <a:pt x="386" y="172"/>
                </a:lnTo>
                <a:lnTo>
                  <a:pt x="364" y="178"/>
                </a:lnTo>
                <a:lnTo>
                  <a:pt x="321" y="191"/>
                </a:lnTo>
                <a:lnTo>
                  <a:pt x="321" y="191"/>
                </a:lnTo>
                <a:lnTo>
                  <a:pt x="270" y="205"/>
                </a:lnTo>
                <a:lnTo>
                  <a:pt x="270" y="205"/>
                </a:lnTo>
                <a:lnTo>
                  <a:pt x="248" y="210"/>
                </a:lnTo>
                <a:lnTo>
                  <a:pt x="237" y="213"/>
                </a:lnTo>
                <a:lnTo>
                  <a:pt x="227" y="217"/>
                </a:lnTo>
                <a:lnTo>
                  <a:pt x="227" y="217"/>
                </a:lnTo>
                <a:lnTo>
                  <a:pt x="227" y="217"/>
                </a:lnTo>
                <a:lnTo>
                  <a:pt x="227" y="217"/>
                </a:lnTo>
                <a:lnTo>
                  <a:pt x="236" y="212"/>
                </a:lnTo>
                <a:lnTo>
                  <a:pt x="247" y="208"/>
                </a:lnTo>
                <a:lnTo>
                  <a:pt x="269" y="201"/>
                </a:lnTo>
                <a:lnTo>
                  <a:pt x="292" y="196"/>
                </a:lnTo>
                <a:lnTo>
                  <a:pt x="313" y="189"/>
                </a:lnTo>
                <a:lnTo>
                  <a:pt x="313" y="189"/>
                </a:lnTo>
                <a:lnTo>
                  <a:pt x="336" y="181"/>
                </a:lnTo>
                <a:lnTo>
                  <a:pt x="360" y="174"/>
                </a:lnTo>
                <a:lnTo>
                  <a:pt x="360" y="174"/>
                </a:lnTo>
                <a:lnTo>
                  <a:pt x="382" y="168"/>
                </a:lnTo>
                <a:lnTo>
                  <a:pt x="392" y="166"/>
                </a:lnTo>
                <a:lnTo>
                  <a:pt x="402" y="161"/>
                </a:lnTo>
                <a:lnTo>
                  <a:pt x="402" y="161"/>
                </a:lnTo>
                <a:lnTo>
                  <a:pt x="403" y="160"/>
                </a:lnTo>
                <a:lnTo>
                  <a:pt x="403" y="160"/>
                </a:lnTo>
                <a:lnTo>
                  <a:pt x="410" y="168"/>
                </a:lnTo>
                <a:lnTo>
                  <a:pt x="416" y="175"/>
                </a:lnTo>
                <a:lnTo>
                  <a:pt x="416" y="175"/>
                </a:lnTo>
                <a:lnTo>
                  <a:pt x="416" y="175"/>
                </a:lnTo>
                <a:lnTo>
                  <a:pt x="416" y="175"/>
                </a:lnTo>
                <a:close/>
                <a:moveTo>
                  <a:pt x="226" y="219"/>
                </a:moveTo>
                <a:lnTo>
                  <a:pt x="226" y="219"/>
                </a:lnTo>
                <a:lnTo>
                  <a:pt x="271" y="207"/>
                </a:lnTo>
                <a:lnTo>
                  <a:pt x="316" y="195"/>
                </a:lnTo>
                <a:lnTo>
                  <a:pt x="316" y="195"/>
                </a:lnTo>
                <a:lnTo>
                  <a:pt x="363" y="180"/>
                </a:lnTo>
                <a:lnTo>
                  <a:pt x="363" y="180"/>
                </a:lnTo>
                <a:lnTo>
                  <a:pt x="385" y="175"/>
                </a:lnTo>
                <a:lnTo>
                  <a:pt x="395" y="173"/>
                </a:lnTo>
                <a:lnTo>
                  <a:pt x="403" y="170"/>
                </a:lnTo>
                <a:lnTo>
                  <a:pt x="403" y="170"/>
                </a:lnTo>
                <a:lnTo>
                  <a:pt x="382" y="179"/>
                </a:lnTo>
                <a:lnTo>
                  <a:pt x="358" y="187"/>
                </a:lnTo>
                <a:lnTo>
                  <a:pt x="313" y="201"/>
                </a:lnTo>
                <a:lnTo>
                  <a:pt x="313" y="201"/>
                </a:lnTo>
                <a:lnTo>
                  <a:pt x="271" y="214"/>
                </a:lnTo>
                <a:lnTo>
                  <a:pt x="230" y="227"/>
                </a:lnTo>
                <a:lnTo>
                  <a:pt x="230" y="227"/>
                </a:lnTo>
                <a:lnTo>
                  <a:pt x="227" y="227"/>
                </a:lnTo>
                <a:lnTo>
                  <a:pt x="226" y="228"/>
                </a:lnTo>
                <a:lnTo>
                  <a:pt x="226" y="228"/>
                </a:lnTo>
                <a:lnTo>
                  <a:pt x="226" y="228"/>
                </a:lnTo>
                <a:lnTo>
                  <a:pt x="226" y="228"/>
                </a:lnTo>
                <a:lnTo>
                  <a:pt x="226" y="219"/>
                </a:lnTo>
                <a:lnTo>
                  <a:pt x="226" y="219"/>
                </a:lnTo>
                <a:close/>
                <a:moveTo>
                  <a:pt x="232" y="201"/>
                </a:moveTo>
                <a:lnTo>
                  <a:pt x="232" y="201"/>
                </a:lnTo>
                <a:lnTo>
                  <a:pt x="253" y="197"/>
                </a:lnTo>
                <a:lnTo>
                  <a:pt x="274" y="193"/>
                </a:lnTo>
                <a:lnTo>
                  <a:pt x="317" y="181"/>
                </a:lnTo>
                <a:lnTo>
                  <a:pt x="317" y="181"/>
                </a:lnTo>
                <a:lnTo>
                  <a:pt x="340" y="175"/>
                </a:lnTo>
                <a:lnTo>
                  <a:pt x="364" y="170"/>
                </a:lnTo>
                <a:lnTo>
                  <a:pt x="364" y="170"/>
                </a:lnTo>
                <a:lnTo>
                  <a:pt x="381" y="167"/>
                </a:lnTo>
                <a:lnTo>
                  <a:pt x="381" y="167"/>
                </a:lnTo>
                <a:lnTo>
                  <a:pt x="362" y="171"/>
                </a:lnTo>
                <a:lnTo>
                  <a:pt x="344" y="176"/>
                </a:lnTo>
                <a:lnTo>
                  <a:pt x="344" y="176"/>
                </a:lnTo>
                <a:lnTo>
                  <a:pt x="320" y="184"/>
                </a:lnTo>
                <a:lnTo>
                  <a:pt x="296" y="193"/>
                </a:lnTo>
                <a:lnTo>
                  <a:pt x="296" y="193"/>
                </a:lnTo>
                <a:lnTo>
                  <a:pt x="278" y="198"/>
                </a:lnTo>
                <a:lnTo>
                  <a:pt x="261" y="202"/>
                </a:lnTo>
                <a:lnTo>
                  <a:pt x="244" y="208"/>
                </a:lnTo>
                <a:lnTo>
                  <a:pt x="235" y="211"/>
                </a:lnTo>
                <a:lnTo>
                  <a:pt x="227" y="215"/>
                </a:lnTo>
                <a:lnTo>
                  <a:pt x="227" y="215"/>
                </a:lnTo>
                <a:lnTo>
                  <a:pt x="229" y="208"/>
                </a:lnTo>
                <a:lnTo>
                  <a:pt x="232" y="201"/>
                </a:lnTo>
                <a:lnTo>
                  <a:pt x="232" y="201"/>
                </a:lnTo>
                <a:close/>
                <a:moveTo>
                  <a:pt x="317" y="204"/>
                </a:moveTo>
                <a:lnTo>
                  <a:pt x="317" y="204"/>
                </a:lnTo>
                <a:lnTo>
                  <a:pt x="364" y="190"/>
                </a:lnTo>
                <a:lnTo>
                  <a:pt x="364" y="190"/>
                </a:lnTo>
                <a:lnTo>
                  <a:pt x="377" y="187"/>
                </a:lnTo>
                <a:lnTo>
                  <a:pt x="389" y="184"/>
                </a:lnTo>
                <a:lnTo>
                  <a:pt x="401" y="181"/>
                </a:lnTo>
                <a:lnTo>
                  <a:pt x="411" y="177"/>
                </a:lnTo>
                <a:lnTo>
                  <a:pt x="411" y="177"/>
                </a:lnTo>
                <a:lnTo>
                  <a:pt x="388" y="187"/>
                </a:lnTo>
                <a:lnTo>
                  <a:pt x="362" y="196"/>
                </a:lnTo>
                <a:lnTo>
                  <a:pt x="313" y="211"/>
                </a:lnTo>
                <a:lnTo>
                  <a:pt x="313" y="211"/>
                </a:lnTo>
                <a:lnTo>
                  <a:pt x="291" y="219"/>
                </a:lnTo>
                <a:lnTo>
                  <a:pt x="269" y="226"/>
                </a:lnTo>
                <a:lnTo>
                  <a:pt x="269" y="226"/>
                </a:lnTo>
                <a:lnTo>
                  <a:pt x="249" y="232"/>
                </a:lnTo>
                <a:lnTo>
                  <a:pt x="239" y="235"/>
                </a:lnTo>
                <a:lnTo>
                  <a:pt x="229" y="239"/>
                </a:lnTo>
                <a:lnTo>
                  <a:pt x="229" y="239"/>
                </a:lnTo>
                <a:lnTo>
                  <a:pt x="228" y="237"/>
                </a:lnTo>
                <a:lnTo>
                  <a:pt x="228" y="237"/>
                </a:lnTo>
                <a:lnTo>
                  <a:pt x="226" y="231"/>
                </a:lnTo>
                <a:lnTo>
                  <a:pt x="226" y="231"/>
                </a:lnTo>
                <a:lnTo>
                  <a:pt x="249" y="225"/>
                </a:lnTo>
                <a:lnTo>
                  <a:pt x="272" y="218"/>
                </a:lnTo>
                <a:lnTo>
                  <a:pt x="317" y="204"/>
                </a:lnTo>
                <a:lnTo>
                  <a:pt x="317" y="204"/>
                </a:lnTo>
                <a:close/>
                <a:moveTo>
                  <a:pt x="263" y="233"/>
                </a:moveTo>
                <a:lnTo>
                  <a:pt x="263" y="233"/>
                </a:lnTo>
                <a:lnTo>
                  <a:pt x="287" y="225"/>
                </a:lnTo>
                <a:lnTo>
                  <a:pt x="311" y="217"/>
                </a:lnTo>
                <a:lnTo>
                  <a:pt x="311" y="217"/>
                </a:lnTo>
                <a:lnTo>
                  <a:pt x="352" y="205"/>
                </a:lnTo>
                <a:lnTo>
                  <a:pt x="393" y="193"/>
                </a:lnTo>
                <a:lnTo>
                  <a:pt x="393" y="193"/>
                </a:lnTo>
                <a:lnTo>
                  <a:pt x="388" y="195"/>
                </a:lnTo>
                <a:lnTo>
                  <a:pt x="388" y="195"/>
                </a:lnTo>
                <a:lnTo>
                  <a:pt x="335" y="216"/>
                </a:lnTo>
                <a:lnTo>
                  <a:pt x="335" y="216"/>
                </a:lnTo>
                <a:lnTo>
                  <a:pt x="311" y="225"/>
                </a:lnTo>
                <a:lnTo>
                  <a:pt x="286" y="233"/>
                </a:lnTo>
                <a:lnTo>
                  <a:pt x="261" y="242"/>
                </a:lnTo>
                <a:lnTo>
                  <a:pt x="237" y="252"/>
                </a:lnTo>
                <a:lnTo>
                  <a:pt x="237" y="252"/>
                </a:lnTo>
                <a:lnTo>
                  <a:pt x="233" y="248"/>
                </a:lnTo>
                <a:lnTo>
                  <a:pt x="230" y="241"/>
                </a:lnTo>
                <a:lnTo>
                  <a:pt x="230" y="241"/>
                </a:lnTo>
                <a:lnTo>
                  <a:pt x="238" y="240"/>
                </a:lnTo>
                <a:lnTo>
                  <a:pt x="247" y="238"/>
                </a:lnTo>
                <a:lnTo>
                  <a:pt x="263" y="233"/>
                </a:lnTo>
                <a:lnTo>
                  <a:pt x="263" y="233"/>
                </a:lnTo>
                <a:close/>
                <a:moveTo>
                  <a:pt x="302" y="233"/>
                </a:moveTo>
                <a:lnTo>
                  <a:pt x="302" y="233"/>
                </a:lnTo>
                <a:lnTo>
                  <a:pt x="341" y="222"/>
                </a:lnTo>
                <a:lnTo>
                  <a:pt x="380" y="210"/>
                </a:lnTo>
                <a:lnTo>
                  <a:pt x="380" y="210"/>
                </a:lnTo>
                <a:lnTo>
                  <a:pt x="397" y="205"/>
                </a:lnTo>
                <a:lnTo>
                  <a:pt x="415" y="201"/>
                </a:lnTo>
                <a:lnTo>
                  <a:pt x="415" y="201"/>
                </a:lnTo>
                <a:lnTo>
                  <a:pt x="425" y="198"/>
                </a:lnTo>
                <a:lnTo>
                  <a:pt x="425" y="198"/>
                </a:lnTo>
                <a:lnTo>
                  <a:pt x="392" y="211"/>
                </a:lnTo>
                <a:lnTo>
                  <a:pt x="359" y="223"/>
                </a:lnTo>
                <a:lnTo>
                  <a:pt x="359" y="223"/>
                </a:lnTo>
                <a:lnTo>
                  <a:pt x="323" y="234"/>
                </a:lnTo>
                <a:lnTo>
                  <a:pt x="288" y="248"/>
                </a:lnTo>
                <a:lnTo>
                  <a:pt x="288" y="248"/>
                </a:lnTo>
                <a:lnTo>
                  <a:pt x="272" y="253"/>
                </a:lnTo>
                <a:lnTo>
                  <a:pt x="272" y="253"/>
                </a:lnTo>
                <a:lnTo>
                  <a:pt x="265" y="256"/>
                </a:lnTo>
                <a:lnTo>
                  <a:pt x="265" y="256"/>
                </a:lnTo>
                <a:lnTo>
                  <a:pt x="262" y="257"/>
                </a:lnTo>
                <a:lnTo>
                  <a:pt x="262" y="257"/>
                </a:lnTo>
                <a:lnTo>
                  <a:pt x="258" y="257"/>
                </a:lnTo>
                <a:lnTo>
                  <a:pt x="257" y="259"/>
                </a:lnTo>
                <a:lnTo>
                  <a:pt x="257" y="259"/>
                </a:lnTo>
                <a:lnTo>
                  <a:pt x="252" y="260"/>
                </a:lnTo>
                <a:lnTo>
                  <a:pt x="252" y="260"/>
                </a:lnTo>
                <a:lnTo>
                  <a:pt x="246" y="258"/>
                </a:lnTo>
                <a:lnTo>
                  <a:pt x="240" y="254"/>
                </a:lnTo>
                <a:lnTo>
                  <a:pt x="240" y="254"/>
                </a:lnTo>
                <a:lnTo>
                  <a:pt x="256" y="250"/>
                </a:lnTo>
                <a:lnTo>
                  <a:pt x="271" y="245"/>
                </a:lnTo>
                <a:lnTo>
                  <a:pt x="287" y="238"/>
                </a:lnTo>
                <a:lnTo>
                  <a:pt x="302" y="233"/>
                </a:lnTo>
                <a:lnTo>
                  <a:pt x="302" y="233"/>
                </a:lnTo>
                <a:close/>
                <a:moveTo>
                  <a:pt x="277" y="254"/>
                </a:moveTo>
                <a:lnTo>
                  <a:pt x="277" y="254"/>
                </a:lnTo>
                <a:lnTo>
                  <a:pt x="299" y="247"/>
                </a:lnTo>
                <a:lnTo>
                  <a:pt x="299" y="247"/>
                </a:lnTo>
                <a:lnTo>
                  <a:pt x="339" y="234"/>
                </a:lnTo>
                <a:lnTo>
                  <a:pt x="379" y="222"/>
                </a:lnTo>
                <a:lnTo>
                  <a:pt x="379" y="222"/>
                </a:lnTo>
                <a:lnTo>
                  <a:pt x="403" y="213"/>
                </a:lnTo>
                <a:lnTo>
                  <a:pt x="427" y="206"/>
                </a:lnTo>
                <a:lnTo>
                  <a:pt x="427" y="206"/>
                </a:lnTo>
                <a:lnTo>
                  <a:pt x="419" y="209"/>
                </a:lnTo>
                <a:lnTo>
                  <a:pt x="419" y="209"/>
                </a:lnTo>
                <a:lnTo>
                  <a:pt x="392" y="220"/>
                </a:lnTo>
                <a:lnTo>
                  <a:pt x="364" y="230"/>
                </a:lnTo>
                <a:lnTo>
                  <a:pt x="364" y="230"/>
                </a:lnTo>
                <a:lnTo>
                  <a:pt x="337" y="239"/>
                </a:lnTo>
                <a:lnTo>
                  <a:pt x="309" y="250"/>
                </a:lnTo>
                <a:lnTo>
                  <a:pt x="309" y="250"/>
                </a:lnTo>
                <a:lnTo>
                  <a:pt x="289" y="257"/>
                </a:lnTo>
                <a:lnTo>
                  <a:pt x="278" y="261"/>
                </a:lnTo>
                <a:lnTo>
                  <a:pt x="268" y="265"/>
                </a:lnTo>
                <a:lnTo>
                  <a:pt x="268" y="265"/>
                </a:lnTo>
                <a:lnTo>
                  <a:pt x="256" y="262"/>
                </a:lnTo>
                <a:lnTo>
                  <a:pt x="256" y="262"/>
                </a:lnTo>
                <a:lnTo>
                  <a:pt x="277" y="254"/>
                </a:lnTo>
                <a:lnTo>
                  <a:pt x="277" y="254"/>
                </a:lnTo>
                <a:close/>
                <a:moveTo>
                  <a:pt x="312" y="256"/>
                </a:moveTo>
                <a:lnTo>
                  <a:pt x="312" y="256"/>
                </a:lnTo>
                <a:lnTo>
                  <a:pt x="342" y="247"/>
                </a:lnTo>
                <a:lnTo>
                  <a:pt x="342" y="247"/>
                </a:lnTo>
                <a:lnTo>
                  <a:pt x="317" y="256"/>
                </a:lnTo>
                <a:lnTo>
                  <a:pt x="317" y="256"/>
                </a:lnTo>
                <a:lnTo>
                  <a:pt x="302" y="261"/>
                </a:lnTo>
                <a:lnTo>
                  <a:pt x="294" y="264"/>
                </a:lnTo>
                <a:lnTo>
                  <a:pt x="288" y="269"/>
                </a:lnTo>
                <a:lnTo>
                  <a:pt x="288" y="269"/>
                </a:lnTo>
                <a:lnTo>
                  <a:pt x="278" y="267"/>
                </a:lnTo>
                <a:lnTo>
                  <a:pt x="278" y="267"/>
                </a:lnTo>
                <a:lnTo>
                  <a:pt x="287" y="264"/>
                </a:lnTo>
                <a:lnTo>
                  <a:pt x="296" y="262"/>
                </a:lnTo>
                <a:lnTo>
                  <a:pt x="312" y="256"/>
                </a:lnTo>
                <a:lnTo>
                  <a:pt x="312" y="256"/>
                </a:lnTo>
                <a:close/>
                <a:moveTo>
                  <a:pt x="364" y="250"/>
                </a:moveTo>
                <a:lnTo>
                  <a:pt x="364" y="250"/>
                </a:lnTo>
                <a:lnTo>
                  <a:pt x="323" y="263"/>
                </a:lnTo>
                <a:lnTo>
                  <a:pt x="323" y="263"/>
                </a:lnTo>
                <a:lnTo>
                  <a:pt x="311" y="266"/>
                </a:lnTo>
                <a:lnTo>
                  <a:pt x="304" y="269"/>
                </a:lnTo>
                <a:lnTo>
                  <a:pt x="299" y="272"/>
                </a:lnTo>
                <a:lnTo>
                  <a:pt x="299" y="272"/>
                </a:lnTo>
                <a:lnTo>
                  <a:pt x="293" y="270"/>
                </a:lnTo>
                <a:lnTo>
                  <a:pt x="293" y="270"/>
                </a:lnTo>
                <a:lnTo>
                  <a:pt x="364" y="250"/>
                </a:lnTo>
                <a:lnTo>
                  <a:pt x="364" y="250"/>
                </a:lnTo>
                <a:close/>
                <a:moveTo>
                  <a:pt x="464" y="225"/>
                </a:moveTo>
                <a:lnTo>
                  <a:pt x="464" y="225"/>
                </a:lnTo>
                <a:lnTo>
                  <a:pt x="433" y="236"/>
                </a:lnTo>
                <a:lnTo>
                  <a:pt x="402" y="247"/>
                </a:lnTo>
                <a:lnTo>
                  <a:pt x="370" y="256"/>
                </a:lnTo>
                <a:lnTo>
                  <a:pt x="338" y="264"/>
                </a:lnTo>
                <a:lnTo>
                  <a:pt x="338" y="264"/>
                </a:lnTo>
                <a:lnTo>
                  <a:pt x="324" y="268"/>
                </a:lnTo>
                <a:lnTo>
                  <a:pt x="310" y="272"/>
                </a:lnTo>
                <a:lnTo>
                  <a:pt x="310" y="272"/>
                </a:lnTo>
                <a:lnTo>
                  <a:pt x="303" y="274"/>
                </a:lnTo>
                <a:lnTo>
                  <a:pt x="303" y="274"/>
                </a:lnTo>
                <a:lnTo>
                  <a:pt x="302" y="273"/>
                </a:lnTo>
                <a:lnTo>
                  <a:pt x="302" y="273"/>
                </a:lnTo>
                <a:lnTo>
                  <a:pt x="309" y="270"/>
                </a:lnTo>
                <a:lnTo>
                  <a:pt x="318" y="266"/>
                </a:lnTo>
                <a:lnTo>
                  <a:pt x="318" y="266"/>
                </a:lnTo>
                <a:lnTo>
                  <a:pt x="347" y="258"/>
                </a:lnTo>
                <a:lnTo>
                  <a:pt x="377" y="248"/>
                </a:lnTo>
                <a:lnTo>
                  <a:pt x="377" y="248"/>
                </a:lnTo>
                <a:lnTo>
                  <a:pt x="406" y="238"/>
                </a:lnTo>
                <a:lnTo>
                  <a:pt x="436" y="230"/>
                </a:lnTo>
                <a:lnTo>
                  <a:pt x="436" y="230"/>
                </a:lnTo>
                <a:lnTo>
                  <a:pt x="450" y="226"/>
                </a:lnTo>
                <a:lnTo>
                  <a:pt x="463" y="222"/>
                </a:lnTo>
                <a:lnTo>
                  <a:pt x="488" y="211"/>
                </a:lnTo>
                <a:lnTo>
                  <a:pt x="488" y="211"/>
                </a:lnTo>
                <a:lnTo>
                  <a:pt x="490" y="212"/>
                </a:lnTo>
                <a:lnTo>
                  <a:pt x="490" y="212"/>
                </a:lnTo>
                <a:lnTo>
                  <a:pt x="493" y="213"/>
                </a:lnTo>
                <a:lnTo>
                  <a:pt x="495" y="212"/>
                </a:lnTo>
                <a:lnTo>
                  <a:pt x="495" y="212"/>
                </a:lnTo>
                <a:lnTo>
                  <a:pt x="499" y="211"/>
                </a:lnTo>
                <a:lnTo>
                  <a:pt x="503" y="209"/>
                </a:lnTo>
                <a:lnTo>
                  <a:pt x="503" y="209"/>
                </a:lnTo>
                <a:lnTo>
                  <a:pt x="513" y="207"/>
                </a:lnTo>
                <a:lnTo>
                  <a:pt x="523" y="203"/>
                </a:lnTo>
                <a:lnTo>
                  <a:pt x="544" y="195"/>
                </a:lnTo>
                <a:lnTo>
                  <a:pt x="564" y="187"/>
                </a:lnTo>
                <a:lnTo>
                  <a:pt x="583" y="179"/>
                </a:lnTo>
                <a:lnTo>
                  <a:pt x="583" y="179"/>
                </a:lnTo>
                <a:lnTo>
                  <a:pt x="587" y="186"/>
                </a:lnTo>
                <a:lnTo>
                  <a:pt x="587" y="186"/>
                </a:lnTo>
                <a:lnTo>
                  <a:pt x="572" y="192"/>
                </a:lnTo>
                <a:lnTo>
                  <a:pt x="557" y="198"/>
                </a:lnTo>
                <a:lnTo>
                  <a:pt x="526" y="207"/>
                </a:lnTo>
                <a:lnTo>
                  <a:pt x="495" y="216"/>
                </a:lnTo>
                <a:lnTo>
                  <a:pt x="464" y="225"/>
                </a:lnTo>
                <a:lnTo>
                  <a:pt x="464" y="225"/>
                </a:lnTo>
                <a:close/>
                <a:moveTo>
                  <a:pt x="537" y="195"/>
                </a:moveTo>
                <a:lnTo>
                  <a:pt x="537" y="195"/>
                </a:lnTo>
                <a:lnTo>
                  <a:pt x="513" y="204"/>
                </a:lnTo>
                <a:lnTo>
                  <a:pt x="513" y="204"/>
                </a:lnTo>
                <a:lnTo>
                  <a:pt x="508" y="205"/>
                </a:lnTo>
                <a:lnTo>
                  <a:pt x="508" y="205"/>
                </a:lnTo>
                <a:lnTo>
                  <a:pt x="509" y="201"/>
                </a:lnTo>
                <a:lnTo>
                  <a:pt x="509" y="201"/>
                </a:lnTo>
                <a:lnTo>
                  <a:pt x="543" y="188"/>
                </a:lnTo>
                <a:lnTo>
                  <a:pt x="551" y="185"/>
                </a:lnTo>
                <a:lnTo>
                  <a:pt x="559" y="181"/>
                </a:lnTo>
                <a:lnTo>
                  <a:pt x="566" y="176"/>
                </a:lnTo>
                <a:lnTo>
                  <a:pt x="573" y="171"/>
                </a:lnTo>
                <a:lnTo>
                  <a:pt x="573" y="171"/>
                </a:lnTo>
                <a:lnTo>
                  <a:pt x="573" y="169"/>
                </a:lnTo>
                <a:lnTo>
                  <a:pt x="572" y="169"/>
                </a:lnTo>
                <a:lnTo>
                  <a:pt x="572" y="169"/>
                </a:lnTo>
                <a:lnTo>
                  <a:pt x="557" y="173"/>
                </a:lnTo>
                <a:lnTo>
                  <a:pt x="542" y="178"/>
                </a:lnTo>
                <a:lnTo>
                  <a:pt x="526" y="185"/>
                </a:lnTo>
                <a:lnTo>
                  <a:pt x="512" y="191"/>
                </a:lnTo>
                <a:lnTo>
                  <a:pt x="512" y="191"/>
                </a:lnTo>
                <a:lnTo>
                  <a:pt x="528" y="184"/>
                </a:lnTo>
                <a:lnTo>
                  <a:pt x="542" y="177"/>
                </a:lnTo>
                <a:lnTo>
                  <a:pt x="557" y="170"/>
                </a:lnTo>
                <a:lnTo>
                  <a:pt x="564" y="167"/>
                </a:lnTo>
                <a:lnTo>
                  <a:pt x="571" y="161"/>
                </a:lnTo>
                <a:lnTo>
                  <a:pt x="571" y="161"/>
                </a:lnTo>
                <a:lnTo>
                  <a:pt x="571" y="161"/>
                </a:lnTo>
                <a:lnTo>
                  <a:pt x="571" y="161"/>
                </a:lnTo>
                <a:lnTo>
                  <a:pt x="582" y="177"/>
                </a:lnTo>
                <a:lnTo>
                  <a:pt x="582" y="177"/>
                </a:lnTo>
                <a:lnTo>
                  <a:pt x="559" y="186"/>
                </a:lnTo>
                <a:lnTo>
                  <a:pt x="537" y="195"/>
                </a:lnTo>
                <a:lnTo>
                  <a:pt x="537" y="195"/>
                </a:lnTo>
                <a:close/>
                <a:moveTo>
                  <a:pt x="529" y="173"/>
                </a:moveTo>
                <a:lnTo>
                  <a:pt x="529" y="173"/>
                </a:lnTo>
                <a:lnTo>
                  <a:pt x="519" y="177"/>
                </a:lnTo>
                <a:lnTo>
                  <a:pt x="519" y="177"/>
                </a:lnTo>
                <a:lnTo>
                  <a:pt x="522" y="172"/>
                </a:lnTo>
                <a:lnTo>
                  <a:pt x="522" y="172"/>
                </a:lnTo>
                <a:lnTo>
                  <a:pt x="522" y="171"/>
                </a:lnTo>
                <a:lnTo>
                  <a:pt x="522" y="171"/>
                </a:lnTo>
                <a:lnTo>
                  <a:pt x="534" y="168"/>
                </a:lnTo>
                <a:lnTo>
                  <a:pt x="544" y="164"/>
                </a:lnTo>
                <a:lnTo>
                  <a:pt x="555" y="158"/>
                </a:lnTo>
                <a:lnTo>
                  <a:pt x="565" y="154"/>
                </a:lnTo>
                <a:lnTo>
                  <a:pt x="565" y="154"/>
                </a:lnTo>
                <a:lnTo>
                  <a:pt x="566" y="154"/>
                </a:lnTo>
                <a:lnTo>
                  <a:pt x="566" y="153"/>
                </a:lnTo>
                <a:lnTo>
                  <a:pt x="566" y="153"/>
                </a:lnTo>
                <a:lnTo>
                  <a:pt x="570" y="159"/>
                </a:lnTo>
                <a:lnTo>
                  <a:pt x="570" y="159"/>
                </a:lnTo>
                <a:lnTo>
                  <a:pt x="549" y="166"/>
                </a:lnTo>
                <a:lnTo>
                  <a:pt x="529" y="173"/>
                </a:lnTo>
                <a:lnTo>
                  <a:pt x="529" y="173"/>
                </a:lnTo>
                <a:close/>
                <a:moveTo>
                  <a:pt x="564" y="152"/>
                </a:moveTo>
                <a:lnTo>
                  <a:pt x="564" y="152"/>
                </a:lnTo>
                <a:lnTo>
                  <a:pt x="554" y="156"/>
                </a:lnTo>
                <a:lnTo>
                  <a:pt x="544" y="161"/>
                </a:lnTo>
                <a:lnTo>
                  <a:pt x="534" y="166"/>
                </a:lnTo>
                <a:lnTo>
                  <a:pt x="523" y="169"/>
                </a:lnTo>
                <a:lnTo>
                  <a:pt x="523" y="169"/>
                </a:lnTo>
                <a:lnTo>
                  <a:pt x="523" y="169"/>
                </a:lnTo>
                <a:lnTo>
                  <a:pt x="523" y="169"/>
                </a:lnTo>
                <a:lnTo>
                  <a:pt x="562" y="149"/>
                </a:lnTo>
                <a:lnTo>
                  <a:pt x="562" y="149"/>
                </a:lnTo>
                <a:lnTo>
                  <a:pt x="565" y="152"/>
                </a:lnTo>
                <a:lnTo>
                  <a:pt x="565" y="152"/>
                </a:lnTo>
                <a:lnTo>
                  <a:pt x="564" y="152"/>
                </a:lnTo>
                <a:lnTo>
                  <a:pt x="564" y="152"/>
                </a:lnTo>
                <a:close/>
                <a:moveTo>
                  <a:pt x="522" y="160"/>
                </a:moveTo>
                <a:lnTo>
                  <a:pt x="522" y="160"/>
                </a:lnTo>
                <a:lnTo>
                  <a:pt x="519" y="156"/>
                </a:lnTo>
                <a:lnTo>
                  <a:pt x="519" y="156"/>
                </a:lnTo>
                <a:lnTo>
                  <a:pt x="529" y="152"/>
                </a:lnTo>
                <a:lnTo>
                  <a:pt x="538" y="149"/>
                </a:lnTo>
                <a:lnTo>
                  <a:pt x="555" y="141"/>
                </a:lnTo>
                <a:lnTo>
                  <a:pt x="555" y="141"/>
                </a:lnTo>
                <a:lnTo>
                  <a:pt x="555" y="141"/>
                </a:lnTo>
                <a:lnTo>
                  <a:pt x="555" y="141"/>
                </a:lnTo>
                <a:lnTo>
                  <a:pt x="561" y="147"/>
                </a:lnTo>
                <a:lnTo>
                  <a:pt x="561" y="147"/>
                </a:lnTo>
                <a:lnTo>
                  <a:pt x="542" y="154"/>
                </a:lnTo>
                <a:lnTo>
                  <a:pt x="522" y="160"/>
                </a:lnTo>
                <a:lnTo>
                  <a:pt x="522" y="160"/>
                </a:lnTo>
                <a:close/>
                <a:moveTo>
                  <a:pt x="518" y="154"/>
                </a:moveTo>
                <a:lnTo>
                  <a:pt x="518" y="154"/>
                </a:lnTo>
                <a:lnTo>
                  <a:pt x="525" y="151"/>
                </a:lnTo>
                <a:lnTo>
                  <a:pt x="533" y="145"/>
                </a:lnTo>
                <a:lnTo>
                  <a:pt x="546" y="134"/>
                </a:lnTo>
                <a:lnTo>
                  <a:pt x="546" y="134"/>
                </a:lnTo>
                <a:lnTo>
                  <a:pt x="546" y="132"/>
                </a:lnTo>
                <a:lnTo>
                  <a:pt x="545" y="132"/>
                </a:lnTo>
                <a:lnTo>
                  <a:pt x="545" y="132"/>
                </a:lnTo>
                <a:lnTo>
                  <a:pt x="531" y="138"/>
                </a:lnTo>
                <a:lnTo>
                  <a:pt x="531" y="138"/>
                </a:lnTo>
                <a:lnTo>
                  <a:pt x="516" y="144"/>
                </a:lnTo>
                <a:lnTo>
                  <a:pt x="516" y="144"/>
                </a:lnTo>
                <a:lnTo>
                  <a:pt x="511" y="146"/>
                </a:lnTo>
                <a:lnTo>
                  <a:pt x="513" y="144"/>
                </a:lnTo>
                <a:lnTo>
                  <a:pt x="513" y="144"/>
                </a:lnTo>
                <a:lnTo>
                  <a:pt x="528" y="135"/>
                </a:lnTo>
                <a:lnTo>
                  <a:pt x="535" y="130"/>
                </a:lnTo>
                <a:lnTo>
                  <a:pt x="540" y="124"/>
                </a:lnTo>
                <a:lnTo>
                  <a:pt x="540" y="124"/>
                </a:lnTo>
                <a:lnTo>
                  <a:pt x="554" y="139"/>
                </a:lnTo>
                <a:lnTo>
                  <a:pt x="554" y="139"/>
                </a:lnTo>
                <a:lnTo>
                  <a:pt x="537" y="147"/>
                </a:lnTo>
                <a:lnTo>
                  <a:pt x="518" y="154"/>
                </a:lnTo>
                <a:lnTo>
                  <a:pt x="518" y="154"/>
                </a:lnTo>
                <a:close/>
                <a:moveTo>
                  <a:pt x="516" y="133"/>
                </a:moveTo>
                <a:lnTo>
                  <a:pt x="516" y="133"/>
                </a:lnTo>
                <a:lnTo>
                  <a:pt x="503" y="139"/>
                </a:lnTo>
                <a:lnTo>
                  <a:pt x="503" y="139"/>
                </a:lnTo>
                <a:lnTo>
                  <a:pt x="518" y="128"/>
                </a:lnTo>
                <a:lnTo>
                  <a:pt x="524" y="122"/>
                </a:lnTo>
                <a:lnTo>
                  <a:pt x="531" y="115"/>
                </a:lnTo>
                <a:lnTo>
                  <a:pt x="531" y="115"/>
                </a:lnTo>
                <a:lnTo>
                  <a:pt x="538" y="123"/>
                </a:lnTo>
                <a:lnTo>
                  <a:pt x="538" y="123"/>
                </a:lnTo>
                <a:lnTo>
                  <a:pt x="516" y="133"/>
                </a:lnTo>
                <a:lnTo>
                  <a:pt x="516" y="133"/>
                </a:lnTo>
                <a:close/>
                <a:moveTo>
                  <a:pt x="499" y="125"/>
                </a:moveTo>
                <a:lnTo>
                  <a:pt x="499" y="125"/>
                </a:lnTo>
                <a:lnTo>
                  <a:pt x="518" y="110"/>
                </a:lnTo>
                <a:lnTo>
                  <a:pt x="518" y="110"/>
                </a:lnTo>
                <a:lnTo>
                  <a:pt x="518" y="108"/>
                </a:lnTo>
                <a:lnTo>
                  <a:pt x="517" y="108"/>
                </a:lnTo>
                <a:lnTo>
                  <a:pt x="517" y="108"/>
                </a:lnTo>
                <a:lnTo>
                  <a:pt x="487" y="121"/>
                </a:lnTo>
                <a:lnTo>
                  <a:pt x="487" y="121"/>
                </a:lnTo>
                <a:lnTo>
                  <a:pt x="500" y="112"/>
                </a:lnTo>
                <a:lnTo>
                  <a:pt x="512" y="102"/>
                </a:lnTo>
                <a:lnTo>
                  <a:pt x="512" y="102"/>
                </a:lnTo>
                <a:lnTo>
                  <a:pt x="512" y="101"/>
                </a:lnTo>
                <a:lnTo>
                  <a:pt x="512" y="101"/>
                </a:lnTo>
                <a:lnTo>
                  <a:pt x="518" y="105"/>
                </a:lnTo>
                <a:lnTo>
                  <a:pt x="518" y="105"/>
                </a:lnTo>
                <a:lnTo>
                  <a:pt x="529" y="114"/>
                </a:lnTo>
                <a:lnTo>
                  <a:pt x="529" y="114"/>
                </a:lnTo>
                <a:lnTo>
                  <a:pt x="514" y="119"/>
                </a:lnTo>
                <a:lnTo>
                  <a:pt x="499" y="125"/>
                </a:lnTo>
                <a:lnTo>
                  <a:pt x="499" y="125"/>
                </a:lnTo>
                <a:close/>
                <a:moveTo>
                  <a:pt x="511" y="100"/>
                </a:moveTo>
                <a:lnTo>
                  <a:pt x="511" y="100"/>
                </a:lnTo>
                <a:lnTo>
                  <a:pt x="494" y="108"/>
                </a:lnTo>
                <a:lnTo>
                  <a:pt x="478" y="116"/>
                </a:lnTo>
                <a:lnTo>
                  <a:pt x="478" y="116"/>
                </a:lnTo>
                <a:lnTo>
                  <a:pt x="464" y="124"/>
                </a:lnTo>
                <a:lnTo>
                  <a:pt x="464" y="124"/>
                </a:lnTo>
                <a:lnTo>
                  <a:pt x="457" y="129"/>
                </a:lnTo>
                <a:lnTo>
                  <a:pt x="455" y="129"/>
                </a:lnTo>
                <a:lnTo>
                  <a:pt x="458" y="126"/>
                </a:lnTo>
                <a:lnTo>
                  <a:pt x="458" y="126"/>
                </a:lnTo>
                <a:lnTo>
                  <a:pt x="469" y="119"/>
                </a:lnTo>
                <a:lnTo>
                  <a:pt x="481" y="111"/>
                </a:lnTo>
                <a:lnTo>
                  <a:pt x="493" y="103"/>
                </a:lnTo>
                <a:lnTo>
                  <a:pt x="497" y="99"/>
                </a:lnTo>
                <a:lnTo>
                  <a:pt x="502" y="94"/>
                </a:lnTo>
                <a:lnTo>
                  <a:pt x="502" y="94"/>
                </a:lnTo>
                <a:lnTo>
                  <a:pt x="502" y="93"/>
                </a:lnTo>
                <a:lnTo>
                  <a:pt x="502" y="93"/>
                </a:lnTo>
                <a:lnTo>
                  <a:pt x="511" y="100"/>
                </a:lnTo>
                <a:lnTo>
                  <a:pt x="511" y="100"/>
                </a:lnTo>
                <a:lnTo>
                  <a:pt x="511" y="100"/>
                </a:lnTo>
                <a:lnTo>
                  <a:pt x="511" y="100"/>
                </a:lnTo>
                <a:close/>
                <a:moveTo>
                  <a:pt x="500" y="92"/>
                </a:moveTo>
                <a:lnTo>
                  <a:pt x="500" y="92"/>
                </a:lnTo>
                <a:lnTo>
                  <a:pt x="487" y="98"/>
                </a:lnTo>
                <a:lnTo>
                  <a:pt x="474" y="104"/>
                </a:lnTo>
                <a:lnTo>
                  <a:pt x="474" y="104"/>
                </a:lnTo>
                <a:lnTo>
                  <a:pt x="484" y="97"/>
                </a:lnTo>
                <a:lnTo>
                  <a:pt x="494" y="89"/>
                </a:lnTo>
                <a:lnTo>
                  <a:pt x="494" y="89"/>
                </a:lnTo>
                <a:lnTo>
                  <a:pt x="495" y="88"/>
                </a:lnTo>
                <a:lnTo>
                  <a:pt x="495" y="88"/>
                </a:lnTo>
                <a:lnTo>
                  <a:pt x="501" y="92"/>
                </a:lnTo>
                <a:lnTo>
                  <a:pt x="501" y="92"/>
                </a:lnTo>
                <a:lnTo>
                  <a:pt x="500" y="92"/>
                </a:lnTo>
                <a:lnTo>
                  <a:pt x="500" y="92"/>
                </a:lnTo>
                <a:close/>
                <a:moveTo>
                  <a:pt x="493" y="88"/>
                </a:moveTo>
                <a:lnTo>
                  <a:pt x="493" y="88"/>
                </a:lnTo>
                <a:lnTo>
                  <a:pt x="470" y="100"/>
                </a:lnTo>
                <a:lnTo>
                  <a:pt x="447" y="112"/>
                </a:lnTo>
                <a:lnTo>
                  <a:pt x="447" y="112"/>
                </a:lnTo>
                <a:lnTo>
                  <a:pt x="456" y="107"/>
                </a:lnTo>
                <a:lnTo>
                  <a:pt x="466" y="100"/>
                </a:lnTo>
                <a:lnTo>
                  <a:pt x="476" y="92"/>
                </a:lnTo>
                <a:lnTo>
                  <a:pt x="486" y="85"/>
                </a:lnTo>
                <a:lnTo>
                  <a:pt x="486" y="85"/>
                </a:lnTo>
                <a:lnTo>
                  <a:pt x="486" y="84"/>
                </a:lnTo>
                <a:lnTo>
                  <a:pt x="486" y="83"/>
                </a:lnTo>
                <a:lnTo>
                  <a:pt x="486" y="83"/>
                </a:lnTo>
                <a:lnTo>
                  <a:pt x="485" y="83"/>
                </a:lnTo>
                <a:lnTo>
                  <a:pt x="485" y="83"/>
                </a:lnTo>
                <a:lnTo>
                  <a:pt x="479" y="86"/>
                </a:lnTo>
                <a:lnTo>
                  <a:pt x="479" y="86"/>
                </a:lnTo>
                <a:lnTo>
                  <a:pt x="477" y="87"/>
                </a:lnTo>
                <a:lnTo>
                  <a:pt x="477" y="87"/>
                </a:lnTo>
                <a:lnTo>
                  <a:pt x="465" y="95"/>
                </a:lnTo>
                <a:lnTo>
                  <a:pt x="465" y="95"/>
                </a:lnTo>
                <a:lnTo>
                  <a:pt x="452" y="102"/>
                </a:lnTo>
                <a:lnTo>
                  <a:pt x="438" y="110"/>
                </a:lnTo>
                <a:lnTo>
                  <a:pt x="438" y="110"/>
                </a:lnTo>
                <a:lnTo>
                  <a:pt x="438" y="110"/>
                </a:lnTo>
                <a:lnTo>
                  <a:pt x="438" y="110"/>
                </a:lnTo>
                <a:lnTo>
                  <a:pt x="435" y="107"/>
                </a:lnTo>
                <a:lnTo>
                  <a:pt x="435" y="107"/>
                </a:lnTo>
                <a:lnTo>
                  <a:pt x="441" y="104"/>
                </a:lnTo>
                <a:lnTo>
                  <a:pt x="447" y="102"/>
                </a:lnTo>
                <a:lnTo>
                  <a:pt x="458" y="95"/>
                </a:lnTo>
                <a:lnTo>
                  <a:pt x="469" y="88"/>
                </a:lnTo>
                <a:lnTo>
                  <a:pt x="481" y="81"/>
                </a:lnTo>
                <a:lnTo>
                  <a:pt x="481" y="81"/>
                </a:lnTo>
                <a:lnTo>
                  <a:pt x="481" y="80"/>
                </a:lnTo>
                <a:lnTo>
                  <a:pt x="481" y="79"/>
                </a:lnTo>
                <a:lnTo>
                  <a:pt x="481" y="79"/>
                </a:lnTo>
                <a:lnTo>
                  <a:pt x="480" y="79"/>
                </a:lnTo>
                <a:lnTo>
                  <a:pt x="480" y="79"/>
                </a:lnTo>
                <a:lnTo>
                  <a:pt x="471" y="84"/>
                </a:lnTo>
                <a:lnTo>
                  <a:pt x="463" y="89"/>
                </a:lnTo>
                <a:lnTo>
                  <a:pt x="447" y="100"/>
                </a:lnTo>
                <a:lnTo>
                  <a:pt x="447" y="100"/>
                </a:lnTo>
                <a:lnTo>
                  <a:pt x="436" y="104"/>
                </a:lnTo>
                <a:lnTo>
                  <a:pt x="436" y="104"/>
                </a:lnTo>
                <a:lnTo>
                  <a:pt x="433" y="105"/>
                </a:lnTo>
                <a:lnTo>
                  <a:pt x="433" y="105"/>
                </a:lnTo>
                <a:lnTo>
                  <a:pt x="433" y="105"/>
                </a:lnTo>
                <a:lnTo>
                  <a:pt x="433" y="105"/>
                </a:lnTo>
                <a:lnTo>
                  <a:pt x="436" y="103"/>
                </a:lnTo>
                <a:lnTo>
                  <a:pt x="436" y="103"/>
                </a:lnTo>
                <a:lnTo>
                  <a:pt x="441" y="99"/>
                </a:lnTo>
                <a:lnTo>
                  <a:pt x="447" y="94"/>
                </a:lnTo>
                <a:lnTo>
                  <a:pt x="447" y="94"/>
                </a:lnTo>
                <a:lnTo>
                  <a:pt x="451" y="94"/>
                </a:lnTo>
                <a:lnTo>
                  <a:pt x="451" y="94"/>
                </a:lnTo>
                <a:lnTo>
                  <a:pt x="455" y="93"/>
                </a:lnTo>
                <a:lnTo>
                  <a:pt x="459" y="90"/>
                </a:lnTo>
                <a:lnTo>
                  <a:pt x="460" y="87"/>
                </a:lnTo>
                <a:lnTo>
                  <a:pt x="460" y="83"/>
                </a:lnTo>
                <a:lnTo>
                  <a:pt x="460" y="83"/>
                </a:lnTo>
                <a:lnTo>
                  <a:pt x="472" y="77"/>
                </a:lnTo>
                <a:lnTo>
                  <a:pt x="472" y="77"/>
                </a:lnTo>
                <a:lnTo>
                  <a:pt x="473" y="76"/>
                </a:lnTo>
                <a:lnTo>
                  <a:pt x="473" y="76"/>
                </a:lnTo>
                <a:lnTo>
                  <a:pt x="472" y="75"/>
                </a:lnTo>
                <a:lnTo>
                  <a:pt x="471" y="75"/>
                </a:lnTo>
                <a:lnTo>
                  <a:pt x="471" y="75"/>
                </a:lnTo>
                <a:lnTo>
                  <a:pt x="460" y="78"/>
                </a:lnTo>
                <a:lnTo>
                  <a:pt x="460" y="78"/>
                </a:lnTo>
                <a:lnTo>
                  <a:pt x="468" y="73"/>
                </a:lnTo>
                <a:lnTo>
                  <a:pt x="468" y="73"/>
                </a:lnTo>
                <a:lnTo>
                  <a:pt x="468" y="72"/>
                </a:lnTo>
                <a:lnTo>
                  <a:pt x="467" y="71"/>
                </a:lnTo>
                <a:lnTo>
                  <a:pt x="467" y="71"/>
                </a:lnTo>
                <a:lnTo>
                  <a:pt x="460" y="71"/>
                </a:lnTo>
                <a:lnTo>
                  <a:pt x="454" y="72"/>
                </a:lnTo>
                <a:lnTo>
                  <a:pt x="454" y="72"/>
                </a:lnTo>
                <a:lnTo>
                  <a:pt x="453" y="72"/>
                </a:lnTo>
                <a:lnTo>
                  <a:pt x="453" y="72"/>
                </a:lnTo>
                <a:lnTo>
                  <a:pt x="456" y="69"/>
                </a:lnTo>
                <a:lnTo>
                  <a:pt x="456" y="69"/>
                </a:lnTo>
                <a:lnTo>
                  <a:pt x="456" y="68"/>
                </a:lnTo>
                <a:lnTo>
                  <a:pt x="455" y="67"/>
                </a:lnTo>
                <a:lnTo>
                  <a:pt x="455" y="67"/>
                </a:lnTo>
                <a:lnTo>
                  <a:pt x="450" y="68"/>
                </a:lnTo>
                <a:lnTo>
                  <a:pt x="445" y="70"/>
                </a:lnTo>
                <a:lnTo>
                  <a:pt x="445" y="70"/>
                </a:lnTo>
                <a:lnTo>
                  <a:pt x="454" y="66"/>
                </a:lnTo>
                <a:lnTo>
                  <a:pt x="454" y="66"/>
                </a:lnTo>
                <a:lnTo>
                  <a:pt x="454" y="65"/>
                </a:lnTo>
                <a:lnTo>
                  <a:pt x="454" y="64"/>
                </a:lnTo>
                <a:lnTo>
                  <a:pt x="454" y="64"/>
                </a:lnTo>
                <a:lnTo>
                  <a:pt x="454" y="64"/>
                </a:lnTo>
                <a:lnTo>
                  <a:pt x="454" y="64"/>
                </a:lnTo>
                <a:lnTo>
                  <a:pt x="474" y="75"/>
                </a:lnTo>
                <a:lnTo>
                  <a:pt x="494" y="87"/>
                </a:lnTo>
                <a:lnTo>
                  <a:pt x="494" y="87"/>
                </a:lnTo>
                <a:lnTo>
                  <a:pt x="493" y="88"/>
                </a:lnTo>
                <a:lnTo>
                  <a:pt x="493" y="88"/>
                </a:lnTo>
                <a:close/>
                <a:moveTo>
                  <a:pt x="393" y="105"/>
                </a:moveTo>
                <a:lnTo>
                  <a:pt x="393" y="105"/>
                </a:lnTo>
                <a:lnTo>
                  <a:pt x="392" y="105"/>
                </a:lnTo>
                <a:lnTo>
                  <a:pt x="392" y="105"/>
                </a:lnTo>
                <a:lnTo>
                  <a:pt x="392" y="105"/>
                </a:lnTo>
                <a:lnTo>
                  <a:pt x="392" y="105"/>
                </a:lnTo>
                <a:lnTo>
                  <a:pt x="400" y="100"/>
                </a:lnTo>
                <a:lnTo>
                  <a:pt x="403" y="97"/>
                </a:lnTo>
                <a:lnTo>
                  <a:pt x="407" y="94"/>
                </a:lnTo>
                <a:lnTo>
                  <a:pt x="407" y="94"/>
                </a:lnTo>
                <a:lnTo>
                  <a:pt x="408" y="93"/>
                </a:lnTo>
                <a:lnTo>
                  <a:pt x="408" y="93"/>
                </a:lnTo>
                <a:lnTo>
                  <a:pt x="412" y="91"/>
                </a:lnTo>
                <a:lnTo>
                  <a:pt x="417" y="89"/>
                </a:lnTo>
                <a:lnTo>
                  <a:pt x="419" y="89"/>
                </a:lnTo>
                <a:lnTo>
                  <a:pt x="419" y="89"/>
                </a:lnTo>
                <a:lnTo>
                  <a:pt x="414" y="94"/>
                </a:lnTo>
                <a:lnTo>
                  <a:pt x="414" y="94"/>
                </a:lnTo>
                <a:lnTo>
                  <a:pt x="405" y="99"/>
                </a:lnTo>
                <a:lnTo>
                  <a:pt x="405" y="99"/>
                </a:lnTo>
                <a:lnTo>
                  <a:pt x="399" y="102"/>
                </a:lnTo>
                <a:lnTo>
                  <a:pt x="393" y="105"/>
                </a:lnTo>
                <a:lnTo>
                  <a:pt x="393" y="105"/>
                </a:lnTo>
                <a:close/>
                <a:moveTo>
                  <a:pt x="405" y="92"/>
                </a:moveTo>
                <a:lnTo>
                  <a:pt x="405" y="92"/>
                </a:lnTo>
                <a:lnTo>
                  <a:pt x="404" y="92"/>
                </a:lnTo>
                <a:lnTo>
                  <a:pt x="404" y="92"/>
                </a:lnTo>
                <a:lnTo>
                  <a:pt x="405" y="92"/>
                </a:lnTo>
                <a:lnTo>
                  <a:pt x="405" y="92"/>
                </a:lnTo>
                <a:close/>
                <a:moveTo>
                  <a:pt x="412" y="88"/>
                </a:moveTo>
                <a:lnTo>
                  <a:pt x="412" y="88"/>
                </a:lnTo>
                <a:lnTo>
                  <a:pt x="410" y="89"/>
                </a:lnTo>
                <a:lnTo>
                  <a:pt x="410" y="89"/>
                </a:lnTo>
                <a:lnTo>
                  <a:pt x="410" y="89"/>
                </a:lnTo>
                <a:lnTo>
                  <a:pt x="410" y="89"/>
                </a:lnTo>
                <a:lnTo>
                  <a:pt x="409" y="88"/>
                </a:lnTo>
                <a:lnTo>
                  <a:pt x="408" y="88"/>
                </a:lnTo>
                <a:lnTo>
                  <a:pt x="408" y="88"/>
                </a:lnTo>
                <a:lnTo>
                  <a:pt x="402" y="91"/>
                </a:lnTo>
                <a:lnTo>
                  <a:pt x="402" y="91"/>
                </a:lnTo>
                <a:lnTo>
                  <a:pt x="401" y="90"/>
                </a:lnTo>
                <a:lnTo>
                  <a:pt x="401" y="90"/>
                </a:lnTo>
                <a:lnTo>
                  <a:pt x="405" y="86"/>
                </a:lnTo>
                <a:lnTo>
                  <a:pt x="409" y="80"/>
                </a:lnTo>
                <a:lnTo>
                  <a:pt x="409" y="80"/>
                </a:lnTo>
                <a:lnTo>
                  <a:pt x="409" y="79"/>
                </a:lnTo>
                <a:lnTo>
                  <a:pt x="409" y="79"/>
                </a:lnTo>
                <a:lnTo>
                  <a:pt x="418" y="86"/>
                </a:lnTo>
                <a:lnTo>
                  <a:pt x="418" y="86"/>
                </a:lnTo>
                <a:lnTo>
                  <a:pt x="412" y="88"/>
                </a:lnTo>
                <a:lnTo>
                  <a:pt x="412" y="88"/>
                </a:lnTo>
                <a:close/>
                <a:moveTo>
                  <a:pt x="407" y="79"/>
                </a:moveTo>
                <a:lnTo>
                  <a:pt x="407" y="79"/>
                </a:lnTo>
                <a:lnTo>
                  <a:pt x="399" y="83"/>
                </a:lnTo>
                <a:lnTo>
                  <a:pt x="398" y="83"/>
                </a:lnTo>
                <a:lnTo>
                  <a:pt x="397" y="83"/>
                </a:lnTo>
                <a:lnTo>
                  <a:pt x="403" y="76"/>
                </a:lnTo>
                <a:lnTo>
                  <a:pt x="403" y="76"/>
                </a:lnTo>
                <a:lnTo>
                  <a:pt x="403" y="74"/>
                </a:lnTo>
                <a:lnTo>
                  <a:pt x="403" y="74"/>
                </a:lnTo>
                <a:lnTo>
                  <a:pt x="408" y="78"/>
                </a:lnTo>
                <a:lnTo>
                  <a:pt x="408" y="78"/>
                </a:lnTo>
                <a:lnTo>
                  <a:pt x="408" y="79"/>
                </a:lnTo>
                <a:lnTo>
                  <a:pt x="408" y="79"/>
                </a:lnTo>
                <a:lnTo>
                  <a:pt x="407" y="79"/>
                </a:lnTo>
                <a:lnTo>
                  <a:pt x="407" y="79"/>
                </a:lnTo>
                <a:close/>
                <a:moveTo>
                  <a:pt x="402" y="74"/>
                </a:moveTo>
                <a:lnTo>
                  <a:pt x="402" y="74"/>
                </a:lnTo>
                <a:lnTo>
                  <a:pt x="398" y="74"/>
                </a:lnTo>
                <a:lnTo>
                  <a:pt x="394" y="75"/>
                </a:lnTo>
                <a:lnTo>
                  <a:pt x="394" y="75"/>
                </a:lnTo>
                <a:lnTo>
                  <a:pt x="394" y="73"/>
                </a:lnTo>
                <a:lnTo>
                  <a:pt x="395" y="72"/>
                </a:lnTo>
                <a:lnTo>
                  <a:pt x="396" y="71"/>
                </a:lnTo>
                <a:lnTo>
                  <a:pt x="398" y="72"/>
                </a:lnTo>
                <a:lnTo>
                  <a:pt x="398" y="72"/>
                </a:lnTo>
                <a:lnTo>
                  <a:pt x="402" y="74"/>
                </a:lnTo>
                <a:lnTo>
                  <a:pt x="402" y="74"/>
                </a:lnTo>
                <a:lnTo>
                  <a:pt x="402" y="74"/>
                </a:lnTo>
                <a:lnTo>
                  <a:pt x="402" y="74"/>
                </a:lnTo>
                <a:close/>
                <a:moveTo>
                  <a:pt x="394" y="80"/>
                </a:moveTo>
                <a:lnTo>
                  <a:pt x="394" y="80"/>
                </a:lnTo>
                <a:lnTo>
                  <a:pt x="394" y="77"/>
                </a:lnTo>
                <a:lnTo>
                  <a:pt x="394" y="77"/>
                </a:lnTo>
                <a:lnTo>
                  <a:pt x="396" y="77"/>
                </a:lnTo>
                <a:lnTo>
                  <a:pt x="396" y="77"/>
                </a:lnTo>
                <a:lnTo>
                  <a:pt x="394" y="80"/>
                </a:lnTo>
                <a:lnTo>
                  <a:pt x="394" y="80"/>
                </a:lnTo>
                <a:close/>
                <a:moveTo>
                  <a:pt x="395" y="92"/>
                </a:moveTo>
                <a:lnTo>
                  <a:pt x="395" y="92"/>
                </a:lnTo>
                <a:lnTo>
                  <a:pt x="395" y="89"/>
                </a:lnTo>
                <a:lnTo>
                  <a:pt x="395" y="86"/>
                </a:lnTo>
                <a:lnTo>
                  <a:pt x="395" y="86"/>
                </a:lnTo>
                <a:lnTo>
                  <a:pt x="402" y="84"/>
                </a:lnTo>
                <a:lnTo>
                  <a:pt x="403" y="84"/>
                </a:lnTo>
                <a:lnTo>
                  <a:pt x="403" y="86"/>
                </a:lnTo>
                <a:lnTo>
                  <a:pt x="403" y="86"/>
                </a:lnTo>
                <a:lnTo>
                  <a:pt x="398" y="90"/>
                </a:lnTo>
                <a:lnTo>
                  <a:pt x="394" y="95"/>
                </a:lnTo>
                <a:lnTo>
                  <a:pt x="394" y="95"/>
                </a:lnTo>
                <a:lnTo>
                  <a:pt x="394" y="96"/>
                </a:lnTo>
                <a:lnTo>
                  <a:pt x="394" y="96"/>
                </a:lnTo>
                <a:lnTo>
                  <a:pt x="383" y="103"/>
                </a:lnTo>
                <a:lnTo>
                  <a:pt x="377" y="106"/>
                </a:lnTo>
                <a:lnTo>
                  <a:pt x="371" y="108"/>
                </a:lnTo>
                <a:lnTo>
                  <a:pt x="371" y="108"/>
                </a:lnTo>
                <a:lnTo>
                  <a:pt x="371" y="108"/>
                </a:lnTo>
                <a:lnTo>
                  <a:pt x="371" y="108"/>
                </a:lnTo>
                <a:lnTo>
                  <a:pt x="370" y="108"/>
                </a:lnTo>
                <a:lnTo>
                  <a:pt x="370" y="108"/>
                </a:lnTo>
                <a:lnTo>
                  <a:pt x="373" y="105"/>
                </a:lnTo>
                <a:lnTo>
                  <a:pt x="377" y="103"/>
                </a:lnTo>
                <a:lnTo>
                  <a:pt x="377" y="103"/>
                </a:lnTo>
                <a:lnTo>
                  <a:pt x="378" y="101"/>
                </a:lnTo>
                <a:lnTo>
                  <a:pt x="379" y="99"/>
                </a:lnTo>
                <a:lnTo>
                  <a:pt x="379" y="99"/>
                </a:lnTo>
                <a:lnTo>
                  <a:pt x="384" y="99"/>
                </a:lnTo>
                <a:lnTo>
                  <a:pt x="388" y="98"/>
                </a:lnTo>
                <a:lnTo>
                  <a:pt x="392" y="95"/>
                </a:lnTo>
                <a:lnTo>
                  <a:pt x="395" y="92"/>
                </a:lnTo>
                <a:lnTo>
                  <a:pt x="395" y="92"/>
                </a:lnTo>
                <a:close/>
                <a:moveTo>
                  <a:pt x="367" y="97"/>
                </a:moveTo>
                <a:lnTo>
                  <a:pt x="367" y="97"/>
                </a:lnTo>
                <a:lnTo>
                  <a:pt x="374" y="98"/>
                </a:lnTo>
                <a:lnTo>
                  <a:pt x="374" y="98"/>
                </a:lnTo>
                <a:lnTo>
                  <a:pt x="360" y="104"/>
                </a:lnTo>
                <a:lnTo>
                  <a:pt x="360" y="104"/>
                </a:lnTo>
                <a:lnTo>
                  <a:pt x="364" y="101"/>
                </a:lnTo>
                <a:lnTo>
                  <a:pt x="367" y="98"/>
                </a:lnTo>
                <a:lnTo>
                  <a:pt x="367" y="98"/>
                </a:lnTo>
                <a:lnTo>
                  <a:pt x="367" y="97"/>
                </a:lnTo>
                <a:lnTo>
                  <a:pt x="367" y="97"/>
                </a:lnTo>
                <a:close/>
                <a:moveTo>
                  <a:pt x="356" y="100"/>
                </a:moveTo>
                <a:lnTo>
                  <a:pt x="356" y="100"/>
                </a:lnTo>
                <a:lnTo>
                  <a:pt x="353" y="102"/>
                </a:lnTo>
                <a:lnTo>
                  <a:pt x="353" y="101"/>
                </a:lnTo>
                <a:lnTo>
                  <a:pt x="353" y="101"/>
                </a:lnTo>
                <a:lnTo>
                  <a:pt x="356" y="96"/>
                </a:lnTo>
                <a:lnTo>
                  <a:pt x="356" y="96"/>
                </a:lnTo>
                <a:lnTo>
                  <a:pt x="357" y="95"/>
                </a:lnTo>
                <a:lnTo>
                  <a:pt x="357" y="95"/>
                </a:lnTo>
                <a:lnTo>
                  <a:pt x="364" y="96"/>
                </a:lnTo>
                <a:lnTo>
                  <a:pt x="364" y="96"/>
                </a:lnTo>
                <a:lnTo>
                  <a:pt x="356" y="100"/>
                </a:lnTo>
                <a:lnTo>
                  <a:pt x="356" y="100"/>
                </a:lnTo>
                <a:close/>
                <a:moveTo>
                  <a:pt x="347" y="99"/>
                </a:moveTo>
                <a:lnTo>
                  <a:pt x="347" y="99"/>
                </a:lnTo>
                <a:lnTo>
                  <a:pt x="346" y="98"/>
                </a:lnTo>
                <a:lnTo>
                  <a:pt x="346" y="98"/>
                </a:lnTo>
                <a:lnTo>
                  <a:pt x="346" y="96"/>
                </a:lnTo>
                <a:lnTo>
                  <a:pt x="348" y="95"/>
                </a:lnTo>
                <a:lnTo>
                  <a:pt x="354" y="95"/>
                </a:lnTo>
                <a:lnTo>
                  <a:pt x="354" y="95"/>
                </a:lnTo>
                <a:lnTo>
                  <a:pt x="347" y="99"/>
                </a:lnTo>
                <a:lnTo>
                  <a:pt x="347" y="99"/>
                </a:lnTo>
                <a:close/>
                <a:moveTo>
                  <a:pt x="349" y="102"/>
                </a:moveTo>
                <a:lnTo>
                  <a:pt x="349" y="102"/>
                </a:lnTo>
                <a:lnTo>
                  <a:pt x="348" y="101"/>
                </a:lnTo>
                <a:lnTo>
                  <a:pt x="348" y="101"/>
                </a:lnTo>
                <a:lnTo>
                  <a:pt x="352" y="99"/>
                </a:lnTo>
                <a:lnTo>
                  <a:pt x="349" y="102"/>
                </a:lnTo>
                <a:lnTo>
                  <a:pt x="349" y="102"/>
                </a:lnTo>
                <a:close/>
                <a:moveTo>
                  <a:pt x="356" y="105"/>
                </a:moveTo>
                <a:lnTo>
                  <a:pt x="356" y="105"/>
                </a:lnTo>
                <a:lnTo>
                  <a:pt x="353" y="104"/>
                </a:lnTo>
                <a:lnTo>
                  <a:pt x="353" y="104"/>
                </a:lnTo>
                <a:lnTo>
                  <a:pt x="358" y="102"/>
                </a:lnTo>
                <a:lnTo>
                  <a:pt x="358" y="102"/>
                </a:lnTo>
                <a:lnTo>
                  <a:pt x="358" y="103"/>
                </a:lnTo>
                <a:lnTo>
                  <a:pt x="356" y="105"/>
                </a:lnTo>
                <a:lnTo>
                  <a:pt x="356" y="105"/>
                </a:lnTo>
                <a:close/>
                <a:moveTo>
                  <a:pt x="375" y="100"/>
                </a:moveTo>
                <a:lnTo>
                  <a:pt x="375" y="100"/>
                </a:lnTo>
                <a:lnTo>
                  <a:pt x="368" y="107"/>
                </a:lnTo>
                <a:lnTo>
                  <a:pt x="368" y="107"/>
                </a:lnTo>
                <a:lnTo>
                  <a:pt x="360" y="106"/>
                </a:lnTo>
                <a:lnTo>
                  <a:pt x="360" y="106"/>
                </a:lnTo>
                <a:lnTo>
                  <a:pt x="368" y="103"/>
                </a:lnTo>
                <a:lnTo>
                  <a:pt x="375" y="100"/>
                </a:lnTo>
                <a:lnTo>
                  <a:pt x="375" y="100"/>
                </a:lnTo>
                <a:close/>
                <a:moveTo>
                  <a:pt x="397" y="97"/>
                </a:moveTo>
                <a:lnTo>
                  <a:pt x="397" y="97"/>
                </a:lnTo>
                <a:lnTo>
                  <a:pt x="400" y="96"/>
                </a:lnTo>
                <a:lnTo>
                  <a:pt x="400" y="96"/>
                </a:lnTo>
                <a:lnTo>
                  <a:pt x="393" y="102"/>
                </a:lnTo>
                <a:lnTo>
                  <a:pt x="393" y="102"/>
                </a:lnTo>
                <a:lnTo>
                  <a:pt x="382" y="109"/>
                </a:lnTo>
                <a:lnTo>
                  <a:pt x="382" y="109"/>
                </a:lnTo>
                <a:lnTo>
                  <a:pt x="378" y="109"/>
                </a:lnTo>
                <a:lnTo>
                  <a:pt x="374" y="109"/>
                </a:lnTo>
                <a:lnTo>
                  <a:pt x="374" y="109"/>
                </a:lnTo>
                <a:lnTo>
                  <a:pt x="380" y="106"/>
                </a:lnTo>
                <a:lnTo>
                  <a:pt x="386" y="104"/>
                </a:lnTo>
                <a:lnTo>
                  <a:pt x="397" y="97"/>
                </a:lnTo>
                <a:lnTo>
                  <a:pt x="397" y="97"/>
                </a:lnTo>
                <a:close/>
                <a:moveTo>
                  <a:pt x="423" y="88"/>
                </a:moveTo>
                <a:lnTo>
                  <a:pt x="423" y="88"/>
                </a:lnTo>
                <a:lnTo>
                  <a:pt x="429" y="90"/>
                </a:lnTo>
                <a:lnTo>
                  <a:pt x="429" y="90"/>
                </a:lnTo>
                <a:lnTo>
                  <a:pt x="415" y="97"/>
                </a:lnTo>
                <a:lnTo>
                  <a:pt x="415" y="97"/>
                </a:lnTo>
                <a:lnTo>
                  <a:pt x="414" y="98"/>
                </a:lnTo>
                <a:lnTo>
                  <a:pt x="414" y="98"/>
                </a:lnTo>
                <a:lnTo>
                  <a:pt x="412" y="98"/>
                </a:lnTo>
                <a:lnTo>
                  <a:pt x="412" y="98"/>
                </a:lnTo>
                <a:lnTo>
                  <a:pt x="418" y="94"/>
                </a:lnTo>
                <a:lnTo>
                  <a:pt x="423" y="88"/>
                </a:lnTo>
                <a:lnTo>
                  <a:pt x="423" y="88"/>
                </a:lnTo>
                <a:close/>
                <a:moveTo>
                  <a:pt x="434" y="69"/>
                </a:moveTo>
                <a:lnTo>
                  <a:pt x="434" y="69"/>
                </a:lnTo>
                <a:lnTo>
                  <a:pt x="438" y="68"/>
                </a:lnTo>
                <a:lnTo>
                  <a:pt x="441" y="67"/>
                </a:lnTo>
                <a:lnTo>
                  <a:pt x="450" y="65"/>
                </a:lnTo>
                <a:lnTo>
                  <a:pt x="450" y="65"/>
                </a:lnTo>
                <a:lnTo>
                  <a:pt x="445" y="67"/>
                </a:lnTo>
                <a:lnTo>
                  <a:pt x="440" y="70"/>
                </a:lnTo>
                <a:lnTo>
                  <a:pt x="440" y="70"/>
                </a:lnTo>
                <a:lnTo>
                  <a:pt x="436" y="70"/>
                </a:lnTo>
                <a:lnTo>
                  <a:pt x="434" y="69"/>
                </a:lnTo>
                <a:lnTo>
                  <a:pt x="434" y="69"/>
                </a:lnTo>
                <a:close/>
                <a:moveTo>
                  <a:pt x="456" y="74"/>
                </a:moveTo>
                <a:lnTo>
                  <a:pt x="456" y="74"/>
                </a:lnTo>
                <a:lnTo>
                  <a:pt x="464" y="73"/>
                </a:lnTo>
                <a:lnTo>
                  <a:pt x="464" y="73"/>
                </a:lnTo>
                <a:lnTo>
                  <a:pt x="458" y="76"/>
                </a:lnTo>
                <a:lnTo>
                  <a:pt x="458" y="76"/>
                </a:lnTo>
                <a:lnTo>
                  <a:pt x="456" y="74"/>
                </a:lnTo>
                <a:lnTo>
                  <a:pt x="456" y="74"/>
                </a:lnTo>
                <a:close/>
                <a:moveTo>
                  <a:pt x="451" y="71"/>
                </a:moveTo>
                <a:lnTo>
                  <a:pt x="451" y="71"/>
                </a:lnTo>
                <a:lnTo>
                  <a:pt x="449" y="71"/>
                </a:lnTo>
                <a:lnTo>
                  <a:pt x="449" y="71"/>
                </a:lnTo>
                <a:lnTo>
                  <a:pt x="452" y="70"/>
                </a:lnTo>
                <a:lnTo>
                  <a:pt x="452" y="70"/>
                </a:lnTo>
                <a:lnTo>
                  <a:pt x="451" y="71"/>
                </a:lnTo>
                <a:lnTo>
                  <a:pt x="451" y="71"/>
                </a:lnTo>
                <a:close/>
                <a:moveTo>
                  <a:pt x="425" y="100"/>
                </a:moveTo>
                <a:lnTo>
                  <a:pt x="425" y="100"/>
                </a:lnTo>
                <a:lnTo>
                  <a:pt x="424" y="100"/>
                </a:lnTo>
                <a:lnTo>
                  <a:pt x="424" y="100"/>
                </a:lnTo>
                <a:lnTo>
                  <a:pt x="425" y="98"/>
                </a:lnTo>
                <a:lnTo>
                  <a:pt x="425" y="98"/>
                </a:lnTo>
                <a:lnTo>
                  <a:pt x="432" y="91"/>
                </a:lnTo>
                <a:lnTo>
                  <a:pt x="432" y="91"/>
                </a:lnTo>
                <a:lnTo>
                  <a:pt x="438" y="93"/>
                </a:lnTo>
                <a:lnTo>
                  <a:pt x="438" y="93"/>
                </a:lnTo>
                <a:lnTo>
                  <a:pt x="434" y="95"/>
                </a:lnTo>
                <a:lnTo>
                  <a:pt x="434" y="95"/>
                </a:lnTo>
                <a:lnTo>
                  <a:pt x="425" y="100"/>
                </a:lnTo>
                <a:lnTo>
                  <a:pt x="425" y="100"/>
                </a:lnTo>
                <a:close/>
                <a:moveTo>
                  <a:pt x="428" y="92"/>
                </a:moveTo>
                <a:lnTo>
                  <a:pt x="428" y="92"/>
                </a:lnTo>
                <a:lnTo>
                  <a:pt x="422" y="99"/>
                </a:lnTo>
                <a:lnTo>
                  <a:pt x="422" y="99"/>
                </a:lnTo>
                <a:lnTo>
                  <a:pt x="418" y="98"/>
                </a:lnTo>
                <a:lnTo>
                  <a:pt x="418" y="98"/>
                </a:lnTo>
                <a:lnTo>
                  <a:pt x="424" y="95"/>
                </a:lnTo>
                <a:lnTo>
                  <a:pt x="428" y="92"/>
                </a:lnTo>
                <a:lnTo>
                  <a:pt x="428" y="92"/>
                </a:lnTo>
                <a:close/>
                <a:moveTo>
                  <a:pt x="438" y="95"/>
                </a:moveTo>
                <a:lnTo>
                  <a:pt x="438" y="95"/>
                </a:lnTo>
                <a:lnTo>
                  <a:pt x="442" y="93"/>
                </a:lnTo>
                <a:lnTo>
                  <a:pt x="442" y="93"/>
                </a:lnTo>
                <a:lnTo>
                  <a:pt x="444" y="93"/>
                </a:lnTo>
                <a:lnTo>
                  <a:pt x="444" y="93"/>
                </a:lnTo>
                <a:lnTo>
                  <a:pt x="443" y="94"/>
                </a:lnTo>
                <a:lnTo>
                  <a:pt x="443" y="94"/>
                </a:lnTo>
                <a:lnTo>
                  <a:pt x="437" y="99"/>
                </a:lnTo>
                <a:lnTo>
                  <a:pt x="431" y="104"/>
                </a:lnTo>
                <a:lnTo>
                  <a:pt x="431" y="104"/>
                </a:lnTo>
                <a:lnTo>
                  <a:pt x="427" y="101"/>
                </a:lnTo>
                <a:lnTo>
                  <a:pt x="427" y="101"/>
                </a:lnTo>
                <a:lnTo>
                  <a:pt x="438" y="95"/>
                </a:lnTo>
                <a:lnTo>
                  <a:pt x="438" y="95"/>
                </a:lnTo>
                <a:close/>
                <a:moveTo>
                  <a:pt x="14" y="385"/>
                </a:moveTo>
                <a:lnTo>
                  <a:pt x="14" y="385"/>
                </a:lnTo>
                <a:lnTo>
                  <a:pt x="15" y="386"/>
                </a:lnTo>
                <a:lnTo>
                  <a:pt x="15" y="386"/>
                </a:lnTo>
                <a:lnTo>
                  <a:pt x="23" y="384"/>
                </a:lnTo>
                <a:lnTo>
                  <a:pt x="24" y="383"/>
                </a:lnTo>
                <a:lnTo>
                  <a:pt x="25" y="384"/>
                </a:lnTo>
                <a:lnTo>
                  <a:pt x="25" y="385"/>
                </a:lnTo>
                <a:lnTo>
                  <a:pt x="23" y="387"/>
                </a:lnTo>
                <a:lnTo>
                  <a:pt x="23" y="387"/>
                </a:lnTo>
                <a:lnTo>
                  <a:pt x="20" y="391"/>
                </a:lnTo>
                <a:lnTo>
                  <a:pt x="16" y="395"/>
                </a:lnTo>
                <a:lnTo>
                  <a:pt x="16" y="395"/>
                </a:lnTo>
                <a:lnTo>
                  <a:pt x="14" y="385"/>
                </a:lnTo>
                <a:lnTo>
                  <a:pt x="14" y="385"/>
                </a:lnTo>
                <a:close/>
                <a:moveTo>
                  <a:pt x="11" y="366"/>
                </a:moveTo>
                <a:lnTo>
                  <a:pt x="11" y="366"/>
                </a:lnTo>
                <a:lnTo>
                  <a:pt x="17" y="362"/>
                </a:lnTo>
                <a:lnTo>
                  <a:pt x="24" y="360"/>
                </a:lnTo>
                <a:lnTo>
                  <a:pt x="24" y="360"/>
                </a:lnTo>
                <a:lnTo>
                  <a:pt x="29" y="359"/>
                </a:lnTo>
                <a:lnTo>
                  <a:pt x="29" y="359"/>
                </a:lnTo>
                <a:lnTo>
                  <a:pt x="28" y="360"/>
                </a:lnTo>
                <a:lnTo>
                  <a:pt x="28" y="360"/>
                </a:lnTo>
                <a:lnTo>
                  <a:pt x="24" y="364"/>
                </a:lnTo>
                <a:lnTo>
                  <a:pt x="24" y="364"/>
                </a:lnTo>
                <a:lnTo>
                  <a:pt x="18" y="369"/>
                </a:lnTo>
                <a:lnTo>
                  <a:pt x="12" y="374"/>
                </a:lnTo>
                <a:lnTo>
                  <a:pt x="12" y="374"/>
                </a:lnTo>
                <a:lnTo>
                  <a:pt x="11" y="366"/>
                </a:lnTo>
                <a:lnTo>
                  <a:pt x="11" y="366"/>
                </a:lnTo>
                <a:close/>
                <a:moveTo>
                  <a:pt x="12" y="377"/>
                </a:moveTo>
                <a:lnTo>
                  <a:pt x="12" y="377"/>
                </a:lnTo>
                <a:lnTo>
                  <a:pt x="18" y="374"/>
                </a:lnTo>
                <a:lnTo>
                  <a:pt x="18" y="374"/>
                </a:lnTo>
                <a:lnTo>
                  <a:pt x="22" y="372"/>
                </a:lnTo>
                <a:lnTo>
                  <a:pt x="25" y="373"/>
                </a:lnTo>
                <a:lnTo>
                  <a:pt x="25" y="373"/>
                </a:lnTo>
                <a:lnTo>
                  <a:pt x="20" y="378"/>
                </a:lnTo>
                <a:lnTo>
                  <a:pt x="14" y="384"/>
                </a:lnTo>
                <a:lnTo>
                  <a:pt x="14" y="384"/>
                </a:lnTo>
                <a:lnTo>
                  <a:pt x="14" y="384"/>
                </a:lnTo>
                <a:lnTo>
                  <a:pt x="14" y="384"/>
                </a:lnTo>
                <a:lnTo>
                  <a:pt x="12" y="377"/>
                </a:lnTo>
                <a:lnTo>
                  <a:pt x="12" y="377"/>
                </a:lnTo>
                <a:lnTo>
                  <a:pt x="12" y="377"/>
                </a:lnTo>
                <a:lnTo>
                  <a:pt x="12" y="377"/>
                </a:lnTo>
                <a:close/>
                <a:moveTo>
                  <a:pt x="28" y="391"/>
                </a:moveTo>
                <a:lnTo>
                  <a:pt x="28" y="391"/>
                </a:lnTo>
                <a:lnTo>
                  <a:pt x="28" y="391"/>
                </a:lnTo>
                <a:lnTo>
                  <a:pt x="28" y="391"/>
                </a:lnTo>
                <a:lnTo>
                  <a:pt x="23" y="393"/>
                </a:lnTo>
                <a:lnTo>
                  <a:pt x="21" y="393"/>
                </a:lnTo>
                <a:lnTo>
                  <a:pt x="23" y="390"/>
                </a:lnTo>
                <a:lnTo>
                  <a:pt x="23" y="390"/>
                </a:lnTo>
                <a:lnTo>
                  <a:pt x="26" y="387"/>
                </a:lnTo>
                <a:lnTo>
                  <a:pt x="28" y="383"/>
                </a:lnTo>
                <a:lnTo>
                  <a:pt x="28" y="383"/>
                </a:lnTo>
                <a:lnTo>
                  <a:pt x="28" y="391"/>
                </a:lnTo>
                <a:lnTo>
                  <a:pt x="28" y="391"/>
                </a:lnTo>
                <a:close/>
                <a:moveTo>
                  <a:pt x="17" y="397"/>
                </a:moveTo>
                <a:lnTo>
                  <a:pt x="17" y="397"/>
                </a:lnTo>
                <a:lnTo>
                  <a:pt x="24" y="395"/>
                </a:lnTo>
                <a:lnTo>
                  <a:pt x="26" y="394"/>
                </a:lnTo>
                <a:lnTo>
                  <a:pt x="27" y="395"/>
                </a:lnTo>
                <a:lnTo>
                  <a:pt x="26" y="397"/>
                </a:lnTo>
                <a:lnTo>
                  <a:pt x="26" y="397"/>
                </a:lnTo>
                <a:lnTo>
                  <a:pt x="21" y="403"/>
                </a:lnTo>
                <a:lnTo>
                  <a:pt x="21" y="403"/>
                </a:lnTo>
                <a:lnTo>
                  <a:pt x="20" y="407"/>
                </a:lnTo>
                <a:lnTo>
                  <a:pt x="20" y="409"/>
                </a:lnTo>
                <a:lnTo>
                  <a:pt x="20" y="409"/>
                </a:lnTo>
                <a:lnTo>
                  <a:pt x="17" y="397"/>
                </a:lnTo>
                <a:lnTo>
                  <a:pt x="17" y="397"/>
                </a:lnTo>
                <a:lnTo>
                  <a:pt x="17" y="397"/>
                </a:lnTo>
                <a:lnTo>
                  <a:pt x="17" y="397"/>
                </a:lnTo>
                <a:close/>
                <a:moveTo>
                  <a:pt x="22" y="414"/>
                </a:moveTo>
                <a:lnTo>
                  <a:pt x="22" y="414"/>
                </a:lnTo>
                <a:lnTo>
                  <a:pt x="22" y="414"/>
                </a:lnTo>
                <a:lnTo>
                  <a:pt x="22" y="414"/>
                </a:lnTo>
                <a:lnTo>
                  <a:pt x="21" y="415"/>
                </a:lnTo>
                <a:lnTo>
                  <a:pt x="21" y="415"/>
                </a:lnTo>
                <a:lnTo>
                  <a:pt x="21" y="413"/>
                </a:lnTo>
                <a:lnTo>
                  <a:pt x="21" y="413"/>
                </a:lnTo>
                <a:lnTo>
                  <a:pt x="22" y="414"/>
                </a:lnTo>
                <a:lnTo>
                  <a:pt x="22" y="414"/>
                </a:lnTo>
                <a:close/>
                <a:moveTo>
                  <a:pt x="23" y="411"/>
                </a:moveTo>
                <a:lnTo>
                  <a:pt x="23" y="411"/>
                </a:lnTo>
                <a:lnTo>
                  <a:pt x="22" y="408"/>
                </a:lnTo>
                <a:lnTo>
                  <a:pt x="23" y="404"/>
                </a:lnTo>
                <a:lnTo>
                  <a:pt x="27" y="399"/>
                </a:lnTo>
                <a:lnTo>
                  <a:pt x="27" y="399"/>
                </a:lnTo>
                <a:lnTo>
                  <a:pt x="25" y="403"/>
                </a:lnTo>
                <a:lnTo>
                  <a:pt x="25" y="403"/>
                </a:lnTo>
                <a:lnTo>
                  <a:pt x="23" y="411"/>
                </a:lnTo>
                <a:lnTo>
                  <a:pt x="23" y="411"/>
                </a:lnTo>
                <a:close/>
                <a:moveTo>
                  <a:pt x="28" y="375"/>
                </a:moveTo>
                <a:lnTo>
                  <a:pt x="28" y="375"/>
                </a:lnTo>
                <a:lnTo>
                  <a:pt x="28" y="380"/>
                </a:lnTo>
                <a:lnTo>
                  <a:pt x="28" y="380"/>
                </a:lnTo>
                <a:lnTo>
                  <a:pt x="28" y="380"/>
                </a:lnTo>
                <a:lnTo>
                  <a:pt x="28" y="380"/>
                </a:lnTo>
                <a:lnTo>
                  <a:pt x="22" y="382"/>
                </a:lnTo>
                <a:lnTo>
                  <a:pt x="22" y="382"/>
                </a:lnTo>
                <a:lnTo>
                  <a:pt x="18" y="383"/>
                </a:lnTo>
                <a:lnTo>
                  <a:pt x="17" y="383"/>
                </a:lnTo>
                <a:lnTo>
                  <a:pt x="18" y="382"/>
                </a:lnTo>
                <a:lnTo>
                  <a:pt x="22" y="379"/>
                </a:lnTo>
                <a:lnTo>
                  <a:pt x="22" y="379"/>
                </a:lnTo>
                <a:lnTo>
                  <a:pt x="28" y="373"/>
                </a:lnTo>
                <a:lnTo>
                  <a:pt x="28" y="373"/>
                </a:lnTo>
                <a:lnTo>
                  <a:pt x="28" y="375"/>
                </a:lnTo>
                <a:lnTo>
                  <a:pt x="28" y="375"/>
                </a:lnTo>
                <a:close/>
                <a:moveTo>
                  <a:pt x="28" y="368"/>
                </a:moveTo>
                <a:lnTo>
                  <a:pt x="28" y="368"/>
                </a:lnTo>
                <a:lnTo>
                  <a:pt x="23" y="369"/>
                </a:lnTo>
                <a:lnTo>
                  <a:pt x="23" y="369"/>
                </a:lnTo>
                <a:lnTo>
                  <a:pt x="17" y="372"/>
                </a:lnTo>
                <a:lnTo>
                  <a:pt x="17" y="372"/>
                </a:lnTo>
                <a:lnTo>
                  <a:pt x="14" y="374"/>
                </a:lnTo>
                <a:lnTo>
                  <a:pt x="16" y="373"/>
                </a:lnTo>
                <a:lnTo>
                  <a:pt x="16" y="373"/>
                </a:lnTo>
                <a:lnTo>
                  <a:pt x="22" y="368"/>
                </a:lnTo>
                <a:lnTo>
                  <a:pt x="28" y="363"/>
                </a:lnTo>
                <a:lnTo>
                  <a:pt x="28" y="363"/>
                </a:lnTo>
                <a:lnTo>
                  <a:pt x="28" y="368"/>
                </a:lnTo>
                <a:lnTo>
                  <a:pt x="28" y="368"/>
                </a:lnTo>
                <a:close/>
                <a:moveTo>
                  <a:pt x="30" y="356"/>
                </a:moveTo>
                <a:lnTo>
                  <a:pt x="30" y="356"/>
                </a:lnTo>
                <a:lnTo>
                  <a:pt x="20" y="359"/>
                </a:lnTo>
                <a:lnTo>
                  <a:pt x="10" y="363"/>
                </a:lnTo>
                <a:lnTo>
                  <a:pt x="10" y="363"/>
                </a:lnTo>
                <a:lnTo>
                  <a:pt x="10" y="357"/>
                </a:lnTo>
                <a:lnTo>
                  <a:pt x="10" y="357"/>
                </a:lnTo>
                <a:lnTo>
                  <a:pt x="18" y="354"/>
                </a:lnTo>
                <a:lnTo>
                  <a:pt x="27" y="351"/>
                </a:lnTo>
                <a:lnTo>
                  <a:pt x="44" y="342"/>
                </a:lnTo>
                <a:lnTo>
                  <a:pt x="44" y="342"/>
                </a:lnTo>
                <a:lnTo>
                  <a:pt x="57" y="336"/>
                </a:lnTo>
                <a:lnTo>
                  <a:pt x="57" y="336"/>
                </a:lnTo>
                <a:lnTo>
                  <a:pt x="62" y="335"/>
                </a:lnTo>
                <a:lnTo>
                  <a:pt x="58" y="337"/>
                </a:lnTo>
                <a:lnTo>
                  <a:pt x="58" y="337"/>
                </a:lnTo>
                <a:lnTo>
                  <a:pt x="45" y="347"/>
                </a:lnTo>
                <a:lnTo>
                  <a:pt x="45" y="347"/>
                </a:lnTo>
                <a:lnTo>
                  <a:pt x="42" y="346"/>
                </a:lnTo>
                <a:lnTo>
                  <a:pt x="37" y="347"/>
                </a:lnTo>
                <a:lnTo>
                  <a:pt x="37" y="347"/>
                </a:lnTo>
                <a:lnTo>
                  <a:pt x="33" y="351"/>
                </a:lnTo>
                <a:lnTo>
                  <a:pt x="30" y="356"/>
                </a:lnTo>
                <a:lnTo>
                  <a:pt x="30" y="356"/>
                </a:lnTo>
                <a:close/>
                <a:moveTo>
                  <a:pt x="30" y="222"/>
                </a:moveTo>
                <a:lnTo>
                  <a:pt x="30" y="222"/>
                </a:lnTo>
                <a:lnTo>
                  <a:pt x="35" y="220"/>
                </a:lnTo>
                <a:lnTo>
                  <a:pt x="40" y="218"/>
                </a:lnTo>
                <a:lnTo>
                  <a:pt x="40" y="218"/>
                </a:lnTo>
                <a:lnTo>
                  <a:pt x="48" y="214"/>
                </a:lnTo>
                <a:lnTo>
                  <a:pt x="50" y="213"/>
                </a:lnTo>
                <a:lnTo>
                  <a:pt x="46" y="216"/>
                </a:lnTo>
                <a:lnTo>
                  <a:pt x="46" y="216"/>
                </a:lnTo>
                <a:lnTo>
                  <a:pt x="37" y="221"/>
                </a:lnTo>
                <a:lnTo>
                  <a:pt x="28" y="226"/>
                </a:lnTo>
                <a:lnTo>
                  <a:pt x="28" y="226"/>
                </a:lnTo>
                <a:lnTo>
                  <a:pt x="30" y="222"/>
                </a:lnTo>
                <a:lnTo>
                  <a:pt x="30" y="222"/>
                </a:lnTo>
                <a:close/>
                <a:moveTo>
                  <a:pt x="56" y="173"/>
                </a:moveTo>
                <a:lnTo>
                  <a:pt x="56" y="173"/>
                </a:lnTo>
                <a:lnTo>
                  <a:pt x="60" y="172"/>
                </a:lnTo>
                <a:lnTo>
                  <a:pt x="55" y="175"/>
                </a:lnTo>
                <a:lnTo>
                  <a:pt x="55" y="175"/>
                </a:lnTo>
                <a:lnTo>
                  <a:pt x="56" y="173"/>
                </a:lnTo>
                <a:lnTo>
                  <a:pt x="56" y="173"/>
                </a:lnTo>
                <a:close/>
                <a:moveTo>
                  <a:pt x="52" y="180"/>
                </a:moveTo>
                <a:lnTo>
                  <a:pt x="52" y="180"/>
                </a:lnTo>
                <a:lnTo>
                  <a:pt x="63" y="176"/>
                </a:lnTo>
                <a:lnTo>
                  <a:pt x="63" y="176"/>
                </a:lnTo>
                <a:lnTo>
                  <a:pt x="58" y="179"/>
                </a:lnTo>
                <a:lnTo>
                  <a:pt x="54" y="182"/>
                </a:lnTo>
                <a:lnTo>
                  <a:pt x="54" y="182"/>
                </a:lnTo>
                <a:lnTo>
                  <a:pt x="50" y="184"/>
                </a:lnTo>
                <a:lnTo>
                  <a:pt x="50" y="184"/>
                </a:lnTo>
                <a:lnTo>
                  <a:pt x="52" y="180"/>
                </a:lnTo>
                <a:lnTo>
                  <a:pt x="52" y="180"/>
                </a:lnTo>
                <a:close/>
                <a:moveTo>
                  <a:pt x="44" y="193"/>
                </a:moveTo>
                <a:lnTo>
                  <a:pt x="44" y="193"/>
                </a:lnTo>
                <a:lnTo>
                  <a:pt x="50" y="191"/>
                </a:lnTo>
                <a:lnTo>
                  <a:pt x="50" y="191"/>
                </a:lnTo>
                <a:lnTo>
                  <a:pt x="61" y="187"/>
                </a:lnTo>
                <a:lnTo>
                  <a:pt x="63" y="186"/>
                </a:lnTo>
                <a:lnTo>
                  <a:pt x="63" y="187"/>
                </a:lnTo>
                <a:lnTo>
                  <a:pt x="58" y="191"/>
                </a:lnTo>
                <a:lnTo>
                  <a:pt x="58" y="191"/>
                </a:lnTo>
                <a:lnTo>
                  <a:pt x="49" y="196"/>
                </a:lnTo>
                <a:lnTo>
                  <a:pt x="39" y="202"/>
                </a:lnTo>
                <a:lnTo>
                  <a:pt x="39" y="202"/>
                </a:lnTo>
                <a:lnTo>
                  <a:pt x="44" y="193"/>
                </a:lnTo>
                <a:lnTo>
                  <a:pt x="44" y="193"/>
                </a:lnTo>
                <a:close/>
                <a:moveTo>
                  <a:pt x="36" y="207"/>
                </a:moveTo>
                <a:lnTo>
                  <a:pt x="36" y="207"/>
                </a:lnTo>
                <a:lnTo>
                  <a:pt x="42" y="206"/>
                </a:lnTo>
                <a:lnTo>
                  <a:pt x="47" y="205"/>
                </a:lnTo>
                <a:lnTo>
                  <a:pt x="47" y="205"/>
                </a:lnTo>
                <a:lnTo>
                  <a:pt x="63" y="198"/>
                </a:lnTo>
                <a:lnTo>
                  <a:pt x="63" y="198"/>
                </a:lnTo>
                <a:lnTo>
                  <a:pt x="54" y="202"/>
                </a:lnTo>
                <a:lnTo>
                  <a:pt x="54" y="202"/>
                </a:lnTo>
                <a:lnTo>
                  <a:pt x="44" y="207"/>
                </a:lnTo>
                <a:lnTo>
                  <a:pt x="38" y="210"/>
                </a:lnTo>
                <a:lnTo>
                  <a:pt x="34" y="213"/>
                </a:lnTo>
                <a:lnTo>
                  <a:pt x="34" y="213"/>
                </a:lnTo>
                <a:lnTo>
                  <a:pt x="36" y="207"/>
                </a:lnTo>
                <a:lnTo>
                  <a:pt x="36" y="207"/>
                </a:lnTo>
                <a:close/>
                <a:moveTo>
                  <a:pt x="25" y="233"/>
                </a:moveTo>
                <a:lnTo>
                  <a:pt x="25" y="233"/>
                </a:lnTo>
                <a:lnTo>
                  <a:pt x="37" y="229"/>
                </a:lnTo>
                <a:lnTo>
                  <a:pt x="37" y="229"/>
                </a:lnTo>
                <a:lnTo>
                  <a:pt x="49" y="225"/>
                </a:lnTo>
                <a:lnTo>
                  <a:pt x="51" y="225"/>
                </a:lnTo>
                <a:lnTo>
                  <a:pt x="52" y="225"/>
                </a:lnTo>
                <a:lnTo>
                  <a:pt x="47" y="229"/>
                </a:lnTo>
                <a:lnTo>
                  <a:pt x="47" y="229"/>
                </a:lnTo>
                <a:lnTo>
                  <a:pt x="40" y="232"/>
                </a:lnTo>
                <a:lnTo>
                  <a:pt x="34" y="236"/>
                </a:lnTo>
                <a:lnTo>
                  <a:pt x="28" y="239"/>
                </a:lnTo>
                <a:lnTo>
                  <a:pt x="22" y="242"/>
                </a:lnTo>
                <a:lnTo>
                  <a:pt x="22" y="242"/>
                </a:lnTo>
                <a:lnTo>
                  <a:pt x="25" y="233"/>
                </a:lnTo>
                <a:lnTo>
                  <a:pt x="25" y="233"/>
                </a:lnTo>
                <a:close/>
                <a:moveTo>
                  <a:pt x="57" y="232"/>
                </a:moveTo>
                <a:lnTo>
                  <a:pt x="57" y="232"/>
                </a:lnTo>
                <a:lnTo>
                  <a:pt x="50" y="233"/>
                </a:lnTo>
                <a:lnTo>
                  <a:pt x="44" y="236"/>
                </a:lnTo>
                <a:lnTo>
                  <a:pt x="44" y="236"/>
                </a:lnTo>
                <a:lnTo>
                  <a:pt x="34" y="240"/>
                </a:lnTo>
                <a:lnTo>
                  <a:pt x="34" y="240"/>
                </a:lnTo>
                <a:lnTo>
                  <a:pt x="28" y="243"/>
                </a:lnTo>
                <a:lnTo>
                  <a:pt x="23" y="246"/>
                </a:lnTo>
                <a:lnTo>
                  <a:pt x="22" y="246"/>
                </a:lnTo>
                <a:lnTo>
                  <a:pt x="24" y="243"/>
                </a:lnTo>
                <a:lnTo>
                  <a:pt x="24" y="243"/>
                </a:lnTo>
                <a:lnTo>
                  <a:pt x="31" y="239"/>
                </a:lnTo>
                <a:lnTo>
                  <a:pt x="39" y="235"/>
                </a:lnTo>
                <a:lnTo>
                  <a:pt x="48" y="230"/>
                </a:lnTo>
                <a:lnTo>
                  <a:pt x="52" y="228"/>
                </a:lnTo>
                <a:lnTo>
                  <a:pt x="55" y="225"/>
                </a:lnTo>
                <a:lnTo>
                  <a:pt x="55" y="225"/>
                </a:lnTo>
                <a:lnTo>
                  <a:pt x="57" y="232"/>
                </a:lnTo>
                <a:lnTo>
                  <a:pt x="57" y="232"/>
                </a:lnTo>
                <a:close/>
                <a:moveTo>
                  <a:pt x="21" y="248"/>
                </a:moveTo>
                <a:lnTo>
                  <a:pt x="21" y="248"/>
                </a:lnTo>
                <a:lnTo>
                  <a:pt x="35" y="242"/>
                </a:lnTo>
                <a:lnTo>
                  <a:pt x="35" y="242"/>
                </a:lnTo>
                <a:lnTo>
                  <a:pt x="53" y="235"/>
                </a:lnTo>
                <a:lnTo>
                  <a:pt x="53" y="235"/>
                </a:lnTo>
                <a:lnTo>
                  <a:pt x="57" y="233"/>
                </a:lnTo>
                <a:lnTo>
                  <a:pt x="54" y="236"/>
                </a:lnTo>
                <a:lnTo>
                  <a:pt x="54" y="236"/>
                </a:lnTo>
                <a:lnTo>
                  <a:pt x="45" y="241"/>
                </a:lnTo>
                <a:lnTo>
                  <a:pt x="35" y="246"/>
                </a:lnTo>
                <a:lnTo>
                  <a:pt x="27" y="251"/>
                </a:lnTo>
                <a:lnTo>
                  <a:pt x="18" y="257"/>
                </a:lnTo>
                <a:lnTo>
                  <a:pt x="18" y="257"/>
                </a:lnTo>
                <a:lnTo>
                  <a:pt x="21" y="248"/>
                </a:lnTo>
                <a:lnTo>
                  <a:pt x="21" y="248"/>
                </a:lnTo>
                <a:close/>
                <a:moveTo>
                  <a:pt x="17" y="261"/>
                </a:moveTo>
                <a:lnTo>
                  <a:pt x="17" y="261"/>
                </a:lnTo>
                <a:lnTo>
                  <a:pt x="27" y="258"/>
                </a:lnTo>
                <a:lnTo>
                  <a:pt x="37" y="254"/>
                </a:lnTo>
                <a:lnTo>
                  <a:pt x="37" y="254"/>
                </a:lnTo>
                <a:lnTo>
                  <a:pt x="54" y="246"/>
                </a:lnTo>
                <a:lnTo>
                  <a:pt x="54" y="246"/>
                </a:lnTo>
                <a:lnTo>
                  <a:pt x="62" y="243"/>
                </a:lnTo>
                <a:lnTo>
                  <a:pt x="63" y="243"/>
                </a:lnTo>
                <a:lnTo>
                  <a:pt x="64" y="245"/>
                </a:lnTo>
                <a:lnTo>
                  <a:pt x="60" y="248"/>
                </a:lnTo>
                <a:lnTo>
                  <a:pt x="60" y="248"/>
                </a:lnTo>
                <a:lnTo>
                  <a:pt x="49" y="254"/>
                </a:lnTo>
                <a:lnTo>
                  <a:pt x="37" y="259"/>
                </a:lnTo>
                <a:lnTo>
                  <a:pt x="25" y="264"/>
                </a:lnTo>
                <a:lnTo>
                  <a:pt x="20" y="267"/>
                </a:lnTo>
                <a:lnTo>
                  <a:pt x="15" y="271"/>
                </a:lnTo>
                <a:lnTo>
                  <a:pt x="15" y="271"/>
                </a:lnTo>
                <a:lnTo>
                  <a:pt x="17" y="261"/>
                </a:lnTo>
                <a:lnTo>
                  <a:pt x="17" y="261"/>
                </a:lnTo>
                <a:close/>
                <a:moveTo>
                  <a:pt x="14" y="275"/>
                </a:moveTo>
                <a:lnTo>
                  <a:pt x="14" y="275"/>
                </a:lnTo>
                <a:lnTo>
                  <a:pt x="28" y="270"/>
                </a:lnTo>
                <a:lnTo>
                  <a:pt x="44" y="264"/>
                </a:lnTo>
                <a:lnTo>
                  <a:pt x="44" y="264"/>
                </a:lnTo>
                <a:lnTo>
                  <a:pt x="68" y="254"/>
                </a:lnTo>
                <a:lnTo>
                  <a:pt x="68" y="254"/>
                </a:lnTo>
                <a:lnTo>
                  <a:pt x="73" y="252"/>
                </a:lnTo>
                <a:lnTo>
                  <a:pt x="71" y="253"/>
                </a:lnTo>
                <a:lnTo>
                  <a:pt x="63" y="258"/>
                </a:lnTo>
                <a:lnTo>
                  <a:pt x="63" y="258"/>
                </a:lnTo>
                <a:lnTo>
                  <a:pt x="50" y="264"/>
                </a:lnTo>
                <a:lnTo>
                  <a:pt x="37" y="270"/>
                </a:lnTo>
                <a:lnTo>
                  <a:pt x="24" y="276"/>
                </a:lnTo>
                <a:lnTo>
                  <a:pt x="18" y="280"/>
                </a:lnTo>
                <a:lnTo>
                  <a:pt x="12" y="284"/>
                </a:lnTo>
                <a:lnTo>
                  <a:pt x="12" y="284"/>
                </a:lnTo>
                <a:lnTo>
                  <a:pt x="14" y="275"/>
                </a:lnTo>
                <a:lnTo>
                  <a:pt x="14" y="275"/>
                </a:lnTo>
                <a:close/>
                <a:moveTo>
                  <a:pt x="12" y="288"/>
                </a:moveTo>
                <a:lnTo>
                  <a:pt x="12" y="288"/>
                </a:lnTo>
                <a:lnTo>
                  <a:pt x="24" y="283"/>
                </a:lnTo>
                <a:lnTo>
                  <a:pt x="37" y="277"/>
                </a:lnTo>
                <a:lnTo>
                  <a:pt x="37" y="277"/>
                </a:lnTo>
                <a:lnTo>
                  <a:pt x="49" y="273"/>
                </a:lnTo>
                <a:lnTo>
                  <a:pt x="61" y="269"/>
                </a:lnTo>
                <a:lnTo>
                  <a:pt x="61" y="269"/>
                </a:lnTo>
                <a:lnTo>
                  <a:pt x="70" y="266"/>
                </a:lnTo>
                <a:lnTo>
                  <a:pt x="70" y="266"/>
                </a:lnTo>
                <a:lnTo>
                  <a:pt x="63" y="269"/>
                </a:lnTo>
                <a:lnTo>
                  <a:pt x="63" y="269"/>
                </a:lnTo>
                <a:lnTo>
                  <a:pt x="35" y="285"/>
                </a:lnTo>
                <a:lnTo>
                  <a:pt x="35" y="285"/>
                </a:lnTo>
                <a:lnTo>
                  <a:pt x="22" y="292"/>
                </a:lnTo>
                <a:lnTo>
                  <a:pt x="16" y="295"/>
                </a:lnTo>
                <a:lnTo>
                  <a:pt x="10" y="299"/>
                </a:lnTo>
                <a:lnTo>
                  <a:pt x="10" y="299"/>
                </a:lnTo>
                <a:lnTo>
                  <a:pt x="12" y="288"/>
                </a:lnTo>
                <a:lnTo>
                  <a:pt x="12" y="288"/>
                </a:lnTo>
                <a:close/>
                <a:moveTo>
                  <a:pt x="10" y="302"/>
                </a:moveTo>
                <a:lnTo>
                  <a:pt x="10" y="302"/>
                </a:lnTo>
                <a:lnTo>
                  <a:pt x="10" y="301"/>
                </a:lnTo>
                <a:lnTo>
                  <a:pt x="10" y="301"/>
                </a:lnTo>
                <a:lnTo>
                  <a:pt x="28" y="294"/>
                </a:lnTo>
                <a:lnTo>
                  <a:pt x="46" y="287"/>
                </a:lnTo>
                <a:lnTo>
                  <a:pt x="46" y="287"/>
                </a:lnTo>
                <a:lnTo>
                  <a:pt x="64" y="279"/>
                </a:lnTo>
                <a:lnTo>
                  <a:pt x="64" y="279"/>
                </a:lnTo>
                <a:lnTo>
                  <a:pt x="73" y="275"/>
                </a:lnTo>
                <a:lnTo>
                  <a:pt x="76" y="274"/>
                </a:lnTo>
                <a:lnTo>
                  <a:pt x="71" y="277"/>
                </a:lnTo>
                <a:lnTo>
                  <a:pt x="71" y="277"/>
                </a:lnTo>
                <a:lnTo>
                  <a:pt x="56" y="285"/>
                </a:lnTo>
                <a:lnTo>
                  <a:pt x="39" y="293"/>
                </a:lnTo>
                <a:lnTo>
                  <a:pt x="24" y="302"/>
                </a:lnTo>
                <a:lnTo>
                  <a:pt x="9" y="312"/>
                </a:lnTo>
                <a:lnTo>
                  <a:pt x="9" y="312"/>
                </a:lnTo>
                <a:lnTo>
                  <a:pt x="10" y="302"/>
                </a:lnTo>
                <a:lnTo>
                  <a:pt x="10" y="302"/>
                </a:lnTo>
                <a:close/>
                <a:moveTo>
                  <a:pt x="34" y="324"/>
                </a:moveTo>
                <a:lnTo>
                  <a:pt x="34" y="324"/>
                </a:lnTo>
                <a:lnTo>
                  <a:pt x="20" y="332"/>
                </a:lnTo>
                <a:lnTo>
                  <a:pt x="14" y="336"/>
                </a:lnTo>
                <a:lnTo>
                  <a:pt x="9" y="341"/>
                </a:lnTo>
                <a:lnTo>
                  <a:pt x="9" y="341"/>
                </a:lnTo>
                <a:lnTo>
                  <a:pt x="8" y="331"/>
                </a:lnTo>
                <a:lnTo>
                  <a:pt x="8" y="331"/>
                </a:lnTo>
                <a:lnTo>
                  <a:pt x="9" y="332"/>
                </a:lnTo>
                <a:lnTo>
                  <a:pt x="9" y="332"/>
                </a:lnTo>
                <a:lnTo>
                  <a:pt x="26" y="327"/>
                </a:lnTo>
                <a:lnTo>
                  <a:pt x="42" y="319"/>
                </a:lnTo>
                <a:lnTo>
                  <a:pt x="57" y="311"/>
                </a:lnTo>
                <a:lnTo>
                  <a:pt x="72" y="302"/>
                </a:lnTo>
                <a:lnTo>
                  <a:pt x="72" y="302"/>
                </a:lnTo>
                <a:lnTo>
                  <a:pt x="53" y="314"/>
                </a:lnTo>
                <a:lnTo>
                  <a:pt x="34" y="324"/>
                </a:lnTo>
                <a:lnTo>
                  <a:pt x="34" y="324"/>
                </a:lnTo>
                <a:close/>
                <a:moveTo>
                  <a:pt x="9" y="329"/>
                </a:moveTo>
                <a:lnTo>
                  <a:pt x="9" y="329"/>
                </a:lnTo>
                <a:lnTo>
                  <a:pt x="9" y="315"/>
                </a:lnTo>
                <a:lnTo>
                  <a:pt x="9" y="315"/>
                </a:lnTo>
                <a:lnTo>
                  <a:pt x="20" y="312"/>
                </a:lnTo>
                <a:lnTo>
                  <a:pt x="30" y="307"/>
                </a:lnTo>
                <a:lnTo>
                  <a:pt x="51" y="298"/>
                </a:lnTo>
                <a:lnTo>
                  <a:pt x="51" y="298"/>
                </a:lnTo>
                <a:lnTo>
                  <a:pt x="64" y="293"/>
                </a:lnTo>
                <a:lnTo>
                  <a:pt x="64" y="293"/>
                </a:lnTo>
                <a:lnTo>
                  <a:pt x="77" y="288"/>
                </a:lnTo>
                <a:lnTo>
                  <a:pt x="77" y="288"/>
                </a:lnTo>
                <a:lnTo>
                  <a:pt x="79" y="287"/>
                </a:lnTo>
                <a:lnTo>
                  <a:pt x="79" y="287"/>
                </a:lnTo>
                <a:lnTo>
                  <a:pt x="78" y="288"/>
                </a:lnTo>
                <a:lnTo>
                  <a:pt x="78" y="288"/>
                </a:lnTo>
                <a:lnTo>
                  <a:pt x="69" y="293"/>
                </a:lnTo>
                <a:lnTo>
                  <a:pt x="60" y="297"/>
                </a:lnTo>
                <a:lnTo>
                  <a:pt x="50" y="301"/>
                </a:lnTo>
                <a:lnTo>
                  <a:pt x="40" y="306"/>
                </a:lnTo>
                <a:lnTo>
                  <a:pt x="40" y="306"/>
                </a:lnTo>
                <a:lnTo>
                  <a:pt x="24" y="317"/>
                </a:lnTo>
                <a:lnTo>
                  <a:pt x="9" y="329"/>
                </a:lnTo>
                <a:lnTo>
                  <a:pt x="9" y="329"/>
                </a:lnTo>
                <a:close/>
                <a:moveTo>
                  <a:pt x="9" y="343"/>
                </a:moveTo>
                <a:lnTo>
                  <a:pt x="9" y="343"/>
                </a:lnTo>
                <a:lnTo>
                  <a:pt x="9" y="343"/>
                </a:lnTo>
                <a:lnTo>
                  <a:pt x="9" y="343"/>
                </a:lnTo>
                <a:lnTo>
                  <a:pt x="15" y="342"/>
                </a:lnTo>
                <a:lnTo>
                  <a:pt x="21" y="340"/>
                </a:lnTo>
                <a:lnTo>
                  <a:pt x="32" y="335"/>
                </a:lnTo>
                <a:lnTo>
                  <a:pt x="32" y="335"/>
                </a:lnTo>
                <a:lnTo>
                  <a:pt x="65" y="320"/>
                </a:lnTo>
                <a:lnTo>
                  <a:pt x="65" y="320"/>
                </a:lnTo>
                <a:lnTo>
                  <a:pt x="65" y="320"/>
                </a:lnTo>
                <a:lnTo>
                  <a:pt x="65" y="320"/>
                </a:lnTo>
                <a:lnTo>
                  <a:pt x="51" y="329"/>
                </a:lnTo>
                <a:lnTo>
                  <a:pt x="36" y="337"/>
                </a:lnTo>
                <a:lnTo>
                  <a:pt x="9" y="354"/>
                </a:lnTo>
                <a:lnTo>
                  <a:pt x="9" y="354"/>
                </a:lnTo>
                <a:lnTo>
                  <a:pt x="9" y="343"/>
                </a:lnTo>
                <a:lnTo>
                  <a:pt x="9" y="343"/>
                </a:lnTo>
                <a:close/>
                <a:moveTo>
                  <a:pt x="56" y="353"/>
                </a:moveTo>
                <a:lnTo>
                  <a:pt x="56" y="353"/>
                </a:lnTo>
                <a:lnTo>
                  <a:pt x="61" y="352"/>
                </a:lnTo>
                <a:lnTo>
                  <a:pt x="61" y="352"/>
                </a:lnTo>
                <a:lnTo>
                  <a:pt x="60" y="354"/>
                </a:lnTo>
                <a:lnTo>
                  <a:pt x="58" y="355"/>
                </a:lnTo>
                <a:lnTo>
                  <a:pt x="56" y="354"/>
                </a:lnTo>
                <a:lnTo>
                  <a:pt x="54" y="353"/>
                </a:lnTo>
                <a:lnTo>
                  <a:pt x="54" y="353"/>
                </a:lnTo>
                <a:lnTo>
                  <a:pt x="49" y="349"/>
                </a:lnTo>
                <a:lnTo>
                  <a:pt x="49" y="349"/>
                </a:lnTo>
                <a:lnTo>
                  <a:pt x="54" y="349"/>
                </a:lnTo>
                <a:lnTo>
                  <a:pt x="55" y="350"/>
                </a:lnTo>
                <a:lnTo>
                  <a:pt x="55" y="351"/>
                </a:lnTo>
                <a:lnTo>
                  <a:pt x="55" y="351"/>
                </a:lnTo>
                <a:lnTo>
                  <a:pt x="55" y="352"/>
                </a:lnTo>
                <a:lnTo>
                  <a:pt x="56" y="353"/>
                </a:lnTo>
                <a:lnTo>
                  <a:pt x="56" y="353"/>
                </a:lnTo>
                <a:close/>
                <a:moveTo>
                  <a:pt x="62" y="349"/>
                </a:moveTo>
                <a:lnTo>
                  <a:pt x="62" y="349"/>
                </a:lnTo>
                <a:lnTo>
                  <a:pt x="59" y="350"/>
                </a:lnTo>
                <a:lnTo>
                  <a:pt x="61" y="347"/>
                </a:lnTo>
                <a:lnTo>
                  <a:pt x="61" y="347"/>
                </a:lnTo>
                <a:lnTo>
                  <a:pt x="61" y="345"/>
                </a:lnTo>
                <a:lnTo>
                  <a:pt x="60" y="345"/>
                </a:lnTo>
                <a:lnTo>
                  <a:pt x="60" y="345"/>
                </a:lnTo>
                <a:lnTo>
                  <a:pt x="56" y="345"/>
                </a:lnTo>
                <a:lnTo>
                  <a:pt x="51" y="347"/>
                </a:lnTo>
                <a:lnTo>
                  <a:pt x="49" y="347"/>
                </a:lnTo>
                <a:lnTo>
                  <a:pt x="52" y="344"/>
                </a:lnTo>
                <a:lnTo>
                  <a:pt x="52" y="344"/>
                </a:lnTo>
                <a:lnTo>
                  <a:pt x="64" y="336"/>
                </a:lnTo>
                <a:lnTo>
                  <a:pt x="64" y="336"/>
                </a:lnTo>
                <a:lnTo>
                  <a:pt x="64" y="342"/>
                </a:lnTo>
                <a:lnTo>
                  <a:pt x="62" y="349"/>
                </a:lnTo>
                <a:lnTo>
                  <a:pt x="62" y="349"/>
                </a:lnTo>
                <a:close/>
                <a:moveTo>
                  <a:pt x="64" y="332"/>
                </a:moveTo>
                <a:lnTo>
                  <a:pt x="64" y="332"/>
                </a:lnTo>
                <a:lnTo>
                  <a:pt x="52" y="337"/>
                </a:lnTo>
                <a:lnTo>
                  <a:pt x="38" y="342"/>
                </a:lnTo>
                <a:lnTo>
                  <a:pt x="38" y="342"/>
                </a:lnTo>
                <a:lnTo>
                  <a:pt x="25" y="349"/>
                </a:lnTo>
                <a:lnTo>
                  <a:pt x="25" y="349"/>
                </a:lnTo>
                <a:lnTo>
                  <a:pt x="16" y="354"/>
                </a:lnTo>
                <a:lnTo>
                  <a:pt x="13" y="355"/>
                </a:lnTo>
                <a:lnTo>
                  <a:pt x="16" y="353"/>
                </a:lnTo>
                <a:lnTo>
                  <a:pt x="16" y="353"/>
                </a:lnTo>
                <a:lnTo>
                  <a:pt x="40" y="338"/>
                </a:lnTo>
                <a:lnTo>
                  <a:pt x="53" y="331"/>
                </a:lnTo>
                <a:lnTo>
                  <a:pt x="65" y="322"/>
                </a:lnTo>
                <a:lnTo>
                  <a:pt x="65" y="322"/>
                </a:lnTo>
                <a:lnTo>
                  <a:pt x="64" y="332"/>
                </a:lnTo>
                <a:lnTo>
                  <a:pt x="64" y="332"/>
                </a:lnTo>
                <a:close/>
                <a:moveTo>
                  <a:pt x="67" y="312"/>
                </a:moveTo>
                <a:lnTo>
                  <a:pt x="67" y="312"/>
                </a:lnTo>
                <a:lnTo>
                  <a:pt x="66" y="318"/>
                </a:lnTo>
                <a:lnTo>
                  <a:pt x="66" y="318"/>
                </a:lnTo>
                <a:lnTo>
                  <a:pt x="52" y="323"/>
                </a:lnTo>
                <a:lnTo>
                  <a:pt x="38" y="330"/>
                </a:lnTo>
                <a:lnTo>
                  <a:pt x="38" y="330"/>
                </a:lnTo>
                <a:lnTo>
                  <a:pt x="27" y="335"/>
                </a:lnTo>
                <a:lnTo>
                  <a:pt x="27" y="335"/>
                </a:lnTo>
                <a:lnTo>
                  <a:pt x="19" y="338"/>
                </a:lnTo>
                <a:lnTo>
                  <a:pt x="14" y="340"/>
                </a:lnTo>
                <a:lnTo>
                  <a:pt x="13" y="340"/>
                </a:lnTo>
                <a:lnTo>
                  <a:pt x="13" y="340"/>
                </a:lnTo>
                <a:lnTo>
                  <a:pt x="16" y="337"/>
                </a:lnTo>
                <a:lnTo>
                  <a:pt x="19" y="334"/>
                </a:lnTo>
                <a:lnTo>
                  <a:pt x="28" y="330"/>
                </a:lnTo>
                <a:lnTo>
                  <a:pt x="45" y="321"/>
                </a:lnTo>
                <a:lnTo>
                  <a:pt x="45" y="321"/>
                </a:lnTo>
                <a:lnTo>
                  <a:pt x="58" y="314"/>
                </a:lnTo>
                <a:lnTo>
                  <a:pt x="70" y="306"/>
                </a:lnTo>
                <a:lnTo>
                  <a:pt x="70" y="306"/>
                </a:lnTo>
                <a:lnTo>
                  <a:pt x="68" y="309"/>
                </a:lnTo>
                <a:lnTo>
                  <a:pt x="67" y="312"/>
                </a:lnTo>
                <a:lnTo>
                  <a:pt x="67" y="312"/>
                </a:lnTo>
                <a:close/>
                <a:moveTo>
                  <a:pt x="78" y="300"/>
                </a:moveTo>
                <a:lnTo>
                  <a:pt x="78" y="300"/>
                </a:lnTo>
                <a:lnTo>
                  <a:pt x="76" y="299"/>
                </a:lnTo>
                <a:lnTo>
                  <a:pt x="76" y="299"/>
                </a:lnTo>
                <a:lnTo>
                  <a:pt x="69" y="303"/>
                </a:lnTo>
                <a:lnTo>
                  <a:pt x="62" y="307"/>
                </a:lnTo>
                <a:lnTo>
                  <a:pt x="47" y="315"/>
                </a:lnTo>
                <a:lnTo>
                  <a:pt x="47" y="315"/>
                </a:lnTo>
                <a:lnTo>
                  <a:pt x="23" y="324"/>
                </a:lnTo>
                <a:lnTo>
                  <a:pt x="23" y="324"/>
                </a:lnTo>
                <a:lnTo>
                  <a:pt x="14" y="329"/>
                </a:lnTo>
                <a:lnTo>
                  <a:pt x="13" y="329"/>
                </a:lnTo>
                <a:lnTo>
                  <a:pt x="14" y="328"/>
                </a:lnTo>
                <a:lnTo>
                  <a:pt x="21" y="321"/>
                </a:lnTo>
                <a:lnTo>
                  <a:pt x="21" y="321"/>
                </a:lnTo>
                <a:lnTo>
                  <a:pt x="29" y="316"/>
                </a:lnTo>
                <a:lnTo>
                  <a:pt x="36" y="312"/>
                </a:lnTo>
                <a:lnTo>
                  <a:pt x="54" y="303"/>
                </a:lnTo>
                <a:lnTo>
                  <a:pt x="70" y="295"/>
                </a:lnTo>
                <a:lnTo>
                  <a:pt x="85" y="286"/>
                </a:lnTo>
                <a:lnTo>
                  <a:pt x="85" y="286"/>
                </a:lnTo>
                <a:lnTo>
                  <a:pt x="84" y="290"/>
                </a:lnTo>
                <a:lnTo>
                  <a:pt x="83" y="293"/>
                </a:lnTo>
                <a:lnTo>
                  <a:pt x="80" y="297"/>
                </a:lnTo>
                <a:lnTo>
                  <a:pt x="78" y="300"/>
                </a:lnTo>
                <a:lnTo>
                  <a:pt x="78" y="300"/>
                </a:lnTo>
                <a:close/>
                <a:moveTo>
                  <a:pt x="12" y="312"/>
                </a:moveTo>
                <a:lnTo>
                  <a:pt x="12" y="312"/>
                </a:lnTo>
                <a:lnTo>
                  <a:pt x="16" y="310"/>
                </a:lnTo>
                <a:lnTo>
                  <a:pt x="20" y="307"/>
                </a:lnTo>
                <a:lnTo>
                  <a:pt x="28" y="302"/>
                </a:lnTo>
                <a:lnTo>
                  <a:pt x="28" y="302"/>
                </a:lnTo>
                <a:lnTo>
                  <a:pt x="46" y="293"/>
                </a:lnTo>
                <a:lnTo>
                  <a:pt x="46" y="293"/>
                </a:lnTo>
                <a:lnTo>
                  <a:pt x="63" y="284"/>
                </a:lnTo>
                <a:lnTo>
                  <a:pt x="79" y="275"/>
                </a:lnTo>
                <a:lnTo>
                  <a:pt x="79" y="275"/>
                </a:lnTo>
                <a:lnTo>
                  <a:pt x="83" y="279"/>
                </a:lnTo>
                <a:lnTo>
                  <a:pt x="83" y="279"/>
                </a:lnTo>
                <a:lnTo>
                  <a:pt x="84" y="281"/>
                </a:lnTo>
                <a:lnTo>
                  <a:pt x="85" y="283"/>
                </a:lnTo>
                <a:lnTo>
                  <a:pt x="85" y="283"/>
                </a:lnTo>
                <a:lnTo>
                  <a:pt x="67" y="290"/>
                </a:lnTo>
                <a:lnTo>
                  <a:pt x="49" y="297"/>
                </a:lnTo>
                <a:lnTo>
                  <a:pt x="30" y="305"/>
                </a:lnTo>
                <a:lnTo>
                  <a:pt x="12" y="312"/>
                </a:lnTo>
                <a:lnTo>
                  <a:pt x="12" y="312"/>
                </a:lnTo>
                <a:close/>
                <a:moveTo>
                  <a:pt x="50" y="283"/>
                </a:moveTo>
                <a:lnTo>
                  <a:pt x="50" y="283"/>
                </a:lnTo>
                <a:lnTo>
                  <a:pt x="24" y="293"/>
                </a:lnTo>
                <a:lnTo>
                  <a:pt x="24" y="293"/>
                </a:lnTo>
                <a:lnTo>
                  <a:pt x="18" y="297"/>
                </a:lnTo>
                <a:lnTo>
                  <a:pt x="15" y="298"/>
                </a:lnTo>
                <a:lnTo>
                  <a:pt x="17" y="296"/>
                </a:lnTo>
                <a:lnTo>
                  <a:pt x="17" y="296"/>
                </a:lnTo>
                <a:lnTo>
                  <a:pt x="31" y="288"/>
                </a:lnTo>
                <a:lnTo>
                  <a:pt x="47" y="281"/>
                </a:lnTo>
                <a:lnTo>
                  <a:pt x="62" y="273"/>
                </a:lnTo>
                <a:lnTo>
                  <a:pt x="69" y="268"/>
                </a:lnTo>
                <a:lnTo>
                  <a:pt x="76" y="264"/>
                </a:lnTo>
                <a:lnTo>
                  <a:pt x="76" y="264"/>
                </a:lnTo>
                <a:lnTo>
                  <a:pt x="76" y="262"/>
                </a:lnTo>
                <a:lnTo>
                  <a:pt x="75" y="262"/>
                </a:lnTo>
                <a:lnTo>
                  <a:pt x="75" y="262"/>
                </a:lnTo>
                <a:lnTo>
                  <a:pt x="60" y="266"/>
                </a:lnTo>
                <a:lnTo>
                  <a:pt x="53" y="269"/>
                </a:lnTo>
                <a:lnTo>
                  <a:pt x="46" y="271"/>
                </a:lnTo>
                <a:lnTo>
                  <a:pt x="46" y="271"/>
                </a:lnTo>
                <a:lnTo>
                  <a:pt x="27" y="280"/>
                </a:lnTo>
                <a:lnTo>
                  <a:pt x="27" y="280"/>
                </a:lnTo>
                <a:lnTo>
                  <a:pt x="16" y="285"/>
                </a:lnTo>
                <a:lnTo>
                  <a:pt x="14" y="286"/>
                </a:lnTo>
                <a:lnTo>
                  <a:pt x="14" y="286"/>
                </a:lnTo>
                <a:lnTo>
                  <a:pt x="20" y="281"/>
                </a:lnTo>
                <a:lnTo>
                  <a:pt x="20" y="281"/>
                </a:lnTo>
                <a:lnTo>
                  <a:pt x="27" y="276"/>
                </a:lnTo>
                <a:lnTo>
                  <a:pt x="34" y="273"/>
                </a:lnTo>
                <a:lnTo>
                  <a:pt x="49" y="266"/>
                </a:lnTo>
                <a:lnTo>
                  <a:pt x="64" y="259"/>
                </a:lnTo>
                <a:lnTo>
                  <a:pt x="71" y="255"/>
                </a:lnTo>
                <a:lnTo>
                  <a:pt x="77" y="251"/>
                </a:lnTo>
                <a:lnTo>
                  <a:pt x="77" y="251"/>
                </a:lnTo>
                <a:lnTo>
                  <a:pt x="78" y="257"/>
                </a:lnTo>
                <a:lnTo>
                  <a:pt x="76" y="264"/>
                </a:lnTo>
                <a:lnTo>
                  <a:pt x="76" y="264"/>
                </a:lnTo>
                <a:lnTo>
                  <a:pt x="76" y="268"/>
                </a:lnTo>
                <a:lnTo>
                  <a:pt x="78" y="272"/>
                </a:lnTo>
                <a:lnTo>
                  <a:pt x="78" y="272"/>
                </a:lnTo>
                <a:lnTo>
                  <a:pt x="70" y="274"/>
                </a:lnTo>
                <a:lnTo>
                  <a:pt x="64" y="277"/>
                </a:lnTo>
                <a:lnTo>
                  <a:pt x="50" y="283"/>
                </a:lnTo>
                <a:lnTo>
                  <a:pt x="50" y="283"/>
                </a:lnTo>
                <a:close/>
                <a:moveTo>
                  <a:pt x="47" y="260"/>
                </a:moveTo>
                <a:lnTo>
                  <a:pt x="47" y="260"/>
                </a:lnTo>
                <a:lnTo>
                  <a:pt x="27" y="268"/>
                </a:lnTo>
                <a:lnTo>
                  <a:pt x="27" y="268"/>
                </a:lnTo>
                <a:lnTo>
                  <a:pt x="18" y="272"/>
                </a:lnTo>
                <a:lnTo>
                  <a:pt x="17" y="273"/>
                </a:lnTo>
                <a:lnTo>
                  <a:pt x="17" y="272"/>
                </a:lnTo>
                <a:lnTo>
                  <a:pt x="23" y="268"/>
                </a:lnTo>
                <a:lnTo>
                  <a:pt x="23" y="268"/>
                </a:lnTo>
                <a:lnTo>
                  <a:pt x="35" y="261"/>
                </a:lnTo>
                <a:lnTo>
                  <a:pt x="48" y="256"/>
                </a:lnTo>
                <a:lnTo>
                  <a:pt x="60" y="250"/>
                </a:lnTo>
                <a:lnTo>
                  <a:pt x="66" y="247"/>
                </a:lnTo>
                <a:lnTo>
                  <a:pt x="71" y="242"/>
                </a:lnTo>
                <a:lnTo>
                  <a:pt x="71" y="242"/>
                </a:lnTo>
                <a:lnTo>
                  <a:pt x="74" y="245"/>
                </a:lnTo>
                <a:lnTo>
                  <a:pt x="76" y="249"/>
                </a:lnTo>
                <a:lnTo>
                  <a:pt x="76" y="249"/>
                </a:lnTo>
                <a:lnTo>
                  <a:pt x="62" y="254"/>
                </a:lnTo>
                <a:lnTo>
                  <a:pt x="47" y="260"/>
                </a:lnTo>
                <a:lnTo>
                  <a:pt x="47" y="260"/>
                </a:lnTo>
                <a:close/>
                <a:moveTo>
                  <a:pt x="23" y="257"/>
                </a:moveTo>
                <a:lnTo>
                  <a:pt x="23" y="257"/>
                </a:lnTo>
                <a:lnTo>
                  <a:pt x="19" y="258"/>
                </a:lnTo>
                <a:lnTo>
                  <a:pt x="20" y="257"/>
                </a:lnTo>
                <a:lnTo>
                  <a:pt x="26" y="254"/>
                </a:lnTo>
                <a:lnTo>
                  <a:pt x="26" y="254"/>
                </a:lnTo>
                <a:lnTo>
                  <a:pt x="38" y="247"/>
                </a:lnTo>
                <a:lnTo>
                  <a:pt x="38" y="247"/>
                </a:lnTo>
                <a:lnTo>
                  <a:pt x="49" y="241"/>
                </a:lnTo>
                <a:lnTo>
                  <a:pt x="59" y="235"/>
                </a:lnTo>
                <a:lnTo>
                  <a:pt x="59" y="235"/>
                </a:lnTo>
                <a:lnTo>
                  <a:pt x="62" y="237"/>
                </a:lnTo>
                <a:lnTo>
                  <a:pt x="65" y="239"/>
                </a:lnTo>
                <a:lnTo>
                  <a:pt x="65" y="239"/>
                </a:lnTo>
                <a:lnTo>
                  <a:pt x="68" y="240"/>
                </a:lnTo>
                <a:lnTo>
                  <a:pt x="68" y="240"/>
                </a:lnTo>
                <a:lnTo>
                  <a:pt x="56" y="242"/>
                </a:lnTo>
                <a:lnTo>
                  <a:pt x="46" y="248"/>
                </a:lnTo>
                <a:lnTo>
                  <a:pt x="23" y="257"/>
                </a:lnTo>
                <a:lnTo>
                  <a:pt x="23" y="257"/>
                </a:lnTo>
                <a:close/>
                <a:moveTo>
                  <a:pt x="57" y="212"/>
                </a:moveTo>
                <a:lnTo>
                  <a:pt x="57" y="212"/>
                </a:lnTo>
                <a:lnTo>
                  <a:pt x="56" y="217"/>
                </a:lnTo>
                <a:lnTo>
                  <a:pt x="55" y="222"/>
                </a:lnTo>
                <a:lnTo>
                  <a:pt x="55" y="222"/>
                </a:lnTo>
                <a:lnTo>
                  <a:pt x="40" y="226"/>
                </a:lnTo>
                <a:lnTo>
                  <a:pt x="26" y="231"/>
                </a:lnTo>
                <a:lnTo>
                  <a:pt x="26" y="231"/>
                </a:lnTo>
                <a:lnTo>
                  <a:pt x="26" y="231"/>
                </a:lnTo>
                <a:lnTo>
                  <a:pt x="26" y="231"/>
                </a:lnTo>
                <a:lnTo>
                  <a:pt x="34" y="227"/>
                </a:lnTo>
                <a:lnTo>
                  <a:pt x="42" y="222"/>
                </a:lnTo>
                <a:lnTo>
                  <a:pt x="56" y="211"/>
                </a:lnTo>
                <a:lnTo>
                  <a:pt x="56" y="211"/>
                </a:lnTo>
                <a:lnTo>
                  <a:pt x="56" y="210"/>
                </a:lnTo>
                <a:lnTo>
                  <a:pt x="56" y="209"/>
                </a:lnTo>
                <a:lnTo>
                  <a:pt x="55" y="209"/>
                </a:lnTo>
                <a:lnTo>
                  <a:pt x="55" y="209"/>
                </a:lnTo>
                <a:lnTo>
                  <a:pt x="49" y="212"/>
                </a:lnTo>
                <a:lnTo>
                  <a:pt x="43" y="214"/>
                </a:lnTo>
                <a:lnTo>
                  <a:pt x="43" y="214"/>
                </a:lnTo>
                <a:lnTo>
                  <a:pt x="32" y="219"/>
                </a:lnTo>
                <a:lnTo>
                  <a:pt x="32" y="219"/>
                </a:lnTo>
                <a:lnTo>
                  <a:pt x="33" y="216"/>
                </a:lnTo>
                <a:lnTo>
                  <a:pt x="33" y="216"/>
                </a:lnTo>
                <a:lnTo>
                  <a:pt x="37" y="213"/>
                </a:lnTo>
                <a:lnTo>
                  <a:pt x="42" y="210"/>
                </a:lnTo>
                <a:lnTo>
                  <a:pt x="42" y="210"/>
                </a:lnTo>
                <a:lnTo>
                  <a:pt x="52" y="205"/>
                </a:lnTo>
                <a:lnTo>
                  <a:pt x="62" y="200"/>
                </a:lnTo>
                <a:lnTo>
                  <a:pt x="62" y="200"/>
                </a:lnTo>
                <a:lnTo>
                  <a:pt x="57" y="212"/>
                </a:lnTo>
                <a:lnTo>
                  <a:pt x="57" y="212"/>
                </a:lnTo>
                <a:close/>
                <a:moveTo>
                  <a:pt x="64" y="196"/>
                </a:moveTo>
                <a:lnTo>
                  <a:pt x="64" y="196"/>
                </a:lnTo>
                <a:lnTo>
                  <a:pt x="54" y="199"/>
                </a:lnTo>
                <a:lnTo>
                  <a:pt x="54" y="199"/>
                </a:lnTo>
                <a:lnTo>
                  <a:pt x="43" y="203"/>
                </a:lnTo>
                <a:lnTo>
                  <a:pt x="42" y="203"/>
                </a:lnTo>
                <a:lnTo>
                  <a:pt x="42" y="203"/>
                </a:lnTo>
                <a:lnTo>
                  <a:pt x="47" y="200"/>
                </a:lnTo>
                <a:lnTo>
                  <a:pt x="47" y="200"/>
                </a:lnTo>
                <a:lnTo>
                  <a:pt x="58" y="194"/>
                </a:lnTo>
                <a:lnTo>
                  <a:pt x="63" y="190"/>
                </a:lnTo>
                <a:lnTo>
                  <a:pt x="67" y="186"/>
                </a:lnTo>
                <a:lnTo>
                  <a:pt x="67" y="186"/>
                </a:lnTo>
                <a:lnTo>
                  <a:pt x="64" y="196"/>
                </a:lnTo>
                <a:lnTo>
                  <a:pt x="64" y="196"/>
                </a:lnTo>
                <a:close/>
                <a:moveTo>
                  <a:pt x="67" y="179"/>
                </a:moveTo>
                <a:lnTo>
                  <a:pt x="67" y="179"/>
                </a:lnTo>
                <a:lnTo>
                  <a:pt x="67" y="182"/>
                </a:lnTo>
                <a:lnTo>
                  <a:pt x="67" y="182"/>
                </a:lnTo>
                <a:lnTo>
                  <a:pt x="67" y="182"/>
                </a:lnTo>
                <a:lnTo>
                  <a:pt x="67" y="182"/>
                </a:lnTo>
                <a:lnTo>
                  <a:pt x="58" y="185"/>
                </a:lnTo>
                <a:lnTo>
                  <a:pt x="58" y="185"/>
                </a:lnTo>
                <a:lnTo>
                  <a:pt x="46" y="191"/>
                </a:lnTo>
                <a:lnTo>
                  <a:pt x="46" y="191"/>
                </a:lnTo>
                <a:lnTo>
                  <a:pt x="48" y="187"/>
                </a:lnTo>
                <a:lnTo>
                  <a:pt x="48" y="187"/>
                </a:lnTo>
                <a:lnTo>
                  <a:pt x="57" y="182"/>
                </a:lnTo>
                <a:lnTo>
                  <a:pt x="67" y="176"/>
                </a:lnTo>
                <a:lnTo>
                  <a:pt x="67" y="176"/>
                </a:lnTo>
                <a:lnTo>
                  <a:pt x="67" y="179"/>
                </a:lnTo>
                <a:lnTo>
                  <a:pt x="67" y="179"/>
                </a:lnTo>
                <a:close/>
                <a:moveTo>
                  <a:pt x="67" y="173"/>
                </a:moveTo>
                <a:lnTo>
                  <a:pt x="67" y="173"/>
                </a:lnTo>
                <a:lnTo>
                  <a:pt x="59" y="175"/>
                </a:lnTo>
                <a:lnTo>
                  <a:pt x="59" y="175"/>
                </a:lnTo>
                <a:lnTo>
                  <a:pt x="66" y="171"/>
                </a:lnTo>
                <a:lnTo>
                  <a:pt x="66" y="171"/>
                </a:lnTo>
                <a:lnTo>
                  <a:pt x="66" y="169"/>
                </a:lnTo>
                <a:lnTo>
                  <a:pt x="65" y="169"/>
                </a:lnTo>
                <a:lnTo>
                  <a:pt x="65" y="169"/>
                </a:lnTo>
                <a:lnTo>
                  <a:pt x="58" y="170"/>
                </a:lnTo>
                <a:lnTo>
                  <a:pt x="58" y="170"/>
                </a:lnTo>
                <a:lnTo>
                  <a:pt x="65" y="159"/>
                </a:lnTo>
                <a:lnTo>
                  <a:pt x="65" y="159"/>
                </a:lnTo>
                <a:lnTo>
                  <a:pt x="67" y="173"/>
                </a:lnTo>
                <a:lnTo>
                  <a:pt x="67" y="173"/>
                </a:lnTo>
                <a:close/>
                <a:moveTo>
                  <a:pt x="38" y="454"/>
                </a:moveTo>
                <a:lnTo>
                  <a:pt x="38" y="454"/>
                </a:lnTo>
                <a:lnTo>
                  <a:pt x="32" y="442"/>
                </a:lnTo>
                <a:lnTo>
                  <a:pt x="27" y="430"/>
                </a:lnTo>
                <a:lnTo>
                  <a:pt x="27" y="430"/>
                </a:lnTo>
                <a:lnTo>
                  <a:pt x="28" y="427"/>
                </a:lnTo>
                <a:lnTo>
                  <a:pt x="28" y="427"/>
                </a:lnTo>
                <a:lnTo>
                  <a:pt x="29" y="419"/>
                </a:lnTo>
                <a:lnTo>
                  <a:pt x="31" y="412"/>
                </a:lnTo>
                <a:lnTo>
                  <a:pt x="37" y="397"/>
                </a:lnTo>
                <a:lnTo>
                  <a:pt x="37" y="397"/>
                </a:lnTo>
                <a:lnTo>
                  <a:pt x="38" y="391"/>
                </a:lnTo>
                <a:lnTo>
                  <a:pt x="38" y="386"/>
                </a:lnTo>
                <a:lnTo>
                  <a:pt x="37" y="375"/>
                </a:lnTo>
                <a:lnTo>
                  <a:pt x="37" y="375"/>
                </a:lnTo>
                <a:lnTo>
                  <a:pt x="36" y="368"/>
                </a:lnTo>
                <a:lnTo>
                  <a:pt x="37" y="361"/>
                </a:lnTo>
                <a:lnTo>
                  <a:pt x="38" y="358"/>
                </a:lnTo>
                <a:lnTo>
                  <a:pt x="40" y="356"/>
                </a:lnTo>
                <a:lnTo>
                  <a:pt x="43" y="356"/>
                </a:lnTo>
                <a:lnTo>
                  <a:pt x="46" y="358"/>
                </a:lnTo>
                <a:lnTo>
                  <a:pt x="46" y="358"/>
                </a:lnTo>
                <a:lnTo>
                  <a:pt x="50" y="361"/>
                </a:lnTo>
                <a:lnTo>
                  <a:pt x="54" y="363"/>
                </a:lnTo>
                <a:lnTo>
                  <a:pt x="54" y="363"/>
                </a:lnTo>
                <a:lnTo>
                  <a:pt x="59" y="364"/>
                </a:lnTo>
                <a:lnTo>
                  <a:pt x="64" y="362"/>
                </a:lnTo>
                <a:lnTo>
                  <a:pt x="68" y="359"/>
                </a:lnTo>
                <a:lnTo>
                  <a:pt x="70" y="354"/>
                </a:lnTo>
                <a:lnTo>
                  <a:pt x="70" y="354"/>
                </a:lnTo>
                <a:lnTo>
                  <a:pt x="72" y="346"/>
                </a:lnTo>
                <a:lnTo>
                  <a:pt x="73" y="337"/>
                </a:lnTo>
                <a:lnTo>
                  <a:pt x="73" y="337"/>
                </a:lnTo>
                <a:lnTo>
                  <a:pt x="74" y="328"/>
                </a:lnTo>
                <a:lnTo>
                  <a:pt x="75" y="320"/>
                </a:lnTo>
                <a:lnTo>
                  <a:pt x="79" y="313"/>
                </a:lnTo>
                <a:lnTo>
                  <a:pt x="84" y="306"/>
                </a:lnTo>
                <a:lnTo>
                  <a:pt x="84" y="306"/>
                </a:lnTo>
                <a:lnTo>
                  <a:pt x="89" y="300"/>
                </a:lnTo>
                <a:lnTo>
                  <a:pt x="93" y="292"/>
                </a:lnTo>
                <a:lnTo>
                  <a:pt x="94" y="288"/>
                </a:lnTo>
                <a:lnTo>
                  <a:pt x="95" y="285"/>
                </a:lnTo>
                <a:lnTo>
                  <a:pt x="94" y="281"/>
                </a:lnTo>
                <a:lnTo>
                  <a:pt x="92" y="277"/>
                </a:lnTo>
                <a:lnTo>
                  <a:pt x="92" y="277"/>
                </a:lnTo>
                <a:lnTo>
                  <a:pt x="90" y="274"/>
                </a:lnTo>
                <a:lnTo>
                  <a:pt x="87" y="271"/>
                </a:lnTo>
                <a:lnTo>
                  <a:pt x="85" y="268"/>
                </a:lnTo>
                <a:lnTo>
                  <a:pt x="85" y="266"/>
                </a:lnTo>
                <a:lnTo>
                  <a:pt x="85" y="264"/>
                </a:lnTo>
                <a:lnTo>
                  <a:pt x="85" y="264"/>
                </a:lnTo>
                <a:lnTo>
                  <a:pt x="87" y="256"/>
                </a:lnTo>
                <a:lnTo>
                  <a:pt x="87" y="252"/>
                </a:lnTo>
                <a:lnTo>
                  <a:pt x="87" y="248"/>
                </a:lnTo>
                <a:lnTo>
                  <a:pt x="87" y="248"/>
                </a:lnTo>
                <a:lnTo>
                  <a:pt x="84" y="240"/>
                </a:lnTo>
                <a:lnTo>
                  <a:pt x="82" y="237"/>
                </a:lnTo>
                <a:lnTo>
                  <a:pt x="79" y="235"/>
                </a:lnTo>
                <a:lnTo>
                  <a:pt x="79" y="235"/>
                </a:lnTo>
                <a:lnTo>
                  <a:pt x="72" y="232"/>
                </a:lnTo>
                <a:lnTo>
                  <a:pt x="72" y="232"/>
                </a:lnTo>
                <a:lnTo>
                  <a:pt x="69" y="230"/>
                </a:lnTo>
                <a:lnTo>
                  <a:pt x="66" y="227"/>
                </a:lnTo>
                <a:lnTo>
                  <a:pt x="65" y="224"/>
                </a:lnTo>
                <a:lnTo>
                  <a:pt x="65" y="220"/>
                </a:lnTo>
                <a:lnTo>
                  <a:pt x="66" y="212"/>
                </a:lnTo>
                <a:lnTo>
                  <a:pt x="69" y="206"/>
                </a:lnTo>
                <a:lnTo>
                  <a:pt x="69" y="206"/>
                </a:lnTo>
                <a:lnTo>
                  <a:pt x="73" y="195"/>
                </a:lnTo>
                <a:lnTo>
                  <a:pt x="75" y="189"/>
                </a:lnTo>
                <a:lnTo>
                  <a:pt x="76" y="184"/>
                </a:lnTo>
                <a:lnTo>
                  <a:pt x="76" y="184"/>
                </a:lnTo>
                <a:lnTo>
                  <a:pt x="75" y="175"/>
                </a:lnTo>
                <a:lnTo>
                  <a:pt x="75" y="167"/>
                </a:lnTo>
                <a:lnTo>
                  <a:pt x="74" y="157"/>
                </a:lnTo>
                <a:lnTo>
                  <a:pt x="73" y="148"/>
                </a:lnTo>
                <a:lnTo>
                  <a:pt x="73" y="148"/>
                </a:lnTo>
                <a:lnTo>
                  <a:pt x="86" y="134"/>
                </a:lnTo>
                <a:lnTo>
                  <a:pt x="100" y="119"/>
                </a:lnTo>
                <a:lnTo>
                  <a:pt x="114" y="106"/>
                </a:lnTo>
                <a:lnTo>
                  <a:pt x="131" y="94"/>
                </a:lnTo>
                <a:lnTo>
                  <a:pt x="131" y="94"/>
                </a:lnTo>
                <a:lnTo>
                  <a:pt x="148" y="81"/>
                </a:lnTo>
                <a:lnTo>
                  <a:pt x="165" y="71"/>
                </a:lnTo>
                <a:lnTo>
                  <a:pt x="183" y="62"/>
                </a:lnTo>
                <a:lnTo>
                  <a:pt x="202" y="55"/>
                </a:lnTo>
                <a:lnTo>
                  <a:pt x="222" y="48"/>
                </a:lnTo>
                <a:lnTo>
                  <a:pt x="241" y="43"/>
                </a:lnTo>
                <a:lnTo>
                  <a:pt x="261" y="39"/>
                </a:lnTo>
                <a:lnTo>
                  <a:pt x="281" y="36"/>
                </a:lnTo>
                <a:lnTo>
                  <a:pt x="302" y="35"/>
                </a:lnTo>
                <a:lnTo>
                  <a:pt x="322" y="34"/>
                </a:lnTo>
                <a:lnTo>
                  <a:pt x="341" y="35"/>
                </a:lnTo>
                <a:lnTo>
                  <a:pt x="361" y="38"/>
                </a:lnTo>
                <a:lnTo>
                  <a:pt x="382" y="41"/>
                </a:lnTo>
                <a:lnTo>
                  <a:pt x="401" y="46"/>
                </a:lnTo>
                <a:lnTo>
                  <a:pt x="421" y="51"/>
                </a:lnTo>
                <a:lnTo>
                  <a:pt x="439" y="58"/>
                </a:lnTo>
                <a:lnTo>
                  <a:pt x="439" y="58"/>
                </a:lnTo>
                <a:lnTo>
                  <a:pt x="432" y="61"/>
                </a:lnTo>
                <a:lnTo>
                  <a:pt x="429" y="62"/>
                </a:lnTo>
                <a:lnTo>
                  <a:pt x="426" y="65"/>
                </a:lnTo>
                <a:lnTo>
                  <a:pt x="426" y="65"/>
                </a:lnTo>
                <a:lnTo>
                  <a:pt x="424" y="67"/>
                </a:lnTo>
                <a:lnTo>
                  <a:pt x="424" y="69"/>
                </a:lnTo>
                <a:lnTo>
                  <a:pt x="424" y="72"/>
                </a:lnTo>
                <a:lnTo>
                  <a:pt x="425" y="74"/>
                </a:lnTo>
                <a:lnTo>
                  <a:pt x="428" y="77"/>
                </a:lnTo>
                <a:lnTo>
                  <a:pt x="432" y="79"/>
                </a:lnTo>
                <a:lnTo>
                  <a:pt x="432" y="79"/>
                </a:lnTo>
                <a:lnTo>
                  <a:pt x="436" y="80"/>
                </a:lnTo>
                <a:lnTo>
                  <a:pt x="439" y="79"/>
                </a:lnTo>
                <a:lnTo>
                  <a:pt x="439" y="79"/>
                </a:lnTo>
                <a:lnTo>
                  <a:pt x="443" y="79"/>
                </a:lnTo>
                <a:lnTo>
                  <a:pt x="443" y="79"/>
                </a:lnTo>
                <a:lnTo>
                  <a:pt x="445" y="79"/>
                </a:lnTo>
                <a:lnTo>
                  <a:pt x="447" y="80"/>
                </a:lnTo>
                <a:lnTo>
                  <a:pt x="448" y="81"/>
                </a:lnTo>
                <a:lnTo>
                  <a:pt x="448" y="85"/>
                </a:lnTo>
                <a:lnTo>
                  <a:pt x="448" y="85"/>
                </a:lnTo>
                <a:lnTo>
                  <a:pt x="439" y="84"/>
                </a:lnTo>
                <a:lnTo>
                  <a:pt x="432" y="81"/>
                </a:lnTo>
                <a:lnTo>
                  <a:pt x="424" y="78"/>
                </a:lnTo>
                <a:lnTo>
                  <a:pt x="417" y="75"/>
                </a:lnTo>
                <a:lnTo>
                  <a:pt x="417" y="75"/>
                </a:lnTo>
                <a:lnTo>
                  <a:pt x="411" y="70"/>
                </a:lnTo>
                <a:lnTo>
                  <a:pt x="404" y="65"/>
                </a:lnTo>
                <a:lnTo>
                  <a:pt x="401" y="63"/>
                </a:lnTo>
                <a:lnTo>
                  <a:pt x="397" y="62"/>
                </a:lnTo>
                <a:lnTo>
                  <a:pt x="393" y="62"/>
                </a:lnTo>
                <a:lnTo>
                  <a:pt x="390" y="64"/>
                </a:lnTo>
                <a:lnTo>
                  <a:pt x="390" y="64"/>
                </a:lnTo>
                <a:lnTo>
                  <a:pt x="388" y="66"/>
                </a:lnTo>
                <a:lnTo>
                  <a:pt x="386" y="69"/>
                </a:lnTo>
                <a:lnTo>
                  <a:pt x="385" y="75"/>
                </a:lnTo>
                <a:lnTo>
                  <a:pt x="385" y="75"/>
                </a:lnTo>
                <a:lnTo>
                  <a:pt x="385" y="79"/>
                </a:lnTo>
                <a:lnTo>
                  <a:pt x="386" y="85"/>
                </a:lnTo>
                <a:lnTo>
                  <a:pt x="387" y="87"/>
                </a:lnTo>
                <a:lnTo>
                  <a:pt x="386" y="89"/>
                </a:lnTo>
                <a:lnTo>
                  <a:pt x="384" y="90"/>
                </a:lnTo>
                <a:lnTo>
                  <a:pt x="381" y="91"/>
                </a:lnTo>
                <a:lnTo>
                  <a:pt x="381" y="91"/>
                </a:lnTo>
                <a:lnTo>
                  <a:pt x="374" y="90"/>
                </a:lnTo>
                <a:lnTo>
                  <a:pt x="367" y="89"/>
                </a:lnTo>
                <a:lnTo>
                  <a:pt x="359" y="87"/>
                </a:lnTo>
                <a:lnTo>
                  <a:pt x="352" y="85"/>
                </a:lnTo>
                <a:lnTo>
                  <a:pt x="352" y="85"/>
                </a:lnTo>
                <a:lnTo>
                  <a:pt x="346" y="86"/>
                </a:lnTo>
                <a:lnTo>
                  <a:pt x="342" y="88"/>
                </a:lnTo>
                <a:lnTo>
                  <a:pt x="339" y="91"/>
                </a:lnTo>
                <a:lnTo>
                  <a:pt x="338" y="95"/>
                </a:lnTo>
                <a:lnTo>
                  <a:pt x="338" y="99"/>
                </a:lnTo>
                <a:lnTo>
                  <a:pt x="340" y="104"/>
                </a:lnTo>
                <a:lnTo>
                  <a:pt x="343" y="108"/>
                </a:lnTo>
                <a:lnTo>
                  <a:pt x="348" y="111"/>
                </a:lnTo>
                <a:lnTo>
                  <a:pt x="348" y="111"/>
                </a:lnTo>
                <a:lnTo>
                  <a:pt x="356" y="114"/>
                </a:lnTo>
                <a:lnTo>
                  <a:pt x="364" y="116"/>
                </a:lnTo>
                <a:lnTo>
                  <a:pt x="373" y="118"/>
                </a:lnTo>
                <a:lnTo>
                  <a:pt x="381" y="119"/>
                </a:lnTo>
                <a:lnTo>
                  <a:pt x="381" y="119"/>
                </a:lnTo>
                <a:lnTo>
                  <a:pt x="385" y="118"/>
                </a:lnTo>
                <a:lnTo>
                  <a:pt x="388" y="117"/>
                </a:lnTo>
                <a:lnTo>
                  <a:pt x="395" y="114"/>
                </a:lnTo>
                <a:lnTo>
                  <a:pt x="395" y="114"/>
                </a:lnTo>
                <a:lnTo>
                  <a:pt x="404" y="109"/>
                </a:lnTo>
                <a:lnTo>
                  <a:pt x="409" y="108"/>
                </a:lnTo>
                <a:lnTo>
                  <a:pt x="413" y="107"/>
                </a:lnTo>
                <a:lnTo>
                  <a:pt x="418" y="107"/>
                </a:lnTo>
                <a:lnTo>
                  <a:pt x="422" y="109"/>
                </a:lnTo>
                <a:lnTo>
                  <a:pt x="426" y="111"/>
                </a:lnTo>
                <a:lnTo>
                  <a:pt x="431" y="114"/>
                </a:lnTo>
                <a:lnTo>
                  <a:pt x="431" y="114"/>
                </a:lnTo>
                <a:lnTo>
                  <a:pt x="435" y="118"/>
                </a:lnTo>
                <a:lnTo>
                  <a:pt x="437" y="123"/>
                </a:lnTo>
                <a:lnTo>
                  <a:pt x="442" y="133"/>
                </a:lnTo>
                <a:lnTo>
                  <a:pt x="447" y="143"/>
                </a:lnTo>
                <a:lnTo>
                  <a:pt x="451" y="148"/>
                </a:lnTo>
                <a:lnTo>
                  <a:pt x="455" y="152"/>
                </a:lnTo>
                <a:lnTo>
                  <a:pt x="455" y="152"/>
                </a:lnTo>
                <a:lnTo>
                  <a:pt x="459" y="154"/>
                </a:lnTo>
                <a:lnTo>
                  <a:pt x="462" y="154"/>
                </a:lnTo>
                <a:lnTo>
                  <a:pt x="466" y="153"/>
                </a:lnTo>
                <a:lnTo>
                  <a:pt x="469" y="151"/>
                </a:lnTo>
                <a:lnTo>
                  <a:pt x="476" y="147"/>
                </a:lnTo>
                <a:lnTo>
                  <a:pt x="480" y="145"/>
                </a:lnTo>
                <a:lnTo>
                  <a:pt x="483" y="145"/>
                </a:lnTo>
                <a:lnTo>
                  <a:pt x="483" y="145"/>
                </a:lnTo>
                <a:lnTo>
                  <a:pt x="488" y="146"/>
                </a:lnTo>
                <a:lnTo>
                  <a:pt x="493" y="148"/>
                </a:lnTo>
                <a:lnTo>
                  <a:pt x="502" y="153"/>
                </a:lnTo>
                <a:lnTo>
                  <a:pt x="502" y="153"/>
                </a:lnTo>
                <a:lnTo>
                  <a:pt x="506" y="156"/>
                </a:lnTo>
                <a:lnTo>
                  <a:pt x="510" y="160"/>
                </a:lnTo>
                <a:lnTo>
                  <a:pt x="510" y="160"/>
                </a:lnTo>
                <a:lnTo>
                  <a:pt x="512" y="164"/>
                </a:lnTo>
                <a:lnTo>
                  <a:pt x="514" y="169"/>
                </a:lnTo>
                <a:lnTo>
                  <a:pt x="514" y="171"/>
                </a:lnTo>
                <a:lnTo>
                  <a:pt x="513" y="173"/>
                </a:lnTo>
                <a:lnTo>
                  <a:pt x="511" y="173"/>
                </a:lnTo>
                <a:lnTo>
                  <a:pt x="507" y="172"/>
                </a:lnTo>
                <a:lnTo>
                  <a:pt x="507" y="172"/>
                </a:lnTo>
                <a:lnTo>
                  <a:pt x="501" y="168"/>
                </a:lnTo>
                <a:lnTo>
                  <a:pt x="495" y="162"/>
                </a:lnTo>
                <a:lnTo>
                  <a:pt x="489" y="157"/>
                </a:lnTo>
                <a:lnTo>
                  <a:pt x="486" y="156"/>
                </a:lnTo>
                <a:lnTo>
                  <a:pt x="482" y="155"/>
                </a:lnTo>
                <a:lnTo>
                  <a:pt x="482" y="155"/>
                </a:lnTo>
                <a:lnTo>
                  <a:pt x="479" y="155"/>
                </a:lnTo>
                <a:lnTo>
                  <a:pt x="477" y="156"/>
                </a:lnTo>
                <a:lnTo>
                  <a:pt x="475" y="157"/>
                </a:lnTo>
                <a:lnTo>
                  <a:pt x="473" y="158"/>
                </a:lnTo>
                <a:lnTo>
                  <a:pt x="471" y="164"/>
                </a:lnTo>
                <a:lnTo>
                  <a:pt x="470" y="169"/>
                </a:lnTo>
                <a:lnTo>
                  <a:pt x="470" y="169"/>
                </a:lnTo>
                <a:lnTo>
                  <a:pt x="471" y="173"/>
                </a:lnTo>
                <a:lnTo>
                  <a:pt x="473" y="176"/>
                </a:lnTo>
                <a:lnTo>
                  <a:pt x="475" y="179"/>
                </a:lnTo>
                <a:lnTo>
                  <a:pt x="478" y="181"/>
                </a:lnTo>
                <a:lnTo>
                  <a:pt x="485" y="185"/>
                </a:lnTo>
                <a:lnTo>
                  <a:pt x="491" y="188"/>
                </a:lnTo>
                <a:lnTo>
                  <a:pt x="491" y="188"/>
                </a:lnTo>
                <a:lnTo>
                  <a:pt x="494" y="189"/>
                </a:lnTo>
                <a:lnTo>
                  <a:pt x="494" y="189"/>
                </a:lnTo>
                <a:lnTo>
                  <a:pt x="497" y="191"/>
                </a:lnTo>
                <a:lnTo>
                  <a:pt x="498" y="193"/>
                </a:lnTo>
                <a:lnTo>
                  <a:pt x="498" y="195"/>
                </a:lnTo>
                <a:lnTo>
                  <a:pt x="496" y="198"/>
                </a:lnTo>
                <a:lnTo>
                  <a:pt x="491" y="203"/>
                </a:lnTo>
                <a:lnTo>
                  <a:pt x="491" y="203"/>
                </a:lnTo>
                <a:lnTo>
                  <a:pt x="491" y="203"/>
                </a:lnTo>
                <a:lnTo>
                  <a:pt x="491" y="203"/>
                </a:lnTo>
                <a:lnTo>
                  <a:pt x="467" y="192"/>
                </a:lnTo>
                <a:lnTo>
                  <a:pt x="443" y="181"/>
                </a:lnTo>
                <a:lnTo>
                  <a:pt x="443" y="181"/>
                </a:lnTo>
                <a:lnTo>
                  <a:pt x="431" y="174"/>
                </a:lnTo>
                <a:lnTo>
                  <a:pt x="420" y="166"/>
                </a:lnTo>
                <a:lnTo>
                  <a:pt x="410" y="155"/>
                </a:lnTo>
                <a:lnTo>
                  <a:pt x="400" y="144"/>
                </a:lnTo>
                <a:lnTo>
                  <a:pt x="400" y="144"/>
                </a:lnTo>
                <a:lnTo>
                  <a:pt x="393" y="137"/>
                </a:lnTo>
                <a:lnTo>
                  <a:pt x="386" y="130"/>
                </a:lnTo>
                <a:lnTo>
                  <a:pt x="378" y="124"/>
                </a:lnTo>
                <a:lnTo>
                  <a:pt x="370" y="120"/>
                </a:lnTo>
                <a:lnTo>
                  <a:pt x="370" y="120"/>
                </a:lnTo>
                <a:lnTo>
                  <a:pt x="358" y="117"/>
                </a:lnTo>
                <a:lnTo>
                  <a:pt x="347" y="117"/>
                </a:lnTo>
                <a:lnTo>
                  <a:pt x="336" y="118"/>
                </a:lnTo>
                <a:lnTo>
                  <a:pt x="325" y="120"/>
                </a:lnTo>
                <a:lnTo>
                  <a:pt x="325" y="120"/>
                </a:lnTo>
                <a:lnTo>
                  <a:pt x="316" y="122"/>
                </a:lnTo>
                <a:lnTo>
                  <a:pt x="306" y="126"/>
                </a:lnTo>
                <a:lnTo>
                  <a:pt x="296" y="130"/>
                </a:lnTo>
                <a:lnTo>
                  <a:pt x="285" y="136"/>
                </a:lnTo>
                <a:lnTo>
                  <a:pt x="274" y="142"/>
                </a:lnTo>
                <a:lnTo>
                  <a:pt x="264" y="149"/>
                </a:lnTo>
                <a:lnTo>
                  <a:pt x="254" y="157"/>
                </a:lnTo>
                <a:lnTo>
                  <a:pt x="245" y="166"/>
                </a:lnTo>
                <a:lnTo>
                  <a:pt x="237" y="175"/>
                </a:lnTo>
                <a:lnTo>
                  <a:pt x="230" y="185"/>
                </a:lnTo>
                <a:lnTo>
                  <a:pt x="224" y="194"/>
                </a:lnTo>
                <a:lnTo>
                  <a:pt x="220" y="205"/>
                </a:lnTo>
                <a:lnTo>
                  <a:pt x="218" y="215"/>
                </a:lnTo>
                <a:lnTo>
                  <a:pt x="217" y="226"/>
                </a:lnTo>
                <a:lnTo>
                  <a:pt x="219" y="236"/>
                </a:lnTo>
                <a:lnTo>
                  <a:pt x="223" y="248"/>
                </a:lnTo>
                <a:lnTo>
                  <a:pt x="223" y="248"/>
                </a:lnTo>
                <a:lnTo>
                  <a:pt x="226" y="253"/>
                </a:lnTo>
                <a:lnTo>
                  <a:pt x="229" y="258"/>
                </a:lnTo>
                <a:lnTo>
                  <a:pt x="234" y="261"/>
                </a:lnTo>
                <a:lnTo>
                  <a:pt x="238" y="264"/>
                </a:lnTo>
                <a:lnTo>
                  <a:pt x="249" y="269"/>
                </a:lnTo>
                <a:lnTo>
                  <a:pt x="260" y="272"/>
                </a:lnTo>
                <a:lnTo>
                  <a:pt x="285" y="277"/>
                </a:lnTo>
                <a:lnTo>
                  <a:pt x="296" y="280"/>
                </a:lnTo>
                <a:lnTo>
                  <a:pt x="306" y="284"/>
                </a:lnTo>
                <a:lnTo>
                  <a:pt x="306" y="284"/>
                </a:lnTo>
                <a:lnTo>
                  <a:pt x="312" y="289"/>
                </a:lnTo>
                <a:lnTo>
                  <a:pt x="316" y="294"/>
                </a:lnTo>
                <a:lnTo>
                  <a:pt x="318" y="301"/>
                </a:lnTo>
                <a:lnTo>
                  <a:pt x="318" y="307"/>
                </a:lnTo>
                <a:lnTo>
                  <a:pt x="317" y="314"/>
                </a:lnTo>
                <a:lnTo>
                  <a:pt x="315" y="321"/>
                </a:lnTo>
                <a:lnTo>
                  <a:pt x="310" y="335"/>
                </a:lnTo>
                <a:lnTo>
                  <a:pt x="310" y="335"/>
                </a:lnTo>
                <a:lnTo>
                  <a:pt x="307" y="345"/>
                </a:lnTo>
                <a:lnTo>
                  <a:pt x="304" y="355"/>
                </a:lnTo>
                <a:lnTo>
                  <a:pt x="304" y="355"/>
                </a:lnTo>
                <a:lnTo>
                  <a:pt x="304" y="362"/>
                </a:lnTo>
                <a:lnTo>
                  <a:pt x="304" y="369"/>
                </a:lnTo>
                <a:lnTo>
                  <a:pt x="306" y="384"/>
                </a:lnTo>
                <a:lnTo>
                  <a:pt x="306" y="384"/>
                </a:lnTo>
                <a:lnTo>
                  <a:pt x="306" y="389"/>
                </a:lnTo>
                <a:lnTo>
                  <a:pt x="305" y="394"/>
                </a:lnTo>
                <a:lnTo>
                  <a:pt x="301" y="404"/>
                </a:lnTo>
                <a:lnTo>
                  <a:pt x="296" y="416"/>
                </a:lnTo>
                <a:lnTo>
                  <a:pt x="291" y="425"/>
                </a:lnTo>
                <a:lnTo>
                  <a:pt x="291" y="425"/>
                </a:lnTo>
                <a:lnTo>
                  <a:pt x="286" y="440"/>
                </a:lnTo>
                <a:lnTo>
                  <a:pt x="281" y="456"/>
                </a:lnTo>
                <a:lnTo>
                  <a:pt x="281" y="456"/>
                </a:lnTo>
                <a:lnTo>
                  <a:pt x="278" y="470"/>
                </a:lnTo>
                <a:lnTo>
                  <a:pt x="277" y="485"/>
                </a:lnTo>
                <a:lnTo>
                  <a:pt x="277" y="493"/>
                </a:lnTo>
                <a:lnTo>
                  <a:pt x="278" y="500"/>
                </a:lnTo>
                <a:lnTo>
                  <a:pt x="279" y="508"/>
                </a:lnTo>
                <a:lnTo>
                  <a:pt x="282" y="514"/>
                </a:lnTo>
                <a:lnTo>
                  <a:pt x="282" y="514"/>
                </a:lnTo>
                <a:lnTo>
                  <a:pt x="286" y="520"/>
                </a:lnTo>
                <a:lnTo>
                  <a:pt x="289" y="525"/>
                </a:lnTo>
                <a:lnTo>
                  <a:pt x="294" y="528"/>
                </a:lnTo>
                <a:lnTo>
                  <a:pt x="299" y="531"/>
                </a:lnTo>
                <a:lnTo>
                  <a:pt x="304" y="532"/>
                </a:lnTo>
                <a:lnTo>
                  <a:pt x="310" y="533"/>
                </a:lnTo>
                <a:lnTo>
                  <a:pt x="316" y="533"/>
                </a:lnTo>
                <a:lnTo>
                  <a:pt x="322" y="532"/>
                </a:lnTo>
                <a:lnTo>
                  <a:pt x="322" y="532"/>
                </a:lnTo>
                <a:lnTo>
                  <a:pt x="334" y="529"/>
                </a:lnTo>
                <a:lnTo>
                  <a:pt x="344" y="524"/>
                </a:lnTo>
                <a:lnTo>
                  <a:pt x="354" y="518"/>
                </a:lnTo>
                <a:lnTo>
                  <a:pt x="364" y="512"/>
                </a:lnTo>
                <a:lnTo>
                  <a:pt x="364" y="512"/>
                </a:lnTo>
                <a:lnTo>
                  <a:pt x="378" y="503"/>
                </a:lnTo>
                <a:lnTo>
                  <a:pt x="392" y="495"/>
                </a:lnTo>
                <a:lnTo>
                  <a:pt x="406" y="488"/>
                </a:lnTo>
                <a:lnTo>
                  <a:pt x="420" y="480"/>
                </a:lnTo>
                <a:lnTo>
                  <a:pt x="420" y="480"/>
                </a:lnTo>
                <a:lnTo>
                  <a:pt x="430" y="475"/>
                </a:lnTo>
                <a:lnTo>
                  <a:pt x="439" y="470"/>
                </a:lnTo>
                <a:lnTo>
                  <a:pt x="448" y="463"/>
                </a:lnTo>
                <a:lnTo>
                  <a:pt x="455" y="455"/>
                </a:lnTo>
                <a:lnTo>
                  <a:pt x="455" y="455"/>
                </a:lnTo>
                <a:lnTo>
                  <a:pt x="457" y="449"/>
                </a:lnTo>
                <a:lnTo>
                  <a:pt x="459" y="443"/>
                </a:lnTo>
                <a:lnTo>
                  <a:pt x="460" y="431"/>
                </a:lnTo>
                <a:lnTo>
                  <a:pt x="461" y="426"/>
                </a:lnTo>
                <a:lnTo>
                  <a:pt x="462" y="420"/>
                </a:lnTo>
                <a:lnTo>
                  <a:pt x="465" y="415"/>
                </a:lnTo>
                <a:lnTo>
                  <a:pt x="470" y="410"/>
                </a:lnTo>
                <a:lnTo>
                  <a:pt x="470" y="410"/>
                </a:lnTo>
                <a:lnTo>
                  <a:pt x="477" y="405"/>
                </a:lnTo>
                <a:lnTo>
                  <a:pt x="484" y="401"/>
                </a:lnTo>
                <a:lnTo>
                  <a:pt x="500" y="395"/>
                </a:lnTo>
                <a:lnTo>
                  <a:pt x="507" y="391"/>
                </a:lnTo>
                <a:lnTo>
                  <a:pt x="514" y="387"/>
                </a:lnTo>
                <a:lnTo>
                  <a:pt x="520" y="381"/>
                </a:lnTo>
                <a:lnTo>
                  <a:pt x="525" y="374"/>
                </a:lnTo>
                <a:lnTo>
                  <a:pt x="525" y="374"/>
                </a:lnTo>
                <a:lnTo>
                  <a:pt x="528" y="367"/>
                </a:lnTo>
                <a:lnTo>
                  <a:pt x="528" y="360"/>
                </a:lnTo>
                <a:lnTo>
                  <a:pt x="526" y="352"/>
                </a:lnTo>
                <a:lnTo>
                  <a:pt x="523" y="346"/>
                </a:lnTo>
                <a:lnTo>
                  <a:pt x="523" y="346"/>
                </a:lnTo>
                <a:lnTo>
                  <a:pt x="519" y="340"/>
                </a:lnTo>
                <a:lnTo>
                  <a:pt x="515" y="335"/>
                </a:lnTo>
                <a:lnTo>
                  <a:pt x="511" y="329"/>
                </a:lnTo>
                <a:lnTo>
                  <a:pt x="508" y="322"/>
                </a:lnTo>
                <a:lnTo>
                  <a:pt x="508" y="322"/>
                </a:lnTo>
                <a:lnTo>
                  <a:pt x="506" y="315"/>
                </a:lnTo>
                <a:lnTo>
                  <a:pt x="506" y="307"/>
                </a:lnTo>
                <a:lnTo>
                  <a:pt x="506" y="299"/>
                </a:lnTo>
                <a:lnTo>
                  <a:pt x="505" y="291"/>
                </a:lnTo>
                <a:lnTo>
                  <a:pt x="505" y="291"/>
                </a:lnTo>
                <a:lnTo>
                  <a:pt x="504" y="286"/>
                </a:lnTo>
                <a:lnTo>
                  <a:pt x="502" y="281"/>
                </a:lnTo>
                <a:lnTo>
                  <a:pt x="498" y="271"/>
                </a:lnTo>
                <a:lnTo>
                  <a:pt x="498" y="271"/>
                </a:lnTo>
                <a:lnTo>
                  <a:pt x="492" y="258"/>
                </a:lnTo>
                <a:lnTo>
                  <a:pt x="492" y="258"/>
                </a:lnTo>
                <a:lnTo>
                  <a:pt x="491" y="254"/>
                </a:lnTo>
                <a:lnTo>
                  <a:pt x="491" y="254"/>
                </a:lnTo>
                <a:lnTo>
                  <a:pt x="490" y="250"/>
                </a:lnTo>
                <a:lnTo>
                  <a:pt x="490" y="248"/>
                </a:lnTo>
                <a:lnTo>
                  <a:pt x="491" y="247"/>
                </a:lnTo>
                <a:lnTo>
                  <a:pt x="495" y="245"/>
                </a:lnTo>
                <a:lnTo>
                  <a:pt x="500" y="243"/>
                </a:lnTo>
                <a:lnTo>
                  <a:pt x="500" y="243"/>
                </a:lnTo>
                <a:lnTo>
                  <a:pt x="503" y="250"/>
                </a:lnTo>
                <a:lnTo>
                  <a:pt x="505" y="256"/>
                </a:lnTo>
                <a:lnTo>
                  <a:pt x="506" y="262"/>
                </a:lnTo>
                <a:lnTo>
                  <a:pt x="507" y="269"/>
                </a:lnTo>
                <a:lnTo>
                  <a:pt x="508" y="283"/>
                </a:lnTo>
                <a:lnTo>
                  <a:pt x="508" y="296"/>
                </a:lnTo>
                <a:lnTo>
                  <a:pt x="508" y="296"/>
                </a:lnTo>
                <a:lnTo>
                  <a:pt x="508" y="303"/>
                </a:lnTo>
                <a:lnTo>
                  <a:pt x="508" y="310"/>
                </a:lnTo>
                <a:lnTo>
                  <a:pt x="510" y="317"/>
                </a:lnTo>
                <a:lnTo>
                  <a:pt x="514" y="323"/>
                </a:lnTo>
                <a:lnTo>
                  <a:pt x="514" y="323"/>
                </a:lnTo>
                <a:lnTo>
                  <a:pt x="517" y="327"/>
                </a:lnTo>
                <a:lnTo>
                  <a:pt x="521" y="329"/>
                </a:lnTo>
                <a:lnTo>
                  <a:pt x="525" y="330"/>
                </a:lnTo>
                <a:lnTo>
                  <a:pt x="530" y="330"/>
                </a:lnTo>
                <a:lnTo>
                  <a:pt x="539" y="330"/>
                </a:lnTo>
                <a:lnTo>
                  <a:pt x="547" y="329"/>
                </a:lnTo>
                <a:lnTo>
                  <a:pt x="547" y="329"/>
                </a:lnTo>
                <a:lnTo>
                  <a:pt x="554" y="327"/>
                </a:lnTo>
                <a:lnTo>
                  <a:pt x="563" y="323"/>
                </a:lnTo>
                <a:lnTo>
                  <a:pt x="566" y="321"/>
                </a:lnTo>
                <a:lnTo>
                  <a:pt x="570" y="318"/>
                </a:lnTo>
                <a:lnTo>
                  <a:pt x="572" y="315"/>
                </a:lnTo>
                <a:lnTo>
                  <a:pt x="574" y="311"/>
                </a:lnTo>
                <a:lnTo>
                  <a:pt x="574" y="311"/>
                </a:lnTo>
                <a:lnTo>
                  <a:pt x="575" y="306"/>
                </a:lnTo>
                <a:lnTo>
                  <a:pt x="575" y="301"/>
                </a:lnTo>
                <a:lnTo>
                  <a:pt x="573" y="297"/>
                </a:lnTo>
                <a:lnTo>
                  <a:pt x="572" y="292"/>
                </a:lnTo>
                <a:lnTo>
                  <a:pt x="567" y="283"/>
                </a:lnTo>
                <a:lnTo>
                  <a:pt x="561" y="275"/>
                </a:lnTo>
                <a:lnTo>
                  <a:pt x="561" y="275"/>
                </a:lnTo>
                <a:lnTo>
                  <a:pt x="553" y="264"/>
                </a:lnTo>
                <a:lnTo>
                  <a:pt x="553" y="264"/>
                </a:lnTo>
                <a:lnTo>
                  <a:pt x="550" y="258"/>
                </a:lnTo>
                <a:lnTo>
                  <a:pt x="550" y="258"/>
                </a:lnTo>
                <a:lnTo>
                  <a:pt x="549" y="256"/>
                </a:lnTo>
                <a:lnTo>
                  <a:pt x="547" y="250"/>
                </a:lnTo>
                <a:lnTo>
                  <a:pt x="546" y="247"/>
                </a:lnTo>
                <a:lnTo>
                  <a:pt x="547" y="243"/>
                </a:lnTo>
                <a:lnTo>
                  <a:pt x="548" y="242"/>
                </a:lnTo>
                <a:lnTo>
                  <a:pt x="551" y="243"/>
                </a:lnTo>
                <a:lnTo>
                  <a:pt x="551" y="243"/>
                </a:lnTo>
                <a:lnTo>
                  <a:pt x="556" y="247"/>
                </a:lnTo>
                <a:lnTo>
                  <a:pt x="560" y="251"/>
                </a:lnTo>
                <a:lnTo>
                  <a:pt x="563" y="256"/>
                </a:lnTo>
                <a:lnTo>
                  <a:pt x="566" y="261"/>
                </a:lnTo>
                <a:lnTo>
                  <a:pt x="577" y="282"/>
                </a:lnTo>
                <a:lnTo>
                  <a:pt x="577" y="282"/>
                </a:lnTo>
                <a:lnTo>
                  <a:pt x="582" y="290"/>
                </a:lnTo>
                <a:lnTo>
                  <a:pt x="587" y="297"/>
                </a:lnTo>
                <a:lnTo>
                  <a:pt x="594" y="304"/>
                </a:lnTo>
                <a:lnTo>
                  <a:pt x="601" y="310"/>
                </a:lnTo>
                <a:lnTo>
                  <a:pt x="601" y="310"/>
                </a:lnTo>
                <a:lnTo>
                  <a:pt x="605" y="315"/>
                </a:lnTo>
                <a:lnTo>
                  <a:pt x="610" y="320"/>
                </a:lnTo>
                <a:lnTo>
                  <a:pt x="614" y="326"/>
                </a:lnTo>
                <a:lnTo>
                  <a:pt x="617" y="332"/>
                </a:lnTo>
                <a:lnTo>
                  <a:pt x="621" y="344"/>
                </a:lnTo>
                <a:lnTo>
                  <a:pt x="624" y="357"/>
                </a:lnTo>
                <a:lnTo>
                  <a:pt x="624" y="357"/>
                </a:lnTo>
                <a:lnTo>
                  <a:pt x="624" y="358"/>
                </a:lnTo>
                <a:lnTo>
                  <a:pt x="624" y="358"/>
                </a:lnTo>
                <a:lnTo>
                  <a:pt x="621" y="381"/>
                </a:lnTo>
                <a:lnTo>
                  <a:pt x="615" y="404"/>
                </a:lnTo>
                <a:lnTo>
                  <a:pt x="607" y="427"/>
                </a:lnTo>
                <a:lnTo>
                  <a:pt x="598" y="448"/>
                </a:lnTo>
                <a:lnTo>
                  <a:pt x="587" y="468"/>
                </a:lnTo>
                <a:lnTo>
                  <a:pt x="575" y="488"/>
                </a:lnTo>
                <a:lnTo>
                  <a:pt x="562" y="506"/>
                </a:lnTo>
                <a:lnTo>
                  <a:pt x="547" y="524"/>
                </a:lnTo>
                <a:lnTo>
                  <a:pt x="531" y="540"/>
                </a:lnTo>
                <a:lnTo>
                  <a:pt x="512" y="554"/>
                </a:lnTo>
                <a:lnTo>
                  <a:pt x="494" y="569"/>
                </a:lnTo>
                <a:lnTo>
                  <a:pt x="474" y="581"/>
                </a:lnTo>
                <a:lnTo>
                  <a:pt x="454" y="592"/>
                </a:lnTo>
                <a:lnTo>
                  <a:pt x="431" y="601"/>
                </a:lnTo>
                <a:lnTo>
                  <a:pt x="409" y="609"/>
                </a:lnTo>
                <a:lnTo>
                  <a:pt x="386" y="615"/>
                </a:lnTo>
                <a:lnTo>
                  <a:pt x="386" y="615"/>
                </a:lnTo>
                <a:lnTo>
                  <a:pt x="360" y="619"/>
                </a:lnTo>
                <a:lnTo>
                  <a:pt x="334" y="622"/>
                </a:lnTo>
                <a:lnTo>
                  <a:pt x="309" y="622"/>
                </a:lnTo>
                <a:lnTo>
                  <a:pt x="282" y="620"/>
                </a:lnTo>
                <a:lnTo>
                  <a:pt x="257" y="616"/>
                </a:lnTo>
                <a:lnTo>
                  <a:pt x="233" y="611"/>
                </a:lnTo>
                <a:lnTo>
                  <a:pt x="209" y="603"/>
                </a:lnTo>
                <a:lnTo>
                  <a:pt x="184" y="593"/>
                </a:lnTo>
                <a:lnTo>
                  <a:pt x="162" y="582"/>
                </a:lnTo>
                <a:lnTo>
                  <a:pt x="140" y="569"/>
                </a:lnTo>
                <a:lnTo>
                  <a:pt x="119" y="553"/>
                </a:lnTo>
                <a:lnTo>
                  <a:pt x="100" y="537"/>
                </a:lnTo>
                <a:lnTo>
                  <a:pt x="82" y="518"/>
                </a:lnTo>
                <a:lnTo>
                  <a:pt x="66" y="499"/>
                </a:lnTo>
                <a:lnTo>
                  <a:pt x="51" y="477"/>
                </a:lnTo>
                <a:lnTo>
                  <a:pt x="38" y="454"/>
                </a:lnTo>
                <a:lnTo>
                  <a:pt x="38" y="454"/>
                </a:lnTo>
                <a:close/>
                <a:moveTo>
                  <a:pt x="166" y="653"/>
                </a:moveTo>
                <a:lnTo>
                  <a:pt x="166" y="653"/>
                </a:lnTo>
                <a:lnTo>
                  <a:pt x="165" y="650"/>
                </a:lnTo>
                <a:lnTo>
                  <a:pt x="166" y="646"/>
                </a:lnTo>
                <a:lnTo>
                  <a:pt x="167" y="642"/>
                </a:lnTo>
                <a:lnTo>
                  <a:pt x="169" y="638"/>
                </a:lnTo>
                <a:lnTo>
                  <a:pt x="174" y="630"/>
                </a:lnTo>
                <a:lnTo>
                  <a:pt x="178" y="624"/>
                </a:lnTo>
                <a:lnTo>
                  <a:pt x="178" y="624"/>
                </a:lnTo>
                <a:lnTo>
                  <a:pt x="184" y="615"/>
                </a:lnTo>
                <a:lnTo>
                  <a:pt x="187" y="610"/>
                </a:lnTo>
                <a:lnTo>
                  <a:pt x="190" y="605"/>
                </a:lnTo>
                <a:lnTo>
                  <a:pt x="190" y="605"/>
                </a:lnTo>
                <a:lnTo>
                  <a:pt x="201" y="610"/>
                </a:lnTo>
                <a:lnTo>
                  <a:pt x="201" y="610"/>
                </a:lnTo>
                <a:lnTo>
                  <a:pt x="194" y="624"/>
                </a:lnTo>
                <a:lnTo>
                  <a:pt x="190" y="633"/>
                </a:lnTo>
                <a:lnTo>
                  <a:pt x="185" y="642"/>
                </a:lnTo>
                <a:lnTo>
                  <a:pt x="180" y="650"/>
                </a:lnTo>
                <a:lnTo>
                  <a:pt x="175" y="655"/>
                </a:lnTo>
                <a:lnTo>
                  <a:pt x="173" y="656"/>
                </a:lnTo>
                <a:lnTo>
                  <a:pt x="170" y="656"/>
                </a:lnTo>
                <a:lnTo>
                  <a:pt x="168" y="655"/>
                </a:lnTo>
                <a:lnTo>
                  <a:pt x="166" y="653"/>
                </a:lnTo>
                <a:lnTo>
                  <a:pt x="166" y="653"/>
                </a:lnTo>
                <a:close/>
                <a:moveTo>
                  <a:pt x="306" y="662"/>
                </a:moveTo>
                <a:lnTo>
                  <a:pt x="306" y="662"/>
                </a:lnTo>
                <a:lnTo>
                  <a:pt x="329" y="662"/>
                </a:lnTo>
                <a:lnTo>
                  <a:pt x="329" y="662"/>
                </a:lnTo>
                <a:lnTo>
                  <a:pt x="315" y="665"/>
                </a:lnTo>
                <a:lnTo>
                  <a:pt x="300" y="668"/>
                </a:lnTo>
                <a:lnTo>
                  <a:pt x="300" y="668"/>
                </a:lnTo>
                <a:lnTo>
                  <a:pt x="302" y="662"/>
                </a:lnTo>
                <a:lnTo>
                  <a:pt x="302" y="662"/>
                </a:lnTo>
                <a:lnTo>
                  <a:pt x="306" y="662"/>
                </a:lnTo>
                <a:lnTo>
                  <a:pt x="306" y="662"/>
                </a:lnTo>
                <a:close/>
                <a:moveTo>
                  <a:pt x="339" y="679"/>
                </a:moveTo>
                <a:lnTo>
                  <a:pt x="339" y="679"/>
                </a:lnTo>
                <a:lnTo>
                  <a:pt x="341" y="685"/>
                </a:lnTo>
                <a:lnTo>
                  <a:pt x="341" y="685"/>
                </a:lnTo>
                <a:lnTo>
                  <a:pt x="317" y="693"/>
                </a:lnTo>
                <a:lnTo>
                  <a:pt x="305" y="697"/>
                </a:lnTo>
                <a:lnTo>
                  <a:pt x="293" y="700"/>
                </a:lnTo>
                <a:lnTo>
                  <a:pt x="293" y="700"/>
                </a:lnTo>
                <a:lnTo>
                  <a:pt x="291" y="701"/>
                </a:lnTo>
                <a:lnTo>
                  <a:pt x="291" y="701"/>
                </a:lnTo>
                <a:lnTo>
                  <a:pt x="294" y="700"/>
                </a:lnTo>
                <a:lnTo>
                  <a:pt x="294" y="700"/>
                </a:lnTo>
                <a:lnTo>
                  <a:pt x="307" y="693"/>
                </a:lnTo>
                <a:lnTo>
                  <a:pt x="307" y="693"/>
                </a:lnTo>
                <a:lnTo>
                  <a:pt x="322" y="686"/>
                </a:lnTo>
                <a:lnTo>
                  <a:pt x="338" y="680"/>
                </a:lnTo>
                <a:lnTo>
                  <a:pt x="338" y="680"/>
                </a:lnTo>
                <a:lnTo>
                  <a:pt x="339" y="679"/>
                </a:lnTo>
                <a:lnTo>
                  <a:pt x="339" y="679"/>
                </a:lnTo>
                <a:close/>
                <a:moveTo>
                  <a:pt x="344" y="698"/>
                </a:moveTo>
                <a:lnTo>
                  <a:pt x="344" y="698"/>
                </a:lnTo>
                <a:lnTo>
                  <a:pt x="344" y="698"/>
                </a:lnTo>
                <a:lnTo>
                  <a:pt x="344" y="698"/>
                </a:lnTo>
                <a:lnTo>
                  <a:pt x="316" y="706"/>
                </a:lnTo>
                <a:lnTo>
                  <a:pt x="302" y="709"/>
                </a:lnTo>
                <a:lnTo>
                  <a:pt x="287" y="711"/>
                </a:lnTo>
                <a:lnTo>
                  <a:pt x="287" y="711"/>
                </a:lnTo>
                <a:lnTo>
                  <a:pt x="287" y="711"/>
                </a:lnTo>
                <a:lnTo>
                  <a:pt x="287" y="711"/>
                </a:lnTo>
                <a:lnTo>
                  <a:pt x="294" y="709"/>
                </a:lnTo>
                <a:lnTo>
                  <a:pt x="300" y="706"/>
                </a:lnTo>
                <a:lnTo>
                  <a:pt x="313" y="700"/>
                </a:lnTo>
                <a:lnTo>
                  <a:pt x="313" y="700"/>
                </a:lnTo>
                <a:lnTo>
                  <a:pt x="327" y="694"/>
                </a:lnTo>
                <a:lnTo>
                  <a:pt x="342" y="687"/>
                </a:lnTo>
                <a:lnTo>
                  <a:pt x="342" y="687"/>
                </a:lnTo>
                <a:lnTo>
                  <a:pt x="344" y="698"/>
                </a:lnTo>
                <a:lnTo>
                  <a:pt x="344" y="698"/>
                </a:lnTo>
                <a:close/>
                <a:moveTo>
                  <a:pt x="388" y="743"/>
                </a:moveTo>
                <a:lnTo>
                  <a:pt x="388" y="743"/>
                </a:lnTo>
                <a:lnTo>
                  <a:pt x="354" y="755"/>
                </a:lnTo>
                <a:lnTo>
                  <a:pt x="354" y="755"/>
                </a:lnTo>
                <a:lnTo>
                  <a:pt x="332" y="760"/>
                </a:lnTo>
                <a:lnTo>
                  <a:pt x="332" y="760"/>
                </a:lnTo>
                <a:lnTo>
                  <a:pt x="317" y="763"/>
                </a:lnTo>
                <a:lnTo>
                  <a:pt x="302" y="768"/>
                </a:lnTo>
                <a:lnTo>
                  <a:pt x="272" y="777"/>
                </a:lnTo>
                <a:lnTo>
                  <a:pt x="272" y="777"/>
                </a:lnTo>
                <a:lnTo>
                  <a:pt x="212" y="797"/>
                </a:lnTo>
                <a:lnTo>
                  <a:pt x="180" y="806"/>
                </a:lnTo>
                <a:lnTo>
                  <a:pt x="150" y="815"/>
                </a:lnTo>
                <a:lnTo>
                  <a:pt x="150" y="815"/>
                </a:lnTo>
                <a:lnTo>
                  <a:pt x="162" y="810"/>
                </a:lnTo>
                <a:lnTo>
                  <a:pt x="175" y="805"/>
                </a:lnTo>
                <a:lnTo>
                  <a:pt x="202" y="796"/>
                </a:lnTo>
                <a:lnTo>
                  <a:pt x="202" y="796"/>
                </a:lnTo>
                <a:lnTo>
                  <a:pt x="231" y="785"/>
                </a:lnTo>
                <a:lnTo>
                  <a:pt x="258" y="775"/>
                </a:lnTo>
                <a:lnTo>
                  <a:pt x="258" y="775"/>
                </a:lnTo>
                <a:lnTo>
                  <a:pt x="309" y="759"/>
                </a:lnTo>
                <a:lnTo>
                  <a:pt x="334" y="749"/>
                </a:lnTo>
                <a:lnTo>
                  <a:pt x="346" y="744"/>
                </a:lnTo>
                <a:lnTo>
                  <a:pt x="357" y="737"/>
                </a:lnTo>
                <a:lnTo>
                  <a:pt x="357" y="737"/>
                </a:lnTo>
                <a:lnTo>
                  <a:pt x="388" y="743"/>
                </a:lnTo>
                <a:lnTo>
                  <a:pt x="388" y="743"/>
                </a:lnTo>
                <a:close/>
                <a:moveTo>
                  <a:pt x="415" y="749"/>
                </a:moveTo>
                <a:lnTo>
                  <a:pt x="415" y="749"/>
                </a:lnTo>
                <a:lnTo>
                  <a:pt x="387" y="756"/>
                </a:lnTo>
                <a:lnTo>
                  <a:pt x="359" y="763"/>
                </a:lnTo>
                <a:lnTo>
                  <a:pt x="331" y="772"/>
                </a:lnTo>
                <a:lnTo>
                  <a:pt x="304" y="781"/>
                </a:lnTo>
                <a:lnTo>
                  <a:pt x="304" y="781"/>
                </a:lnTo>
                <a:lnTo>
                  <a:pt x="245" y="800"/>
                </a:lnTo>
                <a:lnTo>
                  <a:pt x="216" y="809"/>
                </a:lnTo>
                <a:lnTo>
                  <a:pt x="201" y="814"/>
                </a:lnTo>
                <a:lnTo>
                  <a:pt x="186" y="817"/>
                </a:lnTo>
                <a:lnTo>
                  <a:pt x="186" y="817"/>
                </a:lnTo>
                <a:lnTo>
                  <a:pt x="181" y="817"/>
                </a:lnTo>
                <a:lnTo>
                  <a:pt x="176" y="819"/>
                </a:lnTo>
                <a:lnTo>
                  <a:pt x="176" y="819"/>
                </a:lnTo>
                <a:lnTo>
                  <a:pt x="190" y="814"/>
                </a:lnTo>
                <a:lnTo>
                  <a:pt x="190" y="814"/>
                </a:lnTo>
                <a:lnTo>
                  <a:pt x="221" y="803"/>
                </a:lnTo>
                <a:lnTo>
                  <a:pt x="221" y="803"/>
                </a:lnTo>
                <a:lnTo>
                  <a:pt x="251" y="793"/>
                </a:lnTo>
                <a:lnTo>
                  <a:pt x="280" y="783"/>
                </a:lnTo>
                <a:lnTo>
                  <a:pt x="280" y="783"/>
                </a:lnTo>
                <a:lnTo>
                  <a:pt x="337" y="763"/>
                </a:lnTo>
                <a:lnTo>
                  <a:pt x="337" y="763"/>
                </a:lnTo>
                <a:lnTo>
                  <a:pt x="357" y="756"/>
                </a:lnTo>
                <a:lnTo>
                  <a:pt x="357" y="756"/>
                </a:lnTo>
                <a:lnTo>
                  <a:pt x="375" y="751"/>
                </a:lnTo>
                <a:lnTo>
                  <a:pt x="384" y="748"/>
                </a:lnTo>
                <a:lnTo>
                  <a:pt x="392" y="744"/>
                </a:lnTo>
                <a:lnTo>
                  <a:pt x="392" y="744"/>
                </a:lnTo>
                <a:lnTo>
                  <a:pt x="415" y="749"/>
                </a:lnTo>
                <a:lnTo>
                  <a:pt x="415" y="749"/>
                </a:lnTo>
                <a:close/>
                <a:moveTo>
                  <a:pt x="435" y="754"/>
                </a:moveTo>
                <a:lnTo>
                  <a:pt x="435" y="754"/>
                </a:lnTo>
                <a:lnTo>
                  <a:pt x="409" y="761"/>
                </a:lnTo>
                <a:lnTo>
                  <a:pt x="383" y="769"/>
                </a:lnTo>
                <a:lnTo>
                  <a:pt x="356" y="778"/>
                </a:lnTo>
                <a:lnTo>
                  <a:pt x="331" y="787"/>
                </a:lnTo>
                <a:lnTo>
                  <a:pt x="331" y="787"/>
                </a:lnTo>
                <a:lnTo>
                  <a:pt x="306" y="795"/>
                </a:lnTo>
                <a:lnTo>
                  <a:pt x="279" y="802"/>
                </a:lnTo>
                <a:lnTo>
                  <a:pt x="279" y="802"/>
                </a:lnTo>
                <a:lnTo>
                  <a:pt x="252" y="810"/>
                </a:lnTo>
                <a:lnTo>
                  <a:pt x="239" y="816"/>
                </a:lnTo>
                <a:lnTo>
                  <a:pt x="226" y="819"/>
                </a:lnTo>
                <a:lnTo>
                  <a:pt x="226" y="819"/>
                </a:lnTo>
                <a:lnTo>
                  <a:pt x="221" y="820"/>
                </a:lnTo>
                <a:lnTo>
                  <a:pt x="223" y="819"/>
                </a:lnTo>
                <a:lnTo>
                  <a:pt x="234" y="815"/>
                </a:lnTo>
                <a:lnTo>
                  <a:pt x="234" y="815"/>
                </a:lnTo>
                <a:lnTo>
                  <a:pt x="258" y="807"/>
                </a:lnTo>
                <a:lnTo>
                  <a:pt x="258" y="807"/>
                </a:lnTo>
                <a:lnTo>
                  <a:pt x="286" y="799"/>
                </a:lnTo>
                <a:lnTo>
                  <a:pt x="312" y="790"/>
                </a:lnTo>
                <a:lnTo>
                  <a:pt x="312" y="790"/>
                </a:lnTo>
                <a:lnTo>
                  <a:pt x="366" y="769"/>
                </a:lnTo>
                <a:lnTo>
                  <a:pt x="392" y="759"/>
                </a:lnTo>
                <a:lnTo>
                  <a:pt x="419" y="750"/>
                </a:lnTo>
                <a:lnTo>
                  <a:pt x="419" y="750"/>
                </a:lnTo>
                <a:lnTo>
                  <a:pt x="420" y="750"/>
                </a:lnTo>
                <a:lnTo>
                  <a:pt x="420" y="750"/>
                </a:lnTo>
                <a:lnTo>
                  <a:pt x="435" y="754"/>
                </a:lnTo>
                <a:lnTo>
                  <a:pt x="435" y="754"/>
                </a:lnTo>
                <a:close/>
                <a:moveTo>
                  <a:pt x="485" y="771"/>
                </a:moveTo>
                <a:lnTo>
                  <a:pt x="485" y="771"/>
                </a:lnTo>
                <a:lnTo>
                  <a:pt x="463" y="778"/>
                </a:lnTo>
                <a:lnTo>
                  <a:pt x="441" y="786"/>
                </a:lnTo>
                <a:lnTo>
                  <a:pt x="420" y="794"/>
                </a:lnTo>
                <a:lnTo>
                  <a:pt x="398" y="801"/>
                </a:lnTo>
                <a:lnTo>
                  <a:pt x="398" y="801"/>
                </a:lnTo>
                <a:lnTo>
                  <a:pt x="360" y="813"/>
                </a:lnTo>
                <a:lnTo>
                  <a:pt x="360" y="813"/>
                </a:lnTo>
                <a:lnTo>
                  <a:pt x="402" y="796"/>
                </a:lnTo>
                <a:lnTo>
                  <a:pt x="402" y="796"/>
                </a:lnTo>
                <a:lnTo>
                  <a:pt x="412" y="791"/>
                </a:lnTo>
                <a:lnTo>
                  <a:pt x="422" y="786"/>
                </a:lnTo>
                <a:lnTo>
                  <a:pt x="432" y="781"/>
                </a:lnTo>
                <a:lnTo>
                  <a:pt x="442" y="776"/>
                </a:lnTo>
                <a:lnTo>
                  <a:pt x="442" y="776"/>
                </a:lnTo>
                <a:lnTo>
                  <a:pt x="457" y="772"/>
                </a:lnTo>
                <a:lnTo>
                  <a:pt x="464" y="769"/>
                </a:lnTo>
                <a:lnTo>
                  <a:pt x="471" y="766"/>
                </a:lnTo>
                <a:lnTo>
                  <a:pt x="471" y="766"/>
                </a:lnTo>
                <a:lnTo>
                  <a:pt x="485" y="771"/>
                </a:lnTo>
                <a:lnTo>
                  <a:pt x="485" y="771"/>
                </a:lnTo>
                <a:close/>
                <a:moveTo>
                  <a:pt x="509" y="784"/>
                </a:moveTo>
                <a:lnTo>
                  <a:pt x="509" y="784"/>
                </a:lnTo>
                <a:lnTo>
                  <a:pt x="509" y="785"/>
                </a:lnTo>
                <a:lnTo>
                  <a:pt x="509" y="785"/>
                </a:lnTo>
                <a:lnTo>
                  <a:pt x="489" y="795"/>
                </a:lnTo>
                <a:lnTo>
                  <a:pt x="489" y="795"/>
                </a:lnTo>
                <a:lnTo>
                  <a:pt x="487" y="796"/>
                </a:lnTo>
                <a:lnTo>
                  <a:pt x="487" y="796"/>
                </a:lnTo>
                <a:lnTo>
                  <a:pt x="465" y="803"/>
                </a:lnTo>
                <a:lnTo>
                  <a:pt x="454" y="807"/>
                </a:lnTo>
                <a:lnTo>
                  <a:pt x="442" y="812"/>
                </a:lnTo>
                <a:lnTo>
                  <a:pt x="442" y="812"/>
                </a:lnTo>
                <a:lnTo>
                  <a:pt x="417" y="822"/>
                </a:lnTo>
                <a:lnTo>
                  <a:pt x="417" y="822"/>
                </a:lnTo>
                <a:lnTo>
                  <a:pt x="402" y="826"/>
                </a:lnTo>
                <a:lnTo>
                  <a:pt x="402" y="826"/>
                </a:lnTo>
                <a:lnTo>
                  <a:pt x="407" y="823"/>
                </a:lnTo>
                <a:lnTo>
                  <a:pt x="411" y="820"/>
                </a:lnTo>
                <a:lnTo>
                  <a:pt x="411" y="820"/>
                </a:lnTo>
                <a:lnTo>
                  <a:pt x="422" y="814"/>
                </a:lnTo>
                <a:lnTo>
                  <a:pt x="433" y="808"/>
                </a:lnTo>
                <a:lnTo>
                  <a:pt x="456" y="799"/>
                </a:lnTo>
                <a:lnTo>
                  <a:pt x="478" y="790"/>
                </a:lnTo>
                <a:lnTo>
                  <a:pt x="488" y="784"/>
                </a:lnTo>
                <a:lnTo>
                  <a:pt x="499" y="778"/>
                </a:lnTo>
                <a:lnTo>
                  <a:pt x="499" y="778"/>
                </a:lnTo>
                <a:lnTo>
                  <a:pt x="509" y="784"/>
                </a:lnTo>
                <a:lnTo>
                  <a:pt x="509" y="784"/>
                </a:lnTo>
                <a:close/>
                <a:moveTo>
                  <a:pt x="523" y="799"/>
                </a:moveTo>
                <a:lnTo>
                  <a:pt x="523" y="799"/>
                </a:lnTo>
                <a:lnTo>
                  <a:pt x="524" y="801"/>
                </a:lnTo>
                <a:lnTo>
                  <a:pt x="524" y="803"/>
                </a:lnTo>
                <a:lnTo>
                  <a:pt x="524" y="803"/>
                </a:lnTo>
                <a:lnTo>
                  <a:pt x="523" y="803"/>
                </a:lnTo>
                <a:lnTo>
                  <a:pt x="523" y="803"/>
                </a:lnTo>
                <a:lnTo>
                  <a:pt x="500" y="813"/>
                </a:lnTo>
                <a:lnTo>
                  <a:pt x="500" y="813"/>
                </a:lnTo>
                <a:lnTo>
                  <a:pt x="487" y="817"/>
                </a:lnTo>
                <a:lnTo>
                  <a:pt x="487" y="817"/>
                </a:lnTo>
                <a:lnTo>
                  <a:pt x="486" y="817"/>
                </a:lnTo>
                <a:lnTo>
                  <a:pt x="486" y="817"/>
                </a:lnTo>
                <a:lnTo>
                  <a:pt x="505" y="808"/>
                </a:lnTo>
                <a:lnTo>
                  <a:pt x="514" y="803"/>
                </a:lnTo>
                <a:lnTo>
                  <a:pt x="522" y="797"/>
                </a:lnTo>
                <a:lnTo>
                  <a:pt x="522" y="797"/>
                </a:lnTo>
                <a:lnTo>
                  <a:pt x="523" y="799"/>
                </a:lnTo>
                <a:lnTo>
                  <a:pt x="523" y="799"/>
                </a:lnTo>
                <a:close/>
                <a:moveTo>
                  <a:pt x="514" y="800"/>
                </a:moveTo>
                <a:lnTo>
                  <a:pt x="514" y="800"/>
                </a:lnTo>
                <a:lnTo>
                  <a:pt x="507" y="804"/>
                </a:lnTo>
                <a:lnTo>
                  <a:pt x="507" y="804"/>
                </a:lnTo>
                <a:lnTo>
                  <a:pt x="492" y="812"/>
                </a:lnTo>
                <a:lnTo>
                  <a:pt x="477" y="819"/>
                </a:lnTo>
                <a:lnTo>
                  <a:pt x="477" y="819"/>
                </a:lnTo>
                <a:lnTo>
                  <a:pt x="477" y="819"/>
                </a:lnTo>
                <a:lnTo>
                  <a:pt x="477" y="820"/>
                </a:lnTo>
                <a:lnTo>
                  <a:pt x="477" y="820"/>
                </a:lnTo>
                <a:lnTo>
                  <a:pt x="460" y="823"/>
                </a:lnTo>
                <a:lnTo>
                  <a:pt x="441" y="824"/>
                </a:lnTo>
                <a:lnTo>
                  <a:pt x="441" y="824"/>
                </a:lnTo>
                <a:lnTo>
                  <a:pt x="457" y="818"/>
                </a:lnTo>
                <a:lnTo>
                  <a:pt x="473" y="812"/>
                </a:lnTo>
                <a:lnTo>
                  <a:pt x="505" y="802"/>
                </a:lnTo>
                <a:lnTo>
                  <a:pt x="505" y="802"/>
                </a:lnTo>
                <a:lnTo>
                  <a:pt x="517" y="798"/>
                </a:lnTo>
                <a:lnTo>
                  <a:pt x="517" y="798"/>
                </a:lnTo>
                <a:lnTo>
                  <a:pt x="514" y="800"/>
                </a:lnTo>
                <a:lnTo>
                  <a:pt x="514" y="800"/>
                </a:lnTo>
                <a:close/>
                <a:moveTo>
                  <a:pt x="436" y="823"/>
                </a:moveTo>
                <a:lnTo>
                  <a:pt x="436" y="823"/>
                </a:lnTo>
                <a:lnTo>
                  <a:pt x="434" y="825"/>
                </a:lnTo>
                <a:lnTo>
                  <a:pt x="434" y="825"/>
                </a:lnTo>
                <a:lnTo>
                  <a:pt x="434" y="825"/>
                </a:lnTo>
                <a:lnTo>
                  <a:pt x="434" y="825"/>
                </a:lnTo>
                <a:lnTo>
                  <a:pt x="409" y="827"/>
                </a:lnTo>
                <a:lnTo>
                  <a:pt x="409" y="827"/>
                </a:lnTo>
                <a:lnTo>
                  <a:pt x="422" y="822"/>
                </a:lnTo>
                <a:lnTo>
                  <a:pt x="435" y="817"/>
                </a:lnTo>
                <a:lnTo>
                  <a:pt x="462" y="805"/>
                </a:lnTo>
                <a:lnTo>
                  <a:pt x="462" y="805"/>
                </a:lnTo>
                <a:lnTo>
                  <a:pt x="479" y="800"/>
                </a:lnTo>
                <a:lnTo>
                  <a:pt x="479" y="800"/>
                </a:lnTo>
                <a:lnTo>
                  <a:pt x="458" y="812"/>
                </a:lnTo>
                <a:lnTo>
                  <a:pt x="447" y="817"/>
                </a:lnTo>
                <a:lnTo>
                  <a:pt x="436" y="823"/>
                </a:lnTo>
                <a:lnTo>
                  <a:pt x="436" y="823"/>
                </a:lnTo>
                <a:close/>
                <a:moveTo>
                  <a:pt x="356" y="828"/>
                </a:moveTo>
                <a:lnTo>
                  <a:pt x="356" y="828"/>
                </a:lnTo>
                <a:lnTo>
                  <a:pt x="356" y="828"/>
                </a:lnTo>
                <a:lnTo>
                  <a:pt x="356" y="828"/>
                </a:lnTo>
                <a:lnTo>
                  <a:pt x="360" y="826"/>
                </a:lnTo>
                <a:lnTo>
                  <a:pt x="360" y="826"/>
                </a:lnTo>
                <a:lnTo>
                  <a:pt x="372" y="821"/>
                </a:lnTo>
                <a:lnTo>
                  <a:pt x="383" y="817"/>
                </a:lnTo>
                <a:lnTo>
                  <a:pt x="383" y="817"/>
                </a:lnTo>
                <a:lnTo>
                  <a:pt x="414" y="803"/>
                </a:lnTo>
                <a:lnTo>
                  <a:pt x="414" y="803"/>
                </a:lnTo>
                <a:lnTo>
                  <a:pt x="451" y="789"/>
                </a:lnTo>
                <a:lnTo>
                  <a:pt x="486" y="773"/>
                </a:lnTo>
                <a:lnTo>
                  <a:pt x="486" y="773"/>
                </a:lnTo>
                <a:lnTo>
                  <a:pt x="486" y="773"/>
                </a:lnTo>
                <a:lnTo>
                  <a:pt x="486" y="772"/>
                </a:lnTo>
                <a:lnTo>
                  <a:pt x="486" y="772"/>
                </a:lnTo>
                <a:lnTo>
                  <a:pt x="496" y="777"/>
                </a:lnTo>
                <a:lnTo>
                  <a:pt x="496" y="777"/>
                </a:lnTo>
                <a:lnTo>
                  <a:pt x="429" y="804"/>
                </a:lnTo>
                <a:lnTo>
                  <a:pt x="396" y="817"/>
                </a:lnTo>
                <a:lnTo>
                  <a:pt x="379" y="823"/>
                </a:lnTo>
                <a:lnTo>
                  <a:pt x="361" y="827"/>
                </a:lnTo>
                <a:lnTo>
                  <a:pt x="361" y="827"/>
                </a:lnTo>
                <a:lnTo>
                  <a:pt x="356" y="828"/>
                </a:lnTo>
                <a:lnTo>
                  <a:pt x="356" y="828"/>
                </a:lnTo>
                <a:close/>
                <a:moveTo>
                  <a:pt x="410" y="790"/>
                </a:moveTo>
                <a:lnTo>
                  <a:pt x="410" y="790"/>
                </a:lnTo>
                <a:lnTo>
                  <a:pt x="387" y="800"/>
                </a:lnTo>
                <a:lnTo>
                  <a:pt x="362" y="810"/>
                </a:lnTo>
                <a:lnTo>
                  <a:pt x="314" y="828"/>
                </a:lnTo>
                <a:lnTo>
                  <a:pt x="314" y="828"/>
                </a:lnTo>
                <a:lnTo>
                  <a:pt x="285" y="827"/>
                </a:lnTo>
                <a:lnTo>
                  <a:pt x="285" y="827"/>
                </a:lnTo>
                <a:lnTo>
                  <a:pt x="293" y="825"/>
                </a:lnTo>
                <a:lnTo>
                  <a:pt x="302" y="822"/>
                </a:lnTo>
                <a:lnTo>
                  <a:pt x="302" y="822"/>
                </a:lnTo>
                <a:lnTo>
                  <a:pt x="326" y="813"/>
                </a:lnTo>
                <a:lnTo>
                  <a:pt x="350" y="805"/>
                </a:lnTo>
                <a:lnTo>
                  <a:pt x="350" y="805"/>
                </a:lnTo>
                <a:lnTo>
                  <a:pt x="393" y="792"/>
                </a:lnTo>
                <a:lnTo>
                  <a:pt x="435" y="777"/>
                </a:lnTo>
                <a:lnTo>
                  <a:pt x="435" y="777"/>
                </a:lnTo>
                <a:lnTo>
                  <a:pt x="410" y="790"/>
                </a:lnTo>
                <a:lnTo>
                  <a:pt x="410" y="790"/>
                </a:lnTo>
                <a:close/>
                <a:moveTo>
                  <a:pt x="250" y="826"/>
                </a:moveTo>
                <a:lnTo>
                  <a:pt x="250" y="826"/>
                </a:lnTo>
                <a:lnTo>
                  <a:pt x="300" y="809"/>
                </a:lnTo>
                <a:lnTo>
                  <a:pt x="348" y="793"/>
                </a:lnTo>
                <a:lnTo>
                  <a:pt x="348" y="793"/>
                </a:lnTo>
                <a:lnTo>
                  <a:pt x="373" y="784"/>
                </a:lnTo>
                <a:lnTo>
                  <a:pt x="396" y="775"/>
                </a:lnTo>
                <a:lnTo>
                  <a:pt x="420" y="766"/>
                </a:lnTo>
                <a:lnTo>
                  <a:pt x="432" y="762"/>
                </a:lnTo>
                <a:lnTo>
                  <a:pt x="444" y="760"/>
                </a:lnTo>
                <a:lnTo>
                  <a:pt x="444" y="760"/>
                </a:lnTo>
                <a:lnTo>
                  <a:pt x="439" y="761"/>
                </a:lnTo>
                <a:lnTo>
                  <a:pt x="434" y="763"/>
                </a:lnTo>
                <a:lnTo>
                  <a:pt x="425" y="768"/>
                </a:lnTo>
                <a:lnTo>
                  <a:pt x="425" y="768"/>
                </a:lnTo>
                <a:lnTo>
                  <a:pt x="411" y="774"/>
                </a:lnTo>
                <a:lnTo>
                  <a:pt x="396" y="779"/>
                </a:lnTo>
                <a:lnTo>
                  <a:pt x="396" y="779"/>
                </a:lnTo>
                <a:lnTo>
                  <a:pt x="372" y="788"/>
                </a:lnTo>
                <a:lnTo>
                  <a:pt x="346" y="796"/>
                </a:lnTo>
                <a:lnTo>
                  <a:pt x="346" y="796"/>
                </a:lnTo>
                <a:lnTo>
                  <a:pt x="305" y="808"/>
                </a:lnTo>
                <a:lnTo>
                  <a:pt x="285" y="817"/>
                </a:lnTo>
                <a:lnTo>
                  <a:pt x="275" y="821"/>
                </a:lnTo>
                <a:lnTo>
                  <a:pt x="266" y="827"/>
                </a:lnTo>
                <a:lnTo>
                  <a:pt x="266" y="827"/>
                </a:lnTo>
                <a:lnTo>
                  <a:pt x="250" y="826"/>
                </a:lnTo>
                <a:lnTo>
                  <a:pt x="250" y="826"/>
                </a:lnTo>
                <a:close/>
                <a:moveTo>
                  <a:pt x="216" y="823"/>
                </a:moveTo>
                <a:lnTo>
                  <a:pt x="216" y="823"/>
                </a:lnTo>
                <a:lnTo>
                  <a:pt x="226" y="821"/>
                </a:lnTo>
                <a:lnTo>
                  <a:pt x="236" y="819"/>
                </a:lnTo>
                <a:lnTo>
                  <a:pt x="255" y="813"/>
                </a:lnTo>
                <a:lnTo>
                  <a:pt x="255" y="813"/>
                </a:lnTo>
                <a:lnTo>
                  <a:pt x="269" y="807"/>
                </a:lnTo>
                <a:lnTo>
                  <a:pt x="283" y="803"/>
                </a:lnTo>
                <a:lnTo>
                  <a:pt x="311" y="795"/>
                </a:lnTo>
                <a:lnTo>
                  <a:pt x="311" y="795"/>
                </a:lnTo>
                <a:lnTo>
                  <a:pt x="339" y="786"/>
                </a:lnTo>
                <a:lnTo>
                  <a:pt x="367" y="777"/>
                </a:lnTo>
                <a:lnTo>
                  <a:pt x="395" y="768"/>
                </a:lnTo>
                <a:lnTo>
                  <a:pt x="423" y="760"/>
                </a:lnTo>
                <a:lnTo>
                  <a:pt x="423" y="760"/>
                </a:lnTo>
                <a:lnTo>
                  <a:pt x="433" y="757"/>
                </a:lnTo>
                <a:lnTo>
                  <a:pt x="433" y="757"/>
                </a:lnTo>
                <a:lnTo>
                  <a:pt x="419" y="762"/>
                </a:lnTo>
                <a:lnTo>
                  <a:pt x="419" y="762"/>
                </a:lnTo>
                <a:lnTo>
                  <a:pt x="405" y="767"/>
                </a:lnTo>
                <a:lnTo>
                  <a:pt x="391" y="772"/>
                </a:lnTo>
                <a:lnTo>
                  <a:pt x="391" y="772"/>
                </a:lnTo>
                <a:lnTo>
                  <a:pt x="363" y="782"/>
                </a:lnTo>
                <a:lnTo>
                  <a:pt x="336" y="792"/>
                </a:lnTo>
                <a:lnTo>
                  <a:pt x="336" y="792"/>
                </a:lnTo>
                <a:lnTo>
                  <a:pt x="313" y="799"/>
                </a:lnTo>
                <a:lnTo>
                  <a:pt x="289" y="806"/>
                </a:lnTo>
                <a:lnTo>
                  <a:pt x="265" y="815"/>
                </a:lnTo>
                <a:lnTo>
                  <a:pt x="254" y="820"/>
                </a:lnTo>
                <a:lnTo>
                  <a:pt x="243" y="825"/>
                </a:lnTo>
                <a:lnTo>
                  <a:pt x="243" y="825"/>
                </a:lnTo>
                <a:lnTo>
                  <a:pt x="216" y="823"/>
                </a:lnTo>
                <a:lnTo>
                  <a:pt x="216" y="823"/>
                </a:lnTo>
                <a:close/>
                <a:moveTo>
                  <a:pt x="341" y="792"/>
                </a:moveTo>
                <a:lnTo>
                  <a:pt x="341" y="792"/>
                </a:lnTo>
                <a:lnTo>
                  <a:pt x="378" y="780"/>
                </a:lnTo>
                <a:lnTo>
                  <a:pt x="378" y="780"/>
                </a:lnTo>
                <a:lnTo>
                  <a:pt x="353" y="789"/>
                </a:lnTo>
                <a:lnTo>
                  <a:pt x="353" y="789"/>
                </a:lnTo>
                <a:lnTo>
                  <a:pt x="300" y="807"/>
                </a:lnTo>
                <a:lnTo>
                  <a:pt x="300" y="807"/>
                </a:lnTo>
                <a:lnTo>
                  <a:pt x="272" y="816"/>
                </a:lnTo>
                <a:lnTo>
                  <a:pt x="259" y="820"/>
                </a:lnTo>
                <a:lnTo>
                  <a:pt x="247" y="825"/>
                </a:lnTo>
                <a:lnTo>
                  <a:pt x="247" y="825"/>
                </a:lnTo>
                <a:lnTo>
                  <a:pt x="247" y="825"/>
                </a:lnTo>
                <a:lnTo>
                  <a:pt x="247" y="825"/>
                </a:lnTo>
                <a:lnTo>
                  <a:pt x="258" y="820"/>
                </a:lnTo>
                <a:lnTo>
                  <a:pt x="269" y="815"/>
                </a:lnTo>
                <a:lnTo>
                  <a:pt x="294" y="807"/>
                </a:lnTo>
                <a:lnTo>
                  <a:pt x="318" y="800"/>
                </a:lnTo>
                <a:lnTo>
                  <a:pt x="341" y="792"/>
                </a:lnTo>
                <a:lnTo>
                  <a:pt x="341" y="792"/>
                </a:lnTo>
                <a:close/>
                <a:moveTo>
                  <a:pt x="426" y="762"/>
                </a:moveTo>
                <a:lnTo>
                  <a:pt x="426" y="762"/>
                </a:lnTo>
                <a:lnTo>
                  <a:pt x="438" y="756"/>
                </a:lnTo>
                <a:lnTo>
                  <a:pt x="438" y="756"/>
                </a:lnTo>
                <a:lnTo>
                  <a:pt x="439" y="755"/>
                </a:lnTo>
                <a:lnTo>
                  <a:pt x="439" y="755"/>
                </a:lnTo>
                <a:lnTo>
                  <a:pt x="445" y="757"/>
                </a:lnTo>
                <a:lnTo>
                  <a:pt x="445" y="757"/>
                </a:lnTo>
                <a:lnTo>
                  <a:pt x="426" y="762"/>
                </a:lnTo>
                <a:lnTo>
                  <a:pt x="426" y="762"/>
                </a:lnTo>
                <a:close/>
                <a:moveTo>
                  <a:pt x="132" y="812"/>
                </a:moveTo>
                <a:lnTo>
                  <a:pt x="132" y="812"/>
                </a:lnTo>
                <a:lnTo>
                  <a:pt x="166" y="798"/>
                </a:lnTo>
                <a:lnTo>
                  <a:pt x="201" y="786"/>
                </a:lnTo>
                <a:lnTo>
                  <a:pt x="201" y="786"/>
                </a:lnTo>
                <a:lnTo>
                  <a:pt x="255" y="771"/>
                </a:lnTo>
                <a:lnTo>
                  <a:pt x="255" y="771"/>
                </a:lnTo>
                <a:lnTo>
                  <a:pt x="282" y="763"/>
                </a:lnTo>
                <a:lnTo>
                  <a:pt x="310" y="755"/>
                </a:lnTo>
                <a:lnTo>
                  <a:pt x="310" y="755"/>
                </a:lnTo>
                <a:lnTo>
                  <a:pt x="334" y="747"/>
                </a:lnTo>
                <a:lnTo>
                  <a:pt x="334" y="747"/>
                </a:lnTo>
                <a:lnTo>
                  <a:pt x="342" y="743"/>
                </a:lnTo>
                <a:lnTo>
                  <a:pt x="342" y="743"/>
                </a:lnTo>
                <a:lnTo>
                  <a:pt x="331" y="749"/>
                </a:lnTo>
                <a:lnTo>
                  <a:pt x="320" y="753"/>
                </a:lnTo>
                <a:lnTo>
                  <a:pt x="296" y="761"/>
                </a:lnTo>
                <a:lnTo>
                  <a:pt x="272" y="769"/>
                </a:lnTo>
                <a:lnTo>
                  <a:pt x="249" y="776"/>
                </a:lnTo>
                <a:lnTo>
                  <a:pt x="249" y="776"/>
                </a:lnTo>
                <a:lnTo>
                  <a:pt x="223" y="786"/>
                </a:lnTo>
                <a:lnTo>
                  <a:pt x="196" y="795"/>
                </a:lnTo>
                <a:lnTo>
                  <a:pt x="196" y="795"/>
                </a:lnTo>
                <a:lnTo>
                  <a:pt x="171" y="804"/>
                </a:lnTo>
                <a:lnTo>
                  <a:pt x="158" y="809"/>
                </a:lnTo>
                <a:lnTo>
                  <a:pt x="145" y="815"/>
                </a:lnTo>
                <a:lnTo>
                  <a:pt x="145" y="815"/>
                </a:lnTo>
                <a:lnTo>
                  <a:pt x="138" y="814"/>
                </a:lnTo>
                <a:lnTo>
                  <a:pt x="132" y="812"/>
                </a:lnTo>
                <a:lnTo>
                  <a:pt x="132" y="812"/>
                </a:lnTo>
                <a:close/>
                <a:moveTo>
                  <a:pt x="250" y="770"/>
                </a:moveTo>
                <a:lnTo>
                  <a:pt x="250" y="770"/>
                </a:lnTo>
                <a:lnTo>
                  <a:pt x="291" y="756"/>
                </a:lnTo>
                <a:lnTo>
                  <a:pt x="310" y="748"/>
                </a:lnTo>
                <a:lnTo>
                  <a:pt x="329" y="740"/>
                </a:lnTo>
                <a:lnTo>
                  <a:pt x="329" y="740"/>
                </a:lnTo>
                <a:lnTo>
                  <a:pt x="331" y="739"/>
                </a:lnTo>
                <a:lnTo>
                  <a:pt x="332" y="738"/>
                </a:lnTo>
                <a:lnTo>
                  <a:pt x="332" y="738"/>
                </a:lnTo>
                <a:lnTo>
                  <a:pt x="349" y="737"/>
                </a:lnTo>
                <a:lnTo>
                  <a:pt x="349" y="737"/>
                </a:lnTo>
                <a:lnTo>
                  <a:pt x="351" y="736"/>
                </a:lnTo>
                <a:lnTo>
                  <a:pt x="351" y="736"/>
                </a:lnTo>
                <a:lnTo>
                  <a:pt x="353" y="737"/>
                </a:lnTo>
                <a:lnTo>
                  <a:pt x="353" y="737"/>
                </a:lnTo>
                <a:lnTo>
                  <a:pt x="328" y="746"/>
                </a:lnTo>
                <a:lnTo>
                  <a:pt x="303" y="755"/>
                </a:lnTo>
                <a:lnTo>
                  <a:pt x="276" y="763"/>
                </a:lnTo>
                <a:lnTo>
                  <a:pt x="250" y="770"/>
                </a:lnTo>
                <a:lnTo>
                  <a:pt x="250" y="770"/>
                </a:lnTo>
                <a:close/>
                <a:moveTo>
                  <a:pt x="288" y="703"/>
                </a:moveTo>
                <a:lnTo>
                  <a:pt x="288" y="703"/>
                </a:lnTo>
                <a:lnTo>
                  <a:pt x="308" y="698"/>
                </a:lnTo>
                <a:lnTo>
                  <a:pt x="327" y="692"/>
                </a:lnTo>
                <a:lnTo>
                  <a:pt x="327" y="692"/>
                </a:lnTo>
                <a:lnTo>
                  <a:pt x="312" y="698"/>
                </a:lnTo>
                <a:lnTo>
                  <a:pt x="312" y="698"/>
                </a:lnTo>
                <a:lnTo>
                  <a:pt x="288" y="708"/>
                </a:lnTo>
                <a:lnTo>
                  <a:pt x="288" y="708"/>
                </a:lnTo>
                <a:lnTo>
                  <a:pt x="288" y="703"/>
                </a:lnTo>
                <a:lnTo>
                  <a:pt x="288" y="703"/>
                </a:lnTo>
                <a:close/>
                <a:moveTo>
                  <a:pt x="324" y="738"/>
                </a:moveTo>
                <a:lnTo>
                  <a:pt x="324" y="738"/>
                </a:lnTo>
                <a:lnTo>
                  <a:pt x="305" y="744"/>
                </a:lnTo>
                <a:lnTo>
                  <a:pt x="286" y="750"/>
                </a:lnTo>
                <a:lnTo>
                  <a:pt x="247" y="759"/>
                </a:lnTo>
                <a:lnTo>
                  <a:pt x="247" y="759"/>
                </a:lnTo>
                <a:lnTo>
                  <a:pt x="275" y="749"/>
                </a:lnTo>
                <a:lnTo>
                  <a:pt x="290" y="744"/>
                </a:lnTo>
                <a:lnTo>
                  <a:pt x="303" y="737"/>
                </a:lnTo>
                <a:lnTo>
                  <a:pt x="303" y="737"/>
                </a:lnTo>
                <a:lnTo>
                  <a:pt x="324" y="738"/>
                </a:lnTo>
                <a:lnTo>
                  <a:pt x="324" y="738"/>
                </a:lnTo>
                <a:close/>
                <a:moveTo>
                  <a:pt x="344" y="728"/>
                </a:moveTo>
                <a:lnTo>
                  <a:pt x="344" y="728"/>
                </a:lnTo>
                <a:lnTo>
                  <a:pt x="342" y="728"/>
                </a:lnTo>
                <a:lnTo>
                  <a:pt x="342" y="728"/>
                </a:lnTo>
                <a:lnTo>
                  <a:pt x="342" y="727"/>
                </a:lnTo>
                <a:lnTo>
                  <a:pt x="341" y="727"/>
                </a:lnTo>
                <a:lnTo>
                  <a:pt x="341" y="727"/>
                </a:lnTo>
                <a:lnTo>
                  <a:pt x="335" y="726"/>
                </a:lnTo>
                <a:lnTo>
                  <a:pt x="330" y="726"/>
                </a:lnTo>
                <a:lnTo>
                  <a:pt x="330" y="726"/>
                </a:lnTo>
                <a:lnTo>
                  <a:pt x="338" y="723"/>
                </a:lnTo>
                <a:lnTo>
                  <a:pt x="345" y="719"/>
                </a:lnTo>
                <a:lnTo>
                  <a:pt x="345" y="719"/>
                </a:lnTo>
                <a:lnTo>
                  <a:pt x="344" y="728"/>
                </a:lnTo>
                <a:lnTo>
                  <a:pt x="344" y="728"/>
                </a:lnTo>
                <a:close/>
                <a:moveTo>
                  <a:pt x="324" y="727"/>
                </a:moveTo>
                <a:lnTo>
                  <a:pt x="324" y="727"/>
                </a:lnTo>
                <a:lnTo>
                  <a:pt x="324" y="728"/>
                </a:lnTo>
                <a:lnTo>
                  <a:pt x="325" y="729"/>
                </a:lnTo>
                <a:lnTo>
                  <a:pt x="325" y="729"/>
                </a:lnTo>
                <a:lnTo>
                  <a:pt x="298" y="727"/>
                </a:lnTo>
                <a:lnTo>
                  <a:pt x="298" y="727"/>
                </a:lnTo>
                <a:lnTo>
                  <a:pt x="319" y="723"/>
                </a:lnTo>
                <a:lnTo>
                  <a:pt x="319" y="723"/>
                </a:lnTo>
                <a:lnTo>
                  <a:pt x="330" y="720"/>
                </a:lnTo>
                <a:lnTo>
                  <a:pt x="341" y="719"/>
                </a:lnTo>
                <a:lnTo>
                  <a:pt x="341" y="719"/>
                </a:lnTo>
                <a:lnTo>
                  <a:pt x="337" y="720"/>
                </a:lnTo>
                <a:lnTo>
                  <a:pt x="333" y="722"/>
                </a:lnTo>
                <a:lnTo>
                  <a:pt x="324" y="727"/>
                </a:lnTo>
                <a:lnTo>
                  <a:pt x="324" y="727"/>
                </a:lnTo>
                <a:close/>
                <a:moveTo>
                  <a:pt x="289" y="726"/>
                </a:moveTo>
                <a:lnTo>
                  <a:pt x="289" y="726"/>
                </a:lnTo>
                <a:lnTo>
                  <a:pt x="289" y="724"/>
                </a:lnTo>
                <a:lnTo>
                  <a:pt x="289" y="724"/>
                </a:lnTo>
                <a:lnTo>
                  <a:pt x="288" y="722"/>
                </a:lnTo>
                <a:lnTo>
                  <a:pt x="288" y="722"/>
                </a:lnTo>
                <a:lnTo>
                  <a:pt x="300" y="720"/>
                </a:lnTo>
                <a:lnTo>
                  <a:pt x="311" y="717"/>
                </a:lnTo>
                <a:lnTo>
                  <a:pt x="322" y="714"/>
                </a:lnTo>
                <a:lnTo>
                  <a:pt x="334" y="711"/>
                </a:lnTo>
                <a:lnTo>
                  <a:pt x="334" y="711"/>
                </a:lnTo>
                <a:lnTo>
                  <a:pt x="337" y="711"/>
                </a:lnTo>
                <a:lnTo>
                  <a:pt x="335" y="712"/>
                </a:lnTo>
                <a:lnTo>
                  <a:pt x="328" y="714"/>
                </a:lnTo>
                <a:lnTo>
                  <a:pt x="328" y="714"/>
                </a:lnTo>
                <a:lnTo>
                  <a:pt x="320" y="717"/>
                </a:lnTo>
                <a:lnTo>
                  <a:pt x="312" y="719"/>
                </a:lnTo>
                <a:lnTo>
                  <a:pt x="312" y="719"/>
                </a:lnTo>
                <a:lnTo>
                  <a:pt x="301" y="722"/>
                </a:lnTo>
                <a:lnTo>
                  <a:pt x="289" y="726"/>
                </a:lnTo>
                <a:lnTo>
                  <a:pt x="289" y="726"/>
                </a:lnTo>
                <a:close/>
                <a:moveTo>
                  <a:pt x="287" y="713"/>
                </a:moveTo>
                <a:lnTo>
                  <a:pt x="287" y="713"/>
                </a:lnTo>
                <a:lnTo>
                  <a:pt x="299" y="712"/>
                </a:lnTo>
                <a:lnTo>
                  <a:pt x="311" y="709"/>
                </a:lnTo>
                <a:lnTo>
                  <a:pt x="311" y="709"/>
                </a:lnTo>
                <a:lnTo>
                  <a:pt x="311" y="709"/>
                </a:lnTo>
                <a:lnTo>
                  <a:pt x="287" y="718"/>
                </a:lnTo>
                <a:lnTo>
                  <a:pt x="287" y="718"/>
                </a:lnTo>
                <a:lnTo>
                  <a:pt x="287" y="713"/>
                </a:lnTo>
                <a:lnTo>
                  <a:pt x="287" y="713"/>
                </a:lnTo>
                <a:close/>
                <a:moveTo>
                  <a:pt x="328" y="681"/>
                </a:moveTo>
                <a:lnTo>
                  <a:pt x="328" y="681"/>
                </a:lnTo>
                <a:lnTo>
                  <a:pt x="309" y="690"/>
                </a:lnTo>
                <a:lnTo>
                  <a:pt x="289" y="699"/>
                </a:lnTo>
                <a:lnTo>
                  <a:pt x="289" y="699"/>
                </a:lnTo>
                <a:lnTo>
                  <a:pt x="292" y="691"/>
                </a:lnTo>
                <a:lnTo>
                  <a:pt x="292" y="691"/>
                </a:lnTo>
                <a:lnTo>
                  <a:pt x="312" y="685"/>
                </a:lnTo>
                <a:lnTo>
                  <a:pt x="312" y="685"/>
                </a:lnTo>
                <a:lnTo>
                  <a:pt x="325" y="682"/>
                </a:lnTo>
                <a:lnTo>
                  <a:pt x="325" y="682"/>
                </a:lnTo>
                <a:lnTo>
                  <a:pt x="332" y="680"/>
                </a:lnTo>
                <a:lnTo>
                  <a:pt x="328" y="681"/>
                </a:lnTo>
                <a:lnTo>
                  <a:pt x="328" y="681"/>
                </a:lnTo>
                <a:close/>
                <a:moveTo>
                  <a:pt x="296" y="680"/>
                </a:moveTo>
                <a:lnTo>
                  <a:pt x="296" y="680"/>
                </a:lnTo>
                <a:lnTo>
                  <a:pt x="313" y="677"/>
                </a:lnTo>
                <a:lnTo>
                  <a:pt x="321" y="675"/>
                </a:lnTo>
                <a:lnTo>
                  <a:pt x="328" y="672"/>
                </a:lnTo>
                <a:lnTo>
                  <a:pt x="328" y="672"/>
                </a:lnTo>
                <a:lnTo>
                  <a:pt x="319" y="676"/>
                </a:lnTo>
                <a:lnTo>
                  <a:pt x="311" y="679"/>
                </a:lnTo>
                <a:lnTo>
                  <a:pt x="302" y="682"/>
                </a:lnTo>
                <a:lnTo>
                  <a:pt x="294" y="687"/>
                </a:lnTo>
                <a:lnTo>
                  <a:pt x="294" y="687"/>
                </a:lnTo>
                <a:lnTo>
                  <a:pt x="296" y="680"/>
                </a:lnTo>
                <a:lnTo>
                  <a:pt x="296" y="680"/>
                </a:lnTo>
                <a:close/>
                <a:moveTo>
                  <a:pt x="300" y="671"/>
                </a:moveTo>
                <a:lnTo>
                  <a:pt x="300" y="671"/>
                </a:lnTo>
                <a:lnTo>
                  <a:pt x="318" y="667"/>
                </a:lnTo>
                <a:lnTo>
                  <a:pt x="318" y="667"/>
                </a:lnTo>
                <a:lnTo>
                  <a:pt x="323" y="666"/>
                </a:lnTo>
                <a:lnTo>
                  <a:pt x="323" y="666"/>
                </a:lnTo>
                <a:lnTo>
                  <a:pt x="321" y="666"/>
                </a:lnTo>
                <a:lnTo>
                  <a:pt x="321" y="666"/>
                </a:lnTo>
                <a:lnTo>
                  <a:pt x="309" y="670"/>
                </a:lnTo>
                <a:lnTo>
                  <a:pt x="298" y="675"/>
                </a:lnTo>
                <a:lnTo>
                  <a:pt x="298" y="675"/>
                </a:lnTo>
                <a:lnTo>
                  <a:pt x="300" y="671"/>
                </a:lnTo>
                <a:lnTo>
                  <a:pt x="300" y="671"/>
                </a:lnTo>
                <a:close/>
                <a:moveTo>
                  <a:pt x="224" y="749"/>
                </a:moveTo>
                <a:lnTo>
                  <a:pt x="224" y="749"/>
                </a:lnTo>
                <a:lnTo>
                  <a:pt x="239" y="746"/>
                </a:lnTo>
                <a:lnTo>
                  <a:pt x="254" y="743"/>
                </a:lnTo>
                <a:lnTo>
                  <a:pt x="269" y="740"/>
                </a:lnTo>
                <a:lnTo>
                  <a:pt x="285" y="736"/>
                </a:lnTo>
                <a:lnTo>
                  <a:pt x="285" y="736"/>
                </a:lnTo>
                <a:lnTo>
                  <a:pt x="288" y="736"/>
                </a:lnTo>
                <a:lnTo>
                  <a:pt x="288" y="736"/>
                </a:lnTo>
                <a:lnTo>
                  <a:pt x="259" y="745"/>
                </a:lnTo>
                <a:lnTo>
                  <a:pt x="245" y="750"/>
                </a:lnTo>
                <a:lnTo>
                  <a:pt x="231" y="754"/>
                </a:lnTo>
                <a:lnTo>
                  <a:pt x="231" y="754"/>
                </a:lnTo>
                <a:lnTo>
                  <a:pt x="190" y="764"/>
                </a:lnTo>
                <a:lnTo>
                  <a:pt x="170" y="771"/>
                </a:lnTo>
                <a:lnTo>
                  <a:pt x="150" y="777"/>
                </a:lnTo>
                <a:lnTo>
                  <a:pt x="150" y="777"/>
                </a:lnTo>
                <a:lnTo>
                  <a:pt x="158" y="772"/>
                </a:lnTo>
                <a:lnTo>
                  <a:pt x="167" y="768"/>
                </a:lnTo>
                <a:lnTo>
                  <a:pt x="185" y="760"/>
                </a:lnTo>
                <a:lnTo>
                  <a:pt x="205" y="754"/>
                </a:lnTo>
                <a:lnTo>
                  <a:pt x="224" y="749"/>
                </a:lnTo>
                <a:lnTo>
                  <a:pt x="224" y="749"/>
                </a:lnTo>
                <a:close/>
                <a:moveTo>
                  <a:pt x="143" y="782"/>
                </a:moveTo>
                <a:lnTo>
                  <a:pt x="143" y="782"/>
                </a:lnTo>
                <a:lnTo>
                  <a:pt x="146" y="780"/>
                </a:lnTo>
                <a:lnTo>
                  <a:pt x="146" y="780"/>
                </a:lnTo>
                <a:lnTo>
                  <a:pt x="147" y="781"/>
                </a:lnTo>
                <a:lnTo>
                  <a:pt x="148" y="781"/>
                </a:lnTo>
                <a:lnTo>
                  <a:pt x="148" y="781"/>
                </a:lnTo>
                <a:lnTo>
                  <a:pt x="171" y="773"/>
                </a:lnTo>
                <a:lnTo>
                  <a:pt x="194" y="766"/>
                </a:lnTo>
                <a:lnTo>
                  <a:pt x="242" y="753"/>
                </a:lnTo>
                <a:lnTo>
                  <a:pt x="242" y="753"/>
                </a:lnTo>
                <a:lnTo>
                  <a:pt x="264" y="746"/>
                </a:lnTo>
                <a:lnTo>
                  <a:pt x="287" y="739"/>
                </a:lnTo>
                <a:lnTo>
                  <a:pt x="287" y="739"/>
                </a:lnTo>
                <a:lnTo>
                  <a:pt x="294" y="737"/>
                </a:lnTo>
                <a:lnTo>
                  <a:pt x="294" y="737"/>
                </a:lnTo>
                <a:lnTo>
                  <a:pt x="299" y="737"/>
                </a:lnTo>
                <a:lnTo>
                  <a:pt x="299" y="737"/>
                </a:lnTo>
                <a:lnTo>
                  <a:pt x="289" y="742"/>
                </a:lnTo>
                <a:lnTo>
                  <a:pt x="289" y="742"/>
                </a:lnTo>
                <a:lnTo>
                  <a:pt x="268" y="750"/>
                </a:lnTo>
                <a:lnTo>
                  <a:pt x="247" y="757"/>
                </a:lnTo>
                <a:lnTo>
                  <a:pt x="206" y="770"/>
                </a:lnTo>
                <a:lnTo>
                  <a:pt x="164" y="784"/>
                </a:lnTo>
                <a:lnTo>
                  <a:pt x="143" y="792"/>
                </a:lnTo>
                <a:lnTo>
                  <a:pt x="123" y="801"/>
                </a:lnTo>
                <a:lnTo>
                  <a:pt x="123" y="801"/>
                </a:lnTo>
                <a:lnTo>
                  <a:pt x="128" y="795"/>
                </a:lnTo>
                <a:lnTo>
                  <a:pt x="134" y="790"/>
                </a:lnTo>
                <a:lnTo>
                  <a:pt x="143" y="782"/>
                </a:lnTo>
                <a:lnTo>
                  <a:pt x="143" y="782"/>
                </a:lnTo>
                <a:close/>
                <a:moveTo>
                  <a:pt x="205" y="773"/>
                </a:moveTo>
                <a:lnTo>
                  <a:pt x="205" y="773"/>
                </a:lnTo>
                <a:lnTo>
                  <a:pt x="166" y="787"/>
                </a:lnTo>
                <a:lnTo>
                  <a:pt x="148" y="794"/>
                </a:lnTo>
                <a:lnTo>
                  <a:pt x="129" y="800"/>
                </a:lnTo>
                <a:lnTo>
                  <a:pt x="129" y="800"/>
                </a:lnTo>
                <a:lnTo>
                  <a:pt x="137" y="797"/>
                </a:lnTo>
                <a:lnTo>
                  <a:pt x="137" y="797"/>
                </a:lnTo>
                <a:lnTo>
                  <a:pt x="151" y="791"/>
                </a:lnTo>
                <a:lnTo>
                  <a:pt x="165" y="785"/>
                </a:lnTo>
                <a:lnTo>
                  <a:pt x="165" y="785"/>
                </a:lnTo>
                <a:lnTo>
                  <a:pt x="184" y="779"/>
                </a:lnTo>
                <a:lnTo>
                  <a:pt x="205" y="773"/>
                </a:lnTo>
                <a:lnTo>
                  <a:pt x="205" y="773"/>
                </a:lnTo>
                <a:close/>
                <a:moveTo>
                  <a:pt x="121" y="805"/>
                </a:moveTo>
                <a:lnTo>
                  <a:pt x="121" y="805"/>
                </a:lnTo>
                <a:lnTo>
                  <a:pt x="148" y="796"/>
                </a:lnTo>
                <a:lnTo>
                  <a:pt x="173" y="787"/>
                </a:lnTo>
                <a:lnTo>
                  <a:pt x="199" y="777"/>
                </a:lnTo>
                <a:lnTo>
                  <a:pt x="225" y="768"/>
                </a:lnTo>
                <a:lnTo>
                  <a:pt x="225" y="768"/>
                </a:lnTo>
                <a:lnTo>
                  <a:pt x="239" y="764"/>
                </a:lnTo>
                <a:lnTo>
                  <a:pt x="253" y="760"/>
                </a:lnTo>
                <a:lnTo>
                  <a:pt x="281" y="753"/>
                </a:lnTo>
                <a:lnTo>
                  <a:pt x="281" y="753"/>
                </a:lnTo>
                <a:lnTo>
                  <a:pt x="307" y="746"/>
                </a:lnTo>
                <a:lnTo>
                  <a:pt x="307" y="746"/>
                </a:lnTo>
                <a:lnTo>
                  <a:pt x="314" y="744"/>
                </a:lnTo>
                <a:lnTo>
                  <a:pt x="314" y="744"/>
                </a:lnTo>
                <a:lnTo>
                  <a:pt x="291" y="754"/>
                </a:lnTo>
                <a:lnTo>
                  <a:pt x="267" y="762"/>
                </a:lnTo>
                <a:lnTo>
                  <a:pt x="220" y="778"/>
                </a:lnTo>
                <a:lnTo>
                  <a:pt x="220" y="778"/>
                </a:lnTo>
                <a:lnTo>
                  <a:pt x="188" y="788"/>
                </a:lnTo>
                <a:lnTo>
                  <a:pt x="188" y="788"/>
                </a:lnTo>
                <a:lnTo>
                  <a:pt x="158" y="798"/>
                </a:lnTo>
                <a:lnTo>
                  <a:pt x="129" y="810"/>
                </a:lnTo>
                <a:lnTo>
                  <a:pt x="129" y="810"/>
                </a:lnTo>
                <a:lnTo>
                  <a:pt x="123" y="807"/>
                </a:lnTo>
                <a:lnTo>
                  <a:pt x="123" y="807"/>
                </a:lnTo>
                <a:lnTo>
                  <a:pt x="121" y="806"/>
                </a:lnTo>
                <a:lnTo>
                  <a:pt x="121" y="805"/>
                </a:lnTo>
                <a:lnTo>
                  <a:pt x="121" y="805"/>
                </a:lnTo>
                <a:close/>
                <a:moveTo>
                  <a:pt x="152" y="816"/>
                </a:moveTo>
                <a:lnTo>
                  <a:pt x="152" y="816"/>
                </a:lnTo>
                <a:lnTo>
                  <a:pt x="183" y="807"/>
                </a:lnTo>
                <a:lnTo>
                  <a:pt x="216" y="798"/>
                </a:lnTo>
                <a:lnTo>
                  <a:pt x="278" y="777"/>
                </a:lnTo>
                <a:lnTo>
                  <a:pt x="278" y="777"/>
                </a:lnTo>
                <a:lnTo>
                  <a:pt x="309" y="768"/>
                </a:lnTo>
                <a:lnTo>
                  <a:pt x="339" y="761"/>
                </a:lnTo>
                <a:lnTo>
                  <a:pt x="339" y="761"/>
                </a:lnTo>
                <a:lnTo>
                  <a:pt x="280" y="781"/>
                </a:lnTo>
                <a:lnTo>
                  <a:pt x="280" y="781"/>
                </a:lnTo>
                <a:lnTo>
                  <a:pt x="253" y="790"/>
                </a:lnTo>
                <a:lnTo>
                  <a:pt x="225" y="799"/>
                </a:lnTo>
                <a:lnTo>
                  <a:pt x="197" y="808"/>
                </a:lnTo>
                <a:lnTo>
                  <a:pt x="170" y="819"/>
                </a:lnTo>
                <a:lnTo>
                  <a:pt x="170" y="819"/>
                </a:lnTo>
                <a:lnTo>
                  <a:pt x="170" y="819"/>
                </a:lnTo>
                <a:lnTo>
                  <a:pt x="170" y="819"/>
                </a:lnTo>
                <a:lnTo>
                  <a:pt x="152" y="816"/>
                </a:lnTo>
                <a:lnTo>
                  <a:pt x="152" y="816"/>
                </a:lnTo>
                <a:close/>
                <a:moveTo>
                  <a:pt x="179" y="820"/>
                </a:moveTo>
                <a:lnTo>
                  <a:pt x="179" y="820"/>
                </a:lnTo>
                <a:lnTo>
                  <a:pt x="205" y="815"/>
                </a:lnTo>
                <a:lnTo>
                  <a:pt x="230" y="807"/>
                </a:lnTo>
                <a:lnTo>
                  <a:pt x="254" y="800"/>
                </a:lnTo>
                <a:lnTo>
                  <a:pt x="279" y="791"/>
                </a:lnTo>
                <a:lnTo>
                  <a:pt x="279" y="791"/>
                </a:lnTo>
                <a:lnTo>
                  <a:pt x="336" y="773"/>
                </a:lnTo>
                <a:lnTo>
                  <a:pt x="364" y="764"/>
                </a:lnTo>
                <a:lnTo>
                  <a:pt x="393" y="756"/>
                </a:lnTo>
                <a:lnTo>
                  <a:pt x="393" y="756"/>
                </a:lnTo>
                <a:lnTo>
                  <a:pt x="378" y="762"/>
                </a:lnTo>
                <a:lnTo>
                  <a:pt x="378" y="762"/>
                </a:lnTo>
                <a:lnTo>
                  <a:pt x="317" y="786"/>
                </a:lnTo>
                <a:lnTo>
                  <a:pt x="317" y="786"/>
                </a:lnTo>
                <a:lnTo>
                  <a:pt x="290" y="795"/>
                </a:lnTo>
                <a:lnTo>
                  <a:pt x="263" y="803"/>
                </a:lnTo>
                <a:lnTo>
                  <a:pt x="236" y="812"/>
                </a:lnTo>
                <a:lnTo>
                  <a:pt x="223" y="816"/>
                </a:lnTo>
                <a:lnTo>
                  <a:pt x="210" y="822"/>
                </a:lnTo>
                <a:lnTo>
                  <a:pt x="210" y="822"/>
                </a:lnTo>
                <a:lnTo>
                  <a:pt x="210" y="823"/>
                </a:lnTo>
                <a:lnTo>
                  <a:pt x="210" y="823"/>
                </a:lnTo>
                <a:lnTo>
                  <a:pt x="205" y="822"/>
                </a:lnTo>
                <a:lnTo>
                  <a:pt x="205" y="822"/>
                </a:lnTo>
                <a:lnTo>
                  <a:pt x="179" y="820"/>
                </a:lnTo>
                <a:lnTo>
                  <a:pt x="179" y="820"/>
                </a:lnTo>
                <a:close/>
                <a:moveTo>
                  <a:pt x="320" y="828"/>
                </a:moveTo>
                <a:lnTo>
                  <a:pt x="320" y="828"/>
                </a:lnTo>
                <a:lnTo>
                  <a:pt x="393" y="805"/>
                </a:lnTo>
                <a:lnTo>
                  <a:pt x="393" y="805"/>
                </a:lnTo>
                <a:lnTo>
                  <a:pt x="431" y="792"/>
                </a:lnTo>
                <a:lnTo>
                  <a:pt x="469" y="779"/>
                </a:lnTo>
                <a:lnTo>
                  <a:pt x="469" y="779"/>
                </a:lnTo>
                <a:lnTo>
                  <a:pt x="460" y="783"/>
                </a:lnTo>
                <a:lnTo>
                  <a:pt x="460" y="783"/>
                </a:lnTo>
                <a:lnTo>
                  <a:pt x="414" y="801"/>
                </a:lnTo>
                <a:lnTo>
                  <a:pt x="414" y="801"/>
                </a:lnTo>
                <a:lnTo>
                  <a:pt x="383" y="814"/>
                </a:lnTo>
                <a:lnTo>
                  <a:pt x="368" y="821"/>
                </a:lnTo>
                <a:lnTo>
                  <a:pt x="352" y="828"/>
                </a:lnTo>
                <a:lnTo>
                  <a:pt x="352" y="828"/>
                </a:lnTo>
                <a:lnTo>
                  <a:pt x="320" y="828"/>
                </a:lnTo>
                <a:lnTo>
                  <a:pt x="320" y="828"/>
                </a:lnTo>
                <a:close/>
                <a:moveTo>
                  <a:pt x="366" y="828"/>
                </a:moveTo>
                <a:lnTo>
                  <a:pt x="366" y="828"/>
                </a:lnTo>
                <a:lnTo>
                  <a:pt x="380" y="824"/>
                </a:lnTo>
                <a:lnTo>
                  <a:pt x="394" y="820"/>
                </a:lnTo>
                <a:lnTo>
                  <a:pt x="420" y="809"/>
                </a:lnTo>
                <a:lnTo>
                  <a:pt x="420" y="809"/>
                </a:lnTo>
                <a:lnTo>
                  <a:pt x="451" y="798"/>
                </a:lnTo>
                <a:lnTo>
                  <a:pt x="466" y="792"/>
                </a:lnTo>
                <a:lnTo>
                  <a:pt x="481" y="786"/>
                </a:lnTo>
                <a:lnTo>
                  <a:pt x="481" y="786"/>
                </a:lnTo>
                <a:lnTo>
                  <a:pt x="488" y="782"/>
                </a:lnTo>
                <a:lnTo>
                  <a:pt x="494" y="778"/>
                </a:lnTo>
                <a:lnTo>
                  <a:pt x="494" y="778"/>
                </a:lnTo>
                <a:lnTo>
                  <a:pt x="487" y="783"/>
                </a:lnTo>
                <a:lnTo>
                  <a:pt x="480" y="787"/>
                </a:lnTo>
                <a:lnTo>
                  <a:pt x="480" y="787"/>
                </a:lnTo>
                <a:lnTo>
                  <a:pt x="464" y="794"/>
                </a:lnTo>
                <a:lnTo>
                  <a:pt x="447" y="801"/>
                </a:lnTo>
                <a:lnTo>
                  <a:pt x="447" y="801"/>
                </a:lnTo>
                <a:lnTo>
                  <a:pt x="433" y="806"/>
                </a:lnTo>
                <a:lnTo>
                  <a:pt x="421" y="813"/>
                </a:lnTo>
                <a:lnTo>
                  <a:pt x="409" y="819"/>
                </a:lnTo>
                <a:lnTo>
                  <a:pt x="397" y="827"/>
                </a:lnTo>
                <a:lnTo>
                  <a:pt x="397" y="827"/>
                </a:lnTo>
                <a:lnTo>
                  <a:pt x="392" y="827"/>
                </a:lnTo>
                <a:lnTo>
                  <a:pt x="392" y="827"/>
                </a:lnTo>
                <a:lnTo>
                  <a:pt x="366" y="828"/>
                </a:lnTo>
                <a:lnTo>
                  <a:pt x="366" y="828"/>
                </a:lnTo>
                <a:close/>
                <a:moveTo>
                  <a:pt x="494" y="817"/>
                </a:moveTo>
                <a:lnTo>
                  <a:pt x="494" y="817"/>
                </a:lnTo>
                <a:lnTo>
                  <a:pt x="508" y="813"/>
                </a:lnTo>
                <a:lnTo>
                  <a:pt x="522" y="806"/>
                </a:lnTo>
                <a:lnTo>
                  <a:pt x="522" y="806"/>
                </a:lnTo>
                <a:lnTo>
                  <a:pt x="517" y="809"/>
                </a:lnTo>
                <a:lnTo>
                  <a:pt x="510" y="813"/>
                </a:lnTo>
                <a:lnTo>
                  <a:pt x="494" y="817"/>
                </a:lnTo>
                <a:lnTo>
                  <a:pt x="494" y="817"/>
                </a:lnTo>
                <a:close/>
                <a:moveTo>
                  <a:pt x="520" y="794"/>
                </a:moveTo>
                <a:lnTo>
                  <a:pt x="520" y="794"/>
                </a:lnTo>
                <a:lnTo>
                  <a:pt x="498" y="801"/>
                </a:lnTo>
                <a:lnTo>
                  <a:pt x="476" y="808"/>
                </a:lnTo>
                <a:lnTo>
                  <a:pt x="476" y="808"/>
                </a:lnTo>
                <a:lnTo>
                  <a:pt x="453" y="817"/>
                </a:lnTo>
                <a:lnTo>
                  <a:pt x="453" y="817"/>
                </a:lnTo>
                <a:lnTo>
                  <a:pt x="445" y="820"/>
                </a:lnTo>
                <a:lnTo>
                  <a:pt x="445" y="820"/>
                </a:lnTo>
                <a:lnTo>
                  <a:pt x="464" y="810"/>
                </a:lnTo>
                <a:lnTo>
                  <a:pt x="481" y="801"/>
                </a:lnTo>
                <a:lnTo>
                  <a:pt x="481" y="801"/>
                </a:lnTo>
                <a:lnTo>
                  <a:pt x="495" y="795"/>
                </a:lnTo>
                <a:lnTo>
                  <a:pt x="495" y="795"/>
                </a:lnTo>
                <a:lnTo>
                  <a:pt x="503" y="791"/>
                </a:lnTo>
                <a:lnTo>
                  <a:pt x="510" y="786"/>
                </a:lnTo>
                <a:lnTo>
                  <a:pt x="510" y="786"/>
                </a:lnTo>
                <a:lnTo>
                  <a:pt x="511" y="786"/>
                </a:lnTo>
                <a:lnTo>
                  <a:pt x="511" y="786"/>
                </a:lnTo>
                <a:lnTo>
                  <a:pt x="516" y="790"/>
                </a:lnTo>
                <a:lnTo>
                  <a:pt x="520" y="794"/>
                </a:lnTo>
                <a:lnTo>
                  <a:pt x="520" y="794"/>
                </a:lnTo>
                <a:close/>
                <a:moveTo>
                  <a:pt x="466" y="764"/>
                </a:moveTo>
                <a:lnTo>
                  <a:pt x="466" y="764"/>
                </a:lnTo>
                <a:lnTo>
                  <a:pt x="418" y="781"/>
                </a:lnTo>
                <a:lnTo>
                  <a:pt x="395" y="789"/>
                </a:lnTo>
                <a:lnTo>
                  <a:pt x="371" y="797"/>
                </a:lnTo>
                <a:lnTo>
                  <a:pt x="371" y="797"/>
                </a:lnTo>
                <a:lnTo>
                  <a:pt x="345" y="804"/>
                </a:lnTo>
                <a:lnTo>
                  <a:pt x="319" y="813"/>
                </a:lnTo>
                <a:lnTo>
                  <a:pt x="319" y="813"/>
                </a:lnTo>
                <a:lnTo>
                  <a:pt x="297" y="821"/>
                </a:lnTo>
                <a:lnTo>
                  <a:pt x="286" y="825"/>
                </a:lnTo>
                <a:lnTo>
                  <a:pt x="274" y="827"/>
                </a:lnTo>
                <a:lnTo>
                  <a:pt x="274" y="827"/>
                </a:lnTo>
                <a:lnTo>
                  <a:pt x="271" y="827"/>
                </a:lnTo>
                <a:lnTo>
                  <a:pt x="271" y="827"/>
                </a:lnTo>
                <a:lnTo>
                  <a:pt x="283" y="819"/>
                </a:lnTo>
                <a:lnTo>
                  <a:pt x="283" y="819"/>
                </a:lnTo>
                <a:lnTo>
                  <a:pt x="296" y="814"/>
                </a:lnTo>
                <a:lnTo>
                  <a:pt x="309" y="809"/>
                </a:lnTo>
                <a:lnTo>
                  <a:pt x="309" y="809"/>
                </a:lnTo>
                <a:lnTo>
                  <a:pt x="351" y="796"/>
                </a:lnTo>
                <a:lnTo>
                  <a:pt x="351" y="796"/>
                </a:lnTo>
                <a:lnTo>
                  <a:pt x="377" y="788"/>
                </a:lnTo>
                <a:lnTo>
                  <a:pt x="401" y="780"/>
                </a:lnTo>
                <a:lnTo>
                  <a:pt x="425" y="770"/>
                </a:lnTo>
                <a:lnTo>
                  <a:pt x="449" y="759"/>
                </a:lnTo>
                <a:lnTo>
                  <a:pt x="449" y="759"/>
                </a:lnTo>
                <a:lnTo>
                  <a:pt x="450" y="759"/>
                </a:lnTo>
                <a:lnTo>
                  <a:pt x="450" y="759"/>
                </a:lnTo>
                <a:lnTo>
                  <a:pt x="458" y="761"/>
                </a:lnTo>
                <a:lnTo>
                  <a:pt x="458" y="761"/>
                </a:lnTo>
                <a:lnTo>
                  <a:pt x="466" y="764"/>
                </a:lnTo>
                <a:lnTo>
                  <a:pt x="466" y="764"/>
                </a:lnTo>
                <a:close/>
                <a:moveTo>
                  <a:pt x="345" y="717"/>
                </a:moveTo>
                <a:lnTo>
                  <a:pt x="345" y="717"/>
                </a:lnTo>
                <a:lnTo>
                  <a:pt x="332" y="718"/>
                </a:lnTo>
                <a:lnTo>
                  <a:pt x="318" y="721"/>
                </a:lnTo>
                <a:lnTo>
                  <a:pt x="318" y="721"/>
                </a:lnTo>
                <a:lnTo>
                  <a:pt x="305" y="724"/>
                </a:lnTo>
                <a:lnTo>
                  <a:pt x="305" y="724"/>
                </a:lnTo>
                <a:lnTo>
                  <a:pt x="294" y="727"/>
                </a:lnTo>
                <a:lnTo>
                  <a:pt x="294" y="727"/>
                </a:lnTo>
                <a:lnTo>
                  <a:pt x="293" y="727"/>
                </a:lnTo>
                <a:lnTo>
                  <a:pt x="293" y="727"/>
                </a:lnTo>
                <a:lnTo>
                  <a:pt x="294" y="726"/>
                </a:lnTo>
                <a:lnTo>
                  <a:pt x="294" y="726"/>
                </a:lnTo>
                <a:lnTo>
                  <a:pt x="306" y="723"/>
                </a:lnTo>
                <a:lnTo>
                  <a:pt x="318" y="719"/>
                </a:lnTo>
                <a:lnTo>
                  <a:pt x="330" y="716"/>
                </a:lnTo>
                <a:lnTo>
                  <a:pt x="336" y="713"/>
                </a:lnTo>
                <a:lnTo>
                  <a:pt x="342" y="710"/>
                </a:lnTo>
                <a:lnTo>
                  <a:pt x="342" y="710"/>
                </a:lnTo>
                <a:lnTo>
                  <a:pt x="342" y="709"/>
                </a:lnTo>
                <a:lnTo>
                  <a:pt x="341" y="708"/>
                </a:lnTo>
                <a:lnTo>
                  <a:pt x="341" y="708"/>
                </a:lnTo>
                <a:lnTo>
                  <a:pt x="328" y="710"/>
                </a:lnTo>
                <a:lnTo>
                  <a:pt x="314" y="714"/>
                </a:lnTo>
                <a:lnTo>
                  <a:pt x="301" y="717"/>
                </a:lnTo>
                <a:lnTo>
                  <a:pt x="288" y="720"/>
                </a:lnTo>
                <a:lnTo>
                  <a:pt x="288" y="720"/>
                </a:lnTo>
                <a:lnTo>
                  <a:pt x="288" y="719"/>
                </a:lnTo>
                <a:lnTo>
                  <a:pt x="288" y="719"/>
                </a:lnTo>
                <a:lnTo>
                  <a:pt x="295" y="718"/>
                </a:lnTo>
                <a:lnTo>
                  <a:pt x="302" y="715"/>
                </a:lnTo>
                <a:lnTo>
                  <a:pt x="316" y="710"/>
                </a:lnTo>
                <a:lnTo>
                  <a:pt x="316" y="710"/>
                </a:lnTo>
                <a:lnTo>
                  <a:pt x="330" y="705"/>
                </a:lnTo>
                <a:lnTo>
                  <a:pt x="344" y="700"/>
                </a:lnTo>
                <a:lnTo>
                  <a:pt x="344" y="700"/>
                </a:lnTo>
                <a:lnTo>
                  <a:pt x="345" y="708"/>
                </a:lnTo>
                <a:lnTo>
                  <a:pt x="345" y="717"/>
                </a:lnTo>
                <a:lnTo>
                  <a:pt x="345" y="717"/>
                </a:lnTo>
                <a:close/>
                <a:moveTo>
                  <a:pt x="339" y="678"/>
                </a:moveTo>
                <a:lnTo>
                  <a:pt x="339" y="678"/>
                </a:lnTo>
                <a:lnTo>
                  <a:pt x="338" y="677"/>
                </a:lnTo>
                <a:lnTo>
                  <a:pt x="338" y="677"/>
                </a:lnTo>
                <a:lnTo>
                  <a:pt x="327" y="679"/>
                </a:lnTo>
                <a:lnTo>
                  <a:pt x="316" y="682"/>
                </a:lnTo>
                <a:lnTo>
                  <a:pt x="294" y="688"/>
                </a:lnTo>
                <a:lnTo>
                  <a:pt x="294" y="688"/>
                </a:lnTo>
                <a:lnTo>
                  <a:pt x="299" y="687"/>
                </a:lnTo>
                <a:lnTo>
                  <a:pt x="304" y="684"/>
                </a:lnTo>
                <a:lnTo>
                  <a:pt x="313" y="680"/>
                </a:lnTo>
                <a:lnTo>
                  <a:pt x="313" y="680"/>
                </a:lnTo>
                <a:lnTo>
                  <a:pt x="323" y="676"/>
                </a:lnTo>
                <a:lnTo>
                  <a:pt x="333" y="672"/>
                </a:lnTo>
                <a:lnTo>
                  <a:pt x="333" y="672"/>
                </a:lnTo>
                <a:lnTo>
                  <a:pt x="333" y="672"/>
                </a:lnTo>
                <a:lnTo>
                  <a:pt x="333" y="671"/>
                </a:lnTo>
                <a:lnTo>
                  <a:pt x="332" y="670"/>
                </a:lnTo>
                <a:lnTo>
                  <a:pt x="332" y="670"/>
                </a:lnTo>
                <a:lnTo>
                  <a:pt x="314" y="674"/>
                </a:lnTo>
                <a:lnTo>
                  <a:pt x="314" y="674"/>
                </a:lnTo>
                <a:lnTo>
                  <a:pt x="306" y="676"/>
                </a:lnTo>
                <a:lnTo>
                  <a:pt x="301" y="676"/>
                </a:lnTo>
                <a:lnTo>
                  <a:pt x="297" y="678"/>
                </a:lnTo>
                <a:lnTo>
                  <a:pt x="297" y="678"/>
                </a:lnTo>
                <a:lnTo>
                  <a:pt x="297" y="678"/>
                </a:lnTo>
                <a:lnTo>
                  <a:pt x="297" y="678"/>
                </a:lnTo>
                <a:lnTo>
                  <a:pt x="306" y="674"/>
                </a:lnTo>
                <a:lnTo>
                  <a:pt x="315" y="670"/>
                </a:lnTo>
                <a:lnTo>
                  <a:pt x="324" y="667"/>
                </a:lnTo>
                <a:lnTo>
                  <a:pt x="333" y="663"/>
                </a:lnTo>
                <a:lnTo>
                  <a:pt x="333" y="663"/>
                </a:lnTo>
                <a:lnTo>
                  <a:pt x="333" y="663"/>
                </a:lnTo>
                <a:lnTo>
                  <a:pt x="333" y="662"/>
                </a:lnTo>
                <a:lnTo>
                  <a:pt x="333" y="662"/>
                </a:lnTo>
                <a:lnTo>
                  <a:pt x="333" y="662"/>
                </a:lnTo>
                <a:lnTo>
                  <a:pt x="333" y="662"/>
                </a:lnTo>
                <a:lnTo>
                  <a:pt x="339" y="678"/>
                </a:lnTo>
                <a:lnTo>
                  <a:pt x="339" y="678"/>
                </a:lnTo>
                <a:close/>
                <a:moveTo>
                  <a:pt x="632" y="470"/>
                </a:moveTo>
                <a:lnTo>
                  <a:pt x="632" y="470"/>
                </a:lnTo>
                <a:lnTo>
                  <a:pt x="624" y="488"/>
                </a:lnTo>
                <a:lnTo>
                  <a:pt x="615" y="504"/>
                </a:lnTo>
                <a:lnTo>
                  <a:pt x="603" y="519"/>
                </a:lnTo>
                <a:lnTo>
                  <a:pt x="592" y="533"/>
                </a:lnTo>
                <a:lnTo>
                  <a:pt x="581" y="547"/>
                </a:lnTo>
                <a:lnTo>
                  <a:pt x="568" y="560"/>
                </a:lnTo>
                <a:lnTo>
                  <a:pt x="555" y="573"/>
                </a:lnTo>
                <a:lnTo>
                  <a:pt x="540" y="584"/>
                </a:lnTo>
                <a:lnTo>
                  <a:pt x="525" y="595"/>
                </a:lnTo>
                <a:lnTo>
                  <a:pt x="509" y="604"/>
                </a:lnTo>
                <a:lnTo>
                  <a:pt x="494" y="613"/>
                </a:lnTo>
                <a:lnTo>
                  <a:pt x="477" y="621"/>
                </a:lnTo>
                <a:lnTo>
                  <a:pt x="460" y="628"/>
                </a:lnTo>
                <a:lnTo>
                  <a:pt x="442" y="634"/>
                </a:lnTo>
                <a:lnTo>
                  <a:pt x="424" y="639"/>
                </a:lnTo>
                <a:lnTo>
                  <a:pt x="406" y="644"/>
                </a:lnTo>
                <a:lnTo>
                  <a:pt x="406" y="644"/>
                </a:lnTo>
                <a:lnTo>
                  <a:pt x="384" y="648"/>
                </a:lnTo>
                <a:lnTo>
                  <a:pt x="360" y="652"/>
                </a:lnTo>
                <a:lnTo>
                  <a:pt x="337" y="653"/>
                </a:lnTo>
                <a:lnTo>
                  <a:pt x="315" y="653"/>
                </a:lnTo>
                <a:lnTo>
                  <a:pt x="315" y="653"/>
                </a:lnTo>
                <a:lnTo>
                  <a:pt x="286" y="653"/>
                </a:lnTo>
                <a:lnTo>
                  <a:pt x="271" y="651"/>
                </a:lnTo>
                <a:lnTo>
                  <a:pt x="256" y="650"/>
                </a:lnTo>
                <a:lnTo>
                  <a:pt x="242" y="646"/>
                </a:lnTo>
                <a:lnTo>
                  <a:pt x="228" y="643"/>
                </a:lnTo>
                <a:lnTo>
                  <a:pt x="214" y="639"/>
                </a:lnTo>
                <a:lnTo>
                  <a:pt x="200" y="634"/>
                </a:lnTo>
                <a:lnTo>
                  <a:pt x="200" y="634"/>
                </a:lnTo>
                <a:lnTo>
                  <a:pt x="210" y="613"/>
                </a:lnTo>
                <a:lnTo>
                  <a:pt x="210" y="613"/>
                </a:lnTo>
                <a:lnTo>
                  <a:pt x="230" y="619"/>
                </a:lnTo>
                <a:lnTo>
                  <a:pt x="251" y="624"/>
                </a:lnTo>
                <a:lnTo>
                  <a:pt x="272" y="627"/>
                </a:lnTo>
                <a:lnTo>
                  <a:pt x="294" y="629"/>
                </a:lnTo>
                <a:lnTo>
                  <a:pt x="316" y="630"/>
                </a:lnTo>
                <a:lnTo>
                  <a:pt x="337" y="630"/>
                </a:lnTo>
                <a:lnTo>
                  <a:pt x="358" y="628"/>
                </a:lnTo>
                <a:lnTo>
                  <a:pt x="381" y="625"/>
                </a:lnTo>
                <a:lnTo>
                  <a:pt x="381" y="625"/>
                </a:lnTo>
                <a:lnTo>
                  <a:pt x="407" y="619"/>
                </a:lnTo>
                <a:lnTo>
                  <a:pt x="432" y="611"/>
                </a:lnTo>
                <a:lnTo>
                  <a:pt x="457" y="600"/>
                </a:lnTo>
                <a:lnTo>
                  <a:pt x="480" y="588"/>
                </a:lnTo>
                <a:lnTo>
                  <a:pt x="502" y="574"/>
                </a:lnTo>
                <a:lnTo>
                  <a:pt x="523" y="558"/>
                </a:lnTo>
                <a:lnTo>
                  <a:pt x="543" y="540"/>
                </a:lnTo>
                <a:lnTo>
                  <a:pt x="561" y="521"/>
                </a:lnTo>
                <a:lnTo>
                  <a:pt x="577" y="501"/>
                </a:lnTo>
                <a:lnTo>
                  <a:pt x="591" y="479"/>
                </a:lnTo>
                <a:lnTo>
                  <a:pt x="603" y="456"/>
                </a:lnTo>
                <a:lnTo>
                  <a:pt x="615" y="433"/>
                </a:lnTo>
                <a:lnTo>
                  <a:pt x="623" y="408"/>
                </a:lnTo>
                <a:lnTo>
                  <a:pt x="630" y="381"/>
                </a:lnTo>
                <a:lnTo>
                  <a:pt x="632" y="368"/>
                </a:lnTo>
                <a:lnTo>
                  <a:pt x="633" y="355"/>
                </a:lnTo>
                <a:lnTo>
                  <a:pt x="634" y="342"/>
                </a:lnTo>
                <a:lnTo>
                  <a:pt x="635" y="329"/>
                </a:lnTo>
                <a:lnTo>
                  <a:pt x="635" y="329"/>
                </a:lnTo>
                <a:lnTo>
                  <a:pt x="634" y="305"/>
                </a:lnTo>
                <a:lnTo>
                  <a:pt x="631" y="284"/>
                </a:lnTo>
                <a:lnTo>
                  <a:pt x="627" y="263"/>
                </a:lnTo>
                <a:lnTo>
                  <a:pt x="621" y="241"/>
                </a:lnTo>
                <a:lnTo>
                  <a:pt x="614" y="221"/>
                </a:lnTo>
                <a:lnTo>
                  <a:pt x="604" y="201"/>
                </a:lnTo>
                <a:lnTo>
                  <a:pt x="594" y="183"/>
                </a:lnTo>
                <a:lnTo>
                  <a:pt x="583" y="165"/>
                </a:lnTo>
                <a:lnTo>
                  <a:pt x="571" y="147"/>
                </a:lnTo>
                <a:lnTo>
                  <a:pt x="557" y="130"/>
                </a:lnTo>
                <a:lnTo>
                  <a:pt x="542" y="115"/>
                </a:lnTo>
                <a:lnTo>
                  <a:pt x="525" y="101"/>
                </a:lnTo>
                <a:lnTo>
                  <a:pt x="508" y="88"/>
                </a:lnTo>
                <a:lnTo>
                  <a:pt x="491" y="74"/>
                </a:lnTo>
                <a:lnTo>
                  <a:pt x="472" y="64"/>
                </a:lnTo>
                <a:lnTo>
                  <a:pt x="452" y="54"/>
                </a:lnTo>
                <a:lnTo>
                  <a:pt x="452" y="54"/>
                </a:lnTo>
                <a:lnTo>
                  <a:pt x="461" y="42"/>
                </a:lnTo>
                <a:lnTo>
                  <a:pt x="465" y="36"/>
                </a:lnTo>
                <a:lnTo>
                  <a:pt x="468" y="29"/>
                </a:lnTo>
                <a:lnTo>
                  <a:pt x="468" y="29"/>
                </a:lnTo>
                <a:lnTo>
                  <a:pt x="496" y="43"/>
                </a:lnTo>
                <a:lnTo>
                  <a:pt x="509" y="51"/>
                </a:lnTo>
                <a:lnTo>
                  <a:pt x="522" y="60"/>
                </a:lnTo>
                <a:lnTo>
                  <a:pt x="536" y="68"/>
                </a:lnTo>
                <a:lnTo>
                  <a:pt x="548" y="78"/>
                </a:lnTo>
                <a:lnTo>
                  <a:pt x="560" y="89"/>
                </a:lnTo>
                <a:lnTo>
                  <a:pt x="571" y="100"/>
                </a:lnTo>
                <a:lnTo>
                  <a:pt x="571" y="100"/>
                </a:lnTo>
                <a:lnTo>
                  <a:pt x="582" y="112"/>
                </a:lnTo>
                <a:lnTo>
                  <a:pt x="592" y="125"/>
                </a:lnTo>
                <a:lnTo>
                  <a:pt x="601" y="139"/>
                </a:lnTo>
                <a:lnTo>
                  <a:pt x="611" y="153"/>
                </a:lnTo>
                <a:lnTo>
                  <a:pt x="619" y="168"/>
                </a:lnTo>
                <a:lnTo>
                  <a:pt x="626" y="183"/>
                </a:lnTo>
                <a:lnTo>
                  <a:pt x="639" y="213"/>
                </a:lnTo>
                <a:lnTo>
                  <a:pt x="639" y="213"/>
                </a:lnTo>
                <a:lnTo>
                  <a:pt x="645" y="229"/>
                </a:lnTo>
                <a:lnTo>
                  <a:pt x="650" y="245"/>
                </a:lnTo>
                <a:lnTo>
                  <a:pt x="654" y="261"/>
                </a:lnTo>
                <a:lnTo>
                  <a:pt x="658" y="277"/>
                </a:lnTo>
                <a:lnTo>
                  <a:pt x="660" y="293"/>
                </a:lnTo>
                <a:lnTo>
                  <a:pt x="662" y="309"/>
                </a:lnTo>
                <a:lnTo>
                  <a:pt x="662" y="327"/>
                </a:lnTo>
                <a:lnTo>
                  <a:pt x="662" y="343"/>
                </a:lnTo>
                <a:lnTo>
                  <a:pt x="661" y="359"/>
                </a:lnTo>
                <a:lnTo>
                  <a:pt x="659" y="375"/>
                </a:lnTo>
                <a:lnTo>
                  <a:pt x="657" y="391"/>
                </a:lnTo>
                <a:lnTo>
                  <a:pt x="653" y="408"/>
                </a:lnTo>
                <a:lnTo>
                  <a:pt x="649" y="423"/>
                </a:lnTo>
                <a:lnTo>
                  <a:pt x="644" y="439"/>
                </a:lnTo>
                <a:lnTo>
                  <a:pt x="638" y="455"/>
                </a:lnTo>
                <a:lnTo>
                  <a:pt x="632" y="470"/>
                </a:lnTo>
                <a:lnTo>
                  <a:pt x="632" y="47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2545"/>
          <p:cNvSpPr>
            <a:spLocks noEditPoints="1"/>
          </p:cNvSpPr>
          <p:nvPr/>
        </p:nvSpPr>
        <p:spPr bwMode="auto">
          <a:xfrm>
            <a:off x="3180464" y="4719298"/>
            <a:ext cx="625475" cy="447675"/>
          </a:xfrm>
          <a:custGeom>
            <a:avLst/>
            <a:gdLst/>
            <a:ahLst/>
            <a:cxnLst>
              <a:cxn ang="0">
                <a:pos x="39" y="214"/>
              </a:cxn>
              <a:cxn ang="0">
                <a:pos x="148" y="226"/>
              </a:cxn>
              <a:cxn ang="0">
                <a:pos x="295" y="228"/>
              </a:cxn>
              <a:cxn ang="0">
                <a:pos x="393" y="118"/>
              </a:cxn>
              <a:cxn ang="0">
                <a:pos x="290" y="35"/>
              </a:cxn>
              <a:cxn ang="0">
                <a:pos x="159" y="11"/>
              </a:cxn>
              <a:cxn ang="0">
                <a:pos x="25" y="43"/>
              </a:cxn>
              <a:cxn ang="0">
                <a:pos x="39" y="59"/>
              </a:cxn>
              <a:cxn ang="0">
                <a:pos x="59" y="74"/>
              </a:cxn>
              <a:cxn ang="0">
                <a:pos x="105" y="37"/>
              </a:cxn>
              <a:cxn ang="0">
                <a:pos x="133" y="42"/>
              </a:cxn>
              <a:cxn ang="0">
                <a:pos x="12" y="132"/>
              </a:cxn>
              <a:cxn ang="0">
                <a:pos x="22" y="133"/>
              </a:cxn>
              <a:cxn ang="0">
                <a:pos x="65" y="108"/>
              </a:cxn>
              <a:cxn ang="0">
                <a:pos x="84" y="116"/>
              </a:cxn>
              <a:cxn ang="0">
                <a:pos x="210" y="57"/>
              </a:cxn>
              <a:cxn ang="0">
                <a:pos x="282" y="43"/>
              </a:cxn>
              <a:cxn ang="0">
                <a:pos x="87" y="141"/>
              </a:cxn>
              <a:cxn ang="0">
                <a:pos x="247" y="85"/>
              </a:cxn>
              <a:cxn ang="0">
                <a:pos x="268" y="88"/>
              </a:cxn>
              <a:cxn ang="0">
                <a:pos x="34" y="194"/>
              </a:cxn>
              <a:cxn ang="0">
                <a:pos x="41" y="189"/>
              </a:cxn>
              <a:cxn ang="0">
                <a:pos x="75" y="146"/>
              </a:cxn>
              <a:cxn ang="0">
                <a:pos x="88" y="131"/>
              </a:cxn>
              <a:cxn ang="0">
                <a:pos x="265" y="24"/>
              </a:cxn>
              <a:cxn ang="0">
                <a:pos x="45" y="101"/>
              </a:cxn>
              <a:cxn ang="0">
                <a:pos x="9" y="131"/>
              </a:cxn>
              <a:cxn ang="0">
                <a:pos x="84" y="66"/>
              </a:cxn>
              <a:cxn ang="0">
                <a:pos x="38" y="69"/>
              </a:cxn>
              <a:cxn ang="0">
                <a:pos x="8" y="121"/>
              </a:cxn>
              <a:cxn ang="0">
                <a:pos x="224" y="127"/>
              </a:cxn>
              <a:cxn ang="0">
                <a:pos x="64" y="212"/>
              </a:cxn>
              <a:cxn ang="0">
                <a:pos x="347" y="87"/>
              </a:cxn>
              <a:cxn ang="0">
                <a:pos x="223" y="221"/>
              </a:cxn>
              <a:cxn ang="0">
                <a:pos x="180" y="217"/>
              </a:cxn>
              <a:cxn ang="0">
                <a:pos x="165" y="231"/>
              </a:cxn>
              <a:cxn ang="0">
                <a:pos x="339" y="168"/>
              </a:cxn>
              <a:cxn ang="0">
                <a:pos x="328" y="154"/>
              </a:cxn>
              <a:cxn ang="0">
                <a:pos x="385" y="112"/>
              </a:cxn>
              <a:cxn ang="0">
                <a:pos x="106" y="220"/>
              </a:cxn>
              <a:cxn ang="0">
                <a:pos x="108" y="212"/>
              </a:cxn>
              <a:cxn ang="0">
                <a:pos x="342" y="88"/>
              </a:cxn>
              <a:cxn ang="0">
                <a:pos x="328" y="86"/>
              </a:cxn>
              <a:cxn ang="0">
                <a:pos x="95" y="242"/>
              </a:cxn>
              <a:cxn ang="0">
                <a:pos x="152" y="215"/>
              </a:cxn>
              <a:cxn ang="0">
                <a:pos x="379" y="126"/>
              </a:cxn>
              <a:cxn ang="0">
                <a:pos x="199" y="227"/>
              </a:cxn>
              <a:cxn ang="0">
                <a:pos x="236" y="233"/>
              </a:cxn>
              <a:cxn ang="0">
                <a:pos x="330" y="199"/>
              </a:cxn>
              <a:cxn ang="0">
                <a:pos x="294" y="218"/>
              </a:cxn>
              <a:cxn ang="0">
                <a:pos x="300" y="216"/>
              </a:cxn>
              <a:cxn ang="0">
                <a:pos x="349" y="205"/>
              </a:cxn>
              <a:cxn ang="0">
                <a:pos x="313" y="185"/>
              </a:cxn>
              <a:cxn ang="0">
                <a:pos x="381" y="100"/>
              </a:cxn>
              <a:cxn ang="0">
                <a:pos x="306" y="89"/>
              </a:cxn>
              <a:cxn ang="0">
                <a:pos x="335" y="59"/>
              </a:cxn>
              <a:cxn ang="0">
                <a:pos x="174" y="123"/>
              </a:cxn>
              <a:cxn ang="0">
                <a:pos x="285" y="61"/>
              </a:cxn>
              <a:cxn ang="0">
                <a:pos x="303" y="37"/>
              </a:cxn>
              <a:cxn ang="0">
                <a:pos x="47" y="132"/>
              </a:cxn>
              <a:cxn ang="0">
                <a:pos x="213" y="36"/>
              </a:cxn>
              <a:cxn ang="0">
                <a:pos x="127" y="27"/>
              </a:cxn>
              <a:cxn ang="0">
                <a:pos x="101" y="26"/>
              </a:cxn>
            </a:cxnLst>
            <a:rect l="0" t="0" r="r" b="b"/>
            <a:pathLst>
              <a:path w="394" h="282">
                <a:moveTo>
                  <a:pt x="27" y="93"/>
                </a:moveTo>
                <a:lnTo>
                  <a:pt x="27" y="93"/>
                </a:lnTo>
                <a:lnTo>
                  <a:pt x="21" y="95"/>
                </a:lnTo>
                <a:lnTo>
                  <a:pt x="16" y="98"/>
                </a:lnTo>
                <a:lnTo>
                  <a:pt x="11" y="102"/>
                </a:lnTo>
                <a:lnTo>
                  <a:pt x="7" y="106"/>
                </a:lnTo>
                <a:lnTo>
                  <a:pt x="4" y="110"/>
                </a:lnTo>
                <a:lnTo>
                  <a:pt x="2" y="115"/>
                </a:lnTo>
                <a:lnTo>
                  <a:pt x="0" y="121"/>
                </a:lnTo>
                <a:lnTo>
                  <a:pt x="0" y="127"/>
                </a:lnTo>
                <a:lnTo>
                  <a:pt x="0" y="127"/>
                </a:lnTo>
                <a:lnTo>
                  <a:pt x="1" y="136"/>
                </a:lnTo>
                <a:lnTo>
                  <a:pt x="3" y="142"/>
                </a:lnTo>
                <a:lnTo>
                  <a:pt x="7" y="148"/>
                </a:lnTo>
                <a:lnTo>
                  <a:pt x="12" y="152"/>
                </a:lnTo>
                <a:lnTo>
                  <a:pt x="18" y="156"/>
                </a:lnTo>
                <a:lnTo>
                  <a:pt x="25" y="160"/>
                </a:lnTo>
                <a:lnTo>
                  <a:pt x="33" y="162"/>
                </a:lnTo>
                <a:lnTo>
                  <a:pt x="40" y="164"/>
                </a:lnTo>
                <a:lnTo>
                  <a:pt x="40" y="164"/>
                </a:lnTo>
                <a:lnTo>
                  <a:pt x="35" y="168"/>
                </a:lnTo>
                <a:lnTo>
                  <a:pt x="29" y="173"/>
                </a:lnTo>
                <a:lnTo>
                  <a:pt x="26" y="178"/>
                </a:lnTo>
                <a:lnTo>
                  <a:pt x="24" y="184"/>
                </a:lnTo>
                <a:lnTo>
                  <a:pt x="23" y="189"/>
                </a:lnTo>
                <a:lnTo>
                  <a:pt x="24" y="195"/>
                </a:lnTo>
                <a:lnTo>
                  <a:pt x="27" y="201"/>
                </a:lnTo>
                <a:lnTo>
                  <a:pt x="33" y="207"/>
                </a:lnTo>
                <a:lnTo>
                  <a:pt x="33" y="207"/>
                </a:lnTo>
                <a:lnTo>
                  <a:pt x="39" y="214"/>
                </a:lnTo>
                <a:lnTo>
                  <a:pt x="47" y="217"/>
                </a:lnTo>
                <a:lnTo>
                  <a:pt x="55" y="220"/>
                </a:lnTo>
                <a:lnTo>
                  <a:pt x="64" y="221"/>
                </a:lnTo>
                <a:lnTo>
                  <a:pt x="72" y="221"/>
                </a:lnTo>
                <a:lnTo>
                  <a:pt x="81" y="221"/>
                </a:lnTo>
                <a:lnTo>
                  <a:pt x="90" y="219"/>
                </a:lnTo>
                <a:lnTo>
                  <a:pt x="98" y="217"/>
                </a:lnTo>
                <a:lnTo>
                  <a:pt x="98" y="217"/>
                </a:lnTo>
                <a:lnTo>
                  <a:pt x="95" y="225"/>
                </a:lnTo>
                <a:lnTo>
                  <a:pt x="90" y="234"/>
                </a:lnTo>
                <a:lnTo>
                  <a:pt x="85" y="241"/>
                </a:lnTo>
                <a:lnTo>
                  <a:pt x="79" y="249"/>
                </a:lnTo>
                <a:lnTo>
                  <a:pt x="65" y="262"/>
                </a:lnTo>
                <a:lnTo>
                  <a:pt x="51" y="274"/>
                </a:lnTo>
                <a:lnTo>
                  <a:pt x="51" y="274"/>
                </a:lnTo>
                <a:lnTo>
                  <a:pt x="50" y="276"/>
                </a:lnTo>
                <a:lnTo>
                  <a:pt x="50" y="277"/>
                </a:lnTo>
                <a:lnTo>
                  <a:pt x="51" y="279"/>
                </a:lnTo>
                <a:lnTo>
                  <a:pt x="51" y="279"/>
                </a:lnTo>
                <a:lnTo>
                  <a:pt x="53" y="281"/>
                </a:lnTo>
                <a:lnTo>
                  <a:pt x="54" y="282"/>
                </a:lnTo>
                <a:lnTo>
                  <a:pt x="56" y="282"/>
                </a:lnTo>
                <a:lnTo>
                  <a:pt x="56" y="282"/>
                </a:lnTo>
                <a:lnTo>
                  <a:pt x="81" y="271"/>
                </a:lnTo>
                <a:lnTo>
                  <a:pt x="94" y="266"/>
                </a:lnTo>
                <a:lnTo>
                  <a:pt x="105" y="260"/>
                </a:lnTo>
                <a:lnTo>
                  <a:pt x="118" y="253"/>
                </a:lnTo>
                <a:lnTo>
                  <a:pt x="128" y="245"/>
                </a:lnTo>
                <a:lnTo>
                  <a:pt x="139" y="236"/>
                </a:lnTo>
                <a:lnTo>
                  <a:pt x="148" y="226"/>
                </a:lnTo>
                <a:lnTo>
                  <a:pt x="148" y="226"/>
                </a:lnTo>
                <a:lnTo>
                  <a:pt x="151" y="231"/>
                </a:lnTo>
                <a:lnTo>
                  <a:pt x="155" y="235"/>
                </a:lnTo>
                <a:lnTo>
                  <a:pt x="158" y="238"/>
                </a:lnTo>
                <a:lnTo>
                  <a:pt x="162" y="240"/>
                </a:lnTo>
                <a:lnTo>
                  <a:pt x="167" y="242"/>
                </a:lnTo>
                <a:lnTo>
                  <a:pt x="171" y="243"/>
                </a:lnTo>
                <a:lnTo>
                  <a:pt x="176" y="244"/>
                </a:lnTo>
                <a:lnTo>
                  <a:pt x="180" y="244"/>
                </a:lnTo>
                <a:lnTo>
                  <a:pt x="189" y="242"/>
                </a:lnTo>
                <a:lnTo>
                  <a:pt x="199" y="238"/>
                </a:lnTo>
                <a:lnTo>
                  <a:pt x="207" y="232"/>
                </a:lnTo>
                <a:lnTo>
                  <a:pt x="214" y="224"/>
                </a:lnTo>
                <a:lnTo>
                  <a:pt x="214" y="224"/>
                </a:lnTo>
                <a:lnTo>
                  <a:pt x="221" y="231"/>
                </a:lnTo>
                <a:lnTo>
                  <a:pt x="229" y="238"/>
                </a:lnTo>
                <a:lnTo>
                  <a:pt x="233" y="241"/>
                </a:lnTo>
                <a:lnTo>
                  <a:pt x="238" y="243"/>
                </a:lnTo>
                <a:lnTo>
                  <a:pt x="243" y="245"/>
                </a:lnTo>
                <a:lnTo>
                  <a:pt x="248" y="245"/>
                </a:lnTo>
                <a:lnTo>
                  <a:pt x="248" y="245"/>
                </a:lnTo>
                <a:lnTo>
                  <a:pt x="253" y="245"/>
                </a:lnTo>
                <a:lnTo>
                  <a:pt x="258" y="244"/>
                </a:lnTo>
                <a:lnTo>
                  <a:pt x="262" y="242"/>
                </a:lnTo>
                <a:lnTo>
                  <a:pt x="267" y="238"/>
                </a:lnTo>
                <a:lnTo>
                  <a:pt x="276" y="231"/>
                </a:lnTo>
                <a:lnTo>
                  <a:pt x="283" y="222"/>
                </a:lnTo>
                <a:lnTo>
                  <a:pt x="283" y="222"/>
                </a:lnTo>
                <a:lnTo>
                  <a:pt x="288" y="226"/>
                </a:lnTo>
                <a:lnTo>
                  <a:pt x="295" y="228"/>
                </a:lnTo>
                <a:lnTo>
                  <a:pt x="303" y="228"/>
                </a:lnTo>
                <a:lnTo>
                  <a:pt x="310" y="228"/>
                </a:lnTo>
                <a:lnTo>
                  <a:pt x="317" y="226"/>
                </a:lnTo>
                <a:lnTo>
                  <a:pt x="322" y="222"/>
                </a:lnTo>
                <a:lnTo>
                  <a:pt x="326" y="218"/>
                </a:lnTo>
                <a:lnTo>
                  <a:pt x="328" y="215"/>
                </a:lnTo>
                <a:lnTo>
                  <a:pt x="328" y="212"/>
                </a:lnTo>
                <a:lnTo>
                  <a:pt x="328" y="212"/>
                </a:lnTo>
                <a:lnTo>
                  <a:pt x="335" y="215"/>
                </a:lnTo>
                <a:lnTo>
                  <a:pt x="341" y="216"/>
                </a:lnTo>
                <a:lnTo>
                  <a:pt x="348" y="215"/>
                </a:lnTo>
                <a:lnTo>
                  <a:pt x="354" y="213"/>
                </a:lnTo>
                <a:lnTo>
                  <a:pt x="362" y="210"/>
                </a:lnTo>
                <a:lnTo>
                  <a:pt x="367" y="204"/>
                </a:lnTo>
                <a:lnTo>
                  <a:pt x="373" y="199"/>
                </a:lnTo>
                <a:lnTo>
                  <a:pt x="377" y="193"/>
                </a:lnTo>
                <a:lnTo>
                  <a:pt x="381" y="187"/>
                </a:lnTo>
                <a:lnTo>
                  <a:pt x="384" y="180"/>
                </a:lnTo>
                <a:lnTo>
                  <a:pt x="386" y="173"/>
                </a:lnTo>
                <a:lnTo>
                  <a:pt x="386" y="166"/>
                </a:lnTo>
                <a:lnTo>
                  <a:pt x="386" y="159"/>
                </a:lnTo>
                <a:lnTo>
                  <a:pt x="384" y="153"/>
                </a:lnTo>
                <a:lnTo>
                  <a:pt x="380" y="147"/>
                </a:lnTo>
                <a:lnTo>
                  <a:pt x="374" y="142"/>
                </a:lnTo>
                <a:lnTo>
                  <a:pt x="374" y="142"/>
                </a:lnTo>
                <a:lnTo>
                  <a:pt x="380" y="139"/>
                </a:lnTo>
                <a:lnTo>
                  <a:pt x="385" y="134"/>
                </a:lnTo>
                <a:lnTo>
                  <a:pt x="388" y="130"/>
                </a:lnTo>
                <a:lnTo>
                  <a:pt x="391" y="123"/>
                </a:lnTo>
                <a:lnTo>
                  <a:pt x="393" y="118"/>
                </a:lnTo>
                <a:lnTo>
                  <a:pt x="394" y="112"/>
                </a:lnTo>
                <a:lnTo>
                  <a:pt x="393" y="105"/>
                </a:lnTo>
                <a:lnTo>
                  <a:pt x="391" y="99"/>
                </a:lnTo>
                <a:lnTo>
                  <a:pt x="391" y="99"/>
                </a:lnTo>
                <a:lnTo>
                  <a:pt x="388" y="93"/>
                </a:lnTo>
                <a:lnTo>
                  <a:pt x="384" y="89"/>
                </a:lnTo>
                <a:lnTo>
                  <a:pt x="379" y="85"/>
                </a:lnTo>
                <a:lnTo>
                  <a:pt x="374" y="82"/>
                </a:lnTo>
                <a:lnTo>
                  <a:pt x="369" y="79"/>
                </a:lnTo>
                <a:lnTo>
                  <a:pt x="364" y="78"/>
                </a:lnTo>
                <a:lnTo>
                  <a:pt x="358" y="77"/>
                </a:lnTo>
                <a:lnTo>
                  <a:pt x="351" y="77"/>
                </a:lnTo>
                <a:lnTo>
                  <a:pt x="351" y="77"/>
                </a:lnTo>
                <a:lnTo>
                  <a:pt x="352" y="72"/>
                </a:lnTo>
                <a:lnTo>
                  <a:pt x="352" y="66"/>
                </a:lnTo>
                <a:lnTo>
                  <a:pt x="352" y="60"/>
                </a:lnTo>
                <a:lnTo>
                  <a:pt x="351" y="54"/>
                </a:lnTo>
                <a:lnTo>
                  <a:pt x="349" y="49"/>
                </a:lnTo>
                <a:lnTo>
                  <a:pt x="347" y="43"/>
                </a:lnTo>
                <a:lnTo>
                  <a:pt x="344" y="38"/>
                </a:lnTo>
                <a:lnTo>
                  <a:pt x="340" y="33"/>
                </a:lnTo>
                <a:lnTo>
                  <a:pt x="340" y="33"/>
                </a:lnTo>
                <a:lnTo>
                  <a:pt x="335" y="29"/>
                </a:lnTo>
                <a:lnTo>
                  <a:pt x="328" y="26"/>
                </a:lnTo>
                <a:lnTo>
                  <a:pt x="322" y="25"/>
                </a:lnTo>
                <a:lnTo>
                  <a:pt x="315" y="25"/>
                </a:lnTo>
                <a:lnTo>
                  <a:pt x="309" y="26"/>
                </a:lnTo>
                <a:lnTo>
                  <a:pt x="302" y="28"/>
                </a:lnTo>
                <a:lnTo>
                  <a:pt x="296" y="31"/>
                </a:lnTo>
                <a:lnTo>
                  <a:pt x="290" y="35"/>
                </a:lnTo>
                <a:lnTo>
                  <a:pt x="290" y="35"/>
                </a:lnTo>
                <a:lnTo>
                  <a:pt x="289" y="28"/>
                </a:lnTo>
                <a:lnTo>
                  <a:pt x="287" y="22"/>
                </a:lnTo>
                <a:lnTo>
                  <a:pt x="284" y="16"/>
                </a:lnTo>
                <a:lnTo>
                  <a:pt x="280" y="12"/>
                </a:lnTo>
                <a:lnTo>
                  <a:pt x="274" y="9"/>
                </a:lnTo>
                <a:lnTo>
                  <a:pt x="269" y="6"/>
                </a:lnTo>
                <a:lnTo>
                  <a:pt x="264" y="4"/>
                </a:lnTo>
                <a:lnTo>
                  <a:pt x="258" y="3"/>
                </a:lnTo>
                <a:lnTo>
                  <a:pt x="252" y="3"/>
                </a:lnTo>
                <a:lnTo>
                  <a:pt x="246" y="4"/>
                </a:lnTo>
                <a:lnTo>
                  <a:pt x="240" y="6"/>
                </a:lnTo>
                <a:lnTo>
                  <a:pt x="234" y="8"/>
                </a:lnTo>
                <a:lnTo>
                  <a:pt x="228" y="11"/>
                </a:lnTo>
                <a:lnTo>
                  <a:pt x="223" y="14"/>
                </a:lnTo>
                <a:lnTo>
                  <a:pt x="218" y="19"/>
                </a:lnTo>
                <a:lnTo>
                  <a:pt x="214" y="24"/>
                </a:lnTo>
                <a:lnTo>
                  <a:pt x="214" y="24"/>
                </a:lnTo>
                <a:lnTo>
                  <a:pt x="208" y="14"/>
                </a:lnTo>
                <a:lnTo>
                  <a:pt x="205" y="10"/>
                </a:lnTo>
                <a:lnTo>
                  <a:pt x="201" y="6"/>
                </a:lnTo>
                <a:lnTo>
                  <a:pt x="196" y="3"/>
                </a:lnTo>
                <a:lnTo>
                  <a:pt x="190" y="1"/>
                </a:lnTo>
                <a:lnTo>
                  <a:pt x="185" y="0"/>
                </a:lnTo>
                <a:lnTo>
                  <a:pt x="179" y="0"/>
                </a:lnTo>
                <a:lnTo>
                  <a:pt x="179" y="0"/>
                </a:lnTo>
                <a:lnTo>
                  <a:pt x="173" y="2"/>
                </a:lnTo>
                <a:lnTo>
                  <a:pt x="168" y="4"/>
                </a:lnTo>
                <a:lnTo>
                  <a:pt x="163" y="7"/>
                </a:lnTo>
                <a:lnTo>
                  <a:pt x="159" y="11"/>
                </a:lnTo>
                <a:lnTo>
                  <a:pt x="155" y="15"/>
                </a:lnTo>
                <a:lnTo>
                  <a:pt x="152" y="20"/>
                </a:lnTo>
                <a:lnTo>
                  <a:pt x="149" y="25"/>
                </a:lnTo>
                <a:lnTo>
                  <a:pt x="147" y="30"/>
                </a:lnTo>
                <a:lnTo>
                  <a:pt x="147" y="30"/>
                </a:lnTo>
                <a:lnTo>
                  <a:pt x="143" y="25"/>
                </a:lnTo>
                <a:lnTo>
                  <a:pt x="139" y="21"/>
                </a:lnTo>
                <a:lnTo>
                  <a:pt x="134" y="18"/>
                </a:lnTo>
                <a:lnTo>
                  <a:pt x="129" y="16"/>
                </a:lnTo>
                <a:lnTo>
                  <a:pt x="123" y="14"/>
                </a:lnTo>
                <a:lnTo>
                  <a:pt x="118" y="13"/>
                </a:lnTo>
                <a:lnTo>
                  <a:pt x="110" y="14"/>
                </a:lnTo>
                <a:lnTo>
                  <a:pt x="104" y="15"/>
                </a:lnTo>
                <a:lnTo>
                  <a:pt x="104" y="15"/>
                </a:lnTo>
                <a:lnTo>
                  <a:pt x="97" y="18"/>
                </a:lnTo>
                <a:lnTo>
                  <a:pt x="91" y="23"/>
                </a:lnTo>
                <a:lnTo>
                  <a:pt x="86" y="28"/>
                </a:lnTo>
                <a:lnTo>
                  <a:pt x="82" y="33"/>
                </a:lnTo>
                <a:lnTo>
                  <a:pt x="80" y="40"/>
                </a:lnTo>
                <a:lnTo>
                  <a:pt x="78" y="46"/>
                </a:lnTo>
                <a:lnTo>
                  <a:pt x="76" y="62"/>
                </a:lnTo>
                <a:lnTo>
                  <a:pt x="76" y="62"/>
                </a:lnTo>
                <a:lnTo>
                  <a:pt x="70" y="55"/>
                </a:lnTo>
                <a:lnTo>
                  <a:pt x="64" y="49"/>
                </a:lnTo>
                <a:lnTo>
                  <a:pt x="57" y="44"/>
                </a:lnTo>
                <a:lnTo>
                  <a:pt x="50" y="41"/>
                </a:lnTo>
                <a:lnTo>
                  <a:pt x="42" y="39"/>
                </a:lnTo>
                <a:lnTo>
                  <a:pt x="34" y="40"/>
                </a:lnTo>
                <a:lnTo>
                  <a:pt x="29" y="41"/>
                </a:lnTo>
                <a:lnTo>
                  <a:pt x="25" y="43"/>
                </a:lnTo>
                <a:lnTo>
                  <a:pt x="21" y="46"/>
                </a:lnTo>
                <a:lnTo>
                  <a:pt x="18" y="50"/>
                </a:lnTo>
                <a:lnTo>
                  <a:pt x="18" y="50"/>
                </a:lnTo>
                <a:lnTo>
                  <a:pt x="13" y="56"/>
                </a:lnTo>
                <a:lnTo>
                  <a:pt x="11" y="62"/>
                </a:lnTo>
                <a:lnTo>
                  <a:pt x="10" y="67"/>
                </a:lnTo>
                <a:lnTo>
                  <a:pt x="11" y="73"/>
                </a:lnTo>
                <a:lnTo>
                  <a:pt x="14" y="79"/>
                </a:lnTo>
                <a:lnTo>
                  <a:pt x="17" y="84"/>
                </a:lnTo>
                <a:lnTo>
                  <a:pt x="21" y="89"/>
                </a:lnTo>
                <a:lnTo>
                  <a:pt x="27" y="93"/>
                </a:lnTo>
                <a:lnTo>
                  <a:pt x="27" y="93"/>
                </a:lnTo>
                <a:close/>
                <a:moveTo>
                  <a:pt x="20" y="66"/>
                </a:moveTo>
                <a:lnTo>
                  <a:pt x="20" y="66"/>
                </a:lnTo>
                <a:lnTo>
                  <a:pt x="20" y="66"/>
                </a:lnTo>
                <a:lnTo>
                  <a:pt x="20" y="66"/>
                </a:lnTo>
                <a:lnTo>
                  <a:pt x="37" y="54"/>
                </a:lnTo>
                <a:lnTo>
                  <a:pt x="37" y="54"/>
                </a:lnTo>
                <a:lnTo>
                  <a:pt x="42" y="50"/>
                </a:lnTo>
                <a:lnTo>
                  <a:pt x="37" y="56"/>
                </a:lnTo>
                <a:lnTo>
                  <a:pt x="37" y="56"/>
                </a:lnTo>
                <a:lnTo>
                  <a:pt x="28" y="63"/>
                </a:lnTo>
                <a:lnTo>
                  <a:pt x="20" y="70"/>
                </a:lnTo>
                <a:lnTo>
                  <a:pt x="20" y="70"/>
                </a:lnTo>
                <a:lnTo>
                  <a:pt x="20" y="66"/>
                </a:lnTo>
                <a:lnTo>
                  <a:pt x="20" y="66"/>
                </a:lnTo>
                <a:close/>
                <a:moveTo>
                  <a:pt x="52" y="51"/>
                </a:moveTo>
                <a:lnTo>
                  <a:pt x="52" y="51"/>
                </a:lnTo>
                <a:lnTo>
                  <a:pt x="46" y="55"/>
                </a:lnTo>
                <a:lnTo>
                  <a:pt x="39" y="59"/>
                </a:lnTo>
                <a:lnTo>
                  <a:pt x="39" y="59"/>
                </a:lnTo>
                <a:lnTo>
                  <a:pt x="29" y="66"/>
                </a:lnTo>
                <a:lnTo>
                  <a:pt x="24" y="69"/>
                </a:lnTo>
                <a:lnTo>
                  <a:pt x="20" y="72"/>
                </a:lnTo>
                <a:lnTo>
                  <a:pt x="20" y="72"/>
                </a:lnTo>
                <a:lnTo>
                  <a:pt x="20" y="72"/>
                </a:lnTo>
                <a:lnTo>
                  <a:pt x="20" y="72"/>
                </a:lnTo>
                <a:lnTo>
                  <a:pt x="26" y="66"/>
                </a:lnTo>
                <a:lnTo>
                  <a:pt x="33" y="61"/>
                </a:lnTo>
                <a:lnTo>
                  <a:pt x="39" y="56"/>
                </a:lnTo>
                <a:lnTo>
                  <a:pt x="45" y="49"/>
                </a:lnTo>
                <a:lnTo>
                  <a:pt x="45" y="49"/>
                </a:lnTo>
                <a:lnTo>
                  <a:pt x="49" y="50"/>
                </a:lnTo>
                <a:lnTo>
                  <a:pt x="52" y="51"/>
                </a:lnTo>
                <a:lnTo>
                  <a:pt x="52" y="51"/>
                </a:lnTo>
                <a:close/>
                <a:moveTo>
                  <a:pt x="67" y="71"/>
                </a:moveTo>
                <a:lnTo>
                  <a:pt x="67" y="71"/>
                </a:lnTo>
                <a:lnTo>
                  <a:pt x="62" y="76"/>
                </a:lnTo>
                <a:lnTo>
                  <a:pt x="56" y="81"/>
                </a:lnTo>
                <a:lnTo>
                  <a:pt x="49" y="86"/>
                </a:lnTo>
                <a:lnTo>
                  <a:pt x="43" y="92"/>
                </a:lnTo>
                <a:lnTo>
                  <a:pt x="43" y="92"/>
                </a:lnTo>
                <a:lnTo>
                  <a:pt x="39" y="90"/>
                </a:lnTo>
                <a:lnTo>
                  <a:pt x="34" y="88"/>
                </a:lnTo>
                <a:lnTo>
                  <a:pt x="34" y="88"/>
                </a:lnTo>
                <a:lnTo>
                  <a:pt x="42" y="84"/>
                </a:lnTo>
                <a:lnTo>
                  <a:pt x="51" y="79"/>
                </a:lnTo>
                <a:lnTo>
                  <a:pt x="51" y="79"/>
                </a:lnTo>
                <a:lnTo>
                  <a:pt x="59" y="74"/>
                </a:lnTo>
                <a:lnTo>
                  <a:pt x="59" y="74"/>
                </a:lnTo>
                <a:lnTo>
                  <a:pt x="64" y="71"/>
                </a:lnTo>
                <a:lnTo>
                  <a:pt x="67" y="70"/>
                </a:lnTo>
                <a:lnTo>
                  <a:pt x="68" y="70"/>
                </a:lnTo>
                <a:lnTo>
                  <a:pt x="67" y="71"/>
                </a:lnTo>
                <a:lnTo>
                  <a:pt x="67" y="71"/>
                </a:lnTo>
                <a:close/>
                <a:moveTo>
                  <a:pt x="74" y="77"/>
                </a:moveTo>
                <a:lnTo>
                  <a:pt x="74" y="77"/>
                </a:lnTo>
                <a:lnTo>
                  <a:pt x="68" y="80"/>
                </a:lnTo>
                <a:lnTo>
                  <a:pt x="61" y="84"/>
                </a:lnTo>
                <a:lnTo>
                  <a:pt x="61" y="84"/>
                </a:lnTo>
                <a:lnTo>
                  <a:pt x="52" y="90"/>
                </a:lnTo>
                <a:lnTo>
                  <a:pt x="52" y="90"/>
                </a:lnTo>
                <a:lnTo>
                  <a:pt x="47" y="93"/>
                </a:lnTo>
                <a:lnTo>
                  <a:pt x="47" y="93"/>
                </a:lnTo>
                <a:lnTo>
                  <a:pt x="47" y="93"/>
                </a:lnTo>
                <a:lnTo>
                  <a:pt x="47" y="93"/>
                </a:lnTo>
                <a:lnTo>
                  <a:pt x="46" y="92"/>
                </a:lnTo>
                <a:lnTo>
                  <a:pt x="46" y="92"/>
                </a:lnTo>
                <a:lnTo>
                  <a:pt x="47" y="91"/>
                </a:lnTo>
                <a:lnTo>
                  <a:pt x="47" y="91"/>
                </a:lnTo>
                <a:lnTo>
                  <a:pt x="52" y="86"/>
                </a:lnTo>
                <a:lnTo>
                  <a:pt x="59" y="81"/>
                </a:lnTo>
                <a:lnTo>
                  <a:pt x="66" y="75"/>
                </a:lnTo>
                <a:lnTo>
                  <a:pt x="71" y="69"/>
                </a:lnTo>
                <a:lnTo>
                  <a:pt x="71" y="69"/>
                </a:lnTo>
                <a:lnTo>
                  <a:pt x="74" y="77"/>
                </a:lnTo>
                <a:lnTo>
                  <a:pt x="74" y="77"/>
                </a:lnTo>
                <a:close/>
                <a:moveTo>
                  <a:pt x="86" y="50"/>
                </a:moveTo>
                <a:lnTo>
                  <a:pt x="86" y="50"/>
                </a:lnTo>
                <a:lnTo>
                  <a:pt x="105" y="37"/>
                </a:lnTo>
                <a:lnTo>
                  <a:pt x="105" y="37"/>
                </a:lnTo>
                <a:lnTo>
                  <a:pt x="114" y="33"/>
                </a:lnTo>
                <a:lnTo>
                  <a:pt x="122" y="30"/>
                </a:lnTo>
                <a:lnTo>
                  <a:pt x="122" y="30"/>
                </a:lnTo>
                <a:lnTo>
                  <a:pt x="116" y="34"/>
                </a:lnTo>
                <a:lnTo>
                  <a:pt x="108" y="40"/>
                </a:lnTo>
                <a:lnTo>
                  <a:pt x="108" y="40"/>
                </a:lnTo>
                <a:lnTo>
                  <a:pt x="96" y="49"/>
                </a:lnTo>
                <a:lnTo>
                  <a:pt x="84" y="59"/>
                </a:lnTo>
                <a:lnTo>
                  <a:pt x="84" y="59"/>
                </a:lnTo>
                <a:lnTo>
                  <a:pt x="86" y="50"/>
                </a:lnTo>
                <a:lnTo>
                  <a:pt x="86" y="50"/>
                </a:lnTo>
                <a:close/>
                <a:moveTo>
                  <a:pt x="142" y="38"/>
                </a:moveTo>
                <a:lnTo>
                  <a:pt x="142" y="38"/>
                </a:lnTo>
                <a:lnTo>
                  <a:pt x="144" y="42"/>
                </a:lnTo>
                <a:lnTo>
                  <a:pt x="144" y="42"/>
                </a:lnTo>
                <a:lnTo>
                  <a:pt x="136" y="48"/>
                </a:lnTo>
                <a:lnTo>
                  <a:pt x="128" y="53"/>
                </a:lnTo>
                <a:lnTo>
                  <a:pt x="110" y="61"/>
                </a:lnTo>
                <a:lnTo>
                  <a:pt x="110" y="61"/>
                </a:lnTo>
                <a:lnTo>
                  <a:pt x="83" y="76"/>
                </a:lnTo>
                <a:lnTo>
                  <a:pt x="83" y="76"/>
                </a:lnTo>
                <a:lnTo>
                  <a:pt x="83" y="75"/>
                </a:lnTo>
                <a:lnTo>
                  <a:pt x="83" y="75"/>
                </a:lnTo>
                <a:lnTo>
                  <a:pt x="111" y="57"/>
                </a:lnTo>
                <a:lnTo>
                  <a:pt x="111" y="57"/>
                </a:lnTo>
                <a:lnTo>
                  <a:pt x="130" y="44"/>
                </a:lnTo>
                <a:lnTo>
                  <a:pt x="130" y="44"/>
                </a:lnTo>
                <a:lnTo>
                  <a:pt x="133" y="42"/>
                </a:lnTo>
                <a:lnTo>
                  <a:pt x="133" y="42"/>
                </a:lnTo>
                <a:lnTo>
                  <a:pt x="142" y="38"/>
                </a:lnTo>
                <a:lnTo>
                  <a:pt x="142" y="38"/>
                </a:lnTo>
                <a:close/>
                <a:moveTo>
                  <a:pt x="195" y="13"/>
                </a:moveTo>
                <a:lnTo>
                  <a:pt x="195" y="13"/>
                </a:lnTo>
                <a:lnTo>
                  <a:pt x="193" y="13"/>
                </a:lnTo>
                <a:lnTo>
                  <a:pt x="193" y="13"/>
                </a:lnTo>
                <a:lnTo>
                  <a:pt x="175" y="23"/>
                </a:lnTo>
                <a:lnTo>
                  <a:pt x="165" y="28"/>
                </a:lnTo>
                <a:lnTo>
                  <a:pt x="156" y="32"/>
                </a:lnTo>
                <a:lnTo>
                  <a:pt x="156" y="32"/>
                </a:lnTo>
                <a:lnTo>
                  <a:pt x="157" y="29"/>
                </a:lnTo>
                <a:lnTo>
                  <a:pt x="157" y="29"/>
                </a:lnTo>
                <a:lnTo>
                  <a:pt x="169" y="21"/>
                </a:lnTo>
                <a:lnTo>
                  <a:pt x="169" y="21"/>
                </a:lnTo>
                <a:lnTo>
                  <a:pt x="178" y="15"/>
                </a:lnTo>
                <a:lnTo>
                  <a:pt x="187" y="9"/>
                </a:lnTo>
                <a:lnTo>
                  <a:pt x="187" y="9"/>
                </a:lnTo>
                <a:lnTo>
                  <a:pt x="191" y="11"/>
                </a:lnTo>
                <a:lnTo>
                  <a:pt x="195" y="13"/>
                </a:lnTo>
                <a:lnTo>
                  <a:pt x="195" y="13"/>
                </a:lnTo>
                <a:close/>
                <a:moveTo>
                  <a:pt x="201" y="19"/>
                </a:moveTo>
                <a:lnTo>
                  <a:pt x="201" y="19"/>
                </a:lnTo>
                <a:lnTo>
                  <a:pt x="154" y="48"/>
                </a:lnTo>
                <a:lnTo>
                  <a:pt x="107" y="76"/>
                </a:lnTo>
                <a:lnTo>
                  <a:pt x="107" y="76"/>
                </a:lnTo>
                <a:lnTo>
                  <a:pt x="83" y="90"/>
                </a:lnTo>
                <a:lnTo>
                  <a:pt x="59" y="102"/>
                </a:lnTo>
                <a:lnTo>
                  <a:pt x="36" y="116"/>
                </a:lnTo>
                <a:lnTo>
                  <a:pt x="23" y="123"/>
                </a:lnTo>
                <a:lnTo>
                  <a:pt x="12" y="132"/>
                </a:lnTo>
                <a:lnTo>
                  <a:pt x="12" y="132"/>
                </a:lnTo>
                <a:lnTo>
                  <a:pt x="12" y="133"/>
                </a:lnTo>
                <a:lnTo>
                  <a:pt x="12" y="133"/>
                </a:lnTo>
                <a:lnTo>
                  <a:pt x="12" y="134"/>
                </a:lnTo>
                <a:lnTo>
                  <a:pt x="13" y="134"/>
                </a:lnTo>
                <a:lnTo>
                  <a:pt x="13" y="134"/>
                </a:lnTo>
                <a:lnTo>
                  <a:pt x="24" y="125"/>
                </a:lnTo>
                <a:lnTo>
                  <a:pt x="37" y="118"/>
                </a:lnTo>
                <a:lnTo>
                  <a:pt x="61" y="104"/>
                </a:lnTo>
                <a:lnTo>
                  <a:pt x="84" y="91"/>
                </a:lnTo>
                <a:lnTo>
                  <a:pt x="108" y="78"/>
                </a:lnTo>
                <a:lnTo>
                  <a:pt x="108" y="78"/>
                </a:lnTo>
                <a:lnTo>
                  <a:pt x="155" y="51"/>
                </a:lnTo>
                <a:lnTo>
                  <a:pt x="155" y="51"/>
                </a:lnTo>
                <a:lnTo>
                  <a:pt x="178" y="36"/>
                </a:lnTo>
                <a:lnTo>
                  <a:pt x="189" y="29"/>
                </a:lnTo>
                <a:lnTo>
                  <a:pt x="199" y="22"/>
                </a:lnTo>
                <a:lnTo>
                  <a:pt x="199" y="22"/>
                </a:lnTo>
                <a:lnTo>
                  <a:pt x="188" y="30"/>
                </a:lnTo>
                <a:lnTo>
                  <a:pt x="177" y="37"/>
                </a:lnTo>
                <a:lnTo>
                  <a:pt x="155" y="51"/>
                </a:lnTo>
                <a:lnTo>
                  <a:pt x="155" y="51"/>
                </a:lnTo>
                <a:lnTo>
                  <a:pt x="130" y="67"/>
                </a:lnTo>
                <a:lnTo>
                  <a:pt x="104" y="82"/>
                </a:lnTo>
                <a:lnTo>
                  <a:pt x="104" y="82"/>
                </a:lnTo>
                <a:lnTo>
                  <a:pt x="78" y="97"/>
                </a:lnTo>
                <a:lnTo>
                  <a:pt x="53" y="113"/>
                </a:lnTo>
                <a:lnTo>
                  <a:pt x="53" y="113"/>
                </a:lnTo>
                <a:lnTo>
                  <a:pt x="33" y="125"/>
                </a:lnTo>
                <a:lnTo>
                  <a:pt x="22" y="133"/>
                </a:lnTo>
                <a:lnTo>
                  <a:pt x="13" y="140"/>
                </a:lnTo>
                <a:lnTo>
                  <a:pt x="13" y="140"/>
                </a:lnTo>
                <a:lnTo>
                  <a:pt x="10" y="134"/>
                </a:lnTo>
                <a:lnTo>
                  <a:pt x="10" y="134"/>
                </a:lnTo>
                <a:lnTo>
                  <a:pt x="10" y="133"/>
                </a:lnTo>
                <a:lnTo>
                  <a:pt x="10" y="133"/>
                </a:lnTo>
                <a:lnTo>
                  <a:pt x="20" y="124"/>
                </a:lnTo>
                <a:lnTo>
                  <a:pt x="33" y="116"/>
                </a:lnTo>
                <a:lnTo>
                  <a:pt x="56" y="102"/>
                </a:lnTo>
                <a:lnTo>
                  <a:pt x="80" y="89"/>
                </a:lnTo>
                <a:lnTo>
                  <a:pt x="104" y="75"/>
                </a:lnTo>
                <a:lnTo>
                  <a:pt x="104" y="75"/>
                </a:lnTo>
                <a:lnTo>
                  <a:pt x="155" y="42"/>
                </a:lnTo>
                <a:lnTo>
                  <a:pt x="155" y="42"/>
                </a:lnTo>
                <a:lnTo>
                  <a:pt x="176" y="29"/>
                </a:lnTo>
                <a:lnTo>
                  <a:pt x="186" y="22"/>
                </a:lnTo>
                <a:lnTo>
                  <a:pt x="197" y="15"/>
                </a:lnTo>
                <a:lnTo>
                  <a:pt x="197" y="15"/>
                </a:lnTo>
                <a:lnTo>
                  <a:pt x="201" y="19"/>
                </a:lnTo>
                <a:lnTo>
                  <a:pt x="201" y="19"/>
                </a:lnTo>
                <a:close/>
                <a:moveTo>
                  <a:pt x="207" y="28"/>
                </a:moveTo>
                <a:lnTo>
                  <a:pt x="207" y="28"/>
                </a:lnTo>
                <a:lnTo>
                  <a:pt x="196" y="34"/>
                </a:lnTo>
                <a:lnTo>
                  <a:pt x="185" y="40"/>
                </a:lnTo>
                <a:lnTo>
                  <a:pt x="166" y="53"/>
                </a:lnTo>
                <a:lnTo>
                  <a:pt x="166" y="53"/>
                </a:lnTo>
                <a:lnTo>
                  <a:pt x="140" y="68"/>
                </a:lnTo>
                <a:lnTo>
                  <a:pt x="115" y="82"/>
                </a:lnTo>
                <a:lnTo>
                  <a:pt x="115" y="82"/>
                </a:lnTo>
                <a:lnTo>
                  <a:pt x="65" y="108"/>
                </a:lnTo>
                <a:lnTo>
                  <a:pt x="65" y="108"/>
                </a:lnTo>
                <a:lnTo>
                  <a:pt x="41" y="122"/>
                </a:lnTo>
                <a:lnTo>
                  <a:pt x="41" y="122"/>
                </a:lnTo>
                <a:lnTo>
                  <a:pt x="38" y="124"/>
                </a:lnTo>
                <a:lnTo>
                  <a:pt x="38" y="124"/>
                </a:lnTo>
                <a:lnTo>
                  <a:pt x="57" y="112"/>
                </a:lnTo>
                <a:lnTo>
                  <a:pt x="76" y="101"/>
                </a:lnTo>
                <a:lnTo>
                  <a:pt x="115" y="78"/>
                </a:lnTo>
                <a:lnTo>
                  <a:pt x="115" y="78"/>
                </a:lnTo>
                <a:lnTo>
                  <a:pt x="160" y="52"/>
                </a:lnTo>
                <a:lnTo>
                  <a:pt x="182" y="37"/>
                </a:lnTo>
                <a:lnTo>
                  <a:pt x="192" y="30"/>
                </a:lnTo>
                <a:lnTo>
                  <a:pt x="203" y="21"/>
                </a:lnTo>
                <a:lnTo>
                  <a:pt x="203" y="21"/>
                </a:lnTo>
                <a:lnTo>
                  <a:pt x="207" y="28"/>
                </a:lnTo>
                <a:lnTo>
                  <a:pt x="207" y="28"/>
                </a:lnTo>
                <a:close/>
                <a:moveTo>
                  <a:pt x="244" y="19"/>
                </a:moveTo>
                <a:lnTo>
                  <a:pt x="244" y="19"/>
                </a:lnTo>
                <a:lnTo>
                  <a:pt x="252" y="15"/>
                </a:lnTo>
                <a:lnTo>
                  <a:pt x="255" y="13"/>
                </a:lnTo>
                <a:lnTo>
                  <a:pt x="255" y="13"/>
                </a:lnTo>
                <a:lnTo>
                  <a:pt x="241" y="22"/>
                </a:lnTo>
                <a:lnTo>
                  <a:pt x="241" y="22"/>
                </a:lnTo>
                <a:lnTo>
                  <a:pt x="209" y="44"/>
                </a:lnTo>
                <a:lnTo>
                  <a:pt x="209" y="44"/>
                </a:lnTo>
                <a:lnTo>
                  <a:pt x="177" y="63"/>
                </a:lnTo>
                <a:lnTo>
                  <a:pt x="146" y="81"/>
                </a:lnTo>
                <a:lnTo>
                  <a:pt x="146" y="81"/>
                </a:lnTo>
                <a:lnTo>
                  <a:pt x="115" y="98"/>
                </a:lnTo>
                <a:lnTo>
                  <a:pt x="84" y="116"/>
                </a:lnTo>
                <a:lnTo>
                  <a:pt x="84" y="116"/>
                </a:lnTo>
                <a:lnTo>
                  <a:pt x="70" y="124"/>
                </a:lnTo>
                <a:lnTo>
                  <a:pt x="56" y="134"/>
                </a:lnTo>
                <a:lnTo>
                  <a:pt x="43" y="143"/>
                </a:lnTo>
                <a:lnTo>
                  <a:pt x="28" y="152"/>
                </a:lnTo>
                <a:lnTo>
                  <a:pt x="28" y="152"/>
                </a:lnTo>
                <a:lnTo>
                  <a:pt x="21" y="148"/>
                </a:lnTo>
                <a:lnTo>
                  <a:pt x="21" y="148"/>
                </a:lnTo>
                <a:lnTo>
                  <a:pt x="27" y="146"/>
                </a:lnTo>
                <a:lnTo>
                  <a:pt x="34" y="144"/>
                </a:lnTo>
                <a:lnTo>
                  <a:pt x="45" y="137"/>
                </a:lnTo>
                <a:lnTo>
                  <a:pt x="56" y="130"/>
                </a:lnTo>
                <a:lnTo>
                  <a:pt x="66" y="123"/>
                </a:lnTo>
                <a:lnTo>
                  <a:pt x="66" y="123"/>
                </a:lnTo>
                <a:lnTo>
                  <a:pt x="97" y="106"/>
                </a:lnTo>
                <a:lnTo>
                  <a:pt x="128" y="90"/>
                </a:lnTo>
                <a:lnTo>
                  <a:pt x="128" y="90"/>
                </a:lnTo>
                <a:lnTo>
                  <a:pt x="159" y="73"/>
                </a:lnTo>
                <a:lnTo>
                  <a:pt x="175" y="64"/>
                </a:lnTo>
                <a:lnTo>
                  <a:pt x="190" y="55"/>
                </a:lnTo>
                <a:lnTo>
                  <a:pt x="190" y="55"/>
                </a:lnTo>
                <a:lnTo>
                  <a:pt x="217" y="36"/>
                </a:lnTo>
                <a:lnTo>
                  <a:pt x="230" y="27"/>
                </a:lnTo>
                <a:lnTo>
                  <a:pt x="244" y="19"/>
                </a:lnTo>
                <a:lnTo>
                  <a:pt x="244" y="19"/>
                </a:lnTo>
                <a:close/>
                <a:moveTo>
                  <a:pt x="272" y="17"/>
                </a:moveTo>
                <a:lnTo>
                  <a:pt x="272" y="17"/>
                </a:lnTo>
                <a:lnTo>
                  <a:pt x="251" y="30"/>
                </a:lnTo>
                <a:lnTo>
                  <a:pt x="230" y="43"/>
                </a:lnTo>
                <a:lnTo>
                  <a:pt x="210" y="57"/>
                </a:lnTo>
                <a:lnTo>
                  <a:pt x="189" y="70"/>
                </a:lnTo>
                <a:lnTo>
                  <a:pt x="189" y="70"/>
                </a:lnTo>
                <a:lnTo>
                  <a:pt x="172" y="79"/>
                </a:lnTo>
                <a:lnTo>
                  <a:pt x="172" y="79"/>
                </a:lnTo>
                <a:lnTo>
                  <a:pt x="162" y="84"/>
                </a:lnTo>
                <a:lnTo>
                  <a:pt x="162" y="84"/>
                </a:lnTo>
                <a:lnTo>
                  <a:pt x="134" y="98"/>
                </a:lnTo>
                <a:lnTo>
                  <a:pt x="104" y="113"/>
                </a:lnTo>
                <a:lnTo>
                  <a:pt x="47" y="143"/>
                </a:lnTo>
                <a:lnTo>
                  <a:pt x="47" y="143"/>
                </a:lnTo>
                <a:lnTo>
                  <a:pt x="49" y="141"/>
                </a:lnTo>
                <a:lnTo>
                  <a:pt x="49" y="141"/>
                </a:lnTo>
                <a:lnTo>
                  <a:pt x="76" y="123"/>
                </a:lnTo>
                <a:lnTo>
                  <a:pt x="76" y="123"/>
                </a:lnTo>
                <a:lnTo>
                  <a:pt x="106" y="105"/>
                </a:lnTo>
                <a:lnTo>
                  <a:pt x="138" y="88"/>
                </a:lnTo>
                <a:lnTo>
                  <a:pt x="138" y="88"/>
                </a:lnTo>
                <a:lnTo>
                  <a:pt x="169" y="71"/>
                </a:lnTo>
                <a:lnTo>
                  <a:pt x="200" y="52"/>
                </a:lnTo>
                <a:lnTo>
                  <a:pt x="230" y="32"/>
                </a:lnTo>
                <a:lnTo>
                  <a:pt x="260" y="12"/>
                </a:lnTo>
                <a:lnTo>
                  <a:pt x="260" y="12"/>
                </a:lnTo>
                <a:lnTo>
                  <a:pt x="266" y="14"/>
                </a:lnTo>
                <a:lnTo>
                  <a:pt x="272" y="17"/>
                </a:lnTo>
                <a:lnTo>
                  <a:pt x="272" y="17"/>
                </a:lnTo>
                <a:close/>
                <a:moveTo>
                  <a:pt x="281" y="41"/>
                </a:moveTo>
                <a:lnTo>
                  <a:pt x="281" y="41"/>
                </a:lnTo>
                <a:lnTo>
                  <a:pt x="281" y="42"/>
                </a:lnTo>
                <a:lnTo>
                  <a:pt x="282" y="43"/>
                </a:lnTo>
                <a:lnTo>
                  <a:pt x="282" y="43"/>
                </a:lnTo>
                <a:lnTo>
                  <a:pt x="276" y="48"/>
                </a:lnTo>
                <a:lnTo>
                  <a:pt x="276" y="48"/>
                </a:lnTo>
                <a:lnTo>
                  <a:pt x="274" y="49"/>
                </a:lnTo>
                <a:lnTo>
                  <a:pt x="274" y="49"/>
                </a:lnTo>
                <a:lnTo>
                  <a:pt x="262" y="56"/>
                </a:lnTo>
                <a:lnTo>
                  <a:pt x="249" y="62"/>
                </a:lnTo>
                <a:lnTo>
                  <a:pt x="249" y="62"/>
                </a:lnTo>
                <a:lnTo>
                  <a:pt x="219" y="78"/>
                </a:lnTo>
                <a:lnTo>
                  <a:pt x="204" y="87"/>
                </a:lnTo>
                <a:lnTo>
                  <a:pt x="188" y="95"/>
                </a:lnTo>
                <a:lnTo>
                  <a:pt x="188" y="95"/>
                </a:lnTo>
                <a:lnTo>
                  <a:pt x="128" y="124"/>
                </a:lnTo>
                <a:lnTo>
                  <a:pt x="98" y="141"/>
                </a:lnTo>
                <a:lnTo>
                  <a:pt x="69" y="157"/>
                </a:lnTo>
                <a:lnTo>
                  <a:pt x="69" y="157"/>
                </a:lnTo>
                <a:lnTo>
                  <a:pt x="59" y="164"/>
                </a:lnTo>
                <a:lnTo>
                  <a:pt x="49" y="171"/>
                </a:lnTo>
                <a:lnTo>
                  <a:pt x="49" y="171"/>
                </a:lnTo>
                <a:lnTo>
                  <a:pt x="40" y="178"/>
                </a:lnTo>
                <a:lnTo>
                  <a:pt x="40" y="178"/>
                </a:lnTo>
                <a:lnTo>
                  <a:pt x="47" y="171"/>
                </a:lnTo>
                <a:lnTo>
                  <a:pt x="54" y="164"/>
                </a:lnTo>
                <a:lnTo>
                  <a:pt x="54" y="164"/>
                </a:lnTo>
                <a:lnTo>
                  <a:pt x="55" y="164"/>
                </a:lnTo>
                <a:lnTo>
                  <a:pt x="55" y="164"/>
                </a:lnTo>
                <a:lnTo>
                  <a:pt x="57" y="162"/>
                </a:lnTo>
                <a:lnTo>
                  <a:pt x="57" y="162"/>
                </a:lnTo>
                <a:lnTo>
                  <a:pt x="72" y="151"/>
                </a:lnTo>
                <a:lnTo>
                  <a:pt x="87" y="141"/>
                </a:lnTo>
                <a:lnTo>
                  <a:pt x="87" y="141"/>
                </a:lnTo>
                <a:lnTo>
                  <a:pt x="130" y="115"/>
                </a:lnTo>
                <a:lnTo>
                  <a:pt x="173" y="90"/>
                </a:lnTo>
                <a:lnTo>
                  <a:pt x="173" y="90"/>
                </a:lnTo>
                <a:lnTo>
                  <a:pt x="228" y="64"/>
                </a:lnTo>
                <a:lnTo>
                  <a:pt x="254" y="50"/>
                </a:lnTo>
                <a:lnTo>
                  <a:pt x="281" y="33"/>
                </a:lnTo>
                <a:lnTo>
                  <a:pt x="281" y="33"/>
                </a:lnTo>
                <a:lnTo>
                  <a:pt x="281" y="41"/>
                </a:lnTo>
                <a:lnTo>
                  <a:pt x="281" y="41"/>
                </a:lnTo>
                <a:close/>
                <a:moveTo>
                  <a:pt x="50" y="186"/>
                </a:moveTo>
                <a:lnTo>
                  <a:pt x="50" y="186"/>
                </a:lnTo>
                <a:lnTo>
                  <a:pt x="66" y="175"/>
                </a:lnTo>
                <a:lnTo>
                  <a:pt x="83" y="166"/>
                </a:lnTo>
                <a:lnTo>
                  <a:pt x="118" y="148"/>
                </a:lnTo>
                <a:lnTo>
                  <a:pt x="118" y="148"/>
                </a:lnTo>
                <a:lnTo>
                  <a:pt x="154" y="127"/>
                </a:lnTo>
                <a:lnTo>
                  <a:pt x="190" y="108"/>
                </a:lnTo>
                <a:lnTo>
                  <a:pt x="190" y="108"/>
                </a:lnTo>
                <a:lnTo>
                  <a:pt x="262" y="75"/>
                </a:lnTo>
                <a:lnTo>
                  <a:pt x="262" y="75"/>
                </a:lnTo>
                <a:lnTo>
                  <a:pt x="276" y="68"/>
                </a:lnTo>
                <a:lnTo>
                  <a:pt x="288" y="61"/>
                </a:lnTo>
                <a:lnTo>
                  <a:pt x="313" y="46"/>
                </a:lnTo>
                <a:lnTo>
                  <a:pt x="313" y="46"/>
                </a:lnTo>
                <a:lnTo>
                  <a:pt x="303" y="54"/>
                </a:lnTo>
                <a:lnTo>
                  <a:pt x="303" y="54"/>
                </a:lnTo>
                <a:lnTo>
                  <a:pt x="286" y="65"/>
                </a:lnTo>
                <a:lnTo>
                  <a:pt x="268" y="74"/>
                </a:lnTo>
                <a:lnTo>
                  <a:pt x="268" y="74"/>
                </a:lnTo>
                <a:lnTo>
                  <a:pt x="247" y="85"/>
                </a:lnTo>
                <a:lnTo>
                  <a:pt x="226" y="95"/>
                </a:lnTo>
                <a:lnTo>
                  <a:pt x="183" y="116"/>
                </a:lnTo>
                <a:lnTo>
                  <a:pt x="183" y="116"/>
                </a:lnTo>
                <a:lnTo>
                  <a:pt x="100" y="161"/>
                </a:lnTo>
                <a:lnTo>
                  <a:pt x="100" y="161"/>
                </a:lnTo>
                <a:lnTo>
                  <a:pt x="84" y="169"/>
                </a:lnTo>
                <a:lnTo>
                  <a:pt x="68" y="179"/>
                </a:lnTo>
                <a:lnTo>
                  <a:pt x="53" y="189"/>
                </a:lnTo>
                <a:lnTo>
                  <a:pt x="38" y="200"/>
                </a:lnTo>
                <a:lnTo>
                  <a:pt x="38" y="200"/>
                </a:lnTo>
                <a:lnTo>
                  <a:pt x="35" y="196"/>
                </a:lnTo>
                <a:lnTo>
                  <a:pt x="35" y="196"/>
                </a:lnTo>
                <a:lnTo>
                  <a:pt x="42" y="191"/>
                </a:lnTo>
                <a:lnTo>
                  <a:pt x="42" y="191"/>
                </a:lnTo>
                <a:lnTo>
                  <a:pt x="50" y="186"/>
                </a:lnTo>
                <a:lnTo>
                  <a:pt x="50" y="186"/>
                </a:lnTo>
                <a:close/>
                <a:moveTo>
                  <a:pt x="47" y="206"/>
                </a:moveTo>
                <a:lnTo>
                  <a:pt x="47" y="206"/>
                </a:lnTo>
                <a:lnTo>
                  <a:pt x="43" y="204"/>
                </a:lnTo>
                <a:lnTo>
                  <a:pt x="40" y="201"/>
                </a:lnTo>
                <a:lnTo>
                  <a:pt x="40" y="201"/>
                </a:lnTo>
                <a:lnTo>
                  <a:pt x="47" y="196"/>
                </a:lnTo>
                <a:lnTo>
                  <a:pt x="55" y="191"/>
                </a:lnTo>
                <a:lnTo>
                  <a:pt x="72" y="182"/>
                </a:lnTo>
                <a:lnTo>
                  <a:pt x="107" y="165"/>
                </a:lnTo>
                <a:lnTo>
                  <a:pt x="107" y="165"/>
                </a:lnTo>
                <a:lnTo>
                  <a:pt x="187" y="126"/>
                </a:lnTo>
                <a:lnTo>
                  <a:pt x="187" y="126"/>
                </a:lnTo>
                <a:lnTo>
                  <a:pt x="228" y="107"/>
                </a:lnTo>
                <a:lnTo>
                  <a:pt x="268" y="88"/>
                </a:lnTo>
                <a:lnTo>
                  <a:pt x="268" y="88"/>
                </a:lnTo>
                <a:lnTo>
                  <a:pt x="288" y="80"/>
                </a:lnTo>
                <a:lnTo>
                  <a:pt x="307" y="71"/>
                </a:lnTo>
                <a:lnTo>
                  <a:pt x="307" y="71"/>
                </a:lnTo>
                <a:lnTo>
                  <a:pt x="323" y="63"/>
                </a:lnTo>
                <a:lnTo>
                  <a:pt x="331" y="59"/>
                </a:lnTo>
                <a:lnTo>
                  <a:pt x="338" y="53"/>
                </a:lnTo>
                <a:lnTo>
                  <a:pt x="338" y="53"/>
                </a:lnTo>
                <a:lnTo>
                  <a:pt x="330" y="59"/>
                </a:lnTo>
                <a:lnTo>
                  <a:pt x="322" y="65"/>
                </a:lnTo>
                <a:lnTo>
                  <a:pt x="313" y="70"/>
                </a:lnTo>
                <a:lnTo>
                  <a:pt x="304" y="75"/>
                </a:lnTo>
                <a:lnTo>
                  <a:pt x="265" y="91"/>
                </a:lnTo>
                <a:lnTo>
                  <a:pt x="265" y="91"/>
                </a:lnTo>
                <a:lnTo>
                  <a:pt x="225" y="110"/>
                </a:lnTo>
                <a:lnTo>
                  <a:pt x="185" y="131"/>
                </a:lnTo>
                <a:lnTo>
                  <a:pt x="185" y="131"/>
                </a:lnTo>
                <a:lnTo>
                  <a:pt x="150" y="148"/>
                </a:lnTo>
                <a:lnTo>
                  <a:pt x="115" y="166"/>
                </a:lnTo>
                <a:lnTo>
                  <a:pt x="80" y="185"/>
                </a:lnTo>
                <a:lnTo>
                  <a:pt x="64" y="196"/>
                </a:lnTo>
                <a:lnTo>
                  <a:pt x="47" y="206"/>
                </a:lnTo>
                <a:lnTo>
                  <a:pt x="47" y="206"/>
                </a:lnTo>
                <a:close/>
                <a:moveTo>
                  <a:pt x="41" y="189"/>
                </a:moveTo>
                <a:lnTo>
                  <a:pt x="41" y="189"/>
                </a:lnTo>
                <a:lnTo>
                  <a:pt x="37" y="191"/>
                </a:lnTo>
                <a:lnTo>
                  <a:pt x="37" y="192"/>
                </a:lnTo>
                <a:lnTo>
                  <a:pt x="37" y="193"/>
                </a:lnTo>
                <a:lnTo>
                  <a:pt x="37" y="193"/>
                </a:lnTo>
                <a:lnTo>
                  <a:pt x="34" y="194"/>
                </a:lnTo>
                <a:lnTo>
                  <a:pt x="34" y="194"/>
                </a:lnTo>
                <a:lnTo>
                  <a:pt x="33" y="191"/>
                </a:lnTo>
                <a:lnTo>
                  <a:pt x="33" y="188"/>
                </a:lnTo>
                <a:lnTo>
                  <a:pt x="33" y="188"/>
                </a:lnTo>
                <a:lnTo>
                  <a:pt x="45" y="177"/>
                </a:lnTo>
                <a:lnTo>
                  <a:pt x="59" y="167"/>
                </a:lnTo>
                <a:lnTo>
                  <a:pt x="73" y="158"/>
                </a:lnTo>
                <a:lnTo>
                  <a:pt x="87" y="149"/>
                </a:lnTo>
                <a:lnTo>
                  <a:pt x="87" y="149"/>
                </a:lnTo>
                <a:lnTo>
                  <a:pt x="124" y="130"/>
                </a:lnTo>
                <a:lnTo>
                  <a:pt x="160" y="110"/>
                </a:lnTo>
                <a:lnTo>
                  <a:pt x="160" y="110"/>
                </a:lnTo>
                <a:lnTo>
                  <a:pt x="193" y="94"/>
                </a:lnTo>
                <a:lnTo>
                  <a:pt x="227" y="77"/>
                </a:lnTo>
                <a:lnTo>
                  <a:pt x="227" y="77"/>
                </a:lnTo>
                <a:lnTo>
                  <a:pt x="233" y="74"/>
                </a:lnTo>
                <a:lnTo>
                  <a:pt x="233" y="74"/>
                </a:lnTo>
                <a:lnTo>
                  <a:pt x="224" y="79"/>
                </a:lnTo>
                <a:lnTo>
                  <a:pt x="224" y="79"/>
                </a:lnTo>
                <a:lnTo>
                  <a:pt x="187" y="99"/>
                </a:lnTo>
                <a:lnTo>
                  <a:pt x="150" y="118"/>
                </a:lnTo>
                <a:lnTo>
                  <a:pt x="150" y="118"/>
                </a:lnTo>
                <a:lnTo>
                  <a:pt x="116" y="138"/>
                </a:lnTo>
                <a:lnTo>
                  <a:pt x="99" y="148"/>
                </a:lnTo>
                <a:lnTo>
                  <a:pt x="82" y="158"/>
                </a:lnTo>
                <a:lnTo>
                  <a:pt x="82" y="158"/>
                </a:lnTo>
                <a:lnTo>
                  <a:pt x="68" y="169"/>
                </a:lnTo>
                <a:lnTo>
                  <a:pt x="53" y="179"/>
                </a:lnTo>
                <a:lnTo>
                  <a:pt x="53" y="179"/>
                </a:lnTo>
                <a:lnTo>
                  <a:pt x="41" y="189"/>
                </a:lnTo>
                <a:lnTo>
                  <a:pt x="41" y="189"/>
                </a:lnTo>
                <a:close/>
                <a:moveTo>
                  <a:pt x="126" y="105"/>
                </a:moveTo>
                <a:lnTo>
                  <a:pt x="126" y="105"/>
                </a:lnTo>
                <a:lnTo>
                  <a:pt x="85" y="130"/>
                </a:lnTo>
                <a:lnTo>
                  <a:pt x="46" y="156"/>
                </a:lnTo>
                <a:lnTo>
                  <a:pt x="46" y="156"/>
                </a:lnTo>
                <a:lnTo>
                  <a:pt x="39" y="155"/>
                </a:lnTo>
                <a:lnTo>
                  <a:pt x="31" y="153"/>
                </a:lnTo>
                <a:lnTo>
                  <a:pt x="31" y="153"/>
                </a:lnTo>
                <a:lnTo>
                  <a:pt x="79" y="130"/>
                </a:lnTo>
                <a:lnTo>
                  <a:pt x="126" y="105"/>
                </a:lnTo>
                <a:lnTo>
                  <a:pt x="126" y="105"/>
                </a:lnTo>
                <a:close/>
                <a:moveTo>
                  <a:pt x="57" y="159"/>
                </a:moveTo>
                <a:lnTo>
                  <a:pt x="57" y="159"/>
                </a:lnTo>
                <a:lnTo>
                  <a:pt x="57" y="159"/>
                </a:lnTo>
                <a:lnTo>
                  <a:pt x="57" y="159"/>
                </a:lnTo>
                <a:lnTo>
                  <a:pt x="56" y="157"/>
                </a:lnTo>
                <a:lnTo>
                  <a:pt x="53" y="156"/>
                </a:lnTo>
                <a:lnTo>
                  <a:pt x="53" y="156"/>
                </a:lnTo>
                <a:lnTo>
                  <a:pt x="52" y="156"/>
                </a:lnTo>
                <a:lnTo>
                  <a:pt x="52" y="156"/>
                </a:lnTo>
                <a:lnTo>
                  <a:pt x="63" y="150"/>
                </a:lnTo>
                <a:lnTo>
                  <a:pt x="74" y="144"/>
                </a:lnTo>
                <a:lnTo>
                  <a:pt x="95" y="131"/>
                </a:lnTo>
                <a:lnTo>
                  <a:pt x="95" y="131"/>
                </a:lnTo>
                <a:lnTo>
                  <a:pt x="136" y="109"/>
                </a:lnTo>
                <a:lnTo>
                  <a:pt x="136" y="109"/>
                </a:lnTo>
                <a:lnTo>
                  <a:pt x="116" y="120"/>
                </a:lnTo>
                <a:lnTo>
                  <a:pt x="95" y="133"/>
                </a:lnTo>
                <a:lnTo>
                  <a:pt x="75" y="146"/>
                </a:lnTo>
                <a:lnTo>
                  <a:pt x="57" y="159"/>
                </a:lnTo>
                <a:lnTo>
                  <a:pt x="57" y="159"/>
                </a:lnTo>
                <a:close/>
                <a:moveTo>
                  <a:pt x="203" y="74"/>
                </a:moveTo>
                <a:lnTo>
                  <a:pt x="203" y="74"/>
                </a:lnTo>
                <a:lnTo>
                  <a:pt x="204" y="74"/>
                </a:lnTo>
                <a:lnTo>
                  <a:pt x="204" y="74"/>
                </a:lnTo>
                <a:lnTo>
                  <a:pt x="230" y="59"/>
                </a:lnTo>
                <a:lnTo>
                  <a:pt x="255" y="43"/>
                </a:lnTo>
                <a:lnTo>
                  <a:pt x="255" y="43"/>
                </a:lnTo>
                <a:lnTo>
                  <a:pt x="267" y="36"/>
                </a:lnTo>
                <a:lnTo>
                  <a:pt x="267" y="36"/>
                </a:lnTo>
                <a:lnTo>
                  <a:pt x="274" y="33"/>
                </a:lnTo>
                <a:lnTo>
                  <a:pt x="277" y="32"/>
                </a:lnTo>
                <a:lnTo>
                  <a:pt x="272" y="35"/>
                </a:lnTo>
                <a:lnTo>
                  <a:pt x="272" y="35"/>
                </a:lnTo>
                <a:lnTo>
                  <a:pt x="257" y="45"/>
                </a:lnTo>
                <a:lnTo>
                  <a:pt x="241" y="54"/>
                </a:lnTo>
                <a:lnTo>
                  <a:pt x="241" y="54"/>
                </a:lnTo>
                <a:lnTo>
                  <a:pt x="203" y="74"/>
                </a:lnTo>
                <a:lnTo>
                  <a:pt x="203" y="74"/>
                </a:lnTo>
                <a:close/>
                <a:moveTo>
                  <a:pt x="227" y="58"/>
                </a:moveTo>
                <a:lnTo>
                  <a:pt x="227" y="58"/>
                </a:lnTo>
                <a:lnTo>
                  <a:pt x="166" y="92"/>
                </a:lnTo>
                <a:lnTo>
                  <a:pt x="166" y="92"/>
                </a:lnTo>
                <a:lnTo>
                  <a:pt x="119" y="115"/>
                </a:lnTo>
                <a:lnTo>
                  <a:pt x="119" y="115"/>
                </a:lnTo>
                <a:lnTo>
                  <a:pt x="84" y="135"/>
                </a:lnTo>
                <a:lnTo>
                  <a:pt x="50" y="156"/>
                </a:lnTo>
                <a:lnTo>
                  <a:pt x="50" y="156"/>
                </a:lnTo>
                <a:lnTo>
                  <a:pt x="88" y="131"/>
                </a:lnTo>
                <a:lnTo>
                  <a:pt x="127" y="107"/>
                </a:lnTo>
                <a:lnTo>
                  <a:pt x="127" y="107"/>
                </a:lnTo>
                <a:lnTo>
                  <a:pt x="168" y="84"/>
                </a:lnTo>
                <a:lnTo>
                  <a:pt x="210" y="61"/>
                </a:lnTo>
                <a:lnTo>
                  <a:pt x="210" y="61"/>
                </a:lnTo>
                <a:lnTo>
                  <a:pt x="243" y="42"/>
                </a:lnTo>
                <a:lnTo>
                  <a:pt x="259" y="31"/>
                </a:lnTo>
                <a:lnTo>
                  <a:pt x="266" y="25"/>
                </a:lnTo>
                <a:lnTo>
                  <a:pt x="273" y="19"/>
                </a:lnTo>
                <a:lnTo>
                  <a:pt x="273" y="19"/>
                </a:lnTo>
                <a:lnTo>
                  <a:pt x="273" y="19"/>
                </a:lnTo>
                <a:lnTo>
                  <a:pt x="273" y="19"/>
                </a:lnTo>
                <a:lnTo>
                  <a:pt x="278" y="24"/>
                </a:lnTo>
                <a:lnTo>
                  <a:pt x="280" y="30"/>
                </a:lnTo>
                <a:lnTo>
                  <a:pt x="280" y="30"/>
                </a:lnTo>
                <a:lnTo>
                  <a:pt x="272" y="31"/>
                </a:lnTo>
                <a:lnTo>
                  <a:pt x="265" y="34"/>
                </a:lnTo>
                <a:lnTo>
                  <a:pt x="252" y="41"/>
                </a:lnTo>
                <a:lnTo>
                  <a:pt x="239" y="51"/>
                </a:lnTo>
                <a:lnTo>
                  <a:pt x="227" y="58"/>
                </a:lnTo>
                <a:lnTo>
                  <a:pt x="227" y="58"/>
                </a:lnTo>
                <a:close/>
                <a:moveTo>
                  <a:pt x="231" y="45"/>
                </a:moveTo>
                <a:lnTo>
                  <a:pt x="231" y="45"/>
                </a:lnTo>
                <a:lnTo>
                  <a:pt x="248" y="34"/>
                </a:lnTo>
                <a:lnTo>
                  <a:pt x="264" y="24"/>
                </a:lnTo>
                <a:lnTo>
                  <a:pt x="264" y="24"/>
                </a:lnTo>
                <a:lnTo>
                  <a:pt x="266" y="23"/>
                </a:lnTo>
                <a:lnTo>
                  <a:pt x="266" y="23"/>
                </a:lnTo>
                <a:lnTo>
                  <a:pt x="265" y="24"/>
                </a:lnTo>
                <a:lnTo>
                  <a:pt x="265" y="24"/>
                </a:lnTo>
                <a:lnTo>
                  <a:pt x="258" y="29"/>
                </a:lnTo>
                <a:lnTo>
                  <a:pt x="250" y="34"/>
                </a:lnTo>
                <a:lnTo>
                  <a:pt x="250" y="34"/>
                </a:lnTo>
                <a:lnTo>
                  <a:pt x="231" y="45"/>
                </a:lnTo>
                <a:lnTo>
                  <a:pt x="231" y="45"/>
                </a:lnTo>
                <a:close/>
                <a:moveTo>
                  <a:pt x="14" y="141"/>
                </a:moveTo>
                <a:lnTo>
                  <a:pt x="14" y="141"/>
                </a:lnTo>
                <a:lnTo>
                  <a:pt x="40" y="125"/>
                </a:lnTo>
                <a:lnTo>
                  <a:pt x="64" y="111"/>
                </a:lnTo>
                <a:lnTo>
                  <a:pt x="116" y="84"/>
                </a:lnTo>
                <a:lnTo>
                  <a:pt x="116" y="84"/>
                </a:lnTo>
                <a:lnTo>
                  <a:pt x="135" y="73"/>
                </a:lnTo>
                <a:lnTo>
                  <a:pt x="135" y="73"/>
                </a:lnTo>
                <a:lnTo>
                  <a:pt x="107" y="88"/>
                </a:lnTo>
                <a:lnTo>
                  <a:pt x="107" y="88"/>
                </a:lnTo>
                <a:lnTo>
                  <a:pt x="84" y="100"/>
                </a:lnTo>
                <a:lnTo>
                  <a:pt x="62" y="114"/>
                </a:lnTo>
                <a:lnTo>
                  <a:pt x="40" y="130"/>
                </a:lnTo>
                <a:lnTo>
                  <a:pt x="18" y="146"/>
                </a:lnTo>
                <a:lnTo>
                  <a:pt x="18" y="146"/>
                </a:lnTo>
                <a:lnTo>
                  <a:pt x="14" y="141"/>
                </a:lnTo>
                <a:lnTo>
                  <a:pt x="14" y="141"/>
                </a:lnTo>
                <a:close/>
                <a:moveTo>
                  <a:pt x="8" y="124"/>
                </a:moveTo>
                <a:lnTo>
                  <a:pt x="8" y="124"/>
                </a:lnTo>
                <a:lnTo>
                  <a:pt x="44" y="101"/>
                </a:lnTo>
                <a:lnTo>
                  <a:pt x="44" y="101"/>
                </a:lnTo>
                <a:lnTo>
                  <a:pt x="44" y="101"/>
                </a:lnTo>
                <a:lnTo>
                  <a:pt x="44" y="101"/>
                </a:lnTo>
                <a:lnTo>
                  <a:pt x="45" y="101"/>
                </a:lnTo>
                <a:lnTo>
                  <a:pt x="45" y="101"/>
                </a:lnTo>
                <a:lnTo>
                  <a:pt x="46" y="101"/>
                </a:lnTo>
                <a:lnTo>
                  <a:pt x="48" y="100"/>
                </a:lnTo>
                <a:lnTo>
                  <a:pt x="50" y="98"/>
                </a:lnTo>
                <a:lnTo>
                  <a:pt x="50" y="98"/>
                </a:lnTo>
                <a:lnTo>
                  <a:pt x="59" y="93"/>
                </a:lnTo>
                <a:lnTo>
                  <a:pt x="68" y="87"/>
                </a:lnTo>
                <a:lnTo>
                  <a:pt x="68" y="87"/>
                </a:lnTo>
                <a:lnTo>
                  <a:pt x="80" y="81"/>
                </a:lnTo>
                <a:lnTo>
                  <a:pt x="80" y="81"/>
                </a:lnTo>
                <a:lnTo>
                  <a:pt x="82" y="80"/>
                </a:lnTo>
                <a:lnTo>
                  <a:pt x="83" y="79"/>
                </a:lnTo>
                <a:lnTo>
                  <a:pt x="83" y="79"/>
                </a:lnTo>
                <a:lnTo>
                  <a:pt x="98" y="71"/>
                </a:lnTo>
                <a:lnTo>
                  <a:pt x="112" y="63"/>
                </a:lnTo>
                <a:lnTo>
                  <a:pt x="112" y="63"/>
                </a:lnTo>
                <a:lnTo>
                  <a:pt x="121" y="58"/>
                </a:lnTo>
                <a:lnTo>
                  <a:pt x="129" y="54"/>
                </a:lnTo>
                <a:lnTo>
                  <a:pt x="138" y="50"/>
                </a:lnTo>
                <a:lnTo>
                  <a:pt x="146" y="44"/>
                </a:lnTo>
                <a:lnTo>
                  <a:pt x="146" y="44"/>
                </a:lnTo>
                <a:lnTo>
                  <a:pt x="147" y="45"/>
                </a:lnTo>
                <a:lnTo>
                  <a:pt x="147" y="45"/>
                </a:lnTo>
                <a:lnTo>
                  <a:pt x="98" y="76"/>
                </a:lnTo>
                <a:lnTo>
                  <a:pt x="98" y="76"/>
                </a:lnTo>
                <a:lnTo>
                  <a:pt x="76" y="89"/>
                </a:lnTo>
                <a:lnTo>
                  <a:pt x="53" y="102"/>
                </a:lnTo>
                <a:lnTo>
                  <a:pt x="30" y="115"/>
                </a:lnTo>
                <a:lnTo>
                  <a:pt x="19" y="122"/>
                </a:lnTo>
                <a:lnTo>
                  <a:pt x="9" y="131"/>
                </a:lnTo>
                <a:lnTo>
                  <a:pt x="9" y="131"/>
                </a:lnTo>
                <a:lnTo>
                  <a:pt x="8" y="124"/>
                </a:lnTo>
                <a:lnTo>
                  <a:pt x="8" y="124"/>
                </a:lnTo>
                <a:close/>
                <a:moveTo>
                  <a:pt x="50" y="95"/>
                </a:moveTo>
                <a:lnTo>
                  <a:pt x="50" y="95"/>
                </a:lnTo>
                <a:lnTo>
                  <a:pt x="49" y="94"/>
                </a:lnTo>
                <a:lnTo>
                  <a:pt x="49" y="94"/>
                </a:lnTo>
                <a:lnTo>
                  <a:pt x="57" y="89"/>
                </a:lnTo>
                <a:lnTo>
                  <a:pt x="57" y="89"/>
                </a:lnTo>
                <a:lnTo>
                  <a:pt x="66" y="83"/>
                </a:lnTo>
                <a:lnTo>
                  <a:pt x="66" y="83"/>
                </a:lnTo>
                <a:lnTo>
                  <a:pt x="69" y="81"/>
                </a:lnTo>
                <a:lnTo>
                  <a:pt x="69" y="81"/>
                </a:lnTo>
                <a:lnTo>
                  <a:pt x="50" y="95"/>
                </a:lnTo>
                <a:lnTo>
                  <a:pt x="50" y="95"/>
                </a:lnTo>
                <a:close/>
                <a:moveTo>
                  <a:pt x="155" y="35"/>
                </a:moveTo>
                <a:lnTo>
                  <a:pt x="155" y="35"/>
                </a:lnTo>
                <a:lnTo>
                  <a:pt x="163" y="31"/>
                </a:lnTo>
                <a:lnTo>
                  <a:pt x="172" y="27"/>
                </a:lnTo>
                <a:lnTo>
                  <a:pt x="188" y="18"/>
                </a:lnTo>
                <a:lnTo>
                  <a:pt x="188" y="18"/>
                </a:lnTo>
                <a:lnTo>
                  <a:pt x="171" y="30"/>
                </a:lnTo>
                <a:lnTo>
                  <a:pt x="153" y="41"/>
                </a:lnTo>
                <a:lnTo>
                  <a:pt x="153" y="41"/>
                </a:lnTo>
                <a:lnTo>
                  <a:pt x="154" y="39"/>
                </a:lnTo>
                <a:lnTo>
                  <a:pt x="154" y="39"/>
                </a:lnTo>
                <a:lnTo>
                  <a:pt x="155" y="35"/>
                </a:lnTo>
                <a:lnTo>
                  <a:pt x="155" y="35"/>
                </a:lnTo>
                <a:close/>
                <a:moveTo>
                  <a:pt x="84" y="71"/>
                </a:moveTo>
                <a:lnTo>
                  <a:pt x="84" y="71"/>
                </a:lnTo>
                <a:lnTo>
                  <a:pt x="84" y="66"/>
                </a:lnTo>
                <a:lnTo>
                  <a:pt x="84" y="66"/>
                </a:lnTo>
                <a:lnTo>
                  <a:pt x="92" y="61"/>
                </a:lnTo>
                <a:lnTo>
                  <a:pt x="101" y="56"/>
                </a:lnTo>
                <a:lnTo>
                  <a:pt x="120" y="49"/>
                </a:lnTo>
                <a:lnTo>
                  <a:pt x="120" y="49"/>
                </a:lnTo>
                <a:lnTo>
                  <a:pt x="84" y="71"/>
                </a:lnTo>
                <a:lnTo>
                  <a:pt x="84" y="71"/>
                </a:lnTo>
                <a:close/>
                <a:moveTo>
                  <a:pt x="31" y="87"/>
                </a:moveTo>
                <a:lnTo>
                  <a:pt x="31" y="87"/>
                </a:lnTo>
                <a:lnTo>
                  <a:pt x="26" y="82"/>
                </a:lnTo>
                <a:lnTo>
                  <a:pt x="26" y="82"/>
                </a:lnTo>
                <a:lnTo>
                  <a:pt x="34" y="79"/>
                </a:lnTo>
                <a:lnTo>
                  <a:pt x="40" y="75"/>
                </a:lnTo>
                <a:lnTo>
                  <a:pt x="52" y="65"/>
                </a:lnTo>
                <a:lnTo>
                  <a:pt x="52" y="65"/>
                </a:lnTo>
                <a:lnTo>
                  <a:pt x="58" y="62"/>
                </a:lnTo>
                <a:lnTo>
                  <a:pt x="51" y="68"/>
                </a:lnTo>
                <a:lnTo>
                  <a:pt x="51" y="68"/>
                </a:lnTo>
                <a:lnTo>
                  <a:pt x="33" y="86"/>
                </a:lnTo>
                <a:lnTo>
                  <a:pt x="33" y="86"/>
                </a:lnTo>
                <a:lnTo>
                  <a:pt x="31" y="87"/>
                </a:lnTo>
                <a:lnTo>
                  <a:pt x="31" y="87"/>
                </a:lnTo>
                <a:close/>
                <a:moveTo>
                  <a:pt x="30" y="78"/>
                </a:moveTo>
                <a:lnTo>
                  <a:pt x="30" y="78"/>
                </a:lnTo>
                <a:lnTo>
                  <a:pt x="28" y="77"/>
                </a:lnTo>
                <a:lnTo>
                  <a:pt x="28" y="76"/>
                </a:lnTo>
                <a:lnTo>
                  <a:pt x="31" y="74"/>
                </a:lnTo>
                <a:lnTo>
                  <a:pt x="31" y="74"/>
                </a:lnTo>
                <a:lnTo>
                  <a:pt x="38" y="69"/>
                </a:lnTo>
                <a:lnTo>
                  <a:pt x="38" y="69"/>
                </a:lnTo>
                <a:lnTo>
                  <a:pt x="54" y="53"/>
                </a:lnTo>
                <a:lnTo>
                  <a:pt x="54" y="53"/>
                </a:lnTo>
                <a:lnTo>
                  <a:pt x="54" y="53"/>
                </a:lnTo>
                <a:lnTo>
                  <a:pt x="54" y="53"/>
                </a:lnTo>
                <a:lnTo>
                  <a:pt x="61" y="58"/>
                </a:lnTo>
                <a:lnTo>
                  <a:pt x="61" y="58"/>
                </a:lnTo>
                <a:lnTo>
                  <a:pt x="53" y="62"/>
                </a:lnTo>
                <a:lnTo>
                  <a:pt x="46" y="68"/>
                </a:lnTo>
                <a:lnTo>
                  <a:pt x="38" y="73"/>
                </a:lnTo>
                <a:lnTo>
                  <a:pt x="30" y="78"/>
                </a:lnTo>
                <a:lnTo>
                  <a:pt x="30" y="78"/>
                </a:lnTo>
                <a:close/>
                <a:moveTo>
                  <a:pt x="21" y="74"/>
                </a:moveTo>
                <a:lnTo>
                  <a:pt x="21" y="74"/>
                </a:lnTo>
                <a:lnTo>
                  <a:pt x="28" y="70"/>
                </a:lnTo>
                <a:lnTo>
                  <a:pt x="36" y="65"/>
                </a:lnTo>
                <a:lnTo>
                  <a:pt x="43" y="59"/>
                </a:lnTo>
                <a:lnTo>
                  <a:pt x="51" y="54"/>
                </a:lnTo>
                <a:lnTo>
                  <a:pt x="51" y="54"/>
                </a:lnTo>
                <a:lnTo>
                  <a:pt x="44" y="59"/>
                </a:lnTo>
                <a:lnTo>
                  <a:pt x="37" y="65"/>
                </a:lnTo>
                <a:lnTo>
                  <a:pt x="29" y="72"/>
                </a:lnTo>
                <a:lnTo>
                  <a:pt x="23" y="79"/>
                </a:lnTo>
                <a:lnTo>
                  <a:pt x="23" y="79"/>
                </a:lnTo>
                <a:lnTo>
                  <a:pt x="21" y="74"/>
                </a:lnTo>
                <a:lnTo>
                  <a:pt x="21" y="74"/>
                </a:lnTo>
                <a:close/>
                <a:moveTo>
                  <a:pt x="41" y="101"/>
                </a:moveTo>
                <a:lnTo>
                  <a:pt x="41" y="101"/>
                </a:lnTo>
                <a:lnTo>
                  <a:pt x="24" y="111"/>
                </a:lnTo>
                <a:lnTo>
                  <a:pt x="8" y="121"/>
                </a:lnTo>
                <a:lnTo>
                  <a:pt x="8" y="121"/>
                </a:lnTo>
                <a:lnTo>
                  <a:pt x="10" y="117"/>
                </a:lnTo>
                <a:lnTo>
                  <a:pt x="13" y="112"/>
                </a:lnTo>
                <a:lnTo>
                  <a:pt x="16" y="109"/>
                </a:lnTo>
                <a:lnTo>
                  <a:pt x="20" y="106"/>
                </a:lnTo>
                <a:lnTo>
                  <a:pt x="25" y="103"/>
                </a:lnTo>
                <a:lnTo>
                  <a:pt x="30" y="102"/>
                </a:lnTo>
                <a:lnTo>
                  <a:pt x="36" y="101"/>
                </a:lnTo>
                <a:lnTo>
                  <a:pt x="41" y="101"/>
                </a:lnTo>
                <a:lnTo>
                  <a:pt x="41" y="101"/>
                </a:lnTo>
                <a:close/>
                <a:moveTo>
                  <a:pt x="47" y="168"/>
                </a:moveTo>
                <a:lnTo>
                  <a:pt x="47" y="168"/>
                </a:lnTo>
                <a:lnTo>
                  <a:pt x="34" y="182"/>
                </a:lnTo>
                <a:lnTo>
                  <a:pt x="34" y="182"/>
                </a:lnTo>
                <a:lnTo>
                  <a:pt x="36" y="179"/>
                </a:lnTo>
                <a:lnTo>
                  <a:pt x="36" y="179"/>
                </a:lnTo>
                <a:lnTo>
                  <a:pt x="38" y="176"/>
                </a:lnTo>
                <a:lnTo>
                  <a:pt x="41" y="173"/>
                </a:lnTo>
                <a:lnTo>
                  <a:pt x="47" y="168"/>
                </a:lnTo>
                <a:lnTo>
                  <a:pt x="47" y="168"/>
                </a:lnTo>
                <a:close/>
                <a:moveTo>
                  <a:pt x="57" y="211"/>
                </a:moveTo>
                <a:lnTo>
                  <a:pt x="57" y="211"/>
                </a:lnTo>
                <a:lnTo>
                  <a:pt x="64" y="205"/>
                </a:lnTo>
                <a:lnTo>
                  <a:pt x="71" y="201"/>
                </a:lnTo>
                <a:lnTo>
                  <a:pt x="87" y="194"/>
                </a:lnTo>
                <a:lnTo>
                  <a:pt x="103" y="187"/>
                </a:lnTo>
                <a:lnTo>
                  <a:pt x="119" y="180"/>
                </a:lnTo>
                <a:lnTo>
                  <a:pt x="119" y="180"/>
                </a:lnTo>
                <a:lnTo>
                  <a:pt x="187" y="145"/>
                </a:lnTo>
                <a:lnTo>
                  <a:pt x="187" y="145"/>
                </a:lnTo>
                <a:lnTo>
                  <a:pt x="224" y="127"/>
                </a:lnTo>
                <a:lnTo>
                  <a:pt x="261" y="111"/>
                </a:lnTo>
                <a:lnTo>
                  <a:pt x="261" y="111"/>
                </a:lnTo>
                <a:lnTo>
                  <a:pt x="280" y="103"/>
                </a:lnTo>
                <a:lnTo>
                  <a:pt x="297" y="95"/>
                </a:lnTo>
                <a:lnTo>
                  <a:pt x="315" y="87"/>
                </a:lnTo>
                <a:lnTo>
                  <a:pt x="332" y="79"/>
                </a:lnTo>
                <a:lnTo>
                  <a:pt x="332" y="79"/>
                </a:lnTo>
                <a:lnTo>
                  <a:pt x="337" y="77"/>
                </a:lnTo>
                <a:lnTo>
                  <a:pt x="334" y="79"/>
                </a:lnTo>
                <a:lnTo>
                  <a:pt x="334" y="79"/>
                </a:lnTo>
                <a:lnTo>
                  <a:pt x="317" y="88"/>
                </a:lnTo>
                <a:lnTo>
                  <a:pt x="317" y="88"/>
                </a:lnTo>
                <a:lnTo>
                  <a:pt x="301" y="97"/>
                </a:lnTo>
                <a:lnTo>
                  <a:pt x="285" y="105"/>
                </a:lnTo>
                <a:lnTo>
                  <a:pt x="285" y="105"/>
                </a:lnTo>
                <a:lnTo>
                  <a:pt x="250" y="121"/>
                </a:lnTo>
                <a:lnTo>
                  <a:pt x="234" y="131"/>
                </a:lnTo>
                <a:lnTo>
                  <a:pt x="218" y="139"/>
                </a:lnTo>
                <a:lnTo>
                  <a:pt x="218" y="139"/>
                </a:lnTo>
                <a:lnTo>
                  <a:pt x="201" y="148"/>
                </a:lnTo>
                <a:lnTo>
                  <a:pt x="184" y="157"/>
                </a:lnTo>
                <a:lnTo>
                  <a:pt x="151" y="174"/>
                </a:lnTo>
                <a:lnTo>
                  <a:pt x="151" y="174"/>
                </a:lnTo>
                <a:lnTo>
                  <a:pt x="117" y="191"/>
                </a:lnTo>
                <a:lnTo>
                  <a:pt x="99" y="200"/>
                </a:lnTo>
                <a:lnTo>
                  <a:pt x="83" y="212"/>
                </a:lnTo>
                <a:lnTo>
                  <a:pt x="83" y="212"/>
                </a:lnTo>
                <a:lnTo>
                  <a:pt x="76" y="213"/>
                </a:lnTo>
                <a:lnTo>
                  <a:pt x="70" y="213"/>
                </a:lnTo>
                <a:lnTo>
                  <a:pt x="64" y="212"/>
                </a:lnTo>
                <a:lnTo>
                  <a:pt x="57" y="211"/>
                </a:lnTo>
                <a:lnTo>
                  <a:pt x="57" y="211"/>
                </a:lnTo>
                <a:close/>
                <a:moveTo>
                  <a:pt x="347" y="87"/>
                </a:moveTo>
                <a:lnTo>
                  <a:pt x="347" y="87"/>
                </a:lnTo>
                <a:lnTo>
                  <a:pt x="324" y="103"/>
                </a:lnTo>
                <a:lnTo>
                  <a:pt x="324" y="103"/>
                </a:lnTo>
                <a:lnTo>
                  <a:pt x="310" y="112"/>
                </a:lnTo>
                <a:lnTo>
                  <a:pt x="295" y="120"/>
                </a:lnTo>
                <a:lnTo>
                  <a:pt x="263" y="136"/>
                </a:lnTo>
                <a:lnTo>
                  <a:pt x="263" y="136"/>
                </a:lnTo>
                <a:lnTo>
                  <a:pt x="203" y="164"/>
                </a:lnTo>
                <a:lnTo>
                  <a:pt x="142" y="192"/>
                </a:lnTo>
                <a:lnTo>
                  <a:pt x="142" y="192"/>
                </a:lnTo>
                <a:lnTo>
                  <a:pt x="127" y="199"/>
                </a:lnTo>
                <a:lnTo>
                  <a:pt x="127" y="199"/>
                </a:lnTo>
                <a:lnTo>
                  <a:pt x="110" y="208"/>
                </a:lnTo>
                <a:lnTo>
                  <a:pt x="110" y="208"/>
                </a:lnTo>
                <a:lnTo>
                  <a:pt x="108" y="205"/>
                </a:lnTo>
                <a:lnTo>
                  <a:pt x="108" y="205"/>
                </a:lnTo>
                <a:lnTo>
                  <a:pt x="136" y="193"/>
                </a:lnTo>
                <a:lnTo>
                  <a:pt x="136" y="193"/>
                </a:lnTo>
                <a:lnTo>
                  <a:pt x="200" y="163"/>
                </a:lnTo>
                <a:lnTo>
                  <a:pt x="200" y="163"/>
                </a:lnTo>
                <a:lnTo>
                  <a:pt x="263" y="133"/>
                </a:lnTo>
                <a:lnTo>
                  <a:pt x="295" y="117"/>
                </a:lnTo>
                <a:lnTo>
                  <a:pt x="326" y="101"/>
                </a:lnTo>
                <a:lnTo>
                  <a:pt x="326" y="101"/>
                </a:lnTo>
                <a:lnTo>
                  <a:pt x="336" y="94"/>
                </a:lnTo>
                <a:lnTo>
                  <a:pt x="347" y="87"/>
                </a:lnTo>
                <a:lnTo>
                  <a:pt x="347" y="87"/>
                </a:lnTo>
                <a:lnTo>
                  <a:pt x="347" y="87"/>
                </a:lnTo>
                <a:lnTo>
                  <a:pt x="347" y="87"/>
                </a:lnTo>
                <a:close/>
                <a:moveTo>
                  <a:pt x="382" y="102"/>
                </a:moveTo>
                <a:lnTo>
                  <a:pt x="382" y="102"/>
                </a:lnTo>
                <a:lnTo>
                  <a:pt x="384" y="105"/>
                </a:lnTo>
                <a:lnTo>
                  <a:pt x="385" y="109"/>
                </a:lnTo>
                <a:lnTo>
                  <a:pt x="385" y="109"/>
                </a:lnTo>
                <a:lnTo>
                  <a:pt x="348" y="124"/>
                </a:lnTo>
                <a:lnTo>
                  <a:pt x="311" y="139"/>
                </a:lnTo>
                <a:lnTo>
                  <a:pt x="273" y="152"/>
                </a:lnTo>
                <a:lnTo>
                  <a:pt x="237" y="168"/>
                </a:lnTo>
                <a:lnTo>
                  <a:pt x="237" y="168"/>
                </a:lnTo>
                <a:lnTo>
                  <a:pt x="161" y="202"/>
                </a:lnTo>
                <a:lnTo>
                  <a:pt x="161" y="202"/>
                </a:lnTo>
                <a:lnTo>
                  <a:pt x="144" y="211"/>
                </a:lnTo>
                <a:lnTo>
                  <a:pt x="128" y="219"/>
                </a:lnTo>
                <a:lnTo>
                  <a:pt x="128" y="219"/>
                </a:lnTo>
                <a:lnTo>
                  <a:pt x="155" y="203"/>
                </a:lnTo>
                <a:lnTo>
                  <a:pt x="183" y="189"/>
                </a:lnTo>
                <a:lnTo>
                  <a:pt x="241" y="161"/>
                </a:lnTo>
                <a:lnTo>
                  <a:pt x="241" y="161"/>
                </a:lnTo>
                <a:lnTo>
                  <a:pt x="259" y="154"/>
                </a:lnTo>
                <a:lnTo>
                  <a:pt x="277" y="147"/>
                </a:lnTo>
                <a:lnTo>
                  <a:pt x="312" y="133"/>
                </a:lnTo>
                <a:lnTo>
                  <a:pt x="347" y="118"/>
                </a:lnTo>
                <a:lnTo>
                  <a:pt x="366" y="110"/>
                </a:lnTo>
                <a:lnTo>
                  <a:pt x="382" y="102"/>
                </a:lnTo>
                <a:lnTo>
                  <a:pt x="382" y="102"/>
                </a:lnTo>
                <a:close/>
                <a:moveTo>
                  <a:pt x="223" y="221"/>
                </a:moveTo>
                <a:lnTo>
                  <a:pt x="223" y="221"/>
                </a:lnTo>
                <a:lnTo>
                  <a:pt x="217" y="215"/>
                </a:lnTo>
                <a:lnTo>
                  <a:pt x="217" y="215"/>
                </a:lnTo>
                <a:lnTo>
                  <a:pt x="254" y="200"/>
                </a:lnTo>
                <a:lnTo>
                  <a:pt x="254" y="200"/>
                </a:lnTo>
                <a:lnTo>
                  <a:pt x="278" y="192"/>
                </a:lnTo>
                <a:lnTo>
                  <a:pt x="302" y="185"/>
                </a:lnTo>
                <a:lnTo>
                  <a:pt x="325" y="177"/>
                </a:lnTo>
                <a:lnTo>
                  <a:pt x="347" y="168"/>
                </a:lnTo>
                <a:lnTo>
                  <a:pt x="347" y="168"/>
                </a:lnTo>
                <a:lnTo>
                  <a:pt x="360" y="163"/>
                </a:lnTo>
                <a:lnTo>
                  <a:pt x="372" y="157"/>
                </a:lnTo>
                <a:lnTo>
                  <a:pt x="372" y="157"/>
                </a:lnTo>
                <a:lnTo>
                  <a:pt x="367" y="160"/>
                </a:lnTo>
                <a:lnTo>
                  <a:pt x="362" y="163"/>
                </a:lnTo>
                <a:lnTo>
                  <a:pt x="357" y="166"/>
                </a:lnTo>
                <a:lnTo>
                  <a:pt x="351" y="168"/>
                </a:lnTo>
                <a:lnTo>
                  <a:pt x="351" y="168"/>
                </a:lnTo>
                <a:lnTo>
                  <a:pt x="331" y="175"/>
                </a:lnTo>
                <a:lnTo>
                  <a:pt x="312" y="183"/>
                </a:lnTo>
                <a:lnTo>
                  <a:pt x="312" y="183"/>
                </a:lnTo>
                <a:lnTo>
                  <a:pt x="263" y="204"/>
                </a:lnTo>
                <a:lnTo>
                  <a:pt x="263" y="204"/>
                </a:lnTo>
                <a:lnTo>
                  <a:pt x="243" y="213"/>
                </a:lnTo>
                <a:lnTo>
                  <a:pt x="223" y="221"/>
                </a:lnTo>
                <a:lnTo>
                  <a:pt x="223" y="221"/>
                </a:lnTo>
                <a:close/>
                <a:moveTo>
                  <a:pt x="156" y="223"/>
                </a:moveTo>
                <a:lnTo>
                  <a:pt x="156" y="223"/>
                </a:lnTo>
                <a:lnTo>
                  <a:pt x="164" y="222"/>
                </a:lnTo>
                <a:lnTo>
                  <a:pt x="172" y="220"/>
                </a:lnTo>
                <a:lnTo>
                  <a:pt x="180" y="217"/>
                </a:lnTo>
                <a:lnTo>
                  <a:pt x="187" y="214"/>
                </a:lnTo>
                <a:lnTo>
                  <a:pt x="187" y="214"/>
                </a:lnTo>
                <a:lnTo>
                  <a:pt x="215" y="201"/>
                </a:lnTo>
                <a:lnTo>
                  <a:pt x="242" y="190"/>
                </a:lnTo>
                <a:lnTo>
                  <a:pt x="242" y="190"/>
                </a:lnTo>
                <a:lnTo>
                  <a:pt x="300" y="169"/>
                </a:lnTo>
                <a:lnTo>
                  <a:pt x="358" y="149"/>
                </a:lnTo>
                <a:lnTo>
                  <a:pt x="358" y="149"/>
                </a:lnTo>
                <a:lnTo>
                  <a:pt x="334" y="158"/>
                </a:lnTo>
                <a:lnTo>
                  <a:pt x="311" y="167"/>
                </a:lnTo>
                <a:lnTo>
                  <a:pt x="264" y="188"/>
                </a:lnTo>
                <a:lnTo>
                  <a:pt x="264" y="188"/>
                </a:lnTo>
                <a:lnTo>
                  <a:pt x="240" y="198"/>
                </a:lnTo>
                <a:lnTo>
                  <a:pt x="214" y="208"/>
                </a:lnTo>
                <a:lnTo>
                  <a:pt x="188" y="219"/>
                </a:lnTo>
                <a:lnTo>
                  <a:pt x="163" y="230"/>
                </a:lnTo>
                <a:lnTo>
                  <a:pt x="163" y="230"/>
                </a:lnTo>
                <a:lnTo>
                  <a:pt x="160" y="227"/>
                </a:lnTo>
                <a:lnTo>
                  <a:pt x="156" y="223"/>
                </a:lnTo>
                <a:lnTo>
                  <a:pt x="156" y="223"/>
                </a:lnTo>
                <a:close/>
                <a:moveTo>
                  <a:pt x="165" y="231"/>
                </a:moveTo>
                <a:lnTo>
                  <a:pt x="165" y="231"/>
                </a:lnTo>
                <a:lnTo>
                  <a:pt x="186" y="224"/>
                </a:lnTo>
                <a:lnTo>
                  <a:pt x="209" y="215"/>
                </a:lnTo>
                <a:lnTo>
                  <a:pt x="209" y="215"/>
                </a:lnTo>
                <a:lnTo>
                  <a:pt x="208" y="216"/>
                </a:lnTo>
                <a:lnTo>
                  <a:pt x="208" y="216"/>
                </a:lnTo>
                <a:lnTo>
                  <a:pt x="165" y="231"/>
                </a:lnTo>
                <a:lnTo>
                  <a:pt x="165" y="231"/>
                </a:lnTo>
                <a:lnTo>
                  <a:pt x="165" y="231"/>
                </a:lnTo>
                <a:lnTo>
                  <a:pt x="165" y="231"/>
                </a:lnTo>
                <a:close/>
                <a:moveTo>
                  <a:pt x="327" y="173"/>
                </a:moveTo>
                <a:lnTo>
                  <a:pt x="327" y="173"/>
                </a:lnTo>
                <a:lnTo>
                  <a:pt x="300" y="182"/>
                </a:lnTo>
                <a:lnTo>
                  <a:pt x="273" y="192"/>
                </a:lnTo>
                <a:lnTo>
                  <a:pt x="273" y="192"/>
                </a:lnTo>
                <a:lnTo>
                  <a:pt x="244" y="202"/>
                </a:lnTo>
                <a:lnTo>
                  <a:pt x="216" y="213"/>
                </a:lnTo>
                <a:lnTo>
                  <a:pt x="216" y="213"/>
                </a:lnTo>
                <a:lnTo>
                  <a:pt x="215" y="212"/>
                </a:lnTo>
                <a:lnTo>
                  <a:pt x="215" y="212"/>
                </a:lnTo>
                <a:lnTo>
                  <a:pt x="266" y="190"/>
                </a:lnTo>
                <a:lnTo>
                  <a:pt x="266" y="190"/>
                </a:lnTo>
                <a:lnTo>
                  <a:pt x="318" y="168"/>
                </a:lnTo>
                <a:lnTo>
                  <a:pt x="318" y="168"/>
                </a:lnTo>
                <a:lnTo>
                  <a:pt x="342" y="159"/>
                </a:lnTo>
                <a:lnTo>
                  <a:pt x="353" y="153"/>
                </a:lnTo>
                <a:lnTo>
                  <a:pt x="359" y="150"/>
                </a:lnTo>
                <a:lnTo>
                  <a:pt x="364" y="147"/>
                </a:lnTo>
                <a:lnTo>
                  <a:pt x="364" y="147"/>
                </a:lnTo>
                <a:lnTo>
                  <a:pt x="364" y="146"/>
                </a:lnTo>
                <a:lnTo>
                  <a:pt x="364" y="146"/>
                </a:lnTo>
                <a:lnTo>
                  <a:pt x="365" y="147"/>
                </a:lnTo>
                <a:lnTo>
                  <a:pt x="365" y="147"/>
                </a:lnTo>
                <a:lnTo>
                  <a:pt x="371" y="150"/>
                </a:lnTo>
                <a:lnTo>
                  <a:pt x="374" y="155"/>
                </a:lnTo>
                <a:lnTo>
                  <a:pt x="374" y="155"/>
                </a:lnTo>
                <a:lnTo>
                  <a:pt x="363" y="159"/>
                </a:lnTo>
                <a:lnTo>
                  <a:pt x="350" y="164"/>
                </a:lnTo>
                <a:lnTo>
                  <a:pt x="339" y="168"/>
                </a:lnTo>
                <a:lnTo>
                  <a:pt x="327" y="173"/>
                </a:lnTo>
                <a:lnTo>
                  <a:pt x="327" y="173"/>
                </a:lnTo>
                <a:close/>
                <a:moveTo>
                  <a:pt x="365" y="140"/>
                </a:moveTo>
                <a:lnTo>
                  <a:pt x="365" y="140"/>
                </a:lnTo>
                <a:lnTo>
                  <a:pt x="363" y="142"/>
                </a:lnTo>
                <a:lnTo>
                  <a:pt x="364" y="145"/>
                </a:lnTo>
                <a:lnTo>
                  <a:pt x="364" y="145"/>
                </a:lnTo>
                <a:lnTo>
                  <a:pt x="363" y="145"/>
                </a:lnTo>
                <a:lnTo>
                  <a:pt x="363" y="145"/>
                </a:lnTo>
                <a:lnTo>
                  <a:pt x="305" y="165"/>
                </a:lnTo>
                <a:lnTo>
                  <a:pt x="247" y="186"/>
                </a:lnTo>
                <a:lnTo>
                  <a:pt x="247" y="186"/>
                </a:lnTo>
                <a:lnTo>
                  <a:pt x="222" y="195"/>
                </a:lnTo>
                <a:lnTo>
                  <a:pt x="198" y="206"/>
                </a:lnTo>
                <a:lnTo>
                  <a:pt x="198" y="206"/>
                </a:lnTo>
                <a:lnTo>
                  <a:pt x="184" y="213"/>
                </a:lnTo>
                <a:lnTo>
                  <a:pt x="170" y="218"/>
                </a:lnTo>
                <a:lnTo>
                  <a:pt x="170" y="218"/>
                </a:lnTo>
                <a:lnTo>
                  <a:pt x="163" y="220"/>
                </a:lnTo>
                <a:lnTo>
                  <a:pt x="159" y="221"/>
                </a:lnTo>
                <a:lnTo>
                  <a:pt x="158" y="221"/>
                </a:lnTo>
                <a:lnTo>
                  <a:pt x="159" y="220"/>
                </a:lnTo>
                <a:lnTo>
                  <a:pt x="159" y="220"/>
                </a:lnTo>
                <a:lnTo>
                  <a:pt x="168" y="217"/>
                </a:lnTo>
                <a:lnTo>
                  <a:pt x="176" y="213"/>
                </a:lnTo>
                <a:lnTo>
                  <a:pt x="176" y="213"/>
                </a:lnTo>
                <a:lnTo>
                  <a:pt x="292" y="167"/>
                </a:lnTo>
                <a:lnTo>
                  <a:pt x="292" y="167"/>
                </a:lnTo>
                <a:lnTo>
                  <a:pt x="309" y="160"/>
                </a:lnTo>
                <a:lnTo>
                  <a:pt x="328" y="154"/>
                </a:lnTo>
                <a:lnTo>
                  <a:pt x="346" y="148"/>
                </a:lnTo>
                <a:lnTo>
                  <a:pt x="365" y="139"/>
                </a:lnTo>
                <a:lnTo>
                  <a:pt x="365" y="139"/>
                </a:lnTo>
                <a:lnTo>
                  <a:pt x="365" y="140"/>
                </a:lnTo>
                <a:lnTo>
                  <a:pt x="365" y="140"/>
                </a:lnTo>
                <a:close/>
                <a:moveTo>
                  <a:pt x="381" y="123"/>
                </a:moveTo>
                <a:lnTo>
                  <a:pt x="381" y="123"/>
                </a:lnTo>
                <a:lnTo>
                  <a:pt x="367" y="130"/>
                </a:lnTo>
                <a:lnTo>
                  <a:pt x="351" y="136"/>
                </a:lnTo>
                <a:lnTo>
                  <a:pt x="337" y="142"/>
                </a:lnTo>
                <a:lnTo>
                  <a:pt x="323" y="147"/>
                </a:lnTo>
                <a:lnTo>
                  <a:pt x="323" y="147"/>
                </a:lnTo>
                <a:lnTo>
                  <a:pt x="294" y="157"/>
                </a:lnTo>
                <a:lnTo>
                  <a:pt x="264" y="169"/>
                </a:lnTo>
                <a:lnTo>
                  <a:pt x="264" y="169"/>
                </a:lnTo>
                <a:lnTo>
                  <a:pt x="238" y="179"/>
                </a:lnTo>
                <a:lnTo>
                  <a:pt x="212" y="189"/>
                </a:lnTo>
                <a:lnTo>
                  <a:pt x="212" y="189"/>
                </a:lnTo>
                <a:lnTo>
                  <a:pt x="245" y="174"/>
                </a:lnTo>
                <a:lnTo>
                  <a:pt x="280" y="159"/>
                </a:lnTo>
                <a:lnTo>
                  <a:pt x="280" y="159"/>
                </a:lnTo>
                <a:lnTo>
                  <a:pt x="309" y="148"/>
                </a:lnTo>
                <a:lnTo>
                  <a:pt x="337" y="136"/>
                </a:lnTo>
                <a:lnTo>
                  <a:pt x="337" y="136"/>
                </a:lnTo>
                <a:lnTo>
                  <a:pt x="349" y="131"/>
                </a:lnTo>
                <a:lnTo>
                  <a:pt x="363" y="125"/>
                </a:lnTo>
                <a:lnTo>
                  <a:pt x="375" y="120"/>
                </a:lnTo>
                <a:lnTo>
                  <a:pt x="380" y="116"/>
                </a:lnTo>
                <a:lnTo>
                  <a:pt x="385" y="112"/>
                </a:lnTo>
                <a:lnTo>
                  <a:pt x="385" y="112"/>
                </a:lnTo>
                <a:lnTo>
                  <a:pt x="384" y="118"/>
                </a:lnTo>
                <a:lnTo>
                  <a:pt x="381" y="123"/>
                </a:lnTo>
                <a:lnTo>
                  <a:pt x="381" y="123"/>
                </a:lnTo>
                <a:close/>
                <a:moveTo>
                  <a:pt x="77" y="263"/>
                </a:moveTo>
                <a:lnTo>
                  <a:pt x="77" y="263"/>
                </a:lnTo>
                <a:lnTo>
                  <a:pt x="80" y="263"/>
                </a:lnTo>
                <a:lnTo>
                  <a:pt x="80" y="263"/>
                </a:lnTo>
                <a:lnTo>
                  <a:pt x="75" y="264"/>
                </a:lnTo>
                <a:lnTo>
                  <a:pt x="75" y="264"/>
                </a:lnTo>
                <a:lnTo>
                  <a:pt x="77" y="263"/>
                </a:lnTo>
                <a:lnTo>
                  <a:pt x="77" y="263"/>
                </a:lnTo>
                <a:close/>
                <a:moveTo>
                  <a:pt x="91" y="258"/>
                </a:moveTo>
                <a:lnTo>
                  <a:pt x="91" y="258"/>
                </a:lnTo>
                <a:lnTo>
                  <a:pt x="80" y="260"/>
                </a:lnTo>
                <a:lnTo>
                  <a:pt x="80" y="260"/>
                </a:lnTo>
                <a:lnTo>
                  <a:pt x="87" y="253"/>
                </a:lnTo>
                <a:lnTo>
                  <a:pt x="87" y="253"/>
                </a:lnTo>
                <a:lnTo>
                  <a:pt x="116" y="243"/>
                </a:lnTo>
                <a:lnTo>
                  <a:pt x="116" y="243"/>
                </a:lnTo>
                <a:lnTo>
                  <a:pt x="103" y="251"/>
                </a:lnTo>
                <a:lnTo>
                  <a:pt x="91" y="258"/>
                </a:lnTo>
                <a:lnTo>
                  <a:pt x="91" y="258"/>
                </a:lnTo>
                <a:close/>
                <a:moveTo>
                  <a:pt x="230" y="164"/>
                </a:moveTo>
                <a:lnTo>
                  <a:pt x="230" y="164"/>
                </a:lnTo>
                <a:lnTo>
                  <a:pt x="198" y="179"/>
                </a:lnTo>
                <a:lnTo>
                  <a:pt x="165" y="195"/>
                </a:lnTo>
                <a:lnTo>
                  <a:pt x="134" y="213"/>
                </a:lnTo>
                <a:lnTo>
                  <a:pt x="102" y="231"/>
                </a:lnTo>
                <a:lnTo>
                  <a:pt x="102" y="231"/>
                </a:lnTo>
                <a:lnTo>
                  <a:pt x="106" y="220"/>
                </a:lnTo>
                <a:lnTo>
                  <a:pt x="106" y="220"/>
                </a:lnTo>
                <a:lnTo>
                  <a:pt x="143" y="202"/>
                </a:lnTo>
                <a:lnTo>
                  <a:pt x="179" y="186"/>
                </a:lnTo>
                <a:lnTo>
                  <a:pt x="216" y="170"/>
                </a:lnTo>
                <a:lnTo>
                  <a:pt x="253" y="154"/>
                </a:lnTo>
                <a:lnTo>
                  <a:pt x="253" y="154"/>
                </a:lnTo>
                <a:lnTo>
                  <a:pt x="290" y="140"/>
                </a:lnTo>
                <a:lnTo>
                  <a:pt x="326" y="124"/>
                </a:lnTo>
                <a:lnTo>
                  <a:pt x="326" y="124"/>
                </a:lnTo>
                <a:lnTo>
                  <a:pt x="360" y="110"/>
                </a:lnTo>
                <a:lnTo>
                  <a:pt x="360" y="110"/>
                </a:lnTo>
                <a:lnTo>
                  <a:pt x="363" y="109"/>
                </a:lnTo>
                <a:lnTo>
                  <a:pt x="363" y="109"/>
                </a:lnTo>
                <a:lnTo>
                  <a:pt x="346" y="117"/>
                </a:lnTo>
                <a:lnTo>
                  <a:pt x="330" y="124"/>
                </a:lnTo>
                <a:lnTo>
                  <a:pt x="297" y="138"/>
                </a:lnTo>
                <a:lnTo>
                  <a:pt x="263" y="150"/>
                </a:lnTo>
                <a:lnTo>
                  <a:pt x="246" y="157"/>
                </a:lnTo>
                <a:lnTo>
                  <a:pt x="230" y="164"/>
                </a:lnTo>
                <a:lnTo>
                  <a:pt x="230" y="164"/>
                </a:lnTo>
                <a:close/>
                <a:moveTo>
                  <a:pt x="109" y="216"/>
                </a:moveTo>
                <a:lnTo>
                  <a:pt x="109" y="216"/>
                </a:lnTo>
                <a:lnTo>
                  <a:pt x="107" y="217"/>
                </a:lnTo>
                <a:lnTo>
                  <a:pt x="107" y="217"/>
                </a:lnTo>
                <a:lnTo>
                  <a:pt x="108" y="213"/>
                </a:lnTo>
                <a:lnTo>
                  <a:pt x="108" y="213"/>
                </a:lnTo>
                <a:lnTo>
                  <a:pt x="108" y="212"/>
                </a:lnTo>
                <a:lnTo>
                  <a:pt x="108" y="212"/>
                </a:lnTo>
                <a:lnTo>
                  <a:pt x="108" y="212"/>
                </a:lnTo>
                <a:lnTo>
                  <a:pt x="108" y="212"/>
                </a:lnTo>
                <a:lnTo>
                  <a:pt x="122" y="206"/>
                </a:lnTo>
                <a:lnTo>
                  <a:pt x="134" y="199"/>
                </a:lnTo>
                <a:lnTo>
                  <a:pt x="160" y="186"/>
                </a:lnTo>
                <a:lnTo>
                  <a:pt x="160" y="186"/>
                </a:lnTo>
                <a:lnTo>
                  <a:pt x="196" y="170"/>
                </a:lnTo>
                <a:lnTo>
                  <a:pt x="196" y="170"/>
                </a:lnTo>
                <a:lnTo>
                  <a:pt x="260" y="142"/>
                </a:lnTo>
                <a:lnTo>
                  <a:pt x="293" y="127"/>
                </a:lnTo>
                <a:lnTo>
                  <a:pt x="324" y="112"/>
                </a:lnTo>
                <a:lnTo>
                  <a:pt x="324" y="112"/>
                </a:lnTo>
                <a:lnTo>
                  <a:pt x="353" y="97"/>
                </a:lnTo>
                <a:lnTo>
                  <a:pt x="353" y="97"/>
                </a:lnTo>
                <a:lnTo>
                  <a:pt x="355" y="97"/>
                </a:lnTo>
                <a:lnTo>
                  <a:pt x="355" y="97"/>
                </a:lnTo>
                <a:lnTo>
                  <a:pt x="341" y="105"/>
                </a:lnTo>
                <a:lnTo>
                  <a:pt x="327" y="112"/>
                </a:lnTo>
                <a:lnTo>
                  <a:pt x="299" y="126"/>
                </a:lnTo>
                <a:lnTo>
                  <a:pt x="299" y="126"/>
                </a:lnTo>
                <a:lnTo>
                  <a:pt x="239" y="154"/>
                </a:lnTo>
                <a:lnTo>
                  <a:pt x="209" y="167"/>
                </a:lnTo>
                <a:lnTo>
                  <a:pt x="179" y="181"/>
                </a:lnTo>
                <a:lnTo>
                  <a:pt x="179" y="181"/>
                </a:lnTo>
                <a:lnTo>
                  <a:pt x="109" y="216"/>
                </a:lnTo>
                <a:lnTo>
                  <a:pt x="109" y="216"/>
                </a:lnTo>
                <a:close/>
                <a:moveTo>
                  <a:pt x="340" y="82"/>
                </a:moveTo>
                <a:lnTo>
                  <a:pt x="340" y="82"/>
                </a:lnTo>
                <a:lnTo>
                  <a:pt x="339" y="84"/>
                </a:lnTo>
                <a:lnTo>
                  <a:pt x="340" y="86"/>
                </a:lnTo>
                <a:lnTo>
                  <a:pt x="340" y="86"/>
                </a:lnTo>
                <a:lnTo>
                  <a:pt x="342" y="88"/>
                </a:lnTo>
                <a:lnTo>
                  <a:pt x="342" y="88"/>
                </a:lnTo>
                <a:lnTo>
                  <a:pt x="321" y="100"/>
                </a:lnTo>
                <a:lnTo>
                  <a:pt x="301" y="111"/>
                </a:lnTo>
                <a:lnTo>
                  <a:pt x="301" y="111"/>
                </a:lnTo>
                <a:lnTo>
                  <a:pt x="265" y="130"/>
                </a:lnTo>
                <a:lnTo>
                  <a:pt x="230" y="147"/>
                </a:lnTo>
                <a:lnTo>
                  <a:pt x="230" y="147"/>
                </a:lnTo>
                <a:lnTo>
                  <a:pt x="158" y="180"/>
                </a:lnTo>
                <a:lnTo>
                  <a:pt x="158" y="180"/>
                </a:lnTo>
                <a:lnTo>
                  <a:pt x="133" y="192"/>
                </a:lnTo>
                <a:lnTo>
                  <a:pt x="106" y="204"/>
                </a:lnTo>
                <a:lnTo>
                  <a:pt x="106" y="204"/>
                </a:lnTo>
                <a:lnTo>
                  <a:pt x="103" y="204"/>
                </a:lnTo>
                <a:lnTo>
                  <a:pt x="103" y="204"/>
                </a:lnTo>
                <a:lnTo>
                  <a:pt x="97" y="207"/>
                </a:lnTo>
                <a:lnTo>
                  <a:pt x="91" y="210"/>
                </a:lnTo>
                <a:lnTo>
                  <a:pt x="91" y="210"/>
                </a:lnTo>
                <a:lnTo>
                  <a:pt x="101" y="202"/>
                </a:lnTo>
                <a:lnTo>
                  <a:pt x="111" y="196"/>
                </a:lnTo>
                <a:lnTo>
                  <a:pt x="111" y="196"/>
                </a:lnTo>
                <a:lnTo>
                  <a:pt x="147" y="178"/>
                </a:lnTo>
                <a:lnTo>
                  <a:pt x="147" y="178"/>
                </a:lnTo>
                <a:lnTo>
                  <a:pt x="180" y="161"/>
                </a:lnTo>
                <a:lnTo>
                  <a:pt x="214" y="144"/>
                </a:lnTo>
                <a:lnTo>
                  <a:pt x="214" y="144"/>
                </a:lnTo>
                <a:lnTo>
                  <a:pt x="247" y="126"/>
                </a:lnTo>
                <a:lnTo>
                  <a:pt x="281" y="110"/>
                </a:lnTo>
                <a:lnTo>
                  <a:pt x="281" y="110"/>
                </a:lnTo>
                <a:lnTo>
                  <a:pt x="312" y="95"/>
                </a:lnTo>
                <a:lnTo>
                  <a:pt x="328" y="86"/>
                </a:lnTo>
                <a:lnTo>
                  <a:pt x="342" y="76"/>
                </a:lnTo>
                <a:lnTo>
                  <a:pt x="342" y="76"/>
                </a:lnTo>
                <a:lnTo>
                  <a:pt x="340" y="82"/>
                </a:lnTo>
                <a:lnTo>
                  <a:pt x="340" y="82"/>
                </a:lnTo>
                <a:close/>
                <a:moveTo>
                  <a:pt x="122" y="239"/>
                </a:moveTo>
                <a:lnTo>
                  <a:pt x="122" y="239"/>
                </a:lnTo>
                <a:lnTo>
                  <a:pt x="106" y="244"/>
                </a:lnTo>
                <a:lnTo>
                  <a:pt x="90" y="249"/>
                </a:lnTo>
                <a:lnTo>
                  <a:pt x="90" y="249"/>
                </a:lnTo>
                <a:lnTo>
                  <a:pt x="93" y="245"/>
                </a:lnTo>
                <a:lnTo>
                  <a:pt x="93" y="245"/>
                </a:lnTo>
                <a:lnTo>
                  <a:pt x="102" y="242"/>
                </a:lnTo>
                <a:lnTo>
                  <a:pt x="112" y="237"/>
                </a:lnTo>
                <a:lnTo>
                  <a:pt x="112" y="237"/>
                </a:lnTo>
                <a:lnTo>
                  <a:pt x="124" y="231"/>
                </a:lnTo>
                <a:lnTo>
                  <a:pt x="124" y="231"/>
                </a:lnTo>
                <a:lnTo>
                  <a:pt x="131" y="228"/>
                </a:lnTo>
                <a:lnTo>
                  <a:pt x="138" y="225"/>
                </a:lnTo>
                <a:lnTo>
                  <a:pt x="138" y="225"/>
                </a:lnTo>
                <a:lnTo>
                  <a:pt x="130" y="232"/>
                </a:lnTo>
                <a:lnTo>
                  <a:pt x="122" y="239"/>
                </a:lnTo>
                <a:lnTo>
                  <a:pt x="122" y="239"/>
                </a:lnTo>
                <a:close/>
                <a:moveTo>
                  <a:pt x="141" y="221"/>
                </a:moveTo>
                <a:lnTo>
                  <a:pt x="141" y="221"/>
                </a:lnTo>
                <a:lnTo>
                  <a:pt x="141" y="221"/>
                </a:lnTo>
                <a:lnTo>
                  <a:pt x="141" y="221"/>
                </a:lnTo>
                <a:lnTo>
                  <a:pt x="129" y="226"/>
                </a:lnTo>
                <a:lnTo>
                  <a:pt x="118" y="232"/>
                </a:lnTo>
                <a:lnTo>
                  <a:pt x="106" y="238"/>
                </a:lnTo>
                <a:lnTo>
                  <a:pt x="95" y="242"/>
                </a:lnTo>
                <a:lnTo>
                  <a:pt x="95" y="242"/>
                </a:lnTo>
                <a:lnTo>
                  <a:pt x="99" y="236"/>
                </a:lnTo>
                <a:lnTo>
                  <a:pt x="99" y="236"/>
                </a:lnTo>
                <a:lnTo>
                  <a:pt x="124" y="224"/>
                </a:lnTo>
                <a:lnTo>
                  <a:pt x="147" y="212"/>
                </a:lnTo>
                <a:lnTo>
                  <a:pt x="147" y="212"/>
                </a:lnTo>
                <a:lnTo>
                  <a:pt x="208" y="183"/>
                </a:lnTo>
                <a:lnTo>
                  <a:pt x="208" y="183"/>
                </a:lnTo>
                <a:lnTo>
                  <a:pt x="241" y="169"/>
                </a:lnTo>
                <a:lnTo>
                  <a:pt x="273" y="156"/>
                </a:lnTo>
                <a:lnTo>
                  <a:pt x="340" y="131"/>
                </a:lnTo>
                <a:lnTo>
                  <a:pt x="340" y="131"/>
                </a:lnTo>
                <a:lnTo>
                  <a:pt x="366" y="120"/>
                </a:lnTo>
                <a:lnTo>
                  <a:pt x="366" y="120"/>
                </a:lnTo>
                <a:lnTo>
                  <a:pt x="381" y="113"/>
                </a:lnTo>
                <a:lnTo>
                  <a:pt x="381" y="113"/>
                </a:lnTo>
                <a:lnTo>
                  <a:pt x="382" y="113"/>
                </a:lnTo>
                <a:lnTo>
                  <a:pt x="377" y="115"/>
                </a:lnTo>
                <a:lnTo>
                  <a:pt x="369" y="119"/>
                </a:lnTo>
                <a:lnTo>
                  <a:pt x="369" y="119"/>
                </a:lnTo>
                <a:lnTo>
                  <a:pt x="306" y="147"/>
                </a:lnTo>
                <a:lnTo>
                  <a:pt x="306" y="147"/>
                </a:lnTo>
                <a:lnTo>
                  <a:pt x="243" y="173"/>
                </a:lnTo>
                <a:lnTo>
                  <a:pt x="213" y="186"/>
                </a:lnTo>
                <a:lnTo>
                  <a:pt x="182" y="200"/>
                </a:lnTo>
                <a:lnTo>
                  <a:pt x="182" y="200"/>
                </a:lnTo>
                <a:lnTo>
                  <a:pt x="179" y="202"/>
                </a:lnTo>
                <a:lnTo>
                  <a:pt x="179" y="202"/>
                </a:lnTo>
                <a:lnTo>
                  <a:pt x="165" y="208"/>
                </a:lnTo>
                <a:lnTo>
                  <a:pt x="152" y="215"/>
                </a:lnTo>
                <a:lnTo>
                  <a:pt x="152" y="215"/>
                </a:lnTo>
                <a:lnTo>
                  <a:pt x="149" y="215"/>
                </a:lnTo>
                <a:lnTo>
                  <a:pt x="149" y="215"/>
                </a:lnTo>
                <a:lnTo>
                  <a:pt x="147" y="215"/>
                </a:lnTo>
                <a:lnTo>
                  <a:pt x="145" y="216"/>
                </a:lnTo>
                <a:lnTo>
                  <a:pt x="145" y="216"/>
                </a:lnTo>
                <a:lnTo>
                  <a:pt x="141" y="221"/>
                </a:lnTo>
                <a:lnTo>
                  <a:pt x="141" y="221"/>
                </a:lnTo>
                <a:close/>
                <a:moveTo>
                  <a:pt x="154" y="217"/>
                </a:moveTo>
                <a:lnTo>
                  <a:pt x="154" y="217"/>
                </a:lnTo>
                <a:lnTo>
                  <a:pt x="176" y="206"/>
                </a:lnTo>
                <a:lnTo>
                  <a:pt x="176" y="206"/>
                </a:lnTo>
                <a:lnTo>
                  <a:pt x="179" y="204"/>
                </a:lnTo>
                <a:lnTo>
                  <a:pt x="179" y="204"/>
                </a:lnTo>
                <a:lnTo>
                  <a:pt x="210" y="193"/>
                </a:lnTo>
                <a:lnTo>
                  <a:pt x="240" y="182"/>
                </a:lnTo>
                <a:lnTo>
                  <a:pt x="240" y="182"/>
                </a:lnTo>
                <a:lnTo>
                  <a:pt x="270" y="169"/>
                </a:lnTo>
                <a:lnTo>
                  <a:pt x="287" y="162"/>
                </a:lnTo>
                <a:lnTo>
                  <a:pt x="302" y="156"/>
                </a:lnTo>
                <a:lnTo>
                  <a:pt x="302" y="156"/>
                </a:lnTo>
                <a:lnTo>
                  <a:pt x="333" y="145"/>
                </a:lnTo>
                <a:lnTo>
                  <a:pt x="348" y="139"/>
                </a:lnTo>
                <a:lnTo>
                  <a:pt x="365" y="133"/>
                </a:lnTo>
                <a:lnTo>
                  <a:pt x="365" y="133"/>
                </a:lnTo>
                <a:lnTo>
                  <a:pt x="372" y="130"/>
                </a:lnTo>
                <a:lnTo>
                  <a:pt x="377" y="126"/>
                </a:lnTo>
                <a:lnTo>
                  <a:pt x="379" y="126"/>
                </a:lnTo>
                <a:lnTo>
                  <a:pt x="379" y="126"/>
                </a:lnTo>
                <a:lnTo>
                  <a:pt x="379" y="126"/>
                </a:lnTo>
                <a:lnTo>
                  <a:pt x="379" y="127"/>
                </a:lnTo>
                <a:lnTo>
                  <a:pt x="379" y="127"/>
                </a:lnTo>
                <a:lnTo>
                  <a:pt x="377" y="129"/>
                </a:lnTo>
                <a:lnTo>
                  <a:pt x="377" y="129"/>
                </a:lnTo>
                <a:lnTo>
                  <a:pt x="371" y="133"/>
                </a:lnTo>
                <a:lnTo>
                  <a:pt x="365" y="136"/>
                </a:lnTo>
                <a:lnTo>
                  <a:pt x="365" y="136"/>
                </a:lnTo>
                <a:lnTo>
                  <a:pt x="349" y="143"/>
                </a:lnTo>
                <a:lnTo>
                  <a:pt x="334" y="149"/>
                </a:lnTo>
                <a:lnTo>
                  <a:pt x="334" y="149"/>
                </a:lnTo>
                <a:lnTo>
                  <a:pt x="302" y="161"/>
                </a:lnTo>
                <a:lnTo>
                  <a:pt x="269" y="173"/>
                </a:lnTo>
                <a:lnTo>
                  <a:pt x="269" y="173"/>
                </a:lnTo>
                <a:lnTo>
                  <a:pt x="212" y="195"/>
                </a:lnTo>
                <a:lnTo>
                  <a:pt x="183" y="206"/>
                </a:lnTo>
                <a:lnTo>
                  <a:pt x="155" y="220"/>
                </a:lnTo>
                <a:lnTo>
                  <a:pt x="155" y="220"/>
                </a:lnTo>
                <a:lnTo>
                  <a:pt x="154" y="217"/>
                </a:lnTo>
                <a:lnTo>
                  <a:pt x="154" y="217"/>
                </a:lnTo>
                <a:lnTo>
                  <a:pt x="154" y="217"/>
                </a:lnTo>
                <a:lnTo>
                  <a:pt x="154" y="217"/>
                </a:lnTo>
                <a:close/>
                <a:moveTo>
                  <a:pt x="167" y="233"/>
                </a:moveTo>
                <a:lnTo>
                  <a:pt x="167" y="233"/>
                </a:lnTo>
                <a:lnTo>
                  <a:pt x="185" y="226"/>
                </a:lnTo>
                <a:lnTo>
                  <a:pt x="205" y="219"/>
                </a:lnTo>
                <a:lnTo>
                  <a:pt x="205" y="219"/>
                </a:lnTo>
                <a:lnTo>
                  <a:pt x="207" y="218"/>
                </a:lnTo>
                <a:lnTo>
                  <a:pt x="207" y="218"/>
                </a:lnTo>
                <a:lnTo>
                  <a:pt x="203" y="223"/>
                </a:lnTo>
                <a:lnTo>
                  <a:pt x="199" y="227"/>
                </a:lnTo>
                <a:lnTo>
                  <a:pt x="193" y="231"/>
                </a:lnTo>
                <a:lnTo>
                  <a:pt x="188" y="233"/>
                </a:lnTo>
                <a:lnTo>
                  <a:pt x="182" y="235"/>
                </a:lnTo>
                <a:lnTo>
                  <a:pt x="177" y="235"/>
                </a:lnTo>
                <a:lnTo>
                  <a:pt x="172" y="234"/>
                </a:lnTo>
                <a:lnTo>
                  <a:pt x="167" y="233"/>
                </a:lnTo>
                <a:lnTo>
                  <a:pt x="167" y="233"/>
                </a:lnTo>
                <a:close/>
                <a:moveTo>
                  <a:pt x="225" y="223"/>
                </a:moveTo>
                <a:lnTo>
                  <a:pt x="225" y="223"/>
                </a:lnTo>
                <a:lnTo>
                  <a:pt x="304" y="196"/>
                </a:lnTo>
                <a:lnTo>
                  <a:pt x="304" y="196"/>
                </a:lnTo>
                <a:lnTo>
                  <a:pt x="323" y="190"/>
                </a:lnTo>
                <a:lnTo>
                  <a:pt x="341" y="183"/>
                </a:lnTo>
                <a:lnTo>
                  <a:pt x="341" y="183"/>
                </a:lnTo>
                <a:lnTo>
                  <a:pt x="363" y="175"/>
                </a:lnTo>
                <a:lnTo>
                  <a:pt x="363" y="175"/>
                </a:lnTo>
                <a:lnTo>
                  <a:pt x="371" y="172"/>
                </a:lnTo>
                <a:lnTo>
                  <a:pt x="373" y="172"/>
                </a:lnTo>
                <a:lnTo>
                  <a:pt x="370" y="174"/>
                </a:lnTo>
                <a:lnTo>
                  <a:pt x="370" y="174"/>
                </a:lnTo>
                <a:lnTo>
                  <a:pt x="347" y="184"/>
                </a:lnTo>
                <a:lnTo>
                  <a:pt x="325" y="193"/>
                </a:lnTo>
                <a:lnTo>
                  <a:pt x="281" y="212"/>
                </a:lnTo>
                <a:lnTo>
                  <a:pt x="281" y="212"/>
                </a:lnTo>
                <a:lnTo>
                  <a:pt x="279" y="212"/>
                </a:lnTo>
                <a:lnTo>
                  <a:pt x="278" y="213"/>
                </a:lnTo>
                <a:lnTo>
                  <a:pt x="278" y="213"/>
                </a:lnTo>
                <a:lnTo>
                  <a:pt x="256" y="222"/>
                </a:lnTo>
                <a:lnTo>
                  <a:pt x="236" y="233"/>
                </a:lnTo>
                <a:lnTo>
                  <a:pt x="236" y="233"/>
                </a:lnTo>
                <a:lnTo>
                  <a:pt x="230" y="228"/>
                </a:lnTo>
                <a:lnTo>
                  <a:pt x="225" y="223"/>
                </a:lnTo>
                <a:lnTo>
                  <a:pt x="225" y="223"/>
                </a:lnTo>
                <a:close/>
                <a:moveTo>
                  <a:pt x="334" y="204"/>
                </a:moveTo>
                <a:lnTo>
                  <a:pt x="334" y="204"/>
                </a:lnTo>
                <a:lnTo>
                  <a:pt x="330" y="201"/>
                </a:lnTo>
                <a:lnTo>
                  <a:pt x="330" y="201"/>
                </a:lnTo>
                <a:lnTo>
                  <a:pt x="331" y="201"/>
                </a:lnTo>
                <a:lnTo>
                  <a:pt x="331" y="201"/>
                </a:lnTo>
                <a:lnTo>
                  <a:pt x="357" y="191"/>
                </a:lnTo>
                <a:lnTo>
                  <a:pt x="357" y="191"/>
                </a:lnTo>
                <a:lnTo>
                  <a:pt x="366" y="186"/>
                </a:lnTo>
                <a:lnTo>
                  <a:pt x="366" y="186"/>
                </a:lnTo>
                <a:lnTo>
                  <a:pt x="370" y="185"/>
                </a:lnTo>
                <a:lnTo>
                  <a:pt x="371" y="185"/>
                </a:lnTo>
                <a:lnTo>
                  <a:pt x="370" y="186"/>
                </a:lnTo>
                <a:lnTo>
                  <a:pt x="364" y="190"/>
                </a:lnTo>
                <a:lnTo>
                  <a:pt x="364" y="190"/>
                </a:lnTo>
                <a:lnTo>
                  <a:pt x="357" y="194"/>
                </a:lnTo>
                <a:lnTo>
                  <a:pt x="348" y="196"/>
                </a:lnTo>
                <a:lnTo>
                  <a:pt x="340" y="199"/>
                </a:lnTo>
                <a:lnTo>
                  <a:pt x="337" y="201"/>
                </a:lnTo>
                <a:lnTo>
                  <a:pt x="334" y="204"/>
                </a:lnTo>
                <a:lnTo>
                  <a:pt x="334" y="204"/>
                </a:lnTo>
                <a:close/>
                <a:moveTo>
                  <a:pt x="372" y="182"/>
                </a:moveTo>
                <a:lnTo>
                  <a:pt x="372" y="182"/>
                </a:lnTo>
                <a:lnTo>
                  <a:pt x="363" y="185"/>
                </a:lnTo>
                <a:lnTo>
                  <a:pt x="353" y="190"/>
                </a:lnTo>
                <a:lnTo>
                  <a:pt x="353" y="190"/>
                </a:lnTo>
                <a:lnTo>
                  <a:pt x="330" y="199"/>
                </a:lnTo>
                <a:lnTo>
                  <a:pt x="330" y="199"/>
                </a:lnTo>
                <a:lnTo>
                  <a:pt x="329" y="200"/>
                </a:lnTo>
                <a:lnTo>
                  <a:pt x="329" y="201"/>
                </a:lnTo>
                <a:lnTo>
                  <a:pt x="329" y="201"/>
                </a:lnTo>
                <a:lnTo>
                  <a:pt x="328" y="199"/>
                </a:lnTo>
                <a:lnTo>
                  <a:pt x="328" y="199"/>
                </a:lnTo>
                <a:lnTo>
                  <a:pt x="325" y="198"/>
                </a:lnTo>
                <a:lnTo>
                  <a:pt x="323" y="198"/>
                </a:lnTo>
                <a:lnTo>
                  <a:pt x="323" y="198"/>
                </a:lnTo>
                <a:lnTo>
                  <a:pt x="321" y="198"/>
                </a:lnTo>
                <a:lnTo>
                  <a:pt x="320" y="200"/>
                </a:lnTo>
                <a:lnTo>
                  <a:pt x="320" y="200"/>
                </a:lnTo>
                <a:lnTo>
                  <a:pt x="316" y="200"/>
                </a:lnTo>
                <a:lnTo>
                  <a:pt x="316" y="200"/>
                </a:lnTo>
                <a:lnTo>
                  <a:pt x="329" y="195"/>
                </a:lnTo>
                <a:lnTo>
                  <a:pt x="329" y="195"/>
                </a:lnTo>
                <a:lnTo>
                  <a:pt x="362" y="180"/>
                </a:lnTo>
                <a:lnTo>
                  <a:pt x="362" y="180"/>
                </a:lnTo>
                <a:lnTo>
                  <a:pt x="370" y="176"/>
                </a:lnTo>
                <a:lnTo>
                  <a:pt x="374" y="174"/>
                </a:lnTo>
                <a:lnTo>
                  <a:pt x="377" y="172"/>
                </a:lnTo>
                <a:lnTo>
                  <a:pt x="377" y="172"/>
                </a:lnTo>
                <a:lnTo>
                  <a:pt x="376" y="177"/>
                </a:lnTo>
                <a:lnTo>
                  <a:pt x="374" y="183"/>
                </a:lnTo>
                <a:lnTo>
                  <a:pt x="374" y="183"/>
                </a:lnTo>
                <a:lnTo>
                  <a:pt x="373" y="182"/>
                </a:lnTo>
                <a:lnTo>
                  <a:pt x="372" y="182"/>
                </a:lnTo>
                <a:lnTo>
                  <a:pt x="372" y="182"/>
                </a:lnTo>
                <a:close/>
                <a:moveTo>
                  <a:pt x="294" y="218"/>
                </a:moveTo>
                <a:lnTo>
                  <a:pt x="294" y="218"/>
                </a:lnTo>
                <a:lnTo>
                  <a:pt x="290" y="217"/>
                </a:lnTo>
                <a:lnTo>
                  <a:pt x="287" y="215"/>
                </a:lnTo>
                <a:lnTo>
                  <a:pt x="287" y="215"/>
                </a:lnTo>
                <a:lnTo>
                  <a:pt x="295" y="212"/>
                </a:lnTo>
                <a:lnTo>
                  <a:pt x="295" y="212"/>
                </a:lnTo>
                <a:lnTo>
                  <a:pt x="311" y="204"/>
                </a:lnTo>
                <a:lnTo>
                  <a:pt x="311" y="204"/>
                </a:lnTo>
                <a:lnTo>
                  <a:pt x="314" y="203"/>
                </a:lnTo>
                <a:lnTo>
                  <a:pt x="316" y="203"/>
                </a:lnTo>
                <a:lnTo>
                  <a:pt x="317" y="204"/>
                </a:lnTo>
                <a:lnTo>
                  <a:pt x="316" y="204"/>
                </a:lnTo>
                <a:lnTo>
                  <a:pt x="314" y="206"/>
                </a:lnTo>
                <a:lnTo>
                  <a:pt x="314" y="206"/>
                </a:lnTo>
                <a:lnTo>
                  <a:pt x="303" y="212"/>
                </a:lnTo>
                <a:lnTo>
                  <a:pt x="299" y="214"/>
                </a:lnTo>
                <a:lnTo>
                  <a:pt x="294" y="218"/>
                </a:lnTo>
                <a:lnTo>
                  <a:pt x="294" y="218"/>
                </a:lnTo>
                <a:lnTo>
                  <a:pt x="294" y="218"/>
                </a:lnTo>
                <a:lnTo>
                  <a:pt x="294" y="218"/>
                </a:lnTo>
                <a:close/>
                <a:moveTo>
                  <a:pt x="304" y="214"/>
                </a:moveTo>
                <a:lnTo>
                  <a:pt x="304" y="214"/>
                </a:lnTo>
                <a:lnTo>
                  <a:pt x="312" y="210"/>
                </a:lnTo>
                <a:lnTo>
                  <a:pt x="319" y="205"/>
                </a:lnTo>
                <a:lnTo>
                  <a:pt x="319" y="205"/>
                </a:lnTo>
                <a:lnTo>
                  <a:pt x="320" y="208"/>
                </a:lnTo>
                <a:lnTo>
                  <a:pt x="319" y="212"/>
                </a:lnTo>
                <a:lnTo>
                  <a:pt x="319" y="212"/>
                </a:lnTo>
                <a:lnTo>
                  <a:pt x="308" y="215"/>
                </a:lnTo>
                <a:lnTo>
                  <a:pt x="308" y="215"/>
                </a:lnTo>
                <a:lnTo>
                  <a:pt x="300" y="216"/>
                </a:lnTo>
                <a:lnTo>
                  <a:pt x="300" y="216"/>
                </a:lnTo>
                <a:lnTo>
                  <a:pt x="300" y="216"/>
                </a:lnTo>
                <a:lnTo>
                  <a:pt x="304" y="214"/>
                </a:lnTo>
                <a:lnTo>
                  <a:pt x="304" y="214"/>
                </a:lnTo>
                <a:close/>
                <a:moveTo>
                  <a:pt x="248" y="237"/>
                </a:moveTo>
                <a:lnTo>
                  <a:pt x="248" y="237"/>
                </a:lnTo>
                <a:lnTo>
                  <a:pt x="243" y="236"/>
                </a:lnTo>
                <a:lnTo>
                  <a:pt x="239" y="235"/>
                </a:lnTo>
                <a:lnTo>
                  <a:pt x="239" y="235"/>
                </a:lnTo>
                <a:lnTo>
                  <a:pt x="272" y="221"/>
                </a:lnTo>
                <a:lnTo>
                  <a:pt x="272" y="221"/>
                </a:lnTo>
                <a:lnTo>
                  <a:pt x="267" y="227"/>
                </a:lnTo>
                <a:lnTo>
                  <a:pt x="261" y="231"/>
                </a:lnTo>
                <a:lnTo>
                  <a:pt x="255" y="235"/>
                </a:lnTo>
                <a:lnTo>
                  <a:pt x="248" y="237"/>
                </a:lnTo>
                <a:lnTo>
                  <a:pt x="248" y="237"/>
                </a:lnTo>
                <a:close/>
                <a:moveTo>
                  <a:pt x="298" y="219"/>
                </a:moveTo>
                <a:lnTo>
                  <a:pt x="298" y="219"/>
                </a:lnTo>
                <a:lnTo>
                  <a:pt x="318" y="214"/>
                </a:lnTo>
                <a:lnTo>
                  <a:pt x="318" y="214"/>
                </a:lnTo>
                <a:lnTo>
                  <a:pt x="315" y="217"/>
                </a:lnTo>
                <a:lnTo>
                  <a:pt x="310" y="219"/>
                </a:lnTo>
                <a:lnTo>
                  <a:pt x="304" y="220"/>
                </a:lnTo>
                <a:lnTo>
                  <a:pt x="298" y="219"/>
                </a:lnTo>
                <a:lnTo>
                  <a:pt x="298" y="219"/>
                </a:lnTo>
                <a:close/>
                <a:moveTo>
                  <a:pt x="342" y="206"/>
                </a:moveTo>
                <a:lnTo>
                  <a:pt x="342" y="206"/>
                </a:lnTo>
                <a:lnTo>
                  <a:pt x="355" y="202"/>
                </a:lnTo>
                <a:lnTo>
                  <a:pt x="355" y="202"/>
                </a:lnTo>
                <a:lnTo>
                  <a:pt x="349" y="205"/>
                </a:lnTo>
                <a:lnTo>
                  <a:pt x="342" y="206"/>
                </a:lnTo>
                <a:lnTo>
                  <a:pt x="342" y="206"/>
                </a:lnTo>
                <a:close/>
                <a:moveTo>
                  <a:pt x="360" y="199"/>
                </a:moveTo>
                <a:lnTo>
                  <a:pt x="360" y="199"/>
                </a:lnTo>
                <a:lnTo>
                  <a:pt x="360" y="199"/>
                </a:lnTo>
                <a:lnTo>
                  <a:pt x="360" y="199"/>
                </a:lnTo>
                <a:lnTo>
                  <a:pt x="353" y="200"/>
                </a:lnTo>
                <a:lnTo>
                  <a:pt x="348" y="202"/>
                </a:lnTo>
                <a:lnTo>
                  <a:pt x="342" y="204"/>
                </a:lnTo>
                <a:lnTo>
                  <a:pt x="336" y="204"/>
                </a:lnTo>
                <a:lnTo>
                  <a:pt x="336" y="204"/>
                </a:lnTo>
                <a:lnTo>
                  <a:pt x="340" y="202"/>
                </a:lnTo>
                <a:lnTo>
                  <a:pt x="344" y="200"/>
                </a:lnTo>
                <a:lnTo>
                  <a:pt x="353" y="197"/>
                </a:lnTo>
                <a:lnTo>
                  <a:pt x="363" y="193"/>
                </a:lnTo>
                <a:lnTo>
                  <a:pt x="367" y="191"/>
                </a:lnTo>
                <a:lnTo>
                  <a:pt x="370" y="188"/>
                </a:lnTo>
                <a:lnTo>
                  <a:pt x="370" y="188"/>
                </a:lnTo>
                <a:lnTo>
                  <a:pt x="366" y="194"/>
                </a:lnTo>
                <a:lnTo>
                  <a:pt x="360" y="199"/>
                </a:lnTo>
                <a:lnTo>
                  <a:pt x="360" y="199"/>
                </a:lnTo>
                <a:close/>
                <a:moveTo>
                  <a:pt x="378" y="168"/>
                </a:moveTo>
                <a:lnTo>
                  <a:pt x="378" y="168"/>
                </a:lnTo>
                <a:lnTo>
                  <a:pt x="335" y="183"/>
                </a:lnTo>
                <a:lnTo>
                  <a:pt x="293" y="198"/>
                </a:lnTo>
                <a:lnTo>
                  <a:pt x="293" y="198"/>
                </a:lnTo>
                <a:lnTo>
                  <a:pt x="260" y="208"/>
                </a:lnTo>
                <a:lnTo>
                  <a:pt x="260" y="208"/>
                </a:lnTo>
                <a:lnTo>
                  <a:pt x="287" y="197"/>
                </a:lnTo>
                <a:lnTo>
                  <a:pt x="313" y="185"/>
                </a:lnTo>
                <a:lnTo>
                  <a:pt x="313" y="185"/>
                </a:lnTo>
                <a:lnTo>
                  <a:pt x="328" y="179"/>
                </a:lnTo>
                <a:lnTo>
                  <a:pt x="345" y="173"/>
                </a:lnTo>
                <a:lnTo>
                  <a:pt x="353" y="170"/>
                </a:lnTo>
                <a:lnTo>
                  <a:pt x="362" y="166"/>
                </a:lnTo>
                <a:lnTo>
                  <a:pt x="369" y="162"/>
                </a:lnTo>
                <a:lnTo>
                  <a:pt x="376" y="157"/>
                </a:lnTo>
                <a:lnTo>
                  <a:pt x="376" y="157"/>
                </a:lnTo>
                <a:lnTo>
                  <a:pt x="377" y="162"/>
                </a:lnTo>
                <a:lnTo>
                  <a:pt x="378" y="168"/>
                </a:lnTo>
                <a:lnTo>
                  <a:pt x="378" y="168"/>
                </a:lnTo>
                <a:close/>
                <a:moveTo>
                  <a:pt x="381" y="100"/>
                </a:moveTo>
                <a:lnTo>
                  <a:pt x="381" y="100"/>
                </a:lnTo>
                <a:lnTo>
                  <a:pt x="345" y="115"/>
                </a:lnTo>
                <a:lnTo>
                  <a:pt x="309" y="130"/>
                </a:lnTo>
                <a:lnTo>
                  <a:pt x="272" y="144"/>
                </a:lnTo>
                <a:lnTo>
                  <a:pt x="237" y="158"/>
                </a:lnTo>
                <a:lnTo>
                  <a:pt x="237" y="158"/>
                </a:lnTo>
                <a:lnTo>
                  <a:pt x="187" y="180"/>
                </a:lnTo>
                <a:lnTo>
                  <a:pt x="187" y="180"/>
                </a:lnTo>
                <a:lnTo>
                  <a:pt x="243" y="154"/>
                </a:lnTo>
                <a:lnTo>
                  <a:pt x="243" y="154"/>
                </a:lnTo>
                <a:lnTo>
                  <a:pt x="276" y="140"/>
                </a:lnTo>
                <a:lnTo>
                  <a:pt x="308" y="124"/>
                </a:lnTo>
                <a:lnTo>
                  <a:pt x="340" y="108"/>
                </a:lnTo>
                <a:lnTo>
                  <a:pt x="355" y="99"/>
                </a:lnTo>
                <a:lnTo>
                  <a:pt x="371" y="89"/>
                </a:lnTo>
                <a:lnTo>
                  <a:pt x="371" y="89"/>
                </a:lnTo>
                <a:lnTo>
                  <a:pt x="376" y="94"/>
                </a:lnTo>
                <a:lnTo>
                  <a:pt x="381" y="100"/>
                </a:lnTo>
                <a:lnTo>
                  <a:pt x="381" y="100"/>
                </a:lnTo>
                <a:close/>
                <a:moveTo>
                  <a:pt x="368" y="88"/>
                </a:moveTo>
                <a:lnTo>
                  <a:pt x="368" y="88"/>
                </a:lnTo>
                <a:lnTo>
                  <a:pt x="352" y="95"/>
                </a:lnTo>
                <a:lnTo>
                  <a:pt x="337" y="103"/>
                </a:lnTo>
                <a:lnTo>
                  <a:pt x="308" y="118"/>
                </a:lnTo>
                <a:lnTo>
                  <a:pt x="308" y="118"/>
                </a:lnTo>
                <a:lnTo>
                  <a:pt x="272" y="135"/>
                </a:lnTo>
                <a:lnTo>
                  <a:pt x="236" y="151"/>
                </a:lnTo>
                <a:lnTo>
                  <a:pt x="236" y="151"/>
                </a:lnTo>
                <a:lnTo>
                  <a:pt x="220" y="157"/>
                </a:lnTo>
                <a:lnTo>
                  <a:pt x="220" y="157"/>
                </a:lnTo>
                <a:lnTo>
                  <a:pt x="230" y="153"/>
                </a:lnTo>
                <a:lnTo>
                  <a:pt x="230" y="153"/>
                </a:lnTo>
                <a:lnTo>
                  <a:pt x="261" y="139"/>
                </a:lnTo>
                <a:lnTo>
                  <a:pt x="293" y="123"/>
                </a:lnTo>
                <a:lnTo>
                  <a:pt x="293" y="123"/>
                </a:lnTo>
                <a:lnTo>
                  <a:pt x="309" y="115"/>
                </a:lnTo>
                <a:lnTo>
                  <a:pt x="324" y="106"/>
                </a:lnTo>
                <a:lnTo>
                  <a:pt x="352" y="86"/>
                </a:lnTo>
                <a:lnTo>
                  <a:pt x="352" y="86"/>
                </a:lnTo>
                <a:lnTo>
                  <a:pt x="361" y="86"/>
                </a:lnTo>
                <a:lnTo>
                  <a:pt x="368" y="88"/>
                </a:lnTo>
                <a:lnTo>
                  <a:pt x="368" y="88"/>
                </a:lnTo>
                <a:close/>
                <a:moveTo>
                  <a:pt x="343" y="74"/>
                </a:moveTo>
                <a:lnTo>
                  <a:pt x="343" y="74"/>
                </a:lnTo>
                <a:lnTo>
                  <a:pt x="342" y="74"/>
                </a:lnTo>
                <a:lnTo>
                  <a:pt x="342" y="74"/>
                </a:lnTo>
                <a:lnTo>
                  <a:pt x="324" y="81"/>
                </a:lnTo>
                <a:lnTo>
                  <a:pt x="306" y="89"/>
                </a:lnTo>
                <a:lnTo>
                  <a:pt x="289" y="97"/>
                </a:lnTo>
                <a:lnTo>
                  <a:pt x="270" y="105"/>
                </a:lnTo>
                <a:lnTo>
                  <a:pt x="270" y="105"/>
                </a:lnTo>
                <a:lnTo>
                  <a:pt x="233" y="121"/>
                </a:lnTo>
                <a:lnTo>
                  <a:pt x="197" y="138"/>
                </a:lnTo>
                <a:lnTo>
                  <a:pt x="197" y="138"/>
                </a:lnTo>
                <a:lnTo>
                  <a:pt x="157" y="158"/>
                </a:lnTo>
                <a:lnTo>
                  <a:pt x="118" y="178"/>
                </a:lnTo>
                <a:lnTo>
                  <a:pt x="118" y="178"/>
                </a:lnTo>
                <a:lnTo>
                  <a:pt x="101" y="185"/>
                </a:lnTo>
                <a:lnTo>
                  <a:pt x="85" y="192"/>
                </a:lnTo>
                <a:lnTo>
                  <a:pt x="69" y="200"/>
                </a:lnTo>
                <a:lnTo>
                  <a:pt x="62" y="204"/>
                </a:lnTo>
                <a:lnTo>
                  <a:pt x="55" y="210"/>
                </a:lnTo>
                <a:lnTo>
                  <a:pt x="55" y="210"/>
                </a:lnTo>
                <a:lnTo>
                  <a:pt x="50" y="208"/>
                </a:lnTo>
                <a:lnTo>
                  <a:pt x="50" y="208"/>
                </a:lnTo>
                <a:lnTo>
                  <a:pt x="66" y="196"/>
                </a:lnTo>
                <a:lnTo>
                  <a:pt x="83" y="186"/>
                </a:lnTo>
                <a:lnTo>
                  <a:pt x="119" y="166"/>
                </a:lnTo>
                <a:lnTo>
                  <a:pt x="155" y="148"/>
                </a:lnTo>
                <a:lnTo>
                  <a:pt x="191" y="130"/>
                </a:lnTo>
                <a:lnTo>
                  <a:pt x="191" y="130"/>
                </a:lnTo>
                <a:lnTo>
                  <a:pt x="234" y="108"/>
                </a:lnTo>
                <a:lnTo>
                  <a:pt x="277" y="88"/>
                </a:lnTo>
                <a:lnTo>
                  <a:pt x="277" y="88"/>
                </a:lnTo>
                <a:lnTo>
                  <a:pt x="294" y="81"/>
                </a:lnTo>
                <a:lnTo>
                  <a:pt x="311" y="73"/>
                </a:lnTo>
                <a:lnTo>
                  <a:pt x="327" y="64"/>
                </a:lnTo>
                <a:lnTo>
                  <a:pt x="335" y="59"/>
                </a:lnTo>
                <a:lnTo>
                  <a:pt x="342" y="53"/>
                </a:lnTo>
                <a:lnTo>
                  <a:pt x="342" y="53"/>
                </a:lnTo>
                <a:lnTo>
                  <a:pt x="343" y="58"/>
                </a:lnTo>
                <a:lnTo>
                  <a:pt x="344" y="63"/>
                </a:lnTo>
                <a:lnTo>
                  <a:pt x="343" y="69"/>
                </a:lnTo>
                <a:lnTo>
                  <a:pt x="343" y="74"/>
                </a:lnTo>
                <a:lnTo>
                  <a:pt x="343" y="74"/>
                </a:lnTo>
                <a:close/>
                <a:moveTo>
                  <a:pt x="341" y="50"/>
                </a:moveTo>
                <a:lnTo>
                  <a:pt x="341" y="50"/>
                </a:lnTo>
                <a:lnTo>
                  <a:pt x="336" y="52"/>
                </a:lnTo>
                <a:lnTo>
                  <a:pt x="332" y="55"/>
                </a:lnTo>
                <a:lnTo>
                  <a:pt x="324" y="60"/>
                </a:lnTo>
                <a:lnTo>
                  <a:pt x="324" y="60"/>
                </a:lnTo>
                <a:lnTo>
                  <a:pt x="311" y="67"/>
                </a:lnTo>
                <a:lnTo>
                  <a:pt x="297" y="74"/>
                </a:lnTo>
                <a:lnTo>
                  <a:pt x="297" y="74"/>
                </a:lnTo>
                <a:lnTo>
                  <a:pt x="282" y="81"/>
                </a:lnTo>
                <a:lnTo>
                  <a:pt x="266" y="87"/>
                </a:lnTo>
                <a:lnTo>
                  <a:pt x="237" y="100"/>
                </a:lnTo>
                <a:lnTo>
                  <a:pt x="237" y="100"/>
                </a:lnTo>
                <a:lnTo>
                  <a:pt x="176" y="130"/>
                </a:lnTo>
                <a:lnTo>
                  <a:pt x="117" y="158"/>
                </a:lnTo>
                <a:lnTo>
                  <a:pt x="117" y="158"/>
                </a:lnTo>
                <a:lnTo>
                  <a:pt x="90" y="171"/>
                </a:lnTo>
                <a:lnTo>
                  <a:pt x="65" y="184"/>
                </a:lnTo>
                <a:lnTo>
                  <a:pt x="65" y="184"/>
                </a:lnTo>
                <a:lnTo>
                  <a:pt x="92" y="168"/>
                </a:lnTo>
                <a:lnTo>
                  <a:pt x="120" y="153"/>
                </a:lnTo>
                <a:lnTo>
                  <a:pt x="174" y="123"/>
                </a:lnTo>
                <a:lnTo>
                  <a:pt x="174" y="123"/>
                </a:lnTo>
                <a:lnTo>
                  <a:pt x="233" y="93"/>
                </a:lnTo>
                <a:lnTo>
                  <a:pt x="263" y="78"/>
                </a:lnTo>
                <a:lnTo>
                  <a:pt x="293" y="63"/>
                </a:lnTo>
                <a:lnTo>
                  <a:pt x="293" y="63"/>
                </a:lnTo>
                <a:lnTo>
                  <a:pt x="303" y="57"/>
                </a:lnTo>
                <a:lnTo>
                  <a:pt x="312" y="51"/>
                </a:lnTo>
                <a:lnTo>
                  <a:pt x="312" y="51"/>
                </a:lnTo>
                <a:lnTo>
                  <a:pt x="319" y="44"/>
                </a:lnTo>
                <a:lnTo>
                  <a:pt x="319" y="44"/>
                </a:lnTo>
                <a:lnTo>
                  <a:pt x="322" y="42"/>
                </a:lnTo>
                <a:lnTo>
                  <a:pt x="324" y="40"/>
                </a:lnTo>
                <a:lnTo>
                  <a:pt x="324" y="40"/>
                </a:lnTo>
                <a:lnTo>
                  <a:pt x="331" y="37"/>
                </a:lnTo>
                <a:lnTo>
                  <a:pt x="331" y="37"/>
                </a:lnTo>
                <a:lnTo>
                  <a:pt x="336" y="41"/>
                </a:lnTo>
                <a:lnTo>
                  <a:pt x="336" y="41"/>
                </a:lnTo>
                <a:lnTo>
                  <a:pt x="339" y="45"/>
                </a:lnTo>
                <a:lnTo>
                  <a:pt x="341" y="50"/>
                </a:lnTo>
                <a:lnTo>
                  <a:pt x="341" y="50"/>
                </a:lnTo>
                <a:close/>
                <a:moveTo>
                  <a:pt x="328" y="36"/>
                </a:moveTo>
                <a:lnTo>
                  <a:pt x="328" y="36"/>
                </a:lnTo>
                <a:lnTo>
                  <a:pt x="326" y="37"/>
                </a:lnTo>
                <a:lnTo>
                  <a:pt x="326" y="37"/>
                </a:lnTo>
                <a:lnTo>
                  <a:pt x="326" y="37"/>
                </a:lnTo>
                <a:lnTo>
                  <a:pt x="326" y="37"/>
                </a:lnTo>
                <a:lnTo>
                  <a:pt x="319" y="40"/>
                </a:lnTo>
                <a:lnTo>
                  <a:pt x="313" y="45"/>
                </a:lnTo>
                <a:lnTo>
                  <a:pt x="313" y="45"/>
                </a:lnTo>
                <a:lnTo>
                  <a:pt x="299" y="54"/>
                </a:lnTo>
                <a:lnTo>
                  <a:pt x="285" y="61"/>
                </a:lnTo>
                <a:lnTo>
                  <a:pt x="256" y="75"/>
                </a:lnTo>
                <a:lnTo>
                  <a:pt x="256" y="75"/>
                </a:lnTo>
                <a:lnTo>
                  <a:pt x="199" y="103"/>
                </a:lnTo>
                <a:lnTo>
                  <a:pt x="169" y="117"/>
                </a:lnTo>
                <a:lnTo>
                  <a:pt x="141" y="132"/>
                </a:lnTo>
                <a:lnTo>
                  <a:pt x="141" y="132"/>
                </a:lnTo>
                <a:lnTo>
                  <a:pt x="112" y="148"/>
                </a:lnTo>
                <a:lnTo>
                  <a:pt x="83" y="164"/>
                </a:lnTo>
                <a:lnTo>
                  <a:pt x="83" y="164"/>
                </a:lnTo>
                <a:lnTo>
                  <a:pt x="63" y="175"/>
                </a:lnTo>
                <a:lnTo>
                  <a:pt x="63" y="175"/>
                </a:lnTo>
                <a:lnTo>
                  <a:pt x="87" y="159"/>
                </a:lnTo>
                <a:lnTo>
                  <a:pt x="112" y="143"/>
                </a:lnTo>
                <a:lnTo>
                  <a:pt x="138" y="127"/>
                </a:lnTo>
                <a:lnTo>
                  <a:pt x="163" y="113"/>
                </a:lnTo>
                <a:lnTo>
                  <a:pt x="215" y="86"/>
                </a:lnTo>
                <a:lnTo>
                  <a:pt x="266" y="57"/>
                </a:lnTo>
                <a:lnTo>
                  <a:pt x="266" y="57"/>
                </a:lnTo>
                <a:lnTo>
                  <a:pt x="280" y="49"/>
                </a:lnTo>
                <a:lnTo>
                  <a:pt x="280" y="49"/>
                </a:lnTo>
                <a:lnTo>
                  <a:pt x="283" y="45"/>
                </a:lnTo>
                <a:lnTo>
                  <a:pt x="283" y="45"/>
                </a:lnTo>
                <a:lnTo>
                  <a:pt x="284" y="45"/>
                </a:lnTo>
                <a:lnTo>
                  <a:pt x="284" y="45"/>
                </a:lnTo>
                <a:lnTo>
                  <a:pt x="287" y="46"/>
                </a:lnTo>
                <a:lnTo>
                  <a:pt x="288" y="46"/>
                </a:lnTo>
                <a:lnTo>
                  <a:pt x="290" y="45"/>
                </a:lnTo>
                <a:lnTo>
                  <a:pt x="290" y="45"/>
                </a:lnTo>
                <a:lnTo>
                  <a:pt x="299" y="39"/>
                </a:lnTo>
                <a:lnTo>
                  <a:pt x="303" y="37"/>
                </a:lnTo>
                <a:lnTo>
                  <a:pt x="308" y="35"/>
                </a:lnTo>
                <a:lnTo>
                  <a:pt x="313" y="34"/>
                </a:lnTo>
                <a:lnTo>
                  <a:pt x="318" y="33"/>
                </a:lnTo>
                <a:lnTo>
                  <a:pt x="323" y="34"/>
                </a:lnTo>
                <a:lnTo>
                  <a:pt x="328" y="36"/>
                </a:lnTo>
                <a:lnTo>
                  <a:pt x="328" y="36"/>
                </a:lnTo>
                <a:close/>
                <a:moveTo>
                  <a:pt x="255" y="12"/>
                </a:moveTo>
                <a:lnTo>
                  <a:pt x="255" y="12"/>
                </a:lnTo>
                <a:lnTo>
                  <a:pt x="246" y="16"/>
                </a:lnTo>
                <a:lnTo>
                  <a:pt x="237" y="21"/>
                </a:lnTo>
                <a:lnTo>
                  <a:pt x="220" y="32"/>
                </a:lnTo>
                <a:lnTo>
                  <a:pt x="220" y="32"/>
                </a:lnTo>
                <a:lnTo>
                  <a:pt x="223" y="27"/>
                </a:lnTo>
                <a:lnTo>
                  <a:pt x="226" y="23"/>
                </a:lnTo>
                <a:lnTo>
                  <a:pt x="230" y="20"/>
                </a:lnTo>
                <a:lnTo>
                  <a:pt x="235" y="17"/>
                </a:lnTo>
                <a:lnTo>
                  <a:pt x="240" y="15"/>
                </a:lnTo>
                <a:lnTo>
                  <a:pt x="245" y="13"/>
                </a:lnTo>
                <a:lnTo>
                  <a:pt x="250" y="12"/>
                </a:lnTo>
                <a:lnTo>
                  <a:pt x="255" y="12"/>
                </a:lnTo>
                <a:lnTo>
                  <a:pt x="255" y="12"/>
                </a:lnTo>
                <a:close/>
                <a:moveTo>
                  <a:pt x="213" y="36"/>
                </a:moveTo>
                <a:lnTo>
                  <a:pt x="213" y="36"/>
                </a:lnTo>
                <a:lnTo>
                  <a:pt x="187" y="54"/>
                </a:lnTo>
                <a:lnTo>
                  <a:pt x="161" y="70"/>
                </a:lnTo>
                <a:lnTo>
                  <a:pt x="161" y="70"/>
                </a:lnTo>
                <a:lnTo>
                  <a:pt x="133" y="86"/>
                </a:lnTo>
                <a:lnTo>
                  <a:pt x="103" y="101"/>
                </a:lnTo>
                <a:lnTo>
                  <a:pt x="75" y="116"/>
                </a:lnTo>
                <a:lnTo>
                  <a:pt x="47" y="132"/>
                </a:lnTo>
                <a:lnTo>
                  <a:pt x="47" y="132"/>
                </a:lnTo>
                <a:lnTo>
                  <a:pt x="35" y="140"/>
                </a:lnTo>
                <a:lnTo>
                  <a:pt x="27" y="144"/>
                </a:lnTo>
                <a:lnTo>
                  <a:pt x="21" y="146"/>
                </a:lnTo>
                <a:lnTo>
                  <a:pt x="21" y="146"/>
                </a:lnTo>
                <a:lnTo>
                  <a:pt x="27" y="143"/>
                </a:lnTo>
                <a:lnTo>
                  <a:pt x="34" y="139"/>
                </a:lnTo>
                <a:lnTo>
                  <a:pt x="45" y="130"/>
                </a:lnTo>
                <a:lnTo>
                  <a:pt x="45" y="130"/>
                </a:lnTo>
                <a:lnTo>
                  <a:pt x="58" y="119"/>
                </a:lnTo>
                <a:lnTo>
                  <a:pt x="71" y="111"/>
                </a:lnTo>
                <a:lnTo>
                  <a:pt x="99" y="95"/>
                </a:lnTo>
                <a:lnTo>
                  <a:pt x="99" y="95"/>
                </a:lnTo>
                <a:lnTo>
                  <a:pt x="129" y="79"/>
                </a:lnTo>
                <a:lnTo>
                  <a:pt x="157" y="63"/>
                </a:lnTo>
                <a:lnTo>
                  <a:pt x="157" y="63"/>
                </a:lnTo>
                <a:lnTo>
                  <a:pt x="168" y="56"/>
                </a:lnTo>
                <a:lnTo>
                  <a:pt x="179" y="49"/>
                </a:lnTo>
                <a:lnTo>
                  <a:pt x="201" y="34"/>
                </a:lnTo>
                <a:lnTo>
                  <a:pt x="201" y="34"/>
                </a:lnTo>
                <a:lnTo>
                  <a:pt x="203" y="33"/>
                </a:lnTo>
                <a:lnTo>
                  <a:pt x="204" y="32"/>
                </a:lnTo>
                <a:lnTo>
                  <a:pt x="204" y="32"/>
                </a:lnTo>
                <a:lnTo>
                  <a:pt x="208" y="30"/>
                </a:lnTo>
                <a:lnTo>
                  <a:pt x="208" y="30"/>
                </a:lnTo>
                <a:lnTo>
                  <a:pt x="209" y="34"/>
                </a:lnTo>
                <a:lnTo>
                  <a:pt x="209" y="34"/>
                </a:lnTo>
                <a:lnTo>
                  <a:pt x="211" y="36"/>
                </a:lnTo>
                <a:lnTo>
                  <a:pt x="213" y="36"/>
                </a:lnTo>
                <a:lnTo>
                  <a:pt x="213" y="36"/>
                </a:lnTo>
                <a:close/>
                <a:moveTo>
                  <a:pt x="173" y="11"/>
                </a:moveTo>
                <a:lnTo>
                  <a:pt x="173" y="11"/>
                </a:lnTo>
                <a:lnTo>
                  <a:pt x="179" y="9"/>
                </a:lnTo>
                <a:lnTo>
                  <a:pt x="184" y="8"/>
                </a:lnTo>
                <a:lnTo>
                  <a:pt x="184" y="8"/>
                </a:lnTo>
                <a:lnTo>
                  <a:pt x="174" y="15"/>
                </a:lnTo>
                <a:lnTo>
                  <a:pt x="163" y="22"/>
                </a:lnTo>
                <a:lnTo>
                  <a:pt x="163" y="22"/>
                </a:lnTo>
                <a:lnTo>
                  <a:pt x="159" y="25"/>
                </a:lnTo>
                <a:lnTo>
                  <a:pt x="159" y="25"/>
                </a:lnTo>
                <a:lnTo>
                  <a:pt x="162" y="21"/>
                </a:lnTo>
                <a:lnTo>
                  <a:pt x="165" y="17"/>
                </a:lnTo>
                <a:lnTo>
                  <a:pt x="169" y="14"/>
                </a:lnTo>
                <a:lnTo>
                  <a:pt x="173" y="11"/>
                </a:lnTo>
                <a:lnTo>
                  <a:pt x="173" y="11"/>
                </a:lnTo>
                <a:close/>
                <a:moveTo>
                  <a:pt x="140" y="36"/>
                </a:moveTo>
                <a:lnTo>
                  <a:pt x="140" y="36"/>
                </a:lnTo>
                <a:lnTo>
                  <a:pt x="133" y="40"/>
                </a:lnTo>
                <a:lnTo>
                  <a:pt x="133" y="40"/>
                </a:lnTo>
                <a:lnTo>
                  <a:pt x="121" y="45"/>
                </a:lnTo>
                <a:lnTo>
                  <a:pt x="108" y="51"/>
                </a:lnTo>
                <a:lnTo>
                  <a:pt x="96" y="57"/>
                </a:lnTo>
                <a:lnTo>
                  <a:pt x="84" y="63"/>
                </a:lnTo>
                <a:lnTo>
                  <a:pt x="84" y="63"/>
                </a:lnTo>
                <a:lnTo>
                  <a:pt x="84" y="63"/>
                </a:lnTo>
                <a:lnTo>
                  <a:pt x="84" y="63"/>
                </a:lnTo>
                <a:lnTo>
                  <a:pt x="105" y="46"/>
                </a:lnTo>
                <a:lnTo>
                  <a:pt x="127" y="28"/>
                </a:lnTo>
                <a:lnTo>
                  <a:pt x="127" y="28"/>
                </a:lnTo>
                <a:lnTo>
                  <a:pt x="127" y="27"/>
                </a:lnTo>
                <a:lnTo>
                  <a:pt x="126" y="27"/>
                </a:lnTo>
                <a:lnTo>
                  <a:pt x="126" y="27"/>
                </a:lnTo>
                <a:lnTo>
                  <a:pt x="116" y="30"/>
                </a:lnTo>
                <a:lnTo>
                  <a:pt x="106" y="34"/>
                </a:lnTo>
                <a:lnTo>
                  <a:pt x="88" y="45"/>
                </a:lnTo>
                <a:lnTo>
                  <a:pt x="88" y="45"/>
                </a:lnTo>
                <a:lnTo>
                  <a:pt x="87" y="46"/>
                </a:lnTo>
                <a:lnTo>
                  <a:pt x="87" y="46"/>
                </a:lnTo>
                <a:lnTo>
                  <a:pt x="88" y="43"/>
                </a:lnTo>
                <a:lnTo>
                  <a:pt x="88" y="43"/>
                </a:lnTo>
                <a:lnTo>
                  <a:pt x="96" y="36"/>
                </a:lnTo>
                <a:lnTo>
                  <a:pt x="96" y="36"/>
                </a:lnTo>
                <a:lnTo>
                  <a:pt x="118" y="22"/>
                </a:lnTo>
                <a:lnTo>
                  <a:pt x="118" y="22"/>
                </a:lnTo>
                <a:lnTo>
                  <a:pt x="125" y="23"/>
                </a:lnTo>
                <a:lnTo>
                  <a:pt x="130" y="26"/>
                </a:lnTo>
                <a:lnTo>
                  <a:pt x="136" y="30"/>
                </a:lnTo>
                <a:lnTo>
                  <a:pt x="140" y="36"/>
                </a:lnTo>
                <a:lnTo>
                  <a:pt x="140" y="36"/>
                </a:lnTo>
                <a:close/>
                <a:moveTo>
                  <a:pt x="101" y="26"/>
                </a:moveTo>
                <a:lnTo>
                  <a:pt x="101" y="26"/>
                </a:lnTo>
                <a:lnTo>
                  <a:pt x="107" y="23"/>
                </a:lnTo>
                <a:lnTo>
                  <a:pt x="114" y="22"/>
                </a:lnTo>
                <a:lnTo>
                  <a:pt x="114" y="22"/>
                </a:lnTo>
                <a:lnTo>
                  <a:pt x="102" y="28"/>
                </a:lnTo>
                <a:lnTo>
                  <a:pt x="91" y="36"/>
                </a:lnTo>
                <a:lnTo>
                  <a:pt x="91" y="36"/>
                </a:lnTo>
                <a:lnTo>
                  <a:pt x="96" y="31"/>
                </a:lnTo>
                <a:lnTo>
                  <a:pt x="101" y="26"/>
                </a:lnTo>
                <a:lnTo>
                  <a:pt x="101" y="26"/>
                </a:lnTo>
                <a:close/>
                <a:moveTo>
                  <a:pt x="69" y="66"/>
                </a:moveTo>
                <a:lnTo>
                  <a:pt x="69" y="66"/>
                </a:lnTo>
                <a:lnTo>
                  <a:pt x="55" y="74"/>
                </a:lnTo>
                <a:lnTo>
                  <a:pt x="41" y="82"/>
                </a:lnTo>
                <a:lnTo>
                  <a:pt x="41" y="82"/>
                </a:lnTo>
                <a:lnTo>
                  <a:pt x="39" y="83"/>
                </a:lnTo>
                <a:lnTo>
                  <a:pt x="38" y="83"/>
                </a:lnTo>
                <a:lnTo>
                  <a:pt x="41" y="80"/>
                </a:lnTo>
                <a:lnTo>
                  <a:pt x="49" y="73"/>
                </a:lnTo>
                <a:lnTo>
                  <a:pt x="49" y="73"/>
                </a:lnTo>
                <a:lnTo>
                  <a:pt x="63" y="59"/>
                </a:lnTo>
                <a:lnTo>
                  <a:pt x="63" y="59"/>
                </a:lnTo>
                <a:lnTo>
                  <a:pt x="69" y="66"/>
                </a:lnTo>
                <a:lnTo>
                  <a:pt x="69" y="66"/>
                </a:lnTo>
                <a:close/>
                <a:moveTo>
                  <a:pt x="40" y="49"/>
                </a:moveTo>
                <a:lnTo>
                  <a:pt x="40" y="49"/>
                </a:lnTo>
                <a:lnTo>
                  <a:pt x="20" y="63"/>
                </a:lnTo>
                <a:lnTo>
                  <a:pt x="20" y="63"/>
                </a:lnTo>
                <a:lnTo>
                  <a:pt x="22" y="59"/>
                </a:lnTo>
                <a:lnTo>
                  <a:pt x="22" y="59"/>
                </a:lnTo>
                <a:lnTo>
                  <a:pt x="25" y="55"/>
                </a:lnTo>
                <a:lnTo>
                  <a:pt x="29" y="52"/>
                </a:lnTo>
                <a:lnTo>
                  <a:pt x="35" y="50"/>
                </a:lnTo>
                <a:lnTo>
                  <a:pt x="40" y="49"/>
                </a:lnTo>
                <a:lnTo>
                  <a:pt x="40" y="4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2519"/>
          <p:cNvSpPr>
            <a:spLocks noEditPoints="1"/>
          </p:cNvSpPr>
          <p:nvPr/>
        </p:nvSpPr>
        <p:spPr bwMode="auto">
          <a:xfrm>
            <a:off x="2357272" y="2918200"/>
            <a:ext cx="560388" cy="1065213"/>
          </a:xfrm>
          <a:custGeom>
            <a:avLst/>
            <a:gdLst/>
            <a:ahLst/>
            <a:cxnLst>
              <a:cxn ang="0">
                <a:pos x="212" y="635"/>
              </a:cxn>
              <a:cxn ang="0">
                <a:pos x="232" y="671"/>
              </a:cxn>
              <a:cxn ang="0">
                <a:pos x="349" y="633"/>
              </a:cxn>
              <a:cxn ang="0">
                <a:pos x="297" y="473"/>
              </a:cxn>
              <a:cxn ang="0">
                <a:pos x="185" y="163"/>
              </a:cxn>
              <a:cxn ang="0">
                <a:pos x="61" y="24"/>
              </a:cxn>
              <a:cxn ang="0">
                <a:pos x="0" y="56"/>
              </a:cxn>
              <a:cxn ang="0">
                <a:pos x="47" y="75"/>
              </a:cxn>
              <a:cxn ang="0">
                <a:pos x="66" y="55"/>
              </a:cxn>
              <a:cxn ang="0">
                <a:pos x="63" y="32"/>
              </a:cxn>
              <a:cxn ang="0">
                <a:pos x="227" y="318"/>
              </a:cxn>
              <a:cxn ang="0">
                <a:pos x="344" y="627"/>
              </a:cxn>
              <a:cxn ang="0">
                <a:pos x="228" y="651"/>
              </a:cxn>
              <a:cxn ang="0">
                <a:pos x="273" y="633"/>
              </a:cxn>
              <a:cxn ang="0">
                <a:pos x="236" y="639"/>
              </a:cxn>
              <a:cxn ang="0">
                <a:pos x="222" y="629"/>
              </a:cxn>
              <a:cxn ang="0">
                <a:pos x="273" y="598"/>
              </a:cxn>
              <a:cxn ang="0">
                <a:pos x="217" y="622"/>
              </a:cxn>
              <a:cxn ang="0">
                <a:pos x="258" y="586"/>
              </a:cxn>
              <a:cxn ang="0">
                <a:pos x="206" y="595"/>
              </a:cxn>
              <a:cxn ang="0">
                <a:pos x="256" y="557"/>
              </a:cxn>
              <a:cxn ang="0">
                <a:pos x="225" y="561"/>
              </a:cxn>
              <a:cxn ang="0">
                <a:pos x="187" y="537"/>
              </a:cxn>
              <a:cxn ang="0">
                <a:pos x="240" y="508"/>
              </a:cxn>
              <a:cxn ang="0">
                <a:pos x="182" y="531"/>
              </a:cxn>
              <a:cxn ang="0">
                <a:pos x="218" y="494"/>
              </a:cxn>
              <a:cxn ang="0">
                <a:pos x="203" y="491"/>
              </a:cxn>
              <a:cxn ang="0">
                <a:pos x="169" y="490"/>
              </a:cxn>
              <a:cxn ang="0">
                <a:pos x="225" y="458"/>
              </a:cxn>
              <a:cxn ang="0">
                <a:pos x="165" y="483"/>
              </a:cxn>
              <a:cxn ang="0">
                <a:pos x="209" y="440"/>
              </a:cxn>
              <a:cxn ang="0">
                <a:pos x="178" y="444"/>
              </a:cxn>
              <a:cxn ang="0">
                <a:pos x="158" y="437"/>
              </a:cxn>
              <a:cxn ang="0">
                <a:pos x="210" y="409"/>
              </a:cxn>
              <a:cxn ang="0">
                <a:pos x="147" y="434"/>
              </a:cxn>
              <a:cxn ang="0">
                <a:pos x="189" y="395"/>
              </a:cxn>
              <a:cxn ang="0">
                <a:pos x="138" y="390"/>
              </a:cxn>
              <a:cxn ang="0">
                <a:pos x="190" y="372"/>
              </a:cxn>
              <a:cxn ang="0">
                <a:pos x="144" y="380"/>
              </a:cxn>
              <a:cxn ang="0">
                <a:pos x="133" y="351"/>
              </a:cxn>
              <a:cxn ang="0">
                <a:pos x="171" y="335"/>
              </a:cxn>
              <a:cxn ang="0">
                <a:pos x="116" y="349"/>
              </a:cxn>
              <a:cxn ang="0">
                <a:pos x="174" y="313"/>
              </a:cxn>
              <a:cxn ang="0">
                <a:pos x="139" y="314"/>
              </a:cxn>
              <a:cxn ang="0">
                <a:pos x="128" y="303"/>
              </a:cxn>
              <a:cxn ang="0">
                <a:pos x="146" y="285"/>
              </a:cxn>
              <a:cxn ang="0">
                <a:pos x="92" y="280"/>
              </a:cxn>
              <a:cxn ang="0">
                <a:pos x="151" y="259"/>
              </a:cxn>
              <a:cxn ang="0">
                <a:pos x="90" y="271"/>
              </a:cxn>
              <a:cxn ang="0">
                <a:pos x="136" y="242"/>
              </a:cxn>
              <a:cxn ang="0">
                <a:pos x="82" y="252"/>
              </a:cxn>
              <a:cxn ang="0">
                <a:pos x="124" y="214"/>
              </a:cxn>
              <a:cxn ang="0">
                <a:pos x="87" y="218"/>
              </a:cxn>
              <a:cxn ang="0">
                <a:pos x="63" y="203"/>
              </a:cxn>
              <a:cxn ang="0">
                <a:pos x="126" y="175"/>
              </a:cxn>
              <a:cxn ang="0">
                <a:pos x="53" y="174"/>
              </a:cxn>
              <a:cxn ang="0">
                <a:pos x="106" y="152"/>
              </a:cxn>
              <a:cxn ang="0">
                <a:pos x="63" y="162"/>
              </a:cxn>
              <a:cxn ang="0">
                <a:pos x="80" y="128"/>
              </a:cxn>
              <a:cxn ang="0">
                <a:pos x="92" y="116"/>
              </a:cxn>
              <a:cxn ang="0">
                <a:pos x="78" y="96"/>
              </a:cxn>
              <a:cxn ang="0">
                <a:pos x="29" y="106"/>
              </a:cxn>
            </a:cxnLst>
            <a:rect l="0" t="0" r="r" b="b"/>
            <a:pathLst>
              <a:path w="353" h="671">
                <a:moveTo>
                  <a:pt x="48" y="185"/>
                </a:moveTo>
                <a:lnTo>
                  <a:pt x="48" y="185"/>
                </a:lnTo>
                <a:lnTo>
                  <a:pt x="98" y="323"/>
                </a:lnTo>
                <a:lnTo>
                  <a:pt x="98" y="323"/>
                </a:lnTo>
                <a:lnTo>
                  <a:pt x="140" y="443"/>
                </a:lnTo>
                <a:lnTo>
                  <a:pt x="185" y="564"/>
                </a:lnTo>
                <a:lnTo>
                  <a:pt x="185" y="564"/>
                </a:lnTo>
                <a:lnTo>
                  <a:pt x="198" y="599"/>
                </a:lnTo>
                <a:lnTo>
                  <a:pt x="212" y="635"/>
                </a:lnTo>
                <a:lnTo>
                  <a:pt x="212" y="635"/>
                </a:lnTo>
                <a:lnTo>
                  <a:pt x="219" y="651"/>
                </a:lnTo>
                <a:lnTo>
                  <a:pt x="222" y="659"/>
                </a:lnTo>
                <a:lnTo>
                  <a:pt x="227" y="666"/>
                </a:lnTo>
                <a:lnTo>
                  <a:pt x="227" y="666"/>
                </a:lnTo>
                <a:lnTo>
                  <a:pt x="227" y="669"/>
                </a:lnTo>
                <a:lnTo>
                  <a:pt x="228" y="670"/>
                </a:lnTo>
                <a:lnTo>
                  <a:pt x="230" y="671"/>
                </a:lnTo>
                <a:lnTo>
                  <a:pt x="232" y="671"/>
                </a:lnTo>
                <a:lnTo>
                  <a:pt x="232" y="671"/>
                </a:lnTo>
                <a:lnTo>
                  <a:pt x="261" y="662"/>
                </a:lnTo>
                <a:lnTo>
                  <a:pt x="289" y="653"/>
                </a:lnTo>
                <a:lnTo>
                  <a:pt x="318" y="645"/>
                </a:lnTo>
                <a:lnTo>
                  <a:pt x="346" y="635"/>
                </a:lnTo>
                <a:lnTo>
                  <a:pt x="346" y="635"/>
                </a:lnTo>
                <a:lnTo>
                  <a:pt x="348" y="634"/>
                </a:lnTo>
                <a:lnTo>
                  <a:pt x="349" y="633"/>
                </a:lnTo>
                <a:lnTo>
                  <a:pt x="349" y="633"/>
                </a:lnTo>
                <a:lnTo>
                  <a:pt x="351" y="632"/>
                </a:lnTo>
                <a:lnTo>
                  <a:pt x="352" y="631"/>
                </a:lnTo>
                <a:lnTo>
                  <a:pt x="353" y="629"/>
                </a:lnTo>
                <a:lnTo>
                  <a:pt x="353" y="627"/>
                </a:lnTo>
                <a:lnTo>
                  <a:pt x="353" y="627"/>
                </a:lnTo>
                <a:lnTo>
                  <a:pt x="326" y="550"/>
                </a:lnTo>
                <a:lnTo>
                  <a:pt x="311" y="511"/>
                </a:lnTo>
                <a:lnTo>
                  <a:pt x="297" y="473"/>
                </a:lnTo>
                <a:lnTo>
                  <a:pt x="297" y="473"/>
                </a:lnTo>
                <a:lnTo>
                  <a:pt x="282" y="434"/>
                </a:lnTo>
                <a:lnTo>
                  <a:pt x="266" y="397"/>
                </a:lnTo>
                <a:lnTo>
                  <a:pt x="252" y="359"/>
                </a:lnTo>
                <a:lnTo>
                  <a:pt x="237" y="321"/>
                </a:lnTo>
                <a:lnTo>
                  <a:pt x="237" y="321"/>
                </a:lnTo>
                <a:lnTo>
                  <a:pt x="212" y="242"/>
                </a:lnTo>
                <a:lnTo>
                  <a:pt x="199" y="203"/>
                </a:lnTo>
                <a:lnTo>
                  <a:pt x="185" y="163"/>
                </a:lnTo>
                <a:lnTo>
                  <a:pt x="185" y="163"/>
                </a:lnTo>
                <a:lnTo>
                  <a:pt x="154" y="83"/>
                </a:lnTo>
                <a:lnTo>
                  <a:pt x="124" y="3"/>
                </a:lnTo>
                <a:lnTo>
                  <a:pt x="124" y="3"/>
                </a:lnTo>
                <a:lnTo>
                  <a:pt x="123" y="1"/>
                </a:lnTo>
                <a:lnTo>
                  <a:pt x="123" y="1"/>
                </a:lnTo>
                <a:lnTo>
                  <a:pt x="121" y="0"/>
                </a:lnTo>
                <a:lnTo>
                  <a:pt x="119" y="0"/>
                </a:lnTo>
                <a:lnTo>
                  <a:pt x="119" y="0"/>
                </a:lnTo>
                <a:lnTo>
                  <a:pt x="61" y="24"/>
                </a:lnTo>
                <a:lnTo>
                  <a:pt x="32" y="35"/>
                </a:lnTo>
                <a:lnTo>
                  <a:pt x="3" y="47"/>
                </a:lnTo>
                <a:lnTo>
                  <a:pt x="3" y="47"/>
                </a:lnTo>
                <a:lnTo>
                  <a:pt x="2" y="48"/>
                </a:lnTo>
                <a:lnTo>
                  <a:pt x="1" y="49"/>
                </a:lnTo>
                <a:lnTo>
                  <a:pt x="0" y="52"/>
                </a:lnTo>
                <a:lnTo>
                  <a:pt x="0" y="52"/>
                </a:lnTo>
                <a:lnTo>
                  <a:pt x="0" y="54"/>
                </a:lnTo>
                <a:lnTo>
                  <a:pt x="0" y="56"/>
                </a:lnTo>
                <a:lnTo>
                  <a:pt x="0" y="56"/>
                </a:lnTo>
                <a:lnTo>
                  <a:pt x="7" y="71"/>
                </a:lnTo>
                <a:lnTo>
                  <a:pt x="14" y="87"/>
                </a:lnTo>
                <a:lnTo>
                  <a:pt x="26" y="119"/>
                </a:lnTo>
                <a:lnTo>
                  <a:pt x="48" y="185"/>
                </a:lnTo>
                <a:lnTo>
                  <a:pt x="48" y="185"/>
                </a:lnTo>
                <a:close/>
                <a:moveTo>
                  <a:pt x="22" y="85"/>
                </a:moveTo>
                <a:lnTo>
                  <a:pt x="22" y="85"/>
                </a:lnTo>
                <a:lnTo>
                  <a:pt x="47" y="75"/>
                </a:lnTo>
                <a:lnTo>
                  <a:pt x="60" y="70"/>
                </a:lnTo>
                <a:lnTo>
                  <a:pt x="71" y="63"/>
                </a:lnTo>
                <a:lnTo>
                  <a:pt x="71" y="63"/>
                </a:lnTo>
                <a:lnTo>
                  <a:pt x="73" y="61"/>
                </a:lnTo>
                <a:lnTo>
                  <a:pt x="73" y="60"/>
                </a:lnTo>
                <a:lnTo>
                  <a:pt x="72" y="57"/>
                </a:lnTo>
                <a:lnTo>
                  <a:pt x="70" y="55"/>
                </a:lnTo>
                <a:lnTo>
                  <a:pt x="68" y="55"/>
                </a:lnTo>
                <a:lnTo>
                  <a:pt x="66" y="55"/>
                </a:lnTo>
                <a:lnTo>
                  <a:pt x="66" y="55"/>
                </a:lnTo>
                <a:lnTo>
                  <a:pt x="55" y="62"/>
                </a:lnTo>
                <a:lnTo>
                  <a:pt x="43" y="68"/>
                </a:lnTo>
                <a:lnTo>
                  <a:pt x="19" y="77"/>
                </a:lnTo>
                <a:lnTo>
                  <a:pt x="19" y="77"/>
                </a:lnTo>
                <a:lnTo>
                  <a:pt x="9" y="54"/>
                </a:lnTo>
                <a:lnTo>
                  <a:pt x="9" y="54"/>
                </a:lnTo>
                <a:lnTo>
                  <a:pt x="36" y="44"/>
                </a:lnTo>
                <a:lnTo>
                  <a:pt x="63" y="32"/>
                </a:lnTo>
                <a:lnTo>
                  <a:pt x="118" y="10"/>
                </a:lnTo>
                <a:lnTo>
                  <a:pt x="118" y="10"/>
                </a:lnTo>
                <a:lnTo>
                  <a:pt x="146" y="86"/>
                </a:lnTo>
                <a:lnTo>
                  <a:pt x="175" y="161"/>
                </a:lnTo>
                <a:lnTo>
                  <a:pt x="175" y="161"/>
                </a:lnTo>
                <a:lnTo>
                  <a:pt x="189" y="199"/>
                </a:lnTo>
                <a:lnTo>
                  <a:pt x="202" y="239"/>
                </a:lnTo>
                <a:lnTo>
                  <a:pt x="227" y="318"/>
                </a:lnTo>
                <a:lnTo>
                  <a:pt x="227" y="318"/>
                </a:lnTo>
                <a:lnTo>
                  <a:pt x="240" y="356"/>
                </a:lnTo>
                <a:lnTo>
                  <a:pt x="256" y="395"/>
                </a:lnTo>
                <a:lnTo>
                  <a:pt x="286" y="471"/>
                </a:lnTo>
                <a:lnTo>
                  <a:pt x="286" y="471"/>
                </a:lnTo>
                <a:lnTo>
                  <a:pt x="301" y="509"/>
                </a:lnTo>
                <a:lnTo>
                  <a:pt x="315" y="549"/>
                </a:lnTo>
                <a:lnTo>
                  <a:pt x="344" y="627"/>
                </a:lnTo>
                <a:lnTo>
                  <a:pt x="344" y="627"/>
                </a:lnTo>
                <a:lnTo>
                  <a:pt x="344" y="627"/>
                </a:lnTo>
                <a:lnTo>
                  <a:pt x="344" y="627"/>
                </a:lnTo>
                <a:lnTo>
                  <a:pt x="316" y="636"/>
                </a:lnTo>
                <a:lnTo>
                  <a:pt x="289" y="644"/>
                </a:lnTo>
                <a:lnTo>
                  <a:pt x="262" y="653"/>
                </a:lnTo>
                <a:lnTo>
                  <a:pt x="234" y="662"/>
                </a:lnTo>
                <a:lnTo>
                  <a:pt x="234" y="662"/>
                </a:lnTo>
                <a:lnTo>
                  <a:pt x="231" y="656"/>
                </a:lnTo>
                <a:lnTo>
                  <a:pt x="228" y="651"/>
                </a:lnTo>
                <a:lnTo>
                  <a:pt x="228" y="651"/>
                </a:lnTo>
                <a:lnTo>
                  <a:pt x="230" y="651"/>
                </a:lnTo>
                <a:lnTo>
                  <a:pt x="230" y="651"/>
                </a:lnTo>
                <a:lnTo>
                  <a:pt x="240" y="647"/>
                </a:lnTo>
                <a:lnTo>
                  <a:pt x="251" y="644"/>
                </a:lnTo>
                <a:lnTo>
                  <a:pt x="261" y="640"/>
                </a:lnTo>
                <a:lnTo>
                  <a:pt x="271" y="636"/>
                </a:lnTo>
                <a:lnTo>
                  <a:pt x="271" y="636"/>
                </a:lnTo>
                <a:lnTo>
                  <a:pt x="273" y="635"/>
                </a:lnTo>
                <a:lnTo>
                  <a:pt x="273" y="633"/>
                </a:lnTo>
                <a:lnTo>
                  <a:pt x="273" y="632"/>
                </a:lnTo>
                <a:lnTo>
                  <a:pt x="272" y="630"/>
                </a:lnTo>
                <a:lnTo>
                  <a:pt x="270" y="628"/>
                </a:lnTo>
                <a:lnTo>
                  <a:pt x="268" y="628"/>
                </a:lnTo>
                <a:lnTo>
                  <a:pt x="266" y="629"/>
                </a:lnTo>
                <a:lnTo>
                  <a:pt x="266" y="629"/>
                </a:lnTo>
                <a:lnTo>
                  <a:pt x="257" y="633"/>
                </a:lnTo>
                <a:lnTo>
                  <a:pt x="247" y="636"/>
                </a:lnTo>
                <a:lnTo>
                  <a:pt x="236" y="639"/>
                </a:lnTo>
                <a:lnTo>
                  <a:pt x="227" y="642"/>
                </a:lnTo>
                <a:lnTo>
                  <a:pt x="227" y="642"/>
                </a:lnTo>
                <a:lnTo>
                  <a:pt x="225" y="643"/>
                </a:lnTo>
                <a:lnTo>
                  <a:pt x="225" y="643"/>
                </a:lnTo>
                <a:lnTo>
                  <a:pt x="223" y="637"/>
                </a:lnTo>
                <a:lnTo>
                  <a:pt x="223" y="637"/>
                </a:lnTo>
                <a:lnTo>
                  <a:pt x="219" y="629"/>
                </a:lnTo>
                <a:lnTo>
                  <a:pt x="219" y="629"/>
                </a:lnTo>
                <a:lnTo>
                  <a:pt x="222" y="629"/>
                </a:lnTo>
                <a:lnTo>
                  <a:pt x="222" y="629"/>
                </a:lnTo>
                <a:lnTo>
                  <a:pt x="249" y="619"/>
                </a:lnTo>
                <a:lnTo>
                  <a:pt x="262" y="614"/>
                </a:lnTo>
                <a:lnTo>
                  <a:pt x="275" y="606"/>
                </a:lnTo>
                <a:lnTo>
                  <a:pt x="275" y="606"/>
                </a:lnTo>
                <a:lnTo>
                  <a:pt x="276" y="605"/>
                </a:lnTo>
                <a:lnTo>
                  <a:pt x="277" y="603"/>
                </a:lnTo>
                <a:lnTo>
                  <a:pt x="276" y="600"/>
                </a:lnTo>
                <a:lnTo>
                  <a:pt x="273" y="598"/>
                </a:lnTo>
                <a:lnTo>
                  <a:pt x="271" y="598"/>
                </a:lnTo>
                <a:lnTo>
                  <a:pt x="270" y="599"/>
                </a:lnTo>
                <a:lnTo>
                  <a:pt x="270" y="599"/>
                </a:lnTo>
                <a:lnTo>
                  <a:pt x="258" y="605"/>
                </a:lnTo>
                <a:lnTo>
                  <a:pt x="245" y="611"/>
                </a:lnTo>
                <a:lnTo>
                  <a:pt x="219" y="621"/>
                </a:lnTo>
                <a:lnTo>
                  <a:pt x="219" y="621"/>
                </a:lnTo>
                <a:lnTo>
                  <a:pt x="217" y="622"/>
                </a:lnTo>
                <a:lnTo>
                  <a:pt x="217" y="622"/>
                </a:lnTo>
                <a:lnTo>
                  <a:pt x="209" y="603"/>
                </a:lnTo>
                <a:lnTo>
                  <a:pt x="209" y="603"/>
                </a:lnTo>
                <a:lnTo>
                  <a:pt x="233" y="598"/>
                </a:lnTo>
                <a:lnTo>
                  <a:pt x="246" y="595"/>
                </a:lnTo>
                <a:lnTo>
                  <a:pt x="251" y="592"/>
                </a:lnTo>
                <a:lnTo>
                  <a:pt x="256" y="589"/>
                </a:lnTo>
                <a:lnTo>
                  <a:pt x="256" y="589"/>
                </a:lnTo>
                <a:lnTo>
                  <a:pt x="258" y="588"/>
                </a:lnTo>
                <a:lnTo>
                  <a:pt x="258" y="586"/>
                </a:lnTo>
                <a:lnTo>
                  <a:pt x="257" y="583"/>
                </a:lnTo>
                <a:lnTo>
                  <a:pt x="255" y="582"/>
                </a:lnTo>
                <a:lnTo>
                  <a:pt x="253" y="581"/>
                </a:lnTo>
                <a:lnTo>
                  <a:pt x="251" y="582"/>
                </a:lnTo>
                <a:lnTo>
                  <a:pt x="251" y="582"/>
                </a:lnTo>
                <a:lnTo>
                  <a:pt x="246" y="585"/>
                </a:lnTo>
                <a:lnTo>
                  <a:pt x="240" y="587"/>
                </a:lnTo>
                <a:lnTo>
                  <a:pt x="229" y="591"/>
                </a:lnTo>
                <a:lnTo>
                  <a:pt x="206" y="595"/>
                </a:lnTo>
                <a:lnTo>
                  <a:pt x="206" y="595"/>
                </a:lnTo>
                <a:lnTo>
                  <a:pt x="201" y="582"/>
                </a:lnTo>
                <a:lnTo>
                  <a:pt x="201" y="582"/>
                </a:lnTo>
                <a:lnTo>
                  <a:pt x="199" y="577"/>
                </a:lnTo>
                <a:lnTo>
                  <a:pt x="199" y="577"/>
                </a:lnTo>
                <a:lnTo>
                  <a:pt x="206" y="575"/>
                </a:lnTo>
                <a:lnTo>
                  <a:pt x="214" y="574"/>
                </a:lnTo>
                <a:lnTo>
                  <a:pt x="228" y="569"/>
                </a:lnTo>
                <a:lnTo>
                  <a:pt x="256" y="557"/>
                </a:lnTo>
                <a:lnTo>
                  <a:pt x="256" y="557"/>
                </a:lnTo>
                <a:lnTo>
                  <a:pt x="257" y="556"/>
                </a:lnTo>
                <a:lnTo>
                  <a:pt x="258" y="555"/>
                </a:lnTo>
                <a:lnTo>
                  <a:pt x="258" y="552"/>
                </a:lnTo>
                <a:lnTo>
                  <a:pt x="256" y="549"/>
                </a:lnTo>
                <a:lnTo>
                  <a:pt x="255" y="549"/>
                </a:lnTo>
                <a:lnTo>
                  <a:pt x="253" y="549"/>
                </a:lnTo>
                <a:lnTo>
                  <a:pt x="253" y="549"/>
                </a:lnTo>
                <a:lnTo>
                  <a:pt x="225" y="561"/>
                </a:lnTo>
                <a:lnTo>
                  <a:pt x="210" y="565"/>
                </a:lnTo>
                <a:lnTo>
                  <a:pt x="203" y="567"/>
                </a:lnTo>
                <a:lnTo>
                  <a:pt x="196" y="568"/>
                </a:lnTo>
                <a:lnTo>
                  <a:pt x="196" y="568"/>
                </a:lnTo>
                <a:lnTo>
                  <a:pt x="184" y="537"/>
                </a:lnTo>
                <a:lnTo>
                  <a:pt x="184" y="537"/>
                </a:lnTo>
                <a:lnTo>
                  <a:pt x="186" y="537"/>
                </a:lnTo>
                <a:lnTo>
                  <a:pt x="187" y="537"/>
                </a:lnTo>
                <a:lnTo>
                  <a:pt x="187" y="537"/>
                </a:lnTo>
                <a:lnTo>
                  <a:pt x="214" y="527"/>
                </a:lnTo>
                <a:lnTo>
                  <a:pt x="227" y="521"/>
                </a:lnTo>
                <a:lnTo>
                  <a:pt x="242" y="517"/>
                </a:lnTo>
                <a:lnTo>
                  <a:pt x="242" y="517"/>
                </a:lnTo>
                <a:lnTo>
                  <a:pt x="243" y="516"/>
                </a:lnTo>
                <a:lnTo>
                  <a:pt x="244" y="514"/>
                </a:lnTo>
                <a:lnTo>
                  <a:pt x="244" y="511"/>
                </a:lnTo>
                <a:lnTo>
                  <a:pt x="242" y="509"/>
                </a:lnTo>
                <a:lnTo>
                  <a:pt x="240" y="508"/>
                </a:lnTo>
                <a:lnTo>
                  <a:pt x="238" y="508"/>
                </a:lnTo>
                <a:lnTo>
                  <a:pt x="238" y="508"/>
                </a:lnTo>
                <a:lnTo>
                  <a:pt x="224" y="513"/>
                </a:lnTo>
                <a:lnTo>
                  <a:pt x="211" y="518"/>
                </a:lnTo>
                <a:lnTo>
                  <a:pt x="184" y="529"/>
                </a:lnTo>
                <a:lnTo>
                  <a:pt x="184" y="529"/>
                </a:lnTo>
                <a:lnTo>
                  <a:pt x="183" y="530"/>
                </a:lnTo>
                <a:lnTo>
                  <a:pt x="182" y="531"/>
                </a:lnTo>
                <a:lnTo>
                  <a:pt x="182" y="531"/>
                </a:lnTo>
                <a:lnTo>
                  <a:pt x="174" y="510"/>
                </a:lnTo>
                <a:lnTo>
                  <a:pt x="174" y="510"/>
                </a:lnTo>
                <a:lnTo>
                  <a:pt x="175" y="510"/>
                </a:lnTo>
                <a:lnTo>
                  <a:pt x="175" y="510"/>
                </a:lnTo>
                <a:lnTo>
                  <a:pt x="186" y="505"/>
                </a:lnTo>
                <a:lnTo>
                  <a:pt x="197" y="502"/>
                </a:lnTo>
                <a:lnTo>
                  <a:pt x="208" y="499"/>
                </a:lnTo>
                <a:lnTo>
                  <a:pt x="218" y="494"/>
                </a:lnTo>
                <a:lnTo>
                  <a:pt x="218" y="494"/>
                </a:lnTo>
                <a:lnTo>
                  <a:pt x="220" y="493"/>
                </a:lnTo>
                <a:lnTo>
                  <a:pt x="220" y="491"/>
                </a:lnTo>
                <a:lnTo>
                  <a:pt x="220" y="490"/>
                </a:lnTo>
                <a:lnTo>
                  <a:pt x="219" y="488"/>
                </a:lnTo>
                <a:lnTo>
                  <a:pt x="217" y="486"/>
                </a:lnTo>
                <a:lnTo>
                  <a:pt x="215" y="486"/>
                </a:lnTo>
                <a:lnTo>
                  <a:pt x="213" y="487"/>
                </a:lnTo>
                <a:lnTo>
                  <a:pt x="213" y="487"/>
                </a:lnTo>
                <a:lnTo>
                  <a:pt x="203" y="491"/>
                </a:lnTo>
                <a:lnTo>
                  <a:pt x="193" y="494"/>
                </a:lnTo>
                <a:lnTo>
                  <a:pt x="182" y="498"/>
                </a:lnTo>
                <a:lnTo>
                  <a:pt x="172" y="501"/>
                </a:lnTo>
                <a:lnTo>
                  <a:pt x="172" y="501"/>
                </a:lnTo>
                <a:lnTo>
                  <a:pt x="172" y="502"/>
                </a:lnTo>
                <a:lnTo>
                  <a:pt x="172" y="502"/>
                </a:lnTo>
                <a:lnTo>
                  <a:pt x="167" y="490"/>
                </a:lnTo>
                <a:lnTo>
                  <a:pt x="167" y="490"/>
                </a:lnTo>
                <a:lnTo>
                  <a:pt x="169" y="490"/>
                </a:lnTo>
                <a:lnTo>
                  <a:pt x="169" y="490"/>
                </a:lnTo>
                <a:lnTo>
                  <a:pt x="199" y="479"/>
                </a:lnTo>
                <a:lnTo>
                  <a:pt x="213" y="473"/>
                </a:lnTo>
                <a:lnTo>
                  <a:pt x="227" y="466"/>
                </a:lnTo>
                <a:lnTo>
                  <a:pt x="227" y="466"/>
                </a:lnTo>
                <a:lnTo>
                  <a:pt x="228" y="465"/>
                </a:lnTo>
                <a:lnTo>
                  <a:pt x="229" y="463"/>
                </a:lnTo>
                <a:lnTo>
                  <a:pt x="228" y="460"/>
                </a:lnTo>
                <a:lnTo>
                  <a:pt x="225" y="458"/>
                </a:lnTo>
                <a:lnTo>
                  <a:pt x="223" y="458"/>
                </a:lnTo>
                <a:lnTo>
                  <a:pt x="222" y="459"/>
                </a:lnTo>
                <a:lnTo>
                  <a:pt x="222" y="459"/>
                </a:lnTo>
                <a:lnTo>
                  <a:pt x="208" y="466"/>
                </a:lnTo>
                <a:lnTo>
                  <a:pt x="195" y="472"/>
                </a:lnTo>
                <a:lnTo>
                  <a:pt x="166" y="482"/>
                </a:lnTo>
                <a:lnTo>
                  <a:pt x="166" y="482"/>
                </a:lnTo>
                <a:lnTo>
                  <a:pt x="165" y="483"/>
                </a:lnTo>
                <a:lnTo>
                  <a:pt x="165" y="483"/>
                </a:lnTo>
                <a:lnTo>
                  <a:pt x="155" y="459"/>
                </a:lnTo>
                <a:lnTo>
                  <a:pt x="155" y="459"/>
                </a:lnTo>
                <a:lnTo>
                  <a:pt x="169" y="456"/>
                </a:lnTo>
                <a:lnTo>
                  <a:pt x="182" y="452"/>
                </a:lnTo>
                <a:lnTo>
                  <a:pt x="195" y="448"/>
                </a:lnTo>
                <a:lnTo>
                  <a:pt x="201" y="444"/>
                </a:lnTo>
                <a:lnTo>
                  <a:pt x="207" y="441"/>
                </a:lnTo>
                <a:lnTo>
                  <a:pt x="207" y="441"/>
                </a:lnTo>
                <a:lnTo>
                  <a:pt x="209" y="440"/>
                </a:lnTo>
                <a:lnTo>
                  <a:pt x="209" y="438"/>
                </a:lnTo>
                <a:lnTo>
                  <a:pt x="208" y="435"/>
                </a:lnTo>
                <a:lnTo>
                  <a:pt x="206" y="433"/>
                </a:lnTo>
                <a:lnTo>
                  <a:pt x="204" y="433"/>
                </a:lnTo>
                <a:lnTo>
                  <a:pt x="202" y="434"/>
                </a:lnTo>
                <a:lnTo>
                  <a:pt x="202" y="434"/>
                </a:lnTo>
                <a:lnTo>
                  <a:pt x="196" y="437"/>
                </a:lnTo>
                <a:lnTo>
                  <a:pt x="191" y="440"/>
                </a:lnTo>
                <a:lnTo>
                  <a:pt x="178" y="444"/>
                </a:lnTo>
                <a:lnTo>
                  <a:pt x="166" y="448"/>
                </a:lnTo>
                <a:lnTo>
                  <a:pt x="152" y="451"/>
                </a:lnTo>
                <a:lnTo>
                  <a:pt x="152" y="451"/>
                </a:lnTo>
                <a:lnTo>
                  <a:pt x="149" y="441"/>
                </a:lnTo>
                <a:lnTo>
                  <a:pt x="149" y="441"/>
                </a:lnTo>
                <a:lnTo>
                  <a:pt x="150" y="441"/>
                </a:lnTo>
                <a:lnTo>
                  <a:pt x="152" y="441"/>
                </a:lnTo>
                <a:lnTo>
                  <a:pt x="152" y="441"/>
                </a:lnTo>
                <a:lnTo>
                  <a:pt x="158" y="437"/>
                </a:lnTo>
                <a:lnTo>
                  <a:pt x="166" y="434"/>
                </a:lnTo>
                <a:lnTo>
                  <a:pt x="179" y="430"/>
                </a:lnTo>
                <a:lnTo>
                  <a:pt x="179" y="430"/>
                </a:lnTo>
                <a:lnTo>
                  <a:pt x="210" y="417"/>
                </a:lnTo>
                <a:lnTo>
                  <a:pt x="210" y="417"/>
                </a:lnTo>
                <a:lnTo>
                  <a:pt x="211" y="416"/>
                </a:lnTo>
                <a:lnTo>
                  <a:pt x="212" y="415"/>
                </a:lnTo>
                <a:lnTo>
                  <a:pt x="212" y="412"/>
                </a:lnTo>
                <a:lnTo>
                  <a:pt x="210" y="409"/>
                </a:lnTo>
                <a:lnTo>
                  <a:pt x="209" y="409"/>
                </a:lnTo>
                <a:lnTo>
                  <a:pt x="207" y="409"/>
                </a:lnTo>
                <a:lnTo>
                  <a:pt x="207" y="409"/>
                </a:lnTo>
                <a:lnTo>
                  <a:pt x="176" y="422"/>
                </a:lnTo>
                <a:lnTo>
                  <a:pt x="176" y="422"/>
                </a:lnTo>
                <a:lnTo>
                  <a:pt x="162" y="427"/>
                </a:lnTo>
                <a:lnTo>
                  <a:pt x="154" y="430"/>
                </a:lnTo>
                <a:lnTo>
                  <a:pt x="147" y="434"/>
                </a:lnTo>
                <a:lnTo>
                  <a:pt x="147" y="434"/>
                </a:lnTo>
                <a:lnTo>
                  <a:pt x="146" y="434"/>
                </a:lnTo>
                <a:lnTo>
                  <a:pt x="146" y="434"/>
                </a:lnTo>
                <a:lnTo>
                  <a:pt x="140" y="416"/>
                </a:lnTo>
                <a:lnTo>
                  <a:pt x="140" y="416"/>
                </a:lnTo>
                <a:lnTo>
                  <a:pt x="187" y="401"/>
                </a:lnTo>
                <a:lnTo>
                  <a:pt x="187" y="401"/>
                </a:lnTo>
                <a:lnTo>
                  <a:pt x="188" y="400"/>
                </a:lnTo>
                <a:lnTo>
                  <a:pt x="189" y="398"/>
                </a:lnTo>
                <a:lnTo>
                  <a:pt x="189" y="395"/>
                </a:lnTo>
                <a:lnTo>
                  <a:pt x="187" y="393"/>
                </a:lnTo>
                <a:lnTo>
                  <a:pt x="186" y="392"/>
                </a:lnTo>
                <a:lnTo>
                  <a:pt x="184" y="393"/>
                </a:lnTo>
                <a:lnTo>
                  <a:pt x="184" y="393"/>
                </a:lnTo>
                <a:lnTo>
                  <a:pt x="137" y="408"/>
                </a:lnTo>
                <a:lnTo>
                  <a:pt x="137" y="408"/>
                </a:lnTo>
                <a:lnTo>
                  <a:pt x="131" y="393"/>
                </a:lnTo>
                <a:lnTo>
                  <a:pt x="131" y="393"/>
                </a:lnTo>
                <a:lnTo>
                  <a:pt x="138" y="390"/>
                </a:lnTo>
                <a:lnTo>
                  <a:pt x="144" y="389"/>
                </a:lnTo>
                <a:lnTo>
                  <a:pt x="158" y="386"/>
                </a:lnTo>
                <a:lnTo>
                  <a:pt x="158" y="386"/>
                </a:lnTo>
                <a:lnTo>
                  <a:pt x="166" y="384"/>
                </a:lnTo>
                <a:lnTo>
                  <a:pt x="174" y="381"/>
                </a:lnTo>
                <a:lnTo>
                  <a:pt x="188" y="374"/>
                </a:lnTo>
                <a:lnTo>
                  <a:pt x="188" y="374"/>
                </a:lnTo>
                <a:lnTo>
                  <a:pt x="190" y="373"/>
                </a:lnTo>
                <a:lnTo>
                  <a:pt x="190" y="372"/>
                </a:lnTo>
                <a:lnTo>
                  <a:pt x="190" y="369"/>
                </a:lnTo>
                <a:lnTo>
                  <a:pt x="188" y="366"/>
                </a:lnTo>
                <a:lnTo>
                  <a:pt x="187" y="366"/>
                </a:lnTo>
                <a:lnTo>
                  <a:pt x="185" y="366"/>
                </a:lnTo>
                <a:lnTo>
                  <a:pt x="185" y="366"/>
                </a:lnTo>
                <a:lnTo>
                  <a:pt x="159" y="377"/>
                </a:lnTo>
                <a:lnTo>
                  <a:pt x="159" y="377"/>
                </a:lnTo>
                <a:lnTo>
                  <a:pt x="151" y="379"/>
                </a:lnTo>
                <a:lnTo>
                  <a:pt x="144" y="380"/>
                </a:lnTo>
                <a:lnTo>
                  <a:pt x="136" y="382"/>
                </a:lnTo>
                <a:lnTo>
                  <a:pt x="128" y="384"/>
                </a:lnTo>
                <a:lnTo>
                  <a:pt x="128" y="384"/>
                </a:lnTo>
                <a:lnTo>
                  <a:pt x="118" y="355"/>
                </a:lnTo>
                <a:lnTo>
                  <a:pt x="118" y="355"/>
                </a:lnTo>
                <a:lnTo>
                  <a:pt x="120" y="355"/>
                </a:lnTo>
                <a:lnTo>
                  <a:pt x="122" y="355"/>
                </a:lnTo>
                <a:lnTo>
                  <a:pt x="122" y="355"/>
                </a:lnTo>
                <a:lnTo>
                  <a:pt x="133" y="351"/>
                </a:lnTo>
                <a:lnTo>
                  <a:pt x="145" y="349"/>
                </a:lnTo>
                <a:lnTo>
                  <a:pt x="170" y="344"/>
                </a:lnTo>
                <a:lnTo>
                  <a:pt x="170" y="344"/>
                </a:lnTo>
                <a:lnTo>
                  <a:pt x="172" y="343"/>
                </a:lnTo>
                <a:lnTo>
                  <a:pt x="173" y="342"/>
                </a:lnTo>
                <a:lnTo>
                  <a:pt x="174" y="339"/>
                </a:lnTo>
                <a:lnTo>
                  <a:pt x="173" y="337"/>
                </a:lnTo>
                <a:lnTo>
                  <a:pt x="173" y="336"/>
                </a:lnTo>
                <a:lnTo>
                  <a:pt x="171" y="335"/>
                </a:lnTo>
                <a:lnTo>
                  <a:pt x="169" y="335"/>
                </a:lnTo>
                <a:lnTo>
                  <a:pt x="169" y="335"/>
                </a:lnTo>
                <a:lnTo>
                  <a:pt x="143" y="340"/>
                </a:lnTo>
                <a:lnTo>
                  <a:pt x="131" y="343"/>
                </a:lnTo>
                <a:lnTo>
                  <a:pt x="119" y="347"/>
                </a:lnTo>
                <a:lnTo>
                  <a:pt x="119" y="347"/>
                </a:lnTo>
                <a:lnTo>
                  <a:pt x="117" y="348"/>
                </a:lnTo>
                <a:lnTo>
                  <a:pt x="116" y="349"/>
                </a:lnTo>
                <a:lnTo>
                  <a:pt x="116" y="349"/>
                </a:lnTo>
                <a:lnTo>
                  <a:pt x="110" y="333"/>
                </a:lnTo>
                <a:lnTo>
                  <a:pt x="110" y="333"/>
                </a:lnTo>
                <a:lnTo>
                  <a:pt x="112" y="332"/>
                </a:lnTo>
                <a:lnTo>
                  <a:pt x="112" y="332"/>
                </a:lnTo>
                <a:lnTo>
                  <a:pt x="142" y="322"/>
                </a:lnTo>
                <a:lnTo>
                  <a:pt x="157" y="318"/>
                </a:lnTo>
                <a:lnTo>
                  <a:pt x="173" y="314"/>
                </a:lnTo>
                <a:lnTo>
                  <a:pt x="173" y="314"/>
                </a:lnTo>
                <a:lnTo>
                  <a:pt x="174" y="313"/>
                </a:lnTo>
                <a:lnTo>
                  <a:pt x="175" y="312"/>
                </a:lnTo>
                <a:lnTo>
                  <a:pt x="176" y="310"/>
                </a:lnTo>
                <a:lnTo>
                  <a:pt x="175" y="309"/>
                </a:lnTo>
                <a:lnTo>
                  <a:pt x="173" y="306"/>
                </a:lnTo>
                <a:lnTo>
                  <a:pt x="172" y="306"/>
                </a:lnTo>
                <a:lnTo>
                  <a:pt x="170" y="306"/>
                </a:lnTo>
                <a:lnTo>
                  <a:pt x="170" y="306"/>
                </a:lnTo>
                <a:lnTo>
                  <a:pt x="154" y="309"/>
                </a:lnTo>
                <a:lnTo>
                  <a:pt x="139" y="314"/>
                </a:lnTo>
                <a:lnTo>
                  <a:pt x="109" y="324"/>
                </a:lnTo>
                <a:lnTo>
                  <a:pt x="109" y="324"/>
                </a:lnTo>
                <a:lnTo>
                  <a:pt x="107" y="325"/>
                </a:lnTo>
                <a:lnTo>
                  <a:pt x="107" y="325"/>
                </a:lnTo>
                <a:lnTo>
                  <a:pt x="102" y="311"/>
                </a:lnTo>
                <a:lnTo>
                  <a:pt x="102" y="311"/>
                </a:lnTo>
                <a:lnTo>
                  <a:pt x="103" y="311"/>
                </a:lnTo>
                <a:lnTo>
                  <a:pt x="103" y="311"/>
                </a:lnTo>
                <a:lnTo>
                  <a:pt x="128" y="303"/>
                </a:lnTo>
                <a:lnTo>
                  <a:pt x="140" y="298"/>
                </a:lnTo>
                <a:lnTo>
                  <a:pt x="151" y="292"/>
                </a:lnTo>
                <a:lnTo>
                  <a:pt x="151" y="292"/>
                </a:lnTo>
                <a:lnTo>
                  <a:pt x="152" y="290"/>
                </a:lnTo>
                <a:lnTo>
                  <a:pt x="153" y="289"/>
                </a:lnTo>
                <a:lnTo>
                  <a:pt x="152" y="286"/>
                </a:lnTo>
                <a:lnTo>
                  <a:pt x="149" y="284"/>
                </a:lnTo>
                <a:lnTo>
                  <a:pt x="148" y="284"/>
                </a:lnTo>
                <a:lnTo>
                  <a:pt x="146" y="285"/>
                </a:lnTo>
                <a:lnTo>
                  <a:pt x="146" y="285"/>
                </a:lnTo>
                <a:lnTo>
                  <a:pt x="135" y="291"/>
                </a:lnTo>
                <a:lnTo>
                  <a:pt x="124" y="295"/>
                </a:lnTo>
                <a:lnTo>
                  <a:pt x="100" y="303"/>
                </a:lnTo>
                <a:lnTo>
                  <a:pt x="100" y="303"/>
                </a:lnTo>
                <a:lnTo>
                  <a:pt x="100" y="303"/>
                </a:lnTo>
                <a:lnTo>
                  <a:pt x="100" y="303"/>
                </a:lnTo>
                <a:lnTo>
                  <a:pt x="92" y="280"/>
                </a:lnTo>
                <a:lnTo>
                  <a:pt x="92" y="280"/>
                </a:lnTo>
                <a:lnTo>
                  <a:pt x="93" y="279"/>
                </a:lnTo>
                <a:lnTo>
                  <a:pt x="93" y="279"/>
                </a:lnTo>
                <a:lnTo>
                  <a:pt x="120" y="271"/>
                </a:lnTo>
                <a:lnTo>
                  <a:pt x="133" y="267"/>
                </a:lnTo>
                <a:lnTo>
                  <a:pt x="147" y="265"/>
                </a:lnTo>
                <a:lnTo>
                  <a:pt x="147" y="265"/>
                </a:lnTo>
                <a:lnTo>
                  <a:pt x="149" y="264"/>
                </a:lnTo>
                <a:lnTo>
                  <a:pt x="150" y="263"/>
                </a:lnTo>
                <a:lnTo>
                  <a:pt x="151" y="259"/>
                </a:lnTo>
                <a:lnTo>
                  <a:pt x="150" y="258"/>
                </a:lnTo>
                <a:lnTo>
                  <a:pt x="149" y="257"/>
                </a:lnTo>
                <a:lnTo>
                  <a:pt x="148" y="256"/>
                </a:lnTo>
                <a:lnTo>
                  <a:pt x="146" y="256"/>
                </a:lnTo>
                <a:lnTo>
                  <a:pt x="146" y="256"/>
                </a:lnTo>
                <a:lnTo>
                  <a:pt x="132" y="259"/>
                </a:lnTo>
                <a:lnTo>
                  <a:pt x="118" y="262"/>
                </a:lnTo>
                <a:lnTo>
                  <a:pt x="90" y="271"/>
                </a:lnTo>
                <a:lnTo>
                  <a:pt x="90" y="271"/>
                </a:lnTo>
                <a:lnTo>
                  <a:pt x="89" y="272"/>
                </a:lnTo>
                <a:lnTo>
                  <a:pt x="89" y="272"/>
                </a:lnTo>
                <a:lnTo>
                  <a:pt x="84" y="259"/>
                </a:lnTo>
                <a:lnTo>
                  <a:pt x="84" y="259"/>
                </a:lnTo>
                <a:lnTo>
                  <a:pt x="86" y="259"/>
                </a:lnTo>
                <a:lnTo>
                  <a:pt x="86" y="259"/>
                </a:lnTo>
                <a:lnTo>
                  <a:pt x="134" y="243"/>
                </a:lnTo>
                <a:lnTo>
                  <a:pt x="134" y="243"/>
                </a:lnTo>
                <a:lnTo>
                  <a:pt x="136" y="242"/>
                </a:lnTo>
                <a:lnTo>
                  <a:pt x="137" y="241"/>
                </a:lnTo>
                <a:lnTo>
                  <a:pt x="137" y="238"/>
                </a:lnTo>
                <a:lnTo>
                  <a:pt x="135" y="235"/>
                </a:lnTo>
                <a:lnTo>
                  <a:pt x="133" y="235"/>
                </a:lnTo>
                <a:lnTo>
                  <a:pt x="131" y="235"/>
                </a:lnTo>
                <a:lnTo>
                  <a:pt x="131" y="235"/>
                </a:lnTo>
                <a:lnTo>
                  <a:pt x="83" y="251"/>
                </a:lnTo>
                <a:lnTo>
                  <a:pt x="83" y="251"/>
                </a:lnTo>
                <a:lnTo>
                  <a:pt x="82" y="252"/>
                </a:lnTo>
                <a:lnTo>
                  <a:pt x="82" y="252"/>
                </a:lnTo>
                <a:lnTo>
                  <a:pt x="73" y="230"/>
                </a:lnTo>
                <a:lnTo>
                  <a:pt x="73" y="230"/>
                </a:lnTo>
                <a:lnTo>
                  <a:pt x="75" y="230"/>
                </a:lnTo>
                <a:lnTo>
                  <a:pt x="75" y="230"/>
                </a:lnTo>
                <a:lnTo>
                  <a:pt x="88" y="227"/>
                </a:lnTo>
                <a:lnTo>
                  <a:pt x="100" y="223"/>
                </a:lnTo>
                <a:lnTo>
                  <a:pt x="124" y="214"/>
                </a:lnTo>
                <a:lnTo>
                  <a:pt x="124" y="214"/>
                </a:lnTo>
                <a:lnTo>
                  <a:pt x="125" y="213"/>
                </a:lnTo>
                <a:lnTo>
                  <a:pt x="126" y="212"/>
                </a:lnTo>
                <a:lnTo>
                  <a:pt x="126" y="209"/>
                </a:lnTo>
                <a:lnTo>
                  <a:pt x="124" y="206"/>
                </a:lnTo>
                <a:lnTo>
                  <a:pt x="123" y="206"/>
                </a:lnTo>
                <a:lnTo>
                  <a:pt x="121" y="206"/>
                </a:lnTo>
                <a:lnTo>
                  <a:pt x="121" y="206"/>
                </a:lnTo>
                <a:lnTo>
                  <a:pt x="98" y="215"/>
                </a:lnTo>
                <a:lnTo>
                  <a:pt x="87" y="218"/>
                </a:lnTo>
                <a:lnTo>
                  <a:pt x="74" y="221"/>
                </a:lnTo>
                <a:lnTo>
                  <a:pt x="74" y="221"/>
                </a:lnTo>
                <a:lnTo>
                  <a:pt x="72" y="222"/>
                </a:lnTo>
                <a:lnTo>
                  <a:pt x="71" y="224"/>
                </a:lnTo>
                <a:lnTo>
                  <a:pt x="71" y="224"/>
                </a:lnTo>
                <a:lnTo>
                  <a:pt x="66" y="210"/>
                </a:lnTo>
                <a:lnTo>
                  <a:pt x="66" y="210"/>
                </a:lnTo>
                <a:lnTo>
                  <a:pt x="63" y="203"/>
                </a:lnTo>
                <a:lnTo>
                  <a:pt x="63" y="203"/>
                </a:lnTo>
                <a:lnTo>
                  <a:pt x="80" y="198"/>
                </a:lnTo>
                <a:lnTo>
                  <a:pt x="95" y="193"/>
                </a:lnTo>
                <a:lnTo>
                  <a:pt x="110" y="189"/>
                </a:lnTo>
                <a:lnTo>
                  <a:pt x="125" y="184"/>
                </a:lnTo>
                <a:lnTo>
                  <a:pt x="125" y="184"/>
                </a:lnTo>
                <a:lnTo>
                  <a:pt x="127" y="182"/>
                </a:lnTo>
                <a:lnTo>
                  <a:pt x="128" y="181"/>
                </a:lnTo>
                <a:lnTo>
                  <a:pt x="128" y="178"/>
                </a:lnTo>
                <a:lnTo>
                  <a:pt x="126" y="175"/>
                </a:lnTo>
                <a:lnTo>
                  <a:pt x="124" y="175"/>
                </a:lnTo>
                <a:lnTo>
                  <a:pt x="122" y="175"/>
                </a:lnTo>
                <a:lnTo>
                  <a:pt x="122" y="175"/>
                </a:lnTo>
                <a:lnTo>
                  <a:pt x="107" y="181"/>
                </a:lnTo>
                <a:lnTo>
                  <a:pt x="92" y="185"/>
                </a:lnTo>
                <a:lnTo>
                  <a:pt x="76" y="190"/>
                </a:lnTo>
                <a:lnTo>
                  <a:pt x="61" y="194"/>
                </a:lnTo>
                <a:lnTo>
                  <a:pt x="61" y="194"/>
                </a:lnTo>
                <a:lnTo>
                  <a:pt x="53" y="174"/>
                </a:lnTo>
                <a:lnTo>
                  <a:pt x="53" y="174"/>
                </a:lnTo>
                <a:lnTo>
                  <a:pt x="66" y="170"/>
                </a:lnTo>
                <a:lnTo>
                  <a:pt x="80" y="167"/>
                </a:lnTo>
                <a:lnTo>
                  <a:pt x="93" y="162"/>
                </a:lnTo>
                <a:lnTo>
                  <a:pt x="99" y="159"/>
                </a:lnTo>
                <a:lnTo>
                  <a:pt x="104" y="156"/>
                </a:lnTo>
                <a:lnTo>
                  <a:pt x="104" y="156"/>
                </a:lnTo>
                <a:lnTo>
                  <a:pt x="105" y="154"/>
                </a:lnTo>
                <a:lnTo>
                  <a:pt x="106" y="152"/>
                </a:lnTo>
                <a:lnTo>
                  <a:pt x="105" y="149"/>
                </a:lnTo>
                <a:lnTo>
                  <a:pt x="102" y="148"/>
                </a:lnTo>
                <a:lnTo>
                  <a:pt x="101" y="148"/>
                </a:lnTo>
                <a:lnTo>
                  <a:pt x="99" y="148"/>
                </a:lnTo>
                <a:lnTo>
                  <a:pt x="99" y="148"/>
                </a:lnTo>
                <a:lnTo>
                  <a:pt x="94" y="152"/>
                </a:lnTo>
                <a:lnTo>
                  <a:pt x="88" y="155"/>
                </a:lnTo>
                <a:lnTo>
                  <a:pt x="75" y="159"/>
                </a:lnTo>
                <a:lnTo>
                  <a:pt x="63" y="162"/>
                </a:lnTo>
                <a:lnTo>
                  <a:pt x="50" y="166"/>
                </a:lnTo>
                <a:lnTo>
                  <a:pt x="50" y="166"/>
                </a:lnTo>
                <a:lnTo>
                  <a:pt x="42" y="142"/>
                </a:lnTo>
                <a:lnTo>
                  <a:pt x="42" y="142"/>
                </a:lnTo>
                <a:lnTo>
                  <a:pt x="43" y="142"/>
                </a:lnTo>
                <a:lnTo>
                  <a:pt x="43" y="142"/>
                </a:lnTo>
                <a:lnTo>
                  <a:pt x="54" y="136"/>
                </a:lnTo>
                <a:lnTo>
                  <a:pt x="66" y="132"/>
                </a:lnTo>
                <a:lnTo>
                  <a:pt x="80" y="128"/>
                </a:lnTo>
                <a:lnTo>
                  <a:pt x="92" y="126"/>
                </a:lnTo>
                <a:lnTo>
                  <a:pt x="92" y="126"/>
                </a:lnTo>
                <a:lnTo>
                  <a:pt x="94" y="125"/>
                </a:lnTo>
                <a:lnTo>
                  <a:pt x="95" y="124"/>
                </a:lnTo>
                <a:lnTo>
                  <a:pt x="96" y="120"/>
                </a:lnTo>
                <a:lnTo>
                  <a:pt x="96" y="118"/>
                </a:lnTo>
                <a:lnTo>
                  <a:pt x="95" y="117"/>
                </a:lnTo>
                <a:lnTo>
                  <a:pt x="94" y="116"/>
                </a:lnTo>
                <a:lnTo>
                  <a:pt x="92" y="116"/>
                </a:lnTo>
                <a:lnTo>
                  <a:pt x="92" y="116"/>
                </a:lnTo>
                <a:lnTo>
                  <a:pt x="77" y="119"/>
                </a:lnTo>
                <a:lnTo>
                  <a:pt x="64" y="124"/>
                </a:lnTo>
                <a:lnTo>
                  <a:pt x="51" y="128"/>
                </a:lnTo>
                <a:lnTo>
                  <a:pt x="39" y="134"/>
                </a:lnTo>
                <a:lnTo>
                  <a:pt x="39" y="134"/>
                </a:lnTo>
                <a:lnTo>
                  <a:pt x="32" y="114"/>
                </a:lnTo>
                <a:lnTo>
                  <a:pt x="32" y="114"/>
                </a:lnTo>
                <a:lnTo>
                  <a:pt x="78" y="96"/>
                </a:lnTo>
                <a:lnTo>
                  <a:pt x="78" y="96"/>
                </a:lnTo>
                <a:lnTo>
                  <a:pt x="80" y="95"/>
                </a:lnTo>
                <a:lnTo>
                  <a:pt x="81" y="94"/>
                </a:lnTo>
                <a:lnTo>
                  <a:pt x="81" y="90"/>
                </a:lnTo>
                <a:lnTo>
                  <a:pt x="78" y="88"/>
                </a:lnTo>
                <a:lnTo>
                  <a:pt x="77" y="88"/>
                </a:lnTo>
                <a:lnTo>
                  <a:pt x="75" y="88"/>
                </a:lnTo>
                <a:lnTo>
                  <a:pt x="75" y="88"/>
                </a:lnTo>
                <a:lnTo>
                  <a:pt x="29" y="106"/>
                </a:lnTo>
                <a:lnTo>
                  <a:pt x="29" y="106"/>
                </a:lnTo>
                <a:lnTo>
                  <a:pt x="22" y="85"/>
                </a:lnTo>
                <a:lnTo>
                  <a:pt x="22" y="8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2520"/>
          <p:cNvSpPr>
            <a:spLocks/>
          </p:cNvSpPr>
          <p:nvPr/>
        </p:nvSpPr>
        <p:spPr bwMode="auto">
          <a:xfrm>
            <a:off x="2972428" y="3853840"/>
            <a:ext cx="79375" cy="34925"/>
          </a:xfrm>
          <a:custGeom>
            <a:avLst/>
            <a:gdLst/>
            <a:ahLst/>
            <a:cxnLst>
              <a:cxn ang="0">
                <a:pos x="5" y="22"/>
              </a:cxn>
              <a:cxn ang="0">
                <a:pos x="5" y="22"/>
              </a:cxn>
              <a:cxn ang="0">
                <a:pos x="48" y="8"/>
              </a:cxn>
              <a:cxn ang="0">
                <a:pos x="48" y="8"/>
              </a:cxn>
              <a:cxn ang="0">
                <a:pos x="50" y="7"/>
              </a:cxn>
              <a:cxn ang="0">
                <a:pos x="50" y="6"/>
              </a:cxn>
              <a:cxn ang="0">
                <a:pos x="50" y="3"/>
              </a:cxn>
              <a:cxn ang="0">
                <a:pos x="48" y="0"/>
              </a:cxn>
              <a:cxn ang="0">
                <a:pos x="47" y="0"/>
              </a:cxn>
              <a:cxn ang="0">
                <a:pos x="45" y="0"/>
              </a:cxn>
              <a:cxn ang="0">
                <a:pos x="45" y="0"/>
              </a:cxn>
              <a:cxn ang="0">
                <a:pos x="2" y="14"/>
              </a:cxn>
              <a:cxn ang="0">
                <a:pos x="2" y="14"/>
              </a:cxn>
              <a:cxn ang="0">
                <a:pos x="1" y="15"/>
              </a:cxn>
              <a:cxn ang="0">
                <a:pos x="0" y="16"/>
              </a:cxn>
              <a:cxn ang="0">
                <a:pos x="0" y="19"/>
              </a:cxn>
              <a:cxn ang="0">
                <a:pos x="2" y="22"/>
              </a:cxn>
              <a:cxn ang="0">
                <a:pos x="3" y="22"/>
              </a:cxn>
              <a:cxn ang="0">
                <a:pos x="5" y="22"/>
              </a:cxn>
              <a:cxn ang="0">
                <a:pos x="5" y="22"/>
              </a:cxn>
            </a:cxnLst>
            <a:rect l="0" t="0" r="r" b="b"/>
            <a:pathLst>
              <a:path w="50" h="22">
                <a:moveTo>
                  <a:pt x="5" y="22"/>
                </a:moveTo>
                <a:lnTo>
                  <a:pt x="5" y="22"/>
                </a:lnTo>
                <a:lnTo>
                  <a:pt x="48" y="8"/>
                </a:lnTo>
                <a:lnTo>
                  <a:pt x="48" y="8"/>
                </a:lnTo>
                <a:lnTo>
                  <a:pt x="50" y="7"/>
                </a:lnTo>
                <a:lnTo>
                  <a:pt x="50" y="6"/>
                </a:lnTo>
                <a:lnTo>
                  <a:pt x="50" y="3"/>
                </a:lnTo>
                <a:lnTo>
                  <a:pt x="48" y="0"/>
                </a:lnTo>
                <a:lnTo>
                  <a:pt x="47" y="0"/>
                </a:lnTo>
                <a:lnTo>
                  <a:pt x="45" y="0"/>
                </a:lnTo>
                <a:lnTo>
                  <a:pt x="45" y="0"/>
                </a:lnTo>
                <a:lnTo>
                  <a:pt x="2" y="14"/>
                </a:lnTo>
                <a:lnTo>
                  <a:pt x="2" y="14"/>
                </a:lnTo>
                <a:lnTo>
                  <a:pt x="1" y="15"/>
                </a:lnTo>
                <a:lnTo>
                  <a:pt x="0" y="16"/>
                </a:lnTo>
                <a:lnTo>
                  <a:pt x="0" y="19"/>
                </a:lnTo>
                <a:lnTo>
                  <a:pt x="2" y="22"/>
                </a:lnTo>
                <a:lnTo>
                  <a:pt x="3" y="22"/>
                </a:lnTo>
                <a:lnTo>
                  <a:pt x="5" y="22"/>
                </a:lnTo>
                <a:lnTo>
                  <a:pt x="5"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2521"/>
          <p:cNvSpPr>
            <a:spLocks noEditPoints="1"/>
          </p:cNvSpPr>
          <p:nvPr/>
        </p:nvSpPr>
        <p:spPr bwMode="auto">
          <a:xfrm>
            <a:off x="2833848" y="2015244"/>
            <a:ext cx="638175" cy="436563"/>
          </a:xfrm>
          <a:custGeom>
            <a:avLst/>
            <a:gdLst/>
            <a:ahLst/>
            <a:cxnLst>
              <a:cxn ang="0">
                <a:pos x="203" y="272"/>
              </a:cxn>
              <a:cxn ang="0">
                <a:pos x="397" y="275"/>
              </a:cxn>
              <a:cxn ang="0">
                <a:pos x="399" y="274"/>
              </a:cxn>
              <a:cxn ang="0">
                <a:pos x="400" y="271"/>
              </a:cxn>
              <a:cxn ang="0">
                <a:pos x="399" y="151"/>
              </a:cxn>
              <a:cxn ang="0">
                <a:pos x="401" y="75"/>
              </a:cxn>
              <a:cxn ang="0">
                <a:pos x="400" y="8"/>
              </a:cxn>
              <a:cxn ang="0">
                <a:pos x="397" y="3"/>
              </a:cxn>
              <a:cxn ang="0">
                <a:pos x="348" y="6"/>
              </a:cxn>
              <a:cxn ang="0">
                <a:pos x="249" y="4"/>
              </a:cxn>
              <a:cxn ang="0">
                <a:pos x="99" y="0"/>
              </a:cxn>
              <a:cxn ang="0">
                <a:pos x="17" y="2"/>
              </a:cxn>
              <a:cxn ang="0">
                <a:pos x="2" y="3"/>
              </a:cxn>
              <a:cxn ang="0">
                <a:pos x="0" y="13"/>
              </a:cxn>
              <a:cxn ang="0">
                <a:pos x="3" y="103"/>
              </a:cxn>
              <a:cxn ang="0">
                <a:pos x="13" y="259"/>
              </a:cxn>
              <a:cxn ang="0">
                <a:pos x="17" y="263"/>
              </a:cxn>
              <a:cxn ang="0">
                <a:pos x="20" y="264"/>
              </a:cxn>
              <a:cxn ang="0">
                <a:pos x="108" y="269"/>
              </a:cxn>
              <a:cxn ang="0">
                <a:pos x="36" y="256"/>
              </a:cxn>
              <a:cxn ang="0">
                <a:pos x="86" y="215"/>
              </a:cxn>
              <a:cxn ang="0">
                <a:pos x="146" y="162"/>
              </a:cxn>
              <a:cxn ang="0">
                <a:pos x="164" y="141"/>
              </a:cxn>
              <a:cxn ang="0">
                <a:pos x="203" y="174"/>
              </a:cxn>
              <a:cxn ang="0">
                <a:pos x="210" y="173"/>
              </a:cxn>
              <a:cxn ang="0">
                <a:pos x="214" y="171"/>
              </a:cxn>
              <a:cxn ang="0">
                <a:pos x="242" y="145"/>
              </a:cxn>
              <a:cxn ang="0">
                <a:pos x="292" y="163"/>
              </a:cxn>
              <a:cxn ang="0">
                <a:pos x="388" y="266"/>
              </a:cxn>
              <a:cxn ang="0">
                <a:pos x="209" y="264"/>
              </a:cxn>
              <a:cxn ang="0">
                <a:pos x="392" y="81"/>
              </a:cxn>
              <a:cxn ang="0">
                <a:pos x="390" y="203"/>
              </a:cxn>
              <a:cxn ang="0">
                <a:pos x="330" y="189"/>
              </a:cxn>
              <a:cxn ang="0">
                <a:pos x="263" y="126"/>
              </a:cxn>
              <a:cxn ang="0">
                <a:pos x="393" y="20"/>
              </a:cxn>
              <a:cxn ang="0">
                <a:pos x="392" y="81"/>
              </a:cxn>
              <a:cxn ang="0">
                <a:pos x="199" y="12"/>
              </a:cxn>
              <a:cxn ang="0">
                <a:pos x="305" y="14"/>
              </a:cxn>
              <a:cxn ang="0">
                <a:pos x="390" y="12"/>
              </a:cxn>
              <a:cxn ang="0">
                <a:pos x="238" y="137"/>
              </a:cxn>
              <a:cxn ang="0">
                <a:pos x="207" y="165"/>
              </a:cxn>
              <a:cxn ang="0">
                <a:pos x="179" y="143"/>
              </a:cxn>
              <a:cxn ang="0">
                <a:pos x="97" y="71"/>
              </a:cxn>
              <a:cxn ang="0">
                <a:pos x="58" y="9"/>
              </a:cxn>
              <a:cxn ang="0">
                <a:pos x="12" y="106"/>
              </a:cxn>
              <a:cxn ang="0">
                <a:pos x="8" y="29"/>
              </a:cxn>
              <a:cxn ang="0">
                <a:pos x="91" y="77"/>
              </a:cxn>
              <a:cxn ang="0">
                <a:pos x="158" y="135"/>
              </a:cxn>
              <a:cxn ang="0">
                <a:pos x="149" y="146"/>
              </a:cxn>
              <a:cxn ang="0">
                <a:pos x="82" y="206"/>
              </a:cxn>
              <a:cxn ang="0">
                <a:pos x="25" y="255"/>
              </a:cxn>
              <a:cxn ang="0">
                <a:pos x="18" y="218"/>
              </a:cxn>
            </a:cxnLst>
            <a:rect l="0" t="0" r="r" b="b"/>
            <a:pathLst>
              <a:path w="402" h="275">
                <a:moveTo>
                  <a:pt x="108" y="269"/>
                </a:moveTo>
                <a:lnTo>
                  <a:pt x="108" y="269"/>
                </a:lnTo>
                <a:lnTo>
                  <a:pt x="203" y="272"/>
                </a:lnTo>
                <a:lnTo>
                  <a:pt x="203" y="272"/>
                </a:lnTo>
                <a:lnTo>
                  <a:pt x="299" y="274"/>
                </a:lnTo>
                <a:lnTo>
                  <a:pt x="395" y="275"/>
                </a:lnTo>
                <a:lnTo>
                  <a:pt x="395" y="275"/>
                </a:lnTo>
                <a:lnTo>
                  <a:pt x="397" y="275"/>
                </a:lnTo>
                <a:lnTo>
                  <a:pt x="398" y="274"/>
                </a:lnTo>
                <a:lnTo>
                  <a:pt x="398" y="274"/>
                </a:lnTo>
                <a:lnTo>
                  <a:pt x="399" y="274"/>
                </a:lnTo>
                <a:lnTo>
                  <a:pt x="399" y="274"/>
                </a:lnTo>
                <a:lnTo>
                  <a:pt x="399" y="274"/>
                </a:lnTo>
                <a:lnTo>
                  <a:pt x="399" y="274"/>
                </a:lnTo>
                <a:lnTo>
                  <a:pt x="399" y="273"/>
                </a:lnTo>
                <a:lnTo>
                  <a:pt x="400" y="271"/>
                </a:lnTo>
                <a:lnTo>
                  <a:pt x="400" y="271"/>
                </a:lnTo>
                <a:lnTo>
                  <a:pt x="399" y="212"/>
                </a:lnTo>
                <a:lnTo>
                  <a:pt x="399" y="181"/>
                </a:lnTo>
                <a:lnTo>
                  <a:pt x="399" y="151"/>
                </a:lnTo>
                <a:lnTo>
                  <a:pt x="399" y="151"/>
                </a:lnTo>
                <a:lnTo>
                  <a:pt x="400" y="113"/>
                </a:lnTo>
                <a:lnTo>
                  <a:pt x="401" y="75"/>
                </a:lnTo>
                <a:lnTo>
                  <a:pt x="401" y="75"/>
                </a:lnTo>
                <a:lnTo>
                  <a:pt x="402" y="59"/>
                </a:lnTo>
                <a:lnTo>
                  <a:pt x="402" y="41"/>
                </a:lnTo>
                <a:lnTo>
                  <a:pt x="402" y="24"/>
                </a:lnTo>
                <a:lnTo>
                  <a:pt x="400" y="8"/>
                </a:lnTo>
                <a:lnTo>
                  <a:pt x="400" y="8"/>
                </a:lnTo>
                <a:lnTo>
                  <a:pt x="399" y="6"/>
                </a:lnTo>
                <a:lnTo>
                  <a:pt x="398" y="4"/>
                </a:lnTo>
                <a:lnTo>
                  <a:pt x="397" y="3"/>
                </a:lnTo>
                <a:lnTo>
                  <a:pt x="394" y="2"/>
                </a:lnTo>
                <a:lnTo>
                  <a:pt x="394" y="2"/>
                </a:lnTo>
                <a:lnTo>
                  <a:pt x="371" y="5"/>
                </a:lnTo>
                <a:lnTo>
                  <a:pt x="348" y="6"/>
                </a:lnTo>
                <a:lnTo>
                  <a:pt x="323" y="6"/>
                </a:lnTo>
                <a:lnTo>
                  <a:pt x="300" y="5"/>
                </a:lnTo>
                <a:lnTo>
                  <a:pt x="300" y="5"/>
                </a:lnTo>
                <a:lnTo>
                  <a:pt x="249" y="4"/>
                </a:lnTo>
                <a:lnTo>
                  <a:pt x="199" y="3"/>
                </a:lnTo>
                <a:lnTo>
                  <a:pt x="199" y="3"/>
                </a:lnTo>
                <a:lnTo>
                  <a:pt x="99" y="0"/>
                </a:lnTo>
                <a:lnTo>
                  <a:pt x="99" y="0"/>
                </a:lnTo>
                <a:lnTo>
                  <a:pt x="76" y="0"/>
                </a:lnTo>
                <a:lnTo>
                  <a:pt x="53" y="1"/>
                </a:lnTo>
                <a:lnTo>
                  <a:pt x="30" y="2"/>
                </a:lnTo>
                <a:lnTo>
                  <a:pt x="17" y="2"/>
                </a:lnTo>
                <a:lnTo>
                  <a:pt x="6" y="1"/>
                </a:lnTo>
                <a:lnTo>
                  <a:pt x="6" y="1"/>
                </a:lnTo>
                <a:lnTo>
                  <a:pt x="3" y="1"/>
                </a:lnTo>
                <a:lnTo>
                  <a:pt x="2" y="3"/>
                </a:lnTo>
                <a:lnTo>
                  <a:pt x="2" y="3"/>
                </a:lnTo>
                <a:lnTo>
                  <a:pt x="2" y="4"/>
                </a:lnTo>
                <a:lnTo>
                  <a:pt x="2" y="4"/>
                </a:lnTo>
                <a:lnTo>
                  <a:pt x="0" y="13"/>
                </a:lnTo>
                <a:lnTo>
                  <a:pt x="0" y="22"/>
                </a:lnTo>
                <a:lnTo>
                  <a:pt x="0" y="41"/>
                </a:lnTo>
                <a:lnTo>
                  <a:pt x="0" y="41"/>
                </a:lnTo>
                <a:lnTo>
                  <a:pt x="3" y="103"/>
                </a:lnTo>
                <a:lnTo>
                  <a:pt x="3" y="103"/>
                </a:lnTo>
                <a:lnTo>
                  <a:pt x="7" y="181"/>
                </a:lnTo>
                <a:lnTo>
                  <a:pt x="9" y="221"/>
                </a:lnTo>
                <a:lnTo>
                  <a:pt x="13" y="259"/>
                </a:lnTo>
                <a:lnTo>
                  <a:pt x="13" y="259"/>
                </a:lnTo>
                <a:lnTo>
                  <a:pt x="14" y="261"/>
                </a:lnTo>
                <a:lnTo>
                  <a:pt x="15" y="263"/>
                </a:lnTo>
                <a:lnTo>
                  <a:pt x="17" y="263"/>
                </a:lnTo>
                <a:lnTo>
                  <a:pt x="19" y="263"/>
                </a:lnTo>
                <a:lnTo>
                  <a:pt x="19" y="263"/>
                </a:lnTo>
                <a:lnTo>
                  <a:pt x="20" y="264"/>
                </a:lnTo>
                <a:lnTo>
                  <a:pt x="20" y="264"/>
                </a:lnTo>
                <a:lnTo>
                  <a:pt x="42" y="266"/>
                </a:lnTo>
                <a:lnTo>
                  <a:pt x="64" y="267"/>
                </a:lnTo>
                <a:lnTo>
                  <a:pt x="108" y="269"/>
                </a:lnTo>
                <a:lnTo>
                  <a:pt x="108" y="269"/>
                </a:lnTo>
                <a:close/>
                <a:moveTo>
                  <a:pt x="113" y="261"/>
                </a:moveTo>
                <a:lnTo>
                  <a:pt x="113" y="261"/>
                </a:lnTo>
                <a:lnTo>
                  <a:pt x="74" y="259"/>
                </a:lnTo>
                <a:lnTo>
                  <a:pt x="36" y="256"/>
                </a:lnTo>
                <a:lnTo>
                  <a:pt x="36" y="256"/>
                </a:lnTo>
                <a:lnTo>
                  <a:pt x="48" y="245"/>
                </a:lnTo>
                <a:lnTo>
                  <a:pt x="60" y="235"/>
                </a:lnTo>
                <a:lnTo>
                  <a:pt x="86" y="215"/>
                </a:lnTo>
                <a:lnTo>
                  <a:pt x="86" y="215"/>
                </a:lnTo>
                <a:lnTo>
                  <a:pt x="107" y="197"/>
                </a:lnTo>
                <a:lnTo>
                  <a:pt x="127" y="180"/>
                </a:lnTo>
                <a:lnTo>
                  <a:pt x="146" y="162"/>
                </a:lnTo>
                <a:lnTo>
                  <a:pt x="155" y="152"/>
                </a:lnTo>
                <a:lnTo>
                  <a:pt x="163" y="142"/>
                </a:lnTo>
                <a:lnTo>
                  <a:pt x="163" y="142"/>
                </a:lnTo>
                <a:lnTo>
                  <a:pt x="164" y="141"/>
                </a:lnTo>
                <a:lnTo>
                  <a:pt x="164" y="141"/>
                </a:lnTo>
                <a:lnTo>
                  <a:pt x="183" y="158"/>
                </a:lnTo>
                <a:lnTo>
                  <a:pt x="203" y="174"/>
                </a:lnTo>
                <a:lnTo>
                  <a:pt x="203" y="174"/>
                </a:lnTo>
                <a:lnTo>
                  <a:pt x="205" y="175"/>
                </a:lnTo>
                <a:lnTo>
                  <a:pt x="207" y="175"/>
                </a:lnTo>
                <a:lnTo>
                  <a:pt x="209" y="174"/>
                </a:lnTo>
                <a:lnTo>
                  <a:pt x="210" y="173"/>
                </a:lnTo>
                <a:lnTo>
                  <a:pt x="210" y="173"/>
                </a:lnTo>
                <a:lnTo>
                  <a:pt x="212" y="172"/>
                </a:lnTo>
                <a:lnTo>
                  <a:pt x="214" y="171"/>
                </a:lnTo>
                <a:lnTo>
                  <a:pt x="214" y="171"/>
                </a:lnTo>
                <a:lnTo>
                  <a:pt x="220" y="164"/>
                </a:lnTo>
                <a:lnTo>
                  <a:pt x="227" y="158"/>
                </a:lnTo>
                <a:lnTo>
                  <a:pt x="242" y="145"/>
                </a:lnTo>
                <a:lnTo>
                  <a:pt x="242" y="145"/>
                </a:lnTo>
                <a:lnTo>
                  <a:pt x="257" y="133"/>
                </a:lnTo>
                <a:lnTo>
                  <a:pt x="257" y="133"/>
                </a:lnTo>
                <a:lnTo>
                  <a:pt x="275" y="148"/>
                </a:lnTo>
                <a:lnTo>
                  <a:pt x="292" y="163"/>
                </a:lnTo>
                <a:lnTo>
                  <a:pt x="309" y="180"/>
                </a:lnTo>
                <a:lnTo>
                  <a:pt x="325" y="196"/>
                </a:lnTo>
                <a:lnTo>
                  <a:pt x="357" y="232"/>
                </a:lnTo>
                <a:lnTo>
                  <a:pt x="388" y="266"/>
                </a:lnTo>
                <a:lnTo>
                  <a:pt x="388" y="266"/>
                </a:lnTo>
                <a:lnTo>
                  <a:pt x="298" y="266"/>
                </a:lnTo>
                <a:lnTo>
                  <a:pt x="209" y="264"/>
                </a:lnTo>
                <a:lnTo>
                  <a:pt x="209" y="264"/>
                </a:lnTo>
                <a:lnTo>
                  <a:pt x="113" y="261"/>
                </a:lnTo>
                <a:lnTo>
                  <a:pt x="113" y="261"/>
                </a:lnTo>
                <a:close/>
                <a:moveTo>
                  <a:pt x="392" y="81"/>
                </a:moveTo>
                <a:lnTo>
                  <a:pt x="392" y="81"/>
                </a:lnTo>
                <a:lnTo>
                  <a:pt x="391" y="115"/>
                </a:lnTo>
                <a:lnTo>
                  <a:pt x="390" y="151"/>
                </a:lnTo>
                <a:lnTo>
                  <a:pt x="390" y="151"/>
                </a:lnTo>
                <a:lnTo>
                  <a:pt x="390" y="203"/>
                </a:lnTo>
                <a:lnTo>
                  <a:pt x="391" y="257"/>
                </a:lnTo>
                <a:lnTo>
                  <a:pt x="391" y="257"/>
                </a:lnTo>
                <a:lnTo>
                  <a:pt x="361" y="223"/>
                </a:lnTo>
                <a:lnTo>
                  <a:pt x="330" y="189"/>
                </a:lnTo>
                <a:lnTo>
                  <a:pt x="314" y="173"/>
                </a:lnTo>
                <a:lnTo>
                  <a:pt x="298" y="157"/>
                </a:lnTo>
                <a:lnTo>
                  <a:pt x="281" y="142"/>
                </a:lnTo>
                <a:lnTo>
                  <a:pt x="263" y="126"/>
                </a:lnTo>
                <a:lnTo>
                  <a:pt x="263" y="126"/>
                </a:lnTo>
                <a:lnTo>
                  <a:pt x="297" y="99"/>
                </a:lnTo>
                <a:lnTo>
                  <a:pt x="297" y="99"/>
                </a:lnTo>
                <a:lnTo>
                  <a:pt x="393" y="20"/>
                </a:lnTo>
                <a:lnTo>
                  <a:pt x="393" y="20"/>
                </a:lnTo>
                <a:lnTo>
                  <a:pt x="394" y="35"/>
                </a:lnTo>
                <a:lnTo>
                  <a:pt x="393" y="51"/>
                </a:lnTo>
                <a:lnTo>
                  <a:pt x="392" y="81"/>
                </a:lnTo>
                <a:lnTo>
                  <a:pt x="392" y="81"/>
                </a:lnTo>
                <a:close/>
                <a:moveTo>
                  <a:pt x="93" y="8"/>
                </a:moveTo>
                <a:lnTo>
                  <a:pt x="93" y="8"/>
                </a:lnTo>
                <a:lnTo>
                  <a:pt x="199" y="12"/>
                </a:lnTo>
                <a:lnTo>
                  <a:pt x="199" y="12"/>
                </a:lnTo>
                <a:lnTo>
                  <a:pt x="252" y="13"/>
                </a:lnTo>
                <a:lnTo>
                  <a:pt x="305" y="14"/>
                </a:lnTo>
                <a:lnTo>
                  <a:pt x="305" y="14"/>
                </a:lnTo>
                <a:lnTo>
                  <a:pt x="326" y="15"/>
                </a:lnTo>
                <a:lnTo>
                  <a:pt x="348" y="15"/>
                </a:lnTo>
                <a:lnTo>
                  <a:pt x="369" y="14"/>
                </a:lnTo>
                <a:lnTo>
                  <a:pt x="390" y="12"/>
                </a:lnTo>
                <a:lnTo>
                  <a:pt x="390" y="12"/>
                </a:lnTo>
                <a:lnTo>
                  <a:pt x="293" y="91"/>
                </a:lnTo>
                <a:lnTo>
                  <a:pt x="293" y="91"/>
                </a:lnTo>
                <a:lnTo>
                  <a:pt x="238" y="137"/>
                </a:lnTo>
                <a:lnTo>
                  <a:pt x="238" y="137"/>
                </a:lnTo>
                <a:lnTo>
                  <a:pt x="222" y="151"/>
                </a:lnTo>
                <a:lnTo>
                  <a:pt x="214" y="158"/>
                </a:lnTo>
                <a:lnTo>
                  <a:pt x="207" y="165"/>
                </a:lnTo>
                <a:lnTo>
                  <a:pt x="207" y="165"/>
                </a:lnTo>
                <a:lnTo>
                  <a:pt x="207" y="166"/>
                </a:lnTo>
                <a:lnTo>
                  <a:pt x="207" y="166"/>
                </a:lnTo>
                <a:lnTo>
                  <a:pt x="179" y="143"/>
                </a:lnTo>
                <a:lnTo>
                  <a:pt x="152" y="118"/>
                </a:lnTo>
                <a:lnTo>
                  <a:pt x="126" y="94"/>
                </a:lnTo>
                <a:lnTo>
                  <a:pt x="97" y="71"/>
                </a:lnTo>
                <a:lnTo>
                  <a:pt x="97" y="71"/>
                </a:lnTo>
                <a:lnTo>
                  <a:pt x="21" y="10"/>
                </a:lnTo>
                <a:lnTo>
                  <a:pt x="21" y="10"/>
                </a:lnTo>
                <a:lnTo>
                  <a:pt x="40" y="10"/>
                </a:lnTo>
                <a:lnTo>
                  <a:pt x="58" y="9"/>
                </a:lnTo>
                <a:lnTo>
                  <a:pt x="76" y="8"/>
                </a:lnTo>
                <a:lnTo>
                  <a:pt x="93" y="8"/>
                </a:lnTo>
                <a:lnTo>
                  <a:pt x="93" y="8"/>
                </a:lnTo>
                <a:close/>
                <a:moveTo>
                  <a:pt x="12" y="106"/>
                </a:moveTo>
                <a:lnTo>
                  <a:pt x="12" y="106"/>
                </a:lnTo>
                <a:lnTo>
                  <a:pt x="9" y="48"/>
                </a:lnTo>
                <a:lnTo>
                  <a:pt x="9" y="48"/>
                </a:lnTo>
                <a:lnTo>
                  <a:pt x="8" y="29"/>
                </a:lnTo>
                <a:lnTo>
                  <a:pt x="8" y="20"/>
                </a:lnTo>
                <a:lnTo>
                  <a:pt x="9" y="11"/>
                </a:lnTo>
                <a:lnTo>
                  <a:pt x="9" y="11"/>
                </a:lnTo>
                <a:lnTo>
                  <a:pt x="91" y="77"/>
                </a:lnTo>
                <a:lnTo>
                  <a:pt x="91" y="77"/>
                </a:lnTo>
                <a:lnTo>
                  <a:pt x="109" y="91"/>
                </a:lnTo>
                <a:lnTo>
                  <a:pt x="125" y="105"/>
                </a:lnTo>
                <a:lnTo>
                  <a:pt x="158" y="135"/>
                </a:lnTo>
                <a:lnTo>
                  <a:pt x="158" y="135"/>
                </a:lnTo>
                <a:lnTo>
                  <a:pt x="157" y="136"/>
                </a:lnTo>
                <a:lnTo>
                  <a:pt x="157" y="136"/>
                </a:lnTo>
                <a:lnTo>
                  <a:pt x="149" y="146"/>
                </a:lnTo>
                <a:lnTo>
                  <a:pt x="140" y="155"/>
                </a:lnTo>
                <a:lnTo>
                  <a:pt x="122" y="173"/>
                </a:lnTo>
                <a:lnTo>
                  <a:pt x="102" y="190"/>
                </a:lnTo>
                <a:lnTo>
                  <a:pt x="82" y="206"/>
                </a:lnTo>
                <a:lnTo>
                  <a:pt x="82" y="206"/>
                </a:lnTo>
                <a:lnTo>
                  <a:pt x="53" y="230"/>
                </a:lnTo>
                <a:lnTo>
                  <a:pt x="38" y="242"/>
                </a:lnTo>
                <a:lnTo>
                  <a:pt x="25" y="255"/>
                </a:lnTo>
                <a:lnTo>
                  <a:pt x="25" y="255"/>
                </a:lnTo>
                <a:lnTo>
                  <a:pt x="21" y="255"/>
                </a:lnTo>
                <a:lnTo>
                  <a:pt x="21" y="255"/>
                </a:lnTo>
                <a:lnTo>
                  <a:pt x="18" y="218"/>
                </a:lnTo>
                <a:lnTo>
                  <a:pt x="15" y="181"/>
                </a:lnTo>
                <a:lnTo>
                  <a:pt x="12" y="106"/>
                </a:lnTo>
                <a:lnTo>
                  <a:pt x="12" y="10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dirty="0"/>
          </a:p>
        </p:txBody>
      </p:sp>
      <p:sp>
        <p:nvSpPr>
          <p:cNvPr id="13" name="Freeform 2531"/>
          <p:cNvSpPr>
            <a:spLocks noEditPoints="1"/>
          </p:cNvSpPr>
          <p:nvPr/>
        </p:nvSpPr>
        <p:spPr bwMode="auto">
          <a:xfrm>
            <a:off x="3039784" y="3209626"/>
            <a:ext cx="282575" cy="1025525"/>
          </a:xfrm>
          <a:custGeom>
            <a:avLst/>
            <a:gdLst/>
            <a:ahLst/>
            <a:cxnLst>
              <a:cxn ang="0">
                <a:pos x="95" y="523"/>
              </a:cxn>
              <a:cxn ang="0">
                <a:pos x="161" y="642"/>
              </a:cxn>
              <a:cxn ang="0">
                <a:pos x="129" y="373"/>
              </a:cxn>
              <a:cxn ang="0">
                <a:pos x="26" y="11"/>
              </a:cxn>
              <a:cxn ang="0">
                <a:pos x="114" y="100"/>
              </a:cxn>
              <a:cxn ang="0">
                <a:pos x="95" y="495"/>
              </a:cxn>
              <a:cxn ang="0">
                <a:pos x="99" y="510"/>
              </a:cxn>
              <a:cxn ang="0">
                <a:pos x="83" y="466"/>
              </a:cxn>
              <a:cxn ang="0">
                <a:pos x="100" y="425"/>
              </a:cxn>
              <a:cxn ang="0">
                <a:pos x="84" y="393"/>
              </a:cxn>
              <a:cxn ang="0">
                <a:pos x="63" y="402"/>
              </a:cxn>
              <a:cxn ang="0">
                <a:pos x="21" y="215"/>
              </a:cxn>
              <a:cxn ang="0">
                <a:pos x="10" y="121"/>
              </a:cxn>
              <a:cxn ang="0">
                <a:pos x="16" y="179"/>
              </a:cxn>
              <a:cxn ang="0">
                <a:pos x="28" y="154"/>
              </a:cxn>
              <a:cxn ang="0">
                <a:pos x="17" y="147"/>
              </a:cxn>
              <a:cxn ang="0">
                <a:pos x="19" y="199"/>
              </a:cxn>
              <a:cxn ang="0">
                <a:pos x="96" y="272"/>
              </a:cxn>
              <a:cxn ang="0">
                <a:pos x="33" y="279"/>
              </a:cxn>
              <a:cxn ang="0">
                <a:pos x="43" y="284"/>
              </a:cxn>
              <a:cxn ang="0">
                <a:pos x="92" y="257"/>
              </a:cxn>
              <a:cxn ang="0">
                <a:pos x="104" y="191"/>
              </a:cxn>
              <a:cxn ang="0">
                <a:pos x="95" y="238"/>
              </a:cxn>
              <a:cxn ang="0">
                <a:pos x="115" y="197"/>
              </a:cxn>
              <a:cxn ang="0">
                <a:pos x="92" y="261"/>
              </a:cxn>
              <a:cxn ang="0">
                <a:pos x="113" y="149"/>
              </a:cxn>
              <a:cxn ang="0">
                <a:pos x="92" y="185"/>
              </a:cxn>
              <a:cxn ang="0">
                <a:pos x="94" y="165"/>
              </a:cxn>
              <a:cxn ang="0">
                <a:pos x="24" y="233"/>
              </a:cxn>
              <a:cxn ang="0">
                <a:pos x="64" y="244"/>
              </a:cxn>
              <a:cxn ang="0">
                <a:pos x="98" y="298"/>
              </a:cxn>
              <a:cxn ang="0">
                <a:pos x="113" y="422"/>
              </a:cxn>
              <a:cxn ang="0">
                <a:pos x="75" y="409"/>
              </a:cxn>
              <a:cxn ang="0">
                <a:pos x="120" y="398"/>
              </a:cxn>
              <a:cxn ang="0">
                <a:pos x="117" y="351"/>
              </a:cxn>
              <a:cxn ang="0">
                <a:pos x="119" y="345"/>
              </a:cxn>
              <a:cxn ang="0">
                <a:pos x="77" y="331"/>
              </a:cxn>
              <a:cxn ang="0">
                <a:pos x="103" y="309"/>
              </a:cxn>
              <a:cxn ang="0">
                <a:pos x="48" y="340"/>
              </a:cxn>
              <a:cxn ang="0">
                <a:pos x="50" y="349"/>
              </a:cxn>
              <a:cxn ang="0">
                <a:pos x="100" y="344"/>
              </a:cxn>
              <a:cxn ang="0">
                <a:pos x="60" y="390"/>
              </a:cxn>
              <a:cxn ang="0">
                <a:pos x="124" y="458"/>
              </a:cxn>
              <a:cxn ang="0">
                <a:pos x="122" y="436"/>
              </a:cxn>
              <a:cxn ang="0">
                <a:pos x="111" y="256"/>
              </a:cxn>
              <a:cxn ang="0">
                <a:pos x="113" y="281"/>
              </a:cxn>
              <a:cxn ang="0">
                <a:pos x="49" y="186"/>
              </a:cxn>
              <a:cxn ang="0">
                <a:pos x="89" y="107"/>
              </a:cxn>
              <a:cxn ang="0">
                <a:pos x="62" y="118"/>
              </a:cxn>
              <a:cxn ang="0">
                <a:pos x="52" y="97"/>
              </a:cxn>
              <a:cxn ang="0">
                <a:pos x="57" y="81"/>
              </a:cxn>
              <a:cxn ang="0">
                <a:pos x="100" y="76"/>
              </a:cxn>
              <a:cxn ang="0">
                <a:pos x="21" y="87"/>
              </a:cxn>
              <a:cxn ang="0">
                <a:pos x="10" y="75"/>
              </a:cxn>
              <a:cxn ang="0">
                <a:pos x="16" y="45"/>
              </a:cxn>
              <a:cxn ang="0">
                <a:pos x="105" y="563"/>
              </a:cxn>
              <a:cxn ang="0">
                <a:pos x="117" y="510"/>
              </a:cxn>
              <a:cxn ang="0">
                <a:pos x="100" y="502"/>
              </a:cxn>
              <a:cxn ang="0">
                <a:pos x="96" y="37"/>
              </a:cxn>
              <a:cxn ang="0">
                <a:pos x="97" y="37"/>
              </a:cxn>
              <a:cxn ang="0">
                <a:pos x="78" y="23"/>
              </a:cxn>
              <a:cxn ang="0">
                <a:pos x="68" y="16"/>
              </a:cxn>
              <a:cxn ang="0">
                <a:pos x="18" y="40"/>
              </a:cxn>
            </a:cxnLst>
            <a:rect l="0" t="0" r="r" b="b"/>
            <a:pathLst>
              <a:path w="178" h="646">
                <a:moveTo>
                  <a:pt x="15" y="25"/>
                </a:moveTo>
                <a:lnTo>
                  <a:pt x="15" y="25"/>
                </a:lnTo>
                <a:lnTo>
                  <a:pt x="10" y="36"/>
                </a:lnTo>
                <a:lnTo>
                  <a:pt x="6" y="47"/>
                </a:lnTo>
                <a:lnTo>
                  <a:pt x="3" y="58"/>
                </a:lnTo>
                <a:lnTo>
                  <a:pt x="1" y="71"/>
                </a:lnTo>
                <a:lnTo>
                  <a:pt x="1" y="83"/>
                </a:lnTo>
                <a:lnTo>
                  <a:pt x="0" y="95"/>
                </a:lnTo>
                <a:lnTo>
                  <a:pt x="1" y="119"/>
                </a:lnTo>
                <a:lnTo>
                  <a:pt x="1" y="119"/>
                </a:lnTo>
                <a:lnTo>
                  <a:pt x="4" y="150"/>
                </a:lnTo>
                <a:lnTo>
                  <a:pt x="7" y="181"/>
                </a:lnTo>
                <a:lnTo>
                  <a:pt x="12" y="211"/>
                </a:lnTo>
                <a:lnTo>
                  <a:pt x="17" y="242"/>
                </a:lnTo>
                <a:lnTo>
                  <a:pt x="17" y="242"/>
                </a:lnTo>
                <a:lnTo>
                  <a:pt x="24" y="277"/>
                </a:lnTo>
                <a:lnTo>
                  <a:pt x="31" y="313"/>
                </a:lnTo>
                <a:lnTo>
                  <a:pt x="39" y="348"/>
                </a:lnTo>
                <a:lnTo>
                  <a:pt x="49" y="383"/>
                </a:lnTo>
                <a:lnTo>
                  <a:pt x="59" y="419"/>
                </a:lnTo>
                <a:lnTo>
                  <a:pt x="70" y="453"/>
                </a:lnTo>
                <a:lnTo>
                  <a:pt x="81" y="488"/>
                </a:lnTo>
                <a:lnTo>
                  <a:pt x="94" y="522"/>
                </a:lnTo>
                <a:lnTo>
                  <a:pt x="94" y="522"/>
                </a:lnTo>
                <a:lnTo>
                  <a:pt x="95" y="523"/>
                </a:lnTo>
                <a:lnTo>
                  <a:pt x="95" y="523"/>
                </a:lnTo>
                <a:lnTo>
                  <a:pt x="95" y="543"/>
                </a:lnTo>
                <a:lnTo>
                  <a:pt x="96" y="563"/>
                </a:lnTo>
                <a:lnTo>
                  <a:pt x="100" y="603"/>
                </a:lnTo>
                <a:lnTo>
                  <a:pt x="100" y="603"/>
                </a:lnTo>
                <a:lnTo>
                  <a:pt x="100" y="604"/>
                </a:lnTo>
                <a:lnTo>
                  <a:pt x="100" y="604"/>
                </a:lnTo>
                <a:lnTo>
                  <a:pt x="101" y="607"/>
                </a:lnTo>
                <a:lnTo>
                  <a:pt x="102" y="608"/>
                </a:lnTo>
                <a:lnTo>
                  <a:pt x="103" y="609"/>
                </a:lnTo>
                <a:lnTo>
                  <a:pt x="103" y="609"/>
                </a:lnTo>
                <a:lnTo>
                  <a:pt x="117" y="612"/>
                </a:lnTo>
                <a:lnTo>
                  <a:pt x="124" y="613"/>
                </a:lnTo>
                <a:lnTo>
                  <a:pt x="131" y="616"/>
                </a:lnTo>
                <a:lnTo>
                  <a:pt x="131" y="616"/>
                </a:lnTo>
                <a:lnTo>
                  <a:pt x="138" y="621"/>
                </a:lnTo>
                <a:lnTo>
                  <a:pt x="144" y="627"/>
                </a:lnTo>
                <a:lnTo>
                  <a:pt x="149" y="634"/>
                </a:lnTo>
                <a:lnTo>
                  <a:pt x="152" y="642"/>
                </a:lnTo>
                <a:lnTo>
                  <a:pt x="152" y="642"/>
                </a:lnTo>
                <a:lnTo>
                  <a:pt x="153" y="644"/>
                </a:lnTo>
                <a:lnTo>
                  <a:pt x="154" y="645"/>
                </a:lnTo>
                <a:lnTo>
                  <a:pt x="154" y="645"/>
                </a:lnTo>
                <a:lnTo>
                  <a:pt x="156" y="646"/>
                </a:lnTo>
                <a:lnTo>
                  <a:pt x="159" y="645"/>
                </a:lnTo>
                <a:lnTo>
                  <a:pt x="161" y="644"/>
                </a:lnTo>
                <a:lnTo>
                  <a:pt x="161" y="642"/>
                </a:lnTo>
                <a:lnTo>
                  <a:pt x="161" y="642"/>
                </a:lnTo>
                <a:lnTo>
                  <a:pt x="160" y="628"/>
                </a:lnTo>
                <a:lnTo>
                  <a:pt x="160" y="621"/>
                </a:lnTo>
                <a:lnTo>
                  <a:pt x="161" y="614"/>
                </a:lnTo>
                <a:lnTo>
                  <a:pt x="163" y="608"/>
                </a:lnTo>
                <a:lnTo>
                  <a:pt x="165" y="602"/>
                </a:lnTo>
                <a:lnTo>
                  <a:pt x="170" y="598"/>
                </a:lnTo>
                <a:lnTo>
                  <a:pt x="175" y="594"/>
                </a:lnTo>
                <a:lnTo>
                  <a:pt x="175" y="594"/>
                </a:lnTo>
                <a:lnTo>
                  <a:pt x="177" y="593"/>
                </a:lnTo>
                <a:lnTo>
                  <a:pt x="178" y="591"/>
                </a:lnTo>
                <a:lnTo>
                  <a:pt x="177" y="589"/>
                </a:lnTo>
                <a:lnTo>
                  <a:pt x="176" y="587"/>
                </a:lnTo>
                <a:lnTo>
                  <a:pt x="176" y="587"/>
                </a:lnTo>
                <a:lnTo>
                  <a:pt x="172" y="578"/>
                </a:lnTo>
                <a:lnTo>
                  <a:pt x="167" y="569"/>
                </a:lnTo>
                <a:lnTo>
                  <a:pt x="157" y="549"/>
                </a:lnTo>
                <a:lnTo>
                  <a:pt x="147" y="531"/>
                </a:lnTo>
                <a:lnTo>
                  <a:pt x="143" y="522"/>
                </a:lnTo>
                <a:lnTo>
                  <a:pt x="138" y="513"/>
                </a:lnTo>
                <a:lnTo>
                  <a:pt x="138" y="513"/>
                </a:lnTo>
                <a:lnTo>
                  <a:pt x="139" y="511"/>
                </a:lnTo>
                <a:lnTo>
                  <a:pt x="139" y="511"/>
                </a:lnTo>
                <a:lnTo>
                  <a:pt x="135" y="477"/>
                </a:lnTo>
                <a:lnTo>
                  <a:pt x="133" y="442"/>
                </a:lnTo>
                <a:lnTo>
                  <a:pt x="129" y="373"/>
                </a:lnTo>
                <a:lnTo>
                  <a:pt x="129" y="373"/>
                </a:lnTo>
                <a:lnTo>
                  <a:pt x="125" y="287"/>
                </a:lnTo>
                <a:lnTo>
                  <a:pt x="124" y="200"/>
                </a:lnTo>
                <a:lnTo>
                  <a:pt x="124" y="200"/>
                </a:lnTo>
                <a:lnTo>
                  <a:pt x="124" y="167"/>
                </a:lnTo>
                <a:lnTo>
                  <a:pt x="124" y="133"/>
                </a:lnTo>
                <a:lnTo>
                  <a:pt x="124" y="117"/>
                </a:lnTo>
                <a:lnTo>
                  <a:pt x="123" y="101"/>
                </a:lnTo>
                <a:lnTo>
                  <a:pt x="120" y="84"/>
                </a:lnTo>
                <a:lnTo>
                  <a:pt x="117" y="68"/>
                </a:lnTo>
                <a:lnTo>
                  <a:pt x="117" y="68"/>
                </a:lnTo>
                <a:lnTo>
                  <a:pt x="115" y="58"/>
                </a:lnTo>
                <a:lnTo>
                  <a:pt x="111" y="48"/>
                </a:lnTo>
                <a:lnTo>
                  <a:pt x="107" y="39"/>
                </a:lnTo>
                <a:lnTo>
                  <a:pt x="103" y="31"/>
                </a:lnTo>
                <a:lnTo>
                  <a:pt x="97" y="23"/>
                </a:lnTo>
                <a:lnTo>
                  <a:pt x="91" y="16"/>
                </a:lnTo>
                <a:lnTo>
                  <a:pt x="83" y="10"/>
                </a:lnTo>
                <a:lnTo>
                  <a:pt x="75" y="5"/>
                </a:lnTo>
                <a:lnTo>
                  <a:pt x="75" y="5"/>
                </a:lnTo>
                <a:lnTo>
                  <a:pt x="66" y="1"/>
                </a:lnTo>
                <a:lnTo>
                  <a:pt x="57" y="0"/>
                </a:lnTo>
                <a:lnTo>
                  <a:pt x="49" y="0"/>
                </a:lnTo>
                <a:lnTo>
                  <a:pt x="40" y="3"/>
                </a:lnTo>
                <a:lnTo>
                  <a:pt x="33" y="6"/>
                </a:lnTo>
                <a:lnTo>
                  <a:pt x="26" y="11"/>
                </a:lnTo>
                <a:lnTo>
                  <a:pt x="20" y="18"/>
                </a:lnTo>
                <a:lnTo>
                  <a:pt x="15" y="25"/>
                </a:lnTo>
                <a:lnTo>
                  <a:pt x="15" y="25"/>
                </a:lnTo>
                <a:close/>
                <a:moveTo>
                  <a:pt x="114" y="102"/>
                </a:moveTo>
                <a:lnTo>
                  <a:pt x="114" y="102"/>
                </a:lnTo>
                <a:lnTo>
                  <a:pt x="115" y="117"/>
                </a:lnTo>
                <a:lnTo>
                  <a:pt x="115" y="117"/>
                </a:lnTo>
                <a:lnTo>
                  <a:pt x="103" y="125"/>
                </a:lnTo>
                <a:lnTo>
                  <a:pt x="91" y="134"/>
                </a:lnTo>
                <a:lnTo>
                  <a:pt x="68" y="155"/>
                </a:lnTo>
                <a:lnTo>
                  <a:pt x="68" y="155"/>
                </a:lnTo>
                <a:lnTo>
                  <a:pt x="42" y="178"/>
                </a:lnTo>
                <a:lnTo>
                  <a:pt x="42" y="178"/>
                </a:lnTo>
                <a:lnTo>
                  <a:pt x="36" y="182"/>
                </a:lnTo>
                <a:lnTo>
                  <a:pt x="30" y="187"/>
                </a:lnTo>
                <a:lnTo>
                  <a:pt x="23" y="191"/>
                </a:lnTo>
                <a:lnTo>
                  <a:pt x="18" y="196"/>
                </a:lnTo>
                <a:lnTo>
                  <a:pt x="18" y="196"/>
                </a:lnTo>
                <a:lnTo>
                  <a:pt x="18" y="196"/>
                </a:lnTo>
                <a:lnTo>
                  <a:pt x="18" y="196"/>
                </a:lnTo>
                <a:lnTo>
                  <a:pt x="29" y="183"/>
                </a:lnTo>
                <a:lnTo>
                  <a:pt x="40" y="171"/>
                </a:lnTo>
                <a:lnTo>
                  <a:pt x="66" y="148"/>
                </a:lnTo>
                <a:lnTo>
                  <a:pt x="91" y="124"/>
                </a:lnTo>
                <a:lnTo>
                  <a:pt x="103" y="113"/>
                </a:lnTo>
                <a:lnTo>
                  <a:pt x="114" y="100"/>
                </a:lnTo>
                <a:lnTo>
                  <a:pt x="114" y="100"/>
                </a:lnTo>
                <a:lnTo>
                  <a:pt x="114" y="102"/>
                </a:lnTo>
                <a:lnTo>
                  <a:pt x="114" y="102"/>
                </a:lnTo>
                <a:close/>
                <a:moveTo>
                  <a:pt x="95" y="495"/>
                </a:moveTo>
                <a:lnTo>
                  <a:pt x="95" y="495"/>
                </a:lnTo>
                <a:lnTo>
                  <a:pt x="109" y="490"/>
                </a:lnTo>
                <a:lnTo>
                  <a:pt x="115" y="487"/>
                </a:lnTo>
                <a:lnTo>
                  <a:pt x="121" y="483"/>
                </a:lnTo>
                <a:lnTo>
                  <a:pt x="121" y="483"/>
                </a:lnTo>
                <a:lnTo>
                  <a:pt x="115" y="488"/>
                </a:lnTo>
                <a:lnTo>
                  <a:pt x="109" y="493"/>
                </a:lnTo>
                <a:lnTo>
                  <a:pt x="96" y="502"/>
                </a:lnTo>
                <a:lnTo>
                  <a:pt x="96" y="502"/>
                </a:lnTo>
                <a:lnTo>
                  <a:pt x="91" y="488"/>
                </a:lnTo>
                <a:lnTo>
                  <a:pt x="91" y="488"/>
                </a:lnTo>
                <a:lnTo>
                  <a:pt x="91" y="488"/>
                </a:lnTo>
                <a:lnTo>
                  <a:pt x="91" y="488"/>
                </a:lnTo>
                <a:lnTo>
                  <a:pt x="99" y="485"/>
                </a:lnTo>
                <a:lnTo>
                  <a:pt x="106" y="481"/>
                </a:lnTo>
                <a:lnTo>
                  <a:pt x="121" y="473"/>
                </a:lnTo>
                <a:lnTo>
                  <a:pt x="121" y="473"/>
                </a:lnTo>
                <a:lnTo>
                  <a:pt x="108" y="482"/>
                </a:lnTo>
                <a:lnTo>
                  <a:pt x="94" y="493"/>
                </a:lnTo>
                <a:lnTo>
                  <a:pt x="94" y="493"/>
                </a:lnTo>
                <a:lnTo>
                  <a:pt x="94" y="495"/>
                </a:lnTo>
                <a:lnTo>
                  <a:pt x="95" y="495"/>
                </a:lnTo>
                <a:lnTo>
                  <a:pt x="95" y="495"/>
                </a:lnTo>
                <a:close/>
                <a:moveTo>
                  <a:pt x="110" y="513"/>
                </a:moveTo>
                <a:lnTo>
                  <a:pt x="110" y="513"/>
                </a:lnTo>
                <a:lnTo>
                  <a:pt x="102" y="516"/>
                </a:lnTo>
                <a:lnTo>
                  <a:pt x="102" y="516"/>
                </a:lnTo>
                <a:lnTo>
                  <a:pt x="100" y="513"/>
                </a:lnTo>
                <a:lnTo>
                  <a:pt x="100" y="513"/>
                </a:lnTo>
                <a:lnTo>
                  <a:pt x="114" y="506"/>
                </a:lnTo>
                <a:lnTo>
                  <a:pt x="114" y="506"/>
                </a:lnTo>
                <a:lnTo>
                  <a:pt x="121" y="503"/>
                </a:lnTo>
                <a:lnTo>
                  <a:pt x="121" y="503"/>
                </a:lnTo>
                <a:lnTo>
                  <a:pt x="120" y="505"/>
                </a:lnTo>
                <a:lnTo>
                  <a:pt x="110" y="512"/>
                </a:lnTo>
                <a:lnTo>
                  <a:pt x="110" y="512"/>
                </a:lnTo>
                <a:lnTo>
                  <a:pt x="110" y="513"/>
                </a:lnTo>
                <a:lnTo>
                  <a:pt x="110" y="513"/>
                </a:lnTo>
                <a:close/>
                <a:moveTo>
                  <a:pt x="97" y="504"/>
                </a:moveTo>
                <a:lnTo>
                  <a:pt x="97" y="504"/>
                </a:lnTo>
                <a:lnTo>
                  <a:pt x="110" y="499"/>
                </a:lnTo>
                <a:lnTo>
                  <a:pt x="110" y="499"/>
                </a:lnTo>
                <a:lnTo>
                  <a:pt x="117" y="495"/>
                </a:lnTo>
                <a:lnTo>
                  <a:pt x="119" y="493"/>
                </a:lnTo>
                <a:lnTo>
                  <a:pt x="116" y="495"/>
                </a:lnTo>
                <a:lnTo>
                  <a:pt x="116" y="495"/>
                </a:lnTo>
                <a:lnTo>
                  <a:pt x="107" y="502"/>
                </a:lnTo>
                <a:lnTo>
                  <a:pt x="99" y="510"/>
                </a:lnTo>
                <a:lnTo>
                  <a:pt x="99" y="510"/>
                </a:lnTo>
                <a:lnTo>
                  <a:pt x="97" y="504"/>
                </a:lnTo>
                <a:lnTo>
                  <a:pt x="97" y="504"/>
                </a:lnTo>
                <a:close/>
                <a:moveTo>
                  <a:pt x="87" y="478"/>
                </a:moveTo>
                <a:lnTo>
                  <a:pt x="87" y="478"/>
                </a:lnTo>
                <a:lnTo>
                  <a:pt x="102" y="469"/>
                </a:lnTo>
                <a:lnTo>
                  <a:pt x="118" y="462"/>
                </a:lnTo>
                <a:lnTo>
                  <a:pt x="118" y="462"/>
                </a:lnTo>
                <a:lnTo>
                  <a:pt x="112" y="466"/>
                </a:lnTo>
                <a:lnTo>
                  <a:pt x="105" y="473"/>
                </a:lnTo>
                <a:lnTo>
                  <a:pt x="97" y="480"/>
                </a:lnTo>
                <a:lnTo>
                  <a:pt x="90" y="486"/>
                </a:lnTo>
                <a:lnTo>
                  <a:pt x="90" y="486"/>
                </a:lnTo>
                <a:lnTo>
                  <a:pt x="90" y="486"/>
                </a:lnTo>
                <a:lnTo>
                  <a:pt x="90" y="486"/>
                </a:lnTo>
                <a:lnTo>
                  <a:pt x="87" y="478"/>
                </a:lnTo>
                <a:lnTo>
                  <a:pt x="87" y="478"/>
                </a:lnTo>
                <a:close/>
                <a:moveTo>
                  <a:pt x="81" y="459"/>
                </a:moveTo>
                <a:lnTo>
                  <a:pt x="81" y="459"/>
                </a:lnTo>
                <a:lnTo>
                  <a:pt x="90" y="454"/>
                </a:lnTo>
                <a:lnTo>
                  <a:pt x="99" y="449"/>
                </a:lnTo>
                <a:lnTo>
                  <a:pt x="117" y="439"/>
                </a:lnTo>
                <a:lnTo>
                  <a:pt x="117" y="439"/>
                </a:lnTo>
                <a:lnTo>
                  <a:pt x="109" y="444"/>
                </a:lnTo>
                <a:lnTo>
                  <a:pt x="100" y="451"/>
                </a:lnTo>
                <a:lnTo>
                  <a:pt x="83" y="466"/>
                </a:lnTo>
                <a:lnTo>
                  <a:pt x="83" y="466"/>
                </a:lnTo>
                <a:lnTo>
                  <a:pt x="81" y="459"/>
                </a:lnTo>
                <a:lnTo>
                  <a:pt x="81" y="459"/>
                </a:lnTo>
                <a:close/>
                <a:moveTo>
                  <a:pt x="77" y="447"/>
                </a:moveTo>
                <a:lnTo>
                  <a:pt x="77" y="447"/>
                </a:lnTo>
                <a:lnTo>
                  <a:pt x="98" y="435"/>
                </a:lnTo>
                <a:lnTo>
                  <a:pt x="108" y="428"/>
                </a:lnTo>
                <a:lnTo>
                  <a:pt x="117" y="421"/>
                </a:lnTo>
                <a:lnTo>
                  <a:pt x="117" y="421"/>
                </a:lnTo>
                <a:lnTo>
                  <a:pt x="98" y="438"/>
                </a:lnTo>
                <a:lnTo>
                  <a:pt x="88" y="446"/>
                </a:lnTo>
                <a:lnTo>
                  <a:pt x="80" y="456"/>
                </a:lnTo>
                <a:lnTo>
                  <a:pt x="80" y="456"/>
                </a:lnTo>
                <a:lnTo>
                  <a:pt x="77" y="447"/>
                </a:lnTo>
                <a:lnTo>
                  <a:pt x="77" y="447"/>
                </a:lnTo>
                <a:close/>
                <a:moveTo>
                  <a:pt x="73" y="435"/>
                </a:moveTo>
                <a:lnTo>
                  <a:pt x="73" y="435"/>
                </a:lnTo>
                <a:lnTo>
                  <a:pt x="83" y="430"/>
                </a:lnTo>
                <a:lnTo>
                  <a:pt x="92" y="425"/>
                </a:lnTo>
                <a:lnTo>
                  <a:pt x="110" y="414"/>
                </a:lnTo>
                <a:lnTo>
                  <a:pt x="110" y="414"/>
                </a:lnTo>
                <a:lnTo>
                  <a:pt x="114" y="412"/>
                </a:lnTo>
                <a:lnTo>
                  <a:pt x="111" y="415"/>
                </a:lnTo>
                <a:lnTo>
                  <a:pt x="111" y="415"/>
                </a:lnTo>
                <a:lnTo>
                  <a:pt x="100" y="425"/>
                </a:lnTo>
                <a:lnTo>
                  <a:pt x="100" y="425"/>
                </a:lnTo>
                <a:lnTo>
                  <a:pt x="88" y="435"/>
                </a:lnTo>
                <a:lnTo>
                  <a:pt x="76" y="444"/>
                </a:lnTo>
                <a:lnTo>
                  <a:pt x="76" y="444"/>
                </a:lnTo>
                <a:lnTo>
                  <a:pt x="73" y="435"/>
                </a:lnTo>
                <a:lnTo>
                  <a:pt x="73" y="435"/>
                </a:lnTo>
                <a:close/>
                <a:moveTo>
                  <a:pt x="69" y="422"/>
                </a:moveTo>
                <a:lnTo>
                  <a:pt x="69" y="422"/>
                </a:lnTo>
                <a:lnTo>
                  <a:pt x="69" y="422"/>
                </a:lnTo>
                <a:lnTo>
                  <a:pt x="80" y="417"/>
                </a:lnTo>
                <a:lnTo>
                  <a:pt x="91" y="412"/>
                </a:lnTo>
                <a:lnTo>
                  <a:pt x="91" y="412"/>
                </a:lnTo>
                <a:lnTo>
                  <a:pt x="103" y="407"/>
                </a:lnTo>
                <a:lnTo>
                  <a:pt x="103" y="407"/>
                </a:lnTo>
                <a:lnTo>
                  <a:pt x="107" y="405"/>
                </a:lnTo>
                <a:lnTo>
                  <a:pt x="107" y="405"/>
                </a:lnTo>
                <a:lnTo>
                  <a:pt x="98" y="412"/>
                </a:lnTo>
                <a:lnTo>
                  <a:pt x="90" y="419"/>
                </a:lnTo>
                <a:lnTo>
                  <a:pt x="81" y="426"/>
                </a:lnTo>
                <a:lnTo>
                  <a:pt x="72" y="432"/>
                </a:lnTo>
                <a:lnTo>
                  <a:pt x="72" y="432"/>
                </a:lnTo>
                <a:lnTo>
                  <a:pt x="69" y="422"/>
                </a:lnTo>
                <a:lnTo>
                  <a:pt x="69" y="422"/>
                </a:lnTo>
                <a:close/>
                <a:moveTo>
                  <a:pt x="63" y="402"/>
                </a:moveTo>
                <a:lnTo>
                  <a:pt x="63" y="402"/>
                </a:lnTo>
                <a:lnTo>
                  <a:pt x="74" y="398"/>
                </a:lnTo>
                <a:lnTo>
                  <a:pt x="84" y="393"/>
                </a:lnTo>
                <a:lnTo>
                  <a:pt x="84" y="393"/>
                </a:lnTo>
                <a:lnTo>
                  <a:pt x="97" y="385"/>
                </a:lnTo>
                <a:lnTo>
                  <a:pt x="97" y="385"/>
                </a:lnTo>
                <a:lnTo>
                  <a:pt x="107" y="380"/>
                </a:lnTo>
                <a:lnTo>
                  <a:pt x="111" y="378"/>
                </a:lnTo>
                <a:lnTo>
                  <a:pt x="115" y="375"/>
                </a:lnTo>
                <a:lnTo>
                  <a:pt x="115" y="375"/>
                </a:lnTo>
                <a:lnTo>
                  <a:pt x="110" y="381"/>
                </a:lnTo>
                <a:lnTo>
                  <a:pt x="105" y="386"/>
                </a:lnTo>
                <a:lnTo>
                  <a:pt x="92" y="396"/>
                </a:lnTo>
                <a:lnTo>
                  <a:pt x="67" y="411"/>
                </a:lnTo>
                <a:lnTo>
                  <a:pt x="67" y="411"/>
                </a:lnTo>
                <a:lnTo>
                  <a:pt x="66" y="411"/>
                </a:lnTo>
                <a:lnTo>
                  <a:pt x="66" y="412"/>
                </a:lnTo>
                <a:lnTo>
                  <a:pt x="68" y="413"/>
                </a:lnTo>
                <a:lnTo>
                  <a:pt x="68" y="413"/>
                </a:lnTo>
                <a:lnTo>
                  <a:pt x="76" y="410"/>
                </a:lnTo>
                <a:lnTo>
                  <a:pt x="85" y="407"/>
                </a:lnTo>
                <a:lnTo>
                  <a:pt x="101" y="398"/>
                </a:lnTo>
                <a:lnTo>
                  <a:pt x="101" y="398"/>
                </a:lnTo>
                <a:lnTo>
                  <a:pt x="93" y="403"/>
                </a:lnTo>
                <a:lnTo>
                  <a:pt x="93" y="403"/>
                </a:lnTo>
                <a:lnTo>
                  <a:pt x="68" y="419"/>
                </a:lnTo>
                <a:lnTo>
                  <a:pt x="68" y="419"/>
                </a:lnTo>
                <a:lnTo>
                  <a:pt x="63" y="402"/>
                </a:lnTo>
                <a:lnTo>
                  <a:pt x="63" y="402"/>
                </a:lnTo>
                <a:close/>
                <a:moveTo>
                  <a:pt x="61" y="392"/>
                </a:moveTo>
                <a:lnTo>
                  <a:pt x="61" y="392"/>
                </a:lnTo>
                <a:lnTo>
                  <a:pt x="78" y="384"/>
                </a:lnTo>
                <a:lnTo>
                  <a:pt x="94" y="375"/>
                </a:lnTo>
                <a:lnTo>
                  <a:pt x="94" y="375"/>
                </a:lnTo>
                <a:lnTo>
                  <a:pt x="79" y="387"/>
                </a:lnTo>
                <a:lnTo>
                  <a:pt x="63" y="399"/>
                </a:lnTo>
                <a:lnTo>
                  <a:pt x="63" y="399"/>
                </a:lnTo>
                <a:lnTo>
                  <a:pt x="61" y="392"/>
                </a:lnTo>
                <a:lnTo>
                  <a:pt x="61" y="392"/>
                </a:lnTo>
                <a:close/>
                <a:moveTo>
                  <a:pt x="21" y="215"/>
                </a:moveTo>
                <a:lnTo>
                  <a:pt x="21" y="215"/>
                </a:lnTo>
                <a:lnTo>
                  <a:pt x="33" y="208"/>
                </a:lnTo>
                <a:lnTo>
                  <a:pt x="44" y="200"/>
                </a:lnTo>
                <a:lnTo>
                  <a:pt x="66" y="182"/>
                </a:lnTo>
                <a:lnTo>
                  <a:pt x="66" y="182"/>
                </a:lnTo>
                <a:lnTo>
                  <a:pt x="78" y="173"/>
                </a:lnTo>
                <a:lnTo>
                  <a:pt x="91" y="165"/>
                </a:lnTo>
                <a:lnTo>
                  <a:pt x="91" y="165"/>
                </a:lnTo>
                <a:lnTo>
                  <a:pt x="73" y="180"/>
                </a:lnTo>
                <a:lnTo>
                  <a:pt x="56" y="196"/>
                </a:lnTo>
                <a:lnTo>
                  <a:pt x="39" y="212"/>
                </a:lnTo>
                <a:lnTo>
                  <a:pt x="23" y="230"/>
                </a:lnTo>
                <a:lnTo>
                  <a:pt x="23" y="230"/>
                </a:lnTo>
                <a:lnTo>
                  <a:pt x="21" y="215"/>
                </a:lnTo>
                <a:lnTo>
                  <a:pt x="21" y="215"/>
                </a:lnTo>
                <a:close/>
                <a:moveTo>
                  <a:pt x="10" y="121"/>
                </a:moveTo>
                <a:lnTo>
                  <a:pt x="10" y="121"/>
                </a:lnTo>
                <a:lnTo>
                  <a:pt x="21" y="113"/>
                </a:lnTo>
                <a:lnTo>
                  <a:pt x="32" y="104"/>
                </a:lnTo>
                <a:lnTo>
                  <a:pt x="54" y="85"/>
                </a:lnTo>
                <a:lnTo>
                  <a:pt x="54" y="85"/>
                </a:lnTo>
                <a:lnTo>
                  <a:pt x="67" y="76"/>
                </a:lnTo>
                <a:lnTo>
                  <a:pt x="81" y="67"/>
                </a:lnTo>
                <a:lnTo>
                  <a:pt x="81" y="67"/>
                </a:lnTo>
                <a:lnTo>
                  <a:pt x="93" y="58"/>
                </a:lnTo>
                <a:lnTo>
                  <a:pt x="93" y="58"/>
                </a:lnTo>
                <a:lnTo>
                  <a:pt x="94" y="57"/>
                </a:lnTo>
                <a:lnTo>
                  <a:pt x="94" y="57"/>
                </a:lnTo>
                <a:lnTo>
                  <a:pt x="92" y="60"/>
                </a:lnTo>
                <a:lnTo>
                  <a:pt x="92" y="60"/>
                </a:lnTo>
                <a:lnTo>
                  <a:pt x="88" y="64"/>
                </a:lnTo>
                <a:lnTo>
                  <a:pt x="83" y="70"/>
                </a:lnTo>
                <a:lnTo>
                  <a:pt x="73" y="77"/>
                </a:lnTo>
                <a:lnTo>
                  <a:pt x="62" y="85"/>
                </a:lnTo>
                <a:lnTo>
                  <a:pt x="52" y="92"/>
                </a:lnTo>
                <a:lnTo>
                  <a:pt x="52" y="92"/>
                </a:lnTo>
                <a:lnTo>
                  <a:pt x="30" y="110"/>
                </a:lnTo>
                <a:lnTo>
                  <a:pt x="20" y="119"/>
                </a:lnTo>
                <a:lnTo>
                  <a:pt x="11" y="128"/>
                </a:lnTo>
                <a:lnTo>
                  <a:pt x="11" y="128"/>
                </a:lnTo>
                <a:lnTo>
                  <a:pt x="10" y="121"/>
                </a:lnTo>
                <a:lnTo>
                  <a:pt x="10" y="121"/>
                </a:lnTo>
                <a:close/>
                <a:moveTo>
                  <a:pt x="14" y="168"/>
                </a:moveTo>
                <a:lnTo>
                  <a:pt x="14" y="168"/>
                </a:lnTo>
                <a:lnTo>
                  <a:pt x="25" y="160"/>
                </a:lnTo>
                <a:lnTo>
                  <a:pt x="35" y="151"/>
                </a:lnTo>
                <a:lnTo>
                  <a:pt x="55" y="132"/>
                </a:lnTo>
                <a:lnTo>
                  <a:pt x="55" y="132"/>
                </a:lnTo>
                <a:lnTo>
                  <a:pt x="67" y="122"/>
                </a:lnTo>
                <a:lnTo>
                  <a:pt x="79" y="112"/>
                </a:lnTo>
                <a:lnTo>
                  <a:pt x="79" y="112"/>
                </a:lnTo>
                <a:lnTo>
                  <a:pt x="91" y="100"/>
                </a:lnTo>
                <a:lnTo>
                  <a:pt x="98" y="94"/>
                </a:lnTo>
                <a:lnTo>
                  <a:pt x="104" y="89"/>
                </a:lnTo>
                <a:lnTo>
                  <a:pt x="104" y="89"/>
                </a:lnTo>
                <a:lnTo>
                  <a:pt x="107" y="87"/>
                </a:lnTo>
                <a:lnTo>
                  <a:pt x="103" y="91"/>
                </a:lnTo>
                <a:lnTo>
                  <a:pt x="103" y="91"/>
                </a:lnTo>
                <a:lnTo>
                  <a:pt x="97" y="97"/>
                </a:lnTo>
                <a:lnTo>
                  <a:pt x="89" y="104"/>
                </a:lnTo>
                <a:lnTo>
                  <a:pt x="89" y="104"/>
                </a:lnTo>
                <a:lnTo>
                  <a:pt x="63" y="126"/>
                </a:lnTo>
                <a:lnTo>
                  <a:pt x="63" y="126"/>
                </a:lnTo>
                <a:lnTo>
                  <a:pt x="51" y="138"/>
                </a:lnTo>
                <a:lnTo>
                  <a:pt x="38" y="152"/>
                </a:lnTo>
                <a:lnTo>
                  <a:pt x="16" y="179"/>
                </a:lnTo>
                <a:lnTo>
                  <a:pt x="16" y="179"/>
                </a:lnTo>
                <a:lnTo>
                  <a:pt x="14" y="168"/>
                </a:lnTo>
                <a:lnTo>
                  <a:pt x="14" y="168"/>
                </a:lnTo>
                <a:close/>
                <a:moveTo>
                  <a:pt x="14" y="165"/>
                </a:moveTo>
                <a:lnTo>
                  <a:pt x="14" y="165"/>
                </a:lnTo>
                <a:lnTo>
                  <a:pt x="13" y="155"/>
                </a:lnTo>
                <a:lnTo>
                  <a:pt x="13" y="155"/>
                </a:lnTo>
                <a:lnTo>
                  <a:pt x="25" y="142"/>
                </a:lnTo>
                <a:lnTo>
                  <a:pt x="38" y="131"/>
                </a:lnTo>
                <a:lnTo>
                  <a:pt x="66" y="110"/>
                </a:lnTo>
                <a:lnTo>
                  <a:pt x="66" y="110"/>
                </a:lnTo>
                <a:lnTo>
                  <a:pt x="76" y="101"/>
                </a:lnTo>
                <a:lnTo>
                  <a:pt x="87" y="91"/>
                </a:lnTo>
                <a:lnTo>
                  <a:pt x="87" y="91"/>
                </a:lnTo>
                <a:lnTo>
                  <a:pt x="95" y="83"/>
                </a:lnTo>
                <a:lnTo>
                  <a:pt x="95" y="83"/>
                </a:lnTo>
                <a:lnTo>
                  <a:pt x="103" y="76"/>
                </a:lnTo>
                <a:lnTo>
                  <a:pt x="106" y="74"/>
                </a:lnTo>
                <a:lnTo>
                  <a:pt x="103" y="77"/>
                </a:lnTo>
                <a:lnTo>
                  <a:pt x="103" y="77"/>
                </a:lnTo>
                <a:lnTo>
                  <a:pt x="78" y="100"/>
                </a:lnTo>
                <a:lnTo>
                  <a:pt x="54" y="123"/>
                </a:lnTo>
                <a:lnTo>
                  <a:pt x="54" y="123"/>
                </a:lnTo>
                <a:lnTo>
                  <a:pt x="43" y="136"/>
                </a:lnTo>
                <a:lnTo>
                  <a:pt x="32" y="150"/>
                </a:lnTo>
                <a:lnTo>
                  <a:pt x="32" y="150"/>
                </a:lnTo>
                <a:lnTo>
                  <a:pt x="28" y="154"/>
                </a:lnTo>
                <a:lnTo>
                  <a:pt x="23" y="157"/>
                </a:lnTo>
                <a:lnTo>
                  <a:pt x="14" y="165"/>
                </a:lnTo>
                <a:lnTo>
                  <a:pt x="14" y="165"/>
                </a:lnTo>
                <a:close/>
                <a:moveTo>
                  <a:pt x="17" y="147"/>
                </a:moveTo>
                <a:lnTo>
                  <a:pt x="17" y="147"/>
                </a:lnTo>
                <a:lnTo>
                  <a:pt x="15" y="148"/>
                </a:lnTo>
                <a:lnTo>
                  <a:pt x="14" y="150"/>
                </a:lnTo>
                <a:lnTo>
                  <a:pt x="14" y="150"/>
                </a:lnTo>
                <a:lnTo>
                  <a:pt x="13" y="152"/>
                </a:lnTo>
                <a:lnTo>
                  <a:pt x="13" y="152"/>
                </a:lnTo>
                <a:lnTo>
                  <a:pt x="11" y="132"/>
                </a:lnTo>
                <a:lnTo>
                  <a:pt x="11" y="132"/>
                </a:lnTo>
                <a:lnTo>
                  <a:pt x="22" y="124"/>
                </a:lnTo>
                <a:lnTo>
                  <a:pt x="32" y="116"/>
                </a:lnTo>
                <a:lnTo>
                  <a:pt x="53" y="100"/>
                </a:lnTo>
                <a:lnTo>
                  <a:pt x="73" y="83"/>
                </a:lnTo>
                <a:lnTo>
                  <a:pt x="83" y="75"/>
                </a:lnTo>
                <a:lnTo>
                  <a:pt x="94" y="68"/>
                </a:lnTo>
                <a:lnTo>
                  <a:pt x="94" y="68"/>
                </a:lnTo>
                <a:lnTo>
                  <a:pt x="90" y="72"/>
                </a:lnTo>
                <a:lnTo>
                  <a:pt x="85" y="77"/>
                </a:lnTo>
                <a:lnTo>
                  <a:pt x="77" y="88"/>
                </a:lnTo>
                <a:lnTo>
                  <a:pt x="77" y="88"/>
                </a:lnTo>
                <a:lnTo>
                  <a:pt x="55" y="110"/>
                </a:lnTo>
                <a:lnTo>
                  <a:pt x="55" y="110"/>
                </a:lnTo>
                <a:lnTo>
                  <a:pt x="17" y="147"/>
                </a:lnTo>
                <a:lnTo>
                  <a:pt x="17" y="147"/>
                </a:lnTo>
                <a:close/>
                <a:moveTo>
                  <a:pt x="16" y="182"/>
                </a:moveTo>
                <a:lnTo>
                  <a:pt x="16" y="182"/>
                </a:lnTo>
                <a:lnTo>
                  <a:pt x="29" y="173"/>
                </a:lnTo>
                <a:lnTo>
                  <a:pt x="40" y="163"/>
                </a:lnTo>
                <a:lnTo>
                  <a:pt x="64" y="141"/>
                </a:lnTo>
                <a:lnTo>
                  <a:pt x="64" y="141"/>
                </a:lnTo>
                <a:lnTo>
                  <a:pt x="91" y="118"/>
                </a:lnTo>
                <a:lnTo>
                  <a:pt x="91" y="118"/>
                </a:lnTo>
                <a:lnTo>
                  <a:pt x="106" y="105"/>
                </a:lnTo>
                <a:lnTo>
                  <a:pt x="106" y="105"/>
                </a:lnTo>
                <a:lnTo>
                  <a:pt x="110" y="102"/>
                </a:lnTo>
                <a:lnTo>
                  <a:pt x="110" y="103"/>
                </a:lnTo>
                <a:lnTo>
                  <a:pt x="104" y="108"/>
                </a:lnTo>
                <a:lnTo>
                  <a:pt x="104" y="108"/>
                </a:lnTo>
                <a:lnTo>
                  <a:pt x="94" y="119"/>
                </a:lnTo>
                <a:lnTo>
                  <a:pt x="83" y="130"/>
                </a:lnTo>
                <a:lnTo>
                  <a:pt x="61" y="151"/>
                </a:lnTo>
                <a:lnTo>
                  <a:pt x="38" y="171"/>
                </a:lnTo>
                <a:lnTo>
                  <a:pt x="28" y="182"/>
                </a:lnTo>
                <a:lnTo>
                  <a:pt x="18" y="193"/>
                </a:lnTo>
                <a:lnTo>
                  <a:pt x="18" y="193"/>
                </a:lnTo>
                <a:lnTo>
                  <a:pt x="16" y="182"/>
                </a:lnTo>
                <a:lnTo>
                  <a:pt x="16" y="182"/>
                </a:lnTo>
                <a:close/>
                <a:moveTo>
                  <a:pt x="19" y="199"/>
                </a:moveTo>
                <a:lnTo>
                  <a:pt x="19" y="199"/>
                </a:lnTo>
                <a:lnTo>
                  <a:pt x="30" y="190"/>
                </a:lnTo>
                <a:lnTo>
                  <a:pt x="41" y="182"/>
                </a:lnTo>
                <a:lnTo>
                  <a:pt x="62" y="163"/>
                </a:lnTo>
                <a:lnTo>
                  <a:pt x="62" y="163"/>
                </a:lnTo>
                <a:lnTo>
                  <a:pt x="87" y="140"/>
                </a:lnTo>
                <a:lnTo>
                  <a:pt x="87" y="140"/>
                </a:lnTo>
                <a:lnTo>
                  <a:pt x="102" y="128"/>
                </a:lnTo>
                <a:lnTo>
                  <a:pt x="102" y="128"/>
                </a:lnTo>
                <a:lnTo>
                  <a:pt x="83" y="149"/>
                </a:lnTo>
                <a:lnTo>
                  <a:pt x="74" y="158"/>
                </a:lnTo>
                <a:lnTo>
                  <a:pt x="64" y="167"/>
                </a:lnTo>
                <a:lnTo>
                  <a:pt x="64" y="167"/>
                </a:lnTo>
                <a:lnTo>
                  <a:pt x="57" y="173"/>
                </a:lnTo>
                <a:lnTo>
                  <a:pt x="51" y="179"/>
                </a:lnTo>
                <a:lnTo>
                  <a:pt x="39" y="192"/>
                </a:lnTo>
                <a:lnTo>
                  <a:pt x="39" y="192"/>
                </a:lnTo>
                <a:lnTo>
                  <a:pt x="30" y="202"/>
                </a:lnTo>
                <a:lnTo>
                  <a:pt x="21" y="211"/>
                </a:lnTo>
                <a:lnTo>
                  <a:pt x="21" y="211"/>
                </a:lnTo>
                <a:lnTo>
                  <a:pt x="19" y="199"/>
                </a:lnTo>
                <a:lnTo>
                  <a:pt x="19" y="199"/>
                </a:lnTo>
                <a:close/>
                <a:moveTo>
                  <a:pt x="113" y="264"/>
                </a:moveTo>
                <a:lnTo>
                  <a:pt x="113" y="264"/>
                </a:lnTo>
                <a:lnTo>
                  <a:pt x="104" y="268"/>
                </a:lnTo>
                <a:lnTo>
                  <a:pt x="99" y="270"/>
                </a:lnTo>
                <a:lnTo>
                  <a:pt x="96" y="272"/>
                </a:lnTo>
                <a:lnTo>
                  <a:pt x="96" y="272"/>
                </a:lnTo>
                <a:lnTo>
                  <a:pt x="115" y="254"/>
                </a:lnTo>
                <a:lnTo>
                  <a:pt x="115" y="254"/>
                </a:lnTo>
                <a:lnTo>
                  <a:pt x="116" y="273"/>
                </a:lnTo>
                <a:lnTo>
                  <a:pt x="116" y="273"/>
                </a:lnTo>
                <a:lnTo>
                  <a:pt x="115" y="272"/>
                </a:lnTo>
                <a:lnTo>
                  <a:pt x="115" y="272"/>
                </a:lnTo>
                <a:lnTo>
                  <a:pt x="111" y="273"/>
                </a:lnTo>
                <a:lnTo>
                  <a:pt x="107" y="275"/>
                </a:lnTo>
                <a:lnTo>
                  <a:pt x="107" y="275"/>
                </a:lnTo>
                <a:lnTo>
                  <a:pt x="109" y="273"/>
                </a:lnTo>
                <a:lnTo>
                  <a:pt x="111" y="271"/>
                </a:lnTo>
                <a:lnTo>
                  <a:pt x="115" y="265"/>
                </a:lnTo>
                <a:lnTo>
                  <a:pt x="115" y="265"/>
                </a:lnTo>
                <a:lnTo>
                  <a:pt x="115" y="264"/>
                </a:lnTo>
                <a:lnTo>
                  <a:pt x="113" y="264"/>
                </a:lnTo>
                <a:lnTo>
                  <a:pt x="113" y="264"/>
                </a:lnTo>
                <a:close/>
                <a:moveTo>
                  <a:pt x="75" y="279"/>
                </a:moveTo>
                <a:lnTo>
                  <a:pt x="75" y="279"/>
                </a:lnTo>
                <a:lnTo>
                  <a:pt x="65" y="280"/>
                </a:lnTo>
                <a:lnTo>
                  <a:pt x="55" y="283"/>
                </a:lnTo>
                <a:lnTo>
                  <a:pt x="44" y="286"/>
                </a:lnTo>
                <a:lnTo>
                  <a:pt x="36" y="291"/>
                </a:lnTo>
                <a:lnTo>
                  <a:pt x="36" y="291"/>
                </a:lnTo>
                <a:lnTo>
                  <a:pt x="33" y="279"/>
                </a:lnTo>
                <a:lnTo>
                  <a:pt x="33" y="279"/>
                </a:lnTo>
                <a:lnTo>
                  <a:pt x="34" y="278"/>
                </a:lnTo>
                <a:lnTo>
                  <a:pt x="34" y="278"/>
                </a:lnTo>
                <a:lnTo>
                  <a:pt x="53" y="263"/>
                </a:lnTo>
                <a:lnTo>
                  <a:pt x="72" y="246"/>
                </a:lnTo>
                <a:lnTo>
                  <a:pt x="72" y="246"/>
                </a:lnTo>
                <a:lnTo>
                  <a:pt x="91" y="230"/>
                </a:lnTo>
                <a:lnTo>
                  <a:pt x="109" y="214"/>
                </a:lnTo>
                <a:lnTo>
                  <a:pt x="109" y="214"/>
                </a:lnTo>
                <a:lnTo>
                  <a:pt x="101" y="222"/>
                </a:lnTo>
                <a:lnTo>
                  <a:pt x="93" y="232"/>
                </a:lnTo>
                <a:lnTo>
                  <a:pt x="84" y="241"/>
                </a:lnTo>
                <a:lnTo>
                  <a:pt x="76" y="249"/>
                </a:lnTo>
                <a:lnTo>
                  <a:pt x="76" y="249"/>
                </a:lnTo>
                <a:lnTo>
                  <a:pt x="56" y="267"/>
                </a:lnTo>
                <a:lnTo>
                  <a:pt x="45" y="277"/>
                </a:lnTo>
                <a:lnTo>
                  <a:pt x="36" y="287"/>
                </a:lnTo>
                <a:lnTo>
                  <a:pt x="36" y="287"/>
                </a:lnTo>
                <a:lnTo>
                  <a:pt x="36" y="288"/>
                </a:lnTo>
                <a:lnTo>
                  <a:pt x="37" y="289"/>
                </a:lnTo>
                <a:lnTo>
                  <a:pt x="37" y="289"/>
                </a:lnTo>
                <a:lnTo>
                  <a:pt x="38" y="289"/>
                </a:lnTo>
                <a:lnTo>
                  <a:pt x="38" y="289"/>
                </a:lnTo>
                <a:lnTo>
                  <a:pt x="42" y="285"/>
                </a:lnTo>
                <a:lnTo>
                  <a:pt x="42" y="285"/>
                </a:lnTo>
                <a:lnTo>
                  <a:pt x="43" y="284"/>
                </a:lnTo>
                <a:lnTo>
                  <a:pt x="43" y="284"/>
                </a:lnTo>
                <a:lnTo>
                  <a:pt x="59" y="271"/>
                </a:lnTo>
                <a:lnTo>
                  <a:pt x="75" y="258"/>
                </a:lnTo>
                <a:lnTo>
                  <a:pt x="75" y="258"/>
                </a:lnTo>
                <a:lnTo>
                  <a:pt x="83" y="251"/>
                </a:lnTo>
                <a:lnTo>
                  <a:pt x="91" y="244"/>
                </a:lnTo>
                <a:lnTo>
                  <a:pt x="99" y="237"/>
                </a:lnTo>
                <a:lnTo>
                  <a:pt x="107" y="230"/>
                </a:lnTo>
                <a:lnTo>
                  <a:pt x="107" y="230"/>
                </a:lnTo>
                <a:lnTo>
                  <a:pt x="110" y="228"/>
                </a:lnTo>
                <a:lnTo>
                  <a:pt x="108" y="230"/>
                </a:lnTo>
                <a:lnTo>
                  <a:pt x="102" y="237"/>
                </a:lnTo>
                <a:lnTo>
                  <a:pt x="102" y="237"/>
                </a:lnTo>
                <a:lnTo>
                  <a:pt x="84" y="257"/>
                </a:lnTo>
                <a:lnTo>
                  <a:pt x="84" y="257"/>
                </a:lnTo>
                <a:lnTo>
                  <a:pt x="77" y="262"/>
                </a:lnTo>
                <a:lnTo>
                  <a:pt x="69" y="268"/>
                </a:lnTo>
                <a:lnTo>
                  <a:pt x="62" y="273"/>
                </a:lnTo>
                <a:lnTo>
                  <a:pt x="59" y="276"/>
                </a:lnTo>
                <a:lnTo>
                  <a:pt x="56" y="280"/>
                </a:lnTo>
                <a:lnTo>
                  <a:pt x="56" y="280"/>
                </a:lnTo>
                <a:lnTo>
                  <a:pt x="56" y="281"/>
                </a:lnTo>
                <a:lnTo>
                  <a:pt x="58" y="282"/>
                </a:lnTo>
                <a:lnTo>
                  <a:pt x="58" y="282"/>
                </a:lnTo>
                <a:lnTo>
                  <a:pt x="75" y="269"/>
                </a:lnTo>
                <a:lnTo>
                  <a:pt x="92" y="257"/>
                </a:lnTo>
                <a:lnTo>
                  <a:pt x="92" y="257"/>
                </a:lnTo>
                <a:lnTo>
                  <a:pt x="83" y="268"/>
                </a:lnTo>
                <a:lnTo>
                  <a:pt x="75" y="279"/>
                </a:lnTo>
                <a:lnTo>
                  <a:pt x="75" y="279"/>
                </a:lnTo>
                <a:lnTo>
                  <a:pt x="75" y="279"/>
                </a:lnTo>
                <a:lnTo>
                  <a:pt x="75" y="279"/>
                </a:lnTo>
                <a:close/>
                <a:moveTo>
                  <a:pt x="115" y="182"/>
                </a:moveTo>
                <a:lnTo>
                  <a:pt x="115" y="182"/>
                </a:lnTo>
                <a:lnTo>
                  <a:pt x="115" y="181"/>
                </a:lnTo>
                <a:lnTo>
                  <a:pt x="115" y="181"/>
                </a:lnTo>
                <a:lnTo>
                  <a:pt x="115" y="196"/>
                </a:lnTo>
                <a:lnTo>
                  <a:pt x="115" y="196"/>
                </a:lnTo>
                <a:lnTo>
                  <a:pt x="114" y="196"/>
                </a:lnTo>
                <a:lnTo>
                  <a:pt x="113" y="196"/>
                </a:lnTo>
                <a:lnTo>
                  <a:pt x="113" y="196"/>
                </a:lnTo>
                <a:lnTo>
                  <a:pt x="74" y="226"/>
                </a:lnTo>
                <a:lnTo>
                  <a:pt x="74" y="226"/>
                </a:lnTo>
                <a:lnTo>
                  <a:pt x="53" y="244"/>
                </a:lnTo>
                <a:lnTo>
                  <a:pt x="53" y="244"/>
                </a:lnTo>
                <a:lnTo>
                  <a:pt x="43" y="250"/>
                </a:lnTo>
                <a:lnTo>
                  <a:pt x="43" y="250"/>
                </a:lnTo>
                <a:lnTo>
                  <a:pt x="60" y="236"/>
                </a:lnTo>
                <a:lnTo>
                  <a:pt x="76" y="220"/>
                </a:lnTo>
                <a:lnTo>
                  <a:pt x="76" y="220"/>
                </a:lnTo>
                <a:lnTo>
                  <a:pt x="86" y="211"/>
                </a:lnTo>
                <a:lnTo>
                  <a:pt x="95" y="201"/>
                </a:lnTo>
                <a:lnTo>
                  <a:pt x="104" y="191"/>
                </a:lnTo>
                <a:lnTo>
                  <a:pt x="115" y="182"/>
                </a:lnTo>
                <a:lnTo>
                  <a:pt x="115" y="182"/>
                </a:lnTo>
                <a:close/>
                <a:moveTo>
                  <a:pt x="102" y="247"/>
                </a:moveTo>
                <a:lnTo>
                  <a:pt x="102" y="247"/>
                </a:lnTo>
                <a:lnTo>
                  <a:pt x="95" y="253"/>
                </a:lnTo>
                <a:lnTo>
                  <a:pt x="95" y="253"/>
                </a:lnTo>
                <a:lnTo>
                  <a:pt x="69" y="270"/>
                </a:lnTo>
                <a:lnTo>
                  <a:pt x="69" y="270"/>
                </a:lnTo>
                <a:lnTo>
                  <a:pt x="64" y="275"/>
                </a:lnTo>
                <a:lnTo>
                  <a:pt x="62" y="277"/>
                </a:lnTo>
                <a:lnTo>
                  <a:pt x="62" y="276"/>
                </a:lnTo>
                <a:lnTo>
                  <a:pt x="62" y="276"/>
                </a:lnTo>
                <a:lnTo>
                  <a:pt x="68" y="270"/>
                </a:lnTo>
                <a:lnTo>
                  <a:pt x="75" y="266"/>
                </a:lnTo>
                <a:lnTo>
                  <a:pt x="75" y="266"/>
                </a:lnTo>
                <a:lnTo>
                  <a:pt x="86" y="257"/>
                </a:lnTo>
                <a:lnTo>
                  <a:pt x="96" y="247"/>
                </a:lnTo>
                <a:lnTo>
                  <a:pt x="115" y="225"/>
                </a:lnTo>
                <a:lnTo>
                  <a:pt x="115" y="225"/>
                </a:lnTo>
                <a:lnTo>
                  <a:pt x="115" y="224"/>
                </a:lnTo>
                <a:lnTo>
                  <a:pt x="115" y="224"/>
                </a:lnTo>
                <a:lnTo>
                  <a:pt x="113" y="223"/>
                </a:lnTo>
                <a:lnTo>
                  <a:pt x="113" y="223"/>
                </a:lnTo>
                <a:lnTo>
                  <a:pt x="108" y="226"/>
                </a:lnTo>
                <a:lnTo>
                  <a:pt x="103" y="230"/>
                </a:lnTo>
                <a:lnTo>
                  <a:pt x="95" y="238"/>
                </a:lnTo>
                <a:lnTo>
                  <a:pt x="86" y="246"/>
                </a:lnTo>
                <a:lnTo>
                  <a:pt x="77" y="253"/>
                </a:lnTo>
                <a:lnTo>
                  <a:pt x="77" y="253"/>
                </a:lnTo>
                <a:lnTo>
                  <a:pt x="54" y="272"/>
                </a:lnTo>
                <a:lnTo>
                  <a:pt x="54" y="272"/>
                </a:lnTo>
                <a:lnTo>
                  <a:pt x="55" y="271"/>
                </a:lnTo>
                <a:lnTo>
                  <a:pt x="55" y="271"/>
                </a:lnTo>
                <a:lnTo>
                  <a:pt x="66" y="260"/>
                </a:lnTo>
                <a:lnTo>
                  <a:pt x="77" y="251"/>
                </a:lnTo>
                <a:lnTo>
                  <a:pt x="77" y="251"/>
                </a:lnTo>
                <a:lnTo>
                  <a:pt x="87" y="242"/>
                </a:lnTo>
                <a:lnTo>
                  <a:pt x="96" y="232"/>
                </a:lnTo>
                <a:lnTo>
                  <a:pt x="105" y="221"/>
                </a:lnTo>
                <a:lnTo>
                  <a:pt x="115" y="212"/>
                </a:lnTo>
                <a:lnTo>
                  <a:pt x="115" y="212"/>
                </a:lnTo>
                <a:lnTo>
                  <a:pt x="115" y="212"/>
                </a:lnTo>
                <a:lnTo>
                  <a:pt x="115" y="212"/>
                </a:lnTo>
                <a:lnTo>
                  <a:pt x="115" y="237"/>
                </a:lnTo>
                <a:lnTo>
                  <a:pt x="115" y="237"/>
                </a:lnTo>
                <a:lnTo>
                  <a:pt x="115" y="238"/>
                </a:lnTo>
                <a:lnTo>
                  <a:pt x="115" y="238"/>
                </a:lnTo>
                <a:lnTo>
                  <a:pt x="102" y="247"/>
                </a:lnTo>
                <a:lnTo>
                  <a:pt x="102" y="247"/>
                </a:lnTo>
                <a:close/>
                <a:moveTo>
                  <a:pt x="115" y="198"/>
                </a:moveTo>
                <a:lnTo>
                  <a:pt x="115" y="198"/>
                </a:lnTo>
                <a:lnTo>
                  <a:pt x="115" y="197"/>
                </a:lnTo>
                <a:lnTo>
                  <a:pt x="115" y="197"/>
                </a:lnTo>
                <a:lnTo>
                  <a:pt x="115" y="211"/>
                </a:lnTo>
                <a:lnTo>
                  <a:pt x="115" y="211"/>
                </a:lnTo>
                <a:lnTo>
                  <a:pt x="114" y="210"/>
                </a:lnTo>
                <a:lnTo>
                  <a:pt x="113" y="210"/>
                </a:lnTo>
                <a:lnTo>
                  <a:pt x="113" y="210"/>
                </a:lnTo>
                <a:lnTo>
                  <a:pt x="103" y="217"/>
                </a:lnTo>
                <a:lnTo>
                  <a:pt x="93" y="225"/>
                </a:lnTo>
                <a:lnTo>
                  <a:pt x="74" y="241"/>
                </a:lnTo>
                <a:lnTo>
                  <a:pt x="56" y="258"/>
                </a:lnTo>
                <a:lnTo>
                  <a:pt x="36" y="274"/>
                </a:lnTo>
                <a:lnTo>
                  <a:pt x="36" y="274"/>
                </a:lnTo>
                <a:lnTo>
                  <a:pt x="43" y="266"/>
                </a:lnTo>
                <a:lnTo>
                  <a:pt x="52" y="258"/>
                </a:lnTo>
                <a:lnTo>
                  <a:pt x="52" y="258"/>
                </a:lnTo>
                <a:lnTo>
                  <a:pt x="63" y="248"/>
                </a:lnTo>
                <a:lnTo>
                  <a:pt x="73" y="239"/>
                </a:lnTo>
                <a:lnTo>
                  <a:pt x="73" y="239"/>
                </a:lnTo>
                <a:lnTo>
                  <a:pt x="84" y="229"/>
                </a:lnTo>
                <a:lnTo>
                  <a:pt x="94" y="218"/>
                </a:lnTo>
                <a:lnTo>
                  <a:pt x="115" y="198"/>
                </a:lnTo>
                <a:lnTo>
                  <a:pt x="115" y="198"/>
                </a:lnTo>
                <a:close/>
                <a:moveTo>
                  <a:pt x="82" y="273"/>
                </a:moveTo>
                <a:lnTo>
                  <a:pt x="82" y="273"/>
                </a:lnTo>
                <a:lnTo>
                  <a:pt x="86" y="267"/>
                </a:lnTo>
                <a:lnTo>
                  <a:pt x="92" y="261"/>
                </a:lnTo>
                <a:lnTo>
                  <a:pt x="103" y="249"/>
                </a:lnTo>
                <a:lnTo>
                  <a:pt x="103" y="249"/>
                </a:lnTo>
                <a:lnTo>
                  <a:pt x="105" y="248"/>
                </a:lnTo>
                <a:lnTo>
                  <a:pt x="105" y="248"/>
                </a:lnTo>
                <a:lnTo>
                  <a:pt x="107" y="246"/>
                </a:lnTo>
                <a:lnTo>
                  <a:pt x="107" y="246"/>
                </a:lnTo>
                <a:lnTo>
                  <a:pt x="112" y="244"/>
                </a:lnTo>
                <a:lnTo>
                  <a:pt x="113" y="243"/>
                </a:lnTo>
                <a:lnTo>
                  <a:pt x="113" y="242"/>
                </a:lnTo>
                <a:lnTo>
                  <a:pt x="113" y="242"/>
                </a:lnTo>
                <a:lnTo>
                  <a:pt x="115" y="240"/>
                </a:lnTo>
                <a:lnTo>
                  <a:pt x="115" y="240"/>
                </a:lnTo>
                <a:lnTo>
                  <a:pt x="115" y="252"/>
                </a:lnTo>
                <a:lnTo>
                  <a:pt x="115" y="252"/>
                </a:lnTo>
                <a:lnTo>
                  <a:pt x="115" y="252"/>
                </a:lnTo>
                <a:lnTo>
                  <a:pt x="115" y="252"/>
                </a:lnTo>
                <a:lnTo>
                  <a:pt x="104" y="258"/>
                </a:lnTo>
                <a:lnTo>
                  <a:pt x="95" y="265"/>
                </a:lnTo>
                <a:lnTo>
                  <a:pt x="95" y="265"/>
                </a:lnTo>
                <a:lnTo>
                  <a:pt x="83" y="273"/>
                </a:lnTo>
                <a:lnTo>
                  <a:pt x="83" y="273"/>
                </a:lnTo>
                <a:lnTo>
                  <a:pt x="79" y="276"/>
                </a:lnTo>
                <a:lnTo>
                  <a:pt x="82" y="273"/>
                </a:lnTo>
                <a:lnTo>
                  <a:pt x="82" y="273"/>
                </a:lnTo>
                <a:close/>
                <a:moveTo>
                  <a:pt x="113" y="149"/>
                </a:moveTo>
                <a:lnTo>
                  <a:pt x="113" y="149"/>
                </a:lnTo>
                <a:lnTo>
                  <a:pt x="115" y="148"/>
                </a:lnTo>
                <a:lnTo>
                  <a:pt x="115" y="148"/>
                </a:lnTo>
                <a:lnTo>
                  <a:pt x="115" y="161"/>
                </a:lnTo>
                <a:lnTo>
                  <a:pt x="115" y="161"/>
                </a:lnTo>
                <a:lnTo>
                  <a:pt x="115" y="180"/>
                </a:lnTo>
                <a:lnTo>
                  <a:pt x="115" y="180"/>
                </a:lnTo>
                <a:lnTo>
                  <a:pt x="114" y="180"/>
                </a:lnTo>
                <a:lnTo>
                  <a:pt x="113" y="180"/>
                </a:lnTo>
                <a:lnTo>
                  <a:pt x="113" y="180"/>
                </a:lnTo>
                <a:lnTo>
                  <a:pt x="109" y="183"/>
                </a:lnTo>
                <a:lnTo>
                  <a:pt x="109" y="183"/>
                </a:lnTo>
                <a:lnTo>
                  <a:pt x="108" y="183"/>
                </a:lnTo>
                <a:lnTo>
                  <a:pt x="107" y="185"/>
                </a:lnTo>
                <a:lnTo>
                  <a:pt x="107" y="185"/>
                </a:lnTo>
                <a:lnTo>
                  <a:pt x="87" y="201"/>
                </a:lnTo>
                <a:lnTo>
                  <a:pt x="77" y="208"/>
                </a:lnTo>
                <a:lnTo>
                  <a:pt x="67" y="215"/>
                </a:lnTo>
                <a:lnTo>
                  <a:pt x="67" y="215"/>
                </a:lnTo>
                <a:lnTo>
                  <a:pt x="57" y="221"/>
                </a:lnTo>
                <a:lnTo>
                  <a:pt x="48" y="229"/>
                </a:lnTo>
                <a:lnTo>
                  <a:pt x="48" y="229"/>
                </a:lnTo>
                <a:lnTo>
                  <a:pt x="59" y="216"/>
                </a:lnTo>
                <a:lnTo>
                  <a:pt x="71" y="205"/>
                </a:lnTo>
                <a:lnTo>
                  <a:pt x="71" y="205"/>
                </a:lnTo>
                <a:lnTo>
                  <a:pt x="82" y="195"/>
                </a:lnTo>
                <a:lnTo>
                  <a:pt x="92" y="185"/>
                </a:lnTo>
                <a:lnTo>
                  <a:pt x="102" y="174"/>
                </a:lnTo>
                <a:lnTo>
                  <a:pt x="108" y="170"/>
                </a:lnTo>
                <a:lnTo>
                  <a:pt x="114" y="166"/>
                </a:lnTo>
                <a:lnTo>
                  <a:pt x="114" y="166"/>
                </a:lnTo>
                <a:lnTo>
                  <a:pt x="115" y="165"/>
                </a:lnTo>
                <a:lnTo>
                  <a:pt x="115" y="164"/>
                </a:lnTo>
                <a:lnTo>
                  <a:pt x="114" y="164"/>
                </a:lnTo>
                <a:lnTo>
                  <a:pt x="113" y="164"/>
                </a:lnTo>
                <a:lnTo>
                  <a:pt x="113" y="164"/>
                </a:lnTo>
                <a:lnTo>
                  <a:pt x="101" y="172"/>
                </a:lnTo>
                <a:lnTo>
                  <a:pt x="91" y="181"/>
                </a:lnTo>
                <a:lnTo>
                  <a:pt x="80" y="190"/>
                </a:lnTo>
                <a:lnTo>
                  <a:pt x="69" y="198"/>
                </a:lnTo>
                <a:lnTo>
                  <a:pt x="69" y="198"/>
                </a:lnTo>
                <a:lnTo>
                  <a:pt x="59" y="206"/>
                </a:lnTo>
                <a:lnTo>
                  <a:pt x="50" y="213"/>
                </a:lnTo>
                <a:lnTo>
                  <a:pt x="50" y="213"/>
                </a:lnTo>
                <a:lnTo>
                  <a:pt x="37" y="221"/>
                </a:lnTo>
                <a:lnTo>
                  <a:pt x="31" y="225"/>
                </a:lnTo>
                <a:lnTo>
                  <a:pt x="27" y="230"/>
                </a:lnTo>
                <a:lnTo>
                  <a:pt x="27" y="230"/>
                </a:lnTo>
                <a:lnTo>
                  <a:pt x="37" y="217"/>
                </a:lnTo>
                <a:lnTo>
                  <a:pt x="48" y="207"/>
                </a:lnTo>
                <a:lnTo>
                  <a:pt x="70" y="186"/>
                </a:lnTo>
                <a:lnTo>
                  <a:pt x="70" y="186"/>
                </a:lnTo>
                <a:lnTo>
                  <a:pt x="94" y="165"/>
                </a:lnTo>
                <a:lnTo>
                  <a:pt x="94" y="165"/>
                </a:lnTo>
                <a:lnTo>
                  <a:pt x="105" y="155"/>
                </a:lnTo>
                <a:lnTo>
                  <a:pt x="105" y="155"/>
                </a:lnTo>
                <a:lnTo>
                  <a:pt x="112" y="150"/>
                </a:lnTo>
                <a:lnTo>
                  <a:pt x="112" y="150"/>
                </a:lnTo>
                <a:lnTo>
                  <a:pt x="113" y="149"/>
                </a:lnTo>
                <a:lnTo>
                  <a:pt x="113" y="149"/>
                </a:lnTo>
                <a:close/>
                <a:moveTo>
                  <a:pt x="24" y="233"/>
                </a:moveTo>
                <a:lnTo>
                  <a:pt x="24" y="233"/>
                </a:lnTo>
                <a:lnTo>
                  <a:pt x="37" y="225"/>
                </a:lnTo>
                <a:lnTo>
                  <a:pt x="50" y="216"/>
                </a:lnTo>
                <a:lnTo>
                  <a:pt x="62" y="207"/>
                </a:lnTo>
                <a:lnTo>
                  <a:pt x="74" y="198"/>
                </a:lnTo>
                <a:lnTo>
                  <a:pt x="74" y="198"/>
                </a:lnTo>
                <a:lnTo>
                  <a:pt x="79" y="194"/>
                </a:lnTo>
                <a:lnTo>
                  <a:pt x="84" y="190"/>
                </a:lnTo>
                <a:lnTo>
                  <a:pt x="84" y="190"/>
                </a:lnTo>
                <a:lnTo>
                  <a:pt x="75" y="198"/>
                </a:lnTo>
                <a:lnTo>
                  <a:pt x="67" y="206"/>
                </a:lnTo>
                <a:lnTo>
                  <a:pt x="67" y="206"/>
                </a:lnTo>
                <a:lnTo>
                  <a:pt x="56" y="215"/>
                </a:lnTo>
                <a:lnTo>
                  <a:pt x="46" y="226"/>
                </a:lnTo>
                <a:lnTo>
                  <a:pt x="36" y="237"/>
                </a:lnTo>
                <a:lnTo>
                  <a:pt x="26" y="247"/>
                </a:lnTo>
                <a:lnTo>
                  <a:pt x="26" y="247"/>
                </a:lnTo>
                <a:lnTo>
                  <a:pt x="24" y="233"/>
                </a:lnTo>
                <a:lnTo>
                  <a:pt x="24" y="233"/>
                </a:lnTo>
                <a:close/>
                <a:moveTo>
                  <a:pt x="64" y="220"/>
                </a:moveTo>
                <a:lnTo>
                  <a:pt x="64" y="220"/>
                </a:lnTo>
                <a:lnTo>
                  <a:pt x="81" y="207"/>
                </a:lnTo>
                <a:lnTo>
                  <a:pt x="98" y="194"/>
                </a:lnTo>
                <a:lnTo>
                  <a:pt x="98" y="194"/>
                </a:lnTo>
                <a:lnTo>
                  <a:pt x="95" y="197"/>
                </a:lnTo>
                <a:lnTo>
                  <a:pt x="95" y="197"/>
                </a:lnTo>
                <a:lnTo>
                  <a:pt x="74" y="219"/>
                </a:lnTo>
                <a:lnTo>
                  <a:pt x="74" y="219"/>
                </a:lnTo>
                <a:lnTo>
                  <a:pt x="53" y="240"/>
                </a:lnTo>
                <a:lnTo>
                  <a:pt x="41" y="250"/>
                </a:lnTo>
                <a:lnTo>
                  <a:pt x="31" y="261"/>
                </a:lnTo>
                <a:lnTo>
                  <a:pt x="31" y="261"/>
                </a:lnTo>
                <a:lnTo>
                  <a:pt x="30" y="262"/>
                </a:lnTo>
                <a:lnTo>
                  <a:pt x="31" y="262"/>
                </a:lnTo>
                <a:lnTo>
                  <a:pt x="31" y="263"/>
                </a:lnTo>
                <a:lnTo>
                  <a:pt x="32" y="262"/>
                </a:lnTo>
                <a:lnTo>
                  <a:pt x="32" y="262"/>
                </a:lnTo>
                <a:lnTo>
                  <a:pt x="75" y="228"/>
                </a:lnTo>
                <a:lnTo>
                  <a:pt x="75" y="228"/>
                </a:lnTo>
                <a:lnTo>
                  <a:pt x="101" y="208"/>
                </a:lnTo>
                <a:lnTo>
                  <a:pt x="101" y="208"/>
                </a:lnTo>
                <a:lnTo>
                  <a:pt x="83" y="226"/>
                </a:lnTo>
                <a:lnTo>
                  <a:pt x="64" y="244"/>
                </a:lnTo>
                <a:lnTo>
                  <a:pt x="64" y="244"/>
                </a:lnTo>
                <a:lnTo>
                  <a:pt x="48" y="259"/>
                </a:lnTo>
                <a:lnTo>
                  <a:pt x="39" y="267"/>
                </a:lnTo>
                <a:lnTo>
                  <a:pt x="32" y="277"/>
                </a:lnTo>
                <a:lnTo>
                  <a:pt x="32" y="277"/>
                </a:lnTo>
                <a:lnTo>
                  <a:pt x="27" y="250"/>
                </a:lnTo>
                <a:lnTo>
                  <a:pt x="27" y="250"/>
                </a:lnTo>
                <a:lnTo>
                  <a:pt x="36" y="243"/>
                </a:lnTo>
                <a:lnTo>
                  <a:pt x="45" y="235"/>
                </a:lnTo>
                <a:lnTo>
                  <a:pt x="54" y="228"/>
                </a:lnTo>
                <a:lnTo>
                  <a:pt x="64" y="220"/>
                </a:lnTo>
                <a:lnTo>
                  <a:pt x="64" y="220"/>
                </a:lnTo>
                <a:close/>
                <a:moveTo>
                  <a:pt x="38" y="301"/>
                </a:moveTo>
                <a:lnTo>
                  <a:pt x="38" y="301"/>
                </a:lnTo>
                <a:lnTo>
                  <a:pt x="46" y="295"/>
                </a:lnTo>
                <a:lnTo>
                  <a:pt x="57" y="291"/>
                </a:lnTo>
                <a:lnTo>
                  <a:pt x="67" y="289"/>
                </a:lnTo>
                <a:lnTo>
                  <a:pt x="77" y="287"/>
                </a:lnTo>
                <a:lnTo>
                  <a:pt x="87" y="287"/>
                </a:lnTo>
                <a:lnTo>
                  <a:pt x="97" y="288"/>
                </a:lnTo>
                <a:lnTo>
                  <a:pt x="107" y="290"/>
                </a:lnTo>
                <a:lnTo>
                  <a:pt x="117" y="294"/>
                </a:lnTo>
                <a:lnTo>
                  <a:pt x="117" y="294"/>
                </a:lnTo>
                <a:lnTo>
                  <a:pt x="117" y="304"/>
                </a:lnTo>
                <a:lnTo>
                  <a:pt x="117" y="304"/>
                </a:lnTo>
                <a:lnTo>
                  <a:pt x="108" y="300"/>
                </a:lnTo>
                <a:lnTo>
                  <a:pt x="98" y="298"/>
                </a:lnTo>
                <a:lnTo>
                  <a:pt x="89" y="297"/>
                </a:lnTo>
                <a:lnTo>
                  <a:pt x="79" y="298"/>
                </a:lnTo>
                <a:lnTo>
                  <a:pt x="69" y="300"/>
                </a:lnTo>
                <a:lnTo>
                  <a:pt x="59" y="304"/>
                </a:lnTo>
                <a:lnTo>
                  <a:pt x="50" y="307"/>
                </a:lnTo>
                <a:lnTo>
                  <a:pt x="40" y="313"/>
                </a:lnTo>
                <a:lnTo>
                  <a:pt x="40" y="313"/>
                </a:lnTo>
                <a:lnTo>
                  <a:pt x="38" y="301"/>
                </a:lnTo>
                <a:lnTo>
                  <a:pt x="38" y="301"/>
                </a:lnTo>
                <a:close/>
                <a:moveTo>
                  <a:pt x="118" y="408"/>
                </a:moveTo>
                <a:lnTo>
                  <a:pt x="118" y="408"/>
                </a:lnTo>
                <a:lnTo>
                  <a:pt x="106" y="414"/>
                </a:lnTo>
                <a:lnTo>
                  <a:pt x="96" y="420"/>
                </a:lnTo>
                <a:lnTo>
                  <a:pt x="74" y="434"/>
                </a:lnTo>
                <a:lnTo>
                  <a:pt x="74" y="434"/>
                </a:lnTo>
                <a:lnTo>
                  <a:pt x="86" y="425"/>
                </a:lnTo>
                <a:lnTo>
                  <a:pt x="97" y="416"/>
                </a:lnTo>
                <a:lnTo>
                  <a:pt x="108" y="407"/>
                </a:lnTo>
                <a:lnTo>
                  <a:pt x="114" y="403"/>
                </a:lnTo>
                <a:lnTo>
                  <a:pt x="121" y="400"/>
                </a:lnTo>
                <a:lnTo>
                  <a:pt x="121" y="400"/>
                </a:lnTo>
                <a:lnTo>
                  <a:pt x="121" y="418"/>
                </a:lnTo>
                <a:lnTo>
                  <a:pt x="121" y="418"/>
                </a:lnTo>
                <a:lnTo>
                  <a:pt x="121" y="418"/>
                </a:lnTo>
                <a:lnTo>
                  <a:pt x="121" y="418"/>
                </a:lnTo>
                <a:lnTo>
                  <a:pt x="113" y="422"/>
                </a:lnTo>
                <a:lnTo>
                  <a:pt x="105" y="426"/>
                </a:lnTo>
                <a:lnTo>
                  <a:pt x="91" y="436"/>
                </a:lnTo>
                <a:lnTo>
                  <a:pt x="91" y="436"/>
                </a:lnTo>
                <a:lnTo>
                  <a:pt x="94" y="433"/>
                </a:lnTo>
                <a:lnTo>
                  <a:pt x="94" y="433"/>
                </a:lnTo>
                <a:lnTo>
                  <a:pt x="107" y="422"/>
                </a:lnTo>
                <a:lnTo>
                  <a:pt x="119" y="410"/>
                </a:lnTo>
                <a:lnTo>
                  <a:pt x="119" y="410"/>
                </a:lnTo>
                <a:lnTo>
                  <a:pt x="119" y="409"/>
                </a:lnTo>
                <a:lnTo>
                  <a:pt x="119" y="408"/>
                </a:lnTo>
                <a:lnTo>
                  <a:pt x="118" y="408"/>
                </a:lnTo>
                <a:lnTo>
                  <a:pt x="118" y="408"/>
                </a:lnTo>
                <a:close/>
                <a:moveTo>
                  <a:pt x="119" y="387"/>
                </a:moveTo>
                <a:lnTo>
                  <a:pt x="119" y="387"/>
                </a:lnTo>
                <a:lnTo>
                  <a:pt x="119" y="386"/>
                </a:lnTo>
                <a:lnTo>
                  <a:pt x="119" y="385"/>
                </a:lnTo>
                <a:lnTo>
                  <a:pt x="118" y="385"/>
                </a:lnTo>
                <a:lnTo>
                  <a:pt x="118" y="385"/>
                </a:lnTo>
                <a:lnTo>
                  <a:pt x="95" y="399"/>
                </a:lnTo>
                <a:lnTo>
                  <a:pt x="95" y="399"/>
                </a:lnTo>
                <a:lnTo>
                  <a:pt x="82" y="405"/>
                </a:lnTo>
                <a:lnTo>
                  <a:pt x="82" y="405"/>
                </a:lnTo>
                <a:lnTo>
                  <a:pt x="74" y="409"/>
                </a:lnTo>
                <a:lnTo>
                  <a:pt x="71" y="411"/>
                </a:lnTo>
                <a:lnTo>
                  <a:pt x="75" y="409"/>
                </a:lnTo>
                <a:lnTo>
                  <a:pt x="75" y="409"/>
                </a:lnTo>
                <a:lnTo>
                  <a:pt x="87" y="401"/>
                </a:lnTo>
                <a:lnTo>
                  <a:pt x="98" y="394"/>
                </a:lnTo>
                <a:lnTo>
                  <a:pt x="109" y="384"/>
                </a:lnTo>
                <a:lnTo>
                  <a:pt x="114" y="379"/>
                </a:lnTo>
                <a:lnTo>
                  <a:pt x="119" y="374"/>
                </a:lnTo>
                <a:lnTo>
                  <a:pt x="119" y="374"/>
                </a:lnTo>
                <a:lnTo>
                  <a:pt x="119" y="372"/>
                </a:lnTo>
                <a:lnTo>
                  <a:pt x="119" y="372"/>
                </a:lnTo>
                <a:lnTo>
                  <a:pt x="118" y="372"/>
                </a:lnTo>
                <a:lnTo>
                  <a:pt x="118" y="372"/>
                </a:lnTo>
                <a:lnTo>
                  <a:pt x="105" y="378"/>
                </a:lnTo>
                <a:lnTo>
                  <a:pt x="92" y="385"/>
                </a:lnTo>
                <a:lnTo>
                  <a:pt x="79" y="393"/>
                </a:lnTo>
                <a:lnTo>
                  <a:pt x="66" y="399"/>
                </a:lnTo>
                <a:lnTo>
                  <a:pt x="66" y="399"/>
                </a:lnTo>
                <a:lnTo>
                  <a:pt x="72" y="396"/>
                </a:lnTo>
                <a:lnTo>
                  <a:pt x="78" y="393"/>
                </a:lnTo>
                <a:lnTo>
                  <a:pt x="90" y="383"/>
                </a:lnTo>
                <a:lnTo>
                  <a:pt x="102" y="373"/>
                </a:lnTo>
                <a:lnTo>
                  <a:pt x="114" y="365"/>
                </a:lnTo>
                <a:lnTo>
                  <a:pt x="114" y="365"/>
                </a:lnTo>
                <a:lnTo>
                  <a:pt x="119" y="362"/>
                </a:lnTo>
                <a:lnTo>
                  <a:pt x="119" y="362"/>
                </a:lnTo>
                <a:lnTo>
                  <a:pt x="119" y="362"/>
                </a:lnTo>
                <a:lnTo>
                  <a:pt x="119" y="362"/>
                </a:lnTo>
                <a:lnTo>
                  <a:pt x="120" y="398"/>
                </a:lnTo>
                <a:lnTo>
                  <a:pt x="120" y="398"/>
                </a:lnTo>
                <a:lnTo>
                  <a:pt x="108" y="402"/>
                </a:lnTo>
                <a:lnTo>
                  <a:pt x="96" y="407"/>
                </a:lnTo>
                <a:lnTo>
                  <a:pt x="83" y="412"/>
                </a:lnTo>
                <a:lnTo>
                  <a:pt x="73" y="419"/>
                </a:lnTo>
                <a:lnTo>
                  <a:pt x="73" y="419"/>
                </a:lnTo>
                <a:lnTo>
                  <a:pt x="96" y="403"/>
                </a:lnTo>
                <a:lnTo>
                  <a:pt x="108" y="396"/>
                </a:lnTo>
                <a:lnTo>
                  <a:pt x="119" y="387"/>
                </a:lnTo>
                <a:lnTo>
                  <a:pt x="119" y="387"/>
                </a:lnTo>
                <a:close/>
                <a:moveTo>
                  <a:pt x="113" y="363"/>
                </a:moveTo>
                <a:lnTo>
                  <a:pt x="113" y="363"/>
                </a:lnTo>
                <a:lnTo>
                  <a:pt x="104" y="368"/>
                </a:lnTo>
                <a:lnTo>
                  <a:pt x="104" y="368"/>
                </a:lnTo>
                <a:lnTo>
                  <a:pt x="90" y="375"/>
                </a:lnTo>
                <a:lnTo>
                  <a:pt x="90" y="375"/>
                </a:lnTo>
                <a:lnTo>
                  <a:pt x="76" y="382"/>
                </a:lnTo>
                <a:lnTo>
                  <a:pt x="76" y="382"/>
                </a:lnTo>
                <a:lnTo>
                  <a:pt x="66" y="388"/>
                </a:lnTo>
                <a:lnTo>
                  <a:pt x="63" y="391"/>
                </a:lnTo>
                <a:lnTo>
                  <a:pt x="66" y="387"/>
                </a:lnTo>
                <a:lnTo>
                  <a:pt x="66" y="387"/>
                </a:lnTo>
                <a:lnTo>
                  <a:pt x="79" y="378"/>
                </a:lnTo>
                <a:lnTo>
                  <a:pt x="91" y="369"/>
                </a:lnTo>
                <a:lnTo>
                  <a:pt x="104" y="359"/>
                </a:lnTo>
                <a:lnTo>
                  <a:pt x="117" y="351"/>
                </a:lnTo>
                <a:lnTo>
                  <a:pt x="117" y="351"/>
                </a:lnTo>
                <a:lnTo>
                  <a:pt x="118" y="350"/>
                </a:lnTo>
                <a:lnTo>
                  <a:pt x="118" y="349"/>
                </a:lnTo>
                <a:lnTo>
                  <a:pt x="117" y="349"/>
                </a:lnTo>
                <a:lnTo>
                  <a:pt x="116" y="349"/>
                </a:lnTo>
                <a:lnTo>
                  <a:pt x="116" y="349"/>
                </a:lnTo>
                <a:lnTo>
                  <a:pt x="102" y="354"/>
                </a:lnTo>
                <a:lnTo>
                  <a:pt x="89" y="361"/>
                </a:lnTo>
                <a:lnTo>
                  <a:pt x="89" y="361"/>
                </a:lnTo>
                <a:lnTo>
                  <a:pt x="71" y="370"/>
                </a:lnTo>
                <a:lnTo>
                  <a:pt x="71" y="370"/>
                </a:lnTo>
                <a:lnTo>
                  <a:pt x="61" y="375"/>
                </a:lnTo>
                <a:lnTo>
                  <a:pt x="57" y="376"/>
                </a:lnTo>
                <a:lnTo>
                  <a:pt x="57" y="376"/>
                </a:lnTo>
                <a:lnTo>
                  <a:pt x="59" y="373"/>
                </a:lnTo>
                <a:lnTo>
                  <a:pt x="59" y="373"/>
                </a:lnTo>
                <a:lnTo>
                  <a:pt x="67" y="367"/>
                </a:lnTo>
                <a:lnTo>
                  <a:pt x="75" y="362"/>
                </a:lnTo>
                <a:lnTo>
                  <a:pt x="84" y="357"/>
                </a:lnTo>
                <a:lnTo>
                  <a:pt x="92" y="352"/>
                </a:lnTo>
                <a:lnTo>
                  <a:pt x="92" y="352"/>
                </a:lnTo>
                <a:lnTo>
                  <a:pt x="106" y="343"/>
                </a:lnTo>
                <a:lnTo>
                  <a:pt x="118" y="333"/>
                </a:lnTo>
                <a:lnTo>
                  <a:pt x="118" y="333"/>
                </a:lnTo>
                <a:lnTo>
                  <a:pt x="119" y="345"/>
                </a:lnTo>
                <a:lnTo>
                  <a:pt x="119" y="345"/>
                </a:lnTo>
                <a:lnTo>
                  <a:pt x="119" y="361"/>
                </a:lnTo>
                <a:lnTo>
                  <a:pt x="119" y="361"/>
                </a:lnTo>
                <a:lnTo>
                  <a:pt x="119" y="360"/>
                </a:lnTo>
                <a:lnTo>
                  <a:pt x="118" y="360"/>
                </a:lnTo>
                <a:lnTo>
                  <a:pt x="118" y="360"/>
                </a:lnTo>
                <a:lnTo>
                  <a:pt x="113" y="363"/>
                </a:lnTo>
                <a:lnTo>
                  <a:pt x="113" y="363"/>
                </a:lnTo>
                <a:lnTo>
                  <a:pt x="113" y="363"/>
                </a:lnTo>
                <a:lnTo>
                  <a:pt x="113" y="363"/>
                </a:lnTo>
                <a:close/>
                <a:moveTo>
                  <a:pt x="82" y="343"/>
                </a:moveTo>
                <a:lnTo>
                  <a:pt x="82" y="343"/>
                </a:lnTo>
                <a:lnTo>
                  <a:pt x="97" y="332"/>
                </a:lnTo>
                <a:lnTo>
                  <a:pt x="112" y="319"/>
                </a:lnTo>
                <a:lnTo>
                  <a:pt x="112" y="319"/>
                </a:lnTo>
                <a:lnTo>
                  <a:pt x="112" y="318"/>
                </a:lnTo>
                <a:lnTo>
                  <a:pt x="112" y="317"/>
                </a:lnTo>
                <a:lnTo>
                  <a:pt x="110" y="317"/>
                </a:lnTo>
                <a:lnTo>
                  <a:pt x="110" y="317"/>
                </a:lnTo>
                <a:lnTo>
                  <a:pt x="95" y="325"/>
                </a:lnTo>
                <a:lnTo>
                  <a:pt x="81" y="334"/>
                </a:lnTo>
                <a:lnTo>
                  <a:pt x="66" y="343"/>
                </a:lnTo>
                <a:lnTo>
                  <a:pt x="51" y="351"/>
                </a:lnTo>
                <a:lnTo>
                  <a:pt x="51" y="351"/>
                </a:lnTo>
                <a:lnTo>
                  <a:pt x="58" y="347"/>
                </a:lnTo>
                <a:lnTo>
                  <a:pt x="65" y="341"/>
                </a:lnTo>
                <a:lnTo>
                  <a:pt x="77" y="331"/>
                </a:lnTo>
                <a:lnTo>
                  <a:pt x="77" y="331"/>
                </a:lnTo>
                <a:lnTo>
                  <a:pt x="92" y="321"/>
                </a:lnTo>
                <a:lnTo>
                  <a:pt x="106" y="310"/>
                </a:lnTo>
                <a:lnTo>
                  <a:pt x="106" y="310"/>
                </a:lnTo>
                <a:lnTo>
                  <a:pt x="106" y="310"/>
                </a:lnTo>
                <a:lnTo>
                  <a:pt x="106" y="310"/>
                </a:lnTo>
                <a:lnTo>
                  <a:pt x="112" y="312"/>
                </a:lnTo>
                <a:lnTo>
                  <a:pt x="117" y="316"/>
                </a:lnTo>
                <a:lnTo>
                  <a:pt x="117" y="316"/>
                </a:lnTo>
                <a:lnTo>
                  <a:pt x="118" y="330"/>
                </a:lnTo>
                <a:lnTo>
                  <a:pt x="118" y="330"/>
                </a:lnTo>
                <a:lnTo>
                  <a:pt x="110" y="333"/>
                </a:lnTo>
                <a:lnTo>
                  <a:pt x="103" y="337"/>
                </a:lnTo>
                <a:lnTo>
                  <a:pt x="89" y="346"/>
                </a:lnTo>
                <a:lnTo>
                  <a:pt x="75" y="355"/>
                </a:lnTo>
                <a:lnTo>
                  <a:pt x="67" y="359"/>
                </a:lnTo>
                <a:lnTo>
                  <a:pt x="59" y="362"/>
                </a:lnTo>
                <a:lnTo>
                  <a:pt x="59" y="362"/>
                </a:lnTo>
                <a:lnTo>
                  <a:pt x="56" y="363"/>
                </a:lnTo>
                <a:lnTo>
                  <a:pt x="55" y="363"/>
                </a:lnTo>
                <a:lnTo>
                  <a:pt x="59" y="360"/>
                </a:lnTo>
                <a:lnTo>
                  <a:pt x="67" y="355"/>
                </a:lnTo>
                <a:lnTo>
                  <a:pt x="67" y="355"/>
                </a:lnTo>
                <a:lnTo>
                  <a:pt x="82" y="343"/>
                </a:lnTo>
                <a:lnTo>
                  <a:pt x="82" y="343"/>
                </a:lnTo>
                <a:close/>
                <a:moveTo>
                  <a:pt x="103" y="309"/>
                </a:moveTo>
                <a:lnTo>
                  <a:pt x="103" y="309"/>
                </a:lnTo>
                <a:lnTo>
                  <a:pt x="90" y="316"/>
                </a:lnTo>
                <a:lnTo>
                  <a:pt x="77" y="323"/>
                </a:lnTo>
                <a:lnTo>
                  <a:pt x="53" y="339"/>
                </a:lnTo>
                <a:lnTo>
                  <a:pt x="53" y="339"/>
                </a:lnTo>
                <a:lnTo>
                  <a:pt x="49" y="341"/>
                </a:lnTo>
                <a:lnTo>
                  <a:pt x="52" y="338"/>
                </a:lnTo>
                <a:lnTo>
                  <a:pt x="52" y="338"/>
                </a:lnTo>
                <a:lnTo>
                  <a:pt x="60" y="330"/>
                </a:lnTo>
                <a:lnTo>
                  <a:pt x="68" y="323"/>
                </a:lnTo>
                <a:lnTo>
                  <a:pt x="68" y="323"/>
                </a:lnTo>
                <a:lnTo>
                  <a:pt x="79" y="316"/>
                </a:lnTo>
                <a:lnTo>
                  <a:pt x="85" y="312"/>
                </a:lnTo>
                <a:lnTo>
                  <a:pt x="90" y="306"/>
                </a:lnTo>
                <a:lnTo>
                  <a:pt x="90" y="306"/>
                </a:lnTo>
                <a:lnTo>
                  <a:pt x="96" y="307"/>
                </a:lnTo>
                <a:lnTo>
                  <a:pt x="103" y="309"/>
                </a:lnTo>
                <a:lnTo>
                  <a:pt x="103" y="309"/>
                </a:lnTo>
                <a:close/>
                <a:moveTo>
                  <a:pt x="79" y="314"/>
                </a:moveTo>
                <a:lnTo>
                  <a:pt x="79" y="314"/>
                </a:lnTo>
                <a:lnTo>
                  <a:pt x="71" y="319"/>
                </a:lnTo>
                <a:lnTo>
                  <a:pt x="67" y="321"/>
                </a:lnTo>
                <a:lnTo>
                  <a:pt x="63" y="324"/>
                </a:lnTo>
                <a:lnTo>
                  <a:pt x="63" y="324"/>
                </a:lnTo>
                <a:lnTo>
                  <a:pt x="55" y="332"/>
                </a:lnTo>
                <a:lnTo>
                  <a:pt x="48" y="340"/>
                </a:lnTo>
                <a:lnTo>
                  <a:pt x="48" y="340"/>
                </a:lnTo>
                <a:lnTo>
                  <a:pt x="45" y="333"/>
                </a:lnTo>
                <a:lnTo>
                  <a:pt x="45" y="333"/>
                </a:lnTo>
                <a:lnTo>
                  <a:pt x="45" y="333"/>
                </a:lnTo>
                <a:lnTo>
                  <a:pt x="45" y="333"/>
                </a:lnTo>
                <a:lnTo>
                  <a:pt x="57" y="325"/>
                </a:lnTo>
                <a:lnTo>
                  <a:pt x="69" y="317"/>
                </a:lnTo>
                <a:lnTo>
                  <a:pt x="69" y="317"/>
                </a:lnTo>
                <a:lnTo>
                  <a:pt x="82" y="310"/>
                </a:lnTo>
                <a:lnTo>
                  <a:pt x="84" y="309"/>
                </a:lnTo>
                <a:lnTo>
                  <a:pt x="85" y="309"/>
                </a:lnTo>
                <a:lnTo>
                  <a:pt x="79" y="314"/>
                </a:lnTo>
                <a:lnTo>
                  <a:pt x="79" y="314"/>
                </a:lnTo>
                <a:close/>
                <a:moveTo>
                  <a:pt x="48" y="344"/>
                </a:moveTo>
                <a:lnTo>
                  <a:pt x="48" y="344"/>
                </a:lnTo>
                <a:lnTo>
                  <a:pt x="61" y="336"/>
                </a:lnTo>
                <a:lnTo>
                  <a:pt x="73" y="327"/>
                </a:lnTo>
                <a:lnTo>
                  <a:pt x="73" y="327"/>
                </a:lnTo>
                <a:lnTo>
                  <a:pt x="79" y="323"/>
                </a:lnTo>
                <a:lnTo>
                  <a:pt x="87" y="319"/>
                </a:lnTo>
                <a:lnTo>
                  <a:pt x="101" y="312"/>
                </a:lnTo>
                <a:lnTo>
                  <a:pt x="101" y="312"/>
                </a:lnTo>
                <a:lnTo>
                  <a:pt x="88" y="320"/>
                </a:lnTo>
                <a:lnTo>
                  <a:pt x="75" y="329"/>
                </a:lnTo>
                <a:lnTo>
                  <a:pt x="62" y="339"/>
                </a:lnTo>
                <a:lnTo>
                  <a:pt x="50" y="349"/>
                </a:lnTo>
                <a:lnTo>
                  <a:pt x="50" y="349"/>
                </a:lnTo>
                <a:lnTo>
                  <a:pt x="48" y="344"/>
                </a:lnTo>
                <a:lnTo>
                  <a:pt x="48" y="344"/>
                </a:lnTo>
                <a:close/>
                <a:moveTo>
                  <a:pt x="51" y="353"/>
                </a:moveTo>
                <a:lnTo>
                  <a:pt x="51" y="353"/>
                </a:lnTo>
                <a:lnTo>
                  <a:pt x="65" y="346"/>
                </a:lnTo>
                <a:lnTo>
                  <a:pt x="79" y="338"/>
                </a:lnTo>
                <a:lnTo>
                  <a:pt x="93" y="329"/>
                </a:lnTo>
                <a:lnTo>
                  <a:pt x="107" y="321"/>
                </a:lnTo>
                <a:lnTo>
                  <a:pt x="107" y="321"/>
                </a:lnTo>
                <a:lnTo>
                  <a:pt x="100" y="326"/>
                </a:lnTo>
                <a:lnTo>
                  <a:pt x="92" y="332"/>
                </a:lnTo>
                <a:lnTo>
                  <a:pt x="85" y="338"/>
                </a:lnTo>
                <a:lnTo>
                  <a:pt x="77" y="344"/>
                </a:lnTo>
                <a:lnTo>
                  <a:pt x="77" y="344"/>
                </a:lnTo>
                <a:lnTo>
                  <a:pt x="65" y="353"/>
                </a:lnTo>
                <a:lnTo>
                  <a:pt x="53" y="363"/>
                </a:lnTo>
                <a:lnTo>
                  <a:pt x="53" y="363"/>
                </a:lnTo>
                <a:lnTo>
                  <a:pt x="51" y="353"/>
                </a:lnTo>
                <a:lnTo>
                  <a:pt x="51" y="353"/>
                </a:lnTo>
                <a:close/>
                <a:moveTo>
                  <a:pt x="114" y="334"/>
                </a:moveTo>
                <a:lnTo>
                  <a:pt x="114" y="334"/>
                </a:lnTo>
                <a:lnTo>
                  <a:pt x="116" y="333"/>
                </a:lnTo>
                <a:lnTo>
                  <a:pt x="116" y="333"/>
                </a:lnTo>
                <a:lnTo>
                  <a:pt x="111" y="337"/>
                </a:lnTo>
                <a:lnTo>
                  <a:pt x="100" y="344"/>
                </a:lnTo>
                <a:lnTo>
                  <a:pt x="100" y="344"/>
                </a:lnTo>
                <a:lnTo>
                  <a:pt x="90" y="351"/>
                </a:lnTo>
                <a:lnTo>
                  <a:pt x="79" y="358"/>
                </a:lnTo>
                <a:lnTo>
                  <a:pt x="79" y="358"/>
                </a:lnTo>
                <a:lnTo>
                  <a:pt x="67" y="365"/>
                </a:lnTo>
                <a:lnTo>
                  <a:pt x="61" y="369"/>
                </a:lnTo>
                <a:lnTo>
                  <a:pt x="56" y="374"/>
                </a:lnTo>
                <a:lnTo>
                  <a:pt x="56" y="374"/>
                </a:lnTo>
                <a:lnTo>
                  <a:pt x="54" y="366"/>
                </a:lnTo>
                <a:lnTo>
                  <a:pt x="54" y="366"/>
                </a:lnTo>
                <a:lnTo>
                  <a:pt x="62" y="363"/>
                </a:lnTo>
                <a:lnTo>
                  <a:pt x="70" y="360"/>
                </a:lnTo>
                <a:lnTo>
                  <a:pt x="84" y="351"/>
                </a:lnTo>
                <a:lnTo>
                  <a:pt x="99" y="342"/>
                </a:lnTo>
                <a:lnTo>
                  <a:pt x="114" y="334"/>
                </a:lnTo>
                <a:lnTo>
                  <a:pt x="114" y="334"/>
                </a:lnTo>
                <a:close/>
                <a:moveTo>
                  <a:pt x="57" y="378"/>
                </a:moveTo>
                <a:lnTo>
                  <a:pt x="57" y="378"/>
                </a:lnTo>
                <a:lnTo>
                  <a:pt x="86" y="365"/>
                </a:lnTo>
                <a:lnTo>
                  <a:pt x="99" y="358"/>
                </a:lnTo>
                <a:lnTo>
                  <a:pt x="112" y="351"/>
                </a:lnTo>
                <a:lnTo>
                  <a:pt x="112" y="351"/>
                </a:lnTo>
                <a:lnTo>
                  <a:pt x="99" y="360"/>
                </a:lnTo>
                <a:lnTo>
                  <a:pt x="86" y="370"/>
                </a:lnTo>
                <a:lnTo>
                  <a:pt x="73" y="379"/>
                </a:lnTo>
                <a:lnTo>
                  <a:pt x="60" y="390"/>
                </a:lnTo>
                <a:lnTo>
                  <a:pt x="60" y="390"/>
                </a:lnTo>
                <a:lnTo>
                  <a:pt x="57" y="378"/>
                </a:lnTo>
                <a:lnTo>
                  <a:pt x="57" y="378"/>
                </a:lnTo>
                <a:close/>
                <a:moveTo>
                  <a:pt x="84" y="468"/>
                </a:moveTo>
                <a:lnTo>
                  <a:pt x="84" y="468"/>
                </a:lnTo>
                <a:lnTo>
                  <a:pt x="91" y="463"/>
                </a:lnTo>
                <a:lnTo>
                  <a:pt x="99" y="459"/>
                </a:lnTo>
                <a:lnTo>
                  <a:pt x="99" y="459"/>
                </a:lnTo>
                <a:lnTo>
                  <a:pt x="110" y="454"/>
                </a:lnTo>
                <a:lnTo>
                  <a:pt x="110" y="454"/>
                </a:lnTo>
                <a:lnTo>
                  <a:pt x="97" y="463"/>
                </a:lnTo>
                <a:lnTo>
                  <a:pt x="91" y="468"/>
                </a:lnTo>
                <a:lnTo>
                  <a:pt x="86" y="475"/>
                </a:lnTo>
                <a:lnTo>
                  <a:pt x="86" y="475"/>
                </a:lnTo>
                <a:lnTo>
                  <a:pt x="84" y="468"/>
                </a:lnTo>
                <a:lnTo>
                  <a:pt x="84" y="468"/>
                </a:lnTo>
                <a:close/>
                <a:moveTo>
                  <a:pt x="107" y="478"/>
                </a:moveTo>
                <a:lnTo>
                  <a:pt x="107" y="478"/>
                </a:lnTo>
                <a:lnTo>
                  <a:pt x="98" y="484"/>
                </a:lnTo>
                <a:lnTo>
                  <a:pt x="95" y="485"/>
                </a:lnTo>
                <a:lnTo>
                  <a:pt x="99" y="482"/>
                </a:lnTo>
                <a:lnTo>
                  <a:pt x="99" y="482"/>
                </a:lnTo>
                <a:lnTo>
                  <a:pt x="111" y="471"/>
                </a:lnTo>
                <a:lnTo>
                  <a:pt x="123" y="459"/>
                </a:lnTo>
                <a:lnTo>
                  <a:pt x="123" y="459"/>
                </a:lnTo>
                <a:lnTo>
                  <a:pt x="124" y="458"/>
                </a:lnTo>
                <a:lnTo>
                  <a:pt x="123" y="458"/>
                </a:lnTo>
                <a:lnTo>
                  <a:pt x="122" y="457"/>
                </a:lnTo>
                <a:lnTo>
                  <a:pt x="122" y="457"/>
                </a:lnTo>
                <a:lnTo>
                  <a:pt x="114" y="461"/>
                </a:lnTo>
                <a:lnTo>
                  <a:pt x="104" y="465"/>
                </a:lnTo>
                <a:lnTo>
                  <a:pt x="95" y="469"/>
                </a:lnTo>
                <a:lnTo>
                  <a:pt x="91" y="473"/>
                </a:lnTo>
                <a:lnTo>
                  <a:pt x="88" y="475"/>
                </a:lnTo>
                <a:lnTo>
                  <a:pt x="88" y="475"/>
                </a:lnTo>
                <a:lnTo>
                  <a:pt x="95" y="467"/>
                </a:lnTo>
                <a:lnTo>
                  <a:pt x="103" y="461"/>
                </a:lnTo>
                <a:lnTo>
                  <a:pt x="120" y="450"/>
                </a:lnTo>
                <a:lnTo>
                  <a:pt x="120" y="450"/>
                </a:lnTo>
                <a:lnTo>
                  <a:pt x="120" y="449"/>
                </a:lnTo>
                <a:lnTo>
                  <a:pt x="120" y="448"/>
                </a:lnTo>
                <a:lnTo>
                  <a:pt x="119" y="448"/>
                </a:lnTo>
                <a:lnTo>
                  <a:pt x="119" y="448"/>
                </a:lnTo>
                <a:lnTo>
                  <a:pt x="102" y="455"/>
                </a:lnTo>
                <a:lnTo>
                  <a:pt x="86" y="464"/>
                </a:lnTo>
                <a:lnTo>
                  <a:pt x="86" y="464"/>
                </a:lnTo>
                <a:lnTo>
                  <a:pt x="104" y="452"/>
                </a:lnTo>
                <a:lnTo>
                  <a:pt x="113" y="445"/>
                </a:lnTo>
                <a:lnTo>
                  <a:pt x="122" y="437"/>
                </a:lnTo>
                <a:lnTo>
                  <a:pt x="122" y="437"/>
                </a:lnTo>
                <a:lnTo>
                  <a:pt x="122" y="436"/>
                </a:lnTo>
                <a:lnTo>
                  <a:pt x="122" y="436"/>
                </a:lnTo>
                <a:lnTo>
                  <a:pt x="120" y="435"/>
                </a:lnTo>
                <a:lnTo>
                  <a:pt x="120" y="435"/>
                </a:lnTo>
                <a:lnTo>
                  <a:pt x="110" y="441"/>
                </a:lnTo>
                <a:lnTo>
                  <a:pt x="99" y="446"/>
                </a:lnTo>
                <a:lnTo>
                  <a:pt x="99" y="446"/>
                </a:lnTo>
                <a:lnTo>
                  <a:pt x="91" y="450"/>
                </a:lnTo>
                <a:lnTo>
                  <a:pt x="86" y="453"/>
                </a:lnTo>
                <a:lnTo>
                  <a:pt x="83" y="455"/>
                </a:lnTo>
                <a:lnTo>
                  <a:pt x="83" y="455"/>
                </a:lnTo>
                <a:lnTo>
                  <a:pt x="92" y="446"/>
                </a:lnTo>
                <a:lnTo>
                  <a:pt x="101" y="437"/>
                </a:lnTo>
                <a:lnTo>
                  <a:pt x="122" y="420"/>
                </a:lnTo>
                <a:lnTo>
                  <a:pt x="122" y="420"/>
                </a:lnTo>
                <a:lnTo>
                  <a:pt x="125" y="467"/>
                </a:lnTo>
                <a:lnTo>
                  <a:pt x="125" y="467"/>
                </a:lnTo>
                <a:lnTo>
                  <a:pt x="123" y="467"/>
                </a:lnTo>
                <a:lnTo>
                  <a:pt x="123" y="467"/>
                </a:lnTo>
                <a:lnTo>
                  <a:pt x="107" y="478"/>
                </a:lnTo>
                <a:lnTo>
                  <a:pt x="107" y="478"/>
                </a:lnTo>
                <a:close/>
                <a:moveTo>
                  <a:pt x="79" y="278"/>
                </a:moveTo>
                <a:lnTo>
                  <a:pt x="79" y="278"/>
                </a:lnTo>
                <a:lnTo>
                  <a:pt x="91" y="270"/>
                </a:lnTo>
                <a:lnTo>
                  <a:pt x="103" y="261"/>
                </a:lnTo>
                <a:lnTo>
                  <a:pt x="103" y="261"/>
                </a:lnTo>
                <a:lnTo>
                  <a:pt x="110" y="256"/>
                </a:lnTo>
                <a:lnTo>
                  <a:pt x="111" y="256"/>
                </a:lnTo>
                <a:lnTo>
                  <a:pt x="107" y="259"/>
                </a:lnTo>
                <a:lnTo>
                  <a:pt x="107" y="259"/>
                </a:lnTo>
                <a:lnTo>
                  <a:pt x="91" y="274"/>
                </a:lnTo>
                <a:lnTo>
                  <a:pt x="91" y="274"/>
                </a:lnTo>
                <a:lnTo>
                  <a:pt x="91" y="275"/>
                </a:lnTo>
                <a:lnTo>
                  <a:pt x="91" y="275"/>
                </a:lnTo>
                <a:lnTo>
                  <a:pt x="93" y="276"/>
                </a:lnTo>
                <a:lnTo>
                  <a:pt x="93" y="276"/>
                </a:lnTo>
                <a:lnTo>
                  <a:pt x="110" y="267"/>
                </a:lnTo>
                <a:lnTo>
                  <a:pt x="110" y="267"/>
                </a:lnTo>
                <a:lnTo>
                  <a:pt x="106" y="271"/>
                </a:lnTo>
                <a:lnTo>
                  <a:pt x="103" y="277"/>
                </a:lnTo>
                <a:lnTo>
                  <a:pt x="103" y="277"/>
                </a:lnTo>
                <a:lnTo>
                  <a:pt x="103" y="278"/>
                </a:lnTo>
                <a:lnTo>
                  <a:pt x="104" y="279"/>
                </a:lnTo>
                <a:lnTo>
                  <a:pt x="104" y="279"/>
                </a:lnTo>
                <a:lnTo>
                  <a:pt x="111" y="275"/>
                </a:lnTo>
                <a:lnTo>
                  <a:pt x="112" y="275"/>
                </a:lnTo>
                <a:lnTo>
                  <a:pt x="113" y="276"/>
                </a:lnTo>
                <a:lnTo>
                  <a:pt x="111" y="280"/>
                </a:lnTo>
                <a:lnTo>
                  <a:pt x="111" y="280"/>
                </a:lnTo>
                <a:lnTo>
                  <a:pt x="111" y="281"/>
                </a:lnTo>
                <a:lnTo>
                  <a:pt x="112" y="282"/>
                </a:lnTo>
                <a:lnTo>
                  <a:pt x="113" y="282"/>
                </a:lnTo>
                <a:lnTo>
                  <a:pt x="113" y="281"/>
                </a:lnTo>
                <a:lnTo>
                  <a:pt x="113" y="281"/>
                </a:lnTo>
                <a:lnTo>
                  <a:pt x="116" y="274"/>
                </a:lnTo>
                <a:lnTo>
                  <a:pt x="116" y="274"/>
                </a:lnTo>
                <a:lnTo>
                  <a:pt x="116" y="284"/>
                </a:lnTo>
                <a:lnTo>
                  <a:pt x="116" y="284"/>
                </a:lnTo>
                <a:lnTo>
                  <a:pt x="107" y="282"/>
                </a:lnTo>
                <a:lnTo>
                  <a:pt x="98" y="280"/>
                </a:lnTo>
                <a:lnTo>
                  <a:pt x="89" y="279"/>
                </a:lnTo>
                <a:lnTo>
                  <a:pt x="79" y="278"/>
                </a:lnTo>
                <a:lnTo>
                  <a:pt x="79" y="278"/>
                </a:lnTo>
                <a:close/>
                <a:moveTo>
                  <a:pt x="115" y="143"/>
                </a:moveTo>
                <a:lnTo>
                  <a:pt x="115" y="143"/>
                </a:lnTo>
                <a:lnTo>
                  <a:pt x="104" y="153"/>
                </a:lnTo>
                <a:lnTo>
                  <a:pt x="104" y="153"/>
                </a:lnTo>
                <a:lnTo>
                  <a:pt x="86" y="165"/>
                </a:lnTo>
                <a:lnTo>
                  <a:pt x="68" y="178"/>
                </a:lnTo>
                <a:lnTo>
                  <a:pt x="68" y="178"/>
                </a:lnTo>
                <a:lnTo>
                  <a:pt x="45" y="196"/>
                </a:lnTo>
                <a:lnTo>
                  <a:pt x="45" y="196"/>
                </a:lnTo>
                <a:lnTo>
                  <a:pt x="30" y="207"/>
                </a:lnTo>
                <a:lnTo>
                  <a:pt x="30" y="207"/>
                </a:lnTo>
                <a:lnTo>
                  <a:pt x="22" y="212"/>
                </a:lnTo>
                <a:lnTo>
                  <a:pt x="22" y="212"/>
                </a:lnTo>
                <a:lnTo>
                  <a:pt x="28" y="206"/>
                </a:lnTo>
                <a:lnTo>
                  <a:pt x="28" y="206"/>
                </a:lnTo>
                <a:lnTo>
                  <a:pt x="38" y="196"/>
                </a:lnTo>
                <a:lnTo>
                  <a:pt x="49" y="186"/>
                </a:lnTo>
                <a:lnTo>
                  <a:pt x="58" y="175"/>
                </a:lnTo>
                <a:lnTo>
                  <a:pt x="69" y="166"/>
                </a:lnTo>
                <a:lnTo>
                  <a:pt x="69" y="166"/>
                </a:lnTo>
                <a:lnTo>
                  <a:pt x="81" y="155"/>
                </a:lnTo>
                <a:lnTo>
                  <a:pt x="92" y="142"/>
                </a:lnTo>
                <a:lnTo>
                  <a:pt x="103" y="130"/>
                </a:lnTo>
                <a:lnTo>
                  <a:pt x="115" y="120"/>
                </a:lnTo>
                <a:lnTo>
                  <a:pt x="115" y="120"/>
                </a:lnTo>
                <a:lnTo>
                  <a:pt x="115" y="143"/>
                </a:lnTo>
                <a:lnTo>
                  <a:pt x="115" y="143"/>
                </a:lnTo>
                <a:close/>
                <a:moveTo>
                  <a:pt x="113" y="98"/>
                </a:moveTo>
                <a:lnTo>
                  <a:pt x="113" y="98"/>
                </a:lnTo>
                <a:lnTo>
                  <a:pt x="101" y="107"/>
                </a:lnTo>
                <a:lnTo>
                  <a:pt x="89" y="116"/>
                </a:lnTo>
                <a:lnTo>
                  <a:pt x="67" y="136"/>
                </a:lnTo>
                <a:lnTo>
                  <a:pt x="67" y="136"/>
                </a:lnTo>
                <a:lnTo>
                  <a:pt x="54" y="148"/>
                </a:lnTo>
                <a:lnTo>
                  <a:pt x="40" y="159"/>
                </a:lnTo>
                <a:lnTo>
                  <a:pt x="28" y="170"/>
                </a:lnTo>
                <a:lnTo>
                  <a:pt x="17" y="181"/>
                </a:lnTo>
                <a:lnTo>
                  <a:pt x="17" y="181"/>
                </a:lnTo>
                <a:lnTo>
                  <a:pt x="40" y="154"/>
                </a:lnTo>
                <a:lnTo>
                  <a:pt x="53" y="140"/>
                </a:lnTo>
                <a:lnTo>
                  <a:pt x="65" y="127"/>
                </a:lnTo>
                <a:lnTo>
                  <a:pt x="65" y="127"/>
                </a:lnTo>
                <a:lnTo>
                  <a:pt x="89" y="107"/>
                </a:lnTo>
                <a:lnTo>
                  <a:pt x="101" y="96"/>
                </a:lnTo>
                <a:lnTo>
                  <a:pt x="112" y="85"/>
                </a:lnTo>
                <a:lnTo>
                  <a:pt x="112" y="85"/>
                </a:lnTo>
                <a:lnTo>
                  <a:pt x="112" y="84"/>
                </a:lnTo>
                <a:lnTo>
                  <a:pt x="112" y="84"/>
                </a:lnTo>
                <a:lnTo>
                  <a:pt x="114" y="97"/>
                </a:lnTo>
                <a:lnTo>
                  <a:pt x="114" y="97"/>
                </a:lnTo>
                <a:lnTo>
                  <a:pt x="113" y="98"/>
                </a:lnTo>
                <a:lnTo>
                  <a:pt x="113" y="98"/>
                </a:lnTo>
                <a:close/>
                <a:moveTo>
                  <a:pt x="112" y="84"/>
                </a:moveTo>
                <a:lnTo>
                  <a:pt x="112" y="84"/>
                </a:lnTo>
                <a:lnTo>
                  <a:pt x="111" y="83"/>
                </a:lnTo>
                <a:lnTo>
                  <a:pt x="110" y="83"/>
                </a:lnTo>
                <a:lnTo>
                  <a:pt x="110" y="83"/>
                </a:lnTo>
                <a:lnTo>
                  <a:pt x="104" y="87"/>
                </a:lnTo>
                <a:lnTo>
                  <a:pt x="98" y="91"/>
                </a:lnTo>
                <a:lnTo>
                  <a:pt x="87" y="101"/>
                </a:lnTo>
                <a:lnTo>
                  <a:pt x="76" y="111"/>
                </a:lnTo>
                <a:lnTo>
                  <a:pt x="64" y="121"/>
                </a:lnTo>
                <a:lnTo>
                  <a:pt x="64" y="121"/>
                </a:lnTo>
                <a:lnTo>
                  <a:pt x="55" y="128"/>
                </a:lnTo>
                <a:lnTo>
                  <a:pt x="46" y="136"/>
                </a:lnTo>
                <a:lnTo>
                  <a:pt x="46" y="136"/>
                </a:lnTo>
                <a:lnTo>
                  <a:pt x="56" y="125"/>
                </a:lnTo>
                <a:lnTo>
                  <a:pt x="56" y="125"/>
                </a:lnTo>
                <a:lnTo>
                  <a:pt x="62" y="118"/>
                </a:lnTo>
                <a:lnTo>
                  <a:pt x="69" y="112"/>
                </a:lnTo>
                <a:lnTo>
                  <a:pt x="82" y="100"/>
                </a:lnTo>
                <a:lnTo>
                  <a:pt x="82" y="100"/>
                </a:lnTo>
                <a:lnTo>
                  <a:pt x="110" y="73"/>
                </a:lnTo>
                <a:lnTo>
                  <a:pt x="110" y="73"/>
                </a:lnTo>
                <a:lnTo>
                  <a:pt x="112" y="84"/>
                </a:lnTo>
                <a:lnTo>
                  <a:pt x="112" y="84"/>
                </a:lnTo>
                <a:close/>
                <a:moveTo>
                  <a:pt x="77" y="98"/>
                </a:moveTo>
                <a:lnTo>
                  <a:pt x="77" y="98"/>
                </a:lnTo>
                <a:lnTo>
                  <a:pt x="58" y="114"/>
                </a:lnTo>
                <a:lnTo>
                  <a:pt x="37" y="130"/>
                </a:lnTo>
                <a:lnTo>
                  <a:pt x="37" y="130"/>
                </a:lnTo>
                <a:lnTo>
                  <a:pt x="53" y="115"/>
                </a:lnTo>
                <a:lnTo>
                  <a:pt x="53" y="115"/>
                </a:lnTo>
                <a:lnTo>
                  <a:pt x="77" y="91"/>
                </a:lnTo>
                <a:lnTo>
                  <a:pt x="88" y="79"/>
                </a:lnTo>
                <a:lnTo>
                  <a:pt x="99" y="66"/>
                </a:lnTo>
                <a:lnTo>
                  <a:pt x="99" y="66"/>
                </a:lnTo>
                <a:lnTo>
                  <a:pt x="99" y="64"/>
                </a:lnTo>
                <a:lnTo>
                  <a:pt x="98" y="63"/>
                </a:lnTo>
                <a:lnTo>
                  <a:pt x="97" y="63"/>
                </a:lnTo>
                <a:lnTo>
                  <a:pt x="97" y="63"/>
                </a:lnTo>
                <a:lnTo>
                  <a:pt x="85" y="72"/>
                </a:lnTo>
                <a:lnTo>
                  <a:pt x="74" y="80"/>
                </a:lnTo>
                <a:lnTo>
                  <a:pt x="52" y="97"/>
                </a:lnTo>
                <a:lnTo>
                  <a:pt x="52" y="97"/>
                </a:lnTo>
                <a:lnTo>
                  <a:pt x="30" y="115"/>
                </a:lnTo>
                <a:lnTo>
                  <a:pt x="30" y="115"/>
                </a:lnTo>
                <a:lnTo>
                  <a:pt x="15" y="126"/>
                </a:lnTo>
                <a:lnTo>
                  <a:pt x="15" y="126"/>
                </a:lnTo>
                <a:lnTo>
                  <a:pt x="13" y="128"/>
                </a:lnTo>
                <a:lnTo>
                  <a:pt x="19" y="123"/>
                </a:lnTo>
                <a:lnTo>
                  <a:pt x="19" y="123"/>
                </a:lnTo>
                <a:lnTo>
                  <a:pt x="41" y="103"/>
                </a:lnTo>
                <a:lnTo>
                  <a:pt x="53" y="94"/>
                </a:lnTo>
                <a:lnTo>
                  <a:pt x="65" y="85"/>
                </a:lnTo>
                <a:lnTo>
                  <a:pt x="65" y="85"/>
                </a:lnTo>
                <a:lnTo>
                  <a:pt x="75" y="78"/>
                </a:lnTo>
                <a:lnTo>
                  <a:pt x="84" y="70"/>
                </a:lnTo>
                <a:lnTo>
                  <a:pt x="93" y="61"/>
                </a:lnTo>
                <a:lnTo>
                  <a:pt x="97" y="57"/>
                </a:lnTo>
                <a:lnTo>
                  <a:pt x="100" y="52"/>
                </a:lnTo>
                <a:lnTo>
                  <a:pt x="100" y="52"/>
                </a:lnTo>
                <a:lnTo>
                  <a:pt x="100" y="51"/>
                </a:lnTo>
                <a:lnTo>
                  <a:pt x="100" y="50"/>
                </a:lnTo>
                <a:lnTo>
                  <a:pt x="98" y="50"/>
                </a:lnTo>
                <a:lnTo>
                  <a:pt x="98" y="50"/>
                </a:lnTo>
                <a:lnTo>
                  <a:pt x="89" y="58"/>
                </a:lnTo>
                <a:lnTo>
                  <a:pt x="78" y="66"/>
                </a:lnTo>
                <a:lnTo>
                  <a:pt x="67" y="73"/>
                </a:lnTo>
                <a:lnTo>
                  <a:pt x="57" y="81"/>
                </a:lnTo>
                <a:lnTo>
                  <a:pt x="57" y="81"/>
                </a:lnTo>
                <a:lnTo>
                  <a:pt x="44" y="90"/>
                </a:lnTo>
                <a:lnTo>
                  <a:pt x="33" y="101"/>
                </a:lnTo>
                <a:lnTo>
                  <a:pt x="33" y="101"/>
                </a:lnTo>
                <a:lnTo>
                  <a:pt x="21" y="110"/>
                </a:lnTo>
                <a:lnTo>
                  <a:pt x="21" y="110"/>
                </a:lnTo>
                <a:lnTo>
                  <a:pt x="17" y="114"/>
                </a:lnTo>
                <a:lnTo>
                  <a:pt x="10" y="120"/>
                </a:lnTo>
                <a:lnTo>
                  <a:pt x="10" y="120"/>
                </a:lnTo>
                <a:lnTo>
                  <a:pt x="10" y="119"/>
                </a:lnTo>
                <a:lnTo>
                  <a:pt x="10" y="119"/>
                </a:lnTo>
                <a:lnTo>
                  <a:pt x="11" y="118"/>
                </a:lnTo>
                <a:lnTo>
                  <a:pt x="11" y="118"/>
                </a:lnTo>
                <a:lnTo>
                  <a:pt x="20" y="108"/>
                </a:lnTo>
                <a:lnTo>
                  <a:pt x="30" y="98"/>
                </a:lnTo>
                <a:lnTo>
                  <a:pt x="50" y="79"/>
                </a:lnTo>
                <a:lnTo>
                  <a:pt x="50" y="79"/>
                </a:lnTo>
                <a:lnTo>
                  <a:pt x="73" y="58"/>
                </a:lnTo>
                <a:lnTo>
                  <a:pt x="97" y="39"/>
                </a:lnTo>
                <a:lnTo>
                  <a:pt x="97" y="39"/>
                </a:lnTo>
                <a:lnTo>
                  <a:pt x="97" y="38"/>
                </a:lnTo>
                <a:lnTo>
                  <a:pt x="97" y="38"/>
                </a:lnTo>
                <a:lnTo>
                  <a:pt x="101" y="45"/>
                </a:lnTo>
                <a:lnTo>
                  <a:pt x="104" y="53"/>
                </a:lnTo>
                <a:lnTo>
                  <a:pt x="109" y="71"/>
                </a:lnTo>
                <a:lnTo>
                  <a:pt x="109" y="71"/>
                </a:lnTo>
                <a:lnTo>
                  <a:pt x="100" y="76"/>
                </a:lnTo>
                <a:lnTo>
                  <a:pt x="92" y="83"/>
                </a:lnTo>
                <a:lnTo>
                  <a:pt x="77" y="98"/>
                </a:lnTo>
                <a:lnTo>
                  <a:pt x="77" y="98"/>
                </a:lnTo>
                <a:close/>
                <a:moveTo>
                  <a:pt x="38" y="88"/>
                </a:moveTo>
                <a:lnTo>
                  <a:pt x="38" y="88"/>
                </a:lnTo>
                <a:lnTo>
                  <a:pt x="24" y="102"/>
                </a:lnTo>
                <a:lnTo>
                  <a:pt x="17" y="109"/>
                </a:lnTo>
                <a:lnTo>
                  <a:pt x="10" y="116"/>
                </a:lnTo>
                <a:lnTo>
                  <a:pt x="10" y="116"/>
                </a:lnTo>
                <a:lnTo>
                  <a:pt x="9" y="107"/>
                </a:lnTo>
                <a:lnTo>
                  <a:pt x="9" y="107"/>
                </a:lnTo>
                <a:lnTo>
                  <a:pt x="29" y="92"/>
                </a:lnTo>
                <a:lnTo>
                  <a:pt x="50" y="77"/>
                </a:lnTo>
                <a:lnTo>
                  <a:pt x="50" y="77"/>
                </a:lnTo>
                <a:lnTo>
                  <a:pt x="38" y="88"/>
                </a:lnTo>
                <a:lnTo>
                  <a:pt x="38" y="88"/>
                </a:lnTo>
                <a:close/>
                <a:moveTo>
                  <a:pt x="9" y="90"/>
                </a:moveTo>
                <a:lnTo>
                  <a:pt x="9" y="90"/>
                </a:lnTo>
                <a:lnTo>
                  <a:pt x="30" y="75"/>
                </a:lnTo>
                <a:lnTo>
                  <a:pt x="52" y="58"/>
                </a:lnTo>
                <a:lnTo>
                  <a:pt x="52" y="58"/>
                </a:lnTo>
                <a:lnTo>
                  <a:pt x="63" y="49"/>
                </a:lnTo>
                <a:lnTo>
                  <a:pt x="63" y="49"/>
                </a:lnTo>
                <a:lnTo>
                  <a:pt x="49" y="61"/>
                </a:lnTo>
                <a:lnTo>
                  <a:pt x="34" y="74"/>
                </a:lnTo>
                <a:lnTo>
                  <a:pt x="21" y="87"/>
                </a:lnTo>
                <a:lnTo>
                  <a:pt x="15" y="94"/>
                </a:lnTo>
                <a:lnTo>
                  <a:pt x="9" y="102"/>
                </a:lnTo>
                <a:lnTo>
                  <a:pt x="9" y="102"/>
                </a:lnTo>
                <a:lnTo>
                  <a:pt x="9" y="90"/>
                </a:lnTo>
                <a:lnTo>
                  <a:pt x="9" y="90"/>
                </a:lnTo>
                <a:close/>
                <a:moveTo>
                  <a:pt x="10" y="75"/>
                </a:moveTo>
                <a:lnTo>
                  <a:pt x="10" y="75"/>
                </a:lnTo>
                <a:lnTo>
                  <a:pt x="25" y="63"/>
                </a:lnTo>
                <a:lnTo>
                  <a:pt x="39" y="51"/>
                </a:lnTo>
                <a:lnTo>
                  <a:pt x="39" y="51"/>
                </a:lnTo>
                <a:lnTo>
                  <a:pt x="51" y="42"/>
                </a:lnTo>
                <a:lnTo>
                  <a:pt x="62" y="33"/>
                </a:lnTo>
                <a:lnTo>
                  <a:pt x="62" y="33"/>
                </a:lnTo>
                <a:lnTo>
                  <a:pt x="70" y="28"/>
                </a:lnTo>
                <a:lnTo>
                  <a:pt x="70" y="28"/>
                </a:lnTo>
                <a:lnTo>
                  <a:pt x="72" y="26"/>
                </a:lnTo>
                <a:lnTo>
                  <a:pt x="72" y="26"/>
                </a:lnTo>
                <a:lnTo>
                  <a:pt x="69" y="29"/>
                </a:lnTo>
                <a:lnTo>
                  <a:pt x="69" y="29"/>
                </a:lnTo>
                <a:lnTo>
                  <a:pt x="33" y="63"/>
                </a:lnTo>
                <a:lnTo>
                  <a:pt x="33" y="63"/>
                </a:lnTo>
                <a:lnTo>
                  <a:pt x="20" y="74"/>
                </a:lnTo>
                <a:lnTo>
                  <a:pt x="15" y="79"/>
                </a:lnTo>
                <a:lnTo>
                  <a:pt x="9" y="85"/>
                </a:lnTo>
                <a:lnTo>
                  <a:pt x="9" y="85"/>
                </a:lnTo>
                <a:lnTo>
                  <a:pt x="10" y="75"/>
                </a:lnTo>
                <a:lnTo>
                  <a:pt x="10" y="75"/>
                </a:lnTo>
                <a:close/>
                <a:moveTo>
                  <a:pt x="12" y="61"/>
                </a:moveTo>
                <a:lnTo>
                  <a:pt x="12" y="61"/>
                </a:lnTo>
                <a:lnTo>
                  <a:pt x="27" y="50"/>
                </a:lnTo>
                <a:lnTo>
                  <a:pt x="27" y="50"/>
                </a:lnTo>
                <a:lnTo>
                  <a:pt x="11" y="69"/>
                </a:lnTo>
                <a:lnTo>
                  <a:pt x="11" y="69"/>
                </a:lnTo>
                <a:lnTo>
                  <a:pt x="11" y="64"/>
                </a:lnTo>
                <a:lnTo>
                  <a:pt x="11" y="64"/>
                </a:lnTo>
                <a:lnTo>
                  <a:pt x="12" y="61"/>
                </a:lnTo>
                <a:lnTo>
                  <a:pt x="12" y="61"/>
                </a:lnTo>
                <a:close/>
                <a:moveTo>
                  <a:pt x="16" y="45"/>
                </a:moveTo>
                <a:lnTo>
                  <a:pt x="16" y="45"/>
                </a:lnTo>
                <a:lnTo>
                  <a:pt x="24" y="37"/>
                </a:lnTo>
                <a:lnTo>
                  <a:pt x="33" y="29"/>
                </a:lnTo>
                <a:lnTo>
                  <a:pt x="33" y="29"/>
                </a:lnTo>
                <a:lnTo>
                  <a:pt x="44" y="20"/>
                </a:lnTo>
                <a:lnTo>
                  <a:pt x="44" y="20"/>
                </a:lnTo>
                <a:lnTo>
                  <a:pt x="51" y="14"/>
                </a:lnTo>
                <a:lnTo>
                  <a:pt x="44" y="21"/>
                </a:lnTo>
                <a:lnTo>
                  <a:pt x="44" y="21"/>
                </a:lnTo>
                <a:lnTo>
                  <a:pt x="37" y="29"/>
                </a:lnTo>
                <a:lnTo>
                  <a:pt x="29" y="36"/>
                </a:lnTo>
                <a:lnTo>
                  <a:pt x="14" y="52"/>
                </a:lnTo>
                <a:lnTo>
                  <a:pt x="14" y="52"/>
                </a:lnTo>
                <a:lnTo>
                  <a:pt x="16" y="45"/>
                </a:lnTo>
                <a:lnTo>
                  <a:pt x="16" y="45"/>
                </a:lnTo>
                <a:close/>
                <a:moveTo>
                  <a:pt x="42" y="322"/>
                </a:moveTo>
                <a:lnTo>
                  <a:pt x="42" y="322"/>
                </a:lnTo>
                <a:lnTo>
                  <a:pt x="52" y="317"/>
                </a:lnTo>
                <a:lnTo>
                  <a:pt x="62" y="313"/>
                </a:lnTo>
                <a:lnTo>
                  <a:pt x="72" y="309"/>
                </a:lnTo>
                <a:lnTo>
                  <a:pt x="82" y="307"/>
                </a:lnTo>
                <a:lnTo>
                  <a:pt x="82" y="307"/>
                </a:lnTo>
                <a:lnTo>
                  <a:pt x="73" y="312"/>
                </a:lnTo>
                <a:lnTo>
                  <a:pt x="63" y="318"/>
                </a:lnTo>
                <a:lnTo>
                  <a:pt x="44" y="331"/>
                </a:lnTo>
                <a:lnTo>
                  <a:pt x="44" y="331"/>
                </a:lnTo>
                <a:lnTo>
                  <a:pt x="43" y="326"/>
                </a:lnTo>
                <a:lnTo>
                  <a:pt x="43" y="326"/>
                </a:lnTo>
                <a:lnTo>
                  <a:pt x="42" y="322"/>
                </a:lnTo>
                <a:lnTo>
                  <a:pt x="42" y="322"/>
                </a:lnTo>
                <a:close/>
                <a:moveTo>
                  <a:pt x="152" y="622"/>
                </a:moveTo>
                <a:lnTo>
                  <a:pt x="152" y="622"/>
                </a:lnTo>
                <a:lnTo>
                  <a:pt x="146" y="617"/>
                </a:lnTo>
                <a:lnTo>
                  <a:pt x="141" y="612"/>
                </a:lnTo>
                <a:lnTo>
                  <a:pt x="141" y="612"/>
                </a:lnTo>
                <a:lnTo>
                  <a:pt x="133" y="608"/>
                </a:lnTo>
                <a:lnTo>
                  <a:pt x="125" y="605"/>
                </a:lnTo>
                <a:lnTo>
                  <a:pt x="109" y="601"/>
                </a:lnTo>
                <a:lnTo>
                  <a:pt x="109" y="601"/>
                </a:lnTo>
                <a:lnTo>
                  <a:pt x="105" y="563"/>
                </a:lnTo>
                <a:lnTo>
                  <a:pt x="104" y="543"/>
                </a:lnTo>
                <a:lnTo>
                  <a:pt x="104" y="525"/>
                </a:lnTo>
                <a:lnTo>
                  <a:pt x="104" y="525"/>
                </a:lnTo>
                <a:lnTo>
                  <a:pt x="117" y="520"/>
                </a:lnTo>
                <a:lnTo>
                  <a:pt x="130" y="516"/>
                </a:lnTo>
                <a:lnTo>
                  <a:pt x="130" y="516"/>
                </a:lnTo>
                <a:lnTo>
                  <a:pt x="139" y="534"/>
                </a:lnTo>
                <a:lnTo>
                  <a:pt x="149" y="553"/>
                </a:lnTo>
                <a:lnTo>
                  <a:pt x="159" y="570"/>
                </a:lnTo>
                <a:lnTo>
                  <a:pt x="167" y="589"/>
                </a:lnTo>
                <a:lnTo>
                  <a:pt x="167" y="589"/>
                </a:lnTo>
                <a:lnTo>
                  <a:pt x="163" y="591"/>
                </a:lnTo>
                <a:lnTo>
                  <a:pt x="160" y="595"/>
                </a:lnTo>
                <a:lnTo>
                  <a:pt x="157" y="599"/>
                </a:lnTo>
                <a:lnTo>
                  <a:pt x="155" y="603"/>
                </a:lnTo>
                <a:lnTo>
                  <a:pt x="153" y="612"/>
                </a:lnTo>
                <a:lnTo>
                  <a:pt x="152" y="622"/>
                </a:lnTo>
                <a:lnTo>
                  <a:pt x="152" y="622"/>
                </a:lnTo>
                <a:close/>
                <a:moveTo>
                  <a:pt x="130" y="507"/>
                </a:moveTo>
                <a:lnTo>
                  <a:pt x="130" y="507"/>
                </a:lnTo>
                <a:lnTo>
                  <a:pt x="126" y="508"/>
                </a:lnTo>
                <a:lnTo>
                  <a:pt x="126" y="508"/>
                </a:lnTo>
                <a:lnTo>
                  <a:pt x="126" y="506"/>
                </a:lnTo>
                <a:lnTo>
                  <a:pt x="125" y="506"/>
                </a:lnTo>
                <a:lnTo>
                  <a:pt x="125" y="506"/>
                </a:lnTo>
                <a:lnTo>
                  <a:pt x="117" y="510"/>
                </a:lnTo>
                <a:lnTo>
                  <a:pt x="117" y="510"/>
                </a:lnTo>
                <a:lnTo>
                  <a:pt x="115" y="511"/>
                </a:lnTo>
                <a:lnTo>
                  <a:pt x="115" y="511"/>
                </a:lnTo>
                <a:lnTo>
                  <a:pt x="117" y="510"/>
                </a:lnTo>
                <a:lnTo>
                  <a:pt x="117" y="510"/>
                </a:lnTo>
                <a:lnTo>
                  <a:pt x="122" y="506"/>
                </a:lnTo>
                <a:lnTo>
                  <a:pt x="126" y="502"/>
                </a:lnTo>
                <a:lnTo>
                  <a:pt x="126" y="502"/>
                </a:lnTo>
                <a:lnTo>
                  <a:pt x="126" y="501"/>
                </a:lnTo>
                <a:lnTo>
                  <a:pt x="125" y="500"/>
                </a:lnTo>
                <a:lnTo>
                  <a:pt x="125" y="500"/>
                </a:lnTo>
                <a:lnTo>
                  <a:pt x="112" y="504"/>
                </a:lnTo>
                <a:lnTo>
                  <a:pt x="106" y="507"/>
                </a:lnTo>
                <a:lnTo>
                  <a:pt x="101" y="511"/>
                </a:lnTo>
                <a:lnTo>
                  <a:pt x="101" y="511"/>
                </a:lnTo>
                <a:lnTo>
                  <a:pt x="106" y="505"/>
                </a:lnTo>
                <a:lnTo>
                  <a:pt x="112" y="501"/>
                </a:lnTo>
                <a:lnTo>
                  <a:pt x="125" y="492"/>
                </a:lnTo>
                <a:lnTo>
                  <a:pt x="125" y="492"/>
                </a:lnTo>
                <a:lnTo>
                  <a:pt x="125" y="491"/>
                </a:lnTo>
                <a:lnTo>
                  <a:pt x="125" y="491"/>
                </a:lnTo>
                <a:lnTo>
                  <a:pt x="123" y="490"/>
                </a:lnTo>
                <a:lnTo>
                  <a:pt x="123" y="490"/>
                </a:lnTo>
                <a:lnTo>
                  <a:pt x="109" y="497"/>
                </a:lnTo>
                <a:lnTo>
                  <a:pt x="109" y="497"/>
                </a:lnTo>
                <a:lnTo>
                  <a:pt x="100" y="502"/>
                </a:lnTo>
                <a:lnTo>
                  <a:pt x="99" y="502"/>
                </a:lnTo>
                <a:lnTo>
                  <a:pt x="99" y="502"/>
                </a:lnTo>
                <a:lnTo>
                  <a:pt x="105" y="497"/>
                </a:lnTo>
                <a:lnTo>
                  <a:pt x="105" y="497"/>
                </a:lnTo>
                <a:lnTo>
                  <a:pt x="115" y="490"/>
                </a:lnTo>
                <a:lnTo>
                  <a:pt x="120" y="486"/>
                </a:lnTo>
                <a:lnTo>
                  <a:pt x="125" y="482"/>
                </a:lnTo>
                <a:lnTo>
                  <a:pt x="125" y="482"/>
                </a:lnTo>
                <a:lnTo>
                  <a:pt x="125" y="480"/>
                </a:lnTo>
                <a:lnTo>
                  <a:pt x="124" y="480"/>
                </a:lnTo>
                <a:lnTo>
                  <a:pt x="124" y="480"/>
                </a:lnTo>
                <a:lnTo>
                  <a:pt x="111" y="485"/>
                </a:lnTo>
                <a:lnTo>
                  <a:pt x="104" y="488"/>
                </a:lnTo>
                <a:lnTo>
                  <a:pt x="99" y="492"/>
                </a:lnTo>
                <a:lnTo>
                  <a:pt x="99" y="492"/>
                </a:lnTo>
                <a:lnTo>
                  <a:pt x="105" y="487"/>
                </a:lnTo>
                <a:lnTo>
                  <a:pt x="112" y="482"/>
                </a:lnTo>
                <a:lnTo>
                  <a:pt x="119" y="476"/>
                </a:lnTo>
                <a:lnTo>
                  <a:pt x="125" y="469"/>
                </a:lnTo>
                <a:lnTo>
                  <a:pt x="125" y="469"/>
                </a:lnTo>
                <a:lnTo>
                  <a:pt x="130" y="507"/>
                </a:lnTo>
                <a:lnTo>
                  <a:pt x="130" y="507"/>
                </a:lnTo>
                <a:close/>
                <a:moveTo>
                  <a:pt x="97" y="37"/>
                </a:moveTo>
                <a:lnTo>
                  <a:pt x="97" y="37"/>
                </a:lnTo>
                <a:lnTo>
                  <a:pt x="97" y="37"/>
                </a:lnTo>
                <a:lnTo>
                  <a:pt x="96" y="37"/>
                </a:lnTo>
                <a:lnTo>
                  <a:pt x="96" y="37"/>
                </a:lnTo>
                <a:lnTo>
                  <a:pt x="74" y="53"/>
                </a:lnTo>
                <a:lnTo>
                  <a:pt x="53" y="71"/>
                </a:lnTo>
                <a:lnTo>
                  <a:pt x="53" y="71"/>
                </a:lnTo>
                <a:lnTo>
                  <a:pt x="28" y="91"/>
                </a:lnTo>
                <a:lnTo>
                  <a:pt x="28" y="91"/>
                </a:lnTo>
                <a:lnTo>
                  <a:pt x="15" y="100"/>
                </a:lnTo>
                <a:lnTo>
                  <a:pt x="15" y="100"/>
                </a:lnTo>
                <a:lnTo>
                  <a:pt x="11" y="104"/>
                </a:lnTo>
                <a:lnTo>
                  <a:pt x="12" y="101"/>
                </a:lnTo>
                <a:lnTo>
                  <a:pt x="12" y="101"/>
                </a:lnTo>
                <a:lnTo>
                  <a:pt x="20" y="91"/>
                </a:lnTo>
                <a:lnTo>
                  <a:pt x="28" y="82"/>
                </a:lnTo>
                <a:lnTo>
                  <a:pt x="37" y="74"/>
                </a:lnTo>
                <a:lnTo>
                  <a:pt x="46" y="66"/>
                </a:lnTo>
                <a:lnTo>
                  <a:pt x="66" y="49"/>
                </a:lnTo>
                <a:lnTo>
                  <a:pt x="84" y="33"/>
                </a:lnTo>
                <a:lnTo>
                  <a:pt x="84" y="33"/>
                </a:lnTo>
                <a:lnTo>
                  <a:pt x="86" y="32"/>
                </a:lnTo>
                <a:lnTo>
                  <a:pt x="86" y="32"/>
                </a:lnTo>
                <a:lnTo>
                  <a:pt x="90" y="27"/>
                </a:lnTo>
                <a:lnTo>
                  <a:pt x="90" y="27"/>
                </a:lnTo>
                <a:lnTo>
                  <a:pt x="90" y="27"/>
                </a:lnTo>
                <a:lnTo>
                  <a:pt x="90" y="27"/>
                </a:lnTo>
                <a:lnTo>
                  <a:pt x="97" y="37"/>
                </a:lnTo>
                <a:lnTo>
                  <a:pt x="97" y="37"/>
                </a:lnTo>
                <a:close/>
                <a:moveTo>
                  <a:pt x="76" y="15"/>
                </a:moveTo>
                <a:lnTo>
                  <a:pt x="76" y="15"/>
                </a:lnTo>
                <a:lnTo>
                  <a:pt x="83" y="20"/>
                </a:lnTo>
                <a:lnTo>
                  <a:pt x="89" y="26"/>
                </a:lnTo>
                <a:lnTo>
                  <a:pt x="89" y="26"/>
                </a:lnTo>
                <a:lnTo>
                  <a:pt x="88" y="26"/>
                </a:lnTo>
                <a:lnTo>
                  <a:pt x="88" y="26"/>
                </a:lnTo>
                <a:lnTo>
                  <a:pt x="68" y="43"/>
                </a:lnTo>
                <a:lnTo>
                  <a:pt x="46" y="59"/>
                </a:lnTo>
                <a:lnTo>
                  <a:pt x="46" y="59"/>
                </a:lnTo>
                <a:lnTo>
                  <a:pt x="28" y="74"/>
                </a:lnTo>
                <a:lnTo>
                  <a:pt x="28" y="74"/>
                </a:lnTo>
                <a:lnTo>
                  <a:pt x="19" y="80"/>
                </a:lnTo>
                <a:lnTo>
                  <a:pt x="19" y="80"/>
                </a:lnTo>
                <a:lnTo>
                  <a:pt x="14" y="84"/>
                </a:lnTo>
                <a:lnTo>
                  <a:pt x="11" y="86"/>
                </a:lnTo>
                <a:lnTo>
                  <a:pt x="12" y="84"/>
                </a:lnTo>
                <a:lnTo>
                  <a:pt x="12" y="84"/>
                </a:lnTo>
                <a:lnTo>
                  <a:pt x="19" y="78"/>
                </a:lnTo>
                <a:lnTo>
                  <a:pt x="26" y="72"/>
                </a:lnTo>
                <a:lnTo>
                  <a:pt x="33" y="66"/>
                </a:lnTo>
                <a:lnTo>
                  <a:pt x="39" y="59"/>
                </a:lnTo>
                <a:lnTo>
                  <a:pt x="39" y="59"/>
                </a:lnTo>
                <a:lnTo>
                  <a:pt x="59" y="41"/>
                </a:lnTo>
                <a:lnTo>
                  <a:pt x="78" y="23"/>
                </a:lnTo>
                <a:lnTo>
                  <a:pt x="78" y="23"/>
                </a:lnTo>
                <a:lnTo>
                  <a:pt x="79" y="22"/>
                </a:lnTo>
                <a:lnTo>
                  <a:pt x="78" y="21"/>
                </a:lnTo>
                <a:lnTo>
                  <a:pt x="78" y="21"/>
                </a:lnTo>
                <a:lnTo>
                  <a:pt x="77" y="21"/>
                </a:lnTo>
                <a:lnTo>
                  <a:pt x="77" y="21"/>
                </a:lnTo>
                <a:lnTo>
                  <a:pt x="68" y="27"/>
                </a:lnTo>
                <a:lnTo>
                  <a:pt x="60" y="32"/>
                </a:lnTo>
                <a:lnTo>
                  <a:pt x="42" y="45"/>
                </a:lnTo>
                <a:lnTo>
                  <a:pt x="26" y="58"/>
                </a:lnTo>
                <a:lnTo>
                  <a:pt x="10" y="72"/>
                </a:lnTo>
                <a:lnTo>
                  <a:pt x="10" y="72"/>
                </a:lnTo>
                <a:lnTo>
                  <a:pt x="10" y="72"/>
                </a:lnTo>
                <a:lnTo>
                  <a:pt x="10" y="72"/>
                </a:lnTo>
                <a:lnTo>
                  <a:pt x="16" y="67"/>
                </a:lnTo>
                <a:lnTo>
                  <a:pt x="22" y="59"/>
                </a:lnTo>
                <a:lnTo>
                  <a:pt x="35" y="45"/>
                </a:lnTo>
                <a:lnTo>
                  <a:pt x="35" y="45"/>
                </a:lnTo>
                <a:lnTo>
                  <a:pt x="58" y="26"/>
                </a:lnTo>
                <a:lnTo>
                  <a:pt x="58" y="26"/>
                </a:lnTo>
                <a:lnTo>
                  <a:pt x="63" y="23"/>
                </a:lnTo>
                <a:lnTo>
                  <a:pt x="64" y="22"/>
                </a:lnTo>
                <a:lnTo>
                  <a:pt x="64" y="20"/>
                </a:lnTo>
                <a:lnTo>
                  <a:pt x="64" y="20"/>
                </a:lnTo>
                <a:lnTo>
                  <a:pt x="68" y="17"/>
                </a:lnTo>
                <a:lnTo>
                  <a:pt x="68" y="17"/>
                </a:lnTo>
                <a:lnTo>
                  <a:pt x="68" y="16"/>
                </a:lnTo>
                <a:lnTo>
                  <a:pt x="68" y="16"/>
                </a:lnTo>
                <a:lnTo>
                  <a:pt x="68" y="15"/>
                </a:lnTo>
                <a:lnTo>
                  <a:pt x="67" y="15"/>
                </a:lnTo>
                <a:lnTo>
                  <a:pt x="67" y="15"/>
                </a:lnTo>
                <a:lnTo>
                  <a:pt x="53" y="26"/>
                </a:lnTo>
                <a:lnTo>
                  <a:pt x="39" y="37"/>
                </a:lnTo>
                <a:lnTo>
                  <a:pt x="26" y="48"/>
                </a:lnTo>
                <a:lnTo>
                  <a:pt x="12" y="58"/>
                </a:lnTo>
                <a:lnTo>
                  <a:pt x="12" y="58"/>
                </a:lnTo>
                <a:lnTo>
                  <a:pt x="13" y="57"/>
                </a:lnTo>
                <a:lnTo>
                  <a:pt x="13" y="57"/>
                </a:lnTo>
                <a:lnTo>
                  <a:pt x="20" y="48"/>
                </a:lnTo>
                <a:lnTo>
                  <a:pt x="20" y="48"/>
                </a:lnTo>
                <a:lnTo>
                  <a:pt x="33" y="35"/>
                </a:lnTo>
                <a:lnTo>
                  <a:pt x="33" y="35"/>
                </a:lnTo>
                <a:lnTo>
                  <a:pt x="44" y="24"/>
                </a:lnTo>
                <a:lnTo>
                  <a:pt x="55" y="11"/>
                </a:lnTo>
                <a:lnTo>
                  <a:pt x="55" y="11"/>
                </a:lnTo>
                <a:lnTo>
                  <a:pt x="55" y="10"/>
                </a:lnTo>
                <a:lnTo>
                  <a:pt x="55" y="10"/>
                </a:lnTo>
                <a:lnTo>
                  <a:pt x="53" y="10"/>
                </a:lnTo>
                <a:lnTo>
                  <a:pt x="53" y="10"/>
                </a:lnTo>
                <a:lnTo>
                  <a:pt x="35" y="25"/>
                </a:lnTo>
                <a:lnTo>
                  <a:pt x="26" y="32"/>
                </a:lnTo>
                <a:lnTo>
                  <a:pt x="18" y="40"/>
                </a:lnTo>
                <a:lnTo>
                  <a:pt x="18" y="40"/>
                </a:lnTo>
                <a:lnTo>
                  <a:pt x="22" y="32"/>
                </a:lnTo>
                <a:lnTo>
                  <a:pt x="27" y="24"/>
                </a:lnTo>
                <a:lnTo>
                  <a:pt x="33" y="18"/>
                </a:lnTo>
                <a:lnTo>
                  <a:pt x="39" y="13"/>
                </a:lnTo>
                <a:lnTo>
                  <a:pt x="48" y="10"/>
                </a:lnTo>
                <a:lnTo>
                  <a:pt x="52" y="9"/>
                </a:lnTo>
                <a:lnTo>
                  <a:pt x="56" y="9"/>
                </a:lnTo>
                <a:lnTo>
                  <a:pt x="61" y="9"/>
                </a:lnTo>
                <a:lnTo>
                  <a:pt x="66" y="11"/>
                </a:lnTo>
                <a:lnTo>
                  <a:pt x="71" y="12"/>
                </a:lnTo>
                <a:lnTo>
                  <a:pt x="76" y="15"/>
                </a:lnTo>
                <a:lnTo>
                  <a:pt x="76"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2532"/>
          <p:cNvSpPr>
            <a:spLocks/>
          </p:cNvSpPr>
          <p:nvPr/>
        </p:nvSpPr>
        <p:spPr bwMode="auto">
          <a:xfrm>
            <a:off x="3313741" y="3863365"/>
            <a:ext cx="23813" cy="44450"/>
          </a:xfrm>
          <a:custGeom>
            <a:avLst/>
            <a:gdLst/>
            <a:ahLst/>
            <a:cxnLst>
              <a:cxn ang="0">
                <a:pos x="9" y="3"/>
              </a:cxn>
              <a:cxn ang="0">
                <a:pos x="9" y="3"/>
              </a:cxn>
              <a:cxn ang="0">
                <a:pos x="8" y="1"/>
              </a:cxn>
              <a:cxn ang="0">
                <a:pos x="7" y="0"/>
              </a:cxn>
              <a:cxn ang="0">
                <a:pos x="3" y="0"/>
              </a:cxn>
              <a:cxn ang="0">
                <a:pos x="1" y="2"/>
              </a:cxn>
              <a:cxn ang="0">
                <a:pos x="0" y="3"/>
              </a:cxn>
              <a:cxn ang="0">
                <a:pos x="0" y="5"/>
              </a:cxn>
              <a:cxn ang="0">
                <a:pos x="0" y="5"/>
              </a:cxn>
              <a:cxn ang="0">
                <a:pos x="3" y="16"/>
              </a:cxn>
              <a:cxn ang="0">
                <a:pos x="4" y="21"/>
              </a:cxn>
              <a:cxn ang="0">
                <a:pos x="7" y="26"/>
              </a:cxn>
              <a:cxn ang="0">
                <a:pos x="7" y="26"/>
              </a:cxn>
              <a:cxn ang="0">
                <a:pos x="8" y="27"/>
              </a:cxn>
              <a:cxn ang="0">
                <a:pos x="9" y="28"/>
              </a:cxn>
              <a:cxn ang="0">
                <a:pos x="12" y="27"/>
              </a:cxn>
              <a:cxn ang="0">
                <a:pos x="15" y="25"/>
              </a:cxn>
              <a:cxn ang="0">
                <a:pos x="15" y="23"/>
              </a:cxn>
              <a:cxn ang="0">
                <a:pos x="14" y="21"/>
              </a:cxn>
              <a:cxn ang="0">
                <a:pos x="14" y="21"/>
              </a:cxn>
              <a:cxn ang="0">
                <a:pos x="12" y="17"/>
              </a:cxn>
              <a:cxn ang="0">
                <a:pos x="11" y="12"/>
              </a:cxn>
              <a:cxn ang="0">
                <a:pos x="9" y="3"/>
              </a:cxn>
              <a:cxn ang="0">
                <a:pos x="9" y="3"/>
              </a:cxn>
            </a:cxnLst>
            <a:rect l="0" t="0" r="r" b="b"/>
            <a:pathLst>
              <a:path w="15" h="28">
                <a:moveTo>
                  <a:pt x="9" y="3"/>
                </a:moveTo>
                <a:lnTo>
                  <a:pt x="9" y="3"/>
                </a:lnTo>
                <a:lnTo>
                  <a:pt x="8" y="1"/>
                </a:lnTo>
                <a:lnTo>
                  <a:pt x="7" y="0"/>
                </a:lnTo>
                <a:lnTo>
                  <a:pt x="3" y="0"/>
                </a:lnTo>
                <a:lnTo>
                  <a:pt x="1" y="2"/>
                </a:lnTo>
                <a:lnTo>
                  <a:pt x="0" y="3"/>
                </a:lnTo>
                <a:lnTo>
                  <a:pt x="0" y="5"/>
                </a:lnTo>
                <a:lnTo>
                  <a:pt x="0" y="5"/>
                </a:lnTo>
                <a:lnTo>
                  <a:pt x="3" y="16"/>
                </a:lnTo>
                <a:lnTo>
                  <a:pt x="4" y="21"/>
                </a:lnTo>
                <a:lnTo>
                  <a:pt x="7" y="26"/>
                </a:lnTo>
                <a:lnTo>
                  <a:pt x="7" y="26"/>
                </a:lnTo>
                <a:lnTo>
                  <a:pt x="8" y="27"/>
                </a:lnTo>
                <a:lnTo>
                  <a:pt x="9" y="28"/>
                </a:lnTo>
                <a:lnTo>
                  <a:pt x="12" y="27"/>
                </a:lnTo>
                <a:lnTo>
                  <a:pt x="15" y="25"/>
                </a:lnTo>
                <a:lnTo>
                  <a:pt x="15" y="23"/>
                </a:lnTo>
                <a:lnTo>
                  <a:pt x="14" y="21"/>
                </a:lnTo>
                <a:lnTo>
                  <a:pt x="14" y="21"/>
                </a:lnTo>
                <a:lnTo>
                  <a:pt x="12" y="17"/>
                </a:lnTo>
                <a:lnTo>
                  <a:pt x="11" y="12"/>
                </a:lnTo>
                <a:lnTo>
                  <a:pt x="9" y="3"/>
                </a:lnTo>
                <a:lnTo>
                  <a:pt x="9"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533"/>
          <p:cNvSpPr>
            <a:spLocks/>
          </p:cNvSpPr>
          <p:nvPr/>
        </p:nvSpPr>
        <p:spPr bwMode="auto">
          <a:xfrm>
            <a:off x="3174041" y="3758590"/>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541"/>
          <p:cNvSpPr>
            <a:spLocks noEditPoints="1"/>
          </p:cNvSpPr>
          <p:nvPr/>
        </p:nvSpPr>
        <p:spPr bwMode="auto">
          <a:xfrm>
            <a:off x="3420501" y="3918494"/>
            <a:ext cx="209550" cy="227013"/>
          </a:xfrm>
          <a:custGeom>
            <a:avLst/>
            <a:gdLst/>
            <a:ahLst/>
            <a:cxnLst>
              <a:cxn ang="0">
                <a:pos x="83" y="143"/>
              </a:cxn>
              <a:cxn ang="0">
                <a:pos x="88" y="98"/>
              </a:cxn>
              <a:cxn ang="0">
                <a:pos x="132" y="60"/>
              </a:cxn>
              <a:cxn ang="0">
                <a:pos x="120" y="54"/>
              </a:cxn>
              <a:cxn ang="0">
                <a:pos x="89" y="2"/>
              </a:cxn>
              <a:cxn ang="0">
                <a:pos x="49" y="5"/>
              </a:cxn>
              <a:cxn ang="0">
                <a:pos x="0" y="55"/>
              </a:cxn>
              <a:cxn ang="0">
                <a:pos x="5" y="93"/>
              </a:cxn>
              <a:cxn ang="0">
                <a:pos x="16" y="85"/>
              </a:cxn>
              <a:cxn ang="0">
                <a:pos x="17" y="84"/>
              </a:cxn>
              <a:cxn ang="0">
                <a:pos x="18" y="68"/>
              </a:cxn>
              <a:cxn ang="0">
                <a:pos x="10" y="63"/>
              </a:cxn>
              <a:cxn ang="0">
                <a:pos x="9" y="60"/>
              </a:cxn>
              <a:cxn ang="0">
                <a:pos x="43" y="60"/>
              </a:cxn>
              <a:cxn ang="0">
                <a:pos x="53" y="60"/>
              </a:cxn>
              <a:cxn ang="0">
                <a:pos x="57" y="58"/>
              </a:cxn>
              <a:cxn ang="0">
                <a:pos x="45" y="60"/>
              </a:cxn>
              <a:cxn ang="0">
                <a:pos x="59" y="53"/>
              </a:cxn>
              <a:cxn ang="0">
                <a:pos x="75" y="31"/>
              </a:cxn>
              <a:cxn ang="0">
                <a:pos x="81" y="14"/>
              </a:cxn>
              <a:cxn ang="0">
                <a:pos x="65" y="19"/>
              </a:cxn>
              <a:cxn ang="0">
                <a:pos x="79" y="90"/>
              </a:cxn>
              <a:cxn ang="0">
                <a:pos x="122" y="79"/>
              </a:cxn>
              <a:cxn ang="0">
                <a:pos x="123" y="63"/>
              </a:cxn>
              <a:cxn ang="0">
                <a:pos x="77" y="112"/>
              </a:cxn>
              <a:cxn ang="0">
                <a:pos x="67" y="127"/>
              </a:cxn>
              <a:cxn ang="0">
                <a:pos x="77" y="66"/>
              </a:cxn>
              <a:cxn ang="0">
                <a:pos x="87" y="62"/>
              </a:cxn>
              <a:cxn ang="0">
                <a:pos x="63" y="83"/>
              </a:cxn>
              <a:cxn ang="0">
                <a:pos x="69" y="107"/>
              </a:cxn>
              <a:cxn ang="0">
                <a:pos x="65" y="112"/>
              </a:cxn>
              <a:cxn ang="0">
                <a:pos x="80" y="92"/>
              </a:cxn>
              <a:cxn ang="0">
                <a:pos x="76" y="96"/>
              </a:cxn>
              <a:cxn ang="0">
                <a:pos x="76" y="96"/>
              </a:cxn>
              <a:cxn ang="0">
                <a:pos x="62" y="95"/>
              </a:cxn>
              <a:cxn ang="0">
                <a:pos x="75" y="92"/>
              </a:cxn>
              <a:cxn ang="0">
                <a:pos x="66" y="86"/>
              </a:cxn>
              <a:cxn ang="0">
                <a:pos x="72" y="50"/>
              </a:cxn>
              <a:cxn ang="0">
                <a:pos x="57" y="19"/>
              </a:cxn>
              <a:cxn ang="0">
                <a:pos x="77" y="18"/>
              </a:cxn>
              <a:cxn ang="0">
                <a:pos x="75" y="20"/>
              </a:cxn>
              <a:cxn ang="0">
                <a:pos x="57" y="51"/>
              </a:cxn>
              <a:cxn ang="0">
                <a:pos x="40" y="84"/>
              </a:cxn>
              <a:cxn ang="0">
                <a:pos x="82" y="44"/>
              </a:cxn>
              <a:cxn ang="0">
                <a:pos x="47" y="84"/>
              </a:cxn>
              <a:cxn ang="0">
                <a:pos x="59" y="80"/>
              </a:cxn>
              <a:cxn ang="0">
                <a:pos x="82" y="45"/>
              </a:cxn>
              <a:cxn ang="0">
                <a:pos x="63" y="129"/>
              </a:cxn>
              <a:cxn ang="0">
                <a:pos x="77" y="129"/>
              </a:cxn>
              <a:cxn ang="0">
                <a:pos x="84" y="89"/>
              </a:cxn>
              <a:cxn ang="0">
                <a:pos x="92" y="87"/>
              </a:cxn>
              <a:cxn ang="0">
                <a:pos x="116" y="74"/>
              </a:cxn>
              <a:cxn ang="0">
                <a:pos x="119" y="85"/>
              </a:cxn>
              <a:cxn ang="0">
                <a:pos x="84" y="89"/>
              </a:cxn>
              <a:cxn ang="0">
                <a:pos x="114" y="63"/>
              </a:cxn>
              <a:cxn ang="0">
                <a:pos x="33" y="59"/>
              </a:cxn>
              <a:cxn ang="0">
                <a:pos x="23" y="65"/>
              </a:cxn>
              <a:cxn ang="0">
                <a:pos x="11" y="67"/>
              </a:cxn>
              <a:cxn ang="0">
                <a:pos x="35" y="68"/>
              </a:cxn>
            </a:cxnLst>
            <a:rect l="0" t="0" r="r" b="b"/>
            <a:pathLst>
              <a:path w="132" h="143">
                <a:moveTo>
                  <a:pt x="46" y="136"/>
                </a:moveTo>
                <a:lnTo>
                  <a:pt x="46" y="136"/>
                </a:lnTo>
                <a:lnTo>
                  <a:pt x="46" y="138"/>
                </a:lnTo>
                <a:lnTo>
                  <a:pt x="48" y="140"/>
                </a:lnTo>
                <a:lnTo>
                  <a:pt x="48" y="140"/>
                </a:lnTo>
                <a:lnTo>
                  <a:pt x="49" y="141"/>
                </a:lnTo>
                <a:lnTo>
                  <a:pt x="51" y="142"/>
                </a:lnTo>
                <a:lnTo>
                  <a:pt x="51" y="142"/>
                </a:lnTo>
                <a:lnTo>
                  <a:pt x="59" y="141"/>
                </a:lnTo>
                <a:lnTo>
                  <a:pt x="67" y="142"/>
                </a:lnTo>
                <a:lnTo>
                  <a:pt x="83" y="143"/>
                </a:lnTo>
                <a:lnTo>
                  <a:pt x="83" y="143"/>
                </a:lnTo>
                <a:lnTo>
                  <a:pt x="85" y="142"/>
                </a:lnTo>
                <a:lnTo>
                  <a:pt x="87" y="141"/>
                </a:lnTo>
                <a:lnTo>
                  <a:pt x="87" y="139"/>
                </a:lnTo>
                <a:lnTo>
                  <a:pt x="88" y="138"/>
                </a:lnTo>
                <a:lnTo>
                  <a:pt x="88" y="138"/>
                </a:lnTo>
                <a:lnTo>
                  <a:pt x="88" y="136"/>
                </a:lnTo>
                <a:lnTo>
                  <a:pt x="88" y="136"/>
                </a:lnTo>
                <a:lnTo>
                  <a:pt x="87" y="127"/>
                </a:lnTo>
                <a:lnTo>
                  <a:pt x="87" y="117"/>
                </a:lnTo>
                <a:lnTo>
                  <a:pt x="88" y="98"/>
                </a:lnTo>
                <a:lnTo>
                  <a:pt x="88" y="98"/>
                </a:lnTo>
                <a:lnTo>
                  <a:pt x="108" y="99"/>
                </a:lnTo>
                <a:lnTo>
                  <a:pt x="126" y="98"/>
                </a:lnTo>
                <a:lnTo>
                  <a:pt x="126" y="98"/>
                </a:lnTo>
                <a:lnTo>
                  <a:pt x="128" y="97"/>
                </a:lnTo>
                <a:lnTo>
                  <a:pt x="128" y="97"/>
                </a:lnTo>
                <a:lnTo>
                  <a:pt x="129" y="96"/>
                </a:lnTo>
                <a:lnTo>
                  <a:pt x="130" y="94"/>
                </a:lnTo>
                <a:lnTo>
                  <a:pt x="130" y="94"/>
                </a:lnTo>
                <a:lnTo>
                  <a:pt x="131" y="77"/>
                </a:lnTo>
                <a:lnTo>
                  <a:pt x="132" y="60"/>
                </a:lnTo>
                <a:lnTo>
                  <a:pt x="132" y="60"/>
                </a:lnTo>
                <a:lnTo>
                  <a:pt x="132" y="59"/>
                </a:lnTo>
                <a:lnTo>
                  <a:pt x="132" y="59"/>
                </a:lnTo>
                <a:lnTo>
                  <a:pt x="132" y="59"/>
                </a:lnTo>
                <a:lnTo>
                  <a:pt x="132" y="59"/>
                </a:lnTo>
                <a:lnTo>
                  <a:pt x="132" y="59"/>
                </a:lnTo>
                <a:lnTo>
                  <a:pt x="132" y="59"/>
                </a:lnTo>
                <a:lnTo>
                  <a:pt x="131" y="57"/>
                </a:lnTo>
                <a:lnTo>
                  <a:pt x="129" y="56"/>
                </a:lnTo>
                <a:lnTo>
                  <a:pt x="129" y="56"/>
                </a:lnTo>
                <a:lnTo>
                  <a:pt x="120" y="54"/>
                </a:lnTo>
                <a:lnTo>
                  <a:pt x="111" y="54"/>
                </a:lnTo>
                <a:lnTo>
                  <a:pt x="101" y="54"/>
                </a:lnTo>
                <a:lnTo>
                  <a:pt x="91" y="54"/>
                </a:lnTo>
                <a:lnTo>
                  <a:pt x="91" y="54"/>
                </a:lnTo>
                <a:lnTo>
                  <a:pt x="91" y="30"/>
                </a:lnTo>
                <a:lnTo>
                  <a:pt x="91" y="18"/>
                </a:lnTo>
                <a:lnTo>
                  <a:pt x="91" y="6"/>
                </a:lnTo>
                <a:lnTo>
                  <a:pt x="91" y="6"/>
                </a:lnTo>
                <a:lnTo>
                  <a:pt x="90" y="4"/>
                </a:lnTo>
                <a:lnTo>
                  <a:pt x="90" y="4"/>
                </a:lnTo>
                <a:lnTo>
                  <a:pt x="89" y="2"/>
                </a:lnTo>
                <a:lnTo>
                  <a:pt x="87" y="1"/>
                </a:lnTo>
                <a:lnTo>
                  <a:pt x="87" y="1"/>
                </a:lnTo>
                <a:lnTo>
                  <a:pt x="70" y="0"/>
                </a:lnTo>
                <a:lnTo>
                  <a:pt x="62" y="0"/>
                </a:lnTo>
                <a:lnTo>
                  <a:pt x="53" y="1"/>
                </a:lnTo>
                <a:lnTo>
                  <a:pt x="53" y="1"/>
                </a:lnTo>
                <a:lnTo>
                  <a:pt x="51" y="2"/>
                </a:lnTo>
                <a:lnTo>
                  <a:pt x="51" y="2"/>
                </a:lnTo>
                <a:lnTo>
                  <a:pt x="49" y="3"/>
                </a:lnTo>
                <a:lnTo>
                  <a:pt x="49" y="5"/>
                </a:lnTo>
                <a:lnTo>
                  <a:pt x="49" y="5"/>
                </a:lnTo>
                <a:lnTo>
                  <a:pt x="48" y="28"/>
                </a:lnTo>
                <a:lnTo>
                  <a:pt x="48" y="51"/>
                </a:lnTo>
                <a:lnTo>
                  <a:pt x="48" y="51"/>
                </a:lnTo>
                <a:lnTo>
                  <a:pt x="27" y="50"/>
                </a:lnTo>
                <a:lnTo>
                  <a:pt x="6" y="50"/>
                </a:lnTo>
                <a:lnTo>
                  <a:pt x="6" y="50"/>
                </a:lnTo>
                <a:lnTo>
                  <a:pt x="4" y="51"/>
                </a:lnTo>
                <a:lnTo>
                  <a:pt x="4" y="51"/>
                </a:lnTo>
                <a:lnTo>
                  <a:pt x="1" y="52"/>
                </a:lnTo>
                <a:lnTo>
                  <a:pt x="0" y="53"/>
                </a:lnTo>
                <a:lnTo>
                  <a:pt x="0" y="55"/>
                </a:lnTo>
                <a:lnTo>
                  <a:pt x="0" y="55"/>
                </a:lnTo>
                <a:lnTo>
                  <a:pt x="0" y="63"/>
                </a:lnTo>
                <a:lnTo>
                  <a:pt x="0" y="72"/>
                </a:lnTo>
                <a:lnTo>
                  <a:pt x="0" y="81"/>
                </a:lnTo>
                <a:lnTo>
                  <a:pt x="1" y="90"/>
                </a:lnTo>
                <a:lnTo>
                  <a:pt x="1" y="90"/>
                </a:lnTo>
                <a:lnTo>
                  <a:pt x="2" y="91"/>
                </a:lnTo>
                <a:lnTo>
                  <a:pt x="3" y="92"/>
                </a:lnTo>
                <a:lnTo>
                  <a:pt x="5" y="93"/>
                </a:lnTo>
                <a:lnTo>
                  <a:pt x="5" y="93"/>
                </a:lnTo>
                <a:lnTo>
                  <a:pt x="5" y="93"/>
                </a:lnTo>
                <a:lnTo>
                  <a:pt x="5" y="93"/>
                </a:lnTo>
                <a:lnTo>
                  <a:pt x="16" y="93"/>
                </a:lnTo>
                <a:lnTo>
                  <a:pt x="26" y="93"/>
                </a:lnTo>
                <a:lnTo>
                  <a:pt x="46" y="93"/>
                </a:lnTo>
                <a:lnTo>
                  <a:pt x="46" y="93"/>
                </a:lnTo>
                <a:lnTo>
                  <a:pt x="46" y="115"/>
                </a:lnTo>
                <a:lnTo>
                  <a:pt x="46" y="125"/>
                </a:lnTo>
                <a:lnTo>
                  <a:pt x="46" y="136"/>
                </a:lnTo>
                <a:lnTo>
                  <a:pt x="46" y="136"/>
                </a:lnTo>
                <a:close/>
                <a:moveTo>
                  <a:pt x="16" y="85"/>
                </a:moveTo>
                <a:lnTo>
                  <a:pt x="16" y="85"/>
                </a:lnTo>
                <a:lnTo>
                  <a:pt x="9" y="84"/>
                </a:lnTo>
                <a:lnTo>
                  <a:pt x="9" y="84"/>
                </a:lnTo>
                <a:lnTo>
                  <a:pt x="9" y="84"/>
                </a:lnTo>
                <a:lnTo>
                  <a:pt x="9" y="84"/>
                </a:lnTo>
                <a:lnTo>
                  <a:pt x="10" y="84"/>
                </a:lnTo>
                <a:lnTo>
                  <a:pt x="10" y="84"/>
                </a:lnTo>
                <a:lnTo>
                  <a:pt x="17" y="79"/>
                </a:lnTo>
                <a:lnTo>
                  <a:pt x="22" y="74"/>
                </a:lnTo>
                <a:lnTo>
                  <a:pt x="22" y="74"/>
                </a:lnTo>
                <a:lnTo>
                  <a:pt x="19" y="79"/>
                </a:lnTo>
                <a:lnTo>
                  <a:pt x="17" y="84"/>
                </a:lnTo>
                <a:lnTo>
                  <a:pt x="17" y="84"/>
                </a:lnTo>
                <a:lnTo>
                  <a:pt x="16" y="85"/>
                </a:lnTo>
                <a:lnTo>
                  <a:pt x="16" y="85"/>
                </a:lnTo>
                <a:close/>
                <a:moveTo>
                  <a:pt x="9" y="75"/>
                </a:moveTo>
                <a:lnTo>
                  <a:pt x="9" y="75"/>
                </a:lnTo>
                <a:lnTo>
                  <a:pt x="10" y="75"/>
                </a:lnTo>
                <a:lnTo>
                  <a:pt x="10" y="75"/>
                </a:lnTo>
                <a:lnTo>
                  <a:pt x="20" y="65"/>
                </a:lnTo>
                <a:lnTo>
                  <a:pt x="22" y="63"/>
                </a:lnTo>
                <a:lnTo>
                  <a:pt x="18" y="68"/>
                </a:lnTo>
                <a:lnTo>
                  <a:pt x="18" y="68"/>
                </a:lnTo>
                <a:lnTo>
                  <a:pt x="14" y="75"/>
                </a:lnTo>
                <a:lnTo>
                  <a:pt x="9" y="81"/>
                </a:lnTo>
                <a:lnTo>
                  <a:pt x="9" y="81"/>
                </a:lnTo>
                <a:lnTo>
                  <a:pt x="9" y="75"/>
                </a:lnTo>
                <a:lnTo>
                  <a:pt x="9" y="75"/>
                </a:lnTo>
                <a:close/>
                <a:moveTo>
                  <a:pt x="9" y="71"/>
                </a:moveTo>
                <a:lnTo>
                  <a:pt x="9" y="71"/>
                </a:lnTo>
                <a:lnTo>
                  <a:pt x="9" y="63"/>
                </a:lnTo>
                <a:lnTo>
                  <a:pt x="9" y="63"/>
                </a:lnTo>
                <a:lnTo>
                  <a:pt x="10" y="63"/>
                </a:lnTo>
                <a:lnTo>
                  <a:pt x="10" y="63"/>
                </a:lnTo>
                <a:lnTo>
                  <a:pt x="12" y="62"/>
                </a:lnTo>
                <a:lnTo>
                  <a:pt x="12" y="64"/>
                </a:lnTo>
                <a:lnTo>
                  <a:pt x="9" y="71"/>
                </a:lnTo>
                <a:lnTo>
                  <a:pt x="9" y="71"/>
                </a:lnTo>
                <a:close/>
                <a:moveTo>
                  <a:pt x="9" y="60"/>
                </a:moveTo>
                <a:lnTo>
                  <a:pt x="9" y="60"/>
                </a:lnTo>
                <a:lnTo>
                  <a:pt x="9" y="59"/>
                </a:lnTo>
                <a:lnTo>
                  <a:pt x="9" y="59"/>
                </a:lnTo>
                <a:lnTo>
                  <a:pt x="12" y="59"/>
                </a:lnTo>
                <a:lnTo>
                  <a:pt x="12" y="59"/>
                </a:lnTo>
                <a:lnTo>
                  <a:pt x="9" y="60"/>
                </a:lnTo>
                <a:lnTo>
                  <a:pt x="9" y="60"/>
                </a:lnTo>
                <a:close/>
                <a:moveTo>
                  <a:pt x="23" y="77"/>
                </a:moveTo>
                <a:lnTo>
                  <a:pt x="23" y="77"/>
                </a:lnTo>
                <a:lnTo>
                  <a:pt x="28" y="68"/>
                </a:lnTo>
                <a:lnTo>
                  <a:pt x="34" y="61"/>
                </a:lnTo>
                <a:lnTo>
                  <a:pt x="34" y="61"/>
                </a:lnTo>
                <a:lnTo>
                  <a:pt x="35" y="60"/>
                </a:lnTo>
                <a:lnTo>
                  <a:pt x="34" y="59"/>
                </a:lnTo>
                <a:lnTo>
                  <a:pt x="34" y="59"/>
                </a:lnTo>
                <a:lnTo>
                  <a:pt x="43" y="60"/>
                </a:lnTo>
                <a:lnTo>
                  <a:pt x="43" y="60"/>
                </a:lnTo>
                <a:lnTo>
                  <a:pt x="35" y="66"/>
                </a:lnTo>
                <a:lnTo>
                  <a:pt x="29" y="74"/>
                </a:lnTo>
                <a:lnTo>
                  <a:pt x="29" y="74"/>
                </a:lnTo>
                <a:lnTo>
                  <a:pt x="22" y="81"/>
                </a:lnTo>
                <a:lnTo>
                  <a:pt x="21" y="82"/>
                </a:lnTo>
                <a:lnTo>
                  <a:pt x="20" y="82"/>
                </a:lnTo>
                <a:lnTo>
                  <a:pt x="23" y="77"/>
                </a:lnTo>
                <a:lnTo>
                  <a:pt x="23" y="77"/>
                </a:lnTo>
                <a:close/>
                <a:moveTo>
                  <a:pt x="45" y="60"/>
                </a:moveTo>
                <a:lnTo>
                  <a:pt x="45" y="60"/>
                </a:lnTo>
                <a:lnTo>
                  <a:pt x="53" y="60"/>
                </a:lnTo>
                <a:lnTo>
                  <a:pt x="53" y="60"/>
                </a:lnTo>
                <a:lnTo>
                  <a:pt x="55" y="59"/>
                </a:lnTo>
                <a:lnTo>
                  <a:pt x="55" y="59"/>
                </a:lnTo>
                <a:lnTo>
                  <a:pt x="57" y="58"/>
                </a:lnTo>
                <a:lnTo>
                  <a:pt x="57" y="55"/>
                </a:lnTo>
                <a:lnTo>
                  <a:pt x="57" y="55"/>
                </a:lnTo>
                <a:lnTo>
                  <a:pt x="57" y="55"/>
                </a:lnTo>
                <a:lnTo>
                  <a:pt x="57" y="55"/>
                </a:lnTo>
                <a:lnTo>
                  <a:pt x="68" y="51"/>
                </a:lnTo>
                <a:lnTo>
                  <a:pt x="68" y="51"/>
                </a:lnTo>
                <a:lnTo>
                  <a:pt x="57" y="58"/>
                </a:lnTo>
                <a:lnTo>
                  <a:pt x="46" y="67"/>
                </a:lnTo>
                <a:lnTo>
                  <a:pt x="46" y="67"/>
                </a:lnTo>
                <a:lnTo>
                  <a:pt x="37" y="74"/>
                </a:lnTo>
                <a:lnTo>
                  <a:pt x="33" y="77"/>
                </a:lnTo>
                <a:lnTo>
                  <a:pt x="30" y="81"/>
                </a:lnTo>
                <a:lnTo>
                  <a:pt x="30" y="81"/>
                </a:lnTo>
                <a:lnTo>
                  <a:pt x="37" y="70"/>
                </a:lnTo>
                <a:lnTo>
                  <a:pt x="44" y="61"/>
                </a:lnTo>
                <a:lnTo>
                  <a:pt x="44" y="61"/>
                </a:lnTo>
                <a:lnTo>
                  <a:pt x="45" y="60"/>
                </a:lnTo>
                <a:lnTo>
                  <a:pt x="45" y="60"/>
                </a:lnTo>
                <a:close/>
                <a:moveTo>
                  <a:pt x="83" y="10"/>
                </a:moveTo>
                <a:lnTo>
                  <a:pt x="83" y="10"/>
                </a:lnTo>
                <a:lnTo>
                  <a:pt x="83" y="27"/>
                </a:lnTo>
                <a:lnTo>
                  <a:pt x="82" y="44"/>
                </a:lnTo>
                <a:lnTo>
                  <a:pt x="82" y="44"/>
                </a:lnTo>
                <a:lnTo>
                  <a:pt x="82" y="43"/>
                </a:lnTo>
                <a:lnTo>
                  <a:pt x="81" y="43"/>
                </a:lnTo>
                <a:lnTo>
                  <a:pt x="81" y="43"/>
                </a:lnTo>
                <a:lnTo>
                  <a:pt x="65" y="50"/>
                </a:lnTo>
                <a:lnTo>
                  <a:pt x="65" y="50"/>
                </a:lnTo>
                <a:lnTo>
                  <a:pt x="59" y="53"/>
                </a:lnTo>
                <a:lnTo>
                  <a:pt x="61" y="51"/>
                </a:lnTo>
                <a:lnTo>
                  <a:pt x="61" y="51"/>
                </a:lnTo>
                <a:lnTo>
                  <a:pt x="68" y="47"/>
                </a:lnTo>
                <a:lnTo>
                  <a:pt x="73" y="42"/>
                </a:lnTo>
                <a:lnTo>
                  <a:pt x="78" y="36"/>
                </a:lnTo>
                <a:lnTo>
                  <a:pt x="82" y="30"/>
                </a:lnTo>
                <a:lnTo>
                  <a:pt x="82" y="30"/>
                </a:lnTo>
                <a:lnTo>
                  <a:pt x="82" y="29"/>
                </a:lnTo>
                <a:lnTo>
                  <a:pt x="81" y="29"/>
                </a:lnTo>
                <a:lnTo>
                  <a:pt x="81" y="29"/>
                </a:lnTo>
                <a:lnTo>
                  <a:pt x="75" y="31"/>
                </a:lnTo>
                <a:lnTo>
                  <a:pt x="69" y="34"/>
                </a:lnTo>
                <a:lnTo>
                  <a:pt x="69" y="34"/>
                </a:lnTo>
                <a:lnTo>
                  <a:pt x="60" y="41"/>
                </a:lnTo>
                <a:lnTo>
                  <a:pt x="57" y="43"/>
                </a:lnTo>
                <a:lnTo>
                  <a:pt x="59" y="41"/>
                </a:lnTo>
                <a:lnTo>
                  <a:pt x="59" y="41"/>
                </a:lnTo>
                <a:lnTo>
                  <a:pt x="71" y="29"/>
                </a:lnTo>
                <a:lnTo>
                  <a:pt x="76" y="23"/>
                </a:lnTo>
                <a:lnTo>
                  <a:pt x="81" y="16"/>
                </a:lnTo>
                <a:lnTo>
                  <a:pt x="81" y="16"/>
                </a:lnTo>
                <a:lnTo>
                  <a:pt x="81" y="14"/>
                </a:lnTo>
                <a:lnTo>
                  <a:pt x="79" y="14"/>
                </a:lnTo>
                <a:lnTo>
                  <a:pt x="79" y="14"/>
                </a:lnTo>
                <a:lnTo>
                  <a:pt x="73" y="18"/>
                </a:lnTo>
                <a:lnTo>
                  <a:pt x="68" y="22"/>
                </a:lnTo>
                <a:lnTo>
                  <a:pt x="62" y="26"/>
                </a:lnTo>
                <a:lnTo>
                  <a:pt x="56" y="30"/>
                </a:lnTo>
                <a:lnTo>
                  <a:pt x="56" y="30"/>
                </a:lnTo>
                <a:lnTo>
                  <a:pt x="56" y="29"/>
                </a:lnTo>
                <a:lnTo>
                  <a:pt x="56" y="29"/>
                </a:lnTo>
                <a:lnTo>
                  <a:pt x="65" y="19"/>
                </a:lnTo>
                <a:lnTo>
                  <a:pt x="65" y="19"/>
                </a:lnTo>
                <a:lnTo>
                  <a:pt x="69" y="14"/>
                </a:lnTo>
                <a:lnTo>
                  <a:pt x="73" y="9"/>
                </a:lnTo>
                <a:lnTo>
                  <a:pt x="73" y="9"/>
                </a:lnTo>
                <a:lnTo>
                  <a:pt x="83" y="10"/>
                </a:lnTo>
                <a:lnTo>
                  <a:pt x="83" y="10"/>
                </a:lnTo>
                <a:close/>
                <a:moveTo>
                  <a:pt x="108" y="63"/>
                </a:moveTo>
                <a:lnTo>
                  <a:pt x="108" y="63"/>
                </a:lnTo>
                <a:lnTo>
                  <a:pt x="98" y="72"/>
                </a:lnTo>
                <a:lnTo>
                  <a:pt x="88" y="82"/>
                </a:lnTo>
                <a:lnTo>
                  <a:pt x="88" y="82"/>
                </a:lnTo>
                <a:lnTo>
                  <a:pt x="79" y="90"/>
                </a:lnTo>
                <a:lnTo>
                  <a:pt x="79" y="90"/>
                </a:lnTo>
                <a:lnTo>
                  <a:pt x="80" y="88"/>
                </a:lnTo>
                <a:lnTo>
                  <a:pt x="82" y="86"/>
                </a:lnTo>
                <a:lnTo>
                  <a:pt x="85" y="81"/>
                </a:lnTo>
                <a:lnTo>
                  <a:pt x="85" y="81"/>
                </a:lnTo>
                <a:lnTo>
                  <a:pt x="98" y="63"/>
                </a:lnTo>
                <a:lnTo>
                  <a:pt x="98" y="63"/>
                </a:lnTo>
                <a:lnTo>
                  <a:pt x="108" y="63"/>
                </a:lnTo>
                <a:lnTo>
                  <a:pt x="108" y="63"/>
                </a:lnTo>
                <a:close/>
                <a:moveTo>
                  <a:pt x="122" y="79"/>
                </a:moveTo>
                <a:lnTo>
                  <a:pt x="122" y="79"/>
                </a:lnTo>
                <a:lnTo>
                  <a:pt x="121" y="79"/>
                </a:lnTo>
                <a:lnTo>
                  <a:pt x="121" y="79"/>
                </a:lnTo>
                <a:lnTo>
                  <a:pt x="115" y="82"/>
                </a:lnTo>
                <a:lnTo>
                  <a:pt x="113" y="82"/>
                </a:lnTo>
                <a:lnTo>
                  <a:pt x="113" y="82"/>
                </a:lnTo>
                <a:lnTo>
                  <a:pt x="115" y="79"/>
                </a:lnTo>
                <a:lnTo>
                  <a:pt x="115" y="79"/>
                </a:lnTo>
                <a:lnTo>
                  <a:pt x="120" y="71"/>
                </a:lnTo>
                <a:lnTo>
                  <a:pt x="123" y="63"/>
                </a:lnTo>
                <a:lnTo>
                  <a:pt x="123" y="63"/>
                </a:lnTo>
                <a:lnTo>
                  <a:pt x="123" y="63"/>
                </a:lnTo>
                <a:lnTo>
                  <a:pt x="123" y="63"/>
                </a:lnTo>
                <a:lnTo>
                  <a:pt x="122" y="79"/>
                </a:lnTo>
                <a:lnTo>
                  <a:pt x="122" y="79"/>
                </a:lnTo>
                <a:close/>
                <a:moveTo>
                  <a:pt x="67" y="127"/>
                </a:moveTo>
                <a:lnTo>
                  <a:pt x="67" y="127"/>
                </a:lnTo>
                <a:lnTo>
                  <a:pt x="73" y="120"/>
                </a:lnTo>
                <a:lnTo>
                  <a:pt x="78" y="114"/>
                </a:lnTo>
                <a:lnTo>
                  <a:pt x="78" y="114"/>
                </a:lnTo>
                <a:lnTo>
                  <a:pt x="78" y="113"/>
                </a:lnTo>
                <a:lnTo>
                  <a:pt x="77" y="112"/>
                </a:lnTo>
                <a:lnTo>
                  <a:pt x="77" y="112"/>
                </a:lnTo>
                <a:lnTo>
                  <a:pt x="69" y="118"/>
                </a:lnTo>
                <a:lnTo>
                  <a:pt x="61" y="123"/>
                </a:lnTo>
                <a:lnTo>
                  <a:pt x="61" y="123"/>
                </a:lnTo>
                <a:lnTo>
                  <a:pt x="71" y="114"/>
                </a:lnTo>
                <a:lnTo>
                  <a:pt x="75" y="109"/>
                </a:lnTo>
                <a:lnTo>
                  <a:pt x="79" y="104"/>
                </a:lnTo>
                <a:lnTo>
                  <a:pt x="79" y="104"/>
                </a:lnTo>
                <a:lnTo>
                  <a:pt x="78" y="122"/>
                </a:lnTo>
                <a:lnTo>
                  <a:pt x="78" y="122"/>
                </a:lnTo>
                <a:lnTo>
                  <a:pt x="73" y="124"/>
                </a:lnTo>
                <a:lnTo>
                  <a:pt x="67" y="127"/>
                </a:lnTo>
                <a:lnTo>
                  <a:pt x="67" y="127"/>
                </a:lnTo>
                <a:close/>
                <a:moveTo>
                  <a:pt x="83" y="55"/>
                </a:moveTo>
                <a:lnTo>
                  <a:pt x="83" y="55"/>
                </a:lnTo>
                <a:lnTo>
                  <a:pt x="83" y="57"/>
                </a:lnTo>
                <a:lnTo>
                  <a:pt x="83" y="57"/>
                </a:lnTo>
                <a:lnTo>
                  <a:pt x="83" y="58"/>
                </a:lnTo>
                <a:lnTo>
                  <a:pt x="83" y="58"/>
                </a:lnTo>
                <a:lnTo>
                  <a:pt x="83" y="59"/>
                </a:lnTo>
                <a:lnTo>
                  <a:pt x="84" y="61"/>
                </a:lnTo>
                <a:lnTo>
                  <a:pt x="84" y="61"/>
                </a:lnTo>
                <a:lnTo>
                  <a:pt x="77" y="66"/>
                </a:lnTo>
                <a:lnTo>
                  <a:pt x="71" y="72"/>
                </a:lnTo>
                <a:lnTo>
                  <a:pt x="64" y="79"/>
                </a:lnTo>
                <a:lnTo>
                  <a:pt x="58" y="84"/>
                </a:lnTo>
                <a:lnTo>
                  <a:pt x="58" y="84"/>
                </a:lnTo>
                <a:lnTo>
                  <a:pt x="64" y="78"/>
                </a:lnTo>
                <a:lnTo>
                  <a:pt x="70" y="70"/>
                </a:lnTo>
                <a:lnTo>
                  <a:pt x="76" y="62"/>
                </a:lnTo>
                <a:lnTo>
                  <a:pt x="83" y="55"/>
                </a:lnTo>
                <a:lnTo>
                  <a:pt x="83" y="55"/>
                </a:lnTo>
                <a:close/>
                <a:moveTo>
                  <a:pt x="87" y="62"/>
                </a:moveTo>
                <a:lnTo>
                  <a:pt x="87" y="62"/>
                </a:lnTo>
                <a:lnTo>
                  <a:pt x="87" y="62"/>
                </a:lnTo>
                <a:lnTo>
                  <a:pt x="87" y="62"/>
                </a:lnTo>
                <a:lnTo>
                  <a:pt x="83" y="65"/>
                </a:lnTo>
                <a:lnTo>
                  <a:pt x="79" y="69"/>
                </a:lnTo>
                <a:lnTo>
                  <a:pt x="72" y="77"/>
                </a:lnTo>
                <a:lnTo>
                  <a:pt x="72" y="77"/>
                </a:lnTo>
                <a:lnTo>
                  <a:pt x="54" y="95"/>
                </a:lnTo>
                <a:lnTo>
                  <a:pt x="54" y="95"/>
                </a:lnTo>
                <a:lnTo>
                  <a:pt x="54" y="89"/>
                </a:lnTo>
                <a:lnTo>
                  <a:pt x="54" y="89"/>
                </a:lnTo>
                <a:lnTo>
                  <a:pt x="63" y="83"/>
                </a:lnTo>
                <a:lnTo>
                  <a:pt x="71" y="76"/>
                </a:lnTo>
                <a:lnTo>
                  <a:pt x="78" y="68"/>
                </a:lnTo>
                <a:lnTo>
                  <a:pt x="87" y="62"/>
                </a:lnTo>
                <a:lnTo>
                  <a:pt x="87" y="62"/>
                </a:lnTo>
                <a:close/>
                <a:moveTo>
                  <a:pt x="79" y="103"/>
                </a:moveTo>
                <a:lnTo>
                  <a:pt x="79" y="103"/>
                </a:lnTo>
                <a:lnTo>
                  <a:pt x="79" y="102"/>
                </a:lnTo>
                <a:lnTo>
                  <a:pt x="78" y="102"/>
                </a:lnTo>
                <a:lnTo>
                  <a:pt x="78" y="102"/>
                </a:lnTo>
                <a:lnTo>
                  <a:pt x="73" y="104"/>
                </a:lnTo>
                <a:lnTo>
                  <a:pt x="69" y="107"/>
                </a:lnTo>
                <a:lnTo>
                  <a:pt x="60" y="113"/>
                </a:lnTo>
                <a:lnTo>
                  <a:pt x="60" y="113"/>
                </a:lnTo>
                <a:lnTo>
                  <a:pt x="70" y="104"/>
                </a:lnTo>
                <a:lnTo>
                  <a:pt x="75" y="100"/>
                </a:lnTo>
                <a:lnTo>
                  <a:pt x="80" y="95"/>
                </a:lnTo>
                <a:lnTo>
                  <a:pt x="80" y="95"/>
                </a:lnTo>
                <a:lnTo>
                  <a:pt x="79" y="103"/>
                </a:lnTo>
                <a:lnTo>
                  <a:pt x="79" y="103"/>
                </a:lnTo>
                <a:close/>
                <a:moveTo>
                  <a:pt x="55" y="118"/>
                </a:moveTo>
                <a:lnTo>
                  <a:pt x="55" y="118"/>
                </a:lnTo>
                <a:lnTo>
                  <a:pt x="65" y="112"/>
                </a:lnTo>
                <a:lnTo>
                  <a:pt x="70" y="108"/>
                </a:lnTo>
                <a:lnTo>
                  <a:pt x="76" y="105"/>
                </a:lnTo>
                <a:lnTo>
                  <a:pt x="76" y="105"/>
                </a:lnTo>
                <a:lnTo>
                  <a:pt x="71" y="111"/>
                </a:lnTo>
                <a:lnTo>
                  <a:pt x="66" y="116"/>
                </a:lnTo>
                <a:lnTo>
                  <a:pt x="55" y="125"/>
                </a:lnTo>
                <a:lnTo>
                  <a:pt x="55" y="125"/>
                </a:lnTo>
                <a:lnTo>
                  <a:pt x="55" y="118"/>
                </a:lnTo>
                <a:lnTo>
                  <a:pt x="55" y="118"/>
                </a:lnTo>
                <a:close/>
                <a:moveTo>
                  <a:pt x="80" y="92"/>
                </a:moveTo>
                <a:lnTo>
                  <a:pt x="80" y="92"/>
                </a:lnTo>
                <a:lnTo>
                  <a:pt x="80" y="92"/>
                </a:lnTo>
                <a:lnTo>
                  <a:pt x="80" y="92"/>
                </a:lnTo>
                <a:lnTo>
                  <a:pt x="79" y="92"/>
                </a:lnTo>
                <a:lnTo>
                  <a:pt x="79" y="92"/>
                </a:lnTo>
                <a:lnTo>
                  <a:pt x="81" y="91"/>
                </a:lnTo>
                <a:lnTo>
                  <a:pt x="81" y="91"/>
                </a:lnTo>
                <a:lnTo>
                  <a:pt x="81" y="91"/>
                </a:lnTo>
                <a:lnTo>
                  <a:pt x="81" y="91"/>
                </a:lnTo>
                <a:lnTo>
                  <a:pt x="80" y="92"/>
                </a:lnTo>
                <a:lnTo>
                  <a:pt x="80" y="92"/>
                </a:lnTo>
                <a:close/>
                <a:moveTo>
                  <a:pt x="76" y="96"/>
                </a:moveTo>
                <a:lnTo>
                  <a:pt x="76" y="96"/>
                </a:lnTo>
                <a:lnTo>
                  <a:pt x="71" y="101"/>
                </a:lnTo>
                <a:lnTo>
                  <a:pt x="65" y="105"/>
                </a:lnTo>
                <a:lnTo>
                  <a:pt x="60" y="110"/>
                </a:lnTo>
                <a:lnTo>
                  <a:pt x="55" y="115"/>
                </a:lnTo>
                <a:lnTo>
                  <a:pt x="55" y="115"/>
                </a:lnTo>
                <a:lnTo>
                  <a:pt x="54" y="108"/>
                </a:lnTo>
                <a:lnTo>
                  <a:pt x="54" y="108"/>
                </a:lnTo>
                <a:lnTo>
                  <a:pt x="65" y="101"/>
                </a:lnTo>
                <a:lnTo>
                  <a:pt x="76" y="96"/>
                </a:lnTo>
                <a:lnTo>
                  <a:pt x="76" y="96"/>
                </a:lnTo>
                <a:close/>
                <a:moveTo>
                  <a:pt x="75" y="92"/>
                </a:moveTo>
                <a:lnTo>
                  <a:pt x="75" y="92"/>
                </a:lnTo>
                <a:lnTo>
                  <a:pt x="75" y="93"/>
                </a:lnTo>
                <a:lnTo>
                  <a:pt x="75" y="94"/>
                </a:lnTo>
                <a:lnTo>
                  <a:pt x="75" y="94"/>
                </a:lnTo>
                <a:lnTo>
                  <a:pt x="65" y="99"/>
                </a:lnTo>
                <a:lnTo>
                  <a:pt x="54" y="105"/>
                </a:lnTo>
                <a:lnTo>
                  <a:pt x="54" y="105"/>
                </a:lnTo>
                <a:lnTo>
                  <a:pt x="54" y="100"/>
                </a:lnTo>
                <a:lnTo>
                  <a:pt x="54" y="100"/>
                </a:lnTo>
                <a:lnTo>
                  <a:pt x="62" y="95"/>
                </a:lnTo>
                <a:lnTo>
                  <a:pt x="69" y="89"/>
                </a:lnTo>
                <a:lnTo>
                  <a:pt x="81" y="75"/>
                </a:lnTo>
                <a:lnTo>
                  <a:pt x="81" y="75"/>
                </a:lnTo>
                <a:lnTo>
                  <a:pt x="88" y="67"/>
                </a:lnTo>
                <a:lnTo>
                  <a:pt x="88" y="67"/>
                </a:lnTo>
                <a:lnTo>
                  <a:pt x="93" y="62"/>
                </a:lnTo>
                <a:lnTo>
                  <a:pt x="93" y="62"/>
                </a:lnTo>
                <a:lnTo>
                  <a:pt x="96" y="62"/>
                </a:lnTo>
                <a:lnTo>
                  <a:pt x="96" y="62"/>
                </a:lnTo>
                <a:lnTo>
                  <a:pt x="85" y="78"/>
                </a:lnTo>
                <a:lnTo>
                  <a:pt x="75" y="92"/>
                </a:lnTo>
                <a:lnTo>
                  <a:pt x="75" y="92"/>
                </a:lnTo>
                <a:close/>
                <a:moveTo>
                  <a:pt x="67" y="87"/>
                </a:moveTo>
                <a:lnTo>
                  <a:pt x="67" y="87"/>
                </a:lnTo>
                <a:lnTo>
                  <a:pt x="62" y="92"/>
                </a:lnTo>
                <a:lnTo>
                  <a:pt x="57" y="96"/>
                </a:lnTo>
                <a:lnTo>
                  <a:pt x="57" y="96"/>
                </a:lnTo>
                <a:lnTo>
                  <a:pt x="55" y="97"/>
                </a:lnTo>
                <a:lnTo>
                  <a:pt x="59" y="93"/>
                </a:lnTo>
                <a:lnTo>
                  <a:pt x="59" y="93"/>
                </a:lnTo>
                <a:lnTo>
                  <a:pt x="66" y="86"/>
                </a:lnTo>
                <a:lnTo>
                  <a:pt x="66" y="86"/>
                </a:lnTo>
                <a:lnTo>
                  <a:pt x="78" y="75"/>
                </a:lnTo>
                <a:lnTo>
                  <a:pt x="89" y="62"/>
                </a:lnTo>
                <a:lnTo>
                  <a:pt x="89" y="62"/>
                </a:lnTo>
                <a:lnTo>
                  <a:pt x="91" y="62"/>
                </a:lnTo>
                <a:lnTo>
                  <a:pt x="91" y="62"/>
                </a:lnTo>
                <a:lnTo>
                  <a:pt x="84" y="68"/>
                </a:lnTo>
                <a:lnTo>
                  <a:pt x="79" y="75"/>
                </a:lnTo>
                <a:lnTo>
                  <a:pt x="67" y="87"/>
                </a:lnTo>
                <a:lnTo>
                  <a:pt x="67" y="87"/>
                </a:lnTo>
                <a:close/>
                <a:moveTo>
                  <a:pt x="72" y="50"/>
                </a:moveTo>
                <a:lnTo>
                  <a:pt x="72" y="50"/>
                </a:lnTo>
                <a:lnTo>
                  <a:pt x="72" y="49"/>
                </a:lnTo>
                <a:lnTo>
                  <a:pt x="72" y="49"/>
                </a:lnTo>
                <a:lnTo>
                  <a:pt x="78" y="47"/>
                </a:lnTo>
                <a:lnTo>
                  <a:pt x="78" y="47"/>
                </a:lnTo>
                <a:lnTo>
                  <a:pt x="72" y="50"/>
                </a:lnTo>
                <a:lnTo>
                  <a:pt x="72" y="50"/>
                </a:lnTo>
                <a:close/>
                <a:moveTo>
                  <a:pt x="64" y="17"/>
                </a:moveTo>
                <a:lnTo>
                  <a:pt x="64" y="17"/>
                </a:lnTo>
                <a:lnTo>
                  <a:pt x="56" y="25"/>
                </a:lnTo>
                <a:lnTo>
                  <a:pt x="56" y="25"/>
                </a:lnTo>
                <a:lnTo>
                  <a:pt x="57" y="19"/>
                </a:lnTo>
                <a:lnTo>
                  <a:pt x="57" y="19"/>
                </a:lnTo>
                <a:lnTo>
                  <a:pt x="66" y="14"/>
                </a:lnTo>
                <a:lnTo>
                  <a:pt x="66" y="14"/>
                </a:lnTo>
                <a:lnTo>
                  <a:pt x="70" y="12"/>
                </a:lnTo>
                <a:lnTo>
                  <a:pt x="69" y="13"/>
                </a:lnTo>
                <a:lnTo>
                  <a:pt x="64" y="17"/>
                </a:lnTo>
                <a:lnTo>
                  <a:pt x="64" y="17"/>
                </a:lnTo>
                <a:close/>
                <a:moveTo>
                  <a:pt x="75" y="20"/>
                </a:moveTo>
                <a:lnTo>
                  <a:pt x="75" y="20"/>
                </a:lnTo>
                <a:lnTo>
                  <a:pt x="77" y="18"/>
                </a:lnTo>
                <a:lnTo>
                  <a:pt x="77" y="18"/>
                </a:lnTo>
                <a:lnTo>
                  <a:pt x="74" y="22"/>
                </a:lnTo>
                <a:lnTo>
                  <a:pt x="66" y="31"/>
                </a:lnTo>
                <a:lnTo>
                  <a:pt x="66" y="31"/>
                </a:lnTo>
                <a:lnTo>
                  <a:pt x="57" y="40"/>
                </a:lnTo>
                <a:lnTo>
                  <a:pt x="57" y="40"/>
                </a:lnTo>
                <a:lnTo>
                  <a:pt x="56" y="33"/>
                </a:lnTo>
                <a:lnTo>
                  <a:pt x="56" y="33"/>
                </a:lnTo>
                <a:lnTo>
                  <a:pt x="61" y="30"/>
                </a:lnTo>
                <a:lnTo>
                  <a:pt x="66" y="27"/>
                </a:lnTo>
                <a:lnTo>
                  <a:pt x="75" y="20"/>
                </a:lnTo>
                <a:lnTo>
                  <a:pt x="75" y="20"/>
                </a:lnTo>
                <a:close/>
                <a:moveTo>
                  <a:pt x="74" y="34"/>
                </a:moveTo>
                <a:lnTo>
                  <a:pt x="74" y="34"/>
                </a:lnTo>
                <a:lnTo>
                  <a:pt x="77" y="32"/>
                </a:lnTo>
                <a:lnTo>
                  <a:pt x="78" y="32"/>
                </a:lnTo>
                <a:lnTo>
                  <a:pt x="78" y="33"/>
                </a:lnTo>
                <a:lnTo>
                  <a:pt x="77" y="34"/>
                </a:lnTo>
                <a:lnTo>
                  <a:pt x="71" y="41"/>
                </a:lnTo>
                <a:lnTo>
                  <a:pt x="71" y="41"/>
                </a:lnTo>
                <a:lnTo>
                  <a:pt x="64" y="47"/>
                </a:lnTo>
                <a:lnTo>
                  <a:pt x="57" y="51"/>
                </a:lnTo>
                <a:lnTo>
                  <a:pt x="57" y="51"/>
                </a:lnTo>
                <a:lnTo>
                  <a:pt x="57" y="45"/>
                </a:lnTo>
                <a:lnTo>
                  <a:pt x="57" y="45"/>
                </a:lnTo>
                <a:lnTo>
                  <a:pt x="65" y="40"/>
                </a:lnTo>
                <a:lnTo>
                  <a:pt x="74" y="34"/>
                </a:lnTo>
                <a:lnTo>
                  <a:pt x="74" y="34"/>
                </a:lnTo>
                <a:close/>
                <a:moveTo>
                  <a:pt x="68" y="52"/>
                </a:moveTo>
                <a:lnTo>
                  <a:pt x="68" y="52"/>
                </a:lnTo>
                <a:lnTo>
                  <a:pt x="53" y="66"/>
                </a:lnTo>
                <a:lnTo>
                  <a:pt x="46" y="75"/>
                </a:lnTo>
                <a:lnTo>
                  <a:pt x="40" y="84"/>
                </a:lnTo>
                <a:lnTo>
                  <a:pt x="40" y="84"/>
                </a:lnTo>
                <a:lnTo>
                  <a:pt x="40" y="84"/>
                </a:lnTo>
                <a:lnTo>
                  <a:pt x="40" y="84"/>
                </a:lnTo>
                <a:lnTo>
                  <a:pt x="28" y="85"/>
                </a:lnTo>
                <a:lnTo>
                  <a:pt x="28" y="85"/>
                </a:lnTo>
                <a:lnTo>
                  <a:pt x="48" y="68"/>
                </a:lnTo>
                <a:lnTo>
                  <a:pt x="58" y="60"/>
                </a:lnTo>
                <a:lnTo>
                  <a:pt x="68" y="52"/>
                </a:lnTo>
                <a:lnTo>
                  <a:pt x="68" y="52"/>
                </a:lnTo>
                <a:close/>
                <a:moveTo>
                  <a:pt x="82" y="45"/>
                </a:moveTo>
                <a:lnTo>
                  <a:pt x="82" y="45"/>
                </a:lnTo>
                <a:lnTo>
                  <a:pt x="82" y="44"/>
                </a:lnTo>
                <a:lnTo>
                  <a:pt x="82" y="44"/>
                </a:lnTo>
                <a:lnTo>
                  <a:pt x="83" y="52"/>
                </a:lnTo>
                <a:lnTo>
                  <a:pt x="83" y="52"/>
                </a:lnTo>
                <a:lnTo>
                  <a:pt x="82" y="52"/>
                </a:lnTo>
                <a:lnTo>
                  <a:pt x="82" y="52"/>
                </a:lnTo>
                <a:lnTo>
                  <a:pt x="64" y="66"/>
                </a:lnTo>
                <a:lnTo>
                  <a:pt x="55" y="74"/>
                </a:lnTo>
                <a:lnTo>
                  <a:pt x="47" y="82"/>
                </a:lnTo>
                <a:lnTo>
                  <a:pt x="47" y="82"/>
                </a:lnTo>
                <a:lnTo>
                  <a:pt x="47" y="83"/>
                </a:lnTo>
                <a:lnTo>
                  <a:pt x="47" y="84"/>
                </a:lnTo>
                <a:lnTo>
                  <a:pt x="48" y="84"/>
                </a:lnTo>
                <a:lnTo>
                  <a:pt x="49" y="84"/>
                </a:lnTo>
                <a:lnTo>
                  <a:pt x="49" y="84"/>
                </a:lnTo>
                <a:lnTo>
                  <a:pt x="62" y="70"/>
                </a:lnTo>
                <a:lnTo>
                  <a:pt x="62" y="70"/>
                </a:lnTo>
                <a:lnTo>
                  <a:pt x="73" y="62"/>
                </a:lnTo>
                <a:lnTo>
                  <a:pt x="73" y="62"/>
                </a:lnTo>
                <a:lnTo>
                  <a:pt x="73" y="61"/>
                </a:lnTo>
                <a:lnTo>
                  <a:pt x="73" y="61"/>
                </a:lnTo>
                <a:lnTo>
                  <a:pt x="64" y="74"/>
                </a:lnTo>
                <a:lnTo>
                  <a:pt x="59" y="80"/>
                </a:lnTo>
                <a:lnTo>
                  <a:pt x="54" y="86"/>
                </a:lnTo>
                <a:lnTo>
                  <a:pt x="54" y="86"/>
                </a:lnTo>
                <a:lnTo>
                  <a:pt x="52" y="85"/>
                </a:lnTo>
                <a:lnTo>
                  <a:pt x="52" y="85"/>
                </a:lnTo>
                <a:lnTo>
                  <a:pt x="50" y="84"/>
                </a:lnTo>
                <a:lnTo>
                  <a:pt x="50" y="84"/>
                </a:lnTo>
                <a:lnTo>
                  <a:pt x="42" y="84"/>
                </a:lnTo>
                <a:lnTo>
                  <a:pt x="42" y="84"/>
                </a:lnTo>
                <a:lnTo>
                  <a:pt x="52" y="74"/>
                </a:lnTo>
                <a:lnTo>
                  <a:pt x="61" y="63"/>
                </a:lnTo>
                <a:lnTo>
                  <a:pt x="82" y="45"/>
                </a:lnTo>
                <a:lnTo>
                  <a:pt x="82" y="45"/>
                </a:lnTo>
                <a:close/>
                <a:moveTo>
                  <a:pt x="55" y="133"/>
                </a:moveTo>
                <a:lnTo>
                  <a:pt x="55" y="133"/>
                </a:lnTo>
                <a:lnTo>
                  <a:pt x="55" y="129"/>
                </a:lnTo>
                <a:lnTo>
                  <a:pt x="55" y="129"/>
                </a:lnTo>
                <a:lnTo>
                  <a:pt x="60" y="126"/>
                </a:lnTo>
                <a:lnTo>
                  <a:pt x="64" y="123"/>
                </a:lnTo>
                <a:lnTo>
                  <a:pt x="73" y="117"/>
                </a:lnTo>
                <a:lnTo>
                  <a:pt x="73" y="117"/>
                </a:lnTo>
                <a:lnTo>
                  <a:pt x="68" y="123"/>
                </a:lnTo>
                <a:lnTo>
                  <a:pt x="63" y="129"/>
                </a:lnTo>
                <a:lnTo>
                  <a:pt x="63" y="129"/>
                </a:lnTo>
                <a:lnTo>
                  <a:pt x="63" y="130"/>
                </a:lnTo>
                <a:lnTo>
                  <a:pt x="64" y="130"/>
                </a:lnTo>
                <a:lnTo>
                  <a:pt x="64" y="130"/>
                </a:lnTo>
                <a:lnTo>
                  <a:pt x="70" y="128"/>
                </a:lnTo>
                <a:lnTo>
                  <a:pt x="70" y="128"/>
                </a:lnTo>
                <a:lnTo>
                  <a:pt x="75" y="125"/>
                </a:lnTo>
                <a:lnTo>
                  <a:pt x="75" y="125"/>
                </a:lnTo>
                <a:lnTo>
                  <a:pt x="77" y="125"/>
                </a:lnTo>
                <a:lnTo>
                  <a:pt x="78" y="126"/>
                </a:lnTo>
                <a:lnTo>
                  <a:pt x="77" y="129"/>
                </a:lnTo>
                <a:lnTo>
                  <a:pt x="77" y="129"/>
                </a:lnTo>
                <a:lnTo>
                  <a:pt x="78" y="130"/>
                </a:lnTo>
                <a:lnTo>
                  <a:pt x="78" y="130"/>
                </a:lnTo>
                <a:lnTo>
                  <a:pt x="78" y="130"/>
                </a:lnTo>
                <a:lnTo>
                  <a:pt x="79" y="134"/>
                </a:lnTo>
                <a:lnTo>
                  <a:pt x="79" y="134"/>
                </a:lnTo>
                <a:lnTo>
                  <a:pt x="67" y="133"/>
                </a:lnTo>
                <a:lnTo>
                  <a:pt x="55" y="133"/>
                </a:lnTo>
                <a:lnTo>
                  <a:pt x="55" y="133"/>
                </a:lnTo>
                <a:close/>
                <a:moveTo>
                  <a:pt x="84" y="89"/>
                </a:moveTo>
                <a:lnTo>
                  <a:pt x="84" y="89"/>
                </a:lnTo>
                <a:lnTo>
                  <a:pt x="83" y="90"/>
                </a:lnTo>
                <a:lnTo>
                  <a:pt x="83" y="90"/>
                </a:lnTo>
                <a:lnTo>
                  <a:pt x="93" y="81"/>
                </a:lnTo>
                <a:lnTo>
                  <a:pt x="103" y="70"/>
                </a:lnTo>
                <a:lnTo>
                  <a:pt x="103" y="70"/>
                </a:lnTo>
                <a:lnTo>
                  <a:pt x="109" y="65"/>
                </a:lnTo>
                <a:lnTo>
                  <a:pt x="110" y="65"/>
                </a:lnTo>
                <a:lnTo>
                  <a:pt x="109" y="66"/>
                </a:lnTo>
                <a:lnTo>
                  <a:pt x="105" y="72"/>
                </a:lnTo>
                <a:lnTo>
                  <a:pt x="105" y="72"/>
                </a:lnTo>
                <a:lnTo>
                  <a:pt x="92" y="87"/>
                </a:lnTo>
                <a:lnTo>
                  <a:pt x="92" y="87"/>
                </a:lnTo>
                <a:lnTo>
                  <a:pt x="92" y="88"/>
                </a:lnTo>
                <a:lnTo>
                  <a:pt x="95" y="88"/>
                </a:lnTo>
                <a:lnTo>
                  <a:pt x="95" y="88"/>
                </a:lnTo>
                <a:lnTo>
                  <a:pt x="104" y="81"/>
                </a:lnTo>
                <a:lnTo>
                  <a:pt x="112" y="74"/>
                </a:lnTo>
                <a:lnTo>
                  <a:pt x="112" y="74"/>
                </a:lnTo>
                <a:lnTo>
                  <a:pt x="116" y="69"/>
                </a:lnTo>
                <a:lnTo>
                  <a:pt x="117" y="69"/>
                </a:lnTo>
                <a:lnTo>
                  <a:pt x="117" y="70"/>
                </a:lnTo>
                <a:lnTo>
                  <a:pt x="116" y="74"/>
                </a:lnTo>
                <a:lnTo>
                  <a:pt x="116" y="74"/>
                </a:lnTo>
                <a:lnTo>
                  <a:pt x="106" y="87"/>
                </a:lnTo>
                <a:lnTo>
                  <a:pt x="106" y="87"/>
                </a:lnTo>
                <a:lnTo>
                  <a:pt x="106" y="88"/>
                </a:lnTo>
                <a:lnTo>
                  <a:pt x="107" y="88"/>
                </a:lnTo>
                <a:lnTo>
                  <a:pt x="107" y="88"/>
                </a:lnTo>
                <a:lnTo>
                  <a:pt x="115" y="84"/>
                </a:lnTo>
                <a:lnTo>
                  <a:pt x="118" y="83"/>
                </a:lnTo>
                <a:lnTo>
                  <a:pt x="119" y="84"/>
                </a:lnTo>
                <a:lnTo>
                  <a:pt x="119" y="85"/>
                </a:lnTo>
                <a:lnTo>
                  <a:pt x="119" y="85"/>
                </a:lnTo>
                <a:lnTo>
                  <a:pt x="119" y="86"/>
                </a:lnTo>
                <a:lnTo>
                  <a:pt x="120" y="87"/>
                </a:lnTo>
                <a:lnTo>
                  <a:pt x="121" y="87"/>
                </a:lnTo>
                <a:lnTo>
                  <a:pt x="121" y="86"/>
                </a:lnTo>
                <a:lnTo>
                  <a:pt x="121" y="86"/>
                </a:lnTo>
                <a:lnTo>
                  <a:pt x="122" y="83"/>
                </a:lnTo>
                <a:lnTo>
                  <a:pt x="122" y="83"/>
                </a:lnTo>
                <a:lnTo>
                  <a:pt x="122" y="90"/>
                </a:lnTo>
                <a:lnTo>
                  <a:pt x="122" y="90"/>
                </a:lnTo>
                <a:lnTo>
                  <a:pt x="103" y="90"/>
                </a:lnTo>
                <a:lnTo>
                  <a:pt x="84" y="89"/>
                </a:lnTo>
                <a:lnTo>
                  <a:pt x="84" y="89"/>
                </a:lnTo>
                <a:close/>
                <a:moveTo>
                  <a:pt x="114" y="63"/>
                </a:moveTo>
                <a:lnTo>
                  <a:pt x="114" y="63"/>
                </a:lnTo>
                <a:lnTo>
                  <a:pt x="120" y="63"/>
                </a:lnTo>
                <a:lnTo>
                  <a:pt x="120" y="63"/>
                </a:lnTo>
                <a:lnTo>
                  <a:pt x="109" y="71"/>
                </a:lnTo>
                <a:lnTo>
                  <a:pt x="100" y="81"/>
                </a:lnTo>
                <a:lnTo>
                  <a:pt x="100" y="81"/>
                </a:lnTo>
                <a:lnTo>
                  <a:pt x="107" y="72"/>
                </a:lnTo>
                <a:lnTo>
                  <a:pt x="111" y="67"/>
                </a:lnTo>
                <a:lnTo>
                  <a:pt x="114" y="63"/>
                </a:lnTo>
                <a:lnTo>
                  <a:pt x="114" y="63"/>
                </a:lnTo>
                <a:close/>
                <a:moveTo>
                  <a:pt x="69" y="9"/>
                </a:moveTo>
                <a:lnTo>
                  <a:pt x="69" y="9"/>
                </a:lnTo>
                <a:lnTo>
                  <a:pt x="57" y="17"/>
                </a:lnTo>
                <a:lnTo>
                  <a:pt x="57" y="17"/>
                </a:lnTo>
                <a:lnTo>
                  <a:pt x="57" y="9"/>
                </a:lnTo>
                <a:lnTo>
                  <a:pt x="57" y="9"/>
                </a:lnTo>
                <a:lnTo>
                  <a:pt x="69" y="9"/>
                </a:lnTo>
                <a:lnTo>
                  <a:pt x="69" y="9"/>
                </a:lnTo>
                <a:close/>
                <a:moveTo>
                  <a:pt x="33" y="59"/>
                </a:moveTo>
                <a:lnTo>
                  <a:pt x="33" y="59"/>
                </a:lnTo>
                <a:lnTo>
                  <a:pt x="33" y="59"/>
                </a:lnTo>
                <a:lnTo>
                  <a:pt x="33" y="59"/>
                </a:lnTo>
                <a:lnTo>
                  <a:pt x="28" y="63"/>
                </a:lnTo>
                <a:lnTo>
                  <a:pt x="24" y="68"/>
                </a:lnTo>
                <a:lnTo>
                  <a:pt x="16" y="78"/>
                </a:lnTo>
                <a:lnTo>
                  <a:pt x="16" y="78"/>
                </a:lnTo>
                <a:lnTo>
                  <a:pt x="12" y="80"/>
                </a:lnTo>
                <a:lnTo>
                  <a:pt x="15" y="77"/>
                </a:lnTo>
                <a:lnTo>
                  <a:pt x="20" y="70"/>
                </a:lnTo>
                <a:lnTo>
                  <a:pt x="20" y="70"/>
                </a:lnTo>
                <a:lnTo>
                  <a:pt x="23" y="65"/>
                </a:lnTo>
                <a:lnTo>
                  <a:pt x="26" y="61"/>
                </a:lnTo>
                <a:lnTo>
                  <a:pt x="26" y="61"/>
                </a:lnTo>
                <a:lnTo>
                  <a:pt x="26" y="59"/>
                </a:lnTo>
                <a:lnTo>
                  <a:pt x="24" y="59"/>
                </a:lnTo>
                <a:lnTo>
                  <a:pt x="24" y="59"/>
                </a:lnTo>
                <a:lnTo>
                  <a:pt x="20" y="63"/>
                </a:lnTo>
                <a:lnTo>
                  <a:pt x="15" y="67"/>
                </a:lnTo>
                <a:lnTo>
                  <a:pt x="15" y="67"/>
                </a:lnTo>
                <a:lnTo>
                  <a:pt x="11" y="69"/>
                </a:lnTo>
                <a:lnTo>
                  <a:pt x="11" y="69"/>
                </a:lnTo>
                <a:lnTo>
                  <a:pt x="11" y="67"/>
                </a:lnTo>
                <a:lnTo>
                  <a:pt x="16" y="59"/>
                </a:lnTo>
                <a:lnTo>
                  <a:pt x="16" y="59"/>
                </a:lnTo>
                <a:lnTo>
                  <a:pt x="16" y="59"/>
                </a:lnTo>
                <a:lnTo>
                  <a:pt x="16" y="59"/>
                </a:lnTo>
                <a:lnTo>
                  <a:pt x="33" y="59"/>
                </a:lnTo>
                <a:lnTo>
                  <a:pt x="33" y="59"/>
                </a:lnTo>
                <a:close/>
                <a:moveTo>
                  <a:pt x="19" y="85"/>
                </a:moveTo>
                <a:lnTo>
                  <a:pt x="19" y="85"/>
                </a:lnTo>
                <a:lnTo>
                  <a:pt x="24" y="81"/>
                </a:lnTo>
                <a:lnTo>
                  <a:pt x="28" y="78"/>
                </a:lnTo>
                <a:lnTo>
                  <a:pt x="35" y="68"/>
                </a:lnTo>
                <a:lnTo>
                  <a:pt x="35" y="68"/>
                </a:lnTo>
                <a:lnTo>
                  <a:pt x="39" y="65"/>
                </a:lnTo>
                <a:lnTo>
                  <a:pt x="34" y="71"/>
                </a:lnTo>
                <a:lnTo>
                  <a:pt x="34" y="71"/>
                </a:lnTo>
                <a:lnTo>
                  <a:pt x="25" y="84"/>
                </a:lnTo>
                <a:lnTo>
                  <a:pt x="25" y="84"/>
                </a:lnTo>
                <a:lnTo>
                  <a:pt x="25" y="85"/>
                </a:lnTo>
                <a:lnTo>
                  <a:pt x="25" y="85"/>
                </a:lnTo>
                <a:lnTo>
                  <a:pt x="19" y="85"/>
                </a:lnTo>
                <a:lnTo>
                  <a:pt x="19" y="8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536"/>
          <p:cNvSpPr>
            <a:spLocks noEditPoints="1"/>
          </p:cNvSpPr>
          <p:nvPr/>
        </p:nvSpPr>
        <p:spPr bwMode="auto">
          <a:xfrm>
            <a:off x="2665247" y="4262606"/>
            <a:ext cx="285750" cy="85725"/>
          </a:xfrm>
          <a:custGeom>
            <a:avLst/>
            <a:gdLst/>
            <a:ahLst/>
            <a:cxnLst>
              <a:cxn ang="0">
                <a:pos x="33" y="52"/>
              </a:cxn>
              <a:cxn ang="0">
                <a:pos x="176" y="54"/>
              </a:cxn>
              <a:cxn ang="0">
                <a:pos x="178" y="50"/>
              </a:cxn>
              <a:cxn ang="0">
                <a:pos x="178" y="5"/>
              </a:cxn>
              <a:cxn ang="0">
                <a:pos x="92" y="3"/>
              </a:cxn>
              <a:cxn ang="0">
                <a:pos x="6" y="0"/>
              </a:cxn>
              <a:cxn ang="0">
                <a:pos x="0" y="48"/>
              </a:cxn>
              <a:cxn ang="0">
                <a:pos x="9" y="35"/>
              </a:cxn>
              <a:cxn ang="0">
                <a:pos x="31" y="12"/>
              </a:cxn>
              <a:cxn ang="0">
                <a:pos x="11" y="20"/>
              </a:cxn>
              <a:cxn ang="0">
                <a:pos x="10" y="22"/>
              </a:cxn>
              <a:cxn ang="0">
                <a:pos x="11" y="9"/>
              </a:cxn>
              <a:cxn ang="0">
                <a:pos x="9" y="43"/>
              </a:cxn>
              <a:cxn ang="0">
                <a:pos x="28" y="28"/>
              </a:cxn>
              <a:cxn ang="0">
                <a:pos x="20" y="41"/>
              </a:cxn>
              <a:cxn ang="0">
                <a:pos x="56" y="17"/>
              </a:cxn>
              <a:cxn ang="0">
                <a:pos x="31" y="41"/>
              </a:cxn>
              <a:cxn ang="0">
                <a:pos x="9" y="43"/>
              </a:cxn>
              <a:cxn ang="0">
                <a:pos x="86" y="14"/>
              </a:cxn>
              <a:cxn ang="0">
                <a:pos x="60" y="41"/>
              </a:cxn>
              <a:cxn ang="0">
                <a:pos x="79" y="33"/>
              </a:cxn>
              <a:cxn ang="0">
                <a:pos x="45" y="36"/>
              </a:cxn>
              <a:cxn ang="0">
                <a:pos x="45" y="43"/>
              </a:cxn>
              <a:cxn ang="0">
                <a:pos x="104" y="11"/>
              </a:cxn>
              <a:cxn ang="0">
                <a:pos x="76" y="29"/>
              </a:cxn>
              <a:cxn ang="0">
                <a:pos x="129" y="38"/>
              </a:cxn>
              <a:cxn ang="0">
                <a:pos x="148" y="29"/>
              </a:cxn>
              <a:cxn ang="0">
                <a:pos x="134" y="45"/>
              </a:cxn>
              <a:cxn ang="0">
                <a:pos x="168" y="24"/>
              </a:cxn>
              <a:cxn ang="0">
                <a:pos x="151" y="45"/>
              </a:cxn>
              <a:cxn ang="0">
                <a:pos x="164" y="44"/>
              </a:cxn>
              <a:cxn ang="0">
                <a:pos x="166" y="35"/>
              </a:cxn>
              <a:cxn ang="0">
                <a:pos x="156" y="38"/>
              </a:cxn>
              <a:cxn ang="0">
                <a:pos x="101" y="44"/>
              </a:cxn>
              <a:cxn ang="0">
                <a:pos x="147" y="15"/>
              </a:cxn>
              <a:cxn ang="0">
                <a:pos x="117" y="43"/>
              </a:cxn>
              <a:cxn ang="0">
                <a:pos x="151" y="31"/>
              </a:cxn>
              <a:cxn ang="0">
                <a:pos x="165" y="14"/>
              </a:cxn>
              <a:cxn ang="0">
                <a:pos x="121" y="39"/>
              </a:cxn>
              <a:cxn ang="0">
                <a:pos x="153" y="13"/>
              </a:cxn>
              <a:cxn ang="0">
                <a:pos x="104" y="40"/>
              </a:cxn>
              <a:cxn ang="0">
                <a:pos x="137" y="12"/>
              </a:cxn>
              <a:cxn ang="0">
                <a:pos x="110" y="37"/>
              </a:cxn>
              <a:cxn ang="0">
                <a:pos x="125" y="17"/>
              </a:cxn>
              <a:cxn ang="0">
                <a:pos x="121" y="13"/>
              </a:cxn>
              <a:cxn ang="0">
                <a:pos x="105" y="11"/>
              </a:cxn>
              <a:cxn ang="0">
                <a:pos x="78" y="37"/>
              </a:cxn>
              <a:cxn ang="0">
                <a:pos x="81" y="44"/>
              </a:cxn>
              <a:cxn ang="0">
                <a:pos x="108" y="23"/>
              </a:cxn>
              <a:cxn ang="0">
                <a:pos x="88" y="43"/>
              </a:cxn>
              <a:cxn ang="0">
                <a:pos x="129" y="18"/>
              </a:cxn>
              <a:cxn ang="0">
                <a:pos x="99" y="44"/>
              </a:cxn>
              <a:cxn ang="0">
                <a:pos x="96" y="36"/>
              </a:cxn>
              <a:cxn ang="0">
                <a:pos x="72" y="22"/>
              </a:cxn>
              <a:cxn ang="0">
                <a:pos x="78" y="13"/>
              </a:cxn>
              <a:cxn ang="0">
                <a:pos x="36" y="38"/>
              </a:cxn>
              <a:cxn ang="0">
                <a:pos x="62" y="11"/>
              </a:cxn>
              <a:cxn ang="0">
                <a:pos x="26" y="34"/>
              </a:cxn>
              <a:cxn ang="0">
                <a:pos x="45" y="12"/>
              </a:cxn>
              <a:cxn ang="0">
                <a:pos x="20" y="29"/>
              </a:cxn>
              <a:cxn ang="0">
                <a:pos x="53" y="35"/>
              </a:cxn>
              <a:cxn ang="0">
                <a:pos x="31" y="10"/>
              </a:cxn>
              <a:cxn ang="0">
                <a:pos x="23" y="10"/>
              </a:cxn>
            </a:cxnLst>
            <a:rect l="0" t="0" r="r" b="b"/>
            <a:pathLst>
              <a:path w="180" h="54">
                <a:moveTo>
                  <a:pt x="4" y="52"/>
                </a:moveTo>
                <a:lnTo>
                  <a:pt x="4" y="52"/>
                </a:lnTo>
                <a:lnTo>
                  <a:pt x="6" y="52"/>
                </a:lnTo>
                <a:lnTo>
                  <a:pt x="6" y="52"/>
                </a:lnTo>
                <a:lnTo>
                  <a:pt x="12" y="51"/>
                </a:lnTo>
                <a:lnTo>
                  <a:pt x="19" y="51"/>
                </a:lnTo>
                <a:lnTo>
                  <a:pt x="33" y="52"/>
                </a:lnTo>
                <a:lnTo>
                  <a:pt x="33" y="52"/>
                </a:lnTo>
                <a:lnTo>
                  <a:pt x="84" y="53"/>
                </a:lnTo>
                <a:lnTo>
                  <a:pt x="84" y="53"/>
                </a:lnTo>
                <a:lnTo>
                  <a:pt x="128" y="54"/>
                </a:lnTo>
                <a:lnTo>
                  <a:pt x="174" y="54"/>
                </a:lnTo>
                <a:lnTo>
                  <a:pt x="174" y="54"/>
                </a:lnTo>
                <a:lnTo>
                  <a:pt x="176" y="54"/>
                </a:lnTo>
                <a:lnTo>
                  <a:pt x="177" y="52"/>
                </a:lnTo>
                <a:lnTo>
                  <a:pt x="177" y="52"/>
                </a:lnTo>
                <a:lnTo>
                  <a:pt x="178" y="52"/>
                </a:lnTo>
                <a:lnTo>
                  <a:pt x="178" y="52"/>
                </a:lnTo>
                <a:lnTo>
                  <a:pt x="178" y="52"/>
                </a:lnTo>
                <a:lnTo>
                  <a:pt x="178" y="52"/>
                </a:lnTo>
                <a:lnTo>
                  <a:pt x="178" y="50"/>
                </a:lnTo>
                <a:lnTo>
                  <a:pt x="178" y="50"/>
                </a:lnTo>
                <a:lnTo>
                  <a:pt x="180" y="29"/>
                </a:lnTo>
                <a:lnTo>
                  <a:pt x="180" y="19"/>
                </a:lnTo>
                <a:lnTo>
                  <a:pt x="180" y="8"/>
                </a:lnTo>
                <a:lnTo>
                  <a:pt x="180" y="8"/>
                </a:lnTo>
                <a:lnTo>
                  <a:pt x="180" y="7"/>
                </a:lnTo>
                <a:lnTo>
                  <a:pt x="178" y="5"/>
                </a:lnTo>
                <a:lnTo>
                  <a:pt x="178" y="5"/>
                </a:lnTo>
                <a:lnTo>
                  <a:pt x="176" y="4"/>
                </a:lnTo>
                <a:lnTo>
                  <a:pt x="176" y="4"/>
                </a:lnTo>
                <a:lnTo>
                  <a:pt x="155" y="3"/>
                </a:lnTo>
                <a:lnTo>
                  <a:pt x="135" y="3"/>
                </a:lnTo>
                <a:lnTo>
                  <a:pt x="92" y="3"/>
                </a:lnTo>
                <a:lnTo>
                  <a:pt x="92" y="3"/>
                </a:lnTo>
                <a:lnTo>
                  <a:pt x="37" y="1"/>
                </a:lnTo>
                <a:lnTo>
                  <a:pt x="37" y="1"/>
                </a:lnTo>
                <a:lnTo>
                  <a:pt x="23" y="1"/>
                </a:lnTo>
                <a:lnTo>
                  <a:pt x="16" y="1"/>
                </a:lnTo>
                <a:lnTo>
                  <a:pt x="9" y="0"/>
                </a:lnTo>
                <a:lnTo>
                  <a:pt x="9" y="0"/>
                </a:lnTo>
                <a:lnTo>
                  <a:pt x="6" y="0"/>
                </a:lnTo>
                <a:lnTo>
                  <a:pt x="4" y="1"/>
                </a:lnTo>
                <a:lnTo>
                  <a:pt x="4" y="1"/>
                </a:lnTo>
                <a:lnTo>
                  <a:pt x="3" y="4"/>
                </a:lnTo>
                <a:lnTo>
                  <a:pt x="3" y="4"/>
                </a:lnTo>
                <a:lnTo>
                  <a:pt x="1" y="25"/>
                </a:lnTo>
                <a:lnTo>
                  <a:pt x="0" y="48"/>
                </a:lnTo>
                <a:lnTo>
                  <a:pt x="0" y="48"/>
                </a:lnTo>
                <a:lnTo>
                  <a:pt x="1" y="51"/>
                </a:lnTo>
                <a:lnTo>
                  <a:pt x="4" y="52"/>
                </a:lnTo>
                <a:lnTo>
                  <a:pt x="4" y="52"/>
                </a:lnTo>
                <a:close/>
                <a:moveTo>
                  <a:pt x="22" y="25"/>
                </a:moveTo>
                <a:lnTo>
                  <a:pt x="22" y="25"/>
                </a:lnTo>
                <a:lnTo>
                  <a:pt x="16" y="30"/>
                </a:lnTo>
                <a:lnTo>
                  <a:pt x="9" y="35"/>
                </a:lnTo>
                <a:lnTo>
                  <a:pt x="9" y="35"/>
                </a:lnTo>
                <a:lnTo>
                  <a:pt x="10" y="28"/>
                </a:lnTo>
                <a:lnTo>
                  <a:pt x="10" y="28"/>
                </a:lnTo>
                <a:lnTo>
                  <a:pt x="20" y="21"/>
                </a:lnTo>
                <a:lnTo>
                  <a:pt x="30" y="13"/>
                </a:lnTo>
                <a:lnTo>
                  <a:pt x="30" y="13"/>
                </a:lnTo>
                <a:lnTo>
                  <a:pt x="31" y="12"/>
                </a:lnTo>
                <a:lnTo>
                  <a:pt x="31" y="13"/>
                </a:lnTo>
                <a:lnTo>
                  <a:pt x="28" y="16"/>
                </a:lnTo>
                <a:lnTo>
                  <a:pt x="22" y="25"/>
                </a:lnTo>
                <a:lnTo>
                  <a:pt x="22" y="25"/>
                </a:lnTo>
                <a:close/>
                <a:moveTo>
                  <a:pt x="11" y="20"/>
                </a:moveTo>
                <a:lnTo>
                  <a:pt x="11" y="20"/>
                </a:lnTo>
                <a:lnTo>
                  <a:pt x="11" y="20"/>
                </a:lnTo>
                <a:lnTo>
                  <a:pt x="11" y="20"/>
                </a:lnTo>
                <a:lnTo>
                  <a:pt x="15" y="16"/>
                </a:lnTo>
                <a:lnTo>
                  <a:pt x="20" y="12"/>
                </a:lnTo>
                <a:lnTo>
                  <a:pt x="20" y="12"/>
                </a:lnTo>
                <a:lnTo>
                  <a:pt x="13" y="19"/>
                </a:lnTo>
                <a:lnTo>
                  <a:pt x="13" y="19"/>
                </a:lnTo>
                <a:lnTo>
                  <a:pt x="10" y="22"/>
                </a:lnTo>
                <a:lnTo>
                  <a:pt x="10" y="22"/>
                </a:lnTo>
                <a:lnTo>
                  <a:pt x="11" y="20"/>
                </a:lnTo>
                <a:lnTo>
                  <a:pt x="11" y="20"/>
                </a:lnTo>
                <a:close/>
                <a:moveTo>
                  <a:pt x="11" y="18"/>
                </a:moveTo>
                <a:lnTo>
                  <a:pt x="11" y="18"/>
                </a:lnTo>
                <a:lnTo>
                  <a:pt x="11" y="9"/>
                </a:lnTo>
                <a:lnTo>
                  <a:pt x="11" y="9"/>
                </a:lnTo>
                <a:lnTo>
                  <a:pt x="20" y="10"/>
                </a:lnTo>
                <a:lnTo>
                  <a:pt x="20" y="10"/>
                </a:lnTo>
                <a:lnTo>
                  <a:pt x="15" y="13"/>
                </a:lnTo>
                <a:lnTo>
                  <a:pt x="11" y="18"/>
                </a:lnTo>
                <a:lnTo>
                  <a:pt x="11" y="18"/>
                </a:lnTo>
                <a:close/>
                <a:moveTo>
                  <a:pt x="9" y="43"/>
                </a:moveTo>
                <a:lnTo>
                  <a:pt x="9" y="43"/>
                </a:lnTo>
                <a:lnTo>
                  <a:pt x="9" y="38"/>
                </a:lnTo>
                <a:lnTo>
                  <a:pt x="9" y="38"/>
                </a:lnTo>
                <a:lnTo>
                  <a:pt x="9" y="38"/>
                </a:lnTo>
                <a:lnTo>
                  <a:pt x="9" y="38"/>
                </a:lnTo>
                <a:lnTo>
                  <a:pt x="15" y="36"/>
                </a:lnTo>
                <a:lnTo>
                  <a:pt x="20" y="34"/>
                </a:lnTo>
                <a:lnTo>
                  <a:pt x="28" y="28"/>
                </a:lnTo>
                <a:lnTo>
                  <a:pt x="28" y="28"/>
                </a:lnTo>
                <a:lnTo>
                  <a:pt x="18" y="39"/>
                </a:lnTo>
                <a:lnTo>
                  <a:pt x="18" y="39"/>
                </a:lnTo>
                <a:lnTo>
                  <a:pt x="18" y="40"/>
                </a:lnTo>
                <a:lnTo>
                  <a:pt x="19" y="40"/>
                </a:lnTo>
                <a:lnTo>
                  <a:pt x="20" y="41"/>
                </a:lnTo>
                <a:lnTo>
                  <a:pt x="20" y="41"/>
                </a:lnTo>
                <a:lnTo>
                  <a:pt x="29" y="35"/>
                </a:lnTo>
                <a:lnTo>
                  <a:pt x="37" y="29"/>
                </a:lnTo>
                <a:lnTo>
                  <a:pt x="46" y="22"/>
                </a:lnTo>
                <a:lnTo>
                  <a:pt x="55" y="17"/>
                </a:lnTo>
                <a:lnTo>
                  <a:pt x="55" y="17"/>
                </a:lnTo>
                <a:lnTo>
                  <a:pt x="59" y="14"/>
                </a:lnTo>
                <a:lnTo>
                  <a:pt x="56" y="17"/>
                </a:lnTo>
                <a:lnTo>
                  <a:pt x="56" y="17"/>
                </a:lnTo>
                <a:lnTo>
                  <a:pt x="45" y="25"/>
                </a:lnTo>
                <a:lnTo>
                  <a:pt x="45" y="25"/>
                </a:lnTo>
                <a:lnTo>
                  <a:pt x="38" y="32"/>
                </a:lnTo>
                <a:lnTo>
                  <a:pt x="31" y="41"/>
                </a:lnTo>
                <a:lnTo>
                  <a:pt x="31" y="41"/>
                </a:lnTo>
                <a:lnTo>
                  <a:pt x="31" y="41"/>
                </a:lnTo>
                <a:lnTo>
                  <a:pt x="32" y="43"/>
                </a:lnTo>
                <a:lnTo>
                  <a:pt x="32" y="43"/>
                </a:lnTo>
                <a:lnTo>
                  <a:pt x="30" y="43"/>
                </a:lnTo>
                <a:lnTo>
                  <a:pt x="30" y="43"/>
                </a:lnTo>
                <a:lnTo>
                  <a:pt x="20" y="43"/>
                </a:lnTo>
                <a:lnTo>
                  <a:pt x="9" y="43"/>
                </a:lnTo>
                <a:lnTo>
                  <a:pt x="9" y="43"/>
                </a:lnTo>
                <a:close/>
                <a:moveTo>
                  <a:pt x="45" y="43"/>
                </a:moveTo>
                <a:lnTo>
                  <a:pt x="45" y="43"/>
                </a:lnTo>
                <a:lnTo>
                  <a:pt x="55" y="37"/>
                </a:lnTo>
                <a:lnTo>
                  <a:pt x="64" y="31"/>
                </a:lnTo>
                <a:lnTo>
                  <a:pt x="81" y="18"/>
                </a:lnTo>
                <a:lnTo>
                  <a:pt x="81" y="18"/>
                </a:lnTo>
                <a:lnTo>
                  <a:pt x="86" y="14"/>
                </a:lnTo>
                <a:lnTo>
                  <a:pt x="87" y="14"/>
                </a:lnTo>
                <a:lnTo>
                  <a:pt x="81" y="21"/>
                </a:lnTo>
                <a:lnTo>
                  <a:pt x="81" y="21"/>
                </a:lnTo>
                <a:lnTo>
                  <a:pt x="71" y="31"/>
                </a:lnTo>
                <a:lnTo>
                  <a:pt x="60" y="40"/>
                </a:lnTo>
                <a:lnTo>
                  <a:pt x="60" y="40"/>
                </a:lnTo>
                <a:lnTo>
                  <a:pt x="60" y="41"/>
                </a:lnTo>
                <a:lnTo>
                  <a:pt x="60" y="43"/>
                </a:lnTo>
                <a:lnTo>
                  <a:pt x="62" y="43"/>
                </a:lnTo>
                <a:lnTo>
                  <a:pt x="62" y="43"/>
                </a:lnTo>
                <a:lnTo>
                  <a:pt x="75" y="34"/>
                </a:lnTo>
                <a:lnTo>
                  <a:pt x="88" y="24"/>
                </a:lnTo>
                <a:lnTo>
                  <a:pt x="88" y="24"/>
                </a:lnTo>
                <a:lnTo>
                  <a:pt x="79" y="33"/>
                </a:lnTo>
                <a:lnTo>
                  <a:pt x="71" y="44"/>
                </a:lnTo>
                <a:lnTo>
                  <a:pt x="71" y="44"/>
                </a:lnTo>
                <a:lnTo>
                  <a:pt x="33" y="43"/>
                </a:lnTo>
                <a:lnTo>
                  <a:pt x="33" y="43"/>
                </a:lnTo>
                <a:lnTo>
                  <a:pt x="33" y="43"/>
                </a:lnTo>
                <a:lnTo>
                  <a:pt x="33" y="43"/>
                </a:lnTo>
                <a:lnTo>
                  <a:pt x="45" y="36"/>
                </a:lnTo>
                <a:lnTo>
                  <a:pt x="57" y="29"/>
                </a:lnTo>
                <a:lnTo>
                  <a:pt x="57" y="29"/>
                </a:lnTo>
                <a:lnTo>
                  <a:pt x="49" y="34"/>
                </a:lnTo>
                <a:lnTo>
                  <a:pt x="43" y="40"/>
                </a:lnTo>
                <a:lnTo>
                  <a:pt x="43" y="40"/>
                </a:lnTo>
                <a:lnTo>
                  <a:pt x="43" y="43"/>
                </a:lnTo>
                <a:lnTo>
                  <a:pt x="45" y="43"/>
                </a:lnTo>
                <a:lnTo>
                  <a:pt x="45" y="43"/>
                </a:lnTo>
                <a:close/>
                <a:moveTo>
                  <a:pt x="92" y="11"/>
                </a:moveTo>
                <a:lnTo>
                  <a:pt x="92" y="11"/>
                </a:lnTo>
                <a:lnTo>
                  <a:pt x="92" y="11"/>
                </a:lnTo>
                <a:lnTo>
                  <a:pt x="92" y="11"/>
                </a:lnTo>
                <a:lnTo>
                  <a:pt x="104" y="11"/>
                </a:lnTo>
                <a:lnTo>
                  <a:pt x="104" y="11"/>
                </a:lnTo>
                <a:lnTo>
                  <a:pt x="94" y="17"/>
                </a:lnTo>
                <a:lnTo>
                  <a:pt x="86" y="23"/>
                </a:lnTo>
                <a:lnTo>
                  <a:pt x="68" y="36"/>
                </a:lnTo>
                <a:lnTo>
                  <a:pt x="68" y="36"/>
                </a:lnTo>
                <a:lnTo>
                  <a:pt x="65" y="38"/>
                </a:lnTo>
                <a:lnTo>
                  <a:pt x="67" y="35"/>
                </a:lnTo>
                <a:lnTo>
                  <a:pt x="76" y="29"/>
                </a:lnTo>
                <a:lnTo>
                  <a:pt x="76" y="29"/>
                </a:lnTo>
                <a:lnTo>
                  <a:pt x="84" y="20"/>
                </a:lnTo>
                <a:lnTo>
                  <a:pt x="92" y="11"/>
                </a:lnTo>
                <a:lnTo>
                  <a:pt x="92" y="11"/>
                </a:lnTo>
                <a:close/>
                <a:moveTo>
                  <a:pt x="118" y="44"/>
                </a:moveTo>
                <a:lnTo>
                  <a:pt x="118" y="44"/>
                </a:lnTo>
                <a:lnTo>
                  <a:pt x="129" y="38"/>
                </a:lnTo>
                <a:lnTo>
                  <a:pt x="140" y="31"/>
                </a:lnTo>
                <a:lnTo>
                  <a:pt x="160" y="17"/>
                </a:lnTo>
                <a:lnTo>
                  <a:pt x="160" y="17"/>
                </a:lnTo>
                <a:lnTo>
                  <a:pt x="156" y="22"/>
                </a:lnTo>
                <a:lnTo>
                  <a:pt x="156" y="22"/>
                </a:lnTo>
                <a:lnTo>
                  <a:pt x="152" y="26"/>
                </a:lnTo>
                <a:lnTo>
                  <a:pt x="148" y="29"/>
                </a:lnTo>
                <a:lnTo>
                  <a:pt x="148" y="29"/>
                </a:lnTo>
                <a:lnTo>
                  <a:pt x="141" y="35"/>
                </a:lnTo>
                <a:lnTo>
                  <a:pt x="134" y="43"/>
                </a:lnTo>
                <a:lnTo>
                  <a:pt x="134" y="43"/>
                </a:lnTo>
                <a:lnTo>
                  <a:pt x="133" y="43"/>
                </a:lnTo>
                <a:lnTo>
                  <a:pt x="134" y="44"/>
                </a:lnTo>
                <a:lnTo>
                  <a:pt x="134" y="45"/>
                </a:lnTo>
                <a:lnTo>
                  <a:pt x="135" y="44"/>
                </a:lnTo>
                <a:lnTo>
                  <a:pt x="135" y="44"/>
                </a:lnTo>
                <a:lnTo>
                  <a:pt x="150" y="34"/>
                </a:lnTo>
                <a:lnTo>
                  <a:pt x="164" y="25"/>
                </a:lnTo>
                <a:lnTo>
                  <a:pt x="164" y="25"/>
                </a:lnTo>
                <a:lnTo>
                  <a:pt x="169" y="23"/>
                </a:lnTo>
                <a:lnTo>
                  <a:pt x="168" y="24"/>
                </a:lnTo>
                <a:lnTo>
                  <a:pt x="163" y="29"/>
                </a:lnTo>
                <a:lnTo>
                  <a:pt x="163" y="29"/>
                </a:lnTo>
                <a:lnTo>
                  <a:pt x="150" y="43"/>
                </a:lnTo>
                <a:lnTo>
                  <a:pt x="150" y="43"/>
                </a:lnTo>
                <a:lnTo>
                  <a:pt x="150" y="44"/>
                </a:lnTo>
                <a:lnTo>
                  <a:pt x="151" y="45"/>
                </a:lnTo>
                <a:lnTo>
                  <a:pt x="151" y="45"/>
                </a:lnTo>
                <a:lnTo>
                  <a:pt x="159" y="40"/>
                </a:lnTo>
                <a:lnTo>
                  <a:pt x="161" y="39"/>
                </a:lnTo>
                <a:lnTo>
                  <a:pt x="163" y="39"/>
                </a:lnTo>
                <a:lnTo>
                  <a:pt x="164" y="40"/>
                </a:lnTo>
                <a:lnTo>
                  <a:pt x="164" y="43"/>
                </a:lnTo>
                <a:lnTo>
                  <a:pt x="164" y="43"/>
                </a:lnTo>
                <a:lnTo>
                  <a:pt x="164" y="44"/>
                </a:lnTo>
                <a:lnTo>
                  <a:pt x="165" y="45"/>
                </a:lnTo>
                <a:lnTo>
                  <a:pt x="166" y="44"/>
                </a:lnTo>
                <a:lnTo>
                  <a:pt x="166" y="44"/>
                </a:lnTo>
                <a:lnTo>
                  <a:pt x="166" y="44"/>
                </a:lnTo>
                <a:lnTo>
                  <a:pt x="167" y="39"/>
                </a:lnTo>
                <a:lnTo>
                  <a:pt x="166" y="35"/>
                </a:lnTo>
                <a:lnTo>
                  <a:pt x="166" y="35"/>
                </a:lnTo>
                <a:lnTo>
                  <a:pt x="165" y="34"/>
                </a:lnTo>
                <a:lnTo>
                  <a:pt x="164" y="34"/>
                </a:lnTo>
                <a:lnTo>
                  <a:pt x="164" y="34"/>
                </a:lnTo>
                <a:lnTo>
                  <a:pt x="157" y="38"/>
                </a:lnTo>
                <a:lnTo>
                  <a:pt x="157" y="38"/>
                </a:lnTo>
                <a:lnTo>
                  <a:pt x="154" y="40"/>
                </a:lnTo>
                <a:lnTo>
                  <a:pt x="156" y="38"/>
                </a:lnTo>
                <a:lnTo>
                  <a:pt x="161" y="34"/>
                </a:lnTo>
                <a:lnTo>
                  <a:pt x="161" y="34"/>
                </a:lnTo>
                <a:lnTo>
                  <a:pt x="171" y="22"/>
                </a:lnTo>
                <a:lnTo>
                  <a:pt x="171" y="22"/>
                </a:lnTo>
                <a:lnTo>
                  <a:pt x="170" y="46"/>
                </a:lnTo>
                <a:lnTo>
                  <a:pt x="170" y="46"/>
                </a:lnTo>
                <a:lnTo>
                  <a:pt x="101" y="44"/>
                </a:lnTo>
                <a:lnTo>
                  <a:pt x="101" y="44"/>
                </a:lnTo>
                <a:lnTo>
                  <a:pt x="107" y="41"/>
                </a:lnTo>
                <a:lnTo>
                  <a:pt x="112" y="39"/>
                </a:lnTo>
                <a:lnTo>
                  <a:pt x="121" y="33"/>
                </a:lnTo>
                <a:lnTo>
                  <a:pt x="141" y="19"/>
                </a:lnTo>
                <a:lnTo>
                  <a:pt x="141" y="19"/>
                </a:lnTo>
                <a:lnTo>
                  <a:pt x="147" y="15"/>
                </a:lnTo>
                <a:lnTo>
                  <a:pt x="147" y="15"/>
                </a:lnTo>
                <a:lnTo>
                  <a:pt x="147" y="16"/>
                </a:lnTo>
                <a:lnTo>
                  <a:pt x="138" y="23"/>
                </a:lnTo>
                <a:lnTo>
                  <a:pt x="138" y="23"/>
                </a:lnTo>
                <a:lnTo>
                  <a:pt x="126" y="32"/>
                </a:lnTo>
                <a:lnTo>
                  <a:pt x="117" y="43"/>
                </a:lnTo>
                <a:lnTo>
                  <a:pt x="117" y="43"/>
                </a:lnTo>
                <a:lnTo>
                  <a:pt x="117" y="44"/>
                </a:lnTo>
                <a:lnTo>
                  <a:pt x="118" y="44"/>
                </a:lnTo>
                <a:lnTo>
                  <a:pt x="118" y="44"/>
                </a:lnTo>
                <a:close/>
                <a:moveTo>
                  <a:pt x="171" y="19"/>
                </a:moveTo>
                <a:lnTo>
                  <a:pt x="171" y="19"/>
                </a:lnTo>
                <a:lnTo>
                  <a:pt x="151" y="31"/>
                </a:lnTo>
                <a:lnTo>
                  <a:pt x="151" y="31"/>
                </a:lnTo>
                <a:lnTo>
                  <a:pt x="143" y="37"/>
                </a:lnTo>
                <a:lnTo>
                  <a:pt x="143" y="37"/>
                </a:lnTo>
                <a:lnTo>
                  <a:pt x="141" y="37"/>
                </a:lnTo>
                <a:lnTo>
                  <a:pt x="141" y="37"/>
                </a:lnTo>
                <a:lnTo>
                  <a:pt x="154" y="27"/>
                </a:lnTo>
                <a:lnTo>
                  <a:pt x="160" y="21"/>
                </a:lnTo>
                <a:lnTo>
                  <a:pt x="165" y="14"/>
                </a:lnTo>
                <a:lnTo>
                  <a:pt x="165" y="14"/>
                </a:lnTo>
                <a:lnTo>
                  <a:pt x="164" y="13"/>
                </a:lnTo>
                <a:lnTo>
                  <a:pt x="163" y="13"/>
                </a:lnTo>
                <a:lnTo>
                  <a:pt x="163" y="13"/>
                </a:lnTo>
                <a:lnTo>
                  <a:pt x="143" y="27"/>
                </a:lnTo>
                <a:lnTo>
                  <a:pt x="133" y="33"/>
                </a:lnTo>
                <a:lnTo>
                  <a:pt x="121" y="39"/>
                </a:lnTo>
                <a:lnTo>
                  <a:pt x="121" y="39"/>
                </a:lnTo>
                <a:lnTo>
                  <a:pt x="128" y="34"/>
                </a:lnTo>
                <a:lnTo>
                  <a:pt x="136" y="27"/>
                </a:lnTo>
                <a:lnTo>
                  <a:pt x="136" y="27"/>
                </a:lnTo>
                <a:lnTo>
                  <a:pt x="144" y="20"/>
                </a:lnTo>
                <a:lnTo>
                  <a:pt x="153" y="13"/>
                </a:lnTo>
                <a:lnTo>
                  <a:pt x="153" y="13"/>
                </a:lnTo>
                <a:lnTo>
                  <a:pt x="153" y="12"/>
                </a:lnTo>
                <a:lnTo>
                  <a:pt x="153" y="12"/>
                </a:lnTo>
                <a:lnTo>
                  <a:pt x="172" y="13"/>
                </a:lnTo>
                <a:lnTo>
                  <a:pt x="172" y="13"/>
                </a:lnTo>
                <a:lnTo>
                  <a:pt x="171" y="19"/>
                </a:lnTo>
                <a:lnTo>
                  <a:pt x="171" y="19"/>
                </a:lnTo>
                <a:close/>
                <a:moveTo>
                  <a:pt x="104" y="40"/>
                </a:moveTo>
                <a:lnTo>
                  <a:pt x="104" y="40"/>
                </a:lnTo>
                <a:lnTo>
                  <a:pt x="113" y="35"/>
                </a:lnTo>
                <a:lnTo>
                  <a:pt x="122" y="29"/>
                </a:lnTo>
                <a:lnTo>
                  <a:pt x="130" y="21"/>
                </a:lnTo>
                <a:lnTo>
                  <a:pt x="137" y="13"/>
                </a:lnTo>
                <a:lnTo>
                  <a:pt x="137" y="13"/>
                </a:lnTo>
                <a:lnTo>
                  <a:pt x="137" y="12"/>
                </a:lnTo>
                <a:lnTo>
                  <a:pt x="137" y="12"/>
                </a:lnTo>
                <a:lnTo>
                  <a:pt x="150" y="12"/>
                </a:lnTo>
                <a:lnTo>
                  <a:pt x="150" y="12"/>
                </a:lnTo>
                <a:lnTo>
                  <a:pt x="138" y="19"/>
                </a:lnTo>
                <a:lnTo>
                  <a:pt x="127" y="26"/>
                </a:lnTo>
                <a:lnTo>
                  <a:pt x="116" y="34"/>
                </a:lnTo>
                <a:lnTo>
                  <a:pt x="110" y="37"/>
                </a:lnTo>
                <a:lnTo>
                  <a:pt x="104" y="40"/>
                </a:lnTo>
                <a:lnTo>
                  <a:pt x="104" y="40"/>
                </a:lnTo>
                <a:close/>
                <a:moveTo>
                  <a:pt x="121" y="11"/>
                </a:moveTo>
                <a:lnTo>
                  <a:pt x="121" y="11"/>
                </a:lnTo>
                <a:lnTo>
                  <a:pt x="135" y="12"/>
                </a:lnTo>
                <a:lnTo>
                  <a:pt x="135" y="12"/>
                </a:lnTo>
                <a:lnTo>
                  <a:pt x="125" y="17"/>
                </a:lnTo>
                <a:lnTo>
                  <a:pt x="116" y="22"/>
                </a:lnTo>
                <a:lnTo>
                  <a:pt x="100" y="33"/>
                </a:lnTo>
                <a:lnTo>
                  <a:pt x="100" y="33"/>
                </a:lnTo>
                <a:lnTo>
                  <a:pt x="106" y="29"/>
                </a:lnTo>
                <a:lnTo>
                  <a:pt x="112" y="24"/>
                </a:lnTo>
                <a:lnTo>
                  <a:pt x="117" y="19"/>
                </a:lnTo>
                <a:lnTo>
                  <a:pt x="121" y="13"/>
                </a:lnTo>
                <a:lnTo>
                  <a:pt x="121" y="13"/>
                </a:lnTo>
                <a:lnTo>
                  <a:pt x="121" y="11"/>
                </a:lnTo>
                <a:lnTo>
                  <a:pt x="121" y="11"/>
                </a:lnTo>
                <a:close/>
                <a:moveTo>
                  <a:pt x="105" y="13"/>
                </a:moveTo>
                <a:lnTo>
                  <a:pt x="105" y="13"/>
                </a:lnTo>
                <a:lnTo>
                  <a:pt x="106" y="12"/>
                </a:lnTo>
                <a:lnTo>
                  <a:pt x="105" y="11"/>
                </a:lnTo>
                <a:lnTo>
                  <a:pt x="105" y="11"/>
                </a:lnTo>
                <a:lnTo>
                  <a:pt x="119" y="11"/>
                </a:lnTo>
                <a:lnTo>
                  <a:pt x="119" y="11"/>
                </a:lnTo>
                <a:lnTo>
                  <a:pt x="100" y="24"/>
                </a:lnTo>
                <a:lnTo>
                  <a:pt x="79" y="37"/>
                </a:lnTo>
                <a:lnTo>
                  <a:pt x="79" y="37"/>
                </a:lnTo>
                <a:lnTo>
                  <a:pt x="78" y="37"/>
                </a:lnTo>
                <a:lnTo>
                  <a:pt x="78" y="37"/>
                </a:lnTo>
                <a:lnTo>
                  <a:pt x="84" y="31"/>
                </a:lnTo>
                <a:lnTo>
                  <a:pt x="84" y="31"/>
                </a:lnTo>
                <a:lnTo>
                  <a:pt x="94" y="22"/>
                </a:lnTo>
                <a:lnTo>
                  <a:pt x="105" y="13"/>
                </a:lnTo>
                <a:lnTo>
                  <a:pt x="105" y="13"/>
                </a:lnTo>
                <a:close/>
                <a:moveTo>
                  <a:pt x="81" y="44"/>
                </a:moveTo>
                <a:lnTo>
                  <a:pt x="81" y="44"/>
                </a:lnTo>
                <a:lnTo>
                  <a:pt x="75" y="44"/>
                </a:lnTo>
                <a:lnTo>
                  <a:pt x="75" y="44"/>
                </a:lnTo>
                <a:lnTo>
                  <a:pt x="96" y="29"/>
                </a:lnTo>
                <a:lnTo>
                  <a:pt x="117" y="16"/>
                </a:lnTo>
                <a:lnTo>
                  <a:pt x="117" y="16"/>
                </a:lnTo>
                <a:lnTo>
                  <a:pt x="108" y="23"/>
                </a:lnTo>
                <a:lnTo>
                  <a:pt x="100" y="30"/>
                </a:lnTo>
                <a:lnTo>
                  <a:pt x="100" y="30"/>
                </a:lnTo>
                <a:lnTo>
                  <a:pt x="86" y="40"/>
                </a:lnTo>
                <a:lnTo>
                  <a:pt x="86" y="40"/>
                </a:lnTo>
                <a:lnTo>
                  <a:pt x="86" y="41"/>
                </a:lnTo>
                <a:lnTo>
                  <a:pt x="86" y="43"/>
                </a:lnTo>
                <a:lnTo>
                  <a:pt x="88" y="43"/>
                </a:lnTo>
                <a:lnTo>
                  <a:pt x="88" y="43"/>
                </a:lnTo>
                <a:lnTo>
                  <a:pt x="98" y="37"/>
                </a:lnTo>
                <a:lnTo>
                  <a:pt x="109" y="30"/>
                </a:lnTo>
                <a:lnTo>
                  <a:pt x="128" y="17"/>
                </a:lnTo>
                <a:lnTo>
                  <a:pt x="128" y="17"/>
                </a:lnTo>
                <a:lnTo>
                  <a:pt x="133" y="15"/>
                </a:lnTo>
                <a:lnTo>
                  <a:pt x="129" y="18"/>
                </a:lnTo>
                <a:lnTo>
                  <a:pt x="129" y="18"/>
                </a:lnTo>
                <a:lnTo>
                  <a:pt x="123" y="24"/>
                </a:lnTo>
                <a:lnTo>
                  <a:pt x="116" y="29"/>
                </a:lnTo>
                <a:lnTo>
                  <a:pt x="116" y="29"/>
                </a:lnTo>
                <a:lnTo>
                  <a:pt x="99" y="43"/>
                </a:lnTo>
                <a:lnTo>
                  <a:pt x="99" y="43"/>
                </a:lnTo>
                <a:lnTo>
                  <a:pt x="99" y="44"/>
                </a:lnTo>
                <a:lnTo>
                  <a:pt x="99" y="44"/>
                </a:lnTo>
                <a:lnTo>
                  <a:pt x="99" y="44"/>
                </a:lnTo>
                <a:lnTo>
                  <a:pt x="81" y="44"/>
                </a:lnTo>
                <a:lnTo>
                  <a:pt x="81" y="44"/>
                </a:lnTo>
                <a:close/>
                <a:moveTo>
                  <a:pt x="99" y="34"/>
                </a:moveTo>
                <a:lnTo>
                  <a:pt x="99" y="34"/>
                </a:lnTo>
                <a:lnTo>
                  <a:pt x="96" y="36"/>
                </a:lnTo>
                <a:lnTo>
                  <a:pt x="96" y="36"/>
                </a:lnTo>
                <a:lnTo>
                  <a:pt x="99" y="34"/>
                </a:lnTo>
                <a:lnTo>
                  <a:pt x="99" y="34"/>
                </a:lnTo>
                <a:close/>
                <a:moveTo>
                  <a:pt x="88" y="11"/>
                </a:moveTo>
                <a:lnTo>
                  <a:pt x="88" y="11"/>
                </a:lnTo>
                <a:lnTo>
                  <a:pt x="80" y="16"/>
                </a:lnTo>
                <a:lnTo>
                  <a:pt x="72" y="22"/>
                </a:lnTo>
                <a:lnTo>
                  <a:pt x="57" y="33"/>
                </a:lnTo>
                <a:lnTo>
                  <a:pt x="57" y="33"/>
                </a:lnTo>
                <a:lnTo>
                  <a:pt x="63" y="29"/>
                </a:lnTo>
                <a:lnTo>
                  <a:pt x="69" y="24"/>
                </a:lnTo>
                <a:lnTo>
                  <a:pt x="74" y="18"/>
                </a:lnTo>
                <a:lnTo>
                  <a:pt x="78" y="13"/>
                </a:lnTo>
                <a:lnTo>
                  <a:pt x="78" y="13"/>
                </a:lnTo>
                <a:lnTo>
                  <a:pt x="78" y="12"/>
                </a:lnTo>
                <a:lnTo>
                  <a:pt x="78" y="11"/>
                </a:lnTo>
                <a:lnTo>
                  <a:pt x="76" y="11"/>
                </a:lnTo>
                <a:lnTo>
                  <a:pt x="76" y="11"/>
                </a:lnTo>
                <a:lnTo>
                  <a:pt x="57" y="26"/>
                </a:lnTo>
                <a:lnTo>
                  <a:pt x="46" y="32"/>
                </a:lnTo>
                <a:lnTo>
                  <a:pt x="36" y="38"/>
                </a:lnTo>
                <a:lnTo>
                  <a:pt x="36" y="38"/>
                </a:lnTo>
                <a:lnTo>
                  <a:pt x="47" y="26"/>
                </a:lnTo>
                <a:lnTo>
                  <a:pt x="47" y="26"/>
                </a:lnTo>
                <a:lnTo>
                  <a:pt x="63" y="13"/>
                </a:lnTo>
                <a:lnTo>
                  <a:pt x="63" y="13"/>
                </a:lnTo>
                <a:lnTo>
                  <a:pt x="63" y="11"/>
                </a:lnTo>
                <a:lnTo>
                  <a:pt x="62" y="11"/>
                </a:lnTo>
                <a:lnTo>
                  <a:pt x="62" y="11"/>
                </a:lnTo>
                <a:lnTo>
                  <a:pt x="55" y="14"/>
                </a:lnTo>
                <a:lnTo>
                  <a:pt x="48" y="18"/>
                </a:lnTo>
                <a:lnTo>
                  <a:pt x="36" y="27"/>
                </a:lnTo>
                <a:lnTo>
                  <a:pt x="36" y="27"/>
                </a:lnTo>
                <a:lnTo>
                  <a:pt x="26" y="34"/>
                </a:lnTo>
                <a:lnTo>
                  <a:pt x="26" y="34"/>
                </a:lnTo>
                <a:lnTo>
                  <a:pt x="22" y="37"/>
                </a:lnTo>
                <a:lnTo>
                  <a:pt x="24" y="35"/>
                </a:lnTo>
                <a:lnTo>
                  <a:pt x="29" y="29"/>
                </a:lnTo>
                <a:lnTo>
                  <a:pt x="29" y="29"/>
                </a:lnTo>
                <a:lnTo>
                  <a:pt x="45" y="13"/>
                </a:lnTo>
                <a:lnTo>
                  <a:pt x="45" y="13"/>
                </a:lnTo>
                <a:lnTo>
                  <a:pt x="45" y="12"/>
                </a:lnTo>
                <a:lnTo>
                  <a:pt x="45" y="11"/>
                </a:lnTo>
                <a:lnTo>
                  <a:pt x="44" y="11"/>
                </a:lnTo>
                <a:lnTo>
                  <a:pt x="43" y="11"/>
                </a:lnTo>
                <a:lnTo>
                  <a:pt x="43" y="11"/>
                </a:lnTo>
                <a:lnTo>
                  <a:pt x="13" y="35"/>
                </a:lnTo>
                <a:lnTo>
                  <a:pt x="13" y="35"/>
                </a:lnTo>
                <a:lnTo>
                  <a:pt x="20" y="29"/>
                </a:lnTo>
                <a:lnTo>
                  <a:pt x="25" y="24"/>
                </a:lnTo>
                <a:lnTo>
                  <a:pt x="30" y="17"/>
                </a:lnTo>
                <a:lnTo>
                  <a:pt x="35" y="10"/>
                </a:lnTo>
                <a:lnTo>
                  <a:pt x="35" y="10"/>
                </a:lnTo>
                <a:lnTo>
                  <a:pt x="88" y="11"/>
                </a:lnTo>
                <a:lnTo>
                  <a:pt x="88" y="11"/>
                </a:lnTo>
                <a:close/>
                <a:moveTo>
                  <a:pt x="53" y="35"/>
                </a:moveTo>
                <a:lnTo>
                  <a:pt x="53" y="35"/>
                </a:lnTo>
                <a:lnTo>
                  <a:pt x="55" y="34"/>
                </a:lnTo>
                <a:lnTo>
                  <a:pt x="55" y="34"/>
                </a:lnTo>
                <a:lnTo>
                  <a:pt x="53" y="35"/>
                </a:lnTo>
                <a:lnTo>
                  <a:pt x="53" y="35"/>
                </a:lnTo>
                <a:close/>
                <a:moveTo>
                  <a:pt x="31" y="10"/>
                </a:moveTo>
                <a:lnTo>
                  <a:pt x="31" y="10"/>
                </a:lnTo>
                <a:lnTo>
                  <a:pt x="20" y="18"/>
                </a:lnTo>
                <a:lnTo>
                  <a:pt x="10" y="26"/>
                </a:lnTo>
                <a:lnTo>
                  <a:pt x="10" y="26"/>
                </a:lnTo>
                <a:lnTo>
                  <a:pt x="10" y="26"/>
                </a:lnTo>
                <a:lnTo>
                  <a:pt x="14" y="22"/>
                </a:lnTo>
                <a:lnTo>
                  <a:pt x="17" y="18"/>
                </a:lnTo>
                <a:lnTo>
                  <a:pt x="23" y="10"/>
                </a:lnTo>
                <a:lnTo>
                  <a:pt x="23" y="10"/>
                </a:lnTo>
                <a:lnTo>
                  <a:pt x="31" y="10"/>
                </a:lnTo>
                <a:lnTo>
                  <a:pt x="31" y="1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18"/>
          <p:cNvSpPr>
            <a:spLocks/>
          </p:cNvSpPr>
          <p:nvPr/>
        </p:nvSpPr>
        <p:spPr bwMode="auto">
          <a:xfrm>
            <a:off x="2781134" y="4622461"/>
            <a:ext cx="169863" cy="441325"/>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5"/>
          <p:cNvSpPr>
            <a:spLocks noEditPoints="1"/>
          </p:cNvSpPr>
          <p:nvPr/>
        </p:nvSpPr>
        <p:spPr bwMode="auto">
          <a:xfrm>
            <a:off x="2048036" y="2339814"/>
            <a:ext cx="1104900" cy="584200"/>
          </a:xfrm>
          <a:custGeom>
            <a:avLst/>
            <a:gdLst>
              <a:gd name="T0" fmla="*/ 92 w 709"/>
              <a:gd name="T1" fmla="*/ 250 h 376"/>
              <a:gd name="T2" fmla="*/ 33 w 709"/>
              <a:gd name="T3" fmla="*/ 265 h 376"/>
              <a:gd name="T4" fmla="*/ 155 w 709"/>
              <a:gd name="T5" fmla="*/ 255 h 376"/>
              <a:gd name="T6" fmla="*/ 238 w 709"/>
              <a:gd name="T7" fmla="*/ 332 h 376"/>
              <a:gd name="T8" fmla="*/ 391 w 709"/>
              <a:gd name="T9" fmla="*/ 291 h 376"/>
              <a:gd name="T10" fmla="*/ 605 w 709"/>
              <a:gd name="T11" fmla="*/ 320 h 376"/>
              <a:gd name="T12" fmla="*/ 555 w 709"/>
              <a:gd name="T13" fmla="*/ 258 h 376"/>
              <a:gd name="T14" fmla="*/ 573 w 709"/>
              <a:gd name="T15" fmla="*/ 210 h 376"/>
              <a:gd name="T16" fmla="*/ 652 w 709"/>
              <a:gd name="T17" fmla="*/ 174 h 376"/>
              <a:gd name="T18" fmla="*/ 569 w 709"/>
              <a:gd name="T19" fmla="*/ 140 h 376"/>
              <a:gd name="T20" fmla="*/ 239 w 709"/>
              <a:gd name="T21" fmla="*/ 57 h 376"/>
              <a:gd name="T22" fmla="*/ 228 w 709"/>
              <a:gd name="T23" fmla="*/ 3 h 376"/>
              <a:gd name="T24" fmla="*/ 43 w 709"/>
              <a:gd name="T25" fmla="*/ 56 h 376"/>
              <a:gd name="T26" fmla="*/ 11 w 709"/>
              <a:gd name="T27" fmla="*/ 213 h 376"/>
              <a:gd name="T28" fmla="*/ 60 w 709"/>
              <a:gd name="T29" fmla="*/ 175 h 376"/>
              <a:gd name="T30" fmla="*/ 61 w 709"/>
              <a:gd name="T31" fmla="*/ 109 h 376"/>
              <a:gd name="T32" fmla="*/ 78 w 709"/>
              <a:gd name="T33" fmla="*/ 143 h 376"/>
              <a:gd name="T34" fmla="*/ 157 w 709"/>
              <a:gd name="T35" fmla="*/ 190 h 376"/>
              <a:gd name="T36" fmla="*/ 144 w 709"/>
              <a:gd name="T37" fmla="*/ 115 h 376"/>
              <a:gd name="T38" fmla="*/ 126 w 709"/>
              <a:gd name="T39" fmla="*/ 151 h 376"/>
              <a:gd name="T40" fmla="*/ 85 w 709"/>
              <a:gd name="T41" fmla="*/ 163 h 376"/>
              <a:gd name="T42" fmla="*/ 75 w 709"/>
              <a:gd name="T43" fmla="*/ 176 h 376"/>
              <a:gd name="T44" fmla="*/ 113 w 709"/>
              <a:gd name="T45" fmla="*/ 188 h 376"/>
              <a:gd name="T46" fmla="*/ 161 w 709"/>
              <a:gd name="T47" fmla="*/ 209 h 376"/>
              <a:gd name="T48" fmla="*/ 298 w 709"/>
              <a:gd name="T49" fmla="*/ 182 h 376"/>
              <a:gd name="T50" fmla="*/ 197 w 709"/>
              <a:gd name="T51" fmla="*/ 199 h 376"/>
              <a:gd name="T52" fmla="*/ 300 w 709"/>
              <a:gd name="T53" fmla="*/ 178 h 376"/>
              <a:gd name="T54" fmla="*/ 379 w 709"/>
              <a:gd name="T55" fmla="*/ 256 h 376"/>
              <a:gd name="T56" fmla="*/ 259 w 709"/>
              <a:gd name="T57" fmla="*/ 278 h 376"/>
              <a:gd name="T58" fmla="*/ 281 w 709"/>
              <a:gd name="T59" fmla="*/ 303 h 376"/>
              <a:gd name="T60" fmla="*/ 313 w 709"/>
              <a:gd name="T61" fmla="*/ 299 h 376"/>
              <a:gd name="T62" fmla="*/ 393 w 709"/>
              <a:gd name="T63" fmla="*/ 269 h 376"/>
              <a:gd name="T64" fmla="*/ 352 w 709"/>
              <a:gd name="T65" fmla="*/ 199 h 376"/>
              <a:gd name="T66" fmla="*/ 411 w 709"/>
              <a:gd name="T67" fmla="*/ 275 h 376"/>
              <a:gd name="T68" fmla="*/ 415 w 709"/>
              <a:gd name="T69" fmla="*/ 240 h 376"/>
              <a:gd name="T70" fmla="*/ 437 w 709"/>
              <a:gd name="T71" fmla="*/ 250 h 376"/>
              <a:gd name="T72" fmla="*/ 522 w 709"/>
              <a:gd name="T73" fmla="*/ 249 h 376"/>
              <a:gd name="T74" fmla="*/ 531 w 709"/>
              <a:gd name="T75" fmla="*/ 224 h 376"/>
              <a:gd name="T76" fmla="*/ 478 w 709"/>
              <a:gd name="T77" fmla="*/ 202 h 376"/>
              <a:gd name="T78" fmla="*/ 289 w 709"/>
              <a:gd name="T79" fmla="*/ 80 h 376"/>
              <a:gd name="T80" fmla="*/ 443 w 709"/>
              <a:gd name="T81" fmla="*/ 119 h 376"/>
              <a:gd name="T82" fmla="*/ 571 w 709"/>
              <a:gd name="T83" fmla="*/ 187 h 376"/>
              <a:gd name="T84" fmla="*/ 246 w 709"/>
              <a:gd name="T85" fmla="*/ 99 h 376"/>
              <a:gd name="T86" fmla="*/ 222 w 709"/>
              <a:gd name="T87" fmla="*/ 25 h 376"/>
              <a:gd name="T88" fmla="*/ 199 w 709"/>
              <a:gd name="T89" fmla="*/ 58 h 376"/>
              <a:gd name="T90" fmla="*/ 267 w 709"/>
              <a:gd name="T91" fmla="*/ 115 h 376"/>
              <a:gd name="T92" fmla="*/ 433 w 709"/>
              <a:gd name="T93" fmla="*/ 164 h 376"/>
              <a:gd name="T94" fmla="*/ 244 w 709"/>
              <a:gd name="T95" fmla="*/ 150 h 376"/>
              <a:gd name="T96" fmla="*/ 88 w 709"/>
              <a:gd name="T97" fmla="*/ 26 h 376"/>
              <a:gd name="T98" fmla="*/ 97 w 709"/>
              <a:gd name="T99" fmla="*/ 64 h 376"/>
              <a:gd name="T100" fmla="*/ 73 w 709"/>
              <a:gd name="T101" fmla="*/ 96 h 376"/>
              <a:gd name="T102" fmla="*/ 71 w 709"/>
              <a:gd name="T103" fmla="*/ 43 h 376"/>
              <a:gd name="T104" fmla="*/ 64 w 709"/>
              <a:gd name="T105" fmla="*/ 52 h 376"/>
              <a:gd name="T106" fmla="*/ 35 w 709"/>
              <a:gd name="T107" fmla="*/ 126 h 376"/>
              <a:gd name="T108" fmla="*/ 35 w 709"/>
              <a:gd name="T109" fmla="*/ 126 h 376"/>
              <a:gd name="T110" fmla="*/ 19 w 709"/>
              <a:gd name="T111" fmla="*/ 18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9" h="376">
                <a:moveTo>
                  <a:pt x="11" y="213"/>
                </a:moveTo>
                <a:cubicBezTo>
                  <a:pt x="14" y="208"/>
                  <a:pt x="14" y="208"/>
                  <a:pt x="14" y="208"/>
                </a:cubicBezTo>
                <a:cubicBezTo>
                  <a:pt x="29" y="213"/>
                  <a:pt x="29" y="213"/>
                  <a:pt x="29" y="213"/>
                </a:cubicBezTo>
                <a:cubicBezTo>
                  <a:pt x="45" y="219"/>
                  <a:pt x="51" y="221"/>
                  <a:pt x="66" y="224"/>
                </a:cubicBezTo>
                <a:cubicBezTo>
                  <a:pt x="72" y="225"/>
                  <a:pt x="76" y="226"/>
                  <a:pt x="77" y="228"/>
                </a:cubicBezTo>
                <a:cubicBezTo>
                  <a:pt x="77" y="229"/>
                  <a:pt x="82" y="231"/>
                  <a:pt x="86" y="232"/>
                </a:cubicBezTo>
                <a:cubicBezTo>
                  <a:pt x="96" y="235"/>
                  <a:pt x="95" y="235"/>
                  <a:pt x="97" y="235"/>
                </a:cubicBezTo>
                <a:cubicBezTo>
                  <a:pt x="97" y="235"/>
                  <a:pt x="95" y="242"/>
                  <a:pt x="92" y="250"/>
                </a:cubicBezTo>
                <a:cubicBezTo>
                  <a:pt x="89" y="263"/>
                  <a:pt x="80" y="273"/>
                  <a:pt x="72" y="284"/>
                </a:cubicBezTo>
                <a:cubicBezTo>
                  <a:pt x="71" y="285"/>
                  <a:pt x="69" y="287"/>
                  <a:pt x="68" y="288"/>
                </a:cubicBezTo>
                <a:cubicBezTo>
                  <a:pt x="62" y="293"/>
                  <a:pt x="46" y="290"/>
                  <a:pt x="45" y="283"/>
                </a:cubicBezTo>
                <a:cubicBezTo>
                  <a:pt x="44" y="282"/>
                  <a:pt x="46" y="281"/>
                  <a:pt x="48" y="280"/>
                </a:cubicBezTo>
                <a:cubicBezTo>
                  <a:pt x="48" y="280"/>
                  <a:pt x="48" y="280"/>
                  <a:pt x="48" y="280"/>
                </a:cubicBezTo>
                <a:cubicBezTo>
                  <a:pt x="48" y="280"/>
                  <a:pt x="50" y="280"/>
                  <a:pt x="51" y="279"/>
                </a:cubicBezTo>
                <a:cubicBezTo>
                  <a:pt x="54" y="278"/>
                  <a:pt x="58" y="276"/>
                  <a:pt x="61" y="275"/>
                </a:cubicBezTo>
                <a:cubicBezTo>
                  <a:pt x="88" y="250"/>
                  <a:pt x="46" y="246"/>
                  <a:pt x="33" y="265"/>
                </a:cubicBezTo>
                <a:cubicBezTo>
                  <a:pt x="32" y="268"/>
                  <a:pt x="31" y="271"/>
                  <a:pt x="31" y="272"/>
                </a:cubicBezTo>
                <a:cubicBezTo>
                  <a:pt x="32" y="273"/>
                  <a:pt x="32" y="276"/>
                  <a:pt x="31" y="279"/>
                </a:cubicBezTo>
                <a:cubicBezTo>
                  <a:pt x="28" y="288"/>
                  <a:pt x="29" y="293"/>
                  <a:pt x="35" y="298"/>
                </a:cubicBezTo>
                <a:cubicBezTo>
                  <a:pt x="48" y="309"/>
                  <a:pt x="62" y="307"/>
                  <a:pt x="79" y="293"/>
                </a:cubicBezTo>
                <a:cubicBezTo>
                  <a:pt x="85" y="288"/>
                  <a:pt x="91" y="282"/>
                  <a:pt x="91" y="281"/>
                </a:cubicBezTo>
                <a:cubicBezTo>
                  <a:pt x="96" y="273"/>
                  <a:pt x="100" y="265"/>
                  <a:pt x="104" y="254"/>
                </a:cubicBezTo>
                <a:cubicBezTo>
                  <a:pt x="107" y="247"/>
                  <a:pt x="110" y="241"/>
                  <a:pt x="111" y="240"/>
                </a:cubicBezTo>
                <a:cubicBezTo>
                  <a:pt x="113" y="240"/>
                  <a:pt x="153" y="253"/>
                  <a:pt x="155" y="255"/>
                </a:cubicBezTo>
                <a:cubicBezTo>
                  <a:pt x="157" y="257"/>
                  <a:pt x="156" y="257"/>
                  <a:pt x="200" y="273"/>
                </a:cubicBezTo>
                <a:cubicBezTo>
                  <a:pt x="235" y="285"/>
                  <a:pt x="241" y="287"/>
                  <a:pt x="241" y="290"/>
                </a:cubicBezTo>
                <a:cubicBezTo>
                  <a:pt x="241" y="292"/>
                  <a:pt x="239" y="294"/>
                  <a:pt x="237" y="296"/>
                </a:cubicBezTo>
                <a:cubicBezTo>
                  <a:pt x="233" y="299"/>
                  <a:pt x="230" y="305"/>
                  <a:pt x="233" y="307"/>
                </a:cubicBezTo>
                <a:cubicBezTo>
                  <a:pt x="234" y="308"/>
                  <a:pt x="233" y="311"/>
                  <a:pt x="231" y="316"/>
                </a:cubicBezTo>
                <a:cubicBezTo>
                  <a:pt x="228" y="324"/>
                  <a:pt x="228" y="325"/>
                  <a:pt x="231" y="328"/>
                </a:cubicBezTo>
                <a:cubicBezTo>
                  <a:pt x="233" y="330"/>
                  <a:pt x="235" y="333"/>
                  <a:pt x="236" y="334"/>
                </a:cubicBezTo>
                <a:cubicBezTo>
                  <a:pt x="236" y="335"/>
                  <a:pt x="237" y="334"/>
                  <a:pt x="238" y="332"/>
                </a:cubicBezTo>
                <a:cubicBezTo>
                  <a:pt x="263" y="324"/>
                  <a:pt x="307" y="310"/>
                  <a:pt x="329" y="315"/>
                </a:cubicBezTo>
                <a:cubicBezTo>
                  <a:pt x="334" y="316"/>
                  <a:pt x="343" y="318"/>
                  <a:pt x="349" y="319"/>
                </a:cubicBezTo>
                <a:cubicBezTo>
                  <a:pt x="399" y="331"/>
                  <a:pt x="449" y="342"/>
                  <a:pt x="498" y="358"/>
                </a:cubicBezTo>
                <a:cubicBezTo>
                  <a:pt x="532" y="368"/>
                  <a:pt x="563" y="376"/>
                  <a:pt x="566" y="375"/>
                </a:cubicBezTo>
                <a:cubicBezTo>
                  <a:pt x="575" y="372"/>
                  <a:pt x="569" y="362"/>
                  <a:pt x="559" y="363"/>
                </a:cubicBezTo>
                <a:cubicBezTo>
                  <a:pt x="553" y="363"/>
                  <a:pt x="544" y="361"/>
                  <a:pt x="499" y="347"/>
                </a:cubicBezTo>
                <a:cubicBezTo>
                  <a:pt x="437" y="332"/>
                  <a:pt x="395" y="325"/>
                  <a:pt x="345" y="306"/>
                </a:cubicBezTo>
                <a:cubicBezTo>
                  <a:pt x="346" y="304"/>
                  <a:pt x="378" y="294"/>
                  <a:pt x="391" y="291"/>
                </a:cubicBezTo>
                <a:cubicBezTo>
                  <a:pt x="395" y="291"/>
                  <a:pt x="403" y="289"/>
                  <a:pt x="409" y="287"/>
                </a:cubicBezTo>
                <a:cubicBezTo>
                  <a:pt x="416" y="285"/>
                  <a:pt x="421" y="284"/>
                  <a:pt x="422" y="284"/>
                </a:cubicBezTo>
                <a:cubicBezTo>
                  <a:pt x="422" y="284"/>
                  <a:pt x="425" y="284"/>
                  <a:pt x="428" y="283"/>
                </a:cubicBezTo>
                <a:cubicBezTo>
                  <a:pt x="431" y="282"/>
                  <a:pt x="437" y="281"/>
                  <a:pt x="442" y="281"/>
                </a:cubicBezTo>
                <a:cubicBezTo>
                  <a:pt x="446" y="281"/>
                  <a:pt x="451" y="280"/>
                  <a:pt x="452" y="279"/>
                </a:cubicBezTo>
                <a:cubicBezTo>
                  <a:pt x="458" y="276"/>
                  <a:pt x="470" y="279"/>
                  <a:pt x="524" y="298"/>
                </a:cubicBezTo>
                <a:cubicBezTo>
                  <a:pt x="554" y="309"/>
                  <a:pt x="584" y="319"/>
                  <a:pt x="591" y="320"/>
                </a:cubicBezTo>
                <a:cubicBezTo>
                  <a:pt x="601" y="322"/>
                  <a:pt x="603" y="322"/>
                  <a:pt x="605" y="320"/>
                </a:cubicBezTo>
                <a:cubicBezTo>
                  <a:pt x="607" y="318"/>
                  <a:pt x="608" y="316"/>
                  <a:pt x="608" y="315"/>
                </a:cubicBezTo>
                <a:cubicBezTo>
                  <a:pt x="607" y="313"/>
                  <a:pt x="596" y="309"/>
                  <a:pt x="590" y="308"/>
                </a:cubicBezTo>
                <a:cubicBezTo>
                  <a:pt x="587" y="308"/>
                  <a:pt x="567" y="302"/>
                  <a:pt x="546" y="294"/>
                </a:cubicBezTo>
                <a:cubicBezTo>
                  <a:pt x="524" y="287"/>
                  <a:pt x="501" y="279"/>
                  <a:pt x="494" y="276"/>
                </a:cubicBezTo>
                <a:cubicBezTo>
                  <a:pt x="481" y="272"/>
                  <a:pt x="481" y="272"/>
                  <a:pt x="481" y="272"/>
                </a:cubicBezTo>
                <a:cubicBezTo>
                  <a:pt x="486" y="270"/>
                  <a:pt x="486" y="270"/>
                  <a:pt x="486" y="270"/>
                </a:cubicBezTo>
                <a:cubicBezTo>
                  <a:pt x="496" y="267"/>
                  <a:pt x="513" y="263"/>
                  <a:pt x="522" y="262"/>
                </a:cubicBezTo>
                <a:cubicBezTo>
                  <a:pt x="549" y="260"/>
                  <a:pt x="553" y="259"/>
                  <a:pt x="555" y="258"/>
                </a:cubicBezTo>
                <a:cubicBezTo>
                  <a:pt x="557" y="257"/>
                  <a:pt x="562" y="258"/>
                  <a:pt x="575" y="261"/>
                </a:cubicBezTo>
                <a:cubicBezTo>
                  <a:pt x="601" y="270"/>
                  <a:pt x="616" y="273"/>
                  <a:pt x="619" y="272"/>
                </a:cubicBezTo>
                <a:cubicBezTo>
                  <a:pt x="621" y="272"/>
                  <a:pt x="623" y="270"/>
                  <a:pt x="623" y="268"/>
                </a:cubicBezTo>
                <a:cubicBezTo>
                  <a:pt x="624" y="264"/>
                  <a:pt x="623" y="264"/>
                  <a:pt x="612" y="260"/>
                </a:cubicBezTo>
                <a:cubicBezTo>
                  <a:pt x="605" y="258"/>
                  <a:pt x="596" y="255"/>
                  <a:pt x="592" y="254"/>
                </a:cubicBezTo>
                <a:cubicBezTo>
                  <a:pt x="578" y="252"/>
                  <a:pt x="562" y="246"/>
                  <a:pt x="561" y="244"/>
                </a:cubicBezTo>
                <a:cubicBezTo>
                  <a:pt x="560" y="242"/>
                  <a:pt x="561" y="238"/>
                  <a:pt x="566" y="230"/>
                </a:cubicBezTo>
                <a:cubicBezTo>
                  <a:pt x="569" y="223"/>
                  <a:pt x="572" y="215"/>
                  <a:pt x="573" y="210"/>
                </a:cubicBezTo>
                <a:cubicBezTo>
                  <a:pt x="575" y="202"/>
                  <a:pt x="575" y="202"/>
                  <a:pt x="575" y="202"/>
                </a:cubicBezTo>
                <a:cubicBezTo>
                  <a:pt x="583" y="205"/>
                  <a:pt x="583" y="205"/>
                  <a:pt x="583" y="205"/>
                </a:cubicBezTo>
                <a:cubicBezTo>
                  <a:pt x="662" y="230"/>
                  <a:pt x="661" y="230"/>
                  <a:pt x="666" y="225"/>
                </a:cubicBezTo>
                <a:cubicBezTo>
                  <a:pt x="672" y="220"/>
                  <a:pt x="670" y="218"/>
                  <a:pt x="643" y="211"/>
                </a:cubicBezTo>
                <a:cubicBezTo>
                  <a:pt x="630" y="207"/>
                  <a:pt x="619" y="204"/>
                  <a:pt x="619" y="203"/>
                </a:cubicBezTo>
                <a:cubicBezTo>
                  <a:pt x="619" y="203"/>
                  <a:pt x="621" y="201"/>
                  <a:pt x="625" y="200"/>
                </a:cubicBezTo>
                <a:cubicBezTo>
                  <a:pt x="636" y="195"/>
                  <a:pt x="644" y="189"/>
                  <a:pt x="648" y="181"/>
                </a:cubicBezTo>
                <a:cubicBezTo>
                  <a:pt x="652" y="174"/>
                  <a:pt x="652" y="174"/>
                  <a:pt x="652" y="174"/>
                </a:cubicBezTo>
                <a:cubicBezTo>
                  <a:pt x="667" y="179"/>
                  <a:pt x="667" y="179"/>
                  <a:pt x="667" y="179"/>
                </a:cubicBezTo>
                <a:cubicBezTo>
                  <a:pt x="697" y="190"/>
                  <a:pt x="700" y="191"/>
                  <a:pt x="705" y="189"/>
                </a:cubicBezTo>
                <a:cubicBezTo>
                  <a:pt x="707" y="187"/>
                  <a:pt x="709" y="185"/>
                  <a:pt x="709" y="184"/>
                </a:cubicBezTo>
                <a:cubicBezTo>
                  <a:pt x="709" y="181"/>
                  <a:pt x="698" y="176"/>
                  <a:pt x="692" y="176"/>
                </a:cubicBezTo>
                <a:cubicBezTo>
                  <a:pt x="686" y="177"/>
                  <a:pt x="676" y="173"/>
                  <a:pt x="655" y="163"/>
                </a:cubicBezTo>
                <a:cubicBezTo>
                  <a:pt x="651" y="161"/>
                  <a:pt x="645" y="159"/>
                  <a:pt x="642" y="159"/>
                </a:cubicBezTo>
                <a:cubicBezTo>
                  <a:pt x="636" y="160"/>
                  <a:pt x="622" y="156"/>
                  <a:pt x="593" y="147"/>
                </a:cubicBezTo>
                <a:cubicBezTo>
                  <a:pt x="581" y="143"/>
                  <a:pt x="570" y="140"/>
                  <a:pt x="569" y="140"/>
                </a:cubicBezTo>
                <a:cubicBezTo>
                  <a:pt x="567" y="140"/>
                  <a:pt x="557" y="138"/>
                  <a:pt x="546" y="134"/>
                </a:cubicBezTo>
                <a:cubicBezTo>
                  <a:pt x="518" y="125"/>
                  <a:pt x="483" y="116"/>
                  <a:pt x="458" y="111"/>
                </a:cubicBezTo>
                <a:cubicBezTo>
                  <a:pt x="445" y="108"/>
                  <a:pt x="426" y="103"/>
                  <a:pt x="413" y="99"/>
                </a:cubicBezTo>
                <a:cubicBezTo>
                  <a:pt x="393" y="93"/>
                  <a:pt x="380" y="89"/>
                  <a:pt x="348" y="83"/>
                </a:cubicBezTo>
                <a:cubicBezTo>
                  <a:pt x="341" y="81"/>
                  <a:pt x="325" y="77"/>
                  <a:pt x="313" y="74"/>
                </a:cubicBezTo>
                <a:cubicBezTo>
                  <a:pt x="300" y="71"/>
                  <a:pt x="289" y="68"/>
                  <a:pt x="288" y="68"/>
                </a:cubicBezTo>
                <a:cubicBezTo>
                  <a:pt x="284" y="69"/>
                  <a:pt x="278" y="68"/>
                  <a:pt x="266" y="64"/>
                </a:cubicBezTo>
                <a:cubicBezTo>
                  <a:pt x="261" y="63"/>
                  <a:pt x="249" y="59"/>
                  <a:pt x="239" y="57"/>
                </a:cubicBezTo>
                <a:cubicBezTo>
                  <a:pt x="229" y="54"/>
                  <a:pt x="221" y="51"/>
                  <a:pt x="221" y="51"/>
                </a:cubicBezTo>
                <a:cubicBezTo>
                  <a:pt x="222" y="50"/>
                  <a:pt x="224" y="47"/>
                  <a:pt x="226" y="45"/>
                </a:cubicBezTo>
                <a:cubicBezTo>
                  <a:pt x="230" y="40"/>
                  <a:pt x="237" y="28"/>
                  <a:pt x="235" y="27"/>
                </a:cubicBezTo>
                <a:cubicBezTo>
                  <a:pt x="234" y="27"/>
                  <a:pt x="235" y="25"/>
                  <a:pt x="236" y="24"/>
                </a:cubicBezTo>
                <a:cubicBezTo>
                  <a:pt x="237" y="22"/>
                  <a:pt x="238" y="19"/>
                  <a:pt x="238" y="17"/>
                </a:cubicBezTo>
                <a:cubicBezTo>
                  <a:pt x="237" y="15"/>
                  <a:pt x="238" y="14"/>
                  <a:pt x="238" y="13"/>
                </a:cubicBezTo>
                <a:cubicBezTo>
                  <a:pt x="238" y="12"/>
                  <a:pt x="237" y="10"/>
                  <a:pt x="236" y="8"/>
                </a:cubicBezTo>
                <a:cubicBezTo>
                  <a:pt x="234" y="5"/>
                  <a:pt x="232" y="4"/>
                  <a:pt x="228" y="3"/>
                </a:cubicBezTo>
                <a:cubicBezTo>
                  <a:pt x="227" y="2"/>
                  <a:pt x="225" y="2"/>
                  <a:pt x="224" y="2"/>
                </a:cubicBezTo>
                <a:cubicBezTo>
                  <a:pt x="216" y="0"/>
                  <a:pt x="214" y="0"/>
                  <a:pt x="205" y="5"/>
                </a:cubicBezTo>
                <a:cubicBezTo>
                  <a:pt x="194" y="11"/>
                  <a:pt x="188" y="17"/>
                  <a:pt x="181" y="28"/>
                </a:cubicBezTo>
                <a:cubicBezTo>
                  <a:pt x="177" y="36"/>
                  <a:pt x="176" y="37"/>
                  <a:pt x="172" y="37"/>
                </a:cubicBezTo>
                <a:cubicBezTo>
                  <a:pt x="147" y="33"/>
                  <a:pt x="124" y="20"/>
                  <a:pt x="99" y="17"/>
                </a:cubicBezTo>
                <a:cubicBezTo>
                  <a:pt x="98" y="17"/>
                  <a:pt x="90" y="15"/>
                  <a:pt x="82" y="12"/>
                </a:cubicBezTo>
                <a:cubicBezTo>
                  <a:pt x="58" y="4"/>
                  <a:pt x="60" y="3"/>
                  <a:pt x="51" y="29"/>
                </a:cubicBezTo>
                <a:cubicBezTo>
                  <a:pt x="48" y="41"/>
                  <a:pt x="44" y="53"/>
                  <a:pt x="43" y="56"/>
                </a:cubicBezTo>
                <a:cubicBezTo>
                  <a:pt x="42" y="63"/>
                  <a:pt x="42" y="63"/>
                  <a:pt x="38" y="74"/>
                </a:cubicBezTo>
                <a:cubicBezTo>
                  <a:pt x="36" y="80"/>
                  <a:pt x="33" y="85"/>
                  <a:pt x="32" y="86"/>
                </a:cubicBezTo>
                <a:cubicBezTo>
                  <a:pt x="30" y="87"/>
                  <a:pt x="30" y="88"/>
                  <a:pt x="31" y="90"/>
                </a:cubicBezTo>
                <a:cubicBezTo>
                  <a:pt x="33" y="93"/>
                  <a:pt x="32" y="97"/>
                  <a:pt x="25" y="119"/>
                </a:cubicBezTo>
                <a:cubicBezTo>
                  <a:pt x="20" y="133"/>
                  <a:pt x="16" y="146"/>
                  <a:pt x="17" y="147"/>
                </a:cubicBezTo>
                <a:cubicBezTo>
                  <a:pt x="17" y="149"/>
                  <a:pt x="17" y="151"/>
                  <a:pt x="7" y="185"/>
                </a:cubicBezTo>
                <a:cubicBezTo>
                  <a:pt x="1" y="204"/>
                  <a:pt x="0" y="210"/>
                  <a:pt x="1" y="212"/>
                </a:cubicBezTo>
                <a:cubicBezTo>
                  <a:pt x="4" y="217"/>
                  <a:pt x="7" y="217"/>
                  <a:pt x="11" y="213"/>
                </a:cubicBezTo>
                <a:close/>
                <a:moveTo>
                  <a:pt x="50" y="207"/>
                </a:moveTo>
                <a:cubicBezTo>
                  <a:pt x="38" y="203"/>
                  <a:pt x="38" y="203"/>
                  <a:pt x="38" y="203"/>
                </a:cubicBezTo>
                <a:cubicBezTo>
                  <a:pt x="39" y="195"/>
                  <a:pt x="39" y="195"/>
                  <a:pt x="39" y="195"/>
                </a:cubicBezTo>
                <a:cubicBezTo>
                  <a:pt x="40" y="191"/>
                  <a:pt x="42" y="184"/>
                  <a:pt x="43" y="179"/>
                </a:cubicBezTo>
                <a:cubicBezTo>
                  <a:pt x="44" y="174"/>
                  <a:pt x="45" y="168"/>
                  <a:pt x="46" y="166"/>
                </a:cubicBezTo>
                <a:cubicBezTo>
                  <a:pt x="48" y="161"/>
                  <a:pt x="49" y="161"/>
                  <a:pt x="54" y="163"/>
                </a:cubicBezTo>
                <a:cubicBezTo>
                  <a:pt x="55" y="163"/>
                  <a:pt x="56" y="163"/>
                  <a:pt x="57" y="163"/>
                </a:cubicBezTo>
                <a:cubicBezTo>
                  <a:pt x="63" y="166"/>
                  <a:pt x="63" y="167"/>
                  <a:pt x="60" y="175"/>
                </a:cubicBezTo>
                <a:cubicBezTo>
                  <a:pt x="58" y="182"/>
                  <a:pt x="58" y="184"/>
                  <a:pt x="61" y="201"/>
                </a:cubicBezTo>
                <a:cubicBezTo>
                  <a:pt x="62" y="206"/>
                  <a:pt x="62" y="211"/>
                  <a:pt x="62" y="211"/>
                </a:cubicBezTo>
                <a:cubicBezTo>
                  <a:pt x="62" y="211"/>
                  <a:pt x="57" y="209"/>
                  <a:pt x="50" y="207"/>
                </a:cubicBezTo>
                <a:close/>
                <a:moveTo>
                  <a:pt x="68" y="157"/>
                </a:moveTo>
                <a:cubicBezTo>
                  <a:pt x="59" y="154"/>
                  <a:pt x="59" y="154"/>
                  <a:pt x="59" y="154"/>
                </a:cubicBezTo>
                <a:cubicBezTo>
                  <a:pt x="54" y="152"/>
                  <a:pt x="50" y="150"/>
                  <a:pt x="51" y="149"/>
                </a:cubicBezTo>
                <a:cubicBezTo>
                  <a:pt x="51" y="148"/>
                  <a:pt x="53" y="139"/>
                  <a:pt x="56" y="129"/>
                </a:cubicBezTo>
                <a:cubicBezTo>
                  <a:pt x="59" y="119"/>
                  <a:pt x="61" y="110"/>
                  <a:pt x="61" y="109"/>
                </a:cubicBezTo>
                <a:cubicBezTo>
                  <a:pt x="61" y="108"/>
                  <a:pt x="61" y="107"/>
                  <a:pt x="62" y="106"/>
                </a:cubicBezTo>
                <a:cubicBezTo>
                  <a:pt x="63" y="104"/>
                  <a:pt x="68" y="105"/>
                  <a:pt x="77" y="108"/>
                </a:cubicBezTo>
                <a:cubicBezTo>
                  <a:pt x="84" y="110"/>
                  <a:pt x="95" y="113"/>
                  <a:pt x="101" y="115"/>
                </a:cubicBezTo>
                <a:cubicBezTo>
                  <a:pt x="105" y="116"/>
                  <a:pt x="108" y="116"/>
                  <a:pt x="110" y="117"/>
                </a:cubicBezTo>
                <a:cubicBezTo>
                  <a:pt x="112" y="118"/>
                  <a:pt x="111" y="118"/>
                  <a:pt x="108" y="119"/>
                </a:cubicBezTo>
                <a:cubicBezTo>
                  <a:pt x="105" y="120"/>
                  <a:pt x="102" y="122"/>
                  <a:pt x="100" y="124"/>
                </a:cubicBezTo>
                <a:cubicBezTo>
                  <a:pt x="98" y="125"/>
                  <a:pt x="93" y="129"/>
                  <a:pt x="89" y="133"/>
                </a:cubicBezTo>
                <a:cubicBezTo>
                  <a:pt x="84" y="136"/>
                  <a:pt x="79" y="141"/>
                  <a:pt x="78" y="143"/>
                </a:cubicBezTo>
                <a:cubicBezTo>
                  <a:pt x="77" y="145"/>
                  <a:pt x="74" y="149"/>
                  <a:pt x="72" y="152"/>
                </a:cubicBezTo>
                <a:lnTo>
                  <a:pt x="68" y="157"/>
                </a:lnTo>
                <a:close/>
                <a:moveTo>
                  <a:pt x="143" y="162"/>
                </a:moveTo>
                <a:cubicBezTo>
                  <a:pt x="147" y="153"/>
                  <a:pt x="150" y="144"/>
                  <a:pt x="151" y="144"/>
                </a:cubicBezTo>
                <a:cubicBezTo>
                  <a:pt x="152" y="144"/>
                  <a:pt x="152" y="144"/>
                  <a:pt x="152" y="144"/>
                </a:cubicBezTo>
                <a:cubicBezTo>
                  <a:pt x="156" y="144"/>
                  <a:pt x="162" y="159"/>
                  <a:pt x="163" y="169"/>
                </a:cubicBezTo>
                <a:cubicBezTo>
                  <a:pt x="164" y="179"/>
                  <a:pt x="164" y="184"/>
                  <a:pt x="160" y="188"/>
                </a:cubicBezTo>
                <a:cubicBezTo>
                  <a:pt x="159" y="190"/>
                  <a:pt x="157" y="190"/>
                  <a:pt x="157" y="190"/>
                </a:cubicBezTo>
                <a:cubicBezTo>
                  <a:pt x="156" y="189"/>
                  <a:pt x="151" y="187"/>
                  <a:pt x="145" y="185"/>
                </a:cubicBezTo>
                <a:cubicBezTo>
                  <a:pt x="136" y="180"/>
                  <a:pt x="136" y="180"/>
                  <a:pt x="136" y="180"/>
                </a:cubicBezTo>
                <a:lnTo>
                  <a:pt x="143" y="162"/>
                </a:lnTo>
                <a:close/>
                <a:moveTo>
                  <a:pt x="144" y="115"/>
                </a:moveTo>
                <a:cubicBezTo>
                  <a:pt x="144" y="115"/>
                  <a:pt x="144" y="115"/>
                  <a:pt x="144" y="115"/>
                </a:cubicBezTo>
                <a:cubicBezTo>
                  <a:pt x="145" y="115"/>
                  <a:pt x="146" y="116"/>
                  <a:pt x="146" y="117"/>
                </a:cubicBezTo>
                <a:cubicBezTo>
                  <a:pt x="146" y="118"/>
                  <a:pt x="145" y="118"/>
                  <a:pt x="144" y="118"/>
                </a:cubicBezTo>
                <a:cubicBezTo>
                  <a:pt x="141" y="117"/>
                  <a:pt x="141" y="116"/>
                  <a:pt x="144" y="115"/>
                </a:cubicBezTo>
                <a:close/>
                <a:moveTo>
                  <a:pt x="123" y="213"/>
                </a:moveTo>
                <a:cubicBezTo>
                  <a:pt x="124" y="212"/>
                  <a:pt x="127" y="206"/>
                  <a:pt x="129" y="200"/>
                </a:cubicBezTo>
                <a:cubicBezTo>
                  <a:pt x="133" y="190"/>
                  <a:pt x="133" y="190"/>
                  <a:pt x="133" y="190"/>
                </a:cubicBezTo>
                <a:cubicBezTo>
                  <a:pt x="139" y="193"/>
                  <a:pt x="139" y="193"/>
                  <a:pt x="139" y="193"/>
                </a:cubicBezTo>
                <a:cubicBezTo>
                  <a:pt x="154" y="200"/>
                  <a:pt x="154" y="200"/>
                  <a:pt x="142" y="207"/>
                </a:cubicBezTo>
                <a:cubicBezTo>
                  <a:pt x="133" y="213"/>
                  <a:pt x="118" y="217"/>
                  <a:pt x="123" y="213"/>
                </a:cubicBezTo>
                <a:close/>
                <a:moveTo>
                  <a:pt x="116" y="173"/>
                </a:moveTo>
                <a:cubicBezTo>
                  <a:pt x="113" y="171"/>
                  <a:pt x="119" y="158"/>
                  <a:pt x="126" y="151"/>
                </a:cubicBezTo>
                <a:cubicBezTo>
                  <a:pt x="129" y="148"/>
                  <a:pt x="132" y="145"/>
                  <a:pt x="133" y="145"/>
                </a:cubicBezTo>
                <a:cubicBezTo>
                  <a:pt x="134" y="145"/>
                  <a:pt x="126" y="168"/>
                  <a:pt x="122" y="175"/>
                </a:cubicBezTo>
                <a:cubicBezTo>
                  <a:pt x="122" y="176"/>
                  <a:pt x="119" y="175"/>
                  <a:pt x="116" y="173"/>
                </a:cubicBezTo>
                <a:close/>
                <a:moveTo>
                  <a:pt x="137" y="131"/>
                </a:moveTo>
                <a:cubicBezTo>
                  <a:pt x="135" y="132"/>
                  <a:pt x="131" y="133"/>
                  <a:pt x="130" y="133"/>
                </a:cubicBezTo>
                <a:cubicBezTo>
                  <a:pt x="116" y="132"/>
                  <a:pt x="108" y="156"/>
                  <a:pt x="103" y="167"/>
                </a:cubicBezTo>
                <a:cubicBezTo>
                  <a:pt x="102" y="169"/>
                  <a:pt x="100" y="170"/>
                  <a:pt x="95" y="168"/>
                </a:cubicBezTo>
                <a:cubicBezTo>
                  <a:pt x="91" y="167"/>
                  <a:pt x="87" y="165"/>
                  <a:pt x="85" y="163"/>
                </a:cubicBezTo>
                <a:cubicBezTo>
                  <a:pt x="82" y="161"/>
                  <a:pt x="82" y="160"/>
                  <a:pt x="87" y="154"/>
                </a:cubicBezTo>
                <a:cubicBezTo>
                  <a:pt x="95" y="143"/>
                  <a:pt x="102" y="137"/>
                  <a:pt x="113" y="130"/>
                </a:cubicBezTo>
                <a:cubicBezTo>
                  <a:pt x="124" y="122"/>
                  <a:pt x="125" y="128"/>
                  <a:pt x="138" y="129"/>
                </a:cubicBezTo>
                <a:cubicBezTo>
                  <a:pt x="141" y="130"/>
                  <a:pt x="141" y="130"/>
                  <a:pt x="137" y="131"/>
                </a:cubicBezTo>
                <a:close/>
                <a:moveTo>
                  <a:pt x="109" y="208"/>
                </a:moveTo>
                <a:cubicBezTo>
                  <a:pt x="106" y="216"/>
                  <a:pt x="105" y="216"/>
                  <a:pt x="99" y="216"/>
                </a:cubicBezTo>
                <a:cubicBezTo>
                  <a:pt x="88" y="215"/>
                  <a:pt x="83" y="212"/>
                  <a:pt x="78" y="202"/>
                </a:cubicBezTo>
                <a:cubicBezTo>
                  <a:pt x="75" y="197"/>
                  <a:pt x="73" y="180"/>
                  <a:pt x="75" y="176"/>
                </a:cubicBezTo>
                <a:cubicBezTo>
                  <a:pt x="76" y="173"/>
                  <a:pt x="76" y="172"/>
                  <a:pt x="81" y="174"/>
                </a:cubicBezTo>
                <a:cubicBezTo>
                  <a:pt x="83" y="174"/>
                  <a:pt x="85" y="175"/>
                  <a:pt x="88" y="176"/>
                </a:cubicBezTo>
                <a:cubicBezTo>
                  <a:pt x="95" y="178"/>
                  <a:pt x="100" y="181"/>
                  <a:pt x="100" y="182"/>
                </a:cubicBezTo>
                <a:cubicBezTo>
                  <a:pt x="100" y="183"/>
                  <a:pt x="100" y="186"/>
                  <a:pt x="101" y="189"/>
                </a:cubicBezTo>
                <a:cubicBezTo>
                  <a:pt x="102" y="194"/>
                  <a:pt x="104" y="195"/>
                  <a:pt x="106" y="196"/>
                </a:cubicBezTo>
                <a:cubicBezTo>
                  <a:pt x="112" y="196"/>
                  <a:pt x="113" y="199"/>
                  <a:pt x="109" y="208"/>
                </a:cubicBezTo>
                <a:close/>
                <a:moveTo>
                  <a:pt x="118" y="188"/>
                </a:moveTo>
                <a:cubicBezTo>
                  <a:pt x="117" y="191"/>
                  <a:pt x="114" y="191"/>
                  <a:pt x="113" y="188"/>
                </a:cubicBezTo>
                <a:cubicBezTo>
                  <a:pt x="112" y="186"/>
                  <a:pt x="113" y="184"/>
                  <a:pt x="116" y="185"/>
                </a:cubicBezTo>
                <a:cubicBezTo>
                  <a:pt x="117" y="186"/>
                  <a:pt x="118" y="187"/>
                  <a:pt x="118" y="188"/>
                </a:cubicBezTo>
                <a:close/>
                <a:moveTo>
                  <a:pt x="205" y="262"/>
                </a:moveTo>
                <a:cubicBezTo>
                  <a:pt x="183" y="255"/>
                  <a:pt x="165" y="248"/>
                  <a:pt x="164" y="248"/>
                </a:cubicBezTo>
                <a:cubicBezTo>
                  <a:pt x="164" y="247"/>
                  <a:pt x="154" y="243"/>
                  <a:pt x="141" y="238"/>
                </a:cubicBezTo>
                <a:cubicBezTo>
                  <a:pt x="119" y="229"/>
                  <a:pt x="119" y="229"/>
                  <a:pt x="119" y="229"/>
                </a:cubicBezTo>
                <a:cubicBezTo>
                  <a:pt x="125" y="228"/>
                  <a:pt x="125" y="228"/>
                  <a:pt x="125" y="228"/>
                </a:cubicBezTo>
                <a:cubicBezTo>
                  <a:pt x="135" y="226"/>
                  <a:pt x="153" y="216"/>
                  <a:pt x="161" y="209"/>
                </a:cubicBezTo>
                <a:cubicBezTo>
                  <a:pt x="167" y="204"/>
                  <a:pt x="167" y="204"/>
                  <a:pt x="179" y="206"/>
                </a:cubicBezTo>
                <a:cubicBezTo>
                  <a:pt x="196" y="209"/>
                  <a:pt x="208" y="212"/>
                  <a:pt x="232" y="219"/>
                </a:cubicBezTo>
                <a:cubicBezTo>
                  <a:pt x="242" y="222"/>
                  <a:pt x="253" y="225"/>
                  <a:pt x="255" y="225"/>
                </a:cubicBezTo>
                <a:cubicBezTo>
                  <a:pt x="256" y="225"/>
                  <a:pt x="257" y="225"/>
                  <a:pt x="257" y="226"/>
                </a:cubicBezTo>
                <a:cubicBezTo>
                  <a:pt x="262" y="227"/>
                  <a:pt x="261" y="232"/>
                  <a:pt x="254" y="253"/>
                </a:cubicBezTo>
                <a:cubicBezTo>
                  <a:pt x="246" y="276"/>
                  <a:pt x="246" y="276"/>
                  <a:pt x="246" y="276"/>
                </a:cubicBezTo>
                <a:lnTo>
                  <a:pt x="205" y="262"/>
                </a:lnTo>
                <a:close/>
                <a:moveTo>
                  <a:pt x="298" y="182"/>
                </a:moveTo>
                <a:cubicBezTo>
                  <a:pt x="296" y="181"/>
                  <a:pt x="278" y="189"/>
                  <a:pt x="271" y="194"/>
                </a:cubicBezTo>
                <a:cubicBezTo>
                  <a:pt x="268" y="196"/>
                  <a:pt x="264" y="201"/>
                  <a:pt x="263" y="204"/>
                </a:cubicBezTo>
                <a:cubicBezTo>
                  <a:pt x="260" y="209"/>
                  <a:pt x="260" y="210"/>
                  <a:pt x="262" y="210"/>
                </a:cubicBezTo>
                <a:cubicBezTo>
                  <a:pt x="264" y="210"/>
                  <a:pt x="265" y="211"/>
                  <a:pt x="265" y="213"/>
                </a:cubicBezTo>
                <a:cubicBezTo>
                  <a:pt x="266" y="215"/>
                  <a:pt x="266" y="217"/>
                  <a:pt x="266" y="217"/>
                </a:cubicBezTo>
                <a:cubicBezTo>
                  <a:pt x="265" y="217"/>
                  <a:pt x="243" y="211"/>
                  <a:pt x="230" y="207"/>
                </a:cubicBezTo>
                <a:cubicBezTo>
                  <a:pt x="224" y="205"/>
                  <a:pt x="217" y="204"/>
                  <a:pt x="214" y="204"/>
                </a:cubicBezTo>
                <a:cubicBezTo>
                  <a:pt x="212" y="203"/>
                  <a:pt x="204" y="201"/>
                  <a:pt x="197" y="199"/>
                </a:cubicBezTo>
                <a:cubicBezTo>
                  <a:pt x="189" y="197"/>
                  <a:pt x="181" y="195"/>
                  <a:pt x="177" y="195"/>
                </a:cubicBezTo>
                <a:cubicBezTo>
                  <a:pt x="172" y="194"/>
                  <a:pt x="172" y="194"/>
                  <a:pt x="173" y="192"/>
                </a:cubicBezTo>
                <a:cubicBezTo>
                  <a:pt x="179" y="186"/>
                  <a:pt x="178" y="156"/>
                  <a:pt x="172" y="147"/>
                </a:cubicBezTo>
                <a:cubicBezTo>
                  <a:pt x="170" y="144"/>
                  <a:pt x="169" y="141"/>
                  <a:pt x="169" y="141"/>
                </a:cubicBezTo>
                <a:cubicBezTo>
                  <a:pt x="170" y="140"/>
                  <a:pt x="201" y="149"/>
                  <a:pt x="235" y="160"/>
                </a:cubicBezTo>
                <a:cubicBezTo>
                  <a:pt x="247" y="164"/>
                  <a:pt x="262" y="168"/>
                  <a:pt x="268" y="169"/>
                </a:cubicBezTo>
                <a:cubicBezTo>
                  <a:pt x="273" y="170"/>
                  <a:pt x="285" y="173"/>
                  <a:pt x="293" y="175"/>
                </a:cubicBezTo>
                <a:cubicBezTo>
                  <a:pt x="296" y="176"/>
                  <a:pt x="299" y="177"/>
                  <a:pt x="300" y="178"/>
                </a:cubicBezTo>
                <a:cubicBezTo>
                  <a:pt x="306" y="180"/>
                  <a:pt x="306" y="181"/>
                  <a:pt x="303" y="182"/>
                </a:cubicBezTo>
                <a:cubicBezTo>
                  <a:pt x="301" y="182"/>
                  <a:pt x="299" y="183"/>
                  <a:pt x="298" y="182"/>
                </a:cubicBezTo>
                <a:close/>
                <a:moveTo>
                  <a:pt x="307" y="237"/>
                </a:moveTo>
                <a:cubicBezTo>
                  <a:pt x="314" y="237"/>
                  <a:pt x="322" y="239"/>
                  <a:pt x="332" y="242"/>
                </a:cubicBezTo>
                <a:cubicBezTo>
                  <a:pt x="339" y="245"/>
                  <a:pt x="348" y="247"/>
                  <a:pt x="351" y="247"/>
                </a:cubicBezTo>
                <a:cubicBezTo>
                  <a:pt x="354" y="247"/>
                  <a:pt x="359" y="249"/>
                  <a:pt x="362" y="250"/>
                </a:cubicBezTo>
                <a:cubicBezTo>
                  <a:pt x="365" y="252"/>
                  <a:pt x="370" y="254"/>
                  <a:pt x="374" y="255"/>
                </a:cubicBezTo>
                <a:cubicBezTo>
                  <a:pt x="376" y="255"/>
                  <a:pt x="378" y="256"/>
                  <a:pt x="379" y="256"/>
                </a:cubicBezTo>
                <a:cubicBezTo>
                  <a:pt x="380" y="256"/>
                  <a:pt x="381" y="257"/>
                  <a:pt x="381" y="257"/>
                </a:cubicBezTo>
                <a:cubicBezTo>
                  <a:pt x="381" y="258"/>
                  <a:pt x="375" y="259"/>
                  <a:pt x="368" y="261"/>
                </a:cubicBezTo>
                <a:cubicBezTo>
                  <a:pt x="362" y="263"/>
                  <a:pt x="355" y="265"/>
                  <a:pt x="354" y="265"/>
                </a:cubicBezTo>
                <a:cubicBezTo>
                  <a:pt x="352" y="266"/>
                  <a:pt x="347" y="267"/>
                  <a:pt x="342" y="268"/>
                </a:cubicBezTo>
                <a:cubicBezTo>
                  <a:pt x="336" y="269"/>
                  <a:pt x="327" y="272"/>
                  <a:pt x="320" y="274"/>
                </a:cubicBezTo>
                <a:cubicBezTo>
                  <a:pt x="314" y="277"/>
                  <a:pt x="302" y="281"/>
                  <a:pt x="294" y="283"/>
                </a:cubicBezTo>
                <a:cubicBezTo>
                  <a:pt x="282" y="287"/>
                  <a:pt x="279" y="287"/>
                  <a:pt x="269" y="284"/>
                </a:cubicBezTo>
                <a:cubicBezTo>
                  <a:pt x="259" y="281"/>
                  <a:pt x="258" y="281"/>
                  <a:pt x="259" y="278"/>
                </a:cubicBezTo>
                <a:cubicBezTo>
                  <a:pt x="259" y="276"/>
                  <a:pt x="263" y="265"/>
                  <a:pt x="267" y="253"/>
                </a:cubicBezTo>
                <a:cubicBezTo>
                  <a:pt x="274" y="232"/>
                  <a:pt x="274" y="232"/>
                  <a:pt x="274" y="232"/>
                </a:cubicBezTo>
                <a:cubicBezTo>
                  <a:pt x="278" y="233"/>
                  <a:pt x="278" y="233"/>
                  <a:pt x="278" y="233"/>
                </a:cubicBezTo>
                <a:cubicBezTo>
                  <a:pt x="285" y="236"/>
                  <a:pt x="297" y="237"/>
                  <a:pt x="307" y="237"/>
                </a:cubicBezTo>
                <a:close/>
                <a:moveTo>
                  <a:pt x="258" y="313"/>
                </a:moveTo>
                <a:cubicBezTo>
                  <a:pt x="250" y="316"/>
                  <a:pt x="243" y="310"/>
                  <a:pt x="249" y="307"/>
                </a:cubicBezTo>
                <a:cubicBezTo>
                  <a:pt x="256" y="302"/>
                  <a:pt x="274" y="299"/>
                  <a:pt x="279" y="301"/>
                </a:cubicBezTo>
                <a:cubicBezTo>
                  <a:pt x="281" y="301"/>
                  <a:pt x="281" y="302"/>
                  <a:pt x="281" y="303"/>
                </a:cubicBezTo>
                <a:cubicBezTo>
                  <a:pt x="284" y="310"/>
                  <a:pt x="266" y="309"/>
                  <a:pt x="258" y="313"/>
                </a:cubicBezTo>
                <a:close/>
                <a:moveTo>
                  <a:pt x="394" y="273"/>
                </a:moveTo>
                <a:cubicBezTo>
                  <a:pt x="393" y="273"/>
                  <a:pt x="392" y="273"/>
                  <a:pt x="391" y="274"/>
                </a:cubicBezTo>
                <a:cubicBezTo>
                  <a:pt x="391" y="274"/>
                  <a:pt x="391" y="274"/>
                  <a:pt x="391" y="274"/>
                </a:cubicBezTo>
                <a:cubicBezTo>
                  <a:pt x="390" y="278"/>
                  <a:pt x="387" y="281"/>
                  <a:pt x="385" y="281"/>
                </a:cubicBezTo>
                <a:cubicBezTo>
                  <a:pt x="384" y="280"/>
                  <a:pt x="380" y="281"/>
                  <a:pt x="376" y="283"/>
                </a:cubicBezTo>
                <a:cubicBezTo>
                  <a:pt x="359" y="286"/>
                  <a:pt x="342" y="290"/>
                  <a:pt x="325" y="295"/>
                </a:cubicBezTo>
                <a:cubicBezTo>
                  <a:pt x="322" y="296"/>
                  <a:pt x="317" y="299"/>
                  <a:pt x="313" y="299"/>
                </a:cubicBezTo>
                <a:cubicBezTo>
                  <a:pt x="311" y="299"/>
                  <a:pt x="309" y="298"/>
                  <a:pt x="306" y="297"/>
                </a:cubicBezTo>
                <a:cubicBezTo>
                  <a:pt x="306" y="297"/>
                  <a:pt x="305" y="297"/>
                  <a:pt x="304" y="296"/>
                </a:cubicBezTo>
                <a:cubicBezTo>
                  <a:pt x="303" y="296"/>
                  <a:pt x="303" y="296"/>
                  <a:pt x="303" y="296"/>
                </a:cubicBezTo>
                <a:cubicBezTo>
                  <a:pt x="299" y="295"/>
                  <a:pt x="292" y="294"/>
                  <a:pt x="294" y="293"/>
                </a:cubicBezTo>
                <a:cubicBezTo>
                  <a:pt x="296" y="292"/>
                  <a:pt x="300" y="290"/>
                  <a:pt x="304" y="289"/>
                </a:cubicBezTo>
                <a:cubicBezTo>
                  <a:pt x="320" y="282"/>
                  <a:pt x="375" y="265"/>
                  <a:pt x="392" y="268"/>
                </a:cubicBezTo>
                <a:cubicBezTo>
                  <a:pt x="392" y="268"/>
                  <a:pt x="392" y="269"/>
                  <a:pt x="392" y="269"/>
                </a:cubicBezTo>
                <a:cubicBezTo>
                  <a:pt x="392" y="269"/>
                  <a:pt x="393" y="269"/>
                  <a:pt x="393" y="269"/>
                </a:cubicBezTo>
                <a:cubicBezTo>
                  <a:pt x="395" y="270"/>
                  <a:pt x="397" y="271"/>
                  <a:pt x="394" y="273"/>
                </a:cubicBezTo>
                <a:close/>
                <a:moveTo>
                  <a:pt x="396" y="249"/>
                </a:moveTo>
                <a:cubicBezTo>
                  <a:pt x="395" y="249"/>
                  <a:pt x="389" y="247"/>
                  <a:pt x="382" y="245"/>
                </a:cubicBezTo>
                <a:cubicBezTo>
                  <a:pt x="353" y="239"/>
                  <a:pt x="337" y="227"/>
                  <a:pt x="311" y="226"/>
                </a:cubicBezTo>
                <a:cubicBezTo>
                  <a:pt x="302" y="227"/>
                  <a:pt x="301" y="226"/>
                  <a:pt x="307" y="224"/>
                </a:cubicBezTo>
                <a:cubicBezTo>
                  <a:pt x="310" y="223"/>
                  <a:pt x="316" y="221"/>
                  <a:pt x="319" y="219"/>
                </a:cubicBezTo>
                <a:cubicBezTo>
                  <a:pt x="323" y="217"/>
                  <a:pt x="329" y="215"/>
                  <a:pt x="333" y="215"/>
                </a:cubicBezTo>
                <a:cubicBezTo>
                  <a:pt x="340" y="214"/>
                  <a:pt x="350" y="206"/>
                  <a:pt x="352" y="199"/>
                </a:cubicBezTo>
                <a:cubicBezTo>
                  <a:pt x="354" y="194"/>
                  <a:pt x="353" y="194"/>
                  <a:pt x="367" y="198"/>
                </a:cubicBezTo>
                <a:cubicBezTo>
                  <a:pt x="372" y="200"/>
                  <a:pt x="384" y="203"/>
                  <a:pt x="393" y="206"/>
                </a:cubicBezTo>
                <a:cubicBezTo>
                  <a:pt x="410" y="210"/>
                  <a:pt x="410" y="210"/>
                  <a:pt x="410" y="210"/>
                </a:cubicBezTo>
                <a:cubicBezTo>
                  <a:pt x="407" y="222"/>
                  <a:pt x="407" y="222"/>
                  <a:pt x="407" y="222"/>
                </a:cubicBezTo>
                <a:cubicBezTo>
                  <a:pt x="403" y="241"/>
                  <a:pt x="399" y="251"/>
                  <a:pt x="396" y="249"/>
                </a:cubicBezTo>
                <a:close/>
                <a:moveTo>
                  <a:pt x="426" y="271"/>
                </a:moveTo>
                <a:cubicBezTo>
                  <a:pt x="423" y="272"/>
                  <a:pt x="421" y="273"/>
                  <a:pt x="420" y="273"/>
                </a:cubicBezTo>
                <a:cubicBezTo>
                  <a:pt x="419" y="273"/>
                  <a:pt x="415" y="274"/>
                  <a:pt x="411" y="275"/>
                </a:cubicBezTo>
                <a:cubicBezTo>
                  <a:pt x="405" y="277"/>
                  <a:pt x="403" y="277"/>
                  <a:pt x="403" y="275"/>
                </a:cubicBezTo>
                <a:cubicBezTo>
                  <a:pt x="403" y="267"/>
                  <a:pt x="409" y="264"/>
                  <a:pt x="422" y="267"/>
                </a:cubicBezTo>
                <a:cubicBezTo>
                  <a:pt x="431" y="269"/>
                  <a:pt x="431" y="269"/>
                  <a:pt x="431" y="269"/>
                </a:cubicBezTo>
                <a:lnTo>
                  <a:pt x="426" y="271"/>
                </a:lnTo>
                <a:close/>
                <a:moveTo>
                  <a:pt x="437" y="250"/>
                </a:moveTo>
                <a:cubicBezTo>
                  <a:pt x="435" y="250"/>
                  <a:pt x="429" y="252"/>
                  <a:pt x="423" y="252"/>
                </a:cubicBezTo>
                <a:cubicBezTo>
                  <a:pt x="418" y="253"/>
                  <a:pt x="413" y="254"/>
                  <a:pt x="412" y="253"/>
                </a:cubicBezTo>
                <a:cubicBezTo>
                  <a:pt x="411" y="253"/>
                  <a:pt x="413" y="247"/>
                  <a:pt x="415" y="240"/>
                </a:cubicBezTo>
                <a:cubicBezTo>
                  <a:pt x="417" y="233"/>
                  <a:pt x="419" y="225"/>
                  <a:pt x="420" y="222"/>
                </a:cubicBezTo>
                <a:cubicBezTo>
                  <a:pt x="422" y="216"/>
                  <a:pt x="423" y="216"/>
                  <a:pt x="428" y="217"/>
                </a:cubicBezTo>
                <a:cubicBezTo>
                  <a:pt x="431" y="218"/>
                  <a:pt x="434" y="219"/>
                  <a:pt x="435" y="219"/>
                </a:cubicBezTo>
                <a:cubicBezTo>
                  <a:pt x="435" y="219"/>
                  <a:pt x="447" y="223"/>
                  <a:pt x="462" y="228"/>
                </a:cubicBezTo>
                <a:cubicBezTo>
                  <a:pt x="488" y="237"/>
                  <a:pt x="488" y="237"/>
                  <a:pt x="488" y="237"/>
                </a:cubicBezTo>
                <a:cubicBezTo>
                  <a:pt x="476" y="241"/>
                  <a:pt x="476" y="241"/>
                  <a:pt x="476" y="241"/>
                </a:cubicBezTo>
                <a:cubicBezTo>
                  <a:pt x="469" y="243"/>
                  <a:pt x="458" y="246"/>
                  <a:pt x="451" y="247"/>
                </a:cubicBezTo>
                <a:cubicBezTo>
                  <a:pt x="445" y="248"/>
                  <a:pt x="438" y="249"/>
                  <a:pt x="437" y="250"/>
                </a:cubicBezTo>
                <a:close/>
                <a:moveTo>
                  <a:pt x="522" y="249"/>
                </a:moveTo>
                <a:cubicBezTo>
                  <a:pt x="520" y="249"/>
                  <a:pt x="517" y="250"/>
                  <a:pt x="517" y="250"/>
                </a:cubicBezTo>
                <a:cubicBezTo>
                  <a:pt x="515" y="249"/>
                  <a:pt x="495" y="253"/>
                  <a:pt x="470" y="260"/>
                </a:cubicBezTo>
                <a:cubicBezTo>
                  <a:pt x="459" y="263"/>
                  <a:pt x="449" y="264"/>
                  <a:pt x="447" y="264"/>
                </a:cubicBezTo>
                <a:cubicBezTo>
                  <a:pt x="437" y="260"/>
                  <a:pt x="493" y="248"/>
                  <a:pt x="498" y="247"/>
                </a:cubicBezTo>
                <a:cubicBezTo>
                  <a:pt x="505" y="245"/>
                  <a:pt x="512" y="244"/>
                  <a:pt x="517" y="245"/>
                </a:cubicBezTo>
                <a:cubicBezTo>
                  <a:pt x="520" y="246"/>
                  <a:pt x="522" y="247"/>
                  <a:pt x="523" y="247"/>
                </a:cubicBezTo>
                <a:cubicBezTo>
                  <a:pt x="525" y="247"/>
                  <a:pt x="524" y="248"/>
                  <a:pt x="522" y="249"/>
                </a:cubicBezTo>
                <a:close/>
                <a:moveTo>
                  <a:pt x="544" y="241"/>
                </a:moveTo>
                <a:cubicBezTo>
                  <a:pt x="543" y="241"/>
                  <a:pt x="541" y="240"/>
                  <a:pt x="540" y="240"/>
                </a:cubicBezTo>
                <a:cubicBezTo>
                  <a:pt x="538" y="240"/>
                  <a:pt x="537" y="239"/>
                  <a:pt x="536" y="238"/>
                </a:cubicBezTo>
                <a:cubicBezTo>
                  <a:pt x="535" y="237"/>
                  <a:pt x="537" y="236"/>
                  <a:pt x="542" y="235"/>
                </a:cubicBezTo>
                <a:cubicBezTo>
                  <a:pt x="545" y="234"/>
                  <a:pt x="548" y="234"/>
                  <a:pt x="551" y="234"/>
                </a:cubicBezTo>
                <a:cubicBezTo>
                  <a:pt x="551" y="236"/>
                  <a:pt x="546" y="242"/>
                  <a:pt x="544" y="241"/>
                </a:cubicBezTo>
                <a:close/>
                <a:moveTo>
                  <a:pt x="561" y="211"/>
                </a:moveTo>
                <a:cubicBezTo>
                  <a:pt x="558" y="220"/>
                  <a:pt x="559" y="219"/>
                  <a:pt x="531" y="224"/>
                </a:cubicBezTo>
                <a:cubicBezTo>
                  <a:pt x="527" y="225"/>
                  <a:pt x="520" y="227"/>
                  <a:pt x="516" y="228"/>
                </a:cubicBezTo>
                <a:cubicBezTo>
                  <a:pt x="509" y="231"/>
                  <a:pt x="507" y="231"/>
                  <a:pt x="496" y="227"/>
                </a:cubicBezTo>
                <a:cubicBezTo>
                  <a:pt x="489" y="225"/>
                  <a:pt x="477" y="221"/>
                  <a:pt x="470" y="219"/>
                </a:cubicBezTo>
                <a:cubicBezTo>
                  <a:pt x="463" y="217"/>
                  <a:pt x="456" y="214"/>
                  <a:pt x="455" y="213"/>
                </a:cubicBezTo>
                <a:cubicBezTo>
                  <a:pt x="453" y="211"/>
                  <a:pt x="454" y="211"/>
                  <a:pt x="456" y="212"/>
                </a:cubicBezTo>
                <a:cubicBezTo>
                  <a:pt x="457" y="213"/>
                  <a:pt x="459" y="212"/>
                  <a:pt x="459" y="211"/>
                </a:cubicBezTo>
                <a:cubicBezTo>
                  <a:pt x="460" y="210"/>
                  <a:pt x="462" y="209"/>
                  <a:pt x="464" y="209"/>
                </a:cubicBezTo>
                <a:cubicBezTo>
                  <a:pt x="467" y="209"/>
                  <a:pt x="473" y="206"/>
                  <a:pt x="478" y="202"/>
                </a:cubicBezTo>
                <a:cubicBezTo>
                  <a:pt x="483" y="198"/>
                  <a:pt x="488" y="196"/>
                  <a:pt x="488" y="196"/>
                </a:cubicBezTo>
                <a:cubicBezTo>
                  <a:pt x="489" y="196"/>
                  <a:pt x="491" y="192"/>
                  <a:pt x="493" y="187"/>
                </a:cubicBezTo>
                <a:cubicBezTo>
                  <a:pt x="495" y="182"/>
                  <a:pt x="497" y="178"/>
                  <a:pt x="498" y="177"/>
                </a:cubicBezTo>
                <a:cubicBezTo>
                  <a:pt x="498" y="177"/>
                  <a:pt x="513" y="182"/>
                  <a:pt x="531" y="188"/>
                </a:cubicBezTo>
                <a:cubicBezTo>
                  <a:pt x="536" y="190"/>
                  <a:pt x="540" y="191"/>
                  <a:pt x="543" y="192"/>
                </a:cubicBezTo>
                <a:cubicBezTo>
                  <a:pt x="567" y="200"/>
                  <a:pt x="565" y="201"/>
                  <a:pt x="561" y="211"/>
                </a:cubicBezTo>
                <a:close/>
                <a:moveTo>
                  <a:pt x="257" y="72"/>
                </a:moveTo>
                <a:cubicBezTo>
                  <a:pt x="277" y="77"/>
                  <a:pt x="288" y="80"/>
                  <a:pt x="289" y="80"/>
                </a:cubicBezTo>
                <a:cubicBezTo>
                  <a:pt x="290" y="80"/>
                  <a:pt x="296" y="81"/>
                  <a:pt x="302" y="83"/>
                </a:cubicBezTo>
                <a:cubicBezTo>
                  <a:pt x="309" y="85"/>
                  <a:pt x="314" y="86"/>
                  <a:pt x="315" y="86"/>
                </a:cubicBezTo>
                <a:cubicBezTo>
                  <a:pt x="315" y="85"/>
                  <a:pt x="319" y="86"/>
                  <a:pt x="325" y="88"/>
                </a:cubicBezTo>
                <a:cubicBezTo>
                  <a:pt x="339" y="93"/>
                  <a:pt x="348" y="95"/>
                  <a:pt x="350" y="95"/>
                </a:cubicBezTo>
                <a:cubicBezTo>
                  <a:pt x="351" y="95"/>
                  <a:pt x="354" y="95"/>
                  <a:pt x="357" y="96"/>
                </a:cubicBezTo>
                <a:cubicBezTo>
                  <a:pt x="359" y="96"/>
                  <a:pt x="368" y="98"/>
                  <a:pt x="378" y="100"/>
                </a:cubicBezTo>
                <a:cubicBezTo>
                  <a:pt x="387" y="103"/>
                  <a:pt x="395" y="105"/>
                  <a:pt x="396" y="105"/>
                </a:cubicBezTo>
                <a:cubicBezTo>
                  <a:pt x="405" y="108"/>
                  <a:pt x="437" y="118"/>
                  <a:pt x="443" y="119"/>
                </a:cubicBezTo>
                <a:cubicBezTo>
                  <a:pt x="471" y="124"/>
                  <a:pt x="518" y="137"/>
                  <a:pt x="544" y="145"/>
                </a:cubicBezTo>
                <a:cubicBezTo>
                  <a:pt x="565" y="151"/>
                  <a:pt x="585" y="157"/>
                  <a:pt x="593" y="158"/>
                </a:cubicBezTo>
                <a:cubicBezTo>
                  <a:pt x="594" y="158"/>
                  <a:pt x="595" y="158"/>
                  <a:pt x="595" y="158"/>
                </a:cubicBezTo>
                <a:cubicBezTo>
                  <a:pt x="597" y="159"/>
                  <a:pt x="598" y="160"/>
                  <a:pt x="596" y="161"/>
                </a:cubicBezTo>
                <a:cubicBezTo>
                  <a:pt x="595" y="162"/>
                  <a:pt x="594" y="163"/>
                  <a:pt x="593" y="163"/>
                </a:cubicBezTo>
                <a:cubicBezTo>
                  <a:pt x="592" y="162"/>
                  <a:pt x="588" y="164"/>
                  <a:pt x="583" y="166"/>
                </a:cubicBezTo>
                <a:cubicBezTo>
                  <a:pt x="574" y="171"/>
                  <a:pt x="571" y="175"/>
                  <a:pt x="572" y="183"/>
                </a:cubicBezTo>
                <a:cubicBezTo>
                  <a:pt x="572" y="185"/>
                  <a:pt x="572" y="187"/>
                  <a:pt x="571" y="187"/>
                </a:cubicBezTo>
                <a:cubicBezTo>
                  <a:pt x="571" y="188"/>
                  <a:pt x="559" y="184"/>
                  <a:pt x="545" y="180"/>
                </a:cubicBezTo>
                <a:cubicBezTo>
                  <a:pt x="515" y="170"/>
                  <a:pt x="491" y="163"/>
                  <a:pt x="482" y="163"/>
                </a:cubicBezTo>
                <a:cubicBezTo>
                  <a:pt x="479" y="162"/>
                  <a:pt x="473" y="161"/>
                  <a:pt x="469" y="160"/>
                </a:cubicBezTo>
                <a:cubicBezTo>
                  <a:pt x="465" y="158"/>
                  <a:pt x="454" y="156"/>
                  <a:pt x="446" y="155"/>
                </a:cubicBezTo>
                <a:cubicBezTo>
                  <a:pt x="432" y="152"/>
                  <a:pt x="398" y="143"/>
                  <a:pt x="347" y="127"/>
                </a:cubicBezTo>
                <a:cubicBezTo>
                  <a:pt x="337" y="124"/>
                  <a:pt x="326" y="121"/>
                  <a:pt x="323" y="121"/>
                </a:cubicBezTo>
                <a:cubicBezTo>
                  <a:pt x="320" y="120"/>
                  <a:pt x="306" y="116"/>
                  <a:pt x="292" y="112"/>
                </a:cubicBezTo>
                <a:cubicBezTo>
                  <a:pt x="277" y="107"/>
                  <a:pt x="257" y="102"/>
                  <a:pt x="246" y="99"/>
                </a:cubicBezTo>
                <a:cubicBezTo>
                  <a:pt x="235" y="97"/>
                  <a:pt x="224" y="95"/>
                  <a:pt x="221" y="94"/>
                </a:cubicBezTo>
                <a:cubicBezTo>
                  <a:pt x="214" y="92"/>
                  <a:pt x="195" y="84"/>
                  <a:pt x="195" y="84"/>
                </a:cubicBezTo>
                <a:cubicBezTo>
                  <a:pt x="196" y="82"/>
                  <a:pt x="216" y="62"/>
                  <a:pt x="217" y="62"/>
                </a:cubicBezTo>
                <a:cubicBezTo>
                  <a:pt x="230" y="65"/>
                  <a:pt x="244" y="69"/>
                  <a:pt x="257" y="72"/>
                </a:cubicBezTo>
                <a:close/>
                <a:moveTo>
                  <a:pt x="196" y="29"/>
                </a:moveTo>
                <a:cubicBezTo>
                  <a:pt x="203" y="17"/>
                  <a:pt x="210" y="12"/>
                  <a:pt x="216" y="14"/>
                </a:cubicBezTo>
                <a:cubicBezTo>
                  <a:pt x="217" y="14"/>
                  <a:pt x="218" y="14"/>
                  <a:pt x="218" y="15"/>
                </a:cubicBezTo>
                <a:cubicBezTo>
                  <a:pt x="224" y="18"/>
                  <a:pt x="225" y="21"/>
                  <a:pt x="222" y="25"/>
                </a:cubicBezTo>
                <a:cubicBezTo>
                  <a:pt x="221" y="27"/>
                  <a:pt x="219" y="31"/>
                  <a:pt x="217" y="34"/>
                </a:cubicBezTo>
                <a:cubicBezTo>
                  <a:pt x="212" y="46"/>
                  <a:pt x="209" y="49"/>
                  <a:pt x="205" y="48"/>
                </a:cubicBezTo>
                <a:cubicBezTo>
                  <a:pt x="203" y="47"/>
                  <a:pt x="199" y="46"/>
                  <a:pt x="196" y="46"/>
                </a:cubicBezTo>
                <a:cubicBezTo>
                  <a:pt x="189" y="45"/>
                  <a:pt x="189" y="41"/>
                  <a:pt x="196" y="29"/>
                </a:cubicBezTo>
                <a:close/>
                <a:moveTo>
                  <a:pt x="177" y="67"/>
                </a:moveTo>
                <a:cubicBezTo>
                  <a:pt x="182" y="53"/>
                  <a:pt x="182" y="53"/>
                  <a:pt x="182" y="53"/>
                </a:cubicBezTo>
                <a:cubicBezTo>
                  <a:pt x="192" y="55"/>
                  <a:pt x="192" y="55"/>
                  <a:pt x="192" y="55"/>
                </a:cubicBezTo>
                <a:cubicBezTo>
                  <a:pt x="194" y="56"/>
                  <a:pt x="197" y="57"/>
                  <a:pt x="199" y="58"/>
                </a:cubicBezTo>
                <a:cubicBezTo>
                  <a:pt x="201" y="58"/>
                  <a:pt x="202" y="59"/>
                  <a:pt x="202" y="59"/>
                </a:cubicBezTo>
                <a:cubicBezTo>
                  <a:pt x="203" y="60"/>
                  <a:pt x="186" y="78"/>
                  <a:pt x="182" y="80"/>
                </a:cubicBezTo>
                <a:cubicBezTo>
                  <a:pt x="180" y="81"/>
                  <a:pt x="177" y="82"/>
                  <a:pt x="175" y="81"/>
                </a:cubicBezTo>
                <a:cubicBezTo>
                  <a:pt x="173" y="80"/>
                  <a:pt x="173" y="79"/>
                  <a:pt x="177" y="67"/>
                </a:cubicBezTo>
                <a:close/>
                <a:moveTo>
                  <a:pt x="182" y="95"/>
                </a:moveTo>
                <a:cubicBezTo>
                  <a:pt x="185" y="92"/>
                  <a:pt x="186" y="92"/>
                  <a:pt x="199" y="97"/>
                </a:cubicBezTo>
                <a:cubicBezTo>
                  <a:pt x="207" y="100"/>
                  <a:pt x="224" y="105"/>
                  <a:pt x="238" y="108"/>
                </a:cubicBezTo>
                <a:cubicBezTo>
                  <a:pt x="252" y="111"/>
                  <a:pt x="265" y="114"/>
                  <a:pt x="267" y="115"/>
                </a:cubicBezTo>
                <a:cubicBezTo>
                  <a:pt x="269" y="116"/>
                  <a:pt x="276" y="118"/>
                  <a:pt x="284" y="121"/>
                </a:cubicBezTo>
                <a:cubicBezTo>
                  <a:pt x="292" y="124"/>
                  <a:pt x="300" y="126"/>
                  <a:pt x="303" y="126"/>
                </a:cubicBezTo>
                <a:cubicBezTo>
                  <a:pt x="305" y="126"/>
                  <a:pt x="307" y="126"/>
                  <a:pt x="307" y="127"/>
                </a:cubicBezTo>
                <a:cubicBezTo>
                  <a:pt x="307" y="127"/>
                  <a:pt x="313" y="130"/>
                  <a:pt x="320" y="131"/>
                </a:cubicBezTo>
                <a:cubicBezTo>
                  <a:pt x="327" y="133"/>
                  <a:pt x="343" y="138"/>
                  <a:pt x="355" y="142"/>
                </a:cubicBezTo>
                <a:cubicBezTo>
                  <a:pt x="367" y="146"/>
                  <a:pt x="377" y="149"/>
                  <a:pt x="378" y="149"/>
                </a:cubicBezTo>
                <a:cubicBezTo>
                  <a:pt x="379" y="149"/>
                  <a:pt x="390" y="152"/>
                  <a:pt x="403" y="156"/>
                </a:cubicBezTo>
                <a:cubicBezTo>
                  <a:pt x="416" y="160"/>
                  <a:pt x="429" y="164"/>
                  <a:pt x="433" y="164"/>
                </a:cubicBezTo>
                <a:cubicBezTo>
                  <a:pt x="437" y="164"/>
                  <a:pt x="439" y="164"/>
                  <a:pt x="441" y="164"/>
                </a:cubicBezTo>
                <a:cubicBezTo>
                  <a:pt x="445" y="165"/>
                  <a:pt x="443" y="167"/>
                  <a:pt x="435" y="171"/>
                </a:cubicBezTo>
                <a:cubicBezTo>
                  <a:pt x="416" y="181"/>
                  <a:pt x="409" y="189"/>
                  <a:pt x="412" y="196"/>
                </a:cubicBezTo>
                <a:cubicBezTo>
                  <a:pt x="413" y="198"/>
                  <a:pt x="412" y="199"/>
                  <a:pt x="409" y="197"/>
                </a:cubicBezTo>
                <a:cubicBezTo>
                  <a:pt x="406" y="197"/>
                  <a:pt x="403" y="196"/>
                  <a:pt x="401" y="196"/>
                </a:cubicBezTo>
                <a:cubicBezTo>
                  <a:pt x="397" y="195"/>
                  <a:pt x="355" y="182"/>
                  <a:pt x="316" y="170"/>
                </a:cubicBezTo>
                <a:cubicBezTo>
                  <a:pt x="281" y="159"/>
                  <a:pt x="270" y="156"/>
                  <a:pt x="267" y="157"/>
                </a:cubicBezTo>
                <a:cubicBezTo>
                  <a:pt x="266" y="157"/>
                  <a:pt x="256" y="154"/>
                  <a:pt x="244" y="150"/>
                </a:cubicBezTo>
                <a:cubicBezTo>
                  <a:pt x="233" y="147"/>
                  <a:pt x="216" y="141"/>
                  <a:pt x="207" y="139"/>
                </a:cubicBezTo>
                <a:cubicBezTo>
                  <a:pt x="166" y="127"/>
                  <a:pt x="151" y="122"/>
                  <a:pt x="158" y="120"/>
                </a:cubicBezTo>
                <a:cubicBezTo>
                  <a:pt x="159" y="120"/>
                  <a:pt x="161" y="116"/>
                  <a:pt x="163" y="112"/>
                </a:cubicBezTo>
                <a:cubicBezTo>
                  <a:pt x="165" y="106"/>
                  <a:pt x="167" y="104"/>
                  <a:pt x="172" y="102"/>
                </a:cubicBezTo>
                <a:cubicBezTo>
                  <a:pt x="175" y="100"/>
                  <a:pt x="179" y="97"/>
                  <a:pt x="182" y="95"/>
                </a:cubicBezTo>
                <a:close/>
                <a:moveTo>
                  <a:pt x="81" y="44"/>
                </a:moveTo>
                <a:cubicBezTo>
                  <a:pt x="82" y="43"/>
                  <a:pt x="84" y="39"/>
                  <a:pt x="85" y="34"/>
                </a:cubicBezTo>
                <a:cubicBezTo>
                  <a:pt x="88" y="26"/>
                  <a:pt x="88" y="26"/>
                  <a:pt x="88" y="26"/>
                </a:cubicBezTo>
                <a:cubicBezTo>
                  <a:pt x="117" y="35"/>
                  <a:pt x="137" y="42"/>
                  <a:pt x="168" y="47"/>
                </a:cubicBezTo>
                <a:cubicBezTo>
                  <a:pt x="169" y="47"/>
                  <a:pt x="169" y="47"/>
                  <a:pt x="169" y="47"/>
                </a:cubicBezTo>
                <a:cubicBezTo>
                  <a:pt x="173" y="49"/>
                  <a:pt x="167" y="58"/>
                  <a:pt x="166" y="61"/>
                </a:cubicBezTo>
                <a:cubicBezTo>
                  <a:pt x="163" y="68"/>
                  <a:pt x="160" y="75"/>
                  <a:pt x="159" y="75"/>
                </a:cubicBezTo>
                <a:cubicBezTo>
                  <a:pt x="157" y="76"/>
                  <a:pt x="135" y="69"/>
                  <a:pt x="129" y="65"/>
                </a:cubicBezTo>
                <a:cubicBezTo>
                  <a:pt x="126" y="63"/>
                  <a:pt x="117" y="60"/>
                  <a:pt x="109" y="58"/>
                </a:cubicBezTo>
                <a:cubicBezTo>
                  <a:pt x="93" y="53"/>
                  <a:pt x="79" y="46"/>
                  <a:pt x="81" y="44"/>
                </a:cubicBezTo>
                <a:close/>
                <a:moveTo>
                  <a:pt x="97" y="64"/>
                </a:moveTo>
                <a:cubicBezTo>
                  <a:pt x="108" y="68"/>
                  <a:pt x="124" y="74"/>
                  <a:pt x="133" y="78"/>
                </a:cubicBezTo>
                <a:cubicBezTo>
                  <a:pt x="142" y="81"/>
                  <a:pt x="148" y="81"/>
                  <a:pt x="155" y="86"/>
                </a:cubicBezTo>
                <a:cubicBezTo>
                  <a:pt x="156" y="86"/>
                  <a:pt x="155" y="89"/>
                  <a:pt x="154" y="93"/>
                </a:cubicBezTo>
                <a:cubicBezTo>
                  <a:pt x="152" y="98"/>
                  <a:pt x="149" y="100"/>
                  <a:pt x="138" y="105"/>
                </a:cubicBezTo>
                <a:cubicBezTo>
                  <a:pt x="124" y="111"/>
                  <a:pt x="124" y="111"/>
                  <a:pt x="124" y="111"/>
                </a:cubicBezTo>
                <a:cubicBezTo>
                  <a:pt x="112" y="107"/>
                  <a:pt x="112" y="107"/>
                  <a:pt x="112" y="107"/>
                </a:cubicBezTo>
                <a:cubicBezTo>
                  <a:pt x="105" y="105"/>
                  <a:pt x="95" y="101"/>
                  <a:pt x="89" y="100"/>
                </a:cubicBezTo>
                <a:cubicBezTo>
                  <a:pt x="83" y="98"/>
                  <a:pt x="76" y="96"/>
                  <a:pt x="73" y="96"/>
                </a:cubicBezTo>
                <a:cubicBezTo>
                  <a:pt x="65" y="94"/>
                  <a:pt x="65" y="93"/>
                  <a:pt x="72" y="73"/>
                </a:cubicBezTo>
                <a:cubicBezTo>
                  <a:pt x="78" y="57"/>
                  <a:pt x="78" y="57"/>
                  <a:pt x="78" y="57"/>
                </a:cubicBezTo>
                <a:lnTo>
                  <a:pt x="97" y="64"/>
                </a:lnTo>
                <a:close/>
                <a:moveTo>
                  <a:pt x="63" y="29"/>
                </a:moveTo>
                <a:cubicBezTo>
                  <a:pt x="66" y="21"/>
                  <a:pt x="67" y="20"/>
                  <a:pt x="70" y="20"/>
                </a:cubicBezTo>
                <a:cubicBezTo>
                  <a:pt x="71" y="20"/>
                  <a:pt x="72" y="20"/>
                  <a:pt x="72" y="21"/>
                </a:cubicBezTo>
                <a:cubicBezTo>
                  <a:pt x="76" y="22"/>
                  <a:pt x="77" y="27"/>
                  <a:pt x="74" y="35"/>
                </a:cubicBezTo>
                <a:cubicBezTo>
                  <a:pt x="71" y="43"/>
                  <a:pt x="71" y="43"/>
                  <a:pt x="71" y="43"/>
                </a:cubicBezTo>
                <a:cubicBezTo>
                  <a:pt x="65" y="41"/>
                  <a:pt x="65" y="41"/>
                  <a:pt x="65" y="41"/>
                </a:cubicBezTo>
                <a:cubicBezTo>
                  <a:pt x="60" y="39"/>
                  <a:pt x="60" y="39"/>
                  <a:pt x="60" y="39"/>
                </a:cubicBezTo>
                <a:lnTo>
                  <a:pt x="63" y="29"/>
                </a:lnTo>
                <a:close/>
                <a:moveTo>
                  <a:pt x="48" y="79"/>
                </a:moveTo>
                <a:cubicBezTo>
                  <a:pt x="49" y="77"/>
                  <a:pt x="51" y="69"/>
                  <a:pt x="53" y="62"/>
                </a:cubicBezTo>
                <a:cubicBezTo>
                  <a:pt x="57" y="50"/>
                  <a:pt x="57" y="50"/>
                  <a:pt x="57" y="50"/>
                </a:cubicBezTo>
                <a:cubicBezTo>
                  <a:pt x="62" y="51"/>
                  <a:pt x="62" y="51"/>
                  <a:pt x="62" y="51"/>
                </a:cubicBezTo>
                <a:cubicBezTo>
                  <a:pt x="63" y="51"/>
                  <a:pt x="63" y="52"/>
                  <a:pt x="64" y="52"/>
                </a:cubicBezTo>
                <a:cubicBezTo>
                  <a:pt x="64" y="52"/>
                  <a:pt x="64" y="52"/>
                  <a:pt x="65" y="52"/>
                </a:cubicBezTo>
                <a:cubicBezTo>
                  <a:pt x="67" y="53"/>
                  <a:pt x="67" y="54"/>
                  <a:pt x="66" y="56"/>
                </a:cubicBezTo>
                <a:cubicBezTo>
                  <a:pt x="65" y="58"/>
                  <a:pt x="63" y="67"/>
                  <a:pt x="60" y="75"/>
                </a:cubicBezTo>
                <a:cubicBezTo>
                  <a:pt x="56" y="91"/>
                  <a:pt x="56" y="91"/>
                  <a:pt x="56" y="91"/>
                </a:cubicBezTo>
                <a:cubicBezTo>
                  <a:pt x="51" y="89"/>
                  <a:pt x="51" y="89"/>
                  <a:pt x="51" y="89"/>
                </a:cubicBezTo>
                <a:cubicBezTo>
                  <a:pt x="48" y="88"/>
                  <a:pt x="46" y="86"/>
                  <a:pt x="47" y="85"/>
                </a:cubicBezTo>
                <a:cubicBezTo>
                  <a:pt x="47" y="84"/>
                  <a:pt x="47" y="81"/>
                  <a:pt x="48" y="79"/>
                </a:cubicBezTo>
                <a:close/>
                <a:moveTo>
                  <a:pt x="35" y="126"/>
                </a:moveTo>
                <a:cubicBezTo>
                  <a:pt x="38" y="117"/>
                  <a:pt x="40" y="107"/>
                  <a:pt x="41" y="104"/>
                </a:cubicBezTo>
                <a:cubicBezTo>
                  <a:pt x="41" y="100"/>
                  <a:pt x="42" y="99"/>
                  <a:pt x="47" y="100"/>
                </a:cubicBezTo>
                <a:cubicBezTo>
                  <a:pt x="47" y="100"/>
                  <a:pt x="48" y="101"/>
                  <a:pt x="49" y="101"/>
                </a:cubicBezTo>
                <a:cubicBezTo>
                  <a:pt x="51" y="101"/>
                  <a:pt x="52" y="102"/>
                  <a:pt x="52" y="103"/>
                </a:cubicBezTo>
                <a:cubicBezTo>
                  <a:pt x="50" y="111"/>
                  <a:pt x="47" y="120"/>
                  <a:pt x="44" y="131"/>
                </a:cubicBezTo>
                <a:cubicBezTo>
                  <a:pt x="41" y="143"/>
                  <a:pt x="40" y="144"/>
                  <a:pt x="36" y="143"/>
                </a:cubicBezTo>
                <a:cubicBezTo>
                  <a:pt x="34" y="143"/>
                  <a:pt x="32" y="143"/>
                  <a:pt x="32" y="143"/>
                </a:cubicBezTo>
                <a:cubicBezTo>
                  <a:pt x="31" y="143"/>
                  <a:pt x="33" y="135"/>
                  <a:pt x="35" y="126"/>
                </a:cubicBezTo>
                <a:close/>
                <a:moveTo>
                  <a:pt x="19" y="187"/>
                </a:moveTo>
                <a:cubicBezTo>
                  <a:pt x="21" y="181"/>
                  <a:pt x="23" y="172"/>
                  <a:pt x="24" y="166"/>
                </a:cubicBezTo>
                <a:cubicBezTo>
                  <a:pt x="27" y="157"/>
                  <a:pt x="28" y="154"/>
                  <a:pt x="32" y="155"/>
                </a:cubicBezTo>
                <a:cubicBezTo>
                  <a:pt x="32" y="155"/>
                  <a:pt x="33" y="155"/>
                  <a:pt x="34" y="156"/>
                </a:cubicBezTo>
                <a:cubicBezTo>
                  <a:pt x="36" y="158"/>
                  <a:pt x="36" y="161"/>
                  <a:pt x="32" y="176"/>
                </a:cubicBezTo>
                <a:cubicBezTo>
                  <a:pt x="30" y="186"/>
                  <a:pt x="27" y="195"/>
                  <a:pt x="26" y="196"/>
                </a:cubicBezTo>
                <a:cubicBezTo>
                  <a:pt x="25" y="198"/>
                  <a:pt x="23" y="198"/>
                  <a:pt x="20" y="198"/>
                </a:cubicBezTo>
                <a:cubicBezTo>
                  <a:pt x="17" y="196"/>
                  <a:pt x="17" y="195"/>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4"/>
          <p:cNvSpPr>
            <a:spLocks/>
          </p:cNvSpPr>
          <p:nvPr/>
        </p:nvSpPr>
        <p:spPr bwMode="auto">
          <a:xfrm>
            <a:off x="3855078" y="5609926"/>
            <a:ext cx="301625" cy="301625"/>
          </a:xfrm>
          <a:custGeom>
            <a:avLst/>
            <a:gdLst>
              <a:gd name="T0" fmla="*/ 47 w 194"/>
              <a:gd name="T1" fmla="*/ 180 h 194"/>
              <a:gd name="T2" fmla="*/ 126 w 194"/>
              <a:gd name="T3" fmla="*/ 183 h 194"/>
              <a:gd name="T4" fmla="*/ 150 w 194"/>
              <a:gd name="T5" fmla="*/ 171 h 194"/>
              <a:gd name="T6" fmla="*/ 179 w 194"/>
              <a:gd name="T7" fmla="*/ 151 h 194"/>
              <a:gd name="T8" fmla="*/ 179 w 194"/>
              <a:gd name="T9" fmla="*/ 133 h 194"/>
              <a:gd name="T10" fmla="*/ 61 w 194"/>
              <a:gd name="T11" fmla="*/ 152 h 194"/>
              <a:gd name="T12" fmla="*/ 40 w 194"/>
              <a:gd name="T13" fmla="*/ 92 h 194"/>
              <a:gd name="T14" fmla="*/ 105 w 194"/>
              <a:gd name="T15" fmla="*/ 22 h 194"/>
              <a:gd name="T16" fmla="*/ 116 w 194"/>
              <a:gd name="T17" fmla="*/ 36 h 194"/>
              <a:gd name="T18" fmla="*/ 135 w 194"/>
              <a:gd name="T19" fmla="*/ 45 h 194"/>
              <a:gd name="T20" fmla="*/ 155 w 194"/>
              <a:gd name="T21" fmla="*/ 27 h 194"/>
              <a:gd name="T22" fmla="*/ 115 w 194"/>
              <a:gd name="T23" fmla="*/ 0 h 194"/>
              <a:gd name="T24" fmla="*/ 14 w 194"/>
              <a:gd name="T25" fmla="*/ 90 h 194"/>
              <a:gd name="T26" fmla="*/ 47 w 194"/>
              <a:gd name="T27" fmla="*/ 18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194">
                <a:moveTo>
                  <a:pt x="47" y="180"/>
                </a:moveTo>
                <a:cubicBezTo>
                  <a:pt x="73" y="193"/>
                  <a:pt x="116" y="194"/>
                  <a:pt x="126" y="183"/>
                </a:cubicBezTo>
                <a:cubicBezTo>
                  <a:pt x="129" y="179"/>
                  <a:pt x="140" y="173"/>
                  <a:pt x="150" y="171"/>
                </a:cubicBezTo>
                <a:cubicBezTo>
                  <a:pt x="160" y="169"/>
                  <a:pt x="173" y="160"/>
                  <a:pt x="179" y="151"/>
                </a:cubicBezTo>
                <a:cubicBezTo>
                  <a:pt x="194" y="131"/>
                  <a:pt x="194" y="116"/>
                  <a:pt x="179" y="133"/>
                </a:cubicBezTo>
                <a:cubicBezTo>
                  <a:pt x="154" y="163"/>
                  <a:pt x="96" y="171"/>
                  <a:pt x="61" y="152"/>
                </a:cubicBezTo>
                <a:cubicBezTo>
                  <a:pt x="37" y="138"/>
                  <a:pt x="31" y="121"/>
                  <a:pt x="40" y="92"/>
                </a:cubicBezTo>
                <a:cubicBezTo>
                  <a:pt x="48" y="67"/>
                  <a:pt x="90" y="22"/>
                  <a:pt x="105" y="22"/>
                </a:cubicBezTo>
                <a:cubicBezTo>
                  <a:pt x="117" y="22"/>
                  <a:pt x="125" y="31"/>
                  <a:pt x="116" y="36"/>
                </a:cubicBezTo>
                <a:cubicBezTo>
                  <a:pt x="105" y="43"/>
                  <a:pt x="117" y="49"/>
                  <a:pt x="135" y="45"/>
                </a:cubicBezTo>
                <a:cubicBezTo>
                  <a:pt x="150" y="42"/>
                  <a:pt x="155" y="38"/>
                  <a:pt x="155" y="27"/>
                </a:cubicBezTo>
                <a:cubicBezTo>
                  <a:pt x="156" y="10"/>
                  <a:pt x="142" y="0"/>
                  <a:pt x="115" y="0"/>
                </a:cubicBezTo>
                <a:cubicBezTo>
                  <a:pt x="78" y="0"/>
                  <a:pt x="30" y="43"/>
                  <a:pt x="14" y="90"/>
                </a:cubicBezTo>
                <a:cubicBezTo>
                  <a:pt x="0" y="132"/>
                  <a:pt x="12" y="163"/>
                  <a:pt x="47" y="1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5"/>
          <p:cNvSpPr>
            <a:spLocks/>
          </p:cNvSpPr>
          <p:nvPr/>
        </p:nvSpPr>
        <p:spPr bwMode="auto">
          <a:xfrm>
            <a:off x="3323265" y="5454351"/>
            <a:ext cx="419100" cy="387350"/>
          </a:xfrm>
          <a:custGeom>
            <a:avLst/>
            <a:gdLst>
              <a:gd name="T0" fmla="*/ 13 w 269"/>
              <a:gd name="T1" fmla="*/ 225 h 249"/>
              <a:gd name="T2" fmla="*/ 39 w 269"/>
              <a:gd name="T3" fmla="*/ 191 h 249"/>
              <a:gd name="T4" fmla="*/ 58 w 269"/>
              <a:gd name="T5" fmla="*/ 150 h 249"/>
              <a:gd name="T6" fmla="*/ 62 w 269"/>
              <a:gd name="T7" fmla="*/ 138 h 249"/>
              <a:gd name="T8" fmla="*/ 103 w 269"/>
              <a:gd name="T9" fmla="*/ 103 h 249"/>
              <a:gd name="T10" fmla="*/ 114 w 269"/>
              <a:gd name="T11" fmla="*/ 145 h 249"/>
              <a:gd name="T12" fmla="*/ 111 w 269"/>
              <a:gd name="T13" fmla="*/ 189 h 249"/>
              <a:gd name="T14" fmla="*/ 106 w 269"/>
              <a:gd name="T15" fmla="*/ 206 h 249"/>
              <a:gd name="T16" fmla="*/ 121 w 269"/>
              <a:gd name="T17" fmla="*/ 220 h 249"/>
              <a:gd name="T18" fmla="*/ 180 w 269"/>
              <a:gd name="T19" fmla="*/ 178 h 249"/>
              <a:gd name="T20" fmla="*/ 231 w 269"/>
              <a:gd name="T21" fmla="*/ 144 h 249"/>
              <a:gd name="T22" fmla="*/ 233 w 269"/>
              <a:gd name="T23" fmla="*/ 215 h 249"/>
              <a:gd name="T24" fmla="*/ 234 w 269"/>
              <a:gd name="T25" fmla="*/ 244 h 249"/>
              <a:gd name="T26" fmla="*/ 254 w 269"/>
              <a:gd name="T27" fmla="*/ 237 h 249"/>
              <a:gd name="T28" fmla="*/ 263 w 269"/>
              <a:gd name="T29" fmla="*/ 218 h 249"/>
              <a:gd name="T30" fmla="*/ 261 w 269"/>
              <a:gd name="T31" fmla="*/ 143 h 249"/>
              <a:gd name="T32" fmla="*/ 252 w 269"/>
              <a:gd name="T33" fmla="*/ 124 h 249"/>
              <a:gd name="T34" fmla="*/ 227 w 269"/>
              <a:gd name="T35" fmla="*/ 114 h 249"/>
              <a:gd name="T36" fmla="*/ 192 w 269"/>
              <a:gd name="T37" fmla="*/ 136 h 249"/>
              <a:gd name="T38" fmla="*/ 175 w 269"/>
              <a:gd name="T39" fmla="*/ 149 h 249"/>
              <a:gd name="T40" fmla="*/ 165 w 269"/>
              <a:gd name="T41" fmla="*/ 155 h 249"/>
              <a:gd name="T42" fmla="*/ 145 w 269"/>
              <a:gd name="T43" fmla="*/ 136 h 249"/>
              <a:gd name="T44" fmla="*/ 61 w 269"/>
              <a:gd name="T45" fmla="*/ 96 h 249"/>
              <a:gd name="T46" fmla="*/ 36 w 269"/>
              <a:gd name="T47" fmla="*/ 113 h 249"/>
              <a:gd name="T48" fmla="*/ 33 w 269"/>
              <a:gd name="T49" fmla="*/ 82 h 249"/>
              <a:gd name="T50" fmla="*/ 30 w 269"/>
              <a:gd name="T51" fmla="*/ 54 h 249"/>
              <a:gd name="T52" fmla="*/ 16 w 269"/>
              <a:gd name="T53" fmla="*/ 3 h 249"/>
              <a:gd name="T54" fmla="*/ 11 w 269"/>
              <a:gd name="T55" fmla="*/ 5 h 249"/>
              <a:gd name="T56" fmla="*/ 2 w 269"/>
              <a:gd name="T57" fmla="*/ 92 h 249"/>
              <a:gd name="T58" fmla="*/ 13 w 269"/>
              <a:gd name="T59" fmla="*/ 2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9" h="249">
                <a:moveTo>
                  <a:pt x="13" y="225"/>
                </a:moveTo>
                <a:cubicBezTo>
                  <a:pt x="23" y="226"/>
                  <a:pt x="28" y="220"/>
                  <a:pt x="39" y="191"/>
                </a:cubicBezTo>
                <a:cubicBezTo>
                  <a:pt x="47" y="171"/>
                  <a:pt x="55" y="153"/>
                  <a:pt x="58" y="150"/>
                </a:cubicBezTo>
                <a:cubicBezTo>
                  <a:pt x="60" y="147"/>
                  <a:pt x="62" y="141"/>
                  <a:pt x="62" y="138"/>
                </a:cubicBezTo>
                <a:cubicBezTo>
                  <a:pt x="62" y="126"/>
                  <a:pt x="92" y="101"/>
                  <a:pt x="103" y="103"/>
                </a:cubicBezTo>
                <a:cubicBezTo>
                  <a:pt x="111" y="104"/>
                  <a:pt x="113" y="112"/>
                  <a:pt x="114" y="145"/>
                </a:cubicBezTo>
                <a:cubicBezTo>
                  <a:pt x="115" y="168"/>
                  <a:pt x="114" y="188"/>
                  <a:pt x="111" y="189"/>
                </a:cubicBezTo>
                <a:cubicBezTo>
                  <a:pt x="108" y="191"/>
                  <a:pt x="106" y="199"/>
                  <a:pt x="106" y="206"/>
                </a:cubicBezTo>
                <a:cubicBezTo>
                  <a:pt x="106" y="217"/>
                  <a:pt x="109" y="220"/>
                  <a:pt x="121" y="220"/>
                </a:cubicBezTo>
                <a:cubicBezTo>
                  <a:pt x="132" y="220"/>
                  <a:pt x="149" y="207"/>
                  <a:pt x="180" y="178"/>
                </a:cubicBezTo>
                <a:cubicBezTo>
                  <a:pt x="216" y="143"/>
                  <a:pt x="225" y="137"/>
                  <a:pt x="231" y="144"/>
                </a:cubicBezTo>
                <a:cubicBezTo>
                  <a:pt x="240" y="154"/>
                  <a:pt x="242" y="206"/>
                  <a:pt x="233" y="215"/>
                </a:cubicBezTo>
                <a:cubicBezTo>
                  <a:pt x="224" y="224"/>
                  <a:pt x="225" y="240"/>
                  <a:pt x="234" y="244"/>
                </a:cubicBezTo>
                <a:cubicBezTo>
                  <a:pt x="248" y="249"/>
                  <a:pt x="251" y="247"/>
                  <a:pt x="254" y="237"/>
                </a:cubicBezTo>
                <a:cubicBezTo>
                  <a:pt x="256" y="232"/>
                  <a:pt x="260" y="223"/>
                  <a:pt x="263" y="218"/>
                </a:cubicBezTo>
                <a:cubicBezTo>
                  <a:pt x="269" y="205"/>
                  <a:pt x="268" y="147"/>
                  <a:pt x="261" y="143"/>
                </a:cubicBezTo>
                <a:cubicBezTo>
                  <a:pt x="258" y="142"/>
                  <a:pt x="254" y="133"/>
                  <a:pt x="252" y="124"/>
                </a:cubicBezTo>
                <a:cubicBezTo>
                  <a:pt x="248" y="108"/>
                  <a:pt x="248" y="107"/>
                  <a:pt x="227" y="114"/>
                </a:cubicBezTo>
                <a:cubicBezTo>
                  <a:pt x="215" y="117"/>
                  <a:pt x="199" y="127"/>
                  <a:pt x="192" y="136"/>
                </a:cubicBezTo>
                <a:cubicBezTo>
                  <a:pt x="184" y="144"/>
                  <a:pt x="177" y="150"/>
                  <a:pt x="175" y="149"/>
                </a:cubicBezTo>
                <a:cubicBezTo>
                  <a:pt x="174" y="147"/>
                  <a:pt x="169" y="150"/>
                  <a:pt x="165" y="155"/>
                </a:cubicBezTo>
                <a:cubicBezTo>
                  <a:pt x="153" y="169"/>
                  <a:pt x="149" y="165"/>
                  <a:pt x="145" y="136"/>
                </a:cubicBezTo>
                <a:cubicBezTo>
                  <a:pt x="138" y="79"/>
                  <a:pt x="102" y="62"/>
                  <a:pt x="61" y="96"/>
                </a:cubicBezTo>
                <a:cubicBezTo>
                  <a:pt x="50" y="105"/>
                  <a:pt x="39" y="113"/>
                  <a:pt x="36" y="113"/>
                </a:cubicBezTo>
                <a:cubicBezTo>
                  <a:pt x="34" y="113"/>
                  <a:pt x="33" y="99"/>
                  <a:pt x="33" y="82"/>
                </a:cubicBezTo>
                <a:cubicBezTo>
                  <a:pt x="34" y="66"/>
                  <a:pt x="32" y="53"/>
                  <a:pt x="30" y="54"/>
                </a:cubicBezTo>
                <a:cubicBezTo>
                  <a:pt x="25" y="57"/>
                  <a:pt x="14" y="14"/>
                  <a:pt x="16" y="3"/>
                </a:cubicBezTo>
                <a:cubicBezTo>
                  <a:pt x="17" y="0"/>
                  <a:pt x="15" y="1"/>
                  <a:pt x="11" y="5"/>
                </a:cubicBezTo>
                <a:cubicBezTo>
                  <a:pt x="6" y="9"/>
                  <a:pt x="3" y="40"/>
                  <a:pt x="2" y="92"/>
                </a:cubicBezTo>
                <a:cubicBezTo>
                  <a:pt x="0" y="227"/>
                  <a:pt x="0" y="223"/>
                  <a:pt x="13" y="2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6"/>
          <p:cNvSpPr>
            <a:spLocks/>
          </p:cNvSpPr>
          <p:nvPr/>
        </p:nvSpPr>
        <p:spPr bwMode="auto">
          <a:xfrm>
            <a:off x="2470778" y="5211464"/>
            <a:ext cx="388938" cy="552450"/>
          </a:xfrm>
          <a:custGeom>
            <a:avLst/>
            <a:gdLst>
              <a:gd name="T0" fmla="*/ 95 w 249"/>
              <a:gd name="T1" fmla="*/ 352 h 355"/>
              <a:gd name="T2" fmla="*/ 206 w 249"/>
              <a:gd name="T3" fmla="*/ 343 h 355"/>
              <a:gd name="T4" fmla="*/ 158 w 249"/>
              <a:gd name="T5" fmla="*/ 328 h 355"/>
              <a:gd name="T6" fmla="*/ 88 w 249"/>
              <a:gd name="T7" fmla="*/ 321 h 355"/>
              <a:gd name="T8" fmla="*/ 55 w 249"/>
              <a:gd name="T9" fmla="*/ 314 h 355"/>
              <a:gd name="T10" fmla="*/ 56 w 249"/>
              <a:gd name="T11" fmla="*/ 272 h 355"/>
              <a:gd name="T12" fmla="*/ 57 w 249"/>
              <a:gd name="T13" fmla="*/ 212 h 355"/>
              <a:gd name="T14" fmla="*/ 75 w 249"/>
              <a:gd name="T15" fmla="*/ 193 h 355"/>
              <a:gd name="T16" fmla="*/ 118 w 249"/>
              <a:gd name="T17" fmla="*/ 187 h 355"/>
              <a:gd name="T18" fmla="*/ 143 w 249"/>
              <a:gd name="T19" fmla="*/ 187 h 355"/>
              <a:gd name="T20" fmla="*/ 174 w 249"/>
              <a:gd name="T21" fmla="*/ 176 h 355"/>
              <a:gd name="T22" fmla="*/ 105 w 249"/>
              <a:gd name="T23" fmla="*/ 159 h 355"/>
              <a:gd name="T24" fmla="*/ 67 w 249"/>
              <a:gd name="T25" fmla="*/ 157 h 355"/>
              <a:gd name="T26" fmla="*/ 68 w 249"/>
              <a:gd name="T27" fmla="*/ 97 h 355"/>
              <a:gd name="T28" fmla="*/ 72 w 249"/>
              <a:gd name="T29" fmla="*/ 39 h 355"/>
              <a:gd name="T30" fmla="*/ 138 w 249"/>
              <a:gd name="T31" fmla="*/ 40 h 355"/>
              <a:gd name="T32" fmla="*/ 212 w 249"/>
              <a:gd name="T33" fmla="*/ 51 h 355"/>
              <a:gd name="T34" fmla="*/ 232 w 249"/>
              <a:gd name="T35" fmla="*/ 46 h 355"/>
              <a:gd name="T36" fmla="*/ 176 w 249"/>
              <a:gd name="T37" fmla="*/ 16 h 355"/>
              <a:gd name="T38" fmla="*/ 113 w 249"/>
              <a:gd name="T39" fmla="*/ 11 h 355"/>
              <a:gd name="T40" fmla="*/ 80 w 249"/>
              <a:gd name="T41" fmla="*/ 5 h 355"/>
              <a:gd name="T42" fmla="*/ 38 w 249"/>
              <a:gd name="T43" fmla="*/ 78 h 355"/>
              <a:gd name="T44" fmla="*/ 33 w 249"/>
              <a:gd name="T45" fmla="*/ 154 h 355"/>
              <a:gd name="T46" fmla="*/ 28 w 249"/>
              <a:gd name="T47" fmla="*/ 213 h 355"/>
              <a:gd name="T48" fmla="*/ 6 w 249"/>
              <a:gd name="T49" fmla="*/ 321 h 355"/>
              <a:gd name="T50" fmla="*/ 2 w 249"/>
              <a:gd name="T51" fmla="*/ 332 h 355"/>
              <a:gd name="T52" fmla="*/ 95 w 249"/>
              <a:gd name="T53" fmla="*/ 35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9" h="355">
                <a:moveTo>
                  <a:pt x="95" y="352"/>
                </a:moveTo>
                <a:cubicBezTo>
                  <a:pt x="139" y="355"/>
                  <a:pt x="199" y="350"/>
                  <a:pt x="206" y="343"/>
                </a:cubicBezTo>
                <a:cubicBezTo>
                  <a:pt x="215" y="335"/>
                  <a:pt x="195" y="329"/>
                  <a:pt x="158" y="328"/>
                </a:cubicBezTo>
                <a:cubicBezTo>
                  <a:pt x="137" y="328"/>
                  <a:pt x="106" y="325"/>
                  <a:pt x="88" y="321"/>
                </a:cubicBezTo>
                <a:cubicBezTo>
                  <a:pt x="55" y="314"/>
                  <a:pt x="55" y="314"/>
                  <a:pt x="55" y="314"/>
                </a:cubicBezTo>
                <a:cubicBezTo>
                  <a:pt x="56" y="272"/>
                  <a:pt x="56" y="272"/>
                  <a:pt x="56" y="272"/>
                </a:cubicBezTo>
                <a:cubicBezTo>
                  <a:pt x="57" y="249"/>
                  <a:pt x="57" y="222"/>
                  <a:pt x="57" y="212"/>
                </a:cubicBezTo>
                <a:cubicBezTo>
                  <a:pt x="57" y="195"/>
                  <a:pt x="58" y="193"/>
                  <a:pt x="75" y="193"/>
                </a:cubicBezTo>
                <a:cubicBezTo>
                  <a:pt x="85" y="193"/>
                  <a:pt x="104" y="190"/>
                  <a:pt x="118" y="187"/>
                </a:cubicBezTo>
                <a:cubicBezTo>
                  <a:pt x="131" y="184"/>
                  <a:pt x="142" y="184"/>
                  <a:pt x="143" y="187"/>
                </a:cubicBezTo>
                <a:cubicBezTo>
                  <a:pt x="147" y="196"/>
                  <a:pt x="175" y="186"/>
                  <a:pt x="174" y="176"/>
                </a:cubicBezTo>
                <a:cubicBezTo>
                  <a:pt x="174" y="164"/>
                  <a:pt x="158" y="160"/>
                  <a:pt x="105" y="159"/>
                </a:cubicBezTo>
                <a:cubicBezTo>
                  <a:pt x="86" y="159"/>
                  <a:pt x="68" y="158"/>
                  <a:pt x="67" y="157"/>
                </a:cubicBezTo>
                <a:cubicBezTo>
                  <a:pt x="66" y="156"/>
                  <a:pt x="66" y="129"/>
                  <a:pt x="68" y="97"/>
                </a:cubicBezTo>
                <a:cubicBezTo>
                  <a:pt x="72" y="39"/>
                  <a:pt x="72" y="39"/>
                  <a:pt x="72" y="39"/>
                </a:cubicBezTo>
                <a:cubicBezTo>
                  <a:pt x="138" y="40"/>
                  <a:pt x="138" y="40"/>
                  <a:pt x="138" y="40"/>
                </a:cubicBezTo>
                <a:cubicBezTo>
                  <a:pt x="191" y="41"/>
                  <a:pt x="205" y="43"/>
                  <a:pt x="212" y="51"/>
                </a:cubicBezTo>
                <a:cubicBezTo>
                  <a:pt x="219" y="59"/>
                  <a:pt x="221" y="59"/>
                  <a:pt x="232" y="46"/>
                </a:cubicBezTo>
                <a:cubicBezTo>
                  <a:pt x="249" y="26"/>
                  <a:pt x="237" y="19"/>
                  <a:pt x="176" y="16"/>
                </a:cubicBezTo>
                <a:cubicBezTo>
                  <a:pt x="148" y="14"/>
                  <a:pt x="119" y="12"/>
                  <a:pt x="113" y="11"/>
                </a:cubicBezTo>
                <a:cubicBezTo>
                  <a:pt x="107" y="10"/>
                  <a:pt x="92" y="7"/>
                  <a:pt x="80" y="5"/>
                </a:cubicBezTo>
                <a:cubicBezTo>
                  <a:pt x="47" y="0"/>
                  <a:pt x="40" y="11"/>
                  <a:pt x="38" y="78"/>
                </a:cubicBezTo>
                <a:cubicBezTo>
                  <a:pt x="37" y="109"/>
                  <a:pt x="35" y="143"/>
                  <a:pt x="33" y="154"/>
                </a:cubicBezTo>
                <a:cubicBezTo>
                  <a:pt x="32" y="165"/>
                  <a:pt x="30" y="192"/>
                  <a:pt x="28" y="213"/>
                </a:cubicBezTo>
                <a:cubicBezTo>
                  <a:pt x="24" y="273"/>
                  <a:pt x="15" y="318"/>
                  <a:pt x="6" y="321"/>
                </a:cubicBezTo>
                <a:cubicBezTo>
                  <a:pt x="2" y="323"/>
                  <a:pt x="0" y="328"/>
                  <a:pt x="2" y="332"/>
                </a:cubicBezTo>
                <a:cubicBezTo>
                  <a:pt x="5" y="340"/>
                  <a:pt x="49" y="350"/>
                  <a:pt x="95" y="3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7"/>
          <p:cNvSpPr>
            <a:spLocks/>
          </p:cNvSpPr>
          <p:nvPr/>
        </p:nvSpPr>
        <p:spPr bwMode="auto">
          <a:xfrm>
            <a:off x="2859715" y="5557539"/>
            <a:ext cx="277813" cy="46038"/>
          </a:xfrm>
          <a:custGeom>
            <a:avLst/>
            <a:gdLst>
              <a:gd name="T0" fmla="*/ 24 w 179"/>
              <a:gd name="T1" fmla="*/ 27 h 30"/>
              <a:gd name="T2" fmla="*/ 68 w 179"/>
              <a:gd name="T3" fmla="*/ 29 h 30"/>
              <a:gd name="T4" fmla="*/ 139 w 179"/>
              <a:gd name="T5" fmla="*/ 26 h 30"/>
              <a:gd name="T6" fmla="*/ 179 w 179"/>
              <a:gd name="T7" fmla="*/ 13 h 30"/>
              <a:gd name="T8" fmla="*/ 100 w 179"/>
              <a:gd name="T9" fmla="*/ 2 h 30"/>
              <a:gd name="T10" fmla="*/ 13 w 179"/>
              <a:gd name="T11" fmla="*/ 6 h 30"/>
              <a:gd name="T12" fmla="*/ 24 w 179"/>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79" h="30">
                <a:moveTo>
                  <a:pt x="24" y="27"/>
                </a:moveTo>
                <a:cubicBezTo>
                  <a:pt x="32" y="30"/>
                  <a:pt x="52" y="30"/>
                  <a:pt x="68" y="29"/>
                </a:cubicBezTo>
                <a:cubicBezTo>
                  <a:pt x="85" y="27"/>
                  <a:pt x="116" y="26"/>
                  <a:pt x="139" y="26"/>
                </a:cubicBezTo>
                <a:cubicBezTo>
                  <a:pt x="177" y="26"/>
                  <a:pt x="179" y="25"/>
                  <a:pt x="179" y="13"/>
                </a:cubicBezTo>
                <a:cubicBezTo>
                  <a:pt x="179" y="0"/>
                  <a:pt x="178" y="0"/>
                  <a:pt x="100" y="2"/>
                </a:cubicBezTo>
                <a:cubicBezTo>
                  <a:pt x="57" y="2"/>
                  <a:pt x="17" y="5"/>
                  <a:pt x="13" y="6"/>
                </a:cubicBezTo>
                <a:cubicBezTo>
                  <a:pt x="0" y="11"/>
                  <a:pt x="6" y="23"/>
                  <a:pt x="2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8"/>
          <p:cNvSpPr>
            <a:spLocks/>
          </p:cNvSpPr>
          <p:nvPr/>
        </p:nvSpPr>
        <p:spPr bwMode="auto">
          <a:xfrm>
            <a:off x="4120190" y="5292426"/>
            <a:ext cx="298450" cy="303213"/>
          </a:xfrm>
          <a:custGeom>
            <a:avLst/>
            <a:gdLst>
              <a:gd name="T0" fmla="*/ 12 w 192"/>
              <a:gd name="T1" fmla="*/ 78 h 195"/>
              <a:gd name="T2" fmla="*/ 30 w 192"/>
              <a:gd name="T3" fmla="*/ 51 h 195"/>
              <a:gd name="T4" fmla="*/ 64 w 192"/>
              <a:gd name="T5" fmla="*/ 23 h 195"/>
              <a:gd name="T6" fmla="*/ 108 w 192"/>
              <a:gd name="T7" fmla="*/ 43 h 195"/>
              <a:gd name="T8" fmla="*/ 127 w 192"/>
              <a:gd name="T9" fmla="*/ 89 h 195"/>
              <a:gd name="T10" fmla="*/ 64 w 192"/>
              <a:gd name="T11" fmla="*/ 164 h 195"/>
              <a:gd name="T12" fmla="*/ 49 w 192"/>
              <a:gd name="T13" fmla="*/ 184 h 195"/>
              <a:gd name="T14" fmla="*/ 91 w 192"/>
              <a:gd name="T15" fmla="*/ 192 h 195"/>
              <a:gd name="T16" fmla="*/ 183 w 192"/>
              <a:gd name="T17" fmla="*/ 180 h 195"/>
              <a:gd name="T18" fmla="*/ 155 w 192"/>
              <a:gd name="T19" fmla="*/ 163 h 195"/>
              <a:gd name="T20" fmla="*/ 123 w 192"/>
              <a:gd name="T21" fmla="*/ 164 h 195"/>
              <a:gd name="T22" fmla="*/ 121 w 192"/>
              <a:gd name="T23" fmla="*/ 146 h 195"/>
              <a:gd name="T24" fmla="*/ 153 w 192"/>
              <a:gd name="T25" fmla="*/ 91 h 195"/>
              <a:gd name="T26" fmla="*/ 78 w 192"/>
              <a:gd name="T27" fmla="*/ 0 h 195"/>
              <a:gd name="T28" fmla="*/ 9 w 192"/>
              <a:gd name="T29" fmla="*/ 26 h 195"/>
              <a:gd name="T30" fmla="*/ 12 w 192"/>
              <a:gd name="T31" fmla="*/ 7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95">
                <a:moveTo>
                  <a:pt x="12" y="78"/>
                </a:moveTo>
                <a:cubicBezTo>
                  <a:pt x="15" y="79"/>
                  <a:pt x="23" y="67"/>
                  <a:pt x="30" y="51"/>
                </a:cubicBezTo>
                <a:cubicBezTo>
                  <a:pt x="42" y="24"/>
                  <a:pt x="43" y="23"/>
                  <a:pt x="64" y="23"/>
                </a:cubicBezTo>
                <a:cubicBezTo>
                  <a:pt x="82" y="23"/>
                  <a:pt x="91" y="27"/>
                  <a:pt x="108" y="43"/>
                </a:cubicBezTo>
                <a:cubicBezTo>
                  <a:pt x="127" y="62"/>
                  <a:pt x="129" y="66"/>
                  <a:pt x="127" y="89"/>
                </a:cubicBezTo>
                <a:cubicBezTo>
                  <a:pt x="125" y="114"/>
                  <a:pt x="114" y="126"/>
                  <a:pt x="64" y="164"/>
                </a:cubicBezTo>
                <a:cubicBezTo>
                  <a:pt x="53" y="172"/>
                  <a:pt x="46" y="181"/>
                  <a:pt x="49" y="184"/>
                </a:cubicBezTo>
                <a:cubicBezTo>
                  <a:pt x="52" y="187"/>
                  <a:pt x="71" y="190"/>
                  <a:pt x="91" y="192"/>
                </a:cubicBezTo>
                <a:cubicBezTo>
                  <a:pt x="141" y="195"/>
                  <a:pt x="175" y="191"/>
                  <a:pt x="183" y="180"/>
                </a:cubicBezTo>
                <a:cubicBezTo>
                  <a:pt x="192" y="168"/>
                  <a:pt x="182" y="162"/>
                  <a:pt x="155" y="163"/>
                </a:cubicBezTo>
                <a:cubicBezTo>
                  <a:pt x="143" y="164"/>
                  <a:pt x="129" y="164"/>
                  <a:pt x="123" y="164"/>
                </a:cubicBezTo>
                <a:cubicBezTo>
                  <a:pt x="110" y="163"/>
                  <a:pt x="108" y="146"/>
                  <a:pt x="121" y="146"/>
                </a:cubicBezTo>
                <a:cubicBezTo>
                  <a:pt x="134" y="146"/>
                  <a:pt x="153" y="113"/>
                  <a:pt x="153" y="91"/>
                </a:cubicBezTo>
                <a:cubicBezTo>
                  <a:pt x="152" y="49"/>
                  <a:pt x="112" y="0"/>
                  <a:pt x="78" y="0"/>
                </a:cubicBezTo>
                <a:cubicBezTo>
                  <a:pt x="53" y="0"/>
                  <a:pt x="18" y="14"/>
                  <a:pt x="9" y="26"/>
                </a:cubicBezTo>
                <a:cubicBezTo>
                  <a:pt x="0" y="40"/>
                  <a:pt x="2" y="74"/>
                  <a:pt x="12"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9"/>
          <p:cNvSpPr>
            <a:spLocks/>
          </p:cNvSpPr>
          <p:nvPr/>
        </p:nvSpPr>
        <p:spPr bwMode="auto">
          <a:xfrm>
            <a:off x="2872415" y="5424189"/>
            <a:ext cx="338138" cy="88900"/>
          </a:xfrm>
          <a:custGeom>
            <a:avLst/>
            <a:gdLst>
              <a:gd name="T0" fmla="*/ 71 w 217"/>
              <a:gd name="T1" fmla="*/ 32 h 57"/>
              <a:gd name="T2" fmla="*/ 138 w 217"/>
              <a:gd name="T3" fmla="*/ 43 h 57"/>
              <a:gd name="T4" fmla="*/ 217 w 217"/>
              <a:gd name="T5" fmla="*/ 49 h 57"/>
              <a:gd name="T6" fmla="*/ 206 w 217"/>
              <a:gd name="T7" fmla="*/ 40 h 57"/>
              <a:gd name="T8" fmla="*/ 177 w 217"/>
              <a:gd name="T9" fmla="*/ 28 h 57"/>
              <a:gd name="T10" fmla="*/ 39 w 217"/>
              <a:gd name="T11" fmla="*/ 4 h 57"/>
              <a:gd name="T12" fmla="*/ 71 w 217"/>
              <a:gd name="T13" fmla="*/ 32 h 57"/>
            </a:gdLst>
            <a:ahLst/>
            <a:cxnLst>
              <a:cxn ang="0">
                <a:pos x="T0" y="T1"/>
              </a:cxn>
              <a:cxn ang="0">
                <a:pos x="T2" y="T3"/>
              </a:cxn>
              <a:cxn ang="0">
                <a:pos x="T4" y="T5"/>
              </a:cxn>
              <a:cxn ang="0">
                <a:pos x="T6" y="T7"/>
              </a:cxn>
              <a:cxn ang="0">
                <a:pos x="T8" y="T9"/>
              </a:cxn>
              <a:cxn ang="0">
                <a:pos x="T10" y="T11"/>
              </a:cxn>
              <a:cxn ang="0">
                <a:pos x="T12" y="T13"/>
              </a:cxn>
            </a:cxnLst>
            <a:rect l="0" t="0" r="r" b="b"/>
            <a:pathLst>
              <a:path w="217" h="57">
                <a:moveTo>
                  <a:pt x="71" y="32"/>
                </a:moveTo>
                <a:cubicBezTo>
                  <a:pt x="83" y="32"/>
                  <a:pt x="114" y="37"/>
                  <a:pt x="138" y="43"/>
                </a:cubicBezTo>
                <a:cubicBezTo>
                  <a:pt x="188" y="54"/>
                  <a:pt x="217" y="57"/>
                  <a:pt x="217" y="49"/>
                </a:cubicBezTo>
                <a:cubicBezTo>
                  <a:pt x="217" y="46"/>
                  <a:pt x="212" y="42"/>
                  <a:pt x="206" y="40"/>
                </a:cubicBezTo>
                <a:cubicBezTo>
                  <a:pt x="200" y="39"/>
                  <a:pt x="187" y="33"/>
                  <a:pt x="177" y="28"/>
                </a:cubicBezTo>
                <a:cubicBezTo>
                  <a:pt x="153" y="15"/>
                  <a:pt x="61" y="0"/>
                  <a:pt x="39" y="4"/>
                </a:cubicBezTo>
                <a:cubicBezTo>
                  <a:pt x="0" y="12"/>
                  <a:pt x="24" y="32"/>
                  <a:pt x="71"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17"/>
          <p:cNvSpPr>
            <a:spLocks noEditPoints="1"/>
          </p:cNvSpPr>
          <p:nvPr/>
        </p:nvSpPr>
        <p:spPr bwMode="auto">
          <a:xfrm>
            <a:off x="7553165" y="856482"/>
            <a:ext cx="649288" cy="725488"/>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522"/>
          <p:cNvSpPr>
            <a:spLocks noEditPoints="1"/>
          </p:cNvSpPr>
          <p:nvPr/>
        </p:nvSpPr>
        <p:spPr bwMode="auto">
          <a:xfrm>
            <a:off x="8469327" y="1615164"/>
            <a:ext cx="560388" cy="458788"/>
          </a:xfrm>
          <a:custGeom>
            <a:avLst/>
            <a:gdLst/>
            <a:ahLst/>
            <a:cxnLst>
              <a:cxn ang="0">
                <a:pos x="291" y="24"/>
              </a:cxn>
              <a:cxn ang="0">
                <a:pos x="247" y="7"/>
              </a:cxn>
              <a:cxn ang="0">
                <a:pos x="199" y="0"/>
              </a:cxn>
              <a:cxn ang="0">
                <a:pos x="127" y="6"/>
              </a:cxn>
              <a:cxn ang="0">
                <a:pos x="80" y="22"/>
              </a:cxn>
              <a:cxn ang="0">
                <a:pos x="41" y="53"/>
              </a:cxn>
              <a:cxn ang="0">
                <a:pos x="26" y="85"/>
              </a:cxn>
              <a:cxn ang="0">
                <a:pos x="18" y="133"/>
              </a:cxn>
              <a:cxn ang="0">
                <a:pos x="23" y="164"/>
              </a:cxn>
              <a:cxn ang="0">
                <a:pos x="42" y="197"/>
              </a:cxn>
              <a:cxn ang="0">
                <a:pos x="54" y="221"/>
              </a:cxn>
              <a:cxn ang="0">
                <a:pos x="31" y="259"/>
              </a:cxn>
              <a:cxn ang="0">
                <a:pos x="7" y="279"/>
              </a:cxn>
              <a:cxn ang="0">
                <a:pos x="4" y="280"/>
              </a:cxn>
              <a:cxn ang="0">
                <a:pos x="0" y="285"/>
              </a:cxn>
              <a:cxn ang="0">
                <a:pos x="6" y="289"/>
              </a:cxn>
              <a:cxn ang="0">
                <a:pos x="68" y="267"/>
              </a:cxn>
              <a:cxn ang="0">
                <a:pos x="113" y="229"/>
              </a:cxn>
              <a:cxn ang="0">
                <a:pos x="193" y="221"/>
              </a:cxn>
              <a:cxn ang="0">
                <a:pos x="256" y="213"/>
              </a:cxn>
              <a:cxn ang="0">
                <a:pos x="300" y="194"/>
              </a:cxn>
              <a:cxn ang="0">
                <a:pos x="329" y="171"/>
              </a:cxn>
              <a:cxn ang="0">
                <a:pos x="351" y="129"/>
              </a:cxn>
              <a:cxn ang="0">
                <a:pos x="352" y="95"/>
              </a:cxn>
              <a:cxn ang="0">
                <a:pos x="333" y="58"/>
              </a:cxn>
              <a:cxn ang="0">
                <a:pos x="311" y="37"/>
              </a:cxn>
              <a:cxn ang="0">
                <a:pos x="288" y="192"/>
              </a:cxn>
              <a:cxn ang="0">
                <a:pos x="241" y="208"/>
              </a:cxn>
              <a:cxn ang="0">
                <a:pos x="165" y="213"/>
              </a:cxn>
              <a:cxn ang="0">
                <a:pos x="114" y="213"/>
              </a:cxn>
              <a:cxn ang="0">
                <a:pos x="104" y="225"/>
              </a:cxn>
              <a:cxn ang="0">
                <a:pos x="63" y="260"/>
              </a:cxn>
              <a:cxn ang="0">
                <a:pos x="26" y="275"/>
              </a:cxn>
              <a:cxn ang="0">
                <a:pos x="57" y="238"/>
              </a:cxn>
              <a:cxn ang="0">
                <a:pos x="65" y="211"/>
              </a:cxn>
              <a:cxn ang="0">
                <a:pos x="63" y="206"/>
              </a:cxn>
              <a:cxn ang="0">
                <a:pos x="40" y="179"/>
              </a:cxn>
              <a:cxn ang="0">
                <a:pos x="27" y="133"/>
              </a:cxn>
              <a:cxn ang="0">
                <a:pos x="32" y="95"/>
              </a:cxn>
              <a:cxn ang="0">
                <a:pos x="57" y="50"/>
              </a:cxn>
              <a:cxn ang="0">
                <a:pos x="91" y="27"/>
              </a:cxn>
              <a:cxn ang="0">
                <a:pos x="144" y="12"/>
              </a:cxn>
              <a:cxn ang="0">
                <a:pos x="209" y="9"/>
              </a:cxn>
              <a:cxn ang="0">
                <a:pos x="255" y="18"/>
              </a:cxn>
              <a:cxn ang="0">
                <a:pos x="286" y="32"/>
              </a:cxn>
              <a:cxn ang="0">
                <a:pos x="321" y="58"/>
              </a:cxn>
              <a:cxn ang="0">
                <a:pos x="340" y="86"/>
              </a:cxn>
              <a:cxn ang="0">
                <a:pos x="344" y="112"/>
              </a:cxn>
              <a:cxn ang="0">
                <a:pos x="334" y="148"/>
              </a:cxn>
              <a:cxn ang="0">
                <a:pos x="308" y="178"/>
              </a:cxn>
            </a:cxnLst>
            <a:rect l="0" t="0" r="r" b="b"/>
            <a:pathLst>
              <a:path w="353" h="289">
                <a:moveTo>
                  <a:pt x="311" y="37"/>
                </a:moveTo>
                <a:lnTo>
                  <a:pt x="311" y="37"/>
                </a:lnTo>
                <a:lnTo>
                  <a:pt x="301" y="30"/>
                </a:lnTo>
                <a:lnTo>
                  <a:pt x="291" y="24"/>
                </a:lnTo>
                <a:lnTo>
                  <a:pt x="280" y="18"/>
                </a:lnTo>
                <a:lnTo>
                  <a:pt x="269" y="14"/>
                </a:lnTo>
                <a:lnTo>
                  <a:pt x="258" y="10"/>
                </a:lnTo>
                <a:lnTo>
                  <a:pt x="247" y="7"/>
                </a:lnTo>
                <a:lnTo>
                  <a:pt x="234" y="4"/>
                </a:lnTo>
                <a:lnTo>
                  <a:pt x="223" y="2"/>
                </a:lnTo>
                <a:lnTo>
                  <a:pt x="211" y="1"/>
                </a:lnTo>
                <a:lnTo>
                  <a:pt x="199" y="0"/>
                </a:lnTo>
                <a:lnTo>
                  <a:pt x="175" y="0"/>
                </a:lnTo>
                <a:lnTo>
                  <a:pt x="151" y="2"/>
                </a:lnTo>
                <a:lnTo>
                  <a:pt x="127" y="6"/>
                </a:lnTo>
                <a:lnTo>
                  <a:pt x="127" y="6"/>
                </a:lnTo>
                <a:lnTo>
                  <a:pt x="116" y="9"/>
                </a:lnTo>
                <a:lnTo>
                  <a:pt x="104" y="13"/>
                </a:lnTo>
                <a:lnTo>
                  <a:pt x="92" y="17"/>
                </a:lnTo>
                <a:lnTo>
                  <a:pt x="80" y="22"/>
                </a:lnTo>
                <a:lnTo>
                  <a:pt x="69" y="28"/>
                </a:lnTo>
                <a:lnTo>
                  <a:pt x="59" y="35"/>
                </a:lnTo>
                <a:lnTo>
                  <a:pt x="49" y="44"/>
                </a:lnTo>
                <a:lnTo>
                  <a:pt x="41" y="53"/>
                </a:lnTo>
                <a:lnTo>
                  <a:pt x="41" y="53"/>
                </a:lnTo>
                <a:lnTo>
                  <a:pt x="35" y="62"/>
                </a:lnTo>
                <a:lnTo>
                  <a:pt x="30" y="74"/>
                </a:lnTo>
                <a:lnTo>
                  <a:pt x="26" y="85"/>
                </a:lnTo>
                <a:lnTo>
                  <a:pt x="22" y="97"/>
                </a:lnTo>
                <a:lnTo>
                  <a:pt x="20" y="109"/>
                </a:lnTo>
                <a:lnTo>
                  <a:pt x="18" y="121"/>
                </a:lnTo>
                <a:lnTo>
                  <a:pt x="18" y="133"/>
                </a:lnTo>
                <a:lnTo>
                  <a:pt x="19" y="144"/>
                </a:lnTo>
                <a:lnTo>
                  <a:pt x="19" y="144"/>
                </a:lnTo>
                <a:lnTo>
                  <a:pt x="20" y="155"/>
                </a:lnTo>
                <a:lnTo>
                  <a:pt x="23" y="164"/>
                </a:lnTo>
                <a:lnTo>
                  <a:pt x="26" y="173"/>
                </a:lnTo>
                <a:lnTo>
                  <a:pt x="31" y="182"/>
                </a:lnTo>
                <a:lnTo>
                  <a:pt x="36" y="190"/>
                </a:lnTo>
                <a:lnTo>
                  <a:pt x="42" y="197"/>
                </a:lnTo>
                <a:lnTo>
                  <a:pt x="49" y="204"/>
                </a:lnTo>
                <a:lnTo>
                  <a:pt x="56" y="211"/>
                </a:lnTo>
                <a:lnTo>
                  <a:pt x="56" y="211"/>
                </a:lnTo>
                <a:lnTo>
                  <a:pt x="54" y="221"/>
                </a:lnTo>
                <a:lnTo>
                  <a:pt x="50" y="232"/>
                </a:lnTo>
                <a:lnTo>
                  <a:pt x="45" y="241"/>
                </a:lnTo>
                <a:lnTo>
                  <a:pt x="39" y="250"/>
                </a:lnTo>
                <a:lnTo>
                  <a:pt x="31" y="259"/>
                </a:lnTo>
                <a:lnTo>
                  <a:pt x="23" y="266"/>
                </a:lnTo>
                <a:lnTo>
                  <a:pt x="15" y="273"/>
                </a:lnTo>
                <a:lnTo>
                  <a:pt x="7" y="279"/>
                </a:lnTo>
                <a:lnTo>
                  <a:pt x="7" y="279"/>
                </a:lnTo>
                <a:lnTo>
                  <a:pt x="7" y="280"/>
                </a:lnTo>
                <a:lnTo>
                  <a:pt x="7" y="280"/>
                </a:lnTo>
                <a:lnTo>
                  <a:pt x="4" y="280"/>
                </a:lnTo>
                <a:lnTo>
                  <a:pt x="4" y="280"/>
                </a:lnTo>
                <a:lnTo>
                  <a:pt x="1" y="281"/>
                </a:lnTo>
                <a:lnTo>
                  <a:pt x="0" y="282"/>
                </a:lnTo>
                <a:lnTo>
                  <a:pt x="0" y="283"/>
                </a:lnTo>
                <a:lnTo>
                  <a:pt x="0" y="285"/>
                </a:lnTo>
                <a:lnTo>
                  <a:pt x="3" y="288"/>
                </a:lnTo>
                <a:lnTo>
                  <a:pt x="4" y="289"/>
                </a:lnTo>
                <a:lnTo>
                  <a:pt x="6" y="289"/>
                </a:lnTo>
                <a:lnTo>
                  <a:pt x="6" y="289"/>
                </a:lnTo>
                <a:lnTo>
                  <a:pt x="22" y="285"/>
                </a:lnTo>
                <a:lnTo>
                  <a:pt x="37" y="281"/>
                </a:lnTo>
                <a:lnTo>
                  <a:pt x="53" y="274"/>
                </a:lnTo>
                <a:lnTo>
                  <a:pt x="68" y="267"/>
                </a:lnTo>
                <a:lnTo>
                  <a:pt x="84" y="257"/>
                </a:lnTo>
                <a:lnTo>
                  <a:pt x="97" y="247"/>
                </a:lnTo>
                <a:lnTo>
                  <a:pt x="108" y="235"/>
                </a:lnTo>
                <a:lnTo>
                  <a:pt x="113" y="229"/>
                </a:lnTo>
                <a:lnTo>
                  <a:pt x="117" y="221"/>
                </a:lnTo>
                <a:lnTo>
                  <a:pt x="117" y="221"/>
                </a:lnTo>
                <a:lnTo>
                  <a:pt x="168" y="222"/>
                </a:lnTo>
                <a:lnTo>
                  <a:pt x="193" y="221"/>
                </a:lnTo>
                <a:lnTo>
                  <a:pt x="218" y="220"/>
                </a:lnTo>
                <a:lnTo>
                  <a:pt x="230" y="218"/>
                </a:lnTo>
                <a:lnTo>
                  <a:pt x="243" y="216"/>
                </a:lnTo>
                <a:lnTo>
                  <a:pt x="256" y="213"/>
                </a:lnTo>
                <a:lnTo>
                  <a:pt x="267" y="210"/>
                </a:lnTo>
                <a:lnTo>
                  <a:pt x="279" y="205"/>
                </a:lnTo>
                <a:lnTo>
                  <a:pt x="290" y="200"/>
                </a:lnTo>
                <a:lnTo>
                  <a:pt x="300" y="194"/>
                </a:lnTo>
                <a:lnTo>
                  <a:pt x="311" y="187"/>
                </a:lnTo>
                <a:lnTo>
                  <a:pt x="311" y="187"/>
                </a:lnTo>
                <a:lnTo>
                  <a:pt x="320" y="179"/>
                </a:lnTo>
                <a:lnTo>
                  <a:pt x="329" y="171"/>
                </a:lnTo>
                <a:lnTo>
                  <a:pt x="336" y="161"/>
                </a:lnTo>
                <a:lnTo>
                  <a:pt x="342" y="151"/>
                </a:lnTo>
                <a:lnTo>
                  <a:pt x="347" y="140"/>
                </a:lnTo>
                <a:lnTo>
                  <a:pt x="351" y="129"/>
                </a:lnTo>
                <a:lnTo>
                  <a:pt x="353" y="117"/>
                </a:lnTo>
                <a:lnTo>
                  <a:pt x="353" y="105"/>
                </a:lnTo>
                <a:lnTo>
                  <a:pt x="353" y="105"/>
                </a:lnTo>
                <a:lnTo>
                  <a:pt x="352" y="95"/>
                </a:lnTo>
                <a:lnTo>
                  <a:pt x="349" y="86"/>
                </a:lnTo>
                <a:lnTo>
                  <a:pt x="345" y="76"/>
                </a:lnTo>
                <a:lnTo>
                  <a:pt x="340" y="68"/>
                </a:lnTo>
                <a:lnTo>
                  <a:pt x="333" y="58"/>
                </a:lnTo>
                <a:lnTo>
                  <a:pt x="327" y="51"/>
                </a:lnTo>
                <a:lnTo>
                  <a:pt x="318" y="44"/>
                </a:lnTo>
                <a:lnTo>
                  <a:pt x="311" y="37"/>
                </a:lnTo>
                <a:lnTo>
                  <a:pt x="311" y="37"/>
                </a:lnTo>
                <a:close/>
                <a:moveTo>
                  <a:pt x="308" y="178"/>
                </a:moveTo>
                <a:lnTo>
                  <a:pt x="308" y="178"/>
                </a:lnTo>
                <a:lnTo>
                  <a:pt x="298" y="185"/>
                </a:lnTo>
                <a:lnTo>
                  <a:pt x="288" y="192"/>
                </a:lnTo>
                <a:lnTo>
                  <a:pt x="277" y="197"/>
                </a:lnTo>
                <a:lnTo>
                  <a:pt x="266" y="202"/>
                </a:lnTo>
                <a:lnTo>
                  <a:pt x="254" y="206"/>
                </a:lnTo>
                <a:lnTo>
                  <a:pt x="241" y="208"/>
                </a:lnTo>
                <a:lnTo>
                  <a:pt x="228" y="210"/>
                </a:lnTo>
                <a:lnTo>
                  <a:pt x="216" y="212"/>
                </a:lnTo>
                <a:lnTo>
                  <a:pt x="190" y="213"/>
                </a:lnTo>
                <a:lnTo>
                  <a:pt x="165" y="213"/>
                </a:lnTo>
                <a:lnTo>
                  <a:pt x="115" y="213"/>
                </a:lnTo>
                <a:lnTo>
                  <a:pt x="115" y="213"/>
                </a:lnTo>
                <a:lnTo>
                  <a:pt x="114" y="213"/>
                </a:lnTo>
                <a:lnTo>
                  <a:pt x="114" y="213"/>
                </a:lnTo>
                <a:lnTo>
                  <a:pt x="113" y="213"/>
                </a:lnTo>
                <a:lnTo>
                  <a:pt x="111" y="215"/>
                </a:lnTo>
                <a:lnTo>
                  <a:pt x="111" y="215"/>
                </a:lnTo>
                <a:lnTo>
                  <a:pt x="104" y="225"/>
                </a:lnTo>
                <a:lnTo>
                  <a:pt x="96" y="236"/>
                </a:lnTo>
                <a:lnTo>
                  <a:pt x="86" y="245"/>
                </a:lnTo>
                <a:lnTo>
                  <a:pt x="75" y="252"/>
                </a:lnTo>
                <a:lnTo>
                  <a:pt x="63" y="260"/>
                </a:lnTo>
                <a:lnTo>
                  <a:pt x="51" y="266"/>
                </a:lnTo>
                <a:lnTo>
                  <a:pt x="39" y="271"/>
                </a:lnTo>
                <a:lnTo>
                  <a:pt x="26" y="275"/>
                </a:lnTo>
                <a:lnTo>
                  <a:pt x="26" y="275"/>
                </a:lnTo>
                <a:lnTo>
                  <a:pt x="40" y="262"/>
                </a:lnTo>
                <a:lnTo>
                  <a:pt x="46" y="254"/>
                </a:lnTo>
                <a:lnTo>
                  <a:pt x="52" y="246"/>
                </a:lnTo>
                <a:lnTo>
                  <a:pt x="57" y="238"/>
                </a:lnTo>
                <a:lnTo>
                  <a:pt x="61" y="230"/>
                </a:lnTo>
                <a:lnTo>
                  <a:pt x="63" y="220"/>
                </a:lnTo>
                <a:lnTo>
                  <a:pt x="65" y="211"/>
                </a:lnTo>
                <a:lnTo>
                  <a:pt x="65" y="211"/>
                </a:lnTo>
                <a:lnTo>
                  <a:pt x="65" y="210"/>
                </a:lnTo>
                <a:lnTo>
                  <a:pt x="65" y="210"/>
                </a:lnTo>
                <a:lnTo>
                  <a:pt x="65" y="208"/>
                </a:lnTo>
                <a:lnTo>
                  <a:pt x="63" y="206"/>
                </a:lnTo>
                <a:lnTo>
                  <a:pt x="63" y="206"/>
                </a:lnTo>
                <a:lnTo>
                  <a:pt x="54" y="197"/>
                </a:lnTo>
                <a:lnTo>
                  <a:pt x="47" y="188"/>
                </a:lnTo>
                <a:lnTo>
                  <a:pt x="40" y="179"/>
                </a:lnTo>
                <a:lnTo>
                  <a:pt x="35" y="168"/>
                </a:lnTo>
                <a:lnTo>
                  <a:pt x="31" y="158"/>
                </a:lnTo>
                <a:lnTo>
                  <a:pt x="28" y="146"/>
                </a:lnTo>
                <a:lnTo>
                  <a:pt x="27" y="133"/>
                </a:lnTo>
                <a:lnTo>
                  <a:pt x="27" y="121"/>
                </a:lnTo>
                <a:lnTo>
                  <a:pt x="27" y="121"/>
                </a:lnTo>
                <a:lnTo>
                  <a:pt x="29" y="107"/>
                </a:lnTo>
                <a:lnTo>
                  <a:pt x="32" y="95"/>
                </a:lnTo>
                <a:lnTo>
                  <a:pt x="37" y="82"/>
                </a:lnTo>
                <a:lnTo>
                  <a:pt x="42" y="71"/>
                </a:lnTo>
                <a:lnTo>
                  <a:pt x="49" y="59"/>
                </a:lnTo>
                <a:lnTo>
                  <a:pt x="57" y="50"/>
                </a:lnTo>
                <a:lnTo>
                  <a:pt x="67" y="41"/>
                </a:lnTo>
                <a:lnTo>
                  <a:pt x="78" y="33"/>
                </a:lnTo>
                <a:lnTo>
                  <a:pt x="78" y="33"/>
                </a:lnTo>
                <a:lnTo>
                  <a:pt x="91" y="27"/>
                </a:lnTo>
                <a:lnTo>
                  <a:pt x="104" y="22"/>
                </a:lnTo>
                <a:lnTo>
                  <a:pt x="117" y="18"/>
                </a:lnTo>
                <a:lnTo>
                  <a:pt x="130" y="14"/>
                </a:lnTo>
                <a:lnTo>
                  <a:pt x="144" y="12"/>
                </a:lnTo>
                <a:lnTo>
                  <a:pt x="158" y="10"/>
                </a:lnTo>
                <a:lnTo>
                  <a:pt x="186" y="9"/>
                </a:lnTo>
                <a:lnTo>
                  <a:pt x="186" y="9"/>
                </a:lnTo>
                <a:lnTo>
                  <a:pt x="209" y="9"/>
                </a:lnTo>
                <a:lnTo>
                  <a:pt x="221" y="11"/>
                </a:lnTo>
                <a:lnTo>
                  <a:pt x="232" y="12"/>
                </a:lnTo>
                <a:lnTo>
                  <a:pt x="243" y="15"/>
                </a:lnTo>
                <a:lnTo>
                  <a:pt x="255" y="18"/>
                </a:lnTo>
                <a:lnTo>
                  <a:pt x="266" y="22"/>
                </a:lnTo>
                <a:lnTo>
                  <a:pt x="277" y="27"/>
                </a:lnTo>
                <a:lnTo>
                  <a:pt x="277" y="27"/>
                </a:lnTo>
                <a:lnTo>
                  <a:pt x="286" y="32"/>
                </a:lnTo>
                <a:lnTo>
                  <a:pt x="296" y="37"/>
                </a:lnTo>
                <a:lnTo>
                  <a:pt x="305" y="43"/>
                </a:lnTo>
                <a:lnTo>
                  <a:pt x="313" y="50"/>
                </a:lnTo>
                <a:lnTo>
                  <a:pt x="321" y="58"/>
                </a:lnTo>
                <a:lnTo>
                  <a:pt x="329" y="67"/>
                </a:lnTo>
                <a:lnTo>
                  <a:pt x="335" y="76"/>
                </a:lnTo>
                <a:lnTo>
                  <a:pt x="340" y="86"/>
                </a:lnTo>
                <a:lnTo>
                  <a:pt x="340" y="86"/>
                </a:lnTo>
                <a:lnTo>
                  <a:pt x="342" y="93"/>
                </a:lnTo>
                <a:lnTo>
                  <a:pt x="343" y="99"/>
                </a:lnTo>
                <a:lnTo>
                  <a:pt x="344" y="105"/>
                </a:lnTo>
                <a:lnTo>
                  <a:pt x="344" y="112"/>
                </a:lnTo>
                <a:lnTo>
                  <a:pt x="344" y="118"/>
                </a:lnTo>
                <a:lnTo>
                  <a:pt x="343" y="124"/>
                </a:lnTo>
                <a:lnTo>
                  <a:pt x="339" y="136"/>
                </a:lnTo>
                <a:lnTo>
                  <a:pt x="334" y="148"/>
                </a:lnTo>
                <a:lnTo>
                  <a:pt x="327" y="159"/>
                </a:lnTo>
                <a:lnTo>
                  <a:pt x="317" y="169"/>
                </a:lnTo>
                <a:lnTo>
                  <a:pt x="308" y="178"/>
                </a:lnTo>
                <a:lnTo>
                  <a:pt x="308" y="17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2526"/>
          <p:cNvSpPr>
            <a:spLocks noEditPoints="1"/>
          </p:cNvSpPr>
          <p:nvPr/>
        </p:nvSpPr>
        <p:spPr bwMode="auto">
          <a:xfrm>
            <a:off x="8383427" y="1019995"/>
            <a:ext cx="842963" cy="398463"/>
          </a:xfrm>
          <a:custGeom>
            <a:avLst/>
            <a:gdLst/>
            <a:ahLst/>
            <a:cxnLst>
              <a:cxn ang="0">
                <a:pos x="29" y="29"/>
              </a:cxn>
              <a:cxn ang="0">
                <a:pos x="13" y="54"/>
              </a:cxn>
              <a:cxn ang="0">
                <a:pos x="209" y="112"/>
              </a:cxn>
              <a:cxn ang="0">
                <a:pos x="531" y="229"/>
              </a:cxn>
              <a:cxn ang="0">
                <a:pos x="291" y="63"/>
              </a:cxn>
              <a:cxn ang="0">
                <a:pos x="457" y="201"/>
              </a:cxn>
              <a:cxn ang="0">
                <a:pos x="452" y="217"/>
              </a:cxn>
              <a:cxn ang="0">
                <a:pos x="445" y="215"/>
              </a:cxn>
              <a:cxn ang="0">
                <a:pos x="427" y="172"/>
              </a:cxn>
              <a:cxn ang="0">
                <a:pos x="410" y="159"/>
              </a:cxn>
              <a:cxn ang="0">
                <a:pos x="393" y="131"/>
              </a:cxn>
              <a:cxn ang="0">
                <a:pos x="386" y="148"/>
              </a:cxn>
              <a:cxn ang="0">
                <a:pos x="391" y="193"/>
              </a:cxn>
              <a:cxn ang="0">
                <a:pos x="374" y="187"/>
              </a:cxn>
              <a:cxn ang="0">
                <a:pos x="365" y="180"/>
              </a:cxn>
              <a:cxn ang="0">
                <a:pos x="338" y="122"/>
              </a:cxn>
              <a:cxn ang="0">
                <a:pos x="318" y="93"/>
              </a:cxn>
              <a:cxn ang="0">
                <a:pos x="302" y="88"/>
              </a:cxn>
              <a:cxn ang="0">
                <a:pos x="289" y="83"/>
              </a:cxn>
              <a:cxn ang="0">
                <a:pos x="288" y="126"/>
              </a:cxn>
              <a:cxn ang="0">
                <a:pos x="270" y="117"/>
              </a:cxn>
              <a:cxn ang="0">
                <a:pos x="253" y="105"/>
              </a:cxn>
              <a:cxn ang="0">
                <a:pos x="224" y="67"/>
              </a:cxn>
              <a:cxn ang="0">
                <a:pos x="223" y="103"/>
              </a:cxn>
              <a:cxn ang="0">
                <a:pos x="197" y="63"/>
              </a:cxn>
              <a:cxn ang="0">
                <a:pos x="183" y="62"/>
              </a:cxn>
              <a:cxn ang="0">
                <a:pos x="171" y="67"/>
              </a:cxn>
              <a:cxn ang="0">
                <a:pos x="518" y="208"/>
              </a:cxn>
              <a:cxn ang="0">
                <a:pos x="505" y="191"/>
              </a:cxn>
              <a:cxn ang="0">
                <a:pos x="502" y="198"/>
              </a:cxn>
              <a:cxn ang="0">
                <a:pos x="490" y="180"/>
              </a:cxn>
              <a:cxn ang="0">
                <a:pos x="481" y="173"/>
              </a:cxn>
              <a:cxn ang="0">
                <a:pos x="469" y="159"/>
              </a:cxn>
              <a:cxn ang="0">
                <a:pos x="457" y="150"/>
              </a:cxn>
              <a:cxn ang="0">
                <a:pos x="435" y="160"/>
              </a:cxn>
              <a:cxn ang="0">
                <a:pos x="358" y="142"/>
              </a:cxn>
              <a:cxn ang="0">
                <a:pos x="170" y="72"/>
              </a:cxn>
              <a:cxn ang="0">
                <a:pos x="183" y="81"/>
              </a:cxn>
              <a:cxn ang="0">
                <a:pos x="193" y="75"/>
              </a:cxn>
              <a:cxn ang="0">
                <a:pos x="99" y="41"/>
              </a:cxn>
              <a:cxn ang="0">
                <a:pos x="99" y="65"/>
              </a:cxn>
              <a:cxn ang="0">
                <a:pos x="58" y="30"/>
              </a:cxn>
              <a:cxn ang="0">
                <a:pos x="117" y="81"/>
              </a:cxn>
              <a:cxn ang="0">
                <a:pos x="152" y="57"/>
              </a:cxn>
              <a:cxn ang="0">
                <a:pos x="76" y="15"/>
              </a:cxn>
              <a:cxn ang="0">
                <a:pos x="110" y="19"/>
              </a:cxn>
              <a:cxn ang="0">
                <a:pos x="412" y="213"/>
              </a:cxn>
              <a:cxn ang="0">
                <a:pos x="228" y="112"/>
              </a:cxn>
              <a:cxn ang="0">
                <a:pos x="243" y="111"/>
              </a:cxn>
              <a:cxn ang="0">
                <a:pos x="256" y="96"/>
              </a:cxn>
              <a:cxn ang="0">
                <a:pos x="273" y="106"/>
              </a:cxn>
              <a:cxn ang="0">
                <a:pos x="289" y="118"/>
              </a:cxn>
              <a:cxn ang="0">
                <a:pos x="319" y="147"/>
              </a:cxn>
              <a:cxn ang="0">
                <a:pos x="332" y="137"/>
              </a:cxn>
              <a:cxn ang="0">
                <a:pos x="368" y="185"/>
              </a:cxn>
              <a:cxn ang="0">
                <a:pos x="365" y="127"/>
              </a:cxn>
              <a:cxn ang="0">
                <a:pos x="407" y="200"/>
              </a:cxn>
              <a:cxn ang="0">
                <a:pos x="433" y="192"/>
              </a:cxn>
              <a:cxn ang="0">
                <a:pos x="463" y="218"/>
              </a:cxn>
              <a:cxn ang="0">
                <a:pos x="487" y="222"/>
              </a:cxn>
              <a:cxn ang="0">
                <a:pos x="508" y="229"/>
              </a:cxn>
              <a:cxn ang="0">
                <a:pos x="508" y="243"/>
              </a:cxn>
            </a:cxnLst>
            <a:rect l="0" t="0" r="r" b="b"/>
            <a:pathLst>
              <a:path w="531" h="251">
                <a:moveTo>
                  <a:pt x="176" y="47"/>
                </a:moveTo>
                <a:lnTo>
                  <a:pt x="176" y="47"/>
                </a:lnTo>
                <a:lnTo>
                  <a:pt x="163" y="47"/>
                </a:lnTo>
                <a:lnTo>
                  <a:pt x="148" y="48"/>
                </a:lnTo>
                <a:lnTo>
                  <a:pt x="148" y="48"/>
                </a:lnTo>
                <a:lnTo>
                  <a:pt x="141" y="39"/>
                </a:lnTo>
                <a:lnTo>
                  <a:pt x="134" y="30"/>
                </a:lnTo>
                <a:lnTo>
                  <a:pt x="126" y="22"/>
                </a:lnTo>
                <a:lnTo>
                  <a:pt x="118" y="14"/>
                </a:lnTo>
                <a:lnTo>
                  <a:pt x="109" y="8"/>
                </a:lnTo>
                <a:lnTo>
                  <a:pt x="99" y="4"/>
                </a:lnTo>
                <a:lnTo>
                  <a:pt x="89" y="1"/>
                </a:lnTo>
                <a:lnTo>
                  <a:pt x="77" y="0"/>
                </a:lnTo>
                <a:lnTo>
                  <a:pt x="77" y="0"/>
                </a:lnTo>
                <a:lnTo>
                  <a:pt x="72" y="0"/>
                </a:lnTo>
                <a:lnTo>
                  <a:pt x="66" y="1"/>
                </a:lnTo>
                <a:lnTo>
                  <a:pt x="58" y="4"/>
                </a:lnTo>
                <a:lnTo>
                  <a:pt x="50" y="9"/>
                </a:lnTo>
                <a:lnTo>
                  <a:pt x="43" y="15"/>
                </a:lnTo>
                <a:lnTo>
                  <a:pt x="29" y="29"/>
                </a:lnTo>
                <a:lnTo>
                  <a:pt x="21" y="34"/>
                </a:lnTo>
                <a:lnTo>
                  <a:pt x="13" y="38"/>
                </a:lnTo>
                <a:lnTo>
                  <a:pt x="13" y="38"/>
                </a:lnTo>
                <a:lnTo>
                  <a:pt x="12" y="38"/>
                </a:lnTo>
                <a:lnTo>
                  <a:pt x="12" y="38"/>
                </a:lnTo>
                <a:lnTo>
                  <a:pt x="10" y="38"/>
                </a:lnTo>
                <a:lnTo>
                  <a:pt x="8" y="39"/>
                </a:lnTo>
                <a:lnTo>
                  <a:pt x="8" y="39"/>
                </a:lnTo>
                <a:lnTo>
                  <a:pt x="5" y="39"/>
                </a:lnTo>
                <a:lnTo>
                  <a:pt x="5" y="39"/>
                </a:lnTo>
                <a:lnTo>
                  <a:pt x="3" y="39"/>
                </a:lnTo>
                <a:lnTo>
                  <a:pt x="3" y="39"/>
                </a:lnTo>
                <a:lnTo>
                  <a:pt x="2" y="40"/>
                </a:lnTo>
                <a:lnTo>
                  <a:pt x="1" y="41"/>
                </a:lnTo>
                <a:lnTo>
                  <a:pt x="0" y="44"/>
                </a:lnTo>
                <a:lnTo>
                  <a:pt x="0" y="44"/>
                </a:lnTo>
                <a:lnTo>
                  <a:pt x="1" y="46"/>
                </a:lnTo>
                <a:lnTo>
                  <a:pt x="3" y="48"/>
                </a:lnTo>
                <a:lnTo>
                  <a:pt x="3" y="48"/>
                </a:lnTo>
                <a:lnTo>
                  <a:pt x="13" y="54"/>
                </a:lnTo>
                <a:lnTo>
                  <a:pt x="23" y="62"/>
                </a:lnTo>
                <a:lnTo>
                  <a:pt x="41" y="79"/>
                </a:lnTo>
                <a:lnTo>
                  <a:pt x="50" y="87"/>
                </a:lnTo>
                <a:lnTo>
                  <a:pt x="59" y="95"/>
                </a:lnTo>
                <a:lnTo>
                  <a:pt x="71" y="101"/>
                </a:lnTo>
                <a:lnTo>
                  <a:pt x="77" y="104"/>
                </a:lnTo>
                <a:lnTo>
                  <a:pt x="83" y="106"/>
                </a:lnTo>
                <a:lnTo>
                  <a:pt x="83" y="106"/>
                </a:lnTo>
                <a:lnTo>
                  <a:pt x="91" y="107"/>
                </a:lnTo>
                <a:lnTo>
                  <a:pt x="101" y="107"/>
                </a:lnTo>
                <a:lnTo>
                  <a:pt x="110" y="105"/>
                </a:lnTo>
                <a:lnTo>
                  <a:pt x="120" y="101"/>
                </a:lnTo>
                <a:lnTo>
                  <a:pt x="128" y="97"/>
                </a:lnTo>
                <a:lnTo>
                  <a:pt x="136" y="91"/>
                </a:lnTo>
                <a:lnTo>
                  <a:pt x="143" y="85"/>
                </a:lnTo>
                <a:lnTo>
                  <a:pt x="147" y="78"/>
                </a:lnTo>
                <a:lnTo>
                  <a:pt x="147" y="78"/>
                </a:lnTo>
                <a:lnTo>
                  <a:pt x="147" y="78"/>
                </a:lnTo>
                <a:lnTo>
                  <a:pt x="147" y="78"/>
                </a:lnTo>
                <a:lnTo>
                  <a:pt x="209" y="112"/>
                </a:lnTo>
                <a:lnTo>
                  <a:pt x="270" y="147"/>
                </a:lnTo>
                <a:lnTo>
                  <a:pt x="332" y="181"/>
                </a:lnTo>
                <a:lnTo>
                  <a:pt x="362" y="198"/>
                </a:lnTo>
                <a:lnTo>
                  <a:pt x="395" y="213"/>
                </a:lnTo>
                <a:lnTo>
                  <a:pt x="395" y="213"/>
                </a:lnTo>
                <a:lnTo>
                  <a:pt x="432" y="232"/>
                </a:lnTo>
                <a:lnTo>
                  <a:pt x="451" y="240"/>
                </a:lnTo>
                <a:lnTo>
                  <a:pt x="470" y="247"/>
                </a:lnTo>
                <a:lnTo>
                  <a:pt x="470" y="247"/>
                </a:lnTo>
                <a:lnTo>
                  <a:pt x="486" y="250"/>
                </a:lnTo>
                <a:lnTo>
                  <a:pt x="494" y="251"/>
                </a:lnTo>
                <a:lnTo>
                  <a:pt x="502" y="251"/>
                </a:lnTo>
                <a:lnTo>
                  <a:pt x="510" y="250"/>
                </a:lnTo>
                <a:lnTo>
                  <a:pt x="517" y="248"/>
                </a:lnTo>
                <a:lnTo>
                  <a:pt x="523" y="244"/>
                </a:lnTo>
                <a:lnTo>
                  <a:pt x="526" y="241"/>
                </a:lnTo>
                <a:lnTo>
                  <a:pt x="528" y="237"/>
                </a:lnTo>
                <a:lnTo>
                  <a:pt x="528" y="237"/>
                </a:lnTo>
                <a:lnTo>
                  <a:pt x="530" y="233"/>
                </a:lnTo>
                <a:lnTo>
                  <a:pt x="531" y="229"/>
                </a:lnTo>
                <a:lnTo>
                  <a:pt x="531" y="225"/>
                </a:lnTo>
                <a:lnTo>
                  <a:pt x="531" y="221"/>
                </a:lnTo>
                <a:lnTo>
                  <a:pt x="529" y="213"/>
                </a:lnTo>
                <a:lnTo>
                  <a:pt x="526" y="205"/>
                </a:lnTo>
                <a:lnTo>
                  <a:pt x="521" y="198"/>
                </a:lnTo>
                <a:lnTo>
                  <a:pt x="516" y="191"/>
                </a:lnTo>
                <a:lnTo>
                  <a:pt x="505" y="177"/>
                </a:lnTo>
                <a:lnTo>
                  <a:pt x="505" y="177"/>
                </a:lnTo>
                <a:lnTo>
                  <a:pt x="494" y="166"/>
                </a:lnTo>
                <a:lnTo>
                  <a:pt x="482" y="156"/>
                </a:lnTo>
                <a:lnTo>
                  <a:pt x="468" y="146"/>
                </a:lnTo>
                <a:lnTo>
                  <a:pt x="455" y="137"/>
                </a:lnTo>
                <a:lnTo>
                  <a:pt x="441" y="129"/>
                </a:lnTo>
                <a:lnTo>
                  <a:pt x="427" y="121"/>
                </a:lnTo>
                <a:lnTo>
                  <a:pt x="399" y="106"/>
                </a:lnTo>
                <a:lnTo>
                  <a:pt x="399" y="106"/>
                </a:lnTo>
                <a:lnTo>
                  <a:pt x="372" y="93"/>
                </a:lnTo>
                <a:lnTo>
                  <a:pt x="346" y="82"/>
                </a:lnTo>
                <a:lnTo>
                  <a:pt x="319" y="72"/>
                </a:lnTo>
                <a:lnTo>
                  <a:pt x="291" y="63"/>
                </a:lnTo>
                <a:lnTo>
                  <a:pt x="263" y="56"/>
                </a:lnTo>
                <a:lnTo>
                  <a:pt x="235" y="51"/>
                </a:lnTo>
                <a:lnTo>
                  <a:pt x="205" y="48"/>
                </a:lnTo>
                <a:lnTo>
                  <a:pt x="176" y="47"/>
                </a:lnTo>
                <a:lnTo>
                  <a:pt x="176" y="47"/>
                </a:lnTo>
                <a:close/>
                <a:moveTo>
                  <a:pt x="359" y="97"/>
                </a:moveTo>
                <a:lnTo>
                  <a:pt x="359" y="97"/>
                </a:lnTo>
                <a:lnTo>
                  <a:pt x="383" y="109"/>
                </a:lnTo>
                <a:lnTo>
                  <a:pt x="408" y="121"/>
                </a:lnTo>
                <a:lnTo>
                  <a:pt x="432" y="134"/>
                </a:lnTo>
                <a:lnTo>
                  <a:pt x="455" y="149"/>
                </a:lnTo>
                <a:lnTo>
                  <a:pt x="455" y="149"/>
                </a:lnTo>
                <a:lnTo>
                  <a:pt x="460" y="178"/>
                </a:lnTo>
                <a:lnTo>
                  <a:pt x="462" y="193"/>
                </a:lnTo>
                <a:lnTo>
                  <a:pt x="463" y="208"/>
                </a:lnTo>
                <a:lnTo>
                  <a:pt x="463" y="208"/>
                </a:lnTo>
                <a:lnTo>
                  <a:pt x="463" y="210"/>
                </a:lnTo>
                <a:lnTo>
                  <a:pt x="462" y="210"/>
                </a:lnTo>
                <a:lnTo>
                  <a:pt x="460" y="207"/>
                </a:lnTo>
                <a:lnTo>
                  <a:pt x="457" y="201"/>
                </a:lnTo>
                <a:lnTo>
                  <a:pt x="457" y="201"/>
                </a:lnTo>
                <a:lnTo>
                  <a:pt x="454" y="192"/>
                </a:lnTo>
                <a:lnTo>
                  <a:pt x="452" y="182"/>
                </a:lnTo>
                <a:lnTo>
                  <a:pt x="452" y="182"/>
                </a:lnTo>
                <a:lnTo>
                  <a:pt x="446" y="154"/>
                </a:lnTo>
                <a:lnTo>
                  <a:pt x="446" y="154"/>
                </a:lnTo>
                <a:lnTo>
                  <a:pt x="446" y="153"/>
                </a:lnTo>
                <a:lnTo>
                  <a:pt x="445" y="153"/>
                </a:lnTo>
                <a:lnTo>
                  <a:pt x="444" y="154"/>
                </a:lnTo>
                <a:lnTo>
                  <a:pt x="444" y="154"/>
                </a:lnTo>
                <a:lnTo>
                  <a:pt x="444" y="154"/>
                </a:lnTo>
                <a:lnTo>
                  <a:pt x="450" y="188"/>
                </a:lnTo>
                <a:lnTo>
                  <a:pt x="450" y="188"/>
                </a:lnTo>
                <a:lnTo>
                  <a:pt x="453" y="208"/>
                </a:lnTo>
                <a:lnTo>
                  <a:pt x="453" y="208"/>
                </a:lnTo>
                <a:lnTo>
                  <a:pt x="454" y="217"/>
                </a:lnTo>
                <a:lnTo>
                  <a:pt x="454" y="220"/>
                </a:lnTo>
                <a:lnTo>
                  <a:pt x="453" y="220"/>
                </a:lnTo>
                <a:lnTo>
                  <a:pt x="452" y="217"/>
                </a:lnTo>
                <a:lnTo>
                  <a:pt x="452" y="217"/>
                </a:lnTo>
                <a:lnTo>
                  <a:pt x="446" y="204"/>
                </a:lnTo>
                <a:lnTo>
                  <a:pt x="446" y="204"/>
                </a:lnTo>
                <a:lnTo>
                  <a:pt x="446" y="190"/>
                </a:lnTo>
                <a:lnTo>
                  <a:pt x="443" y="176"/>
                </a:lnTo>
                <a:lnTo>
                  <a:pt x="439" y="162"/>
                </a:lnTo>
                <a:lnTo>
                  <a:pt x="437" y="156"/>
                </a:lnTo>
                <a:lnTo>
                  <a:pt x="433" y="151"/>
                </a:lnTo>
                <a:lnTo>
                  <a:pt x="433" y="151"/>
                </a:lnTo>
                <a:lnTo>
                  <a:pt x="432" y="150"/>
                </a:lnTo>
                <a:lnTo>
                  <a:pt x="431" y="152"/>
                </a:lnTo>
                <a:lnTo>
                  <a:pt x="431" y="152"/>
                </a:lnTo>
                <a:lnTo>
                  <a:pt x="434" y="164"/>
                </a:lnTo>
                <a:lnTo>
                  <a:pt x="436" y="177"/>
                </a:lnTo>
                <a:lnTo>
                  <a:pt x="440" y="191"/>
                </a:lnTo>
                <a:lnTo>
                  <a:pt x="444" y="203"/>
                </a:lnTo>
                <a:lnTo>
                  <a:pt x="444" y="203"/>
                </a:lnTo>
                <a:lnTo>
                  <a:pt x="444" y="208"/>
                </a:lnTo>
                <a:lnTo>
                  <a:pt x="444" y="208"/>
                </a:lnTo>
                <a:lnTo>
                  <a:pt x="445" y="215"/>
                </a:lnTo>
                <a:lnTo>
                  <a:pt x="445" y="215"/>
                </a:lnTo>
                <a:lnTo>
                  <a:pt x="444" y="215"/>
                </a:lnTo>
                <a:lnTo>
                  <a:pt x="442" y="210"/>
                </a:lnTo>
                <a:lnTo>
                  <a:pt x="442" y="210"/>
                </a:lnTo>
                <a:lnTo>
                  <a:pt x="435" y="194"/>
                </a:lnTo>
                <a:lnTo>
                  <a:pt x="430" y="176"/>
                </a:lnTo>
                <a:lnTo>
                  <a:pt x="430" y="176"/>
                </a:lnTo>
                <a:lnTo>
                  <a:pt x="427" y="164"/>
                </a:lnTo>
                <a:lnTo>
                  <a:pt x="427" y="164"/>
                </a:lnTo>
                <a:lnTo>
                  <a:pt x="420" y="140"/>
                </a:lnTo>
                <a:lnTo>
                  <a:pt x="420" y="140"/>
                </a:lnTo>
                <a:lnTo>
                  <a:pt x="420" y="139"/>
                </a:lnTo>
                <a:lnTo>
                  <a:pt x="419" y="139"/>
                </a:lnTo>
                <a:lnTo>
                  <a:pt x="418" y="140"/>
                </a:lnTo>
                <a:lnTo>
                  <a:pt x="418" y="140"/>
                </a:lnTo>
                <a:lnTo>
                  <a:pt x="418" y="140"/>
                </a:lnTo>
                <a:lnTo>
                  <a:pt x="419" y="146"/>
                </a:lnTo>
                <a:lnTo>
                  <a:pt x="419" y="146"/>
                </a:lnTo>
                <a:lnTo>
                  <a:pt x="420" y="147"/>
                </a:lnTo>
                <a:lnTo>
                  <a:pt x="420" y="147"/>
                </a:lnTo>
                <a:lnTo>
                  <a:pt x="427" y="172"/>
                </a:lnTo>
                <a:lnTo>
                  <a:pt x="429" y="186"/>
                </a:lnTo>
                <a:lnTo>
                  <a:pt x="431" y="199"/>
                </a:lnTo>
                <a:lnTo>
                  <a:pt x="431" y="199"/>
                </a:lnTo>
                <a:lnTo>
                  <a:pt x="431" y="201"/>
                </a:lnTo>
                <a:lnTo>
                  <a:pt x="430" y="201"/>
                </a:lnTo>
                <a:lnTo>
                  <a:pt x="427" y="198"/>
                </a:lnTo>
                <a:lnTo>
                  <a:pt x="422" y="190"/>
                </a:lnTo>
                <a:lnTo>
                  <a:pt x="422" y="190"/>
                </a:lnTo>
                <a:lnTo>
                  <a:pt x="420" y="185"/>
                </a:lnTo>
                <a:lnTo>
                  <a:pt x="420" y="185"/>
                </a:lnTo>
                <a:lnTo>
                  <a:pt x="417" y="171"/>
                </a:lnTo>
                <a:lnTo>
                  <a:pt x="414" y="157"/>
                </a:lnTo>
                <a:lnTo>
                  <a:pt x="407" y="131"/>
                </a:lnTo>
                <a:lnTo>
                  <a:pt x="407" y="131"/>
                </a:lnTo>
                <a:lnTo>
                  <a:pt x="406" y="130"/>
                </a:lnTo>
                <a:lnTo>
                  <a:pt x="406" y="130"/>
                </a:lnTo>
                <a:lnTo>
                  <a:pt x="405" y="131"/>
                </a:lnTo>
                <a:lnTo>
                  <a:pt x="405" y="132"/>
                </a:lnTo>
                <a:lnTo>
                  <a:pt x="405" y="132"/>
                </a:lnTo>
                <a:lnTo>
                  <a:pt x="410" y="159"/>
                </a:lnTo>
                <a:lnTo>
                  <a:pt x="413" y="172"/>
                </a:lnTo>
                <a:lnTo>
                  <a:pt x="418" y="186"/>
                </a:lnTo>
                <a:lnTo>
                  <a:pt x="418" y="186"/>
                </a:lnTo>
                <a:lnTo>
                  <a:pt x="418" y="196"/>
                </a:lnTo>
                <a:lnTo>
                  <a:pt x="418" y="196"/>
                </a:lnTo>
                <a:lnTo>
                  <a:pt x="418" y="196"/>
                </a:lnTo>
                <a:lnTo>
                  <a:pt x="418" y="196"/>
                </a:lnTo>
                <a:lnTo>
                  <a:pt x="416" y="193"/>
                </a:lnTo>
                <a:lnTo>
                  <a:pt x="412" y="185"/>
                </a:lnTo>
                <a:lnTo>
                  <a:pt x="412" y="185"/>
                </a:lnTo>
                <a:lnTo>
                  <a:pt x="408" y="175"/>
                </a:lnTo>
                <a:lnTo>
                  <a:pt x="405" y="166"/>
                </a:lnTo>
                <a:lnTo>
                  <a:pt x="405" y="166"/>
                </a:lnTo>
                <a:lnTo>
                  <a:pt x="405" y="165"/>
                </a:lnTo>
                <a:lnTo>
                  <a:pt x="405" y="165"/>
                </a:lnTo>
                <a:lnTo>
                  <a:pt x="399" y="146"/>
                </a:lnTo>
                <a:lnTo>
                  <a:pt x="399" y="146"/>
                </a:lnTo>
                <a:lnTo>
                  <a:pt x="393" y="131"/>
                </a:lnTo>
                <a:lnTo>
                  <a:pt x="393" y="131"/>
                </a:lnTo>
                <a:lnTo>
                  <a:pt x="393" y="131"/>
                </a:lnTo>
                <a:lnTo>
                  <a:pt x="391" y="131"/>
                </a:lnTo>
                <a:lnTo>
                  <a:pt x="390" y="131"/>
                </a:lnTo>
                <a:lnTo>
                  <a:pt x="390" y="132"/>
                </a:lnTo>
                <a:lnTo>
                  <a:pt x="390" y="132"/>
                </a:lnTo>
                <a:lnTo>
                  <a:pt x="397" y="148"/>
                </a:lnTo>
                <a:lnTo>
                  <a:pt x="402" y="164"/>
                </a:lnTo>
                <a:lnTo>
                  <a:pt x="402" y="164"/>
                </a:lnTo>
                <a:lnTo>
                  <a:pt x="404" y="174"/>
                </a:lnTo>
                <a:lnTo>
                  <a:pt x="406" y="186"/>
                </a:lnTo>
                <a:lnTo>
                  <a:pt x="406" y="186"/>
                </a:lnTo>
                <a:lnTo>
                  <a:pt x="406" y="192"/>
                </a:lnTo>
                <a:lnTo>
                  <a:pt x="406" y="195"/>
                </a:lnTo>
                <a:lnTo>
                  <a:pt x="406" y="196"/>
                </a:lnTo>
                <a:lnTo>
                  <a:pt x="405" y="195"/>
                </a:lnTo>
                <a:lnTo>
                  <a:pt x="401" y="188"/>
                </a:lnTo>
                <a:lnTo>
                  <a:pt x="401" y="188"/>
                </a:lnTo>
                <a:lnTo>
                  <a:pt x="396" y="177"/>
                </a:lnTo>
                <a:lnTo>
                  <a:pt x="391" y="167"/>
                </a:lnTo>
                <a:lnTo>
                  <a:pt x="391" y="167"/>
                </a:lnTo>
                <a:lnTo>
                  <a:pt x="386" y="148"/>
                </a:lnTo>
                <a:lnTo>
                  <a:pt x="380" y="131"/>
                </a:lnTo>
                <a:lnTo>
                  <a:pt x="380" y="131"/>
                </a:lnTo>
                <a:lnTo>
                  <a:pt x="380" y="128"/>
                </a:lnTo>
                <a:lnTo>
                  <a:pt x="379" y="127"/>
                </a:lnTo>
                <a:lnTo>
                  <a:pt x="379" y="127"/>
                </a:lnTo>
                <a:lnTo>
                  <a:pt x="377" y="122"/>
                </a:lnTo>
                <a:lnTo>
                  <a:pt x="377" y="122"/>
                </a:lnTo>
                <a:lnTo>
                  <a:pt x="377" y="122"/>
                </a:lnTo>
                <a:lnTo>
                  <a:pt x="376" y="122"/>
                </a:lnTo>
                <a:lnTo>
                  <a:pt x="375" y="122"/>
                </a:lnTo>
                <a:lnTo>
                  <a:pt x="375" y="123"/>
                </a:lnTo>
                <a:lnTo>
                  <a:pt x="375" y="123"/>
                </a:lnTo>
                <a:lnTo>
                  <a:pt x="381" y="144"/>
                </a:lnTo>
                <a:lnTo>
                  <a:pt x="388" y="164"/>
                </a:lnTo>
                <a:lnTo>
                  <a:pt x="388" y="164"/>
                </a:lnTo>
                <a:lnTo>
                  <a:pt x="390" y="173"/>
                </a:lnTo>
                <a:lnTo>
                  <a:pt x="390" y="173"/>
                </a:lnTo>
                <a:lnTo>
                  <a:pt x="391" y="182"/>
                </a:lnTo>
                <a:lnTo>
                  <a:pt x="391" y="193"/>
                </a:lnTo>
                <a:lnTo>
                  <a:pt x="391" y="193"/>
                </a:lnTo>
                <a:lnTo>
                  <a:pt x="390" y="190"/>
                </a:lnTo>
                <a:lnTo>
                  <a:pt x="388" y="186"/>
                </a:lnTo>
                <a:lnTo>
                  <a:pt x="385" y="177"/>
                </a:lnTo>
                <a:lnTo>
                  <a:pt x="385" y="177"/>
                </a:lnTo>
                <a:lnTo>
                  <a:pt x="378" y="159"/>
                </a:lnTo>
                <a:lnTo>
                  <a:pt x="372" y="140"/>
                </a:lnTo>
                <a:lnTo>
                  <a:pt x="365" y="122"/>
                </a:lnTo>
                <a:lnTo>
                  <a:pt x="361" y="113"/>
                </a:lnTo>
                <a:lnTo>
                  <a:pt x="356" y="104"/>
                </a:lnTo>
                <a:lnTo>
                  <a:pt x="356" y="104"/>
                </a:lnTo>
                <a:lnTo>
                  <a:pt x="355" y="104"/>
                </a:lnTo>
                <a:lnTo>
                  <a:pt x="354" y="105"/>
                </a:lnTo>
                <a:lnTo>
                  <a:pt x="354" y="105"/>
                </a:lnTo>
                <a:lnTo>
                  <a:pt x="356" y="115"/>
                </a:lnTo>
                <a:lnTo>
                  <a:pt x="359" y="125"/>
                </a:lnTo>
                <a:lnTo>
                  <a:pt x="365" y="145"/>
                </a:lnTo>
                <a:lnTo>
                  <a:pt x="371" y="165"/>
                </a:lnTo>
                <a:lnTo>
                  <a:pt x="373" y="175"/>
                </a:lnTo>
                <a:lnTo>
                  <a:pt x="374" y="187"/>
                </a:lnTo>
                <a:lnTo>
                  <a:pt x="374" y="187"/>
                </a:lnTo>
                <a:lnTo>
                  <a:pt x="373" y="181"/>
                </a:lnTo>
                <a:lnTo>
                  <a:pt x="371" y="176"/>
                </a:lnTo>
                <a:lnTo>
                  <a:pt x="367" y="166"/>
                </a:lnTo>
                <a:lnTo>
                  <a:pt x="367" y="166"/>
                </a:lnTo>
                <a:lnTo>
                  <a:pt x="361" y="144"/>
                </a:lnTo>
                <a:lnTo>
                  <a:pt x="361" y="144"/>
                </a:lnTo>
                <a:lnTo>
                  <a:pt x="355" y="125"/>
                </a:lnTo>
                <a:lnTo>
                  <a:pt x="351" y="116"/>
                </a:lnTo>
                <a:lnTo>
                  <a:pt x="346" y="107"/>
                </a:lnTo>
                <a:lnTo>
                  <a:pt x="346" y="107"/>
                </a:lnTo>
                <a:lnTo>
                  <a:pt x="345" y="107"/>
                </a:lnTo>
                <a:lnTo>
                  <a:pt x="344" y="107"/>
                </a:lnTo>
                <a:lnTo>
                  <a:pt x="344" y="108"/>
                </a:lnTo>
                <a:lnTo>
                  <a:pt x="344" y="108"/>
                </a:lnTo>
                <a:lnTo>
                  <a:pt x="356" y="142"/>
                </a:lnTo>
                <a:lnTo>
                  <a:pt x="361" y="159"/>
                </a:lnTo>
                <a:lnTo>
                  <a:pt x="365" y="176"/>
                </a:lnTo>
                <a:lnTo>
                  <a:pt x="365" y="176"/>
                </a:lnTo>
                <a:lnTo>
                  <a:pt x="365" y="179"/>
                </a:lnTo>
                <a:lnTo>
                  <a:pt x="365" y="180"/>
                </a:lnTo>
                <a:lnTo>
                  <a:pt x="364" y="180"/>
                </a:lnTo>
                <a:lnTo>
                  <a:pt x="363" y="178"/>
                </a:lnTo>
                <a:lnTo>
                  <a:pt x="359" y="172"/>
                </a:lnTo>
                <a:lnTo>
                  <a:pt x="359" y="172"/>
                </a:lnTo>
                <a:lnTo>
                  <a:pt x="356" y="164"/>
                </a:lnTo>
                <a:lnTo>
                  <a:pt x="353" y="156"/>
                </a:lnTo>
                <a:lnTo>
                  <a:pt x="353" y="156"/>
                </a:lnTo>
                <a:lnTo>
                  <a:pt x="347" y="139"/>
                </a:lnTo>
                <a:lnTo>
                  <a:pt x="340" y="122"/>
                </a:lnTo>
                <a:lnTo>
                  <a:pt x="340" y="122"/>
                </a:lnTo>
                <a:lnTo>
                  <a:pt x="336" y="113"/>
                </a:lnTo>
                <a:lnTo>
                  <a:pt x="332" y="104"/>
                </a:lnTo>
                <a:lnTo>
                  <a:pt x="332" y="104"/>
                </a:lnTo>
                <a:lnTo>
                  <a:pt x="331" y="103"/>
                </a:lnTo>
                <a:lnTo>
                  <a:pt x="331" y="103"/>
                </a:lnTo>
                <a:lnTo>
                  <a:pt x="330" y="104"/>
                </a:lnTo>
                <a:lnTo>
                  <a:pt x="330" y="105"/>
                </a:lnTo>
                <a:lnTo>
                  <a:pt x="330" y="105"/>
                </a:lnTo>
                <a:lnTo>
                  <a:pt x="338" y="122"/>
                </a:lnTo>
                <a:lnTo>
                  <a:pt x="338" y="122"/>
                </a:lnTo>
                <a:lnTo>
                  <a:pt x="339" y="126"/>
                </a:lnTo>
                <a:lnTo>
                  <a:pt x="339" y="126"/>
                </a:lnTo>
                <a:lnTo>
                  <a:pt x="343" y="138"/>
                </a:lnTo>
                <a:lnTo>
                  <a:pt x="345" y="150"/>
                </a:lnTo>
                <a:lnTo>
                  <a:pt x="345" y="150"/>
                </a:lnTo>
                <a:lnTo>
                  <a:pt x="346" y="158"/>
                </a:lnTo>
                <a:lnTo>
                  <a:pt x="346" y="163"/>
                </a:lnTo>
                <a:lnTo>
                  <a:pt x="347" y="166"/>
                </a:lnTo>
                <a:lnTo>
                  <a:pt x="347" y="166"/>
                </a:lnTo>
                <a:lnTo>
                  <a:pt x="342" y="158"/>
                </a:lnTo>
                <a:lnTo>
                  <a:pt x="338" y="149"/>
                </a:lnTo>
                <a:lnTo>
                  <a:pt x="332" y="131"/>
                </a:lnTo>
                <a:lnTo>
                  <a:pt x="326" y="112"/>
                </a:lnTo>
                <a:lnTo>
                  <a:pt x="320" y="93"/>
                </a:lnTo>
                <a:lnTo>
                  <a:pt x="320" y="93"/>
                </a:lnTo>
                <a:lnTo>
                  <a:pt x="319" y="92"/>
                </a:lnTo>
                <a:lnTo>
                  <a:pt x="319" y="92"/>
                </a:lnTo>
                <a:lnTo>
                  <a:pt x="318" y="92"/>
                </a:lnTo>
                <a:lnTo>
                  <a:pt x="318" y="93"/>
                </a:lnTo>
                <a:lnTo>
                  <a:pt x="318" y="93"/>
                </a:lnTo>
                <a:lnTo>
                  <a:pt x="322" y="110"/>
                </a:lnTo>
                <a:lnTo>
                  <a:pt x="327" y="126"/>
                </a:lnTo>
                <a:lnTo>
                  <a:pt x="327" y="126"/>
                </a:lnTo>
                <a:lnTo>
                  <a:pt x="333" y="149"/>
                </a:lnTo>
                <a:lnTo>
                  <a:pt x="333" y="149"/>
                </a:lnTo>
                <a:lnTo>
                  <a:pt x="334" y="153"/>
                </a:lnTo>
                <a:lnTo>
                  <a:pt x="334" y="157"/>
                </a:lnTo>
                <a:lnTo>
                  <a:pt x="333" y="157"/>
                </a:lnTo>
                <a:lnTo>
                  <a:pt x="332" y="157"/>
                </a:lnTo>
                <a:lnTo>
                  <a:pt x="329" y="154"/>
                </a:lnTo>
                <a:lnTo>
                  <a:pt x="329" y="154"/>
                </a:lnTo>
                <a:lnTo>
                  <a:pt x="325" y="146"/>
                </a:lnTo>
                <a:lnTo>
                  <a:pt x="321" y="139"/>
                </a:lnTo>
                <a:lnTo>
                  <a:pt x="316" y="122"/>
                </a:lnTo>
                <a:lnTo>
                  <a:pt x="310" y="105"/>
                </a:lnTo>
                <a:lnTo>
                  <a:pt x="307" y="96"/>
                </a:lnTo>
                <a:lnTo>
                  <a:pt x="303" y="89"/>
                </a:lnTo>
                <a:lnTo>
                  <a:pt x="303" y="89"/>
                </a:lnTo>
                <a:lnTo>
                  <a:pt x="302" y="88"/>
                </a:lnTo>
                <a:lnTo>
                  <a:pt x="302" y="88"/>
                </a:lnTo>
                <a:lnTo>
                  <a:pt x="301" y="90"/>
                </a:lnTo>
                <a:lnTo>
                  <a:pt x="301" y="90"/>
                </a:lnTo>
                <a:lnTo>
                  <a:pt x="309" y="122"/>
                </a:lnTo>
                <a:lnTo>
                  <a:pt x="309" y="122"/>
                </a:lnTo>
                <a:lnTo>
                  <a:pt x="314" y="138"/>
                </a:lnTo>
                <a:lnTo>
                  <a:pt x="314" y="138"/>
                </a:lnTo>
                <a:lnTo>
                  <a:pt x="316" y="143"/>
                </a:lnTo>
                <a:lnTo>
                  <a:pt x="314" y="140"/>
                </a:lnTo>
                <a:lnTo>
                  <a:pt x="314" y="140"/>
                </a:lnTo>
                <a:lnTo>
                  <a:pt x="309" y="133"/>
                </a:lnTo>
                <a:lnTo>
                  <a:pt x="306" y="127"/>
                </a:lnTo>
                <a:lnTo>
                  <a:pt x="300" y="113"/>
                </a:lnTo>
                <a:lnTo>
                  <a:pt x="296" y="97"/>
                </a:lnTo>
                <a:lnTo>
                  <a:pt x="291" y="83"/>
                </a:lnTo>
                <a:lnTo>
                  <a:pt x="291" y="83"/>
                </a:lnTo>
                <a:lnTo>
                  <a:pt x="291" y="82"/>
                </a:lnTo>
                <a:lnTo>
                  <a:pt x="290" y="82"/>
                </a:lnTo>
                <a:lnTo>
                  <a:pt x="289" y="83"/>
                </a:lnTo>
                <a:lnTo>
                  <a:pt x="289" y="83"/>
                </a:lnTo>
                <a:lnTo>
                  <a:pt x="289" y="83"/>
                </a:lnTo>
                <a:lnTo>
                  <a:pt x="293" y="98"/>
                </a:lnTo>
                <a:lnTo>
                  <a:pt x="297" y="114"/>
                </a:lnTo>
                <a:lnTo>
                  <a:pt x="300" y="129"/>
                </a:lnTo>
                <a:lnTo>
                  <a:pt x="302" y="144"/>
                </a:lnTo>
                <a:lnTo>
                  <a:pt x="302" y="144"/>
                </a:lnTo>
                <a:lnTo>
                  <a:pt x="300" y="138"/>
                </a:lnTo>
                <a:lnTo>
                  <a:pt x="296" y="131"/>
                </a:lnTo>
                <a:lnTo>
                  <a:pt x="296" y="131"/>
                </a:lnTo>
                <a:lnTo>
                  <a:pt x="289" y="113"/>
                </a:lnTo>
                <a:lnTo>
                  <a:pt x="289" y="113"/>
                </a:lnTo>
                <a:lnTo>
                  <a:pt x="284" y="98"/>
                </a:lnTo>
                <a:lnTo>
                  <a:pt x="278" y="85"/>
                </a:lnTo>
                <a:lnTo>
                  <a:pt x="278" y="85"/>
                </a:lnTo>
                <a:lnTo>
                  <a:pt x="277" y="85"/>
                </a:lnTo>
                <a:lnTo>
                  <a:pt x="276" y="86"/>
                </a:lnTo>
                <a:lnTo>
                  <a:pt x="276" y="86"/>
                </a:lnTo>
                <a:lnTo>
                  <a:pt x="277" y="93"/>
                </a:lnTo>
                <a:lnTo>
                  <a:pt x="278" y="99"/>
                </a:lnTo>
                <a:lnTo>
                  <a:pt x="283" y="113"/>
                </a:lnTo>
                <a:lnTo>
                  <a:pt x="288" y="126"/>
                </a:lnTo>
                <a:lnTo>
                  <a:pt x="291" y="139"/>
                </a:lnTo>
                <a:lnTo>
                  <a:pt x="291" y="139"/>
                </a:lnTo>
                <a:lnTo>
                  <a:pt x="292" y="143"/>
                </a:lnTo>
                <a:lnTo>
                  <a:pt x="292" y="143"/>
                </a:lnTo>
                <a:lnTo>
                  <a:pt x="291" y="143"/>
                </a:lnTo>
                <a:lnTo>
                  <a:pt x="289" y="138"/>
                </a:lnTo>
                <a:lnTo>
                  <a:pt x="289" y="138"/>
                </a:lnTo>
                <a:lnTo>
                  <a:pt x="284" y="128"/>
                </a:lnTo>
                <a:lnTo>
                  <a:pt x="279" y="117"/>
                </a:lnTo>
                <a:lnTo>
                  <a:pt x="279" y="117"/>
                </a:lnTo>
                <a:lnTo>
                  <a:pt x="273" y="98"/>
                </a:lnTo>
                <a:lnTo>
                  <a:pt x="266" y="81"/>
                </a:lnTo>
                <a:lnTo>
                  <a:pt x="266" y="81"/>
                </a:lnTo>
                <a:lnTo>
                  <a:pt x="265" y="81"/>
                </a:lnTo>
                <a:lnTo>
                  <a:pt x="264" y="82"/>
                </a:lnTo>
                <a:lnTo>
                  <a:pt x="264" y="82"/>
                </a:lnTo>
                <a:lnTo>
                  <a:pt x="265" y="92"/>
                </a:lnTo>
                <a:lnTo>
                  <a:pt x="268" y="104"/>
                </a:lnTo>
                <a:lnTo>
                  <a:pt x="268" y="104"/>
                </a:lnTo>
                <a:lnTo>
                  <a:pt x="270" y="117"/>
                </a:lnTo>
                <a:lnTo>
                  <a:pt x="272" y="125"/>
                </a:lnTo>
                <a:lnTo>
                  <a:pt x="274" y="129"/>
                </a:lnTo>
                <a:lnTo>
                  <a:pt x="274" y="129"/>
                </a:lnTo>
                <a:lnTo>
                  <a:pt x="270" y="123"/>
                </a:lnTo>
                <a:lnTo>
                  <a:pt x="266" y="117"/>
                </a:lnTo>
                <a:lnTo>
                  <a:pt x="260" y="103"/>
                </a:lnTo>
                <a:lnTo>
                  <a:pt x="254" y="87"/>
                </a:lnTo>
                <a:lnTo>
                  <a:pt x="248" y="73"/>
                </a:lnTo>
                <a:lnTo>
                  <a:pt x="248" y="73"/>
                </a:lnTo>
                <a:lnTo>
                  <a:pt x="247" y="73"/>
                </a:lnTo>
                <a:lnTo>
                  <a:pt x="247" y="73"/>
                </a:lnTo>
                <a:lnTo>
                  <a:pt x="246" y="74"/>
                </a:lnTo>
                <a:lnTo>
                  <a:pt x="246" y="74"/>
                </a:lnTo>
                <a:lnTo>
                  <a:pt x="254" y="97"/>
                </a:lnTo>
                <a:lnTo>
                  <a:pt x="254" y="97"/>
                </a:lnTo>
                <a:lnTo>
                  <a:pt x="256" y="108"/>
                </a:lnTo>
                <a:lnTo>
                  <a:pt x="258" y="113"/>
                </a:lnTo>
                <a:lnTo>
                  <a:pt x="260" y="117"/>
                </a:lnTo>
                <a:lnTo>
                  <a:pt x="260" y="117"/>
                </a:lnTo>
                <a:lnTo>
                  <a:pt x="253" y="105"/>
                </a:lnTo>
                <a:lnTo>
                  <a:pt x="247" y="91"/>
                </a:lnTo>
                <a:lnTo>
                  <a:pt x="236" y="66"/>
                </a:lnTo>
                <a:lnTo>
                  <a:pt x="236" y="66"/>
                </a:lnTo>
                <a:lnTo>
                  <a:pt x="235" y="65"/>
                </a:lnTo>
                <a:lnTo>
                  <a:pt x="234" y="65"/>
                </a:lnTo>
                <a:lnTo>
                  <a:pt x="234" y="65"/>
                </a:lnTo>
                <a:lnTo>
                  <a:pt x="234" y="66"/>
                </a:lnTo>
                <a:lnTo>
                  <a:pt x="234" y="66"/>
                </a:lnTo>
                <a:lnTo>
                  <a:pt x="242" y="92"/>
                </a:lnTo>
                <a:lnTo>
                  <a:pt x="246" y="106"/>
                </a:lnTo>
                <a:lnTo>
                  <a:pt x="250" y="119"/>
                </a:lnTo>
                <a:lnTo>
                  <a:pt x="250" y="119"/>
                </a:lnTo>
                <a:lnTo>
                  <a:pt x="248" y="114"/>
                </a:lnTo>
                <a:lnTo>
                  <a:pt x="245" y="108"/>
                </a:lnTo>
                <a:lnTo>
                  <a:pt x="239" y="96"/>
                </a:lnTo>
                <a:lnTo>
                  <a:pt x="239" y="96"/>
                </a:lnTo>
                <a:lnTo>
                  <a:pt x="226" y="67"/>
                </a:lnTo>
                <a:lnTo>
                  <a:pt x="226" y="67"/>
                </a:lnTo>
                <a:lnTo>
                  <a:pt x="225" y="67"/>
                </a:lnTo>
                <a:lnTo>
                  <a:pt x="224" y="67"/>
                </a:lnTo>
                <a:lnTo>
                  <a:pt x="224" y="67"/>
                </a:lnTo>
                <a:lnTo>
                  <a:pt x="224" y="68"/>
                </a:lnTo>
                <a:lnTo>
                  <a:pt x="224" y="68"/>
                </a:lnTo>
                <a:lnTo>
                  <a:pt x="232" y="89"/>
                </a:lnTo>
                <a:lnTo>
                  <a:pt x="238" y="110"/>
                </a:lnTo>
                <a:lnTo>
                  <a:pt x="238" y="110"/>
                </a:lnTo>
                <a:lnTo>
                  <a:pt x="235" y="100"/>
                </a:lnTo>
                <a:lnTo>
                  <a:pt x="231" y="90"/>
                </a:lnTo>
                <a:lnTo>
                  <a:pt x="224" y="80"/>
                </a:lnTo>
                <a:lnTo>
                  <a:pt x="219" y="71"/>
                </a:lnTo>
                <a:lnTo>
                  <a:pt x="219" y="71"/>
                </a:lnTo>
                <a:lnTo>
                  <a:pt x="217" y="71"/>
                </a:lnTo>
                <a:lnTo>
                  <a:pt x="217" y="72"/>
                </a:lnTo>
                <a:lnTo>
                  <a:pt x="217" y="72"/>
                </a:lnTo>
                <a:lnTo>
                  <a:pt x="220" y="90"/>
                </a:lnTo>
                <a:lnTo>
                  <a:pt x="222" y="99"/>
                </a:lnTo>
                <a:lnTo>
                  <a:pt x="224" y="104"/>
                </a:lnTo>
                <a:lnTo>
                  <a:pt x="226" y="107"/>
                </a:lnTo>
                <a:lnTo>
                  <a:pt x="226" y="107"/>
                </a:lnTo>
                <a:lnTo>
                  <a:pt x="223" y="103"/>
                </a:lnTo>
                <a:lnTo>
                  <a:pt x="220" y="97"/>
                </a:lnTo>
                <a:lnTo>
                  <a:pt x="216" y="87"/>
                </a:lnTo>
                <a:lnTo>
                  <a:pt x="212" y="77"/>
                </a:lnTo>
                <a:lnTo>
                  <a:pt x="209" y="72"/>
                </a:lnTo>
                <a:lnTo>
                  <a:pt x="206" y="68"/>
                </a:lnTo>
                <a:lnTo>
                  <a:pt x="206" y="68"/>
                </a:lnTo>
                <a:lnTo>
                  <a:pt x="205" y="68"/>
                </a:lnTo>
                <a:lnTo>
                  <a:pt x="205" y="68"/>
                </a:lnTo>
                <a:lnTo>
                  <a:pt x="204" y="69"/>
                </a:lnTo>
                <a:lnTo>
                  <a:pt x="204" y="69"/>
                </a:lnTo>
                <a:lnTo>
                  <a:pt x="210" y="87"/>
                </a:lnTo>
                <a:lnTo>
                  <a:pt x="210" y="87"/>
                </a:lnTo>
                <a:lnTo>
                  <a:pt x="214" y="97"/>
                </a:lnTo>
                <a:lnTo>
                  <a:pt x="215" y="101"/>
                </a:lnTo>
                <a:lnTo>
                  <a:pt x="213" y="97"/>
                </a:lnTo>
                <a:lnTo>
                  <a:pt x="213" y="97"/>
                </a:lnTo>
                <a:lnTo>
                  <a:pt x="206" y="79"/>
                </a:lnTo>
                <a:lnTo>
                  <a:pt x="202" y="71"/>
                </a:lnTo>
                <a:lnTo>
                  <a:pt x="197" y="63"/>
                </a:lnTo>
                <a:lnTo>
                  <a:pt x="197" y="63"/>
                </a:lnTo>
                <a:lnTo>
                  <a:pt x="196" y="62"/>
                </a:lnTo>
                <a:lnTo>
                  <a:pt x="195" y="63"/>
                </a:lnTo>
                <a:lnTo>
                  <a:pt x="195" y="63"/>
                </a:lnTo>
                <a:lnTo>
                  <a:pt x="198" y="75"/>
                </a:lnTo>
                <a:lnTo>
                  <a:pt x="202" y="86"/>
                </a:lnTo>
                <a:lnTo>
                  <a:pt x="202" y="86"/>
                </a:lnTo>
                <a:lnTo>
                  <a:pt x="197" y="74"/>
                </a:lnTo>
                <a:lnTo>
                  <a:pt x="191" y="63"/>
                </a:lnTo>
                <a:lnTo>
                  <a:pt x="191" y="63"/>
                </a:lnTo>
                <a:lnTo>
                  <a:pt x="190" y="63"/>
                </a:lnTo>
                <a:lnTo>
                  <a:pt x="189" y="64"/>
                </a:lnTo>
                <a:lnTo>
                  <a:pt x="189" y="64"/>
                </a:lnTo>
                <a:lnTo>
                  <a:pt x="191" y="74"/>
                </a:lnTo>
                <a:lnTo>
                  <a:pt x="192" y="84"/>
                </a:lnTo>
                <a:lnTo>
                  <a:pt x="192" y="84"/>
                </a:lnTo>
                <a:lnTo>
                  <a:pt x="191" y="79"/>
                </a:lnTo>
                <a:lnTo>
                  <a:pt x="189" y="73"/>
                </a:lnTo>
                <a:lnTo>
                  <a:pt x="184" y="63"/>
                </a:lnTo>
                <a:lnTo>
                  <a:pt x="184" y="63"/>
                </a:lnTo>
                <a:lnTo>
                  <a:pt x="183" y="62"/>
                </a:lnTo>
                <a:lnTo>
                  <a:pt x="182" y="63"/>
                </a:lnTo>
                <a:lnTo>
                  <a:pt x="182" y="63"/>
                </a:lnTo>
                <a:lnTo>
                  <a:pt x="182" y="68"/>
                </a:lnTo>
                <a:lnTo>
                  <a:pt x="182" y="68"/>
                </a:lnTo>
                <a:lnTo>
                  <a:pt x="181" y="65"/>
                </a:lnTo>
                <a:lnTo>
                  <a:pt x="181" y="65"/>
                </a:lnTo>
                <a:lnTo>
                  <a:pt x="180" y="64"/>
                </a:lnTo>
                <a:lnTo>
                  <a:pt x="179" y="64"/>
                </a:lnTo>
                <a:lnTo>
                  <a:pt x="179" y="64"/>
                </a:lnTo>
                <a:lnTo>
                  <a:pt x="177" y="69"/>
                </a:lnTo>
                <a:lnTo>
                  <a:pt x="177" y="69"/>
                </a:lnTo>
                <a:lnTo>
                  <a:pt x="176" y="68"/>
                </a:lnTo>
                <a:lnTo>
                  <a:pt x="175" y="69"/>
                </a:lnTo>
                <a:lnTo>
                  <a:pt x="175" y="69"/>
                </a:lnTo>
                <a:lnTo>
                  <a:pt x="174" y="72"/>
                </a:lnTo>
                <a:lnTo>
                  <a:pt x="173" y="73"/>
                </a:lnTo>
                <a:lnTo>
                  <a:pt x="172" y="71"/>
                </a:lnTo>
                <a:lnTo>
                  <a:pt x="171" y="68"/>
                </a:lnTo>
                <a:lnTo>
                  <a:pt x="171" y="68"/>
                </a:lnTo>
                <a:lnTo>
                  <a:pt x="171" y="67"/>
                </a:lnTo>
                <a:lnTo>
                  <a:pt x="171" y="67"/>
                </a:lnTo>
                <a:lnTo>
                  <a:pt x="172" y="62"/>
                </a:lnTo>
                <a:lnTo>
                  <a:pt x="171" y="56"/>
                </a:lnTo>
                <a:lnTo>
                  <a:pt x="171" y="56"/>
                </a:lnTo>
                <a:lnTo>
                  <a:pt x="195" y="56"/>
                </a:lnTo>
                <a:lnTo>
                  <a:pt x="219" y="58"/>
                </a:lnTo>
                <a:lnTo>
                  <a:pt x="243" y="61"/>
                </a:lnTo>
                <a:lnTo>
                  <a:pt x="267" y="66"/>
                </a:lnTo>
                <a:lnTo>
                  <a:pt x="290" y="72"/>
                </a:lnTo>
                <a:lnTo>
                  <a:pt x="314" y="79"/>
                </a:lnTo>
                <a:lnTo>
                  <a:pt x="336" y="87"/>
                </a:lnTo>
                <a:lnTo>
                  <a:pt x="359" y="97"/>
                </a:lnTo>
                <a:lnTo>
                  <a:pt x="359" y="97"/>
                </a:lnTo>
                <a:close/>
                <a:moveTo>
                  <a:pt x="522" y="222"/>
                </a:moveTo>
                <a:lnTo>
                  <a:pt x="522" y="222"/>
                </a:lnTo>
                <a:lnTo>
                  <a:pt x="522" y="226"/>
                </a:lnTo>
                <a:lnTo>
                  <a:pt x="521" y="231"/>
                </a:lnTo>
                <a:lnTo>
                  <a:pt x="521" y="231"/>
                </a:lnTo>
                <a:lnTo>
                  <a:pt x="520" y="219"/>
                </a:lnTo>
                <a:lnTo>
                  <a:pt x="518" y="208"/>
                </a:lnTo>
                <a:lnTo>
                  <a:pt x="518" y="208"/>
                </a:lnTo>
                <a:lnTo>
                  <a:pt x="520" y="213"/>
                </a:lnTo>
                <a:lnTo>
                  <a:pt x="520" y="213"/>
                </a:lnTo>
                <a:lnTo>
                  <a:pt x="522" y="222"/>
                </a:lnTo>
                <a:lnTo>
                  <a:pt x="522" y="222"/>
                </a:lnTo>
                <a:close/>
                <a:moveTo>
                  <a:pt x="515" y="205"/>
                </a:moveTo>
                <a:lnTo>
                  <a:pt x="515" y="205"/>
                </a:lnTo>
                <a:lnTo>
                  <a:pt x="515" y="205"/>
                </a:lnTo>
                <a:lnTo>
                  <a:pt x="515" y="205"/>
                </a:lnTo>
                <a:lnTo>
                  <a:pt x="514" y="203"/>
                </a:lnTo>
                <a:lnTo>
                  <a:pt x="514" y="203"/>
                </a:lnTo>
                <a:lnTo>
                  <a:pt x="515" y="205"/>
                </a:lnTo>
                <a:lnTo>
                  <a:pt x="515" y="205"/>
                </a:lnTo>
                <a:close/>
                <a:moveTo>
                  <a:pt x="464" y="155"/>
                </a:moveTo>
                <a:lnTo>
                  <a:pt x="464" y="155"/>
                </a:lnTo>
                <a:lnTo>
                  <a:pt x="476" y="163"/>
                </a:lnTo>
                <a:lnTo>
                  <a:pt x="486" y="172"/>
                </a:lnTo>
                <a:lnTo>
                  <a:pt x="496" y="181"/>
                </a:lnTo>
                <a:lnTo>
                  <a:pt x="505" y="191"/>
                </a:lnTo>
                <a:lnTo>
                  <a:pt x="505" y="191"/>
                </a:lnTo>
                <a:lnTo>
                  <a:pt x="509" y="197"/>
                </a:lnTo>
                <a:lnTo>
                  <a:pt x="509" y="197"/>
                </a:lnTo>
                <a:lnTo>
                  <a:pt x="513" y="213"/>
                </a:lnTo>
                <a:lnTo>
                  <a:pt x="513" y="213"/>
                </a:lnTo>
                <a:lnTo>
                  <a:pt x="512" y="222"/>
                </a:lnTo>
                <a:lnTo>
                  <a:pt x="513" y="230"/>
                </a:lnTo>
                <a:lnTo>
                  <a:pt x="513" y="230"/>
                </a:lnTo>
                <a:lnTo>
                  <a:pt x="509" y="221"/>
                </a:lnTo>
                <a:lnTo>
                  <a:pt x="507" y="211"/>
                </a:lnTo>
                <a:lnTo>
                  <a:pt x="504" y="191"/>
                </a:lnTo>
                <a:lnTo>
                  <a:pt x="504" y="191"/>
                </a:lnTo>
                <a:lnTo>
                  <a:pt x="504" y="190"/>
                </a:lnTo>
                <a:lnTo>
                  <a:pt x="503" y="190"/>
                </a:lnTo>
                <a:lnTo>
                  <a:pt x="502" y="191"/>
                </a:lnTo>
                <a:lnTo>
                  <a:pt x="502" y="191"/>
                </a:lnTo>
                <a:lnTo>
                  <a:pt x="502" y="191"/>
                </a:lnTo>
                <a:lnTo>
                  <a:pt x="502" y="196"/>
                </a:lnTo>
                <a:lnTo>
                  <a:pt x="502" y="196"/>
                </a:lnTo>
                <a:lnTo>
                  <a:pt x="502" y="198"/>
                </a:lnTo>
                <a:lnTo>
                  <a:pt x="502" y="198"/>
                </a:lnTo>
                <a:lnTo>
                  <a:pt x="504" y="212"/>
                </a:lnTo>
                <a:lnTo>
                  <a:pt x="504" y="212"/>
                </a:lnTo>
                <a:lnTo>
                  <a:pt x="505" y="219"/>
                </a:lnTo>
                <a:lnTo>
                  <a:pt x="506" y="228"/>
                </a:lnTo>
                <a:lnTo>
                  <a:pt x="506" y="231"/>
                </a:lnTo>
                <a:lnTo>
                  <a:pt x="505" y="232"/>
                </a:lnTo>
                <a:lnTo>
                  <a:pt x="504" y="231"/>
                </a:lnTo>
                <a:lnTo>
                  <a:pt x="502" y="227"/>
                </a:lnTo>
                <a:lnTo>
                  <a:pt x="502" y="227"/>
                </a:lnTo>
                <a:lnTo>
                  <a:pt x="500" y="223"/>
                </a:lnTo>
                <a:lnTo>
                  <a:pt x="500" y="223"/>
                </a:lnTo>
                <a:lnTo>
                  <a:pt x="500" y="212"/>
                </a:lnTo>
                <a:lnTo>
                  <a:pt x="499" y="201"/>
                </a:lnTo>
                <a:lnTo>
                  <a:pt x="496" y="191"/>
                </a:lnTo>
                <a:lnTo>
                  <a:pt x="492" y="180"/>
                </a:lnTo>
                <a:lnTo>
                  <a:pt x="492" y="180"/>
                </a:lnTo>
                <a:lnTo>
                  <a:pt x="491" y="179"/>
                </a:lnTo>
                <a:lnTo>
                  <a:pt x="490" y="179"/>
                </a:lnTo>
                <a:lnTo>
                  <a:pt x="490" y="180"/>
                </a:lnTo>
                <a:lnTo>
                  <a:pt x="490" y="180"/>
                </a:lnTo>
                <a:lnTo>
                  <a:pt x="490" y="180"/>
                </a:lnTo>
                <a:lnTo>
                  <a:pt x="492" y="192"/>
                </a:lnTo>
                <a:lnTo>
                  <a:pt x="493" y="202"/>
                </a:lnTo>
                <a:lnTo>
                  <a:pt x="495" y="213"/>
                </a:lnTo>
                <a:lnTo>
                  <a:pt x="498" y="223"/>
                </a:lnTo>
                <a:lnTo>
                  <a:pt x="498" y="223"/>
                </a:lnTo>
                <a:lnTo>
                  <a:pt x="497" y="230"/>
                </a:lnTo>
                <a:lnTo>
                  <a:pt x="497" y="230"/>
                </a:lnTo>
                <a:lnTo>
                  <a:pt x="497" y="230"/>
                </a:lnTo>
                <a:lnTo>
                  <a:pt x="497" y="230"/>
                </a:lnTo>
                <a:lnTo>
                  <a:pt x="495" y="226"/>
                </a:lnTo>
                <a:lnTo>
                  <a:pt x="492" y="220"/>
                </a:lnTo>
                <a:lnTo>
                  <a:pt x="492" y="220"/>
                </a:lnTo>
                <a:lnTo>
                  <a:pt x="489" y="208"/>
                </a:lnTo>
                <a:lnTo>
                  <a:pt x="486" y="196"/>
                </a:lnTo>
                <a:lnTo>
                  <a:pt x="486" y="196"/>
                </a:lnTo>
                <a:lnTo>
                  <a:pt x="485" y="185"/>
                </a:lnTo>
                <a:lnTo>
                  <a:pt x="482" y="173"/>
                </a:lnTo>
                <a:lnTo>
                  <a:pt x="482" y="173"/>
                </a:lnTo>
                <a:lnTo>
                  <a:pt x="481" y="173"/>
                </a:lnTo>
                <a:lnTo>
                  <a:pt x="481" y="173"/>
                </a:lnTo>
                <a:lnTo>
                  <a:pt x="480" y="173"/>
                </a:lnTo>
                <a:lnTo>
                  <a:pt x="480" y="174"/>
                </a:lnTo>
                <a:lnTo>
                  <a:pt x="480" y="174"/>
                </a:lnTo>
                <a:lnTo>
                  <a:pt x="482" y="187"/>
                </a:lnTo>
                <a:lnTo>
                  <a:pt x="485" y="198"/>
                </a:lnTo>
                <a:lnTo>
                  <a:pt x="485" y="198"/>
                </a:lnTo>
                <a:lnTo>
                  <a:pt x="485" y="212"/>
                </a:lnTo>
                <a:lnTo>
                  <a:pt x="485" y="212"/>
                </a:lnTo>
                <a:lnTo>
                  <a:pt x="485" y="215"/>
                </a:lnTo>
                <a:lnTo>
                  <a:pt x="485" y="215"/>
                </a:lnTo>
                <a:lnTo>
                  <a:pt x="483" y="211"/>
                </a:lnTo>
                <a:lnTo>
                  <a:pt x="479" y="199"/>
                </a:lnTo>
                <a:lnTo>
                  <a:pt x="479" y="199"/>
                </a:lnTo>
                <a:lnTo>
                  <a:pt x="477" y="191"/>
                </a:lnTo>
                <a:lnTo>
                  <a:pt x="477" y="191"/>
                </a:lnTo>
                <a:lnTo>
                  <a:pt x="474" y="175"/>
                </a:lnTo>
                <a:lnTo>
                  <a:pt x="469" y="160"/>
                </a:lnTo>
                <a:lnTo>
                  <a:pt x="469" y="160"/>
                </a:lnTo>
                <a:lnTo>
                  <a:pt x="469" y="159"/>
                </a:lnTo>
                <a:lnTo>
                  <a:pt x="468" y="159"/>
                </a:lnTo>
                <a:lnTo>
                  <a:pt x="467" y="160"/>
                </a:lnTo>
                <a:lnTo>
                  <a:pt x="467" y="161"/>
                </a:lnTo>
                <a:lnTo>
                  <a:pt x="467" y="161"/>
                </a:lnTo>
                <a:lnTo>
                  <a:pt x="470" y="176"/>
                </a:lnTo>
                <a:lnTo>
                  <a:pt x="475" y="192"/>
                </a:lnTo>
                <a:lnTo>
                  <a:pt x="475" y="192"/>
                </a:lnTo>
                <a:lnTo>
                  <a:pt x="475" y="194"/>
                </a:lnTo>
                <a:lnTo>
                  <a:pt x="475" y="194"/>
                </a:lnTo>
                <a:lnTo>
                  <a:pt x="475" y="205"/>
                </a:lnTo>
                <a:lnTo>
                  <a:pt x="475" y="210"/>
                </a:lnTo>
                <a:lnTo>
                  <a:pt x="474" y="212"/>
                </a:lnTo>
                <a:lnTo>
                  <a:pt x="474" y="212"/>
                </a:lnTo>
                <a:lnTo>
                  <a:pt x="470" y="207"/>
                </a:lnTo>
                <a:lnTo>
                  <a:pt x="468" y="202"/>
                </a:lnTo>
                <a:lnTo>
                  <a:pt x="465" y="191"/>
                </a:lnTo>
                <a:lnTo>
                  <a:pt x="465" y="191"/>
                </a:lnTo>
                <a:lnTo>
                  <a:pt x="461" y="170"/>
                </a:lnTo>
                <a:lnTo>
                  <a:pt x="457" y="150"/>
                </a:lnTo>
                <a:lnTo>
                  <a:pt x="457" y="150"/>
                </a:lnTo>
                <a:lnTo>
                  <a:pt x="464" y="155"/>
                </a:lnTo>
                <a:lnTo>
                  <a:pt x="464" y="155"/>
                </a:lnTo>
                <a:close/>
                <a:moveTo>
                  <a:pt x="498" y="214"/>
                </a:moveTo>
                <a:lnTo>
                  <a:pt x="498" y="214"/>
                </a:lnTo>
                <a:lnTo>
                  <a:pt x="495" y="197"/>
                </a:lnTo>
                <a:lnTo>
                  <a:pt x="495" y="197"/>
                </a:lnTo>
                <a:lnTo>
                  <a:pt x="494" y="192"/>
                </a:lnTo>
                <a:lnTo>
                  <a:pt x="494" y="192"/>
                </a:lnTo>
                <a:lnTo>
                  <a:pt x="497" y="203"/>
                </a:lnTo>
                <a:lnTo>
                  <a:pt x="498" y="214"/>
                </a:lnTo>
                <a:lnTo>
                  <a:pt x="498" y="214"/>
                </a:lnTo>
                <a:lnTo>
                  <a:pt x="498" y="214"/>
                </a:lnTo>
                <a:lnTo>
                  <a:pt x="498" y="214"/>
                </a:lnTo>
                <a:close/>
                <a:moveTo>
                  <a:pt x="443" y="194"/>
                </a:moveTo>
                <a:lnTo>
                  <a:pt x="443" y="194"/>
                </a:lnTo>
                <a:lnTo>
                  <a:pt x="440" y="185"/>
                </a:lnTo>
                <a:lnTo>
                  <a:pt x="440" y="185"/>
                </a:lnTo>
                <a:lnTo>
                  <a:pt x="437" y="172"/>
                </a:lnTo>
                <a:lnTo>
                  <a:pt x="435" y="160"/>
                </a:lnTo>
                <a:lnTo>
                  <a:pt x="435" y="160"/>
                </a:lnTo>
                <a:lnTo>
                  <a:pt x="434" y="156"/>
                </a:lnTo>
                <a:lnTo>
                  <a:pt x="435" y="157"/>
                </a:lnTo>
                <a:lnTo>
                  <a:pt x="437" y="162"/>
                </a:lnTo>
                <a:lnTo>
                  <a:pt x="437" y="162"/>
                </a:lnTo>
                <a:lnTo>
                  <a:pt x="439" y="170"/>
                </a:lnTo>
                <a:lnTo>
                  <a:pt x="441" y="177"/>
                </a:lnTo>
                <a:lnTo>
                  <a:pt x="443" y="193"/>
                </a:lnTo>
                <a:lnTo>
                  <a:pt x="443" y="193"/>
                </a:lnTo>
                <a:lnTo>
                  <a:pt x="443" y="194"/>
                </a:lnTo>
                <a:lnTo>
                  <a:pt x="443" y="194"/>
                </a:lnTo>
                <a:close/>
                <a:moveTo>
                  <a:pt x="358" y="142"/>
                </a:moveTo>
                <a:lnTo>
                  <a:pt x="358" y="142"/>
                </a:lnTo>
                <a:lnTo>
                  <a:pt x="352" y="126"/>
                </a:lnTo>
                <a:lnTo>
                  <a:pt x="349" y="118"/>
                </a:lnTo>
                <a:lnTo>
                  <a:pt x="346" y="112"/>
                </a:lnTo>
                <a:lnTo>
                  <a:pt x="346" y="112"/>
                </a:lnTo>
                <a:lnTo>
                  <a:pt x="350" y="119"/>
                </a:lnTo>
                <a:lnTo>
                  <a:pt x="353" y="127"/>
                </a:lnTo>
                <a:lnTo>
                  <a:pt x="358" y="142"/>
                </a:lnTo>
                <a:lnTo>
                  <a:pt x="358" y="142"/>
                </a:lnTo>
                <a:close/>
                <a:moveTo>
                  <a:pt x="206" y="100"/>
                </a:moveTo>
                <a:lnTo>
                  <a:pt x="206" y="100"/>
                </a:lnTo>
                <a:lnTo>
                  <a:pt x="205" y="92"/>
                </a:lnTo>
                <a:lnTo>
                  <a:pt x="204" y="85"/>
                </a:lnTo>
                <a:lnTo>
                  <a:pt x="199" y="70"/>
                </a:lnTo>
                <a:lnTo>
                  <a:pt x="199" y="70"/>
                </a:lnTo>
                <a:lnTo>
                  <a:pt x="198" y="68"/>
                </a:lnTo>
                <a:lnTo>
                  <a:pt x="199" y="68"/>
                </a:lnTo>
                <a:lnTo>
                  <a:pt x="201" y="73"/>
                </a:lnTo>
                <a:lnTo>
                  <a:pt x="206" y="84"/>
                </a:lnTo>
                <a:lnTo>
                  <a:pt x="206" y="84"/>
                </a:lnTo>
                <a:lnTo>
                  <a:pt x="210" y="95"/>
                </a:lnTo>
                <a:lnTo>
                  <a:pt x="214" y="106"/>
                </a:lnTo>
                <a:lnTo>
                  <a:pt x="214" y="106"/>
                </a:lnTo>
                <a:lnTo>
                  <a:pt x="206" y="100"/>
                </a:lnTo>
                <a:lnTo>
                  <a:pt x="206" y="100"/>
                </a:lnTo>
                <a:close/>
                <a:moveTo>
                  <a:pt x="167" y="78"/>
                </a:moveTo>
                <a:lnTo>
                  <a:pt x="167" y="78"/>
                </a:lnTo>
                <a:lnTo>
                  <a:pt x="170" y="72"/>
                </a:lnTo>
                <a:lnTo>
                  <a:pt x="170" y="72"/>
                </a:lnTo>
                <a:lnTo>
                  <a:pt x="171" y="74"/>
                </a:lnTo>
                <a:lnTo>
                  <a:pt x="172" y="76"/>
                </a:lnTo>
                <a:lnTo>
                  <a:pt x="172" y="76"/>
                </a:lnTo>
                <a:lnTo>
                  <a:pt x="173" y="77"/>
                </a:lnTo>
                <a:lnTo>
                  <a:pt x="174" y="76"/>
                </a:lnTo>
                <a:lnTo>
                  <a:pt x="174" y="76"/>
                </a:lnTo>
                <a:lnTo>
                  <a:pt x="176" y="74"/>
                </a:lnTo>
                <a:lnTo>
                  <a:pt x="176" y="75"/>
                </a:lnTo>
                <a:lnTo>
                  <a:pt x="177" y="82"/>
                </a:lnTo>
                <a:lnTo>
                  <a:pt x="177" y="82"/>
                </a:lnTo>
                <a:lnTo>
                  <a:pt x="178" y="83"/>
                </a:lnTo>
                <a:lnTo>
                  <a:pt x="178" y="82"/>
                </a:lnTo>
                <a:lnTo>
                  <a:pt x="179" y="82"/>
                </a:lnTo>
                <a:lnTo>
                  <a:pt x="179" y="82"/>
                </a:lnTo>
                <a:lnTo>
                  <a:pt x="180" y="75"/>
                </a:lnTo>
                <a:lnTo>
                  <a:pt x="180" y="69"/>
                </a:lnTo>
                <a:lnTo>
                  <a:pt x="180" y="69"/>
                </a:lnTo>
                <a:lnTo>
                  <a:pt x="183" y="79"/>
                </a:lnTo>
                <a:lnTo>
                  <a:pt x="183" y="79"/>
                </a:lnTo>
                <a:lnTo>
                  <a:pt x="183" y="81"/>
                </a:lnTo>
                <a:lnTo>
                  <a:pt x="183" y="81"/>
                </a:lnTo>
                <a:lnTo>
                  <a:pt x="185" y="85"/>
                </a:lnTo>
                <a:lnTo>
                  <a:pt x="185" y="85"/>
                </a:lnTo>
                <a:lnTo>
                  <a:pt x="186" y="86"/>
                </a:lnTo>
                <a:lnTo>
                  <a:pt x="187" y="86"/>
                </a:lnTo>
                <a:lnTo>
                  <a:pt x="187" y="85"/>
                </a:lnTo>
                <a:lnTo>
                  <a:pt x="187" y="84"/>
                </a:lnTo>
                <a:lnTo>
                  <a:pt x="187" y="84"/>
                </a:lnTo>
                <a:lnTo>
                  <a:pt x="184" y="73"/>
                </a:lnTo>
                <a:lnTo>
                  <a:pt x="184" y="69"/>
                </a:lnTo>
                <a:lnTo>
                  <a:pt x="185" y="72"/>
                </a:lnTo>
                <a:lnTo>
                  <a:pt x="185" y="72"/>
                </a:lnTo>
                <a:lnTo>
                  <a:pt x="188" y="80"/>
                </a:lnTo>
                <a:lnTo>
                  <a:pt x="193" y="88"/>
                </a:lnTo>
                <a:lnTo>
                  <a:pt x="193" y="88"/>
                </a:lnTo>
                <a:lnTo>
                  <a:pt x="194" y="88"/>
                </a:lnTo>
                <a:lnTo>
                  <a:pt x="195" y="87"/>
                </a:lnTo>
                <a:lnTo>
                  <a:pt x="195" y="87"/>
                </a:lnTo>
                <a:lnTo>
                  <a:pt x="193" y="75"/>
                </a:lnTo>
                <a:lnTo>
                  <a:pt x="193" y="75"/>
                </a:lnTo>
                <a:lnTo>
                  <a:pt x="191" y="69"/>
                </a:lnTo>
                <a:lnTo>
                  <a:pt x="191" y="68"/>
                </a:lnTo>
                <a:lnTo>
                  <a:pt x="191" y="68"/>
                </a:lnTo>
                <a:lnTo>
                  <a:pt x="194" y="72"/>
                </a:lnTo>
                <a:lnTo>
                  <a:pt x="194" y="72"/>
                </a:lnTo>
                <a:lnTo>
                  <a:pt x="197" y="79"/>
                </a:lnTo>
                <a:lnTo>
                  <a:pt x="199" y="85"/>
                </a:lnTo>
                <a:lnTo>
                  <a:pt x="203" y="98"/>
                </a:lnTo>
                <a:lnTo>
                  <a:pt x="203" y="98"/>
                </a:lnTo>
                <a:lnTo>
                  <a:pt x="167" y="78"/>
                </a:lnTo>
                <a:lnTo>
                  <a:pt x="167" y="78"/>
                </a:lnTo>
                <a:close/>
                <a:moveTo>
                  <a:pt x="30" y="46"/>
                </a:moveTo>
                <a:lnTo>
                  <a:pt x="30" y="46"/>
                </a:lnTo>
                <a:lnTo>
                  <a:pt x="42" y="44"/>
                </a:lnTo>
                <a:lnTo>
                  <a:pt x="54" y="42"/>
                </a:lnTo>
                <a:lnTo>
                  <a:pt x="67" y="40"/>
                </a:lnTo>
                <a:lnTo>
                  <a:pt x="80" y="39"/>
                </a:lnTo>
                <a:lnTo>
                  <a:pt x="80" y="39"/>
                </a:lnTo>
                <a:lnTo>
                  <a:pt x="90" y="40"/>
                </a:lnTo>
                <a:lnTo>
                  <a:pt x="99" y="41"/>
                </a:lnTo>
                <a:lnTo>
                  <a:pt x="108" y="44"/>
                </a:lnTo>
                <a:lnTo>
                  <a:pt x="116" y="48"/>
                </a:lnTo>
                <a:lnTo>
                  <a:pt x="116" y="48"/>
                </a:lnTo>
                <a:lnTo>
                  <a:pt x="129" y="58"/>
                </a:lnTo>
                <a:lnTo>
                  <a:pt x="135" y="62"/>
                </a:lnTo>
                <a:lnTo>
                  <a:pt x="142" y="65"/>
                </a:lnTo>
                <a:lnTo>
                  <a:pt x="142" y="65"/>
                </a:lnTo>
                <a:lnTo>
                  <a:pt x="142" y="65"/>
                </a:lnTo>
                <a:lnTo>
                  <a:pt x="142" y="65"/>
                </a:lnTo>
                <a:lnTo>
                  <a:pt x="140" y="66"/>
                </a:lnTo>
                <a:lnTo>
                  <a:pt x="139" y="67"/>
                </a:lnTo>
                <a:lnTo>
                  <a:pt x="139" y="67"/>
                </a:lnTo>
                <a:lnTo>
                  <a:pt x="136" y="69"/>
                </a:lnTo>
                <a:lnTo>
                  <a:pt x="133" y="71"/>
                </a:lnTo>
                <a:lnTo>
                  <a:pt x="130" y="72"/>
                </a:lnTo>
                <a:lnTo>
                  <a:pt x="127" y="73"/>
                </a:lnTo>
                <a:lnTo>
                  <a:pt x="120" y="73"/>
                </a:lnTo>
                <a:lnTo>
                  <a:pt x="113" y="71"/>
                </a:lnTo>
                <a:lnTo>
                  <a:pt x="106" y="68"/>
                </a:lnTo>
                <a:lnTo>
                  <a:pt x="99" y="65"/>
                </a:lnTo>
                <a:lnTo>
                  <a:pt x="87" y="59"/>
                </a:lnTo>
                <a:lnTo>
                  <a:pt x="87" y="59"/>
                </a:lnTo>
                <a:lnTo>
                  <a:pt x="72" y="55"/>
                </a:lnTo>
                <a:lnTo>
                  <a:pt x="57" y="53"/>
                </a:lnTo>
                <a:lnTo>
                  <a:pt x="43" y="50"/>
                </a:lnTo>
                <a:lnTo>
                  <a:pt x="28" y="47"/>
                </a:lnTo>
                <a:lnTo>
                  <a:pt x="28" y="47"/>
                </a:lnTo>
                <a:lnTo>
                  <a:pt x="30" y="46"/>
                </a:lnTo>
                <a:lnTo>
                  <a:pt x="30" y="46"/>
                </a:lnTo>
                <a:close/>
                <a:moveTo>
                  <a:pt x="114" y="37"/>
                </a:moveTo>
                <a:lnTo>
                  <a:pt x="114" y="37"/>
                </a:lnTo>
                <a:lnTo>
                  <a:pt x="106" y="33"/>
                </a:lnTo>
                <a:lnTo>
                  <a:pt x="98" y="32"/>
                </a:lnTo>
                <a:lnTo>
                  <a:pt x="82" y="31"/>
                </a:lnTo>
                <a:lnTo>
                  <a:pt x="82" y="31"/>
                </a:lnTo>
                <a:lnTo>
                  <a:pt x="74" y="30"/>
                </a:lnTo>
                <a:lnTo>
                  <a:pt x="66" y="31"/>
                </a:lnTo>
                <a:lnTo>
                  <a:pt x="52" y="34"/>
                </a:lnTo>
                <a:lnTo>
                  <a:pt x="52" y="34"/>
                </a:lnTo>
                <a:lnTo>
                  <a:pt x="58" y="30"/>
                </a:lnTo>
                <a:lnTo>
                  <a:pt x="65" y="27"/>
                </a:lnTo>
                <a:lnTo>
                  <a:pt x="65" y="27"/>
                </a:lnTo>
                <a:lnTo>
                  <a:pt x="73" y="25"/>
                </a:lnTo>
                <a:lnTo>
                  <a:pt x="79" y="24"/>
                </a:lnTo>
                <a:lnTo>
                  <a:pt x="86" y="25"/>
                </a:lnTo>
                <a:lnTo>
                  <a:pt x="93" y="26"/>
                </a:lnTo>
                <a:lnTo>
                  <a:pt x="99" y="28"/>
                </a:lnTo>
                <a:lnTo>
                  <a:pt x="105" y="31"/>
                </a:lnTo>
                <a:lnTo>
                  <a:pt x="117" y="39"/>
                </a:lnTo>
                <a:lnTo>
                  <a:pt x="117" y="39"/>
                </a:lnTo>
                <a:lnTo>
                  <a:pt x="114" y="37"/>
                </a:lnTo>
                <a:lnTo>
                  <a:pt x="114" y="37"/>
                </a:lnTo>
                <a:close/>
                <a:moveTo>
                  <a:pt x="38" y="58"/>
                </a:moveTo>
                <a:lnTo>
                  <a:pt x="38" y="58"/>
                </a:lnTo>
                <a:lnTo>
                  <a:pt x="67" y="64"/>
                </a:lnTo>
                <a:lnTo>
                  <a:pt x="82" y="68"/>
                </a:lnTo>
                <a:lnTo>
                  <a:pt x="96" y="73"/>
                </a:lnTo>
                <a:lnTo>
                  <a:pt x="96" y="73"/>
                </a:lnTo>
                <a:lnTo>
                  <a:pt x="110" y="79"/>
                </a:lnTo>
                <a:lnTo>
                  <a:pt x="117" y="81"/>
                </a:lnTo>
                <a:lnTo>
                  <a:pt x="125" y="82"/>
                </a:lnTo>
                <a:lnTo>
                  <a:pt x="125" y="82"/>
                </a:lnTo>
                <a:lnTo>
                  <a:pt x="119" y="84"/>
                </a:lnTo>
                <a:lnTo>
                  <a:pt x="114" y="86"/>
                </a:lnTo>
                <a:lnTo>
                  <a:pt x="108" y="88"/>
                </a:lnTo>
                <a:lnTo>
                  <a:pt x="102" y="88"/>
                </a:lnTo>
                <a:lnTo>
                  <a:pt x="96" y="88"/>
                </a:lnTo>
                <a:lnTo>
                  <a:pt x="90" y="88"/>
                </a:lnTo>
                <a:lnTo>
                  <a:pt x="84" y="87"/>
                </a:lnTo>
                <a:lnTo>
                  <a:pt x="78" y="85"/>
                </a:lnTo>
                <a:lnTo>
                  <a:pt x="78" y="85"/>
                </a:lnTo>
                <a:lnTo>
                  <a:pt x="66" y="80"/>
                </a:lnTo>
                <a:lnTo>
                  <a:pt x="56" y="74"/>
                </a:lnTo>
                <a:lnTo>
                  <a:pt x="38" y="58"/>
                </a:lnTo>
                <a:lnTo>
                  <a:pt x="38" y="58"/>
                </a:lnTo>
                <a:close/>
                <a:moveTo>
                  <a:pt x="152" y="70"/>
                </a:moveTo>
                <a:lnTo>
                  <a:pt x="152" y="70"/>
                </a:lnTo>
                <a:lnTo>
                  <a:pt x="152" y="70"/>
                </a:lnTo>
                <a:lnTo>
                  <a:pt x="152" y="70"/>
                </a:lnTo>
                <a:lnTo>
                  <a:pt x="152" y="57"/>
                </a:lnTo>
                <a:lnTo>
                  <a:pt x="152" y="57"/>
                </a:lnTo>
                <a:lnTo>
                  <a:pt x="162" y="56"/>
                </a:lnTo>
                <a:lnTo>
                  <a:pt x="162" y="56"/>
                </a:lnTo>
                <a:lnTo>
                  <a:pt x="162" y="57"/>
                </a:lnTo>
                <a:lnTo>
                  <a:pt x="162" y="57"/>
                </a:lnTo>
                <a:lnTo>
                  <a:pt x="163" y="62"/>
                </a:lnTo>
                <a:lnTo>
                  <a:pt x="163" y="66"/>
                </a:lnTo>
                <a:lnTo>
                  <a:pt x="161" y="70"/>
                </a:lnTo>
                <a:lnTo>
                  <a:pt x="159" y="74"/>
                </a:lnTo>
                <a:lnTo>
                  <a:pt x="159" y="74"/>
                </a:lnTo>
                <a:lnTo>
                  <a:pt x="152" y="70"/>
                </a:lnTo>
                <a:lnTo>
                  <a:pt x="152" y="70"/>
                </a:lnTo>
                <a:close/>
                <a:moveTo>
                  <a:pt x="125" y="34"/>
                </a:moveTo>
                <a:lnTo>
                  <a:pt x="125" y="34"/>
                </a:lnTo>
                <a:lnTo>
                  <a:pt x="116" y="28"/>
                </a:lnTo>
                <a:lnTo>
                  <a:pt x="106" y="23"/>
                </a:lnTo>
                <a:lnTo>
                  <a:pt x="95" y="18"/>
                </a:lnTo>
                <a:lnTo>
                  <a:pt x="84" y="16"/>
                </a:lnTo>
                <a:lnTo>
                  <a:pt x="84" y="16"/>
                </a:lnTo>
                <a:lnTo>
                  <a:pt x="76" y="15"/>
                </a:lnTo>
                <a:lnTo>
                  <a:pt x="69" y="16"/>
                </a:lnTo>
                <a:lnTo>
                  <a:pt x="61" y="18"/>
                </a:lnTo>
                <a:lnTo>
                  <a:pt x="54" y="20"/>
                </a:lnTo>
                <a:lnTo>
                  <a:pt x="54" y="20"/>
                </a:lnTo>
                <a:lnTo>
                  <a:pt x="50" y="24"/>
                </a:lnTo>
                <a:lnTo>
                  <a:pt x="46" y="27"/>
                </a:lnTo>
                <a:lnTo>
                  <a:pt x="37" y="34"/>
                </a:lnTo>
                <a:lnTo>
                  <a:pt x="37" y="34"/>
                </a:lnTo>
                <a:lnTo>
                  <a:pt x="47" y="25"/>
                </a:lnTo>
                <a:lnTo>
                  <a:pt x="56" y="16"/>
                </a:lnTo>
                <a:lnTo>
                  <a:pt x="56" y="16"/>
                </a:lnTo>
                <a:lnTo>
                  <a:pt x="61" y="13"/>
                </a:lnTo>
                <a:lnTo>
                  <a:pt x="66" y="10"/>
                </a:lnTo>
                <a:lnTo>
                  <a:pt x="71" y="9"/>
                </a:lnTo>
                <a:lnTo>
                  <a:pt x="76" y="8"/>
                </a:lnTo>
                <a:lnTo>
                  <a:pt x="80" y="8"/>
                </a:lnTo>
                <a:lnTo>
                  <a:pt x="85" y="8"/>
                </a:lnTo>
                <a:lnTo>
                  <a:pt x="94" y="10"/>
                </a:lnTo>
                <a:lnTo>
                  <a:pt x="102" y="14"/>
                </a:lnTo>
                <a:lnTo>
                  <a:pt x="110" y="19"/>
                </a:lnTo>
                <a:lnTo>
                  <a:pt x="118" y="27"/>
                </a:lnTo>
                <a:lnTo>
                  <a:pt x="125" y="34"/>
                </a:lnTo>
                <a:lnTo>
                  <a:pt x="125" y="34"/>
                </a:lnTo>
                <a:close/>
                <a:moveTo>
                  <a:pt x="50" y="78"/>
                </a:moveTo>
                <a:lnTo>
                  <a:pt x="50" y="78"/>
                </a:lnTo>
                <a:lnTo>
                  <a:pt x="57" y="83"/>
                </a:lnTo>
                <a:lnTo>
                  <a:pt x="64" y="88"/>
                </a:lnTo>
                <a:lnTo>
                  <a:pt x="73" y="92"/>
                </a:lnTo>
                <a:lnTo>
                  <a:pt x="81" y="95"/>
                </a:lnTo>
                <a:lnTo>
                  <a:pt x="81" y="95"/>
                </a:lnTo>
                <a:lnTo>
                  <a:pt x="75" y="93"/>
                </a:lnTo>
                <a:lnTo>
                  <a:pt x="70" y="91"/>
                </a:lnTo>
                <a:lnTo>
                  <a:pt x="70" y="91"/>
                </a:lnTo>
                <a:lnTo>
                  <a:pt x="59" y="85"/>
                </a:lnTo>
                <a:lnTo>
                  <a:pt x="50" y="78"/>
                </a:lnTo>
                <a:lnTo>
                  <a:pt x="50" y="78"/>
                </a:lnTo>
                <a:close/>
                <a:moveTo>
                  <a:pt x="452" y="231"/>
                </a:moveTo>
                <a:lnTo>
                  <a:pt x="452" y="231"/>
                </a:lnTo>
                <a:lnTo>
                  <a:pt x="432" y="222"/>
                </a:lnTo>
                <a:lnTo>
                  <a:pt x="412" y="213"/>
                </a:lnTo>
                <a:lnTo>
                  <a:pt x="372" y="193"/>
                </a:lnTo>
                <a:lnTo>
                  <a:pt x="372" y="193"/>
                </a:lnTo>
                <a:lnTo>
                  <a:pt x="333" y="173"/>
                </a:lnTo>
                <a:lnTo>
                  <a:pt x="294" y="151"/>
                </a:lnTo>
                <a:lnTo>
                  <a:pt x="217" y="107"/>
                </a:lnTo>
                <a:lnTo>
                  <a:pt x="217" y="107"/>
                </a:lnTo>
                <a:lnTo>
                  <a:pt x="217" y="107"/>
                </a:lnTo>
                <a:lnTo>
                  <a:pt x="217" y="107"/>
                </a:lnTo>
                <a:lnTo>
                  <a:pt x="213" y="88"/>
                </a:lnTo>
                <a:lnTo>
                  <a:pt x="211" y="80"/>
                </a:lnTo>
                <a:lnTo>
                  <a:pt x="207" y="73"/>
                </a:lnTo>
                <a:lnTo>
                  <a:pt x="207" y="73"/>
                </a:lnTo>
                <a:lnTo>
                  <a:pt x="210" y="77"/>
                </a:lnTo>
                <a:lnTo>
                  <a:pt x="212" y="82"/>
                </a:lnTo>
                <a:lnTo>
                  <a:pt x="217" y="92"/>
                </a:lnTo>
                <a:lnTo>
                  <a:pt x="221" y="101"/>
                </a:lnTo>
                <a:lnTo>
                  <a:pt x="224" y="107"/>
                </a:lnTo>
                <a:lnTo>
                  <a:pt x="227" y="111"/>
                </a:lnTo>
                <a:lnTo>
                  <a:pt x="227" y="111"/>
                </a:lnTo>
                <a:lnTo>
                  <a:pt x="228" y="112"/>
                </a:lnTo>
                <a:lnTo>
                  <a:pt x="229" y="110"/>
                </a:lnTo>
                <a:lnTo>
                  <a:pt x="229" y="110"/>
                </a:lnTo>
                <a:lnTo>
                  <a:pt x="223" y="91"/>
                </a:lnTo>
                <a:lnTo>
                  <a:pt x="223" y="91"/>
                </a:lnTo>
                <a:lnTo>
                  <a:pt x="220" y="78"/>
                </a:lnTo>
                <a:lnTo>
                  <a:pt x="219" y="77"/>
                </a:lnTo>
                <a:lnTo>
                  <a:pt x="220" y="77"/>
                </a:lnTo>
                <a:lnTo>
                  <a:pt x="224" y="85"/>
                </a:lnTo>
                <a:lnTo>
                  <a:pt x="224" y="85"/>
                </a:lnTo>
                <a:lnTo>
                  <a:pt x="232" y="100"/>
                </a:lnTo>
                <a:lnTo>
                  <a:pt x="236" y="108"/>
                </a:lnTo>
                <a:lnTo>
                  <a:pt x="240" y="115"/>
                </a:lnTo>
                <a:lnTo>
                  <a:pt x="240" y="115"/>
                </a:lnTo>
                <a:lnTo>
                  <a:pt x="240" y="116"/>
                </a:lnTo>
                <a:lnTo>
                  <a:pt x="241" y="116"/>
                </a:lnTo>
                <a:lnTo>
                  <a:pt x="241" y="114"/>
                </a:lnTo>
                <a:lnTo>
                  <a:pt x="241" y="114"/>
                </a:lnTo>
                <a:lnTo>
                  <a:pt x="236" y="95"/>
                </a:lnTo>
                <a:lnTo>
                  <a:pt x="236" y="95"/>
                </a:lnTo>
                <a:lnTo>
                  <a:pt x="243" y="111"/>
                </a:lnTo>
                <a:lnTo>
                  <a:pt x="251" y="125"/>
                </a:lnTo>
                <a:lnTo>
                  <a:pt x="251" y="125"/>
                </a:lnTo>
                <a:lnTo>
                  <a:pt x="252" y="125"/>
                </a:lnTo>
                <a:lnTo>
                  <a:pt x="253" y="124"/>
                </a:lnTo>
                <a:lnTo>
                  <a:pt x="253" y="124"/>
                </a:lnTo>
                <a:lnTo>
                  <a:pt x="250" y="111"/>
                </a:lnTo>
                <a:lnTo>
                  <a:pt x="246" y="96"/>
                </a:lnTo>
                <a:lnTo>
                  <a:pt x="237" y="70"/>
                </a:lnTo>
                <a:lnTo>
                  <a:pt x="237" y="70"/>
                </a:lnTo>
                <a:lnTo>
                  <a:pt x="241" y="83"/>
                </a:lnTo>
                <a:lnTo>
                  <a:pt x="247" y="96"/>
                </a:lnTo>
                <a:lnTo>
                  <a:pt x="253" y="110"/>
                </a:lnTo>
                <a:lnTo>
                  <a:pt x="261" y="122"/>
                </a:lnTo>
                <a:lnTo>
                  <a:pt x="261" y="122"/>
                </a:lnTo>
                <a:lnTo>
                  <a:pt x="261" y="122"/>
                </a:lnTo>
                <a:lnTo>
                  <a:pt x="262" y="122"/>
                </a:lnTo>
                <a:lnTo>
                  <a:pt x="263" y="121"/>
                </a:lnTo>
                <a:lnTo>
                  <a:pt x="263" y="121"/>
                </a:lnTo>
                <a:lnTo>
                  <a:pt x="259" y="109"/>
                </a:lnTo>
                <a:lnTo>
                  <a:pt x="256" y="96"/>
                </a:lnTo>
                <a:lnTo>
                  <a:pt x="256" y="96"/>
                </a:lnTo>
                <a:lnTo>
                  <a:pt x="254" y="93"/>
                </a:lnTo>
                <a:lnTo>
                  <a:pt x="254" y="93"/>
                </a:lnTo>
                <a:lnTo>
                  <a:pt x="263" y="114"/>
                </a:lnTo>
                <a:lnTo>
                  <a:pt x="269" y="124"/>
                </a:lnTo>
                <a:lnTo>
                  <a:pt x="275" y="134"/>
                </a:lnTo>
                <a:lnTo>
                  <a:pt x="275" y="134"/>
                </a:lnTo>
                <a:lnTo>
                  <a:pt x="277" y="134"/>
                </a:lnTo>
                <a:lnTo>
                  <a:pt x="277" y="133"/>
                </a:lnTo>
                <a:lnTo>
                  <a:pt x="277" y="133"/>
                </a:lnTo>
                <a:lnTo>
                  <a:pt x="275" y="122"/>
                </a:lnTo>
                <a:lnTo>
                  <a:pt x="272" y="112"/>
                </a:lnTo>
                <a:lnTo>
                  <a:pt x="272" y="112"/>
                </a:lnTo>
                <a:lnTo>
                  <a:pt x="269" y="98"/>
                </a:lnTo>
                <a:lnTo>
                  <a:pt x="269" y="98"/>
                </a:lnTo>
                <a:lnTo>
                  <a:pt x="266" y="89"/>
                </a:lnTo>
                <a:lnTo>
                  <a:pt x="266" y="86"/>
                </a:lnTo>
                <a:lnTo>
                  <a:pt x="268" y="90"/>
                </a:lnTo>
                <a:lnTo>
                  <a:pt x="268" y="90"/>
                </a:lnTo>
                <a:lnTo>
                  <a:pt x="273" y="106"/>
                </a:lnTo>
                <a:lnTo>
                  <a:pt x="279" y="120"/>
                </a:lnTo>
                <a:lnTo>
                  <a:pt x="284" y="134"/>
                </a:lnTo>
                <a:lnTo>
                  <a:pt x="288" y="141"/>
                </a:lnTo>
                <a:lnTo>
                  <a:pt x="292" y="148"/>
                </a:lnTo>
                <a:lnTo>
                  <a:pt x="292" y="148"/>
                </a:lnTo>
                <a:lnTo>
                  <a:pt x="293" y="148"/>
                </a:lnTo>
                <a:lnTo>
                  <a:pt x="294" y="147"/>
                </a:lnTo>
                <a:lnTo>
                  <a:pt x="294" y="147"/>
                </a:lnTo>
                <a:lnTo>
                  <a:pt x="293" y="140"/>
                </a:lnTo>
                <a:lnTo>
                  <a:pt x="292" y="134"/>
                </a:lnTo>
                <a:lnTo>
                  <a:pt x="288" y="122"/>
                </a:lnTo>
                <a:lnTo>
                  <a:pt x="284" y="110"/>
                </a:lnTo>
                <a:lnTo>
                  <a:pt x="280" y="96"/>
                </a:lnTo>
                <a:lnTo>
                  <a:pt x="280" y="96"/>
                </a:lnTo>
                <a:lnTo>
                  <a:pt x="278" y="89"/>
                </a:lnTo>
                <a:lnTo>
                  <a:pt x="278" y="89"/>
                </a:lnTo>
                <a:lnTo>
                  <a:pt x="279" y="90"/>
                </a:lnTo>
                <a:lnTo>
                  <a:pt x="282" y="99"/>
                </a:lnTo>
                <a:lnTo>
                  <a:pt x="282" y="99"/>
                </a:lnTo>
                <a:lnTo>
                  <a:pt x="289" y="118"/>
                </a:lnTo>
                <a:lnTo>
                  <a:pt x="289" y="118"/>
                </a:lnTo>
                <a:lnTo>
                  <a:pt x="295" y="134"/>
                </a:lnTo>
                <a:lnTo>
                  <a:pt x="298" y="141"/>
                </a:lnTo>
                <a:lnTo>
                  <a:pt x="302" y="149"/>
                </a:lnTo>
                <a:lnTo>
                  <a:pt x="302" y="149"/>
                </a:lnTo>
                <a:lnTo>
                  <a:pt x="304" y="149"/>
                </a:lnTo>
                <a:lnTo>
                  <a:pt x="304" y="148"/>
                </a:lnTo>
                <a:lnTo>
                  <a:pt x="304" y="148"/>
                </a:lnTo>
                <a:lnTo>
                  <a:pt x="304" y="140"/>
                </a:lnTo>
                <a:lnTo>
                  <a:pt x="303" y="132"/>
                </a:lnTo>
                <a:lnTo>
                  <a:pt x="300" y="116"/>
                </a:lnTo>
                <a:lnTo>
                  <a:pt x="300" y="116"/>
                </a:lnTo>
                <a:lnTo>
                  <a:pt x="307" y="133"/>
                </a:lnTo>
                <a:lnTo>
                  <a:pt x="312" y="141"/>
                </a:lnTo>
                <a:lnTo>
                  <a:pt x="317" y="148"/>
                </a:lnTo>
                <a:lnTo>
                  <a:pt x="317" y="148"/>
                </a:lnTo>
                <a:lnTo>
                  <a:pt x="318" y="149"/>
                </a:lnTo>
                <a:lnTo>
                  <a:pt x="318" y="149"/>
                </a:lnTo>
                <a:lnTo>
                  <a:pt x="319" y="147"/>
                </a:lnTo>
                <a:lnTo>
                  <a:pt x="319" y="147"/>
                </a:lnTo>
                <a:lnTo>
                  <a:pt x="308" y="111"/>
                </a:lnTo>
                <a:lnTo>
                  <a:pt x="308" y="111"/>
                </a:lnTo>
                <a:lnTo>
                  <a:pt x="306" y="99"/>
                </a:lnTo>
                <a:lnTo>
                  <a:pt x="306" y="99"/>
                </a:lnTo>
                <a:lnTo>
                  <a:pt x="305" y="98"/>
                </a:lnTo>
                <a:lnTo>
                  <a:pt x="305" y="98"/>
                </a:lnTo>
                <a:lnTo>
                  <a:pt x="310" y="112"/>
                </a:lnTo>
                <a:lnTo>
                  <a:pt x="310" y="112"/>
                </a:lnTo>
                <a:lnTo>
                  <a:pt x="315" y="126"/>
                </a:lnTo>
                <a:lnTo>
                  <a:pt x="320" y="140"/>
                </a:lnTo>
                <a:lnTo>
                  <a:pt x="323" y="146"/>
                </a:lnTo>
                <a:lnTo>
                  <a:pt x="326" y="152"/>
                </a:lnTo>
                <a:lnTo>
                  <a:pt x="330" y="158"/>
                </a:lnTo>
                <a:lnTo>
                  <a:pt x="335" y="163"/>
                </a:lnTo>
                <a:lnTo>
                  <a:pt x="335" y="163"/>
                </a:lnTo>
                <a:lnTo>
                  <a:pt x="336" y="164"/>
                </a:lnTo>
                <a:lnTo>
                  <a:pt x="337" y="163"/>
                </a:lnTo>
                <a:lnTo>
                  <a:pt x="337" y="163"/>
                </a:lnTo>
                <a:lnTo>
                  <a:pt x="335" y="149"/>
                </a:lnTo>
                <a:lnTo>
                  <a:pt x="332" y="137"/>
                </a:lnTo>
                <a:lnTo>
                  <a:pt x="332" y="137"/>
                </a:lnTo>
                <a:lnTo>
                  <a:pt x="339" y="154"/>
                </a:lnTo>
                <a:lnTo>
                  <a:pt x="343" y="162"/>
                </a:lnTo>
                <a:lnTo>
                  <a:pt x="348" y="170"/>
                </a:lnTo>
                <a:lnTo>
                  <a:pt x="348" y="170"/>
                </a:lnTo>
                <a:lnTo>
                  <a:pt x="349" y="171"/>
                </a:lnTo>
                <a:lnTo>
                  <a:pt x="350" y="170"/>
                </a:lnTo>
                <a:lnTo>
                  <a:pt x="350" y="170"/>
                </a:lnTo>
                <a:lnTo>
                  <a:pt x="348" y="155"/>
                </a:lnTo>
                <a:lnTo>
                  <a:pt x="346" y="141"/>
                </a:lnTo>
                <a:lnTo>
                  <a:pt x="346" y="141"/>
                </a:lnTo>
                <a:lnTo>
                  <a:pt x="350" y="153"/>
                </a:lnTo>
                <a:lnTo>
                  <a:pt x="350" y="153"/>
                </a:lnTo>
                <a:lnTo>
                  <a:pt x="353" y="161"/>
                </a:lnTo>
                <a:lnTo>
                  <a:pt x="356" y="170"/>
                </a:lnTo>
                <a:lnTo>
                  <a:pt x="360" y="178"/>
                </a:lnTo>
                <a:lnTo>
                  <a:pt x="366" y="186"/>
                </a:lnTo>
                <a:lnTo>
                  <a:pt x="366" y="186"/>
                </a:lnTo>
                <a:lnTo>
                  <a:pt x="367" y="186"/>
                </a:lnTo>
                <a:lnTo>
                  <a:pt x="368" y="185"/>
                </a:lnTo>
                <a:lnTo>
                  <a:pt x="368" y="185"/>
                </a:lnTo>
                <a:lnTo>
                  <a:pt x="367" y="176"/>
                </a:lnTo>
                <a:lnTo>
                  <a:pt x="366" y="168"/>
                </a:lnTo>
                <a:lnTo>
                  <a:pt x="366" y="168"/>
                </a:lnTo>
                <a:lnTo>
                  <a:pt x="370" y="179"/>
                </a:lnTo>
                <a:lnTo>
                  <a:pt x="374" y="191"/>
                </a:lnTo>
                <a:lnTo>
                  <a:pt x="374" y="191"/>
                </a:lnTo>
                <a:lnTo>
                  <a:pt x="375" y="192"/>
                </a:lnTo>
                <a:lnTo>
                  <a:pt x="376" y="192"/>
                </a:lnTo>
                <a:lnTo>
                  <a:pt x="376" y="191"/>
                </a:lnTo>
                <a:lnTo>
                  <a:pt x="376" y="191"/>
                </a:lnTo>
                <a:lnTo>
                  <a:pt x="376" y="179"/>
                </a:lnTo>
                <a:lnTo>
                  <a:pt x="374" y="169"/>
                </a:lnTo>
                <a:lnTo>
                  <a:pt x="369" y="149"/>
                </a:lnTo>
                <a:lnTo>
                  <a:pt x="362" y="129"/>
                </a:lnTo>
                <a:lnTo>
                  <a:pt x="357" y="109"/>
                </a:lnTo>
                <a:lnTo>
                  <a:pt x="357" y="109"/>
                </a:lnTo>
                <a:lnTo>
                  <a:pt x="358" y="113"/>
                </a:lnTo>
                <a:lnTo>
                  <a:pt x="360" y="118"/>
                </a:lnTo>
                <a:lnTo>
                  <a:pt x="365" y="127"/>
                </a:lnTo>
                <a:lnTo>
                  <a:pt x="365" y="127"/>
                </a:lnTo>
                <a:lnTo>
                  <a:pt x="369" y="139"/>
                </a:lnTo>
                <a:lnTo>
                  <a:pt x="373" y="150"/>
                </a:lnTo>
                <a:lnTo>
                  <a:pt x="373" y="150"/>
                </a:lnTo>
                <a:lnTo>
                  <a:pt x="381" y="173"/>
                </a:lnTo>
                <a:lnTo>
                  <a:pt x="385" y="186"/>
                </a:lnTo>
                <a:lnTo>
                  <a:pt x="390" y="197"/>
                </a:lnTo>
                <a:lnTo>
                  <a:pt x="390" y="197"/>
                </a:lnTo>
                <a:lnTo>
                  <a:pt x="391" y="198"/>
                </a:lnTo>
                <a:lnTo>
                  <a:pt x="393" y="197"/>
                </a:lnTo>
                <a:lnTo>
                  <a:pt x="393" y="197"/>
                </a:lnTo>
                <a:lnTo>
                  <a:pt x="394" y="187"/>
                </a:lnTo>
                <a:lnTo>
                  <a:pt x="394" y="177"/>
                </a:lnTo>
                <a:lnTo>
                  <a:pt x="394" y="177"/>
                </a:lnTo>
                <a:lnTo>
                  <a:pt x="399" y="190"/>
                </a:lnTo>
                <a:lnTo>
                  <a:pt x="405" y="201"/>
                </a:lnTo>
                <a:lnTo>
                  <a:pt x="405" y="201"/>
                </a:lnTo>
                <a:lnTo>
                  <a:pt x="406" y="201"/>
                </a:lnTo>
                <a:lnTo>
                  <a:pt x="407" y="200"/>
                </a:lnTo>
                <a:lnTo>
                  <a:pt x="407" y="200"/>
                </a:lnTo>
                <a:lnTo>
                  <a:pt x="408" y="191"/>
                </a:lnTo>
                <a:lnTo>
                  <a:pt x="408" y="180"/>
                </a:lnTo>
                <a:lnTo>
                  <a:pt x="408" y="180"/>
                </a:lnTo>
                <a:lnTo>
                  <a:pt x="412" y="191"/>
                </a:lnTo>
                <a:lnTo>
                  <a:pt x="419" y="201"/>
                </a:lnTo>
                <a:lnTo>
                  <a:pt x="419" y="201"/>
                </a:lnTo>
                <a:lnTo>
                  <a:pt x="420" y="201"/>
                </a:lnTo>
                <a:lnTo>
                  <a:pt x="421" y="200"/>
                </a:lnTo>
                <a:lnTo>
                  <a:pt x="421" y="200"/>
                </a:lnTo>
                <a:lnTo>
                  <a:pt x="420" y="192"/>
                </a:lnTo>
                <a:lnTo>
                  <a:pt x="420" y="192"/>
                </a:lnTo>
                <a:lnTo>
                  <a:pt x="425" y="200"/>
                </a:lnTo>
                <a:lnTo>
                  <a:pt x="431" y="207"/>
                </a:lnTo>
                <a:lnTo>
                  <a:pt x="431" y="207"/>
                </a:lnTo>
                <a:lnTo>
                  <a:pt x="432" y="207"/>
                </a:lnTo>
                <a:lnTo>
                  <a:pt x="432" y="206"/>
                </a:lnTo>
                <a:lnTo>
                  <a:pt x="432" y="206"/>
                </a:lnTo>
                <a:lnTo>
                  <a:pt x="433" y="199"/>
                </a:lnTo>
                <a:lnTo>
                  <a:pt x="433" y="192"/>
                </a:lnTo>
                <a:lnTo>
                  <a:pt x="433" y="192"/>
                </a:lnTo>
                <a:lnTo>
                  <a:pt x="438" y="206"/>
                </a:lnTo>
                <a:lnTo>
                  <a:pt x="444" y="220"/>
                </a:lnTo>
                <a:lnTo>
                  <a:pt x="444" y="220"/>
                </a:lnTo>
                <a:lnTo>
                  <a:pt x="445" y="220"/>
                </a:lnTo>
                <a:lnTo>
                  <a:pt x="446" y="220"/>
                </a:lnTo>
                <a:lnTo>
                  <a:pt x="446" y="219"/>
                </a:lnTo>
                <a:lnTo>
                  <a:pt x="446" y="219"/>
                </a:lnTo>
                <a:lnTo>
                  <a:pt x="447" y="210"/>
                </a:lnTo>
                <a:lnTo>
                  <a:pt x="447" y="210"/>
                </a:lnTo>
                <a:lnTo>
                  <a:pt x="454" y="226"/>
                </a:lnTo>
                <a:lnTo>
                  <a:pt x="454" y="226"/>
                </a:lnTo>
                <a:lnTo>
                  <a:pt x="455" y="227"/>
                </a:lnTo>
                <a:lnTo>
                  <a:pt x="455" y="227"/>
                </a:lnTo>
                <a:lnTo>
                  <a:pt x="456" y="225"/>
                </a:lnTo>
                <a:lnTo>
                  <a:pt x="456" y="225"/>
                </a:lnTo>
                <a:lnTo>
                  <a:pt x="456" y="213"/>
                </a:lnTo>
                <a:lnTo>
                  <a:pt x="454" y="200"/>
                </a:lnTo>
                <a:lnTo>
                  <a:pt x="454" y="200"/>
                </a:lnTo>
                <a:lnTo>
                  <a:pt x="458" y="209"/>
                </a:lnTo>
                <a:lnTo>
                  <a:pt x="463" y="218"/>
                </a:lnTo>
                <a:lnTo>
                  <a:pt x="463" y="218"/>
                </a:lnTo>
                <a:lnTo>
                  <a:pt x="464" y="219"/>
                </a:lnTo>
                <a:lnTo>
                  <a:pt x="464" y="218"/>
                </a:lnTo>
                <a:lnTo>
                  <a:pt x="464" y="218"/>
                </a:lnTo>
                <a:lnTo>
                  <a:pt x="465" y="208"/>
                </a:lnTo>
                <a:lnTo>
                  <a:pt x="464" y="199"/>
                </a:lnTo>
                <a:lnTo>
                  <a:pt x="464" y="199"/>
                </a:lnTo>
                <a:lnTo>
                  <a:pt x="469" y="209"/>
                </a:lnTo>
                <a:lnTo>
                  <a:pt x="472" y="213"/>
                </a:lnTo>
                <a:lnTo>
                  <a:pt x="476" y="217"/>
                </a:lnTo>
                <a:lnTo>
                  <a:pt x="476" y="217"/>
                </a:lnTo>
                <a:lnTo>
                  <a:pt x="477" y="217"/>
                </a:lnTo>
                <a:lnTo>
                  <a:pt x="478" y="216"/>
                </a:lnTo>
                <a:lnTo>
                  <a:pt x="478" y="216"/>
                </a:lnTo>
                <a:lnTo>
                  <a:pt x="477" y="202"/>
                </a:lnTo>
                <a:lnTo>
                  <a:pt x="477" y="202"/>
                </a:lnTo>
                <a:lnTo>
                  <a:pt x="481" y="211"/>
                </a:lnTo>
                <a:lnTo>
                  <a:pt x="485" y="221"/>
                </a:lnTo>
                <a:lnTo>
                  <a:pt x="485" y="221"/>
                </a:lnTo>
                <a:lnTo>
                  <a:pt x="487" y="222"/>
                </a:lnTo>
                <a:lnTo>
                  <a:pt x="487" y="221"/>
                </a:lnTo>
                <a:lnTo>
                  <a:pt x="487" y="221"/>
                </a:lnTo>
                <a:lnTo>
                  <a:pt x="487" y="212"/>
                </a:lnTo>
                <a:lnTo>
                  <a:pt x="487" y="212"/>
                </a:lnTo>
                <a:lnTo>
                  <a:pt x="491" y="224"/>
                </a:lnTo>
                <a:lnTo>
                  <a:pt x="494" y="229"/>
                </a:lnTo>
                <a:lnTo>
                  <a:pt x="497" y="235"/>
                </a:lnTo>
                <a:lnTo>
                  <a:pt x="497" y="235"/>
                </a:lnTo>
                <a:lnTo>
                  <a:pt x="498" y="235"/>
                </a:lnTo>
                <a:lnTo>
                  <a:pt x="499" y="234"/>
                </a:lnTo>
                <a:lnTo>
                  <a:pt x="499" y="234"/>
                </a:lnTo>
                <a:lnTo>
                  <a:pt x="500" y="228"/>
                </a:lnTo>
                <a:lnTo>
                  <a:pt x="500" y="228"/>
                </a:lnTo>
                <a:lnTo>
                  <a:pt x="502" y="233"/>
                </a:lnTo>
                <a:lnTo>
                  <a:pt x="506" y="238"/>
                </a:lnTo>
                <a:lnTo>
                  <a:pt x="506" y="238"/>
                </a:lnTo>
                <a:lnTo>
                  <a:pt x="507" y="238"/>
                </a:lnTo>
                <a:lnTo>
                  <a:pt x="508" y="237"/>
                </a:lnTo>
                <a:lnTo>
                  <a:pt x="508" y="237"/>
                </a:lnTo>
                <a:lnTo>
                  <a:pt x="508" y="229"/>
                </a:lnTo>
                <a:lnTo>
                  <a:pt x="508" y="221"/>
                </a:lnTo>
                <a:lnTo>
                  <a:pt x="508" y="221"/>
                </a:lnTo>
                <a:lnTo>
                  <a:pt x="510" y="228"/>
                </a:lnTo>
                <a:lnTo>
                  <a:pt x="512" y="234"/>
                </a:lnTo>
                <a:lnTo>
                  <a:pt x="512" y="234"/>
                </a:lnTo>
                <a:lnTo>
                  <a:pt x="513" y="235"/>
                </a:lnTo>
                <a:lnTo>
                  <a:pt x="514" y="234"/>
                </a:lnTo>
                <a:lnTo>
                  <a:pt x="514" y="234"/>
                </a:lnTo>
                <a:lnTo>
                  <a:pt x="515" y="223"/>
                </a:lnTo>
                <a:lnTo>
                  <a:pt x="515" y="212"/>
                </a:lnTo>
                <a:lnTo>
                  <a:pt x="515" y="212"/>
                </a:lnTo>
                <a:lnTo>
                  <a:pt x="519" y="232"/>
                </a:lnTo>
                <a:lnTo>
                  <a:pt x="519" y="232"/>
                </a:lnTo>
                <a:lnTo>
                  <a:pt x="520" y="233"/>
                </a:lnTo>
                <a:lnTo>
                  <a:pt x="521" y="233"/>
                </a:lnTo>
                <a:lnTo>
                  <a:pt x="521" y="233"/>
                </a:lnTo>
                <a:lnTo>
                  <a:pt x="518" y="237"/>
                </a:lnTo>
                <a:lnTo>
                  <a:pt x="515" y="239"/>
                </a:lnTo>
                <a:lnTo>
                  <a:pt x="512" y="241"/>
                </a:lnTo>
                <a:lnTo>
                  <a:pt x="508" y="243"/>
                </a:lnTo>
                <a:lnTo>
                  <a:pt x="503" y="243"/>
                </a:lnTo>
                <a:lnTo>
                  <a:pt x="498" y="243"/>
                </a:lnTo>
                <a:lnTo>
                  <a:pt x="488" y="242"/>
                </a:lnTo>
                <a:lnTo>
                  <a:pt x="478" y="240"/>
                </a:lnTo>
                <a:lnTo>
                  <a:pt x="467" y="237"/>
                </a:lnTo>
                <a:lnTo>
                  <a:pt x="452" y="231"/>
                </a:lnTo>
                <a:lnTo>
                  <a:pt x="452" y="23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534"/>
          <p:cNvSpPr>
            <a:spLocks noEditPoints="1"/>
          </p:cNvSpPr>
          <p:nvPr/>
        </p:nvSpPr>
        <p:spPr bwMode="auto">
          <a:xfrm>
            <a:off x="8332627" y="1269232"/>
            <a:ext cx="257175" cy="300038"/>
          </a:xfrm>
          <a:custGeom>
            <a:avLst/>
            <a:gdLst/>
            <a:ahLst/>
            <a:cxnLst>
              <a:cxn ang="0">
                <a:pos x="117" y="5"/>
              </a:cxn>
              <a:cxn ang="0">
                <a:pos x="52" y="6"/>
              </a:cxn>
              <a:cxn ang="0">
                <a:pos x="1" y="31"/>
              </a:cxn>
              <a:cxn ang="0">
                <a:pos x="72" y="187"/>
              </a:cxn>
              <a:cxn ang="0">
                <a:pos x="144" y="89"/>
              </a:cxn>
              <a:cxn ang="0">
                <a:pos x="75" y="175"/>
              </a:cxn>
              <a:cxn ang="0">
                <a:pos x="87" y="150"/>
              </a:cxn>
              <a:cxn ang="0">
                <a:pos x="81" y="165"/>
              </a:cxn>
              <a:cxn ang="0">
                <a:pos x="103" y="137"/>
              </a:cxn>
              <a:cxn ang="0">
                <a:pos x="115" y="122"/>
              </a:cxn>
              <a:cxn ang="0">
                <a:pos x="63" y="156"/>
              </a:cxn>
              <a:cxn ang="0">
                <a:pos x="124" y="98"/>
              </a:cxn>
              <a:cxn ang="0">
                <a:pos x="50" y="135"/>
              </a:cxn>
              <a:cxn ang="0">
                <a:pos x="53" y="140"/>
              </a:cxn>
              <a:cxn ang="0">
                <a:pos x="96" y="92"/>
              </a:cxn>
              <a:cxn ang="0">
                <a:pos x="149" y="41"/>
              </a:cxn>
              <a:cxn ang="0">
                <a:pos x="113" y="78"/>
              </a:cxn>
              <a:cxn ang="0">
                <a:pos x="68" y="102"/>
              </a:cxn>
              <a:cxn ang="0">
                <a:pos x="153" y="35"/>
              </a:cxn>
              <a:cxn ang="0">
                <a:pos x="49" y="102"/>
              </a:cxn>
              <a:cxn ang="0">
                <a:pos x="90" y="69"/>
              </a:cxn>
              <a:cxn ang="0">
                <a:pos x="90" y="69"/>
              </a:cxn>
              <a:cxn ang="0">
                <a:pos x="52" y="132"/>
              </a:cxn>
              <a:cxn ang="0">
                <a:pos x="119" y="116"/>
              </a:cxn>
              <a:cxn ang="0">
                <a:pos x="119" y="116"/>
              </a:cxn>
              <a:cxn ang="0">
                <a:pos x="76" y="141"/>
              </a:cxn>
              <a:cxn ang="0">
                <a:pos x="127" y="101"/>
              </a:cxn>
              <a:cxn ang="0">
                <a:pos x="54" y="141"/>
              </a:cxn>
              <a:cxn ang="0">
                <a:pos x="135" y="88"/>
              </a:cxn>
              <a:cxn ang="0">
                <a:pos x="41" y="98"/>
              </a:cxn>
              <a:cxn ang="0">
                <a:pos x="126" y="33"/>
              </a:cxn>
              <a:cxn ang="0">
                <a:pos x="38" y="97"/>
              </a:cxn>
              <a:cxn ang="0">
                <a:pos x="70" y="56"/>
              </a:cxn>
              <a:cxn ang="0">
                <a:pos x="40" y="65"/>
              </a:cxn>
              <a:cxn ang="0">
                <a:pos x="24" y="86"/>
              </a:cxn>
              <a:cxn ang="0">
                <a:pos x="53" y="45"/>
              </a:cxn>
              <a:cxn ang="0">
                <a:pos x="35" y="42"/>
              </a:cxn>
              <a:cxn ang="0">
                <a:pos x="14" y="63"/>
              </a:cxn>
              <a:cxn ang="0">
                <a:pos x="32" y="22"/>
              </a:cxn>
              <a:cxn ang="0">
                <a:pos x="20" y="41"/>
              </a:cxn>
              <a:cxn ang="0">
                <a:pos x="11" y="52"/>
              </a:cxn>
              <a:cxn ang="0">
                <a:pos x="15" y="65"/>
              </a:cxn>
              <a:cxn ang="0">
                <a:pos x="67" y="44"/>
              </a:cxn>
              <a:cxn ang="0">
                <a:pos x="39" y="60"/>
              </a:cxn>
              <a:cxn ang="0">
                <a:pos x="28" y="84"/>
              </a:cxn>
              <a:cxn ang="0">
                <a:pos x="77" y="61"/>
              </a:cxn>
              <a:cxn ang="0">
                <a:pos x="33" y="98"/>
              </a:cxn>
              <a:cxn ang="0">
                <a:pos x="91" y="46"/>
              </a:cxn>
              <a:cxn ang="0">
                <a:pos x="79" y="63"/>
              </a:cxn>
              <a:cxn ang="0">
                <a:pos x="122" y="28"/>
              </a:cxn>
              <a:cxn ang="0">
                <a:pos x="116" y="38"/>
              </a:cxn>
              <a:cxn ang="0">
                <a:pos x="136" y="10"/>
              </a:cxn>
              <a:cxn ang="0">
                <a:pos x="111" y="24"/>
              </a:cxn>
              <a:cxn ang="0">
                <a:pos x="113" y="17"/>
              </a:cxn>
              <a:cxn ang="0">
                <a:pos x="51" y="17"/>
              </a:cxn>
              <a:cxn ang="0">
                <a:pos x="20" y="37"/>
              </a:cxn>
              <a:cxn ang="0">
                <a:pos x="50" y="16"/>
              </a:cxn>
              <a:cxn ang="0">
                <a:pos x="28" y="9"/>
              </a:cxn>
              <a:cxn ang="0">
                <a:pos x="40" y="112"/>
              </a:cxn>
              <a:cxn ang="0">
                <a:pos x="86" y="87"/>
              </a:cxn>
            </a:cxnLst>
            <a:rect l="0" t="0" r="r" b="b"/>
            <a:pathLst>
              <a:path w="162" h="189">
                <a:moveTo>
                  <a:pt x="162" y="27"/>
                </a:moveTo>
                <a:lnTo>
                  <a:pt x="162" y="27"/>
                </a:lnTo>
                <a:lnTo>
                  <a:pt x="160" y="19"/>
                </a:lnTo>
                <a:lnTo>
                  <a:pt x="158" y="14"/>
                </a:lnTo>
                <a:lnTo>
                  <a:pt x="154" y="10"/>
                </a:lnTo>
                <a:lnTo>
                  <a:pt x="149" y="6"/>
                </a:lnTo>
                <a:lnTo>
                  <a:pt x="144" y="4"/>
                </a:lnTo>
                <a:lnTo>
                  <a:pt x="138" y="2"/>
                </a:lnTo>
                <a:lnTo>
                  <a:pt x="132" y="2"/>
                </a:lnTo>
                <a:lnTo>
                  <a:pt x="125" y="3"/>
                </a:lnTo>
                <a:lnTo>
                  <a:pt x="125" y="3"/>
                </a:lnTo>
                <a:lnTo>
                  <a:pt x="117" y="5"/>
                </a:lnTo>
                <a:lnTo>
                  <a:pt x="109" y="9"/>
                </a:lnTo>
                <a:lnTo>
                  <a:pt x="103" y="14"/>
                </a:lnTo>
                <a:lnTo>
                  <a:pt x="96" y="20"/>
                </a:lnTo>
                <a:lnTo>
                  <a:pt x="91" y="27"/>
                </a:lnTo>
                <a:lnTo>
                  <a:pt x="87" y="35"/>
                </a:lnTo>
                <a:lnTo>
                  <a:pt x="79" y="50"/>
                </a:lnTo>
                <a:lnTo>
                  <a:pt x="79" y="50"/>
                </a:lnTo>
                <a:lnTo>
                  <a:pt x="73" y="36"/>
                </a:lnTo>
                <a:lnTo>
                  <a:pt x="66" y="22"/>
                </a:lnTo>
                <a:lnTo>
                  <a:pt x="62" y="16"/>
                </a:lnTo>
                <a:lnTo>
                  <a:pt x="57" y="11"/>
                </a:lnTo>
                <a:lnTo>
                  <a:pt x="52" y="6"/>
                </a:lnTo>
                <a:lnTo>
                  <a:pt x="45" y="3"/>
                </a:lnTo>
                <a:lnTo>
                  <a:pt x="45" y="3"/>
                </a:lnTo>
                <a:lnTo>
                  <a:pt x="39" y="1"/>
                </a:lnTo>
                <a:lnTo>
                  <a:pt x="32" y="0"/>
                </a:lnTo>
                <a:lnTo>
                  <a:pt x="26" y="1"/>
                </a:lnTo>
                <a:lnTo>
                  <a:pt x="20" y="3"/>
                </a:lnTo>
                <a:lnTo>
                  <a:pt x="14" y="6"/>
                </a:lnTo>
                <a:lnTo>
                  <a:pt x="9" y="10"/>
                </a:lnTo>
                <a:lnTo>
                  <a:pt x="6" y="15"/>
                </a:lnTo>
                <a:lnTo>
                  <a:pt x="3" y="21"/>
                </a:lnTo>
                <a:lnTo>
                  <a:pt x="3" y="21"/>
                </a:lnTo>
                <a:lnTo>
                  <a:pt x="1" y="31"/>
                </a:lnTo>
                <a:lnTo>
                  <a:pt x="0" y="39"/>
                </a:lnTo>
                <a:lnTo>
                  <a:pt x="1" y="48"/>
                </a:lnTo>
                <a:lnTo>
                  <a:pt x="3" y="56"/>
                </a:lnTo>
                <a:lnTo>
                  <a:pt x="5" y="65"/>
                </a:lnTo>
                <a:lnTo>
                  <a:pt x="8" y="73"/>
                </a:lnTo>
                <a:lnTo>
                  <a:pt x="15" y="88"/>
                </a:lnTo>
                <a:lnTo>
                  <a:pt x="15" y="88"/>
                </a:lnTo>
                <a:lnTo>
                  <a:pt x="28" y="114"/>
                </a:lnTo>
                <a:lnTo>
                  <a:pt x="42" y="138"/>
                </a:lnTo>
                <a:lnTo>
                  <a:pt x="71" y="185"/>
                </a:lnTo>
                <a:lnTo>
                  <a:pt x="71" y="185"/>
                </a:lnTo>
                <a:lnTo>
                  <a:pt x="72" y="187"/>
                </a:lnTo>
                <a:lnTo>
                  <a:pt x="72" y="187"/>
                </a:lnTo>
                <a:lnTo>
                  <a:pt x="74" y="189"/>
                </a:lnTo>
                <a:lnTo>
                  <a:pt x="76" y="189"/>
                </a:lnTo>
                <a:lnTo>
                  <a:pt x="78" y="189"/>
                </a:lnTo>
                <a:lnTo>
                  <a:pt x="79" y="186"/>
                </a:lnTo>
                <a:lnTo>
                  <a:pt x="79" y="186"/>
                </a:lnTo>
                <a:lnTo>
                  <a:pt x="79" y="186"/>
                </a:lnTo>
                <a:lnTo>
                  <a:pt x="79" y="186"/>
                </a:lnTo>
                <a:lnTo>
                  <a:pt x="96" y="163"/>
                </a:lnTo>
                <a:lnTo>
                  <a:pt x="114" y="140"/>
                </a:lnTo>
                <a:lnTo>
                  <a:pt x="129" y="115"/>
                </a:lnTo>
                <a:lnTo>
                  <a:pt x="144" y="89"/>
                </a:lnTo>
                <a:lnTo>
                  <a:pt x="144" y="89"/>
                </a:lnTo>
                <a:lnTo>
                  <a:pt x="151" y="75"/>
                </a:lnTo>
                <a:lnTo>
                  <a:pt x="157" y="59"/>
                </a:lnTo>
                <a:lnTo>
                  <a:pt x="160" y="51"/>
                </a:lnTo>
                <a:lnTo>
                  <a:pt x="161" y="43"/>
                </a:lnTo>
                <a:lnTo>
                  <a:pt x="162" y="35"/>
                </a:lnTo>
                <a:lnTo>
                  <a:pt x="162" y="27"/>
                </a:lnTo>
                <a:lnTo>
                  <a:pt x="162" y="27"/>
                </a:lnTo>
                <a:close/>
                <a:moveTo>
                  <a:pt x="76" y="177"/>
                </a:moveTo>
                <a:lnTo>
                  <a:pt x="76" y="177"/>
                </a:lnTo>
                <a:lnTo>
                  <a:pt x="75" y="175"/>
                </a:lnTo>
                <a:lnTo>
                  <a:pt x="75" y="175"/>
                </a:lnTo>
                <a:lnTo>
                  <a:pt x="86" y="163"/>
                </a:lnTo>
                <a:lnTo>
                  <a:pt x="86" y="163"/>
                </a:lnTo>
                <a:lnTo>
                  <a:pt x="76" y="177"/>
                </a:lnTo>
                <a:lnTo>
                  <a:pt x="76" y="177"/>
                </a:lnTo>
                <a:close/>
                <a:moveTo>
                  <a:pt x="69" y="166"/>
                </a:moveTo>
                <a:lnTo>
                  <a:pt x="69" y="166"/>
                </a:lnTo>
                <a:lnTo>
                  <a:pt x="76" y="160"/>
                </a:lnTo>
                <a:lnTo>
                  <a:pt x="76" y="160"/>
                </a:lnTo>
                <a:lnTo>
                  <a:pt x="87" y="150"/>
                </a:lnTo>
                <a:lnTo>
                  <a:pt x="87" y="150"/>
                </a:lnTo>
                <a:lnTo>
                  <a:pt x="87" y="150"/>
                </a:lnTo>
                <a:lnTo>
                  <a:pt x="87" y="150"/>
                </a:lnTo>
                <a:lnTo>
                  <a:pt x="79" y="157"/>
                </a:lnTo>
                <a:lnTo>
                  <a:pt x="72" y="164"/>
                </a:lnTo>
                <a:lnTo>
                  <a:pt x="72" y="164"/>
                </a:lnTo>
                <a:lnTo>
                  <a:pt x="69" y="166"/>
                </a:lnTo>
                <a:lnTo>
                  <a:pt x="69" y="166"/>
                </a:lnTo>
                <a:lnTo>
                  <a:pt x="69" y="166"/>
                </a:lnTo>
                <a:lnTo>
                  <a:pt x="69" y="166"/>
                </a:lnTo>
                <a:close/>
                <a:moveTo>
                  <a:pt x="103" y="139"/>
                </a:moveTo>
                <a:lnTo>
                  <a:pt x="103" y="139"/>
                </a:lnTo>
                <a:lnTo>
                  <a:pt x="95" y="147"/>
                </a:lnTo>
                <a:lnTo>
                  <a:pt x="88" y="156"/>
                </a:lnTo>
                <a:lnTo>
                  <a:pt x="81" y="165"/>
                </a:lnTo>
                <a:lnTo>
                  <a:pt x="74" y="173"/>
                </a:lnTo>
                <a:lnTo>
                  <a:pt x="74" y="173"/>
                </a:lnTo>
                <a:lnTo>
                  <a:pt x="70" y="168"/>
                </a:lnTo>
                <a:lnTo>
                  <a:pt x="70" y="168"/>
                </a:lnTo>
                <a:lnTo>
                  <a:pt x="78" y="161"/>
                </a:lnTo>
                <a:lnTo>
                  <a:pt x="86" y="154"/>
                </a:lnTo>
                <a:lnTo>
                  <a:pt x="94" y="146"/>
                </a:lnTo>
                <a:lnTo>
                  <a:pt x="103" y="139"/>
                </a:lnTo>
                <a:lnTo>
                  <a:pt x="103" y="139"/>
                </a:lnTo>
                <a:close/>
                <a:moveTo>
                  <a:pt x="107" y="134"/>
                </a:moveTo>
                <a:lnTo>
                  <a:pt x="107" y="134"/>
                </a:lnTo>
                <a:lnTo>
                  <a:pt x="103" y="137"/>
                </a:lnTo>
                <a:lnTo>
                  <a:pt x="103" y="137"/>
                </a:lnTo>
                <a:lnTo>
                  <a:pt x="110" y="130"/>
                </a:lnTo>
                <a:lnTo>
                  <a:pt x="110" y="130"/>
                </a:lnTo>
                <a:lnTo>
                  <a:pt x="107" y="134"/>
                </a:lnTo>
                <a:lnTo>
                  <a:pt x="107" y="134"/>
                </a:lnTo>
                <a:close/>
                <a:moveTo>
                  <a:pt x="68" y="165"/>
                </a:moveTo>
                <a:lnTo>
                  <a:pt x="68" y="165"/>
                </a:lnTo>
                <a:lnTo>
                  <a:pt x="64" y="158"/>
                </a:lnTo>
                <a:lnTo>
                  <a:pt x="64" y="158"/>
                </a:lnTo>
                <a:lnTo>
                  <a:pt x="89" y="141"/>
                </a:lnTo>
                <a:lnTo>
                  <a:pt x="103" y="132"/>
                </a:lnTo>
                <a:lnTo>
                  <a:pt x="115" y="122"/>
                </a:lnTo>
                <a:lnTo>
                  <a:pt x="115" y="122"/>
                </a:lnTo>
                <a:lnTo>
                  <a:pt x="115" y="122"/>
                </a:lnTo>
                <a:lnTo>
                  <a:pt x="115" y="122"/>
                </a:lnTo>
                <a:lnTo>
                  <a:pt x="91" y="143"/>
                </a:lnTo>
                <a:lnTo>
                  <a:pt x="68" y="165"/>
                </a:lnTo>
                <a:lnTo>
                  <a:pt x="68" y="165"/>
                </a:lnTo>
                <a:close/>
                <a:moveTo>
                  <a:pt x="60" y="151"/>
                </a:moveTo>
                <a:lnTo>
                  <a:pt x="60" y="151"/>
                </a:lnTo>
                <a:lnTo>
                  <a:pt x="71" y="146"/>
                </a:lnTo>
                <a:lnTo>
                  <a:pt x="83" y="139"/>
                </a:lnTo>
                <a:lnTo>
                  <a:pt x="83" y="139"/>
                </a:lnTo>
                <a:lnTo>
                  <a:pt x="63" y="156"/>
                </a:lnTo>
                <a:lnTo>
                  <a:pt x="63" y="156"/>
                </a:lnTo>
                <a:lnTo>
                  <a:pt x="60" y="151"/>
                </a:lnTo>
                <a:lnTo>
                  <a:pt x="60" y="151"/>
                </a:lnTo>
                <a:close/>
                <a:moveTo>
                  <a:pt x="55" y="143"/>
                </a:moveTo>
                <a:lnTo>
                  <a:pt x="55" y="143"/>
                </a:lnTo>
                <a:lnTo>
                  <a:pt x="64" y="140"/>
                </a:lnTo>
                <a:lnTo>
                  <a:pt x="73" y="135"/>
                </a:lnTo>
                <a:lnTo>
                  <a:pt x="82" y="130"/>
                </a:lnTo>
                <a:lnTo>
                  <a:pt x="91" y="124"/>
                </a:lnTo>
                <a:lnTo>
                  <a:pt x="108" y="112"/>
                </a:lnTo>
                <a:lnTo>
                  <a:pt x="124" y="98"/>
                </a:lnTo>
                <a:lnTo>
                  <a:pt x="124" y="98"/>
                </a:lnTo>
                <a:lnTo>
                  <a:pt x="124" y="98"/>
                </a:lnTo>
                <a:lnTo>
                  <a:pt x="124" y="98"/>
                </a:lnTo>
                <a:lnTo>
                  <a:pt x="112" y="110"/>
                </a:lnTo>
                <a:lnTo>
                  <a:pt x="98" y="120"/>
                </a:lnTo>
                <a:lnTo>
                  <a:pt x="98" y="120"/>
                </a:lnTo>
                <a:lnTo>
                  <a:pt x="78" y="135"/>
                </a:lnTo>
                <a:lnTo>
                  <a:pt x="58" y="149"/>
                </a:lnTo>
                <a:lnTo>
                  <a:pt x="58" y="149"/>
                </a:lnTo>
                <a:lnTo>
                  <a:pt x="55" y="143"/>
                </a:lnTo>
                <a:lnTo>
                  <a:pt x="55" y="143"/>
                </a:lnTo>
                <a:close/>
                <a:moveTo>
                  <a:pt x="50" y="135"/>
                </a:moveTo>
                <a:lnTo>
                  <a:pt x="50" y="135"/>
                </a:lnTo>
                <a:lnTo>
                  <a:pt x="64" y="128"/>
                </a:lnTo>
                <a:lnTo>
                  <a:pt x="78" y="120"/>
                </a:lnTo>
                <a:lnTo>
                  <a:pt x="106" y="102"/>
                </a:lnTo>
                <a:lnTo>
                  <a:pt x="106" y="102"/>
                </a:lnTo>
                <a:lnTo>
                  <a:pt x="124" y="92"/>
                </a:lnTo>
                <a:lnTo>
                  <a:pt x="124" y="92"/>
                </a:lnTo>
                <a:lnTo>
                  <a:pt x="106" y="103"/>
                </a:lnTo>
                <a:lnTo>
                  <a:pt x="87" y="115"/>
                </a:lnTo>
                <a:lnTo>
                  <a:pt x="69" y="127"/>
                </a:lnTo>
                <a:lnTo>
                  <a:pt x="61" y="133"/>
                </a:lnTo>
                <a:lnTo>
                  <a:pt x="53" y="140"/>
                </a:lnTo>
                <a:lnTo>
                  <a:pt x="53" y="140"/>
                </a:lnTo>
                <a:lnTo>
                  <a:pt x="50" y="135"/>
                </a:lnTo>
                <a:lnTo>
                  <a:pt x="50" y="135"/>
                </a:lnTo>
                <a:close/>
                <a:moveTo>
                  <a:pt x="42" y="122"/>
                </a:moveTo>
                <a:lnTo>
                  <a:pt x="42" y="122"/>
                </a:lnTo>
                <a:lnTo>
                  <a:pt x="44" y="122"/>
                </a:lnTo>
                <a:lnTo>
                  <a:pt x="44" y="122"/>
                </a:lnTo>
                <a:lnTo>
                  <a:pt x="58" y="115"/>
                </a:lnTo>
                <a:lnTo>
                  <a:pt x="72" y="106"/>
                </a:lnTo>
                <a:lnTo>
                  <a:pt x="101" y="89"/>
                </a:lnTo>
                <a:lnTo>
                  <a:pt x="101" y="89"/>
                </a:lnTo>
                <a:lnTo>
                  <a:pt x="96" y="92"/>
                </a:lnTo>
                <a:lnTo>
                  <a:pt x="96" y="92"/>
                </a:lnTo>
                <a:lnTo>
                  <a:pt x="84" y="101"/>
                </a:lnTo>
                <a:lnTo>
                  <a:pt x="72" y="112"/>
                </a:lnTo>
                <a:lnTo>
                  <a:pt x="48" y="132"/>
                </a:lnTo>
                <a:lnTo>
                  <a:pt x="48" y="132"/>
                </a:lnTo>
                <a:lnTo>
                  <a:pt x="42" y="122"/>
                </a:lnTo>
                <a:lnTo>
                  <a:pt x="42" y="122"/>
                </a:lnTo>
                <a:close/>
                <a:moveTo>
                  <a:pt x="114" y="67"/>
                </a:moveTo>
                <a:lnTo>
                  <a:pt x="114" y="67"/>
                </a:lnTo>
                <a:lnTo>
                  <a:pt x="130" y="54"/>
                </a:lnTo>
                <a:lnTo>
                  <a:pt x="147" y="41"/>
                </a:lnTo>
                <a:lnTo>
                  <a:pt x="147" y="41"/>
                </a:lnTo>
                <a:lnTo>
                  <a:pt x="149" y="41"/>
                </a:lnTo>
                <a:lnTo>
                  <a:pt x="150" y="40"/>
                </a:lnTo>
                <a:lnTo>
                  <a:pt x="150" y="40"/>
                </a:lnTo>
                <a:lnTo>
                  <a:pt x="153" y="38"/>
                </a:lnTo>
                <a:lnTo>
                  <a:pt x="153" y="38"/>
                </a:lnTo>
                <a:lnTo>
                  <a:pt x="151" y="47"/>
                </a:lnTo>
                <a:lnTo>
                  <a:pt x="151" y="47"/>
                </a:lnTo>
                <a:lnTo>
                  <a:pt x="151" y="50"/>
                </a:lnTo>
                <a:lnTo>
                  <a:pt x="151" y="50"/>
                </a:lnTo>
                <a:lnTo>
                  <a:pt x="144" y="54"/>
                </a:lnTo>
                <a:lnTo>
                  <a:pt x="137" y="58"/>
                </a:lnTo>
                <a:lnTo>
                  <a:pt x="125" y="68"/>
                </a:lnTo>
                <a:lnTo>
                  <a:pt x="113" y="78"/>
                </a:lnTo>
                <a:lnTo>
                  <a:pt x="107" y="83"/>
                </a:lnTo>
                <a:lnTo>
                  <a:pt x="99" y="87"/>
                </a:lnTo>
                <a:lnTo>
                  <a:pt x="99" y="87"/>
                </a:lnTo>
                <a:lnTo>
                  <a:pt x="66" y="108"/>
                </a:lnTo>
                <a:lnTo>
                  <a:pt x="66" y="108"/>
                </a:lnTo>
                <a:lnTo>
                  <a:pt x="52" y="116"/>
                </a:lnTo>
                <a:lnTo>
                  <a:pt x="52" y="116"/>
                </a:lnTo>
                <a:lnTo>
                  <a:pt x="47" y="118"/>
                </a:lnTo>
                <a:lnTo>
                  <a:pt x="48" y="117"/>
                </a:lnTo>
                <a:lnTo>
                  <a:pt x="55" y="113"/>
                </a:lnTo>
                <a:lnTo>
                  <a:pt x="55" y="113"/>
                </a:lnTo>
                <a:lnTo>
                  <a:pt x="68" y="102"/>
                </a:lnTo>
                <a:lnTo>
                  <a:pt x="82" y="92"/>
                </a:lnTo>
                <a:lnTo>
                  <a:pt x="95" y="82"/>
                </a:lnTo>
                <a:lnTo>
                  <a:pt x="109" y="71"/>
                </a:lnTo>
                <a:lnTo>
                  <a:pt x="109" y="71"/>
                </a:lnTo>
                <a:lnTo>
                  <a:pt x="114" y="67"/>
                </a:lnTo>
                <a:lnTo>
                  <a:pt x="114" y="67"/>
                </a:lnTo>
                <a:close/>
                <a:moveTo>
                  <a:pt x="149" y="18"/>
                </a:moveTo>
                <a:lnTo>
                  <a:pt x="149" y="18"/>
                </a:lnTo>
                <a:lnTo>
                  <a:pt x="150" y="22"/>
                </a:lnTo>
                <a:lnTo>
                  <a:pt x="152" y="27"/>
                </a:lnTo>
                <a:lnTo>
                  <a:pt x="153" y="35"/>
                </a:lnTo>
                <a:lnTo>
                  <a:pt x="153" y="35"/>
                </a:lnTo>
                <a:lnTo>
                  <a:pt x="153" y="35"/>
                </a:lnTo>
                <a:lnTo>
                  <a:pt x="153" y="35"/>
                </a:lnTo>
                <a:lnTo>
                  <a:pt x="144" y="41"/>
                </a:lnTo>
                <a:lnTo>
                  <a:pt x="135" y="46"/>
                </a:lnTo>
                <a:lnTo>
                  <a:pt x="119" y="60"/>
                </a:lnTo>
                <a:lnTo>
                  <a:pt x="119" y="60"/>
                </a:lnTo>
                <a:lnTo>
                  <a:pt x="98" y="73"/>
                </a:lnTo>
                <a:lnTo>
                  <a:pt x="77" y="86"/>
                </a:lnTo>
                <a:lnTo>
                  <a:pt x="77" y="86"/>
                </a:lnTo>
                <a:lnTo>
                  <a:pt x="63" y="94"/>
                </a:lnTo>
                <a:lnTo>
                  <a:pt x="49" y="102"/>
                </a:lnTo>
                <a:lnTo>
                  <a:pt x="49" y="102"/>
                </a:lnTo>
                <a:lnTo>
                  <a:pt x="59" y="94"/>
                </a:lnTo>
                <a:lnTo>
                  <a:pt x="59" y="94"/>
                </a:lnTo>
                <a:lnTo>
                  <a:pt x="70" y="85"/>
                </a:lnTo>
                <a:lnTo>
                  <a:pt x="82" y="76"/>
                </a:lnTo>
                <a:lnTo>
                  <a:pt x="107" y="59"/>
                </a:lnTo>
                <a:lnTo>
                  <a:pt x="118" y="50"/>
                </a:lnTo>
                <a:lnTo>
                  <a:pt x="129" y="41"/>
                </a:lnTo>
                <a:lnTo>
                  <a:pt x="139" y="31"/>
                </a:lnTo>
                <a:lnTo>
                  <a:pt x="149" y="18"/>
                </a:lnTo>
                <a:lnTo>
                  <a:pt x="149" y="18"/>
                </a:lnTo>
                <a:close/>
                <a:moveTo>
                  <a:pt x="90" y="69"/>
                </a:moveTo>
                <a:lnTo>
                  <a:pt x="90" y="69"/>
                </a:lnTo>
                <a:lnTo>
                  <a:pt x="120" y="44"/>
                </a:lnTo>
                <a:lnTo>
                  <a:pt x="120" y="44"/>
                </a:lnTo>
                <a:lnTo>
                  <a:pt x="134" y="32"/>
                </a:lnTo>
                <a:lnTo>
                  <a:pt x="140" y="25"/>
                </a:lnTo>
                <a:lnTo>
                  <a:pt x="145" y="19"/>
                </a:lnTo>
                <a:lnTo>
                  <a:pt x="145" y="19"/>
                </a:lnTo>
                <a:lnTo>
                  <a:pt x="140" y="28"/>
                </a:lnTo>
                <a:lnTo>
                  <a:pt x="134" y="34"/>
                </a:lnTo>
                <a:lnTo>
                  <a:pt x="121" y="47"/>
                </a:lnTo>
                <a:lnTo>
                  <a:pt x="106" y="58"/>
                </a:lnTo>
                <a:lnTo>
                  <a:pt x="90" y="69"/>
                </a:lnTo>
                <a:lnTo>
                  <a:pt x="90" y="69"/>
                </a:lnTo>
                <a:close/>
                <a:moveTo>
                  <a:pt x="141" y="76"/>
                </a:moveTo>
                <a:lnTo>
                  <a:pt x="141" y="76"/>
                </a:lnTo>
                <a:lnTo>
                  <a:pt x="132" y="83"/>
                </a:lnTo>
                <a:lnTo>
                  <a:pt x="122" y="90"/>
                </a:lnTo>
                <a:lnTo>
                  <a:pt x="101" y="103"/>
                </a:lnTo>
                <a:lnTo>
                  <a:pt x="101" y="103"/>
                </a:lnTo>
                <a:lnTo>
                  <a:pt x="75" y="120"/>
                </a:lnTo>
                <a:lnTo>
                  <a:pt x="75" y="120"/>
                </a:lnTo>
                <a:lnTo>
                  <a:pt x="63" y="126"/>
                </a:lnTo>
                <a:lnTo>
                  <a:pt x="57" y="129"/>
                </a:lnTo>
                <a:lnTo>
                  <a:pt x="52" y="132"/>
                </a:lnTo>
                <a:lnTo>
                  <a:pt x="52" y="132"/>
                </a:lnTo>
                <a:lnTo>
                  <a:pt x="76" y="111"/>
                </a:lnTo>
                <a:lnTo>
                  <a:pt x="103" y="91"/>
                </a:lnTo>
                <a:lnTo>
                  <a:pt x="103" y="91"/>
                </a:lnTo>
                <a:lnTo>
                  <a:pt x="115" y="82"/>
                </a:lnTo>
                <a:lnTo>
                  <a:pt x="126" y="72"/>
                </a:lnTo>
                <a:lnTo>
                  <a:pt x="150" y="54"/>
                </a:lnTo>
                <a:lnTo>
                  <a:pt x="150" y="54"/>
                </a:lnTo>
                <a:lnTo>
                  <a:pt x="146" y="65"/>
                </a:lnTo>
                <a:lnTo>
                  <a:pt x="141" y="76"/>
                </a:lnTo>
                <a:lnTo>
                  <a:pt x="141" y="76"/>
                </a:lnTo>
                <a:close/>
                <a:moveTo>
                  <a:pt x="119" y="116"/>
                </a:moveTo>
                <a:lnTo>
                  <a:pt x="119" y="116"/>
                </a:lnTo>
                <a:lnTo>
                  <a:pt x="104" y="128"/>
                </a:lnTo>
                <a:lnTo>
                  <a:pt x="87" y="140"/>
                </a:lnTo>
                <a:lnTo>
                  <a:pt x="87" y="140"/>
                </a:lnTo>
                <a:lnTo>
                  <a:pt x="79" y="145"/>
                </a:lnTo>
                <a:lnTo>
                  <a:pt x="79" y="145"/>
                </a:lnTo>
                <a:lnTo>
                  <a:pt x="102" y="127"/>
                </a:lnTo>
                <a:lnTo>
                  <a:pt x="102" y="127"/>
                </a:lnTo>
                <a:lnTo>
                  <a:pt x="112" y="118"/>
                </a:lnTo>
                <a:lnTo>
                  <a:pt x="123" y="109"/>
                </a:lnTo>
                <a:lnTo>
                  <a:pt x="123" y="109"/>
                </a:lnTo>
                <a:lnTo>
                  <a:pt x="119" y="116"/>
                </a:lnTo>
                <a:lnTo>
                  <a:pt x="119" y="116"/>
                </a:lnTo>
                <a:close/>
                <a:moveTo>
                  <a:pt x="127" y="101"/>
                </a:moveTo>
                <a:lnTo>
                  <a:pt x="127" y="101"/>
                </a:lnTo>
                <a:lnTo>
                  <a:pt x="126" y="102"/>
                </a:lnTo>
                <a:lnTo>
                  <a:pt x="126" y="102"/>
                </a:lnTo>
                <a:lnTo>
                  <a:pt x="125" y="103"/>
                </a:lnTo>
                <a:lnTo>
                  <a:pt x="124" y="104"/>
                </a:lnTo>
                <a:lnTo>
                  <a:pt x="124" y="104"/>
                </a:lnTo>
                <a:lnTo>
                  <a:pt x="101" y="125"/>
                </a:lnTo>
                <a:lnTo>
                  <a:pt x="101" y="125"/>
                </a:lnTo>
                <a:lnTo>
                  <a:pt x="88" y="133"/>
                </a:lnTo>
                <a:lnTo>
                  <a:pt x="76" y="141"/>
                </a:lnTo>
                <a:lnTo>
                  <a:pt x="76" y="141"/>
                </a:lnTo>
                <a:lnTo>
                  <a:pt x="60" y="149"/>
                </a:lnTo>
                <a:lnTo>
                  <a:pt x="60" y="149"/>
                </a:lnTo>
                <a:lnTo>
                  <a:pt x="67" y="145"/>
                </a:lnTo>
                <a:lnTo>
                  <a:pt x="75" y="139"/>
                </a:lnTo>
                <a:lnTo>
                  <a:pt x="75" y="139"/>
                </a:lnTo>
                <a:lnTo>
                  <a:pt x="90" y="129"/>
                </a:lnTo>
                <a:lnTo>
                  <a:pt x="106" y="118"/>
                </a:lnTo>
                <a:lnTo>
                  <a:pt x="119" y="105"/>
                </a:lnTo>
                <a:lnTo>
                  <a:pt x="132" y="92"/>
                </a:lnTo>
                <a:lnTo>
                  <a:pt x="132" y="92"/>
                </a:lnTo>
                <a:lnTo>
                  <a:pt x="127" y="101"/>
                </a:lnTo>
                <a:lnTo>
                  <a:pt x="127" y="101"/>
                </a:lnTo>
                <a:close/>
                <a:moveTo>
                  <a:pt x="135" y="88"/>
                </a:moveTo>
                <a:lnTo>
                  <a:pt x="135" y="88"/>
                </a:lnTo>
                <a:lnTo>
                  <a:pt x="134" y="88"/>
                </a:lnTo>
                <a:lnTo>
                  <a:pt x="134" y="88"/>
                </a:lnTo>
                <a:lnTo>
                  <a:pt x="112" y="105"/>
                </a:lnTo>
                <a:lnTo>
                  <a:pt x="90" y="122"/>
                </a:lnTo>
                <a:lnTo>
                  <a:pt x="90" y="122"/>
                </a:lnTo>
                <a:lnTo>
                  <a:pt x="79" y="130"/>
                </a:lnTo>
                <a:lnTo>
                  <a:pt x="67" y="136"/>
                </a:lnTo>
                <a:lnTo>
                  <a:pt x="67" y="136"/>
                </a:lnTo>
                <a:lnTo>
                  <a:pt x="61" y="139"/>
                </a:lnTo>
                <a:lnTo>
                  <a:pt x="54" y="141"/>
                </a:lnTo>
                <a:lnTo>
                  <a:pt x="54" y="141"/>
                </a:lnTo>
                <a:lnTo>
                  <a:pt x="60" y="136"/>
                </a:lnTo>
                <a:lnTo>
                  <a:pt x="67" y="131"/>
                </a:lnTo>
                <a:lnTo>
                  <a:pt x="67" y="131"/>
                </a:lnTo>
                <a:lnTo>
                  <a:pt x="84" y="119"/>
                </a:lnTo>
                <a:lnTo>
                  <a:pt x="103" y="106"/>
                </a:lnTo>
                <a:lnTo>
                  <a:pt x="121" y="95"/>
                </a:lnTo>
                <a:lnTo>
                  <a:pt x="130" y="89"/>
                </a:lnTo>
                <a:lnTo>
                  <a:pt x="138" y="82"/>
                </a:lnTo>
                <a:lnTo>
                  <a:pt x="138" y="82"/>
                </a:lnTo>
                <a:lnTo>
                  <a:pt x="135" y="88"/>
                </a:lnTo>
                <a:lnTo>
                  <a:pt x="135" y="88"/>
                </a:lnTo>
                <a:close/>
                <a:moveTo>
                  <a:pt x="147" y="16"/>
                </a:moveTo>
                <a:lnTo>
                  <a:pt x="147" y="16"/>
                </a:lnTo>
                <a:lnTo>
                  <a:pt x="118" y="43"/>
                </a:lnTo>
                <a:lnTo>
                  <a:pt x="87" y="68"/>
                </a:lnTo>
                <a:lnTo>
                  <a:pt x="87" y="68"/>
                </a:lnTo>
                <a:lnTo>
                  <a:pt x="70" y="82"/>
                </a:lnTo>
                <a:lnTo>
                  <a:pt x="52" y="94"/>
                </a:lnTo>
                <a:lnTo>
                  <a:pt x="52" y="94"/>
                </a:lnTo>
                <a:lnTo>
                  <a:pt x="35" y="103"/>
                </a:lnTo>
                <a:lnTo>
                  <a:pt x="35" y="103"/>
                </a:lnTo>
                <a:lnTo>
                  <a:pt x="38" y="101"/>
                </a:lnTo>
                <a:lnTo>
                  <a:pt x="41" y="98"/>
                </a:lnTo>
                <a:lnTo>
                  <a:pt x="46" y="92"/>
                </a:lnTo>
                <a:lnTo>
                  <a:pt x="46" y="92"/>
                </a:lnTo>
                <a:lnTo>
                  <a:pt x="47" y="91"/>
                </a:lnTo>
                <a:lnTo>
                  <a:pt x="47" y="91"/>
                </a:lnTo>
                <a:lnTo>
                  <a:pt x="55" y="84"/>
                </a:lnTo>
                <a:lnTo>
                  <a:pt x="63" y="77"/>
                </a:lnTo>
                <a:lnTo>
                  <a:pt x="63" y="77"/>
                </a:lnTo>
                <a:lnTo>
                  <a:pt x="84" y="63"/>
                </a:lnTo>
                <a:lnTo>
                  <a:pt x="105" y="48"/>
                </a:lnTo>
                <a:lnTo>
                  <a:pt x="105" y="48"/>
                </a:lnTo>
                <a:lnTo>
                  <a:pt x="116" y="41"/>
                </a:lnTo>
                <a:lnTo>
                  <a:pt x="126" y="33"/>
                </a:lnTo>
                <a:lnTo>
                  <a:pt x="130" y="28"/>
                </a:lnTo>
                <a:lnTo>
                  <a:pt x="134" y="23"/>
                </a:lnTo>
                <a:lnTo>
                  <a:pt x="138" y="17"/>
                </a:lnTo>
                <a:lnTo>
                  <a:pt x="141" y="12"/>
                </a:lnTo>
                <a:lnTo>
                  <a:pt x="141" y="12"/>
                </a:lnTo>
                <a:lnTo>
                  <a:pt x="144" y="13"/>
                </a:lnTo>
                <a:lnTo>
                  <a:pt x="147" y="16"/>
                </a:lnTo>
                <a:lnTo>
                  <a:pt x="147" y="16"/>
                </a:lnTo>
                <a:close/>
                <a:moveTo>
                  <a:pt x="32" y="100"/>
                </a:moveTo>
                <a:lnTo>
                  <a:pt x="32" y="100"/>
                </a:lnTo>
                <a:lnTo>
                  <a:pt x="38" y="97"/>
                </a:lnTo>
                <a:lnTo>
                  <a:pt x="38" y="97"/>
                </a:lnTo>
                <a:lnTo>
                  <a:pt x="33" y="103"/>
                </a:lnTo>
                <a:lnTo>
                  <a:pt x="33" y="103"/>
                </a:lnTo>
                <a:lnTo>
                  <a:pt x="32" y="100"/>
                </a:lnTo>
                <a:lnTo>
                  <a:pt x="32" y="100"/>
                </a:lnTo>
                <a:close/>
                <a:moveTo>
                  <a:pt x="25" y="88"/>
                </a:moveTo>
                <a:lnTo>
                  <a:pt x="25" y="88"/>
                </a:lnTo>
                <a:lnTo>
                  <a:pt x="37" y="81"/>
                </a:lnTo>
                <a:lnTo>
                  <a:pt x="48" y="73"/>
                </a:lnTo>
                <a:lnTo>
                  <a:pt x="48" y="73"/>
                </a:lnTo>
                <a:lnTo>
                  <a:pt x="60" y="65"/>
                </a:lnTo>
                <a:lnTo>
                  <a:pt x="65" y="61"/>
                </a:lnTo>
                <a:lnTo>
                  <a:pt x="70" y="56"/>
                </a:lnTo>
                <a:lnTo>
                  <a:pt x="70" y="56"/>
                </a:lnTo>
                <a:lnTo>
                  <a:pt x="60" y="67"/>
                </a:lnTo>
                <a:lnTo>
                  <a:pt x="50" y="77"/>
                </a:lnTo>
                <a:lnTo>
                  <a:pt x="40" y="86"/>
                </a:lnTo>
                <a:lnTo>
                  <a:pt x="30" y="97"/>
                </a:lnTo>
                <a:lnTo>
                  <a:pt x="30" y="97"/>
                </a:lnTo>
                <a:lnTo>
                  <a:pt x="25" y="88"/>
                </a:lnTo>
                <a:lnTo>
                  <a:pt x="25" y="88"/>
                </a:lnTo>
                <a:close/>
                <a:moveTo>
                  <a:pt x="20" y="77"/>
                </a:moveTo>
                <a:lnTo>
                  <a:pt x="20" y="77"/>
                </a:lnTo>
                <a:lnTo>
                  <a:pt x="31" y="72"/>
                </a:lnTo>
                <a:lnTo>
                  <a:pt x="40" y="65"/>
                </a:lnTo>
                <a:lnTo>
                  <a:pt x="49" y="58"/>
                </a:lnTo>
                <a:lnTo>
                  <a:pt x="58" y="51"/>
                </a:lnTo>
                <a:lnTo>
                  <a:pt x="58" y="51"/>
                </a:lnTo>
                <a:lnTo>
                  <a:pt x="63" y="47"/>
                </a:lnTo>
                <a:lnTo>
                  <a:pt x="64" y="47"/>
                </a:lnTo>
                <a:lnTo>
                  <a:pt x="64" y="47"/>
                </a:lnTo>
                <a:lnTo>
                  <a:pt x="60" y="51"/>
                </a:lnTo>
                <a:lnTo>
                  <a:pt x="60" y="51"/>
                </a:lnTo>
                <a:lnTo>
                  <a:pt x="50" y="62"/>
                </a:lnTo>
                <a:lnTo>
                  <a:pt x="50" y="62"/>
                </a:lnTo>
                <a:lnTo>
                  <a:pt x="24" y="86"/>
                </a:lnTo>
                <a:lnTo>
                  <a:pt x="24" y="86"/>
                </a:lnTo>
                <a:lnTo>
                  <a:pt x="20" y="77"/>
                </a:lnTo>
                <a:lnTo>
                  <a:pt x="20" y="77"/>
                </a:lnTo>
                <a:close/>
                <a:moveTo>
                  <a:pt x="15" y="67"/>
                </a:moveTo>
                <a:lnTo>
                  <a:pt x="15" y="67"/>
                </a:lnTo>
                <a:lnTo>
                  <a:pt x="27" y="60"/>
                </a:lnTo>
                <a:lnTo>
                  <a:pt x="37" y="53"/>
                </a:lnTo>
                <a:lnTo>
                  <a:pt x="47" y="46"/>
                </a:lnTo>
                <a:lnTo>
                  <a:pt x="57" y="39"/>
                </a:lnTo>
                <a:lnTo>
                  <a:pt x="57" y="39"/>
                </a:lnTo>
                <a:lnTo>
                  <a:pt x="61" y="38"/>
                </a:lnTo>
                <a:lnTo>
                  <a:pt x="59" y="40"/>
                </a:lnTo>
                <a:lnTo>
                  <a:pt x="53" y="45"/>
                </a:lnTo>
                <a:lnTo>
                  <a:pt x="53" y="45"/>
                </a:lnTo>
                <a:lnTo>
                  <a:pt x="41" y="55"/>
                </a:lnTo>
                <a:lnTo>
                  <a:pt x="41" y="55"/>
                </a:lnTo>
                <a:lnTo>
                  <a:pt x="18" y="75"/>
                </a:lnTo>
                <a:lnTo>
                  <a:pt x="18" y="75"/>
                </a:lnTo>
                <a:lnTo>
                  <a:pt x="15" y="67"/>
                </a:lnTo>
                <a:lnTo>
                  <a:pt x="15" y="67"/>
                </a:lnTo>
                <a:close/>
                <a:moveTo>
                  <a:pt x="12" y="55"/>
                </a:moveTo>
                <a:lnTo>
                  <a:pt x="12" y="55"/>
                </a:lnTo>
                <a:lnTo>
                  <a:pt x="24" y="49"/>
                </a:lnTo>
                <a:lnTo>
                  <a:pt x="35" y="42"/>
                </a:lnTo>
                <a:lnTo>
                  <a:pt x="35" y="42"/>
                </a:lnTo>
                <a:lnTo>
                  <a:pt x="47" y="34"/>
                </a:lnTo>
                <a:lnTo>
                  <a:pt x="47" y="34"/>
                </a:lnTo>
                <a:lnTo>
                  <a:pt x="54" y="28"/>
                </a:lnTo>
                <a:lnTo>
                  <a:pt x="55" y="27"/>
                </a:lnTo>
                <a:lnTo>
                  <a:pt x="55" y="28"/>
                </a:lnTo>
                <a:lnTo>
                  <a:pt x="51" y="33"/>
                </a:lnTo>
                <a:lnTo>
                  <a:pt x="51" y="33"/>
                </a:lnTo>
                <a:lnTo>
                  <a:pt x="43" y="41"/>
                </a:lnTo>
                <a:lnTo>
                  <a:pt x="33" y="49"/>
                </a:lnTo>
                <a:lnTo>
                  <a:pt x="24" y="56"/>
                </a:lnTo>
                <a:lnTo>
                  <a:pt x="14" y="63"/>
                </a:lnTo>
                <a:lnTo>
                  <a:pt x="14" y="63"/>
                </a:lnTo>
                <a:lnTo>
                  <a:pt x="12" y="55"/>
                </a:lnTo>
                <a:lnTo>
                  <a:pt x="12" y="55"/>
                </a:lnTo>
                <a:close/>
                <a:moveTo>
                  <a:pt x="10" y="34"/>
                </a:moveTo>
                <a:lnTo>
                  <a:pt x="10" y="34"/>
                </a:lnTo>
                <a:lnTo>
                  <a:pt x="24" y="23"/>
                </a:lnTo>
                <a:lnTo>
                  <a:pt x="24" y="23"/>
                </a:lnTo>
                <a:lnTo>
                  <a:pt x="31" y="18"/>
                </a:lnTo>
                <a:lnTo>
                  <a:pt x="36" y="15"/>
                </a:lnTo>
                <a:lnTo>
                  <a:pt x="37" y="14"/>
                </a:lnTo>
                <a:lnTo>
                  <a:pt x="37" y="15"/>
                </a:lnTo>
                <a:lnTo>
                  <a:pt x="32" y="22"/>
                </a:lnTo>
                <a:lnTo>
                  <a:pt x="32" y="22"/>
                </a:lnTo>
                <a:lnTo>
                  <a:pt x="27" y="28"/>
                </a:lnTo>
                <a:lnTo>
                  <a:pt x="21" y="33"/>
                </a:lnTo>
                <a:lnTo>
                  <a:pt x="15" y="37"/>
                </a:lnTo>
                <a:lnTo>
                  <a:pt x="10" y="42"/>
                </a:lnTo>
                <a:lnTo>
                  <a:pt x="10" y="42"/>
                </a:lnTo>
                <a:lnTo>
                  <a:pt x="10" y="34"/>
                </a:lnTo>
                <a:lnTo>
                  <a:pt x="10" y="34"/>
                </a:lnTo>
                <a:close/>
                <a:moveTo>
                  <a:pt x="11" y="50"/>
                </a:moveTo>
                <a:lnTo>
                  <a:pt x="11" y="50"/>
                </a:lnTo>
                <a:lnTo>
                  <a:pt x="10" y="46"/>
                </a:lnTo>
                <a:lnTo>
                  <a:pt x="10" y="46"/>
                </a:lnTo>
                <a:lnTo>
                  <a:pt x="20" y="41"/>
                </a:lnTo>
                <a:lnTo>
                  <a:pt x="28" y="35"/>
                </a:lnTo>
                <a:lnTo>
                  <a:pt x="36" y="28"/>
                </a:lnTo>
                <a:lnTo>
                  <a:pt x="44" y="21"/>
                </a:lnTo>
                <a:lnTo>
                  <a:pt x="44" y="21"/>
                </a:lnTo>
                <a:lnTo>
                  <a:pt x="47" y="19"/>
                </a:lnTo>
                <a:lnTo>
                  <a:pt x="47" y="19"/>
                </a:lnTo>
                <a:lnTo>
                  <a:pt x="47" y="20"/>
                </a:lnTo>
                <a:lnTo>
                  <a:pt x="44" y="24"/>
                </a:lnTo>
                <a:lnTo>
                  <a:pt x="34" y="35"/>
                </a:lnTo>
                <a:lnTo>
                  <a:pt x="34" y="35"/>
                </a:lnTo>
                <a:lnTo>
                  <a:pt x="24" y="44"/>
                </a:lnTo>
                <a:lnTo>
                  <a:pt x="11" y="52"/>
                </a:lnTo>
                <a:lnTo>
                  <a:pt x="11" y="52"/>
                </a:lnTo>
                <a:lnTo>
                  <a:pt x="11" y="50"/>
                </a:lnTo>
                <a:lnTo>
                  <a:pt x="11" y="50"/>
                </a:lnTo>
                <a:close/>
                <a:moveTo>
                  <a:pt x="63" y="35"/>
                </a:moveTo>
                <a:lnTo>
                  <a:pt x="63" y="35"/>
                </a:lnTo>
                <a:lnTo>
                  <a:pt x="52" y="40"/>
                </a:lnTo>
                <a:lnTo>
                  <a:pt x="41" y="47"/>
                </a:lnTo>
                <a:lnTo>
                  <a:pt x="41" y="47"/>
                </a:lnTo>
                <a:lnTo>
                  <a:pt x="28" y="56"/>
                </a:lnTo>
                <a:lnTo>
                  <a:pt x="21" y="61"/>
                </a:lnTo>
                <a:lnTo>
                  <a:pt x="15" y="65"/>
                </a:lnTo>
                <a:lnTo>
                  <a:pt x="15" y="65"/>
                </a:lnTo>
                <a:lnTo>
                  <a:pt x="15" y="65"/>
                </a:lnTo>
                <a:lnTo>
                  <a:pt x="15" y="65"/>
                </a:lnTo>
                <a:lnTo>
                  <a:pt x="27" y="56"/>
                </a:lnTo>
                <a:lnTo>
                  <a:pt x="38" y="47"/>
                </a:lnTo>
                <a:lnTo>
                  <a:pt x="49" y="38"/>
                </a:lnTo>
                <a:lnTo>
                  <a:pt x="54" y="32"/>
                </a:lnTo>
                <a:lnTo>
                  <a:pt x="58" y="25"/>
                </a:lnTo>
                <a:lnTo>
                  <a:pt x="58" y="25"/>
                </a:lnTo>
                <a:lnTo>
                  <a:pt x="63" y="35"/>
                </a:lnTo>
                <a:lnTo>
                  <a:pt x="63" y="35"/>
                </a:lnTo>
                <a:close/>
                <a:moveTo>
                  <a:pt x="67" y="44"/>
                </a:moveTo>
                <a:lnTo>
                  <a:pt x="67" y="44"/>
                </a:lnTo>
                <a:lnTo>
                  <a:pt x="62" y="46"/>
                </a:lnTo>
                <a:lnTo>
                  <a:pt x="57" y="49"/>
                </a:lnTo>
                <a:lnTo>
                  <a:pt x="47" y="56"/>
                </a:lnTo>
                <a:lnTo>
                  <a:pt x="38" y="64"/>
                </a:lnTo>
                <a:lnTo>
                  <a:pt x="29" y="71"/>
                </a:lnTo>
                <a:lnTo>
                  <a:pt x="29" y="71"/>
                </a:lnTo>
                <a:lnTo>
                  <a:pt x="24" y="74"/>
                </a:lnTo>
                <a:lnTo>
                  <a:pt x="23" y="74"/>
                </a:lnTo>
                <a:lnTo>
                  <a:pt x="23" y="74"/>
                </a:lnTo>
                <a:lnTo>
                  <a:pt x="27" y="70"/>
                </a:lnTo>
                <a:lnTo>
                  <a:pt x="27" y="70"/>
                </a:lnTo>
                <a:lnTo>
                  <a:pt x="39" y="60"/>
                </a:lnTo>
                <a:lnTo>
                  <a:pt x="39" y="60"/>
                </a:lnTo>
                <a:lnTo>
                  <a:pt x="64" y="37"/>
                </a:lnTo>
                <a:lnTo>
                  <a:pt x="64" y="37"/>
                </a:lnTo>
                <a:lnTo>
                  <a:pt x="67" y="44"/>
                </a:lnTo>
                <a:lnTo>
                  <a:pt x="67" y="44"/>
                </a:lnTo>
                <a:close/>
                <a:moveTo>
                  <a:pt x="71" y="54"/>
                </a:moveTo>
                <a:lnTo>
                  <a:pt x="71" y="54"/>
                </a:lnTo>
                <a:lnTo>
                  <a:pt x="60" y="61"/>
                </a:lnTo>
                <a:lnTo>
                  <a:pt x="50" y="69"/>
                </a:lnTo>
                <a:lnTo>
                  <a:pt x="39" y="77"/>
                </a:lnTo>
                <a:lnTo>
                  <a:pt x="28" y="84"/>
                </a:lnTo>
                <a:lnTo>
                  <a:pt x="28" y="84"/>
                </a:lnTo>
                <a:lnTo>
                  <a:pt x="38" y="76"/>
                </a:lnTo>
                <a:lnTo>
                  <a:pt x="49" y="67"/>
                </a:lnTo>
                <a:lnTo>
                  <a:pt x="68" y="46"/>
                </a:lnTo>
                <a:lnTo>
                  <a:pt x="68" y="46"/>
                </a:lnTo>
                <a:lnTo>
                  <a:pt x="71" y="54"/>
                </a:lnTo>
                <a:lnTo>
                  <a:pt x="71" y="54"/>
                </a:lnTo>
                <a:close/>
                <a:moveTo>
                  <a:pt x="73" y="58"/>
                </a:moveTo>
                <a:lnTo>
                  <a:pt x="73" y="58"/>
                </a:lnTo>
                <a:lnTo>
                  <a:pt x="74" y="59"/>
                </a:lnTo>
                <a:lnTo>
                  <a:pt x="76" y="60"/>
                </a:lnTo>
                <a:lnTo>
                  <a:pt x="76" y="60"/>
                </a:lnTo>
                <a:lnTo>
                  <a:pt x="77" y="61"/>
                </a:lnTo>
                <a:lnTo>
                  <a:pt x="77" y="61"/>
                </a:lnTo>
                <a:lnTo>
                  <a:pt x="69" y="68"/>
                </a:lnTo>
                <a:lnTo>
                  <a:pt x="69" y="68"/>
                </a:lnTo>
                <a:lnTo>
                  <a:pt x="61" y="75"/>
                </a:lnTo>
                <a:lnTo>
                  <a:pt x="61" y="75"/>
                </a:lnTo>
                <a:lnTo>
                  <a:pt x="53" y="83"/>
                </a:lnTo>
                <a:lnTo>
                  <a:pt x="44" y="90"/>
                </a:lnTo>
                <a:lnTo>
                  <a:pt x="44" y="90"/>
                </a:lnTo>
                <a:lnTo>
                  <a:pt x="39" y="94"/>
                </a:lnTo>
                <a:lnTo>
                  <a:pt x="39" y="94"/>
                </a:lnTo>
                <a:lnTo>
                  <a:pt x="34" y="97"/>
                </a:lnTo>
                <a:lnTo>
                  <a:pt x="33" y="98"/>
                </a:lnTo>
                <a:lnTo>
                  <a:pt x="33" y="97"/>
                </a:lnTo>
                <a:lnTo>
                  <a:pt x="35" y="94"/>
                </a:lnTo>
                <a:lnTo>
                  <a:pt x="35" y="94"/>
                </a:lnTo>
                <a:lnTo>
                  <a:pt x="44" y="84"/>
                </a:lnTo>
                <a:lnTo>
                  <a:pt x="54" y="75"/>
                </a:lnTo>
                <a:lnTo>
                  <a:pt x="64" y="66"/>
                </a:lnTo>
                <a:lnTo>
                  <a:pt x="73" y="56"/>
                </a:lnTo>
                <a:lnTo>
                  <a:pt x="73" y="56"/>
                </a:lnTo>
                <a:lnTo>
                  <a:pt x="73" y="58"/>
                </a:lnTo>
                <a:lnTo>
                  <a:pt x="73" y="58"/>
                </a:lnTo>
                <a:close/>
                <a:moveTo>
                  <a:pt x="91" y="46"/>
                </a:moveTo>
                <a:lnTo>
                  <a:pt x="91" y="46"/>
                </a:lnTo>
                <a:lnTo>
                  <a:pt x="117" y="28"/>
                </a:lnTo>
                <a:lnTo>
                  <a:pt x="117" y="28"/>
                </a:lnTo>
                <a:lnTo>
                  <a:pt x="111" y="35"/>
                </a:lnTo>
                <a:lnTo>
                  <a:pt x="103" y="40"/>
                </a:lnTo>
                <a:lnTo>
                  <a:pt x="103" y="40"/>
                </a:lnTo>
                <a:lnTo>
                  <a:pt x="88" y="51"/>
                </a:lnTo>
                <a:lnTo>
                  <a:pt x="88" y="51"/>
                </a:lnTo>
                <a:lnTo>
                  <a:pt x="91" y="46"/>
                </a:lnTo>
                <a:lnTo>
                  <a:pt x="91" y="46"/>
                </a:lnTo>
                <a:close/>
                <a:moveTo>
                  <a:pt x="79" y="62"/>
                </a:moveTo>
                <a:lnTo>
                  <a:pt x="79" y="62"/>
                </a:lnTo>
                <a:lnTo>
                  <a:pt x="79" y="63"/>
                </a:lnTo>
                <a:lnTo>
                  <a:pt x="79" y="63"/>
                </a:lnTo>
                <a:lnTo>
                  <a:pt x="77" y="64"/>
                </a:lnTo>
                <a:lnTo>
                  <a:pt x="77" y="64"/>
                </a:lnTo>
                <a:lnTo>
                  <a:pt x="79" y="62"/>
                </a:lnTo>
                <a:lnTo>
                  <a:pt x="79" y="62"/>
                </a:lnTo>
                <a:close/>
                <a:moveTo>
                  <a:pt x="86" y="56"/>
                </a:moveTo>
                <a:lnTo>
                  <a:pt x="86" y="56"/>
                </a:lnTo>
                <a:lnTo>
                  <a:pt x="94" y="49"/>
                </a:lnTo>
                <a:lnTo>
                  <a:pt x="104" y="42"/>
                </a:lnTo>
                <a:lnTo>
                  <a:pt x="104" y="42"/>
                </a:lnTo>
                <a:lnTo>
                  <a:pt x="114" y="36"/>
                </a:lnTo>
                <a:lnTo>
                  <a:pt x="122" y="28"/>
                </a:lnTo>
                <a:lnTo>
                  <a:pt x="122" y="28"/>
                </a:lnTo>
                <a:lnTo>
                  <a:pt x="133" y="16"/>
                </a:lnTo>
                <a:lnTo>
                  <a:pt x="133" y="16"/>
                </a:lnTo>
                <a:lnTo>
                  <a:pt x="137" y="13"/>
                </a:lnTo>
                <a:lnTo>
                  <a:pt x="137" y="13"/>
                </a:lnTo>
                <a:lnTo>
                  <a:pt x="136" y="17"/>
                </a:lnTo>
                <a:lnTo>
                  <a:pt x="136" y="17"/>
                </a:lnTo>
                <a:lnTo>
                  <a:pt x="132" y="23"/>
                </a:lnTo>
                <a:lnTo>
                  <a:pt x="126" y="29"/>
                </a:lnTo>
                <a:lnTo>
                  <a:pt x="126" y="29"/>
                </a:lnTo>
                <a:lnTo>
                  <a:pt x="121" y="34"/>
                </a:lnTo>
                <a:lnTo>
                  <a:pt x="116" y="38"/>
                </a:lnTo>
                <a:lnTo>
                  <a:pt x="104" y="46"/>
                </a:lnTo>
                <a:lnTo>
                  <a:pt x="104" y="46"/>
                </a:lnTo>
                <a:lnTo>
                  <a:pt x="84" y="59"/>
                </a:lnTo>
                <a:lnTo>
                  <a:pt x="84" y="59"/>
                </a:lnTo>
                <a:lnTo>
                  <a:pt x="86" y="56"/>
                </a:lnTo>
                <a:lnTo>
                  <a:pt x="86" y="56"/>
                </a:lnTo>
                <a:close/>
                <a:moveTo>
                  <a:pt x="126" y="13"/>
                </a:moveTo>
                <a:lnTo>
                  <a:pt x="126" y="13"/>
                </a:lnTo>
                <a:lnTo>
                  <a:pt x="131" y="11"/>
                </a:lnTo>
                <a:lnTo>
                  <a:pt x="133" y="10"/>
                </a:lnTo>
                <a:lnTo>
                  <a:pt x="136" y="10"/>
                </a:lnTo>
                <a:lnTo>
                  <a:pt x="136" y="10"/>
                </a:lnTo>
                <a:lnTo>
                  <a:pt x="131" y="14"/>
                </a:lnTo>
                <a:lnTo>
                  <a:pt x="126" y="19"/>
                </a:lnTo>
                <a:lnTo>
                  <a:pt x="126" y="19"/>
                </a:lnTo>
                <a:lnTo>
                  <a:pt x="103" y="35"/>
                </a:lnTo>
                <a:lnTo>
                  <a:pt x="103" y="35"/>
                </a:lnTo>
                <a:lnTo>
                  <a:pt x="97" y="39"/>
                </a:lnTo>
                <a:lnTo>
                  <a:pt x="93" y="43"/>
                </a:lnTo>
                <a:lnTo>
                  <a:pt x="93" y="43"/>
                </a:lnTo>
                <a:lnTo>
                  <a:pt x="97" y="38"/>
                </a:lnTo>
                <a:lnTo>
                  <a:pt x="97" y="38"/>
                </a:lnTo>
                <a:lnTo>
                  <a:pt x="104" y="31"/>
                </a:lnTo>
                <a:lnTo>
                  <a:pt x="111" y="24"/>
                </a:lnTo>
                <a:lnTo>
                  <a:pt x="119" y="18"/>
                </a:lnTo>
                <a:lnTo>
                  <a:pt x="126" y="13"/>
                </a:lnTo>
                <a:lnTo>
                  <a:pt x="126" y="13"/>
                </a:lnTo>
                <a:close/>
                <a:moveTo>
                  <a:pt x="119" y="14"/>
                </a:moveTo>
                <a:lnTo>
                  <a:pt x="119" y="14"/>
                </a:lnTo>
                <a:lnTo>
                  <a:pt x="113" y="18"/>
                </a:lnTo>
                <a:lnTo>
                  <a:pt x="108" y="23"/>
                </a:lnTo>
                <a:lnTo>
                  <a:pt x="98" y="33"/>
                </a:lnTo>
                <a:lnTo>
                  <a:pt x="98" y="33"/>
                </a:lnTo>
                <a:lnTo>
                  <a:pt x="103" y="28"/>
                </a:lnTo>
                <a:lnTo>
                  <a:pt x="107" y="22"/>
                </a:lnTo>
                <a:lnTo>
                  <a:pt x="113" y="17"/>
                </a:lnTo>
                <a:lnTo>
                  <a:pt x="119" y="14"/>
                </a:lnTo>
                <a:lnTo>
                  <a:pt x="119" y="14"/>
                </a:lnTo>
                <a:close/>
                <a:moveTo>
                  <a:pt x="57" y="23"/>
                </a:moveTo>
                <a:lnTo>
                  <a:pt x="57" y="23"/>
                </a:lnTo>
                <a:lnTo>
                  <a:pt x="34" y="39"/>
                </a:lnTo>
                <a:lnTo>
                  <a:pt x="12" y="55"/>
                </a:lnTo>
                <a:lnTo>
                  <a:pt x="12" y="55"/>
                </a:lnTo>
                <a:lnTo>
                  <a:pt x="24" y="47"/>
                </a:lnTo>
                <a:lnTo>
                  <a:pt x="34" y="38"/>
                </a:lnTo>
                <a:lnTo>
                  <a:pt x="43" y="29"/>
                </a:lnTo>
                <a:lnTo>
                  <a:pt x="51" y="17"/>
                </a:lnTo>
                <a:lnTo>
                  <a:pt x="51" y="17"/>
                </a:lnTo>
                <a:lnTo>
                  <a:pt x="57" y="23"/>
                </a:lnTo>
                <a:lnTo>
                  <a:pt x="57" y="23"/>
                </a:lnTo>
                <a:close/>
                <a:moveTo>
                  <a:pt x="50" y="16"/>
                </a:moveTo>
                <a:lnTo>
                  <a:pt x="50" y="16"/>
                </a:lnTo>
                <a:lnTo>
                  <a:pt x="44" y="18"/>
                </a:lnTo>
                <a:lnTo>
                  <a:pt x="40" y="21"/>
                </a:lnTo>
                <a:lnTo>
                  <a:pt x="30" y="30"/>
                </a:lnTo>
                <a:lnTo>
                  <a:pt x="21" y="37"/>
                </a:lnTo>
                <a:lnTo>
                  <a:pt x="10" y="44"/>
                </a:lnTo>
                <a:lnTo>
                  <a:pt x="10" y="44"/>
                </a:lnTo>
                <a:lnTo>
                  <a:pt x="15" y="41"/>
                </a:lnTo>
                <a:lnTo>
                  <a:pt x="20" y="37"/>
                </a:lnTo>
                <a:lnTo>
                  <a:pt x="28" y="30"/>
                </a:lnTo>
                <a:lnTo>
                  <a:pt x="28" y="30"/>
                </a:lnTo>
                <a:lnTo>
                  <a:pt x="32" y="25"/>
                </a:lnTo>
                <a:lnTo>
                  <a:pt x="36" y="21"/>
                </a:lnTo>
                <a:lnTo>
                  <a:pt x="39" y="16"/>
                </a:lnTo>
                <a:lnTo>
                  <a:pt x="41" y="11"/>
                </a:lnTo>
                <a:lnTo>
                  <a:pt x="41" y="11"/>
                </a:lnTo>
                <a:lnTo>
                  <a:pt x="41" y="11"/>
                </a:lnTo>
                <a:lnTo>
                  <a:pt x="41" y="11"/>
                </a:lnTo>
                <a:lnTo>
                  <a:pt x="46" y="13"/>
                </a:lnTo>
                <a:lnTo>
                  <a:pt x="50" y="16"/>
                </a:lnTo>
                <a:lnTo>
                  <a:pt x="50" y="16"/>
                </a:lnTo>
                <a:close/>
                <a:moveTo>
                  <a:pt x="39" y="10"/>
                </a:moveTo>
                <a:lnTo>
                  <a:pt x="39" y="10"/>
                </a:lnTo>
                <a:lnTo>
                  <a:pt x="32" y="15"/>
                </a:lnTo>
                <a:lnTo>
                  <a:pt x="25" y="20"/>
                </a:lnTo>
                <a:lnTo>
                  <a:pt x="10" y="31"/>
                </a:lnTo>
                <a:lnTo>
                  <a:pt x="10" y="31"/>
                </a:lnTo>
                <a:lnTo>
                  <a:pt x="11" y="25"/>
                </a:lnTo>
                <a:lnTo>
                  <a:pt x="13" y="21"/>
                </a:lnTo>
                <a:lnTo>
                  <a:pt x="16" y="17"/>
                </a:lnTo>
                <a:lnTo>
                  <a:pt x="20" y="13"/>
                </a:lnTo>
                <a:lnTo>
                  <a:pt x="23" y="11"/>
                </a:lnTo>
                <a:lnTo>
                  <a:pt x="28" y="9"/>
                </a:lnTo>
                <a:lnTo>
                  <a:pt x="33" y="9"/>
                </a:lnTo>
                <a:lnTo>
                  <a:pt x="39" y="10"/>
                </a:lnTo>
                <a:lnTo>
                  <a:pt x="39" y="10"/>
                </a:lnTo>
                <a:close/>
                <a:moveTo>
                  <a:pt x="35" y="106"/>
                </a:moveTo>
                <a:lnTo>
                  <a:pt x="35" y="106"/>
                </a:lnTo>
                <a:lnTo>
                  <a:pt x="46" y="100"/>
                </a:lnTo>
                <a:lnTo>
                  <a:pt x="57" y="93"/>
                </a:lnTo>
                <a:lnTo>
                  <a:pt x="57" y="93"/>
                </a:lnTo>
                <a:lnTo>
                  <a:pt x="48" y="101"/>
                </a:lnTo>
                <a:lnTo>
                  <a:pt x="40" y="110"/>
                </a:lnTo>
                <a:lnTo>
                  <a:pt x="40" y="110"/>
                </a:lnTo>
                <a:lnTo>
                  <a:pt x="40" y="112"/>
                </a:lnTo>
                <a:lnTo>
                  <a:pt x="40" y="112"/>
                </a:lnTo>
                <a:lnTo>
                  <a:pt x="41" y="112"/>
                </a:lnTo>
                <a:lnTo>
                  <a:pt x="41" y="112"/>
                </a:lnTo>
                <a:lnTo>
                  <a:pt x="55" y="101"/>
                </a:lnTo>
                <a:lnTo>
                  <a:pt x="70" y="93"/>
                </a:lnTo>
                <a:lnTo>
                  <a:pt x="99" y="76"/>
                </a:lnTo>
                <a:lnTo>
                  <a:pt x="99" y="76"/>
                </a:lnTo>
                <a:lnTo>
                  <a:pt x="101" y="75"/>
                </a:lnTo>
                <a:lnTo>
                  <a:pt x="101" y="75"/>
                </a:lnTo>
                <a:lnTo>
                  <a:pt x="99" y="76"/>
                </a:lnTo>
                <a:lnTo>
                  <a:pt x="99" y="76"/>
                </a:lnTo>
                <a:lnTo>
                  <a:pt x="86" y="87"/>
                </a:lnTo>
                <a:lnTo>
                  <a:pt x="71" y="98"/>
                </a:lnTo>
                <a:lnTo>
                  <a:pt x="56" y="109"/>
                </a:lnTo>
                <a:lnTo>
                  <a:pt x="43" y="121"/>
                </a:lnTo>
                <a:lnTo>
                  <a:pt x="43" y="121"/>
                </a:lnTo>
                <a:lnTo>
                  <a:pt x="42" y="122"/>
                </a:lnTo>
                <a:lnTo>
                  <a:pt x="42" y="122"/>
                </a:lnTo>
                <a:lnTo>
                  <a:pt x="39" y="116"/>
                </a:lnTo>
                <a:lnTo>
                  <a:pt x="39" y="116"/>
                </a:lnTo>
                <a:lnTo>
                  <a:pt x="35" y="106"/>
                </a:lnTo>
                <a:lnTo>
                  <a:pt x="35" y="10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546"/>
          <p:cNvSpPr>
            <a:spLocks noEditPoints="1"/>
          </p:cNvSpPr>
          <p:nvPr/>
        </p:nvSpPr>
        <p:spPr bwMode="auto">
          <a:xfrm>
            <a:off x="8700927" y="1804756"/>
            <a:ext cx="1050925" cy="898525"/>
          </a:xfrm>
          <a:custGeom>
            <a:avLst/>
            <a:gdLst/>
            <a:ahLst/>
            <a:cxnLst>
              <a:cxn ang="0">
                <a:pos x="168" y="178"/>
              </a:cxn>
              <a:cxn ang="0">
                <a:pos x="387" y="489"/>
              </a:cxn>
              <a:cxn ang="0">
                <a:pos x="570" y="130"/>
              </a:cxn>
              <a:cxn ang="0">
                <a:pos x="557" y="100"/>
              </a:cxn>
              <a:cxn ang="0">
                <a:pos x="444" y="56"/>
              </a:cxn>
              <a:cxn ang="0">
                <a:pos x="343" y="19"/>
              </a:cxn>
              <a:cxn ang="0">
                <a:pos x="367" y="28"/>
              </a:cxn>
              <a:cxn ang="0">
                <a:pos x="366" y="36"/>
              </a:cxn>
              <a:cxn ang="0">
                <a:pos x="273" y="75"/>
              </a:cxn>
              <a:cxn ang="0">
                <a:pos x="360" y="52"/>
              </a:cxn>
              <a:cxn ang="0">
                <a:pos x="349" y="63"/>
              </a:cxn>
              <a:cxn ang="0">
                <a:pos x="246" y="103"/>
              </a:cxn>
              <a:cxn ang="0">
                <a:pos x="230" y="122"/>
              </a:cxn>
              <a:cxn ang="0">
                <a:pos x="318" y="103"/>
              </a:cxn>
              <a:cxn ang="0">
                <a:pos x="439" y="84"/>
              </a:cxn>
              <a:cxn ang="0">
                <a:pos x="348" y="119"/>
              </a:cxn>
              <a:cxn ang="0">
                <a:pos x="248" y="153"/>
              </a:cxn>
              <a:cxn ang="0">
                <a:pos x="193" y="175"/>
              </a:cxn>
              <a:cxn ang="0">
                <a:pos x="169" y="187"/>
              </a:cxn>
              <a:cxn ang="0">
                <a:pos x="182" y="196"/>
              </a:cxn>
              <a:cxn ang="0">
                <a:pos x="151" y="208"/>
              </a:cxn>
              <a:cxn ang="0">
                <a:pos x="151" y="208"/>
              </a:cxn>
              <a:cxn ang="0">
                <a:pos x="120" y="239"/>
              </a:cxn>
              <a:cxn ang="0">
                <a:pos x="174" y="230"/>
              </a:cxn>
              <a:cxn ang="0">
                <a:pos x="110" y="250"/>
              </a:cxn>
              <a:cxn ang="0">
                <a:pos x="98" y="263"/>
              </a:cxn>
              <a:cxn ang="0">
                <a:pos x="460" y="188"/>
              </a:cxn>
              <a:cxn ang="0">
                <a:pos x="182" y="319"/>
              </a:cxn>
              <a:cxn ang="0">
                <a:pos x="184" y="327"/>
              </a:cxn>
              <a:cxn ang="0">
                <a:pos x="444" y="267"/>
              </a:cxn>
              <a:cxn ang="0">
                <a:pos x="112" y="336"/>
              </a:cxn>
              <a:cxn ang="0">
                <a:pos x="444" y="327"/>
              </a:cxn>
              <a:cxn ang="0">
                <a:pos x="261" y="396"/>
              </a:cxn>
              <a:cxn ang="0">
                <a:pos x="434" y="327"/>
              </a:cxn>
              <a:cxn ang="0">
                <a:pos x="507" y="282"/>
              </a:cxn>
              <a:cxn ang="0">
                <a:pos x="480" y="276"/>
              </a:cxn>
              <a:cxn ang="0">
                <a:pos x="375" y="295"/>
              </a:cxn>
              <a:cxn ang="0">
                <a:pos x="516" y="259"/>
              </a:cxn>
              <a:cxn ang="0">
                <a:pos x="320" y="323"/>
              </a:cxn>
              <a:cxn ang="0">
                <a:pos x="238" y="366"/>
              </a:cxn>
              <a:cxn ang="0">
                <a:pos x="190" y="383"/>
              </a:cxn>
              <a:cxn ang="0">
                <a:pos x="249" y="396"/>
              </a:cxn>
              <a:cxn ang="0">
                <a:pos x="276" y="404"/>
              </a:cxn>
              <a:cxn ang="0">
                <a:pos x="301" y="414"/>
              </a:cxn>
              <a:cxn ang="0">
                <a:pos x="399" y="395"/>
              </a:cxn>
              <a:cxn ang="0">
                <a:pos x="250" y="455"/>
              </a:cxn>
              <a:cxn ang="0">
                <a:pos x="269" y="465"/>
              </a:cxn>
              <a:cxn ang="0">
                <a:pos x="354" y="447"/>
              </a:cxn>
              <a:cxn ang="0">
                <a:pos x="353" y="449"/>
              </a:cxn>
              <a:cxn ang="0">
                <a:pos x="325" y="495"/>
              </a:cxn>
              <a:cxn ang="0">
                <a:pos x="509" y="290"/>
              </a:cxn>
              <a:cxn ang="0">
                <a:pos x="447" y="209"/>
              </a:cxn>
              <a:cxn ang="0">
                <a:pos x="605" y="169"/>
              </a:cxn>
              <a:cxn ang="0">
                <a:pos x="573" y="182"/>
              </a:cxn>
              <a:cxn ang="0">
                <a:pos x="588" y="189"/>
              </a:cxn>
              <a:cxn ang="0">
                <a:pos x="514" y="229"/>
              </a:cxn>
              <a:cxn ang="0">
                <a:pos x="260" y="468"/>
              </a:cxn>
              <a:cxn ang="0">
                <a:pos x="165" y="439"/>
              </a:cxn>
              <a:cxn ang="0">
                <a:pos x="16" y="391"/>
              </a:cxn>
              <a:cxn ang="0">
                <a:pos x="22" y="410"/>
              </a:cxn>
              <a:cxn ang="0">
                <a:pos x="643" y="181"/>
              </a:cxn>
              <a:cxn ang="0">
                <a:pos x="482" y="364"/>
              </a:cxn>
            </a:cxnLst>
            <a:rect l="0" t="0" r="r" b="b"/>
            <a:pathLst>
              <a:path w="662" h="566">
                <a:moveTo>
                  <a:pt x="661" y="189"/>
                </a:moveTo>
                <a:lnTo>
                  <a:pt x="661" y="189"/>
                </a:lnTo>
                <a:lnTo>
                  <a:pt x="660" y="188"/>
                </a:lnTo>
                <a:lnTo>
                  <a:pt x="659" y="188"/>
                </a:lnTo>
                <a:lnTo>
                  <a:pt x="659" y="188"/>
                </a:lnTo>
                <a:lnTo>
                  <a:pt x="656" y="188"/>
                </a:lnTo>
                <a:lnTo>
                  <a:pt x="654" y="186"/>
                </a:lnTo>
                <a:lnTo>
                  <a:pt x="651" y="182"/>
                </a:lnTo>
                <a:lnTo>
                  <a:pt x="649" y="177"/>
                </a:lnTo>
                <a:lnTo>
                  <a:pt x="647" y="173"/>
                </a:lnTo>
                <a:lnTo>
                  <a:pt x="647" y="173"/>
                </a:lnTo>
                <a:lnTo>
                  <a:pt x="646" y="164"/>
                </a:lnTo>
                <a:lnTo>
                  <a:pt x="646" y="155"/>
                </a:lnTo>
                <a:lnTo>
                  <a:pt x="647" y="147"/>
                </a:lnTo>
                <a:lnTo>
                  <a:pt x="650" y="138"/>
                </a:lnTo>
                <a:lnTo>
                  <a:pt x="650" y="138"/>
                </a:lnTo>
                <a:lnTo>
                  <a:pt x="651" y="137"/>
                </a:lnTo>
                <a:lnTo>
                  <a:pt x="651" y="136"/>
                </a:lnTo>
                <a:lnTo>
                  <a:pt x="651" y="136"/>
                </a:lnTo>
                <a:lnTo>
                  <a:pt x="651" y="134"/>
                </a:lnTo>
                <a:lnTo>
                  <a:pt x="649" y="133"/>
                </a:lnTo>
                <a:lnTo>
                  <a:pt x="649" y="133"/>
                </a:lnTo>
                <a:lnTo>
                  <a:pt x="512" y="71"/>
                </a:lnTo>
                <a:lnTo>
                  <a:pt x="512" y="71"/>
                </a:lnTo>
                <a:lnTo>
                  <a:pt x="427" y="34"/>
                </a:lnTo>
                <a:lnTo>
                  <a:pt x="383" y="16"/>
                </a:lnTo>
                <a:lnTo>
                  <a:pt x="362" y="7"/>
                </a:lnTo>
                <a:lnTo>
                  <a:pt x="340" y="0"/>
                </a:lnTo>
                <a:lnTo>
                  <a:pt x="340" y="0"/>
                </a:lnTo>
                <a:lnTo>
                  <a:pt x="338" y="0"/>
                </a:lnTo>
                <a:lnTo>
                  <a:pt x="336" y="1"/>
                </a:lnTo>
                <a:lnTo>
                  <a:pt x="336" y="1"/>
                </a:lnTo>
                <a:lnTo>
                  <a:pt x="315" y="22"/>
                </a:lnTo>
                <a:lnTo>
                  <a:pt x="292" y="44"/>
                </a:lnTo>
                <a:lnTo>
                  <a:pt x="251" y="88"/>
                </a:lnTo>
                <a:lnTo>
                  <a:pt x="168" y="178"/>
                </a:lnTo>
                <a:lnTo>
                  <a:pt x="168" y="178"/>
                </a:lnTo>
                <a:lnTo>
                  <a:pt x="92" y="259"/>
                </a:lnTo>
                <a:lnTo>
                  <a:pt x="53" y="301"/>
                </a:lnTo>
                <a:lnTo>
                  <a:pt x="18" y="343"/>
                </a:lnTo>
                <a:lnTo>
                  <a:pt x="18" y="343"/>
                </a:lnTo>
                <a:lnTo>
                  <a:pt x="14" y="346"/>
                </a:lnTo>
                <a:lnTo>
                  <a:pt x="11" y="350"/>
                </a:lnTo>
                <a:lnTo>
                  <a:pt x="8" y="354"/>
                </a:lnTo>
                <a:lnTo>
                  <a:pt x="5" y="360"/>
                </a:lnTo>
                <a:lnTo>
                  <a:pt x="2" y="371"/>
                </a:lnTo>
                <a:lnTo>
                  <a:pt x="0" y="382"/>
                </a:lnTo>
                <a:lnTo>
                  <a:pt x="1" y="394"/>
                </a:lnTo>
                <a:lnTo>
                  <a:pt x="2" y="399"/>
                </a:lnTo>
                <a:lnTo>
                  <a:pt x="4" y="404"/>
                </a:lnTo>
                <a:lnTo>
                  <a:pt x="7" y="409"/>
                </a:lnTo>
                <a:lnTo>
                  <a:pt x="10" y="413"/>
                </a:lnTo>
                <a:lnTo>
                  <a:pt x="14" y="416"/>
                </a:lnTo>
                <a:lnTo>
                  <a:pt x="18" y="418"/>
                </a:lnTo>
                <a:lnTo>
                  <a:pt x="18" y="418"/>
                </a:lnTo>
                <a:lnTo>
                  <a:pt x="30" y="426"/>
                </a:lnTo>
                <a:lnTo>
                  <a:pt x="43" y="433"/>
                </a:lnTo>
                <a:lnTo>
                  <a:pt x="70" y="448"/>
                </a:lnTo>
                <a:lnTo>
                  <a:pt x="70" y="448"/>
                </a:lnTo>
                <a:lnTo>
                  <a:pt x="116" y="471"/>
                </a:lnTo>
                <a:lnTo>
                  <a:pt x="163" y="495"/>
                </a:lnTo>
                <a:lnTo>
                  <a:pt x="163" y="495"/>
                </a:lnTo>
                <a:lnTo>
                  <a:pt x="237" y="533"/>
                </a:lnTo>
                <a:lnTo>
                  <a:pt x="274" y="550"/>
                </a:lnTo>
                <a:lnTo>
                  <a:pt x="292" y="559"/>
                </a:lnTo>
                <a:lnTo>
                  <a:pt x="312" y="566"/>
                </a:lnTo>
                <a:lnTo>
                  <a:pt x="312" y="566"/>
                </a:lnTo>
                <a:lnTo>
                  <a:pt x="315" y="566"/>
                </a:lnTo>
                <a:lnTo>
                  <a:pt x="316" y="564"/>
                </a:lnTo>
                <a:lnTo>
                  <a:pt x="316" y="564"/>
                </a:lnTo>
                <a:lnTo>
                  <a:pt x="317" y="564"/>
                </a:lnTo>
                <a:lnTo>
                  <a:pt x="317" y="564"/>
                </a:lnTo>
                <a:lnTo>
                  <a:pt x="351" y="526"/>
                </a:lnTo>
                <a:lnTo>
                  <a:pt x="387" y="489"/>
                </a:lnTo>
                <a:lnTo>
                  <a:pt x="457" y="416"/>
                </a:lnTo>
                <a:lnTo>
                  <a:pt x="457" y="416"/>
                </a:lnTo>
                <a:lnTo>
                  <a:pt x="549" y="319"/>
                </a:lnTo>
                <a:lnTo>
                  <a:pt x="594" y="270"/>
                </a:lnTo>
                <a:lnTo>
                  <a:pt x="640" y="221"/>
                </a:lnTo>
                <a:lnTo>
                  <a:pt x="640" y="221"/>
                </a:lnTo>
                <a:lnTo>
                  <a:pt x="652" y="208"/>
                </a:lnTo>
                <a:lnTo>
                  <a:pt x="658" y="201"/>
                </a:lnTo>
                <a:lnTo>
                  <a:pt x="661" y="197"/>
                </a:lnTo>
                <a:lnTo>
                  <a:pt x="662" y="194"/>
                </a:lnTo>
                <a:lnTo>
                  <a:pt x="662" y="194"/>
                </a:lnTo>
                <a:lnTo>
                  <a:pt x="662" y="191"/>
                </a:lnTo>
                <a:lnTo>
                  <a:pt x="661" y="189"/>
                </a:lnTo>
                <a:lnTo>
                  <a:pt x="661" y="189"/>
                </a:lnTo>
                <a:close/>
                <a:moveTo>
                  <a:pt x="622" y="129"/>
                </a:moveTo>
                <a:lnTo>
                  <a:pt x="622" y="129"/>
                </a:lnTo>
                <a:lnTo>
                  <a:pt x="591" y="136"/>
                </a:lnTo>
                <a:lnTo>
                  <a:pt x="560" y="142"/>
                </a:lnTo>
                <a:lnTo>
                  <a:pt x="496" y="158"/>
                </a:lnTo>
                <a:lnTo>
                  <a:pt x="433" y="174"/>
                </a:lnTo>
                <a:lnTo>
                  <a:pt x="370" y="190"/>
                </a:lnTo>
                <a:lnTo>
                  <a:pt x="370" y="190"/>
                </a:lnTo>
                <a:lnTo>
                  <a:pt x="250" y="221"/>
                </a:lnTo>
                <a:lnTo>
                  <a:pt x="128" y="253"/>
                </a:lnTo>
                <a:lnTo>
                  <a:pt x="128" y="253"/>
                </a:lnTo>
                <a:lnTo>
                  <a:pt x="143" y="249"/>
                </a:lnTo>
                <a:lnTo>
                  <a:pt x="143" y="249"/>
                </a:lnTo>
                <a:lnTo>
                  <a:pt x="209" y="230"/>
                </a:lnTo>
                <a:lnTo>
                  <a:pt x="209" y="230"/>
                </a:lnTo>
                <a:lnTo>
                  <a:pt x="342" y="190"/>
                </a:lnTo>
                <a:lnTo>
                  <a:pt x="342" y="190"/>
                </a:lnTo>
                <a:lnTo>
                  <a:pt x="408" y="171"/>
                </a:lnTo>
                <a:lnTo>
                  <a:pt x="474" y="154"/>
                </a:lnTo>
                <a:lnTo>
                  <a:pt x="474" y="154"/>
                </a:lnTo>
                <a:lnTo>
                  <a:pt x="505" y="146"/>
                </a:lnTo>
                <a:lnTo>
                  <a:pt x="537" y="138"/>
                </a:lnTo>
                <a:lnTo>
                  <a:pt x="570" y="130"/>
                </a:lnTo>
                <a:lnTo>
                  <a:pt x="585" y="125"/>
                </a:lnTo>
                <a:lnTo>
                  <a:pt x="600" y="119"/>
                </a:lnTo>
                <a:lnTo>
                  <a:pt x="600" y="119"/>
                </a:lnTo>
                <a:lnTo>
                  <a:pt x="622" y="129"/>
                </a:lnTo>
                <a:lnTo>
                  <a:pt x="622" y="129"/>
                </a:lnTo>
                <a:close/>
                <a:moveTo>
                  <a:pt x="558" y="99"/>
                </a:moveTo>
                <a:lnTo>
                  <a:pt x="558" y="99"/>
                </a:lnTo>
                <a:lnTo>
                  <a:pt x="565" y="102"/>
                </a:lnTo>
                <a:lnTo>
                  <a:pt x="565" y="102"/>
                </a:lnTo>
                <a:lnTo>
                  <a:pt x="455" y="133"/>
                </a:lnTo>
                <a:lnTo>
                  <a:pt x="401" y="148"/>
                </a:lnTo>
                <a:lnTo>
                  <a:pt x="347" y="164"/>
                </a:lnTo>
                <a:lnTo>
                  <a:pt x="347" y="164"/>
                </a:lnTo>
                <a:lnTo>
                  <a:pt x="290" y="181"/>
                </a:lnTo>
                <a:lnTo>
                  <a:pt x="235" y="200"/>
                </a:lnTo>
                <a:lnTo>
                  <a:pt x="235" y="200"/>
                </a:lnTo>
                <a:lnTo>
                  <a:pt x="213" y="206"/>
                </a:lnTo>
                <a:lnTo>
                  <a:pt x="192" y="212"/>
                </a:lnTo>
                <a:lnTo>
                  <a:pt x="149" y="223"/>
                </a:lnTo>
                <a:lnTo>
                  <a:pt x="149" y="223"/>
                </a:lnTo>
                <a:lnTo>
                  <a:pt x="172" y="216"/>
                </a:lnTo>
                <a:lnTo>
                  <a:pt x="172" y="216"/>
                </a:lnTo>
                <a:lnTo>
                  <a:pt x="200" y="205"/>
                </a:lnTo>
                <a:lnTo>
                  <a:pt x="230" y="194"/>
                </a:lnTo>
                <a:lnTo>
                  <a:pt x="230" y="194"/>
                </a:lnTo>
                <a:lnTo>
                  <a:pt x="257" y="184"/>
                </a:lnTo>
                <a:lnTo>
                  <a:pt x="285" y="175"/>
                </a:lnTo>
                <a:lnTo>
                  <a:pt x="342" y="159"/>
                </a:lnTo>
                <a:lnTo>
                  <a:pt x="342" y="159"/>
                </a:lnTo>
                <a:lnTo>
                  <a:pt x="398" y="143"/>
                </a:lnTo>
                <a:lnTo>
                  <a:pt x="454" y="127"/>
                </a:lnTo>
                <a:lnTo>
                  <a:pt x="454" y="127"/>
                </a:lnTo>
                <a:lnTo>
                  <a:pt x="481" y="122"/>
                </a:lnTo>
                <a:lnTo>
                  <a:pt x="506" y="116"/>
                </a:lnTo>
                <a:lnTo>
                  <a:pt x="532" y="108"/>
                </a:lnTo>
                <a:lnTo>
                  <a:pt x="544" y="104"/>
                </a:lnTo>
                <a:lnTo>
                  <a:pt x="557" y="100"/>
                </a:lnTo>
                <a:lnTo>
                  <a:pt x="557" y="100"/>
                </a:lnTo>
                <a:lnTo>
                  <a:pt x="558" y="99"/>
                </a:lnTo>
                <a:lnTo>
                  <a:pt x="558" y="99"/>
                </a:lnTo>
                <a:close/>
                <a:moveTo>
                  <a:pt x="450" y="52"/>
                </a:moveTo>
                <a:lnTo>
                  <a:pt x="450" y="52"/>
                </a:lnTo>
                <a:lnTo>
                  <a:pt x="412" y="60"/>
                </a:lnTo>
                <a:lnTo>
                  <a:pt x="373" y="69"/>
                </a:lnTo>
                <a:lnTo>
                  <a:pt x="373" y="69"/>
                </a:lnTo>
                <a:lnTo>
                  <a:pt x="390" y="64"/>
                </a:lnTo>
                <a:lnTo>
                  <a:pt x="406" y="59"/>
                </a:lnTo>
                <a:lnTo>
                  <a:pt x="421" y="53"/>
                </a:lnTo>
                <a:lnTo>
                  <a:pt x="436" y="46"/>
                </a:lnTo>
                <a:lnTo>
                  <a:pt x="436" y="46"/>
                </a:lnTo>
                <a:lnTo>
                  <a:pt x="450" y="52"/>
                </a:lnTo>
                <a:lnTo>
                  <a:pt x="450" y="52"/>
                </a:lnTo>
                <a:close/>
                <a:moveTo>
                  <a:pt x="450" y="53"/>
                </a:moveTo>
                <a:lnTo>
                  <a:pt x="450" y="53"/>
                </a:lnTo>
                <a:lnTo>
                  <a:pt x="442" y="57"/>
                </a:lnTo>
                <a:lnTo>
                  <a:pt x="433" y="60"/>
                </a:lnTo>
                <a:lnTo>
                  <a:pt x="433" y="60"/>
                </a:lnTo>
                <a:lnTo>
                  <a:pt x="405" y="69"/>
                </a:lnTo>
                <a:lnTo>
                  <a:pt x="375" y="76"/>
                </a:lnTo>
                <a:lnTo>
                  <a:pt x="346" y="84"/>
                </a:lnTo>
                <a:lnTo>
                  <a:pt x="317" y="91"/>
                </a:lnTo>
                <a:lnTo>
                  <a:pt x="317" y="91"/>
                </a:lnTo>
                <a:lnTo>
                  <a:pt x="280" y="101"/>
                </a:lnTo>
                <a:lnTo>
                  <a:pt x="280" y="101"/>
                </a:lnTo>
                <a:lnTo>
                  <a:pt x="313" y="89"/>
                </a:lnTo>
                <a:lnTo>
                  <a:pt x="345" y="78"/>
                </a:lnTo>
                <a:lnTo>
                  <a:pt x="345" y="78"/>
                </a:lnTo>
                <a:lnTo>
                  <a:pt x="360" y="74"/>
                </a:lnTo>
                <a:lnTo>
                  <a:pt x="375" y="71"/>
                </a:lnTo>
                <a:lnTo>
                  <a:pt x="405" y="64"/>
                </a:lnTo>
                <a:lnTo>
                  <a:pt x="405" y="64"/>
                </a:lnTo>
                <a:lnTo>
                  <a:pt x="438" y="57"/>
                </a:lnTo>
                <a:lnTo>
                  <a:pt x="438" y="57"/>
                </a:lnTo>
                <a:lnTo>
                  <a:pt x="444" y="56"/>
                </a:lnTo>
                <a:lnTo>
                  <a:pt x="450" y="53"/>
                </a:lnTo>
                <a:lnTo>
                  <a:pt x="450" y="53"/>
                </a:lnTo>
                <a:close/>
                <a:moveTo>
                  <a:pt x="369" y="18"/>
                </a:moveTo>
                <a:lnTo>
                  <a:pt x="369" y="18"/>
                </a:lnTo>
                <a:lnTo>
                  <a:pt x="341" y="25"/>
                </a:lnTo>
                <a:lnTo>
                  <a:pt x="341" y="25"/>
                </a:lnTo>
                <a:lnTo>
                  <a:pt x="326" y="29"/>
                </a:lnTo>
                <a:lnTo>
                  <a:pt x="326" y="29"/>
                </a:lnTo>
                <a:lnTo>
                  <a:pt x="324" y="30"/>
                </a:lnTo>
                <a:lnTo>
                  <a:pt x="324" y="30"/>
                </a:lnTo>
                <a:lnTo>
                  <a:pt x="335" y="25"/>
                </a:lnTo>
                <a:lnTo>
                  <a:pt x="335" y="25"/>
                </a:lnTo>
                <a:lnTo>
                  <a:pt x="347" y="20"/>
                </a:lnTo>
                <a:lnTo>
                  <a:pt x="359" y="14"/>
                </a:lnTo>
                <a:lnTo>
                  <a:pt x="359" y="14"/>
                </a:lnTo>
                <a:lnTo>
                  <a:pt x="369" y="18"/>
                </a:lnTo>
                <a:lnTo>
                  <a:pt x="369" y="18"/>
                </a:lnTo>
                <a:close/>
                <a:moveTo>
                  <a:pt x="340" y="8"/>
                </a:moveTo>
                <a:lnTo>
                  <a:pt x="340" y="8"/>
                </a:lnTo>
                <a:lnTo>
                  <a:pt x="353" y="12"/>
                </a:lnTo>
                <a:lnTo>
                  <a:pt x="353" y="12"/>
                </a:lnTo>
                <a:lnTo>
                  <a:pt x="342" y="14"/>
                </a:lnTo>
                <a:lnTo>
                  <a:pt x="330" y="17"/>
                </a:lnTo>
                <a:lnTo>
                  <a:pt x="330" y="17"/>
                </a:lnTo>
                <a:lnTo>
                  <a:pt x="340" y="8"/>
                </a:lnTo>
                <a:lnTo>
                  <a:pt x="340" y="8"/>
                </a:lnTo>
                <a:close/>
                <a:moveTo>
                  <a:pt x="327" y="20"/>
                </a:moveTo>
                <a:lnTo>
                  <a:pt x="327" y="20"/>
                </a:lnTo>
                <a:lnTo>
                  <a:pt x="340" y="17"/>
                </a:lnTo>
                <a:lnTo>
                  <a:pt x="340" y="17"/>
                </a:lnTo>
                <a:lnTo>
                  <a:pt x="355" y="14"/>
                </a:lnTo>
                <a:lnTo>
                  <a:pt x="355" y="14"/>
                </a:lnTo>
                <a:lnTo>
                  <a:pt x="356" y="14"/>
                </a:lnTo>
                <a:lnTo>
                  <a:pt x="356" y="15"/>
                </a:lnTo>
                <a:lnTo>
                  <a:pt x="351" y="16"/>
                </a:lnTo>
                <a:lnTo>
                  <a:pt x="343" y="19"/>
                </a:lnTo>
                <a:lnTo>
                  <a:pt x="343" y="19"/>
                </a:lnTo>
                <a:lnTo>
                  <a:pt x="329" y="25"/>
                </a:lnTo>
                <a:lnTo>
                  <a:pt x="316" y="32"/>
                </a:lnTo>
                <a:lnTo>
                  <a:pt x="316" y="32"/>
                </a:lnTo>
                <a:lnTo>
                  <a:pt x="327" y="20"/>
                </a:lnTo>
                <a:lnTo>
                  <a:pt x="327" y="20"/>
                </a:lnTo>
                <a:close/>
                <a:moveTo>
                  <a:pt x="311" y="37"/>
                </a:moveTo>
                <a:lnTo>
                  <a:pt x="311" y="37"/>
                </a:lnTo>
                <a:lnTo>
                  <a:pt x="347" y="25"/>
                </a:lnTo>
                <a:lnTo>
                  <a:pt x="347" y="25"/>
                </a:lnTo>
                <a:lnTo>
                  <a:pt x="367" y="20"/>
                </a:lnTo>
                <a:lnTo>
                  <a:pt x="367" y="20"/>
                </a:lnTo>
                <a:lnTo>
                  <a:pt x="364" y="22"/>
                </a:lnTo>
                <a:lnTo>
                  <a:pt x="364" y="22"/>
                </a:lnTo>
                <a:lnTo>
                  <a:pt x="353" y="27"/>
                </a:lnTo>
                <a:lnTo>
                  <a:pt x="353" y="27"/>
                </a:lnTo>
                <a:lnTo>
                  <a:pt x="342" y="30"/>
                </a:lnTo>
                <a:lnTo>
                  <a:pt x="331" y="34"/>
                </a:lnTo>
                <a:lnTo>
                  <a:pt x="319" y="36"/>
                </a:lnTo>
                <a:lnTo>
                  <a:pt x="308" y="40"/>
                </a:lnTo>
                <a:lnTo>
                  <a:pt x="308" y="40"/>
                </a:lnTo>
                <a:lnTo>
                  <a:pt x="311" y="37"/>
                </a:lnTo>
                <a:lnTo>
                  <a:pt x="311" y="37"/>
                </a:lnTo>
                <a:close/>
                <a:moveTo>
                  <a:pt x="305" y="43"/>
                </a:moveTo>
                <a:lnTo>
                  <a:pt x="305" y="43"/>
                </a:lnTo>
                <a:lnTo>
                  <a:pt x="316" y="39"/>
                </a:lnTo>
                <a:lnTo>
                  <a:pt x="316" y="39"/>
                </a:lnTo>
                <a:lnTo>
                  <a:pt x="337" y="34"/>
                </a:lnTo>
                <a:lnTo>
                  <a:pt x="337" y="34"/>
                </a:lnTo>
                <a:lnTo>
                  <a:pt x="347" y="32"/>
                </a:lnTo>
                <a:lnTo>
                  <a:pt x="356" y="28"/>
                </a:lnTo>
                <a:lnTo>
                  <a:pt x="364" y="24"/>
                </a:lnTo>
                <a:lnTo>
                  <a:pt x="372" y="19"/>
                </a:lnTo>
                <a:lnTo>
                  <a:pt x="372" y="19"/>
                </a:lnTo>
                <a:lnTo>
                  <a:pt x="383" y="24"/>
                </a:lnTo>
                <a:lnTo>
                  <a:pt x="383" y="24"/>
                </a:lnTo>
                <a:lnTo>
                  <a:pt x="375" y="25"/>
                </a:lnTo>
                <a:lnTo>
                  <a:pt x="367" y="28"/>
                </a:lnTo>
                <a:lnTo>
                  <a:pt x="350" y="34"/>
                </a:lnTo>
                <a:lnTo>
                  <a:pt x="350" y="34"/>
                </a:lnTo>
                <a:lnTo>
                  <a:pt x="327" y="40"/>
                </a:lnTo>
                <a:lnTo>
                  <a:pt x="302" y="45"/>
                </a:lnTo>
                <a:lnTo>
                  <a:pt x="302" y="45"/>
                </a:lnTo>
                <a:lnTo>
                  <a:pt x="305" y="43"/>
                </a:lnTo>
                <a:lnTo>
                  <a:pt x="305" y="43"/>
                </a:lnTo>
                <a:close/>
                <a:moveTo>
                  <a:pt x="299" y="48"/>
                </a:moveTo>
                <a:lnTo>
                  <a:pt x="299" y="48"/>
                </a:lnTo>
                <a:lnTo>
                  <a:pt x="309" y="46"/>
                </a:lnTo>
                <a:lnTo>
                  <a:pt x="318" y="44"/>
                </a:lnTo>
                <a:lnTo>
                  <a:pt x="336" y="39"/>
                </a:lnTo>
                <a:lnTo>
                  <a:pt x="336" y="39"/>
                </a:lnTo>
                <a:lnTo>
                  <a:pt x="348" y="37"/>
                </a:lnTo>
                <a:lnTo>
                  <a:pt x="360" y="33"/>
                </a:lnTo>
                <a:lnTo>
                  <a:pt x="360" y="33"/>
                </a:lnTo>
                <a:lnTo>
                  <a:pt x="373" y="28"/>
                </a:lnTo>
                <a:lnTo>
                  <a:pt x="373" y="28"/>
                </a:lnTo>
                <a:lnTo>
                  <a:pt x="380" y="25"/>
                </a:lnTo>
                <a:lnTo>
                  <a:pt x="382" y="25"/>
                </a:lnTo>
                <a:lnTo>
                  <a:pt x="379" y="27"/>
                </a:lnTo>
                <a:lnTo>
                  <a:pt x="379" y="27"/>
                </a:lnTo>
                <a:lnTo>
                  <a:pt x="374" y="30"/>
                </a:lnTo>
                <a:lnTo>
                  <a:pt x="368" y="34"/>
                </a:lnTo>
                <a:lnTo>
                  <a:pt x="355" y="37"/>
                </a:lnTo>
                <a:lnTo>
                  <a:pt x="330" y="43"/>
                </a:lnTo>
                <a:lnTo>
                  <a:pt x="330" y="43"/>
                </a:lnTo>
                <a:lnTo>
                  <a:pt x="320" y="45"/>
                </a:lnTo>
                <a:lnTo>
                  <a:pt x="311" y="48"/>
                </a:lnTo>
                <a:lnTo>
                  <a:pt x="291" y="57"/>
                </a:lnTo>
                <a:lnTo>
                  <a:pt x="291" y="57"/>
                </a:lnTo>
                <a:lnTo>
                  <a:pt x="299" y="48"/>
                </a:lnTo>
                <a:lnTo>
                  <a:pt x="299" y="48"/>
                </a:lnTo>
                <a:close/>
                <a:moveTo>
                  <a:pt x="343" y="42"/>
                </a:moveTo>
                <a:lnTo>
                  <a:pt x="343" y="42"/>
                </a:lnTo>
                <a:lnTo>
                  <a:pt x="355" y="39"/>
                </a:lnTo>
                <a:lnTo>
                  <a:pt x="366" y="36"/>
                </a:lnTo>
                <a:lnTo>
                  <a:pt x="377" y="32"/>
                </a:lnTo>
                <a:lnTo>
                  <a:pt x="388" y="25"/>
                </a:lnTo>
                <a:lnTo>
                  <a:pt x="388" y="25"/>
                </a:lnTo>
                <a:lnTo>
                  <a:pt x="388" y="25"/>
                </a:lnTo>
                <a:lnTo>
                  <a:pt x="388" y="25"/>
                </a:lnTo>
                <a:lnTo>
                  <a:pt x="404" y="32"/>
                </a:lnTo>
                <a:lnTo>
                  <a:pt x="404" y="32"/>
                </a:lnTo>
                <a:lnTo>
                  <a:pt x="375" y="37"/>
                </a:lnTo>
                <a:lnTo>
                  <a:pt x="347" y="43"/>
                </a:lnTo>
                <a:lnTo>
                  <a:pt x="347" y="43"/>
                </a:lnTo>
                <a:lnTo>
                  <a:pt x="317" y="50"/>
                </a:lnTo>
                <a:lnTo>
                  <a:pt x="302" y="55"/>
                </a:lnTo>
                <a:lnTo>
                  <a:pt x="289" y="60"/>
                </a:lnTo>
                <a:lnTo>
                  <a:pt x="289" y="60"/>
                </a:lnTo>
                <a:lnTo>
                  <a:pt x="302" y="54"/>
                </a:lnTo>
                <a:lnTo>
                  <a:pt x="316" y="49"/>
                </a:lnTo>
                <a:lnTo>
                  <a:pt x="329" y="45"/>
                </a:lnTo>
                <a:lnTo>
                  <a:pt x="343" y="42"/>
                </a:lnTo>
                <a:lnTo>
                  <a:pt x="343" y="42"/>
                </a:lnTo>
                <a:close/>
                <a:moveTo>
                  <a:pt x="286" y="62"/>
                </a:moveTo>
                <a:lnTo>
                  <a:pt x="286" y="62"/>
                </a:lnTo>
                <a:lnTo>
                  <a:pt x="317" y="53"/>
                </a:lnTo>
                <a:lnTo>
                  <a:pt x="347" y="45"/>
                </a:lnTo>
                <a:lnTo>
                  <a:pt x="347" y="45"/>
                </a:lnTo>
                <a:lnTo>
                  <a:pt x="363" y="42"/>
                </a:lnTo>
                <a:lnTo>
                  <a:pt x="380" y="39"/>
                </a:lnTo>
                <a:lnTo>
                  <a:pt x="380" y="39"/>
                </a:lnTo>
                <a:lnTo>
                  <a:pt x="395" y="36"/>
                </a:lnTo>
                <a:lnTo>
                  <a:pt x="395" y="36"/>
                </a:lnTo>
                <a:lnTo>
                  <a:pt x="364" y="46"/>
                </a:lnTo>
                <a:lnTo>
                  <a:pt x="335" y="54"/>
                </a:lnTo>
                <a:lnTo>
                  <a:pt x="305" y="63"/>
                </a:lnTo>
                <a:lnTo>
                  <a:pt x="275" y="73"/>
                </a:lnTo>
                <a:lnTo>
                  <a:pt x="275" y="73"/>
                </a:lnTo>
                <a:lnTo>
                  <a:pt x="286" y="62"/>
                </a:lnTo>
                <a:lnTo>
                  <a:pt x="286" y="62"/>
                </a:lnTo>
                <a:close/>
                <a:moveTo>
                  <a:pt x="273" y="75"/>
                </a:moveTo>
                <a:lnTo>
                  <a:pt x="273" y="75"/>
                </a:lnTo>
                <a:lnTo>
                  <a:pt x="287" y="71"/>
                </a:lnTo>
                <a:lnTo>
                  <a:pt x="287" y="71"/>
                </a:lnTo>
                <a:lnTo>
                  <a:pt x="330" y="57"/>
                </a:lnTo>
                <a:lnTo>
                  <a:pt x="330" y="57"/>
                </a:lnTo>
                <a:lnTo>
                  <a:pt x="349" y="51"/>
                </a:lnTo>
                <a:lnTo>
                  <a:pt x="368" y="46"/>
                </a:lnTo>
                <a:lnTo>
                  <a:pt x="388" y="40"/>
                </a:lnTo>
                <a:lnTo>
                  <a:pt x="407" y="34"/>
                </a:lnTo>
                <a:lnTo>
                  <a:pt x="407" y="34"/>
                </a:lnTo>
                <a:lnTo>
                  <a:pt x="407" y="34"/>
                </a:lnTo>
                <a:lnTo>
                  <a:pt x="407" y="34"/>
                </a:lnTo>
                <a:lnTo>
                  <a:pt x="416" y="38"/>
                </a:lnTo>
                <a:lnTo>
                  <a:pt x="416" y="38"/>
                </a:lnTo>
                <a:lnTo>
                  <a:pt x="411" y="39"/>
                </a:lnTo>
                <a:lnTo>
                  <a:pt x="406" y="40"/>
                </a:lnTo>
                <a:lnTo>
                  <a:pt x="395" y="43"/>
                </a:lnTo>
                <a:lnTo>
                  <a:pt x="395" y="43"/>
                </a:lnTo>
                <a:lnTo>
                  <a:pt x="377" y="46"/>
                </a:lnTo>
                <a:lnTo>
                  <a:pt x="360" y="50"/>
                </a:lnTo>
                <a:lnTo>
                  <a:pt x="360" y="50"/>
                </a:lnTo>
                <a:lnTo>
                  <a:pt x="341" y="55"/>
                </a:lnTo>
                <a:lnTo>
                  <a:pt x="323" y="61"/>
                </a:lnTo>
                <a:lnTo>
                  <a:pt x="305" y="67"/>
                </a:lnTo>
                <a:lnTo>
                  <a:pt x="285" y="72"/>
                </a:lnTo>
                <a:lnTo>
                  <a:pt x="285" y="72"/>
                </a:lnTo>
                <a:lnTo>
                  <a:pt x="273" y="75"/>
                </a:lnTo>
                <a:lnTo>
                  <a:pt x="273" y="75"/>
                </a:lnTo>
                <a:lnTo>
                  <a:pt x="273" y="75"/>
                </a:lnTo>
                <a:lnTo>
                  <a:pt x="273" y="75"/>
                </a:lnTo>
                <a:close/>
                <a:moveTo>
                  <a:pt x="270" y="78"/>
                </a:moveTo>
                <a:lnTo>
                  <a:pt x="270" y="78"/>
                </a:lnTo>
                <a:lnTo>
                  <a:pt x="288" y="74"/>
                </a:lnTo>
                <a:lnTo>
                  <a:pt x="306" y="68"/>
                </a:lnTo>
                <a:lnTo>
                  <a:pt x="341" y="57"/>
                </a:lnTo>
                <a:lnTo>
                  <a:pt x="341" y="57"/>
                </a:lnTo>
                <a:lnTo>
                  <a:pt x="360" y="52"/>
                </a:lnTo>
                <a:lnTo>
                  <a:pt x="380" y="48"/>
                </a:lnTo>
                <a:lnTo>
                  <a:pt x="380" y="48"/>
                </a:lnTo>
                <a:lnTo>
                  <a:pt x="398" y="45"/>
                </a:lnTo>
                <a:lnTo>
                  <a:pt x="407" y="43"/>
                </a:lnTo>
                <a:lnTo>
                  <a:pt x="415" y="40"/>
                </a:lnTo>
                <a:lnTo>
                  <a:pt x="415" y="40"/>
                </a:lnTo>
                <a:lnTo>
                  <a:pt x="405" y="44"/>
                </a:lnTo>
                <a:lnTo>
                  <a:pt x="395" y="47"/>
                </a:lnTo>
                <a:lnTo>
                  <a:pt x="373" y="53"/>
                </a:lnTo>
                <a:lnTo>
                  <a:pt x="373" y="53"/>
                </a:lnTo>
                <a:lnTo>
                  <a:pt x="329" y="65"/>
                </a:lnTo>
                <a:lnTo>
                  <a:pt x="329" y="65"/>
                </a:lnTo>
                <a:lnTo>
                  <a:pt x="294" y="75"/>
                </a:lnTo>
                <a:lnTo>
                  <a:pt x="278" y="80"/>
                </a:lnTo>
                <a:lnTo>
                  <a:pt x="262" y="87"/>
                </a:lnTo>
                <a:lnTo>
                  <a:pt x="262" y="87"/>
                </a:lnTo>
                <a:lnTo>
                  <a:pt x="270" y="78"/>
                </a:lnTo>
                <a:lnTo>
                  <a:pt x="270" y="78"/>
                </a:lnTo>
                <a:close/>
                <a:moveTo>
                  <a:pt x="273" y="84"/>
                </a:moveTo>
                <a:lnTo>
                  <a:pt x="273" y="84"/>
                </a:lnTo>
                <a:lnTo>
                  <a:pt x="293" y="77"/>
                </a:lnTo>
                <a:lnTo>
                  <a:pt x="293" y="77"/>
                </a:lnTo>
                <a:lnTo>
                  <a:pt x="317" y="70"/>
                </a:lnTo>
                <a:lnTo>
                  <a:pt x="340" y="64"/>
                </a:lnTo>
                <a:lnTo>
                  <a:pt x="340" y="64"/>
                </a:lnTo>
                <a:lnTo>
                  <a:pt x="380" y="54"/>
                </a:lnTo>
                <a:lnTo>
                  <a:pt x="401" y="48"/>
                </a:lnTo>
                <a:lnTo>
                  <a:pt x="411" y="44"/>
                </a:lnTo>
                <a:lnTo>
                  <a:pt x="420" y="40"/>
                </a:lnTo>
                <a:lnTo>
                  <a:pt x="420" y="40"/>
                </a:lnTo>
                <a:lnTo>
                  <a:pt x="420" y="39"/>
                </a:lnTo>
                <a:lnTo>
                  <a:pt x="420" y="39"/>
                </a:lnTo>
                <a:lnTo>
                  <a:pt x="433" y="45"/>
                </a:lnTo>
                <a:lnTo>
                  <a:pt x="433" y="45"/>
                </a:lnTo>
                <a:lnTo>
                  <a:pt x="391" y="54"/>
                </a:lnTo>
                <a:lnTo>
                  <a:pt x="349" y="63"/>
                </a:lnTo>
                <a:lnTo>
                  <a:pt x="349" y="63"/>
                </a:lnTo>
                <a:lnTo>
                  <a:pt x="328" y="69"/>
                </a:lnTo>
                <a:lnTo>
                  <a:pt x="308" y="75"/>
                </a:lnTo>
                <a:lnTo>
                  <a:pt x="287" y="82"/>
                </a:lnTo>
                <a:lnTo>
                  <a:pt x="267" y="89"/>
                </a:lnTo>
                <a:lnTo>
                  <a:pt x="267" y="89"/>
                </a:lnTo>
                <a:lnTo>
                  <a:pt x="259" y="90"/>
                </a:lnTo>
                <a:lnTo>
                  <a:pt x="259" y="90"/>
                </a:lnTo>
                <a:lnTo>
                  <a:pt x="273" y="84"/>
                </a:lnTo>
                <a:lnTo>
                  <a:pt x="273" y="84"/>
                </a:lnTo>
                <a:close/>
                <a:moveTo>
                  <a:pt x="256" y="93"/>
                </a:moveTo>
                <a:lnTo>
                  <a:pt x="256" y="93"/>
                </a:lnTo>
                <a:lnTo>
                  <a:pt x="266" y="91"/>
                </a:lnTo>
                <a:lnTo>
                  <a:pt x="276" y="88"/>
                </a:lnTo>
                <a:lnTo>
                  <a:pt x="295" y="81"/>
                </a:lnTo>
                <a:lnTo>
                  <a:pt x="295" y="81"/>
                </a:lnTo>
                <a:lnTo>
                  <a:pt x="320" y="73"/>
                </a:lnTo>
                <a:lnTo>
                  <a:pt x="345" y="66"/>
                </a:lnTo>
                <a:lnTo>
                  <a:pt x="345" y="66"/>
                </a:lnTo>
                <a:lnTo>
                  <a:pt x="371" y="61"/>
                </a:lnTo>
                <a:lnTo>
                  <a:pt x="399" y="55"/>
                </a:lnTo>
                <a:lnTo>
                  <a:pt x="399" y="55"/>
                </a:lnTo>
                <a:lnTo>
                  <a:pt x="427" y="48"/>
                </a:lnTo>
                <a:lnTo>
                  <a:pt x="427" y="48"/>
                </a:lnTo>
                <a:lnTo>
                  <a:pt x="427" y="48"/>
                </a:lnTo>
                <a:lnTo>
                  <a:pt x="427" y="48"/>
                </a:lnTo>
                <a:lnTo>
                  <a:pt x="415" y="54"/>
                </a:lnTo>
                <a:lnTo>
                  <a:pt x="415" y="54"/>
                </a:lnTo>
                <a:lnTo>
                  <a:pt x="391" y="62"/>
                </a:lnTo>
                <a:lnTo>
                  <a:pt x="366" y="69"/>
                </a:lnTo>
                <a:lnTo>
                  <a:pt x="342" y="75"/>
                </a:lnTo>
                <a:lnTo>
                  <a:pt x="318" y="82"/>
                </a:lnTo>
                <a:lnTo>
                  <a:pt x="318" y="82"/>
                </a:lnTo>
                <a:lnTo>
                  <a:pt x="294" y="89"/>
                </a:lnTo>
                <a:lnTo>
                  <a:pt x="270" y="96"/>
                </a:lnTo>
                <a:lnTo>
                  <a:pt x="270" y="96"/>
                </a:lnTo>
                <a:lnTo>
                  <a:pt x="258" y="100"/>
                </a:lnTo>
                <a:lnTo>
                  <a:pt x="246" y="103"/>
                </a:lnTo>
                <a:lnTo>
                  <a:pt x="246" y="103"/>
                </a:lnTo>
                <a:lnTo>
                  <a:pt x="256" y="93"/>
                </a:lnTo>
                <a:lnTo>
                  <a:pt x="256" y="93"/>
                </a:lnTo>
                <a:close/>
                <a:moveTo>
                  <a:pt x="243" y="107"/>
                </a:moveTo>
                <a:lnTo>
                  <a:pt x="243" y="107"/>
                </a:lnTo>
                <a:lnTo>
                  <a:pt x="253" y="103"/>
                </a:lnTo>
                <a:lnTo>
                  <a:pt x="264" y="100"/>
                </a:lnTo>
                <a:lnTo>
                  <a:pt x="285" y="94"/>
                </a:lnTo>
                <a:lnTo>
                  <a:pt x="285" y="94"/>
                </a:lnTo>
                <a:lnTo>
                  <a:pt x="312" y="86"/>
                </a:lnTo>
                <a:lnTo>
                  <a:pt x="338" y="78"/>
                </a:lnTo>
                <a:lnTo>
                  <a:pt x="338" y="78"/>
                </a:lnTo>
                <a:lnTo>
                  <a:pt x="348" y="75"/>
                </a:lnTo>
                <a:lnTo>
                  <a:pt x="348" y="75"/>
                </a:lnTo>
                <a:lnTo>
                  <a:pt x="339" y="78"/>
                </a:lnTo>
                <a:lnTo>
                  <a:pt x="339" y="78"/>
                </a:lnTo>
                <a:lnTo>
                  <a:pt x="286" y="95"/>
                </a:lnTo>
                <a:lnTo>
                  <a:pt x="286" y="95"/>
                </a:lnTo>
                <a:lnTo>
                  <a:pt x="262" y="103"/>
                </a:lnTo>
                <a:lnTo>
                  <a:pt x="262" y="103"/>
                </a:lnTo>
                <a:lnTo>
                  <a:pt x="247" y="108"/>
                </a:lnTo>
                <a:lnTo>
                  <a:pt x="247" y="108"/>
                </a:lnTo>
                <a:lnTo>
                  <a:pt x="240" y="110"/>
                </a:lnTo>
                <a:lnTo>
                  <a:pt x="240" y="110"/>
                </a:lnTo>
                <a:lnTo>
                  <a:pt x="243" y="107"/>
                </a:lnTo>
                <a:lnTo>
                  <a:pt x="243" y="107"/>
                </a:lnTo>
                <a:close/>
                <a:moveTo>
                  <a:pt x="239" y="111"/>
                </a:moveTo>
                <a:lnTo>
                  <a:pt x="239" y="111"/>
                </a:lnTo>
                <a:lnTo>
                  <a:pt x="259" y="107"/>
                </a:lnTo>
                <a:lnTo>
                  <a:pt x="259" y="107"/>
                </a:lnTo>
                <a:lnTo>
                  <a:pt x="246" y="113"/>
                </a:lnTo>
                <a:lnTo>
                  <a:pt x="233" y="118"/>
                </a:lnTo>
                <a:lnTo>
                  <a:pt x="233" y="118"/>
                </a:lnTo>
                <a:lnTo>
                  <a:pt x="239" y="111"/>
                </a:lnTo>
                <a:lnTo>
                  <a:pt x="239" y="111"/>
                </a:lnTo>
                <a:close/>
                <a:moveTo>
                  <a:pt x="230" y="122"/>
                </a:moveTo>
                <a:lnTo>
                  <a:pt x="230" y="122"/>
                </a:lnTo>
                <a:lnTo>
                  <a:pt x="241" y="117"/>
                </a:lnTo>
                <a:lnTo>
                  <a:pt x="253" y="111"/>
                </a:lnTo>
                <a:lnTo>
                  <a:pt x="277" y="104"/>
                </a:lnTo>
                <a:lnTo>
                  <a:pt x="277" y="104"/>
                </a:lnTo>
                <a:lnTo>
                  <a:pt x="339" y="87"/>
                </a:lnTo>
                <a:lnTo>
                  <a:pt x="339" y="87"/>
                </a:lnTo>
                <a:lnTo>
                  <a:pt x="402" y="70"/>
                </a:lnTo>
                <a:lnTo>
                  <a:pt x="402" y="70"/>
                </a:lnTo>
                <a:lnTo>
                  <a:pt x="428" y="64"/>
                </a:lnTo>
                <a:lnTo>
                  <a:pt x="441" y="59"/>
                </a:lnTo>
                <a:lnTo>
                  <a:pt x="453" y="54"/>
                </a:lnTo>
                <a:lnTo>
                  <a:pt x="453" y="54"/>
                </a:lnTo>
                <a:lnTo>
                  <a:pt x="471" y="61"/>
                </a:lnTo>
                <a:lnTo>
                  <a:pt x="471" y="61"/>
                </a:lnTo>
                <a:lnTo>
                  <a:pt x="457" y="66"/>
                </a:lnTo>
                <a:lnTo>
                  <a:pt x="443" y="70"/>
                </a:lnTo>
                <a:lnTo>
                  <a:pt x="415" y="76"/>
                </a:lnTo>
                <a:lnTo>
                  <a:pt x="415" y="76"/>
                </a:lnTo>
                <a:lnTo>
                  <a:pt x="381" y="84"/>
                </a:lnTo>
                <a:lnTo>
                  <a:pt x="348" y="93"/>
                </a:lnTo>
                <a:lnTo>
                  <a:pt x="348" y="93"/>
                </a:lnTo>
                <a:lnTo>
                  <a:pt x="316" y="101"/>
                </a:lnTo>
                <a:lnTo>
                  <a:pt x="284" y="109"/>
                </a:lnTo>
                <a:lnTo>
                  <a:pt x="284" y="109"/>
                </a:lnTo>
                <a:lnTo>
                  <a:pt x="254" y="119"/>
                </a:lnTo>
                <a:lnTo>
                  <a:pt x="254" y="119"/>
                </a:lnTo>
                <a:lnTo>
                  <a:pt x="241" y="121"/>
                </a:lnTo>
                <a:lnTo>
                  <a:pt x="234" y="122"/>
                </a:lnTo>
                <a:lnTo>
                  <a:pt x="228" y="124"/>
                </a:lnTo>
                <a:lnTo>
                  <a:pt x="228" y="124"/>
                </a:lnTo>
                <a:lnTo>
                  <a:pt x="230" y="122"/>
                </a:lnTo>
                <a:lnTo>
                  <a:pt x="230" y="122"/>
                </a:lnTo>
                <a:close/>
                <a:moveTo>
                  <a:pt x="225" y="128"/>
                </a:moveTo>
                <a:lnTo>
                  <a:pt x="225" y="128"/>
                </a:lnTo>
                <a:lnTo>
                  <a:pt x="256" y="121"/>
                </a:lnTo>
                <a:lnTo>
                  <a:pt x="286" y="113"/>
                </a:lnTo>
                <a:lnTo>
                  <a:pt x="318" y="103"/>
                </a:lnTo>
                <a:lnTo>
                  <a:pt x="348" y="95"/>
                </a:lnTo>
                <a:lnTo>
                  <a:pt x="348" y="95"/>
                </a:lnTo>
                <a:lnTo>
                  <a:pt x="379" y="87"/>
                </a:lnTo>
                <a:lnTo>
                  <a:pt x="411" y="79"/>
                </a:lnTo>
                <a:lnTo>
                  <a:pt x="411" y="79"/>
                </a:lnTo>
                <a:lnTo>
                  <a:pt x="442" y="72"/>
                </a:lnTo>
                <a:lnTo>
                  <a:pt x="458" y="68"/>
                </a:lnTo>
                <a:lnTo>
                  <a:pt x="474" y="62"/>
                </a:lnTo>
                <a:lnTo>
                  <a:pt x="474" y="62"/>
                </a:lnTo>
                <a:lnTo>
                  <a:pt x="492" y="70"/>
                </a:lnTo>
                <a:lnTo>
                  <a:pt x="492" y="70"/>
                </a:lnTo>
                <a:lnTo>
                  <a:pt x="484" y="70"/>
                </a:lnTo>
                <a:lnTo>
                  <a:pt x="477" y="71"/>
                </a:lnTo>
                <a:lnTo>
                  <a:pt x="461" y="75"/>
                </a:lnTo>
                <a:lnTo>
                  <a:pt x="433" y="84"/>
                </a:lnTo>
                <a:lnTo>
                  <a:pt x="433" y="84"/>
                </a:lnTo>
                <a:lnTo>
                  <a:pt x="396" y="94"/>
                </a:lnTo>
                <a:lnTo>
                  <a:pt x="358" y="104"/>
                </a:lnTo>
                <a:lnTo>
                  <a:pt x="358" y="104"/>
                </a:lnTo>
                <a:lnTo>
                  <a:pt x="320" y="115"/>
                </a:lnTo>
                <a:lnTo>
                  <a:pt x="282" y="124"/>
                </a:lnTo>
                <a:lnTo>
                  <a:pt x="282" y="124"/>
                </a:lnTo>
                <a:lnTo>
                  <a:pt x="248" y="132"/>
                </a:lnTo>
                <a:lnTo>
                  <a:pt x="213" y="140"/>
                </a:lnTo>
                <a:lnTo>
                  <a:pt x="213" y="140"/>
                </a:lnTo>
                <a:lnTo>
                  <a:pt x="225" y="128"/>
                </a:lnTo>
                <a:lnTo>
                  <a:pt x="225" y="128"/>
                </a:lnTo>
                <a:close/>
                <a:moveTo>
                  <a:pt x="210" y="143"/>
                </a:moveTo>
                <a:lnTo>
                  <a:pt x="210" y="143"/>
                </a:lnTo>
                <a:lnTo>
                  <a:pt x="247" y="134"/>
                </a:lnTo>
                <a:lnTo>
                  <a:pt x="282" y="127"/>
                </a:lnTo>
                <a:lnTo>
                  <a:pt x="282" y="127"/>
                </a:lnTo>
                <a:lnTo>
                  <a:pt x="302" y="122"/>
                </a:lnTo>
                <a:lnTo>
                  <a:pt x="323" y="116"/>
                </a:lnTo>
                <a:lnTo>
                  <a:pt x="363" y="104"/>
                </a:lnTo>
                <a:lnTo>
                  <a:pt x="363" y="104"/>
                </a:lnTo>
                <a:lnTo>
                  <a:pt x="439" y="84"/>
                </a:lnTo>
                <a:lnTo>
                  <a:pt x="439" y="84"/>
                </a:lnTo>
                <a:lnTo>
                  <a:pt x="472" y="75"/>
                </a:lnTo>
                <a:lnTo>
                  <a:pt x="472" y="75"/>
                </a:lnTo>
                <a:lnTo>
                  <a:pt x="481" y="74"/>
                </a:lnTo>
                <a:lnTo>
                  <a:pt x="489" y="73"/>
                </a:lnTo>
                <a:lnTo>
                  <a:pt x="489" y="73"/>
                </a:lnTo>
                <a:lnTo>
                  <a:pt x="478" y="77"/>
                </a:lnTo>
                <a:lnTo>
                  <a:pt x="468" y="81"/>
                </a:lnTo>
                <a:lnTo>
                  <a:pt x="468" y="81"/>
                </a:lnTo>
                <a:lnTo>
                  <a:pt x="451" y="86"/>
                </a:lnTo>
                <a:lnTo>
                  <a:pt x="434" y="90"/>
                </a:lnTo>
                <a:lnTo>
                  <a:pt x="418" y="94"/>
                </a:lnTo>
                <a:lnTo>
                  <a:pt x="402" y="99"/>
                </a:lnTo>
                <a:lnTo>
                  <a:pt x="402" y="99"/>
                </a:lnTo>
                <a:lnTo>
                  <a:pt x="361" y="113"/>
                </a:lnTo>
                <a:lnTo>
                  <a:pt x="321" y="125"/>
                </a:lnTo>
                <a:lnTo>
                  <a:pt x="321" y="125"/>
                </a:lnTo>
                <a:lnTo>
                  <a:pt x="281" y="135"/>
                </a:lnTo>
                <a:lnTo>
                  <a:pt x="242" y="145"/>
                </a:lnTo>
                <a:lnTo>
                  <a:pt x="242" y="145"/>
                </a:lnTo>
                <a:lnTo>
                  <a:pt x="219" y="150"/>
                </a:lnTo>
                <a:lnTo>
                  <a:pt x="208" y="153"/>
                </a:lnTo>
                <a:lnTo>
                  <a:pt x="197" y="157"/>
                </a:lnTo>
                <a:lnTo>
                  <a:pt x="197" y="157"/>
                </a:lnTo>
                <a:lnTo>
                  <a:pt x="210" y="143"/>
                </a:lnTo>
                <a:lnTo>
                  <a:pt x="210" y="143"/>
                </a:lnTo>
                <a:close/>
                <a:moveTo>
                  <a:pt x="194" y="160"/>
                </a:moveTo>
                <a:lnTo>
                  <a:pt x="194" y="160"/>
                </a:lnTo>
                <a:lnTo>
                  <a:pt x="200" y="158"/>
                </a:lnTo>
                <a:lnTo>
                  <a:pt x="207" y="156"/>
                </a:lnTo>
                <a:lnTo>
                  <a:pt x="221" y="153"/>
                </a:lnTo>
                <a:lnTo>
                  <a:pt x="221" y="153"/>
                </a:lnTo>
                <a:lnTo>
                  <a:pt x="263" y="142"/>
                </a:lnTo>
                <a:lnTo>
                  <a:pt x="263" y="142"/>
                </a:lnTo>
                <a:lnTo>
                  <a:pt x="306" y="131"/>
                </a:lnTo>
                <a:lnTo>
                  <a:pt x="327" y="125"/>
                </a:lnTo>
                <a:lnTo>
                  <a:pt x="348" y="119"/>
                </a:lnTo>
                <a:lnTo>
                  <a:pt x="348" y="119"/>
                </a:lnTo>
                <a:lnTo>
                  <a:pt x="388" y="105"/>
                </a:lnTo>
                <a:lnTo>
                  <a:pt x="407" y="99"/>
                </a:lnTo>
                <a:lnTo>
                  <a:pt x="427" y="94"/>
                </a:lnTo>
                <a:lnTo>
                  <a:pt x="427" y="94"/>
                </a:lnTo>
                <a:lnTo>
                  <a:pt x="444" y="90"/>
                </a:lnTo>
                <a:lnTo>
                  <a:pt x="460" y="85"/>
                </a:lnTo>
                <a:lnTo>
                  <a:pt x="478" y="80"/>
                </a:lnTo>
                <a:lnTo>
                  <a:pt x="493" y="73"/>
                </a:lnTo>
                <a:lnTo>
                  <a:pt x="493" y="73"/>
                </a:lnTo>
                <a:lnTo>
                  <a:pt x="494" y="71"/>
                </a:lnTo>
                <a:lnTo>
                  <a:pt x="494" y="71"/>
                </a:lnTo>
                <a:lnTo>
                  <a:pt x="509" y="78"/>
                </a:lnTo>
                <a:lnTo>
                  <a:pt x="509" y="78"/>
                </a:lnTo>
                <a:lnTo>
                  <a:pt x="426" y="99"/>
                </a:lnTo>
                <a:lnTo>
                  <a:pt x="385" y="109"/>
                </a:lnTo>
                <a:lnTo>
                  <a:pt x="343" y="122"/>
                </a:lnTo>
                <a:lnTo>
                  <a:pt x="343" y="122"/>
                </a:lnTo>
                <a:lnTo>
                  <a:pt x="263" y="146"/>
                </a:lnTo>
                <a:lnTo>
                  <a:pt x="263" y="146"/>
                </a:lnTo>
                <a:lnTo>
                  <a:pt x="242" y="152"/>
                </a:lnTo>
                <a:lnTo>
                  <a:pt x="221" y="157"/>
                </a:lnTo>
                <a:lnTo>
                  <a:pt x="221" y="157"/>
                </a:lnTo>
                <a:lnTo>
                  <a:pt x="200" y="163"/>
                </a:lnTo>
                <a:lnTo>
                  <a:pt x="200" y="163"/>
                </a:lnTo>
                <a:lnTo>
                  <a:pt x="195" y="163"/>
                </a:lnTo>
                <a:lnTo>
                  <a:pt x="191" y="164"/>
                </a:lnTo>
                <a:lnTo>
                  <a:pt x="191" y="164"/>
                </a:lnTo>
                <a:lnTo>
                  <a:pt x="194" y="160"/>
                </a:lnTo>
                <a:lnTo>
                  <a:pt x="194" y="160"/>
                </a:lnTo>
                <a:close/>
                <a:moveTo>
                  <a:pt x="189" y="165"/>
                </a:moveTo>
                <a:lnTo>
                  <a:pt x="189" y="165"/>
                </a:lnTo>
                <a:lnTo>
                  <a:pt x="196" y="165"/>
                </a:lnTo>
                <a:lnTo>
                  <a:pt x="204" y="165"/>
                </a:lnTo>
                <a:lnTo>
                  <a:pt x="219" y="161"/>
                </a:lnTo>
                <a:lnTo>
                  <a:pt x="248" y="153"/>
                </a:lnTo>
                <a:lnTo>
                  <a:pt x="248" y="153"/>
                </a:lnTo>
                <a:lnTo>
                  <a:pt x="270" y="147"/>
                </a:lnTo>
                <a:lnTo>
                  <a:pt x="293" y="140"/>
                </a:lnTo>
                <a:lnTo>
                  <a:pt x="338" y="126"/>
                </a:lnTo>
                <a:lnTo>
                  <a:pt x="338" y="126"/>
                </a:lnTo>
                <a:lnTo>
                  <a:pt x="381" y="113"/>
                </a:lnTo>
                <a:lnTo>
                  <a:pt x="425" y="101"/>
                </a:lnTo>
                <a:lnTo>
                  <a:pt x="425" y="101"/>
                </a:lnTo>
                <a:lnTo>
                  <a:pt x="469" y="91"/>
                </a:lnTo>
                <a:lnTo>
                  <a:pt x="469" y="91"/>
                </a:lnTo>
                <a:lnTo>
                  <a:pt x="491" y="85"/>
                </a:lnTo>
                <a:lnTo>
                  <a:pt x="491" y="85"/>
                </a:lnTo>
                <a:lnTo>
                  <a:pt x="493" y="85"/>
                </a:lnTo>
                <a:lnTo>
                  <a:pt x="493" y="85"/>
                </a:lnTo>
                <a:lnTo>
                  <a:pt x="475" y="91"/>
                </a:lnTo>
                <a:lnTo>
                  <a:pt x="455" y="96"/>
                </a:lnTo>
                <a:lnTo>
                  <a:pt x="417" y="104"/>
                </a:lnTo>
                <a:lnTo>
                  <a:pt x="417" y="104"/>
                </a:lnTo>
                <a:lnTo>
                  <a:pt x="394" y="110"/>
                </a:lnTo>
                <a:lnTo>
                  <a:pt x="370" y="118"/>
                </a:lnTo>
                <a:lnTo>
                  <a:pt x="324" y="132"/>
                </a:lnTo>
                <a:lnTo>
                  <a:pt x="324" y="132"/>
                </a:lnTo>
                <a:lnTo>
                  <a:pt x="237" y="158"/>
                </a:lnTo>
                <a:lnTo>
                  <a:pt x="237" y="158"/>
                </a:lnTo>
                <a:lnTo>
                  <a:pt x="205" y="168"/>
                </a:lnTo>
                <a:lnTo>
                  <a:pt x="190" y="173"/>
                </a:lnTo>
                <a:lnTo>
                  <a:pt x="176" y="180"/>
                </a:lnTo>
                <a:lnTo>
                  <a:pt x="176" y="180"/>
                </a:lnTo>
                <a:lnTo>
                  <a:pt x="189" y="165"/>
                </a:lnTo>
                <a:lnTo>
                  <a:pt x="189" y="165"/>
                </a:lnTo>
                <a:close/>
                <a:moveTo>
                  <a:pt x="171" y="186"/>
                </a:moveTo>
                <a:lnTo>
                  <a:pt x="171" y="186"/>
                </a:lnTo>
                <a:lnTo>
                  <a:pt x="172" y="184"/>
                </a:lnTo>
                <a:lnTo>
                  <a:pt x="172" y="184"/>
                </a:lnTo>
                <a:lnTo>
                  <a:pt x="172" y="184"/>
                </a:lnTo>
                <a:lnTo>
                  <a:pt x="172" y="184"/>
                </a:lnTo>
                <a:lnTo>
                  <a:pt x="182" y="179"/>
                </a:lnTo>
                <a:lnTo>
                  <a:pt x="193" y="175"/>
                </a:lnTo>
                <a:lnTo>
                  <a:pt x="193" y="175"/>
                </a:lnTo>
                <a:lnTo>
                  <a:pt x="214" y="167"/>
                </a:lnTo>
                <a:lnTo>
                  <a:pt x="237" y="160"/>
                </a:lnTo>
                <a:lnTo>
                  <a:pt x="237" y="160"/>
                </a:lnTo>
                <a:lnTo>
                  <a:pt x="330" y="133"/>
                </a:lnTo>
                <a:lnTo>
                  <a:pt x="330" y="133"/>
                </a:lnTo>
                <a:lnTo>
                  <a:pt x="376" y="119"/>
                </a:lnTo>
                <a:lnTo>
                  <a:pt x="400" y="111"/>
                </a:lnTo>
                <a:lnTo>
                  <a:pt x="423" y="105"/>
                </a:lnTo>
                <a:lnTo>
                  <a:pt x="423" y="105"/>
                </a:lnTo>
                <a:lnTo>
                  <a:pt x="445" y="100"/>
                </a:lnTo>
                <a:lnTo>
                  <a:pt x="469" y="94"/>
                </a:lnTo>
                <a:lnTo>
                  <a:pt x="491" y="88"/>
                </a:lnTo>
                <a:lnTo>
                  <a:pt x="512" y="80"/>
                </a:lnTo>
                <a:lnTo>
                  <a:pt x="512" y="80"/>
                </a:lnTo>
                <a:lnTo>
                  <a:pt x="538" y="91"/>
                </a:lnTo>
                <a:lnTo>
                  <a:pt x="538" y="91"/>
                </a:lnTo>
                <a:lnTo>
                  <a:pt x="537" y="91"/>
                </a:lnTo>
                <a:lnTo>
                  <a:pt x="537" y="91"/>
                </a:lnTo>
                <a:lnTo>
                  <a:pt x="516" y="96"/>
                </a:lnTo>
                <a:lnTo>
                  <a:pt x="494" y="101"/>
                </a:lnTo>
                <a:lnTo>
                  <a:pt x="449" y="111"/>
                </a:lnTo>
                <a:lnTo>
                  <a:pt x="449" y="111"/>
                </a:lnTo>
                <a:lnTo>
                  <a:pt x="404" y="123"/>
                </a:lnTo>
                <a:lnTo>
                  <a:pt x="357" y="134"/>
                </a:lnTo>
                <a:lnTo>
                  <a:pt x="357" y="134"/>
                </a:lnTo>
                <a:lnTo>
                  <a:pt x="312" y="145"/>
                </a:lnTo>
                <a:lnTo>
                  <a:pt x="267" y="157"/>
                </a:lnTo>
                <a:lnTo>
                  <a:pt x="223" y="169"/>
                </a:lnTo>
                <a:lnTo>
                  <a:pt x="178" y="183"/>
                </a:lnTo>
                <a:lnTo>
                  <a:pt x="178" y="183"/>
                </a:lnTo>
                <a:lnTo>
                  <a:pt x="171" y="186"/>
                </a:lnTo>
                <a:lnTo>
                  <a:pt x="171" y="186"/>
                </a:lnTo>
                <a:lnTo>
                  <a:pt x="171" y="186"/>
                </a:lnTo>
                <a:lnTo>
                  <a:pt x="171" y="186"/>
                </a:lnTo>
                <a:close/>
                <a:moveTo>
                  <a:pt x="169" y="187"/>
                </a:moveTo>
                <a:lnTo>
                  <a:pt x="169" y="187"/>
                </a:lnTo>
                <a:lnTo>
                  <a:pt x="212" y="175"/>
                </a:lnTo>
                <a:lnTo>
                  <a:pt x="234" y="168"/>
                </a:lnTo>
                <a:lnTo>
                  <a:pt x="256" y="162"/>
                </a:lnTo>
                <a:lnTo>
                  <a:pt x="256" y="162"/>
                </a:lnTo>
                <a:lnTo>
                  <a:pt x="352" y="137"/>
                </a:lnTo>
                <a:lnTo>
                  <a:pt x="352" y="137"/>
                </a:lnTo>
                <a:lnTo>
                  <a:pt x="402" y="126"/>
                </a:lnTo>
                <a:lnTo>
                  <a:pt x="450" y="115"/>
                </a:lnTo>
                <a:lnTo>
                  <a:pt x="450" y="115"/>
                </a:lnTo>
                <a:lnTo>
                  <a:pt x="475" y="107"/>
                </a:lnTo>
                <a:lnTo>
                  <a:pt x="499" y="102"/>
                </a:lnTo>
                <a:lnTo>
                  <a:pt x="499" y="102"/>
                </a:lnTo>
                <a:lnTo>
                  <a:pt x="511" y="99"/>
                </a:lnTo>
                <a:lnTo>
                  <a:pt x="511" y="99"/>
                </a:lnTo>
                <a:lnTo>
                  <a:pt x="464" y="113"/>
                </a:lnTo>
                <a:lnTo>
                  <a:pt x="418" y="124"/>
                </a:lnTo>
                <a:lnTo>
                  <a:pt x="370" y="135"/>
                </a:lnTo>
                <a:lnTo>
                  <a:pt x="347" y="141"/>
                </a:lnTo>
                <a:lnTo>
                  <a:pt x="325" y="148"/>
                </a:lnTo>
                <a:lnTo>
                  <a:pt x="325" y="148"/>
                </a:lnTo>
                <a:lnTo>
                  <a:pt x="228" y="179"/>
                </a:lnTo>
                <a:lnTo>
                  <a:pt x="228" y="179"/>
                </a:lnTo>
                <a:lnTo>
                  <a:pt x="204" y="186"/>
                </a:lnTo>
                <a:lnTo>
                  <a:pt x="181" y="194"/>
                </a:lnTo>
                <a:lnTo>
                  <a:pt x="181" y="194"/>
                </a:lnTo>
                <a:lnTo>
                  <a:pt x="169" y="197"/>
                </a:lnTo>
                <a:lnTo>
                  <a:pt x="158" y="200"/>
                </a:lnTo>
                <a:lnTo>
                  <a:pt x="158" y="200"/>
                </a:lnTo>
                <a:lnTo>
                  <a:pt x="169" y="187"/>
                </a:lnTo>
                <a:lnTo>
                  <a:pt x="169" y="187"/>
                </a:lnTo>
                <a:close/>
                <a:moveTo>
                  <a:pt x="155" y="203"/>
                </a:moveTo>
                <a:lnTo>
                  <a:pt x="155" y="203"/>
                </a:lnTo>
                <a:lnTo>
                  <a:pt x="160" y="202"/>
                </a:lnTo>
                <a:lnTo>
                  <a:pt x="160" y="202"/>
                </a:lnTo>
                <a:lnTo>
                  <a:pt x="171" y="198"/>
                </a:lnTo>
                <a:lnTo>
                  <a:pt x="182" y="196"/>
                </a:lnTo>
                <a:lnTo>
                  <a:pt x="182" y="196"/>
                </a:lnTo>
                <a:lnTo>
                  <a:pt x="207" y="188"/>
                </a:lnTo>
                <a:lnTo>
                  <a:pt x="234" y="180"/>
                </a:lnTo>
                <a:lnTo>
                  <a:pt x="234" y="180"/>
                </a:lnTo>
                <a:lnTo>
                  <a:pt x="284" y="163"/>
                </a:lnTo>
                <a:lnTo>
                  <a:pt x="336" y="147"/>
                </a:lnTo>
                <a:lnTo>
                  <a:pt x="336" y="147"/>
                </a:lnTo>
                <a:lnTo>
                  <a:pt x="361" y="140"/>
                </a:lnTo>
                <a:lnTo>
                  <a:pt x="388" y="133"/>
                </a:lnTo>
                <a:lnTo>
                  <a:pt x="438" y="121"/>
                </a:lnTo>
                <a:lnTo>
                  <a:pt x="438" y="121"/>
                </a:lnTo>
                <a:lnTo>
                  <a:pt x="489" y="107"/>
                </a:lnTo>
                <a:lnTo>
                  <a:pt x="514" y="101"/>
                </a:lnTo>
                <a:lnTo>
                  <a:pt x="538" y="93"/>
                </a:lnTo>
                <a:lnTo>
                  <a:pt x="538" y="93"/>
                </a:lnTo>
                <a:lnTo>
                  <a:pt x="538" y="92"/>
                </a:lnTo>
                <a:lnTo>
                  <a:pt x="538" y="91"/>
                </a:lnTo>
                <a:lnTo>
                  <a:pt x="538" y="91"/>
                </a:lnTo>
                <a:lnTo>
                  <a:pt x="555" y="98"/>
                </a:lnTo>
                <a:lnTo>
                  <a:pt x="555" y="98"/>
                </a:lnTo>
                <a:lnTo>
                  <a:pt x="505" y="109"/>
                </a:lnTo>
                <a:lnTo>
                  <a:pt x="455" y="121"/>
                </a:lnTo>
                <a:lnTo>
                  <a:pt x="406" y="133"/>
                </a:lnTo>
                <a:lnTo>
                  <a:pt x="357" y="147"/>
                </a:lnTo>
                <a:lnTo>
                  <a:pt x="357" y="147"/>
                </a:lnTo>
                <a:lnTo>
                  <a:pt x="305" y="162"/>
                </a:lnTo>
                <a:lnTo>
                  <a:pt x="252" y="176"/>
                </a:lnTo>
                <a:lnTo>
                  <a:pt x="252" y="176"/>
                </a:lnTo>
                <a:lnTo>
                  <a:pt x="228" y="183"/>
                </a:lnTo>
                <a:lnTo>
                  <a:pt x="203" y="191"/>
                </a:lnTo>
                <a:lnTo>
                  <a:pt x="178" y="199"/>
                </a:lnTo>
                <a:lnTo>
                  <a:pt x="153" y="205"/>
                </a:lnTo>
                <a:lnTo>
                  <a:pt x="153" y="205"/>
                </a:lnTo>
                <a:lnTo>
                  <a:pt x="153" y="205"/>
                </a:lnTo>
                <a:lnTo>
                  <a:pt x="153" y="205"/>
                </a:lnTo>
                <a:lnTo>
                  <a:pt x="155" y="203"/>
                </a:lnTo>
                <a:lnTo>
                  <a:pt x="155" y="203"/>
                </a:lnTo>
                <a:close/>
                <a:moveTo>
                  <a:pt x="151" y="208"/>
                </a:moveTo>
                <a:lnTo>
                  <a:pt x="151" y="208"/>
                </a:lnTo>
                <a:lnTo>
                  <a:pt x="175" y="202"/>
                </a:lnTo>
                <a:lnTo>
                  <a:pt x="199" y="195"/>
                </a:lnTo>
                <a:lnTo>
                  <a:pt x="224" y="187"/>
                </a:lnTo>
                <a:lnTo>
                  <a:pt x="247" y="179"/>
                </a:lnTo>
                <a:lnTo>
                  <a:pt x="247" y="179"/>
                </a:lnTo>
                <a:lnTo>
                  <a:pt x="302" y="164"/>
                </a:lnTo>
                <a:lnTo>
                  <a:pt x="358" y="149"/>
                </a:lnTo>
                <a:lnTo>
                  <a:pt x="358" y="149"/>
                </a:lnTo>
                <a:lnTo>
                  <a:pt x="412" y="134"/>
                </a:lnTo>
                <a:lnTo>
                  <a:pt x="468" y="121"/>
                </a:lnTo>
                <a:lnTo>
                  <a:pt x="468" y="121"/>
                </a:lnTo>
                <a:lnTo>
                  <a:pt x="521" y="107"/>
                </a:lnTo>
                <a:lnTo>
                  <a:pt x="521" y="107"/>
                </a:lnTo>
                <a:lnTo>
                  <a:pt x="541" y="103"/>
                </a:lnTo>
                <a:lnTo>
                  <a:pt x="541" y="103"/>
                </a:lnTo>
                <a:lnTo>
                  <a:pt x="533" y="106"/>
                </a:lnTo>
                <a:lnTo>
                  <a:pt x="533" y="106"/>
                </a:lnTo>
                <a:lnTo>
                  <a:pt x="508" y="113"/>
                </a:lnTo>
                <a:lnTo>
                  <a:pt x="483" y="119"/>
                </a:lnTo>
                <a:lnTo>
                  <a:pt x="457" y="125"/>
                </a:lnTo>
                <a:lnTo>
                  <a:pt x="432" y="131"/>
                </a:lnTo>
                <a:lnTo>
                  <a:pt x="432" y="131"/>
                </a:lnTo>
                <a:lnTo>
                  <a:pt x="378" y="146"/>
                </a:lnTo>
                <a:lnTo>
                  <a:pt x="325" y="161"/>
                </a:lnTo>
                <a:lnTo>
                  <a:pt x="325" y="161"/>
                </a:lnTo>
                <a:lnTo>
                  <a:pt x="271" y="177"/>
                </a:lnTo>
                <a:lnTo>
                  <a:pt x="245" y="185"/>
                </a:lnTo>
                <a:lnTo>
                  <a:pt x="218" y="195"/>
                </a:lnTo>
                <a:lnTo>
                  <a:pt x="218" y="195"/>
                </a:lnTo>
                <a:lnTo>
                  <a:pt x="192" y="205"/>
                </a:lnTo>
                <a:lnTo>
                  <a:pt x="166" y="216"/>
                </a:lnTo>
                <a:lnTo>
                  <a:pt x="166" y="216"/>
                </a:lnTo>
                <a:lnTo>
                  <a:pt x="150" y="221"/>
                </a:lnTo>
                <a:lnTo>
                  <a:pt x="132" y="227"/>
                </a:lnTo>
                <a:lnTo>
                  <a:pt x="132" y="227"/>
                </a:lnTo>
                <a:lnTo>
                  <a:pt x="151" y="208"/>
                </a:lnTo>
                <a:lnTo>
                  <a:pt x="151" y="208"/>
                </a:lnTo>
                <a:close/>
                <a:moveTo>
                  <a:pt x="131" y="228"/>
                </a:moveTo>
                <a:lnTo>
                  <a:pt x="131" y="228"/>
                </a:lnTo>
                <a:lnTo>
                  <a:pt x="131" y="228"/>
                </a:lnTo>
                <a:lnTo>
                  <a:pt x="131" y="228"/>
                </a:lnTo>
                <a:lnTo>
                  <a:pt x="131" y="228"/>
                </a:lnTo>
                <a:lnTo>
                  <a:pt x="131" y="228"/>
                </a:lnTo>
                <a:lnTo>
                  <a:pt x="131" y="228"/>
                </a:lnTo>
                <a:lnTo>
                  <a:pt x="131" y="228"/>
                </a:lnTo>
                <a:close/>
                <a:moveTo>
                  <a:pt x="128" y="231"/>
                </a:moveTo>
                <a:lnTo>
                  <a:pt x="128" y="231"/>
                </a:lnTo>
                <a:lnTo>
                  <a:pt x="154" y="224"/>
                </a:lnTo>
                <a:lnTo>
                  <a:pt x="179" y="218"/>
                </a:lnTo>
                <a:lnTo>
                  <a:pt x="204" y="211"/>
                </a:lnTo>
                <a:lnTo>
                  <a:pt x="230" y="204"/>
                </a:lnTo>
                <a:lnTo>
                  <a:pt x="230" y="204"/>
                </a:lnTo>
                <a:lnTo>
                  <a:pt x="285" y="185"/>
                </a:lnTo>
                <a:lnTo>
                  <a:pt x="314" y="176"/>
                </a:lnTo>
                <a:lnTo>
                  <a:pt x="342" y="168"/>
                </a:lnTo>
                <a:lnTo>
                  <a:pt x="342" y="168"/>
                </a:lnTo>
                <a:lnTo>
                  <a:pt x="454" y="136"/>
                </a:lnTo>
                <a:lnTo>
                  <a:pt x="568" y="104"/>
                </a:lnTo>
                <a:lnTo>
                  <a:pt x="568" y="104"/>
                </a:lnTo>
                <a:lnTo>
                  <a:pt x="582" y="110"/>
                </a:lnTo>
                <a:lnTo>
                  <a:pt x="582" y="110"/>
                </a:lnTo>
                <a:lnTo>
                  <a:pt x="522" y="125"/>
                </a:lnTo>
                <a:lnTo>
                  <a:pt x="463" y="140"/>
                </a:lnTo>
                <a:lnTo>
                  <a:pt x="404" y="156"/>
                </a:lnTo>
                <a:lnTo>
                  <a:pt x="345" y="173"/>
                </a:lnTo>
                <a:lnTo>
                  <a:pt x="345" y="173"/>
                </a:lnTo>
                <a:lnTo>
                  <a:pt x="229" y="209"/>
                </a:lnTo>
                <a:lnTo>
                  <a:pt x="229" y="209"/>
                </a:lnTo>
                <a:lnTo>
                  <a:pt x="201" y="216"/>
                </a:lnTo>
                <a:lnTo>
                  <a:pt x="174" y="223"/>
                </a:lnTo>
                <a:lnTo>
                  <a:pt x="148" y="231"/>
                </a:lnTo>
                <a:lnTo>
                  <a:pt x="120" y="239"/>
                </a:lnTo>
                <a:lnTo>
                  <a:pt x="120" y="239"/>
                </a:lnTo>
                <a:lnTo>
                  <a:pt x="128" y="231"/>
                </a:lnTo>
                <a:lnTo>
                  <a:pt x="128" y="231"/>
                </a:lnTo>
                <a:close/>
                <a:moveTo>
                  <a:pt x="117" y="243"/>
                </a:moveTo>
                <a:lnTo>
                  <a:pt x="117" y="243"/>
                </a:lnTo>
                <a:lnTo>
                  <a:pt x="144" y="234"/>
                </a:lnTo>
                <a:lnTo>
                  <a:pt x="170" y="227"/>
                </a:lnTo>
                <a:lnTo>
                  <a:pt x="196" y="220"/>
                </a:lnTo>
                <a:lnTo>
                  <a:pt x="224" y="212"/>
                </a:lnTo>
                <a:lnTo>
                  <a:pt x="224" y="212"/>
                </a:lnTo>
                <a:lnTo>
                  <a:pt x="346" y="175"/>
                </a:lnTo>
                <a:lnTo>
                  <a:pt x="346" y="175"/>
                </a:lnTo>
                <a:lnTo>
                  <a:pt x="405" y="158"/>
                </a:lnTo>
                <a:lnTo>
                  <a:pt x="464" y="142"/>
                </a:lnTo>
                <a:lnTo>
                  <a:pt x="524" y="127"/>
                </a:lnTo>
                <a:lnTo>
                  <a:pt x="584" y="113"/>
                </a:lnTo>
                <a:lnTo>
                  <a:pt x="584" y="113"/>
                </a:lnTo>
                <a:lnTo>
                  <a:pt x="585" y="113"/>
                </a:lnTo>
                <a:lnTo>
                  <a:pt x="585" y="113"/>
                </a:lnTo>
                <a:lnTo>
                  <a:pt x="596" y="118"/>
                </a:lnTo>
                <a:lnTo>
                  <a:pt x="596" y="118"/>
                </a:lnTo>
                <a:lnTo>
                  <a:pt x="540" y="129"/>
                </a:lnTo>
                <a:lnTo>
                  <a:pt x="512" y="135"/>
                </a:lnTo>
                <a:lnTo>
                  <a:pt x="485" y="142"/>
                </a:lnTo>
                <a:lnTo>
                  <a:pt x="485" y="142"/>
                </a:lnTo>
                <a:lnTo>
                  <a:pt x="422" y="159"/>
                </a:lnTo>
                <a:lnTo>
                  <a:pt x="358" y="175"/>
                </a:lnTo>
                <a:lnTo>
                  <a:pt x="358" y="175"/>
                </a:lnTo>
                <a:lnTo>
                  <a:pt x="296" y="191"/>
                </a:lnTo>
                <a:lnTo>
                  <a:pt x="236" y="209"/>
                </a:lnTo>
                <a:lnTo>
                  <a:pt x="174" y="228"/>
                </a:lnTo>
                <a:lnTo>
                  <a:pt x="113" y="247"/>
                </a:lnTo>
                <a:lnTo>
                  <a:pt x="113" y="247"/>
                </a:lnTo>
                <a:lnTo>
                  <a:pt x="117" y="243"/>
                </a:lnTo>
                <a:lnTo>
                  <a:pt x="117" y="243"/>
                </a:lnTo>
                <a:close/>
                <a:moveTo>
                  <a:pt x="110" y="250"/>
                </a:moveTo>
                <a:lnTo>
                  <a:pt x="110" y="250"/>
                </a:lnTo>
                <a:lnTo>
                  <a:pt x="174" y="230"/>
                </a:lnTo>
                <a:lnTo>
                  <a:pt x="237" y="211"/>
                </a:lnTo>
                <a:lnTo>
                  <a:pt x="300" y="192"/>
                </a:lnTo>
                <a:lnTo>
                  <a:pt x="364" y="176"/>
                </a:lnTo>
                <a:lnTo>
                  <a:pt x="364" y="176"/>
                </a:lnTo>
                <a:lnTo>
                  <a:pt x="428" y="159"/>
                </a:lnTo>
                <a:lnTo>
                  <a:pt x="491" y="142"/>
                </a:lnTo>
                <a:lnTo>
                  <a:pt x="491" y="142"/>
                </a:lnTo>
                <a:lnTo>
                  <a:pt x="519" y="135"/>
                </a:lnTo>
                <a:lnTo>
                  <a:pt x="534" y="132"/>
                </a:lnTo>
                <a:lnTo>
                  <a:pt x="550" y="129"/>
                </a:lnTo>
                <a:lnTo>
                  <a:pt x="550" y="129"/>
                </a:lnTo>
                <a:lnTo>
                  <a:pt x="580" y="123"/>
                </a:lnTo>
                <a:lnTo>
                  <a:pt x="580" y="123"/>
                </a:lnTo>
                <a:lnTo>
                  <a:pt x="595" y="120"/>
                </a:lnTo>
                <a:lnTo>
                  <a:pt x="595" y="120"/>
                </a:lnTo>
                <a:lnTo>
                  <a:pt x="585" y="123"/>
                </a:lnTo>
                <a:lnTo>
                  <a:pt x="585" y="123"/>
                </a:lnTo>
                <a:lnTo>
                  <a:pt x="571" y="127"/>
                </a:lnTo>
                <a:lnTo>
                  <a:pt x="557" y="131"/>
                </a:lnTo>
                <a:lnTo>
                  <a:pt x="528" y="137"/>
                </a:lnTo>
                <a:lnTo>
                  <a:pt x="528" y="137"/>
                </a:lnTo>
                <a:lnTo>
                  <a:pt x="495" y="145"/>
                </a:lnTo>
                <a:lnTo>
                  <a:pt x="462" y="154"/>
                </a:lnTo>
                <a:lnTo>
                  <a:pt x="462" y="154"/>
                </a:lnTo>
                <a:lnTo>
                  <a:pt x="399" y="171"/>
                </a:lnTo>
                <a:lnTo>
                  <a:pt x="336" y="189"/>
                </a:lnTo>
                <a:lnTo>
                  <a:pt x="336" y="189"/>
                </a:lnTo>
                <a:lnTo>
                  <a:pt x="208" y="228"/>
                </a:lnTo>
                <a:lnTo>
                  <a:pt x="208" y="228"/>
                </a:lnTo>
                <a:lnTo>
                  <a:pt x="148" y="245"/>
                </a:lnTo>
                <a:lnTo>
                  <a:pt x="148" y="245"/>
                </a:lnTo>
                <a:lnTo>
                  <a:pt x="125" y="252"/>
                </a:lnTo>
                <a:lnTo>
                  <a:pt x="113" y="255"/>
                </a:lnTo>
                <a:lnTo>
                  <a:pt x="102" y="259"/>
                </a:lnTo>
                <a:lnTo>
                  <a:pt x="102" y="259"/>
                </a:lnTo>
                <a:lnTo>
                  <a:pt x="110" y="250"/>
                </a:lnTo>
                <a:lnTo>
                  <a:pt x="110" y="250"/>
                </a:lnTo>
                <a:close/>
                <a:moveTo>
                  <a:pt x="98" y="263"/>
                </a:moveTo>
                <a:lnTo>
                  <a:pt x="98" y="263"/>
                </a:lnTo>
                <a:lnTo>
                  <a:pt x="229" y="229"/>
                </a:lnTo>
                <a:lnTo>
                  <a:pt x="294" y="212"/>
                </a:lnTo>
                <a:lnTo>
                  <a:pt x="360" y="195"/>
                </a:lnTo>
                <a:lnTo>
                  <a:pt x="360" y="195"/>
                </a:lnTo>
                <a:lnTo>
                  <a:pt x="426" y="178"/>
                </a:lnTo>
                <a:lnTo>
                  <a:pt x="493" y="161"/>
                </a:lnTo>
                <a:lnTo>
                  <a:pt x="560" y="145"/>
                </a:lnTo>
                <a:lnTo>
                  <a:pt x="593" y="137"/>
                </a:lnTo>
                <a:lnTo>
                  <a:pt x="626" y="131"/>
                </a:lnTo>
                <a:lnTo>
                  <a:pt x="626" y="131"/>
                </a:lnTo>
                <a:lnTo>
                  <a:pt x="637" y="136"/>
                </a:lnTo>
                <a:lnTo>
                  <a:pt x="637" y="136"/>
                </a:lnTo>
                <a:lnTo>
                  <a:pt x="622" y="139"/>
                </a:lnTo>
                <a:lnTo>
                  <a:pt x="608" y="143"/>
                </a:lnTo>
                <a:lnTo>
                  <a:pt x="580" y="151"/>
                </a:lnTo>
                <a:lnTo>
                  <a:pt x="580" y="151"/>
                </a:lnTo>
                <a:lnTo>
                  <a:pt x="562" y="155"/>
                </a:lnTo>
                <a:lnTo>
                  <a:pt x="544" y="158"/>
                </a:lnTo>
                <a:lnTo>
                  <a:pt x="509" y="165"/>
                </a:lnTo>
                <a:lnTo>
                  <a:pt x="509" y="165"/>
                </a:lnTo>
                <a:lnTo>
                  <a:pt x="437" y="180"/>
                </a:lnTo>
                <a:lnTo>
                  <a:pt x="365" y="197"/>
                </a:lnTo>
                <a:lnTo>
                  <a:pt x="365" y="197"/>
                </a:lnTo>
                <a:lnTo>
                  <a:pt x="330" y="205"/>
                </a:lnTo>
                <a:lnTo>
                  <a:pt x="294" y="214"/>
                </a:lnTo>
                <a:lnTo>
                  <a:pt x="224" y="233"/>
                </a:lnTo>
                <a:lnTo>
                  <a:pt x="224" y="233"/>
                </a:lnTo>
                <a:lnTo>
                  <a:pt x="190" y="243"/>
                </a:lnTo>
                <a:lnTo>
                  <a:pt x="156" y="252"/>
                </a:lnTo>
                <a:lnTo>
                  <a:pt x="156" y="252"/>
                </a:lnTo>
                <a:lnTo>
                  <a:pt x="123" y="260"/>
                </a:lnTo>
                <a:lnTo>
                  <a:pt x="108" y="264"/>
                </a:lnTo>
                <a:lnTo>
                  <a:pt x="92" y="269"/>
                </a:lnTo>
                <a:lnTo>
                  <a:pt x="92" y="269"/>
                </a:lnTo>
                <a:lnTo>
                  <a:pt x="98" y="263"/>
                </a:lnTo>
                <a:lnTo>
                  <a:pt x="98" y="263"/>
                </a:lnTo>
                <a:close/>
                <a:moveTo>
                  <a:pt x="89" y="273"/>
                </a:moveTo>
                <a:lnTo>
                  <a:pt x="89" y="273"/>
                </a:lnTo>
                <a:lnTo>
                  <a:pt x="104" y="268"/>
                </a:lnTo>
                <a:lnTo>
                  <a:pt x="119" y="263"/>
                </a:lnTo>
                <a:lnTo>
                  <a:pt x="151" y="256"/>
                </a:lnTo>
                <a:lnTo>
                  <a:pt x="151" y="256"/>
                </a:lnTo>
                <a:lnTo>
                  <a:pt x="185" y="247"/>
                </a:lnTo>
                <a:lnTo>
                  <a:pt x="219" y="237"/>
                </a:lnTo>
                <a:lnTo>
                  <a:pt x="219" y="237"/>
                </a:lnTo>
                <a:lnTo>
                  <a:pt x="289" y="218"/>
                </a:lnTo>
                <a:lnTo>
                  <a:pt x="360" y="200"/>
                </a:lnTo>
                <a:lnTo>
                  <a:pt x="360" y="200"/>
                </a:lnTo>
                <a:lnTo>
                  <a:pt x="396" y="191"/>
                </a:lnTo>
                <a:lnTo>
                  <a:pt x="432" y="183"/>
                </a:lnTo>
                <a:lnTo>
                  <a:pt x="504" y="168"/>
                </a:lnTo>
                <a:lnTo>
                  <a:pt x="504" y="168"/>
                </a:lnTo>
                <a:lnTo>
                  <a:pt x="539" y="161"/>
                </a:lnTo>
                <a:lnTo>
                  <a:pt x="575" y="154"/>
                </a:lnTo>
                <a:lnTo>
                  <a:pt x="575" y="154"/>
                </a:lnTo>
                <a:lnTo>
                  <a:pt x="591" y="150"/>
                </a:lnTo>
                <a:lnTo>
                  <a:pt x="607" y="146"/>
                </a:lnTo>
                <a:lnTo>
                  <a:pt x="622" y="141"/>
                </a:lnTo>
                <a:lnTo>
                  <a:pt x="639" y="138"/>
                </a:lnTo>
                <a:lnTo>
                  <a:pt x="639" y="138"/>
                </a:lnTo>
                <a:lnTo>
                  <a:pt x="640" y="137"/>
                </a:lnTo>
                <a:lnTo>
                  <a:pt x="640" y="137"/>
                </a:lnTo>
                <a:lnTo>
                  <a:pt x="640" y="137"/>
                </a:lnTo>
                <a:lnTo>
                  <a:pt x="640" y="137"/>
                </a:lnTo>
                <a:lnTo>
                  <a:pt x="625" y="151"/>
                </a:lnTo>
                <a:lnTo>
                  <a:pt x="625" y="151"/>
                </a:lnTo>
                <a:lnTo>
                  <a:pt x="593" y="158"/>
                </a:lnTo>
                <a:lnTo>
                  <a:pt x="560" y="165"/>
                </a:lnTo>
                <a:lnTo>
                  <a:pt x="527" y="172"/>
                </a:lnTo>
                <a:lnTo>
                  <a:pt x="495" y="180"/>
                </a:lnTo>
                <a:lnTo>
                  <a:pt x="495" y="180"/>
                </a:lnTo>
                <a:lnTo>
                  <a:pt x="460" y="188"/>
                </a:lnTo>
                <a:lnTo>
                  <a:pt x="426" y="196"/>
                </a:lnTo>
                <a:lnTo>
                  <a:pt x="358" y="211"/>
                </a:lnTo>
                <a:lnTo>
                  <a:pt x="358" y="211"/>
                </a:lnTo>
                <a:lnTo>
                  <a:pt x="290" y="227"/>
                </a:lnTo>
                <a:lnTo>
                  <a:pt x="223" y="244"/>
                </a:lnTo>
                <a:lnTo>
                  <a:pt x="223" y="244"/>
                </a:lnTo>
                <a:lnTo>
                  <a:pt x="153" y="260"/>
                </a:lnTo>
                <a:lnTo>
                  <a:pt x="118" y="269"/>
                </a:lnTo>
                <a:lnTo>
                  <a:pt x="84" y="280"/>
                </a:lnTo>
                <a:lnTo>
                  <a:pt x="84" y="280"/>
                </a:lnTo>
                <a:lnTo>
                  <a:pt x="89" y="273"/>
                </a:lnTo>
                <a:lnTo>
                  <a:pt x="89" y="273"/>
                </a:lnTo>
                <a:close/>
                <a:moveTo>
                  <a:pt x="302" y="482"/>
                </a:moveTo>
                <a:lnTo>
                  <a:pt x="302" y="482"/>
                </a:lnTo>
                <a:lnTo>
                  <a:pt x="289" y="475"/>
                </a:lnTo>
                <a:lnTo>
                  <a:pt x="289" y="475"/>
                </a:lnTo>
                <a:lnTo>
                  <a:pt x="299" y="474"/>
                </a:lnTo>
                <a:lnTo>
                  <a:pt x="309" y="472"/>
                </a:lnTo>
                <a:lnTo>
                  <a:pt x="309" y="472"/>
                </a:lnTo>
                <a:lnTo>
                  <a:pt x="322" y="468"/>
                </a:lnTo>
                <a:lnTo>
                  <a:pt x="322" y="468"/>
                </a:lnTo>
                <a:lnTo>
                  <a:pt x="331" y="466"/>
                </a:lnTo>
                <a:lnTo>
                  <a:pt x="334" y="465"/>
                </a:lnTo>
                <a:lnTo>
                  <a:pt x="335" y="465"/>
                </a:lnTo>
                <a:lnTo>
                  <a:pt x="333" y="466"/>
                </a:lnTo>
                <a:lnTo>
                  <a:pt x="333" y="466"/>
                </a:lnTo>
                <a:lnTo>
                  <a:pt x="317" y="471"/>
                </a:lnTo>
                <a:lnTo>
                  <a:pt x="309" y="475"/>
                </a:lnTo>
                <a:lnTo>
                  <a:pt x="306" y="477"/>
                </a:lnTo>
                <a:lnTo>
                  <a:pt x="302" y="481"/>
                </a:lnTo>
                <a:lnTo>
                  <a:pt x="302" y="481"/>
                </a:lnTo>
                <a:lnTo>
                  <a:pt x="302" y="482"/>
                </a:lnTo>
                <a:lnTo>
                  <a:pt x="302" y="482"/>
                </a:lnTo>
                <a:close/>
                <a:moveTo>
                  <a:pt x="113" y="338"/>
                </a:moveTo>
                <a:lnTo>
                  <a:pt x="113" y="338"/>
                </a:lnTo>
                <a:lnTo>
                  <a:pt x="148" y="329"/>
                </a:lnTo>
                <a:lnTo>
                  <a:pt x="182" y="319"/>
                </a:lnTo>
                <a:lnTo>
                  <a:pt x="182" y="319"/>
                </a:lnTo>
                <a:lnTo>
                  <a:pt x="248" y="300"/>
                </a:lnTo>
                <a:lnTo>
                  <a:pt x="280" y="291"/>
                </a:lnTo>
                <a:lnTo>
                  <a:pt x="314" y="283"/>
                </a:lnTo>
                <a:lnTo>
                  <a:pt x="314" y="283"/>
                </a:lnTo>
                <a:lnTo>
                  <a:pt x="343" y="276"/>
                </a:lnTo>
                <a:lnTo>
                  <a:pt x="343" y="276"/>
                </a:lnTo>
                <a:lnTo>
                  <a:pt x="391" y="264"/>
                </a:lnTo>
                <a:lnTo>
                  <a:pt x="438" y="251"/>
                </a:lnTo>
                <a:lnTo>
                  <a:pt x="438" y="251"/>
                </a:lnTo>
                <a:lnTo>
                  <a:pt x="448" y="249"/>
                </a:lnTo>
                <a:lnTo>
                  <a:pt x="448" y="249"/>
                </a:lnTo>
                <a:lnTo>
                  <a:pt x="481" y="242"/>
                </a:lnTo>
                <a:lnTo>
                  <a:pt x="513" y="233"/>
                </a:lnTo>
                <a:lnTo>
                  <a:pt x="513" y="233"/>
                </a:lnTo>
                <a:lnTo>
                  <a:pt x="539" y="226"/>
                </a:lnTo>
                <a:lnTo>
                  <a:pt x="553" y="223"/>
                </a:lnTo>
                <a:lnTo>
                  <a:pt x="565" y="218"/>
                </a:lnTo>
                <a:lnTo>
                  <a:pt x="565" y="218"/>
                </a:lnTo>
                <a:lnTo>
                  <a:pt x="554" y="230"/>
                </a:lnTo>
                <a:lnTo>
                  <a:pt x="554" y="230"/>
                </a:lnTo>
                <a:lnTo>
                  <a:pt x="539" y="234"/>
                </a:lnTo>
                <a:lnTo>
                  <a:pt x="525" y="238"/>
                </a:lnTo>
                <a:lnTo>
                  <a:pt x="497" y="247"/>
                </a:lnTo>
                <a:lnTo>
                  <a:pt x="497" y="247"/>
                </a:lnTo>
                <a:lnTo>
                  <a:pt x="467" y="254"/>
                </a:lnTo>
                <a:lnTo>
                  <a:pt x="435" y="262"/>
                </a:lnTo>
                <a:lnTo>
                  <a:pt x="435" y="262"/>
                </a:lnTo>
                <a:lnTo>
                  <a:pt x="420" y="266"/>
                </a:lnTo>
                <a:lnTo>
                  <a:pt x="406" y="270"/>
                </a:lnTo>
                <a:lnTo>
                  <a:pt x="391" y="276"/>
                </a:lnTo>
                <a:lnTo>
                  <a:pt x="375" y="280"/>
                </a:lnTo>
                <a:lnTo>
                  <a:pt x="375" y="280"/>
                </a:lnTo>
                <a:lnTo>
                  <a:pt x="309" y="295"/>
                </a:lnTo>
                <a:lnTo>
                  <a:pt x="309" y="295"/>
                </a:lnTo>
                <a:lnTo>
                  <a:pt x="246" y="311"/>
                </a:lnTo>
                <a:lnTo>
                  <a:pt x="184" y="327"/>
                </a:lnTo>
                <a:lnTo>
                  <a:pt x="184" y="327"/>
                </a:lnTo>
                <a:lnTo>
                  <a:pt x="154" y="335"/>
                </a:lnTo>
                <a:lnTo>
                  <a:pt x="137" y="339"/>
                </a:lnTo>
                <a:lnTo>
                  <a:pt x="122" y="342"/>
                </a:lnTo>
                <a:lnTo>
                  <a:pt x="122" y="342"/>
                </a:lnTo>
                <a:lnTo>
                  <a:pt x="90" y="347"/>
                </a:lnTo>
                <a:lnTo>
                  <a:pt x="75" y="350"/>
                </a:lnTo>
                <a:lnTo>
                  <a:pt x="58" y="353"/>
                </a:lnTo>
                <a:lnTo>
                  <a:pt x="58" y="353"/>
                </a:lnTo>
                <a:lnTo>
                  <a:pt x="57" y="354"/>
                </a:lnTo>
                <a:lnTo>
                  <a:pt x="57" y="354"/>
                </a:lnTo>
                <a:lnTo>
                  <a:pt x="58" y="356"/>
                </a:lnTo>
                <a:lnTo>
                  <a:pt x="59" y="356"/>
                </a:lnTo>
                <a:lnTo>
                  <a:pt x="59" y="356"/>
                </a:lnTo>
                <a:lnTo>
                  <a:pt x="88" y="349"/>
                </a:lnTo>
                <a:lnTo>
                  <a:pt x="117" y="344"/>
                </a:lnTo>
                <a:lnTo>
                  <a:pt x="146" y="339"/>
                </a:lnTo>
                <a:lnTo>
                  <a:pt x="174" y="332"/>
                </a:lnTo>
                <a:lnTo>
                  <a:pt x="174" y="332"/>
                </a:lnTo>
                <a:lnTo>
                  <a:pt x="236" y="315"/>
                </a:lnTo>
                <a:lnTo>
                  <a:pt x="297" y="300"/>
                </a:lnTo>
                <a:lnTo>
                  <a:pt x="297" y="300"/>
                </a:lnTo>
                <a:lnTo>
                  <a:pt x="359" y="285"/>
                </a:lnTo>
                <a:lnTo>
                  <a:pt x="391" y="277"/>
                </a:lnTo>
                <a:lnTo>
                  <a:pt x="421" y="268"/>
                </a:lnTo>
                <a:lnTo>
                  <a:pt x="421" y="268"/>
                </a:lnTo>
                <a:lnTo>
                  <a:pt x="435" y="264"/>
                </a:lnTo>
                <a:lnTo>
                  <a:pt x="449" y="261"/>
                </a:lnTo>
                <a:lnTo>
                  <a:pt x="478" y="254"/>
                </a:lnTo>
                <a:lnTo>
                  <a:pt x="478" y="254"/>
                </a:lnTo>
                <a:lnTo>
                  <a:pt x="502" y="248"/>
                </a:lnTo>
                <a:lnTo>
                  <a:pt x="527" y="240"/>
                </a:lnTo>
                <a:lnTo>
                  <a:pt x="527" y="240"/>
                </a:lnTo>
                <a:lnTo>
                  <a:pt x="509" y="247"/>
                </a:lnTo>
                <a:lnTo>
                  <a:pt x="509" y="247"/>
                </a:lnTo>
                <a:lnTo>
                  <a:pt x="477" y="258"/>
                </a:lnTo>
                <a:lnTo>
                  <a:pt x="444" y="267"/>
                </a:lnTo>
                <a:lnTo>
                  <a:pt x="444" y="267"/>
                </a:lnTo>
                <a:lnTo>
                  <a:pt x="379" y="283"/>
                </a:lnTo>
                <a:lnTo>
                  <a:pt x="316" y="298"/>
                </a:lnTo>
                <a:lnTo>
                  <a:pt x="316" y="298"/>
                </a:lnTo>
                <a:lnTo>
                  <a:pt x="252" y="313"/>
                </a:lnTo>
                <a:lnTo>
                  <a:pt x="189" y="329"/>
                </a:lnTo>
                <a:lnTo>
                  <a:pt x="189" y="329"/>
                </a:lnTo>
                <a:lnTo>
                  <a:pt x="127" y="345"/>
                </a:lnTo>
                <a:lnTo>
                  <a:pt x="97" y="354"/>
                </a:lnTo>
                <a:lnTo>
                  <a:pt x="67" y="365"/>
                </a:lnTo>
                <a:lnTo>
                  <a:pt x="67" y="365"/>
                </a:lnTo>
                <a:lnTo>
                  <a:pt x="49" y="356"/>
                </a:lnTo>
                <a:lnTo>
                  <a:pt x="49" y="356"/>
                </a:lnTo>
                <a:lnTo>
                  <a:pt x="65" y="350"/>
                </a:lnTo>
                <a:lnTo>
                  <a:pt x="81" y="345"/>
                </a:lnTo>
                <a:lnTo>
                  <a:pt x="113" y="338"/>
                </a:lnTo>
                <a:lnTo>
                  <a:pt x="113" y="338"/>
                </a:lnTo>
                <a:close/>
                <a:moveTo>
                  <a:pt x="47" y="354"/>
                </a:moveTo>
                <a:lnTo>
                  <a:pt x="47" y="354"/>
                </a:lnTo>
                <a:lnTo>
                  <a:pt x="29" y="344"/>
                </a:lnTo>
                <a:lnTo>
                  <a:pt x="29" y="344"/>
                </a:lnTo>
                <a:lnTo>
                  <a:pt x="41" y="343"/>
                </a:lnTo>
                <a:lnTo>
                  <a:pt x="53" y="340"/>
                </a:lnTo>
                <a:lnTo>
                  <a:pt x="66" y="336"/>
                </a:lnTo>
                <a:lnTo>
                  <a:pt x="78" y="332"/>
                </a:lnTo>
                <a:lnTo>
                  <a:pt x="78" y="332"/>
                </a:lnTo>
                <a:lnTo>
                  <a:pt x="95" y="326"/>
                </a:lnTo>
                <a:lnTo>
                  <a:pt x="112" y="322"/>
                </a:lnTo>
                <a:lnTo>
                  <a:pt x="147" y="314"/>
                </a:lnTo>
                <a:lnTo>
                  <a:pt x="147" y="314"/>
                </a:lnTo>
                <a:lnTo>
                  <a:pt x="209" y="302"/>
                </a:lnTo>
                <a:lnTo>
                  <a:pt x="273" y="291"/>
                </a:lnTo>
                <a:lnTo>
                  <a:pt x="273" y="291"/>
                </a:lnTo>
                <a:lnTo>
                  <a:pt x="225" y="304"/>
                </a:lnTo>
                <a:lnTo>
                  <a:pt x="176" y="318"/>
                </a:lnTo>
                <a:lnTo>
                  <a:pt x="176" y="318"/>
                </a:lnTo>
                <a:lnTo>
                  <a:pt x="112" y="336"/>
                </a:lnTo>
                <a:lnTo>
                  <a:pt x="112" y="336"/>
                </a:lnTo>
                <a:lnTo>
                  <a:pt x="97" y="340"/>
                </a:lnTo>
                <a:lnTo>
                  <a:pt x="82" y="343"/>
                </a:lnTo>
                <a:lnTo>
                  <a:pt x="67" y="347"/>
                </a:lnTo>
                <a:lnTo>
                  <a:pt x="51" y="352"/>
                </a:lnTo>
                <a:lnTo>
                  <a:pt x="51" y="352"/>
                </a:lnTo>
                <a:lnTo>
                  <a:pt x="47" y="354"/>
                </a:lnTo>
                <a:lnTo>
                  <a:pt x="47" y="354"/>
                </a:lnTo>
                <a:close/>
                <a:moveTo>
                  <a:pt x="415" y="347"/>
                </a:moveTo>
                <a:lnTo>
                  <a:pt x="415" y="347"/>
                </a:lnTo>
                <a:lnTo>
                  <a:pt x="399" y="351"/>
                </a:lnTo>
                <a:lnTo>
                  <a:pt x="399" y="351"/>
                </a:lnTo>
                <a:lnTo>
                  <a:pt x="382" y="356"/>
                </a:lnTo>
                <a:lnTo>
                  <a:pt x="382" y="356"/>
                </a:lnTo>
                <a:lnTo>
                  <a:pt x="306" y="375"/>
                </a:lnTo>
                <a:lnTo>
                  <a:pt x="306" y="375"/>
                </a:lnTo>
                <a:lnTo>
                  <a:pt x="265" y="385"/>
                </a:lnTo>
                <a:lnTo>
                  <a:pt x="225" y="394"/>
                </a:lnTo>
                <a:lnTo>
                  <a:pt x="225" y="394"/>
                </a:lnTo>
                <a:lnTo>
                  <a:pt x="206" y="398"/>
                </a:lnTo>
                <a:lnTo>
                  <a:pt x="188" y="403"/>
                </a:lnTo>
                <a:lnTo>
                  <a:pt x="188" y="403"/>
                </a:lnTo>
                <a:lnTo>
                  <a:pt x="167" y="407"/>
                </a:lnTo>
                <a:lnTo>
                  <a:pt x="167" y="407"/>
                </a:lnTo>
                <a:lnTo>
                  <a:pt x="162" y="408"/>
                </a:lnTo>
                <a:lnTo>
                  <a:pt x="165" y="407"/>
                </a:lnTo>
                <a:lnTo>
                  <a:pt x="176" y="404"/>
                </a:lnTo>
                <a:lnTo>
                  <a:pt x="176" y="404"/>
                </a:lnTo>
                <a:lnTo>
                  <a:pt x="215" y="393"/>
                </a:lnTo>
                <a:lnTo>
                  <a:pt x="255" y="382"/>
                </a:lnTo>
                <a:lnTo>
                  <a:pt x="334" y="360"/>
                </a:lnTo>
                <a:lnTo>
                  <a:pt x="334" y="360"/>
                </a:lnTo>
                <a:lnTo>
                  <a:pt x="374" y="348"/>
                </a:lnTo>
                <a:lnTo>
                  <a:pt x="395" y="342"/>
                </a:lnTo>
                <a:lnTo>
                  <a:pt x="414" y="336"/>
                </a:lnTo>
                <a:lnTo>
                  <a:pt x="414" y="336"/>
                </a:lnTo>
                <a:lnTo>
                  <a:pt x="444" y="327"/>
                </a:lnTo>
                <a:lnTo>
                  <a:pt x="458" y="322"/>
                </a:lnTo>
                <a:lnTo>
                  <a:pt x="473" y="317"/>
                </a:lnTo>
                <a:lnTo>
                  <a:pt x="473" y="317"/>
                </a:lnTo>
                <a:lnTo>
                  <a:pt x="475" y="316"/>
                </a:lnTo>
                <a:lnTo>
                  <a:pt x="475" y="316"/>
                </a:lnTo>
                <a:lnTo>
                  <a:pt x="459" y="334"/>
                </a:lnTo>
                <a:lnTo>
                  <a:pt x="459" y="334"/>
                </a:lnTo>
                <a:lnTo>
                  <a:pt x="415" y="347"/>
                </a:lnTo>
                <a:lnTo>
                  <a:pt x="415" y="347"/>
                </a:lnTo>
                <a:close/>
                <a:moveTo>
                  <a:pt x="454" y="338"/>
                </a:moveTo>
                <a:lnTo>
                  <a:pt x="454" y="338"/>
                </a:lnTo>
                <a:lnTo>
                  <a:pt x="432" y="364"/>
                </a:lnTo>
                <a:lnTo>
                  <a:pt x="432" y="364"/>
                </a:lnTo>
                <a:lnTo>
                  <a:pt x="430" y="365"/>
                </a:lnTo>
                <a:lnTo>
                  <a:pt x="430" y="365"/>
                </a:lnTo>
                <a:lnTo>
                  <a:pt x="428" y="364"/>
                </a:lnTo>
                <a:lnTo>
                  <a:pt x="426" y="365"/>
                </a:lnTo>
                <a:lnTo>
                  <a:pt x="422" y="368"/>
                </a:lnTo>
                <a:lnTo>
                  <a:pt x="422" y="368"/>
                </a:lnTo>
                <a:lnTo>
                  <a:pt x="401" y="375"/>
                </a:lnTo>
                <a:lnTo>
                  <a:pt x="378" y="381"/>
                </a:lnTo>
                <a:lnTo>
                  <a:pt x="378" y="381"/>
                </a:lnTo>
                <a:lnTo>
                  <a:pt x="376" y="381"/>
                </a:lnTo>
                <a:lnTo>
                  <a:pt x="376" y="381"/>
                </a:lnTo>
                <a:lnTo>
                  <a:pt x="369" y="383"/>
                </a:lnTo>
                <a:lnTo>
                  <a:pt x="369" y="383"/>
                </a:lnTo>
                <a:lnTo>
                  <a:pt x="338" y="390"/>
                </a:lnTo>
                <a:lnTo>
                  <a:pt x="307" y="397"/>
                </a:lnTo>
                <a:lnTo>
                  <a:pt x="307" y="397"/>
                </a:lnTo>
                <a:lnTo>
                  <a:pt x="271" y="403"/>
                </a:lnTo>
                <a:lnTo>
                  <a:pt x="236" y="409"/>
                </a:lnTo>
                <a:lnTo>
                  <a:pt x="236" y="409"/>
                </a:lnTo>
                <a:lnTo>
                  <a:pt x="202" y="415"/>
                </a:lnTo>
                <a:lnTo>
                  <a:pt x="202" y="415"/>
                </a:lnTo>
                <a:lnTo>
                  <a:pt x="197" y="416"/>
                </a:lnTo>
                <a:lnTo>
                  <a:pt x="197" y="416"/>
                </a:lnTo>
                <a:lnTo>
                  <a:pt x="261" y="396"/>
                </a:lnTo>
                <a:lnTo>
                  <a:pt x="325" y="377"/>
                </a:lnTo>
                <a:lnTo>
                  <a:pt x="325" y="377"/>
                </a:lnTo>
                <a:lnTo>
                  <a:pt x="381" y="359"/>
                </a:lnTo>
                <a:lnTo>
                  <a:pt x="381" y="359"/>
                </a:lnTo>
                <a:lnTo>
                  <a:pt x="421" y="347"/>
                </a:lnTo>
                <a:lnTo>
                  <a:pt x="421" y="347"/>
                </a:lnTo>
                <a:lnTo>
                  <a:pt x="451" y="338"/>
                </a:lnTo>
                <a:lnTo>
                  <a:pt x="451" y="338"/>
                </a:lnTo>
                <a:lnTo>
                  <a:pt x="454" y="338"/>
                </a:lnTo>
                <a:lnTo>
                  <a:pt x="454" y="338"/>
                </a:lnTo>
                <a:close/>
                <a:moveTo>
                  <a:pt x="291" y="359"/>
                </a:moveTo>
                <a:lnTo>
                  <a:pt x="291" y="359"/>
                </a:lnTo>
                <a:lnTo>
                  <a:pt x="255" y="367"/>
                </a:lnTo>
                <a:lnTo>
                  <a:pt x="218" y="375"/>
                </a:lnTo>
                <a:lnTo>
                  <a:pt x="218" y="375"/>
                </a:lnTo>
                <a:lnTo>
                  <a:pt x="259" y="362"/>
                </a:lnTo>
                <a:lnTo>
                  <a:pt x="259" y="362"/>
                </a:lnTo>
                <a:lnTo>
                  <a:pt x="325" y="341"/>
                </a:lnTo>
                <a:lnTo>
                  <a:pt x="358" y="332"/>
                </a:lnTo>
                <a:lnTo>
                  <a:pt x="392" y="324"/>
                </a:lnTo>
                <a:lnTo>
                  <a:pt x="392" y="324"/>
                </a:lnTo>
                <a:lnTo>
                  <a:pt x="423" y="316"/>
                </a:lnTo>
                <a:lnTo>
                  <a:pt x="454" y="307"/>
                </a:lnTo>
                <a:lnTo>
                  <a:pt x="454" y="307"/>
                </a:lnTo>
                <a:lnTo>
                  <a:pt x="482" y="297"/>
                </a:lnTo>
                <a:lnTo>
                  <a:pt x="482" y="297"/>
                </a:lnTo>
                <a:lnTo>
                  <a:pt x="490" y="295"/>
                </a:lnTo>
                <a:lnTo>
                  <a:pt x="490" y="295"/>
                </a:lnTo>
                <a:lnTo>
                  <a:pt x="493" y="295"/>
                </a:lnTo>
                <a:lnTo>
                  <a:pt x="494" y="294"/>
                </a:lnTo>
                <a:lnTo>
                  <a:pt x="494" y="294"/>
                </a:lnTo>
                <a:lnTo>
                  <a:pt x="496" y="293"/>
                </a:lnTo>
                <a:lnTo>
                  <a:pt x="496" y="293"/>
                </a:lnTo>
                <a:lnTo>
                  <a:pt x="480" y="311"/>
                </a:lnTo>
                <a:lnTo>
                  <a:pt x="480" y="311"/>
                </a:lnTo>
                <a:lnTo>
                  <a:pt x="456" y="319"/>
                </a:lnTo>
                <a:lnTo>
                  <a:pt x="434" y="327"/>
                </a:lnTo>
                <a:lnTo>
                  <a:pt x="411" y="333"/>
                </a:lnTo>
                <a:lnTo>
                  <a:pt x="387" y="338"/>
                </a:lnTo>
                <a:lnTo>
                  <a:pt x="339" y="348"/>
                </a:lnTo>
                <a:lnTo>
                  <a:pt x="291" y="359"/>
                </a:lnTo>
                <a:lnTo>
                  <a:pt x="291" y="359"/>
                </a:lnTo>
                <a:close/>
                <a:moveTo>
                  <a:pt x="480" y="295"/>
                </a:moveTo>
                <a:lnTo>
                  <a:pt x="480" y="295"/>
                </a:lnTo>
                <a:lnTo>
                  <a:pt x="472" y="297"/>
                </a:lnTo>
                <a:lnTo>
                  <a:pt x="472" y="297"/>
                </a:lnTo>
                <a:lnTo>
                  <a:pt x="437" y="305"/>
                </a:lnTo>
                <a:lnTo>
                  <a:pt x="404" y="311"/>
                </a:lnTo>
                <a:lnTo>
                  <a:pt x="369" y="318"/>
                </a:lnTo>
                <a:lnTo>
                  <a:pt x="335" y="326"/>
                </a:lnTo>
                <a:lnTo>
                  <a:pt x="335" y="326"/>
                </a:lnTo>
                <a:lnTo>
                  <a:pt x="301" y="334"/>
                </a:lnTo>
                <a:lnTo>
                  <a:pt x="268" y="344"/>
                </a:lnTo>
                <a:lnTo>
                  <a:pt x="200" y="365"/>
                </a:lnTo>
                <a:lnTo>
                  <a:pt x="200" y="365"/>
                </a:lnTo>
                <a:lnTo>
                  <a:pt x="179" y="370"/>
                </a:lnTo>
                <a:lnTo>
                  <a:pt x="157" y="374"/>
                </a:lnTo>
                <a:lnTo>
                  <a:pt x="157" y="374"/>
                </a:lnTo>
                <a:lnTo>
                  <a:pt x="221" y="353"/>
                </a:lnTo>
                <a:lnTo>
                  <a:pt x="287" y="334"/>
                </a:lnTo>
                <a:lnTo>
                  <a:pt x="287" y="334"/>
                </a:lnTo>
                <a:lnTo>
                  <a:pt x="321" y="325"/>
                </a:lnTo>
                <a:lnTo>
                  <a:pt x="355" y="318"/>
                </a:lnTo>
                <a:lnTo>
                  <a:pt x="390" y="311"/>
                </a:lnTo>
                <a:lnTo>
                  <a:pt x="423" y="303"/>
                </a:lnTo>
                <a:lnTo>
                  <a:pt x="423" y="303"/>
                </a:lnTo>
                <a:lnTo>
                  <a:pt x="461" y="294"/>
                </a:lnTo>
                <a:lnTo>
                  <a:pt x="500" y="284"/>
                </a:lnTo>
                <a:lnTo>
                  <a:pt x="500" y="284"/>
                </a:lnTo>
                <a:lnTo>
                  <a:pt x="503" y="284"/>
                </a:lnTo>
                <a:lnTo>
                  <a:pt x="504" y="282"/>
                </a:lnTo>
                <a:lnTo>
                  <a:pt x="504" y="282"/>
                </a:lnTo>
                <a:lnTo>
                  <a:pt x="507" y="282"/>
                </a:lnTo>
                <a:lnTo>
                  <a:pt x="507" y="282"/>
                </a:lnTo>
                <a:lnTo>
                  <a:pt x="499" y="290"/>
                </a:lnTo>
                <a:lnTo>
                  <a:pt x="499" y="290"/>
                </a:lnTo>
                <a:lnTo>
                  <a:pt x="498" y="290"/>
                </a:lnTo>
                <a:lnTo>
                  <a:pt x="498" y="290"/>
                </a:lnTo>
                <a:lnTo>
                  <a:pt x="480" y="295"/>
                </a:lnTo>
                <a:lnTo>
                  <a:pt x="480" y="295"/>
                </a:lnTo>
                <a:close/>
                <a:moveTo>
                  <a:pt x="373" y="308"/>
                </a:moveTo>
                <a:lnTo>
                  <a:pt x="373" y="308"/>
                </a:lnTo>
                <a:lnTo>
                  <a:pt x="340" y="315"/>
                </a:lnTo>
                <a:lnTo>
                  <a:pt x="306" y="322"/>
                </a:lnTo>
                <a:lnTo>
                  <a:pt x="272" y="331"/>
                </a:lnTo>
                <a:lnTo>
                  <a:pt x="239" y="340"/>
                </a:lnTo>
                <a:lnTo>
                  <a:pt x="239" y="340"/>
                </a:lnTo>
                <a:lnTo>
                  <a:pt x="173" y="359"/>
                </a:lnTo>
                <a:lnTo>
                  <a:pt x="139" y="367"/>
                </a:lnTo>
                <a:lnTo>
                  <a:pt x="105" y="374"/>
                </a:lnTo>
                <a:lnTo>
                  <a:pt x="105" y="374"/>
                </a:lnTo>
                <a:lnTo>
                  <a:pt x="100" y="374"/>
                </a:lnTo>
                <a:lnTo>
                  <a:pt x="100" y="374"/>
                </a:lnTo>
                <a:lnTo>
                  <a:pt x="99" y="374"/>
                </a:lnTo>
                <a:lnTo>
                  <a:pt x="99" y="374"/>
                </a:lnTo>
                <a:lnTo>
                  <a:pt x="105" y="372"/>
                </a:lnTo>
                <a:lnTo>
                  <a:pt x="105" y="372"/>
                </a:lnTo>
                <a:lnTo>
                  <a:pt x="136" y="362"/>
                </a:lnTo>
                <a:lnTo>
                  <a:pt x="136" y="362"/>
                </a:lnTo>
                <a:lnTo>
                  <a:pt x="154" y="357"/>
                </a:lnTo>
                <a:lnTo>
                  <a:pt x="172" y="351"/>
                </a:lnTo>
                <a:lnTo>
                  <a:pt x="208" y="343"/>
                </a:lnTo>
                <a:lnTo>
                  <a:pt x="208" y="343"/>
                </a:lnTo>
                <a:lnTo>
                  <a:pt x="275" y="324"/>
                </a:lnTo>
                <a:lnTo>
                  <a:pt x="309" y="316"/>
                </a:lnTo>
                <a:lnTo>
                  <a:pt x="342" y="308"/>
                </a:lnTo>
                <a:lnTo>
                  <a:pt x="342" y="308"/>
                </a:lnTo>
                <a:lnTo>
                  <a:pt x="412" y="294"/>
                </a:lnTo>
                <a:lnTo>
                  <a:pt x="445" y="285"/>
                </a:lnTo>
                <a:lnTo>
                  <a:pt x="480" y="276"/>
                </a:lnTo>
                <a:lnTo>
                  <a:pt x="480" y="276"/>
                </a:lnTo>
                <a:lnTo>
                  <a:pt x="510" y="263"/>
                </a:lnTo>
                <a:lnTo>
                  <a:pt x="510" y="263"/>
                </a:lnTo>
                <a:lnTo>
                  <a:pt x="512" y="263"/>
                </a:lnTo>
                <a:lnTo>
                  <a:pt x="512" y="263"/>
                </a:lnTo>
                <a:lnTo>
                  <a:pt x="527" y="258"/>
                </a:lnTo>
                <a:lnTo>
                  <a:pt x="527" y="258"/>
                </a:lnTo>
                <a:lnTo>
                  <a:pt x="509" y="279"/>
                </a:lnTo>
                <a:lnTo>
                  <a:pt x="509" y="279"/>
                </a:lnTo>
                <a:lnTo>
                  <a:pt x="509" y="279"/>
                </a:lnTo>
                <a:lnTo>
                  <a:pt x="509" y="279"/>
                </a:lnTo>
                <a:lnTo>
                  <a:pt x="476" y="287"/>
                </a:lnTo>
                <a:lnTo>
                  <a:pt x="442" y="295"/>
                </a:lnTo>
                <a:lnTo>
                  <a:pt x="373" y="308"/>
                </a:lnTo>
                <a:lnTo>
                  <a:pt x="373" y="308"/>
                </a:lnTo>
                <a:close/>
                <a:moveTo>
                  <a:pt x="318" y="311"/>
                </a:moveTo>
                <a:lnTo>
                  <a:pt x="318" y="311"/>
                </a:lnTo>
                <a:lnTo>
                  <a:pt x="365" y="299"/>
                </a:lnTo>
                <a:lnTo>
                  <a:pt x="390" y="293"/>
                </a:lnTo>
                <a:lnTo>
                  <a:pt x="413" y="289"/>
                </a:lnTo>
                <a:lnTo>
                  <a:pt x="413" y="289"/>
                </a:lnTo>
                <a:lnTo>
                  <a:pt x="435" y="285"/>
                </a:lnTo>
                <a:lnTo>
                  <a:pt x="456" y="280"/>
                </a:lnTo>
                <a:lnTo>
                  <a:pt x="456" y="280"/>
                </a:lnTo>
                <a:lnTo>
                  <a:pt x="425" y="288"/>
                </a:lnTo>
                <a:lnTo>
                  <a:pt x="425" y="288"/>
                </a:lnTo>
                <a:lnTo>
                  <a:pt x="371" y="300"/>
                </a:lnTo>
                <a:lnTo>
                  <a:pt x="318" y="311"/>
                </a:lnTo>
                <a:lnTo>
                  <a:pt x="318" y="311"/>
                </a:lnTo>
                <a:close/>
                <a:moveTo>
                  <a:pt x="516" y="259"/>
                </a:moveTo>
                <a:lnTo>
                  <a:pt x="516" y="259"/>
                </a:lnTo>
                <a:lnTo>
                  <a:pt x="513" y="260"/>
                </a:lnTo>
                <a:lnTo>
                  <a:pt x="513" y="260"/>
                </a:lnTo>
                <a:lnTo>
                  <a:pt x="480" y="270"/>
                </a:lnTo>
                <a:lnTo>
                  <a:pt x="462" y="276"/>
                </a:lnTo>
                <a:lnTo>
                  <a:pt x="444" y="281"/>
                </a:lnTo>
                <a:lnTo>
                  <a:pt x="444" y="281"/>
                </a:lnTo>
                <a:lnTo>
                  <a:pt x="375" y="295"/>
                </a:lnTo>
                <a:lnTo>
                  <a:pt x="308" y="311"/>
                </a:lnTo>
                <a:lnTo>
                  <a:pt x="308" y="311"/>
                </a:lnTo>
                <a:lnTo>
                  <a:pt x="264" y="322"/>
                </a:lnTo>
                <a:lnTo>
                  <a:pt x="220" y="333"/>
                </a:lnTo>
                <a:lnTo>
                  <a:pt x="220" y="333"/>
                </a:lnTo>
                <a:lnTo>
                  <a:pt x="198" y="339"/>
                </a:lnTo>
                <a:lnTo>
                  <a:pt x="175" y="344"/>
                </a:lnTo>
                <a:lnTo>
                  <a:pt x="129" y="353"/>
                </a:lnTo>
                <a:lnTo>
                  <a:pt x="129" y="353"/>
                </a:lnTo>
                <a:lnTo>
                  <a:pt x="87" y="363"/>
                </a:lnTo>
                <a:lnTo>
                  <a:pt x="87" y="363"/>
                </a:lnTo>
                <a:lnTo>
                  <a:pt x="75" y="366"/>
                </a:lnTo>
                <a:lnTo>
                  <a:pt x="72" y="366"/>
                </a:lnTo>
                <a:lnTo>
                  <a:pt x="76" y="364"/>
                </a:lnTo>
                <a:lnTo>
                  <a:pt x="76" y="364"/>
                </a:lnTo>
                <a:lnTo>
                  <a:pt x="97" y="357"/>
                </a:lnTo>
                <a:lnTo>
                  <a:pt x="97" y="357"/>
                </a:lnTo>
                <a:lnTo>
                  <a:pt x="144" y="343"/>
                </a:lnTo>
                <a:lnTo>
                  <a:pt x="189" y="331"/>
                </a:lnTo>
                <a:lnTo>
                  <a:pt x="189" y="331"/>
                </a:lnTo>
                <a:lnTo>
                  <a:pt x="235" y="319"/>
                </a:lnTo>
                <a:lnTo>
                  <a:pt x="280" y="309"/>
                </a:lnTo>
                <a:lnTo>
                  <a:pt x="372" y="287"/>
                </a:lnTo>
                <a:lnTo>
                  <a:pt x="372" y="287"/>
                </a:lnTo>
                <a:lnTo>
                  <a:pt x="420" y="276"/>
                </a:lnTo>
                <a:lnTo>
                  <a:pt x="467" y="263"/>
                </a:lnTo>
                <a:lnTo>
                  <a:pt x="467" y="263"/>
                </a:lnTo>
                <a:lnTo>
                  <a:pt x="488" y="257"/>
                </a:lnTo>
                <a:lnTo>
                  <a:pt x="509" y="249"/>
                </a:lnTo>
                <a:lnTo>
                  <a:pt x="550" y="234"/>
                </a:lnTo>
                <a:lnTo>
                  <a:pt x="550" y="234"/>
                </a:lnTo>
                <a:lnTo>
                  <a:pt x="530" y="255"/>
                </a:lnTo>
                <a:lnTo>
                  <a:pt x="530" y="255"/>
                </a:lnTo>
                <a:lnTo>
                  <a:pt x="529" y="255"/>
                </a:lnTo>
                <a:lnTo>
                  <a:pt x="529" y="255"/>
                </a:lnTo>
                <a:lnTo>
                  <a:pt x="516" y="259"/>
                </a:lnTo>
                <a:lnTo>
                  <a:pt x="516" y="259"/>
                </a:lnTo>
                <a:close/>
                <a:moveTo>
                  <a:pt x="261" y="325"/>
                </a:moveTo>
                <a:lnTo>
                  <a:pt x="261" y="325"/>
                </a:lnTo>
                <a:lnTo>
                  <a:pt x="229" y="334"/>
                </a:lnTo>
                <a:lnTo>
                  <a:pt x="196" y="343"/>
                </a:lnTo>
                <a:lnTo>
                  <a:pt x="196" y="343"/>
                </a:lnTo>
                <a:lnTo>
                  <a:pt x="146" y="358"/>
                </a:lnTo>
                <a:lnTo>
                  <a:pt x="95" y="373"/>
                </a:lnTo>
                <a:lnTo>
                  <a:pt x="95" y="373"/>
                </a:lnTo>
                <a:lnTo>
                  <a:pt x="92" y="373"/>
                </a:lnTo>
                <a:lnTo>
                  <a:pt x="90" y="375"/>
                </a:lnTo>
                <a:lnTo>
                  <a:pt x="90" y="375"/>
                </a:lnTo>
                <a:lnTo>
                  <a:pt x="88" y="375"/>
                </a:lnTo>
                <a:lnTo>
                  <a:pt x="88" y="375"/>
                </a:lnTo>
                <a:lnTo>
                  <a:pt x="71" y="367"/>
                </a:lnTo>
                <a:lnTo>
                  <a:pt x="71" y="367"/>
                </a:lnTo>
                <a:lnTo>
                  <a:pt x="95" y="364"/>
                </a:lnTo>
                <a:lnTo>
                  <a:pt x="119" y="360"/>
                </a:lnTo>
                <a:lnTo>
                  <a:pt x="144" y="354"/>
                </a:lnTo>
                <a:lnTo>
                  <a:pt x="167" y="349"/>
                </a:lnTo>
                <a:lnTo>
                  <a:pt x="214" y="337"/>
                </a:lnTo>
                <a:lnTo>
                  <a:pt x="261" y="325"/>
                </a:lnTo>
                <a:lnTo>
                  <a:pt x="261" y="325"/>
                </a:lnTo>
                <a:close/>
                <a:moveTo>
                  <a:pt x="180" y="358"/>
                </a:moveTo>
                <a:lnTo>
                  <a:pt x="180" y="358"/>
                </a:lnTo>
                <a:lnTo>
                  <a:pt x="232" y="344"/>
                </a:lnTo>
                <a:lnTo>
                  <a:pt x="283" y="330"/>
                </a:lnTo>
                <a:lnTo>
                  <a:pt x="283" y="330"/>
                </a:lnTo>
                <a:lnTo>
                  <a:pt x="323" y="320"/>
                </a:lnTo>
                <a:lnTo>
                  <a:pt x="363" y="311"/>
                </a:lnTo>
                <a:lnTo>
                  <a:pt x="444" y="296"/>
                </a:lnTo>
                <a:lnTo>
                  <a:pt x="444" y="296"/>
                </a:lnTo>
                <a:lnTo>
                  <a:pt x="423" y="301"/>
                </a:lnTo>
                <a:lnTo>
                  <a:pt x="423" y="301"/>
                </a:lnTo>
                <a:lnTo>
                  <a:pt x="397" y="307"/>
                </a:lnTo>
                <a:lnTo>
                  <a:pt x="371" y="312"/>
                </a:lnTo>
                <a:lnTo>
                  <a:pt x="345" y="317"/>
                </a:lnTo>
                <a:lnTo>
                  <a:pt x="320" y="323"/>
                </a:lnTo>
                <a:lnTo>
                  <a:pt x="320" y="323"/>
                </a:lnTo>
                <a:lnTo>
                  <a:pt x="292" y="330"/>
                </a:lnTo>
                <a:lnTo>
                  <a:pt x="266" y="337"/>
                </a:lnTo>
                <a:lnTo>
                  <a:pt x="213" y="353"/>
                </a:lnTo>
                <a:lnTo>
                  <a:pt x="161" y="370"/>
                </a:lnTo>
                <a:lnTo>
                  <a:pt x="134" y="378"/>
                </a:lnTo>
                <a:lnTo>
                  <a:pt x="108" y="385"/>
                </a:lnTo>
                <a:lnTo>
                  <a:pt x="108" y="385"/>
                </a:lnTo>
                <a:lnTo>
                  <a:pt x="92" y="378"/>
                </a:lnTo>
                <a:lnTo>
                  <a:pt x="92" y="378"/>
                </a:lnTo>
                <a:lnTo>
                  <a:pt x="114" y="374"/>
                </a:lnTo>
                <a:lnTo>
                  <a:pt x="136" y="369"/>
                </a:lnTo>
                <a:lnTo>
                  <a:pt x="180" y="358"/>
                </a:lnTo>
                <a:lnTo>
                  <a:pt x="180" y="358"/>
                </a:lnTo>
                <a:close/>
                <a:moveTo>
                  <a:pt x="144" y="380"/>
                </a:moveTo>
                <a:lnTo>
                  <a:pt x="144" y="380"/>
                </a:lnTo>
                <a:lnTo>
                  <a:pt x="155" y="377"/>
                </a:lnTo>
                <a:lnTo>
                  <a:pt x="167" y="374"/>
                </a:lnTo>
                <a:lnTo>
                  <a:pt x="179" y="372"/>
                </a:lnTo>
                <a:lnTo>
                  <a:pt x="191" y="370"/>
                </a:lnTo>
                <a:lnTo>
                  <a:pt x="191" y="370"/>
                </a:lnTo>
                <a:lnTo>
                  <a:pt x="216" y="363"/>
                </a:lnTo>
                <a:lnTo>
                  <a:pt x="242" y="354"/>
                </a:lnTo>
                <a:lnTo>
                  <a:pt x="292" y="339"/>
                </a:lnTo>
                <a:lnTo>
                  <a:pt x="292" y="339"/>
                </a:lnTo>
                <a:lnTo>
                  <a:pt x="334" y="329"/>
                </a:lnTo>
                <a:lnTo>
                  <a:pt x="375" y="320"/>
                </a:lnTo>
                <a:lnTo>
                  <a:pt x="418" y="311"/>
                </a:lnTo>
                <a:lnTo>
                  <a:pt x="459" y="302"/>
                </a:lnTo>
                <a:lnTo>
                  <a:pt x="459" y="302"/>
                </a:lnTo>
                <a:lnTo>
                  <a:pt x="438" y="309"/>
                </a:lnTo>
                <a:lnTo>
                  <a:pt x="438" y="309"/>
                </a:lnTo>
                <a:lnTo>
                  <a:pt x="404" y="319"/>
                </a:lnTo>
                <a:lnTo>
                  <a:pt x="369" y="327"/>
                </a:lnTo>
                <a:lnTo>
                  <a:pt x="369" y="327"/>
                </a:lnTo>
                <a:lnTo>
                  <a:pt x="304" y="345"/>
                </a:lnTo>
                <a:lnTo>
                  <a:pt x="238" y="366"/>
                </a:lnTo>
                <a:lnTo>
                  <a:pt x="238" y="366"/>
                </a:lnTo>
                <a:lnTo>
                  <a:pt x="198" y="378"/>
                </a:lnTo>
                <a:lnTo>
                  <a:pt x="198" y="378"/>
                </a:lnTo>
                <a:lnTo>
                  <a:pt x="197" y="378"/>
                </a:lnTo>
                <a:lnTo>
                  <a:pt x="197" y="378"/>
                </a:lnTo>
                <a:lnTo>
                  <a:pt x="180" y="381"/>
                </a:lnTo>
                <a:lnTo>
                  <a:pt x="164" y="384"/>
                </a:lnTo>
                <a:lnTo>
                  <a:pt x="147" y="389"/>
                </a:lnTo>
                <a:lnTo>
                  <a:pt x="139" y="392"/>
                </a:lnTo>
                <a:lnTo>
                  <a:pt x="131" y="396"/>
                </a:lnTo>
                <a:lnTo>
                  <a:pt x="131" y="396"/>
                </a:lnTo>
                <a:lnTo>
                  <a:pt x="112" y="387"/>
                </a:lnTo>
                <a:lnTo>
                  <a:pt x="112" y="387"/>
                </a:lnTo>
                <a:lnTo>
                  <a:pt x="120" y="386"/>
                </a:lnTo>
                <a:lnTo>
                  <a:pt x="128" y="384"/>
                </a:lnTo>
                <a:lnTo>
                  <a:pt x="144" y="380"/>
                </a:lnTo>
                <a:lnTo>
                  <a:pt x="144" y="380"/>
                </a:lnTo>
                <a:close/>
                <a:moveTo>
                  <a:pt x="151" y="390"/>
                </a:moveTo>
                <a:lnTo>
                  <a:pt x="151" y="390"/>
                </a:lnTo>
                <a:lnTo>
                  <a:pt x="166" y="386"/>
                </a:lnTo>
                <a:lnTo>
                  <a:pt x="181" y="383"/>
                </a:lnTo>
                <a:lnTo>
                  <a:pt x="181" y="383"/>
                </a:lnTo>
                <a:lnTo>
                  <a:pt x="174" y="384"/>
                </a:lnTo>
                <a:lnTo>
                  <a:pt x="174" y="384"/>
                </a:lnTo>
                <a:lnTo>
                  <a:pt x="159" y="389"/>
                </a:lnTo>
                <a:lnTo>
                  <a:pt x="144" y="394"/>
                </a:lnTo>
                <a:lnTo>
                  <a:pt x="144" y="394"/>
                </a:lnTo>
                <a:lnTo>
                  <a:pt x="138" y="396"/>
                </a:lnTo>
                <a:lnTo>
                  <a:pt x="134" y="397"/>
                </a:lnTo>
                <a:lnTo>
                  <a:pt x="134" y="397"/>
                </a:lnTo>
                <a:lnTo>
                  <a:pt x="133" y="397"/>
                </a:lnTo>
                <a:lnTo>
                  <a:pt x="133" y="397"/>
                </a:lnTo>
                <a:lnTo>
                  <a:pt x="143" y="393"/>
                </a:lnTo>
                <a:lnTo>
                  <a:pt x="151" y="390"/>
                </a:lnTo>
                <a:lnTo>
                  <a:pt x="151" y="390"/>
                </a:lnTo>
                <a:close/>
                <a:moveTo>
                  <a:pt x="190" y="383"/>
                </a:moveTo>
                <a:lnTo>
                  <a:pt x="190" y="383"/>
                </a:lnTo>
                <a:lnTo>
                  <a:pt x="201" y="380"/>
                </a:lnTo>
                <a:lnTo>
                  <a:pt x="201" y="380"/>
                </a:lnTo>
                <a:lnTo>
                  <a:pt x="202" y="380"/>
                </a:lnTo>
                <a:lnTo>
                  <a:pt x="202" y="380"/>
                </a:lnTo>
                <a:lnTo>
                  <a:pt x="236" y="373"/>
                </a:lnTo>
                <a:lnTo>
                  <a:pt x="270" y="366"/>
                </a:lnTo>
                <a:lnTo>
                  <a:pt x="270" y="366"/>
                </a:lnTo>
                <a:lnTo>
                  <a:pt x="338" y="350"/>
                </a:lnTo>
                <a:lnTo>
                  <a:pt x="406" y="336"/>
                </a:lnTo>
                <a:lnTo>
                  <a:pt x="406" y="336"/>
                </a:lnTo>
                <a:lnTo>
                  <a:pt x="411" y="334"/>
                </a:lnTo>
                <a:lnTo>
                  <a:pt x="411" y="334"/>
                </a:lnTo>
                <a:lnTo>
                  <a:pt x="380" y="344"/>
                </a:lnTo>
                <a:lnTo>
                  <a:pt x="349" y="352"/>
                </a:lnTo>
                <a:lnTo>
                  <a:pt x="285" y="370"/>
                </a:lnTo>
                <a:lnTo>
                  <a:pt x="223" y="387"/>
                </a:lnTo>
                <a:lnTo>
                  <a:pt x="192" y="396"/>
                </a:lnTo>
                <a:lnTo>
                  <a:pt x="161" y="407"/>
                </a:lnTo>
                <a:lnTo>
                  <a:pt x="161" y="407"/>
                </a:lnTo>
                <a:lnTo>
                  <a:pt x="157" y="408"/>
                </a:lnTo>
                <a:lnTo>
                  <a:pt x="157" y="408"/>
                </a:lnTo>
                <a:lnTo>
                  <a:pt x="136" y="399"/>
                </a:lnTo>
                <a:lnTo>
                  <a:pt x="136" y="399"/>
                </a:lnTo>
                <a:lnTo>
                  <a:pt x="164" y="391"/>
                </a:lnTo>
                <a:lnTo>
                  <a:pt x="190" y="383"/>
                </a:lnTo>
                <a:lnTo>
                  <a:pt x="190" y="383"/>
                </a:lnTo>
                <a:close/>
                <a:moveTo>
                  <a:pt x="220" y="397"/>
                </a:moveTo>
                <a:lnTo>
                  <a:pt x="220" y="397"/>
                </a:lnTo>
                <a:lnTo>
                  <a:pt x="295" y="380"/>
                </a:lnTo>
                <a:lnTo>
                  <a:pt x="295" y="380"/>
                </a:lnTo>
                <a:lnTo>
                  <a:pt x="345" y="368"/>
                </a:lnTo>
                <a:lnTo>
                  <a:pt x="345" y="368"/>
                </a:lnTo>
                <a:lnTo>
                  <a:pt x="324" y="375"/>
                </a:lnTo>
                <a:lnTo>
                  <a:pt x="324" y="375"/>
                </a:lnTo>
                <a:lnTo>
                  <a:pt x="286" y="385"/>
                </a:lnTo>
                <a:lnTo>
                  <a:pt x="249" y="396"/>
                </a:lnTo>
                <a:lnTo>
                  <a:pt x="249" y="396"/>
                </a:lnTo>
                <a:lnTo>
                  <a:pt x="216" y="407"/>
                </a:lnTo>
                <a:lnTo>
                  <a:pt x="183" y="417"/>
                </a:lnTo>
                <a:lnTo>
                  <a:pt x="183" y="417"/>
                </a:lnTo>
                <a:lnTo>
                  <a:pt x="182" y="418"/>
                </a:lnTo>
                <a:lnTo>
                  <a:pt x="181" y="418"/>
                </a:lnTo>
                <a:lnTo>
                  <a:pt x="181" y="418"/>
                </a:lnTo>
                <a:lnTo>
                  <a:pt x="179" y="419"/>
                </a:lnTo>
                <a:lnTo>
                  <a:pt x="179" y="419"/>
                </a:lnTo>
                <a:lnTo>
                  <a:pt x="175" y="417"/>
                </a:lnTo>
                <a:lnTo>
                  <a:pt x="175" y="417"/>
                </a:lnTo>
                <a:lnTo>
                  <a:pt x="161" y="410"/>
                </a:lnTo>
                <a:lnTo>
                  <a:pt x="161" y="410"/>
                </a:lnTo>
                <a:lnTo>
                  <a:pt x="176" y="408"/>
                </a:lnTo>
                <a:lnTo>
                  <a:pt x="190" y="405"/>
                </a:lnTo>
                <a:lnTo>
                  <a:pt x="220" y="397"/>
                </a:lnTo>
                <a:lnTo>
                  <a:pt x="220" y="397"/>
                </a:lnTo>
                <a:close/>
                <a:moveTo>
                  <a:pt x="308" y="399"/>
                </a:moveTo>
                <a:lnTo>
                  <a:pt x="308" y="399"/>
                </a:lnTo>
                <a:lnTo>
                  <a:pt x="325" y="395"/>
                </a:lnTo>
                <a:lnTo>
                  <a:pt x="325" y="395"/>
                </a:lnTo>
                <a:lnTo>
                  <a:pt x="309" y="400"/>
                </a:lnTo>
                <a:lnTo>
                  <a:pt x="309" y="400"/>
                </a:lnTo>
                <a:lnTo>
                  <a:pt x="275" y="408"/>
                </a:lnTo>
                <a:lnTo>
                  <a:pt x="242" y="415"/>
                </a:lnTo>
                <a:lnTo>
                  <a:pt x="242" y="415"/>
                </a:lnTo>
                <a:lnTo>
                  <a:pt x="230" y="419"/>
                </a:lnTo>
                <a:lnTo>
                  <a:pt x="216" y="422"/>
                </a:lnTo>
                <a:lnTo>
                  <a:pt x="216" y="422"/>
                </a:lnTo>
                <a:lnTo>
                  <a:pt x="207" y="424"/>
                </a:lnTo>
                <a:lnTo>
                  <a:pt x="202" y="426"/>
                </a:lnTo>
                <a:lnTo>
                  <a:pt x="198" y="428"/>
                </a:lnTo>
                <a:lnTo>
                  <a:pt x="198" y="428"/>
                </a:lnTo>
                <a:lnTo>
                  <a:pt x="182" y="421"/>
                </a:lnTo>
                <a:lnTo>
                  <a:pt x="182" y="421"/>
                </a:lnTo>
                <a:lnTo>
                  <a:pt x="213" y="415"/>
                </a:lnTo>
                <a:lnTo>
                  <a:pt x="245" y="410"/>
                </a:lnTo>
                <a:lnTo>
                  <a:pt x="276" y="404"/>
                </a:lnTo>
                <a:lnTo>
                  <a:pt x="308" y="399"/>
                </a:lnTo>
                <a:lnTo>
                  <a:pt x="308" y="399"/>
                </a:lnTo>
                <a:close/>
                <a:moveTo>
                  <a:pt x="206" y="427"/>
                </a:moveTo>
                <a:lnTo>
                  <a:pt x="206" y="427"/>
                </a:lnTo>
                <a:lnTo>
                  <a:pt x="217" y="424"/>
                </a:lnTo>
                <a:lnTo>
                  <a:pt x="217" y="424"/>
                </a:lnTo>
                <a:lnTo>
                  <a:pt x="246" y="418"/>
                </a:lnTo>
                <a:lnTo>
                  <a:pt x="274" y="411"/>
                </a:lnTo>
                <a:lnTo>
                  <a:pt x="331" y="396"/>
                </a:lnTo>
                <a:lnTo>
                  <a:pt x="331" y="396"/>
                </a:lnTo>
                <a:lnTo>
                  <a:pt x="355" y="390"/>
                </a:lnTo>
                <a:lnTo>
                  <a:pt x="379" y="384"/>
                </a:lnTo>
                <a:lnTo>
                  <a:pt x="405" y="377"/>
                </a:lnTo>
                <a:lnTo>
                  <a:pt x="417" y="373"/>
                </a:lnTo>
                <a:lnTo>
                  <a:pt x="428" y="368"/>
                </a:lnTo>
                <a:lnTo>
                  <a:pt x="428" y="368"/>
                </a:lnTo>
                <a:lnTo>
                  <a:pt x="411" y="387"/>
                </a:lnTo>
                <a:lnTo>
                  <a:pt x="411" y="387"/>
                </a:lnTo>
                <a:lnTo>
                  <a:pt x="410" y="387"/>
                </a:lnTo>
                <a:lnTo>
                  <a:pt x="410" y="387"/>
                </a:lnTo>
                <a:lnTo>
                  <a:pt x="383" y="394"/>
                </a:lnTo>
                <a:lnTo>
                  <a:pt x="356" y="400"/>
                </a:lnTo>
                <a:lnTo>
                  <a:pt x="300" y="412"/>
                </a:lnTo>
                <a:lnTo>
                  <a:pt x="300" y="412"/>
                </a:lnTo>
                <a:lnTo>
                  <a:pt x="271" y="418"/>
                </a:lnTo>
                <a:lnTo>
                  <a:pt x="242" y="424"/>
                </a:lnTo>
                <a:lnTo>
                  <a:pt x="242" y="424"/>
                </a:lnTo>
                <a:lnTo>
                  <a:pt x="226" y="426"/>
                </a:lnTo>
                <a:lnTo>
                  <a:pt x="209" y="428"/>
                </a:lnTo>
                <a:lnTo>
                  <a:pt x="209" y="428"/>
                </a:lnTo>
                <a:lnTo>
                  <a:pt x="201" y="429"/>
                </a:lnTo>
                <a:lnTo>
                  <a:pt x="200" y="429"/>
                </a:lnTo>
                <a:lnTo>
                  <a:pt x="200" y="429"/>
                </a:lnTo>
                <a:lnTo>
                  <a:pt x="206" y="427"/>
                </a:lnTo>
                <a:lnTo>
                  <a:pt x="206" y="427"/>
                </a:lnTo>
                <a:close/>
                <a:moveTo>
                  <a:pt x="301" y="414"/>
                </a:moveTo>
                <a:lnTo>
                  <a:pt x="301" y="414"/>
                </a:lnTo>
                <a:lnTo>
                  <a:pt x="351" y="404"/>
                </a:lnTo>
                <a:lnTo>
                  <a:pt x="376" y="398"/>
                </a:lnTo>
                <a:lnTo>
                  <a:pt x="401" y="392"/>
                </a:lnTo>
                <a:lnTo>
                  <a:pt x="401" y="392"/>
                </a:lnTo>
                <a:lnTo>
                  <a:pt x="387" y="397"/>
                </a:lnTo>
                <a:lnTo>
                  <a:pt x="387" y="397"/>
                </a:lnTo>
                <a:lnTo>
                  <a:pt x="375" y="400"/>
                </a:lnTo>
                <a:lnTo>
                  <a:pt x="364" y="403"/>
                </a:lnTo>
                <a:lnTo>
                  <a:pt x="364" y="403"/>
                </a:lnTo>
                <a:lnTo>
                  <a:pt x="316" y="413"/>
                </a:lnTo>
                <a:lnTo>
                  <a:pt x="316" y="413"/>
                </a:lnTo>
                <a:lnTo>
                  <a:pt x="302" y="416"/>
                </a:lnTo>
                <a:lnTo>
                  <a:pt x="290" y="420"/>
                </a:lnTo>
                <a:lnTo>
                  <a:pt x="266" y="428"/>
                </a:lnTo>
                <a:lnTo>
                  <a:pt x="266" y="428"/>
                </a:lnTo>
                <a:lnTo>
                  <a:pt x="255" y="431"/>
                </a:lnTo>
                <a:lnTo>
                  <a:pt x="244" y="434"/>
                </a:lnTo>
                <a:lnTo>
                  <a:pt x="233" y="437"/>
                </a:lnTo>
                <a:lnTo>
                  <a:pt x="223" y="441"/>
                </a:lnTo>
                <a:lnTo>
                  <a:pt x="223" y="441"/>
                </a:lnTo>
                <a:lnTo>
                  <a:pt x="202" y="431"/>
                </a:lnTo>
                <a:lnTo>
                  <a:pt x="202" y="431"/>
                </a:lnTo>
                <a:lnTo>
                  <a:pt x="228" y="428"/>
                </a:lnTo>
                <a:lnTo>
                  <a:pt x="252" y="424"/>
                </a:lnTo>
                <a:lnTo>
                  <a:pt x="301" y="414"/>
                </a:lnTo>
                <a:lnTo>
                  <a:pt x="301" y="414"/>
                </a:lnTo>
                <a:close/>
                <a:moveTo>
                  <a:pt x="243" y="438"/>
                </a:moveTo>
                <a:lnTo>
                  <a:pt x="243" y="438"/>
                </a:lnTo>
                <a:lnTo>
                  <a:pt x="265" y="431"/>
                </a:lnTo>
                <a:lnTo>
                  <a:pt x="287" y="424"/>
                </a:lnTo>
                <a:lnTo>
                  <a:pt x="310" y="417"/>
                </a:lnTo>
                <a:lnTo>
                  <a:pt x="332" y="412"/>
                </a:lnTo>
                <a:lnTo>
                  <a:pt x="332" y="412"/>
                </a:lnTo>
                <a:lnTo>
                  <a:pt x="351" y="408"/>
                </a:lnTo>
                <a:lnTo>
                  <a:pt x="370" y="404"/>
                </a:lnTo>
                <a:lnTo>
                  <a:pt x="390" y="399"/>
                </a:lnTo>
                <a:lnTo>
                  <a:pt x="399" y="395"/>
                </a:lnTo>
                <a:lnTo>
                  <a:pt x="407" y="391"/>
                </a:lnTo>
                <a:lnTo>
                  <a:pt x="407" y="391"/>
                </a:lnTo>
                <a:lnTo>
                  <a:pt x="392" y="408"/>
                </a:lnTo>
                <a:lnTo>
                  <a:pt x="392" y="408"/>
                </a:lnTo>
                <a:lnTo>
                  <a:pt x="369" y="413"/>
                </a:lnTo>
                <a:lnTo>
                  <a:pt x="346" y="419"/>
                </a:lnTo>
                <a:lnTo>
                  <a:pt x="301" y="429"/>
                </a:lnTo>
                <a:lnTo>
                  <a:pt x="301" y="429"/>
                </a:lnTo>
                <a:lnTo>
                  <a:pt x="278" y="433"/>
                </a:lnTo>
                <a:lnTo>
                  <a:pt x="256" y="438"/>
                </a:lnTo>
                <a:lnTo>
                  <a:pt x="256" y="438"/>
                </a:lnTo>
                <a:lnTo>
                  <a:pt x="243" y="440"/>
                </a:lnTo>
                <a:lnTo>
                  <a:pt x="230" y="442"/>
                </a:lnTo>
                <a:lnTo>
                  <a:pt x="230" y="442"/>
                </a:lnTo>
                <a:lnTo>
                  <a:pt x="228" y="442"/>
                </a:lnTo>
                <a:lnTo>
                  <a:pt x="228" y="441"/>
                </a:lnTo>
                <a:lnTo>
                  <a:pt x="232" y="440"/>
                </a:lnTo>
                <a:lnTo>
                  <a:pt x="243" y="438"/>
                </a:lnTo>
                <a:lnTo>
                  <a:pt x="243" y="438"/>
                </a:lnTo>
                <a:close/>
                <a:moveTo>
                  <a:pt x="291" y="433"/>
                </a:moveTo>
                <a:lnTo>
                  <a:pt x="291" y="433"/>
                </a:lnTo>
                <a:lnTo>
                  <a:pt x="334" y="424"/>
                </a:lnTo>
                <a:lnTo>
                  <a:pt x="376" y="414"/>
                </a:lnTo>
                <a:lnTo>
                  <a:pt x="376" y="414"/>
                </a:lnTo>
                <a:lnTo>
                  <a:pt x="380" y="413"/>
                </a:lnTo>
                <a:lnTo>
                  <a:pt x="380" y="413"/>
                </a:lnTo>
                <a:lnTo>
                  <a:pt x="371" y="416"/>
                </a:lnTo>
                <a:lnTo>
                  <a:pt x="371" y="416"/>
                </a:lnTo>
                <a:lnTo>
                  <a:pt x="351" y="424"/>
                </a:lnTo>
                <a:lnTo>
                  <a:pt x="330" y="431"/>
                </a:lnTo>
                <a:lnTo>
                  <a:pt x="330" y="431"/>
                </a:lnTo>
                <a:lnTo>
                  <a:pt x="287" y="444"/>
                </a:lnTo>
                <a:lnTo>
                  <a:pt x="287" y="444"/>
                </a:lnTo>
                <a:lnTo>
                  <a:pt x="269" y="449"/>
                </a:lnTo>
                <a:lnTo>
                  <a:pt x="259" y="452"/>
                </a:lnTo>
                <a:lnTo>
                  <a:pt x="250" y="455"/>
                </a:lnTo>
                <a:lnTo>
                  <a:pt x="250" y="455"/>
                </a:lnTo>
                <a:lnTo>
                  <a:pt x="228" y="444"/>
                </a:lnTo>
                <a:lnTo>
                  <a:pt x="228" y="444"/>
                </a:lnTo>
                <a:lnTo>
                  <a:pt x="236" y="444"/>
                </a:lnTo>
                <a:lnTo>
                  <a:pt x="244" y="443"/>
                </a:lnTo>
                <a:lnTo>
                  <a:pt x="260" y="441"/>
                </a:lnTo>
                <a:lnTo>
                  <a:pt x="291" y="433"/>
                </a:lnTo>
                <a:lnTo>
                  <a:pt x="291" y="433"/>
                </a:lnTo>
                <a:close/>
                <a:moveTo>
                  <a:pt x="258" y="454"/>
                </a:moveTo>
                <a:lnTo>
                  <a:pt x="258" y="454"/>
                </a:lnTo>
                <a:lnTo>
                  <a:pt x="290" y="444"/>
                </a:lnTo>
                <a:lnTo>
                  <a:pt x="323" y="434"/>
                </a:lnTo>
                <a:lnTo>
                  <a:pt x="355" y="424"/>
                </a:lnTo>
                <a:lnTo>
                  <a:pt x="388" y="412"/>
                </a:lnTo>
                <a:lnTo>
                  <a:pt x="388" y="412"/>
                </a:lnTo>
                <a:lnTo>
                  <a:pt x="368" y="433"/>
                </a:lnTo>
                <a:lnTo>
                  <a:pt x="368" y="433"/>
                </a:lnTo>
                <a:lnTo>
                  <a:pt x="354" y="437"/>
                </a:lnTo>
                <a:lnTo>
                  <a:pt x="341" y="439"/>
                </a:lnTo>
                <a:lnTo>
                  <a:pt x="314" y="444"/>
                </a:lnTo>
                <a:lnTo>
                  <a:pt x="314" y="444"/>
                </a:lnTo>
                <a:lnTo>
                  <a:pt x="282" y="450"/>
                </a:lnTo>
                <a:lnTo>
                  <a:pt x="282" y="450"/>
                </a:lnTo>
                <a:lnTo>
                  <a:pt x="269" y="453"/>
                </a:lnTo>
                <a:lnTo>
                  <a:pt x="269" y="453"/>
                </a:lnTo>
                <a:lnTo>
                  <a:pt x="257" y="456"/>
                </a:lnTo>
                <a:lnTo>
                  <a:pt x="253" y="456"/>
                </a:lnTo>
                <a:lnTo>
                  <a:pt x="258" y="454"/>
                </a:lnTo>
                <a:lnTo>
                  <a:pt x="258" y="454"/>
                </a:lnTo>
                <a:close/>
                <a:moveTo>
                  <a:pt x="298" y="449"/>
                </a:moveTo>
                <a:lnTo>
                  <a:pt x="298" y="449"/>
                </a:lnTo>
                <a:lnTo>
                  <a:pt x="345" y="441"/>
                </a:lnTo>
                <a:lnTo>
                  <a:pt x="345" y="441"/>
                </a:lnTo>
                <a:lnTo>
                  <a:pt x="332" y="444"/>
                </a:lnTo>
                <a:lnTo>
                  <a:pt x="332" y="444"/>
                </a:lnTo>
                <a:lnTo>
                  <a:pt x="317" y="449"/>
                </a:lnTo>
                <a:lnTo>
                  <a:pt x="300" y="454"/>
                </a:lnTo>
                <a:lnTo>
                  <a:pt x="269" y="465"/>
                </a:lnTo>
                <a:lnTo>
                  <a:pt x="269" y="465"/>
                </a:lnTo>
                <a:lnTo>
                  <a:pt x="268" y="464"/>
                </a:lnTo>
                <a:lnTo>
                  <a:pt x="268" y="464"/>
                </a:lnTo>
                <a:lnTo>
                  <a:pt x="256" y="458"/>
                </a:lnTo>
                <a:lnTo>
                  <a:pt x="256" y="458"/>
                </a:lnTo>
                <a:lnTo>
                  <a:pt x="267" y="457"/>
                </a:lnTo>
                <a:lnTo>
                  <a:pt x="277" y="454"/>
                </a:lnTo>
                <a:lnTo>
                  <a:pt x="288" y="451"/>
                </a:lnTo>
                <a:lnTo>
                  <a:pt x="298" y="449"/>
                </a:lnTo>
                <a:lnTo>
                  <a:pt x="298" y="449"/>
                </a:lnTo>
                <a:close/>
                <a:moveTo>
                  <a:pt x="278" y="464"/>
                </a:moveTo>
                <a:lnTo>
                  <a:pt x="278" y="464"/>
                </a:lnTo>
                <a:lnTo>
                  <a:pt x="299" y="457"/>
                </a:lnTo>
                <a:lnTo>
                  <a:pt x="321" y="450"/>
                </a:lnTo>
                <a:lnTo>
                  <a:pt x="364" y="438"/>
                </a:lnTo>
                <a:lnTo>
                  <a:pt x="364" y="438"/>
                </a:lnTo>
                <a:lnTo>
                  <a:pt x="357" y="444"/>
                </a:lnTo>
                <a:lnTo>
                  <a:pt x="357" y="444"/>
                </a:lnTo>
                <a:lnTo>
                  <a:pt x="336" y="449"/>
                </a:lnTo>
                <a:lnTo>
                  <a:pt x="314" y="454"/>
                </a:lnTo>
                <a:lnTo>
                  <a:pt x="314" y="454"/>
                </a:lnTo>
                <a:lnTo>
                  <a:pt x="291" y="461"/>
                </a:lnTo>
                <a:lnTo>
                  <a:pt x="291" y="461"/>
                </a:lnTo>
                <a:lnTo>
                  <a:pt x="281" y="464"/>
                </a:lnTo>
                <a:lnTo>
                  <a:pt x="281" y="464"/>
                </a:lnTo>
                <a:lnTo>
                  <a:pt x="272" y="466"/>
                </a:lnTo>
                <a:lnTo>
                  <a:pt x="272" y="466"/>
                </a:lnTo>
                <a:lnTo>
                  <a:pt x="272" y="466"/>
                </a:lnTo>
                <a:lnTo>
                  <a:pt x="272" y="466"/>
                </a:lnTo>
                <a:lnTo>
                  <a:pt x="278" y="464"/>
                </a:lnTo>
                <a:lnTo>
                  <a:pt x="278" y="464"/>
                </a:lnTo>
                <a:close/>
                <a:moveTo>
                  <a:pt x="306" y="459"/>
                </a:moveTo>
                <a:lnTo>
                  <a:pt x="306" y="459"/>
                </a:lnTo>
                <a:lnTo>
                  <a:pt x="327" y="453"/>
                </a:lnTo>
                <a:lnTo>
                  <a:pt x="349" y="448"/>
                </a:lnTo>
                <a:lnTo>
                  <a:pt x="349" y="448"/>
                </a:lnTo>
                <a:lnTo>
                  <a:pt x="354" y="447"/>
                </a:lnTo>
                <a:lnTo>
                  <a:pt x="350" y="449"/>
                </a:lnTo>
                <a:lnTo>
                  <a:pt x="341" y="452"/>
                </a:lnTo>
                <a:lnTo>
                  <a:pt x="341" y="452"/>
                </a:lnTo>
                <a:lnTo>
                  <a:pt x="329" y="456"/>
                </a:lnTo>
                <a:lnTo>
                  <a:pt x="318" y="460"/>
                </a:lnTo>
                <a:lnTo>
                  <a:pt x="318" y="460"/>
                </a:lnTo>
                <a:lnTo>
                  <a:pt x="301" y="465"/>
                </a:lnTo>
                <a:lnTo>
                  <a:pt x="293" y="468"/>
                </a:lnTo>
                <a:lnTo>
                  <a:pt x="286" y="472"/>
                </a:lnTo>
                <a:lnTo>
                  <a:pt x="286" y="472"/>
                </a:lnTo>
                <a:lnTo>
                  <a:pt x="286" y="473"/>
                </a:lnTo>
                <a:lnTo>
                  <a:pt x="286" y="473"/>
                </a:lnTo>
                <a:lnTo>
                  <a:pt x="274" y="467"/>
                </a:lnTo>
                <a:lnTo>
                  <a:pt x="274" y="467"/>
                </a:lnTo>
                <a:lnTo>
                  <a:pt x="282" y="466"/>
                </a:lnTo>
                <a:lnTo>
                  <a:pt x="290" y="464"/>
                </a:lnTo>
                <a:lnTo>
                  <a:pt x="306" y="459"/>
                </a:lnTo>
                <a:lnTo>
                  <a:pt x="306" y="459"/>
                </a:lnTo>
                <a:close/>
                <a:moveTo>
                  <a:pt x="353" y="449"/>
                </a:moveTo>
                <a:lnTo>
                  <a:pt x="353" y="449"/>
                </a:lnTo>
                <a:lnTo>
                  <a:pt x="339" y="464"/>
                </a:lnTo>
                <a:lnTo>
                  <a:pt x="339" y="464"/>
                </a:lnTo>
                <a:lnTo>
                  <a:pt x="332" y="464"/>
                </a:lnTo>
                <a:lnTo>
                  <a:pt x="326" y="465"/>
                </a:lnTo>
                <a:lnTo>
                  <a:pt x="313" y="469"/>
                </a:lnTo>
                <a:lnTo>
                  <a:pt x="313" y="469"/>
                </a:lnTo>
                <a:lnTo>
                  <a:pt x="299" y="472"/>
                </a:lnTo>
                <a:lnTo>
                  <a:pt x="299" y="472"/>
                </a:lnTo>
                <a:lnTo>
                  <a:pt x="291" y="473"/>
                </a:lnTo>
                <a:lnTo>
                  <a:pt x="290" y="473"/>
                </a:lnTo>
                <a:lnTo>
                  <a:pt x="292" y="472"/>
                </a:lnTo>
                <a:lnTo>
                  <a:pt x="302" y="467"/>
                </a:lnTo>
                <a:lnTo>
                  <a:pt x="302" y="467"/>
                </a:lnTo>
                <a:lnTo>
                  <a:pt x="328" y="459"/>
                </a:lnTo>
                <a:lnTo>
                  <a:pt x="340" y="455"/>
                </a:lnTo>
                <a:lnTo>
                  <a:pt x="353" y="449"/>
                </a:lnTo>
                <a:lnTo>
                  <a:pt x="353" y="449"/>
                </a:lnTo>
                <a:close/>
                <a:moveTo>
                  <a:pt x="335" y="468"/>
                </a:moveTo>
                <a:lnTo>
                  <a:pt x="335" y="468"/>
                </a:lnTo>
                <a:lnTo>
                  <a:pt x="322" y="480"/>
                </a:lnTo>
                <a:lnTo>
                  <a:pt x="322" y="480"/>
                </a:lnTo>
                <a:lnTo>
                  <a:pt x="322" y="480"/>
                </a:lnTo>
                <a:lnTo>
                  <a:pt x="322" y="480"/>
                </a:lnTo>
                <a:lnTo>
                  <a:pt x="322" y="480"/>
                </a:lnTo>
                <a:lnTo>
                  <a:pt x="322" y="480"/>
                </a:lnTo>
                <a:lnTo>
                  <a:pt x="317" y="479"/>
                </a:lnTo>
                <a:lnTo>
                  <a:pt x="313" y="480"/>
                </a:lnTo>
                <a:lnTo>
                  <a:pt x="313" y="480"/>
                </a:lnTo>
                <a:lnTo>
                  <a:pt x="310" y="480"/>
                </a:lnTo>
                <a:lnTo>
                  <a:pt x="309" y="479"/>
                </a:lnTo>
                <a:lnTo>
                  <a:pt x="309" y="478"/>
                </a:lnTo>
                <a:lnTo>
                  <a:pt x="311" y="477"/>
                </a:lnTo>
                <a:lnTo>
                  <a:pt x="320" y="472"/>
                </a:lnTo>
                <a:lnTo>
                  <a:pt x="320" y="472"/>
                </a:lnTo>
                <a:lnTo>
                  <a:pt x="335" y="468"/>
                </a:lnTo>
                <a:lnTo>
                  <a:pt x="335" y="468"/>
                </a:lnTo>
                <a:close/>
                <a:moveTo>
                  <a:pt x="304" y="482"/>
                </a:moveTo>
                <a:lnTo>
                  <a:pt x="304" y="482"/>
                </a:lnTo>
                <a:lnTo>
                  <a:pt x="311" y="482"/>
                </a:lnTo>
                <a:lnTo>
                  <a:pt x="315" y="483"/>
                </a:lnTo>
                <a:lnTo>
                  <a:pt x="317" y="484"/>
                </a:lnTo>
                <a:lnTo>
                  <a:pt x="318" y="485"/>
                </a:lnTo>
                <a:lnTo>
                  <a:pt x="318" y="485"/>
                </a:lnTo>
                <a:lnTo>
                  <a:pt x="313" y="488"/>
                </a:lnTo>
                <a:lnTo>
                  <a:pt x="313" y="488"/>
                </a:lnTo>
                <a:lnTo>
                  <a:pt x="304" y="482"/>
                </a:lnTo>
                <a:lnTo>
                  <a:pt x="304" y="482"/>
                </a:lnTo>
                <a:lnTo>
                  <a:pt x="304" y="482"/>
                </a:lnTo>
                <a:lnTo>
                  <a:pt x="304" y="482"/>
                </a:lnTo>
                <a:close/>
                <a:moveTo>
                  <a:pt x="313" y="506"/>
                </a:moveTo>
                <a:lnTo>
                  <a:pt x="313" y="506"/>
                </a:lnTo>
                <a:lnTo>
                  <a:pt x="314" y="506"/>
                </a:lnTo>
                <a:lnTo>
                  <a:pt x="314" y="506"/>
                </a:lnTo>
                <a:lnTo>
                  <a:pt x="325" y="495"/>
                </a:lnTo>
                <a:lnTo>
                  <a:pt x="336" y="484"/>
                </a:lnTo>
                <a:lnTo>
                  <a:pt x="356" y="462"/>
                </a:lnTo>
                <a:lnTo>
                  <a:pt x="356" y="462"/>
                </a:lnTo>
                <a:lnTo>
                  <a:pt x="446" y="367"/>
                </a:lnTo>
                <a:lnTo>
                  <a:pt x="446" y="367"/>
                </a:lnTo>
                <a:lnTo>
                  <a:pt x="623" y="179"/>
                </a:lnTo>
                <a:lnTo>
                  <a:pt x="623" y="179"/>
                </a:lnTo>
                <a:lnTo>
                  <a:pt x="639" y="164"/>
                </a:lnTo>
                <a:lnTo>
                  <a:pt x="639" y="164"/>
                </a:lnTo>
                <a:lnTo>
                  <a:pt x="640" y="171"/>
                </a:lnTo>
                <a:lnTo>
                  <a:pt x="640" y="171"/>
                </a:lnTo>
                <a:lnTo>
                  <a:pt x="639" y="171"/>
                </a:lnTo>
                <a:lnTo>
                  <a:pt x="639" y="171"/>
                </a:lnTo>
                <a:lnTo>
                  <a:pt x="620" y="189"/>
                </a:lnTo>
                <a:lnTo>
                  <a:pt x="602" y="209"/>
                </a:lnTo>
                <a:lnTo>
                  <a:pt x="566" y="248"/>
                </a:lnTo>
                <a:lnTo>
                  <a:pt x="566" y="248"/>
                </a:lnTo>
                <a:lnTo>
                  <a:pt x="530" y="287"/>
                </a:lnTo>
                <a:lnTo>
                  <a:pt x="495" y="324"/>
                </a:lnTo>
                <a:lnTo>
                  <a:pt x="495" y="324"/>
                </a:lnTo>
                <a:lnTo>
                  <a:pt x="453" y="367"/>
                </a:lnTo>
                <a:lnTo>
                  <a:pt x="413" y="409"/>
                </a:lnTo>
                <a:lnTo>
                  <a:pt x="331" y="495"/>
                </a:lnTo>
                <a:lnTo>
                  <a:pt x="331" y="495"/>
                </a:lnTo>
                <a:lnTo>
                  <a:pt x="309" y="519"/>
                </a:lnTo>
                <a:lnTo>
                  <a:pt x="309" y="519"/>
                </a:lnTo>
                <a:lnTo>
                  <a:pt x="313" y="506"/>
                </a:lnTo>
                <a:lnTo>
                  <a:pt x="313" y="506"/>
                </a:lnTo>
                <a:close/>
                <a:moveTo>
                  <a:pt x="639" y="153"/>
                </a:moveTo>
                <a:lnTo>
                  <a:pt x="639" y="153"/>
                </a:lnTo>
                <a:lnTo>
                  <a:pt x="638" y="154"/>
                </a:lnTo>
                <a:lnTo>
                  <a:pt x="638" y="154"/>
                </a:lnTo>
                <a:lnTo>
                  <a:pt x="628" y="164"/>
                </a:lnTo>
                <a:lnTo>
                  <a:pt x="617" y="174"/>
                </a:lnTo>
                <a:lnTo>
                  <a:pt x="597" y="197"/>
                </a:lnTo>
                <a:lnTo>
                  <a:pt x="597" y="197"/>
                </a:lnTo>
                <a:lnTo>
                  <a:pt x="509" y="290"/>
                </a:lnTo>
                <a:lnTo>
                  <a:pt x="509" y="290"/>
                </a:lnTo>
                <a:lnTo>
                  <a:pt x="498" y="302"/>
                </a:lnTo>
                <a:lnTo>
                  <a:pt x="498" y="302"/>
                </a:lnTo>
                <a:lnTo>
                  <a:pt x="567" y="225"/>
                </a:lnTo>
                <a:lnTo>
                  <a:pt x="602" y="187"/>
                </a:lnTo>
                <a:lnTo>
                  <a:pt x="638" y="150"/>
                </a:lnTo>
                <a:lnTo>
                  <a:pt x="638" y="150"/>
                </a:lnTo>
                <a:lnTo>
                  <a:pt x="640" y="148"/>
                </a:lnTo>
                <a:lnTo>
                  <a:pt x="640" y="148"/>
                </a:lnTo>
                <a:lnTo>
                  <a:pt x="639" y="153"/>
                </a:lnTo>
                <a:lnTo>
                  <a:pt x="639" y="153"/>
                </a:lnTo>
                <a:close/>
                <a:moveTo>
                  <a:pt x="591" y="188"/>
                </a:moveTo>
                <a:lnTo>
                  <a:pt x="591" y="188"/>
                </a:lnTo>
                <a:lnTo>
                  <a:pt x="558" y="195"/>
                </a:lnTo>
                <a:lnTo>
                  <a:pt x="523" y="202"/>
                </a:lnTo>
                <a:lnTo>
                  <a:pt x="456" y="215"/>
                </a:lnTo>
                <a:lnTo>
                  <a:pt x="456" y="215"/>
                </a:lnTo>
                <a:lnTo>
                  <a:pt x="387" y="228"/>
                </a:lnTo>
                <a:lnTo>
                  <a:pt x="317" y="243"/>
                </a:lnTo>
                <a:lnTo>
                  <a:pt x="317" y="243"/>
                </a:lnTo>
                <a:lnTo>
                  <a:pt x="281" y="251"/>
                </a:lnTo>
                <a:lnTo>
                  <a:pt x="247" y="260"/>
                </a:lnTo>
                <a:lnTo>
                  <a:pt x="178" y="280"/>
                </a:lnTo>
                <a:lnTo>
                  <a:pt x="178" y="280"/>
                </a:lnTo>
                <a:lnTo>
                  <a:pt x="112" y="299"/>
                </a:lnTo>
                <a:lnTo>
                  <a:pt x="112" y="299"/>
                </a:lnTo>
                <a:lnTo>
                  <a:pt x="89" y="306"/>
                </a:lnTo>
                <a:lnTo>
                  <a:pt x="89" y="306"/>
                </a:lnTo>
                <a:lnTo>
                  <a:pt x="132" y="291"/>
                </a:lnTo>
                <a:lnTo>
                  <a:pt x="176" y="276"/>
                </a:lnTo>
                <a:lnTo>
                  <a:pt x="176" y="276"/>
                </a:lnTo>
                <a:lnTo>
                  <a:pt x="243" y="257"/>
                </a:lnTo>
                <a:lnTo>
                  <a:pt x="310" y="239"/>
                </a:lnTo>
                <a:lnTo>
                  <a:pt x="310" y="239"/>
                </a:lnTo>
                <a:lnTo>
                  <a:pt x="344" y="231"/>
                </a:lnTo>
                <a:lnTo>
                  <a:pt x="378" y="223"/>
                </a:lnTo>
                <a:lnTo>
                  <a:pt x="447" y="209"/>
                </a:lnTo>
                <a:lnTo>
                  <a:pt x="447" y="209"/>
                </a:lnTo>
                <a:lnTo>
                  <a:pt x="511" y="198"/>
                </a:lnTo>
                <a:lnTo>
                  <a:pt x="542" y="191"/>
                </a:lnTo>
                <a:lnTo>
                  <a:pt x="574" y="184"/>
                </a:lnTo>
                <a:lnTo>
                  <a:pt x="574" y="184"/>
                </a:lnTo>
                <a:lnTo>
                  <a:pt x="590" y="179"/>
                </a:lnTo>
                <a:lnTo>
                  <a:pt x="605" y="173"/>
                </a:lnTo>
                <a:lnTo>
                  <a:pt x="605" y="173"/>
                </a:lnTo>
                <a:lnTo>
                  <a:pt x="594" y="186"/>
                </a:lnTo>
                <a:lnTo>
                  <a:pt x="594" y="186"/>
                </a:lnTo>
                <a:lnTo>
                  <a:pt x="591" y="188"/>
                </a:lnTo>
                <a:lnTo>
                  <a:pt x="591" y="188"/>
                </a:lnTo>
                <a:close/>
                <a:moveTo>
                  <a:pt x="81" y="283"/>
                </a:moveTo>
                <a:lnTo>
                  <a:pt x="81" y="283"/>
                </a:lnTo>
                <a:lnTo>
                  <a:pt x="82" y="283"/>
                </a:lnTo>
                <a:lnTo>
                  <a:pt x="82" y="283"/>
                </a:lnTo>
                <a:lnTo>
                  <a:pt x="115" y="272"/>
                </a:lnTo>
                <a:lnTo>
                  <a:pt x="150" y="263"/>
                </a:lnTo>
                <a:lnTo>
                  <a:pt x="217" y="247"/>
                </a:lnTo>
                <a:lnTo>
                  <a:pt x="217" y="247"/>
                </a:lnTo>
                <a:lnTo>
                  <a:pt x="285" y="231"/>
                </a:lnTo>
                <a:lnTo>
                  <a:pt x="353" y="214"/>
                </a:lnTo>
                <a:lnTo>
                  <a:pt x="353" y="214"/>
                </a:lnTo>
                <a:lnTo>
                  <a:pt x="422" y="200"/>
                </a:lnTo>
                <a:lnTo>
                  <a:pt x="455" y="191"/>
                </a:lnTo>
                <a:lnTo>
                  <a:pt x="490" y="183"/>
                </a:lnTo>
                <a:lnTo>
                  <a:pt x="490" y="183"/>
                </a:lnTo>
                <a:lnTo>
                  <a:pt x="524" y="174"/>
                </a:lnTo>
                <a:lnTo>
                  <a:pt x="560" y="166"/>
                </a:lnTo>
                <a:lnTo>
                  <a:pt x="560" y="166"/>
                </a:lnTo>
                <a:lnTo>
                  <a:pt x="591" y="160"/>
                </a:lnTo>
                <a:lnTo>
                  <a:pt x="622" y="154"/>
                </a:lnTo>
                <a:lnTo>
                  <a:pt x="622" y="154"/>
                </a:lnTo>
                <a:lnTo>
                  <a:pt x="609" y="169"/>
                </a:lnTo>
                <a:lnTo>
                  <a:pt x="609" y="169"/>
                </a:lnTo>
                <a:lnTo>
                  <a:pt x="605" y="169"/>
                </a:lnTo>
                <a:lnTo>
                  <a:pt x="605" y="169"/>
                </a:lnTo>
                <a:lnTo>
                  <a:pt x="604" y="169"/>
                </a:lnTo>
                <a:lnTo>
                  <a:pt x="602" y="170"/>
                </a:lnTo>
                <a:lnTo>
                  <a:pt x="602" y="170"/>
                </a:lnTo>
                <a:lnTo>
                  <a:pt x="537" y="184"/>
                </a:lnTo>
                <a:lnTo>
                  <a:pt x="472" y="197"/>
                </a:lnTo>
                <a:lnTo>
                  <a:pt x="406" y="209"/>
                </a:lnTo>
                <a:lnTo>
                  <a:pt x="340" y="222"/>
                </a:lnTo>
                <a:lnTo>
                  <a:pt x="340" y="222"/>
                </a:lnTo>
                <a:lnTo>
                  <a:pt x="307" y="229"/>
                </a:lnTo>
                <a:lnTo>
                  <a:pt x="273" y="237"/>
                </a:lnTo>
                <a:lnTo>
                  <a:pt x="206" y="254"/>
                </a:lnTo>
                <a:lnTo>
                  <a:pt x="74" y="291"/>
                </a:lnTo>
                <a:lnTo>
                  <a:pt x="74" y="291"/>
                </a:lnTo>
                <a:lnTo>
                  <a:pt x="81" y="283"/>
                </a:lnTo>
                <a:lnTo>
                  <a:pt x="81" y="283"/>
                </a:lnTo>
                <a:close/>
                <a:moveTo>
                  <a:pt x="71" y="294"/>
                </a:moveTo>
                <a:lnTo>
                  <a:pt x="71" y="294"/>
                </a:lnTo>
                <a:lnTo>
                  <a:pt x="208" y="256"/>
                </a:lnTo>
                <a:lnTo>
                  <a:pt x="277" y="238"/>
                </a:lnTo>
                <a:lnTo>
                  <a:pt x="312" y="230"/>
                </a:lnTo>
                <a:lnTo>
                  <a:pt x="346" y="223"/>
                </a:lnTo>
                <a:lnTo>
                  <a:pt x="346" y="223"/>
                </a:lnTo>
                <a:lnTo>
                  <a:pt x="417" y="209"/>
                </a:lnTo>
                <a:lnTo>
                  <a:pt x="489" y="196"/>
                </a:lnTo>
                <a:lnTo>
                  <a:pt x="489" y="196"/>
                </a:lnTo>
                <a:lnTo>
                  <a:pt x="557" y="183"/>
                </a:lnTo>
                <a:lnTo>
                  <a:pt x="557" y="183"/>
                </a:lnTo>
                <a:lnTo>
                  <a:pt x="573" y="179"/>
                </a:lnTo>
                <a:lnTo>
                  <a:pt x="589" y="175"/>
                </a:lnTo>
                <a:lnTo>
                  <a:pt x="589" y="175"/>
                </a:lnTo>
                <a:lnTo>
                  <a:pt x="598" y="173"/>
                </a:lnTo>
                <a:lnTo>
                  <a:pt x="598" y="173"/>
                </a:lnTo>
                <a:lnTo>
                  <a:pt x="597" y="174"/>
                </a:lnTo>
                <a:lnTo>
                  <a:pt x="597" y="174"/>
                </a:lnTo>
                <a:lnTo>
                  <a:pt x="588" y="178"/>
                </a:lnTo>
                <a:lnTo>
                  <a:pt x="588" y="178"/>
                </a:lnTo>
                <a:lnTo>
                  <a:pt x="573" y="182"/>
                </a:lnTo>
                <a:lnTo>
                  <a:pt x="558" y="186"/>
                </a:lnTo>
                <a:lnTo>
                  <a:pt x="526" y="192"/>
                </a:lnTo>
                <a:lnTo>
                  <a:pt x="495" y="198"/>
                </a:lnTo>
                <a:lnTo>
                  <a:pt x="463" y="204"/>
                </a:lnTo>
                <a:lnTo>
                  <a:pt x="463" y="204"/>
                </a:lnTo>
                <a:lnTo>
                  <a:pt x="394" y="217"/>
                </a:lnTo>
                <a:lnTo>
                  <a:pt x="359" y="224"/>
                </a:lnTo>
                <a:lnTo>
                  <a:pt x="326" y="233"/>
                </a:lnTo>
                <a:lnTo>
                  <a:pt x="326" y="233"/>
                </a:lnTo>
                <a:lnTo>
                  <a:pt x="259" y="250"/>
                </a:lnTo>
                <a:lnTo>
                  <a:pt x="192" y="269"/>
                </a:lnTo>
                <a:lnTo>
                  <a:pt x="126" y="290"/>
                </a:lnTo>
                <a:lnTo>
                  <a:pt x="94" y="301"/>
                </a:lnTo>
                <a:lnTo>
                  <a:pt x="62" y="312"/>
                </a:lnTo>
                <a:lnTo>
                  <a:pt x="62" y="312"/>
                </a:lnTo>
                <a:lnTo>
                  <a:pt x="50" y="316"/>
                </a:lnTo>
                <a:lnTo>
                  <a:pt x="50" y="316"/>
                </a:lnTo>
                <a:lnTo>
                  <a:pt x="50" y="316"/>
                </a:lnTo>
                <a:lnTo>
                  <a:pt x="50" y="316"/>
                </a:lnTo>
                <a:lnTo>
                  <a:pt x="71" y="294"/>
                </a:lnTo>
                <a:lnTo>
                  <a:pt x="71" y="294"/>
                </a:lnTo>
                <a:close/>
                <a:moveTo>
                  <a:pt x="47" y="320"/>
                </a:moveTo>
                <a:lnTo>
                  <a:pt x="47" y="320"/>
                </a:lnTo>
                <a:lnTo>
                  <a:pt x="182" y="281"/>
                </a:lnTo>
                <a:lnTo>
                  <a:pt x="249" y="262"/>
                </a:lnTo>
                <a:lnTo>
                  <a:pt x="317" y="245"/>
                </a:lnTo>
                <a:lnTo>
                  <a:pt x="317" y="245"/>
                </a:lnTo>
                <a:lnTo>
                  <a:pt x="352" y="238"/>
                </a:lnTo>
                <a:lnTo>
                  <a:pt x="387" y="230"/>
                </a:lnTo>
                <a:lnTo>
                  <a:pt x="456" y="217"/>
                </a:lnTo>
                <a:lnTo>
                  <a:pt x="456" y="217"/>
                </a:lnTo>
                <a:lnTo>
                  <a:pt x="523" y="204"/>
                </a:lnTo>
                <a:lnTo>
                  <a:pt x="523" y="204"/>
                </a:lnTo>
                <a:lnTo>
                  <a:pt x="557" y="198"/>
                </a:lnTo>
                <a:lnTo>
                  <a:pt x="573" y="195"/>
                </a:lnTo>
                <a:lnTo>
                  <a:pt x="588" y="189"/>
                </a:lnTo>
                <a:lnTo>
                  <a:pt x="588" y="189"/>
                </a:lnTo>
                <a:lnTo>
                  <a:pt x="556" y="201"/>
                </a:lnTo>
                <a:lnTo>
                  <a:pt x="522" y="210"/>
                </a:lnTo>
                <a:lnTo>
                  <a:pt x="488" y="218"/>
                </a:lnTo>
                <a:lnTo>
                  <a:pt x="454" y="226"/>
                </a:lnTo>
                <a:lnTo>
                  <a:pt x="387" y="240"/>
                </a:lnTo>
                <a:lnTo>
                  <a:pt x="353" y="248"/>
                </a:lnTo>
                <a:lnTo>
                  <a:pt x="320" y="256"/>
                </a:lnTo>
                <a:lnTo>
                  <a:pt x="320" y="256"/>
                </a:lnTo>
                <a:lnTo>
                  <a:pt x="181" y="292"/>
                </a:lnTo>
                <a:lnTo>
                  <a:pt x="181" y="292"/>
                </a:lnTo>
                <a:lnTo>
                  <a:pt x="116" y="309"/>
                </a:lnTo>
                <a:lnTo>
                  <a:pt x="83" y="319"/>
                </a:lnTo>
                <a:lnTo>
                  <a:pt x="68" y="324"/>
                </a:lnTo>
                <a:lnTo>
                  <a:pt x="51" y="330"/>
                </a:lnTo>
                <a:lnTo>
                  <a:pt x="51" y="330"/>
                </a:lnTo>
                <a:lnTo>
                  <a:pt x="30" y="339"/>
                </a:lnTo>
                <a:lnTo>
                  <a:pt x="30" y="339"/>
                </a:lnTo>
                <a:lnTo>
                  <a:pt x="47" y="320"/>
                </a:lnTo>
                <a:lnTo>
                  <a:pt x="47" y="320"/>
                </a:lnTo>
                <a:close/>
                <a:moveTo>
                  <a:pt x="88" y="320"/>
                </a:moveTo>
                <a:lnTo>
                  <a:pt x="88" y="320"/>
                </a:lnTo>
                <a:lnTo>
                  <a:pt x="160" y="300"/>
                </a:lnTo>
                <a:lnTo>
                  <a:pt x="160" y="300"/>
                </a:lnTo>
                <a:lnTo>
                  <a:pt x="229" y="282"/>
                </a:lnTo>
                <a:lnTo>
                  <a:pt x="298" y="264"/>
                </a:lnTo>
                <a:lnTo>
                  <a:pt x="298" y="264"/>
                </a:lnTo>
                <a:lnTo>
                  <a:pt x="365" y="248"/>
                </a:lnTo>
                <a:lnTo>
                  <a:pt x="433" y="233"/>
                </a:lnTo>
                <a:lnTo>
                  <a:pt x="501" y="217"/>
                </a:lnTo>
                <a:lnTo>
                  <a:pt x="534" y="209"/>
                </a:lnTo>
                <a:lnTo>
                  <a:pt x="568" y="199"/>
                </a:lnTo>
                <a:lnTo>
                  <a:pt x="568" y="199"/>
                </a:lnTo>
                <a:lnTo>
                  <a:pt x="588" y="192"/>
                </a:lnTo>
                <a:lnTo>
                  <a:pt x="588" y="192"/>
                </a:lnTo>
                <a:lnTo>
                  <a:pt x="569" y="213"/>
                </a:lnTo>
                <a:lnTo>
                  <a:pt x="569" y="213"/>
                </a:lnTo>
                <a:lnTo>
                  <a:pt x="514" y="229"/>
                </a:lnTo>
                <a:lnTo>
                  <a:pt x="458" y="245"/>
                </a:lnTo>
                <a:lnTo>
                  <a:pt x="458" y="245"/>
                </a:lnTo>
                <a:lnTo>
                  <a:pt x="442" y="248"/>
                </a:lnTo>
                <a:lnTo>
                  <a:pt x="442" y="248"/>
                </a:lnTo>
                <a:lnTo>
                  <a:pt x="414" y="255"/>
                </a:lnTo>
                <a:lnTo>
                  <a:pt x="387" y="262"/>
                </a:lnTo>
                <a:lnTo>
                  <a:pt x="332" y="276"/>
                </a:lnTo>
                <a:lnTo>
                  <a:pt x="332" y="276"/>
                </a:lnTo>
                <a:lnTo>
                  <a:pt x="296" y="284"/>
                </a:lnTo>
                <a:lnTo>
                  <a:pt x="296" y="284"/>
                </a:lnTo>
                <a:lnTo>
                  <a:pt x="262" y="291"/>
                </a:lnTo>
                <a:lnTo>
                  <a:pt x="227" y="297"/>
                </a:lnTo>
                <a:lnTo>
                  <a:pt x="157" y="309"/>
                </a:lnTo>
                <a:lnTo>
                  <a:pt x="157" y="309"/>
                </a:lnTo>
                <a:lnTo>
                  <a:pt x="124" y="316"/>
                </a:lnTo>
                <a:lnTo>
                  <a:pt x="108" y="320"/>
                </a:lnTo>
                <a:lnTo>
                  <a:pt x="93" y="325"/>
                </a:lnTo>
                <a:lnTo>
                  <a:pt x="93" y="325"/>
                </a:lnTo>
                <a:lnTo>
                  <a:pt x="63" y="335"/>
                </a:lnTo>
                <a:lnTo>
                  <a:pt x="63" y="335"/>
                </a:lnTo>
                <a:lnTo>
                  <a:pt x="47" y="340"/>
                </a:lnTo>
                <a:lnTo>
                  <a:pt x="47" y="340"/>
                </a:lnTo>
                <a:lnTo>
                  <a:pt x="37" y="341"/>
                </a:lnTo>
                <a:lnTo>
                  <a:pt x="32" y="342"/>
                </a:lnTo>
                <a:lnTo>
                  <a:pt x="28" y="343"/>
                </a:lnTo>
                <a:lnTo>
                  <a:pt x="28" y="343"/>
                </a:lnTo>
                <a:lnTo>
                  <a:pt x="57" y="330"/>
                </a:lnTo>
                <a:lnTo>
                  <a:pt x="73" y="325"/>
                </a:lnTo>
                <a:lnTo>
                  <a:pt x="88" y="320"/>
                </a:lnTo>
                <a:lnTo>
                  <a:pt x="88" y="320"/>
                </a:lnTo>
                <a:close/>
                <a:moveTo>
                  <a:pt x="25" y="351"/>
                </a:moveTo>
                <a:lnTo>
                  <a:pt x="25" y="351"/>
                </a:lnTo>
                <a:lnTo>
                  <a:pt x="61" y="370"/>
                </a:lnTo>
                <a:lnTo>
                  <a:pt x="96" y="388"/>
                </a:lnTo>
                <a:lnTo>
                  <a:pt x="168" y="422"/>
                </a:lnTo>
                <a:lnTo>
                  <a:pt x="168" y="422"/>
                </a:lnTo>
                <a:lnTo>
                  <a:pt x="260" y="468"/>
                </a:lnTo>
                <a:lnTo>
                  <a:pt x="260" y="468"/>
                </a:lnTo>
                <a:lnTo>
                  <a:pt x="285" y="480"/>
                </a:lnTo>
                <a:lnTo>
                  <a:pt x="297" y="487"/>
                </a:lnTo>
                <a:lnTo>
                  <a:pt x="309" y="494"/>
                </a:lnTo>
                <a:lnTo>
                  <a:pt x="309" y="494"/>
                </a:lnTo>
                <a:lnTo>
                  <a:pt x="307" y="500"/>
                </a:lnTo>
                <a:lnTo>
                  <a:pt x="307" y="500"/>
                </a:lnTo>
                <a:lnTo>
                  <a:pt x="293" y="495"/>
                </a:lnTo>
                <a:lnTo>
                  <a:pt x="280" y="488"/>
                </a:lnTo>
                <a:lnTo>
                  <a:pt x="255" y="475"/>
                </a:lnTo>
                <a:lnTo>
                  <a:pt x="255" y="475"/>
                </a:lnTo>
                <a:lnTo>
                  <a:pt x="166" y="430"/>
                </a:lnTo>
                <a:lnTo>
                  <a:pt x="166" y="430"/>
                </a:lnTo>
                <a:lnTo>
                  <a:pt x="136" y="416"/>
                </a:lnTo>
                <a:lnTo>
                  <a:pt x="107" y="402"/>
                </a:lnTo>
                <a:lnTo>
                  <a:pt x="107" y="402"/>
                </a:lnTo>
                <a:lnTo>
                  <a:pt x="66" y="379"/>
                </a:lnTo>
                <a:lnTo>
                  <a:pt x="44" y="368"/>
                </a:lnTo>
                <a:lnTo>
                  <a:pt x="33" y="363"/>
                </a:lnTo>
                <a:lnTo>
                  <a:pt x="23" y="359"/>
                </a:lnTo>
                <a:lnTo>
                  <a:pt x="23" y="359"/>
                </a:lnTo>
                <a:lnTo>
                  <a:pt x="22" y="359"/>
                </a:lnTo>
                <a:lnTo>
                  <a:pt x="22" y="359"/>
                </a:lnTo>
                <a:lnTo>
                  <a:pt x="25" y="351"/>
                </a:lnTo>
                <a:lnTo>
                  <a:pt x="25" y="351"/>
                </a:lnTo>
                <a:close/>
                <a:moveTo>
                  <a:pt x="20" y="366"/>
                </a:moveTo>
                <a:lnTo>
                  <a:pt x="20" y="366"/>
                </a:lnTo>
                <a:lnTo>
                  <a:pt x="21" y="366"/>
                </a:lnTo>
                <a:lnTo>
                  <a:pt x="21" y="366"/>
                </a:lnTo>
                <a:lnTo>
                  <a:pt x="32" y="370"/>
                </a:lnTo>
                <a:lnTo>
                  <a:pt x="42" y="375"/>
                </a:lnTo>
                <a:lnTo>
                  <a:pt x="64" y="386"/>
                </a:lnTo>
                <a:lnTo>
                  <a:pt x="85" y="398"/>
                </a:lnTo>
                <a:lnTo>
                  <a:pt x="106" y="410"/>
                </a:lnTo>
                <a:lnTo>
                  <a:pt x="106" y="410"/>
                </a:lnTo>
                <a:lnTo>
                  <a:pt x="135" y="424"/>
                </a:lnTo>
                <a:lnTo>
                  <a:pt x="165" y="439"/>
                </a:lnTo>
                <a:lnTo>
                  <a:pt x="165" y="439"/>
                </a:lnTo>
                <a:lnTo>
                  <a:pt x="254" y="483"/>
                </a:lnTo>
                <a:lnTo>
                  <a:pt x="254" y="483"/>
                </a:lnTo>
                <a:lnTo>
                  <a:pt x="279" y="496"/>
                </a:lnTo>
                <a:lnTo>
                  <a:pt x="291" y="502"/>
                </a:lnTo>
                <a:lnTo>
                  <a:pt x="305" y="507"/>
                </a:lnTo>
                <a:lnTo>
                  <a:pt x="305" y="507"/>
                </a:lnTo>
                <a:lnTo>
                  <a:pt x="302" y="516"/>
                </a:lnTo>
                <a:lnTo>
                  <a:pt x="302" y="516"/>
                </a:lnTo>
                <a:lnTo>
                  <a:pt x="265" y="498"/>
                </a:lnTo>
                <a:lnTo>
                  <a:pt x="228" y="481"/>
                </a:lnTo>
                <a:lnTo>
                  <a:pt x="153" y="446"/>
                </a:lnTo>
                <a:lnTo>
                  <a:pt x="153" y="446"/>
                </a:lnTo>
                <a:lnTo>
                  <a:pt x="118" y="429"/>
                </a:lnTo>
                <a:lnTo>
                  <a:pt x="84" y="413"/>
                </a:lnTo>
                <a:lnTo>
                  <a:pt x="50" y="395"/>
                </a:lnTo>
                <a:lnTo>
                  <a:pt x="17" y="376"/>
                </a:lnTo>
                <a:lnTo>
                  <a:pt x="17" y="376"/>
                </a:lnTo>
                <a:lnTo>
                  <a:pt x="20" y="366"/>
                </a:lnTo>
                <a:lnTo>
                  <a:pt x="20" y="366"/>
                </a:lnTo>
                <a:close/>
                <a:moveTo>
                  <a:pt x="8" y="392"/>
                </a:moveTo>
                <a:lnTo>
                  <a:pt x="8" y="392"/>
                </a:lnTo>
                <a:lnTo>
                  <a:pt x="8" y="382"/>
                </a:lnTo>
                <a:lnTo>
                  <a:pt x="9" y="373"/>
                </a:lnTo>
                <a:lnTo>
                  <a:pt x="12" y="363"/>
                </a:lnTo>
                <a:lnTo>
                  <a:pt x="16" y="356"/>
                </a:lnTo>
                <a:lnTo>
                  <a:pt x="16" y="356"/>
                </a:lnTo>
                <a:lnTo>
                  <a:pt x="13" y="364"/>
                </a:lnTo>
                <a:lnTo>
                  <a:pt x="10" y="373"/>
                </a:lnTo>
                <a:lnTo>
                  <a:pt x="9" y="383"/>
                </a:lnTo>
                <a:lnTo>
                  <a:pt x="8" y="392"/>
                </a:lnTo>
                <a:lnTo>
                  <a:pt x="8" y="392"/>
                </a:lnTo>
                <a:close/>
                <a:moveTo>
                  <a:pt x="18" y="399"/>
                </a:moveTo>
                <a:lnTo>
                  <a:pt x="18" y="399"/>
                </a:lnTo>
                <a:lnTo>
                  <a:pt x="16" y="398"/>
                </a:lnTo>
                <a:lnTo>
                  <a:pt x="16" y="398"/>
                </a:lnTo>
                <a:lnTo>
                  <a:pt x="16" y="391"/>
                </a:lnTo>
                <a:lnTo>
                  <a:pt x="16" y="384"/>
                </a:lnTo>
                <a:lnTo>
                  <a:pt x="16" y="384"/>
                </a:lnTo>
                <a:lnTo>
                  <a:pt x="48" y="403"/>
                </a:lnTo>
                <a:lnTo>
                  <a:pt x="82" y="420"/>
                </a:lnTo>
                <a:lnTo>
                  <a:pt x="149" y="452"/>
                </a:lnTo>
                <a:lnTo>
                  <a:pt x="149" y="452"/>
                </a:lnTo>
                <a:lnTo>
                  <a:pt x="225" y="487"/>
                </a:lnTo>
                <a:lnTo>
                  <a:pt x="263" y="505"/>
                </a:lnTo>
                <a:lnTo>
                  <a:pt x="300" y="525"/>
                </a:lnTo>
                <a:lnTo>
                  <a:pt x="300" y="525"/>
                </a:lnTo>
                <a:lnTo>
                  <a:pt x="299" y="531"/>
                </a:lnTo>
                <a:lnTo>
                  <a:pt x="299" y="536"/>
                </a:lnTo>
                <a:lnTo>
                  <a:pt x="299" y="536"/>
                </a:lnTo>
                <a:lnTo>
                  <a:pt x="289" y="531"/>
                </a:lnTo>
                <a:lnTo>
                  <a:pt x="278" y="526"/>
                </a:lnTo>
                <a:lnTo>
                  <a:pt x="257" y="515"/>
                </a:lnTo>
                <a:lnTo>
                  <a:pt x="257" y="515"/>
                </a:lnTo>
                <a:lnTo>
                  <a:pt x="162" y="470"/>
                </a:lnTo>
                <a:lnTo>
                  <a:pt x="162" y="470"/>
                </a:lnTo>
                <a:lnTo>
                  <a:pt x="66" y="423"/>
                </a:lnTo>
                <a:lnTo>
                  <a:pt x="66" y="423"/>
                </a:lnTo>
                <a:lnTo>
                  <a:pt x="40" y="412"/>
                </a:lnTo>
                <a:lnTo>
                  <a:pt x="28" y="406"/>
                </a:lnTo>
                <a:lnTo>
                  <a:pt x="18" y="399"/>
                </a:lnTo>
                <a:lnTo>
                  <a:pt x="18" y="399"/>
                </a:lnTo>
                <a:close/>
                <a:moveTo>
                  <a:pt x="167" y="488"/>
                </a:moveTo>
                <a:lnTo>
                  <a:pt x="167" y="488"/>
                </a:lnTo>
                <a:lnTo>
                  <a:pt x="73" y="441"/>
                </a:lnTo>
                <a:lnTo>
                  <a:pt x="73" y="441"/>
                </a:lnTo>
                <a:lnTo>
                  <a:pt x="47" y="428"/>
                </a:lnTo>
                <a:lnTo>
                  <a:pt x="35" y="421"/>
                </a:lnTo>
                <a:lnTo>
                  <a:pt x="23" y="413"/>
                </a:lnTo>
                <a:lnTo>
                  <a:pt x="23" y="413"/>
                </a:lnTo>
                <a:lnTo>
                  <a:pt x="22" y="412"/>
                </a:lnTo>
                <a:lnTo>
                  <a:pt x="22" y="412"/>
                </a:lnTo>
                <a:lnTo>
                  <a:pt x="22" y="410"/>
                </a:lnTo>
                <a:lnTo>
                  <a:pt x="22" y="410"/>
                </a:lnTo>
                <a:lnTo>
                  <a:pt x="30" y="415"/>
                </a:lnTo>
                <a:lnTo>
                  <a:pt x="40" y="419"/>
                </a:lnTo>
                <a:lnTo>
                  <a:pt x="57" y="427"/>
                </a:lnTo>
                <a:lnTo>
                  <a:pt x="57" y="427"/>
                </a:lnTo>
                <a:lnTo>
                  <a:pt x="153" y="473"/>
                </a:lnTo>
                <a:lnTo>
                  <a:pt x="153" y="473"/>
                </a:lnTo>
                <a:lnTo>
                  <a:pt x="249" y="520"/>
                </a:lnTo>
                <a:lnTo>
                  <a:pt x="249" y="520"/>
                </a:lnTo>
                <a:lnTo>
                  <a:pt x="275" y="532"/>
                </a:lnTo>
                <a:lnTo>
                  <a:pt x="287" y="538"/>
                </a:lnTo>
                <a:lnTo>
                  <a:pt x="298" y="545"/>
                </a:lnTo>
                <a:lnTo>
                  <a:pt x="298" y="545"/>
                </a:lnTo>
                <a:lnTo>
                  <a:pt x="300" y="546"/>
                </a:lnTo>
                <a:lnTo>
                  <a:pt x="300" y="546"/>
                </a:lnTo>
                <a:lnTo>
                  <a:pt x="302" y="551"/>
                </a:lnTo>
                <a:lnTo>
                  <a:pt x="305" y="556"/>
                </a:lnTo>
                <a:lnTo>
                  <a:pt x="305" y="556"/>
                </a:lnTo>
                <a:lnTo>
                  <a:pt x="270" y="540"/>
                </a:lnTo>
                <a:lnTo>
                  <a:pt x="235" y="524"/>
                </a:lnTo>
                <a:lnTo>
                  <a:pt x="167" y="488"/>
                </a:lnTo>
                <a:lnTo>
                  <a:pt x="167" y="488"/>
                </a:lnTo>
                <a:close/>
                <a:moveTo>
                  <a:pt x="307" y="537"/>
                </a:moveTo>
                <a:lnTo>
                  <a:pt x="307" y="537"/>
                </a:lnTo>
                <a:lnTo>
                  <a:pt x="307" y="531"/>
                </a:lnTo>
                <a:lnTo>
                  <a:pt x="307" y="531"/>
                </a:lnTo>
                <a:lnTo>
                  <a:pt x="309" y="530"/>
                </a:lnTo>
                <a:lnTo>
                  <a:pt x="309" y="530"/>
                </a:lnTo>
                <a:lnTo>
                  <a:pt x="383" y="449"/>
                </a:lnTo>
                <a:lnTo>
                  <a:pt x="460" y="369"/>
                </a:lnTo>
                <a:lnTo>
                  <a:pt x="536" y="289"/>
                </a:lnTo>
                <a:lnTo>
                  <a:pt x="613" y="209"/>
                </a:lnTo>
                <a:lnTo>
                  <a:pt x="613" y="209"/>
                </a:lnTo>
                <a:lnTo>
                  <a:pt x="628" y="194"/>
                </a:lnTo>
                <a:lnTo>
                  <a:pt x="642" y="179"/>
                </a:lnTo>
                <a:lnTo>
                  <a:pt x="642" y="179"/>
                </a:lnTo>
                <a:lnTo>
                  <a:pt x="643" y="181"/>
                </a:lnTo>
                <a:lnTo>
                  <a:pt x="643" y="181"/>
                </a:lnTo>
                <a:lnTo>
                  <a:pt x="635" y="187"/>
                </a:lnTo>
                <a:lnTo>
                  <a:pt x="628" y="195"/>
                </a:lnTo>
                <a:lnTo>
                  <a:pt x="614" y="210"/>
                </a:lnTo>
                <a:lnTo>
                  <a:pt x="614" y="210"/>
                </a:lnTo>
                <a:lnTo>
                  <a:pt x="562" y="267"/>
                </a:lnTo>
                <a:lnTo>
                  <a:pt x="562" y="267"/>
                </a:lnTo>
                <a:lnTo>
                  <a:pt x="524" y="308"/>
                </a:lnTo>
                <a:lnTo>
                  <a:pt x="487" y="347"/>
                </a:lnTo>
                <a:lnTo>
                  <a:pt x="487" y="347"/>
                </a:lnTo>
                <a:lnTo>
                  <a:pt x="397" y="442"/>
                </a:lnTo>
                <a:lnTo>
                  <a:pt x="352" y="488"/>
                </a:lnTo>
                <a:lnTo>
                  <a:pt x="308" y="536"/>
                </a:lnTo>
                <a:lnTo>
                  <a:pt x="308" y="536"/>
                </a:lnTo>
                <a:lnTo>
                  <a:pt x="307" y="537"/>
                </a:lnTo>
                <a:lnTo>
                  <a:pt x="307" y="537"/>
                </a:lnTo>
                <a:close/>
                <a:moveTo>
                  <a:pt x="643" y="206"/>
                </a:moveTo>
                <a:lnTo>
                  <a:pt x="643" y="206"/>
                </a:lnTo>
                <a:lnTo>
                  <a:pt x="613" y="238"/>
                </a:lnTo>
                <a:lnTo>
                  <a:pt x="613" y="238"/>
                </a:lnTo>
                <a:lnTo>
                  <a:pt x="569" y="287"/>
                </a:lnTo>
                <a:lnTo>
                  <a:pt x="523" y="335"/>
                </a:lnTo>
                <a:lnTo>
                  <a:pt x="523" y="335"/>
                </a:lnTo>
                <a:lnTo>
                  <a:pt x="337" y="531"/>
                </a:lnTo>
                <a:lnTo>
                  <a:pt x="337" y="531"/>
                </a:lnTo>
                <a:lnTo>
                  <a:pt x="315" y="556"/>
                </a:lnTo>
                <a:lnTo>
                  <a:pt x="315" y="556"/>
                </a:lnTo>
                <a:lnTo>
                  <a:pt x="311" y="551"/>
                </a:lnTo>
                <a:lnTo>
                  <a:pt x="309" y="545"/>
                </a:lnTo>
                <a:lnTo>
                  <a:pt x="309" y="545"/>
                </a:lnTo>
                <a:lnTo>
                  <a:pt x="310" y="545"/>
                </a:lnTo>
                <a:lnTo>
                  <a:pt x="310" y="545"/>
                </a:lnTo>
                <a:lnTo>
                  <a:pt x="326" y="526"/>
                </a:lnTo>
                <a:lnTo>
                  <a:pt x="343" y="507"/>
                </a:lnTo>
                <a:lnTo>
                  <a:pt x="378" y="472"/>
                </a:lnTo>
                <a:lnTo>
                  <a:pt x="378" y="472"/>
                </a:lnTo>
                <a:lnTo>
                  <a:pt x="482" y="364"/>
                </a:lnTo>
                <a:lnTo>
                  <a:pt x="482" y="364"/>
                </a:lnTo>
                <a:lnTo>
                  <a:pt x="522" y="320"/>
                </a:lnTo>
                <a:lnTo>
                  <a:pt x="563" y="276"/>
                </a:lnTo>
                <a:lnTo>
                  <a:pt x="602" y="232"/>
                </a:lnTo>
                <a:lnTo>
                  <a:pt x="623" y="211"/>
                </a:lnTo>
                <a:lnTo>
                  <a:pt x="644" y="189"/>
                </a:lnTo>
                <a:lnTo>
                  <a:pt x="644" y="189"/>
                </a:lnTo>
                <a:lnTo>
                  <a:pt x="646" y="187"/>
                </a:lnTo>
                <a:lnTo>
                  <a:pt x="646" y="187"/>
                </a:lnTo>
                <a:lnTo>
                  <a:pt x="649" y="191"/>
                </a:lnTo>
                <a:lnTo>
                  <a:pt x="653" y="195"/>
                </a:lnTo>
                <a:lnTo>
                  <a:pt x="653" y="195"/>
                </a:lnTo>
                <a:lnTo>
                  <a:pt x="643" y="206"/>
                </a:lnTo>
                <a:lnTo>
                  <a:pt x="643" y="20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87"/>
          <p:cNvSpPr>
            <a:spLocks noEditPoints="1"/>
          </p:cNvSpPr>
          <p:nvPr/>
        </p:nvSpPr>
        <p:spPr bwMode="auto">
          <a:xfrm>
            <a:off x="8841854" y="2909726"/>
            <a:ext cx="682625" cy="585788"/>
          </a:xfrm>
          <a:custGeom>
            <a:avLst/>
            <a:gdLst>
              <a:gd name="T0" fmla="*/ 327 w 438"/>
              <a:gd name="T1" fmla="*/ 65 h 376"/>
              <a:gd name="T2" fmla="*/ 321 w 438"/>
              <a:gd name="T3" fmla="*/ 79 h 376"/>
              <a:gd name="T4" fmla="*/ 426 w 438"/>
              <a:gd name="T5" fmla="*/ 168 h 376"/>
              <a:gd name="T6" fmla="*/ 396 w 438"/>
              <a:gd name="T7" fmla="*/ 235 h 376"/>
              <a:gd name="T8" fmla="*/ 322 w 438"/>
              <a:gd name="T9" fmla="*/ 355 h 376"/>
              <a:gd name="T10" fmla="*/ 256 w 438"/>
              <a:gd name="T11" fmla="*/ 348 h 376"/>
              <a:gd name="T12" fmla="*/ 183 w 438"/>
              <a:gd name="T13" fmla="*/ 328 h 376"/>
              <a:gd name="T14" fmla="*/ 72 w 438"/>
              <a:gd name="T15" fmla="*/ 175 h 376"/>
              <a:gd name="T16" fmla="*/ 98 w 438"/>
              <a:gd name="T17" fmla="*/ 84 h 376"/>
              <a:gd name="T18" fmla="*/ 177 w 438"/>
              <a:gd name="T19" fmla="*/ 87 h 376"/>
              <a:gd name="T20" fmla="*/ 239 w 438"/>
              <a:gd name="T21" fmla="*/ 105 h 376"/>
              <a:gd name="T22" fmla="*/ 209 w 438"/>
              <a:gd name="T23" fmla="*/ 119 h 376"/>
              <a:gd name="T24" fmla="*/ 288 w 438"/>
              <a:gd name="T25" fmla="*/ 150 h 376"/>
              <a:gd name="T26" fmla="*/ 279 w 438"/>
              <a:gd name="T27" fmla="*/ 43 h 376"/>
              <a:gd name="T28" fmla="*/ 274 w 438"/>
              <a:gd name="T29" fmla="*/ 13 h 376"/>
              <a:gd name="T30" fmla="*/ 247 w 438"/>
              <a:gd name="T31" fmla="*/ 17 h 376"/>
              <a:gd name="T32" fmla="*/ 228 w 438"/>
              <a:gd name="T33" fmla="*/ 64 h 376"/>
              <a:gd name="T34" fmla="*/ 129 w 438"/>
              <a:gd name="T35" fmla="*/ 6 h 376"/>
              <a:gd name="T36" fmla="*/ 37 w 438"/>
              <a:gd name="T37" fmla="*/ 21 h 376"/>
              <a:gd name="T38" fmla="*/ 5 w 438"/>
              <a:gd name="T39" fmla="*/ 33 h 376"/>
              <a:gd name="T40" fmla="*/ 52 w 438"/>
              <a:gd name="T41" fmla="*/ 60 h 376"/>
              <a:gd name="T42" fmla="*/ 59 w 438"/>
              <a:gd name="T43" fmla="*/ 133 h 376"/>
              <a:gd name="T44" fmla="*/ 111 w 438"/>
              <a:gd name="T45" fmla="*/ 293 h 376"/>
              <a:gd name="T46" fmla="*/ 197 w 438"/>
              <a:gd name="T47" fmla="*/ 361 h 376"/>
              <a:gd name="T48" fmla="*/ 207 w 438"/>
              <a:gd name="T49" fmla="*/ 350 h 376"/>
              <a:gd name="T50" fmla="*/ 220 w 438"/>
              <a:gd name="T51" fmla="*/ 354 h 376"/>
              <a:gd name="T52" fmla="*/ 239 w 438"/>
              <a:gd name="T53" fmla="*/ 362 h 376"/>
              <a:gd name="T54" fmla="*/ 265 w 438"/>
              <a:gd name="T55" fmla="*/ 363 h 376"/>
              <a:gd name="T56" fmla="*/ 328 w 438"/>
              <a:gd name="T57" fmla="*/ 363 h 376"/>
              <a:gd name="T58" fmla="*/ 379 w 438"/>
              <a:gd name="T59" fmla="*/ 279 h 376"/>
              <a:gd name="T60" fmla="*/ 416 w 438"/>
              <a:gd name="T61" fmla="*/ 219 h 376"/>
              <a:gd name="T62" fmla="*/ 258 w 438"/>
              <a:gd name="T63" fmla="*/ 67 h 376"/>
              <a:gd name="T64" fmla="*/ 266 w 438"/>
              <a:gd name="T65" fmla="*/ 32 h 376"/>
              <a:gd name="T66" fmla="*/ 258 w 438"/>
              <a:gd name="T67" fmla="*/ 67 h 376"/>
              <a:gd name="T68" fmla="*/ 241 w 438"/>
              <a:gd name="T69" fmla="*/ 100 h 376"/>
              <a:gd name="T70" fmla="*/ 194 w 438"/>
              <a:gd name="T71" fmla="*/ 82 h 376"/>
              <a:gd name="T72" fmla="*/ 84 w 438"/>
              <a:gd name="T73" fmla="*/ 18 h 376"/>
              <a:gd name="T74" fmla="*/ 142 w 438"/>
              <a:gd name="T75" fmla="*/ 42 h 376"/>
              <a:gd name="T76" fmla="*/ 114 w 438"/>
              <a:gd name="T77" fmla="*/ 24 h 376"/>
              <a:gd name="T78" fmla="*/ 83 w 438"/>
              <a:gd name="T79" fmla="*/ 18 h 376"/>
              <a:gd name="T80" fmla="*/ 45 w 438"/>
              <a:gd name="T81" fmla="*/ 39 h 376"/>
              <a:gd name="T82" fmla="*/ 79 w 438"/>
              <a:gd name="T83" fmla="*/ 19 h 376"/>
              <a:gd name="T84" fmla="*/ 65 w 438"/>
              <a:gd name="T85" fmla="*/ 34 h 376"/>
              <a:gd name="T86" fmla="*/ 91 w 438"/>
              <a:gd name="T87" fmla="*/ 40 h 376"/>
              <a:gd name="T88" fmla="*/ 106 w 438"/>
              <a:gd name="T89" fmla="*/ 46 h 376"/>
              <a:gd name="T90" fmla="*/ 105 w 438"/>
              <a:gd name="T91" fmla="*/ 57 h 376"/>
              <a:gd name="T92" fmla="*/ 113 w 438"/>
              <a:gd name="T93" fmla="*/ 52 h 376"/>
              <a:gd name="T94" fmla="*/ 149 w 438"/>
              <a:gd name="T95" fmla="*/ 53 h 376"/>
              <a:gd name="T96" fmla="*/ 158 w 438"/>
              <a:gd name="T97" fmla="*/ 55 h 376"/>
              <a:gd name="T98" fmla="*/ 133 w 438"/>
              <a:gd name="T99" fmla="*/ 73 h 376"/>
              <a:gd name="T100" fmla="*/ 219 w 438"/>
              <a:gd name="T101" fmla="*/ 326 h 376"/>
              <a:gd name="T102" fmla="*/ 221 w 438"/>
              <a:gd name="T103" fmla="*/ 326 h 376"/>
              <a:gd name="T104" fmla="*/ 239 w 438"/>
              <a:gd name="T105"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8" h="376">
                <a:moveTo>
                  <a:pt x="424" y="104"/>
                </a:moveTo>
                <a:cubicBezTo>
                  <a:pt x="419" y="94"/>
                  <a:pt x="408" y="86"/>
                  <a:pt x="399" y="79"/>
                </a:cubicBezTo>
                <a:cubicBezTo>
                  <a:pt x="389" y="71"/>
                  <a:pt x="376" y="65"/>
                  <a:pt x="363" y="61"/>
                </a:cubicBezTo>
                <a:cubicBezTo>
                  <a:pt x="351" y="58"/>
                  <a:pt x="339" y="61"/>
                  <a:pt x="327" y="65"/>
                </a:cubicBezTo>
                <a:cubicBezTo>
                  <a:pt x="319" y="67"/>
                  <a:pt x="311" y="67"/>
                  <a:pt x="302" y="69"/>
                </a:cubicBezTo>
                <a:cubicBezTo>
                  <a:pt x="294" y="70"/>
                  <a:pt x="287" y="74"/>
                  <a:pt x="279" y="77"/>
                </a:cubicBezTo>
                <a:cubicBezTo>
                  <a:pt x="274" y="79"/>
                  <a:pt x="276" y="87"/>
                  <a:pt x="281" y="86"/>
                </a:cubicBezTo>
                <a:cubicBezTo>
                  <a:pt x="294" y="83"/>
                  <a:pt x="307" y="79"/>
                  <a:pt x="321" y="79"/>
                </a:cubicBezTo>
                <a:cubicBezTo>
                  <a:pt x="333" y="79"/>
                  <a:pt x="343" y="70"/>
                  <a:pt x="356" y="72"/>
                </a:cubicBezTo>
                <a:cubicBezTo>
                  <a:pt x="377" y="76"/>
                  <a:pt x="409" y="91"/>
                  <a:pt x="416" y="114"/>
                </a:cubicBezTo>
                <a:cubicBezTo>
                  <a:pt x="420" y="125"/>
                  <a:pt x="417" y="139"/>
                  <a:pt x="421" y="150"/>
                </a:cubicBezTo>
                <a:cubicBezTo>
                  <a:pt x="423" y="155"/>
                  <a:pt x="427" y="162"/>
                  <a:pt x="426" y="168"/>
                </a:cubicBezTo>
                <a:cubicBezTo>
                  <a:pt x="424" y="176"/>
                  <a:pt x="423" y="183"/>
                  <a:pt x="420" y="191"/>
                </a:cubicBezTo>
                <a:cubicBezTo>
                  <a:pt x="418" y="196"/>
                  <a:pt x="417" y="201"/>
                  <a:pt x="414" y="206"/>
                </a:cubicBezTo>
                <a:cubicBezTo>
                  <a:pt x="412" y="211"/>
                  <a:pt x="407" y="214"/>
                  <a:pt x="404" y="218"/>
                </a:cubicBezTo>
                <a:cubicBezTo>
                  <a:pt x="401" y="224"/>
                  <a:pt x="399" y="229"/>
                  <a:pt x="396" y="235"/>
                </a:cubicBezTo>
                <a:cubicBezTo>
                  <a:pt x="392" y="242"/>
                  <a:pt x="388" y="248"/>
                  <a:pt x="384" y="255"/>
                </a:cubicBezTo>
                <a:cubicBezTo>
                  <a:pt x="377" y="268"/>
                  <a:pt x="367" y="277"/>
                  <a:pt x="362" y="290"/>
                </a:cubicBezTo>
                <a:cubicBezTo>
                  <a:pt x="358" y="302"/>
                  <a:pt x="354" y="313"/>
                  <a:pt x="349" y="324"/>
                </a:cubicBezTo>
                <a:cubicBezTo>
                  <a:pt x="344" y="336"/>
                  <a:pt x="334" y="349"/>
                  <a:pt x="322" y="355"/>
                </a:cubicBezTo>
                <a:cubicBezTo>
                  <a:pt x="317" y="357"/>
                  <a:pt x="311" y="358"/>
                  <a:pt x="306" y="361"/>
                </a:cubicBezTo>
                <a:cubicBezTo>
                  <a:pt x="300" y="366"/>
                  <a:pt x="296" y="365"/>
                  <a:pt x="289" y="361"/>
                </a:cubicBezTo>
                <a:cubicBezTo>
                  <a:pt x="285" y="359"/>
                  <a:pt x="282" y="357"/>
                  <a:pt x="278" y="356"/>
                </a:cubicBezTo>
                <a:cubicBezTo>
                  <a:pt x="271" y="354"/>
                  <a:pt x="260" y="354"/>
                  <a:pt x="256" y="348"/>
                </a:cubicBezTo>
                <a:cubicBezTo>
                  <a:pt x="248" y="337"/>
                  <a:pt x="242" y="328"/>
                  <a:pt x="231" y="321"/>
                </a:cubicBezTo>
                <a:cubicBezTo>
                  <a:pt x="221" y="315"/>
                  <a:pt x="211" y="317"/>
                  <a:pt x="201" y="318"/>
                </a:cubicBezTo>
                <a:cubicBezTo>
                  <a:pt x="196" y="318"/>
                  <a:pt x="193" y="319"/>
                  <a:pt x="189" y="321"/>
                </a:cubicBezTo>
                <a:cubicBezTo>
                  <a:pt x="185" y="323"/>
                  <a:pt x="184" y="325"/>
                  <a:pt x="183" y="328"/>
                </a:cubicBezTo>
                <a:cubicBezTo>
                  <a:pt x="156" y="331"/>
                  <a:pt x="135" y="312"/>
                  <a:pt x="123" y="289"/>
                </a:cubicBezTo>
                <a:cubicBezTo>
                  <a:pt x="117" y="278"/>
                  <a:pt x="110" y="267"/>
                  <a:pt x="103" y="256"/>
                </a:cubicBezTo>
                <a:cubicBezTo>
                  <a:pt x="95" y="244"/>
                  <a:pt x="93" y="227"/>
                  <a:pt x="85" y="215"/>
                </a:cubicBezTo>
                <a:cubicBezTo>
                  <a:pt x="78" y="204"/>
                  <a:pt x="73" y="187"/>
                  <a:pt x="72" y="175"/>
                </a:cubicBezTo>
                <a:cubicBezTo>
                  <a:pt x="71" y="169"/>
                  <a:pt x="70" y="162"/>
                  <a:pt x="71" y="156"/>
                </a:cubicBezTo>
                <a:cubicBezTo>
                  <a:pt x="71" y="149"/>
                  <a:pt x="69" y="143"/>
                  <a:pt x="70" y="136"/>
                </a:cubicBezTo>
                <a:cubicBezTo>
                  <a:pt x="71" y="123"/>
                  <a:pt x="72" y="111"/>
                  <a:pt x="80" y="101"/>
                </a:cubicBezTo>
                <a:cubicBezTo>
                  <a:pt x="85" y="94"/>
                  <a:pt x="94" y="91"/>
                  <a:pt x="98" y="84"/>
                </a:cubicBezTo>
                <a:cubicBezTo>
                  <a:pt x="99" y="84"/>
                  <a:pt x="99" y="84"/>
                  <a:pt x="100" y="84"/>
                </a:cubicBezTo>
                <a:cubicBezTo>
                  <a:pt x="110" y="86"/>
                  <a:pt x="120" y="87"/>
                  <a:pt x="131" y="87"/>
                </a:cubicBezTo>
                <a:cubicBezTo>
                  <a:pt x="141" y="87"/>
                  <a:pt x="151" y="83"/>
                  <a:pt x="161" y="80"/>
                </a:cubicBezTo>
                <a:cubicBezTo>
                  <a:pt x="167" y="81"/>
                  <a:pt x="172" y="83"/>
                  <a:pt x="177" y="87"/>
                </a:cubicBezTo>
                <a:cubicBezTo>
                  <a:pt x="181" y="91"/>
                  <a:pt x="187" y="92"/>
                  <a:pt x="192" y="94"/>
                </a:cubicBezTo>
                <a:cubicBezTo>
                  <a:pt x="197" y="96"/>
                  <a:pt x="201" y="100"/>
                  <a:pt x="205" y="102"/>
                </a:cubicBezTo>
                <a:cubicBezTo>
                  <a:pt x="214" y="107"/>
                  <a:pt x="224" y="105"/>
                  <a:pt x="233" y="106"/>
                </a:cubicBezTo>
                <a:cubicBezTo>
                  <a:pt x="235" y="106"/>
                  <a:pt x="237" y="106"/>
                  <a:pt x="239" y="105"/>
                </a:cubicBezTo>
                <a:cubicBezTo>
                  <a:pt x="239" y="104"/>
                  <a:pt x="241" y="101"/>
                  <a:pt x="242" y="101"/>
                </a:cubicBezTo>
                <a:cubicBezTo>
                  <a:pt x="242" y="101"/>
                  <a:pt x="242" y="101"/>
                  <a:pt x="242" y="101"/>
                </a:cubicBezTo>
                <a:cubicBezTo>
                  <a:pt x="241" y="108"/>
                  <a:pt x="240" y="115"/>
                  <a:pt x="240" y="122"/>
                </a:cubicBezTo>
                <a:cubicBezTo>
                  <a:pt x="230" y="120"/>
                  <a:pt x="219" y="118"/>
                  <a:pt x="209" y="119"/>
                </a:cubicBezTo>
                <a:cubicBezTo>
                  <a:pt x="206" y="119"/>
                  <a:pt x="205" y="123"/>
                  <a:pt x="208" y="124"/>
                </a:cubicBezTo>
                <a:cubicBezTo>
                  <a:pt x="222" y="130"/>
                  <a:pt x="237" y="132"/>
                  <a:pt x="252" y="136"/>
                </a:cubicBezTo>
                <a:cubicBezTo>
                  <a:pt x="253" y="138"/>
                  <a:pt x="256" y="138"/>
                  <a:pt x="257" y="137"/>
                </a:cubicBezTo>
                <a:cubicBezTo>
                  <a:pt x="268" y="140"/>
                  <a:pt x="279" y="143"/>
                  <a:pt x="288" y="150"/>
                </a:cubicBezTo>
                <a:cubicBezTo>
                  <a:pt x="292" y="152"/>
                  <a:pt x="295" y="148"/>
                  <a:pt x="292" y="145"/>
                </a:cubicBezTo>
                <a:cubicBezTo>
                  <a:pt x="285" y="137"/>
                  <a:pt x="274" y="132"/>
                  <a:pt x="264" y="128"/>
                </a:cubicBezTo>
                <a:cubicBezTo>
                  <a:pt x="273" y="112"/>
                  <a:pt x="275" y="93"/>
                  <a:pt x="277" y="75"/>
                </a:cubicBezTo>
                <a:cubicBezTo>
                  <a:pt x="278" y="64"/>
                  <a:pt x="279" y="54"/>
                  <a:pt x="279" y="43"/>
                </a:cubicBezTo>
                <a:cubicBezTo>
                  <a:pt x="279" y="37"/>
                  <a:pt x="277" y="31"/>
                  <a:pt x="276" y="25"/>
                </a:cubicBezTo>
                <a:cubicBezTo>
                  <a:pt x="275" y="22"/>
                  <a:pt x="273" y="21"/>
                  <a:pt x="272" y="18"/>
                </a:cubicBezTo>
                <a:cubicBezTo>
                  <a:pt x="272" y="18"/>
                  <a:pt x="272" y="17"/>
                  <a:pt x="272" y="17"/>
                </a:cubicBezTo>
                <a:cubicBezTo>
                  <a:pt x="273" y="16"/>
                  <a:pt x="274" y="15"/>
                  <a:pt x="274" y="13"/>
                </a:cubicBezTo>
                <a:cubicBezTo>
                  <a:pt x="275" y="12"/>
                  <a:pt x="274" y="10"/>
                  <a:pt x="272" y="10"/>
                </a:cubicBezTo>
                <a:cubicBezTo>
                  <a:pt x="266" y="9"/>
                  <a:pt x="261" y="14"/>
                  <a:pt x="256" y="14"/>
                </a:cubicBezTo>
                <a:cubicBezTo>
                  <a:pt x="255" y="14"/>
                  <a:pt x="255" y="13"/>
                  <a:pt x="255" y="13"/>
                </a:cubicBezTo>
                <a:cubicBezTo>
                  <a:pt x="252" y="8"/>
                  <a:pt x="245" y="12"/>
                  <a:pt x="247" y="17"/>
                </a:cubicBezTo>
                <a:cubicBezTo>
                  <a:pt x="254" y="32"/>
                  <a:pt x="250" y="50"/>
                  <a:pt x="247" y="66"/>
                </a:cubicBezTo>
                <a:cubicBezTo>
                  <a:pt x="247" y="67"/>
                  <a:pt x="246" y="67"/>
                  <a:pt x="246" y="67"/>
                </a:cubicBezTo>
                <a:cubicBezTo>
                  <a:pt x="242" y="73"/>
                  <a:pt x="236" y="73"/>
                  <a:pt x="230" y="72"/>
                </a:cubicBezTo>
                <a:cubicBezTo>
                  <a:pt x="231" y="69"/>
                  <a:pt x="230" y="66"/>
                  <a:pt x="228" y="64"/>
                </a:cubicBezTo>
                <a:cubicBezTo>
                  <a:pt x="222" y="61"/>
                  <a:pt x="215" y="60"/>
                  <a:pt x="208" y="61"/>
                </a:cubicBezTo>
                <a:cubicBezTo>
                  <a:pt x="205" y="58"/>
                  <a:pt x="201" y="55"/>
                  <a:pt x="198" y="52"/>
                </a:cubicBezTo>
                <a:cubicBezTo>
                  <a:pt x="194" y="50"/>
                  <a:pt x="188" y="48"/>
                  <a:pt x="184" y="46"/>
                </a:cubicBezTo>
                <a:cubicBezTo>
                  <a:pt x="163" y="36"/>
                  <a:pt x="151" y="14"/>
                  <a:pt x="129" y="6"/>
                </a:cubicBezTo>
                <a:cubicBezTo>
                  <a:pt x="110" y="0"/>
                  <a:pt x="87" y="4"/>
                  <a:pt x="68" y="9"/>
                </a:cubicBezTo>
                <a:cubicBezTo>
                  <a:pt x="62" y="10"/>
                  <a:pt x="54" y="13"/>
                  <a:pt x="47" y="16"/>
                </a:cubicBezTo>
                <a:cubicBezTo>
                  <a:pt x="45" y="14"/>
                  <a:pt x="41" y="14"/>
                  <a:pt x="39" y="17"/>
                </a:cubicBezTo>
                <a:cubicBezTo>
                  <a:pt x="39" y="19"/>
                  <a:pt x="38" y="20"/>
                  <a:pt x="37" y="21"/>
                </a:cubicBezTo>
                <a:cubicBezTo>
                  <a:pt x="33" y="23"/>
                  <a:pt x="30" y="26"/>
                  <a:pt x="27" y="29"/>
                </a:cubicBezTo>
                <a:cubicBezTo>
                  <a:pt x="26" y="30"/>
                  <a:pt x="24" y="31"/>
                  <a:pt x="23" y="31"/>
                </a:cubicBezTo>
                <a:cubicBezTo>
                  <a:pt x="18" y="31"/>
                  <a:pt x="13" y="31"/>
                  <a:pt x="8" y="32"/>
                </a:cubicBezTo>
                <a:cubicBezTo>
                  <a:pt x="7" y="32"/>
                  <a:pt x="6" y="32"/>
                  <a:pt x="5" y="33"/>
                </a:cubicBezTo>
                <a:cubicBezTo>
                  <a:pt x="2" y="34"/>
                  <a:pt x="0" y="37"/>
                  <a:pt x="1" y="40"/>
                </a:cubicBezTo>
                <a:cubicBezTo>
                  <a:pt x="3" y="44"/>
                  <a:pt x="7" y="44"/>
                  <a:pt x="10" y="44"/>
                </a:cubicBezTo>
                <a:cubicBezTo>
                  <a:pt x="15" y="45"/>
                  <a:pt x="20" y="45"/>
                  <a:pt x="25" y="44"/>
                </a:cubicBezTo>
                <a:cubicBezTo>
                  <a:pt x="35" y="47"/>
                  <a:pt x="47" y="52"/>
                  <a:pt x="52" y="60"/>
                </a:cubicBezTo>
                <a:cubicBezTo>
                  <a:pt x="61" y="73"/>
                  <a:pt x="72" y="78"/>
                  <a:pt x="86" y="81"/>
                </a:cubicBezTo>
                <a:cubicBezTo>
                  <a:pt x="84" y="83"/>
                  <a:pt x="83" y="85"/>
                  <a:pt x="81" y="86"/>
                </a:cubicBezTo>
                <a:cubicBezTo>
                  <a:pt x="76" y="90"/>
                  <a:pt x="72" y="93"/>
                  <a:pt x="68" y="98"/>
                </a:cubicBezTo>
                <a:cubicBezTo>
                  <a:pt x="62" y="108"/>
                  <a:pt x="59" y="121"/>
                  <a:pt x="59" y="133"/>
                </a:cubicBezTo>
                <a:cubicBezTo>
                  <a:pt x="58" y="146"/>
                  <a:pt x="58" y="160"/>
                  <a:pt x="59" y="173"/>
                </a:cubicBezTo>
                <a:cubicBezTo>
                  <a:pt x="59" y="187"/>
                  <a:pt x="65" y="202"/>
                  <a:pt x="71" y="215"/>
                </a:cubicBezTo>
                <a:cubicBezTo>
                  <a:pt x="76" y="228"/>
                  <a:pt x="81" y="241"/>
                  <a:pt x="88" y="253"/>
                </a:cubicBezTo>
                <a:cubicBezTo>
                  <a:pt x="95" y="267"/>
                  <a:pt x="104" y="280"/>
                  <a:pt x="111" y="293"/>
                </a:cubicBezTo>
                <a:cubicBezTo>
                  <a:pt x="125" y="316"/>
                  <a:pt x="141" y="335"/>
                  <a:pt x="169" y="339"/>
                </a:cubicBezTo>
                <a:cubicBezTo>
                  <a:pt x="173" y="339"/>
                  <a:pt x="179" y="340"/>
                  <a:pt x="183" y="338"/>
                </a:cubicBezTo>
                <a:cubicBezTo>
                  <a:pt x="182" y="346"/>
                  <a:pt x="182" y="354"/>
                  <a:pt x="183" y="360"/>
                </a:cubicBezTo>
                <a:cubicBezTo>
                  <a:pt x="185" y="368"/>
                  <a:pt x="196" y="370"/>
                  <a:pt x="197" y="361"/>
                </a:cubicBezTo>
                <a:cubicBezTo>
                  <a:pt x="198" y="358"/>
                  <a:pt x="198" y="355"/>
                  <a:pt x="198" y="351"/>
                </a:cubicBezTo>
                <a:cubicBezTo>
                  <a:pt x="200" y="351"/>
                  <a:pt x="201" y="350"/>
                  <a:pt x="202" y="349"/>
                </a:cubicBezTo>
                <a:cubicBezTo>
                  <a:pt x="203" y="350"/>
                  <a:pt x="204" y="350"/>
                  <a:pt x="205" y="350"/>
                </a:cubicBezTo>
                <a:cubicBezTo>
                  <a:pt x="205" y="350"/>
                  <a:pt x="206" y="350"/>
                  <a:pt x="207" y="350"/>
                </a:cubicBezTo>
                <a:cubicBezTo>
                  <a:pt x="207" y="351"/>
                  <a:pt x="206" y="352"/>
                  <a:pt x="206" y="354"/>
                </a:cubicBezTo>
                <a:cubicBezTo>
                  <a:pt x="205" y="360"/>
                  <a:pt x="215" y="362"/>
                  <a:pt x="216" y="356"/>
                </a:cubicBezTo>
                <a:cubicBezTo>
                  <a:pt x="217" y="355"/>
                  <a:pt x="217" y="354"/>
                  <a:pt x="217" y="352"/>
                </a:cubicBezTo>
                <a:cubicBezTo>
                  <a:pt x="218" y="353"/>
                  <a:pt x="219" y="354"/>
                  <a:pt x="220" y="354"/>
                </a:cubicBezTo>
                <a:cubicBezTo>
                  <a:pt x="220" y="354"/>
                  <a:pt x="220" y="354"/>
                  <a:pt x="219" y="355"/>
                </a:cubicBezTo>
                <a:cubicBezTo>
                  <a:pt x="217" y="358"/>
                  <a:pt x="221" y="362"/>
                  <a:pt x="224" y="362"/>
                </a:cubicBezTo>
                <a:cubicBezTo>
                  <a:pt x="224" y="366"/>
                  <a:pt x="228" y="371"/>
                  <a:pt x="233" y="367"/>
                </a:cubicBezTo>
                <a:cubicBezTo>
                  <a:pt x="234" y="366"/>
                  <a:pt x="237" y="364"/>
                  <a:pt x="239" y="362"/>
                </a:cubicBezTo>
                <a:cubicBezTo>
                  <a:pt x="238" y="364"/>
                  <a:pt x="238" y="366"/>
                  <a:pt x="237" y="368"/>
                </a:cubicBezTo>
                <a:cubicBezTo>
                  <a:pt x="236" y="373"/>
                  <a:pt x="242" y="375"/>
                  <a:pt x="245" y="372"/>
                </a:cubicBezTo>
                <a:cubicBezTo>
                  <a:pt x="249" y="368"/>
                  <a:pt x="251" y="364"/>
                  <a:pt x="252" y="359"/>
                </a:cubicBezTo>
                <a:cubicBezTo>
                  <a:pt x="256" y="361"/>
                  <a:pt x="261" y="362"/>
                  <a:pt x="265" y="363"/>
                </a:cubicBezTo>
                <a:cubicBezTo>
                  <a:pt x="273" y="364"/>
                  <a:pt x="278" y="367"/>
                  <a:pt x="285" y="371"/>
                </a:cubicBezTo>
                <a:cubicBezTo>
                  <a:pt x="289" y="373"/>
                  <a:pt x="295" y="376"/>
                  <a:pt x="300" y="376"/>
                </a:cubicBezTo>
                <a:cubicBezTo>
                  <a:pt x="304" y="376"/>
                  <a:pt x="307" y="374"/>
                  <a:pt x="310" y="371"/>
                </a:cubicBezTo>
                <a:cubicBezTo>
                  <a:pt x="315" y="367"/>
                  <a:pt x="323" y="366"/>
                  <a:pt x="328" y="363"/>
                </a:cubicBezTo>
                <a:cubicBezTo>
                  <a:pt x="339" y="357"/>
                  <a:pt x="347" y="347"/>
                  <a:pt x="353" y="337"/>
                </a:cubicBezTo>
                <a:cubicBezTo>
                  <a:pt x="356" y="331"/>
                  <a:pt x="358" y="326"/>
                  <a:pt x="360" y="321"/>
                </a:cubicBezTo>
                <a:cubicBezTo>
                  <a:pt x="362" y="314"/>
                  <a:pt x="366" y="309"/>
                  <a:pt x="368" y="303"/>
                </a:cubicBezTo>
                <a:cubicBezTo>
                  <a:pt x="370" y="295"/>
                  <a:pt x="373" y="286"/>
                  <a:pt x="379" y="279"/>
                </a:cubicBezTo>
                <a:cubicBezTo>
                  <a:pt x="381" y="276"/>
                  <a:pt x="384" y="274"/>
                  <a:pt x="387" y="271"/>
                </a:cubicBezTo>
                <a:cubicBezTo>
                  <a:pt x="389" y="268"/>
                  <a:pt x="391" y="263"/>
                  <a:pt x="392" y="259"/>
                </a:cubicBezTo>
                <a:cubicBezTo>
                  <a:pt x="396" y="252"/>
                  <a:pt x="401" y="246"/>
                  <a:pt x="405" y="239"/>
                </a:cubicBezTo>
                <a:cubicBezTo>
                  <a:pt x="409" y="232"/>
                  <a:pt x="410" y="224"/>
                  <a:pt x="416" y="219"/>
                </a:cubicBezTo>
                <a:cubicBezTo>
                  <a:pt x="426" y="211"/>
                  <a:pt x="427" y="198"/>
                  <a:pt x="432" y="186"/>
                </a:cubicBezTo>
                <a:cubicBezTo>
                  <a:pt x="438" y="174"/>
                  <a:pt x="436" y="162"/>
                  <a:pt x="432" y="150"/>
                </a:cubicBezTo>
                <a:cubicBezTo>
                  <a:pt x="426" y="135"/>
                  <a:pt x="430" y="119"/>
                  <a:pt x="424" y="104"/>
                </a:cubicBezTo>
                <a:close/>
                <a:moveTo>
                  <a:pt x="258" y="67"/>
                </a:moveTo>
                <a:cubicBezTo>
                  <a:pt x="261" y="52"/>
                  <a:pt x="264" y="36"/>
                  <a:pt x="259" y="21"/>
                </a:cubicBezTo>
                <a:cubicBezTo>
                  <a:pt x="261" y="21"/>
                  <a:pt x="262" y="21"/>
                  <a:pt x="264" y="20"/>
                </a:cubicBezTo>
                <a:cubicBezTo>
                  <a:pt x="264" y="20"/>
                  <a:pt x="264" y="20"/>
                  <a:pt x="264" y="20"/>
                </a:cubicBezTo>
                <a:cubicBezTo>
                  <a:pt x="265" y="24"/>
                  <a:pt x="266" y="28"/>
                  <a:pt x="266" y="32"/>
                </a:cubicBezTo>
                <a:cubicBezTo>
                  <a:pt x="267" y="44"/>
                  <a:pt x="266" y="57"/>
                  <a:pt x="264" y="69"/>
                </a:cubicBezTo>
                <a:cubicBezTo>
                  <a:pt x="262" y="88"/>
                  <a:pt x="257" y="106"/>
                  <a:pt x="253" y="125"/>
                </a:cubicBezTo>
                <a:cubicBezTo>
                  <a:pt x="252" y="125"/>
                  <a:pt x="250" y="124"/>
                  <a:pt x="248" y="124"/>
                </a:cubicBezTo>
                <a:cubicBezTo>
                  <a:pt x="254" y="106"/>
                  <a:pt x="255" y="86"/>
                  <a:pt x="258" y="67"/>
                </a:cubicBezTo>
                <a:close/>
                <a:moveTo>
                  <a:pt x="214" y="75"/>
                </a:moveTo>
                <a:cubicBezTo>
                  <a:pt x="225" y="81"/>
                  <a:pt x="237" y="83"/>
                  <a:pt x="246" y="74"/>
                </a:cubicBezTo>
                <a:cubicBezTo>
                  <a:pt x="244" y="83"/>
                  <a:pt x="243" y="92"/>
                  <a:pt x="242" y="100"/>
                </a:cubicBezTo>
                <a:cubicBezTo>
                  <a:pt x="241" y="100"/>
                  <a:pt x="241" y="100"/>
                  <a:pt x="241" y="100"/>
                </a:cubicBezTo>
                <a:cubicBezTo>
                  <a:pt x="240" y="99"/>
                  <a:pt x="239" y="99"/>
                  <a:pt x="239" y="99"/>
                </a:cubicBezTo>
                <a:cubicBezTo>
                  <a:pt x="239" y="99"/>
                  <a:pt x="235" y="98"/>
                  <a:pt x="235" y="97"/>
                </a:cubicBezTo>
                <a:cubicBezTo>
                  <a:pt x="230" y="96"/>
                  <a:pt x="226" y="96"/>
                  <a:pt x="222" y="96"/>
                </a:cubicBezTo>
                <a:cubicBezTo>
                  <a:pt x="210" y="96"/>
                  <a:pt x="204" y="87"/>
                  <a:pt x="194" y="82"/>
                </a:cubicBezTo>
                <a:cubicBezTo>
                  <a:pt x="190" y="81"/>
                  <a:pt x="187" y="79"/>
                  <a:pt x="184" y="77"/>
                </a:cubicBezTo>
                <a:cubicBezTo>
                  <a:pt x="188" y="76"/>
                  <a:pt x="193" y="76"/>
                  <a:pt x="197" y="76"/>
                </a:cubicBezTo>
                <a:cubicBezTo>
                  <a:pt x="203" y="75"/>
                  <a:pt x="209" y="75"/>
                  <a:pt x="214" y="75"/>
                </a:cubicBezTo>
                <a:close/>
                <a:moveTo>
                  <a:pt x="84" y="18"/>
                </a:moveTo>
                <a:cubicBezTo>
                  <a:pt x="95" y="16"/>
                  <a:pt x="107" y="15"/>
                  <a:pt x="118" y="16"/>
                </a:cubicBezTo>
                <a:cubicBezTo>
                  <a:pt x="132" y="18"/>
                  <a:pt x="142" y="28"/>
                  <a:pt x="152" y="36"/>
                </a:cubicBezTo>
                <a:cubicBezTo>
                  <a:pt x="156" y="40"/>
                  <a:pt x="159" y="43"/>
                  <a:pt x="163" y="45"/>
                </a:cubicBezTo>
                <a:cubicBezTo>
                  <a:pt x="156" y="44"/>
                  <a:pt x="149" y="43"/>
                  <a:pt x="142" y="42"/>
                </a:cubicBezTo>
                <a:cubicBezTo>
                  <a:pt x="142" y="41"/>
                  <a:pt x="142" y="40"/>
                  <a:pt x="141" y="39"/>
                </a:cubicBezTo>
                <a:cubicBezTo>
                  <a:pt x="140" y="37"/>
                  <a:pt x="138" y="35"/>
                  <a:pt x="136" y="34"/>
                </a:cubicBezTo>
                <a:cubicBezTo>
                  <a:pt x="134" y="32"/>
                  <a:pt x="131" y="29"/>
                  <a:pt x="128" y="28"/>
                </a:cubicBezTo>
                <a:cubicBezTo>
                  <a:pt x="123" y="26"/>
                  <a:pt x="120" y="20"/>
                  <a:pt x="114" y="24"/>
                </a:cubicBezTo>
                <a:cubicBezTo>
                  <a:pt x="113" y="24"/>
                  <a:pt x="113" y="26"/>
                  <a:pt x="113" y="27"/>
                </a:cubicBezTo>
                <a:cubicBezTo>
                  <a:pt x="116" y="33"/>
                  <a:pt x="121" y="36"/>
                  <a:pt x="126" y="39"/>
                </a:cubicBezTo>
                <a:cubicBezTo>
                  <a:pt x="118" y="37"/>
                  <a:pt x="109" y="34"/>
                  <a:pt x="100" y="32"/>
                </a:cubicBezTo>
                <a:cubicBezTo>
                  <a:pt x="96" y="27"/>
                  <a:pt x="90" y="19"/>
                  <a:pt x="83" y="18"/>
                </a:cubicBezTo>
                <a:cubicBezTo>
                  <a:pt x="83" y="18"/>
                  <a:pt x="83" y="18"/>
                  <a:pt x="84" y="18"/>
                </a:cubicBezTo>
                <a:close/>
                <a:moveTo>
                  <a:pt x="68" y="59"/>
                </a:moveTo>
                <a:cubicBezTo>
                  <a:pt x="65" y="56"/>
                  <a:pt x="63" y="50"/>
                  <a:pt x="60" y="48"/>
                </a:cubicBezTo>
                <a:cubicBezTo>
                  <a:pt x="55" y="45"/>
                  <a:pt x="50" y="42"/>
                  <a:pt x="45" y="39"/>
                </a:cubicBezTo>
                <a:cubicBezTo>
                  <a:pt x="43" y="38"/>
                  <a:pt x="41" y="37"/>
                  <a:pt x="39" y="36"/>
                </a:cubicBezTo>
                <a:cubicBezTo>
                  <a:pt x="41" y="35"/>
                  <a:pt x="42" y="33"/>
                  <a:pt x="44" y="32"/>
                </a:cubicBezTo>
                <a:cubicBezTo>
                  <a:pt x="46" y="30"/>
                  <a:pt x="48" y="29"/>
                  <a:pt x="51" y="28"/>
                </a:cubicBezTo>
                <a:cubicBezTo>
                  <a:pt x="60" y="24"/>
                  <a:pt x="69" y="21"/>
                  <a:pt x="79" y="19"/>
                </a:cubicBezTo>
                <a:cubicBezTo>
                  <a:pt x="79" y="19"/>
                  <a:pt x="78" y="19"/>
                  <a:pt x="78" y="19"/>
                </a:cubicBezTo>
                <a:cubicBezTo>
                  <a:pt x="77" y="20"/>
                  <a:pt x="76" y="22"/>
                  <a:pt x="77" y="23"/>
                </a:cubicBezTo>
                <a:cubicBezTo>
                  <a:pt x="80" y="26"/>
                  <a:pt x="83" y="27"/>
                  <a:pt x="86" y="30"/>
                </a:cubicBezTo>
                <a:cubicBezTo>
                  <a:pt x="79" y="30"/>
                  <a:pt x="73" y="32"/>
                  <a:pt x="65" y="34"/>
                </a:cubicBezTo>
                <a:cubicBezTo>
                  <a:pt x="64" y="32"/>
                  <a:pt x="60" y="32"/>
                  <a:pt x="59" y="36"/>
                </a:cubicBezTo>
                <a:cubicBezTo>
                  <a:pt x="59" y="36"/>
                  <a:pt x="59" y="36"/>
                  <a:pt x="59" y="37"/>
                </a:cubicBezTo>
                <a:cubicBezTo>
                  <a:pt x="57" y="40"/>
                  <a:pt x="60" y="43"/>
                  <a:pt x="63" y="43"/>
                </a:cubicBezTo>
                <a:cubicBezTo>
                  <a:pt x="73" y="42"/>
                  <a:pt x="81" y="38"/>
                  <a:pt x="91" y="40"/>
                </a:cubicBezTo>
                <a:cubicBezTo>
                  <a:pt x="97" y="41"/>
                  <a:pt x="103" y="43"/>
                  <a:pt x="109" y="45"/>
                </a:cubicBezTo>
                <a:cubicBezTo>
                  <a:pt x="109" y="45"/>
                  <a:pt x="109" y="45"/>
                  <a:pt x="109" y="45"/>
                </a:cubicBezTo>
                <a:cubicBezTo>
                  <a:pt x="109" y="45"/>
                  <a:pt x="109" y="45"/>
                  <a:pt x="109" y="45"/>
                </a:cubicBezTo>
                <a:cubicBezTo>
                  <a:pt x="108" y="45"/>
                  <a:pt x="107" y="46"/>
                  <a:pt x="106" y="46"/>
                </a:cubicBezTo>
                <a:cubicBezTo>
                  <a:pt x="105" y="46"/>
                  <a:pt x="103" y="47"/>
                  <a:pt x="102" y="48"/>
                </a:cubicBezTo>
                <a:cubicBezTo>
                  <a:pt x="99" y="50"/>
                  <a:pt x="97" y="54"/>
                  <a:pt x="98" y="58"/>
                </a:cubicBezTo>
                <a:cubicBezTo>
                  <a:pt x="99" y="60"/>
                  <a:pt x="101" y="61"/>
                  <a:pt x="103" y="59"/>
                </a:cubicBezTo>
                <a:cubicBezTo>
                  <a:pt x="104" y="59"/>
                  <a:pt x="105" y="58"/>
                  <a:pt x="105" y="57"/>
                </a:cubicBezTo>
                <a:cubicBezTo>
                  <a:pt x="106" y="57"/>
                  <a:pt x="106" y="57"/>
                  <a:pt x="106" y="57"/>
                </a:cubicBezTo>
                <a:cubicBezTo>
                  <a:pt x="106" y="57"/>
                  <a:pt x="107" y="56"/>
                  <a:pt x="107" y="56"/>
                </a:cubicBezTo>
                <a:cubicBezTo>
                  <a:pt x="107" y="56"/>
                  <a:pt x="107" y="56"/>
                  <a:pt x="107" y="56"/>
                </a:cubicBezTo>
                <a:cubicBezTo>
                  <a:pt x="109" y="55"/>
                  <a:pt x="112" y="54"/>
                  <a:pt x="113" y="52"/>
                </a:cubicBezTo>
                <a:cubicBezTo>
                  <a:pt x="114" y="52"/>
                  <a:pt x="114" y="51"/>
                  <a:pt x="115" y="50"/>
                </a:cubicBezTo>
                <a:cubicBezTo>
                  <a:pt x="116" y="49"/>
                  <a:pt x="116" y="47"/>
                  <a:pt x="115" y="46"/>
                </a:cubicBezTo>
                <a:cubicBezTo>
                  <a:pt x="118" y="47"/>
                  <a:pt x="120" y="47"/>
                  <a:pt x="123" y="48"/>
                </a:cubicBezTo>
                <a:cubicBezTo>
                  <a:pt x="132" y="50"/>
                  <a:pt x="140" y="51"/>
                  <a:pt x="149" y="53"/>
                </a:cubicBezTo>
                <a:cubicBezTo>
                  <a:pt x="148" y="53"/>
                  <a:pt x="148" y="54"/>
                  <a:pt x="148" y="54"/>
                </a:cubicBezTo>
                <a:cubicBezTo>
                  <a:pt x="146" y="57"/>
                  <a:pt x="143" y="59"/>
                  <a:pt x="142" y="62"/>
                </a:cubicBezTo>
                <a:cubicBezTo>
                  <a:pt x="141" y="64"/>
                  <a:pt x="143" y="65"/>
                  <a:pt x="145" y="65"/>
                </a:cubicBezTo>
                <a:cubicBezTo>
                  <a:pt x="151" y="65"/>
                  <a:pt x="155" y="59"/>
                  <a:pt x="158" y="55"/>
                </a:cubicBezTo>
                <a:cubicBezTo>
                  <a:pt x="159" y="55"/>
                  <a:pt x="160" y="55"/>
                  <a:pt x="161" y="55"/>
                </a:cubicBezTo>
                <a:cubicBezTo>
                  <a:pt x="170" y="57"/>
                  <a:pt x="179" y="60"/>
                  <a:pt x="188" y="62"/>
                </a:cubicBezTo>
                <a:cubicBezTo>
                  <a:pt x="181" y="62"/>
                  <a:pt x="174" y="63"/>
                  <a:pt x="167" y="65"/>
                </a:cubicBezTo>
                <a:cubicBezTo>
                  <a:pt x="156" y="67"/>
                  <a:pt x="145" y="72"/>
                  <a:pt x="133" y="73"/>
                </a:cubicBezTo>
                <a:cubicBezTo>
                  <a:pt x="122" y="74"/>
                  <a:pt x="110" y="72"/>
                  <a:pt x="99" y="70"/>
                </a:cubicBezTo>
                <a:cubicBezTo>
                  <a:pt x="88" y="68"/>
                  <a:pt x="77" y="67"/>
                  <a:pt x="68" y="59"/>
                </a:cubicBezTo>
                <a:close/>
                <a:moveTo>
                  <a:pt x="221" y="326"/>
                </a:moveTo>
                <a:cubicBezTo>
                  <a:pt x="220" y="326"/>
                  <a:pt x="220" y="326"/>
                  <a:pt x="219" y="326"/>
                </a:cubicBezTo>
                <a:cubicBezTo>
                  <a:pt x="219" y="325"/>
                  <a:pt x="219" y="325"/>
                  <a:pt x="218" y="325"/>
                </a:cubicBezTo>
                <a:cubicBezTo>
                  <a:pt x="218" y="325"/>
                  <a:pt x="218" y="325"/>
                  <a:pt x="218" y="325"/>
                </a:cubicBezTo>
                <a:cubicBezTo>
                  <a:pt x="220" y="325"/>
                  <a:pt x="221" y="325"/>
                  <a:pt x="222" y="326"/>
                </a:cubicBezTo>
                <a:cubicBezTo>
                  <a:pt x="222" y="326"/>
                  <a:pt x="221" y="326"/>
                  <a:pt x="221" y="326"/>
                </a:cubicBezTo>
                <a:close/>
                <a:moveTo>
                  <a:pt x="237" y="341"/>
                </a:moveTo>
                <a:cubicBezTo>
                  <a:pt x="237" y="340"/>
                  <a:pt x="237" y="340"/>
                  <a:pt x="237" y="340"/>
                </a:cubicBezTo>
                <a:cubicBezTo>
                  <a:pt x="237" y="340"/>
                  <a:pt x="237" y="339"/>
                  <a:pt x="238" y="339"/>
                </a:cubicBezTo>
                <a:cubicBezTo>
                  <a:pt x="238" y="339"/>
                  <a:pt x="239" y="340"/>
                  <a:pt x="239" y="341"/>
                </a:cubicBezTo>
                <a:cubicBezTo>
                  <a:pt x="239" y="341"/>
                  <a:pt x="239" y="341"/>
                  <a:pt x="239" y="341"/>
                </a:cubicBezTo>
                <a:cubicBezTo>
                  <a:pt x="238" y="341"/>
                  <a:pt x="238" y="341"/>
                  <a:pt x="237" y="3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8"/>
          <p:cNvSpPr>
            <a:spLocks/>
          </p:cNvSpPr>
          <p:nvPr/>
        </p:nvSpPr>
        <p:spPr bwMode="auto">
          <a:xfrm>
            <a:off x="9649891" y="3227226"/>
            <a:ext cx="200025" cy="188913"/>
          </a:xfrm>
          <a:custGeom>
            <a:avLst/>
            <a:gdLst>
              <a:gd name="T0" fmla="*/ 120 w 128"/>
              <a:gd name="T1" fmla="*/ 51 h 121"/>
              <a:gd name="T2" fmla="*/ 61 w 128"/>
              <a:gd name="T3" fmla="*/ 38 h 121"/>
              <a:gd name="T4" fmla="*/ 65 w 128"/>
              <a:gd name="T5" fmla="*/ 18 h 121"/>
              <a:gd name="T6" fmla="*/ 60 w 128"/>
              <a:gd name="T7" fmla="*/ 3 h 121"/>
              <a:gd name="T8" fmla="*/ 50 w 128"/>
              <a:gd name="T9" fmla="*/ 14 h 121"/>
              <a:gd name="T10" fmla="*/ 50 w 128"/>
              <a:gd name="T11" fmla="*/ 15 h 121"/>
              <a:gd name="T12" fmla="*/ 49 w 128"/>
              <a:gd name="T13" fmla="*/ 19 h 121"/>
              <a:gd name="T14" fmla="*/ 46 w 128"/>
              <a:gd name="T15" fmla="*/ 35 h 121"/>
              <a:gd name="T16" fmla="*/ 4 w 128"/>
              <a:gd name="T17" fmla="*/ 30 h 121"/>
              <a:gd name="T18" fmla="*/ 3 w 128"/>
              <a:gd name="T19" fmla="*/ 37 h 121"/>
              <a:gd name="T20" fmla="*/ 42 w 128"/>
              <a:gd name="T21" fmla="*/ 50 h 121"/>
              <a:gd name="T22" fmla="*/ 41 w 128"/>
              <a:gd name="T23" fmla="*/ 66 h 121"/>
              <a:gd name="T24" fmla="*/ 48 w 128"/>
              <a:gd name="T25" fmla="*/ 119 h 121"/>
              <a:gd name="T26" fmla="*/ 56 w 128"/>
              <a:gd name="T27" fmla="*/ 117 h 121"/>
              <a:gd name="T28" fmla="*/ 56 w 128"/>
              <a:gd name="T29" fmla="*/ 88 h 121"/>
              <a:gd name="T30" fmla="*/ 59 w 128"/>
              <a:gd name="T31" fmla="*/ 54 h 121"/>
              <a:gd name="T32" fmla="*/ 117 w 128"/>
              <a:gd name="T33" fmla="*/ 63 h 121"/>
              <a:gd name="T34" fmla="*/ 120 w 128"/>
              <a:gd name="T35" fmla="*/ 5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21">
                <a:moveTo>
                  <a:pt x="120" y="51"/>
                </a:moveTo>
                <a:cubicBezTo>
                  <a:pt x="100" y="46"/>
                  <a:pt x="81" y="43"/>
                  <a:pt x="61" y="38"/>
                </a:cubicBezTo>
                <a:cubicBezTo>
                  <a:pt x="62" y="32"/>
                  <a:pt x="64" y="24"/>
                  <a:pt x="65" y="18"/>
                </a:cubicBezTo>
                <a:cubicBezTo>
                  <a:pt x="67" y="12"/>
                  <a:pt x="66" y="6"/>
                  <a:pt x="60" y="3"/>
                </a:cubicBezTo>
                <a:cubicBezTo>
                  <a:pt x="52" y="0"/>
                  <a:pt x="47" y="8"/>
                  <a:pt x="50" y="14"/>
                </a:cubicBezTo>
                <a:cubicBezTo>
                  <a:pt x="50" y="14"/>
                  <a:pt x="50" y="15"/>
                  <a:pt x="50" y="15"/>
                </a:cubicBezTo>
                <a:cubicBezTo>
                  <a:pt x="50" y="17"/>
                  <a:pt x="49" y="18"/>
                  <a:pt x="49" y="19"/>
                </a:cubicBezTo>
                <a:cubicBezTo>
                  <a:pt x="47" y="24"/>
                  <a:pt x="47" y="30"/>
                  <a:pt x="46" y="35"/>
                </a:cubicBezTo>
                <a:cubicBezTo>
                  <a:pt x="32" y="31"/>
                  <a:pt x="17" y="27"/>
                  <a:pt x="4" y="30"/>
                </a:cubicBezTo>
                <a:cubicBezTo>
                  <a:pt x="1" y="31"/>
                  <a:pt x="0" y="35"/>
                  <a:pt x="3" y="37"/>
                </a:cubicBezTo>
                <a:cubicBezTo>
                  <a:pt x="13" y="44"/>
                  <a:pt x="28" y="48"/>
                  <a:pt x="42" y="50"/>
                </a:cubicBezTo>
                <a:cubicBezTo>
                  <a:pt x="42" y="56"/>
                  <a:pt x="41" y="61"/>
                  <a:pt x="41" y="66"/>
                </a:cubicBezTo>
                <a:cubicBezTo>
                  <a:pt x="40" y="83"/>
                  <a:pt x="37" y="104"/>
                  <a:pt x="48" y="119"/>
                </a:cubicBezTo>
                <a:cubicBezTo>
                  <a:pt x="50" y="121"/>
                  <a:pt x="55" y="121"/>
                  <a:pt x="56" y="117"/>
                </a:cubicBezTo>
                <a:cubicBezTo>
                  <a:pt x="57" y="107"/>
                  <a:pt x="55" y="98"/>
                  <a:pt x="56" y="88"/>
                </a:cubicBezTo>
                <a:cubicBezTo>
                  <a:pt x="58" y="77"/>
                  <a:pt x="57" y="65"/>
                  <a:pt x="59" y="54"/>
                </a:cubicBezTo>
                <a:cubicBezTo>
                  <a:pt x="78" y="57"/>
                  <a:pt x="98" y="60"/>
                  <a:pt x="117" y="63"/>
                </a:cubicBezTo>
                <a:cubicBezTo>
                  <a:pt x="125" y="64"/>
                  <a:pt x="128" y="52"/>
                  <a:pt x="120"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9"/>
          <p:cNvSpPr>
            <a:spLocks noEditPoints="1"/>
          </p:cNvSpPr>
          <p:nvPr/>
        </p:nvSpPr>
        <p:spPr bwMode="auto">
          <a:xfrm>
            <a:off x="9878491" y="2924014"/>
            <a:ext cx="452438" cy="742950"/>
          </a:xfrm>
          <a:custGeom>
            <a:avLst/>
            <a:gdLst>
              <a:gd name="T0" fmla="*/ 190 w 290"/>
              <a:gd name="T1" fmla="*/ 140 h 477"/>
              <a:gd name="T2" fmla="*/ 202 w 290"/>
              <a:gd name="T3" fmla="*/ 72 h 477"/>
              <a:gd name="T4" fmla="*/ 178 w 290"/>
              <a:gd name="T5" fmla="*/ 83 h 477"/>
              <a:gd name="T6" fmla="*/ 132 w 290"/>
              <a:gd name="T7" fmla="*/ 37 h 477"/>
              <a:gd name="T8" fmla="*/ 33 w 290"/>
              <a:gd name="T9" fmla="*/ 8 h 477"/>
              <a:gd name="T10" fmla="*/ 4 w 290"/>
              <a:gd name="T11" fmla="*/ 6 h 477"/>
              <a:gd name="T12" fmla="*/ 130 w 290"/>
              <a:gd name="T13" fmla="*/ 110 h 477"/>
              <a:gd name="T14" fmla="*/ 174 w 290"/>
              <a:gd name="T15" fmla="*/ 140 h 477"/>
              <a:gd name="T16" fmla="*/ 148 w 290"/>
              <a:gd name="T17" fmla="*/ 134 h 477"/>
              <a:gd name="T18" fmla="*/ 27 w 290"/>
              <a:gd name="T19" fmla="*/ 179 h 477"/>
              <a:gd name="T20" fmla="*/ 99 w 290"/>
              <a:gd name="T21" fmla="*/ 451 h 477"/>
              <a:gd name="T22" fmla="*/ 123 w 290"/>
              <a:gd name="T23" fmla="*/ 462 h 477"/>
              <a:gd name="T24" fmla="*/ 132 w 290"/>
              <a:gd name="T25" fmla="*/ 463 h 477"/>
              <a:gd name="T26" fmla="*/ 154 w 290"/>
              <a:gd name="T27" fmla="*/ 467 h 477"/>
              <a:gd name="T28" fmla="*/ 171 w 290"/>
              <a:gd name="T29" fmla="*/ 465 h 477"/>
              <a:gd name="T30" fmla="*/ 222 w 290"/>
              <a:gd name="T31" fmla="*/ 392 h 477"/>
              <a:gd name="T32" fmla="*/ 239 w 290"/>
              <a:gd name="T33" fmla="*/ 296 h 477"/>
              <a:gd name="T34" fmla="*/ 276 w 290"/>
              <a:gd name="T35" fmla="*/ 153 h 477"/>
              <a:gd name="T36" fmla="*/ 149 w 290"/>
              <a:gd name="T37" fmla="*/ 75 h 477"/>
              <a:gd name="T38" fmla="*/ 129 w 290"/>
              <a:gd name="T39" fmla="*/ 85 h 477"/>
              <a:gd name="T40" fmla="*/ 103 w 290"/>
              <a:gd name="T41" fmla="*/ 88 h 477"/>
              <a:gd name="T42" fmla="*/ 32 w 290"/>
              <a:gd name="T43" fmla="*/ 22 h 477"/>
              <a:gd name="T44" fmla="*/ 118 w 290"/>
              <a:gd name="T45" fmla="*/ 44 h 477"/>
              <a:gd name="T46" fmla="*/ 119 w 290"/>
              <a:gd name="T47" fmla="*/ 54 h 477"/>
              <a:gd name="T48" fmla="*/ 111 w 290"/>
              <a:gd name="T49" fmla="*/ 63 h 477"/>
              <a:gd name="T50" fmla="*/ 107 w 290"/>
              <a:gd name="T51" fmla="*/ 38 h 477"/>
              <a:gd name="T52" fmla="*/ 103 w 290"/>
              <a:gd name="T53" fmla="*/ 60 h 477"/>
              <a:gd name="T54" fmla="*/ 89 w 290"/>
              <a:gd name="T55" fmla="*/ 47 h 477"/>
              <a:gd name="T56" fmla="*/ 76 w 290"/>
              <a:gd name="T57" fmla="*/ 29 h 477"/>
              <a:gd name="T58" fmla="*/ 75 w 290"/>
              <a:gd name="T59" fmla="*/ 51 h 477"/>
              <a:gd name="T60" fmla="*/ 83 w 290"/>
              <a:gd name="T61" fmla="*/ 61 h 477"/>
              <a:gd name="T62" fmla="*/ 99 w 290"/>
              <a:gd name="T63" fmla="*/ 71 h 477"/>
              <a:gd name="T64" fmla="*/ 113 w 290"/>
              <a:gd name="T65" fmla="*/ 78 h 477"/>
              <a:gd name="T66" fmla="*/ 114 w 290"/>
              <a:gd name="T67" fmla="*/ 84 h 477"/>
              <a:gd name="T68" fmla="*/ 130 w 290"/>
              <a:gd name="T69" fmla="*/ 85 h 477"/>
              <a:gd name="T70" fmla="*/ 139 w 290"/>
              <a:gd name="T71" fmla="*/ 58 h 477"/>
              <a:gd name="T72" fmla="*/ 137 w 290"/>
              <a:gd name="T73" fmla="*/ 70 h 477"/>
              <a:gd name="T74" fmla="*/ 129 w 290"/>
              <a:gd name="T75" fmla="*/ 54 h 477"/>
              <a:gd name="T76" fmla="*/ 141 w 290"/>
              <a:gd name="T77" fmla="*/ 85 h 477"/>
              <a:gd name="T78" fmla="*/ 261 w 290"/>
              <a:gd name="T79" fmla="*/ 226 h 477"/>
              <a:gd name="T80" fmla="*/ 216 w 290"/>
              <a:gd name="T81" fmla="*/ 333 h 477"/>
              <a:gd name="T82" fmla="*/ 198 w 290"/>
              <a:gd name="T83" fmla="*/ 442 h 477"/>
              <a:gd name="T84" fmla="*/ 126 w 290"/>
              <a:gd name="T85" fmla="*/ 433 h 477"/>
              <a:gd name="T86" fmla="*/ 73 w 290"/>
              <a:gd name="T87" fmla="*/ 292 h 477"/>
              <a:gd name="T88" fmla="*/ 85 w 290"/>
              <a:gd name="T89" fmla="*/ 124 h 477"/>
              <a:gd name="T90" fmla="*/ 173 w 290"/>
              <a:gd name="T91" fmla="*/ 150 h 477"/>
              <a:gd name="T92" fmla="*/ 138 w 290"/>
              <a:gd name="T93" fmla="*/ 186 h 477"/>
              <a:gd name="T94" fmla="*/ 186 w 290"/>
              <a:gd name="T95" fmla="*/ 189 h 477"/>
              <a:gd name="T96" fmla="*/ 208 w 290"/>
              <a:gd name="T97" fmla="*/ 182 h 477"/>
              <a:gd name="T98" fmla="*/ 200 w 290"/>
              <a:gd name="T99" fmla="*/ 147 h 477"/>
              <a:gd name="T100" fmla="*/ 261 w 290"/>
              <a:gd name="T101" fmla="*/ 22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477">
                <a:moveTo>
                  <a:pt x="262" y="135"/>
                </a:moveTo>
                <a:cubicBezTo>
                  <a:pt x="252" y="129"/>
                  <a:pt x="244" y="132"/>
                  <a:pt x="233" y="130"/>
                </a:cubicBezTo>
                <a:cubicBezTo>
                  <a:pt x="226" y="128"/>
                  <a:pt x="218" y="129"/>
                  <a:pt x="212" y="132"/>
                </a:cubicBezTo>
                <a:cubicBezTo>
                  <a:pt x="205" y="136"/>
                  <a:pt x="197" y="137"/>
                  <a:pt x="190" y="140"/>
                </a:cubicBezTo>
                <a:cubicBezTo>
                  <a:pt x="191" y="133"/>
                  <a:pt x="193" y="126"/>
                  <a:pt x="194" y="120"/>
                </a:cubicBezTo>
                <a:cubicBezTo>
                  <a:pt x="201" y="93"/>
                  <a:pt x="218" y="72"/>
                  <a:pt x="241" y="57"/>
                </a:cubicBezTo>
                <a:cubicBezTo>
                  <a:pt x="246" y="54"/>
                  <a:pt x="242" y="46"/>
                  <a:pt x="236" y="48"/>
                </a:cubicBezTo>
                <a:cubicBezTo>
                  <a:pt x="224" y="50"/>
                  <a:pt x="211" y="63"/>
                  <a:pt x="202" y="72"/>
                </a:cubicBezTo>
                <a:cubicBezTo>
                  <a:pt x="197" y="76"/>
                  <a:pt x="193" y="82"/>
                  <a:pt x="190" y="87"/>
                </a:cubicBezTo>
                <a:cubicBezTo>
                  <a:pt x="189" y="87"/>
                  <a:pt x="188" y="87"/>
                  <a:pt x="186" y="87"/>
                </a:cubicBezTo>
                <a:cubicBezTo>
                  <a:pt x="184" y="87"/>
                  <a:pt x="183" y="87"/>
                  <a:pt x="181" y="87"/>
                </a:cubicBezTo>
                <a:cubicBezTo>
                  <a:pt x="182" y="85"/>
                  <a:pt x="180" y="83"/>
                  <a:pt x="178" y="83"/>
                </a:cubicBezTo>
                <a:cubicBezTo>
                  <a:pt x="177" y="83"/>
                  <a:pt x="176" y="83"/>
                  <a:pt x="175" y="83"/>
                </a:cubicBezTo>
                <a:cubicBezTo>
                  <a:pt x="172" y="82"/>
                  <a:pt x="170" y="79"/>
                  <a:pt x="168" y="77"/>
                </a:cubicBezTo>
                <a:cubicBezTo>
                  <a:pt x="162" y="70"/>
                  <a:pt x="157" y="63"/>
                  <a:pt x="151" y="56"/>
                </a:cubicBezTo>
                <a:cubicBezTo>
                  <a:pt x="145" y="49"/>
                  <a:pt x="139" y="43"/>
                  <a:pt x="132" y="37"/>
                </a:cubicBezTo>
                <a:cubicBezTo>
                  <a:pt x="125" y="31"/>
                  <a:pt x="120" y="24"/>
                  <a:pt x="112" y="19"/>
                </a:cubicBezTo>
                <a:cubicBezTo>
                  <a:pt x="101" y="11"/>
                  <a:pt x="85" y="4"/>
                  <a:pt x="71" y="2"/>
                </a:cubicBezTo>
                <a:cubicBezTo>
                  <a:pt x="61" y="0"/>
                  <a:pt x="46" y="2"/>
                  <a:pt x="35" y="8"/>
                </a:cubicBezTo>
                <a:cubicBezTo>
                  <a:pt x="35" y="8"/>
                  <a:pt x="34" y="8"/>
                  <a:pt x="33" y="8"/>
                </a:cubicBezTo>
                <a:cubicBezTo>
                  <a:pt x="28" y="7"/>
                  <a:pt x="23" y="7"/>
                  <a:pt x="18" y="7"/>
                </a:cubicBezTo>
                <a:cubicBezTo>
                  <a:pt x="14" y="6"/>
                  <a:pt x="10" y="4"/>
                  <a:pt x="6" y="5"/>
                </a:cubicBezTo>
                <a:cubicBezTo>
                  <a:pt x="5" y="5"/>
                  <a:pt x="5" y="6"/>
                  <a:pt x="4" y="6"/>
                </a:cubicBezTo>
                <a:cubicBezTo>
                  <a:pt x="4" y="6"/>
                  <a:pt x="4" y="6"/>
                  <a:pt x="4" y="6"/>
                </a:cubicBezTo>
                <a:cubicBezTo>
                  <a:pt x="0" y="6"/>
                  <a:pt x="0" y="11"/>
                  <a:pt x="3" y="13"/>
                </a:cubicBezTo>
                <a:cubicBezTo>
                  <a:pt x="19" y="20"/>
                  <a:pt x="27" y="39"/>
                  <a:pt x="35" y="55"/>
                </a:cubicBezTo>
                <a:cubicBezTo>
                  <a:pt x="44" y="72"/>
                  <a:pt x="57" y="81"/>
                  <a:pt x="74" y="90"/>
                </a:cubicBezTo>
                <a:cubicBezTo>
                  <a:pt x="92" y="100"/>
                  <a:pt x="109" y="106"/>
                  <a:pt x="130" y="110"/>
                </a:cubicBezTo>
                <a:cubicBezTo>
                  <a:pt x="140" y="112"/>
                  <a:pt x="148" y="111"/>
                  <a:pt x="159" y="110"/>
                </a:cubicBezTo>
                <a:cubicBezTo>
                  <a:pt x="167" y="109"/>
                  <a:pt x="174" y="108"/>
                  <a:pt x="182" y="107"/>
                </a:cubicBezTo>
                <a:cubicBezTo>
                  <a:pt x="181" y="110"/>
                  <a:pt x="180" y="113"/>
                  <a:pt x="179" y="117"/>
                </a:cubicBezTo>
                <a:cubicBezTo>
                  <a:pt x="178" y="120"/>
                  <a:pt x="176" y="129"/>
                  <a:pt x="174" y="140"/>
                </a:cubicBezTo>
                <a:cubicBezTo>
                  <a:pt x="174" y="140"/>
                  <a:pt x="173" y="140"/>
                  <a:pt x="173" y="140"/>
                </a:cubicBezTo>
                <a:cubicBezTo>
                  <a:pt x="171" y="139"/>
                  <a:pt x="170" y="139"/>
                  <a:pt x="170" y="139"/>
                </a:cubicBezTo>
                <a:cubicBezTo>
                  <a:pt x="165" y="136"/>
                  <a:pt x="159" y="137"/>
                  <a:pt x="154" y="135"/>
                </a:cubicBezTo>
                <a:cubicBezTo>
                  <a:pt x="152" y="134"/>
                  <a:pt x="150" y="134"/>
                  <a:pt x="148" y="134"/>
                </a:cubicBezTo>
                <a:cubicBezTo>
                  <a:pt x="145" y="132"/>
                  <a:pt x="143" y="131"/>
                  <a:pt x="140" y="129"/>
                </a:cubicBezTo>
                <a:cubicBezTo>
                  <a:pt x="128" y="123"/>
                  <a:pt x="117" y="115"/>
                  <a:pt x="103" y="110"/>
                </a:cubicBezTo>
                <a:cubicBezTo>
                  <a:pt x="81" y="103"/>
                  <a:pt x="50" y="122"/>
                  <a:pt x="38" y="141"/>
                </a:cubicBezTo>
                <a:cubicBezTo>
                  <a:pt x="31" y="153"/>
                  <a:pt x="29" y="166"/>
                  <a:pt x="27" y="179"/>
                </a:cubicBezTo>
                <a:cubicBezTo>
                  <a:pt x="26" y="194"/>
                  <a:pt x="31" y="209"/>
                  <a:pt x="36" y="222"/>
                </a:cubicBezTo>
                <a:cubicBezTo>
                  <a:pt x="40" y="236"/>
                  <a:pt x="49" y="248"/>
                  <a:pt x="54" y="262"/>
                </a:cubicBezTo>
                <a:cubicBezTo>
                  <a:pt x="60" y="277"/>
                  <a:pt x="59" y="293"/>
                  <a:pt x="60" y="308"/>
                </a:cubicBezTo>
                <a:cubicBezTo>
                  <a:pt x="64" y="355"/>
                  <a:pt x="34" y="433"/>
                  <a:pt x="99" y="451"/>
                </a:cubicBezTo>
                <a:cubicBezTo>
                  <a:pt x="102" y="452"/>
                  <a:pt x="105" y="452"/>
                  <a:pt x="108" y="452"/>
                </a:cubicBezTo>
                <a:cubicBezTo>
                  <a:pt x="108" y="453"/>
                  <a:pt x="108" y="453"/>
                  <a:pt x="108" y="454"/>
                </a:cubicBezTo>
                <a:cubicBezTo>
                  <a:pt x="107" y="458"/>
                  <a:pt x="108" y="461"/>
                  <a:pt x="110" y="464"/>
                </a:cubicBezTo>
                <a:cubicBezTo>
                  <a:pt x="114" y="469"/>
                  <a:pt x="121" y="467"/>
                  <a:pt x="123" y="462"/>
                </a:cubicBezTo>
                <a:cubicBezTo>
                  <a:pt x="123" y="462"/>
                  <a:pt x="123" y="462"/>
                  <a:pt x="123" y="462"/>
                </a:cubicBezTo>
                <a:cubicBezTo>
                  <a:pt x="124" y="461"/>
                  <a:pt x="125" y="461"/>
                  <a:pt x="125" y="461"/>
                </a:cubicBezTo>
                <a:cubicBezTo>
                  <a:pt x="127" y="462"/>
                  <a:pt x="129" y="463"/>
                  <a:pt x="131" y="463"/>
                </a:cubicBezTo>
                <a:cubicBezTo>
                  <a:pt x="131" y="463"/>
                  <a:pt x="132" y="463"/>
                  <a:pt x="132" y="463"/>
                </a:cubicBezTo>
                <a:cubicBezTo>
                  <a:pt x="132" y="463"/>
                  <a:pt x="133" y="464"/>
                  <a:pt x="134" y="465"/>
                </a:cubicBezTo>
                <a:cubicBezTo>
                  <a:pt x="137" y="467"/>
                  <a:pt x="140" y="469"/>
                  <a:pt x="144" y="468"/>
                </a:cubicBezTo>
                <a:cubicBezTo>
                  <a:pt x="147" y="467"/>
                  <a:pt x="148" y="466"/>
                  <a:pt x="150" y="465"/>
                </a:cubicBezTo>
                <a:cubicBezTo>
                  <a:pt x="151" y="466"/>
                  <a:pt x="152" y="467"/>
                  <a:pt x="154" y="467"/>
                </a:cubicBezTo>
                <a:cubicBezTo>
                  <a:pt x="156" y="467"/>
                  <a:pt x="157" y="467"/>
                  <a:pt x="158" y="466"/>
                </a:cubicBezTo>
                <a:cubicBezTo>
                  <a:pt x="158" y="470"/>
                  <a:pt x="158" y="474"/>
                  <a:pt x="163" y="476"/>
                </a:cubicBezTo>
                <a:cubicBezTo>
                  <a:pt x="165" y="477"/>
                  <a:pt x="167" y="476"/>
                  <a:pt x="168" y="475"/>
                </a:cubicBezTo>
                <a:cubicBezTo>
                  <a:pt x="169" y="471"/>
                  <a:pt x="170" y="468"/>
                  <a:pt x="171" y="465"/>
                </a:cubicBezTo>
                <a:cubicBezTo>
                  <a:pt x="192" y="467"/>
                  <a:pt x="211" y="454"/>
                  <a:pt x="215" y="433"/>
                </a:cubicBezTo>
                <a:cubicBezTo>
                  <a:pt x="215" y="433"/>
                  <a:pt x="215" y="433"/>
                  <a:pt x="215" y="433"/>
                </a:cubicBezTo>
                <a:cubicBezTo>
                  <a:pt x="216" y="430"/>
                  <a:pt x="217" y="428"/>
                  <a:pt x="217" y="425"/>
                </a:cubicBezTo>
                <a:cubicBezTo>
                  <a:pt x="220" y="416"/>
                  <a:pt x="224" y="403"/>
                  <a:pt x="222" y="392"/>
                </a:cubicBezTo>
                <a:cubicBezTo>
                  <a:pt x="220" y="383"/>
                  <a:pt x="223" y="371"/>
                  <a:pt x="224" y="362"/>
                </a:cubicBezTo>
                <a:cubicBezTo>
                  <a:pt x="225" y="351"/>
                  <a:pt x="228" y="340"/>
                  <a:pt x="230" y="329"/>
                </a:cubicBezTo>
                <a:cubicBezTo>
                  <a:pt x="231" y="324"/>
                  <a:pt x="233" y="320"/>
                  <a:pt x="235" y="316"/>
                </a:cubicBezTo>
                <a:cubicBezTo>
                  <a:pt x="236" y="310"/>
                  <a:pt x="237" y="303"/>
                  <a:pt x="239" y="296"/>
                </a:cubicBezTo>
                <a:cubicBezTo>
                  <a:pt x="242" y="284"/>
                  <a:pt x="248" y="271"/>
                  <a:pt x="254" y="260"/>
                </a:cubicBezTo>
                <a:cubicBezTo>
                  <a:pt x="260" y="251"/>
                  <a:pt x="266" y="241"/>
                  <a:pt x="273" y="233"/>
                </a:cubicBezTo>
                <a:cubicBezTo>
                  <a:pt x="279" y="225"/>
                  <a:pt x="282" y="213"/>
                  <a:pt x="284" y="204"/>
                </a:cubicBezTo>
                <a:cubicBezTo>
                  <a:pt x="290" y="185"/>
                  <a:pt x="283" y="171"/>
                  <a:pt x="276" y="153"/>
                </a:cubicBezTo>
                <a:cubicBezTo>
                  <a:pt x="273" y="146"/>
                  <a:pt x="269" y="140"/>
                  <a:pt x="262" y="135"/>
                </a:cubicBezTo>
                <a:close/>
                <a:moveTo>
                  <a:pt x="159" y="79"/>
                </a:moveTo>
                <a:cubicBezTo>
                  <a:pt x="159" y="80"/>
                  <a:pt x="159" y="80"/>
                  <a:pt x="159" y="80"/>
                </a:cubicBezTo>
                <a:cubicBezTo>
                  <a:pt x="156" y="78"/>
                  <a:pt x="153" y="77"/>
                  <a:pt x="149" y="75"/>
                </a:cubicBezTo>
                <a:cubicBezTo>
                  <a:pt x="147" y="74"/>
                  <a:pt x="146" y="73"/>
                  <a:pt x="144" y="72"/>
                </a:cubicBezTo>
                <a:cubicBezTo>
                  <a:pt x="144" y="69"/>
                  <a:pt x="144" y="66"/>
                  <a:pt x="143" y="63"/>
                </a:cubicBezTo>
                <a:cubicBezTo>
                  <a:pt x="149" y="68"/>
                  <a:pt x="154" y="73"/>
                  <a:pt x="159" y="79"/>
                </a:cubicBezTo>
                <a:close/>
                <a:moveTo>
                  <a:pt x="129" y="85"/>
                </a:moveTo>
                <a:cubicBezTo>
                  <a:pt x="129" y="86"/>
                  <a:pt x="129" y="86"/>
                  <a:pt x="128" y="86"/>
                </a:cubicBezTo>
                <a:cubicBezTo>
                  <a:pt x="127" y="88"/>
                  <a:pt x="125" y="89"/>
                  <a:pt x="124" y="91"/>
                </a:cubicBezTo>
                <a:cubicBezTo>
                  <a:pt x="124" y="92"/>
                  <a:pt x="124" y="93"/>
                  <a:pt x="124" y="93"/>
                </a:cubicBezTo>
                <a:cubicBezTo>
                  <a:pt x="117" y="92"/>
                  <a:pt x="110" y="90"/>
                  <a:pt x="103" y="88"/>
                </a:cubicBezTo>
                <a:cubicBezTo>
                  <a:pt x="93" y="84"/>
                  <a:pt x="84" y="78"/>
                  <a:pt x="75" y="73"/>
                </a:cubicBezTo>
                <a:cubicBezTo>
                  <a:pt x="65" y="68"/>
                  <a:pt x="58" y="64"/>
                  <a:pt x="52" y="55"/>
                </a:cubicBezTo>
                <a:cubicBezTo>
                  <a:pt x="46" y="47"/>
                  <a:pt x="41" y="38"/>
                  <a:pt x="37" y="29"/>
                </a:cubicBezTo>
                <a:cubicBezTo>
                  <a:pt x="35" y="26"/>
                  <a:pt x="34" y="24"/>
                  <a:pt x="32" y="22"/>
                </a:cubicBezTo>
                <a:cubicBezTo>
                  <a:pt x="49" y="19"/>
                  <a:pt x="63" y="10"/>
                  <a:pt x="80" y="17"/>
                </a:cubicBezTo>
                <a:cubicBezTo>
                  <a:pt x="95" y="23"/>
                  <a:pt x="110" y="28"/>
                  <a:pt x="121" y="42"/>
                </a:cubicBezTo>
                <a:cubicBezTo>
                  <a:pt x="122" y="43"/>
                  <a:pt x="123" y="44"/>
                  <a:pt x="124" y="46"/>
                </a:cubicBezTo>
                <a:cubicBezTo>
                  <a:pt x="122" y="45"/>
                  <a:pt x="121" y="44"/>
                  <a:pt x="118" y="44"/>
                </a:cubicBezTo>
                <a:cubicBezTo>
                  <a:pt x="113" y="45"/>
                  <a:pt x="114" y="53"/>
                  <a:pt x="119" y="53"/>
                </a:cubicBezTo>
                <a:cubicBezTo>
                  <a:pt x="119" y="53"/>
                  <a:pt x="119" y="53"/>
                  <a:pt x="119" y="53"/>
                </a:cubicBezTo>
                <a:cubicBezTo>
                  <a:pt x="119" y="53"/>
                  <a:pt x="119" y="53"/>
                  <a:pt x="119" y="53"/>
                </a:cubicBezTo>
                <a:cubicBezTo>
                  <a:pt x="119" y="53"/>
                  <a:pt x="119" y="54"/>
                  <a:pt x="119" y="54"/>
                </a:cubicBezTo>
                <a:cubicBezTo>
                  <a:pt x="120" y="56"/>
                  <a:pt x="120" y="58"/>
                  <a:pt x="120" y="60"/>
                </a:cubicBezTo>
                <a:cubicBezTo>
                  <a:pt x="120" y="62"/>
                  <a:pt x="121" y="64"/>
                  <a:pt x="122" y="65"/>
                </a:cubicBezTo>
                <a:cubicBezTo>
                  <a:pt x="120" y="65"/>
                  <a:pt x="118" y="65"/>
                  <a:pt x="116" y="64"/>
                </a:cubicBezTo>
                <a:cubicBezTo>
                  <a:pt x="115" y="64"/>
                  <a:pt x="113" y="63"/>
                  <a:pt x="111" y="63"/>
                </a:cubicBezTo>
                <a:cubicBezTo>
                  <a:pt x="113" y="62"/>
                  <a:pt x="113" y="60"/>
                  <a:pt x="113" y="58"/>
                </a:cubicBezTo>
                <a:cubicBezTo>
                  <a:pt x="113" y="57"/>
                  <a:pt x="113" y="55"/>
                  <a:pt x="113" y="54"/>
                </a:cubicBezTo>
                <a:cubicBezTo>
                  <a:pt x="113" y="52"/>
                  <a:pt x="112" y="50"/>
                  <a:pt x="112" y="48"/>
                </a:cubicBezTo>
                <a:cubicBezTo>
                  <a:pt x="110" y="45"/>
                  <a:pt x="108" y="41"/>
                  <a:pt x="107" y="38"/>
                </a:cubicBezTo>
                <a:cubicBezTo>
                  <a:pt x="105" y="32"/>
                  <a:pt x="97" y="35"/>
                  <a:pt x="99" y="41"/>
                </a:cubicBezTo>
                <a:cubicBezTo>
                  <a:pt x="100" y="45"/>
                  <a:pt x="102" y="48"/>
                  <a:pt x="103" y="53"/>
                </a:cubicBezTo>
                <a:cubicBezTo>
                  <a:pt x="104" y="55"/>
                  <a:pt x="104" y="57"/>
                  <a:pt x="104" y="60"/>
                </a:cubicBezTo>
                <a:cubicBezTo>
                  <a:pt x="104" y="60"/>
                  <a:pt x="104" y="60"/>
                  <a:pt x="103" y="60"/>
                </a:cubicBezTo>
                <a:cubicBezTo>
                  <a:pt x="101" y="59"/>
                  <a:pt x="99" y="58"/>
                  <a:pt x="97" y="57"/>
                </a:cubicBezTo>
                <a:cubicBezTo>
                  <a:pt x="95" y="56"/>
                  <a:pt x="93" y="55"/>
                  <a:pt x="92" y="54"/>
                </a:cubicBezTo>
                <a:cubicBezTo>
                  <a:pt x="92" y="53"/>
                  <a:pt x="92" y="53"/>
                  <a:pt x="92" y="53"/>
                </a:cubicBezTo>
                <a:cubicBezTo>
                  <a:pt x="92" y="50"/>
                  <a:pt x="91" y="48"/>
                  <a:pt x="89" y="47"/>
                </a:cubicBezTo>
                <a:cubicBezTo>
                  <a:pt x="89" y="47"/>
                  <a:pt x="88" y="46"/>
                  <a:pt x="88" y="46"/>
                </a:cubicBezTo>
                <a:cubicBezTo>
                  <a:pt x="88" y="42"/>
                  <a:pt x="88" y="39"/>
                  <a:pt x="88" y="36"/>
                </a:cubicBezTo>
                <a:cubicBezTo>
                  <a:pt x="88" y="30"/>
                  <a:pt x="86" y="24"/>
                  <a:pt x="81" y="21"/>
                </a:cubicBezTo>
                <a:cubicBezTo>
                  <a:pt x="76" y="19"/>
                  <a:pt x="71" y="26"/>
                  <a:pt x="76" y="29"/>
                </a:cubicBezTo>
                <a:cubicBezTo>
                  <a:pt x="78" y="31"/>
                  <a:pt x="78" y="35"/>
                  <a:pt x="78" y="38"/>
                </a:cubicBezTo>
                <a:cubicBezTo>
                  <a:pt x="72" y="33"/>
                  <a:pt x="64" y="29"/>
                  <a:pt x="56" y="28"/>
                </a:cubicBezTo>
                <a:cubicBezTo>
                  <a:pt x="53" y="27"/>
                  <a:pt x="52" y="32"/>
                  <a:pt x="54" y="33"/>
                </a:cubicBezTo>
                <a:cubicBezTo>
                  <a:pt x="63" y="37"/>
                  <a:pt x="69" y="44"/>
                  <a:pt x="75" y="51"/>
                </a:cubicBezTo>
                <a:cubicBezTo>
                  <a:pt x="72" y="52"/>
                  <a:pt x="70" y="53"/>
                  <a:pt x="69" y="56"/>
                </a:cubicBezTo>
                <a:cubicBezTo>
                  <a:pt x="68" y="59"/>
                  <a:pt x="69" y="62"/>
                  <a:pt x="72" y="62"/>
                </a:cubicBezTo>
                <a:cubicBezTo>
                  <a:pt x="74" y="63"/>
                  <a:pt x="76" y="62"/>
                  <a:pt x="78" y="62"/>
                </a:cubicBezTo>
                <a:cubicBezTo>
                  <a:pt x="79" y="61"/>
                  <a:pt x="81" y="61"/>
                  <a:pt x="83" y="61"/>
                </a:cubicBezTo>
                <a:cubicBezTo>
                  <a:pt x="83" y="61"/>
                  <a:pt x="83" y="61"/>
                  <a:pt x="83" y="61"/>
                </a:cubicBezTo>
                <a:cubicBezTo>
                  <a:pt x="85" y="63"/>
                  <a:pt x="87" y="64"/>
                  <a:pt x="89" y="65"/>
                </a:cubicBezTo>
                <a:cubicBezTo>
                  <a:pt x="87" y="70"/>
                  <a:pt x="91" y="76"/>
                  <a:pt x="96" y="72"/>
                </a:cubicBezTo>
                <a:cubicBezTo>
                  <a:pt x="97" y="72"/>
                  <a:pt x="98" y="71"/>
                  <a:pt x="99" y="71"/>
                </a:cubicBezTo>
                <a:cubicBezTo>
                  <a:pt x="104" y="73"/>
                  <a:pt x="110" y="75"/>
                  <a:pt x="115" y="76"/>
                </a:cubicBezTo>
                <a:cubicBezTo>
                  <a:pt x="115" y="76"/>
                  <a:pt x="115" y="77"/>
                  <a:pt x="115" y="77"/>
                </a:cubicBezTo>
                <a:cubicBezTo>
                  <a:pt x="115" y="77"/>
                  <a:pt x="115" y="77"/>
                  <a:pt x="115" y="77"/>
                </a:cubicBezTo>
                <a:cubicBezTo>
                  <a:pt x="114" y="78"/>
                  <a:pt x="114" y="78"/>
                  <a:pt x="113" y="78"/>
                </a:cubicBezTo>
                <a:cubicBezTo>
                  <a:pt x="113" y="78"/>
                  <a:pt x="111" y="78"/>
                  <a:pt x="112" y="78"/>
                </a:cubicBezTo>
                <a:cubicBezTo>
                  <a:pt x="111" y="78"/>
                  <a:pt x="110" y="78"/>
                  <a:pt x="109" y="78"/>
                </a:cubicBezTo>
                <a:cubicBezTo>
                  <a:pt x="107" y="79"/>
                  <a:pt x="108" y="82"/>
                  <a:pt x="109" y="83"/>
                </a:cubicBezTo>
                <a:cubicBezTo>
                  <a:pt x="110" y="84"/>
                  <a:pt x="112" y="84"/>
                  <a:pt x="114" y="84"/>
                </a:cubicBezTo>
                <a:cubicBezTo>
                  <a:pt x="115" y="84"/>
                  <a:pt x="117" y="84"/>
                  <a:pt x="118" y="83"/>
                </a:cubicBezTo>
                <a:cubicBezTo>
                  <a:pt x="119" y="82"/>
                  <a:pt x="120" y="81"/>
                  <a:pt x="121" y="80"/>
                </a:cubicBezTo>
                <a:cubicBezTo>
                  <a:pt x="124" y="81"/>
                  <a:pt x="127" y="82"/>
                  <a:pt x="129" y="84"/>
                </a:cubicBezTo>
                <a:cubicBezTo>
                  <a:pt x="129" y="84"/>
                  <a:pt x="129" y="85"/>
                  <a:pt x="130" y="85"/>
                </a:cubicBezTo>
                <a:cubicBezTo>
                  <a:pt x="130" y="85"/>
                  <a:pt x="129" y="85"/>
                  <a:pt x="129" y="85"/>
                </a:cubicBezTo>
                <a:close/>
                <a:moveTo>
                  <a:pt x="129" y="54"/>
                </a:moveTo>
                <a:cubicBezTo>
                  <a:pt x="129" y="51"/>
                  <a:pt x="128" y="50"/>
                  <a:pt x="127" y="48"/>
                </a:cubicBezTo>
                <a:cubicBezTo>
                  <a:pt x="131" y="52"/>
                  <a:pt x="135" y="55"/>
                  <a:pt x="139" y="58"/>
                </a:cubicBezTo>
                <a:cubicBezTo>
                  <a:pt x="139" y="59"/>
                  <a:pt x="139" y="59"/>
                  <a:pt x="139" y="59"/>
                </a:cubicBezTo>
                <a:cubicBezTo>
                  <a:pt x="138" y="59"/>
                  <a:pt x="137" y="59"/>
                  <a:pt x="136" y="59"/>
                </a:cubicBezTo>
                <a:cubicBezTo>
                  <a:pt x="134" y="59"/>
                  <a:pt x="134" y="63"/>
                  <a:pt x="137" y="63"/>
                </a:cubicBezTo>
                <a:cubicBezTo>
                  <a:pt x="138" y="63"/>
                  <a:pt x="137" y="67"/>
                  <a:pt x="137" y="70"/>
                </a:cubicBezTo>
                <a:cubicBezTo>
                  <a:pt x="135" y="69"/>
                  <a:pt x="133" y="69"/>
                  <a:pt x="131" y="68"/>
                </a:cubicBezTo>
                <a:cubicBezTo>
                  <a:pt x="132" y="67"/>
                  <a:pt x="132" y="66"/>
                  <a:pt x="132" y="65"/>
                </a:cubicBezTo>
                <a:cubicBezTo>
                  <a:pt x="131" y="64"/>
                  <a:pt x="130" y="62"/>
                  <a:pt x="130" y="61"/>
                </a:cubicBezTo>
                <a:cubicBezTo>
                  <a:pt x="130" y="59"/>
                  <a:pt x="130" y="56"/>
                  <a:pt x="129" y="54"/>
                </a:cubicBezTo>
                <a:close/>
                <a:moveTo>
                  <a:pt x="133" y="95"/>
                </a:moveTo>
                <a:cubicBezTo>
                  <a:pt x="132" y="95"/>
                  <a:pt x="131" y="94"/>
                  <a:pt x="130" y="94"/>
                </a:cubicBezTo>
                <a:cubicBezTo>
                  <a:pt x="135" y="93"/>
                  <a:pt x="139" y="88"/>
                  <a:pt x="137" y="83"/>
                </a:cubicBezTo>
                <a:cubicBezTo>
                  <a:pt x="139" y="84"/>
                  <a:pt x="140" y="84"/>
                  <a:pt x="141" y="85"/>
                </a:cubicBezTo>
                <a:cubicBezTo>
                  <a:pt x="147" y="88"/>
                  <a:pt x="153" y="91"/>
                  <a:pt x="159" y="93"/>
                </a:cubicBezTo>
                <a:cubicBezTo>
                  <a:pt x="159" y="93"/>
                  <a:pt x="159" y="93"/>
                  <a:pt x="159" y="93"/>
                </a:cubicBezTo>
                <a:cubicBezTo>
                  <a:pt x="150" y="95"/>
                  <a:pt x="141" y="96"/>
                  <a:pt x="133" y="95"/>
                </a:cubicBezTo>
                <a:close/>
                <a:moveTo>
                  <a:pt x="261" y="226"/>
                </a:moveTo>
                <a:cubicBezTo>
                  <a:pt x="256" y="233"/>
                  <a:pt x="253" y="241"/>
                  <a:pt x="248" y="248"/>
                </a:cubicBezTo>
                <a:cubicBezTo>
                  <a:pt x="241" y="256"/>
                  <a:pt x="237" y="266"/>
                  <a:pt x="233" y="275"/>
                </a:cubicBezTo>
                <a:cubicBezTo>
                  <a:pt x="229" y="284"/>
                  <a:pt x="226" y="292"/>
                  <a:pt x="224" y="302"/>
                </a:cubicBezTo>
                <a:cubicBezTo>
                  <a:pt x="222" y="312"/>
                  <a:pt x="218" y="322"/>
                  <a:pt x="216" y="333"/>
                </a:cubicBezTo>
                <a:cubicBezTo>
                  <a:pt x="214" y="342"/>
                  <a:pt x="212" y="351"/>
                  <a:pt x="211" y="360"/>
                </a:cubicBezTo>
                <a:cubicBezTo>
                  <a:pt x="210" y="368"/>
                  <a:pt x="208" y="379"/>
                  <a:pt x="208" y="388"/>
                </a:cubicBezTo>
                <a:cubicBezTo>
                  <a:pt x="209" y="397"/>
                  <a:pt x="209" y="406"/>
                  <a:pt x="207" y="415"/>
                </a:cubicBezTo>
                <a:cubicBezTo>
                  <a:pt x="204" y="424"/>
                  <a:pt x="201" y="433"/>
                  <a:pt x="198" y="442"/>
                </a:cubicBezTo>
                <a:cubicBezTo>
                  <a:pt x="195" y="445"/>
                  <a:pt x="190" y="449"/>
                  <a:pt x="185" y="450"/>
                </a:cubicBezTo>
                <a:cubicBezTo>
                  <a:pt x="178" y="452"/>
                  <a:pt x="171" y="453"/>
                  <a:pt x="165" y="448"/>
                </a:cubicBezTo>
                <a:cubicBezTo>
                  <a:pt x="161" y="443"/>
                  <a:pt x="155" y="440"/>
                  <a:pt x="150" y="436"/>
                </a:cubicBezTo>
                <a:cubicBezTo>
                  <a:pt x="142" y="429"/>
                  <a:pt x="135" y="430"/>
                  <a:pt x="126" y="433"/>
                </a:cubicBezTo>
                <a:cubicBezTo>
                  <a:pt x="113" y="437"/>
                  <a:pt x="105" y="440"/>
                  <a:pt x="92" y="433"/>
                </a:cubicBezTo>
                <a:cubicBezTo>
                  <a:pt x="68" y="421"/>
                  <a:pt x="69" y="390"/>
                  <a:pt x="70" y="367"/>
                </a:cubicBezTo>
                <a:cubicBezTo>
                  <a:pt x="71" y="355"/>
                  <a:pt x="75" y="343"/>
                  <a:pt x="75" y="331"/>
                </a:cubicBezTo>
                <a:cubicBezTo>
                  <a:pt x="76" y="318"/>
                  <a:pt x="76" y="304"/>
                  <a:pt x="73" y="292"/>
                </a:cubicBezTo>
                <a:cubicBezTo>
                  <a:pt x="71" y="280"/>
                  <a:pt x="73" y="269"/>
                  <a:pt x="68" y="257"/>
                </a:cubicBezTo>
                <a:cubicBezTo>
                  <a:pt x="62" y="245"/>
                  <a:pt x="55" y="234"/>
                  <a:pt x="50" y="221"/>
                </a:cubicBezTo>
                <a:cubicBezTo>
                  <a:pt x="41" y="195"/>
                  <a:pt x="36" y="166"/>
                  <a:pt x="54" y="143"/>
                </a:cubicBezTo>
                <a:cubicBezTo>
                  <a:pt x="62" y="133"/>
                  <a:pt x="74" y="128"/>
                  <a:pt x="85" y="124"/>
                </a:cubicBezTo>
                <a:cubicBezTo>
                  <a:pt x="99" y="119"/>
                  <a:pt x="113" y="129"/>
                  <a:pt x="125" y="135"/>
                </a:cubicBezTo>
                <a:cubicBezTo>
                  <a:pt x="135" y="141"/>
                  <a:pt x="146" y="144"/>
                  <a:pt x="157" y="148"/>
                </a:cubicBezTo>
                <a:cubicBezTo>
                  <a:pt x="161" y="149"/>
                  <a:pt x="165" y="149"/>
                  <a:pt x="169" y="149"/>
                </a:cubicBezTo>
                <a:cubicBezTo>
                  <a:pt x="170" y="150"/>
                  <a:pt x="172" y="150"/>
                  <a:pt x="173" y="150"/>
                </a:cubicBezTo>
                <a:cubicBezTo>
                  <a:pt x="172" y="158"/>
                  <a:pt x="172" y="165"/>
                  <a:pt x="172" y="171"/>
                </a:cubicBezTo>
                <a:cubicBezTo>
                  <a:pt x="169" y="171"/>
                  <a:pt x="166" y="170"/>
                  <a:pt x="162" y="169"/>
                </a:cubicBezTo>
                <a:cubicBezTo>
                  <a:pt x="151" y="167"/>
                  <a:pt x="138" y="169"/>
                  <a:pt x="134" y="181"/>
                </a:cubicBezTo>
                <a:cubicBezTo>
                  <a:pt x="133" y="184"/>
                  <a:pt x="136" y="186"/>
                  <a:pt x="138" y="186"/>
                </a:cubicBezTo>
                <a:cubicBezTo>
                  <a:pt x="143" y="186"/>
                  <a:pt x="147" y="184"/>
                  <a:pt x="151" y="184"/>
                </a:cubicBezTo>
                <a:cubicBezTo>
                  <a:pt x="155" y="183"/>
                  <a:pt x="161" y="185"/>
                  <a:pt x="165" y="186"/>
                </a:cubicBezTo>
                <a:cubicBezTo>
                  <a:pt x="170" y="187"/>
                  <a:pt x="176" y="188"/>
                  <a:pt x="182" y="189"/>
                </a:cubicBezTo>
                <a:cubicBezTo>
                  <a:pt x="183" y="189"/>
                  <a:pt x="184" y="189"/>
                  <a:pt x="186" y="189"/>
                </a:cubicBezTo>
                <a:cubicBezTo>
                  <a:pt x="190" y="190"/>
                  <a:pt x="194" y="191"/>
                  <a:pt x="199" y="193"/>
                </a:cubicBezTo>
                <a:cubicBezTo>
                  <a:pt x="200" y="195"/>
                  <a:pt x="203" y="196"/>
                  <a:pt x="206" y="194"/>
                </a:cubicBezTo>
                <a:cubicBezTo>
                  <a:pt x="206" y="194"/>
                  <a:pt x="206" y="194"/>
                  <a:pt x="206" y="194"/>
                </a:cubicBezTo>
                <a:cubicBezTo>
                  <a:pt x="212" y="193"/>
                  <a:pt x="214" y="185"/>
                  <a:pt x="208" y="182"/>
                </a:cubicBezTo>
                <a:cubicBezTo>
                  <a:pt x="202" y="179"/>
                  <a:pt x="195" y="177"/>
                  <a:pt x="188" y="175"/>
                </a:cubicBezTo>
                <a:cubicBezTo>
                  <a:pt x="188" y="171"/>
                  <a:pt x="188" y="166"/>
                  <a:pt x="188" y="161"/>
                </a:cubicBezTo>
                <a:cubicBezTo>
                  <a:pt x="188" y="158"/>
                  <a:pt x="188" y="155"/>
                  <a:pt x="188" y="152"/>
                </a:cubicBezTo>
                <a:cubicBezTo>
                  <a:pt x="192" y="151"/>
                  <a:pt x="197" y="148"/>
                  <a:pt x="200" y="147"/>
                </a:cubicBezTo>
                <a:cubicBezTo>
                  <a:pt x="209" y="145"/>
                  <a:pt x="218" y="138"/>
                  <a:pt x="228" y="139"/>
                </a:cubicBezTo>
                <a:cubicBezTo>
                  <a:pt x="236" y="139"/>
                  <a:pt x="248" y="139"/>
                  <a:pt x="255" y="144"/>
                </a:cubicBezTo>
                <a:cubicBezTo>
                  <a:pt x="264" y="150"/>
                  <a:pt x="266" y="159"/>
                  <a:pt x="271" y="169"/>
                </a:cubicBezTo>
                <a:cubicBezTo>
                  <a:pt x="278" y="186"/>
                  <a:pt x="272" y="213"/>
                  <a:pt x="261" y="2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90"/>
          <p:cNvSpPr>
            <a:spLocks/>
          </p:cNvSpPr>
          <p:nvPr/>
        </p:nvSpPr>
        <p:spPr bwMode="auto">
          <a:xfrm>
            <a:off x="10392841" y="3400264"/>
            <a:ext cx="153988" cy="60325"/>
          </a:xfrm>
          <a:custGeom>
            <a:avLst/>
            <a:gdLst>
              <a:gd name="T0" fmla="*/ 90 w 99"/>
              <a:gd name="T1" fmla="*/ 24 h 38"/>
              <a:gd name="T2" fmla="*/ 50 w 99"/>
              <a:gd name="T3" fmla="*/ 12 h 38"/>
              <a:gd name="T4" fmla="*/ 5 w 99"/>
              <a:gd name="T5" fmla="*/ 6 h 38"/>
              <a:gd name="T6" fmla="*/ 3 w 99"/>
              <a:gd name="T7" fmla="*/ 15 h 38"/>
              <a:gd name="T8" fmla="*/ 43 w 99"/>
              <a:gd name="T9" fmla="*/ 29 h 38"/>
              <a:gd name="T10" fmla="*/ 86 w 99"/>
              <a:gd name="T11" fmla="*/ 38 h 38"/>
              <a:gd name="T12" fmla="*/ 90 w 99"/>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99" h="38">
                <a:moveTo>
                  <a:pt x="90" y="24"/>
                </a:moveTo>
                <a:cubicBezTo>
                  <a:pt x="77" y="19"/>
                  <a:pt x="64" y="16"/>
                  <a:pt x="50" y="12"/>
                </a:cubicBezTo>
                <a:cubicBezTo>
                  <a:pt x="37" y="9"/>
                  <a:pt x="18" y="0"/>
                  <a:pt x="5" y="6"/>
                </a:cubicBezTo>
                <a:cubicBezTo>
                  <a:pt x="1" y="8"/>
                  <a:pt x="0" y="12"/>
                  <a:pt x="3" y="15"/>
                </a:cubicBezTo>
                <a:cubicBezTo>
                  <a:pt x="12" y="25"/>
                  <a:pt x="31" y="26"/>
                  <a:pt x="43" y="29"/>
                </a:cubicBezTo>
                <a:cubicBezTo>
                  <a:pt x="57" y="32"/>
                  <a:pt x="71" y="37"/>
                  <a:pt x="86" y="38"/>
                </a:cubicBezTo>
                <a:cubicBezTo>
                  <a:pt x="93" y="38"/>
                  <a:pt x="99" y="27"/>
                  <a:pt x="9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91"/>
          <p:cNvSpPr>
            <a:spLocks/>
          </p:cNvSpPr>
          <p:nvPr/>
        </p:nvSpPr>
        <p:spPr bwMode="auto">
          <a:xfrm>
            <a:off x="10359504" y="3322476"/>
            <a:ext cx="176213" cy="55563"/>
          </a:xfrm>
          <a:custGeom>
            <a:avLst/>
            <a:gdLst>
              <a:gd name="T0" fmla="*/ 99 w 113"/>
              <a:gd name="T1" fmla="*/ 33 h 35"/>
              <a:gd name="T2" fmla="*/ 102 w 113"/>
              <a:gd name="T3" fmla="*/ 17 h 35"/>
              <a:gd name="T4" fmla="*/ 4 w 113"/>
              <a:gd name="T5" fmla="*/ 8 h 35"/>
              <a:gd name="T6" fmla="*/ 4 w 113"/>
              <a:gd name="T7" fmla="*/ 16 h 35"/>
              <a:gd name="T8" fmla="*/ 48 w 113"/>
              <a:gd name="T9" fmla="*/ 25 h 35"/>
              <a:gd name="T10" fmla="*/ 99 w 113"/>
              <a:gd name="T11" fmla="*/ 33 h 35"/>
            </a:gdLst>
            <a:ahLst/>
            <a:cxnLst>
              <a:cxn ang="0">
                <a:pos x="T0" y="T1"/>
              </a:cxn>
              <a:cxn ang="0">
                <a:pos x="T2" y="T3"/>
              </a:cxn>
              <a:cxn ang="0">
                <a:pos x="T4" y="T5"/>
              </a:cxn>
              <a:cxn ang="0">
                <a:pos x="T6" y="T7"/>
              </a:cxn>
              <a:cxn ang="0">
                <a:pos x="T8" y="T9"/>
              </a:cxn>
              <a:cxn ang="0">
                <a:pos x="T10" y="T11"/>
              </a:cxn>
            </a:cxnLst>
            <a:rect l="0" t="0" r="r" b="b"/>
            <a:pathLst>
              <a:path w="113" h="35">
                <a:moveTo>
                  <a:pt x="99" y="33"/>
                </a:moveTo>
                <a:cubicBezTo>
                  <a:pt x="110" y="35"/>
                  <a:pt x="113" y="19"/>
                  <a:pt x="102" y="17"/>
                </a:cubicBezTo>
                <a:cubicBezTo>
                  <a:pt x="71" y="11"/>
                  <a:pt x="36" y="0"/>
                  <a:pt x="4" y="8"/>
                </a:cubicBezTo>
                <a:cubicBezTo>
                  <a:pt x="0" y="9"/>
                  <a:pt x="1" y="15"/>
                  <a:pt x="4" y="16"/>
                </a:cubicBezTo>
                <a:cubicBezTo>
                  <a:pt x="16" y="24"/>
                  <a:pt x="34" y="23"/>
                  <a:pt x="48" y="25"/>
                </a:cubicBezTo>
                <a:cubicBezTo>
                  <a:pt x="65" y="27"/>
                  <a:pt x="82" y="31"/>
                  <a:pt x="99"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92"/>
          <p:cNvSpPr>
            <a:spLocks/>
          </p:cNvSpPr>
          <p:nvPr/>
        </p:nvSpPr>
        <p:spPr bwMode="auto">
          <a:xfrm>
            <a:off x="10656366" y="3266914"/>
            <a:ext cx="198438" cy="333375"/>
          </a:xfrm>
          <a:custGeom>
            <a:avLst/>
            <a:gdLst>
              <a:gd name="T0" fmla="*/ 121 w 128"/>
              <a:gd name="T1" fmla="*/ 193 h 214"/>
              <a:gd name="T2" fmla="*/ 96 w 128"/>
              <a:gd name="T3" fmla="*/ 190 h 214"/>
              <a:gd name="T4" fmla="*/ 65 w 128"/>
              <a:gd name="T5" fmla="*/ 187 h 214"/>
              <a:gd name="T6" fmla="*/ 38 w 128"/>
              <a:gd name="T7" fmla="*/ 161 h 214"/>
              <a:gd name="T8" fmla="*/ 55 w 128"/>
              <a:gd name="T9" fmla="*/ 137 h 214"/>
              <a:gd name="T10" fmla="*/ 73 w 128"/>
              <a:gd name="T11" fmla="*/ 112 h 214"/>
              <a:gd name="T12" fmla="*/ 100 w 128"/>
              <a:gd name="T13" fmla="*/ 63 h 214"/>
              <a:gd name="T14" fmla="*/ 102 w 128"/>
              <a:gd name="T15" fmla="*/ 15 h 214"/>
              <a:gd name="T16" fmla="*/ 72 w 128"/>
              <a:gd name="T17" fmla="*/ 1 h 214"/>
              <a:gd name="T18" fmla="*/ 34 w 128"/>
              <a:gd name="T19" fmla="*/ 11 h 214"/>
              <a:gd name="T20" fmla="*/ 24 w 128"/>
              <a:gd name="T21" fmla="*/ 51 h 214"/>
              <a:gd name="T22" fmla="*/ 33 w 128"/>
              <a:gd name="T23" fmla="*/ 52 h 214"/>
              <a:gd name="T24" fmla="*/ 45 w 128"/>
              <a:gd name="T25" fmla="*/ 17 h 214"/>
              <a:gd name="T26" fmla="*/ 88 w 128"/>
              <a:gd name="T27" fmla="*/ 19 h 214"/>
              <a:gd name="T28" fmla="*/ 91 w 128"/>
              <a:gd name="T29" fmla="*/ 44 h 214"/>
              <a:gd name="T30" fmla="*/ 79 w 128"/>
              <a:gd name="T31" fmla="*/ 72 h 214"/>
              <a:gd name="T32" fmla="*/ 47 w 128"/>
              <a:gd name="T33" fmla="*/ 119 h 214"/>
              <a:gd name="T34" fmla="*/ 33 w 128"/>
              <a:gd name="T35" fmla="*/ 193 h 214"/>
              <a:gd name="T36" fmla="*/ 122 w 128"/>
              <a:gd name="T37" fmla="*/ 204 h 214"/>
              <a:gd name="T38" fmla="*/ 121 w 128"/>
              <a:gd name="T39" fmla="*/ 19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14">
                <a:moveTo>
                  <a:pt x="121" y="193"/>
                </a:moveTo>
                <a:cubicBezTo>
                  <a:pt x="112" y="191"/>
                  <a:pt x="105" y="190"/>
                  <a:pt x="96" y="190"/>
                </a:cubicBezTo>
                <a:cubicBezTo>
                  <a:pt x="87" y="190"/>
                  <a:pt x="73" y="191"/>
                  <a:pt x="65" y="187"/>
                </a:cubicBezTo>
                <a:cubicBezTo>
                  <a:pt x="53" y="181"/>
                  <a:pt x="31" y="179"/>
                  <a:pt x="38" y="161"/>
                </a:cubicBezTo>
                <a:cubicBezTo>
                  <a:pt x="41" y="152"/>
                  <a:pt x="48" y="144"/>
                  <a:pt x="55" y="137"/>
                </a:cubicBezTo>
                <a:cubicBezTo>
                  <a:pt x="61" y="130"/>
                  <a:pt x="67" y="120"/>
                  <a:pt x="73" y="112"/>
                </a:cubicBezTo>
                <a:cubicBezTo>
                  <a:pt x="84" y="97"/>
                  <a:pt x="93" y="81"/>
                  <a:pt x="100" y="63"/>
                </a:cubicBezTo>
                <a:cubicBezTo>
                  <a:pt x="105" y="50"/>
                  <a:pt x="110" y="28"/>
                  <a:pt x="102" y="15"/>
                </a:cubicBezTo>
                <a:cubicBezTo>
                  <a:pt x="96" y="4"/>
                  <a:pt x="83" y="1"/>
                  <a:pt x="72" y="1"/>
                </a:cubicBezTo>
                <a:cubicBezTo>
                  <a:pt x="57" y="0"/>
                  <a:pt x="44" y="0"/>
                  <a:pt x="34" y="11"/>
                </a:cubicBezTo>
                <a:cubicBezTo>
                  <a:pt x="24" y="21"/>
                  <a:pt x="25" y="38"/>
                  <a:pt x="24" y="51"/>
                </a:cubicBezTo>
                <a:cubicBezTo>
                  <a:pt x="23" y="57"/>
                  <a:pt x="31" y="58"/>
                  <a:pt x="33" y="52"/>
                </a:cubicBezTo>
                <a:cubicBezTo>
                  <a:pt x="36" y="41"/>
                  <a:pt x="36" y="25"/>
                  <a:pt x="45" y="17"/>
                </a:cubicBezTo>
                <a:cubicBezTo>
                  <a:pt x="55" y="10"/>
                  <a:pt x="79" y="12"/>
                  <a:pt x="88" y="19"/>
                </a:cubicBezTo>
                <a:cubicBezTo>
                  <a:pt x="95" y="24"/>
                  <a:pt x="92" y="37"/>
                  <a:pt x="91" y="44"/>
                </a:cubicBezTo>
                <a:cubicBezTo>
                  <a:pt x="89" y="54"/>
                  <a:pt x="84" y="63"/>
                  <a:pt x="79" y="72"/>
                </a:cubicBezTo>
                <a:cubicBezTo>
                  <a:pt x="69" y="89"/>
                  <a:pt x="58" y="104"/>
                  <a:pt x="47" y="119"/>
                </a:cubicBezTo>
                <a:cubicBezTo>
                  <a:pt x="32" y="139"/>
                  <a:pt x="0" y="173"/>
                  <a:pt x="33" y="193"/>
                </a:cubicBezTo>
                <a:cubicBezTo>
                  <a:pt x="59" y="209"/>
                  <a:pt x="93" y="214"/>
                  <a:pt x="122" y="204"/>
                </a:cubicBezTo>
                <a:cubicBezTo>
                  <a:pt x="128" y="202"/>
                  <a:pt x="127" y="194"/>
                  <a:pt x="121" y="1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3"/>
          <p:cNvSpPr>
            <a:spLocks/>
          </p:cNvSpPr>
          <p:nvPr/>
        </p:nvSpPr>
        <p:spPr bwMode="auto">
          <a:xfrm>
            <a:off x="10761141" y="3673314"/>
            <a:ext cx="50800" cy="44450"/>
          </a:xfrm>
          <a:custGeom>
            <a:avLst/>
            <a:gdLst>
              <a:gd name="T0" fmla="*/ 15 w 32"/>
              <a:gd name="T1" fmla="*/ 4 h 29"/>
              <a:gd name="T2" fmla="*/ 11 w 32"/>
              <a:gd name="T3" fmla="*/ 7 h 29"/>
              <a:gd name="T4" fmla="*/ 10 w 32"/>
              <a:gd name="T5" fmla="*/ 8 h 29"/>
              <a:gd name="T6" fmla="*/ 5 w 32"/>
              <a:gd name="T7" fmla="*/ 12 h 29"/>
              <a:gd name="T8" fmla="*/ 3 w 32"/>
              <a:gd name="T9" fmla="*/ 24 h 29"/>
              <a:gd name="T10" fmla="*/ 15 w 32"/>
              <a:gd name="T11" fmla="*/ 26 h 29"/>
              <a:gd name="T12" fmla="*/ 20 w 32"/>
              <a:gd name="T13" fmla="*/ 23 h 29"/>
              <a:gd name="T14" fmla="*/ 21 w 32"/>
              <a:gd name="T15" fmla="*/ 22 h 29"/>
              <a:gd name="T16" fmla="*/ 22 w 32"/>
              <a:gd name="T17" fmla="*/ 22 h 29"/>
              <a:gd name="T18" fmla="*/ 26 w 32"/>
              <a:gd name="T19" fmla="*/ 20 h 29"/>
              <a:gd name="T20" fmla="*/ 29 w 32"/>
              <a:gd name="T21" fmla="*/ 6 h 29"/>
              <a:gd name="T22" fmla="*/ 15 w 32"/>
              <a:gd name="T2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9">
                <a:moveTo>
                  <a:pt x="15" y="4"/>
                </a:moveTo>
                <a:cubicBezTo>
                  <a:pt x="13" y="4"/>
                  <a:pt x="12" y="6"/>
                  <a:pt x="11" y="7"/>
                </a:cubicBezTo>
                <a:cubicBezTo>
                  <a:pt x="11" y="8"/>
                  <a:pt x="10" y="8"/>
                  <a:pt x="10" y="8"/>
                </a:cubicBezTo>
                <a:cubicBezTo>
                  <a:pt x="8" y="9"/>
                  <a:pt x="7" y="11"/>
                  <a:pt x="5" y="12"/>
                </a:cubicBezTo>
                <a:cubicBezTo>
                  <a:pt x="1" y="15"/>
                  <a:pt x="0" y="20"/>
                  <a:pt x="3" y="24"/>
                </a:cubicBezTo>
                <a:cubicBezTo>
                  <a:pt x="6" y="28"/>
                  <a:pt x="11" y="29"/>
                  <a:pt x="15" y="26"/>
                </a:cubicBezTo>
                <a:cubicBezTo>
                  <a:pt x="17" y="25"/>
                  <a:pt x="18" y="24"/>
                  <a:pt x="20" y="23"/>
                </a:cubicBezTo>
                <a:cubicBezTo>
                  <a:pt x="20" y="23"/>
                  <a:pt x="21" y="22"/>
                  <a:pt x="21" y="22"/>
                </a:cubicBezTo>
                <a:cubicBezTo>
                  <a:pt x="21" y="22"/>
                  <a:pt x="21" y="22"/>
                  <a:pt x="22" y="22"/>
                </a:cubicBezTo>
                <a:cubicBezTo>
                  <a:pt x="23" y="22"/>
                  <a:pt x="25" y="21"/>
                  <a:pt x="26" y="20"/>
                </a:cubicBezTo>
                <a:cubicBezTo>
                  <a:pt x="30" y="17"/>
                  <a:pt x="32" y="11"/>
                  <a:pt x="29" y="6"/>
                </a:cubicBezTo>
                <a:cubicBezTo>
                  <a:pt x="25" y="2"/>
                  <a:pt x="19" y="0"/>
                  <a:pt x="1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529"/>
          <p:cNvSpPr>
            <a:spLocks noEditPoints="1"/>
          </p:cNvSpPr>
          <p:nvPr/>
        </p:nvSpPr>
        <p:spPr bwMode="auto">
          <a:xfrm>
            <a:off x="4051658" y="1289756"/>
            <a:ext cx="393700" cy="465138"/>
          </a:xfrm>
          <a:custGeom>
            <a:avLst/>
            <a:gdLst/>
            <a:ahLst/>
            <a:cxnLst>
              <a:cxn ang="0">
                <a:pos x="52" y="278"/>
              </a:cxn>
              <a:cxn ang="0">
                <a:pos x="216" y="259"/>
              </a:cxn>
              <a:cxn ang="0">
                <a:pos x="242" y="138"/>
              </a:cxn>
              <a:cxn ang="0">
                <a:pos x="156" y="14"/>
              </a:cxn>
              <a:cxn ang="0">
                <a:pos x="104" y="3"/>
              </a:cxn>
              <a:cxn ang="0">
                <a:pos x="56" y="84"/>
              </a:cxn>
              <a:cxn ang="0">
                <a:pos x="1" y="174"/>
              </a:cxn>
              <a:cxn ang="0">
                <a:pos x="186" y="190"/>
              </a:cxn>
              <a:cxn ang="0">
                <a:pos x="95" y="275"/>
              </a:cxn>
              <a:cxn ang="0">
                <a:pos x="162" y="173"/>
              </a:cxn>
              <a:cxn ang="0">
                <a:pos x="115" y="228"/>
              </a:cxn>
              <a:cxn ang="0">
                <a:pos x="86" y="259"/>
              </a:cxn>
              <a:cxn ang="0">
                <a:pos x="99" y="214"/>
              </a:cxn>
              <a:cxn ang="0">
                <a:pos x="61" y="252"/>
              </a:cxn>
              <a:cxn ang="0">
                <a:pos x="166" y="217"/>
              </a:cxn>
              <a:cxn ang="0">
                <a:pos x="181" y="180"/>
              </a:cxn>
              <a:cxn ang="0">
                <a:pos x="67" y="258"/>
              </a:cxn>
              <a:cxn ang="0">
                <a:pos x="191" y="184"/>
              </a:cxn>
              <a:cxn ang="0">
                <a:pos x="157" y="168"/>
              </a:cxn>
              <a:cxn ang="0">
                <a:pos x="69" y="233"/>
              </a:cxn>
              <a:cxn ang="0">
                <a:pos x="40" y="243"/>
              </a:cxn>
              <a:cxn ang="0">
                <a:pos x="113" y="177"/>
              </a:cxn>
              <a:cxn ang="0">
                <a:pos x="25" y="238"/>
              </a:cxn>
              <a:cxn ang="0">
                <a:pos x="94" y="189"/>
              </a:cxn>
              <a:cxn ang="0">
                <a:pos x="61" y="192"/>
              </a:cxn>
              <a:cxn ang="0">
                <a:pos x="21" y="230"/>
              </a:cxn>
              <a:cxn ang="0">
                <a:pos x="16" y="217"/>
              </a:cxn>
              <a:cxn ang="0">
                <a:pos x="52" y="192"/>
              </a:cxn>
              <a:cxn ang="0">
                <a:pos x="34" y="175"/>
              </a:cxn>
              <a:cxn ang="0">
                <a:pos x="34" y="227"/>
              </a:cxn>
              <a:cxn ang="0">
                <a:pos x="80" y="192"/>
              </a:cxn>
              <a:cxn ang="0">
                <a:pos x="47" y="200"/>
              </a:cxn>
              <a:cxn ang="0">
                <a:pos x="34" y="203"/>
              </a:cxn>
              <a:cxn ang="0">
                <a:pos x="44" y="175"/>
              </a:cxn>
              <a:cxn ang="0">
                <a:pos x="43" y="168"/>
              </a:cxn>
              <a:cxn ang="0">
                <a:pos x="31" y="167"/>
              </a:cxn>
              <a:cxn ang="0">
                <a:pos x="29" y="167"/>
              </a:cxn>
              <a:cxn ang="0">
                <a:pos x="11" y="182"/>
              </a:cxn>
              <a:cxn ang="0">
                <a:pos x="131" y="173"/>
              </a:cxn>
              <a:cxn ang="0">
                <a:pos x="33" y="250"/>
              </a:cxn>
              <a:cxn ang="0">
                <a:pos x="187" y="202"/>
              </a:cxn>
              <a:cxn ang="0">
                <a:pos x="105" y="281"/>
              </a:cxn>
              <a:cxn ang="0">
                <a:pos x="121" y="283"/>
              </a:cxn>
              <a:cxn ang="0">
                <a:pos x="142" y="280"/>
              </a:cxn>
              <a:cxn ang="0">
                <a:pos x="229" y="210"/>
              </a:cxn>
              <a:cxn ang="0">
                <a:pos x="182" y="266"/>
              </a:cxn>
              <a:cxn ang="0">
                <a:pos x="185" y="270"/>
              </a:cxn>
              <a:cxn ang="0">
                <a:pos x="213" y="243"/>
              </a:cxn>
              <a:cxn ang="0">
                <a:pos x="194" y="253"/>
              </a:cxn>
              <a:cxn ang="0">
                <a:pos x="237" y="202"/>
              </a:cxn>
              <a:cxn ang="0">
                <a:pos x="232" y="195"/>
              </a:cxn>
              <a:cxn ang="0">
                <a:pos x="150" y="261"/>
              </a:cxn>
              <a:cxn ang="0">
                <a:pos x="171" y="230"/>
              </a:cxn>
              <a:cxn ang="0">
                <a:pos x="194" y="205"/>
              </a:cxn>
              <a:cxn ang="0">
                <a:pos x="234" y="213"/>
              </a:cxn>
              <a:cxn ang="0">
                <a:pos x="110" y="9"/>
              </a:cxn>
              <a:cxn ang="0">
                <a:pos x="152" y="81"/>
              </a:cxn>
              <a:cxn ang="0">
                <a:pos x="238" y="160"/>
              </a:cxn>
              <a:cxn ang="0">
                <a:pos x="175" y="164"/>
              </a:cxn>
              <a:cxn ang="0">
                <a:pos x="50" y="159"/>
              </a:cxn>
              <a:cxn ang="0">
                <a:pos x="50" y="100"/>
              </a:cxn>
            </a:cxnLst>
            <a:rect l="0" t="0" r="r" b="b"/>
            <a:pathLst>
              <a:path w="248" h="293">
                <a:moveTo>
                  <a:pt x="1" y="174"/>
                </a:moveTo>
                <a:lnTo>
                  <a:pt x="1" y="174"/>
                </a:lnTo>
                <a:lnTo>
                  <a:pt x="0" y="182"/>
                </a:lnTo>
                <a:lnTo>
                  <a:pt x="0" y="182"/>
                </a:lnTo>
                <a:lnTo>
                  <a:pt x="1" y="193"/>
                </a:lnTo>
                <a:lnTo>
                  <a:pt x="3" y="204"/>
                </a:lnTo>
                <a:lnTo>
                  <a:pt x="5" y="214"/>
                </a:lnTo>
                <a:lnTo>
                  <a:pt x="9" y="225"/>
                </a:lnTo>
                <a:lnTo>
                  <a:pt x="14" y="235"/>
                </a:lnTo>
                <a:lnTo>
                  <a:pt x="19" y="245"/>
                </a:lnTo>
                <a:lnTo>
                  <a:pt x="25" y="254"/>
                </a:lnTo>
                <a:lnTo>
                  <a:pt x="32" y="263"/>
                </a:lnTo>
                <a:lnTo>
                  <a:pt x="32" y="263"/>
                </a:lnTo>
                <a:lnTo>
                  <a:pt x="42" y="271"/>
                </a:lnTo>
                <a:lnTo>
                  <a:pt x="52" y="278"/>
                </a:lnTo>
                <a:lnTo>
                  <a:pt x="64" y="283"/>
                </a:lnTo>
                <a:lnTo>
                  <a:pt x="77" y="288"/>
                </a:lnTo>
                <a:lnTo>
                  <a:pt x="91" y="290"/>
                </a:lnTo>
                <a:lnTo>
                  <a:pt x="104" y="292"/>
                </a:lnTo>
                <a:lnTo>
                  <a:pt x="116" y="293"/>
                </a:lnTo>
                <a:lnTo>
                  <a:pt x="129" y="293"/>
                </a:lnTo>
                <a:lnTo>
                  <a:pt x="129" y="293"/>
                </a:lnTo>
                <a:lnTo>
                  <a:pt x="140" y="293"/>
                </a:lnTo>
                <a:lnTo>
                  <a:pt x="152" y="291"/>
                </a:lnTo>
                <a:lnTo>
                  <a:pt x="163" y="288"/>
                </a:lnTo>
                <a:lnTo>
                  <a:pt x="176" y="284"/>
                </a:lnTo>
                <a:lnTo>
                  <a:pt x="186" y="280"/>
                </a:lnTo>
                <a:lnTo>
                  <a:pt x="197" y="274"/>
                </a:lnTo>
                <a:lnTo>
                  <a:pt x="206" y="268"/>
                </a:lnTo>
                <a:lnTo>
                  <a:pt x="216" y="259"/>
                </a:lnTo>
                <a:lnTo>
                  <a:pt x="216" y="259"/>
                </a:lnTo>
                <a:lnTo>
                  <a:pt x="223" y="253"/>
                </a:lnTo>
                <a:lnTo>
                  <a:pt x="229" y="245"/>
                </a:lnTo>
                <a:lnTo>
                  <a:pt x="234" y="237"/>
                </a:lnTo>
                <a:lnTo>
                  <a:pt x="238" y="229"/>
                </a:lnTo>
                <a:lnTo>
                  <a:pt x="241" y="220"/>
                </a:lnTo>
                <a:lnTo>
                  <a:pt x="244" y="211"/>
                </a:lnTo>
                <a:lnTo>
                  <a:pt x="246" y="201"/>
                </a:lnTo>
                <a:lnTo>
                  <a:pt x="247" y="192"/>
                </a:lnTo>
                <a:lnTo>
                  <a:pt x="247" y="192"/>
                </a:lnTo>
                <a:lnTo>
                  <a:pt x="248" y="181"/>
                </a:lnTo>
                <a:lnTo>
                  <a:pt x="248" y="169"/>
                </a:lnTo>
                <a:lnTo>
                  <a:pt x="247" y="159"/>
                </a:lnTo>
                <a:lnTo>
                  <a:pt x="245" y="148"/>
                </a:lnTo>
                <a:lnTo>
                  <a:pt x="242" y="138"/>
                </a:lnTo>
                <a:lnTo>
                  <a:pt x="238" y="129"/>
                </a:lnTo>
                <a:lnTo>
                  <a:pt x="233" y="120"/>
                </a:lnTo>
                <a:lnTo>
                  <a:pt x="228" y="111"/>
                </a:lnTo>
                <a:lnTo>
                  <a:pt x="221" y="103"/>
                </a:lnTo>
                <a:lnTo>
                  <a:pt x="214" y="95"/>
                </a:lnTo>
                <a:lnTo>
                  <a:pt x="206" y="88"/>
                </a:lnTo>
                <a:lnTo>
                  <a:pt x="198" y="83"/>
                </a:lnTo>
                <a:lnTo>
                  <a:pt x="189" y="79"/>
                </a:lnTo>
                <a:lnTo>
                  <a:pt x="179" y="75"/>
                </a:lnTo>
                <a:lnTo>
                  <a:pt x="167" y="73"/>
                </a:lnTo>
                <a:lnTo>
                  <a:pt x="156" y="73"/>
                </a:lnTo>
                <a:lnTo>
                  <a:pt x="156" y="73"/>
                </a:lnTo>
                <a:lnTo>
                  <a:pt x="157" y="39"/>
                </a:lnTo>
                <a:lnTo>
                  <a:pt x="157" y="23"/>
                </a:lnTo>
                <a:lnTo>
                  <a:pt x="156" y="14"/>
                </a:lnTo>
                <a:lnTo>
                  <a:pt x="154" y="5"/>
                </a:lnTo>
                <a:lnTo>
                  <a:pt x="154" y="5"/>
                </a:lnTo>
                <a:lnTo>
                  <a:pt x="153" y="3"/>
                </a:lnTo>
                <a:lnTo>
                  <a:pt x="152" y="2"/>
                </a:lnTo>
                <a:lnTo>
                  <a:pt x="152" y="2"/>
                </a:lnTo>
                <a:lnTo>
                  <a:pt x="150" y="1"/>
                </a:lnTo>
                <a:lnTo>
                  <a:pt x="148" y="0"/>
                </a:lnTo>
                <a:lnTo>
                  <a:pt x="148" y="0"/>
                </a:lnTo>
                <a:lnTo>
                  <a:pt x="128" y="2"/>
                </a:lnTo>
                <a:lnTo>
                  <a:pt x="118" y="2"/>
                </a:lnTo>
                <a:lnTo>
                  <a:pt x="109" y="0"/>
                </a:lnTo>
                <a:lnTo>
                  <a:pt x="109" y="0"/>
                </a:lnTo>
                <a:lnTo>
                  <a:pt x="107" y="0"/>
                </a:lnTo>
                <a:lnTo>
                  <a:pt x="105" y="1"/>
                </a:lnTo>
                <a:lnTo>
                  <a:pt x="104" y="3"/>
                </a:lnTo>
                <a:lnTo>
                  <a:pt x="104" y="3"/>
                </a:lnTo>
                <a:lnTo>
                  <a:pt x="102" y="4"/>
                </a:lnTo>
                <a:lnTo>
                  <a:pt x="101" y="6"/>
                </a:lnTo>
                <a:lnTo>
                  <a:pt x="101" y="6"/>
                </a:lnTo>
                <a:lnTo>
                  <a:pt x="101" y="24"/>
                </a:lnTo>
                <a:lnTo>
                  <a:pt x="102" y="40"/>
                </a:lnTo>
                <a:lnTo>
                  <a:pt x="103" y="56"/>
                </a:lnTo>
                <a:lnTo>
                  <a:pt x="103" y="65"/>
                </a:lnTo>
                <a:lnTo>
                  <a:pt x="102" y="73"/>
                </a:lnTo>
                <a:lnTo>
                  <a:pt x="102" y="73"/>
                </a:lnTo>
                <a:lnTo>
                  <a:pt x="92" y="73"/>
                </a:lnTo>
                <a:lnTo>
                  <a:pt x="82" y="74"/>
                </a:lnTo>
                <a:lnTo>
                  <a:pt x="73" y="76"/>
                </a:lnTo>
                <a:lnTo>
                  <a:pt x="64" y="80"/>
                </a:lnTo>
                <a:lnTo>
                  <a:pt x="56" y="84"/>
                </a:lnTo>
                <a:lnTo>
                  <a:pt x="48" y="89"/>
                </a:lnTo>
                <a:lnTo>
                  <a:pt x="41" y="95"/>
                </a:lnTo>
                <a:lnTo>
                  <a:pt x="34" y="103"/>
                </a:lnTo>
                <a:lnTo>
                  <a:pt x="28" y="110"/>
                </a:lnTo>
                <a:lnTo>
                  <a:pt x="22" y="118"/>
                </a:lnTo>
                <a:lnTo>
                  <a:pt x="17" y="126"/>
                </a:lnTo>
                <a:lnTo>
                  <a:pt x="12" y="135"/>
                </a:lnTo>
                <a:lnTo>
                  <a:pt x="7" y="144"/>
                </a:lnTo>
                <a:lnTo>
                  <a:pt x="4" y="153"/>
                </a:lnTo>
                <a:lnTo>
                  <a:pt x="2" y="162"/>
                </a:lnTo>
                <a:lnTo>
                  <a:pt x="1" y="171"/>
                </a:lnTo>
                <a:lnTo>
                  <a:pt x="1" y="171"/>
                </a:lnTo>
                <a:lnTo>
                  <a:pt x="0" y="173"/>
                </a:lnTo>
                <a:lnTo>
                  <a:pt x="1" y="174"/>
                </a:lnTo>
                <a:lnTo>
                  <a:pt x="1" y="174"/>
                </a:lnTo>
                <a:close/>
                <a:moveTo>
                  <a:pt x="86" y="280"/>
                </a:moveTo>
                <a:lnTo>
                  <a:pt x="86" y="280"/>
                </a:lnTo>
                <a:lnTo>
                  <a:pt x="86" y="281"/>
                </a:lnTo>
                <a:lnTo>
                  <a:pt x="86" y="281"/>
                </a:lnTo>
                <a:lnTo>
                  <a:pt x="70" y="276"/>
                </a:lnTo>
                <a:lnTo>
                  <a:pt x="70" y="276"/>
                </a:lnTo>
                <a:lnTo>
                  <a:pt x="87" y="263"/>
                </a:lnTo>
                <a:lnTo>
                  <a:pt x="105" y="249"/>
                </a:lnTo>
                <a:lnTo>
                  <a:pt x="140" y="225"/>
                </a:lnTo>
                <a:lnTo>
                  <a:pt x="140" y="225"/>
                </a:lnTo>
                <a:lnTo>
                  <a:pt x="153" y="215"/>
                </a:lnTo>
                <a:lnTo>
                  <a:pt x="165" y="206"/>
                </a:lnTo>
                <a:lnTo>
                  <a:pt x="165" y="206"/>
                </a:lnTo>
                <a:lnTo>
                  <a:pt x="186" y="190"/>
                </a:lnTo>
                <a:lnTo>
                  <a:pt x="186" y="190"/>
                </a:lnTo>
                <a:lnTo>
                  <a:pt x="193" y="185"/>
                </a:lnTo>
                <a:lnTo>
                  <a:pt x="193" y="185"/>
                </a:lnTo>
                <a:lnTo>
                  <a:pt x="193" y="186"/>
                </a:lnTo>
                <a:lnTo>
                  <a:pt x="189" y="190"/>
                </a:lnTo>
                <a:lnTo>
                  <a:pt x="189" y="190"/>
                </a:lnTo>
                <a:lnTo>
                  <a:pt x="178" y="202"/>
                </a:lnTo>
                <a:lnTo>
                  <a:pt x="164" y="213"/>
                </a:lnTo>
                <a:lnTo>
                  <a:pt x="137" y="234"/>
                </a:lnTo>
                <a:lnTo>
                  <a:pt x="137" y="234"/>
                </a:lnTo>
                <a:lnTo>
                  <a:pt x="130" y="241"/>
                </a:lnTo>
                <a:lnTo>
                  <a:pt x="123" y="247"/>
                </a:lnTo>
                <a:lnTo>
                  <a:pt x="109" y="262"/>
                </a:lnTo>
                <a:lnTo>
                  <a:pt x="109" y="262"/>
                </a:lnTo>
                <a:lnTo>
                  <a:pt x="102" y="269"/>
                </a:lnTo>
                <a:lnTo>
                  <a:pt x="95" y="275"/>
                </a:lnTo>
                <a:lnTo>
                  <a:pt x="95" y="275"/>
                </a:lnTo>
                <a:lnTo>
                  <a:pt x="86" y="280"/>
                </a:lnTo>
                <a:lnTo>
                  <a:pt x="86" y="280"/>
                </a:lnTo>
                <a:close/>
                <a:moveTo>
                  <a:pt x="51" y="267"/>
                </a:moveTo>
                <a:lnTo>
                  <a:pt x="51" y="267"/>
                </a:lnTo>
                <a:lnTo>
                  <a:pt x="51" y="267"/>
                </a:lnTo>
                <a:lnTo>
                  <a:pt x="51" y="267"/>
                </a:lnTo>
                <a:lnTo>
                  <a:pt x="77" y="241"/>
                </a:lnTo>
                <a:lnTo>
                  <a:pt x="105" y="216"/>
                </a:lnTo>
                <a:lnTo>
                  <a:pt x="105" y="216"/>
                </a:lnTo>
                <a:lnTo>
                  <a:pt x="121" y="203"/>
                </a:lnTo>
                <a:lnTo>
                  <a:pt x="137" y="191"/>
                </a:lnTo>
                <a:lnTo>
                  <a:pt x="137" y="191"/>
                </a:lnTo>
                <a:lnTo>
                  <a:pt x="150" y="182"/>
                </a:lnTo>
                <a:lnTo>
                  <a:pt x="162" y="173"/>
                </a:lnTo>
                <a:lnTo>
                  <a:pt x="162" y="173"/>
                </a:lnTo>
                <a:lnTo>
                  <a:pt x="132" y="200"/>
                </a:lnTo>
                <a:lnTo>
                  <a:pt x="103" y="225"/>
                </a:lnTo>
                <a:lnTo>
                  <a:pt x="103" y="225"/>
                </a:lnTo>
                <a:lnTo>
                  <a:pt x="78" y="245"/>
                </a:lnTo>
                <a:lnTo>
                  <a:pt x="67" y="256"/>
                </a:lnTo>
                <a:lnTo>
                  <a:pt x="62" y="262"/>
                </a:lnTo>
                <a:lnTo>
                  <a:pt x="57" y="269"/>
                </a:lnTo>
                <a:lnTo>
                  <a:pt x="57" y="269"/>
                </a:lnTo>
                <a:lnTo>
                  <a:pt x="57" y="270"/>
                </a:lnTo>
                <a:lnTo>
                  <a:pt x="59" y="270"/>
                </a:lnTo>
                <a:lnTo>
                  <a:pt x="59" y="270"/>
                </a:lnTo>
                <a:lnTo>
                  <a:pt x="86" y="249"/>
                </a:lnTo>
                <a:lnTo>
                  <a:pt x="115" y="228"/>
                </a:lnTo>
                <a:lnTo>
                  <a:pt x="115" y="228"/>
                </a:lnTo>
                <a:lnTo>
                  <a:pt x="144" y="204"/>
                </a:lnTo>
                <a:lnTo>
                  <a:pt x="160" y="193"/>
                </a:lnTo>
                <a:lnTo>
                  <a:pt x="177" y="182"/>
                </a:lnTo>
                <a:lnTo>
                  <a:pt x="177" y="182"/>
                </a:lnTo>
                <a:lnTo>
                  <a:pt x="169" y="187"/>
                </a:lnTo>
                <a:lnTo>
                  <a:pt x="162" y="192"/>
                </a:lnTo>
                <a:lnTo>
                  <a:pt x="150" y="203"/>
                </a:lnTo>
                <a:lnTo>
                  <a:pt x="150" y="203"/>
                </a:lnTo>
                <a:lnTo>
                  <a:pt x="116" y="231"/>
                </a:lnTo>
                <a:lnTo>
                  <a:pt x="116" y="231"/>
                </a:lnTo>
                <a:lnTo>
                  <a:pt x="109" y="238"/>
                </a:lnTo>
                <a:lnTo>
                  <a:pt x="102" y="246"/>
                </a:lnTo>
                <a:lnTo>
                  <a:pt x="95" y="253"/>
                </a:lnTo>
                <a:lnTo>
                  <a:pt x="86" y="259"/>
                </a:lnTo>
                <a:lnTo>
                  <a:pt x="86" y="259"/>
                </a:lnTo>
                <a:lnTo>
                  <a:pt x="76" y="267"/>
                </a:lnTo>
                <a:lnTo>
                  <a:pt x="72" y="271"/>
                </a:lnTo>
                <a:lnTo>
                  <a:pt x="68" y="275"/>
                </a:lnTo>
                <a:lnTo>
                  <a:pt x="68" y="275"/>
                </a:lnTo>
                <a:lnTo>
                  <a:pt x="59" y="271"/>
                </a:lnTo>
                <a:lnTo>
                  <a:pt x="51" y="267"/>
                </a:lnTo>
                <a:lnTo>
                  <a:pt x="51" y="267"/>
                </a:lnTo>
                <a:close/>
                <a:moveTo>
                  <a:pt x="50" y="266"/>
                </a:moveTo>
                <a:lnTo>
                  <a:pt x="50" y="266"/>
                </a:lnTo>
                <a:lnTo>
                  <a:pt x="50" y="266"/>
                </a:lnTo>
                <a:lnTo>
                  <a:pt x="50" y="266"/>
                </a:lnTo>
                <a:lnTo>
                  <a:pt x="44" y="262"/>
                </a:lnTo>
                <a:lnTo>
                  <a:pt x="44" y="262"/>
                </a:lnTo>
                <a:lnTo>
                  <a:pt x="99" y="214"/>
                </a:lnTo>
                <a:lnTo>
                  <a:pt x="99" y="214"/>
                </a:lnTo>
                <a:lnTo>
                  <a:pt x="115" y="201"/>
                </a:lnTo>
                <a:lnTo>
                  <a:pt x="131" y="188"/>
                </a:lnTo>
                <a:lnTo>
                  <a:pt x="131" y="188"/>
                </a:lnTo>
                <a:lnTo>
                  <a:pt x="148" y="175"/>
                </a:lnTo>
                <a:lnTo>
                  <a:pt x="148" y="175"/>
                </a:lnTo>
                <a:lnTo>
                  <a:pt x="153" y="172"/>
                </a:lnTo>
                <a:lnTo>
                  <a:pt x="151" y="173"/>
                </a:lnTo>
                <a:lnTo>
                  <a:pt x="143" y="180"/>
                </a:lnTo>
                <a:lnTo>
                  <a:pt x="143" y="180"/>
                </a:lnTo>
                <a:lnTo>
                  <a:pt x="120" y="199"/>
                </a:lnTo>
                <a:lnTo>
                  <a:pt x="98" y="218"/>
                </a:lnTo>
                <a:lnTo>
                  <a:pt x="98" y="218"/>
                </a:lnTo>
                <a:lnTo>
                  <a:pt x="85" y="230"/>
                </a:lnTo>
                <a:lnTo>
                  <a:pt x="73" y="241"/>
                </a:lnTo>
                <a:lnTo>
                  <a:pt x="61" y="252"/>
                </a:lnTo>
                <a:lnTo>
                  <a:pt x="50" y="266"/>
                </a:lnTo>
                <a:lnTo>
                  <a:pt x="50" y="266"/>
                </a:lnTo>
                <a:close/>
                <a:moveTo>
                  <a:pt x="145" y="230"/>
                </a:moveTo>
                <a:lnTo>
                  <a:pt x="145" y="230"/>
                </a:lnTo>
                <a:lnTo>
                  <a:pt x="172" y="209"/>
                </a:lnTo>
                <a:lnTo>
                  <a:pt x="185" y="198"/>
                </a:lnTo>
                <a:lnTo>
                  <a:pt x="196" y="186"/>
                </a:lnTo>
                <a:lnTo>
                  <a:pt x="196" y="186"/>
                </a:lnTo>
                <a:lnTo>
                  <a:pt x="201" y="186"/>
                </a:lnTo>
                <a:lnTo>
                  <a:pt x="201" y="186"/>
                </a:lnTo>
                <a:lnTo>
                  <a:pt x="192" y="194"/>
                </a:lnTo>
                <a:lnTo>
                  <a:pt x="184" y="201"/>
                </a:lnTo>
                <a:lnTo>
                  <a:pt x="175" y="209"/>
                </a:lnTo>
                <a:lnTo>
                  <a:pt x="166" y="217"/>
                </a:lnTo>
                <a:lnTo>
                  <a:pt x="166" y="217"/>
                </a:lnTo>
                <a:lnTo>
                  <a:pt x="141" y="237"/>
                </a:lnTo>
                <a:lnTo>
                  <a:pt x="116" y="258"/>
                </a:lnTo>
                <a:lnTo>
                  <a:pt x="116" y="258"/>
                </a:lnTo>
                <a:lnTo>
                  <a:pt x="130" y="244"/>
                </a:lnTo>
                <a:lnTo>
                  <a:pt x="145" y="230"/>
                </a:lnTo>
                <a:lnTo>
                  <a:pt x="145" y="230"/>
                </a:lnTo>
                <a:close/>
                <a:moveTo>
                  <a:pt x="139" y="223"/>
                </a:moveTo>
                <a:lnTo>
                  <a:pt x="139" y="223"/>
                </a:lnTo>
                <a:lnTo>
                  <a:pt x="100" y="250"/>
                </a:lnTo>
                <a:lnTo>
                  <a:pt x="100" y="250"/>
                </a:lnTo>
                <a:lnTo>
                  <a:pt x="118" y="233"/>
                </a:lnTo>
                <a:lnTo>
                  <a:pt x="118" y="233"/>
                </a:lnTo>
                <a:lnTo>
                  <a:pt x="133" y="219"/>
                </a:lnTo>
                <a:lnTo>
                  <a:pt x="148" y="206"/>
                </a:lnTo>
                <a:lnTo>
                  <a:pt x="181" y="180"/>
                </a:lnTo>
                <a:lnTo>
                  <a:pt x="181" y="180"/>
                </a:lnTo>
                <a:lnTo>
                  <a:pt x="182" y="180"/>
                </a:lnTo>
                <a:lnTo>
                  <a:pt x="181" y="178"/>
                </a:lnTo>
                <a:lnTo>
                  <a:pt x="180" y="178"/>
                </a:lnTo>
                <a:lnTo>
                  <a:pt x="180" y="178"/>
                </a:lnTo>
                <a:lnTo>
                  <a:pt x="166" y="186"/>
                </a:lnTo>
                <a:lnTo>
                  <a:pt x="153" y="195"/>
                </a:lnTo>
                <a:lnTo>
                  <a:pt x="130" y="214"/>
                </a:lnTo>
                <a:lnTo>
                  <a:pt x="130" y="214"/>
                </a:lnTo>
                <a:lnTo>
                  <a:pt x="99" y="238"/>
                </a:lnTo>
                <a:lnTo>
                  <a:pt x="66" y="262"/>
                </a:lnTo>
                <a:lnTo>
                  <a:pt x="66" y="262"/>
                </a:lnTo>
                <a:lnTo>
                  <a:pt x="62" y="265"/>
                </a:lnTo>
                <a:lnTo>
                  <a:pt x="62" y="264"/>
                </a:lnTo>
                <a:lnTo>
                  <a:pt x="67" y="258"/>
                </a:lnTo>
                <a:lnTo>
                  <a:pt x="67" y="258"/>
                </a:lnTo>
                <a:lnTo>
                  <a:pt x="74" y="252"/>
                </a:lnTo>
                <a:lnTo>
                  <a:pt x="81" y="245"/>
                </a:lnTo>
                <a:lnTo>
                  <a:pt x="81" y="245"/>
                </a:lnTo>
                <a:lnTo>
                  <a:pt x="108" y="224"/>
                </a:lnTo>
                <a:lnTo>
                  <a:pt x="108" y="224"/>
                </a:lnTo>
                <a:lnTo>
                  <a:pt x="138" y="198"/>
                </a:lnTo>
                <a:lnTo>
                  <a:pt x="167" y="171"/>
                </a:lnTo>
                <a:lnTo>
                  <a:pt x="167" y="171"/>
                </a:lnTo>
                <a:lnTo>
                  <a:pt x="167" y="170"/>
                </a:lnTo>
                <a:lnTo>
                  <a:pt x="167" y="170"/>
                </a:lnTo>
                <a:lnTo>
                  <a:pt x="174" y="173"/>
                </a:lnTo>
                <a:lnTo>
                  <a:pt x="180" y="176"/>
                </a:lnTo>
                <a:lnTo>
                  <a:pt x="191" y="184"/>
                </a:lnTo>
                <a:lnTo>
                  <a:pt x="191" y="184"/>
                </a:lnTo>
                <a:lnTo>
                  <a:pt x="178" y="193"/>
                </a:lnTo>
                <a:lnTo>
                  <a:pt x="165" y="203"/>
                </a:lnTo>
                <a:lnTo>
                  <a:pt x="152" y="213"/>
                </a:lnTo>
                <a:lnTo>
                  <a:pt x="139" y="223"/>
                </a:lnTo>
                <a:lnTo>
                  <a:pt x="139" y="223"/>
                </a:lnTo>
                <a:close/>
                <a:moveTo>
                  <a:pt x="121" y="200"/>
                </a:moveTo>
                <a:lnTo>
                  <a:pt x="121" y="200"/>
                </a:lnTo>
                <a:lnTo>
                  <a:pt x="127" y="195"/>
                </a:lnTo>
                <a:lnTo>
                  <a:pt x="133" y="190"/>
                </a:lnTo>
                <a:lnTo>
                  <a:pt x="133" y="190"/>
                </a:lnTo>
                <a:lnTo>
                  <a:pt x="146" y="181"/>
                </a:lnTo>
                <a:lnTo>
                  <a:pt x="152" y="175"/>
                </a:lnTo>
                <a:lnTo>
                  <a:pt x="157" y="169"/>
                </a:lnTo>
                <a:lnTo>
                  <a:pt x="157" y="169"/>
                </a:lnTo>
                <a:lnTo>
                  <a:pt x="157" y="168"/>
                </a:lnTo>
                <a:lnTo>
                  <a:pt x="157" y="168"/>
                </a:lnTo>
                <a:lnTo>
                  <a:pt x="161" y="169"/>
                </a:lnTo>
                <a:lnTo>
                  <a:pt x="161" y="169"/>
                </a:lnTo>
                <a:lnTo>
                  <a:pt x="165" y="169"/>
                </a:lnTo>
                <a:lnTo>
                  <a:pt x="165" y="169"/>
                </a:lnTo>
                <a:lnTo>
                  <a:pt x="143" y="184"/>
                </a:lnTo>
                <a:lnTo>
                  <a:pt x="121" y="200"/>
                </a:lnTo>
                <a:lnTo>
                  <a:pt x="121" y="200"/>
                </a:lnTo>
                <a:close/>
                <a:moveTo>
                  <a:pt x="53" y="250"/>
                </a:moveTo>
                <a:lnTo>
                  <a:pt x="53" y="250"/>
                </a:lnTo>
                <a:lnTo>
                  <a:pt x="49" y="254"/>
                </a:lnTo>
                <a:lnTo>
                  <a:pt x="49" y="254"/>
                </a:lnTo>
                <a:lnTo>
                  <a:pt x="56" y="246"/>
                </a:lnTo>
                <a:lnTo>
                  <a:pt x="56" y="246"/>
                </a:lnTo>
                <a:lnTo>
                  <a:pt x="69" y="233"/>
                </a:lnTo>
                <a:lnTo>
                  <a:pt x="81" y="220"/>
                </a:lnTo>
                <a:lnTo>
                  <a:pt x="81" y="220"/>
                </a:lnTo>
                <a:lnTo>
                  <a:pt x="109" y="196"/>
                </a:lnTo>
                <a:lnTo>
                  <a:pt x="137" y="172"/>
                </a:lnTo>
                <a:lnTo>
                  <a:pt x="137" y="172"/>
                </a:lnTo>
                <a:lnTo>
                  <a:pt x="137" y="171"/>
                </a:lnTo>
                <a:lnTo>
                  <a:pt x="136" y="170"/>
                </a:lnTo>
                <a:lnTo>
                  <a:pt x="136" y="170"/>
                </a:lnTo>
                <a:lnTo>
                  <a:pt x="122" y="176"/>
                </a:lnTo>
                <a:lnTo>
                  <a:pt x="109" y="185"/>
                </a:lnTo>
                <a:lnTo>
                  <a:pt x="97" y="194"/>
                </a:lnTo>
                <a:lnTo>
                  <a:pt x="85" y="203"/>
                </a:lnTo>
                <a:lnTo>
                  <a:pt x="63" y="224"/>
                </a:lnTo>
                <a:lnTo>
                  <a:pt x="52" y="234"/>
                </a:lnTo>
                <a:lnTo>
                  <a:pt x="40" y="243"/>
                </a:lnTo>
                <a:lnTo>
                  <a:pt x="40" y="243"/>
                </a:lnTo>
                <a:lnTo>
                  <a:pt x="37" y="245"/>
                </a:lnTo>
                <a:lnTo>
                  <a:pt x="33" y="248"/>
                </a:lnTo>
                <a:lnTo>
                  <a:pt x="33" y="248"/>
                </a:lnTo>
                <a:lnTo>
                  <a:pt x="38" y="240"/>
                </a:lnTo>
                <a:lnTo>
                  <a:pt x="45" y="233"/>
                </a:lnTo>
                <a:lnTo>
                  <a:pt x="45" y="233"/>
                </a:lnTo>
                <a:lnTo>
                  <a:pt x="57" y="221"/>
                </a:lnTo>
                <a:lnTo>
                  <a:pt x="69" y="211"/>
                </a:lnTo>
                <a:lnTo>
                  <a:pt x="69" y="211"/>
                </a:lnTo>
                <a:lnTo>
                  <a:pt x="88" y="196"/>
                </a:lnTo>
                <a:lnTo>
                  <a:pt x="98" y="188"/>
                </a:lnTo>
                <a:lnTo>
                  <a:pt x="106" y="180"/>
                </a:lnTo>
                <a:lnTo>
                  <a:pt x="106" y="180"/>
                </a:lnTo>
                <a:lnTo>
                  <a:pt x="113" y="177"/>
                </a:lnTo>
                <a:lnTo>
                  <a:pt x="120" y="174"/>
                </a:lnTo>
                <a:lnTo>
                  <a:pt x="120" y="174"/>
                </a:lnTo>
                <a:lnTo>
                  <a:pt x="129" y="171"/>
                </a:lnTo>
                <a:lnTo>
                  <a:pt x="137" y="169"/>
                </a:lnTo>
                <a:lnTo>
                  <a:pt x="146" y="168"/>
                </a:lnTo>
                <a:lnTo>
                  <a:pt x="155" y="168"/>
                </a:lnTo>
                <a:lnTo>
                  <a:pt x="155" y="168"/>
                </a:lnTo>
                <a:lnTo>
                  <a:pt x="141" y="177"/>
                </a:lnTo>
                <a:lnTo>
                  <a:pt x="128" y="187"/>
                </a:lnTo>
                <a:lnTo>
                  <a:pt x="103" y="207"/>
                </a:lnTo>
                <a:lnTo>
                  <a:pt x="78" y="228"/>
                </a:lnTo>
                <a:lnTo>
                  <a:pt x="53" y="250"/>
                </a:lnTo>
                <a:lnTo>
                  <a:pt x="53" y="250"/>
                </a:lnTo>
                <a:close/>
                <a:moveTo>
                  <a:pt x="25" y="238"/>
                </a:moveTo>
                <a:lnTo>
                  <a:pt x="25" y="238"/>
                </a:lnTo>
                <a:lnTo>
                  <a:pt x="35" y="232"/>
                </a:lnTo>
                <a:lnTo>
                  <a:pt x="45" y="225"/>
                </a:lnTo>
                <a:lnTo>
                  <a:pt x="63" y="209"/>
                </a:lnTo>
                <a:lnTo>
                  <a:pt x="63" y="209"/>
                </a:lnTo>
                <a:lnTo>
                  <a:pt x="84" y="191"/>
                </a:lnTo>
                <a:lnTo>
                  <a:pt x="84" y="191"/>
                </a:lnTo>
                <a:lnTo>
                  <a:pt x="99" y="180"/>
                </a:lnTo>
                <a:lnTo>
                  <a:pt x="99" y="180"/>
                </a:lnTo>
                <a:lnTo>
                  <a:pt x="99" y="180"/>
                </a:lnTo>
                <a:lnTo>
                  <a:pt x="99" y="180"/>
                </a:lnTo>
                <a:lnTo>
                  <a:pt x="103" y="180"/>
                </a:lnTo>
                <a:lnTo>
                  <a:pt x="103" y="180"/>
                </a:lnTo>
                <a:lnTo>
                  <a:pt x="102" y="181"/>
                </a:lnTo>
                <a:lnTo>
                  <a:pt x="102" y="181"/>
                </a:lnTo>
                <a:lnTo>
                  <a:pt x="94" y="189"/>
                </a:lnTo>
                <a:lnTo>
                  <a:pt x="84" y="198"/>
                </a:lnTo>
                <a:lnTo>
                  <a:pt x="65" y="213"/>
                </a:lnTo>
                <a:lnTo>
                  <a:pt x="55" y="220"/>
                </a:lnTo>
                <a:lnTo>
                  <a:pt x="46" y="228"/>
                </a:lnTo>
                <a:lnTo>
                  <a:pt x="38" y="237"/>
                </a:lnTo>
                <a:lnTo>
                  <a:pt x="31" y="248"/>
                </a:lnTo>
                <a:lnTo>
                  <a:pt x="31" y="248"/>
                </a:lnTo>
                <a:lnTo>
                  <a:pt x="25" y="238"/>
                </a:lnTo>
                <a:lnTo>
                  <a:pt x="25" y="238"/>
                </a:lnTo>
                <a:close/>
                <a:moveTo>
                  <a:pt x="21" y="230"/>
                </a:moveTo>
                <a:lnTo>
                  <a:pt x="21" y="230"/>
                </a:lnTo>
                <a:lnTo>
                  <a:pt x="34" y="218"/>
                </a:lnTo>
                <a:lnTo>
                  <a:pt x="47" y="206"/>
                </a:lnTo>
                <a:lnTo>
                  <a:pt x="47" y="206"/>
                </a:lnTo>
                <a:lnTo>
                  <a:pt x="61" y="192"/>
                </a:lnTo>
                <a:lnTo>
                  <a:pt x="61" y="192"/>
                </a:lnTo>
                <a:lnTo>
                  <a:pt x="73" y="181"/>
                </a:lnTo>
                <a:lnTo>
                  <a:pt x="75" y="180"/>
                </a:lnTo>
                <a:lnTo>
                  <a:pt x="75" y="180"/>
                </a:lnTo>
                <a:lnTo>
                  <a:pt x="75" y="180"/>
                </a:lnTo>
                <a:lnTo>
                  <a:pt x="70" y="188"/>
                </a:lnTo>
                <a:lnTo>
                  <a:pt x="70" y="188"/>
                </a:lnTo>
                <a:lnTo>
                  <a:pt x="58" y="202"/>
                </a:lnTo>
                <a:lnTo>
                  <a:pt x="45" y="216"/>
                </a:lnTo>
                <a:lnTo>
                  <a:pt x="45" y="216"/>
                </a:lnTo>
                <a:lnTo>
                  <a:pt x="34" y="225"/>
                </a:lnTo>
                <a:lnTo>
                  <a:pt x="28" y="230"/>
                </a:lnTo>
                <a:lnTo>
                  <a:pt x="23" y="235"/>
                </a:lnTo>
                <a:lnTo>
                  <a:pt x="23" y="235"/>
                </a:lnTo>
                <a:lnTo>
                  <a:pt x="21" y="230"/>
                </a:lnTo>
                <a:lnTo>
                  <a:pt x="21" y="230"/>
                </a:lnTo>
                <a:close/>
                <a:moveTo>
                  <a:pt x="13" y="206"/>
                </a:moveTo>
                <a:lnTo>
                  <a:pt x="13" y="206"/>
                </a:lnTo>
                <a:lnTo>
                  <a:pt x="23" y="198"/>
                </a:lnTo>
                <a:lnTo>
                  <a:pt x="32" y="189"/>
                </a:lnTo>
                <a:lnTo>
                  <a:pt x="41" y="181"/>
                </a:lnTo>
                <a:lnTo>
                  <a:pt x="52" y="173"/>
                </a:lnTo>
                <a:lnTo>
                  <a:pt x="52" y="173"/>
                </a:lnTo>
                <a:lnTo>
                  <a:pt x="47" y="178"/>
                </a:lnTo>
                <a:lnTo>
                  <a:pt x="42" y="185"/>
                </a:lnTo>
                <a:lnTo>
                  <a:pt x="42" y="185"/>
                </a:lnTo>
                <a:lnTo>
                  <a:pt x="31" y="196"/>
                </a:lnTo>
                <a:lnTo>
                  <a:pt x="31" y="196"/>
                </a:lnTo>
                <a:lnTo>
                  <a:pt x="23" y="206"/>
                </a:lnTo>
                <a:lnTo>
                  <a:pt x="16" y="217"/>
                </a:lnTo>
                <a:lnTo>
                  <a:pt x="16" y="217"/>
                </a:lnTo>
                <a:lnTo>
                  <a:pt x="17" y="218"/>
                </a:lnTo>
                <a:lnTo>
                  <a:pt x="18" y="218"/>
                </a:lnTo>
                <a:lnTo>
                  <a:pt x="18" y="218"/>
                </a:lnTo>
                <a:lnTo>
                  <a:pt x="30" y="209"/>
                </a:lnTo>
                <a:lnTo>
                  <a:pt x="42" y="198"/>
                </a:lnTo>
                <a:lnTo>
                  <a:pt x="42" y="198"/>
                </a:lnTo>
                <a:lnTo>
                  <a:pt x="55" y="185"/>
                </a:lnTo>
                <a:lnTo>
                  <a:pt x="55" y="185"/>
                </a:lnTo>
                <a:lnTo>
                  <a:pt x="62" y="177"/>
                </a:lnTo>
                <a:lnTo>
                  <a:pt x="64" y="175"/>
                </a:lnTo>
                <a:lnTo>
                  <a:pt x="62" y="178"/>
                </a:lnTo>
                <a:lnTo>
                  <a:pt x="62" y="178"/>
                </a:lnTo>
                <a:lnTo>
                  <a:pt x="58" y="186"/>
                </a:lnTo>
                <a:lnTo>
                  <a:pt x="52" y="192"/>
                </a:lnTo>
                <a:lnTo>
                  <a:pt x="41" y="203"/>
                </a:lnTo>
                <a:lnTo>
                  <a:pt x="30" y="215"/>
                </a:lnTo>
                <a:lnTo>
                  <a:pt x="19" y="227"/>
                </a:lnTo>
                <a:lnTo>
                  <a:pt x="19" y="227"/>
                </a:lnTo>
                <a:lnTo>
                  <a:pt x="16" y="217"/>
                </a:lnTo>
                <a:lnTo>
                  <a:pt x="13" y="206"/>
                </a:lnTo>
                <a:lnTo>
                  <a:pt x="13" y="206"/>
                </a:lnTo>
                <a:close/>
                <a:moveTo>
                  <a:pt x="23" y="183"/>
                </a:moveTo>
                <a:lnTo>
                  <a:pt x="23" y="183"/>
                </a:lnTo>
                <a:lnTo>
                  <a:pt x="29" y="177"/>
                </a:lnTo>
                <a:lnTo>
                  <a:pt x="35" y="172"/>
                </a:lnTo>
                <a:lnTo>
                  <a:pt x="35" y="172"/>
                </a:lnTo>
                <a:lnTo>
                  <a:pt x="39" y="170"/>
                </a:lnTo>
                <a:lnTo>
                  <a:pt x="38" y="171"/>
                </a:lnTo>
                <a:lnTo>
                  <a:pt x="34" y="175"/>
                </a:lnTo>
                <a:lnTo>
                  <a:pt x="34" y="175"/>
                </a:lnTo>
                <a:lnTo>
                  <a:pt x="22" y="188"/>
                </a:lnTo>
                <a:lnTo>
                  <a:pt x="17" y="194"/>
                </a:lnTo>
                <a:lnTo>
                  <a:pt x="12" y="201"/>
                </a:lnTo>
                <a:lnTo>
                  <a:pt x="12" y="201"/>
                </a:lnTo>
                <a:lnTo>
                  <a:pt x="11" y="195"/>
                </a:lnTo>
                <a:lnTo>
                  <a:pt x="11" y="195"/>
                </a:lnTo>
                <a:lnTo>
                  <a:pt x="23" y="183"/>
                </a:lnTo>
                <a:lnTo>
                  <a:pt x="23" y="183"/>
                </a:lnTo>
                <a:close/>
                <a:moveTo>
                  <a:pt x="34" y="230"/>
                </a:moveTo>
                <a:lnTo>
                  <a:pt x="34" y="230"/>
                </a:lnTo>
                <a:lnTo>
                  <a:pt x="27" y="235"/>
                </a:lnTo>
                <a:lnTo>
                  <a:pt x="27" y="235"/>
                </a:lnTo>
                <a:lnTo>
                  <a:pt x="30" y="231"/>
                </a:lnTo>
                <a:lnTo>
                  <a:pt x="34" y="227"/>
                </a:lnTo>
                <a:lnTo>
                  <a:pt x="34" y="227"/>
                </a:lnTo>
                <a:lnTo>
                  <a:pt x="49" y="215"/>
                </a:lnTo>
                <a:lnTo>
                  <a:pt x="49" y="215"/>
                </a:lnTo>
                <a:lnTo>
                  <a:pt x="58" y="206"/>
                </a:lnTo>
                <a:lnTo>
                  <a:pt x="66" y="197"/>
                </a:lnTo>
                <a:lnTo>
                  <a:pt x="81" y="176"/>
                </a:lnTo>
                <a:lnTo>
                  <a:pt x="81" y="176"/>
                </a:lnTo>
                <a:lnTo>
                  <a:pt x="81" y="175"/>
                </a:lnTo>
                <a:lnTo>
                  <a:pt x="81" y="175"/>
                </a:lnTo>
                <a:lnTo>
                  <a:pt x="87" y="177"/>
                </a:lnTo>
                <a:lnTo>
                  <a:pt x="94" y="180"/>
                </a:lnTo>
                <a:lnTo>
                  <a:pt x="94" y="180"/>
                </a:lnTo>
                <a:lnTo>
                  <a:pt x="96" y="180"/>
                </a:lnTo>
                <a:lnTo>
                  <a:pt x="96" y="180"/>
                </a:lnTo>
                <a:lnTo>
                  <a:pt x="80" y="192"/>
                </a:lnTo>
                <a:lnTo>
                  <a:pt x="65" y="205"/>
                </a:lnTo>
                <a:lnTo>
                  <a:pt x="50" y="218"/>
                </a:lnTo>
                <a:lnTo>
                  <a:pt x="34" y="230"/>
                </a:lnTo>
                <a:lnTo>
                  <a:pt x="34" y="230"/>
                </a:lnTo>
                <a:close/>
                <a:moveTo>
                  <a:pt x="79" y="175"/>
                </a:moveTo>
                <a:lnTo>
                  <a:pt x="79" y="175"/>
                </a:lnTo>
                <a:lnTo>
                  <a:pt x="71" y="181"/>
                </a:lnTo>
                <a:lnTo>
                  <a:pt x="63" y="188"/>
                </a:lnTo>
                <a:lnTo>
                  <a:pt x="49" y="201"/>
                </a:lnTo>
                <a:lnTo>
                  <a:pt x="35" y="215"/>
                </a:lnTo>
                <a:lnTo>
                  <a:pt x="20" y="228"/>
                </a:lnTo>
                <a:lnTo>
                  <a:pt x="20" y="228"/>
                </a:lnTo>
                <a:lnTo>
                  <a:pt x="26" y="222"/>
                </a:lnTo>
                <a:lnTo>
                  <a:pt x="33" y="215"/>
                </a:lnTo>
                <a:lnTo>
                  <a:pt x="47" y="200"/>
                </a:lnTo>
                <a:lnTo>
                  <a:pt x="47" y="200"/>
                </a:lnTo>
                <a:lnTo>
                  <a:pt x="59" y="187"/>
                </a:lnTo>
                <a:lnTo>
                  <a:pt x="64" y="180"/>
                </a:lnTo>
                <a:lnTo>
                  <a:pt x="69" y="172"/>
                </a:lnTo>
                <a:lnTo>
                  <a:pt x="69" y="172"/>
                </a:lnTo>
                <a:lnTo>
                  <a:pt x="69" y="171"/>
                </a:lnTo>
                <a:lnTo>
                  <a:pt x="69" y="171"/>
                </a:lnTo>
                <a:lnTo>
                  <a:pt x="80" y="175"/>
                </a:lnTo>
                <a:lnTo>
                  <a:pt x="80" y="175"/>
                </a:lnTo>
                <a:lnTo>
                  <a:pt x="79" y="175"/>
                </a:lnTo>
                <a:lnTo>
                  <a:pt x="79" y="175"/>
                </a:lnTo>
                <a:close/>
                <a:moveTo>
                  <a:pt x="47" y="190"/>
                </a:moveTo>
                <a:lnTo>
                  <a:pt x="47" y="190"/>
                </a:lnTo>
                <a:lnTo>
                  <a:pt x="34" y="203"/>
                </a:lnTo>
                <a:lnTo>
                  <a:pt x="34" y="203"/>
                </a:lnTo>
                <a:lnTo>
                  <a:pt x="27" y="209"/>
                </a:lnTo>
                <a:lnTo>
                  <a:pt x="23" y="212"/>
                </a:lnTo>
                <a:lnTo>
                  <a:pt x="20" y="215"/>
                </a:lnTo>
                <a:lnTo>
                  <a:pt x="20" y="215"/>
                </a:lnTo>
                <a:lnTo>
                  <a:pt x="30" y="201"/>
                </a:lnTo>
                <a:lnTo>
                  <a:pt x="41" y="190"/>
                </a:lnTo>
                <a:lnTo>
                  <a:pt x="41" y="190"/>
                </a:lnTo>
                <a:lnTo>
                  <a:pt x="50" y="181"/>
                </a:lnTo>
                <a:lnTo>
                  <a:pt x="53" y="176"/>
                </a:lnTo>
                <a:lnTo>
                  <a:pt x="56" y="170"/>
                </a:lnTo>
                <a:lnTo>
                  <a:pt x="56" y="170"/>
                </a:lnTo>
                <a:lnTo>
                  <a:pt x="56" y="169"/>
                </a:lnTo>
                <a:lnTo>
                  <a:pt x="55" y="169"/>
                </a:lnTo>
                <a:lnTo>
                  <a:pt x="55" y="169"/>
                </a:lnTo>
                <a:lnTo>
                  <a:pt x="44" y="175"/>
                </a:lnTo>
                <a:lnTo>
                  <a:pt x="35" y="183"/>
                </a:lnTo>
                <a:lnTo>
                  <a:pt x="19" y="199"/>
                </a:lnTo>
                <a:lnTo>
                  <a:pt x="19" y="199"/>
                </a:lnTo>
                <a:lnTo>
                  <a:pt x="15" y="201"/>
                </a:lnTo>
                <a:lnTo>
                  <a:pt x="15" y="201"/>
                </a:lnTo>
                <a:lnTo>
                  <a:pt x="15" y="201"/>
                </a:lnTo>
                <a:lnTo>
                  <a:pt x="16" y="199"/>
                </a:lnTo>
                <a:lnTo>
                  <a:pt x="18" y="195"/>
                </a:lnTo>
                <a:lnTo>
                  <a:pt x="18" y="195"/>
                </a:lnTo>
                <a:lnTo>
                  <a:pt x="22" y="191"/>
                </a:lnTo>
                <a:lnTo>
                  <a:pt x="27" y="186"/>
                </a:lnTo>
                <a:lnTo>
                  <a:pt x="27" y="186"/>
                </a:lnTo>
                <a:lnTo>
                  <a:pt x="35" y="177"/>
                </a:lnTo>
                <a:lnTo>
                  <a:pt x="43" y="168"/>
                </a:lnTo>
                <a:lnTo>
                  <a:pt x="43" y="168"/>
                </a:lnTo>
                <a:lnTo>
                  <a:pt x="43" y="167"/>
                </a:lnTo>
                <a:lnTo>
                  <a:pt x="43" y="167"/>
                </a:lnTo>
                <a:lnTo>
                  <a:pt x="55" y="168"/>
                </a:lnTo>
                <a:lnTo>
                  <a:pt x="66" y="170"/>
                </a:lnTo>
                <a:lnTo>
                  <a:pt x="66" y="170"/>
                </a:lnTo>
                <a:lnTo>
                  <a:pt x="67" y="170"/>
                </a:lnTo>
                <a:lnTo>
                  <a:pt x="67" y="170"/>
                </a:lnTo>
                <a:lnTo>
                  <a:pt x="57" y="180"/>
                </a:lnTo>
                <a:lnTo>
                  <a:pt x="47" y="190"/>
                </a:lnTo>
                <a:lnTo>
                  <a:pt x="47" y="190"/>
                </a:lnTo>
                <a:close/>
                <a:moveTo>
                  <a:pt x="16" y="187"/>
                </a:moveTo>
                <a:lnTo>
                  <a:pt x="16" y="187"/>
                </a:lnTo>
                <a:lnTo>
                  <a:pt x="22" y="180"/>
                </a:lnTo>
                <a:lnTo>
                  <a:pt x="22" y="180"/>
                </a:lnTo>
                <a:lnTo>
                  <a:pt x="31" y="167"/>
                </a:lnTo>
                <a:lnTo>
                  <a:pt x="31" y="167"/>
                </a:lnTo>
                <a:lnTo>
                  <a:pt x="41" y="166"/>
                </a:lnTo>
                <a:lnTo>
                  <a:pt x="41" y="166"/>
                </a:lnTo>
                <a:lnTo>
                  <a:pt x="34" y="170"/>
                </a:lnTo>
                <a:lnTo>
                  <a:pt x="27" y="175"/>
                </a:lnTo>
                <a:lnTo>
                  <a:pt x="16" y="187"/>
                </a:lnTo>
                <a:lnTo>
                  <a:pt x="16" y="187"/>
                </a:lnTo>
                <a:close/>
                <a:moveTo>
                  <a:pt x="12" y="182"/>
                </a:moveTo>
                <a:lnTo>
                  <a:pt x="12" y="182"/>
                </a:lnTo>
                <a:lnTo>
                  <a:pt x="23" y="171"/>
                </a:lnTo>
                <a:lnTo>
                  <a:pt x="23" y="171"/>
                </a:lnTo>
                <a:lnTo>
                  <a:pt x="27" y="167"/>
                </a:lnTo>
                <a:lnTo>
                  <a:pt x="27" y="167"/>
                </a:lnTo>
                <a:lnTo>
                  <a:pt x="29" y="167"/>
                </a:lnTo>
                <a:lnTo>
                  <a:pt x="29" y="167"/>
                </a:lnTo>
                <a:lnTo>
                  <a:pt x="23" y="174"/>
                </a:lnTo>
                <a:lnTo>
                  <a:pt x="23" y="174"/>
                </a:lnTo>
                <a:lnTo>
                  <a:pt x="11" y="190"/>
                </a:lnTo>
                <a:lnTo>
                  <a:pt x="11" y="190"/>
                </a:lnTo>
                <a:lnTo>
                  <a:pt x="10" y="186"/>
                </a:lnTo>
                <a:lnTo>
                  <a:pt x="10" y="186"/>
                </a:lnTo>
                <a:lnTo>
                  <a:pt x="10" y="175"/>
                </a:lnTo>
                <a:lnTo>
                  <a:pt x="10" y="175"/>
                </a:lnTo>
                <a:lnTo>
                  <a:pt x="16" y="171"/>
                </a:lnTo>
                <a:lnTo>
                  <a:pt x="23" y="168"/>
                </a:lnTo>
                <a:lnTo>
                  <a:pt x="23" y="168"/>
                </a:lnTo>
                <a:lnTo>
                  <a:pt x="11" y="180"/>
                </a:lnTo>
                <a:lnTo>
                  <a:pt x="11" y="180"/>
                </a:lnTo>
                <a:lnTo>
                  <a:pt x="10" y="181"/>
                </a:lnTo>
                <a:lnTo>
                  <a:pt x="11" y="182"/>
                </a:lnTo>
                <a:lnTo>
                  <a:pt x="12" y="182"/>
                </a:lnTo>
                <a:lnTo>
                  <a:pt x="12" y="182"/>
                </a:lnTo>
                <a:lnTo>
                  <a:pt x="12" y="182"/>
                </a:lnTo>
                <a:close/>
                <a:moveTo>
                  <a:pt x="33" y="250"/>
                </a:moveTo>
                <a:lnTo>
                  <a:pt x="33" y="250"/>
                </a:lnTo>
                <a:lnTo>
                  <a:pt x="45" y="242"/>
                </a:lnTo>
                <a:lnTo>
                  <a:pt x="55" y="233"/>
                </a:lnTo>
                <a:lnTo>
                  <a:pt x="76" y="214"/>
                </a:lnTo>
                <a:lnTo>
                  <a:pt x="87" y="205"/>
                </a:lnTo>
                <a:lnTo>
                  <a:pt x="98" y="196"/>
                </a:lnTo>
                <a:lnTo>
                  <a:pt x="109" y="187"/>
                </a:lnTo>
                <a:lnTo>
                  <a:pt x="121" y="180"/>
                </a:lnTo>
                <a:lnTo>
                  <a:pt x="121" y="180"/>
                </a:lnTo>
                <a:lnTo>
                  <a:pt x="128" y="175"/>
                </a:lnTo>
                <a:lnTo>
                  <a:pt x="131" y="173"/>
                </a:lnTo>
                <a:lnTo>
                  <a:pt x="132" y="173"/>
                </a:lnTo>
                <a:lnTo>
                  <a:pt x="131" y="174"/>
                </a:lnTo>
                <a:lnTo>
                  <a:pt x="131" y="174"/>
                </a:lnTo>
                <a:lnTo>
                  <a:pt x="119" y="185"/>
                </a:lnTo>
                <a:lnTo>
                  <a:pt x="119" y="185"/>
                </a:lnTo>
                <a:lnTo>
                  <a:pt x="92" y="208"/>
                </a:lnTo>
                <a:lnTo>
                  <a:pt x="92" y="208"/>
                </a:lnTo>
                <a:lnTo>
                  <a:pt x="66" y="233"/>
                </a:lnTo>
                <a:lnTo>
                  <a:pt x="54" y="246"/>
                </a:lnTo>
                <a:lnTo>
                  <a:pt x="42" y="259"/>
                </a:lnTo>
                <a:lnTo>
                  <a:pt x="42" y="259"/>
                </a:lnTo>
                <a:lnTo>
                  <a:pt x="41" y="259"/>
                </a:lnTo>
                <a:lnTo>
                  <a:pt x="41" y="259"/>
                </a:lnTo>
                <a:lnTo>
                  <a:pt x="33" y="250"/>
                </a:lnTo>
                <a:lnTo>
                  <a:pt x="33" y="250"/>
                </a:lnTo>
                <a:close/>
                <a:moveTo>
                  <a:pt x="88" y="281"/>
                </a:moveTo>
                <a:lnTo>
                  <a:pt x="88" y="281"/>
                </a:lnTo>
                <a:lnTo>
                  <a:pt x="93" y="279"/>
                </a:lnTo>
                <a:lnTo>
                  <a:pt x="93" y="279"/>
                </a:lnTo>
                <a:lnTo>
                  <a:pt x="95" y="279"/>
                </a:lnTo>
                <a:lnTo>
                  <a:pt x="97" y="276"/>
                </a:lnTo>
                <a:lnTo>
                  <a:pt x="97" y="276"/>
                </a:lnTo>
                <a:lnTo>
                  <a:pt x="105" y="270"/>
                </a:lnTo>
                <a:lnTo>
                  <a:pt x="105" y="270"/>
                </a:lnTo>
                <a:lnTo>
                  <a:pt x="119" y="259"/>
                </a:lnTo>
                <a:lnTo>
                  <a:pt x="132" y="247"/>
                </a:lnTo>
                <a:lnTo>
                  <a:pt x="159" y="224"/>
                </a:lnTo>
                <a:lnTo>
                  <a:pt x="159" y="224"/>
                </a:lnTo>
                <a:lnTo>
                  <a:pt x="174" y="213"/>
                </a:lnTo>
                <a:lnTo>
                  <a:pt x="187" y="202"/>
                </a:lnTo>
                <a:lnTo>
                  <a:pt x="187" y="202"/>
                </a:lnTo>
                <a:lnTo>
                  <a:pt x="200" y="190"/>
                </a:lnTo>
                <a:lnTo>
                  <a:pt x="200" y="190"/>
                </a:lnTo>
                <a:lnTo>
                  <a:pt x="208" y="185"/>
                </a:lnTo>
                <a:lnTo>
                  <a:pt x="208" y="185"/>
                </a:lnTo>
                <a:lnTo>
                  <a:pt x="213" y="184"/>
                </a:lnTo>
                <a:lnTo>
                  <a:pt x="213" y="184"/>
                </a:lnTo>
                <a:lnTo>
                  <a:pt x="201" y="197"/>
                </a:lnTo>
                <a:lnTo>
                  <a:pt x="188" y="210"/>
                </a:lnTo>
                <a:lnTo>
                  <a:pt x="174" y="221"/>
                </a:lnTo>
                <a:lnTo>
                  <a:pt x="159" y="233"/>
                </a:lnTo>
                <a:lnTo>
                  <a:pt x="131" y="256"/>
                </a:lnTo>
                <a:lnTo>
                  <a:pt x="117" y="269"/>
                </a:lnTo>
                <a:lnTo>
                  <a:pt x="105" y="281"/>
                </a:lnTo>
                <a:lnTo>
                  <a:pt x="105" y="281"/>
                </a:lnTo>
                <a:lnTo>
                  <a:pt x="105" y="283"/>
                </a:lnTo>
                <a:lnTo>
                  <a:pt x="105" y="283"/>
                </a:lnTo>
                <a:lnTo>
                  <a:pt x="106" y="283"/>
                </a:lnTo>
                <a:lnTo>
                  <a:pt x="106" y="283"/>
                </a:lnTo>
                <a:lnTo>
                  <a:pt x="133" y="263"/>
                </a:lnTo>
                <a:lnTo>
                  <a:pt x="160" y="241"/>
                </a:lnTo>
                <a:lnTo>
                  <a:pt x="188" y="219"/>
                </a:lnTo>
                <a:lnTo>
                  <a:pt x="214" y="197"/>
                </a:lnTo>
                <a:lnTo>
                  <a:pt x="214" y="197"/>
                </a:lnTo>
                <a:lnTo>
                  <a:pt x="205" y="205"/>
                </a:lnTo>
                <a:lnTo>
                  <a:pt x="205" y="205"/>
                </a:lnTo>
                <a:lnTo>
                  <a:pt x="176" y="232"/>
                </a:lnTo>
                <a:lnTo>
                  <a:pt x="176" y="232"/>
                </a:lnTo>
                <a:lnTo>
                  <a:pt x="148" y="257"/>
                </a:lnTo>
                <a:lnTo>
                  <a:pt x="121" y="283"/>
                </a:lnTo>
                <a:lnTo>
                  <a:pt x="121" y="283"/>
                </a:lnTo>
                <a:lnTo>
                  <a:pt x="120" y="284"/>
                </a:lnTo>
                <a:lnTo>
                  <a:pt x="121" y="284"/>
                </a:lnTo>
                <a:lnTo>
                  <a:pt x="121" y="285"/>
                </a:lnTo>
                <a:lnTo>
                  <a:pt x="122" y="285"/>
                </a:lnTo>
                <a:lnTo>
                  <a:pt x="122" y="285"/>
                </a:lnTo>
                <a:lnTo>
                  <a:pt x="148" y="266"/>
                </a:lnTo>
                <a:lnTo>
                  <a:pt x="173" y="244"/>
                </a:lnTo>
                <a:lnTo>
                  <a:pt x="222" y="202"/>
                </a:lnTo>
                <a:lnTo>
                  <a:pt x="222" y="202"/>
                </a:lnTo>
                <a:lnTo>
                  <a:pt x="221" y="203"/>
                </a:lnTo>
                <a:lnTo>
                  <a:pt x="221" y="203"/>
                </a:lnTo>
                <a:lnTo>
                  <a:pt x="194" y="230"/>
                </a:lnTo>
                <a:lnTo>
                  <a:pt x="194" y="230"/>
                </a:lnTo>
                <a:lnTo>
                  <a:pt x="142" y="280"/>
                </a:lnTo>
                <a:lnTo>
                  <a:pt x="142" y="280"/>
                </a:lnTo>
                <a:lnTo>
                  <a:pt x="142" y="281"/>
                </a:lnTo>
                <a:lnTo>
                  <a:pt x="142" y="281"/>
                </a:lnTo>
                <a:lnTo>
                  <a:pt x="143" y="282"/>
                </a:lnTo>
                <a:lnTo>
                  <a:pt x="144" y="282"/>
                </a:lnTo>
                <a:lnTo>
                  <a:pt x="144" y="282"/>
                </a:lnTo>
                <a:lnTo>
                  <a:pt x="155" y="274"/>
                </a:lnTo>
                <a:lnTo>
                  <a:pt x="165" y="266"/>
                </a:lnTo>
                <a:lnTo>
                  <a:pt x="186" y="247"/>
                </a:lnTo>
                <a:lnTo>
                  <a:pt x="205" y="229"/>
                </a:lnTo>
                <a:lnTo>
                  <a:pt x="225" y="212"/>
                </a:lnTo>
                <a:lnTo>
                  <a:pt x="225" y="212"/>
                </a:lnTo>
                <a:lnTo>
                  <a:pt x="233" y="206"/>
                </a:lnTo>
                <a:lnTo>
                  <a:pt x="233" y="206"/>
                </a:lnTo>
                <a:lnTo>
                  <a:pt x="229" y="210"/>
                </a:lnTo>
                <a:lnTo>
                  <a:pt x="225" y="216"/>
                </a:lnTo>
                <a:lnTo>
                  <a:pt x="225" y="216"/>
                </a:lnTo>
                <a:lnTo>
                  <a:pt x="216" y="223"/>
                </a:lnTo>
                <a:lnTo>
                  <a:pt x="207" y="231"/>
                </a:lnTo>
                <a:lnTo>
                  <a:pt x="207" y="231"/>
                </a:lnTo>
                <a:lnTo>
                  <a:pt x="196" y="240"/>
                </a:lnTo>
                <a:lnTo>
                  <a:pt x="185" y="250"/>
                </a:lnTo>
                <a:lnTo>
                  <a:pt x="164" y="273"/>
                </a:lnTo>
                <a:lnTo>
                  <a:pt x="164" y="273"/>
                </a:lnTo>
                <a:lnTo>
                  <a:pt x="164" y="273"/>
                </a:lnTo>
                <a:lnTo>
                  <a:pt x="164" y="274"/>
                </a:lnTo>
                <a:lnTo>
                  <a:pt x="165" y="274"/>
                </a:lnTo>
                <a:lnTo>
                  <a:pt x="165" y="274"/>
                </a:lnTo>
                <a:lnTo>
                  <a:pt x="174" y="270"/>
                </a:lnTo>
                <a:lnTo>
                  <a:pt x="182" y="266"/>
                </a:lnTo>
                <a:lnTo>
                  <a:pt x="195" y="254"/>
                </a:lnTo>
                <a:lnTo>
                  <a:pt x="221" y="231"/>
                </a:lnTo>
                <a:lnTo>
                  <a:pt x="221" y="231"/>
                </a:lnTo>
                <a:lnTo>
                  <a:pt x="230" y="223"/>
                </a:lnTo>
                <a:lnTo>
                  <a:pt x="230" y="223"/>
                </a:lnTo>
                <a:lnTo>
                  <a:pt x="229" y="226"/>
                </a:lnTo>
                <a:lnTo>
                  <a:pt x="229" y="226"/>
                </a:lnTo>
                <a:lnTo>
                  <a:pt x="215" y="238"/>
                </a:lnTo>
                <a:lnTo>
                  <a:pt x="215" y="238"/>
                </a:lnTo>
                <a:lnTo>
                  <a:pt x="207" y="246"/>
                </a:lnTo>
                <a:lnTo>
                  <a:pt x="200" y="253"/>
                </a:lnTo>
                <a:lnTo>
                  <a:pt x="193" y="262"/>
                </a:lnTo>
                <a:lnTo>
                  <a:pt x="185" y="270"/>
                </a:lnTo>
                <a:lnTo>
                  <a:pt x="185" y="270"/>
                </a:lnTo>
                <a:lnTo>
                  <a:pt x="185" y="270"/>
                </a:lnTo>
                <a:lnTo>
                  <a:pt x="185" y="270"/>
                </a:lnTo>
                <a:lnTo>
                  <a:pt x="172" y="276"/>
                </a:lnTo>
                <a:lnTo>
                  <a:pt x="158" y="280"/>
                </a:lnTo>
                <a:lnTo>
                  <a:pt x="144" y="283"/>
                </a:lnTo>
                <a:lnTo>
                  <a:pt x="129" y="285"/>
                </a:lnTo>
                <a:lnTo>
                  <a:pt x="129" y="285"/>
                </a:lnTo>
                <a:lnTo>
                  <a:pt x="119" y="285"/>
                </a:lnTo>
                <a:lnTo>
                  <a:pt x="109" y="284"/>
                </a:lnTo>
                <a:lnTo>
                  <a:pt x="99" y="283"/>
                </a:lnTo>
                <a:lnTo>
                  <a:pt x="88" y="281"/>
                </a:lnTo>
                <a:lnTo>
                  <a:pt x="88" y="281"/>
                </a:lnTo>
                <a:close/>
                <a:moveTo>
                  <a:pt x="193" y="266"/>
                </a:moveTo>
                <a:lnTo>
                  <a:pt x="193" y="266"/>
                </a:lnTo>
                <a:lnTo>
                  <a:pt x="203" y="254"/>
                </a:lnTo>
                <a:lnTo>
                  <a:pt x="213" y="243"/>
                </a:lnTo>
                <a:lnTo>
                  <a:pt x="213" y="243"/>
                </a:lnTo>
                <a:lnTo>
                  <a:pt x="219" y="236"/>
                </a:lnTo>
                <a:lnTo>
                  <a:pt x="226" y="231"/>
                </a:lnTo>
                <a:lnTo>
                  <a:pt x="226" y="231"/>
                </a:lnTo>
                <a:lnTo>
                  <a:pt x="219" y="241"/>
                </a:lnTo>
                <a:lnTo>
                  <a:pt x="212" y="250"/>
                </a:lnTo>
                <a:lnTo>
                  <a:pt x="203" y="258"/>
                </a:lnTo>
                <a:lnTo>
                  <a:pt x="193" y="266"/>
                </a:lnTo>
                <a:lnTo>
                  <a:pt x="193" y="266"/>
                </a:lnTo>
                <a:close/>
                <a:moveTo>
                  <a:pt x="231" y="220"/>
                </a:moveTo>
                <a:lnTo>
                  <a:pt x="231" y="220"/>
                </a:lnTo>
                <a:lnTo>
                  <a:pt x="217" y="232"/>
                </a:lnTo>
                <a:lnTo>
                  <a:pt x="203" y="244"/>
                </a:lnTo>
                <a:lnTo>
                  <a:pt x="203" y="244"/>
                </a:lnTo>
                <a:lnTo>
                  <a:pt x="194" y="253"/>
                </a:lnTo>
                <a:lnTo>
                  <a:pt x="184" y="262"/>
                </a:lnTo>
                <a:lnTo>
                  <a:pt x="184" y="262"/>
                </a:lnTo>
                <a:lnTo>
                  <a:pt x="174" y="269"/>
                </a:lnTo>
                <a:lnTo>
                  <a:pt x="171" y="271"/>
                </a:lnTo>
                <a:lnTo>
                  <a:pt x="174" y="267"/>
                </a:lnTo>
                <a:lnTo>
                  <a:pt x="174" y="267"/>
                </a:lnTo>
                <a:lnTo>
                  <a:pt x="192" y="247"/>
                </a:lnTo>
                <a:lnTo>
                  <a:pt x="201" y="238"/>
                </a:lnTo>
                <a:lnTo>
                  <a:pt x="211" y="230"/>
                </a:lnTo>
                <a:lnTo>
                  <a:pt x="211" y="230"/>
                </a:lnTo>
                <a:lnTo>
                  <a:pt x="219" y="224"/>
                </a:lnTo>
                <a:lnTo>
                  <a:pt x="226" y="217"/>
                </a:lnTo>
                <a:lnTo>
                  <a:pt x="232" y="210"/>
                </a:lnTo>
                <a:lnTo>
                  <a:pt x="235" y="206"/>
                </a:lnTo>
                <a:lnTo>
                  <a:pt x="237" y="202"/>
                </a:lnTo>
                <a:lnTo>
                  <a:pt x="237" y="202"/>
                </a:lnTo>
                <a:lnTo>
                  <a:pt x="236" y="200"/>
                </a:lnTo>
                <a:lnTo>
                  <a:pt x="235" y="201"/>
                </a:lnTo>
                <a:lnTo>
                  <a:pt x="235" y="201"/>
                </a:lnTo>
                <a:lnTo>
                  <a:pt x="225" y="210"/>
                </a:lnTo>
                <a:lnTo>
                  <a:pt x="214" y="218"/>
                </a:lnTo>
                <a:lnTo>
                  <a:pt x="204" y="227"/>
                </a:lnTo>
                <a:lnTo>
                  <a:pt x="193" y="236"/>
                </a:lnTo>
                <a:lnTo>
                  <a:pt x="193" y="236"/>
                </a:lnTo>
                <a:lnTo>
                  <a:pt x="171" y="257"/>
                </a:lnTo>
                <a:lnTo>
                  <a:pt x="171" y="257"/>
                </a:lnTo>
                <a:lnTo>
                  <a:pt x="148" y="278"/>
                </a:lnTo>
                <a:lnTo>
                  <a:pt x="148" y="278"/>
                </a:lnTo>
                <a:lnTo>
                  <a:pt x="191" y="236"/>
                </a:lnTo>
                <a:lnTo>
                  <a:pt x="232" y="195"/>
                </a:lnTo>
                <a:lnTo>
                  <a:pt x="232" y="195"/>
                </a:lnTo>
                <a:lnTo>
                  <a:pt x="234" y="193"/>
                </a:lnTo>
                <a:lnTo>
                  <a:pt x="234" y="193"/>
                </a:lnTo>
                <a:lnTo>
                  <a:pt x="238" y="189"/>
                </a:lnTo>
                <a:lnTo>
                  <a:pt x="238" y="189"/>
                </a:lnTo>
                <a:lnTo>
                  <a:pt x="238" y="188"/>
                </a:lnTo>
                <a:lnTo>
                  <a:pt x="238" y="188"/>
                </a:lnTo>
                <a:lnTo>
                  <a:pt x="237" y="187"/>
                </a:lnTo>
                <a:lnTo>
                  <a:pt x="236" y="188"/>
                </a:lnTo>
                <a:lnTo>
                  <a:pt x="236" y="188"/>
                </a:lnTo>
                <a:lnTo>
                  <a:pt x="208" y="212"/>
                </a:lnTo>
                <a:lnTo>
                  <a:pt x="179" y="236"/>
                </a:lnTo>
                <a:lnTo>
                  <a:pt x="179" y="236"/>
                </a:lnTo>
                <a:lnTo>
                  <a:pt x="150" y="261"/>
                </a:lnTo>
                <a:lnTo>
                  <a:pt x="150" y="261"/>
                </a:lnTo>
                <a:lnTo>
                  <a:pt x="134" y="273"/>
                </a:lnTo>
                <a:lnTo>
                  <a:pt x="134" y="273"/>
                </a:lnTo>
                <a:lnTo>
                  <a:pt x="181" y="230"/>
                </a:lnTo>
                <a:lnTo>
                  <a:pt x="181" y="230"/>
                </a:lnTo>
                <a:lnTo>
                  <a:pt x="206" y="207"/>
                </a:lnTo>
                <a:lnTo>
                  <a:pt x="219" y="195"/>
                </a:lnTo>
                <a:lnTo>
                  <a:pt x="231" y="182"/>
                </a:lnTo>
                <a:lnTo>
                  <a:pt x="231" y="182"/>
                </a:lnTo>
                <a:lnTo>
                  <a:pt x="231" y="181"/>
                </a:lnTo>
                <a:lnTo>
                  <a:pt x="231" y="180"/>
                </a:lnTo>
                <a:lnTo>
                  <a:pt x="230" y="180"/>
                </a:lnTo>
                <a:lnTo>
                  <a:pt x="229" y="180"/>
                </a:lnTo>
                <a:lnTo>
                  <a:pt x="229" y="180"/>
                </a:lnTo>
                <a:lnTo>
                  <a:pt x="200" y="206"/>
                </a:lnTo>
                <a:lnTo>
                  <a:pt x="171" y="230"/>
                </a:lnTo>
                <a:lnTo>
                  <a:pt x="171" y="230"/>
                </a:lnTo>
                <a:lnTo>
                  <a:pt x="136" y="257"/>
                </a:lnTo>
                <a:lnTo>
                  <a:pt x="136" y="257"/>
                </a:lnTo>
                <a:lnTo>
                  <a:pt x="118" y="272"/>
                </a:lnTo>
                <a:lnTo>
                  <a:pt x="118" y="272"/>
                </a:lnTo>
                <a:lnTo>
                  <a:pt x="111" y="278"/>
                </a:lnTo>
                <a:lnTo>
                  <a:pt x="111" y="278"/>
                </a:lnTo>
                <a:lnTo>
                  <a:pt x="113" y="276"/>
                </a:lnTo>
                <a:lnTo>
                  <a:pt x="113" y="276"/>
                </a:lnTo>
                <a:lnTo>
                  <a:pt x="127" y="263"/>
                </a:lnTo>
                <a:lnTo>
                  <a:pt x="141" y="251"/>
                </a:lnTo>
                <a:lnTo>
                  <a:pt x="155" y="239"/>
                </a:lnTo>
                <a:lnTo>
                  <a:pt x="169" y="227"/>
                </a:lnTo>
                <a:lnTo>
                  <a:pt x="169" y="227"/>
                </a:lnTo>
                <a:lnTo>
                  <a:pt x="194" y="205"/>
                </a:lnTo>
                <a:lnTo>
                  <a:pt x="206" y="194"/>
                </a:lnTo>
                <a:lnTo>
                  <a:pt x="217" y="182"/>
                </a:lnTo>
                <a:lnTo>
                  <a:pt x="217" y="182"/>
                </a:lnTo>
                <a:lnTo>
                  <a:pt x="222" y="180"/>
                </a:lnTo>
                <a:lnTo>
                  <a:pt x="228" y="177"/>
                </a:lnTo>
                <a:lnTo>
                  <a:pt x="233" y="176"/>
                </a:lnTo>
                <a:lnTo>
                  <a:pt x="239" y="177"/>
                </a:lnTo>
                <a:lnTo>
                  <a:pt x="239" y="177"/>
                </a:lnTo>
                <a:lnTo>
                  <a:pt x="239" y="177"/>
                </a:lnTo>
                <a:lnTo>
                  <a:pt x="239" y="177"/>
                </a:lnTo>
                <a:lnTo>
                  <a:pt x="239" y="188"/>
                </a:lnTo>
                <a:lnTo>
                  <a:pt x="239" y="188"/>
                </a:lnTo>
                <a:lnTo>
                  <a:pt x="238" y="196"/>
                </a:lnTo>
                <a:lnTo>
                  <a:pt x="236" y="205"/>
                </a:lnTo>
                <a:lnTo>
                  <a:pt x="234" y="213"/>
                </a:lnTo>
                <a:lnTo>
                  <a:pt x="231" y="220"/>
                </a:lnTo>
                <a:lnTo>
                  <a:pt x="231" y="220"/>
                </a:lnTo>
                <a:close/>
                <a:moveTo>
                  <a:pt x="103" y="81"/>
                </a:moveTo>
                <a:lnTo>
                  <a:pt x="103" y="81"/>
                </a:lnTo>
                <a:lnTo>
                  <a:pt x="105" y="81"/>
                </a:lnTo>
                <a:lnTo>
                  <a:pt x="105" y="81"/>
                </a:lnTo>
                <a:lnTo>
                  <a:pt x="108" y="81"/>
                </a:lnTo>
                <a:lnTo>
                  <a:pt x="109" y="80"/>
                </a:lnTo>
                <a:lnTo>
                  <a:pt x="110" y="78"/>
                </a:lnTo>
                <a:lnTo>
                  <a:pt x="110" y="78"/>
                </a:lnTo>
                <a:lnTo>
                  <a:pt x="111" y="70"/>
                </a:lnTo>
                <a:lnTo>
                  <a:pt x="112" y="61"/>
                </a:lnTo>
                <a:lnTo>
                  <a:pt x="111" y="44"/>
                </a:lnTo>
                <a:lnTo>
                  <a:pt x="110" y="27"/>
                </a:lnTo>
                <a:lnTo>
                  <a:pt x="110" y="9"/>
                </a:lnTo>
                <a:lnTo>
                  <a:pt x="110" y="9"/>
                </a:lnTo>
                <a:lnTo>
                  <a:pt x="119" y="10"/>
                </a:lnTo>
                <a:lnTo>
                  <a:pt x="128" y="10"/>
                </a:lnTo>
                <a:lnTo>
                  <a:pt x="146" y="9"/>
                </a:lnTo>
                <a:lnTo>
                  <a:pt x="146" y="9"/>
                </a:lnTo>
                <a:lnTo>
                  <a:pt x="148" y="18"/>
                </a:lnTo>
                <a:lnTo>
                  <a:pt x="148" y="27"/>
                </a:lnTo>
                <a:lnTo>
                  <a:pt x="149" y="43"/>
                </a:lnTo>
                <a:lnTo>
                  <a:pt x="148" y="77"/>
                </a:lnTo>
                <a:lnTo>
                  <a:pt x="148" y="77"/>
                </a:lnTo>
                <a:lnTo>
                  <a:pt x="148" y="80"/>
                </a:lnTo>
                <a:lnTo>
                  <a:pt x="148" y="80"/>
                </a:lnTo>
                <a:lnTo>
                  <a:pt x="150" y="81"/>
                </a:lnTo>
                <a:lnTo>
                  <a:pt x="152" y="81"/>
                </a:lnTo>
                <a:lnTo>
                  <a:pt x="152" y="81"/>
                </a:lnTo>
                <a:lnTo>
                  <a:pt x="161" y="82"/>
                </a:lnTo>
                <a:lnTo>
                  <a:pt x="171" y="83"/>
                </a:lnTo>
                <a:lnTo>
                  <a:pt x="179" y="85"/>
                </a:lnTo>
                <a:lnTo>
                  <a:pt x="187" y="87"/>
                </a:lnTo>
                <a:lnTo>
                  <a:pt x="195" y="91"/>
                </a:lnTo>
                <a:lnTo>
                  <a:pt x="201" y="95"/>
                </a:lnTo>
                <a:lnTo>
                  <a:pt x="208" y="102"/>
                </a:lnTo>
                <a:lnTo>
                  <a:pt x="213" y="107"/>
                </a:lnTo>
                <a:lnTo>
                  <a:pt x="219" y="113"/>
                </a:lnTo>
                <a:lnTo>
                  <a:pt x="223" y="120"/>
                </a:lnTo>
                <a:lnTo>
                  <a:pt x="227" y="127"/>
                </a:lnTo>
                <a:lnTo>
                  <a:pt x="231" y="135"/>
                </a:lnTo>
                <a:lnTo>
                  <a:pt x="234" y="143"/>
                </a:lnTo>
                <a:lnTo>
                  <a:pt x="236" y="151"/>
                </a:lnTo>
                <a:lnTo>
                  <a:pt x="238" y="160"/>
                </a:lnTo>
                <a:lnTo>
                  <a:pt x="239" y="168"/>
                </a:lnTo>
                <a:lnTo>
                  <a:pt x="239" y="168"/>
                </a:lnTo>
                <a:lnTo>
                  <a:pt x="234" y="168"/>
                </a:lnTo>
                <a:lnTo>
                  <a:pt x="230" y="168"/>
                </a:lnTo>
                <a:lnTo>
                  <a:pt x="225" y="169"/>
                </a:lnTo>
                <a:lnTo>
                  <a:pt x="220" y="171"/>
                </a:lnTo>
                <a:lnTo>
                  <a:pt x="220" y="171"/>
                </a:lnTo>
                <a:lnTo>
                  <a:pt x="210" y="175"/>
                </a:lnTo>
                <a:lnTo>
                  <a:pt x="205" y="175"/>
                </a:lnTo>
                <a:lnTo>
                  <a:pt x="201" y="175"/>
                </a:lnTo>
                <a:lnTo>
                  <a:pt x="197" y="174"/>
                </a:lnTo>
                <a:lnTo>
                  <a:pt x="192" y="173"/>
                </a:lnTo>
                <a:lnTo>
                  <a:pt x="182" y="168"/>
                </a:lnTo>
                <a:lnTo>
                  <a:pt x="182" y="168"/>
                </a:lnTo>
                <a:lnTo>
                  <a:pt x="175" y="164"/>
                </a:lnTo>
                <a:lnTo>
                  <a:pt x="166" y="161"/>
                </a:lnTo>
                <a:lnTo>
                  <a:pt x="158" y="160"/>
                </a:lnTo>
                <a:lnTo>
                  <a:pt x="150" y="159"/>
                </a:lnTo>
                <a:lnTo>
                  <a:pt x="142" y="160"/>
                </a:lnTo>
                <a:lnTo>
                  <a:pt x="134" y="161"/>
                </a:lnTo>
                <a:lnTo>
                  <a:pt x="118" y="166"/>
                </a:lnTo>
                <a:lnTo>
                  <a:pt x="118" y="166"/>
                </a:lnTo>
                <a:lnTo>
                  <a:pt x="107" y="169"/>
                </a:lnTo>
                <a:lnTo>
                  <a:pt x="97" y="169"/>
                </a:lnTo>
                <a:lnTo>
                  <a:pt x="87" y="168"/>
                </a:lnTo>
                <a:lnTo>
                  <a:pt x="76" y="164"/>
                </a:lnTo>
                <a:lnTo>
                  <a:pt x="76" y="164"/>
                </a:lnTo>
                <a:lnTo>
                  <a:pt x="70" y="162"/>
                </a:lnTo>
                <a:lnTo>
                  <a:pt x="63" y="161"/>
                </a:lnTo>
                <a:lnTo>
                  <a:pt x="50" y="159"/>
                </a:lnTo>
                <a:lnTo>
                  <a:pt x="50" y="159"/>
                </a:lnTo>
                <a:lnTo>
                  <a:pt x="40" y="158"/>
                </a:lnTo>
                <a:lnTo>
                  <a:pt x="30" y="158"/>
                </a:lnTo>
                <a:lnTo>
                  <a:pt x="21" y="160"/>
                </a:lnTo>
                <a:lnTo>
                  <a:pt x="12" y="163"/>
                </a:lnTo>
                <a:lnTo>
                  <a:pt x="12" y="163"/>
                </a:lnTo>
                <a:lnTo>
                  <a:pt x="14" y="155"/>
                </a:lnTo>
                <a:lnTo>
                  <a:pt x="16" y="147"/>
                </a:lnTo>
                <a:lnTo>
                  <a:pt x="19" y="140"/>
                </a:lnTo>
                <a:lnTo>
                  <a:pt x="23" y="132"/>
                </a:lnTo>
                <a:lnTo>
                  <a:pt x="27" y="125"/>
                </a:lnTo>
                <a:lnTo>
                  <a:pt x="32" y="118"/>
                </a:lnTo>
                <a:lnTo>
                  <a:pt x="38" y="112"/>
                </a:lnTo>
                <a:lnTo>
                  <a:pt x="44" y="106"/>
                </a:lnTo>
                <a:lnTo>
                  <a:pt x="50" y="100"/>
                </a:lnTo>
                <a:lnTo>
                  <a:pt x="56" y="94"/>
                </a:lnTo>
                <a:lnTo>
                  <a:pt x="63" y="90"/>
                </a:lnTo>
                <a:lnTo>
                  <a:pt x="71" y="87"/>
                </a:lnTo>
                <a:lnTo>
                  <a:pt x="78" y="84"/>
                </a:lnTo>
                <a:lnTo>
                  <a:pt x="86" y="82"/>
                </a:lnTo>
                <a:lnTo>
                  <a:pt x="95" y="81"/>
                </a:lnTo>
                <a:lnTo>
                  <a:pt x="103" y="81"/>
                </a:lnTo>
                <a:lnTo>
                  <a:pt x="103" y="8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2530"/>
          <p:cNvSpPr>
            <a:spLocks noEditPoints="1"/>
          </p:cNvSpPr>
          <p:nvPr/>
        </p:nvSpPr>
        <p:spPr bwMode="auto">
          <a:xfrm>
            <a:off x="3580964" y="1210341"/>
            <a:ext cx="331788" cy="506413"/>
          </a:xfrm>
          <a:custGeom>
            <a:avLst/>
            <a:gdLst/>
            <a:ahLst/>
            <a:cxnLst>
              <a:cxn ang="0">
                <a:pos x="93" y="314"/>
              </a:cxn>
              <a:cxn ang="0">
                <a:pos x="116" y="257"/>
              </a:cxn>
              <a:cxn ang="0">
                <a:pos x="194" y="67"/>
              </a:cxn>
              <a:cxn ang="0">
                <a:pos x="208" y="20"/>
              </a:cxn>
              <a:cxn ang="0">
                <a:pos x="148" y="1"/>
              </a:cxn>
              <a:cxn ang="0">
                <a:pos x="107" y="10"/>
              </a:cxn>
              <a:cxn ang="0">
                <a:pos x="108" y="243"/>
              </a:cxn>
              <a:cxn ang="0">
                <a:pos x="18" y="246"/>
              </a:cxn>
              <a:cxn ang="0">
                <a:pos x="18" y="308"/>
              </a:cxn>
              <a:cxn ang="0">
                <a:pos x="54" y="244"/>
              </a:cxn>
              <a:cxn ang="0">
                <a:pos x="18" y="293"/>
              </a:cxn>
              <a:cxn ang="0">
                <a:pos x="38" y="270"/>
              </a:cxn>
              <a:cxn ang="0">
                <a:pos x="22" y="296"/>
              </a:cxn>
              <a:cxn ang="0">
                <a:pos x="75" y="247"/>
              </a:cxn>
              <a:cxn ang="0">
                <a:pos x="49" y="292"/>
              </a:cxn>
              <a:cxn ang="0">
                <a:pos x="72" y="273"/>
              </a:cxn>
              <a:cxn ang="0">
                <a:pos x="51" y="301"/>
              </a:cxn>
              <a:cxn ang="0">
                <a:pos x="76" y="280"/>
              </a:cxn>
              <a:cxn ang="0">
                <a:pos x="18" y="296"/>
              </a:cxn>
              <a:cxn ang="0">
                <a:pos x="38" y="246"/>
              </a:cxn>
              <a:cxn ang="0">
                <a:pos x="10" y="272"/>
              </a:cxn>
              <a:cxn ang="0">
                <a:pos x="68" y="240"/>
              </a:cxn>
              <a:cxn ang="0">
                <a:pos x="35" y="280"/>
              </a:cxn>
              <a:cxn ang="0">
                <a:pos x="81" y="255"/>
              </a:cxn>
              <a:cxn ang="0">
                <a:pos x="55" y="276"/>
              </a:cxn>
              <a:cxn ang="0">
                <a:pos x="76" y="275"/>
              </a:cxn>
              <a:cxn ang="0">
                <a:pos x="71" y="278"/>
              </a:cxn>
              <a:cxn ang="0">
                <a:pos x="70" y="310"/>
              </a:cxn>
              <a:cxn ang="0">
                <a:pos x="71" y="295"/>
              </a:cxn>
              <a:cxn ang="0">
                <a:pos x="84" y="280"/>
              </a:cxn>
              <a:cxn ang="0">
                <a:pos x="96" y="257"/>
              </a:cxn>
              <a:cxn ang="0">
                <a:pos x="76" y="310"/>
              </a:cxn>
              <a:cxn ang="0">
                <a:pos x="87" y="303"/>
              </a:cxn>
              <a:cxn ang="0">
                <a:pos x="81" y="309"/>
              </a:cxn>
              <a:cxn ang="0">
                <a:pos x="102" y="290"/>
              </a:cxn>
              <a:cxn ang="0">
                <a:pos x="84" y="298"/>
              </a:cxn>
              <a:cxn ang="0">
                <a:pos x="99" y="277"/>
              </a:cxn>
              <a:cxn ang="0">
                <a:pos x="108" y="259"/>
              </a:cxn>
              <a:cxn ang="0">
                <a:pos x="121" y="9"/>
              </a:cxn>
              <a:cxn ang="0">
                <a:pos x="116" y="19"/>
              </a:cxn>
              <a:cxn ang="0">
                <a:pos x="142" y="17"/>
              </a:cxn>
              <a:cxn ang="0">
                <a:pos x="122" y="23"/>
              </a:cxn>
              <a:cxn ang="0">
                <a:pos x="134" y="38"/>
              </a:cxn>
              <a:cxn ang="0">
                <a:pos x="126" y="55"/>
              </a:cxn>
              <a:cxn ang="0">
                <a:pos x="163" y="23"/>
              </a:cxn>
              <a:cxn ang="0">
                <a:pos x="180" y="17"/>
              </a:cxn>
              <a:cxn ang="0">
                <a:pos x="155" y="55"/>
              </a:cxn>
              <a:cxn ang="0">
                <a:pos x="165" y="55"/>
              </a:cxn>
              <a:cxn ang="0">
                <a:pos x="189" y="52"/>
              </a:cxn>
              <a:cxn ang="0">
                <a:pos x="196" y="30"/>
              </a:cxn>
              <a:cxn ang="0">
                <a:pos x="199" y="14"/>
              </a:cxn>
              <a:cxn ang="0">
                <a:pos x="187" y="56"/>
              </a:cxn>
              <a:cxn ang="0">
                <a:pos x="181" y="47"/>
              </a:cxn>
              <a:cxn ang="0">
                <a:pos x="181" y="26"/>
              </a:cxn>
              <a:cxn ang="0">
                <a:pos x="165" y="28"/>
              </a:cxn>
              <a:cxn ang="0">
                <a:pos x="173" y="12"/>
              </a:cxn>
              <a:cxn ang="0">
                <a:pos x="161" y="11"/>
              </a:cxn>
              <a:cxn ang="0">
                <a:pos x="149" y="10"/>
              </a:cxn>
              <a:cxn ang="0">
                <a:pos x="119" y="32"/>
              </a:cxn>
              <a:cxn ang="0">
                <a:pos x="120" y="21"/>
              </a:cxn>
              <a:cxn ang="0">
                <a:pos x="129" y="8"/>
              </a:cxn>
              <a:cxn ang="0">
                <a:pos x="53" y="250"/>
              </a:cxn>
              <a:cxn ang="0">
                <a:pos x="12" y="266"/>
              </a:cxn>
            </a:cxnLst>
            <a:rect l="0" t="0" r="r" b="b"/>
            <a:pathLst>
              <a:path w="209" h="319">
                <a:moveTo>
                  <a:pt x="18" y="308"/>
                </a:moveTo>
                <a:lnTo>
                  <a:pt x="18" y="308"/>
                </a:lnTo>
                <a:lnTo>
                  <a:pt x="26" y="312"/>
                </a:lnTo>
                <a:lnTo>
                  <a:pt x="35" y="316"/>
                </a:lnTo>
                <a:lnTo>
                  <a:pt x="46" y="318"/>
                </a:lnTo>
                <a:lnTo>
                  <a:pt x="55" y="319"/>
                </a:lnTo>
                <a:lnTo>
                  <a:pt x="65" y="319"/>
                </a:lnTo>
                <a:lnTo>
                  <a:pt x="75" y="319"/>
                </a:lnTo>
                <a:lnTo>
                  <a:pt x="84" y="317"/>
                </a:lnTo>
                <a:lnTo>
                  <a:pt x="93" y="314"/>
                </a:lnTo>
                <a:lnTo>
                  <a:pt x="93" y="314"/>
                </a:lnTo>
                <a:lnTo>
                  <a:pt x="102" y="310"/>
                </a:lnTo>
                <a:lnTo>
                  <a:pt x="109" y="303"/>
                </a:lnTo>
                <a:lnTo>
                  <a:pt x="114" y="297"/>
                </a:lnTo>
                <a:lnTo>
                  <a:pt x="118" y="290"/>
                </a:lnTo>
                <a:lnTo>
                  <a:pt x="119" y="282"/>
                </a:lnTo>
                <a:lnTo>
                  <a:pt x="120" y="274"/>
                </a:lnTo>
                <a:lnTo>
                  <a:pt x="118" y="266"/>
                </a:lnTo>
                <a:lnTo>
                  <a:pt x="116" y="257"/>
                </a:lnTo>
                <a:lnTo>
                  <a:pt x="116" y="257"/>
                </a:lnTo>
                <a:lnTo>
                  <a:pt x="116" y="257"/>
                </a:lnTo>
                <a:lnTo>
                  <a:pt x="116" y="257"/>
                </a:lnTo>
                <a:lnTo>
                  <a:pt x="118" y="233"/>
                </a:lnTo>
                <a:lnTo>
                  <a:pt x="119" y="208"/>
                </a:lnTo>
                <a:lnTo>
                  <a:pt x="119" y="160"/>
                </a:lnTo>
                <a:lnTo>
                  <a:pt x="118" y="111"/>
                </a:lnTo>
                <a:lnTo>
                  <a:pt x="117" y="64"/>
                </a:lnTo>
                <a:lnTo>
                  <a:pt x="117" y="64"/>
                </a:lnTo>
                <a:lnTo>
                  <a:pt x="137" y="65"/>
                </a:lnTo>
                <a:lnTo>
                  <a:pt x="156" y="65"/>
                </a:lnTo>
                <a:lnTo>
                  <a:pt x="175" y="65"/>
                </a:lnTo>
                <a:lnTo>
                  <a:pt x="184" y="66"/>
                </a:lnTo>
                <a:lnTo>
                  <a:pt x="194" y="67"/>
                </a:lnTo>
                <a:lnTo>
                  <a:pt x="194" y="67"/>
                </a:lnTo>
                <a:lnTo>
                  <a:pt x="196" y="67"/>
                </a:lnTo>
                <a:lnTo>
                  <a:pt x="198" y="66"/>
                </a:lnTo>
                <a:lnTo>
                  <a:pt x="199" y="64"/>
                </a:lnTo>
                <a:lnTo>
                  <a:pt x="199" y="61"/>
                </a:lnTo>
                <a:lnTo>
                  <a:pt x="199" y="61"/>
                </a:lnTo>
                <a:lnTo>
                  <a:pt x="199" y="61"/>
                </a:lnTo>
                <a:lnTo>
                  <a:pt x="199" y="61"/>
                </a:lnTo>
                <a:lnTo>
                  <a:pt x="201" y="47"/>
                </a:lnTo>
                <a:lnTo>
                  <a:pt x="205" y="34"/>
                </a:lnTo>
                <a:lnTo>
                  <a:pt x="208" y="20"/>
                </a:lnTo>
                <a:lnTo>
                  <a:pt x="209" y="7"/>
                </a:lnTo>
                <a:lnTo>
                  <a:pt x="209" y="7"/>
                </a:lnTo>
                <a:lnTo>
                  <a:pt x="209" y="5"/>
                </a:lnTo>
                <a:lnTo>
                  <a:pt x="207" y="3"/>
                </a:lnTo>
                <a:lnTo>
                  <a:pt x="206" y="3"/>
                </a:lnTo>
                <a:lnTo>
                  <a:pt x="203" y="3"/>
                </a:lnTo>
                <a:lnTo>
                  <a:pt x="203" y="3"/>
                </a:lnTo>
                <a:lnTo>
                  <a:pt x="201" y="2"/>
                </a:lnTo>
                <a:lnTo>
                  <a:pt x="201" y="2"/>
                </a:lnTo>
                <a:lnTo>
                  <a:pt x="174" y="2"/>
                </a:lnTo>
                <a:lnTo>
                  <a:pt x="148" y="1"/>
                </a:lnTo>
                <a:lnTo>
                  <a:pt x="148" y="1"/>
                </a:lnTo>
                <a:lnTo>
                  <a:pt x="138" y="0"/>
                </a:lnTo>
                <a:lnTo>
                  <a:pt x="129" y="0"/>
                </a:lnTo>
                <a:lnTo>
                  <a:pt x="118" y="1"/>
                </a:lnTo>
                <a:lnTo>
                  <a:pt x="113" y="2"/>
                </a:lnTo>
                <a:lnTo>
                  <a:pt x="109" y="5"/>
                </a:lnTo>
                <a:lnTo>
                  <a:pt x="109" y="5"/>
                </a:lnTo>
                <a:lnTo>
                  <a:pt x="108" y="6"/>
                </a:lnTo>
                <a:lnTo>
                  <a:pt x="107" y="8"/>
                </a:lnTo>
                <a:lnTo>
                  <a:pt x="107" y="8"/>
                </a:lnTo>
                <a:lnTo>
                  <a:pt x="107" y="10"/>
                </a:lnTo>
                <a:lnTo>
                  <a:pt x="107" y="10"/>
                </a:lnTo>
                <a:lnTo>
                  <a:pt x="108" y="56"/>
                </a:lnTo>
                <a:lnTo>
                  <a:pt x="108" y="56"/>
                </a:lnTo>
                <a:lnTo>
                  <a:pt x="107" y="58"/>
                </a:lnTo>
                <a:lnTo>
                  <a:pt x="108" y="61"/>
                </a:lnTo>
                <a:lnTo>
                  <a:pt x="108" y="61"/>
                </a:lnTo>
                <a:lnTo>
                  <a:pt x="110" y="152"/>
                </a:lnTo>
                <a:lnTo>
                  <a:pt x="110" y="197"/>
                </a:lnTo>
                <a:lnTo>
                  <a:pt x="110" y="220"/>
                </a:lnTo>
                <a:lnTo>
                  <a:pt x="108" y="243"/>
                </a:lnTo>
                <a:lnTo>
                  <a:pt x="108" y="243"/>
                </a:lnTo>
                <a:lnTo>
                  <a:pt x="107" y="241"/>
                </a:lnTo>
                <a:lnTo>
                  <a:pt x="105" y="239"/>
                </a:lnTo>
                <a:lnTo>
                  <a:pt x="105" y="239"/>
                </a:lnTo>
                <a:lnTo>
                  <a:pt x="94" y="236"/>
                </a:lnTo>
                <a:lnTo>
                  <a:pt x="82" y="233"/>
                </a:lnTo>
                <a:lnTo>
                  <a:pt x="70" y="232"/>
                </a:lnTo>
                <a:lnTo>
                  <a:pt x="58" y="232"/>
                </a:lnTo>
                <a:lnTo>
                  <a:pt x="46" y="233"/>
                </a:lnTo>
                <a:lnTo>
                  <a:pt x="33" y="237"/>
                </a:lnTo>
                <a:lnTo>
                  <a:pt x="23" y="242"/>
                </a:lnTo>
                <a:lnTo>
                  <a:pt x="18" y="246"/>
                </a:lnTo>
                <a:lnTo>
                  <a:pt x="13" y="249"/>
                </a:lnTo>
                <a:lnTo>
                  <a:pt x="13" y="249"/>
                </a:lnTo>
                <a:lnTo>
                  <a:pt x="7" y="257"/>
                </a:lnTo>
                <a:lnTo>
                  <a:pt x="3" y="264"/>
                </a:lnTo>
                <a:lnTo>
                  <a:pt x="1" y="272"/>
                </a:lnTo>
                <a:lnTo>
                  <a:pt x="0" y="280"/>
                </a:lnTo>
                <a:lnTo>
                  <a:pt x="2" y="288"/>
                </a:lnTo>
                <a:lnTo>
                  <a:pt x="6" y="295"/>
                </a:lnTo>
                <a:lnTo>
                  <a:pt x="11" y="301"/>
                </a:lnTo>
                <a:lnTo>
                  <a:pt x="18" y="308"/>
                </a:lnTo>
                <a:lnTo>
                  <a:pt x="18" y="308"/>
                </a:lnTo>
                <a:close/>
                <a:moveTo>
                  <a:pt x="10" y="285"/>
                </a:moveTo>
                <a:lnTo>
                  <a:pt x="10" y="285"/>
                </a:lnTo>
                <a:lnTo>
                  <a:pt x="21" y="275"/>
                </a:lnTo>
                <a:lnTo>
                  <a:pt x="31" y="264"/>
                </a:lnTo>
                <a:lnTo>
                  <a:pt x="41" y="254"/>
                </a:lnTo>
                <a:lnTo>
                  <a:pt x="54" y="244"/>
                </a:lnTo>
                <a:lnTo>
                  <a:pt x="54" y="244"/>
                </a:lnTo>
                <a:lnTo>
                  <a:pt x="56" y="242"/>
                </a:lnTo>
                <a:lnTo>
                  <a:pt x="56" y="242"/>
                </a:lnTo>
                <a:lnTo>
                  <a:pt x="54" y="244"/>
                </a:lnTo>
                <a:lnTo>
                  <a:pt x="54" y="244"/>
                </a:lnTo>
                <a:lnTo>
                  <a:pt x="46" y="256"/>
                </a:lnTo>
                <a:lnTo>
                  <a:pt x="46" y="256"/>
                </a:lnTo>
                <a:lnTo>
                  <a:pt x="36" y="267"/>
                </a:lnTo>
                <a:lnTo>
                  <a:pt x="28" y="279"/>
                </a:lnTo>
                <a:lnTo>
                  <a:pt x="28" y="279"/>
                </a:lnTo>
                <a:lnTo>
                  <a:pt x="16" y="291"/>
                </a:lnTo>
                <a:lnTo>
                  <a:pt x="16" y="291"/>
                </a:lnTo>
                <a:lnTo>
                  <a:pt x="16" y="292"/>
                </a:lnTo>
                <a:lnTo>
                  <a:pt x="17" y="293"/>
                </a:lnTo>
                <a:lnTo>
                  <a:pt x="17" y="293"/>
                </a:lnTo>
                <a:lnTo>
                  <a:pt x="18" y="293"/>
                </a:lnTo>
                <a:lnTo>
                  <a:pt x="18" y="293"/>
                </a:lnTo>
                <a:lnTo>
                  <a:pt x="21" y="290"/>
                </a:lnTo>
                <a:lnTo>
                  <a:pt x="21" y="290"/>
                </a:lnTo>
                <a:lnTo>
                  <a:pt x="21" y="290"/>
                </a:lnTo>
                <a:lnTo>
                  <a:pt x="21" y="290"/>
                </a:lnTo>
                <a:lnTo>
                  <a:pt x="21" y="290"/>
                </a:lnTo>
                <a:lnTo>
                  <a:pt x="21" y="290"/>
                </a:lnTo>
                <a:lnTo>
                  <a:pt x="29" y="280"/>
                </a:lnTo>
                <a:lnTo>
                  <a:pt x="29" y="280"/>
                </a:lnTo>
                <a:lnTo>
                  <a:pt x="38" y="270"/>
                </a:lnTo>
                <a:lnTo>
                  <a:pt x="38" y="270"/>
                </a:lnTo>
                <a:lnTo>
                  <a:pt x="45" y="263"/>
                </a:lnTo>
                <a:lnTo>
                  <a:pt x="52" y="257"/>
                </a:lnTo>
                <a:lnTo>
                  <a:pt x="58" y="250"/>
                </a:lnTo>
                <a:lnTo>
                  <a:pt x="64" y="244"/>
                </a:lnTo>
                <a:lnTo>
                  <a:pt x="64" y="244"/>
                </a:lnTo>
                <a:lnTo>
                  <a:pt x="53" y="257"/>
                </a:lnTo>
                <a:lnTo>
                  <a:pt x="41" y="269"/>
                </a:lnTo>
                <a:lnTo>
                  <a:pt x="31" y="282"/>
                </a:lnTo>
                <a:lnTo>
                  <a:pt x="26" y="289"/>
                </a:lnTo>
                <a:lnTo>
                  <a:pt x="22" y="296"/>
                </a:lnTo>
                <a:lnTo>
                  <a:pt x="22" y="296"/>
                </a:lnTo>
                <a:lnTo>
                  <a:pt x="22" y="297"/>
                </a:lnTo>
                <a:lnTo>
                  <a:pt x="23" y="298"/>
                </a:lnTo>
                <a:lnTo>
                  <a:pt x="24" y="297"/>
                </a:lnTo>
                <a:lnTo>
                  <a:pt x="24" y="297"/>
                </a:lnTo>
                <a:lnTo>
                  <a:pt x="36" y="286"/>
                </a:lnTo>
                <a:lnTo>
                  <a:pt x="49" y="274"/>
                </a:lnTo>
                <a:lnTo>
                  <a:pt x="61" y="262"/>
                </a:lnTo>
                <a:lnTo>
                  <a:pt x="73" y="249"/>
                </a:lnTo>
                <a:lnTo>
                  <a:pt x="73" y="249"/>
                </a:lnTo>
                <a:lnTo>
                  <a:pt x="75" y="247"/>
                </a:lnTo>
                <a:lnTo>
                  <a:pt x="75" y="247"/>
                </a:lnTo>
                <a:lnTo>
                  <a:pt x="71" y="252"/>
                </a:lnTo>
                <a:lnTo>
                  <a:pt x="71" y="252"/>
                </a:lnTo>
                <a:lnTo>
                  <a:pt x="57" y="270"/>
                </a:lnTo>
                <a:lnTo>
                  <a:pt x="57" y="270"/>
                </a:lnTo>
                <a:lnTo>
                  <a:pt x="32" y="300"/>
                </a:lnTo>
                <a:lnTo>
                  <a:pt x="32" y="300"/>
                </a:lnTo>
                <a:lnTo>
                  <a:pt x="32" y="302"/>
                </a:lnTo>
                <a:lnTo>
                  <a:pt x="34" y="302"/>
                </a:lnTo>
                <a:lnTo>
                  <a:pt x="34" y="302"/>
                </a:lnTo>
                <a:lnTo>
                  <a:pt x="41" y="297"/>
                </a:lnTo>
                <a:lnTo>
                  <a:pt x="49" y="292"/>
                </a:lnTo>
                <a:lnTo>
                  <a:pt x="62" y="279"/>
                </a:lnTo>
                <a:lnTo>
                  <a:pt x="73" y="266"/>
                </a:lnTo>
                <a:lnTo>
                  <a:pt x="85" y="253"/>
                </a:lnTo>
                <a:lnTo>
                  <a:pt x="85" y="253"/>
                </a:lnTo>
                <a:lnTo>
                  <a:pt x="90" y="248"/>
                </a:lnTo>
                <a:lnTo>
                  <a:pt x="90" y="248"/>
                </a:lnTo>
                <a:lnTo>
                  <a:pt x="90" y="248"/>
                </a:lnTo>
                <a:lnTo>
                  <a:pt x="88" y="252"/>
                </a:lnTo>
                <a:lnTo>
                  <a:pt x="88" y="252"/>
                </a:lnTo>
                <a:lnTo>
                  <a:pt x="80" y="263"/>
                </a:lnTo>
                <a:lnTo>
                  <a:pt x="72" y="273"/>
                </a:lnTo>
                <a:lnTo>
                  <a:pt x="72" y="273"/>
                </a:lnTo>
                <a:lnTo>
                  <a:pt x="65" y="281"/>
                </a:lnTo>
                <a:lnTo>
                  <a:pt x="57" y="289"/>
                </a:lnTo>
                <a:lnTo>
                  <a:pt x="49" y="296"/>
                </a:lnTo>
                <a:lnTo>
                  <a:pt x="41" y="304"/>
                </a:lnTo>
                <a:lnTo>
                  <a:pt x="41" y="304"/>
                </a:lnTo>
                <a:lnTo>
                  <a:pt x="41" y="307"/>
                </a:lnTo>
                <a:lnTo>
                  <a:pt x="43" y="307"/>
                </a:lnTo>
                <a:lnTo>
                  <a:pt x="43" y="307"/>
                </a:lnTo>
                <a:lnTo>
                  <a:pt x="43" y="307"/>
                </a:lnTo>
                <a:lnTo>
                  <a:pt x="51" y="301"/>
                </a:lnTo>
                <a:lnTo>
                  <a:pt x="58" y="296"/>
                </a:lnTo>
                <a:lnTo>
                  <a:pt x="71" y="283"/>
                </a:lnTo>
                <a:lnTo>
                  <a:pt x="83" y="270"/>
                </a:lnTo>
                <a:lnTo>
                  <a:pt x="95" y="256"/>
                </a:lnTo>
                <a:lnTo>
                  <a:pt x="95" y="256"/>
                </a:lnTo>
                <a:lnTo>
                  <a:pt x="97" y="254"/>
                </a:lnTo>
                <a:lnTo>
                  <a:pt x="92" y="260"/>
                </a:lnTo>
                <a:lnTo>
                  <a:pt x="92" y="260"/>
                </a:lnTo>
                <a:lnTo>
                  <a:pt x="84" y="270"/>
                </a:lnTo>
                <a:lnTo>
                  <a:pt x="76" y="280"/>
                </a:lnTo>
                <a:lnTo>
                  <a:pt x="76" y="280"/>
                </a:lnTo>
                <a:lnTo>
                  <a:pt x="64" y="294"/>
                </a:lnTo>
                <a:lnTo>
                  <a:pt x="52" y="309"/>
                </a:lnTo>
                <a:lnTo>
                  <a:pt x="52" y="309"/>
                </a:lnTo>
                <a:lnTo>
                  <a:pt x="52" y="310"/>
                </a:lnTo>
                <a:lnTo>
                  <a:pt x="52" y="310"/>
                </a:lnTo>
                <a:lnTo>
                  <a:pt x="45" y="308"/>
                </a:lnTo>
                <a:lnTo>
                  <a:pt x="36" y="305"/>
                </a:lnTo>
                <a:lnTo>
                  <a:pt x="29" y="303"/>
                </a:lnTo>
                <a:lnTo>
                  <a:pt x="23" y="299"/>
                </a:lnTo>
                <a:lnTo>
                  <a:pt x="23" y="299"/>
                </a:lnTo>
                <a:lnTo>
                  <a:pt x="18" y="296"/>
                </a:lnTo>
                <a:lnTo>
                  <a:pt x="14" y="293"/>
                </a:lnTo>
                <a:lnTo>
                  <a:pt x="12" y="289"/>
                </a:lnTo>
                <a:lnTo>
                  <a:pt x="10" y="285"/>
                </a:lnTo>
                <a:lnTo>
                  <a:pt x="10" y="285"/>
                </a:lnTo>
                <a:close/>
                <a:moveTo>
                  <a:pt x="10" y="272"/>
                </a:moveTo>
                <a:lnTo>
                  <a:pt x="10" y="272"/>
                </a:lnTo>
                <a:lnTo>
                  <a:pt x="23" y="259"/>
                </a:lnTo>
                <a:lnTo>
                  <a:pt x="23" y="259"/>
                </a:lnTo>
                <a:lnTo>
                  <a:pt x="30" y="252"/>
                </a:lnTo>
                <a:lnTo>
                  <a:pt x="38" y="246"/>
                </a:lnTo>
                <a:lnTo>
                  <a:pt x="38" y="246"/>
                </a:lnTo>
                <a:lnTo>
                  <a:pt x="46" y="242"/>
                </a:lnTo>
                <a:lnTo>
                  <a:pt x="46" y="242"/>
                </a:lnTo>
                <a:lnTo>
                  <a:pt x="47" y="242"/>
                </a:lnTo>
                <a:lnTo>
                  <a:pt x="47" y="242"/>
                </a:lnTo>
                <a:lnTo>
                  <a:pt x="38" y="253"/>
                </a:lnTo>
                <a:lnTo>
                  <a:pt x="29" y="263"/>
                </a:lnTo>
                <a:lnTo>
                  <a:pt x="9" y="282"/>
                </a:lnTo>
                <a:lnTo>
                  <a:pt x="9" y="282"/>
                </a:lnTo>
                <a:lnTo>
                  <a:pt x="9" y="277"/>
                </a:lnTo>
                <a:lnTo>
                  <a:pt x="10" y="272"/>
                </a:lnTo>
                <a:lnTo>
                  <a:pt x="10" y="272"/>
                </a:lnTo>
                <a:close/>
                <a:moveTo>
                  <a:pt x="55" y="240"/>
                </a:moveTo>
                <a:lnTo>
                  <a:pt x="55" y="240"/>
                </a:lnTo>
                <a:lnTo>
                  <a:pt x="49" y="245"/>
                </a:lnTo>
                <a:lnTo>
                  <a:pt x="43" y="251"/>
                </a:lnTo>
                <a:lnTo>
                  <a:pt x="43" y="251"/>
                </a:lnTo>
                <a:lnTo>
                  <a:pt x="50" y="241"/>
                </a:lnTo>
                <a:lnTo>
                  <a:pt x="50" y="241"/>
                </a:lnTo>
                <a:lnTo>
                  <a:pt x="55" y="240"/>
                </a:lnTo>
                <a:lnTo>
                  <a:pt x="55" y="240"/>
                </a:lnTo>
                <a:close/>
                <a:moveTo>
                  <a:pt x="68" y="240"/>
                </a:moveTo>
                <a:lnTo>
                  <a:pt x="68" y="240"/>
                </a:lnTo>
                <a:lnTo>
                  <a:pt x="79" y="241"/>
                </a:lnTo>
                <a:lnTo>
                  <a:pt x="79" y="241"/>
                </a:lnTo>
                <a:lnTo>
                  <a:pt x="68" y="251"/>
                </a:lnTo>
                <a:lnTo>
                  <a:pt x="57" y="262"/>
                </a:lnTo>
                <a:lnTo>
                  <a:pt x="36" y="284"/>
                </a:lnTo>
                <a:lnTo>
                  <a:pt x="36" y="284"/>
                </a:lnTo>
                <a:lnTo>
                  <a:pt x="29" y="291"/>
                </a:lnTo>
                <a:lnTo>
                  <a:pt x="27" y="293"/>
                </a:lnTo>
                <a:lnTo>
                  <a:pt x="29" y="289"/>
                </a:lnTo>
                <a:lnTo>
                  <a:pt x="29" y="289"/>
                </a:lnTo>
                <a:lnTo>
                  <a:pt x="35" y="280"/>
                </a:lnTo>
                <a:lnTo>
                  <a:pt x="43" y="271"/>
                </a:lnTo>
                <a:lnTo>
                  <a:pt x="43" y="271"/>
                </a:lnTo>
                <a:lnTo>
                  <a:pt x="56" y="257"/>
                </a:lnTo>
                <a:lnTo>
                  <a:pt x="68" y="242"/>
                </a:lnTo>
                <a:lnTo>
                  <a:pt x="68" y="242"/>
                </a:lnTo>
                <a:lnTo>
                  <a:pt x="69" y="241"/>
                </a:lnTo>
                <a:lnTo>
                  <a:pt x="68" y="240"/>
                </a:lnTo>
                <a:lnTo>
                  <a:pt x="68" y="240"/>
                </a:lnTo>
                <a:close/>
                <a:moveTo>
                  <a:pt x="92" y="244"/>
                </a:moveTo>
                <a:lnTo>
                  <a:pt x="92" y="244"/>
                </a:lnTo>
                <a:lnTo>
                  <a:pt x="81" y="255"/>
                </a:lnTo>
                <a:lnTo>
                  <a:pt x="70" y="266"/>
                </a:lnTo>
                <a:lnTo>
                  <a:pt x="60" y="277"/>
                </a:lnTo>
                <a:lnTo>
                  <a:pt x="49" y="289"/>
                </a:lnTo>
                <a:lnTo>
                  <a:pt x="49" y="289"/>
                </a:lnTo>
                <a:lnTo>
                  <a:pt x="39" y="296"/>
                </a:lnTo>
                <a:lnTo>
                  <a:pt x="39" y="296"/>
                </a:lnTo>
                <a:lnTo>
                  <a:pt x="36" y="298"/>
                </a:lnTo>
                <a:lnTo>
                  <a:pt x="37" y="297"/>
                </a:lnTo>
                <a:lnTo>
                  <a:pt x="37" y="297"/>
                </a:lnTo>
                <a:lnTo>
                  <a:pt x="55" y="276"/>
                </a:lnTo>
                <a:lnTo>
                  <a:pt x="55" y="276"/>
                </a:lnTo>
                <a:lnTo>
                  <a:pt x="82" y="242"/>
                </a:lnTo>
                <a:lnTo>
                  <a:pt x="82" y="242"/>
                </a:lnTo>
                <a:lnTo>
                  <a:pt x="92" y="244"/>
                </a:lnTo>
                <a:lnTo>
                  <a:pt x="92" y="244"/>
                </a:lnTo>
                <a:close/>
                <a:moveTo>
                  <a:pt x="97" y="246"/>
                </a:moveTo>
                <a:lnTo>
                  <a:pt x="97" y="246"/>
                </a:lnTo>
                <a:lnTo>
                  <a:pt x="99" y="248"/>
                </a:lnTo>
                <a:lnTo>
                  <a:pt x="99" y="248"/>
                </a:lnTo>
                <a:lnTo>
                  <a:pt x="99" y="248"/>
                </a:lnTo>
                <a:lnTo>
                  <a:pt x="99" y="248"/>
                </a:lnTo>
                <a:lnTo>
                  <a:pt x="76" y="275"/>
                </a:lnTo>
                <a:lnTo>
                  <a:pt x="76" y="275"/>
                </a:lnTo>
                <a:lnTo>
                  <a:pt x="63" y="288"/>
                </a:lnTo>
                <a:lnTo>
                  <a:pt x="63" y="288"/>
                </a:lnTo>
                <a:lnTo>
                  <a:pt x="54" y="295"/>
                </a:lnTo>
                <a:lnTo>
                  <a:pt x="50" y="299"/>
                </a:lnTo>
                <a:lnTo>
                  <a:pt x="46" y="303"/>
                </a:lnTo>
                <a:lnTo>
                  <a:pt x="46" y="303"/>
                </a:lnTo>
                <a:lnTo>
                  <a:pt x="52" y="296"/>
                </a:lnTo>
                <a:lnTo>
                  <a:pt x="59" y="291"/>
                </a:lnTo>
                <a:lnTo>
                  <a:pt x="65" y="285"/>
                </a:lnTo>
                <a:lnTo>
                  <a:pt x="71" y="278"/>
                </a:lnTo>
                <a:lnTo>
                  <a:pt x="71" y="278"/>
                </a:lnTo>
                <a:lnTo>
                  <a:pt x="84" y="262"/>
                </a:lnTo>
                <a:lnTo>
                  <a:pt x="89" y="254"/>
                </a:lnTo>
                <a:lnTo>
                  <a:pt x="95" y="245"/>
                </a:lnTo>
                <a:lnTo>
                  <a:pt x="95" y="245"/>
                </a:lnTo>
                <a:lnTo>
                  <a:pt x="97" y="246"/>
                </a:lnTo>
                <a:lnTo>
                  <a:pt x="97" y="246"/>
                </a:lnTo>
                <a:close/>
                <a:moveTo>
                  <a:pt x="74" y="310"/>
                </a:moveTo>
                <a:lnTo>
                  <a:pt x="74" y="310"/>
                </a:lnTo>
                <a:lnTo>
                  <a:pt x="70" y="310"/>
                </a:lnTo>
                <a:lnTo>
                  <a:pt x="70" y="310"/>
                </a:lnTo>
                <a:lnTo>
                  <a:pt x="77" y="303"/>
                </a:lnTo>
                <a:lnTo>
                  <a:pt x="77" y="303"/>
                </a:lnTo>
                <a:lnTo>
                  <a:pt x="74" y="309"/>
                </a:lnTo>
                <a:lnTo>
                  <a:pt x="74" y="309"/>
                </a:lnTo>
                <a:lnTo>
                  <a:pt x="74" y="309"/>
                </a:lnTo>
                <a:lnTo>
                  <a:pt x="74" y="310"/>
                </a:lnTo>
                <a:lnTo>
                  <a:pt x="74" y="310"/>
                </a:lnTo>
                <a:close/>
                <a:moveTo>
                  <a:pt x="54" y="310"/>
                </a:moveTo>
                <a:lnTo>
                  <a:pt x="54" y="310"/>
                </a:lnTo>
                <a:lnTo>
                  <a:pt x="63" y="302"/>
                </a:lnTo>
                <a:lnTo>
                  <a:pt x="71" y="295"/>
                </a:lnTo>
                <a:lnTo>
                  <a:pt x="87" y="280"/>
                </a:lnTo>
                <a:lnTo>
                  <a:pt x="87" y="280"/>
                </a:lnTo>
                <a:lnTo>
                  <a:pt x="84" y="284"/>
                </a:lnTo>
                <a:lnTo>
                  <a:pt x="84" y="284"/>
                </a:lnTo>
                <a:lnTo>
                  <a:pt x="74" y="297"/>
                </a:lnTo>
                <a:lnTo>
                  <a:pt x="65" y="311"/>
                </a:lnTo>
                <a:lnTo>
                  <a:pt x="65" y="311"/>
                </a:lnTo>
                <a:lnTo>
                  <a:pt x="54" y="310"/>
                </a:lnTo>
                <a:lnTo>
                  <a:pt x="54" y="310"/>
                </a:lnTo>
                <a:close/>
                <a:moveTo>
                  <a:pt x="84" y="280"/>
                </a:moveTo>
                <a:lnTo>
                  <a:pt x="84" y="280"/>
                </a:lnTo>
                <a:lnTo>
                  <a:pt x="71" y="293"/>
                </a:lnTo>
                <a:lnTo>
                  <a:pt x="71" y="293"/>
                </a:lnTo>
                <a:lnTo>
                  <a:pt x="61" y="302"/>
                </a:lnTo>
                <a:lnTo>
                  <a:pt x="58" y="305"/>
                </a:lnTo>
                <a:lnTo>
                  <a:pt x="57" y="304"/>
                </a:lnTo>
                <a:lnTo>
                  <a:pt x="59" y="302"/>
                </a:lnTo>
                <a:lnTo>
                  <a:pt x="59" y="302"/>
                </a:lnTo>
                <a:lnTo>
                  <a:pt x="70" y="289"/>
                </a:lnTo>
                <a:lnTo>
                  <a:pt x="81" y="277"/>
                </a:lnTo>
                <a:lnTo>
                  <a:pt x="92" y="264"/>
                </a:lnTo>
                <a:lnTo>
                  <a:pt x="96" y="257"/>
                </a:lnTo>
                <a:lnTo>
                  <a:pt x="100" y="249"/>
                </a:lnTo>
                <a:lnTo>
                  <a:pt x="100" y="249"/>
                </a:lnTo>
                <a:lnTo>
                  <a:pt x="100" y="249"/>
                </a:lnTo>
                <a:lnTo>
                  <a:pt x="100" y="249"/>
                </a:lnTo>
                <a:lnTo>
                  <a:pt x="107" y="257"/>
                </a:lnTo>
                <a:lnTo>
                  <a:pt x="107" y="257"/>
                </a:lnTo>
                <a:lnTo>
                  <a:pt x="84" y="280"/>
                </a:lnTo>
                <a:lnTo>
                  <a:pt x="84" y="280"/>
                </a:lnTo>
                <a:close/>
                <a:moveTo>
                  <a:pt x="81" y="309"/>
                </a:moveTo>
                <a:lnTo>
                  <a:pt x="81" y="309"/>
                </a:lnTo>
                <a:lnTo>
                  <a:pt x="76" y="310"/>
                </a:lnTo>
                <a:lnTo>
                  <a:pt x="76" y="310"/>
                </a:lnTo>
                <a:lnTo>
                  <a:pt x="86" y="299"/>
                </a:lnTo>
                <a:lnTo>
                  <a:pt x="97" y="290"/>
                </a:lnTo>
                <a:lnTo>
                  <a:pt x="97" y="290"/>
                </a:lnTo>
                <a:lnTo>
                  <a:pt x="104" y="284"/>
                </a:lnTo>
                <a:lnTo>
                  <a:pt x="104" y="283"/>
                </a:lnTo>
                <a:lnTo>
                  <a:pt x="104" y="284"/>
                </a:lnTo>
                <a:lnTo>
                  <a:pt x="99" y="290"/>
                </a:lnTo>
                <a:lnTo>
                  <a:pt x="99" y="290"/>
                </a:lnTo>
                <a:lnTo>
                  <a:pt x="87" y="303"/>
                </a:lnTo>
                <a:lnTo>
                  <a:pt x="87" y="303"/>
                </a:lnTo>
                <a:lnTo>
                  <a:pt x="87" y="304"/>
                </a:lnTo>
                <a:lnTo>
                  <a:pt x="88" y="305"/>
                </a:lnTo>
                <a:lnTo>
                  <a:pt x="88" y="305"/>
                </a:lnTo>
                <a:lnTo>
                  <a:pt x="88" y="305"/>
                </a:lnTo>
                <a:lnTo>
                  <a:pt x="107" y="292"/>
                </a:lnTo>
                <a:lnTo>
                  <a:pt x="107" y="292"/>
                </a:lnTo>
                <a:lnTo>
                  <a:pt x="102" y="298"/>
                </a:lnTo>
                <a:lnTo>
                  <a:pt x="95" y="302"/>
                </a:lnTo>
                <a:lnTo>
                  <a:pt x="88" y="307"/>
                </a:lnTo>
                <a:lnTo>
                  <a:pt x="81" y="309"/>
                </a:lnTo>
                <a:lnTo>
                  <a:pt x="81" y="309"/>
                </a:lnTo>
                <a:close/>
                <a:moveTo>
                  <a:pt x="111" y="283"/>
                </a:moveTo>
                <a:lnTo>
                  <a:pt x="111" y="283"/>
                </a:lnTo>
                <a:lnTo>
                  <a:pt x="110" y="287"/>
                </a:lnTo>
                <a:lnTo>
                  <a:pt x="108" y="291"/>
                </a:lnTo>
                <a:lnTo>
                  <a:pt x="108" y="291"/>
                </a:lnTo>
                <a:lnTo>
                  <a:pt x="107" y="290"/>
                </a:lnTo>
                <a:lnTo>
                  <a:pt x="106" y="290"/>
                </a:lnTo>
                <a:lnTo>
                  <a:pt x="106" y="290"/>
                </a:lnTo>
                <a:lnTo>
                  <a:pt x="96" y="297"/>
                </a:lnTo>
                <a:lnTo>
                  <a:pt x="96" y="297"/>
                </a:lnTo>
                <a:lnTo>
                  <a:pt x="102" y="290"/>
                </a:lnTo>
                <a:lnTo>
                  <a:pt x="105" y="286"/>
                </a:lnTo>
                <a:lnTo>
                  <a:pt x="108" y="281"/>
                </a:lnTo>
                <a:lnTo>
                  <a:pt x="108" y="281"/>
                </a:lnTo>
                <a:lnTo>
                  <a:pt x="108" y="280"/>
                </a:lnTo>
                <a:lnTo>
                  <a:pt x="106" y="280"/>
                </a:lnTo>
                <a:lnTo>
                  <a:pt x="106" y="280"/>
                </a:lnTo>
                <a:lnTo>
                  <a:pt x="99" y="285"/>
                </a:lnTo>
                <a:lnTo>
                  <a:pt x="92" y="292"/>
                </a:lnTo>
                <a:lnTo>
                  <a:pt x="78" y="304"/>
                </a:lnTo>
                <a:lnTo>
                  <a:pt x="78" y="304"/>
                </a:lnTo>
                <a:lnTo>
                  <a:pt x="84" y="298"/>
                </a:lnTo>
                <a:lnTo>
                  <a:pt x="91" y="291"/>
                </a:lnTo>
                <a:lnTo>
                  <a:pt x="105" y="276"/>
                </a:lnTo>
                <a:lnTo>
                  <a:pt x="105" y="276"/>
                </a:lnTo>
                <a:lnTo>
                  <a:pt x="105" y="275"/>
                </a:lnTo>
                <a:lnTo>
                  <a:pt x="105" y="274"/>
                </a:lnTo>
                <a:lnTo>
                  <a:pt x="104" y="274"/>
                </a:lnTo>
                <a:lnTo>
                  <a:pt x="103" y="274"/>
                </a:lnTo>
                <a:lnTo>
                  <a:pt x="103" y="274"/>
                </a:lnTo>
                <a:lnTo>
                  <a:pt x="100" y="277"/>
                </a:lnTo>
                <a:lnTo>
                  <a:pt x="100" y="277"/>
                </a:lnTo>
                <a:lnTo>
                  <a:pt x="99" y="277"/>
                </a:lnTo>
                <a:lnTo>
                  <a:pt x="98" y="280"/>
                </a:lnTo>
                <a:lnTo>
                  <a:pt x="98" y="280"/>
                </a:lnTo>
                <a:lnTo>
                  <a:pt x="81" y="295"/>
                </a:lnTo>
                <a:lnTo>
                  <a:pt x="73" y="303"/>
                </a:lnTo>
                <a:lnTo>
                  <a:pt x="67" y="311"/>
                </a:lnTo>
                <a:lnTo>
                  <a:pt x="67" y="311"/>
                </a:lnTo>
                <a:lnTo>
                  <a:pt x="67" y="311"/>
                </a:lnTo>
                <a:lnTo>
                  <a:pt x="67" y="311"/>
                </a:lnTo>
                <a:lnTo>
                  <a:pt x="77" y="296"/>
                </a:lnTo>
                <a:lnTo>
                  <a:pt x="87" y="284"/>
                </a:lnTo>
                <a:lnTo>
                  <a:pt x="108" y="259"/>
                </a:lnTo>
                <a:lnTo>
                  <a:pt x="108" y="259"/>
                </a:lnTo>
                <a:lnTo>
                  <a:pt x="110" y="265"/>
                </a:lnTo>
                <a:lnTo>
                  <a:pt x="112" y="271"/>
                </a:lnTo>
                <a:lnTo>
                  <a:pt x="112" y="277"/>
                </a:lnTo>
                <a:lnTo>
                  <a:pt x="111" y="283"/>
                </a:lnTo>
                <a:lnTo>
                  <a:pt x="111" y="283"/>
                </a:lnTo>
                <a:close/>
                <a:moveTo>
                  <a:pt x="116" y="13"/>
                </a:moveTo>
                <a:lnTo>
                  <a:pt x="116" y="13"/>
                </a:lnTo>
                <a:lnTo>
                  <a:pt x="116" y="11"/>
                </a:lnTo>
                <a:lnTo>
                  <a:pt x="116" y="11"/>
                </a:lnTo>
                <a:lnTo>
                  <a:pt x="121" y="9"/>
                </a:lnTo>
                <a:lnTo>
                  <a:pt x="127" y="8"/>
                </a:lnTo>
                <a:lnTo>
                  <a:pt x="127" y="8"/>
                </a:lnTo>
                <a:lnTo>
                  <a:pt x="121" y="11"/>
                </a:lnTo>
                <a:lnTo>
                  <a:pt x="116" y="13"/>
                </a:lnTo>
                <a:lnTo>
                  <a:pt x="116" y="13"/>
                </a:lnTo>
                <a:close/>
                <a:moveTo>
                  <a:pt x="116" y="15"/>
                </a:moveTo>
                <a:lnTo>
                  <a:pt x="116" y="15"/>
                </a:lnTo>
                <a:lnTo>
                  <a:pt x="121" y="14"/>
                </a:lnTo>
                <a:lnTo>
                  <a:pt x="121" y="14"/>
                </a:lnTo>
                <a:lnTo>
                  <a:pt x="116" y="19"/>
                </a:lnTo>
                <a:lnTo>
                  <a:pt x="116" y="19"/>
                </a:lnTo>
                <a:lnTo>
                  <a:pt x="116" y="15"/>
                </a:lnTo>
                <a:lnTo>
                  <a:pt x="116" y="15"/>
                </a:lnTo>
                <a:close/>
                <a:moveTo>
                  <a:pt x="116" y="40"/>
                </a:moveTo>
                <a:lnTo>
                  <a:pt x="116" y="40"/>
                </a:lnTo>
                <a:lnTo>
                  <a:pt x="128" y="28"/>
                </a:lnTo>
                <a:lnTo>
                  <a:pt x="128" y="28"/>
                </a:lnTo>
                <a:lnTo>
                  <a:pt x="135" y="22"/>
                </a:lnTo>
                <a:lnTo>
                  <a:pt x="135" y="22"/>
                </a:lnTo>
                <a:lnTo>
                  <a:pt x="142" y="15"/>
                </a:lnTo>
                <a:lnTo>
                  <a:pt x="145" y="13"/>
                </a:lnTo>
                <a:lnTo>
                  <a:pt x="142" y="17"/>
                </a:lnTo>
                <a:lnTo>
                  <a:pt x="142" y="17"/>
                </a:lnTo>
                <a:lnTo>
                  <a:pt x="129" y="33"/>
                </a:lnTo>
                <a:lnTo>
                  <a:pt x="122" y="40"/>
                </a:lnTo>
                <a:lnTo>
                  <a:pt x="116" y="48"/>
                </a:lnTo>
                <a:lnTo>
                  <a:pt x="116" y="48"/>
                </a:lnTo>
                <a:lnTo>
                  <a:pt x="116" y="40"/>
                </a:lnTo>
                <a:lnTo>
                  <a:pt x="116" y="40"/>
                </a:lnTo>
                <a:close/>
                <a:moveTo>
                  <a:pt x="116" y="28"/>
                </a:moveTo>
                <a:lnTo>
                  <a:pt x="116" y="28"/>
                </a:lnTo>
                <a:lnTo>
                  <a:pt x="122" y="23"/>
                </a:lnTo>
                <a:lnTo>
                  <a:pt x="122" y="23"/>
                </a:lnTo>
                <a:lnTo>
                  <a:pt x="126" y="20"/>
                </a:lnTo>
                <a:lnTo>
                  <a:pt x="126" y="20"/>
                </a:lnTo>
                <a:lnTo>
                  <a:pt x="120" y="26"/>
                </a:lnTo>
                <a:lnTo>
                  <a:pt x="116" y="33"/>
                </a:lnTo>
                <a:lnTo>
                  <a:pt x="116" y="33"/>
                </a:lnTo>
                <a:lnTo>
                  <a:pt x="116" y="28"/>
                </a:lnTo>
                <a:lnTo>
                  <a:pt x="116" y="28"/>
                </a:lnTo>
                <a:close/>
                <a:moveTo>
                  <a:pt x="116" y="52"/>
                </a:moveTo>
                <a:lnTo>
                  <a:pt x="116" y="52"/>
                </a:lnTo>
                <a:lnTo>
                  <a:pt x="126" y="46"/>
                </a:lnTo>
                <a:lnTo>
                  <a:pt x="134" y="38"/>
                </a:lnTo>
                <a:lnTo>
                  <a:pt x="149" y="23"/>
                </a:lnTo>
                <a:lnTo>
                  <a:pt x="149" y="23"/>
                </a:lnTo>
                <a:lnTo>
                  <a:pt x="155" y="17"/>
                </a:lnTo>
                <a:lnTo>
                  <a:pt x="158" y="15"/>
                </a:lnTo>
                <a:lnTo>
                  <a:pt x="158" y="15"/>
                </a:lnTo>
                <a:lnTo>
                  <a:pt x="157" y="16"/>
                </a:lnTo>
                <a:lnTo>
                  <a:pt x="157" y="16"/>
                </a:lnTo>
                <a:lnTo>
                  <a:pt x="144" y="33"/>
                </a:lnTo>
                <a:lnTo>
                  <a:pt x="144" y="33"/>
                </a:lnTo>
                <a:lnTo>
                  <a:pt x="126" y="55"/>
                </a:lnTo>
                <a:lnTo>
                  <a:pt x="126" y="55"/>
                </a:lnTo>
                <a:lnTo>
                  <a:pt x="116" y="54"/>
                </a:lnTo>
                <a:lnTo>
                  <a:pt x="116" y="54"/>
                </a:lnTo>
                <a:lnTo>
                  <a:pt x="116" y="52"/>
                </a:lnTo>
                <a:lnTo>
                  <a:pt x="116" y="52"/>
                </a:lnTo>
                <a:close/>
                <a:moveTo>
                  <a:pt x="136" y="55"/>
                </a:moveTo>
                <a:lnTo>
                  <a:pt x="136" y="55"/>
                </a:lnTo>
                <a:lnTo>
                  <a:pt x="129" y="55"/>
                </a:lnTo>
                <a:lnTo>
                  <a:pt x="129" y="55"/>
                </a:lnTo>
                <a:lnTo>
                  <a:pt x="145" y="39"/>
                </a:lnTo>
                <a:lnTo>
                  <a:pt x="163" y="23"/>
                </a:lnTo>
                <a:lnTo>
                  <a:pt x="163" y="23"/>
                </a:lnTo>
                <a:lnTo>
                  <a:pt x="153" y="34"/>
                </a:lnTo>
                <a:lnTo>
                  <a:pt x="153" y="34"/>
                </a:lnTo>
                <a:lnTo>
                  <a:pt x="145" y="45"/>
                </a:lnTo>
                <a:lnTo>
                  <a:pt x="136" y="55"/>
                </a:lnTo>
                <a:lnTo>
                  <a:pt x="136" y="55"/>
                </a:lnTo>
                <a:close/>
                <a:moveTo>
                  <a:pt x="139" y="55"/>
                </a:moveTo>
                <a:lnTo>
                  <a:pt x="139" y="55"/>
                </a:lnTo>
                <a:lnTo>
                  <a:pt x="150" y="46"/>
                </a:lnTo>
                <a:lnTo>
                  <a:pt x="160" y="36"/>
                </a:lnTo>
                <a:lnTo>
                  <a:pt x="170" y="27"/>
                </a:lnTo>
                <a:lnTo>
                  <a:pt x="180" y="17"/>
                </a:lnTo>
                <a:lnTo>
                  <a:pt x="180" y="17"/>
                </a:lnTo>
                <a:lnTo>
                  <a:pt x="177" y="21"/>
                </a:lnTo>
                <a:lnTo>
                  <a:pt x="173" y="25"/>
                </a:lnTo>
                <a:lnTo>
                  <a:pt x="167" y="35"/>
                </a:lnTo>
                <a:lnTo>
                  <a:pt x="160" y="46"/>
                </a:lnTo>
                <a:lnTo>
                  <a:pt x="152" y="55"/>
                </a:lnTo>
                <a:lnTo>
                  <a:pt x="152" y="55"/>
                </a:lnTo>
                <a:lnTo>
                  <a:pt x="139" y="55"/>
                </a:lnTo>
                <a:lnTo>
                  <a:pt x="139" y="55"/>
                </a:lnTo>
                <a:close/>
                <a:moveTo>
                  <a:pt x="155" y="55"/>
                </a:moveTo>
                <a:lnTo>
                  <a:pt x="155" y="55"/>
                </a:lnTo>
                <a:lnTo>
                  <a:pt x="164" y="48"/>
                </a:lnTo>
                <a:lnTo>
                  <a:pt x="171" y="40"/>
                </a:lnTo>
                <a:lnTo>
                  <a:pt x="187" y="24"/>
                </a:lnTo>
                <a:lnTo>
                  <a:pt x="187" y="24"/>
                </a:lnTo>
                <a:lnTo>
                  <a:pt x="182" y="30"/>
                </a:lnTo>
                <a:lnTo>
                  <a:pt x="182" y="30"/>
                </a:lnTo>
                <a:lnTo>
                  <a:pt x="173" y="42"/>
                </a:lnTo>
                <a:lnTo>
                  <a:pt x="165" y="55"/>
                </a:lnTo>
                <a:lnTo>
                  <a:pt x="165" y="55"/>
                </a:lnTo>
                <a:lnTo>
                  <a:pt x="165" y="55"/>
                </a:lnTo>
                <a:lnTo>
                  <a:pt x="165" y="55"/>
                </a:lnTo>
                <a:lnTo>
                  <a:pt x="155" y="55"/>
                </a:lnTo>
                <a:lnTo>
                  <a:pt x="155" y="55"/>
                </a:lnTo>
                <a:close/>
                <a:moveTo>
                  <a:pt x="191" y="57"/>
                </a:moveTo>
                <a:lnTo>
                  <a:pt x="191" y="57"/>
                </a:lnTo>
                <a:lnTo>
                  <a:pt x="189" y="57"/>
                </a:lnTo>
                <a:lnTo>
                  <a:pt x="189" y="57"/>
                </a:lnTo>
                <a:lnTo>
                  <a:pt x="190" y="53"/>
                </a:lnTo>
                <a:lnTo>
                  <a:pt x="190" y="53"/>
                </a:lnTo>
                <a:lnTo>
                  <a:pt x="190" y="52"/>
                </a:lnTo>
                <a:lnTo>
                  <a:pt x="189" y="52"/>
                </a:lnTo>
                <a:lnTo>
                  <a:pt x="189" y="52"/>
                </a:lnTo>
                <a:lnTo>
                  <a:pt x="184" y="53"/>
                </a:lnTo>
                <a:lnTo>
                  <a:pt x="180" y="56"/>
                </a:lnTo>
                <a:lnTo>
                  <a:pt x="180" y="56"/>
                </a:lnTo>
                <a:lnTo>
                  <a:pt x="178" y="56"/>
                </a:lnTo>
                <a:lnTo>
                  <a:pt x="178" y="56"/>
                </a:lnTo>
                <a:lnTo>
                  <a:pt x="180" y="52"/>
                </a:lnTo>
                <a:lnTo>
                  <a:pt x="180" y="52"/>
                </a:lnTo>
                <a:lnTo>
                  <a:pt x="188" y="42"/>
                </a:lnTo>
                <a:lnTo>
                  <a:pt x="196" y="31"/>
                </a:lnTo>
                <a:lnTo>
                  <a:pt x="196" y="31"/>
                </a:lnTo>
                <a:lnTo>
                  <a:pt x="196" y="30"/>
                </a:lnTo>
                <a:lnTo>
                  <a:pt x="194" y="30"/>
                </a:lnTo>
                <a:lnTo>
                  <a:pt x="194" y="30"/>
                </a:lnTo>
                <a:lnTo>
                  <a:pt x="181" y="40"/>
                </a:lnTo>
                <a:lnTo>
                  <a:pt x="174" y="46"/>
                </a:lnTo>
                <a:lnTo>
                  <a:pt x="169" y="52"/>
                </a:lnTo>
                <a:lnTo>
                  <a:pt x="169" y="52"/>
                </a:lnTo>
                <a:lnTo>
                  <a:pt x="176" y="42"/>
                </a:lnTo>
                <a:lnTo>
                  <a:pt x="183" y="32"/>
                </a:lnTo>
                <a:lnTo>
                  <a:pt x="191" y="23"/>
                </a:lnTo>
                <a:lnTo>
                  <a:pt x="199" y="14"/>
                </a:lnTo>
                <a:lnTo>
                  <a:pt x="199" y="14"/>
                </a:lnTo>
                <a:lnTo>
                  <a:pt x="197" y="25"/>
                </a:lnTo>
                <a:lnTo>
                  <a:pt x="195" y="35"/>
                </a:lnTo>
                <a:lnTo>
                  <a:pt x="193" y="46"/>
                </a:lnTo>
                <a:lnTo>
                  <a:pt x="191" y="57"/>
                </a:lnTo>
                <a:lnTo>
                  <a:pt x="191" y="57"/>
                </a:lnTo>
                <a:close/>
                <a:moveTo>
                  <a:pt x="182" y="56"/>
                </a:moveTo>
                <a:lnTo>
                  <a:pt x="182" y="56"/>
                </a:lnTo>
                <a:lnTo>
                  <a:pt x="186" y="54"/>
                </a:lnTo>
                <a:lnTo>
                  <a:pt x="187" y="55"/>
                </a:lnTo>
                <a:lnTo>
                  <a:pt x="187" y="56"/>
                </a:lnTo>
                <a:lnTo>
                  <a:pt x="187" y="56"/>
                </a:lnTo>
                <a:lnTo>
                  <a:pt x="182" y="56"/>
                </a:lnTo>
                <a:lnTo>
                  <a:pt x="182" y="56"/>
                </a:lnTo>
                <a:close/>
                <a:moveTo>
                  <a:pt x="168" y="55"/>
                </a:moveTo>
                <a:lnTo>
                  <a:pt x="168" y="55"/>
                </a:lnTo>
                <a:lnTo>
                  <a:pt x="178" y="47"/>
                </a:lnTo>
                <a:lnTo>
                  <a:pt x="188" y="38"/>
                </a:lnTo>
                <a:lnTo>
                  <a:pt x="188" y="38"/>
                </a:lnTo>
                <a:lnTo>
                  <a:pt x="192" y="35"/>
                </a:lnTo>
                <a:lnTo>
                  <a:pt x="189" y="38"/>
                </a:lnTo>
                <a:lnTo>
                  <a:pt x="181" y="47"/>
                </a:lnTo>
                <a:lnTo>
                  <a:pt x="181" y="47"/>
                </a:lnTo>
                <a:lnTo>
                  <a:pt x="176" y="56"/>
                </a:lnTo>
                <a:lnTo>
                  <a:pt x="176" y="56"/>
                </a:lnTo>
                <a:lnTo>
                  <a:pt x="168" y="55"/>
                </a:lnTo>
                <a:lnTo>
                  <a:pt x="168" y="55"/>
                </a:lnTo>
                <a:close/>
                <a:moveTo>
                  <a:pt x="151" y="10"/>
                </a:moveTo>
                <a:lnTo>
                  <a:pt x="151" y="10"/>
                </a:lnTo>
                <a:lnTo>
                  <a:pt x="175" y="11"/>
                </a:lnTo>
                <a:lnTo>
                  <a:pt x="199" y="11"/>
                </a:lnTo>
                <a:lnTo>
                  <a:pt x="199" y="11"/>
                </a:lnTo>
                <a:lnTo>
                  <a:pt x="190" y="18"/>
                </a:lnTo>
                <a:lnTo>
                  <a:pt x="181" y="26"/>
                </a:lnTo>
                <a:lnTo>
                  <a:pt x="166" y="42"/>
                </a:lnTo>
                <a:lnTo>
                  <a:pt x="166" y="42"/>
                </a:lnTo>
                <a:lnTo>
                  <a:pt x="175" y="28"/>
                </a:lnTo>
                <a:lnTo>
                  <a:pt x="184" y="14"/>
                </a:lnTo>
                <a:lnTo>
                  <a:pt x="184" y="14"/>
                </a:lnTo>
                <a:lnTo>
                  <a:pt x="184" y="13"/>
                </a:lnTo>
                <a:lnTo>
                  <a:pt x="184" y="13"/>
                </a:lnTo>
                <a:lnTo>
                  <a:pt x="183" y="13"/>
                </a:lnTo>
                <a:lnTo>
                  <a:pt x="183" y="13"/>
                </a:lnTo>
                <a:lnTo>
                  <a:pt x="173" y="20"/>
                </a:lnTo>
                <a:lnTo>
                  <a:pt x="165" y="28"/>
                </a:lnTo>
                <a:lnTo>
                  <a:pt x="148" y="45"/>
                </a:lnTo>
                <a:lnTo>
                  <a:pt x="148" y="45"/>
                </a:lnTo>
                <a:lnTo>
                  <a:pt x="155" y="36"/>
                </a:lnTo>
                <a:lnTo>
                  <a:pt x="155" y="36"/>
                </a:lnTo>
                <a:lnTo>
                  <a:pt x="164" y="25"/>
                </a:lnTo>
                <a:lnTo>
                  <a:pt x="174" y="14"/>
                </a:lnTo>
                <a:lnTo>
                  <a:pt x="174" y="14"/>
                </a:lnTo>
                <a:lnTo>
                  <a:pt x="174" y="13"/>
                </a:lnTo>
                <a:lnTo>
                  <a:pt x="174" y="13"/>
                </a:lnTo>
                <a:lnTo>
                  <a:pt x="173" y="12"/>
                </a:lnTo>
                <a:lnTo>
                  <a:pt x="173" y="12"/>
                </a:lnTo>
                <a:lnTo>
                  <a:pt x="173" y="12"/>
                </a:lnTo>
                <a:lnTo>
                  <a:pt x="157" y="26"/>
                </a:lnTo>
                <a:lnTo>
                  <a:pt x="142" y="39"/>
                </a:lnTo>
                <a:lnTo>
                  <a:pt x="142" y="39"/>
                </a:lnTo>
                <a:lnTo>
                  <a:pt x="142" y="39"/>
                </a:lnTo>
                <a:lnTo>
                  <a:pt x="142" y="39"/>
                </a:lnTo>
                <a:lnTo>
                  <a:pt x="162" y="13"/>
                </a:lnTo>
                <a:lnTo>
                  <a:pt x="162" y="13"/>
                </a:lnTo>
                <a:lnTo>
                  <a:pt x="162" y="11"/>
                </a:lnTo>
                <a:lnTo>
                  <a:pt x="161" y="11"/>
                </a:lnTo>
                <a:lnTo>
                  <a:pt x="161" y="11"/>
                </a:lnTo>
                <a:lnTo>
                  <a:pt x="151" y="18"/>
                </a:lnTo>
                <a:lnTo>
                  <a:pt x="143" y="26"/>
                </a:lnTo>
                <a:lnTo>
                  <a:pt x="126" y="43"/>
                </a:lnTo>
                <a:lnTo>
                  <a:pt x="126" y="43"/>
                </a:lnTo>
                <a:lnTo>
                  <a:pt x="119" y="47"/>
                </a:lnTo>
                <a:lnTo>
                  <a:pt x="122" y="43"/>
                </a:lnTo>
                <a:lnTo>
                  <a:pt x="134" y="30"/>
                </a:lnTo>
                <a:lnTo>
                  <a:pt x="134" y="30"/>
                </a:lnTo>
                <a:lnTo>
                  <a:pt x="149" y="11"/>
                </a:lnTo>
                <a:lnTo>
                  <a:pt x="149" y="11"/>
                </a:lnTo>
                <a:lnTo>
                  <a:pt x="149" y="10"/>
                </a:lnTo>
                <a:lnTo>
                  <a:pt x="148" y="10"/>
                </a:lnTo>
                <a:lnTo>
                  <a:pt x="148" y="10"/>
                </a:lnTo>
                <a:lnTo>
                  <a:pt x="140" y="15"/>
                </a:lnTo>
                <a:lnTo>
                  <a:pt x="134" y="21"/>
                </a:lnTo>
                <a:lnTo>
                  <a:pt x="120" y="33"/>
                </a:lnTo>
                <a:lnTo>
                  <a:pt x="120" y="33"/>
                </a:lnTo>
                <a:lnTo>
                  <a:pt x="116" y="37"/>
                </a:lnTo>
                <a:lnTo>
                  <a:pt x="116" y="37"/>
                </a:lnTo>
                <a:lnTo>
                  <a:pt x="116" y="36"/>
                </a:lnTo>
                <a:lnTo>
                  <a:pt x="116" y="36"/>
                </a:lnTo>
                <a:lnTo>
                  <a:pt x="119" y="32"/>
                </a:lnTo>
                <a:lnTo>
                  <a:pt x="119" y="32"/>
                </a:lnTo>
                <a:lnTo>
                  <a:pt x="127" y="21"/>
                </a:lnTo>
                <a:lnTo>
                  <a:pt x="136" y="11"/>
                </a:lnTo>
                <a:lnTo>
                  <a:pt x="136" y="11"/>
                </a:lnTo>
                <a:lnTo>
                  <a:pt x="136" y="11"/>
                </a:lnTo>
                <a:lnTo>
                  <a:pt x="136" y="10"/>
                </a:lnTo>
                <a:lnTo>
                  <a:pt x="136" y="9"/>
                </a:lnTo>
                <a:lnTo>
                  <a:pt x="135" y="10"/>
                </a:lnTo>
                <a:lnTo>
                  <a:pt x="135" y="10"/>
                </a:lnTo>
                <a:lnTo>
                  <a:pt x="128" y="15"/>
                </a:lnTo>
                <a:lnTo>
                  <a:pt x="120" y="21"/>
                </a:lnTo>
                <a:lnTo>
                  <a:pt x="120" y="21"/>
                </a:lnTo>
                <a:lnTo>
                  <a:pt x="116" y="26"/>
                </a:lnTo>
                <a:lnTo>
                  <a:pt x="116" y="26"/>
                </a:lnTo>
                <a:lnTo>
                  <a:pt x="116" y="23"/>
                </a:lnTo>
                <a:lnTo>
                  <a:pt x="116" y="23"/>
                </a:lnTo>
                <a:lnTo>
                  <a:pt x="121" y="16"/>
                </a:lnTo>
                <a:lnTo>
                  <a:pt x="129" y="10"/>
                </a:lnTo>
                <a:lnTo>
                  <a:pt x="129" y="10"/>
                </a:lnTo>
                <a:lnTo>
                  <a:pt x="129" y="9"/>
                </a:lnTo>
                <a:lnTo>
                  <a:pt x="129" y="8"/>
                </a:lnTo>
                <a:lnTo>
                  <a:pt x="129" y="8"/>
                </a:lnTo>
                <a:lnTo>
                  <a:pt x="140" y="9"/>
                </a:lnTo>
                <a:lnTo>
                  <a:pt x="151" y="10"/>
                </a:lnTo>
                <a:lnTo>
                  <a:pt x="151" y="10"/>
                </a:lnTo>
                <a:close/>
                <a:moveTo>
                  <a:pt x="67" y="240"/>
                </a:moveTo>
                <a:lnTo>
                  <a:pt x="67" y="240"/>
                </a:lnTo>
                <a:lnTo>
                  <a:pt x="67" y="240"/>
                </a:lnTo>
                <a:lnTo>
                  <a:pt x="67" y="240"/>
                </a:lnTo>
                <a:lnTo>
                  <a:pt x="56" y="249"/>
                </a:lnTo>
                <a:lnTo>
                  <a:pt x="46" y="260"/>
                </a:lnTo>
                <a:lnTo>
                  <a:pt x="46" y="260"/>
                </a:lnTo>
                <a:lnTo>
                  <a:pt x="53" y="250"/>
                </a:lnTo>
                <a:lnTo>
                  <a:pt x="60" y="240"/>
                </a:lnTo>
                <a:lnTo>
                  <a:pt x="60" y="240"/>
                </a:lnTo>
                <a:lnTo>
                  <a:pt x="67" y="240"/>
                </a:lnTo>
                <a:lnTo>
                  <a:pt x="67" y="240"/>
                </a:lnTo>
                <a:close/>
                <a:moveTo>
                  <a:pt x="26" y="250"/>
                </a:moveTo>
                <a:lnTo>
                  <a:pt x="26" y="250"/>
                </a:lnTo>
                <a:lnTo>
                  <a:pt x="32" y="247"/>
                </a:lnTo>
                <a:lnTo>
                  <a:pt x="38" y="244"/>
                </a:lnTo>
                <a:lnTo>
                  <a:pt x="38" y="244"/>
                </a:lnTo>
                <a:lnTo>
                  <a:pt x="24" y="255"/>
                </a:lnTo>
                <a:lnTo>
                  <a:pt x="12" y="266"/>
                </a:lnTo>
                <a:lnTo>
                  <a:pt x="12" y="266"/>
                </a:lnTo>
                <a:lnTo>
                  <a:pt x="15" y="262"/>
                </a:lnTo>
                <a:lnTo>
                  <a:pt x="18" y="257"/>
                </a:lnTo>
                <a:lnTo>
                  <a:pt x="22" y="253"/>
                </a:lnTo>
                <a:lnTo>
                  <a:pt x="26" y="250"/>
                </a:lnTo>
                <a:lnTo>
                  <a:pt x="26" y="25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2535"/>
          <p:cNvSpPr>
            <a:spLocks noEditPoints="1"/>
          </p:cNvSpPr>
          <p:nvPr/>
        </p:nvSpPr>
        <p:spPr bwMode="auto">
          <a:xfrm>
            <a:off x="3042801" y="1330991"/>
            <a:ext cx="538163" cy="288925"/>
          </a:xfrm>
          <a:custGeom>
            <a:avLst/>
            <a:gdLst/>
            <a:ahLst/>
            <a:cxnLst>
              <a:cxn ang="0">
                <a:pos x="281" y="40"/>
              </a:cxn>
              <a:cxn ang="0">
                <a:pos x="60" y="51"/>
              </a:cxn>
              <a:cxn ang="0">
                <a:pos x="17" y="143"/>
              </a:cxn>
              <a:cxn ang="0">
                <a:pos x="235" y="182"/>
              </a:cxn>
              <a:cxn ang="0">
                <a:pos x="189" y="126"/>
              </a:cxn>
              <a:cxn ang="0">
                <a:pos x="182" y="119"/>
              </a:cxn>
              <a:cxn ang="0">
                <a:pos x="149" y="134"/>
              </a:cxn>
              <a:cxn ang="0">
                <a:pos x="14" y="56"/>
              </a:cxn>
              <a:cxn ang="0">
                <a:pos x="23" y="67"/>
              </a:cxn>
              <a:cxn ang="0">
                <a:pos x="38" y="94"/>
              </a:cxn>
              <a:cxn ang="0">
                <a:pos x="78" y="81"/>
              </a:cxn>
              <a:cxn ang="0">
                <a:pos x="109" y="73"/>
              </a:cxn>
              <a:cxn ang="0">
                <a:pos x="123" y="60"/>
              </a:cxn>
              <a:cxn ang="0">
                <a:pos x="39" y="120"/>
              </a:cxn>
              <a:cxn ang="0">
                <a:pos x="101" y="101"/>
              </a:cxn>
              <a:cxn ang="0">
                <a:pos x="197" y="63"/>
              </a:cxn>
              <a:cxn ang="0">
                <a:pos x="126" y="94"/>
              </a:cxn>
              <a:cxn ang="0">
                <a:pos x="271" y="43"/>
              </a:cxn>
              <a:cxn ang="0">
                <a:pos x="236" y="47"/>
              </a:cxn>
              <a:cxn ang="0">
                <a:pos x="243" y="31"/>
              </a:cxn>
              <a:cxn ang="0">
                <a:pos x="233" y="19"/>
              </a:cxn>
              <a:cxn ang="0">
                <a:pos x="112" y="120"/>
              </a:cxn>
              <a:cxn ang="0">
                <a:pos x="234" y="51"/>
              </a:cxn>
              <a:cxn ang="0">
                <a:pos x="254" y="53"/>
              </a:cxn>
              <a:cxn ang="0">
                <a:pos x="277" y="50"/>
              </a:cxn>
              <a:cxn ang="0">
                <a:pos x="114" y="132"/>
              </a:cxn>
              <a:cxn ang="0">
                <a:pos x="232" y="24"/>
              </a:cxn>
              <a:cxn ang="0">
                <a:pos x="230" y="37"/>
              </a:cxn>
              <a:cxn ang="0">
                <a:pos x="232" y="14"/>
              </a:cxn>
              <a:cxn ang="0">
                <a:pos x="105" y="69"/>
              </a:cxn>
              <a:cxn ang="0">
                <a:pos x="48" y="73"/>
              </a:cxn>
              <a:cxn ang="0">
                <a:pos x="79" y="106"/>
              </a:cxn>
              <a:cxn ang="0">
                <a:pos x="93" y="66"/>
              </a:cxn>
              <a:cxn ang="0">
                <a:pos x="100" y="60"/>
              </a:cxn>
              <a:cxn ang="0">
                <a:pos x="73" y="71"/>
              </a:cxn>
              <a:cxn ang="0">
                <a:pos x="38" y="85"/>
              </a:cxn>
              <a:cxn ang="0">
                <a:pos x="125" y="93"/>
              </a:cxn>
              <a:cxn ang="0">
                <a:pos x="159" y="89"/>
              </a:cxn>
              <a:cxn ang="0">
                <a:pos x="54" y="139"/>
              </a:cxn>
              <a:cxn ang="0">
                <a:pos x="104" y="136"/>
              </a:cxn>
              <a:cxn ang="0">
                <a:pos x="236" y="73"/>
              </a:cxn>
              <a:cxn ang="0">
                <a:pos x="149" y="132"/>
              </a:cxn>
              <a:cxn ang="0">
                <a:pos x="287" y="56"/>
              </a:cxn>
              <a:cxn ang="0">
                <a:pos x="126" y="135"/>
              </a:cxn>
              <a:cxn ang="0">
                <a:pos x="200" y="126"/>
              </a:cxn>
              <a:cxn ang="0">
                <a:pos x="254" y="87"/>
              </a:cxn>
              <a:cxn ang="0">
                <a:pos x="210" y="129"/>
              </a:cxn>
              <a:cxn ang="0">
                <a:pos x="297" y="76"/>
              </a:cxn>
              <a:cxn ang="0">
                <a:pos x="150" y="124"/>
              </a:cxn>
              <a:cxn ang="0">
                <a:pos x="241" y="94"/>
              </a:cxn>
              <a:cxn ang="0">
                <a:pos x="253" y="151"/>
              </a:cxn>
              <a:cxn ang="0">
                <a:pos x="275" y="125"/>
              </a:cxn>
              <a:cxn ang="0">
                <a:pos x="238" y="134"/>
              </a:cxn>
              <a:cxn ang="0">
                <a:pos x="254" y="118"/>
              </a:cxn>
              <a:cxn ang="0">
                <a:pos x="238" y="171"/>
              </a:cxn>
              <a:cxn ang="0">
                <a:pos x="266" y="134"/>
              </a:cxn>
              <a:cxn ang="0">
                <a:pos x="293" y="106"/>
              </a:cxn>
              <a:cxn ang="0">
                <a:pos x="318" y="90"/>
              </a:cxn>
              <a:cxn ang="0">
                <a:pos x="237" y="133"/>
              </a:cxn>
              <a:cxn ang="0">
                <a:pos x="231" y="127"/>
              </a:cxn>
              <a:cxn ang="0">
                <a:pos x="278" y="110"/>
              </a:cxn>
            </a:cxnLst>
            <a:rect l="0" t="0" r="r" b="b"/>
            <a:pathLst>
              <a:path w="339" h="182">
                <a:moveTo>
                  <a:pt x="235" y="182"/>
                </a:moveTo>
                <a:lnTo>
                  <a:pt x="235" y="182"/>
                </a:lnTo>
                <a:lnTo>
                  <a:pt x="237" y="182"/>
                </a:lnTo>
                <a:lnTo>
                  <a:pt x="240" y="181"/>
                </a:lnTo>
                <a:lnTo>
                  <a:pt x="240" y="181"/>
                </a:lnTo>
                <a:lnTo>
                  <a:pt x="264" y="159"/>
                </a:lnTo>
                <a:lnTo>
                  <a:pt x="288" y="137"/>
                </a:lnTo>
                <a:lnTo>
                  <a:pt x="314" y="115"/>
                </a:lnTo>
                <a:lnTo>
                  <a:pt x="338" y="93"/>
                </a:lnTo>
                <a:lnTo>
                  <a:pt x="338" y="93"/>
                </a:lnTo>
                <a:lnTo>
                  <a:pt x="339" y="91"/>
                </a:lnTo>
                <a:lnTo>
                  <a:pt x="339" y="89"/>
                </a:lnTo>
                <a:lnTo>
                  <a:pt x="339" y="89"/>
                </a:lnTo>
                <a:lnTo>
                  <a:pt x="338" y="87"/>
                </a:lnTo>
                <a:lnTo>
                  <a:pt x="338" y="87"/>
                </a:lnTo>
                <a:lnTo>
                  <a:pt x="325" y="74"/>
                </a:lnTo>
                <a:lnTo>
                  <a:pt x="311" y="62"/>
                </a:lnTo>
                <a:lnTo>
                  <a:pt x="281" y="40"/>
                </a:lnTo>
                <a:lnTo>
                  <a:pt x="281" y="40"/>
                </a:lnTo>
                <a:lnTo>
                  <a:pt x="256" y="20"/>
                </a:lnTo>
                <a:lnTo>
                  <a:pt x="230" y="1"/>
                </a:lnTo>
                <a:lnTo>
                  <a:pt x="230" y="1"/>
                </a:lnTo>
                <a:lnTo>
                  <a:pt x="228" y="0"/>
                </a:lnTo>
                <a:lnTo>
                  <a:pt x="226" y="1"/>
                </a:lnTo>
                <a:lnTo>
                  <a:pt x="226" y="1"/>
                </a:lnTo>
                <a:lnTo>
                  <a:pt x="225" y="1"/>
                </a:lnTo>
                <a:lnTo>
                  <a:pt x="223" y="2"/>
                </a:lnTo>
                <a:lnTo>
                  <a:pt x="222" y="4"/>
                </a:lnTo>
                <a:lnTo>
                  <a:pt x="222" y="6"/>
                </a:lnTo>
                <a:lnTo>
                  <a:pt x="222" y="6"/>
                </a:lnTo>
                <a:lnTo>
                  <a:pt x="223" y="16"/>
                </a:lnTo>
                <a:lnTo>
                  <a:pt x="223" y="27"/>
                </a:lnTo>
                <a:lnTo>
                  <a:pt x="221" y="48"/>
                </a:lnTo>
                <a:lnTo>
                  <a:pt x="221" y="48"/>
                </a:lnTo>
                <a:lnTo>
                  <a:pt x="167" y="50"/>
                </a:lnTo>
                <a:lnTo>
                  <a:pt x="113" y="51"/>
                </a:lnTo>
                <a:lnTo>
                  <a:pt x="86" y="52"/>
                </a:lnTo>
                <a:lnTo>
                  <a:pt x="60" y="51"/>
                </a:lnTo>
                <a:lnTo>
                  <a:pt x="32" y="49"/>
                </a:lnTo>
                <a:lnTo>
                  <a:pt x="6" y="46"/>
                </a:lnTo>
                <a:lnTo>
                  <a:pt x="6" y="46"/>
                </a:lnTo>
                <a:lnTo>
                  <a:pt x="4" y="45"/>
                </a:lnTo>
                <a:lnTo>
                  <a:pt x="2" y="46"/>
                </a:lnTo>
                <a:lnTo>
                  <a:pt x="1" y="48"/>
                </a:lnTo>
                <a:lnTo>
                  <a:pt x="0" y="50"/>
                </a:lnTo>
                <a:lnTo>
                  <a:pt x="0" y="50"/>
                </a:lnTo>
                <a:lnTo>
                  <a:pt x="0" y="52"/>
                </a:lnTo>
                <a:lnTo>
                  <a:pt x="2" y="54"/>
                </a:lnTo>
                <a:lnTo>
                  <a:pt x="2" y="54"/>
                </a:lnTo>
                <a:lnTo>
                  <a:pt x="9" y="63"/>
                </a:lnTo>
                <a:lnTo>
                  <a:pt x="14" y="74"/>
                </a:lnTo>
                <a:lnTo>
                  <a:pt x="18" y="85"/>
                </a:lnTo>
                <a:lnTo>
                  <a:pt x="20" y="96"/>
                </a:lnTo>
                <a:lnTo>
                  <a:pt x="21" y="108"/>
                </a:lnTo>
                <a:lnTo>
                  <a:pt x="21" y="120"/>
                </a:lnTo>
                <a:lnTo>
                  <a:pt x="20" y="132"/>
                </a:lnTo>
                <a:lnTo>
                  <a:pt x="17" y="143"/>
                </a:lnTo>
                <a:lnTo>
                  <a:pt x="17" y="143"/>
                </a:lnTo>
                <a:lnTo>
                  <a:pt x="17" y="145"/>
                </a:lnTo>
                <a:lnTo>
                  <a:pt x="18" y="146"/>
                </a:lnTo>
                <a:lnTo>
                  <a:pt x="18" y="146"/>
                </a:lnTo>
                <a:lnTo>
                  <a:pt x="20" y="148"/>
                </a:lnTo>
                <a:lnTo>
                  <a:pt x="22" y="148"/>
                </a:lnTo>
                <a:lnTo>
                  <a:pt x="22" y="148"/>
                </a:lnTo>
                <a:lnTo>
                  <a:pt x="47" y="148"/>
                </a:lnTo>
                <a:lnTo>
                  <a:pt x="74" y="147"/>
                </a:lnTo>
                <a:lnTo>
                  <a:pt x="125" y="144"/>
                </a:lnTo>
                <a:lnTo>
                  <a:pt x="177" y="141"/>
                </a:lnTo>
                <a:lnTo>
                  <a:pt x="229" y="139"/>
                </a:lnTo>
                <a:lnTo>
                  <a:pt x="229" y="139"/>
                </a:lnTo>
                <a:lnTo>
                  <a:pt x="229" y="178"/>
                </a:lnTo>
                <a:lnTo>
                  <a:pt x="229" y="178"/>
                </a:lnTo>
                <a:lnTo>
                  <a:pt x="230" y="180"/>
                </a:lnTo>
                <a:lnTo>
                  <a:pt x="231" y="182"/>
                </a:lnTo>
                <a:lnTo>
                  <a:pt x="233" y="182"/>
                </a:lnTo>
                <a:lnTo>
                  <a:pt x="235" y="182"/>
                </a:lnTo>
                <a:lnTo>
                  <a:pt x="235" y="182"/>
                </a:lnTo>
                <a:close/>
                <a:moveTo>
                  <a:pt x="210" y="131"/>
                </a:moveTo>
                <a:lnTo>
                  <a:pt x="210" y="131"/>
                </a:lnTo>
                <a:lnTo>
                  <a:pt x="215" y="129"/>
                </a:lnTo>
                <a:lnTo>
                  <a:pt x="221" y="127"/>
                </a:lnTo>
                <a:lnTo>
                  <a:pt x="230" y="121"/>
                </a:lnTo>
                <a:lnTo>
                  <a:pt x="239" y="115"/>
                </a:lnTo>
                <a:lnTo>
                  <a:pt x="248" y="110"/>
                </a:lnTo>
                <a:lnTo>
                  <a:pt x="248" y="110"/>
                </a:lnTo>
                <a:lnTo>
                  <a:pt x="249" y="109"/>
                </a:lnTo>
                <a:lnTo>
                  <a:pt x="249" y="109"/>
                </a:lnTo>
                <a:lnTo>
                  <a:pt x="235" y="120"/>
                </a:lnTo>
                <a:lnTo>
                  <a:pt x="221" y="131"/>
                </a:lnTo>
                <a:lnTo>
                  <a:pt x="221" y="131"/>
                </a:lnTo>
                <a:lnTo>
                  <a:pt x="210" y="131"/>
                </a:lnTo>
                <a:lnTo>
                  <a:pt x="210" y="131"/>
                </a:lnTo>
                <a:close/>
                <a:moveTo>
                  <a:pt x="177" y="132"/>
                </a:moveTo>
                <a:lnTo>
                  <a:pt x="177" y="132"/>
                </a:lnTo>
                <a:lnTo>
                  <a:pt x="189" y="126"/>
                </a:lnTo>
                <a:lnTo>
                  <a:pt x="200" y="120"/>
                </a:lnTo>
                <a:lnTo>
                  <a:pt x="223" y="107"/>
                </a:lnTo>
                <a:lnTo>
                  <a:pt x="223" y="107"/>
                </a:lnTo>
                <a:lnTo>
                  <a:pt x="248" y="93"/>
                </a:lnTo>
                <a:lnTo>
                  <a:pt x="273" y="81"/>
                </a:lnTo>
                <a:lnTo>
                  <a:pt x="273" y="81"/>
                </a:lnTo>
                <a:lnTo>
                  <a:pt x="246" y="97"/>
                </a:lnTo>
                <a:lnTo>
                  <a:pt x="246" y="97"/>
                </a:lnTo>
                <a:lnTo>
                  <a:pt x="216" y="114"/>
                </a:lnTo>
                <a:lnTo>
                  <a:pt x="187" y="132"/>
                </a:lnTo>
                <a:lnTo>
                  <a:pt x="187" y="132"/>
                </a:lnTo>
                <a:lnTo>
                  <a:pt x="187" y="132"/>
                </a:lnTo>
                <a:lnTo>
                  <a:pt x="187" y="132"/>
                </a:lnTo>
                <a:lnTo>
                  <a:pt x="177" y="132"/>
                </a:lnTo>
                <a:lnTo>
                  <a:pt x="177" y="132"/>
                </a:lnTo>
                <a:close/>
                <a:moveTo>
                  <a:pt x="149" y="134"/>
                </a:moveTo>
                <a:lnTo>
                  <a:pt x="149" y="134"/>
                </a:lnTo>
                <a:lnTo>
                  <a:pt x="165" y="127"/>
                </a:lnTo>
                <a:lnTo>
                  <a:pt x="182" y="119"/>
                </a:lnTo>
                <a:lnTo>
                  <a:pt x="213" y="102"/>
                </a:lnTo>
                <a:lnTo>
                  <a:pt x="278" y="67"/>
                </a:lnTo>
                <a:lnTo>
                  <a:pt x="278" y="67"/>
                </a:lnTo>
                <a:lnTo>
                  <a:pt x="287" y="62"/>
                </a:lnTo>
                <a:lnTo>
                  <a:pt x="290" y="61"/>
                </a:lnTo>
                <a:lnTo>
                  <a:pt x="286" y="64"/>
                </a:lnTo>
                <a:lnTo>
                  <a:pt x="286" y="64"/>
                </a:lnTo>
                <a:lnTo>
                  <a:pt x="269" y="77"/>
                </a:lnTo>
                <a:lnTo>
                  <a:pt x="269" y="77"/>
                </a:lnTo>
                <a:lnTo>
                  <a:pt x="251" y="87"/>
                </a:lnTo>
                <a:lnTo>
                  <a:pt x="234" y="96"/>
                </a:lnTo>
                <a:lnTo>
                  <a:pt x="234" y="96"/>
                </a:lnTo>
                <a:lnTo>
                  <a:pt x="217" y="105"/>
                </a:lnTo>
                <a:lnTo>
                  <a:pt x="202" y="114"/>
                </a:lnTo>
                <a:lnTo>
                  <a:pt x="186" y="124"/>
                </a:lnTo>
                <a:lnTo>
                  <a:pt x="171" y="133"/>
                </a:lnTo>
                <a:lnTo>
                  <a:pt x="171" y="133"/>
                </a:lnTo>
                <a:lnTo>
                  <a:pt x="149" y="134"/>
                </a:lnTo>
                <a:lnTo>
                  <a:pt x="149" y="134"/>
                </a:lnTo>
                <a:close/>
                <a:moveTo>
                  <a:pt x="14" y="56"/>
                </a:moveTo>
                <a:lnTo>
                  <a:pt x="14" y="56"/>
                </a:lnTo>
                <a:lnTo>
                  <a:pt x="26" y="57"/>
                </a:lnTo>
                <a:lnTo>
                  <a:pt x="26" y="57"/>
                </a:lnTo>
                <a:lnTo>
                  <a:pt x="18" y="59"/>
                </a:lnTo>
                <a:lnTo>
                  <a:pt x="18" y="59"/>
                </a:lnTo>
                <a:lnTo>
                  <a:pt x="18" y="60"/>
                </a:lnTo>
                <a:lnTo>
                  <a:pt x="18" y="61"/>
                </a:lnTo>
                <a:lnTo>
                  <a:pt x="18" y="61"/>
                </a:lnTo>
                <a:lnTo>
                  <a:pt x="19" y="62"/>
                </a:lnTo>
                <a:lnTo>
                  <a:pt x="19" y="62"/>
                </a:lnTo>
                <a:lnTo>
                  <a:pt x="25" y="59"/>
                </a:lnTo>
                <a:lnTo>
                  <a:pt x="28" y="59"/>
                </a:lnTo>
                <a:lnTo>
                  <a:pt x="28" y="60"/>
                </a:lnTo>
                <a:lnTo>
                  <a:pt x="26" y="61"/>
                </a:lnTo>
                <a:lnTo>
                  <a:pt x="26" y="61"/>
                </a:lnTo>
                <a:lnTo>
                  <a:pt x="20" y="66"/>
                </a:lnTo>
                <a:lnTo>
                  <a:pt x="20" y="66"/>
                </a:lnTo>
                <a:lnTo>
                  <a:pt x="14" y="56"/>
                </a:lnTo>
                <a:lnTo>
                  <a:pt x="14" y="56"/>
                </a:lnTo>
                <a:close/>
                <a:moveTo>
                  <a:pt x="63" y="60"/>
                </a:moveTo>
                <a:lnTo>
                  <a:pt x="63" y="60"/>
                </a:lnTo>
                <a:lnTo>
                  <a:pt x="52" y="66"/>
                </a:lnTo>
                <a:lnTo>
                  <a:pt x="41" y="73"/>
                </a:lnTo>
                <a:lnTo>
                  <a:pt x="41" y="73"/>
                </a:lnTo>
                <a:lnTo>
                  <a:pt x="33" y="78"/>
                </a:lnTo>
                <a:lnTo>
                  <a:pt x="29" y="79"/>
                </a:lnTo>
                <a:lnTo>
                  <a:pt x="28" y="80"/>
                </a:lnTo>
                <a:lnTo>
                  <a:pt x="28" y="79"/>
                </a:lnTo>
                <a:lnTo>
                  <a:pt x="28" y="79"/>
                </a:lnTo>
                <a:lnTo>
                  <a:pt x="37" y="71"/>
                </a:lnTo>
                <a:lnTo>
                  <a:pt x="45" y="61"/>
                </a:lnTo>
                <a:lnTo>
                  <a:pt x="45" y="61"/>
                </a:lnTo>
                <a:lnTo>
                  <a:pt x="46" y="60"/>
                </a:lnTo>
                <a:lnTo>
                  <a:pt x="44" y="59"/>
                </a:lnTo>
                <a:lnTo>
                  <a:pt x="44" y="59"/>
                </a:lnTo>
                <a:lnTo>
                  <a:pt x="33" y="63"/>
                </a:lnTo>
                <a:lnTo>
                  <a:pt x="23" y="67"/>
                </a:lnTo>
                <a:lnTo>
                  <a:pt x="23" y="67"/>
                </a:lnTo>
                <a:lnTo>
                  <a:pt x="22" y="67"/>
                </a:lnTo>
                <a:lnTo>
                  <a:pt x="22" y="67"/>
                </a:lnTo>
                <a:lnTo>
                  <a:pt x="24" y="65"/>
                </a:lnTo>
                <a:lnTo>
                  <a:pt x="28" y="63"/>
                </a:lnTo>
                <a:lnTo>
                  <a:pt x="28" y="63"/>
                </a:lnTo>
                <a:lnTo>
                  <a:pt x="30" y="60"/>
                </a:lnTo>
                <a:lnTo>
                  <a:pt x="32" y="58"/>
                </a:lnTo>
                <a:lnTo>
                  <a:pt x="32" y="58"/>
                </a:lnTo>
                <a:lnTo>
                  <a:pt x="63" y="60"/>
                </a:lnTo>
                <a:lnTo>
                  <a:pt x="63" y="60"/>
                </a:lnTo>
                <a:close/>
                <a:moveTo>
                  <a:pt x="94" y="60"/>
                </a:moveTo>
                <a:lnTo>
                  <a:pt x="94" y="60"/>
                </a:lnTo>
                <a:lnTo>
                  <a:pt x="87" y="64"/>
                </a:lnTo>
                <a:lnTo>
                  <a:pt x="80" y="69"/>
                </a:lnTo>
                <a:lnTo>
                  <a:pt x="66" y="78"/>
                </a:lnTo>
                <a:lnTo>
                  <a:pt x="52" y="87"/>
                </a:lnTo>
                <a:lnTo>
                  <a:pt x="45" y="91"/>
                </a:lnTo>
                <a:lnTo>
                  <a:pt x="38" y="94"/>
                </a:lnTo>
                <a:lnTo>
                  <a:pt x="38" y="94"/>
                </a:lnTo>
                <a:lnTo>
                  <a:pt x="32" y="95"/>
                </a:lnTo>
                <a:lnTo>
                  <a:pt x="32" y="95"/>
                </a:lnTo>
                <a:lnTo>
                  <a:pt x="33" y="94"/>
                </a:lnTo>
                <a:lnTo>
                  <a:pt x="42" y="89"/>
                </a:lnTo>
                <a:lnTo>
                  <a:pt x="42" y="89"/>
                </a:lnTo>
                <a:lnTo>
                  <a:pt x="62" y="79"/>
                </a:lnTo>
                <a:lnTo>
                  <a:pt x="62" y="79"/>
                </a:lnTo>
                <a:lnTo>
                  <a:pt x="76" y="71"/>
                </a:lnTo>
                <a:lnTo>
                  <a:pt x="82" y="65"/>
                </a:lnTo>
                <a:lnTo>
                  <a:pt x="88" y="60"/>
                </a:lnTo>
                <a:lnTo>
                  <a:pt x="88" y="60"/>
                </a:lnTo>
                <a:lnTo>
                  <a:pt x="94" y="60"/>
                </a:lnTo>
                <a:lnTo>
                  <a:pt x="94" y="60"/>
                </a:lnTo>
                <a:close/>
                <a:moveTo>
                  <a:pt x="116" y="60"/>
                </a:moveTo>
                <a:lnTo>
                  <a:pt x="116" y="60"/>
                </a:lnTo>
                <a:lnTo>
                  <a:pt x="106" y="64"/>
                </a:lnTo>
                <a:lnTo>
                  <a:pt x="96" y="70"/>
                </a:lnTo>
                <a:lnTo>
                  <a:pt x="78" y="81"/>
                </a:lnTo>
                <a:lnTo>
                  <a:pt x="59" y="92"/>
                </a:lnTo>
                <a:lnTo>
                  <a:pt x="48" y="97"/>
                </a:lnTo>
                <a:lnTo>
                  <a:pt x="38" y="101"/>
                </a:lnTo>
                <a:lnTo>
                  <a:pt x="38" y="101"/>
                </a:lnTo>
                <a:lnTo>
                  <a:pt x="31" y="104"/>
                </a:lnTo>
                <a:lnTo>
                  <a:pt x="39" y="100"/>
                </a:lnTo>
                <a:lnTo>
                  <a:pt x="39" y="100"/>
                </a:lnTo>
                <a:lnTo>
                  <a:pt x="66" y="86"/>
                </a:lnTo>
                <a:lnTo>
                  <a:pt x="66" y="86"/>
                </a:lnTo>
                <a:lnTo>
                  <a:pt x="85" y="75"/>
                </a:lnTo>
                <a:lnTo>
                  <a:pt x="95" y="67"/>
                </a:lnTo>
                <a:lnTo>
                  <a:pt x="104" y="60"/>
                </a:lnTo>
                <a:lnTo>
                  <a:pt x="104" y="60"/>
                </a:lnTo>
                <a:lnTo>
                  <a:pt x="116" y="60"/>
                </a:lnTo>
                <a:lnTo>
                  <a:pt x="116" y="60"/>
                </a:lnTo>
                <a:close/>
                <a:moveTo>
                  <a:pt x="133" y="60"/>
                </a:moveTo>
                <a:lnTo>
                  <a:pt x="133" y="60"/>
                </a:lnTo>
                <a:lnTo>
                  <a:pt x="121" y="66"/>
                </a:lnTo>
                <a:lnTo>
                  <a:pt x="109" y="73"/>
                </a:lnTo>
                <a:lnTo>
                  <a:pt x="86" y="87"/>
                </a:lnTo>
                <a:lnTo>
                  <a:pt x="63" y="101"/>
                </a:lnTo>
                <a:lnTo>
                  <a:pt x="50" y="107"/>
                </a:lnTo>
                <a:lnTo>
                  <a:pt x="38" y="112"/>
                </a:lnTo>
                <a:lnTo>
                  <a:pt x="38" y="112"/>
                </a:lnTo>
                <a:lnTo>
                  <a:pt x="31" y="115"/>
                </a:lnTo>
                <a:lnTo>
                  <a:pt x="31" y="115"/>
                </a:lnTo>
                <a:lnTo>
                  <a:pt x="32" y="114"/>
                </a:lnTo>
                <a:lnTo>
                  <a:pt x="43" y="107"/>
                </a:lnTo>
                <a:lnTo>
                  <a:pt x="43" y="107"/>
                </a:lnTo>
                <a:lnTo>
                  <a:pt x="56" y="99"/>
                </a:lnTo>
                <a:lnTo>
                  <a:pt x="71" y="91"/>
                </a:lnTo>
                <a:lnTo>
                  <a:pt x="71" y="91"/>
                </a:lnTo>
                <a:lnTo>
                  <a:pt x="84" y="84"/>
                </a:lnTo>
                <a:lnTo>
                  <a:pt x="97" y="76"/>
                </a:lnTo>
                <a:lnTo>
                  <a:pt x="110" y="67"/>
                </a:lnTo>
                <a:lnTo>
                  <a:pt x="123" y="60"/>
                </a:lnTo>
                <a:lnTo>
                  <a:pt x="123" y="60"/>
                </a:lnTo>
                <a:lnTo>
                  <a:pt x="123" y="60"/>
                </a:lnTo>
                <a:lnTo>
                  <a:pt x="123" y="60"/>
                </a:lnTo>
                <a:lnTo>
                  <a:pt x="133" y="60"/>
                </a:lnTo>
                <a:lnTo>
                  <a:pt x="133" y="60"/>
                </a:lnTo>
                <a:close/>
                <a:moveTo>
                  <a:pt x="155" y="59"/>
                </a:moveTo>
                <a:lnTo>
                  <a:pt x="155" y="59"/>
                </a:lnTo>
                <a:lnTo>
                  <a:pt x="143" y="65"/>
                </a:lnTo>
                <a:lnTo>
                  <a:pt x="130" y="73"/>
                </a:lnTo>
                <a:lnTo>
                  <a:pt x="106" y="87"/>
                </a:lnTo>
                <a:lnTo>
                  <a:pt x="106" y="87"/>
                </a:lnTo>
                <a:lnTo>
                  <a:pt x="90" y="95"/>
                </a:lnTo>
                <a:lnTo>
                  <a:pt x="75" y="102"/>
                </a:lnTo>
                <a:lnTo>
                  <a:pt x="75" y="102"/>
                </a:lnTo>
                <a:lnTo>
                  <a:pt x="58" y="111"/>
                </a:lnTo>
                <a:lnTo>
                  <a:pt x="41" y="121"/>
                </a:lnTo>
                <a:lnTo>
                  <a:pt x="41" y="121"/>
                </a:lnTo>
                <a:lnTo>
                  <a:pt x="36" y="124"/>
                </a:lnTo>
                <a:lnTo>
                  <a:pt x="30" y="127"/>
                </a:lnTo>
                <a:lnTo>
                  <a:pt x="30" y="127"/>
                </a:lnTo>
                <a:lnTo>
                  <a:pt x="39" y="120"/>
                </a:lnTo>
                <a:lnTo>
                  <a:pt x="48" y="113"/>
                </a:lnTo>
                <a:lnTo>
                  <a:pt x="48" y="113"/>
                </a:lnTo>
                <a:lnTo>
                  <a:pt x="64" y="103"/>
                </a:lnTo>
                <a:lnTo>
                  <a:pt x="80" y="94"/>
                </a:lnTo>
                <a:lnTo>
                  <a:pt x="80" y="94"/>
                </a:lnTo>
                <a:lnTo>
                  <a:pt x="110" y="78"/>
                </a:lnTo>
                <a:lnTo>
                  <a:pt x="125" y="69"/>
                </a:lnTo>
                <a:lnTo>
                  <a:pt x="140" y="59"/>
                </a:lnTo>
                <a:lnTo>
                  <a:pt x="140" y="59"/>
                </a:lnTo>
                <a:lnTo>
                  <a:pt x="155" y="59"/>
                </a:lnTo>
                <a:lnTo>
                  <a:pt x="155" y="59"/>
                </a:lnTo>
                <a:close/>
                <a:moveTo>
                  <a:pt x="180" y="58"/>
                </a:moveTo>
                <a:lnTo>
                  <a:pt x="180" y="58"/>
                </a:lnTo>
                <a:lnTo>
                  <a:pt x="163" y="67"/>
                </a:lnTo>
                <a:lnTo>
                  <a:pt x="147" y="79"/>
                </a:lnTo>
                <a:lnTo>
                  <a:pt x="147" y="79"/>
                </a:lnTo>
                <a:lnTo>
                  <a:pt x="120" y="92"/>
                </a:lnTo>
                <a:lnTo>
                  <a:pt x="120" y="92"/>
                </a:lnTo>
                <a:lnTo>
                  <a:pt x="101" y="101"/>
                </a:lnTo>
                <a:lnTo>
                  <a:pt x="83" y="111"/>
                </a:lnTo>
                <a:lnTo>
                  <a:pt x="46" y="131"/>
                </a:lnTo>
                <a:lnTo>
                  <a:pt x="46" y="131"/>
                </a:lnTo>
                <a:lnTo>
                  <a:pt x="38" y="134"/>
                </a:lnTo>
                <a:lnTo>
                  <a:pt x="38" y="134"/>
                </a:lnTo>
                <a:lnTo>
                  <a:pt x="49" y="128"/>
                </a:lnTo>
                <a:lnTo>
                  <a:pt x="49" y="128"/>
                </a:lnTo>
                <a:lnTo>
                  <a:pt x="69" y="115"/>
                </a:lnTo>
                <a:lnTo>
                  <a:pt x="88" y="102"/>
                </a:lnTo>
                <a:lnTo>
                  <a:pt x="88" y="102"/>
                </a:lnTo>
                <a:lnTo>
                  <a:pt x="125" y="80"/>
                </a:lnTo>
                <a:lnTo>
                  <a:pt x="144" y="69"/>
                </a:lnTo>
                <a:lnTo>
                  <a:pt x="163" y="59"/>
                </a:lnTo>
                <a:lnTo>
                  <a:pt x="163" y="59"/>
                </a:lnTo>
                <a:lnTo>
                  <a:pt x="180" y="58"/>
                </a:lnTo>
                <a:lnTo>
                  <a:pt x="180" y="58"/>
                </a:lnTo>
                <a:close/>
                <a:moveTo>
                  <a:pt x="210" y="57"/>
                </a:moveTo>
                <a:lnTo>
                  <a:pt x="210" y="57"/>
                </a:lnTo>
                <a:lnTo>
                  <a:pt x="197" y="63"/>
                </a:lnTo>
                <a:lnTo>
                  <a:pt x="184" y="72"/>
                </a:lnTo>
                <a:lnTo>
                  <a:pt x="158" y="87"/>
                </a:lnTo>
                <a:lnTo>
                  <a:pt x="158" y="87"/>
                </a:lnTo>
                <a:lnTo>
                  <a:pt x="140" y="95"/>
                </a:lnTo>
                <a:lnTo>
                  <a:pt x="121" y="104"/>
                </a:lnTo>
                <a:lnTo>
                  <a:pt x="121" y="104"/>
                </a:lnTo>
                <a:lnTo>
                  <a:pt x="101" y="115"/>
                </a:lnTo>
                <a:lnTo>
                  <a:pt x="81" y="126"/>
                </a:lnTo>
                <a:lnTo>
                  <a:pt x="81" y="126"/>
                </a:lnTo>
                <a:lnTo>
                  <a:pt x="69" y="131"/>
                </a:lnTo>
                <a:lnTo>
                  <a:pt x="56" y="136"/>
                </a:lnTo>
                <a:lnTo>
                  <a:pt x="56" y="136"/>
                </a:lnTo>
                <a:lnTo>
                  <a:pt x="64" y="133"/>
                </a:lnTo>
                <a:lnTo>
                  <a:pt x="71" y="129"/>
                </a:lnTo>
                <a:lnTo>
                  <a:pt x="71" y="129"/>
                </a:lnTo>
                <a:lnTo>
                  <a:pt x="90" y="116"/>
                </a:lnTo>
                <a:lnTo>
                  <a:pt x="110" y="104"/>
                </a:lnTo>
                <a:lnTo>
                  <a:pt x="110" y="104"/>
                </a:lnTo>
                <a:lnTo>
                  <a:pt x="126" y="94"/>
                </a:lnTo>
                <a:lnTo>
                  <a:pt x="142" y="84"/>
                </a:lnTo>
                <a:lnTo>
                  <a:pt x="142" y="84"/>
                </a:lnTo>
                <a:lnTo>
                  <a:pt x="145" y="83"/>
                </a:lnTo>
                <a:lnTo>
                  <a:pt x="145" y="83"/>
                </a:lnTo>
                <a:lnTo>
                  <a:pt x="166" y="71"/>
                </a:lnTo>
                <a:lnTo>
                  <a:pt x="187" y="58"/>
                </a:lnTo>
                <a:lnTo>
                  <a:pt x="187" y="58"/>
                </a:lnTo>
                <a:lnTo>
                  <a:pt x="210" y="57"/>
                </a:lnTo>
                <a:lnTo>
                  <a:pt x="210" y="57"/>
                </a:lnTo>
                <a:close/>
                <a:moveTo>
                  <a:pt x="277" y="48"/>
                </a:moveTo>
                <a:lnTo>
                  <a:pt x="277" y="48"/>
                </a:lnTo>
                <a:lnTo>
                  <a:pt x="272" y="48"/>
                </a:lnTo>
                <a:lnTo>
                  <a:pt x="267" y="49"/>
                </a:lnTo>
                <a:lnTo>
                  <a:pt x="267" y="49"/>
                </a:lnTo>
                <a:lnTo>
                  <a:pt x="272" y="45"/>
                </a:lnTo>
                <a:lnTo>
                  <a:pt x="272" y="45"/>
                </a:lnTo>
                <a:lnTo>
                  <a:pt x="272" y="44"/>
                </a:lnTo>
                <a:lnTo>
                  <a:pt x="271" y="43"/>
                </a:lnTo>
                <a:lnTo>
                  <a:pt x="271" y="43"/>
                </a:lnTo>
                <a:lnTo>
                  <a:pt x="265" y="44"/>
                </a:lnTo>
                <a:lnTo>
                  <a:pt x="258" y="45"/>
                </a:lnTo>
                <a:lnTo>
                  <a:pt x="246" y="49"/>
                </a:lnTo>
                <a:lnTo>
                  <a:pt x="246" y="49"/>
                </a:lnTo>
                <a:lnTo>
                  <a:pt x="238" y="52"/>
                </a:lnTo>
                <a:lnTo>
                  <a:pt x="235" y="53"/>
                </a:lnTo>
                <a:lnTo>
                  <a:pt x="235" y="52"/>
                </a:lnTo>
                <a:lnTo>
                  <a:pt x="237" y="51"/>
                </a:lnTo>
                <a:lnTo>
                  <a:pt x="237" y="51"/>
                </a:lnTo>
                <a:lnTo>
                  <a:pt x="245" y="46"/>
                </a:lnTo>
                <a:lnTo>
                  <a:pt x="254" y="43"/>
                </a:lnTo>
                <a:lnTo>
                  <a:pt x="254" y="43"/>
                </a:lnTo>
                <a:lnTo>
                  <a:pt x="255" y="41"/>
                </a:lnTo>
                <a:lnTo>
                  <a:pt x="255" y="41"/>
                </a:lnTo>
                <a:lnTo>
                  <a:pt x="254" y="41"/>
                </a:lnTo>
                <a:lnTo>
                  <a:pt x="254" y="41"/>
                </a:lnTo>
                <a:lnTo>
                  <a:pt x="249" y="41"/>
                </a:lnTo>
                <a:lnTo>
                  <a:pt x="245" y="43"/>
                </a:lnTo>
                <a:lnTo>
                  <a:pt x="236" y="47"/>
                </a:lnTo>
                <a:lnTo>
                  <a:pt x="236" y="47"/>
                </a:lnTo>
                <a:lnTo>
                  <a:pt x="232" y="49"/>
                </a:lnTo>
                <a:lnTo>
                  <a:pt x="233" y="47"/>
                </a:lnTo>
                <a:lnTo>
                  <a:pt x="239" y="43"/>
                </a:lnTo>
                <a:lnTo>
                  <a:pt x="239" y="43"/>
                </a:lnTo>
                <a:lnTo>
                  <a:pt x="244" y="40"/>
                </a:lnTo>
                <a:lnTo>
                  <a:pt x="250" y="37"/>
                </a:lnTo>
                <a:lnTo>
                  <a:pt x="250" y="37"/>
                </a:lnTo>
                <a:lnTo>
                  <a:pt x="251" y="36"/>
                </a:lnTo>
                <a:lnTo>
                  <a:pt x="250" y="35"/>
                </a:lnTo>
                <a:lnTo>
                  <a:pt x="250" y="35"/>
                </a:lnTo>
                <a:lnTo>
                  <a:pt x="249" y="35"/>
                </a:lnTo>
                <a:lnTo>
                  <a:pt x="249" y="35"/>
                </a:lnTo>
                <a:lnTo>
                  <a:pt x="240" y="38"/>
                </a:lnTo>
                <a:lnTo>
                  <a:pt x="235" y="41"/>
                </a:lnTo>
                <a:lnTo>
                  <a:pt x="232" y="43"/>
                </a:lnTo>
                <a:lnTo>
                  <a:pt x="232" y="43"/>
                </a:lnTo>
                <a:lnTo>
                  <a:pt x="237" y="37"/>
                </a:lnTo>
                <a:lnTo>
                  <a:pt x="243" y="31"/>
                </a:lnTo>
                <a:lnTo>
                  <a:pt x="243" y="31"/>
                </a:lnTo>
                <a:lnTo>
                  <a:pt x="243" y="29"/>
                </a:lnTo>
                <a:lnTo>
                  <a:pt x="242" y="29"/>
                </a:lnTo>
                <a:lnTo>
                  <a:pt x="242" y="29"/>
                </a:lnTo>
                <a:lnTo>
                  <a:pt x="242" y="29"/>
                </a:lnTo>
                <a:lnTo>
                  <a:pt x="239" y="31"/>
                </a:lnTo>
                <a:lnTo>
                  <a:pt x="237" y="31"/>
                </a:lnTo>
                <a:lnTo>
                  <a:pt x="236" y="31"/>
                </a:lnTo>
                <a:lnTo>
                  <a:pt x="236" y="30"/>
                </a:lnTo>
                <a:lnTo>
                  <a:pt x="238" y="26"/>
                </a:lnTo>
                <a:lnTo>
                  <a:pt x="240" y="22"/>
                </a:lnTo>
                <a:lnTo>
                  <a:pt x="240" y="22"/>
                </a:lnTo>
                <a:lnTo>
                  <a:pt x="240" y="21"/>
                </a:lnTo>
                <a:lnTo>
                  <a:pt x="239" y="20"/>
                </a:lnTo>
                <a:lnTo>
                  <a:pt x="239" y="20"/>
                </a:lnTo>
                <a:lnTo>
                  <a:pt x="235" y="22"/>
                </a:lnTo>
                <a:lnTo>
                  <a:pt x="234" y="21"/>
                </a:lnTo>
                <a:lnTo>
                  <a:pt x="233" y="21"/>
                </a:lnTo>
                <a:lnTo>
                  <a:pt x="233" y="19"/>
                </a:lnTo>
                <a:lnTo>
                  <a:pt x="234" y="15"/>
                </a:lnTo>
                <a:lnTo>
                  <a:pt x="234" y="15"/>
                </a:lnTo>
                <a:lnTo>
                  <a:pt x="277" y="48"/>
                </a:lnTo>
                <a:lnTo>
                  <a:pt x="277" y="48"/>
                </a:lnTo>
                <a:close/>
                <a:moveTo>
                  <a:pt x="242" y="54"/>
                </a:moveTo>
                <a:lnTo>
                  <a:pt x="242" y="54"/>
                </a:lnTo>
                <a:lnTo>
                  <a:pt x="224" y="62"/>
                </a:lnTo>
                <a:lnTo>
                  <a:pt x="206" y="71"/>
                </a:lnTo>
                <a:lnTo>
                  <a:pt x="172" y="90"/>
                </a:lnTo>
                <a:lnTo>
                  <a:pt x="137" y="110"/>
                </a:lnTo>
                <a:lnTo>
                  <a:pt x="120" y="119"/>
                </a:lnTo>
                <a:lnTo>
                  <a:pt x="103" y="128"/>
                </a:lnTo>
                <a:lnTo>
                  <a:pt x="103" y="128"/>
                </a:lnTo>
                <a:lnTo>
                  <a:pt x="93" y="133"/>
                </a:lnTo>
                <a:lnTo>
                  <a:pt x="90" y="135"/>
                </a:lnTo>
                <a:lnTo>
                  <a:pt x="94" y="132"/>
                </a:lnTo>
                <a:lnTo>
                  <a:pt x="94" y="132"/>
                </a:lnTo>
                <a:lnTo>
                  <a:pt x="112" y="120"/>
                </a:lnTo>
                <a:lnTo>
                  <a:pt x="112" y="120"/>
                </a:lnTo>
                <a:lnTo>
                  <a:pt x="129" y="109"/>
                </a:lnTo>
                <a:lnTo>
                  <a:pt x="149" y="98"/>
                </a:lnTo>
                <a:lnTo>
                  <a:pt x="149" y="98"/>
                </a:lnTo>
                <a:lnTo>
                  <a:pt x="166" y="88"/>
                </a:lnTo>
                <a:lnTo>
                  <a:pt x="183" y="78"/>
                </a:lnTo>
                <a:lnTo>
                  <a:pt x="201" y="67"/>
                </a:lnTo>
                <a:lnTo>
                  <a:pt x="218" y="57"/>
                </a:lnTo>
                <a:lnTo>
                  <a:pt x="218" y="57"/>
                </a:lnTo>
                <a:lnTo>
                  <a:pt x="225" y="57"/>
                </a:lnTo>
                <a:lnTo>
                  <a:pt x="225" y="57"/>
                </a:lnTo>
                <a:lnTo>
                  <a:pt x="227" y="57"/>
                </a:lnTo>
                <a:lnTo>
                  <a:pt x="228" y="56"/>
                </a:lnTo>
                <a:lnTo>
                  <a:pt x="228" y="56"/>
                </a:lnTo>
                <a:lnTo>
                  <a:pt x="229" y="54"/>
                </a:lnTo>
                <a:lnTo>
                  <a:pt x="229" y="53"/>
                </a:lnTo>
                <a:lnTo>
                  <a:pt x="229" y="53"/>
                </a:lnTo>
                <a:lnTo>
                  <a:pt x="230" y="53"/>
                </a:lnTo>
                <a:lnTo>
                  <a:pt x="230" y="53"/>
                </a:lnTo>
                <a:lnTo>
                  <a:pt x="234" y="51"/>
                </a:lnTo>
                <a:lnTo>
                  <a:pt x="234" y="51"/>
                </a:lnTo>
                <a:lnTo>
                  <a:pt x="230" y="54"/>
                </a:lnTo>
                <a:lnTo>
                  <a:pt x="230" y="54"/>
                </a:lnTo>
                <a:lnTo>
                  <a:pt x="230" y="55"/>
                </a:lnTo>
                <a:lnTo>
                  <a:pt x="231" y="56"/>
                </a:lnTo>
                <a:lnTo>
                  <a:pt x="231" y="56"/>
                </a:lnTo>
                <a:lnTo>
                  <a:pt x="239" y="54"/>
                </a:lnTo>
                <a:lnTo>
                  <a:pt x="247" y="51"/>
                </a:lnTo>
                <a:lnTo>
                  <a:pt x="247" y="51"/>
                </a:lnTo>
                <a:lnTo>
                  <a:pt x="255" y="48"/>
                </a:lnTo>
                <a:lnTo>
                  <a:pt x="255" y="48"/>
                </a:lnTo>
                <a:lnTo>
                  <a:pt x="262" y="47"/>
                </a:lnTo>
                <a:lnTo>
                  <a:pt x="267" y="46"/>
                </a:lnTo>
                <a:lnTo>
                  <a:pt x="267" y="46"/>
                </a:lnTo>
                <a:lnTo>
                  <a:pt x="262" y="50"/>
                </a:lnTo>
                <a:lnTo>
                  <a:pt x="256" y="52"/>
                </a:lnTo>
                <a:lnTo>
                  <a:pt x="256" y="52"/>
                </a:lnTo>
                <a:lnTo>
                  <a:pt x="254" y="53"/>
                </a:lnTo>
                <a:lnTo>
                  <a:pt x="254" y="53"/>
                </a:lnTo>
                <a:lnTo>
                  <a:pt x="241" y="59"/>
                </a:lnTo>
                <a:lnTo>
                  <a:pt x="241" y="59"/>
                </a:lnTo>
                <a:lnTo>
                  <a:pt x="237" y="59"/>
                </a:lnTo>
                <a:lnTo>
                  <a:pt x="236" y="60"/>
                </a:lnTo>
                <a:lnTo>
                  <a:pt x="236" y="61"/>
                </a:lnTo>
                <a:lnTo>
                  <a:pt x="236" y="61"/>
                </a:lnTo>
                <a:lnTo>
                  <a:pt x="233" y="62"/>
                </a:lnTo>
                <a:lnTo>
                  <a:pt x="233" y="62"/>
                </a:lnTo>
                <a:lnTo>
                  <a:pt x="232" y="63"/>
                </a:lnTo>
                <a:lnTo>
                  <a:pt x="233" y="64"/>
                </a:lnTo>
                <a:lnTo>
                  <a:pt x="233" y="64"/>
                </a:lnTo>
                <a:lnTo>
                  <a:pt x="234" y="64"/>
                </a:lnTo>
                <a:lnTo>
                  <a:pt x="234" y="64"/>
                </a:lnTo>
                <a:lnTo>
                  <a:pt x="250" y="58"/>
                </a:lnTo>
                <a:lnTo>
                  <a:pt x="258" y="54"/>
                </a:lnTo>
                <a:lnTo>
                  <a:pt x="267" y="51"/>
                </a:lnTo>
                <a:lnTo>
                  <a:pt x="267" y="51"/>
                </a:lnTo>
                <a:lnTo>
                  <a:pt x="272" y="50"/>
                </a:lnTo>
                <a:lnTo>
                  <a:pt x="277" y="50"/>
                </a:lnTo>
                <a:lnTo>
                  <a:pt x="277" y="50"/>
                </a:lnTo>
                <a:lnTo>
                  <a:pt x="274" y="50"/>
                </a:lnTo>
                <a:lnTo>
                  <a:pt x="270" y="52"/>
                </a:lnTo>
                <a:lnTo>
                  <a:pt x="263" y="56"/>
                </a:lnTo>
                <a:lnTo>
                  <a:pt x="263" y="56"/>
                </a:lnTo>
                <a:lnTo>
                  <a:pt x="254" y="59"/>
                </a:lnTo>
                <a:lnTo>
                  <a:pt x="246" y="62"/>
                </a:lnTo>
                <a:lnTo>
                  <a:pt x="246" y="62"/>
                </a:lnTo>
                <a:lnTo>
                  <a:pt x="236" y="69"/>
                </a:lnTo>
                <a:lnTo>
                  <a:pt x="226" y="76"/>
                </a:lnTo>
                <a:lnTo>
                  <a:pt x="215" y="83"/>
                </a:lnTo>
                <a:lnTo>
                  <a:pt x="205" y="89"/>
                </a:lnTo>
                <a:lnTo>
                  <a:pt x="205" y="89"/>
                </a:lnTo>
                <a:lnTo>
                  <a:pt x="182" y="101"/>
                </a:lnTo>
                <a:lnTo>
                  <a:pt x="158" y="112"/>
                </a:lnTo>
                <a:lnTo>
                  <a:pt x="158" y="112"/>
                </a:lnTo>
                <a:lnTo>
                  <a:pt x="136" y="123"/>
                </a:lnTo>
                <a:lnTo>
                  <a:pt x="125" y="128"/>
                </a:lnTo>
                <a:lnTo>
                  <a:pt x="114" y="132"/>
                </a:lnTo>
                <a:lnTo>
                  <a:pt x="114" y="132"/>
                </a:lnTo>
                <a:lnTo>
                  <a:pt x="110" y="133"/>
                </a:lnTo>
                <a:lnTo>
                  <a:pt x="114" y="131"/>
                </a:lnTo>
                <a:lnTo>
                  <a:pt x="124" y="126"/>
                </a:lnTo>
                <a:lnTo>
                  <a:pt x="124" y="126"/>
                </a:lnTo>
                <a:lnTo>
                  <a:pt x="148" y="111"/>
                </a:lnTo>
                <a:lnTo>
                  <a:pt x="148" y="111"/>
                </a:lnTo>
                <a:lnTo>
                  <a:pt x="171" y="97"/>
                </a:lnTo>
                <a:lnTo>
                  <a:pt x="195" y="84"/>
                </a:lnTo>
                <a:lnTo>
                  <a:pt x="220" y="71"/>
                </a:lnTo>
                <a:lnTo>
                  <a:pt x="243" y="56"/>
                </a:lnTo>
                <a:lnTo>
                  <a:pt x="243" y="56"/>
                </a:lnTo>
                <a:lnTo>
                  <a:pt x="243" y="54"/>
                </a:lnTo>
                <a:lnTo>
                  <a:pt x="243" y="54"/>
                </a:lnTo>
                <a:lnTo>
                  <a:pt x="242" y="54"/>
                </a:lnTo>
                <a:lnTo>
                  <a:pt x="242" y="54"/>
                </a:lnTo>
                <a:close/>
                <a:moveTo>
                  <a:pt x="231" y="24"/>
                </a:moveTo>
                <a:lnTo>
                  <a:pt x="231" y="24"/>
                </a:lnTo>
                <a:lnTo>
                  <a:pt x="232" y="24"/>
                </a:lnTo>
                <a:lnTo>
                  <a:pt x="232" y="24"/>
                </a:lnTo>
                <a:lnTo>
                  <a:pt x="235" y="24"/>
                </a:lnTo>
                <a:lnTo>
                  <a:pt x="238" y="23"/>
                </a:lnTo>
                <a:lnTo>
                  <a:pt x="238" y="23"/>
                </a:lnTo>
                <a:lnTo>
                  <a:pt x="236" y="25"/>
                </a:lnTo>
                <a:lnTo>
                  <a:pt x="234" y="26"/>
                </a:lnTo>
                <a:lnTo>
                  <a:pt x="231" y="31"/>
                </a:lnTo>
                <a:lnTo>
                  <a:pt x="231" y="31"/>
                </a:lnTo>
                <a:lnTo>
                  <a:pt x="231" y="24"/>
                </a:lnTo>
                <a:lnTo>
                  <a:pt x="231" y="24"/>
                </a:lnTo>
                <a:close/>
                <a:moveTo>
                  <a:pt x="230" y="46"/>
                </a:moveTo>
                <a:lnTo>
                  <a:pt x="230" y="46"/>
                </a:lnTo>
                <a:lnTo>
                  <a:pt x="234" y="44"/>
                </a:lnTo>
                <a:lnTo>
                  <a:pt x="234" y="44"/>
                </a:lnTo>
                <a:lnTo>
                  <a:pt x="229" y="49"/>
                </a:lnTo>
                <a:lnTo>
                  <a:pt x="229" y="49"/>
                </a:lnTo>
                <a:lnTo>
                  <a:pt x="230" y="46"/>
                </a:lnTo>
                <a:lnTo>
                  <a:pt x="230" y="46"/>
                </a:lnTo>
                <a:close/>
                <a:moveTo>
                  <a:pt x="230" y="37"/>
                </a:moveTo>
                <a:lnTo>
                  <a:pt x="230" y="37"/>
                </a:lnTo>
                <a:lnTo>
                  <a:pt x="235" y="35"/>
                </a:lnTo>
                <a:lnTo>
                  <a:pt x="240" y="33"/>
                </a:lnTo>
                <a:lnTo>
                  <a:pt x="240" y="33"/>
                </a:lnTo>
                <a:lnTo>
                  <a:pt x="235" y="37"/>
                </a:lnTo>
                <a:lnTo>
                  <a:pt x="230" y="42"/>
                </a:lnTo>
                <a:lnTo>
                  <a:pt x="230" y="42"/>
                </a:lnTo>
                <a:lnTo>
                  <a:pt x="230" y="37"/>
                </a:lnTo>
                <a:lnTo>
                  <a:pt x="230" y="37"/>
                </a:lnTo>
                <a:close/>
                <a:moveTo>
                  <a:pt x="232" y="14"/>
                </a:moveTo>
                <a:lnTo>
                  <a:pt x="232" y="14"/>
                </a:lnTo>
                <a:lnTo>
                  <a:pt x="232" y="17"/>
                </a:lnTo>
                <a:lnTo>
                  <a:pt x="232" y="17"/>
                </a:lnTo>
                <a:lnTo>
                  <a:pt x="232" y="13"/>
                </a:lnTo>
                <a:lnTo>
                  <a:pt x="232" y="13"/>
                </a:lnTo>
                <a:lnTo>
                  <a:pt x="233" y="14"/>
                </a:lnTo>
                <a:lnTo>
                  <a:pt x="233" y="14"/>
                </a:lnTo>
                <a:lnTo>
                  <a:pt x="232" y="14"/>
                </a:lnTo>
                <a:lnTo>
                  <a:pt x="232" y="14"/>
                </a:lnTo>
                <a:close/>
                <a:moveTo>
                  <a:pt x="30" y="118"/>
                </a:moveTo>
                <a:lnTo>
                  <a:pt x="30" y="118"/>
                </a:lnTo>
                <a:lnTo>
                  <a:pt x="50" y="110"/>
                </a:lnTo>
                <a:lnTo>
                  <a:pt x="50" y="110"/>
                </a:lnTo>
                <a:lnTo>
                  <a:pt x="39" y="117"/>
                </a:lnTo>
                <a:lnTo>
                  <a:pt x="30" y="125"/>
                </a:lnTo>
                <a:lnTo>
                  <a:pt x="30" y="125"/>
                </a:lnTo>
                <a:lnTo>
                  <a:pt x="30" y="118"/>
                </a:lnTo>
                <a:lnTo>
                  <a:pt x="30" y="118"/>
                </a:lnTo>
                <a:close/>
                <a:moveTo>
                  <a:pt x="30" y="106"/>
                </a:moveTo>
                <a:lnTo>
                  <a:pt x="30" y="106"/>
                </a:lnTo>
                <a:lnTo>
                  <a:pt x="41" y="102"/>
                </a:lnTo>
                <a:lnTo>
                  <a:pt x="51" y="98"/>
                </a:lnTo>
                <a:lnTo>
                  <a:pt x="71" y="87"/>
                </a:lnTo>
                <a:lnTo>
                  <a:pt x="91" y="75"/>
                </a:lnTo>
                <a:lnTo>
                  <a:pt x="101" y="70"/>
                </a:lnTo>
                <a:lnTo>
                  <a:pt x="111" y="64"/>
                </a:lnTo>
                <a:lnTo>
                  <a:pt x="111" y="64"/>
                </a:lnTo>
                <a:lnTo>
                  <a:pt x="105" y="69"/>
                </a:lnTo>
                <a:lnTo>
                  <a:pt x="105" y="69"/>
                </a:lnTo>
                <a:lnTo>
                  <a:pt x="79" y="85"/>
                </a:lnTo>
                <a:lnTo>
                  <a:pt x="79" y="85"/>
                </a:lnTo>
                <a:lnTo>
                  <a:pt x="54" y="99"/>
                </a:lnTo>
                <a:lnTo>
                  <a:pt x="42" y="106"/>
                </a:lnTo>
                <a:lnTo>
                  <a:pt x="30" y="114"/>
                </a:lnTo>
                <a:lnTo>
                  <a:pt x="30" y="114"/>
                </a:lnTo>
                <a:lnTo>
                  <a:pt x="30" y="106"/>
                </a:lnTo>
                <a:lnTo>
                  <a:pt x="30" y="106"/>
                </a:lnTo>
                <a:close/>
                <a:moveTo>
                  <a:pt x="26" y="83"/>
                </a:moveTo>
                <a:lnTo>
                  <a:pt x="26" y="83"/>
                </a:lnTo>
                <a:lnTo>
                  <a:pt x="34" y="80"/>
                </a:lnTo>
                <a:lnTo>
                  <a:pt x="42" y="76"/>
                </a:lnTo>
                <a:lnTo>
                  <a:pt x="56" y="65"/>
                </a:lnTo>
                <a:lnTo>
                  <a:pt x="56" y="65"/>
                </a:lnTo>
                <a:lnTo>
                  <a:pt x="63" y="61"/>
                </a:lnTo>
                <a:lnTo>
                  <a:pt x="63" y="61"/>
                </a:lnTo>
                <a:lnTo>
                  <a:pt x="48" y="73"/>
                </a:lnTo>
                <a:lnTo>
                  <a:pt x="48" y="73"/>
                </a:lnTo>
                <a:lnTo>
                  <a:pt x="27" y="88"/>
                </a:lnTo>
                <a:lnTo>
                  <a:pt x="27" y="88"/>
                </a:lnTo>
                <a:lnTo>
                  <a:pt x="26" y="83"/>
                </a:lnTo>
                <a:lnTo>
                  <a:pt x="26" y="83"/>
                </a:lnTo>
                <a:close/>
                <a:moveTo>
                  <a:pt x="29" y="130"/>
                </a:moveTo>
                <a:lnTo>
                  <a:pt x="29" y="130"/>
                </a:lnTo>
                <a:lnTo>
                  <a:pt x="40" y="124"/>
                </a:lnTo>
                <a:lnTo>
                  <a:pt x="50" y="118"/>
                </a:lnTo>
                <a:lnTo>
                  <a:pt x="50" y="118"/>
                </a:lnTo>
                <a:lnTo>
                  <a:pt x="59" y="113"/>
                </a:lnTo>
                <a:lnTo>
                  <a:pt x="68" y="108"/>
                </a:lnTo>
                <a:lnTo>
                  <a:pt x="85" y="100"/>
                </a:lnTo>
                <a:lnTo>
                  <a:pt x="85" y="100"/>
                </a:lnTo>
                <a:lnTo>
                  <a:pt x="107" y="88"/>
                </a:lnTo>
                <a:lnTo>
                  <a:pt x="129" y="75"/>
                </a:lnTo>
                <a:lnTo>
                  <a:pt x="129" y="75"/>
                </a:lnTo>
                <a:lnTo>
                  <a:pt x="96" y="95"/>
                </a:lnTo>
                <a:lnTo>
                  <a:pt x="96" y="95"/>
                </a:lnTo>
                <a:lnTo>
                  <a:pt x="79" y="106"/>
                </a:lnTo>
                <a:lnTo>
                  <a:pt x="63" y="117"/>
                </a:lnTo>
                <a:lnTo>
                  <a:pt x="45" y="128"/>
                </a:lnTo>
                <a:lnTo>
                  <a:pt x="28" y="137"/>
                </a:lnTo>
                <a:lnTo>
                  <a:pt x="28" y="137"/>
                </a:lnTo>
                <a:lnTo>
                  <a:pt x="29" y="130"/>
                </a:lnTo>
                <a:lnTo>
                  <a:pt x="29" y="130"/>
                </a:lnTo>
                <a:close/>
                <a:moveTo>
                  <a:pt x="106" y="78"/>
                </a:moveTo>
                <a:lnTo>
                  <a:pt x="106" y="78"/>
                </a:lnTo>
                <a:lnTo>
                  <a:pt x="107" y="77"/>
                </a:lnTo>
                <a:lnTo>
                  <a:pt x="107" y="77"/>
                </a:lnTo>
                <a:lnTo>
                  <a:pt x="121" y="69"/>
                </a:lnTo>
                <a:lnTo>
                  <a:pt x="121" y="69"/>
                </a:lnTo>
                <a:lnTo>
                  <a:pt x="131" y="62"/>
                </a:lnTo>
                <a:lnTo>
                  <a:pt x="135" y="60"/>
                </a:lnTo>
                <a:lnTo>
                  <a:pt x="132" y="62"/>
                </a:lnTo>
                <a:lnTo>
                  <a:pt x="132" y="62"/>
                </a:lnTo>
                <a:lnTo>
                  <a:pt x="106" y="78"/>
                </a:lnTo>
                <a:lnTo>
                  <a:pt x="106" y="78"/>
                </a:lnTo>
                <a:close/>
                <a:moveTo>
                  <a:pt x="93" y="66"/>
                </a:moveTo>
                <a:lnTo>
                  <a:pt x="93" y="66"/>
                </a:lnTo>
                <a:lnTo>
                  <a:pt x="83" y="73"/>
                </a:lnTo>
                <a:lnTo>
                  <a:pt x="73" y="80"/>
                </a:lnTo>
                <a:lnTo>
                  <a:pt x="73" y="80"/>
                </a:lnTo>
                <a:lnTo>
                  <a:pt x="30" y="103"/>
                </a:lnTo>
                <a:lnTo>
                  <a:pt x="30" y="103"/>
                </a:lnTo>
                <a:lnTo>
                  <a:pt x="29" y="97"/>
                </a:lnTo>
                <a:lnTo>
                  <a:pt x="29" y="97"/>
                </a:lnTo>
                <a:lnTo>
                  <a:pt x="37" y="96"/>
                </a:lnTo>
                <a:lnTo>
                  <a:pt x="45" y="93"/>
                </a:lnTo>
                <a:lnTo>
                  <a:pt x="53" y="89"/>
                </a:lnTo>
                <a:lnTo>
                  <a:pt x="61" y="85"/>
                </a:lnTo>
                <a:lnTo>
                  <a:pt x="75" y="75"/>
                </a:lnTo>
                <a:lnTo>
                  <a:pt x="88" y="65"/>
                </a:lnTo>
                <a:lnTo>
                  <a:pt x="88" y="65"/>
                </a:lnTo>
                <a:lnTo>
                  <a:pt x="97" y="60"/>
                </a:lnTo>
                <a:lnTo>
                  <a:pt x="97" y="60"/>
                </a:lnTo>
                <a:lnTo>
                  <a:pt x="100" y="60"/>
                </a:lnTo>
                <a:lnTo>
                  <a:pt x="100" y="60"/>
                </a:lnTo>
                <a:lnTo>
                  <a:pt x="93" y="66"/>
                </a:lnTo>
                <a:lnTo>
                  <a:pt x="93" y="66"/>
                </a:lnTo>
                <a:close/>
                <a:moveTo>
                  <a:pt x="29" y="94"/>
                </a:moveTo>
                <a:lnTo>
                  <a:pt x="29" y="94"/>
                </a:lnTo>
                <a:lnTo>
                  <a:pt x="28" y="91"/>
                </a:lnTo>
                <a:lnTo>
                  <a:pt x="28" y="91"/>
                </a:lnTo>
                <a:lnTo>
                  <a:pt x="35" y="88"/>
                </a:lnTo>
                <a:lnTo>
                  <a:pt x="42" y="85"/>
                </a:lnTo>
                <a:lnTo>
                  <a:pt x="56" y="77"/>
                </a:lnTo>
                <a:lnTo>
                  <a:pt x="56" y="77"/>
                </a:lnTo>
                <a:lnTo>
                  <a:pt x="74" y="66"/>
                </a:lnTo>
                <a:lnTo>
                  <a:pt x="74" y="66"/>
                </a:lnTo>
                <a:lnTo>
                  <a:pt x="79" y="63"/>
                </a:lnTo>
                <a:lnTo>
                  <a:pt x="85" y="60"/>
                </a:lnTo>
                <a:lnTo>
                  <a:pt x="85" y="60"/>
                </a:lnTo>
                <a:lnTo>
                  <a:pt x="86" y="60"/>
                </a:lnTo>
                <a:lnTo>
                  <a:pt x="86" y="60"/>
                </a:lnTo>
                <a:lnTo>
                  <a:pt x="80" y="65"/>
                </a:lnTo>
                <a:lnTo>
                  <a:pt x="73" y="71"/>
                </a:lnTo>
                <a:lnTo>
                  <a:pt x="59" y="79"/>
                </a:lnTo>
                <a:lnTo>
                  <a:pt x="43" y="86"/>
                </a:lnTo>
                <a:lnTo>
                  <a:pt x="29" y="94"/>
                </a:lnTo>
                <a:lnTo>
                  <a:pt x="29" y="94"/>
                </a:lnTo>
                <a:close/>
                <a:moveTo>
                  <a:pt x="38" y="85"/>
                </a:moveTo>
                <a:lnTo>
                  <a:pt x="38" y="85"/>
                </a:lnTo>
                <a:lnTo>
                  <a:pt x="30" y="88"/>
                </a:lnTo>
                <a:lnTo>
                  <a:pt x="33" y="86"/>
                </a:lnTo>
                <a:lnTo>
                  <a:pt x="45" y="78"/>
                </a:lnTo>
                <a:lnTo>
                  <a:pt x="45" y="78"/>
                </a:lnTo>
                <a:lnTo>
                  <a:pt x="68" y="60"/>
                </a:lnTo>
                <a:lnTo>
                  <a:pt x="68" y="60"/>
                </a:lnTo>
                <a:lnTo>
                  <a:pt x="68" y="60"/>
                </a:lnTo>
                <a:lnTo>
                  <a:pt x="68" y="60"/>
                </a:lnTo>
                <a:lnTo>
                  <a:pt x="80" y="60"/>
                </a:lnTo>
                <a:lnTo>
                  <a:pt x="80" y="60"/>
                </a:lnTo>
                <a:lnTo>
                  <a:pt x="60" y="73"/>
                </a:lnTo>
                <a:lnTo>
                  <a:pt x="49" y="79"/>
                </a:lnTo>
                <a:lnTo>
                  <a:pt x="38" y="85"/>
                </a:lnTo>
                <a:lnTo>
                  <a:pt x="38" y="85"/>
                </a:lnTo>
                <a:close/>
                <a:moveTo>
                  <a:pt x="41" y="63"/>
                </a:moveTo>
                <a:lnTo>
                  <a:pt x="41" y="63"/>
                </a:lnTo>
                <a:lnTo>
                  <a:pt x="37" y="65"/>
                </a:lnTo>
                <a:lnTo>
                  <a:pt x="33" y="70"/>
                </a:lnTo>
                <a:lnTo>
                  <a:pt x="25" y="79"/>
                </a:lnTo>
                <a:lnTo>
                  <a:pt x="25" y="79"/>
                </a:lnTo>
                <a:lnTo>
                  <a:pt x="22" y="70"/>
                </a:lnTo>
                <a:lnTo>
                  <a:pt x="22" y="70"/>
                </a:lnTo>
                <a:lnTo>
                  <a:pt x="41" y="63"/>
                </a:lnTo>
                <a:lnTo>
                  <a:pt x="41" y="63"/>
                </a:lnTo>
                <a:close/>
                <a:moveTo>
                  <a:pt x="60" y="126"/>
                </a:moveTo>
                <a:lnTo>
                  <a:pt x="60" y="126"/>
                </a:lnTo>
                <a:lnTo>
                  <a:pt x="80" y="114"/>
                </a:lnTo>
                <a:lnTo>
                  <a:pt x="102" y="103"/>
                </a:lnTo>
                <a:lnTo>
                  <a:pt x="102" y="103"/>
                </a:lnTo>
                <a:lnTo>
                  <a:pt x="129" y="90"/>
                </a:lnTo>
                <a:lnTo>
                  <a:pt x="129" y="90"/>
                </a:lnTo>
                <a:lnTo>
                  <a:pt x="125" y="93"/>
                </a:lnTo>
                <a:lnTo>
                  <a:pt x="125" y="93"/>
                </a:lnTo>
                <a:lnTo>
                  <a:pt x="89" y="116"/>
                </a:lnTo>
                <a:lnTo>
                  <a:pt x="71" y="127"/>
                </a:lnTo>
                <a:lnTo>
                  <a:pt x="51" y="137"/>
                </a:lnTo>
                <a:lnTo>
                  <a:pt x="51" y="137"/>
                </a:lnTo>
                <a:lnTo>
                  <a:pt x="51" y="138"/>
                </a:lnTo>
                <a:lnTo>
                  <a:pt x="51" y="139"/>
                </a:lnTo>
                <a:lnTo>
                  <a:pt x="51" y="139"/>
                </a:lnTo>
                <a:lnTo>
                  <a:pt x="28" y="139"/>
                </a:lnTo>
                <a:lnTo>
                  <a:pt x="28" y="139"/>
                </a:lnTo>
                <a:lnTo>
                  <a:pt x="36" y="137"/>
                </a:lnTo>
                <a:lnTo>
                  <a:pt x="44" y="134"/>
                </a:lnTo>
                <a:lnTo>
                  <a:pt x="60" y="126"/>
                </a:lnTo>
                <a:lnTo>
                  <a:pt x="60" y="126"/>
                </a:lnTo>
                <a:close/>
                <a:moveTo>
                  <a:pt x="122" y="105"/>
                </a:moveTo>
                <a:lnTo>
                  <a:pt x="122" y="105"/>
                </a:lnTo>
                <a:lnTo>
                  <a:pt x="141" y="97"/>
                </a:lnTo>
                <a:lnTo>
                  <a:pt x="159" y="89"/>
                </a:lnTo>
                <a:lnTo>
                  <a:pt x="159" y="89"/>
                </a:lnTo>
                <a:lnTo>
                  <a:pt x="177" y="78"/>
                </a:lnTo>
                <a:lnTo>
                  <a:pt x="195" y="66"/>
                </a:lnTo>
                <a:lnTo>
                  <a:pt x="195" y="66"/>
                </a:lnTo>
                <a:lnTo>
                  <a:pt x="204" y="62"/>
                </a:lnTo>
                <a:lnTo>
                  <a:pt x="212" y="59"/>
                </a:lnTo>
                <a:lnTo>
                  <a:pt x="212" y="59"/>
                </a:lnTo>
                <a:lnTo>
                  <a:pt x="201" y="64"/>
                </a:lnTo>
                <a:lnTo>
                  <a:pt x="201" y="64"/>
                </a:lnTo>
                <a:lnTo>
                  <a:pt x="181" y="76"/>
                </a:lnTo>
                <a:lnTo>
                  <a:pt x="161" y="89"/>
                </a:lnTo>
                <a:lnTo>
                  <a:pt x="161" y="89"/>
                </a:lnTo>
                <a:lnTo>
                  <a:pt x="122" y="112"/>
                </a:lnTo>
                <a:lnTo>
                  <a:pt x="84" y="136"/>
                </a:lnTo>
                <a:lnTo>
                  <a:pt x="84" y="136"/>
                </a:lnTo>
                <a:lnTo>
                  <a:pt x="84" y="137"/>
                </a:lnTo>
                <a:lnTo>
                  <a:pt x="84" y="138"/>
                </a:lnTo>
                <a:lnTo>
                  <a:pt x="84" y="138"/>
                </a:lnTo>
                <a:lnTo>
                  <a:pt x="54" y="139"/>
                </a:lnTo>
                <a:lnTo>
                  <a:pt x="54" y="139"/>
                </a:lnTo>
                <a:lnTo>
                  <a:pt x="73" y="132"/>
                </a:lnTo>
                <a:lnTo>
                  <a:pt x="89" y="123"/>
                </a:lnTo>
                <a:lnTo>
                  <a:pt x="122" y="105"/>
                </a:lnTo>
                <a:lnTo>
                  <a:pt x="122" y="105"/>
                </a:lnTo>
                <a:close/>
                <a:moveTo>
                  <a:pt x="224" y="64"/>
                </a:moveTo>
                <a:lnTo>
                  <a:pt x="224" y="64"/>
                </a:lnTo>
                <a:lnTo>
                  <a:pt x="231" y="61"/>
                </a:lnTo>
                <a:lnTo>
                  <a:pt x="237" y="57"/>
                </a:lnTo>
                <a:lnTo>
                  <a:pt x="237" y="57"/>
                </a:lnTo>
                <a:lnTo>
                  <a:pt x="217" y="69"/>
                </a:lnTo>
                <a:lnTo>
                  <a:pt x="217" y="69"/>
                </a:lnTo>
                <a:lnTo>
                  <a:pt x="179" y="90"/>
                </a:lnTo>
                <a:lnTo>
                  <a:pt x="179" y="90"/>
                </a:lnTo>
                <a:lnTo>
                  <a:pt x="161" y="101"/>
                </a:lnTo>
                <a:lnTo>
                  <a:pt x="143" y="112"/>
                </a:lnTo>
                <a:lnTo>
                  <a:pt x="123" y="124"/>
                </a:lnTo>
                <a:lnTo>
                  <a:pt x="105" y="135"/>
                </a:lnTo>
                <a:lnTo>
                  <a:pt x="105" y="135"/>
                </a:lnTo>
                <a:lnTo>
                  <a:pt x="104" y="136"/>
                </a:lnTo>
                <a:lnTo>
                  <a:pt x="105" y="136"/>
                </a:lnTo>
                <a:lnTo>
                  <a:pt x="105" y="136"/>
                </a:lnTo>
                <a:lnTo>
                  <a:pt x="87" y="137"/>
                </a:lnTo>
                <a:lnTo>
                  <a:pt x="87" y="137"/>
                </a:lnTo>
                <a:lnTo>
                  <a:pt x="104" y="129"/>
                </a:lnTo>
                <a:lnTo>
                  <a:pt x="121" y="121"/>
                </a:lnTo>
                <a:lnTo>
                  <a:pt x="156" y="102"/>
                </a:lnTo>
                <a:lnTo>
                  <a:pt x="189" y="83"/>
                </a:lnTo>
                <a:lnTo>
                  <a:pt x="206" y="74"/>
                </a:lnTo>
                <a:lnTo>
                  <a:pt x="224" y="64"/>
                </a:lnTo>
                <a:lnTo>
                  <a:pt x="224" y="64"/>
                </a:lnTo>
                <a:close/>
                <a:moveTo>
                  <a:pt x="146" y="120"/>
                </a:moveTo>
                <a:lnTo>
                  <a:pt x="146" y="120"/>
                </a:lnTo>
                <a:lnTo>
                  <a:pt x="169" y="109"/>
                </a:lnTo>
                <a:lnTo>
                  <a:pt x="192" y="98"/>
                </a:lnTo>
                <a:lnTo>
                  <a:pt x="192" y="98"/>
                </a:lnTo>
                <a:lnTo>
                  <a:pt x="214" y="86"/>
                </a:lnTo>
                <a:lnTo>
                  <a:pt x="226" y="80"/>
                </a:lnTo>
                <a:lnTo>
                  <a:pt x="236" y="73"/>
                </a:lnTo>
                <a:lnTo>
                  <a:pt x="236" y="73"/>
                </a:lnTo>
                <a:lnTo>
                  <a:pt x="241" y="69"/>
                </a:lnTo>
                <a:lnTo>
                  <a:pt x="247" y="65"/>
                </a:lnTo>
                <a:lnTo>
                  <a:pt x="258" y="60"/>
                </a:lnTo>
                <a:lnTo>
                  <a:pt x="269" y="56"/>
                </a:lnTo>
                <a:lnTo>
                  <a:pt x="280" y="50"/>
                </a:lnTo>
                <a:lnTo>
                  <a:pt x="280" y="50"/>
                </a:lnTo>
                <a:lnTo>
                  <a:pt x="292" y="59"/>
                </a:lnTo>
                <a:lnTo>
                  <a:pt x="292" y="59"/>
                </a:lnTo>
                <a:lnTo>
                  <a:pt x="277" y="65"/>
                </a:lnTo>
                <a:lnTo>
                  <a:pt x="263" y="74"/>
                </a:lnTo>
                <a:lnTo>
                  <a:pt x="250" y="82"/>
                </a:lnTo>
                <a:lnTo>
                  <a:pt x="236" y="90"/>
                </a:lnTo>
                <a:lnTo>
                  <a:pt x="236" y="90"/>
                </a:lnTo>
                <a:lnTo>
                  <a:pt x="197" y="109"/>
                </a:lnTo>
                <a:lnTo>
                  <a:pt x="159" y="127"/>
                </a:lnTo>
                <a:lnTo>
                  <a:pt x="159" y="127"/>
                </a:lnTo>
                <a:lnTo>
                  <a:pt x="149" y="132"/>
                </a:lnTo>
                <a:lnTo>
                  <a:pt x="149" y="132"/>
                </a:lnTo>
                <a:lnTo>
                  <a:pt x="159" y="124"/>
                </a:lnTo>
                <a:lnTo>
                  <a:pt x="159" y="124"/>
                </a:lnTo>
                <a:lnTo>
                  <a:pt x="167" y="119"/>
                </a:lnTo>
                <a:lnTo>
                  <a:pt x="175" y="114"/>
                </a:lnTo>
                <a:lnTo>
                  <a:pt x="175" y="114"/>
                </a:lnTo>
                <a:lnTo>
                  <a:pt x="189" y="107"/>
                </a:lnTo>
                <a:lnTo>
                  <a:pt x="203" y="100"/>
                </a:lnTo>
                <a:lnTo>
                  <a:pt x="203" y="100"/>
                </a:lnTo>
                <a:lnTo>
                  <a:pt x="203" y="100"/>
                </a:lnTo>
                <a:lnTo>
                  <a:pt x="203" y="100"/>
                </a:lnTo>
                <a:lnTo>
                  <a:pt x="216" y="94"/>
                </a:lnTo>
                <a:lnTo>
                  <a:pt x="229" y="88"/>
                </a:lnTo>
                <a:lnTo>
                  <a:pt x="252" y="75"/>
                </a:lnTo>
                <a:lnTo>
                  <a:pt x="252" y="75"/>
                </a:lnTo>
                <a:lnTo>
                  <a:pt x="269" y="65"/>
                </a:lnTo>
                <a:lnTo>
                  <a:pt x="286" y="57"/>
                </a:lnTo>
                <a:lnTo>
                  <a:pt x="286" y="57"/>
                </a:lnTo>
                <a:lnTo>
                  <a:pt x="287" y="57"/>
                </a:lnTo>
                <a:lnTo>
                  <a:pt x="287" y="56"/>
                </a:lnTo>
                <a:lnTo>
                  <a:pt x="286" y="55"/>
                </a:lnTo>
                <a:lnTo>
                  <a:pt x="285" y="55"/>
                </a:lnTo>
                <a:lnTo>
                  <a:pt x="285" y="55"/>
                </a:lnTo>
                <a:lnTo>
                  <a:pt x="280" y="57"/>
                </a:lnTo>
                <a:lnTo>
                  <a:pt x="280" y="57"/>
                </a:lnTo>
                <a:lnTo>
                  <a:pt x="277" y="59"/>
                </a:lnTo>
                <a:lnTo>
                  <a:pt x="277" y="59"/>
                </a:lnTo>
                <a:lnTo>
                  <a:pt x="258" y="69"/>
                </a:lnTo>
                <a:lnTo>
                  <a:pt x="258" y="69"/>
                </a:lnTo>
                <a:lnTo>
                  <a:pt x="246" y="75"/>
                </a:lnTo>
                <a:lnTo>
                  <a:pt x="246" y="75"/>
                </a:lnTo>
                <a:lnTo>
                  <a:pt x="206" y="96"/>
                </a:lnTo>
                <a:lnTo>
                  <a:pt x="206" y="96"/>
                </a:lnTo>
                <a:lnTo>
                  <a:pt x="203" y="98"/>
                </a:lnTo>
                <a:lnTo>
                  <a:pt x="203" y="98"/>
                </a:lnTo>
                <a:lnTo>
                  <a:pt x="165" y="115"/>
                </a:lnTo>
                <a:lnTo>
                  <a:pt x="146" y="124"/>
                </a:lnTo>
                <a:lnTo>
                  <a:pt x="126" y="135"/>
                </a:lnTo>
                <a:lnTo>
                  <a:pt x="126" y="135"/>
                </a:lnTo>
                <a:lnTo>
                  <a:pt x="126" y="135"/>
                </a:lnTo>
                <a:lnTo>
                  <a:pt x="126" y="135"/>
                </a:lnTo>
                <a:lnTo>
                  <a:pt x="107" y="136"/>
                </a:lnTo>
                <a:lnTo>
                  <a:pt x="107" y="136"/>
                </a:lnTo>
                <a:lnTo>
                  <a:pt x="117" y="133"/>
                </a:lnTo>
                <a:lnTo>
                  <a:pt x="127" y="130"/>
                </a:lnTo>
                <a:lnTo>
                  <a:pt x="146" y="120"/>
                </a:lnTo>
                <a:lnTo>
                  <a:pt x="146" y="120"/>
                </a:lnTo>
                <a:close/>
                <a:moveTo>
                  <a:pt x="306" y="70"/>
                </a:moveTo>
                <a:lnTo>
                  <a:pt x="306" y="70"/>
                </a:lnTo>
                <a:lnTo>
                  <a:pt x="287" y="78"/>
                </a:lnTo>
                <a:lnTo>
                  <a:pt x="269" y="87"/>
                </a:lnTo>
                <a:lnTo>
                  <a:pt x="252" y="97"/>
                </a:lnTo>
                <a:lnTo>
                  <a:pt x="235" y="108"/>
                </a:lnTo>
                <a:lnTo>
                  <a:pt x="235" y="108"/>
                </a:lnTo>
                <a:lnTo>
                  <a:pt x="218" y="117"/>
                </a:lnTo>
                <a:lnTo>
                  <a:pt x="201" y="126"/>
                </a:lnTo>
                <a:lnTo>
                  <a:pt x="201" y="126"/>
                </a:lnTo>
                <a:lnTo>
                  <a:pt x="200" y="126"/>
                </a:lnTo>
                <a:lnTo>
                  <a:pt x="200" y="126"/>
                </a:lnTo>
                <a:lnTo>
                  <a:pt x="201" y="125"/>
                </a:lnTo>
                <a:lnTo>
                  <a:pt x="201" y="125"/>
                </a:lnTo>
                <a:lnTo>
                  <a:pt x="220" y="114"/>
                </a:lnTo>
                <a:lnTo>
                  <a:pt x="220" y="114"/>
                </a:lnTo>
                <a:lnTo>
                  <a:pt x="255" y="94"/>
                </a:lnTo>
                <a:lnTo>
                  <a:pt x="272" y="84"/>
                </a:lnTo>
                <a:lnTo>
                  <a:pt x="288" y="73"/>
                </a:lnTo>
                <a:lnTo>
                  <a:pt x="288" y="73"/>
                </a:lnTo>
                <a:lnTo>
                  <a:pt x="290" y="72"/>
                </a:lnTo>
                <a:lnTo>
                  <a:pt x="290" y="72"/>
                </a:lnTo>
                <a:lnTo>
                  <a:pt x="295" y="67"/>
                </a:lnTo>
                <a:lnTo>
                  <a:pt x="295" y="67"/>
                </a:lnTo>
                <a:lnTo>
                  <a:pt x="295" y="67"/>
                </a:lnTo>
                <a:lnTo>
                  <a:pt x="295" y="66"/>
                </a:lnTo>
                <a:lnTo>
                  <a:pt x="295" y="65"/>
                </a:lnTo>
                <a:lnTo>
                  <a:pt x="294" y="65"/>
                </a:lnTo>
                <a:lnTo>
                  <a:pt x="294" y="65"/>
                </a:lnTo>
                <a:lnTo>
                  <a:pt x="254" y="87"/>
                </a:lnTo>
                <a:lnTo>
                  <a:pt x="254" y="87"/>
                </a:lnTo>
                <a:lnTo>
                  <a:pt x="275" y="75"/>
                </a:lnTo>
                <a:lnTo>
                  <a:pt x="294" y="61"/>
                </a:lnTo>
                <a:lnTo>
                  <a:pt x="294" y="61"/>
                </a:lnTo>
                <a:lnTo>
                  <a:pt x="306" y="70"/>
                </a:lnTo>
                <a:lnTo>
                  <a:pt x="306" y="70"/>
                </a:lnTo>
                <a:close/>
                <a:moveTo>
                  <a:pt x="312" y="75"/>
                </a:moveTo>
                <a:lnTo>
                  <a:pt x="312" y="75"/>
                </a:lnTo>
                <a:lnTo>
                  <a:pt x="299" y="80"/>
                </a:lnTo>
                <a:lnTo>
                  <a:pt x="287" y="86"/>
                </a:lnTo>
                <a:lnTo>
                  <a:pt x="264" y="100"/>
                </a:lnTo>
                <a:lnTo>
                  <a:pt x="264" y="100"/>
                </a:lnTo>
                <a:lnTo>
                  <a:pt x="248" y="107"/>
                </a:lnTo>
                <a:lnTo>
                  <a:pt x="241" y="111"/>
                </a:lnTo>
                <a:lnTo>
                  <a:pt x="234" y="115"/>
                </a:lnTo>
                <a:lnTo>
                  <a:pt x="234" y="115"/>
                </a:lnTo>
                <a:lnTo>
                  <a:pt x="218" y="125"/>
                </a:lnTo>
                <a:lnTo>
                  <a:pt x="218" y="125"/>
                </a:lnTo>
                <a:lnTo>
                  <a:pt x="210" y="129"/>
                </a:lnTo>
                <a:lnTo>
                  <a:pt x="210" y="129"/>
                </a:lnTo>
                <a:lnTo>
                  <a:pt x="212" y="127"/>
                </a:lnTo>
                <a:lnTo>
                  <a:pt x="225" y="117"/>
                </a:lnTo>
                <a:lnTo>
                  <a:pt x="225" y="117"/>
                </a:lnTo>
                <a:lnTo>
                  <a:pt x="234" y="111"/>
                </a:lnTo>
                <a:lnTo>
                  <a:pt x="234" y="111"/>
                </a:lnTo>
                <a:lnTo>
                  <a:pt x="247" y="103"/>
                </a:lnTo>
                <a:lnTo>
                  <a:pt x="247" y="103"/>
                </a:lnTo>
                <a:lnTo>
                  <a:pt x="262" y="96"/>
                </a:lnTo>
                <a:lnTo>
                  <a:pt x="278" y="88"/>
                </a:lnTo>
                <a:lnTo>
                  <a:pt x="293" y="80"/>
                </a:lnTo>
                <a:lnTo>
                  <a:pt x="308" y="72"/>
                </a:lnTo>
                <a:lnTo>
                  <a:pt x="308" y="72"/>
                </a:lnTo>
                <a:lnTo>
                  <a:pt x="312" y="75"/>
                </a:lnTo>
                <a:lnTo>
                  <a:pt x="312" y="75"/>
                </a:lnTo>
                <a:close/>
                <a:moveTo>
                  <a:pt x="262" y="94"/>
                </a:moveTo>
                <a:lnTo>
                  <a:pt x="262" y="94"/>
                </a:lnTo>
                <a:lnTo>
                  <a:pt x="279" y="84"/>
                </a:lnTo>
                <a:lnTo>
                  <a:pt x="297" y="76"/>
                </a:lnTo>
                <a:lnTo>
                  <a:pt x="297" y="76"/>
                </a:lnTo>
                <a:lnTo>
                  <a:pt x="298" y="75"/>
                </a:lnTo>
                <a:lnTo>
                  <a:pt x="298" y="75"/>
                </a:lnTo>
                <a:lnTo>
                  <a:pt x="296" y="76"/>
                </a:lnTo>
                <a:lnTo>
                  <a:pt x="296" y="76"/>
                </a:lnTo>
                <a:lnTo>
                  <a:pt x="278" y="86"/>
                </a:lnTo>
                <a:lnTo>
                  <a:pt x="278" y="86"/>
                </a:lnTo>
                <a:lnTo>
                  <a:pt x="262" y="94"/>
                </a:lnTo>
                <a:lnTo>
                  <a:pt x="262" y="94"/>
                </a:lnTo>
                <a:close/>
                <a:moveTo>
                  <a:pt x="170" y="115"/>
                </a:moveTo>
                <a:lnTo>
                  <a:pt x="170" y="115"/>
                </a:lnTo>
                <a:lnTo>
                  <a:pt x="157" y="123"/>
                </a:lnTo>
                <a:lnTo>
                  <a:pt x="145" y="133"/>
                </a:lnTo>
                <a:lnTo>
                  <a:pt x="145" y="133"/>
                </a:lnTo>
                <a:lnTo>
                  <a:pt x="144" y="134"/>
                </a:lnTo>
                <a:lnTo>
                  <a:pt x="144" y="134"/>
                </a:lnTo>
                <a:lnTo>
                  <a:pt x="130" y="135"/>
                </a:lnTo>
                <a:lnTo>
                  <a:pt x="130" y="135"/>
                </a:lnTo>
                <a:lnTo>
                  <a:pt x="150" y="124"/>
                </a:lnTo>
                <a:lnTo>
                  <a:pt x="170" y="115"/>
                </a:lnTo>
                <a:lnTo>
                  <a:pt x="170" y="115"/>
                </a:lnTo>
                <a:close/>
                <a:moveTo>
                  <a:pt x="241" y="94"/>
                </a:moveTo>
                <a:lnTo>
                  <a:pt x="241" y="94"/>
                </a:lnTo>
                <a:lnTo>
                  <a:pt x="231" y="100"/>
                </a:lnTo>
                <a:lnTo>
                  <a:pt x="231" y="100"/>
                </a:lnTo>
                <a:lnTo>
                  <a:pt x="215" y="109"/>
                </a:lnTo>
                <a:lnTo>
                  <a:pt x="200" y="118"/>
                </a:lnTo>
                <a:lnTo>
                  <a:pt x="200" y="118"/>
                </a:lnTo>
                <a:lnTo>
                  <a:pt x="197" y="119"/>
                </a:lnTo>
                <a:lnTo>
                  <a:pt x="197" y="119"/>
                </a:lnTo>
                <a:lnTo>
                  <a:pt x="207" y="112"/>
                </a:lnTo>
                <a:lnTo>
                  <a:pt x="207" y="112"/>
                </a:lnTo>
                <a:lnTo>
                  <a:pt x="215" y="107"/>
                </a:lnTo>
                <a:lnTo>
                  <a:pt x="224" y="103"/>
                </a:lnTo>
                <a:lnTo>
                  <a:pt x="239" y="95"/>
                </a:lnTo>
                <a:lnTo>
                  <a:pt x="239" y="95"/>
                </a:lnTo>
                <a:lnTo>
                  <a:pt x="241" y="94"/>
                </a:lnTo>
                <a:lnTo>
                  <a:pt x="241" y="94"/>
                </a:lnTo>
                <a:close/>
                <a:moveTo>
                  <a:pt x="216" y="120"/>
                </a:moveTo>
                <a:lnTo>
                  <a:pt x="216" y="120"/>
                </a:lnTo>
                <a:lnTo>
                  <a:pt x="203" y="130"/>
                </a:lnTo>
                <a:lnTo>
                  <a:pt x="203" y="130"/>
                </a:lnTo>
                <a:lnTo>
                  <a:pt x="202" y="131"/>
                </a:lnTo>
                <a:lnTo>
                  <a:pt x="202" y="131"/>
                </a:lnTo>
                <a:lnTo>
                  <a:pt x="193" y="132"/>
                </a:lnTo>
                <a:lnTo>
                  <a:pt x="193" y="132"/>
                </a:lnTo>
                <a:lnTo>
                  <a:pt x="205" y="126"/>
                </a:lnTo>
                <a:lnTo>
                  <a:pt x="216" y="120"/>
                </a:lnTo>
                <a:lnTo>
                  <a:pt x="216" y="120"/>
                </a:lnTo>
                <a:close/>
                <a:moveTo>
                  <a:pt x="238" y="155"/>
                </a:moveTo>
                <a:lnTo>
                  <a:pt x="238" y="155"/>
                </a:lnTo>
                <a:lnTo>
                  <a:pt x="260" y="142"/>
                </a:lnTo>
                <a:lnTo>
                  <a:pt x="281" y="128"/>
                </a:lnTo>
                <a:lnTo>
                  <a:pt x="281" y="128"/>
                </a:lnTo>
                <a:lnTo>
                  <a:pt x="270" y="137"/>
                </a:lnTo>
                <a:lnTo>
                  <a:pt x="270" y="137"/>
                </a:lnTo>
                <a:lnTo>
                  <a:pt x="253" y="151"/>
                </a:lnTo>
                <a:lnTo>
                  <a:pt x="245" y="157"/>
                </a:lnTo>
                <a:lnTo>
                  <a:pt x="238" y="165"/>
                </a:lnTo>
                <a:lnTo>
                  <a:pt x="238" y="165"/>
                </a:lnTo>
                <a:lnTo>
                  <a:pt x="238" y="155"/>
                </a:lnTo>
                <a:lnTo>
                  <a:pt x="238" y="155"/>
                </a:lnTo>
                <a:close/>
                <a:moveTo>
                  <a:pt x="238" y="142"/>
                </a:moveTo>
                <a:lnTo>
                  <a:pt x="238" y="142"/>
                </a:lnTo>
                <a:lnTo>
                  <a:pt x="248" y="139"/>
                </a:lnTo>
                <a:lnTo>
                  <a:pt x="257" y="134"/>
                </a:lnTo>
                <a:lnTo>
                  <a:pt x="266" y="128"/>
                </a:lnTo>
                <a:lnTo>
                  <a:pt x="274" y="122"/>
                </a:lnTo>
                <a:lnTo>
                  <a:pt x="274" y="122"/>
                </a:lnTo>
                <a:lnTo>
                  <a:pt x="285" y="114"/>
                </a:lnTo>
                <a:lnTo>
                  <a:pt x="297" y="107"/>
                </a:lnTo>
                <a:lnTo>
                  <a:pt x="297" y="107"/>
                </a:lnTo>
                <a:lnTo>
                  <a:pt x="301" y="105"/>
                </a:lnTo>
                <a:lnTo>
                  <a:pt x="301" y="105"/>
                </a:lnTo>
                <a:lnTo>
                  <a:pt x="287" y="114"/>
                </a:lnTo>
                <a:lnTo>
                  <a:pt x="275" y="125"/>
                </a:lnTo>
                <a:lnTo>
                  <a:pt x="275" y="125"/>
                </a:lnTo>
                <a:lnTo>
                  <a:pt x="266" y="132"/>
                </a:lnTo>
                <a:lnTo>
                  <a:pt x="257" y="138"/>
                </a:lnTo>
                <a:lnTo>
                  <a:pt x="247" y="144"/>
                </a:lnTo>
                <a:lnTo>
                  <a:pt x="238" y="151"/>
                </a:lnTo>
                <a:lnTo>
                  <a:pt x="238" y="151"/>
                </a:lnTo>
                <a:lnTo>
                  <a:pt x="238" y="142"/>
                </a:lnTo>
                <a:lnTo>
                  <a:pt x="238" y="142"/>
                </a:lnTo>
                <a:close/>
                <a:moveTo>
                  <a:pt x="238" y="134"/>
                </a:moveTo>
                <a:lnTo>
                  <a:pt x="238" y="134"/>
                </a:lnTo>
                <a:lnTo>
                  <a:pt x="248" y="129"/>
                </a:lnTo>
                <a:lnTo>
                  <a:pt x="258" y="123"/>
                </a:lnTo>
                <a:lnTo>
                  <a:pt x="258" y="123"/>
                </a:lnTo>
                <a:lnTo>
                  <a:pt x="238" y="139"/>
                </a:lnTo>
                <a:lnTo>
                  <a:pt x="238" y="139"/>
                </a:lnTo>
                <a:lnTo>
                  <a:pt x="238" y="135"/>
                </a:lnTo>
                <a:lnTo>
                  <a:pt x="238" y="135"/>
                </a:lnTo>
                <a:lnTo>
                  <a:pt x="238" y="134"/>
                </a:lnTo>
                <a:lnTo>
                  <a:pt x="238" y="134"/>
                </a:lnTo>
                <a:close/>
                <a:moveTo>
                  <a:pt x="236" y="131"/>
                </a:moveTo>
                <a:lnTo>
                  <a:pt x="236" y="131"/>
                </a:lnTo>
                <a:lnTo>
                  <a:pt x="234" y="131"/>
                </a:lnTo>
                <a:lnTo>
                  <a:pt x="234" y="131"/>
                </a:lnTo>
                <a:lnTo>
                  <a:pt x="228" y="131"/>
                </a:lnTo>
                <a:lnTo>
                  <a:pt x="228" y="131"/>
                </a:lnTo>
                <a:lnTo>
                  <a:pt x="242" y="123"/>
                </a:lnTo>
                <a:lnTo>
                  <a:pt x="256" y="115"/>
                </a:lnTo>
                <a:lnTo>
                  <a:pt x="256" y="115"/>
                </a:lnTo>
                <a:lnTo>
                  <a:pt x="267" y="108"/>
                </a:lnTo>
                <a:lnTo>
                  <a:pt x="277" y="102"/>
                </a:lnTo>
                <a:lnTo>
                  <a:pt x="301" y="91"/>
                </a:lnTo>
                <a:lnTo>
                  <a:pt x="301" y="91"/>
                </a:lnTo>
                <a:lnTo>
                  <a:pt x="293" y="95"/>
                </a:lnTo>
                <a:lnTo>
                  <a:pt x="293" y="95"/>
                </a:lnTo>
                <a:lnTo>
                  <a:pt x="282" y="100"/>
                </a:lnTo>
                <a:lnTo>
                  <a:pt x="272" y="106"/>
                </a:lnTo>
                <a:lnTo>
                  <a:pt x="272" y="106"/>
                </a:lnTo>
                <a:lnTo>
                  <a:pt x="254" y="118"/>
                </a:lnTo>
                <a:lnTo>
                  <a:pt x="236" y="131"/>
                </a:lnTo>
                <a:lnTo>
                  <a:pt x="236" y="131"/>
                </a:lnTo>
                <a:close/>
                <a:moveTo>
                  <a:pt x="238" y="171"/>
                </a:moveTo>
                <a:lnTo>
                  <a:pt x="238" y="171"/>
                </a:lnTo>
                <a:lnTo>
                  <a:pt x="238" y="168"/>
                </a:lnTo>
                <a:lnTo>
                  <a:pt x="238" y="168"/>
                </a:lnTo>
                <a:lnTo>
                  <a:pt x="245" y="161"/>
                </a:lnTo>
                <a:lnTo>
                  <a:pt x="252" y="154"/>
                </a:lnTo>
                <a:lnTo>
                  <a:pt x="267" y="142"/>
                </a:lnTo>
                <a:lnTo>
                  <a:pt x="267" y="142"/>
                </a:lnTo>
                <a:lnTo>
                  <a:pt x="281" y="131"/>
                </a:lnTo>
                <a:lnTo>
                  <a:pt x="293" y="120"/>
                </a:lnTo>
                <a:lnTo>
                  <a:pt x="293" y="120"/>
                </a:lnTo>
                <a:lnTo>
                  <a:pt x="301" y="115"/>
                </a:lnTo>
                <a:lnTo>
                  <a:pt x="301" y="115"/>
                </a:lnTo>
                <a:lnTo>
                  <a:pt x="269" y="142"/>
                </a:lnTo>
                <a:lnTo>
                  <a:pt x="253" y="157"/>
                </a:lnTo>
                <a:lnTo>
                  <a:pt x="238" y="171"/>
                </a:lnTo>
                <a:lnTo>
                  <a:pt x="238" y="171"/>
                </a:lnTo>
                <a:close/>
                <a:moveTo>
                  <a:pt x="329" y="90"/>
                </a:moveTo>
                <a:lnTo>
                  <a:pt x="329" y="90"/>
                </a:lnTo>
                <a:lnTo>
                  <a:pt x="321" y="97"/>
                </a:lnTo>
                <a:lnTo>
                  <a:pt x="321" y="97"/>
                </a:lnTo>
                <a:lnTo>
                  <a:pt x="320" y="97"/>
                </a:lnTo>
                <a:lnTo>
                  <a:pt x="320" y="97"/>
                </a:lnTo>
                <a:lnTo>
                  <a:pt x="320" y="97"/>
                </a:lnTo>
                <a:lnTo>
                  <a:pt x="308" y="106"/>
                </a:lnTo>
                <a:lnTo>
                  <a:pt x="295" y="116"/>
                </a:lnTo>
                <a:lnTo>
                  <a:pt x="295" y="116"/>
                </a:lnTo>
                <a:lnTo>
                  <a:pt x="282" y="125"/>
                </a:lnTo>
                <a:lnTo>
                  <a:pt x="269" y="134"/>
                </a:lnTo>
                <a:lnTo>
                  <a:pt x="269" y="134"/>
                </a:lnTo>
                <a:lnTo>
                  <a:pt x="241" y="151"/>
                </a:lnTo>
                <a:lnTo>
                  <a:pt x="241" y="151"/>
                </a:lnTo>
                <a:lnTo>
                  <a:pt x="251" y="143"/>
                </a:lnTo>
                <a:lnTo>
                  <a:pt x="251" y="143"/>
                </a:lnTo>
                <a:lnTo>
                  <a:pt x="266" y="134"/>
                </a:lnTo>
                <a:lnTo>
                  <a:pt x="266" y="134"/>
                </a:lnTo>
                <a:lnTo>
                  <a:pt x="271" y="130"/>
                </a:lnTo>
                <a:lnTo>
                  <a:pt x="277" y="126"/>
                </a:lnTo>
                <a:lnTo>
                  <a:pt x="288" y="116"/>
                </a:lnTo>
                <a:lnTo>
                  <a:pt x="288" y="116"/>
                </a:lnTo>
                <a:lnTo>
                  <a:pt x="303" y="106"/>
                </a:lnTo>
                <a:lnTo>
                  <a:pt x="317" y="97"/>
                </a:lnTo>
                <a:lnTo>
                  <a:pt x="317" y="97"/>
                </a:lnTo>
                <a:lnTo>
                  <a:pt x="320" y="96"/>
                </a:lnTo>
                <a:lnTo>
                  <a:pt x="321" y="94"/>
                </a:lnTo>
                <a:lnTo>
                  <a:pt x="321" y="94"/>
                </a:lnTo>
                <a:lnTo>
                  <a:pt x="325" y="91"/>
                </a:lnTo>
                <a:lnTo>
                  <a:pt x="325" y="91"/>
                </a:lnTo>
                <a:lnTo>
                  <a:pt x="326" y="91"/>
                </a:lnTo>
                <a:lnTo>
                  <a:pt x="325" y="90"/>
                </a:lnTo>
                <a:lnTo>
                  <a:pt x="325" y="89"/>
                </a:lnTo>
                <a:lnTo>
                  <a:pt x="324" y="90"/>
                </a:lnTo>
                <a:lnTo>
                  <a:pt x="324" y="90"/>
                </a:lnTo>
                <a:lnTo>
                  <a:pt x="304" y="101"/>
                </a:lnTo>
                <a:lnTo>
                  <a:pt x="293" y="106"/>
                </a:lnTo>
                <a:lnTo>
                  <a:pt x="283" y="112"/>
                </a:lnTo>
                <a:lnTo>
                  <a:pt x="283" y="112"/>
                </a:lnTo>
                <a:lnTo>
                  <a:pt x="264" y="126"/>
                </a:lnTo>
                <a:lnTo>
                  <a:pt x="255" y="133"/>
                </a:lnTo>
                <a:lnTo>
                  <a:pt x="244" y="138"/>
                </a:lnTo>
                <a:lnTo>
                  <a:pt x="244" y="138"/>
                </a:lnTo>
                <a:lnTo>
                  <a:pt x="240" y="140"/>
                </a:lnTo>
                <a:lnTo>
                  <a:pt x="241" y="139"/>
                </a:lnTo>
                <a:lnTo>
                  <a:pt x="241" y="139"/>
                </a:lnTo>
                <a:lnTo>
                  <a:pt x="256" y="127"/>
                </a:lnTo>
                <a:lnTo>
                  <a:pt x="256" y="127"/>
                </a:lnTo>
                <a:lnTo>
                  <a:pt x="277" y="113"/>
                </a:lnTo>
                <a:lnTo>
                  <a:pt x="277" y="113"/>
                </a:lnTo>
                <a:lnTo>
                  <a:pt x="295" y="102"/>
                </a:lnTo>
                <a:lnTo>
                  <a:pt x="314" y="91"/>
                </a:lnTo>
                <a:lnTo>
                  <a:pt x="314" y="91"/>
                </a:lnTo>
                <a:lnTo>
                  <a:pt x="317" y="91"/>
                </a:lnTo>
                <a:lnTo>
                  <a:pt x="318" y="90"/>
                </a:lnTo>
                <a:lnTo>
                  <a:pt x="318" y="90"/>
                </a:lnTo>
                <a:lnTo>
                  <a:pt x="322" y="87"/>
                </a:lnTo>
                <a:lnTo>
                  <a:pt x="322" y="87"/>
                </a:lnTo>
                <a:lnTo>
                  <a:pt x="323" y="86"/>
                </a:lnTo>
                <a:lnTo>
                  <a:pt x="323" y="86"/>
                </a:lnTo>
                <a:lnTo>
                  <a:pt x="322" y="85"/>
                </a:lnTo>
                <a:lnTo>
                  <a:pt x="321" y="85"/>
                </a:lnTo>
                <a:lnTo>
                  <a:pt x="321" y="85"/>
                </a:lnTo>
                <a:lnTo>
                  <a:pt x="301" y="94"/>
                </a:lnTo>
                <a:lnTo>
                  <a:pt x="290" y="99"/>
                </a:lnTo>
                <a:lnTo>
                  <a:pt x="281" y="104"/>
                </a:lnTo>
                <a:lnTo>
                  <a:pt x="281" y="104"/>
                </a:lnTo>
                <a:lnTo>
                  <a:pt x="262" y="117"/>
                </a:lnTo>
                <a:lnTo>
                  <a:pt x="253" y="124"/>
                </a:lnTo>
                <a:lnTo>
                  <a:pt x="243" y="130"/>
                </a:lnTo>
                <a:lnTo>
                  <a:pt x="243" y="130"/>
                </a:lnTo>
                <a:lnTo>
                  <a:pt x="237" y="133"/>
                </a:lnTo>
                <a:lnTo>
                  <a:pt x="237" y="133"/>
                </a:lnTo>
                <a:lnTo>
                  <a:pt x="237" y="133"/>
                </a:lnTo>
                <a:lnTo>
                  <a:pt x="237" y="133"/>
                </a:lnTo>
                <a:lnTo>
                  <a:pt x="252" y="121"/>
                </a:lnTo>
                <a:lnTo>
                  <a:pt x="252" y="121"/>
                </a:lnTo>
                <a:lnTo>
                  <a:pt x="273" y="107"/>
                </a:lnTo>
                <a:lnTo>
                  <a:pt x="273" y="107"/>
                </a:lnTo>
                <a:lnTo>
                  <a:pt x="283" y="102"/>
                </a:lnTo>
                <a:lnTo>
                  <a:pt x="294" y="97"/>
                </a:lnTo>
                <a:lnTo>
                  <a:pt x="305" y="92"/>
                </a:lnTo>
                <a:lnTo>
                  <a:pt x="315" y="86"/>
                </a:lnTo>
                <a:lnTo>
                  <a:pt x="315" y="86"/>
                </a:lnTo>
                <a:lnTo>
                  <a:pt x="315" y="84"/>
                </a:lnTo>
                <a:lnTo>
                  <a:pt x="315" y="84"/>
                </a:lnTo>
                <a:lnTo>
                  <a:pt x="314" y="84"/>
                </a:lnTo>
                <a:lnTo>
                  <a:pt x="314" y="84"/>
                </a:lnTo>
                <a:lnTo>
                  <a:pt x="296" y="91"/>
                </a:lnTo>
                <a:lnTo>
                  <a:pt x="279" y="99"/>
                </a:lnTo>
                <a:lnTo>
                  <a:pt x="263" y="108"/>
                </a:lnTo>
                <a:lnTo>
                  <a:pt x="247" y="118"/>
                </a:lnTo>
                <a:lnTo>
                  <a:pt x="247" y="118"/>
                </a:lnTo>
                <a:lnTo>
                  <a:pt x="231" y="127"/>
                </a:lnTo>
                <a:lnTo>
                  <a:pt x="231" y="127"/>
                </a:lnTo>
                <a:lnTo>
                  <a:pt x="224" y="131"/>
                </a:lnTo>
                <a:lnTo>
                  <a:pt x="224" y="131"/>
                </a:lnTo>
                <a:lnTo>
                  <a:pt x="225" y="130"/>
                </a:lnTo>
                <a:lnTo>
                  <a:pt x="233" y="124"/>
                </a:lnTo>
                <a:lnTo>
                  <a:pt x="233" y="124"/>
                </a:lnTo>
                <a:lnTo>
                  <a:pt x="247" y="113"/>
                </a:lnTo>
                <a:lnTo>
                  <a:pt x="263" y="103"/>
                </a:lnTo>
                <a:lnTo>
                  <a:pt x="263" y="103"/>
                </a:lnTo>
                <a:lnTo>
                  <a:pt x="288" y="90"/>
                </a:lnTo>
                <a:lnTo>
                  <a:pt x="313" y="77"/>
                </a:lnTo>
                <a:lnTo>
                  <a:pt x="313" y="77"/>
                </a:lnTo>
                <a:lnTo>
                  <a:pt x="314" y="76"/>
                </a:lnTo>
                <a:lnTo>
                  <a:pt x="314" y="76"/>
                </a:lnTo>
                <a:lnTo>
                  <a:pt x="329" y="90"/>
                </a:lnTo>
                <a:lnTo>
                  <a:pt x="329" y="90"/>
                </a:lnTo>
                <a:close/>
                <a:moveTo>
                  <a:pt x="268" y="116"/>
                </a:moveTo>
                <a:lnTo>
                  <a:pt x="268" y="116"/>
                </a:lnTo>
                <a:lnTo>
                  <a:pt x="278" y="110"/>
                </a:lnTo>
                <a:lnTo>
                  <a:pt x="287" y="104"/>
                </a:lnTo>
                <a:lnTo>
                  <a:pt x="287" y="104"/>
                </a:lnTo>
                <a:lnTo>
                  <a:pt x="276" y="111"/>
                </a:lnTo>
                <a:lnTo>
                  <a:pt x="276" y="111"/>
                </a:lnTo>
                <a:lnTo>
                  <a:pt x="268" y="116"/>
                </a:lnTo>
                <a:lnTo>
                  <a:pt x="268" y="1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30"/>
          <p:cNvSpPr>
            <a:spLocks noEditPoints="1"/>
          </p:cNvSpPr>
          <p:nvPr/>
        </p:nvSpPr>
        <p:spPr bwMode="auto">
          <a:xfrm>
            <a:off x="8083373" y="4773984"/>
            <a:ext cx="991323" cy="331727"/>
          </a:xfrm>
          <a:custGeom>
            <a:avLst/>
            <a:gdLst>
              <a:gd name="T0" fmla="*/ 270 w 326"/>
              <a:gd name="T1" fmla="*/ 67 h 109"/>
              <a:gd name="T2" fmla="*/ 200 w 326"/>
              <a:gd name="T3" fmla="*/ 79 h 109"/>
              <a:gd name="T4" fmla="*/ 191 w 326"/>
              <a:gd name="T5" fmla="*/ 76 h 109"/>
              <a:gd name="T6" fmla="*/ 128 w 326"/>
              <a:gd name="T7" fmla="*/ 44 h 109"/>
              <a:gd name="T8" fmla="*/ 90 w 326"/>
              <a:gd name="T9" fmla="*/ 51 h 109"/>
              <a:gd name="T10" fmla="*/ 80 w 326"/>
              <a:gd name="T11" fmla="*/ 19 h 109"/>
              <a:gd name="T12" fmla="*/ 137 w 326"/>
              <a:gd name="T13" fmla="*/ 12 h 109"/>
              <a:gd name="T14" fmla="*/ 146 w 326"/>
              <a:gd name="T15" fmla="*/ 22 h 109"/>
              <a:gd name="T16" fmla="*/ 162 w 326"/>
              <a:gd name="T17" fmla="*/ 15 h 109"/>
              <a:gd name="T18" fmla="*/ 117 w 326"/>
              <a:gd name="T19" fmla="*/ 4 h 109"/>
              <a:gd name="T20" fmla="*/ 56 w 326"/>
              <a:gd name="T21" fmla="*/ 7 h 109"/>
              <a:gd name="T22" fmla="*/ 31 w 326"/>
              <a:gd name="T23" fmla="*/ 2 h 109"/>
              <a:gd name="T24" fmla="*/ 29 w 326"/>
              <a:gd name="T25" fmla="*/ 3 h 109"/>
              <a:gd name="T26" fmla="*/ 10 w 326"/>
              <a:gd name="T27" fmla="*/ 25 h 109"/>
              <a:gd name="T28" fmla="*/ 37 w 326"/>
              <a:gd name="T29" fmla="*/ 62 h 109"/>
              <a:gd name="T30" fmla="*/ 89 w 326"/>
              <a:gd name="T31" fmla="*/ 55 h 109"/>
              <a:gd name="T32" fmla="*/ 110 w 326"/>
              <a:gd name="T33" fmla="*/ 67 h 109"/>
              <a:gd name="T34" fmla="*/ 109 w 326"/>
              <a:gd name="T35" fmla="*/ 71 h 109"/>
              <a:gd name="T36" fmla="*/ 155 w 326"/>
              <a:gd name="T37" fmla="*/ 106 h 109"/>
              <a:gd name="T38" fmla="*/ 183 w 326"/>
              <a:gd name="T39" fmla="*/ 96 h 109"/>
              <a:gd name="T40" fmla="*/ 201 w 326"/>
              <a:gd name="T41" fmla="*/ 83 h 109"/>
              <a:gd name="T42" fmla="*/ 230 w 326"/>
              <a:gd name="T43" fmla="*/ 84 h 109"/>
              <a:gd name="T44" fmla="*/ 198 w 326"/>
              <a:gd name="T45" fmla="*/ 97 h 109"/>
              <a:gd name="T46" fmla="*/ 267 w 326"/>
              <a:gd name="T47" fmla="*/ 73 h 109"/>
              <a:gd name="T48" fmla="*/ 299 w 326"/>
              <a:gd name="T49" fmla="*/ 76 h 109"/>
              <a:gd name="T50" fmla="*/ 283 w 326"/>
              <a:gd name="T51" fmla="*/ 108 h 109"/>
              <a:gd name="T52" fmla="*/ 155 w 326"/>
              <a:gd name="T53" fmla="*/ 15 h 109"/>
              <a:gd name="T54" fmla="*/ 154 w 326"/>
              <a:gd name="T55" fmla="*/ 14 h 109"/>
              <a:gd name="T56" fmla="*/ 109 w 326"/>
              <a:gd name="T57" fmla="*/ 8 h 109"/>
              <a:gd name="T58" fmla="*/ 62 w 326"/>
              <a:gd name="T59" fmla="*/ 9 h 109"/>
              <a:gd name="T60" fmla="*/ 77 w 326"/>
              <a:gd name="T61" fmla="*/ 63 h 109"/>
              <a:gd name="T62" fmla="*/ 40 w 326"/>
              <a:gd name="T63" fmla="*/ 58 h 109"/>
              <a:gd name="T64" fmla="*/ 29 w 326"/>
              <a:gd name="T65" fmla="*/ 9 h 109"/>
              <a:gd name="T66" fmla="*/ 71 w 326"/>
              <a:gd name="T67" fmla="*/ 21 h 109"/>
              <a:gd name="T68" fmla="*/ 85 w 326"/>
              <a:gd name="T69" fmla="*/ 32 h 109"/>
              <a:gd name="T70" fmla="*/ 85 w 326"/>
              <a:gd name="T71" fmla="*/ 32 h 109"/>
              <a:gd name="T72" fmla="*/ 77 w 326"/>
              <a:gd name="T73" fmla="*/ 63 h 109"/>
              <a:gd name="T74" fmla="*/ 306 w 326"/>
              <a:gd name="T75" fmla="*/ 79 h 109"/>
              <a:gd name="T76" fmla="*/ 132 w 326"/>
              <a:gd name="T77" fmla="*/ 95 h 109"/>
              <a:gd name="T78" fmla="*/ 131 w 326"/>
              <a:gd name="T79" fmla="*/ 46 h 109"/>
              <a:gd name="T80" fmla="*/ 159 w 326"/>
              <a:gd name="T81" fmla="*/ 70 h 109"/>
              <a:gd name="T82" fmla="*/ 185 w 326"/>
              <a:gd name="T83" fmla="*/ 75 h 109"/>
              <a:gd name="T84" fmla="*/ 185 w 326"/>
              <a:gd name="T85" fmla="*/ 75 h 109"/>
              <a:gd name="T86" fmla="*/ 132 w 326"/>
              <a:gd name="T87" fmla="*/ 95 h 109"/>
              <a:gd name="T88" fmla="*/ 188 w 326"/>
              <a:gd name="T89" fmla="*/ 90 h 109"/>
              <a:gd name="T90" fmla="*/ 196 w 326"/>
              <a:gd name="T91"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6" h="109">
                <a:moveTo>
                  <a:pt x="303" y="65"/>
                </a:moveTo>
                <a:cubicBezTo>
                  <a:pt x="293" y="60"/>
                  <a:pt x="281" y="63"/>
                  <a:pt x="270" y="67"/>
                </a:cubicBezTo>
                <a:cubicBezTo>
                  <a:pt x="270" y="66"/>
                  <a:pt x="269" y="65"/>
                  <a:pt x="268" y="65"/>
                </a:cubicBezTo>
                <a:cubicBezTo>
                  <a:pt x="245" y="68"/>
                  <a:pt x="222" y="75"/>
                  <a:pt x="200" y="79"/>
                </a:cubicBezTo>
                <a:cubicBezTo>
                  <a:pt x="200" y="79"/>
                  <a:pt x="200" y="79"/>
                  <a:pt x="200" y="79"/>
                </a:cubicBezTo>
                <a:cubicBezTo>
                  <a:pt x="197" y="78"/>
                  <a:pt x="194" y="76"/>
                  <a:pt x="191" y="76"/>
                </a:cubicBezTo>
                <a:cubicBezTo>
                  <a:pt x="185" y="57"/>
                  <a:pt x="147" y="42"/>
                  <a:pt x="131" y="39"/>
                </a:cubicBezTo>
                <a:cubicBezTo>
                  <a:pt x="128" y="39"/>
                  <a:pt x="127" y="42"/>
                  <a:pt x="128" y="44"/>
                </a:cubicBezTo>
                <a:cubicBezTo>
                  <a:pt x="123" y="50"/>
                  <a:pt x="117" y="56"/>
                  <a:pt x="113" y="62"/>
                </a:cubicBezTo>
                <a:cubicBezTo>
                  <a:pt x="108" y="56"/>
                  <a:pt x="98" y="52"/>
                  <a:pt x="90" y="51"/>
                </a:cubicBezTo>
                <a:cubicBezTo>
                  <a:pt x="92" y="45"/>
                  <a:pt x="93" y="40"/>
                  <a:pt x="92" y="36"/>
                </a:cubicBezTo>
                <a:cubicBezTo>
                  <a:pt x="91" y="28"/>
                  <a:pt x="86" y="23"/>
                  <a:pt x="80" y="19"/>
                </a:cubicBezTo>
                <a:cubicBezTo>
                  <a:pt x="92" y="16"/>
                  <a:pt x="103" y="14"/>
                  <a:pt x="115" y="13"/>
                </a:cubicBezTo>
                <a:cubicBezTo>
                  <a:pt x="122" y="12"/>
                  <a:pt x="130" y="12"/>
                  <a:pt x="137" y="12"/>
                </a:cubicBezTo>
                <a:cubicBezTo>
                  <a:pt x="141" y="12"/>
                  <a:pt x="144" y="13"/>
                  <a:pt x="147" y="13"/>
                </a:cubicBezTo>
                <a:cubicBezTo>
                  <a:pt x="150" y="14"/>
                  <a:pt x="147" y="20"/>
                  <a:pt x="146" y="22"/>
                </a:cubicBezTo>
                <a:cubicBezTo>
                  <a:pt x="145" y="24"/>
                  <a:pt x="147" y="26"/>
                  <a:pt x="149" y="26"/>
                </a:cubicBezTo>
                <a:cubicBezTo>
                  <a:pt x="153" y="24"/>
                  <a:pt x="164" y="21"/>
                  <a:pt x="162" y="15"/>
                </a:cubicBezTo>
                <a:cubicBezTo>
                  <a:pt x="160" y="9"/>
                  <a:pt x="151" y="8"/>
                  <a:pt x="146" y="7"/>
                </a:cubicBezTo>
                <a:cubicBezTo>
                  <a:pt x="137" y="4"/>
                  <a:pt x="127" y="4"/>
                  <a:pt x="117" y="4"/>
                </a:cubicBezTo>
                <a:cubicBezTo>
                  <a:pt x="97" y="5"/>
                  <a:pt x="77" y="5"/>
                  <a:pt x="57" y="7"/>
                </a:cubicBezTo>
                <a:cubicBezTo>
                  <a:pt x="57" y="7"/>
                  <a:pt x="56" y="7"/>
                  <a:pt x="56" y="7"/>
                </a:cubicBezTo>
                <a:cubicBezTo>
                  <a:pt x="49" y="5"/>
                  <a:pt x="41" y="4"/>
                  <a:pt x="33" y="3"/>
                </a:cubicBezTo>
                <a:cubicBezTo>
                  <a:pt x="34" y="2"/>
                  <a:pt x="32" y="0"/>
                  <a:pt x="31" y="2"/>
                </a:cubicBezTo>
                <a:cubicBezTo>
                  <a:pt x="30" y="2"/>
                  <a:pt x="30" y="3"/>
                  <a:pt x="30" y="3"/>
                </a:cubicBezTo>
                <a:cubicBezTo>
                  <a:pt x="30" y="3"/>
                  <a:pt x="29" y="3"/>
                  <a:pt x="29" y="3"/>
                </a:cubicBezTo>
                <a:cubicBezTo>
                  <a:pt x="26" y="2"/>
                  <a:pt x="25" y="5"/>
                  <a:pt x="26" y="7"/>
                </a:cubicBezTo>
                <a:cubicBezTo>
                  <a:pt x="20" y="13"/>
                  <a:pt x="13" y="18"/>
                  <a:pt x="10" y="25"/>
                </a:cubicBezTo>
                <a:cubicBezTo>
                  <a:pt x="7" y="34"/>
                  <a:pt x="5" y="43"/>
                  <a:pt x="12" y="50"/>
                </a:cubicBezTo>
                <a:cubicBezTo>
                  <a:pt x="17" y="57"/>
                  <a:pt x="29" y="60"/>
                  <a:pt x="37" y="62"/>
                </a:cubicBezTo>
                <a:cubicBezTo>
                  <a:pt x="47" y="65"/>
                  <a:pt x="56" y="72"/>
                  <a:pt x="66" y="74"/>
                </a:cubicBezTo>
                <a:cubicBezTo>
                  <a:pt x="76" y="77"/>
                  <a:pt x="85" y="66"/>
                  <a:pt x="89" y="55"/>
                </a:cubicBezTo>
                <a:cubicBezTo>
                  <a:pt x="92" y="56"/>
                  <a:pt x="96" y="57"/>
                  <a:pt x="99" y="59"/>
                </a:cubicBezTo>
                <a:cubicBezTo>
                  <a:pt x="103" y="61"/>
                  <a:pt x="107" y="64"/>
                  <a:pt x="110" y="67"/>
                </a:cubicBezTo>
                <a:cubicBezTo>
                  <a:pt x="110" y="67"/>
                  <a:pt x="110" y="67"/>
                  <a:pt x="111" y="67"/>
                </a:cubicBezTo>
                <a:cubicBezTo>
                  <a:pt x="110" y="68"/>
                  <a:pt x="109" y="70"/>
                  <a:pt x="109" y="71"/>
                </a:cubicBezTo>
                <a:cubicBezTo>
                  <a:pt x="106" y="81"/>
                  <a:pt x="114" y="90"/>
                  <a:pt x="122" y="95"/>
                </a:cubicBezTo>
                <a:cubicBezTo>
                  <a:pt x="131" y="101"/>
                  <a:pt x="144" y="105"/>
                  <a:pt x="155" y="106"/>
                </a:cubicBezTo>
                <a:cubicBezTo>
                  <a:pt x="166" y="107"/>
                  <a:pt x="173" y="104"/>
                  <a:pt x="182" y="97"/>
                </a:cubicBezTo>
                <a:cubicBezTo>
                  <a:pt x="182" y="97"/>
                  <a:pt x="183" y="96"/>
                  <a:pt x="183" y="96"/>
                </a:cubicBezTo>
                <a:cubicBezTo>
                  <a:pt x="186" y="96"/>
                  <a:pt x="190" y="95"/>
                  <a:pt x="192" y="93"/>
                </a:cubicBezTo>
                <a:cubicBezTo>
                  <a:pt x="196" y="91"/>
                  <a:pt x="199" y="87"/>
                  <a:pt x="201" y="83"/>
                </a:cubicBezTo>
                <a:cubicBezTo>
                  <a:pt x="218" y="82"/>
                  <a:pt x="237" y="78"/>
                  <a:pt x="254" y="74"/>
                </a:cubicBezTo>
                <a:cubicBezTo>
                  <a:pt x="246" y="78"/>
                  <a:pt x="238" y="82"/>
                  <a:pt x="230" y="84"/>
                </a:cubicBezTo>
                <a:cubicBezTo>
                  <a:pt x="219" y="87"/>
                  <a:pt x="207" y="90"/>
                  <a:pt x="196" y="94"/>
                </a:cubicBezTo>
                <a:cubicBezTo>
                  <a:pt x="195" y="95"/>
                  <a:pt x="196" y="97"/>
                  <a:pt x="198" y="97"/>
                </a:cubicBezTo>
                <a:cubicBezTo>
                  <a:pt x="212" y="93"/>
                  <a:pt x="228" y="90"/>
                  <a:pt x="242" y="85"/>
                </a:cubicBezTo>
                <a:cubicBezTo>
                  <a:pt x="250" y="81"/>
                  <a:pt x="259" y="77"/>
                  <a:pt x="267" y="73"/>
                </a:cubicBezTo>
                <a:cubicBezTo>
                  <a:pt x="268" y="74"/>
                  <a:pt x="269" y="75"/>
                  <a:pt x="270" y="74"/>
                </a:cubicBezTo>
                <a:cubicBezTo>
                  <a:pt x="278" y="72"/>
                  <a:pt x="294" y="66"/>
                  <a:pt x="299" y="76"/>
                </a:cubicBezTo>
                <a:cubicBezTo>
                  <a:pt x="303" y="87"/>
                  <a:pt x="283" y="94"/>
                  <a:pt x="279" y="103"/>
                </a:cubicBezTo>
                <a:cubicBezTo>
                  <a:pt x="278" y="106"/>
                  <a:pt x="280" y="109"/>
                  <a:pt x="283" y="108"/>
                </a:cubicBezTo>
                <a:cubicBezTo>
                  <a:pt x="298" y="104"/>
                  <a:pt x="326" y="78"/>
                  <a:pt x="303" y="65"/>
                </a:cubicBezTo>
                <a:close/>
                <a:moveTo>
                  <a:pt x="155" y="15"/>
                </a:moveTo>
                <a:cubicBezTo>
                  <a:pt x="158" y="16"/>
                  <a:pt x="155" y="18"/>
                  <a:pt x="153" y="19"/>
                </a:cubicBezTo>
                <a:cubicBezTo>
                  <a:pt x="153" y="17"/>
                  <a:pt x="154" y="16"/>
                  <a:pt x="154" y="14"/>
                </a:cubicBezTo>
                <a:cubicBezTo>
                  <a:pt x="154" y="14"/>
                  <a:pt x="155" y="14"/>
                  <a:pt x="155" y="15"/>
                </a:cubicBezTo>
                <a:close/>
                <a:moveTo>
                  <a:pt x="109" y="8"/>
                </a:moveTo>
                <a:cubicBezTo>
                  <a:pt x="97" y="9"/>
                  <a:pt x="85" y="11"/>
                  <a:pt x="74" y="15"/>
                </a:cubicBezTo>
                <a:cubicBezTo>
                  <a:pt x="70" y="12"/>
                  <a:pt x="66" y="10"/>
                  <a:pt x="62" y="9"/>
                </a:cubicBezTo>
                <a:cubicBezTo>
                  <a:pt x="77" y="8"/>
                  <a:pt x="93" y="8"/>
                  <a:pt x="109" y="8"/>
                </a:cubicBezTo>
                <a:close/>
                <a:moveTo>
                  <a:pt x="77" y="63"/>
                </a:moveTo>
                <a:cubicBezTo>
                  <a:pt x="72" y="70"/>
                  <a:pt x="68" y="70"/>
                  <a:pt x="60" y="66"/>
                </a:cubicBezTo>
                <a:cubicBezTo>
                  <a:pt x="54" y="63"/>
                  <a:pt x="47" y="60"/>
                  <a:pt x="40" y="58"/>
                </a:cubicBezTo>
                <a:cubicBezTo>
                  <a:pt x="33" y="55"/>
                  <a:pt x="26" y="54"/>
                  <a:pt x="19" y="50"/>
                </a:cubicBezTo>
                <a:cubicBezTo>
                  <a:pt x="0" y="39"/>
                  <a:pt x="20" y="22"/>
                  <a:pt x="29" y="9"/>
                </a:cubicBezTo>
                <a:cubicBezTo>
                  <a:pt x="40" y="11"/>
                  <a:pt x="56" y="13"/>
                  <a:pt x="68" y="18"/>
                </a:cubicBezTo>
                <a:cubicBezTo>
                  <a:pt x="68" y="20"/>
                  <a:pt x="69" y="22"/>
                  <a:pt x="71" y="21"/>
                </a:cubicBezTo>
                <a:cubicBezTo>
                  <a:pt x="72" y="21"/>
                  <a:pt x="73" y="21"/>
                  <a:pt x="74" y="21"/>
                </a:cubicBezTo>
                <a:cubicBezTo>
                  <a:pt x="78" y="23"/>
                  <a:pt x="82" y="27"/>
                  <a:pt x="85" y="32"/>
                </a:cubicBezTo>
                <a:cubicBezTo>
                  <a:pt x="60" y="46"/>
                  <a:pt x="60" y="46"/>
                  <a:pt x="60" y="46"/>
                </a:cubicBezTo>
                <a:cubicBezTo>
                  <a:pt x="68" y="42"/>
                  <a:pt x="77" y="37"/>
                  <a:pt x="85" y="32"/>
                </a:cubicBezTo>
                <a:cubicBezTo>
                  <a:pt x="85" y="33"/>
                  <a:pt x="86" y="34"/>
                  <a:pt x="86" y="35"/>
                </a:cubicBezTo>
                <a:cubicBezTo>
                  <a:pt x="89" y="44"/>
                  <a:pt x="83" y="56"/>
                  <a:pt x="77" y="63"/>
                </a:cubicBezTo>
                <a:close/>
                <a:moveTo>
                  <a:pt x="305" y="75"/>
                </a:moveTo>
                <a:cubicBezTo>
                  <a:pt x="305" y="76"/>
                  <a:pt x="306" y="77"/>
                  <a:pt x="306" y="79"/>
                </a:cubicBezTo>
                <a:cubicBezTo>
                  <a:pt x="306" y="77"/>
                  <a:pt x="305" y="76"/>
                  <a:pt x="305" y="75"/>
                </a:cubicBezTo>
                <a:close/>
                <a:moveTo>
                  <a:pt x="132" y="95"/>
                </a:moveTo>
                <a:cubicBezTo>
                  <a:pt x="122" y="91"/>
                  <a:pt x="111" y="83"/>
                  <a:pt x="114" y="70"/>
                </a:cubicBezTo>
                <a:cubicBezTo>
                  <a:pt x="117" y="61"/>
                  <a:pt x="126" y="54"/>
                  <a:pt x="131" y="46"/>
                </a:cubicBezTo>
                <a:cubicBezTo>
                  <a:pt x="140" y="48"/>
                  <a:pt x="162" y="54"/>
                  <a:pt x="175" y="63"/>
                </a:cubicBezTo>
                <a:cubicBezTo>
                  <a:pt x="170" y="65"/>
                  <a:pt x="165" y="67"/>
                  <a:pt x="159" y="70"/>
                </a:cubicBezTo>
                <a:cubicBezTo>
                  <a:pt x="175" y="64"/>
                  <a:pt x="175" y="64"/>
                  <a:pt x="175" y="64"/>
                </a:cubicBezTo>
                <a:cubicBezTo>
                  <a:pt x="180" y="67"/>
                  <a:pt x="183" y="71"/>
                  <a:pt x="185" y="75"/>
                </a:cubicBezTo>
                <a:cubicBezTo>
                  <a:pt x="174" y="77"/>
                  <a:pt x="159" y="85"/>
                  <a:pt x="148" y="89"/>
                </a:cubicBezTo>
                <a:cubicBezTo>
                  <a:pt x="185" y="75"/>
                  <a:pt x="185" y="75"/>
                  <a:pt x="185" y="75"/>
                </a:cubicBezTo>
                <a:cubicBezTo>
                  <a:pt x="186" y="79"/>
                  <a:pt x="186" y="83"/>
                  <a:pt x="183" y="87"/>
                </a:cubicBezTo>
                <a:cubicBezTo>
                  <a:pt x="173" y="106"/>
                  <a:pt x="149" y="102"/>
                  <a:pt x="132" y="95"/>
                </a:cubicBezTo>
                <a:close/>
                <a:moveTo>
                  <a:pt x="191" y="88"/>
                </a:moveTo>
                <a:cubicBezTo>
                  <a:pt x="190" y="89"/>
                  <a:pt x="189" y="89"/>
                  <a:pt x="188" y="90"/>
                </a:cubicBezTo>
                <a:cubicBezTo>
                  <a:pt x="191" y="86"/>
                  <a:pt x="191" y="83"/>
                  <a:pt x="191" y="80"/>
                </a:cubicBezTo>
                <a:cubicBezTo>
                  <a:pt x="193" y="81"/>
                  <a:pt x="195" y="81"/>
                  <a:pt x="196" y="82"/>
                </a:cubicBezTo>
                <a:cubicBezTo>
                  <a:pt x="195" y="84"/>
                  <a:pt x="193" y="87"/>
                  <a:pt x="191"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1"/>
          <p:cNvSpPr>
            <a:spLocks/>
          </p:cNvSpPr>
          <p:nvPr/>
        </p:nvSpPr>
        <p:spPr bwMode="auto">
          <a:xfrm>
            <a:off x="8132232" y="4817700"/>
            <a:ext cx="64288" cy="114433"/>
          </a:xfrm>
          <a:custGeom>
            <a:avLst/>
            <a:gdLst>
              <a:gd name="T0" fmla="*/ 18 w 21"/>
              <a:gd name="T1" fmla="*/ 33 h 38"/>
              <a:gd name="T2" fmla="*/ 6 w 21"/>
              <a:gd name="T3" fmla="*/ 19 h 38"/>
              <a:gd name="T4" fmla="*/ 19 w 21"/>
              <a:gd name="T5" fmla="*/ 3 h 38"/>
              <a:gd name="T6" fmla="*/ 17 w 21"/>
              <a:gd name="T7" fmla="*/ 0 h 38"/>
              <a:gd name="T8" fmla="*/ 1 w 21"/>
              <a:gd name="T9" fmla="*/ 21 h 38"/>
              <a:gd name="T10" fmla="*/ 17 w 21"/>
              <a:gd name="T11" fmla="*/ 38 h 38"/>
              <a:gd name="T12" fmla="*/ 18 w 21"/>
              <a:gd name="T13" fmla="*/ 33 h 38"/>
            </a:gdLst>
            <a:ahLst/>
            <a:cxnLst>
              <a:cxn ang="0">
                <a:pos x="T0" y="T1"/>
              </a:cxn>
              <a:cxn ang="0">
                <a:pos x="T2" y="T3"/>
              </a:cxn>
              <a:cxn ang="0">
                <a:pos x="T4" y="T5"/>
              </a:cxn>
              <a:cxn ang="0">
                <a:pos x="T6" y="T7"/>
              </a:cxn>
              <a:cxn ang="0">
                <a:pos x="T8" y="T9"/>
              </a:cxn>
              <a:cxn ang="0">
                <a:pos x="T10" y="T11"/>
              </a:cxn>
              <a:cxn ang="0">
                <a:pos x="T12" y="T13"/>
              </a:cxn>
            </a:cxnLst>
            <a:rect l="0" t="0" r="r" b="b"/>
            <a:pathLst>
              <a:path w="21" h="38">
                <a:moveTo>
                  <a:pt x="18" y="33"/>
                </a:moveTo>
                <a:cubicBezTo>
                  <a:pt x="11" y="31"/>
                  <a:pt x="4" y="28"/>
                  <a:pt x="6" y="19"/>
                </a:cubicBezTo>
                <a:cubicBezTo>
                  <a:pt x="8" y="12"/>
                  <a:pt x="14" y="7"/>
                  <a:pt x="19" y="3"/>
                </a:cubicBezTo>
                <a:cubicBezTo>
                  <a:pt x="20" y="2"/>
                  <a:pt x="18" y="0"/>
                  <a:pt x="17" y="0"/>
                </a:cubicBezTo>
                <a:cubicBezTo>
                  <a:pt x="9" y="4"/>
                  <a:pt x="2" y="12"/>
                  <a:pt x="1" y="21"/>
                </a:cubicBezTo>
                <a:cubicBezTo>
                  <a:pt x="0" y="30"/>
                  <a:pt x="9" y="36"/>
                  <a:pt x="17" y="38"/>
                </a:cubicBezTo>
                <a:cubicBezTo>
                  <a:pt x="20" y="38"/>
                  <a:pt x="21" y="34"/>
                  <a:pt x="18"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32"/>
          <p:cNvSpPr>
            <a:spLocks/>
          </p:cNvSpPr>
          <p:nvPr/>
        </p:nvSpPr>
        <p:spPr bwMode="auto">
          <a:xfrm>
            <a:off x="8448529" y="4917989"/>
            <a:ext cx="131148" cy="154292"/>
          </a:xfrm>
          <a:custGeom>
            <a:avLst/>
            <a:gdLst>
              <a:gd name="T0" fmla="*/ 40 w 43"/>
              <a:gd name="T1" fmla="*/ 47 h 51"/>
              <a:gd name="T2" fmla="*/ 8 w 43"/>
              <a:gd name="T3" fmla="*/ 34 h 51"/>
              <a:gd name="T4" fmla="*/ 15 w 43"/>
              <a:gd name="T5" fmla="*/ 3 h 51"/>
              <a:gd name="T6" fmla="*/ 12 w 43"/>
              <a:gd name="T7" fmla="*/ 2 h 51"/>
              <a:gd name="T8" fmla="*/ 4 w 43"/>
              <a:gd name="T9" fmla="*/ 38 h 51"/>
              <a:gd name="T10" fmla="*/ 40 w 43"/>
              <a:gd name="T11" fmla="*/ 51 h 51"/>
              <a:gd name="T12" fmla="*/ 40 w 43"/>
              <a:gd name="T13" fmla="*/ 47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40" y="47"/>
                </a:moveTo>
                <a:cubicBezTo>
                  <a:pt x="30" y="46"/>
                  <a:pt x="12" y="46"/>
                  <a:pt x="8" y="34"/>
                </a:cubicBezTo>
                <a:cubicBezTo>
                  <a:pt x="5" y="24"/>
                  <a:pt x="12" y="13"/>
                  <a:pt x="15" y="3"/>
                </a:cubicBezTo>
                <a:cubicBezTo>
                  <a:pt x="16" y="1"/>
                  <a:pt x="13" y="0"/>
                  <a:pt x="12" y="2"/>
                </a:cubicBezTo>
                <a:cubicBezTo>
                  <a:pt x="6" y="11"/>
                  <a:pt x="0" y="27"/>
                  <a:pt x="4" y="38"/>
                </a:cubicBezTo>
                <a:cubicBezTo>
                  <a:pt x="9" y="51"/>
                  <a:pt x="29" y="51"/>
                  <a:pt x="40" y="51"/>
                </a:cubicBezTo>
                <a:cubicBezTo>
                  <a:pt x="43" y="51"/>
                  <a:pt x="43" y="47"/>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33"/>
          <p:cNvSpPr>
            <a:spLocks/>
          </p:cNvSpPr>
          <p:nvPr/>
        </p:nvSpPr>
        <p:spPr bwMode="auto">
          <a:xfrm>
            <a:off x="8229950" y="4853701"/>
            <a:ext cx="96433" cy="48859"/>
          </a:xfrm>
          <a:custGeom>
            <a:avLst/>
            <a:gdLst>
              <a:gd name="T0" fmla="*/ 0 w 32"/>
              <a:gd name="T1" fmla="*/ 16 h 16"/>
              <a:gd name="T2" fmla="*/ 32 w 32"/>
              <a:gd name="T3" fmla="*/ 0 h 16"/>
              <a:gd name="T4" fmla="*/ 0 w 32"/>
              <a:gd name="T5" fmla="*/ 16 h 16"/>
            </a:gdLst>
            <a:ahLst/>
            <a:cxnLst>
              <a:cxn ang="0">
                <a:pos x="T0" y="T1"/>
              </a:cxn>
              <a:cxn ang="0">
                <a:pos x="T2" y="T3"/>
              </a:cxn>
              <a:cxn ang="0">
                <a:pos x="T4" y="T5"/>
              </a:cxn>
            </a:cxnLst>
            <a:rect l="0" t="0" r="r" b="b"/>
            <a:pathLst>
              <a:path w="32" h="16">
                <a:moveTo>
                  <a:pt x="0" y="16"/>
                </a:moveTo>
                <a:cubicBezTo>
                  <a:pt x="10" y="11"/>
                  <a:pt x="25" y="5"/>
                  <a:pt x="3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4"/>
          <p:cNvSpPr>
            <a:spLocks/>
          </p:cNvSpPr>
          <p:nvPr/>
        </p:nvSpPr>
        <p:spPr bwMode="auto">
          <a:xfrm>
            <a:off x="8278809" y="4889703"/>
            <a:ext cx="69431" cy="39859"/>
          </a:xfrm>
          <a:custGeom>
            <a:avLst/>
            <a:gdLst>
              <a:gd name="T0" fmla="*/ 23 w 23"/>
              <a:gd name="T1" fmla="*/ 0 h 13"/>
              <a:gd name="T2" fmla="*/ 0 w 23"/>
              <a:gd name="T3" fmla="*/ 13 h 13"/>
              <a:gd name="T4" fmla="*/ 23 w 23"/>
              <a:gd name="T5" fmla="*/ 0 h 13"/>
            </a:gdLst>
            <a:ahLst/>
            <a:cxnLst>
              <a:cxn ang="0">
                <a:pos x="T0" y="T1"/>
              </a:cxn>
              <a:cxn ang="0">
                <a:pos x="T2" y="T3"/>
              </a:cxn>
              <a:cxn ang="0">
                <a:pos x="T4" y="T5"/>
              </a:cxn>
            </a:cxnLst>
            <a:rect l="0" t="0" r="r" b="b"/>
            <a:pathLst>
              <a:path w="23" h="13">
                <a:moveTo>
                  <a:pt x="23" y="0"/>
                </a:moveTo>
                <a:cubicBezTo>
                  <a:pt x="0" y="13"/>
                  <a:pt x="0" y="13"/>
                  <a:pt x="0" y="13"/>
                </a:cubicBezTo>
                <a:cubicBezTo>
                  <a:pt x="8" y="9"/>
                  <a:pt x="15" y="5"/>
                  <a:pt x="2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35"/>
          <p:cNvSpPr>
            <a:spLocks/>
          </p:cNvSpPr>
          <p:nvPr/>
        </p:nvSpPr>
        <p:spPr bwMode="auto">
          <a:xfrm>
            <a:off x="8517960" y="4987420"/>
            <a:ext cx="48859" cy="18001"/>
          </a:xfrm>
          <a:custGeom>
            <a:avLst/>
            <a:gdLst>
              <a:gd name="T0" fmla="*/ 16 w 16"/>
              <a:gd name="T1" fmla="*/ 0 h 6"/>
              <a:gd name="T2" fmla="*/ 0 w 16"/>
              <a:gd name="T3" fmla="*/ 6 h 6"/>
              <a:gd name="T4" fmla="*/ 16 w 16"/>
              <a:gd name="T5" fmla="*/ 0 h 6"/>
            </a:gdLst>
            <a:ahLst/>
            <a:cxnLst>
              <a:cxn ang="0">
                <a:pos x="T0" y="T1"/>
              </a:cxn>
              <a:cxn ang="0">
                <a:pos x="T2" y="T3"/>
              </a:cxn>
              <a:cxn ang="0">
                <a:pos x="T4" y="T5"/>
              </a:cxn>
            </a:cxnLst>
            <a:rect l="0" t="0" r="r" b="b"/>
            <a:pathLst>
              <a:path w="16" h="6">
                <a:moveTo>
                  <a:pt x="16" y="0"/>
                </a:moveTo>
                <a:cubicBezTo>
                  <a:pt x="0" y="6"/>
                  <a:pt x="0" y="6"/>
                  <a:pt x="0" y="6"/>
                </a:cubicBezTo>
                <a:cubicBezTo>
                  <a:pt x="5" y="5"/>
                  <a:pt x="11" y="2"/>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36"/>
          <p:cNvSpPr>
            <a:spLocks/>
          </p:cNvSpPr>
          <p:nvPr/>
        </p:nvSpPr>
        <p:spPr bwMode="auto">
          <a:xfrm>
            <a:off x="8597678" y="4980991"/>
            <a:ext cx="30858" cy="12858"/>
          </a:xfrm>
          <a:custGeom>
            <a:avLst/>
            <a:gdLst>
              <a:gd name="T0" fmla="*/ 0 w 10"/>
              <a:gd name="T1" fmla="*/ 4 h 4"/>
              <a:gd name="T2" fmla="*/ 10 w 10"/>
              <a:gd name="T3" fmla="*/ 0 h 4"/>
              <a:gd name="T4" fmla="*/ 0 w 10"/>
              <a:gd name="T5" fmla="*/ 4 h 4"/>
            </a:gdLst>
            <a:ahLst/>
            <a:cxnLst>
              <a:cxn ang="0">
                <a:pos x="T0" y="T1"/>
              </a:cxn>
              <a:cxn ang="0">
                <a:pos x="T2" y="T3"/>
              </a:cxn>
              <a:cxn ang="0">
                <a:pos x="T4" y="T5"/>
              </a:cxn>
            </a:cxnLst>
            <a:rect l="0" t="0" r="r" b="b"/>
            <a:pathLst>
              <a:path w="10" h="4">
                <a:moveTo>
                  <a:pt x="0" y="4"/>
                </a:moveTo>
                <a:cubicBezTo>
                  <a:pt x="10" y="0"/>
                  <a:pt x="10" y="0"/>
                  <a:pt x="10" y="0"/>
                </a:cubicBezTo>
                <a:cubicBezTo>
                  <a:pt x="7" y="1"/>
                  <a:pt x="4" y="2"/>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37"/>
          <p:cNvSpPr>
            <a:spLocks/>
          </p:cNvSpPr>
          <p:nvPr/>
        </p:nvSpPr>
        <p:spPr bwMode="auto">
          <a:xfrm>
            <a:off x="8537247" y="4993849"/>
            <a:ext cx="60431" cy="24430"/>
          </a:xfrm>
          <a:custGeom>
            <a:avLst/>
            <a:gdLst>
              <a:gd name="T0" fmla="*/ 20 w 20"/>
              <a:gd name="T1" fmla="*/ 0 h 8"/>
              <a:gd name="T2" fmla="*/ 0 w 20"/>
              <a:gd name="T3" fmla="*/ 8 h 8"/>
              <a:gd name="T4" fmla="*/ 20 w 20"/>
              <a:gd name="T5" fmla="*/ 0 h 8"/>
            </a:gdLst>
            <a:ahLst/>
            <a:cxnLst>
              <a:cxn ang="0">
                <a:pos x="T0" y="T1"/>
              </a:cxn>
              <a:cxn ang="0">
                <a:pos x="T2" y="T3"/>
              </a:cxn>
              <a:cxn ang="0">
                <a:pos x="T4" y="T5"/>
              </a:cxn>
            </a:cxnLst>
            <a:rect l="0" t="0" r="r" b="b"/>
            <a:pathLst>
              <a:path w="20" h="8">
                <a:moveTo>
                  <a:pt x="20" y="0"/>
                </a:moveTo>
                <a:cubicBezTo>
                  <a:pt x="0" y="8"/>
                  <a:pt x="0" y="8"/>
                  <a:pt x="0" y="8"/>
                </a:cubicBezTo>
                <a:cubicBezTo>
                  <a:pt x="7" y="6"/>
                  <a:pt x="14" y="3"/>
                  <a:pt x="2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66"/>
          <p:cNvSpPr>
            <a:spLocks/>
          </p:cNvSpPr>
          <p:nvPr/>
        </p:nvSpPr>
        <p:spPr bwMode="auto">
          <a:xfrm>
            <a:off x="8134803" y="4397255"/>
            <a:ext cx="28287" cy="109290"/>
          </a:xfrm>
          <a:custGeom>
            <a:avLst/>
            <a:gdLst>
              <a:gd name="T0" fmla="*/ 9 w 9"/>
              <a:gd name="T1" fmla="*/ 1 h 36"/>
              <a:gd name="T2" fmla="*/ 8 w 9"/>
              <a:gd name="T3" fmla="*/ 0 h 36"/>
              <a:gd name="T4" fmla="*/ 8 w 9"/>
              <a:gd name="T5" fmla="*/ 1 h 36"/>
              <a:gd name="T6" fmla="*/ 7 w 9"/>
              <a:gd name="T7" fmla="*/ 1 h 36"/>
              <a:gd name="T8" fmla="*/ 7 w 9"/>
              <a:gd name="T9" fmla="*/ 2 h 36"/>
              <a:gd name="T10" fmla="*/ 7 w 9"/>
              <a:gd name="T11" fmla="*/ 2 h 36"/>
              <a:gd name="T12" fmla="*/ 7 w 9"/>
              <a:gd name="T13" fmla="*/ 2 h 36"/>
              <a:gd name="T14" fmla="*/ 3 w 9"/>
              <a:gd name="T15" fmla="*/ 17 h 36"/>
              <a:gd name="T16" fmla="*/ 1 w 9"/>
              <a:gd name="T17" fmla="*/ 26 h 36"/>
              <a:gd name="T18" fmla="*/ 0 w 9"/>
              <a:gd name="T19" fmla="*/ 33 h 36"/>
              <a:gd name="T20" fmla="*/ 0 w 9"/>
              <a:gd name="T21" fmla="*/ 35 h 36"/>
              <a:gd name="T22" fmla="*/ 0 w 9"/>
              <a:gd name="T23" fmla="*/ 36 h 36"/>
              <a:gd name="T24" fmla="*/ 1 w 9"/>
              <a:gd name="T25" fmla="*/ 36 h 36"/>
              <a:gd name="T26" fmla="*/ 3 w 9"/>
              <a:gd name="T27" fmla="*/ 35 h 36"/>
              <a:gd name="T28" fmla="*/ 2 w 9"/>
              <a:gd name="T29" fmla="*/ 34 h 36"/>
              <a:gd name="T30" fmla="*/ 2 w 9"/>
              <a:gd name="T31" fmla="*/ 34 h 36"/>
              <a:gd name="T32" fmla="*/ 1 w 9"/>
              <a:gd name="T33" fmla="*/ 34 h 36"/>
              <a:gd name="T34" fmla="*/ 1 w 9"/>
              <a:gd name="T35" fmla="*/ 33 h 36"/>
              <a:gd name="T36" fmla="*/ 2 w 9"/>
              <a:gd name="T37" fmla="*/ 26 h 36"/>
              <a:gd name="T38" fmla="*/ 8 w 9"/>
              <a:gd name="T39" fmla="*/ 4 h 36"/>
              <a:gd name="T40" fmla="*/ 9 w 9"/>
              <a:gd name="T41" fmla="*/ 4 h 36"/>
              <a:gd name="T42" fmla="*/ 9 w 9"/>
              <a:gd name="T43" fmla="*/ 1 h 36"/>
              <a:gd name="T44" fmla="*/ 9 w 9"/>
              <a:gd name="T4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6">
                <a:moveTo>
                  <a:pt x="9" y="1"/>
                </a:moveTo>
                <a:cubicBezTo>
                  <a:pt x="9" y="1"/>
                  <a:pt x="9" y="0"/>
                  <a:pt x="8" y="0"/>
                </a:cubicBezTo>
                <a:cubicBezTo>
                  <a:pt x="8" y="0"/>
                  <a:pt x="8" y="1"/>
                  <a:pt x="8" y="1"/>
                </a:cubicBezTo>
                <a:cubicBezTo>
                  <a:pt x="7" y="1"/>
                  <a:pt x="7" y="1"/>
                  <a:pt x="7" y="1"/>
                </a:cubicBezTo>
                <a:cubicBezTo>
                  <a:pt x="7" y="1"/>
                  <a:pt x="7" y="2"/>
                  <a:pt x="7" y="2"/>
                </a:cubicBezTo>
                <a:cubicBezTo>
                  <a:pt x="7" y="2"/>
                  <a:pt x="7" y="2"/>
                  <a:pt x="7" y="2"/>
                </a:cubicBezTo>
                <a:cubicBezTo>
                  <a:pt x="7" y="2"/>
                  <a:pt x="7" y="2"/>
                  <a:pt x="7" y="2"/>
                </a:cubicBezTo>
                <a:cubicBezTo>
                  <a:pt x="6" y="4"/>
                  <a:pt x="4" y="10"/>
                  <a:pt x="3" y="17"/>
                </a:cubicBezTo>
                <a:cubicBezTo>
                  <a:pt x="2" y="20"/>
                  <a:pt x="1" y="23"/>
                  <a:pt x="1" y="26"/>
                </a:cubicBezTo>
                <a:cubicBezTo>
                  <a:pt x="0" y="29"/>
                  <a:pt x="0" y="31"/>
                  <a:pt x="0" y="33"/>
                </a:cubicBezTo>
                <a:cubicBezTo>
                  <a:pt x="0" y="34"/>
                  <a:pt x="0" y="34"/>
                  <a:pt x="0" y="35"/>
                </a:cubicBezTo>
                <a:cubicBezTo>
                  <a:pt x="0" y="35"/>
                  <a:pt x="0" y="35"/>
                  <a:pt x="0" y="36"/>
                </a:cubicBezTo>
                <a:cubicBezTo>
                  <a:pt x="1" y="36"/>
                  <a:pt x="1" y="36"/>
                  <a:pt x="1" y="36"/>
                </a:cubicBezTo>
                <a:cubicBezTo>
                  <a:pt x="2" y="36"/>
                  <a:pt x="2" y="36"/>
                  <a:pt x="3" y="35"/>
                </a:cubicBezTo>
                <a:cubicBezTo>
                  <a:pt x="2" y="34"/>
                  <a:pt x="2" y="34"/>
                  <a:pt x="2" y="34"/>
                </a:cubicBezTo>
                <a:cubicBezTo>
                  <a:pt x="2" y="34"/>
                  <a:pt x="2" y="34"/>
                  <a:pt x="2" y="34"/>
                </a:cubicBezTo>
                <a:cubicBezTo>
                  <a:pt x="1" y="34"/>
                  <a:pt x="1" y="34"/>
                  <a:pt x="1" y="34"/>
                </a:cubicBezTo>
                <a:cubicBezTo>
                  <a:pt x="1" y="34"/>
                  <a:pt x="1" y="33"/>
                  <a:pt x="1" y="33"/>
                </a:cubicBezTo>
                <a:cubicBezTo>
                  <a:pt x="1" y="31"/>
                  <a:pt x="2" y="29"/>
                  <a:pt x="2" y="26"/>
                </a:cubicBezTo>
                <a:cubicBezTo>
                  <a:pt x="4" y="18"/>
                  <a:pt x="7" y="8"/>
                  <a:pt x="8" y="4"/>
                </a:cubicBezTo>
                <a:cubicBezTo>
                  <a:pt x="9" y="4"/>
                  <a:pt x="9" y="4"/>
                  <a:pt x="9" y="4"/>
                </a:cubicBezTo>
                <a:cubicBezTo>
                  <a:pt x="9" y="3"/>
                  <a:pt x="9" y="2"/>
                  <a:pt x="9" y="1"/>
                </a:cubicBezTo>
                <a:cubicBezTo>
                  <a:pt x="9" y="1"/>
                  <a:pt x="9" y="1"/>
                  <a:pt x="9"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76"/>
          <p:cNvSpPr>
            <a:spLocks/>
          </p:cNvSpPr>
          <p:nvPr/>
        </p:nvSpPr>
        <p:spPr bwMode="auto">
          <a:xfrm>
            <a:off x="8546247" y="4296966"/>
            <a:ext cx="29573" cy="109290"/>
          </a:xfrm>
          <a:custGeom>
            <a:avLst/>
            <a:gdLst>
              <a:gd name="T0" fmla="*/ 9 w 10"/>
              <a:gd name="T1" fmla="*/ 1 h 36"/>
              <a:gd name="T2" fmla="*/ 9 w 10"/>
              <a:gd name="T3" fmla="*/ 0 h 36"/>
              <a:gd name="T4" fmla="*/ 8 w 10"/>
              <a:gd name="T5" fmla="*/ 1 h 36"/>
              <a:gd name="T6" fmla="*/ 8 w 10"/>
              <a:gd name="T7" fmla="*/ 1 h 36"/>
              <a:gd name="T8" fmla="*/ 7 w 10"/>
              <a:gd name="T9" fmla="*/ 2 h 36"/>
              <a:gd name="T10" fmla="*/ 7 w 10"/>
              <a:gd name="T11" fmla="*/ 2 h 36"/>
              <a:gd name="T12" fmla="*/ 7 w 10"/>
              <a:gd name="T13" fmla="*/ 2 h 36"/>
              <a:gd name="T14" fmla="*/ 3 w 10"/>
              <a:gd name="T15" fmla="*/ 17 h 36"/>
              <a:gd name="T16" fmla="*/ 1 w 10"/>
              <a:gd name="T17" fmla="*/ 26 h 36"/>
              <a:gd name="T18" fmla="*/ 0 w 10"/>
              <a:gd name="T19" fmla="*/ 33 h 36"/>
              <a:gd name="T20" fmla="*/ 0 w 10"/>
              <a:gd name="T21" fmla="*/ 35 h 36"/>
              <a:gd name="T22" fmla="*/ 1 w 10"/>
              <a:gd name="T23" fmla="*/ 36 h 36"/>
              <a:gd name="T24" fmla="*/ 2 w 10"/>
              <a:gd name="T25" fmla="*/ 36 h 36"/>
              <a:gd name="T26" fmla="*/ 3 w 10"/>
              <a:gd name="T27" fmla="*/ 36 h 36"/>
              <a:gd name="T28" fmla="*/ 2 w 10"/>
              <a:gd name="T29" fmla="*/ 34 h 36"/>
              <a:gd name="T30" fmla="*/ 2 w 10"/>
              <a:gd name="T31" fmla="*/ 34 h 36"/>
              <a:gd name="T32" fmla="*/ 2 w 10"/>
              <a:gd name="T33" fmla="*/ 34 h 36"/>
              <a:gd name="T34" fmla="*/ 2 w 10"/>
              <a:gd name="T35" fmla="*/ 33 h 36"/>
              <a:gd name="T36" fmla="*/ 3 w 10"/>
              <a:gd name="T37" fmla="*/ 26 h 36"/>
              <a:gd name="T38" fmla="*/ 9 w 10"/>
              <a:gd name="T39" fmla="*/ 4 h 36"/>
              <a:gd name="T40" fmla="*/ 9 w 10"/>
              <a:gd name="T41" fmla="*/ 4 h 36"/>
              <a:gd name="T42" fmla="*/ 10 w 10"/>
              <a:gd name="T43" fmla="*/ 2 h 36"/>
              <a:gd name="T44" fmla="*/ 9 w 10"/>
              <a:gd name="T4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6">
                <a:moveTo>
                  <a:pt x="9" y="1"/>
                </a:moveTo>
                <a:cubicBezTo>
                  <a:pt x="9" y="1"/>
                  <a:pt x="9" y="0"/>
                  <a:pt x="9" y="0"/>
                </a:cubicBezTo>
                <a:cubicBezTo>
                  <a:pt x="8" y="0"/>
                  <a:pt x="8" y="1"/>
                  <a:pt x="8" y="1"/>
                </a:cubicBezTo>
                <a:cubicBezTo>
                  <a:pt x="8" y="1"/>
                  <a:pt x="8" y="1"/>
                  <a:pt x="8" y="1"/>
                </a:cubicBezTo>
                <a:cubicBezTo>
                  <a:pt x="8" y="1"/>
                  <a:pt x="7" y="2"/>
                  <a:pt x="7" y="2"/>
                </a:cubicBezTo>
                <a:cubicBezTo>
                  <a:pt x="7" y="2"/>
                  <a:pt x="7" y="2"/>
                  <a:pt x="7" y="2"/>
                </a:cubicBezTo>
                <a:cubicBezTo>
                  <a:pt x="7" y="2"/>
                  <a:pt x="7" y="2"/>
                  <a:pt x="7" y="2"/>
                </a:cubicBezTo>
                <a:cubicBezTo>
                  <a:pt x="6" y="4"/>
                  <a:pt x="5" y="10"/>
                  <a:pt x="3" y="17"/>
                </a:cubicBezTo>
                <a:cubicBezTo>
                  <a:pt x="2" y="20"/>
                  <a:pt x="1" y="23"/>
                  <a:pt x="1" y="26"/>
                </a:cubicBezTo>
                <a:cubicBezTo>
                  <a:pt x="0" y="29"/>
                  <a:pt x="0" y="31"/>
                  <a:pt x="0" y="33"/>
                </a:cubicBezTo>
                <a:cubicBezTo>
                  <a:pt x="0" y="34"/>
                  <a:pt x="0" y="34"/>
                  <a:pt x="0" y="35"/>
                </a:cubicBezTo>
                <a:cubicBezTo>
                  <a:pt x="0" y="35"/>
                  <a:pt x="0" y="35"/>
                  <a:pt x="1" y="36"/>
                </a:cubicBezTo>
                <a:cubicBezTo>
                  <a:pt x="1" y="36"/>
                  <a:pt x="1" y="36"/>
                  <a:pt x="2" y="36"/>
                </a:cubicBezTo>
                <a:cubicBezTo>
                  <a:pt x="2" y="36"/>
                  <a:pt x="3" y="36"/>
                  <a:pt x="3" y="36"/>
                </a:cubicBezTo>
                <a:cubicBezTo>
                  <a:pt x="2" y="34"/>
                  <a:pt x="2" y="34"/>
                  <a:pt x="2" y="34"/>
                </a:cubicBezTo>
                <a:cubicBezTo>
                  <a:pt x="2" y="34"/>
                  <a:pt x="2" y="34"/>
                  <a:pt x="2" y="34"/>
                </a:cubicBezTo>
                <a:cubicBezTo>
                  <a:pt x="2" y="34"/>
                  <a:pt x="2" y="34"/>
                  <a:pt x="2" y="34"/>
                </a:cubicBezTo>
                <a:cubicBezTo>
                  <a:pt x="2" y="34"/>
                  <a:pt x="2" y="33"/>
                  <a:pt x="2" y="33"/>
                </a:cubicBezTo>
                <a:cubicBezTo>
                  <a:pt x="2" y="32"/>
                  <a:pt x="2" y="29"/>
                  <a:pt x="3" y="26"/>
                </a:cubicBezTo>
                <a:cubicBezTo>
                  <a:pt x="4" y="18"/>
                  <a:pt x="7" y="8"/>
                  <a:pt x="9" y="4"/>
                </a:cubicBezTo>
                <a:cubicBezTo>
                  <a:pt x="9" y="4"/>
                  <a:pt x="9" y="4"/>
                  <a:pt x="9" y="4"/>
                </a:cubicBezTo>
                <a:cubicBezTo>
                  <a:pt x="9" y="3"/>
                  <a:pt x="10" y="2"/>
                  <a:pt x="10" y="2"/>
                </a:cubicBezTo>
                <a:cubicBezTo>
                  <a:pt x="9" y="1"/>
                  <a:pt x="9" y="1"/>
                  <a:pt x="9"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85"/>
          <p:cNvSpPr>
            <a:spLocks/>
          </p:cNvSpPr>
          <p:nvPr/>
        </p:nvSpPr>
        <p:spPr bwMode="auto">
          <a:xfrm>
            <a:off x="7952225" y="5276717"/>
            <a:ext cx="329155" cy="191579"/>
          </a:xfrm>
          <a:custGeom>
            <a:avLst/>
            <a:gdLst>
              <a:gd name="T0" fmla="*/ 7 w 108"/>
              <a:gd name="T1" fmla="*/ 61 h 63"/>
              <a:gd name="T2" fmla="*/ 51 w 108"/>
              <a:gd name="T3" fmla="*/ 31 h 63"/>
              <a:gd name="T4" fmla="*/ 105 w 108"/>
              <a:gd name="T5" fmla="*/ 6 h 63"/>
              <a:gd name="T6" fmla="*/ 103 w 108"/>
              <a:gd name="T7" fmla="*/ 1 h 63"/>
              <a:gd name="T8" fmla="*/ 3 w 108"/>
              <a:gd name="T9" fmla="*/ 54 h 63"/>
              <a:gd name="T10" fmla="*/ 7 w 108"/>
              <a:gd name="T11" fmla="*/ 61 h 63"/>
            </a:gdLst>
            <a:ahLst/>
            <a:cxnLst>
              <a:cxn ang="0">
                <a:pos x="T0" y="T1"/>
              </a:cxn>
              <a:cxn ang="0">
                <a:pos x="T2" y="T3"/>
              </a:cxn>
              <a:cxn ang="0">
                <a:pos x="T4" y="T5"/>
              </a:cxn>
              <a:cxn ang="0">
                <a:pos x="T6" y="T7"/>
              </a:cxn>
              <a:cxn ang="0">
                <a:pos x="T8" y="T9"/>
              </a:cxn>
              <a:cxn ang="0">
                <a:pos x="T10" y="T11"/>
              </a:cxn>
            </a:cxnLst>
            <a:rect l="0" t="0" r="r" b="b"/>
            <a:pathLst>
              <a:path w="108" h="63">
                <a:moveTo>
                  <a:pt x="7" y="61"/>
                </a:moveTo>
                <a:cubicBezTo>
                  <a:pt x="22" y="51"/>
                  <a:pt x="36" y="40"/>
                  <a:pt x="51" y="31"/>
                </a:cubicBezTo>
                <a:cubicBezTo>
                  <a:pt x="68" y="21"/>
                  <a:pt x="86" y="14"/>
                  <a:pt x="105" y="6"/>
                </a:cubicBezTo>
                <a:cubicBezTo>
                  <a:pt x="108" y="5"/>
                  <a:pt x="106" y="0"/>
                  <a:pt x="103" y="1"/>
                </a:cubicBezTo>
                <a:cubicBezTo>
                  <a:pt x="67" y="10"/>
                  <a:pt x="30" y="29"/>
                  <a:pt x="3" y="54"/>
                </a:cubicBezTo>
                <a:cubicBezTo>
                  <a:pt x="0" y="57"/>
                  <a:pt x="3" y="63"/>
                  <a:pt x="7"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86"/>
          <p:cNvSpPr>
            <a:spLocks noEditPoints="1"/>
          </p:cNvSpPr>
          <p:nvPr/>
        </p:nvSpPr>
        <p:spPr bwMode="auto">
          <a:xfrm>
            <a:off x="7797933" y="5133997"/>
            <a:ext cx="933464" cy="1027325"/>
          </a:xfrm>
          <a:custGeom>
            <a:avLst/>
            <a:gdLst>
              <a:gd name="T0" fmla="*/ 266 w 307"/>
              <a:gd name="T1" fmla="*/ 138 h 338"/>
              <a:gd name="T2" fmla="*/ 159 w 307"/>
              <a:gd name="T3" fmla="*/ 7 h 338"/>
              <a:gd name="T4" fmla="*/ 149 w 307"/>
              <a:gd name="T5" fmla="*/ 17 h 338"/>
              <a:gd name="T6" fmla="*/ 264 w 307"/>
              <a:gd name="T7" fmla="*/ 156 h 338"/>
              <a:gd name="T8" fmla="*/ 251 w 307"/>
              <a:gd name="T9" fmla="*/ 157 h 338"/>
              <a:gd name="T10" fmla="*/ 220 w 307"/>
              <a:gd name="T11" fmla="*/ 192 h 338"/>
              <a:gd name="T12" fmla="*/ 243 w 307"/>
              <a:gd name="T13" fmla="*/ 145 h 338"/>
              <a:gd name="T14" fmla="*/ 229 w 307"/>
              <a:gd name="T15" fmla="*/ 152 h 338"/>
              <a:gd name="T16" fmla="*/ 169 w 307"/>
              <a:gd name="T17" fmla="*/ 218 h 338"/>
              <a:gd name="T18" fmla="*/ 184 w 307"/>
              <a:gd name="T19" fmla="*/ 191 h 338"/>
              <a:gd name="T20" fmla="*/ 165 w 307"/>
              <a:gd name="T21" fmla="*/ 193 h 338"/>
              <a:gd name="T22" fmla="*/ 141 w 307"/>
              <a:gd name="T23" fmla="*/ 227 h 338"/>
              <a:gd name="T24" fmla="*/ 126 w 307"/>
              <a:gd name="T25" fmla="*/ 228 h 338"/>
              <a:gd name="T26" fmla="*/ 143 w 307"/>
              <a:gd name="T27" fmla="*/ 203 h 338"/>
              <a:gd name="T28" fmla="*/ 104 w 307"/>
              <a:gd name="T29" fmla="*/ 229 h 338"/>
              <a:gd name="T30" fmla="*/ 123 w 307"/>
              <a:gd name="T31" fmla="*/ 196 h 338"/>
              <a:gd name="T32" fmla="*/ 89 w 307"/>
              <a:gd name="T33" fmla="*/ 226 h 338"/>
              <a:gd name="T34" fmla="*/ 77 w 307"/>
              <a:gd name="T35" fmla="*/ 217 h 338"/>
              <a:gd name="T36" fmla="*/ 70 w 307"/>
              <a:gd name="T37" fmla="*/ 194 h 338"/>
              <a:gd name="T38" fmla="*/ 59 w 307"/>
              <a:gd name="T39" fmla="*/ 173 h 338"/>
              <a:gd name="T40" fmla="*/ 65 w 307"/>
              <a:gd name="T41" fmla="*/ 110 h 338"/>
              <a:gd name="T42" fmla="*/ 44 w 307"/>
              <a:gd name="T43" fmla="*/ 127 h 338"/>
              <a:gd name="T44" fmla="*/ 46 w 307"/>
              <a:gd name="T45" fmla="*/ 88 h 338"/>
              <a:gd name="T46" fmla="*/ 35 w 307"/>
              <a:gd name="T47" fmla="*/ 143 h 338"/>
              <a:gd name="T48" fmla="*/ 3 w 307"/>
              <a:gd name="T49" fmla="*/ 103 h 338"/>
              <a:gd name="T50" fmla="*/ 113 w 307"/>
              <a:gd name="T51" fmla="*/ 261 h 338"/>
              <a:gd name="T52" fmla="*/ 191 w 307"/>
              <a:gd name="T53" fmla="*/ 224 h 338"/>
              <a:gd name="T54" fmla="*/ 132 w 307"/>
              <a:gd name="T55" fmla="*/ 299 h 338"/>
              <a:gd name="T56" fmla="*/ 230 w 307"/>
              <a:gd name="T57" fmla="*/ 244 h 338"/>
              <a:gd name="T58" fmla="*/ 230 w 307"/>
              <a:gd name="T59" fmla="*/ 243 h 338"/>
              <a:gd name="T60" fmla="*/ 249 w 307"/>
              <a:gd name="T61" fmla="*/ 227 h 338"/>
              <a:gd name="T62" fmla="*/ 271 w 307"/>
              <a:gd name="T63" fmla="*/ 202 h 338"/>
              <a:gd name="T64" fmla="*/ 286 w 307"/>
              <a:gd name="T65" fmla="*/ 180 h 338"/>
              <a:gd name="T66" fmla="*/ 280 w 307"/>
              <a:gd name="T67" fmla="*/ 184 h 338"/>
              <a:gd name="T68" fmla="*/ 279 w 307"/>
              <a:gd name="T69" fmla="*/ 168 h 338"/>
              <a:gd name="T70" fmla="*/ 234 w 307"/>
              <a:gd name="T71" fmla="*/ 250 h 338"/>
              <a:gd name="T72" fmla="*/ 201 w 307"/>
              <a:gd name="T73" fmla="*/ 301 h 338"/>
              <a:gd name="T74" fmla="*/ 253 w 307"/>
              <a:gd name="T75" fmla="*/ 197 h 338"/>
              <a:gd name="T76" fmla="*/ 254 w 307"/>
              <a:gd name="T77" fmla="*/ 197 h 338"/>
              <a:gd name="T78" fmla="*/ 250 w 307"/>
              <a:gd name="T79" fmla="*/ 184 h 338"/>
              <a:gd name="T80" fmla="*/ 242 w 307"/>
              <a:gd name="T81" fmla="*/ 192 h 338"/>
              <a:gd name="T82" fmla="*/ 249 w 307"/>
              <a:gd name="T83" fmla="*/ 196 h 338"/>
              <a:gd name="T84" fmla="*/ 131 w 307"/>
              <a:gd name="T85" fmla="*/ 246 h 338"/>
              <a:gd name="T86" fmla="*/ 85 w 307"/>
              <a:gd name="T87" fmla="*/ 229 h 338"/>
              <a:gd name="T88" fmla="*/ 66 w 307"/>
              <a:gd name="T89" fmla="*/ 200 h 338"/>
              <a:gd name="T90" fmla="*/ 40 w 307"/>
              <a:gd name="T91" fmla="*/ 139 h 338"/>
              <a:gd name="T92" fmla="*/ 46 w 307"/>
              <a:gd name="T93" fmla="*/ 156 h 338"/>
              <a:gd name="T94" fmla="*/ 56 w 307"/>
              <a:gd name="T95" fmla="*/ 181 h 338"/>
              <a:gd name="T96" fmla="*/ 57 w 307"/>
              <a:gd name="T97" fmla="*/ 184 h 338"/>
              <a:gd name="T98" fmla="*/ 65 w 307"/>
              <a:gd name="T99" fmla="*/ 198 h 338"/>
              <a:gd name="T100" fmla="*/ 99 w 307"/>
              <a:gd name="T101" fmla="*/ 227 h 338"/>
              <a:gd name="T102" fmla="*/ 101 w 307"/>
              <a:gd name="T103" fmla="*/ 234 h 338"/>
              <a:gd name="T104" fmla="*/ 118 w 307"/>
              <a:gd name="T105" fmla="*/ 235 h 338"/>
              <a:gd name="T106" fmla="*/ 158 w 307"/>
              <a:gd name="T107" fmla="*/ 230 h 338"/>
              <a:gd name="T108" fmla="*/ 216 w 307"/>
              <a:gd name="T109" fmla="*/ 188 h 338"/>
              <a:gd name="T110" fmla="*/ 238 w 307"/>
              <a:gd name="T111" fmla="*/ 202 h 338"/>
              <a:gd name="T112" fmla="*/ 276 w 307"/>
              <a:gd name="T113" fmla="*/ 191 h 338"/>
              <a:gd name="T114" fmla="*/ 259 w 307"/>
              <a:gd name="T115" fmla="*/ 19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7" h="338">
                <a:moveTo>
                  <a:pt x="306" y="183"/>
                </a:moveTo>
                <a:cubicBezTo>
                  <a:pt x="299" y="173"/>
                  <a:pt x="292" y="165"/>
                  <a:pt x="282" y="159"/>
                </a:cubicBezTo>
                <a:cubicBezTo>
                  <a:pt x="282" y="159"/>
                  <a:pt x="282" y="159"/>
                  <a:pt x="281" y="159"/>
                </a:cubicBezTo>
                <a:cubicBezTo>
                  <a:pt x="276" y="152"/>
                  <a:pt x="271" y="145"/>
                  <a:pt x="266" y="138"/>
                </a:cubicBezTo>
                <a:cubicBezTo>
                  <a:pt x="275" y="148"/>
                  <a:pt x="285" y="157"/>
                  <a:pt x="296" y="164"/>
                </a:cubicBezTo>
                <a:cubicBezTo>
                  <a:pt x="299" y="161"/>
                  <a:pt x="299" y="161"/>
                  <a:pt x="299" y="161"/>
                </a:cubicBezTo>
                <a:cubicBezTo>
                  <a:pt x="271" y="142"/>
                  <a:pt x="249" y="115"/>
                  <a:pt x="228" y="87"/>
                </a:cubicBezTo>
                <a:cubicBezTo>
                  <a:pt x="207" y="58"/>
                  <a:pt x="186" y="29"/>
                  <a:pt x="159" y="7"/>
                </a:cubicBezTo>
                <a:cubicBezTo>
                  <a:pt x="158" y="9"/>
                  <a:pt x="158" y="9"/>
                  <a:pt x="158" y="9"/>
                </a:cubicBezTo>
                <a:cubicBezTo>
                  <a:pt x="149" y="2"/>
                  <a:pt x="141" y="0"/>
                  <a:pt x="142" y="12"/>
                </a:cubicBezTo>
                <a:cubicBezTo>
                  <a:pt x="142" y="16"/>
                  <a:pt x="146" y="18"/>
                  <a:pt x="149" y="17"/>
                </a:cubicBezTo>
                <a:cubicBezTo>
                  <a:pt x="149" y="17"/>
                  <a:pt x="149" y="17"/>
                  <a:pt x="149" y="17"/>
                </a:cubicBezTo>
                <a:cubicBezTo>
                  <a:pt x="150" y="18"/>
                  <a:pt x="152" y="19"/>
                  <a:pt x="153" y="21"/>
                </a:cubicBezTo>
                <a:cubicBezTo>
                  <a:pt x="158" y="25"/>
                  <a:pt x="162" y="30"/>
                  <a:pt x="166" y="35"/>
                </a:cubicBezTo>
                <a:cubicBezTo>
                  <a:pt x="175" y="45"/>
                  <a:pt x="183" y="55"/>
                  <a:pt x="192" y="66"/>
                </a:cubicBezTo>
                <a:cubicBezTo>
                  <a:pt x="216" y="96"/>
                  <a:pt x="240" y="126"/>
                  <a:pt x="264" y="156"/>
                </a:cubicBezTo>
                <a:cubicBezTo>
                  <a:pt x="264" y="157"/>
                  <a:pt x="264" y="157"/>
                  <a:pt x="264" y="157"/>
                </a:cubicBezTo>
                <a:cubicBezTo>
                  <a:pt x="261" y="160"/>
                  <a:pt x="258" y="164"/>
                  <a:pt x="256" y="168"/>
                </a:cubicBezTo>
                <a:cubicBezTo>
                  <a:pt x="250" y="171"/>
                  <a:pt x="245" y="174"/>
                  <a:pt x="240" y="177"/>
                </a:cubicBezTo>
                <a:cubicBezTo>
                  <a:pt x="244" y="171"/>
                  <a:pt x="248" y="164"/>
                  <a:pt x="251" y="157"/>
                </a:cubicBezTo>
                <a:cubicBezTo>
                  <a:pt x="247" y="155"/>
                  <a:pt x="247" y="155"/>
                  <a:pt x="247" y="155"/>
                </a:cubicBezTo>
                <a:cubicBezTo>
                  <a:pt x="242" y="163"/>
                  <a:pt x="237" y="172"/>
                  <a:pt x="232" y="181"/>
                </a:cubicBezTo>
                <a:cubicBezTo>
                  <a:pt x="231" y="182"/>
                  <a:pt x="229" y="184"/>
                  <a:pt x="228" y="186"/>
                </a:cubicBezTo>
                <a:cubicBezTo>
                  <a:pt x="225" y="188"/>
                  <a:pt x="222" y="190"/>
                  <a:pt x="220" y="192"/>
                </a:cubicBezTo>
                <a:cubicBezTo>
                  <a:pt x="221" y="188"/>
                  <a:pt x="222" y="185"/>
                  <a:pt x="223" y="181"/>
                </a:cubicBezTo>
                <a:cubicBezTo>
                  <a:pt x="224" y="181"/>
                  <a:pt x="225" y="180"/>
                  <a:pt x="226" y="179"/>
                </a:cubicBezTo>
                <a:cubicBezTo>
                  <a:pt x="234" y="169"/>
                  <a:pt x="242" y="157"/>
                  <a:pt x="246" y="147"/>
                </a:cubicBezTo>
                <a:cubicBezTo>
                  <a:pt x="243" y="145"/>
                  <a:pt x="243" y="145"/>
                  <a:pt x="243" y="145"/>
                </a:cubicBezTo>
                <a:cubicBezTo>
                  <a:pt x="235" y="151"/>
                  <a:pt x="229" y="161"/>
                  <a:pt x="223" y="172"/>
                </a:cubicBezTo>
                <a:cubicBezTo>
                  <a:pt x="222" y="174"/>
                  <a:pt x="221" y="177"/>
                  <a:pt x="220" y="179"/>
                </a:cubicBezTo>
                <a:cubicBezTo>
                  <a:pt x="214" y="186"/>
                  <a:pt x="207" y="191"/>
                  <a:pt x="200" y="193"/>
                </a:cubicBezTo>
                <a:cubicBezTo>
                  <a:pt x="209" y="179"/>
                  <a:pt x="220" y="167"/>
                  <a:pt x="229" y="152"/>
                </a:cubicBezTo>
                <a:cubicBezTo>
                  <a:pt x="225" y="150"/>
                  <a:pt x="225" y="150"/>
                  <a:pt x="225" y="150"/>
                </a:cubicBezTo>
                <a:cubicBezTo>
                  <a:pt x="215" y="161"/>
                  <a:pt x="205" y="177"/>
                  <a:pt x="195" y="191"/>
                </a:cubicBezTo>
                <a:cubicBezTo>
                  <a:pt x="186" y="203"/>
                  <a:pt x="178" y="213"/>
                  <a:pt x="168" y="220"/>
                </a:cubicBezTo>
                <a:cubicBezTo>
                  <a:pt x="168" y="219"/>
                  <a:pt x="169" y="219"/>
                  <a:pt x="169" y="218"/>
                </a:cubicBezTo>
                <a:cubicBezTo>
                  <a:pt x="176" y="210"/>
                  <a:pt x="182" y="201"/>
                  <a:pt x="187" y="193"/>
                </a:cubicBezTo>
                <a:cubicBezTo>
                  <a:pt x="193" y="185"/>
                  <a:pt x="198" y="178"/>
                  <a:pt x="202" y="169"/>
                </a:cubicBezTo>
                <a:cubicBezTo>
                  <a:pt x="198" y="167"/>
                  <a:pt x="198" y="167"/>
                  <a:pt x="198" y="167"/>
                </a:cubicBezTo>
                <a:cubicBezTo>
                  <a:pt x="194" y="175"/>
                  <a:pt x="189" y="183"/>
                  <a:pt x="184" y="191"/>
                </a:cubicBezTo>
                <a:cubicBezTo>
                  <a:pt x="178" y="199"/>
                  <a:pt x="172" y="207"/>
                  <a:pt x="166" y="215"/>
                </a:cubicBezTo>
                <a:cubicBezTo>
                  <a:pt x="159" y="224"/>
                  <a:pt x="151" y="232"/>
                  <a:pt x="143" y="238"/>
                </a:cubicBezTo>
                <a:cubicBezTo>
                  <a:pt x="148" y="223"/>
                  <a:pt x="158" y="209"/>
                  <a:pt x="168" y="196"/>
                </a:cubicBezTo>
                <a:cubicBezTo>
                  <a:pt x="165" y="193"/>
                  <a:pt x="165" y="193"/>
                  <a:pt x="165" y="193"/>
                </a:cubicBezTo>
                <a:cubicBezTo>
                  <a:pt x="165" y="193"/>
                  <a:pt x="165" y="193"/>
                  <a:pt x="165" y="193"/>
                </a:cubicBezTo>
                <a:cubicBezTo>
                  <a:pt x="165" y="193"/>
                  <a:pt x="165" y="193"/>
                  <a:pt x="165" y="193"/>
                </a:cubicBezTo>
                <a:cubicBezTo>
                  <a:pt x="165" y="193"/>
                  <a:pt x="165" y="193"/>
                  <a:pt x="165" y="193"/>
                </a:cubicBezTo>
                <a:cubicBezTo>
                  <a:pt x="156" y="204"/>
                  <a:pt x="149" y="216"/>
                  <a:pt x="141" y="227"/>
                </a:cubicBezTo>
                <a:cubicBezTo>
                  <a:pt x="135" y="235"/>
                  <a:pt x="130" y="242"/>
                  <a:pt x="123" y="249"/>
                </a:cubicBezTo>
                <a:cubicBezTo>
                  <a:pt x="121" y="249"/>
                  <a:pt x="120" y="249"/>
                  <a:pt x="119" y="250"/>
                </a:cubicBezTo>
                <a:cubicBezTo>
                  <a:pt x="118" y="250"/>
                  <a:pt x="118" y="250"/>
                  <a:pt x="117" y="250"/>
                </a:cubicBezTo>
                <a:cubicBezTo>
                  <a:pt x="118" y="243"/>
                  <a:pt x="122" y="236"/>
                  <a:pt x="126" y="228"/>
                </a:cubicBezTo>
                <a:cubicBezTo>
                  <a:pt x="127" y="228"/>
                  <a:pt x="128" y="227"/>
                  <a:pt x="128" y="226"/>
                </a:cubicBezTo>
                <a:cubicBezTo>
                  <a:pt x="128" y="226"/>
                  <a:pt x="128" y="226"/>
                  <a:pt x="128" y="226"/>
                </a:cubicBezTo>
                <a:cubicBezTo>
                  <a:pt x="135" y="219"/>
                  <a:pt x="140" y="211"/>
                  <a:pt x="146" y="205"/>
                </a:cubicBezTo>
                <a:cubicBezTo>
                  <a:pt x="143" y="203"/>
                  <a:pt x="143" y="203"/>
                  <a:pt x="143" y="203"/>
                </a:cubicBezTo>
                <a:cubicBezTo>
                  <a:pt x="137" y="208"/>
                  <a:pt x="131" y="215"/>
                  <a:pt x="125" y="223"/>
                </a:cubicBezTo>
                <a:cubicBezTo>
                  <a:pt x="120" y="229"/>
                  <a:pt x="114" y="234"/>
                  <a:pt x="107" y="236"/>
                </a:cubicBezTo>
                <a:cubicBezTo>
                  <a:pt x="106" y="229"/>
                  <a:pt x="106" y="229"/>
                  <a:pt x="106" y="229"/>
                </a:cubicBezTo>
                <a:cubicBezTo>
                  <a:pt x="104" y="229"/>
                  <a:pt x="104" y="229"/>
                  <a:pt x="104" y="229"/>
                </a:cubicBezTo>
                <a:cubicBezTo>
                  <a:pt x="103" y="229"/>
                  <a:pt x="103" y="229"/>
                  <a:pt x="103" y="229"/>
                </a:cubicBezTo>
                <a:cubicBezTo>
                  <a:pt x="103" y="229"/>
                  <a:pt x="103" y="229"/>
                  <a:pt x="103" y="229"/>
                </a:cubicBezTo>
                <a:cubicBezTo>
                  <a:pt x="104" y="226"/>
                  <a:pt x="105" y="223"/>
                  <a:pt x="107" y="221"/>
                </a:cubicBezTo>
                <a:cubicBezTo>
                  <a:pt x="114" y="214"/>
                  <a:pt x="119" y="204"/>
                  <a:pt x="123" y="196"/>
                </a:cubicBezTo>
                <a:cubicBezTo>
                  <a:pt x="120" y="194"/>
                  <a:pt x="120" y="194"/>
                  <a:pt x="120" y="194"/>
                </a:cubicBezTo>
                <a:cubicBezTo>
                  <a:pt x="114" y="202"/>
                  <a:pt x="108" y="210"/>
                  <a:pt x="103" y="218"/>
                </a:cubicBezTo>
                <a:cubicBezTo>
                  <a:pt x="101" y="220"/>
                  <a:pt x="99" y="222"/>
                  <a:pt x="97" y="223"/>
                </a:cubicBezTo>
                <a:cubicBezTo>
                  <a:pt x="95" y="225"/>
                  <a:pt x="92" y="226"/>
                  <a:pt x="89" y="226"/>
                </a:cubicBezTo>
                <a:cubicBezTo>
                  <a:pt x="90" y="221"/>
                  <a:pt x="92" y="217"/>
                  <a:pt x="94" y="212"/>
                </a:cubicBezTo>
                <a:cubicBezTo>
                  <a:pt x="97" y="207"/>
                  <a:pt x="100" y="202"/>
                  <a:pt x="104" y="196"/>
                </a:cubicBezTo>
                <a:cubicBezTo>
                  <a:pt x="100" y="194"/>
                  <a:pt x="100" y="194"/>
                  <a:pt x="100" y="194"/>
                </a:cubicBezTo>
                <a:cubicBezTo>
                  <a:pt x="92" y="201"/>
                  <a:pt x="85" y="211"/>
                  <a:pt x="77" y="217"/>
                </a:cubicBezTo>
                <a:cubicBezTo>
                  <a:pt x="77" y="216"/>
                  <a:pt x="77" y="215"/>
                  <a:pt x="77" y="214"/>
                </a:cubicBezTo>
                <a:cubicBezTo>
                  <a:pt x="77" y="203"/>
                  <a:pt x="83" y="191"/>
                  <a:pt x="90" y="182"/>
                </a:cubicBezTo>
                <a:cubicBezTo>
                  <a:pt x="87" y="179"/>
                  <a:pt x="87" y="179"/>
                  <a:pt x="87" y="179"/>
                </a:cubicBezTo>
                <a:cubicBezTo>
                  <a:pt x="82" y="185"/>
                  <a:pt x="77" y="190"/>
                  <a:pt x="70" y="194"/>
                </a:cubicBezTo>
                <a:cubicBezTo>
                  <a:pt x="73" y="183"/>
                  <a:pt x="77" y="171"/>
                  <a:pt x="79" y="159"/>
                </a:cubicBezTo>
                <a:cubicBezTo>
                  <a:pt x="75" y="158"/>
                  <a:pt x="75" y="158"/>
                  <a:pt x="75" y="158"/>
                </a:cubicBezTo>
                <a:cubicBezTo>
                  <a:pt x="72" y="166"/>
                  <a:pt x="67" y="173"/>
                  <a:pt x="60" y="178"/>
                </a:cubicBezTo>
                <a:cubicBezTo>
                  <a:pt x="59" y="176"/>
                  <a:pt x="59" y="174"/>
                  <a:pt x="59" y="173"/>
                </a:cubicBezTo>
                <a:cubicBezTo>
                  <a:pt x="59" y="158"/>
                  <a:pt x="67" y="140"/>
                  <a:pt x="74" y="129"/>
                </a:cubicBezTo>
                <a:cubicBezTo>
                  <a:pt x="71" y="127"/>
                  <a:pt x="71" y="127"/>
                  <a:pt x="71" y="127"/>
                </a:cubicBezTo>
                <a:cubicBezTo>
                  <a:pt x="65" y="134"/>
                  <a:pt x="59" y="141"/>
                  <a:pt x="52" y="147"/>
                </a:cubicBezTo>
                <a:cubicBezTo>
                  <a:pt x="55" y="135"/>
                  <a:pt x="61" y="123"/>
                  <a:pt x="65" y="110"/>
                </a:cubicBezTo>
                <a:cubicBezTo>
                  <a:pt x="66" y="106"/>
                  <a:pt x="66" y="106"/>
                  <a:pt x="66" y="106"/>
                </a:cubicBezTo>
                <a:cubicBezTo>
                  <a:pt x="62" y="108"/>
                  <a:pt x="62" y="108"/>
                  <a:pt x="62" y="108"/>
                </a:cubicBezTo>
                <a:cubicBezTo>
                  <a:pt x="56" y="111"/>
                  <a:pt x="51" y="116"/>
                  <a:pt x="48" y="121"/>
                </a:cubicBezTo>
                <a:cubicBezTo>
                  <a:pt x="46" y="123"/>
                  <a:pt x="45" y="125"/>
                  <a:pt x="44" y="127"/>
                </a:cubicBezTo>
                <a:cubicBezTo>
                  <a:pt x="45" y="124"/>
                  <a:pt x="46" y="121"/>
                  <a:pt x="47" y="118"/>
                </a:cubicBezTo>
                <a:cubicBezTo>
                  <a:pt x="49" y="111"/>
                  <a:pt x="52" y="103"/>
                  <a:pt x="52" y="96"/>
                </a:cubicBezTo>
                <a:cubicBezTo>
                  <a:pt x="52" y="93"/>
                  <a:pt x="51" y="90"/>
                  <a:pt x="50" y="86"/>
                </a:cubicBezTo>
                <a:cubicBezTo>
                  <a:pt x="46" y="88"/>
                  <a:pt x="46" y="88"/>
                  <a:pt x="46" y="88"/>
                </a:cubicBezTo>
                <a:cubicBezTo>
                  <a:pt x="47" y="91"/>
                  <a:pt x="48" y="93"/>
                  <a:pt x="48" y="96"/>
                </a:cubicBezTo>
                <a:cubicBezTo>
                  <a:pt x="48" y="102"/>
                  <a:pt x="45" y="109"/>
                  <a:pt x="43" y="116"/>
                </a:cubicBezTo>
                <a:cubicBezTo>
                  <a:pt x="40" y="124"/>
                  <a:pt x="38" y="131"/>
                  <a:pt x="36" y="137"/>
                </a:cubicBezTo>
                <a:cubicBezTo>
                  <a:pt x="35" y="143"/>
                  <a:pt x="35" y="143"/>
                  <a:pt x="35" y="143"/>
                </a:cubicBezTo>
                <a:cubicBezTo>
                  <a:pt x="28" y="131"/>
                  <a:pt x="21" y="119"/>
                  <a:pt x="13" y="108"/>
                </a:cubicBezTo>
                <a:cubicBezTo>
                  <a:pt x="53" y="77"/>
                  <a:pt x="96" y="48"/>
                  <a:pt x="135" y="16"/>
                </a:cubicBezTo>
                <a:cubicBezTo>
                  <a:pt x="139" y="12"/>
                  <a:pt x="134" y="7"/>
                  <a:pt x="130" y="10"/>
                </a:cubicBezTo>
                <a:cubicBezTo>
                  <a:pt x="88" y="41"/>
                  <a:pt x="44" y="71"/>
                  <a:pt x="3" y="103"/>
                </a:cubicBezTo>
                <a:cubicBezTo>
                  <a:pt x="0" y="105"/>
                  <a:pt x="0" y="108"/>
                  <a:pt x="2" y="110"/>
                </a:cubicBezTo>
                <a:cubicBezTo>
                  <a:pt x="24" y="139"/>
                  <a:pt x="38" y="174"/>
                  <a:pt x="57" y="206"/>
                </a:cubicBezTo>
                <a:cubicBezTo>
                  <a:pt x="70" y="226"/>
                  <a:pt x="87" y="257"/>
                  <a:pt x="113" y="261"/>
                </a:cubicBezTo>
                <a:cubicBezTo>
                  <a:pt x="113" y="261"/>
                  <a:pt x="113" y="261"/>
                  <a:pt x="113" y="261"/>
                </a:cubicBezTo>
                <a:cubicBezTo>
                  <a:pt x="113" y="261"/>
                  <a:pt x="113" y="261"/>
                  <a:pt x="113" y="261"/>
                </a:cubicBezTo>
                <a:cubicBezTo>
                  <a:pt x="113" y="261"/>
                  <a:pt x="113" y="261"/>
                  <a:pt x="113" y="261"/>
                </a:cubicBezTo>
                <a:cubicBezTo>
                  <a:pt x="123" y="263"/>
                  <a:pt x="134" y="257"/>
                  <a:pt x="142" y="253"/>
                </a:cubicBezTo>
                <a:cubicBezTo>
                  <a:pt x="159" y="245"/>
                  <a:pt x="175" y="235"/>
                  <a:pt x="191" y="224"/>
                </a:cubicBezTo>
                <a:cubicBezTo>
                  <a:pt x="206" y="214"/>
                  <a:pt x="222" y="203"/>
                  <a:pt x="238" y="192"/>
                </a:cubicBezTo>
                <a:cubicBezTo>
                  <a:pt x="235" y="200"/>
                  <a:pt x="231" y="207"/>
                  <a:pt x="229" y="215"/>
                </a:cubicBezTo>
                <a:cubicBezTo>
                  <a:pt x="196" y="242"/>
                  <a:pt x="168" y="275"/>
                  <a:pt x="130" y="294"/>
                </a:cubicBezTo>
                <a:cubicBezTo>
                  <a:pt x="127" y="296"/>
                  <a:pt x="129" y="301"/>
                  <a:pt x="132" y="299"/>
                </a:cubicBezTo>
                <a:cubicBezTo>
                  <a:pt x="168" y="281"/>
                  <a:pt x="196" y="253"/>
                  <a:pt x="226" y="227"/>
                </a:cubicBezTo>
                <a:cubicBezTo>
                  <a:pt x="225" y="230"/>
                  <a:pt x="225" y="233"/>
                  <a:pt x="225" y="235"/>
                </a:cubicBezTo>
                <a:cubicBezTo>
                  <a:pt x="225" y="239"/>
                  <a:pt x="225" y="242"/>
                  <a:pt x="226" y="245"/>
                </a:cubicBezTo>
                <a:cubicBezTo>
                  <a:pt x="230" y="244"/>
                  <a:pt x="230" y="244"/>
                  <a:pt x="230" y="244"/>
                </a:cubicBezTo>
                <a:cubicBezTo>
                  <a:pt x="230" y="242"/>
                  <a:pt x="229" y="239"/>
                  <a:pt x="229" y="235"/>
                </a:cubicBezTo>
                <a:cubicBezTo>
                  <a:pt x="229" y="231"/>
                  <a:pt x="230" y="227"/>
                  <a:pt x="231" y="223"/>
                </a:cubicBezTo>
                <a:cubicBezTo>
                  <a:pt x="232" y="222"/>
                  <a:pt x="233" y="221"/>
                  <a:pt x="234" y="221"/>
                </a:cubicBezTo>
                <a:cubicBezTo>
                  <a:pt x="232" y="228"/>
                  <a:pt x="230" y="235"/>
                  <a:pt x="230" y="243"/>
                </a:cubicBezTo>
                <a:cubicBezTo>
                  <a:pt x="234" y="243"/>
                  <a:pt x="234" y="243"/>
                  <a:pt x="234" y="243"/>
                </a:cubicBezTo>
                <a:cubicBezTo>
                  <a:pt x="237" y="235"/>
                  <a:pt x="240" y="225"/>
                  <a:pt x="241" y="215"/>
                </a:cubicBezTo>
                <a:cubicBezTo>
                  <a:pt x="244" y="213"/>
                  <a:pt x="247" y="211"/>
                  <a:pt x="249" y="209"/>
                </a:cubicBezTo>
                <a:cubicBezTo>
                  <a:pt x="249" y="215"/>
                  <a:pt x="249" y="221"/>
                  <a:pt x="249" y="227"/>
                </a:cubicBezTo>
                <a:cubicBezTo>
                  <a:pt x="253" y="227"/>
                  <a:pt x="253" y="227"/>
                  <a:pt x="253" y="227"/>
                </a:cubicBezTo>
                <a:cubicBezTo>
                  <a:pt x="253" y="219"/>
                  <a:pt x="255" y="211"/>
                  <a:pt x="256" y="204"/>
                </a:cubicBezTo>
                <a:cubicBezTo>
                  <a:pt x="260" y="201"/>
                  <a:pt x="265" y="198"/>
                  <a:pt x="269" y="196"/>
                </a:cubicBezTo>
                <a:cubicBezTo>
                  <a:pt x="270" y="198"/>
                  <a:pt x="271" y="200"/>
                  <a:pt x="271" y="202"/>
                </a:cubicBezTo>
                <a:cubicBezTo>
                  <a:pt x="273" y="206"/>
                  <a:pt x="273" y="206"/>
                  <a:pt x="273" y="206"/>
                </a:cubicBezTo>
                <a:cubicBezTo>
                  <a:pt x="275" y="203"/>
                  <a:pt x="275" y="203"/>
                  <a:pt x="275" y="203"/>
                </a:cubicBezTo>
                <a:cubicBezTo>
                  <a:pt x="278" y="199"/>
                  <a:pt x="280" y="193"/>
                  <a:pt x="283" y="187"/>
                </a:cubicBezTo>
                <a:cubicBezTo>
                  <a:pt x="284" y="185"/>
                  <a:pt x="285" y="182"/>
                  <a:pt x="286" y="180"/>
                </a:cubicBezTo>
                <a:cubicBezTo>
                  <a:pt x="287" y="178"/>
                  <a:pt x="288" y="176"/>
                  <a:pt x="288" y="175"/>
                </a:cubicBezTo>
                <a:cubicBezTo>
                  <a:pt x="285" y="173"/>
                  <a:pt x="285" y="173"/>
                  <a:pt x="285" y="173"/>
                </a:cubicBezTo>
                <a:cubicBezTo>
                  <a:pt x="284" y="174"/>
                  <a:pt x="283" y="176"/>
                  <a:pt x="282" y="178"/>
                </a:cubicBezTo>
                <a:cubicBezTo>
                  <a:pt x="281" y="180"/>
                  <a:pt x="281" y="182"/>
                  <a:pt x="280" y="184"/>
                </a:cubicBezTo>
                <a:cubicBezTo>
                  <a:pt x="279" y="184"/>
                  <a:pt x="278" y="183"/>
                  <a:pt x="277" y="184"/>
                </a:cubicBezTo>
                <a:cubicBezTo>
                  <a:pt x="275" y="185"/>
                  <a:pt x="273" y="186"/>
                  <a:pt x="271" y="187"/>
                </a:cubicBezTo>
                <a:cubicBezTo>
                  <a:pt x="270" y="183"/>
                  <a:pt x="269" y="178"/>
                  <a:pt x="268" y="174"/>
                </a:cubicBezTo>
                <a:cubicBezTo>
                  <a:pt x="272" y="172"/>
                  <a:pt x="276" y="170"/>
                  <a:pt x="279" y="168"/>
                </a:cubicBezTo>
                <a:cubicBezTo>
                  <a:pt x="280" y="168"/>
                  <a:pt x="280" y="168"/>
                  <a:pt x="281" y="168"/>
                </a:cubicBezTo>
                <a:cubicBezTo>
                  <a:pt x="287" y="173"/>
                  <a:pt x="298" y="182"/>
                  <a:pt x="293" y="186"/>
                </a:cubicBezTo>
                <a:cubicBezTo>
                  <a:pt x="286" y="192"/>
                  <a:pt x="279" y="199"/>
                  <a:pt x="273" y="206"/>
                </a:cubicBezTo>
                <a:cubicBezTo>
                  <a:pt x="260" y="220"/>
                  <a:pt x="247" y="235"/>
                  <a:pt x="234" y="250"/>
                </a:cubicBezTo>
                <a:cubicBezTo>
                  <a:pt x="221" y="265"/>
                  <a:pt x="208" y="278"/>
                  <a:pt x="193" y="291"/>
                </a:cubicBezTo>
                <a:cubicBezTo>
                  <a:pt x="181" y="302"/>
                  <a:pt x="169" y="313"/>
                  <a:pt x="164" y="328"/>
                </a:cubicBezTo>
                <a:cubicBezTo>
                  <a:pt x="162" y="333"/>
                  <a:pt x="168" y="338"/>
                  <a:pt x="171" y="334"/>
                </a:cubicBezTo>
                <a:cubicBezTo>
                  <a:pt x="181" y="323"/>
                  <a:pt x="190" y="311"/>
                  <a:pt x="201" y="301"/>
                </a:cubicBezTo>
                <a:cubicBezTo>
                  <a:pt x="211" y="291"/>
                  <a:pt x="221" y="283"/>
                  <a:pt x="230" y="273"/>
                </a:cubicBezTo>
                <a:cubicBezTo>
                  <a:pt x="254" y="244"/>
                  <a:pt x="278" y="215"/>
                  <a:pt x="305" y="189"/>
                </a:cubicBezTo>
                <a:cubicBezTo>
                  <a:pt x="306" y="187"/>
                  <a:pt x="307" y="185"/>
                  <a:pt x="306" y="183"/>
                </a:cubicBezTo>
                <a:close/>
                <a:moveTo>
                  <a:pt x="253" y="197"/>
                </a:moveTo>
                <a:cubicBezTo>
                  <a:pt x="253" y="194"/>
                  <a:pt x="253" y="191"/>
                  <a:pt x="252" y="188"/>
                </a:cubicBezTo>
                <a:cubicBezTo>
                  <a:pt x="251" y="184"/>
                  <a:pt x="251" y="184"/>
                  <a:pt x="251" y="184"/>
                </a:cubicBezTo>
                <a:cubicBezTo>
                  <a:pt x="254" y="182"/>
                  <a:pt x="257" y="180"/>
                  <a:pt x="260" y="178"/>
                </a:cubicBezTo>
                <a:cubicBezTo>
                  <a:pt x="257" y="184"/>
                  <a:pt x="255" y="191"/>
                  <a:pt x="254" y="197"/>
                </a:cubicBezTo>
                <a:cubicBezTo>
                  <a:pt x="253" y="197"/>
                  <a:pt x="253" y="197"/>
                  <a:pt x="253" y="197"/>
                </a:cubicBezTo>
                <a:close/>
                <a:moveTo>
                  <a:pt x="242" y="192"/>
                </a:moveTo>
                <a:cubicBezTo>
                  <a:pt x="240" y="191"/>
                  <a:pt x="240" y="191"/>
                  <a:pt x="240" y="191"/>
                </a:cubicBezTo>
                <a:cubicBezTo>
                  <a:pt x="243" y="189"/>
                  <a:pt x="247" y="186"/>
                  <a:pt x="250" y="184"/>
                </a:cubicBezTo>
                <a:cubicBezTo>
                  <a:pt x="248" y="188"/>
                  <a:pt x="248" y="188"/>
                  <a:pt x="248" y="188"/>
                </a:cubicBezTo>
                <a:cubicBezTo>
                  <a:pt x="246" y="191"/>
                  <a:pt x="244" y="195"/>
                  <a:pt x="242" y="199"/>
                </a:cubicBezTo>
                <a:cubicBezTo>
                  <a:pt x="242" y="198"/>
                  <a:pt x="243" y="198"/>
                  <a:pt x="243" y="197"/>
                </a:cubicBezTo>
                <a:cubicBezTo>
                  <a:pt x="243" y="195"/>
                  <a:pt x="242" y="193"/>
                  <a:pt x="242" y="192"/>
                </a:cubicBezTo>
                <a:close/>
                <a:moveTo>
                  <a:pt x="249" y="196"/>
                </a:moveTo>
                <a:cubicBezTo>
                  <a:pt x="249" y="197"/>
                  <a:pt x="249" y="198"/>
                  <a:pt x="249" y="200"/>
                </a:cubicBezTo>
                <a:cubicBezTo>
                  <a:pt x="248" y="201"/>
                  <a:pt x="247" y="202"/>
                  <a:pt x="245" y="202"/>
                </a:cubicBezTo>
                <a:cubicBezTo>
                  <a:pt x="247" y="200"/>
                  <a:pt x="248" y="198"/>
                  <a:pt x="249" y="196"/>
                </a:cubicBezTo>
                <a:close/>
                <a:moveTo>
                  <a:pt x="139" y="237"/>
                </a:moveTo>
                <a:cubicBezTo>
                  <a:pt x="138" y="239"/>
                  <a:pt x="137" y="241"/>
                  <a:pt x="137" y="243"/>
                </a:cubicBezTo>
                <a:cubicBezTo>
                  <a:pt x="136" y="244"/>
                  <a:pt x="136" y="244"/>
                  <a:pt x="136" y="244"/>
                </a:cubicBezTo>
                <a:cubicBezTo>
                  <a:pt x="135" y="245"/>
                  <a:pt x="133" y="245"/>
                  <a:pt x="131" y="246"/>
                </a:cubicBezTo>
                <a:cubicBezTo>
                  <a:pt x="134" y="243"/>
                  <a:pt x="136" y="240"/>
                  <a:pt x="139" y="237"/>
                </a:cubicBezTo>
                <a:close/>
                <a:moveTo>
                  <a:pt x="90" y="210"/>
                </a:moveTo>
                <a:cubicBezTo>
                  <a:pt x="88" y="216"/>
                  <a:pt x="85" y="222"/>
                  <a:pt x="85" y="228"/>
                </a:cubicBezTo>
                <a:cubicBezTo>
                  <a:pt x="85" y="229"/>
                  <a:pt x="85" y="229"/>
                  <a:pt x="85" y="229"/>
                </a:cubicBezTo>
                <a:cubicBezTo>
                  <a:pt x="83" y="226"/>
                  <a:pt x="81" y="224"/>
                  <a:pt x="79" y="221"/>
                </a:cubicBezTo>
                <a:cubicBezTo>
                  <a:pt x="83" y="218"/>
                  <a:pt x="87" y="214"/>
                  <a:pt x="90" y="210"/>
                </a:cubicBezTo>
                <a:close/>
                <a:moveTo>
                  <a:pt x="73" y="211"/>
                </a:moveTo>
                <a:cubicBezTo>
                  <a:pt x="70" y="207"/>
                  <a:pt x="68" y="204"/>
                  <a:pt x="66" y="200"/>
                </a:cubicBezTo>
                <a:cubicBezTo>
                  <a:pt x="68" y="199"/>
                  <a:pt x="68" y="199"/>
                  <a:pt x="68" y="199"/>
                </a:cubicBezTo>
                <a:cubicBezTo>
                  <a:pt x="71" y="198"/>
                  <a:pt x="75" y="196"/>
                  <a:pt x="78" y="194"/>
                </a:cubicBezTo>
                <a:cubicBezTo>
                  <a:pt x="75" y="199"/>
                  <a:pt x="73" y="205"/>
                  <a:pt x="73" y="211"/>
                </a:cubicBezTo>
                <a:close/>
                <a:moveTo>
                  <a:pt x="40" y="139"/>
                </a:moveTo>
                <a:cubicBezTo>
                  <a:pt x="44" y="134"/>
                  <a:pt x="47" y="128"/>
                  <a:pt x="51" y="123"/>
                </a:cubicBezTo>
                <a:cubicBezTo>
                  <a:pt x="53" y="120"/>
                  <a:pt x="56" y="117"/>
                  <a:pt x="59" y="115"/>
                </a:cubicBezTo>
                <a:cubicBezTo>
                  <a:pt x="55" y="127"/>
                  <a:pt x="49" y="138"/>
                  <a:pt x="47" y="151"/>
                </a:cubicBezTo>
                <a:cubicBezTo>
                  <a:pt x="46" y="156"/>
                  <a:pt x="46" y="156"/>
                  <a:pt x="46" y="156"/>
                </a:cubicBezTo>
                <a:cubicBezTo>
                  <a:pt x="50" y="153"/>
                  <a:pt x="50" y="153"/>
                  <a:pt x="50" y="153"/>
                </a:cubicBezTo>
                <a:cubicBezTo>
                  <a:pt x="55" y="151"/>
                  <a:pt x="58" y="147"/>
                  <a:pt x="62" y="143"/>
                </a:cubicBezTo>
                <a:cubicBezTo>
                  <a:pt x="58" y="153"/>
                  <a:pt x="55" y="163"/>
                  <a:pt x="55" y="173"/>
                </a:cubicBezTo>
                <a:cubicBezTo>
                  <a:pt x="55" y="176"/>
                  <a:pt x="55" y="179"/>
                  <a:pt x="56" y="181"/>
                </a:cubicBezTo>
                <a:cubicBezTo>
                  <a:pt x="56" y="182"/>
                  <a:pt x="56" y="182"/>
                  <a:pt x="56" y="182"/>
                </a:cubicBezTo>
                <a:cubicBezTo>
                  <a:pt x="49" y="170"/>
                  <a:pt x="42" y="157"/>
                  <a:pt x="35" y="144"/>
                </a:cubicBezTo>
                <a:lnTo>
                  <a:pt x="40" y="139"/>
                </a:lnTo>
                <a:close/>
                <a:moveTo>
                  <a:pt x="57" y="184"/>
                </a:moveTo>
                <a:cubicBezTo>
                  <a:pt x="59" y="183"/>
                  <a:pt x="59" y="183"/>
                  <a:pt x="59" y="183"/>
                </a:cubicBezTo>
                <a:cubicBezTo>
                  <a:pt x="64" y="180"/>
                  <a:pt x="68" y="176"/>
                  <a:pt x="72" y="172"/>
                </a:cubicBezTo>
                <a:cubicBezTo>
                  <a:pt x="69" y="181"/>
                  <a:pt x="67" y="189"/>
                  <a:pt x="65" y="197"/>
                </a:cubicBezTo>
                <a:cubicBezTo>
                  <a:pt x="65" y="198"/>
                  <a:pt x="65" y="198"/>
                  <a:pt x="65" y="198"/>
                </a:cubicBezTo>
                <a:cubicBezTo>
                  <a:pt x="62" y="192"/>
                  <a:pt x="59" y="187"/>
                  <a:pt x="57" y="184"/>
                </a:cubicBezTo>
                <a:close/>
                <a:moveTo>
                  <a:pt x="86" y="230"/>
                </a:moveTo>
                <a:cubicBezTo>
                  <a:pt x="87" y="230"/>
                  <a:pt x="87" y="230"/>
                  <a:pt x="87" y="230"/>
                </a:cubicBezTo>
                <a:cubicBezTo>
                  <a:pt x="91" y="230"/>
                  <a:pt x="95" y="229"/>
                  <a:pt x="99" y="227"/>
                </a:cubicBezTo>
                <a:cubicBezTo>
                  <a:pt x="99" y="227"/>
                  <a:pt x="99" y="227"/>
                  <a:pt x="99" y="227"/>
                </a:cubicBezTo>
                <a:cubicBezTo>
                  <a:pt x="99" y="228"/>
                  <a:pt x="98" y="230"/>
                  <a:pt x="98" y="231"/>
                </a:cubicBezTo>
                <a:cubicBezTo>
                  <a:pt x="96" y="238"/>
                  <a:pt x="96" y="238"/>
                  <a:pt x="96" y="238"/>
                </a:cubicBezTo>
                <a:cubicBezTo>
                  <a:pt x="101" y="234"/>
                  <a:pt x="101" y="234"/>
                  <a:pt x="101" y="234"/>
                </a:cubicBezTo>
                <a:cubicBezTo>
                  <a:pt x="102" y="233"/>
                  <a:pt x="102" y="233"/>
                  <a:pt x="102" y="233"/>
                </a:cubicBezTo>
                <a:cubicBezTo>
                  <a:pt x="104" y="241"/>
                  <a:pt x="104" y="241"/>
                  <a:pt x="104" y="241"/>
                </a:cubicBezTo>
                <a:cubicBezTo>
                  <a:pt x="106" y="241"/>
                  <a:pt x="106" y="241"/>
                  <a:pt x="106" y="241"/>
                </a:cubicBezTo>
                <a:cubicBezTo>
                  <a:pt x="111" y="239"/>
                  <a:pt x="114" y="237"/>
                  <a:pt x="118" y="235"/>
                </a:cubicBezTo>
                <a:cubicBezTo>
                  <a:pt x="115" y="240"/>
                  <a:pt x="114" y="245"/>
                  <a:pt x="113" y="250"/>
                </a:cubicBezTo>
                <a:cubicBezTo>
                  <a:pt x="103" y="249"/>
                  <a:pt x="94" y="241"/>
                  <a:pt x="86" y="230"/>
                </a:cubicBezTo>
                <a:close/>
                <a:moveTo>
                  <a:pt x="151" y="237"/>
                </a:moveTo>
                <a:cubicBezTo>
                  <a:pt x="153" y="235"/>
                  <a:pt x="156" y="233"/>
                  <a:pt x="158" y="230"/>
                </a:cubicBezTo>
                <a:cubicBezTo>
                  <a:pt x="162" y="228"/>
                  <a:pt x="162" y="228"/>
                  <a:pt x="162" y="228"/>
                </a:cubicBezTo>
                <a:cubicBezTo>
                  <a:pt x="175" y="222"/>
                  <a:pt x="186" y="211"/>
                  <a:pt x="195" y="198"/>
                </a:cubicBezTo>
                <a:cubicBezTo>
                  <a:pt x="195" y="198"/>
                  <a:pt x="195" y="198"/>
                  <a:pt x="195" y="198"/>
                </a:cubicBezTo>
                <a:cubicBezTo>
                  <a:pt x="203" y="197"/>
                  <a:pt x="210" y="193"/>
                  <a:pt x="216" y="188"/>
                </a:cubicBezTo>
                <a:cubicBezTo>
                  <a:pt x="216" y="191"/>
                  <a:pt x="215" y="193"/>
                  <a:pt x="214" y="195"/>
                </a:cubicBezTo>
                <a:cubicBezTo>
                  <a:pt x="211" y="198"/>
                  <a:pt x="208" y="200"/>
                  <a:pt x="205" y="202"/>
                </a:cubicBezTo>
                <a:cubicBezTo>
                  <a:pt x="188" y="213"/>
                  <a:pt x="170" y="227"/>
                  <a:pt x="151" y="237"/>
                </a:cubicBezTo>
                <a:close/>
                <a:moveTo>
                  <a:pt x="238" y="202"/>
                </a:moveTo>
                <a:cubicBezTo>
                  <a:pt x="238" y="204"/>
                  <a:pt x="238" y="206"/>
                  <a:pt x="238" y="208"/>
                </a:cubicBezTo>
                <a:cubicBezTo>
                  <a:pt x="237" y="209"/>
                  <a:pt x="236" y="210"/>
                  <a:pt x="235" y="211"/>
                </a:cubicBezTo>
                <a:cubicBezTo>
                  <a:pt x="236" y="208"/>
                  <a:pt x="237" y="205"/>
                  <a:pt x="238" y="202"/>
                </a:cubicBezTo>
                <a:close/>
                <a:moveTo>
                  <a:pt x="276" y="191"/>
                </a:moveTo>
                <a:cubicBezTo>
                  <a:pt x="276" y="193"/>
                  <a:pt x="275" y="195"/>
                  <a:pt x="274" y="197"/>
                </a:cubicBezTo>
                <a:cubicBezTo>
                  <a:pt x="274" y="196"/>
                  <a:pt x="273" y="195"/>
                  <a:pt x="273" y="193"/>
                </a:cubicBezTo>
                <a:cubicBezTo>
                  <a:pt x="274" y="193"/>
                  <a:pt x="275" y="192"/>
                  <a:pt x="276" y="191"/>
                </a:cubicBezTo>
                <a:close/>
                <a:moveTo>
                  <a:pt x="259" y="193"/>
                </a:moveTo>
                <a:cubicBezTo>
                  <a:pt x="260" y="188"/>
                  <a:pt x="262" y="183"/>
                  <a:pt x="265" y="178"/>
                </a:cubicBezTo>
                <a:cubicBezTo>
                  <a:pt x="266" y="182"/>
                  <a:pt x="266" y="185"/>
                  <a:pt x="267" y="189"/>
                </a:cubicBezTo>
                <a:cubicBezTo>
                  <a:pt x="264" y="190"/>
                  <a:pt x="262" y="192"/>
                  <a:pt x="259" y="1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87"/>
          <p:cNvSpPr>
            <a:spLocks/>
          </p:cNvSpPr>
          <p:nvPr/>
        </p:nvSpPr>
        <p:spPr bwMode="auto">
          <a:xfrm>
            <a:off x="8150232" y="5827023"/>
            <a:ext cx="267439" cy="146577"/>
          </a:xfrm>
          <a:custGeom>
            <a:avLst/>
            <a:gdLst>
              <a:gd name="T0" fmla="*/ 82 w 88"/>
              <a:gd name="T1" fmla="*/ 2 h 48"/>
              <a:gd name="T2" fmla="*/ 3 w 88"/>
              <a:gd name="T3" fmla="*/ 41 h 48"/>
              <a:gd name="T4" fmla="*/ 5 w 88"/>
              <a:gd name="T5" fmla="*/ 47 h 48"/>
              <a:gd name="T6" fmla="*/ 85 w 88"/>
              <a:gd name="T7" fmla="*/ 7 h 48"/>
              <a:gd name="T8" fmla="*/ 82 w 88"/>
              <a:gd name="T9" fmla="*/ 2 h 48"/>
            </a:gdLst>
            <a:ahLst/>
            <a:cxnLst>
              <a:cxn ang="0">
                <a:pos x="T0" y="T1"/>
              </a:cxn>
              <a:cxn ang="0">
                <a:pos x="T2" y="T3"/>
              </a:cxn>
              <a:cxn ang="0">
                <a:pos x="T4" y="T5"/>
              </a:cxn>
              <a:cxn ang="0">
                <a:pos x="T6" y="T7"/>
              </a:cxn>
              <a:cxn ang="0">
                <a:pos x="T8" y="T9"/>
              </a:cxn>
            </a:cxnLst>
            <a:rect l="0" t="0" r="r" b="b"/>
            <a:pathLst>
              <a:path w="88" h="48">
                <a:moveTo>
                  <a:pt x="82" y="2"/>
                </a:moveTo>
                <a:cubicBezTo>
                  <a:pt x="56" y="17"/>
                  <a:pt x="31" y="30"/>
                  <a:pt x="3" y="41"/>
                </a:cubicBezTo>
                <a:cubicBezTo>
                  <a:pt x="0" y="42"/>
                  <a:pt x="2" y="48"/>
                  <a:pt x="5" y="47"/>
                </a:cubicBezTo>
                <a:cubicBezTo>
                  <a:pt x="33" y="39"/>
                  <a:pt x="63" y="26"/>
                  <a:pt x="85" y="7"/>
                </a:cubicBezTo>
                <a:cubicBezTo>
                  <a:pt x="88" y="5"/>
                  <a:pt x="85" y="0"/>
                  <a:pt x="8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88"/>
          <p:cNvSpPr>
            <a:spLocks/>
          </p:cNvSpPr>
          <p:nvPr/>
        </p:nvSpPr>
        <p:spPr bwMode="auto">
          <a:xfrm>
            <a:off x="8247950" y="5897740"/>
            <a:ext cx="245581" cy="207008"/>
          </a:xfrm>
          <a:custGeom>
            <a:avLst/>
            <a:gdLst>
              <a:gd name="T0" fmla="*/ 74 w 81"/>
              <a:gd name="T1" fmla="*/ 2 h 68"/>
              <a:gd name="T2" fmla="*/ 2 w 81"/>
              <a:gd name="T3" fmla="*/ 63 h 68"/>
              <a:gd name="T4" fmla="*/ 5 w 81"/>
              <a:gd name="T5" fmla="*/ 66 h 68"/>
              <a:gd name="T6" fmla="*/ 78 w 81"/>
              <a:gd name="T7" fmla="*/ 6 h 68"/>
              <a:gd name="T8" fmla="*/ 74 w 81"/>
              <a:gd name="T9" fmla="*/ 2 h 68"/>
            </a:gdLst>
            <a:ahLst/>
            <a:cxnLst>
              <a:cxn ang="0">
                <a:pos x="T0" y="T1"/>
              </a:cxn>
              <a:cxn ang="0">
                <a:pos x="T2" y="T3"/>
              </a:cxn>
              <a:cxn ang="0">
                <a:pos x="T4" y="T5"/>
              </a:cxn>
              <a:cxn ang="0">
                <a:pos x="T6" y="T7"/>
              </a:cxn>
              <a:cxn ang="0">
                <a:pos x="T8" y="T9"/>
              </a:cxn>
            </a:cxnLst>
            <a:rect l="0" t="0" r="r" b="b"/>
            <a:pathLst>
              <a:path w="81" h="68">
                <a:moveTo>
                  <a:pt x="74" y="2"/>
                </a:moveTo>
                <a:cubicBezTo>
                  <a:pt x="50" y="22"/>
                  <a:pt x="24" y="40"/>
                  <a:pt x="2" y="63"/>
                </a:cubicBezTo>
                <a:cubicBezTo>
                  <a:pt x="0" y="65"/>
                  <a:pt x="3" y="68"/>
                  <a:pt x="5" y="66"/>
                </a:cubicBezTo>
                <a:cubicBezTo>
                  <a:pt x="28" y="45"/>
                  <a:pt x="54" y="27"/>
                  <a:pt x="78" y="6"/>
                </a:cubicBezTo>
                <a:cubicBezTo>
                  <a:pt x="81" y="4"/>
                  <a:pt x="77" y="0"/>
                  <a:pt x="74"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523"/>
          <p:cNvSpPr>
            <a:spLocks noEditPoints="1"/>
          </p:cNvSpPr>
          <p:nvPr/>
        </p:nvSpPr>
        <p:spPr bwMode="auto">
          <a:xfrm>
            <a:off x="7106627" y="4902560"/>
            <a:ext cx="474663" cy="846138"/>
          </a:xfrm>
          <a:custGeom>
            <a:avLst/>
            <a:gdLst/>
            <a:ahLst/>
            <a:cxnLst>
              <a:cxn ang="0">
                <a:pos x="176" y="1"/>
              </a:cxn>
              <a:cxn ang="0">
                <a:pos x="82" y="20"/>
              </a:cxn>
              <a:cxn ang="0">
                <a:pos x="13" y="102"/>
              </a:cxn>
              <a:cxn ang="0">
                <a:pos x="20" y="256"/>
              </a:cxn>
              <a:cxn ang="0">
                <a:pos x="105" y="379"/>
              </a:cxn>
              <a:cxn ang="0">
                <a:pos x="113" y="464"/>
              </a:cxn>
              <a:cxn ang="0">
                <a:pos x="147" y="532"/>
              </a:cxn>
              <a:cxn ang="0">
                <a:pos x="187" y="505"/>
              </a:cxn>
              <a:cxn ang="0">
                <a:pos x="208" y="367"/>
              </a:cxn>
              <a:cxn ang="0">
                <a:pos x="287" y="225"/>
              </a:cxn>
              <a:cxn ang="0">
                <a:pos x="295" y="112"/>
              </a:cxn>
              <a:cxn ang="0">
                <a:pos x="157" y="524"/>
              </a:cxn>
              <a:cxn ang="0">
                <a:pos x="141" y="506"/>
              </a:cxn>
              <a:cxn ang="0">
                <a:pos x="164" y="522"/>
              </a:cxn>
              <a:cxn ang="0">
                <a:pos x="142" y="497"/>
              </a:cxn>
              <a:cxn ang="0">
                <a:pos x="180" y="484"/>
              </a:cxn>
              <a:cxn ang="0">
                <a:pos x="180" y="475"/>
              </a:cxn>
              <a:cxn ang="0">
                <a:pos x="183" y="476"/>
              </a:cxn>
              <a:cxn ang="0">
                <a:pos x="111" y="212"/>
              </a:cxn>
              <a:cxn ang="0">
                <a:pos x="142" y="198"/>
              </a:cxn>
              <a:cxn ang="0">
                <a:pos x="186" y="202"/>
              </a:cxn>
              <a:cxn ang="0">
                <a:pos x="185" y="236"/>
              </a:cxn>
              <a:cxn ang="0">
                <a:pos x="169" y="412"/>
              </a:cxn>
              <a:cxn ang="0">
                <a:pos x="149" y="358"/>
              </a:cxn>
              <a:cxn ang="0">
                <a:pos x="115" y="157"/>
              </a:cxn>
              <a:cxn ang="0">
                <a:pos x="168" y="156"/>
              </a:cxn>
              <a:cxn ang="0">
                <a:pos x="168" y="171"/>
              </a:cxn>
              <a:cxn ang="0">
                <a:pos x="275" y="231"/>
              </a:cxn>
              <a:cxn ang="0">
                <a:pos x="206" y="346"/>
              </a:cxn>
              <a:cxn ang="0">
                <a:pos x="182" y="447"/>
              </a:cxn>
              <a:cxn ang="0">
                <a:pos x="190" y="255"/>
              </a:cxn>
              <a:cxn ang="0">
                <a:pos x="222" y="218"/>
              </a:cxn>
              <a:cxn ang="0">
                <a:pos x="214" y="201"/>
              </a:cxn>
              <a:cxn ang="0">
                <a:pos x="211" y="195"/>
              </a:cxn>
              <a:cxn ang="0">
                <a:pos x="220" y="162"/>
              </a:cxn>
              <a:cxn ang="0">
                <a:pos x="183" y="193"/>
              </a:cxn>
              <a:cxn ang="0">
                <a:pos x="181" y="151"/>
              </a:cxn>
              <a:cxn ang="0">
                <a:pos x="159" y="156"/>
              </a:cxn>
              <a:cxn ang="0">
                <a:pos x="151" y="190"/>
              </a:cxn>
              <a:cxn ang="0">
                <a:pos x="127" y="155"/>
              </a:cxn>
              <a:cxn ang="0">
                <a:pos x="103" y="153"/>
              </a:cxn>
              <a:cxn ang="0">
                <a:pos x="119" y="184"/>
              </a:cxn>
              <a:cxn ang="0">
                <a:pos x="79" y="169"/>
              </a:cxn>
              <a:cxn ang="0">
                <a:pos x="62" y="186"/>
              </a:cxn>
              <a:cxn ang="0">
                <a:pos x="100" y="210"/>
              </a:cxn>
              <a:cxn ang="0">
                <a:pos x="141" y="364"/>
              </a:cxn>
              <a:cxn ang="0">
                <a:pos x="125" y="448"/>
              </a:cxn>
              <a:cxn ang="0">
                <a:pos x="87" y="332"/>
              </a:cxn>
              <a:cxn ang="0">
                <a:pos x="13" y="212"/>
              </a:cxn>
              <a:cxn ang="0">
                <a:pos x="27" y="91"/>
              </a:cxn>
              <a:cxn ang="0">
                <a:pos x="108" y="19"/>
              </a:cxn>
              <a:cxn ang="0">
                <a:pos x="229" y="27"/>
              </a:cxn>
              <a:cxn ang="0">
                <a:pos x="289" y="133"/>
              </a:cxn>
              <a:cxn ang="0">
                <a:pos x="212" y="212"/>
              </a:cxn>
              <a:cxn ang="0">
                <a:pos x="200" y="187"/>
              </a:cxn>
              <a:cxn ang="0">
                <a:pos x="212" y="181"/>
              </a:cxn>
              <a:cxn ang="0">
                <a:pos x="83" y="192"/>
              </a:cxn>
              <a:cxn ang="0">
                <a:pos x="79" y="180"/>
              </a:cxn>
            </a:cxnLst>
            <a:rect l="0" t="0" r="r" b="b"/>
            <a:pathLst>
              <a:path w="299" h="533">
                <a:moveTo>
                  <a:pt x="254" y="35"/>
                </a:moveTo>
                <a:lnTo>
                  <a:pt x="254" y="35"/>
                </a:lnTo>
                <a:lnTo>
                  <a:pt x="246" y="28"/>
                </a:lnTo>
                <a:lnTo>
                  <a:pt x="237" y="22"/>
                </a:lnTo>
                <a:lnTo>
                  <a:pt x="228" y="17"/>
                </a:lnTo>
                <a:lnTo>
                  <a:pt x="219" y="11"/>
                </a:lnTo>
                <a:lnTo>
                  <a:pt x="209" y="8"/>
                </a:lnTo>
                <a:lnTo>
                  <a:pt x="198" y="5"/>
                </a:lnTo>
                <a:lnTo>
                  <a:pt x="187" y="2"/>
                </a:lnTo>
                <a:lnTo>
                  <a:pt x="176" y="1"/>
                </a:lnTo>
                <a:lnTo>
                  <a:pt x="166" y="0"/>
                </a:lnTo>
                <a:lnTo>
                  <a:pt x="155" y="0"/>
                </a:lnTo>
                <a:lnTo>
                  <a:pt x="144" y="1"/>
                </a:lnTo>
                <a:lnTo>
                  <a:pt x="133" y="2"/>
                </a:lnTo>
                <a:lnTo>
                  <a:pt x="123" y="4"/>
                </a:lnTo>
                <a:lnTo>
                  <a:pt x="111" y="7"/>
                </a:lnTo>
                <a:lnTo>
                  <a:pt x="101" y="10"/>
                </a:lnTo>
                <a:lnTo>
                  <a:pt x="92" y="14"/>
                </a:lnTo>
                <a:lnTo>
                  <a:pt x="92" y="14"/>
                </a:lnTo>
                <a:lnTo>
                  <a:pt x="82" y="20"/>
                </a:lnTo>
                <a:lnTo>
                  <a:pt x="73" y="26"/>
                </a:lnTo>
                <a:lnTo>
                  <a:pt x="64" y="32"/>
                </a:lnTo>
                <a:lnTo>
                  <a:pt x="56" y="39"/>
                </a:lnTo>
                <a:lnTo>
                  <a:pt x="48" y="47"/>
                </a:lnTo>
                <a:lnTo>
                  <a:pt x="41" y="55"/>
                </a:lnTo>
                <a:lnTo>
                  <a:pt x="35" y="63"/>
                </a:lnTo>
                <a:lnTo>
                  <a:pt x="28" y="72"/>
                </a:lnTo>
                <a:lnTo>
                  <a:pt x="22" y="82"/>
                </a:lnTo>
                <a:lnTo>
                  <a:pt x="18" y="91"/>
                </a:lnTo>
                <a:lnTo>
                  <a:pt x="13" y="102"/>
                </a:lnTo>
                <a:lnTo>
                  <a:pt x="10" y="112"/>
                </a:lnTo>
                <a:lnTo>
                  <a:pt x="4" y="133"/>
                </a:lnTo>
                <a:lnTo>
                  <a:pt x="1" y="154"/>
                </a:lnTo>
                <a:lnTo>
                  <a:pt x="1" y="154"/>
                </a:lnTo>
                <a:lnTo>
                  <a:pt x="0" y="172"/>
                </a:lnTo>
                <a:lnTo>
                  <a:pt x="1" y="190"/>
                </a:lnTo>
                <a:lnTo>
                  <a:pt x="4" y="207"/>
                </a:lnTo>
                <a:lnTo>
                  <a:pt x="8" y="224"/>
                </a:lnTo>
                <a:lnTo>
                  <a:pt x="13" y="240"/>
                </a:lnTo>
                <a:lnTo>
                  <a:pt x="20" y="256"/>
                </a:lnTo>
                <a:lnTo>
                  <a:pt x="28" y="272"/>
                </a:lnTo>
                <a:lnTo>
                  <a:pt x="39" y="286"/>
                </a:lnTo>
                <a:lnTo>
                  <a:pt x="39" y="286"/>
                </a:lnTo>
                <a:lnTo>
                  <a:pt x="53" y="304"/>
                </a:lnTo>
                <a:lnTo>
                  <a:pt x="67" y="321"/>
                </a:lnTo>
                <a:lnTo>
                  <a:pt x="81" y="340"/>
                </a:lnTo>
                <a:lnTo>
                  <a:pt x="94" y="358"/>
                </a:lnTo>
                <a:lnTo>
                  <a:pt x="94" y="358"/>
                </a:lnTo>
                <a:lnTo>
                  <a:pt x="100" y="368"/>
                </a:lnTo>
                <a:lnTo>
                  <a:pt x="105" y="379"/>
                </a:lnTo>
                <a:lnTo>
                  <a:pt x="109" y="390"/>
                </a:lnTo>
                <a:lnTo>
                  <a:pt x="111" y="401"/>
                </a:lnTo>
                <a:lnTo>
                  <a:pt x="113" y="413"/>
                </a:lnTo>
                <a:lnTo>
                  <a:pt x="115" y="425"/>
                </a:lnTo>
                <a:lnTo>
                  <a:pt x="116" y="449"/>
                </a:lnTo>
                <a:lnTo>
                  <a:pt x="116" y="449"/>
                </a:lnTo>
                <a:lnTo>
                  <a:pt x="115" y="450"/>
                </a:lnTo>
                <a:lnTo>
                  <a:pt x="113" y="453"/>
                </a:lnTo>
                <a:lnTo>
                  <a:pt x="113" y="453"/>
                </a:lnTo>
                <a:lnTo>
                  <a:pt x="113" y="464"/>
                </a:lnTo>
                <a:lnTo>
                  <a:pt x="115" y="477"/>
                </a:lnTo>
                <a:lnTo>
                  <a:pt x="116" y="490"/>
                </a:lnTo>
                <a:lnTo>
                  <a:pt x="119" y="504"/>
                </a:lnTo>
                <a:lnTo>
                  <a:pt x="122" y="510"/>
                </a:lnTo>
                <a:lnTo>
                  <a:pt x="124" y="515"/>
                </a:lnTo>
                <a:lnTo>
                  <a:pt x="128" y="520"/>
                </a:lnTo>
                <a:lnTo>
                  <a:pt x="131" y="524"/>
                </a:lnTo>
                <a:lnTo>
                  <a:pt x="136" y="528"/>
                </a:lnTo>
                <a:lnTo>
                  <a:pt x="141" y="531"/>
                </a:lnTo>
                <a:lnTo>
                  <a:pt x="147" y="532"/>
                </a:lnTo>
                <a:lnTo>
                  <a:pt x="154" y="533"/>
                </a:lnTo>
                <a:lnTo>
                  <a:pt x="154" y="533"/>
                </a:lnTo>
                <a:lnTo>
                  <a:pt x="161" y="533"/>
                </a:lnTo>
                <a:lnTo>
                  <a:pt x="166" y="531"/>
                </a:lnTo>
                <a:lnTo>
                  <a:pt x="172" y="529"/>
                </a:lnTo>
                <a:lnTo>
                  <a:pt x="176" y="525"/>
                </a:lnTo>
                <a:lnTo>
                  <a:pt x="180" y="521"/>
                </a:lnTo>
                <a:lnTo>
                  <a:pt x="183" y="516"/>
                </a:lnTo>
                <a:lnTo>
                  <a:pt x="185" y="511"/>
                </a:lnTo>
                <a:lnTo>
                  <a:pt x="187" y="505"/>
                </a:lnTo>
                <a:lnTo>
                  <a:pt x="190" y="491"/>
                </a:lnTo>
                <a:lnTo>
                  <a:pt x="191" y="477"/>
                </a:lnTo>
                <a:lnTo>
                  <a:pt x="191" y="453"/>
                </a:lnTo>
                <a:lnTo>
                  <a:pt x="191" y="453"/>
                </a:lnTo>
                <a:lnTo>
                  <a:pt x="192" y="450"/>
                </a:lnTo>
                <a:lnTo>
                  <a:pt x="192" y="450"/>
                </a:lnTo>
                <a:lnTo>
                  <a:pt x="197" y="416"/>
                </a:lnTo>
                <a:lnTo>
                  <a:pt x="200" y="399"/>
                </a:lnTo>
                <a:lnTo>
                  <a:pt x="204" y="383"/>
                </a:lnTo>
                <a:lnTo>
                  <a:pt x="208" y="367"/>
                </a:lnTo>
                <a:lnTo>
                  <a:pt x="214" y="352"/>
                </a:lnTo>
                <a:lnTo>
                  <a:pt x="221" y="336"/>
                </a:lnTo>
                <a:lnTo>
                  <a:pt x="230" y="321"/>
                </a:lnTo>
                <a:lnTo>
                  <a:pt x="230" y="321"/>
                </a:lnTo>
                <a:lnTo>
                  <a:pt x="245" y="298"/>
                </a:lnTo>
                <a:lnTo>
                  <a:pt x="261" y="275"/>
                </a:lnTo>
                <a:lnTo>
                  <a:pt x="268" y="264"/>
                </a:lnTo>
                <a:lnTo>
                  <a:pt x="275" y="251"/>
                </a:lnTo>
                <a:lnTo>
                  <a:pt x="282" y="238"/>
                </a:lnTo>
                <a:lnTo>
                  <a:pt x="287" y="225"/>
                </a:lnTo>
                <a:lnTo>
                  <a:pt x="287" y="225"/>
                </a:lnTo>
                <a:lnTo>
                  <a:pt x="291" y="214"/>
                </a:lnTo>
                <a:lnTo>
                  <a:pt x="293" y="202"/>
                </a:lnTo>
                <a:lnTo>
                  <a:pt x="296" y="189"/>
                </a:lnTo>
                <a:lnTo>
                  <a:pt x="297" y="176"/>
                </a:lnTo>
                <a:lnTo>
                  <a:pt x="298" y="163"/>
                </a:lnTo>
                <a:lnTo>
                  <a:pt x="299" y="150"/>
                </a:lnTo>
                <a:lnTo>
                  <a:pt x="298" y="138"/>
                </a:lnTo>
                <a:lnTo>
                  <a:pt x="297" y="125"/>
                </a:lnTo>
                <a:lnTo>
                  <a:pt x="295" y="112"/>
                </a:lnTo>
                <a:lnTo>
                  <a:pt x="292" y="100"/>
                </a:lnTo>
                <a:lnTo>
                  <a:pt x="288" y="87"/>
                </a:lnTo>
                <a:lnTo>
                  <a:pt x="284" y="76"/>
                </a:lnTo>
                <a:lnTo>
                  <a:pt x="278" y="65"/>
                </a:lnTo>
                <a:lnTo>
                  <a:pt x="270" y="54"/>
                </a:lnTo>
                <a:lnTo>
                  <a:pt x="263" y="44"/>
                </a:lnTo>
                <a:lnTo>
                  <a:pt x="254" y="35"/>
                </a:lnTo>
                <a:lnTo>
                  <a:pt x="254" y="35"/>
                </a:lnTo>
                <a:close/>
                <a:moveTo>
                  <a:pt x="157" y="524"/>
                </a:moveTo>
                <a:lnTo>
                  <a:pt x="157" y="524"/>
                </a:lnTo>
                <a:lnTo>
                  <a:pt x="152" y="524"/>
                </a:lnTo>
                <a:lnTo>
                  <a:pt x="147" y="524"/>
                </a:lnTo>
                <a:lnTo>
                  <a:pt x="143" y="522"/>
                </a:lnTo>
                <a:lnTo>
                  <a:pt x="140" y="520"/>
                </a:lnTo>
                <a:lnTo>
                  <a:pt x="136" y="517"/>
                </a:lnTo>
                <a:lnTo>
                  <a:pt x="134" y="514"/>
                </a:lnTo>
                <a:lnTo>
                  <a:pt x="129" y="506"/>
                </a:lnTo>
                <a:lnTo>
                  <a:pt x="129" y="506"/>
                </a:lnTo>
                <a:lnTo>
                  <a:pt x="135" y="506"/>
                </a:lnTo>
                <a:lnTo>
                  <a:pt x="141" y="506"/>
                </a:lnTo>
                <a:lnTo>
                  <a:pt x="153" y="506"/>
                </a:lnTo>
                <a:lnTo>
                  <a:pt x="165" y="505"/>
                </a:lnTo>
                <a:lnTo>
                  <a:pt x="171" y="506"/>
                </a:lnTo>
                <a:lnTo>
                  <a:pt x="177" y="507"/>
                </a:lnTo>
                <a:lnTo>
                  <a:pt x="177" y="507"/>
                </a:lnTo>
                <a:lnTo>
                  <a:pt x="178" y="507"/>
                </a:lnTo>
                <a:lnTo>
                  <a:pt x="178" y="507"/>
                </a:lnTo>
                <a:lnTo>
                  <a:pt x="174" y="513"/>
                </a:lnTo>
                <a:lnTo>
                  <a:pt x="170" y="519"/>
                </a:lnTo>
                <a:lnTo>
                  <a:pt x="164" y="522"/>
                </a:lnTo>
                <a:lnTo>
                  <a:pt x="157" y="524"/>
                </a:lnTo>
                <a:lnTo>
                  <a:pt x="157" y="524"/>
                </a:lnTo>
                <a:close/>
                <a:moveTo>
                  <a:pt x="180" y="498"/>
                </a:moveTo>
                <a:lnTo>
                  <a:pt x="180" y="498"/>
                </a:lnTo>
                <a:lnTo>
                  <a:pt x="179" y="498"/>
                </a:lnTo>
                <a:lnTo>
                  <a:pt x="179" y="498"/>
                </a:lnTo>
                <a:lnTo>
                  <a:pt x="173" y="496"/>
                </a:lnTo>
                <a:lnTo>
                  <a:pt x="167" y="496"/>
                </a:lnTo>
                <a:lnTo>
                  <a:pt x="154" y="496"/>
                </a:lnTo>
                <a:lnTo>
                  <a:pt x="142" y="497"/>
                </a:lnTo>
                <a:lnTo>
                  <a:pt x="136" y="497"/>
                </a:lnTo>
                <a:lnTo>
                  <a:pt x="130" y="496"/>
                </a:lnTo>
                <a:lnTo>
                  <a:pt x="130" y="496"/>
                </a:lnTo>
                <a:lnTo>
                  <a:pt x="128" y="496"/>
                </a:lnTo>
                <a:lnTo>
                  <a:pt x="127" y="497"/>
                </a:lnTo>
                <a:lnTo>
                  <a:pt x="127" y="497"/>
                </a:lnTo>
                <a:lnTo>
                  <a:pt x="124" y="482"/>
                </a:lnTo>
                <a:lnTo>
                  <a:pt x="124" y="482"/>
                </a:lnTo>
                <a:lnTo>
                  <a:pt x="152" y="483"/>
                </a:lnTo>
                <a:lnTo>
                  <a:pt x="180" y="484"/>
                </a:lnTo>
                <a:lnTo>
                  <a:pt x="180" y="484"/>
                </a:lnTo>
                <a:lnTo>
                  <a:pt x="182" y="484"/>
                </a:lnTo>
                <a:lnTo>
                  <a:pt x="182" y="484"/>
                </a:lnTo>
                <a:lnTo>
                  <a:pt x="181" y="491"/>
                </a:lnTo>
                <a:lnTo>
                  <a:pt x="180" y="498"/>
                </a:lnTo>
                <a:lnTo>
                  <a:pt x="180" y="498"/>
                </a:lnTo>
                <a:close/>
                <a:moveTo>
                  <a:pt x="183" y="476"/>
                </a:moveTo>
                <a:lnTo>
                  <a:pt x="183" y="476"/>
                </a:lnTo>
                <a:lnTo>
                  <a:pt x="180" y="475"/>
                </a:lnTo>
                <a:lnTo>
                  <a:pt x="180" y="475"/>
                </a:lnTo>
                <a:lnTo>
                  <a:pt x="152" y="474"/>
                </a:lnTo>
                <a:lnTo>
                  <a:pt x="123" y="473"/>
                </a:lnTo>
                <a:lnTo>
                  <a:pt x="123" y="473"/>
                </a:lnTo>
                <a:lnTo>
                  <a:pt x="123" y="457"/>
                </a:lnTo>
                <a:lnTo>
                  <a:pt x="123" y="457"/>
                </a:lnTo>
                <a:lnTo>
                  <a:pt x="138" y="457"/>
                </a:lnTo>
                <a:lnTo>
                  <a:pt x="153" y="457"/>
                </a:lnTo>
                <a:lnTo>
                  <a:pt x="183" y="456"/>
                </a:lnTo>
                <a:lnTo>
                  <a:pt x="183" y="456"/>
                </a:lnTo>
                <a:lnTo>
                  <a:pt x="183" y="476"/>
                </a:lnTo>
                <a:lnTo>
                  <a:pt x="183" y="476"/>
                </a:lnTo>
                <a:close/>
                <a:moveTo>
                  <a:pt x="146" y="327"/>
                </a:moveTo>
                <a:lnTo>
                  <a:pt x="146" y="327"/>
                </a:lnTo>
                <a:lnTo>
                  <a:pt x="141" y="298"/>
                </a:lnTo>
                <a:lnTo>
                  <a:pt x="134" y="269"/>
                </a:lnTo>
                <a:lnTo>
                  <a:pt x="130" y="253"/>
                </a:lnTo>
                <a:lnTo>
                  <a:pt x="125" y="239"/>
                </a:lnTo>
                <a:lnTo>
                  <a:pt x="119" y="225"/>
                </a:lnTo>
                <a:lnTo>
                  <a:pt x="111" y="212"/>
                </a:lnTo>
                <a:lnTo>
                  <a:pt x="111" y="212"/>
                </a:lnTo>
                <a:lnTo>
                  <a:pt x="107" y="204"/>
                </a:lnTo>
                <a:lnTo>
                  <a:pt x="107" y="204"/>
                </a:lnTo>
                <a:lnTo>
                  <a:pt x="112" y="202"/>
                </a:lnTo>
                <a:lnTo>
                  <a:pt x="118" y="198"/>
                </a:lnTo>
                <a:lnTo>
                  <a:pt x="123" y="194"/>
                </a:lnTo>
                <a:lnTo>
                  <a:pt x="126" y="189"/>
                </a:lnTo>
                <a:lnTo>
                  <a:pt x="126" y="189"/>
                </a:lnTo>
                <a:lnTo>
                  <a:pt x="134" y="195"/>
                </a:lnTo>
                <a:lnTo>
                  <a:pt x="138" y="197"/>
                </a:lnTo>
                <a:lnTo>
                  <a:pt x="142" y="198"/>
                </a:lnTo>
                <a:lnTo>
                  <a:pt x="142" y="198"/>
                </a:lnTo>
                <a:lnTo>
                  <a:pt x="148" y="199"/>
                </a:lnTo>
                <a:lnTo>
                  <a:pt x="154" y="197"/>
                </a:lnTo>
                <a:lnTo>
                  <a:pt x="160" y="195"/>
                </a:lnTo>
                <a:lnTo>
                  <a:pt x="165" y="191"/>
                </a:lnTo>
                <a:lnTo>
                  <a:pt x="165" y="191"/>
                </a:lnTo>
                <a:lnTo>
                  <a:pt x="169" y="195"/>
                </a:lnTo>
                <a:lnTo>
                  <a:pt x="174" y="199"/>
                </a:lnTo>
                <a:lnTo>
                  <a:pt x="180" y="201"/>
                </a:lnTo>
                <a:lnTo>
                  <a:pt x="186" y="202"/>
                </a:lnTo>
                <a:lnTo>
                  <a:pt x="186" y="202"/>
                </a:lnTo>
                <a:lnTo>
                  <a:pt x="186" y="208"/>
                </a:lnTo>
                <a:lnTo>
                  <a:pt x="186" y="208"/>
                </a:lnTo>
                <a:lnTo>
                  <a:pt x="187" y="210"/>
                </a:lnTo>
                <a:lnTo>
                  <a:pt x="189" y="213"/>
                </a:lnTo>
                <a:lnTo>
                  <a:pt x="193" y="217"/>
                </a:lnTo>
                <a:lnTo>
                  <a:pt x="193" y="217"/>
                </a:lnTo>
                <a:lnTo>
                  <a:pt x="190" y="223"/>
                </a:lnTo>
                <a:lnTo>
                  <a:pt x="187" y="229"/>
                </a:lnTo>
                <a:lnTo>
                  <a:pt x="185" y="236"/>
                </a:lnTo>
                <a:lnTo>
                  <a:pt x="183" y="243"/>
                </a:lnTo>
                <a:lnTo>
                  <a:pt x="183" y="243"/>
                </a:lnTo>
                <a:lnTo>
                  <a:pt x="180" y="260"/>
                </a:lnTo>
                <a:lnTo>
                  <a:pt x="178" y="276"/>
                </a:lnTo>
                <a:lnTo>
                  <a:pt x="177" y="292"/>
                </a:lnTo>
                <a:lnTo>
                  <a:pt x="176" y="308"/>
                </a:lnTo>
                <a:lnTo>
                  <a:pt x="176" y="308"/>
                </a:lnTo>
                <a:lnTo>
                  <a:pt x="174" y="343"/>
                </a:lnTo>
                <a:lnTo>
                  <a:pt x="172" y="378"/>
                </a:lnTo>
                <a:lnTo>
                  <a:pt x="169" y="412"/>
                </a:lnTo>
                <a:lnTo>
                  <a:pt x="168" y="447"/>
                </a:lnTo>
                <a:lnTo>
                  <a:pt x="168" y="447"/>
                </a:lnTo>
                <a:lnTo>
                  <a:pt x="142" y="448"/>
                </a:lnTo>
                <a:lnTo>
                  <a:pt x="142" y="448"/>
                </a:lnTo>
                <a:lnTo>
                  <a:pt x="145" y="434"/>
                </a:lnTo>
                <a:lnTo>
                  <a:pt x="147" y="418"/>
                </a:lnTo>
                <a:lnTo>
                  <a:pt x="149" y="403"/>
                </a:lnTo>
                <a:lnTo>
                  <a:pt x="150" y="388"/>
                </a:lnTo>
                <a:lnTo>
                  <a:pt x="150" y="373"/>
                </a:lnTo>
                <a:lnTo>
                  <a:pt x="149" y="358"/>
                </a:lnTo>
                <a:lnTo>
                  <a:pt x="148" y="343"/>
                </a:lnTo>
                <a:lnTo>
                  <a:pt x="146" y="327"/>
                </a:lnTo>
                <a:lnTo>
                  <a:pt x="146" y="327"/>
                </a:lnTo>
                <a:close/>
                <a:moveTo>
                  <a:pt x="117" y="167"/>
                </a:moveTo>
                <a:lnTo>
                  <a:pt x="117" y="167"/>
                </a:lnTo>
                <a:lnTo>
                  <a:pt x="113" y="163"/>
                </a:lnTo>
                <a:lnTo>
                  <a:pt x="113" y="163"/>
                </a:lnTo>
                <a:lnTo>
                  <a:pt x="112" y="161"/>
                </a:lnTo>
                <a:lnTo>
                  <a:pt x="112" y="159"/>
                </a:lnTo>
                <a:lnTo>
                  <a:pt x="115" y="157"/>
                </a:lnTo>
                <a:lnTo>
                  <a:pt x="118" y="156"/>
                </a:lnTo>
                <a:lnTo>
                  <a:pt x="118" y="156"/>
                </a:lnTo>
                <a:lnTo>
                  <a:pt x="120" y="160"/>
                </a:lnTo>
                <a:lnTo>
                  <a:pt x="121" y="164"/>
                </a:lnTo>
                <a:lnTo>
                  <a:pt x="121" y="164"/>
                </a:lnTo>
                <a:lnTo>
                  <a:pt x="122" y="172"/>
                </a:lnTo>
                <a:lnTo>
                  <a:pt x="122" y="172"/>
                </a:lnTo>
                <a:lnTo>
                  <a:pt x="117" y="167"/>
                </a:lnTo>
                <a:lnTo>
                  <a:pt x="117" y="167"/>
                </a:lnTo>
                <a:close/>
                <a:moveTo>
                  <a:pt x="168" y="156"/>
                </a:moveTo>
                <a:lnTo>
                  <a:pt x="168" y="156"/>
                </a:lnTo>
                <a:lnTo>
                  <a:pt x="169" y="154"/>
                </a:lnTo>
                <a:lnTo>
                  <a:pt x="170" y="153"/>
                </a:lnTo>
                <a:lnTo>
                  <a:pt x="171" y="153"/>
                </a:lnTo>
                <a:lnTo>
                  <a:pt x="171" y="154"/>
                </a:lnTo>
                <a:lnTo>
                  <a:pt x="172" y="157"/>
                </a:lnTo>
                <a:lnTo>
                  <a:pt x="172" y="160"/>
                </a:lnTo>
                <a:lnTo>
                  <a:pt x="172" y="160"/>
                </a:lnTo>
                <a:lnTo>
                  <a:pt x="170" y="165"/>
                </a:lnTo>
                <a:lnTo>
                  <a:pt x="168" y="171"/>
                </a:lnTo>
                <a:lnTo>
                  <a:pt x="168" y="171"/>
                </a:lnTo>
                <a:lnTo>
                  <a:pt x="166" y="175"/>
                </a:lnTo>
                <a:lnTo>
                  <a:pt x="166" y="175"/>
                </a:lnTo>
                <a:lnTo>
                  <a:pt x="165" y="171"/>
                </a:lnTo>
                <a:lnTo>
                  <a:pt x="165" y="171"/>
                </a:lnTo>
                <a:lnTo>
                  <a:pt x="165" y="167"/>
                </a:lnTo>
                <a:lnTo>
                  <a:pt x="166" y="163"/>
                </a:lnTo>
                <a:lnTo>
                  <a:pt x="168" y="156"/>
                </a:lnTo>
                <a:lnTo>
                  <a:pt x="168" y="156"/>
                </a:lnTo>
                <a:close/>
                <a:moveTo>
                  <a:pt x="275" y="231"/>
                </a:moveTo>
                <a:lnTo>
                  <a:pt x="275" y="231"/>
                </a:lnTo>
                <a:lnTo>
                  <a:pt x="269" y="245"/>
                </a:lnTo>
                <a:lnTo>
                  <a:pt x="262" y="259"/>
                </a:lnTo>
                <a:lnTo>
                  <a:pt x="254" y="271"/>
                </a:lnTo>
                <a:lnTo>
                  <a:pt x="246" y="284"/>
                </a:lnTo>
                <a:lnTo>
                  <a:pt x="228" y="308"/>
                </a:lnTo>
                <a:lnTo>
                  <a:pt x="220" y="320"/>
                </a:lnTo>
                <a:lnTo>
                  <a:pt x="212" y="333"/>
                </a:lnTo>
                <a:lnTo>
                  <a:pt x="212" y="333"/>
                </a:lnTo>
                <a:lnTo>
                  <a:pt x="206" y="346"/>
                </a:lnTo>
                <a:lnTo>
                  <a:pt x="201" y="359"/>
                </a:lnTo>
                <a:lnTo>
                  <a:pt x="197" y="372"/>
                </a:lnTo>
                <a:lnTo>
                  <a:pt x="192" y="386"/>
                </a:lnTo>
                <a:lnTo>
                  <a:pt x="188" y="414"/>
                </a:lnTo>
                <a:lnTo>
                  <a:pt x="185" y="442"/>
                </a:lnTo>
                <a:lnTo>
                  <a:pt x="185" y="442"/>
                </a:lnTo>
                <a:lnTo>
                  <a:pt x="183" y="444"/>
                </a:lnTo>
                <a:lnTo>
                  <a:pt x="182" y="446"/>
                </a:lnTo>
                <a:lnTo>
                  <a:pt x="182" y="446"/>
                </a:lnTo>
                <a:lnTo>
                  <a:pt x="182" y="447"/>
                </a:lnTo>
                <a:lnTo>
                  <a:pt x="182" y="447"/>
                </a:lnTo>
                <a:lnTo>
                  <a:pt x="177" y="447"/>
                </a:lnTo>
                <a:lnTo>
                  <a:pt x="177" y="447"/>
                </a:lnTo>
                <a:lnTo>
                  <a:pt x="178" y="415"/>
                </a:lnTo>
                <a:lnTo>
                  <a:pt x="180" y="383"/>
                </a:lnTo>
                <a:lnTo>
                  <a:pt x="184" y="319"/>
                </a:lnTo>
                <a:lnTo>
                  <a:pt x="184" y="319"/>
                </a:lnTo>
                <a:lnTo>
                  <a:pt x="186" y="287"/>
                </a:lnTo>
                <a:lnTo>
                  <a:pt x="188" y="271"/>
                </a:lnTo>
                <a:lnTo>
                  <a:pt x="190" y="255"/>
                </a:lnTo>
                <a:lnTo>
                  <a:pt x="190" y="255"/>
                </a:lnTo>
                <a:lnTo>
                  <a:pt x="192" y="245"/>
                </a:lnTo>
                <a:lnTo>
                  <a:pt x="194" y="236"/>
                </a:lnTo>
                <a:lnTo>
                  <a:pt x="198" y="228"/>
                </a:lnTo>
                <a:lnTo>
                  <a:pt x="203" y="221"/>
                </a:lnTo>
                <a:lnTo>
                  <a:pt x="203" y="221"/>
                </a:lnTo>
                <a:lnTo>
                  <a:pt x="210" y="221"/>
                </a:lnTo>
                <a:lnTo>
                  <a:pt x="217" y="221"/>
                </a:lnTo>
                <a:lnTo>
                  <a:pt x="220" y="219"/>
                </a:lnTo>
                <a:lnTo>
                  <a:pt x="222" y="218"/>
                </a:lnTo>
                <a:lnTo>
                  <a:pt x="224" y="215"/>
                </a:lnTo>
                <a:lnTo>
                  <a:pt x="225" y="212"/>
                </a:lnTo>
                <a:lnTo>
                  <a:pt x="225" y="212"/>
                </a:lnTo>
                <a:lnTo>
                  <a:pt x="225" y="208"/>
                </a:lnTo>
                <a:lnTo>
                  <a:pt x="225" y="204"/>
                </a:lnTo>
                <a:lnTo>
                  <a:pt x="223" y="201"/>
                </a:lnTo>
                <a:lnTo>
                  <a:pt x="221" y="200"/>
                </a:lnTo>
                <a:lnTo>
                  <a:pt x="219" y="200"/>
                </a:lnTo>
                <a:lnTo>
                  <a:pt x="219" y="200"/>
                </a:lnTo>
                <a:lnTo>
                  <a:pt x="214" y="201"/>
                </a:lnTo>
                <a:lnTo>
                  <a:pt x="209" y="203"/>
                </a:lnTo>
                <a:lnTo>
                  <a:pt x="204" y="207"/>
                </a:lnTo>
                <a:lnTo>
                  <a:pt x="200" y="210"/>
                </a:lnTo>
                <a:lnTo>
                  <a:pt x="200" y="210"/>
                </a:lnTo>
                <a:lnTo>
                  <a:pt x="198" y="209"/>
                </a:lnTo>
                <a:lnTo>
                  <a:pt x="197" y="207"/>
                </a:lnTo>
                <a:lnTo>
                  <a:pt x="196" y="202"/>
                </a:lnTo>
                <a:lnTo>
                  <a:pt x="196" y="202"/>
                </a:lnTo>
                <a:lnTo>
                  <a:pt x="204" y="199"/>
                </a:lnTo>
                <a:lnTo>
                  <a:pt x="211" y="195"/>
                </a:lnTo>
                <a:lnTo>
                  <a:pt x="217" y="189"/>
                </a:lnTo>
                <a:lnTo>
                  <a:pt x="221" y="182"/>
                </a:lnTo>
                <a:lnTo>
                  <a:pt x="221" y="182"/>
                </a:lnTo>
                <a:lnTo>
                  <a:pt x="223" y="176"/>
                </a:lnTo>
                <a:lnTo>
                  <a:pt x="224" y="171"/>
                </a:lnTo>
                <a:lnTo>
                  <a:pt x="224" y="168"/>
                </a:lnTo>
                <a:lnTo>
                  <a:pt x="224" y="165"/>
                </a:lnTo>
                <a:lnTo>
                  <a:pt x="222" y="163"/>
                </a:lnTo>
                <a:lnTo>
                  <a:pt x="220" y="162"/>
                </a:lnTo>
                <a:lnTo>
                  <a:pt x="220" y="162"/>
                </a:lnTo>
                <a:lnTo>
                  <a:pt x="214" y="161"/>
                </a:lnTo>
                <a:lnTo>
                  <a:pt x="209" y="162"/>
                </a:lnTo>
                <a:lnTo>
                  <a:pt x="205" y="165"/>
                </a:lnTo>
                <a:lnTo>
                  <a:pt x="200" y="169"/>
                </a:lnTo>
                <a:lnTo>
                  <a:pt x="197" y="174"/>
                </a:lnTo>
                <a:lnTo>
                  <a:pt x="192" y="181"/>
                </a:lnTo>
                <a:lnTo>
                  <a:pt x="190" y="187"/>
                </a:lnTo>
                <a:lnTo>
                  <a:pt x="188" y="194"/>
                </a:lnTo>
                <a:lnTo>
                  <a:pt x="188" y="194"/>
                </a:lnTo>
                <a:lnTo>
                  <a:pt x="183" y="193"/>
                </a:lnTo>
                <a:lnTo>
                  <a:pt x="179" y="191"/>
                </a:lnTo>
                <a:lnTo>
                  <a:pt x="174" y="189"/>
                </a:lnTo>
                <a:lnTo>
                  <a:pt x="171" y="185"/>
                </a:lnTo>
                <a:lnTo>
                  <a:pt x="171" y="185"/>
                </a:lnTo>
                <a:lnTo>
                  <a:pt x="175" y="179"/>
                </a:lnTo>
                <a:lnTo>
                  <a:pt x="179" y="170"/>
                </a:lnTo>
                <a:lnTo>
                  <a:pt x="181" y="163"/>
                </a:lnTo>
                <a:lnTo>
                  <a:pt x="182" y="156"/>
                </a:lnTo>
                <a:lnTo>
                  <a:pt x="182" y="156"/>
                </a:lnTo>
                <a:lnTo>
                  <a:pt x="181" y="151"/>
                </a:lnTo>
                <a:lnTo>
                  <a:pt x="179" y="147"/>
                </a:lnTo>
                <a:lnTo>
                  <a:pt x="178" y="145"/>
                </a:lnTo>
                <a:lnTo>
                  <a:pt x="176" y="143"/>
                </a:lnTo>
                <a:lnTo>
                  <a:pt x="174" y="142"/>
                </a:lnTo>
                <a:lnTo>
                  <a:pt x="172" y="142"/>
                </a:lnTo>
                <a:lnTo>
                  <a:pt x="172" y="142"/>
                </a:lnTo>
                <a:lnTo>
                  <a:pt x="167" y="144"/>
                </a:lnTo>
                <a:lnTo>
                  <a:pt x="163" y="147"/>
                </a:lnTo>
                <a:lnTo>
                  <a:pt x="160" y="151"/>
                </a:lnTo>
                <a:lnTo>
                  <a:pt x="159" y="156"/>
                </a:lnTo>
                <a:lnTo>
                  <a:pt x="159" y="156"/>
                </a:lnTo>
                <a:lnTo>
                  <a:pt x="157" y="163"/>
                </a:lnTo>
                <a:lnTo>
                  <a:pt x="157" y="170"/>
                </a:lnTo>
                <a:lnTo>
                  <a:pt x="158" y="178"/>
                </a:lnTo>
                <a:lnTo>
                  <a:pt x="160" y="184"/>
                </a:lnTo>
                <a:lnTo>
                  <a:pt x="160" y="184"/>
                </a:lnTo>
                <a:lnTo>
                  <a:pt x="158" y="186"/>
                </a:lnTo>
                <a:lnTo>
                  <a:pt x="158" y="186"/>
                </a:lnTo>
                <a:lnTo>
                  <a:pt x="155" y="189"/>
                </a:lnTo>
                <a:lnTo>
                  <a:pt x="151" y="190"/>
                </a:lnTo>
                <a:lnTo>
                  <a:pt x="148" y="190"/>
                </a:lnTo>
                <a:lnTo>
                  <a:pt x="144" y="189"/>
                </a:lnTo>
                <a:lnTo>
                  <a:pt x="137" y="186"/>
                </a:lnTo>
                <a:lnTo>
                  <a:pt x="129" y="180"/>
                </a:lnTo>
                <a:lnTo>
                  <a:pt x="129" y="180"/>
                </a:lnTo>
                <a:lnTo>
                  <a:pt x="130" y="173"/>
                </a:lnTo>
                <a:lnTo>
                  <a:pt x="130" y="167"/>
                </a:lnTo>
                <a:lnTo>
                  <a:pt x="130" y="167"/>
                </a:lnTo>
                <a:lnTo>
                  <a:pt x="129" y="161"/>
                </a:lnTo>
                <a:lnTo>
                  <a:pt x="127" y="155"/>
                </a:lnTo>
                <a:lnTo>
                  <a:pt x="124" y="150"/>
                </a:lnTo>
                <a:lnTo>
                  <a:pt x="120" y="146"/>
                </a:lnTo>
                <a:lnTo>
                  <a:pt x="120" y="146"/>
                </a:lnTo>
                <a:lnTo>
                  <a:pt x="118" y="145"/>
                </a:lnTo>
                <a:lnTo>
                  <a:pt x="115" y="144"/>
                </a:lnTo>
                <a:lnTo>
                  <a:pt x="109" y="146"/>
                </a:lnTo>
                <a:lnTo>
                  <a:pt x="105" y="149"/>
                </a:lnTo>
                <a:lnTo>
                  <a:pt x="103" y="151"/>
                </a:lnTo>
                <a:lnTo>
                  <a:pt x="103" y="153"/>
                </a:lnTo>
                <a:lnTo>
                  <a:pt x="103" y="153"/>
                </a:lnTo>
                <a:lnTo>
                  <a:pt x="102" y="156"/>
                </a:lnTo>
                <a:lnTo>
                  <a:pt x="103" y="159"/>
                </a:lnTo>
                <a:lnTo>
                  <a:pt x="105" y="165"/>
                </a:lnTo>
                <a:lnTo>
                  <a:pt x="108" y="171"/>
                </a:lnTo>
                <a:lnTo>
                  <a:pt x="112" y="176"/>
                </a:lnTo>
                <a:lnTo>
                  <a:pt x="112" y="176"/>
                </a:lnTo>
                <a:lnTo>
                  <a:pt x="120" y="184"/>
                </a:lnTo>
                <a:lnTo>
                  <a:pt x="120" y="184"/>
                </a:lnTo>
                <a:lnTo>
                  <a:pt x="119" y="184"/>
                </a:lnTo>
                <a:lnTo>
                  <a:pt x="119" y="184"/>
                </a:lnTo>
                <a:lnTo>
                  <a:pt x="116" y="189"/>
                </a:lnTo>
                <a:lnTo>
                  <a:pt x="112" y="192"/>
                </a:lnTo>
                <a:lnTo>
                  <a:pt x="107" y="195"/>
                </a:lnTo>
                <a:lnTo>
                  <a:pt x="102" y="196"/>
                </a:lnTo>
                <a:lnTo>
                  <a:pt x="102" y="196"/>
                </a:lnTo>
                <a:lnTo>
                  <a:pt x="96" y="185"/>
                </a:lnTo>
                <a:lnTo>
                  <a:pt x="92" y="180"/>
                </a:lnTo>
                <a:lnTo>
                  <a:pt x="88" y="175"/>
                </a:lnTo>
                <a:lnTo>
                  <a:pt x="83" y="171"/>
                </a:lnTo>
                <a:lnTo>
                  <a:pt x="79" y="169"/>
                </a:lnTo>
                <a:lnTo>
                  <a:pt x="74" y="168"/>
                </a:lnTo>
                <a:lnTo>
                  <a:pt x="69" y="168"/>
                </a:lnTo>
                <a:lnTo>
                  <a:pt x="69" y="168"/>
                </a:lnTo>
                <a:lnTo>
                  <a:pt x="67" y="169"/>
                </a:lnTo>
                <a:lnTo>
                  <a:pt x="65" y="171"/>
                </a:lnTo>
                <a:lnTo>
                  <a:pt x="62" y="175"/>
                </a:lnTo>
                <a:lnTo>
                  <a:pt x="61" y="181"/>
                </a:lnTo>
                <a:lnTo>
                  <a:pt x="61" y="183"/>
                </a:lnTo>
                <a:lnTo>
                  <a:pt x="62" y="186"/>
                </a:lnTo>
                <a:lnTo>
                  <a:pt x="62" y="186"/>
                </a:lnTo>
                <a:lnTo>
                  <a:pt x="64" y="190"/>
                </a:lnTo>
                <a:lnTo>
                  <a:pt x="67" y="193"/>
                </a:lnTo>
                <a:lnTo>
                  <a:pt x="74" y="198"/>
                </a:lnTo>
                <a:lnTo>
                  <a:pt x="82" y="201"/>
                </a:lnTo>
                <a:lnTo>
                  <a:pt x="90" y="204"/>
                </a:lnTo>
                <a:lnTo>
                  <a:pt x="90" y="204"/>
                </a:lnTo>
                <a:lnTo>
                  <a:pt x="97" y="205"/>
                </a:lnTo>
                <a:lnTo>
                  <a:pt x="97" y="205"/>
                </a:lnTo>
                <a:lnTo>
                  <a:pt x="100" y="210"/>
                </a:lnTo>
                <a:lnTo>
                  <a:pt x="100" y="210"/>
                </a:lnTo>
                <a:lnTo>
                  <a:pt x="106" y="222"/>
                </a:lnTo>
                <a:lnTo>
                  <a:pt x="112" y="235"/>
                </a:lnTo>
                <a:lnTo>
                  <a:pt x="118" y="247"/>
                </a:lnTo>
                <a:lnTo>
                  <a:pt x="122" y="262"/>
                </a:lnTo>
                <a:lnTo>
                  <a:pt x="129" y="288"/>
                </a:lnTo>
                <a:lnTo>
                  <a:pt x="135" y="315"/>
                </a:lnTo>
                <a:lnTo>
                  <a:pt x="135" y="315"/>
                </a:lnTo>
                <a:lnTo>
                  <a:pt x="138" y="331"/>
                </a:lnTo>
                <a:lnTo>
                  <a:pt x="140" y="348"/>
                </a:lnTo>
                <a:lnTo>
                  <a:pt x="141" y="364"/>
                </a:lnTo>
                <a:lnTo>
                  <a:pt x="141" y="381"/>
                </a:lnTo>
                <a:lnTo>
                  <a:pt x="140" y="397"/>
                </a:lnTo>
                <a:lnTo>
                  <a:pt x="139" y="413"/>
                </a:lnTo>
                <a:lnTo>
                  <a:pt x="137" y="430"/>
                </a:lnTo>
                <a:lnTo>
                  <a:pt x="133" y="446"/>
                </a:lnTo>
                <a:lnTo>
                  <a:pt x="133" y="446"/>
                </a:lnTo>
                <a:lnTo>
                  <a:pt x="133" y="448"/>
                </a:lnTo>
                <a:lnTo>
                  <a:pt x="133" y="448"/>
                </a:lnTo>
                <a:lnTo>
                  <a:pt x="125" y="448"/>
                </a:lnTo>
                <a:lnTo>
                  <a:pt x="125" y="448"/>
                </a:lnTo>
                <a:lnTo>
                  <a:pt x="125" y="434"/>
                </a:lnTo>
                <a:lnTo>
                  <a:pt x="124" y="421"/>
                </a:lnTo>
                <a:lnTo>
                  <a:pt x="122" y="407"/>
                </a:lnTo>
                <a:lnTo>
                  <a:pt x="119" y="394"/>
                </a:lnTo>
                <a:lnTo>
                  <a:pt x="115" y="381"/>
                </a:lnTo>
                <a:lnTo>
                  <a:pt x="109" y="369"/>
                </a:lnTo>
                <a:lnTo>
                  <a:pt x="103" y="357"/>
                </a:lnTo>
                <a:lnTo>
                  <a:pt x="96" y="345"/>
                </a:lnTo>
                <a:lnTo>
                  <a:pt x="96" y="345"/>
                </a:lnTo>
                <a:lnTo>
                  <a:pt x="87" y="332"/>
                </a:lnTo>
                <a:lnTo>
                  <a:pt x="78" y="320"/>
                </a:lnTo>
                <a:lnTo>
                  <a:pt x="59" y="297"/>
                </a:lnTo>
                <a:lnTo>
                  <a:pt x="49" y="285"/>
                </a:lnTo>
                <a:lnTo>
                  <a:pt x="41" y="273"/>
                </a:lnTo>
                <a:lnTo>
                  <a:pt x="32" y="260"/>
                </a:lnTo>
                <a:lnTo>
                  <a:pt x="25" y="246"/>
                </a:lnTo>
                <a:lnTo>
                  <a:pt x="25" y="246"/>
                </a:lnTo>
                <a:lnTo>
                  <a:pt x="20" y="235"/>
                </a:lnTo>
                <a:lnTo>
                  <a:pt x="16" y="223"/>
                </a:lnTo>
                <a:lnTo>
                  <a:pt x="13" y="212"/>
                </a:lnTo>
                <a:lnTo>
                  <a:pt x="11" y="200"/>
                </a:lnTo>
                <a:lnTo>
                  <a:pt x="9" y="188"/>
                </a:lnTo>
                <a:lnTo>
                  <a:pt x="9" y="174"/>
                </a:lnTo>
                <a:lnTo>
                  <a:pt x="9" y="162"/>
                </a:lnTo>
                <a:lnTo>
                  <a:pt x="10" y="150"/>
                </a:lnTo>
                <a:lnTo>
                  <a:pt x="12" y="138"/>
                </a:lnTo>
                <a:lnTo>
                  <a:pt x="15" y="126"/>
                </a:lnTo>
                <a:lnTo>
                  <a:pt x="18" y="114"/>
                </a:lnTo>
                <a:lnTo>
                  <a:pt x="22" y="103"/>
                </a:lnTo>
                <a:lnTo>
                  <a:pt x="27" y="91"/>
                </a:lnTo>
                <a:lnTo>
                  <a:pt x="34" y="80"/>
                </a:lnTo>
                <a:lnTo>
                  <a:pt x="41" y="70"/>
                </a:lnTo>
                <a:lnTo>
                  <a:pt x="48" y="60"/>
                </a:lnTo>
                <a:lnTo>
                  <a:pt x="48" y="60"/>
                </a:lnTo>
                <a:lnTo>
                  <a:pt x="56" y="51"/>
                </a:lnTo>
                <a:lnTo>
                  <a:pt x="65" y="43"/>
                </a:lnTo>
                <a:lnTo>
                  <a:pt x="75" y="35"/>
                </a:lnTo>
                <a:lnTo>
                  <a:pt x="85" y="29"/>
                </a:lnTo>
                <a:lnTo>
                  <a:pt x="96" y="23"/>
                </a:lnTo>
                <a:lnTo>
                  <a:pt x="108" y="19"/>
                </a:lnTo>
                <a:lnTo>
                  <a:pt x="120" y="14"/>
                </a:lnTo>
                <a:lnTo>
                  <a:pt x="132" y="11"/>
                </a:lnTo>
                <a:lnTo>
                  <a:pt x="144" y="10"/>
                </a:lnTo>
                <a:lnTo>
                  <a:pt x="156" y="9"/>
                </a:lnTo>
                <a:lnTo>
                  <a:pt x="169" y="9"/>
                </a:lnTo>
                <a:lnTo>
                  <a:pt x="181" y="11"/>
                </a:lnTo>
                <a:lnTo>
                  <a:pt x="193" y="13"/>
                </a:lnTo>
                <a:lnTo>
                  <a:pt x="206" y="17"/>
                </a:lnTo>
                <a:lnTo>
                  <a:pt x="217" y="22"/>
                </a:lnTo>
                <a:lnTo>
                  <a:pt x="229" y="27"/>
                </a:lnTo>
                <a:lnTo>
                  <a:pt x="229" y="27"/>
                </a:lnTo>
                <a:lnTo>
                  <a:pt x="241" y="35"/>
                </a:lnTo>
                <a:lnTo>
                  <a:pt x="251" y="44"/>
                </a:lnTo>
                <a:lnTo>
                  <a:pt x="260" y="54"/>
                </a:lnTo>
                <a:lnTo>
                  <a:pt x="268" y="66"/>
                </a:lnTo>
                <a:lnTo>
                  <a:pt x="274" y="78"/>
                </a:lnTo>
                <a:lnTo>
                  <a:pt x="280" y="91"/>
                </a:lnTo>
                <a:lnTo>
                  <a:pt x="284" y="105"/>
                </a:lnTo>
                <a:lnTo>
                  <a:pt x="287" y="119"/>
                </a:lnTo>
                <a:lnTo>
                  <a:pt x="289" y="133"/>
                </a:lnTo>
                <a:lnTo>
                  <a:pt x="290" y="148"/>
                </a:lnTo>
                <a:lnTo>
                  <a:pt x="289" y="162"/>
                </a:lnTo>
                <a:lnTo>
                  <a:pt x="288" y="176"/>
                </a:lnTo>
                <a:lnTo>
                  <a:pt x="286" y="192"/>
                </a:lnTo>
                <a:lnTo>
                  <a:pt x="283" y="205"/>
                </a:lnTo>
                <a:lnTo>
                  <a:pt x="280" y="219"/>
                </a:lnTo>
                <a:lnTo>
                  <a:pt x="275" y="231"/>
                </a:lnTo>
                <a:lnTo>
                  <a:pt x="275" y="231"/>
                </a:lnTo>
                <a:close/>
                <a:moveTo>
                  <a:pt x="212" y="212"/>
                </a:moveTo>
                <a:lnTo>
                  <a:pt x="212" y="212"/>
                </a:lnTo>
                <a:lnTo>
                  <a:pt x="213" y="211"/>
                </a:lnTo>
                <a:lnTo>
                  <a:pt x="213" y="211"/>
                </a:lnTo>
                <a:lnTo>
                  <a:pt x="215" y="210"/>
                </a:lnTo>
                <a:lnTo>
                  <a:pt x="216" y="210"/>
                </a:lnTo>
                <a:lnTo>
                  <a:pt x="215" y="211"/>
                </a:lnTo>
                <a:lnTo>
                  <a:pt x="212" y="212"/>
                </a:lnTo>
                <a:lnTo>
                  <a:pt x="212" y="212"/>
                </a:lnTo>
                <a:close/>
                <a:moveTo>
                  <a:pt x="197" y="192"/>
                </a:moveTo>
                <a:lnTo>
                  <a:pt x="197" y="192"/>
                </a:lnTo>
                <a:lnTo>
                  <a:pt x="200" y="187"/>
                </a:lnTo>
                <a:lnTo>
                  <a:pt x="203" y="182"/>
                </a:lnTo>
                <a:lnTo>
                  <a:pt x="210" y="173"/>
                </a:lnTo>
                <a:lnTo>
                  <a:pt x="210" y="173"/>
                </a:lnTo>
                <a:lnTo>
                  <a:pt x="212" y="172"/>
                </a:lnTo>
                <a:lnTo>
                  <a:pt x="214" y="171"/>
                </a:lnTo>
                <a:lnTo>
                  <a:pt x="214" y="172"/>
                </a:lnTo>
                <a:lnTo>
                  <a:pt x="214" y="173"/>
                </a:lnTo>
                <a:lnTo>
                  <a:pt x="213" y="178"/>
                </a:lnTo>
                <a:lnTo>
                  <a:pt x="212" y="181"/>
                </a:lnTo>
                <a:lnTo>
                  <a:pt x="212" y="181"/>
                </a:lnTo>
                <a:lnTo>
                  <a:pt x="209" y="185"/>
                </a:lnTo>
                <a:lnTo>
                  <a:pt x="206" y="188"/>
                </a:lnTo>
                <a:lnTo>
                  <a:pt x="202" y="190"/>
                </a:lnTo>
                <a:lnTo>
                  <a:pt x="197" y="192"/>
                </a:lnTo>
                <a:lnTo>
                  <a:pt x="197" y="192"/>
                </a:lnTo>
                <a:close/>
                <a:moveTo>
                  <a:pt x="92" y="195"/>
                </a:moveTo>
                <a:lnTo>
                  <a:pt x="92" y="195"/>
                </a:lnTo>
                <a:lnTo>
                  <a:pt x="89" y="195"/>
                </a:lnTo>
                <a:lnTo>
                  <a:pt x="89" y="195"/>
                </a:lnTo>
                <a:lnTo>
                  <a:pt x="83" y="192"/>
                </a:lnTo>
                <a:lnTo>
                  <a:pt x="78" y="190"/>
                </a:lnTo>
                <a:lnTo>
                  <a:pt x="78" y="190"/>
                </a:lnTo>
                <a:lnTo>
                  <a:pt x="75" y="188"/>
                </a:lnTo>
                <a:lnTo>
                  <a:pt x="75" y="188"/>
                </a:lnTo>
                <a:lnTo>
                  <a:pt x="72" y="186"/>
                </a:lnTo>
                <a:lnTo>
                  <a:pt x="71" y="184"/>
                </a:lnTo>
                <a:lnTo>
                  <a:pt x="71" y="181"/>
                </a:lnTo>
                <a:lnTo>
                  <a:pt x="73" y="178"/>
                </a:lnTo>
                <a:lnTo>
                  <a:pt x="73" y="178"/>
                </a:lnTo>
                <a:lnTo>
                  <a:pt x="79" y="180"/>
                </a:lnTo>
                <a:lnTo>
                  <a:pt x="84" y="184"/>
                </a:lnTo>
                <a:lnTo>
                  <a:pt x="88" y="189"/>
                </a:lnTo>
                <a:lnTo>
                  <a:pt x="92" y="195"/>
                </a:lnTo>
                <a:lnTo>
                  <a:pt x="92" y="19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68"/>
          <p:cNvSpPr>
            <a:spLocks noEditPoints="1"/>
          </p:cNvSpPr>
          <p:nvPr/>
        </p:nvSpPr>
        <p:spPr bwMode="auto">
          <a:xfrm>
            <a:off x="1866872" y="3949658"/>
            <a:ext cx="790575" cy="404813"/>
          </a:xfrm>
          <a:custGeom>
            <a:avLst/>
            <a:gdLst>
              <a:gd name="T0" fmla="*/ 926 w 1015"/>
              <a:gd name="T1" fmla="*/ 64 h 521"/>
              <a:gd name="T2" fmla="*/ 980 w 1015"/>
              <a:gd name="T3" fmla="*/ 90 h 521"/>
              <a:gd name="T4" fmla="*/ 1006 w 1015"/>
              <a:gd name="T5" fmla="*/ 90 h 521"/>
              <a:gd name="T6" fmla="*/ 951 w 1015"/>
              <a:gd name="T7" fmla="*/ 219 h 521"/>
              <a:gd name="T8" fmla="*/ 943 w 1015"/>
              <a:gd name="T9" fmla="*/ 286 h 521"/>
              <a:gd name="T10" fmla="*/ 892 w 1015"/>
              <a:gd name="T11" fmla="*/ 342 h 521"/>
              <a:gd name="T12" fmla="*/ 822 w 1015"/>
              <a:gd name="T13" fmla="*/ 413 h 521"/>
              <a:gd name="T14" fmla="*/ 677 w 1015"/>
              <a:gd name="T15" fmla="*/ 453 h 521"/>
              <a:gd name="T16" fmla="*/ 664 w 1015"/>
              <a:gd name="T17" fmla="*/ 500 h 521"/>
              <a:gd name="T18" fmla="*/ 506 w 1015"/>
              <a:gd name="T19" fmla="*/ 480 h 521"/>
              <a:gd name="T20" fmla="*/ 369 w 1015"/>
              <a:gd name="T21" fmla="*/ 426 h 521"/>
              <a:gd name="T22" fmla="*/ 251 w 1015"/>
              <a:gd name="T23" fmla="*/ 283 h 521"/>
              <a:gd name="T24" fmla="*/ 57 w 1015"/>
              <a:gd name="T25" fmla="*/ 151 h 521"/>
              <a:gd name="T26" fmla="*/ 308 w 1015"/>
              <a:gd name="T27" fmla="*/ 125 h 521"/>
              <a:gd name="T28" fmla="*/ 382 w 1015"/>
              <a:gd name="T29" fmla="*/ 59 h 521"/>
              <a:gd name="T30" fmla="*/ 473 w 1015"/>
              <a:gd name="T31" fmla="*/ 19 h 521"/>
              <a:gd name="T32" fmla="*/ 542 w 1015"/>
              <a:gd name="T33" fmla="*/ 17 h 521"/>
              <a:gd name="T34" fmla="*/ 620 w 1015"/>
              <a:gd name="T35" fmla="*/ 50 h 521"/>
              <a:gd name="T36" fmla="*/ 688 w 1015"/>
              <a:gd name="T37" fmla="*/ 63 h 521"/>
              <a:gd name="T38" fmla="*/ 767 w 1015"/>
              <a:gd name="T39" fmla="*/ 58 h 521"/>
              <a:gd name="T40" fmla="*/ 858 w 1015"/>
              <a:gd name="T41" fmla="*/ 27 h 521"/>
              <a:gd name="T42" fmla="*/ 922 w 1015"/>
              <a:gd name="T43" fmla="*/ 263 h 521"/>
              <a:gd name="T44" fmla="*/ 926 w 1015"/>
              <a:gd name="T45" fmla="*/ 219 h 521"/>
              <a:gd name="T46" fmla="*/ 990 w 1015"/>
              <a:gd name="T47" fmla="*/ 99 h 521"/>
              <a:gd name="T48" fmla="*/ 933 w 1015"/>
              <a:gd name="T49" fmla="*/ 74 h 521"/>
              <a:gd name="T50" fmla="*/ 830 w 1015"/>
              <a:gd name="T51" fmla="*/ 89 h 521"/>
              <a:gd name="T52" fmla="*/ 750 w 1015"/>
              <a:gd name="T53" fmla="*/ 81 h 521"/>
              <a:gd name="T54" fmla="*/ 675 w 1015"/>
              <a:gd name="T55" fmla="*/ 82 h 521"/>
              <a:gd name="T56" fmla="*/ 623 w 1015"/>
              <a:gd name="T57" fmla="*/ 63 h 521"/>
              <a:gd name="T58" fmla="*/ 604 w 1015"/>
              <a:gd name="T59" fmla="*/ 37 h 521"/>
              <a:gd name="T60" fmla="*/ 462 w 1015"/>
              <a:gd name="T61" fmla="*/ 71 h 521"/>
              <a:gd name="T62" fmla="*/ 256 w 1015"/>
              <a:gd name="T63" fmla="*/ 250 h 521"/>
              <a:gd name="T64" fmla="*/ 302 w 1015"/>
              <a:gd name="T65" fmla="*/ 273 h 521"/>
              <a:gd name="T66" fmla="*/ 419 w 1015"/>
              <a:gd name="T67" fmla="*/ 136 h 521"/>
              <a:gd name="T68" fmla="*/ 405 w 1015"/>
              <a:gd name="T69" fmla="*/ 291 h 521"/>
              <a:gd name="T70" fmla="*/ 493 w 1015"/>
              <a:gd name="T71" fmla="*/ 288 h 521"/>
              <a:gd name="T72" fmla="*/ 643 w 1015"/>
              <a:gd name="T73" fmla="*/ 149 h 521"/>
              <a:gd name="T74" fmla="*/ 716 w 1015"/>
              <a:gd name="T75" fmla="*/ 159 h 521"/>
              <a:gd name="T76" fmla="*/ 703 w 1015"/>
              <a:gd name="T77" fmla="*/ 231 h 521"/>
              <a:gd name="T78" fmla="*/ 770 w 1015"/>
              <a:gd name="T79" fmla="*/ 227 h 521"/>
              <a:gd name="T80" fmla="*/ 848 w 1015"/>
              <a:gd name="T81" fmla="*/ 192 h 521"/>
              <a:gd name="T82" fmla="*/ 926 w 1015"/>
              <a:gd name="T83" fmla="*/ 151 h 521"/>
              <a:gd name="T84" fmla="*/ 868 w 1015"/>
              <a:gd name="T85" fmla="*/ 193 h 521"/>
              <a:gd name="T86" fmla="*/ 796 w 1015"/>
              <a:gd name="T87" fmla="*/ 226 h 521"/>
              <a:gd name="T88" fmla="*/ 726 w 1015"/>
              <a:gd name="T89" fmla="*/ 257 h 521"/>
              <a:gd name="T90" fmla="*/ 714 w 1015"/>
              <a:gd name="T91" fmla="*/ 342 h 521"/>
              <a:gd name="T92" fmla="*/ 618 w 1015"/>
              <a:gd name="T93" fmla="*/ 371 h 521"/>
              <a:gd name="T94" fmla="*/ 550 w 1015"/>
              <a:gd name="T95" fmla="*/ 395 h 521"/>
              <a:gd name="T96" fmla="*/ 419 w 1015"/>
              <a:gd name="T97" fmla="*/ 312 h 521"/>
              <a:gd name="T98" fmla="*/ 385 w 1015"/>
              <a:gd name="T99" fmla="*/ 379 h 521"/>
              <a:gd name="T100" fmla="*/ 261 w 1015"/>
              <a:gd name="T101" fmla="*/ 281 h 521"/>
              <a:gd name="T102" fmla="*/ 460 w 1015"/>
              <a:gd name="T103" fmla="*/ 459 h 521"/>
              <a:gd name="T104" fmla="*/ 581 w 1015"/>
              <a:gd name="T105" fmla="*/ 495 h 521"/>
              <a:gd name="T106" fmla="*/ 693 w 1015"/>
              <a:gd name="T107" fmla="*/ 485 h 521"/>
              <a:gd name="T108" fmla="*/ 791 w 1015"/>
              <a:gd name="T109" fmla="*/ 415 h 521"/>
              <a:gd name="T110" fmla="*/ 832 w 1015"/>
              <a:gd name="T111" fmla="*/ 332 h 521"/>
              <a:gd name="T112" fmla="*/ 186 w 1015"/>
              <a:gd name="T113" fmla="*/ 254 h 521"/>
              <a:gd name="T114" fmla="*/ 54 w 1015"/>
              <a:gd name="T115" fmla="*/ 17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521">
                <a:moveTo>
                  <a:pt x="843" y="73"/>
                </a:moveTo>
                <a:cubicBezTo>
                  <a:pt x="874" y="69"/>
                  <a:pt x="895" y="42"/>
                  <a:pt x="928" y="35"/>
                </a:cubicBezTo>
                <a:cubicBezTo>
                  <a:pt x="933" y="44"/>
                  <a:pt x="926" y="54"/>
                  <a:pt x="926" y="64"/>
                </a:cubicBezTo>
                <a:cubicBezTo>
                  <a:pt x="942" y="61"/>
                  <a:pt x="953" y="52"/>
                  <a:pt x="959" y="38"/>
                </a:cubicBezTo>
                <a:cubicBezTo>
                  <a:pt x="972" y="38"/>
                  <a:pt x="971" y="34"/>
                  <a:pt x="979" y="32"/>
                </a:cubicBezTo>
                <a:cubicBezTo>
                  <a:pt x="986" y="43"/>
                  <a:pt x="978" y="69"/>
                  <a:pt x="980" y="90"/>
                </a:cubicBezTo>
                <a:cubicBezTo>
                  <a:pt x="997" y="90"/>
                  <a:pt x="992" y="78"/>
                  <a:pt x="1002" y="71"/>
                </a:cubicBezTo>
                <a:cubicBezTo>
                  <a:pt x="1006" y="70"/>
                  <a:pt x="1007" y="73"/>
                  <a:pt x="1011" y="73"/>
                </a:cubicBezTo>
                <a:cubicBezTo>
                  <a:pt x="1015" y="80"/>
                  <a:pt x="1012" y="88"/>
                  <a:pt x="1006" y="90"/>
                </a:cubicBezTo>
                <a:cubicBezTo>
                  <a:pt x="1000" y="115"/>
                  <a:pt x="990" y="134"/>
                  <a:pt x="975" y="151"/>
                </a:cubicBezTo>
                <a:cubicBezTo>
                  <a:pt x="984" y="148"/>
                  <a:pt x="986" y="144"/>
                  <a:pt x="997" y="148"/>
                </a:cubicBezTo>
                <a:cubicBezTo>
                  <a:pt x="991" y="181"/>
                  <a:pt x="970" y="199"/>
                  <a:pt x="951" y="219"/>
                </a:cubicBezTo>
                <a:cubicBezTo>
                  <a:pt x="963" y="221"/>
                  <a:pt x="969" y="208"/>
                  <a:pt x="980" y="214"/>
                </a:cubicBezTo>
                <a:cubicBezTo>
                  <a:pt x="970" y="250"/>
                  <a:pt x="937" y="265"/>
                  <a:pt x="909" y="283"/>
                </a:cubicBezTo>
                <a:cubicBezTo>
                  <a:pt x="918" y="292"/>
                  <a:pt x="931" y="276"/>
                  <a:pt x="943" y="286"/>
                </a:cubicBezTo>
                <a:cubicBezTo>
                  <a:pt x="938" y="300"/>
                  <a:pt x="921" y="303"/>
                  <a:pt x="909" y="311"/>
                </a:cubicBezTo>
                <a:cubicBezTo>
                  <a:pt x="894" y="319"/>
                  <a:pt x="880" y="333"/>
                  <a:pt x="856" y="335"/>
                </a:cubicBezTo>
                <a:cubicBezTo>
                  <a:pt x="864" y="346"/>
                  <a:pt x="877" y="345"/>
                  <a:pt x="892" y="342"/>
                </a:cubicBezTo>
                <a:cubicBezTo>
                  <a:pt x="890" y="348"/>
                  <a:pt x="898" y="344"/>
                  <a:pt x="897" y="350"/>
                </a:cubicBezTo>
                <a:cubicBezTo>
                  <a:pt x="875" y="382"/>
                  <a:pt x="817" y="378"/>
                  <a:pt x="778" y="394"/>
                </a:cubicBezTo>
                <a:cubicBezTo>
                  <a:pt x="791" y="403"/>
                  <a:pt x="817" y="399"/>
                  <a:pt x="822" y="413"/>
                </a:cubicBezTo>
                <a:cubicBezTo>
                  <a:pt x="821" y="419"/>
                  <a:pt x="814" y="422"/>
                  <a:pt x="809" y="423"/>
                </a:cubicBezTo>
                <a:cubicBezTo>
                  <a:pt x="794" y="429"/>
                  <a:pt x="778" y="435"/>
                  <a:pt x="762" y="441"/>
                </a:cubicBezTo>
                <a:cubicBezTo>
                  <a:pt x="738" y="450"/>
                  <a:pt x="710" y="453"/>
                  <a:pt x="677" y="453"/>
                </a:cubicBezTo>
                <a:cubicBezTo>
                  <a:pt x="683" y="464"/>
                  <a:pt x="702" y="477"/>
                  <a:pt x="721" y="480"/>
                </a:cubicBezTo>
                <a:cubicBezTo>
                  <a:pt x="720" y="485"/>
                  <a:pt x="723" y="485"/>
                  <a:pt x="723" y="488"/>
                </a:cubicBezTo>
                <a:cubicBezTo>
                  <a:pt x="717" y="498"/>
                  <a:pt x="685" y="500"/>
                  <a:pt x="664" y="500"/>
                </a:cubicBezTo>
                <a:cubicBezTo>
                  <a:pt x="636" y="500"/>
                  <a:pt x="608" y="488"/>
                  <a:pt x="592" y="484"/>
                </a:cubicBezTo>
                <a:cubicBezTo>
                  <a:pt x="596" y="490"/>
                  <a:pt x="602" y="493"/>
                  <a:pt x="604" y="498"/>
                </a:cubicBezTo>
                <a:cubicBezTo>
                  <a:pt x="588" y="521"/>
                  <a:pt x="532" y="496"/>
                  <a:pt x="506" y="480"/>
                </a:cubicBezTo>
                <a:cubicBezTo>
                  <a:pt x="488" y="470"/>
                  <a:pt x="479" y="459"/>
                  <a:pt x="473" y="480"/>
                </a:cubicBezTo>
                <a:cubicBezTo>
                  <a:pt x="432" y="472"/>
                  <a:pt x="405" y="451"/>
                  <a:pt x="372" y="435"/>
                </a:cubicBezTo>
                <a:cubicBezTo>
                  <a:pt x="373" y="430"/>
                  <a:pt x="367" y="431"/>
                  <a:pt x="369" y="426"/>
                </a:cubicBezTo>
                <a:cubicBezTo>
                  <a:pt x="346" y="416"/>
                  <a:pt x="337" y="390"/>
                  <a:pt x="315" y="379"/>
                </a:cubicBezTo>
                <a:cubicBezTo>
                  <a:pt x="301" y="357"/>
                  <a:pt x="284" y="338"/>
                  <a:pt x="264" y="322"/>
                </a:cubicBezTo>
                <a:cubicBezTo>
                  <a:pt x="260" y="309"/>
                  <a:pt x="253" y="298"/>
                  <a:pt x="251" y="283"/>
                </a:cubicBezTo>
                <a:cubicBezTo>
                  <a:pt x="149" y="270"/>
                  <a:pt x="82" y="222"/>
                  <a:pt x="0" y="193"/>
                </a:cubicBezTo>
                <a:cubicBezTo>
                  <a:pt x="2" y="172"/>
                  <a:pt x="17" y="151"/>
                  <a:pt x="34" y="139"/>
                </a:cubicBezTo>
                <a:cubicBezTo>
                  <a:pt x="42" y="143"/>
                  <a:pt x="47" y="149"/>
                  <a:pt x="57" y="151"/>
                </a:cubicBezTo>
                <a:cubicBezTo>
                  <a:pt x="77" y="176"/>
                  <a:pt x="109" y="192"/>
                  <a:pt x="139" y="213"/>
                </a:cubicBezTo>
                <a:cubicBezTo>
                  <a:pt x="166" y="232"/>
                  <a:pt x="205" y="259"/>
                  <a:pt x="248" y="252"/>
                </a:cubicBezTo>
                <a:cubicBezTo>
                  <a:pt x="252" y="209"/>
                  <a:pt x="282" y="162"/>
                  <a:pt x="308" y="125"/>
                </a:cubicBezTo>
                <a:cubicBezTo>
                  <a:pt x="317" y="113"/>
                  <a:pt x="328" y="106"/>
                  <a:pt x="338" y="97"/>
                </a:cubicBezTo>
                <a:cubicBezTo>
                  <a:pt x="345" y="90"/>
                  <a:pt x="349" y="80"/>
                  <a:pt x="357" y="74"/>
                </a:cubicBezTo>
                <a:cubicBezTo>
                  <a:pt x="364" y="69"/>
                  <a:pt x="374" y="65"/>
                  <a:pt x="382" y="59"/>
                </a:cubicBezTo>
                <a:cubicBezTo>
                  <a:pt x="397" y="48"/>
                  <a:pt x="411" y="40"/>
                  <a:pt x="432" y="32"/>
                </a:cubicBezTo>
                <a:cubicBezTo>
                  <a:pt x="437" y="30"/>
                  <a:pt x="442" y="29"/>
                  <a:pt x="447" y="27"/>
                </a:cubicBezTo>
                <a:cubicBezTo>
                  <a:pt x="456" y="22"/>
                  <a:pt x="460" y="15"/>
                  <a:pt x="473" y="19"/>
                </a:cubicBezTo>
                <a:cubicBezTo>
                  <a:pt x="474" y="20"/>
                  <a:pt x="474" y="23"/>
                  <a:pt x="476" y="24"/>
                </a:cubicBezTo>
                <a:cubicBezTo>
                  <a:pt x="477" y="34"/>
                  <a:pt x="470" y="37"/>
                  <a:pt x="466" y="43"/>
                </a:cubicBezTo>
                <a:cubicBezTo>
                  <a:pt x="488" y="39"/>
                  <a:pt x="515" y="0"/>
                  <a:pt x="542" y="17"/>
                </a:cubicBezTo>
                <a:cubicBezTo>
                  <a:pt x="538" y="30"/>
                  <a:pt x="523" y="31"/>
                  <a:pt x="527" y="50"/>
                </a:cubicBezTo>
                <a:cubicBezTo>
                  <a:pt x="555" y="37"/>
                  <a:pt x="585" y="26"/>
                  <a:pt x="618" y="19"/>
                </a:cubicBezTo>
                <a:cubicBezTo>
                  <a:pt x="627" y="25"/>
                  <a:pt x="626" y="41"/>
                  <a:pt x="620" y="50"/>
                </a:cubicBezTo>
                <a:cubicBezTo>
                  <a:pt x="634" y="45"/>
                  <a:pt x="642" y="36"/>
                  <a:pt x="659" y="32"/>
                </a:cubicBezTo>
                <a:cubicBezTo>
                  <a:pt x="671" y="28"/>
                  <a:pt x="680" y="11"/>
                  <a:pt x="695" y="19"/>
                </a:cubicBezTo>
                <a:cubicBezTo>
                  <a:pt x="699" y="38"/>
                  <a:pt x="691" y="46"/>
                  <a:pt x="688" y="63"/>
                </a:cubicBezTo>
                <a:cubicBezTo>
                  <a:pt x="720" y="63"/>
                  <a:pt x="744" y="41"/>
                  <a:pt x="770" y="30"/>
                </a:cubicBezTo>
                <a:cubicBezTo>
                  <a:pt x="772" y="32"/>
                  <a:pt x="775" y="34"/>
                  <a:pt x="776" y="37"/>
                </a:cubicBezTo>
                <a:cubicBezTo>
                  <a:pt x="772" y="43"/>
                  <a:pt x="771" y="52"/>
                  <a:pt x="767" y="58"/>
                </a:cubicBezTo>
                <a:cubicBezTo>
                  <a:pt x="767" y="61"/>
                  <a:pt x="771" y="61"/>
                  <a:pt x="772" y="64"/>
                </a:cubicBezTo>
                <a:cubicBezTo>
                  <a:pt x="790" y="55"/>
                  <a:pt x="808" y="50"/>
                  <a:pt x="825" y="42"/>
                </a:cubicBezTo>
                <a:cubicBezTo>
                  <a:pt x="835" y="36"/>
                  <a:pt x="844" y="25"/>
                  <a:pt x="858" y="27"/>
                </a:cubicBezTo>
                <a:cubicBezTo>
                  <a:pt x="865" y="42"/>
                  <a:pt x="851" y="62"/>
                  <a:pt x="843" y="73"/>
                </a:cubicBezTo>
                <a:close/>
                <a:moveTo>
                  <a:pt x="878" y="289"/>
                </a:moveTo>
                <a:cubicBezTo>
                  <a:pt x="888" y="275"/>
                  <a:pt x="907" y="273"/>
                  <a:pt x="922" y="263"/>
                </a:cubicBezTo>
                <a:cubicBezTo>
                  <a:pt x="936" y="253"/>
                  <a:pt x="949" y="242"/>
                  <a:pt x="959" y="229"/>
                </a:cubicBezTo>
                <a:cubicBezTo>
                  <a:pt x="950" y="231"/>
                  <a:pt x="939" y="232"/>
                  <a:pt x="928" y="232"/>
                </a:cubicBezTo>
                <a:cubicBezTo>
                  <a:pt x="925" y="228"/>
                  <a:pt x="929" y="222"/>
                  <a:pt x="926" y="219"/>
                </a:cubicBezTo>
                <a:cubicBezTo>
                  <a:pt x="948" y="212"/>
                  <a:pt x="966" y="187"/>
                  <a:pt x="979" y="165"/>
                </a:cubicBezTo>
                <a:cubicBezTo>
                  <a:pt x="967" y="168"/>
                  <a:pt x="952" y="177"/>
                  <a:pt x="946" y="164"/>
                </a:cubicBezTo>
                <a:cubicBezTo>
                  <a:pt x="965" y="146"/>
                  <a:pt x="984" y="129"/>
                  <a:pt x="990" y="99"/>
                </a:cubicBezTo>
                <a:cubicBezTo>
                  <a:pt x="980" y="103"/>
                  <a:pt x="961" y="118"/>
                  <a:pt x="959" y="95"/>
                </a:cubicBezTo>
                <a:cubicBezTo>
                  <a:pt x="971" y="90"/>
                  <a:pt x="973" y="64"/>
                  <a:pt x="969" y="53"/>
                </a:cubicBezTo>
                <a:cubicBezTo>
                  <a:pt x="964" y="60"/>
                  <a:pt x="946" y="65"/>
                  <a:pt x="933" y="74"/>
                </a:cubicBezTo>
                <a:cubicBezTo>
                  <a:pt x="922" y="81"/>
                  <a:pt x="911" y="97"/>
                  <a:pt x="904" y="76"/>
                </a:cubicBezTo>
                <a:cubicBezTo>
                  <a:pt x="910" y="69"/>
                  <a:pt x="914" y="67"/>
                  <a:pt x="915" y="53"/>
                </a:cubicBezTo>
                <a:cubicBezTo>
                  <a:pt x="887" y="66"/>
                  <a:pt x="862" y="80"/>
                  <a:pt x="830" y="89"/>
                </a:cubicBezTo>
                <a:cubicBezTo>
                  <a:pt x="828" y="86"/>
                  <a:pt x="822" y="87"/>
                  <a:pt x="822" y="82"/>
                </a:cubicBezTo>
                <a:cubicBezTo>
                  <a:pt x="830" y="69"/>
                  <a:pt x="846" y="56"/>
                  <a:pt x="847" y="42"/>
                </a:cubicBezTo>
                <a:cubicBezTo>
                  <a:pt x="817" y="57"/>
                  <a:pt x="788" y="73"/>
                  <a:pt x="750" y="81"/>
                </a:cubicBezTo>
                <a:cubicBezTo>
                  <a:pt x="750" y="78"/>
                  <a:pt x="748" y="78"/>
                  <a:pt x="747" y="76"/>
                </a:cubicBezTo>
                <a:cubicBezTo>
                  <a:pt x="745" y="63"/>
                  <a:pt x="761" y="59"/>
                  <a:pt x="757" y="50"/>
                </a:cubicBezTo>
                <a:cubicBezTo>
                  <a:pt x="733" y="63"/>
                  <a:pt x="705" y="73"/>
                  <a:pt x="675" y="82"/>
                </a:cubicBezTo>
                <a:cubicBezTo>
                  <a:pt x="676" y="75"/>
                  <a:pt x="672" y="84"/>
                  <a:pt x="672" y="79"/>
                </a:cubicBezTo>
                <a:cubicBezTo>
                  <a:pt x="671" y="67"/>
                  <a:pt x="682" y="51"/>
                  <a:pt x="682" y="33"/>
                </a:cubicBezTo>
                <a:cubicBezTo>
                  <a:pt x="666" y="40"/>
                  <a:pt x="639" y="52"/>
                  <a:pt x="623" y="63"/>
                </a:cubicBezTo>
                <a:cubicBezTo>
                  <a:pt x="614" y="68"/>
                  <a:pt x="607" y="79"/>
                  <a:pt x="599" y="68"/>
                </a:cubicBezTo>
                <a:cubicBezTo>
                  <a:pt x="599" y="60"/>
                  <a:pt x="602" y="55"/>
                  <a:pt x="607" y="51"/>
                </a:cubicBezTo>
                <a:cubicBezTo>
                  <a:pt x="607" y="45"/>
                  <a:pt x="601" y="45"/>
                  <a:pt x="604" y="37"/>
                </a:cubicBezTo>
                <a:cubicBezTo>
                  <a:pt x="574" y="41"/>
                  <a:pt x="543" y="54"/>
                  <a:pt x="520" y="69"/>
                </a:cubicBezTo>
                <a:cubicBezTo>
                  <a:pt x="506" y="64"/>
                  <a:pt x="516" y="41"/>
                  <a:pt x="517" y="30"/>
                </a:cubicBezTo>
                <a:cubicBezTo>
                  <a:pt x="494" y="40"/>
                  <a:pt x="473" y="50"/>
                  <a:pt x="462" y="71"/>
                </a:cubicBezTo>
                <a:cubicBezTo>
                  <a:pt x="456" y="69"/>
                  <a:pt x="450" y="68"/>
                  <a:pt x="447" y="63"/>
                </a:cubicBezTo>
                <a:cubicBezTo>
                  <a:pt x="450" y="54"/>
                  <a:pt x="457" y="49"/>
                  <a:pt x="457" y="37"/>
                </a:cubicBezTo>
                <a:cubicBezTo>
                  <a:pt x="353" y="71"/>
                  <a:pt x="289" y="145"/>
                  <a:pt x="256" y="250"/>
                </a:cubicBezTo>
                <a:cubicBezTo>
                  <a:pt x="259" y="252"/>
                  <a:pt x="264" y="253"/>
                  <a:pt x="264" y="258"/>
                </a:cubicBezTo>
                <a:cubicBezTo>
                  <a:pt x="264" y="263"/>
                  <a:pt x="257" y="261"/>
                  <a:pt x="258" y="267"/>
                </a:cubicBezTo>
                <a:cubicBezTo>
                  <a:pt x="271" y="270"/>
                  <a:pt x="287" y="271"/>
                  <a:pt x="302" y="273"/>
                </a:cubicBezTo>
                <a:cubicBezTo>
                  <a:pt x="305" y="240"/>
                  <a:pt x="323" y="219"/>
                  <a:pt x="344" y="195"/>
                </a:cubicBezTo>
                <a:cubicBezTo>
                  <a:pt x="359" y="178"/>
                  <a:pt x="374" y="159"/>
                  <a:pt x="387" y="148"/>
                </a:cubicBezTo>
                <a:cubicBezTo>
                  <a:pt x="394" y="141"/>
                  <a:pt x="407" y="129"/>
                  <a:pt x="419" y="136"/>
                </a:cubicBezTo>
                <a:cubicBezTo>
                  <a:pt x="393" y="147"/>
                  <a:pt x="376" y="166"/>
                  <a:pt x="354" y="192"/>
                </a:cubicBezTo>
                <a:cubicBezTo>
                  <a:pt x="331" y="219"/>
                  <a:pt x="311" y="243"/>
                  <a:pt x="315" y="276"/>
                </a:cubicBezTo>
                <a:cubicBezTo>
                  <a:pt x="344" y="286"/>
                  <a:pt x="376" y="292"/>
                  <a:pt x="405" y="291"/>
                </a:cubicBezTo>
                <a:cubicBezTo>
                  <a:pt x="426" y="237"/>
                  <a:pt x="447" y="173"/>
                  <a:pt x="506" y="161"/>
                </a:cubicBezTo>
                <a:cubicBezTo>
                  <a:pt x="455" y="183"/>
                  <a:pt x="432" y="232"/>
                  <a:pt x="418" y="291"/>
                </a:cubicBezTo>
                <a:cubicBezTo>
                  <a:pt x="436" y="289"/>
                  <a:pt x="468" y="290"/>
                  <a:pt x="493" y="288"/>
                </a:cubicBezTo>
                <a:cubicBezTo>
                  <a:pt x="500" y="245"/>
                  <a:pt x="515" y="210"/>
                  <a:pt x="546" y="192"/>
                </a:cubicBezTo>
                <a:cubicBezTo>
                  <a:pt x="561" y="183"/>
                  <a:pt x="577" y="176"/>
                  <a:pt x="594" y="167"/>
                </a:cubicBezTo>
                <a:cubicBezTo>
                  <a:pt x="609" y="159"/>
                  <a:pt x="626" y="145"/>
                  <a:pt x="643" y="149"/>
                </a:cubicBezTo>
                <a:cubicBezTo>
                  <a:pt x="582" y="177"/>
                  <a:pt x="503" y="203"/>
                  <a:pt x="507" y="285"/>
                </a:cubicBezTo>
                <a:cubicBezTo>
                  <a:pt x="540" y="281"/>
                  <a:pt x="584" y="277"/>
                  <a:pt x="620" y="268"/>
                </a:cubicBezTo>
                <a:cubicBezTo>
                  <a:pt x="628" y="215"/>
                  <a:pt x="672" y="175"/>
                  <a:pt x="716" y="159"/>
                </a:cubicBezTo>
                <a:cubicBezTo>
                  <a:pt x="680" y="187"/>
                  <a:pt x="636" y="211"/>
                  <a:pt x="631" y="267"/>
                </a:cubicBezTo>
                <a:cubicBezTo>
                  <a:pt x="652" y="268"/>
                  <a:pt x="665" y="260"/>
                  <a:pt x="683" y="258"/>
                </a:cubicBezTo>
                <a:cubicBezTo>
                  <a:pt x="685" y="247"/>
                  <a:pt x="696" y="240"/>
                  <a:pt x="703" y="231"/>
                </a:cubicBezTo>
                <a:cubicBezTo>
                  <a:pt x="717" y="213"/>
                  <a:pt x="728" y="190"/>
                  <a:pt x="749" y="185"/>
                </a:cubicBezTo>
                <a:cubicBezTo>
                  <a:pt x="729" y="204"/>
                  <a:pt x="715" y="229"/>
                  <a:pt x="700" y="254"/>
                </a:cubicBezTo>
                <a:cubicBezTo>
                  <a:pt x="724" y="245"/>
                  <a:pt x="750" y="240"/>
                  <a:pt x="770" y="227"/>
                </a:cubicBezTo>
                <a:cubicBezTo>
                  <a:pt x="776" y="189"/>
                  <a:pt x="801" y="145"/>
                  <a:pt x="834" y="130"/>
                </a:cubicBezTo>
                <a:cubicBezTo>
                  <a:pt x="810" y="154"/>
                  <a:pt x="792" y="182"/>
                  <a:pt x="783" y="221"/>
                </a:cubicBezTo>
                <a:cubicBezTo>
                  <a:pt x="804" y="210"/>
                  <a:pt x="825" y="200"/>
                  <a:pt x="848" y="192"/>
                </a:cubicBezTo>
                <a:cubicBezTo>
                  <a:pt x="854" y="167"/>
                  <a:pt x="852" y="118"/>
                  <a:pt x="881" y="108"/>
                </a:cubicBezTo>
                <a:cubicBezTo>
                  <a:pt x="867" y="128"/>
                  <a:pt x="864" y="157"/>
                  <a:pt x="861" y="183"/>
                </a:cubicBezTo>
                <a:cubicBezTo>
                  <a:pt x="887" y="178"/>
                  <a:pt x="901" y="152"/>
                  <a:pt x="926" y="151"/>
                </a:cubicBezTo>
                <a:cubicBezTo>
                  <a:pt x="923" y="172"/>
                  <a:pt x="895" y="169"/>
                  <a:pt x="886" y="185"/>
                </a:cubicBezTo>
                <a:cubicBezTo>
                  <a:pt x="903" y="193"/>
                  <a:pt x="928" y="193"/>
                  <a:pt x="941" y="205"/>
                </a:cubicBezTo>
                <a:cubicBezTo>
                  <a:pt x="915" y="206"/>
                  <a:pt x="887" y="200"/>
                  <a:pt x="868" y="193"/>
                </a:cubicBezTo>
                <a:cubicBezTo>
                  <a:pt x="856" y="207"/>
                  <a:pt x="832" y="204"/>
                  <a:pt x="816" y="216"/>
                </a:cubicBezTo>
                <a:cubicBezTo>
                  <a:pt x="832" y="237"/>
                  <a:pt x="860" y="247"/>
                  <a:pt x="884" y="260"/>
                </a:cubicBezTo>
                <a:cubicBezTo>
                  <a:pt x="842" y="261"/>
                  <a:pt x="829" y="234"/>
                  <a:pt x="796" y="226"/>
                </a:cubicBezTo>
                <a:cubicBezTo>
                  <a:pt x="781" y="237"/>
                  <a:pt x="761" y="244"/>
                  <a:pt x="742" y="252"/>
                </a:cubicBezTo>
                <a:cubicBezTo>
                  <a:pt x="760" y="276"/>
                  <a:pt x="789" y="289"/>
                  <a:pt x="822" y="298"/>
                </a:cubicBezTo>
                <a:cubicBezTo>
                  <a:pt x="783" y="303"/>
                  <a:pt x="752" y="276"/>
                  <a:pt x="726" y="257"/>
                </a:cubicBezTo>
                <a:cubicBezTo>
                  <a:pt x="701" y="266"/>
                  <a:pt x="674" y="274"/>
                  <a:pt x="644" y="278"/>
                </a:cubicBezTo>
                <a:cubicBezTo>
                  <a:pt x="641" y="287"/>
                  <a:pt x="645" y="295"/>
                  <a:pt x="649" y="301"/>
                </a:cubicBezTo>
                <a:cubicBezTo>
                  <a:pt x="664" y="319"/>
                  <a:pt x="696" y="328"/>
                  <a:pt x="714" y="342"/>
                </a:cubicBezTo>
                <a:cubicBezTo>
                  <a:pt x="673" y="333"/>
                  <a:pt x="642" y="313"/>
                  <a:pt x="623" y="281"/>
                </a:cubicBezTo>
                <a:cubicBezTo>
                  <a:pt x="587" y="288"/>
                  <a:pt x="563" y="291"/>
                  <a:pt x="519" y="296"/>
                </a:cubicBezTo>
                <a:cubicBezTo>
                  <a:pt x="538" y="335"/>
                  <a:pt x="572" y="359"/>
                  <a:pt x="618" y="371"/>
                </a:cubicBezTo>
                <a:cubicBezTo>
                  <a:pt x="553" y="372"/>
                  <a:pt x="535" y="327"/>
                  <a:pt x="499" y="299"/>
                </a:cubicBezTo>
                <a:cubicBezTo>
                  <a:pt x="475" y="302"/>
                  <a:pt x="461" y="303"/>
                  <a:pt x="429" y="302"/>
                </a:cubicBezTo>
                <a:cubicBezTo>
                  <a:pt x="446" y="351"/>
                  <a:pt x="498" y="381"/>
                  <a:pt x="550" y="395"/>
                </a:cubicBezTo>
                <a:cubicBezTo>
                  <a:pt x="538" y="398"/>
                  <a:pt x="537" y="392"/>
                  <a:pt x="525" y="394"/>
                </a:cubicBezTo>
                <a:cubicBezTo>
                  <a:pt x="490" y="378"/>
                  <a:pt x="455" y="362"/>
                  <a:pt x="431" y="332"/>
                </a:cubicBezTo>
                <a:cubicBezTo>
                  <a:pt x="426" y="326"/>
                  <a:pt x="425" y="318"/>
                  <a:pt x="419" y="312"/>
                </a:cubicBezTo>
                <a:cubicBezTo>
                  <a:pt x="405" y="298"/>
                  <a:pt x="380" y="305"/>
                  <a:pt x="357" y="301"/>
                </a:cubicBezTo>
                <a:cubicBezTo>
                  <a:pt x="345" y="299"/>
                  <a:pt x="335" y="292"/>
                  <a:pt x="323" y="294"/>
                </a:cubicBezTo>
                <a:cubicBezTo>
                  <a:pt x="315" y="332"/>
                  <a:pt x="363" y="361"/>
                  <a:pt x="385" y="379"/>
                </a:cubicBezTo>
                <a:cubicBezTo>
                  <a:pt x="354" y="366"/>
                  <a:pt x="322" y="347"/>
                  <a:pt x="312" y="314"/>
                </a:cubicBezTo>
                <a:cubicBezTo>
                  <a:pt x="308" y="305"/>
                  <a:pt x="310" y="294"/>
                  <a:pt x="302" y="286"/>
                </a:cubicBezTo>
                <a:cubicBezTo>
                  <a:pt x="287" y="285"/>
                  <a:pt x="274" y="282"/>
                  <a:pt x="261" y="281"/>
                </a:cubicBezTo>
                <a:cubicBezTo>
                  <a:pt x="260" y="303"/>
                  <a:pt x="275" y="308"/>
                  <a:pt x="285" y="319"/>
                </a:cubicBezTo>
                <a:cubicBezTo>
                  <a:pt x="297" y="331"/>
                  <a:pt x="308" y="349"/>
                  <a:pt x="318" y="361"/>
                </a:cubicBezTo>
                <a:cubicBezTo>
                  <a:pt x="353" y="404"/>
                  <a:pt x="403" y="449"/>
                  <a:pt x="460" y="459"/>
                </a:cubicBezTo>
                <a:cubicBezTo>
                  <a:pt x="464" y="458"/>
                  <a:pt x="460" y="449"/>
                  <a:pt x="463" y="448"/>
                </a:cubicBezTo>
                <a:cubicBezTo>
                  <a:pt x="472" y="446"/>
                  <a:pt x="473" y="445"/>
                  <a:pt x="480" y="444"/>
                </a:cubicBezTo>
                <a:cubicBezTo>
                  <a:pt x="506" y="469"/>
                  <a:pt x="537" y="488"/>
                  <a:pt x="581" y="495"/>
                </a:cubicBezTo>
                <a:cubicBezTo>
                  <a:pt x="583" y="483"/>
                  <a:pt x="573" y="483"/>
                  <a:pt x="569" y="477"/>
                </a:cubicBezTo>
                <a:cubicBezTo>
                  <a:pt x="565" y="468"/>
                  <a:pt x="576" y="463"/>
                  <a:pt x="586" y="462"/>
                </a:cubicBezTo>
                <a:cubicBezTo>
                  <a:pt x="609" y="483"/>
                  <a:pt x="654" y="490"/>
                  <a:pt x="693" y="485"/>
                </a:cubicBezTo>
                <a:cubicBezTo>
                  <a:pt x="678" y="470"/>
                  <a:pt x="655" y="461"/>
                  <a:pt x="646" y="440"/>
                </a:cubicBezTo>
                <a:cubicBezTo>
                  <a:pt x="647" y="435"/>
                  <a:pt x="653" y="435"/>
                  <a:pt x="656" y="433"/>
                </a:cubicBezTo>
                <a:cubicBezTo>
                  <a:pt x="704" y="454"/>
                  <a:pt x="749" y="432"/>
                  <a:pt x="791" y="415"/>
                </a:cubicBezTo>
                <a:cubicBezTo>
                  <a:pt x="777" y="398"/>
                  <a:pt x="749" y="407"/>
                  <a:pt x="742" y="387"/>
                </a:cubicBezTo>
                <a:cubicBezTo>
                  <a:pt x="780" y="380"/>
                  <a:pt x="832" y="376"/>
                  <a:pt x="868" y="355"/>
                </a:cubicBezTo>
                <a:cubicBezTo>
                  <a:pt x="853" y="350"/>
                  <a:pt x="838" y="345"/>
                  <a:pt x="832" y="332"/>
                </a:cubicBezTo>
                <a:cubicBezTo>
                  <a:pt x="850" y="318"/>
                  <a:pt x="893" y="319"/>
                  <a:pt x="904" y="296"/>
                </a:cubicBezTo>
                <a:cubicBezTo>
                  <a:pt x="896" y="296"/>
                  <a:pt x="882" y="301"/>
                  <a:pt x="878" y="289"/>
                </a:cubicBezTo>
                <a:close/>
                <a:moveTo>
                  <a:pt x="186" y="254"/>
                </a:moveTo>
                <a:cubicBezTo>
                  <a:pt x="170" y="249"/>
                  <a:pt x="152" y="238"/>
                  <a:pt x="139" y="229"/>
                </a:cubicBezTo>
                <a:cubicBezTo>
                  <a:pt x="130" y="223"/>
                  <a:pt x="118" y="216"/>
                  <a:pt x="106" y="208"/>
                </a:cubicBezTo>
                <a:cubicBezTo>
                  <a:pt x="84" y="194"/>
                  <a:pt x="74" y="184"/>
                  <a:pt x="54" y="170"/>
                </a:cubicBezTo>
                <a:cubicBezTo>
                  <a:pt x="28" y="154"/>
                  <a:pt x="21" y="162"/>
                  <a:pt x="13" y="187"/>
                </a:cubicBezTo>
                <a:cubicBezTo>
                  <a:pt x="69" y="204"/>
                  <a:pt x="125" y="242"/>
                  <a:pt x="186" y="2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7" name="组合 56"/>
          <p:cNvGrpSpPr/>
          <p:nvPr/>
        </p:nvGrpSpPr>
        <p:grpSpPr>
          <a:xfrm>
            <a:off x="6006760" y="5475616"/>
            <a:ext cx="1918463" cy="629132"/>
            <a:chOff x="3494088" y="1354138"/>
            <a:chExt cx="1176338" cy="385763"/>
          </a:xfrm>
        </p:grpSpPr>
        <p:sp>
          <p:nvSpPr>
            <p:cNvPr id="58" name="Freeform 116"/>
            <p:cNvSpPr>
              <a:spLocks noEditPoints="1"/>
            </p:cNvSpPr>
            <p:nvPr/>
          </p:nvSpPr>
          <p:spPr bwMode="auto">
            <a:xfrm>
              <a:off x="4618038" y="1709738"/>
              <a:ext cx="52388" cy="30163"/>
            </a:xfrm>
            <a:custGeom>
              <a:avLst/>
              <a:gdLst>
                <a:gd name="T0" fmla="*/ 67 w 67"/>
                <a:gd name="T1" fmla="*/ 31 h 38"/>
                <a:gd name="T2" fmla="*/ 43 w 67"/>
                <a:gd name="T3" fmla="*/ 38 h 38"/>
                <a:gd name="T4" fmla="*/ 7 w 67"/>
                <a:gd name="T5" fmla="*/ 15 h 38"/>
                <a:gd name="T6" fmla="*/ 37 w 67"/>
                <a:gd name="T7" fmla="*/ 0 h 38"/>
                <a:gd name="T8" fmla="*/ 67 w 67"/>
                <a:gd name="T9" fmla="*/ 31 h 38"/>
                <a:gd name="T10" fmla="*/ 25 w 67"/>
                <a:gd name="T11" fmla="*/ 25 h 38"/>
                <a:gd name="T12" fmla="*/ 52 w 67"/>
                <a:gd name="T13" fmla="*/ 21 h 38"/>
                <a:gd name="T14" fmla="*/ 25 w 67"/>
                <a:gd name="T15" fmla="*/ 2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8">
                  <a:moveTo>
                    <a:pt x="67" y="31"/>
                  </a:moveTo>
                  <a:cubicBezTo>
                    <a:pt x="59" y="33"/>
                    <a:pt x="50" y="34"/>
                    <a:pt x="43" y="38"/>
                  </a:cubicBezTo>
                  <a:cubicBezTo>
                    <a:pt x="28" y="36"/>
                    <a:pt x="0" y="34"/>
                    <a:pt x="7" y="15"/>
                  </a:cubicBezTo>
                  <a:cubicBezTo>
                    <a:pt x="20" y="16"/>
                    <a:pt x="27" y="4"/>
                    <a:pt x="37" y="0"/>
                  </a:cubicBezTo>
                  <a:cubicBezTo>
                    <a:pt x="51" y="6"/>
                    <a:pt x="64" y="13"/>
                    <a:pt x="67" y="31"/>
                  </a:cubicBezTo>
                  <a:close/>
                  <a:moveTo>
                    <a:pt x="25" y="25"/>
                  </a:moveTo>
                  <a:cubicBezTo>
                    <a:pt x="33" y="31"/>
                    <a:pt x="46" y="27"/>
                    <a:pt x="52" y="21"/>
                  </a:cubicBezTo>
                  <a:cubicBezTo>
                    <a:pt x="47" y="11"/>
                    <a:pt x="27" y="14"/>
                    <a:pt x="25"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7"/>
            <p:cNvSpPr>
              <a:spLocks noEditPoints="1"/>
            </p:cNvSpPr>
            <p:nvPr/>
          </p:nvSpPr>
          <p:spPr bwMode="auto">
            <a:xfrm>
              <a:off x="4560888" y="1698626"/>
              <a:ext cx="47625" cy="30163"/>
            </a:xfrm>
            <a:custGeom>
              <a:avLst/>
              <a:gdLst>
                <a:gd name="T0" fmla="*/ 0 w 61"/>
                <a:gd name="T1" fmla="*/ 18 h 39"/>
                <a:gd name="T2" fmla="*/ 6 w 61"/>
                <a:gd name="T3" fmla="*/ 0 h 39"/>
                <a:gd name="T4" fmla="*/ 61 w 61"/>
                <a:gd name="T5" fmla="*/ 11 h 39"/>
                <a:gd name="T6" fmla="*/ 47 w 61"/>
                <a:gd name="T7" fmla="*/ 36 h 39"/>
                <a:gd name="T8" fmla="*/ 0 w 61"/>
                <a:gd name="T9" fmla="*/ 18 h 39"/>
                <a:gd name="T10" fmla="*/ 13 w 61"/>
                <a:gd name="T11" fmla="*/ 12 h 39"/>
                <a:gd name="T12" fmla="*/ 47 w 61"/>
                <a:gd name="T13" fmla="*/ 18 h 39"/>
                <a:gd name="T14" fmla="*/ 13 w 61"/>
                <a:gd name="T15" fmla="*/ 1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9">
                  <a:moveTo>
                    <a:pt x="0" y="18"/>
                  </a:moveTo>
                  <a:cubicBezTo>
                    <a:pt x="0" y="10"/>
                    <a:pt x="0" y="4"/>
                    <a:pt x="6" y="0"/>
                  </a:cubicBezTo>
                  <a:cubicBezTo>
                    <a:pt x="28" y="3"/>
                    <a:pt x="43" y="2"/>
                    <a:pt x="61" y="11"/>
                  </a:cubicBezTo>
                  <a:cubicBezTo>
                    <a:pt x="59" y="23"/>
                    <a:pt x="55" y="34"/>
                    <a:pt x="47" y="36"/>
                  </a:cubicBezTo>
                  <a:cubicBezTo>
                    <a:pt x="32" y="39"/>
                    <a:pt x="13" y="20"/>
                    <a:pt x="0" y="18"/>
                  </a:cubicBezTo>
                  <a:close/>
                  <a:moveTo>
                    <a:pt x="13" y="12"/>
                  </a:moveTo>
                  <a:cubicBezTo>
                    <a:pt x="21" y="18"/>
                    <a:pt x="39" y="29"/>
                    <a:pt x="47" y="18"/>
                  </a:cubicBezTo>
                  <a:cubicBezTo>
                    <a:pt x="39" y="13"/>
                    <a:pt x="27" y="11"/>
                    <a:pt x="13"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8"/>
            <p:cNvSpPr>
              <a:spLocks noEditPoints="1"/>
            </p:cNvSpPr>
            <p:nvPr/>
          </p:nvSpPr>
          <p:spPr bwMode="auto">
            <a:xfrm>
              <a:off x="3494088" y="1354138"/>
              <a:ext cx="1052513" cy="374650"/>
            </a:xfrm>
            <a:custGeom>
              <a:avLst/>
              <a:gdLst>
                <a:gd name="T0" fmla="*/ 1317 w 1350"/>
                <a:gd name="T1" fmla="*/ 458 h 481"/>
                <a:gd name="T2" fmla="*/ 1132 w 1350"/>
                <a:gd name="T3" fmla="*/ 443 h 481"/>
                <a:gd name="T4" fmla="*/ 1072 w 1350"/>
                <a:gd name="T5" fmla="*/ 459 h 481"/>
                <a:gd name="T6" fmla="*/ 771 w 1350"/>
                <a:gd name="T7" fmla="*/ 461 h 481"/>
                <a:gd name="T8" fmla="*/ 613 w 1350"/>
                <a:gd name="T9" fmla="*/ 446 h 481"/>
                <a:gd name="T10" fmla="*/ 285 w 1350"/>
                <a:gd name="T11" fmla="*/ 286 h 481"/>
                <a:gd name="T12" fmla="*/ 12 w 1350"/>
                <a:gd name="T13" fmla="*/ 159 h 481"/>
                <a:gd name="T14" fmla="*/ 85 w 1350"/>
                <a:gd name="T15" fmla="*/ 1 h 481"/>
                <a:gd name="T16" fmla="*/ 223 w 1350"/>
                <a:gd name="T17" fmla="*/ 62 h 481"/>
                <a:gd name="T18" fmla="*/ 411 w 1350"/>
                <a:gd name="T19" fmla="*/ 164 h 481"/>
                <a:gd name="T20" fmla="*/ 703 w 1350"/>
                <a:gd name="T21" fmla="*/ 321 h 481"/>
                <a:gd name="T22" fmla="*/ 903 w 1350"/>
                <a:gd name="T23" fmla="*/ 440 h 481"/>
                <a:gd name="T24" fmla="*/ 979 w 1350"/>
                <a:gd name="T25" fmla="*/ 380 h 481"/>
                <a:gd name="T26" fmla="*/ 1083 w 1350"/>
                <a:gd name="T27" fmla="*/ 375 h 481"/>
                <a:gd name="T28" fmla="*/ 1182 w 1350"/>
                <a:gd name="T29" fmla="*/ 417 h 481"/>
                <a:gd name="T30" fmla="*/ 1339 w 1350"/>
                <a:gd name="T31" fmla="*/ 433 h 481"/>
                <a:gd name="T32" fmla="*/ 1246 w 1350"/>
                <a:gd name="T33" fmla="*/ 423 h 481"/>
                <a:gd name="T34" fmla="*/ 1142 w 1350"/>
                <a:gd name="T35" fmla="*/ 433 h 481"/>
                <a:gd name="T36" fmla="*/ 1286 w 1350"/>
                <a:gd name="T37" fmla="*/ 431 h 481"/>
                <a:gd name="T38" fmla="*/ 986 w 1350"/>
                <a:gd name="T39" fmla="*/ 369 h 481"/>
                <a:gd name="T40" fmla="*/ 990 w 1350"/>
                <a:gd name="T41" fmla="*/ 450 h 481"/>
                <a:gd name="T42" fmla="*/ 829 w 1350"/>
                <a:gd name="T43" fmla="*/ 439 h 481"/>
                <a:gd name="T44" fmla="*/ 904 w 1350"/>
                <a:gd name="T45" fmla="*/ 456 h 481"/>
                <a:gd name="T46" fmla="*/ 1028 w 1350"/>
                <a:gd name="T47" fmla="*/ 388 h 481"/>
                <a:gd name="T48" fmla="*/ 1062 w 1350"/>
                <a:gd name="T49" fmla="*/ 377 h 481"/>
                <a:gd name="T50" fmla="*/ 1111 w 1350"/>
                <a:gd name="T51" fmla="*/ 410 h 481"/>
                <a:gd name="T52" fmla="*/ 781 w 1350"/>
                <a:gd name="T53" fmla="*/ 444 h 481"/>
                <a:gd name="T54" fmla="*/ 697 w 1350"/>
                <a:gd name="T55" fmla="*/ 378 h 481"/>
                <a:gd name="T56" fmla="*/ 731 w 1350"/>
                <a:gd name="T57" fmla="*/ 444 h 481"/>
                <a:gd name="T58" fmla="*/ 642 w 1350"/>
                <a:gd name="T59" fmla="*/ 304 h 481"/>
                <a:gd name="T60" fmla="*/ 687 w 1350"/>
                <a:gd name="T61" fmla="*/ 374 h 481"/>
                <a:gd name="T62" fmla="*/ 367 w 1350"/>
                <a:gd name="T63" fmla="*/ 293 h 481"/>
                <a:gd name="T64" fmla="*/ 580 w 1350"/>
                <a:gd name="T65" fmla="*/ 397 h 481"/>
                <a:gd name="T66" fmla="*/ 630 w 1350"/>
                <a:gd name="T67" fmla="*/ 297 h 481"/>
                <a:gd name="T68" fmla="*/ 390 w 1350"/>
                <a:gd name="T69" fmla="*/ 164 h 481"/>
                <a:gd name="T70" fmla="*/ 585 w 1350"/>
                <a:gd name="T71" fmla="*/ 288 h 481"/>
                <a:gd name="T72" fmla="*/ 479 w 1350"/>
                <a:gd name="T73" fmla="*/ 317 h 481"/>
                <a:gd name="T74" fmla="*/ 280 w 1350"/>
                <a:gd name="T75" fmla="*/ 195 h 481"/>
                <a:gd name="T76" fmla="*/ 182 w 1350"/>
                <a:gd name="T77" fmla="*/ 53 h 481"/>
                <a:gd name="T78" fmla="*/ 591 w 1350"/>
                <a:gd name="T79" fmla="*/ 312 h 481"/>
                <a:gd name="T80" fmla="*/ 405 w 1350"/>
                <a:gd name="T81" fmla="*/ 204 h 481"/>
                <a:gd name="T82" fmla="*/ 259 w 1350"/>
                <a:gd name="T83" fmla="*/ 114 h 481"/>
                <a:gd name="T84" fmla="*/ 305 w 1350"/>
                <a:gd name="T85" fmla="*/ 204 h 481"/>
                <a:gd name="T86" fmla="*/ 594 w 1350"/>
                <a:gd name="T87" fmla="*/ 314 h 481"/>
                <a:gd name="T88" fmla="*/ 580 w 1350"/>
                <a:gd name="T89" fmla="*/ 409 h 481"/>
                <a:gd name="T90" fmla="*/ 354 w 1350"/>
                <a:gd name="T91" fmla="*/ 297 h 481"/>
                <a:gd name="T92" fmla="*/ 113 w 1350"/>
                <a:gd name="T93" fmla="*/ 201 h 481"/>
                <a:gd name="T94" fmla="*/ 539 w 1350"/>
                <a:gd name="T95" fmla="*/ 395 h 481"/>
                <a:gd name="T96" fmla="*/ 168 w 1350"/>
                <a:gd name="T97" fmla="*/ 43 h 481"/>
                <a:gd name="T98" fmla="*/ 98 w 1350"/>
                <a:gd name="T99" fmla="*/ 194 h 481"/>
                <a:gd name="T100" fmla="*/ 41 w 1350"/>
                <a:gd name="T101" fmla="*/ 49 h 481"/>
                <a:gd name="T102" fmla="*/ 37 w 1350"/>
                <a:gd name="T103" fmla="*/ 149 h 481"/>
                <a:gd name="T104" fmla="*/ 108 w 1350"/>
                <a:gd name="T105" fmla="*/ 2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0" h="481">
                  <a:moveTo>
                    <a:pt x="1345" y="435"/>
                  </a:moveTo>
                  <a:cubicBezTo>
                    <a:pt x="1345" y="443"/>
                    <a:pt x="1350" y="456"/>
                    <a:pt x="1347" y="466"/>
                  </a:cubicBezTo>
                  <a:cubicBezTo>
                    <a:pt x="1333" y="468"/>
                    <a:pt x="1329" y="464"/>
                    <a:pt x="1317" y="458"/>
                  </a:cubicBezTo>
                  <a:cubicBezTo>
                    <a:pt x="1286" y="451"/>
                    <a:pt x="1253" y="437"/>
                    <a:pt x="1218" y="441"/>
                  </a:cubicBezTo>
                  <a:cubicBezTo>
                    <a:pt x="1205" y="443"/>
                    <a:pt x="1194" y="449"/>
                    <a:pt x="1182" y="450"/>
                  </a:cubicBezTo>
                  <a:cubicBezTo>
                    <a:pt x="1165" y="451"/>
                    <a:pt x="1150" y="442"/>
                    <a:pt x="1132" y="443"/>
                  </a:cubicBezTo>
                  <a:cubicBezTo>
                    <a:pt x="1114" y="428"/>
                    <a:pt x="1097" y="415"/>
                    <a:pt x="1078" y="402"/>
                  </a:cubicBezTo>
                  <a:cubicBezTo>
                    <a:pt x="1085" y="415"/>
                    <a:pt x="1096" y="424"/>
                    <a:pt x="1094" y="441"/>
                  </a:cubicBezTo>
                  <a:cubicBezTo>
                    <a:pt x="1090" y="450"/>
                    <a:pt x="1080" y="453"/>
                    <a:pt x="1072" y="459"/>
                  </a:cubicBezTo>
                  <a:cubicBezTo>
                    <a:pt x="1032" y="456"/>
                    <a:pt x="994" y="472"/>
                    <a:pt x="961" y="478"/>
                  </a:cubicBezTo>
                  <a:cubicBezTo>
                    <a:pt x="908" y="477"/>
                    <a:pt x="858" y="449"/>
                    <a:pt x="801" y="454"/>
                  </a:cubicBezTo>
                  <a:cubicBezTo>
                    <a:pt x="791" y="455"/>
                    <a:pt x="781" y="461"/>
                    <a:pt x="771" y="461"/>
                  </a:cubicBezTo>
                  <a:cubicBezTo>
                    <a:pt x="750" y="463"/>
                    <a:pt x="728" y="456"/>
                    <a:pt x="706" y="455"/>
                  </a:cubicBezTo>
                  <a:cubicBezTo>
                    <a:pt x="683" y="455"/>
                    <a:pt x="659" y="452"/>
                    <a:pt x="637" y="454"/>
                  </a:cubicBezTo>
                  <a:cubicBezTo>
                    <a:pt x="625" y="455"/>
                    <a:pt x="618" y="459"/>
                    <a:pt x="613" y="446"/>
                  </a:cubicBezTo>
                  <a:cubicBezTo>
                    <a:pt x="555" y="415"/>
                    <a:pt x="496" y="385"/>
                    <a:pt x="437" y="353"/>
                  </a:cubicBezTo>
                  <a:cubicBezTo>
                    <a:pt x="418" y="343"/>
                    <a:pt x="399" y="331"/>
                    <a:pt x="378" y="322"/>
                  </a:cubicBezTo>
                  <a:cubicBezTo>
                    <a:pt x="348" y="308"/>
                    <a:pt x="315" y="300"/>
                    <a:pt x="285" y="286"/>
                  </a:cubicBezTo>
                  <a:cubicBezTo>
                    <a:pt x="226" y="259"/>
                    <a:pt x="166" y="240"/>
                    <a:pt x="109" y="209"/>
                  </a:cubicBezTo>
                  <a:cubicBezTo>
                    <a:pt x="89" y="197"/>
                    <a:pt x="66" y="187"/>
                    <a:pt x="45" y="176"/>
                  </a:cubicBezTo>
                  <a:cubicBezTo>
                    <a:pt x="33" y="170"/>
                    <a:pt x="23" y="166"/>
                    <a:pt x="12" y="159"/>
                  </a:cubicBezTo>
                  <a:cubicBezTo>
                    <a:pt x="6" y="147"/>
                    <a:pt x="4" y="136"/>
                    <a:pt x="0" y="124"/>
                  </a:cubicBezTo>
                  <a:cubicBezTo>
                    <a:pt x="2" y="94"/>
                    <a:pt x="25" y="47"/>
                    <a:pt x="43" y="27"/>
                  </a:cubicBezTo>
                  <a:cubicBezTo>
                    <a:pt x="54" y="15"/>
                    <a:pt x="71" y="3"/>
                    <a:pt x="85" y="1"/>
                  </a:cubicBezTo>
                  <a:cubicBezTo>
                    <a:pt x="89" y="0"/>
                    <a:pt x="103" y="0"/>
                    <a:pt x="108" y="2"/>
                  </a:cubicBezTo>
                  <a:cubicBezTo>
                    <a:pt x="141" y="14"/>
                    <a:pt x="175" y="36"/>
                    <a:pt x="207" y="53"/>
                  </a:cubicBezTo>
                  <a:cubicBezTo>
                    <a:pt x="212" y="56"/>
                    <a:pt x="217" y="59"/>
                    <a:pt x="223" y="62"/>
                  </a:cubicBezTo>
                  <a:cubicBezTo>
                    <a:pt x="239" y="70"/>
                    <a:pt x="256" y="79"/>
                    <a:pt x="275" y="89"/>
                  </a:cubicBezTo>
                  <a:cubicBezTo>
                    <a:pt x="306" y="105"/>
                    <a:pt x="338" y="122"/>
                    <a:pt x="371" y="139"/>
                  </a:cubicBezTo>
                  <a:cubicBezTo>
                    <a:pt x="385" y="146"/>
                    <a:pt x="397" y="156"/>
                    <a:pt x="411" y="164"/>
                  </a:cubicBezTo>
                  <a:cubicBezTo>
                    <a:pt x="478" y="202"/>
                    <a:pt x="550" y="239"/>
                    <a:pt x="618" y="278"/>
                  </a:cubicBezTo>
                  <a:cubicBezTo>
                    <a:pt x="632" y="286"/>
                    <a:pt x="647" y="291"/>
                    <a:pt x="661" y="299"/>
                  </a:cubicBezTo>
                  <a:cubicBezTo>
                    <a:pt x="675" y="307"/>
                    <a:pt x="688" y="318"/>
                    <a:pt x="703" y="321"/>
                  </a:cubicBezTo>
                  <a:cubicBezTo>
                    <a:pt x="734" y="355"/>
                    <a:pt x="764" y="389"/>
                    <a:pt x="789" y="429"/>
                  </a:cubicBezTo>
                  <a:cubicBezTo>
                    <a:pt x="808" y="427"/>
                    <a:pt x="829" y="428"/>
                    <a:pt x="854" y="430"/>
                  </a:cubicBezTo>
                  <a:cubicBezTo>
                    <a:pt x="870" y="432"/>
                    <a:pt x="886" y="438"/>
                    <a:pt x="903" y="440"/>
                  </a:cubicBezTo>
                  <a:cubicBezTo>
                    <a:pt x="924" y="443"/>
                    <a:pt x="951" y="442"/>
                    <a:pt x="974" y="443"/>
                  </a:cubicBezTo>
                  <a:cubicBezTo>
                    <a:pt x="1006" y="444"/>
                    <a:pt x="1031" y="434"/>
                    <a:pt x="1053" y="423"/>
                  </a:cubicBezTo>
                  <a:cubicBezTo>
                    <a:pt x="1041" y="393"/>
                    <a:pt x="988" y="412"/>
                    <a:pt x="979" y="380"/>
                  </a:cubicBezTo>
                  <a:cubicBezTo>
                    <a:pt x="971" y="354"/>
                    <a:pt x="1000" y="340"/>
                    <a:pt x="1026" y="344"/>
                  </a:cubicBezTo>
                  <a:cubicBezTo>
                    <a:pt x="1030" y="345"/>
                    <a:pt x="1035" y="349"/>
                    <a:pt x="1041" y="352"/>
                  </a:cubicBezTo>
                  <a:cubicBezTo>
                    <a:pt x="1057" y="360"/>
                    <a:pt x="1069" y="366"/>
                    <a:pt x="1083" y="375"/>
                  </a:cubicBezTo>
                  <a:cubicBezTo>
                    <a:pt x="1096" y="384"/>
                    <a:pt x="1108" y="400"/>
                    <a:pt x="1121" y="407"/>
                  </a:cubicBezTo>
                  <a:cubicBezTo>
                    <a:pt x="1128" y="410"/>
                    <a:pt x="1139" y="411"/>
                    <a:pt x="1148" y="414"/>
                  </a:cubicBezTo>
                  <a:cubicBezTo>
                    <a:pt x="1163" y="418"/>
                    <a:pt x="1166" y="419"/>
                    <a:pt x="1182" y="417"/>
                  </a:cubicBezTo>
                  <a:cubicBezTo>
                    <a:pt x="1200" y="414"/>
                    <a:pt x="1221" y="408"/>
                    <a:pt x="1239" y="410"/>
                  </a:cubicBezTo>
                  <a:cubicBezTo>
                    <a:pt x="1255" y="412"/>
                    <a:pt x="1274" y="419"/>
                    <a:pt x="1292" y="424"/>
                  </a:cubicBezTo>
                  <a:cubicBezTo>
                    <a:pt x="1309" y="428"/>
                    <a:pt x="1333" y="431"/>
                    <a:pt x="1339" y="433"/>
                  </a:cubicBezTo>
                  <a:cubicBezTo>
                    <a:pt x="1340" y="434"/>
                    <a:pt x="1343" y="432"/>
                    <a:pt x="1345" y="435"/>
                  </a:cubicBezTo>
                  <a:close/>
                  <a:moveTo>
                    <a:pt x="1286" y="431"/>
                  </a:moveTo>
                  <a:cubicBezTo>
                    <a:pt x="1272" y="429"/>
                    <a:pt x="1260" y="423"/>
                    <a:pt x="1246" y="423"/>
                  </a:cubicBezTo>
                  <a:cubicBezTo>
                    <a:pt x="1217" y="422"/>
                    <a:pt x="1187" y="433"/>
                    <a:pt x="1160" y="429"/>
                  </a:cubicBezTo>
                  <a:cubicBezTo>
                    <a:pt x="1143" y="427"/>
                    <a:pt x="1130" y="419"/>
                    <a:pt x="1114" y="413"/>
                  </a:cubicBezTo>
                  <a:cubicBezTo>
                    <a:pt x="1122" y="421"/>
                    <a:pt x="1132" y="429"/>
                    <a:pt x="1142" y="433"/>
                  </a:cubicBezTo>
                  <a:cubicBezTo>
                    <a:pt x="1173" y="443"/>
                    <a:pt x="1195" y="433"/>
                    <a:pt x="1220" y="430"/>
                  </a:cubicBezTo>
                  <a:cubicBezTo>
                    <a:pt x="1267" y="425"/>
                    <a:pt x="1300" y="446"/>
                    <a:pt x="1336" y="454"/>
                  </a:cubicBezTo>
                  <a:cubicBezTo>
                    <a:pt x="1335" y="431"/>
                    <a:pt x="1310" y="435"/>
                    <a:pt x="1286" y="431"/>
                  </a:cubicBezTo>
                  <a:close/>
                  <a:moveTo>
                    <a:pt x="1078" y="387"/>
                  </a:moveTo>
                  <a:cubicBezTo>
                    <a:pt x="1073" y="374"/>
                    <a:pt x="1057" y="369"/>
                    <a:pt x="1043" y="363"/>
                  </a:cubicBezTo>
                  <a:cubicBezTo>
                    <a:pt x="1028" y="356"/>
                    <a:pt x="988" y="341"/>
                    <a:pt x="986" y="369"/>
                  </a:cubicBezTo>
                  <a:cubicBezTo>
                    <a:pt x="985" y="396"/>
                    <a:pt x="1020" y="389"/>
                    <a:pt x="1042" y="398"/>
                  </a:cubicBezTo>
                  <a:cubicBezTo>
                    <a:pt x="1052" y="401"/>
                    <a:pt x="1069" y="414"/>
                    <a:pt x="1067" y="424"/>
                  </a:cubicBezTo>
                  <a:cubicBezTo>
                    <a:pt x="1065" y="437"/>
                    <a:pt x="1011" y="449"/>
                    <a:pt x="990" y="450"/>
                  </a:cubicBezTo>
                  <a:cubicBezTo>
                    <a:pt x="964" y="451"/>
                    <a:pt x="939" y="450"/>
                    <a:pt x="915" y="449"/>
                  </a:cubicBezTo>
                  <a:cubicBezTo>
                    <a:pt x="892" y="448"/>
                    <a:pt x="869" y="438"/>
                    <a:pt x="849" y="438"/>
                  </a:cubicBezTo>
                  <a:cubicBezTo>
                    <a:pt x="842" y="438"/>
                    <a:pt x="836" y="440"/>
                    <a:pt x="829" y="439"/>
                  </a:cubicBezTo>
                  <a:cubicBezTo>
                    <a:pt x="816" y="437"/>
                    <a:pt x="799" y="429"/>
                    <a:pt x="794" y="444"/>
                  </a:cubicBezTo>
                  <a:cubicBezTo>
                    <a:pt x="814" y="445"/>
                    <a:pt x="841" y="444"/>
                    <a:pt x="865" y="449"/>
                  </a:cubicBezTo>
                  <a:cubicBezTo>
                    <a:pt x="880" y="452"/>
                    <a:pt x="892" y="460"/>
                    <a:pt x="904" y="456"/>
                  </a:cubicBezTo>
                  <a:cubicBezTo>
                    <a:pt x="967" y="481"/>
                    <a:pt x="1017" y="447"/>
                    <a:pt x="1077" y="445"/>
                  </a:cubicBezTo>
                  <a:cubicBezTo>
                    <a:pt x="1093" y="430"/>
                    <a:pt x="1074" y="414"/>
                    <a:pt x="1066" y="403"/>
                  </a:cubicBezTo>
                  <a:cubicBezTo>
                    <a:pt x="1051" y="400"/>
                    <a:pt x="1045" y="389"/>
                    <a:pt x="1028" y="388"/>
                  </a:cubicBezTo>
                  <a:cubicBezTo>
                    <a:pt x="1029" y="386"/>
                    <a:pt x="1028" y="384"/>
                    <a:pt x="1027" y="383"/>
                  </a:cubicBezTo>
                  <a:cubicBezTo>
                    <a:pt x="1015" y="384"/>
                    <a:pt x="1013" y="377"/>
                    <a:pt x="1015" y="368"/>
                  </a:cubicBezTo>
                  <a:cubicBezTo>
                    <a:pt x="1034" y="359"/>
                    <a:pt x="1051" y="379"/>
                    <a:pt x="1062" y="377"/>
                  </a:cubicBezTo>
                  <a:cubicBezTo>
                    <a:pt x="1069" y="384"/>
                    <a:pt x="1080" y="388"/>
                    <a:pt x="1088" y="394"/>
                  </a:cubicBezTo>
                  <a:cubicBezTo>
                    <a:pt x="1097" y="400"/>
                    <a:pt x="1104" y="409"/>
                    <a:pt x="1113" y="410"/>
                  </a:cubicBezTo>
                  <a:cubicBezTo>
                    <a:pt x="1112" y="410"/>
                    <a:pt x="1111" y="410"/>
                    <a:pt x="1111" y="410"/>
                  </a:cubicBezTo>
                  <a:cubicBezTo>
                    <a:pt x="1101" y="402"/>
                    <a:pt x="1093" y="391"/>
                    <a:pt x="1078" y="387"/>
                  </a:cubicBezTo>
                  <a:close/>
                  <a:moveTo>
                    <a:pt x="731" y="444"/>
                  </a:moveTo>
                  <a:cubicBezTo>
                    <a:pt x="748" y="446"/>
                    <a:pt x="772" y="455"/>
                    <a:pt x="781" y="444"/>
                  </a:cubicBezTo>
                  <a:cubicBezTo>
                    <a:pt x="781" y="443"/>
                    <a:pt x="781" y="441"/>
                    <a:pt x="781" y="440"/>
                  </a:cubicBezTo>
                  <a:cubicBezTo>
                    <a:pt x="757" y="403"/>
                    <a:pt x="735" y="363"/>
                    <a:pt x="698" y="338"/>
                  </a:cubicBezTo>
                  <a:cubicBezTo>
                    <a:pt x="698" y="352"/>
                    <a:pt x="700" y="365"/>
                    <a:pt x="697" y="378"/>
                  </a:cubicBezTo>
                  <a:cubicBezTo>
                    <a:pt x="693" y="402"/>
                    <a:pt x="675" y="418"/>
                    <a:pt x="661" y="436"/>
                  </a:cubicBezTo>
                  <a:cubicBezTo>
                    <a:pt x="659" y="435"/>
                    <a:pt x="650" y="442"/>
                    <a:pt x="651" y="444"/>
                  </a:cubicBezTo>
                  <a:cubicBezTo>
                    <a:pt x="672" y="446"/>
                    <a:pt x="704" y="440"/>
                    <a:pt x="731" y="444"/>
                  </a:cubicBezTo>
                  <a:close/>
                  <a:moveTo>
                    <a:pt x="687" y="374"/>
                  </a:moveTo>
                  <a:cubicBezTo>
                    <a:pt x="690" y="359"/>
                    <a:pt x="690" y="341"/>
                    <a:pt x="684" y="327"/>
                  </a:cubicBezTo>
                  <a:cubicBezTo>
                    <a:pt x="668" y="322"/>
                    <a:pt x="656" y="307"/>
                    <a:pt x="642" y="304"/>
                  </a:cubicBezTo>
                  <a:cubicBezTo>
                    <a:pt x="650" y="357"/>
                    <a:pt x="630" y="401"/>
                    <a:pt x="588" y="422"/>
                  </a:cubicBezTo>
                  <a:cubicBezTo>
                    <a:pt x="601" y="429"/>
                    <a:pt x="617" y="435"/>
                    <a:pt x="630" y="443"/>
                  </a:cubicBezTo>
                  <a:cubicBezTo>
                    <a:pt x="651" y="423"/>
                    <a:pt x="682" y="407"/>
                    <a:pt x="687" y="374"/>
                  </a:cubicBezTo>
                  <a:close/>
                  <a:moveTo>
                    <a:pt x="217" y="214"/>
                  </a:moveTo>
                  <a:cubicBezTo>
                    <a:pt x="239" y="226"/>
                    <a:pt x="260" y="235"/>
                    <a:pt x="284" y="248"/>
                  </a:cubicBezTo>
                  <a:cubicBezTo>
                    <a:pt x="311" y="264"/>
                    <a:pt x="339" y="281"/>
                    <a:pt x="367" y="293"/>
                  </a:cubicBezTo>
                  <a:cubicBezTo>
                    <a:pt x="398" y="307"/>
                    <a:pt x="424" y="320"/>
                    <a:pt x="452" y="334"/>
                  </a:cubicBezTo>
                  <a:cubicBezTo>
                    <a:pt x="480" y="349"/>
                    <a:pt x="508" y="361"/>
                    <a:pt x="538" y="375"/>
                  </a:cubicBezTo>
                  <a:cubicBezTo>
                    <a:pt x="553" y="382"/>
                    <a:pt x="568" y="393"/>
                    <a:pt x="580" y="397"/>
                  </a:cubicBezTo>
                  <a:cubicBezTo>
                    <a:pt x="585" y="398"/>
                    <a:pt x="596" y="401"/>
                    <a:pt x="598" y="400"/>
                  </a:cubicBezTo>
                  <a:cubicBezTo>
                    <a:pt x="605" y="399"/>
                    <a:pt x="620" y="382"/>
                    <a:pt x="625" y="373"/>
                  </a:cubicBezTo>
                  <a:cubicBezTo>
                    <a:pt x="638" y="349"/>
                    <a:pt x="635" y="319"/>
                    <a:pt x="630" y="297"/>
                  </a:cubicBezTo>
                  <a:cubicBezTo>
                    <a:pt x="591" y="273"/>
                    <a:pt x="549" y="252"/>
                    <a:pt x="509" y="231"/>
                  </a:cubicBezTo>
                  <a:cubicBezTo>
                    <a:pt x="496" y="224"/>
                    <a:pt x="484" y="214"/>
                    <a:pt x="471" y="207"/>
                  </a:cubicBezTo>
                  <a:cubicBezTo>
                    <a:pt x="443" y="193"/>
                    <a:pt x="416" y="179"/>
                    <a:pt x="390" y="164"/>
                  </a:cubicBezTo>
                  <a:cubicBezTo>
                    <a:pt x="358" y="145"/>
                    <a:pt x="327" y="127"/>
                    <a:pt x="295" y="111"/>
                  </a:cubicBezTo>
                  <a:cubicBezTo>
                    <a:pt x="290" y="109"/>
                    <a:pt x="285" y="104"/>
                    <a:pt x="281" y="106"/>
                  </a:cubicBezTo>
                  <a:cubicBezTo>
                    <a:pt x="372" y="177"/>
                    <a:pt x="476" y="235"/>
                    <a:pt x="585" y="288"/>
                  </a:cubicBezTo>
                  <a:cubicBezTo>
                    <a:pt x="586" y="293"/>
                    <a:pt x="591" y="293"/>
                    <a:pt x="594" y="296"/>
                  </a:cubicBezTo>
                  <a:cubicBezTo>
                    <a:pt x="596" y="304"/>
                    <a:pt x="603" y="308"/>
                    <a:pt x="605" y="316"/>
                  </a:cubicBezTo>
                  <a:cubicBezTo>
                    <a:pt x="588" y="368"/>
                    <a:pt x="518" y="337"/>
                    <a:pt x="479" y="317"/>
                  </a:cubicBezTo>
                  <a:cubicBezTo>
                    <a:pt x="441" y="297"/>
                    <a:pt x="408" y="277"/>
                    <a:pt x="371" y="256"/>
                  </a:cubicBezTo>
                  <a:cubicBezTo>
                    <a:pt x="351" y="245"/>
                    <a:pt x="330" y="237"/>
                    <a:pt x="316" y="227"/>
                  </a:cubicBezTo>
                  <a:cubicBezTo>
                    <a:pt x="305" y="219"/>
                    <a:pt x="293" y="206"/>
                    <a:pt x="280" y="195"/>
                  </a:cubicBezTo>
                  <a:cubicBezTo>
                    <a:pt x="267" y="184"/>
                    <a:pt x="251" y="174"/>
                    <a:pt x="243" y="164"/>
                  </a:cubicBezTo>
                  <a:cubicBezTo>
                    <a:pt x="221" y="138"/>
                    <a:pt x="244" y="102"/>
                    <a:pt x="268" y="96"/>
                  </a:cubicBezTo>
                  <a:cubicBezTo>
                    <a:pt x="237" y="83"/>
                    <a:pt x="210" y="62"/>
                    <a:pt x="182" y="53"/>
                  </a:cubicBezTo>
                  <a:cubicBezTo>
                    <a:pt x="195" y="99"/>
                    <a:pt x="164" y="139"/>
                    <a:pt x="146" y="172"/>
                  </a:cubicBezTo>
                  <a:cubicBezTo>
                    <a:pt x="166" y="187"/>
                    <a:pt x="194" y="201"/>
                    <a:pt x="217" y="214"/>
                  </a:cubicBezTo>
                  <a:close/>
                  <a:moveTo>
                    <a:pt x="591" y="312"/>
                  </a:moveTo>
                  <a:cubicBezTo>
                    <a:pt x="585" y="300"/>
                    <a:pt x="566" y="294"/>
                    <a:pt x="557" y="289"/>
                  </a:cubicBezTo>
                  <a:cubicBezTo>
                    <a:pt x="535" y="270"/>
                    <a:pt x="506" y="262"/>
                    <a:pt x="481" y="247"/>
                  </a:cubicBezTo>
                  <a:cubicBezTo>
                    <a:pt x="456" y="233"/>
                    <a:pt x="430" y="219"/>
                    <a:pt x="405" y="204"/>
                  </a:cubicBezTo>
                  <a:cubicBezTo>
                    <a:pt x="382" y="190"/>
                    <a:pt x="360" y="172"/>
                    <a:pt x="335" y="155"/>
                  </a:cubicBezTo>
                  <a:cubicBezTo>
                    <a:pt x="324" y="147"/>
                    <a:pt x="312" y="143"/>
                    <a:pt x="297" y="133"/>
                  </a:cubicBezTo>
                  <a:cubicBezTo>
                    <a:pt x="287" y="125"/>
                    <a:pt x="270" y="111"/>
                    <a:pt x="259" y="114"/>
                  </a:cubicBezTo>
                  <a:cubicBezTo>
                    <a:pt x="250" y="116"/>
                    <a:pt x="242" y="134"/>
                    <a:pt x="244" y="145"/>
                  </a:cubicBezTo>
                  <a:cubicBezTo>
                    <a:pt x="246" y="155"/>
                    <a:pt x="263" y="167"/>
                    <a:pt x="273" y="176"/>
                  </a:cubicBezTo>
                  <a:cubicBezTo>
                    <a:pt x="284" y="187"/>
                    <a:pt x="295" y="196"/>
                    <a:pt x="305" y="204"/>
                  </a:cubicBezTo>
                  <a:cubicBezTo>
                    <a:pt x="352" y="240"/>
                    <a:pt x="405" y="264"/>
                    <a:pt x="457" y="292"/>
                  </a:cubicBezTo>
                  <a:cubicBezTo>
                    <a:pt x="497" y="314"/>
                    <a:pt x="536" y="340"/>
                    <a:pt x="585" y="328"/>
                  </a:cubicBezTo>
                  <a:cubicBezTo>
                    <a:pt x="588" y="323"/>
                    <a:pt x="593" y="321"/>
                    <a:pt x="594" y="314"/>
                  </a:cubicBezTo>
                  <a:cubicBezTo>
                    <a:pt x="595" y="314"/>
                    <a:pt x="595" y="313"/>
                    <a:pt x="594" y="313"/>
                  </a:cubicBezTo>
                  <a:cubicBezTo>
                    <a:pt x="594" y="312"/>
                    <a:pt x="593" y="312"/>
                    <a:pt x="591" y="312"/>
                  </a:cubicBezTo>
                  <a:close/>
                  <a:moveTo>
                    <a:pt x="580" y="409"/>
                  </a:moveTo>
                  <a:cubicBezTo>
                    <a:pt x="561" y="397"/>
                    <a:pt x="540" y="389"/>
                    <a:pt x="519" y="380"/>
                  </a:cubicBezTo>
                  <a:cubicBezTo>
                    <a:pt x="500" y="373"/>
                    <a:pt x="482" y="361"/>
                    <a:pt x="464" y="352"/>
                  </a:cubicBezTo>
                  <a:cubicBezTo>
                    <a:pt x="427" y="333"/>
                    <a:pt x="390" y="315"/>
                    <a:pt x="354" y="297"/>
                  </a:cubicBezTo>
                  <a:cubicBezTo>
                    <a:pt x="317" y="279"/>
                    <a:pt x="281" y="258"/>
                    <a:pt x="245" y="240"/>
                  </a:cubicBezTo>
                  <a:cubicBezTo>
                    <a:pt x="208" y="221"/>
                    <a:pt x="174" y="199"/>
                    <a:pt x="137" y="182"/>
                  </a:cubicBezTo>
                  <a:cubicBezTo>
                    <a:pt x="131" y="186"/>
                    <a:pt x="118" y="193"/>
                    <a:pt x="113" y="201"/>
                  </a:cubicBezTo>
                  <a:cubicBezTo>
                    <a:pt x="171" y="232"/>
                    <a:pt x="237" y="253"/>
                    <a:pt x="296" y="280"/>
                  </a:cubicBezTo>
                  <a:cubicBezTo>
                    <a:pt x="338" y="298"/>
                    <a:pt x="383" y="312"/>
                    <a:pt x="422" y="333"/>
                  </a:cubicBezTo>
                  <a:cubicBezTo>
                    <a:pt x="462" y="354"/>
                    <a:pt x="501" y="374"/>
                    <a:pt x="539" y="395"/>
                  </a:cubicBezTo>
                  <a:cubicBezTo>
                    <a:pt x="551" y="402"/>
                    <a:pt x="564" y="415"/>
                    <a:pt x="579" y="412"/>
                  </a:cubicBezTo>
                  <a:cubicBezTo>
                    <a:pt x="580" y="411"/>
                    <a:pt x="580" y="410"/>
                    <a:pt x="580" y="409"/>
                  </a:cubicBezTo>
                  <a:close/>
                  <a:moveTo>
                    <a:pt x="168" y="43"/>
                  </a:moveTo>
                  <a:cubicBezTo>
                    <a:pt x="151" y="34"/>
                    <a:pt x="135" y="25"/>
                    <a:pt x="117" y="18"/>
                  </a:cubicBezTo>
                  <a:cubicBezTo>
                    <a:pt x="122" y="84"/>
                    <a:pt x="82" y="136"/>
                    <a:pt x="40" y="162"/>
                  </a:cubicBezTo>
                  <a:cubicBezTo>
                    <a:pt x="59" y="173"/>
                    <a:pt x="80" y="182"/>
                    <a:pt x="98" y="194"/>
                  </a:cubicBezTo>
                  <a:cubicBezTo>
                    <a:pt x="142" y="168"/>
                    <a:pt x="188" y="103"/>
                    <a:pt x="168" y="43"/>
                  </a:cubicBezTo>
                  <a:close/>
                  <a:moveTo>
                    <a:pt x="51" y="40"/>
                  </a:moveTo>
                  <a:cubicBezTo>
                    <a:pt x="47" y="44"/>
                    <a:pt x="43" y="46"/>
                    <a:pt x="41" y="49"/>
                  </a:cubicBezTo>
                  <a:cubicBezTo>
                    <a:pt x="36" y="55"/>
                    <a:pt x="34" y="65"/>
                    <a:pt x="30" y="73"/>
                  </a:cubicBezTo>
                  <a:cubicBezTo>
                    <a:pt x="24" y="84"/>
                    <a:pt x="16" y="93"/>
                    <a:pt x="14" y="103"/>
                  </a:cubicBezTo>
                  <a:cubicBezTo>
                    <a:pt x="8" y="127"/>
                    <a:pt x="15" y="155"/>
                    <a:pt x="37" y="149"/>
                  </a:cubicBezTo>
                  <a:cubicBezTo>
                    <a:pt x="52" y="144"/>
                    <a:pt x="62" y="131"/>
                    <a:pt x="72" y="118"/>
                  </a:cubicBezTo>
                  <a:cubicBezTo>
                    <a:pt x="79" y="109"/>
                    <a:pt x="85" y="105"/>
                    <a:pt x="91" y="96"/>
                  </a:cubicBezTo>
                  <a:cubicBezTo>
                    <a:pt x="103" y="76"/>
                    <a:pt x="106" y="48"/>
                    <a:pt x="108" y="23"/>
                  </a:cubicBezTo>
                  <a:cubicBezTo>
                    <a:pt x="104" y="18"/>
                    <a:pt x="98" y="15"/>
                    <a:pt x="95" y="11"/>
                  </a:cubicBezTo>
                  <a:cubicBezTo>
                    <a:pt x="74" y="14"/>
                    <a:pt x="62" y="29"/>
                    <a:pt x="51"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1" name="Freeform 24"/>
          <p:cNvSpPr>
            <a:spLocks/>
          </p:cNvSpPr>
          <p:nvPr/>
        </p:nvSpPr>
        <p:spPr bwMode="auto">
          <a:xfrm>
            <a:off x="4606720" y="5317416"/>
            <a:ext cx="1562192" cy="843906"/>
          </a:xfrm>
          <a:custGeom>
            <a:avLst/>
            <a:gdLst>
              <a:gd name="T0" fmla="*/ 273 w 580"/>
              <a:gd name="T1" fmla="*/ 324 h 503"/>
              <a:gd name="T2" fmla="*/ 264 w 580"/>
              <a:gd name="T3" fmla="*/ 290 h 503"/>
              <a:gd name="T4" fmla="*/ 256 w 580"/>
              <a:gd name="T5" fmla="*/ 253 h 503"/>
              <a:gd name="T6" fmla="*/ 326 w 580"/>
              <a:gd name="T7" fmla="*/ 247 h 503"/>
              <a:gd name="T8" fmla="*/ 279 w 580"/>
              <a:gd name="T9" fmla="*/ 183 h 503"/>
              <a:gd name="T10" fmla="*/ 335 w 580"/>
              <a:gd name="T11" fmla="*/ 211 h 503"/>
              <a:gd name="T12" fmla="*/ 436 w 580"/>
              <a:gd name="T13" fmla="*/ 340 h 503"/>
              <a:gd name="T14" fmla="*/ 479 w 580"/>
              <a:gd name="T15" fmla="*/ 290 h 503"/>
              <a:gd name="T16" fmla="*/ 538 w 580"/>
              <a:gd name="T17" fmla="*/ 309 h 503"/>
              <a:gd name="T18" fmla="*/ 567 w 580"/>
              <a:gd name="T19" fmla="*/ 276 h 503"/>
              <a:gd name="T20" fmla="*/ 534 w 580"/>
              <a:gd name="T21" fmla="*/ 297 h 503"/>
              <a:gd name="T22" fmla="*/ 498 w 580"/>
              <a:gd name="T23" fmla="*/ 273 h 503"/>
              <a:gd name="T24" fmla="*/ 444 w 580"/>
              <a:gd name="T25" fmla="*/ 321 h 503"/>
              <a:gd name="T26" fmla="*/ 408 w 580"/>
              <a:gd name="T27" fmla="*/ 242 h 503"/>
              <a:gd name="T28" fmla="*/ 318 w 580"/>
              <a:gd name="T29" fmla="*/ 170 h 503"/>
              <a:gd name="T30" fmla="*/ 268 w 580"/>
              <a:gd name="T31" fmla="*/ 174 h 503"/>
              <a:gd name="T32" fmla="*/ 275 w 580"/>
              <a:gd name="T33" fmla="*/ 206 h 503"/>
              <a:gd name="T34" fmla="*/ 310 w 580"/>
              <a:gd name="T35" fmla="*/ 248 h 503"/>
              <a:gd name="T36" fmla="*/ 266 w 580"/>
              <a:gd name="T37" fmla="*/ 243 h 503"/>
              <a:gd name="T38" fmla="*/ 225 w 580"/>
              <a:gd name="T39" fmla="*/ 186 h 503"/>
              <a:gd name="T40" fmla="*/ 236 w 580"/>
              <a:gd name="T41" fmla="*/ 266 h 503"/>
              <a:gd name="T42" fmla="*/ 260 w 580"/>
              <a:gd name="T43" fmla="*/ 306 h 503"/>
              <a:gd name="T44" fmla="*/ 255 w 580"/>
              <a:gd name="T45" fmla="*/ 323 h 503"/>
              <a:gd name="T46" fmla="*/ 127 w 580"/>
              <a:gd name="T47" fmla="*/ 482 h 503"/>
              <a:gd name="T48" fmla="*/ 67 w 580"/>
              <a:gd name="T49" fmla="*/ 375 h 503"/>
              <a:gd name="T50" fmla="*/ 51 w 580"/>
              <a:gd name="T51" fmla="*/ 234 h 503"/>
              <a:gd name="T52" fmla="*/ 16 w 580"/>
              <a:gd name="T53" fmla="*/ 187 h 503"/>
              <a:gd name="T54" fmla="*/ 110 w 580"/>
              <a:gd name="T55" fmla="*/ 81 h 503"/>
              <a:gd name="T56" fmla="*/ 230 w 580"/>
              <a:gd name="T57" fmla="*/ 148 h 503"/>
              <a:gd name="T58" fmla="*/ 256 w 580"/>
              <a:gd name="T59" fmla="*/ 135 h 503"/>
              <a:gd name="T60" fmla="*/ 216 w 580"/>
              <a:gd name="T61" fmla="*/ 79 h 503"/>
              <a:gd name="T62" fmla="*/ 149 w 580"/>
              <a:gd name="T63" fmla="*/ 39 h 503"/>
              <a:gd name="T64" fmla="*/ 201 w 580"/>
              <a:gd name="T65" fmla="*/ 22 h 503"/>
              <a:gd name="T66" fmla="*/ 267 w 580"/>
              <a:gd name="T67" fmla="*/ 15 h 503"/>
              <a:gd name="T68" fmla="*/ 355 w 580"/>
              <a:gd name="T69" fmla="*/ 70 h 503"/>
              <a:gd name="T70" fmla="*/ 386 w 580"/>
              <a:gd name="T71" fmla="*/ 110 h 503"/>
              <a:gd name="T72" fmla="*/ 488 w 580"/>
              <a:gd name="T73" fmla="*/ 97 h 503"/>
              <a:gd name="T74" fmla="*/ 388 w 580"/>
              <a:gd name="T75" fmla="*/ 95 h 503"/>
              <a:gd name="T76" fmla="*/ 372 w 580"/>
              <a:gd name="T77" fmla="*/ 27 h 503"/>
              <a:gd name="T78" fmla="*/ 217 w 580"/>
              <a:gd name="T79" fmla="*/ 4 h 503"/>
              <a:gd name="T80" fmla="*/ 161 w 580"/>
              <a:gd name="T81" fmla="*/ 12 h 503"/>
              <a:gd name="T82" fmla="*/ 115 w 580"/>
              <a:gd name="T83" fmla="*/ 44 h 503"/>
              <a:gd name="T84" fmla="*/ 210 w 580"/>
              <a:gd name="T85" fmla="*/ 92 h 503"/>
              <a:gd name="T86" fmla="*/ 241 w 580"/>
              <a:gd name="T87" fmla="*/ 130 h 503"/>
              <a:gd name="T88" fmla="*/ 146 w 580"/>
              <a:gd name="T89" fmla="*/ 78 h 503"/>
              <a:gd name="T90" fmla="*/ 124 w 580"/>
              <a:gd name="T91" fmla="*/ 68 h 503"/>
              <a:gd name="T92" fmla="*/ 1 w 580"/>
              <a:gd name="T93" fmla="*/ 211 h 503"/>
              <a:gd name="T94" fmla="*/ 44 w 580"/>
              <a:gd name="T95" fmla="*/ 245 h 503"/>
              <a:gd name="T96" fmla="*/ 46 w 580"/>
              <a:gd name="T97" fmla="*/ 373 h 503"/>
              <a:gd name="T98" fmla="*/ 115 w 580"/>
              <a:gd name="T99" fmla="*/ 502 h 503"/>
              <a:gd name="T100" fmla="*/ 190 w 580"/>
              <a:gd name="T101" fmla="*/ 4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0" h="503">
                <a:moveTo>
                  <a:pt x="206" y="413"/>
                </a:moveTo>
                <a:cubicBezTo>
                  <a:pt x="211" y="406"/>
                  <a:pt x="211" y="404"/>
                  <a:pt x="209" y="392"/>
                </a:cubicBezTo>
                <a:cubicBezTo>
                  <a:pt x="204" y="363"/>
                  <a:pt x="221" y="347"/>
                  <a:pt x="243" y="342"/>
                </a:cubicBezTo>
                <a:cubicBezTo>
                  <a:pt x="259" y="339"/>
                  <a:pt x="268" y="333"/>
                  <a:pt x="273" y="324"/>
                </a:cubicBezTo>
                <a:cubicBezTo>
                  <a:pt x="275" y="321"/>
                  <a:pt x="279" y="316"/>
                  <a:pt x="283" y="314"/>
                </a:cubicBezTo>
                <a:cubicBezTo>
                  <a:pt x="289" y="309"/>
                  <a:pt x="290" y="308"/>
                  <a:pt x="289" y="303"/>
                </a:cubicBezTo>
                <a:cubicBezTo>
                  <a:pt x="288" y="298"/>
                  <a:pt x="287" y="297"/>
                  <a:pt x="281" y="297"/>
                </a:cubicBezTo>
                <a:cubicBezTo>
                  <a:pt x="276" y="297"/>
                  <a:pt x="271" y="295"/>
                  <a:pt x="264" y="290"/>
                </a:cubicBezTo>
                <a:cubicBezTo>
                  <a:pt x="256" y="284"/>
                  <a:pt x="255" y="282"/>
                  <a:pt x="252" y="272"/>
                </a:cubicBezTo>
                <a:cubicBezTo>
                  <a:pt x="251" y="265"/>
                  <a:pt x="246" y="256"/>
                  <a:pt x="243" y="250"/>
                </a:cubicBezTo>
                <a:cubicBezTo>
                  <a:pt x="226" y="213"/>
                  <a:pt x="229" y="163"/>
                  <a:pt x="247" y="226"/>
                </a:cubicBezTo>
                <a:cubicBezTo>
                  <a:pt x="251" y="231"/>
                  <a:pt x="253" y="236"/>
                  <a:pt x="256" y="253"/>
                </a:cubicBezTo>
                <a:cubicBezTo>
                  <a:pt x="259" y="273"/>
                  <a:pt x="259" y="273"/>
                  <a:pt x="259" y="273"/>
                </a:cubicBezTo>
                <a:cubicBezTo>
                  <a:pt x="266" y="276"/>
                  <a:pt x="266" y="276"/>
                  <a:pt x="266" y="276"/>
                </a:cubicBezTo>
                <a:cubicBezTo>
                  <a:pt x="276" y="281"/>
                  <a:pt x="293" y="277"/>
                  <a:pt x="307" y="268"/>
                </a:cubicBezTo>
                <a:cubicBezTo>
                  <a:pt x="315" y="263"/>
                  <a:pt x="319" y="258"/>
                  <a:pt x="326" y="247"/>
                </a:cubicBezTo>
                <a:cubicBezTo>
                  <a:pt x="331" y="239"/>
                  <a:pt x="335" y="231"/>
                  <a:pt x="334" y="228"/>
                </a:cubicBezTo>
                <a:cubicBezTo>
                  <a:pt x="333" y="221"/>
                  <a:pt x="328" y="215"/>
                  <a:pt x="322" y="214"/>
                </a:cubicBezTo>
                <a:cubicBezTo>
                  <a:pt x="309" y="210"/>
                  <a:pt x="304" y="196"/>
                  <a:pt x="291" y="193"/>
                </a:cubicBezTo>
                <a:cubicBezTo>
                  <a:pt x="281" y="192"/>
                  <a:pt x="275" y="187"/>
                  <a:pt x="279" y="183"/>
                </a:cubicBezTo>
                <a:cubicBezTo>
                  <a:pt x="281" y="182"/>
                  <a:pt x="283" y="182"/>
                  <a:pt x="287" y="183"/>
                </a:cubicBezTo>
                <a:cubicBezTo>
                  <a:pt x="290" y="184"/>
                  <a:pt x="297" y="184"/>
                  <a:pt x="302" y="183"/>
                </a:cubicBezTo>
                <a:cubicBezTo>
                  <a:pt x="312" y="181"/>
                  <a:pt x="314" y="182"/>
                  <a:pt x="317" y="195"/>
                </a:cubicBezTo>
                <a:cubicBezTo>
                  <a:pt x="320" y="207"/>
                  <a:pt x="321" y="208"/>
                  <a:pt x="335" y="211"/>
                </a:cubicBezTo>
                <a:cubicBezTo>
                  <a:pt x="372" y="233"/>
                  <a:pt x="384" y="252"/>
                  <a:pt x="403" y="255"/>
                </a:cubicBezTo>
                <a:cubicBezTo>
                  <a:pt x="406" y="255"/>
                  <a:pt x="410" y="256"/>
                  <a:pt x="412" y="257"/>
                </a:cubicBezTo>
                <a:cubicBezTo>
                  <a:pt x="417" y="258"/>
                  <a:pt x="417" y="259"/>
                  <a:pt x="424" y="298"/>
                </a:cubicBezTo>
                <a:cubicBezTo>
                  <a:pt x="431" y="337"/>
                  <a:pt x="431" y="338"/>
                  <a:pt x="436" y="340"/>
                </a:cubicBezTo>
                <a:cubicBezTo>
                  <a:pt x="444" y="344"/>
                  <a:pt x="449" y="342"/>
                  <a:pt x="455" y="329"/>
                </a:cubicBezTo>
                <a:cubicBezTo>
                  <a:pt x="458" y="323"/>
                  <a:pt x="461" y="315"/>
                  <a:pt x="461" y="312"/>
                </a:cubicBezTo>
                <a:cubicBezTo>
                  <a:pt x="461" y="308"/>
                  <a:pt x="464" y="305"/>
                  <a:pt x="468" y="302"/>
                </a:cubicBezTo>
                <a:cubicBezTo>
                  <a:pt x="472" y="300"/>
                  <a:pt x="477" y="294"/>
                  <a:pt x="479" y="290"/>
                </a:cubicBezTo>
                <a:cubicBezTo>
                  <a:pt x="483" y="283"/>
                  <a:pt x="483" y="283"/>
                  <a:pt x="483" y="283"/>
                </a:cubicBezTo>
                <a:cubicBezTo>
                  <a:pt x="496" y="287"/>
                  <a:pt x="496" y="287"/>
                  <a:pt x="496" y="287"/>
                </a:cubicBezTo>
                <a:cubicBezTo>
                  <a:pt x="505" y="290"/>
                  <a:pt x="511" y="294"/>
                  <a:pt x="513" y="297"/>
                </a:cubicBezTo>
                <a:cubicBezTo>
                  <a:pt x="520" y="305"/>
                  <a:pt x="529" y="310"/>
                  <a:pt x="538" y="309"/>
                </a:cubicBezTo>
                <a:cubicBezTo>
                  <a:pt x="544" y="307"/>
                  <a:pt x="546" y="306"/>
                  <a:pt x="548" y="299"/>
                </a:cubicBezTo>
                <a:cubicBezTo>
                  <a:pt x="551" y="293"/>
                  <a:pt x="553" y="292"/>
                  <a:pt x="557" y="292"/>
                </a:cubicBezTo>
                <a:cubicBezTo>
                  <a:pt x="572" y="293"/>
                  <a:pt x="574" y="292"/>
                  <a:pt x="576" y="288"/>
                </a:cubicBezTo>
                <a:cubicBezTo>
                  <a:pt x="580" y="279"/>
                  <a:pt x="574" y="270"/>
                  <a:pt x="567" y="276"/>
                </a:cubicBezTo>
                <a:cubicBezTo>
                  <a:pt x="566" y="278"/>
                  <a:pt x="563" y="278"/>
                  <a:pt x="561" y="278"/>
                </a:cubicBezTo>
                <a:cubicBezTo>
                  <a:pt x="559" y="278"/>
                  <a:pt x="554" y="278"/>
                  <a:pt x="549" y="280"/>
                </a:cubicBezTo>
                <a:cubicBezTo>
                  <a:pt x="543" y="281"/>
                  <a:pt x="541" y="283"/>
                  <a:pt x="538" y="290"/>
                </a:cubicBezTo>
                <a:cubicBezTo>
                  <a:pt x="534" y="297"/>
                  <a:pt x="534" y="297"/>
                  <a:pt x="534" y="297"/>
                </a:cubicBezTo>
                <a:cubicBezTo>
                  <a:pt x="529" y="293"/>
                  <a:pt x="529" y="293"/>
                  <a:pt x="529" y="293"/>
                </a:cubicBezTo>
                <a:cubicBezTo>
                  <a:pt x="525" y="290"/>
                  <a:pt x="521" y="286"/>
                  <a:pt x="518" y="283"/>
                </a:cubicBezTo>
                <a:cubicBezTo>
                  <a:pt x="516" y="281"/>
                  <a:pt x="514" y="278"/>
                  <a:pt x="513" y="279"/>
                </a:cubicBezTo>
                <a:cubicBezTo>
                  <a:pt x="512" y="279"/>
                  <a:pt x="505" y="276"/>
                  <a:pt x="498" y="273"/>
                </a:cubicBezTo>
                <a:cubicBezTo>
                  <a:pt x="490" y="270"/>
                  <a:pt x="483" y="268"/>
                  <a:pt x="481" y="268"/>
                </a:cubicBezTo>
                <a:cubicBezTo>
                  <a:pt x="480" y="268"/>
                  <a:pt x="475" y="273"/>
                  <a:pt x="472" y="277"/>
                </a:cubicBezTo>
                <a:cubicBezTo>
                  <a:pt x="468" y="282"/>
                  <a:pt x="462" y="289"/>
                  <a:pt x="459" y="292"/>
                </a:cubicBezTo>
                <a:cubicBezTo>
                  <a:pt x="453" y="297"/>
                  <a:pt x="447" y="308"/>
                  <a:pt x="444" y="321"/>
                </a:cubicBezTo>
                <a:cubicBezTo>
                  <a:pt x="442" y="329"/>
                  <a:pt x="442" y="328"/>
                  <a:pt x="434" y="288"/>
                </a:cubicBezTo>
                <a:cubicBezTo>
                  <a:pt x="426" y="248"/>
                  <a:pt x="426" y="248"/>
                  <a:pt x="426" y="248"/>
                </a:cubicBezTo>
                <a:cubicBezTo>
                  <a:pt x="421" y="245"/>
                  <a:pt x="421" y="245"/>
                  <a:pt x="421" y="245"/>
                </a:cubicBezTo>
                <a:cubicBezTo>
                  <a:pt x="418" y="244"/>
                  <a:pt x="412" y="242"/>
                  <a:pt x="408" y="242"/>
                </a:cubicBezTo>
                <a:cubicBezTo>
                  <a:pt x="404" y="241"/>
                  <a:pt x="385" y="229"/>
                  <a:pt x="383" y="228"/>
                </a:cubicBezTo>
                <a:cubicBezTo>
                  <a:pt x="364" y="215"/>
                  <a:pt x="351" y="202"/>
                  <a:pt x="328" y="194"/>
                </a:cubicBezTo>
                <a:cubicBezTo>
                  <a:pt x="327" y="186"/>
                  <a:pt x="327" y="186"/>
                  <a:pt x="327" y="186"/>
                </a:cubicBezTo>
                <a:cubicBezTo>
                  <a:pt x="326" y="179"/>
                  <a:pt x="325" y="176"/>
                  <a:pt x="318" y="170"/>
                </a:cubicBezTo>
                <a:cubicBezTo>
                  <a:pt x="310" y="163"/>
                  <a:pt x="305" y="162"/>
                  <a:pt x="301" y="168"/>
                </a:cubicBezTo>
                <a:cubicBezTo>
                  <a:pt x="298" y="172"/>
                  <a:pt x="298" y="172"/>
                  <a:pt x="293" y="170"/>
                </a:cubicBezTo>
                <a:cubicBezTo>
                  <a:pt x="287" y="167"/>
                  <a:pt x="272" y="169"/>
                  <a:pt x="271" y="172"/>
                </a:cubicBezTo>
                <a:cubicBezTo>
                  <a:pt x="270" y="174"/>
                  <a:pt x="269" y="174"/>
                  <a:pt x="268" y="174"/>
                </a:cubicBezTo>
                <a:cubicBezTo>
                  <a:pt x="266" y="173"/>
                  <a:pt x="266" y="178"/>
                  <a:pt x="267" y="190"/>
                </a:cubicBezTo>
                <a:cubicBezTo>
                  <a:pt x="267" y="194"/>
                  <a:pt x="268" y="197"/>
                  <a:pt x="269" y="197"/>
                </a:cubicBezTo>
                <a:cubicBezTo>
                  <a:pt x="270" y="197"/>
                  <a:pt x="271" y="199"/>
                  <a:pt x="272" y="201"/>
                </a:cubicBezTo>
                <a:cubicBezTo>
                  <a:pt x="273" y="204"/>
                  <a:pt x="275" y="206"/>
                  <a:pt x="275" y="206"/>
                </a:cubicBezTo>
                <a:cubicBezTo>
                  <a:pt x="276" y="205"/>
                  <a:pt x="280" y="206"/>
                  <a:pt x="285" y="206"/>
                </a:cubicBezTo>
                <a:cubicBezTo>
                  <a:pt x="307" y="214"/>
                  <a:pt x="296" y="227"/>
                  <a:pt x="319" y="227"/>
                </a:cubicBezTo>
                <a:cubicBezTo>
                  <a:pt x="321" y="228"/>
                  <a:pt x="321" y="230"/>
                  <a:pt x="316" y="237"/>
                </a:cubicBezTo>
                <a:cubicBezTo>
                  <a:pt x="312" y="242"/>
                  <a:pt x="309" y="247"/>
                  <a:pt x="310" y="248"/>
                </a:cubicBezTo>
                <a:cubicBezTo>
                  <a:pt x="310" y="250"/>
                  <a:pt x="308" y="252"/>
                  <a:pt x="305" y="251"/>
                </a:cubicBezTo>
                <a:cubicBezTo>
                  <a:pt x="305" y="250"/>
                  <a:pt x="303" y="252"/>
                  <a:pt x="302" y="254"/>
                </a:cubicBezTo>
                <a:cubicBezTo>
                  <a:pt x="298" y="260"/>
                  <a:pt x="288" y="265"/>
                  <a:pt x="281" y="265"/>
                </a:cubicBezTo>
                <a:cubicBezTo>
                  <a:pt x="270" y="265"/>
                  <a:pt x="269" y="263"/>
                  <a:pt x="266" y="243"/>
                </a:cubicBezTo>
                <a:cubicBezTo>
                  <a:pt x="263" y="228"/>
                  <a:pt x="262" y="224"/>
                  <a:pt x="258" y="218"/>
                </a:cubicBezTo>
                <a:cubicBezTo>
                  <a:pt x="255" y="214"/>
                  <a:pt x="251" y="207"/>
                  <a:pt x="250" y="201"/>
                </a:cubicBezTo>
                <a:cubicBezTo>
                  <a:pt x="245" y="187"/>
                  <a:pt x="242" y="182"/>
                  <a:pt x="235" y="181"/>
                </a:cubicBezTo>
                <a:cubicBezTo>
                  <a:pt x="230" y="180"/>
                  <a:pt x="229" y="180"/>
                  <a:pt x="225" y="186"/>
                </a:cubicBezTo>
                <a:cubicBezTo>
                  <a:pt x="223" y="190"/>
                  <a:pt x="221" y="194"/>
                  <a:pt x="221" y="195"/>
                </a:cubicBezTo>
                <a:cubicBezTo>
                  <a:pt x="218" y="210"/>
                  <a:pt x="218" y="211"/>
                  <a:pt x="222" y="230"/>
                </a:cubicBezTo>
                <a:cubicBezTo>
                  <a:pt x="228" y="254"/>
                  <a:pt x="231" y="261"/>
                  <a:pt x="232" y="259"/>
                </a:cubicBezTo>
                <a:cubicBezTo>
                  <a:pt x="234" y="258"/>
                  <a:pt x="234" y="258"/>
                  <a:pt x="236" y="266"/>
                </a:cubicBezTo>
                <a:cubicBezTo>
                  <a:pt x="237" y="268"/>
                  <a:pt x="238" y="272"/>
                  <a:pt x="239" y="273"/>
                </a:cubicBezTo>
                <a:cubicBezTo>
                  <a:pt x="240" y="275"/>
                  <a:pt x="241" y="277"/>
                  <a:pt x="241" y="278"/>
                </a:cubicBezTo>
                <a:cubicBezTo>
                  <a:pt x="241" y="287"/>
                  <a:pt x="245" y="293"/>
                  <a:pt x="252" y="299"/>
                </a:cubicBezTo>
                <a:cubicBezTo>
                  <a:pt x="257" y="302"/>
                  <a:pt x="260" y="305"/>
                  <a:pt x="260" y="306"/>
                </a:cubicBezTo>
                <a:cubicBezTo>
                  <a:pt x="260" y="307"/>
                  <a:pt x="261" y="308"/>
                  <a:pt x="263" y="307"/>
                </a:cubicBezTo>
                <a:cubicBezTo>
                  <a:pt x="267" y="307"/>
                  <a:pt x="266" y="309"/>
                  <a:pt x="262" y="315"/>
                </a:cubicBezTo>
                <a:cubicBezTo>
                  <a:pt x="260" y="318"/>
                  <a:pt x="258" y="320"/>
                  <a:pt x="258" y="319"/>
                </a:cubicBezTo>
                <a:cubicBezTo>
                  <a:pt x="258" y="319"/>
                  <a:pt x="256" y="320"/>
                  <a:pt x="255" y="323"/>
                </a:cubicBezTo>
                <a:cubicBezTo>
                  <a:pt x="232" y="340"/>
                  <a:pt x="188" y="334"/>
                  <a:pt x="196" y="386"/>
                </a:cubicBezTo>
                <a:cubicBezTo>
                  <a:pt x="200" y="404"/>
                  <a:pt x="195" y="412"/>
                  <a:pt x="177" y="416"/>
                </a:cubicBezTo>
                <a:cubicBezTo>
                  <a:pt x="158" y="429"/>
                  <a:pt x="154" y="467"/>
                  <a:pt x="133" y="477"/>
                </a:cubicBezTo>
                <a:cubicBezTo>
                  <a:pt x="129" y="477"/>
                  <a:pt x="127" y="479"/>
                  <a:pt x="127" y="482"/>
                </a:cubicBezTo>
                <a:cubicBezTo>
                  <a:pt x="127" y="486"/>
                  <a:pt x="116" y="491"/>
                  <a:pt x="109" y="489"/>
                </a:cubicBezTo>
                <a:cubicBezTo>
                  <a:pt x="74" y="472"/>
                  <a:pt x="88" y="418"/>
                  <a:pt x="65" y="393"/>
                </a:cubicBezTo>
                <a:cubicBezTo>
                  <a:pt x="61" y="388"/>
                  <a:pt x="58" y="384"/>
                  <a:pt x="59" y="382"/>
                </a:cubicBezTo>
                <a:cubicBezTo>
                  <a:pt x="59" y="380"/>
                  <a:pt x="63" y="377"/>
                  <a:pt x="67" y="375"/>
                </a:cubicBezTo>
                <a:cubicBezTo>
                  <a:pt x="73" y="372"/>
                  <a:pt x="75" y="370"/>
                  <a:pt x="76" y="367"/>
                </a:cubicBezTo>
                <a:cubicBezTo>
                  <a:pt x="74" y="331"/>
                  <a:pt x="68" y="296"/>
                  <a:pt x="64" y="260"/>
                </a:cubicBezTo>
                <a:cubicBezTo>
                  <a:pt x="62" y="239"/>
                  <a:pt x="62" y="239"/>
                  <a:pt x="62" y="239"/>
                </a:cubicBezTo>
                <a:cubicBezTo>
                  <a:pt x="51" y="234"/>
                  <a:pt x="51" y="234"/>
                  <a:pt x="51" y="234"/>
                </a:cubicBezTo>
                <a:cubicBezTo>
                  <a:pt x="43" y="230"/>
                  <a:pt x="38" y="229"/>
                  <a:pt x="32" y="229"/>
                </a:cubicBezTo>
                <a:cubicBezTo>
                  <a:pt x="22" y="231"/>
                  <a:pt x="12" y="226"/>
                  <a:pt x="13" y="220"/>
                </a:cubicBezTo>
                <a:cubicBezTo>
                  <a:pt x="14" y="217"/>
                  <a:pt x="14" y="212"/>
                  <a:pt x="13" y="207"/>
                </a:cubicBezTo>
                <a:cubicBezTo>
                  <a:pt x="12" y="196"/>
                  <a:pt x="14" y="186"/>
                  <a:pt x="16" y="187"/>
                </a:cubicBezTo>
                <a:cubicBezTo>
                  <a:pt x="17" y="187"/>
                  <a:pt x="18" y="185"/>
                  <a:pt x="18" y="182"/>
                </a:cubicBezTo>
                <a:cubicBezTo>
                  <a:pt x="21" y="170"/>
                  <a:pt x="37" y="120"/>
                  <a:pt x="47" y="120"/>
                </a:cubicBezTo>
                <a:cubicBezTo>
                  <a:pt x="47" y="120"/>
                  <a:pt x="48" y="119"/>
                  <a:pt x="49" y="118"/>
                </a:cubicBezTo>
                <a:cubicBezTo>
                  <a:pt x="62" y="105"/>
                  <a:pt x="91" y="81"/>
                  <a:pt x="110" y="81"/>
                </a:cubicBezTo>
                <a:cubicBezTo>
                  <a:pt x="119" y="81"/>
                  <a:pt x="128" y="81"/>
                  <a:pt x="129" y="81"/>
                </a:cubicBezTo>
                <a:cubicBezTo>
                  <a:pt x="134" y="82"/>
                  <a:pt x="138" y="90"/>
                  <a:pt x="140" y="100"/>
                </a:cubicBezTo>
                <a:cubicBezTo>
                  <a:pt x="149" y="133"/>
                  <a:pt x="190" y="123"/>
                  <a:pt x="218" y="142"/>
                </a:cubicBezTo>
                <a:cubicBezTo>
                  <a:pt x="224" y="146"/>
                  <a:pt x="230" y="149"/>
                  <a:pt x="230" y="148"/>
                </a:cubicBezTo>
                <a:cubicBezTo>
                  <a:pt x="231" y="147"/>
                  <a:pt x="231" y="147"/>
                  <a:pt x="232" y="148"/>
                </a:cubicBezTo>
                <a:cubicBezTo>
                  <a:pt x="232" y="150"/>
                  <a:pt x="242" y="150"/>
                  <a:pt x="248" y="147"/>
                </a:cubicBezTo>
                <a:cubicBezTo>
                  <a:pt x="250" y="146"/>
                  <a:pt x="252" y="144"/>
                  <a:pt x="252" y="141"/>
                </a:cubicBezTo>
                <a:cubicBezTo>
                  <a:pt x="252" y="139"/>
                  <a:pt x="254" y="136"/>
                  <a:pt x="256" y="135"/>
                </a:cubicBezTo>
                <a:cubicBezTo>
                  <a:pt x="262" y="131"/>
                  <a:pt x="262" y="129"/>
                  <a:pt x="261" y="121"/>
                </a:cubicBezTo>
                <a:cubicBezTo>
                  <a:pt x="259" y="110"/>
                  <a:pt x="257" y="108"/>
                  <a:pt x="247" y="102"/>
                </a:cubicBezTo>
                <a:cubicBezTo>
                  <a:pt x="241" y="98"/>
                  <a:pt x="237" y="95"/>
                  <a:pt x="238" y="93"/>
                </a:cubicBezTo>
                <a:cubicBezTo>
                  <a:pt x="238" y="86"/>
                  <a:pt x="225" y="77"/>
                  <a:pt x="216" y="79"/>
                </a:cubicBezTo>
                <a:cubicBezTo>
                  <a:pt x="208" y="80"/>
                  <a:pt x="201" y="76"/>
                  <a:pt x="197" y="68"/>
                </a:cubicBezTo>
                <a:cubicBezTo>
                  <a:pt x="195" y="64"/>
                  <a:pt x="194" y="60"/>
                  <a:pt x="194" y="59"/>
                </a:cubicBezTo>
                <a:cubicBezTo>
                  <a:pt x="196" y="56"/>
                  <a:pt x="174" y="38"/>
                  <a:pt x="168" y="37"/>
                </a:cubicBezTo>
                <a:cubicBezTo>
                  <a:pt x="167" y="37"/>
                  <a:pt x="158" y="38"/>
                  <a:pt x="149" y="39"/>
                </a:cubicBezTo>
                <a:cubicBezTo>
                  <a:pt x="139" y="40"/>
                  <a:pt x="131" y="40"/>
                  <a:pt x="130" y="39"/>
                </a:cubicBezTo>
                <a:cubicBezTo>
                  <a:pt x="129" y="38"/>
                  <a:pt x="130" y="35"/>
                  <a:pt x="133" y="32"/>
                </a:cubicBezTo>
                <a:cubicBezTo>
                  <a:pt x="139" y="24"/>
                  <a:pt x="149" y="23"/>
                  <a:pt x="166" y="27"/>
                </a:cubicBezTo>
                <a:cubicBezTo>
                  <a:pt x="182" y="32"/>
                  <a:pt x="190" y="31"/>
                  <a:pt x="201" y="22"/>
                </a:cubicBezTo>
                <a:cubicBezTo>
                  <a:pt x="208" y="16"/>
                  <a:pt x="209" y="16"/>
                  <a:pt x="214" y="18"/>
                </a:cubicBezTo>
                <a:cubicBezTo>
                  <a:pt x="218" y="19"/>
                  <a:pt x="225" y="19"/>
                  <a:pt x="235" y="17"/>
                </a:cubicBezTo>
                <a:cubicBezTo>
                  <a:pt x="243" y="15"/>
                  <a:pt x="252" y="15"/>
                  <a:pt x="254" y="16"/>
                </a:cubicBezTo>
                <a:cubicBezTo>
                  <a:pt x="256" y="17"/>
                  <a:pt x="262" y="16"/>
                  <a:pt x="267" y="15"/>
                </a:cubicBezTo>
                <a:cubicBezTo>
                  <a:pt x="290" y="5"/>
                  <a:pt x="311" y="28"/>
                  <a:pt x="333" y="24"/>
                </a:cubicBezTo>
                <a:cubicBezTo>
                  <a:pt x="340" y="22"/>
                  <a:pt x="350" y="26"/>
                  <a:pt x="356" y="32"/>
                </a:cubicBezTo>
                <a:cubicBezTo>
                  <a:pt x="359" y="35"/>
                  <a:pt x="365" y="40"/>
                  <a:pt x="369" y="42"/>
                </a:cubicBezTo>
                <a:cubicBezTo>
                  <a:pt x="385" y="52"/>
                  <a:pt x="365" y="66"/>
                  <a:pt x="355" y="70"/>
                </a:cubicBezTo>
                <a:cubicBezTo>
                  <a:pt x="352" y="71"/>
                  <a:pt x="350" y="73"/>
                  <a:pt x="349" y="75"/>
                </a:cubicBezTo>
                <a:cubicBezTo>
                  <a:pt x="349" y="78"/>
                  <a:pt x="348" y="78"/>
                  <a:pt x="347" y="75"/>
                </a:cubicBezTo>
                <a:cubicBezTo>
                  <a:pt x="346" y="73"/>
                  <a:pt x="346" y="77"/>
                  <a:pt x="347" y="84"/>
                </a:cubicBezTo>
                <a:cubicBezTo>
                  <a:pt x="350" y="106"/>
                  <a:pt x="368" y="100"/>
                  <a:pt x="386" y="110"/>
                </a:cubicBezTo>
                <a:cubicBezTo>
                  <a:pt x="424" y="119"/>
                  <a:pt x="441" y="101"/>
                  <a:pt x="485" y="111"/>
                </a:cubicBezTo>
                <a:cubicBezTo>
                  <a:pt x="493" y="113"/>
                  <a:pt x="500" y="115"/>
                  <a:pt x="501" y="115"/>
                </a:cubicBezTo>
                <a:cubicBezTo>
                  <a:pt x="508" y="113"/>
                  <a:pt x="509" y="102"/>
                  <a:pt x="503" y="101"/>
                </a:cubicBezTo>
                <a:cubicBezTo>
                  <a:pt x="501" y="101"/>
                  <a:pt x="494" y="99"/>
                  <a:pt x="488" y="97"/>
                </a:cubicBezTo>
                <a:cubicBezTo>
                  <a:pt x="466" y="92"/>
                  <a:pt x="436" y="88"/>
                  <a:pt x="417" y="99"/>
                </a:cubicBezTo>
                <a:cubicBezTo>
                  <a:pt x="415" y="102"/>
                  <a:pt x="405" y="104"/>
                  <a:pt x="404" y="102"/>
                </a:cubicBezTo>
                <a:cubicBezTo>
                  <a:pt x="404" y="101"/>
                  <a:pt x="403" y="100"/>
                  <a:pt x="401" y="100"/>
                </a:cubicBezTo>
                <a:cubicBezTo>
                  <a:pt x="400" y="101"/>
                  <a:pt x="394" y="98"/>
                  <a:pt x="388" y="95"/>
                </a:cubicBezTo>
                <a:cubicBezTo>
                  <a:pt x="383" y="91"/>
                  <a:pt x="355" y="88"/>
                  <a:pt x="363" y="82"/>
                </a:cubicBezTo>
                <a:cubicBezTo>
                  <a:pt x="364" y="81"/>
                  <a:pt x="368" y="78"/>
                  <a:pt x="372" y="75"/>
                </a:cubicBezTo>
                <a:cubicBezTo>
                  <a:pt x="375" y="72"/>
                  <a:pt x="379" y="70"/>
                  <a:pt x="381" y="69"/>
                </a:cubicBezTo>
                <a:cubicBezTo>
                  <a:pt x="401" y="57"/>
                  <a:pt x="384" y="37"/>
                  <a:pt x="372" y="27"/>
                </a:cubicBezTo>
                <a:cubicBezTo>
                  <a:pt x="353" y="11"/>
                  <a:pt x="351" y="10"/>
                  <a:pt x="339" y="11"/>
                </a:cubicBezTo>
                <a:cubicBezTo>
                  <a:pt x="315" y="9"/>
                  <a:pt x="314" y="2"/>
                  <a:pt x="288" y="0"/>
                </a:cubicBezTo>
                <a:cubicBezTo>
                  <a:pt x="283" y="0"/>
                  <a:pt x="268" y="1"/>
                  <a:pt x="243" y="4"/>
                </a:cubicBezTo>
                <a:cubicBezTo>
                  <a:pt x="230" y="6"/>
                  <a:pt x="222" y="6"/>
                  <a:pt x="217" y="4"/>
                </a:cubicBezTo>
                <a:cubicBezTo>
                  <a:pt x="210" y="1"/>
                  <a:pt x="196" y="3"/>
                  <a:pt x="197" y="6"/>
                </a:cubicBezTo>
                <a:cubicBezTo>
                  <a:pt x="197" y="7"/>
                  <a:pt x="194" y="10"/>
                  <a:pt x="191" y="13"/>
                </a:cubicBezTo>
                <a:cubicBezTo>
                  <a:pt x="184" y="18"/>
                  <a:pt x="184" y="18"/>
                  <a:pt x="176" y="16"/>
                </a:cubicBezTo>
                <a:cubicBezTo>
                  <a:pt x="171" y="15"/>
                  <a:pt x="165" y="13"/>
                  <a:pt x="161" y="12"/>
                </a:cubicBezTo>
                <a:cubicBezTo>
                  <a:pt x="158" y="11"/>
                  <a:pt x="152" y="11"/>
                  <a:pt x="146" y="12"/>
                </a:cubicBezTo>
                <a:cubicBezTo>
                  <a:pt x="145" y="12"/>
                  <a:pt x="144" y="13"/>
                  <a:pt x="143" y="13"/>
                </a:cubicBezTo>
                <a:cubicBezTo>
                  <a:pt x="132" y="15"/>
                  <a:pt x="129" y="17"/>
                  <a:pt x="124" y="22"/>
                </a:cubicBezTo>
                <a:cubicBezTo>
                  <a:pt x="116" y="31"/>
                  <a:pt x="113" y="37"/>
                  <a:pt x="115" y="44"/>
                </a:cubicBezTo>
                <a:cubicBezTo>
                  <a:pt x="118" y="51"/>
                  <a:pt x="126" y="53"/>
                  <a:pt x="145" y="51"/>
                </a:cubicBezTo>
                <a:cubicBezTo>
                  <a:pt x="168" y="48"/>
                  <a:pt x="179" y="54"/>
                  <a:pt x="186" y="75"/>
                </a:cubicBezTo>
                <a:cubicBezTo>
                  <a:pt x="188" y="83"/>
                  <a:pt x="190" y="85"/>
                  <a:pt x="197" y="89"/>
                </a:cubicBezTo>
                <a:cubicBezTo>
                  <a:pt x="202" y="91"/>
                  <a:pt x="207" y="93"/>
                  <a:pt x="210" y="92"/>
                </a:cubicBezTo>
                <a:cubicBezTo>
                  <a:pt x="217" y="91"/>
                  <a:pt x="225" y="95"/>
                  <a:pt x="226" y="100"/>
                </a:cubicBezTo>
                <a:cubicBezTo>
                  <a:pt x="227" y="103"/>
                  <a:pt x="231" y="107"/>
                  <a:pt x="238" y="112"/>
                </a:cubicBezTo>
                <a:cubicBezTo>
                  <a:pt x="250" y="120"/>
                  <a:pt x="252" y="123"/>
                  <a:pt x="247" y="124"/>
                </a:cubicBezTo>
                <a:cubicBezTo>
                  <a:pt x="245" y="124"/>
                  <a:pt x="243" y="127"/>
                  <a:pt x="241" y="130"/>
                </a:cubicBezTo>
                <a:cubicBezTo>
                  <a:pt x="237" y="136"/>
                  <a:pt x="233" y="136"/>
                  <a:pt x="222" y="128"/>
                </a:cubicBezTo>
                <a:cubicBezTo>
                  <a:pt x="204" y="107"/>
                  <a:pt x="173" y="121"/>
                  <a:pt x="154" y="103"/>
                </a:cubicBezTo>
                <a:cubicBezTo>
                  <a:pt x="152" y="100"/>
                  <a:pt x="150" y="94"/>
                  <a:pt x="150" y="89"/>
                </a:cubicBezTo>
                <a:cubicBezTo>
                  <a:pt x="149" y="84"/>
                  <a:pt x="147" y="79"/>
                  <a:pt x="146" y="78"/>
                </a:cubicBezTo>
                <a:cubicBezTo>
                  <a:pt x="145" y="78"/>
                  <a:pt x="144" y="77"/>
                  <a:pt x="144" y="76"/>
                </a:cubicBezTo>
                <a:cubicBezTo>
                  <a:pt x="145" y="75"/>
                  <a:pt x="142" y="72"/>
                  <a:pt x="140" y="70"/>
                </a:cubicBezTo>
                <a:cubicBezTo>
                  <a:pt x="137" y="68"/>
                  <a:pt x="134" y="67"/>
                  <a:pt x="134" y="68"/>
                </a:cubicBezTo>
                <a:cubicBezTo>
                  <a:pt x="135" y="68"/>
                  <a:pt x="130" y="68"/>
                  <a:pt x="124" y="68"/>
                </a:cubicBezTo>
                <a:cubicBezTo>
                  <a:pt x="118" y="67"/>
                  <a:pt x="105" y="68"/>
                  <a:pt x="97" y="69"/>
                </a:cubicBezTo>
                <a:cubicBezTo>
                  <a:pt x="72" y="74"/>
                  <a:pt x="58" y="95"/>
                  <a:pt x="36" y="107"/>
                </a:cubicBezTo>
                <a:cubicBezTo>
                  <a:pt x="19" y="123"/>
                  <a:pt x="14" y="152"/>
                  <a:pt x="6" y="174"/>
                </a:cubicBezTo>
                <a:cubicBezTo>
                  <a:pt x="1" y="187"/>
                  <a:pt x="0" y="191"/>
                  <a:pt x="1" y="211"/>
                </a:cubicBezTo>
                <a:cubicBezTo>
                  <a:pt x="1" y="234"/>
                  <a:pt x="1" y="234"/>
                  <a:pt x="1" y="234"/>
                </a:cubicBezTo>
                <a:cubicBezTo>
                  <a:pt x="7" y="237"/>
                  <a:pt x="7" y="237"/>
                  <a:pt x="7" y="237"/>
                </a:cubicBezTo>
                <a:cubicBezTo>
                  <a:pt x="15" y="242"/>
                  <a:pt x="21" y="244"/>
                  <a:pt x="29" y="242"/>
                </a:cubicBezTo>
                <a:cubicBezTo>
                  <a:pt x="33" y="241"/>
                  <a:pt x="39" y="243"/>
                  <a:pt x="44" y="245"/>
                </a:cubicBezTo>
                <a:cubicBezTo>
                  <a:pt x="52" y="249"/>
                  <a:pt x="52" y="249"/>
                  <a:pt x="52" y="258"/>
                </a:cubicBezTo>
                <a:cubicBezTo>
                  <a:pt x="55" y="292"/>
                  <a:pt x="62" y="326"/>
                  <a:pt x="64" y="360"/>
                </a:cubicBezTo>
                <a:cubicBezTo>
                  <a:pt x="64" y="361"/>
                  <a:pt x="60" y="363"/>
                  <a:pt x="55" y="366"/>
                </a:cubicBezTo>
                <a:cubicBezTo>
                  <a:pt x="51" y="369"/>
                  <a:pt x="46" y="372"/>
                  <a:pt x="46" y="373"/>
                </a:cubicBezTo>
                <a:cubicBezTo>
                  <a:pt x="45" y="375"/>
                  <a:pt x="46" y="380"/>
                  <a:pt x="47" y="386"/>
                </a:cubicBezTo>
                <a:cubicBezTo>
                  <a:pt x="49" y="393"/>
                  <a:pt x="51" y="397"/>
                  <a:pt x="56" y="403"/>
                </a:cubicBezTo>
                <a:cubicBezTo>
                  <a:pt x="74" y="434"/>
                  <a:pt x="67" y="477"/>
                  <a:pt x="100" y="500"/>
                </a:cubicBezTo>
                <a:cubicBezTo>
                  <a:pt x="105" y="503"/>
                  <a:pt x="108" y="503"/>
                  <a:pt x="115" y="502"/>
                </a:cubicBezTo>
                <a:cubicBezTo>
                  <a:pt x="127" y="500"/>
                  <a:pt x="141" y="494"/>
                  <a:pt x="143" y="490"/>
                </a:cubicBezTo>
                <a:cubicBezTo>
                  <a:pt x="144" y="488"/>
                  <a:pt x="145" y="487"/>
                  <a:pt x="146" y="487"/>
                </a:cubicBezTo>
                <a:cubicBezTo>
                  <a:pt x="157" y="471"/>
                  <a:pt x="172" y="452"/>
                  <a:pt x="179" y="434"/>
                </a:cubicBezTo>
                <a:cubicBezTo>
                  <a:pt x="179" y="431"/>
                  <a:pt x="183" y="429"/>
                  <a:pt x="190" y="426"/>
                </a:cubicBezTo>
                <a:cubicBezTo>
                  <a:pt x="199" y="422"/>
                  <a:pt x="202" y="420"/>
                  <a:pt x="206" y="4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21"/>
          <p:cNvSpPr>
            <a:spLocks noEditPoints="1"/>
          </p:cNvSpPr>
          <p:nvPr/>
        </p:nvSpPr>
        <p:spPr bwMode="auto">
          <a:xfrm>
            <a:off x="2123743" y="1421391"/>
            <a:ext cx="638175" cy="436563"/>
          </a:xfrm>
          <a:custGeom>
            <a:avLst/>
            <a:gdLst/>
            <a:ahLst/>
            <a:cxnLst>
              <a:cxn ang="0">
                <a:pos x="203" y="272"/>
              </a:cxn>
              <a:cxn ang="0">
                <a:pos x="397" y="275"/>
              </a:cxn>
              <a:cxn ang="0">
                <a:pos x="399" y="274"/>
              </a:cxn>
              <a:cxn ang="0">
                <a:pos x="400" y="271"/>
              </a:cxn>
              <a:cxn ang="0">
                <a:pos x="399" y="151"/>
              </a:cxn>
              <a:cxn ang="0">
                <a:pos x="401" y="75"/>
              </a:cxn>
              <a:cxn ang="0">
                <a:pos x="400" y="8"/>
              </a:cxn>
              <a:cxn ang="0">
                <a:pos x="397" y="3"/>
              </a:cxn>
              <a:cxn ang="0">
                <a:pos x="348" y="6"/>
              </a:cxn>
              <a:cxn ang="0">
                <a:pos x="249" y="4"/>
              </a:cxn>
              <a:cxn ang="0">
                <a:pos x="99" y="0"/>
              </a:cxn>
              <a:cxn ang="0">
                <a:pos x="17" y="2"/>
              </a:cxn>
              <a:cxn ang="0">
                <a:pos x="2" y="3"/>
              </a:cxn>
              <a:cxn ang="0">
                <a:pos x="0" y="13"/>
              </a:cxn>
              <a:cxn ang="0">
                <a:pos x="3" y="103"/>
              </a:cxn>
              <a:cxn ang="0">
                <a:pos x="13" y="259"/>
              </a:cxn>
              <a:cxn ang="0">
                <a:pos x="17" y="263"/>
              </a:cxn>
              <a:cxn ang="0">
                <a:pos x="20" y="264"/>
              </a:cxn>
              <a:cxn ang="0">
                <a:pos x="108" y="269"/>
              </a:cxn>
              <a:cxn ang="0">
                <a:pos x="36" y="256"/>
              </a:cxn>
              <a:cxn ang="0">
                <a:pos x="86" y="215"/>
              </a:cxn>
              <a:cxn ang="0">
                <a:pos x="146" y="162"/>
              </a:cxn>
              <a:cxn ang="0">
                <a:pos x="164" y="141"/>
              </a:cxn>
              <a:cxn ang="0">
                <a:pos x="203" y="174"/>
              </a:cxn>
              <a:cxn ang="0">
                <a:pos x="210" y="173"/>
              </a:cxn>
              <a:cxn ang="0">
                <a:pos x="214" y="171"/>
              </a:cxn>
              <a:cxn ang="0">
                <a:pos x="242" y="145"/>
              </a:cxn>
              <a:cxn ang="0">
                <a:pos x="292" y="163"/>
              </a:cxn>
              <a:cxn ang="0">
                <a:pos x="388" y="266"/>
              </a:cxn>
              <a:cxn ang="0">
                <a:pos x="209" y="264"/>
              </a:cxn>
              <a:cxn ang="0">
                <a:pos x="392" y="81"/>
              </a:cxn>
              <a:cxn ang="0">
                <a:pos x="390" y="203"/>
              </a:cxn>
              <a:cxn ang="0">
                <a:pos x="330" y="189"/>
              </a:cxn>
              <a:cxn ang="0">
                <a:pos x="263" y="126"/>
              </a:cxn>
              <a:cxn ang="0">
                <a:pos x="393" y="20"/>
              </a:cxn>
              <a:cxn ang="0">
                <a:pos x="392" y="81"/>
              </a:cxn>
              <a:cxn ang="0">
                <a:pos x="199" y="12"/>
              </a:cxn>
              <a:cxn ang="0">
                <a:pos x="305" y="14"/>
              </a:cxn>
              <a:cxn ang="0">
                <a:pos x="390" y="12"/>
              </a:cxn>
              <a:cxn ang="0">
                <a:pos x="238" y="137"/>
              </a:cxn>
              <a:cxn ang="0">
                <a:pos x="207" y="165"/>
              </a:cxn>
              <a:cxn ang="0">
                <a:pos x="179" y="143"/>
              </a:cxn>
              <a:cxn ang="0">
                <a:pos x="97" y="71"/>
              </a:cxn>
              <a:cxn ang="0">
                <a:pos x="58" y="9"/>
              </a:cxn>
              <a:cxn ang="0">
                <a:pos x="12" y="106"/>
              </a:cxn>
              <a:cxn ang="0">
                <a:pos x="8" y="29"/>
              </a:cxn>
              <a:cxn ang="0">
                <a:pos x="91" y="77"/>
              </a:cxn>
              <a:cxn ang="0">
                <a:pos x="158" y="135"/>
              </a:cxn>
              <a:cxn ang="0">
                <a:pos x="149" y="146"/>
              </a:cxn>
              <a:cxn ang="0">
                <a:pos x="82" y="206"/>
              </a:cxn>
              <a:cxn ang="0">
                <a:pos x="25" y="255"/>
              </a:cxn>
              <a:cxn ang="0">
                <a:pos x="18" y="218"/>
              </a:cxn>
            </a:cxnLst>
            <a:rect l="0" t="0" r="r" b="b"/>
            <a:pathLst>
              <a:path w="402" h="275">
                <a:moveTo>
                  <a:pt x="108" y="269"/>
                </a:moveTo>
                <a:lnTo>
                  <a:pt x="108" y="269"/>
                </a:lnTo>
                <a:lnTo>
                  <a:pt x="203" y="272"/>
                </a:lnTo>
                <a:lnTo>
                  <a:pt x="203" y="272"/>
                </a:lnTo>
                <a:lnTo>
                  <a:pt x="299" y="274"/>
                </a:lnTo>
                <a:lnTo>
                  <a:pt x="395" y="275"/>
                </a:lnTo>
                <a:lnTo>
                  <a:pt x="395" y="275"/>
                </a:lnTo>
                <a:lnTo>
                  <a:pt x="397" y="275"/>
                </a:lnTo>
                <a:lnTo>
                  <a:pt x="398" y="274"/>
                </a:lnTo>
                <a:lnTo>
                  <a:pt x="398" y="274"/>
                </a:lnTo>
                <a:lnTo>
                  <a:pt x="399" y="274"/>
                </a:lnTo>
                <a:lnTo>
                  <a:pt x="399" y="274"/>
                </a:lnTo>
                <a:lnTo>
                  <a:pt x="399" y="274"/>
                </a:lnTo>
                <a:lnTo>
                  <a:pt x="399" y="274"/>
                </a:lnTo>
                <a:lnTo>
                  <a:pt x="399" y="273"/>
                </a:lnTo>
                <a:lnTo>
                  <a:pt x="400" y="271"/>
                </a:lnTo>
                <a:lnTo>
                  <a:pt x="400" y="271"/>
                </a:lnTo>
                <a:lnTo>
                  <a:pt x="399" y="212"/>
                </a:lnTo>
                <a:lnTo>
                  <a:pt x="399" y="181"/>
                </a:lnTo>
                <a:lnTo>
                  <a:pt x="399" y="151"/>
                </a:lnTo>
                <a:lnTo>
                  <a:pt x="399" y="151"/>
                </a:lnTo>
                <a:lnTo>
                  <a:pt x="400" y="113"/>
                </a:lnTo>
                <a:lnTo>
                  <a:pt x="401" y="75"/>
                </a:lnTo>
                <a:lnTo>
                  <a:pt x="401" y="75"/>
                </a:lnTo>
                <a:lnTo>
                  <a:pt x="402" y="59"/>
                </a:lnTo>
                <a:lnTo>
                  <a:pt x="402" y="41"/>
                </a:lnTo>
                <a:lnTo>
                  <a:pt x="402" y="24"/>
                </a:lnTo>
                <a:lnTo>
                  <a:pt x="400" y="8"/>
                </a:lnTo>
                <a:lnTo>
                  <a:pt x="400" y="8"/>
                </a:lnTo>
                <a:lnTo>
                  <a:pt x="399" y="6"/>
                </a:lnTo>
                <a:lnTo>
                  <a:pt x="398" y="4"/>
                </a:lnTo>
                <a:lnTo>
                  <a:pt x="397" y="3"/>
                </a:lnTo>
                <a:lnTo>
                  <a:pt x="394" y="2"/>
                </a:lnTo>
                <a:lnTo>
                  <a:pt x="394" y="2"/>
                </a:lnTo>
                <a:lnTo>
                  <a:pt x="371" y="5"/>
                </a:lnTo>
                <a:lnTo>
                  <a:pt x="348" y="6"/>
                </a:lnTo>
                <a:lnTo>
                  <a:pt x="323" y="6"/>
                </a:lnTo>
                <a:lnTo>
                  <a:pt x="300" y="5"/>
                </a:lnTo>
                <a:lnTo>
                  <a:pt x="300" y="5"/>
                </a:lnTo>
                <a:lnTo>
                  <a:pt x="249" y="4"/>
                </a:lnTo>
                <a:lnTo>
                  <a:pt x="199" y="3"/>
                </a:lnTo>
                <a:lnTo>
                  <a:pt x="199" y="3"/>
                </a:lnTo>
                <a:lnTo>
                  <a:pt x="99" y="0"/>
                </a:lnTo>
                <a:lnTo>
                  <a:pt x="99" y="0"/>
                </a:lnTo>
                <a:lnTo>
                  <a:pt x="76" y="0"/>
                </a:lnTo>
                <a:lnTo>
                  <a:pt x="53" y="1"/>
                </a:lnTo>
                <a:lnTo>
                  <a:pt x="30" y="2"/>
                </a:lnTo>
                <a:lnTo>
                  <a:pt x="17" y="2"/>
                </a:lnTo>
                <a:lnTo>
                  <a:pt x="6" y="1"/>
                </a:lnTo>
                <a:lnTo>
                  <a:pt x="6" y="1"/>
                </a:lnTo>
                <a:lnTo>
                  <a:pt x="3" y="1"/>
                </a:lnTo>
                <a:lnTo>
                  <a:pt x="2" y="3"/>
                </a:lnTo>
                <a:lnTo>
                  <a:pt x="2" y="3"/>
                </a:lnTo>
                <a:lnTo>
                  <a:pt x="2" y="4"/>
                </a:lnTo>
                <a:lnTo>
                  <a:pt x="2" y="4"/>
                </a:lnTo>
                <a:lnTo>
                  <a:pt x="0" y="13"/>
                </a:lnTo>
                <a:lnTo>
                  <a:pt x="0" y="22"/>
                </a:lnTo>
                <a:lnTo>
                  <a:pt x="0" y="41"/>
                </a:lnTo>
                <a:lnTo>
                  <a:pt x="0" y="41"/>
                </a:lnTo>
                <a:lnTo>
                  <a:pt x="3" y="103"/>
                </a:lnTo>
                <a:lnTo>
                  <a:pt x="3" y="103"/>
                </a:lnTo>
                <a:lnTo>
                  <a:pt x="7" y="181"/>
                </a:lnTo>
                <a:lnTo>
                  <a:pt x="9" y="221"/>
                </a:lnTo>
                <a:lnTo>
                  <a:pt x="13" y="259"/>
                </a:lnTo>
                <a:lnTo>
                  <a:pt x="13" y="259"/>
                </a:lnTo>
                <a:lnTo>
                  <a:pt x="14" y="261"/>
                </a:lnTo>
                <a:lnTo>
                  <a:pt x="15" y="263"/>
                </a:lnTo>
                <a:lnTo>
                  <a:pt x="17" y="263"/>
                </a:lnTo>
                <a:lnTo>
                  <a:pt x="19" y="263"/>
                </a:lnTo>
                <a:lnTo>
                  <a:pt x="19" y="263"/>
                </a:lnTo>
                <a:lnTo>
                  <a:pt x="20" y="264"/>
                </a:lnTo>
                <a:lnTo>
                  <a:pt x="20" y="264"/>
                </a:lnTo>
                <a:lnTo>
                  <a:pt x="42" y="266"/>
                </a:lnTo>
                <a:lnTo>
                  <a:pt x="64" y="267"/>
                </a:lnTo>
                <a:lnTo>
                  <a:pt x="108" y="269"/>
                </a:lnTo>
                <a:lnTo>
                  <a:pt x="108" y="269"/>
                </a:lnTo>
                <a:close/>
                <a:moveTo>
                  <a:pt x="113" y="261"/>
                </a:moveTo>
                <a:lnTo>
                  <a:pt x="113" y="261"/>
                </a:lnTo>
                <a:lnTo>
                  <a:pt x="74" y="259"/>
                </a:lnTo>
                <a:lnTo>
                  <a:pt x="36" y="256"/>
                </a:lnTo>
                <a:lnTo>
                  <a:pt x="36" y="256"/>
                </a:lnTo>
                <a:lnTo>
                  <a:pt x="48" y="245"/>
                </a:lnTo>
                <a:lnTo>
                  <a:pt x="60" y="235"/>
                </a:lnTo>
                <a:lnTo>
                  <a:pt x="86" y="215"/>
                </a:lnTo>
                <a:lnTo>
                  <a:pt x="86" y="215"/>
                </a:lnTo>
                <a:lnTo>
                  <a:pt x="107" y="197"/>
                </a:lnTo>
                <a:lnTo>
                  <a:pt x="127" y="180"/>
                </a:lnTo>
                <a:lnTo>
                  <a:pt x="146" y="162"/>
                </a:lnTo>
                <a:lnTo>
                  <a:pt x="155" y="152"/>
                </a:lnTo>
                <a:lnTo>
                  <a:pt x="163" y="142"/>
                </a:lnTo>
                <a:lnTo>
                  <a:pt x="163" y="142"/>
                </a:lnTo>
                <a:lnTo>
                  <a:pt x="164" y="141"/>
                </a:lnTo>
                <a:lnTo>
                  <a:pt x="164" y="141"/>
                </a:lnTo>
                <a:lnTo>
                  <a:pt x="183" y="158"/>
                </a:lnTo>
                <a:lnTo>
                  <a:pt x="203" y="174"/>
                </a:lnTo>
                <a:lnTo>
                  <a:pt x="203" y="174"/>
                </a:lnTo>
                <a:lnTo>
                  <a:pt x="205" y="175"/>
                </a:lnTo>
                <a:lnTo>
                  <a:pt x="207" y="175"/>
                </a:lnTo>
                <a:lnTo>
                  <a:pt x="209" y="174"/>
                </a:lnTo>
                <a:lnTo>
                  <a:pt x="210" y="173"/>
                </a:lnTo>
                <a:lnTo>
                  <a:pt x="210" y="173"/>
                </a:lnTo>
                <a:lnTo>
                  <a:pt x="212" y="172"/>
                </a:lnTo>
                <a:lnTo>
                  <a:pt x="214" y="171"/>
                </a:lnTo>
                <a:lnTo>
                  <a:pt x="214" y="171"/>
                </a:lnTo>
                <a:lnTo>
                  <a:pt x="220" y="164"/>
                </a:lnTo>
                <a:lnTo>
                  <a:pt x="227" y="158"/>
                </a:lnTo>
                <a:lnTo>
                  <a:pt x="242" y="145"/>
                </a:lnTo>
                <a:lnTo>
                  <a:pt x="242" y="145"/>
                </a:lnTo>
                <a:lnTo>
                  <a:pt x="257" y="133"/>
                </a:lnTo>
                <a:lnTo>
                  <a:pt x="257" y="133"/>
                </a:lnTo>
                <a:lnTo>
                  <a:pt x="275" y="148"/>
                </a:lnTo>
                <a:lnTo>
                  <a:pt x="292" y="163"/>
                </a:lnTo>
                <a:lnTo>
                  <a:pt x="309" y="180"/>
                </a:lnTo>
                <a:lnTo>
                  <a:pt x="325" y="196"/>
                </a:lnTo>
                <a:lnTo>
                  <a:pt x="357" y="232"/>
                </a:lnTo>
                <a:lnTo>
                  <a:pt x="388" y="266"/>
                </a:lnTo>
                <a:lnTo>
                  <a:pt x="388" y="266"/>
                </a:lnTo>
                <a:lnTo>
                  <a:pt x="298" y="266"/>
                </a:lnTo>
                <a:lnTo>
                  <a:pt x="209" y="264"/>
                </a:lnTo>
                <a:lnTo>
                  <a:pt x="209" y="264"/>
                </a:lnTo>
                <a:lnTo>
                  <a:pt x="113" y="261"/>
                </a:lnTo>
                <a:lnTo>
                  <a:pt x="113" y="261"/>
                </a:lnTo>
                <a:close/>
                <a:moveTo>
                  <a:pt x="392" y="81"/>
                </a:moveTo>
                <a:lnTo>
                  <a:pt x="392" y="81"/>
                </a:lnTo>
                <a:lnTo>
                  <a:pt x="391" y="115"/>
                </a:lnTo>
                <a:lnTo>
                  <a:pt x="390" y="151"/>
                </a:lnTo>
                <a:lnTo>
                  <a:pt x="390" y="151"/>
                </a:lnTo>
                <a:lnTo>
                  <a:pt x="390" y="203"/>
                </a:lnTo>
                <a:lnTo>
                  <a:pt x="391" y="257"/>
                </a:lnTo>
                <a:lnTo>
                  <a:pt x="391" y="257"/>
                </a:lnTo>
                <a:lnTo>
                  <a:pt x="361" y="223"/>
                </a:lnTo>
                <a:lnTo>
                  <a:pt x="330" y="189"/>
                </a:lnTo>
                <a:lnTo>
                  <a:pt x="314" y="173"/>
                </a:lnTo>
                <a:lnTo>
                  <a:pt x="298" y="157"/>
                </a:lnTo>
                <a:lnTo>
                  <a:pt x="281" y="142"/>
                </a:lnTo>
                <a:lnTo>
                  <a:pt x="263" y="126"/>
                </a:lnTo>
                <a:lnTo>
                  <a:pt x="263" y="126"/>
                </a:lnTo>
                <a:lnTo>
                  <a:pt x="297" y="99"/>
                </a:lnTo>
                <a:lnTo>
                  <a:pt x="297" y="99"/>
                </a:lnTo>
                <a:lnTo>
                  <a:pt x="393" y="20"/>
                </a:lnTo>
                <a:lnTo>
                  <a:pt x="393" y="20"/>
                </a:lnTo>
                <a:lnTo>
                  <a:pt x="394" y="35"/>
                </a:lnTo>
                <a:lnTo>
                  <a:pt x="393" y="51"/>
                </a:lnTo>
                <a:lnTo>
                  <a:pt x="392" y="81"/>
                </a:lnTo>
                <a:lnTo>
                  <a:pt x="392" y="81"/>
                </a:lnTo>
                <a:close/>
                <a:moveTo>
                  <a:pt x="93" y="8"/>
                </a:moveTo>
                <a:lnTo>
                  <a:pt x="93" y="8"/>
                </a:lnTo>
                <a:lnTo>
                  <a:pt x="199" y="12"/>
                </a:lnTo>
                <a:lnTo>
                  <a:pt x="199" y="12"/>
                </a:lnTo>
                <a:lnTo>
                  <a:pt x="252" y="13"/>
                </a:lnTo>
                <a:lnTo>
                  <a:pt x="305" y="14"/>
                </a:lnTo>
                <a:lnTo>
                  <a:pt x="305" y="14"/>
                </a:lnTo>
                <a:lnTo>
                  <a:pt x="326" y="15"/>
                </a:lnTo>
                <a:lnTo>
                  <a:pt x="348" y="15"/>
                </a:lnTo>
                <a:lnTo>
                  <a:pt x="369" y="14"/>
                </a:lnTo>
                <a:lnTo>
                  <a:pt x="390" y="12"/>
                </a:lnTo>
                <a:lnTo>
                  <a:pt x="390" y="12"/>
                </a:lnTo>
                <a:lnTo>
                  <a:pt x="293" y="91"/>
                </a:lnTo>
                <a:lnTo>
                  <a:pt x="293" y="91"/>
                </a:lnTo>
                <a:lnTo>
                  <a:pt x="238" y="137"/>
                </a:lnTo>
                <a:lnTo>
                  <a:pt x="238" y="137"/>
                </a:lnTo>
                <a:lnTo>
                  <a:pt x="222" y="151"/>
                </a:lnTo>
                <a:lnTo>
                  <a:pt x="214" y="158"/>
                </a:lnTo>
                <a:lnTo>
                  <a:pt x="207" y="165"/>
                </a:lnTo>
                <a:lnTo>
                  <a:pt x="207" y="165"/>
                </a:lnTo>
                <a:lnTo>
                  <a:pt x="207" y="166"/>
                </a:lnTo>
                <a:lnTo>
                  <a:pt x="207" y="166"/>
                </a:lnTo>
                <a:lnTo>
                  <a:pt x="179" y="143"/>
                </a:lnTo>
                <a:lnTo>
                  <a:pt x="152" y="118"/>
                </a:lnTo>
                <a:lnTo>
                  <a:pt x="126" y="94"/>
                </a:lnTo>
                <a:lnTo>
                  <a:pt x="97" y="71"/>
                </a:lnTo>
                <a:lnTo>
                  <a:pt x="97" y="71"/>
                </a:lnTo>
                <a:lnTo>
                  <a:pt x="21" y="10"/>
                </a:lnTo>
                <a:lnTo>
                  <a:pt x="21" y="10"/>
                </a:lnTo>
                <a:lnTo>
                  <a:pt x="40" y="10"/>
                </a:lnTo>
                <a:lnTo>
                  <a:pt x="58" y="9"/>
                </a:lnTo>
                <a:lnTo>
                  <a:pt x="76" y="8"/>
                </a:lnTo>
                <a:lnTo>
                  <a:pt x="93" y="8"/>
                </a:lnTo>
                <a:lnTo>
                  <a:pt x="93" y="8"/>
                </a:lnTo>
                <a:close/>
                <a:moveTo>
                  <a:pt x="12" y="106"/>
                </a:moveTo>
                <a:lnTo>
                  <a:pt x="12" y="106"/>
                </a:lnTo>
                <a:lnTo>
                  <a:pt x="9" y="48"/>
                </a:lnTo>
                <a:lnTo>
                  <a:pt x="9" y="48"/>
                </a:lnTo>
                <a:lnTo>
                  <a:pt x="8" y="29"/>
                </a:lnTo>
                <a:lnTo>
                  <a:pt x="8" y="20"/>
                </a:lnTo>
                <a:lnTo>
                  <a:pt x="9" y="11"/>
                </a:lnTo>
                <a:lnTo>
                  <a:pt x="9" y="11"/>
                </a:lnTo>
                <a:lnTo>
                  <a:pt x="91" y="77"/>
                </a:lnTo>
                <a:lnTo>
                  <a:pt x="91" y="77"/>
                </a:lnTo>
                <a:lnTo>
                  <a:pt x="109" y="91"/>
                </a:lnTo>
                <a:lnTo>
                  <a:pt x="125" y="105"/>
                </a:lnTo>
                <a:lnTo>
                  <a:pt x="158" y="135"/>
                </a:lnTo>
                <a:lnTo>
                  <a:pt x="158" y="135"/>
                </a:lnTo>
                <a:lnTo>
                  <a:pt x="157" y="136"/>
                </a:lnTo>
                <a:lnTo>
                  <a:pt x="157" y="136"/>
                </a:lnTo>
                <a:lnTo>
                  <a:pt x="149" y="146"/>
                </a:lnTo>
                <a:lnTo>
                  <a:pt x="140" y="155"/>
                </a:lnTo>
                <a:lnTo>
                  <a:pt x="122" y="173"/>
                </a:lnTo>
                <a:lnTo>
                  <a:pt x="102" y="190"/>
                </a:lnTo>
                <a:lnTo>
                  <a:pt x="82" y="206"/>
                </a:lnTo>
                <a:lnTo>
                  <a:pt x="82" y="206"/>
                </a:lnTo>
                <a:lnTo>
                  <a:pt x="53" y="230"/>
                </a:lnTo>
                <a:lnTo>
                  <a:pt x="38" y="242"/>
                </a:lnTo>
                <a:lnTo>
                  <a:pt x="25" y="255"/>
                </a:lnTo>
                <a:lnTo>
                  <a:pt x="25" y="255"/>
                </a:lnTo>
                <a:lnTo>
                  <a:pt x="21" y="255"/>
                </a:lnTo>
                <a:lnTo>
                  <a:pt x="21" y="255"/>
                </a:lnTo>
                <a:lnTo>
                  <a:pt x="18" y="218"/>
                </a:lnTo>
                <a:lnTo>
                  <a:pt x="15" y="181"/>
                </a:lnTo>
                <a:lnTo>
                  <a:pt x="12" y="106"/>
                </a:lnTo>
                <a:lnTo>
                  <a:pt x="12" y="10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537"/>
          <p:cNvSpPr>
            <a:spLocks noEditPoints="1"/>
          </p:cNvSpPr>
          <p:nvPr/>
        </p:nvSpPr>
        <p:spPr bwMode="auto">
          <a:xfrm>
            <a:off x="2944394" y="981238"/>
            <a:ext cx="95250" cy="95250"/>
          </a:xfrm>
          <a:custGeom>
            <a:avLst/>
            <a:gdLst/>
            <a:ahLst/>
            <a:cxnLst>
              <a:cxn ang="0">
                <a:pos x="25" y="60"/>
              </a:cxn>
              <a:cxn ang="0">
                <a:pos x="37" y="58"/>
              </a:cxn>
              <a:cxn ang="0">
                <a:pos x="52" y="49"/>
              </a:cxn>
              <a:cxn ang="0">
                <a:pos x="59" y="31"/>
              </a:cxn>
              <a:cxn ang="0">
                <a:pos x="59" y="20"/>
              </a:cxn>
              <a:cxn ang="0">
                <a:pos x="49" y="7"/>
              </a:cxn>
              <a:cxn ang="0">
                <a:pos x="34" y="0"/>
              </a:cxn>
              <a:cxn ang="0">
                <a:pos x="21" y="1"/>
              </a:cxn>
              <a:cxn ang="0">
                <a:pos x="7" y="10"/>
              </a:cxn>
              <a:cxn ang="0">
                <a:pos x="0" y="25"/>
              </a:cxn>
              <a:cxn ang="0">
                <a:pos x="2" y="41"/>
              </a:cxn>
              <a:cxn ang="0">
                <a:pos x="12" y="55"/>
              </a:cxn>
              <a:cxn ang="0">
                <a:pos x="24" y="60"/>
              </a:cxn>
              <a:cxn ang="0">
                <a:pos x="9" y="26"/>
              </a:cxn>
              <a:cxn ang="0">
                <a:pos x="30" y="13"/>
              </a:cxn>
              <a:cxn ang="0">
                <a:pos x="8" y="31"/>
              </a:cxn>
              <a:cxn ang="0">
                <a:pos x="8" y="27"/>
              </a:cxn>
              <a:cxn ang="0">
                <a:pos x="35" y="19"/>
              </a:cxn>
              <a:cxn ang="0">
                <a:pos x="9" y="34"/>
              </a:cxn>
              <a:cxn ang="0">
                <a:pos x="9" y="34"/>
              </a:cxn>
              <a:cxn ang="0">
                <a:pos x="29" y="17"/>
              </a:cxn>
              <a:cxn ang="0">
                <a:pos x="34" y="10"/>
              </a:cxn>
              <a:cxn ang="0">
                <a:pos x="40" y="11"/>
              </a:cxn>
              <a:cxn ang="0">
                <a:pos x="44" y="14"/>
              </a:cxn>
              <a:cxn ang="0">
                <a:pos x="37" y="20"/>
              </a:cxn>
              <a:cxn ang="0">
                <a:pos x="11" y="40"/>
              </a:cxn>
              <a:cxn ang="0">
                <a:pos x="17" y="33"/>
              </a:cxn>
              <a:cxn ang="0">
                <a:pos x="37" y="20"/>
              </a:cxn>
              <a:cxn ang="0">
                <a:pos x="21" y="42"/>
              </a:cxn>
              <a:cxn ang="0">
                <a:pos x="38" y="32"/>
              </a:cxn>
              <a:cxn ang="0">
                <a:pos x="21" y="49"/>
              </a:cxn>
              <a:cxn ang="0">
                <a:pos x="20" y="50"/>
              </a:cxn>
              <a:cxn ang="0">
                <a:pos x="15" y="45"/>
              </a:cxn>
              <a:cxn ang="0">
                <a:pos x="50" y="35"/>
              </a:cxn>
              <a:cxn ang="0">
                <a:pos x="42" y="45"/>
              </a:cxn>
              <a:cxn ang="0">
                <a:pos x="30" y="51"/>
              </a:cxn>
              <a:cxn ang="0">
                <a:pos x="22" y="51"/>
              </a:cxn>
              <a:cxn ang="0">
                <a:pos x="43" y="37"/>
              </a:cxn>
              <a:cxn ang="0">
                <a:pos x="35" y="43"/>
              </a:cxn>
              <a:cxn ang="0">
                <a:pos x="35" y="45"/>
              </a:cxn>
              <a:cxn ang="0">
                <a:pos x="37" y="45"/>
              </a:cxn>
              <a:cxn ang="0">
                <a:pos x="47" y="35"/>
              </a:cxn>
              <a:cxn ang="0">
                <a:pos x="46" y="33"/>
              </a:cxn>
              <a:cxn ang="0">
                <a:pos x="26" y="45"/>
              </a:cxn>
              <a:cxn ang="0">
                <a:pos x="45" y="28"/>
              </a:cxn>
              <a:cxn ang="0">
                <a:pos x="44" y="26"/>
              </a:cxn>
              <a:cxn ang="0">
                <a:pos x="31" y="33"/>
              </a:cxn>
              <a:cxn ang="0">
                <a:pos x="18" y="41"/>
              </a:cxn>
              <a:cxn ang="0">
                <a:pos x="46" y="15"/>
              </a:cxn>
              <a:cxn ang="0">
                <a:pos x="50" y="22"/>
              </a:cxn>
              <a:cxn ang="0">
                <a:pos x="51" y="31"/>
              </a:cxn>
              <a:cxn ang="0">
                <a:pos x="32" y="9"/>
              </a:cxn>
              <a:cxn ang="0">
                <a:pos x="9" y="24"/>
              </a:cxn>
              <a:cxn ang="0">
                <a:pos x="18" y="11"/>
              </a:cxn>
              <a:cxn ang="0">
                <a:pos x="29" y="9"/>
              </a:cxn>
            </a:cxnLst>
            <a:rect l="0" t="0" r="r" b="b"/>
            <a:pathLst>
              <a:path w="60" h="60">
                <a:moveTo>
                  <a:pt x="24" y="60"/>
                </a:moveTo>
                <a:lnTo>
                  <a:pt x="24" y="60"/>
                </a:lnTo>
                <a:lnTo>
                  <a:pt x="25" y="60"/>
                </a:lnTo>
                <a:lnTo>
                  <a:pt x="25" y="60"/>
                </a:lnTo>
                <a:lnTo>
                  <a:pt x="32" y="60"/>
                </a:lnTo>
                <a:lnTo>
                  <a:pt x="37" y="58"/>
                </a:lnTo>
                <a:lnTo>
                  <a:pt x="43" y="56"/>
                </a:lnTo>
                <a:lnTo>
                  <a:pt x="48" y="53"/>
                </a:lnTo>
                <a:lnTo>
                  <a:pt x="52" y="49"/>
                </a:lnTo>
                <a:lnTo>
                  <a:pt x="55" y="43"/>
                </a:lnTo>
                <a:lnTo>
                  <a:pt x="58" y="38"/>
                </a:lnTo>
                <a:lnTo>
                  <a:pt x="59" y="31"/>
                </a:lnTo>
                <a:lnTo>
                  <a:pt x="59" y="31"/>
                </a:lnTo>
                <a:lnTo>
                  <a:pt x="60" y="26"/>
                </a:lnTo>
                <a:lnTo>
                  <a:pt x="59" y="20"/>
                </a:lnTo>
                <a:lnTo>
                  <a:pt x="56" y="15"/>
                </a:lnTo>
                <a:lnTo>
                  <a:pt x="53" y="11"/>
                </a:lnTo>
                <a:lnTo>
                  <a:pt x="49" y="7"/>
                </a:lnTo>
                <a:lnTo>
                  <a:pt x="45" y="4"/>
                </a:lnTo>
                <a:lnTo>
                  <a:pt x="39" y="2"/>
                </a:lnTo>
                <a:lnTo>
                  <a:pt x="34" y="0"/>
                </a:lnTo>
                <a:lnTo>
                  <a:pt x="34" y="0"/>
                </a:lnTo>
                <a:lnTo>
                  <a:pt x="27" y="0"/>
                </a:lnTo>
                <a:lnTo>
                  <a:pt x="21" y="1"/>
                </a:lnTo>
                <a:lnTo>
                  <a:pt x="15" y="3"/>
                </a:lnTo>
                <a:lnTo>
                  <a:pt x="11" y="6"/>
                </a:lnTo>
                <a:lnTo>
                  <a:pt x="7" y="10"/>
                </a:lnTo>
                <a:lnTo>
                  <a:pt x="4" y="15"/>
                </a:lnTo>
                <a:lnTo>
                  <a:pt x="2" y="20"/>
                </a:lnTo>
                <a:lnTo>
                  <a:pt x="0" y="25"/>
                </a:lnTo>
                <a:lnTo>
                  <a:pt x="0" y="31"/>
                </a:lnTo>
                <a:lnTo>
                  <a:pt x="0" y="36"/>
                </a:lnTo>
                <a:lnTo>
                  <a:pt x="2" y="41"/>
                </a:lnTo>
                <a:lnTo>
                  <a:pt x="4" y="46"/>
                </a:lnTo>
                <a:lnTo>
                  <a:pt x="7" y="52"/>
                </a:lnTo>
                <a:lnTo>
                  <a:pt x="12" y="55"/>
                </a:lnTo>
                <a:lnTo>
                  <a:pt x="17" y="58"/>
                </a:lnTo>
                <a:lnTo>
                  <a:pt x="24" y="60"/>
                </a:lnTo>
                <a:lnTo>
                  <a:pt x="24" y="60"/>
                </a:lnTo>
                <a:close/>
                <a:moveTo>
                  <a:pt x="8" y="27"/>
                </a:moveTo>
                <a:lnTo>
                  <a:pt x="8" y="27"/>
                </a:lnTo>
                <a:lnTo>
                  <a:pt x="9" y="26"/>
                </a:lnTo>
                <a:lnTo>
                  <a:pt x="9" y="26"/>
                </a:lnTo>
                <a:lnTo>
                  <a:pt x="30" y="13"/>
                </a:lnTo>
                <a:lnTo>
                  <a:pt x="30" y="13"/>
                </a:lnTo>
                <a:lnTo>
                  <a:pt x="25" y="18"/>
                </a:lnTo>
                <a:lnTo>
                  <a:pt x="20" y="23"/>
                </a:lnTo>
                <a:lnTo>
                  <a:pt x="8" y="31"/>
                </a:lnTo>
                <a:lnTo>
                  <a:pt x="8" y="31"/>
                </a:lnTo>
                <a:lnTo>
                  <a:pt x="8" y="27"/>
                </a:lnTo>
                <a:lnTo>
                  <a:pt x="8" y="27"/>
                </a:lnTo>
                <a:close/>
                <a:moveTo>
                  <a:pt x="44" y="14"/>
                </a:moveTo>
                <a:lnTo>
                  <a:pt x="44" y="14"/>
                </a:lnTo>
                <a:lnTo>
                  <a:pt x="35" y="19"/>
                </a:lnTo>
                <a:lnTo>
                  <a:pt x="27" y="25"/>
                </a:lnTo>
                <a:lnTo>
                  <a:pt x="18" y="30"/>
                </a:lnTo>
                <a:lnTo>
                  <a:pt x="9" y="34"/>
                </a:lnTo>
                <a:lnTo>
                  <a:pt x="9" y="34"/>
                </a:lnTo>
                <a:lnTo>
                  <a:pt x="9" y="34"/>
                </a:lnTo>
                <a:lnTo>
                  <a:pt x="9" y="34"/>
                </a:lnTo>
                <a:lnTo>
                  <a:pt x="15" y="28"/>
                </a:lnTo>
                <a:lnTo>
                  <a:pt x="22" y="23"/>
                </a:lnTo>
                <a:lnTo>
                  <a:pt x="29" y="17"/>
                </a:lnTo>
                <a:lnTo>
                  <a:pt x="32" y="14"/>
                </a:lnTo>
                <a:lnTo>
                  <a:pt x="34" y="10"/>
                </a:lnTo>
                <a:lnTo>
                  <a:pt x="34" y="10"/>
                </a:lnTo>
                <a:lnTo>
                  <a:pt x="34" y="9"/>
                </a:lnTo>
                <a:lnTo>
                  <a:pt x="34" y="9"/>
                </a:lnTo>
                <a:lnTo>
                  <a:pt x="40" y="11"/>
                </a:lnTo>
                <a:lnTo>
                  <a:pt x="45" y="14"/>
                </a:lnTo>
                <a:lnTo>
                  <a:pt x="45" y="14"/>
                </a:lnTo>
                <a:lnTo>
                  <a:pt x="44" y="14"/>
                </a:lnTo>
                <a:lnTo>
                  <a:pt x="44" y="14"/>
                </a:lnTo>
                <a:close/>
                <a:moveTo>
                  <a:pt x="37" y="20"/>
                </a:moveTo>
                <a:lnTo>
                  <a:pt x="37" y="20"/>
                </a:lnTo>
                <a:lnTo>
                  <a:pt x="13" y="43"/>
                </a:lnTo>
                <a:lnTo>
                  <a:pt x="13" y="43"/>
                </a:lnTo>
                <a:lnTo>
                  <a:pt x="11" y="40"/>
                </a:lnTo>
                <a:lnTo>
                  <a:pt x="9" y="37"/>
                </a:lnTo>
                <a:lnTo>
                  <a:pt x="9" y="37"/>
                </a:lnTo>
                <a:lnTo>
                  <a:pt x="17" y="33"/>
                </a:lnTo>
                <a:lnTo>
                  <a:pt x="24" y="29"/>
                </a:lnTo>
                <a:lnTo>
                  <a:pt x="37" y="20"/>
                </a:lnTo>
                <a:lnTo>
                  <a:pt x="37" y="20"/>
                </a:lnTo>
                <a:close/>
                <a:moveTo>
                  <a:pt x="15" y="45"/>
                </a:moveTo>
                <a:lnTo>
                  <a:pt x="15" y="45"/>
                </a:lnTo>
                <a:lnTo>
                  <a:pt x="21" y="42"/>
                </a:lnTo>
                <a:lnTo>
                  <a:pt x="26" y="39"/>
                </a:lnTo>
                <a:lnTo>
                  <a:pt x="38" y="32"/>
                </a:lnTo>
                <a:lnTo>
                  <a:pt x="38" y="32"/>
                </a:lnTo>
                <a:lnTo>
                  <a:pt x="29" y="39"/>
                </a:lnTo>
                <a:lnTo>
                  <a:pt x="24" y="44"/>
                </a:lnTo>
                <a:lnTo>
                  <a:pt x="21" y="49"/>
                </a:lnTo>
                <a:lnTo>
                  <a:pt x="21" y="49"/>
                </a:lnTo>
                <a:lnTo>
                  <a:pt x="20" y="50"/>
                </a:lnTo>
                <a:lnTo>
                  <a:pt x="20" y="50"/>
                </a:lnTo>
                <a:lnTo>
                  <a:pt x="17" y="47"/>
                </a:lnTo>
                <a:lnTo>
                  <a:pt x="15" y="45"/>
                </a:lnTo>
                <a:lnTo>
                  <a:pt x="15" y="45"/>
                </a:lnTo>
                <a:close/>
                <a:moveTo>
                  <a:pt x="51" y="31"/>
                </a:moveTo>
                <a:lnTo>
                  <a:pt x="51" y="31"/>
                </a:lnTo>
                <a:lnTo>
                  <a:pt x="50" y="35"/>
                </a:lnTo>
                <a:lnTo>
                  <a:pt x="48" y="39"/>
                </a:lnTo>
                <a:lnTo>
                  <a:pt x="45" y="42"/>
                </a:lnTo>
                <a:lnTo>
                  <a:pt x="42" y="45"/>
                </a:lnTo>
                <a:lnTo>
                  <a:pt x="38" y="47"/>
                </a:lnTo>
                <a:lnTo>
                  <a:pt x="34" y="50"/>
                </a:lnTo>
                <a:lnTo>
                  <a:pt x="30" y="51"/>
                </a:lnTo>
                <a:lnTo>
                  <a:pt x="26" y="51"/>
                </a:lnTo>
                <a:lnTo>
                  <a:pt x="26" y="51"/>
                </a:lnTo>
                <a:lnTo>
                  <a:pt x="22" y="51"/>
                </a:lnTo>
                <a:lnTo>
                  <a:pt x="22" y="51"/>
                </a:lnTo>
                <a:lnTo>
                  <a:pt x="33" y="43"/>
                </a:lnTo>
                <a:lnTo>
                  <a:pt x="43" y="37"/>
                </a:lnTo>
                <a:lnTo>
                  <a:pt x="43" y="37"/>
                </a:lnTo>
                <a:lnTo>
                  <a:pt x="39" y="41"/>
                </a:lnTo>
                <a:lnTo>
                  <a:pt x="35" y="43"/>
                </a:lnTo>
                <a:lnTo>
                  <a:pt x="35" y="43"/>
                </a:lnTo>
                <a:lnTo>
                  <a:pt x="35" y="44"/>
                </a:lnTo>
                <a:lnTo>
                  <a:pt x="35" y="45"/>
                </a:lnTo>
                <a:lnTo>
                  <a:pt x="36" y="45"/>
                </a:lnTo>
                <a:lnTo>
                  <a:pt x="37" y="45"/>
                </a:lnTo>
                <a:lnTo>
                  <a:pt x="37" y="45"/>
                </a:lnTo>
                <a:lnTo>
                  <a:pt x="43" y="41"/>
                </a:lnTo>
                <a:lnTo>
                  <a:pt x="45" y="38"/>
                </a:lnTo>
                <a:lnTo>
                  <a:pt x="47" y="35"/>
                </a:lnTo>
                <a:lnTo>
                  <a:pt x="47" y="35"/>
                </a:lnTo>
                <a:lnTo>
                  <a:pt x="47" y="33"/>
                </a:lnTo>
                <a:lnTo>
                  <a:pt x="46" y="33"/>
                </a:lnTo>
                <a:lnTo>
                  <a:pt x="46" y="33"/>
                </a:lnTo>
                <a:lnTo>
                  <a:pt x="36" y="39"/>
                </a:lnTo>
                <a:lnTo>
                  <a:pt x="26" y="45"/>
                </a:lnTo>
                <a:lnTo>
                  <a:pt x="26" y="45"/>
                </a:lnTo>
                <a:lnTo>
                  <a:pt x="36" y="36"/>
                </a:lnTo>
                <a:lnTo>
                  <a:pt x="45" y="28"/>
                </a:lnTo>
                <a:lnTo>
                  <a:pt x="45" y="28"/>
                </a:lnTo>
                <a:lnTo>
                  <a:pt x="46" y="26"/>
                </a:lnTo>
                <a:lnTo>
                  <a:pt x="44" y="26"/>
                </a:lnTo>
                <a:lnTo>
                  <a:pt x="44" y="26"/>
                </a:lnTo>
                <a:lnTo>
                  <a:pt x="37" y="29"/>
                </a:lnTo>
                <a:lnTo>
                  <a:pt x="31" y="33"/>
                </a:lnTo>
                <a:lnTo>
                  <a:pt x="24" y="37"/>
                </a:lnTo>
                <a:lnTo>
                  <a:pt x="18" y="41"/>
                </a:lnTo>
                <a:lnTo>
                  <a:pt x="18" y="41"/>
                </a:lnTo>
                <a:lnTo>
                  <a:pt x="45" y="16"/>
                </a:lnTo>
                <a:lnTo>
                  <a:pt x="45" y="16"/>
                </a:lnTo>
                <a:lnTo>
                  <a:pt x="46" y="15"/>
                </a:lnTo>
                <a:lnTo>
                  <a:pt x="46" y="15"/>
                </a:lnTo>
                <a:lnTo>
                  <a:pt x="48" y="19"/>
                </a:lnTo>
                <a:lnTo>
                  <a:pt x="50" y="22"/>
                </a:lnTo>
                <a:lnTo>
                  <a:pt x="51" y="26"/>
                </a:lnTo>
                <a:lnTo>
                  <a:pt x="51" y="31"/>
                </a:lnTo>
                <a:lnTo>
                  <a:pt x="51" y="31"/>
                </a:lnTo>
                <a:close/>
                <a:moveTo>
                  <a:pt x="29" y="9"/>
                </a:moveTo>
                <a:lnTo>
                  <a:pt x="29" y="9"/>
                </a:lnTo>
                <a:lnTo>
                  <a:pt x="32" y="9"/>
                </a:lnTo>
                <a:lnTo>
                  <a:pt x="32" y="9"/>
                </a:lnTo>
                <a:lnTo>
                  <a:pt x="9" y="24"/>
                </a:lnTo>
                <a:lnTo>
                  <a:pt x="9" y="24"/>
                </a:lnTo>
                <a:lnTo>
                  <a:pt x="11" y="18"/>
                </a:lnTo>
                <a:lnTo>
                  <a:pt x="15" y="13"/>
                </a:lnTo>
                <a:lnTo>
                  <a:pt x="18" y="11"/>
                </a:lnTo>
                <a:lnTo>
                  <a:pt x="21" y="10"/>
                </a:lnTo>
                <a:lnTo>
                  <a:pt x="25" y="9"/>
                </a:lnTo>
                <a:lnTo>
                  <a:pt x="29" y="9"/>
                </a:lnTo>
                <a:lnTo>
                  <a:pt x="29"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538"/>
          <p:cNvSpPr>
            <a:spLocks noEditPoints="1"/>
          </p:cNvSpPr>
          <p:nvPr/>
        </p:nvSpPr>
        <p:spPr bwMode="auto">
          <a:xfrm>
            <a:off x="2825331" y="1098713"/>
            <a:ext cx="333375" cy="90488"/>
          </a:xfrm>
          <a:custGeom>
            <a:avLst/>
            <a:gdLst/>
            <a:ahLst/>
            <a:cxnLst>
              <a:cxn ang="0">
                <a:pos x="210" y="11"/>
              </a:cxn>
              <a:cxn ang="0">
                <a:pos x="122" y="1"/>
              </a:cxn>
              <a:cxn ang="0">
                <a:pos x="0" y="5"/>
              </a:cxn>
              <a:cxn ang="0">
                <a:pos x="6" y="50"/>
              </a:cxn>
              <a:cxn ang="0">
                <a:pos x="114" y="45"/>
              </a:cxn>
              <a:cxn ang="0">
                <a:pos x="142" y="30"/>
              </a:cxn>
              <a:cxn ang="0">
                <a:pos x="115" y="34"/>
              </a:cxn>
              <a:cxn ang="0">
                <a:pos x="128" y="27"/>
              </a:cxn>
              <a:cxn ang="0">
                <a:pos x="76" y="32"/>
              </a:cxn>
              <a:cxn ang="0">
                <a:pos x="70" y="43"/>
              </a:cxn>
              <a:cxn ang="0">
                <a:pos x="50" y="13"/>
              </a:cxn>
              <a:cxn ang="0">
                <a:pos x="36" y="9"/>
              </a:cxn>
              <a:cxn ang="0">
                <a:pos x="15" y="22"/>
              </a:cxn>
              <a:cxn ang="0">
                <a:pos x="76" y="9"/>
              </a:cxn>
              <a:cxn ang="0">
                <a:pos x="54" y="9"/>
              </a:cxn>
              <a:cxn ang="0">
                <a:pos x="27" y="40"/>
              </a:cxn>
              <a:cxn ang="0">
                <a:pos x="54" y="9"/>
              </a:cxn>
              <a:cxn ang="0">
                <a:pos x="10" y="24"/>
              </a:cxn>
              <a:cxn ang="0">
                <a:pos x="33" y="15"/>
              </a:cxn>
              <a:cxn ang="0">
                <a:pos x="40" y="10"/>
              </a:cxn>
              <a:cxn ang="0">
                <a:pos x="13" y="38"/>
              </a:cxn>
              <a:cxn ang="0">
                <a:pos x="9" y="9"/>
              </a:cxn>
              <a:cxn ang="0">
                <a:pos x="55" y="19"/>
              </a:cxn>
              <a:cxn ang="0">
                <a:pos x="41" y="42"/>
              </a:cxn>
              <a:cxn ang="0">
                <a:pos x="43" y="42"/>
              </a:cxn>
              <a:cxn ang="0">
                <a:pos x="59" y="26"/>
              </a:cxn>
              <a:cxn ang="0">
                <a:pos x="43" y="42"/>
              </a:cxn>
              <a:cxn ang="0">
                <a:pos x="84" y="15"/>
              </a:cxn>
              <a:cxn ang="0">
                <a:pos x="88" y="44"/>
              </a:cxn>
              <a:cxn ang="0">
                <a:pos x="108" y="16"/>
              </a:cxn>
              <a:cxn ang="0">
                <a:pos x="88" y="44"/>
              </a:cxn>
              <a:cxn ang="0">
                <a:pos x="115" y="22"/>
              </a:cxn>
              <a:cxn ang="0">
                <a:pos x="100" y="43"/>
              </a:cxn>
              <a:cxn ang="0">
                <a:pos x="181" y="13"/>
              </a:cxn>
              <a:cxn ang="0">
                <a:pos x="187" y="25"/>
              </a:cxn>
              <a:cxn ang="0">
                <a:pos x="187" y="14"/>
              </a:cxn>
              <a:cxn ang="0">
                <a:pos x="151" y="21"/>
              </a:cxn>
              <a:cxn ang="0">
                <a:pos x="152" y="36"/>
              </a:cxn>
              <a:cxn ang="0">
                <a:pos x="155" y="23"/>
              </a:cxn>
              <a:cxn ang="0">
                <a:pos x="144" y="45"/>
              </a:cxn>
              <a:cxn ang="0">
                <a:pos x="175" y="19"/>
              </a:cxn>
              <a:cxn ang="0">
                <a:pos x="130" y="45"/>
              </a:cxn>
              <a:cxn ang="0">
                <a:pos x="181" y="27"/>
              </a:cxn>
              <a:cxn ang="0">
                <a:pos x="155" y="46"/>
              </a:cxn>
              <a:cxn ang="0">
                <a:pos x="195" y="22"/>
              </a:cxn>
              <a:cxn ang="0">
                <a:pos x="188" y="41"/>
              </a:cxn>
              <a:cxn ang="0">
                <a:pos x="191" y="46"/>
              </a:cxn>
              <a:cxn ang="0">
                <a:pos x="199" y="43"/>
              </a:cxn>
              <a:cxn ang="0">
                <a:pos x="200" y="28"/>
              </a:cxn>
              <a:cxn ang="0">
                <a:pos x="194" y="28"/>
              </a:cxn>
              <a:cxn ang="0">
                <a:pos x="168" y="47"/>
              </a:cxn>
              <a:cxn ang="0">
                <a:pos x="153" y="10"/>
              </a:cxn>
              <a:cxn ang="0">
                <a:pos x="141" y="11"/>
              </a:cxn>
              <a:cxn ang="0">
                <a:pos x="131" y="10"/>
              </a:cxn>
              <a:cxn ang="0">
                <a:pos x="96" y="37"/>
              </a:cxn>
              <a:cxn ang="0">
                <a:pos x="88" y="31"/>
              </a:cxn>
              <a:cxn ang="0">
                <a:pos x="100" y="11"/>
              </a:cxn>
              <a:cxn ang="0">
                <a:pos x="68" y="37"/>
              </a:cxn>
              <a:cxn ang="0">
                <a:pos x="90" y="11"/>
              </a:cxn>
              <a:cxn ang="0">
                <a:pos x="52" y="40"/>
              </a:cxn>
              <a:cxn ang="0">
                <a:pos x="79" y="9"/>
              </a:cxn>
            </a:cxnLst>
            <a:rect l="0" t="0" r="r" b="b"/>
            <a:pathLst>
              <a:path w="210" h="57">
                <a:moveTo>
                  <a:pt x="204" y="56"/>
                </a:moveTo>
                <a:lnTo>
                  <a:pt x="204" y="56"/>
                </a:lnTo>
                <a:lnTo>
                  <a:pt x="206" y="57"/>
                </a:lnTo>
                <a:lnTo>
                  <a:pt x="208" y="56"/>
                </a:lnTo>
                <a:lnTo>
                  <a:pt x="210" y="54"/>
                </a:lnTo>
                <a:lnTo>
                  <a:pt x="210" y="52"/>
                </a:lnTo>
                <a:lnTo>
                  <a:pt x="210" y="52"/>
                </a:lnTo>
                <a:lnTo>
                  <a:pt x="210" y="11"/>
                </a:lnTo>
                <a:lnTo>
                  <a:pt x="210" y="11"/>
                </a:lnTo>
                <a:lnTo>
                  <a:pt x="210" y="10"/>
                </a:lnTo>
                <a:lnTo>
                  <a:pt x="210" y="10"/>
                </a:lnTo>
                <a:lnTo>
                  <a:pt x="209" y="8"/>
                </a:lnTo>
                <a:lnTo>
                  <a:pt x="207" y="7"/>
                </a:lnTo>
                <a:lnTo>
                  <a:pt x="207" y="7"/>
                </a:lnTo>
                <a:lnTo>
                  <a:pt x="186" y="4"/>
                </a:lnTo>
                <a:lnTo>
                  <a:pt x="165" y="2"/>
                </a:lnTo>
                <a:lnTo>
                  <a:pt x="122" y="1"/>
                </a:lnTo>
                <a:lnTo>
                  <a:pt x="122" y="1"/>
                </a:lnTo>
                <a:lnTo>
                  <a:pt x="93" y="0"/>
                </a:lnTo>
                <a:lnTo>
                  <a:pt x="63" y="0"/>
                </a:lnTo>
                <a:lnTo>
                  <a:pt x="5" y="1"/>
                </a:lnTo>
                <a:lnTo>
                  <a:pt x="5" y="1"/>
                </a:lnTo>
                <a:lnTo>
                  <a:pt x="3" y="1"/>
                </a:lnTo>
                <a:lnTo>
                  <a:pt x="2" y="2"/>
                </a:lnTo>
                <a:lnTo>
                  <a:pt x="2" y="2"/>
                </a:lnTo>
                <a:lnTo>
                  <a:pt x="1" y="3"/>
                </a:lnTo>
                <a:lnTo>
                  <a:pt x="0" y="5"/>
                </a:lnTo>
                <a:lnTo>
                  <a:pt x="0" y="5"/>
                </a:lnTo>
                <a:lnTo>
                  <a:pt x="1" y="25"/>
                </a:lnTo>
                <a:lnTo>
                  <a:pt x="2" y="46"/>
                </a:lnTo>
                <a:lnTo>
                  <a:pt x="2" y="46"/>
                </a:lnTo>
                <a:lnTo>
                  <a:pt x="2" y="47"/>
                </a:lnTo>
                <a:lnTo>
                  <a:pt x="3" y="49"/>
                </a:lnTo>
                <a:lnTo>
                  <a:pt x="3" y="49"/>
                </a:lnTo>
                <a:lnTo>
                  <a:pt x="4" y="50"/>
                </a:lnTo>
                <a:lnTo>
                  <a:pt x="6" y="50"/>
                </a:lnTo>
                <a:lnTo>
                  <a:pt x="6" y="50"/>
                </a:lnTo>
                <a:lnTo>
                  <a:pt x="55" y="51"/>
                </a:lnTo>
                <a:lnTo>
                  <a:pt x="104" y="53"/>
                </a:lnTo>
                <a:lnTo>
                  <a:pt x="154" y="56"/>
                </a:lnTo>
                <a:lnTo>
                  <a:pt x="202" y="57"/>
                </a:lnTo>
                <a:lnTo>
                  <a:pt x="202" y="57"/>
                </a:lnTo>
                <a:lnTo>
                  <a:pt x="204" y="56"/>
                </a:lnTo>
                <a:lnTo>
                  <a:pt x="204" y="56"/>
                </a:lnTo>
                <a:close/>
                <a:moveTo>
                  <a:pt x="114" y="45"/>
                </a:moveTo>
                <a:lnTo>
                  <a:pt x="114" y="45"/>
                </a:lnTo>
                <a:lnTo>
                  <a:pt x="127" y="33"/>
                </a:lnTo>
                <a:lnTo>
                  <a:pt x="140" y="20"/>
                </a:lnTo>
                <a:lnTo>
                  <a:pt x="140" y="20"/>
                </a:lnTo>
                <a:lnTo>
                  <a:pt x="151" y="13"/>
                </a:lnTo>
                <a:lnTo>
                  <a:pt x="151" y="13"/>
                </a:lnTo>
                <a:lnTo>
                  <a:pt x="147" y="24"/>
                </a:lnTo>
                <a:lnTo>
                  <a:pt x="147" y="24"/>
                </a:lnTo>
                <a:lnTo>
                  <a:pt x="142" y="30"/>
                </a:lnTo>
                <a:lnTo>
                  <a:pt x="137" y="35"/>
                </a:lnTo>
                <a:lnTo>
                  <a:pt x="127" y="45"/>
                </a:lnTo>
                <a:lnTo>
                  <a:pt x="127" y="45"/>
                </a:lnTo>
                <a:lnTo>
                  <a:pt x="114" y="45"/>
                </a:lnTo>
                <a:lnTo>
                  <a:pt x="114" y="45"/>
                </a:lnTo>
                <a:close/>
                <a:moveTo>
                  <a:pt x="102" y="44"/>
                </a:moveTo>
                <a:lnTo>
                  <a:pt x="102" y="44"/>
                </a:lnTo>
                <a:lnTo>
                  <a:pt x="109" y="39"/>
                </a:lnTo>
                <a:lnTo>
                  <a:pt x="115" y="34"/>
                </a:lnTo>
                <a:lnTo>
                  <a:pt x="128" y="22"/>
                </a:lnTo>
                <a:lnTo>
                  <a:pt x="128" y="22"/>
                </a:lnTo>
                <a:lnTo>
                  <a:pt x="133" y="18"/>
                </a:lnTo>
                <a:lnTo>
                  <a:pt x="138" y="15"/>
                </a:lnTo>
                <a:lnTo>
                  <a:pt x="138" y="15"/>
                </a:lnTo>
                <a:lnTo>
                  <a:pt x="135" y="17"/>
                </a:lnTo>
                <a:lnTo>
                  <a:pt x="133" y="20"/>
                </a:lnTo>
                <a:lnTo>
                  <a:pt x="128" y="27"/>
                </a:lnTo>
                <a:lnTo>
                  <a:pt x="128" y="27"/>
                </a:lnTo>
                <a:lnTo>
                  <a:pt x="120" y="36"/>
                </a:lnTo>
                <a:lnTo>
                  <a:pt x="110" y="45"/>
                </a:lnTo>
                <a:lnTo>
                  <a:pt x="110" y="45"/>
                </a:lnTo>
                <a:lnTo>
                  <a:pt x="102" y="44"/>
                </a:lnTo>
                <a:lnTo>
                  <a:pt x="102" y="44"/>
                </a:lnTo>
                <a:close/>
                <a:moveTo>
                  <a:pt x="62" y="43"/>
                </a:moveTo>
                <a:lnTo>
                  <a:pt x="62" y="43"/>
                </a:lnTo>
                <a:lnTo>
                  <a:pt x="70" y="38"/>
                </a:lnTo>
                <a:lnTo>
                  <a:pt x="76" y="32"/>
                </a:lnTo>
                <a:lnTo>
                  <a:pt x="87" y="21"/>
                </a:lnTo>
                <a:lnTo>
                  <a:pt x="87" y="21"/>
                </a:lnTo>
                <a:lnTo>
                  <a:pt x="96" y="13"/>
                </a:lnTo>
                <a:lnTo>
                  <a:pt x="96" y="13"/>
                </a:lnTo>
                <a:lnTo>
                  <a:pt x="92" y="18"/>
                </a:lnTo>
                <a:lnTo>
                  <a:pt x="88" y="22"/>
                </a:lnTo>
                <a:lnTo>
                  <a:pt x="88" y="22"/>
                </a:lnTo>
                <a:lnTo>
                  <a:pt x="70" y="43"/>
                </a:lnTo>
                <a:lnTo>
                  <a:pt x="70" y="43"/>
                </a:lnTo>
                <a:lnTo>
                  <a:pt x="62" y="43"/>
                </a:lnTo>
                <a:lnTo>
                  <a:pt x="62" y="43"/>
                </a:lnTo>
                <a:close/>
                <a:moveTo>
                  <a:pt x="11" y="41"/>
                </a:moveTo>
                <a:lnTo>
                  <a:pt x="11" y="41"/>
                </a:lnTo>
                <a:lnTo>
                  <a:pt x="20" y="36"/>
                </a:lnTo>
                <a:lnTo>
                  <a:pt x="29" y="29"/>
                </a:lnTo>
                <a:lnTo>
                  <a:pt x="46" y="15"/>
                </a:lnTo>
                <a:lnTo>
                  <a:pt x="46" y="15"/>
                </a:lnTo>
                <a:lnTo>
                  <a:pt x="50" y="13"/>
                </a:lnTo>
                <a:lnTo>
                  <a:pt x="47" y="17"/>
                </a:lnTo>
                <a:lnTo>
                  <a:pt x="38" y="26"/>
                </a:lnTo>
                <a:lnTo>
                  <a:pt x="38" y="26"/>
                </a:lnTo>
                <a:lnTo>
                  <a:pt x="22" y="42"/>
                </a:lnTo>
                <a:lnTo>
                  <a:pt x="22" y="42"/>
                </a:lnTo>
                <a:lnTo>
                  <a:pt x="11" y="41"/>
                </a:lnTo>
                <a:lnTo>
                  <a:pt x="11" y="41"/>
                </a:lnTo>
                <a:close/>
                <a:moveTo>
                  <a:pt x="36" y="9"/>
                </a:moveTo>
                <a:lnTo>
                  <a:pt x="36" y="9"/>
                </a:lnTo>
                <a:lnTo>
                  <a:pt x="30" y="13"/>
                </a:lnTo>
                <a:lnTo>
                  <a:pt x="24" y="17"/>
                </a:lnTo>
                <a:lnTo>
                  <a:pt x="13" y="27"/>
                </a:lnTo>
                <a:lnTo>
                  <a:pt x="13" y="27"/>
                </a:lnTo>
                <a:lnTo>
                  <a:pt x="10" y="29"/>
                </a:lnTo>
                <a:lnTo>
                  <a:pt x="10" y="29"/>
                </a:lnTo>
                <a:lnTo>
                  <a:pt x="10" y="29"/>
                </a:lnTo>
                <a:lnTo>
                  <a:pt x="10" y="29"/>
                </a:lnTo>
                <a:lnTo>
                  <a:pt x="15" y="22"/>
                </a:lnTo>
                <a:lnTo>
                  <a:pt x="15" y="22"/>
                </a:lnTo>
                <a:lnTo>
                  <a:pt x="24" y="9"/>
                </a:lnTo>
                <a:lnTo>
                  <a:pt x="24" y="9"/>
                </a:lnTo>
                <a:lnTo>
                  <a:pt x="36" y="9"/>
                </a:lnTo>
                <a:lnTo>
                  <a:pt x="36" y="9"/>
                </a:lnTo>
                <a:close/>
                <a:moveTo>
                  <a:pt x="68" y="9"/>
                </a:moveTo>
                <a:lnTo>
                  <a:pt x="68" y="9"/>
                </a:lnTo>
                <a:lnTo>
                  <a:pt x="76" y="9"/>
                </a:lnTo>
                <a:lnTo>
                  <a:pt x="76" y="9"/>
                </a:lnTo>
                <a:lnTo>
                  <a:pt x="69" y="12"/>
                </a:lnTo>
                <a:lnTo>
                  <a:pt x="62" y="17"/>
                </a:lnTo>
                <a:lnTo>
                  <a:pt x="62" y="17"/>
                </a:lnTo>
                <a:lnTo>
                  <a:pt x="68" y="10"/>
                </a:lnTo>
                <a:lnTo>
                  <a:pt x="68" y="10"/>
                </a:lnTo>
                <a:lnTo>
                  <a:pt x="68" y="9"/>
                </a:lnTo>
                <a:lnTo>
                  <a:pt x="68" y="9"/>
                </a:lnTo>
                <a:close/>
                <a:moveTo>
                  <a:pt x="54" y="9"/>
                </a:moveTo>
                <a:lnTo>
                  <a:pt x="54" y="9"/>
                </a:lnTo>
                <a:lnTo>
                  <a:pt x="66" y="9"/>
                </a:lnTo>
                <a:lnTo>
                  <a:pt x="66" y="9"/>
                </a:lnTo>
                <a:lnTo>
                  <a:pt x="56" y="15"/>
                </a:lnTo>
                <a:lnTo>
                  <a:pt x="49" y="22"/>
                </a:lnTo>
                <a:lnTo>
                  <a:pt x="41" y="29"/>
                </a:lnTo>
                <a:lnTo>
                  <a:pt x="33" y="36"/>
                </a:lnTo>
                <a:lnTo>
                  <a:pt x="33" y="36"/>
                </a:lnTo>
                <a:lnTo>
                  <a:pt x="28" y="40"/>
                </a:lnTo>
                <a:lnTo>
                  <a:pt x="27" y="40"/>
                </a:lnTo>
                <a:lnTo>
                  <a:pt x="30" y="37"/>
                </a:lnTo>
                <a:lnTo>
                  <a:pt x="30" y="37"/>
                </a:lnTo>
                <a:lnTo>
                  <a:pt x="39" y="28"/>
                </a:lnTo>
                <a:lnTo>
                  <a:pt x="39" y="28"/>
                </a:lnTo>
                <a:lnTo>
                  <a:pt x="47" y="19"/>
                </a:lnTo>
                <a:lnTo>
                  <a:pt x="54" y="10"/>
                </a:lnTo>
                <a:lnTo>
                  <a:pt x="54" y="10"/>
                </a:lnTo>
                <a:lnTo>
                  <a:pt x="54" y="9"/>
                </a:lnTo>
                <a:lnTo>
                  <a:pt x="54" y="9"/>
                </a:lnTo>
                <a:close/>
                <a:moveTo>
                  <a:pt x="10" y="24"/>
                </a:moveTo>
                <a:lnTo>
                  <a:pt x="10" y="24"/>
                </a:lnTo>
                <a:lnTo>
                  <a:pt x="18" y="13"/>
                </a:lnTo>
                <a:lnTo>
                  <a:pt x="21" y="11"/>
                </a:lnTo>
                <a:lnTo>
                  <a:pt x="18" y="14"/>
                </a:lnTo>
                <a:lnTo>
                  <a:pt x="18" y="14"/>
                </a:lnTo>
                <a:lnTo>
                  <a:pt x="10" y="26"/>
                </a:lnTo>
                <a:lnTo>
                  <a:pt x="10" y="26"/>
                </a:lnTo>
                <a:lnTo>
                  <a:pt x="10" y="24"/>
                </a:lnTo>
                <a:lnTo>
                  <a:pt x="10" y="24"/>
                </a:lnTo>
                <a:close/>
                <a:moveTo>
                  <a:pt x="10" y="32"/>
                </a:moveTo>
                <a:lnTo>
                  <a:pt x="10" y="32"/>
                </a:lnTo>
                <a:lnTo>
                  <a:pt x="21" y="23"/>
                </a:lnTo>
                <a:lnTo>
                  <a:pt x="21" y="23"/>
                </a:lnTo>
                <a:lnTo>
                  <a:pt x="31" y="14"/>
                </a:lnTo>
                <a:lnTo>
                  <a:pt x="31" y="14"/>
                </a:lnTo>
                <a:lnTo>
                  <a:pt x="35" y="12"/>
                </a:lnTo>
                <a:lnTo>
                  <a:pt x="33" y="15"/>
                </a:lnTo>
                <a:lnTo>
                  <a:pt x="33" y="15"/>
                </a:lnTo>
                <a:lnTo>
                  <a:pt x="28" y="21"/>
                </a:lnTo>
                <a:lnTo>
                  <a:pt x="22" y="27"/>
                </a:lnTo>
                <a:lnTo>
                  <a:pt x="10" y="39"/>
                </a:lnTo>
                <a:lnTo>
                  <a:pt x="10" y="39"/>
                </a:lnTo>
                <a:lnTo>
                  <a:pt x="10" y="32"/>
                </a:lnTo>
                <a:lnTo>
                  <a:pt x="10" y="32"/>
                </a:lnTo>
                <a:close/>
                <a:moveTo>
                  <a:pt x="40" y="10"/>
                </a:moveTo>
                <a:lnTo>
                  <a:pt x="40" y="10"/>
                </a:lnTo>
                <a:lnTo>
                  <a:pt x="40" y="9"/>
                </a:lnTo>
                <a:lnTo>
                  <a:pt x="40" y="9"/>
                </a:lnTo>
                <a:lnTo>
                  <a:pt x="52" y="9"/>
                </a:lnTo>
                <a:lnTo>
                  <a:pt x="52" y="9"/>
                </a:lnTo>
                <a:lnTo>
                  <a:pt x="42" y="16"/>
                </a:lnTo>
                <a:lnTo>
                  <a:pt x="32" y="24"/>
                </a:lnTo>
                <a:lnTo>
                  <a:pt x="23" y="31"/>
                </a:lnTo>
                <a:lnTo>
                  <a:pt x="13" y="38"/>
                </a:lnTo>
                <a:lnTo>
                  <a:pt x="13" y="38"/>
                </a:lnTo>
                <a:lnTo>
                  <a:pt x="20" y="33"/>
                </a:lnTo>
                <a:lnTo>
                  <a:pt x="27" y="25"/>
                </a:lnTo>
                <a:lnTo>
                  <a:pt x="34" y="18"/>
                </a:lnTo>
                <a:lnTo>
                  <a:pt x="40" y="10"/>
                </a:lnTo>
                <a:lnTo>
                  <a:pt x="40" y="10"/>
                </a:lnTo>
                <a:close/>
                <a:moveTo>
                  <a:pt x="10" y="20"/>
                </a:moveTo>
                <a:lnTo>
                  <a:pt x="10" y="20"/>
                </a:lnTo>
                <a:lnTo>
                  <a:pt x="9" y="9"/>
                </a:lnTo>
                <a:lnTo>
                  <a:pt x="9" y="9"/>
                </a:lnTo>
                <a:lnTo>
                  <a:pt x="19" y="9"/>
                </a:lnTo>
                <a:lnTo>
                  <a:pt x="19" y="9"/>
                </a:lnTo>
                <a:lnTo>
                  <a:pt x="14" y="14"/>
                </a:lnTo>
                <a:lnTo>
                  <a:pt x="10" y="20"/>
                </a:lnTo>
                <a:lnTo>
                  <a:pt x="10" y="20"/>
                </a:lnTo>
                <a:close/>
                <a:moveTo>
                  <a:pt x="49" y="25"/>
                </a:moveTo>
                <a:lnTo>
                  <a:pt x="49" y="25"/>
                </a:lnTo>
                <a:lnTo>
                  <a:pt x="55" y="19"/>
                </a:lnTo>
                <a:lnTo>
                  <a:pt x="55" y="19"/>
                </a:lnTo>
                <a:lnTo>
                  <a:pt x="60" y="14"/>
                </a:lnTo>
                <a:lnTo>
                  <a:pt x="63" y="12"/>
                </a:lnTo>
                <a:lnTo>
                  <a:pt x="62" y="13"/>
                </a:lnTo>
                <a:lnTo>
                  <a:pt x="62" y="13"/>
                </a:lnTo>
                <a:lnTo>
                  <a:pt x="52" y="27"/>
                </a:lnTo>
                <a:lnTo>
                  <a:pt x="41" y="40"/>
                </a:lnTo>
                <a:lnTo>
                  <a:pt x="41" y="40"/>
                </a:lnTo>
                <a:lnTo>
                  <a:pt x="41" y="41"/>
                </a:lnTo>
                <a:lnTo>
                  <a:pt x="41" y="42"/>
                </a:lnTo>
                <a:lnTo>
                  <a:pt x="41" y="42"/>
                </a:lnTo>
                <a:lnTo>
                  <a:pt x="27" y="42"/>
                </a:lnTo>
                <a:lnTo>
                  <a:pt x="27" y="42"/>
                </a:lnTo>
                <a:lnTo>
                  <a:pt x="33" y="38"/>
                </a:lnTo>
                <a:lnTo>
                  <a:pt x="39" y="34"/>
                </a:lnTo>
                <a:lnTo>
                  <a:pt x="49" y="25"/>
                </a:lnTo>
                <a:lnTo>
                  <a:pt x="49" y="25"/>
                </a:lnTo>
                <a:close/>
                <a:moveTo>
                  <a:pt x="43" y="42"/>
                </a:moveTo>
                <a:lnTo>
                  <a:pt x="43" y="42"/>
                </a:lnTo>
                <a:lnTo>
                  <a:pt x="56" y="27"/>
                </a:lnTo>
                <a:lnTo>
                  <a:pt x="63" y="20"/>
                </a:lnTo>
                <a:lnTo>
                  <a:pt x="71" y="13"/>
                </a:lnTo>
                <a:lnTo>
                  <a:pt x="71" y="13"/>
                </a:lnTo>
                <a:lnTo>
                  <a:pt x="73" y="11"/>
                </a:lnTo>
                <a:lnTo>
                  <a:pt x="70" y="15"/>
                </a:lnTo>
                <a:lnTo>
                  <a:pt x="70" y="15"/>
                </a:lnTo>
                <a:lnTo>
                  <a:pt x="59" y="26"/>
                </a:lnTo>
                <a:lnTo>
                  <a:pt x="59" y="26"/>
                </a:lnTo>
                <a:lnTo>
                  <a:pt x="54" y="34"/>
                </a:lnTo>
                <a:lnTo>
                  <a:pt x="48" y="42"/>
                </a:lnTo>
                <a:lnTo>
                  <a:pt x="48" y="42"/>
                </a:lnTo>
                <a:lnTo>
                  <a:pt x="48" y="42"/>
                </a:lnTo>
                <a:lnTo>
                  <a:pt x="48" y="42"/>
                </a:lnTo>
                <a:lnTo>
                  <a:pt x="42" y="42"/>
                </a:lnTo>
                <a:lnTo>
                  <a:pt x="42" y="42"/>
                </a:lnTo>
                <a:lnTo>
                  <a:pt x="43" y="42"/>
                </a:lnTo>
                <a:lnTo>
                  <a:pt x="43" y="42"/>
                </a:lnTo>
                <a:close/>
                <a:moveTo>
                  <a:pt x="60" y="42"/>
                </a:moveTo>
                <a:lnTo>
                  <a:pt x="60" y="42"/>
                </a:lnTo>
                <a:lnTo>
                  <a:pt x="51" y="42"/>
                </a:lnTo>
                <a:lnTo>
                  <a:pt x="51" y="42"/>
                </a:lnTo>
                <a:lnTo>
                  <a:pt x="59" y="37"/>
                </a:lnTo>
                <a:lnTo>
                  <a:pt x="66" y="31"/>
                </a:lnTo>
                <a:lnTo>
                  <a:pt x="79" y="19"/>
                </a:lnTo>
                <a:lnTo>
                  <a:pt x="79" y="19"/>
                </a:lnTo>
                <a:lnTo>
                  <a:pt x="84" y="15"/>
                </a:lnTo>
                <a:lnTo>
                  <a:pt x="75" y="23"/>
                </a:lnTo>
                <a:lnTo>
                  <a:pt x="75" y="23"/>
                </a:lnTo>
                <a:lnTo>
                  <a:pt x="67" y="32"/>
                </a:lnTo>
                <a:lnTo>
                  <a:pt x="60" y="42"/>
                </a:lnTo>
                <a:lnTo>
                  <a:pt x="60" y="42"/>
                </a:lnTo>
                <a:lnTo>
                  <a:pt x="60" y="42"/>
                </a:lnTo>
                <a:lnTo>
                  <a:pt x="60" y="42"/>
                </a:lnTo>
                <a:close/>
                <a:moveTo>
                  <a:pt x="88" y="44"/>
                </a:moveTo>
                <a:lnTo>
                  <a:pt x="88" y="44"/>
                </a:lnTo>
                <a:lnTo>
                  <a:pt x="75" y="43"/>
                </a:lnTo>
                <a:lnTo>
                  <a:pt x="75" y="43"/>
                </a:lnTo>
                <a:lnTo>
                  <a:pt x="81" y="39"/>
                </a:lnTo>
                <a:lnTo>
                  <a:pt x="87" y="35"/>
                </a:lnTo>
                <a:lnTo>
                  <a:pt x="98" y="25"/>
                </a:lnTo>
                <a:lnTo>
                  <a:pt x="98" y="25"/>
                </a:lnTo>
                <a:lnTo>
                  <a:pt x="103" y="20"/>
                </a:lnTo>
                <a:lnTo>
                  <a:pt x="108" y="16"/>
                </a:lnTo>
                <a:lnTo>
                  <a:pt x="108" y="16"/>
                </a:lnTo>
                <a:lnTo>
                  <a:pt x="111" y="14"/>
                </a:lnTo>
                <a:lnTo>
                  <a:pt x="110" y="15"/>
                </a:lnTo>
                <a:lnTo>
                  <a:pt x="107" y="19"/>
                </a:lnTo>
                <a:lnTo>
                  <a:pt x="107" y="19"/>
                </a:lnTo>
                <a:lnTo>
                  <a:pt x="98" y="31"/>
                </a:lnTo>
                <a:lnTo>
                  <a:pt x="88" y="43"/>
                </a:lnTo>
                <a:lnTo>
                  <a:pt x="88" y="43"/>
                </a:lnTo>
                <a:lnTo>
                  <a:pt x="88" y="44"/>
                </a:lnTo>
                <a:lnTo>
                  <a:pt x="88" y="44"/>
                </a:lnTo>
                <a:close/>
                <a:moveTo>
                  <a:pt x="100" y="43"/>
                </a:moveTo>
                <a:lnTo>
                  <a:pt x="100" y="43"/>
                </a:lnTo>
                <a:lnTo>
                  <a:pt x="100" y="44"/>
                </a:lnTo>
                <a:lnTo>
                  <a:pt x="100" y="44"/>
                </a:lnTo>
                <a:lnTo>
                  <a:pt x="91" y="44"/>
                </a:lnTo>
                <a:lnTo>
                  <a:pt x="91" y="44"/>
                </a:lnTo>
                <a:lnTo>
                  <a:pt x="99" y="37"/>
                </a:lnTo>
                <a:lnTo>
                  <a:pt x="107" y="29"/>
                </a:lnTo>
                <a:lnTo>
                  <a:pt x="115" y="22"/>
                </a:lnTo>
                <a:lnTo>
                  <a:pt x="123" y="15"/>
                </a:lnTo>
                <a:lnTo>
                  <a:pt x="123" y="15"/>
                </a:lnTo>
                <a:lnTo>
                  <a:pt x="126" y="14"/>
                </a:lnTo>
                <a:lnTo>
                  <a:pt x="125" y="16"/>
                </a:lnTo>
                <a:lnTo>
                  <a:pt x="118" y="23"/>
                </a:lnTo>
                <a:lnTo>
                  <a:pt x="118" y="23"/>
                </a:lnTo>
                <a:lnTo>
                  <a:pt x="109" y="34"/>
                </a:lnTo>
                <a:lnTo>
                  <a:pt x="100" y="43"/>
                </a:lnTo>
                <a:lnTo>
                  <a:pt x="100" y="43"/>
                </a:lnTo>
                <a:close/>
                <a:moveTo>
                  <a:pt x="187" y="14"/>
                </a:moveTo>
                <a:lnTo>
                  <a:pt x="187" y="14"/>
                </a:lnTo>
                <a:lnTo>
                  <a:pt x="179" y="21"/>
                </a:lnTo>
                <a:lnTo>
                  <a:pt x="172" y="28"/>
                </a:lnTo>
                <a:lnTo>
                  <a:pt x="158" y="43"/>
                </a:lnTo>
                <a:lnTo>
                  <a:pt x="158" y="43"/>
                </a:lnTo>
                <a:lnTo>
                  <a:pt x="170" y="28"/>
                </a:lnTo>
                <a:lnTo>
                  <a:pt x="176" y="21"/>
                </a:lnTo>
                <a:lnTo>
                  <a:pt x="181" y="13"/>
                </a:lnTo>
                <a:lnTo>
                  <a:pt x="181" y="13"/>
                </a:lnTo>
                <a:lnTo>
                  <a:pt x="181" y="12"/>
                </a:lnTo>
                <a:lnTo>
                  <a:pt x="181" y="12"/>
                </a:lnTo>
                <a:lnTo>
                  <a:pt x="198" y="14"/>
                </a:lnTo>
                <a:lnTo>
                  <a:pt x="198" y="14"/>
                </a:lnTo>
                <a:lnTo>
                  <a:pt x="198" y="14"/>
                </a:lnTo>
                <a:lnTo>
                  <a:pt x="198" y="14"/>
                </a:lnTo>
                <a:lnTo>
                  <a:pt x="193" y="19"/>
                </a:lnTo>
                <a:lnTo>
                  <a:pt x="187" y="25"/>
                </a:lnTo>
                <a:lnTo>
                  <a:pt x="177" y="36"/>
                </a:lnTo>
                <a:lnTo>
                  <a:pt x="177" y="36"/>
                </a:lnTo>
                <a:lnTo>
                  <a:pt x="180" y="32"/>
                </a:lnTo>
                <a:lnTo>
                  <a:pt x="180" y="32"/>
                </a:lnTo>
                <a:lnTo>
                  <a:pt x="185" y="24"/>
                </a:lnTo>
                <a:lnTo>
                  <a:pt x="189" y="15"/>
                </a:lnTo>
                <a:lnTo>
                  <a:pt x="189" y="15"/>
                </a:lnTo>
                <a:lnTo>
                  <a:pt x="188" y="14"/>
                </a:lnTo>
                <a:lnTo>
                  <a:pt x="187" y="14"/>
                </a:lnTo>
                <a:lnTo>
                  <a:pt x="187" y="14"/>
                </a:lnTo>
                <a:close/>
                <a:moveTo>
                  <a:pt x="167" y="11"/>
                </a:moveTo>
                <a:lnTo>
                  <a:pt x="167" y="11"/>
                </a:lnTo>
                <a:lnTo>
                  <a:pt x="158" y="18"/>
                </a:lnTo>
                <a:lnTo>
                  <a:pt x="150" y="25"/>
                </a:lnTo>
                <a:lnTo>
                  <a:pt x="150" y="25"/>
                </a:lnTo>
                <a:lnTo>
                  <a:pt x="144" y="30"/>
                </a:lnTo>
                <a:lnTo>
                  <a:pt x="144" y="30"/>
                </a:lnTo>
                <a:lnTo>
                  <a:pt x="151" y="21"/>
                </a:lnTo>
                <a:lnTo>
                  <a:pt x="155" y="11"/>
                </a:lnTo>
                <a:lnTo>
                  <a:pt x="155" y="11"/>
                </a:lnTo>
                <a:lnTo>
                  <a:pt x="155" y="10"/>
                </a:lnTo>
                <a:lnTo>
                  <a:pt x="155" y="10"/>
                </a:lnTo>
                <a:lnTo>
                  <a:pt x="179" y="12"/>
                </a:lnTo>
                <a:lnTo>
                  <a:pt x="179" y="12"/>
                </a:lnTo>
                <a:lnTo>
                  <a:pt x="165" y="23"/>
                </a:lnTo>
                <a:lnTo>
                  <a:pt x="152" y="36"/>
                </a:lnTo>
                <a:lnTo>
                  <a:pt x="152" y="36"/>
                </a:lnTo>
                <a:lnTo>
                  <a:pt x="154" y="33"/>
                </a:lnTo>
                <a:lnTo>
                  <a:pt x="154" y="33"/>
                </a:lnTo>
                <a:lnTo>
                  <a:pt x="168" y="13"/>
                </a:lnTo>
                <a:lnTo>
                  <a:pt x="168" y="13"/>
                </a:lnTo>
                <a:lnTo>
                  <a:pt x="168" y="11"/>
                </a:lnTo>
                <a:lnTo>
                  <a:pt x="167" y="11"/>
                </a:lnTo>
                <a:lnTo>
                  <a:pt x="167" y="11"/>
                </a:lnTo>
                <a:close/>
                <a:moveTo>
                  <a:pt x="155" y="23"/>
                </a:moveTo>
                <a:lnTo>
                  <a:pt x="155" y="23"/>
                </a:lnTo>
                <a:lnTo>
                  <a:pt x="164" y="15"/>
                </a:lnTo>
                <a:lnTo>
                  <a:pt x="164" y="15"/>
                </a:lnTo>
                <a:lnTo>
                  <a:pt x="161" y="19"/>
                </a:lnTo>
                <a:lnTo>
                  <a:pt x="158" y="23"/>
                </a:lnTo>
                <a:lnTo>
                  <a:pt x="158" y="23"/>
                </a:lnTo>
                <a:lnTo>
                  <a:pt x="143" y="43"/>
                </a:lnTo>
                <a:lnTo>
                  <a:pt x="143" y="43"/>
                </a:lnTo>
                <a:lnTo>
                  <a:pt x="143" y="44"/>
                </a:lnTo>
                <a:lnTo>
                  <a:pt x="144" y="45"/>
                </a:lnTo>
                <a:lnTo>
                  <a:pt x="144" y="45"/>
                </a:lnTo>
                <a:lnTo>
                  <a:pt x="145" y="45"/>
                </a:lnTo>
                <a:lnTo>
                  <a:pt x="145" y="45"/>
                </a:lnTo>
                <a:lnTo>
                  <a:pt x="159" y="31"/>
                </a:lnTo>
                <a:lnTo>
                  <a:pt x="173" y="18"/>
                </a:lnTo>
                <a:lnTo>
                  <a:pt x="173" y="18"/>
                </a:lnTo>
                <a:lnTo>
                  <a:pt x="177" y="15"/>
                </a:lnTo>
                <a:lnTo>
                  <a:pt x="175" y="19"/>
                </a:lnTo>
                <a:lnTo>
                  <a:pt x="175" y="19"/>
                </a:lnTo>
                <a:lnTo>
                  <a:pt x="166" y="30"/>
                </a:lnTo>
                <a:lnTo>
                  <a:pt x="166" y="30"/>
                </a:lnTo>
                <a:lnTo>
                  <a:pt x="153" y="45"/>
                </a:lnTo>
                <a:lnTo>
                  <a:pt x="153" y="45"/>
                </a:lnTo>
                <a:lnTo>
                  <a:pt x="153" y="45"/>
                </a:lnTo>
                <a:lnTo>
                  <a:pt x="153" y="46"/>
                </a:lnTo>
                <a:lnTo>
                  <a:pt x="153" y="46"/>
                </a:lnTo>
                <a:lnTo>
                  <a:pt x="130" y="45"/>
                </a:lnTo>
                <a:lnTo>
                  <a:pt x="130" y="45"/>
                </a:lnTo>
                <a:lnTo>
                  <a:pt x="142" y="35"/>
                </a:lnTo>
                <a:lnTo>
                  <a:pt x="155" y="23"/>
                </a:lnTo>
                <a:lnTo>
                  <a:pt x="155" y="23"/>
                </a:lnTo>
                <a:close/>
                <a:moveTo>
                  <a:pt x="178" y="24"/>
                </a:moveTo>
                <a:lnTo>
                  <a:pt x="178" y="24"/>
                </a:lnTo>
                <a:lnTo>
                  <a:pt x="185" y="18"/>
                </a:lnTo>
                <a:lnTo>
                  <a:pt x="185" y="18"/>
                </a:lnTo>
                <a:lnTo>
                  <a:pt x="183" y="23"/>
                </a:lnTo>
                <a:lnTo>
                  <a:pt x="181" y="27"/>
                </a:lnTo>
                <a:lnTo>
                  <a:pt x="181" y="27"/>
                </a:lnTo>
                <a:lnTo>
                  <a:pt x="177" y="32"/>
                </a:lnTo>
                <a:lnTo>
                  <a:pt x="173" y="37"/>
                </a:lnTo>
                <a:lnTo>
                  <a:pt x="165" y="46"/>
                </a:lnTo>
                <a:lnTo>
                  <a:pt x="165" y="46"/>
                </a:lnTo>
                <a:lnTo>
                  <a:pt x="165" y="47"/>
                </a:lnTo>
                <a:lnTo>
                  <a:pt x="165" y="47"/>
                </a:lnTo>
                <a:lnTo>
                  <a:pt x="155" y="46"/>
                </a:lnTo>
                <a:lnTo>
                  <a:pt x="155" y="46"/>
                </a:lnTo>
                <a:lnTo>
                  <a:pt x="161" y="41"/>
                </a:lnTo>
                <a:lnTo>
                  <a:pt x="167" y="36"/>
                </a:lnTo>
                <a:lnTo>
                  <a:pt x="178" y="24"/>
                </a:lnTo>
                <a:lnTo>
                  <a:pt x="178" y="24"/>
                </a:lnTo>
                <a:close/>
                <a:moveTo>
                  <a:pt x="190" y="24"/>
                </a:moveTo>
                <a:lnTo>
                  <a:pt x="190" y="24"/>
                </a:lnTo>
                <a:lnTo>
                  <a:pt x="195" y="19"/>
                </a:lnTo>
                <a:lnTo>
                  <a:pt x="196" y="18"/>
                </a:lnTo>
                <a:lnTo>
                  <a:pt x="195" y="22"/>
                </a:lnTo>
                <a:lnTo>
                  <a:pt x="195" y="22"/>
                </a:lnTo>
                <a:lnTo>
                  <a:pt x="188" y="34"/>
                </a:lnTo>
                <a:lnTo>
                  <a:pt x="179" y="45"/>
                </a:lnTo>
                <a:lnTo>
                  <a:pt x="179" y="45"/>
                </a:lnTo>
                <a:lnTo>
                  <a:pt x="179" y="46"/>
                </a:lnTo>
                <a:lnTo>
                  <a:pt x="180" y="46"/>
                </a:lnTo>
                <a:lnTo>
                  <a:pt x="181" y="46"/>
                </a:lnTo>
                <a:lnTo>
                  <a:pt x="181" y="46"/>
                </a:lnTo>
                <a:lnTo>
                  <a:pt x="188" y="41"/>
                </a:lnTo>
                <a:lnTo>
                  <a:pt x="188" y="41"/>
                </a:lnTo>
                <a:lnTo>
                  <a:pt x="192" y="38"/>
                </a:lnTo>
                <a:lnTo>
                  <a:pt x="195" y="36"/>
                </a:lnTo>
                <a:lnTo>
                  <a:pt x="196" y="37"/>
                </a:lnTo>
                <a:lnTo>
                  <a:pt x="195" y="38"/>
                </a:lnTo>
                <a:lnTo>
                  <a:pt x="190" y="45"/>
                </a:lnTo>
                <a:lnTo>
                  <a:pt x="190" y="45"/>
                </a:lnTo>
                <a:lnTo>
                  <a:pt x="189" y="46"/>
                </a:lnTo>
                <a:lnTo>
                  <a:pt x="191" y="46"/>
                </a:lnTo>
                <a:lnTo>
                  <a:pt x="191" y="46"/>
                </a:lnTo>
                <a:lnTo>
                  <a:pt x="195" y="45"/>
                </a:lnTo>
                <a:lnTo>
                  <a:pt x="199" y="45"/>
                </a:lnTo>
                <a:lnTo>
                  <a:pt x="199" y="45"/>
                </a:lnTo>
                <a:lnTo>
                  <a:pt x="200" y="45"/>
                </a:lnTo>
                <a:lnTo>
                  <a:pt x="200" y="44"/>
                </a:lnTo>
                <a:lnTo>
                  <a:pt x="200" y="43"/>
                </a:lnTo>
                <a:lnTo>
                  <a:pt x="199" y="43"/>
                </a:lnTo>
                <a:lnTo>
                  <a:pt x="199" y="43"/>
                </a:lnTo>
                <a:lnTo>
                  <a:pt x="195" y="44"/>
                </a:lnTo>
                <a:lnTo>
                  <a:pt x="194" y="44"/>
                </a:lnTo>
                <a:lnTo>
                  <a:pt x="194" y="43"/>
                </a:lnTo>
                <a:lnTo>
                  <a:pt x="194" y="43"/>
                </a:lnTo>
                <a:lnTo>
                  <a:pt x="199" y="36"/>
                </a:lnTo>
                <a:lnTo>
                  <a:pt x="202" y="30"/>
                </a:lnTo>
                <a:lnTo>
                  <a:pt x="202" y="30"/>
                </a:lnTo>
                <a:lnTo>
                  <a:pt x="201" y="29"/>
                </a:lnTo>
                <a:lnTo>
                  <a:pt x="200" y="28"/>
                </a:lnTo>
                <a:lnTo>
                  <a:pt x="200" y="28"/>
                </a:lnTo>
                <a:lnTo>
                  <a:pt x="193" y="34"/>
                </a:lnTo>
                <a:lnTo>
                  <a:pt x="193" y="34"/>
                </a:lnTo>
                <a:lnTo>
                  <a:pt x="186" y="40"/>
                </a:lnTo>
                <a:lnTo>
                  <a:pt x="185" y="42"/>
                </a:lnTo>
                <a:lnTo>
                  <a:pt x="187" y="39"/>
                </a:lnTo>
                <a:lnTo>
                  <a:pt x="187" y="39"/>
                </a:lnTo>
                <a:lnTo>
                  <a:pt x="191" y="34"/>
                </a:lnTo>
                <a:lnTo>
                  <a:pt x="194" y="28"/>
                </a:lnTo>
                <a:lnTo>
                  <a:pt x="200" y="15"/>
                </a:lnTo>
                <a:lnTo>
                  <a:pt x="200" y="15"/>
                </a:lnTo>
                <a:lnTo>
                  <a:pt x="200" y="14"/>
                </a:lnTo>
                <a:lnTo>
                  <a:pt x="200" y="14"/>
                </a:lnTo>
                <a:lnTo>
                  <a:pt x="202" y="15"/>
                </a:lnTo>
                <a:lnTo>
                  <a:pt x="202" y="15"/>
                </a:lnTo>
                <a:lnTo>
                  <a:pt x="202" y="47"/>
                </a:lnTo>
                <a:lnTo>
                  <a:pt x="202" y="47"/>
                </a:lnTo>
                <a:lnTo>
                  <a:pt x="168" y="47"/>
                </a:lnTo>
                <a:lnTo>
                  <a:pt x="168" y="47"/>
                </a:lnTo>
                <a:lnTo>
                  <a:pt x="174" y="42"/>
                </a:lnTo>
                <a:lnTo>
                  <a:pt x="180" y="36"/>
                </a:lnTo>
                <a:lnTo>
                  <a:pt x="190" y="24"/>
                </a:lnTo>
                <a:lnTo>
                  <a:pt x="190" y="24"/>
                </a:lnTo>
                <a:close/>
                <a:moveTo>
                  <a:pt x="111" y="9"/>
                </a:moveTo>
                <a:lnTo>
                  <a:pt x="111" y="9"/>
                </a:lnTo>
                <a:lnTo>
                  <a:pt x="153" y="10"/>
                </a:lnTo>
                <a:lnTo>
                  <a:pt x="153" y="10"/>
                </a:lnTo>
                <a:lnTo>
                  <a:pt x="143" y="16"/>
                </a:lnTo>
                <a:lnTo>
                  <a:pt x="134" y="23"/>
                </a:lnTo>
                <a:lnTo>
                  <a:pt x="134" y="23"/>
                </a:lnTo>
                <a:lnTo>
                  <a:pt x="142" y="13"/>
                </a:lnTo>
                <a:lnTo>
                  <a:pt x="142" y="13"/>
                </a:lnTo>
                <a:lnTo>
                  <a:pt x="143" y="12"/>
                </a:lnTo>
                <a:lnTo>
                  <a:pt x="142" y="11"/>
                </a:lnTo>
                <a:lnTo>
                  <a:pt x="141" y="11"/>
                </a:lnTo>
                <a:lnTo>
                  <a:pt x="141" y="11"/>
                </a:lnTo>
                <a:lnTo>
                  <a:pt x="133" y="16"/>
                </a:lnTo>
                <a:lnTo>
                  <a:pt x="125" y="22"/>
                </a:lnTo>
                <a:lnTo>
                  <a:pt x="112" y="34"/>
                </a:lnTo>
                <a:lnTo>
                  <a:pt x="112" y="34"/>
                </a:lnTo>
                <a:lnTo>
                  <a:pt x="114" y="32"/>
                </a:lnTo>
                <a:lnTo>
                  <a:pt x="114" y="32"/>
                </a:lnTo>
                <a:lnTo>
                  <a:pt x="131" y="11"/>
                </a:lnTo>
                <a:lnTo>
                  <a:pt x="131" y="11"/>
                </a:lnTo>
                <a:lnTo>
                  <a:pt x="131" y="10"/>
                </a:lnTo>
                <a:lnTo>
                  <a:pt x="129" y="10"/>
                </a:lnTo>
                <a:lnTo>
                  <a:pt x="129" y="10"/>
                </a:lnTo>
                <a:lnTo>
                  <a:pt x="121" y="14"/>
                </a:lnTo>
                <a:lnTo>
                  <a:pt x="114" y="20"/>
                </a:lnTo>
                <a:lnTo>
                  <a:pt x="101" y="33"/>
                </a:lnTo>
                <a:lnTo>
                  <a:pt x="101" y="33"/>
                </a:lnTo>
                <a:lnTo>
                  <a:pt x="95" y="39"/>
                </a:lnTo>
                <a:lnTo>
                  <a:pt x="94" y="41"/>
                </a:lnTo>
                <a:lnTo>
                  <a:pt x="96" y="37"/>
                </a:lnTo>
                <a:lnTo>
                  <a:pt x="96" y="37"/>
                </a:lnTo>
                <a:lnTo>
                  <a:pt x="115" y="13"/>
                </a:lnTo>
                <a:lnTo>
                  <a:pt x="115" y="13"/>
                </a:lnTo>
                <a:lnTo>
                  <a:pt x="115" y="11"/>
                </a:lnTo>
                <a:lnTo>
                  <a:pt x="113" y="11"/>
                </a:lnTo>
                <a:lnTo>
                  <a:pt x="113" y="11"/>
                </a:lnTo>
                <a:lnTo>
                  <a:pt x="106" y="15"/>
                </a:lnTo>
                <a:lnTo>
                  <a:pt x="100" y="20"/>
                </a:lnTo>
                <a:lnTo>
                  <a:pt x="88" y="31"/>
                </a:lnTo>
                <a:lnTo>
                  <a:pt x="88" y="31"/>
                </a:lnTo>
                <a:lnTo>
                  <a:pt x="79" y="38"/>
                </a:lnTo>
                <a:lnTo>
                  <a:pt x="76" y="40"/>
                </a:lnTo>
                <a:lnTo>
                  <a:pt x="76" y="39"/>
                </a:lnTo>
                <a:lnTo>
                  <a:pt x="79" y="36"/>
                </a:lnTo>
                <a:lnTo>
                  <a:pt x="79" y="36"/>
                </a:lnTo>
                <a:lnTo>
                  <a:pt x="90" y="24"/>
                </a:lnTo>
                <a:lnTo>
                  <a:pt x="100" y="11"/>
                </a:lnTo>
                <a:lnTo>
                  <a:pt x="100" y="11"/>
                </a:lnTo>
                <a:lnTo>
                  <a:pt x="100" y="10"/>
                </a:lnTo>
                <a:lnTo>
                  <a:pt x="100" y="9"/>
                </a:lnTo>
                <a:lnTo>
                  <a:pt x="99" y="10"/>
                </a:lnTo>
                <a:lnTo>
                  <a:pt x="99" y="10"/>
                </a:lnTo>
                <a:lnTo>
                  <a:pt x="92" y="14"/>
                </a:lnTo>
                <a:lnTo>
                  <a:pt x="86" y="19"/>
                </a:lnTo>
                <a:lnTo>
                  <a:pt x="74" y="31"/>
                </a:lnTo>
                <a:lnTo>
                  <a:pt x="74" y="31"/>
                </a:lnTo>
                <a:lnTo>
                  <a:pt x="68" y="37"/>
                </a:lnTo>
                <a:lnTo>
                  <a:pt x="68" y="37"/>
                </a:lnTo>
                <a:lnTo>
                  <a:pt x="64" y="39"/>
                </a:lnTo>
                <a:lnTo>
                  <a:pt x="67" y="36"/>
                </a:lnTo>
                <a:lnTo>
                  <a:pt x="74" y="28"/>
                </a:lnTo>
                <a:lnTo>
                  <a:pt x="74" y="28"/>
                </a:lnTo>
                <a:lnTo>
                  <a:pt x="82" y="19"/>
                </a:lnTo>
                <a:lnTo>
                  <a:pt x="90" y="11"/>
                </a:lnTo>
                <a:lnTo>
                  <a:pt x="90" y="11"/>
                </a:lnTo>
                <a:lnTo>
                  <a:pt x="90" y="11"/>
                </a:lnTo>
                <a:lnTo>
                  <a:pt x="90" y="10"/>
                </a:lnTo>
                <a:lnTo>
                  <a:pt x="89" y="9"/>
                </a:lnTo>
                <a:lnTo>
                  <a:pt x="89" y="10"/>
                </a:lnTo>
                <a:lnTo>
                  <a:pt x="89" y="10"/>
                </a:lnTo>
                <a:lnTo>
                  <a:pt x="81" y="15"/>
                </a:lnTo>
                <a:lnTo>
                  <a:pt x="75" y="20"/>
                </a:lnTo>
                <a:lnTo>
                  <a:pt x="61" y="32"/>
                </a:lnTo>
                <a:lnTo>
                  <a:pt x="61" y="32"/>
                </a:lnTo>
                <a:lnTo>
                  <a:pt x="52" y="40"/>
                </a:lnTo>
                <a:lnTo>
                  <a:pt x="52" y="40"/>
                </a:lnTo>
                <a:lnTo>
                  <a:pt x="55" y="36"/>
                </a:lnTo>
                <a:lnTo>
                  <a:pt x="58" y="31"/>
                </a:lnTo>
                <a:lnTo>
                  <a:pt x="58" y="31"/>
                </a:lnTo>
                <a:lnTo>
                  <a:pt x="68" y="20"/>
                </a:lnTo>
                <a:lnTo>
                  <a:pt x="78" y="10"/>
                </a:lnTo>
                <a:lnTo>
                  <a:pt x="78" y="10"/>
                </a:lnTo>
                <a:lnTo>
                  <a:pt x="79" y="9"/>
                </a:lnTo>
                <a:lnTo>
                  <a:pt x="79" y="9"/>
                </a:lnTo>
                <a:lnTo>
                  <a:pt x="111" y="9"/>
                </a:lnTo>
                <a:lnTo>
                  <a:pt x="111"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2539"/>
          <p:cNvSpPr>
            <a:spLocks noEditPoints="1"/>
          </p:cNvSpPr>
          <p:nvPr/>
        </p:nvSpPr>
        <p:spPr bwMode="auto">
          <a:xfrm>
            <a:off x="2941219" y="1214600"/>
            <a:ext cx="80963" cy="76200"/>
          </a:xfrm>
          <a:custGeom>
            <a:avLst/>
            <a:gdLst/>
            <a:ahLst/>
            <a:cxnLst>
              <a:cxn ang="0">
                <a:pos x="35" y="46"/>
              </a:cxn>
              <a:cxn ang="0">
                <a:pos x="46" y="38"/>
              </a:cxn>
              <a:cxn ang="0">
                <a:pos x="51" y="25"/>
              </a:cxn>
              <a:cxn ang="0">
                <a:pos x="49" y="15"/>
              </a:cxn>
              <a:cxn ang="0">
                <a:pos x="40" y="4"/>
              </a:cxn>
              <a:cxn ang="0">
                <a:pos x="27" y="0"/>
              </a:cxn>
              <a:cxn ang="0">
                <a:pos x="22" y="0"/>
              </a:cxn>
              <a:cxn ang="0">
                <a:pos x="12" y="2"/>
              </a:cxn>
              <a:cxn ang="0">
                <a:pos x="3" y="11"/>
              </a:cxn>
              <a:cxn ang="0">
                <a:pos x="0" y="25"/>
              </a:cxn>
              <a:cxn ang="0">
                <a:pos x="3" y="35"/>
              </a:cxn>
              <a:cxn ang="0">
                <a:pos x="14" y="45"/>
              </a:cxn>
              <a:cxn ang="0">
                <a:pos x="30" y="47"/>
              </a:cxn>
              <a:cxn ang="0">
                <a:pos x="29" y="39"/>
              </a:cxn>
              <a:cxn ang="0">
                <a:pos x="19" y="38"/>
              </a:cxn>
              <a:cxn ang="0">
                <a:pos x="11" y="32"/>
              </a:cxn>
              <a:cxn ang="0">
                <a:pos x="8" y="25"/>
              </a:cxn>
              <a:cxn ang="0">
                <a:pos x="19" y="20"/>
              </a:cxn>
              <a:cxn ang="0">
                <a:pos x="20" y="23"/>
              </a:cxn>
              <a:cxn ang="0">
                <a:pos x="12" y="32"/>
              </a:cxn>
              <a:cxn ang="0">
                <a:pos x="14" y="32"/>
              </a:cxn>
              <a:cxn ang="0">
                <a:pos x="31" y="21"/>
              </a:cxn>
              <a:cxn ang="0">
                <a:pos x="20" y="35"/>
              </a:cxn>
              <a:cxn ang="0">
                <a:pos x="21" y="37"/>
              </a:cxn>
              <a:cxn ang="0">
                <a:pos x="37" y="29"/>
              </a:cxn>
              <a:cxn ang="0">
                <a:pos x="31" y="36"/>
              </a:cxn>
              <a:cxn ang="0">
                <a:pos x="32" y="38"/>
              </a:cxn>
              <a:cxn ang="0">
                <a:pos x="34" y="37"/>
              </a:cxn>
              <a:cxn ang="0">
                <a:pos x="40" y="28"/>
              </a:cxn>
              <a:cxn ang="0">
                <a:pos x="39" y="26"/>
              </a:cxn>
              <a:cxn ang="0">
                <a:pos x="24" y="33"/>
              </a:cxn>
              <a:cxn ang="0">
                <a:pos x="36" y="19"/>
              </a:cxn>
              <a:cxn ang="0">
                <a:pos x="35" y="17"/>
              </a:cxn>
              <a:cxn ang="0">
                <a:pos x="21" y="25"/>
              </a:cxn>
              <a:cxn ang="0">
                <a:pos x="33" y="13"/>
              </a:cxn>
              <a:cxn ang="0">
                <a:pos x="32" y="11"/>
              </a:cxn>
              <a:cxn ang="0">
                <a:pos x="17" y="19"/>
              </a:cxn>
              <a:cxn ang="0">
                <a:pos x="28" y="9"/>
              </a:cxn>
              <a:cxn ang="0">
                <a:pos x="40" y="17"/>
              </a:cxn>
              <a:cxn ang="0">
                <a:pos x="40" y="30"/>
              </a:cxn>
              <a:cxn ang="0">
                <a:pos x="34" y="37"/>
              </a:cxn>
              <a:cxn ang="0">
                <a:pos x="12" y="13"/>
              </a:cxn>
              <a:cxn ang="0">
                <a:pos x="19" y="9"/>
              </a:cxn>
              <a:cxn ang="0">
                <a:pos x="11" y="14"/>
              </a:cxn>
              <a:cxn ang="0">
                <a:pos x="12" y="15"/>
              </a:cxn>
              <a:cxn ang="0">
                <a:pos x="17" y="16"/>
              </a:cxn>
              <a:cxn ang="0">
                <a:pos x="8" y="23"/>
              </a:cxn>
              <a:cxn ang="0">
                <a:pos x="11" y="14"/>
              </a:cxn>
            </a:cxnLst>
            <a:rect l="0" t="0" r="r" b="b"/>
            <a:pathLst>
              <a:path w="51" h="48">
                <a:moveTo>
                  <a:pt x="30" y="47"/>
                </a:moveTo>
                <a:lnTo>
                  <a:pt x="30" y="47"/>
                </a:lnTo>
                <a:lnTo>
                  <a:pt x="35" y="46"/>
                </a:lnTo>
                <a:lnTo>
                  <a:pt x="39" y="44"/>
                </a:lnTo>
                <a:lnTo>
                  <a:pt x="43" y="41"/>
                </a:lnTo>
                <a:lnTo>
                  <a:pt x="46" y="38"/>
                </a:lnTo>
                <a:lnTo>
                  <a:pt x="48" y="34"/>
                </a:lnTo>
                <a:lnTo>
                  <a:pt x="50" y="30"/>
                </a:lnTo>
                <a:lnTo>
                  <a:pt x="51" y="25"/>
                </a:lnTo>
                <a:lnTo>
                  <a:pt x="50" y="20"/>
                </a:lnTo>
                <a:lnTo>
                  <a:pt x="50" y="20"/>
                </a:lnTo>
                <a:lnTo>
                  <a:pt x="49" y="15"/>
                </a:lnTo>
                <a:lnTo>
                  <a:pt x="47" y="11"/>
                </a:lnTo>
                <a:lnTo>
                  <a:pt x="44" y="7"/>
                </a:lnTo>
                <a:lnTo>
                  <a:pt x="40" y="4"/>
                </a:lnTo>
                <a:lnTo>
                  <a:pt x="36" y="2"/>
                </a:lnTo>
                <a:lnTo>
                  <a:pt x="32" y="1"/>
                </a:lnTo>
                <a:lnTo>
                  <a:pt x="27" y="0"/>
                </a:lnTo>
                <a:lnTo>
                  <a:pt x="22" y="0"/>
                </a:lnTo>
                <a:lnTo>
                  <a:pt x="22" y="0"/>
                </a:lnTo>
                <a:lnTo>
                  <a:pt x="22" y="0"/>
                </a:lnTo>
                <a:lnTo>
                  <a:pt x="22" y="0"/>
                </a:lnTo>
                <a:lnTo>
                  <a:pt x="17" y="1"/>
                </a:lnTo>
                <a:lnTo>
                  <a:pt x="12" y="2"/>
                </a:lnTo>
                <a:lnTo>
                  <a:pt x="8" y="4"/>
                </a:lnTo>
                <a:lnTo>
                  <a:pt x="5" y="7"/>
                </a:lnTo>
                <a:lnTo>
                  <a:pt x="3" y="11"/>
                </a:lnTo>
                <a:lnTo>
                  <a:pt x="1" y="15"/>
                </a:lnTo>
                <a:lnTo>
                  <a:pt x="0" y="20"/>
                </a:lnTo>
                <a:lnTo>
                  <a:pt x="0" y="25"/>
                </a:lnTo>
                <a:lnTo>
                  <a:pt x="0" y="25"/>
                </a:lnTo>
                <a:lnTo>
                  <a:pt x="1" y="30"/>
                </a:lnTo>
                <a:lnTo>
                  <a:pt x="3" y="35"/>
                </a:lnTo>
                <a:lnTo>
                  <a:pt x="6" y="39"/>
                </a:lnTo>
                <a:lnTo>
                  <a:pt x="10" y="43"/>
                </a:lnTo>
                <a:lnTo>
                  <a:pt x="14" y="45"/>
                </a:lnTo>
                <a:lnTo>
                  <a:pt x="19" y="47"/>
                </a:lnTo>
                <a:lnTo>
                  <a:pt x="25" y="48"/>
                </a:lnTo>
                <a:lnTo>
                  <a:pt x="30" y="47"/>
                </a:lnTo>
                <a:lnTo>
                  <a:pt x="30" y="47"/>
                </a:lnTo>
                <a:close/>
                <a:moveTo>
                  <a:pt x="29" y="39"/>
                </a:moveTo>
                <a:lnTo>
                  <a:pt x="29" y="39"/>
                </a:lnTo>
                <a:lnTo>
                  <a:pt x="26" y="39"/>
                </a:lnTo>
                <a:lnTo>
                  <a:pt x="22" y="39"/>
                </a:lnTo>
                <a:lnTo>
                  <a:pt x="19" y="38"/>
                </a:lnTo>
                <a:lnTo>
                  <a:pt x="16" y="36"/>
                </a:lnTo>
                <a:lnTo>
                  <a:pt x="13" y="34"/>
                </a:lnTo>
                <a:lnTo>
                  <a:pt x="11" y="32"/>
                </a:lnTo>
                <a:lnTo>
                  <a:pt x="9" y="28"/>
                </a:lnTo>
                <a:lnTo>
                  <a:pt x="8" y="25"/>
                </a:lnTo>
                <a:lnTo>
                  <a:pt x="8" y="25"/>
                </a:lnTo>
                <a:lnTo>
                  <a:pt x="10" y="25"/>
                </a:lnTo>
                <a:lnTo>
                  <a:pt x="10" y="25"/>
                </a:lnTo>
                <a:lnTo>
                  <a:pt x="19" y="20"/>
                </a:lnTo>
                <a:lnTo>
                  <a:pt x="28" y="16"/>
                </a:lnTo>
                <a:lnTo>
                  <a:pt x="28" y="16"/>
                </a:lnTo>
                <a:lnTo>
                  <a:pt x="20" y="23"/>
                </a:lnTo>
                <a:lnTo>
                  <a:pt x="13" y="31"/>
                </a:lnTo>
                <a:lnTo>
                  <a:pt x="13" y="31"/>
                </a:lnTo>
                <a:lnTo>
                  <a:pt x="12" y="32"/>
                </a:lnTo>
                <a:lnTo>
                  <a:pt x="13" y="32"/>
                </a:lnTo>
                <a:lnTo>
                  <a:pt x="14" y="32"/>
                </a:lnTo>
                <a:lnTo>
                  <a:pt x="14" y="32"/>
                </a:lnTo>
                <a:lnTo>
                  <a:pt x="23" y="27"/>
                </a:lnTo>
                <a:lnTo>
                  <a:pt x="31" y="21"/>
                </a:lnTo>
                <a:lnTo>
                  <a:pt x="31" y="21"/>
                </a:lnTo>
                <a:lnTo>
                  <a:pt x="25" y="28"/>
                </a:lnTo>
                <a:lnTo>
                  <a:pt x="22" y="31"/>
                </a:lnTo>
                <a:lnTo>
                  <a:pt x="20" y="35"/>
                </a:lnTo>
                <a:lnTo>
                  <a:pt x="20" y="35"/>
                </a:lnTo>
                <a:lnTo>
                  <a:pt x="20" y="37"/>
                </a:lnTo>
                <a:lnTo>
                  <a:pt x="21" y="37"/>
                </a:lnTo>
                <a:lnTo>
                  <a:pt x="21" y="37"/>
                </a:lnTo>
                <a:lnTo>
                  <a:pt x="29" y="32"/>
                </a:lnTo>
                <a:lnTo>
                  <a:pt x="37" y="29"/>
                </a:lnTo>
                <a:lnTo>
                  <a:pt x="37" y="29"/>
                </a:lnTo>
                <a:lnTo>
                  <a:pt x="31" y="36"/>
                </a:lnTo>
                <a:lnTo>
                  <a:pt x="31" y="36"/>
                </a:lnTo>
                <a:lnTo>
                  <a:pt x="31" y="37"/>
                </a:lnTo>
                <a:lnTo>
                  <a:pt x="32" y="38"/>
                </a:lnTo>
                <a:lnTo>
                  <a:pt x="32" y="38"/>
                </a:lnTo>
                <a:lnTo>
                  <a:pt x="29" y="39"/>
                </a:lnTo>
                <a:lnTo>
                  <a:pt x="29" y="39"/>
                </a:lnTo>
                <a:close/>
                <a:moveTo>
                  <a:pt x="34" y="37"/>
                </a:moveTo>
                <a:lnTo>
                  <a:pt x="34" y="37"/>
                </a:lnTo>
                <a:lnTo>
                  <a:pt x="37" y="33"/>
                </a:lnTo>
                <a:lnTo>
                  <a:pt x="40" y="28"/>
                </a:lnTo>
                <a:lnTo>
                  <a:pt x="40" y="28"/>
                </a:lnTo>
                <a:lnTo>
                  <a:pt x="40" y="26"/>
                </a:lnTo>
                <a:lnTo>
                  <a:pt x="39" y="26"/>
                </a:lnTo>
                <a:lnTo>
                  <a:pt x="39" y="26"/>
                </a:lnTo>
                <a:lnTo>
                  <a:pt x="31" y="29"/>
                </a:lnTo>
                <a:lnTo>
                  <a:pt x="24" y="33"/>
                </a:lnTo>
                <a:lnTo>
                  <a:pt x="24" y="33"/>
                </a:lnTo>
                <a:lnTo>
                  <a:pt x="30" y="26"/>
                </a:lnTo>
                <a:lnTo>
                  <a:pt x="36" y="19"/>
                </a:lnTo>
                <a:lnTo>
                  <a:pt x="36" y="19"/>
                </a:lnTo>
                <a:lnTo>
                  <a:pt x="36" y="18"/>
                </a:lnTo>
                <a:lnTo>
                  <a:pt x="35" y="17"/>
                </a:lnTo>
                <a:lnTo>
                  <a:pt x="35" y="17"/>
                </a:lnTo>
                <a:lnTo>
                  <a:pt x="28" y="21"/>
                </a:lnTo>
                <a:lnTo>
                  <a:pt x="21" y="25"/>
                </a:lnTo>
                <a:lnTo>
                  <a:pt x="21" y="25"/>
                </a:lnTo>
                <a:lnTo>
                  <a:pt x="27" y="19"/>
                </a:lnTo>
                <a:lnTo>
                  <a:pt x="33" y="13"/>
                </a:lnTo>
                <a:lnTo>
                  <a:pt x="33" y="13"/>
                </a:lnTo>
                <a:lnTo>
                  <a:pt x="33" y="12"/>
                </a:lnTo>
                <a:lnTo>
                  <a:pt x="32" y="11"/>
                </a:lnTo>
                <a:lnTo>
                  <a:pt x="32" y="11"/>
                </a:lnTo>
                <a:lnTo>
                  <a:pt x="24" y="15"/>
                </a:lnTo>
                <a:lnTo>
                  <a:pt x="17" y="19"/>
                </a:lnTo>
                <a:lnTo>
                  <a:pt x="17" y="19"/>
                </a:lnTo>
                <a:lnTo>
                  <a:pt x="28" y="9"/>
                </a:lnTo>
                <a:lnTo>
                  <a:pt x="28" y="9"/>
                </a:lnTo>
                <a:lnTo>
                  <a:pt x="33" y="10"/>
                </a:lnTo>
                <a:lnTo>
                  <a:pt x="37" y="13"/>
                </a:lnTo>
                <a:lnTo>
                  <a:pt x="40" y="17"/>
                </a:lnTo>
                <a:lnTo>
                  <a:pt x="41" y="21"/>
                </a:lnTo>
                <a:lnTo>
                  <a:pt x="41" y="26"/>
                </a:lnTo>
                <a:lnTo>
                  <a:pt x="40" y="30"/>
                </a:lnTo>
                <a:lnTo>
                  <a:pt x="38" y="34"/>
                </a:lnTo>
                <a:lnTo>
                  <a:pt x="34" y="37"/>
                </a:lnTo>
                <a:lnTo>
                  <a:pt x="34" y="37"/>
                </a:lnTo>
                <a:close/>
                <a:moveTo>
                  <a:pt x="19" y="9"/>
                </a:moveTo>
                <a:lnTo>
                  <a:pt x="19" y="9"/>
                </a:lnTo>
                <a:lnTo>
                  <a:pt x="12" y="13"/>
                </a:lnTo>
                <a:lnTo>
                  <a:pt x="12" y="13"/>
                </a:lnTo>
                <a:lnTo>
                  <a:pt x="15" y="10"/>
                </a:lnTo>
                <a:lnTo>
                  <a:pt x="19" y="9"/>
                </a:lnTo>
                <a:lnTo>
                  <a:pt x="19" y="9"/>
                </a:lnTo>
                <a:close/>
                <a:moveTo>
                  <a:pt x="11" y="14"/>
                </a:moveTo>
                <a:lnTo>
                  <a:pt x="11" y="14"/>
                </a:lnTo>
                <a:lnTo>
                  <a:pt x="11" y="15"/>
                </a:lnTo>
                <a:lnTo>
                  <a:pt x="12" y="15"/>
                </a:lnTo>
                <a:lnTo>
                  <a:pt x="12" y="15"/>
                </a:lnTo>
                <a:lnTo>
                  <a:pt x="25" y="9"/>
                </a:lnTo>
                <a:lnTo>
                  <a:pt x="25" y="9"/>
                </a:lnTo>
                <a:lnTo>
                  <a:pt x="17" y="16"/>
                </a:lnTo>
                <a:lnTo>
                  <a:pt x="8" y="23"/>
                </a:lnTo>
                <a:lnTo>
                  <a:pt x="8" y="23"/>
                </a:lnTo>
                <a:lnTo>
                  <a:pt x="8" y="23"/>
                </a:lnTo>
                <a:lnTo>
                  <a:pt x="8" y="23"/>
                </a:lnTo>
                <a:lnTo>
                  <a:pt x="9" y="18"/>
                </a:lnTo>
                <a:lnTo>
                  <a:pt x="11" y="14"/>
                </a:lnTo>
                <a:lnTo>
                  <a:pt x="11" y="1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2540"/>
          <p:cNvSpPr>
            <a:spLocks noEditPoints="1"/>
          </p:cNvSpPr>
          <p:nvPr/>
        </p:nvSpPr>
        <p:spPr bwMode="auto">
          <a:xfrm>
            <a:off x="3987200" y="1004995"/>
            <a:ext cx="255588" cy="239713"/>
          </a:xfrm>
          <a:custGeom>
            <a:avLst/>
            <a:gdLst/>
            <a:ahLst/>
            <a:cxnLst>
              <a:cxn ang="0">
                <a:pos x="130" y="0"/>
              </a:cxn>
              <a:cxn ang="0">
                <a:pos x="40" y="2"/>
              </a:cxn>
              <a:cxn ang="0">
                <a:pos x="27" y="7"/>
              </a:cxn>
              <a:cxn ang="0">
                <a:pos x="14" y="43"/>
              </a:cxn>
              <a:cxn ang="0">
                <a:pos x="5" y="122"/>
              </a:cxn>
              <a:cxn ang="0">
                <a:pos x="37" y="151"/>
              </a:cxn>
              <a:cxn ang="0">
                <a:pos x="122" y="150"/>
              </a:cxn>
              <a:cxn ang="0">
                <a:pos x="158" y="116"/>
              </a:cxn>
              <a:cxn ang="0">
                <a:pos x="161" y="35"/>
              </a:cxn>
              <a:cxn ang="0">
                <a:pos x="118" y="133"/>
              </a:cxn>
              <a:cxn ang="0">
                <a:pos x="122" y="117"/>
              </a:cxn>
              <a:cxn ang="0">
                <a:pos x="121" y="109"/>
              </a:cxn>
              <a:cxn ang="0">
                <a:pos x="105" y="108"/>
              </a:cxn>
              <a:cxn ang="0">
                <a:pos x="91" y="104"/>
              </a:cxn>
              <a:cxn ang="0">
                <a:pos x="85" y="98"/>
              </a:cxn>
              <a:cxn ang="0">
                <a:pos x="88" y="101"/>
              </a:cxn>
              <a:cxn ang="0">
                <a:pos x="133" y="117"/>
              </a:cxn>
              <a:cxn ang="0">
                <a:pos x="136" y="106"/>
              </a:cxn>
              <a:cxn ang="0">
                <a:pos x="129" y="98"/>
              </a:cxn>
              <a:cxn ang="0">
                <a:pos x="125" y="93"/>
              </a:cxn>
              <a:cxn ang="0">
                <a:pos x="126" y="133"/>
              </a:cxn>
              <a:cxn ang="0">
                <a:pos x="104" y="106"/>
              </a:cxn>
              <a:cxn ang="0">
                <a:pos x="97" y="98"/>
              </a:cxn>
              <a:cxn ang="0">
                <a:pos x="124" y="91"/>
              </a:cxn>
              <a:cxn ang="0">
                <a:pos x="87" y="93"/>
              </a:cxn>
              <a:cxn ang="0">
                <a:pos x="49" y="106"/>
              </a:cxn>
              <a:cxn ang="0">
                <a:pos x="136" y="29"/>
              </a:cxn>
              <a:cxn ang="0">
                <a:pos x="29" y="135"/>
              </a:cxn>
              <a:cxn ang="0">
                <a:pos x="74" y="69"/>
              </a:cxn>
              <a:cxn ang="0">
                <a:pos x="25" y="121"/>
              </a:cxn>
              <a:cxn ang="0">
                <a:pos x="39" y="58"/>
              </a:cxn>
              <a:cxn ang="0">
                <a:pos x="34" y="52"/>
              </a:cxn>
              <a:cxn ang="0">
                <a:pos x="26" y="41"/>
              </a:cxn>
              <a:cxn ang="0">
                <a:pos x="21" y="38"/>
              </a:cxn>
              <a:cxn ang="0">
                <a:pos x="19" y="36"/>
              </a:cxn>
              <a:cxn ang="0">
                <a:pos x="14" y="31"/>
              </a:cxn>
              <a:cxn ang="0">
                <a:pos x="34" y="34"/>
              </a:cxn>
              <a:cxn ang="0">
                <a:pos x="22" y="36"/>
              </a:cxn>
              <a:cxn ang="0">
                <a:pos x="37" y="44"/>
              </a:cxn>
              <a:cxn ang="0">
                <a:pos x="60" y="44"/>
              </a:cxn>
              <a:cxn ang="0">
                <a:pos x="58" y="36"/>
              </a:cxn>
              <a:cxn ang="0">
                <a:pos x="67" y="48"/>
              </a:cxn>
              <a:cxn ang="0">
                <a:pos x="63" y="53"/>
              </a:cxn>
              <a:cxn ang="0">
                <a:pos x="131" y="13"/>
              </a:cxn>
              <a:cxn ang="0">
                <a:pos x="66" y="68"/>
              </a:cxn>
              <a:cxn ang="0">
                <a:pos x="79" y="56"/>
              </a:cxn>
              <a:cxn ang="0">
                <a:pos x="58" y="81"/>
              </a:cxn>
              <a:cxn ang="0">
                <a:pos x="100" y="45"/>
              </a:cxn>
              <a:cxn ang="0">
                <a:pos x="110" y="38"/>
              </a:cxn>
              <a:cxn ang="0">
                <a:pos x="128" y="24"/>
              </a:cxn>
              <a:cxn ang="0">
                <a:pos x="70" y="55"/>
              </a:cxn>
              <a:cxn ang="0">
                <a:pos x="70" y="55"/>
              </a:cxn>
              <a:cxn ang="0">
                <a:pos x="143" y="24"/>
              </a:cxn>
              <a:cxn ang="0">
                <a:pos x="141" y="23"/>
              </a:cxn>
              <a:cxn ang="0">
                <a:pos x="62" y="93"/>
              </a:cxn>
              <a:cxn ang="0">
                <a:pos x="75" y="75"/>
              </a:cxn>
              <a:cxn ang="0">
                <a:pos x="59" y="52"/>
              </a:cxn>
              <a:cxn ang="0">
                <a:pos x="36" y="140"/>
              </a:cxn>
              <a:cxn ang="0">
                <a:pos x="144" y="37"/>
              </a:cxn>
              <a:cxn ang="0">
                <a:pos x="68" y="109"/>
              </a:cxn>
              <a:cxn ang="0">
                <a:pos x="134" y="129"/>
              </a:cxn>
            </a:cxnLst>
            <a:rect l="0" t="0" r="r" b="b"/>
            <a:pathLst>
              <a:path w="161" h="151">
                <a:moveTo>
                  <a:pt x="160" y="28"/>
                </a:moveTo>
                <a:lnTo>
                  <a:pt x="160" y="28"/>
                </a:lnTo>
                <a:lnTo>
                  <a:pt x="153" y="22"/>
                </a:lnTo>
                <a:lnTo>
                  <a:pt x="146" y="15"/>
                </a:lnTo>
                <a:lnTo>
                  <a:pt x="139" y="9"/>
                </a:lnTo>
                <a:lnTo>
                  <a:pt x="132" y="1"/>
                </a:lnTo>
                <a:lnTo>
                  <a:pt x="132" y="1"/>
                </a:lnTo>
                <a:lnTo>
                  <a:pt x="130" y="0"/>
                </a:lnTo>
                <a:lnTo>
                  <a:pt x="130" y="0"/>
                </a:lnTo>
                <a:lnTo>
                  <a:pt x="130" y="0"/>
                </a:lnTo>
                <a:lnTo>
                  <a:pt x="130" y="0"/>
                </a:lnTo>
                <a:lnTo>
                  <a:pt x="130" y="0"/>
                </a:lnTo>
                <a:lnTo>
                  <a:pt x="130" y="0"/>
                </a:lnTo>
                <a:lnTo>
                  <a:pt x="129" y="0"/>
                </a:lnTo>
                <a:lnTo>
                  <a:pt x="127" y="1"/>
                </a:lnTo>
                <a:lnTo>
                  <a:pt x="127" y="1"/>
                </a:lnTo>
                <a:lnTo>
                  <a:pt x="114" y="11"/>
                </a:lnTo>
                <a:lnTo>
                  <a:pt x="102" y="23"/>
                </a:lnTo>
                <a:lnTo>
                  <a:pt x="77" y="46"/>
                </a:lnTo>
                <a:lnTo>
                  <a:pt x="77" y="46"/>
                </a:lnTo>
                <a:lnTo>
                  <a:pt x="59" y="24"/>
                </a:lnTo>
                <a:lnTo>
                  <a:pt x="40" y="2"/>
                </a:lnTo>
                <a:lnTo>
                  <a:pt x="40" y="2"/>
                </a:lnTo>
                <a:lnTo>
                  <a:pt x="39" y="1"/>
                </a:lnTo>
                <a:lnTo>
                  <a:pt x="38" y="1"/>
                </a:lnTo>
                <a:lnTo>
                  <a:pt x="38" y="1"/>
                </a:lnTo>
                <a:lnTo>
                  <a:pt x="38" y="1"/>
                </a:lnTo>
                <a:lnTo>
                  <a:pt x="38" y="1"/>
                </a:lnTo>
                <a:lnTo>
                  <a:pt x="37" y="1"/>
                </a:lnTo>
                <a:lnTo>
                  <a:pt x="37" y="1"/>
                </a:lnTo>
                <a:lnTo>
                  <a:pt x="35" y="2"/>
                </a:lnTo>
                <a:lnTo>
                  <a:pt x="35" y="2"/>
                </a:lnTo>
                <a:lnTo>
                  <a:pt x="27" y="7"/>
                </a:lnTo>
                <a:lnTo>
                  <a:pt x="19" y="14"/>
                </a:lnTo>
                <a:lnTo>
                  <a:pt x="10" y="20"/>
                </a:lnTo>
                <a:lnTo>
                  <a:pt x="2" y="25"/>
                </a:lnTo>
                <a:lnTo>
                  <a:pt x="2" y="25"/>
                </a:lnTo>
                <a:lnTo>
                  <a:pt x="1" y="26"/>
                </a:lnTo>
                <a:lnTo>
                  <a:pt x="0" y="28"/>
                </a:lnTo>
                <a:lnTo>
                  <a:pt x="0" y="28"/>
                </a:lnTo>
                <a:lnTo>
                  <a:pt x="0" y="30"/>
                </a:lnTo>
                <a:lnTo>
                  <a:pt x="1" y="32"/>
                </a:lnTo>
                <a:lnTo>
                  <a:pt x="1" y="32"/>
                </a:lnTo>
                <a:lnTo>
                  <a:pt x="14" y="43"/>
                </a:lnTo>
                <a:lnTo>
                  <a:pt x="25" y="55"/>
                </a:lnTo>
                <a:lnTo>
                  <a:pt x="36" y="69"/>
                </a:lnTo>
                <a:lnTo>
                  <a:pt x="48" y="81"/>
                </a:lnTo>
                <a:lnTo>
                  <a:pt x="48" y="81"/>
                </a:lnTo>
                <a:lnTo>
                  <a:pt x="38" y="91"/>
                </a:lnTo>
                <a:lnTo>
                  <a:pt x="27" y="100"/>
                </a:lnTo>
                <a:lnTo>
                  <a:pt x="17" y="110"/>
                </a:lnTo>
                <a:lnTo>
                  <a:pt x="6" y="120"/>
                </a:lnTo>
                <a:lnTo>
                  <a:pt x="6" y="120"/>
                </a:lnTo>
                <a:lnTo>
                  <a:pt x="5" y="122"/>
                </a:lnTo>
                <a:lnTo>
                  <a:pt x="5" y="122"/>
                </a:lnTo>
                <a:lnTo>
                  <a:pt x="5" y="124"/>
                </a:lnTo>
                <a:lnTo>
                  <a:pt x="6" y="127"/>
                </a:lnTo>
                <a:lnTo>
                  <a:pt x="6" y="127"/>
                </a:lnTo>
                <a:lnTo>
                  <a:pt x="13" y="133"/>
                </a:lnTo>
                <a:lnTo>
                  <a:pt x="20" y="139"/>
                </a:lnTo>
                <a:lnTo>
                  <a:pt x="27" y="146"/>
                </a:lnTo>
                <a:lnTo>
                  <a:pt x="34" y="151"/>
                </a:lnTo>
                <a:lnTo>
                  <a:pt x="34" y="151"/>
                </a:lnTo>
                <a:lnTo>
                  <a:pt x="35" y="151"/>
                </a:lnTo>
                <a:lnTo>
                  <a:pt x="35" y="151"/>
                </a:lnTo>
                <a:lnTo>
                  <a:pt x="37" y="151"/>
                </a:lnTo>
                <a:lnTo>
                  <a:pt x="39" y="150"/>
                </a:lnTo>
                <a:lnTo>
                  <a:pt x="39" y="150"/>
                </a:lnTo>
                <a:lnTo>
                  <a:pt x="50" y="138"/>
                </a:lnTo>
                <a:lnTo>
                  <a:pt x="60" y="128"/>
                </a:lnTo>
                <a:lnTo>
                  <a:pt x="82" y="107"/>
                </a:lnTo>
                <a:lnTo>
                  <a:pt x="82" y="107"/>
                </a:lnTo>
                <a:lnTo>
                  <a:pt x="93" y="118"/>
                </a:lnTo>
                <a:lnTo>
                  <a:pt x="102" y="128"/>
                </a:lnTo>
                <a:lnTo>
                  <a:pt x="112" y="139"/>
                </a:lnTo>
                <a:lnTo>
                  <a:pt x="122" y="150"/>
                </a:lnTo>
                <a:lnTo>
                  <a:pt x="122" y="150"/>
                </a:lnTo>
                <a:lnTo>
                  <a:pt x="123" y="150"/>
                </a:lnTo>
                <a:lnTo>
                  <a:pt x="123" y="150"/>
                </a:lnTo>
                <a:lnTo>
                  <a:pt x="126" y="151"/>
                </a:lnTo>
                <a:lnTo>
                  <a:pt x="128" y="150"/>
                </a:lnTo>
                <a:lnTo>
                  <a:pt x="128" y="150"/>
                </a:lnTo>
                <a:lnTo>
                  <a:pt x="144" y="135"/>
                </a:lnTo>
                <a:lnTo>
                  <a:pt x="152" y="128"/>
                </a:lnTo>
                <a:lnTo>
                  <a:pt x="158" y="120"/>
                </a:lnTo>
                <a:lnTo>
                  <a:pt x="158" y="120"/>
                </a:lnTo>
                <a:lnTo>
                  <a:pt x="159" y="118"/>
                </a:lnTo>
                <a:lnTo>
                  <a:pt x="158" y="116"/>
                </a:lnTo>
                <a:lnTo>
                  <a:pt x="158" y="116"/>
                </a:lnTo>
                <a:lnTo>
                  <a:pt x="157" y="115"/>
                </a:lnTo>
                <a:lnTo>
                  <a:pt x="157" y="115"/>
                </a:lnTo>
                <a:lnTo>
                  <a:pt x="147" y="104"/>
                </a:lnTo>
                <a:lnTo>
                  <a:pt x="138" y="93"/>
                </a:lnTo>
                <a:lnTo>
                  <a:pt x="118" y="72"/>
                </a:lnTo>
                <a:lnTo>
                  <a:pt x="118" y="72"/>
                </a:lnTo>
                <a:lnTo>
                  <a:pt x="139" y="54"/>
                </a:lnTo>
                <a:lnTo>
                  <a:pt x="159" y="37"/>
                </a:lnTo>
                <a:lnTo>
                  <a:pt x="159" y="37"/>
                </a:lnTo>
                <a:lnTo>
                  <a:pt x="161" y="35"/>
                </a:lnTo>
                <a:lnTo>
                  <a:pt x="161" y="34"/>
                </a:lnTo>
                <a:lnTo>
                  <a:pt x="161" y="34"/>
                </a:lnTo>
                <a:lnTo>
                  <a:pt x="161" y="31"/>
                </a:lnTo>
                <a:lnTo>
                  <a:pt x="160" y="28"/>
                </a:lnTo>
                <a:lnTo>
                  <a:pt x="160" y="28"/>
                </a:lnTo>
                <a:close/>
                <a:moveTo>
                  <a:pt x="121" y="137"/>
                </a:moveTo>
                <a:lnTo>
                  <a:pt x="121" y="137"/>
                </a:lnTo>
                <a:lnTo>
                  <a:pt x="121" y="137"/>
                </a:lnTo>
                <a:lnTo>
                  <a:pt x="121" y="137"/>
                </a:lnTo>
                <a:lnTo>
                  <a:pt x="118" y="133"/>
                </a:lnTo>
                <a:lnTo>
                  <a:pt x="118" y="133"/>
                </a:lnTo>
                <a:lnTo>
                  <a:pt x="127" y="125"/>
                </a:lnTo>
                <a:lnTo>
                  <a:pt x="127" y="125"/>
                </a:lnTo>
                <a:lnTo>
                  <a:pt x="133" y="121"/>
                </a:lnTo>
                <a:lnTo>
                  <a:pt x="138" y="117"/>
                </a:lnTo>
                <a:lnTo>
                  <a:pt x="138" y="117"/>
                </a:lnTo>
                <a:lnTo>
                  <a:pt x="129" y="126"/>
                </a:lnTo>
                <a:lnTo>
                  <a:pt x="121" y="137"/>
                </a:lnTo>
                <a:lnTo>
                  <a:pt x="121" y="137"/>
                </a:lnTo>
                <a:close/>
                <a:moveTo>
                  <a:pt x="112" y="126"/>
                </a:moveTo>
                <a:lnTo>
                  <a:pt x="112" y="126"/>
                </a:lnTo>
                <a:lnTo>
                  <a:pt x="122" y="117"/>
                </a:lnTo>
                <a:lnTo>
                  <a:pt x="132" y="109"/>
                </a:lnTo>
                <a:lnTo>
                  <a:pt x="132" y="109"/>
                </a:lnTo>
                <a:lnTo>
                  <a:pt x="123" y="119"/>
                </a:lnTo>
                <a:lnTo>
                  <a:pt x="116" y="131"/>
                </a:lnTo>
                <a:lnTo>
                  <a:pt x="116" y="131"/>
                </a:lnTo>
                <a:lnTo>
                  <a:pt x="112" y="126"/>
                </a:lnTo>
                <a:lnTo>
                  <a:pt x="112" y="126"/>
                </a:lnTo>
                <a:close/>
                <a:moveTo>
                  <a:pt x="106" y="120"/>
                </a:moveTo>
                <a:lnTo>
                  <a:pt x="106" y="120"/>
                </a:lnTo>
                <a:lnTo>
                  <a:pt x="116" y="113"/>
                </a:lnTo>
                <a:lnTo>
                  <a:pt x="121" y="109"/>
                </a:lnTo>
                <a:lnTo>
                  <a:pt x="124" y="105"/>
                </a:lnTo>
                <a:lnTo>
                  <a:pt x="124" y="105"/>
                </a:lnTo>
                <a:lnTo>
                  <a:pt x="116" y="114"/>
                </a:lnTo>
                <a:lnTo>
                  <a:pt x="113" y="119"/>
                </a:lnTo>
                <a:lnTo>
                  <a:pt x="109" y="123"/>
                </a:lnTo>
                <a:lnTo>
                  <a:pt x="109" y="123"/>
                </a:lnTo>
                <a:lnTo>
                  <a:pt x="106" y="120"/>
                </a:lnTo>
                <a:lnTo>
                  <a:pt x="106" y="120"/>
                </a:lnTo>
                <a:close/>
                <a:moveTo>
                  <a:pt x="99" y="112"/>
                </a:moveTo>
                <a:lnTo>
                  <a:pt x="99" y="112"/>
                </a:lnTo>
                <a:lnTo>
                  <a:pt x="105" y="108"/>
                </a:lnTo>
                <a:lnTo>
                  <a:pt x="110" y="104"/>
                </a:lnTo>
                <a:lnTo>
                  <a:pt x="121" y="95"/>
                </a:lnTo>
                <a:lnTo>
                  <a:pt x="121" y="95"/>
                </a:lnTo>
                <a:lnTo>
                  <a:pt x="115" y="103"/>
                </a:lnTo>
                <a:lnTo>
                  <a:pt x="115" y="103"/>
                </a:lnTo>
                <a:lnTo>
                  <a:pt x="105" y="118"/>
                </a:lnTo>
                <a:lnTo>
                  <a:pt x="105" y="118"/>
                </a:lnTo>
                <a:lnTo>
                  <a:pt x="99" y="112"/>
                </a:lnTo>
                <a:lnTo>
                  <a:pt x="99" y="112"/>
                </a:lnTo>
                <a:close/>
                <a:moveTo>
                  <a:pt x="91" y="104"/>
                </a:moveTo>
                <a:lnTo>
                  <a:pt x="91" y="104"/>
                </a:lnTo>
                <a:lnTo>
                  <a:pt x="103" y="97"/>
                </a:lnTo>
                <a:lnTo>
                  <a:pt x="113" y="88"/>
                </a:lnTo>
                <a:lnTo>
                  <a:pt x="113" y="88"/>
                </a:lnTo>
                <a:lnTo>
                  <a:pt x="109" y="94"/>
                </a:lnTo>
                <a:lnTo>
                  <a:pt x="105" y="101"/>
                </a:lnTo>
                <a:lnTo>
                  <a:pt x="105" y="101"/>
                </a:lnTo>
                <a:lnTo>
                  <a:pt x="97" y="109"/>
                </a:lnTo>
                <a:lnTo>
                  <a:pt x="97" y="109"/>
                </a:lnTo>
                <a:lnTo>
                  <a:pt x="91" y="104"/>
                </a:lnTo>
                <a:lnTo>
                  <a:pt x="91" y="104"/>
                </a:lnTo>
                <a:close/>
                <a:moveTo>
                  <a:pt x="85" y="98"/>
                </a:moveTo>
                <a:lnTo>
                  <a:pt x="85" y="98"/>
                </a:lnTo>
                <a:lnTo>
                  <a:pt x="85" y="98"/>
                </a:lnTo>
                <a:lnTo>
                  <a:pt x="85" y="98"/>
                </a:lnTo>
                <a:lnTo>
                  <a:pt x="108" y="80"/>
                </a:lnTo>
                <a:lnTo>
                  <a:pt x="108" y="80"/>
                </a:lnTo>
                <a:lnTo>
                  <a:pt x="106" y="83"/>
                </a:lnTo>
                <a:lnTo>
                  <a:pt x="103" y="86"/>
                </a:lnTo>
                <a:lnTo>
                  <a:pt x="98" y="93"/>
                </a:lnTo>
                <a:lnTo>
                  <a:pt x="98" y="93"/>
                </a:lnTo>
                <a:lnTo>
                  <a:pt x="88" y="101"/>
                </a:lnTo>
                <a:lnTo>
                  <a:pt x="88" y="101"/>
                </a:lnTo>
                <a:lnTo>
                  <a:pt x="85" y="98"/>
                </a:lnTo>
                <a:lnTo>
                  <a:pt x="85" y="98"/>
                </a:lnTo>
                <a:close/>
                <a:moveTo>
                  <a:pt x="133" y="126"/>
                </a:moveTo>
                <a:lnTo>
                  <a:pt x="133" y="126"/>
                </a:lnTo>
                <a:lnTo>
                  <a:pt x="143" y="115"/>
                </a:lnTo>
                <a:lnTo>
                  <a:pt x="143" y="115"/>
                </a:lnTo>
                <a:lnTo>
                  <a:pt x="144" y="113"/>
                </a:lnTo>
                <a:lnTo>
                  <a:pt x="142" y="113"/>
                </a:lnTo>
                <a:lnTo>
                  <a:pt x="142" y="113"/>
                </a:lnTo>
                <a:lnTo>
                  <a:pt x="137" y="114"/>
                </a:lnTo>
                <a:lnTo>
                  <a:pt x="133" y="117"/>
                </a:lnTo>
                <a:lnTo>
                  <a:pt x="125" y="123"/>
                </a:lnTo>
                <a:lnTo>
                  <a:pt x="125" y="123"/>
                </a:lnTo>
                <a:lnTo>
                  <a:pt x="120" y="129"/>
                </a:lnTo>
                <a:lnTo>
                  <a:pt x="120" y="129"/>
                </a:lnTo>
                <a:lnTo>
                  <a:pt x="122" y="125"/>
                </a:lnTo>
                <a:lnTo>
                  <a:pt x="122" y="125"/>
                </a:lnTo>
                <a:lnTo>
                  <a:pt x="128" y="116"/>
                </a:lnTo>
                <a:lnTo>
                  <a:pt x="136" y="107"/>
                </a:lnTo>
                <a:lnTo>
                  <a:pt x="136" y="107"/>
                </a:lnTo>
                <a:lnTo>
                  <a:pt x="137" y="107"/>
                </a:lnTo>
                <a:lnTo>
                  <a:pt x="136" y="106"/>
                </a:lnTo>
                <a:lnTo>
                  <a:pt x="135" y="106"/>
                </a:lnTo>
                <a:lnTo>
                  <a:pt x="135" y="106"/>
                </a:lnTo>
                <a:lnTo>
                  <a:pt x="128" y="109"/>
                </a:lnTo>
                <a:lnTo>
                  <a:pt x="122" y="114"/>
                </a:lnTo>
                <a:lnTo>
                  <a:pt x="110" y="124"/>
                </a:lnTo>
                <a:lnTo>
                  <a:pt x="110" y="124"/>
                </a:lnTo>
                <a:lnTo>
                  <a:pt x="120" y="113"/>
                </a:lnTo>
                <a:lnTo>
                  <a:pt x="131" y="100"/>
                </a:lnTo>
                <a:lnTo>
                  <a:pt x="131" y="100"/>
                </a:lnTo>
                <a:lnTo>
                  <a:pt x="130" y="99"/>
                </a:lnTo>
                <a:lnTo>
                  <a:pt x="129" y="98"/>
                </a:lnTo>
                <a:lnTo>
                  <a:pt x="129" y="98"/>
                </a:lnTo>
                <a:lnTo>
                  <a:pt x="120" y="105"/>
                </a:lnTo>
                <a:lnTo>
                  <a:pt x="111" y="113"/>
                </a:lnTo>
                <a:lnTo>
                  <a:pt x="111" y="113"/>
                </a:lnTo>
                <a:lnTo>
                  <a:pt x="108" y="116"/>
                </a:lnTo>
                <a:lnTo>
                  <a:pt x="109" y="114"/>
                </a:lnTo>
                <a:lnTo>
                  <a:pt x="114" y="108"/>
                </a:lnTo>
                <a:lnTo>
                  <a:pt x="114" y="108"/>
                </a:lnTo>
                <a:lnTo>
                  <a:pt x="120" y="101"/>
                </a:lnTo>
                <a:lnTo>
                  <a:pt x="125" y="93"/>
                </a:lnTo>
                <a:lnTo>
                  <a:pt x="125" y="93"/>
                </a:lnTo>
                <a:lnTo>
                  <a:pt x="125" y="92"/>
                </a:lnTo>
                <a:lnTo>
                  <a:pt x="125" y="92"/>
                </a:lnTo>
                <a:lnTo>
                  <a:pt x="136" y="105"/>
                </a:lnTo>
                <a:lnTo>
                  <a:pt x="148" y="117"/>
                </a:lnTo>
                <a:lnTo>
                  <a:pt x="148" y="117"/>
                </a:lnTo>
                <a:lnTo>
                  <a:pt x="140" y="123"/>
                </a:lnTo>
                <a:lnTo>
                  <a:pt x="132" y="128"/>
                </a:lnTo>
                <a:lnTo>
                  <a:pt x="132" y="128"/>
                </a:lnTo>
                <a:lnTo>
                  <a:pt x="126" y="133"/>
                </a:lnTo>
                <a:lnTo>
                  <a:pt x="125" y="133"/>
                </a:lnTo>
                <a:lnTo>
                  <a:pt x="126" y="133"/>
                </a:lnTo>
                <a:lnTo>
                  <a:pt x="133" y="126"/>
                </a:lnTo>
                <a:lnTo>
                  <a:pt x="133" y="126"/>
                </a:lnTo>
                <a:close/>
                <a:moveTo>
                  <a:pt x="123" y="91"/>
                </a:moveTo>
                <a:lnTo>
                  <a:pt x="123" y="91"/>
                </a:lnTo>
                <a:lnTo>
                  <a:pt x="116" y="96"/>
                </a:lnTo>
                <a:lnTo>
                  <a:pt x="109" y="101"/>
                </a:lnTo>
                <a:lnTo>
                  <a:pt x="109" y="101"/>
                </a:lnTo>
                <a:lnTo>
                  <a:pt x="101" y="109"/>
                </a:lnTo>
                <a:lnTo>
                  <a:pt x="100" y="110"/>
                </a:lnTo>
                <a:lnTo>
                  <a:pt x="104" y="106"/>
                </a:lnTo>
                <a:lnTo>
                  <a:pt x="104" y="106"/>
                </a:lnTo>
                <a:lnTo>
                  <a:pt x="108" y="101"/>
                </a:lnTo>
                <a:lnTo>
                  <a:pt x="112" y="95"/>
                </a:lnTo>
                <a:lnTo>
                  <a:pt x="115" y="90"/>
                </a:lnTo>
                <a:lnTo>
                  <a:pt x="116" y="83"/>
                </a:lnTo>
                <a:lnTo>
                  <a:pt x="116" y="83"/>
                </a:lnTo>
                <a:lnTo>
                  <a:pt x="116" y="82"/>
                </a:lnTo>
                <a:lnTo>
                  <a:pt x="114" y="83"/>
                </a:lnTo>
                <a:lnTo>
                  <a:pt x="114" y="83"/>
                </a:lnTo>
                <a:lnTo>
                  <a:pt x="106" y="91"/>
                </a:lnTo>
                <a:lnTo>
                  <a:pt x="97" y="98"/>
                </a:lnTo>
                <a:lnTo>
                  <a:pt x="97" y="98"/>
                </a:lnTo>
                <a:lnTo>
                  <a:pt x="93" y="101"/>
                </a:lnTo>
                <a:lnTo>
                  <a:pt x="91" y="101"/>
                </a:lnTo>
                <a:lnTo>
                  <a:pt x="93" y="101"/>
                </a:lnTo>
                <a:lnTo>
                  <a:pt x="97" y="96"/>
                </a:lnTo>
                <a:lnTo>
                  <a:pt x="97" y="96"/>
                </a:lnTo>
                <a:lnTo>
                  <a:pt x="106" y="88"/>
                </a:lnTo>
                <a:lnTo>
                  <a:pt x="109" y="83"/>
                </a:lnTo>
                <a:lnTo>
                  <a:pt x="112" y="77"/>
                </a:lnTo>
                <a:lnTo>
                  <a:pt x="112" y="77"/>
                </a:lnTo>
                <a:lnTo>
                  <a:pt x="124" y="91"/>
                </a:lnTo>
                <a:lnTo>
                  <a:pt x="124" y="91"/>
                </a:lnTo>
                <a:lnTo>
                  <a:pt x="123" y="91"/>
                </a:lnTo>
                <a:lnTo>
                  <a:pt x="123" y="91"/>
                </a:lnTo>
                <a:close/>
                <a:moveTo>
                  <a:pt x="110" y="75"/>
                </a:moveTo>
                <a:lnTo>
                  <a:pt x="110" y="75"/>
                </a:lnTo>
                <a:lnTo>
                  <a:pt x="110" y="75"/>
                </a:lnTo>
                <a:lnTo>
                  <a:pt x="110" y="75"/>
                </a:lnTo>
                <a:lnTo>
                  <a:pt x="98" y="85"/>
                </a:lnTo>
                <a:lnTo>
                  <a:pt x="85" y="94"/>
                </a:lnTo>
                <a:lnTo>
                  <a:pt x="85" y="94"/>
                </a:lnTo>
                <a:lnTo>
                  <a:pt x="87" y="93"/>
                </a:lnTo>
                <a:lnTo>
                  <a:pt x="87" y="93"/>
                </a:lnTo>
                <a:lnTo>
                  <a:pt x="102" y="78"/>
                </a:lnTo>
                <a:lnTo>
                  <a:pt x="102" y="78"/>
                </a:lnTo>
                <a:lnTo>
                  <a:pt x="108" y="72"/>
                </a:lnTo>
                <a:lnTo>
                  <a:pt x="108" y="72"/>
                </a:lnTo>
                <a:lnTo>
                  <a:pt x="108" y="74"/>
                </a:lnTo>
                <a:lnTo>
                  <a:pt x="110" y="75"/>
                </a:lnTo>
                <a:lnTo>
                  <a:pt x="110" y="75"/>
                </a:lnTo>
                <a:close/>
                <a:moveTo>
                  <a:pt x="23" y="130"/>
                </a:moveTo>
                <a:lnTo>
                  <a:pt x="23" y="130"/>
                </a:lnTo>
                <a:lnTo>
                  <a:pt x="36" y="118"/>
                </a:lnTo>
                <a:lnTo>
                  <a:pt x="49" y="106"/>
                </a:lnTo>
                <a:lnTo>
                  <a:pt x="63" y="94"/>
                </a:lnTo>
                <a:lnTo>
                  <a:pt x="76" y="81"/>
                </a:lnTo>
                <a:lnTo>
                  <a:pt x="76" y="81"/>
                </a:lnTo>
                <a:lnTo>
                  <a:pt x="84" y="73"/>
                </a:lnTo>
                <a:lnTo>
                  <a:pt x="93" y="67"/>
                </a:lnTo>
                <a:lnTo>
                  <a:pt x="111" y="52"/>
                </a:lnTo>
                <a:lnTo>
                  <a:pt x="111" y="52"/>
                </a:lnTo>
                <a:lnTo>
                  <a:pt x="117" y="47"/>
                </a:lnTo>
                <a:lnTo>
                  <a:pt x="123" y="41"/>
                </a:lnTo>
                <a:lnTo>
                  <a:pt x="136" y="29"/>
                </a:lnTo>
                <a:lnTo>
                  <a:pt x="136" y="29"/>
                </a:lnTo>
                <a:lnTo>
                  <a:pt x="138" y="27"/>
                </a:lnTo>
                <a:lnTo>
                  <a:pt x="136" y="29"/>
                </a:lnTo>
                <a:lnTo>
                  <a:pt x="128" y="37"/>
                </a:lnTo>
                <a:lnTo>
                  <a:pt x="128" y="37"/>
                </a:lnTo>
                <a:lnTo>
                  <a:pt x="114" y="51"/>
                </a:lnTo>
                <a:lnTo>
                  <a:pt x="114" y="51"/>
                </a:lnTo>
                <a:lnTo>
                  <a:pt x="84" y="79"/>
                </a:lnTo>
                <a:lnTo>
                  <a:pt x="84" y="79"/>
                </a:lnTo>
                <a:lnTo>
                  <a:pt x="55" y="106"/>
                </a:lnTo>
                <a:lnTo>
                  <a:pt x="42" y="120"/>
                </a:lnTo>
                <a:lnTo>
                  <a:pt x="29" y="135"/>
                </a:lnTo>
                <a:lnTo>
                  <a:pt x="29" y="135"/>
                </a:lnTo>
                <a:lnTo>
                  <a:pt x="23" y="130"/>
                </a:lnTo>
                <a:lnTo>
                  <a:pt x="23" y="130"/>
                </a:lnTo>
                <a:close/>
                <a:moveTo>
                  <a:pt x="17" y="124"/>
                </a:moveTo>
                <a:lnTo>
                  <a:pt x="17" y="124"/>
                </a:lnTo>
                <a:lnTo>
                  <a:pt x="43" y="98"/>
                </a:lnTo>
                <a:lnTo>
                  <a:pt x="43" y="98"/>
                </a:lnTo>
                <a:lnTo>
                  <a:pt x="48" y="93"/>
                </a:lnTo>
                <a:lnTo>
                  <a:pt x="48" y="93"/>
                </a:lnTo>
                <a:lnTo>
                  <a:pt x="74" y="69"/>
                </a:lnTo>
                <a:lnTo>
                  <a:pt x="74" y="69"/>
                </a:lnTo>
                <a:lnTo>
                  <a:pt x="85" y="59"/>
                </a:lnTo>
                <a:lnTo>
                  <a:pt x="98" y="51"/>
                </a:lnTo>
                <a:lnTo>
                  <a:pt x="98" y="51"/>
                </a:lnTo>
                <a:lnTo>
                  <a:pt x="82" y="66"/>
                </a:lnTo>
                <a:lnTo>
                  <a:pt x="67" y="80"/>
                </a:lnTo>
                <a:lnTo>
                  <a:pt x="67" y="80"/>
                </a:lnTo>
                <a:lnTo>
                  <a:pt x="61" y="86"/>
                </a:lnTo>
                <a:lnTo>
                  <a:pt x="55" y="92"/>
                </a:lnTo>
                <a:lnTo>
                  <a:pt x="42" y="103"/>
                </a:lnTo>
                <a:lnTo>
                  <a:pt x="30" y="114"/>
                </a:lnTo>
                <a:lnTo>
                  <a:pt x="25" y="121"/>
                </a:lnTo>
                <a:lnTo>
                  <a:pt x="20" y="128"/>
                </a:lnTo>
                <a:lnTo>
                  <a:pt x="20" y="128"/>
                </a:lnTo>
                <a:lnTo>
                  <a:pt x="17" y="124"/>
                </a:lnTo>
                <a:lnTo>
                  <a:pt x="17" y="124"/>
                </a:lnTo>
                <a:close/>
                <a:moveTo>
                  <a:pt x="36" y="55"/>
                </a:moveTo>
                <a:lnTo>
                  <a:pt x="36" y="55"/>
                </a:lnTo>
                <a:lnTo>
                  <a:pt x="46" y="51"/>
                </a:lnTo>
                <a:lnTo>
                  <a:pt x="56" y="48"/>
                </a:lnTo>
                <a:lnTo>
                  <a:pt x="56" y="48"/>
                </a:lnTo>
                <a:lnTo>
                  <a:pt x="47" y="52"/>
                </a:lnTo>
                <a:lnTo>
                  <a:pt x="39" y="58"/>
                </a:lnTo>
                <a:lnTo>
                  <a:pt x="39" y="58"/>
                </a:lnTo>
                <a:lnTo>
                  <a:pt x="36" y="55"/>
                </a:lnTo>
                <a:lnTo>
                  <a:pt x="36" y="55"/>
                </a:lnTo>
                <a:close/>
                <a:moveTo>
                  <a:pt x="31" y="49"/>
                </a:moveTo>
                <a:lnTo>
                  <a:pt x="31" y="49"/>
                </a:lnTo>
                <a:lnTo>
                  <a:pt x="37" y="47"/>
                </a:lnTo>
                <a:lnTo>
                  <a:pt x="43" y="44"/>
                </a:lnTo>
                <a:lnTo>
                  <a:pt x="54" y="38"/>
                </a:lnTo>
                <a:lnTo>
                  <a:pt x="54" y="38"/>
                </a:lnTo>
                <a:lnTo>
                  <a:pt x="44" y="44"/>
                </a:lnTo>
                <a:lnTo>
                  <a:pt x="34" y="52"/>
                </a:lnTo>
                <a:lnTo>
                  <a:pt x="34" y="52"/>
                </a:lnTo>
                <a:lnTo>
                  <a:pt x="31" y="49"/>
                </a:lnTo>
                <a:lnTo>
                  <a:pt x="31" y="49"/>
                </a:lnTo>
                <a:close/>
                <a:moveTo>
                  <a:pt x="21" y="38"/>
                </a:moveTo>
                <a:lnTo>
                  <a:pt x="21" y="38"/>
                </a:lnTo>
                <a:lnTo>
                  <a:pt x="32" y="32"/>
                </a:lnTo>
                <a:lnTo>
                  <a:pt x="41" y="25"/>
                </a:lnTo>
                <a:lnTo>
                  <a:pt x="41" y="25"/>
                </a:lnTo>
                <a:lnTo>
                  <a:pt x="33" y="33"/>
                </a:lnTo>
                <a:lnTo>
                  <a:pt x="26" y="41"/>
                </a:lnTo>
                <a:lnTo>
                  <a:pt x="26" y="41"/>
                </a:lnTo>
                <a:lnTo>
                  <a:pt x="26" y="42"/>
                </a:lnTo>
                <a:lnTo>
                  <a:pt x="27" y="43"/>
                </a:lnTo>
                <a:lnTo>
                  <a:pt x="27" y="43"/>
                </a:lnTo>
                <a:lnTo>
                  <a:pt x="32" y="41"/>
                </a:lnTo>
                <a:lnTo>
                  <a:pt x="37" y="38"/>
                </a:lnTo>
                <a:lnTo>
                  <a:pt x="45" y="33"/>
                </a:lnTo>
                <a:lnTo>
                  <a:pt x="45" y="33"/>
                </a:lnTo>
                <a:lnTo>
                  <a:pt x="37" y="39"/>
                </a:lnTo>
                <a:lnTo>
                  <a:pt x="29" y="47"/>
                </a:lnTo>
                <a:lnTo>
                  <a:pt x="29" y="47"/>
                </a:lnTo>
                <a:lnTo>
                  <a:pt x="21" y="38"/>
                </a:lnTo>
                <a:lnTo>
                  <a:pt x="21" y="38"/>
                </a:lnTo>
                <a:close/>
                <a:moveTo>
                  <a:pt x="15" y="32"/>
                </a:moveTo>
                <a:lnTo>
                  <a:pt x="15" y="32"/>
                </a:lnTo>
                <a:lnTo>
                  <a:pt x="23" y="26"/>
                </a:lnTo>
                <a:lnTo>
                  <a:pt x="32" y="21"/>
                </a:lnTo>
                <a:lnTo>
                  <a:pt x="32" y="21"/>
                </a:lnTo>
                <a:lnTo>
                  <a:pt x="30" y="23"/>
                </a:lnTo>
                <a:lnTo>
                  <a:pt x="30" y="23"/>
                </a:lnTo>
                <a:lnTo>
                  <a:pt x="24" y="30"/>
                </a:lnTo>
                <a:lnTo>
                  <a:pt x="19" y="36"/>
                </a:lnTo>
                <a:lnTo>
                  <a:pt x="19" y="36"/>
                </a:lnTo>
                <a:lnTo>
                  <a:pt x="15" y="32"/>
                </a:lnTo>
                <a:lnTo>
                  <a:pt x="15" y="32"/>
                </a:lnTo>
                <a:close/>
                <a:moveTo>
                  <a:pt x="12" y="29"/>
                </a:moveTo>
                <a:lnTo>
                  <a:pt x="12" y="29"/>
                </a:lnTo>
                <a:lnTo>
                  <a:pt x="24" y="20"/>
                </a:lnTo>
                <a:lnTo>
                  <a:pt x="36" y="11"/>
                </a:lnTo>
                <a:lnTo>
                  <a:pt x="36" y="11"/>
                </a:lnTo>
                <a:lnTo>
                  <a:pt x="39" y="14"/>
                </a:lnTo>
                <a:lnTo>
                  <a:pt x="39" y="14"/>
                </a:lnTo>
                <a:lnTo>
                  <a:pt x="26" y="22"/>
                </a:lnTo>
                <a:lnTo>
                  <a:pt x="14" y="31"/>
                </a:lnTo>
                <a:lnTo>
                  <a:pt x="14" y="31"/>
                </a:lnTo>
                <a:lnTo>
                  <a:pt x="12" y="29"/>
                </a:lnTo>
                <a:lnTo>
                  <a:pt x="12" y="29"/>
                </a:lnTo>
                <a:close/>
                <a:moveTo>
                  <a:pt x="48" y="29"/>
                </a:moveTo>
                <a:lnTo>
                  <a:pt x="48" y="29"/>
                </a:lnTo>
                <a:lnTo>
                  <a:pt x="41" y="33"/>
                </a:lnTo>
                <a:lnTo>
                  <a:pt x="33" y="38"/>
                </a:lnTo>
                <a:lnTo>
                  <a:pt x="33" y="38"/>
                </a:lnTo>
                <a:lnTo>
                  <a:pt x="33" y="36"/>
                </a:lnTo>
                <a:lnTo>
                  <a:pt x="33" y="35"/>
                </a:lnTo>
                <a:lnTo>
                  <a:pt x="34" y="34"/>
                </a:lnTo>
                <a:lnTo>
                  <a:pt x="36" y="33"/>
                </a:lnTo>
                <a:lnTo>
                  <a:pt x="36" y="33"/>
                </a:lnTo>
                <a:lnTo>
                  <a:pt x="45" y="24"/>
                </a:lnTo>
                <a:lnTo>
                  <a:pt x="45" y="24"/>
                </a:lnTo>
                <a:lnTo>
                  <a:pt x="45" y="22"/>
                </a:lnTo>
                <a:lnTo>
                  <a:pt x="44" y="22"/>
                </a:lnTo>
                <a:lnTo>
                  <a:pt x="44" y="22"/>
                </a:lnTo>
                <a:lnTo>
                  <a:pt x="38" y="25"/>
                </a:lnTo>
                <a:lnTo>
                  <a:pt x="33" y="28"/>
                </a:lnTo>
                <a:lnTo>
                  <a:pt x="22" y="36"/>
                </a:lnTo>
                <a:lnTo>
                  <a:pt x="22" y="36"/>
                </a:lnTo>
                <a:lnTo>
                  <a:pt x="26" y="32"/>
                </a:lnTo>
                <a:lnTo>
                  <a:pt x="31" y="27"/>
                </a:lnTo>
                <a:lnTo>
                  <a:pt x="36" y="21"/>
                </a:lnTo>
                <a:lnTo>
                  <a:pt x="41" y="16"/>
                </a:lnTo>
                <a:lnTo>
                  <a:pt x="41" y="16"/>
                </a:lnTo>
                <a:lnTo>
                  <a:pt x="56" y="34"/>
                </a:lnTo>
                <a:lnTo>
                  <a:pt x="56" y="34"/>
                </a:lnTo>
                <a:lnTo>
                  <a:pt x="44" y="41"/>
                </a:lnTo>
                <a:lnTo>
                  <a:pt x="33" y="47"/>
                </a:lnTo>
                <a:lnTo>
                  <a:pt x="33" y="47"/>
                </a:lnTo>
                <a:lnTo>
                  <a:pt x="37" y="44"/>
                </a:lnTo>
                <a:lnTo>
                  <a:pt x="41" y="40"/>
                </a:lnTo>
                <a:lnTo>
                  <a:pt x="50" y="31"/>
                </a:lnTo>
                <a:lnTo>
                  <a:pt x="50" y="31"/>
                </a:lnTo>
                <a:lnTo>
                  <a:pt x="50" y="30"/>
                </a:lnTo>
                <a:lnTo>
                  <a:pt x="50" y="29"/>
                </a:lnTo>
                <a:lnTo>
                  <a:pt x="48" y="29"/>
                </a:lnTo>
                <a:lnTo>
                  <a:pt x="48" y="29"/>
                </a:lnTo>
                <a:close/>
                <a:moveTo>
                  <a:pt x="60" y="45"/>
                </a:moveTo>
                <a:lnTo>
                  <a:pt x="60" y="45"/>
                </a:lnTo>
                <a:lnTo>
                  <a:pt x="60" y="45"/>
                </a:lnTo>
                <a:lnTo>
                  <a:pt x="60" y="44"/>
                </a:lnTo>
                <a:lnTo>
                  <a:pt x="58" y="44"/>
                </a:lnTo>
                <a:lnTo>
                  <a:pt x="58" y="44"/>
                </a:lnTo>
                <a:lnTo>
                  <a:pt x="50" y="48"/>
                </a:lnTo>
                <a:lnTo>
                  <a:pt x="42" y="51"/>
                </a:lnTo>
                <a:lnTo>
                  <a:pt x="42" y="51"/>
                </a:lnTo>
                <a:lnTo>
                  <a:pt x="37" y="52"/>
                </a:lnTo>
                <a:lnTo>
                  <a:pt x="39" y="51"/>
                </a:lnTo>
                <a:lnTo>
                  <a:pt x="45" y="47"/>
                </a:lnTo>
                <a:lnTo>
                  <a:pt x="45" y="47"/>
                </a:lnTo>
                <a:lnTo>
                  <a:pt x="52" y="42"/>
                </a:lnTo>
                <a:lnTo>
                  <a:pt x="58" y="36"/>
                </a:lnTo>
                <a:lnTo>
                  <a:pt x="58" y="36"/>
                </a:lnTo>
                <a:lnTo>
                  <a:pt x="66" y="47"/>
                </a:lnTo>
                <a:lnTo>
                  <a:pt x="66" y="47"/>
                </a:lnTo>
                <a:lnTo>
                  <a:pt x="66" y="47"/>
                </a:lnTo>
                <a:lnTo>
                  <a:pt x="66" y="47"/>
                </a:lnTo>
                <a:lnTo>
                  <a:pt x="41" y="59"/>
                </a:lnTo>
                <a:lnTo>
                  <a:pt x="41" y="59"/>
                </a:lnTo>
                <a:lnTo>
                  <a:pt x="50" y="53"/>
                </a:lnTo>
                <a:lnTo>
                  <a:pt x="60" y="45"/>
                </a:lnTo>
                <a:lnTo>
                  <a:pt x="60" y="45"/>
                </a:lnTo>
                <a:close/>
                <a:moveTo>
                  <a:pt x="67" y="48"/>
                </a:moveTo>
                <a:lnTo>
                  <a:pt x="67" y="48"/>
                </a:lnTo>
                <a:lnTo>
                  <a:pt x="67" y="48"/>
                </a:lnTo>
                <a:lnTo>
                  <a:pt x="67" y="48"/>
                </a:lnTo>
                <a:lnTo>
                  <a:pt x="71" y="52"/>
                </a:lnTo>
                <a:lnTo>
                  <a:pt x="71" y="52"/>
                </a:lnTo>
                <a:lnTo>
                  <a:pt x="60" y="58"/>
                </a:lnTo>
                <a:lnTo>
                  <a:pt x="55" y="62"/>
                </a:lnTo>
                <a:lnTo>
                  <a:pt x="50" y="66"/>
                </a:lnTo>
                <a:lnTo>
                  <a:pt x="50" y="66"/>
                </a:lnTo>
                <a:lnTo>
                  <a:pt x="59" y="57"/>
                </a:lnTo>
                <a:lnTo>
                  <a:pt x="63" y="53"/>
                </a:lnTo>
                <a:lnTo>
                  <a:pt x="67" y="48"/>
                </a:lnTo>
                <a:lnTo>
                  <a:pt x="67" y="48"/>
                </a:lnTo>
                <a:close/>
                <a:moveTo>
                  <a:pt x="80" y="55"/>
                </a:moveTo>
                <a:lnTo>
                  <a:pt x="80" y="55"/>
                </a:lnTo>
                <a:lnTo>
                  <a:pt x="93" y="44"/>
                </a:lnTo>
                <a:lnTo>
                  <a:pt x="104" y="32"/>
                </a:lnTo>
                <a:lnTo>
                  <a:pt x="116" y="21"/>
                </a:lnTo>
                <a:lnTo>
                  <a:pt x="129" y="10"/>
                </a:lnTo>
                <a:lnTo>
                  <a:pt x="129" y="10"/>
                </a:lnTo>
                <a:lnTo>
                  <a:pt x="131" y="13"/>
                </a:lnTo>
                <a:lnTo>
                  <a:pt x="131" y="13"/>
                </a:lnTo>
                <a:lnTo>
                  <a:pt x="130" y="13"/>
                </a:lnTo>
                <a:lnTo>
                  <a:pt x="130" y="13"/>
                </a:lnTo>
                <a:lnTo>
                  <a:pt x="105" y="34"/>
                </a:lnTo>
                <a:lnTo>
                  <a:pt x="80" y="56"/>
                </a:lnTo>
                <a:lnTo>
                  <a:pt x="80" y="56"/>
                </a:lnTo>
                <a:lnTo>
                  <a:pt x="77" y="58"/>
                </a:lnTo>
                <a:lnTo>
                  <a:pt x="77" y="58"/>
                </a:lnTo>
                <a:lnTo>
                  <a:pt x="71" y="62"/>
                </a:lnTo>
                <a:lnTo>
                  <a:pt x="71" y="62"/>
                </a:lnTo>
                <a:lnTo>
                  <a:pt x="66" y="68"/>
                </a:lnTo>
                <a:lnTo>
                  <a:pt x="66" y="68"/>
                </a:lnTo>
                <a:lnTo>
                  <a:pt x="56" y="74"/>
                </a:lnTo>
                <a:lnTo>
                  <a:pt x="56" y="74"/>
                </a:lnTo>
                <a:lnTo>
                  <a:pt x="60" y="69"/>
                </a:lnTo>
                <a:lnTo>
                  <a:pt x="64" y="64"/>
                </a:lnTo>
                <a:lnTo>
                  <a:pt x="73" y="54"/>
                </a:lnTo>
                <a:lnTo>
                  <a:pt x="73" y="54"/>
                </a:lnTo>
                <a:lnTo>
                  <a:pt x="74" y="55"/>
                </a:lnTo>
                <a:lnTo>
                  <a:pt x="74" y="55"/>
                </a:lnTo>
                <a:lnTo>
                  <a:pt x="76" y="56"/>
                </a:lnTo>
                <a:lnTo>
                  <a:pt x="79" y="56"/>
                </a:lnTo>
                <a:lnTo>
                  <a:pt x="79" y="56"/>
                </a:lnTo>
                <a:lnTo>
                  <a:pt x="80" y="55"/>
                </a:lnTo>
                <a:lnTo>
                  <a:pt x="80" y="55"/>
                </a:lnTo>
                <a:close/>
                <a:moveTo>
                  <a:pt x="110" y="38"/>
                </a:moveTo>
                <a:lnTo>
                  <a:pt x="110" y="38"/>
                </a:lnTo>
                <a:lnTo>
                  <a:pt x="103" y="44"/>
                </a:lnTo>
                <a:lnTo>
                  <a:pt x="96" y="49"/>
                </a:lnTo>
                <a:lnTo>
                  <a:pt x="87" y="54"/>
                </a:lnTo>
                <a:lnTo>
                  <a:pt x="80" y="60"/>
                </a:lnTo>
                <a:lnTo>
                  <a:pt x="80" y="60"/>
                </a:lnTo>
                <a:lnTo>
                  <a:pt x="58" y="81"/>
                </a:lnTo>
                <a:lnTo>
                  <a:pt x="58" y="81"/>
                </a:lnTo>
                <a:lnTo>
                  <a:pt x="58" y="80"/>
                </a:lnTo>
                <a:lnTo>
                  <a:pt x="58" y="80"/>
                </a:lnTo>
                <a:lnTo>
                  <a:pt x="65" y="72"/>
                </a:lnTo>
                <a:lnTo>
                  <a:pt x="65" y="72"/>
                </a:lnTo>
                <a:lnTo>
                  <a:pt x="66" y="71"/>
                </a:lnTo>
                <a:lnTo>
                  <a:pt x="66" y="71"/>
                </a:lnTo>
                <a:lnTo>
                  <a:pt x="75" y="64"/>
                </a:lnTo>
                <a:lnTo>
                  <a:pt x="84" y="56"/>
                </a:lnTo>
                <a:lnTo>
                  <a:pt x="84" y="56"/>
                </a:lnTo>
                <a:lnTo>
                  <a:pt x="100" y="45"/>
                </a:lnTo>
                <a:lnTo>
                  <a:pt x="100" y="45"/>
                </a:lnTo>
                <a:lnTo>
                  <a:pt x="108" y="38"/>
                </a:lnTo>
                <a:lnTo>
                  <a:pt x="116" y="30"/>
                </a:lnTo>
                <a:lnTo>
                  <a:pt x="132" y="15"/>
                </a:lnTo>
                <a:lnTo>
                  <a:pt x="132" y="15"/>
                </a:lnTo>
                <a:lnTo>
                  <a:pt x="132" y="14"/>
                </a:lnTo>
                <a:lnTo>
                  <a:pt x="132" y="14"/>
                </a:lnTo>
                <a:lnTo>
                  <a:pt x="135" y="16"/>
                </a:lnTo>
                <a:lnTo>
                  <a:pt x="135" y="16"/>
                </a:lnTo>
                <a:lnTo>
                  <a:pt x="128" y="21"/>
                </a:lnTo>
                <a:lnTo>
                  <a:pt x="122" y="26"/>
                </a:lnTo>
                <a:lnTo>
                  <a:pt x="110" y="38"/>
                </a:lnTo>
                <a:lnTo>
                  <a:pt x="110" y="38"/>
                </a:lnTo>
                <a:close/>
                <a:moveTo>
                  <a:pt x="128" y="24"/>
                </a:moveTo>
                <a:lnTo>
                  <a:pt x="128" y="24"/>
                </a:lnTo>
                <a:lnTo>
                  <a:pt x="115" y="36"/>
                </a:lnTo>
                <a:lnTo>
                  <a:pt x="115" y="36"/>
                </a:lnTo>
                <a:lnTo>
                  <a:pt x="118" y="32"/>
                </a:lnTo>
                <a:lnTo>
                  <a:pt x="118" y="32"/>
                </a:lnTo>
                <a:lnTo>
                  <a:pt x="128" y="23"/>
                </a:lnTo>
                <a:lnTo>
                  <a:pt x="131" y="20"/>
                </a:lnTo>
                <a:lnTo>
                  <a:pt x="128" y="24"/>
                </a:lnTo>
                <a:lnTo>
                  <a:pt x="128" y="24"/>
                </a:lnTo>
                <a:close/>
                <a:moveTo>
                  <a:pt x="56" y="77"/>
                </a:moveTo>
                <a:lnTo>
                  <a:pt x="56" y="77"/>
                </a:lnTo>
                <a:lnTo>
                  <a:pt x="58" y="76"/>
                </a:lnTo>
                <a:lnTo>
                  <a:pt x="58" y="76"/>
                </a:lnTo>
                <a:lnTo>
                  <a:pt x="57" y="78"/>
                </a:lnTo>
                <a:lnTo>
                  <a:pt x="57" y="78"/>
                </a:lnTo>
                <a:lnTo>
                  <a:pt x="57" y="77"/>
                </a:lnTo>
                <a:lnTo>
                  <a:pt x="57" y="77"/>
                </a:lnTo>
                <a:lnTo>
                  <a:pt x="56" y="77"/>
                </a:lnTo>
                <a:lnTo>
                  <a:pt x="56" y="77"/>
                </a:lnTo>
                <a:close/>
                <a:moveTo>
                  <a:pt x="70" y="55"/>
                </a:moveTo>
                <a:lnTo>
                  <a:pt x="70" y="55"/>
                </a:lnTo>
                <a:lnTo>
                  <a:pt x="66" y="59"/>
                </a:lnTo>
                <a:lnTo>
                  <a:pt x="61" y="64"/>
                </a:lnTo>
                <a:lnTo>
                  <a:pt x="57" y="69"/>
                </a:lnTo>
                <a:lnTo>
                  <a:pt x="54" y="74"/>
                </a:lnTo>
                <a:lnTo>
                  <a:pt x="54" y="74"/>
                </a:lnTo>
                <a:lnTo>
                  <a:pt x="48" y="69"/>
                </a:lnTo>
                <a:lnTo>
                  <a:pt x="48" y="69"/>
                </a:lnTo>
                <a:lnTo>
                  <a:pt x="60" y="62"/>
                </a:lnTo>
                <a:lnTo>
                  <a:pt x="70" y="55"/>
                </a:lnTo>
                <a:lnTo>
                  <a:pt x="70" y="55"/>
                </a:lnTo>
                <a:close/>
                <a:moveTo>
                  <a:pt x="42" y="123"/>
                </a:moveTo>
                <a:lnTo>
                  <a:pt x="42" y="123"/>
                </a:lnTo>
                <a:lnTo>
                  <a:pt x="56" y="108"/>
                </a:lnTo>
                <a:lnTo>
                  <a:pt x="56" y="108"/>
                </a:lnTo>
                <a:lnTo>
                  <a:pt x="71" y="94"/>
                </a:lnTo>
                <a:lnTo>
                  <a:pt x="85" y="81"/>
                </a:lnTo>
                <a:lnTo>
                  <a:pt x="85" y="81"/>
                </a:lnTo>
                <a:lnTo>
                  <a:pt x="115" y="53"/>
                </a:lnTo>
                <a:lnTo>
                  <a:pt x="130" y="39"/>
                </a:lnTo>
                <a:lnTo>
                  <a:pt x="143" y="24"/>
                </a:lnTo>
                <a:lnTo>
                  <a:pt x="143" y="24"/>
                </a:lnTo>
                <a:lnTo>
                  <a:pt x="149" y="30"/>
                </a:lnTo>
                <a:lnTo>
                  <a:pt x="149" y="30"/>
                </a:lnTo>
                <a:lnTo>
                  <a:pt x="122" y="52"/>
                </a:lnTo>
                <a:lnTo>
                  <a:pt x="95" y="76"/>
                </a:lnTo>
                <a:lnTo>
                  <a:pt x="67" y="100"/>
                </a:lnTo>
                <a:lnTo>
                  <a:pt x="41" y="124"/>
                </a:lnTo>
                <a:lnTo>
                  <a:pt x="41" y="124"/>
                </a:lnTo>
                <a:lnTo>
                  <a:pt x="42" y="123"/>
                </a:lnTo>
                <a:lnTo>
                  <a:pt x="42" y="123"/>
                </a:lnTo>
                <a:close/>
                <a:moveTo>
                  <a:pt x="141" y="23"/>
                </a:moveTo>
                <a:lnTo>
                  <a:pt x="141" y="23"/>
                </a:lnTo>
                <a:lnTo>
                  <a:pt x="135" y="27"/>
                </a:lnTo>
                <a:lnTo>
                  <a:pt x="129" y="33"/>
                </a:lnTo>
                <a:lnTo>
                  <a:pt x="117" y="44"/>
                </a:lnTo>
                <a:lnTo>
                  <a:pt x="117" y="44"/>
                </a:lnTo>
                <a:lnTo>
                  <a:pt x="108" y="51"/>
                </a:lnTo>
                <a:lnTo>
                  <a:pt x="99" y="58"/>
                </a:lnTo>
                <a:lnTo>
                  <a:pt x="89" y="66"/>
                </a:lnTo>
                <a:lnTo>
                  <a:pt x="81" y="73"/>
                </a:lnTo>
                <a:lnTo>
                  <a:pt x="81" y="73"/>
                </a:lnTo>
                <a:lnTo>
                  <a:pt x="68" y="86"/>
                </a:lnTo>
                <a:lnTo>
                  <a:pt x="62" y="93"/>
                </a:lnTo>
                <a:lnTo>
                  <a:pt x="55" y="99"/>
                </a:lnTo>
                <a:lnTo>
                  <a:pt x="55" y="99"/>
                </a:lnTo>
                <a:lnTo>
                  <a:pt x="38" y="112"/>
                </a:lnTo>
                <a:lnTo>
                  <a:pt x="22" y="127"/>
                </a:lnTo>
                <a:lnTo>
                  <a:pt x="22" y="127"/>
                </a:lnTo>
                <a:lnTo>
                  <a:pt x="32" y="116"/>
                </a:lnTo>
                <a:lnTo>
                  <a:pt x="38" y="110"/>
                </a:lnTo>
                <a:lnTo>
                  <a:pt x="45" y="104"/>
                </a:lnTo>
                <a:lnTo>
                  <a:pt x="45" y="104"/>
                </a:lnTo>
                <a:lnTo>
                  <a:pt x="60" y="90"/>
                </a:lnTo>
                <a:lnTo>
                  <a:pt x="75" y="75"/>
                </a:lnTo>
                <a:lnTo>
                  <a:pt x="75" y="75"/>
                </a:lnTo>
                <a:lnTo>
                  <a:pt x="90" y="59"/>
                </a:lnTo>
                <a:lnTo>
                  <a:pt x="106" y="46"/>
                </a:lnTo>
                <a:lnTo>
                  <a:pt x="122" y="32"/>
                </a:lnTo>
                <a:lnTo>
                  <a:pt x="136" y="18"/>
                </a:lnTo>
                <a:lnTo>
                  <a:pt x="136" y="18"/>
                </a:lnTo>
                <a:lnTo>
                  <a:pt x="141" y="23"/>
                </a:lnTo>
                <a:lnTo>
                  <a:pt x="141" y="23"/>
                </a:lnTo>
                <a:close/>
                <a:moveTo>
                  <a:pt x="42" y="61"/>
                </a:moveTo>
                <a:lnTo>
                  <a:pt x="42" y="61"/>
                </a:lnTo>
                <a:lnTo>
                  <a:pt x="59" y="52"/>
                </a:lnTo>
                <a:lnTo>
                  <a:pt x="59" y="52"/>
                </a:lnTo>
                <a:lnTo>
                  <a:pt x="63" y="51"/>
                </a:lnTo>
                <a:lnTo>
                  <a:pt x="62" y="52"/>
                </a:lnTo>
                <a:lnTo>
                  <a:pt x="56" y="57"/>
                </a:lnTo>
                <a:lnTo>
                  <a:pt x="56" y="57"/>
                </a:lnTo>
                <a:lnTo>
                  <a:pt x="46" y="67"/>
                </a:lnTo>
                <a:lnTo>
                  <a:pt x="46" y="67"/>
                </a:lnTo>
                <a:lnTo>
                  <a:pt x="42" y="61"/>
                </a:lnTo>
                <a:lnTo>
                  <a:pt x="42" y="61"/>
                </a:lnTo>
                <a:close/>
                <a:moveTo>
                  <a:pt x="36" y="140"/>
                </a:moveTo>
                <a:lnTo>
                  <a:pt x="36" y="140"/>
                </a:lnTo>
                <a:lnTo>
                  <a:pt x="31" y="137"/>
                </a:lnTo>
                <a:lnTo>
                  <a:pt x="31" y="137"/>
                </a:lnTo>
                <a:lnTo>
                  <a:pt x="33" y="134"/>
                </a:lnTo>
                <a:lnTo>
                  <a:pt x="33" y="134"/>
                </a:lnTo>
                <a:lnTo>
                  <a:pt x="34" y="133"/>
                </a:lnTo>
                <a:lnTo>
                  <a:pt x="34" y="133"/>
                </a:lnTo>
                <a:lnTo>
                  <a:pt x="80" y="91"/>
                </a:lnTo>
                <a:lnTo>
                  <a:pt x="105" y="70"/>
                </a:lnTo>
                <a:lnTo>
                  <a:pt x="129" y="49"/>
                </a:lnTo>
                <a:lnTo>
                  <a:pt x="129" y="49"/>
                </a:lnTo>
                <a:lnTo>
                  <a:pt x="144" y="37"/>
                </a:lnTo>
                <a:lnTo>
                  <a:pt x="144" y="37"/>
                </a:lnTo>
                <a:lnTo>
                  <a:pt x="133" y="46"/>
                </a:lnTo>
                <a:lnTo>
                  <a:pt x="121" y="55"/>
                </a:lnTo>
                <a:lnTo>
                  <a:pt x="121" y="55"/>
                </a:lnTo>
                <a:lnTo>
                  <a:pt x="110" y="66"/>
                </a:lnTo>
                <a:lnTo>
                  <a:pt x="100" y="76"/>
                </a:lnTo>
                <a:lnTo>
                  <a:pt x="80" y="97"/>
                </a:lnTo>
                <a:lnTo>
                  <a:pt x="80" y="97"/>
                </a:lnTo>
                <a:lnTo>
                  <a:pt x="79" y="98"/>
                </a:lnTo>
                <a:lnTo>
                  <a:pt x="79" y="98"/>
                </a:lnTo>
                <a:lnTo>
                  <a:pt x="68" y="109"/>
                </a:lnTo>
                <a:lnTo>
                  <a:pt x="57" y="119"/>
                </a:lnTo>
                <a:lnTo>
                  <a:pt x="46" y="129"/>
                </a:lnTo>
                <a:lnTo>
                  <a:pt x="36" y="140"/>
                </a:lnTo>
                <a:lnTo>
                  <a:pt x="36" y="140"/>
                </a:lnTo>
                <a:close/>
                <a:moveTo>
                  <a:pt x="125" y="140"/>
                </a:moveTo>
                <a:lnTo>
                  <a:pt x="125" y="140"/>
                </a:lnTo>
                <a:lnTo>
                  <a:pt x="123" y="138"/>
                </a:lnTo>
                <a:lnTo>
                  <a:pt x="123" y="138"/>
                </a:lnTo>
                <a:lnTo>
                  <a:pt x="123" y="138"/>
                </a:lnTo>
                <a:lnTo>
                  <a:pt x="123" y="138"/>
                </a:lnTo>
                <a:lnTo>
                  <a:pt x="134" y="129"/>
                </a:lnTo>
                <a:lnTo>
                  <a:pt x="146" y="121"/>
                </a:lnTo>
                <a:lnTo>
                  <a:pt x="146" y="121"/>
                </a:lnTo>
                <a:lnTo>
                  <a:pt x="136" y="131"/>
                </a:lnTo>
                <a:lnTo>
                  <a:pt x="125" y="140"/>
                </a:lnTo>
                <a:lnTo>
                  <a:pt x="125" y="14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2542"/>
          <p:cNvSpPr>
            <a:spLocks noEditPoints="1"/>
          </p:cNvSpPr>
          <p:nvPr/>
        </p:nvSpPr>
        <p:spPr bwMode="auto">
          <a:xfrm>
            <a:off x="3716812" y="1940235"/>
            <a:ext cx="93663" cy="87313"/>
          </a:xfrm>
          <a:custGeom>
            <a:avLst/>
            <a:gdLst/>
            <a:ahLst/>
            <a:cxnLst>
              <a:cxn ang="0">
                <a:pos x="8" y="55"/>
              </a:cxn>
              <a:cxn ang="0">
                <a:pos x="17" y="54"/>
              </a:cxn>
              <a:cxn ang="0">
                <a:pos x="25" y="50"/>
              </a:cxn>
              <a:cxn ang="0">
                <a:pos x="39" y="37"/>
              </a:cxn>
              <a:cxn ang="0">
                <a:pos x="46" y="30"/>
              </a:cxn>
              <a:cxn ang="0">
                <a:pos x="57" y="14"/>
              </a:cxn>
              <a:cxn ang="0">
                <a:pos x="59" y="6"/>
              </a:cxn>
              <a:cxn ang="0">
                <a:pos x="59" y="4"/>
              </a:cxn>
              <a:cxn ang="0">
                <a:pos x="55" y="2"/>
              </a:cxn>
              <a:cxn ang="0">
                <a:pos x="52" y="0"/>
              </a:cxn>
              <a:cxn ang="0">
                <a:pos x="49" y="1"/>
              </a:cxn>
              <a:cxn ang="0">
                <a:pos x="46" y="3"/>
              </a:cxn>
              <a:cxn ang="0">
                <a:pos x="36" y="6"/>
              </a:cxn>
              <a:cxn ang="0">
                <a:pos x="24" y="8"/>
              </a:cxn>
              <a:cxn ang="0">
                <a:pos x="19" y="11"/>
              </a:cxn>
              <a:cxn ang="0">
                <a:pos x="9" y="25"/>
              </a:cxn>
              <a:cxn ang="0">
                <a:pos x="4" y="32"/>
              </a:cxn>
              <a:cxn ang="0">
                <a:pos x="0" y="41"/>
              </a:cxn>
              <a:cxn ang="0">
                <a:pos x="1" y="49"/>
              </a:cxn>
              <a:cxn ang="0">
                <a:pos x="8" y="55"/>
              </a:cxn>
              <a:cxn ang="0">
                <a:pos x="36" y="28"/>
              </a:cxn>
              <a:cxn ang="0">
                <a:pos x="28" y="36"/>
              </a:cxn>
              <a:cxn ang="0">
                <a:pos x="22" y="36"/>
              </a:cxn>
              <a:cxn ang="0">
                <a:pos x="16" y="35"/>
              </a:cxn>
              <a:cxn ang="0">
                <a:pos x="28" y="31"/>
              </a:cxn>
              <a:cxn ang="0">
                <a:pos x="35" y="27"/>
              </a:cxn>
              <a:cxn ang="0">
                <a:pos x="37" y="25"/>
              </a:cxn>
              <a:cxn ang="0">
                <a:pos x="37" y="23"/>
              </a:cxn>
              <a:cxn ang="0">
                <a:pos x="29" y="24"/>
              </a:cxn>
              <a:cxn ang="0">
                <a:pos x="21" y="24"/>
              </a:cxn>
              <a:cxn ang="0">
                <a:pos x="22" y="23"/>
              </a:cxn>
              <a:cxn ang="0">
                <a:pos x="39" y="19"/>
              </a:cxn>
              <a:cxn ang="0">
                <a:pos x="46" y="16"/>
              </a:cxn>
              <a:cxn ang="0">
                <a:pos x="36" y="28"/>
              </a:cxn>
              <a:cxn ang="0">
                <a:pos x="48" y="13"/>
              </a:cxn>
              <a:cxn ang="0">
                <a:pos x="47" y="13"/>
              </a:cxn>
              <a:cxn ang="0">
                <a:pos x="46" y="13"/>
              </a:cxn>
              <a:cxn ang="0">
                <a:pos x="48" y="12"/>
              </a:cxn>
              <a:cxn ang="0">
                <a:pos x="48" y="13"/>
              </a:cxn>
              <a:cxn ang="0">
                <a:pos x="26" y="18"/>
              </a:cxn>
              <a:cxn ang="0">
                <a:pos x="42" y="15"/>
              </a:cxn>
              <a:cxn ang="0">
                <a:pos x="33" y="18"/>
              </a:cxn>
              <a:cxn ang="0">
                <a:pos x="24" y="20"/>
              </a:cxn>
              <a:cxn ang="0">
                <a:pos x="26" y="18"/>
              </a:cxn>
              <a:cxn ang="0">
                <a:pos x="19" y="26"/>
              </a:cxn>
              <a:cxn ang="0">
                <a:pos x="34" y="25"/>
              </a:cxn>
              <a:cxn ang="0">
                <a:pos x="30" y="28"/>
              </a:cxn>
              <a:cxn ang="0">
                <a:pos x="19" y="32"/>
              </a:cxn>
              <a:cxn ang="0">
                <a:pos x="14" y="33"/>
              </a:cxn>
              <a:cxn ang="0">
                <a:pos x="19" y="26"/>
              </a:cxn>
              <a:cxn ang="0">
                <a:pos x="13" y="36"/>
              </a:cxn>
              <a:cxn ang="0">
                <a:pos x="13" y="36"/>
              </a:cxn>
              <a:cxn ang="0">
                <a:pos x="19" y="38"/>
              </a:cxn>
              <a:cxn ang="0">
                <a:pos x="26" y="38"/>
              </a:cxn>
              <a:cxn ang="0">
                <a:pos x="21" y="42"/>
              </a:cxn>
              <a:cxn ang="0">
                <a:pos x="13" y="46"/>
              </a:cxn>
              <a:cxn ang="0">
                <a:pos x="11" y="46"/>
              </a:cxn>
              <a:cxn ang="0">
                <a:pos x="10" y="46"/>
              </a:cxn>
              <a:cxn ang="0">
                <a:pos x="9" y="43"/>
              </a:cxn>
              <a:cxn ang="0">
                <a:pos x="13" y="36"/>
              </a:cxn>
            </a:cxnLst>
            <a:rect l="0" t="0" r="r" b="b"/>
            <a:pathLst>
              <a:path w="59" h="55">
                <a:moveTo>
                  <a:pt x="8" y="55"/>
                </a:moveTo>
                <a:lnTo>
                  <a:pt x="8" y="55"/>
                </a:lnTo>
                <a:lnTo>
                  <a:pt x="12" y="55"/>
                </a:lnTo>
                <a:lnTo>
                  <a:pt x="17" y="54"/>
                </a:lnTo>
                <a:lnTo>
                  <a:pt x="21" y="52"/>
                </a:lnTo>
                <a:lnTo>
                  <a:pt x="25" y="50"/>
                </a:lnTo>
                <a:lnTo>
                  <a:pt x="33" y="43"/>
                </a:lnTo>
                <a:lnTo>
                  <a:pt x="39" y="37"/>
                </a:lnTo>
                <a:lnTo>
                  <a:pt x="39" y="37"/>
                </a:lnTo>
                <a:lnTo>
                  <a:pt x="46" y="30"/>
                </a:lnTo>
                <a:lnTo>
                  <a:pt x="52" y="23"/>
                </a:lnTo>
                <a:lnTo>
                  <a:pt x="57" y="14"/>
                </a:lnTo>
                <a:lnTo>
                  <a:pt x="58" y="10"/>
                </a:lnTo>
                <a:lnTo>
                  <a:pt x="59" y="6"/>
                </a:lnTo>
                <a:lnTo>
                  <a:pt x="59" y="6"/>
                </a:lnTo>
                <a:lnTo>
                  <a:pt x="59" y="4"/>
                </a:lnTo>
                <a:lnTo>
                  <a:pt x="58" y="3"/>
                </a:lnTo>
                <a:lnTo>
                  <a:pt x="55" y="2"/>
                </a:lnTo>
                <a:lnTo>
                  <a:pt x="55" y="2"/>
                </a:lnTo>
                <a:lnTo>
                  <a:pt x="52" y="0"/>
                </a:lnTo>
                <a:lnTo>
                  <a:pt x="50" y="1"/>
                </a:lnTo>
                <a:lnTo>
                  <a:pt x="49" y="1"/>
                </a:lnTo>
                <a:lnTo>
                  <a:pt x="49" y="1"/>
                </a:lnTo>
                <a:lnTo>
                  <a:pt x="46" y="3"/>
                </a:lnTo>
                <a:lnTo>
                  <a:pt x="42" y="4"/>
                </a:lnTo>
                <a:lnTo>
                  <a:pt x="36" y="6"/>
                </a:lnTo>
                <a:lnTo>
                  <a:pt x="30" y="6"/>
                </a:lnTo>
                <a:lnTo>
                  <a:pt x="24" y="8"/>
                </a:lnTo>
                <a:lnTo>
                  <a:pt x="24" y="8"/>
                </a:lnTo>
                <a:lnTo>
                  <a:pt x="19" y="11"/>
                </a:lnTo>
                <a:lnTo>
                  <a:pt x="16" y="16"/>
                </a:lnTo>
                <a:lnTo>
                  <a:pt x="9" y="25"/>
                </a:lnTo>
                <a:lnTo>
                  <a:pt x="9" y="25"/>
                </a:lnTo>
                <a:lnTo>
                  <a:pt x="4" y="32"/>
                </a:lnTo>
                <a:lnTo>
                  <a:pt x="2" y="37"/>
                </a:lnTo>
                <a:lnTo>
                  <a:pt x="0" y="41"/>
                </a:lnTo>
                <a:lnTo>
                  <a:pt x="0" y="45"/>
                </a:lnTo>
                <a:lnTo>
                  <a:pt x="1" y="49"/>
                </a:lnTo>
                <a:lnTo>
                  <a:pt x="3" y="52"/>
                </a:lnTo>
                <a:lnTo>
                  <a:pt x="8" y="55"/>
                </a:lnTo>
                <a:lnTo>
                  <a:pt x="8" y="55"/>
                </a:lnTo>
                <a:close/>
                <a:moveTo>
                  <a:pt x="36" y="28"/>
                </a:moveTo>
                <a:lnTo>
                  <a:pt x="36" y="28"/>
                </a:lnTo>
                <a:lnTo>
                  <a:pt x="28" y="36"/>
                </a:lnTo>
                <a:lnTo>
                  <a:pt x="28" y="36"/>
                </a:lnTo>
                <a:lnTo>
                  <a:pt x="22" y="36"/>
                </a:lnTo>
                <a:lnTo>
                  <a:pt x="16" y="35"/>
                </a:lnTo>
                <a:lnTo>
                  <a:pt x="16" y="35"/>
                </a:lnTo>
                <a:lnTo>
                  <a:pt x="22" y="33"/>
                </a:lnTo>
                <a:lnTo>
                  <a:pt x="28" y="31"/>
                </a:lnTo>
                <a:lnTo>
                  <a:pt x="33" y="29"/>
                </a:lnTo>
                <a:lnTo>
                  <a:pt x="35" y="27"/>
                </a:lnTo>
                <a:lnTo>
                  <a:pt x="37" y="25"/>
                </a:lnTo>
                <a:lnTo>
                  <a:pt x="37" y="25"/>
                </a:lnTo>
                <a:lnTo>
                  <a:pt x="38" y="24"/>
                </a:lnTo>
                <a:lnTo>
                  <a:pt x="37" y="23"/>
                </a:lnTo>
                <a:lnTo>
                  <a:pt x="37" y="23"/>
                </a:lnTo>
                <a:lnTo>
                  <a:pt x="29" y="24"/>
                </a:lnTo>
                <a:lnTo>
                  <a:pt x="21" y="24"/>
                </a:lnTo>
                <a:lnTo>
                  <a:pt x="21" y="24"/>
                </a:lnTo>
                <a:lnTo>
                  <a:pt x="22" y="23"/>
                </a:lnTo>
                <a:lnTo>
                  <a:pt x="22" y="23"/>
                </a:lnTo>
                <a:lnTo>
                  <a:pt x="34" y="20"/>
                </a:lnTo>
                <a:lnTo>
                  <a:pt x="39" y="19"/>
                </a:lnTo>
                <a:lnTo>
                  <a:pt x="46" y="16"/>
                </a:lnTo>
                <a:lnTo>
                  <a:pt x="46" y="16"/>
                </a:lnTo>
                <a:lnTo>
                  <a:pt x="40" y="22"/>
                </a:lnTo>
                <a:lnTo>
                  <a:pt x="36" y="28"/>
                </a:lnTo>
                <a:lnTo>
                  <a:pt x="36" y="28"/>
                </a:lnTo>
                <a:close/>
                <a:moveTo>
                  <a:pt x="48" y="13"/>
                </a:moveTo>
                <a:lnTo>
                  <a:pt x="48" y="13"/>
                </a:lnTo>
                <a:lnTo>
                  <a:pt x="47" y="13"/>
                </a:lnTo>
                <a:lnTo>
                  <a:pt x="47" y="13"/>
                </a:lnTo>
                <a:lnTo>
                  <a:pt x="46" y="13"/>
                </a:lnTo>
                <a:lnTo>
                  <a:pt x="46" y="13"/>
                </a:lnTo>
                <a:lnTo>
                  <a:pt x="48" y="12"/>
                </a:lnTo>
                <a:lnTo>
                  <a:pt x="48" y="12"/>
                </a:lnTo>
                <a:lnTo>
                  <a:pt x="48" y="13"/>
                </a:lnTo>
                <a:lnTo>
                  <a:pt x="48" y="13"/>
                </a:lnTo>
                <a:close/>
                <a:moveTo>
                  <a:pt x="26" y="18"/>
                </a:moveTo>
                <a:lnTo>
                  <a:pt x="26" y="18"/>
                </a:lnTo>
                <a:lnTo>
                  <a:pt x="42" y="15"/>
                </a:lnTo>
                <a:lnTo>
                  <a:pt x="42" y="15"/>
                </a:lnTo>
                <a:lnTo>
                  <a:pt x="33" y="18"/>
                </a:lnTo>
                <a:lnTo>
                  <a:pt x="24" y="20"/>
                </a:lnTo>
                <a:lnTo>
                  <a:pt x="24" y="20"/>
                </a:lnTo>
                <a:lnTo>
                  <a:pt x="26" y="18"/>
                </a:lnTo>
                <a:lnTo>
                  <a:pt x="26" y="18"/>
                </a:lnTo>
                <a:close/>
                <a:moveTo>
                  <a:pt x="19" y="26"/>
                </a:moveTo>
                <a:lnTo>
                  <a:pt x="19" y="26"/>
                </a:lnTo>
                <a:lnTo>
                  <a:pt x="27" y="26"/>
                </a:lnTo>
                <a:lnTo>
                  <a:pt x="34" y="25"/>
                </a:lnTo>
                <a:lnTo>
                  <a:pt x="34" y="25"/>
                </a:lnTo>
                <a:lnTo>
                  <a:pt x="30" y="28"/>
                </a:lnTo>
                <a:lnTo>
                  <a:pt x="25" y="30"/>
                </a:lnTo>
                <a:lnTo>
                  <a:pt x="19" y="32"/>
                </a:lnTo>
                <a:lnTo>
                  <a:pt x="14" y="33"/>
                </a:lnTo>
                <a:lnTo>
                  <a:pt x="14" y="33"/>
                </a:lnTo>
                <a:lnTo>
                  <a:pt x="19" y="26"/>
                </a:lnTo>
                <a:lnTo>
                  <a:pt x="19" y="26"/>
                </a:lnTo>
                <a:close/>
                <a:moveTo>
                  <a:pt x="13" y="36"/>
                </a:moveTo>
                <a:lnTo>
                  <a:pt x="13" y="36"/>
                </a:lnTo>
                <a:lnTo>
                  <a:pt x="13" y="36"/>
                </a:lnTo>
                <a:lnTo>
                  <a:pt x="13" y="36"/>
                </a:lnTo>
                <a:lnTo>
                  <a:pt x="16" y="37"/>
                </a:lnTo>
                <a:lnTo>
                  <a:pt x="19" y="38"/>
                </a:lnTo>
                <a:lnTo>
                  <a:pt x="26" y="38"/>
                </a:lnTo>
                <a:lnTo>
                  <a:pt x="26" y="38"/>
                </a:lnTo>
                <a:lnTo>
                  <a:pt x="21" y="42"/>
                </a:lnTo>
                <a:lnTo>
                  <a:pt x="21" y="42"/>
                </a:lnTo>
                <a:lnTo>
                  <a:pt x="17" y="44"/>
                </a:lnTo>
                <a:lnTo>
                  <a:pt x="13" y="46"/>
                </a:lnTo>
                <a:lnTo>
                  <a:pt x="13" y="46"/>
                </a:lnTo>
                <a:lnTo>
                  <a:pt x="11" y="46"/>
                </a:lnTo>
                <a:lnTo>
                  <a:pt x="11" y="46"/>
                </a:lnTo>
                <a:lnTo>
                  <a:pt x="10" y="46"/>
                </a:lnTo>
                <a:lnTo>
                  <a:pt x="9" y="45"/>
                </a:lnTo>
                <a:lnTo>
                  <a:pt x="9" y="43"/>
                </a:lnTo>
                <a:lnTo>
                  <a:pt x="11" y="40"/>
                </a:lnTo>
                <a:lnTo>
                  <a:pt x="13" y="36"/>
                </a:lnTo>
                <a:lnTo>
                  <a:pt x="13" y="3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02"/>
          <p:cNvSpPr>
            <a:spLocks/>
          </p:cNvSpPr>
          <p:nvPr/>
        </p:nvSpPr>
        <p:spPr bwMode="auto">
          <a:xfrm>
            <a:off x="4653370" y="1250289"/>
            <a:ext cx="155575" cy="409575"/>
          </a:xfrm>
          <a:custGeom>
            <a:avLst/>
            <a:gdLst>
              <a:gd name="T0" fmla="*/ 27 w 33"/>
              <a:gd name="T1" fmla="*/ 84 h 87"/>
              <a:gd name="T2" fmla="*/ 26 w 33"/>
              <a:gd name="T3" fmla="*/ 83 h 87"/>
              <a:gd name="T4" fmla="*/ 26 w 33"/>
              <a:gd name="T5" fmla="*/ 83 h 87"/>
              <a:gd name="T6" fmla="*/ 25 w 33"/>
              <a:gd name="T7" fmla="*/ 80 h 87"/>
              <a:gd name="T8" fmla="*/ 25 w 33"/>
              <a:gd name="T9" fmla="*/ 80 h 87"/>
              <a:gd name="T10" fmla="*/ 25 w 33"/>
              <a:gd name="T11" fmla="*/ 80 h 87"/>
              <a:gd name="T12" fmla="*/ 15 w 33"/>
              <a:gd name="T13" fmla="*/ 42 h 87"/>
              <a:gd name="T14" fmla="*/ 15 w 33"/>
              <a:gd name="T15" fmla="*/ 42 h 87"/>
              <a:gd name="T16" fmla="*/ 0 w 33"/>
              <a:gd name="T17" fmla="*/ 4 h 87"/>
              <a:gd name="T18" fmla="*/ 0 w 33"/>
              <a:gd name="T19" fmla="*/ 4 h 87"/>
              <a:gd name="T20" fmla="*/ 0 w 33"/>
              <a:gd name="T21" fmla="*/ 3 h 87"/>
              <a:gd name="T22" fmla="*/ 0 w 33"/>
              <a:gd name="T23" fmla="*/ 3 h 87"/>
              <a:gd name="T24" fmla="*/ 2 w 33"/>
              <a:gd name="T25" fmla="*/ 0 h 87"/>
              <a:gd name="T26" fmla="*/ 3 w 33"/>
              <a:gd name="T27" fmla="*/ 1 h 87"/>
              <a:gd name="T28" fmla="*/ 3 w 33"/>
              <a:gd name="T29" fmla="*/ 1 h 87"/>
              <a:gd name="T30" fmla="*/ 19 w 33"/>
              <a:gd name="T31" fmla="*/ 41 h 87"/>
              <a:gd name="T32" fmla="*/ 19 w 33"/>
              <a:gd name="T33" fmla="*/ 41 h 87"/>
              <a:gd name="T34" fmla="*/ 30 w 33"/>
              <a:gd name="T35" fmla="*/ 81 h 87"/>
              <a:gd name="T36" fmla="*/ 30 w 33"/>
              <a:gd name="T37" fmla="*/ 81 h 87"/>
              <a:gd name="T38" fmla="*/ 33 w 33"/>
              <a:gd name="T39" fmla="*/ 87 h 87"/>
              <a:gd name="T40" fmla="*/ 27 w 33"/>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87">
                <a:moveTo>
                  <a:pt x="27" y="84"/>
                </a:moveTo>
                <a:cubicBezTo>
                  <a:pt x="27" y="83"/>
                  <a:pt x="27" y="83"/>
                  <a:pt x="26" y="83"/>
                </a:cubicBezTo>
                <a:cubicBezTo>
                  <a:pt x="26" y="83"/>
                  <a:pt x="26" y="83"/>
                  <a:pt x="26" y="83"/>
                </a:cubicBezTo>
                <a:cubicBezTo>
                  <a:pt x="25" y="82"/>
                  <a:pt x="25" y="81"/>
                  <a:pt x="25" y="80"/>
                </a:cubicBezTo>
                <a:cubicBezTo>
                  <a:pt x="25" y="80"/>
                  <a:pt x="25" y="80"/>
                  <a:pt x="25" y="80"/>
                </a:cubicBezTo>
                <a:cubicBezTo>
                  <a:pt x="25" y="80"/>
                  <a:pt x="25" y="80"/>
                  <a:pt x="25" y="80"/>
                </a:cubicBezTo>
                <a:cubicBezTo>
                  <a:pt x="21" y="68"/>
                  <a:pt x="19" y="53"/>
                  <a:pt x="15" y="42"/>
                </a:cubicBezTo>
                <a:cubicBezTo>
                  <a:pt x="15" y="42"/>
                  <a:pt x="15" y="42"/>
                  <a:pt x="15" y="42"/>
                </a:cubicBezTo>
                <a:cubicBezTo>
                  <a:pt x="12" y="31"/>
                  <a:pt x="6" y="9"/>
                  <a:pt x="0" y="4"/>
                </a:cubicBezTo>
                <a:cubicBezTo>
                  <a:pt x="0" y="4"/>
                  <a:pt x="0" y="4"/>
                  <a:pt x="0" y="4"/>
                </a:cubicBezTo>
                <a:cubicBezTo>
                  <a:pt x="0" y="3"/>
                  <a:pt x="0" y="3"/>
                  <a:pt x="0" y="3"/>
                </a:cubicBezTo>
                <a:cubicBezTo>
                  <a:pt x="0" y="3"/>
                  <a:pt x="0" y="3"/>
                  <a:pt x="0" y="3"/>
                </a:cubicBezTo>
                <a:cubicBezTo>
                  <a:pt x="2" y="0"/>
                  <a:pt x="2" y="0"/>
                  <a:pt x="2" y="0"/>
                </a:cubicBezTo>
                <a:cubicBezTo>
                  <a:pt x="2" y="1"/>
                  <a:pt x="2" y="1"/>
                  <a:pt x="3" y="1"/>
                </a:cubicBezTo>
                <a:cubicBezTo>
                  <a:pt x="3" y="1"/>
                  <a:pt x="3" y="1"/>
                  <a:pt x="3" y="1"/>
                </a:cubicBezTo>
                <a:cubicBezTo>
                  <a:pt x="9" y="8"/>
                  <a:pt x="15" y="30"/>
                  <a:pt x="19" y="41"/>
                </a:cubicBezTo>
                <a:cubicBezTo>
                  <a:pt x="19" y="41"/>
                  <a:pt x="19" y="41"/>
                  <a:pt x="19" y="41"/>
                </a:cubicBezTo>
                <a:cubicBezTo>
                  <a:pt x="23" y="53"/>
                  <a:pt x="24" y="70"/>
                  <a:pt x="30" y="81"/>
                </a:cubicBezTo>
                <a:cubicBezTo>
                  <a:pt x="30" y="81"/>
                  <a:pt x="30" y="81"/>
                  <a:pt x="30" y="81"/>
                </a:cubicBezTo>
                <a:cubicBezTo>
                  <a:pt x="33" y="87"/>
                  <a:pt x="33" y="87"/>
                  <a:pt x="33" y="87"/>
                </a:cubicBezTo>
                <a:cubicBezTo>
                  <a:pt x="27" y="84"/>
                  <a:pt x="27" y="84"/>
                  <a:pt x="27"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03"/>
          <p:cNvSpPr>
            <a:spLocks noEditPoints="1"/>
          </p:cNvSpPr>
          <p:nvPr/>
        </p:nvSpPr>
        <p:spPr bwMode="auto">
          <a:xfrm>
            <a:off x="4648608" y="1156626"/>
            <a:ext cx="249238" cy="512763"/>
          </a:xfrm>
          <a:custGeom>
            <a:avLst/>
            <a:gdLst>
              <a:gd name="T0" fmla="*/ 33 w 53"/>
              <a:gd name="T1" fmla="*/ 109 h 109"/>
              <a:gd name="T2" fmla="*/ 32 w 53"/>
              <a:gd name="T3" fmla="*/ 108 h 109"/>
              <a:gd name="T4" fmla="*/ 34 w 53"/>
              <a:gd name="T5" fmla="*/ 108 h 109"/>
              <a:gd name="T6" fmla="*/ 31 w 53"/>
              <a:gd name="T7" fmla="*/ 109 h 109"/>
              <a:gd name="T8" fmla="*/ 30 w 53"/>
              <a:gd name="T9" fmla="*/ 107 h 109"/>
              <a:gd name="T10" fmla="*/ 31 w 53"/>
              <a:gd name="T11" fmla="*/ 106 h 109"/>
              <a:gd name="T12" fmla="*/ 31 w 53"/>
              <a:gd name="T13" fmla="*/ 106 h 109"/>
              <a:gd name="T14" fmla="*/ 31 w 53"/>
              <a:gd name="T15" fmla="*/ 106 h 109"/>
              <a:gd name="T16" fmla="*/ 32 w 53"/>
              <a:gd name="T17" fmla="*/ 106 h 109"/>
              <a:gd name="T18" fmla="*/ 34 w 53"/>
              <a:gd name="T19" fmla="*/ 105 h 109"/>
              <a:gd name="T20" fmla="*/ 38 w 53"/>
              <a:gd name="T21" fmla="*/ 105 h 109"/>
              <a:gd name="T22" fmla="*/ 45 w 53"/>
              <a:gd name="T23" fmla="*/ 104 h 109"/>
              <a:gd name="T24" fmla="*/ 31 w 53"/>
              <a:gd name="T25" fmla="*/ 71 h 109"/>
              <a:gd name="T26" fmla="*/ 30 w 53"/>
              <a:gd name="T27" fmla="*/ 70 h 109"/>
              <a:gd name="T28" fmla="*/ 49 w 53"/>
              <a:gd name="T29" fmla="*/ 54 h 109"/>
              <a:gd name="T30" fmla="*/ 47 w 53"/>
              <a:gd name="T31" fmla="*/ 51 h 109"/>
              <a:gd name="T32" fmla="*/ 26 w 53"/>
              <a:gd name="T33" fmla="*/ 52 h 109"/>
              <a:gd name="T34" fmla="*/ 25 w 53"/>
              <a:gd name="T35" fmla="*/ 53 h 109"/>
              <a:gd name="T36" fmla="*/ 20 w 53"/>
              <a:gd name="T37" fmla="*/ 38 h 109"/>
              <a:gd name="T38" fmla="*/ 20 w 53"/>
              <a:gd name="T39" fmla="*/ 36 h 109"/>
              <a:gd name="T40" fmla="*/ 45 w 53"/>
              <a:gd name="T41" fmla="*/ 18 h 109"/>
              <a:gd name="T42" fmla="*/ 37 w 53"/>
              <a:gd name="T43" fmla="*/ 5 h 109"/>
              <a:gd name="T44" fmla="*/ 37 w 53"/>
              <a:gd name="T45" fmla="*/ 4 h 109"/>
              <a:gd name="T46" fmla="*/ 1 w 53"/>
              <a:gd name="T47" fmla="*/ 22 h 109"/>
              <a:gd name="T48" fmla="*/ 0 w 53"/>
              <a:gd name="T49" fmla="*/ 18 h 109"/>
              <a:gd name="T50" fmla="*/ 36 w 53"/>
              <a:gd name="T51" fmla="*/ 1 h 109"/>
              <a:gd name="T52" fmla="*/ 38 w 53"/>
              <a:gd name="T53" fmla="*/ 1 h 109"/>
              <a:gd name="T54" fmla="*/ 40 w 53"/>
              <a:gd name="T55" fmla="*/ 2 h 109"/>
              <a:gd name="T56" fmla="*/ 49 w 53"/>
              <a:gd name="T57" fmla="*/ 19 h 109"/>
              <a:gd name="T58" fmla="*/ 47 w 53"/>
              <a:gd name="T59" fmla="*/ 21 h 109"/>
              <a:gd name="T60" fmla="*/ 24 w 53"/>
              <a:gd name="T61" fmla="*/ 37 h 109"/>
              <a:gd name="T62" fmla="*/ 28 w 53"/>
              <a:gd name="T63" fmla="*/ 49 h 109"/>
              <a:gd name="T64" fmla="*/ 50 w 53"/>
              <a:gd name="T65" fmla="*/ 48 h 109"/>
              <a:gd name="T66" fmla="*/ 52 w 53"/>
              <a:gd name="T67" fmla="*/ 54 h 109"/>
              <a:gd name="T68" fmla="*/ 52 w 53"/>
              <a:gd name="T69" fmla="*/ 56 h 109"/>
              <a:gd name="T70" fmla="*/ 35 w 53"/>
              <a:gd name="T71" fmla="*/ 70 h 109"/>
              <a:gd name="T72" fmla="*/ 50 w 53"/>
              <a:gd name="T73" fmla="*/ 105 h 109"/>
              <a:gd name="T74" fmla="*/ 48 w 53"/>
              <a:gd name="T75" fmla="*/ 108 h 109"/>
              <a:gd name="T76" fmla="*/ 32 w 53"/>
              <a:gd name="T77" fmla="*/ 107 h 109"/>
              <a:gd name="T78" fmla="*/ 34 w 53"/>
              <a:gd name="T79" fmla="*/ 10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09">
                <a:moveTo>
                  <a:pt x="48" y="108"/>
                </a:moveTo>
                <a:cubicBezTo>
                  <a:pt x="44" y="107"/>
                  <a:pt x="34" y="109"/>
                  <a:pt x="33" y="109"/>
                </a:cubicBezTo>
                <a:cubicBezTo>
                  <a:pt x="33" y="109"/>
                  <a:pt x="33" y="109"/>
                  <a:pt x="33" y="109"/>
                </a:cubicBezTo>
                <a:cubicBezTo>
                  <a:pt x="32" y="108"/>
                  <a:pt x="32" y="108"/>
                  <a:pt x="32" y="108"/>
                </a:cubicBezTo>
                <a:cubicBezTo>
                  <a:pt x="32" y="107"/>
                  <a:pt x="32" y="107"/>
                  <a:pt x="32" y="107"/>
                </a:cubicBezTo>
                <a:cubicBezTo>
                  <a:pt x="34" y="108"/>
                  <a:pt x="34" y="108"/>
                  <a:pt x="34" y="108"/>
                </a:cubicBezTo>
                <a:cubicBezTo>
                  <a:pt x="32" y="107"/>
                  <a:pt x="32" y="107"/>
                  <a:pt x="32" y="107"/>
                </a:cubicBezTo>
                <a:cubicBezTo>
                  <a:pt x="31" y="109"/>
                  <a:pt x="31" y="109"/>
                  <a:pt x="31" y="109"/>
                </a:cubicBezTo>
                <a:cubicBezTo>
                  <a:pt x="31" y="109"/>
                  <a:pt x="30" y="109"/>
                  <a:pt x="30" y="107"/>
                </a:cubicBezTo>
                <a:cubicBezTo>
                  <a:pt x="30" y="107"/>
                  <a:pt x="30" y="107"/>
                  <a:pt x="30" y="107"/>
                </a:cubicBezTo>
                <a:cubicBezTo>
                  <a:pt x="30" y="106"/>
                  <a:pt x="31" y="106"/>
                  <a:pt x="31" y="106"/>
                </a:cubicBezTo>
                <a:cubicBezTo>
                  <a:pt x="31" y="106"/>
                  <a:pt x="31" y="106"/>
                  <a:pt x="31" y="106"/>
                </a:cubicBezTo>
                <a:cubicBezTo>
                  <a:pt x="31" y="106"/>
                  <a:pt x="31" y="106"/>
                  <a:pt x="31" y="106"/>
                </a:cubicBezTo>
                <a:cubicBezTo>
                  <a:pt x="31" y="106"/>
                  <a:pt x="31" y="106"/>
                  <a:pt x="31" y="106"/>
                </a:cubicBezTo>
                <a:cubicBezTo>
                  <a:pt x="31" y="106"/>
                  <a:pt x="31" y="106"/>
                  <a:pt x="31" y="106"/>
                </a:cubicBezTo>
                <a:cubicBezTo>
                  <a:pt x="31" y="106"/>
                  <a:pt x="31" y="106"/>
                  <a:pt x="31" y="106"/>
                </a:cubicBezTo>
                <a:cubicBezTo>
                  <a:pt x="31" y="106"/>
                  <a:pt x="31" y="106"/>
                  <a:pt x="31" y="106"/>
                </a:cubicBezTo>
                <a:cubicBezTo>
                  <a:pt x="32" y="105"/>
                  <a:pt x="32" y="106"/>
                  <a:pt x="32" y="106"/>
                </a:cubicBezTo>
                <a:cubicBezTo>
                  <a:pt x="32" y="106"/>
                  <a:pt x="32" y="106"/>
                  <a:pt x="32" y="106"/>
                </a:cubicBezTo>
                <a:cubicBezTo>
                  <a:pt x="33" y="105"/>
                  <a:pt x="33" y="105"/>
                  <a:pt x="34" y="105"/>
                </a:cubicBezTo>
                <a:cubicBezTo>
                  <a:pt x="34" y="105"/>
                  <a:pt x="34" y="105"/>
                  <a:pt x="34" y="105"/>
                </a:cubicBezTo>
                <a:cubicBezTo>
                  <a:pt x="35" y="105"/>
                  <a:pt x="36" y="105"/>
                  <a:pt x="38" y="105"/>
                </a:cubicBezTo>
                <a:cubicBezTo>
                  <a:pt x="38" y="105"/>
                  <a:pt x="38" y="105"/>
                  <a:pt x="38" y="105"/>
                </a:cubicBezTo>
                <a:cubicBezTo>
                  <a:pt x="40" y="104"/>
                  <a:pt x="43" y="104"/>
                  <a:pt x="45" y="104"/>
                </a:cubicBezTo>
                <a:cubicBezTo>
                  <a:pt x="45" y="104"/>
                  <a:pt x="45" y="104"/>
                  <a:pt x="45" y="104"/>
                </a:cubicBezTo>
                <a:cubicBezTo>
                  <a:pt x="41" y="93"/>
                  <a:pt x="39" y="79"/>
                  <a:pt x="31" y="71"/>
                </a:cubicBezTo>
                <a:cubicBezTo>
                  <a:pt x="31" y="71"/>
                  <a:pt x="31" y="71"/>
                  <a:pt x="31" y="71"/>
                </a:cubicBezTo>
                <a:cubicBezTo>
                  <a:pt x="30" y="70"/>
                  <a:pt x="30" y="70"/>
                  <a:pt x="30" y="70"/>
                </a:cubicBezTo>
                <a:cubicBezTo>
                  <a:pt x="31" y="68"/>
                  <a:pt x="31" y="68"/>
                  <a:pt x="31" y="68"/>
                </a:cubicBezTo>
                <a:cubicBezTo>
                  <a:pt x="37" y="64"/>
                  <a:pt x="43" y="59"/>
                  <a:pt x="49" y="54"/>
                </a:cubicBezTo>
                <a:cubicBezTo>
                  <a:pt x="49" y="54"/>
                  <a:pt x="49" y="54"/>
                  <a:pt x="49" y="54"/>
                </a:cubicBezTo>
                <a:cubicBezTo>
                  <a:pt x="48" y="52"/>
                  <a:pt x="48" y="51"/>
                  <a:pt x="47" y="51"/>
                </a:cubicBezTo>
                <a:cubicBezTo>
                  <a:pt x="47" y="51"/>
                  <a:pt x="47" y="51"/>
                  <a:pt x="47" y="51"/>
                </a:cubicBezTo>
                <a:cubicBezTo>
                  <a:pt x="44" y="47"/>
                  <a:pt x="34" y="51"/>
                  <a:pt x="26" y="52"/>
                </a:cubicBezTo>
                <a:cubicBezTo>
                  <a:pt x="26" y="52"/>
                  <a:pt x="26" y="52"/>
                  <a:pt x="26" y="52"/>
                </a:cubicBezTo>
                <a:cubicBezTo>
                  <a:pt x="25" y="53"/>
                  <a:pt x="25" y="53"/>
                  <a:pt x="25" y="53"/>
                </a:cubicBezTo>
                <a:cubicBezTo>
                  <a:pt x="25" y="51"/>
                  <a:pt x="25" y="51"/>
                  <a:pt x="25" y="51"/>
                </a:cubicBezTo>
                <a:cubicBezTo>
                  <a:pt x="23" y="46"/>
                  <a:pt x="22" y="42"/>
                  <a:pt x="20" y="38"/>
                </a:cubicBezTo>
                <a:cubicBezTo>
                  <a:pt x="20" y="38"/>
                  <a:pt x="20" y="38"/>
                  <a:pt x="20" y="38"/>
                </a:cubicBezTo>
                <a:cubicBezTo>
                  <a:pt x="20" y="36"/>
                  <a:pt x="20" y="36"/>
                  <a:pt x="20" y="36"/>
                </a:cubicBezTo>
                <a:cubicBezTo>
                  <a:pt x="21" y="36"/>
                  <a:pt x="21" y="36"/>
                  <a:pt x="21" y="36"/>
                </a:cubicBezTo>
                <a:cubicBezTo>
                  <a:pt x="27" y="30"/>
                  <a:pt x="36" y="21"/>
                  <a:pt x="45" y="18"/>
                </a:cubicBezTo>
                <a:cubicBezTo>
                  <a:pt x="45" y="18"/>
                  <a:pt x="45" y="18"/>
                  <a:pt x="45" y="18"/>
                </a:cubicBezTo>
                <a:cubicBezTo>
                  <a:pt x="43" y="13"/>
                  <a:pt x="41" y="9"/>
                  <a:pt x="37" y="5"/>
                </a:cubicBezTo>
                <a:cubicBezTo>
                  <a:pt x="37" y="5"/>
                  <a:pt x="37" y="5"/>
                  <a:pt x="37" y="5"/>
                </a:cubicBezTo>
                <a:cubicBezTo>
                  <a:pt x="37" y="5"/>
                  <a:pt x="37" y="5"/>
                  <a:pt x="37" y="4"/>
                </a:cubicBezTo>
                <a:cubicBezTo>
                  <a:pt x="37" y="4"/>
                  <a:pt x="37" y="4"/>
                  <a:pt x="37" y="4"/>
                </a:cubicBezTo>
                <a:cubicBezTo>
                  <a:pt x="26" y="11"/>
                  <a:pt x="13" y="18"/>
                  <a:pt x="1" y="22"/>
                </a:cubicBezTo>
                <a:cubicBezTo>
                  <a:pt x="1" y="22"/>
                  <a:pt x="1" y="22"/>
                  <a:pt x="1" y="22"/>
                </a:cubicBezTo>
                <a:cubicBezTo>
                  <a:pt x="0" y="18"/>
                  <a:pt x="0" y="18"/>
                  <a:pt x="0" y="18"/>
                </a:cubicBezTo>
                <a:cubicBezTo>
                  <a:pt x="12" y="15"/>
                  <a:pt x="25" y="7"/>
                  <a:pt x="36" y="1"/>
                </a:cubicBezTo>
                <a:cubicBezTo>
                  <a:pt x="36" y="1"/>
                  <a:pt x="36" y="1"/>
                  <a:pt x="36" y="1"/>
                </a:cubicBezTo>
                <a:cubicBezTo>
                  <a:pt x="37" y="0"/>
                  <a:pt x="37" y="0"/>
                  <a:pt x="37" y="0"/>
                </a:cubicBezTo>
                <a:cubicBezTo>
                  <a:pt x="38" y="1"/>
                  <a:pt x="38" y="1"/>
                  <a:pt x="38" y="1"/>
                </a:cubicBezTo>
                <a:cubicBezTo>
                  <a:pt x="39" y="1"/>
                  <a:pt x="39" y="2"/>
                  <a:pt x="40" y="2"/>
                </a:cubicBezTo>
                <a:cubicBezTo>
                  <a:pt x="40" y="2"/>
                  <a:pt x="40" y="2"/>
                  <a:pt x="40" y="2"/>
                </a:cubicBezTo>
                <a:cubicBezTo>
                  <a:pt x="44" y="7"/>
                  <a:pt x="47" y="13"/>
                  <a:pt x="49" y="19"/>
                </a:cubicBezTo>
                <a:cubicBezTo>
                  <a:pt x="49" y="19"/>
                  <a:pt x="49" y="19"/>
                  <a:pt x="49" y="19"/>
                </a:cubicBezTo>
                <a:cubicBezTo>
                  <a:pt x="49" y="21"/>
                  <a:pt x="49" y="21"/>
                  <a:pt x="49" y="21"/>
                </a:cubicBezTo>
                <a:cubicBezTo>
                  <a:pt x="47" y="21"/>
                  <a:pt x="47" y="21"/>
                  <a:pt x="47" y="21"/>
                </a:cubicBezTo>
                <a:cubicBezTo>
                  <a:pt x="40" y="23"/>
                  <a:pt x="31" y="31"/>
                  <a:pt x="24" y="37"/>
                </a:cubicBezTo>
                <a:cubicBezTo>
                  <a:pt x="24" y="37"/>
                  <a:pt x="24" y="37"/>
                  <a:pt x="24" y="37"/>
                </a:cubicBezTo>
                <a:cubicBezTo>
                  <a:pt x="25" y="41"/>
                  <a:pt x="27" y="45"/>
                  <a:pt x="28" y="49"/>
                </a:cubicBezTo>
                <a:cubicBezTo>
                  <a:pt x="28" y="49"/>
                  <a:pt x="28" y="49"/>
                  <a:pt x="28" y="49"/>
                </a:cubicBezTo>
                <a:cubicBezTo>
                  <a:pt x="34" y="47"/>
                  <a:pt x="43" y="42"/>
                  <a:pt x="50" y="48"/>
                </a:cubicBezTo>
                <a:cubicBezTo>
                  <a:pt x="50" y="48"/>
                  <a:pt x="50" y="48"/>
                  <a:pt x="50" y="48"/>
                </a:cubicBezTo>
                <a:cubicBezTo>
                  <a:pt x="51" y="50"/>
                  <a:pt x="52" y="51"/>
                  <a:pt x="52" y="54"/>
                </a:cubicBezTo>
                <a:cubicBezTo>
                  <a:pt x="52" y="54"/>
                  <a:pt x="52" y="54"/>
                  <a:pt x="52" y="54"/>
                </a:cubicBezTo>
                <a:cubicBezTo>
                  <a:pt x="53" y="55"/>
                  <a:pt x="53" y="55"/>
                  <a:pt x="53" y="55"/>
                </a:cubicBezTo>
                <a:cubicBezTo>
                  <a:pt x="52" y="56"/>
                  <a:pt x="52" y="56"/>
                  <a:pt x="52" y="56"/>
                </a:cubicBezTo>
                <a:cubicBezTo>
                  <a:pt x="46" y="61"/>
                  <a:pt x="41" y="66"/>
                  <a:pt x="35" y="70"/>
                </a:cubicBezTo>
                <a:cubicBezTo>
                  <a:pt x="35" y="70"/>
                  <a:pt x="35" y="70"/>
                  <a:pt x="35" y="70"/>
                </a:cubicBezTo>
                <a:cubicBezTo>
                  <a:pt x="43" y="80"/>
                  <a:pt x="45" y="95"/>
                  <a:pt x="50" y="105"/>
                </a:cubicBezTo>
                <a:cubicBezTo>
                  <a:pt x="50" y="105"/>
                  <a:pt x="50" y="105"/>
                  <a:pt x="50" y="105"/>
                </a:cubicBezTo>
                <a:cubicBezTo>
                  <a:pt x="51" y="108"/>
                  <a:pt x="51" y="108"/>
                  <a:pt x="51" y="108"/>
                </a:cubicBezTo>
                <a:cubicBezTo>
                  <a:pt x="48" y="108"/>
                  <a:pt x="48" y="108"/>
                  <a:pt x="48" y="108"/>
                </a:cubicBezTo>
                <a:close/>
                <a:moveTo>
                  <a:pt x="34" y="107"/>
                </a:moveTo>
                <a:cubicBezTo>
                  <a:pt x="32" y="107"/>
                  <a:pt x="32" y="107"/>
                  <a:pt x="32" y="107"/>
                </a:cubicBezTo>
                <a:cubicBezTo>
                  <a:pt x="32" y="107"/>
                  <a:pt x="32" y="107"/>
                  <a:pt x="32" y="107"/>
                </a:cubicBezTo>
                <a:cubicBezTo>
                  <a:pt x="34" y="107"/>
                  <a:pt x="34" y="107"/>
                  <a:pt x="34" y="1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04"/>
          <p:cNvSpPr>
            <a:spLocks/>
          </p:cNvSpPr>
          <p:nvPr/>
        </p:nvSpPr>
        <p:spPr bwMode="auto">
          <a:xfrm>
            <a:off x="5231220" y="1118526"/>
            <a:ext cx="141288" cy="395288"/>
          </a:xfrm>
          <a:custGeom>
            <a:avLst/>
            <a:gdLst>
              <a:gd name="T0" fmla="*/ 27 w 30"/>
              <a:gd name="T1" fmla="*/ 84 h 84"/>
              <a:gd name="T2" fmla="*/ 0 w 30"/>
              <a:gd name="T3" fmla="*/ 2 h 84"/>
              <a:gd name="T4" fmla="*/ 0 w 30"/>
              <a:gd name="T5" fmla="*/ 2 h 84"/>
              <a:gd name="T6" fmla="*/ 3 w 30"/>
              <a:gd name="T7" fmla="*/ 0 h 84"/>
              <a:gd name="T8" fmla="*/ 30 w 30"/>
              <a:gd name="T9" fmla="*/ 82 h 84"/>
              <a:gd name="T10" fmla="*/ 30 w 30"/>
              <a:gd name="T11" fmla="*/ 82 h 84"/>
              <a:gd name="T12" fmla="*/ 27 w 30"/>
              <a:gd name="T13" fmla="*/ 84 h 84"/>
            </a:gdLst>
            <a:ahLst/>
            <a:cxnLst>
              <a:cxn ang="0">
                <a:pos x="T0" y="T1"/>
              </a:cxn>
              <a:cxn ang="0">
                <a:pos x="T2" y="T3"/>
              </a:cxn>
              <a:cxn ang="0">
                <a:pos x="T4" y="T5"/>
              </a:cxn>
              <a:cxn ang="0">
                <a:pos x="T6" y="T7"/>
              </a:cxn>
              <a:cxn ang="0">
                <a:pos x="T8" y="T9"/>
              </a:cxn>
              <a:cxn ang="0">
                <a:pos x="T10" y="T11"/>
              </a:cxn>
              <a:cxn ang="0">
                <a:pos x="T12" y="T13"/>
              </a:cxn>
            </a:cxnLst>
            <a:rect l="0" t="0" r="r" b="b"/>
            <a:pathLst>
              <a:path w="30" h="84">
                <a:moveTo>
                  <a:pt x="27" y="84"/>
                </a:moveTo>
                <a:cubicBezTo>
                  <a:pt x="12" y="61"/>
                  <a:pt x="16" y="25"/>
                  <a:pt x="0" y="2"/>
                </a:cubicBezTo>
                <a:cubicBezTo>
                  <a:pt x="0" y="2"/>
                  <a:pt x="0" y="2"/>
                  <a:pt x="0" y="2"/>
                </a:cubicBezTo>
                <a:cubicBezTo>
                  <a:pt x="3" y="0"/>
                  <a:pt x="3" y="0"/>
                  <a:pt x="3" y="0"/>
                </a:cubicBezTo>
                <a:cubicBezTo>
                  <a:pt x="19" y="25"/>
                  <a:pt x="16" y="60"/>
                  <a:pt x="30" y="82"/>
                </a:cubicBezTo>
                <a:cubicBezTo>
                  <a:pt x="30" y="82"/>
                  <a:pt x="30" y="82"/>
                  <a:pt x="30" y="82"/>
                </a:cubicBezTo>
                <a:cubicBezTo>
                  <a:pt x="27" y="84"/>
                  <a:pt x="27" y="84"/>
                  <a:pt x="27"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05"/>
          <p:cNvSpPr>
            <a:spLocks/>
          </p:cNvSpPr>
          <p:nvPr/>
        </p:nvSpPr>
        <p:spPr bwMode="auto">
          <a:xfrm>
            <a:off x="5255033" y="1072489"/>
            <a:ext cx="400050" cy="465138"/>
          </a:xfrm>
          <a:custGeom>
            <a:avLst/>
            <a:gdLst>
              <a:gd name="T0" fmla="*/ 79 w 85"/>
              <a:gd name="T1" fmla="*/ 85 h 99"/>
              <a:gd name="T2" fmla="*/ 79 w 85"/>
              <a:gd name="T3" fmla="*/ 85 h 99"/>
              <a:gd name="T4" fmla="*/ 72 w 85"/>
              <a:gd name="T5" fmla="*/ 90 h 99"/>
              <a:gd name="T6" fmla="*/ 72 w 85"/>
              <a:gd name="T7" fmla="*/ 90 h 99"/>
              <a:gd name="T8" fmla="*/ 71 w 85"/>
              <a:gd name="T9" fmla="*/ 92 h 99"/>
              <a:gd name="T10" fmla="*/ 44 w 85"/>
              <a:gd name="T11" fmla="*/ 61 h 99"/>
              <a:gd name="T12" fmla="*/ 31 w 85"/>
              <a:gd name="T13" fmla="*/ 50 h 99"/>
              <a:gd name="T14" fmla="*/ 43 w 85"/>
              <a:gd name="T15" fmla="*/ 95 h 99"/>
              <a:gd name="T16" fmla="*/ 44 w 85"/>
              <a:gd name="T17" fmla="*/ 99 h 99"/>
              <a:gd name="T18" fmla="*/ 24 w 85"/>
              <a:gd name="T19" fmla="*/ 96 h 99"/>
              <a:gd name="T20" fmla="*/ 22 w 85"/>
              <a:gd name="T21" fmla="*/ 93 h 99"/>
              <a:gd name="T22" fmla="*/ 39 w 85"/>
              <a:gd name="T23" fmla="*/ 92 h 99"/>
              <a:gd name="T24" fmla="*/ 26 w 85"/>
              <a:gd name="T25" fmla="*/ 47 h 99"/>
              <a:gd name="T26" fmla="*/ 29 w 85"/>
              <a:gd name="T27" fmla="*/ 45 h 99"/>
              <a:gd name="T28" fmla="*/ 47 w 85"/>
              <a:gd name="T29" fmla="*/ 58 h 99"/>
              <a:gd name="T30" fmla="*/ 71 w 85"/>
              <a:gd name="T31" fmla="*/ 87 h 99"/>
              <a:gd name="T32" fmla="*/ 76 w 85"/>
              <a:gd name="T33" fmla="*/ 83 h 99"/>
              <a:gd name="T34" fmla="*/ 77 w 85"/>
              <a:gd name="T35" fmla="*/ 81 h 99"/>
              <a:gd name="T36" fmla="*/ 79 w 85"/>
              <a:gd name="T37" fmla="*/ 81 h 99"/>
              <a:gd name="T38" fmla="*/ 80 w 85"/>
              <a:gd name="T39" fmla="*/ 81 h 99"/>
              <a:gd name="T40" fmla="*/ 66 w 85"/>
              <a:gd name="T41" fmla="*/ 33 h 99"/>
              <a:gd name="T42" fmla="*/ 59 w 85"/>
              <a:gd name="T43" fmla="*/ 11 h 99"/>
              <a:gd name="T44" fmla="*/ 58 w 85"/>
              <a:gd name="T45" fmla="*/ 10 h 99"/>
              <a:gd name="T46" fmla="*/ 40 w 85"/>
              <a:gd name="T47" fmla="*/ 5 h 99"/>
              <a:gd name="T48" fmla="*/ 58 w 85"/>
              <a:gd name="T49" fmla="*/ 54 h 99"/>
              <a:gd name="T50" fmla="*/ 55 w 85"/>
              <a:gd name="T51" fmla="*/ 56 h 99"/>
              <a:gd name="T52" fmla="*/ 43 w 85"/>
              <a:gd name="T53" fmla="*/ 46 h 99"/>
              <a:gd name="T54" fmla="*/ 37 w 85"/>
              <a:gd name="T55" fmla="*/ 39 h 99"/>
              <a:gd name="T56" fmla="*/ 31 w 85"/>
              <a:gd name="T57" fmla="*/ 33 h 99"/>
              <a:gd name="T58" fmla="*/ 0 w 85"/>
              <a:gd name="T59" fmla="*/ 12 h 99"/>
              <a:gd name="T60" fmla="*/ 33 w 85"/>
              <a:gd name="T61" fmla="*/ 30 h 99"/>
              <a:gd name="T62" fmla="*/ 40 w 85"/>
              <a:gd name="T63" fmla="*/ 37 h 99"/>
              <a:gd name="T64" fmla="*/ 46 w 85"/>
              <a:gd name="T65" fmla="*/ 43 h 99"/>
              <a:gd name="T66" fmla="*/ 54 w 85"/>
              <a:gd name="T67" fmla="*/ 51 h 99"/>
              <a:gd name="T68" fmla="*/ 36 w 85"/>
              <a:gd name="T69" fmla="*/ 3 h 99"/>
              <a:gd name="T70" fmla="*/ 35 w 85"/>
              <a:gd name="T71" fmla="*/ 0 h 99"/>
              <a:gd name="T72" fmla="*/ 61 w 85"/>
              <a:gd name="T73" fmla="*/ 8 h 99"/>
              <a:gd name="T74" fmla="*/ 61 w 85"/>
              <a:gd name="T75" fmla="*/ 8 h 99"/>
              <a:gd name="T76" fmla="*/ 69 w 85"/>
              <a:gd name="T77" fmla="*/ 32 h 99"/>
              <a:gd name="T78" fmla="*/ 84 w 85"/>
              <a:gd name="T79" fmla="*/ 83 h 99"/>
              <a:gd name="T80" fmla="*/ 85 w 85"/>
              <a:gd name="T81" fmla="*/ 8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99">
                <a:moveTo>
                  <a:pt x="82" y="85"/>
                </a:moveTo>
                <a:cubicBezTo>
                  <a:pt x="81" y="85"/>
                  <a:pt x="80" y="85"/>
                  <a:pt x="79" y="85"/>
                </a:cubicBezTo>
                <a:cubicBezTo>
                  <a:pt x="79" y="85"/>
                  <a:pt x="79" y="85"/>
                  <a:pt x="79" y="85"/>
                </a:cubicBezTo>
                <a:cubicBezTo>
                  <a:pt x="79" y="85"/>
                  <a:pt x="79" y="85"/>
                  <a:pt x="79" y="85"/>
                </a:cubicBezTo>
                <a:cubicBezTo>
                  <a:pt x="79" y="85"/>
                  <a:pt x="79" y="85"/>
                  <a:pt x="79" y="85"/>
                </a:cubicBezTo>
                <a:cubicBezTo>
                  <a:pt x="76" y="87"/>
                  <a:pt x="74" y="88"/>
                  <a:pt x="72" y="90"/>
                </a:cubicBezTo>
                <a:cubicBezTo>
                  <a:pt x="72" y="90"/>
                  <a:pt x="72" y="90"/>
                  <a:pt x="72" y="90"/>
                </a:cubicBezTo>
                <a:cubicBezTo>
                  <a:pt x="72" y="90"/>
                  <a:pt x="72" y="90"/>
                  <a:pt x="72" y="90"/>
                </a:cubicBezTo>
                <a:cubicBezTo>
                  <a:pt x="72" y="90"/>
                  <a:pt x="72" y="90"/>
                  <a:pt x="72" y="90"/>
                </a:cubicBezTo>
                <a:cubicBezTo>
                  <a:pt x="71" y="92"/>
                  <a:pt x="71" y="92"/>
                  <a:pt x="71" y="92"/>
                </a:cubicBezTo>
                <a:cubicBezTo>
                  <a:pt x="69" y="90"/>
                  <a:pt x="69" y="90"/>
                  <a:pt x="69" y="90"/>
                </a:cubicBezTo>
                <a:cubicBezTo>
                  <a:pt x="62" y="82"/>
                  <a:pt x="53" y="70"/>
                  <a:pt x="44" y="61"/>
                </a:cubicBezTo>
                <a:cubicBezTo>
                  <a:pt x="44" y="61"/>
                  <a:pt x="44" y="61"/>
                  <a:pt x="44" y="61"/>
                </a:cubicBezTo>
                <a:cubicBezTo>
                  <a:pt x="40" y="56"/>
                  <a:pt x="35" y="52"/>
                  <a:pt x="31" y="50"/>
                </a:cubicBezTo>
                <a:cubicBezTo>
                  <a:pt x="31" y="50"/>
                  <a:pt x="31" y="50"/>
                  <a:pt x="31" y="50"/>
                </a:cubicBezTo>
                <a:cubicBezTo>
                  <a:pt x="34" y="65"/>
                  <a:pt x="39" y="79"/>
                  <a:pt x="43" y="95"/>
                </a:cubicBezTo>
                <a:cubicBezTo>
                  <a:pt x="43" y="95"/>
                  <a:pt x="43" y="95"/>
                  <a:pt x="43" y="95"/>
                </a:cubicBezTo>
                <a:cubicBezTo>
                  <a:pt x="44" y="99"/>
                  <a:pt x="44" y="99"/>
                  <a:pt x="44" y="99"/>
                </a:cubicBezTo>
                <a:cubicBezTo>
                  <a:pt x="40" y="97"/>
                  <a:pt x="40" y="97"/>
                  <a:pt x="40" y="97"/>
                </a:cubicBezTo>
                <a:cubicBezTo>
                  <a:pt x="36" y="93"/>
                  <a:pt x="30" y="93"/>
                  <a:pt x="24" y="96"/>
                </a:cubicBezTo>
                <a:cubicBezTo>
                  <a:pt x="24" y="96"/>
                  <a:pt x="24" y="96"/>
                  <a:pt x="24" y="96"/>
                </a:cubicBezTo>
                <a:cubicBezTo>
                  <a:pt x="22" y="93"/>
                  <a:pt x="22" y="93"/>
                  <a:pt x="22" y="93"/>
                </a:cubicBezTo>
                <a:cubicBezTo>
                  <a:pt x="28" y="90"/>
                  <a:pt x="34" y="90"/>
                  <a:pt x="39" y="92"/>
                </a:cubicBezTo>
                <a:cubicBezTo>
                  <a:pt x="39" y="92"/>
                  <a:pt x="39" y="92"/>
                  <a:pt x="39" y="92"/>
                </a:cubicBezTo>
                <a:cubicBezTo>
                  <a:pt x="35" y="77"/>
                  <a:pt x="29" y="62"/>
                  <a:pt x="26" y="47"/>
                </a:cubicBezTo>
                <a:cubicBezTo>
                  <a:pt x="26" y="47"/>
                  <a:pt x="26" y="47"/>
                  <a:pt x="26" y="47"/>
                </a:cubicBezTo>
                <a:cubicBezTo>
                  <a:pt x="26" y="43"/>
                  <a:pt x="26" y="43"/>
                  <a:pt x="26" y="43"/>
                </a:cubicBezTo>
                <a:cubicBezTo>
                  <a:pt x="29" y="45"/>
                  <a:pt x="29" y="45"/>
                  <a:pt x="29" y="45"/>
                </a:cubicBezTo>
                <a:cubicBezTo>
                  <a:pt x="35" y="48"/>
                  <a:pt x="41" y="53"/>
                  <a:pt x="47" y="58"/>
                </a:cubicBezTo>
                <a:cubicBezTo>
                  <a:pt x="47" y="58"/>
                  <a:pt x="47" y="58"/>
                  <a:pt x="47" y="58"/>
                </a:cubicBezTo>
                <a:cubicBezTo>
                  <a:pt x="56" y="68"/>
                  <a:pt x="63" y="79"/>
                  <a:pt x="71" y="87"/>
                </a:cubicBezTo>
                <a:cubicBezTo>
                  <a:pt x="71" y="87"/>
                  <a:pt x="71" y="87"/>
                  <a:pt x="71" y="87"/>
                </a:cubicBezTo>
                <a:cubicBezTo>
                  <a:pt x="73" y="85"/>
                  <a:pt x="75" y="84"/>
                  <a:pt x="76" y="83"/>
                </a:cubicBezTo>
                <a:cubicBezTo>
                  <a:pt x="76" y="83"/>
                  <a:pt x="76" y="83"/>
                  <a:pt x="76" y="83"/>
                </a:cubicBezTo>
                <a:cubicBezTo>
                  <a:pt x="76" y="82"/>
                  <a:pt x="77" y="82"/>
                  <a:pt x="77" y="81"/>
                </a:cubicBezTo>
                <a:cubicBezTo>
                  <a:pt x="77" y="81"/>
                  <a:pt x="77" y="81"/>
                  <a:pt x="77" y="81"/>
                </a:cubicBezTo>
                <a:cubicBezTo>
                  <a:pt x="78" y="80"/>
                  <a:pt x="78" y="80"/>
                  <a:pt x="78" y="80"/>
                </a:cubicBezTo>
                <a:cubicBezTo>
                  <a:pt x="79" y="81"/>
                  <a:pt x="79" y="81"/>
                  <a:pt x="79" y="81"/>
                </a:cubicBezTo>
                <a:cubicBezTo>
                  <a:pt x="80" y="81"/>
                  <a:pt x="80" y="81"/>
                  <a:pt x="80" y="81"/>
                </a:cubicBezTo>
                <a:cubicBezTo>
                  <a:pt x="80" y="81"/>
                  <a:pt x="80" y="81"/>
                  <a:pt x="80" y="81"/>
                </a:cubicBezTo>
                <a:cubicBezTo>
                  <a:pt x="76" y="65"/>
                  <a:pt x="70" y="49"/>
                  <a:pt x="66" y="33"/>
                </a:cubicBezTo>
                <a:cubicBezTo>
                  <a:pt x="66" y="33"/>
                  <a:pt x="66" y="33"/>
                  <a:pt x="66" y="33"/>
                </a:cubicBezTo>
                <a:cubicBezTo>
                  <a:pt x="64" y="26"/>
                  <a:pt x="63" y="15"/>
                  <a:pt x="59" y="11"/>
                </a:cubicBezTo>
                <a:cubicBezTo>
                  <a:pt x="59" y="11"/>
                  <a:pt x="59" y="11"/>
                  <a:pt x="59" y="11"/>
                </a:cubicBezTo>
                <a:cubicBezTo>
                  <a:pt x="58" y="10"/>
                  <a:pt x="58" y="10"/>
                  <a:pt x="58" y="10"/>
                </a:cubicBezTo>
                <a:cubicBezTo>
                  <a:pt x="58" y="10"/>
                  <a:pt x="58" y="10"/>
                  <a:pt x="58" y="10"/>
                </a:cubicBezTo>
                <a:cubicBezTo>
                  <a:pt x="53" y="5"/>
                  <a:pt x="48" y="7"/>
                  <a:pt x="40" y="5"/>
                </a:cubicBezTo>
                <a:cubicBezTo>
                  <a:pt x="40" y="5"/>
                  <a:pt x="40" y="5"/>
                  <a:pt x="40" y="5"/>
                </a:cubicBezTo>
                <a:cubicBezTo>
                  <a:pt x="44" y="20"/>
                  <a:pt x="58" y="36"/>
                  <a:pt x="58" y="54"/>
                </a:cubicBezTo>
                <a:cubicBezTo>
                  <a:pt x="58" y="54"/>
                  <a:pt x="58" y="54"/>
                  <a:pt x="58" y="54"/>
                </a:cubicBezTo>
                <a:cubicBezTo>
                  <a:pt x="58" y="57"/>
                  <a:pt x="58" y="57"/>
                  <a:pt x="58" y="57"/>
                </a:cubicBezTo>
                <a:cubicBezTo>
                  <a:pt x="55" y="56"/>
                  <a:pt x="55" y="56"/>
                  <a:pt x="55" y="56"/>
                </a:cubicBezTo>
                <a:cubicBezTo>
                  <a:pt x="51" y="53"/>
                  <a:pt x="47" y="50"/>
                  <a:pt x="43" y="46"/>
                </a:cubicBezTo>
                <a:cubicBezTo>
                  <a:pt x="43" y="46"/>
                  <a:pt x="43" y="46"/>
                  <a:pt x="43" y="46"/>
                </a:cubicBezTo>
                <a:cubicBezTo>
                  <a:pt x="41" y="44"/>
                  <a:pt x="39" y="41"/>
                  <a:pt x="37" y="39"/>
                </a:cubicBezTo>
                <a:cubicBezTo>
                  <a:pt x="37" y="39"/>
                  <a:pt x="37" y="39"/>
                  <a:pt x="37" y="39"/>
                </a:cubicBezTo>
                <a:cubicBezTo>
                  <a:pt x="35" y="37"/>
                  <a:pt x="33" y="35"/>
                  <a:pt x="31" y="33"/>
                </a:cubicBezTo>
                <a:cubicBezTo>
                  <a:pt x="31" y="33"/>
                  <a:pt x="31" y="33"/>
                  <a:pt x="31" y="33"/>
                </a:cubicBezTo>
                <a:cubicBezTo>
                  <a:pt x="21" y="25"/>
                  <a:pt x="9" y="21"/>
                  <a:pt x="0" y="12"/>
                </a:cubicBezTo>
                <a:cubicBezTo>
                  <a:pt x="0" y="12"/>
                  <a:pt x="0" y="12"/>
                  <a:pt x="0" y="12"/>
                </a:cubicBezTo>
                <a:cubicBezTo>
                  <a:pt x="2" y="9"/>
                  <a:pt x="2" y="9"/>
                  <a:pt x="2" y="9"/>
                </a:cubicBezTo>
                <a:cubicBezTo>
                  <a:pt x="10" y="17"/>
                  <a:pt x="23" y="22"/>
                  <a:pt x="33" y="30"/>
                </a:cubicBezTo>
                <a:cubicBezTo>
                  <a:pt x="33" y="30"/>
                  <a:pt x="33" y="30"/>
                  <a:pt x="33" y="30"/>
                </a:cubicBezTo>
                <a:cubicBezTo>
                  <a:pt x="35" y="32"/>
                  <a:pt x="37" y="34"/>
                  <a:pt x="40" y="37"/>
                </a:cubicBezTo>
                <a:cubicBezTo>
                  <a:pt x="40" y="37"/>
                  <a:pt x="40" y="37"/>
                  <a:pt x="40" y="37"/>
                </a:cubicBezTo>
                <a:cubicBezTo>
                  <a:pt x="42" y="39"/>
                  <a:pt x="44" y="41"/>
                  <a:pt x="46" y="43"/>
                </a:cubicBezTo>
                <a:cubicBezTo>
                  <a:pt x="46" y="43"/>
                  <a:pt x="46" y="43"/>
                  <a:pt x="46" y="43"/>
                </a:cubicBezTo>
                <a:cubicBezTo>
                  <a:pt x="49" y="46"/>
                  <a:pt x="51" y="49"/>
                  <a:pt x="54" y="51"/>
                </a:cubicBezTo>
                <a:cubicBezTo>
                  <a:pt x="54" y="51"/>
                  <a:pt x="54" y="51"/>
                  <a:pt x="54" y="51"/>
                </a:cubicBezTo>
                <a:cubicBezTo>
                  <a:pt x="53" y="35"/>
                  <a:pt x="39" y="20"/>
                  <a:pt x="36" y="3"/>
                </a:cubicBezTo>
                <a:cubicBezTo>
                  <a:pt x="36" y="3"/>
                  <a:pt x="36" y="3"/>
                  <a:pt x="36" y="3"/>
                </a:cubicBezTo>
                <a:cubicBezTo>
                  <a:pt x="35" y="0"/>
                  <a:pt x="35" y="0"/>
                  <a:pt x="35" y="0"/>
                </a:cubicBezTo>
                <a:cubicBezTo>
                  <a:pt x="38" y="1"/>
                  <a:pt x="38" y="1"/>
                  <a:pt x="38" y="1"/>
                </a:cubicBezTo>
                <a:cubicBezTo>
                  <a:pt x="46" y="3"/>
                  <a:pt x="54" y="1"/>
                  <a:pt x="61" y="8"/>
                </a:cubicBezTo>
                <a:cubicBezTo>
                  <a:pt x="61" y="8"/>
                  <a:pt x="61" y="8"/>
                  <a:pt x="61" y="8"/>
                </a:cubicBezTo>
                <a:cubicBezTo>
                  <a:pt x="61" y="8"/>
                  <a:pt x="61" y="8"/>
                  <a:pt x="61" y="8"/>
                </a:cubicBezTo>
                <a:cubicBezTo>
                  <a:pt x="61" y="8"/>
                  <a:pt x="61" y="8"/>
                  <a:pt x="61" y="8"/>
                </a:cubicBezTo>
                <a:cubicBezTo>
                  <a:pt x="67" y="14"/>
                  <a:pt x="67" y="26"/>
                  <a:pt x="69" y="32"/>
                </a:cubicBezTo>
                <a:cubicBezTo>
                  <a:pt x="69" y="32"/>
                  <a:pt x="69" y="32"/>
                  <a:pt x="69" y="32"/>
                </a:cubicBezTo>
                <a:cubicBezTo>
                  <a:pt x="74" y="49"/>
                  <a:pt x="80" y="66"/>
                  <a:pt x="84" y="83"/>
                </a:cubicBezTo>
                <a:cubicBezTo>
                  <a:pt x="84" y="83"/>
                  <a:pt x="84" y="83"/>
                  <a:pt x="84" y="83"/>
                </a:cubicBezTo>
                <a:cubicBezTo>
                  <a:pt x="85" y="87"/>
                  <a:pt x="85" y="87"/>
                  <a:pt x="85" y="87"/>
                </a:cubicBezTo>
                <a:cubicBezTo>
                  <a:pt x="82" y="85"/>
                  <a:pt x="82" y="85"/>
                  <a:pt x="82"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06"/>
          <p:cNvSpPr>
            <a:spLocks noEditPoints="1"/>
          </p:cNvSpPr>
          <p:nvPr/>
        </p:nvSpPr>
        <p:spPr bwMode="auto">
          <a:xfrm>
            <a:off x="4921658" y="1166151"/>
            <a:ext cx="314325" cy="428625"/>
          </a:xfrm>
          <a:custGeom>
            <a:avLst/>
            <a:gdLst>
              <a:gd name="T0" fmla="*/ 26 w 67"/>
              <a:gd name="T1" fmla="*/ 79 h 91"/>
              <a:gd name="T2" fmla="*/ 2 w 67"/>
              <a:gd name="T3" fmla="*/ 15 h 91"/>
              <a:gd name="T4" fmla="*/ 1 w 67"/>
              <a:gd name="T5" fmla="*/ 15 h 91"/>
              <a:gd name="T6" fmla="*/ 0 w 67"/>
              <a:gd name="T7" fmla="*/ 12 h 91"/>
              <a:gd name="T8" fmla="*/ 2 w 67"/>
              <a:gd name="T9" fmla="*/ 12 h 91"/>
              <a:gd name="T10" fmla="*/ 2 w 67"/>
              <a:gd name="T11" fmla="*/ 11 h 91"/>
              <a:gd name="T12" fmla="*/ 5 w 67"/>
              <a:gd name="T13" fmla="*/ 12 h 91"/>
              <a:gd name="T14" fmla="*/ 14 w 67"/>
              <a:gd name="T15" fmla="*/ 16 h 91"/>
              <a:gd name="T16" fmla="*/ 22 w 67"/>
              <a:gd name="T17" fmla="*/ 38 h 91"/>
              <a:gd name="T18" fmla="*/ 30 w 67"/>
              <a:gd name="T19" fmla="*/ 59 h 91"/>
              <a:gd name="T20" fmla="*/ 40 w 67"/>
              <a:gd name="T21" fmla="*/ 63 h 91"/>
              <a:gd name="T22" fmla="*/ 43 w 67"/>
              <a:gd name="T23" fmla="*/ 62 h 91"/>
              <a:gd name="T24" fmla="*/ 42 w 67"/>
              <a:gd name="T25" fmla="*/ 35 h 91"/>
              <a:gd name="T26" fmla="*/ 34 w 67"/>
              <a:gd name="T27" fmla="*/ 4 h 91"/>
              <a:gd name="T28" fmla="*/ 34 w 67"/>
              <a:gd name="T29" fmla="*/ 4 h 91"/>
              <a:gd name="T30" fmla="*/ 36 w 67"/>
              <a:gd name="T31" fmla="*/ 1 h 91"/>
              <a:gd name="T32" fmla="*/ 37 w 67"/>
              <a:gd name="T33" fmla="*/ 0 h 91"/>
              <a:gd name="T34" fmla="*/ 50 w 67"/>
              <a:gd name="T35" fmla="*/ 9 h 91"/>
              <a:gd name="T36" fmla="*/ 61 w 67"/>
              <a:gd name="T37" fmla="*/ 32 h 91"/>
              <a:gd name="T38" fmla="*/ 66 w 67"/>
              <a:gd name="T39" fmla="*/ 59 h 91"/>
              <a:gd name="T40" fmla="*/ 60 w 67"/>
              <a:gd name="T41" fmla="*/ 85 h 91"/>
              <a:gd name="T42" fmla="*/ 37 w 67"/>
              <a:gd name="T43" fmla="*/ 87 h 91"/>
              <a:gd name="T44" fmla="*/ 39 w 67"/>
              <a:gd name="T45" fmla="*/ 83 h 91"/>
              <a:gd name="T46" fmla="*/ 58 w 67"/>
              <a:gd name="T47" fmla="*/ 83 h 91"/>
              <a:gd name="T48" fmla="*/ 62 w 67"/>
              <a:gd name="T49" fmla="*/ 59 h 91"/>
              <a:gd name="T50" fmla="*/ 57 w 67"/>
              <a:gd name="T51" fmla="*/ 33 h 91"/>
              <a:gd name="T52" fmla="*/ 48 w 67"/>
              <a:gd name="T53" fmla="*/ 11 h 91"/>
              <a:gd name="T54" fmla="*/ 38 w 67"/>
              <a:gd name="T55" fmla="*/ 5 h 91"/>
              <a:gd name="T56" fmla="*/ 37 w 67"/>
              <a:gd name="T57" fmla="*/ 5 h 91"/>
              <a:gd name="T58" fmla="*/ 45 w 67"/>
              <a:gd name="T59" fmla="*/ 34 h 91"/>
              <a:gd name="T60" fmla="*/ 45 w 67"/>
              <a:gd name="T61" fmla="*/ 64 h 91"/>
              <a:gd name="T62" fmla="*/ 40 w 67"/>
              <a:gd name="T63" fmla="*/ 66 h 91"/>
              <a:gd name="T64" fmla="*/ 27 w 67"/>
              <a:gd name="T65" fmla="*/ 61 h 91"/>
              <a:gd name="T66" fmla="*/ 18 w 67"/>
              <a:gd name="T67" fmla="*/ 39 h 91"/>
              <a:gd name="T68" fmla="*/ 11 w 67"/>
              <a:gd name="T69" fmla="*/ 18 h 91"/>
              <a:gd name="T70" fmla="*/ 6 w 67"/>
              <a:gd name="T71" fmla="*/ 15 h 91"/>
              <a:gd name="T72" fmla="*/ 28 w 67"/>
              <a:gd name="T73" fmla="*/ 7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91">
                <a:moveTo>
                  <a:pt x="37" y="87"/>
                </a:moveTo>
                <a:cubicBezTo>
                  <a:pt x="33" y="85"/>
                  <a:pt x="29" y="82"/>
                  <a:pt x="26" y="79"/>
                </a:cubicBezTo>
                <a:cubicBezTo>
                  <a:pt x="26" y="79"/>
                  <a:pt x="26" y="79"/>
                  <a:pt x="26" y="79"/>
                </a:cubicBezTo>
                <a:cubicBezTo>
                  <a:pt x="11" y="63"/>
                  <a:pt x="4" y="34"/>
                  <a:pt x="2" y="15"/>
                </a:cubicBezTo>
                <a:cubicBezTo>
                  <a:pt x="2" y="15"/>
                  <a:pt x="2" y="15"/>
                  <a:pt x="2" y="15"/>
                </a:cubicBezTo>
                <a:cubicBezTo>
                  <a:pt x="2" y="15"/>
                  <a:pt x="1" y="15"/>
                  <a:pt x="1" y="15"/>
                </a:cubicBezTo>
                <a:cubicBezTo>
                  <a:pt x="1" y="15"/>
                  <a:pt x="1" y="15"/>
                  <a:pt x="1" y="15"/>
                </a:cubicBezTo>
                <a:cubicBezTo>
                  <a:pt x="0" y="12"/>
                  <a:pt x="0" y="12"/>
                  <a:pt x="0" y="12"/>
                </a:cubicBezTo>
                <a:cubicBezTo>
                  <a:pt x="1" y="12"/>
                  <a:pt x="1" y="12"/>
                  <a:pt x="2" y="12"/>
                </a:cubicBezTo>
                <a:cubicBezTo>
                  <a:pt x="2" y="12"/>
                  <a:pt x="2" y="12"/>
                  <a:pt x="2" y="12"/>
                </a:cubicBezTo>
                <a:cubicBezTo>
                  <a:pt x="2" y="11"/>
                  <a:pt x="2" y="11"/>
                  <a:pt x="2" y="11"/>
                </a:cubicBezTo>
                <a:cubicBezTo>
                  <a:pt x="2" y="11"/>
                  <a:pt x="2" y="11"/>
                  <a:pt x="2" y="11"/>
                </a:cubicBezTo>
                <a:cubicBezTo>
                  <a:pt x="5" y="11"/>
                  <a:pt x="5" y="11"/>
                  <a:pt x="5" y="11"/>
                </a:cubicBezTo>
                <a:cubicBezTo>
                  <a:pt x="5" y="11"/>
                  <a:pt x="5" y="11"/>
                  <a:pt x="5" y="12"/>
                </a:cubicBezTo>
                <a:cubicBezTo>
                  <a:pt x="5" y="12"/>
                  <a:pt x="5" y="12"/>
                  <a:pt x="5" y="12"/>
                </a:cubicBezTo>
                <a:cubicBezTo>
                  <a:pt x="9" y="12"/>
                  <a:pt x="11" y="14"/>
                  <a:pt x="14" y="16"/>
                </a:cubicBezTo>
                <a:cubicBezTo>
                  <a:pt x="14" y="16"/>
                  <a:pt x="14" y="16"/>
                  <a:pt x="14" y="16"/>
                </a:cubicBezTo>
                <a:cubicBezTo>
                  <a:pt x="18" y="21"/>
                  <a:pt x="20" y="30"/>
                  <a:pt x="22" y="38"/>
                </a:cubicBezTo>
                <a:cubicBezTo>
                  <a:pt x="22" y="38"/>
                  <a:pt x="22" y="38"/>
                  <a:pt x="22" y="38"/>
                </a:cubicBezTo>
                <a:cubicBezTo>
                  <a:pt x="24" y="46"/>
                  <a:pt x="25" y="54"/>
                  <a:pt x="30" y="59"/>
                </a:cubicBezTo>
                <a:cubicBezTo>
                  <a:pt x="30" y="59"/>
                  <a:pt x="30" y="59"/>
                  <a:pt x="30" y="59"/>
                </a:cubicBezTo>
                <a:cubicBezTo>
                  <a:pt x="32" y="61"/>
                  <a:pt x="35" y="63"/>
                  <a:pt x="40" y="63"/>
                </a:cubicBezTo>
                <a:cubicBezTo>
                  <a:pt x="40" y="63"/>
                  <a:pt x="40" y="63"/>
                  <a:pt x="40" y="63"/>
                </a:cubicBezTo>
                <a:cubicBezTo>
                  <a:pt x="41" y="63"/>
                  <a:pt x="42" y="62"/>
                  <a:pt x="43" y="62"/>
                </a:cubicBezTo>
                <a:cubicBezTo>
                  <a:pt x="43" y="62"/>
                  <a:pt x="43" y="62"/>
                  <a:pt x="43" y="62"/>
                </a:cubicBezTo>
                <a:cubicBezTo>
                  <a:pt x="46" y="59"/>
                  <a:pt x="45" y="47"/>
                  <a:pt x="42" y="35"/>
                </a:cubicBezTo>
                <a:cubicBezTo>
                  <a:pt x="42" y="35"/>
                  <a:pt x="42" y="35"/>
                  <a:pt x="42" y="35"/>
                </a:cubicBezTo>
                <a:cubicBezTo>
                  <a:pt x="39" y="23"/>
                  <a:pt x="34" y="10"/>
                  <a:pt x="34" y="4"/>
                </a:cubicBezTo>
                <a:cubicBezTo>
                  <a:pt x="34" y="4"/>
                  <a:pt x="34" y="4"/>
                  <a:pt x="34" y="4"/>
                </a:cubicBezTo>
                <a:cubicBezTo>
                  <a:pt x="34" y="4"/>
                  <a:pt x="34" y="4"/>
                  <a:pt x="34" y="4"/>
                </a:cubicBezTo>
                <a:cubicBezTo>
                  <a:pt x="34" y="3"/>
                  <a:pt x="34" y="3"/>
                  <a:pt x="34" y="3"/>
                </a:cubicBezTo>
                <a:cubicBezTo>
                  <a:pt x="35" y="2"/>
                  <a:pt x="35" y="2"/>
                  <a:pt x="36" y="1"/>
                </a:cubicBezTo>
                <a:cubicBezTo>
                  <a:pt x="36" y="1"/>
                  <a:pt x="36" y="1"/>
                  <a:pt x="36" y="1"/>
                </a:cubicBezTo>
                <a:cubicBezTo>
                  <a:pt x="37" y="0"/>
                  <a:pt x="37" y="0"/>
                  <a:pt x="37" y="0"/>
                </a:cubicBezTo>
                <a:cubicBezTo>
                  <a:pt x="38" y="1"/>
                  <a:pt x="38" y="1"/>
                  <a:pt x="38" y="1"/>
                </a:cubicBezTo>
                <a:cubicBezTo>
                  <a:pt x="43" y="3"/>
                  <a:pt x="47" y="6"/>
                  <a:pt x="50" y="9"/>
                </a:cubicBezTo>
                <a:cubicBezTo>
                  <a:pt x="50" y="9"/>
                  <a:pt x="50" y="9"/>
                  <a:pt x="50" y="9"/>
                </a:cubicBezTo>
                <a:cubicBezTo>
                  <a:pt x="56" y="15"/>
                  <a:pt x="58" y="23"/>
                  <a:pt x="61" y="32"/>
                </a:cubicBezTo>
                <a:cubicBezTo>
                  <a:pt x="61" y="32"/>
                  <a:pt x="61" y="32"/>
                  <a:pt x="61" y="32"/>
                </a:cubicBezTo>
                <a:cubicBezTo>
                  <a:pt x="62" y="38"/>
                  <a:pt x="65" y="48"/>
                  <a:pt x="66" y="59"/>
                </a:cubicBezTo>
                <a:cubicBezTo>
                  <a:pt x="66" y="59"/>
                  <a:pt x="66" y="59"/>
                  <a:pt x="66" y="59"/>
                </a:cubicBezTo>
                <a:cubicBezTo>
                  <a:pt x="67" y="69"/>
                  <a:pt x="66" y="79"/>
                  <a:pt x="60" y="85"/>
                </a:cubicBezTo>
                <a:cubicBezTo>
                  <a:pt x="60" y="85"/>
                  <a:pt x="60" y="85"/>
                  <a:pt x="60" y="85"/>
                </a:cubicBezTo>
                <a:cubicBezTo>
                  <a:pt x="55" y="90"/>
                  <a:pt x="48" y="91"/>
                  <a:pt x="37" y="87"/>
                </a:cubicBezTo>
                <a:close/>
                <a:moveTo>
                  <a:pt x="28" y="76"/>
                </a:moveTo>
                <a:cubicBezTo>
                  <a:pt x="32" y="80"/>
                  <a:pt x="35" y="82"/>
                  <a:pt x="39" y="83"/>
                </a:cubicBezTo>
                <a:cubicBezTo>
                  <a:pt x="39" y="83"/>
                  <a:pt x="39" y="83"/>
                  <a:pt x="39" y="83"/>
                </a:cubicBezTo>
                <a:cubicBezTo>
                  <a:pt x="49" y="87"/>
                  <a:pt x="54" y="86"/>
                  <a:pt x="58" y="83"/>
                </a:cubicBezTo>
                <a:cubicBezTo>
                  <a:pt x="58" y="83"/>
                  <a:pt x="58" y="83"/>
                  <a:pt x="58" y="83"/>
                </a:cubicBezTo>
                <a:cubicBezTo>
                  <a:pt x="62" y="79"/>
                  <a:pt x="63" y="69"/>
                  <a:pt x="62" y="59"/>
                </a:cubicBezTo>
                <a:cubicBezTo>
                  <a:pt x="62" y="59"/>
                  <a:pt x="62" y="59"/>
                  <a:pt x="62" y="59"/>
                </a:cubicBezTo>
                <a:cubicBezTo>
                  <a:pt x="61" y="49"/>
                  <a:pt x="59" y="39"/>
                  <a:pt x="57" y="33"/>
                </a:cubicBezTo>
                <a:cubicBezTo>
                  <a:pt x="57" y="33"/>
                  <a:pt x="57" y="33"/>
                  <a:pt x="57" y="33"/>
                </a:cubicBezTo>
                <a:cubicBezTo>
                  <a:pt x="55" y="23"/>
                  <a:pt x="53" y="17"/>
                  <a:pt x="48" y="11"/>
                </a:cubicBezTo>
                <a:cubicBezTo>
                  <a:pt x="48" y="11"/>
                  <a:pt x="48" y="11"/>
                  <a:pt x="48" y="11"/>
                </a:cubicBezTo>
                <a:cubicBezTo>
                  <a:pt x="45" y="9"/>
                  <a:pt x="42" y="7"/>
                  <a:pt x="38" y="5"/>
                </a:cubicBezTo>
                <a:cubicBezTo>
                  <a:pt x="38" y="5"/>
                  <a:pt x="38" y="5"/>
                  <a:pt x="38" y="5"/>
                </a:cubicBezTo>
                <a:cubicBezTo>
                  <a:pt x="37" y="5"/>
                  <a:pt x="37" y="5"/>
                  <a:pt x="37" y="5"/>
                </a:cubicBezTo>
                <a:cubicBezTo>
                  <a:pt x="37" y="5"/>
                  <a:pt x="37" y="5"/>
                  <a:pt x="37" y="5"/>
                </a:cubicBezTo>
                <a:cubicBezTo>
                  <a:pt x="38" y="10"/>
                  <a:pt x="42" y="23"/>
                  <a:pt x="45" y="34"/>
                </a:cubicBezTo>
                <a:cubicBezTo>
                  <a:pt x="45" y="34"/>
                  <a:pt x="45" y="34"/>
                  <a:pt x="45" y="34"/>
                </a:cubicBezTo>
                <a:cubicBezTo>
                  <a:pt x="48" y="47"/>
                  <a:pt x="50" y="59"/>
                  <a:pt x="45" y="64"/>
                </a:cubicBezTo>
                <a:cubicBezTo>
                  <a:pt x="45" y="64"/>
                  <a:pt x="45" y="64"/>
                  <a:pt x="45" y="64"/>
                </a:cubicBezTo>
                <a:cubicBezTo>
                  <a:pt x="44" y="66"/>
                  <a:pt x="42" y="66"/>
                  <a:pt x="40" y="66"/>
                </a:cubicBezTo>
                <a:cubicBezTo>
                  <a:pt x="40" y="66"/>
                  <a:pt x="40" y="66"/>
                  <a:pt x="40" y="66"/>
                </a:cubicBezTo>
                <a:cubicBezTo>
                  <a:pt x="35" y="66"/>
                  <a:pt x="30" y="65"/>
                  <a:pt x="27" y="61"/>
                </a:cubicBezTo>
                <a:cubicBezTo>
                  <a:pt x="27" y="61"/>
                  <a:pt x="27" y="61"/>
                  <a:pt x="27" y="61"/>
                </a:cubicBezTo>
                <a:cubicBezTo>
                  <a:pt x="22" y="56"/>
                  <a:pt x="20" y="47"/>
                  <a:pt x="18" y="39"/>
                </a:cubicBezTo>
                <a:cubicBezTo>
                  <a:pt x="18" y="39"/>
                  <a:pt x="18" y="39"/>
                  <a:pt x="18" y="39"/>
                </a:cubicBezTo>
                <a:cubicBezTo>
                  <a:pt x="17" y="30"/>
                  <a:pt x="15" y="22"/>
                  <a:pt x="11" y="18"/>
                </a:cubicBezTo>
                <a:cubicBezTo>
                  <a:pt x="11" y="18"/>
                  <a:pt x="11" y="18"/>
                  <a:pt x="11" y="18"/>
                </a:cubicBezTo>
                <a:cubicBezTo>
                  <a:pt x="10" y="17"/>
                  <a:pt x="8" y="16"/>
                  <a:pt x="6" y="15"/>
                </a:cubicBezTo>
                <a:cubicBezTo>
                  <a:pt x="6" y="15"/>
                  <a:pt x="6" y="15"/>
                  <a:pt x="6" y="15"/>
                </a:cubicBezTo>
                <a:cubicBezTo>
                  <a:pt x="7" y="34"/>
                  <a:pt x="15" y="62"/>
                  <a:pt x="28"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07"/>
          <p:cNvSpPr>
            <a:spLocks noEditPoints="1"/>
          </p:cNvSpPr>
          <p:nvPr/>
        </p:nvSpPr>
        <p:spPr bwMode="auto">
          <a:xfrm>
            <a:off x="5231220" y="108876"/>
            <a:ext cx="752475" cy="788988"/>
          </a:xfrm>
          <a:custGeom>
            <a:avLst/>
            <a:gdLst>
              <a:gd name="T0" fmla="*/ 29 w 160"/>
              <a:gd name="T1" fmla="*/ 161 h 168"/>
              <a:gd name="T2" fmla="*/ 42 w 160"/>
              <a:gd name="T3" fmla="*/ 117 h 168"/>
              <a:gd name="T4" fmla="*/ 31 w 160"/>
              <a:gd name="T5" fmla="*/ 132 h 168"/>
              <a:gd name="T6" fmla="*/ 18 w 160"/>
              <a:gd name="T7" fmla="*/ 151 h 168"/>
              <a:gd name="T8" fmla="*/ 0 w 160"/>
              <a:gd name="T9" fmla="*/ 133 h 168"/>
              <a:gd name="T10" fmla="*/ 5 w 160"/>
              <a:gd name="T11" fmla="*/ 119 h 168"/>
              <a:gd name="T12" fmla="*/ 9 w 160"/>
              <a:gd name="T13" fmla="*/ 102 h 168"/>
              <a:gd name="T14" fmla="*/ 46 w 160"/>
              <a:gd name="T15" fmla="*/ 0 h 168"/>
              <a:gd name="T16" fmla="*/ 50 w 160"/>
              <a:gd name="T17" fmla="*/ 1 h 168"/>
              <a:gd name="T18" fmla="*/ 80 w 160"/>
              <a:gd name="T19" fmla="*/ 16 h 168"/>
              <a:gd name="T20" fmla="*/ 79 w 160"/>
              <a:gd name="T21" fmla="*/ 20 h 168"/>
              <a:gd name="T22" fmla="*/ 55 w 160"/>
              <a:gd name="T23" fmla="*/ 65 h 168"/>
              <a:gd name="T24" fmla="*/ 44 w 160"/>
              <a:gd name="T25" fmla="*/ 94 h 168"/>
              <a:gd name="T26" fmla="*/ 72 w 160"/>
              <a:gd name="T27" fmla="*/ 67 h 168"/>
              <a:gd name="T28" fmla="*/ 82 w 160"/>
              <a:gd name="T29" fmla="*/ 79 h 168"/>
              <a:gd name="T30" fmla="*/ 70 w 160"/>
              <a:gd name="T31" fmla="*/ 97 h 168"/>
              <a:gd name="T32" fmla="*/ 64 w 160"/>
              <a:gd name="T33" fmla="*/ 117 h 168"/>
              <a:gd name="T34" fmla="*/ 124 w 160"/>
              <a:gd name="T35" fmla="*/ 68 h 168"/>
              <a:gd name="T36" fmla="*/ 137 w 160"/>
              <a:gd name="T37" fmla="*/ 57 h 168"/>
              <a:gd name="T38" fmla="*/ 158 w 160"/>
              <a:gd name="T39" fmla="*/ 74 h 168"/>
              <a:gd name="T40" fmla="*/ 158 w 160"/>
              <a:gd name="T41" fmla="*/ 77 h 168"/>
              <a:gd name="T42" fmla="*/ 50 w 160"/>
              <a:gd name="T43" fmla="*/ 167 h 168"/>
              <a:gd name="T44" fmla="*/ 45 w 160"/>
              <a:gd name="T45" fmla="*/ 168 h 168"/>
              <a:gd name="T46" fmla="*/ 49 w 160"/>
              <a:gd name="T47" fmla="*/ 164 h 168"/>
              <a:gd name="T48" fmla="*/ 74 w 160"/>
              <a:gd name="T49" fmla="*/ 145 h 168"/>
              <a:gd name="T50" fmla="*/ 139 w 160"/>
              <a:gd name="T51" fmla="*/ 61 h 168"/>
              <a:gd name="T52" fmla="*/ 127 w 160"/>
              <a:gd name="T53" fmla="*/ 71 h 168"/>
              <a:gd name="T54" fmla="*/ 63 w 160"/>
              <a:gd name="T55" fmla="*/ 121 h 168"/>
              <a:gd name="T56" fmla="*/ 61 w 160"/>
              <a:gd name="T57" fmla="*/ 119 h 168"/>
              <a:gd name="T58" fmla="*/ 67 w 160"/>
              <a:gd name="T59" fmla="*/ 96 h 168"/>
              <a:gd name="T60" fmla="*/ 78 w 160"/>
              <a:gd name="T61" fmla="*/ 79 h 168"/>
              <a:gd name="T62" fmla="*/ 41 w 160"/>
              <a:gd name="T63" fmla="*/ 103 h 168"/>
              <a:gd name="T64" fmla="*/ 51 w 160"/>
              <a:gd name="T65" fmla="*/ 63 h 168"/>
              <a:gd name="T66" fmla="*/ 66 w 160"/>
              <a:gd name="T67" fmla="*/ 33 h 168"/>
              <a:gd name="T68" fmla="*/ 49 w 160"/>
              <a:gd name="T69" fmla="*/ 3 h 168"/>
              <a:gd name="T70" fmla="*/ 37 w 160"/>
              <a:gd name="T71" fmla="*/ 27 h 168"/>
              <a:gd name="T72" fmla="*/ 8 w 160"/>
              <a:gd name="T73" fmla="*/ 120 h 168"/>
              <a:gd name="T74" fmla="*/ 3 w 160"/>
              <a:gd name="T75" fmla="*/ 133 h 168"/>
              <a:gd name="T76" fmla="*/ 17 w 160"/>
              <a:gd name="T77" fmla="*/ 146 h 168"/>
              <a:gd name="T78" fmla="*/ 28 w 160"/>
              <a:gd name="T79" fmla="*/ 130 h 168"/>
              <a:gd name="T80" fmla="*/ 46 w 160"/>
              <a:gd name="T81" fmla="*/ 111 h 168"/>
              <a:gd name="T82" fmla="*/ 40 w 160"/>
              <a:gd name="T83" fmla="*/ 133 h 168"/>
              <a:gd name="T84" fmla="*/ 45 w 160"/>
              <a:gd name="T85" fmla="*/ 16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8">
                <a:moveTo>
                  <a:pt x="30" y="163"/>
                </a:moveTo>
                <a:cubicBezTo>
                  <a:pt x="29" y="162"/>
                  <a:pt x="29" y="162"/>
                  <a:pt x="29" y="162"/>
                </a:cubicBezTo>
                <a:cubicBezTo>
                  <a:pt x="29" y="161"/>
                  <a:pt x="29" y="161"/>
                  <a:pt x="29" y="161"/>
                </a:cubicBezTo>
                <a:cubicBezTo>
                  <a:pt x="31" y="151"/>
                  <a:pt x="34" y="142"/>
                  <a:pt x="37" y="133"/>
                </a:cubicBezTo>
                <a:cubicBezTo>
                  <a:pt x="37" y="133"/>
                  <a:pt x="37" y="133"/>
                  <a:pt x="37" y="133"/>
                </a:cubicBezTo>
                <a:cubicBezTo>
                  <a:pt x="38" y="127"/>
                  <a:pt x="41" y="122"/>
                  <a:pt x="42" y="117"/>
                </a:cubicBezTo>
                <a:cubicBezTo>
                  <a:pt x="42" y="117"/>
                  <a:pt x="42" y="117"/>
                  <a:pt x="42" y="117"/>
                </a:cubicBezTo>
                <a:cubicBezTo>
                  <a:pt x="38" y="120"/>
                  <a:pt x="34" y="127"/>
                  <a:pt x="31" y="132"/>
                </a:cubicBezTo>
                <a:cubicBezTo>
                  <a:pt x="31" y="132"/>
                  <a:pt x="31" y="132"/>
                  <a:pt x="31" y="132"/>
                </a:cubicBezTo>
                <a:cubicBezTo>
                  <a:pt x="27" y="137"/>
                  <a:pt x="24" y="144"/>
                  <a:pt x="19" y="149"/>
                </a:cubicBezTo>
                <a:cubicBezTo>
                  <a:pt x="19" y="149"/>
                  <a:pt x="19" y="149"/>
                  <a:pt x="19" y="149"/>
                </a:cubicBezTo>
                <a:cubicBezTo>
                  <a:pt x="18" y="151"/>
                  <a:pt x="18" y="151"/>
                  <a:pt x="18" y="151"/>
                </a:cubicBezTo>
                <a:cubicBezTo>
                  <a:pt x="17" y="149"/>
                  <a:pt x="17" y="149"/>
                  <a:pt x="17" y="149"/>
                </a:cubicBezTo>
                <a:cubicBezTo>
                  <a:pt x="12" y="145"/>
                  <a:pt x="1" y="143"/>
                  <a:pt x="0" y="133"/>
                </a:cubicBezTo>
                <a:cubicBezTo>
                  <a:pt x="0" y="133"/>
                  <a:pt x="0" y="133"/>
                  <a:pt x="0" y="133"/>
                </a:cubicBezTo>
                <a:cubicBezTo>
                  <a:pt x="0" y="133"/>
                  <a:pt x="0" y="133"/>
                  <a:pt x="0" y="133"/>
                </a:cubicBezTo>
                <a:cubicBezTo>
                  <a:pt x="0" y="133"/>
                  <a:pt x="0" y="133"/>
                  <a:pt x="0" y="133"/>
                </a:cubicBezTo>
                <a:cubicBezTo>
                  <a:pt x="0" y="127"/>
                  <a:pt x="4" y="122"/>
                  <a:pt x="5" y="119"/>
                </a:cubicBezTo>
                <a:cubicBezTo>
                  <a:pt x="5" y="119"/>
                  <a:pt x="5" y="119"/>
                  <a:pt x="5" y="119"/>
                </a:cubicBezTo>
                <a:cubicBezTo>
                  <a:pt x="7" y="114"/>
                  <a:pt x="8" y="108"/>
                  <a:pt x="9" y="102"/>
                </a:cubicBezTo>
                <a:cubicBezTo>
                  <a:pt x="9" y="102"/>
                  <a:pt x="9" y="102"/>
                  <a:pt x="9" y="102"/>
                </a:cubicBezTo>
                <a:cubicBezTo>
                  <a:pt x="15" y="76"/>
                  <a:pt x="21" y="50"/>
                  <a:pt x="34" y="25"/>
                </a:cubicBezTo>
                <a:cubicBezTo>
                  <a:pt x="34" y="25"/>
                  <a:pt x="34" y="25"/>
                  <a:pt x="34" y="25"/>
                </a:cubicBezTo>
                <a:cubicBezTo>
                  <a:pt x="38" y="17"/>
                  <a:pt x="45" y="9"/>
                  <a:pt x="46" y="0"/>
                </a:cubicBezTo>
                <a:cubicBezTo>
                  <a:pt x="46" y="0"/>
                  <a:pt x="46" y="0"/>
                  <a:pt x="46" y="0"/>
                </a:cubicBezTo>
                <a:cubicBezTo>
                  <a:pt x="50" y="0"/>
                  <a:pt x="50" y="0"/>
                  <a:pt x="50" y="0"/>
                </a:cubicBezTo>
                <a:cubicBezTo>
                  <a:pt x="50" y="1"/>
                  <a:pt x="50" y="1"/>
                  <a:pt x="50" y="1"/>
                </a:cubicBezTo>
                <a:cubicBezTo>
                  <a:pt x="50" y="1"/>
                  <a:pt x="50" y="1"/>
                  <a:pt x="50" y="1"/>
                </a:cubicBezTo>
                <a:cubicBezTo>
                  <a:pt x="50" y="0"/>
                  <a:pt x="50" y="0"/>
                  <a:pt x="50" y="0"/>
                </a:cubicBezTo>
                <a:cubicBezTo>
                  <a:pt x="59" y="7"/>
                  <a:pt x="70" y="10"/>
                  <a:pt x="80" y="16"/>
                </a:cubicBezTo>
                <a:cubicBezTo>
                  <a:pt x="80" y="16"/>
                  <a:pt x="80" y="16"/>
                  <a:pt x="80" y="16"/>
                </a:cubicBezTo>
                <a:cubicBezTo>
                  <a:pt x="83" y="19"/>
                  <a:pt x="83" y="19"/>
                  <a:pt x="83" y="19"/>
                </a:cubicBezTo>
                <a:cubicBezTo>
                  <a:pt x="79" y="20"/>
                  <a:pt x="79" y="20"/>
                  <a:pt x="79" y="20"/>
                </a:cubicBezTo>
                <a:cubicBezTo>
                  <a:pt x="75" y="20"/>
                  <a:pt x="72" y="29"/>
                  <a:pt x="70" y="34"/>
                </a:cubicBezTo>
                <a:cubicBezTo>
                  <a:pt x="70" y="34"/>
                  <a:pt x="70" y="34"/>
                  <a:pt x="70" y="34"/>
                </a:cubicBezTo>
                <a:cubicBezTo>
                  <a:pt x="65" y="45"/>
                  <a:pt x="59" y="54"/>
                  <a:pt x="55" y="65"/>
                </a:cubicBezTo>
                <a:cubicBezTo>
                  <a:pt x="55" y="65"/>
                  <a:pt x="55" y="65"/>
                  <a:pt x="55" y="65"/>
                </a:cubicBezTo>
                <a:cubicBezTo>
                  <a:pt x="51" y="74"/>
                  <a:pt x="47" y="84"/>
                  <a:pt x="44" y="94"/>
                </a:cubicBezTo>
                <a:cubicBezTo>
                  <a:pt x="44" y="94"/>
                  <a:pt x="44" y="94"/>
                  <a:pt x="44" y="94"/>
                </a:cubicBezTo>
                <a:cubicBezTo>
                  <a:pt x="53" y="85"/>
                  <a:pt x="63" y="78"/>
                  <a:pt x="71" y="69"/>
                </a:cubicBezTo>
                <a:cubicBezTo>
                  <a:pt x="71" y="69"/>
                  <a:pt x="71" y="69"/>
                  <a:pt x="71" y="69"/>
                </a:cubicBezTo>
                <a:cubicBezTo>
                  <a:pt x="72" y="67"/>
                  <a:pt x="72" y="67"/>
                  <a:pt x="72" y="67"/>
                </a:cubicBezTo>
                <a:cubicBezTo>
                  <a:pt x="73" y="68"/>
                  <a:pt x="73" y="68"/>
                  <a:pt x="73" y="68"/>
                </a:cubicBezTo>
                <a:cubicBezTo>
                  <a:pt x="77" y="71"/>
                  <a:pt x="80" y="75"/>
                  <a:pt x="82" y="79"/>
                </a:cubicBezTo>
                <a:cubicBezTo>
                  <a:pt x="82" y="79"/>
                  <a:pt x="82" y="79"/>
                  <a:pt x="82" y="79"/>
                </a:cubicBezTo>
                <a:cubicBezTo>
                  <a:pt x="84" y="80"/>
                  <a:pt x="84" y="80"/>
                  <a:pt x="84" y="80"/>
                </a:cubicBezTo>
                <a:cubicBezTo>
                  <a:pt x="82" y="81"/>
                  <a:pt x="82" y="81"/>
                  <a:pt x="82" y="81"/>
                </a:cubicBezTo>
                <a:cubicBezTo>
                  <a:pt x="78" y="82"/>
                  <a:pt x="74" y="89"/>
                  <a:pt x="70" y="97"/>
                </a:cubicBezTo>
                <a:cubicBezTo>
                  <a:pt x="70" y="97"/>
                  <a:pt x="70" y="97"/>
                  <a:pt x="70" y="97"/>
                </a:cubicBezTo>
                <a:cubicBezTo>
                  <a:pt x="67" y="104"/>
                  <a:pt x="65" y="112"/>
                  <a:pt x="64" y="117"/>
                </a:cubicBezTo>
                <a:cubicBezTo>
                  <a:pt x="64" y="117"/>
                  <a:pt x="64" y="117"/>
                  <a:pt x="64" y="117"/>
                </a:cubicBezTo>
                <a:cubicBezTo>
                  <a:pt x="78" y="112"/>
                  <a:pt x="92" y="96"/>
                  <a:pt x="103" y="87"/>
                </a:cubicBezTo>
                <a:cubicBezTo>
                  <a:pt x="103" y="87"/>
                  <a:pt x="103" y="87"/>
                  <a:pt x="103" y="87"/>
                </a:cubicBezTo>
                <a:cubicBezTo>
                  <a:pt x="111" y="81"/>
                  <a:pt x="117" y="74"/>
                  <a:pt x="124" y="68"/>
                </a:cubicBezTo>
                <a:cubicBezTo>
                  <a:pt x="124" y="68"/>
                  <a:pt x="124" y="68"/>
                  <a:pt x="124" y="68"/>
                </a:cubicBezTo>
                <a:cubicBezTo>
                  <a:pt x="129" y="64"/>
                  <a:pt x="134" y="62"/>
                  <a:pt x="137" y="57"/>
                </a:cubicBezTo>
                <a:cubicBezTo>
                  <a:pt x="137" y="57"/>
                  <a:pt x="137" y="57"/>
                  <a:pt x="137" y="57"/>
                </a:cubicBezTo>
                <a:cubicBezTo>
                  <a:pt x="138" y="55"/>
                  <a:pt x="138" y="55"/>
                  <a:pt x="138" y="55"/>
                </a:cubicBezTo>
                <a:cubicBezTo>
                  <a:pt x="140" y="57"/>
                  <a:pt x="140" y="57"/>
                  <a:pt x="140" y="57"/>
                </a:cubicBezTo>
                <a:cubicBezTo>
                  <a:pt x="146" y="63"/>
                  <a:pt x="152" y="68"/>
                  <a:pt x="158" y="74"/>
                </a:cubicBezTo>
                <a:cubicBezTo>
                  <a:pt x="158" y="74"/>
                  <a:pt x="158" y="74"/>
                  <a:pt x="158" y="74"/>
                </a:cubicBezTo>
                <a:cubicBezTo>
                  <a:pt x="160" y="75"/>
                  <a:pt x="160" y="75"/>
                  <a:pt x="160" y="75"/>
                </a:cubicBezTo>
                <a:cubicBezTo>
                  <a:pt x="158" y="77"/>
                  <a:pt x="158" y="77"/>
                  <a:pt x="158" y="77"/>
                </a:cubicBezTo>
                <a:cubicBezTo>
                  <a:pt x="130" y="99"/>
                  <a:pt x="105" y="126"/>
                  <a:pt x="76" y="148"/>
                </a:cubicBezTo>
                <a:cubicBezTo>
                  <a:pt x="76" y="148"/>
                  <a:pt x="76" y="148"/>
                  <a:pt x="76" y="148"/>
                </a:cubicBezTo>
                <a:cubicBezTo>
                  <a:pt x="69" y="154"/>
                  <a:pt x="59" y="163"/>
                  <a:pt x="50" y="167"/>
                </a:cubicBezTo>
                <a:cubicBezTo>
                  <a:pt x="50" y="167"/>
                  <a:pt x="50" y="167"/>
                  <a:pt x="50" y="167"/>
                </a:cubicBezTo>
                <a:cubicBezTo>
                  <a:pt x="48" y="168"/>
                  <a:pt x="47" y="168"/>
                  <a:pt x="45" y="168"/>
                </a:cubicBezTo>
                <a:cubicBezTo>
                  <a:pt x="45" y="168"/>
                  <a:pt x="45" y="168"/>
                  <a:pt x="45" y="168"/>
                </a:cubicBezTo>
                <a:cubicBezTo>
                  <a:pt x="39" y="168"/>
                  <a:pt x="35" y="165"/>
                  <a:pt x="30" y="163"/>
                </a:cubicBezTo>
                <a:close/>
                <a:moveTo>
                  <a:pt x="45" y="165"/>
                </a:moveTo>
                <a:cubicBezTo>
                  <a:pt x="46" y="165"/>
                  <a:pt x="47" y="164"/>
                  <a:pt x="49" y="164"/>
                </a:cubicBezTo>
                <a:cubicBezTo>
                  <a:pt x="49" y="164"/>
                  <a:pt x="49" y="164"/>
                  <a:pt x="49" y="164"/>
                </a:cubicBezTo>
                <a:cubicBezTo>
                  <a:pt x="57" y="161"/>
                  <a:pt x="66" y="151"/>
                  <a:pt x="74" y="145"/>
                </a:cubicBezTo>
                <a:cubicBezTo>
                  <a:pt x="74" y="145"/>
                  <a:pt x="74" y="145"/>
                  <a:pt x="74" y="145"/>
                </a:cubicBezTo>
                <a:cubicBezTo>
                  <a:pt x="102" y="124"/>
                  <a:pt x="127" y="98"/>
                  <a:pt x="154" y="75"/>
                </a:cubicBezTo>
                <a:cubicBezTo>
                  <a:pt x="154" y="75"/>
                  <a:pt x="154" y="75"/>
                  <a:pt x="154" y="75"/>
                </a:cubicBezTo>
                <a:cubicBezTo>
                  <a:pt x="149" y="70"/>
                  <a:pt x="144" y="66"/>
                  <a:pt x="139" y="61"/>
                </a:cubicBezTo>
                <a:cubicBezTo>
                  <a:pt x="139" y="61"/>
                  <a:pt x="139" y="61"/>
                  <a:pt x="139" y="61"/>
                </a:cubicBezTo>
                <a:cubicBezTo>
                  <a:pt x="135" y="65"/>
                  <a:pt x="130" y="68"/>
                  <a:pt x="127" y="71"/>
                </a:cubicBezTo>
                <a:cubicBezTo>
                  <a:pt x="127" y="71"/>
                  <a:pt x="127" y="71"/>
                  <a:pt x="127" y="71"/>
                </a:cubicBezTo>
                <a:cubicBezTo>
                  <a:pt x="120" y="77"/>
                  <a:pt x="113" y="83"/>
                  <a:pt x="106" y="89"/>
                </a:cubicBezTo>
                <a:cubicBezTo>
                  <a:pt x="106" y="89"/>
                  <a:pt x="106" y="89"/>
                  <a:pt x="106" y="89"/>
                </a:cubicBezTo>
                <a:cubicBezTo>
                  <a:pt x="94" y="99"/>
                  <a:pt x="79" y="116"/>
                  <a:pt x="63" y="121"/>
                </a:cubicBezTo>
                <a:cubicBezTo>
                  <a:pt x="63" y="121"/>
                  <a:pt x="63" y="121"/>
                  <a:pt x="63" y="121"/>
                </a:cubicBezTo>
                <a:cubicBezTo>
                  <a:pt x="61" y="121"/>
                  <a:pt x="61" y="121"/>
                  <a:pt x="61" y="121"/>
                </a:cubicBezTo>
                <a:cubicBezTo>
                  <a:pt x="61" y="119"/>
                  <a:pt x="61" y="119"/>
                  <a:pt x="61" y="119"/>
                </a:cubicBezTo>
                <a:cubicBezTo>
                  <a:pt x="61" y="119"/>
                  <a:pt x="61" y="118"/>
                  <a:pt x="61" y="118"/>
                </a:cubicBezTo>
                <a:cubicBezTo>
                  <a:pt x="61" y="118"/>
                  <a:pt x="61" y="118"/>
                  <a:pt x="61" y="118"/>
                </a:cubicBezTo>
                <a:cubicBezTo>
                  <a:pt x="61" y="113"/>
                  <a:pt x="63" y="104"/>
                  <a:pt x="67" y="96"/>
                </a:cubicBezTo>
                <a:cubicBezTo>
                  <a:pt x="67" y="96"/>
                  <a:pt x="67" y="96"/>
                  <a:pt x="67" y="96"/>
                </a:cubicBezTo>
                <a:cubicBezTo>
                  <a:pt x="70" y="89"/>
                  <a:pt x="74" y="82"/>
                  <a:pt x="78" y="79"/>
                </a:cubicBezTo>
                <a:cubicBezTo>
                  <a:pt x="78" y="79"/>
                  <a:pt x="78" y="79"/>
                  <a:pt x="78" y="79"/>
                </a:cubicBezTo>
                <a:cubicBezTo>
                  <a:pt x="76" y="77"/>
                  <a:pt x="74" y="74"/>
                  <a:pt x="72" y="72"/>
                </a:cubicBezTo>
                <a:cubicBezTo>
                  <a:pt x="72" y="72"/>
                  <a:pt x="72" y="72"/>
                  <a:pt x="72" y="72"/>
                </a:cubicBezTo>
                <a:cubicBezTo>
                  <a:pt x="62" y="84"/>
                  <a:pt x="50" y="91"/>
                  <a:pt x="41" y="103"/>
                </a:cubicBezTo>
                <a:cubicBezTo>
                  <a:pt x="41" y="103"/>
                  <a:pt x="41" y="103"/>
                  <a:pt x="41" y="103"/>
                </a:cubicBezTo>
                <a:cubicBezTo>
                  <a:pt x="38" y="101"/>
                  <a:pt x="38" y="101"/>
                  <a:pt x="38" y="101"/>
                </a:cubicBezTo>
                <a:cubicBezTo>
                  <a:pt x="42" y="89"/>
                  <a:pt x="46" y="76"/>
                  <a:pt x="51" y="63"/>
                </a:cubicBezTo>
                <a:cubicBezTo>
                  <a:pt x="51" y="63"/>
                  <a:pt x="51" y="63"/>
                  <a:pt x="51" y="63"/>
                </a:cubicBezTo>
                <a:cubicBezTo>
                  <a:pt x="56" y="53"/>
                  <a:pt x="62" y="43"/>
                  <a:pt x="66" y="33"/>
                </a:cubicBezTo>
                <a:cubicBezTo>
                  <a:pt x="66" y="33"/>
                  <a:pt x="66" y="33"/>
                  <a:pt x="66" y="33"/>
                </a:cubicBezTo>
                <a:cubicBezTo>
                  <a:pt x="68" y="29"/>
                  <a:pt x="70" y="21"/>
                  <a:pt x="75" y="18"/>
                </a:cubicBezTo>
                <a:cubicBezTo>
                  <a:pt x="75" y="18"/>
                  <a:pt x="75" y="18"/>
                  <a:pt x="75" y="18"/>
                </a:cubicBezTo>
                <a:cubicBezTo>
                  <a:pt x="67" y="13"/>
                  <a:pt x="57" y="10"/>
                  <a:pt x="49" y="3"/>
                </a:cubicBezTo>
                <a:cubicBezTo>
                  <a:pt x="49" y="3"/>
                  <a:pt x="49" y="3"/>
                  <a:pt x="49" y="3"/>
                </a:cubicBezTo>
                <a:cubicBezTo>
                  <a:pt x="47" y="12"/>
                  <a:pt x="41" y="20"/>
                  <a:pt x="37" y="27"/>
                </a:cubicBezTo>
                <a:cubicBezTo>
                  <a:pt x="37" y="27"/>
                  <a:pt x="37" y="27"/>
                  <a:pt x="37" y="27"/>
                </a:cubicBezTo>
                <a:cubicBezTo>
                  <a:pt x="25" y="51"/>
                  <a:pt x="18" y="77"/>
                  <a:pt x="13" y="103"/>
                </a:cubicBezTo>
                <a:cubicBezTo>
                  <a:pt x="13" y="103"/>
                  <a:pt x="13" y="103"/>
                  <a:pt x="13" y="103"/>
                </a:cubicBezTo>
                <a:cubicBezTo>
                  <a:pt x="11" y="109"/>
                  <a:pt x="10" y="115"/>
                  <a:pt x="8" y="120"/>
                </a:cubicBezTo>
                <a:cubicBezTo>
                  <a:pt x="8" y="120"/>
                  <a:pt x="8" y="120"/>
                  <a:pt x="8" y="120"/>
                </a:cubicBezTo>
                <a:cubicBezTo>
                  <a:pt x="6" y="124"/>
                  <a:pt x="3" y="129"/>
                  <a:pt x="3" y="133"/>
                </a:cubicBezTo>
                <a:cubicBezTo>
                  <a:pt x="3" y="133"/>
                  <a:pt x="3" y="133"/>
                  <a:pt x="3" y="133"/>
                </a:cubicBezTo>
                <a:cubicBezTo>
                  <a:pt x="3" y="133"/>
                  <a:pt x="3" y="133"/>
                  <a:pt x="3" y="133"/>
                </a:cubicBezTo>
                <a:cubicBezTo>
                  <a:pt x="3" y="133"/>
                  <a:pt x="3" y="133"/>
                  <a:pt x="3" y="133"/>
                </a:cubicBezTo>
                <a:cubicBezTo>
                  <a:pt x="3" y="138"/>
                  <a:pt x="12" y="142"/>
                  <a:pt x="17" y="146"/>
                </a:cubicBezTo>
                <a:cubicBezTo>
                  <a:pt x="17" y="146"/>
                  <a:pt x="17" y="146"/>
                  <a:pt x="17" y="146"/>
                </a:cubicBezTo>
                <a:cubicBezTo>
                  <a:pt x="21" y="141"/>
                  <a:pt x="24" y="135"/>
                  <a:pt x="28" y="130"/>
                </a:cubicBezTo>
                <a:cubicBezTo>
                  <a:pt x="28" y="130"/>
                  <a:pt x="28" y="130"/>
                  <a:pt x="28" y="130"/>
                </a:cubicBezTo>
                <a:cubicBezTo>
                  <a:pt x="32" y="125"/>
                  <a:pt x="36" y="114"/>
                  <a:pt x="44" y="112"/>
                </a:cubicBezTo>
                <a:cubicBezTo>
                  <a:pt x="44" y="112"/>
                  <a:pt x="44" y="112"/>
                  <a:pt x="44" y="112"/>
                </a:cubicBezTo>
                <a:cubicBezTo>
                  <a:pt x="46" y="111"/>
                  <a:pt x="46" y="111"/>
                  <a:pt x="46" y="111"/>
                </a:cubicBezTo>
                <a:cubicBezTo>
                  <a:pt x="46" y="114"/>
                  <a:pt x="46" y="114"/>
                  <a:pt x="46" y="114"/>
                </a:cubicBezTo>
                <a:cubicBezTo>
                  <a:pt x="45" y="121"/>
                  <a:pt x="42" y="127"/>
                  <a:pt x="40" y="133"/>
                </a:cubicBezTo>
                <a:cubicBezTo>
                  <a:pt x="40" y="133"/>
                  <a:pt x="40" y="133"/>
                  <a:pt x="40" y="133"/>
                </a:cubicBezTo>
                <a:cubicBezTo>
                  <a:pt x="38" y="142"/>
                  <a:pt x="35" y="151"/>
                  <a:pt x="33" y="160"/>
                </a:cubicBezTo>
                <a:cubicBezTo>
                  <a:pt x="33" y="160"/>
                  <a:pt x="33" y="160"/>
                  <a:pt x="33" y="160"/>
                </a:cubicBezTo>
                <a:cubicBezTo>
                  <a:pt x="37" y="162"/>
                  <a:pt x="41" y="165"/>
                  <a:pt x="45" y="1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08"/>
          <p:cNvSpPr>
            <a:spLocks noEditPoints="1"/>
          </p:cNvSpPr>
          <p:nvPr/>
        </p:nvSpPr>
        <p:spPr bwMode="auto">
          <a:xfrm>
            <a:off x="5674133" y="737526"/>
            <a:ext cx="300038" cy="330200"/>
          </a:xfrm>
          <a:custGeom>
            <a:avLst/>
            <a:gdLst>
              <a:gd name="T0" fmla="*/ 34 w 64"/>
              <a:gd name="T1" fmla="*/ 70 h 70"/>
              <a:gd name="T2" fmla="*/ 34 w 64"/>
              <a:gd name="T3" fmla="*/ 70 h 70"/>
              <a:gd name="T4" fmla="*/ 3 w 64"/>
              <a:gd name="T5" fmla="*/ 51 h 70"/>
              <a:gd name="T6" fmla="*/ 3 w 64"/>
              <a:gd name="T7" fmla="*/ 51 h 70"/>
              <a:gd name="T8" fmla="*/ 0 w 64"/>
              <a:gd name="T9" fmla="*/ 37 h 70"/>
              <a:gd name="T10" fmla="*/ 0 w 64"/>
              <a:gd name="T11" fmla="*/ 37 h 70"/>
              <a:gd name="T12" fmla="*/ 36 w 64"/>
              <a:gd name="T13" fmla="*/ 0 h 70"/>
              <a:gd name="T14" fmla="*/ 36 w 64"/>
              <a:gd name="T15" fmla="*/ 0 h 70"/>
              <a:gd name="T16" fmla="*/ 55 w 64"/>
              <a:gd name="T17" fmla="*/ 8 h 70"/>
              <a:gd name="T18" fmla="*/ 55 w 64"/>
              <a:gd name="T19" fmla="*/ 8 h 70"/>
              <a:gd name="T20" fmla="*/ 56 w 64"/>
              <a:gd name="T21" fmla="*/ 7 h 70"/>
              <a:gd name="T22" fmla="*/ 64 w 64"/>
              <a:gd name="T23" fmla="*/ 28 h 70"/>
              <a:gd name="T24" fmla="*/ 64 w 64"/>
              <a:gd name="T25" fmla="*/ 28 h 70"/>
              <a:gd name="T26" fmla="*/ 62 w 64"/>
              <a:gd name="T27" fmla="*/ 40 h 70"/>
              <a:gd name="T28" fmla="*/ 62 w 64"/>
              <a:gd name="T29" fmla="*/ 40 h 70"/>
              <a:gd name="T30" fmla="*/ 34 w 64"/>
              <a:gd name="T31" fmla="*/ 70 h 70"/>
              <a:gd name="T32" fmla="*/ 34 w 64"/>
              <a:gd name="T33" fmla="*/ 70 h 70"/>
              <a:gd name="T34" fmla="*/ 34 w 64"/>
              <a:gd name="T35" fmla="*/ 70 h 70"/>
              <a:gd name="T36" fmla="*/ 34 w 64"/>
              <a:gd name="T37" fmla="*/ 67 h 70"/>
              <a:gd name="T38" fmla="*/ 59 w 64"/>
              <a:gd name="T39" fmla="*/ 39 h 70"/>
              <a:gd name="T40" fmla="*/ 59 w 64"/>
              <a:gd name="T41" fmla="*/ 39 h 70"/>
              <a:gd name="T42" fmla="*/ 60 w 64"/>
              <a:gd name="T43" fmla="*/ 28 h 70"/>
              <a:gd name="T44" fmla="*/ 60 w 64"/>
              <a:gd name="T45" fmla="*/ 28 h 70"/>
              <a:gd name="T46" fmla="*/ 54 w 64"/>
              <a:gd name="T47" fmla="*/ 10 h 70"/>
              <a:gd name="T48" fmla="*/ 54 w 64"/>
              <a:gd name="T49" fmla="*/ 10 h 70"/>
              <a:gd name="T50" fmla="*/ 53 w 64"/>
              <a:gd name="T51" fmla="*/ 11 h 70"/>
              <a:gd name="T52" fmla="*/ 36 w 64"/>
              <a:gd name="T53" fmla="*/ 4 h 70"/>
              <a:gd name="T54" fmla="*/ 36 w 64"/>
              <a:gd name="T55" fmla="*/ 4 h 70"/>
              <a:gd name="T56" fmla="*/ 13 w 64"/>
              <a:gd name="T57" fmla="*/ 14 h 70"/>
              <a:gd name="T58" fmla="*/ 13 w 64"/>
              <a:gd name="T59" fmla="*/ 14 h 70"/>
              <a:gd name="T60" fmla="*/ 4 w 64"/>
              <a:gd name="T61" fmla="*/ 37 h 70"/>
              <a:gd name="T62" fmla="*/ 4 w 64"/>
              <a:gd name="T63" fmla="*/ 37 h 70"/>
              <a:gd name="T64" fmla="*/ 6 w 64"/>
              <a:gd name="T65" fmla="*/ 49 h 70"/>
              <a:gd name="T66" fmla="*/ 6 w 64"/>
              <a:gd name="T67" fmla="*/ 49 h 70"/>
              <a:gd name="T68" fmla="*/ 34 w 64"/>
              <a:gd name="T69" fmla="*/ 67 h 70"/>
              <a:gd name="T70" fmla="*/ 34 w 64"/>
              <a:gd name="T71" fmla="*/ 67 h 70"/>
              <a:gd name="T72" fmla="*/ 34 w 64"/>
              <a:gd name="T73" fmla="*/ 67 h 70"/>
              <a:gd name="T74" fmla="*/ 34 w 64"/>
              <a:gd name="T75" fmla="*/ 67 h 70"/>
              <a:gd name="T76" fmla="*/ 34 w 64"/>
              <a:gd name="T77"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70">
                <a:moveTo>
                  <a:pt x="34" y="70"/>
                </a:moveTo>
                <a:cubicBezTo>
                  <a:pt x="34" y="70"/>
                  <a:pt x="34" y="70"/>
                  <a:pt x="34" y="70"/>
                </a:cubicBezTo>
                <a:cubicBezTo>
                  <a:pt x="21" y="70"/>
                  <a:pt x="8" y="62"/>
                  <a:pt x="3" y="51"/>
                </a:cubicBezTo>
                <a:cubicBezTo>
                  <a:pt x="3" y="51"/>
                  <a:pt x="3" y="51"/>
                  <a:pt x="3" y="51"/>
                </a:cubicBezTo>
                <a:cubicBezTo>
                  <a:pt x="1" y="46"/>
                  <a:pt x="0" y="42"/>
                  <a:pt x="0" y="37"/>
                </a:cubicBezTo>
                <a:cubicBezTo>
                  <a:pt x="0" y="37"/>
                  <a:pt x="0" y="37"/>
                  <a:pt x="0" y="37"/>
                </a:cubicBezTo>
                <a:cubicBezTo>
                  <a:pt x="0" y="18"/>
                  <a:pt x="17" y="0"/>
                  <a:pt x="36" y="0"/>
                </a:cubicBezTo>
                <a:cubicBezTo>
                  <a:pt x="36" y="0"/>
                  <a:pt x="36" y="0"/>
                  <a:pt x="36" y="0"/>
                </a:cubicBezTo>
                <a:cubicBezTo>
                  <a:pt x="42" y="0"/>
                  <a:pt x="49" y="3"/>
                  <a:pt x="55" y="8"/>
                </a:cubicBezTo>
                <a:cubicBezTo>
                  <a:pt x="55" y="8"/>
                  <a:pt x="55" y="8"/>
                  <a:pt x="55" y="8"/>
                </a:cubicBezTo>
                <a:cubicBezTo>
                  <a:pt x="56" y="7"/>
                  <a:pt x="56" y="7"/>
                  <a:pt x="56" y="7"/>
                </a:cubicBezTo>
                <a:cubicBezTo>
                  <a:pt x="62" y="14"/>
                  <a:pt x="64" y="20"/>
                  <a:pt x="64" y="28"/>
                </a:cubicBezTo>
                <a:cubicBezTo>
                  <a:pt x="64" y="28"/>
                  <a:pt x="64" y="28"/>
                  <a:pt x="64" y="28"/>
                </a:cubicBezTo>
                <a:cubicBezTo>
                  <a:pt x="64" y="32"/>
                  <a:pt x="63" y="36"/>
                  <a:pt x="62" y="40"/>
                </a:cubicBezTo>
                <a:cubicBezTo>
                  <a:pt x="62" y="40"/>
                  <a:pt x="62" y="40"/>
                  <a:pt x="62" y="40"/>
                </a:cubicBezTo>
                <a:cubicBezTo>
                  <a:pt x="59" y="54"/>
                  <a:pt x="51" y="70"/>
                  <a:pt x="34" y="70"/>
                </a:cubicBezTo>
                <a:cubicBezTo>
                  <a:pt x="34" y="70"/>
                  <a:pt x="34" y="70"/>
                  <a:pt x="34" y="70"/>
                </a:cubicBezTo>
                <a:cubicBezTo>
                  <a:pt x="34" y="70"/>
                  <a:pt x="34" y="70"/>
                  <a:pt x="34" y="70"/>
                </a:cubicBezTo>
                <a:close/>
                <a:moveTo>
                  <a:pt x="34" y="67"/>
                </a:moveTo>
                <a:cubicBezTo>
                  <a:pt x="48" y="67"/>
                  <a:pt x="55" y="52"/>
                  <a:pt x="59" y="39"/>
                </a:cubicBezTo>
                <a:cubicBezTo>
                  <a:pt x="59" y="39"/>
                  <a:pt x="59" y="39"/>
                  <a:pt x="59" y="39"/>
                </a:cubicBezTo>
                <a:cubicBezTo>
                  <a:pt x="60" y="35"/>
                  <a:pt x="60" y="31"/>
                  <a:pt x="60" y="28"/>
                </a:cubicBezTo>
                <a:cubicBezTo>
                  <a:pt x="60" y="28"/>
                  <a:pt x="60" y="28"/>
                  <a:pt x="60" y="28"/>
                </a:cubicBezTo>
                <a:cubicBezTo>
                  <a:pt x="60" y="22"/>
                  <a:pt x="59" y="16"/>
                  <a:pt x="54" y="10"/>
                </a:cubicBezTo>
                <a:cubicBezTo>
                  <a:pt x="54" y="10"/>
                  <a:pt x="54" y="10"/>
                  <a:pt x="54" y="10"/>
                </a:cubicBezTo>
                <a:cubicBezTo>
                  <a:pt x="53" y="11"/>
                  <a:pt x="53" y="11"/>
                  <a:pt x="53" y="11"/>
                </a:cubicBezTo>
                <a:cubicBezTo>
                  <a:pt x="48" y="6"/>
                  <a:pt x="42" y="4"/>
                  <a:pt x="36" y="4"/>
                </a:cubicBezTo>
                <a:cubicBezTo>
                  <a:pt x="36" y="4"/>
                  <a:pt x="36" y="4"/>
                  <a:pt x="36" y="4"/>
                </a:cubicBezTo>
                <a:cubicBezTo>
                  <a:pt x="28" y="4"/>
                  <a:pt x="19" y="8"/>
                  <a:pt x="13" y="14"/>
                </a:cubicBezTo>
                <a:cubicBezTo>
                  <a:pt x="13" y="14"/>
                  <a:pt x="13" y="14"/>
                  <a:pt x="13" y="14"/>
                </a:cubicBezTo>
                <a:cubicBezTo>
                  <a:pt x="7" y="20"/>
                  <a:pt x="4" y="28"/>
                  <a:pt x="4" y="37"/>
                </a:cubicBezTo>
                <a:cubicBezTo>
                  <a:pt x="4" y="37"/>
                  <a:pt x="4" y="37"/>
                  <a:pt x="4" y="37"/>
                </a:cubicBezTo>
                <a:cubicBezTo>
                  <a:pt x="4" y="41"/>
                  <a:pt x="4" y="45"/>
                  <a:pt x="6" y="49"/>
                </a:cubicBezTo>
                <a:cubicBezTo>
                  <a:pt x="6" y="49"/>
                  <a:pt x="6" y="49"/>
                  <a:pt x="6" y="49"/>
                </a:cubicBezTo>
                <a:cubicBezTo>
                  <a:pt x="11" y="59"/>
                  <a:pt x="23" y="67"/>
                  <a:pt x="34" y="67"/>
                </a:cubicBezTo>
                <a:cubicBezTo>
                  <a:pt x="34" y="67"/>
                  <a:pt x="34" y="67"/>
                  <a:pt x="34" y="67"/>
                </a:cubicBezTo>
                <a:cubicBezTo>
                  <a:pt x="34" y="67"/>
                  <a:pt x="34" y="67"/>
                  <a:pt x="34" y="67"/>
                </a:cubicBezTo>
                <a:cubicBezTo>
                  <a:pt x="34" y="67"/>
                  <a:pt x="34" y="67"/>
                  <a:pt x="34" y="67"/>
                </a:cubicBezTo>
                <a:cubicBezTo>
                  <a:pt x="34" y="67"/>
                  <a:pt x="34" y="67"/>
                  <a:pt x="34"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09"/>
          <p:cNvSpPr>
            <a:spLocks noEditPoints="1"/>
          </p:cNvSpPr>
          <p:nvPr/>
        </p:nvSpPr>
        <p:spPr bwMode="auto">
          <a:xfrm>
            <a:off x="5743983" y="818489"/>
            <a:ext cx="165100" cy="165100"/>
          </a:xfrm>
          <a:custGeom>
            <a:avLst/>
            <a:gdLst>
              <a:gd name="T0" fmla="*/ 8 w 35"/>
              <a:gd name="T1" fmla="*/ 33 h 35"/>
              <a:gd name="T2" fmla="*/ 0 w 35"/>
              <a:gd name="T3" fmla="*/ 20 h 35"/>
              <a:gd name="T4" fmla="*/ 0 w 35"/>
              <a:gd name="T5" fmla="*/ 20 h 35"/>
              <a:gd name="T6" fmla="*/ 19 w 35"/>
              <a:gd name="T7" fmla="*/ 0 h 35"/>
              <a:gd name="T8" fmla="*/ 19 w 35"/>
              <a:gd name="T9" fmla="*/ 0 h 35"/>
              <a:gd name="T10" fmla="*/ 32 w 35"/>
              <a:gd name="T11" fmla="*/ 7 h 35"/>
              <a:gd name="T12" fmla="*/ 32 w 35"/>
              <a:gd name="T13" fmla="*/ 7 h 35"/>
              <a:gd name="T14" fmla="*/ 32 w 35"/>
              <a:gd name="T15" fmla="*/ 7 h 35"/>
              <a:gd name="T16" fmla="*/ 32 w 35"/>
              <a:gd name="T17" fmla="*/ 7 h 35"/>
              <a:gd name="T18" fmla="*/ 35 w 35"/>
              <a:gd name="T19" fmla="*/ 16 h 35"/>
              <a:gd name="T20" fmla="*/ 35 w 35"/>
              <a:gd name="T21" fmla="*/ 16 h 35"/>
              <a:gd name="T22" fmla="*/ 16 w 35"/>
              <a:gd name="T23" fmla="*/ 35 h 35"/>
              <a:gd name="T24" fmla="*/ 16 w 35"/>
              <a:gd name="T25" fmla="*/ 35 h 35"/>
              <a:gd name="T26" fmla="*/ 8 w 35"/>
              <a:gd name="T27" fmla="*/ 33 h 35"/>
              <a:gd name="T28" fmla="*/ 8 w 35"/>
              <a:gd name="T29" fmla="*/ 9 h 35"/>
              <a:gd name="T30" fmla="*/ 4 w 35"/>
              <a:gd name="T31" fmla="*/ 20 h 35"/>
              <a:gd name="T32" fmla="*/ 4 w 35"/>
              <a:gd name="T33" fmla="*/ 20 h 35"/>
              <a:gd name="T34" fmla="*/ 9 w 35"/>
              <a:gd name="T35" fmla="*/ 30 h 35"/>
              <a:gd name="T36" fmla="*/ 9 w 35"/>
              <a:gd name="T37" fmla="*/ 30 h 35"/>
              <a:gd name="T38" fmla="*/ 16 w 35"/>
              <a:gd name="T39" fmla="*/ 31 h 35"/>
              <a:gd name="T40" fmla="*/ 16 w 35"/>
              <a:gd name="T41" fmla="*/ 31 h 35"/>
              <a:gd name="T42" fmla="*/ 27 w 35"/>
              <a:gd name="T43" fmla="*/ 27 h 35"/>
              <a:gd name="T44" fmla="*/ 27 w 35"/>
              <a:gd name="T45" fmla="*/ 27 h 35"/>
              <a:gd name="T46" fmla="*/ 32 w 35"/>
              <a:gd name="T47" fmla="*/ 16 h 35"/>
              <a:gd name="T48" fmla="*/ 32 w 35"/>
              <a:gd name="T49" fmla="*/ 16 h 35"/>
              <a:gd name="T50" fmla="*/ 27 w 35"/>
              <a:gd name="T51" fmla="*/ 7 h 35"/>
              <a:gd name="T52" fmla="*/ 27 w 35"/>
              <a:gd name="T53" fmla="*/ 7 h 35"/>
              <a:gd name="T54" fmla="*/ 28 w 35"/>
              <a:gd name="T55" fmla="*/ 7 h 35"/>
              <a:gd name="T56" fmla="*/ 19 w 35"/>
              <a:gd name="T57" fmla="*/ 4 h 35"/>
              <a:gd name="T58" fmla="*/ 19 w 35"/>
              <a:gd name="T59" fmla="*/ 4 h 35"/>
              <a:gd name="T60" fmla="*/ 19 w 35"/>
              <a:gd name="T61" fmla="*/ 4 h 35"/>
              <a:gd name="T62" fmla="*/ 19 w 35"/>
              <a:gd name="T63" fmla="*/ 4 h 35"/>
              <a:gd name="T64" fmla="*/ 8 w 35"/>
              <a:gd name="T6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35">
                <a:moveTo>
                  <a:pt x="8" y="33"/>
                </a:moveTo>
                <a:cubicBezTo>
                  <a:pt x="2" y="29"/>
                  <a:pt x="0" y="24"/>
                  <a:pt x="0" y="20"/>
                </a:cubicBezTo>
                <a:cubicBezTo>
                  <a:pt x="0" y="20"/>
                  <a:pt x="0" y="20"/>
                  <a:pt x="0" y="20"/>
                </a:cubicBezTo>
                <a:cubicBezTo>
                  <a:pt x="0" y="10"/>
                  <a:pt x="9" y="0"/>
                  <a:pt x="19" y="0"/>
                </a:cubicBezTo>
                <a:cubicBezTo>
                  <a:pt x="19" y="0"/>
                  <a:pt x="19" y="0"/>
                  <a:pt x="19" y="0"/>
                </a:cubicBezTo>
                <a:cubicBezTo>
                  <a:pt x="23" y="0"/>
                  <a:pt x="28" y="2"/>
                  <a:pt x="32" y="7"/>
                </a:cubicBezTo>
                <a:cubicBezTo>
                  <a:pt x="32" y="7"/>
                  <a:pt x="32" y="7"/>
                  <a:pt x="32" y="7"/>
                </a:cubicBezTo>
                <a:cubicBezTo>
                  <a:pt x="32" y="7"/>
                  <a:pt x="32" y="7"/>
                  <a:pt x="32" y="7"/>
                </a:cubicBezTo>
                <a:cubicBezTo>
                  <a:pt x="32" y="7"/>
                  <a:pt x="32" y="7"/>
                  <a:pt x="32" y="7"/>
                </a:cubicBezTo>
                <a:cubicBezTo>
                  <a:pt x="34" y="10"/>
                  <a:pt x="35" y="13"/>
                  <a:pt x="35" y="16"/>
                </a:cubicBezTo>
                <a:cubicBezTo>
                  <a:pt x="35" y="16"/>
                  <a:pt x="35" y="16"/>
                  <a:pt x="35" y="16"/>
                </a:cubicBezTo>
                <a:cubicBezTo>
                  <a:pt x="35" y="26"/>
                  <a:pt x="26" y="35"/>
                  <a:pt x="16" y="35"/>
                </a:cubicBezTo>
                <a:cubicBezTo>
                  <a:pt x="16" y="35"/>
                  <a:pt x="16" y="35"/>
                  <a:pt x="16" y="35"/>
                </a:cubicBezTo>
                <a:cubicBezTo>
                  <a:pt x="13" y="35"/>
                  <a:pt x="10" y="34"/>
                  <a:pt x="8" y="33"/>
                </a:cubicBezTo>
                <a:close/>
                <a:moveTo>
                  <a:pt x="8" y="9"/>
                </a:moveTo>
                <a:cubicBezTo>
                  <a:pt x="5" y="12"/>
                  <a:pt x="4" y="16"/>
                  <a:pt x="4" y="20"/>
                </a:cubicBezTo>
                <a:cubicBezTo>
                  <a:pt x="4" y="20"/>
                  <a:pt x="4" y="20"/>
                  <a:pt x="4" y="20"/>
                </a:cubicBezTo>
                <a:cubicBezTo>
                  <a:pt x="4" y="23"/>
                  <a:pt x="5" y="27"/>
                  <a:pt x="9" y="30"/>
                </a:cubicBezTo>
                <a:cubicBezTo>
                  <a:pt x="9" y="30"/>
                  <a:pt x="9" y="30"/>
                  <a:pt x="9" y="30"/>
                </a:cubicBezTo>
                <a:cubicBezTo>
                  <a:pt x="12" y="31"/>
                  <a:pt x="14" y="31"/>
                  <a:pt x="16" y="31"/>
                </a:cubicBezTo>
                <a:cubicBezTo>
                  <a:pt x="16" y="31"/>
                  <a:pt x="16" y="31"/>
                  <a:pt x="16" y="31"/>
                </a:cubicBezTo>
                <a:cubicBezTo>
                  <a:pt x="20" y="31"/>
                  <a:pt x="24" y="30"/>
                  <a:pt x="27" y="27"/>
                </a:cubicBezTo>
                <a:cubicBezTo>
                  <a:pt x="27" y="27"/>
                  <a:pt x="27" y="27"/>
                  <a:pt x="27" y="27"/>
                </a:cubicBezTo>
                <a:cubicBezTo>
                  <a:pt x="30" y="24"/>
                  <a:pt x="32" y="20"/>
                  <a:pt x="32" y="16"/>
                </a:cubicBezTo>
                <a:cubicBezTo>
                  <a:pt x="32" y="16"/>
                  <a:pt x="32" y="16"/>
                  <a:pt x="32" y="16"/>
                </a:cubicBezTo>
                <a:cubicBezTo>
                  <a:pt x="32" y="13"/>
                  <a:pt x="30" y="10"/>
                  <a:pt x="27" y="7"/>
                </a:cubicBezTo>
                <a:cubicBezTo>
                  <a:pt x="27" y="7"/>
                  <a:pt x="27" y="7"/>
                  <a:pt x="27" y="7"/>
                </a:cubicBezTo>
                <a:cubicBezTo>
                  <a:pt x="28" y="7"/>
                  <a:pt x="28" y="7"/>
                  <a:pt x="28" y="7"/>
                </a:cubicBezTo>
                <a:cubicBezTo>
                  <a:pt x="25" y="5"/>
                  <a:pt x="22" y="4"/>
                  <a:pt x="19" y="4"/>
                </a:cubicBezTo>
                <a:cubicBezTo>
                  <a:pt x="19" y="4"/>
                  <a:pt x="19" y="4"/>
                  <a:pt x="19" y="4"/>
                </a:cubicBezTo>
                <a:cubicBezTo>
                  <a:pt x="19" y="4"/>
                  <a:pt x="19" y="4"/>
                  <a:pt x="19" y="4"/>
                </a:cubicBezTo>
                <a:cubicBezTo>
                  <a:pt x="19" y="4"/>
                  <a:pt x="19" y="4"/>
                  <a:pt x="19" y="4"/>
                </a:cubicBezTo>
                <a:cubicBezTo>
                  <a:pt x="15" y="4"/>
                  <a:pt x="11" y="6"/>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10"/>
          <p:cNvSpPr>
            <a:spLocks noEditPoints="1"/>
          </p:cNvSpPr>
          <p:nvPr/>
        </p:nvSpPr>
        <p:spPr bwMode="auto">
          <a:xfrm>
            <a:off x="5959883" y="883576"/>
            <a:ext cx="404813" cy="438150"/>
          </a:xfrm>
          <a:custGeom>
            <a:avLst/>
            <a:gdLst>
              <a:gd name="T0" fmla="*/ 22 w 86"/>
              <a:gd name="T1" fmla="*/ 86 h 93"/>
              <a:gd name="T2" fmla="*/ 25 w 86"/>
              <a:gd name="T3" fmla="*/ 77 h 93"/>
              <a:gd name="T4" fmla="*/ 31 w 86"/>
              <a:gd name="T5" fmla="*/ 61 h 93"/>
              <a:gd name="T6" fmla="*/ 27 w 86"/>
              <a:gd name="T7" fmla="*/ 56 h 93"/>
              <a:gd name="T8" fmla="*/ 12 w 86"/>
              <a:gd name="T9" fmla="*/ 79 h 93"/>
              <a:gd name="T10" fmla="*/ 11 w 86"/>
              <a:gd name="T11" fmla="*/ 80 h 93"/>
              <a:gd name="T12" fmla="*/ 2 w 86"/>
              <a:gd name="T13" fmla="*/ 75 h 93"/>
              <a:gd name="T14" fmla="*/ 0 w 86"/>
              <a:gd name="T15" fmla="*/ 74 h 93"/>
              <a:gd name="T16" fmla="*/ 18 w 86"/>
              <a:gd name="T17" fmla="*/ 13 h 93"/>
              <a:gd name="T18" fmla="*/ 23 w 86"/>
              <a:gd name="T19" fmla="*/ 1 h 93"/>
              <a:gd name="T20" fmla="*/ 24 w 86"/>
              <a:gd name="T21" fmla="*/ 0 h 93"/>
              <a:gd name="T22" fmla="*/ 24 w 86"/>
              <a:gd name="T23" fmla="*/ 0 h 93"/>
              <a:gd name="T24" fmla="*/ 36 w 86"/>
              <a:gd name="T25" fmla="*/ 2 h 93"/>
              <a:gd name="T26" fmla="*/ 37 w 86"/>
              <a:gd name="T27" fmla="*/ 5 h 93"/>
              <a:gd name="T28" fmla="*/ 31 w 86"/>
              <a:gd name="T29" fmla="*/ 36 h 93"/>
              <a:gd name="T30" fmla="*/ 43 w 86"/>
              <a:gd name="T31" fmla="*/ 25 h 93"/>
              <a:gd name="T32" fmla="*/ 45 w 86"/>
              <a:gd name="T33" fmla="*/ 25 h 93"/>
              <a:gd name="T34" fmla="*/ 53 w 86"/>
              <a:gd name="T35" fmla="*/ 37 h 93"/>
              <a:gd name="T36" fmla="*/ 51 w 86"/>
              <a:gd name="T37" fmla="*/ 43 h 93"/>
              <a:gd name="T38" fmla="*/ 63 w 86"/>
              <a:gd name="T39" fmla="*/ 34 h 93"/>
              <a:gd name="T40" fmla="*/ 70 w 86"/>
              <a:gd name="T41" fmla="*/ 31 h 93"/>
              <a:gd name="T42" fmla="*/ 85 w 86"/>
              <a:gd name="T43" fmla="*/ 40 h 93"/>
              <a:gd name="T44" fmla="*/ 86 w 86"/>
              <a:gd name="T45" fmla="*/ 42 h 93"/>
              <a:gd name="T46" fmla="*/ 59 w 86"/>
              <a:gd name="T47" fmla="*/ 64 h 93"/>
              <a:gd name="T48" fmla="*/ 30 w 86"/>
              <a:gd name="T49" fmla="*/ 92 h 93"/>
              <a:gd name="T50" fmla="*/ 28 w 86"/>
              <a:gd name="T51" fmla="*/ 93 h 93"/>
              <a:gd name="T52" fmla="*/ 35 w 86"/>
              <a:gd name="T53" fmla="*/ 60 h 93"/>
              <a:gd name="T54" fmla="*/ 35 w 86"/>
              <a:gd name="T55" fmla="*/ 61 h 93"/>
              <a:gd name="T56" fmla="*/ 28 w 86"/>
              <a:gd name="T57" fmla="*/ 79 h 93"/>
              <a:gd name="T58" fmla="*/ 26 w 86"/>
              <a:gd name="T59" fmla="*/ 86 h 93"/>
              <a:gd name="T60" fmla="*/ 28 w 86"/>
              <a:gd name="T61" fmla="*/ 89 h 93"/>
              <a:gd name="T62" fmla="*/ 57 w 86"/>
              <a:gd name="T63" fmla="*/ 61 h 93"/>
              <a:gd name="T64" fmla="*/ 82 w 86"/>
              <a:gd name="T65" fmla="*/ 42 h 93"/>
              <a:gd name="T66" fmla="*/ 70 w 86"/>
              <a:gd name="T67" fmla="*/ 35 h 93"/>
              <a:gd name="T68" fmla="*/ 65 w 86"/>
              <a:gd name="T69" fmla="*/ 36 h 93"/>
              <a:gd name="T70" fmla="*/ 46 w 86"/>
              <a:gd name="T71" fmla="*/ 52 h 93"/>
              <a:gd name="T72" fmla="*/ 44 w 86"/>
              <a:gd name="T73" fmla="*/ 50 h 93"/>
              <a:gd name="T74" fmla="*/ 49 w 86"/>
              <a:gd name="T75" fmla="*/ 37 h 93"/>
              <a:gd name="T76" fmla="*/ 44 w 86"/>
              <a:gd name="T77" fmla="*/ 29 h 93"/>
              <a:gd name="T78" fmla="*/ 30 w 86"/>
              <a:gd name="T79" fmla="*/ 41 h 93"/>
              <a:gd name="T80" fmla="*/ 28 w 86"/>
              <a:gd name="T81" fmla="*/ 39 h 93"/>
              <a:gd name="T82" fmla="*/ 28 w 86"/>
              <a:gd name="T83" fmla="*/ 38 h 93"/>
              <a:gd name="T84" fmla="*/ 33 w 86"/>
              <a:gd name="T85" fmla="*/ 5 h 93"/>
              <a:gd name="T86" fmla="*/ 25 w 86"/>
              <a:gd name="T87" fmla="*/ 4 h 93"/>
              <a:gd name="T88" fmla="*/ 24 w 86"/>
              <a:gd name="T89" fmla="*/ 5 h 93"/>
              <a:gd name="T90" fmla="*/ 22 w 86"/>
              <a:gd name="T91" fmla="*/ 13 h 93"/>
              <a:gd name="T92" fmla="*/ 15 w 86"/>
              <a:gd name="T93" fmla="*/ 35 h 93"/>
              <a:gd name="T94" fmla="*/ 4 w 86"/>
              <a:gd name="T95" fmla="*/ 72 h 93"/>
              <a:gd name="T96" fmla="*/ 10 w 86"/>
              <a:gd name="T97" fmla="*/ 76 h 93"/>
              <a:gd name="T98" fmla="*/ 25 w 86"/>
              <a:gd name="T99" fmla="*/ 52 h 93"/>
              <a:gd name="T100" fmla="*/ 28 w 86"/>
              <a:gd name="T101" fmla="*/ 52 h 93"/>
              <a:gd name="T102" fmla="*/ 23 w 86"/>
              <a:gd name="T103" fmla="*/ 3 h 93"/>
              <a:gd name="T104" fmla="*/ 23 w 86"/>
              <a:gd name="T105"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93">
                <a:moveTo>
                  <a:pt x="28" y="93"/>
                </a:moveTo>
                <a:cubicBezTo>
                  <a:pt x="24" y="91"/>
                  <a:pt x="22" y="89"/>
                  <a:pt x="22" y="86"/>
                </a:cubicBezTo>
                <a:cubicBezTo>
                  <a:pt x="22" y="86"/>
                  <a:pt x="22" y="86"/>
                  <a:pt x="22" y="86"/>
                </a:cubicBezTo>
                <a:cubicBezTo>
                  <a:pt x="22" y="83"/>
                  <a:pt x="24" y="81"/>
                  <a:pt x="25" y="77"/>
                </a:cubicBezTo>
                <a:cubicBezTo>
                  <a:pt x="25" y="77"/>
                  <a:pt x="25" y="77"/>
                  <a:pt x="25" y="77"/>
                </a:cubicBezTo>
                <a:cubicBezTo>
                  <a:pt x="27" y="72"/>
                  <a:pt x="29" y="66"/>
                  <a:pt x="31" y="61"/>
                </a:cubicBezTo>
                <a:cubicBezTo>
                  <a:pt x="31" y="61"/>
                  <a:pt x="31" y="61"/>
                  <a:pt x="31" y="61"/>
                </a:cubicBezTo>
                <a:cubicBezTo>
                  <a:pt x="30" y="59"/>
                  <a:pt x="28" y="57"/>
                  <a:pt x="27" y="56"/>
                </a:cubicBezTo>
                <a:cubicBezTo>
                  <a:pt x="27" y="56"/>
                  <a:pt x="27" y="56"/>
                  <a:pt x="27" y="56"/>
                </a:cubicBezTo>
                <a:cubicBezTo>
                  <a:pt x="21" y="63"/>
                  <a:pt x="18" y="72"/>
                  <a:pt x="12" y="79"/>
                </a:cubicBezTo>
                <a:cubicBezTo>
                  <a:pt x="12" y="79"/>
                  <a:pt x="12" y="79"/>
                  <a:pt x="12" y="79"/>
                </a:cubicBezTo>
                <a:cubicBezTo>
                  <a:pt x="11" y="80"/>
                  <a:pt x="11" y="80"/>
                  <a:pt x="11" y="80"/>
                </a:cubicBezTo>
                <a:cubicBezTo>
                  <a:pt x="10" y="80"/>
                  <a:pt x="10" y="80"/>
                  <a:pt x="10" y="80"/>
                </a:cubicBezTo>
                <a:cubicBezTo>
                  <a:pt x="7" y="78"/>
                  <a:pt x="4" y="75"/>
                  <a:pt x="2" y="75"/>
                </a:cubicBezTo>
                <a:cubicBezTo>
                  <a:pt x="2" y="75"/>
                  <a:pt x="2" y="75"/>
                  <a:pt x="2" y="75"/>
                </a:cubicBezTo>
                <a:cubicBezTo>
                  <a:pt x="0" y="74"/>
                  <a:pt x="0" y="74"/>
                  <a:pt x="0" y="74"/>
                </a:cubicBezTo>
                <a:cubicBezTo>
                  <a:pt x="1" y="73"/>
                  <a:pt x="1" y="73"/>
                  <a:pt x="1" y="73"/>
                </a:cubicBezTo>
                <a:cubicBezTo>
                  <a:pt x="2" y="66"/>
                  <a:pt x="12" y="32"/>
                  <a:pt x="18" y="13"/>
                </a:cubicBezTo>
                <a:cubicBezTo>
                  <a:pt x="18" y="13"/>
                  <a:pt x="18" y="13"/>
                  <a:pt x="18" y="13"/>
                </a:cubicBezTo>
                <a:cubicBezTo>
                  <a:pt x="20" y="7"/>
                  <a:pt x="21" y="3"/>
                  <a:pt x="23" y="1"/>
                </a:cubicBezTo>
                <a:cubicBezTo>
                  <a:pt x="23" y="1"/>
                  <a:pt x="23" y="1"/>
                  <a:pt x="23" y="1"/>
                </a:cubicBezTo>
                <a:cubicBezTo>
                  <a:pt x="23" y="1"/>
                  <a:pt x="23" y="1"/>
                  <a:pt x="24" y="0"/>
                </a:cubicBezTo>
                <a:cubicBezTo>
                  <a:pt x="24" y="0"/>
                  <a:pt x="24" y="0"/>
                  <a:pt x="24" y="0"/>
                </a:cubicBezTo>
                <a:cubicBezTo>
                  <a:pt x="24" y="0"/>
                  <a:pt x="24" y="0"/>
                  <a:pt x="24" y="0"/>
                </a:cubicBezTo>
                <a:cubicBezTo>
                  <a:pt x="27" y="1"/>
                  <a:pt x="32" y="1"/>
                  <a:pt x="36" y="2"/>
                </a:cubicBezTo>
                <a:cubicBezTo>
                  <a:pt x="36" y="2"/>
                  <a:pt x="36" y="2"/>
                  <a:pt x="36" y="2"/>
                </a:cubicBezTo>
                <a:cubicBezTo>
                  <a:pt x="37" y="3"/>
                  <a:pt x="37" y="3"/>
                  <a:pt x="37" y="3"/>
                </a:cubicBezTo>
                <a:cubicBezTo>
                  <a:pt x="37" y="5"/>
                  <a:pt x="37" y="5"/>
                  <a:pt x="37" y="5"/>
                </a:cubicBezTo>
                <a:cubicBezTo>
                  <a:pt x="33" y="15"/>
                  <a:pt x="31" y="25"/>
                  <a:pt x="31" y="36"/>
                </a:cubicBezTo>
                <a:cubicBezTo>
                  <a:pt x="31" y="36"/>
                  <a:pt x="31" y="36"/>
                  <a:pt x="31" y="36"/>
                </a:cubicBezTo>
                <a:cubicBezTo>
                  <a:pt x="35" y="32"/>
                  <a:pt x="38" y="28"/>
                  <a:pt x="43" y="25"/>
                </a:cubicBezTo>
                <a:cubicBezTo>
                  <a:pt x="43" y="25"/>
                  <a:pt x="43" y="25"/>
                  <a:pt x="43" y="25"/>
                </a:cubicBezTo>
                <a:cubicBezTo>
                  <a:pt x="44" y="25"/>
                  <a:pt x="44" y="25"/>
                  <a:pt x="44" y="25"/>
                </a:cubicBezTo>
                <a:cubicBezTo>
                  <a:pt x="45" y="25"/>
                  <a:pt x="45" y="25"/>
                  <a:pt x="45" y="25"/>
                </a:cubicBezTo>
                <a:cubicBezTo>
                  <a:pt x="50" y="28"/>
                  <a:pt x="53" y="32"/>
                  <a:pt x="53" y="37"/>
                </a:cubicBezTo>
                <a:cubicBezTo>
                  <a:pt x="53" y="37"/>
                  <a:pt x="53" y="37"/>
                  <a:pt x="53" y="37"/>
                </a:cubicBezTo>
                <a:cubicBezTo>
                  <a:pt x="53" y="39"/>
                  <a:pt x="52" y="41"/>
                  <a:pt x="51" y="43"/>
                </a:cubicBezTo>
                <a:cubicBezTo>
                  <a:pt x="51" y="43"/>
                  <a:pt x="51" y="43"/>
                  <a:pt x="51" y="43"/>
                </a:cubicBezTo>
                <a:cubicBezTo>
                  <a:pt x="55" y="40"/>
                  <a:pt x="59" y="36"/>
                  <a:pt x="63" y="34"/>
                </a:cubicBezTo>
                <a:cubicBezTo>
                  <a:pt x="63" y="34"/>
                  <a:pt x="63" y="34"/>
                  <a:pt x="63" y="34"/>
                </a:cubicBezTo>
                <a:cubicBezTo>
                  <a:pt x="65" y="32"/>
                  <a:pt x="68" y="31"/>
                  <a:pt x="70" y="31"/>
                </a:cubicBezTo>
                <a:cubicBezTo>
                  <a:pt x="70" y="31"/>
                  <a:pt x="70" y="31"/>
                  <a:pt x="70" y="31"/>
                </a:cubicBezTo>
                <a:cubicBezTo>
                  <a:pt x="76" y="31"/>
                  <a:pt x="80" y="36"/>
                  <a:pt x="85" y="40"/>
                </a:cubicBezTo>
                <a:cubicBezTo>
                  <a:pt x="85" y="40"/>
                  <a:pt x="85" y="40"/>
                  <a:pt x="85" y="40"/>
                </a:cubicBezTo>
                <a:cubicBezTo>
                  <a:pt x="86" y="41"/>
                  <a:pt x="86" y="41"/>
                  <a:pt x="86" y="41"/>
                </a:cubicBezTo>
                <a:cubicBezTo>
                  <a:pt x="86" y="42"/>
                  <a:pt x="86" y="42"/>
                  <a:pt x="86" y="42"/>
                </a:cubicBezTo>
                <a:cubicBezTo>
                  <a:pt x="81" y="51"/>
                  <a:pt x="66" y="59"/>
                  <a:pt x="59" y="64"/>
                </a:cubicBezTo>
                <a:cubicBezTo>
                  <a:pt x="59" y="64"/>
                  <a:pt x="59" y="64"/>
                  <a:pt x="59" y="64"/>
                </a:cubicBezTo>
                <a:cubicBezTo>
                  <a:pt x="47" y="73"/>
                  <a:pt x="39" y="81"/>
                  <a:pt x="30" y="92"/>
                </a:cubicBezTo>
                <a:cubicBezTo>
                  <a:pt x="30" y="92"/>
                  <a:pt x="30" y="92"/>
                  <a:pt x="30" y="92"/>
                </a:cubicBezTo>
                <a:cubicBezTo>
                  <a:pt x="29" y="93"/>
                  <a:pt x="29" y="93"/>
                  <a:pt x="29" y="93"/>
                </a:cubicBezTo>
                <a:cubicBezTo>
                  <a:pt x="28" y="93"/>
                  <a:pt x="28" y="93"/>
                  <a:pt x="28" y="93"/>
                </a:cubicBezTo>
                <a:close/>
                <a:moveTo>
                  <a:pt x="28" y="52"/>
                </a:moveTo>
                <a:cubicBezTo>
                  <a:pt x="30" y="54"/>
                  <a:pt x="33" y="56"/>
                  <a:pt x="35" y="60"/>
                </a:cubicBezTo>
                <a:cubicBezTo>
                  <a:pt x="35" y="60"/>
                  <a:pt x="35" y="60"/>
                  <a:pt x="35" y="60"/>
                </a:cubicBezTo>
                <a:cubicBezTo>
                  <a:pt x="35" y="61"/>
                  <a:pt x="35" y="61"/>
                  <a:pt x="35" y="61"/>
                </a:cubicBezTo>
                <a:cubicBezTo>
                  <a:pt x="35" y="61"/>
                  <a:pt x="35" y="61"/>
                  <a:pt x="35" y="61"/>
                </a:cubicBezTo>
                <a:cubicBezTo>
                  <a:pt x="32" y="67"/>
                  <a:pt x="30" y="73"/>
                  <a:pt x="28" y="79"/>
                </a:cubicBezTo>
                <a:cubicBezTo>
                  <a:pt x="28" y="79"/>
                  <a:pt x="28" y="79"/>
                  <a:pt x="28" y="79"/>
                </a:cubicBezTo>
                <a:cubicBezTo>
                  <a:pt x="27" y="82"/>
                  <a:pt x="26" y="84"/>
                  <a:pt x="26" y="86"/>
                </a:cubicBezTo>
                <a:cubicBezTo>
                  <a:pt x="26" y="86"/>
                  <a:pt x="26" y="86"/>
                  <a:pt x="26" y="86"/>
                </a:cubicBezTo>
                <a:cubicBezTo>
                  <a:pt x="26" y="87"/>
                  <a:pt x="26" y="88"/>
                  <a:pt x="28" y="89"/>
                </a:cubicBezTo>
                <a:cubicBezTo>
                  <a:pt x="28" y="89"/>
                  <a:pt x="28" y="89"/>
                  <a:pt x="28" y="89"/>
                </a:cubicBezTo>
                <a:cubicBezTo>
                  <a:pt x="37" y="79"/>
                  <a:pt x="45" y="70"/>
                  <a:pt x="57" y="61"/>
                </a:cubicBezTo>
                <a:cubicBezTo>
                  <a:pt x="57" y="61"/>
                  <a:pt x="57" y="61"/>
                  <a:pt x="57" y="61"/>
                </a:cubicBezTo>
                <a:cubicBezTo>
                  <a:pt x="64" y="57"/>
                  <a:pt x="77" y="49"/>
                  <a:pt x="82" y="42"/>
                </a:cubicBezTo>
                <a:cubicBezTo>
                  <a:pt x="82" y="42"/>
                  <a:pt x="82" y="42"/>
                  <a:pt x="82" y="42"/>
                </a:cubicBezTo>
                <a:cubicBezTo>
                  <a:pt x="77" y="38"/>
                  <a:pt x="73" y="35"/>
                  <a:pt x="70" y="35"/>
                </a:cubicBezTo>
                <a:cubicBezTo>
                  <a:pt x="70" y="35"/>
                  <a:pt x="70" y="35"/>
                  <a:pt x="70" y="35"/>
                </a:cubicBezTo>
                <a:cubicBezTo>
                  <a:pt x="68" y="35"/>
                  <a:pt x="67" y="35"/>
                  <a:pt x="65" y="36"/>
                </a:cubicBezTo>
                <a:cubicBezTo>
                  <a:pt x="65" y="36"/>
                  <a:pt x="65" y="36"/>
                  <a:pt x="65" y="36"/>
                </a:cubicBezTo>
                <a:cubicBezTo>
                  <a:pt x="59" y="41"/>
                  <a:pt x="53" y="47"/>
                  <a:pt x="46" y="52"/>
                </a:cubicBezTo>
                <a:cubicBezTo>
                  <a:pt x="46" y="52"/>
                  <a:pt x="46" y="52"/>
                  <a:pt x="46" y="52"/>
                </a:cubicBezTo>
                <a:cubicBezTo>
                  <a:pt x="44" y="50"/>
                  <a:pt x="44" y="50"/>
                  <a:pt x="44" y="50"/>
                </a:cubicBezTo>
                <a:cubicBezTo>
                  <a:pt x="47" y="45"/>
                  <a:pt x="49" y="40"/>
                  <a:pt x="49" y="37"/>
                </a:cubicBezTo>
                <a:cubicBezTo>
                  <a:pt x="49" y="37"/>
                  <a:pt x="49" y="37"/>
                  <a:pt x="49" y="37"/>
                </a:cubicBezTo>
                <a:cubicBezTo>
                  <a:pt x="49" y="34"/>
                  <a:pt x="48" y="31"/>
                  <a:pt x="44" y="29"/>
                </a:cubicBezTo>
                <a:cubicBezTo>
                  <a:pt x="44" y="29"/>
                  <a:pt x="44" y="29"/>
                  <a:pt x="44" y="29"/>
                </a:cubicBezTo>
                <a:cubicBezTo>
                  <a:pt x="39" y="31"/>
                  <a:pt x="36" y="37"/>
                  <a:pt x="30" y="41"/>
                </a:cubicBezTo>
                <a:cubicBezTo>
                  <a:pt x="30" y="41"/>
                  <a:pt x="30" y="41"/>
                  <a:pt x="30" y="41"/>
                </a:cubicBezTo>
                <a:cubicBezTo>
                  <a:pt x="28" y="42"/>
                  <a:pt x="28" y="42"/>
                  <a:pt x="28" y="42"/>
                </a:cubicBezTo>
                <a:cubicBezTo>
                  <a:pt x="28" y="39"/>
                  <a:pt x="28" y="39"/>
                  <a:pt x="28" y="39"/>
                </a:cubicBezTo>
                <a:cubicBezTo>
                  <a:pt x="28" y="39"/>
                  <a:pt x="28" y="38"/>
                  <a:pt x="28" y="38"/>
                </a:cubicBezTo>
                <a:cubicBezTo>
                  <a:pt x="28" y="38"/>
                  <a:pt x="28" y="38"/>
                  <a:pt x="28" y="38"/>
                </a:cubicBezTo>
                <a:cubicBezTo>
                  <a:pt x="28" y="27"/>
                  <a:pt x="29" y="16"/>
                  <a:pt x="33" y="5"/>
                </a:cubicBezTo>
                <a:cubicBezTo>
                  <a:pt x="33" y="5"/>
                  <a:pt x="33" y="5"/>
                  <a:pt x="33" y="5"/>
                </a:cubicBezTo>
                <a:cubicBezTo>
                  <a:pt x="31" y="5"/>
                  <a:pt x="28" y="5"/>
                  <a:pt x="25" y="4"/>
                </a:cubicBezTo>
                <a:cubicBezTo>
                  <a:pt x="25" y="4"/>
                  <a:pt x="25" y="4"/>
                  <a:pt x="25" y="4"/>
                </a:cubicBezTo>
                <a:cubicBezTo>
                  <a:pt x="25" y="4"/>
                  <a:pt x="25" y="5"/>
                  <a:pt x="24" y="5"/>
                </a:cubicBezTo>
                <a:cubicBezTo>
                  <a:pt x="24" y="5"/>
                  <a:pt x="24" y="5"/>
                  <a:pt x="24" y="5"/>
                </a:cubicBezTo>
                <a:cubicBezTo>
                  <a:pt x="24" y="7"/>
                  <a:pt x="23" y="10"/>
                  <a:pt x="22" y="13"/>
                </a:cubicBezTo>
                <a:cubicBezTo>
                  <a:pt x="22" y="13"/>
                  <a:pt x="22" y="13"/>
                  <a:pt x="22" y="13"/>
                </a:cubicBezTo>
                <a:cubicBezTo>
                  <a:pt x="20" y="18"/>
                  <a:pt x="17" y="26"/>
                  <a:pt x="15" y="35"/>
                </a:cubicBezTo>
                <a:cubicBezTo>
                  <a:pt x="15" y="35"/>
                  <a:pt x="15" y="35"/>
                  <a:pt x="15" y="35"/>
                </a:cubicBezTo>
                <a:cubicBezTo>
                  <a:pt x="10" y="50"/>
                  <a:pt x="6" y="66"/>
                  <a:pt x="4" y="72"/>
                </a:cubicBezTo>
                <a:cubicBezTo>
                  <a:pt x="4" y="72"/>
                  <a:pt x="4" y="72"/>
                  <a:pt x="4" y="72"/>
                </a:cubicBezTo>
                <a:cubicBezTo>
                  <a:pt x="7" y="73"/>
                  <a:pt x="9" y="74"/>
                  <a:pt x="10" y="76"/>
                </a:cubicBezTo>
                <a:cubicBezTo>
                  <a:pt x="10" y="76"/>
                  <a:pt x="10" y="76"/>
                  <a:pt x="10" y="76"/>
                </a:cubicBezTo>
                <a:cubicBezTo>
                  <a:pt x="16" y="69"/>
                  <a:pt x="19" y="60"/>
                  <a:pt x="25" y="52"/>
                </a:cubicBezTo>
                <a:cubicBezTo>
                  <a:pt x="25" y="52"/>
                  <a:pt x="25" y="52"/>
                  <a:pt x="25" y="52"/>
                </a:cubicBezTo>
                <a:cubicBezTo>
                  <a:pt x="26" y="51"/>
                  <a:pt x="26" y="51"/>
                  <a:pt x="26" y="51"/>
                </a:cubicBezTo>
                <a:cubicBezTo>
                  <a:pt x="28" y="52"/>
                  <a:pt x="28" y="52"/>
                  <a:pt x="28" y="52"/>
                </a:cubicBezTo>
                <a:close/>
                <a:moveTo>
                  <a:pt x="23" y="4"/>
                </a:moveTo>
                <a:cubicBezTo>
                  <a:pt x="23" y="3"/>
                  <a:pt x="23" y="3"/>
                  <a:pt x="23" y="3"/>
                </a:cubicBezTo>
                <a:cubicBezTo>
                  <a:pt x="23" y="3"/>
                  <a:pt x="23" y="3"/>
                  <a:pt x="23" y="3"/>
                </a:cubicBezTo>
                <a:cubicBezTo>
                  <a:pt x="23" y="3"/>
                  <a:pt x="23" y="3"/>
                  <a:pt x="23" y="3"/>
                </a:cubicBezTo>
                <a:cubicBezTo>
                  <a:pt x="23" y="4"/>
                  <a:pt x="23" y="4"/>
                  <a:pt x="2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11"/>
          <p:cNvSpPr>
            <a:spLocks noEditPoints="1"/>
          </p:cNvSpPr>
          <p:nvPr/>
        </p:nvSpPr>
        <p:spPr bwMode="auto">
          <a:xfrm>
            <a:off x="6082120" y="1072489"/>
            <a:ext cx="334963" cy="268288"/>
          </a:xfrm>
          <a:custGeom>
            <a:avLst/>
            <a:gdLst>
              <a:gd name="T0" fmla="*/ 9 w 71"/>
              <a:gd name="T1" fmla="*/ 57 h 57"/>
              <a:gd name="T2" fmla="*/ 0 w 71"/>
              <a:gd name="T3" fmla="*/ 53 h 57"/>
              <a:gd name="T4" fmla="*/ 0 w 71"/>
              <a:gd name="T5" fmla="*/ 53 h 57"/>
              <a:gd name="T6" fmla="*/ 1 w 71"/>
              <a:gd name="T7" fmla="*/ 49 h 57"/>
              <a:gd name="T8" fmla="*/ 10 w 71"/>
              <a:gd name="T9" fmla="*/ 53 h 57"/>
              <a:gd name="T10" fmla="*/ 10 w 71"/>
              <a:gd name="T11" fmla="*/ 53 h 57"/>
              <a:gd name="T12" fmla="*/ 34 w 71"/>
              <a:gd name="T13" fmla="*/ 27 h 57"/>
              <a:gd name="T14" fmla="*/ 34 w 71"/>
              <a:gd name="T15" fmla="*/ 27 h 57"/>
              <a:gd name="T16" fmla="*/ 63 w 71"/>
              <a:gd name="T17" fmla="*/ 5 h 57"/>
              <a:gd name="T18" fmla="*/ 63 w 71"/>
              <a:gd name="T19" fmla="*/ 5 h 57"/>
              <a:gd name="T20" fmla="*/ 56 w 71"/>
              <a:gd name="T21" fmla="*/ 3 h 57"/>
              <a:gd name="T22" fmla="*/ 56 w 71"/>
              <a:gd name="T23" fmla="*/ 3 h 57"/>
              <a:gd name="T24" fmla="*/ 57 w 71"/>
              <a:gd name="T25" fmla="*/ 0 h 57"/>
              <a:gd name="T26" fmla="*/ 67 w 71"/>
              <a:gd name="T27" fmla="*/ 2 h 57"/>
              <a:gd name="T28" fmla="*/ 67 w 71"/>
              <a:gd name="T29" fmla="*/ 2 h 57"/>
              <a:gd name="T30" fmla="*/ 71 w 71"/>
              <a:gd name="T31" fmla="*/ 2 h 57"/>
              <a:gd name="T32" fmla="*/ 68 w 71"/>
              <a:gd name="T33" fmla="*/ 5 h 57"/>
              <a:gd name="T34" fmla="*/ 37 w 71"/>
              <a:gd name="T35" fmla="*/ 30 h 57"/>
              <a:gd name="T36" fmla="*/ 37 w 71"/>
              <a:gd name="T37" fmla="*/ 30 h 57"/>
              <a:gd name="T38" fmla="*/ 11 w 71"/>
              <a:gd name="T39" fmla="*/ 56 h 57"/>
              <a:gd name="T40" fmla="*/ 11 w 71"/>
              <a:gd name="T41" fmla="*/ 56 h 57"/>
              <a:gd name="T42" fmla="*/ 11 w 71"/>
              <a:gd name="T43" fmla="*/ 57 h 57"/>
              <a:gd name="T44" fmla="*/ 9 w 71"/>
              <a:gd name="T45" fmla="*/ 57 h 57"/>
              <a:gd name="T46" fmla="*/ 56 w 71"/>
              <a:gd name="T47" fmla="*/ 3 h 57"/>
              <a:gd name="T48" fmla="*/ 56 w 71"/>
              <a:gd name="T49" fmla="*/ 3 h 57"/>
              <a:gd name="T50" fmla="*/ 56 w 71"/>
              <a:gd name="T51" fmla="*/ 3 h 57"/>
              <a:gd name="T52" fmla="*/ 56 w 71"/>
              <a:gd name="T53" fmla="*/ 3 h 57"/>
              <a:gd name="T54" fmla="*/ 56 w 71"/>
              <a:gd name="T5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57">
                <a:moveTo>
                  <a:pt x="9" y="57"/>
                </a:moveTo>
                <a:cubicBezTo>
                  <a:pt x="6" y="55"/>
                  <a:pt x="3" y="54"/>
                  <a:pt x="0" y="53"/>
                </a:cubicBezTo>
                <a:cubicBezTo>
                  <a:pt x="0" y="53"/>
                  <a:pt x="0" y="53"/>
                  <a:pt x="0" y="53"/>
                </a:cubicBezTo>
                <a:cubicBezTo>
                  <a:pt x="1" y="49"/>
                  <a:pt x="1" y="49"/>
                  <a:pt x="1" y="49"/>
                </a:cubicBezTo>
                <a:cubicBezTo>
                  <a:pt x="4" y="51"/>
                  <a:pt x="7" y="52"/>
                  <a:pt x="10" y="53"/>
                </a:cubicBezTo>
                <a:cubicBezTo>
                  <a:pt x="10" y="53"/>
                  <a:pt x="10" y="53"/>
                  <a:pt x="10" y="53"/>
                </a:cubicBezTo>
                <a:cubicBezTo>
                  <a:pt x="18" y="45"/>
                  <a:pt x="25" y="34"/>
                  <a:pt x="34" y="27"/>
                </a:cubicBezTo>
                <a:cubicBezTo>
                  <a:pt x="34" y="27"/>
                  <a:pt x="34" y="27"/>
                  <a:pt x="34" y="27"/>
                </a:cubicBezTo>
                <a:cubicBezTo>
                  <a:pt x="44" y="19"/>
                  <a:pt x="54" y="12"/>
                  <a:pt x="63" y="5"/>
                </a:cubicBezTo>
                <a:cubicBezTo>
                  <a:pt x="63" y="5"/>
                  <a:pt x="63" y="5"/>
                  <a:pt x="63" y="5"/>
                </a:cubicBezTo>
                <a:cubicBezTo>
                  <a:pt x="60" y="4"/>
                  <a:pt x="57" y="4"/>
                  <a:pt x="56" y="3"/>
                </a:cubicBezTo>
                <a:cubicBezTo>
                  <a:pt x="56" y="3"/>
                  <a:pt x="56" y="3"/>
                  <a:pt x="56" y="3"/>
                </a:cubicBezTo>
                <a:cubicBezTo>
                  <a:pt x="57" y="0"/>
                  <a:pt x="57" y="0"/>
                  <a:pt x="57" y="0"/>
                </a:cubicBezTo>
                <a:cubicBezTo>
                  <a:pt x="59" y="0"/>
                  <a:pt x="64" y="1"/>
                  <a:pt x="67" y="2"/>
                </a:cubicBezTo>
                <a:cubicBezTo>
                  <a:pt x="67" y="2"/>
                  <a:pt x="67" y="2"/>
                  <a:pt x="67" y="2"/>
                </a:cubicBezTo>
                <a:cubicBezTo>
                  <a:pt x="71" y="2"/>
                  <a:pt x="71" y="2"/>
                  <a:pt x="71" y="2"/>
                </a:cubicBezTo>
                <a:cubicBezTo>
                  <a:pt x="68" y="5"/>
                  <a:pt x="68" y="5"/>
                  <a:pt x="68" y="5"/>
                </a:cubicBezTo>
                <a:cubicBezTo>
                  <a:pt x="58" y="14"/>
                  <a:pt x="47" y="22"/>
                  <a:pt x="37" y="30"/>
                </a:cubicBezTo>
                <a:cubicBezTo>
                  <a:pt x="37" y="30"/>
                  <a:pt x="37" y="30"/>
                  <a:pt x="37" y="30"/>
                </a:cubicBezTo>
                <a:cubicBezTo>
                  <a:pt x="27" y="37"/>
                  <a:pt x="20" y="48"/>
                  <a:pt x="11" y="56"/>
                </a:cubicBezTo>
                <a:cubicBezTo>
                  <a:pt x="11" y="56"/>
                  <a:pt x="11" y="56"/>
                  <a:pt x="11" y="56"/>
                </a:cubicBezTo>
                <a:cubicBezTo>
                  <a:pt x="11" y="57"/>
                  <a:pt x="11" y="57"/>
                  <a:pt x="11" y="57"/>
                </a:cubicBezTo>
                <a:cubicBezTo>
                  <a:pt x="9" y="57"/>
                  <a:pt x="9" y="57"/>
                  <a:pt x="9" y="57"/>
                </a:cubicBezTo>
                <a:close/>
                <a:moveTo>
                  <a:pt x="56" y="3"/>
                </a:moveTo>
                <a:cubicBezTo>
                  <a:pt x="56" y="3"/>
                  <a:pt x="56" y="3"/>
                  <a:pt x="56" y="3"/>
                </a:cubicBezTo>
                <a:cubicBezTo>
                  <a:pt x="56" y="3"/>
                  <a:pt x="56" y="3"/>
                  <a:pt x="56" y="3"/>
                </a:cubicBezTo>
                <a:cubicBezTo>
                  <a:pt x="56" y="3"/>
                  <a:pt x="56" y="3"/>
                  <a:pt x="56" y="3"/>
                </a:cubicBezTo>
                <a:cubicBezTo>
                  <a:pt x="56" y="3"/>
                  <a:pt x="56" y="3"/>
                  <a:pt x="5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12"/>
          <p:cNvSpPr>
            <a:spLocks noEditPoints="1"/>
          </p:cNvSpPr>
          <p:nvPr/>
        </p:nvSpPr>
        <p:spPr bwMode="auto">
          <a:xfrm>
            <a:off x="5997983" y="1156626"/>
            <a:ext cx="107950" cy="107950"/>
          </a:xfrm>
          <a:custGeom>
            <a:avLst/>
            <a:gdLst>
              <a:gd name="T0" fmla="*/ 5 w 23"/>
              <a:gd name="T1" fmla="*/ 22 h 23"/>
              <a:gd name="T2" fmla="*/ 3 w 23"/>
              <a:gd name="T3" fmla="*/ 21 h 23"/>
              <a:gd name="T4" fmla="*/ 3 w 23"/>
              <a:gd name="T5" fmla="*/ 21 h 23"/>
              <a:gd name="T6" fmla="*/ 2 w 23"/>
              <a:gd name="T7" fmla="*/ 22 h 23"/>
              <a:gd name="T8" fmla="*/ 2 w 23"/>
              <a:gd name="T9" fmla="*/ 22 h 23"/>
              <a:gd name="T10" fmla="*/ 2 w 23"/>
              <a:gd name="T11" fmla="*/ 21 h 23"/>
              <a:gd name="T12" fmla="*/ 3 w 23"/>
              <a:gd name="T13" fmla="*/ 21 h 23"/>
              <a:gd name="T14" fmla="*/ 2 w 23"/>
              <a:gd name="T15" fmla="*/ 20 h 23"/>
              <a:gd name="T16" fmla="*/ 2 w 23"/>
              <a:gd name="T17" fmla="*/ 22 h 23"/>
              <a:gd name="T18" fmla="*/ 1 w 23"/>
              <a:gd name="T19" fmla="*/ 21 h 23"/>
              <a:gd name="T20" fmla="*/ 1 w 23"/>
              <a:gd name="T21" fmla="*/ 21 h 23"/>
              <a:gd name="T22" fmla="*/ 0 w 23"/>
              <a:gd name="T23" fmla="*/ 20 h 23"/>
              <a:gd name="T24" fmla="*/ 0 w 23"/>
              <a:gd name="T25" fmla="*/ 20 h 23"/>
              <a:gd name="T26" fmla="*/ 2 w 23"/>
              <a:gd name="T27" fmla="*/ 18 h 23"/>
              <a:gd name="T28" fmla="*/ 2 w 23"/>
              <a:gd name="T29" fmla="*/ 18 h 23"/>
              <a:gd name="T30" fmla="*/ 2 w 23"/>
              <a:gd name="T31" fmla="*/ 18 h 23"/>
              <a:gd name="T32" fmla="*/ 2 w 23"/>
              <a:gd name="T33" fmla="*/ 18 h 23"/>
              <a:gd name="T34" fmla="*/ 3 w 23"/>
              <a:gd name="T35" fmla="*/ 18 h 23"/>
              <a:gd name="T36" fmla="*/ 3 w 23"/>
              <a:gd name="T37" fmla="*/ 18 h 23"/>
              <a:gd name="T38" fmla="*/ 5 w 23"/>
              <a:gd name="T39" fmla="*/ 18 h 23"/>
              <a:gd name="T40" fmla="*/ 5 w 23"/>
              <a:gd name="T41" fmla="*/ 18 h 23"/>
              <a:gd name="T42" fmla="*/ 19 w 23"/>
              <a:gd name="T43" fmla="*/ 1 h 23"/>
              <a:gd name="T44" fmla="*/ 19 w 23"/>
              <a:gd name="T45" fmla="*/ 1 h 23"/>
              <a:gd name="T46" fmla="*/ 19 w 23"/>
              <a:gd name="T47" fmla="*/ 0 h 23"/>
              <a:gd name="T48" fmla="*/ 21 w 23"/>
              <a:gd name="T49" fmla="*/ 0 h 23"/>
              <a:gd name="T50" fmla="*/ 23 w 23"/>
              <a:gd name="T51" fmla="*/ 1 h 23"/>
              <a:gd name="T52" fmla="*/ 23 w 23"/>
              <a:gd name="T53" fmla="*/ 1 h 23"/>
              <a:gd name="T54" fmla="*/ 22 w 23"/>
              <a:gd name="T55" fmla="*/ 4 h 23"/>
              <a:gd name="T56" fmla="*/ 21 w 23"/>
              <a:gd name="T57" fmla="*/ 4 h 23"/>
              <a:gd name="T58" fmla="*/ 21 w 23"/>
              <a:gd name="T59" fmla="*/ 4 h 23"/>
              <a:gd name="T60" fmla="*/ 7 w 23"/>
              <a:gd name="T61" fmla="*/ 21 h 23"/>
              <a:gd name="T62" fmla="*/ 7 w 23"/>
              <a:gd name="T63" fmla="*/ 21 h 23"/>
              <a:gd name="T64" fmla="*/ 6 w 23"/>
              <a:gd name="T65" fmla="*/ 23 h 23"/>
              <a:gd name="T66" fmla="*/ 5 w 23"/>
              <a:gd name="T67" fmla="*/ 22 h 23"/>
              <a:gd name="T68" fmla="*/ 4 w 23"/>
              <a:gd name="T69" fmla="*/ 20 h 23"/>
              <a:gd name="T70" fmla="*/ 2 w 23"/>
              <a:gd name="T71" fmla="*/ 20 h 23"/>
              <a:gd name="T72" fmla="*/ 4 w 23"/>
              <a:gd name="T73" fmla="*/ 20 h 23"/>
              <a:gd name="T74" fmla="*/ 2 w 23"/>
              <a:gd name="T75" fmla="*/ 20 h 23"/>
              <a:gd name="T76" fmla="*/ 2 w 23"/>
              <a:gd name="T77" fmla="*/ 20 h 23"/>
              <a:gd name="T78" fmla="*/ 3 w 23"/>
              <a:gd name="T79" fmla="*/ 18 h 23"/>
              <a:gd name="T80" fmla="*/ 2 w 23"/>
              <a:gd name="T8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23">
                <a:moveTo>
                  <a:pt x="5" y="22"/>
                </a:moveTo>
                <a:cubicBezTo>
                  <a:pt x="5" y="22"/>
                  <a:pt x="3" y="21"/>
                  <a:pt x="3" y="21"/>
                </a:cubicBezTo>
                <a:cubicBezTo>
                  <a:pt x="3" y="21"/>
                  <a:pt x="3" y="21"/>
                  <a:pt x="3" y="21"/>
                </a:cubicBezTo>
                <a:cubicBezTo>
                  <a:pt x="3" y="21"/>
                  <a:pt x="2" y="22"/>
                  <a:pt x="2" y="22"/>
                </a:cubicBezTo>
                <a:cubicBezTo>
                  <a:pt x="2" y="22"/>
                  <a:pt x="2" y="22"/>
                  <a:pt x="2" y="22"/>
                </a:cubicBezTo>
                <a:cubicBezTo>
                  <a:pt x="2" y="21"/>
                  <a:pt x="2" y="21"/>
                  <a:pt x="2" y="21"/>
                </a:cubicBezTo>
                <a:cubicBezTo>
                  <a:pt x="3" y="21"/>
                  <a:pt x="3" y="21"/>
                  <a:pt x="3" y="21"/>
                </a:cubicBezTo>
                <a:cubicBezTo>
                  <a:pt x="2" y="20"/>
                  <a:pt x="2" y="20"/>
                  <a:pt x="2" y="20"/>
                </a:cubicBezTo>
                <a:cubicBezTo>
                  <a:pt x="2" y="22"/>
                  <a:pt x="2" y="22"/>
                  <a:pt x="2" y="22"/>
                </a:cubicBezTo>
                <a:cubicBezTo>
                  <a:pt x="1" y="21"/>
                  <a:pt x="1" y="21"/>
                  <a:pt x="1" y="21"/>
                </a:cubicBezTo>
                <a:cubicBezTo>
                  <a:pt x="1" y="21"/>
                  <a:pt x="1" y="21"/>
                  <a:pt x="1" y="21"/>
                </a:cubicBezTo>
                <a:cubicBezTo>
                  <a:pt x="1" y="21"/>
                  <a:pt x="0" y="21"/>
                  <a:pt x="0" y="20"/>
                </a:cubicBezTo>
                <a:cubicBezTo>
                  <a:pt x="0" y="20"/>
                  <a:pt x="0" y="20"/>
                  <a:pt x="0" y="20"/>
                </a:cubicBezTo>
                <a:cubicBezTo>
                  <a:pt x="1"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3" y="18"/>
                  <a:pt x="3" y="18"/>
                  <a:pt x="3" y="18"/>
                </a:cubicBezTo>
                <a:cubicBezTo>
                  <a:pt x="3" y="18"/>
                  <a:pt x="4" y="18"/>
                  <a:pt x="5" y="18"/>
                </a:cubicBezTo>
                <a:cubicBezTo>
                  <a:pt x="5" y="18"/>
                  <a:pt x="5" y="18"/>
                  <a:pt x="5" y="18"/>
                </a:cubicBezTo>
                <a:cubicBezTo>
                  <a:pt x="10" y="13"/>
                  <a:pt x="14" y="6"/>
                  <a:pt x="19" y="1"/>
                </a:cubicBezTo>
                <a:cubicBezTo>
                  <a:pt x="19" y="1"/>
                  <a:pt x="19" y="1"/>
                  <a:pt x="19" y="1"/>
                </a:cubicBezTo>
                <a:cubicBezTo>
                  <a:pt x="19" y="0"/>
                  <a:pt x="19" y="0"/>
                  <a:pt x="19" y="0"/>
                </a:cubicBezTo>
                <a:cubicBezTo>
                  <a:pt x="21" y="0"/>
                  <a:pt x="21" y="0"/>
                  <a:pt x="21" y="0"/>
                </a:cubicBezTo>
                <a:cubicBezTo>
                  <a:pt x="21" y="0"/>
                  <a:pt x="22" y="0"/>
                  <a:pt x="23" y="1"/>
                </a:cubicBezTo>
                <a:cubicBezTo>
                  <a:pt x="23" y="1"/>
                  <a:pt x="23" y="1"/>
                  <a:pt x="23" y="1"/>
                </a:cubicBezTo>
                <a:cubicBezTo>
                  <a:pt x="22" y="4"/>
                  <a:pt x="22" y="4"/>
                  <a:pt x="22" y="4"/>
                </a:cubicBezTo>
                <a:cubicBezTo>
                  <a:pt x="22" y="4"/>
                  <a:pt x="21" y="4"/>
                  <a:pt x="21" y="4"/>
                </a:cubicBezTo>
                <a:cubicBezTo>
                  <a:pt x="21" y="4"/>
                  <a:pt x="21" y="4"/>
                  <a:pt x="21" y="4"/>
                </a:cubicBezTo>
                <a:cubicBezTo>
                  <a:pt x="16" y="9"/>
                  <a:pt x="12" y="16"/>
                  <a:pt x="7" y="21"/>
                </a:cubicBezTo>
                <a:cubicBezTo>
                  <a:pt x="7" y="21"/>
                  <a:pt x="7" y="21"/>
                  <a:pt x="7" y="21"/>
                </a:cubicBezTo>
                <a:cubicBezTo>
                  <a:pt x="6" y="23"/>
                  <a:pt x="6" y="23"/>
                  <a:pt x="6" y="23"/>
                </a:cubicBezTo>
                <a:cubicBezTo>
                  <a:pt x="5" y="22"/>
                  <a:pt x="5" y="22"/>
                  <a:pt x="5" y="22"/>
                </a:cubicBezTo>
                <a:close/>
                <a:moveTo>
                  <a:pt x="4" y="20"/>
                </a:moveTo>
                <a:cubicBezTo>
                  <a:pt x="2" y="20"/>
                  <a:pt x="2" y="20"/>
                  <a:pt x="2" y="20"/>
                </a:cubicBezTo>
                <a:cubicBezTo>
                  <a:pt x="4" y="20"/>
                  <a:pt x="4" y="20"/>
                  <a:pt x="4" y="20"/>
                </a:cubicBezTo>
                <a:close/>
                <a:moveTo>
                  <a:pt x="2" y="20"/>
                </a:moveTo>
                <a:cubicBezTo>
                  <a:pt x="2" y="20"/>
                  <a:pt x="2" y="20"/>
                  <a:pt x="2" y="20"/>
                </a:cubicBezTo>
                <a:cubicBezTo>
                  <a:pt x="3" y="18"/>
                  <a:pt x="3" y="18"/>
                  <a:pt x="3" y="18"/>
                </a:cubicBezTo>
                <a:cubicBezTo>
                  <a:pt x="2" y="20"/>
                  <a:pt x="2" y="20"/>
                  <a:pt x="2"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3"/>
          <p:cNvSpPr>
            <a:spLocks noEditPoints="1"/>
          </p:cNvSpPr>
          <p:nvPr/>
        </p:nvSpPr>
        <p:spPr bwMode="auto">
          <a:xfrm>
            <a:off x="6105933" y="888339"/>
            <a:ext cx="57150" cy="169863"/>
          </a:xfrm>
          <a:custGeom>
            <a:avLst/>
            <a:gdLst>
              <a:gd name="T0" fmla="*/ 0 w 12"/>
              <a:gd name="T1" fmla="*/ 28 h 36"/>
              <a:gd name="T2" fmla="*/ 6 w 12"/>
              <a:gd name="T3" fmla="*/ 6 h 36"/>
              <a:gd name="T4" fmla="*/ 6 w 12"/>
              <a:gd name="T5" fmla="*/ 6 h 36"/>
              <a:gd name="T6" fmla="*/ 0 w 12"/>
              <a:gd name="T7" fmla="*/ 3 h 36"/>
              <a:gd name="T8" fmla="*/ 0 w 12"/>
              <a:gd name="T9" fmla="*/ 3 h 36"/>
              <a:gd name="T10" fmla="*/ 2 w 12"/>
              <a:gd name="T11" fmla="*/ 0 h 36"/>
              <a:gd name="T12" fmla="*/ 9 w 12"/>
              <a:gd name="T13" fmla="*/ 4 h 36"/>
              <a:gd name="T14" fmla="*/ 9 w 12"/>
              <a:gd name="T15" fmla="*/ 4 h 36"/>
              <a:gd name="T16" fmla="*/ 12 w 12"/>
              <a:gd name="T17" fmla="*/ 5 h 36"/>
              <a:gd name="T18" fmla="*/ 10 w 12"/>
              <a:gd name="T19" fmla="*/ 6 h 36"/>
              <a:gd name="T20" fmla="*/ 3 w 12"/>
              <a:gd name="T21" fmla="*/ 28 h 36"/>
              <a:gd name="T22" fmla="*/ 3 w 12"/>
              <a:gd name="T23" fmla="*/ 28 h 36"/>
              <a:gd name="T24" fmla="*/ 5 w 12"/>
              <a:gd name="T25" fmla="*/ 34 h 36"/>
              <a:gd name="T26" fmla="*/ 5 w 12"/>
              <a:gd name="T27" fmla="*/ 34 h 36"/>
              <a:gd name="T28" fmla="*/ 1 w 12"/>
              <a:gd name="T29" fmla="*/ 36 h 36"/>
              <a:gd name="T30" fmla="*/ 0 w 12"/>
              <a:gd name="T31" fmla="*/ 28 h 36"/>
              <a:gd name="T32" fmla="*/ 0 w 12"/>
              <a:gd name="T33" fmla="*/ 3 h 36"/>
              <a:gd name="T34" fmla="*/ 0 w 12"/>
              <a:gd name="T35" fmla="*/ 3 h 36"/>
              <a:gd name="T36" fmla="*/ 0 w 12"/>
              <a:gd name="T37" fmla="*/ 3 h 36"/>
              <a:gd name="T38" fmla="*/ 0 w 12"/>
              <a:gd name="T39" fmla="*/ 3 h 36"/>
              <a:gd name="T40" fmla="*/ 0 w 12"/>
              <a:gd name="T41"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6">
                <a:moveTo>
                  <a:pt x="0" y="28"/>
                </a:moveTo>
                <a:cubicBezTo>
                  <a:pt x="0" y="21"/>
                  <a:pt x="3" y="11"/>
                  <a:pt x="6" y="6"/>
                </a:cubicBezTo>
                <a:cubicBezTo>
                  <a:pt x="6" y="6"/>
                  <a:pt x="6" y="6"/>
                  <a:pt x="6" y="6"/>
                </a:cubicBezTo>
                <a:cubicBezTo>
                  <a:pt x="4" y="5"/>
                  <a:pt x="2" y="5"/>
                  <a:pt x="0" y="3"/>
                </a:cubicBezTo>
                <a:cubicBezTo>
                  <a:pt x="0" y="3"/>
                  <a:pt x="0" y="3"/>
                  <a:pt x="0" y="3"/>
                </a:cubicBezTo>
                <a:cubicBezTo>
                  <a:pt x="2" y="0"/>
                  <a:pt x="2" y="0"/>
                  <a:pt x="2" y="0"/>
                </a:cubicBezTo>
                <a:cubicBezTo>
                  <a:pt x="4" y="2"/>
                  <a:pt x="7" y="2"/>
                  <a:pt x="9" y="4"/>
                </a:cubicBezTo>
                <a:cubicBezTo>
                  <a:pt x="9" y="4"/>
                  <a:pt x="9" y="4"/>
                  <a:pt x="9" y="4"/>
                </a:cubicBezTo>
                <a:cubicBezTo>
                  <a:pt x="12" y="5"/>
                  <a:pt x="12" y="5"/>
                  <a:pt x="12" y="5"/>
                </a:cubicBezTo>
                <a:cubicBezTo>
                  <a:pt x="10" y="6"/>
                  <a:pt x="10" y="6"/>
                  <a:pt x="10" y="6"/>
                </a:cubicBezTo>
                <a:cubicBezTo>
                  <a:pt x="7" y="10"/>
                  <a:pt x="3" y="21"/>
                  <a:pt x="3" y="28"/>
                </a:cubicBezTo>
                <a:cubicBezTo>
                  <a:pt x="3" y="28"/>
                  <a:pt x="3" y="28"/>
                  <a:pt x="3" y="28"/>
                </a:cubicBezTo>
                <a:cubicBezTo>
                  <a:pt x="3" y="31"/>
                  <a:pt x="4" y="33"/>
                  <a:pt x="5" y="34"/>
                </a:cubicBezTo>
                <a:cubicBezTo>
                  <a:pt x="5" y="34"/>
                  <a:pt x="5" y="34"/>
                  <a:pt x="5" y="34"/>
                </a:cubicBezTo>
                <a:cubicBezTo>
                  <a:pt x="1" y="36"/>
                  <a:pt x="1" y="36"/>
                  <a:pt x="1" y="36"/>
                </a:cubicBezTo>
                <a:cubicBezTo>
                  <a:pt x="0" y="33"/>
                  <a:pt x="0" y="31"/>
                  <a:pt x="0" y="28"/>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14"/>
          <p:cNvSpPr>
            <a:spLocks/>
          </p:cNvSpPr>
          <p:nvPr/>
        </p:nvSpPr>
        <p:spPr bwMode="auto">
          <a:xfrm>
            <a:off x="6163083" y="1005814"/>
            <a:ext cx="60325" cy="80963"/>
          </a:xfrm>
          <a:custGeom>
            <a:avLst/>
            <a:gdLst>
              <a:gd name="T0" fmla="*/ 0 w 13"/>
              <a:gd name="T1" fmla="*/ 3 h 17"/>
              <a:gd name="T2" fmla="*/ 2 w 13"/>
              <a:gd name="T3" fmla="*/ 0 h 17"/>
              <a:gd name="T4" fmla="*/ 13 w 13"/>
              <a:gd name="T5" fmla="*/ 15 h 17"/>
              <a:gd name="T6" fmla="*/ 13 w 13"/>
              <a:gd name="T7" fmla="*/ 15 h 17"/>
              <a:gd name="T8" fmla="*/ 10 w 13"/>
              <a:gd name="T9" fmla="*/ 17 h 17"/>
              <a:gd name="T10" fmla="*/ 0 w 13"/>
              <a:gd name="T11" fmla="*/ 3 h 17"/>
            </a:gdLst>
            <a:ahLst/>
            <a:cxnLst>
              <a:cxn ang="0">
                <a:pos x="T0" y="T1"/>
              </a:cxn>
              <a:cxn ang="0">
                <a:pos x="T2" y="T3"/>
              </a:cxn>
              <a:cxn ang="0">
                <a:pos x="T4" y="T5"/>
              </a:cxn>
              <a:cxn ang="0">
                <a:pos x="T6" y="T7"/>
              </a:cxn>
              <a:cxn ang="0">
                <a:pos x="T8" y="T9"/>
              </a:cxn>
              <a:cxn ang="0">
                <a:pos x="T10" y="T11"/>
              </a:cxn>
            </a:cxnLst>
            <a:rect l="0" t="0" r="r" b="b"/>
            <a:pathLst>
              <a:path w="13" h="17">
                <a:moveTo>
                  <a:pt x="0" y="3"/>
                </a:moveTo>
                <a:cubicBezTo>
                  <a:pt x="2" y="0"/>
                  <a:pt x="2" y="0"/>
                  <a:pt x="2" y="0"/>
                </a:cubicBezTo>
                <a:cubicBezTo>
                  <a:pt x="9" y="5"/>
                  <a:pt x="9" y="8"/>
                  <a:pt x="13" y="15"/>
                </a:cubicBezTo>
                <a:cubicBezTo>
                  <a:pt x="13" y="15"/>
                  <a:pt x="13" y="15"/>
                  <a:pt x="13" y="15"/>
                </a:cubicBezTo>
                <a:cubicBezTo>
                  <a:pt x="10" y="17"/>
                  <a:pt x="10" y="17"/>
                  <a:pt x="10" y="17"/>
                </a:cubicBezTo>
                <a:cubicBezTo>
                  <a:pt x="6" y="9"/>
                  <a:pt x="6" y="7"/>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15"/>
          <p:cNvSpPr>
            <a:spLocks/>
          </p:cNvSpPr>
          <p:nvPr/>
        </p:nvSpPr>
        <p:spPr bwMode="auto">
          <a:xfrm>
            <a:off x="5734458" y="770864"/>
            <a:ext cx="263525" cy="325438"/>
          </a:xfrm>
          <a:custGeom>
            <a:avLst/>
            <a:gdLst>
              <a:gd name="T0" fmla="*/ 19 w 56"/>
              <a:gd name="T1" fmla="*/ 69 h 69"/>
              <a:gd name="T2" fmla="*/ 0 w 56"/>
              <a:gd name="T3" fmla="*/ 57 h 69"/>
              <a:gd name="T4" fmla="*/ 0 w 56"/>
              <a:gd name="T5" fmla="*/ 57 h 69"/>
              <a:gd name="T6" fmla="*/ 3 w 56"/>
              <a:gd name="T7" fmla="*/ 54 h 69"/>
              <a:gd name="T8" fmla="*/ 20 w 56"/>
              <a:gd name="T9" fmla="*/ 65 h 69"/>
              <a:gd name="T10" fmla="*/ 20 w 56"/>
              <a:gd name="T11" fmla="*/ 65 h 69"/>
              <a:gd name="T12" fmla="*/ 22 w 56"/>
              <a:gd name="T13" fmla="*/ 65 h 69"/>
              <a:gd name="T14" fmla="*/ 22 w 56"/>
              <a:gd name="T15" fmla="*/ 65 h 69"/>
              <a:gd name="T16" fmla="*/ 52 w 56"/>
              <a:gd name="T17" fmla="*/ 41 h 69"/>
              <a:gd name="T18" fmla="*/ 52 w 56"/>
              <a:gd name="T19" fmla="*/ 41 h 69"/>
              <a:gd name="T20" fmla="*/ 53 w 56"/>
              <a:gd name="T21" fmla="*/ 34 h 69"/>
              <a:gd name="T22" fmla="*/ 53 w 56"/>
              <a:gd name="T23" fmla="*/ 34 h 69"/>
              <a:gd name="T24" fmla="*/ 38 w 56"/>
              <a:gd name="T25" fmla="*/ 2 h 69"/>
              <a:gd name="T26" fmla="*/ 38 w 56"/>
              <a:gd name="T27" fmla="*/ 2 h 69"/>
              <a:gd name="T28" fmla="*/ 41 w 56"/>
              <a:gd name="T29" fmla="*/ 0 h 69"/>
              <a:gd name="T30" fmla="*/ 56 w 56"/>
              <a:gd name="T31" fmla="*/ 34 h 69"/>
              <a:gd name="T32" fmla="*/ 56 w 56"/>
              <a:gd name="T33" fmla="*/ 34 h 69"/>
              <a:gd name="T34" fmla="*/ 55 w 56"/>
              <a:gd name="T35" fmla="*/ 42 h 69"/>
              <a:gd name="T36" fmla="*/ 55 w 56"/>
              <a:gd name="T37" fmla="*/ 42 h 69"/>
              <a:gd name="T38" fmla="*/ 22 w 56"/>
              <a:gd name="T39" fmla="*/ 69 h 69"/>
              <a:gd name="T40" fmla="*/ 22 w 56"/>
              <a:gd name="T41" fmla="*/ 69 h 69"/>
              <a:gd name="T42" fmla="*/ 19 w 56"/>
              <a:gd name="T4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9">
                <a:moveTo>
                  <a:pt x="19" y="69"/>
                </a:moveTo>
                <a:cubicBezTo>
                  <a:pt x="11" y="68"/>
                  <a:pt x="5" y="62"/>
                  <a:pt x="0" y="57"/>
                </a:cubicBezTo>
                <a:cubicBezTo>
                  <a:pt x="0" y="57"/>
                  <a:pt x="0" y="57"/>
                  <a:pt x="0" y="57"/>
                </a:cubicBezTo>
                <a:cubicBezTo>
                  <a:pt x="3" y="54"/>
                  <a:pt x="3" y="54"/>
                  <a:pt x="3" y="54"/>
                </a:cubicBezTo>
                <a:cubicBezTo>
                  <a:pt x="7" y="60"/>
                  <a:pt x="13" y="65"/>
                  <a:pt x="20" y="65"/>
                </a:cubicBezTo>
                <a:cubicBezTo>
                  <a:pt x="20" y="65"/>
                  <a:pt x="20" y="65"/>
                  <a:pt x="20" y="65"/>
                </a:cubicBezTo>
                <a:cubicBezTo>
                  <a:pt x="20" y="65"/>
                  <a:pt x="21" y="65"/>
                  <a:pt x="22" y="65"/>
                </a:cubicBezTo>
                <a:cubicBezTo>
                  <a:pt x="22" y="65"/>
                  <a:pt x="22" y="65"/>
                  <a:pt x="22" y="65"/>
                </a:cubicBezTo>
                <a:cubicBezTo>
                  <a:pt x="35" y="66"/>
                  <a:pt x="48" y="53"/>
                  <a:pt x="52" y="41"/>
                </a:cubicBezTo>
                <a:cubicBezTo>
                  <a:pt x="52" y="41"/>
                  <a:pt x="52" y="41"/>
                  <a:pt x="52" y="41"/>
                </a:cubicBezTo>
                <a:cubicBezTo>
                  <a:pt x="52" y="39"/>
                  <a:pt x="53" y="36"/>
                  <a:pt x="53" y="34"/>
                </a:cubicBezTo>
                <a:cubicBezTo>
                  <a:pt x="53" y="34"/>
                  <a:pt x="53" y="34"/>
                  <a:pt x="53" y="34"/>
                </a:cubicBezTo>
                <a:cubicBezTo>
                  <a:pt x="53" y="23"/>
                  <a:pt x="45" y="12"/>
                  <a:pt x="38" y="2"/>
                </a:cubicBezTo>
                <a:cubicBezTo>
                  <a:pt x="38" y="2"/>
                  <a:pt x="38" y="2"/>
                  <a:pt x="38" y="2"/>
                </a:cubicBezTo>
                <a:cubicBezTo>
                  <a:pt x="41" y="0"/>
                  <a:pt x="41" y="0"/>
                  <a:pt x="41" y="0"/>
                </a:cubicBezTo>
                <a:cubicBezTo>
                  <a:pt x="48" y="10"/>
                  <a:pt x="56" y="21"/>
                  <a:pt x="56" y="34"/>
                </a:cubicBezTo>
                <a:cubicBezTo>
                  <a:pt x="56" y="34"/>
                  <a:pt x="56" y="34"/>
                  <a:pt x="56" y="34"/>
                </a:cubicBezTo>
                <a:cubicBezTo>
                  <a:pt x="56" y="37"/>
                  <a:pt x="56" y="39"/>
                  <a:pt x="55" y="42"/>
                </a:cubicBezTo>
                <a:cubicBezTo>
                  <a:pt x="55" y="42"/>
                  <a:pt x="55" y="42"/>
                  <a:pt x="55" y="42"/>
                </a:cubicBezTo>
                <a:cubicBezTo>
                  <a:pt x="51" y="56"/>
                  <a:pt x="37" y="69"/>
                  <a:pt x="22" y="69"/>
                </a:cubicBezTo>
                <a:cubicBezTo>
                  <a:pt x="22" y="69"/>
                  <a:pt x="22" y="69"/>
                  <a:pt x="22" y="69"/>
                </a:cubicBezTo>
                <a:cubicBezTo>
                  <a:pt x="21" y="69"/>
                  <a:pt x="20" y="69"/>
                  <a:pt x="19"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16"/>
          <p:cNvSpPr>
            <a:spLocks/>
          </p:cNvSpPr>
          <p:nvPr/>
        </p:nvSpPr>
        <p:spPr bwMode="auto">
          <a:xfrm>
            <a:off x="5758270" y="828014"/>
            <a:ext cx="98425" cy="146050"/>
          </a:xfrm>
          <a:custGeom>
            <a:avLst/>
            <a:gdLst>
              <a:gd name="T0" fmla="*/ 4 w 21"/>
              <a:gd name="T1" fmla="*/ 31 h 31"/>
              <a:gd name="T2" fmla="*/ 2 w 21"/>
              <a:gd name="T3" fmla="*/ 30 h 31"/>
              <a:gd name="T4" fmla="*/ 2 w 21"/>
              <a:gd name="T5" fmla="*/ 30 h 31"/>
              <a:gd name="T6" fmla="*/ 2 w 21"/>
              <a:gd name="T7" fmla="*/ 30 h 31"/>
              <a:gd name="T8" fmla="*/ 1 w 21"/>
              <a:gd name="T9" fmla="*/ 30 h 31"/>
              <a:gd name="T10" fmla="*/ 0 w 21"/>
              <a:gd name="T11" fmla="*/ 24 h 31"/>
              <a:gd name="T12" fmla="*/ 0 w 21"/>
              <a:gd name="T13" fmla="*/ 24 h 31"/>
              <a:gd name="T14" fmla="*/ 5 w 21"/>
              <a:gd name="T15" fmla="*/ 9 h 31"/>
              <a:gd name="T16" fmla="*/ 5 w 21"/>
              <a:gd name="T17" fmla="*/ 9 h 31"/>
              <a:gd name="T18" fmla="*/ 17 w 21"/>
              <a:gd name="T19" fmla="*/ 0 h 31"/>
              <a:gd name="T20" fmla="*/ 17 w 21"/>
              <a:gd name="T21" fmla="*/ 0 h 31"/>
              <a:gd name="T22" fmla="*/ 21 w 21"/>
              <a:gd name="T23" fmla="*/ 2 h 31"/>
              <a:gd name="T24" fmla="*/ 21 w 21"/>
              <a:gd name="T25" fmla="*/ 2 h 31"/>
              <a:gd name="T26" fmla="*/ 19 w 21"/>
              <a:gd name="T27" fmla="*/ 4 h 31"/>
              <a:gd name="T28" fmla="*/ 17 w 21"/>
              <a:gd name="T29" fmla="*/ 4 h 31"/>
              <a:gd name="T30" fmla="*/ 17 w 21"/>
              <a:gd name="T31" fmla="*/ 4 h 31"/>
              <a:gd name="T32" fmla="*/ 8 w 21"/>
              <a:gd name="T33" fmla="*/ 10 h 31"/>
              <a:gd name="T34" fmla="*/ 8 w 21"/>
              <a:gd name="T35" fmla="*/ 10 h 31"/>
              <a:gd name="T36" fmla="*/ 4 w 21"/>
              <a:gd name="T37" fmla="*/ 24 h 31"/>
              <a:gd name="T38" fmla="*/ 4 w 21"/>
              <a:gd name="T39" fmla="*/ 24 h 31"/>
              <a:gd name="T40" fmla="*/ 4 w 21"/>
              <a:gd name="T41" fmla="*/ 26 h 31"/>
              <a:gd name="T42" fmla="*/ 4 w 21"/>
              <a:gd name="T43" fmla="*/ 26 h 31"/>
              <a:gd name="T44" fmla="*/ 6 w 21"/>
              <a:gd name="T45" fmla="*/ 29 h 31"/>
              <a:gd name="T46" fmla="*/ 5 w 21"/>
              <a:gd name="T47" fmla="*/ 29 h 31"/>
              <a:gd name="T48" fmla="*/ 6 w 21"/>
              <a:gd name="T49" fmla="*/ 29 h 31"/>
              <a:gd name="T50" fmla="*/ 6 w 21"/>
              <a:gd name="T51" fmla="*/ 29 h 31"/>
              <a:gd name="T52" fmla="*/ 4 w 21"/>
              <a:gd name="T53" fmla="*/ 31 h 31"/>
              <a:gd name="T54" fmla="*/ 4 w 21"/>
              <a:gd name="T55" fmla="*/ 31 h 31"/>
              <a:gd name="T56" fmla="*/ 4 w 21"/>
              <a:gd name="T5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31">
                <a:moveTo>
                  <a:pt x="4" y="31"/>
                </a:moveTo>
                <a:cubicBezTo>
                  <a:pt x="3" y="31"/>
                  <a:pt x="3" y="30"/>
                  <a:pt x="2" y="30"/>
                </a:cubicBezTo>
                <a:cubicBezTo>
                  <a:pt x="2" y="30"/>
                  <a:pt x="2" y="30"/>
                  <a:pt x="2" y="30"/>
                </a:cubicBezTo>
                <a:cubicBezTo>
                  <a:pt x="2" y="30"/>
                  <a:pt x="2" y="30"/>
                  <a:pt x="2" y="30"/>
                </a:cubicBezTo>
                <a:cubicBezTo>
                  <a:pt x="1" y="30"/>
                  <a:pt x="1" y="30"/>
                  <a:pt x="1" y="30"/>
                </a:cubicBezTo>
                <a:cubicBezTo>
                  <a:pt x="0" y="28"/>
                  <a:pt x="0" y="26"/>
                  <a:pt x="0" y="24"/>
                </a:cubicBezTo>
                <a:cubicBezTo>
                  <a:pt x="0" y="24"/>
                  <a:pt x="0" y="24"/>
                  <a:pt x="0" y="24"/>
                </a:cubicBezTo>
                <a:cubicBezTo>
                  <a:pt x="0" y="19"/>
                  <a:pt x="2" y="13"/>
                  <a:pt x="5" y="9"/>
                </a:cubicBezTo>
                <a:cubicBezTo>
                  <a:pt x="5" y="9"/>
                  <a:pt x="5" y="9"/>
                  <a:pt x="5" y="9"/>
                </a:cubicBezTo>
                <a:cubicBezTo>
                  <a:pt x="8" y="4"/>
                  <a:pt x="12" y="0"/>
                  <a:pt x="17" y="0"/>
                </a:cubicBezTo>
                <a:cubicBezTo>
                  <a:pt x="17" y="0"/>
                  <a:pt x="17" y="0"/>
                  <a:pt x="17" y="0"/>
                </a:cubicBezTo>
                <a:cubicBezTo>
                  <a:pt x="18" y="0"/>
                  <a:pt x="20" y="1"/>
                  <a:pt x="21" y="2"/>
                </a:cubicBezTo>
                <a:cubicBezTo>
                  <a:pt x="21" y="2"/>
                  <a:pt x="21" y="2"/>
                  <a:pt x="21" y="2"/>
                </a:cubicBezTo>
                <a:cubicBezTo>
                  <a:pt x="19" y="4"/>
                  <a:pt x="19" y="4"/>
                  <a:pt x="19" y="4"/>
                </a:cubicBezTo>
                <a:cubicBezTo>
                  <a:pt x="18" y="4"/>
                  <a:pt x="17" y="4"/>
                  <a:pt x="17" y="4"/>
                </a:cubicBezTo>
                <a:cubicBezTo>
                  <a:pt x="17" y="4"/>
                  <a:pt x="17" y="4"/>
                  <a:pt x="17" y="4"/>
                </a:cubicBezTo>
                <a:cubicBezTo>
                  <a:pt x="14" y="4"/>
                  <a:pt x="11" y="6"/>
                  <a:pt x="8" y="10"/>
                </a:cubicBezTo>
                <a:cubicBezTo>
                  <a:pt x="8" y="10"/>
                  <a:pt x="8" y="10"/>
                  <a:pt x="8" y="10"/>
                </a:cubicBezTo>
                <a:cubicBezTo>
                  <a:pt x="6" y="15"/>
                  <a:pt x="4" y="20"/>
                  <a:pt x="4" y="24"/>
                </a:cubicBezTo>
                <a:cubicBezTo>
                  <a:pt x="4" y="24"/>
                  <a:pt x="4" y="24"/>
                  <a:pt x="4" y="24"/>
                </a:cubicBezTo>
                <a:cubicBezTo>
                  <a:pt x="4" y="25"/>
                  <a:pt x="4" y="25"/>
                  <a:pt x="4" y="26"/>
                </a:cubicBezTo>
                <a:cubicBezTo>
                  <a:pt x="4" y="26"/>
                  <a:pt x="4" y="26"/>
                  <a:pt x="4" y="26"/>
                </a:cubicBezTo>
                <a:cubicBezTo>
                  <a:pt x="6" y="29"/>
                  <a:pt x="6" y="29"/>
                  <a:pt x="6" y="29"/>
                </a:cubicBezTo>
                <a:cubicBezTo>
                  <a:pt x="5" y="29"/>
                  <a:pt x="5" y="29"/>
                  <a:pt x="5" y="29"/>
                </a:cubicBezTo>
                <a:cubicBezTo>
                  <a:pt x="6" y="29"/>
                  <a:pt x="6" y="29"/>
                  <a:pt x="6" y="29"/>
                </a:cubicBezTo>
                <a:cubicBezTo>
                  <a:pt x="6" y="29"/>
                  <a:pt x="6" y="29"/>
                  <a:pt x="6" y="29"/>
                </a:cubicBezTo>
                <a:cubicBezTo>
                  <a:pt x="6" y="29"/>
                  <a:pt x="5" y="31"/>
                  <a:pt x="4" y="31"/>
                </a:cubicBezTo>
                <a:cubicBezTo>
                  <a:pt x="4" y="31"/>
                  <a:pt x="4" y="31"/>
                  <a:pt x="4" y="31"/>
                </a:cubicBezTo>
                <a:cubicBezTo>
                  <a:pt x="4" y="31"/>
                  <a:pt x="4" y="31"/>
                  <a:pt x="4"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17"/>
          <p:cNvSpPr>
            <a:spLocks/>
          </p:cNvSpPr>
          <p:nvPr/>
        </p:nvSpPr>
        <p:spPr bwMode="auto">
          <a:xfrm>
            <a:off x="5453470" y="451776"/>
            <a:ext cx="544513" cy="450850"/>
          </a:xfrm>
          <a:custGeom>
            <a:avLst/>
            <a:gdLst>
              <a:gd name="T0" fmla="*/ 0 w 116"/>
              <a:gd name="T1" fmla="*/ 92 h 96"/>
              <a:gd name="T2" fmla="*/ 25 w 116"/>
              <a:gd name="T3" fmla="*/ 81 h 96"/>
              <a:gd name="T4" fmla="*/ 25 w 116"/>
              <a:gd name="T5" fmla="*/ 81 h 96"/>
              <a:gd name="T6" fmla="*/ 70 w 116"/>
              <a:gd name="T7" fmla="*/ 46 h 96"/>
              <a:gd name="T8" fmla="*/ 70 w 116"/>
              <a:gd name="T9" fmla="*/ 46 h 96"/>
              <a:gd name="T10" fmla="*/ 111 w 116"/>
              <a:gd name="T11" fmla="*/ 5 h 96"/>
              <a:gd name="T12" fmla="*/ 111 w 116"/>
              <a:gd name="T13" fmla="*/ 5 h 96"/>
              <a:gd name="T14" fmla="*/ 107 w 116"/>
              <a:gd name="T15" fmla="*/ 3 h 96"/>
              <a:gd name="T16" fmla="*/ 107 w 116"/>
              <a:gd name="T17" fmla="*/ 3 h 96"/>
              <a:gd name="T18" fmla="*/ 108 w 116"/>
              <a:gd name="T19" fmla="*/ 0 h 96"/>
              <a:gd name="T20" fmla="*/ 115 w 116"/>
              <a:gd name="T21" fmla="*/ 3 h 96"/>
              <a:gd name="T22" fmla="*/ 115 w 116"/>
              <a:gd name="T23" fmla="*/ 3 h 96"/>
              <a:gd name="T24" fmla="*/ 116 w 116"/>
              <a:gd name="T25" fmla="*/ 4 h 96"/>
              <a:gd name="T26" fmla="*/ 115 w 116"/>
              <a:gd name="T27" fmla="*/ 6 h 96"/>
              <a:gd name="T28" fmla="*/ 73 w 116"/>
              <a:gd name="T29" fmla="*/ 48 h 96"/>
              <a:gd name="T30" fmla="*/ 73 w 116"/>
              <a:gd name="T31" fmla="*/ 48 h 96"/>
              <a:gd name="T32" fmla="*/ 27 w 116"/>
              <a:gd name="T33" fmla="*/ 84 h 96"/>
              <a:gd name="T34" fmla="*/ 27 w 116"/>
              <a:gd name="T35" fmla="*/ 84 h 96"/>
              <a:gd name="T36" fmla="*/ 1 w 116"/>
              <a:gd name="T37" fmla="*/ 96 h 96"/>
              <a:gd name="T38" fmla="*/ 1 w 116"/>
              <a:gd name="T39" fmla="*/ 96 h 96"/>
              <a:gd name="T40" fmla="*/ 0 w 116"/>
              <a:gd name="T41"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96">
                <a:moveTo>
                  <a:pt x="0" y="92"/>
                </a:moveTo>
                <a:cubicBezTo>
                  <a:pt x="10" y="89"/>
                  <a:pt x="16" y="88"/>
                  <a:pt x="25" y="81"/>
                </a:cubicBezTo>
                <a:cubicBezTo>
                  <a:pt x="25" y="81"/>
                  <a:pt x="25" y="81"/>
                  <a:pt x="25" y="81"/>
                </a:cubicBezTo>
                <a:cubicBezTo>
                  <a:pt x="40" y="69"/>
                  <a:pt x="57" y="59"/>
                  <a:pt x="70" y="46"/>
                </a:cubicBezTo>
                <a:cubicBezTo>
                  <a:pt x="70" y="46"/>
                  <a:pt x="70" y="46"/>
                  <a:pt x="70" y="46"/>
                </a:cubicBezTo>
                <a:cubicBezTo>
                  <a:pt x="84" y="33"/>
                  <a:pt x="101" y="20"/>
                  <a:pt x="111" y="5"/>
                </a:cubicBezTo>
                <a:cubicBezTo>
                  <a:pt x="111" y="5"/>
                  <a:pt x="111" y="5"/>
                  <a:pt x="111" y="5"/>
                </a:cubicBezTo>
                <a:cubicBezTo>
                  <a:pt x="110" y="4"/>
                  <a:pt x="108" y="3"/>
                  <a:pt x="107" y="3"/>
                </a:cubicBezTo>
                <a:cubicBezTo>
                  <a:pt x="107" y="3"/>
                  <a:pt x="107" y="3"/>
                  <a:pt x="107" y="3"/>
                </a:cubicBezTo>
                <a:cubicBezTo>
                  <a:pt x="108" y="0"/>
                  <a:pt x="108" y="0"/>
                  <a:pt x="108" y="0"/>
                </a:cubicBezTo>
                <a:cubicBezTo>
                  <a:pt x="110" y="0"/>
                  <a:pt x="113" y="1"/>
                  <a:pt x="115" y="3"/>
                </a:cubicBezTo>
                <a:cubicBezTo>
                  <a:pt x="115" y="3"/>
                  <a:pt x="115" y="3"/>
                  <a:pt x="115" y="3"/>
                </a:cubicBezTo>
                <a:cubicBezTo>
                  <a:pt x="116" y="4"/>
                  <a:pt x="116" y="4"/>
                  <a:pt x="116" y="4"/>
                </a:cubicBezTo>
                <a:cubicBezTo>
                  <a:pt x="115" y="6"/>
                  <a:pt x="115" y="6"/>
                  <a:pt x="115" y="6"/>
                </a:cubicBezTo>
                <a:cubicBezTo>
                  <a:pt x="104" y="22"/>
                  <a:pt x="87" y="35"/>
                  <a:pt x="73" y="48"/>
                </a:cubicBezTo>
                <a:cubicBezTo>
                  <a:pt x="73" y="48"/>
                  <a:pt x="73" y="48"/>
                  <a:pt x="73" y="48"/>
                </a:cubicBezTo>
                <a:cubicBezTo>
                  <a:pt x="59" y="62"/>
                  <a:pt x="42" y="72"/>
                  <a:pt x="27" y="84"/>
                </a:cubicBezTo>
                <a:cubicBezTo>
                  <a:pt x="27" y="84"/>
                  <a:pt x="27" y="84"/>
                  <a:pt x="27" y="84"/>
                </a:cubicBezTo>
                <a:cubicBezTo>
                  <a:pt x="18" y="91"/>
                  <a:pt x="11" y="92"/>
                  <a:pt x="1" y="96"/>
                </a:cubicBezTo>
                <a:cubicBezTo>
                  <a:pt x="1" y="96"/>
                  <a:pt x="1" y="96"/>
                  <a:pt x="1" y="96"/>
                </a:cubicBezTo>
                <a:cubicBezTo>
                  <a:pt x="0" y="92"/>
                  <a:pt x="0" y="92"/>
                  <a:pt x="0"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18"/>
          <p:cNvSpPr>
            <a:spLocks/>
          </p:cNvSpPr>
          <p:nvPr/>
        </p:nvSpPr>
        <p:spPr bwMode="auto">
          <a:xfrm>
            <a:off x="5307420" y="681964"/>
            <a:ext cx="117475" cy="131763"/>
          </a:xfrm>
          <a:custGeom>
            <a:avLst/>
            <a:gdLst>
              <a:gd name="T0" fmla="*/ 0 w 25"/>
              <a:gd name="T1" fmla="*/ 25 h 28"/>
              <a:gd name="T2" fmla="*/ 24 w 25"/>
              <a:gd name="T3" fmla="*/ 0 h 28"/>
              <a:gd name="T4" fmla="*/ 24 w 25"/>
              <a:gd name="T5" fmla="*/ 0 h 28"/>
              <a:gd name="T6" fmla="*/ 25 w 25"/>
              <a:gd name="T7" fmla="*/ 3 h 28"/>
              <a:gd name="T8" fmla="*/ 1 w 25"/>
              <a:gd name="T9" fmla="*/ 28 h 28"/>
              <a:gd name="T10" fmla="*/ 1 w 25"/>
              <a:gd name="T11" fmla="*/ 28 h 28"/>
              <a:gd name="T12" fmla="*/ 1 w 25"/>
              <a:gd name="T13" fmla="*/ 28 h 28"/>
              <a:gd name="T14" fmla="*/ 0 w 25"/>
              <a:gd name="T15" fmla="*/ 25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8">
                <a:moveTo>
                  <a:pt x="0" y="25"/>
                </a:moveTo>
                <a:cubicBezTo>
                  <a:pt x="9" y="20"/>
                  <a:pt x="13" y="6"/>
                  <a:pt x="24" y="0"/>
                </a:cubicBezTo>
                <a:cubicBezTo>
                  <a:pt x="24" y="0"/>
                  <a:pt x="24" y="0"/>
                  <a:pt x="24" y="0"/>
                </a:cubicBezTo>
                <a:cubicBezTo>
                  <a:pt x="25" y="3"/>
                  <a:pt x="25" y="3"/>
                  <a:pt x="25" y="3"/>
                </a:cubicBezTo>
                <a:cubicBezTo>
                  <a:pt x="16" y="7"/>
                  <a:pt x="13" y="22"/>
                  <a:pt x="1" y="28"/>
                </a:cubicBezTo>
                <a:cubicBezTo>
                  <a:pt x="1" y="28"/>
                  <a:pt x="1" y="28"/>
                  <a:pt x="1" y="28"/>
                </a:cubicBezTo>
                <a:cubicBezTo>
                  <a:pt x="1" y="28"/>
                  <a:pt x="1" y="28"/>
                  <a:pt x="1" y="28"/>
                </a:cubicBezTo>
                <a:cubicBezTo>
                  <a:pt x="0" y="25"/>
                  <a:pt x="0" y="25"/>
                  <a:pt x="0"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19"/>
          <p:cNvSpPr>
            <a:spLocks noEditPoints="1"/>
          </p:cNvSpPr>
          <p:nvPr/>
        </p:nvSpPr>
        <p:spPr bwMode="auto">
          <a:xfrm>
            <a:off x="5547133" y="480351"/>
            <a:ext cx="74613" cy="173038"/>
          </a:xfrm>
          <a:custGeom>
            <a:avLst/>
            <a:gdLst>
              <a:gd name="T0" fmla="*/ 0 w 16"/>
              <a:gd name="T1" fmla="*/ 36 h 37"/>
              <a:gd name="T2" fmla="*/ 13 w 16"/>
              <a:gd name="T3" fmla="*/ 4 h 37"/>
              <a:gd name="T4" fmla="*/ 13 w 16"/>
              <a:gd name="T5" fmla="*/ 4 h 37"/>
              <a:gd name="T6" fmla="*/ 11 w 16"/>
              <a:gd name="T7" fmla="*/ 4 h 37"/>
              <a:gd name="T8" fmla="*/ 11 w 16"/>
              <a:gd name="T9" fmla="*/ 4 h 37"/>
              <a:gd name="T10" fmla="*/ 11 w 16"/>
              <a:gd name="T11" fmla="*/ 4 h 37"/>
              <a:gd name="T12" fmla="*/ 11 w 16"/>
              <a:gd name="T13" fmla="*/ 4 h 37"/>
              <a:gd name="T14" fmla="*/ 10 w 16"/>
              <a:gd name="T15" fmla="*/ 0 h 37"/>
              <a:gd name="T16" fmla="*/ 11 w 16"/>
              <a:gd name="T17" fmla="*/ 0 h 37"/>
              <a:gd name="T18" fmla="*/ 11 w 16"/>
              <a:gd name="T19" fmla="*/ 0 h 37"/>
              <a:gd name="T20" fmla="*/ 16 w 16"/>
              <a:gd name="T21" fmla="*/ 2 h 37"/>
              <a:gd name="T22" fmla="*/ 16 w 16"/>
              <a:gd name="T23" fmla="*/ 2 h 37"/>
              <a:gd name="T24" fmla="*/ 16 w 16"/>
              <a:gd name="T25" fmla="*/ 2 h 37"/>
              <a:gd name="T26" fmla="*/ 16 w 16"/>
              <a:gd name="T27" fmla="*/ 3 h 37"/>
              <a:gd name="T28" fmla="*/ 3 w 16"/>
              <a:gd name="T29" fmla="*/ 36 h 37"/>
              <a:gd name="T30" fmla="*/ 3 w 16"/>
              <a:gd name="T31" fmla="*/ 36 h 37"/>
              <a:gd name="T32" fmla="*/ 3 w 16"/>
              <a:gd name="T33" fmla="*/ 36 h 37"/>
              <a:gd name="T34" fmla="*/ 3 w 16"/>
              <a:gd name="T35" fmla="*/ 36 h 37"/>
              <a:gd name="T36" fmla="*/ 0 w 16"/>
              <a:gd name="T37" fmla="*/ 37 h 37"/>
              <a:gd name="T38" fmla="*/ 0 w 16"/>
              <a:gd name="T39" fmla="*/ 36 h 37"/>
              <a:gd name="T40" fmla="*/ 11 w 16"/>
              <a:gd name="T41" fmla="*/ 4 h 37"/>
              <a:gd name="T42" fmla="*/ 11 w 16"/>
              <a:gd name="T43" fmla="*/ 4 h 37"/>
              <a:gd name="T44" fmla="*/ 11 w 16"/>
              <a:gd name="T45" fmla="*/ 4 h 37"/>
              <a:gd name="T46" fmla="*/ 11 w 16"/>
              <a:gd name="T47" fmla="*/ 4 h 37"/>
              <a:gd name="T48" fmla="*/ 11 w 16"/>
              <a:gd name="T4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7">
                <a:moveTo>
                  <a:pt x="0" y="36"/>
                </a:moveTo>
                <a:cubicBezTo>
                  <a:pt x="0" y="24"/>
                  <a:pt x="12" y="15"/>
                  <a:pt x="13" y="4"/>
                </a:cubicBezTo>
                <a:cubicBezTo>
                  <a:pt x="13" y="4"/>
                  <a:pt x="13" y="4"/>
                  <a:pt x="13" y="4"/>
                </a:cubicBezTo>
                <a:cubicBezTo>
                  <a:pt x="12" y="4"/>
                  <a:pt x="12" y="4"/>
                  <a:pt x="11" y="4"/>
                </a:cubicBezTo>
                <a:cubicBezTo>
                  <a:pt x="11" y="4"/>
                  <a:pt x="11" y="4"/>
                  <a:pt x="11" y="4"/>
                </a:cubicBezTo>
                <a:cubicBezTo>
                  <a:pt x="11" y="4"/>
                  <a:pt x="11" y="4"/>
                  <a:pt x="11" y="4"/>
                </a:cubicBezTo>
                <a:cubicBezTo>
                  <a:pt x="11" y="4"/>
                  <a:pt x="11" y="4"/>
                  <a:pt x="11" y="4"/>
                </a:cubicBezTo>
                <a:cubicBezTo>
                  <a:pt x="10" y="0"/>
                  <a:pt x="10" y="0"/>
                  <a:pt x="10" y="0"/>
                </a:cubicBezTo>
                <a:cubicBezTo>
                  <a:pt x="10" y="0"/>
                  <a:pt x="11" y="0"/>
                  <a:pt x="11" y="0"/>
                </a:cubicBezTo>
                <a:cubicBezTo>
                  <a:pt x="11" y="0"/>
                  <a:pt x="11" y="0"/>
                  <a:pt x="11" y="0"/>
                </a:cubicBezTo>
                <a:cubicBezTo>
                  <a:pt x="13" y="0"/>
                  <a:pt x="14" y="1"/>
                  <a:pt x="16" y="2"/>
                </a:cubicBezTo>
                <a:cubicBezTo>
                  <a:pt x="16" y="2"/>
                  <a:pt x="16" y="2"/>
                  <a:pt x="16" y="2"/>
                </a:cubicBezTo>
                <a:cubicBezTo>
                  <a:pt x="16" y="2"/>
                  <a:pt x="16" y="2"/>
                  <a:pt x="16" y="2"/>
                </a:cubicBezTo>
                <a:cubicBezTo>
                  <a:pt x="16" y="3"/>
                  <a:pt x="16" y="3"/>
                  <a:pt x="16" y="3"/>
                </a:cubicBezTo>
                <a:cubicBezTo>
                  <a:pt x="15" y="16"/>
                  <a:pt x="3" y="26"/>
                  <a:pt x="3" y="36"/>
                </a:cubicBezTo>
                <a:cubicBezTo>
                  <a:pt x="3" y="36"/>
                  <a:pt x="3" y="36"/>
                  <a:pt x="3" y="36"/>
                </a:cubicBezTo>
                <a:cubicBezTo>
                  <a:pt x="3" y="36"/>
                  <a:pt x="3" y="36"/>
                  <a:pt x="3" y="36"/>
                </a:cubicBezTo>
                <a:cubicBezTo>
                  <a:pt x="3" y="36"/>
                  <a:pt x="3" y="36"/>
                  <a:pt x="3" y="36"/>
                </a:cubicBezTo>
                <a:cubicBezTo>
                  <a:pt x="0" y="37"/>
                  <a:pt x="0" y="37"/>
                  <a:pt x="0" y="37"/>
                </a:cubicBezTo>
                <a:cubicBezTo>
                  <a:pt x="0" y="36"/>
                  <a:pt x="0" y="36"/>
                  <a:pt x="0" y="36"/>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20"/>
          <p:cNvSpPr>
            <a:spLocks noEditPoints="1"/>
          </p:cNvSpPr>
          <p:nvPr/>
        </p:nvSpPr>
        <p:spPr bwMode="auto">
          <a:xfrm>
            <a:off x="5466170" y="169201"/>
            <a:ext cx="165100" cy="352425"/>
          </a:xfrm>
          <a:custGeom>
            <a:avLst/>
            <a:gdLst>
              <a:gd name="T0" fmla="*/ 0 w 35"/>
              <a:gd name="T1" fmla="*/ 75 h 75"/>
              <a:gd name="T2" fmla="*/ 13 w 35"/>
              <a:gd name="T3" fmla="*/ 37 h 75"/>
              <a:gd name="T4" fmla="*/ 13 w 35"/>
              <a:gd name="T5" fmla="*/ 37 h 75"/>
              <a:gd name="T6" fmla="*/ 32 w 35"/>
              <a:gd name="T7" fmla="*/ 4 h 75"/>
              <a:gd name="T8" fmla="*/ 32 w 35"/>
              <a:gd name="T9" fmla="*/ 4 h 75"/>
              <a:gd name="T10" fmla="*/ 32 w 35"/>
              <a:gd name="T11" fmla="*/ 4 h 75"/>
              <a:gd name="T12" fmla="*/ 32 w 35"/>
              <a:gd name="T13" fmla="*/ 4 h 75"/>
              <a:gd name="T14" fmla="*/ 25 w 35"/>
              <a:gd name="T15" fmla="*/ 6 h 75"/>
              <a:gd name="T16" fmla="*/ 25 w 35"/>
              <a:gd name="T17" fmla="*/ 6 h 75"/>
              <a:gd name="T18" fmla="*/ 24 w 35"/>
              <a:gd name="T19" fmla="*/ 3 h 75"/>
              <a:gd name="T20" fmla="*/ 33 w 35"/>
              <a:gd name="T21" fmla="*/ 0 h 75"/>
              <a:gd name="T22" fmla="*/ 33 w 35"/>
              <a:gd name="T23" fmla="*/ 0 h 75"/>
              <a:gd name="T24" fmla="*/ 35 w 35"/>
              <a:gd name="T25" fmla="*/ 0 h 75"/>
              <a:gd name="T26" fmla="*/ 35 w 35"/>
              <a:gd name="T27" fmla="*/ 1 h 75"/>
              <a:gd name="T28" fmla="*/ 35 w 35"/>
              <a:gd name="T29" fmla="*/ 4 h 75"/>
              <a:gd name="T30" fmla="*/ 35 w 35"/>
              <a:gd name="T31" fmla="*/ 4 h 75"/>
              <a:gd name="T32" fmla="*/ 16 w 35"/>
              <a:gd name="T33" fmla="*/ 39 h 75"/>
              <a:gd name="T34" fmla="*/ 16 w 35"/>
              <a:gd name="T35" fmla="*/ 39 h 75"/>
              <a:gd name="T36" fmla="*/ 4 w 35"/>
              <a:gd name="T37" fmla="*/ 75 h 75"/>
              <a:gd name="T38" fmla="*/ 4 w 35"/>
              <a:gd name="T39" fmla="*/ 75 h 75"/>
              <a:gd name="T40" fmla="*/ 0 w 35"/>
              <a:gd name="T41" fmla="*/ 75 h 75"/>
              <a:gd name="T42" fmla="*/ 25 w 35"/>
              <a:gd name="T43" fmla="*/ 6 h 75"/>
              <a:gd name="T44" fmla="*/ 25 w 35"/>
              <a:gd name="T45" fmla="*/ 6 h 75"/>
              <a:gd name="T46" fmla="*/ 25 w 35"/>
              <a:gd name="T47" fmla="*/ 6 h 75"/>
              <a:gd name="T48" fmla="*/ 26 w 35"/>
              <a:gd name="T49" fmla="*/ 7 h 75"/>
              <a:gd name="T50" fmla="*/ 25 w 35"/>
              <a:gd name="T51"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75">
                <a:moveTo>
                  <a:pt x="0" y="75"/>
                </a:moveTo>
                <a:cubicBezTo>
                  <a:pt x="0" y="63"/>
                  <a:pt x="8" y="48"/>
                  <a:pt x="13" y="37"/>
                </a:cubicBezTo>
                <a:cubicBezTo>
                  <a:pt x="13" y="37"/>
                  <a:pt x="13" y="37"/>
                  <a:pt x="13" y="37"/>
                </a:cubicBezTo>
                <a:cubicBezTo>
                  <a:pt x="17" y="29"/>
                  <a:pt x="32" y="13"/>
                  <a:pt x="32" y="4"/>
                </a:cubicBezTo>
                <a:cubicBezTo>
                  <a:pt x="32" y="4"/>
                  <a:pt x="32" y="4"/>
                  <a:pt x="32" y="4"/>
                </a:cubicBezTo>
                <a:cubicBezTo>
                  <a:pt x="32" y="4"/>
                  <a:pt x="32" y="4"/>
                  <a:pt x="32" y="4"/>
                </a:cubicBezTo>
                <a:cubicBezTo>
                  <a:pt x="32" y="4"/>
                  <a:pt x="32" y="4"/>
                  <a:pt x="32" y="4"/>
                </a:cubicBezTo>
                <a:cubicBezTo>
                  <a:pt x="30" y="4"/>
                  <a:pt x="27" y="5"/>
                  <a:pt x="25" y="6"/>
                </a:cubicBezTo>
                <a:cubicBezTo>
                  <a:pt x="25" y="6"/>
                  <a:pt x="25" y="6"/>
                  <a:pt x="25" y="6"/>
                </a:cubicBezTo>
                <a:cubicBezTo>
                  <a:pt x="24" y="3"/>
                  <a:pt x="24" y="3"/>
                  <a:pt x="24" y="3"/>
                </a:cubicBezTo>
                <a:cubicBezTo>
                  <a:pt x="26" y="2"/>
                  <a:pt x="30" y="0"/>
                  <a:pt x="33" y="0"/>
                </a:cubicBezTo>
                <a:cubicBezTo>
                  <a:pt x="33" y="0"/>
                  <a:pt x="33" y="0"/>
                  <a:pt x="33" y="0"/>
                </a:cubicBezTo>
                <a:cubicBezTo>
                  <a:pt x="35" y="0"/>
                  <a:pt x="35" y="0"/>
                  <a:pt x="35" y="0"/>
                </a:cubicBezTo>
                <a:cubicBezTo>
                  <a:pt x="35" y="1"/>
                  <a:pt x="35" y="1"/>
                  <a:pt x="35" y="1"/>
                </a:cubicBezTo>
                <a:cubicBezTo>
                  <a:pt x="35" y="2"/>
                  <a:pt x="35" y="3"/>
                  <a:pt x="35" y="4"/>
                </a:cubicBezTo>
                <a:cubicBezTo>
                  <a:pt x="35" y="4"/>
                  <a:pt x="35" y="4"/>
                  <a:pt x="35" y="4"/>
                </a:cubicBezTo>
                <a:cubicBezTo>
                  <a:pt x="35" y="16"/>
                  <a:pt x="20" y="31"/>
                  <a:pt x="16" y="39"/>
                </a:cubicBezTo>
                <a:cubicBezTo>
                  <a:pt x="16" y="39"/>
                  <a:pt x="16" y="39"/>
                  <a:pt x="16" y="39"/>
                </a:cubicBezTo>
                <a:cubicBezTo>
                  <a:pt x="11" y="49"/>
                  <a:pt x="4" y="64"/>
                  <a:pt x="4" y="75"/>
                </a:cubicBezTo>
                <a:cubicBezTo>
                  <a:pt x="4" y="75"/>
                  <a:pt x="4" y="75"/>
                  <a:pt x="4" y="75"/>
                </a:cubicBezTo>
                <a:cubicBezTo>
                  <a:pt x="0" y="75"/>
                  <a:pt x="0" y="75"/>
                  <a:pt x="0" y="75"/>
                </a:cubicBezTo>
                <a:close/>
                <a:moveTo>
                  <a:pt x="25" y="6"/>
                </a:moveTo>
                <a:cubicBezTo>
                  <a:pt x="25" y="6"/>
                  <a:pt x="25" y="6"/>
                  <a:pt x="25" y="6"/>
                </a:cubicBezTo>
                <a:cubicBezTo>
                  <a:pt x="25" y="6"/>
                  <a:pt x="25" y="6"/>
                  <a:pt x="25" y="6"/>
                </a:cubicBezTo>
                <a:cubicBezTo>
                  <a:pt x="26" y="7"/>
                  <a:pt x="26" y="7"/>
                  <a:pt x="26" y="7"/>
                </a:cubicBezTo>
                <a:cubicBezTo>
                  <a:pt x="25" y="6"/>
                  <a:pt x="25" y="6"/>
                  <a:pt x="2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21"/>
          <p:cNvSpPr>
            <a:spLocks/>
          </p:cNvSpPr>
          <p:nvPr/>
        </p:nvSpPr>
        <p:spPr bwMode="auto">
          <a:xfrm>
            <a:off x="5453470" y="108876"/>
            <a:ext cx="163513" cy="65088"/>
          </a:xfrm>
          <a:custGeom>
            <a:avLst/>
            <a:gdLst>
              <a:gd name="T0" fmla="*/ 18 w 35"/>
              <a:gd name="T1" fmla="*/ 7 h 14"/>
              <a:gd name="T2" fmla="*/ 11 w 35"/>
              <a:gd name="T3" fmla="*/ 4 h 14"/>
              <a:gd name="T4" fmla="*/ 11 w 35"/>
              <a:gd name="T5" fmla="*/ 4 h 14"/>
              <a:gd name="T6" fmla="*/ 9 w 35"/>
              <a:gd name="T7" fmla="*/ 4 h 14"/>
              <a:gd name="T8" fmla="*/ 9 w 35"/>
              <a:gd name="T9" fmla="*/ 4 h 14"/>
              <a:gd name="T10" fmla="*/ 5 w 35"/>
              <a:gd name="T11" fmla="*/ 4 h 14"/>
              <a:gd name="T12" fmla="*/ 5 w 35"/>
              <a:gd name="T13" fmla="*/ 4 h 14"/>
              <a:gd name="T14" fmla="*/ 0 w 35"/>
              <a:gd name="T15" fmla="*/ 3 h 14"/>
              <a:gd name="T16" fmla="*/ 0 w 35"/>
              <a:gd name="T17" fmla="*/ 3 h 14"/>
              <a:gd name="T18" fmla="*/ 2 w 35"/>
              <a:gd name="T19" fmla="*/ 0 h 14"/>
              <a:gd name="T20" fmla="*/ 5 w 35"/>
              <a:gd name="T21" fmla="*/ 0 h 14"/>
              <a:gd name="T22" fmla="*/ 5 w 35"/>
              <a:gd name="T23" fmla="*/ 0 h 14"/>
              <a:gd name="T24" fmla="*/ 9 w 35"/>
              <a:gd name="T25" fmla="*/ 0 h 14"/>
              <a:gd name="T26" fmla="*/ 9 w 35"/>
              <a:gd name="T27" fmla="*/ 0 h 14"/>
              <a:gd name="T28" fmla="*/ 11 w 35"/>
              <a:gd name="T29" fmla="*/ 0 h 14"/>
              <a:gd name="T30" fmla="*/ 11 w 35"/>
              <a:gd name="T31" fmla="*/ 0 h 14"/>
              <a:gd name="T32" fmla="*/ 20 w 35"/>
              <a:gd name="T33" fmla="*/ 4 h 14"/>
              <a:gd name="T34" fmla="*/ 20 w 35"/>
              <a:gd name="T35" fmla="*/ 4 h 14"/>
              <a:gd name="T36" fmla="*/ 35 w 35"/>
              <a:gd name="T37" fmla="*/ 12 h 14"/>
              <a:gd name="T38" fmla="*/ 35 w 35"/>
              <a:gd name="T39" fmla="*/ 12 h 14"/>
              <a:gd name="T40" fmla="*/ 32 w 35"/>
              <a:gd name="T41" fmla="*/ 14 h 14"/>
              <a:gd name="T42" fmla="*/ 18 w 35"/>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4">
                <a:moveTo>
                  <a:pt x="18" y="7"/>
                </a:moveTo>
                <a:cubicBezTo>
                  <a:pt x="14" y="5"/>
                  <a:pt x="14" y="4"/>
                  <a:pt x="11" y="4"/>
                </a:cubicBezTo>
                <a:cubicBezTo>
                  <a:pt x="11" y="4"/>
                  <a:pt x="11" y="4"/>
                  <a:pt x="11" y="4"/>
                </a:cubicBezTo>
                <a:cubicBezTo>
                  <a:pt x="10" y="4"/>
                  <a:pt x="10" y="4"/>
                  <a:pt x="9" y="4"/>
                </a:cubicBezTo>
                <a:cubicBezTo>
                  <a:pt x="9" y="4"/>
                  <a:pt x="9" y="4"/>
                  <a:pt x="9" y="4"/>
                </a:cubicBezTo>
                <a:cubicBezTo>
                  <a:pt x="8" y="4"/>
                  <a:pt x="6" y="4"/>
                  <a:pt x="5" y="4"/>
                </a:cubicBezTo>
                <a:cubicBezTo>
                  <a:pt x="5" y="4"/>
                  <a:pt x="5" y="4"/>
                  <a:pt x="5" y="4"/>
                </a:cubicBezTo>
                <a:cubicBezTo>
                  <a:pt x="3" y="4"/>
                  <a:pt x="2" y="4"/>
                  <a:pt x="0" y="3"/>
                </a:cubicBezTo>
                <a:cubicBezTo>
                  <a:pt x="0" y="3"/>
                  <a:pt x="0" y="3"/>
                  <a:pt x="0" y="3"/>
                </a:cubicBezTo>
                <a:cubicBezTo>
                  <a:pt x="2" y="0"/>
                  <a:pt x="2" y="0"/>
                  <a:pt x="2" y="0"/>
                </a:cubicBezTo>
                <a:cubicBezTo>
                  <a:pt x="3" y="0"/>
                  <a:pt x="4" y="0"/>
                  <a:pt x="5" y="0"/>
                </a:cubicBezTo>
                <a:cubicBezTo>
                  <a:pt x="5" y="0"/>
                  <a:pt x="5" y="0"/>
                  <a:pt x="5" y="0"/>
                </a:cubicBezTo>
                <a:cubicBezTo>
                  <a:pt x="6" y="0"/>
                  <a:pt x="8" y="0"/>
                  <a:pt x="9" y="0"/>
                </a:cubicBezTo>
                <a:cubicBezTo>
                  <a:pt x="9" y="0"/>
                  <a:pt x="9" y="0"/>
                  <a:pt x="9" y="0"/>
                </a:cubicBezTo>
                <a:cubicBezTo>
                  <a:pt x="10" y="0"/>
                  <a:pt x="10" y="0"/>
                  <a:pt x="11" y="0"/>
                </a:cubicBezTo>
                <a:cubicBezTo>
                  <a:pt x="11" y="0"/>
                  <a:pt x="11" y="0"/>
                  <a:pt x="11" y="0"/>
                </a:cubicBezTo>
                <a:cubicBezTo>
                  <a:pt x="15" y="1"/>
                  <a:pt x="16" y="2"/>
                  <a:pt x="20" y="4"/>
                </a:cubicBezTo>
                <a:cubicBezTo>
                  <a:pt x="20" y="4"/>
                  <a:pt x="20" y="4"/>
                  <a:pt x="20" y="4"/>
                </a:cubicBezTo>
                <a:cubicBezTo>
                  <a:pt x="24" y="6"/>
                  <a:pt x="31" y="8"/>
                  <a:pt x="35" y="12"/>
                </a:cubicBezTo>
                <a:cubicBezTo>
                  <a:pt x="35" y="12"/>
                  <a:pt x="35" y="12"/>
                  <a:pt x="35" y="12"/>
                </a:cubicBezTo>
                <a:cubicBezTo>
                  <a:pt x="32" y="14"/>
                  <a:pt x="32" y="14"/>
                  <a:pt x="32" y="14"/>
                </a:cubicBezTo>
                <a:cubicBezTo>
                  <a:pt x="30" y="12"/>
                  <a:pt x="22" y="9"/>
                  <a:pt x="18"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22"/>
          <p:cNvSpPr>
            <a:spLocks noEditPoints="1"/>
          </p:cNvSpPr>
          <p:nvPr/>
        </p:nvSpPr>
        <p:spPr bwMode="auto">
          <a:xfrm>
            <a:off x="6285320" y="1029626"/>
            <a:ext cx="122238" cy="57150"/>
          </a:xfrm>
          <a:custGeom>
            <a:avLst/>
            <a:gdLst>
              <a:gd name="T0" fmla="*/ 1 w 26"/>
              <a:gd name="T1" fmla="*/ 3 h 12"/>
              <a:gd name="T2" fmla="*/ 0 w 26"/>
              <a:gd name="T3" fmla="*/ 3 h 12"/>
              <a:gd name="T4" fmla="*/ 0 w 26"/>
              <a:gd name="T5" fmla="*/ 3 h 12"/>
              <a:gd name="T6" fmla="*/ 0 w 26"/>
              <a:gd name="T7" fmla="*/ 0 h 12"/>
              <a:gd name="T8" fmla="*/ 1 w 26"/>
              <a:gd name="T9" fmla="*/ 0 h 12"/>
              <a:gd name="T10" fmla="*/ 1 w 26"/>
              <a:gd name="T11" fmla="*/ 0 h 12"/>
              <a:gd name="T12" fmla="*/ 26 w 26"/>
              <a:gd name="T13" fmla="*/ 11 h 12"/>
              <a:gd name="T14" fmla="*/ 26 w 26"/>
              <a:gd name="T15" fmla="*/ 11 h 12"/>
              <a:gd name="T16" fmla="*/ 22 w 26"/>
              <a:gd name="T17" fmla="*/ 12 h 12"/>
              <a:gd name="T18" fmla="*/ 1 w 26"/>
              <a:gd name="T19" fmla="*/ 3 h 12"/>
              <a:gd name="T20" fmla="*/ 0 w 26"/>
              <a:gd name="T21" fmla="*/ 3 h 12"/>
              <a:gd name="T22" fmla="*/ 0 w 26"/>
              <a:gd name="T23" fmla="*/ 3 h 12"/>
              <a:gd name="T24" fmla="*/ 0 w 26"/>
              <a:gd name="T25" fmla="*/ 3 h 12"/>
              <a:gd name="T26" fmla="*/ 0 w 26"/>
              <a:gd name="T27" fmla="*/ 3 h 12"/>
              <a:gd name="T28" fmla="*/ 0 w 26"/>
              <a:gd name="T2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2">
                <a:moveTo>
                  <a:pt x="1" y="3"/>
                </a:moveTo>
                <a:cubicBezTo>
                  <a:pt x="1" y="3"/>
                  <a:pt x="1" y="3"/>
                  <a:pt x="0" y="3"/>
                </a:cubicBezTo>
                <a:cubicBezTo>
                  <a:pt x="0" y="3"/>
                  <a:pt x="0" y="3"/>
                  <a:pt x="0" y="3"/>
                </a:cubicBezTo>
                <a:cubicBezTo>
                  <a:pt x="0" y="0"/>
                  <a:pt x="0" y="0"/>
                  <a:pt x="0" y="0"/>
                </a:cubicBezTo>
                <a:cubicBezTo>
                  <a:pt x="0" y="0"/>
                  <a:pt x="1" y="0"/>
                  <a:pt x="1" y="0"/>
                </a:cubicBezTo>
                <a:cubicBezTo>
                  <a:pt x="1" y="0"/>
                  <a:pt x="1" y="0"/>
                  <a:pt x="1" y="0"/>
                </a:cubicBezTo>
                <a:cubicBezTo>
                  <a:pt x="9" y="0"/>
                  <a:pt x="22" y="2"/>
                  <a:pt x="26" y="11"/>
                </a:cubicBezTo>
                <a:cubicBezTo>
                  <a:pt x="26" y="11"/>
                  <a:pt x="26" y="11"/>
                  <a:pt x="26" y="11"/>
                </a:cubicBezTo>
                <a:cubicBezTo>
                  <a:pt x="22" y="12"/>
                  <a:pt x="22" y="12"/>
                  <a:pt x="22" y="12"/>
                </a:cubicBezTo>
                <a:cubicBezTo>
                  <a:pt x="21" y="6"/>
                  <a:pt x="8" y="3"/>
                  <a:pt x="1"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66"/>
          <p:cNvSpPr>
            <a:spLocks noEditPoints="1"/>
          </p:cNvSpPr>
          <p:nvPr/>
        </p:nvSpPr>
        <p:spPr bwMode="auto">
          <a:xfrm>
            <a:off x="6644320" y="1155679"/>
            <a:ext cx="285750" cy="306388"/>
          </a:xfrm>
          <a:custGeom>
            <a:avLst/>
            <a:gdLst>
              <a:gd name="T0" fmla="*/ 14 w 61"/>
              <a:gd name="T1" fmla="*/ 59 h 65"/>
              <a:gd name="T2" fmla="*/ 0 w 61"/>
              <a:gd name="T3" fmla="*/ 31 h 65"/>
              <a:gd name="T4" fmla="*/ 0 w 61"/>
              <a:gd name="T5" fmla="*/ 31 h 65"/>
              <a:gd name="T6" fmla="*/ 7 w 61"/>
              <a:gd name="T7" fmla="*/ 11 h 65"/>
              <a:gd name="T8" fmla="*/ 7 w 61"/>
              <a:gd name="T9" fmla="*/ 11 h 65"/>
              <a:gd name="T10" fmla="*/ 20 w 61"/>
              <a:gd name="T11" fmla="*/ 3 h 65"/>
              <a:gd name="T12" fmla="*/ 20 w 61"/>
              <a:gd name="T13" fmla="*/ 3 h 65"/>
              <a:gd name="T14" fmla="*/ 23 w 61"/>
              <a:gd name="T15" fmla="*/ 1 h 65"/>
              <a:gd name="T16" fmla="*/ 23 w 61"/>
              <a:gd name="T17" fmla="*/ 1 h 65"/>
              <a:gd name="T18" fmla="*/ 32 w 61"/>
              <a:gd name="T19" fmla="*/ 0 h 65"/>
              <a:gd name="T20" fmla="*/ 32 w 61"/>
              <a:gd name="T21" fmla="*/ 0 h 65"/>
              <a:gd name="T22" fmla="*/ 56 w 61"/>
              <a:gd name="T23" fmla="*/ 14 h 65"/>
              <a:gd name="T24" fmla="*/ 56 w 61"/>
              <a:gd name="T25" fmla="*/ 14 h 65"/>
              <a:gd name="T26" fmla="*/ 61 w 61"/>
              <a:gd name="T27" fmla="*/ 32 h 65"/>
              <a:gd name="T28" fmla="*/ 61 w 61"/>
              <a:gd name="T29" fmla="*/ 32 h 65"/>
              <a:gd name="T30" fmla="*/ 32 w 61"/>
              <a:gd name="T31" fmla="*/ 65 h 65"/>
              <a:gd name="T32" fmla="*/ 32 w 61"/>
              <a:gd name="T33" fmla="*/ 65 h 65"/>
              <a:gd name="T34" fmla="*/ 14 w 61"/>
              <a:gd name="T35" fmla="*/ 59 h 65"/>
              <a:gd name="T36" fmla="*/ 8 w 61"/>
              <a:gd name="T37" fmla="*/ 31 h 65"/>
              <a:gd name="T38" fmla="*/ 19 w 61"/>
              <a:gd name="T39" fmla="*/ 52 h 65"/>
              <a:gd name="T40" fmla="*/ 19 w 61"/>
              <a:gd name="T41" fmla="*/ 52 h 65"/>
              <a:gd name="T42" fmla="*/ 32 w 61"/>
              <a:gd name="T43" fmla="*/ 57 h 65"/>
              <a:gd name="T44" fmla="*/ 32 w 61"/>
              <a:gd name="T45" fmla="*/ 57 h 65"/>
              <a:gd name="T46" fmla="*/ 47 w 61"/>
              <a:gd name="T47" fmla="*/ 50 h 65"/>
              <a:gd name="T48" fmla="*/ 47 w 61"/>
              <a:gd name="T49" fmla="*/ 50 h 65"/>
              <a:gd name="T50" fmla="*/ 53 w 61"/>
              <a:gd name="T51" fmla="*/ 32 h 65"/>
              <a:gd name="T52" fmla="*/ 53 w 61"/>
              <a:gd name="T53" fmla="*/ 32 h 65"/>
              <a:gd name="T54" fmla="*/ 49 w 61"/>
              <a:gd name="T55" fmla="*/ 18 h 65"/>
              <a:gd name="T56" fmla="*/ 49 w 61"/>
              <a:gd name="T57" fmla="*/ 18 h 65"/>
              <a:gd name="T58" fmla="*/ 36 w 61"/>
              <a:gd name="T59" fmla="*/ 9 h 65"/>
              <a:gd name="T60" fmla="*/ 36 w 61"/>
              <a:gd name="T61" fmla="*/ 9 h 65"/>
              <a:gd name="T62" fmla="*/ 31 w 61"/>
              <a:gd name="T63" fmla="*/ 11 h 65"/>
              <a:gd name="T64" fmla="*/ 31 w 61"/>
              <a:gd name="T65" fmla="*/ 11 h 65"/>
              <a:gd name="T66" fmla="*/ 27 w 61"/>
              <a:gd name="T67" fmla="*/ 10 h 65"/>
              <a:gd name="T68" fmla="*/ 27 w 61"/>
              <a:gd name="T69" fmla="*/ 10 h 65"/>
              <a:gd name="T70" fmla="*/ 8 w 61"/>
              <a:gd name="T71"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65">
                <a:moveTo>
                  <a:pt x="14" y="59"/>
                </a:moveTo>
                <a:cubicBezTo>
                  <a:pt x="4" y="53"/>
                  <a:pt x="0" y="42"/>
                  <a:pt x="0" y="31"/>
                </a:cubicBezTo>
                <a:cubicBezTo>
                  <a:pt x="0" y="31"/>
                  <a:pt x="0" y="31"/>
                  <a:pt x="0" y="31"/>
                </a:cubicBezTo>
                <a:cubicBezTo>
                  <a:pt x="0" y="24"/>
                  <a:pt x="2" y="17"/>
                  <a:pt x="7" y="11"/>
                </a:cubicBezTo>
                <a:cubicBezTo>
                  <a:pt x="7" y="11"/>
                  <a:pt x="7" y="11"/>
                  <a:pt x="7" y="11"/>
                </a:cubicBezTo>
                <a:cubicBezTo>
                  <a:pt x="10" y="7"/>
                  <a:pt x="15" y="4"/>
                  <a:pt x="20" y="3"/>
                </a:cubicBezTo>
                <a:cubicBezTo>
                  <a:pt x="20" y="3"/>
                  <a:pt x="20" y="3"/>
                  <a:pt x="20" y="3"/>
                </a:cubicBezTo>
                <a:cubicBezTo>
                  <a:pt x="21" y="2"/>
                  <a:pt x="22" y="2"/>
                  <a:pt x="23" y="1"/>
                </a:cubicBezTo>
                <a:cubicBezTo>
                  <a:pt x="23" y="1"/>
                  <a:pt x="23" y="1"/>
                  <a:pt x="23" y="1"/>
                </a:cubicBezTo>
                <a:cubicBezTo>
                  <a:pt x="26" y="1"/>
                  <a:pt x="29" y="0"/>
                  <a:pt x="32" y="0"/>
                </a:cubicBezTo>
                <a:cubicBezTo>
                  <a:pt x="32" y="0"/>
                  <a:pt x="32" y="0"/>
                  <a:pt x="32" y="0"/>
                </a:cubicBezTo>
                <a:cubicBezTo>
                  <a:pt x="42" y="0"/>
                  <a:pt x="51" y="4"/>
                  <a:pt x="56" y="14"/>
                </a:cubicBezTo>
                <a:cubicBezTo>
                  <a:pt x="56" y="14"/>
                  <a:pt x="56" y="14"/>
                  <a:pt x="56" y="14"/>
                </a:cubicBezTo>
                <a:cubicBezTo>
                  <a:pt x="60" y="20"/>
                  <a:pt x="61" y="26"/>
                  <a:pt x="61" y="32"/>
                </a:cubicBezTo>
                <a:cubicBezTo>
                  <a:pt x="61" y="32"/>
                  <a:pt x="61" y="32"/>
                  <a:pt x="61" y="32"/>
                </a:cubicBezTo>
                <a:cubicBezTo>
                  <a:pt x="61" y="49"/>
                  <a:pt x="49" y="65"/>
                  <a:pt x="32" y="65"/>
                </a:cubicBezTo>
                <a:cubicBezTo>
                  <a:pt x="32" y="65"/>
                  <a:pt x="32" y="65"/>
                  <a:pt x="32" y="65"/>
                </a:cubicBezTo>
                <a:cubicBezTo>
                  <a:pt x="27" y="65"/>
                  <a:pt x="20" y="63"/>
                  <a:pt x="14" y="59"/>
                </a:cubicBezTo>
                <a:close/>
                <a:moveTo>
                  <a:pt x="8" y="31"/>
                </a:moveTo>
                <a:cubicBezTo>
                  <a:pt x="8" y="39"/>
                  <a:pt x="11" y="47"/>
                  <a:pt x="19" y="52"/>
                </a:cubicBezTo>
                <a:cubicBezTo>
                  <a:pt x="19" y="52"/>
                  <a:pt x="19" y="52"/>
                  <a:pt x="19" y="52"/>
                </a:cubicBezTo>
                <a:cubicBezTo>
                  <a:pt x="24" y="56"/>
                  <a:pt x="28" y="57"/>
                  <a:pt x="32" y="57"/>
                </a:cubicBezTo>
                <a:cubicBezTo>
                  <a:pt x="32" y="57"/>
                  <a:pt x="32" y="57"/>
                  <a:pt x="32" y="57"/>
                </a:cubicBezTo>
                <a:cubicBezTo>
                  <a:pt x="38" y="57"/>
                  <a:pt x="43" y="54"/>
                  <a:pt x="47" y="50"/>
                </a:cubicBezTo>
                <a:cubicBezTo>
                  <a:pt x="47" y="50"/>
                  <a:pt x="47" y="50"/>
                  <a:pt x="47" y="50"/>
                </a:cubicBezTo>
                <a:cubicBezTo>
                  <a:pt x="51" y="45"/>
                  <a:pt x="53" y="39"/>
                  <a:pt x="53" y="32"/>
                </a:cubicBezTo>
                <a:cubicBezTo>
                  <a:pt x="53" y="32"/>
                  <a:pt x="53" y="32"/>
                  <a:pt x="53" y="32"/>
                </a:cubicBezTo>
                <a:cubicBezTo>
                  <a:pt x="53" y="28"/>
                  <a:pt x="52" y="23"/>
                  <a:pt x="49" y="18"/>
                </a:cubicBezTo>
                <a:cubicBezTo>
                  <a:pt x="49" y="18"/>
                  <a:pt x="49" y="18"/>
                  <a:pt x="49" y="18"/>
                </a:cubicBezTo>
                <a:cubicBezTo>
                  <a:pt x="46" y="12"/>
                  <a:pt x="41" y="9"/>
                  <a:pt x="36" y="9"/>
                </a:cubicBezTo>
                <a:cubicBezTo>
                  <a:pt x="36" y="9"/>
                  <a:pt x="36" y="9"/>
                  <a:pt x="36" y="9"/>
                </a:cubicBezTo>
                <a:cubicBezTo>
                  <a:pt x="35" y="10"/>
                  <a:pt x="33" y="11"/>
                  <a:pt x="31" y="11"/>
                </a:cubicBezTo>
                <a:cubicBezTo>
                  <a:pt x="31" y="11"/>
                  <a:pt x="31" y="11"/>
                  <a:pt x="31" y="11"/>
                </a:cubicBezTo>
                <a:cubicBezTo>
                  <a:pt x="30" y="10"/>
                  <a:pt x="28" y="10"/>
                  <a:pt x="27" y="10"/>
                </a:cubicBezTo>
                <a:cubicBezTo>
                  <a:pt x="27" y="10"/>
                  <a:pt x="27" y="10"/>
                  <a:pt x="27" y="10"/>
                </a:cubicBezTo>
                <a:cubicBezTo>
                  <a:pt x="14" y="10"/>
                  <a:pt x="8" y="20"/>
                  <a:pt x="8"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67"/>
          <p:cNvSpPr>
            <a:spLocks noEditPoints="1"/>
          </p:cNvSpPr>
          <p:nvPr/>
        </p:nvSpPr>
        <p:spPr bwMode="auto">
          <a:xfrm>
            <a:off x="7038020" y="1090591"/>
            <a:ext cx="296863" cy="287338"/>
          </a:xfrm>
          <a:custGeom>
            <a:avLst/>
            <a:gdLst>
              <a:gd name="T0" fmla="*/ 14 w 63"/>
              <a:gd name="T1" fmla="*/ 56 h 61"/>
              <a:gd name="T2" fmla="*/ 0 w 63"/>
              <a:gd name="T3" fmla="*/ 33 h 61"/>
              <a:gd name="T4" fmla="*/ 0 w 63"/>
              <a:gd name="T5" fmla="*/ 33 h 61"/>
              <a:gd name="T6" fmla="*/ 22 w 63"/>
              <a:gd name="T7" fmla="*/ 3 h 61"/>
              <a:gd name="T8" fmla="*/ 22 w 63"/>
              <a:gd name="T9" fmla="*/ 3 h 61"/>
              <a:gd name="T10" fmla="*/ 27 w 63"/>
              <a:gd name="T11" fmla="*/ 0 h 61"/>
              <a:gd name="T12" fmla="*/ 27 w 63"/>
              <a:gd name="T13" fmla="*/ 0 h 61"/>
              <a:gd name="T14" fmla="*/ 59 w 63"/>
              <a:gd name="T15" fmla="*/ 20 h 61"/>
              <a:gd name="T16" fmla="*/ 59 w 63"/>
              <a:gd name="T17" fmla="*/ 20 h 61"/>
              <a:gd name="T18" fmla="*/ 63 w 63"/>
              <a:gd name="T19" fmla="*/ 34 h 61"/>
              <a:gd name="T20" fmla="*/ 63 w 63"/>
              <a:gd name="T21" fmla="*/ 34 h 61"/>
              <a:gd name="T22" fmla="*/ 32 w 63"/>
              <a:gd name="T23" fmla="*/ 61 h 61"/>
              <a:gd name="T24" fmla="*/ 32 w 63"/>
              <a:gd name="T25" fmla="*/ 61 h 61"/>
              <a:gd name="T26" fmla="*/ 14 w 63"/>
              <a:gd name="T27" fmla="*/ 56 h 61"/>
              <a:gd name="T28" fmla="*/ 8 w 63"/>
              <a:gd name="T29" fmla="*/ 33 h 61"/>
              <a:gd name="T30" fmla="*/ 18 w 63"/>
              <a:gd name="T31" fmla="*/ 49 h 61"/>
              <a:gd name="T32" fmla="*/ 18 w 63"/>
              <a:gd name="T33" fmla="*/ 49 h 61"/>
              <a:gd name="T34" fmla="*/ 32 w 63"/>
              <a:gd name="T35" fmla="*/ 53 h 61"/>
              <a:gd name="T36" fmla="*/ 32 w 63"/>
              <a:gd name="T37" fmla="*/ 53 h 61"/>
              <a:gd name="T38" fmla="*/ 48 w 63"/>
              <a:gd name="T39" fmla="*/ 47 h 61"/>
              <a:gd name="T40" fmla="*/ 48 w 63"/>
              <a:gd name="T41" fmla="*/ 47 h 61"/>
              <a:gd name="T42" fmla="*/ 55 w 63"/>
              <a:gd name="T43" fmla="*/ 34 h 61"/>
              <a:gd name="T44" fmla="*/ 55 w 63"/>
              <a:gd name="T45" fmla="*/ 34 h 61"/>
              <a:gd name="T46" fmla="*/ 52 w 63"/>
              <a:gd name="T47" fmla="*/ 24 h 61"/>
              <a:gd name="T48" fmla="*/ 52 w 63"/>
              <a:gd name="T49" fmla="*/ 24 h 61"/>
              <a:gd name="T50" fmla="*/ 29 w 63"/>
              <a:gd name="T51" fmla="*/ 9 h 61"/>
              <a:gd name="T52" fmla="*/ 29 w 63"/>
              <a:gd name="T53" fmla="*/ 9 h 61"/>
              <a:gd name="T54" fmla="*/ 8 w 63"/>
              <a:gd name="T55"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1">
                <a:moveTo>
                  <a:pt x="14" y="56"/>
                </a:moveTo>
                <a:cubicBezTo>
                  <a:pt x="5" y="50"/>
                  <a:pt x="0" y="41"/>
                  <a:pt x="0" y="33"/>
                </a:cubicBezTo>
                <a:cubicBezTo>
                  <a:pt x="0" y="33"/>
                  <a:pt x="0" y="33"/>
                  <a:pt x="0" y="33"/>
                </a:cubicBezTo>
                <a:cubicBezTo>
                  <a:pt x="0" y="20"/>
                  <a:pt x="9" y="7"/>
                  <a:pt x="22" y="3"/>
                </a:cubicBezTo>
                <a:cubicBezTo>
                  <a:pt x="22" y="3"/>
                  <a:pt x="22" y="3"/>
                  <a:pt x="22" y="3"/>
                </a:cubicBezTo>
                <a:cubicBezTo>
                  <a:pt x="23" y="1"/>
                  <a:pt x="25" y="0"/>
                  <a:pt x="27" y="0"/>
                </a:cubicBezTo>
                <a:cubicBezTo>
                  <a:pt x="27" y="0"/>
                  <a:pt x="27" y="0"/>
                  <a:pt x="27" y="0"/>
                </a:cubicBezTo>
                <a:cubicBezTo>
                  <a:pt x="39" y="3"/>
                  <a:pt x="52" y="7"/>
                  <a:pt x="59" y="20"/>
                </a:cubicBezTo>
                <a:cubicBezTo>
                  <a:pt x="59" y="20"/>
                  <a:pt x="59" y="20"/>
                  <a:pt x="59" y="20"/>
                </a:cubicBezTo>
                <a:cubicBezTo>
                  <a:pt x="62" y="24"/>
                  <a:pt x="63" y="29"/>
                  <a:pt x="63" y="34"/>
                </a:cubicBezTo>
                <a:cubicBezTo>
                  <a:pt x="63" y="34"/>
                  <a:pt x="63" y="34"/>
                  <a:pt x="63" y="34"/>
                </a:cubicBezTo>
                <a:cubicBezTo>
                  <a:pt x="63" y="50"/>
                  <a:pt x="48" y="61"/>
                  <a:pt x="32" y="61"/>
                </a:cubicBezTo>
                <a:cubicBezTo>
                  <a:pt x="32" y="61"/>
                  <a:pt x="32" y="61"/>
                  <a:pt x="32" y="61"/>
                </a:cubicBezTo>
                <a:cubicBezTo>
                  <a:pt x="26" y="61"/>
                  <a:pt x="20" y="60"/>
                  <a:pt x="14" y="56"/>
                </a:cubicBezTo>
                <a:close/>
                <a:moveTo>
                  <a:pt x="8" y="33"/>
                </a:moveTo>
                <a:cubicBezTo>
                  <a:pt x="8" y="39"/>
                  <a:pt x="11" y="45"/>
                  <a:pt x="18" y="49"/>
                </a:cubicBezTo>
                <a:cubicBezTo>
                  <a:pt x="18" y="49"/>
                  <a:pt x="18" y="49"/>
                  <a:pt x="18" y="49"/>
                </a:cubicBezTo>
                <a:cubicBezTo>
                  <a:pt x="22" y="52"/>
                  <a:pt x="27" y="53"/>
                  <a:pt x="32" y="53"/>
                </a:cubicBezTo>
                <a:cubicBezTo>
                  <a:pt x="32" y="53"/>
                  <a:pt x="32" y="53"/>
                  <a:pt x="32" y="53"/>
                </a:cubicBezTo>
                <a:cubicBezTo>
                  <a:pt x="38" y="53"/>
                  <a:pt x="44" y="51"/>
                  <a:pt x="48" y="47"/>
                </a:cubicBezTo>
                <a:cubicBezTo>
                  <a:pt x="48" y="47"/>
                  <a:pt x="48" y="47"/>
                  <a:pt x="48" y="47"/>
                </a:cubicBezTo>
                <a:cubicBezTo>
                  <a:pt x="53" y="44"/>
                  <a:pt x="55" y="39"/>
                  <a:pt x="55" y="34"/>
                </a:cubicBezTo>
                <a:cubicBezTo>
                  <a:pt x="55" y="34"/>
                  <a:pt x="55" y="34"/>
                  <a:pt x="55" y="34"/>
                </a:cubicBezTo>
                <a:cubicBezTo>
                  <a:pt x="55" y="31"/>
                  <a:pt x="54" y="27"/>
                  <a:pt x="52" y="24"/>
                </a:cubicBezTo>
                <a:cubicBezTo>
                  <a:pt x="52" y="24"/>
                  <a:pt x="52" y="24"/>
                  <a:pt x="52" y="24"/>
                </a:cubicBezTo>
                <a:cubicBezTo>
                  <a:pt x="48" y="15"/>
                  <a:pt x="39" y="11"/>
                  <a:pt x="29" y="9"/>
                </a:cubicBezTo>
                <a:cubicBezTo>
                  <a:pt x="29" y="9"/>
                  <a:pt x="29" y="9"/>
                  <a:pt x="29" y="9"/>
                </a:cubicBezTo>
                <a:cubicBezTo>
                  <a:pt x="17" y="11"/>
                  <a:pt x="8" y="22"/>
                  <a:pt x="8"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68"/>
          <p:cNvSpPr>
            <a:spLocks/>
          </p:cNvSpPr>
          <p:nvPr/>
        </p:nvSpPr>
        <p:spPr bwMode="auto">
          <a:xfrm>
            <a:off x="6864982" y="1174729"/>
            <a:ext cx="220663" cy="80963"/>
          </a:xfrm>
          <a:custGeom>
            <a:avLst/>
            <a:gdLst>
              <a:gd name="T0" fmla="*/ 1 w 47"/>
              <a:gd name="T1" fmla="*/ 15 h 17"/>
              <a:gd name="T2" fmla="*/ 3 w 47"/>
              <a:gd name="T3" fmla="*/ 10 h 17"/>
              <a:gd name="T4" fmla="*/ 3 w 47"/>
              <a:gd name="T5" fmla="*/ 10 h 17"/>
              <a:gd name="T6" fmla="*/ 41 w 47"/>
              <a:gd name="T7" fmla="*/ 1 h 17"/>
              <a:gd name="T8" fmla="*/ 41 w 47"/>
              <a:gd name="T9" fmla="*/ 1 h 17"/>
              <a:gd name="T10" fmla="*/ 46 w 47"/>
              <a:gd name="T11" fmla="*/ 3 h 17"/>
              <a:gd name="T12" fmla="*/ 46 w 47"/>
              <a:gd name="T13" fmla="*/ 3 h 17"/>
              <a:gd name="T14" fmla="*/ 45 w 47"/>
              <a:gd name="T15" fmla="*/ 8 h 17"/>
              <a:gd name="T16" fmla="*/ 45 w 47"/>
              <a:gd name="T17" fmla="*/ 8 h 17"/>
              <a:gd name="T18" fmla="*/ 6 w 47"/>
              <a:gd name="T19" fmla="*/ 17 h 17"/>
              <a:gd name="T20" fmla="*/ 6 w 47"/>
              <a:gd name="T21" fmla="*/ 17 h 17"/>
              <a:gd name="T22" fmla="*/ 4 w 47"/>
              <a:gd name="T23" fmla="*/ 17 h 17"/>
              <a:gd name="T24" fmla="*/ 4 w 47"/>
              <a:gd name="T25" fmla="*/ 17 h 17"/>
              <a:gd name="T26" fmla="*/ 1 w 47"/>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17">
                <a:moveTo>
                  <a:pt x="1" y="15"/>
                </a:moveTo>
                <a:cubicBezTo>
                  <a:pt x="0" y="13"/>
                  <a:pt x="1" y="11"/>
                  <a:pt x="3" y="10"/>
                </a:cubicBezTo>
                <a:cubicBezTo>
                  <a:pt x="3" y="10"/>
                  <a:pt x="3" y="10"/>
                  <a:pt x="3" y="10"/>
                </a:cubicBezTo>
                <a:cubicBezTo>
                  <a:pt x="16" y="4"/>
                  <a:pt x="32" y="7"/>
                  <a:pt x="41" y="1"/>
                </a:cubicBezTo>
                <a:cubicBezTo>
                  <a:pt x="41" y="1"/>
                  <a:pt x="41" y="1"/>
                  <a:pt x="41" y="1"/>
                </a:cubicBezTo>
                <a:cubicBezTo>
                  <a:pt x="43" y="0"/>
                  <a:pt x="45" y="1"/>
                  <a:pt x="46" y="3"/>
                </a:cubicBezTo>
                <a:cubicBezTo>
                  <a:pt x="46" y="3"/>
                  <a:pt x="46" y="3"/>
                  <a:pt x="46" y="3"/>
                </a:cubicBezTo>
                <a:cubicBezTo>
                  <a:pt x="47" y="5"/>
                  <a:pt x="47" y="7"/>
                  <a:pt x="45" y="8"/>
                </a:cubicBezTo>
                <a:cubicBezTo>
                  <a:pt x="45" y="8"/>
                  <a:pt x="45" y="8"/>
                  <a:pt x="45" y="8"/>
                </a:cubicBezTo>
                <a:cubicBezTo>
                  <a:pt x="32" y="15"/>
                  <a:pt x="16" y="12"/>
                  <a:pt x="6" y="17"/>
                </a:cubicBezTo>
                <a:cubicBezTo>
                  <a:pt x="6" y="17"/>
                  <a:pt x="6" y="17"/>
                  <a:pt x="6" y="17"/>
                </a:cubicBezTo>
                <a:cubicBezTo>
                  <a:pt x="6" y="17"/>
                  <a:pt x="5" y="17"/>
                  <a:pt x="4" y="17"/>
                </a:cubicBezTo>
                <a:cubicBezTo>
                  <a:pt x="4" y="17"/>
                  <a:pt x="4" y="17"/>
                  <a:pt x="4" y="17"/>
                </a:cubicBezTo>
                <a:cubicBezTo>
                  <a:pt x="3" y="17"/>
                  <a:pt x="1" y="16"/>
                  <a:pt x="1"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69"/>
          <p:cNvSpPr>
            <a:spLocks/>
          </p:cNvSpPr>
          <p:nvPr/>
        </p:nvSpPr>
        <p:spPr bwMode="auto">
          <a:xfrm>
            <a:off x="7255507" y="752454"/>
            <a:ext cx="225425" cy="427038"/>
          </a:xfrm>
          <a:custGeom>
            <a:avLst/>
            <a:gdLst>
              <a:gd name="T0" fmla="*/ 3 w 48"/>
              <a:gd name="T1" fmla="*/ 91 h 91"/>
              <a:gd name="T2" fmla="*/ 0 w 48"/>
              <a:gd name="T3" fmla="*/ 87 h 91"/>
              <a:gd name="T4" fmla="*/ 0 w 48"/>
              <a:gd name="T5" fmla="*/ 87 h 91"/>
              <a:gd name="T6" fmla="*/ 15 w 48"/>
              <a:gd name="T7" fmla="*/ 20 h 91"/>
              <a:gd name="T8" fmla="*/ 15 w 48"/>
              <a:gd name="T9" fmla="*/ 20 h 91"/>
              <a:gd name="T10" fmla="*/ 22 w 48"/>
              <a:gd name="T11" fmla="*/ 9 h 91"/>
              <a:gd name="T12" fmla="*/ 22 w 48"/>
              <a:gd name="T13" fmla="*/ 9 h 91"/>
              <a:gd name="T14" fmla="*/ 35 w 48"/>
              <a:gd name="T15" fmla="*/ 0 h 91"/>
              <a:gd name="T16" fmla="*/ 35 w 48"/>
              <a:gd name="T17" fmla="*/ 0 h 91"/>
              <a:gd name="T18" fmla="*/ 39 w 48"/>
              <a:gd name="T19" fmla="*/ 1 h 91"/>
              <a:gd name="T20" fmla="*/ 39 w 48"/>
              <a:gd name="T21" fmla="*/ 1 h 91"/>
              <a:gd name="T22" fmla="*/ 47 w 48"/>
              <a:gd name="T23" fmla="*/ 8 h 91"/>
              <a:gd name="T24" fmla="*/ 47 w 48"/>
              <a:gd name="T25" fmla="*/ 8 h 91"/>
              <a:gd name="T26" fmla="*/ 48 w 48"/>
              <a:gd name="T27" fmla="*/ 18 h 91"/>
              <a:gd name="T28" fmla="*/ 48 w 48"/>
              <a:gd name="T29" fmla="*/ 18 h 91"/>
              <a:gd name="T30" fmla="*/ 47 w 48"/>
              <a:gd name="T31" fmla="*/ 26 h 91"/>
              <a:gd name="T32" fmla="*/ 47 w 48"/>
              <a:gd name="T33" fmla="*/ 26 h 91"/>
              <a:gd name="T34" fmla="*/ 43 w 48"/>
              <a:gd name="T35" fmla="*/ 30 h 91"/>
              <a:gd name="T36" fmla="*/ 43 w 48"/>
              <a:gd name="T37" fmla="*/ 30 h 91"/>
              <a:gd name="T38" fmla="*/ 39 w 48"/>
              <a:gd name="T39" fmla="*/ 25 h 91"/>
              <a:gd name="T40" fmla="*/ 39 w 48"/>
              <a:gd name="T41" fmla="*/ 25 h 91"/>
              <a:gd name="T42" fmla="*/ 40 w 48"/>
              <a:gd name="T43" fmla="*/ 18 h 91"/>
              <a:gd name="T44" fmla="*/ 40 w 48"/>
              <a:gd name="T45" fmla="*/ 18 h 91"/>
              <a:gd name="T46" fmla="*/ 39 w 48"/>
              <a:gd name="T47" fmla="*/ 12 h 91"/>
              <a:gd name="T48" fmla="*/ 39 w 48"/>
              <a:gd name="T49" fmla="*/ 12 h 91"/>
              <a:gd name="T50" fmla="*/ 36 w 48"/>
              <a:gd name="T51" fmla="*/ 9 h 91"/>
              <a:gd name="T52" fmla="*/ 36 w 48"/>
              <a:gd name="T53" fmla="*/ 9 h 91"/>
              <a:gd name="T54" fmla="*/ 35 w 48"/>
              <a:gd name="T55" fmla="*/ 8 h 91"/>
              <a:gd name="T56" fmla="*/ 35 w 48"/>
              <a:gd name="T57" fmla="*/ 8 h 91"/>
              <a:gd name="T58" fmla="*/ 28 w 48"/>
              <a:gd name="T59" fmla="*/ 13 h 91"/>
              <a:gd name="T60" fmla="*/ 28 w 48"/>
              <a:gd name="T61" fmla="*/ 13 h 91"/>
              <a:gd name="T62" fmla="*/ 23 w 48"/>
              <a:gd name="T63" fmla="*/ 23 h 91"/>
              <a:gd name="T64" fmla="*/ 23 w 48"/>
              <a:gd name="T65" fmla="*/ 23 h 91"/>
              <a:gd name="T66" fmla="*/ 8 w 48"/>
              <a:gd name="T67" fmla="*/ 88 h 91"/>
              <a:gd name="T68" fmla="*/ 8 w 48"/>
              <a:gd name="T69" fmla="*/ 88 h 91"/>
              <a:gd name="T70" fmla="*/ 8 w 48"/>
              <a:gd name="T71" fmla="*/ 88 h 91"/>
              <a:gd name="T72" fmla="*/ 4 w 48"/>
              <a:gd name="T73" fmla="*/ 91 h 91"/>
              <a:gd name="T74" fmla="*/ 4 w 48"/>
              <a:gd name="T75" fmla="*/ 91 h 91"/>
              <a:gd name="T76" fmla="*/ 3 w 48"/>
              <a:gd name="T7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91">
                <a:moveTo>
                  <a:pt x="3" y="91"/>
                </a:moveTo>
                <a:cubicBezTo>
                  <a:pt x="1" y="91"/>
                  <a:pt x="0" y="89"/>
                  <a:pt x="0" y="87"/>
                </a:cubicBezTo>
                <a:cubicBezTo>
                  <a:pt x="0" y="87"/>
                  <a:pt x="0" y="87"/>
                  <a:pt x="0" y="87"/>
                </a:cubicBezTo>
                <a:cubicBezTo>
                  <a:pt x="3" y="65"/>
                  <a:pt x="7" y="41"/>
                  <a:pt x="15" y="20"/>
                </a:cubicBezTo>
                <a:cubicBezTo>
                  <a:pt x="15" y="20"/>
                  <a:pt x="15" y="20"/>
                  <a:pt x="15" y="20"/>
                </a:cubicBezTo>
                <a:cubicBezTo>
                  <a:pt x="17" y="17"/>
                  <a:pt x="19" y="13"/>
                  <a:pt x="22" y="9"/>
                </a:cubicBezTo>
                <a:cubicBezTo>
                  <a:pt x="22" y="9"/>
                  <a:pt x="22" y="9"/>
                  <a:pt x="22" y="9"/>
                </a:cubicBezTo>
                <a:cubicBezTo>
                  <a:pt x="25" y="5"/>
                  <a:pt x="29" y="1"/>
                  <a:pt x="35" y="0"/>
                </a:cubicBezTo>
                <a:cubicBezTo>
                  <a:pt x="35" y="0"/>
                  <a:pt x="35" y="0"/>
                  <a:pt x="35" y="0"/>
                </a:cubicBezTo>
                <a:cubicBezTo>
                  <a:pt x="36" y="0"/>
                  <a:pt x="38" y="1"/>
                  <a:pt x="39" y="1"/>
                </a:cubicBezTo>
                <a:cubicBezTo>
                  <a:pt x="39" y="1"/>
                  <a:pt x="39" y="1"/>
                  <a:pt x="39" y="1"/>
                </a:cubicBezTo>
                <a:cubicBezTo>
                  <a:pt x="43" y="3"/>
                  <a:pt x="45" y="5"/>
                  <a:pt x="47" y="8"/>
                </a:cubicBezTo>
                <a:cubicBezTo>
                  <a:pt x="47" y="8"/>
                  <a:pt x="47" y="8"/>
                  <a:pt x="47" y="8"/>
                </a:cubicBezTo>
                <a:cubicBezTo>
                  <a:pt x="48" y="12"/>
                  <a:pt x="48" y="15"/>
                  <a:pt x="48" y="18"/>
                </a:cubicBezTo>
                <a:cubicBezTo>
                  <a:pt x="48" y="18"/>
                  <a:pt x="48" y="18"/>
                  <a:pt x="48" y="18"/>
                </a:cubicBezTo>
                <a:cubicBezTo>
                  <a:pt x="48" y="21"/>
                  <a:pt x="48" y="24"/>
                  <a:pt x="47" y="26"/>
                </a:cubicBezTo>
                <a:cubicBezTo>
                  <a:pt x="47" y="26"/>
                  <a:pt x="47" y="26"/>
                  <a:pt x="47" y="26"/>
                </a:cubicBezTo>
                <a:cubicBezTo>
                  <a:pt x="47" y="28"/>
                  <a:pt x="45" y="30"/>
                  <a:pt x="43" y="30"/>
                </a:cubicBezTo>
                <a:cubicBezTo>
                  <a:pt x="43" y="30"/>
                  <a:pt x="43" y="30"/>
                  <a:pt x="43" y="30"/>
                </a:cubicBezTo>
                <a:cubicBezTo>
                  <a:pt x="41" y="29"/>
                  <a:pt x="39" y="27"/>
                  <a:pt x="39" y="25"/>
                </a:cubicBezTo>
                <a:cubicBezTo>
                  <a:pt x="39" y="25"/>
                  <a:pt x="39" y="25"/>
                  <a:pt x="39" y="25"/>
                </a:cubicBezTo>
                <a:cubicBezTo>
                  <a:pt x="40" y="23"/>
                  <a:pt x="40" y="20"/>
                  <a:pt x="40" y="18"/>
                </a:cubicBezTo>
                <a:cubicBezTo>
                  <a:pt x="40" y="18"/>
                  <a:pt x="40" y="18"/>
                  <a:pt x="40" y="18"/>
                </a:cubicBezTo>
                <a:cubicBezTo>
                  <a:pt x="40" y="15"/>
                  <a:pt x="40" y="13"/>
                  <a:pt x="39" y="12"/>
                </a:cubicBezTo>
                <a:cubicBezTo>
                  <a:pt x="39" y="12"/>
                  <a:pt x="39" y="12"/>
                  <a:pt x="39" y="12"/>
                </a:cubicBezTo>
                <a:cubicBezTo>
                  <a:pt x="38" y="10"/>
                  <a:pt x="38" y="9"/>
                  <a:pt x="36" y="9"/>
                </a:cubicBezTo>
                <a:cubicBezTo>
                  <a:pt x="36" y="9"/>
                  <a:pt x="36" y="9"/>
                  <a:pt x="36" y="9"/>
                </a:cubicBezTo>
                <a:cubicBezTo>
                  <a:pt x="36" y="9"/>
                  <a:pt x="35" y="8"/>
                  <a:pt x="35" y="8"/>
                </a:cubicBezTo>
                <a:cubicBezTo>
                  <a:pt x="35" y="8"/>
                  <a:pt x="35" y="8"/>
                  <a:pt x="35" y="8"/>
                </a:cubicBezTo>
                <a:cubicBezTo>
                  <a:pt x="33" y="8"/>
                  <a:pt x="30" y="10"/>
                  <a:pt x="28" y="13"/>
                </a:cubicBezTo>
                <a:cubicBezTo>
                  <a:pt x="28" y="13"/>
                  <a:pt x="28" y="13"/>
                  <a:pt x="28" y="13"/>
                </a:cubicBezTo>
                <a:cubicBezTo>
                  <a:pt x="26" y="16"/>
                  <a:pt x="24" y="20"/>
                  <a:pt x="23" y="23"/>
                </a:cubicBezTo>
                <a:cubicBezTo>
                  <a:pt x="23" y="23"/>
                  <a:pt x="23" y="23"/>
                  <a:pt x="23" y="23"/>
                </a:cubicBezTo>
                <a:cubicBezTo>
                  <a:pt x="15" y="43"/>
                  <a:pt x="11" y="66"/>
                  <a:pt x="8" y="88"/>
                </a:cubicBezTo>
                <a:cubicBezTo>
                  <a:pt x="8" y="88"/>
                  <a:pt x="8" y="88"/>
                  <a:pt x="8" y="88"/>
                </a:cubicBezTo>
                <a:cubicBezTo>
                  <a:pt x="8" y="88"/>
                  <a:pt x="8" y="88"/>
                  <a:pt x="8" y="88"/>
                </a:cubicBezTo>
                <a:cubicBezTo>
                  <a:pt x="8" y="90"/>
                  <a:pt x="6" y="91"/>
                  <a:pt x="4" y="91"/>
                </a:cubicBezTo>
                <a:cubicBezTo>
                  <a:pt x="4" y="91"/>
                  <a:pt x="4" y="91"/>
                  <a:pt x="4" y="91"/>
                </a:cubicBezTo>
                <a:cubicBezTo>
                  <a:pt x="4" y="91"/>
                  <a:pt x="4" y="91"/>
                  <a:pt x="3" y="9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70"/>
          <p:cNvSpPr>
            <a:spLocks/>
          </p:cNvSpPr>
          <p:nvPr/>
        </p:nvSpPr>
        <p:spPr bwMode="auto">
          <a:xfrm>
            <a:off x="6695120" y="793729"/>
            <a:ext cx="296863" cy="419100"/>
          </a:xfrm>
          <a:custGeom>
            <a:avLst/>
            <a:gdLst>
              <a:gd name="T0" fmla="*/ 3 w 63"/>
              <a:gd name="T1" fmla="*/ 89 h 89"/>
              <a:gd name="T2" fmla="*/ 1 w 63"/>
              <a:gd name="T3" fmla="*/ 83 h 89"/>
              <a:gd name="T4" fmla="*/ 1 w 63"/>
              <a:gd name="T5" fmla="*/ 83 h 89"/>
              <a:gd name="T6" fmla="*/ 20 w 63"/>
              <a:gd name="T7" fmla="*/ 36 h 89"/>
              <a:gd name="T8" fmla="*/ 20 w 63"/>
              <a:gd name="T9" fmla="*/ 36 h 89"/>
              <a:gd name="T10" fmla="*/ 29 w 63"/>
              <a:gd name="T11" fmla="*/ 16 h 89"/>
              <a:gd name="T12" fmla="*/ 29 w 63"/>
              <a:gd name="T13" fmla="*/ 16 h 89"/>
              <a:gd name="T14" fmla="*/ 47 w 63"/>
              <a:gd name="T15" fmla="*/ 0 h 89"/>
              <a:gd name="T16" fmla="*/ 47 w 63"/>
              <a:gd name="T17" fmla="*/ 0 h 89"/>
              <a:gd name="T18" fmla="*/ 58 w 63"/>
              <a:gd name="T19" fmla="*/ 6 h 89"/>
              <a:gd name="T20" fmla="*/ 58 w 63"/>
              <a:gd name="T21" fmla="*/ 6 h 89"/>
              <a:gd name="T22" fmla="*/ 63 w 63"/>
              <a:gd name="T23" fmla="*/ 20 h 89"/>
              <a:gd name="T24" fmla="*/ 63 w 63"/>
              <a:gd name="T25" fmla="*/ 20 h 89"/>
              <a:gd name="T26" fmla="*/ 60 w 63"/>
              <a:gd name="T27" fmla="*/ 35 h 89"/>
              <a:gd name="T28" fmla="*/ 60 w 63"/>
              <a:gd name="T29" fmla="*/ 35 h 89"/>
              <a:gd name="T30" fmla="*/ 56 w 63"/>
              <a:gd name="T31" fmla="*/ 37 h 89"/>
              <a:gd name="T32" fmla="*/ 56 w 63"/>
              <a:gd name="T33" fmla="*/ 37 h 89"/>
              <a:gd name="T34" fmla="*/ 55 w 63"/>
              <a:gd name="T35" fmla="*/ 37 h 89"/>
              <a:gd name="T36" fmla="*/ 55 w 63"/>
              <a:gd name="T37" fmla="*/ 37 h 89"/>
              <a:gd name="T38" fmla="*/ 53 w 63"/>
              <a:gd name="T39" fmla="*/ 37 h 89"/>
              <a:gd name="T40" fmla="*/ 53 w 63"/>
              <a:gd name="T41" fmla="*/ 37 h 89"/>
              <a:gd name="T42" fmla="*/ 50 w 63"/>
              <a:gd name="T43" fmla="*/ 33 h 89"/>
              <a:gd name="T44" fmla="*/ 50 w 63"/>
              <a:gd name="T45" fmla="*/ 33 h 89"/>
              <a:gd name="T46" fmla="*/ 51 w 63"/>
              <a:gd name="T47" fmla="*/ 31 h 89"/>
              <a:gd name="T48" fmla="*/ 51 w 63"/>
              <a:gd name="T49" fmla="*/ 31 h 89"/>
              <a:gd name="T50" fmla="*/ 54 w 63"/>
              <a:gd name="T51" fmla="*/ 28 h 89"/>
              <a:gd name="T52" fmla="*/ 54 w 63"/>
              <a:gd name="T53" fmla="*/ 28 h 89"/>
              <a:gd name="T54" fmla="*/ 55 w 63"/>
              <a:gd name="T55" fmla="*/ 20 h 89"/>
              <a:gd name="T56" fmla="*/ 55 w 63"/>
              <a:gd name="T57" fmla="*/ 20 h 89"/>
              <a:gd name="T58" fmla="*/ 52 w 63"/>
              <a:gd name="T59" fmla="*/ 11 h 89"/>
              <a:gd name="T60" fmla="*/ 52 w 63"/>
              <a:gd name="T61" fmla="*/ 11 h 89"/>
              <a:gd name="T62" fmla="*/ 47 w 63"/>
              <a:gd name="T63" fmla="*/ 8 h 89"/>
              <a:gd name="T64" fmla="*/ 47 w 63"/>
              <a:gd name="T65" fmla="*/ 8 h 89"/>
              <a:gd name="T66" fmla="*/ 36 w 63"/>
              <a:gd name="T67" fmla="*/ 20 h 89"/>
              <a:gd name="T68" fmla="*/ 36 w 63"/>
              <a:gd name="T69" fmla="*/ 20 h 89"/>
              <a:gd name="T70" fmla="*/ 28 w 63"/>
              <a:gd name="T71" fmla="*/ 38 h 89"/>
              <a:gd name="T72" fmla="*/ 28 w 63"/>
              <a:gd name="T73" fmla="*/ 38 h 89"/>
              <a:gd name="T74" fmla="*/ 9 w 63"/>
              <a:gd name="T75" fmla="*/ 87 h 89"/>
              <a:gd name="T76" fmla="*/ 9 w 63"/>
              <a:gd name="T77" fmla="*/ 87 h 89"/>
              <a:gd name="T78" fmla="*/ 9 w 63"/>
              <a:gd name="T79" fmla="*/ 87 h 89"/>
              <a:gd name="T80" fmla="*/ 5 w 63"/>
              <a:gd name="T81" fmla="*/ 89 h 89"/>
              <a:gd name="T82" fmla="*/ 5 w 63"/>
              <a:gd name="T83" fmla="*/ 89 h 89"/>
              <a:gd name="T84" fmla="*/ 3 w 63"/>
              <a:gd name="T8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89">
                <a:moveTo>
                  <a:pt x="3" y="89"/>
                </a:moveTo>
                <a:cubicBezTo>
                  <a:pt x="1" y="88"/>
                  <a:pt x="0" y="85"/>
                  <a:pt x="1" y="83"/>
                </a:cubicBezTo>
                <a:cubicBezTo>
                  <a:pt x="1" y="83"/>
                  <a:pt x="1" y="83"/>
                  <a:pt x="1" y="83"/>
                </a:cubicBezTo>
                <a:cubicBezTo>
                  <a:pt x="8" y="68"/>
                  <a:pt x="15" y="52"/>
                  <a:pt x="20" y="36"/>
                </a:cubicBezTo>
                <a:cubicBezTo>
                  <a:pt x="20" y="36"/>
                  <a:pt x="20" y="36"/>
                  <a:pt x="20" y="36"/>
                </a:cubicBezTo>
                <a:cubicBezTo>
                  <a:pt x="22" y="32"/>
                  <a:pt x="25" y="23"/>
                  <a:pt x="29" y="16"/>
                </a:cubicBezTo>
                <a:cubicBezTo>
                  <a:pt x="29" y="16"/>
                  <a:pt x="29" y="16"/>
                  <a:pt x="29" y="16"/>
                </a:cubicBezTo>
                <a:cubicBezTo>
                  <a:pt x="33" y="8"/>
                  <a:pt x="38" y="1"/>
                  <a:pt x="47" y="0"/>
                </a:cubicBezTo>
                <a:cubicBezTo>
                  <a:pt x="47" y="0"/>
                  <a:pt x="47" y="0"/>
                  <a:pt x="47" y="0"/>
                </a:cubicBezTo>
                <a:cubicBezTo>
                  <a:pt x="51" y="0"/>
                  <a:pt x="55" y="3"/>
                  <a:pt x="58" y="6"/>
                </a:cubicBezTo>
                <a:cubicBezTo>
                  <a:pt x="58" y="6"/>
                  <a:pt x="58" y="6"/>
                  <a:pt x="58" y="6"/>
                </a:cubicBezTo>
                <a:cubicBezTo>
                  <a:pt x="62" y="10"/>
                  <a:pt x="63" y="15"/>
                  <a:pt x="63" y="20"/>
                </a:cubicBezTo>
                <a:cubicBezTo>
                  <a:pt x="63" y="20"/>
                  <a:pt x="63" y="20"/>
                  <a:pt x="63" y="20"/>
                </a:cubicBezTo>
                <a:cubicBezTo>
                  <a:pt x="63" y="25"/>
                  <a:pt x="61" y="30"/>
                  <a:pt x="60" y="35"/>
                </a:cubicBezTo>
                <a:cubicBezTo>
                  <a:pt x="60" y="35"/>
                  <a:pt x="60" y="35"/>
                  <a:pt x="60" y="35"/>
                </a:cubicBezTo>
                <a:cubicBezTo>
                  <a:pt x="59" y="36"/>
                  <a:pt x="58" y="37"/>
                  <a:pt x="56" y="37"/>
                </a:cubicBezTo>
                <a:cubicBezTo>
                  <a:pt x="56" y="37"/>
                  <a:pt x="56" y="37"/>
                  <a:pt x="56" y="37"/>
                </a:cubicBezTo>
                <a:cubicBezTo>
                  <a:pt x="56" y="37"/>
                  <a:pt x="55" y="37"/>
                  <a:pt x="55" y="37"/>
                </a:cubicBezTo>
                <a:cubicBezTo>
                  <a:pt x="55" y="37"/>
                  <a:pt x="55" y="37"/>
                  <a:pt x="55" y="37"/>
                </a:cubicBezTo>
                <a:cubicBezTo>
                  <a:pt x="55" y="37"/>
                  <a:pt x="54" y="37"/>
                  <a:pt x="53" y="37"/>
                </a:cubicBezTo>
                <a:cubicBezTo>
                  <a:pt x="53" y="37"/>
                  <a:pt x="53" y="37"/>
                  <a:pt x="53" y="37"/>
                </a:cubicBezTo>
                <a:cubicBezTo>
                  <a:pt x="52" y="37"/>
                  <a:pt x="50" y="35"/>
                  <a:pt x="50" y="33"/>
                </a:cubicBezTo>
                <a:cubicBezTo>
                  <a:pt x="50" y="33"/>
                  <a:pt x="50" y="33"/>
                  <a:pt x="50" y="33"/>
                </a:cubicBezTo>
                <a:cubicBezTo>
                  <a:pt x="50" y="32"/>
                  <a:pt x="51" y="31"/>
                  <a:pt x="51" y="31"/>
                </a:cubicBezTo>
                <a:cubicBezTo>
                  <a:pt x="51" y="31"/>
                  <a:pt x="51" y="31"/>
                  <a:pt x="51" y="31"/>
                </a:cubicBezTo>
                <a:cubicBezTo>
                  <a:pt x="51" y="30"/>
                  <a:pt x="52" y="28"/>
                  <a:pt x="54" y="28"/>
                </a:cubicBezTo>
                <a:cubicBezTo>
                  <a:pt x="54" y="28"/>
                  <a:pt x="54" y="28"/>
                  <a:pt x="54" y="28"/>
                </a:cubicBezTo>
                <a:cubicBezTo>
                  <a:pt x="54" y="25"/>
                  <a:pt x="55" y="22"/>
                  <a:pt x="55" y="20"/>
                </a:cubicBezTo>
                <a:cubicBezTo>
                  <a:pt x="55" y="20"/>
                  <a:pt x="55" y="20"/>
                  <a:pt x="55" y="20"/>
                </a:cubicBezTo>
                <a:cubicBezTo>
                  <a:pt x="55" y="16"/>
                  <a:pt x="54" y="14"/>
                  <a:pt x="52" y="11"/>
                </a:cubicBezTo>
                <a:cubicBezTo>
                  <a:pt x="52" y="11"/>
                  <a:pt x="52" y="11"/>
                  <a:pt x="52" y="11"/>
                </a:cubicBezTo>
                <a:cubicBezTo>
                  <a:pt x="50" y="9"/>
                  <a:pt x="48" y="8"/>
                  <a:pt x="47" y="8"/>
                </a:cubicBezTo>
                <a:cubicBezTo>
                  <a:pt x="47" y="8"/>
                  <a:pt x="47" y="8"/>
                  <a:pt x="47" y="8"/>
                </a:cubicBezTo>
                <a:cubicBezTo>
                  <a:pt x="45" y="8"/>
                  <a:pt x="40" y="13"/>
                  <a:pt x="36" y="20"/>
                </a:cubicBezTo>
                <a:cubicBezTo>
                  <a:pt x="36" y="20"/>
                  <a:pt x="36" y="20"/>
                  <a:pt x="36" y="20"/>
                </a:cubicBezTo>
                <a:cubicBezTo>
                  <a:pt x="32" y="27"/>
                  <a:pt x="29" y="35"/>
                  <a:pt x="28" y="38"/>
                </a:cubicBezTo>
                <a:cubicBezTo>
                  <a:pt x="28" y="38"/>
                  <a:pt x="28" y="38"/>
                  <a:pt x="28" y="38"/>
                </a:cubicBezTo>
                <a:cubicBezTo>
                  <a:pt x="22" y="55"/>
                  <a:pt x="16" y="71"/>
                  <a:pt x="9" y="87"/>
                </a:cubicBezTo>
                <a:cubicBezTo>
                  <a:pt x="9" y="87"/>
                  <a:pt x="9" y="87"/>
                  <a:pt x="9" y="87"/>
                </a:cubicBezTo>
                <a:cubicBezTo>
                  <a:pt x="9" y="87"/>
                  <a:pt x="9" y="87"/>
                  <a:pt x="9" y="87"/>
                </a:cubicBezTo>
                <a:cubicBezTo>
                  <a:pt x="8" y="88"/>
                  <a:pt x="7" y="89"/>
                  <a:pt x="5" y="89"/>
                </a:cubicBezTo>
                <a:cubicBezTo>
                  <a:pt x="5" y="89"/>
                  <a:pt x="5" y="89"/>
                  <a:pt x="5" y="89"/>
                </a:cubicBezTo>
                <a:cubicBezTo>
                  <a:pt x="4" y="89"/>
                  <a:pt x="4" y="89"/>
                  <a:pt x="3"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85752951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a14="http://schemas.microsoft.com/office/drawing/2010/main"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rot="20575650">
            <a:off x="7839332" y="2244594"/>
            <a:ext cx="3763451" cy="1822801"/>
            <a:chOff x="-32923" y="1907915"/>
            <a:chExt cx="1279095" cy="681359"/>
          </a:xfrm>
        </p:grpSpPr>
        <p:sp>
          <p:nvSpPr>
            <p:cNvPr id="3" name="Freeform 902"/>
            <p:cNvSpPr>
              <a:spLocks noEditPoints="1"/>
            </p:cNvSpPr>
            <p:nvPr/>
          </p:nvSpPr>
          <p:spPr bwMode="auto">
            <a:xfrm>
              <a:off x="-32923" y="1907915"/>
              <a:ext cx="1201738" cy="622300"/>
            </a:xfrm>
            <a:custGeom>
              <a:avLst/>
              <a:gdLst>
                <a:gd name="T0" fmla="*/ 1909 w 2272"/>
                <a:gd name="T1" fmla="*/ 492 h 1176"/>
                <a:gd name="T2" fmla="*/ 1774 w 2272"/>
                <a:gd name="T3" fmla="*/ 610 h 1176"/>
                <a:gd name="T4" fmla="*/ 1509 w 2272"/>
                <a:gd name="T5" fmla="*/ 629 h 1176"/>
                <a:gd name="T6" fmla="*/ 1837 w 2272"/>
                <a:gd name="T7" fmla="*/ 769 h 1176"/>
                <a:gd name="T8" fmla="*/ 1422 w 2272"/>
                <a:gd name="T9" fmla="*/ 972 h 1176"/>
                <a:gd name="T10" fmla="*/ 1852 w 2272"/>
                <a:gd name="T11" fmla="*/ 1097 h 1176"/>
                <a:gd name="T12" fmla="*/ 1610 w 2272"/>
                <a:gd name="T13" fmla="*/ 1162 h 1176"/>
                <a:gd name="T14" fmla="*/ 233 w 2272"/>
                <a:gd name="T15" fmla="*/ 1017 h 1176"/>
                <a:gd name="T16" fmla="*/ 95 w 2272"/>
                <a:gd name="T17" fmla="*/ 359 h 1176"/>
                <a:gd name="T18" fmla="*/ 1249 w 2272"/>
                <a:gd name="T19" fmla="*/ 25 h 1176"/>
                <a:gd name="T20" fmla="*/ 2088 w 2272"/>
                <a:gd name="T21" fmla="*/ 154 h 1176"/>
                <a:gd name="T22" fmla="*/ 1875 w 2272"/>
                <a:gd name="T23" fmla="*/ 273 h 1176"/>
                <a:gd name="T24" fmla="*/ 901 w 2272"/>
                <a:gd name="T25" fmla="*/ 110 h 1176"/>
                <a:gd name="T26" fmla="*/ 1559 w 2272"/>
                <a:gd name="T27" fmla="*/ 878 h 1176"/>
                <a:gd name="T28" fmla="*/ 269 w 2272"/>
                <a:gd name="T29" fmla="*/ 449 h 1176"/>
                <a:gd name="T30" fmla="*/ 372 w 2272"/>
                <a:gd name="T31" fmla="*/ 564 h 1176"/>
                <a:gd name="T32" fmla="*/ 1070 w 2272"/>
                <a:gd name="T33" fmla="*/ 957 h 1176"/>
                <a:gd name="T34" fmla="*/ 1807 w 2272"/>
                <a:gd name="T35" fmla="*/ 410 h 1176"/>
                <a:gd name="T36" fmla="*/ 1908 w 2272"/>
                <a:gd name="T37" fmla="*/ 99 h 1176"/>
                <a:gd name="T38" fmla="*/ 1789 w 2272"/>
                <a:gd name="T39" fmla="*/ 104 h 1176"/>
                <a:gd name="T40" fmla="*/ 1969 w 2272"/>
                <a:gd name="T41" fmla="*/ 1143 h 1176"/>
                <a:gd name="T42" fmla="*/ 1405 w 2272"/>
                <a:gd name="T43" fmla="*/ 797 h 1176"/>
                <a:gd name="T44" fmla="*/ 1488 w 2272"/>
                <a:gd name="T45" fmla="*/ 898 h 1176"/>
                <a:gd name="T46" fmla="*/ 583 w 2272"/>
                <a:gd name="T47" fmla="*/ 910 h 1176"/>
                <a:gd name="T48" fmla="*/ 544 w 2272"/>
                <a:gd name="T49" fmla="*/ 884 h 1176"/>
                <a:gd name="T50" fmla="*/ 1754 w 2272"/>
                <a:gd name="T51" fmla="*/ 821 h 1176"/>
                <a:gd name="T52" fmla="*/ 350 w 2272"/>
                <a:gd name="T53" fmla="*/ 304 h 1176"/>
                <a:gd name="T54" fmla="*/ 1242 w 2272"/>
                <a:gd name="T55" fmla="*/ 556 h 1176"/>
                <a:gd name="T56" fmla="*/ 1110 w 2272"/>
                <a:gd name="T57" fmla="*/ 557 h 1176"/>
                <a:gd name="T58" fmla="*/ 936 w 2272"/>
                <a:gd name="T59" fmla="*/ 785 h 1176"/>
                <a:gd name="T60" fmla="*/ 735 w 2272"/>
                <a:gd name="T61" fmla="*/ 443 h 1176"/>
                <a:gd name="T62" fmla="*/ 1012 w 2272"/>
                <a:gd name="T63" fmla="*/ 187 h 1176"/>
                <a:gd name="T64" fmla="*/ 580 w 2272"/>
                <a:gd name="T65" fmla="*/ 963 h 1176"/>
                <a:gd name="T66" fmla="*/ 1051 w 2272"/>
                <a:gd name="T67" fmla="*/ 975 h 1176"/>
                <a:gd name="T68" fmla="*/ 766 w 2272"/>
                <a:gd name="T69" fmla="*/ 1021 h 1176"/>
                <a:gd name="T70" fmla="*/ 1481 w 2272"/>
                <a:gd name="T71" fmla="*/ 196 h 1176"/>
                <a:gd name="T72" fmla="*/ 885 w 2272"/>
                <a:gd name="T73" fmla="*/ 115 h 1176"/>
                <a:gd name="T74" fmla="*/ 346 w 2272"/>
                <a:gd name="T75" fmla="*/ 679 h 1176"/>
                <a:gd name="T76" fmla="*/ 494 w 2272"/>
                <a:gd name="T77" fmla="*/ 106 h 1176"/>
                <a:gd name="T78" fmla="*/ 1487 w 2272"/>
                <a:gd name="T79" fmla="*/ 244 h 1176"/>
                <a:gd name="T80" fmla="*/ 1743 w 2272"/>
                <a:gd name="T81" fmla="*/ 675 h 1176"/>
                <a:gd name="T82" fmla="*/ 1234 w 2272"/>
                <a:gd name="T83" fmla="*/ 471 h 1176"/>
                <a:gd name="T84" fmla="*/ 349 w 2272"/>
                <a:gd name="T85" fmla="*/ 736 h 1176"/>
                <a:gd name="T86" fmla="*/ 83 w 2272"/>
                <a:gd name="T87" fmla="*/ 118 h 1176"/>
                <a:gd name="T88" fmla="*/ 1310 w 2272"/>
                <a:gd name="T89" fmla="*/ 1051 h 1176"/>
                <a:gd name="T90" fmla="*/ 469 w 2272"/>
                <a:gd name="T91" fmla="*/ 905 h 1176"/>
                <a:gd name="T92" fmla="*/ 256 w 2272"/>
                <a:gd name="T93" fmla="*/ 1013 h 1176"/>
                <a:gd name="T94" fmla="*/ 1058 w 2272"/>
                <a:gd name="T95" fmla="*/ 266 h 1176"/>
                <a:gd name="T96" fmla="*/ 1029 w 2272"/>
                <a:gd name="T97" fmla="*/ 633 h 1176"/>
                <a:gd name="T98" fmla="*/ 732 w 2272"/>
                <a:gd name="T99" fmla="*/ 815 h 1176"/>
                <a:gd name="T100" fmla="*/ 1065 w 2272"/>
                <a:gd name="T101" fmla="*/ 767 h 1176"/>
                <a:gd name="T102" fmla="*/ 612 w 2272"/>
                <a:gd name="T103" fmla="*/ 665 h 1176"/>
                <a:gd name="T104" fmla="*/ 1170 w 2272"/>
                <a:gd name="T105" fmla="*/ 95 h 1176"/>
                <a:gd name="T106" fmla="*/ 953 w 2272"/>
                <a:gd name="T107" fmla="*/ 720 h 1176"/>
                <a:gd name="T108" fmla="*/ 962 w 2272"/>
                <a:gd name="T109" fmla="*/ 250 h 1176"/>
                <a:gd name="T110" fmla="*/ 864 w 2272"/>
                <a:gd name="T111" fmla="*/ 218 h 1176"/>
                <a:gd name="T112" fmla="*/ 252 w 2272"/>
                <a:gd name="T113" fmla="*/ 551 h 1176"/>
                <a:gd name="T114" fmla="*/ 892 w 2272"/>
                <a:gd name="T115" fmla="*/ 1068 h 1176"/>
                <a:gd name="T116" fmla="*/ 1228 w 2272"/>
                <a:gd name="T117" fmla="*/ 694 h 1176"/>
                <a:gd name="T118" fmla="*/ 971 w 2272"/>
                <a:gd name="T119" fmla="*/ 880 h 1176"/>
                <a:gd name="T120" fmla="*/ 930 w 2272"/>
                <a:gd name="T121" fmla="*/ 86 h 1176"/>
                <a:gd name="T122" fmla="*/ 1152 w 2272"/>
                <a:gd name="T123" fmla="*/ 308 h 1176"/>
                <a:gd name="T124" fmla="*/ 1288 w 2272"/>
                <a:gd name="T125" fmla="*/ 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2" h="1176">
                  <a:moveTo>
                    <a:pt x="2017" y="323"/>
                  </a:moveTo>
                  <a:lnTo>
                    <a:pt x="2017" y="323"/>
                  </a:lnTo>
                  <a:lnTo>
                    <a:pt x="2017" y="348"/>
                  </a:lnTo>
                  <a:lnTo>
                    <a:pt x="2017" y="348"/>
                  </a:lnTo>
                  <a:lnTo>
                    <a:pt x="1996" y="348"/>
                  </a:lnTo>
                  <a:lnTo>
                    <a:pt x="1996" y="348"/>
                  </a:lnTo>
                  <a:lnTo>
                    <a:pt x="1996" y="356"/>
                  </a:lnTo>
                  <a:lnTo>
                    <a:pt x="1996" y="356"/>
                  </a:lnTo>
                  <a:lnTo>
                    <a:pt x="1995" y="356"/>
                  </a:lnTo>
                  <a:lnTo>
                    <a:pt x="1995" y="356"/>
                  </a:lnTo>
                  <a:lnTo>
                    <a:pt x="1994" y="351"/>
                  </a:lnTo>
                  <a:lnTo>
                    <a:pt x="1994" y="351"/>
                  </a:lnTo>
                  <a:lnTo>
                    <a:pt x="1983" y="351"/>
                  </a:lnTo>
                  <a:lnTo>
                    <a:pt x="1980" y="352"/>
                  </a:lnTo>
                  <a:lnTo>
                    <a:pt x="1978" y="353"/>
                  </a:lnTo>
                  <a:lnTo>
                    <a:pt x="1977" y="355"/>
                  </a:lnTo>
                  <a:lnTo>
                    <a:pt x="1976" y="359"/>
                  </a:lnTo>
                  <a:lnTo>
                    <a:pt x="1976" y="359"/>
                  </a:lnTo>
                  <a:lnTo>
                    <a:pt x="1954" y="365"/>
                  </a:lnTo>
                  <a:lnTo>
                    <a:pt x="1954" y="365"/>
                  </a:lnTo>
                  <a:lnTo>
                    <a:pt x="1948" y="365"/>
                  </a:lnTo>
                  <a:lnTo>
                    <a:pt x="1945" y="366"/>
                  </a:lnTo>
                  <a:lnTo>
                    <a:pt x="1944" y="369"/>
                  </a:lnTo>
                  <a:lnTo>
                    <a:pt x="1944" y="369"/>
                  </a:lnTo>
                  <a:lnTo>
                    <a:pt x="1954" y="376"/>
                  </a:lnTo>
                  <a:lnTo>
                    <a:pt x="1954" y="376"/>
                  </a:lnTo>
                  <a:lnTo>
                    <a:pt x="1955" y="380"/>
                  </a:lnTo>
                  <a:lnTo>
                    <a:pt x="1956" y="384"/>
                  </a:lnTo>
                  <a:lnTo>
                    <a:pt x="1956" y="384"/>
                  </a:lnTo>
                  <a:lnTo>
                    <a:pt x="1958" y="385"/>
                  </a:lnTo>
                  <a:lnTo>
                    <a:pt x="1960" y="385"/>
                  </a:lnTo>
                  <a:lnTo>
                    <a:pt x="1966" y="383"/>
                  </a:lnTo>
                  <a:lnTo>
                    <a:pt x="1966" y="383"/>
                  </a:lnTo>
                  <a:lnTo>
                    <a:pt x="1973" y="381"/>
                  </a:lnTo>
                  <a:lnTo>
                    <a:pt x="1983" y="381"/>
                  </a:lnTo>
                  <a:lnTo>
                    <a:pt x="1983" y="381"/>
                  </a:lnTo>
                  <a:lnTo>
                    <a:pt x="1995" y="370"/>
                  </a:lnTo>
                  <a:lnTo>
                    <a:pt x="1995" y="370"/>
                  </a:lnTo>
                  <a:lnTo>
                    <a:pt x="1998" y="374"/>
                  </a:lnTo>
                  <a:lnTo>
                    <a:pt x="2001" y="377"/>
                  </a:lnTo>
                  <a:lnTo>
                    <a:pt x="2001" y="380"/>
                  </a:lnTo>
                  <a:lnTo>
                    <a:pt x="2001" y="383"/>
                  </a:lnTo>
                  <a:lnTo>
                    <a:pt x="1999" y="389"/>
                  </a:lnTo>
                  <a:lnTo>
                    <a:pt x="1998" y="395"/>
                  </a:lnTo>
                  <a:lnTo>
                    <a:pt x="1998" y="395"/>
                  </a:lnTo>
                  <a:lnTo>
                    <a:pt x="1976" y="394"/>
                  </a:lnTo>
                  <a:lnTo>
                    <a:pt x="1954" y="391"/>
                  </a:lnTo>
                  <a:lnTo>
                    <a:pt x="1954" y="391"/>
                  </a:lnTo>
                  <a:lnTo>
                    <a:pt x="1941" y="391"/>
                  </a:lnTo>
                  <a:lnTo>
                    <a:pt x="1936" y="392"/>
                  </a:lnTo>
                  <a:lnTo>
                    <a:pt x="1930" y="395"/>
                  </a:lnTo>
                  <a:lnTo>
                    <a:pt x="1930" y="395"/>
                  </a:lnTo>
                  <a:lnTo>
                    <a:pt x="1927" y="396"/>
                  </a:lnTo>
                  <a:lnTo>
                    <a:pt x="1924" y="396"/>
                  </a:lnTo>
                  <a:lnTo>
                    <a:pt x="1924" y="396"/>
                  </a:lnTo>
                  <a:lnTo>
                    <a:pt x="1920" y="395"/>
                  </a:lnTo>
                  <a:lnTo>
                    <a:pt x="1916" y="394"/>
                  </a:lnTo>
                  <a:lnTo>
                    <a:pt x="1906" y="395"/>
                  </a:lnTo>
                  <a:lnTo>
                    <a:pt x="1897" y="396"/>
                  </a:lnTo>
                  <a:lnTo>
                    <a:pt x="1888" y="396"/>
                  </a:lnTo>
                  <a:lnTo>
                    <a:pt x="1888" y="396"/>
                  </a:lnTo>
                  <a:lnTo>
                    <a:pt x="1884" y="396"/>
                  </a:lnTo>
                  <a:lnTo>
                    <a:pt x="1882" y="398"/>
                  </a:lnTo>
                  <a:lnTo>
                    <a:pt x="1882" y="402"/>
                  </a:lnTo>
                  <a:lnTo>
                    <a:pt x="1884" y="407"/>
                  </a:lnTo>
                  <a:lnTo>
                    <a:pt x="1884" y="407"/>
                  </a:lnTo>
                  <a:lnTo>
                    <a:pt x="1862" y="409"/>
                  </a:lnTo>
                  <a:lnTo>
                    <a:pt x="1862" y="409"/>
                  </a:lnTo>
                  <a:lnTo>
                    <a:pt x="1854" y="410"/>
                  </a:lnTo>
                  <a:lnTo>
                    <a:pt x="1850" y="412"/>
                  </a:lnTo>
                  <a:lnTo>
                    <a:pt x="1847" y="417"/>
                  </a:lnTo>
                  <a:lnTo>
                    <a:pt x="1846" y="425"/>
                  </a:lnTo>
                  <a:lnTo>
                    <a:pt x="1846" y="425"/>
                  </a:lnTo>
                  <a:lnTo>
                    <a:pt x="1861" y="424"/>
                  </a:lnTo>
                  <a:lnTo>
                    <a:pt x="1861" y="424"/>
                  </a:lnTo>
                  <a:lnTo>
                    <a:pt x="1859" y="428"/>
                  </a:lnTo>
                  <a:lnTo>
                    <a:pt x="1857" y="431"/>
                  </a:lnTo>
                  <a:lnTo>
                    <a:pt x="1854" y="432"/>
                  </a:lnTo>
                  <a:lnTo>
                    <a:pt x="1850" y="434"/>
                  </a:lnTo>
                  <a:lnTo>
                    <a:pt x="1846" y="434"/>
                  </a:lnTo>
                  <a:lnTo>
                    <a:pt x="1840" y="432"/>
                  </a:lnTo>
                  <a:lnTo>
                    <a:pt x="1828" y="427"/>
                  </a:lnTo>
                  <a:lnTo>
                    <a:pt x="1828" y="427"/>
                  </a:lnTo>
                  <a:lnTo>
                    <a:pt x="1830" y="417"/>
                  </a:lnTo>
                  <a:lnTo>
                    <a:pt x="1830" y="417"/>
                  </a:lnTo>
                  <a:lnTo>
                    <a:pt x="1805" y="425"/>
                  </a:lnTo>
                  <a:lnTo>
                    <a:pt x="1805" y="425"/>
                  </a:lnTo>
                  <a:lnTo>
                    <a:pt x="1803" y="438"/>
                  </a:lnTo>
                  <a:lnTo>
                    <a:pt x="1803" y="438"/>
                  </a:lnTo>
                  <a:lnTo>
                    <a:pt x="1807" y="439"/>
                  </a:lnTo>
                  <a:lnTo>
                    <a:pt x="1811" y="441"/>
                  </a:lnTo>
                  <a:lnTo>
                    <a:pt x="1821" y="442"/>
                  </a:lnTo>
                  <a:lnTo>
                    <a:pt x="1826" y="443"/>
                  </a:lnTo>
                  <a:lnTo>
                    <a:pt x="1830" y="446"/>
                  </a:lnTo>
                  <a:lnTo>
                    <a:pt x="1833" y="449"/>
                  </a:lnTo>
                  <a:lnTo>
                    <a:pt x="1836" y="453"/>
                  </a:lnTo>
                  <a:lnTo>
                    <a:pt x="1836" y="453"/>
                  </a:lnTo>
                  <a:lnTo>
                    <a:pt x="1844" y="449"/>
                  </a:lnTo>
                  <a:lnTo>
                    <a:pt x="1848" y="448"/>
                  </a:lnTo>
                  <a:lnTo>
                    <a:pt x="1852" y="448"/>
                  </a:lnTo>
                  <a:lnTo>
                    <a:pt x="1852" y="448"/>
                  </a:lnTo>
                  <a:lnTo>
                    <a:pt x="1879" y="448"/>
                  </a:lnTo>
                  <a:lnTo>
                    <a:pt x="1904" y="448"/>
                  </a:lnTo>
                  <a:lnTo>
                    <a:pt x="1904" y="448"/>
                  </a:lnTo>
                  <a:lnTo>
                    <a:pt x="1913" y="449"/>
                  </a:lnTo>
                  <a:lnTo>
                    <a:pt x="1923" y="453"/>
                  </a:lnTo>
                  <a:lnTo>
                    <a:pt x="1923" y="453"/>
                  </a:lnTo>
                  <a:lnTo>
                    <a:pt x="1927" y="456"/>
                  </a:lnTo>
                  <a:lnTo>
                    <a:pt x="1931" y="456"/>
                  </a:lnTo>
                  <a:lnTo>
                    <a:pt x="1936" y="456"/>
                  </a:lnTo>
                  <a:lnTo>
                    <a:pt x="1940" y="456"/>
                  </a:lnTo>
                  <a:lnTo>
                    <a:pt x="1940" y="456"/>
                  </a:lnTo>
                  <a:lnTo>
                    <a:pt x="1947" y="453"/>
                  </a:lnTo>
                  <a:lnTo>
                    <a:pt x="1951" y="455"/>
                  </a:lnTo>
                  <a:lnTo>
                    <a:pt x="1955" y="456"/>
                  </a:lnTo>
                  <a:lnTo>
                    <a:pt x="1955" y="456"/>
                  </a:lnTo>
                  <a:lnTo>
                    <a:pt x="1958" y="456"/>
                  </a:lnTo>
                  <a:lnTo>
                    <a:pt x="1963" y="455"/>
                  </a:lnTo>
                  <a:lnTo>
                    <a:pt x="1963" y="455"/>
                  </a:lnTo>
                  <a:lnTo>
                    <a:pt x="1965" y="470"/>
                  </a:lnTo>
                  <a:lnTo>
                    <a:pt x="1965" y="470"/>
                  </a:lnTo>
                  <a:lnTo>
                    <a:pt x="1972" y="468"/>
                  </a:lnTo>
                  <a:lnTo>
                    <a:pt x="1978" y="467"/>
                  </a:lnTo>
                  <a:lnTo>
                    <a:pt x="1981" y="466"/>
                  </a:lnTo>
                  <a:lnTo>
                    <a:pt x="1983" y="464"/>
                  </a:lnTo>
                  <a:lnTo>
                    <a:pt x="1985" y="463"/>
                  </a:lnTo>
                  <a:lnTo>
                    <a:pt x="1985" y="459"/>
                  </a:lnTo>
                  <a:lnTo>
                    <a:pt x="1985" y="459"/>
                  </a:lnTo>
                  <a:lnTo>
                    <a:pt x="1990" y="459"/>
                  </a:lnTo>
                  <a:lnTo>
                    <a:pt x="1991" y="460"/>
                  </a:lnTo>
                  <a:lnTo>
                    <a:pt x="1992" y="461"/>
                  </a:lnTo>
                  <a:lnTo>
                    <a:pt x="1992" y="464"/>
                  </a:lnTo>
                  <a:lnTo>
                    <a:pt x="1991" y="467"/>
                  </a:lnTo>
                  <a:lnTo>
                    <a:pt x="1991" y="471"/>
                  </a:lnTo>
                  <a:lnTo>
                    <a:pt x="1991" y="471"/>
                  </a:lnTo>
                  <a:lnTo>
                    <a:pt x="1994" y="473"/>
                  </a:lnTo>
                  <a:lnTo>
                    <a:pt x="1996" y="471"/>
                  </a:lnTo>
                  <a:lnTo>
                    <a:pt x="2002" y="468"/>
                  </a:lnTo>
                  <a:lnTo>
                    <a:pt x="2002" y="468"/>
                  </a:lnTo>
                  <a:lnTo>
                    <a:pt x="2013" y="464"/>
                  </a:lnTo>
                  <a:lnTo>
                    <a:pt x="2024" y="461"/>
                  </a:lnTo>
                  <a:lnTo>
                    <a:pt x="2037" y="460"/>
                  </a:lnTo>
                  <a:lnTo>
                    <a:pt x="2049" y="460"/>
                  </a:lnTo>
                  <a:lnTo>
                    <a:pt x="2049" y="460"/>
                  </a:lnTo>
                  <a:lnTo>
                    <a:pt x="2056" y="461"/>
                  </a:lnTo>
                  <a:lnTo>
                    <a:pt x="2060" y="463"/>
                  </a:lnTo>
                  <a:lnTo>
                    <a:pt x="2066" y="463"/>
                  </a:lnTo>
                  <a:lnTo>
                    <a:pt x="2066" y="463"/>
                  </a:lnTo>
                  <a:lnTo>
                    <a:pt x="2074" y="464"/>
                  </a:lnTo>
                  <a:lnTo>
                    <a:pt x="2078" y="464"/>
                  </a:lnTo>
                  <a:lnTo>
                    <a:pt x="2082" y="463"/>
                  </a:lnTo>
                  <a:lnTo>
                    <a:pt x="2082" y="463"/>
                  </a:lnTo>
                  <a:lnTo>
                    <a:pt x="2086" y="463"/>
                  </a:lnTo>
                  <a:lnTo>
                    <a:pt x="2089" y="466"/>
                  </a:lnTo>
                  <a:lnTo>
                    <a:pt x="2092" y="468"/>
                  </a:lnTo>
                  <a:lnTo>
                    <a:pt x="2096" y="473"/>
                  </a:lnTo>
                  <a:lnTo>
                    <a:pt x="2096" y="473"/>
                  </a:lnTo>
                  <a:lnTo>
                    <a:pt x="2107" y="461"/>
                  </a:lnTo>
                  <a:lnTo>
                    <a:pt x="2107" y="461"/>
                  </a:lnTo>
                  <a:lnTo>
                    <a:pt x="2121" y="463"/>
                  </a:lnTo>
                  <a:lnTo>
                    <a:pt x="2127" y="466"/>
                  </a:lnTo>
                  <a:lnTo>
                    <a:pt x="2129" y="468"/>
                  </a:lnTo>
                  <a:lnTo>
                    <a:pt x="2132" y="471"/>
                  </a:lnTo>
                  <a:lnTo>
                    <a:pt x="2132" y="471"/>
                  </a:lnTo>
                  <a:lnTo>
                    <a:pt x="2138" y="467"/>
                  </a:lnTo>
                  <a:lnTo>
                    <a:pt x="2138" y="467"/>
                  </a:lnTo>
                  <a:lnTo>
                    <a:pt x="2142" y="468"/>
                  </a:lnTo>
                  <a:lnTo>
                    <a:pt x="2142" y="468"/>
                  </a:lnTo>
                  <a:lnTo>
                    <a:pt x="2129" y="478"/>
                  </a:lnTo>
                  <a:lnTo>
                    <a:pt x="2129" y="478"/>
                  </a:lnTo>
                  <a:lnTo>
                    <a:pt x="2124" y="474"/>
                  </a:lnTo>
                  <a:lnTo>
                    <a:pt x="2118" y="471"/>
                  </a:lnTo>
                  <a:lnTo>
                    <a:pt x="2111" y="471"/>
                  </a:lnTo>
                  <a:lnTo>
                    <a:pt x="2104" y="473"/>
                  </a:lnTo>
                  <a:lnTo>
                    <a:pt x="2104" y="473"/>
                  </a:lnTo>
                  <a:lnTo>
                    <a:pt x="2107" y="489"/>
                  </a:lnTo>
                  <a:lnTo>
                    <a:pt x="2107" y="489"/>
                  </a:lnTo>
                  <a:lnTo>
                    <a:pt x="2109" y="492"/>
                  </a:lnTo>
                  <a:lnTo>
                    <a:pt x="2109" y="495"/>
                  </a:lnTo>
                  <a:lnTo>
                    <a:pt x="2109" y="495"/>
                  </a:lnTo>
                  <a:lnTo>
                    <a:pt x="2109" y="502"/>
                  </a:lnTo>
                  <a:lnTo>
                    <a:pt x="2109" y="504"/>
                  </a:lnTo>
                  <a:lnTo>
                    <a:pt x="2109" y="506"/>
                  </a:lnTo>
                  <a:lnTo>
                    <a:pt x="2113" y="507"/>
                  </a:lnTo>
                  <a:lnTo>
                    <a:pt x="2122" y="506"/>
                  </a:lnTo>
                  <a:lnTo>
                    <a:pt x="2122" y="506"/>
                  </a:lnTo>
                  <a:lnTo>
                    <a:pt x="2125" y="492"/>
                  </a:lnTo>
                  <a:lnTo>
                    <a:pt x="2125" y="492"/>
                  </a:lnTo>
                  <a:lnTo>
                    <a:pt x="2132" y="496"/>
                  </a:lnTo>
                  <a:lnTo>
                    <a:pt x="2136" y="499"/>
                  </a:lnTo>
                  <a:lnTo>
                    <a:pt x="2136" y="499"/>
                  </a:lnTo>
                  <a:lnTo>
                    <a:pt x="2142" y="499"/>
                  </a:lnTo>
                  <a:lnTo>
                    <a:pt x="2149" y="499"/>
                  </a:lnTo>
                  <a:lnTo>
                    <a:pt x="2149" y="499"/>
                  </a:lnTo>
                  <a:lnTo>
                    <a:pt x="2152" y="503"/>
                  </a:lnTo>
                  <a:lnTo>
                    <a:pt x="2154" y="509"/>
                  </a:lnTo>
                  <a:lnTo>
                    <a:pt x="2154" y="509"/>
                  </a:lnTo>
                  <a:lnTo>
                    <a:pt x="2154" y="511"/>
                  </a:lnTo>
                  <a:lnTo>
                    <a:pt x="2152" y="513"/>
                  </a:lnTo>
                  <a:lnTo>
                    <a:pt x="2147" y="517"/>
                  </a:lnTo>
                  <a:lnTo>
                    <a:pt x="2147" y="517"/>
                  </a:lnTo>
                  <a:lnTo>
                    <a:pt x="2145" y="520"/>
                  </a:lnTo>
                  <a:lnTo>
                    <a:pt x="2143" y="524"/>
                  </a:lnTo>
                  <a:lnTo>
                    <a:pt x="2143" y="524"/>
                  </a:lnTo>
                  <a:lnTo>
                    <a:pt x="2131" y="521"/>
                  </a:lnTo>
                  <a:lnTo>
                    <a:pt x="2131" y="521"/>
                  </a:lnTo>
                  <a:lnTo>
                    <a:pt x="2128" y="520"/>
                  </a:lnTo>
                  <a:lnTo>
                    <a:pt x="2125" y="520"/>
                  </a:lnTo>
                  <a:lnTo>
                    <a:pt x="2125" y="520"/>
                  </a:lnTo>
                  <a:lnTo>
                    <a:pt x="2122" y="522"/>
                  </a:lnTo>
                  <a:lnTo>
                    <a:pt x="2118" y="522"/>
                  </a:lnTo>
                  <a:lnTo>
                    <a:pt x="2111" y="522"/>
                  </a:lnTo>
                  <a:lnTo>
                    <a:pt x="2106" y="520"/>
                  </a:lnTo>
                  <a:lnTo>
                    <a:pt x="2098" y="520"/>
                  </a:lnTo>
                  <a:lnTo>
                    <a:pt x="2098" y="520"/>
                  </a:lnTo>
                  <a:lnTo>
                    <a:pt x="2099" y="515"/>
                  </a:lnTo>
                  <a:lnTo>
                    <a:pt x="2100" y="513"/>
                  </a:lnTo>
                  <a:lnTo>
                    <a:pt x="2099" y="511"/>
                  </a:lnTo>
                  <a:lnTo>
                    <a:pt x="2098" y="509"/>
                  </a:lnTo>
                  <a:lnTo>
                    <a:pt x="2093" y="504"/>
                  </a:lnTo>
                  <a:lnTo>
                    <a:pt x="2089" y="500"/>
                  </a:lnTo>
                  <a:lnTo>
                    <a:pt x="2089" y="500"/>
                  </a:lnTo>
                  <a:lnTo>
                    <a:pt x="2088" y="499"/>
                  </a:lnTo>
                  <a:lnTo>
                    <a:pt x="2085" y="499"/>
                  </a:lnTo>
                  <a:lnTo>
                    <a:pt x="2085" y="499"/>
                  </a:lnTo>
                  <a:lnTo>
                    <a:pt x="2082" y="502"/>
                  </a:lnTo>
                  <a:lnTo>
                    <a:pt x="2081" y="504"/>
                  </a:lnTo>
                  <a:lnTo>
                    <a:pt x="2081" y="504"/>
                  </a:lnTo>
                  <a:lnTo>
                    <a:pt x="2084" y="511"/>
                  </a:lnTo>
                  <a:lnTo>
                    <a:pt x="2086" y="518"/>
                  </a:lnTo>
                  <a:lnTo>
                    <a:pt x="2086" y="518"/>
                  </a:lnTo>
                  <a:lnTo>
                    <a:pt x="2075" y="525"/>
                  </a:lnTo>
                  <a:lnTo>
                    <a:pt x="2075" y="525"/>
                  </a:lnTo>
                  <a:lnTo>
                    <a:pt x="2074" y="528"/>
                  </a:lnTo>
                  <a:lnTo>
                    <a:pt x="2073" y="529"/>
                  </a:lnTo>
                  <a:lnTo>
                    <a:pt x="2074" y="532"/>
                  </a:lnTo>
                  <a:lnTo>
                    <a:pt x="2077" y="533"/>
                  </a:lnTo>
                  <a:lnTo>
                    <a:pt x="2077" y="533"/>
                  </a:lnTo>
                  <a:lnTo>
                    <a:pt x="2081" y="535"/>
                  </a:lnTo>
                  <a:lnTo>
                    <a:pt x="2085" y="535"/>
                  </a:lnTo>
                  <a:lnTo>
                    <a:pt x="2091" y="533"/>
                  </a:lnTo>
                  <a:lnTo>
                    <a:pt x="2095" y="532"/>
                  </a:lnTo>
                  <a:lnTo>
                    <a:pt x="2095" y="532"/>
                  </a:lnTo>
                  <a:lnTo>
                    <a:pt x="2102" y="542"/>
                  </a:lnTo>
                  <a:lnTo>
                    <a:pt x="2102" y="542"/>
                  </a:lnTo>
                  <a:lnTo>
                    <a:pt x="2099" y="546"/>
                  </a:lnTo>
                  <a:lnTo>
                    <a:pt x="2095" y="549"/>
                  </a:lnTo>
                  <a:lnTo>
                    <a:pt x="2092" y="550"/>
                  </a:lnTo>
                  <a:lnTo>
                    <a:pt x="2088" y="550"/>
                  </a:lnTo>
                  <a:lnTo>
                    <a:pt x="2080" y="549"/>
                  </a:lnTo>
                  <a:lnTo>
                    <a:pt x="2070" y="549"/>
                  </a:lnTo>
                  <a:lnTo>
                    <a:pt x="2070" y="549"/>
                  </a:lnTo>
                  <a:lnTo>
                    <a:pt x="2070" y="538"/>
                  </a:lnTo>
                  <a:lnTo>
                    <a:pt x="2070" y="538"/>
                  </a:lnTo>
                  <a:lnTo>
                    <a:pt x="2066" y="536"/>
                  </a:lnTo>
                  <a:lnTo>
                    <a:pt x="2063" y="536"/>
                  </a:lnTo>
                  <a:lnTo>
                    <a:pt x="2063" y="536"/>
                  </a:lnTo>
                  <a:lnTo>
                    <a:pt x="2053" y="539"/>
                  </a:lnTo>
                  <a:lnTo>
                    <a:pt x="2049" y="540"/>
                  </a:lnTo>
                  <a:lnTo>
                    <a:pt x="2045" y="538"/>
                  </a:lnTo>
                  <a:lnTo>
                    <a:pt x="2039" y="531"/>
                  </a:lnTo>
                  <a:lnTo>
                    <a:pt x="2039" y="531"/>
                  </a:lnTo>
                  <a:lnTo>
                    <a:pt x="2037" y="527"/>
                  </a:lnTo>
                  <a:lnTo>
                    <a:pt x="2037" y="527"/>
                  </a:lnTo>
                  <a:lnTo>
                    <a:pt x="2039" y="525"/>
                  </a:lnTo>
                  <a:lnTo>
                    <a:pt x="2041" y="525"/>
                  </a:lnTo>
                  <a:lnTo>
                    <a:pt x="2042" y="528"/>
                  </a:lnTo>
                  <a:lnTo>
                    <a:pt x="2044" y="531"/>
                  </a:lnTo>
                  <a:lnTo>
                    <a:pt x="2045" y="532"/>
                  </a:lnTo>
                  <a:lnTo>
                    <a:pt x="2046" y="532"/>
                  </a:lnTo>
                  <a:lnTo>
                    <a:pt x="2046" y="532"/>
                  </a:lnTo>
                  <a:lnTo>
                    <a:pt x="2070" y="524"/>
                  </a:lnTo>
                  <a:lnTo>
                    <a:pt x="2070" y="524"/>
                  </a:lnTo>
                  <a:lnTo>
                    <a:pt x="2070" y="515"/>
                  </a:lnTo>
                  <a:lnTo>
                    <a:pt x="2067" y="511"/>
                  </a:lnTo>
                  <a:lnTo>
                    <a:pt x="2063" y="510"/>
                  </a:lnTo>
                  <a:lnTo>
                    <a:pt x="2056" y="509"/>
                  </a:lnTo>
                  <a:lnTo>
                    <a:pt x="2056" y="509"/>
                  </a:lnTo>
                  <a:lnTo>
                    <a:pt x="2041" y="509"/>
                  </a:lnTo>
                  <a:lnTo>
                    <a:pt x="2032" y="510"/>
                  </a:lnTo>
                  <a:lnTo>
                    <a:pt x="2026" y="513"/>
                  </a:lnTo>
                  <a:lnTo>
                    <a:pt x="2026" y="513"/>
                  </a:lnTo>
                  <a:lnTo>
                    <a:pt x="2024" y="529"/>
                  </a:lnTo>
                  <a:lnTo>
                    <a:pt x="2024" y="529"/>
                  </a:lnTo>
                  <a:lnTo>
                    <a:pt x="2021" y="525"/>
                  </a:lnTo>
                  <a:lnTo>
                    <a:pt x="2017" y="522"/>
                  </a:lnTo>
                  <a:lnTo>
                    <a:pt x="2010" y="520"/>
                  </a:lnTo>
                  <a:lnTo>
                    <a:pt x="2002" y="518"/>
                  </a:lnTo>
                  <a:lnTo>
                    <a:pt x="1994" y="517"/>
                  </a:lnTo>
                  <a:lnTo>
                    <a:pt x="1994" y="517"/>
                  </a:lnTo>
                  <a:lnTo>
                    <a:pt x="1996" y="514"/>
                  </a:lnTo>
                  <a:lnTo>
                    <a:pt x="1999" y="511"/>
                  </a:lnTo>
                  <a:lnTo>
                    <a:pt x="2005" y="510"/>
                  </a:lnTo>
                  <a:lnTo>
                    <a:pt x="2012" y="510"/>
                  </a:lnTo>
                  <a:lnTo>
                    <a:pt x="2019" y="509"/>
                  </a:lnTo>
                  <a:lnTo>
                    <a:pt x="2019" y="509"/>
                  </a:lnTo>
                  <a:lnTo>
                    <a:pt x="2020" y="503"/>
                  </a:lnTo>
                  <a:lnTo>
                    <a:pt x="2024" y="499"/>
                  </a:lnTo>
                  <a:lnTo>
                    <a:pt x="2030" y="497"/>
                  </a:lnTo>
                  <a:lnTo>
                    <a:pt x="2037" y="496"/>
                  </a:lnTo>
                  <a:lnTo>
                    <a:pt x="2037" y="496"/>
                  </a:lnTo>
                  <a:lnTo>
                    <a:pt x="2039" y="496"/>
                  </a:lnTo>
                  <a:lnTo>
                    <a:pt x="2042" y="495"/>
                  </a:lnTo>
                  <a:lnTo>
                    <a:pt x="2046" y="492"/>
                  </a:lnTo>
                  <a:lnTo>
                    <a:pt x="2050" y="488"/>
                  </a:lnTo>
                  <a:lnTo>
                    <a:pt x="2055" y="485"/>
                  </a:lnTo>
                  <a:lnTo>
                    <a:pt x="2055" y="485"/>
                  </a:lnTo>
                  <a:lnTo>
                    <a:pt x="2055" y="482"/>
                  </a:lnTo>
                  <a:lnTo>
                    <a:pt x="2055" y="481"/>
                  </a:lnTo>
                  <a:lnTo>
                    <a:pt x="2057" y="479"/>
                  </a:lnTo>
                  <a:lnTo>
                    <a:pt x="2060" y="477"/>
                  </a:lnTo>
                  <a:lnTo>
                    <a:pt x="2063" y="474"/>
                  </a:lnTo>
                  <a:lnTo>
                    <a:pt x="2063" y="474"/>
                  </a:lnTo>
                  <a:lnTo>
                    <a:pt x="2056" y="473"/>
                  </a:lnTo>
                  <a:lnTo>
                    <a:pt x="2050" y="470"/>
                  </a:lnTo>
                  <a:lnTo>
                    <a:pt x="2044" y="468"/>
                  </a:lnTo>
                  <a:lnTo>
                    <a:pt x="2039" y="468"/>
                  </a:lnTo>
                  <a:lnTo>
                    <a:pt x="2035" y="470"/>
                  </a:lnTo>
                  <a:lnTo>
                    <a:pt x="2035" y="470"/>
                  </a:lnTo>
                  <a:lnTo>
                    <a:pt x="2035" y="473"/>
                  </a:lnTo>
                  <a:lnTo>
                    <a:pt x="2034" y="477"/>
                  </a:lnTo>
                  <a:lnTo>
                    <a:pt x="2034" y="477"/>
                  </a:lnTo>
                  <a:lnTo>
                    <a:pt x="2030" y="479"/>
                  </a:lnTo>
                  <a:lnTo>
                    <a:pt x="2027" y="479"/>
                  </a:lnTo>
                  <a:lnTo>
                    <a:pt x="2027" y="479"/>
                  </a:lnTo>
                  <a:lnTo>
                    <a:pt x="2023" y="478"/>
                  </a:lnTo>
                  <a:lnTo>
                    <a:pt x="2019" y="477"/>
                  </a:lnTo>
                  <a:lnTo>
                    <a:pt x="2009" y="477"/>
                  </a:lnTo>
                  <a:lnTo>
                    <a:pt x="2001" y="479"/>
                  </a:lnTo>
                  <a:lnTo>
                    <a:pt x="1992" y="481"/>
                  </a:lnTo>
                  <a:lnTo>
                    <a:pt x="1992" y="481"/>
                  </a:lnTo>
                  <a:lnTo>
                    <a:pt x="1991" y="485"/>
                  </a:lnTo>
                  <a:lnTo>
                    <a:pt x="1992" y="488"/>
                  </a:lnTo>
                  <a:lnTo>
                    <a:pt x="1998" y="491"/>
                  </a:lnTo>
                  <a:lnTo>
                    <a:pt x="1998" y="491"/>
                  </a:lnTo>
                  <a:lnTo>
                    <a:pt x="1999" y="493"/>
                  </a:lnTo>
                  <a:lnTo>
                    <a:pt x="2001" y="496"/>
                  </a:lnTo>
                  <a:lnTo>
                    <a:pt x="1999" y="497"/>
                  </a:lnTo>
                  <a:lnTo>
                    <a:pt x="1996" y="499"/>
                  </a:lnTo>
                  <a:lnTo>
                    <a:pt x="1996" y="499"/>
                  </a:lnTo>
                  <a:lnTo>
                    <a:pt x="1987" y="502"/>
                  </a:lnTo>
                  <a:lnTo>
                    <a:pt x="1978" y="504"/>
                  </a:lnTo>
                  <a:lnTo>
                    <a:pt x="1969" y="509"/>
                  </a:lnTo>
                  <a:lnTo>
                    <a:pt x="1963" y="509"/>
                  </a:lnTo>
                  <a:lnTo>
                    <a:pt x="1959" y="509"/>
                  </a:lnTo>
                  <a:lnTo>
                    <a:pt x="1959" y="509"/>
                  </a:lnTo>
                  <a:lnTo>
                    <a:pt x="1947" y="507"/>
                  </a:lnTo>
                  <a:lnTo>
                    <a:pt x="1942" y="506"/>
                  </a:lnTo>
                  <a:lnTo>
                    <a:pt x="1938" y="502"/>
                  </a:lnTo>
                  <a:lnTo>
                    <a:pt x="1938" y="502"/>
                  </a:lnTo>
                  <a:lnTo>
                    <a:pt x="1934" y="493"/>
                  </a:lnTo>
                  <a:lnTo>
                    <a:pt x="1931" y="484"/>
                  </a:lnTo>
                  <a:lnTo>
                    <a:pt x="1931" y="484"/>
                  </a:lnTo>
                  <a:lnTo>
                    <a:pt x="1915" y="479"/>
                  </a:lnTo>
                  <a:lnTo>
                    <a:pt x="1915" y="479"/>
                  </a:lnTo>
                  <a:lnTo>
                    <a:pt x="1911" y="463"/>
                  </a:lnTo>
                  <a:lnTo>
                    <a:pt x="1911" y="463"/>
                  </a:lnTo>
                  <a:lnTo>
                    <a:pt x="1898" y="470"/>
                  </a:lnTo>
                  <a:lnTo>
                    <a:pt x="1898" y="470"/>
                  </a:lnTo>
                  <a:lnTo>
                    <a:pt x="1890" y="467"/>
                  </a:lnTo>
                  <a:lnTo>
                    <a:pt x="1884" y="467"/>
                  </a:lnTo>
                  <a:lnTo>
                    <a:pt x="1880" y="470"/>
                  </a:lnTo>
                  <a:lnTo>
                    <a:pt x="1876" y="474"/>
                  </a:lnTo>
                  <a:lnTo>
                    <a:pt x="1876" y="474"/>
                  </a:lnTo>
                  <a:lnTo>
                    <a:pt x="1880" y="474"/>
                  </a:lnTo>
                  <a:lnTo>
                    <a:pt x="1883" y="474"/>
                  </a:lnTo>
                  <a:lnTo>
                    <a:pt x="1890" y="475"/>
                  </a:lnTo>
                  <a:lnTo>
                    <a:pt x="1895" y="478"/>
                  </a:lnTo>
                  <a:lnTo>
                    <a:pt x="1901" y="481"/>
                  </a:lnTo>
                  <a:lnTo>
                    <a:pt x="1901" y="481"/>
                  </a:lnTo>
                  <a:lnTo>
                    <a:pt x="1904" y="482"/>
                  </a:lnTo>
                  <a:lnTo>
                    <a:pt x="1906" y="485"/>
                  </a:lnTo>
                  <a:lnTo>
                    <a:pt x="1909" y="489"/>
                  </a:lnTo>
                  <a:lnTo>
                    <a:pt x="1909" y="492"/>
                  </a:lnTo>
                  <a:lnTo>
                    <a:pt x="1909" y="492"/>
                  </a:lnTo>
                  <a:lnTo>
                    <a:pt x="1911" y="496"/>
                  </a:lnTo>
                  <a:lnTo>
                    <a:pt x="1912" y="499"/>
                  </a:lnTo>
                  <a:lnTo>
                    <a:pt x="1916" y="504"/>
                  </a:lnTo>
                  <a:lnTo>
                    <a:pt x="1916" y="504"/>
                  </a:lnTo>
                  <a:lnTo>
                    <a:pt x="1919" y="509"/>
                  </a:lnTo>
                  <a:lnTo>
                    <a:pt x="1920" y="514"/>
                  </a:lnTo>
                  <a:lnTo>
                    <a:pt x="1920" y="514"/>
                  </a:lnTo>
                  <a:lnTo>
                    <a:pt x="1931" y="507"/>
                  </a:lnTo>
                  <a:lnTo>
                    <a:pt x="1931" y="507"/>
                  </a:lnTo>
                  <a:lnTo>
                    <a:pt x="1941" y="513"/>
                  </a:lnTo>
                  <a:lnTo>
                    <a:pt x="1947" y="515"/>
                  </a:lnTo>
                  <a:lnTo>
                    <a:pt x="1948" y="518"/>
                  </a:lnTo>
                  <a:lnTo>
                    <a:pt x="1948" y="522"/>
                  </a:lnTo>
                  <a:lnTo>
                    <a:pt x="1948" y="522"/>
                  </a:lnTo>
                  <a:lnTo>
                    <a:pt x="1920" y="528"/>
                  </a:lnTo>
                  <a:lnTo>
                    <a:pt x="1920" y="528"/>
                  </a:lnTo>
                  <a:lnTo>
                    <a:pt x="1915" y="524"/>
                  </a:lnTo>
                  <a:lnTo>
                    <a:pt x="1911" y="521"/>
                  </a:lnTo>
                  <a:lnTo>
                    <a:pt x="1906" y="515"/>
                  </a:lnTo>
                  <a:lnTo>
                    <a:pt x="1905" y="513"/>
                  </a:lnTo>
                  <a:lnTo>
                    <a:pt x="1906" y="509"/>
                  </a:lnTo>
                  <a:lnTo>
                    <a:pt x="1906" y="509"/>
                  </a:lnTo>
                  <a:lnTo>
                    <a:pt x="1888" y="502"/>
                  </a:lnTo>
                  <a:lnTo>
                    <a:pt x="1873" y="493"/>
                  </a:lnTo>
                  <a:lnTo>
                    <a:pt x="1865" y="489"/>
                  </a:lnTo>
                  <a:lnTo>
                    <a:pt x="1859" y="484"/>
                  </a:lnTo>
                  <a:lnTo>
                    <a:pt x="1852" y="477"/>
                  </a:lnTo>
                  <a:lnTo>
                    <a:pt x="1848" y="470"/>
                  </a:lnTo>
                  <a:lnTo>
                    <a:pt x="1848" y="470"/>
                  </a:lnTo>
                  <a:lnTo>
                    <a:pt x="1847" y="471"/>
                  </a:lnTo>
                  <a:lnTo>
                    <a:pt x="1846" y="473"/>
                  </a:lnTo>
                  <a:lnTo>
                    <a:pt x="1846" y="475"/>
                  </a:lnTo>
                  <a:lnTo>
                    <a:pt x="1847" y="478"/>
                  </a:lnTo>
                  <a:lnTo>
                    <a:pt x="1847" y="481"/>
                  </a:lnTo>
                  <a:lnTo>
                    <a:pt x="1847" y="481"/>
                  </a:lnTo>
                  <a:lnTo>
                    <a:pt x="1841" y="482"/>
                  </a:lnTo>
                  <a:lnTo>
                    <a:pt x="1836" y="484"/>
                  </a:lnTo>
                  <a:lnTo>
                    <a:pt x="1836" y="484"/>
                  </a:lnTo>
                  <a:lnTo>
                    <a:pt x="1830" y="484"/>
                  </a:lnTo>
                  <a:lnTo>
                    <a:pt x="1826" y="485"/>
                  </a:lnTo>
                  <a:lnTo>
                    <a:pt x="1823" y="488"/>
                  </a:lnTo>
                  <a:lnTo>
                    <a:pt x="1821" y="492"/>
                  </a:lnTo>
                  <a:lnTo>
                    <a:pt x="1821" y="492"/>
                  </a:lnTo>
                  <a:lnTo>
                    <a:pt x="1818" y="495"/>
                  </a:lnTo>
                  <a:lnTo>
                    <a:pt x="1815" y="496"/>
                  </a:lnTo>
                  <a:lnTo>
                    <a:pt x="1808" y="499"/>
                  </a:lnTo>
                  <a:lnTo>
                    <a:pt x="1808" y="499"/>
                  </a:lnTo>
                  <a:lnTo>
                    <a:pt x="1793" y="504"/>
                  </a:lnTo>
                  <a:lnTo>
                    <a:pt x="1793" y="504"/>
                  </a:lnTo>
                  <a:lnTo>
                    <a:pt x="1800" y="517"/>
                  </a:lnTo>
                  <a:lnTo>
                    <a:pt x="1800" y="517"/>
                  </a:lnTo>
                  <a:lnTo>
                    <a:pt x="1810" y="513"/>
                  </a:lnTo>
                  <a:lnTo>
                    <a:pt x="1810" y="513"/>
                  </a:lnTo>
                  <a:lnTo>
                    <a:pt x="1812" y="514"/>
                  </a:lnTo>
                  <a:lnTo>
                    <a:pt x="1816" y="515"/>
                  </a:lnTo>
                  <a:lnTo>
                    <a:pt x="1816" y="515"/>
                  </a:lnTo>
                  <a:lnTo>
                    <a:pt x="1826" y="514"/>
                  </a:lnTo>
                  <a:lnTo>
                    <a:pt x="1833" y="514"/>
                  </a:lnTo>
                  <a:lnTo>
                    <a:pt x="1840" y="517"/>
                  </a:lnTo>
                  <a:lnTo>
                    <a:pt x="1850" y="522"/>
                  </a:lnTo>
                  <a:lnTo>
                    <a:pt x="1850" y="522"/>
                  </a:lnTo>
                  <a:lnTo>
                    <a:pt x="1854" y="515"/>
                  </a:lnTo>
                  <a:lnTo>
                    <a:pt x="1854" y="515"/>
                  </a:lnTo>
                  <a:lnTo>
                    <a:pt x="1858" y="515"/>
                  </a:lnTo>
                  <a:lnTo>
                    <a:pt x="1858" y="515"/>
                  </a:lnTo>
                  <a:lnTo>
                    <a:pt x="1866" y="527"/>
                  </a:lnTo>
                  <a:lnTo>
                    <a:pt x="1866" y="527"/>
                  </a:lnTo>
                  <a:lnTo>
                    <a:pt x="1882" y="527"/>
                  </a:lnTo>
                  <a:lnTo>
                    <a:pt x="1882" y="527"/>
                  </a:lnTo>
                  <a:lnTo>
                    <a:pt x="1884" y="532"/>
                  </a:lnTo>
                  <a:lnTo>
                    <a:pt x="1890" y="536"/>
                  </a:lnTo>
                  <a:lnTo>
                    <a:pt x="1895" y="538"/>
                  </a:lnTo>
                  <a:lnTo>
                    <a:pt x="1904" y="536"/>
                  </a:lnTo>
                  <a:lnTo>
                    <a:pt x="1904" y="536"/>
                  </a:lnTo>
                  <a:lnTo>
                    <a:pt x="1906" y="536"/>
                  </a:lnTo>
                  <a:lnTo>
                    <a:pt x="1911" y="538"/>
                  </a:lnTo>
                  <a:lnTo>
                    <a:pt x="1918" y="539"/>
                  </a:lnTo>
                  <a:lnTo>
                    <a:pt x="1918" y="539"/>
                  </a:lnTo>
                  <a:lnTo>
                    <a:pt x="1893" y="556"/>
                  </a:lnTo>
                  <a:lnTo>
                    <a:pt x="1893" y="556"/>
                  </a:lnTo>
                  <a:lnTo>
                    <a:pt x="1890" y="556"/>
                  </a:lnTo>
                  <a:lnTo>
                    <a:pt x="1886" y="556"/>
                  </a:lnTo>
                  <a:lnTo>
                    <a:pt x="1877" y="557"/>
                  </a:lnTo>
                  <a:lnTo>
                    <a:pt x="1870" y="560"/>
                  </a:lnTo>
                  <a:lnTo>
                    <a:pt x="1862" y="563"/>
                  </a:lnTo>
                  <a:lnTo>
                    <a:pt x="1862" y="563"/>
                  </a:lnTo>
                  <a:lnTo>
                    <a:pt x="1862" y="567"/>
                  </a:lnTo>
                  <a:lnTo>
                    <a:pt x="1862" y="567"/>
                  </a:lnTo>
                  <a:lnTo>
                    <a:pt x="1870" y="567"/>
                  </a:lnTo>
                  <a:lnTo>
                    <a:pt x="1870" y="567"/>
                  </a:lnTo>
                  <a:lnTo>
                    <a:pt x="1883" y="567"/>
                  </a:lnTo>
                  <a:lnTo>
                    <a:pt x="1888" y="567"/>
                  </a:lnTo>
                  <a:lnTo>
                    <a:pt x="1895" y="568"/>
                  </a:lnTo>
                  <a:lnTo>
                    <a:pt x="1895" y="568"/>
                  </a:lnTo>
                  <a:lnTo>
                    <a:pt x="1900" y="569"/>
                  </a:lnTo>
                  <a:lnTo>
                    <a:pt x="1904" y="569"/>
                  </a:lnTo>
                  <a:lnTo>
                    <a:pt x="1909" y="568"/>
                  </a:lnTo>
                  <a:lnTo>
                    <a:pt x="1913" y="565"/>
                  </a:lnTo>
                  <a:lnTo>
                    <a:pt x="1913" y="565"/>
                  </a:lnTo>
                  <a:lnTo>
                    <a:pt x="1920" y="561"/>
                  </a:lnTo>
                  <a:lnTo>
                    <a:pt x="1929" y="558"/>
                  </a:lnTo>
                  <a:lnTo>
                    <a:pt x="1937" y="557"/>
                  </a:lnTo>
                  <a:lnTo>
                    <a:pt x="1945" y="557"/>
                  </a:lnTo>
                  <a:lnTo>
                    <a:pt x="1945" y="557"/>
                  </a:lnTo>
                  <a:lnTo>
                    <a:pt x="1949" y="558"/>
                  </a:lnTo>
                  <a:lnTo>
                    <a:pt x="1951" y="563"/>
                  </a:lnTo>
                  <a:lnTo>
                    <a:pt x="1951" y="563"/>
                  </a:lnTo>
                  <a:lnTo>
                    <a:pt x="1927" y="567"/>
                  </a:lnTo>
                  <a:lnTo>
                    <a:pt x="1927" y="567"/>
                  </a:lnTo>
                  <a:lnTo>
                    <a:pt x="1926" y="572"/>
                  </a:lnTo>
                  <a:lnTo>
                    <a:pt x="1923" y="576"/>
                  </a:lnTo>
                  <a:lnTo>
                    <a:pt x="1918" y="579"/>
                  </a:lnTo>
                  <a:lnTo>
                    <a:pt x="1909" y="581"/>
                  </a:lnTo>
                  <a:lnTo>
                    <a:pt x="1909" y="581"/>
                  </a:lnTo>
                  <a:lnTo>
                    <a:pt x="1894" y="579"/>
                  </a:lnTo>
                  <a:lnTo>
                    <a:pt x="1888" y="578"/>
                  </a:lnTo>
                  <a:lnTo>
                    <a:pt x="1882" y="574"/>
                  </a:lnTo>
                  <a:lnTo>
                    <a:pt x="1882" y="574"/>
                  </a:lnTo>
                  <a:lnTo>
                    <a:pt x="1879" y="579"/>
                  </a:lnTo>
                  <a:lnTo>
                    <a:pt x="1877" y="583"/>
                  </a:lnTo>
                  <a:lnTo>
                    <a:pt x="1880" y="586"/>
                  </a:lnTo>
                  <a:lnTo>
                    <a:pt x="1884" y="590"/>
                  </a:lnTo>
                  <a:lnTo>
                    <a:pt x="1884" y="590"/>
                  </a:lnTo>
                  <a:lnTo>
                    <a:pt x="1873" y="596"/>
                  </a:lnTo>
                  <a:lnTo>
                    <a:pt x="1873" y="596"/>
                  </a:lnTo>
                  <a:lnTo>
                    <a:pt x="1883" y="599"/>
                  </a:lnTo>
                  <a:lnTo>
                    <a:pt x="1883" y="599"/>
                  </a:lnTo>
                  <a:lnTo>
                    <a:pt x="1887" y="604"/>
                  </a:lnTo>
                  <a:lnTo>
                    <a:pt x="1891" y="610"/>
                  </a:lnTo>
                  <a:lnTo>
                    <a:pt x="1891" y="610"/>
                  </a:lnTo>
                  <a:lnTo>
                    <a:pt x="1897" y="612"/>
                  </a:lnTo>
                  <a:lnTo>
                    <a:pt x="1904" y="617"/>
                  </a:lnTo>
                  <a:lnTo>
                    <a:pt x="1904" y="617"/>
                  </a:lnTo>
                  <a:lnTo>
                    <a:pt x="1891" y="621"/>
                  </a:lnTo>
                  <a:lnTo>
                    <a:pt x="1891" y="621"/>
                  </a:lnTo>
                  <a:lnTo>
                    <a:pt x="1886" y="617"/>
                  </a:lnTo>
                  <a:lnTo>
                    <a:pt x="1880" y="614"/>
                  </a:lnTo>
                  <a:lnTo>
                    <a:pt x="1880" y="614"/>
                  </a:lnTo>
                  <a:lnTo>
                    <a:pt x="1873" y="615"/>
                  </a:lnTo>
                  <a:lnTo>
                    <a:pt x="1865" y="617"/>
                  </a:lnTo>
                  <a:lnTo>
                    <a:pt x="1865" y="617"/>
                  </a:lnTo>
                  <a:lnTo>
                    <a:pt x="1872" y="593"/>
                  </a:lnTo>
                  <a:lnTo>
                    <a:pt x="1872" y="593"/>
                  </a:lnTo>
                  <a:lnTo>
                    <a:pt x="1858" y="596"/>
                  </a:lnTo>
                  <a:lnTo>
                    <a:pt x="1858" y="596"/>
                  </a:lnTo>
                  <a:lnTo>
                    <a:pt x="1850" y="586"/>
                  </a:lnTo>
                  <a:lnTo>
                    <a:pt x="1850" y="586"/>
                  </a:lnTo>
                  <a:lnTo>
                    <a:pt x="1852" y="582"/>
                  </a:lnTo>
                  <a:lnTo>
                    <a:pt x="1852" y="582"/>
                  </a:lnTo>
                  <a:lnTo>
                    <a:pt x="1855" y="579"/>
                  </a:lnTo>
                  <a:lnTo>
                    <a:pt x="1855" y="576"/>
                  </a:lnTo>
                  <a:lnTo>
                    <a:pt x="1854" y="575"/>
                  </a:lnTo>
                  <a:lnTo>
                    <a:pt x="1850" y="575"/>
                  </a:lnTo>
                  <a:lnTo>
                    <a:pt x="1850" y="575"/>
                  </a:lnTo>
                  <a:lnTo>
                    <a:pt x="1839" y="575"/>
                  </a:lnTo>
                  <a:lnTo>
                    <a:pt x="1829" y="576"/>
                  </a:lnTo>
                  <a:lnTo>
                    <a:pt x="1829" y="576"/>
                  </a:lnTo>
                  <a:lnTo>
                    <a:pt x="1810" y="579"/>
                  </a:lnTo>
                  <a:lnTo>
                    <a:pt x="1810" y="579"/>
                  </a:lnTo>
                  <a:lnTo>
                    <a:pt x="1811" y="572"/>
                  </a:lnTo>
                  <a:lnTo>
                    <a:pt x="1812" y="568"/>
                  </a:lnTo>
                  <a:lnTo>
                    <a:pt x="1816" y="567"/>
                  </a:lnTo>
                  <a:lnTo>
                    <a:pt x="1822" y="564"/>
                  </a:lnTo>
                  <a:lnTo>
                    <a:pt x="1822" y="564"/>
                  </a:lnTo>
                  <a:lnTo>
                    <a:pt x="1826" y="561"/>
                  </a:lnTo>
                  <a:lnTo>
                    <a:pt x="1830" y="558"/>
                  </a:lnTo>
                  <a:lnTo>
                    <a:pt x="1830" y="558"/>
                  </a:lnTo>
                  <a:lnTo>
                    <a:pt x="1833" y="554"/>
                  </a:lnTo>
                  <a:lnTo>
                    <a:pt x="1837" y="553"/>
                  </a:lnTo>
                  <a:lnTo>
                    <a:pt x="1840" y="551"/>
                  </a:lnTo>
                  <a:lnTo>
                    <a:pt x="1846" y="551"/>
                  </a:lnTo>
                  <a:lnTo>
                    <a:pt x="1846" y="551"/>
                  </a:lnTo>
                  <a:lnTo>
                    <a:pt x="1851" y="551"/>
                  </a:lnTo>
                  <a:lnTo>
                    <a:pt x="1851" y="551"/>
                  </a:lnTo>
                  <a:lnTo>
                    <a:pt x="1859" y="551"/>
                  </a:lnTo>
                  <a:lnTo>
                    <a:pt x="1866" y="549"/>
                  </a:lnTo>
                  <a:lnTo>
                    <a:pt x="1872" y="545"/>
                  </a:lnTo>
                  <a:lnTo>
                    <a:pt x="1877" y="538"/>
                  </a:lnTo>
                  <a:lnTo>
                    <a:pt x="1877" y="538"/>
                  </a:lnTo>
                  <a:lnTo>
                    <a:pt x="1869" y="538"/>
                  </a:lnTo>
                  <a:lnTo>
                    <a:pt x="1869" y="538"/>
                  </a:lnTo>
                  <a:lnTo>
                    <a:pt x="1861" y="536"/>
                  </a:lnTo>
                  <a:lnTo>
                    <a:pt x="1857" y="535"/>
                  </a:lnTo>
                  <a:lnTo>
                    <a:pt x="1854" y="533"/>
                  </a:lnTo>
                  <a:lnTo>
                    <a:pt x="1854" y="533"/>
                  </a:lnTo>
                  <a:lnTo>
                    <a:pt x="1848" y="531"/>
                  </a:lnTo>
                  <a:lnTo>
                    <a:pt x="1843" y="528"/>
                  </a:lnTo>
                  <a:lnTo>
                    <a:pt x="1832" y="528"/>
                  </a:lnTo>
                  <a:lnTo>
                    <a:pt x="1832" y="528"/>
                  </a:lnTo>
                  <a:lnTo>
                    <a:pt x="1825" y="527"/>
                  </a:lnTo>
                  <a:lnTo>
                    <a:pt x="1819" y="525"/>
                  </a:lnTo>
                  <a:lnTo>
                    <a:pt x="1814" y="524"/>
                  </a:lnTo>
                  <a:lnTo>
                    <a:pt x="1808" y="520"/>
                  </a:lnTo>
                  <a:lnTo>
                    <a:pt x="1808" y="520"/>
                  </a:lnTo>
                  <a:lnTo>
                    <a:pt x="1805" y="522"/>
                  </a:lnTo>
                  <a:lnTo>
                    <a:pt x="1803" y="524"/>
                  </a:lnTo>
                  <a:lnTo>
                    <a:pt x="1800" y="524"/>
                  </a:lnTo>
                  <a:lnTo>
                    <a:pt x="1796" y="524"/>
                  </a:lnTo>
                  <a:lnTo>
                    <a:pt x="1796" y="524"/>
                  </a:lnTo>
                  <a:lnTo>
                    <a:pt x="1793" y="524"/>
                  </a:lnTo>
                  <a:lnTo>
                    <a:pt x="1790" y="525"/>
                  </a:lnTo>
                  <a:lnTo>
                    <a:pt x="1785" y="531"/>
                  </a:lnTo>
                  <a:lnTo>
                    <a:pt x="1785" y="531"/>
                  </a:lnTo>
                  <a:lnTo>
                    <a:pt x="1789" y="525"/>
                  </a:lnTo>
                  <a:lnTo>
                    <a:pt x="1789" y="522"/>
                  </a:lnTo>
                  <a:lnTo>
                    <a:pt x="1787" y="520"/>
                  </a:lnTo>
                  <a:lnTo>
                    <a:pt x="1787" y="520"/>
                  </a:lnTo>
                  <a:lnTo>
                    <a:pt x="1787" y="518"/>
                  </a:lnTo>
                  <a:lnTo>
                    <a:pt x="1787" y="517"/>
                  </a:lnTo>
                  <a:lnTo>
                    <a:pt x="1787" y="513"/>
                  </a:lnTo>
                  <a:lnTo>
                    <a:pt x="1787" y="513"/>
                  </a:lnTo>
                  <a:lnTo>
                    <a:pt x="1787" y="509"/>
                  </a:lnTo>
                  <a:lnTo>
                    <a:pt x="1789" y="504"/>
                  </a:lnTo>
                  <a:lnTo>
                    <a:pt x="1792" y="500"/>
                  </a:lnTo>
                  <a:lnTo>
                    <a:pt x="1792" y="495"/>
                  </a:lnTo>
                  <a:lnTo>
                    <a:pt x="1792" y="495"/>
                  </a:lnTo>
                  <a:lnTo>
                    <a:pt x="1785" y="495"/>
                  </a:lnTo>
                  <a:lnTo>
                    <a:pt x="1779" y="492"/>
                  </a:lnTo>
                  <a:lnTo>
                    <a:pt x="1775" y="488"/>
                  </a:lnTo>
                  <a:lnTo>
                    <a:pt x="1772" y="482"/>
                  </a:lnTo>
                  <a:lnTo>
                    <a:pt x="1772" y="482"/>
                  </a:lnTo>
                  <a:lnTo>
                    <a:pt x="1783" y="477"/>
                  </a:lnTo>
                  <a:lnTo>
                    <a:pt x="1783" y="477"/>
                  </a:lnTo>
                  <a:lnTo>
                    <a:pt x="1787" y="474"/>
                  </a:lnTo>
                  <a:lnTo>
                    <a:pt x="1790" y="471"/>
                  </a:lnTo>
                  <a:lnTo>
                    <a:pt x="1790" y="467"/>
                  </a:lnTo>
                  <a:lnTo>
                    <a:pt x="1790" y="461"/>
                  </a:lnTo>
                  <a:lnTo>
                    <a:pt x="1790" y="461"/>
                  </a:lnTo>
                  <a:lnTo>
                    <a:pt x="1782" y="466"/>
                  </a:lnTo>
                  <a:lnTo>
                    <a:pt x="1782" y="466"/>
                  </a:lnTo>
                  <a:lnTo>
                    <a:pt x="1778" y="467"/>
                  </a:lnTo>
                  <a:lnTo>
                    <a:pt x="1775" y="468"/>
                  </a:lnTo>
                  <a:lnTo>
                    <a:pt x="1775" y="468"/>
                  </a:lnTo>
                  <a:lnTo>
                    <a:pt x="1768" y="467"/>
                  </a:lnTo>
                  <a:lnTo>
                    <a:pt x="1764" y="467"/>
                  </a:lnTo>
                  <a:lnTo>
                    <a:pt x="1760" y="470"/>
                  </a:lnTo>
                  <a:lnTo>
                    <a:pt x="1756" y="474"/>
                  </a:lnTo>
                  <a:lnTo>
                    <a:pt x="1756" y="474"/>
                  </a:lnTo>
                  <a:lnTo>
                    <a:pt x="1760" y="475"/>
                  </a:lnTo>
                  <a:lnTo>
                    <a:pt x="1765" y="477"/>
                  </a:lnTo>
                  <a:lnTo>
                    <a:pt x="1769" y="478"/>
                  </a:lnTo>
                  <a:lnTo>
                    <a:pt x="1771" y="481"/>
                  </a:lnTo>
                  <a:lnTo>
                    <a:pt x="1772" y="482"/>
                  </a:lnTo>
                  <a:lnTo>
                    <a:pt x="1772" y="482"/>
                  </a:lnTo>
                  <a:lnTo>
                    <a:pt x="1767" y="481"/>
                  </a:lnTo>
                  <a:lnTo>
                    <a:pt x="1762" y="484"/>
                  </a:lnTo>
                  <a:lnTo>
                    <a:pt x="1760" y="486"/>
                  </a:lnTo>
                  <a:lnTo>
                    <a:pt x="1758" y="492"/>
                  </a:lnTo>
                  <a:lnTo>
                    <a:pt x="1758" y="492"/>
                  </a:lnTo>
                  <a:lnTo>
                    <a:pt x="1750" y="489"/>
                  </a:lnTo>
                  <a:lnTo>
                    <a:pt x="1742" y="486"/>
                  </a:lnTo>
                  <a:lnTo>
                    <a:pt x="1742" y="486"/>
                  </a:lnTo>
                  <a:lnTo>
                    <a:pt x="1733" y="486"/>
                  </a:lnTo>
                  <a:lnTo>
                    <a:pt x="1724" y="488"/>
                  </a:lnTo>
                  <a:lnTo>
                    <a:pt x="1724" y="488"/>
                  </a:lnTo>
                  <a:lnTo>
                    <a:pt x="1722" y="491"/>
                  </a:lnTo>
                  <a:lnTo>
                    <a:pt x="1721" y="493"/>
                  </a:lnTo>
                  <a:lnTo>
                    <a:pt x="1722" y="496"/>
                  </a:lnTo>
                  <a:lnTo>
                    <a:pt x="1722" y="497"/>
                  </a:lnTo>
                  <a:lnTo>
                    <a:pt x="1726" y="503"/>
                  </a:lnTo>
                  <a:lnTo>
                    <a:pt x="1732" y="507"/>
                  </a:lnTo>
                  <a:lnTo>
                    <a:pt x="1732" y="507"/>
                  </a:lnTo>
                  <a:lnTo>
                    <a:pt x="1722" y="509"/>
                  </a:lnTo>
                  <a:lnTo>
                    <a:pt x="1718" y="509"/>
                  </a:lnTo>
                  <a:lnTo>
                    <a:pt x="1714" y="507"/>
                  </a:lnTo>
                  <a:lnTo>
                    <a:pt x="1714" y="507"/>
                  </a:lnTo>
                  <a:lnTo>
                    <a:pt x="1710" y="507"/>
                  </a:lnTo>
                  <a:lnTo>
                    <a:pt x="1706" y="507"/>
                  </a:lnTo>
                  <a:lnTo>
                    <a:pt x="1700" y="511"/>
                  </a:lnTo>
                  <a:lnTo>
                    <a:pt x="1700" y="511"/>
                  </a:lnTo>
                  <a:lnTo>
                    <a:pt x="1695" y="509"/>
                  </a:lnTo>
                  <a:lnTo>
                    <a:pt x="1689" y="507"/>
                  </a:lnTo>
                  <a:lnTo>
                    <a:pt x="1684" y="509"/>
                  </a:lnTo>
                  <a:lnTo>
                    <a:pt x="1675" y="511"/>
                  </a:lnTo>
                  <a:lnTo>
                    <a:pt x="1675" y="511"/>
                  </a:lnTo>
                  <a:lnTo>
                    <a:pt x="1675" y="514"/>
                  </a:lnTo>
                  <a:lnTo>
                    <a:pt x="1675" y="515"/>
                  </a:lnTo>
                  <a:lnTo>
                    <a:pt x="1679" y="517"/>
                  </a:lnTo>
                  <a:lnTo>
                    <a:pt x="1684" y="518"/>
                  </a:lnTo>
                  <a:lnTo>
                    <a:pt x="1685" y="518"/>
                  </a:lnTo>
                  <a:lnTo>
                    <a:pt x="1686" y="520"/>
                  </a:lnTo>
                  <a:lnTo>
                    <a:pt x="1686" y="520"/>
                  </a:lnTo>
                  <a:lnTo>
                    <a:pt x="1692" y="532"/>
                  </a:lnTo>
                  <a:lnTo>
                    <a:pt x="1692" y="532"/>
                  </a:lnTo>
                  <a:lnTo>
                    <a:pt x="1695" y="529"/>
                  </a:lnTo>
                  <a:lnTo>
                    <a:pt x="1697" y="527"/>
                  </a:lnTo>
                  <a:lnTo>
                    <a:pt x="1697" y="527"/>
                  </a:lnTo>
                  <a:lnTo>
                    <a:pt x="1703" y="520"/>
                  </a:lnTo>
                  <a:lnTo>
                    <a:pt x="1708" y="515"/>
                  </a:lnTo>
                  <a:lnTo>
                    <a:pt x="1717" y="515"/>
                  </a:lnTo>
                  <a:lnTo>
                    <a:pt x="1726" y="517"/>
                  </a:lnTo>
                  <a:lnTo>
                    <a:pt x="1726" y="517"/>
                  </a:lnTo>
                  <a:lnTo>
                    <a:pt x="1732" y="517"/>
                  </a:lnTo>
                  <a:lnTo>
                    <a:pt x="1738" y="517"/>
                  </a:lnTo>
                  <a:lnTo>
                    <a:pt x="1738" y="517"/>
                  </a:lnTo>
                  <a:lnTo>
                    <a:pt x="1739" y="513"/>
                  </a:lnTo>
                  <a:lnTo>
                    <a:pt x="1739" y="509"/>
                  </a:lnTo>
                  <a:lnTo>
                    <a:pt x="1740" y="504"/>
                  </a:lnTo>
                  <a:lnTo>
                    <a:pt x="1743" y="503"/>
                  </a:lnTo>
                  <a:lnTo>
                    <a:pt x="1746" y="503"/>
                  </a:lnTo>
                  <a:lnTo>
                    <a:pt x="1746" y="503"/>
                  </a:lnTo>
                  <a:lnTo>
                    <a:pt x="1754" y="502"/>
                  </a:lnTo>
                  <a:lnTo>
                    <a:pt x="1764" y="502"/>
                  </a:lnTo>
                  <a:lnTo>
                    <a:pt x="1772" y="503"/>
                  </a:lnTo>
                  <a:lnTo>
                    <a:pt x="1782" y="506"/>
                  </a:lnTo>
                  <a:lnTo>
                    <a:pt x="1782" y="506"/>
                  </a:lnTo>
                  <a:lnTo>
                    <a:pt x="1778" y="513"/>
                  </a:lnTo>
                  <a:lnTo>
                    <a:pt x="1772" y="517"/>
                  </a:lnTo>
                  <a:lnTo>
                    <a:pt x="1764" y="518"/>
                  </a:lnTo>
                  <a:lnTo>
                    <a:pt x="1757" y="518"/>
                  </a:lnTo>
                  <a:lnTo>
                    <a:pt x="1757" y="518"/>
                  </a:lnTo>
                  <a:lnTo>
                    <a:pt x="1756" y="528"/>
                  </a:lnTo>
                  <a:lnTo>
                    <a:pt x="1756" y="528"/>
                  </a:lnTo>
                  <a:lnTo>
                    <a:pt x="1785" y="529"/>
                  </a:lnTo>
                  <a:lnTo>
                    <a:pt x="1785" y="529"/>
                  </a:lnTo>
                  <a:lnTo>
                    <a:pt x="1786" y="535"/>
                  </a:lnTo>
                  <a:lnTo>
                    <a:pt x="1787" y="538"/>
                  </a:lnTo>
                  <a:lnTo>
                    <a:pt x="1790" y="539"/>
                  </a:lnTo>
                  <a:lnTo>
                    <a:pt x="1796" y="539"/>
                  </a:lnTo>
                  <a:lnTo>
                    <a:pt x="1796" y="539"/>
                  </a:lnTo>
                  <a:lnTo>
                    <a:pt x="1803" y="538"/>
                  </a:lnTo>
                  <a:lnTo>
                    <a:pt x="1808" y="539"/>
                  </a:lnTo>
                  <a:lnTo>
                    <a:pt x="1822" y="542"/>
                  </a:lnTo>
                  <a:lnTo>
                    <a:pt x="1822" y="542"/>
                  </a:lnTo>
                  <a:lnTo>
                    <a:pt x="1818" y="547"/>
                  </a:lnTo>
                  <a:lnTo>
                    <a:pt x="1812" y="551"/>
                  </a:lnTo>
                  <a:lnTo>
                    <a:pt x="1805" y="553"/>
                  </a:lnTo>
                  <a:lnTo>
                    <a:pt x="1797" y="553"/>
                  </a:lnTo>
                  <a:lnTo>
                    <a:pt x="1797" y="553"/>
                  </a:lnTo>
                  <a:lnTo>
                    <a:pt x="1798" y="571"/>
                  </a:lnTo>
                  <a:lnTo>
                    <a:pt x="1798" y="571"/>
                  </a:lnTo>
                  <a:lnTo>
                    <a:pt x="1792" y="572"/>
                  </a:lnTo>
                  <a:lnTo>
                    <a:pt x="1786" y="575"/>
                  </a:lnTo>
                  <a:lnTo>
                    <a:pt x="1782" y="579"/>
                  </a:lnTo>
                  <a:lnTo>
                    <a:pt x="1778" y="583"/>
                  </a:lnTo>
                  <a:lnTo>
                    <a:pt x="1778" y="583"/>
                  </a:lnTo>
                  <a:lnTo>
                    <a:pt x="1782" y="587"/>
                  </a:lnTo>
                  <a:lnTo>
                    <a:pt x="1785" y="592"/>
                  </a:lnTo>
                  <a:lnTo>
                    <a:pt x="1790" y="593"/>
                  </a:lnTo>
                  <a:lnTo>
                    <a:pt x="1797" y="592"/>
                  </a:lnTo>
                  <a:lnTo>
                    <a:pt x="1797" y="592"/>
                  </a:lnTo>
                  <a:lnTo>
                    <a:pt x="1807" y="592"/>
                  </a:lnTo>
                  <a:lnTo>
                    <a:pt x="1818" y="592"/>
                  </a:lnTo>
                  <a:lnTo>
                    <a:pt x="1837" y="596"/>
                  </a:lnTo>
                  <a:lnTo>
                    <a:pt x="1837" y="596"/>
                  </a:lnTo>
                  <a:lnTo>
                    <a:pt x="1840" y="597"/>
                  </a:lnTo>
                  <a:lnTo>
                    <a:pt x="1843" y="599"/>
                  </a:lnTo>
                  <a:lnTo>
                    <a:pt x="1843" y="599"/>
                  </a:lnTo>
                  <a:lnTo>
                    <a:pt x="1832" y="610"/>
                  </a:lnTo>
                  <a:lnTo>
                    <a:pt x="1832" y="610"/>
                  </a:lnTo>
                  <a:lnTo>
                    <a:pt x="1861" y="617"/>
                  </a:lnTo>
                  <a:lnTo>
                    <a:pt x="1861" y="617"/>
                  </a:lnTo>
                  <a:lnTo>
                    <a:pt x="1855" y="619"/>
                  </a:lnTo>
                  <a:lnTo>
                    <a:pt x="1851" y="619"/>
                  </a:lnTo>
                  <a:lnTo>
                    <a:pt x="1844" y="619"/>
                  </a:lnTo>
                  <a:lnTo>
                    <a:pt x="1837" y="617"/>
                  </a:lnTo>
                  <a:lnTo>
                    <a:pt x="1829" y="617"/>
                  </a:lnTo>
                  <a:lnTo>
                    <a:pt x="1829" y="617"/>
                  </a:lnTo>
                  <a:lnTo>
                    <a:pt x="1826" y="607"/>
                  </a:lnTo>
                  <a:lnTo>
                    <a:pt x="1826" y="607"/>
                  </a:lnTo>
                  <a:lnTo>
                    <a:pt x="1818" y="610"/>
                  </a:lnTo>
                  <a:lnTo>
                    <a:pt x="1815" y="611"/>
                  </a:lnTo>
                  <a:lnTo>
                    <a:pt x="1812" y="612"/>
                  </a:lnTo>
                  <a:lnTo>
                    <a:pt x="1812" y="612"/>
                  </a:lnTo>
                  <a:lnTo>
                    <a:pt x="1805" y="618"/>
                  </a:lnTo>
                  <a:lnTo>
                    <a:pt x="1803" y="619"/>
                  </a:lnTo>
                  <a:lnTo>
                    <a:pt x="1797" y="619"/>
                  </a:lnTo>
                  <a:lnTo>
                    <a:pt x="1790" y="617"/>
                  </a:lnTo>
                  <a:lnTo>
                    <a:pt x="1790" y="617"/>
                  </a:lnTo>
                  <a:lnTo>
                    <a:pt x="1790" y="610"/>
                  </a:lnTo>
                  <a:lnTo>
                    <a:pt x="1790" y="610"/>
                  </a:lnTo>
                  <a:lnTo>
                    <a:pt x="1774" y="610"/>
                  </a:lnTo>
                  <a:lnTo>
                    <a:pt x="1774" y="610"/>
                  </a:lnTo>
                  <a:lnTo>
                    <a:pt x="1768" y="593"/>
                  </a:lnTo>
                  <a:lnTo>
                    <a:pt x="1768" y="593"/>
                  </a:lnTo>
                  <a:lnTo>
                    <a:pt x="1762" y="599"/>
                  </a:lnTo>
                  <a:lnTo>
                    <a:pt x="1760" y="603"/>
                  </a:lnTo>
                  <a:lnTo>
                    <a:pt x="1757" y="608"/>
                  </a:lnTo>
                  <a:lnTo>
                    <a:pt x="1757" y="614"/>
                  </a:lnTo>
                  <a:lnTo>
                    <a:pt x="1757" y="614"/>
                  </a:lnTo>
                  <a:lnTo>
                    <a:pt x="1771" y="617"/>
                  </a:lnTo>
                  <a:lnTo>
                    <a:pt x="1771" y="617"/>
                  </a:lnTo>
                  <a:lnTo>
                    <a:pt x="1760" y="618"/>
                  </a:lnTo>
                  <a:lnTo>
                    <a:pt x="1750" y="621"/>
                  </a:lnTo>
                  <a:lnTo>
                    <a:pt x="1740" y="621"/>
                  </a:lnTo>
                  <a:lnTo>
                    <a:pt x="1735" y="621"/>
                  </a:lnTo>
                  <a:lnTo>
                    <a:pt x="1731" y="618"/>
                  </a:lnTo>
                  <a:lnTo>
                    <a:pt x="1731" y="618"/>
                  </a:lnTo>
                  <a:lnTo>
                    <a:pt x="1733" y="614"/>
                  </a:lnTo>
                  <a:lnTo>
                    <a:pt x="1738" y="611"/>
                  </a:lnTo>
                  <a:lnTo>
                    <a:pt x="1743" y="608"/>
                  </a:lnTo>
                  <a:lnTo>
                    <a:pt x="1749" y="608"/>
                  </a:lnTo>
                  <a:lnTo>
                    <a:pt x="1749" y="608"/>
                  </a:lnTo>
                  <a:lnTo>
                    <a:pt x="1753" y="601"/>
                  </a:lnTo>
                  <a:lnTo>
                    <a:pt x="1757" y="594"/>
                  </a:lnTo>
                  <a:lnTo>
                    <a:pt x="1757" y="594"/>
                  </a:lnTo>
                  <a:lnTo>
                    <a:pt x="1760" y="586"/>
                  </a:lnTo>
                  <a:lnTo>
                    <a:pt x="1760" y="582"/>
                  </a:lnTo>
                  <a:lnTo>
                    <a:pt x="1757" y="578"/>
                  </a:lnTo>
                  <a:lnTo>
                    <a:pt x="1757" y="578"/>
                  </a:lnTo>
                  <a:lnTo>
                    <a:pt x="1753" y="576"/>
                  </a:lnTo>
                  <a:lnTo>
                    <a:pt x="1749" y="576"/>
                  </a:lnTo>
                  <a:lnTo>
                    <a:pt x="1743" y="576"/>
                  </a:lnTo>
                  <a:lnTo>
                    <a:pt x="1738" y="579"/>
                  </a:lnTo>
                  <a:lnTo>
                    <a:pt x="1738" y="579"/>
                  </a:lnTo>
                  <a:lnTo>
                    <a:pt x="1731" y="582"/>
                  </a:lnTo>
                  <a:lnTo>
                    <a:pt x="1720" y="583"/>
                  </a:lnTo>
                  <a:lnTo>
                    <a:pt x="1720" y="583"/>
                  </a:lnTo>
                  <a:lnTo>
                    <a:pt x="1714" y="568"/>
                  </a:lnTo>
                  <a:lnTo>
                    <a:pt x="1714" y="568"/>
                  </a:lnTo>
                  <a:lnTo>
                    <a:pt x="1736" y="567"/>
                  </a:lnTo>
                  <a:lnTo>
                    <a:pt x="1736" y="567"/>
                  </a:lnTo>
                  <a:lnTo>
                    <a:pt x="1739" y="556"/>
                  </a:lnTo>
                  <a:lnTo>
                    <a:pt x="1739" y="556"/>
                  </a:lnTo>
                  <a:lnTo>
                    <a:pt x="1762" y="553"/>
                  </a:lnTo>
                  <a:lnTo>
                    <a:pt x="1762" y="553"/>
                  </a:lnTo>
                  <a:lnTo>
                    <a:pt x="1772" y="574"/>
                  </a:lnTo>
                  <a:lnTo>
                    <a:pt x="1772" y="574"/>
                  </a:lnTo>
                  <a:lnTo>
                    <a:pt x="1776" y="572"/>
                  </a:lnTo>
                  <a:lnTo>
                    <a:pt x="1779" y="569"/>
                  </a:lnTo>
                  <a:lnTo>
                    <a:pt x="1780" y="565"/>
                  </a:lnTo>
                  <a:lnTo>
                    <a:pt x="1783" y="560"/>
                  </a:lnTo>
                  <a:lnTo>
                    <a:pt x="1785" y="558"/>
                  </a:lnTo>
                  <a:lnTo>
                    <a:pt x="1786" y="556"/>
                  </a:lnTo>
                  <a:lnTo>
                    <a:pt x="1786" y="556"/>
                  </a:lnTo>
                  <a:lnTo>
                    <a:pt x="1780" y="549"/>
                  </a:lnTo>
                  <a:lnTo>
                    <a:pt x="1776" y="545"/>
                  </a:lnTo>
                  <a:lnTo>
                    <a:pt x="1769" y="542"/>
                  </a:lnTo>
                  <a:lnTo>
                    <a:pt x="1760" y="543"/>
                  </a:lnTo>
                  <a:lnTo>
                    <a:pt x="1760" y="543"/>
                  </a:lnTo>
                  <a:lnTo>
                    <a:pt x="1758" y="539"/>
                  </a:lnTo>
                  <a:lnTo>
                    <a:pt x="1756" y="535"/>
                  </a:lnTo>
                  <a:lnTo>
                    <a:pt x="1750" y="532"/>
                  </a:lnTo>
                  <a:lnTo>
                    <a:pt x="1743" y="532"/>
                  </a:lnTo>
                  <a:lnTo>
                    <a:pt x="1743" y="532"/>
                  </a:lnTo>
                  <a:lnTo>
                    <a:pt x="1736" y="532"/>
                  </a:lnTo>
                  <a:lnTo>
                    <a:pt x="1728" y="529"/>
                  </a:lnTo>
                  <a:lnTo>
                    <a:pt x="1711" y="522"/>
                  </a:lnTo>
                  <a:lnTo>
                    <a:pt x="1711" y="522"/>
                  </a:lnTo>
                  <a:lnTo>
                    <a:pt x="1708" y="524"/>
                  </a:lnTo>
                  <a:lnTo>
                    <a:pt x="1707" y="527"/>
                  </a:lnTo>
                  <a:lnTo>
                    <a:pt x="1704" y="532"/>
                  </a:lnTo>
                  <a:lnTo>
                    <a:pt x="1700" y="538"/>
                  </a:lnTo>
                  <a:lnTo>
                    <a:pt x="1697" y="540"/>
                  </a:lnTo>
                  <a:lnTo>
                    <a:pt x="1695" y="542"/>
                  </a:lnTo>
                  <a:lnTo>
                    <a:pt x="1695" y="542"/>
                  </a:lnTo>
                  <a:lnTo>
                    <a:pt x="1699" y="543"/>
                  </a:lnTo>
                  <a:lnTo>
                    <a:pt x="1702" y="543"/>
                  </a:lnTo>
                  <a:lnTo>
                    <a:pt x="1708" y="540"/>
                  </a:lnTo>
                  <a:lnTo>
                    <a:pt x="1715" y="538"/>
                  </a:lnTo>
                  <a:lnTo>
                    <a:pt x="1720" y="538"/>
                  </a:lnTo>
                  <a:lnTo>
                    <a:pt x="1724" y="539"/>
                  </a:lnTo>
                  <a:lnTo>
                    <a:pt x="1724" y="539"/>
                  </a:lnTo>
                  <a:lnTo>
                    <a:pt x="1726" y="545"/>
                  </a:lnTo>
                  <a:lnTo>
                    <a:pt x="1726" y="545"/>
                  </a:lnTo>
                  <a:lnTo>
                    <a:pt x="1728" y="549"/>
                  </a:lnTo>
                  <a:lnTo>
                    <a:pt x="1726" y="553"/>
                  </a:lnTo>
                  <a:lnTo>
                    <a:pt x="1725" y="556"/>
                  </a:lnTo>
                  <a:lnTo>
                    <a:pt x="1721" y="558"/>
                  </a:lnTo>
                  <a:lnTo>
                    <a:pt x="1721" y="558"/>
                  </a:lnTo>
                  <a:lnTo>
                    <a:pt x="1708" y="563"/>
                  </a:lnTo>
                  <a:lnTo>
                    <a:pt x="1703" y="563"/>
                  </a:lnTo>
                  <a:lnTo>
                    <a:pt x="1697" y="561"/>
                  </a:lnTo>
                  <a:lnTo>
                    <a:pt x="1693" y="560"/>
                  </a:lnTo>
                  <a:lnTo>
                    <a:pt x="1688" y="557"/>
                  </a:lnTo>
                  <a:lnTo>
                    <a:pt x="1684" y="554"/>
                  </a:lnTo>
                  <a:lnTo>
                    <a:pt x="1679" y="550"/>
                  </a:lnTo>
                  <a:lnTo>
                    <a:pt x="1679" y="550"/>
                  </a:lnTo>
                  <a:lnTo>
                    <a:pt x="1663" y="558"/>
                  </a:lnTo>
                  <a:lnTo>
                    <a:pt x="1663" y="558"/>
                  </a:lnTo>
                  <a:lnTo>
                    <a:pt x="1661" y="575"/>
                  </a:lnTo>
                  <a:lnTo>
                    <a:pt x="1661" y="575"/>
                  </a:lnTo>
                  <a:lnTo>
                    <a:pt x="1670" y="576"/>
                  </a:lnTo>
                  <a:lnTo>
                    <a:pt x="1678" y="576"/>
                  </a:lnTo>
                  <a:lnTo>
                    <a:pt x="1686" y="575"/>
                  </a:lnTo>
                  <a:lnTo>
                    <a:pt x="1695" y="575"/>
                  </a:lnTo>
                  <a:lnTo>
                    <a:pt x="1695" y="575"/>
                  </a:lnTo>
                  <a:lnTo>
                    <a:pt x="1684" y="578"/>
                  </a:lnTo>
                  <a:lnTo>
                    <a:pt x="1684" y="578"/>
                  </a:lnTo>
                  <a:lnTo>
                    <a:pt x="1693" y="594"/>
                  </a:lnTo>
                  <a:lnTo>
                    <a:pt x="1693" y="594"/>
                  </a:lnTo>
                  <a:lnTo>
                    <a:pt x="1706" y="596"/>
                  </a:lnTo>
                  <a:lnTo>
                    <a:pt x="1720" y="596"/>
                  </a:lnTo>
                  <a:lnTo>
                    <a:pt x="1720" y="596"/>
                  </a:lnTo>
                  <a:lnTo>
                    <a:pt x="1731" y="597"/>
                  </a:lnTo>
                  <a:lnTo>
                    <a:pt x="1735" y="599"/>
                  </a:lnTo>
                  <a:lnTo>
                    <a:pt x="1739" y="601"/>
                  </a:lnTo>
                  <a:lnTo>
                    <a:pt x="1739" y="601"/>
                  </a:lnTo>
                  <a:lnTo>
                    <a:pt x="1738" y="604"/>
                  </a:lnTo>
                  <a:lnTo>
                    <a:pt x="1735" y="605"/>
                  </a:lnTo>
                  <a:lnTo>
                    <a:pt x="1729" y="607"/>
                  </a:lnTo>
                  <a:lnTo>
                    <a:pt x="1717" y="607"/>
                  </a:lnTo>
                  <a:lnTo>
                    <a:pt x="1717" y="607"/>
                  </a:lnTo>
                  <a:lnTo>
                    <a:pt x="1711" y="614"/>
                  </a:lnTo>
                  <a:lnTo>
                    <a:pt x="1711" y="614"/>
                  </a:lnTo>
                  <a:lnTo>
                    <a:pt x="1693" y="610"/>
                  </a:lnTo>
                  <a:lnTo>
                    <a:pt x="1693" y="610"/>
                  </a:lnTo>
                  <a:lnTo>
                    <a:pt x="1689" y="608"/>
                  </a:lnTo>
                  <a:lnTo>
                    <a:pt x="1688" y="604"/>
                  </a:lnTo>
                  <a:lnTo>
                    <a:pt x="1686" y="600"/>
                  </a:lnTo>
                  <a:lnTo>
                    <a:pt x="1685" y="597"/>
                  </a:lnTo>
                  <a:lnTo>
                    <a:pt x="1685" y="597"/>
                  </a:lnTo>
                  <a:lnTo>
                    <a:pt x="1674" y="597"/>
                  </a:lnTo>
                  <a:lnTo>
                    <a:pt x="1674" y="597"/>
                  </a:lnTo>
                  <a:lnTo>
                    <a:pt x="1664" y="596"/>
                  </a:lnTo>
                  <a:lnTo>
                    <a:pt x="1654" y="594"/>
                  </a:lnTo>
                  <a:lnTo>
                    <a:pt x="1654" y="594"/>
                  </a:lnTo>
                  <a:lnTo>
                    <a:pt x="1649" y="593"/>
                  </a:lnTo>
                  <a:lnTo>
                    <a:pt x="1642" y="594"/>
                  </a:lnTo>
                  <a:lnTo>
                    <a:pt x="1638" y="596"/>
                  </a:lnTo>
                  <a:lnTo>
                    <a:pt x="1634" y="599"/>
                  </a:lnTo>
                  <a:lnTo>
                    <a:pt x="1634" y="599"/>
                  </a:lnTo>
                  <a:lnTo>
                    <a:pt x="1631" y="601"/>
                  </a:lnTo>
                  <a:lnTo>
                    <a:pt x="1628" y="605"/>
                  </a:lnTo>
                  <a:lnTo>
                    <a:pt x="1627" y="610"/>
                  </a:lnTo>
                  <a:lnTo>
                    <a:pt x="1627" y="612"/>
                  </a:lnTo>
                  <a:lnTo>
                    <a:pt x="1628" y="615"/>
                  </a:lnTo>
                  <a:lnTo>
                    <a:pt x="1628" y="615"/>
                  </a:lnTo>
                  <a:lnTo>
                    <a:pt x="1648" y="608"/>
                  </a:lnTo>
                  <a:lnTo>
                    <a:pt x="1648" y="608"/>
                  </a:lnTo>
                  <a:lnTo>
                    <a:pt x="1653" y="607"/>
                  </a:lnTo>
                  <a:lnTo>
                    <a:pt x="1656" y="608"/>
                  </a:lnTo>
                  <a:lnTo>
                    <a:pt x="1659" y="611"/>
                  </a:lnTo>
                  <a:lnTo>
                    <a:pt x="1660" y="615"/>
                  </a:lnTo>
                  <a:lnTo>
                    <a:pt x="1660" y="615"/>
                  </a:lnTo>
                  <a:lnTo>
                    <a:pt x="1650" y="618"/>
                  </a:lnTo>
                  <a:lnTo>
                    <a:pt x="1641" y="619"/>
                  </a:lnTo>
                  <a:lnTo>
                    <a:pt x="1630" y="619"/>
                  </a:lnTo>
                  <a:lnTo>
                    <a:pt x="1620" y="618"/>
                  </a:lnTo>
                  <a:lnTo>
                    <a:pt x="1620" y="618"/>
                  </a:lnTo>
                  <a:lnTo>
                    <a:pt x="1612" y="615"/>
                  </a:lnTo>
                  <a:lnTo>
                    <a:pt x="1603" y="612"/>
                  </a:lnTo>
                  <a:lnTo>
                    <a:pt x="1585" y="605"/>
                  </a:lnTo>
                  <a:lnTo>
                    <a:pt x="1585" y="605"/>
                  </a:lnTo>
                  <a:lnTo>
                    <a:pt x="1582" y="610"/>
                  </a:lnTo>
                  <a:lnTo>
                    <a:pt x="1578" y="612"/>
                  </a:lnTo>
                  <a:lnTo>
                    <a:pt x="1569" y="615"/>
                  </a:lnTo>
                  <a:lnTo>
                    <a:pt x="1559" y="617"/>
                  </a:lnTo>
                  <a:lnTo>
                    <a:pt x="1546" y="615"/>
                  </a:lnTo>
                  <a:lnTo>
                    <a:pt x="1546" y="615"/>
                  </a:lnTo>
                  <a:lnTo>
                    <a:pt x="1567" y="607"/>
                  </a:lnTo>
                  <a:lnTo>
                    <a:pt x="1567" y="607"/>
                  </a:lnTo>
                  <a:lnTo>
                    <a:pt x="1569" y="597"/>
                  </a:lnTo>
                  <a:lnTo>
                    <a:pt x="1567" y="592"/>
                  </a:lnTo>
                  <a:lnTo>
                    <a:pt x="1566" y="590"/>
                  </a:lnTo>
                  <a:lnTo>
                    <a:pt x="1564" y="590"/>
                  </a:lnTo>
                  <a:lnTo>
                    <a:pt x="1556" y="590"/>
                  </a:lnTo>
                  <a:lnTo>
                    <a:pt x="1556" y="590"/>
                  </a:lnTo>
                  <a:lnTo>
                    <a:pt x="1555" y="597"/>
                  </a:lnTo>
                  <a:lnTo>
                    <a:pt x="1553" y="600"/>
                  </a:lnTo>
                  <a:lnTo>
                    <a:pt x="1552" y="601"/>
                  </a:lnTo>
                  <a:lnTo>
                    <a:pt x="1545" y="604"/>
                  </a:lnTo>
                  <a:lnTo>
                    <a:pt x="1534" y="605"/>
                  </a:lnTo>
                  <a:lnTo>
                    <a:pt x="1534" y="605"/>
                  </a:lnTo>
                  <a:lnTo>
                    <a:pt x="1531" y="617"/>
                  </a:lnTo>
                  <a:lnTo>
                    <a:pt x="1531" y="617"/>
                  </a:lnTo>
                  <a:lnTo>
                    <a:pt x="1513" y="617"/>
                  </a:lnTo>
                  <a:lnTo>
                    <a:pt x="1505" y="615"/>
                  </a:lnTo>
                  <a:lnTo>
                    <a:pt x="1497" y="612"/>
                  </a:lnTo>
                  <a:lnTo>
                    <a:pt x="1497" y="612"/>
                  </a:lnTo>
                  <a:lnTo>
                    <a:pt x="1499" y="610"/>
                  </a:lnTo>
                  <a:lnTo>
                    <a:pt x="1502" y="607"/>
                  </a:lnTo>
                  <a:lnTo>
                    <a:pt x="1510" y="603"/>
                  </a:lnTo>
                  <a:lnTo>
                    <a:pt x="1526" y="600"/>
                  </a:lnTo>
                  <a:lnTo>
                    <a:pt x="1526" y="600"/>
                  </a:lnTo>
                  <a:lnTo>
                    <a:pt x="1530" y="600"/>
                  </a:lnTo>
                  <a:lnTo>
                    <a:pt x="1535" y="601"/>
                  </a:lnTo>
                  <a:lnTo>
                    <a:pt x="1535" y="601"/>
                  </a:lnTo>
                  <a:lnTo>
                    <a:pt x="1538" y="600"/>
                  </a:lnTo>
                  <a:lnTo>
                    <a:pt x="1538" y="600"/>
                  </a:lnTo>
                  <a:lnTo>
                    <a:pt x="1548" y="590"/>
                  </a:lnTo>
                  <a:lnTo>
                    <a:pt x="1548" y="590"/>
                  </a:lnTo>
                  <a:lnTo>
                    <a:pt x="1513" y="581"/>
                  </a:lnTo>
                  <a:lnTo>
                    <a:pt x="1513" y="581"/>
                  </a:lnTo>
                  <a:lnTo>
                    <a:pt x="1509" y="582"/>
                  </a:lnTo>
                  <a:lnTo>
                    <a:pt x="1506" y="583"/>
                  </a:lnTo>
                  <a:lnTo>
                    <a:pt x="1499" y="583"/>
                  </a:lnTo>
                  <a:lnTo>
                    <a:pt x="1492" y="582"/>
                  </a:lnTo>
                  <a:lnTo>
                    <a:pt x="1487" y="579"/>
                  </a:lnTo>
                  <a:lnTo>
                    <a:pt x="1487" y="579"/>
                  </a:lnTo>
                  <a:lnTo>
                    <a:pt x="1486" y="586"/>
                  </a:lnTo>
                  <a:lnTo>
                    <a:pt x="1487" y="589"/>
                  </a:lnTo>
                  <a:lnTo>
                    <a:pt x="1491" y="592"/>
                  </a:lnTo>
                  <a:lnTo>
                    <a:pt x="1498" y="590"/>
                  </a:lnTo>
                  <a:lnTo>
                    <a:pt x="1498" y="590"/>
                  </a:lnTo>
                  <a:lnTo>
                    <a:pt x="1502" y="590"/>
                  </a:lnTo>
                  <a:lnTo>
                    <a:pt x="1506" y="592"/>
                  </a:lnTo>
                  <a:lnTo>
                    <a:pt x="1508" y="594"/>
                  </a:lnTo>
                  <a:lnTo>
                    <a:pt x="1508" y="599"/>
                  </a:lnTo>
                  <a:lnTo>
                    <a:pt x="1508" y="599"/>
                  </a:lnTo>
                  <a:lnTo>
                    <a:pt x="1488" y="603"/>
                  </a:lnTo>
                  <a:lnTo>
                    <a:pt x="1488" y="603"/>
                  </a:lnTo>
                  <a:lnTo>
                    <a:pt x="1486" y="610"/>
                  </a:lnTo>
                  <a:lnTo>
                    <a:pt x="1484" y="612"/>
                  </a:lnTo>
                  <a:lnTo>
                    <a:pt x="1481" y="614"/>
                  </a:lnTo>
                  <a:lnTo>
                    <a:pt x="1474" y="615"/>
                  </a:lnTo>
                  <a:lnTo>
                    <a:pt x="1459" y="618"/>
                  </a:lnTo>
                  <a:lnTo>
                    <a:pt x="1459" y="618"/>
                  </a:lnTo>
                  <a:lnTo>
                    <a:pt x="1456" y="614"/>
                  </a:lnTo>
                  <a:lnTo>
                    <a:pt x="1456" y="611"/>
                  </a:lnTo>
                  <a:lnTo>
                    <a:pt x="1459" y="610"/>
                  </a:lnTo>
                  <a:lnTo>
                    <a:pt x="1465" y="605"/>
                  </a:lnTo>
                  <a:lnTo>
                    <a:pt x="1465" y="605"/>
                  </a:lnTo>
                  <a:lnTo>
                    <a:pt x="1461" y="603"/>
                  </a:lnTo>
                  <a:lnTo>
                    <a:pt x="1456" y="601"/>
                  </a:lnTo>
                  <a:lnTo>
                    <a:pt x="1451" y="601"/>
                  </a:lnTo>
                  <a:lnTo>
                    <a:pt x="1445" y="603"/>
                  </a:lnTo>
                  <a:lnTo>
                    <a:pt x="1445" y="603"/>
                  </a:lnTo>
                  <a:lnTo>
                    <a:pt x="1441" y="604"/>
                  </a:lnTo>
                  <a:lnTo>
                    <a:pt x="1438" y="608"/>
                  </a:lnTo>
                  <a:lnTo>
                    <a:pt x="1437" y="611"/>
                  </a:lnTo>
                  <a:lnTo>
                    <a:pt x="1438" y="617"/>
                  </a:lnTo>
                  <a:lnTo>
                    <a:pt x="1438" y="617"/>
                  </a:lnTo>
                  <a:lnTo>
                    <a:pt x="1433" y="617"/>
                  </a:lnTo>
                  <a:lnTo>
                    <a:pt x="1427" y="618"/>
                  </a:lnTo>
                  <a:lnTo>
                    <a:pt x="1422" y="617"/>
                  </a:lnTo>
                  <a:lnTo>
                    <a:pt x="1416" y="612"/>
                  </a:lnTo>
                  <a:lnTo>
                    <a:pt x="1416" y="612"/>
                  </a:lnTo>
                  <a:lnTo>
                    <a:pt x="1411" y="610"/>
                  </a:lnTo>
                  <a:lnTo>
                    <a:pt x="1404" y="608"/>
                  </a:lnTo>
                  <a:lnTo>
                    <a:pt x="1397" y="610"/>
                  </a:lnTo>
                  <a:lnTo>
                    <a:pt x="1391" y="614"/>
                  </a:lnTo>
                  <a:lnTo>
                    <a:pt x="1391" y="614"/>
                  </a:lnTo>
                  <a:lnTo>
                    <a:pt x="1387" y="615"/>
                  </a:lnTo>
                  <a:lnTo>
                    <a:pt x="1383" y="617"/>
                  </a:lnTo>
                  <a:lnTo>
                    <a:pt x="1373" y="615"/>
                  </a:lnTo>
                  <a:lnTo>
                    <a:pt x="1373" y="615"/>
                  </a:lnTo>
                  <a:lnTo>
                    <a:pt x="1367" y="614"/>
                  </a:lnTo>
                  <a:lnTo>
                    <a:pt x="1364" y="611"/>
                  </a:lnTo>
                  <a:lnTo>
                    <a:pt x="1364" y="607"/>
                  </a:lnTo>
                  <a:lnTo>
                    <a:pt x="1364" y="607"/>
                  </a:lnTo>
                  <a:lnTo>
                    <a:pt x="1376" y="610"/>
                  </a:lnTo>
                  <a:lnTo>
                    <a:pt x="1376" y="610"/>
                  </a:lnTo>
                  <a:lnTo>
                    <a:pt x="1390" y="599"/>
                  </a:lnTo>
                  <a:lnTo>
                    <a:pt x="1390" y="599"/>
                  </a:lnTo>
                  <a:lnTo>
                    <a:pt x="1390" y="589"/>
                  </a:lnTo>
                  <a:lnTo>
                    <a:pt x="1390" y="589"/>
                  </a:lnTo>
                  <a:lnTo>
                    <a:pt x="1382" y="589"/>
                  </a:lnTo>
                  <a:lnTo>
                    <a:pt x="1376" y="590"/>
                  </a:lnTo>
                  <a:lnTo>
                    <a:pt x="1372" y="593"/>
                  </a:lnTo>
                  <a:lnTo>
                    <a:pt x="1368" y="599"/>
                  </a:lnTo>
                  <a:lnTo>
                    <a:pt x="1368" y="599"/>
                  </a:lnTo>
                  <a:lnTo>
                    <a:pt x="1342" y="596"/>
                  </a:lnTo>
                  <a:lnTo>
                    <a:pt x="1342" y="596"/>
                  </a:lnTo>
                  <a:lnTo>
                    <a:pt x="1340" y="590"/>
                  </a:lnTo>
                  <a:lnTo>
                    <a:pt x="1343" y="585"/>
                  </a:lnTo>
                  <a:lnTo>
                    <a:pt x="1350" y="579"/>
                  </a:lnTo>
                  <a:lnTo>
                    <a:pt x="1360" y="574"/>
                  </a:lnTo>
                  <a:lnTo>
                    <a:pt x="1360" y="574"/>
                  </a:lnTo>
                  <a:lnTo>
                    <a:pt x="1355" y="571"/>
                  </a:lnTo>
                  <a:lnTo>
                    <a:pt x="1351" y="571"/>
                  </a:lnTo>
                  <a:lnTo>
                    <a:pt x="1349" y="571"/>
                  </a:lnTo>
                  <a:lnTo>
                    <a:pt x="1346" y="574"/>
                  </a:lnTo>
                  <a:lnTo>
                    <a:pt x="1346" y="574"/>
                  </a:lnTo>
                  <a:lnTo>
                    <a:pt x="1340" y="576"/>
                  </a:lnTo>
                  <a:lnTo>
                    <a:pt x="1333" y="578"/>
                  </a:lnTo>
                  <a:lnTo>
                    <a:pt x="1328" y="579"/>
                  </a:lnTo>
                  <a:lnTo>
                    <a:pt x="1319" y="578"/>
                  </a:lnTo>
                  <a:lnTo>
                    <a:pt x="1319" y="578"/>
                  </a:lnTo>
                  <a:lnTo>
                    <a:pt x="1311" y="576"/>
                  </a:lnTo>
                  <a:lnTo>
                    <a:pt x="1306" y="576"/>
                  </a:lnTo>
                  <a:lnTo>
                    <a:pt x="1300" y="579"/>
                  </a:lnTo>
                  <a:lnTo>
                    <a:pt x="1300" y="579"/>
                  </a:lnTo>
                  <a:lnTo>
                    <a:pt x="1303" y="583"/>
                  </a:lnTo>
                  <a:lnTo>
                    <a:pt x="1306" y="586"/>
                  </a:lnTo>
                  <a:lnTo>
                    <a:pt x="1308" y="587"/>
                  </a:lnTo>
                  <a:lnTo>
                    <a:pt x="1313" y="589"/>
                  </a:lnTo>
                  <a:lnTo>
                    <a:pt x="1321" y="590"/>
                  </a:lnTo>
                  <a:lnTo>
                    <a:pt x="1329" y="590"/>
                  </a:lnTo>
                  <a:lnTo>
                    <a:pt x="1329" y="590"/>
                  </a:lnTo>
                  <a:lnTo>
                    <a:pt x="1329" y="601"/>
                  </a:lnTo>
                  <a:lnTo>
                    <a:pt x="1329" y="601"/>
                  </a:lnTo>
                  <a:lnTo>
                    <a:pt x="1307" y="605"/>
                  </a:lnTo>
                  <a:lnTo>
                    <a:pt x="1307" y="605"/>
                  </a:lnTo>
                  <a:lnTo>
                    <a:pt x="1301" y="607"/>
                  </a:lnTo>
                  <a:lnTo>
                    <a:pt x="1296" y="605"/>
                  </a:lnTo>
                  <a:lnTo>
                    <a:pt x="1292" y="604"/>
                  </a:lnTo>
                  <a:lnTo>
                    <a:pt x="1288" y="601"/>
                  </a:lnTo>
                  <a:lnTo>
                    <a:pt x="1288" y="601"/>
                  </a:lnTo>
                  <a:lnTo>
                    <a:pt x="1278" y="611"/>
                  </a:lnTo>
                  <a:lnTo>
                    <a:pt x="1278" y="611"/>
                  </a:lnTo>
                  <a:lnTo>
                    <a:pt x="1275" y="610"/>
                  </a:lnTo>
                  <a:lnTo>
                    <a:pt x="1275" y="610"/>
                  </a:lnTo>
                  <a:lnTo>
                    <a:pt x="1274" y="600"/>
                  </a:lnTo>
                  <a:lnTo>
                    <a:pt x="1274" y="600"/>
                  </a:lnTo>
                  <a:lnTo>
                    <a:pt x="1270" y="597"/>
                  </a:lnTo>
                  <a:lnTo>
                    <a:pt x="1264" y="596"/>
                  </a:lnTo>
                  <a:lnTo>
                    <a:pt x="1260" y="596"/>
                  </a:lnTo>
                  <a:lnTo>
                    <a:pt x="1256" y="597"/>
                  </a:lnTo>
                  <a:lnTo>
                    <a:pt x="1239" y="603"/>
                  </a:lnTo>
                  <a:lnTo>
                    <a:pt x="1239" y="603"/>
                  </a:lnTo>
                  <a:lnTo>
                    <a:pt x="1239" y="605"/>
                  </a:lnTo>
                  <a:lnTo>
                    <a:pt x="1241" y="607"/>
                  </a:lnTo>
                  <a:lnTo>
                    <a:pt x="1243" y="610"/>
                  </a:lnTo>
                  <a:lnTo>
                    <a:pt x="1247" y="612"/>
                  </a:lnTo>
                  <a:lnTo>
                    <a:pt x="1252" y="614"/>
                  </a:lnTo>
                  <a:lnTo>
                    <a:pt x="1252" y="614"/>
                  </a:lnTo>
                  <a:lnTo>
                    <a:pt x="1256" y="617"/>
                  </a:lnTo>
                  <a:lnTo>
                    <a:pt x="1260" y="619"/>
                  </a:lnTo>
                  <a:lnTo>
                    <a:pt x="1260" y="619"/>
                  </a:lnTo>
                  <a:lnTo>
                    <a:pt x="1264" y="623"/>
                  </a:lnTo>
                  <a:lnTo>
                    <a:pt x="1268" y="625"/>
                  </a:lnTo>
                  <a:lnTo>
                    <a:pt x="1278" y="625"/>
                  </a:lnTo>
                  <a:lnTo>
                    <a:pt x="1278" y="625"/>
                  </a:lnTo>
                  <a:lnTo>
                    <a:pt x="1286" y="625"/>
                  </a:lnTo>
                  <a:lnTo>
                    <a:pt x="1289" y="623"/>
                  </a:lnTo>
                  <a:lnTo>
                    <a:pt x="1293" y="625"/>
                  </a:lnTo>
                  <a:lnTo>
                    <a:pt x="1293" y="625"/>
                  </a:lnTo>
                  <a:lnTo>
                    <a:pt x="1297" y="625"/>
                  </a:lnTo>
                  <a:lnTo>
                    <a:pt x="1300" y="623"/>
                  </a:lnTo>
                  <a:lnTo>
                    <a:pt x="1304" y="622"/>
                  </a:lnTo>
                  <a:lnTo>
                    <a:pt x="1307" y="623"/>
                  </a:lnTo>
                  <a:lnTo>
                    <a:pt x="1310" y="625"/>
                  </a:lnTo>
                  <a:lnTo>
                    <a:pt x="1310" y="625"/>
                  </a:lnTo>
                  <a:lnTo>
                    <a:pt x="1313" y="626"/>
                  </a:lnTo>
                  <a:lnTo>
                    <a:pt x="1317" y="626"/>
                  </a:lnTo>
                  <a:lnTo>
                    <a:pt x="1326" y="628"/>
                  </a:lnTo>
                  <a:lnTo>
                    <a:pt x="1326" y="628"/>
                  </a:lnTo>
                  <a:lnTo>
                    <a:pt x="1331" y="630"/>
                  </a:lnTo>
                  <a:lnTo>
                    <a:pt x="1335" y="635"/>
                  </a:lnTo>
                  <a:lnTo>
                    <a:pt x="1335" y="635"/>
                  </a:lnTo>
                  <a:lnTo>
                    <a:pt x="1342" y="630"/>
                  </a:lnTo>
                  <a:lnTo>
                    <a:pt x="1350" y="628"/>
                  </a:lnTo>
                  <a:lnTo>
                    <a:pt x="1358" y="626"/>
                  </a:lnTo>
                  <a:lnTo>
                    <a:pt x="1367" y="628"/>
                  </a:lnTo>
                  <a:lnTo>
                    <a:pt x="1367" y="628"/>
                  </a:lnTo>
                  <a:lnTo>
                    <a:pt x="1371" y="628"/>
                  </a:lnTo>
                  <a:lnTo>
                    <a:pt x="1371" y="628"/>
                  </a:lnTo>
                  <a:lnTo>
                    <a:pt x="1378" y="623"/>
                  </a:lnTo>
                  <a:lnTo>
                    <a:pt x="1383" y="623"/>
                  </a:lnTo>
                  <a:lnTo>
                    <a:pt x="1389" y="625"/>
                  </a:lnTo>
                  <a:lnTo>
                    <a:pt x="1394" y="628"/>
                  </a:lnTo>
                  <a:lnTo>
                    <a:pt x="1394" y="628"/>
                  </a:lnTo>
                  <a:lnTo>
                    <a:pt x="1425" y="626"/>
                  </a:lnTo>
                  <a:lnTo>
                    <a:pt x="1425" y="626"/>
                  </a:lnTo>
                  <a:lnTo>
                    <a:pt x="1465" y="626"/>
                  </a:lnTo>
                  <a:lnTo>
                    <a:pt x="1465" y="626"/>
                  </a:lnTo>
                  <a:lnTo>
                    <a:pt x="1476" y="626"/>
                  </a:lnTo>
                  <a:lnTo>
                    <a:pt x="1483" y="628"/>
                  </a:lnTo>
                  <a:lnTo>
                    <a:pt x="1488" y="630"/>
                  </a:lnTo>
                  <a:lnTo>
                    <a:pt x="1488" y="630"/>
                  </a:lnTo>
                  <a:lnTo>
                    <a:pt x="1491" y="630"/>
                  </a:lnTo>
                  <a:lnTo>
                    <a:pt x="1494" y="632"/>
                  </a:lnTo>
                  <a:lnTo>
                    <a:pt x="1501" y="630"/>
                  </a:lnTo>
                  <a:lnTo>
                    <a:pt x="1501" y="630"/>
                  </a:lnTo>
                  <a:lnTo>
                    <a:pt x="1505" y="629"/>
                  </a:lnTo>
                  <a:lnTo>
                    <a:pt x="1509" y="629"/>
                  </a:lnTo>
                  <a:lnTo>
                    <a:pt x="1512" y="632"/>
                  </a:lnTo>
                  <a:lnTo>
                    <a:pt x="1515" y="636"/>
                  </a:lnTo>
                  <a:lnTo>
                    <a:pt x="1515" y="636"/>
                  </a:lnTo>
                  <a:lnTo>
                    <a:pt x="1520" y="632"/>
                  </a:lnTo>
                  <a:lnTo>
                    <a:pt x="1527" y="629"/>
                  </a:lnTo>
                  <a:lnTo>
                    <a:pt x="1534" y="629"/>
                  </a:lnTo>
                  <a:lnTo>
                    <a:pt x="1541" y="629"/>
                  </a:lnTo>
                  <a:lnTo>
                    <a:pt x="1541" y="629"/>
                  </a:lnTo>
                  <a:lnTo>
                    <a:pt x="1545" y="629"/>
                  </a:lnTo>
                  <a:lnTo>
                    <a:pt x="1548" y="628"/>
                  </a:lnTo>
                  <a:lnTo>
                    <a:pt x="1556" y="625"/>
                  </a:lnTo>
                  <a:lnTo>
                    <a:pt x="1556" y="625"/>
                  </a:lnTo>
                  <a:lnTo>
                    <a:pt x="1563" y="633"/>
                  </a:lnTo>
                  <a:lnTo>
                    <a:pt x="1563" y="633"/>
                  </a:lnTo>
                  <a:lnTo>
                    <a:pt x="1592" y="633"/>
                  </a:lnTo>
                  <a:lnTo>
                    <a:pt x="1592" y="633"/>
                  </a:lnTo>
                  <a:lnTo>
                    <a:pt x="1671" y="636"/>
                  </a:lnTo>
                  <a:lnTo>
                    <a:pt x="1671" y="636"/>
                  </a:lnTo>
                  <a:lnTo>
                    <a:pt x="1679" y="637"/>
                  </a:lnTo>
                  <a:lnTo>
                    <a:pt x="1684" y="640"/>
                  </a:lnTo>
                  <a:lnTo>
                    <a:pt x="1688" y="646"/>
                  </a:lnTo>
                  <a:lnTo>
                    <a:pt x="1692" y="653"/>
                  </a:lnTo>
                  <a:lnTo>
                    <a:pt x="1692" y="653"/>
                  </a:lnTo>
                  <a:lnTo>
                    <a:pt x="1695" y="651"/>
                  </a:lnTo>
                  <a:lnTo>
                    <a:pt x="1695" y="651"/>
                  </a:lnTo>
                  <a:lnTo>
                    <a:pt x="1697" y="644"/>
                  </a:lnTo>
                  <a:lnTo>
                    <a:pt x="1700" y="641"/>
                  </a:lnTo>
                  <a:lnTo>
                    <a:pt x="1703" y="640"/>
                  </a:lnTo>
                  <a:lnTo>
                    <a:pt x="1710" y="639"/>
                  </a:lnTo>
                  <a:lnTo>
                    <a:pt x="1720" y="640"/>
                  </a:lnTo>
                  <a:lnTo>
                    <a:pt x="1720" y="640"/>
                  </a:lnTo>
                  <a:lnTo>
                    <a:pt x="1729" y="643"/>
                  </a:lnTo>
                  <a:lnTo>
                    <a:pt x="1729" y="643"/>
                  </a:lnTo>
                  <a:lnTo>
                    <a:pt x="1729" y="650"/>
                  </a:lnTo>
                  <a:lnTo>
                    <a:pt x="1729" y="653"/>
                  </a:lnTo>
                  <a:lnTo>
                    <a:pt x="1733" y="654"/>
                  </a:lnTo>
                  <a:lnTo>
                    <a:pt x="1733" y="654"/>
                  </a:lnTo>
                  <a:lnTo>
                    <a:pt x="1738" y="655"/>
                  </a:lnTo>
                  <a:lnTo>
                    <a:pt x="1740" y="654"/>
                  </a:lnTo>
                  <a:lnTo>
                    <a:pt x="1743" y="650"/>
                  </a:lnTo>
                  <a:lnTo>
                    <a:pt x="1746" y="646"/>
                  </a:lnTo>
                  <a:lnTo>
                    <a:pt x="1746" y="646"/>
                  </a:lnTo>
                  <a:lnTo>
                    <a:pt x="1751" y="643"/>
                  </a:lnTo>
                  <a:lnTo>
                    <a:pt x="1756" y="643"/>
                  </a:lnTo>
                  <a:lnTo>
                    <a:pt x="1760" y="644"/>
                  </a:lnTo>
                  <a:lnTo>
                    <a:pt x="1765" y="646"/>
                  </a:lnTo>
                  <a:lnTo>
                    <a:pt x="1765" y="646"/>
                  </a:lnTo>
                  <a:lnTo>
                    <a:pt x="1762" y="655"/>
                  </a:lnTo>
                  <a:lnTo>
                    <a:pt x="1762" y="655"/>
                  </a:lnTo>
                  <a:lnTo>
                    <a:pt x="1769" y="653"/>
                  </a:lnTo>
                  <a:lnTo>
                    <a:pt x="1774" y="650"/>
                  </a:lnTo>
                  <a:lnTo>
                    <a:pt x="1774" y="650"/>
                  </a:lnTo>
                  <a:lnTo>
                    <a:pt x="1778" y="647"/>
                  </a:lnTo>
                  <a:lnTo>
                    <a:pt x="1782" y="647"/>
                  </a:lnTo>
                  <a:lnTo>
                    <a:pt x="1786" y="647"/>
                  </a:lnTo>
                  <a:lnTo>
                    <a:pt x="1790" y="648"/>
                  </a:lnTo>
                  <a:lnTo>
                    <a:pt x="1790" y="648"/>
                  </a:lnTo>
                  <a:lnTo>
                    <a:pt x="1798" y="651"/>
                  </a:lnTo>
                  <a:lnTo>
                    <a:pt x="1804" y="651"/>
                  </a:lnTo>
                  <a:lnTo>
                    <a:pt x="1810" y="650"/>
                  </a:lnTo>
                  <a:lnTo>
                    <a:pt x="1810" y="650"/>
                  </a:lnTo>
                  <a:lnTo>
                    <a:pt x="1812" y="650"/>
                  </a:lnTo>
                  <a:lnTo>
                    <a:pt x="1812" y="650"/>
                  </a:lnTo>
                  <a:lnTo>
                    <a:pt x="1826" y="654"/>
                  </a:lnTo>
                  <a:lnTo>
                    <a:pt x="1833" y="654"/>
                  </a:lnTo>
                  <a:lnTo>
                    <a:pt x="1840" y="654"/>
                  </a:lnTo>
                  <a:lnTo>
                    <a:pt x="1840" y="654"/>
                  </a:lnTo>
                  <a:lnTo>
                    <a:pt x="1843" y="654"/>
                  </a:lnTo>
                  <a:lnTo>
                    <a:pt x="1846" y="657"/>
                  </a:lnTo>
                  <a:lnTo>
                    <a:pt x="1851" y="662"/>
                  </a:lnTo>
                  <a:lnTo>
                    <a:pt x="1851" y="662"/>
                  </a:lnTo>
                  <a:lnTo>
                    <a:pt x="1841" y="665"/>
                  </a:lnTo>
                  <a:lnTo>
                    <a:pt x="1832" y="669"/>
                  </a:lnTo>
                  <a:lnTo>
                    <a:pt x="1822" y="673"/>
                  </a:lnTo>
                  <a:lnTo>
                    <a:pt x="1818" y="676"/>
                  </a:lnTo>
                  <a:lnTo>
                    <a:pt x="1815" y="680"/>
                  </a:lnTo>
                  <a:lnTo>
                    <a:pt x="1815" y="680"/>
                  </a:lnTo>
                  <a:lnTo>
                    <a:pt x="1821" y="682"/>
                  </a:lnTo>
                  <a:lnTo>
                    <a:pt x="1826" y="682"/>
                  </a:lnTo>
                  <a:lnTo>
                    <a:pt x="1834" y="679"/>
                  </a:lnTo>
                  <a:lnTo>
                    <a:pt x="1834" y="679"/>
                  </a:lnTo>
                  <a:lnTo>
                    <a:pt x="1844" y="679"/>
                  </a:lnTo>
                  <a:lnTo>
                    <a:pt x="1854" y="679"/>
                  </a:lnTo>
                  <a:lnTo>
                    <a:pt x="1854" y="679"/>
                  </a:lnTo>
                  <a:lnTo>
                    <a:pt x="1857" y="671"/>
                  </a:lnTo>
                  <a:lnTo>
                    <a:pt x="1861" y="664"/>
                  </a:lnTo>
                  <a:lnTo>
                    <a:pt x="1861" y="664"/>
                  </a:lnTo>
                  <a:lnTo>
                    <a:pt x="1866" y="658"/>
                  </a:lnTo>
                  <a:lnTo>
                    <a:pt x="1875" y="653"/>
                  </a:lnTo>
                  <a:lnTo>
                    <a:pt x="1875" y="653"/>
                  </a:lnTo>
                  <a:lnTo>
                    <a:pt x="1891" y="659"/>
                  </a:lnTo>
                  <a:lnTo>
                    <a:pt x="1891" y="659"/>
                  </a:lnTo>
                  <a:lnTo>
                    <a:pt x="1880" y="661"/>
                  </a:lnTo>
                  <a:lnTo>
                    <a:pt x="1877" y="664"/>
                  </a:lnTo>
                  <a:lnTo>
                    <a:pt x="1877" y="668"/>
                  </a:lnTo>
                  <a:lnTo>
                    <a:pt x="1877" y="668"/>
                  </a:lnTo>
                  <a:lnTo>
                    <a:pt x="1890" y="668"/>
                  </a:lnTo>
                  <a:lnTo>
                    <a:pt x="1900" y="666"/>
                  </a:lnTo>
                  <a:lnTo>
                    <a:pt x="1909" y="664"/>
                  </a:lnTo>
                  <a:lnTo>
                    <a:pt x="1916" y="659"/>
                  </a:lnTo>
                  <a:lnTo>
                    <a:pt x="1916" y="659"/>
                  </a:lnTo>
                  <a:lnTo>
                    <a:pt x="1929" y="668"/>
                  </a:lnTo>
                  <a:lnTo>
                    <a:pt x="1929" y="668"/>
                  </a:lnTo>
                  <a:lnTo>
                    <a:pt x="1929" y="668"/>
                  </a:lnTo>
                  <a:lnTo>
                    <a:pt x="1919" y="672"/>
                  </a:lnTo>
                  <a:lnTo>
                    <a:pt x="1916" y="675"/>
                  </a:lnTo>
                  <a:lnTo>
                    <a:pt x="1913" y="679"/>
                  </a:lnTo>
                  <a:lnTo>
                    <a:pt x="1913" y="679"/>
                  </a:lnTo>
                  <a:lnTo>
                    <a:pt x="1912" y="682"/>
                  </a:lnTo>
                  <a:lnTo>
                    <a:pt x="1911" y="683"/>
                  </a:lnTo>
                  <a:lnTo>
                    <a:pt x="1905" y="687"/>
                  </a:lnTo>
                  <a:lnTo>
                    <a:pt x="1905" y="687"/>
                  </a:lnTo>
                  <a:lnTo>
                    <a:pt x="1901" y="689"/>
                  </a:lnTo>
                  <a:lnTo>
                    <a:pt x="1898" y="689"/>
                  </a:lnTo>
                  <a:lnTo>
                    <a:pt x="1894" y="689"/>
                  </a:lnTo>
                  <a:lnTo>
                    <a:pt x="1891" y="684"/>
                  </a:lnTo>
                  <a:lnTo>
                    <a:pt x="1891" y="684"/>
                  </a:lnTo>
                  <a:lnTo>
                    <a:pt x="1890" y="682"/>
                  </a:lnTo>
                  <a:lnTo>
                    <a:pt x="1887" y="680"/>
                  </a:lnTo>
                  <a:lnTo>
                    <a:pt x="1883" y="679"/>
                  </a:lnTo>
                  <a:lnTo>
                    <a:pt x="1879" y="679"/>
                  </a:lnTo>
                  <a:lnTo>
                    <a:pt x="1879" y="679"/>
                  </a:lnTo>
                  <a:lnTo>
                    <a:pt x="1876" y="684"/>
                  </a:lnTo>
                  <a:lnTo>
                    <a:pt x="1872" y="689"/>
                  </a:lnTo>
                  <a:lnTo>
                    <a:pt x="1866" y="691"/>
                  </a:lnTo>
                  <a:lnTo>
                    <a:pt x="1859" y="694"/>
                  </a:lnTo>
                  <a:lnTo>
                    <a:pt x="1859" y="694"/>
                  </a:lnTo>
                  <a:lnTo>
                    <a:pt x="1854" y="697"/>
                  </a:lnTo>
                  <a:lnTo>
                    <a:pt x="1847" y="701"/>
                  </a:lnTo>
                  <a:lnTo>
                    <a:pt x="1847" y="701"/>
                  </a:lnTo>
                  <a:lnTo>
                    <a:pt x="1829" y="693"/>
                  </a:lnTo>
                  <a:lnTo>
                    <a:pt x="1829" y="693"/>
                  </a:lnTo>
                  <a:lnTo>
                    <a:pt x="1819" y="693"/>
                  </a:lnTo>
                  <a:lnTo>
                    <a:pt x="1814" y="693"/>
                  </a:lnTo>
                  <a:lnTo>
                    <a:pt x="1810" y="690"/>
                  </a:lnTo>
                  <a:lnTo>
                    <a:pt x="1810" y="690"/>
                  </a:lnTo>
                  <a:lnTo>
                    <a:pt x="1804" y="690"/>
                  </a:lnTo>
                  <a:lnTo>
                    <a:pt x="1798" y="689"/>
                  </a:lnTo>
                  <a:lnTo>
                    <a:pt x="1794" y="691"/>
                  </a:lnTo>
                  <a:lnTo>
                    <a:pt x="1793" y="693"/>
                  </a:lnTo>
                  <a:lnTo>
                    <a:pt x="1793" y="697"/>
                  </a:lnTo>
                  <a:lnTo>
                    <a:pt x="1793" y="697"/>
                  </a:lnTo>
                  <a:lnTo>
                    <a:pt x="1793" y="711"/>
                  </a:lnTo>
                  <a:lnTo>
                    <a:pt x="1793" y="711"/>
                  </a:lnTo>
                  <a:lnTo>
                    <a:pt x="1804" y="723"/>
                  </a:lnTo>
                  <a:lnTo>
                    <a:pt x="1804" y="723"/>
                  </a:lnTo>
                  <a:lnTo>
                    <a:pt x="1815" y="705"/>
                  </a:lnTo>
                  <a:lnTo>
                    <a:pt x="1815" y="705"/>
                  </a:lnTo>
                  <a:lnTo>
                    <a:pt x="1821" y="708"/>
                  </a:lnTo>
                  <a:lnTo>
                    <a:pt x="1825" y="709"/>
                  </a:lnTo>
                  <a:lnTo>
                    <a:pt x="1829" y="708"/>
                  </a:lnTo>
                  <a:lnTo>
                    <a:pt x="1834" y="705"/>
                  </a:lnTo>
                  <a:lnTo>
                    <a:pt x="1834" y="705"/>
                  </a:lnTo>
                  <a:lnTo>
                    <a:pt x="1834" y="709"/>
                  </a:lnTo>
                  <a:lnTo>
                    <a:pt x="1834" y="712"/>
                  </a:lnTo>
                  <a:lnTo>
                    <a:pt x="1837" y="715"/>
                  </a:lnTo>
                  <a:lnTo>
                    <a:pt x="1840" y="716"/>
                  </a:lnTo>
                  <a:lnTo>
                    <a:pt x="1846" y="722"/>
                  </a:lnTo>
                  <a:lnTo>
                    <a:pt x="1847" y="723"/>
                  </a:lnTo>
                  <a:lnTo>
                    <a:pt x="1847" y="727"/>
                  </a:lnTo>
                  <a:lnTo>
                    <a:pt x="1847" y="727"/>
                  </a:lnTo>
                  <a:lnTo>
                    <a:pt x="1854" y="725"/>
                  </a:lnTo>
                  <a:lnTo>
                    <a:pt x="1852" y="723"/>
                  </a:lnTo>
                  <a:lnTo>
                    <a:pt x="1852" y="723"/>
                  </a:lnTo>
                  <a:lnTo>
                    <a:pt x="1858" y="734"/>
                  </a:lnTo>
                  <a:lnTo>
                    <a:pt x="1862" y="740"/>
                  </a:lnTo>
                  <a:lnTo>
                    <a:pt x="1868" y="744"/>
                  </a:lnTo>
                  <a:lnTo>
                    <a:pt x="1868" y="744"/>
                  </a:lnTo>
                  <a:lnTo>
                    <a:pt x="1870" y="743"/>
                  </a:lnTo>
                  <a:lnTo>
                    <a:pt x="1875" y="741"/>
                  </a:lnTo>
                  <a:lnTo>
                    <a:pt x="1879" y="740"/>
                  </a:lnTo>
                  <a:lnTo>
                    <a:pt x="1880" y="738"/>
                  </a:lnTo>
                  <a:lnTo>
                    <a:pt x="1882" y="736"/>
                  </a:lnTo>
                  <a:lnTo>
                    <a:pt x="1882" y="736"/>
                  </a:lnTo>
                  <a:lnTo>
                    <a:pt x="1883" y="733"/>
                  </a:lnTo>
                  <a:lnTo>
                    <a:pt x="1888" y="731"/>
                  </a:lnTo>
                  <a:lnTo>
                    <a:pt x="1894" y="730"/>
                  </a:lnTo>
                  <a:lnTo>
                    <a:pt x="1898" y="731"/>
                  </a:lnTo>
                  <a:lnTo>
                    <a:pt x="1898" y="731"/>
                  </a:lnTo>
                  <a:lnTo>
                    <a:pt x="1901" y="734"/>
                  </a:lnTo>
                  <a:lnTo>
                    <a:pt x="1902" y="737"/>
                  </a:lnTo>
                  <a:lnTo>
                    <a:pt x="1902" y="740"/>
                  </a:lnTo>
                  <a:lnTo>
                    <a:pt x="1901" y="744"/>
                  </a:lnTo>
                  <a:lnTo>
                    <a:pt x="1901" y="744"/>
                  </a:lnTo>
                  <a:lnTo>
                    <a:pt x="1895" y="743"/>
                  </a:lnTo>
                  <a:lnTo>
                    <a:pt x="1890" y="743"/>
                  </a:lnTo>
                  <a:lnTo>
                    <a:pt x="1884" y="744"/>
                  </a:lnTo>
                  <a:lnTo>
                    <a:pt x="1880" y="745"/>
                  </a:lnTo>
                  <a:lnTo>
                    <a:pt x="1872" y="751"/>
                  </a:lnTo>
                  <a:lnTo>
                    <a:pt x="1864" y="758"/>
                  </a:lnTo>
                  <a:lnTo>
                    <a:pt x="1864" y="758"/>
                  </a:lnTo>
                  <a:lnTo>
                    <a:pt x="1858" y="756"/>
                  </a:lnTo>
                  <a:lnTo>
                    <a:pt x="1852" y="756"/>
                  </a:lnTo>
                  <a:lnTo>
                    <a:pt x="1852" y="756"/>
                  </a:lnTo>
                  <a:lnTo>
                    <a:pt x="1846" y="756"/>
                  </a:lnTo>
                  <a:lnTo>
                    <a:pt x="1840" y="755"/>
                  </a:lnTo>
                  <a:lnTo>
                    <a:pt x="1834" y="752"/>
                  </a:lnTo>
                  <a:lnTo>
                    <a:pt x="1830" y="748"/>
                  </a:lnTo>
                  <a:lnTo>
                    <a:pt x="1830" y="748"/>
                  </a:lnTo>
                  <a:lnTo>
                    <a:pt x="1826" y="744"/>
                  </a:lnTo>
                  <a:lnTo>
                    <a:pt x="1822" y="741"/>
                  </a:lnTo>
                  <a:lnTo>
                    <a:pt x="1816" y="740"/>
                  </a:lnTo>
                  <a:lnTo>
                    <a:pt x="1810" y="741"/>
                  </a:lnTo>
                  <a:lnTo>
                    <a:pt x="1810" y="741"/>
                  </a:lnTo>
                  <a:lnTo>
                    <a:pt x="1804" y="740"/>
                  </a:lnTo>
                  <a:lnTo>
                    <a:pt x="1797" y="738"/>
                  </a:lnTo>
                  <a:lnTo>
                    <a:pt x="1790" y="740"/>
                  </a:lnTo>
                  <a:lnTo>
                    <a:pt x="1783" y="741"/>
                  </a:lnTo>
                  <a:lnTo>
                    <a:pt x="1783" y="741"/>
                  </a:lnTo>
                  <a:lnTo>
                    <a:pt x="1780" y="741"/>
                  </a:lnTo>
                  <a:lnTo>
                    <a:pt x="1779" y="738"/>
                  </a:lnTo>
                  <a:lnTo>
                    <a:pt x="1778" y="736"/>
                  </a:lnTo>
                  <a:lnTo>
                    <a:pt x="1778" y="733"/>
                  </a:lnTo>
                  <a:lnTo>
                    <a:pt x="1778" y="733"/>
                  </a:lnTo>
                  <a:lnTo>
                    <a:pt x="1782" y="730"/>
                  </a:lnTo>
                  <a:lnTo>
                    <a:pt x="1789" y="726"/>
                  </a:lnTo>
                  <a:lnTo>
                    <a:pt x="1789" y="726"/>
                  </a:lnTo>
                  <a:lnTo>
                    <a:pt x="1783" y="725"/>
                  </a:lnTo>
                  <a:lnTo>
                    <a:pt x="1778" y="723"/>
                  </a:lnTo>
                  <a:lnTo>
                    <a:pt x="1778" y="723"/>
                  </a:lnTo>
                  <a:lnTo>
                    <a:pt x="1765" y="725"/>
                  </a:lnTo>
                  <a:lnTo>
                    <a:pt x="1761" y="725"/>
                  </a:lnTo>
                  <a:lnTo>
                    <a:pt x="1758" y="723"/>
                  </a:lnTo>
                  <a:lnTo>
                    <a:pt x="1756" y="720"/>
                  </a:lnTo>
                  <a:lnTo>
                    <a:pt x="1753" y="718"/>
                  </a:lnTo>
                  <a:lnTo>
                    <a:pt x="1749" y="708"/>
                  </a:lnTo>
                  <a:lnTo>
                    <a:pt x="1749" y="708"/>
                  </a:lnTo>
                  <a:lnTo>
                    <a:pt x="1744" y="709"/>
                  </a:lnTo>
                  <a:lnTo>
                    <a:pt x="1743" y="712"/>
                  </a:lnTo>
                  <a:lnTo>
                    <a:pt x="1743" y="712"/>
                  </a:lnTo>
                  <a:lnTo>
                    <a:pt x="1740" y="719"/>
                  </a:lnTo>
                  <a:lnTo>
                    <a:pt x="1738" y="722"/>
                  </a:lnTo>
                  <a:lnTo>
                    <a:pt x="1736" y="723"/>
                  </a:lnTo>
                  <a:lnTo>
                    <a:pt x="1732" y="725"/>
                  </a:lnTo>
                  <a:lnTo>
                    <a:pt x="1729" y="725"/>
                  </a:lnTo>
                  <a:lnTo>
                    <a:pt x="1720" y="722"/>
                  </a:lnTo>
                  <a:lnTo>
                    <a:pt x="1720" y="722"/>
                  </a:lnTo>
                  <a:lnTo>
                    <a:pt x="1715" y="720"/>
                  </a:lnTo>
                  <a:lnTo>
                    <a:pt x="1711" y="720"/>
                  </a:lnTo>
                  <a:lnTo>
                    <a:pt x="1711" y="720"/>
                  </a:lnTo>
                  <a:lnTo>
                    <a:pt x="1707" y="720"/>
                  </a:lnTo>
                  <a:lnTo>
                    <a:pt x="1704" y="723"/>
                  </a:lnTo>
                  <a:lnTo>
                    <a:pt x="1702" y="726"/>
                  </a:lnTo>
                  <a:lnTo>
                    <a:pt x="1702" y="730"/>
                  </a:lnTo>
                  <a:lnTo>
                    <a:pt x="1702" y="730"/>
                  </a:lnTo>
                  <a:lnTo>
                    <a:pt x="1728" y="731"/>
                  </a:lnTo>
                  <a:lnTo>
                    <a:pt x="1728" y="731"/>
                  </a:lnTo>
                  <a:lnTo>
                    <a:pt x="1726" y="737"/>
                  </a:lnTo>
                  <a:lnTo>
                    <a:pt x="1724" y="741"/>
                  </a:lnTo>
                  <a:lnTo>
                    <a:pt x="1721" y="744"/>
                  </a:lnTo>
                  <a:lnTo>
                    <a:pt x="1718" y="745"/>
                  </a:lnTo>
                  <a:lnTo>
                    <a:pt x="1718" y="745"/>
                  </a:lnTo>
                  <a:lnTo>
                    <a:pt x="1722" y="767"/>
                  </a:lnTo>
                  <a:lnTo>
                    <a:pt x="1722" y="767"/>
                  </a:lnTo>
                  <a:lnTo>
                    <a:pt x="1731" y="765"/>
                  </a:lnTo>
                  <a:lnTo>
                    <a:pt x="1735" y="761"/>
                  </a:lnTo>
                  <a:lnTo>
                    <a:pt x="1736" y="755"/>
                  </a:lnTo>
                  <a:lnTo>
                    <a:pt x="1735" y="748"/>
                  </a:lnTo>
                  <a:lnTo>
                    <a:pt x="1735" y="748"/>
                  </a:lnTo>
                  <a:lnTo>
                    <a:pt x="1735" y="745"/>
                  </a:lnTo>
                  <a:lnTo>
                    <a:pt x="1738" y="743"/>
                  </a:lnTo>
                  <a:lnTo>
                    <a:pt x="1740" y="741"/>
                  </a:lnTo>
                  <a:lnTo>
                    <a:pt x="1743" y="740"/>
                  </a:lnTo>
                  <a:lnTo>
                    <a:pt x="1743" y="740"/>
                  </a:lnTo>
                  <a:lnTo>
                    <a:pt x="1749" y="740"/>
                  </a:lnTo>
                  <a:lnTo>
                    <a:pt x="1753" y="738"/>
                  </a:lnTo>
                  <a:lnTo>
                    <a:pt x="1757" y="736"/>
                  </a:lnTo>
                  <a:lnTo>
                    <a:pt x="1758" y="731"/>
                  </a:lnTo>
                  <a:lnTo>
                    <a:pt x="1758" y="731"/>
                  </a:lnTo>
                  <a:lnTo>
                    <a:pt x="1760" y="730"/>
                  </a:lnTo>
                  <a:lnTo>
                    <a:pt x="1762" y="730"/>
                  </a:lnTo>
                  <a:lnTo>
                    <a:pt x="1762" y="730"/>
                  </a:lnTo>
                  <a:lnTo>
                    <a:pt x="1765" y="731"/>
                  </a:lnTo>
                  <a:lnTo>
                    <a:pt x="1767" y="734"/>
                  </a:lnTo>
                  <a:lnTo>
                    <a:pt x="1767" y="734"/>
                  </a:lnTo>
                  <a:lnTo>
                    <a:pt x="1764" y="738"/>
                  </a:lnTo>
                  <a:lnTo>
                    <a:pt x="1761" y="743"/>
                  </a:lnTo>
                  <a:lnTo>
                    <a:pt x="1761" y="743"/>
                  </a:lnTo>
                  <a:lnTo>
                    <a:pt x="1762" y="745"/>
                  </a:lnTo>
                  <a:lnTo>
                    <a:pt x="1764" y="747"/>
                  </a:lnTo>
                  <a:lnTo>
                    <a:pt x="1768" y="748"/>
                  </a:lnTo>
                  <a:lnTo>
                    <a:pt x="1774" y="749"/>
                  </a:lnTo>
                  <a:lnTo>
                    <a:pt x="1779" y="751"/>
                  </a:lnTo>
                  <a:lnTo>
                    <a:pt x="1779" y="751"/>
                  </a:lnTo>
                  <a:lnTo>
                    <a:pt x="1780" y="756"/>
                  </a:lnTo>
                  <a:lnTo>
                    <a:pt x="1780" y="759"/>
                  </a:lnTo>
                  <a:lnTo>
                    <a:pt x="1779" y="761"/>
                  </a:lnTo>
                  <a:lnTo>
                    <a:pt x="1779" y="761"/>
                  </a:lnTo>
                  <a:lnTo>
                    <a:pt x="1776" y="763"/>
                  </a:lnTo>
                  <a:lnTo>
                    <a:pt x="1774" y="767"/>
                  </a:lnTo>
                  <a:lnTo>
                    <a:pt x="1769" y="769"/>
                  </a:lnTo>
                  <a:lnTo>
                    <a:pt x="1767" y="770"/>
                  </a:lnTo>
                  <a:lnTo>
                    <a:pt x="1764" y="769"/>
                  </a:lnTo>
                  <a:lnTo>
                    <a:pt x="1764" y="769"/>
                  </a:lnTo>
                  <a:lnTo>
                    <a:pt x="1767" y="767"/>
                  </a:lnTo>
                  <a:lnTo>
                    <a:pt x="1769" y="766"/>
                  </a:lnTo>
                  <a:lnTo>
                    <a:pt x="1771" y="763"/>
                  </a:lnTo>
                  <a:lnTo>
                    <a:pt x="1771" y="762"/>
                  </a:lnTo>
                  <a:lnTo>
                    <a:pt x="1769" y="761"/>
                  </a:lnTo>
                  <a:lnTo>
                    <a:pt x="1769" y="761"/>
                  </a:lnTo>
                  <a:lnTo>
                    <a:pt x="1764" y="761"/>
                  </a:lnTo>
                  <a:lnTo>
                    <a:pt x="1758" y="761"/>
                  </a:lnTo>
                  <a:lnTo>
                    <a:pt x="1751" y="759"/>
                  </a:lnTo>
                  <a:lnTo>
                    <a:pt x="1746" y="754"/>
                  </a:lnTo>
                  <a:lnTo>
                    <a:pt x="1746" y="754"/>
                  </a:lnTo>
                  <a:lnTo>
                    <a:pt x="1746" y="765"/>
                  </a:lnTo>
                  <a:lnTo>
                    <a:pt x="1746" y="765"/>
                  </a:lnTo>
                  <a:lnTo>
                    <a:pt x="1744" y="766"/>
                  </a:lnTo>
                  <a:lnTo>
                    <a:pt x="1744" y="766"/>
                  </a:lnTo>
                  <a:lnTo>
                    <a:pt x="1738" y="769"/>
                  </a:lnTo>
                  <a:lnTo>
                    <a:pt x="1735" y="770"/>
                  </a:lnTo>
                  <a:lnTo>
                    <a:pt x="1735" y="776"/>
                  </a:lnTo>
                  <a:lnTo>
                    <a:pt x="1735" y="776"/>
                  </a:lnTo>
                  <a:lnTo>
                    <a:pt x="1732" y="780"/>
                  </a:lnTo>
                  <a:lnTo>
                    <a:pt x="1728" y="784"/>
                  </a:lnTo>
                  <a:lnTo>
                    <a:pt x="1720" y="794"/>
                  </a:lnTo>
                  <a:lnTo>
                    <a:pt x="1720" y="794"/>
                  </a:lnTo>
                  <a:lnTo>
                    <a:pt x="1715" y="801"/>
                  </a:lnTo>
                  <a:lnTo>
                    <a:pt x="1710" y="809"/>
                  </a:lnTo>
                  <a:lnTo>
                    <a:pt x="1710" y="809"/>
                  </a:lnTo>
                  <a:lnTo>
                    <a:pt x="1707" y="810"/>
                  </a:lnTo>
                  <a:lnTo>
                    <a:pt x="1707" y="810"/>
                  </a:lnTo>
                  <a:lnTo>
                    <a:pt x="1702" y="813"/>
                  </a:lnTo>
                  <a:lnTo>
                    <a:pt x="1702" y="813"/>
                  </a:lnTo>
                  <a:lnTo>
                    <a:pt x="1704" y="816"/>
                  </a:lnTo>
                  <a:lnTo>
                    <a:pt x="1707" y="817"/>
                  </a:lnTo>
                  <a:lnTo>
                    <a:pt x="1707" y="817"/>
                  </a:lnTo>
                  <a:lnTo>
                    <a:pt x="1736" y="819"/>
                  </a:lnTo>
                  <a:lnTo>
                    <a:pt x="1736" y="819"/>
                  </a:lnTo>
                  <a:lnTo>
                    <a:pt x="1746" y="821"/>
                  </a:lnTo>
                  <a:lnTo>
                    <a:pt x="1746" y="821"/>
                  </a:lnTo>
                  <a:lnTo>
                    <a:pt x="1747" y="817"/>
                  </a:lnTo>
                  <a:lnTo>
                    <a:pt x="1747" y="815"/>
                  </a:lnTo>
                  <a:lnTo>
                    <a:pt x="1746" y="812"/>
                  </a:lnTo>
                  <a:lnTo>
                    <a:pt x="1743" y="810"/>
                  </a:lnTo>
                  <a:lnTo>
                    <a:pt x="1743" y="810"/>
                  </a:lnTo>
                  <a:lnTo>
                    <a:pt x="1735" y="809"/>
                  </a:lnTo>
                  <a:lnTo>
                    <a:pt x="1726" y="808"/>
                  </a:lnTo>
                  <a:lnTo>
                    <a:pt x="1726" y="808"/>
                  </a:lnTo>
                  <a:lnTo>
                    <a:pt x="1728" y="794"/>
                  </a:lnTo>
                  <a:lnTo>
                    <a:pt x="1728" y="794"/>
                  </a:lnTo>
                  <a:lnTo>
                    <a:pt x="1740" y="794"/>
                  </a:lnTo>
                  <a:lnTo>
                    <a:pt x="1740" y="794"/>
                  </a:lnTo>
                  <a:lnTo>
                    <a:pt x="1747" y="783"/>
                  </a:lnTo>
                  <a:lnTo>
                    <a:pt x="1747" y="783"/>
                  </a:lnTo>
                  <a:lnTo>
                    <a:pt x="1764" y="788"/>
                  </a:lnTo>
                  <a:lnTo>
                    <a:pt x="1764" y="788"/>
                  </a:lnTo>
                  <a:lnTo>
                    <a:pt x="1771" y="787"/>
                  </a:lnTo>
                  <a:lnTo>
                    <a:pt x="1776" y="784"/>
                  </a:lnTo>
                  <a:lnTo>
                    <a:pt x="1779" y="781"/>
                  </a:lnTo>
                  <a:lnTo>
                    <a:pt x="1780" y="779"/>
                  </a:lnTo>
                  <a:lnTo>
                    <a:pt x="1782" y="776"/>
                  </a:lnTo>
                  <a:lnTo>
                    <a:pt x="1780" y="772"/>
                  </a:lnTo>
                  <a:lnTo>
                    <a:pt x="1780" y="772"/>
                  </a:lnTo>
                  <a:lnTo>
                    <a:pt x="1785" y="770"/>
                  </a:lnTo>
                  <a:lnTo>
                    <a:pt x="1789" y="769"/>
                  </a:lnTo>
                  <a:lnTo>
                    <a:pt x="1793" y="767"/>
                  </a:lnTo>
                  <a:lnTo>
                    <a:pt x="1794" y="766"/>
                  </a:lnTo>
                  <a:lnTo>
                    <a:pt x="1794" y="763"/>
                  </a:lnTo>
                  <a:lnTo>
                    <a:pt x="1794" y="763"/>
                  </a:lnTo>
                  <a:lnTo>
                    <a:pt x="1797" y="762"/>
                  </a:lnTo>
                  <a:lnTo>
                    <a:pt x="1801" y="759"/>
                  </a:lnTo>
                  <a:lnTo>
                    <a:pt x="1801" y="759"/>
                  </a:lnTo>
                  <a:lnTo>
                    <a:pt x="1811" y="754"/>
                  </a:lnTo>
                  <a:lnTo>
                    <a:pt x="1811" y="754"/>
                  </a:lnTo>
                  <a:lnTo>
                    <a:pt x="1819" y="756"/>
                  </a:lnTo>
                  <a:lnTo>
                    <a:pt x="1819" y="756"/>
                  </a:lnTo>
                  <a:lnTo>
                    <a:pt x="1822" y="762"/>
                  </a:lnTo>
                  <a:lnTo>
                    <a:pt x="1823" y="765"/>
                  </a:lnTo>
                  <a:lnTo>
                    <a:pt x="1825" y="766"/>
                  </a:lnTo>
                  <a:lnTo>
                    <a:pt x="1825" y="766"/>
                  </a:lnTo>
                  <a:lnTo>
                    <a:pt x="1830" y="769"/>
                  </a:lnTo>
                  <a:lnTo>
                    <a:pt x="1837" y="769"/>
                  </a:lnTo>
                  <a:lnTo>
                    <a:pt x="1837" y="769"/>
                  </a:lnTo>
                  <a:lnTo>
                    <a:pt x="1833" y="776"/>
                  </a:lnTo>
                  <a:lnTo>
                    <a:pt x="1830" y="779"/>
                  </a:lnTo>
                  <a:lnTo>
                    <a:pt x="1826" y="779"/>
                  </a:lnTo>
                  <a:lnTo>
                    <a:pt x="1819" y="777"/>
                  </a:lnTo>
                  <a:lnTo>
                    <a:pt x="1819" y="777"/>
                  </a:lnTo>
                  <a:lnTo>
                    <a:pt x="1812" y="776"/>
                  </a:lnTo>
                  <a:lnTo>
                    <a:pt x="1808" y="774"/>
                  </a:lnTo>
                  <a:lnTo>
                    <a:pt x="1804" y="772"/>
                  </a:lnTo>
                  <a:lnTo>
                    <a:pt x="1800" y="766"/>
                  </a:lnTo>
                  <a:lnTo>
                    <a:pt x="1800" y="766"/>
                  </a:lnTo>
                  <a:lnTo>
                    <a:pt x="1798" y="772"/>
                  </a:lnTo>
                  <a:lnTo>
                    <a:pt x="1796" y="776"/>
                  </a:lnTo>
                  <a:lnTo>
                    <a:pt x="1794" y="780"/>
                  </a:lnTo>
                  <a:lnTo>
                    <a:pt x="1794" y="783"/>
                  </a:lnTo>
                  <a:lnTo>
                    <a:pt x="1796" y="785"/>
                  </a:lnTo>
                  <a:lnTo>
                    <a:pt x="1796" y="785"/>
                  </a:lnTo>
                  <a:lnTo>
                    <a:pt x="1798" y="787"/>
                  </a:lnTo>
                  <a:lnTo>
                    <a:pt x="1800" y="788"/>
                  </a:lnTo>
                  <a:lnTo>
                    <a:pt x="1805" y="790"/>
                  </a:lnTo>
                  <a:lnTo>
                    <a:pt x="1819" y="790"/>
                  </a:lnTo>
                  <a:lnTo>
                    <a:pt x="1819" y="790"/>
                  </a:lnTo>
                  <a:lnTo>
                    <a:pt x="1798" y="799"/>
                  </a:lnTo>
                  <a:lnTo>
                    <a:pt x="1798" y="799"/>
                  </a:lnTo>
                  <a:lnTo>
                    <a:pt x="1807" y="806"/>
                  </a:lnTo>
                  <a:lnTo>
                    <a:pt x="1807" y="806"/>
                  </a:lnTo>
                  <a:lnTo>
                    <a:pt x="1836" y="809"/>
                  </a:lnTo>
                  <a:lnTo>
                    <a:pt x="1836" y="809"/>
                  </a:lnTo>
                  <a:lnTo>
                    <a:pt x="1844" y="809"/>
                  </a:lnTo>
                  <a:lnTo>
                    <a:pt x="1852" y="805"/>
                  </a:lnTo>
                  <a:lnTo>
                    <a:pt x="1852" y="805"/>
                  </a:lnTo>
                  <a:lnTo>
                    <a:pt x="1832" y="801"/>
                  </a:lnTo>
                  <a:lnTo>
                    <a:pt x="1832" y="801"/>
                  </a:lnTo>
                  <a:lnTo>
                    <a:pt x="1833" y="797"/>
                  </a:lnTo>
                  <a:lnTo>
                    <a:pt x="1836" y="794"/>
                  </a:lnTo>
                  <a:lnTo>
                    <a:pt x="1839" y="794"/>
                  </a:lnTo>
                  <a:lnTo>
                    <a:pt x="1843" y="794"/>
                  </a:lnTo>
                  <a:lnTo>
                    <a:pt x="1843" y="794"/>
                  </a:lnTo>
                  <a:lnTo>
                    <a:pt x="1850" y="794"/>
                  </a:lnTo>
                  <a:lnTo>
                    <a:pt x="1858" y="795"/>
                  </a:lnTo>
                  <a:lnTo>
                    <a:pt x="1858" y="795"/>
                  </a:lnTo>
                  <a:lnTo>
                    <a:pt x="1861" y="795"/>
                  </a:lnTo>
                  <a:lnTo>
                    <a:pt x="1864" y="798"/>
                  </a:lnTo>
                  <a:lnTo>
                    <a:pt x="1866" y="802"/>
                  </a:lnTo>
                  <a:lnTo>
                    <a:pt x="1868" y="806"/>
                  </a:lnTo>
                  <a:lnTo>
                    <a:pt x="1868" y="812"/>
                  </a:lnTo>
                  <a:lnTo>
                    <a:pt x="1868" y="812"/>
                  </a:lnTo>
                  <a:lnTo>
                    <a:pt x="1873" y="815"/>
                  </a:lnTo>
                  <a:lnTo>
                    <a:pt x="1879" y="816"/>
                  </a:lnTo>
                  <a:lnTo>
                    <a:pt x="1884" y="816"/>
                  </a:lnTo>
                  <a:lnTo>
                    <a:pt x="1890" y="815"/>
                  </a:lnTo>
                  <a:lnTo>
                    <a:pt x="1890" y="815"/>
                  </a:lnTo>
                  <a:lnTo>
                    <a:pt x="1894" y="813"/>
                  </a:lnTo>
                  <a:lnTo>
                    <a:pt x="1897" y="812"/>
                  </a:lnTo>
                  <a:lnTo>
                    <a:pt x="1904" y="815"/>
                  </a:lnTo>
                  <a:lnTo>
                    <a:pt x="1909" y="817"/>
                  </a:lnTo>
                  <a:lnTo>
                    <a:pt x="1915" y="821"/>
                  </a:lnTo>
                  <a:lnTo>
                    <a:pt x="1915" y="821"/>
                  </a:lnTo>
                  <a:lnTo>
                    <a:pt x="1890" y="827"/>
                  </a:lnTo>
                  <a:lnTo>
                    <a:pt x="1890" y="827"/>
                  </a:lnTo>
                  <a:lnTo>
                    <a:pt x="1890" y="833"/>
                  </a:lnTo>
                  <a:lnTo>
                    <a:pt x="1890" y="833"/>
                  </a:lnTo>
                  <a:lnTo>
                    <a:pt x="1890" y="839"/>
                  </a:lnTo>
                  <a:lnTo>
                    <a:pt x="1888" y="844"/>
                  </a:lnTo>
                  <a:lnTo>
                    <a:pt x="1886" y="845"/>
                  </a:lnTo>
                  <a:lnTo>
                    <a:pt x="1877" y="846"/>
                  </a:lnTo>
                  <a:lnTo>
                    <a:pt x="1877" y="846"/>
                  </a:lnTo>
                  <a:lnTo>
                    <a:pt x="1869" y="846"/>
                  </a:lnTo>
                  <a:lnTo>
                    <a:pt x="1865" y="848"/>
                  </a:lnTo>
                  <a:lnTo>
                    <a:pt x="1862" y="852"/>
                  </a:lnTo>
                  <a:lnTo>
                    <a:pt x="1862" y="852"/>
                  </a:lnTo>
                  <a:lnTo>
                    <a:pt x="1862" y="856"/>
                  </a:lnTo>
                  <a:lnTo>
                    <a:pt x="1864" y="859"/>
                  </a:lnTo>
                  <a:lnTo>
                    <a:pt x="1870" y="866"/>
                  </a:lnTo>
                  <a:lnTo>
                    <a:pt x="1870" y="866"/>
                  </a:lnTo>
                  <a:lnTo>
                    <a:pt x="1875" y="870"/>
                  </a:lnTo>
                  <a:lnTo>
                    <a:pt x="1875" y="870"/>
                  </a:lnTo>
                  <a:lnTo>
                    <a:pt x="1872" y="873"/>
                  </a:lnTo>
                  <a:lnTo>
                    <a:pt x="1869" y="873"/>
                  </a:lnTo>
                  <a:lnTo>
                    <a:pt x="1869" y="873"/>
                  </a:lnTo>
                  <a:lnTo>
                    <a:pt x="1823" y="866"/>
                  </a:lnTo>
                  <a:lnTo>
                    <a:pt x="1823" y="866"/>
                  </a:lnTo>
                  <a:lnTo>
                    <a:pt x="1812" y="871"/>
                  </a:lnTo>
                  <a:lnTo>
                    <a:pt x="1812" y="871"/>
                  </a:lnTo>
                  <a:lnTo>
                    <a:pt x="1821" y="885"/>
                  </a:lnTo>
                  <a:lnTo>
                    <a:pt x="1821" y="885"/>
                  </a:lnTo>
                  <a:lnTo>
                    <a:pt x="1804" y="887"/>
                  </a:lnTo>
                  <a:lnTo>
                    <a:pt x="1804" y="887"/>
                  </a:lnTo>
                  <a:lnTo>
                    <a:pt x="1798" y="887"/>
                  </a:lnTo>
                  <a:lnTo>
                    <a:pt x="1792" y="888"/>
                  </a:lnTo>
                  <a:lnTo>
                    <a:pt x="1792" y="888"/>
                  </a:lnTo>
                  <a:lnTo>
                    <a:pt x="1789" y="891"/>
                  </a:lnTo>
                  <a:lnTo>
                    <a:pt x="1787" y="893"/>
                  </a:lnTo>
                  <a:lnTo>
                    <a:pt x="1787" y="893"/>
                  </a:lnTo>
                  <a:lnTo>
                    <a:pt x="1789" y="896"/>
                  </a:lnTo>
                  <a:lnTo>
                    <a:pt x="1790" y="898"/>
                  </a:lnTo>
                  <a:lnTo>
                    <a:pt x="1790" y="903"/>
                  </a:lnTo>
                  <a:lnTo>
                    <a:pt x="1790" y="907"/>
                  </a:lnTo>
                  <a:lnTo>
                    <a:pt x="1789" y="911"/>
                  </a:lnTo>
                  <a:lnTo>
                    <a:pt x="1789" y="911"/>
                  </a:lnTo>
                  <a:lnTo>
                    <a:pt x="1792" y="914"/>
                  </a:lnTo>
                  <a:lnTo>
                    <a:pt x="1792" y="914"/>
                  </a:lnTo>
                  <a:lnTo>
                    <a:pt x="1803" y="911"/>
                  </a:lnTo>
                  <a:lnTo>
                    <a:pt x="1808" y="911"/>
                  </a:lnTo>
                  <a:lnTo>
                    <a:pt x="1811" y="913"/>
                  </a:lnTo>
                  <a:lnTo>
                    <a:pt x="1814" y="916"/>
                  </a:lnTo>
                  <a:lnTo>
                    <a:pt x="1814" y="916"/>
                  </a:lnTo>
                  <a:lnTo>
                    <a:pt x="1811" y="920"/>
                  </a:lnTo>
                  <a:lnTo>
                    <a:pt x="1807" y="923"/>
                  </a:lnTo>
                  <a:lnTo>
                    <a:pt x="1803" y="924"/>
                  </a:lnTo>
                  <a:lnTo>
                    <a:pt x="1798" y="925"/>
                  </a:lnTo>
                  <a:lnTo>
                    <a:pt x="1789" y="927"/>
                  </a:lnTo>
                  <a:lnTo>
                    <a:pt x="1778" y="927"/>
                  </a:lnTo>
                  <a:lnTo>
                    <a:pt x="1778" y="927"/>
                  </a:lnTo>
                  <a:lnTo>
                    <a:pt x="1782" y="939"/>
                  </a:lnTo>
                  <a:lnTo>
                    <a:pt x="1782" y="939"/>
                  </a:lnTo>
                  <a:lnTo>
                    <a:pt x="1796" y="934"/>
                  </a:lnTo>
                  <a:lnTo>
                    <a:pt x="1796" y="934"/>
                  </a:lnTo>
                  <a:lnTo>
                    <a:pt x="1803" y="931"/>
                  </a:lnTo>
                  <a:lnTo>
                    <a:pt x="1808" y="932"/>
                  </a:lnTo>
                  <a:lnTo>
                    <a:pt x="1811" y="935"/>
                  </a:lnTo>
                  <a:lnTo>
                    <a:pt x="1814" y="942"/>
                  </a:lnTo>
                  <a:lnTo>
                    <a:pt x="1814" y="942"/>
                  </a:lnTo>
                  <a:lnTo>
                    <a:pt x="1832" y="939"/>
                  </a:lnTo>
                  <a:lnTo>
                    <a:pt x="1832" y="939"/>
                  </a:lnTo>
                  <a:lnTo>
                    <a:pt x="1833" y="943"/>
                  </a:lnTo>
                  <a:lnTo>
                    <a:pt x="1836" y="949"/>
                  </a:lnTo>
                  <a:lnTo>
                    <a:pt x="1840" y="952"/>
                  </a:lnTo>
                  <a:lnTo>
                    <a:pt x="1846" y="954"/>
                  </a:lnTo>
                  <a:lnTo>
                    <a:pt x="1846" y="954"/>
                  </a:lnTo>
                  <a:lnTo>
                    <a:pt x="1854" y="956"/>
                  </a:lnTo>
                  <a:lnTo>
                    <a:pt x="1861" y="959"/>
                  </a:lnTo>
                  <a:lnTo>
                    <a:pt x="1861" y="959"/>
                  </a:lnTo>
                  <a:lnTo>
                    <a:pt x="1864" y="961"/>
                  </a:lnTo>
                  <a:lnTo>
                    <a:pt x="1868" y="967"/>
                  </a:lnTo>
                  <a:lnTo>
                    <a:pt x="1868" y="967"/>
                  </a:lnTo>
                  <a:lnTo>
                    <a:pt x="1852" y="964"/>
                  </a:lnTo>
                  <a:lnTo>
                    <a:pt x="1852" y="964"/>
                  </a:lnTo>
                  <a:lnTo>
                    <a:pt x="1850" y="977"/>
                  </a:lnTo>
                  <a:lnTo>
                    <a:pt x="1850" y="977"/>
                  </a:lnTo>
                  <a:lnTo>
                    <a:pt x="1855" y="978"/>
                  </a:lnTo>
                  <a:lnTo>
                    <a:pt x="1858" y="978"/>
                  </a:lnTo>
                  <a:lnTo>
                    <a:pt x="1862" y="977"/>
                  </a:lnTo>
                  <a:lnTo>
                    <a:pt x="1865" y="975"/>
                  </a:lnTo>
                  <a:lnTo>
                    <a:pt x="1865" y="975"/>
                  </a:lnTo>
                  <a:lnTo>
                    <a:pt x="1869" y="971"/>
                  </a:lnTo>
                  <a:lnTo>
                    <a:pt x="1873" y="970"/>
                  </a:lnTo>
                  <a:lnTo>
                    <a:pt x="1879" y="968"/>
                  </a:lnTo>
                  <a:lnTo>
                    <a:pt x="1884" y="970"/>
                  </a:lnTo>
                  <a:lnTo>
                    <a:pt x="1884" y="970"/>
                  </a:lnTo>
                  <a:lnTo>
                    <a:pt x="1891" y="983"/>
                  </a:lnTo>
                  <a:lnTo>
                    <a:pt x="1891" y="983"/>
                  </a:lnTo>
                  <a:lnTo>
                    <a:pt x="1890" y="985"/>
                  </a:lnTo>
                  <a:lnTo>
                    <a:pt x="1890" y="985"/>
                  </a:lnTo>
                  <a:lnTo>
                    <a:pt x="1883" y="982"/>
                  </a:lnTo>
                  <a:lnTo>
                    <a:pt x="1876" y="981"/>
                  </a:lnTo>
                  <a:lnTo>
                    <a:pt x="1870" y="981"/>
                  </a:lnTo>
                  <a:lnTo>
                    <a:pt x="1862" y="985"/>
                  </a:lnTo>
                  <a:lnTo>
                    <a:pt x="1862" y="985"/>
                  </a:lnTo>
                  <a:lnTo>
                    <a:pt x="1858" y="986"/>
                  </a:lnTo>
                  <a:lnTo>
                    <a:pt x="1852" y="988"/>
                  </a:lnTo>
                  <a:lnTo>
                    <a:pt x="1847" y="986"/>
                  </a:lnTo>
                  <a:lnTo>
                    <a:pt x="1840" y="985"/>
                  </a:lnTo>
                  <a:lnTo>
                    <a:pt x="1840" y="985"/>
                  </a:lnTo>
                  <a:lnTo>
                    <a:pt x="1843" y="971"/>
                  </a:lnTo>
                  <a:lnTo>
                    <a:pt x="1843" y="971"/>
                  </a:lnTo>
                  <a:lnTo>
                    <a:pt x="1828" y="974"/>
                  </a:lnTo>
                  <a:lnTo>
                    <a:pt x="1828" y="974"/>
                  </a:lnTo>
                  <a:lnTo>
                    <a:pt x="1830" y="982"/>
                  </a:lnTo>
                  <a:lnTo>
                    <a:pt x="1830" y="982"/>
                  </a:lnTo>
                  <a:lnTo>
                    <a:pt x="1825" y="983"/>
                  </a:lnTo>
                  <a:lnTo>
                    <a:pt x="1819" y="982"/>
                  </a:lnTo>
                  <a:lnTo>
                    <a:pt x="1814" y="981"/>
                  </a:lnTo>
                  <a:lnTo>
                    <a:pt x="1808" y="978"/>
                  </a:lnTo>
                  <a:lnTo>
                    <a:pt x="1808" y="978"/>
                  </a:lnTo>
                  <a:lnTo>
                    <a:pt x="1823" y="977"/>
                  </a:lnTo>
                  <a:lnTo>
                    <a:pt x="1823" y="977"/>
                  </a:lnTo>
                  <a:lnTo>
                    <a:pt x="1822" y="974"/>
                  </a:lnTo>
                  <a:lnTo>
                    <a:pt x="1822" y="971"/>
                  </a:lnTo>
                  <a:lnTo>
                    <a:pt x="1825" y="965"/>
                  </a:lnTo>
                  <a:lnTo>
                    <a:pt x="1826" y="963"/>
                  </a:lnTo>
                  <a:lnTo>
                    <a:pt x="1826" y="961"/>
                  </a:lnTo>
                  <a:lnTo>
                    <a:pt x="1825" y="959"/>
                  </a:lnTo>
                  <a:lnTo>
                    <a:pt x="1823" y="956"/>
                  </a:lnTo>
                  <a:lnTo>
                    <a:pt x="1823" y="956"/>
                  </a:lnTo>
                  <a:lnTo>
                    <a:pt x="1812" y="954"/>
                  </a:lnTo>
                  <a:lnTo>
                    <a:pt x="1807" y="953"/>
                  </a:lnTo>
                  <a:lnTo>
                    <a:pt x="1803" y="949"/>
                  </a:lnTo>
                  <a:lnTo>
                    <a:pt x="1803" y="949"/>
                  </a:lnTo>
                  <a:lnTo>
                    <a:pt x="1800" y="947"/>
                  </a:lnTo>
                  <a:lnTo>
                    <a:pt x="1796" y="947"/>
                  </a:lnTo>
                  <a:lnTo>
                    <a:pt x="1787" y="946"/>
                  </a:lnTo>
                  <a:lnTo>
                    <a:pt x="1787" y="946"/>
                  </a:lnTo>
                  <a:lnTo>
                    <a:pt x="1782" y="959"/>
                  </a:lnTo>
                  <a:lnTo>
                    <a:pt x="1782" y="959"/>
                  </a:lnTo>
                  <a:lnTo>
                    <a:pt x="1793" y="959"/>
                  </a:lnTo>
                  <a:lnTo>
                    <a:pt x="1797" y="959"/>
                  </a:lnTo>
                  <a:lnTo>
                    <a:pt x="1800" y="960"/>
                  </a:lnTo>
                  <a:lnTo>
                    <a:pt x="1800" y="960"/>
                  </a:lnTo>
                  <a:lnTo>
                    <a:pt x="1803" y="964"/>
                  </a:lnTo>
                  <a:lnTo>
                    <a:pt x="1804" y="970"/>
                  </a:lnTo>
                  <a:lnTo>
                    <a:pt x="1803" y="975"/>
                  </a:lnTo>
                  <a:lnTo>
                    <a:pt x="1801" y="981"/>
                  </a:lnTo>
                  <a:lnTo>
                    <a:pt x="1801" y="981"/>
                  </a:lnTo>
                  <a:lnTo>
                    <a:pt x="1790" y="981"/>
                  </a:lnTo>
                  <a:lnTo>
                    <a:pt x="1779" y="979"/>
                  </a:lnTo>
                  <a:lnTo>
                    <a:pt x="1769" y="977"/>
                  </a:lnTo>
                  <a:lnTo>
                    <a:pt x="1760" y="972"/>
                  </a:lnTo>
                  <a:lnTo>
                    <a:pt x="1760" y="972"/>
                  </a:lnTo>
                  <a:lnTo>
                    <a:pt x="1754" y="975"/>
                  </a:lnTo>
                  <a:lnTo>
                    <a:pt x="1749" y="977"/>
                  </a:lnTo>
                  <a:lnTo>
                    <a:pt x="1744" y="977"/>
                  </a:lnTo>
                  <a:lnTo>
                    <a:pt x="1739" y="975"/>
                  </a:lnTo>
                  <a:lnTo>
                    <a:pt x="1728" y="972"/>
                  </a:lnTo>
                  <a:lnTo>
                    <a:pt x="1722" y="972"/>
                  </a:lnTo>
                  <a:lnTo>
                    <a:pt x="1715" y="974"/>
                  </a:lnTo>
                  <a:lnTo>
                    <a:pt x="1715" y="974"/>
                  </a:lnTo>
                  <a:lnTo>
                    <a:pt x="1717" y="971"/>
                  </a:lnTo>
                  <a:lnTo>
                    <a:pt x="1715" y="968"/>
                  </a:lnTo>
                  <a:lnTo>
                    <a:pt x="1711" y="965"/>
                  </a:lnTo>
                  <a:lnTo>
                    <a:pt x="1708" y="961"/>
                  </a:lnTo>
                  <a:lnTo>
                    <a:pt x="1708" y="959"/>
                  </a:lnTo>
                  <a:lnTo>
                    <a:pt x="1710" y="956"/>
                  </a:lnTo>
                  <a:lnTo>
                    <a:pt x="1710" y="956"/>
                  </a:lnTo>
                  <a:lnTo>
                    <a:pt x="1697" y="952"/>
                  </a:lnTo>
                  <a:lnTo>
                    <a:pt x="1697" y="952"/>
                  </a:lnTo>
                  <a:lnTo>
                    <a:pt x="1688" y="961"/>
                  </a:lnTo>
                  <a:lnTo>
                    <a:pt x="1688" y="961"/>
                  </a:lnTo>
                  <a:lnTo>
                    <a:pt x="1707" y="971"/>
                  </a:lnTo>
                  <a:lnTo>
                    <a:pt x="1707" y="971"/>
                  </a:lnTo>
                  <a:lnTo>
                    <a:pt x="1699" y="971"/>
                  </a:lnTo>
                  <a:lnTo>
                    <a:pt x="1692" y="971"/>
                  </a:lnTo>
                  <a:lnTo>
                    <a:pt x="1686" y="968"/>
                  </a:lnTo>
                  <a:lnTo>
                    <a:pt x="1684" y="967"/>
                  </a:lnTo>
                  <a:lnTo>
                    <a:pt x="1681" y="963"/>
                  </a:lnTo>
                  <a:lnTo>
                    <a:pt x="1681" y="963"/>
                  </a:lnTo>
                  <a:lnTo>
                    <a:pt x="1675" y="965"/>
                  </a:lnTo>
                  <a:lnTo>
                    <a:pt x="1668" y="968"/>
                  </a:lnTo>
                  <a:lnTo>
                    <a:pt x="1656" y="968"/>
                  </a:lnTo>
                  <a:lnTo>
                    <a:pt x="1643" y="967"/>
                  </a:lnTo>
                  <a:lnTo>
                    <a:pt x="1631" y="965"/>
                  </a:lnTo>
                  <a:lnTo>
                    <a:pt x="1631" y="965"/>
                  </a:lnTo>
                  <a:lnTo>
                    <a:pt x="1616" y="963"/>
                  </a:lnTo>
                  <a:lnTo>
                    <a:pt x="1602" y="961"/>
                  </a:lnTo>
                  <a:lnTo>
                    <a:pt x="1587" y="961"/>
                  </a:lnTo>
                  <a:lnTo>
                    <a:pt x="1571" y="963"/>
                  </a:lnTo>
                  <a:lnTo>
                    <a:pt x="1571" y="963"/>
                  </a:lnTo>
                  <a:lnTo>
                    <a:pt x="1564" y="963"/>
                  </a:lnTo>
                  <a:lnTo>
                    <a:pt x="1559" y="963"/>
                  </a:lnTo>
                  <a:lnTo>
                    <a:pt x="1545" y="961"/>
                  </a:lnTo>
                  <a:lnTo>
                    <a:pt x="1545" y="961"/>
                  </a:lnTo>
                  <a:lnTo>
                    <a:pt x="1530" y="959"/>
                  </a:lnTo>
                  <a:lnTo>
                    <a:pt x="1530" y="959"/>
                  </a:lnTo>
                  <a:lnTo>
                    <a:pt x="1524" y="947"/>
                  </a:lnTo>
                  <a:lnTo>
                    <a:pt x="1524" y="947"/>
                  </a:lnTo>
                  <a:lnTo>
                    <a:pt x="1494" y="956"/>
                  </a:lnTo>
                  <a:lnTo>
                    <a:pt x="1494" y="956"/>
                  </a:lnTo>
                  <a:lnTo>
                    <a:pt x="1488" y="956"/>
                  </a:lnTo>
                  <a:lnTo>
                    <a:pt x="1484" y="956"/>
                  </a:lnTo>
                  <a:lnTo>
                    <a:pt x="1480" y="954"/>
                  </a:lnTo>
                  <a:lnTo>
                    <a:pt x="1477" y="950"/>
                  </a:lnTo>
                  <a:lnTo>
                    <a:pt x="1477" y="950"/>
                  </a:lnTo>
                  <a:lnTo>
                    <a:pt x="1474" y="947"/>
                  </a:lnTo>
                  <a:lnTo>
                    <a:pt x="1472" y="946"/>
                  </a:lnTo>
                  <a:lnTo>
                    <a:pt x="1466" y="946"/>
                  </a:lnTo>
                  <a:lnTo>
                    <a:pt x="1461" y="949"/>
                  </a:lnTo>
                  <a:lnTo>
                    <a:pt x="1461" y="949"/>
                  </a:lnTo>
                  <a:lnTo>
                    <a:pt x="1470" y="950"/>
                  </a:lnTo>
                  <a:lnTo>
                    <a:pt x="1470" y="950"/>
                  </a:lnTo>
                  <a:lnTo>
                    <a:pt x="1466" y="954"/>
                  </a:lnTo>
                  <a:lnTo>
                    <a:pt x="1466" y="954"/>
                  </a:lnTo>
                  <a:lnTo>
                    <a:pt x="1458" y="954"/>
                  </a:lnTo>
                  <a:lnTo>
                    <a:pt x="1451" y="956"/>
                  </a:lnTo>
                  <a:lnTo>
                    <a:pt x="1451" y="956"/>
                  </a:lnTo>
                  <a:lnTo>
                    <a:pt x="1440" y="956"/>
                  </a:lnTo>
                  <a:lnTo>
                    <a:pt x="1436" y="954"/>
                  </a:lnTo>
                  <a:lnTo>
                    <a:pt x="1433" y="953"/>
                  </a:lnTo>
                  <a:lnTo>
                    <a:pt x="1432" y="950"/>
                  </a:lnTo>
                  <a:lnTo>
                    <a:pt x="1432" y="950"/>
                  </a:lnTo>
                  <a:lnTo>
                    <a:pt x="1429" y="947"/>
                  </a:lnTo>
                  <a:lnTo>
                    <a:pt x="1425" y="946"/>
                  </a:lnTo>
                  <a:lnTo>
                    <a:pt x="1416" y="945"/>
                  </a:lnTo>
                  <a:lnTo>
                    <a:pt x="1416" y="945"/>
                  </a:lnTo>
                  <a:lnTo>
                    <a:pt x="1409" y="945"/>
                  </a:lnTo>
                  <a:lnTo>
                    <a:pt x="1401" y="943"/>
                  </a:lnTo>
                  <a:lnTo>
                    <a:pt x="1401" y="943"/>
                  </a:lnTo>
                  <a:lnTo>
                    <a:pt x="1398" y="947"/>
                  </a:lnTo>
                  <a:lnTo>
                    <a:pt x="1394" y="950"/>
                  </a:lnTo>
                  <a:lnTo>
                    <a:pt x="1390" y="952"/>
                  </a:lnTo>
                  <a:lnTo>
                    <a:pt x="1383" y="950"/>
                  </a:lnTo>
                  <a:lnTo>
                    <a:pt x="1383" y="950"/>
                  </a:lnTo>
                  <a:lnTo>
                    <a:pt x="1380" y="949"/>
                  </a:lnTo>
                  <a:lnTo>
                    <a:pt x="1376" y="949"/>
                  </a:lnTo>
                  <a:lnTo>
                    <a:pt x="1369" y="950"/>
                  </a:lnTo>
                  <a:lnTo>
                    <a:pt x="1369" y="950"/>
                  </a:lnTo>
                  <a:lnTo>
                    <a:pt x="1351" y="952"/>
                  </a:lnTo>
                  <a:lnTo>
                    <a:pt x="1351" y="952"/>
                  </a:lnTo>
                  <a:lnTo>
                    <a:pt x="1353" y="947"/>
                  </a:lnTo>
                  <a:lnTo>
                    <a:pt x="1354" y="946"/>
                  </a:lnTo>
                  <a:lnTo>
                    <a:pt x="1358" y="945"/>
                  </a:lnTo>
                  <a:lnTo>
                    <a:pt x="1365" y="943"/>
                  </a:lnTo>
                  <a:lnTo>
                    <a:pt x="1365" y="943"/>
                  </a:lnTo>
                  <a:lnTo>
                    <a:pt x="1385" y="941"/>
                  </a:lnTo>
                  <a:lnTo>
                    <a:pt x="1385" y="941"/>
                  </a:lnTo>
                  <a:lnTo>
                    <a:pt x="1355" y="925"/>
                  </a:lnTo>
                  <a:lnTo>
                    <a:pt x="1355" y="925"/>
                  </a:lnTo>
                  <a:lnTo>
                    <a:pt x="1351" y="927"/>
                  </a:lnTo>
                  <a:lnTo>
                    <a:pt x="1349" y="928"/>
                  </a:lnTo>
                  <a:lnTo>
                    <a:pt x="1346" y="932"/>
                  </a:lnTo>
                  <a:lnTo>
                    <a:pt x="1343" y="936"/>
                  </a:lnTo>
                  <a:lnTo>
                    <a:pt x="1343" y="936"/>
                  </a:lnTo>
                  <a:lnTo>
                    <a:pt x="1340" y="941"/>
                  </a:lnTo>
                  <a:lnTo>
                    <a:pt x="1336" y="945"/>
                  </a:lnTo>
                  <a:lnTo>
                    <a:pt x="1332" y="946"/>
                  </a:lnTo>
                  <a:lnTo>
                    <a:pt x="1325" y="946"/>
                  </a:lnTo>
                  <a:lnTo>
                    <a:pt x="1325" y="946"/>
                  </a:lnTo>
                  <a:lnTo>
                    <a:pt x="1310" y="947"/>
                  </a:lnTo>
                  <a:lnTo>
                    <a:pt x="1310" y="947"/>
                  </a:lnTo>
                  <a:lnTo>
                    <a:pt x="1307" y="934"/>
                  </a:lnTo>
                  <a:lnTo>
                    <a:pt x="1307" y="934"/>
                  </a:lnTo>
                  <a:lnTo>
                    <a:pt x="1301" y="938"/>
                  </a:lnTo>
                  <a:lnTo>
                    <a:pt x="1296" y="939"/>
                  </a:lnTo>
                  <a:lnTo>
                    <a:pt x="1290" y="939"/>
                  </a:lnTo>
                  <a:lnTo>
                    <a:pt x="1285" y="938"/>
                  </a:lnTo>
                  <a:lnTo>
                    <a:pt x="1285" y="938"/>
                  </a:lnTo>
                  <a:lnTo>
                    <a:pt x="1277" y="936"/>
                  </a:lnTo>
                  <a:lnTo>
                    <a:pt x="1270" y="938"/>
                  </a:lnTo>
                  <a:lnTo>
                    <a:pt x="1265" y="942"/>
                  </a:lnTo>
                  <a:lnTo>
                    <a:pt x="1261" y="947"/>
                  </a:lnTo>
                  <a:lnTo>
                    <a:pt x="1261" y="947"/>
                  </a:lnTo>
                  <a:lnTo>
                    <a:pt x="1224" y="946"/>
                  </a:lnTo>
                  <a:lnTo>
                    <a:pt x="1224" y="946"/>
                  </a:lnTo>
                  <a:lnTo>
                    <a:pt x="1227" y="952"/>
                  </a:lnTo>
                  <a:lnTo>
                    <a:pt x="1229" y="954"/>
                  </a:lnTo>
                  <a:lnTo>
                    <a:pt x="1235" y="957"/>
                  </a:lnTo>
                  <a:lnTo>
                    <a:pt x="1238" y="959"/>
                  </a:lnTo>
                  <a:lnTo>
                    <a:pt x="1238" y="959"/>
                  </a:lnTo>
                  <a:lnTo>
                    <a:pt x="1246" y="956"/>
                  </a:lnTo>
                  <a:lnTo>
                    <a:pt x="1253" y="954"/>
                  </a:lnTo>
                  <a:lnTo>
                    <a:pt x="1253" y="954"/>
                  </a:lnTo>
                  <a:lnTo>
                    <a:pt x="1260" y="956"/>
                  </a:lnTo>
                  <a:lnTo>
                    <a:pt x="1265" y="959"/>
                  </a:lnTo>
                  <a:lnTo>
                    <a:pt x="1265" y="959"/>
                  </a:lnTo>
                  <a:lnTo>
                    <a:pt x="1272" y="963"/>
                  </a:lnTo>
                  <a:lnTo>
                    <a:pt x="1279" y="964"/>
                  </a:lnTo>
                  <a:lnTo>
                    <a:pt x="1286" y="964"/>
                  </a:lnTo>
                  <a:lnTo>
                    <a:pt x="1293" y="963"/>
                  </a:lnTo>
                  <a:lnTo>
                    <a:pt x="1293" y="963"/>
                  </a:lnTo>
                  <a:lnTo>
                    <a:pt x="1317" y="959"/>
                  </a:lnTo>
                  <a:lnTo>
                    <a:pt x="1340" y="954"/>
                  </a:lnTo>
                  <a:lnTo>
                    <a:pt x="1340" y="954"/>
                  </a:lnTo>
                  <a:lnTo>
                    <a:pt x="1349" y="956"/>
                  </a:lnTo>
                  <a:lnTo>
                    <a:pt x="1355" y="960"/>
                  </a:lnTo>
                  <a:lnTo>
                    <a:pt x="1355" y="960"/>
                  </a:lnTo>
                  <a:lnTo>
                    <a:pt x="1361" y="963"/>
                  </a:lnTo>
                  <a:lnTo>
                    <a:pt x="1367" y="965"/>
                  </a:lnTo>
                  <a:lnTo>
                    <a:pt x="1373" y="965"/>
                  </a:lnTo>
                  <a:lnTo>
                    <a:pt x="1380" y="964"/>
                  </a:lnTo>
                  <a:lnTo>
                    <a:pt x="1380" y="964"/>
                  </a:lnTo>
                  <a:lnTo>
                    <a:pt x="1383" y="964"/>
                  </a:lnTo>
                  <a:lnTo>
                    <a:pt x="1387" y="964"/>
                  </a:lnTo>
                  <a:lnTo>
                    <a:pt x="1387" y="964"/>
                  </a:lnTo>
                  <a:lnTo>
                    <a:pt x="1391" y="970"/>
                  </a:lnTo>
                  <a:lnTo>
                    <a:pt x="1397" y="974"/>
                  </a:lnTo>
                  <a:lnTo>
                    <a:pt x="1404" y="977"/>
                  </a:lnTo>
                  <a:lnTo>
                    <a:pt x="1412" y="979"/>
                  </a:lnTo>
                  <a:lnTo>
                    <a:pt x="1412" y="979"/>
                  </a:lnTo>
                  <a:lnTo>
                    <a:pt x="1408" y="968"/>
                  </a:lnTo>
                  <a:lnTo>
                    <a:pt x="1408" y="968"/>
                  </a:lnTo>
                  <a:lnTo>
                    <a:pt x="1408" y="965"/>
                  </a:lnTo>
                  <a:lnTo>
                    <a:pt x="1411" y="964"/>
                  </a:lnTo>
                  <a:lnTo>
                    <a:pt x="1414" y="961"/>
                  </a:lnTo>
                  <a:lnTo>
                    <a:pt x="1419" y="961"/>
                  </a:lnTo>
                  <a:lnTo>
                    <a:pt x="1419" y="961"/>
                  </a:lnTo>
                  <a:lnTo>
                    <a:pt x="1422" y="972"/>
                  </a:lnTo>
                  <a:lnTo>
                    <a:pt x="1422" y="972"/>
                  </a:lnTo>
                  <a:lnTo>
                    <a:pt x="1423" y="972"/>
                  </a:lnTo>
                  <a:lnTo>
                    <a:pt x="1426" y="972"/>
                  </a:lnTo>
                  <a:lnTo>
                    <a:pt x="1426" y="972"/>
                  </a:lnTo>
                  <a:lnTo>
                    <a:pt x="1429" y="971"/>
                  </a:lnTo>
                  <a:lnTo>
                    <a:pt x="1432" y="968"/>
                  </a:lnTo>
                  <a:lnTo>
                    <a:pt x="1432" y="968"/>
                  </a:lnTo>
                  <a:lnTo>
                    <a:pt x="1434" y="964"/>
                  </a:lnTo>
                  <a:lnTo>
                    <a:pt x="1437" y="963"/>
                  </a:lnTo>
                  <a:lnTo>
                    <a:pt x="1441" y="961"/>
                  </a:lnTo>
                  <a:lnTo>
                    <a:pt x="1447" y="963"/>
                  </a:lnTo>
                  <a:lnTo>
                    <a:pt x="1447" y="963"/>
                  </a:lnTo>
                  <a:lnTo>
                    <a:pt x="1486" y="971"/>
                  </a:lnTo>
                  <a:lnTo>
                    <a:pt x="1486" y="971"/>
                  </a:lnTo>
                  <a:lnTo>
                    <a:pt x="1483" y="981"/>
                  </a:lnTo>
                  <a:lnTo>
                    <a:pt x="1483" y="981"/>
                  </a:lnTo>
                  <a:lnTo>
                    <a:pt x="1502" y="982"/>
                  </a:lnTo>
                  <a:lnTo>
                    <a:pt x="1502" y="982"/>
                  </a:lnTo>
                  <a:lnTo>
                    <a:pt x="1506" y="970"/>
                  </a:lnTo>
                  <a:lnTo>
                    <a:pt x="1506" y="970"/>
                  </a:lnTo>
                  <a:lnTo>
                    <a:pt x="1527" y="972"/>
                  </a:lnTo>
                  <a:lnTo>
                    <a:pt x="1527" y="972"/>
                  </a:lnTo>
                  <a:lnTo>
                    <a:pt x="1530" y="974"/>
                  </a:lnTo>
                  <a:lnTo>
                    <a:pt x="1530" y="975"/>
                  </a:lnTo>
                  <a:lnTo>
                    <a:pt x="1533" y="981"/>
                  </a:lnTo>
                  <a:lnTo>
                    <a:pt x="1534" y="983"/>
                  </a:lnTo>
                  <a:lnTo>
                    <a:pt x="1535" y="985"/>
                  </a:lnTo>
                  <a:lnTo>
                    <a:pt x="1538" y="986"/>
                  </a:lnTo>
                  <a:lnTo>
                    <a:pt x="1544" y="986"/>
                  </a:lnTo>
                  <a:lnTo>
                    <a:pt x="1544" y="986"/>
                  </a:lnTo>
                  <a:lnTo>
                    <a:pt x="1540" y="975"/>
                  </a:lnTo>
                  <a:lnTo>
                    <a:pt x="1540" y="975"/>
                  </a:lnTo>
                  <a:lnTo>
                    <a:pt x="1544" y="972"/>
                  </a:lnTo>
                  <a:lnTo>
                    <a:pt x="1549" y="972"/>
                  </a:lnTo>
                  <a:lnTo>
                    <a:pt x="1555" y="974"/>
                  </a:lnTo>
                  <a:lnTo>
                    <a:pt x="1560" y="974"/>
                  </a:lnTo>
                  <a:lnTo>
                    <a:pt x="1560" y="974"/>
                  </a:lnTo>
                  <a:lnTo>
                    <a:pt x="1566" y="974"/>
                  </a:lnTo>
                  <a:lnTo>
                    <a:pt x="1570" y="975"/>
                  </a:lnTo>
                  <a:lnTo>
                    <a:pt x="1573" y="978"/>
                  </a:lnTo>
                  <a:lnTo>
                    <a:pt x="1576" y="982"/>
                  </a:lnTo>
                  <a:lnTo>
                    <a:pt x="1576" y="982"/>
                  </a:lnTo>
                  <a:lnTo>
                    <a:pt x="1596" y="975"/>
                  </a:lnTo>
                  <a:lnTo>
                    <a:pt x="1596" y="975"/>
                  </a:lnTo>
                  <a:lnTo>
                    <a:pt x="1600" y="975"/>
                  </a:lnTo>
                  <a:lnTo>
                    <a:pt x="1606" y="975"/>
                  </a:lnTo>
                  <a:lnTo>
                    <a:pt x="1606" y="975"/>
                  </a:lnTo>
                  <a:lnTo>
                    <a:pt x="1612" y="985"/>
                  </a:lnTo>
                  <a:lnTo>
                    <a:pt x="1612" y="985"/>
                  </a:lnTo>
                  <a:lnTo>
                    <a:pt x="1592" y="995"/>
                  </a:lnTo>
                  <a:lnTo>
                    <a:pt x="1592" y="995"/>
                  </a:lnTo>
                  <a:lnTo>
                    <a:pt x="1599" y="1003"/>
                  </a:lnTo>
                  <a:lnTo>
                    <a:pt x="1599" y="1003"/>
                  </a:lnTo>
                  <a:lnTo>
                    <a:pt x="1609" y="995"/>
                  </a:lnTo>
                  <a:lnTo>
                    <a:pt x="1614" y="990"/>
                  </a:lnTo>
                  <a:lnTo>
                    <a:pt x="1621" y="989"/>
                  </a:lnTo>
                  <a:lnTo>
                    <a:pt x="1621" y="989"/>
                  </a:lnTo>
                  <a:lnTo>
                    <a:pt x="1627" y="988"/>
                  </a:lnTo>
                  <a:lnTo>
                    <a:pt x="1634" y="988"/>
                  </a:lnTo>
                  <a:lnTo>
                    <a:pt x="1639" y="989"/>
                  </a:lnTo>
                  <a:lnTo>
                    <a:pt x="1642" y="990"/>
                  </a:lnTo>
                  <a:lnTo>
                    <a:pt x="1645" y="995"/>
                  </a:lnTo>
                  <a:lnTo>
                    <a:pt x="1645" y="995"/>
                  </a:lnTo>
                  <a:lnTo>
                    <a:pt x="1628" y="1001"/>
                  </a:lnTo>
                  <a:lnTo>
                    <a:pt x="1628" y="1001"/>
                  </a:lnTo>
                  <a:lnTo>
                    <a:pt x="1635" y="1008"/>
                  </a:lnTo>
                  <a:lnTo>
                    <a:pt x="1635" y="1008"/>
                  </a:lnTo>
                  <a:lnTo>
                    <a:pt x="1638" y="1013"/>
                  </a:lnTo>
                  <a:lnTo>
                    <a:pt x="1641" y="1014"/>
                  </a:lnTo>
                  <a:lnTo>
                    <a:pt x="1645" y="1015"/>
                  </a:lnTo>
                  <a:lnTo>
                    <a:pt x="1649" y="1015"/>
                  </a:lnTo>
                  <a:lnTo>
                    <a:pt x="1649" y="1015"/>
                  </a:lnTo>
                  <a:lnTo>
                    <a:pt x="1656" y="1015"/>
                  </a:lnTo>
                  <a:lnTo>
                    <a:pt x="1664" y="1017"/>
                  </a:lnTo>
                  <a:lnTo>
                    <a:pt x="1664" y="1017"/>
                  </a:lnTo>
                  <a:lnTo>
                    <a:pt x="1672" y="1008"/>
                  </a:lnTo>
                  <a:lnTo>
                    <a:pt x="1672" y="1008"/>
                  </a:lnTo>
                  <a:lnTo>
                    <a:pt x="1667" y="1003"/>
                  </a:lnTo>
                  <a:lnTo>
                    <a:pt x="1664" y="1001"/>
                  </a:lnTo>
                  <a:lnTo>
                    <a:pt x="1660" y="1001"/>
                  </a:lnTo>
                  <a:lnTo>
                    <a:pt x="1654" y="1004"/>
                  </a:lnTo>
                  <a:lnTo>
                    <a:pt x="1654" y="1004"/>
                  </a:lnTo>
                  <a:lnTo>
                    <a:pt x="1653" y="989"/>
                  </a:lnTo>
                  <a:lnTo>
                    <a:pt x="1653" y="989"/>
                  </a:lnTo>
                  <a:lnTo>
                    <a:pt x="1657" y="990"/>
                  </a:lnTo>
                  <a:lnTo>
                    <a:pt x="1659" y="990"/>
                  </a:lnTo>
                  <a:lnTo>
                    <a:pt x="1659" y="990"/>
                  </a:lnTo>
                  <a:lnTo>
                    <a:pt x="1663" y="993"/>
                  </a:lnTo>
                  <a:lnTo>
                    <a:pt x="1667" y="993"/>
                  </a:lnTo>
                  <a:lnTo>
                    <a:pt x="1670" y="992"/>
                  </a:lnTo>
                  <a:lnTo>
                    <a:pt x="1671" y="989"/>
                  </a:lnTo>
                  <a:lnTo>
                    <a:pt x="1671" y="989"/>
                  </a:lnTo>
                  <a:lnTo>
                    <a:pt x="1674" y="985"/>
                  </a:lnTo>
                  <a:lnTo>
                    <a:pt x="1677" y="983"/>
                  </a:lnTo>
                  <a:lnTo>
                    <a:pt x="1685" y="979"/>
                  </a:lnTo>
                  <a:lnTo>
                    <a:pt x="1685" y="979"/>
                  </a:lnTo>
                  <a:lnTo>
                    <a:pt x="1684" y="983"/>
                  </a:lnTo>
                  <a:lnTo>
                    <a:pt x="1684" y="986"/>
                  </a:lnTo>
                  <a:lnTo>
                    <a:pt x="1688" y="993"/>
                  </a:lnTo>
                  <a:lnTo>
                    <a:pt x="1689" y="996"/>
                  </a:lnTo>
                  <a:lnTo>
                    <a:pt x="1690" y="999"/>
                  </a:lnTo>
                  <a:lnTo>
                    <a:pt x="1690" y="1001"/>
                  </a:lnTo>
                  <a:lnTo>
                    <a:pt x="1686" y="1006"/>
                  </a:lnTo>
                  <a:lnTo>
                    <a:pt x="1686" y="1006"/>
                  </a:lnTo>
                  <a:lnTo>
                    <a:pt x="1690" y="1007"/>
                  </a:lnTo>
                  <a:lnTo>
                    <a:pt x="1693" y="1007"/>
                  </a:lnTo>
                  <a:lnTo>
                    <a:pt x="1696" y="1006"/>
                  </a:lnTo>
                  <a:lnTo>
                    <a:pt x="1697" y="1003"/>
                  </a:lnTo>
                  <a:lnTo>
                    <a:pt x="1697" y="1003"/>
                  </a:lnTo>
                  <a:lnTo>
                    <a:pt x="1703" y="996"/>
                  </a:lnTo>
                  <a:lnTo>
                    <a:pt x="1710" y="989"/>
                  </a:lnTo>
                  <a:lnTo>
                    <a:pt x="1710" y="989"/>
                  </a:lnTo>
                  <a:lnTo>
                    <a:pt x="1715" y="989"/>
                  </a:lnTo>
                  <a:lnTo>
                    <a:pt x="1720" y="990"/>
                  </a:lnTo>
                  <a:lnTo>
                    <a:pt x="1722" y="993"/>
                  </a:lnTo>
                  <a:lnTo>
                    <a:pt x="1725" y="997"/>
                  </a:lnTo>
                  <a:lnTo>
                    <a:pt x="1725" y="997"/>
                  </a:lnTo>
                  <a:lnTo>
                    <a:pt x="1726" y="1000"/>
                  </a:lnTo>
                  <a:lnTo>
                    <a:pt x="1728" y="1003"/>
                  </a:lnTo>
                  <a:lnTo>
                    <a:pt x="1738" y="1004"/>
                  </a:lnTo>
                  <a:lnTo>
                    <a:pt x="1738" y="1004"/>
                  </a:lnTo>
                  <a:lnTo>
                    <a:pt x="1742" y="999"/>
                  </a:lnTo>
                  <a:lnTo>
                    <a:pt x="1746" y="995"/>
                  </a:lnTo>
                  <a:lnTo>
                    <a:pt x="1753" y="993"/>
                  </a:lnTo>
                  <a:lnTo>
                    <a:pt x="1760" y="995"/>
                  </a:lnTo>
                  <a:lnTo>
                    <a:pt x="1760" y="995"/>
                  </a:lnTo>
                  <a:lnTo>
                    <a:pt x="1756" y="996"/>
                  </a:lnTo>
                  <a:lnTo>
                    <a:pt x="1753" y="999"/>
                  </a:lnTo>
                  <a:lnTo>
                    <a:pt x="1753" y="999"/>
                  </a:lnTo>
                  <a:lnTo>
                    <a:pt x="1751" y="1003"/>
                  </a:lnTo>
                  <a:lnTo>
                    <a:pt x="1751" y="1006"/>
                  </a:lnTo>
                  <a:lnTo>
                    <a:pt x="1751" y="1006"/>
                  </a:lnTo>
                  <a:lnTo>
                    <a:pt x="1754" y="1008"/>
                  </a:lnTo>
                  <a:lnTo>
                    <a:pt x="1754" y="1011"/>
                  </a:lnTo>
                  <a:lnTo>
                    <a:pt x="1750" y="1019"/>
                  </a:lnTo>
                  <a:lnTo>
                    <a:pt x="1750" y="1019"/>
                  </a:lnTo>
                  <a:lnTo>
                    <a:pt x="1774" y="1013"/>
                  </a:lnTo>
                  <a:lnTo>
                    <a:pt x="1774" y="1013"/>
                  </a:lnTo>
                  <a:lnTo>
                    <a:pt x="1776" y="1000"/>
                  </a:lnTo>
                  <a:lnTo>
                    <a:pt x="1776" y="1000"/>
                  </a:lnTo>
                  <a:lnTo>
                    <a:pt x="1787" y="1004"/>
                  </a:lnTo>
                  <a:lnTo>
                    <a:pt x="1787" y="1004"/>
                  </a:lnTo>
                  <a:lnTo>
                    <a:pt x="1796" y="999"/>
                  </a:lnTo>
                  <a:lnTo>
                    <a:pt x="1804" y="997"/>
                  </a:lnTo>
                  <a:lnTo>
                    <a:pt x="1815" y="997"/>
                  </a:lnTo>
                  <a:lnTo>
                    <a:pt x="1830" y="1000"/>
                  </a:lnTo>
                  <a:lnTo>
                    <a:pt x="1830" y="1000"/>
                  </a:lnTo>
                  <a:lnTo>
                    <a:pt x="1830" y="1003"/>
                  </a:lnTo>
                  <a:lnTo>
                    <a:pt x="1829" y="1004"/>
                  </a:lnTo>
                  <a:lnTo>
                    <a:pt x="1826" y="1006"/>
                  </a:lnTo>
                  <a:lnTo>
                    <a:pt x="1823" y="1006"/>
                  </a:lnTo>
                  <a:lnTo>
                    <a:pt x="1823" y="1006"/>
                  </a:lnTo>
                  <a:lnTo>
                    <a:pt x="1818" y="1006"/>
                  </a:lnTo>
                  <a:lnTo>
                    <a:pt x="1812" y="1007"/>
                  </a:lnTo>
                  <a:lnTo>
                    <a:pt x="1810" y="1011"/>
                  </a:lnTo>
                  <a:lnTo>
                    <a:pt x="1807" y="1015"/>
                  </a:lnTo>
                  <a:lnTo>
                    <a:pt x="1807" y="1015"/>
                  </a:lnTo>
                  <a:lnTo>
                    <a:pt x="1797" y="1014"/>
                  </a:lnTo>
                  <a:lnTo>
                    <a:pt x="1797" y="1014"/>
                  </a:lnTo>
                  <a:lnTo>
                    <a:pt x="1793" y="1018"/>
                  </a:lnTo>
                  <a:lnTo>
                    <a:pt x="1792" y="1022"/>
                  </a:lnTo>
                  <a:lnTo>
                    <a:pt x="1793" y="1028"/>
                  </a:lnTo>
                  <a:lnTo>
                    <a:pt x="1794" y="1032"/>
                  </a:lnTo>
                  <a:lnTo>
                    <a:pt x="1794" y="1032"/>
                  </a:lnTo>
                  <a:lnTo>
                    <a:pt x="1810" y="1028"/>
                  </a:lnTo>
                  <a:lnTo>
                    <a:pt x="1810" y="1028"/>
                  </a:lnTo>
                  <a:lnTo>
                    <a:pt x="1825" y="1026"/>
                  </a:lnTo>
                  <a:lnTo>
                    <a:pt x="1825" y="1026"/>
                  </a:lnTo>
                  <a:lnTo>
                    <a:pt x="1828" y="1019"/>
                  </a:lnTo>
                  <a:lnTo>
                    <a:pt x="1830" y="1015"/>
                  </a:lnTo>
                  <a:lnTo>
                    <a:pt x="1836" y="1014"/>
                  </a:lnTo>
                  <a:lnTo>
                    <a:pt x="1843" y="1014"/>
                  </a:lnTo>
                  <a:lnTo>
                    <a:pt x="1843" y="1014"/>
                  </a:lnTo>
                  <a:lnTo>
                    <a:pt x="1865" y="1018"/>
                  </a:lnTo>
                  <a:lnTo>
                    <a:pt x="1875" y="1019"/>
                  </a:lnTo>
                  <a:lnTo>
                    <a:pt x="1884" y="1024"/>
                  </a:lnTo>
                  <a:lnTo>
                    <a:pt x="1884" y="1024"/>
                  </a:lnTo>
                  <a:lnTo>
                    <a:pt x="1888" y="1025"/>
                  </a:lnTo>
                  <a:lnTo>
                    <a:pt x="1894" y="1025"/>
                  </a:lnTo>
                  <a:lnTo>
                    <a:pt x="1904" y="1025"/>
                  </a:lnTo>
                  <a:lnTo>
                    <a:pt x="1904" y="1025"/>
                  </a:lnTo>
                  <a:lnTo>
                    <a:pt x="1908" y="1017"/>
                  </a:lnTo>
                  <a:lnTo>
                    <a:pt x="1908" y="1017"/>
                  </a:lnTo>
                  <a:lnTo>
                    <a:pt x="1929" y="1018"/>
                  </a:lnTo>
                  <a:lnTo>
                    <a:pt x="1929" y="1018"/>
                  </a:lnTo>
                  <a:lnTo>
                    <a:pt x="1927" y="1026"/>
                  </a:lnTo>
                  <a:lnTo>
                    <a:pt x="1927" y="1026"/>
                  </a:lnTo>
                  <a:lnTo>
                    <a:pt x="1948" y="1039"/>
                  </a:lnTo>
                  <a:lnTo>
                    <a:pt x="1948" y="1039"/>
                  </a:lnTo>
                  <a:lnTo>
                    <a:pt x="1952" y="1043"/>
                  </a:lnTo>
                  <a:lnTo>
                    <a:pt x="1955" y="1049"/>
                  </a:lnTo>
                  <a:lnTo>
                    <a:pt x="1958" y="1054"/>
                  </a:lnTo>
                  <a:lnTo>
                    <a:pt x="1962" y="1058"/>
                  </a:lnTo>
                  <a:lnTo>
                    <a:pt x="1962" y="1058"/>
                  </a:lnTo>
                  <a:lnTo>
                    <a:pt x="1973" y="1058"/>
                  </a:lnTo>
                  <a:lnTo>
                    <a:pt x="1973" y="1058"/>
                  </a:lnTo>
                  <a:lnTo>
                    <a:pt x="1978" y="1057"/>
                  </a:lnTo>
                  <a:lnTo>
                    <a:pt x="1981" y="1055"/>
                  </a:lnTo>
                  <a:lnTo>
                    <a:pt x="1983" y="1053"/>
                  </a:lnTo>
                  <a:lnTo>
                    <a:pt x="1981" y="1047"/>
                  </a:lnTo>
                  <a:lnTo>
                    <a:pt x="1981" y="1047"/>
                  </a:lnTo>
                  <a:lnTo>
                    <a:pt x="1978" y="1042"/>
                  </a:lnTo>
                  <a:lnTo>
                    <a:pt x="1973" y="1037"/>
                  </a:lnTo>
                  <a:lnTo>
                    <a:pt x="1962" y="1031"/>
                  </a:lnTo>
                  <a:lnTo>
                    <a:pt x="1962" y="1031"/>
                  </a:lnTo>
                  <a:lnTo>
                    <a:pt x="1951" y="1025"/>
                  </a:lnTo>
                  <a:lnTo>
                    <a:pt x="1951" y="1025"/>
                  </a:lnTo>
                  <a:lnTo>
                    <a:pt x="1958" y="1013"/>
                  </a:lnTo>
                  <a:lnTo>
                    <a:pt x="1958" y="1013"/>
                  </a:lnTo>
                  <a:lnTo>
                    <a:pt x="1966" y="1013"/>
                  </a:lnTo>
                  <a:lnTo>
                    <a:pt x="1970" y="1015"/>
                  </a:lnTo>
                  <a:lnTo>
                    <a:pt x="1972" y="1018"/>
                  </a:lnTo>
                  <a:lnTo>
                    <a:pt x="1973" y="1025"/>
                  </a:lnTo>
                  <a:lnTo>
                    <a:pt x="1973" y="1025"/>
                  </a:lnTo>
                  <a:lnTo>
                    <a:pt x="1994" y="1031"/>
                  </a:lnTo>
                  <a:lnTo>
                    <a:pt x="1994" y="1031"/>
                  </a:lnTo>
                  <a:lnTo>
                    <a:pt x="1984" y="1043"/>
                  </a:lnTo>
                  <a:lnTo>
                    <a:pt x="1984" y="1043"/>
                  </a:lnTo>
                  <a:lnTo>
                    <a:pt x="1988" y="1044"/>
                  </a:lnTo>
                  <a:lnTo>
                    <a:pt x="1991" y="1044"/>
                  </a:lnTo>
                  <a:lnTo>
                    <a:pt x="1999" y="1043"/>
                  </a:lnTo>
                  <a:lnTo>
                    <a:pt x="2008" y="1042"/>
                  </a:lnTo>
                  <a:lnTo>
                    <a:pt x="2010" y="1042"/>
                  </a:lnTo>
                  <a:lnTo>
                    <a:pt x="2014" y="1043"/>
                  </a:lnTo>
                  <a:lnTo>
                    <a:pt x="2014" y="1043"/>
                  </a:lnTo>
                  <a:lnTo>
                    <a:pt x="2006" y="1060"/>
                  </a:lnTo>
                  <a:lnTo>
                    <a:pt x="2006" y="1060"/>
                  </a:lnTo>
                  <a:lnTo>
                    <a:pt x="2019" y="1055"/>
                  </a:lnTo>
                  <a:lnTo>
                    <a:pt x="2023" y="1053"/>
                  </a:lnTo>
                  <a:lnTo>
                    <a:pt x="2026" y="1047"/>
                  </a:lnTo>
                  <a:lnTo>
                    <a:pt x="2026" y="1047"/>
                  </a:lnTo>
                  <a:lnTo>
                    <a:pt x="2030" y="1042"/>
                  </a:lnTo>
                  <a:lnTo>
                    <a:pt x="2035" y="1037"/>
                  </a:lnTo>
                  <a:lnTo>
                    <a:pt x="2048" y="1028"/>
                  </a:lnTo>
                  <a:lnTo>
                    <a:pt x="2048" y="1028"/>
                  </a:lnTo>
                  <a:lnTo>
                    <a:pt x="2050" y="1028"/>
                  </a:lnTo>
                  <a:lnTo>
                    <a:pt x="2053" y="1028"/>
                  </a:lnTo>
                  <a:lnTo>
                    <a:pt x="2053" y="1028"/>
                  </a:lnTo>
                  <a:lnTo>
                    <a:pt x="2055" y="1042"/>
                  </a:lnTo>
                  <a:lnTo>
                    <a:pt x="2055" y="1042"/>
                  </a:lnTo>
                  <a:lnTo>
                    <a:pt x="2048" y="1044"/>
                  </a:lnTo>
                  <a:lnTo>
                    <a:pt x="2048" y="1044"/>
                  </a:lnTo>
                  <a:lnTo>
                    <a:pt x="2039" y="1047"/>
                  </a:lnTo>
                  <a:lnTo>
                    <a:pt x="2037" y="1050"/>
                  </a:lnTo>
                  <a:lnTo>
                    <a:pt x="2037" y="1053"/>
                  </a:lnTo>
                  <a:lnTo>
                    <a:pt x="2038" y="1055"/>
                  </a:lnTo>
                  <a:lnTo>
                    <a:pt x="2038" y="1055"/>
                  </a:lnTo>
                  <a:lnTo>
                    <a:pt x="2037" y="1057"/>
                  </a:lnTo>
                  <a:lnTo>
                    <a:pt x="2034" y="1060"/>
                  </a:lnTo>
                  <a:lnTo>
                    <a:pt x="2034" y="1060"/>
                  </a:lnTo>
                  <a:lnTo>
                    <a:pt x="2030" y="1062"/>
                  </a:lnTo>
                  <a:lnTo>
                    <a:pt x="2027" y="1065"/>
                  </a:lnTo>
                  <a:lnTo>
                    <a:pt x="2027" y="1069"/>
                  </a:lnTo>
                  <a:lnTo>
                    <a:pt x="2027" y="1073"/>
                  </a:lnTo>
                  <a:lnTo>
                    <a:pt x="2027" y="1073"/>
                  </a:lnTo>
                  <a:lnTo>
                    <a:pt x="2032" y="1076"/>
                  </a:lnTo>
                  <a:lnTo>
                    <a:pt x="2038" y="1078"/>
                  </a:lnTo>
                  <a:lnTo>
                    <a:pt x="2044" y="1078"/>
                  </a:lnTo>
                  <a:lnTo>
                    <a:pt x="2049" y="1078"/>
                  </a:lnTo>
                  <a:lnTo>
                    <a:pt x="2049" y="1078"/>
                  </a:lnTo>
                  <a:lnTo>
                    <a:pt x="2049" y="1072"/>
                  </a:lnTo>
                  <a:lnTo>
                    <a:pt x="2049" y="1069"/>
                  </a:lnTo>
                  <a:lnTo>
                    <a:pt x="2046" y="1067"/>
                  </a:lnTo>
                  <a:lnTo>
                    <a:pt x="2042" y="1062"/>
                  </a:lnTo>
                  <a:lnTo>
                    <a:pt x="2042" y="1062"/>
                  </a:lnTo>
                  <a:lnTo>
                    <a:pt x="2045" y="1058"/>
                  </a:lnTo>
                  <a:lnTo>
                    <a:pt x="2049" y="1055"/>
                  </a:lnTo>
                  <a:lnTo>
                    <a:pt x="2055" y="1054"/>
                  </a:lnTo>
                  <a:lnTo>
                    <a:pt x="2059" y="1054"/>
                  </a:lnTo>
                  <a:lnTo>
                    <a:pt x="2068" y="1054"/>
                  </a:lnTo>
                  <a:lnTo>
                    <a:pt x="2078" y="1053"/>
                  </a:lnTo>
                  <a:lnTo>
                    <a:pt x="2078" y="1053"/>
                  </a:lnTo>
                  <a:lnTo>
                    <a:pt x="2093" y="1039"/>
                  </a:lnTo>
                  <a:lnTo>
                    <a:pt x="2093" y="1039"/>
                  </a:lnTo>
                  <a:lnTo>
                    <a:pt x="2093" y="1046"/>
                  </a:lnTo>
                  <a:lnTo>
                    <a:pt x="2093" y="1049"/>
                  </a:lnTo>
                  <a:lnTo>
                    <a:pt x="2095" y="1050"/>
                  </a:lnTo>
                  <a:lnTo>
                    <a:pt x="2095" y="1050"/>
                  </a:lnTo>
                  <a:lnTo>
                    <a:pt x="2100" y="1054"/>
                  </a:lnTo>
                  <a:lnTo>
                    <a:pt x="2107" y="1055"/>
                  </a:lnTo>
                  <a:lnTo>
                    <a:pt x="2107" y="1055"/>
                  </a:lnTo>
                  <a:lnTo>
                    <a:pt x="2113" y="1057"/>
                  </a:lnTo>
                  <a:lnTo>
                    <a:pt x="2118" y="1058"/>
                  </a:lnTo>
                  <a:lnTo>
                    <a:pt x="2128" y="1064"/>
                  </a:lnTo>
                  <a:lnTo>
                    <a:pt x="2128" y="1064"/>
                  </a:lnTo>
                  <a:lnTo>
                    <a:pt x="2122" y="1067"/>
                  </a:lnTo>
                  <a:lnTo>
                    <a:pt x="2117" y="1068"/>
                  </a:lnTo>
                  <a:lnTo>
                    <a:pt x="2111" y="1069"/>
                  </a:lnTo>
                  <a:lnTo>
                    <a:pt x="2104" y="1068"/>
                  </a:lnTo>
                  <a:lnTo>
                    <a:pt x="2104" y="1068"/>
                  </a:lnTo>
                  <a:lnTo>
                    <a:pt x="2100" y="1067"/>
                  </a:lnTo>
                  <a:lnTo>
                    <a:pt x="2099" y="1064"/>
                  </a:lnTo>
                  <a:lnTo>
                    <a:pt x="2095" y="1060"/>
                  </a:lnTo>
                  <a:lnTo>
                    <a:pt x="2095" y="1060"/>
                  </a:lnTo>
                  <a:lnTo>
                    <a:pt x="2091" y="1055"/>
                  </a:lnTo>
                  <a:lnTo>
                    <a:pt x="2086" y="1054"/>
                  </a:lnTo>
                  <a:lnTo>
                    <a:pt x="2082" y="1055"/>
                  </a:lnTo>
                  <a:lnTo>
                    <a:pt x="2080" y="1060"/>
                  </a:lnTo>
                  <a:lnTo>
                    <a:pt x="2080" y="1060"/>
                  </a:lnTo>
                  <a:lnTo>
                    <a:pt x="2078" y="1065"/>
                  </a:lnTo>
                  <a:lnTo>
                    <a:pt x="2077" y="1071"/>
                  </a:lnTo>
                  <a:lnTo>
                    <a:pt x="2077" y="1071"/>
                  </a:lnTo>
                  <a:lnTo>
                    <a:pt x="2067" y="1073"/>
                  </a:lnTo>
                  <a:lnTo>
                    <a:pt x="2059" y="1078"/>
                  </a:lnTo>
                  <a:lnTo>
                    <a:pt x="2059" y="1078"/>
                  </a:lnTo>
                  <a:lnTo>
                    <a:pt x="2056" y="1079"/>
                  </a:lnTo>
                  <a:lnTo>
                    <a:pt x="2053" y="1083"/>
                  </a:lnTo>
                  <a:lnTo>
                    <a:pt x="2048" y="1089"/>
                  </a:lnTo>
                  <a:lnTo>
                    <a:pt x="2048" y="1089"/>
                  </a:lnTo>
                  <a:lnTo>
                    <a:pt x="2041" y="1086"/>
                  </a:lnTo>
                  <a:lnTo>
                    <a:pt x="2035" y="1085"/>
                  </a:lnTo>
                  <a:lnTo>
                    <a:pt x="2028" y="1085"/>
                  </a:lnTo>
                  <a:lnTo>
                    <a:pt x="2023" y="1087"/>
                  </a:lnTo>
                  <a:lnTo>
                    <a:pt x="2023" y="1087"/>
                  </a:lnTo>
                  <a:lnTo>
                    <a:pt x="2020" y="1087"/>
                  </a:lnTo>
                  <a:lnTo>
                    <a:pt x="2014" y="1086"/>
                  </a:lnTo>
                  <a:lnTo>
                    <a:pt x="2014" y="1086"/>
                  </a:lnTo>
                  <a:lnTo>
                    <a:pt x="2017" y="1080"/>
                  </a:lnTo>
                  <a:lnTo>
                    <a:pt x="2017" y="1080"/>
                  </a:lnTo>
                  <a:lnTo>
                    <a:pt x="2020" y="1076"/>
                  </a:lnTo>
                  <a:lnTo>
                    <a:pt x="2019" y="1075"/>
                  </a:lnTo>
                  <a:lnTo>
                    <a:pt x="2017" y="1072"/>
                  </a:lnTo>
                  <a:lnTo>
                    <a:pt x="2017" y="1072"/>
                  </a:lnTo>
                  <a:lnTo>
                    <a:pt x="2013" y="1069"/>
                  </a:lnTo>
                  <a:lnTo>
                    <a:pt x="2008" y="1071"/>
                  </a:lnTo>
                  <a:lnTo>
                    <a:pt x="2008" y="1071"/>
                  </a:lnTo>
                  <a:lnTo>
                    <a:pt x="2001" y="1072"/>
                  </a:lnTo>
                  <a:lnTo>
                    <a:pt x="1995" y="1072"/>
                  </a:lnTo>
                  <a:lnTo>
                    <a:pt x="1988" y="1069"/>
                  </a:lnTo>
                  <a:lnTo>
                    <a:pt x="1983" y="1067"/>
                  </a:lnTo>
                  <a:lnTo>
                    <a:pt x="1983" y="1067"/>
                  </a:lnTo>
                  <a:lnTo>
                    <a:pt x="1980" y="1068"/>
                  </a:lnTo>
                  <a:lnTo>
                    <a:pt x="1977" y="1071"/>
                  </a:lnTo>
                  <a:lnTo>
                    <a:pt x="1977" y="1071"/>
                  </a:lnTo>
                  <a:lnTo>
                    <a:pt x="1973" y="1075"/>
                  </a:lnTo>
                  <a:lnTo>
                    <a:pt x="1969" y="1079"/>
                  </a:lnTo>
                  <a:lnTo>
                    <a:pt x="1956" y="1086"/>
                  </a:lnTo>
                  <a:lnTo>
                    <a:pt x="1956" y="1086"/>
                  </a:lnTo>
                  <a:lnTo>
                    <a:pt x="1947" y="1093"/>
                  </a:lnTo>
                  <a:lnTo>
                    <a:pt x="1944" y="1097"/>
                  </a:lnTo>
                  <a:lnTo>
                    <a:pt x="1941" y="1104"/>
                  </a:lnTo>
                  <a:lnTo>
                    <a:pt x="1941" y="1104"/>
                  </a:lnTo>
                  <a:lnTo>
                    <a:pt x="1924" y="1101"/>
                  </a:lnTo>
                  <a:lnTo>
                    <a:pt x="1924" y="1101"/>
                  </a:lnTo>
                  <a:lnTo>
                    <a:pt x="1915" y="1089"/>
                  </a:lnTo>
                  <a:lnTo>
                    <a:pt x="1909" y="1083"/>
                  </a:lnTo>
                  <a:lnTo>
                    <a:pt x="1905" y="1082"/>
                  </a:lnTo>
                  <a:lnTo>
                    <a:pt x="1900" y="1080"/>
                  </a:lnTo>
                  <a:lnTo>
                    <a:pt x="1900" y="1080"/>
                  </a:lnTo>
                  <a:lnTo>
                    <a:pt x="1913" y="1076"/>
                  </a:lnTo>
                  <a:lnTo>
                    <a:pt x="1913" y="1076"/>
                  </a:lnTo>
                  <a:lnTo>
                    <a:pt x="1911" y="1076"/>
                  </a:lnTo>
                  <a:lnTo>
                    <a:pt x="1906" y="1075"/>
                  </a:lnTo>
                  <a:lnTo>
                    <a:pt x="1901" y="1071"/>
                  </a:lnTo>
                  <a:lnTo>
                    <a:pt x="1898" y="1069"/>
                  </a:lnTo>
                  <a:lnTo>
                    <a:pt x="1894" y="1069"/>
                  </a:lnTo>
                  <a:lnTo>
                    <a:pt x="1891" y="1069"/>
                  </a:lnTo>
                  <a:lnTo>
                    <a:pt x="1886" y="1071"/>
                  </a:lnTo>
                  <a:lnTo>
                    <a:pt x="1886" y="1071"/>
                  </a:lnTo>
                  <a:lnTo>
                    <a:pt x="1890" y="1079"/>
                  </a:lnTo>
                  <a:lnTo>
                    <a:pt x="1890" y="1079"/>
                  </a:lnTo>
                  <a:lnTo>
                    <a:pt x="1887" y="1082"/>
                  </a:lnTo>
                  <a:lnTo>
                    <a:pt x="1883" y="1085"/>
                  </a:lnTo>
                  <a:lnTo>
                    <a:pt x="1879" y="1086"/>
                  </a:lnTo>
                  <a:lnTo>
                    <a:pt x="1875" y="1086"/>
                  </a:lnTo>
                  <a:lnTo>
                    <a:pt x="1865" y="1086"/>
                  </a:lnTo>
                  <a:lnTo>
                    <a:pt x="1855" y="1087"/>
                  </a:lnTo>
                  <a:lnTo>
                    <a:pt x="1855" y="1087"/>
                  </a:lnTo>
                  <a:lnTo>
                    <a:pt x="1864" y="1100"/>
                  </a:lnTo>
                  <a:lnTo>
                    <a:pt x="1864" y="1100"/>
                  </a:lnTo>
                  <a:lnTo>
                    <a:pt x="1858" y="1104"/>
                  </a:lnTo>
                  <a:lnTo>
                    <a:pt x="1858" y="1104"/>
                  </a:lnTo>
                  <a:lnTo>
                    <a:pt x="1855" y="1100"/>
                  </a:lnTo>
                  <a:lnTo>
                    <a:pt x="1852" y="1097"/>
                  </a:lnTo>
                  <a:lnTo>
                    <a:pt x="1851" y="1096"/>
                  </a:lnTo>
                  <a:lnTo>
                    <a:pt x="1850" y="1097"/>
                  </a:lnTo>
                  <a:lnTo>
                    <a:pt x="1847" y="1098"/>
                  </a:lnTo>
                  <a:lnTo>
                    <a:pt x="1846" y="1103"/>
                  </a:lnTo>
                  <a:lnTo>
                    <a:pt x="1846" y="1103"/>
                  </a:lnTo>
                  <a:lnTo>
                    <a:pt x="1826" y="1101"/>
                  </a:lnTo>
                  <a:lnTo>
                    <a:pt x="1826" y="1101"/>
                  </a:lnTo>
                  <a:lnTo>
                    <a:pt x="1823" y="1087"/>
                  </a:lnTo>
                  <a:lnTo>
                    <a:pt x="1823" y="1087"/>
                  </a:lnTo>
                  <a:lnTo>
                    <a:pt x="1851" y="1078"/>
                  </a:lnTo>
                  <a:lnTo>
                    <a:pt x="1851" y="1078"/>
                  </a:lnTo>
                  <a:lnTo>
                    <a:pt x="1855" y="1076"/>
                  </a:lnTo>
                  <a:lnTo>
                    <a:pt x="1857" y="1073"/>
                  </a:lnTo>
                  <a:lnTo>
                    <a:pt x="1857" y="1072"/>
                  </a:lnTo>
                  <a:lnTo>
                    <a:pt x="1857" y="1069"/>
                  </a:lnTo>
                  <a:lnTo>
                    <a:pt x="1857" y="1069"/>
                  </a:lnTo>
                  <a:lnTo>
                    <a:pt x="1852" y="1067"/>
                  </a:lnTo>
                  <a:lnTo>
                    <a:pt x="1848" y="1065"/>
                  </a:lnTo>
                  <a:lnTo>
                    <a:pt x="1848" y="1065"/>
                  </a:lnTo>
                  <a:lnTo>
                    <a:pt x="1858" y="1062"/>
                  </a:lnTo>
                  <a:lnTo>
                    <a:pt x="1868" y="1060"/>
                  </a:lnTo>
                  <a:lnTo>
                    <a:pt x="1872" y="1057"/>
                  </a:lnTo>
                  <a:lnTo>
                    <a:pt x="1876" y="1054"/>
                  </a:lnTo>
                  <a:lnTo>
                    <a:pt x="1877" y="1050"/>
                  </a:lnTo>
                  <a:lnTo>
                    <a:pt x="1879" y="1044"/>
                  </a:lnTo>
                  <a:lnTo>
                    <a:pt x="1879" y="1044"/>
                  </a:lnTo>
                  <a:lnTo>
                    <a:pt x="1879" y="1039"/>
                  </a:lnTo>
                  <a:lnTo>
                    <a:pt x="1877" y="1036"/>
                  </a:lnTo>
                  <a:lnTo>
                    <a:pt x="1873" y="1035"/>
                  </a:lnTo>
                  <a:lnTo>
                    <a:pt x="1873" y="1035"/>
                  </a:lnTo>
                  <a:lnTo>
                    <a:pt x="1872" y="1039"/>
                  </a:lnTo>
                  <a:lnTo>
                    <a:pt x="1872" y="1039"/>
                  </a:lnTo>
                  <a:lnTo>
                    <a:pt x="1844" y="1042"/>
                  </a:lnTo>
                  <a:lnTo>
                    <a:pt x="1844" y="1042"/>
                  </a:lnTo>
                  <a:lnTo>
                    <a:pt x="1834" y="1042"/>
                  </a:lnTo>
                  <a:lnTo>
                    <a:pt x="1834" y="1042"/>
                  </a:lnTo>
                  <a:lnTo>
                    <a:pt x="1815" y="1037"/>
                  </a:lnTo>
                  <a:lnTo>
                    <a:pt x="1815" y="1037"/>
                  </a:lnTo>
                  <a:lnTo>
                    <a:pt x="1821" y="1047"/>
                  </a:lnTo>
                  <a:lnTo>
                    <a:pt x="1821" y="1047"/>
                  </a:lnTo>
                  <a:lnTo>
                    <a:pt x="1811" y="1051"/>
                  </a:lnTo>
                  <a:lnTo>
                    <a:pt x="1811" y="1051"/>
                  </a:lnTo>
                  <a:lnTo>
                    <a:pt x="1814" y="1055"/>
                  </a:lnTo>
                  <a:lnTo>
                    <a:pt x="1819" y="1057"/>
                  </a:lnTo>
                  <a:lnTo>
                    <a:pt x="1823" y="1057"/>
                  </a:lnTo>
                  <a:lnTo>
                    <a:pt x="1828" y="1058"/>
                  </a:lnTo>
                  <a:lnTo>
                    <a:pt x="1828" y="1058"/>
                  </a:lnTo>
                  <a:lnTo>
                    <a:pt x="1829" y="1062"/>
                  </a:lnTo>
                  <a:lnTo>
                    <a:pt x="1832" y="1065"/>
                  </a:lnTo>
                  <a:lnTo>
                    <a:pt x="1836" y="1067"/>
                  </a:lnTo>
                  <a:lnTo>
                    <a:pt x="1841" y="1067"/>
                  </a:lnTo>
                  <a:lnTo>
                    <a:pt x="1841" y="1067"/>
                  </a:lnTo>
                  <a:lnTo>
                    <a:pt x="1839" y="1072"/>
                  </a:lnTo>
                  <a:lnTo>
                    <a:pt x="1836" y="1073"/>
                  </a:lnTo>
                  <a:lnTo>
                    <a:pt x="1836" y="1073"/>
                  </a:lnTo>
                  <a:lnTo>
                    <a:pt x="1833" y="1073"/>
                  </a:lnTo>
                  <a:lnTo>
                    <a:pt x="1832" y="1073"/>
                  </a:lnTo>
                  <a:lnTo>
                    <a:pt x="1828" y="1076"/>
                  </a:lnTo>
                  <a:lnTo>
                    <a:pt x="1823" y="1079"/>
                  </a:lnTo>
                  <a:lnTo>
                    <a:pt x="1821" y="1079"/>
                  </a:lnTo>
                  <a:lnTo>
                    <a:pt x="1818" y="1078"/>
                  </a:lnTo>
                  <a:lnTo>
                    <a:pt x="1818" y="1078"/>
                  </a:lnTo>
                  <a:lnTo>
                    <a:pt x="1811" y="1075"/>
                  </a:lnTo>
                  <a:lnTo>
                    <a:pt x="1804" y="1072"/>
                  </a:lnTo>
                  <a:lnTo>
                    <a:pt x="1804" y="1072"/>
                  </a:lnTo>
                  <a:lnTo>
                    <a:pt x="1794" y="1069"/>
                  </a:lnTo>
                  <a:lnTo>
                    <a:pt x="1792" y="1069"/>
                  </a:lnTo>
                  <a:lnTo>
                    <a:pt x="1787" y="1069"/>
                  </a:lnTo>
                  <a:lnTo>
                    <a:pt x="1786" y="1071"/>
                  </a:lnTo>
                  <a:lnTo>
                    <a:pt x="1783" y="1073"/>
                  </a:lnTo>
                  <a:lnTo>
                    <a:pt x="1780" y="1085"/>
                  </a:lnTo>
                  <a:lnTo>
                    <a:pt x="1780" y="1085"/>
                  </a:lnTo>
                  <a:lnTo>
                    <a:pt x="1774" y="1078"/>
                  </a:lnTo>
                  <a:lnTo>
                    <a:pt x="1768" y="1073"/>
                  </a:lnTo>
                  <a:lnTo>
                    <a:pt x="1762" y="1067"/>
                  </a:lnTo>
                  <a:lnTo>
                    <a:pt x="1760" y="1064"/>
                  </a:lnTo>
                  <a:lnTo>
                    <a:pt x="1760" y="1058"/>
                  </a:lnTo>
                  <a:lnTo>
                    <a:pt x="1760" y="1058"/>
                  </a:lnTo>
                  <a:lnTo>
                    <a:pt x="1790" y="1054"/>
                  </a:lnTo>
                  <a:lnTo>
                    <a:pt x="1790" y="1054"/>
                  </a:lnTo>
                  <a:lnTo>
                    <a:pt x="1786" y="1042"/>
                  </a:lnTo>
                  <a:lnTo>
                    <a:pt x="1786" y="1042"/>
                  </a:lnTo>
                  <a:lnTo>
                    <a:pt x="1772" y="1043"/>
                  </a:lnTo>
                  <a:lnTo>
                    <a:pt x="1767" y="1046"/>
                  </a:lnTo>
                  <a:lnTo>
                    <a:pt x="1762" y="1050"/>
                  </a:lnTo>
                  <a:lnTo>
                    <a:pt x="1762" y="1050"/>
                  </a:lnTo>
                  <a:lnTo>
                    <a:pt x="1758" y="1053"/>
                  </a:lnTo>
                  <a:lnTo>
                    <a:pt x="1754" y="1054"/>
                  </a:lnTo>
                  <a:lnTo>
                    <a:pt x="1749" y="1054"/>
                  </a:lnTo>
                  <a:lnTo>
                    <a:pt x="1744" y="1051"/>
                  </a:lnTo>
                  <a:lnTo>
                    <a:pt x="1744" y="1051"/>
                  </a:lnTo>
                  <a:lnTo>
                    <a:pt x="1739" y="1047"/>
                  </a:lnTo>
                  <a:lnTo>
                    <a:pt x="1735" y="1047"/>
                  </a:lnTo>
                  <a:lnTo>
                    <a:pt x="1731" y="1047"/>
                  </a:lnTo>
                  <a:lnTo>
                    <a:pt x="1731" y="1047"/>
                  </a:lnTo>
                  <a:lnTo>
                    <a:pt x="1728" y="1047"/>
                  </a:lnTo>
                  <a:lnTo>
                    <a:pt x="1725" y="1046"/>
                  </a:lnTo>
                  <a:lnTo>
                    <a:pt x="1720" y="1043"/>
                  </a:lnTo>
                  <a:lnTo>
                    <a:pt x="1720" y="1043"/>
                  </a:lnTo>
                  <a:lnTo>
                    <a:pt x="1717" y="1058"/>
                  </a:lnTo>
                  <a:lnTo>
                    <a:pt x="1717" y="1058"/>
                  </a:lnTo>
                  <a:lnTo>
                    <a:pt x="1724" y="1060"/>
                  </a:lnTo>
                  <a:lnTo>
                    <a:pt x="1731" y="1061"/>
                  </a:lnTo>
                  <a:lnTo>
                    <a:pt x="1742" y="1067"/>
                  </a:lnTo>
                  <a:lnTo>
                    <a:pt x="1742" y="1067"/>
                  </a:lnTo>
                  <a:lnTo>
                    <a:pt x="1740" y="1073"/>
                  </a:lnTo>
                  <a:lnTo>
                    <a:pt x="1742" y="1078"/>
                  </a:lnTo>
                  <a:lnTo>
                    <a:pt x="1742" y="1080"/>
                  </a:lnTo>
                  <a:lnTo>
                    <a:pt x="1742" y="1080"/>
                  </a:lnTo>
                  <a:lnTo>
                    <a:pt x="1744" y="1083"/>
                  </a:lnTo>
                  <a:lnTo>
                    <a:pt x="1749" y="1085"/>
                  </a:lnTo>
                  <a:lnTo>
                    <a:pt x="1753" y="1086"/>
                  </a:lnTo>
                  <a:lnTo>
                    <a:pt x="1758" y="1086"/>
                  </a:lnTo>
                  <a:lnTo>
                    <a:pt x="1758" y="1086"/>
                  </a:lnTo>
                  <a:lnTo>
                    <a:pt x="1767" y="1086"/>
                  </a:lnTo>
                  <a:lnTo>
                    <a:pt x="1776" y="1087"/>
                  </a:lnTo>
                  <a:lnTo>
                    <a:pt x="1776" y="1087"/>
                  </a:lnTo>
                  <a:lnTo>
                    <a:pt x="1760" y="1094"/>
                  </a:lnTo>
                  <a:lnTo>
                    <a:pt x="1760" y="1094"/>
                  </a:lnTo>
                  <a:lnTo>
                    <a:pt x="1765" y="1097"/>
                  </a:lnTo>
                  <a:lnTo>
                    <a:pt x="1769" y="1097"/>
                  </a:lnTo>
                  <a:lnTo>
                    <a:pt x="1769" y="1097"/>
                  </a:lnTo>
                  <a:lnTo>
                    <a:pt x="1783" y="1094"/>
                  </a:lnTo>
                  <a:lnTo>
                    <a:pt x="1797" y="1094"/>
                  </a:lnTo>
                  <a:lnTo>
                    <a:pt x="1797" y="1094"/>
                  </a:lnTo>
                  <a:lnTo>
                    <a:pt x="1804" y="1093"/>
                  </a:lnTo>
                  <a:lnTo>
                    <a:pt x="1812" y="1090"/>
                  </a:lnTo>
                  <a:lnTo>
                    <a:pt x="1812" y="1090"/>
                  </a:lnTo>
                  <a:lnTo>
                    <a:pt x="1811" y="1097"/>
                  </a:lnTo>
                  <a:lnTo>
                    <a:pt x="1811" y="1105"/>
                  </a:lnTo>
                  <a:lnTo>
                    <a:pt x="1811" y="1105"/>
                  </a:lnTo>
                  <a:lnTo>
                    <a:pt x="1814" y="1111"/>
                  </a:lnTo>
                  <a:lnTo>
                    <a:pt x="1818" y="1116"/>
                  </a:lnTo>
                  <a:lnTo>
                    <a:pt x="1818" y="1116"/>
                  </a:lnTo>
                  <a:lnTo>
                    <a:pt x="1833" y="1118"/>
                  </a:lnTo>
                  <a:lnTo>
                    <a:pt x="1848" y="1119"/>
                  </a:lnTo>
                  <a:lnTo>
                    <a:pt x="1855" y="1118"/>
                  </a:lnTo>
                  <a:lnTo>
                    <a:pt x="1864" y="1116"/>
                  </a:lnTo>
                  <a:lnTo>
                    <a:pt x="1870" y="1114"/>
                  </a:lnTo>
                  <a:lnTo>
                    <a:pt x="1877" y="1108"/>
                  </a:lnTo>
                  <a:lnTo>
                    <a:pt x="1877" y="1108"/>
                  </a:lnTo>
                  <a:lnTo>
                    <a:pt x="1869" y="1105"/>
                  </a:lnTo>
                  <a:lnTo>
                    <a:pt x="1869" y="1105"/>
                  </a:lnTo>
                  <a:lnTo>
                    <a:pt x="1873" y="1100"/>
                  </a:lnTo>
                  <a:lnTo>
                    <a:pt x="1875" y="1098"/>
                  </a:lnTo>
                  <a:lnTo>
                    <a:pt x="1876" y="1097"/>
                  </a:lnTo>
                  <a:lnTo>
                    <a:pt x="1876" y="1097"/>
                  </a:lnTo>
                  <a:lnTo>
                    <a:pt x="1882" y="1097"/>
                  </a:lnTo>
                  <a:lnTo>
                    <a:pt x="1887" y="1096"/>
                  </a:lnTo>
                  <a:lnTo>
                    <a:pt x="1893" y="1096"/>
                  </a:lnTo>
                  <a:lnTo>
                    <a:pt x="1897" y="1097"/>
                  </a:lnTo>
                  <a:lnTo>
                    <a:pt x="1897" y="1097"/>
                  </a:lnTo>
                  <a:lnTo>
                    <a:pt x="1904" y="1100"/>
                  </a:lnTo>
                  <a:lnTo>
                    <a:pt x="1909" y="1104"/>
                  </a:lnTo>
                  <a:lnTo>
                    <a:pt x="1909" y="1104"/>
                  </a:lnTo>
                  <a:lnTo>
                    <a:pt x="1915" y="1105"/>
                  </a:lnTo>
                  <a:lnTo>
                    <a:pt x="1923" y="1107"/>
                  </a:lnTo>
                  <a:lnTo>
                    <a:pt x="1923" y="1107"/>
                  </a:lnTo>
                  <a:lnTo>
                    <a:pt x="1913" y="1111"/>
                  </a:lnTo>
                  <a:lnTo>
                    <a:pt x="1913" y="1111"/>
                  </a:lnTo>
                  <a:lnTo>
                    <a:pt x="1913" y="1112"/>
                  </a:lnTo>
                  <a:lnTo>
                    <a:pt x="1913" y="1112"/>
                  </a:lnTo>
                  <a:lnTo>
                    <a:pt x="1924" y="1126"/>
                  </a:lnTo>
                  <a:lnTo>
                    <a:pt x="1924" y="1126"/>
                  </a:lnTo>
                  <a:lnTo>
                    <a:pt x="1936" y="1126"/>
                  </a:lnTo>
                  <a:lnTo>
                    <a:pt x="1940" y="1125"/>
                  </a:lnTo>
                  <a:lnTo>
                    <a:pt x="1944" y="1121"/>
                  </a:lnTo>
                  <a:lnTo>
                    <a:pt x="1944" y="1121"/>
                  </a:lnTo>
                  <a:lnTo>
                    <a:pt x="1947" y="1119"/>
                  </a:lnTo>
                  <a:lnTo>
                    <a:pt x="1949" y="1119"/>
                  </a:lnTo>
                  <a:lnTo>
                    <a:pt x="1960" y="1119"/>
                  </a:lnTo>
                  <a:lnTo>
                    <a:pt x="1960" y="1119"/>
                  </a:lnTo>
                  <a:lnTo>
                    <a:pt x="1947" y="1109"/>
                  </a:lnTo>
                  <a:lnTo>
                    <a:pt x="1947" y="1109"/>
                  </a:lnTo>
                  <a:lnTo>
                    <a:pt x="1954" y="1101"/>
                  </a:lnTo>
                  <a:lnTo>
                    <a:pt x="1954" y="1101"/>
                  </a:lnTo>
                  <a:lnTo>
                    <a:pt x="1960" y="1108"/>
                  </a:lnTo>
                  <a:lnTo>
                    <a:pt x="1960" y="1108"/>
                  </a:lnTo>
                  <a:lnTo>
                    <a:pt x="1962" y="1107"/>
                  </a:lnTo>
                  <a:lnTo>
                    <a:pt x="1962" y="1107"/>
                  </a:lnTo>
                  <a:lnTo>
                    <a:pt x="1970" y="1100"/>
                  </a:lnTo>
                  <a:lnTo>
                    <a:pt x="1977" y="1096"/>
                  </a:lnTo>
                  <a:lnTo>
                    <a:pt x="1985" y="1096"/>
                  </a:lnTo>
                  <a:lnTo>
                    <a:pt x="1998" y="1097"/>
                  </a:lnTo>
                  <a:lnTo>
                    <a:pt x="1998" y="1097"/>
                  </a:lnTo>
                  <a:lnTo>
                    <a:pt x="2001" y="1097"/>
                  </a:lnTo>
                  <a:lnTo>
                    <a:pt x="2001" y="1097"/>
                  </a:lnTo>
                  <a:lnTo>
                    <a:pt x="2006" y="1103"/>
                  </a:lnTo>
                  <a:lnTo>
                    <a:pt x="2013" y="1107"/>
                  </a:lnTo>
                  <a:lnTo>
                    <a:pt x="2019" y="1111"/>
                  </a:lnTo>
                  <a:lnTo>
                    <a:pt x="2021" y="1114"/>
                  </a:lnTo>
                  <a:lnTo>
                    <a:pt x="2024" y="1116"/>
                  </a:lnTo>
                  <a:lnTo>
                    <a:pt x="2024" y="1116"/>
                  </a:lnTo>
                  <a:lnTo>
                    <a:pt x="2024" y="1119"/>
                  </a:lnTo>
                  <a:lnTo>
                    <a:pt x="2024" y="1123"/>
                  </a:lnTo>
                  <a:lnTo>
                    <a:pt x="2024" y="1123"/>
                  </a:lnTo>
                  <a:lnTo>
                    <a:pt x="2031" y="1126"/>
                  </a:lnTo>
                  <a:lnTo>
                    <a:pt x="2038" y="1127"/>
                  </a:lnTo>
                  <a:lnTo>
                    <a:pt x="2046" y="1126"/>
                  </a:lnTo>
                  <a:lnTo>
                    <a:pt x="2055" y="1123"/>
                  </a:lnTo>
                  <a:lnTo>
                    <a:pt x="2055" y="1123"/>
                  </a:lnTo>
                  <a:lnTo>
                    <a:pt x="2056" y="1116"/>
                  </a:lnTo>
                  <a:lnTo>
                    <a:pt x="2057" y="1115"/>
                  </a:lnTo>
                  <a:lnTo>
                    <a:pt x="2060" y="1114"/>
                  </a:lnTo>
                  <a:lnTo>
                    <a:pt x="2066" y="1115"/>
                  </a:lnTo>
                  <a:lnTo>
                    <a:pt x="2078" y="1118"/>
                  </a:lnTo>
                  <a:lnTo>
                    <a:pt x="2078" y="1118"/>
                  </a:lnTo>
                  <a:lnTo>
                    <a:pt x="2074" y="1121"/>
                  </a:lnTo>
                  <a:lnTo>
                    <a:pt x="2071" y="1123"/>
                  </a:lnTo>
                  <a:lnTo>
                    <a:pt x="2071" y="1123"/>
                  </a:lnTo>
                  <a:lnTo>
                    <a:pt x="2068" y="1127"/>
                  </a:lnTo>
                  <a:lnTo>
                    <a:pt x="2064" y="1130"/>
                  </a:lnTo>
                  <a:lnTo>
                    <a:pt x="2059" y="1132"/>
                  </a:lnTo>
                  <a:lnTo>
                    <a:pt x="2053" y="1132"/>
                  </a:lnTo>
                  <a:lnTo>
                    <a:pt x="2053" y="1132"/>
                  </a:lnTo>
                  <a:lnTo>
                    <a:pt x="2050" y="1132"/>
                  </a:lnTo>
                  <a:lnTo>
                    <a:pt x="2048" y="1132"/>
                  </a:lnTo>
                  <a:lnTo>
                    <a:pt x="2048" y="1132"/>
                  </a:lnTo>
                  <a:lnTo>
                    <a:pt x="2042" y="1134"/>
                  </a:lnTo>
                  <a:lnTo>
                    <a:pt x="2037" y="1137"/>
                  </a:lnTo>
                  <a:lnTo>
                    <a:pt x="2024" y="1141"/>
                  </a:lnTo>
                  <a:lnTo>
                    <a:pt x="2012" y="1145"/>
                  </a:lnTo>
                  <a:lnTo>
                    <a:pt x="2006" y="1148"/>
                  </a:lnTo>
                  <a:lnTo>
                    <a:pt x="2001" y="1152"/>
                  </a:lnTo>
                  <a:lnTo>
                    <a:pt x="2001" y="1152"/>
                  </a:lnTo>
                  <a:lnTo>
                    <a:pt x="1996" y="1158"/>
                  </a:lnTo>
                  <a:lnTo>
                    <a:pt x="1996" y="1158"/>
                  </a:lnTo>
                  <a:lnTo>
                    <a:pt x="1999" y="1161"/>
                  </a:lnTo>
                  <a:lnTo>
                    <a:pt x="2003" y="1162"/>
                  </a:lnTo>
                  <a:lnTo>
                    <a:pt x="2006" y="1165"/>
                  </a:lnTo>
                  <a:lnTo>
                    <a:pt x="2006" y="1166"/>
                  </a:lnTo>
                  <a:lnTo>
                    <a:pt x="2006" y="1169"/>
                  </a:lnTo>
                  <a:lnTo>
                    <a:pt x="2006" y="1169"/>
                  </a:lnTo>
                  <a:lnTo>
                    <a:pt x="2009" y="1170"/>
                  </a:lnTo>
                  <a:lnTo>
                    <a:pt x="2016" y="1173"/>
                  </a:lnTo>
                  <a:lnTo>
                    <a:pt x="2016" y="1173"/>
                  </a:lnTo>
                  <a:lnTo>
                    <a:pt x="2024" y="1173"/>
                  </a:lnTo>
                  <a:lnTo>
                    <a:pt x="2024" y="1173"/>
                  </a:lnTo>
                  <a:lnTo>
                    <a:pt x="2024" y="1176"/>
                  </a:lnTo>
                  <a:lnTo>
                    <a:pt x="2024" y="1176"/>
                  </a:lnTo>
                  <a:lnTo>
                    <a:pt x="2001" y="1176"/>
                  </a:lnTo>
                  <a:lnTo>
                    <a:pt x="2001" y="1176"/>
                  </a:lnTo>
                  <a:lnTo>
                    <a:pt x="1995" y="1176"/>
                  </a:lnTo>
                  <a:lnTo>
                    <a:pt x="1991" y="1175"/>
                  </a:lnTo>
                  <a:lnTo>
                    <a:pt x="1990" y="1170"/>
                  </a:lnTo>
                  <a:lnTo>
                    <a:pt x="1990" y="1165"/>
                  </a:lnTo>
                  <a:lnTo>
                    <a:pt x="1990" y="1165"/>
                  </a:lnTo>
                  <a:lnTo>
                    <a:pt x="1977" y="1163"/>
                  </a:lnTo>
                  <a:lnTo>
                    <a:pt x="1972" y="1165"/>
                  </a:lnTo>
                  <a:lnTo>
                    <a:pt x="1969" y="1166"/>
                  </a:lnTo>
                  <a:lnTo>
                    <a:pt x="1966" y="1169"/>
                  </a:lnTo>
                  <a:lnTo>
                    <a:pt x="1966" y="1169"/>
                  </a:lnTo>
                  <a:lnTo>
                    <a:pt x="1965" y="1170"/>
                  </a:lnTo>
                  <a:lnTo>
                    <a:pt x="1962" y="1170"/>
                  </a:lnTo>
                  <a:lnTo>
                    <a:pt x="1955" y="1170"/>
                  </a:lnTo>
                  <a:lnTo>
                    <a:pt x="1955" y="1170"/>
                  </a:lnTo>
                  <a:lnTo>
                    <a:pt x="1952" y="1166"/>
                  </a:lnTo>
                  <a:lnTo>
                    <a:pt x="1952" y="1166"/>
                  </a:lnTo>
                  <a:lnTo>
                    <a:pt x="1966" y="1159"/>
                  </a:lnTo>
                  <a:lnTo>
                    <a:pt x="1966" y="1159"/>
                  </a:lnTo>
                  <a:lnTo>
                    <a:pt x="1962" y="1155"/>
                  </a:lnTo>
                  <a:lnTo>
                    <a:pt x="1958" y="1152"/>
                  </a:lnTo>
                  <a:lnTo>
                    <a:pt x="1954" y="1152"/>
                  </a:lnTo>
                  <a:lnTo>
                    <a:pt x="1948" y="1154"/>
                  </a:lnTo>
                  <a:lnTo>
                    <a:pt x="1948" y="1154"/>
                  </a:lnTo>
                  <a:lnTo>
                    <a:pt x="1944" y="1155"/>
                  </a:lnTo>
                  <a:lnTo>
                    <a:pt x="1941" y="1157"/>
                  </a:lnTo>
                  <a:lnTo>
                    <a:pt x="1937" y="1155"/>
                  </a:lnTo>
                  <a:lnTo>
                    <a:pt x="1933" y="1154"/>
                  </a:lnTo>
                  <a:lnTo>
                    <a:pt x="1933" y="1154"/>
                  </a:lnTo>
                  <a:lnTo>
                    <a:pt x="1929" y="1152"/>
                  </a:lnTo>
                  <a:lnTo>
                    <a:pt x="1926" y="1152"/>
                  </a:lnTo>
                  <a:lnTo>
                    <a:pt x="1915" y="1152"/>
                  </a:lnTo>
                  <a:lnTo>
                    <a:pt x="1915" y="1152"/>
                  </a:lnTo>
                  <a:lnTo>
                    <a:pt x="1911" y="1137"/>
                  </a:lnTo>
                  <a:lnTo>
                    <a:pt x="1911" y="1137"/>
                  </a:lnTo>
                  <a:lnTo>
                    <a:pt x="1904" y="1134"/>
                  </a:lnTo>
                  <a:lnTo>
                    <a:pt x="1904" y="1134"/>
                  </a:lnTo>
                  <a:lnTo>
                    <a:pt x="1904" y="1140"/>
                  </a:lnTo>
                  <a:lnTo>
                    <a:pt x="1901" y="1143"/>
                  </a:lnTo>
                  <a:lnTo>
                    <a:pt x="1898" y="1145"/>
                  </a:lnTo>
                  <a:lnTo>
                    <a:pt x="1894" y="1148"/>
                  </a:lnTo>
                  <a:lnTo>
                    <a:pt x="1886" y="1151"/>
                  </a:lnTo>
                  <a:lnTo>
                    <a:pt x="1882" y="1154"/>
                  </a:lnTo>
                  <a:lnTo>
                    <a:pt x="1879" y="1157"/>
                  </a:lnTo>
                  <a:lnTo>
                    <a:pt x="1879" y="1157"/>
                  </a:lnTo>
                  <a:lnTo>
                    <a:pt x="1882" y="1158"/>
                  </a:lnTo>
                  <a:lnTo>
                    <a:pt x="1886" y="1159"/>
                  </a:lnTo>
                  <a:lnTo>
                    <a:pt x="1893" y="1159"/>
                  </a:lnTo>
                  <a:lnTo>
                    <a:pt x="1901" y="1159"/>
                  </a:lnTo>
                  <a:lnTo>
                    <a:pt x="1904" y="1159"/>
                  </a:lnTo>
                  <a:lnTo>
                    <a:pt x="1908" y="1161"/>
                  </a:lnTo>
                  <a:lnTo>
                    <a:pt x="1908" y="1161"/>
                  </a:lnTo>
                  <a:lnTo>
                    <a:pt x="1908" y="1165"/>
                  </a:lnTo>
                  <a:lnTo>
                    <a:pt x="1908" y="1168"/>
                  </a:lnTo>
                  <a:lnTo>
                    <a:pt x="1912" y="1170"/>
                  </a:lnTo>
                  <a:lnTo>
                    <a:pt x="1918" y="1172"/>
                  </a:lnTo>
                  <a:lnTo>
                    <a:pt x="1918" y="1172"/>
                  </a:lnTo>
                  <a:lnTo>
                    <a:pt x="1911" y="1175"/>
                  </a:lnTo>
                  <a:lnTo>
                    <a:pt x="1902" y="1175"/>
                  </a:lnTo>
                  <a:lnTo>
                    <a:pt x="1888" y="1173"/>
                  </a:lnTo>
                  <a:lnTo>
                    <a:pt x="1888" y="1173"/>
                  </a:lnTo>
                  <a:lnTo>
                    <a:pt x="1868" y="1170"/>
                  </a:lnTo>
                  <a:lnTo>
                    <a:pt x="1868" y="1170"/>
                  </a:lnTo>
                  <a:lnTo>
                    <a:pt x="1868" y="1151"/>
                  </a:lnTo>
                  <a:lnTo>
                    <a:pt x="1868" y="1151"/>
                  </a:lnTo>
                  <a:lnTo>
                    <a:pt x="1864" y="1154"/>
                  </a:lnTo>
                  <a:lnTo>
                    <a:pt x="1859" y="1157"/>
                  </a:lnTo>
                  <a:lnTo>
                    <a:pt x="1850" y="1159"/>
                  </a:lnTo>
                  <a:lnTo>
                    <a:pt x="1841" y="1159"/>
                  </a:lnTo>
                  <a:lnTo>
                    <a:pt x="1832" y="1158"/>
                  </a:lnTo>
                  <a:lnTo>
                    <a:pt x="1832" y="1158"/>
                  </a:lnTo>
                  <a:lnTo>
                    <a:pt x="1828" y="1158"/>
                  </a:lnTo>
                  <a:lnTo>
                    <a:pt x="1825" y="1158"/>
                  </a:lnTo>
                  <a:lnTo>
                    <a:pt x="1822" y="1161"/>
                  </a:lnTo>
                  <a:lnTo>
                    <a:pt x="1821" y="1163"/>
                  </a:lnTo>
                  <a:lnTo>
                    <a:pt x="1821" y="1163"/>
                  </a:lnTo>
                  <a:lnTo>
                    <a:pt x="1818" y="1168"/>
                  </a:lnTo>
                  <a:lnTo>
                    <a:pt x="1812" y="1173"/>
                  </a:lnTo>
                  <a:lnTo>
                    <a:pt x="1812" y="1173"/>
                  </a:lnTo>
                  <a:lnTo>
                    <a:pt x="1804" y="1170"/>
                  </a:lnTo>
                  <a:lnTo>
                    <a:pt x="1794" y="1168"/>
                  </a:lnTo>
                  <a:lnTo>
                    <a:pt x="1790" y="1166"/>
                  </a:lnTo>
                  <a:lnTo>
                    <a:pt x="1785" y="1166"/>
                  </a:lnTo>
                  <a:lnTo>
                    <a:pt x="1779" y="1168"/>
                  </a:lnTo>
                  <a:lnTo>
                    <a:pt x="1775" y="1170"/>
                  </a:lnTo>
                  <a:lnTo>
                    <a:pt x="1775" y="1170"/>
                  </a:lnTo>
                  <a:lnTo>
                    <a:pt x="1776" y="1165"/>
                  </a:lnTo>
                  <a:lnTo>
                    <a:pt x="1776" y="1161"/>
                  </a:lnTo>
                  <a:lnTo>
                    <a:pt x="1776" y="1161"/>
                  </a:lnTo>
                  <a:lnTo>
                    <a:pt x="1774" y="1157"/>
                  </a:lnTo>
                  <a:lnTo>
                    <a:pt x="1769" y="1151"/>
                  </a:lnTo>
                  <a:lnTo>
                    <a:pt x="1769" y="1151"/>
                  </a:lnTo>
                  <a:lnTo>
                    <a:pt x="1760" y="1155"/>
                  </a:lnTo>
                  <a:lnTo>
                    <a:pt x="1760" y="1155"/>
                  </a:lnTo>
                  <a:lnTo>
                    <a:pt x="1753" y="1161"/>
                  </a:lnTo>
                  <a:lnTo>
                    <a:pt x="1749" y="1161"/>
                  </a:lnTo>
                  <a:lnTo>
                    <a:pt x="1743" y="1161"/>
                  </a:lnTo>
                  <a:lnTo>
                    <a:pt x="1743" y="1161"/>
                  </a:lnTo>
                  <a:lnTo>
                    <a:pt x="1740" y="1161"/>
                  </a:lnTo>
                  <a:lnTo>
                    <a:pt x="1736" y="1162"/>
                  </a:lnTo>
                  <a:lnTo>
                    <a:pt x="1729" y="1168"/>
                  </a:lnTo>
                  <a:lnTo>
                    <a:pt x="1729" y="1168"/>
                  </a:lnTo>
                  <a:lnTo>
                    <a:pt x="1725" y="1169"/>
                  </a:lnTo>
                  <a:lnTo>
                    <a:pt x="1722" y="1170"/>
                  </a:lnTo>
                  <a:lnTo>
                    <a:pt x="1721" y="1169"/>
                  </a:lnTo>
                  <a:lnTo>
                    <a:pt x="1721" y="1169"/>
                  </a:lnTo>
                  <a:lnTo>
                    <a:pt x="1717" y="1168"/>
                  </a:lnTo>
                  <a:lnTo>
                    <a:pt x="1714" y="1169"/>
                  </a:lnTo>
                  <a:lnTo>
                    <a:pt x="1714" y="1169"/>
                  </a:lnTo>
                  <a:lnTo>
                    <a:pt x="1706" y="1170"/>
                  </a:lnTo>
                  <a:lnTo>
                    <a:pt x="1699" y="1169"/>
                  </a:lnTo>
                  <a:lnTo>
                    <a:pt x="1693" y="1166"/>
                  </a:lnTo>
                  <a:lnTo>
                    <a:pt x="1688" y="1161"/>
                  </a:lnTo>
                  <a:lnTo>
                    <a:pt x="1688" y="1161"/>
                  </a:lnTo>
                  <a:lnTo>
                    <a:pt x="1672" y="1162"/>
                  </a:lnTo>
                  <a:lnTo>
                    <a:pt x="1672" y="1162"/>
                  </a:lnTo>
                  <a:lnTo>
                    <a:pt x="1677" y="1151"/>
                  </a:lnTo>
                  <a:lnTo>
                    <a:pt x="1677" y="1151"/>
                  </a:lnTo>
                  <a:lnTo>
                    <a:pt x="1671" y="1151"/>
                  </a:lnTo>
                  <a:lnTo>
                    <a:pt x="1668" y="1151"/>
                  </a:lnTo>
                  <a:lnTo>
                    <a:pt x="1668" y="1151"/>
                  </a:lnTo>
                  <a:lnTo>
                    <a:pt x="1660" y="1154"/>
                  </a:lnTo>
                  <a:lnTo>
                    <a:pt x="1653" y="1155"/>
                  </a:lnTo>
                  <a:lnTo>
                    <a:pt x="1636" y="1152"/>
                  </a:lnTo>
                  <a:lnTo>
                    <a:pt x="1636" y="1152"/>
                  </a:lnTo>
                  <a:lnTo>
                    <a:pt x="1631" y="1152"/>
                  </a:lnTo>
                  <a:lnTo>
                    <a:pt x="1625" y="1152"/>
                  </a:lnTo>
                  <a:lnTo>
                    <a:pt x="1620" y="1154"/>
                  </a:lnTo>
                  <a:lnTo>
                    <a:pt x="1617" y="1155"/>
                  </a:lnTo>
                  <a:lnTo>
                    <a:pt x="1614" y="1158"/>
                  </a:lnTo>
                  <a:lnTo>
                    <a:pt x="1614" y="1158"/>
                  </a:lnTo>
                  <a:lnTo>
                    <a:pt x="1613" y="1161"/>
                  </a:lnTo>
                  <a:lnTo>
                    <a:pt x="1610" y="1162"/>
                  </a:lnTo>
                  <a:lnTo>
                    <a:pt x="1606" y="1162"/>
                  </a:lnTo>
                  <a:lnTo>
                    <a:pt x="1603" y="1162"/>
                  </a:lnTo>
                  <a:lnTo>
                    <a:pt x="1603" y="1162"/>
                  </a:lnTo>
                  <a:lnTo>
                    <a:pt x="1546" y="1155"/>
                  </a:lnTo>
                  <a:lnTo>
                    <a:pt x="1546" y="1155"/>
                  </a:lnTo>
                  <a:lnTo>
                    <a:pt x="1533" y="1154"/>
                  </a:lnTo>
                  <a:lnTo>
                    <a:pt x="1533" y="1154"/>
                  </a:lnTo>
                  <a:lnTo>
                    <a:pt x="1533" y="1144"/>
                  </a:lnTo>
                  <a:lnTo>
                    <a:pt x="1533" y="1144"/>
                  </a:lnTo>
                  <a:lnTo>
                    <a:pt x="1548" y="1140"/>
                  </a:lnTo>
                  <a:lnTo>
                    <a:pt x="1548" y="1140"/>
                  </a:lnTo>
                  <a:lnTo>
                    <a:pt x="1535" y="1134"/>
                  </a:lnTo>
                  <a:lnTo>
                    <a:pt x="1535" y="1134"/>
                  </a:lnTo>
                  <a:lnTo>
                    <a:pt x="1519" y="1132"/>
                  </a:lnTo>
                  <a:lnTo>
                    <a:pt x="1519" y="1132"/>
                  </a:lnTo>
                  <a:lnTo>
                    <a:pt x="1513" y="1132"/>
                  </a:lnTo>
                  <a:lnTo>
                    <a:pt x="1509" y="1134"/>
                  </a:lnTo>
                  <a:lnTo>
                    <a:pt x="1506" y="1139"/>
                  </a:lnTo>
                  <a:lnTo>
                    <a:pt x="1506" y="1144"/>
                  </a:lnTo>
                  <a:lnTo>
                    <a:pt x="1506" y="1144"/>
                  </a:lnTo>
                  <a:lnTo>
                    <a:pt x="1509" y="1151"/>
                  </a:lnTo>
                  <a:lnTo>
                    <a:pt x="1509" y="1151"/>
                  </a:lnTo>
                  <a:lnTo>
                    <a:pt x="1502" y="1150"/>
                  </a:lnTo>
                  <a:lnTo>
                    <a:pt x="1495" y="1148"/>
                  </a:lnTo>
                  <a:lnTo>
                    <a:pt x="1488" y="1150"/>
                  </a:lnTo>
                  <a:lnTo>
                    <a:pt x="1481" y="1151"/>
                  </a:lnTo>
                  <a:lnTo>
                    <a:pt x="1481" y="1151"/>
                  </a:lnTo>
                  <a:lnTo>
                    <a:pt x="1476" y="1152"/>
                  </a:lnTo>
                  <a:lnTo>
                    <a:pt x="1470" y="1154"/>
                  </a:lnTo>
                  <a:lnTo>
                    <a:pt x="1458" y="1152"/>
                  </a:lnTo>
                  <a:lnTo>
                    <a:pt x="1458" y="1152"/>
                  </a:lnTo>
                  <a:lnTo>
                    <a:pt x="1447" y="1152"/>
                  </a:lnTo>
                  <a:lnTo>
                    <a:pt x="1437" y="1151"/>
                  </a:lnTo>
                  <a:lnTo>
                    <a:pt x="1437" y="1151"/>
                  </a:lnTo>
                  <a:lnTo>
                    <a:pt x="1451" y="1141"/>
                  </a:lnTo>
                  <a:lnTo>
                    <a:pt x="1451" y="1141"/>
                  </a:lnTo>
                  <a:lnTo>
                    <a:pt x="1450" y="1137"/>
                  </a:lnTo>
                  <a:lnTo>
                    <a:pt x="1448" y="1136"/>
                  </a:lnTo>
                  <a:lnTo>
                    <a:pt x="1445" y="1134"/>
                  </a:lnTo>
                  <a:lnTo>
                    <a:pt x="1443" y="1134"/>
                  </a:lnTo>
                  <a:lnTo>
                    <a:pt x="1443" y="1134"/>
                  </a:lnTo>
                  <a:lnTo>
                    <a:pt x="1432" y="1137"/>
                  </a:lnTo>
                  <a:lnTo>
                    <a:pt x="1421" y="1141"/>
                  </a:lnTo>
                  <a:lnTo>
                    <a:pt x="1421" y="1141"/>
                  </a:lnTo>
                  <a:lnTo>
                    <a:pt x="1412" y="1145"/>
                  </a:lnTo>
                  <a:lnTo>
                    <a:pt x="1408" y="1147"/>
                  </a:lnTo>
                  <a:lnTo>
                    <a:pt x="1404" y="1147"/>
                  </a:lnTo>
                  <a:lnTo>
                    <a:pt x="1404" y="1147"/>
                  </a:lnTo>
                  <a:lnTo>
                    <a:pt x="1398" y="1145"/>
                  </a:lnTo>
                  <a:lnTo>
                    <a:pt x="1391" y="1147"/>
                  </a:lnTo>
                  <a:lnTo>
                    <a:pt x="1391" y="1147"/>
                  </a:lnTo>
                  <a:lnTo>
                    <a:pt x="1386" y="1148"/>
                  </a:lnTo>
                  <a:lnTo>
                    <a:pt x="1380" y="1148"/>
                  </a:lnTo>
                  <a:lnTo>
                    <a:pt x="1375" y="1147"/>
                  </a:lnTo>
                  <a:lnTo>
                    <a:pt x="1371" y="1143"/>
                  </a:lnTo>
                  <a:lnTo>
                    <a:pt x="1371" y="1143"/>
                  </a:lnTo>
                  <a:lnTo>
                    <a:pt x="1365" y="1147"/>
                  </a:lnTo>
                  <a:lnTo>
                    <a:pt x="1360" y="1148"/>
                  </a:lnTo>
                  <a:lnTo>
                    <a:pt x="1354" y="1147"/>
                  </a:lnTo>
                  <a:lnTo>
                    <a:pt x="1349" y="1143"/>
                  </a:lnTo>
                  <a:lnTo>
                    <a:pt x="1349" y="1143"/>
                  </a:lnTo>
                  <a:lnTo>
                    <a:pt x="1346" y="1143"/>
                  </a:lnTo>
                  <a:lnTo>
                    <a:pt x="1342" y="1143"/>
                  </a:lnTo>
                  <a:lnTo>
                    <a:pt x="1342" y="1143"/>
                  </a:lnTo>
                  <a:lnTo>
                    <a:pt x="1310" y="1143"/>
                  </a:lnTo>
                  <a:lnTo>
                    <a:pt x="1310" y="1143"/>
                  </a:lnTo>
                  <a:lnTo>
                    <a:pt x="1307" y="1143"/>
                  </a:lnTo>
                  <a:lnTo>
                    <a:pt x="1304" y="1143"/>
                  </a:lnTo>
                  <a:lnTo>
                    <a:pt x="1304" y="1143"/>
                  </a:lnTo>
                  <a:lnTo>
                    <a:pt x="1297" y="1145"/>
                  </a:lnTo>
                  <a:lnTo>
                    <a:pt x="1292" y="1145"/>
                  </a:lnTo>
                  <a:lnTo>
                    <a:pt x="1286" y="1144"/>
                  </a:lnTo>
                  <a:lnTo>
                    <a:pt x="1281" y="1140"/>
                  </a:lnTo>
                  <a:lnTo>
                    <a:pt x="1281" y="1140"/>
                  </a:lnTo>
                  <a:lnTo>
                    <a:pt x="1279" y="1139"/>
                  </a:lnTo>
                  <a:lnTo>
                    <a:pt x="1277" y="1139"/>
                  </a:lnTo>
                  <a:lnTo>
                    <a:pt x="1268" y="1139"/>
                  </a:lnTo>
                  <a:lnTo>
                    <a:pt x="1268" y="1139"/>
                  </a:lnTo>
                  <a:lnTo>
                    <a:pt x="1253" y="1139"/>
                  </a:lnTo>
                  <a:lnTo>
                    <a:pt x="1246" y="1137"/>
                  </a:lnTo>
                  <a:lnTo>
                    <a:pt x="1238" y="1136"/>
                  </a:lnTo>
                  <a:lnTo>
                    <a:pt x="1238" y="1136"/>
                  </a:lnTo>
                  <a:lnTo>
                    <a:pt x="1234" y="1134"/>
                  </a:lnTo>
                  <a:lnTo>
                    <a:pt x="1228" y="1134"/>
                  </a:lnTo>
                  <a:lnTo>
                    <a:pt x="1224" y="1136"/>
                  </a:lnTo>
                  <a:lnTo>
                    <a:pt x="1218" y="1139"/>
                  </a:lnTo>
                  <a:lnTo>
                    <a:pt x="1218" y="1139"/>
                  </a:lnTo>
                  <a:lnTo>
                    <a:pt x="1213" y="1140"/>
                  </a:lnTo>
                  <a:lnTo>
                    <a:pt x="1207" y="1141"/>
                  </a:lnTo>
                  <a:lnTo>
                    <a:pt x="1196" y="1140"/>
                  </a:lnTo>
                  <a:lnTo>
                    <a:pt x="1196" y="1140"/>
                  </a:lnTo>
                  <a:lnTo>
                    <a:pt x="1177" y="1137"/>
                  </a:lnTo>
                  <a:lnTo>
                    <a:pt x="1167" y="1136"/>
                  </a:lnTo>
                  <a:lnTo>
                    <a:pt x="1157" y="1139"/>
                  </a:lnTo>
                  <a:lnTo>
                    <a:pt x="1157" y="1139"/>
                  </a:lnTo>
                  <a:lnTo>
                    <a:pt x="1155" y="1139"/>
                  </a:lnTo>
                  <a:lnTo>
                    <a:pt x="1152" y="1137"/>
                  </a:lnTo>
                  <a:lnTo>
                    <a:pt x="1152" y="1137"/>
                  </a:lnTo>
                  <a:lnTo>
                    <a:pt x="1144" y="1134"/>
                  </a:lnTo>
                  <a:lnTo>
                    <a:pt x="1134" y="1133"/>
                  </a:lnTo>
                  <a:lnTo>
                    <a:pt x="1126" y="1133"/>
                  </a:lnTo>
                  <a:lnTo>
                    <a:pt x="1116" y="1132"/>
                  </a:lnTo>
                  <a:lnTo>
                    <a:pt x="1116" y="1132"/>
                  </a:lnTo>
                  <a:lnTo>
                    <a:pt x="1105" y="1130"/>
                  </a:lnTo>
                  <a:lnTo>
                    <a:pt x="1105" y="1130"/>
                  </a:lnTo>
                  <a:lnTo>
                    <a:pt x="1102" y="1129"/>
                  </a:lnTo>
                  <a:lnTo>
                    <a:pt x="1098" y="1130"/>
                  </a:lnTo>
                  <a:lnTo>
                    <a:pt x="1098" y="1130"/>
                  </a:lnTo>
                  <a:lnTo>
                    <a:pt x="1091" y="1132"/>
                  </a:lnTo>
                  <a:lnTo>
                    <a:pt x="1083" y="1133"/>
                  </a:lnTo>
                  <a:lnTo>
                    <a:pt x="1066" y="1132"/>
                  </a:lnTo>
                  <a:lnTo>
                    <a:pt x="1066" y="1132"/>
                  </a:lnTo>
                  <a:lnTo>
                    <a:pt x="1051" y="1130"/>
                  </a:lnTo>
                  <a:lnTo>
                    <a:pt x="1034" y="1129"/>
                  </a:lnTo>
                  <a:lnTo>
                    <a:pt x="1034" y="1129"/>
                  </a:lnTo>
                  <a:lnTo>
                    <a:pt x="1026" y="1130"/>
                  </a:lnTo>
                  <a:lnTo>
                    <a:pt x="1018" y="1132"/>
                  </a:lnTo>
                  <a:lnTo>
                    <a:pt x="1018" y="1132"/>
                  </a:lnTo>
                  <a:lnTo>
                    <a:pt x="1016" y="1127"/>
                  </a:lnTo>
                  <a:lnTo>
                    <a:pt x="1016" y="1125"/>
                  </a:lnTo>
                  <a:lnTo>
                    <a:pt x="1015" y="1123"/>
                  </a:lnTo>
                  <a:lnTo>
                    <a:pt x="1015" y="1123"/>
                  </a:lnTo>
                  <a:lnTo>
                    <a:pt x="1011" y="1122"/>
                  </a:lnTo>
                  <a:lnTo>
                    <a:pt x="1005" y="1121"/>
                  </a:lnTo>
                  <a:lnTo>
                    <a:pt x="1005" y="1121"/>
                  </a:lnTo>
                  <a:lnTo>
                    <a:pt x="1004" y="1125"/>
                  </a:lnTo>
                  <a:lnTo>
                    <a:pt x="1002" y="1127"/>
                  </a:lnTo>
                  <a:lnTo>
                    <a:pt x="1000" y="1130"/>
                  </a:lnTo>
                  <a:lnTo>
                    <a:pt x="995" y="1132"/>
                  </a:lnTo>
                  <a:lnTo>
                    <a:pt x="995" y="1132"/>
                  </a:lnTo>
                  <a:lnTo>
                    <a:pt x="991" y="1130"/>
                  </a:lnTo>
                  <a:lnTo>
                    <a:pt x="989" y="1129"/>
                  </a:lnTo>
                  <a:lnTo>
                    <a:pt x="987" y="1126"/>
                  </a:lnTo>
                  <a:lnTo>
                    <a:pt x="986" y="1123"/>
                  </a:lnTo>
                  <a:lnTo>
                    <a:pt x="986" y="1123"/>
                  </a:lnTo>
                  <a:lnTo>
                    <a:pt x="980" y="1132"/>
                  </a:lnTo>
                  <a:lnTo>
                    <a:pt x="980" y="1132"/>
                  </a:lnTo>
                  <a:lnTo>
                    <a:pt x="972" y="1129"/>
                  </a:lnTo>
                  <a:lnTo>
                    <a:pt x="972" y="1129"/>
                  </a:lnTo>
                  <a:lnTo>
                    <a:pt x="958" y="1126"/>
                  </a:lnTo>
                  <a:lnTo>
                    <a:pt x="946" y="1125"/>
                  </a:lnTo>
                  <a:lnTo>
                    <a:pt x="919" y="1123"/>
                  </a:lnTo>
                  <a:lnTo>
                    <a:pt x="919" y="1123"/>
                  </a:lnTo>
                  <a:lnTo>
                    <a:pt x="908" y="1122"/>
                  </a:lnTo>
                  <a:lnTo>
                    <a:pt x="905" y="1121"/>
                  </a:lnTo>
                  <a:lnTo>
                    <a:pt x="901" y="1118"/>
                  </a:lnTo>
                  <a:lnTo>
                    <a:pt x="901" y="1118"/>
                  </a:lnTo>
                  <a:lnTo>
                    <a:pt x="879" y="1123"/>
                  </a:lnTo>
                  <a:lnTo>
                    <a:pt x="879" y="1123"/>
                  </a:lnTo>
                  <a:lnTo>
                    <a:pt x="874" y="1119"/>
                  </a:lnTo>
                  <a:lnTo>
                    <a:pt x="869" y="1114"/>
                  </a:lnTo>
                  <a:lnTo>
                    <a:pt x="865" y="1111"/>
                  </a:lnTo>
                  <a:lnTo>
                    <a:pt x="863" y="1109"/>
                  </a:lnTo>
                  <a:lnTo>
                    <a:pt x="860" y="1109"/>
                  </a:lnTo>
                  <a:lnTo>
                    <a:pt x="860" y="1109"/>
                  </a:lnTo>
                  <a:lnTo>
                    <a:pt x="854" y="1111"/>
                  </a:lnTo>
                  <a:lnTo>
                    <a:pt x="850" y="1112"/>
                  </a:lnTo>
                  <a:lnTo>
                    <a:pt x="847" y="1116"/>
                  </a:lnTo>
                  <a:lnTo>
                    <a:pt x="846" y="1121"/>
                  </a:lnTo>
                  <a:lnTo>
                    <a:pt x="846" y="1121"/>
                  </a:lnTo>
                  <a:lnTo>
                    <a:pt x="828" y="1122"/>
                  </a:lnTo>
                  <a:lnTo>
                    <a:pt x="820" y="1121"/>
                  </a:lnTo>
                  <a:lnTo>
                    <a:pt x="810" y="1118"/>
                  </a:lnTo>
                  <a:lnTo>
                    <a:pt x="810" y="1118"/>
                  </a:lnTo>
                  <a:lnTo>
                    <a:pt x="807" y="1118"/>
                  </a:lnTo>
                  <a:lnTo>
                    <a:pt x="803" y="1119"/>
                  </a:lnTo>
                  <a:lnTo>
                    <a:pt x="803" y="1119"/>
                  </a:lnTo>
                  <a:lnTo>
                    <a:pt x="796" y="1122"/>
                  </a:lnTo>
                  <a:lnTo>
                    <a:pt x="791" y="1123"/>
                  </a:lnTo>
                  <a:lnTo>
                    <a:pt x="784" y="1122"/>
                  </a:lnTo>
                  <a:lnTo>
                    <a:pt x="778" y="1118"/>
                  </a:lnTo>
                  <a:lnTo>
                    <a:pt x="778" y="1118"/>
                  </a:lnTo>
                  <a:lnTo>
                    <a:pt x="774" y="1115"/>
                  </a:lnTo>
                  <a:lnTo>
                    <a:pt x="768" y="1114"/>
                  </a:lnTo>
                  <a:lnTo>
                    <a:pt x="763" y="1114"/>
                  </a:lnTo>
                  <a:lnTo>
                    <a:pt x="756" y="1118"/>
                  </a:lnTo>
                  <a:lnTo>
                    <a:pt x="756" y="1118"/>
                  </a:lnTo>
                  <a:lnTo>
                    <a:pt x="753" y="1119"/>
                  </a:lnTo>
                  <a:lnTo>
                    <a:pt x="749" y="1121"/>
                  </a:lnTo>
                  <a:lnTo>
                    <a:pt x="745" y="1119"/>
                  </a:lnTo>
                  <a:lnTo>
                    <a:pt x="741" y="1119"/>
                  </a:lnTo>
                  <a:lnTo>
                    <a:pt x="741" y="1119"/>
                  </a:lnTo>
                  <a:lnTo>
                    <a:pt x="735" y="1116"/>
                  </a:lnTo>
                  <a:lnTo>
                    <a:pt x="730" y="1115"/>
                  </a:lnTo>
                  <a:lnTo>
                    <a:pt x="724" y="1115"/>
                  </a:lnTo>
                  <a:lnTo>
                    <a:pt x="717" y="1118"/>
                  </a:lnTo>
                  <a:lnTo>
                    <a:pt x="717" y="1118"/>
                  </a:lnTo>
                  <a:lnTo>
                    <a:pt x="716" y="1119"/>
                  </a:lnTo>
                  <a:lnTo>
                    <a:pt x="713" y="1119"/>
                  </a:lnTo>
                  <a:lnTo>
                    <a:pt x="706" y="1118"/>
                  </a:lnTo>
                  <a:lnTo>
                    <a:pt x="706" y="1118"/>
                  </a:lnTo>
                  <a:lnTo>
                    <a:pt x="706" y="1114"/>
                  </a:lnTo>
                  <a:lnTo>
                    <a:pt x="707" y="1108"/>
                  </a:lnTo>
                  <a:lnTo>
                    <a:pt x="710" y="1105"/>
                  </a:lnTo>
                  <a:lnTo>
                    <a:pt x="713" y="1101"/>
                  </a:lnTo>
                  <a:lnTo>
                    <a:pt x="713" y="1101"/>
                  </a:lnTo>
                  <a:lnTo>
                    <a:pt x="714" y="1098"/>
                  </a:lnTo>
                  <a:lnTo>
                    <a:pt x="716" y="1097"/>
                  </a:lnTo>
                  <a:lnTo>
                    <a:pt x="713" y="1096"/>
                  </a:lnTo>
                  <a:lnTo>
                    <a:pt x="710" y="1094"/>
                  </a:lnTo>
                  <a:lnTo>
                    <a:pt x="710" y="1094"/>
                  </a:lnTo>
                  <a:lnTo>
                    <a:pt x="705" y="1103"/>
                  </a:lnTo>
                  <a:lnTo>
                    <a:pt x="705" y="1103"/>
                  </a:lnTo>
                  <a:lnTo>
                    <a:pt x="701" y="1107"/>
                  </a:lnTo>
                  <a:lnTo>
                    <a:pt x="698" y="1108"/>
                  </a:lnTo>
                  <a:lnTo>
                    <a:pt x="694" y="1109"/>
                  </a:lnTo>
                  <a:lnTo>
                    <a:pt x="694" y="1109"/>
                  </a:lnTo>
                  <a:lnTo>
                    <a:pt x="687" y="1111"/>
                  </a:lnTo>
                  <a:lnTo>
                    <a:pt x="681" y="1114"/>
                  </a:lnTo>
                  <a:lnTo>
                    <a:pt x="681" y="1114"/>
                  </a:lnTo>
                  <a:lnTo>
                    <a:pt x="677" y="1115"/>
                  </a:lnTo>
                  <a:lnTo>
                    <a:pt x="673" y="1116"/>
                  </a:lnTo>
                  <a:lnTo>
                    <a:pt x="665" y="1118"/>
                  </a:lnTo>
                  <a:lnTo>
                    <a:pt x="665" y="1118"/>
                  </a:lnTo>
                  <a:lnTo>
                    <a:pt x="658" y="1116"/>
                  </a:lnTo>
                  <a:lnTo>
                    <a:pt x="651" y="1114"/>
                  </a:lnTo>
                  <a:lnTo>
                    <a:pt x="645" y="1111"/>
                  </a:lnTo>
                  <a:lnTo>
                    <a:pt x="640" y="1105"/>
                  </a:lnTo>
                  <a:lnTo>
                    <a:pt x="640" y="1105"/>
                  </a:lnTo>
                  <a:lnTo>
                    <a:pt x="637" y="1103"/>
                  </a:lnTo>
                  <a:lnTo>
                    <a:pt x="633" y="1101"/>
                  </a:lnTo>
                  <a:lnTo>
                    <a:pt x="633" y="1101"/>
                  </a:lnTo>
                  <a:lnTo>
                    <a:pt x="631" y="1103"/>
                  </a:lnTo>
                  <a:lnTo>
                    <a:pt x="631" y="1103"/>
                  </a:lnTo>
                  <a:lnTo>
                    <a:pt x="633" y="1105"/>
                  </a:lnTo>
                  <a:lnTo>
                    <a:pt x="633" y="1109"/>
                  </a:lnTo>
                  <a:lnTo>
                    <a:pt x="633" y="1109"/>
                  </a:lnTo>
                  <a:lnTo>
                    <a:pt x="633" y="1112"/>
                  </a:lnTo>
                  <a:lnTo>
                    <a:pt x="630" y="1115"/>
                  </a:lnTo>
                  <a:lnTo>
                    <a:pt x="626" y="1116"/>
                  </a:lnTo>
                  <a:lnTo>
                    <a:pt x="623" y="1115"/>
                  </a:lnTo>
                  <a:lnTo>
                    <a:pt x="623" y="1115"/>
                  </a:lnTo>
                  <a:lnTo>
                    <a:pt x="620" y="1112"/>
                  </a:lnTo>
                  <a:lnTo>
                    <a:pt x="617" y="1111"/>
                  </a:lnTo>
                  <a:lnTo>
                    <a:pt x="611" y="1111"/>
                  </a:lnTo>
                  <a:lnTo>
                    <a:pt x="597" y="1112"/>
                  </a:lnTo>
                  <a:lnTo>
                    <a:pt x="597" y="1112"/>
                  </a:lnTo>
                  <a:lnTo>
                    <a:pt x="579" y="1115"/>
                  </a:lnTo>
                  <a:lnTo>
                    <a:pt x="579" y="1115"/>
                  </a:lnTo>
                  <a:lnTo>
                    <a:pt x="581" y="1108"/>
                  </a:lnTo>
                  <a:lnTo>
                    <a:pt x="581" y="1108"/>
                  </a:lnTo>
                  <a:lnTo>
                    <a:pt x="584" y="1103"/>
                  </a:lnTo>
                  <a:lnTo>
                    <a:pt x="584" y="1103"/>
                  </a:lnTo>
                  <a:lnTo>
                    <a:pt x="577" y="1101"/>
                  </a:lnTo>
                  <a:lnTo>
                    <a:pt x="569" y="1101"/>
                  </a:lnTo>
                  <a:lnTo>
                    <a:pt x="555" y="1105"/>
                  </a:lnTo>
                  <a:lnTo>
                    <a:pt x="555" y="1105"/>
                  </a:lnTo>
                  <a:lnTo>
                    <a:pt x="550" y="1108"/>
                  </a:lnTo>
                  <a:lnTo>
                    <a:pt x="544" y="1114"/>
                  </a:lnTo>
                  <a:lnTo>
                    <a:pt x="544" y="1114"/>
                  </a:lnTo>
                  <a:lnTo>
                    <a:pt x="543" y="1112"/>
                  </a:lnTo>
                  <a:lnTo>
                    <a:pt x="540" y="1111"/>
                  </a:lnTo>
                  <a:lnTo>
                    <a:pt x="540" y="1111"/>
                  </a:lnTo>
                  <a:lnTo>
                    <a:pt x="525" y="1112"/>
                  </a:lnTo>
                  <a:lnTo>
                    <a:pt x="511" y="1112"/>
                  </a:lnTo>
                  <a:lnTo>
                    <a:pt x="496" y="1112"/>
                  </a:lnTo>
                  <a:lnTo>
                    <a:pt x="482" y="1112"/>
                  </a:lnTo>
                  <a:lnTo>
                    <a:pt x="482" y="1112"/>
                  </a:lnTo>
                  <a:lnTo>
                    <a:pt x="478" y="1112"/>
                  </a:lnTo>
                  <a:lnTo>
                    <a:pt x="475" y="1112"/>
                  </a:lnTo>
                  <a:lnTo>
                    <a:pt x="475" y="1112"/>
                  </a:lnTo>
                  <a:lnTo>
                    <a:pt x="469" y="1111"/>
                  </a:lnTo>
                  <a:lnTo>
                    <a:pt x="462" y="1111"/>
                  </a:lnTo>
                  <a:lnTo>
                    <a:pt x="449" y="1112"/>
                  </a:lnTo>
                  <a:lnTo>
                    <a:pt x="436" y="1114"/>
                  </a:lnTo>
                  <a:lnTo>
                    <a:pt x="422" y="1115"/>
                  </a:lnTo>
                  <a:lnTo>
                    <a:pt x="422" y="1115"/>
                  </a:lnTo>
                  <a:lnTo>
                    <a:pt x="417" y="1115"/>
                  </a:lnTo>
                  <a:lnTo>
                    <a:pt x="413" y="1115"/>
                  </a:lnTo>
                  <a:lnTo>
                    <a:pt x="413" y="1115"/>
                  </a:lnTo>
                  <a:lnTo>
                    <a:pt x="407" y="1112"/>
                  </a:lnTo>
                  <a:lnTo>
                    <a:pt x="401" y="1109"/>
                  </a:lnTo>
                  <a:lnTo>
                    <a:pt x="390" y="1108"/>
                  </a:lnTo>
                  <a:lnTo>
                    <a:pt x="378" y="1109"/>
                  </a:lnTo>
                  <a:lnTo>
                    <a:pt x="367" y="1111"/>
                  </a:lnTo>
                  <a:lnTo>
                    <a:pt x="367" y="1111"/>
                  </a:lnTo>
                  <a:lnTo>
                    <a:pt x="347" y="1114"/>
                  </a:lnTo>
                  <a:lnTo>
                    <a:pt x="328" y="1115"/>
                  </a:lnTo>
                  <a:lnTo>
                    <a:pt x="328" y="1115"/>
                  </a:lnTo>
                  <a:lnTo>
                    <a:pt x="324" y="1115"/>
                  </a:lnTo>
                  <a:lnTo>
                    <a:pt x="320" y="1112"/>
                  </a:lnTo>
                  <a:lnTo>
                    <a:pt x="311" y="1107"/>
                  </a:lnTo>
                  <a:lnTo>
                    <a:pt x="311" y="1107"/>
                  </a:lnTo>
                  <a:lnTo>
                    <a:pt x="305" y="1111"/>
                  </a:lnTo>
                  <a:lnTo>
                    <a:pt x="299" y="1112"/>
                  </a:lnTo>
                  <a:lnTo>
                    <a:pt x="295" y="1111"/>
                  </a:lnTo>
                  <a:lnTo>
                    <a:pt x="288" y="1105"/>
                  </a:lnTo>
                  <a:lnTo>
                    <a:pt x="288" y="1105"/>
                  </a:lnTo>
                  <a:lnTo>
                    <a:pt x="284" y="1104"/>
                  </a:lnTo>
                  <a:lnTo>
                    <a:pt x="281" y="1104"/>
                  </a:lnTo>
                  <a:lnTo>
                    <a:pt x="278" y="1104"/>
                  </a:lnTo>
                  <a:lnTo>
                    <a:pt x="275" y="1105"/>
                  </a:lnTo>
                  <a:lnTo>
                    <a:pt x="275" y="1105"/>
                  </a:lnTo>
                  <a:lnTo>
                    <a:pt x="266" y="1109"/>
                  </a:lnTo>
                  <a:lnTo>
                    <a:pt x="257" y="1111"/>
                  </a:lnTo>
                  <a:lnTo>
                    <a:pt x="249" y="1109"/>
                  </a:lnTo>
                  <a:lnTo>
                    <a:pt x="241" y="1105"/>
                  </a:lnTo>
                  <a:lnTo>
                    <a:pt x="241" y="1105"/>
                  </a:lnTo>
                  <a:lnTo>
                    <a:pt x="237" y="1103"/>
                  </a:lnTo>
                  <a:lnTo>
                    <a:pt x="233" y="1103"/>
                  </a:lnTo>
                  <a:lnTo>
                    <a:pt x="227" y="1103"/>
                  </a:lnTo>
                  <a:lnTo>
                    <a:pt x="223" y="1104"/>
                  </a:lnTo>
                  <a:lnTo>
                    <a:pt x="223" y="1104"/>
                  </a:lnTo>
                  <a:lnTo>
                    <a:pt x="216" y="1105"/>
                  </a:lnTo>
                  <a:lnTo>
                    <a:pt x="209" y="1105"/>
                  </a:lnTo>
                  <a:lnTo>
                    <a:pt x="202" y="1104"/>
                  </a:lnTo>
                  <a:lnTo>
                    <a:pt x="195" y="1103"/>
                  </a:lnTo>
                  <a:lnTo>
                    <a:pt x="195" y="1103"/>
                  </a:lnTo>
                  <a:lnTo>
                    <a:pt x="194" y="1101"/>
                  </a:lnTo>
                  <a:lnTo>
                    <a:pt x="192" y="1100"/>
                  </a:lnTo>
                  <a:lnTo>
                    <a:pt x="191" y="1094"/>
                  </a:lnTo>
                  <a:lnTo>
                    <a:pt x="191" y="1094"/>
                  </a:lnTo>
                  <a:lnTo>
                    <a:pt x="191" y="1091"/>
                  </a:lnTo>
                  <a:lnTo>
                    <a:pt x="192" y="1087"/>
                  </a:lnTo>
                  <a:lnTo>
                    <a:pt x="195" y="1085"/>
                  </a:lnTo>
                  <a:lnTo>
                    <a:pt x="199" y="1082"/>
                  </a:lnTo>
                  <a:lnTo>
                    <a:pt x="199" y="1082"/>
                  </a:lnTo>
                  <a:lnTo>
                    <a:pt x="202" y="1083"/>
                  </a:lnTo>
                  <a:lnTo>
                    <a:pt x="205" y="1085"/>
                  </a:lnTo>
                  <a:lnTo>
                    <a:pt x="206" y="1087"/>
                  </a:lnTo>
                  <a:lnTo>
                    <a:pt x="205" y="1093"/>
                  </a:lnTo>
                  <a:lnTo>
                    <a:pt x="206" y="1097"/>
                  </a:lnTo>
                  <a:lnTo>
                    <a:pt x="206" y="1097"/>
                  </a:lnTo>
                  <a:lnTo>
                    <a:pt x="216" y="1097"/>
                  </a:lnTo>
                  <a:lnTo>
                    <a:pt x="216" y="1097"/>
                  </a:lnTo>
                  <a:lnTo>
                    <a:pt x="220" y="1080"/>
                  </a:lnTo>
                  <a:lnTo>
                    <a:pt x="220" y="1080"/>
                  </a:lnTo>
                  <a:lnTo>
                    <a:pt x="231" y="1076"/>
                  </a:lnTo>
                  <a:lnTo>
                    <a:pt x="237" y="1075"/>
                  </a:lnTo>
                  <a:lnTo>
                    <a:pt x="244" y="1076"/>
                  </a:lnTo>
                  <a:lnTo>
                    <a:pt x="244" y="1076"/>
                  </a:lnTo>
                  <a:lnTo>
                    <a:pt x="246" y="1075"/>
                  </a:lnTo>
                  <a:lnTo>
                    <a:pt x="248" y="1072"/>
                  </a:lnTo>
                  <a:lnTo>
                    <a:pt x="248" y="1072"/>
                  </a:lnTo>
                  <a:lnTo>
                    <a:pt x="248" y="1068"/>
                  </a:lnTo>
                  <a:lnTo>
                    <a:pt x="246" y="1064"/>
                  </a:lnTo>
                  <a:lnTo>
                    <a:pt x="246" y="1064"/>
                  </a:lnTo>
                  <a:lnTo>
                    <a:pt x="273" y="1054"/>
                  </a:lnTo>
                  <a:lnTo>
                    <a:pt x="273" y="1054"/>
                  </a:lnTo>
                  <a:lnTo>
                    <a:pt x="269" y="1051"/>
                  </a:lnTo>
                  <a:lnTo>
                    <a:pt x="266" y="1049"/>
                  </a:lnTo>
                  <a:lnTo>
                    <a:pt x="266" y="1049"/>
                  </a:lnTo>
                  <a:lnTo>
                    <a:pt x="260" y="1050"/>
                  </a:lnTo>
                  <a:lnTo>
                    <a:pt x="255" y="1050"/>
                  </a:lnTo>
                  <a:lnTo>
                    <a:pt x="249" y="1047"/>
                  </a:lnTo>
                  <a:lnTo>
                    <a:pt x="244" y="1043"/>
                  </a:lnTo>
                  <a:lnTo>
                    <a:pt x="244" y="1043"/>
                  </a:lnTo>
                  <a:lnTo>
                    <a:pt x="235" y="1053"/>
                  </a:lnTo>
                  <a:lnTo>
                    <a:pt x="235" y="1053"/>
                  </a:lnTo>
                  <a:lnTo>
                    <a:pt x="231" y="1055"/>
                  </a:lnTo>
                  <a:lnTo>
                    <a:pt x="227" y="1058"/>
                  </a:lnTo>
                  <a:lnTo>
                    <a:pt x="223" y="1061"/>
                  </a:lnTo>
                  <a:lnTo>
                    <a:pt x="216" y="1061"/>
                  </a:lnTo>
                  <a:lnTo>
                    <a:pt x="216" y="1061"/>
                  </a:lnTo>
                  <a:lnTo>
                    <a:pt x="210" y="1060"/>
                  </a:lnTo>
                  <a:lnTo>
                    <a:pt x="206" y="1057"/>
                  </a:lnTo>
                  <a:lnTo>
                    <a:pt x="206" y="1057"/>
                  </a:lnTo>
                  <a:lnTo>
                    <a:pt x="201" y="1051"/>
                  </a:lnTo>
                  <a:lnTo>
                    <a:pt x="194" y="1047"/>
                  </a:lnTo>
                  <a:lnTo>
                    <a:pt x="194" y="1047"/>
                  </a:lnTo>
                  <a:lnTo>
                    <a:pt x="195" y="1033"/>
                  </a:lnTo>
                  <a:lnTo>
                    <a:pt x="195" y="1033"/>
                  </a:lnTo>
                  <a:lnTo>
                    <a:pt x="203" y="1037"/>
                  </a:lnTo>
                  <a:lnTo>
                    <a:pt x="212" y="1040"/>
                  </a:lnTo>
                  <a:lnTo>
                    <a:pt x="220" y="1040"/>
                  </a:lnTo>
                  <a:lnTo>
                    <a:pt x="230" y="1039"/>
                  </a:lnTo>
                  <a:lnTo>
                    <a:pt x="230" y="1039"/>
                  </a:lnTo>
                  <a:lnTo>
                    <a:pt x="233" y="1035"/>
                  </a:lnTo>
                  <a:lnTo>
                    <a:pt x="234" y="1031"/>
                  </a:lnTo>
                  <a:lnTo>
                    <a:pt x="234" y="1031"/>
                  </a:lnTo>
                  <a:lnTo>
                    <a:pt x="235" y="1024"/>
                  </a:lnTo>
                  <a:lnTo>
                    <a:pt x="234" y="1019"/>
                  </a:lnTo>
                  <a:lnTo>
                    <a:pt x="233" y="1017"/>
                  </a:lnTo>
                  <a:lnTo>
                    <a:pt x="233" y="1017"/>
                  </a:lnTo>
                  <a:lnTo>
                    <a:pt x="230" y="1014"/>
                  </a:lnTo>
                  <a:lnTo>
                    <a:pt x="226" y="1014"/>
                  </a:lnTo>
                  <a:lnTo>
                    <a:pt x="217" y="1017"/>
                  </a:lnTo>
                  <a:lnTo>
                    <a:pt x="217" y="1017"/>
                  </a:lnTo>
                  <a:lnTo>
                    <a:pt x="213" y="1035"/>
                  </a:lnTo>
                  <a:lnTo>
                    <a:pt x="213" y="1035"/>
                  </a:lnTo>
                  <a:lnTo>
                    <a:pt x="209" y="1033"/>
                  </a:lnTo>
                  <a:lnTo>
                    <a:pt x="209" y="1033"/>
                  </a:lnTo>
                  <a:lnTo>
                    <a:pt x="210" y="1018"/>
                  </a:lnTo>
                  <a:lnTo>
                    <a:pt x="210" y="1018"/>
                  </a:lnTo>
                  <a:lnTo>
                    <a:pt x="206" y="1015"/>
                  </a:lnTo>
                  <a:lnTo>
                    <a:pt x="203" y="1017"/>
                  </a:lnTo>
                  <a:lnTo>
                    <a:pt x="197" y="1021"/>
                  </a:lnTo>
                  <a:lnTo>
                    <a:pt x="197" y="1021"/>
                  </a:lnTo>
                  <a:lnTo>
                    <a:pt x="188" y="1018"/>
                  </a:lnTo>
                  <a:lnTo>
                    <a:pt x="188" y="1018"/>
                  </a:lnTo>
                  <a:lnTo>
                    <a:pt x="188" y="1003"/>
                  </a:lnTo>
                  <a:lnTo>
                    <a:pt x="188" y="1003"/>
                  </a:lnTo>
                  <a:lnTo>
                    <a:pt x="197" y="993"/>
                  </a:lnTo>
                  <a:lnTo>
                    <a:pt x="197" y="993"/>
                  </a:lnTo>
                  <a:lnTo>
                    <a:pt x="197" y="990"/>
                  </a:lnTo>
                  <a:lnTo>
                    <a:pt x="195" y="989"/>
                  </a:lnTo>
                  <a:lnTo>
                    <a:pt x="191" y="985"/>
                  </a:lnTo>
                  <a:lnTo>
                    <a:pt x="188" y="983"/>
                  </a:lnTo>
                  <a:lnTo>
                    <a:pt x="188" y="981"/>
                  </a:lnTo>
                  <a:lnTo>
                    <a:pt x="188" y="979"/>
                  </a:lnTo>
                  <a:lnTo>
                    <a:pt x="191" y="977"/>
                  </a:lnTo>
                  <a:lnTo>
                    <a:pt x="191" y="977"/>
                  </a:lnTo>
                  <a:lnTo>
                    <a:pt x="179" y="968"/>
                  </a:lnTo>
                  <a:lnTo>
                    <a:pt x="179" y="968"/>
                  </a:lnTo>
                  <a:lnTo>
                    <a:pt x="191" y="960"/>
                  </a:lnTo>
                  <a:lnTo>
                    <a:pt x="197" y="957"/>
                  </a:lnTo>
                  <a:lnTo>
                    <a:pt x="202" y="953"/>
                  </a:lnTo>
                  <a:lnTo>
                    <a:pt x="202" y="953"/>
                  </a:lnTo>
                  <a:lnTo>
                    <a:pt x="203" y="950"/>
                  </a:lnTo>
                  <a:lnTo>
                    <a:pt x="203" y="946"/>
                  </a:lnTo>
                  <a:lnTo>
                    <a:pt x="203" y="936"/>
                  </a:lnTo>
                  <a:lnTo>
                    <a:pt x="203" y="936"/>
                  </a:lnTo>
                  <a:lnTo>
                    <a:pt x="197" y="941"/>
                  </a:lnTo>
                  <a:lnTo>
                    <a:pt x="191" y="945"/>
                  </a:lnTo>
                  <a:lnTo>
                    <a:pt x="187" y="949"/>
                  </a:lnTo>
                  <a:lnTo>
                    <a:pt x="185" y="957"/>
                  </a:lnTo>
                  <a:lnTo>
                    <a:pt x="185" y="957"/>
                  </a:lnTo>
                  <a:lnTo>
                    <a:pt x="180" y="952"/>
                  </a:lnTo>
                  <a:lnTo>
                    <a:pt x="177" y="947"/>
                  </a:lnTo>
                  <a:lnTo>
                    <a:pt x="177" y="947"/>
                  </a:lnTo>
                  <a:lnTo>
                    <a:pt x="174" y="941"/>
                  </a:lnTo>
                  <a:lnTo>
                    <a:pt x="176" y="936"/>
                  </a:lnTo>
                  <a:lnTo>
                    <a:pt x="179" y="932"/>
                  </a:lnTo>
                  <a:lnTo>
                    <a:pt x="179" y="932"/>
                  </a:lnTo>
                  <a:lnTo>
                    <a:pt x="183" y="928"/>
                  </a:lnTo>
                  <a:lnTo>
                    <a:pt x="184" y="924"/>
                  </a:lnTo>
                  <a:lnTo>
                    <a:pt x="183" y="920"/>
                  </a:lnTo>
                  <a:lnTo>
                    <a:pt x="180" y="914"/>
                  </a:lnTo>
                  <a:lnTo>
                    <a:pt x="180" y="914"/>
                  </a:lnTo>
                  <a:lnTo>
                    <a:pt x="170" y="927"/>
                  </a:lnTo>
                  <a:lnTo>
                    <a:pt x="170" y="927"/>
                  </a:lnTo>
                  <a:lnTo>
                    <a:pt x="167" y="923"/>
                  </a:lnTo>
                  <a:lnTo>
                    <a:pt x="166" y="918"/>
                  </a:lnTo>
                  <a:lnTo>
                    <a:pt x="166" y="918"/>
                  </a:lnTo>
                  <a:lnTo>
                    <a:pt x="166" y="913"/>
                  </a:lnTo>
                  <a:lnTo>
                    <a:pt x="165" y="906"/>
                  </a:lnTo>
                  <a:lnTo>
                    <a:pt x="165" y="902"/>
                  </a:lnTo>
                  <a:lnTo>
                    <a:pt x="166" y="899"/>
                  </a:lnTo>
                  <a:lnTo>
                    <a:pt x="167" y="896"/>
                  </a:lnTo>
                  <a:lnTo>
                    <a:pt x="172" y="893"/>
                  </a:lnTo>
                  <a:lnTo>
                    <a:pt x="172" y="893"/>
                  </a:lnTo>
                  <a:lnTo>
                    <a:pt x="172" y="891"/>
                  </a:lnTo>
                  <a:lnTo>
                    <a:pt x="170" y="887"/>
                  </a:lnTo>
                  <a:lnTo>
                    <a:pt x="170" y="887"/>
                  </a:lnTo>
                  <a:lnTo>
                    <a:pt x="167" y="881"/>
                  </a:lnTo>
                  <a:lnTo>
                    <a:pt x="169" y="877"/>
                  </a:lnTo>
                  <a:lnTo>
                    <a:pt x="172" y="873"/>
                  </a:lnTo>
                  <a:lnTo>
                    <a:pt x="177" y="869"/>
                  </a:lnTo>
                  <a:lnTo>
                    <a:pt x="177" y="869"/>
                  </a:lnTo>
                  <a:lnTo>
                    <a:pt x="173" y="867"/>
                  </a:lnTo>
                  <a:lnTo>
                    <a:pt x="170" y="866"/>
                  </a:lnTo>
                  <a:lnTo>
                    <a:pt x="166" y="860"/>
                  </a:lnTo>
                  <a:lnTo>
                    <a:pt x="162" y="849"/>
                  </a:lnTo>
                  <a:lnTo>
                    <a:pt x="162" y="849"/>
                  </a:lnTo>
                  <a:lnTo>
                    <a:pt x="172" y="848"/>
                  </a:lnTo>
                  <a:lnTo>
                    <a:pt x="172" y="848"/>
                  </a:lnTo>
                  <a:lnTo>
                    <a:pt x="162" y="837"/>
                  </a:lnTo>
                  <a:lnTo>
                    <a:pt x="162" y="837"/>
                  </a:lnTo>
                  <a:lnTo>
                    <a:pt x="165" y="835"/>
                  </a:lnTo>
                  <a:lnTo>
                    <a:pt x="167" y="835"/>
                  </a:lnTo>
                  <a:lnTo>
                    <a:pt x="173" y="835"/>
                  </a:lnTo>
                  <a:lnTo>
                    <a:pt x="176" y="835"/>
                  </a:lnTo>
                  <a:lnTo>
                    <a:pt x="177" y="835"/>
                  </a:lnTo>
                  <a:lnTo>
                    <a:pt x="180" y="834"/>
                  </a:lnTo>
                  <a:lnTo>
                    <a:pt x="181" y="830"/>
                  </a:lnTo>
                  <a:lnTo>
                    <a:pt x="181" y="830"/>
                  </a:lnTo>
                  <a:lnTo>
                    <a:pt x="173" y="827"/>
                  </a:lnTo>
                  <a:lnTo>
                    <a:pt x="167" y="821"/>
                  </a:lnTo>
                  <a:lnTo>
                    <a:pt x="163" y="816"/>
                  </a:lnTo>
                  <a:lnTo>
                    <a:pt x="159" y="809"/>
                  </a:lnTo>
                  <a:lnTo>
                    <a:pt x="159" y="809"/>
                  </a:lnTo>
                  <a:lnTo>
                    <a:pt x="156" y="805"/>
                  </a:lnTo>
                  <a:lnTo>
                    <a:pt x="151" y="801"/>
                  </a:lnTo>
                  <a:lnTo>
                    <a:pt x="151" y="801"/>
                  </a:lnTo>
                  <a:lnTo>
                    <a:pt x="154" y="798"/>
                  </a:lnTo>
                  <a:lnTo>
                    <a:pt x="156" y="795"/>
                  </a:lnTo>
                  <a:lnTo>
                    <a:pt x="156" y="791"/>
                  </a:lnTo>
                  <a:lnTo>
                    <a:pt x="154" y="785"/>
                  </a:lnTo>
                  <a:lnTo>
                    <a:pt x="154" y="785"/>
                  </a:lnTo>
                  <a:lnTo>
                    <a:pt x="152" y="783"/>
                  </a:lnTo>
                  <a:lnTo>
                    <a:pt x="152" y="777"/>
                  </a:lnTo>
                  <a:lnTo>
                    <a:pt x="151" y="767"/>
                  </a:lnTo>
                  <a:lnTo>
                    <a:pt x="151" y="767"/>
                  </a:lnTo>
                  <a:lnTo>
                    <a:pt x="169" y="765"/>
                  </a:lnTo>
                  <a:lnTo>
                    <a:pt x="169" y="765"/>
                  </a:lnTo>
                  <a:lnTo>
                    <a:pt x="172" y="751"/>
                  </a:lnTo>
                  <a:lnTo>
                    <a:pt x="172" y="751"/>
                  </a:lnTo>
                  <a:lnTo>
                    <a:pt x="163" y="749"/>
                  </a:lnTo>
                  <a:lnTo>
                    <a:pt x="161" y="749"/>
                  </a:lnTo>
                  <a:lnTo>
                    <a:pt x="158" y="748"/>
                  </a:lnTo>
                  <a:lnTo>
                    <a:pt x="158" y="748"/>
                  </a:lnTo>
                  <a:lnTo>
                    <a:pt x="156" y="745"/>
                  </a:lnTo>
                  <a:lnTo>
                    <a:pt x="156" y="743"/>
                  </a:lnTo>
                  <a:lnTo>
                    <a:pt x="158" y="736"/>
                  </a:lnTo>
                  <a:lnTo>
                    <a:pt x="158" y="736"/>
                  </a:lnTo>
                  <a:lnTo>
                    <a:pt x="154" y="734"/>
                  </a:lnTo>
                  <a:lnTo>
                    <a:pt x="151" y="733"/>
                  </a:lnTo>
                  <a:lnTo>
                    <a:pt x="147" y="729"/>
                  </a:lnTo>
                  <a:lnTo>
                    <a:pt x="141" y="723"/>
                  </a:lnTo>
                  <a:lnTo>
                    <a:pt x="137" y="722"/>
                  </a:lnTo>
                  <a:lnTo>
                    <a:pt x="133" y="720"/>
                  </a:lnTo>
                  <a:lnTo>
                    <a:pt x="133" y="720"/>
                  </a:lnTo>
                  <a:lnTo>
                    <a:pt x="134" y="718"/>
                  </a:lnTo>
                  <a:lnTo>
                    <a:pt x="134" y="718"/>
                  </a:lnTo>
                  <a:lnTo>
                    <a:pt x="152" y="713"/>
                  </a:lnTo>
                  <a:lnTo>
                    <a:pt x="152" y="713"/>
                  </a:lnTo>
                  <a:lnTo>
                    <a:pt x="155" y="727"/>
                  </a:lnTo>
                  <a:lnTo>
                    <a:pt x="155" y="727"/>
                  </a:lnTo>
                  <a:lnTo>
                    <a:pt x="170" y="723"/>
                  </a:lnTo>
                  <a:lnTo>
                    <a:pt x="170" y="723"/>
                  </a:lnTo>
                  <a:lnTo>
                    <a:pt x="172" y="723"/>
                  </a:lnTo>
                  <a:lnTo>
                    <a:pt x="173" y="725"/>
                  </a:lnTo>
                  <a:lnTo>
                    <a:pt x="173" y="725"/>
                  </a:lnTo>
                  <a:lnTo>
                    <a:pt x="174" y="730"/>
                  </a:lnTo>
                  <a:lnTo>
                    <a:pt x="174" y="730"/>
                  </a:lnTo>
                  <a:lnTo>
                    <a:pt x="165" y="727"/>
                  </a:lnTo>
                  <a:lnTo>
                    <a:pt x="165" y="727"/>
                  </a:lnTo>
                  <a:lnTo>
                    <a:pt x="163" y="738"/>
                  </a:lnTo>
                  <a:lnTo>
                    <a:pt x="163" y="738"/>
                  </a:lnTo>
                  <a:lnTo>
                    <a:pt x="191" y="748"/>
                  </a:lnTo>
                  <a:lnTo>
                    <a:pt x="191" y="748"/>
                  </a:lnTo>
                  <a:lnTo>
                    <a:pt x="202" y="751"/>
                  </a:lnTo>
                  <a:lnTo>
                    <a:pt x="213" y="754"/>
                  </a:lnTo>
                  <a:lnTo>
                    <a:pt x="213" y="754"/>
                  </a:lnTo>
                  <a:lnTo>
                    <a:pt x="217" y="754"/>
                  </a:lnTo>
                  <a:lnTo>
                    <a:pt x="223" y="752"/>
                  </a:lnTo>
                  <a:lnTo>
                    <a:pt x="223" y="752"/>
                  </a:lnTo>
                  <a:lnTo>
                    <a:pt x="231" y="769"/>
                  </a:lnTo>
                  <a:lnTo>
                    <a:pt x="231" y="769"/>
                  </a:lnTo>
                  <a:lnTo>
                    <a:pt x="226" y="770"/>
                  </a:lnTo>
                  <a:lnTo>
                    <a:pt x="219" y="770"/>
                  </a:lnTo>
                  <a:lnTo>
                    <a:pt x="208" y="769"/>
                  </a:lnTo>
                  <a:lnTo>
                    <a:pt x="208" y="769"/>
                  </a:lnTo>
                  <a:lnTo>
                    <a:pt x="203" y="759"/>
                  </a:lnTo>
                  <a:lnTo>
                    <a:pt x="203" y="759"/>
                  </a:lnTo>
                  <a:lnTo>
                    <a:pt x="188" y="762"/>
                  </a:lnTo>
                  <a:lnTo>
                    <a:pt x="188" y="762"/>
                  </a:lnTo>
                  <a:lnTo>
                    <a:pt x="188" y="777"/>
                  </a:lnTo>
                  <a:lnTo>
                    <a:pt x="188" y="777"/>
                  </a:lnTo>
                  <a:lnTo>
                    <a:pt x="198" y="780"/>
                  </a:lnTo>
                  <a:lnTo>
                    <a:pt x="202" y="781"/>
                  </a:lnTo>
                  <a:lnTo>
                    <a:pt x="206" y="784"/>
                  </a:lnTo>
                  <a:lnTo>
                    <a:pt x="206" y="784"/>
                  </a:lnTo>
                  <a:lnTo>
                    <a:pt x="209" y="785"/>
                  </a:lnTo>
                  <a:lnTo>
                    <a:pt x="212" y="787"/>
                  </a:lnTo>
                  <a:lnTo>
                    <a:pt x="220" y="788"/>
                  </a:lnTo>
                  <a:lnTo>
                    <a:pt x="228" y="785"/>
                  </a:lnTo>
                  <a:lnTo>
                    <a:pt x="237" y="781"/>
                  </a:lnTo>
                  <a:lnTo>
                    <a:pt x="237" y="781"/>
                  </a:lnTo>
                  <a:lnTo>
                    <a:pt x="242" y="777"/>
                  </a:lnTo>
                  <a:lnTo>
                    <a:pt x="249" y="776"/>
                  </a:lnTo>
                  <a:lnTo>
                    <a:pt x="256" y="776"/>
                  </a:lnTo>
                  <a:lnTo>
                    <a:pt x="263" y="777"/>
                  </a:lnTo>
                  <a:lnTo>
                    <a:pt x="263" y="777"/>
                  </a:lnTo>
                  <a:lnTo>
                    <a:pt x="267" y="779"/>
                  </a:lnTo>
                  <a:lnTo>
                    <a:pt x="267" y="779"/>
                  </a:lnTo>
                  <a:lnTo>
                    <a:pt x="267" y="767"/>
                  </a:lnTo>
                  <a:lnTo>
                    <a:pt x="267" y="767"/>
                  </a:lnTo>
                  <a:lnTo>
                    <a:pt x="237" y="748"/>
                  </a:lnTo>
                  <a:lnTo>
                    <a:pt x="237" y="748"/>
                  </a:lnTo>
                  <a:lnTo>
                    <a:pt x="230" y="744"/>
                  </a:lnTo>
                  <a:lnTo>
                    <a:pt x="221" y="741"/>
                  </a:lnTo>
                  <a:lnTo>
                    <a:pt x="212" y="740"/>
                  </a:lnTo>
                  <a:lnTo>
                    <a:pt x="203" y="740"/>
                  </a:lnTo>
                  <a:lnTo>
                    <a:pt x="203" y="740"/>
                  </a:lnTo>
                  <a:lnTo>
                    <a:pt x="191" y="738"/>
                  </a:lnTo>
                  <a:lnTo>
                    <a:pt x="191" y="738"/>
                  </a:lnTo>
                  <a:lnTo>
                    <a:pt x="185" y="725"/>
                  </a:lnTo>
                  <a:lnTo>
                    <a:pt x="185" y="725"/>
                  </a:lnTo>
                  <a:lnTo>
                    <a:pt x="201" y="719"/>
                  </a:lnTo>
                  <a:lnTo>
                    <a:pt x="201" y="719"/>
                  </a:lnTo>
                  <a:lnTo>
                    <a:pt x="184" y="713"/>
                  </a:lnTo>
                  <a:lnTo>
                    <a:pt x="167" y="709"/>
                  </a:lnTo>
                  <a:lnTo>
                    <a:pt x="167" y="709"/>
                  </a:lnTo>
                  <a:lnTo>
                    <a:pt x="159" y="708"/>
                  </a:lnTo>
                  <a:lnTo>
                    <a:pt x="154" y="705"/>
                  </a:lnTo>
                  <a:lnTo>
                    <a:pt x="154" y="704"/>
                  </a:lnTo>
                  <a:lnTo>
                    <a:pt x="152" y="701"/>
                  </a:lnTo>
                  <a:lnTo>
                    <a:pt x="154" y="693"/>
                  </a:lnTo>
                  <a:lnTo>
                    <a:pt x="154" y="693"/>
                  </a:lnTo>
                  <a:lnTo>
                    <a:pt x="141" y="689"/>
                  </a:lnTo>
                  <a:lnTo>
                    <a:pt x="141" y="689"/>
                  </a:lnTo>
                  <a:lnTo>
                    <a:pt x="136" y="684"/>
                  </a:lnTo>
                  <a:lnTo>
                    <a:pt x="134" y="680"/>
                  </a:lnTo>
                  <a:lnTo>
                    <a:pt x="134" y="675"/>
                  </a:lnTo>
                  <a:lnTo>
                    <a:pt x="136" y="671"/>
                  </a:lnTo>
                  <a:lnTo>
                    <a:pt x="136" y="671"/>
                  </a:lnTo>
                  <a:lnTo>
                    <a:pt x="138" y="666"/>
                  </a:lnTo>
                  <a:lnTo>
                    <a:pt x="140" y="662"/>
                  </a:lnTo>
                  <a:lnTo>
                    <a:pt x="140" y="662"/>
                  </a:lnTo>
                  <a:lnTo>
                    <a:pt x="140" y="635"/>
                  </a:lnTo>
                  <a:lnTo>
                    <a:pt x="140" y="635"/>
                  </a:lnTo>
                  <a:lnTo>
                    <a:pt x="134" y="635"/>
                  </a:lnTo>
                  <a:lnTo>
                    <a:pt x="129" y="630"/>
                  </a:lnTo>
                  <a:lnTo>
                    <a:pt x="126" y="626"/>
                  </a:lnTo>
                  <a:lnTo>
                    <a:pt x="123" y="621"/>
                  </a:lnTo>
                  <a:lnTo>
                    <a:pt x="123" y="621"/>
                  </a:lnTo>
                  <a:lnTo>
                    <a:pt x="122" y="610"/>
                  </a:lnTo>
                  <a:lnTo>
                    <a:pt x="122" y="604"/>
                  </a:lnTo>
                  <a:lnTo>
                    <a:pt x="125" y="599"/>
                  </a:lnTo>
                  <a:lnTo>
                    <a:pt x="125" y="599"/>
                  </a:lnTo>
                  <a:lnTo>
                    <a:pt x="127" y="594"/>
                  </a:lnTo>
                  <a:lnTo>
                    <a:pt x="126" y="590"/>
                  </a:lnTo>
                  <a:lnTo>
                    <a:pt x="122" y="583"/>
                  </a:lnTo>
                  <a:lnTo>
                    <a:pt x="122" y="583"/>
                  </a:lnTo>
                  <a:lnTo>
                    <a:pt x="127" y="578"/>
                  </a:lnTo>
                  <a:lnTo>
                    <a:pt x="130" y="575"/>
                  </a:lnTo>
                  <a:lnTo>
                    <a:pt x="129" y="571"/>
                  </a:lnTo>
                  <a:lnTo>
                    <a:pt x="123" y="565"/>
                  </a:lnTo>
                  <a:lnTo>
                    <a:pt x="123" y="565"/>
                  </a:lnTo>
                  <a:lnTo>
                    <a:pt x="120" y="561"/>
                  </a:lnTo>
                  <a:lnTo>
                    <a:pt x="120" y="557"/>
                  </a:lnTo>
                  <a:lnTo>
                    <a:pt x="122" y="549"/>
                  </a:lnTo>
                  <a:lnTo>
                    <a:pt x="122" y="549"/>
                  </a:lnTo>
                  <a:lnTo>
                    <a:pt x="125" y="543"/>
                  </a:lnTo>
                  <a:lnTo>
                    <a:pt x="127" y="538"/>
                  </a:lnTo>
                  <a:lnTo>
                    <a:pt x="127" y="538"/>
                  </a:lnTo>
                  <a:lnTo>
                    <a:pt x="118" y="528"/>
                  </a:lnTo>
                  <a:lnTo>
                    <a:pt x="118" y="528"/>
                  </a:lnTo>
                  <a:lnTo>
                    <a:pt x="130" y="527"/>
                  </a:lnTo>
                  <a:lnTo>
                    <a:pt x="136" y="527"/>
                  </a:lnTo>
                  <a:lnTo>
                    <a:pt x="141" y="524"/>
                  </a:lnTo>
                  <a:lnTo>
                    <a:pt x="141" y="524"/>
                  </a:lnTo>
                  <a:lnTo>
                    <a:pt x="143" y="522"/>
                  </a:lnTo>
                  <a:lnTo>
                    <a:pt x="144" y="520"/>
                  </a:lnTo>
                  <a:lnTo>
                    <a:pt x="147" y="510"/>
                  </a:lnTo>
                  <a:lnTo>
                    <a:pt x="147" y="510"/>
                  </a:lnTo>
                  <a:lnTo>
                    <a:pt x="134" y="513"/>
                  </a:lnTo>
                  <a:lnTo>
                    <a:pt x="134" y="513"/>
                  </a:lnTo>
                  <a:lnTo>
                    <a:pt x="126" y="514"/>
                  </a:lnTo>
                  <a:lnTo>
                    <a:pt x="122" y="513"/>
                  </a:lnTo>
                  <a:lnTo>
                    <a:pt x="118" y="510"/>
                  </a:lnTo>
                  <a:lnTo>
                    <a:pt x="118" y="510"/>
                  </a:lnTo>
                  <a:lnTo>
                    <a:pt x="115" y="509"/>
                  </a:lnTo>
                  <a:lnTo>
                    <a:pt x="111" y="507"/>
                  </a:lnTo>
                  <a:lnTo>
                    <a:pt x="100" y="504"/>
                  </a:lnTo>
                  <a:lnTo>
                    <a:pt x="100" y="504"/>
                  </a:lnTo>
                  <a:lnTo>
                    <a:pt x="86" y="471"/>
                  </a:lnTo>
                  <a:lnTo>
                    <a:pt x="86" y="471"/>
                  </a:lnTo>
                  <a:lnTo>
                    <a:pt x="73" y="461"/>
                  </a:lnTo>
                  <a:lnTo>
                    <a:pt x="73" y="461"/>
                  </a:lnTo>
                  <a:lnTo>
                    <a:pt x="80" y="459"/>
                  </a:lnTo>
                  <a:lnTo>
                    <a:pt x="84" y="457"/>
                  </a:lnTo>
                  <a:lnTo>
                    <a:pt x="89" y="460"/>
                  </a:lnTo>
                  <a:lnTo>
                    <a:pt x="94" y="464"/>
                  </a:lnTo>
                  <a:lnTo>
                    <a:pt x="94" y="464"/>
                  </a:lnTo>
                  <a:lnTo>
                    <a:pt x="105" y="457"/>
                  </a:lnTo>
                  <a:lnTo>
                    <a:pt x="105" y="457"/>
                  </a:lnTo>
                  <a:lnTo>
                    <a:pt x="104" y="466"/>
                  </a:lnTo>
                  <a:lnTo>
                    <a:pt x="102" y="474"/>
                  </a:lnTo>
                  <a:lnTo>
                    <a:pt x="101" y="482"/>
                  </a:lnTo>
                  <a:lnTo>
                    <a:pt x="102" y="491"/>
                  </a:lnTo>
                  <a:lnTo>
                    <a:pt x="102" y="491"/>
                  </a:lnTo>
                  <a:lnTo>
                    <a:pt x="115" y="474"/>
                  </a:lnTo>
                  <a:lnTo>
                    <a:pt x="115" y="474"/>
                  </a:lnTo>
                  <a:lnTo>
                    <a:pt x="125" y="474"/>
                  </a:lnTo>
                  <a:lnTo>
                    <a:pt x="130" y="473"/>
                  </a:lnTo>
                  <a:lnTo>
                    <a:pt x="134" y="468"/>
                  </a:lnTo>
                  <a:lnTo>
                    <a:pt x="134" y="468"/>
                  </a:lnTo>
                  <a:lnTo>
                    <a:pt x="119" y="468"/>
                  </a:lnTo>
                  <a:lnTo>
                    <a:pt x="119" y="468"/>
                  </a:lnTo>
                  <a:lnTo>
                    <a:pt x="113" y="453"/>
                  </a:lnTo>
                  <a:lnTo>
                    <a:pt x="113" y="453"/>
                  </a:lnTo>
                  <a:lnTo>
                    <a:pt x="120" y="452"/>
                  </a:lnTo>
                  <a:lnTo>
                    <a:pt x="127" y="452"/>
                  </a:lnTo>
                  <a:lnTo>
                    <a:pt x="134" y="452"/>
                  </a:lnTo>
                  <a:lnTo>
                    <a:pt x="140" y="455"/>
                  </a:lnTo>
                  <a:lnTo>
                    <a:pt x="140" y="455"/>
                  </a:lnTo>
                  <a:lnTo>
                    <a:pt x="147" y="457"/>
                  </a:lnTo>
                  <a:lnTo>
                    <a:pt x="147" y="457"/>
                  </a:lnTo>
                  <a:lnTo>
                    <a:pt x="149" y="457"/>
                  </a:lnTo>
                  <a:lnTo>
                    <a:pt x="151" y="456"/>
                  </a:lnTo>
                  <a:lnTo>
                    <a:pt x="151" y="456"/>
                  </a:lnTo>
                  <a:lnTo>
                    <a:pt x="151" y="453"/>
                  </a:lnTo>
                  <a:lnTo>
                    <a:pt x="151" y="452"/>
                  </a:lnTo>
                  <a:lnTo>
                    <a:pt x="151" y="452"/>
                  </a:lnTo>
                  <a:lnTo>
                    <a:pt x="144" y="448"/>
                  </a:lnTo>
                  <a:lnTo>
                    <a:pt x="141" y="443"/>
                  </a:lnTo>
                  <a:lnTo>
                    <a:pt x="143" y="439"/>
                  </a:lnTo>
                  <a:lnTo>
                    <a:pt x="145" y="434"/>
                  </a:lnTo>
                  <a:lnTo>
                    <a:pt x="145" y="434"/>
                  </a:lnTo>
                  <a:lnTo>
                    <a:pt x="145" y="432"/>
                  </a:lnTo>
                  <a:lnTo>
                    <a:pt x="144" y="430"/>
                  </a:lnTo>
                  <a:lnTo>
                    <a:pt x="141" y="425"/>
                  </a:lnTo>
                  <a:lnTo>
                    <a:pt x="141" y="425"/>
                  </a:lnTo>
                  <a:lnTo>
                    <a:pt x="134" y="428"/>
                  </a:lnTo>
                  <a:lnTo>
                    <a:pt x="130" y="432"/>
                  </a:lnTo>
                  <a:lnTo>
                    <a:pt x="130" y="438"/>
                  </a:lnTo>
                  <a:lnTo>
                    <a:pt x="131" y="443"/>
                  </a:lnTo>
                  <a:lnTo>
                    <a:pt x="131" y="443"/>
                  </a:lnTo>
                  <a:lnTo>
                    <a:pt x="123" y="445"/>
                  </a:lnTo>
                  <a:lnTo>
                    <a:pt x="115" y="446"/>
                  </a:lnTo>
                  <a:lnTo>
                    <a:pt x="108" y="448"/>
                  </a:lnTo>
                  <a:lnTo>
                    <a:pt x="101" y="446"/>
                  </a:lnTo>
                  <a:lnTo>
                    <a:pt x="101" y="446"/>
                  </a:lnTo>
                  <a:lnTo>
                    <a:pt x="98" y="446"/>
                  </a:lnTo>
                  <a:lnTo>
                    <a:pt x="97" y="448"/>
                  </a:lnTo>
                  <a:lnTo>
                    <a:pt x="90" y="453"/>
                  </a:lnTo>
                  <a:lnTo>
                    <a:pt x="90" y="453"/>
                  </a:lnTo>
                  <a:lnTo>
                    <a:pt x="76" y="448"/>
                  </a:lnTo>
                  <a:lnTo>
                    <a:pt x="76" y="448"/>
                  </a:lnTo>
                  <a:lnTo>
                    <a:pt x="79" y="445"/>
                  </a:lnTo>
                  <a:lnTo>
                    <a:pt x="80" y="443"/>
                  </a:lnTo>
                  <a:lnTo>
                    <a:pt x="82" y="442"/>
                  </a:lnTo>
                  <a:lnTo>
                    <a:pt x="84" y="443"/>
                  </a:lnTo>
                  <a:lnTo>
                    <a:pt x="89" y="445"/>
                  </a:lnTo>
                  <a:lnTo>
                    <a:pt x="93" y="445"/>
                  </a:lnTo>
                  <a:lnTo>
                    <a:pt x="93" y="445"/>
                  </a:lnTo>
                  <a:lnTo>
                    <a:pt x="93" y="441"/>
                  </a:lnTo>
                  <a:lnTo>
                    <a:pt x="91" y="438"/>
                  </a:lnTo>
                  <a:lnTo>
                    <a:pt x="87" y="432"/>
                  </a:lnTo>
                  <a:lnTo>
                    <a:pt x="83" y="428"/>
                  </a:lnTo>
                  <a:lnTo>
                    <a:pt x="80" y="425"/>
                  </a:lnTo>
                  <a:lnTo>
                    <a:pt x="80" y="423"/>
                  </a:lnTo>
                  <a:lnTo>
                    <a:pt x="80" y="423"/>
                  </a:lnTo>
                  <a:lnTo>
                    <a:pt x="65" y="420"/>
                  </a:lnTo>
                  <a:lnTo>
                    <a:pt x="65" y="420"/>
                  </a:lnTo>
                  <a:lnTo>
                    <a:pt x="62" y="412"/>
                  </a:lnTo>
                  <a:lnTo>
                    <a:pt x="62" y="412"/>
                  </a:lnTo>
                  <a:lnTo>
                    <a:pt x="65" y="412"/>
                  </a:lnTo>
                  <a:lnTo>
                    <a:pt x="65" y="412"/>
                  </a:lnTo>
                  <a:lnTo>
                    <a:pt x="75" y="414"/>
                  </a:lnTo>
                  <a:lnTo>
                    <a:pt x="75" y="414"/>
                  </a:lnTo>
                  <a:lnTo>
                    <a:pt x="86" y="419"/>
                  </a:lnTo>
                  <a:lnTo>
                    <a:pt x="86" y="419"/>
                  </a:lnTo>
                  <a:lnTo>
                    <a:pt x="79" y="406"/>
                  </a:lnTo>
                  <a:lnTo>
                    <a:pt x="79" y="406"/>
                  </a:lnTo>
                  <a:lnTo>
                    <a:pt x="90" y="401"/>
                  </a:lnTo>
                  <a:lnTo>
                    <a:pt x="90" y="401"/>
                  </a:lnTo>
                  <a:lnTo>
                    <a:pt x="73" y="395"/>
                  </a:lnTo>
                  <a:lnTo>
                    <a:pt x="66" y="391"/>
                  </a:lnTo>
                  <a:lnTo>
                    <a:pt x="61" y="387"/>
                  </a:lnTo>
                  <a:lnTo>
                    <a:pt x="61" y="387"/>
                  </a:lnTo>
                  <a:lnTo>
                    <a:pt x="68" y="388"/>
                  </a:lnTo>
                  <a:lnTo>
                    <a:pt x="73" y="388"/>
                  </a:lnTo>
                  <a:lnTo>
                    <a:pt x="76" y="388"/>
                  </a:lnTo>
                  <a:lnTo>
                    <a:pt x="77" y="387"/>
                  </a:lnTo>
                  <a:lnTo>
                    <a:pt x="79" y="385"/>
                  </a:lnTo>
                  <a:lnTo>
                    <a:pt x="80" y="381"/>
                  </a:lnTo>
                  <a:lnTo>
                    <a:pt x="80" y="381"/>
                  </a:lnTo>
                  <a:lnTo>
                    <a:pt x="82" y="380"/>
                  </a:lnTo>
                  <a:lnTo>
                    <a:pt x="84" y="378"/>
                  </a:lnTo>
                  <a:lnTo>
                    <a:pt x="84" y="378"/>
                  </a:lnTo>
                  <a:lnTo>
                    <a:pt x="93" y="373"/>
                  </a:lnTo>
                  <a:lnTo>
                    <a:pt x="93" y="373"/>
                  </a:lnTo>
                  <a:lnTo>
                    <a:pt x="98" y="373"/>
                  </a:lnTo>
                  <a:lnTo>
                    <a:pt x="98" y="373"/>
                  </a:lnTo>
                  <a:lnTo>
                    <a:pt x="95" y="359"/>
                  </a:lnTo>
                  <a:lnTo>
                    <a:pt x="95" y="359"/>
                  </a:lnTo>
                  <a:lnTo>
                    <a:pt x="95" y="355"/>
                  </a:lnTo>
                  <a:lnTo>
                    <a:pt x="93" y="352"/>
                  </a:lnTo>
                  <a:lnTo>
                    <a:pt x="90" y="351"/>
                  </a:lnTo>
                  <a:lnTo>
                    <a:pt x="84" y="349"/>
                  </a:lnTo>
                  <a:lnTo>
                    <a:pt x="84" y="349"/>
                  </a:lnTo>
                  <a:lnTo>
                    <a:pt x="79" y="348"/>
                  </a:lnTo>
                  <a:lnTo>
                    <a:pt x="75" y="347"/>
                  </a:lnTo>
                  <a:lnTo>
                    <a:pt x="75" y="347"/>
                  </a:lnTo>
                  <a:lnTo>
                    <a:pt x="71" y="348"/>
                  </a:lnTo>
                  <a:lnTo>
                    <a:pt x="66" y="349"/>
                  </a:lnTo>
                  <a:lnTo>
                    <a:pt x="66" y="349"/>
                  </a:lnTo>
                  <a:lnTo>
                    <a:pt x="65" y="352"/>
                  </a:lnTo>
                  <a:lnTo>
                    <a:pt x="65" y="352"/>
                  </a:lnTo>
                  <a:lnTo>
                    <a:pt x="89" y="362"/>
                  </a:lnTo>
                  <a:lnTo>
                    <a:pt x="89" y="362"/>
                  </a:lnTo>
                  <a:lnTo>
                    <a:pt x="89" y="363"/>
                  </a:lnTo>
                  <a:lnTo>
                    <a:pt x="87" y="365"/>
                  </a:lnTo>
                  <a:lnTo>
                    <a:pt x="82" y="366"/>
                  </a:lnTo>
                  <a:lnTo>
                    <a:pt x="82" y="366"/>
                  </a:lnTo>
                  <a:lnTo>
                    <a:pt x="59" y="373"/>
                  </a:lnTo>
                  <a:lnTo>
                    <a:pt x="59" y="373"/>
                  </a:lnTo>
                  <a:lnTo>
                    <a:pt x="53" y="374"/>
                  </a:lnTo>
                  <a:lnTo>
                    <a:pt x="48" y="373"/>
                  </a:lnTo>
                  <a:lnTo>
                    <a:pt x="46" y="369"/>
                  </a:lnTo>
                  <a:lnTo>
                    <a:pt x="41" y="362"/>
                  </a:lnTo>
                  <a:lnTo>
                    <a:pt x="41" y="362"/>
                  </a:lnTo>
                  <a:lnTo>
                    <a:pt x="48" y="362"/>
                  </a:lnTo>
                  <a:lnTo>
                    <a:pt x="50" y="360"/>
                  </a:lnTo>
                  <a:lnTo>
                    <a:pt x="51" y="358"/>
                  </a:lnTo>
                  <a:lnTo>
                    <a:pt x="51" y="358"/>
                  </a:lnTo>
                  <a:lnTo>
                    <a:pt x="47" y="356"/>
                  </a:lnTo>
                  <a:lnTo>
                    <a:pt x="44" y="356"/>
                  </a:lnTo>
                  <a:lnTo>
                    <a:pt x="43" y="358"/>
                  </a:lnTo>
                  <a:lnTo>
                    <a:pt x="43" y="362"/>
                  </a:lnTo>
                  <a:lnTo>
                    <a:pt x="43" y="362"/>
                  </a:lnTo>
                  <a:lnTo>
                    <a:pt x="40" y="356"/>
                  </a:lnTo>
                  <a:lnTo>
                    <a:pt x="40" y="351"/>
                  </a:lnTo>
                  <a:lnTo>
                    <a:pt x="43" y="348"/>
                  </a:lnTo>
                  <a:lnTo>
                    <a:pt x="47" y="345"/>
                  </a:lnTo>
                  <a:lnTo>
                    <a:pt x="47" y="345"/>
                  </a:lnTo>
                  <a:lnTo>
                    <a:pt x="57" y="344"/>
                  </a:lnTo>
                  <a:lnTo>
                    <a:pt x="65" y="344"/>
                  </a:lnTo>
                  <a:lnTo>
                    <a:pt x="65" y="344"/>
                  </a:lnTo>
                  <a:lnTo>
                    <a:pt x="66" y="342"/>
                  </a:lnTo>
                  <a:lnTo>
                    <a:pt x="66" y="340"/>
                  </a:lnTo>
                  <a:lnTo>
                    <a:pt x="65" y="337"/>
                  </a:lnTo>
                  <a:lnTo>
                    <a:pt x="62" y="335"/>
                  </a:lnTo>
                  <a:lnTo>
                    <a:pt x="61" y="333"/>
                  </a:lnTo>
                  <a:lnTo>
                    <a:pt x="61" y="331"/>
                  </a:lnTo>
                  <a:lnTo>
                    <a:pt x="61" y="331"/>
                  </a:lnTo>
                  <a:lnTo>
                    <a:pt x="79" y="330"/>
                  </a:lnTo>
                  <a:lnTo>
                    <a:pt x="79" y="330"/>
                  </a:lnTo>
                  <a:lnTo>
                    <a:pt x="80" y="334"/>
                  </a:lnTo>
                  <a:lnTo>
                    <a:pt x="83" y="337"/>
                  </a:lnTo>
                  <a:lnTo>
                    <a:pt x="86" y="338"/>
                  </a:lnTo>
                  <a:lnTo>
                    <a:pt x="90" y="338"/>
                  </a:lnTo>
                  <a:lnTo>
                    <a:pt x="98" y="337"/>
                  </a:lnTo>
                  <a:lnTo>
                    <a:pt x="104" y="337"/>
                  </a:lnTo>
                  <a:lnTo>
                    <a:pt x="108" y="338"/>
                  </a:lnTo>
                  <a:lnTo>
                    <a:pt x="108" y="338"/>
                  </a:lnTo>
                  <a:lnTo>
                    <a:pt x="102" y="309"/>
                  </a:lnTo>
                  <a:lnTo>
                    <a:pt x="102" y="309"/>
                  </a:lnTo>
                  <a:lnTo>
                    <a:pt x="113" y="302"/>
                  </a:lnTo>
                  <a:lnTo>
                    <a:pt x="113" y="302"/>
                  </a:lnTo>
                  <a:lnTo>
                    <a:pt x="109" y="297"/>
                  </a:lnTo>
                  <a:lnTo>
                    <a:pt x="105" y="291"/>
                  </a:lnTo>
                  <a:lnTo>
                    <a:pt x="104" y="284"/>
                  </a:lnTo>
                  <a:lnTo>
                    <a:pt x="105" y="277"/>
                  </a:lnTo>
                  <a:lnTo>
                    <a:pt x="105" y="277"/>
                  </a:lnTo>
                  <a:lnTo>
                    <a:pt x="95" y="281"/>
                  </a:lnTo>
                  <a:lnTo>
                    <a:pt x="95" y="281"/>
                  </a:lnTo>
                  <a:lnTo>
                    <a:pt x="89" y="279"/>
                  </a:lnTo>
                  <a:lnTo>
                    <a:pt x="89" y="279"/>
                  </a:lnTo>
                  <a:lnTo>
                    <a:pt x="94" y="276"/>
                  </a:lnTo>
                  <a:lnTo>
                    <a:pt x="98" y="273"/>
                  </a:lnTo>
                  <a:lnTo>
                    <a:pt x="98" y="273"/>
                  </a:lnTo>
                  <a:lnTo>
                    <a:pt x="97" y="272"/>
                  </a:lnTo>
                  <a:lnTo>
                    <a:pt x="95" y="269"/>
                  </a:lnTo>
                  <a:lnTo>
                    <a:pt x="91" y="265"/>
                  </a:lnTo>
                  <a:lnTo>
                    <a:pt x="91" y="265"/>
                  </a:lnTo>
                  <a:lnTo>
                    <a:pt x="101" y="261"/>
                  </a:lnTo>
                  <a:lnTo>
                    <a:pt x="101" y="261"/>
                  </a:lnTo>
                  <a:lnTo>
                    <a:pt x="100" y="257"/>
                  </a:lnTo>
                  <a:lnTo>
                    <a:pt x="97" y="255"/>
                  </a:lnTo>
                  <a:lnTo>
                    <a:pt x="94" y="255"/>
                  </a:lnTo>
                  <a:lnTo>
                    <a:pt x="90" y="255"/>
                  </a:lnTo>
                  <a:lnTo>
                    <a:pt x="90" y="255"/>
                  </a:lnTo>
                  <a:lnTo>
                    <a:pt x="90" y="251"/>
                  </a:lnTo>
                  <a:lnTo>
                    <a:pt x="91" y="245"/>
                  </a:lnTo>
                  <a:lnTo>
                    <a:pt x="91" y="245"/>
                  </a:lnTo>
                  <a:lnTo>
                    <a:pt x="93" y="240"/>
                  </a:lnTo>
                  <a:lnTo>
                    <a:pt x="91" y="237"/>
                  </a:lnTo>
                  <a:lnTo>
                    <a:pt x="89" y="234"/>
                  </a:lnTo>
                  <a:lnTo>
                    <a:pt x="89" y="234"/>
                  </a:lnTo>
                  <a:lnTo>
                    <a:pt x="84" y="233"/>
                  </a:lnTo>
                  <a:lnTo>
                    <a:pt x="80" y="233"/>
                  </a:lnTo>
                  <a:lnTo>
                    <a:pt x="76" y="233"/>
                  </a:lnTo>
                  <a:lnTo>
                    <a:pt x="72" y="236"/>
                  </a:lnTo>
                  <a:lnTo>
                    <a:pt x="72" y="236"/>
                  </a:lnTo>
                  <a:lnTo>
                    <a:pt x="68" y="239"/>
                  </a:lnTo>
                  <a:lnTo>
                    <a:pt x="68" y="239"/>
                  </a:lnTo>
                  <a:lnTo>
                    <a:pt x="68" y="225"/>
                  </a:lnTo>
                  <a:lnTo>
                    <a:pt x="68" y="225"/>
                  </a:lnTo>
                  <a:lnTo>
                    <a:pt x="75" y="229"/>
                  </a:lnTo>
                  <a:lnTo>
                    <a:pt x="77" y="230"/>
                  </a:lnTo>
                  <a:lnTo>
                    <a:pt x="82" y="229"/>
                  </a:lnTo>
                  <a:lnTo>
                    <a:pt x="86" y="225"/>
                  </a:lnTo>
                  <a:lnTo>
                    <a:pt x="86" y="225"/>
                  </a:lnTo>
                  <a:lnTo>
                    <a:pt x="95" y="216"/>
                  </a:lnTo>
                  <a:lnTo>
                    <a:pt x="95" y="216"/>
                  </a:lnTo>
                  <a:lnTo>
                    <a:pt x="79" y="218"/>
                  </a:lnTo>
                  <a:lnTo>
                    <a:pt x="79" y="218"/>
                  </a:lnTo>
                  <a:lnTo>
                    <a:pt x="80" y="214"/>
                  </a:lnTo>
                  <a:lnTo>
                    <a:pt x="82" y="209"/>
                  </a:lnTo>
                  <a:lnTo>
                    <a:pt x="80" y="203"/>
                  </a:lnTo>
                  <a:lnTo>
                    <a:pt x="76" y="196"/>
                  </a:lnTo>
                  <a:lnTo>
                    <a:pt x="72" y="187"/>
                  </a:lnTo>
                  <a:lnTo>
                    <a:pt x="72" y="187"/>
                  </a:lnTo>
                  <a:lnTo>
                    <a:pt x="72" y="185"/>
                  </a:lnTo>
                  <a:lnTo>
                    <a:pt x="72" y="180"/>
                  </a:lnTo>
                  <a:lnTo>
                    <a:pt x="72" y="180"/>
                  </a:lnTo>
                  <a:lnTo>
                    <a:pt x="95" y="180"/>
                  </a:lnTo>
                  <a:lnTo>
                    <a:pt x="95" y="180"/>
                  </a:lnTo>
                  <a:lnTo>
                    <a:pt x="95" y="176"/>
                  </a:lnTo>
                  <a:lnTo>
                    <a:pt x="94" y="173"/>
                  </a:lnTo>
                  <a:lnTo>
                    <a:pt x="90" y="169"/>
                  </a:lnTo>
                  <a:lnTo>
                    <a:pt x="84" y="167"/>
                  </a:lnTo>
                  <a:lnTo>
                    <a:pt x="80" y="164"/>
                  </a:lnTo>
                  <a:lnTo>
                    <a:pt x="80" y="164"/>
                  </a:lnTo>
                  <a:lnTo>
                    <a:pt x="72" y="157"/>
                  </a:lnTo>
                  <a:lnTo>
                    <a:pt x="64" y="149"/>
                  </a:lnTo>
                  <a:lnTo>
                    <a:pt x="64" y="149"/>
                  </a:lnTo>
                  <a:lnTo>
                    <a:pt x="61" y="151"/>
                  </a:lnTo>
                  <a:lnTo>
                    <a:pt x="61" y="154"/>
                  </a:lnTo>
                  <a:lnTo>
                    <a:pt x="61" y="160"/>
                  </a:lnTo>
                  <a:lnTo>
                    <a:pt x="62" y="167"/>
                  </a:lnTo>
                  <a:lnTo>
                    <a:pt x="61" y="169"/>
                  </a:lnTo>
                  <a:lnTo>
                    <a:pt x="58" y="172"/>
                  </a:lnTo>
                  <a:lnTo>
                    <a:pt x="58" y="172"/>
                  </a:lnTo>
                  <a:lnTo>
                    <a:pt x="53" y="172"/>
                  </a:lnTo>
                  <a:lnTo>
                    <a:pt x="50" y="172"/>
                  </a:lnTo>
                  <a:lnTo>
                    <a:pt x="48" y="171"/>
                  </a:lnTo>
                  <a:lnTo>
                    <a:pt x="47" y="165"/>
                  </a:lnTo>
                  <a:lnTo>
                    <a:pt x="47" y="165"/>
                  </a:lnTo>
                  <a:lnTo>
                    <a:pt x="46" y="157"/>
                  </a:lnTo>
                  <a:lnTo>
                    <a:pt x="44" y="146"/>
                  </a:lnTo>
                  <a:lnTo>
                    <a:pt x="44" y="146"/>
                  </a:lnTo>
                  <a:lnTo>
                    <a:pt x="39" y="144"/>
                  </a:lnTo>
                  <a:lnTo>
                    <a:pt x="39" y="144"/>
                  </a:lnTo>
                  <a:lnTo>
                    <a:pt x="18" y="111"/>
                  </a:lnTo>
                  <a:lnTo>
                    <a:pt x="18" y="111"/>
                  </a:lnTo>
                  <a:lnTo>
                    <a:pt x="19" y="108"/>
                  </a:lnTo>
                  <a:lnTo>
                    <a:pt x="19" y="108"/>
                  </a:lnTo>
                  <a:lnTo>
                    <a:pt x="19" y="103"/>
                  </a:lnTo>
                  <a:lnTo>
                    <a:pt x="19" y="103"/>
                  </a:lnTo>
                  <a:lnTo>
                    <a:pt x="0" y="100"/>
                  </a:lnTo>
                  <a:lnTo>
                    <a:pt x="0" y="100"/>
                  </a:lnTo>
                  <a:lnTo>
                    <a:pt x="3" y="96"/>
                  </a:lnTo>
                  <a:lnTo>
                    <a:pt x="5" y="93"/>
                  </a:lnTo>
                  <a:lnTo>
                    <a:pt x="8" y="93"/>
                  </a:lnTo>
                  <a:lnTo>
                    <a:pt x="12" y="96"/>
                  </a:lnTo>
                  <a:lnTo>
                    <a:pt x="12" y="96"/>
                  </a:lnTo>
                  <a:lnTo>
                    <a:pt x="17" y="99"/>
                  </a:lnTo>
                  <a:lnTo>
                    <a:pt x="21" y="99"/>
                  </a:lnTo>
                  <a:lnTo>
                    <a:pt x="25" y="99"/>
                  </a:lnTo>
                  <a:lnTo>
                    <a:pt x="30" y="96"/>
                  </a:lnTo>
                  <a:lnTo>
                    <a:pt x="30" y="96"/>
                  </a:lnTo>
                  <a:lnTo>
                    <a:pt x="36" y="93"/>
                  </a:lnTo>
                  <a:lnTo>
                    <a:pt x="41" y="92"/>
                  </a:lnTo>
                  <a:lnTo>
                    <a:pt x="46" y="92"/>
                  </a:lnTo>
                  <a:lnTo>
                    <a:pt x="53" y="95"/>
                  </a:lnTo>
                  <a:lnTo>
                    <a:pt x="53" y="95"/>
                  </a:lnTo>
                  <a:lnTo>
                    <a:pt x="71" y="81"/>
                  </a:lnTo>
                  <a:lnTo>
                    <a:pt x="71" y="81"/>
                  </a:lnTo>
                  <a:lnTo>
                    <a:pt x="83" y="85"/>
                  </a:lnTo>
                  <a:lnTo>
                    <a:pt x="83" y="85"/>
                  </a:lnTo>
                  <a:lnTo>
                    <a:pt x="112" y="77"/>
                  </a:lnTo>
                  <a:lnTo>
                    <a:pt x="112" y="77"/>
                  </a:lnTo>
                  <a:lnTo>
                    <a:pt x="116" y="75"/>
                  </a:lnTo>
                  <a:lnTo>
                    <a:pt x="119" y="75"/>
                  </a:lnTo>
                  <a:lnTo>
                    <a:pt x="122" y="77"/>
                  </a:lnTo>
                  <a:lnTo>
                    <a:pt x="122" y="77"/>
                  </a:lnTo>
                  <a:lnTo>
                    <a:pt x="123" y="77"/>
                  </a:lnTo>
                  <a:lnTo>
                    <a:pt x="126" y="77"/>
                  </a:lnTo>
                  <a:lnTo>
                    <a:pt x="126" y="77"/>
                  </a:lnTo>
                  <a:lnTo>
                    <a:pt x="134" y="72"/>
                  </a:lnTo>
                  <a:lnTo>
                    <a:pt x="143" y="71"/>
                  </a:lnTo>
                  <a:lnTo>
                    <a:pt x="149" y="70"/>
                  </a:lnTo>
                  <a:lnTo>
                    <a:pt x="159" y="71"/>
                  </a:lnTo>
                  <a:lnTo>
                    <a:pt x="159" y="71"/>
                  </a:lnTo>
                  <a:lnTo>
                    <a:pt x="161" y="71"/>
                  </a:lnTo>
                  <a:lnTo>
                    <a:pt x="163" y="70"/>
                  </a:lnTo>
                  <a:lnTo>
                    <a:pt x="163" y="70"/>
                  </a:lnTo>
                  <a:lnTo>
                    <a:pt x="165" y="67"/>
                  </a:lnTo>
                  <a:lnTo>
                    <a:pt x="167" y="65"/>
                  </a:lnTo>
                  <a:lnTo>
                    <a:pt x="173" y="64"/>
                  </a:lnTo>
                  <a:lnTo>
                    <a:pt x="187" y="65"/>
                  </a:lnTo>
                  <a:lnTo>
                    <a:pt x="187" y="65"/>
                  </a:lnTo>
                  <a:lnTo>
                    <a:pt x="221" y="67"/>
                  </a:lnTo>
                  <a:lnTo>
                    <a:pt x="256" y="67"/>
                  </a:lnTo>
                  <a:lnTo>
                    <a:pt x="289" y="64"/>
                  </a:lnTo>
                  <a:lnTo>
                    <a:pt x="307" y="61"/>
                  </a:lnTo>
                  <a:lnTo>
                    <a:pt x="324" y="57"/>
                  </a:lnTo>
                  <a:lnTo>
                    <a:pt x="324" y="57"/>
                  </a:lnTo>
                  <a:lnTo>
                    <a:pt x="332" y="57"/>
                  </a:lnTo>
                  <a:lnTo>
                    <a:pt x="341" y="56"/>
                  </a:lnTo>
                  <a:lnTo>
                    <a:pt x="341" y="56"/>
                  </a:lnTo>
                  <a:lnTo>
                    <a:pt x="345" y="57"/>
                  </a:lnTo>
                  <a:lnTo>
                    <a:pt x="345" y="57"/>
                  </a:lnTo>
                  <a:lnTo>
                    <a:pt x="349" y="54"/>
                  </a:lnTo>
                  <a:lnTo>
                    <a:pt x="352" y="53"/>
                  </a:lnTo>
                  <a:lnTo>
                    <a:pt x="359" y="54"/>
                  </a:lnTo>
                  <a:lnTo>
                    <a:pt x="364" y="56"/>
                  </a:lnTo>
                  <a:lnTo>
                    <a:pt x="371" y="56"/>
                  </a:lnTo>
                  <a:lnTo>
                    <a:pt x="371" y="56"/>
                  </a:lnTo>
                  <a:lnTo>
                    <a:pt x="374" y="56"/>
                  </a:lnTo>
                  <a:lnTo>
                    <a:pt x="374" y="56"/>
                  </a:lnTo>
                  <a:lnTo>
                    <a:pt x="378" y="59"/>
                  </a:lnTo>
                  <a:lnTo>
                    <a:pt x="381" y="60"/>
                  </a:lnTo>
                  <a:lnTo>
                    <a:pt x="383" y="60"/>
                  </a:lnTo>
                  <a:lnTo>
                    <a:pt x="386" y="60"/>
                  </a:lnTo>
                  <a:lnTo>
                    <a:pt x="393" y="57"/>
                  </a:lnTo>
                  <a:lnTo>
                    <a:pt x="399" y="54"/>
                  </a:lnTo>
                  <a:lnTo>
                    <a:pt x="399" y="54"/>
                  </a:lnTo>
                  <a:lnTo>
                    <a:pt x="404" y="53"/>
                  </a:lnTo>
                  <a:lnTo>
                    <a:pt x="408" y="53"/>
                  </a:lnTo>
                  <a:lnTo>
                    <a:pt x="419" y="53"/>
                  </a:lnTo>
                  <a:lnTo>
                    <a:pt x="419" y="53"/>
                  </a:lnTo>
                  <a:lnTo>
                    <a:pt x="424" y="53"/>
                  </a:lnTo>
                  <a:lnTo>
                    <a:pt x="426" y="53"/>
                  </a:lnTo>
                  <a:lnTo>
                    <a:pt x="426" y="53"/>
                  </a:lnTo>
                  <a:lnTo>
                    <a:pt x="436" y="50"/>
                  </a:lnTo>
                  <a:lnTo>
                    <a:pt x="444" y="49"/>
                  </a:lnTo>
                  <a:lnTo>
                    <a:pt x="462" y="52"/>
                  </a:lnTo>
                  <a:lnTo>
                    <a:pt x="462" y="52"/>
                  </a:lnTo>
                  <a:lnTo>
                    <a:pt x="469" y="50"/>
                  </a:lnTo>
                  <a:lnTo>
                    <a:pt x="475" y="50"/>
                  </a:lnTo>
                  <a:lnTo>
                    <a:pt x="475" y="50"/>
                  </a:lnTo>
                  <a:lnTo>
                    <a:pt x="478" y="49"/>
                  </a:lnTo>
                  <a:lnTo>
                    <a:pt x="478" y="49"/>
                  </a:lnTo>
                  <a:lnTo>
                    <a:pt x="482" y="52"/>
                  </a:lnTo>
                  <a:lnTo>
                    <a:pt x="485" y="52"/>
                  </a:lnTo>
                  <a:lnTo>
                    <a:pt x="491" y="52"/>
                  </a:lnTo>
                  <a:lnTo>
                    <a:pt x="498" y="49"/>
                  </a:lnTo>
                  <a:lnTo>
                    <a:pt x="501" y="47"/>
                  </a:lnTo>
                  <a:lnTo>
                    <a:pt x="504" y="47"/>
                  </a:lnTo>
                  <a:lnTo>
                    <a:pt x="504" y="47"/>
                  </a:lnTo>
                  <a:lnTo>
                    <a:pt x="507" y="52"/>
                  </a:lnTo>
                  <a:lnTo>
                    <a:pt x="511" y="54"/>
                  </a:lnTo>
                  <a:lnTo>
                    <a:pt x="511" y="54"/>
                  </a:lnTo>
                  <a:lnTo>
                    <a:pt x="512" y="54"/>
                  </a:lnTo>
                  <a:lnTo>
                    <a:pt x="515" y="54"/>
                  </a:lnTo>
                  <a:lnTo>
                    <a:pt x="516" y="50"/>
                  </a:lnTo>
                  <a:lnTo>
                    <a:pt x="516" y="50"/>
                  </a:lnTo>
                  <a:lnTo>
                    <a:pt x="519" y="47"/>
                  </a:lnTo>
                  <a:lnTo>
                    <a:pt x="522" y="45"/>
                  </a:lnTo>
                  <a:lnTo>
                    <a:pt x="525" y="45"/>
                  </a:lnTo>
                  <a:lnTo>
                    <a:pt x="530" y="45"/>
                  </a:lnTo>
                  <a:lnTo>
                    <a:pt x="530" y="45"/>
                  </a:lnTo>
                  <a:lnTo>
                    <a:pt x="572" y="45"/>
                  </a:lnTo>
                  <a:lnTo>
                    <a:pt x="572" y="45"/>
                  </a:lnTo>
                  <a:lnTo>
                    <a:pt x="572" y="32"/>
                  </a:lnTo>
                  <a:lnTo>
                    <a:pt x="572" y="32"/>
                  </a:lnTo>
                  <a:lnTo>
                    <a:pt x="577" y="34"/>
                  </a:lnTo>
                  <a:lnTo>
                    <a:pt x="583" y="35"/>
                  </a:lnTo>
                  <a:lnTo>
                    <a:pt x="583" y="35"/>
                  </a:lnTo>
                  <a:lnTo>
                    <a:pt x="584" y="38"/>
                  </a:lnTo>
                  <a:lnTo>
                    <a:pt x="586" y="39"/>
                  </a:lnTo>
                  <a:lnTo>
                    <a:pt x="586" y="43"/>
                  </a:lnTo>
                  <a:lnTo>
                    <a:pt x="584" y="46"/>
                  </a:lnTo>
                  <a:lnTo>
                    <a:pt x="583" y="50"/>
                  </a:lnTo>
                  <a:lnTo>
                    <a:pt x="583" y="50"/>
                  </a:lnTo>
                  <a:lnTo>
                    <a:pt x="588" y="52"/>
                  </a:lnTo>
                  <a:lnTo>
                    <a:pt x="588" y="52"/>
                  </a:lnTo>
                  <a:lnTo>
                    <a:pt x="593" y="46"/>
                  </a:lnTo>
                  <a:lnTo>
                    <a:pt x="598" y="42"/>
                  </a:lnTo>
                  <a:lnTo>
                    <a:pt x="605" y="41"/>
                  </a:lnTo>
                  <a:lnTo>
                    <a:pt x="613" y="41"/>
                  </a:lnTo>
                  <a:lnTo>
                    <a:pt x="613" y="41"/>
                  </a:lnTo>
                  <a:lnTo>
                    <a:pt x="623" y="38"/>
                  </a:lnTo>
                  <a:lnTo>
                    <a:pt x="623" y="38"/>
                  </a:lnTo>
                  <a:lnTo>
                    <a:pt x="624" y="52"/>
                  </a:lnTo>
                  <a:lnTo>
                    <a:pt x="624" y="52"/>
                  </a:lnTo>
                  <a:lnTo>
                    <a:pt x="633" y="50"/>
                  </a:lnTo>
                  <a:lnTo>
                    <a:pt x="637" y="47"/>
                  </a:lnTo>
                  <a:lnTo>
                    <a:pt x="640" y="43"/>
                  </a:lnTo>
                  <a:lnTo>
                    <a:pt x="641" y="36"/>
                  </a:lnTo>
                  <a:lnTo>
                    <a:pt x="641" y="36"/>
                  </a:lnTo>
                  <a:lnTo>
                    <a:pt x="648" y="39"/>
                  </a:lnTo>
                  <a:lnTo>
                    <a:pt x="653" y="42"/>
                  </a:lnTo>
                  <a:lnTo>
                    <a:pt x="653" y="42"/>
                  </a:lnTo>
                  <a:lnTo>
                    <a:pt x="659" y="45"/>
                  </a:lnTo>
                  <a:lnTo>
                    <a:pt x="662" y="45"/>
                  </a:lnTo>
                  <a:lnTo>
                    <a:pt x="665" y="43"/>
                  </a:lnTo>
                  <a:lnTo>
                    <a:pt x="665" y="43"/>
                  </a:lnTo>
                  <a:lnTo>
                    <a:pt x="671" y="39"/>
                  </a:lnTo>
                  <a:lnTo>
                    <a:pt x="676" y="38"/>
                  </a:lnTo>
                  <a:lnTo>
                    <a:pt x="678" y="39"/>
                  </a:lnTo>
                  <a:lnTo>
                    <a:pt x="684" y="45"/>
                  </a:lnTo>
                  <a:lnTo>
                    <a:pt x="684" y="45"/>
                  </a:lnTo>
                  <a:lnTo>
                    <a:pt x="725" y="35"/>
                  </a:lnTo>
                  <a:lnTo>
                    <a:pt x="725" y="35"/>
                  </a:lnTo>
                  <a:lnTo>
                    <a:pt x="730" y="35"/>
                  </a:lnTo>
                  <a:lnTo>
                    <a:pt x="730" y="35"/>
                  </a:lnTo>
                  <a:lnTo>
                    <a:pt x="735" y="38"/>
                  </a:lnTo>
                  <a:lnTo>
                    <a:pt x="739" y="39"/>
                  </a:lnTo>
                  <a:lnTo>
                    <a:pt x="749" y="39"/>
                  </a:lnTo>
                  <a:lnTo>
                    <a:pt x="757" y="36"/>
                  </a:lnTo>
                  <a:lnTo>
                    <a:pt x="766" y="34"/>
                  </a:lnTo>
                  <a:lnTo>
                    <a:pt x="766" y="34"/>
                  </a:lnTo>
                  <a:lnTo>
                    <a:pt x="791" y="23"/>
                  </a:lnTo>
                  <a:lnTo>
                    <a:pt x="791" y="23"/>
                  </a:lnTo>
                  <a:lnTo>
                    <a:pt x="795" y="31"/>
                  </a:lnTo>
                  <a:lnTo>
                    <a:pt x="795" y="31"/>
                  </a:lnTo>
                  <a:lnTo>
                    <a:pt x="813" y="31"/>
                  </a:lnTo>
                  <a:lnTo>
                    <a:pt x="832" y="31"/>
                  </a:lnTo>
                  <a:lnTo>
                    <a:pt x="832" y="31"/>
                  </a:lnTo>
                  <a:lnTo>
                    <a:pt x="836" y="31"/>
                  </a:lnTo>
                  <a:lnTo>
                    <a:pt x="839" y="31"/>
                  </a:lnTo>
                  <a:lnTo>
                    <a:pt x="842" y="34"/>
                  </a:lnTo>
                  <a:lnTo>
                    <a:pt x="845" y="36"/>
                  </a:lnTo>
                  <a:lnTo>
                    <a:pt x="845" y="36"/>
                  </a:lnTo>
                  <a:lnTo>
                    <a:pt x="850" y="32"/>
                  </a:lnTo>
                  <a:lnTo>
                    <a:pt x="856" y="29"/>
                  </a:lnTo>
                  <a:lnTo>
                    <a:pt x="863" y="28"/>
                  </a:lnTo>
                  <a:lnTo>
                    <a:pt x="869" y="29"/>
                  </a:lnTo>
                  <a:lnTo>
                    <a:pt x="869" y="29"/>
                  </a:lnTo>
                  <a:lnTo>
                    <a:pt x="874" y="29"/>
                  </a:lnTo>
                  <a:lnTo>
                    <a:pt x="878" y="29"/>
                  </a:lnTo>
                  <a:lnTo>
                    <a:pt x="885" y="27"/>
                  </a:lnTo>
                  <a:lnTo>
                    <a:pt x="892" y="23"/>
                  </a:lnTo>
                  <a:lnTo>
                    <a:pt x="899" y="18"/>
                  </a:lnTo>
                  <a:lnTo>
                    <a:pt x="899" y="18"/>
                  </a:lnTo>
                  <a:lnTo>
                    <a:pt x="907" y="24"/>
                  </a:lnTo>
                  <a:lnTo>
                    <a:pt x="917" y="27"/>
                  </a:lnTo>
                  <a:lnTo>
                    <a:pt x="926" y="28"/>
                  </a:lnTo>
                  <a:lnTo>
                    <a:pt x="937" y="27"/>
                  </a:lnTo>
                  <a:lnTo>
                    <a:pt x="937" y="27"/>
                  </a:lnTo>
                  <a:lnTo>
                    <a:pt x="959" y="24"/>
                  </a:lnTo>
                  <a:lnTo>
                    <a:pt x="982" y="21"/>
                  </a:lnTo>
                  <a:lnTo>
                    <a:pt x="982" y="21"/>
                  </a:lnTo>
                  <a:lnTo>
                    <a:pt x="1001" y="20"/>
                  </a:lnTo>
                  <a:lnTo>
                    <a:pt x="1001" y="20"/>
                  </a:lnTo>
                  <a:lnTo>
                    <a:pt x="1052" y="18"/>
                  </a:lnTo>
                  <a:lnTo>
                    <a:pt x="1052" y="18"/>
                  </a:lnTo>
                  <a:lnTo>
                    <a:pt x="1055" y="17"/>
                  </a:lnTo>
                  <a:lnTo>
                    <a:pt x="1058" y="18"/>
                  </a:lnTo>
                  <a:lnTo>
                    <a:pt x="1058" y="18"/>
                  </a:lnTo>
                  <a:lnTo>
                    <a:pt x="1063" y="21"/>
                  </a:lnTo>
                  <a:lnTo>
                    <a:pt x="1067" y="23"/>
                  </a:lnTo>
                  <a:lnTo>
                    <a:pt x="1077" y="23"/>
                  </a:lnTo>
                  <a:lnTo>
                    <a:pt x="1098" y="23"/>
                  </a:lnTo>
                  <a:lnTo>
                    <a:pt x="1098" y="23"/>
                  </a:lnTo>
                  <a:lnTo>
                    <a:pt x="1102" y="23"/>
                  </a:lnTo>
                  <a:lnTo>
                    <a:pt x="1102" y="23"/>
                  </a:lnTo>
                  <a:lnTo>
                    <a:pt x="1115" y="39"/>
                  </a:lnTo>
                  <a:lnTo>
                    <a:pt x="1115" y="39"/>
                  </a:lnTo>
                  <a:lnTo>
                    <a:pt x="1123" y="35"/>
                  </a:lnTo>
                  <a:lnTo>
                    <a:pt x="1128" y="29"/>
                  </a:lnTo>
                  <a:lnTo>
                    <a:pt x="1134" y="23"/>
                  </a:lnTo>
                  <a:lnTo>
                    <a:pt x="1139" y="17"/>
                  </a:lnTo>
                  <a:lnTo>
                    <a:pt x="1139" y="17"/>
                  </a:lnTo>
                  <a:lnTo>
                    <a:pt x="1157" y="29"/>
                  </a:lnTo>
                  <a:lnTo>
                    <a:pt x="1157" y="29"/>
                  </a:lnTo>
                  <a:lnTo>
                    <a:pt x="1169" y="27"/>
                  </a:lnTo>
                  <a:lnTo>
                    <a:pt x="1181" y="24"/>
                  </a:lnTo>
                  <a:lnTo>
                    <a:pt x="1193" y="24"/>
                  </a:lnTo>
                  <a:lnTo>
                    <a:pt x="1206" y="24"/>
                  </a:lnTo>
                  <a:lnTo>
                    <a:pt x="1206" y="24"/>
                  </a:lnTo>
                  <a:lnTo>
                    <a:pt x="1218" y="24"/>
                  </a:lnTo>
                  <a:lnTo>
                    <a:pt x="1231" y="24"/>
                  </a:lnTo>
                  <a:lnTo>
                    <a:pt x="1243" y="24"/>
                  </a:lnTo>
                  <a:lnTo>
                    <a:pt x="1249" y="25"/>
                  </a:lnTo>
                  <a:lnTo>
                    <a:pt x="1256" y="29"/>
                  </a:lnTo>
                  <a:lnTo>
                    <a:pt x="1256" y="29"/>
                  </a:lnTo>
                  <a:lnTo>
                    <a:pt x="1257" y="17"/>
                  </a:lnTo>
                  <a:lnTo>
                    <a:pt x="1257" y="17"/>
                  </a:lnTo>
                  <a:lnTo>
                    <a:pt x="1270" y="20"/>
                  </a:lnTo>
                  <a:lnTo>
                    <a:pt x="1277" y="21"/>
                  </a:lnTo>
                  <a:lnTo>
                    <a:pt x="1281" y="24"/>
                  </a:lnTo>
                  <a:lnTo>
                    <a:pt x="1281" y="24"/>
                  </a:lnTo>
                  <a:lnTo>
                    <a:pt x="1288" y="27"/>
                  </a:lnTo>
                  <a:lnTo>
                    <a:pt x="1296" y="28"/>
                  </a:lnTo>
                  <a:lnTo>
                    <a:pt x="1304" y="29"/>
                  </a:lnTo>
                  <a:lnTo>
                    <a:pt x="1311" y="31"/>
                  </a:lnTo>
                  <a:lnTo>
                    <a:pt x="1311" y="31"/>
                  </a:lnTo>
                  <a:lnTo>
                    <a:pt x="1314" y="31"/>
                  </a:lnTo>
                  <a:lnTo>
                    <a:pt x="1318" y="31"/>
                  </a:lnTo>
                  <a:lnTo>
                    <a:pt x="1318" y="31"/>
                  </a:lnTo>
                  <a:lnTo>
                    <a:pt x="1324" y="28"/>
                  </a:lnTo>
                  <a:lnTo>
                    <a:pt x="1329" y="25"/>
                  </a:lnTo>
                  <a:lnTo>
                    <a:pt x="1342" y="24"/>
                  </a:lnTo>
                  <a:lnTo>
                    <a:pt x="1354" y="25"/>
                  </a:lnTo>
                  <a:lnTo>
                    <a:pt x="1367" y="27"/>
                  </a:lnTo>
                  <a:lnTo>
                    <a:pt x="1367" y="27"/>
                  </a:lnTo>
                  <a:lnTo>
                    <a:pt x="1372" y="27"/>
                  </a:lnTo>
                  <a:lnTo>
                    <a:pt x="1376" y="25"/>
                  </a:lnTo>
                  <a:lnTo>
                    <a:pt x="1387" y="24"/>
                  </a:lnTo>
                  <a:lnTo>
                    <a:pt x="1387" y="24"/>
                  </a:lnTo>
                  <a:lnTo>
                    <a:pt x="1411" y="20"/>
                  </a:lnTo>
                  <a:lnTo>
                    <a:pt x="1434" y="18"/>
                  </a:lnTo>
                  <a:lnTo>
                    <a:pt x="1434" y="18"/>
                  </a:lnTo>
                  <a:lnTo>
                    <a:pt x="1440" y="18"/>
                  </a:lnTo>
                  <a:lnTo>
                    <a:pt x="1447" y="16"/>
                  </a:lnTo>
                  <a:lnTo>
                    <a:pt x="1447" y="16"/>
                  </a:lnTo>
                  <a:lnTo>
                    <a:pt x="1448" y="29"/>
                  </a:lnTo>
                  <a:lnTo>
                    <a:pt x="1448" y="29"/>
                  </a:lnTo>
                  <a:lnTo>
                    <a:pt x="1463" y="28"/>
                  </a:lnTo>
                  <a:lnTo>
                    <a:pt x="1463" y="28"/>
                  </a:lnTo>
                  <a:lnTo>
                    <a:pt x="1466" y="20"/>
                  </a:lnTo>
                  <a:lnTo>
                    <a:pt x="1466" y="20"/>
                  </a:lnTo>
                  <a:lnTo>
                    <a:pt x="1486" y="17"/>
                  </a:lnTo>
                  <a:lnTo>
                    <a:pt x="1486" y="17"/>
                  </a:lnTo>
                  <a:lnTo>
                    <a:pt x="1538" y="11"/>
                  </a:lnTo>
                  <a:lnTo>
                    <a:pt x="1538" y="11"/>
                  </a:lnTo>
                  <a:lnTo>
                    <a:pt x="1545" y="10"/>
                  </a:lnTo>
                  <a:lnTo>
                    <a:pt x="1551" y="10"/>
                  </a:lnTo>
                  <a:lnTo>
                    <a:pt x="1556" y="11"/>
                  </a:lnTo>
                  <a:lnTo>
                    <a:pt x="1558" y="14"/>
                  </a:lnTo>
                  <a:lnTo>
                    <a:pt x="1560" y="17"/>
                  </a:lnTo>
                  <a:lnTo>
                    <a:pt x="1560" y="17"/>
                  </a:lnTo>
                  <a:lnTo>
                    <a:pt x="1564" y="17"/>
                  </a:lnTo>
                  <a:lnTo>
                    <a:pt x="1564" y="17"/>
                  </a:lnTo>
                  <a:lnTo>
                    <a:pt x="1571" y="13"/>
                  </a:lnTo>
                  <a:lnTo>
                    <a:pt x="1578" y="10"/>
                  </a:lnTo>
                  <a:lnTo>
                    <a:pt x="1595" y="7"/>
                  </a:lnTo>
                  <a:lnTo>
                    <a:pt x="1627" y="6"/>
                  </a:lnTo>
                  <a:lnTo>
                    <a:pt x="1627" y="6"/>
                  </a:lnTo>
                  <a:lnTo>
                    <a:pt x="1639" y="6"/>
                  </a:lnTo>
                  <a:lnTo>
                    <a:pt x="1652" y="6"/>
                  </a:lnTo>
                  <a:lnTo>
                    <a:pt x="1652" y="6"/>
                  </a:lnTo>
                  <a:lnTo>
                    <a:pt x="1660" y="18"/>
                  </a:lnTo>
                  <a:lnTo>
                    <a:pt x="1660" y="18"/>
                  </a:lnTo>
                  <a:lnTo>
                    <a:pt x="1661" y="13"/>
                  </a:lnTo>
                  <a:lnTo>
                    <a:pt x="1664" y="10"/>
                  </a:lnTo>
                  <a:lnTo>
                    <a:pt x="1664" y="10"/>
                  </a:lnTo>
                  <a:lnTo>
                    <a:pt x="1667" y="7"/>
                  </a:lnTo>
                  <a:lnTo>
                    <a:pt x="1670" y="5"/>
                  </a:lnTo>
                  <a:lnTo>
                    <a:pt x="1674" y="3"/>
                  </a:lnTo>
                  <a:lnTo>
                    <a:pt x="1679" y="3"/>
                  </a:lnTo>
                  <a:lnTo>
                    <a:pt x="1679" y="3"/>
                  </a:lnTo>
                  <a:lnTo>
                    <a:pt x="1690" y="5"/>
                  </a:lnTo>
                  <a:lnTo>
                    <a:pt x="1702" y="6"/>
                  </a:lnTo>
                  <a:lnTo>
                    <a:pt x="1713" y="5"/>
                  </a:lnTo>
                  <a:lnTo>
                    <a:pt x="1722" y="2"/>
                  </a:lnTo>
                  <a:lnTo>
                    <a:pt x="1722" y="2"/>
                  </a:lnTo>
                  <a:lnTo>
                    <a:pt x="1729" y="0"/>
                  </a:lnTo>
                  <a:lnTo>
                    <a:pt x="1736" y="0"/>
                  </a:lnTo>
                  <a:lnTo>
                    <a:pt x="1736" y="0"/>
                  </a:lnTo>
                  <a:lnTo>
                    <a:pt x="1738" y="13"/>
                  </a:lnTo>
                  <a:lnTo>
                    <a:pt x="1738" y="13"/>
                  </a:lnTo>
                  <a:lnTo>
                    <a:pt x="1744" y="11"/>
                  </a:lnTo>
                  <a:lnTo>
                    <a:pt x="1753" y="9"/>
                  </a:lnTo>
                  <a:lnTo>
                    <a:pt x="1767" y="2"/>
                  </a:lnTo>
                  <a:lnTo>
                    <a:pt x="1767" y="2"/>
                  </a:lnTo>
                  <a:lnTo>
                    <a:pt x="1774" y="11"/>
                  </a:lnTo>
                  <a:lnTo>
                    <a:pt x="1774" y="11"/>
                  </a:lnTo>
                  <a:lnTo>
                    <a:pt x="1812" y="6"/>
                  </a:lnTo>
                  <a:lnTo>
                    <a:pt x="1812" y="6"/>
                  </a:lnTo>
                  <a:lnTo>
                    <a:pt x="1807" y="11"/>
                  </a:lnTo>
                  <a:lnTo>
                    <a:pt x="1807" y="11"/>
                  </a:lnTo>
                  <a:lnTo>
                    <a:pt x="1812" y="18"/>
                  </a:lnTo>
                  <a:lnTo>
                    <a:pt x="1812" y="18"/>
                  </a:lnTo>
                  <a:lnTo>
                    <a:pt x="1816" y="18"/>
                  </a:lnTo>
                  <a:lnTo>
                    <a:pt x="1816" y="18"/>
                  </a:lnTo>
                  <a:lnTo>
                    <a:pt x="1818" y="17"/>
                  </a:lnTo>
                  <a:lnTo>
                    <a:pt x="1818" y="17"/>
                  </a:lnTo>
                  <a:lnTo>
                    <a:pt x="1821" y="16"/>
                  </a:lnTo>
                  <a:lnTo>
                    <a:pt x="1823" y="14"/>
                  </a:lnTo>
                  <a:lnTo>
                    <a:pt x="1830" y="14"/>
                  </a:lnTo>
                  <a:lnTo>
                    <a:pt x="1836" y="16"/>
                  </a:lnTo>
                  <a:lnTo>
                    <a:pt x="1839" y="16"/>
                  </a:lnTo>
                  <a:lnTo>
                    <a:pt x="1841" y="14"/>
                  </a:lnTo>
                  <a:lnTo>
                    <a:pt x="1841" y="14"/>
                  </a:lnTo>
                  <a:lnTo>
                    <a:pt x="1847" y="11"/>
                  </a:lnTo>
                  <a:lnTo>
                    <a:pt x="1852" y="10"/>
                  </a:lnTo>
                  <a:lnTo>
                    <a:pt x="1858" y="9"/>
                  </a:lnTo>
                  <a:lnTo>
                    <a:pt x="1865" y="10"/>
                  </a:lnTo>
                  <a:lnTo>
                    <a:pt x="1865" y="10"/>
                  </a:lnTo>
                  <a:lnTo>
                    <a:pt x="1869" y="11"/>
                  </a:lnTo>
                  <a:lnTo>
                    <a:pt x="1873" y="11"/>
                  </a:lnTo>
                  <a:lnTo>
                    <a:pt x="1883" y="9"/>
                  </a:lnTo>
                  <a:lnTo>
                    <a:pt x="1883" y="9"/>
                  </a:lnTo>
                  <a:lnTo>
                    <a:pt x="1888" y="7"/>
                  </a:lnTo>
                  <a:lnTo>
                    <a:pt x="1893" y="7"/>
                  </a:lnTo>
                  <a:lnTo>
                    <a:pt x="1897" y="9"/>
                  </a:lnTo>
                  <a:lnTo>
                    <a:pt x="1901" y="13"/>
                  </a:lnTo>
                  <a:lnTo>
                    <a:pt x="1901" y="13"/>
                  </a:lnTo>
                  <a:lnTo>
                    <a:pt x="1905" y="16"/>
                  </a:lnTo>
                  <a:lnTo>
                    <a:pt x="1911" y="18"/>
                  </a:lnTo>
                  <a:lnTo>
                    <a:pt x="1911" y="18"/>
                  </a:lnTo>
                  <a:lnTo>
                    <a:pt x="1904" y="25"/>
                  </a:lnTo>
                  <a:lnTo>
                    <a:pt x="1904" y="25"/>
                  </a:lnTo>
                  <a:lnTo>
                    <a:pt x="1890" y="20"/>
                  </a:lnTo>
                  <a:lnTo>
                    <a:pt x="1890" y="20"/>
                  </a:lnTo>
                  <a:lnTo>
                    <a:pt x="1894" y="29"/>
                  </a:lnTo>
                  <a:lnTo>
                    <a:pt x="1894" y="29"/>
                  </a:lnTo>
                  <a:lnTo>
                    <a:pt x="1895" y="36"/>
                  </a:lnTo>
                  <a:lnTo>
                    <a:pt x="1895" y="36"/>
                  </a:lnTo>
                  <a:lnTo>
                    <a:pt x="1905" y="39"/>
                  </a:lnTo>
                  <a:lnTo>
                    <a:pt x="1915" y="42"/>
                  </a:lnTo>
                  <a:lnTo>
                    <a:pt x="1924" y="43"/>
                  </a:lnTo>
                  <a:lnTo>
                    <a:pt x="1929" y="43"/>
                  </a:lnTo>
                  <a:lnTo>
                    <a:pt x="1934" y="43"/>
                  </a:lnTo>
                  <a:lnTo>
                    <a:pt x="1934" y="43"/>
                  </a:lnTo>
                  <a:lnTo>
                    <a:pt x="1931" y="38"/>
                  </a:lnTo>
                  <a:lnTo>
                    <a:pt x="1927" y="35"/>
                  </a:lnTo>
                  <a:lnTo>
                    <a:pt x="1915" y="31"/>
                  </a:lnTo>
                  <a:lnTo>
                    <a:pt x="1915" y="31"/>
                  </a:lnTo>
                  <a:lnTo>
                    <a:pt x="1915" y="18"/>
                  </a:lnTo>
                  <a:lnTo>
                    <a:pt x="1915" y="18"/>
                  </a:lnTo>
                  <a:lnTo>
                    <a:pt x="1947" y="7"/>
                  </a:lnTo>
                  <a:lnTo>
                    <a:pt x="1947" y="7"/>
                  </a:lnTo>
                  <a:lnTo>
                    <a:pt x="1951" y="18"/>
                  </a:lnTo>
                  <a:lnTo>
                    <a:pt x="1951" y="18"/>
                  </a:lnTo>
                  <a:lnTo>
                    <a:pt x="1952" y="24"/>
                  </a:lnTo>
                  <a:lnTo>
                    <a:pt x="1955" y="29"/>
                  </a:lnTo>
                  <a:lnTo>
                    <a:pt x="1955" y="29"/>
                  </a:lnTo>
                  <a:lnTo>
                    <a:pt x="1958" y="34"/>
                  </a:lnTo>
                  <a:lnTo>
                    <a:pt x="1960" y="36"/>
                  </a:lnTo>
                  <a:lnTo>
                    <a:pt x="1960" y="41"/>
                  </a:lnTo>
                  <a:lnTo>
                    <a:pt x="1959" y="45"/>
                  </a:lnTo>
                  <a:lnTo>
                    <a:pt x="1959" y="45"/>
                  </a:lnTo>
                  <a:lnTo>
                    <a:pt x="1962" y="47"/>
                  </a:lnTo>
                  <a:lnTo>
                    <a:pt x="1965" y="49"/>
                  </a:lnTo>
                  <a:lnTo>
                    <a:pt x="1969" y="49"/>
                  </a:lnTo>
                  <a:lnTo>
                    <a:pt x="1972" y="47"/>
                  </a:lnTo>
                  <a:lnTo>
                    <a:pt x="1977" y="46"/>
                  </a:lnTo>
                  <a:lnTo>
                    <a:pt x="1980" y="46"/>
                  </a:lnTo>
                  <a:lnTo>
                    <a:pt x="1984" y="47"/>
                  </a:lnTo>
                  <a:lnTo>
                    <a:pt x="1984" y="47"/>
                  </a:lnTo>
                  <a:lnTo>
                    <a:pt x="1991" y="36"/>
                  </a:lnTo>
                  <a:lnTo>
                    <a:pt x="1991" y="36"/>
                  </a:lnTo>
                  <a:lnTo>
                    <a:pt x="1991" y="36"/>
                  </a:lnTo>
                  <a:lnTo>
                    <a:pt x="2001" y="36"/>
                  </a:lnTo>
                  <a:lnTo>
                    <a:pt x="2001" y="36"/>
                  </a:lnTo>
                  <a:lnTo>
                    <a:pt x="2008" y="25"/>
                  </a:lnTo>
                  <a:lnTo>
                    <a:pt x="2012" y="20"/>
                  </a:lnTo>
                  <a:lnTo>
                    <a:pt x="2017" y="16"/>
                  </a:lnTo>
                  <a:lnTo>
                    <a:pt x="2017" y="16"/>
                  </a:lnTo>
                  <a:lnTo>
                    <a:pt x="2021" y="13"/>
                  </a:lnTo>
                  <a:lnTo>
                    <a:pt x="2027" y="11"/>
                  </a:lnTo>
                  <a:lnTo>
                    <a:pt x="2039" y="9"/>
                  </a:lnTo>
                  <a:lnTo>
                    <a:pt x="2039" y="9"/>
                  </a:lnTo>
                  <a:lnTo>
                    <a:pt x="2032" y="18"/>
                  </a:lnTo>
                  <a:lnTo>
                    <a:pt x="2032" y="18"/>
                  </a:lnTo>
                  <a:lnTo>
                    <a:pt x="2059" y="31"/>
                  </a:lnTo>
                  <a:lnTo>
                    <a:pt x="2059" y="31"/>
                  </a:lnTo>
                  <a:lnTo>
                    <a:pt x="2071" y="29"/>
                  </a:lnTo>
                  <a:lnTo>
                    <a:pt x="2071" y="29"/>
                  </a:lnTo>
                  <a:lnTo>
                    <a:pt x="2085" y="41"/>
                  </a:lnTo>
                  <a:lnTo>
                    <a:pt x="2085" y="41"/>
                  </a:lnTo>
                  <a:lnTo>
                    <a:pt x="2088" y="32"/>
                  </a:lnTo>
                  <a:lnTo>
                    <a:pt x="2088" y="32"/>
                  </a:lnTo>
                  <a:lnTo>
                    <a:pt x="2103" y="32"/>
                  </a:lnTo>
                  <a:lnTo>
                    <a:pt x="2103" y="32"/>
                  </a:lnTo>
                  <a:lnTo>
                    <a:pt x="2107" y="36"/>
                  </a:lnTo>
                  <a:lnTo>
                    <a:pt x="2110" y="42"/>
                  </a:lnTo>
                  <a:lnTo>
                    <a:pt x="2111" y="43"/>
                  </a:lnTo>
                  <a:lnTo>
                    <a:pt x="2111" y="46"/>
                  </a:lnTo>
                  <a:lnTo>
                    <a:pt x="2110" y="49"/>
                  </a:lnTo>
                  <a:lnTo>
                    <a:pt x="2107" y="53"/>
                  </a:lnTo>
                  <a:lnTo>
                    <a:pt x="2107" y="53"/>
                  </a:lnTo>
                  <a:lnTo>
                    <a:pt x="2124" y="57"/>
                  </a:lnTo>
                  <a:lnTo>
                    <a:pt x="2124" y="57"/>
                  </a:lnTo>
                  <a:lnTo>
                    <a:pt x="2125" y="54"/>
                  </a:lnTo>
                  <a:lnTo>
                    <a:pt x="2125" y="54"/>
                  </a:lnTo>
                  <a:lnTo>
                    <a:pt x="2118" y="45"/>
                  </a:lnTo>
                  <a:lnTo>
                    <a:pt x="2118" y="45"/>
                  </a:lnTo>
                  <a:lnTo>
                    <a:pt x="2136" y="38"/>
                  </a:lnTo>
                  <a:lnTo>
                    <a:pt x="2136" y="38"/>
                  </a:lnTo>
                  <a:lnTo>
                    <a:pt x="2138" y="36"/>
                  </a:lnTo>
                  <a:lnTo>
                    <a:pt x="2140" y="35"/>
                  </a:lnTo>
                  <a:lnTo>
                    <a:pt x="2140" y="35"/>
                  </a:lnTo>
                  <a:lnTo>
                    <a:pt x="2129" y="32"/>
                  </a:lnTo>
                  <a:lnTo>
                    <a:pt x="2129" y="32"/>
                  </a:lnTo>
                  <a:lnTo>
                    <a:pt x="2131" y="25"/>
                  </a:lnTo>
                  <a:lnTo>
                    <a:pt x="2131" y="25"/>
                  </a:lnTo>
                  <a:lnTo>
                    <a:pt x="2128" y="24"/>
                  </a:lnTo>
                  <a:lnTo>
                    <a:pt x="2128" y="24"/>
                  </a:lnTo>
                  <a:lnTo>
                    <a:pt x="2118" y="24"/>
                  </a:lnTo>
                  <a:lnTo>
                    <a:pt x="2109" y="24"/>
                  </a:lnTo>
                  <a:lnTo>
                    <a:pt x="2109" y="24"/>
                  </a:lnTo>
                  <a:lnTo>
                    <a:pt x="2098" y="23"/>
                  </a:lnTo>
                  <a:lnTo>
                    <a:pt x="2093" y="23"/>
                  </a:lnTo>
                  <a:lnTo>
                    <a:pt x="2089" y="24"/>
                  </a:lnTo>
                  <a:lnTo>
                    <a:pt x="2089" y="24"/>
                  </a:lnTo>
                  <a:lnTo>
                    <a:pt x="2062" y="17"/>
                  </a:lnTo>
                  <a:lnTo>
                    <a:pt x="2062" y="17"/>
                  </a:lnTo>
                  <a:lnTo>
                    <a:pt x="2063" y="11"/>
                  </a:lnTo>
                  <a:lnTo>
                    <a:pt x="2064" y="9"/>
                  </a:lnTo>
                  <a:lnTo>
                    <a:pt x="2070" y="7"/>
                  </a:lnTo>
                  <a:lnTo>
                    <a:pt x="2080" y="5"/>
                  </a:lnTo>
                  <a:lnTo>
                    <a:pt x="2080" y="5"/>
                  </a:lnTo>
                  <a:lnTo>
                    <a:pt x="2080" y="14"/>
                  </a:lnTo>
                  <a:lnTo>
                    <a:pt x="2080" y="14"/>
                  </a:lnTo>
                  <a:lnTo>
                    <a:pt x="2093" y="10"/>
                  </a:lnTo>
                  <a:lnTo>
                    <a:pt x="2093" y="10"/>
                  </a:lnTo>
                  <a:lnTo>
                    <a:pt x="2103" y="13"/>
                  </a:lnTo>
                  <a:lnTo>
                    <a:pt x="2113" y="16"/>
                  </a:lnTo>
                  <a:lnTo>
                    <a:pt x="2122" y="17"/>
                  </a:lnTo>
                  <a:lnTo>
                    <a:pt x="2134" y="16"/>
                  </a:lnTo>
                  <a:lnTo>
                    <a:pt x="2134" y="16"/>
                  </a:lnTo>
                  <a:lnTo>
                    <a:pt x="2143" y="23"/>
                  </a:lnTo>
                  <a:lnTo>
                    <a:pt x="2145" y="27"/>
                  </a:lnTo>
                  <a:lnTo>
                    <a:pt x="2146" y="32"/>
                  </a:lnTo>
                  <a:lnTo>
                    <a:pt x="2146" y="32"/>
                  </a:lnTo>
                  <a:lnTo>
                    <a:pt x="2150" y="34"/>
                  </a:lnTo>
                  <a:lnTo>
                    <a:pt x="2154" y="35"/>
                  </a:lnTo>
                  <a:lnTo>
                    <a:pt x="2160" y="36"/>
                  </a:lnTo>
                  <a:lnTo>
                    <a:pt x="2165" y="35"/>
                  </a:lnTo>
                  <a:lnTo>
                    <a:pt x="2165" y="35"/>
                  </a:lnTo>
                  <a:lnTo>
                    <a:pt x="2167" y="38"/>
                  </a:lnTo>
                  <a:lnTo>
                    <a:pt x="2171" y="41"/>
                  </a:lnTo>
                  <a:lnTo>
                    <a:pt x="2171" y="41"/>
                  </a:lnTo>
                  <a:lnTo>
                    <a:pt x="2183" y="28"/>
                  </a:lnTo>
                  <a:lnTo>
                    <a:pt x="2183" y="28"/>
                  </a:lnTo>
                  <a:lnTo>
                    <a:pt x="2188" y="28"/>
                  </a:lnTo>
                  <a:lnTo>
                    <a:pt x="2192" y="29"/>
                  </a:lnTo>
                  <a:lnTo>
                    <a:pt x="2194" y="31"/>
                  </a:lnTo>
                  <a:lnTo>
                    <a:pt x="2196" y="32"/>
                  </a:lnTo>
                  <a:lnTo>
                    <a:pt x="2200" y="38"/>
                  </a:lnTo>
                  <a:lnTo>
                    <a:pt x="2203" y="43"/>
                  </a:lnTo>
                  <a:lnTo>
                    <a:pt x="2203" y="43"/>
                  </a:lnTo>
                  <a:lnTo>
                    <a:pt x="2204" y="38"/>
                  </a:lnTo>
                  <a:lnTo>
                    <a:pt x="2206" y="32"/>
                  </a:lnTo>
                  <a:lnTo>
                    <a:pt x="2208" y="31"/>
                  </a:lnTo>
                  <a:lnTo>
                    <a:pt x="2210" y="29"/>
                  </a:lnTo>
                  <a:lnTo>
                    <a:pt x="2212" y="28"/>
                  </a:lnTo>
                  <a:lnTo>
                    <a:pt x="2217" y="28"/>
                  </a:lnTo>
                  <a:lnTo>
                    <a:pt x="2217" y="28"/>
                  </a:lnTo>
                  <a:lnTo>
                    <a:pt x="2214" y="35"/>
                  </a:lnTo>
                  <a:lnTo>
                    <a:pt x="2208" y="39"/>
                  </a:lnTo>
                  <a:lnTo>
                    <a:pt x="2204" y="45"/>
                  </a:lnTo>
                  <a:lnTo>
                    <a:pt x="2204" y="47"/>
                  </a:lnTo>
                  <a:lnTo>
                    <a:pt x="2204" y="52"/>
                  </a:lnTo>
                  <a:lnTo>
                    <a:pt x="2204" y="52"/>
                  </a:lnTo>
                  <a:lnTo>
                    <a:pt x="2212" y="56"/>
                  </a:lnTo>
                  <a:lnTo>
                    <a:pt x="2219" y="60"/>
                  </a:lnTo>
                  <a:lnTo>
                    <a:pt x="2219" y="60"/>
                  </a:lnTo>
                  <a:lnTo>
                    <a:pt x="2225" y="60"/>
                  </a:lnTo>
                  <a:lnTo>
                    <a:pt x="2232" y="60"/>
                  </a:lnTo>
                  <a:lnTo>
                    <a:pt x="2232" y="60"/>
                  </a:lnTo>
                  <a:lnTo>
                    <a:pt x="2226" y="71"/>
                  </a:lnTo>
                  <a:lnTo>
                    <a:pt x="2226" y="71"/>
                  </a:lnTo>
                  <a:lnTo>
                    <a:pt x="2247" y="72"/>
                  </a:lnTo>
                  <a:lnTo>
                    <a:pt x="2247" y="72"/>
                  </a:lnTo>
                  <a:lnTo>
                    <a:pt x="2251" y="86"/>
                  </a:lnTo>
                  <a:lnTo>
                    <a:pt x="2251" y="86"/>
                  </a:lnTo>
                  <a:lnTo>
                    <a:pt x="2225" y="86"/>
                  </a:lnTo>
                  <a:lnTo>
                    <a:pt x="2225" y="86"/>
                  </a:lnTo>
                  <a:lnTo>
                    <a:pt x="2221" y="86"/>
                  </a:lnTo>
                  <a:lnTo>
                    <a:pt x="2218" y="85"/>
                  </a:lnTo>
                  <a:lnTo>
                    <a:pt x="2215" y="81"/>
                  </a:lnTo>
                  <a:lnTo>
                    <a:pt x="2211" y="75"/>
                  </a:lnTo>
                  <a:lnTo>
                    <a:pt x="2210" y="74"/>
                  </a:lnTo>
                  <a:lnTo>
                    <a:pt x="2206" y="72"/>
                  </a:lnTo>
                  <a:lnTo>
                    <a:pt x="2206" y="72"/>
                  </a:lnTo>
                  <a:lnTo>
                    <a:pt x="2214" y="63"/>
                  </a:lnTo>
                  <a:lnTo>
                    <a:pt x="2214" y="63"/>
                  </a:lnTo>
                  <a:lnTo>
                    <a:pt x="2210" y="61"/>
                  </a:lnTo>
                  <a:lnTo>
                    <a:pt x="2210" y="61"/>
                  </a:lnTo>
                  <a:lnTo>
                    <a:pt x="2188" y="63"/>
                  </a:lnTo>
                  <a:lnTo>
                    <a:pt x="2188" y="63"/>
                  </a:lnTo>
                  <a:lnTo>
                    <a:pt x="2181" y="65"/>
                  </a:lnTo>
                  <a:lnTo>
                    <a:pt x="2175" y="68"/>
                  </a:lnTo>
                  <a:lnTo>
                    <a:pt x="2175" y="68"/>
                  </a:lnTo>
                  <a:lnTo>
                    <a:pt x="2170" y="71"/>
                  </a:lnTo>
                  <a:lnTo>
                    <a:pt x="2165" y="71"/>
                  </a:lnTo>
                  <a:lnTo>
                    <a:pt x="2160" y="70"/>
                  </a:lnTo>
                  <a:lnTo>
                    <a:pt x="2156" y="65"/>
                  </a:lnTo>
                  <a:lnTo>
                    <a:pt x="2156" y="65"/>
                  </a:lnTo>
                  <a:lnTo>
                    <a:pt x="2143" y="53"/>
                  </a:lnTo>
                  <a:lnTo>
                    <a:pt x="2143" y="53"/>
                  </a:lnTo>
                  <a:lnTo>
                    <a:pt x="2139" y="52"/>
                  </a:lnTo>
                  <a:lnTo>
                    <a:pt x="2135" y="50"/>
                  </a:lnTo>
                  <a:lnTo>
                    <a:pt x="2132" y="52"/>
                  </a:lnTo>
                  <a:lnTo>
                    <a:pt x="2129" y="54"/>
                  </a:lnTo>
                  <a:lnTo>
                    <a:pt x="2129" y="54"/>
                  </a:lnTo>
                  <a:lnTo>
                    <a:pt x="2125" y="59"/>
                  </a:lnTo>
                  <a:lnTo>
                    <a:pt x="2121" y="60"/>
                  </a:lnTo>
                  <a:lnTo>
                    <a:pt x="2117" y="60"/>
                  </a:lnTo>
                  <a:lnTo>
                    <a:pt x="2111" y="60"/>
                  </a:lnTo>
                  <a:lnTo>
                    <a:pt x="2111" y="60"/>
                  </a:lnTo>
                  <a:lnTo>
                    <a:pt x="2098" y="59"/>
                  </a:lnTo>
                  <a:lnTo>
                    <a:pt x="2091" y="60"/>
                  </a:lnTo>
                  <a:lnTo>
                    <a:pt x="2085" y="63"/>
                  </a:lnTo>
                  <a:lnTo>
                    <a:pt x="2085" y="63"/>
                  </a:lnTo>
                  <a:lnTo>
                    <a:pt x="2086" y="75"/>
                  </a:lnTo>
                  <a:lnTo>
                    <a:pt x="2086" y="75"/>
                  </a:lnTo>
                  <a:lnTo>
                    <a:pt x="2059" y="74"/>
                  </a:lnTo>
                  <a:lnTo>
                    <a:pt x="2059" y="74"/>
                  </a:lnTo>
                  <a:lnTo>
                    <a:pt x="2057" y="77"/>
                  </a:lnTo>
                  <a:lnTo>
                    <a:pt x="2056" y="78"/>
                  </a:lnTo>
                  <a:lnTo>
                    <a:pt x="2050" y="82"/>
                  </a:lnTo>
                  <a:lnTo>
                    <a:pt x="2044" y="85"/>
                  </a:lnTo>
                  <a:lnTo>
                    <a:pt x="2037" y="88"/>
                  </a:lnTo>
                  <a:lnTo>
                    <a:pt x="2037" y="88"/>
                  </a:lnTo>
                  <a:lnTo>
                    <a:pt x="2030" y="90"/>
                  </a:lnTo>
                  <a:lnTo>
                    <a:pt x="2023" y="92"/>
                  </a:lnTo>
                  <a:lnTo>
                    <a:pt x="2009" y="92"/>
                  </a:lnTo>
                  <a:lnTo>
                    <a:pt x="2009" y="92"/>
                  </a:lnTo>
                  <a:lnTo>
                    <a:pt x="2005" y="110"/>
                  </a:lnTo>
                  <a:lnTo>
                    <a:pt x="2005" y="110"/>
                  </a:lnTo>
                  <a:lnTo>
                    <a:pt x="2010" y="113"/>
                  </a:lnTo>
                  <a:lnTo>
                    <a:pt x="2014" y="115"/>
                  </a:lnTo>
                  <a:lnTo>
                    <a:pt x="2024" y="122"/>
                  </a:lnTo>
                  <a:lnTo>
                    <a:pt x="2034" y="128"/>
                  </a:lnTo>
                  <a:lnTo>
                    <a:pt x="2039" y="129"/>
                  </a:lnTo>
                  <a:lnTo>
                    <a:pt x="2046" y="131"/>
                  </a:lnTo>
                  <a:lnTo>
                    <a:pt x="2046" y="131"/>
                  </a:lnTo>
                  <a:lnTo>
                    <a:pt x="2046" y="135"/>
                  </a:lnTo>
                  <a:lnTo>
                    <a:pt x="2046" y="139"/>
                  </a:lnTo>
                  <a:lnTo>
                    <a:pt x="2044" y="142"/>
                  </a:lnTo>
                  <a:lnTo>
                    <a:pt x="2039" y="143"/>
                  </a:lnTo>
                  <a:lnTo>
                    <a:pt x="2039" y="143"/>
                  </a:lnTo>
                  <a:lnTo>
                    <a:pt x="2035" y="146"/>
                  </a:lnTo>
                  <a:lnTo>
                    <a:pt x="2032" y="147"/>
                  </a:lnTo>
                  <a:lnTo>
                    <a:pt x="2028" y="153"/>
                  </a:lnTo>
                  <a:lnTo>
                    <a:pt x="2023" y="165"/>
                  </a:lnTo>
                  <a:lnTo>
                    <a:pt x="2023" y="165"/>
                  </a:lnTo>
                  <a:lnTo>
                    <a:pt x="2009" y="168"/>
                  </a:lnTo>
                  <a:lnTo>
                    <a:pt x="2009" y="168"/>
                  </a:lnTo>
                  <a:lnTo>
                    <a:pt x="2024" y="176"/>
                  </a:lnTo>
                  <a:lnTo>
                    <a:pt x="2024" y="176"/>
                  </a:lnTo>
                  <a:lnTo>
                    <a:pt x="2028" y="176"/>
                  </a:lnTo>
                  <a:lnTo>
                    <a:pt x="2035" y="175"/>
                  </a:lnTo>
                  <a:lnTo>
                    <a:pt x="2042" y="172"/>
                  </a:lnTo>
                  <a:lnTo>
                    <a:pt x="2048" y="169"/>
                  </a:lnTo>
                  <a:lnTo>
                    <a:pt x="2048" y="169"/>
                  </a:lnTo>
                  <a:lnTo>
                    <a:pt x="2039" y="164"/>
                  </a:lnTo>
                  <a:lnTo>
                    <a:pt x="2039" y="164"/>
                  </a:lnTo>
                  <a:lnTo>
                    <a:pt x="2039" y="160"/>
                  </a:lnTo>
                  <a:lnTo>
                    <a:pt x="2042" y="155"/>
                  </a:lnTo>
                  <a:lnTo>
                    <a:pt x="2045" y="154"/>
                  </a:lnTo>
                  <a:lnTo>
                    <a:pt x="2049" y="153"/>
                  </a:lnTo>
                  <a:lnTo>
                    <a:pt x="2049" y="153"/>
                  </a:lnTo>
                  <a:lnTo>
                    <a:pt x="2060" y="151"/>
                  </a:lnTo>
                  <a:lnTo>
                    <a:pt x="2071" y="149"/>
                  </a:lnTo>
                  <a:lnTo>
                    <a:pt x="2081" y="143"/>
                  </a:lnTo>
                  <a:lnTo>
                    <a:pt x="2091" y="139"/>
                  </a:lnTo>
                  <a:lnTo>
                    <a:pt x="2091" y="139"/>
                  </a:lnTo>
                  <a:lnTo>
                    <a:pt x="2095" y="137"/>
                  </a:lnTo>
                  <a:lnTo>
                    <a:pt x="2100" y="136"/>
                  </a:lnTo>
                  <a:lnTo>
                    <a:pt x="2100" y="136"/>
                  </a:lnTo>
                  <a:lnTo>
                    <a:pt x="2088" y="154"/>
                  </a:lnTo>
                  <a:lnTo>
                    <a:pt x="2088" y="154"/>
                  </a:lnTo>
                  <a:lnTo>
                    <a:pt x="2067" y="154"/>
                  </a:lnTo>
                  <a:lnTo>
                    <a:pt x="2067" y="154"/>
                  </a:lnTo>
                  <a:lnTo>
                    <a:pt x="2070" y="172"/>
                  </a:lnTo>
                  <a:lnTo>
                    <a:pt x="2070" y="172"/>
                  </a:lnTo>
                  <a:lnTo>
                    <a:pt x="2070" y="176"/>
                  </a:lnTo>
                  <a:lnTo>
                    <a:pt x="2070" y="180"/>
                  </a:lnTo>
                  <a:lnTo>
                    <a:pt x="2067" y="185"/>
                  </a:lnTo>
                  <a:lnTo>
                    <a:pt x="2064" y="187"/>
                  </a:lnTo>
                  <a:lnTo>
                    <a:pt x="2064" y="187"/>
                  </a:lnTo>
                  <a:lnTo>
                    <a:pt x="2055" y="191"/>
                  </a:lnTo>
                  <a:lnTo>
                    <a:pt x="2050" y="193"/>
                  </a:lnTo>
                  <a:lnTo>
                    <a:pt x="2045" y="191"/>
                  </a:lnTo>
                  <a:lnTo>
                    <a:pt x="2045" y="191"/>
                  </a:lnTo>
                  <a:lnTo>
                    <a:pt x="2041" y="193"/>
                  </a:lnTo>
                  <a:lnTo>
                    <a:pt x="2041" y="193"/>
                  </a:lnTo>
                  <a:lnTo>
                    <a:pt x="2042" y="198"/>
                  </a:lnTo>
                  <a:lnTo>
                    <a:pt x="2044" y="203"/>
                  </a:lnTo>
                  <a:lnTo>
                    <a:pt x="2046" y="204"/>
                  </a:lnTo>
                  <a:lnTo>
                    <a:pt x="2046" y="204"/>
                  </a:lnTo>
                  <a:lnTo>
                    <a:pt x="2049" y="208"/>
                  </a:lnTo>
                  <a:lnTo>
                    <a:pt x="2049" y="211"/>
                  </a:lnTo>
                  <a:lnTo>
                    <a:pt x="2044" y="216"/>
                  </a:lnTo>
                  <a:lnTo>
                    <a:pt x="2044" y="216"/>
                  </a:lnTo>
                  <a:lnTo>
                    <a:pt x="2041" y="209"/>
                  </a:lnTo>
                  <a:lnTo>
                    <a:pt x="2038" y="204"/>
                  </a:lnTo>
                  <a:lnTo>
                    <a:pt x="2037" y="201"/>
                  </a:lnTo>
                  <a:lnTo>
                    <a:pt x="2034" y="198"/>
                  </a:lnTo>
                  <a:lnTo>
                    <a:pt x="2030" y="197"/>
                  </a:lnTo>
                  <a:lnTo>
                    <a:pt x="2026" y="197"/>
                  </a:lnTo>
                  <a:lnTo>
                    <a:pt x="2026" y="197"/>
                  </a:lnTo>
                  <a:lnTo>
                    <a:pt x="2017" y="203"/>
                  </a:lnTo>
                  <a:lnTo>
                    <a:pt x="2014" y="207"/>
                  </a:lnTo>
                  <a:lnTo>
                    <a:pt x="2014" y="209"/>
                  </a:lnTo>
                  <a:lnTo>
                    <a:pt x="2016" y="212"/>
                  </a:lnTo>
                  <a:lnTo>
                    <a:pt x="2020" y="218"/>
                  </a:lnTo>
                  <a:lnTo>
                    <a:pt x="2020" y="218"/>
                  </a:lnTo>
                  <a:lnTo>
                    <a:pt x="2012" y="221"/>
                  </a:lnTo>
                  <a:lnTo>
                    <a:pt x="2003" y="225"/>
                  </a:lnTo>
                  <a:lnTo>
                    <a:pt x="2003" y="225"/>
                  </a:lnTo>
                  <a:lnTo>
                    <a:pt x="1999" y="230"/>
                  </a:lnTo>
                  <a:lnTo>
                    <a:pt x="1994" y="237"/>
                  </a:lnTo>
                  <a:lnTo>
                    <a:pt x="1994" y="237"/>
                  </a:lnTo>
                  <a:lnTo>
                    <a:pt x="1996" y="248"/>
                  </a:lnTo>
                  <a:lnTo>
                    <a:pt x="1996" y="248"/>
                  </a:lnTo>
                  <a:lnTo>
                    <a:pt x="1967" y="259"/>
                  </a:lnTo>
                  <a:lnTo>
                    <a:pt x="1967" y="259"/>
                  </a:lnTo>
                  <a:lnTo>
                    <a:pt x="1963" y="261"/>
                  </a:lnTo>
                  <a:lnTo>
                    <a:pt x="1959" y="262"/>
                  </a:lnTo>
                  <a:lnTo>
                    <a:pt x="1955" y="261"/>
                  </a:lnTo>
                  <a:lnTo>
                    <a:pt x="1951" y="259"/>
                  </a:lnTo>
                  <a:lnTo>
                    <a:pt x="1951" y="259"/>
                  </a:lnTo>
                  <a:lnTo>
                    <a:pt x="1947" y="255"/>
                  </a:lnTo>
                  <a:lnTo>
                    <a:pt x="1941" y="254"/>
                  </a:lnTo>
                  <a:lnTo>
                    <a:pt x="1936" y="252"/>
                  </a:lnTo>
                  <a:lnTo>
                    <a:pt x="1930" y="252"/>
                  </a:lnTo>
                  <a:lnTo>
                    <a:pt x="1930" y="252"/>
                  </a:lnTo>
                  <a:lnTo>
                    <a:pt x="1927" y="251"/>
                  </a:lnTo>
                  <a:lnTo>
                    <a:pt x="1924" y="250"/>
                  </a:lnTo>
                  <a:lnTo>
                    <a:pt x="1924" y="250"/>
                  </a:lnTo>
                  <a:lnTo>
                    <a:pt x="1926" y="245"/>
                  </a:lnTo>
                  <a:lnTo>
                    <a:pt x="1927" y="241"/>
                  </a:lnTo>
                  <a:lnTo>
                    <a:pt x="1927" y="241"/>
                  </a:lnTo>
                  <a:lnTo>
                    <a:pt x="1934" y="237"/>
                  </a:lnTo>
                  <a:lnTo>
                    <a:pt x="1941" y="234"/>
                  </a:lnTo>
                  <a:lnTo>
                    <a:pt x="1949" y="232"/>
                  </a:lnTo>
                  <a:lnTo>
                    <a:pt x="1958" y="227"/>
                  </a:lnTo>
                  <a:lnTo>
                    <a:pt x="1958" y="227"/>
                  </a:lnTo>
                  <a:lnTo>
                    <a:pt x="1956" y="232"/>
                  </a:lnTo>
                  <a:lnTo>
                    <a:pt x="1956" y="232"/>
                  </a:lnTo>
                  <a:lnTo>
                    <a:pt x="1941" y="240"/>
                  </a:lnTo>
                  <a:lnTo>
                    <a:pt x="1941" y="240"/>
                  </a:lnTo>
                  <a:lnTo>
                    <a:pt x="1949" y="247"/>
                  </a:lnTo>
                  <a:lnTo>
                    <a:pt x="1954" y="248"/>
                  </a:lnTo>
                  <a:lnTo>
                    <a:pt x="1956" y="250"/>
                  </a:lnTo>
                  <a:lnTo>
                    <a:pt x="1956" y="250"/>
                  </a:lnTo>
                  <a:lnTo>
                    <a:pt x="1965" y="250"/>
                  </a:lnTo>
                  <a:lnTo>
                    <a:pt x="1973" y="248"/>
                  </a:lnTo>
                  <a:lnTo>
                    <a:pt x="1981" y="244"/>
                  </a:lnTo>
                  <a:lnTo>
                    <a:pt x="1987" y="239"/>
                  </a:lnTo>
                  <a:lnTo>
                    <a:pt x="1987" y="239"/>
                  </a:lnTo>
                  <a:lnTo>
                    <a:pt x="1981" y="227"/>
                  </a:lnTo>
                  <a:lnTo>
                    <a:pt x="1981" y="227"/>
                  </a:lnTo>
                  <a:lnTo>
                    <a:pt x="1999" y="226"/>
                  </a:lnTo>
                  <a:lnTo>
                    <a:pt x="1999" y="226"/>
                  </a:lnTo>
                  <a:lnTo>
                    <a:pt x="1994" y="222"/>
                  </a:lnTo>
                  <a:lnTo>
                    <a:pt x="1991" y="219"/>
                  </a:lnTo>
                  <a:lnTo>
                    <a:pt x="1990" y="216"/>
                  </a:lnTo>
                  <a:lnTo>
                    <a:pt x="1990" y="215"/>
                  </a:lnTo>
                  <a:lnTo>
                    <a:pt x="1990" y="212"/>
                  </a:lnTo>
                  <a:lnTo>
                    <a:pt x="1992" y="209"/>
                  </a:lnTo>
                  <a:lnTo>
                    <a:pt x="1992" y="209"/>
                  </a:lnTo>
                  <a:lnTo>
                    <a:pt x="1981" y="209"/>
                  </a:lnTo>
                  <a:lnTo>
                    <a:pt x="1981" y="209"/>
                  </a:lnTo>
                  <a:lnTo>
                    <a:pt x="1973" y="209"/>
                  </a:lnTo>
                  <a:lnTo>
                    <a:pt x="1973" y="209"/>
                  </a:lnTo>
                  <a:lnTo>
                    <a:pt x="1966" y="218"/>
                  </a:lnTo>
                  <a:lnTo>
                    <a:pt x="1960" y="221"/>
                  </a:lnTo>
                  <a:lnTo>
                    <a:pt x="1958" y="222"/>
                  </a:lnTo>
                  <a:lnTo>
                    <a:pt x="1955" y="221"/>
                  </a:lnTo>
                  <a:lnTo>
                    <a:pt x="1948" y="218"/>
                  </a:lnTo>
                  <a:lnTo>
                    <a:pt x="1948" y="218"/>
                  </a:lnTo>
                  <a:lnTo>
                    <a:pt x="1948" y="212"/>
                  </a:lnTo>
                  <a:lnTo>
                    <a:pt x="1948" y="208"/>
                  </a:lnTo>
                  <a:lnTo>
                    <a:pt x="1948" y="207"/>
                  </a:lnTo>
                  <a:lnTo>
                    <a:pt x="1948" y="207"/>
                  </a:lnTo>
                  <a:lnTo>
                    <a:pt x="1944" y="203"/>
                  </a:lnTo>
                  <a:lnTo>
                    <a:pt x="1940" y="203"/>
                  </a:lnTo>
                  <a:lnTo>
                    <a:pt x="1930" y="204"/>
                  </a:lnTo>
                  <a:lnTo>
                    <a:pt x="1930" y="204"/>
                  </a:lnTo>
                  <a:lnTo>
                    <a:pt x="1923" y="191"/>
                  </a:lnTo>
                  <a:lnTo>
                    <a:pt x="1923" y="191"/>
                  </a:lnTo>
                  <a:lnTo>
                    <a:pt x="1920" y="186"/>
                  </a:lnTo>
                  <a:lnTo>
                    <a:pt x="1918" y="183"/>
                  </a:lnTo>
                  <a:lnTo>
                    <a:pt x="1913" y="182"/>
                  </a:lnTo>
                  <a:lnTo>
                    <a:pt x="1913" y="182"/>
                  </a:lnTo>
                  <a:lnTo>
                    <a:pt x="1909" y="180"/>
                  </a:lnTo>
                  <a:lnTo>
                    <a:pt x="1906" y="178"/>
                  </a:lnTo>
                  <a:lnTo>
                    <a:pt x="1906" y="178"/>
                  </a:lnTo>
                  <a:lnTo>
                    <a:pt x="1900" y="173"/>
                  </a:lnTo>
                  <a:lnTo>
                    <a:pt x="1895" y="172"/>
                  </a:lnTo>
                  <a:lnTo>
                    <a:pt x="1893" y="171"/>
                  </a:lnTo>
                  <a:lnTo>
                    <a:pt x="1893" y="171"/>
                  </a:lnTo>
                  <a:lnTo>
                    <a:pt x="1888" y="172"/>
                  </a:lnTo>
                  <a:lnTo>
                    <a:pt x="1886" y="173"/>
                  </a:lnTo>
                  <a:lnTo>
                    <a:pt x="1880" y="176"/>
                  </a:lnTo>
                  <a:lnTo>
                    <a:pt x="1880" y="176"/>
                  </a:lnTo>
                  <a:lnTo>
                    <a:pt x="1875" y="173"/>
                  </a:lnTo>
                  <a:lnTo>
                    <a:pt x="1872" y="172"/>
                  </a:lnTo>
                  <a:lnTo>
                    <a:pt x="1869" y="172"/>
                  </a:lnTo>
                  <a:lnTo>
                    <a:pt x="1869" y="172"/>
                  </a:lnTo>
                  <a:lnTo>
                    <a:pt x="1862" y="171"/>
                  </a:lnTo>
                  <a:lnTo>
                    <a:pt x="1857" y="168"/>
                  </a:lnTo>
                  <a:lnTo>
                    <a:pt x="1852" y="164"/>
                  </a:lnTo>
                  <a:lnTo>
                    <a:pt x="1848" y="160"/>
                  </a:lnTo>
                  <a:lnTo>
                    <a:pt x="1848" y="160"/>
                  </a:lnTo>
                  <a:lnTo>
                    <a:pt x="1857" y="158"/>
                  </a:lnTo>
                  <a:lnTo>
                    <a:pt x="1862" y="157"/>
                  </a:lnTo>
                  <a:lnTo>
                    <a:pt x="1862" y="157"/>
                  </a:lnTo>
                  <a:lnTo>
                    <a:pt x="1870" y="158"/>
                  </a:lnTo>
                  <a:lnTo>
                    <a:pt x="1873" y="157"/>
                  </a:lnTo>
                  <a:lnTo>
                    <a:pt x="1877" y="155"/>
                  </a:lnTo>
                  <a:lnTo>
                    <a:pt x="1877" y="155"/>
                  </a:lnTo>
                  <a:lnTo>
                    <a:pt x="1880" y="149"/>
                  </a:lnTo>
                  <a:lnTo>
                    <a:pt x="1882" y="143"/>
                  </a:lnTo>
                  <a:lnTo>
                    <a:pt x="1882" y="143"/>
                  </a:lnTo>
                  <a:lnTo>
                    <a:pt x="1920" y="142"/>
                  </a:lnTo>
                  <a:lnTo>
                    <a:pt x="1920" y="142"/>
                  </a:lnTo>
                  <a:lnTo>
                    <a:pt x="1924" y="140"/>
                  </a:lnTo>
                  <a:lnTo>
                    <a:pt x="1927" y="139"/>
                  </a:lnTo>
                  <a:lnTo>
                    <a:pt x="1929" y="136"/>
                  </a:lnTo>
                  <a:lnTo>
                    <a:pt x="1929" y="132"/>
                  </a:lnTo>
                  <a:lnTo>
                    <a:pt x="1929" y="132"/>
                  </a:lnTo>
                  <a:lnTo>
                    <a:pt x="1901" y="131"/>
                  </a:lnTo>
                  <a:lnTo>
                    <a:pt x="1901" y="131"/>
                  </a:lnTo>
                  <a:lnTo>
                    <a:pt x="1875" y="129"/>
                  </a:lnTo>
                  <a:lnTo>
                    <a:pt x="1875" y="129"/>
                  </a:lnTo>
                  <a:lnTo>
                    <a:pt x="1870" y="139"/>
                  </a:lnTo>
                  <a:lnTo>
                    <a:pt x="1868" y="143"/>
                  </a:lnTo>
                  <a:lnTo>
                    <a:pt x="1865" y="146"/>
                  </a:lnTo>
                  <a:lnTo>
                    <a:pt x="1865" y="146"/>
                  </a:lnTo>
                  <a:lnTo>
                    <a:pt x="1862" y="147"/>
                  </a:lnTo>
                  <a:lnTo>
                    <a:pt x="1858" y="149"/>
                  </a:lnTo>
                  <a:lnTo>
                    <a:pt x="1850" y="150"/>
                  </a:lnTo>
                  <a:lnTo>
                    <a:pt x="1850" y="150"/>
                  </a:lnTo>
                  <a:lnTo>
                    <a:pt x="1847" y="150"/>
                  </a:lnTo>
                  <a:lnTo>
                    <a:pt x="1847" y="150"/>
                  </a:lnTo>
                  <a:lnTo>
                    <a:pt x="1833" y="153"/>
                  </a:lnTo>
                  <a:lnTo>
                    <a:pt x="1826" y="157"/>
                  </a:lnTo>
                  <a:lnTo>
                    <a:pt x="1825" y="158"/>
                  </a:lnTo>
                  <a:lnTo>
                    <a:pt x="1822" y="162"/>
                  </a:lnTo>
                  <a:lnTo>
                    <a:pt x="1822" y="162"/>
                  </a:lnTo>
                  <a:lnTo>
                    <a:pt x="1812" y="162"/>
                  </a:lnTo>
                  <a:lnTo>
                    <a:pt x="1803" y="162"/>
                  </a:lnTo>
                  <a:lnTo>
                    <a:pt x="1794" y="165"/>
                  </a:lnTo>
                  <a:lnTo>
                    <a:pt x="1786" y="171"/>
                  </a:lnTo>
                  <a:lnTo>
                    <a:pt x="1786" y="171"/>
                  </a:lnTo>
                  <a:lnTo>
                    <a:pt x="1783" y="172"/>
                  </a:lnTo>
                  <a:lnTo>
                    <a:pt x="1780" y="172"/>
                  </a:lnTo>
                  <a:lnTo>
                    <a:pt x="1771" y="172"/>
                  </a:lnTo>
                  <a:lnTo>
                    <a:pt x="1771" y="172"/>
                  </a:lnTo>
                  <a:lnTo>
                    <a:pt x="1758" y="171"/>
                  </a:lnTo>
                  <a:lnTo>
                    <a:pt x="1746" y="169"/>
                  </a:lnTo>
                  <a:lnTo>
                    <a:pt x="1746" y="169"/>
                  </a:lnTo>
                  <a:lnTo>
                    <a:pt x="1742" y="168"/>
                  </a:lnTo>
                  <a:lnTo>
                    <a:pt x="1739" y="165"/>
                  </a:lnTo>
                  <a:lnTo>
                    <a:pt x="1739" y="165"/>
                  </a:lnTo>
                  <a:lnTo>
                    <a:pt x="1739" y="162"/>
                  </a:lnTo>
                  <a:lnTo>
                    <a:pt x="1740" y="161"/>
                  </a:lnTo>
                  <a:lnTo>
                    <a:pt x="1743" y="160"/>
                  </a:lnTo>
                  <a:lnTo>
                    <a:pt x="1746" y="160"/>
                  </a:lnTo>
                  <a:lnTo>
                    <a:pt x="1746" y="160"/>
                  </a:lnTo>
                  <a:lnTo>
                    <a:pt x="1750" y="160"/>
                  </a:lnTo>
                  <a:lnTo>
                    <a:pt x="1753" y="160"/>
                  </a:lnTo>
                  <a:lnTo>
                    <a:pt x="1756" y="158"/>
                  </a:lnTo>
                  <a:lnTo>
                    <a:pt x="1757" y="154"/>
                  </a:lnTo>
                  <a:lnTo>
                    <a:pt x="1757" y="154"/>
                  </a:lnTo>
                  <a:lnTo>
                    <a:pt x="1726" y="153"/>
                  </a:lnTo>
                  <a:lnTo>
                    <a:pt x="1726" y="153"/>
                  </a:lnTo>
                  <a:lnTo>
                    <a:pt x="1713" y="165"/>
                  </a:lnTo>
                  <a:lnTo>
                    <a:pt x="1713" y="165"/>
                  </a:lnTo>
                  <a:lnTo>
                    <a:pt x="1739" y="173"/>
                  </a:lnTo>
                  <a:lnTo>
                    <a:pt x="1739" y="173"/>
                  </a:lnTo>
                  <a:lnTo>
                    <a:pt x="1740" y="186"/>
                  </a:lnTo>
                  <a:lnTo>
                    <a:pt x="1740" y="186"/>
                  </a:lnTo>
                  <a:lnTo>
                    <a:pt x="1765" y="185"/>
                  </a:lnTo>
                  <a:lnTo>
                    <a:pt x="1765" y="185"/>
                  </a:lnTo>
                  <a:lnTo>
                    <a:pt x="1765" y="186"/>
                  </a:lnTo>
                  <a:lnTo>
                    <a:pt x="1765" y="186"/>
                  </a:lnTo>
                  <a:lnTo>
                    <a:pt x="1757" y="191"/>
                  </a:lnTo>
                  <a:lnTo>
                    <a:pt x="1757" y="191"/>
                  </a:lnTo>
                  <a:lnTo>
                    <a:pt x="1760" y="201"/>
                  </a:lnTo>
                  <a:lnTo>
                    <a:pt x="1760" y="201"/>
                  </a:lnTo>
                  <a:lnTo>
                    <a:pt x="1742" y="207"/>
                  </a:lnTo>
                  <a:lnTo>
                    <a:pt x="1742" y="207"/>
                  </a:lnTo>
                  <a:lnTo>
                    <a:pt x="1738" y="205"/>
                  </a:lnTo>
                  <a:lnTo>
                    <a:pt x="1736" y="203"/>
                  </a:lnTo>
                  <a:lnTo>
                    <a:pt x="1736" y="196"/>
                  </a:lnTo>
                  <a:lnTo>
                    <a:pt x="1736" y="196"/>
                  </a:lnTo>
                  <a:lnTo>
                    <a:pt x="1728" y="193"/>
                  </a:lnTo>
                  <a:lnTo>
                    <a:pt x="1724" y="193"/>
                  </a:lnTo>
                  <a:lnTo>
                    <a:pt x="1720" y="190"/>
                  </a:lnTo>
                  <a:lnTo>
                    <a:pt x="1720" y="190"/>
                  </a:lnTo>
                  <a:lnTo>
                    <a:pt x="1718" y="187"/>
                  </a:lnTo>
                  <a:lnTo>
                    <a:pt x="1715" y="185"/>
                  </a:lnTo>
                  <a:lnTo>
                    <a:pt x="1713" y="178"/>
                  </a:lnTo>
                  <a:lnTo>
                    <a:pt x="1713" y="178"/>
                  </a:lnTo>
                  <a:lnTo>
                    <a:pt x="1707" y="176"/>
                  </a:lnTo>
                  <a:lnTo>
                    <a:pt x="1700" y="176"/>
                  </a:lnTo>
                  <a:lnTo>
                    <a:pt x="1695" y="178"/>
                  </a:lnTo>
                  <a:lnTo>
                    <a:pt x="1689" y="178"/>
                  </a:lnTo>
                  <a:lnTo>
                    <a:pt x="1689" y="178"/>
                  </a:lnTo>
                  <a:lnTo>
                    <a:pt x="1678" y="176"/>
                  </a:lnTo>
                  <a:lnTo>
                    <a:pt x="1667" y="176"/>
                  </a:lnTo>
                  <a:lnTo>
                    <a:pt x="1667" y="176"/>
                  </a:lnTo>
                  <a:lnTo>
                    <a:pt x="1667" y="167"/>
                  </a:lnTo>
                  <a:lnTo>
                    <a:pt x="1667" y="161"/>
                  </a:lnTo>
                  <a:lnTo>
                    <a:pt x="1666" y="160"/>
                  </a:lnTo>
                  <a:lnTo>
                    <a:pt x="1664" y="160"/>
                  </a:lnTo>
                  <a:lnTo>
                    <a:pt x="1659" y="161"/>
                  </a:lnTo>
                  <a:lnTo>
                    <a:pt x="1659" y="161"/>
                  </a:lnTo>
                  <a:lnTo>
                    <a:pt x="1659" y="165"/>
                  </a:lnTo>
                  <a:lnTo>
                    <a:pt x="1657" y="169"/>
                  </a:lnTo>
                  <a:lnTo>
                    <a:pt x="1652" y="178"/>
                  </a:lnTo>
                  <a:lnTo>
                    <a:pt x="1652" y="178"/>
                  </a:lnTo>
                  <a:lnTo>
                    <a:pt x="1650" y="182"/>
                  </a:lnTo>
                  <a:lnTo>
                    <a:pt x="1650" y="186"/>
                  </a:lnTo>
                  <a:lnTo>
                    <a:pt x="1650" y="186"/>
                  </a:lnTo>
                  <a:lnTo>
                    <a:pt x="1657" y="185"/>
                  </a:lnTo>
                  <a:lnTo>
                    <a:pt x="1663" y="186"/>
                  </a:lnTo>
                  <a:lnTo>
                    <a:pt x="1668" y="189"/>
                  </a:lnTo>
                  <a:lnTo>
                    <a:pt x="1671" y="193"/>
                  </a:lnTo>
                  <a:lnTo>
                    <a:pt x="1671" y="193"/>
                  </a:lnTo>
                  <a:lnTo>
                    <a:pt x="1674" y="197"/>
                  </a:lnTo>
                  <a:lnTo>
                    <a:pt x="1677" y="198"/>
                  </a:lnTo>
                  <a:lnTo>
                    <a:pt x="1679" y="200"/>
                  </a:lnTo>
                  <a:lnTo>
                    <a:pt x="1684" y="200"/>
                  </a:lnTo>
                  <a:lnTo>
                    <a:pt x="1684" y="200"/>
                  </a:lnTo>
                  <a:lnTo>
                    <a:pt x="1718" y="200"/>
                  </a:lnTo>
                  <a:lnTo>
                    <a:pt x="1718" y="200"/>
                  </a:lnTo>
                  <a:lnTo>
                    <a:pt x="1720" y="203"/>
                  </a:lnTo>
                  <a:lnTo>
                    <a:pt x="1720" y="205"/>
                  </a:lnTo>
                  <a:lnTo>
                    <a:pt x="1717" y="208"/>
                  </a:lnTo>
                  <a:lnTo>
                    <a:pt x="1714" y="211"/>
                  </a:lnTo>
                  <a:lnTo>
                    <a:pt x="1714" y="211"/>
                  </a:lnTo>
                  <a:lnTo>
                    <a:pt x="1720" y="219"/>
                  </a:lnTo>
                  <a:lnTo>
                    <a:pt x="1720" y="219"/>
                  </a:lnTo>
                  <a:lnTo>
                    <a:pt x="1704" y="221"/>
                  </a:lnTo>
                  <a:lnTo>
                    <a:pt x="1704" y="221"/>
                  </a:lnTo>
                  <a:lnTo>
                    <a:pt x="1702" y="221"/>
                  </a:lnTo>
                  <a:lnTo>
                    <a:pt x="1699" y="223"/>
                  </a:lnTo>
                  <a:lnTo>
                    <a:pt x="1697" y="225"/>
                  </a:lnTo>
                  <a:lnTo>
                    <a:pt x="1697" y="227"/>
                  </a:lnTo>
                  <a:lnTo>
                    <a:pt x="1697" y="227"/>
                  </a:lnTo>
                  <a:lnTo>
                    <a:pt x="1699" y="230"/>
                  </a:lnTo>
                  <a:lnTo>
                    <a:pt x="1702" y="232"/>
                  </a:lnTo>
                  <a:lnTo>
                    <a:pt x="1707" y="230"/>
                  </a:lnTo>
                  <a:lnTo>
                    <a:pt x="1707" y="230"/>
                  </a:lnTo>
                  <a:lnTo>
                    <a:pt x="1729" y="226"/>
                  </a:lnTo>
                  <a:lnTo>
                    <a:pt x="1729" y="226"/>
                  </a:lnTo>
                  <a:lnTo>
                    <a:pt x="1731" y="236"/>
                  </a:lnTo>
                  <a:lnTo>
                    <a:pt x="1731" y="236"/>
                  </a:lnTo>
                  <a:lnTo>
                    <a:pt x="1757" y="236"/>
                  </a:lnTo>
                  <a:lnTo>
                    <a:pt x="1757" y="236"/>
                  </a:lnTo>
                  <a:lnTo>
                    <a:pt x="1756" y="241"/>
                  </a:lnTo>
                  <a:lnTo>
                    <a:pt x="1756" y="241"/>
                  </a:lnTo>
                  <a:lnTo>
                    <a:pt x="1762" y="240"/>
                  </a:lnTo>
                  <a:lnTo>
                    <a:pt x="1767" y="237"/>
                  </a:lnTo>
                  <a:lnTo>
                    <a:pt x="1769" y="234"/>
                  </a:lnTo>
                  <a:lnTo>
                    <a:pt x="1774" y="230"/>
                  </a:lnTo>
                  <a:lnTo>
                    <a:pt x="1774" y="230"/>
                  </a:lnTo>
                  <a:lnTo>
                    <a:pt x="1761" y="226"/>
                  </a:lnTo>
                  <a:lnTo>
                    <a:pt x="1761" y="226"/>
                  </a:lnTo>
                  <a:lnTo>
                    <a:pt x="1760" y="214"/>
                  </a:lnTo>
                  <a:lnTo>
                    <a:pt x="1760" y="214"/>
                  </a:lnTo>
                  <a:lnTo>
                    <a:pt x="1797" y="212"/>
                  </a:lnTo>
                  <a:lnTo>
                    <a:pt x="1797" y="212"/>
                  </a:lnTo>
                  <a:lnTo>
                    <a:pt x="1792" y="216"/>
                  </a:lnTo>
                  <a:lnTo>
                    <a:pt x="1787" y="219"/>
                  </a:lnTo>
                  <a:lnTo>
                    <a:pt x="1785" y="223"/>
                  </a:lnTo>
                  <a:lnTo>
                    <a:pt x="1786" y="229"/>
                  </a:lnTo>
                  <a:lnTo>
                    <a:pt x="1786" y="229"/>
                  </a:lnTo>
                  <a:lnTo>
                    <a:pt x="1792" y="230"/>
                  </a:lnTo>
                  <a:lnTo>
                    <a:pt x="1797" y="230"/>
                  </a:lnTo>
                  <a:lnTo>
                    <a:pt x="1803" y="230"/>
                  </a:lnTo>
                  <a:lnTo>
                    <a:pt x="1808" y="226"/>
                  </a:lnTo>
                  <a:lnTo>
                    <a:pt x="1808" y="226"/>
                  </a:lnTo>
                  <a:lnTo>
                    <a:pt x="1811" y="225"/>
                  </a:lnTo>
                  <a:lnTo>
                    <a:pt x="1815" y="223"/>
                  </a:lnTo>
                  <a:lnTo>
                    <a:pt x="1825" y="225"/>
                  </a:lnTo>
                  <a:lnTo>
                    <a:pt x="1825" y="225"/>
                  </a:lnTo>
                  <a:lnTo>
                    <a:pt x="1839" y="230"/>
                  </a:lnTo>
                  <a:lnTo>
                    <a:pt x="1851" y="237"/>
                  </a:lnTo>
                  <a:lnTo>
                    <a:pt x="1851" y="237"/>
                  </a:lnTo>
                  <a:lnTo>
                    <a:pt x="1855" y="241"/>
                  </a:lnTo>
                  <a:lnTo>
                    <a:pt x="1858" y="247"/>
                  </a:lnTo>
                  <a:lnTo>
                    <a:pt x="1858" y="247"/>
                  </a:lnTo>
                  <a:lnTo>
                    <a:pt x="1839" y="248"/>
                  </a:lnTo>
                  <a:lnTo>
                    <a:pt x="1839" y="248"/>
                  </a:lnTo>
                  <a:lnTo>
                    <a:pt x="1837" y="263"/>
                  </a:lnTo>
                  <a:lnTo>
                    <a:pt x="1837" y="263"/>
                  </a:lnTo>
                  <a:lnTo>
                    <a:pt x="1822" y="261"/>
                  </a:lnTo>
                  <a:lnTo>
                    <a:pt x="1822" y="261"/>
                  </a:lnTo>
                  <a:lnTo>
                    <a:pt x="1826" y="257"/>
                  </a:lnTo>
                  <a:lnTo>
                    <a:pt x="1832" y="255"/>
                  </a:lnTo>
                  <a:lnTo>
                    <a:pt x="1833" y="252"/>
                  </a:lnTo>
                  <a:lnTo>
                    <a:pt x="1834" y="251"/>
                  </a:lnTo>
                  <a:lnTo>
                    <a:pt x="1836" y="248"/>
                  </a:lnTo>
                  <a:lnTo>
                    <a:pt x="1834" y="245"/>
                  </a:lnTo>
                  <a:lnTo>
                    <a:pt x="1834" y="245"/>
                  </a:lnTo>
                  <a:lnTo>
                    <a:pt x="1825" y="241"/>
                  </a:lnTo>
                  <a:lnTo>
                    <a:pt x="1815" y="239"/>
                  </a:lnTo>
                  <a:lnTo>
                    <a:pt x="1804" y="240"/>
                  </a:lnTo>
                  <a:lnTo>
                    <a:pt x="1793" y="241"/>
                  </a:lnTo>
                  <a:lnTo>
                    <a:pt x="1793" y="241"/>
                  </a:lnTo>
                  <a:lnTo>
                    <a:pt x="1805" y="248"/>
                  </a:lnTo>
                  <a:lnTo>
                    <a:pt x="1805" y="248"/>
                  </a:lnTo>
                  <a:lnTo>
                    <a:pt x="1805" y="261"/>
                  </a:lnTo>
                  <a:lnTo>
                    <a:pt x="1805" y="261"/>
                  </a:lnTo>
                  <a:lnTo>
                    <a:pt x="1794" y="268"/>
                  </a:lnTo>
                  <a:lnTo>
                    <a:pt x="1794" y="268"/>
                  </a:lnTo>
                  <a:lnTo>
                    <a:pt x="1801" y="270"/>
                  </a:lnTo>
                  <a:lnTo>
                    <a:pt x="1807" y="272"/>
                  </a:lnTo>
                  <a:lnTo>
                    <a:pt x="1807" y="272"/>
                  </a:lnTo>
                  <a:lnTo>
                    <a:pt x="1814" y="270"/>
                  </a:lnTo>
                  <a:lnTo>
                    <a:pt x="1819" y="273"/>
                  </a:lnTo>
                  <a:lnTo>
                    <a:pt x="1823" y="277"/>
                  </a:lnTo>
                  <a:lnTo>
                    <a:pt x="1826" y="281"/>
                  </a:lnTo>
                  <a:lnTo>
                    <a:pt x="1826" y="281"/>
                  </a:lnTo>
                  <a:lnTo>
                    <a:pt x="1840" y="279"/>
                  </a:lnTo>
                  <a:lnTo>
                    <a:pt x="1852" y="275"/>
                  </a:lnTo>
                  <a:lnTo>
                    <a:pt x="1852" y="275"/>
                  </a:lnTo>
                  <a:lnTo>
                    <a:pt x="1854" y="273"/>
                  </a:lnTo>
                  <a:lnTo>
                    <a:pt x="1857" y="270"/>
                  </a:lnTo>
                  <a:lnTo>
                    <a:pt x="1857" y="269"/>
                  </a:lnTo>
                  <a:lnTo>
                    <a:pt x="1855" y="265"/>
                  </a:lnTo>
                  <a:lnTo>
                    <a:pt x="1855" y="265"/>
                  </a:lnTo>
                  <a:lnTo>
                    <a:pt x="1855" y="261"/>
                  </a:lnTo>
                  <a:lnTo>
                    <a:pt x="1857" y="258"/>
                  </a:lnTo>
                  <a:lnTo>
                    <a:pt x="1857" y="258"/>
                  </a:lnTo>
                  <a:lnTo>
                    <a:pt x="1876" y="250"/>
                  </a:lnTo>
                  <a:lnTo>
                    <a:pt x="1886" y="247"/>
                  </a:lnTo>
                  <a:lnTo>
                    <a:pt x="1891" y="247"/>
                  </a:lnTo>
                  <a:lnTo>
                    <a:pt x="1897" y="248"/>
                  </a:lnTo>
                  <a:lnTo>
                    <a:pt x="1897" y="248"/>
                  </a:lnTo>
                  <a:lnTo>
                    <a:pt x="1897" y="252"/>
                  </a:lnTo>
                  <a:lnTo>
                    <a:pt x="1895" y="255"/>
                  </a:lnTo>
                  <a:lnTo>
                    <a:pt x="1893" y="258"/>
                  </a:lnTo>
                  <a:lnTo>
                    <a:pt x="1888" y="258"/>
                  </a:lnTo>
                  <a:lnTo>
                    <a:pt x="1882" y="259"/>
                  </a:lnTo>
                  <a:lnTo>
                    <a:pt x="1875" y="262"/>
                  </a:lnTo>
                  <a:lnTo>
                    <a:pt x="1875" y="262"/>
                  </a:lnTo>
                  <a:lnTo>
                    <a:pt x="1870" y="272"/>
                  </a:lnTo>
                  <a:lnTo>
                    <a:pt x="1870" y="272"/>
                  </a:lnTo>
                  <a:lnTo>
                    <a:pt x="1875" y="273"/>
                  </a:lnTo>
                  <a:lnTo>
                    <a:pt x="1877" y="275"/>
                  </a:lnTo>
                  <a:lnTo>
                    <a:pt x="1886" y="273"/>
                  </a:lnTo>
                  <a:lnTo>
                    <a:pt x="1894" y="273"/>
                  </a:lnTo>
                  <a:lnTo>
                    <a:pt x="1897" y="273"/>
                  </a:lnTo>
                  <a:lnTo>
                    <a:pt x="1901" y="275"/>
                  </a:lnTo>
                  <a:lnTo>
                    <a:pt x="1901" y="275"/>
                  </a:lnTo>
                  <a:lnTo>
                    <a:pt x="1905" y="273"/>
                  </a:lnTo>
                  <a:lnTo>
                    <a:pt x="1906" y="272"/>
                  </a:lnTo>
                  <a:lnTo>
                    <a:pt x="1908" y="270"/>
                  </a:lnTo>
                  <a:lnTo>
                    <a:pt x="1908" y="270"/>
                  </a:lnTo>
                  <a:lnTo>
                    <a:pt x="1908" y="266"/>
                  </a:lnTo>
                  <a:lnTo>
                    <a:pt x="1909" y="263"/>
                  </a:lnTo>
                  <a:lnTo>
                    <a:pt x="1913" y="258"/>
                  </a:lnTo>
                  <a:lnTo>
                    <a:pt x="1924" y="250"/>
                  </a:lnTo>
                  <a:lnTo>
                    <a:pt x="1924" y="250"/>
                  </a:lnTo>
                  <a:lnTo>
                    <a:pt x="1923" y="255"/>
                  </a:lnTo>
                  <a:lnTo>
                    <a:pt x="1919" y="259"/>
                  </a:lnTo>
                  <a:lnTo>
                    <a:pt x="1916" y="263"/>
                  </a:lnTo>
                  <a:lnTo>
                    <a:pt x="1916" y="266"/>
                  </a:lnTo>
                  <a:lnTo>
                    <a:pt x="1916" y="269"/>
                  </a:lnTo>
                  <a:lnTo>
                    <a:pt x="1916" y="269"/>
                  </a:lnTo>
                  <a:lnTo>
                    <a:pt x="1915" y="272"/>
                  </a:lnTo>
                  <a:lnTo>
                    <a:pt x="1909" y="275"/>
                  </a:lnTo>
                  <a:lnTo>
                    <a:pt x="1909" y="275"/>
                  </a:lnTo>
                  <a:lnTo>
                    <a:pt x="1915" y="279"/>
                  </a:lnTo>
                  <a:lnTo>
                    <a:pt x="1920" y="280"/>
                  </a:lnTo>
                  <a:lnTo>
                    <a:pt x="1927" y="280"/>
                  </a:lnTo>
                  <a:lnTo>
                    <a:pt x="1941" y="279"/>
                  </a:lnTo>
                  <a:lnTo>
                    <a:pt x="1941" y="279"/>
                  </a:lnTo>
                  <a:lnTo>
                    <a:pt x="1948" y="287"/>
                  </a:lnTo>
                  <a:lnTo>
                    <a:pt x="1948" y="287"/>
                  </a:lnTo>
                  <a:lnTo>
                    <a:pt x="1959" y="277"/>
                  </a:lnTo>
                  <a:lnTo>
                    <a:pt x="1959" y="277"/>
                  </a:lnTo>
                  <a:lnTo>
                    <a:pt x="1990" y="277"/>
                  </a:lnTo>
                  <a:lnTo>
                    <a:pt x="1990" y="277"/>
                  </a:lnTo>
                  <a:lnTo>
                    <a:pt x="1987" y="281"/>
                  </a:lnTo>
                  <a:lnTo>
                    <a:pt x="1984" y="286"/>
                  </a:lnTo>
                  <a:lnTo>
                    <a:pt x="1983" y="291"/>
                  </a:lnTo>
                  <a:lnTo>
                    <a:pt x="1983" y="293"/>
                  </a:lnTo>
                  <a:lnTo>
                    <a:pt x="1984" y="295"/>
                  </a:lnTo>
                  <a:lnTo>
                    <a:pt x="1984" y="295"/>
                  </a:lnTo>
                  <a:lnTo>
                    <a:pt x="1988" y="295"/>
                  </a:lnTo>
                  <a:lnTo>
                    <a:pt x="1992" y="294"/>
                  </a:lnTo>
                  <a:lnTo>
                    <a:pt x="1996" y="290"/>
                  </a:lnTo>
                  <a:lnTo>
                    <a:pt x="2001" y="284"/>
                  </a:lnTo>
                  <a:lnTo>
                    <a:pt x="2005" y="280"/>
                  </a:lnTo>
                  <a:lnTo>
                    <a:pt x="2005" y="280"/>
                  </a:lnTo>
                  <a:lnTo>
                    <a:pt x="2028" y="284"/>
                  </a:lnTo>
                  <a:lnTo>
                    <a:pt x="2028" y="284"/>
                  </a:lnTo>
                  <a:lnTo>
                    <a:pt x="2037" y="305"/>
                  </a:lnTo>
                  <a:lnTo>
                    <a:pt x="2037" y="305"/>
                  </a:lnTo>
                  <a:lnTo>
                    <a:pt x="2068" y="298"/>
                  </a:lnTo>
                  <a:lnTo>
                    <a:pt x="2068" y="298"/>
                  </a:lnTo>
                  <a:lnTo>
                    <a:pt x="2071" y="297"/>
                  </a:lnTo>
                  <a:lnTo>
                    <a:pt x="2073" y="294"/>
                  </a:lnTo>
                  <a:lnTo>
                    <a:pt x="2073" y="294"/>
                  </a:lnTo>
                  <a:lnTo>
                    <a:pt x="2075" y="291"/>
                  </a:lnTo>
                  <a:lnTo>
                    <a:pt x="2077" y="290"/>
                  </a:lnTo>
                  <a:lnTo>
                    <a:pt x="2084" y="288"/>
                  </a:lnTo>
                  <a:lnTo>
                    <a:pt x="2084" y="288"/>
                  </a:lnTo>
                  <a:lnTo>
                    <a:pt x="2085" y="291"/>
                  </a:lnTo>
                  <a:lnTo>
                    <a:pt x="2085" y="291"/>
                  </a:lnTo>
                  <a:lnTo>
                    <a:pt x="2082" y="295"/>
                  </a:lnTo>
                  <a:lnTo>
                    <a:pt x="2081" y="297"/>
                  </a:lnTo>
                  <a:lnTo>
                    <a:pt x="2081" y="298"/>
                  </a:lnTo>
                  <a:lnTo>
                    <a:pt x="2081" y="298"/>
                  </a:lnTo>
                  <a:lnTo>
                    <a:pt x="2082" y="301"/>
                  </a:lnTo>
                  <a:lnTo>
                    <a:pt x="2085" y="301"/>
                  </a:lnTo>
                  <a:lnTo>
                    <a:pt x="2088" y="299"/>
                  </a:lnTo>
                  <a:lnTo>
                    <a:pt x="2091" y="299"/>
                  </a:lnTo>
                  <a:lnTo>
                    <a:pt x="2091" y="299"/>
                  </a:lnTo>
                  <a:lnTo>
                    <a:pt x="2102" y="299"/>
                  </a:lnTo>
                  <a:lnTo>
                    <a:pt x="2107" y="302"/>
                  </a:lnTo>
                  <a:lnTo>
                    <a:pt x="2109" y="304"/>
                  </a:lnTo>
                  <a:lnTo>
                    <a:pt x="2110" y="306"/>
                  </a:lnTo>
                  <a:lnTo>
                    <a:pt x="2110" y="306"/>
                  </a:lnTo>
                  <a:lnTo>
                    <a:pt x="2111" y="308"/>
                  </a:lnTo>
                  <a:lnTo>
                    <a:pt x="2114" y="308"/>
                  </a:lnTo>
                  <a:lnTo>
                    <a:pt x="2121" y="309"/>
                  </a:lnTo>
                  <a:lnTo>
                    <a:pt x="2121" y="309"/>
                  </a:lnTo>
                  <a:lnTo>
                    <a:pt x="2121" y="299"/>
                  </a:lnTo>
                  <a:lnTo>
                    <a:pt x="2121" y="299"/>
                  </a:lnTo>
                  <a:lnTo>
                    <a:pt x="2125" y="299"/>
                  </a:lnTo>
                  <a:lnTo>
                    <a:pt x="2129" y="299"/>
                  </a:lnTo>
                  <a:lnTo>
                    <a:pt x="2136" y="302"/>
                  </a:lnTo>
                  <a:lnTo>
                    <a:pt x="2143" y="304"/>
                  </a:lnTo>
                  <a:lnTo>
                    <a:pt x="2147" y="304"/>
                  </a:lnTo>
                  <a:lnTo>
                    <a:pt x="2152" y="302"/>
                  </a:lnTo>
                  <a:lnTo>
                    <a:pt x="2152" y="302"/>
                  </a:lnTo>
                  <a:lnTo>
                    <a:pt x="2164" y="299"/>
                  </a:lnTo>
                  <a:lnTo>
                    <a:pt x="2178" y="295"/>
                  </a:lnTo>
                  <a:lnTo>
                    <a:pt x="2178" y="295"/>
                  </a:lnTo>
                  <a:lnTo>
                    <a:pt x="2181" y="301"/>
                  </a:lnTo>
                  <a:lnTo>
                    <a:pt x="2181" y="305"/>
                  </a:lnTo>
                  <a:lnTo>
                    <a:pt x="2178" y="306"/>
                  </a:lnTo>
                  <a:lnTo>
                    <a:pt x="2171" y="306"/>
                  </a:lnTo>
                  <a:lnTo>
                    <a:pt x="2171" y="306"/>
                  </a:lnTo>
                  <a:lnTo>
                    <a:pt x="2163" y="308"/>
                  </a:lnTo>
                  <a:lnTo>
                    <a:pt x="2163" y="308"/>
                  </a:lnTo>
                  <a:lnTo>
                    <a:pt x="2161" y="309"/>
                  </a:lnTo>
                  <a:lnTo>
                    <a:pt x="2161" y="309"/>
                  </a:lnTo>
                  <a:lnTo>
                    <a:pt x="2165" y="317"/>
                  </a:lnTo>
                  <a:lnTo>
                    <a:pt x="2167" y="319"/>
                  </a:lnTo>
                  <a:lnTo>
                    <a:pt x="2170" y="320"/>
                  </a:lnTo>
                  <a:lnTo>
                    <a:pt x="2172" y="322"/>
                  </a:lnTo>
                  <a:lnTo>
                    <a:pt x="2175" y="320"/>
                  </a:lnTo>
                  <a:lnTo>
                    <a:pt x="2183" y="317"/>
                  </a:lnTo>
                  <a:lnTo>
                    <a:pt x="2183" y="317"/>
                  </a:lnTo>
                  <a:lnTo>
                    <a:pt x="2189" y="315"/>
                  </a:lnTo>
                  <a:lnTo>
                    <a:pt x="2189" y="315"/>
                  </a:lnTo>
                  <a:lnTo>
                    <a:pt x="2235" y="306"/>
                  </a:lnTo>
                  <a:lnTo>
                    <a:pt x="2235" y="306"/>
                  </a:lnTo>
                  <a:lnTo>
                    <a:pt x="2247" y="306"/>
                  </a:lnTo>
                  <a:lnTo>
                    <a:pt x="2261" y="305"/>
                  </a:lnTo>
                  <a:lnTo>
                    <a:pt x="2261" y="305"/>
                  </a:lnTo>
                  <a:lnTo>
                    <a:pt x="2265" y="305"/>
                  </a:lnTo>
                  <a:lnTo>
                    <a:pt x="2268" y="306"/>
                  </a:lnTo>
                  <a:lnTo>
                    <a:pt x="2271" y="308"/>
                  </a:lnTo>
                  <a:lnTo>
                    <a:pt x="2272" y="312"/>
                  </a:lnTo>
                  <a:lnTo>
                    <a:pt x="2272" y="312"/>
                  </a:lnTo>
                  <a:lnTo>
                    <a:pt x="2237" y="312"/>
                  </a:lnTo>
                  <a:lnTo>
                    <a:pt x="2237" y="312"/>
                  </a:lnTo>
                  <a:lnTo>
                    <a:pt x="2237" y="313"/>
                  </a:lnTo>
                  <a:lnTo>
                    <a:pt x="2237" y="316"/>
                  </a:lnTo>
                  <a:lnTo>
                    <a:pt x="2242" y="319"/>
                  </a:lnTo>
                  <a:lnTo>
                    <a:pt x="2244" y="320"/>
                  </a:lnTo>
                  <a:lnTo>
                    <a:pt x="2246" y="322"/>
                  </a:lnTo>
                  <a:lnTo>
                    <a:pt x="2246" y="323"/>
                  </a:lnTo>
                  <a:lnTo>
                    <a:pt x="2243" y="326"/>
                  </a:lnTo>
                  <a:lnTo>
                    <a:pt x="2243" y="326"/>
                  </a:lnTo>
                  <a:lnTo>
                    <a:pt x="2239" y="323"/>
                  </a:lnTo>
                  <a:lnTo>
                    <a:pt x="2233" y="322"/>
                  </a:lnTo>
                  <a:lnTo>
                    <a:pt x="2222" y="320"/>
                  </a:lnTo>
                  <a:lnTo>
                    <a:pt x="2211" y="320"/>
                  </a:lnTo>
                  <a:lnTo>
                    <a:pt x="2200" y="319"/>
                  </a:lnTo>
                  <a:lnTo>
                    <a:pt x="2200" y="319"/>
                  </a:lnTo>
                  <a:lnTo>
                    <a:pt x="2203" y="335"/>
                  </a:lnTo>
                  <a:lnTo>
                    <a:pt x="2203" y="335"/>
                  </a:lnTo>
                  <a:lnTo>
                    <a:pt x="2218" y="335"/>
                  </a:lnTo>
                  <a:lnTo>
                    <a:pt x="2218" y="335"/>
                  </a:lnTo>
                  <a:lnTo>
                    <a:pt x="2215" y="345"/>
                  </a:lnTo>
                  <a:lnTo>
                    <a:pt x="2215" y="345"/>
                  </a:lnTo>
                  <a:lnTo>
                    <a:pt x="2203" y="345"/>
                  </a:lnTo>
                  <a:lnTo>
                    <a:pt x="2203" y="345"/>
                  </a:lnTo>
                  <a:lnTo>
                    <a:pt x="2199" y="351"/>
                  </a:lnTo>
                  <a:lnTo>
                    <a:pt x="2199" y="353"/>
                  </a:lnTo>
                  <a:lnTo>
                    <a:pt x="2199" y="355"/>
                  </a:lnTo>
                  <a:lnTo>
                    <a:pt x="2200" y="356"/>
                  </a:lnTo>
                  <a:lnTo>
                    <a:pt x="2203" y="358"/>
                  </a:lnTo>
                  <a:lnTo>
                    <a:pt x="2203" y="358"/>
                  </a:lnTo>
                  <a:lnTo>
                    <a:pt x="2201" y="360"/>
                  </a:lnTo>
                  <a:lnTo>
                    <a:pt x="2197" y="363"/>
                  </a:lnTo>
                  <a:lnTo>
                    <a:pt x="2197" y="363"/>
                  </a:lnTo>
                  <a:lnTo>
                    <a:pt x="2192" y="338"/>
                  </a:lnTo>
                  <a:lnTo>
                    <a:pt x="2192" y="338"/>
                  </a:lnTo>
                  <a:lnTo>
                    <a:pt x="2201" y="331"/>
                  </a:lnTo>
                  <a:lnTo>
                    <a:pt x="2201" y="331"/>
                  </a:lnTo>
                  <a:lnTo>
                    <a:pt x="2188" y="329"/>
                  </a:lnTo>
                  <a:lnTo>
                    <a:pt x="2175" y="327"/>
                  </a:lnTo>
                  <a:lnTo>
                    <a:pt x="2175" y="327"/>
                  </a:lnTo>
                  <a:lnTo>
                    <a:pt x="2172" y="329"/>
                  </a:lnTo>
                  <a:lnTo>
                    <a:pt x="2168" y="330"/>
                  </a:lnTo>
                  <a:lnTo>
                    <a:pt x="2165" y="331"/>
                  </a:lnTo>
                  <a:lnTo>
                    <a:pt x="2165" y="334"/>
                  </a:lnTo>
                  <a:lnTo>
                    <a:pt x="2165" y="334"/>
                  </a:lnTo>
                  <a:lnTo>
                    <a:pt x="2165" y="337"/>
                  </a:lnTo>
                  <a:lnTo>
                    <a:pt x="2167" y="340"/>
                  </a:lnTo>
                  <a:lnTo>
                    <a:pt x="2171" y="347"/>
                  </a:lnTo>
                  <a:lnTo>
                    <a:pt x="2171" y="347"/>
                  </a:lnTo>
                  <a:lnTo>
                    <a:pt x="2175" y="348"/>
                  </a:lnTo>
                  <a:lnTo>
                    <a:pt x="2181" y="349"/>
                  </a:lnTo>
                  <a:lnTo>
                    <a:pt x="2181" y="349"/>
                  </a:lnTo>
                  <a:lnTo>
                    <a:pt x="2161" y="355"/>
                  </a:lnTo>
                  <a:lnTo>
                    <a:pt x="2161" y="355"/>
                  </a:lnTo>
                  <a:lnTo>
                    <a:pt x="2156" y="356"/>
                  </a:lnTo>
                  <a:lnTo>
                    <a:pt x="2152" y="355"/>
                  </a:lnTo>
                  <a:lnTo>
                    <a:pt x="2149" y="352"/>
                  </a:lnTo>
                  <a:lnTo>
                    <a:pt x="2146" y="348"/>
                  </a:lnTo>
                  <a:lnTo>
                    <a:pt x="2146" y="348"/>
                  </a:lnTo>
                  <a:lnTo>
                    <a:pt x="2143" y="345"/>
                  </a:lnTo>
                  <a:lnTo>
                    <a:pt x="2143" y="345"/>
                  </a:lnTo>
                  <a:lnTo>
                    <a:pt x="2131" y="353"/>
                  </a:lnTo>
                  <a:lnTo>
                    <a:pt x="2131" y="353"/>
                  </a:lnTo>
                  <a:lnTo>
                    <a:pt x="2134" y="370"/>
                  </a:lnTo>
                  <a:lnTo>
                    <a:pt x="2134" y="370"/>
                  </a:lnTo>
                  <a:lnTo>
                    <a:pt x="2122" y="374"/>
                  </a:lnTo>
                  <a:lnTo>
                    <a:pt x="2122" y="374"/>
                  </a:lnTo>
                  <a:lnTo>
                    <a:pt x="2121" y="370"/>
                  </a:lnTo>
                  <a:lnTo>
                    <a:pt x="2120" y="367"/>
                  </a:lnTo>
                  <a:lnTo>
                    <a:pt x="2121" y="365"/>
                  </a:lnTo>
                  <a:lnTo>
                    <a:pt x="2124" y="362"/>
                  </a:lnTo>
                  <a:lnTo>
                    <a:pt x="2124" y="362"/>
                  </a:lnTo>
                  <a:lnTo>
                    <a:pt x="2128" y="359"/>
                  </a:lnTo>
                  <a:lnTo>
                    <a:pt x="2128" y="355"/>
                  </a:lnTo>
                  <a:lnTo>
                    <a:pt x="2127" y="351"/>
                  </a:lnTo>
                  <a:lnTo>
                    <a:pt x="2122" y="348"/>
                  </a:lnTo>
                  <a:lnTo>
                    <a:pt x="2122" y="348"/>
                  </a:lnTo>
                  <a:lnTo>
                    <a:pt x="2117" y="347"/>
                  </a:lnTo>
                  <a:lnTo>
                    <a:pt x="2110" y="345"/>
                  </a:lnTo>
                  <a:lnTo>
                    <a:pt x="2110" y="345"/>
                  </a:lnTo>
                  <a:lnTo>
                    <a:pt x="2106" y="344"/>
                  </a:lnTo>
                  <a:lnTo>
                    <a:pt x="2102" y="342"/>
                  </a:lnTo>
                  <a:lnTo>
                    <a:pt x="2102" y="342"/>
                  </a:lnTo>
                  <a:lnTo>
                    <a:pt x="2099" y="340"/>
                  </a:lnTo>
                  <a:lnTo>
                    <a:pt x="2096" y="338"/>
                  </a:lnTo>
                  <a:lnTo>
                    <a:pt x="2089" y="335"/>
                  </a:lnTo>
                  <a:lnTo>
                    <a:pt x="2074" y="334"/>
                  </a:lnTo>
                  <a:lnTo>
                    <a:pt x="2074" y="334"/>
                  </a:lnTo>
                  <a:lnTo>
                    <a:pt x="2074" y="340"/>
                  </a:lnTo>
                  <a:lnTo>
                    <a:pt x="2077" y="345"/>
                  </a:lnTo>
                  <a:lnTo>
                    <a:pt x="2077" y="345"/>
                  </a:lnTo>
                  <a:lnTo>
                    <a:pt x="2057" y="359"/>
                  </a:lnTo>
                  <a:lnTo>
                    <a:pt x="2057" y="359"/>
                  </a:lnTo>
                  <a:lnTo>
                    <a:pt x="2044" y="363"/>
                  </a:lnTo>
                  <a:lnTo>
                    <a:pt x="2041" y="365"/>
                  </a:lnTo>
                  <a:lnTo>
                    <a:pt x="2038" y="366"/>
                  </a:lnTo>
                  <a:lnTo>
                    <a:pt x="2035" y="370"/>
                  </a:lnTo>
                  <a:lnTo>
                    <a:pt x="2034" y="374"/>
                  </a:lnTo>
                  <a:lnTo>
                    <a:pt x="2034" y="374"/>
                  </a:lnTo>
                  <a:lnTo>
                    <a:pt x="2021" y="373"/>
                  </a:lnTo>
                  <a:lnTo>
                    <a:pt x="2021" y="373"/>
                  </a:lnTo>
                  <a:lnTo>
                    <a:pt x="2024" y="363"/>
                  </a:lnTo>
                  <a:lnTo>
                    <a:pt x="2024" y="363"/>
                  </a:lnTo>
                  <a:lnTo>
                    <a:pt x="2020" y="360"/>
                  </a:lnTo>
                  <a:lnTo>
                    <a:pt x="2016" y="359"/>
                  </a:lnTo>
                  <a:lnTo>
                    <a:pt x="2005" y="360"/>
                  </a:lnTo>
                  <a:lnTo>
                    <a:pt x="2005" y="360"/>
                  </a:lnTo>
                  <a:lnTo>
                    <a:pt x="2005" y="358"/>
                  </a:lnTo>
                  <a:lnTo>
                    <a:pt x="2006" y="356"/>
                  </a:lnTo>
                  <a:lnTo>
                    <a:pt x="2009" y="355"/>
                  </a:lnTo>
                  <a:lnTo>
                    <a:pt x="2012" y="355"/>
                  </a:lnTo>
                  <a:lnTo>
                    <a:pt x="2012" y="355"/>
                  </a:lnTo>
                  <a:lnTo>
                    <a:pt x="2035" y="358"/>
                  </a:lnTo>
                  <a:lnTo>
                    <a:pt x="2035" y="358"/>
                  </a:lnTo>
                  <a:lnTo>
                    <a:pt x="2041" y="358"/>
                  </a:lnTo>
                  <a:lnTo>
                    <a:pt x="2044" y="356"/>
                  </a:lnTo>
                  <a:lnTo>
                    <a:pt x="2045" y="353"/>
                  </a:lnTo>
                  <a:lnTo>
                    <a:pt x="2045" y="351"/>
                  </a:lnTo>
                  <a:lnTo>
                    <a:pt x="2045" y="351"/>
                  </a:lnTo>
                  <a:lnTo>
                    <a:pt x="2046" y="340"/>
                  </a:lnTo>
                  <a:lnTo>
                    <a:pt x="2046" y="327"/>
                  </a:lnTo>
                  <a:lnTo>
                    <a:pt x="2046" y="327"/>
                  </a:lnTo>
                  <a:lnTo>
                    <a:pt x="2042" y="326"/>
                  </a:lnTo>
                  <a:lnTo>
                    <a:pt x="2038" y="326"/>
                  </a:lnTo>
                  <a:lnTo>
                    <a:pt x="2027" y="329"/>
                  </a:lnTo>
                  <a:lnTo>
                    <a:pt x="2027" y="329"/>
                  </a:lnTo>
                  <a:lnTo>
                    <a:pt x="2024" y="319"/>
                  </a:lnTo>
                  <a:lnTo>
                    <a:pt x="2024" y="319"/>
                  </a:lnTo>
                  <a:lnTo>
                    <a:pt x="2017" y="324"/>
                  </a:lnTo>
                  <a:lnTo>
                    <a:pt x="2017" y="324"/>
                  </a:lnTo>
                  <a:lnTo>
                    <a:pt x="2014" y="320"/>
                  </a:lnTo>
                  <a:lnTo>
                    <a:pt x="2014" y="320"/>
                  </a:lnTo>
                  <a:lnTo>
                    <a:pt x="1992" y="329"/>
                  </a:lnTo>
                  <a:lnTo>
                    <a:pt x="1992" y="329"/>
                  </a:lnTo>
                  <a:lnTo>
                    <a:pt x="2002" y="330"/>
                  </a:lnTo>
                  <a:lnTo>
                    <a:pt x="2006" y="330"/>
                  </a:lnTo>
                  <a:lnTo>
                    <a:pt x="2012" y="327"/>
                  </a:lnTo>
                  <a:lnTo>
                    <a:pt x="2017" y="323"/>
                  </a:lnTo>
                  <a:lnTo>
                    <a:pt x="2017" y="323"/>
                  </a:lnTo>
                  <a:close/>
                  <a:moveTo>
                    <a:pt x="1157" y="389"/>
                  </a:moveTo>
                  <a:lnTo>
                    <a:pt x="1157" y="389"/>
                  </a:lnTo>
                  <a:lnTo>
                    <a:pt x="1149" y="389"/>
                  </a:lnTo>
                  <a:lnTo>
                    <a:pt x="1149" y="389"/>
                  </a:lnTo>
                  <a:lnTo>
                    <a:pt x="1152" y="392"/>
                  </a:lnTo>
                  <a:lnTo>
                    <a:pt x="1155" y="394"/>
                  </a:lnTo>
                  <a:lnTo>
                    <a:pt x="1156" y="392"/>
                  </a:lnTo>
                  <a:lnTo>
                    <a:pt x="1157" y="389"/>
                  </a:lnTo>
                  <a:lnTo>
                    <a:pt x="1157" y="389"/>
                  </a:lnTo>
                  <a:lnTo>
                    <a:pt x="1159" y="389"/>
                  </a:lnTo>
                  <a:lnTo>
                    <a:pt x="1160" y="391"/>
                  </a:lnTo>
                  <a:lnTo>
                    <a:pt x="1160" y="391"/>
                  </a:lnTo>
                  <a:lnTo>
                    <a:pt x="1166" y="387"/>
                  </a:lnTo>
                  <a:lnTo>
                    <a:pt x="1166" y="387"/>
                  </a:lnTo>
                  <a:lnTo>
                    <a:pt x="1164" y="385"/>
                  </a:lnTo>
                  <a:lnTo>
                    <a:pt x="1164" y="385"/>
                  </a:lnTo>
                  <a:lnTo>
                    <a:pt x="1159" y="387"/>
                  </a:lnTo>
                  <a:lnTo>
                    <a:pt x="1159" y="387"/>
                  </a:lnTo>
                  <a:lnTo>
                    <a:pt x="1157" y="389"/>
                  </a:lnTo>
                  <a:lnTo>
                    <a:pt x="1157" y="389"/>
                  </a:lnTo>
                  <a:close/>
                  <a:moveTo>
                    <a:pt x="267" y="1010"/>
                  </a:moveTo>
                  <a:lnTo>
                    <a:pt x="267" y="1010"/>
                  </a:lnTo>
                  <a:lnTo>
                    <a:pt x="264" y="1011"/>
                  </a:lnTo>
                  <a:lnTo>
                    <a:pt x="263" y="1013"/>
                  </a:lnTo>
                  <a:lnTo>
                    <a:pt x="264" y="1014"/>
                  </a:lnTo>
                  <a:lnTo>
                    <a:pt x="269" y="1018"/>
                  </a:lnTo>
                  <a:lnTo>
                    <a:pt x="269" y="1018"/>
                  </a:lnTo>
                  <a:lnTo>
                    <a:pt x="267" y="1008"/>
                  </a:lnTo>
                  <a:lnTo>
                    <a:pt x="267" y="1008"/>
                  </a:lnTo>
                  <a:lnTo>
                    <a:pt x="270" y="1008"/>
                  </a:lnTo>
                  <a:lnTo>
                    <a:pt x="270" y="1008"/>
                  </a:lnTo>
                  <a:lnTo>
                    <a:pt x="273" y="1003"/>
                  </a:lnTo>
                  <a:lnTo>
                    <a:pt x="273" y="1003"/>
                  </a:lnTo>
                  <a:lnTo>
                    <a:pt x="270" y="1001"/>
                  </a:lnTo>
                  <a:lnTo>
                    <a:pt x="270" y="1001"/>
                  </a:lnTo>
                  <a:lnTo>
                    <a:pt x="267" y="1007"/>
                  </a:lnTo>
                  <a:lnTo>
                    <a:pt x="267" y="1007"/>
                  </a:lnTo>
                  <a:lnTo>
                    <a:pt x="267" y="1010"/>
                  </a:lnTo>
                  <a:lnTo>
                    <a:pt x="267" y="1010"/>
                  </a:lnTo>
                  <a:close/>
                  <a:moveTo>
                    <a:pt x="1116" y="745"/>
                  </a:moveTo>
                  <a:lnTo>
                    <a:pt x="1116" y="745"/>
                  </a:lnTo>
                  <a:lnTo>
                    <a:pt x="1117" y="737"/>
                  </a:lnTo>
                  <a:lnTo>
                    <a:pt x="1117" y="737"/>
                  </a:lnTo>
                  <a:lnTo>
                    <a:pt x="1112" y="740"/>
                  </a:lnTo>
                  <a:lnTo>
                    <a:pt x="1112" y="740"/>
                  </a:lnTo>
                  <a:lnTo>
                    <a:pt x="1112" y="741"/>
                  </a:lnTo>
                  <a:lnTo>
                    <a:pt x="1116" y="745"/>
                  </a:lnTo>
                  <a:lnTo>
                    <a:pt x="1116" y="745"/>
                  </a:lnTo>
                  <a:lnTo>
                    <a:pt x="1105" y="744"/>
                  </a:lnTo>
                  <a:lnTo>
                    <a:pt x="1105" y="744"/>
                  </a:lnTo>
                  <a:lnTo>
                    <a:pt x="1108" y="754"/>
                  </a:lnTo>
                  <a:lnTo>
                    <a:pt x="1108" y="754"/>
                  </a:lnTo>
                  <a:lnTo>
                    <a:pt x="1116" y="745"/>
                  </a:lnTo>
                  <a:lnTo>
                    <a:pt x="1116" y="745"/>
                  </a:lnTo>
                  <a:close/>
                  <a:moveTo>
                    <a:pt x="838" y="737"/>
                  </a:moveTo>
                  <a:lnTo>
                    <a:pt x="838" y="737"/>
                  </a:lnTo>
                  <a:lnTo>
                    <a:pt x="838" y="749"/>
                  </a:lnTo>
                  <a:lnTo>
                    <a:pt x="838" y="749"/>
                  </a:lnTo>
                  <a:lnTo>
                    <a:pt x="843" y="747"/>
                  </a:lnTo>
                  <a:lnTo>
                    <a:pt x="845" y="745"/>
                  </a:lnTo>
                  <a:lnTo>
                    <a:pt x="845" y="743"/>
                  </a:lnTo>
                  <a:lnTo>
                    <a:pt x="845" y="740"/>
                  </a:lnTo>
                  <a:lnTo>
                    <a:pt x="845" y="740"/>
                  </a:lnTo>
                  <a:lnTo>
                    <a:pt x="842" y="738"/>
                  </a:lnTo>
                  <a:lnTo>
                    <a:pt x="838" y="737"/>
                  </a:lnTo>
                  <a:lnTo>
                    <a:pt x="838" y="737"/>
                  </a:lnTo>
                  <a:lnTo>
                    <a:pt x="836" y="733"/>
                  </a:lnTo>
                  <a:lnTo>
                    <a:pt x="835" y="731"/>
                  </a:lnTo>
                  <a:lnTo>
                    <a:pt x="835" y="731"/>
                  </a:lnTo>
                  <a:lnTo>
                    <a:pt x="831" y="731"/>
                  </a:lnTo>
                  <a:lnTo>
                    <a:pt x="828" y="733"/>
                  </a:lnTo>
                  <a:lnTo>
                    <a:pt x="825" y="734"/>
                  </a:lnTo>
                  <a:lnTo>
                    <a:pt x="824" y="738"/>
                  </a:lnTo>
                  <a:lnTo>
                    <a:pt x="824" y="738"/>
                  </a:lnTo>
                  <a:lnTo>
                    <a:pt x="838" y="737"/>
                  </a:lnTo>
                  <a:lnTo>
                    <a:pt x="838" y="737"/>
                  </a:lnTo>
                  <a:close/>
                  <a:moveTo>
                    <a:pt x="136" y="550"/>
                  </a:moveTo>
                  <a:lnTo>
                    <a:pt x="136" y="550"/>
                  </a:lnTo>
                  <a:lnTo>
                    <a:pt x="133" y="560"/>
                  </a:lnTo>
                  <a:lnTo>
                    <a:pt x="133" y="560"/>
                  </a:lnTo>
                  <a:lnTo>
                    <a:pt x="138" y="557"/>
                  </a:lnTo>
                  <a:lnTo>
                    <a:pt x="140" y="556"/>
                  </a:lnTo>
                  <a:lnTo>
                    <a:pt x="138" y="553"/>
                  </a:lnTo>
                  <a:lnTo>
                    <a:pt x="136" y="550"/>
                  </a:lnTo>
                  <a:lnTo>
                    <a:pt x="136" y="550"/>
                  </a:lnTo>
                  <a:lnTo>
                    <a:pt x="140" y="551"/>
                  </a:lnTo>
                  <a:lnTo>
                    <a:pt x="144" y="551"/>
                  </a:lnTo>
                  <a:lnTo>
                    <a:pt x="148" y="550"/>
                  </a:lnTo>
                  <a:lnTo>
                    <a:pt x="152" y="546"/>
                  </a:lnTo>
                  <a:lnTo>
                    <a:pt x="152" y="546"/>
                  </a:lnTo>
                  <a:lnTo>
                    <a:pt x="147" y="545"/>
                  </a:lnTo>
                  <a:lnTo>
                    <a:pt x="144" y="545"/>
                  </a:lnTo>
                  <a:lnTo>
                    <a:pt x="144" y="545"/>
                  </a:lnTo>
                  <a:lnTo>
                    <a:pt x="140" y="547"/>
                  </a:lnTo>
                  <a:lnTo>
                    <a:pt x="136" y="550"/>
                  </a:lnTo>
                  <a:lnTo>
                    <a:pt x="136" y="550"/>
                  </a:lnTo>
                  <a:close/>
                  <a:moveTo>
                    <a:pt x="910" y="113"/>
                  </a:moveTo>
                  <a:lnTo>
                    <a:pt x="910" y="113"/>
                  </a:lnTo>
                  <a:lnTo>
                    <a:pt x="908" y="106"/>
                  </a:lnTo>
                  <a:lnTo>
                    <a:pt x="907" y="103"/>
                  </a:lnTo>
                  <a:lnTo>
                    <a:pt x="903" y="100"/>
                  </a:lnTo>
                  <a:lnTo>
                    <a:pt x="903" y="100"/>
                  </a:lnTo>
                  <a:lnTo>
                    <a:pt x="908" y="100"/>
                  </a:lnTo>
                  <a:lnTo>
                    <a:pt x="911" y="99"/>
                  </a:lnTo>
                  <a:lnTo>
                    <a:pt x="914" y="97"/>
                  </a:lnTo>
                  <a:lnTo>
                    <a:pt x="914" y="97"/>
                  </a:lnTo>
                  <a:lnTo>
                    <a:pt x="911" y="95"/>
                  </a:lnTo>
                  <a:lnTo>
                    <a:pt x="908" y="95"/>
                  </a:lnTo>
                  <a:lnTo>
                    <a:pt x="901" y="95"/>
                  </a:lnTo>
                  <a:lnTo>
                    <a:pt x="901" y="95"/>
                  </a:lnTo>
                  <a:lnTo>
                    <a:pt x="903" y="100"/>
                  </a:lnTo>
                  <a:lnTo>
                    <a:pt x="903" y="100"/>
                  </a:lnTo>
                  <a:lnTo>
                    <a:pt x="901" y="104"/>
                  </a:lnTo>
                  <a:lnTo>
                    <a:pt x="901" y="110"/>
                  </a:lnTo>
                  <a:lnTo>
                    <a:pt x="901" y="110"/>
                  </a:lnTo>
                  <a:lnTo>
                    <a:pt x="901" y="113"/>
                  </a:lnTo>
                  <a:lnTo>
                    <a:pt x="904" y="114"/>
                  </a:lnTo>
                  <a:lnTo>
                    <a:pt x="907" y="114"/>
                  </a:lnTo>
                  <a:lnTo>
                    <a:pt x="910" y="113"/>
                  </a:lnTo>
                  <a:lnTo>
                    <a:pt x="910" y="113"/>
                  </a:lnTo>
                  <a:lnTo>
                    <a:pt x="908" y="121"/>
                  </a:lnTo>
                  <a:lnTo>
                    <a:pt x="908" y="121"/>
                  </a:lnTo>
                  <a:lnTo>
                    <a:pt x="912" y="119"/>
                  </a:lnTo>
                  <a:lnTo>
                    <a:pt x="914" y="118"/>
                  </a:lnTo>
                  <a:lnTo>
                    <a:pt x="912" y="115"/>
                  </a:lnTo>
                  <a:lnTo>
                    <a:pt x="910" y="113"/>
                  </a:lnTo>
                  <a:lnTo>
                    <a:pt x="910" y="113"/>
                  </a:lnTo>
                  <a:close/>
                  <a:moveTo>
                    <a:pt x="482" y="412"/>
                  </a:moveTo>
                  <a:lnTo>
                    <a:pt x="482" y="412"/>
                  </a:lnTo>
                  <a:lnTo>
                    <a:pt x="478" y="413"/>
                  </a:lnTo>
                  <a:lnTo>
                    <a:pt x="476" y="414"/>
                  </a:lnTo>
                  <a:lnTo>
                    <a:pt x="478" y="417"/>
                  </a:lnTo>
                  <a:lnTo>
                    <a:pt x="480" y="421"/>
                  </a:lnTo>
                  <a:lnTo>
                    <a:pt x="480" y="421"/>
                  </a:lnTo>
                  <a:lnTo>
                    <a:pt x="480" y="412"/>
                  </a:lnTo>
                  <a:lnTo>
                    <a:pt x="480" y="412"/>
                  </a:lnTo>
                  <a:lnTo>
                    <a:pt x="485" y="412"/>
                  </a:lnTo>
                  <a:lnTo>
                    <a:pt x="489" y="412"/>
                  </a:lnTo>
                  <a:lnTo>
                    <a:pt x="491" y="410"/>
                  </a:lnTo>
                  <a:lnTo>
                    <a:pt x="493" y="406"/>
                  </a:lnTo>
                  <a:lnTo>
                    <a:pt x="493" y="406"/>
                  </a:lnTo>
                  <a:lnTo>
                    <a:pt x="489" y="406"/>
                  </a:lnTo>
                  <a:lnTo>
                    <a:pt x="485" y="406"/>
                  </a:lnTo>
                  <a:lnTo>
                    <a:pt x="483" y="407"/>
                  </a:lnTo>
                  <a:lnTo>
                    <a:pt x="482" y="412"/>
                  </a:lnTo>
                  <a:lnTo>
                    <a:pt x="482" y="412"/>
                  </a:lnTo>
                  <a:close/>
                  <a:moveTo>
                    <a:pt x="1494" y="842"/>
                  </a:moveTo>
                  <a:lnTo>
                    <a:pt x="1494" y="842"/>
                  </a:lnTo>
                  <a:lnTo>
                    <a:pt x="1492" y="833"/>
                  </a:lnTo>
                  <a:lnTo>
                    <a:pt x="1492" y="833"/>
                  </a:lnTo>
                  <a:lnTo>
                    <a:pt x="1488" y="835"/>
                  </a:lnTo>
                  <a:lnTo>
                    <a:pt x="1487" y="837"/>
                  </a:lnTo>
                  <a:lnTo>
                    <a:pt x="1488" y="838"/>
                  </a:lnTo>
                  <a:lnTo>
                    <a:pt x="1490" y="841"/>
                  </a:lnTo>
                  <a:lnTo>
                    <a:pt x="1494" y="842"/>
                  </a:lnTo>
                  <a:lnTo>
                    <a:pt x="1494" y="842"/>
                  </a:lnTo>
                  <a:lnTo>
                    <a:pt x="1488" y="842"/>
                  </a:lnTo>
                  <a:lnTo>
                    <a:pt x="1484" y="844"/>
                  </a:lnTo>
                  <a:lnTo>
                    <a:pt x="1480" y="846"/>
                  </a:lnTo>
                  <a:lnTo>
                    <a:pt x="1477" y="851"/>
                  </a:lnTo>
                  <a:lnTo>
                    <a:pt x="1477" y="851"/>
                  </a:lnTo>
                  <a:lnTo>
                    <a:pt x="1481" y="851"/>
                  </a:lnTo>
                  <a:lnTo>
                    <a:pt x="1483" y="851"/>
                  </a:lnTo>
                  <a:lnTo>
                    <a:pt x="1487" y="848"/>
                  </a:lnTo>
                  <a:lnTo>
                    <a:pt x="1490" y="845"/>
                  </a:lnTo>
                  <a:lnTo>
                    <a:pt x="1494" y="842"/>
                  </a:lnTo>
                  <a:lnTo>
                    <a:pt x="1494" y="842"/>
                  </a:lnTo>
                  <a:close/>
                  <a:moveTo>
                    <a:pt x="264" y="306"/>
                  </a:moveTo>
                  <a:lnTo>
                    <a:pt x="264" y="306"/>
                  </a:lnTo>
                  <a:lnTo>
                    <a:pt x="270" y="305"/>
                  </a:lnTo>
                  <a:lnTo>
                    <a:pt x="273" y="304"/>
                  </a:lnTo>
                  <a:lnTo>
                    <a:pt x="273" y="301"/>
                  </a:lnTo>
                  <a:lnTo>
                    <a:pt x="270" y="297"/>
                  </a:lnTo>
                  <a:lnTo>
                    <a:pt x="270" y="297"/>
                  </a:lnTo>
                  <a:lnTo>
                    <a:pt x="266" y="301"/>
                  </a:lnTo>
                  <a:lnTo>
                    <a:pt x="264" y="304"/>
                  </a:lnTo>
                  <a:lnTo>
                    <a:pt x="264" y="306"/>
                  </a:lnTo>
                  <a:lnTo>
                    <a:pt x="264" y="306"/>
                  </a:lnTo>
                  <a:lnTo>
                    <a:pt x="260" y="308"/>
                  </a:lnTo>
                  <a:lnTo>
                    <a:pt x="257" y="311"/>
                  </a:lnTo>
                  <a:lnTo>
                    <a:pt x="255" y="315"/>
                  </a:lnTo>
                  <a:lnTo>
                    <a:pt x="253" y="320"/>
                  </a:lnTo>
                  <a:lnTo>
                    <a:pt x="253" y="320"/>
                  </a:lnTo>
                  <a:lnTo>
                    <a:pt x="260" y="317"/>
                  </a:lnTo>
                  <a:lnTo>
                    <a:pt x="263" y="315"/>
                  </a:lnTo>
                  <a:lnTo>
                    <a:pt x="266" y="312"/>
                  </a:lnTo>
                  <a:lnTo>
                    <a:pt x="264" y="306"/>
                  </a:lnTo>
                  <a:lnTo>
                    <a:pt x="264" y="306"/>
                  </a:lnTo>
                  <a:close/>
                  <a:moveTo>
                    <a:pt x="814" y="64"/>
                  </a:moveTo>
                  <a:lnTo>
                    <a:pt x="814" y="64"/>
                  </a:lnTo>
                  <a:lnTo>
                    <a:pt x="820" y="64"/>
                  </a:lnTo>
                  <a:lnTo>
                    <a:pt x="822" y="63"/>
                  </a:lnTo>
                  <a:lnTo>
                    <a:pt x="824" y="60"/>
                  </a:lnTo>
                  <a:lnTo>
                    <a:pt x="824" y="60"/>
                  </a:lnTo>
                  <a:lnTo>
                    <a:pt x="820" y="60"/>
                  </a:lnTo>
                  <a:lnTo>
                    <a:pt x="817" y="60"/>
                  </a:lnTo>
                  <a:lnTo>
                    <a:pt x="815" y="61"/>
                  </a:lnTo>
                  <a:lnTo>
                    <a:pt x="815" y="64"/>
                  </a:lnTo>
                  <a:lnTo>
                    <a:pt x="815" y="64"/>
                  </a:lnTo>
                  <a:lnTo>
                    <a:pt x="810" y="63"/>
                  </a:lnTo>
                  <a:lnTo>
                    <a:pt x="804" y="63"/>
                  </a:lnTo>
                  <a:lnTo>
                    <a:pt x="800" y="64"/>
                  </a:lnTo>
                  <a:lnTo>
                    <a:pt x="796" y="68"/>
                  </a:lnTo>
                  <a:lnTo>
                    <a:pt x="796" y="68"/>
                  </a:lnTo>
                  <a:lnTo>
                    <a:pt x="802" y="70"/>
                  </a:lnTo>
                  <a:lnTo>
                    <a:pt x="807" y="70"/>
                  </a:lnTo>
                  <a:lnTo>
                    <a:pt x="811" y="68"/>
                  </a:lnTo>
                  <a:lnTo>
                    <a:pt x="814" y="64"/>
                  </a:lnTo>
                  <a:lnTo>
                    <a:pt x="814" y="64"/>
                  </a:lnTo>
                  <a:close/>
                  <a:moveTo>
                    <a:pt x="685" y="809"/>
                  </a:moveTo>
                  <a:lnTo>
                    <a:pt x="685" y="809"/>
                  </a:lnTo>
                  <a:lnTo>
                    <a:pt x="687" y="806"/>
                  </a:lnTo>
                  <a:lnTo>
                    <a:pt x="687" y="805"/>
                  </a:lnTo>
                  <a:lnTo>
                    <a:pt x="685" y="802"/>
                  </a:lnTo>
                  <a:lnTo>
                    <a:pt x="683" y="801"/>
                  </a:lnTo>
                  <a:lnTo>
                    <a:pt x="683" y="801"/>
                  </a:lnTo>
                  <a:lnTo>
                    <a:pt x="670" y="813"/>
                  </a:lnTo>
                  <a:lnTo>
                    <a:pt x="670" y="813"/>
                  </a:lnTo>
                  <a:lnTo>
                    <a:pt x="676" y="815"/>
                  </a:lnTo>
                  <a:lnTo>
                    <a:pt x="680" y="813"/>
                  </a:lnTo>
                  <a:lnTo>
                    <a:pt x="684" y="812"/>
                  </a:lnTo>
                  <a:lnTo>
                    <a:pt x="687" y="809"/>
                  </a:lnTo>
                  <a:lnTo>
                    <a:pt x="687" y="809"/>
                  </a:lnTo>
                  <a:lnTo>
                    <a:pt x="685" y="810"/>
                  </a:lnTo>
                  <a:lnTo>
                    <a:pt x="687" y="813"/>
                  </a:lnTo>
                  <a:lnTo>
                    <a:pt x="688" y="813"/>
                  </a:lnTo>
                  <a:lnTo>
                    <a:pt x="691" y="813"/>
                  </a:lnTo>
                  <a:lnTo>
                    <a:pt x="691" y="813"/>
                  </a:lnTo>
                  <a:lnTo>
                    <a:pt x="692" y="813"/>
                  </a:lnTo>
                  <a:lnTo>
                    <a:pt x="694" y="812"/>
                  </a:lnTo>
                  <a:lnTo>
                    <a:pt x="694" y="812"/>
                  </a:lnTo>
                  <a:lnTo>
                    <a:pt x="687" y="809"/>
                  </a:lnTo>
                  <a:lnTo>
                    <a:pt x="687" y="809"/>
                  </a:lnTo>
                  <a:lnTo>
                    <a:pt x="685" y="809"/>
                  </a:lnTo>
                  <a:lnTo>
                    <a:pt x="685" y="809"/>
                  </a:lnTo>
                  <a:close/>
                  <a:moveTo>
                    <a:pt x="840" y="968"/>
                  </a:moveTo>
                  <a:lnTo>
                    <a:pt x="840" y="968"/>
                  </a:lnTo>
                  <a:lnTo>
                    <a:pt x="842" y="965"/>
                  </a:lnTo>
                  <a:lnTo>
                    <a:pt x="846" y="964"/>
                  </a:lnTo>
                  <a:lnTo>
                    <a:pt x="849" y="961"/>
                  </a:lnTo>
                  <a:lnTo>
                    <a:pt x="850" y="960"/>
                  </a:lnTo>
                  <a:lnTo>
                    <a:pt x="849" y="957"/>
                  </a:lnTo>
                  <a:lnTo>
                    <a:pt x="849" y="957"/>
                  </a:lnTo>
                  <a:lnTo>
                    <a:pt x="842" y="959"/>
                  </a:lnTo>
                  <a:lnTo>
                    <a:pt x="839" y="960"/>
                  </a:lnTo>
                  <a:lnTo>
                    <a:pt x="839" y="963"/>
                  </a:lnTo>
                  <a:lnTo>
                    <a:pt x="840" y="968"/>
                  </a:lnTo>
                  <a:lnTo>
                    <a:pt x="840" y="968"/>
                  </a:lnTo>
                  <a:lnTo>
                    <a:pt x="835" y="968"/>
                  </a:lnTo>
                  <a:lnTo>
                    <a:pt x="829" y="970"/>
                  </a:lnTo>
                  <a:lnTo>
                    <a:pt x="825" y="972"/>
                  </a:lnTo>
                  <a:lnTo>
                    <a:pt x="821" y="975"/>
                  </a:lnTo>
                  <a:lnTo>
                    <a:pt x="821" y="975"/>
                  </a:lnTo>
                  <a:lnTo>
                    <a:pt x="821" y="979"/>
                  </a:lnTo>
                  <a:lnTo>
                    <a:pt x="821" y="979"/>
                  </a:lnTo>
                  <a:lnTo>
                    <a:pt x="828" y="978"/>
                  </a:lnTo>
                  <a:lnTo>
                    <a:pt x="833" y="977"/>
                  </a:lnTo>
                  <a:lnTo>
                    <a:pt x="838" y="972"/>
                  </a:lnTo>
                  <a:lnTo>
                    <a:pt x="840" y="968"/>
                  </a:lnTo>
                  <a:lnTo>
                    <a:pt x="840" y="968"/>
                  </a:lnTo>
                  <a:close/>
                  <a:moveTo>
                    <a:pt x="504" y="593"/>
                  </a:moveTo>
                  <a:lnTo>
                    <a:pt x="504" y="593"/>
                  </a:lnTo>
                  <a:lnTo>
                    <a:pt x="500" y="592"/>
                  </a:lnTo>
                  <a:lnTo>
                    <a:pt x="497" y="592"/>
                  </a:lnTo>
                  <a:lnTo>
                    <a:pt x="496" y="593"/>
                  </a:lnTo>
                  <a:lnTo>
                    <a:pt x="494" y="596"/>
                  </a:lnTo>
                  <a:lnTo>
                    <a:pt x="494" y="596"/>
                  </a:lnTo>
                  <a:lnTo>
                    <a:pt x="503" y="593"/>
                  </a:lnTo>
                  <a:lnTo>
                    <a:pt x="503" y="593"/>
                  </a:lnTo>
                  <a:lnTo>
                    <a:pt x="509" y="594"/>
                  </a:lnTo>
                  <a:lnTo>
                    <a:pt x="515" y="593"/>
                  </a:lnTo>
                  <a:lnTo>
                    <a:pt x="526" y="589"/>
                  </a:lnTo>
                  <a:lnTo>
                    <a:pt x="526" y="589"/>
                  </a:lnTo>
                  <a:lnTo>
                    <a:pt x="521" y="586"/>
                  </a:lnTo>
                  <a:lnTo>
                    <a:pt x="515" y="586"/>
                  </a:lnTo>
                  <a:lnTo>
                    <a:pt x="505" y="587"/>
                  </a:lnTo>
                  <a:lnTo>
                    <a:pt x="505" y="587"/>
                  </a:lnTo>
                  <a:lnTo>
                    <a:pt x="504" y="590"/>
                  </a:lnTo>
                  <a:lnTo>
                    <a:pt x="504" y="593"/>
                  </a:lnTo>
                  <a:lnTo>
                    <a:pt x="504" y="593"/>
                  </a:lnTo>
                  <a:close/>
                  <a:moveTo>
                    <a:pt x="973" y="122"/>
                  </a:moveTo>
                  <a:lnTo>
                    <a:pt x="973" y="122"/>
                  </a:lnTo>
                  <a:lnTo>
                    <a:pt x="976" y="122"/>
                  </a:lnTo>
                  <a:lnTo>
                    <a:pt x="979" y="121"/>
                  </a:lnTo>
                  <a:lnTo>
                    <a:pt x="979" y="121"/>
                  </a:lnTo>
                  <a:lnTo>
                    <a:pt x="980" y="119"/>
                  </a:lnTo>
                  <a:lnTo>
                    <a:pt x="980" y="117"/>
                  </a:lnTo>
                  <a:lnTo>
                    <a:pt x="980" y="117"/>
                  </a:lnTo>
                  <a:lnTo>
                    <a:pt x="973" y="117"/>
                  </a:lnTo>
                  <a:lnTo>
                    <a:pt x="973" y="117"/>
                  </a:lnTo>
                  <a:lnTo>
                    <a:pt x="973" y="122"/>
                  </a:lnTo>
                  <a:lnTo>
                    <a:pt x="973" y="122"/>
                  </a:lnTo>
                  <a:lnTo>
                    <a:pt x="971" y="121"/>
                  </a:lnTo>
                  <a:lnTo>
                    <a:pt x="966" y="121"/>
                  </a:lnTo>
                  <a:lnTo>
                    <a:pt x="964" y="122"/>
                  </a:lnTo>
                  <a:lnTo>
                    <a:pt x="961" y="124"/>
                  </a:lnTo>
                  <a:lnTo>
                    <a:pt x="961" y="124"/>
                  </a:lnTo>
                  <a:lnTo>
                    <a:pt x="962" y="128"/>
                  </a:lnTo>
                  <a:lnTo>
                    <a:pt x="964" y="132"/>
                  </a:lnTo>
                  <a:lnTo>
                    <a:pt x="968" y="133"/>
                  </a:lnTo>
                  <a:lnTo>
                    <a:pt x="973" y="135"/>
                  </a:lnTo>
                  <a:lnTo>
                    <a:pt x="973" y="135"/>
                  </a:lnTo>
                  <a:lnTo>
                    <a:pt x="973" y="122"/>
                  </a:lnTo>
                  <a:lnTo>
                    <a:pt x="973" y="122"/>
                  </a:lnTo>
                  <a:close/>
                  <a:moveTo>
                    <a:pt x="1200" y="1017"/>
                  </a:moveTo>
                  <a:lnTo>
                    <a:pt x="1200" y="1017"/>
                  </a:lnTo>
                  <a:lnTo>
                    <a:pt x="1203" y="1022"/>
                  </a:lnTo>
                  <a:lnTo>
                    <a:pt x="1206" y="1024"/>
                  </a:lnTo>
                  <a:lnTo>
                    <a:pt x="1207" y="1024"/>
                  </a:lnTo>
                  <a:lnTo>
                    <a:pt x="1213" y="1024"/>
                  </a:lnTo>
                  <a:lnTo>
                    <a:pt x="1221" y="1019"/>
                  </a:lnTo>
                  <a:lnTo>
                    <a:pt x="1221" y="1019"/>
                  </a:lnTo>
                  <a:lnTo>
                    <a:pt x="1220" y="1017"/>
                  </a:lnTo>
                  <a:lnTo>
                    <a:pt x="1217" y="1015"/>
                  </a:lnTo>
                  <a:lnTo>
                    <a:pt x="1211" y="1015"/>
                  </a:lnTo>
                  <a:lnTo>
                    <a:pt x="1206" y="1017"/>
                  </a:lnTo>
                  <a:lnTo>
                    <a:pt x="1200" y="1017"/>
                  </a:lnTo>
                  <a:lnTo>
                    <a:pt x="1200" y="1017"/>
                  </a:lnTo>
                  <a:lnTo>
                    <a:pt x="1199" y="1014"/>
                  </a:lnTo>
                  <a:lnTo>
                    <a:pt x="1198" y="1013"/>
                  </a:lnTo>
                  <a:lnTo>
                    <a:pt x="1189" y="1015"/>
                  </a:lnTo>
                  <a:lnTo>
                    <a:pt x="1189" y="1015"/>
                  </a:lnTo>
                  <a:lnTo>
                    <a:pt x="1200" y="1017"/>
                  </a:lnTo>
                  <a:lnTo>
                    <a:pt x="1200" y="1017"/>
                  </a:lnTo>
                  <a:close/>
                  <a:moveTo>
                    <a:pt x="174" y="446"/>
                  </a:moveTo>
                  <a:lnTo>
                    <a:pt x="174" y="446"/>
                  </a:lnTo>
                  <a:lnTo>
                    <a:pt x="174" y="455"/>
                  </a:lnTo>
                  <a:lnTo>
                    <a:pt x="174" y="455"/>
                  </a:lnTo>
                  <a:lnTo>
                    <a:pt x="185" y="456"/>
                  </a:lnTo>
                  <a:lnTo>
                    <a:pt x="185" y="456"/>
                  </a:lnTo>
                  <a:lnTo>
                    <a:pt x="191" y="441"/>
                  </a:lnTo>
                  <a:lnTo>
                    <a:pt x="191" y="441"/>
                  </a:lnTo>
                  <a:lnTo>
                    <a:pt x="174" y="446"/>
                  </a:lnTo>
                  <a:lnTo>
                    <a:pt x="174" y="446"/>
                  </a:lnTo>
                  <a:lnTo>
                    <a:pt x="172" y="439"/>
                  </a:lnTo>
                  <a:lnTo>
                    <a:pt x="172" y="439"/>
                  </a:lnTo>
                  <a:lnTo>
                    <a:pt x="159" y="455"/>
                  </a:lnTo>
                  <a:lnTo>
                    <a:pt x="159" y="455"/>
                  </a:lnTo>
                  <a:lnTo>
                    <a:pt x="165" y="453"/>
                  </a:lnTo>
                  <a:lnTo>
                    <a:pt x="169" y="453"/>
                  </a:lnTo>
                  <a:lnTo>
                    <a:pt x="169" y="453"/>
                  </a:lnTo>
                  <a:lnTo>
                    <a:pt x="172" y="449"/>
                  </a:lnTo>
                  <a:lnTo>
                    <a:pt x="174" y="446"/>
                  </a:lnTo>
                  <a:lnTo>
                    <a:pt x="174" y="446"/>
                  </a:lnTo>
                  <a:close/>
                  <a:moveTo>
                    <a:pt x="1546" y="308"/>
                  </a:moveTo>
                  <a:lnTo>
                    <a:pt x="1546" y="308"/>
                  </a:lnTo>
                  <a:lnTo>
                    <a:pt x="1549" y="323"/>
                  </a:lnTo>
                  <a:lnTo>
                    <a:pt x="1549" y="323"/>
                  </a:lnTo>
                  <a:lnTo>
                    <a:pt x="1556" y="320"/>
                  </a:lnTo>
                  <a:lnTo>
                    <a:pt x="1560" y="319"/>
                  </a:lnTo>
                  <a:lnTo>
                    <a:pt x="1560" y="315"/>
                  </a:lnTo>
                  <a:lnTo>
                    <a:pt x="1559" y="309"/>
                  </a:lnTo>
                  <a:lnTo>
                    <a:pt x="1559" y="309"/>
                  </a:lnTo>
                  <a:lnTo>
                    <a:pt x="1546" y="308"/>
                  </a:lnTo>
                  <a:lnTo>
                    <a:pt x="1546" y="308"/>
                  </a:lnTo>
                  <a:lnTo>
                    <a:pt x="1542" y="305"/>
                  </a:lnTo>
                  <a:lnTo>
                    <a:pt x="1537" y="304"/>
                  </a:lnTo>
                  <a:lnTo>
                    <a:pt x="1531" y="305"/>
                  </a:lnTo>
                  <a:lnTo>
                    <a:pt x="1526" y="306"/>
                  </a:lnTo>
                  <a:lnTo>
                    <a:pt x="1526" y="306"/>
                  </a:lnTo>
                  <a:lnTo>
                    <a:pt x="1531" y="309"/>
                  </a:lnTo>
                  <a:lnTo>
                    <a:pt x="1535" y="311"/>
                  </a:lnTo>
                  <a:lnTo>
                    <a:pt x="1541" y="311"/>
                  </a:lnTo>
                  <a:lnTo>
                    <a:pt x="1546" y="308"/>
                  </a:lnTo>
                  <a:lnTo>
                    <a:pt x="1546" y="308"/>
                  </a:lnTo>
                  <a:close/>
                  <a:moveTo>
                    <a:pt x="1570" y="60"/>
                  </a:moveTo>
                  <a:lnTo>
                    <a:pt x="1570" y="60"/>
                  </a:lnTo>
                  <a:lnTo>
                    <a:pt x="1573" y="59"/>
                  </a:lnTo>
                  <a:lnTo>
                    <a:pt x="1576" y="60"/>
                  </a:lnTo>
                  <a:lnTo>
                    <a:pt x="1577" y="63"/>
                  </a:lnTo>
                  <a:lnTo>
                    <a:pt x="1578" y="67"/>
                  </a:lnTo>
                  <a:lnTo>
                    <a:pt x="1581" y="70"/>
                  </a:lnTo>
                  <a:lnTo>
                    <a:pt x="1581" y="70"/>
                  </a:lnTo>
                  <a:lnTo>
                    <a:pt x="1589" y="54"/>
                  </a:lnTo>
                  <a:lnTo>
                    <a:pt x="1589" y="54"/>
                  </a:lnTo>
                  <a:lnTo>
                    <a:pt x="1574" y="53"/>
                  </a:lnTo>
                  <a:lnTo>
                    <a:pt x="1574" y="53"/>
                  </a:lnTo>
                  <a:lnTo>
                    <a:pt x="1571" y="54"/>
                  </a:lnTo>
                  <a:lnTo>
                    <a:pt x="1570" y="56"/>
                  </a:lnTo>
                  <a:lnTo>
                    <a:pt x="1570" y="60"/>
                  </a:lnTo>
                  <a:lnTo>
                    <a:pt x="1570" y="60"/>
                  </a:lnTo>
                  <a:lnTo>
                    <a:pt x="1558" y="53"/>
                  </a:lnTo>
                  <a:lnTo>
                    <a:pt x="1558" y="53"/>
                  </a:lnTo>
                  <a:lnTo>
                    <a:pt x="1558" y="54"/>
                  </a:lnTo>
                  <a:lnTo>
                    <a:pt x="1558" y="57"/>
                  </a:lnTo>
                  <a:lnTo>
                    <a:pt x="1555" y="60"/>
                  </a:lnTo>
                  <a:lnTo>
                    <a:pt x="1552" y="64"/>
                  </a:lnTo>
                  <a:lnTo>
                    <a:pt x="1552" y="65"/>
                  </a:lnTo>
                  <a:lnTo>
                    <a:pt x="1553" y="68"/>
                  </a:lnTo>
                  <a:lnTo>
                    <a:pt x="1553" y="68"/>
                  </a:lnTo>
                  <a:lnTo>
                    <a:pt x="1562" y="68"/>
                  </a:lnTo>
                  <a:lnTo>
                    <a:pt x="1566" y="68"/>
                  </a:lnTo>
                  <a:lnTo>
                    <a:pt x="1569" y="65"/>
                  </a:lnTo>
                  <a:lnTo>
                    <a:pt x="1570" y="60"/>
                  </a:lnTo>
                  <a:lnTo>
                    <a:pt x="1570" y="60"/>
                  </a:lnTo>
                  <a:close/>
                  <a:moveTo>
                    <a:pt x="555" y="237"/>
                  </a:moveTo>
                  <a:lnTo>
                    <a:pt x="555" y="237"/>
                  </a:lnTo>
                  <a:lnTo>
                    <a:pt x="551" y="225"/>
                  </a:lnTo>
                  <a:lnTo>
                    <a:pt x="551" y="225"/>
                  </a:lnTo>
                  <a:lnTo>
                    <a:pt x="537" y="230"/>
                  </a:lnTo>
                  <a:lnTo>
                    <a:pt x="537" y="230"/>
                  </a:lnTo>
                  <a:lnTo>
                    <a:pt x="550" y="248"/>
                  </a:lnTo>
                  <a:lnTo>
                    <a:pt x="550" y="248"/>
                  </a:lnTo>
                  <a:lnTo>
                    <a:pt x="555" y="236"/>
                  </a:lnTo>
                  <a:lnTo>
                    <a:pt x="555" y="236"/>
                  </a:lnTo>
                  <a:lnTo>
                    <a:pt x="558" y="241"/>
                  </a:lnTo>
                  <a:lnTo>
                    <a:pt x="561" y="243"/>
                  </a:lnTo>
                  <a:lnTo>
                    <a:pt x="563" y="244"/>
                  </a:lnTo>
                  <a:lnTo>
                    <a:pt x="569" y="243"/>
                  </a:lnTo>
                  <a:lnTo>
                    <a:pt x="579" y="239"/>
                  </a:lnTo>
                  <a:lnTo>
                    <a:pt x="579" y="239"/>
                  </a:lnTo>
                  <a:lnTo>
                    <a:pt x="555" y="237"/>
                  </a:lnTo>
                  <a:lnTo>
                    <a:pt x="555" y="237"/>
                  </a:lnTo>
                  <a:close/>
                  <a:moveTo>
                    <a:pt x="263" y="723"/>
                  </a:moveTo>
                  <a:lnTo>
                    <a:pt x="263" y="723"/>
                  </a:lnTo>
                  <a:lnTo>
                    <a:pt x="255" y="734"/>
                  </a:lnTo>
                  <a:lnTo>
                    <a:pt x="255" y="734"/>
                  </a:lnTo>
                  <a:lnTo>
                    <a:pt x="253" y="736"/>
                  </a:lnTo>
                  <a:lnTo>
                    <a:pt x="252" y="738"/>
                  </a:lnTo>
                  <a:lnTo>
                    <a:pt x="253" y="740"/>
                  </a:lnTo>
                  <a:lnTo>
                    <a:pt x="256" y="743"/>
                  </a:lnTo>
                  <a:lnTo>
                    <a:pt x="256" y="743"/>
                  </a:lnTo>
                  <a:lnTo>
                    <a:pt x="262" y="740"/>
                  </a:lnTo>
                  <a:lnTo>
                    <a:pt x="267" y="736"/>
                  </a:lnTo>
                  <a:lnTo>
                    <a:pt x="275" y="725"/>
                  </a:lnTo>
                  <a:lnTo>
                    <a:pt x="275" y="725"/>
                  </a:lnTo>
                  <a:lnTo>
                    <a:pt x="262" y="725"/>
                  </a:lnTo>
                  <a:lnTo>
                    <a:pt x="262" y="725"/>
                  </a:lnTo>
                  <a:lnTo>
                    <a:pt x="262" y="722"/>
                  </a:lnTo>
                  <a:lnTo>
                    <a:pt x="262" y="720"/>
                  </a:lnTo>
                  <a:lnTo>
                    <a:pt x="262" y="720"/>
                  </a:lnTo>
                  <a:lnTo>
                    <a:pt x="256" y="718"/>
                  </a:lnTo>
                  <a:lnTo>
                    <a:pt x="256" y="718"/>
                  </a:lnTo>
                  <a:lnTo>
                    <a:pt x="253" y="719"/>
                  </a:lnTo>
                  <a:lnTo>
                    <a:pt x="253" y="719"/>
                  </a:lnTo>
                  <a:lnTo>
                    <a:pt x="257" y="723"/>
                  </a:lnTo>
                  <a:lnTo>
                    <a:pt x="257" y="723"/>
                  </a:lnTo>
                  <a:lnTo>
                    <a:pt x="263" y="723"/>
                  </a:lnTo>
                  <a:lnTo>
                    <a:pt x="263" y="723"/>
                  </a:lnTo>
                  <a:close/>
                  <a:moveTo>
                    <a:pt x="1229" y="765"/>
                  </a:moveTo>
                  <a:lnTo>
                    <a:pt x="1229" y="765"/>
                  </a:lnTo>
                  <a:lnTo>
                    <a:pt x="1232" y="755"/>
                  </a:lnTo>
                  <a:lnTo>
                    <a:pt x="1232" y="755"/>
                  </a:lnTo>
                  <a:lnTo>
                    <a:pt x="1220" y="754"/>
                  </a:lnTo>
                  <a:lnTo>
                    <a:pt x="1213" y="754"/>
                  </a:lnTo>
                  <a:lnTo>
                    <a:pt x="1206" y="756"/>
                  </a:lnTo>
                  <a:lnTo>
                    <a:pt x="1206" y="756"/>
                  </a:lnTo>
                  <a:lnTo>
                    <a:pt x="1217" y="763"/>
                  </a:lnTo>
                  <a:lnTo>
                    <a:pt x="1223" y="765"/>
                  </a:lnTo>
                  <a:lnTo>
                    <a:pt x="1229" y="765"/>
                  </a:lnTo>
                  <a:lnTo>
                    <a:pt x="1229" y="765"/>
                  </a:lnTo>
                  <a:lnTo>
                    <a:pt x="1232" y="767"/>
                  </a:lnTo>
                  <a:lnTo>
                    <a:pt x="1235" y="769"/>
                  </a:lnTo>
                  <a:lnTo>
                    <a:pt x="1239" y="769"/>
                  </a:lnTo>
                  <a:lnTo>
                    <a:pt x="1246" y="767"/>
                  </a:lnTo>
                  <a:lnTo>
                    <a:pt x="1252" y="765"/>
                  </a:lnTo>
                  <a:lnTo>
                    <a:pt x="1252" y="765"/>
                  </a:lnTo>
                  <a:lnTo>
                    <a:pt x="1242" y="758"/>
                  </a:lnTo>
                  <a:lnTo>
                    <a:pt x="1242" y="758"/>
                  </a:lnTo>
                  <a:lnTo>
                    <a:pt x="1229" y="765"/>
                  </a:lnTo>
                  <a:lnTo>
                    <a:pt x="1229" y="765"/>
                  </a:lnTo>
                  <a:close/>
                  <a:moveTo>
                    <a:pt x="1549" y="877"/>
                  </a:moveTo>
                  <a:lnTo>
                    <a:pt x="1549" y="877"/>
                  </a:lnTo>
                  <a:lnTo>
                    <a:pt x="1551" y="874"/>
                  </a:lnTo>
                  <a:lnTo>
                    <a:pt x="1553" y="871"/>
                  </a:lnTo>
                  <a:lnTo>
                    <a:pt x="1553" y="871"/>
                  </a:lnTo>
                  <a:lnTo>
                    <a:pt x="1564" y="867"/>
                  </a:lnTo>
                  <a:lnTo>
                    <a:pt x="1564" y="867"/>
                  </a:lnTo>
                  <a:lnTo>
                    <a:pt x="1563" y="864"/>
                  </a:lnTo>
                  <a:lnTo>
                    <a:pt x="1563" y="864"/>
                  </a:lnTo>
                  <a:lnTo>
                    <a:pt x="1552" y="862"/>
                  </a:lnTo>
                  <a:lnTo>
                    <a:pt x="1552" y="862"/>
                  </a:lnTo>
                  <a:lnTo>
                    <a:pt x="1548" y="862"/>
                  </a:lnTo>
                  <a:lnTo>
                    <a:pt x="1545" y="863"/>
                  </a:lnTo>
                  <a:lnTo>
                    <a:pt x="1542" y="864"/>
                  </a:lnTo>
                  <a:lnTo>
                    <a:pt x="1541" y="867"/>
                  </a:lnTo>
                  <a:lnTo>
                    <a:pt x="1541" y="867"/>
                  </a:lnTo>
                  <a:lnTo>
                    <a:pt x="1541" y="871"/>
                  </a:lnTo>
                  <a:lnTo>
                    <a:pt x="1542" y="874"/>
                  </a:lnTo>
                  <a:lnTo>
                    <a:pt x="1545" y="875"/>
                  </a:lnTo>
                  <a:lnTo>
                    <a:pt x="1549" y="877"/>
                  </a:lnTo>
                  <a:lnTo>
                    <a:pt x="1549" y="877"/>
                  </a:lnTo>
                  <a:lnTo>
                    <a:pt x="1549" y="882"/>
                  </a:lnTo>
                  <a:lnTo>
                    <a:pt x="1549" y="885"/>
                  </a:lnTo>
                  <a:lnTo>
                    <a:pt x="1553" y="887"/>
                  </a:lnTo>
                  <a:lnTo>
                    <a:pt x="1559" y="888"/>
                  </a:lnTo>
                  <a:lnTo>
                    <a:pt x="1559" y="888"/>
                  </a:lnTo>
                  <a:lnTo>
                    <a:pt x="1560" y="881"/>
                  </a:lnTo>
                  <a:lnTo>
                    <a:pt x="1559" y="878"/>
                  </a:lnTo>
                  <a:lnTo>
                    <a:pt x="1556" y="877"/>
                  </a:lnTo>
                  <a:lnTo>
                    <a:pt x="1549" y="877"/>
                  </a:lnTo>
                  <a:lnTo>
                    <a:pt x="1549" y="877"/>
                  </a:lnTo>
                  <a:close/>
                  <a:moveTo>
                    <a:pt x="439" y="293"/>
                  </a:moveTo>
                  <a:lnTo>
                    <a:pt x="439" y="293"/>
                  </a:lnTo>
                  <a:lnTo>
                    <a:pt x="450" y="301"/>
                  </a:lnTo>
                  <a:lnTo>
                    <a:pt x="450" y="301"/>
                  </a:lnTo>
                  <a:lnTo>
                    <a:pt x="461" y="293"/>
                  </a:lnTo>
                  <a:lnTo>
                    <a:pt x="465" y="288"/>
                  </a:lnTo>
                  <a:lnTo>
                    <a:pt x="468" y="284"/>
                  </a:lnTo>
                  <a:lnTo>
                    <a:pt x="468" y="284"/>
                  </a:lnTo>
                  <a:lnTo>
                    <a:pt x="453" y="283"/>
                  </a:lnTo>
                  <a:lnTo>
                    <a:pt x="453" y="283"/>
                  </a:lnTo>
                  <a:lnTo>
                    <a:pt x="451" y="286"/>
                  </a:lnTo>
                  <a:lnTo>
                    <a:pt x="450" y="288"/>
                  </a:lnTo>
                  <a:lnTo>
                    <a:pt x="449" y="290"/>
                  </a:lnTo>
                  <a:lnTo>
                    <a:pt x="443" y="290"/>
                  </a:lnTo>
                  <a:lnTo>
                    <a:pt x="443" y="290"/>
                  </a:lnTo>
                  <a:lnTo>
                    <a:pt x="442" y="291"/>
                  </a:lnTo>
                  <a:lnTo>
                    <a:pt x="440" y="293"/>
                  </a:lnTo>
                  <a:lnTo>
                    <a:pt x="440" y="293"/>
                  </a:lnTo>
                  <a:lnTo>
                    <a:pt x="428" y="290"/>
                  </a:lnTo>
                  <a:lnTo>
                    <a:pt x="428" y="290"/>
                  </a:lnTo>
                  <a:lnTo>
                    <a:pt x="426" y="295"/>
                  </a:lnTo>
                  <a:lnTo>
                    <a:pt x="425" y="301"/>
                  </a:lnTo>
                  <a:lnTo>
                    <a:pt x="424" y="306"/>
                  </a:lnTo>
                  <a:lnTo>
                    <a:pt x="424" y="309"/>
                  </a:lnTo>
                  <a:lnTo>
                    <a:pt x="424" y="312"/>
                  </a:lnTo>
                  <a:lnTo>
                    <a:pt x="424" y="312"/>
                  </a:lnTo>
                  <a:lnTo>
                    <a:pt x="435" y="308"/>
                  </a:lnTo>
                  <a:lnTo>
                    <a:pt x="440" y="305"/>
                  </a:lnTo>
                  <a:lnTo>
                    <a:pt x="440" y="304"/>
                  </a:lnTo>
                  <a:lnTo>
                    <a:pt x="442" y="301"/>
                  </a:lnTo>
                  <a:lnTo>
                    <a:pt x="439" y="293"/>
                  </a:lnTo>
                  <a:lnTo>
                    <a:pt x="439" y="293"/>
                  </a:lnTo>
                  <a:close/>
                  <a:moveTo>
                    <a:pt x="1534" y="414"/>
                  </a:moveTo>
                  <a:lnTo>
                    <a:pt x="1534" y="414"/>
                  </a:lnTo>
                  <a:lnTo>
                    <a:pt x="1524" y="414"/>
                  </a:lnTo>
                  <a:lnTo>
                    <a:pt x="1515" y="416"/>
                  </a:lnTo>
                  <a:lnTo>
                    <a:pt x="1515" y="416"/>
                  </a:lnTo>
                  <a:lnTo>
                    <a:pt x="1512" y="417"/>
                  </a:lnTo>
                  <a:lnTo>
                    <a:pt x="1512" y="420"/>
                  </a:lnTo>
                  <a:lnTo>
                    <a:pt x="1512" y="421"/>
                  </a:lnTo>
                  <a:lnTo>
                    <a:pt x="1515" y="424"/>
                  </a:lnTo>
                  <a:lnTo>
                    <a:pt x="1515" y="424"/>
                  </a:lnTo>
                  <a:lnTo>
                    <a:pt x="1530" y="419"/>
                  </a:lnTo>
                  <a:lnTo>
                    <a:pt x="1530" y="419"/>
                  </a:lnTo>
                  <a:lnTo>
                    <a:pt x="1533" y="417"/>
                  </a:lnTo>
                  <a:lnTo>
                    <a:pt x="1534" y="414"/>
                  </a:lnTo>
                  <a:lnTo>
                    <a:pt x="1534" y="414"/>
                  </a:lnTo>
                  <a:lnTo>
                    <a:pt x="1541" y="424"/>
                  </a:lnTo>
                  <a:lnTo>
                    <a:pt x="1541" y="424"/>
                  </a:lnTo>
                  <a:lnTo>
                    <a:pt x="1537" y="424"/>
                  </a:lnTo>
                  <a:lnTo>
                    <a:pt x="1535" y="425"/>
                  </a:lnTo>
                  <a:lnTo>
                    <a:pt x="1535" y="427"/>
                  </a:lnTo>
                  <a:lnTo>
                    <a:pt x="1535" y="428"/>
                  </a:lnTo>
                  <a:lnTo>
                    <a:pt x="1535" y="428"/>
                  </a:lnTo>
                  <a:lnTo>
                    <a:pt x="1538" y="431"/>
                  </a:lnTo>
                  <a:lnTo>
                    <a:pt x="1538" y="431"/>
                  </a:lnTo>
                  <a:lnTo>
                    <a:pt x="1541" y="425"/>
                  </a:lnTo>
                  <a:lnTo>
                    <a:pt x="1541" y="425"/>
                  </a:lnTo>
                  <a:lnTo>
                    <a:pt x="1540" y="424"/>
                  </a:lnTo>
                  <a:lnTo>
                    <a:pt x="1540" y="424"/>
                  </a:lnTo>
                  <a:lnTo>
                    <a:pt x="1545" y="423"/>
                  </a:lnTo>
                  <a:lnTo>
                    <a:pt x="1551" y="421"/>
                  </a:lnTo>
                  <a:lnTo>
                    <a:pt x="1551" y="421"/>
                  </a:lnTo>
                  <a:lnTo>
                    <a:pt x="1553" y="419"/>
                  </a:lnTo>
                  <a:lnTo>
                    <a:pt x="1555" y="416"/>
                  </a:lnTo>
                  <a:lnTo>
                    <a:pt x="1555" y="412"/>
                  </a:lnTo>
                  <a:lnTo>
                    <a:pt x="1553" y="410"/>
                  </a:lnTo>
                  <a:lnTo>
                    <a:pt x="1553" y="410"/>
                  </a:lnTo>
                  <a:lnTo>
                    <a:pt x="1546" y="407"/>
                  </a:lnTo>
                  <a:lnTo>
                    <a:pt x="1541" y="407"/>
                  </a:lnTo>
                  <a:lnTo>
                    <a:pt x="1541" y="407"/>
                  </a:lnTo>
                  <a:lnTo>
                    <a:pt x="1540" y="409"/>
                  </a:lnTo>
                  <a:lnTo>
                    <a:pt x="1537" y="410"/>
                  </a:lnTo>
                  <a:lnTo>
                    <a:pt x="1534" y="414"/>
                  </a:lnTo>
                  <a:lnTo>
                    <a:pt x="1534" y="414"/>
                  </a:lnTo>
                  <a:close/>
                  <a:moveTo>
                    <a:pt x="1376" y="1132"/>
                  </a:moveTo>
                  <a:lnTo>
                    <a:pt x="1376" y="1132"/>
                  </a:lnTo>
                  <a:lnTo>
                    <a:pt x="1382" y="1136"/>
                  </a:lnTo>
                  <a:lnTo>
                    <a:pt x="1385" y="1136"/>
                  </a:lnTo>
                  <a:lnTo>
                    <a:pt x="1387" y="1133"/>
                  </a:lnTo>
                  <a:lnTo>
                    <a:pt x="1387" y="1133"/>
                  </a:lnTo>
                  <a:lnTo>
                    <a:pt x="1385" y="1115"/>
                  </a:lnTo>
                  <a:lnTo>
                    <a:pt x="1385" y="1115"/>
                  </a:lnTo>
                  <a:lnTo>
                    <a:pt x="1369" y="1118"/>
                  </a:lnTo>
                  <a:lnTo>
                    <a:pt x="1369" y="1118"/>
                  </a:lnTo>
                  <a:lnTo>
                    <a:pt x="1373" y="1129"/>
                  </a:lnTo>
                  <a:lnTo>
                    <a:pt x="1373" y="1129"/>
                  </a:lnTo>
                  <a:lnTo>
                    <a:pt x="1364" y="1132"/>
                  </a:lnTo>
                  <a:lnTo>
                    <a:pt x="1364" y="1132"/>
                  </a:lnTo>
                  <a:lnTo>
                    <a:pt x="1368" y="1136"/>
                  </a:lnTo>
                  <a:lnTo>
                    <a:pt x="1372" y="1137"/>
                  </a:lnTo>
                  <a:lnTo>
                    <a:pt x="1375" y="1136"/>
                  </a:lnTo>
                  <a:lnTo>
                    <a:pt x="1376" y="1132"/>
                  </a:lnTo>
                  <a:lnTo>
                    <a:pt x="1376" y="1132"/>
                  </a:lnTo>
                  <a:close/>
                  <a:moveTo>
                    <a:pt x="771" y="889"/>
                  </a:moveTo>
                  <a:lnTo>
                    <a:pt x="771" y="889"/>
                  </a:lnTo>
                  <a:lnTo>
                    <a:pt x="767" y="899"/>
                  </a:lnTo>
                  <a:lnTo>
                    <a:pt x="767" y="899"/>
                  </a:lnTo>
                  <a:lnTo>
                    <a:pt x="779" y="906"/>
                  </a:lnTo>
                  <a:lnTo>
                    <a:pt x="779" y="906"/>
                  </a:lnTo>
                  <a:lnTo>
                    <a:pt x="784" y="902"/>
                  </a:lnTo>
                  <a:lnTo>
                    <a:pt x="786" y="899"/>
                  </a:lnTo>
                  <a:lnTo>
                    <a:pt x="788" y="896"/>
                  </a:lnTo>
                  <a:lnTo>
                    <a:pt x="789" y="893"/>
                  </a:lnTo>
                  <a:lnTo>
                    <a:pt x="788" y="892"/>
                  </a:lnTo>
                  <a:lnTo>
                    <a:pt x="786" y="888"/>
                  </a:lnTo>
                  <a:lnTo>
                    <a:pt x="786" y="888"/>
                  </a:lnTo>
                  <a:lnTo>
                    <a:pt x="771" y="889"/>
                  </a:lnTo>
                  <a:lnTo>
                    <a:pt x="771" y="889"/>
                  </a:lnTo>
                  <a:lnTo>
                    <a:pt x="771" y="885"/>
                  </a:lnTo>
                  <a:lnTo>
                    <a:pt x="771" y="885"/>
                  </a:lnTo>
                  <a:lnTo>
                    <a:pt x="766" y="887"/>
                  </a:lnTo>
                  <a:lnTo>
                    <a:pt x="761" y="885"/>
                  </a:lnTo>
                  <a:lnTo>
                    <a:pt x="753" y="884"/>
                  </a:lnTo>
                  <a:lnTo>
                    <a:pt x="753" y="884"/>
                  </a:lnTo>
                  <a:lnTo>
                    <a:pt x="749" y="885"/>
                  </a:lnTo>
                  <a:lnTo>
                    <a:pt x="742" y="887"/>
                  </a:lnTo>
                  <a:lnTo>
                    <a:pt x="742" y="887"/>
                  </a:lnTo>
                  <a:lnTo>
                    <a:pt x="750" y="891"/>
                  </a:lnTo>
                  <a:lnTo>
                    <a:pt x="757" y="892"/>
                  </a:lnTo>
                  <a:lnTo>
                    <a:pt x="764" y="892"/>
                  </a:lnTo>
                  <a:lnTo>
                    <a:pt x="771" y="889"/>
                  </a:lnTo>
                  <a:lnTo>
                    <a:pt x="771" y="889"/>
                  </a:lnTo>
                  <a:close/>
                  <a:moveTo>
                    <a:pt x="1696" y="83"/>
                  </a:moveTo>
                  <a:lnTo>
                    <a:pt x="1696" y="83"/>
                  </a:lnTo>
                  <a:lnTo>
                    <a:pt x="1696" y="89"/>
                  </a:lnTo>
                  <a:lnTo>
                    <a:pt x="1699" y="95"/>
                  </a:lnTo>
                  <a:lnTo>
                    <a:pt x="1702" y="99"/>
                  </a:lnTo>
                  <a:lnTo>
                    <a:pt x="1707" y="101"/>
                  </a:lnTo>
                  <a:lnTo>
                    <a:pt x="1707" y="101"/>
                  </a:lnTo>
                  <a:lnTo>
                    <a:pt x="1711" y="101"/>
                  </a:lnTo>
                  <a:lnTo>
                    <a:pt x="1715" y="100"/>
                  </a:lnTo>
                  <a:lnTo>
                    <a:pt x="1720" y="99"/>
                  </a:lnTo>
                  <a:lnTo>
                    <a:pt x="1721" y="95"/>
                  </a:lnTo>
                  <a:lnTo>
                    <a:pt x="1721" y="95"/>
                  </a:lnTo>
                  <a:lnTo>
                    <a:pt x="1713" y="85"/>
                  </a:lnTo>
                  <a:lnTo>
                    <a:pt x="1713" y="85"/>
                  </a:lnTo>
                  <a:lnTo>
                    <a:pt x="1703" y="89"/>
                  </a:lnTo>
                  <a:lnTo>
                    <a:pt x="1703" y="89"/>
                  </a:lnTo>
                  <a:lnTo>
                    <a:pt x="1695" y="83"/>
                  </a:lnTo>
                  <a:lnTo>
                    <a:pt x="1695" y="83"/>
                  </a:lnTo>
                  <a:lnTo>
                    <a:pt x="1695" y="81"/>
                  </a:lnTo>
                  <a:lnTo>
                    <a:pt x="1693" y="79"/>
                  </a:lnTo>
                  <a:lnTo>
                    <a:pt x="1690" y="81"/>
                  </a:lnTo>
                  <a:lnTo>
                    <a:pt x="1685" y="82"/>
                  </a:lnTo>
                  <a:lnTo>
                    <a:pt x="1685" y="82"/>
                  </a:lnTo>
                  <a:lnTo>
                    <a:pt x="1696" y="83"/>
                  </a:lnTo>
                  <a:lnTo>
                    <a:pt x="1696" y="83"/>
                  </a:lnTo>
                  <a:close/>
                  <a:moveTo>
                    <a:pt x="1277" y="744"/>
                  </a:moveTo>
                  <a:lnTo>
                    <a:pt x="1277" y="744"/>
                  </a:lnTo>
                  <a:lnTo>
                    <a:pt x="1283" y="747"/>
                  </a:lnTo>
                  <a:lnTo>
                    <a:pt x="1288" y="748"/>
                  </a:lnTo>
                  <a:lnTo>
                    <a:pt x="1292" y="748"/>
                  </a:lnTo>
                  <a:lnTo>
                    <a:pt x="1297" y="747"/>
                  </a:lnTo>
                  <a:lnTo>
                    <a:pt x="1297" y="747"/>
                  </a:lnTo>
                  <a:lnTo>
                    <a:pt x="1289" y="743"/>
                  </a:lnTo>
                  <a:lnTo>
                    <a:pt x="1282" y="738"/>
                  </a:lnTo>
                  <a:lnTo>
                    <a:pt x="1282" y="738"/>
                  </a:lnTo>
                  <a:lnTo>
                    <a:pt x="1279" y="738"/>
                  </a:lnTo>
                  <a:lnTo>
                    <a:pt x="1277" y="740"/>
                  </a:lnTo>
                  <a:lnTo>
                    <a:pt x="1277" y="741"/>
                  </a:lnTo>
                  <a:lnTo>
                    <a:pt x="1277" y="744"/>
                  </a:lnTo>
                  <a:lnTo>
                    <a:pt x="1277" y="744"/>
                  </a:lnTo>
                  <a:lnTo>
                    <a:pt x="1275" y="745"/>
                  </a:lnTo>
                  <a:lnTo>
                    <a:pt x="1274" y="745"/>
                  </a:lnTo>
                  <a:lnTo>
                    <a:pt x="1271" y="744"/>
                  </a:lnTo>
                  <a:lnTo>
                    <a:pt x="1267" y="743"/>
                  </a:lnTo>
                  <a:lnTo>
                    <a:pt x="1264" y="743"/>
                  </a:lnTo>
                  <a:lnTo>
                    <a:pt x="1264" y="743"/>
                  </a:lnTo>
                  <a:lnTo>
                    <a:pt x="1257" y="766"/>
                  </a:lnTo>
                  <a:lnTo>
                    <a:pt x="1257" y="766"/>
                  </a:lnTo>
                  <a:lnTo>
                    <a:pt x="1265" y="770"/>
                  </a:lnTo>
                  <a:lnTo>
                    <a:pt x="1265" y="770"/>
                  </a:lnTo>
                  <a:lnTo>
                    <a:pt x="1265" y="765"/>
                  </a:lnTo>
                  <a:lnTo>
                    <a:pt x="1267" y="762"/>
                  </a:lnTo>
                  <a:lnTo>
                    <a:pt x="1270" y="759"/>
                  </a:lnTo>
                  <a:lnTo>
                    <a:pt x="1274" y="756"/>
                  </a:lnTo>
                  <a:lnTo>
                    <a:pt x="1274" y="756"/>
                  </a:lnTo>
                  <a:lnTo>
                    <a:pt x="1278" y="754"/>
                  </a:lnTo>
                  <a:lnTo>
                    <a:pt x="1281" y="751"/>
                  </a:lnTo>
                  <a:lnTo>
                    <a:pt x="1279" y="748"/>
                  </a:lnTo>
                  <a:lnTo>
                    <a:pt x="1277" y="744"/>
                  </a:lnTo>
                  <a:lnTo>
                    <a:pt x="1277" y="744"/>
                  </a:lnTo>
                  <a:close/>
                  <a:moveTo>
                    <a:pt x="1535" y="362"/>
                  </a:moveTo>
                  <a:lnTo>
                    <a:pt x="1535" y="362"/>
                  </a:lnTo>
                  <a:lnTo>
                    <a:pt x="1546" y="369"/>
                  </a:lnTo>
                  <a:lnTo>
                    <a:pt x="1546" y="369"/>
                  </a:lnTo>
                  <a:lnTo>
                    <a:pt x="1544" y="356"/>
                  </a:lnTo>
                  <a:lnTo>
                    <a:pt x="1544" y="356"/>
                  </a:lnTo>
                  <a:lnTo>
                    <a:pt x="1535" y="362"/>
                  </a:lnTo>
                  <a:lnTo>
                    <a:pt x="1535" y="362"/>
                  </a:lnTo>
                  <a:lnTo>
                    <a:pt x="1522" y="360"/>
                  </a:lnTo>
                  <a:lnTo>
                    <a:pt x="1522" y="360"/>
                  </a:lnTo>
                  <a:lnTo>
                    <a:pt x="1517" y="362"/>
                  </a:lnTo>
                  <a:lnTo>
                    <a:pt x="1515" y="365"/>
                  </a:lnTo>
                  <a:lnTo>
                    <a:pt x="1515" y="365"/>
                  </a:lnTo>
                  <a:lnTo>
                    <a:pt x="1515" y="367"/>
                  </a:lnTo>
                  <a:lnTo>
                    <a:pt x="1517" y="373"/>
                  </a:lnTo>
                  <a:lnTo>
                    <a:pt x="1520" y="378"/>
                  </a:lnTo>
                  <a:lnTo>
                    <a:pt x="1524" y="381"/>
                  </a:lnTo>
                  <a:lnTo>
                    <a:pt x="1524" y="381"/>
                  </a:lnTo>
                  <a:lnTo>
                    <a:pt x="1530" y="376"/>
                  </a:lnTo>
                  <a:lnTo>
                    <a:pt x="1534" y="370"/>
                  </a:lnTo>
                  <a:lnTo>
                    <a:pt x="1534" y="370"/>
                  </a:lnTo>
                  <a:lnTo>
                    <a:pt x="1535" y="366"/>
                  </a:lnTo>
                  <a:lnTo>
                    <a:pt x="1535" y="362"/>
                  </a:lnTo>
                  <a:lnTo>
                    <a:pt x="1535" y="362"/>
                  </a:lnTo>
                  <a:close/>
                  <a:moveTo>
                    <a:pt x="400" y="365"/>
                  </a:moveTo>
                  <a:lnTo>
                    <a:pt x="400" y="365"/>
                  </a:lnTo>
                  <a:lnTo>
                    <a:pt x="414" y="362"/>
                  </a:lnTo>
                  <a:lnTo>
                    <a:pt x="419" y="360"/>
                  </a:lnTo>
                  <a:lnTo>
                    <a:pt x="425" y="356"/>
                  </a:lnTo>
                  <a:lnTo>
                    <a:pt x="425" y="356"/>
                  </a:lnTo>
                  <a:lnTo>
                    <a:pt x="422" y="355"/>
                  </a:lnTo>
                  <a:lnTo>
                    <a:pt x="418" y="353"/>
                  </a:lnTo>
                  <a:lnTo>
                    <a:pt x="396" y="359"/>
                  </a:lnTo>
                  <a:lnTo>
                    <a:pt x="396" y="359"/>
                  </a:lnTo>
                  <a:lnTo>
                    <a:pt x="400" y="365"/>
                  </a:lnTo>
                  <a:lnTo>
                    <a:pt x="400" y="365"/>
                  </a:lnTo>
                  <a:lnTo>
                    <a:pt x="396" y="363"/>
                  </a:lnTo>
                  <a:lnTo>
                    <a:pt x="390" y="363"/>
                  </a:lnTo>
                  <a:lnTo>
                    <a:pt x="381" y="365"/>
                  </a:lnTo>
                  <a:lnTo>
                    <a:pt x="372" y="367"/>
                  </a:lnTo>
                  <a:lnTo>
                    <a:pt x="363" y="369"/>
                  </a:lnTo>
                  <a:lnTo>
                    <a:pt x="363" y="369"/>
                  </a:lnTo>
                  <a:lnTo>
                    <a:pt x="360" y="370"/>
                  </a:lnTo>
                  <a:lnTo>
                    <a:pt x="356" y="376"/>
                  </a:lnTo>
                  <a:lnTo>
                    <a:pt x="356" y="376"/>
                  </a:lnTo>
                  <a:lnTo>
                    <a:pt x="400" y="373"/>
                  </a:lnTo>
                  <a:lnTo>
                    <a:pt x="400" y="373"/>
                  </a:lnTo>
                  <a:lnTo>
                    <a:pt x="400" y="365"/>
                  </a:lnTo>
                  <a:lnTo>
                    <a:pt x="400" y="365"/>
                  </a:lnTo>
                  <a:close/>
                  <a:moveTo>
                    <a:pt x="385" y="409"/>
                  </a:moveTo>
                  <a:lnTo>
                    <a:pt x="385" y="409"/>
                  </a:lnTo>
                  <a:lnTo>
                    <a:pt x="361" y="421"/>
                  </a:lnTo>
                  <a:lnTo>
                    <a:pt x="361" y="421"/>
                  </a:lnTo>
                  <a:lnTo>
                    <a:pt x="368" y="423"/>
                  </a:lnTo>
                  <a:lnTo>
                    <a:pt x="374" y="421"/>
                  </a:lnTo>
                  <a:lnTo>
                    <a:pt x="379" y="420"/>
                  </a:lnTo>
                  <a:lnTo>
                    <a:pt x="385" y="419"/>
                  </a:lnTo>
                  <a:lnTo>
                    <a:pt x="385" y="419"/>
                  </a:lnTo>
                  <a:lnTo>
                    <a:pt x="390" y="417"/>
                  </a:lnTo>
                  <a:lnTo>
                    <a:pt x="396" y="417"/>
                  </a:lnTo>
                  <a:lnTo>
                    <a:pt x="408" y="417"/>
                  </a:lnTo>
                  <a:lnTo>
                    <a:pt x="408" y="417"/>
                  </a:lnTo>
                  <a:lnTo>
                    <a:pt x="408" y="414"/>
                  </a:lnTo>
                  <a:lnTo>
                    <a:pt x="407" y="412"/>
                  </a:lnTo>
                  <a:lnTo>
                    <a:pt x="404" y="410"/>
                  </a:lnTo>
                  <a:lnTo>
                    <a:pt x="400" y="409"/>
                  </a:lnTo>
                  <a:lnTo>
                    <a:pt x="400" y="409"/>
                  </a:lnTo>
                  <a:lnTo>
                    <a:pt x="385" y="409"/>
                  </a:lnTo>
                  <a:lnTo>
                    <a:pt x="385" y="409"/>
                  </a:lnTo>
                  <a:lnTo>
                    <a:pt x="385" y="403"/>
                  </a:lnTo>
                  <a:lnTo>
                    <a:pt x="383" y="398"/>
                  </a:lnTo>
                  <a:lnTo>
                    <a:pt x="381" y="395"/>
                  </a:lnTo>
                  <a:lnTo>
                    <a:pt x="377" y="394"/>
                  </a:lnTo>
                  <a:lnTo>
                    <a:pt x="377" y="394"/>
                  </a:lnTo>
                  <a:lnTo>
                    <a:pt x="374" y="395"/>
                  </a:lnTo>
                  <a:lnTo>
                    <a:pt x="370" y="396"/>
                  </a:lnTo>
                  <a:lnTo>
                    <a:pt x="370" y="396"/>
                  </a:lnTo>
                  <a:lnTo>
                    <a:pt x="372" y="399"/>
                  </a:lnTo>
                  <a:lnTo>
                    <a:pt x="374" y="401"/>
                  </a:lnTo>
                  <a:lnTo>
                    <a:pt x="374" y="401"/>
                  </a:lnTo>
                  <a:lnTo>
                    <a:pt x="377" y="402"/>
                  </a:lnTo>
                  <a:lnTo>
                    <a:pt x="378" y="402"/>
                  </a:lnTo>
                  <a:lnTo>
                    <a:pt x="379" y="406"/>
                  </a:lnTo>
                  <a:lnTo>
                    <a:pt x="379" y="406"/>
                  </a:lnTo>
                  <a:lnTo>
                    <a:pt x="382" y="407"/>
                  </a:lnTo>
                  <a:lnTo>
                    <a:pt x="385" y="409"/>
                  </a:lnTo>
                  <a:lnTo>
                    <a:pt x="385" y="409"/>
                  </a:lnTo>
                  <a:close/>
                  <a:moveTo>
                    <a:pt x="1560" y="551"/>
                  </a:moveTo>
                  <a:lnTo>
                    <a:pt x="1560" y="551"/>
                  </a:lnTo>
                  <a:lnTo>
                    <a:pt x="1549" y="553"/>
                  </a:lnTo>
                  <a:lnTo>
                    <a:pt x="1542" y="556"/>
                  </a:lnTo>
                  <a:lnTo>
                    <a:pt x="1540" y="558"/>
                  </a:lnTo>
                  <a:lnTo>
                    <a:pt x="1538" y="561"/>
                  </a:lnTo>
                  <a:lnTo>
                    <a:pt x="1534" y="569"/>
                  </a:lnTo>
                  <a:lnTo>
                    <a:pt x="1534" y="569"/>
                  </a:lnTo>
                  <a:lnTo>
                    <a:pt x="1545" y="569"/>
                  </a:lnTo>
                  <a:lnTo>
                    <a:pt x="1552" y="567"/>
                  </a:lnTo>
                  <a:lnTo>
                    <a:pt x="1559" y="561"/>
                  </a:lnTo>
                  <a:lnTo>
                    <a:pt x="1563" y="554"/>
                  </a:lnTo>
                  <a:lnTo>
                    <a:pt x="1563" y="554"/>
                  </a:lnTo>
                  <a:lnTo>
                    <a:pt x="1569" y="553"/>
                  </a:lnTo>
                  <a:lnTo>
                    <a:pt x="1569" y="551"/>
                  </a:lnTo>
                  <a:lnTo>
                    <a:pt x="1570" y="550"/>
                  </a:lnTo>
                  <a:lnTo>
                    <a:pt x="1570" y="550"/>
                  </a:lnTo>
                  <a:lnTo>
                    <a:pt x="1569" y="547"/>
                  </a:lnTo>
                  <a:lnTo>
                    <a:pt x="1566" y="546"/>
                  </a:lnTo>
                  <a:lnTo>
                    <a:pt x="1566" y="546"/>
                  </a:lnTo>
                  <a:lnTo>
                    <a:pt x="1563" y="546"/>
                  </a:lnTo>
                  <a:lnTo>
                    <a:pt x="1562" y="547"/>
                  </a:lnTo>
                  <a:lnTo>
                    <a:pt x="1560" y="551"/>
                  </a:lnTo>
                  <a:lnTo>
                    <a:pt x="1560" y="551"/>
                  </a:lnTo>
                  <a:close/>
                  <a:moveTo>
                    <a:pt x="527" y="664"/>
                  </a:moveTo>
                  <a:lnTo>
                    <a:pt x="527" y="664"/>
                  </a:lnTo>
                  <a:lnTo>
                    <a:pt x="526" y="668"/>
                  </a:lnTo>
                  <a:lnTo>
                    <a:pt x="525" y="669"/>
                  </a:lnTo>
                  <a:lnTo>
                    <a:pt x="521" y="669"/>
                  </a:lnTo>
                  <a:lnTo>
                    <a:pt x="515" y="666"/>
                  </a:lnTo>
                  <a:lnTo>
                    <a:pt x="515" y="666"/>
                  </a:lnTo>
                  <a:lnTo>
                    <a:pt x="514" y="666"/>
                  </a:lnTo>
                  <a:lnTo>
                    <a:pt x="514" y="666"/>
                  </a:lnTo>
                  <a:lnTo>
                    <a:pt x="509" y="666"/>
                  </a:lnTo>
                  <a:lnTo>
                    <a:pt x="507" y="666"/>
                  </a:lnTo>
                  <a:lnTo>
                    <a:pt x="505" y="668"/>
                  </a:lnTo>
                  <a:lnTo>
                    <a:pt x="505" y="668"/>
                  </a:lnTo>
                  <a:lnTo>
                    <a:pt x="507" y="671"/>
                  </a:lnTo>
                  <a:lnTo>
                    <a:pt x="507" y="671"/>
                  </a:lnTo>
                  <a:lnTo>
                    <a:pt x="514" y="668"/>
                  </a:lnTo>
                  <a:lnTo>
                    <a:pt x="514" y="668"/>
                  </a:lnTo>
                  <a:lnTo>
                    <a:pt x="515" y="666"/>
                  </a:lnTo>
                  <a:lnTo>
                    <a:pt x="515" y="666"/>
                  </a:lnTo>
                  <a:lnTo>
                    <a:pt x="515" y="672"/>
                  </a:lnTo>
                  <a:lnTo>
                    <a:pt x="515" y="673"/>
                  </a:lnTo>
                  <a:lnTo>
                    <a:pt x="515" y="675"/>
                  </a:lnTo>
                  <a:lnTo>
                    <a:pt x="515" y="675"/>
                  </a:lnTo>
                  <a:lnTo>
                    <a:pt x="518" y="677"/>
                  </a:lnTo>
                  <a:lnTo>
                    <a:pt x="519" y="680"/>
                  </a:lnTo>
                  <a:lnTo>
                    <a:pt x="518" y="683"/>
                  </a:lnTo>
                  <a:lnTo>
                    <a:pt x="519" y="686"/>
                  </a:lnTo>
                  <a:lnTo>
                    <a:pt x="519" y="686"/>
                  </a:lnTo>
                  <a:lnTo>
                    <a:pt x="526" y="686"/>
                  </a:lnTo>
                  <a:lnTo>
                    <a:pt x="526" y="686"/>
                  </a:lnTo>
                  <a:lnTo>
                    <a:pt x="534" y="686"/>
                  </a:lnTo>
                  <a:lnTo>
                    <a:pt x="534" y="686"/>
                  </a:lnTo>
                  <a:lnTo>
                    <a:pt x="536" y="679"/>
                  </a:lnTo>
                  <a:lnTo>
                    <a:pt x="537" y="672"/>
                  </a:lnTo>
                  <a:lnTo>
                    <a:pt x="537" y="672"/>
                  </a:lnTo>
                  <a:lnTo>
                    <a:pt x="537" y="669"/>
                  </a:lnTo>
                  <a:lnTo>
                    <a:pt x="536" y="666"/>
                  </a:lnTo>
                  <a:lnTo>
                    <a:pt x="532" y="665"/>
                  </a:lnTo>
                  <a:lnTo>
                    <a:pt x="527" y="665"/>
                  </a:lnTo>
                  <a:lnTo>
                    <a:pt x="527" y="665"/>
                  </a:lnTo>
                  <a:lnTo>
                    <a:pt x="526" y="661"/>
                  </a:lnTo>
                  <a:lnTo>
                    <a:pt x="525" y="659"/>
                  </a:lnTo>
                  <a:lnTo>
                    <a:pt x="525" y="659"/>
                  </a:lnTo>
                  <a:lnTo>
                    <a:pt x="522" y="659"/>
                  </a:lnTo>
                  <a:lnTo>
                    <a:pt x="519" y="661"/>
                  </a:lnTo>
                  <a:lnTo>
                    <a:pt x="519" y="664"/>
                  </a:lnTo>
                  <a:lnTo>
                    <a:pt x="521" y="666"/>
                  </a:lnTo>
                  <a:lnTo>
                    <a:pt x="521" y="666"/>
                  </a:lnTo>
                  <a:lnTo>
                    <a:pt x="527" y="664"/>
                  </a:lnTo>
                  <a:lnTo>
                    <a:pt x="527" y="664"/>
                  </a:lnTo>
                  <a:close/>
                  <a:moveTo>
                    <a:pt x="275" y="446"/>
                  </a:moveTo>
                  <a:lnTo>
                    <a:pt x="275" y="446"/>
                  </a:lnTo>
                  <a:lnTo>
                    <a:pt x="274" y="430"/>
                  </a:lnTo>
                  <a:lnTo>
                    <a:pt x="274" y="430"/>
                  </a:lnTo>
                  <a:lnTo>
                    <a:pt x="264" y="425"/>
                  </a:lnTo>
                  <a:lnTo>
                    <a:pt x="264" y="425"/>
                  </a:lnTo>
                  <a:lnTo>
                    <a:pt x="262" y="430"/>
                  </a:lnTo>
                  <a:lnTo>
                    <a:pt x="259" y="432"/>
                  </a:lnTo>
                  <a:lnTo>
                    <a:pt x="255" y="435"/>
                  </a:lnTo>
                  <a:lnTo>
                    <a:pt x="249" y="437"/>
                  </a:lnTo>
                  <a:lnTo>
                    <a:pt x="249" y="437"/>
                  </a:lnTo>
                  <a:lnTo>
                    <a:pt x="245" y="438"/>
                  </a:lnTo>
                  <a:lnTo>
                    <a:pt x="242" y="441"/>
                  </a:lnTo>
                  <a:lnTo>
                    <a:pt x="239" y="445"/>
                  </a:lnTo>
                  <a:lnTo>
                    <a:pt x="239" y="449"/>
                  </a:lnTo>
                  <a:lnTo>
                    <a:pt x="239" y="449"/>
                  </a:lnTo>
                  <a:lnTo>
                    <a:pt x="242" y="449"/>
                  </a:lnTo>
                  <a:lnTo>
                    <a:pt x="244" y="449"/>
                  </a:lnTo>
                  <a:lnTo>
                    <a:pt x="249" y="448"/>
                  </a:lnTo>
                  <a:lnTo>
                    <a:pt x="252" y="445"/>
                  </a:lnTo>
                  <a:lnTo>
                    <a:pt x="256" y="445"/>
                  </a:lnTo>
                  <a:lnTo>
                    <a:pt x="256" y="445"/>
                  </a:lnTo>
                  <a:lnTo>
                    <a:pt x="266" y="446"/>
                  </a:lnTo>
                  <a:lnTo>
                    <a:pt x="271" y="446"/>
                  </a:lnTo>
                  <a:lnTo>
                    <a:pt x="275" y="446"/>
                  </a:lnTo>
                  <a:lnTo>
                    <a:pt x="275" y="446"/>
                  </a:lnTo>
                  <a:lnTo>
                    <a:pt x="269" y="449"/>
                  </a:lnTo>
                  <a:lnTo>
                    <a:pt x="267" y="452"/>
                  </a:lnTo>
                  <a:lnTo>
                    <a:pt x="269" y="456"/>
                  </a:lnTo>
                  <a:lnTo>
                    <a:pt x="269" y="456"/>
                  </a:lnTo>
                  <a:lnTo>
                    <a:pt x="273" y="455"/>
                  </a:lnTo>
                  <a:lnTo>
                    <a:pt x="275" y="452"/>
                  </a:lnTo>
                  <a:lnTo>
                    <a:pt x="275" y="450"/>
                  </a:lnTo>
                  <a:lnTo>
                    <a:pt x="275" y="446"/>
                  </a:lnTo>
                  <a:lnTo>
                    <a:pt x="275" y="446"/>
                  </a:lnTo>
                  <a:close/>
                  <a:moveTo>
                    <a:pt x="289" y="755"/>
                  </a:moveTo>
                  <a:lnTo>
                    <a:pt x="289" y="755"/>
                  </a:lnTo>
                  <a:lnTo>
                    <a:pt x="285" y="752"/>
                  </a:lnTo>
                  <a:lnTo>
                    <a:pt x="282" y="751"/>
                  </a:lnTo>
                  <a:lnTo>
                    <a:pt x="280" y="751"/>
                  </a:lnTo>
                  <a:lnTo>
                    <a:pt x="275" y="754"/>
                  </a:lnTo>
                  <a:lnTo>
                    <a:pt x="275" y="754"/>
                  </a:lnTo>
                  <a:lnTo>
                    <a:pt x="274" y="756"/>
                  </a:lnTo>
                  <a:lnTo>
                    <a:pt x="274" y="759"/>
                  </a:lnTo>
                  <a:lnTo>
                    <a:pt x="274" y="766"/>
                  </a:lnTo>
                  <a:lnTo>
                    <a:pt x="274" y="766"/>
                  </a:lnTo>
                  <a:lnTo>
                    <a:pt x="277" y="769"/>
                  </a:lnTo>
                  <a:lnTo>
                    <a:pt x="282" y="769"/>
                  </a:lnTo>
                  <a:lnTo>
                    <a:pt x="282" y="769"/>
                  </a:lnTo>
                  <a:lnTo>
                    <a:pt x="285" y="767"/>
                  </a:lnTo>
                  <a:lnTo>
                    <a:pt x="289" y="765"/>
                  </a:lnTo>
                  <a:lnTo>
                    <a:pt x="289" y="761"/>
                  </a:lnTo>
                  <a:lnTo>
                    <a:pt x="289" y="756"/>
                  </a:lnTo>
                  <a:lnTo>
                    <a:pt x="289" y="756"/>
                  </a:lnTo>
                  <a:lnTo>
                    <a:pt x="288" y="755"/>
                  </a:lnTo>
                  <a:lnTo>
                    <a:pt x="288" y="755"/>
                  </a:lnTo>
                  <a:lnTo>
                    <a:pt x="298" y="751"/>
                  </a:lnTo>
                  <a:lnTo>
                    <a:pt x="298" y="751"/>
                  </a:lnTo>
                  <a:lnTo>
                    <a:pt x="299" y="755"/>
                  </a:lnTo>
                  <a:lnTo>
                    <a:pt x="300" y="759"/>
                  </a:lnTo>
                  <a:lnTo>
                    <a:pt x="300" y="759"/>
                  </a:lnTo>
                  <a:lnTo>
                    <a:pt x="303" y="761"/>
                  </a:lnTo>
                  <a:lnTo>
                    <a:pt x="306" y="761"/>
                  </a:lnTo>
                  <a:lnTo>
                    <a:pt x="306" y="761"/>
                  </a:lnTo>
                  <a:lnTo>
                    <a:pt x="307" y="758"/>
                  </a:lnTo>
                  <a:lnTo>
                    <a:pt x="310" y="756"/>
                  </a:lnTo>
                  <a:lnTo>
                    <a:pt x="316" y="754"/>
                  </a:lnTo>
                  <a:lnTo>
                    <a:pt x="323" y="751"/>
                  </a:lnTo>
                  <a:lnTo>
                    <a:pt x="329" y="749"/>
                  </a:lnTo>
                  <a:lnTo>
                    <a:pt x="329" y="749"/>
                  </a:lnTo>
                  <a:lnTo>
                    <a:pt x="321" y="740"/>
                  </a:lnTo>
                  <a:lnTo>
                    <a:pt x="321" y="740"/>
                  </a:lnTo>
                  <a:lnTo>
                    <a:pt x="317" y="737"/>
                  </a:lnTo>
                  <a:lnTo>
                    <a:pt x="314" y="736"/>
                  </a:lnTo>
                  <a:lnTo>
                    <a:pt x="311" y="737"/>
                  </a:lnTo>
                  <a:lnTo>
                    <a:pt x="307" y="741"/>
                  </a:lnTo>
                  <a:lnTo>
                    <a:pt x="307" y="741"/>
                  </a:lnTo>
                  <a:lnTo>
                    <a:pt x="305" y="744"/>
                  </a:lnTo>
                  <a:lnTo>
                    <a:pt x="303" y="745"/>
                  </a:lnTo>
                  <a:lnTo>
                    <a:pt x="296" y="745"/>
                  </a:lnTo>
                  <a:lnTo>
                    <a:pt x="296" y="745"/>
                  </a:lnTo>
                  <a:lnTo>
                    <a:pt x="288" y="745"/>
                  </a:lnTo>
                  <a:lnTo>
                    <a:pt x="288" y="745"/>
                  </a:lnTo>
                  <a:lnTo>
                    <a:pt x="289" y="755"/>
                  </a:lnTo>
                  <a:lnTo>
                    <a:pt x="289" y="755"/>
                  </a:lnTo>
                  <a:close/>
                  <a:moveTo>
                    <a:pt x="234" y="601"/>
                  </a:moveTo>
                  <a:lnTo>
                    <a:pt x="234" y="601"/>
                  </a:lnTo>
                  <a:lnTo>
                    <a:pt x="230" y="599"/>
                  </a:lnTo>
                  <a:lnTo>
                    <a:pt x="224" y="596"/>
                  </a:lnTo>
                  <a:lnTo>
                    <a:pt x="219" y="596"/>
                  </a:lnTo>
                  <a:lnTo>
                    <a:pt x="215" y="597"/>
                  </a:lnTo>
                  <a:lnTo>
                    <a:pt x="212" y="599"/>
                  </a:lnTo>
                  <a:lnTo>
                    <a:pt x="212" y="599"/>
                  </a:lnTo>
                  <a:lnTo>
                    <a:pt x="213" y="611"/>
                  </a:lnTo>
                  <a:lnTo>
                    <a:pt x="213" y="611"/>
                  </a:lnTo>
                  <a:lnTo>
                    <a:pt x="234" y="601"/>
                  </a:lnTo>
                  <a:lnTo>
                    <a:pt x="234" y="601"/>
                  </a:lnTo>
                  <a:lnTo>
                    <a:pt x="239" y="601"/>
                  </a:lnTo>
                  <a:lnTo>
                    <a:pt x="244" y="601"/>
                  </a:lnTo>
                  <a:lnTo>
                    <a:pt x="244" y="601"/>
                  </a:lnTo>
                  <a:lnTo>
                    <a:pt x="246" y="594"/>
                  </a:lnTo>
                  <a:lnTo>
                    <a:pt x="252" y="589"/>
                  </a:lnTo>
                  <a:lnTo>
                    <a:pt x="259" y="585"/>
                  </a:lnTo>
                  <a:lnTo>
                    <a:pt x="266" y="581"/>
                  </a:lnTo>
                  <a:lnTo>
                    <a:pt x="266" y="581"/>
                  </a:lnTo>
                  <a:lnTo>
                    <a:pt x="280" y="574"/>
                  </a:lnTo>
                  <a:lnTo>
                    <a:pt x="280" y="574"/>
                  </a:lnTo>
                  <a:lnTo>
                    <a:pt x="269" y="568"/>
                  </a:lnTo>
                  <a:lnTo>
                    <a:pt x="269" y="568"/>
                  </a:lnTo>
                  <a:lnTo>
                    <a:pt x="262" y="574"/>
                  </a:lnTo>
                  <a:lnTo>
                    <a:pt x="259" y="575"/>
                  </a:lnTo>
                  <a:lnTo>
                    <a:pt x="256" y="575"/>
                  </a:lnTo>
                  <a:lnTo>
                    <a:pt x="256" y="575"/>
                  </a:lnTo>
                  <a:lnTo>
                    <a:pt x="249" y="576"/>
                  </a:lnTo>
                  <a:lnTo>
                    <a:pt x="244" y="579"/>
                  </a:lnTo>
                  <a:lnTo>
                    <a:pt x="238" y="582"/>
                  </a:lnTo>
                  <a:lnTo>
                    <a:pt x="233" y="586"/>
                  </a:lnTo>
                  <a:lnTo>
                    <a:pt x="233" y="586"/>
                  </a:lnTo>
                  <a:lnTo>
                    <a:pt x="234" y="601"/>
                  </a:lnTo>
                  <a:lnTo>
                    <a:pt x="234" y="601"/>
                  </a:lnTo>
                  <a:close/>
                  <a:moveTo>
                    <a:pt x="1510" y="521"/>
                  </a:moveTo>
                  <a:lnTo>
                    <a:pt x="1510" y="521"/>
                  </a:lnTo>
                  <a:lnTo>
                    <a:pt x="1517" y="525"/>
                  </a:lnTo>
                  <a:lnTo>
                    <a:pt x="1523" y="528"/>
                  </a:lnTo>
                  <a:lnTo>
                    <a:pt x="1523" y="528"/>
                  </a:lnTo>
                  <a:lnTo>
                    <a:pt x="1528" y="528"/>
                  </a:lnTo>
                  <a:lnTo>
                    <a:pt x="1534" y="527"/>
                  </a:lnTo>
                  <a:lnTo>
                    <a:pt x="1534" y="527"/>
                  </a:lnTo>
                  <a:lnTo>
                    <a:pt x="1534" y="524"/>
                  </a:lnTo>
                  <a:lnTo>
                    <a:pt x="1533" y="520"/>
                  </a:lnTo>
                  <a:lnTo>
                    <a:pt x="1533" y="520"/>
                  </a:lnTo>
                  <a:lnTo>
                    <a:pt x="1526" y="518"/>
                  </a:lnTo>
                  <a:lnTo>
                    <a:pt x="1519" y="517"/>
                  </a:lnTo>
                  <a:lnTo>
                    <a:pt x="1519" y="517"/>
                  </a:lnTo>
                  <a:lnTo>
                    <a:pt x="1515" y="518"/>
                  </a:lnTo>
                  <a:lnTo>
                    <a:pt x="1510" y="521"/>
                  </a:lnTo>
                  <a:lnTo>
                    <a:pt x="1510" y="521"/>
                  </a:lnTo>
                  <a:lnTo>
                    <a:pt x="1498" y="517"/>
                  </a:lnTo>
                  <a:lnTo>
                    <a:pt x="1498" y="517"/>
                  </a:lnTo>
                  <a:lnTo>
                    <a:pt x="1499" y="521"/>
                  </a:lnTo>
                  <a:lnTo>
                    <a:pt x="1499" y="524"/>
                  </a:lnTo>
                  <a:lnTo>
                    <a:pt x="1497" y="527"/>
                  </a:lnTo>
                  <a:lnTo>
                    <a:pt x="1495" y="528"/>
                  </a:lnTo>
                  <a:lnTo>
                    <a:pt x="1490" y="529"/>
                  </a:lnTo>
                  <a:lnTo>
                    <a:pt x="1484" y="532"/>
                  </a:lnTo>
                  <a:lnTo>
                    <a:pt x="1484" y="532"/>
                  </a:lnTo>
                  <a:lnTo>
                    <a:pt x="1524" y="547"/>
                  </a:lnTo>
                  <a:lnTo>
                    <a:pt x="1524" y="547"/>
                  </a:lnTo>
                  <a:lnTo>
                    <a:pt x="1531" y="543"/>
                  </a:lnTo>
                  <a:lnTo>
                    <a:pt x="1531" y="543"/>
                  </a:lnTo>
                  <a:lnTo>
                    <a:pt x="1535" y="536"/>
                  </a:lnTo>
                  <a:lnTo>
                    <a:pt x="1535" y="536"/>
                  </a:lnTo>
                  <a:lnTo>
                    <a:pt x="1531" y="535"/>
                  </a:lnTo>
                  <a:lnTo>
                    <a:pt x="1526" y="535"/>
                  </a:lnTo>
                  <a:lnTo>
                    <a:pt x="1526" y="535"/>
                  </a:lnTo>
                  <a:lnTo>
                    <a:pt x="1513" y="536"/>
                  </a:lnTo>
                  <a:lnTo>
                    <a:pt x="1513" y="536"/>
                  </a:lnTo>
                  <a:lnTo>
                    <a:pt x="1510" y="521"/>
                  </a:lnTo>
                  <a:lnTo>
                    <a:pt x="1510" y="521"/>
                  </a:lnTo>
                  <a:close/>
                  <a:moveTo>
                    <a:pt x="235" y="694"/>
                  </a:moveTo>
                  <a:lnTo>
                    <a:pt x="235" y="694"/>
                  </a:lnTo>
                  <a:lnTo>
                    <a:pt x="238" y="694"/>
                  </a:lnTo>
                  <a:lnTo>
                    <a:pt x="242" y="694"/>
                  </a:lnTo>
                  <a:lnTo>
                    <a:pt x="245" y="693"/>
                  </a:lnTo>
                  <a:lnTo>
                    <a:pt x="246" y="690"/>
                  </a:lnTo>
                  <a:lnTo>
                    <a:pt x="246" y="690"/>
                  </a:lnTo>
                  <a:lnTo>
                    <a:pt x="238" y="689"/>
                  </a:lnTo>
                  <a:lnTo>
                    <a:pt x="237" y="689"/>
                  </a:lnTo>
                  <a:lnTo>
                    <a:pt x="237" y="690"/>
                  </a:lnTo>
                  <a:lnTo>
                    <a:pt x="237" y="694"/>
                  </a:lnTo>
                  <a:lnTo>
                    <a:pt x="237" y="694"/>
                  </a:lnTo>
                  <a:lnTo>
                    <a:pt x="230" y="693"/>
                  </a:lnTo>
                  <a:lnTo>
                    <a:pt x="224" y="690"/>
                  </a:lnTo>
                  <a:lnTo>
                    <a:pt x="217" y="687"/>
                  </a:lnTo>
                  <a:lnTo>
                    <a:pt x="215" y="689"/>
                  </a:lnTo>
                  <a:lnTo>
                    <a:pt x="210" y="690"/>
                  </a:lnTo>
                  <a:lnTo>
                    <a:pt x="210" y="690"/>
                  </a:lnTo>
                  <a:lnTo>
                    <a:pt x="198" y="711"/>
                  </a:lnTo>
                  <a:lnTo>
                    <a:pt x="198" y="711"/>
                  </a:lnTo>
                  <a:lnTo>
                    <a:pt x="203" y="712"/>
                  </a:lnTo>
                  <a:lnTo>
                    <a:pt x="209" y="712"/>
                  </a:lnTo>
                  <a:lnTo>
                    <a:pt x="220" y="708"/>
                  </a:lnTo>
                  <a:lnTo>
                    <a:pt x="220" y="708"/>
                  </a:lnTo>
                  <a:lnTo>
                    <a:pt x="223" y="707"/>
                  </a:lnTo>
                  <a:lnTo>
                    <a:pt x="224" y="705"/>
                  </a:lnTo>
                  <a:lnTo>
                    <a:pt x="224" y="705"/>
                  </a:lnTo>
                  <a:lnTo>
                    <a:pt x="231" y="705"/>
                  </a:lnTo>
                  <a:lnTo>
                    <a:pt x="234" y="702"/>
                  </a:lnTo>
                  <a:lnTo>
                    <a:pt x="235" y="698"/>
                  </a:lnTo>
                  <a:lnTo>
                    <a:pt x="235" y="694"/>
                  </a:lnTo>
                  <a:lnTo>
                    <a:pt x="235" y="694"/>
                  </a:lnTo>
                  <a:close/>
                  <a:moveTo>
                    <a:pt x="1861" y="344"/>
                  </a:moveTo>
                  <a:lnTo>
                    <a:pt x="1861" y="344"/>
                  </a:lnTo>
                  <a:lnTo>
                    <a:pt x="1859" y="341"/>
                  </a:lnTo>
                  <a:lnTo>
                    <a:pt x="1859" y="338"/>
                  </a:lnTo>
                  <a:lnTo>
                    <a:pt x="1859" y="338"/>
                  </a:lnTo>
                  <a:lnTo>
                    <a:pt x="1864" y="334"/>
                  </a:lnTo>
                  <a:lnTo>
                    <a:pt x="1864" y="333"/>
                  </a:lnTo>
                  <a:lnTo>
                    <a:pt x="1862" y="330"/>
                  </a:lnTo>
                  <a:lnTo>
                    <a:pt x="1862" y="330"/>
                  </a:lnTo>
                  <a:lnTo>
                    <a:pt x="1858" y="329"/>
                  </a:lnTo>
                  <a:lnTo>
                    <a:pt x="1851" y="330"/>
                  </a:lnTo>
                  <a:lnTo>
                    <a:pt x="1851" y="330"/>
                  </a:lnTo>
                  <a:lnTo>
                    <a:pt x="1844" y="331"/>
                  </a:lnTo>
                  <a:lnTo>
                    <a:pt x="1840" y="330"/>
                  </a:lnTo>
                  <a:lnTo>
                    <a:pt x="1836" y="327"/>
                  </a:lnTo>
                  <a:lnTo>
                    <a:pt x="1836" y="327"/>
                  </a:lnTo>
                  <a:lnTo>
                    <a:pt x="1833" y="327"/>
                  </a:lnTo>
                  <a:lnTo>
                    <a:pt x="1828" y="329"/>
                  </a:lnTo>
                  <a:lnTo>
                    <a:pt x="1821" y="331"/>
                  </a:lnTo>
                  <a:lnTo>
                    <a:pt x="1816" y="334"/>
                  </a:lnTo>
                  <a:lnTo>
                    <a:pt x="1816" y="334"/>
                  </a:lnTo>
                  <a:lnTo>
                    <a:pt x="1832" y="335"/>
                  </a:lnTo>
                  <a:lnTo>
                    <a:pt x="1839" y="337"/>
                  </a:lnTo>
                  <a:lnTo>
                    <a:pt x="1841" y="338"/>
                  </a:lnTo>
                  <a:lnTo>
                    <a:pt x="1846" y="341"/>
                  </a:lnTo>
                  <a:lnTo>
                    <a:pt x="1846" y="341"/>
                  </a:lnTo>
                  <a:lnTo>
                    <a:pt x="1839" y="347"/>
                  </a:lnTo>
                  <a:lnTo>
                    <a:pt x="1839" y="349"/>
                  </a:lnTo>
                  <a:lnTo>
                    <a:pt x="1841" y="353"/>
                  </a:lnTo>
                  <a:lnTo>
                    <a:pt x="1841" y="353"/>
                  </a:lnTo>
                  <a:lnTo>
                    <a:pt x="1861" y="342"/>
                  </a:lnTo>
                  <a:lnTo>
                    <a:pt x="1861" y="342"/>
                  </a:lnTo>
                  <a:lnTo>
                    <a:pt x="1859" y="347"/>
                  </a:lnTo>
                  <a:lnTo>
                    <a:pt x="1859" y="349"/>
                  </a:lnTo>
                  <a:lnTo>
                    <a:pt x="1864" y="351"/>
                  </a:lnTo>
                  <a:lnTo>
                    <a:pt x="1868" y="351"/>
                  </a:lnTo>
                  <a:lnTo>
                    <a:pt x="1868" y="351"/>
                  </a:lnTo>
                  <a:lnTo>
                    <a:pt x="1876" y="351"/>
                  </a:lnTo>
                  <a:lnTo>
                    <a:pt x="1884" y="351"/>
                  </a:lnTo>
                  <a:lnTo>
                    <a:pt x="1894" y="352"/>
                  </a:lnTo>
                  <a:lnTo>
                    <a:pt x="1904" y="355"/>
                  </a:lnTo>
                  <a:lnTo>
                    <a:pt x="1904" y="355"/>
                  </a:lnTo>
                  <a:lnTo>
                    <a:pt x="1901" y="351"/>
                  </a:lnTo>
                  <a:lnTo>
                    <a:pt x="1898" y="348"/>
                  </a:lnTo>
                  <a:lnTo>
                    <a:pt x="1895" y="345"/>
                  </a:lnTo>
                  <a:lnTo>
                    <a:pt x="1891" y="344"/>
                  </a:lnTo>
                  <a:lnTo>
                    <a:pt x="1884" y="342"/>
                  </a:lnTo>
                  <a:lnTo>
                    <a:pt x="1876" y="340"/>
                  </a:lnTo>
                  <a:lnTo>
                    <a:pt x="1876" y="340"/>
                  </a:lnTo>
                  <a:lnTo>
                    <a:pt x="1890" y="331"/>
                  </a:lnTo>
                  <a:lnTo>
                    <a:pt x="1890" y="331"/>
                  </a:lnTo>
                  <a:lnTo>
                    <a:pt x="1875" y="324"/>
                  </a:lnTo>
                  <a:lnTo>
                    <a:pt x="1875" y="324"/>
                  </a:lnTo>
                  <a:lnTo>
                    <a:pt x="1870" y="330"/>
                  </a:lnTo>
                  <a:lnTo>
                    <a:pt x="1869" y="334"/>
                  </a:lnTo>
                  <a:lnTo>
                    <a:pt x="1869" y="340"/>
                  </a:lnTo>
                  <a:lnTo>
                    <a:pt x="1872" y="347"/>
                  </a:lnTo>
                  <a:lnTo>
                    <a:pt x="1872" y="347"/>
                  </a:lnTo>
                  <a:lnTo>
                    <a:pt x="1861" y="344"/>
                  </a:lnTo>
                  <a:lnTo>
                    <a:pt x="1861" y="344"/>
                  </a:lnTo>
                  <a:close/>
                  <a:moveTo>
                    <a:pt x="403" y="704"/>
                  </a:moveTo>
                  <a:lnTo>
                    <a:pt x="403" y="704"/>
                  </a:lnTo>
                  <a:lnTo>
                    <a:pt x="403" y="707"/>
                  </a:lnTo>
                  <a:lnTo>
                    <a:pt x="403" y="709"/>
                  </a:lnTo>
                  <a:lnTo>
                    <a:pt x="403" y="709"/>
                  </a:lnTo>
                  <a:lnTo>
                    <a:pt x="417" y="718"/>
                  </a:lnTo>
                  <a:lnTo>
                    <a:pt x="425" y="722"/>
                  </a:lnTo>
                  <a:lnTo>
                    <a:pt x="433" y="725"/>
                  </a:lnTo>
                  <a:lnTo>
                    <a:pt x="433" y="725"/>
                  </a:lnTo>
                  <a:lnTo>
                    <a:pt x="436" y="725"/>
                  </a:lnTo>
                  <a:lnTo>
                    <a:pt x="439" y="725"/>
                  </a:lnTo>
                  <a:lnTo>
                    <a:pt x="439" y="725"/>
                  </a:lnTo>
                  <a:lnTo>
                    <a:pt x="449" y="718"/>
                  </a:lnTo>
                  <a:lnTo>
                    <a:pt x="453" y="715"/>
                  </a:lnTo>
                  <a:lnTo>
                    <a:pt x="455" y="709"/>
                  </a:lnTo>
                  <a:lnTo>
                    <a:pt x="455" y="709"/>
                  </a:lnTo>
                  <a:lnTo>
                    <a:pt x="446" y="708"/>
                  </a:lnTo>
                  <a:lnTo>
                    <a:pt x="446" y="708"/>
                  </a:lnTo>
                  <a:lnTo>
                    <a:pt x="401" y="704"/>
                  </a:lnTo>
                  <a:lnTo>
                    <a:pt x="401" y="704"/>
                  </a:lnTo>
                  <a:lnTo>
                    <a:pt x="411" y="694"/>
                  </a:lnTo>
                  <a:lnTo>
                    <a:pt x="411" y="694"/>
                  </a:lnTo>
                  <a:lnTo>
                    <a:pt x="403" y="676"/>
                  </a:lnTo>
                  <a:lnTo>
                    <a:pt x="403" y="676"/>
                  </a:lnTo>
                  <a:lnTo>
                    <a:pt x="393" y="680"/>
                  </a:lnTo>
                  <a:lnTo>
                    <a:pt x="393" y="680"/>
                  </a:lnTo>
                  <a:lnTo>
                    <a:pt x="399" y="689"/>
                  </a:lnTo>
                  <a:lnTo>
                    <a:pt x="399" y="689"/>
                  </a:lnTo>
                  <a:lnTo>
                    <a:pt x="392" y="693"/>
                  </a:lnTo>
                  <a:lnTo>
                    <a:pt x="386" y="697"/>
                  </a:lnTo>
                  <a:lnTo>
                    <a:pt x="386" y="697"/>
                  </a:lnTo>
                  <a:lnTo>
                    <a:pt x="385" y="700"/>
                  </a:lnTo>
                  <a:lnTo>
                    <a:pt x="385" y="704"/>
                  </a:lnTo>
                  <a:lnTo>
                    <a:pt x="385" y="704"/>
                  </a:lnTo>
                  <a:lnTo>
                    <a:pt x="389" y="705"/>
                  </a:lnTo>
                  <a:lnTo>
                    <a:pt x="393" y="705"/>
                  </a:lnTo>
                  <a:lnTo>
                    <a:pt x="393" y="705"/>
                  </a:lnTo>
                  <a:lnTo>
                    <a:pt x="403" y="704"/>
                  </a:lnTo>
                  <a:lnTo>
                    <a:pt x="403" y="704"/>
                  </a:lnTo>
                  <a:close/>
                  <a:moveTo>
                    <a:pt x="1924" y="1054"/>
                  </a:moveTo>
                  <a:lnTo>
                    <a:pt x="1924" y="1054"/>
                  </a:lnTo>
                  <a:lnTo>
                    <a:pt x="1924" y="1060"/>
                  </a:lnTo>
                  <a:lnTo>
                    <a:pt x="1924" y="1062"/>
                  </a:lnTo>
                  <a:lnTo>
                    <a:pt x="1929" y="1064"/>
                  </a:lnTo>
                  <a:lnTo>
                    <a:pt x="1936" y="1064"/>
                  </a:lnTo>
                  <a:lnTo>
                    <a:pt x="1936" y="1064"/>
                  </a:lnTo>
                  <a:lnTo>
                    <a:pt x="1926" y="1072"/>
                  </a:lnTo>
                  <a:lnTo>
                    <a:pt x="1926" y="1072"/>
                  </a:lnTo>
                  <a:lnTo>
                    <a:pt x="1938" y="1078"/>
                  </a:lnTo>
                  <a:lnTo>
                    <a:pt x="1944" y="1079"/>
                  </a:lnTo>
                  <a:lnTo>
                    <a:pt x="1948" y="1080"/>
                  </a:lnTo>
                  <a:lnTo>
                    <a:pt x="1952" y="1079"/>
                  </a:lnTo>
                  <a:lnTo>
                    <a:pt x="1955" y="1076"/>
                  </a:lnTo>
                  <a:lnTo>
                    <a:pt x="1956" y="1073"/>
                  </a:lnTo>
                  <a:lnTo>
                    <a:pt x="1958" y="1069"/>
                  </a:lnTo>
                  <a:lnTo>
                    <a:pt x="1958" y="1069"/>
                  </a:lnTo>
                  <a:lnTo>
                    <a:pt x="1949" y="1069"/>
                  </a:lnTo>
                  <a:lnTo>
                    <a:pt x="1949" y="1069"/>
                  </a:lnTo>
                  <a:lnTo>
                    <a:pt x="1949" y="1065"/>
                  </a:lnTo>
                  <a:lnTo>
                    <a:pt x="1949" y="1065"/>
                  </a:lnTo>
                  <a:lnTo>
                    <a:pt x="1948" y="1057"/>
                  </a:lnTo>
                  <a:lnTo>
                    <a:pt x="1947" y="1055"/>
                  </a:lnTo>
                  <a:lnTo>
                    <a:pt x="1945" y="1054"/>
                  </a:lnTo>
                  <a:lnTo>
                    <a:pt x="1941" y="1053"/>
                  </a:lnTo>
                  <a:lnTo>
                    <a:pt x="1933" y="1055"/>
                  </a:lnTo>
                  <a:lnTo>
                    <a:pt x="1933" y="1055"/>
                  </a:lnTo>
                  <a:lnTo>
                    <a:pt x="1929" y="1055"/>
                  </a:lnTo>
                  <a:lnTo>
                    <a:pt x="1924" y="1054"/>
                  </a:lnTo>
                  <a:lnTo>
                    <a:pt x="1924" y="1054"/>
                  </a:lnTo>
                  <a:lnTo>
                    <a:pt x="1918" y="1049"/>
                  </a:lnTo>
                  <a:lnTo>
                    <a:pt x="1918" y="1049"/>
                  </a:lnTo>
                  <a:lnTo>
                    <a:pt x="1915" y="1058"/>
                  </a:lnTo>
                  <a:lnTo>
                    <a:pt x="1915" y="1058"/>
                  </a:lnTo>
                  <a:lnTo>
                    <a:pt x="1918" y="1060"/>
                  </a:lnTo>
                  <a:lnTo>
                    <a:pt x="1918" y="1060"/>
                  </a:lnTo>
                  <a:lnTo>
                    <a:pt x="1924" y="1054"/>
                  </a:lnTo>
                  <a:lnTo>
                    <a:pt x="1924" y="1054"/>
                  </a:lnTo>
                  <a:close/>
                  <a:moveTo>
                    <a:pt x="372" y="564"/>
                  </a:moveTo>
                  <a:lnTo>
                    <a:pt x="372" y="564"/>
                  </a:lnTo>
                  <a:lnTo>
                    <a:pt x="372" y="563"/>
                  </a:lnTo>
                  <a:lnTo>
                    <a:pt x="372" y="561"/>
                  </a:lnTo>
                  <a:lnTo>
                    <a:pt x="370" y="558"/>
                  </a:lnTo>
                  <a:lnTo>
                    <a:pt x="367" y="557"/>
                  </a:lnTo>
                  <a:lnTo>
                    <a:pt x="364" y="554"/>
                  </a:lnTo>
                  <a:lnTo>
                    <a:pt x="364" y="554"/>
                  </a:lnTo>
                  <a:lnTo>
                    <a:pt x="346" y="564"/>
                  </a:lnTo>
                  <a:lnTo>
                    <a:pt x="346" y="564"/>
                  </a:lnTo>
                  <a:lnTo>
                    <a:pt x="343" y="565"/>
                  </a:lnTo>
                  <a:lnTo>
                    <a:pt x="341" y="568"/>
                  </a:lnTo>
                  <a:lnTo>
                    <a:pt x="341" y="568"/>
                  </a:lnTo>
                  <a:lnTo>
                    <a:pt x="339" y="571"/>
                  </a:lnTo>
                  <a:lnTo>
                    <a:pt x="338" y="572"/>
                  </a:lnTo>
                  <a:lnTo>
                    <a:pt x="335" y="572"/>
                  </a:lnTo>
                  <a:lnTo>
                    <a:pt x="331" y="572"/>
                  </a:lnTo>
                  <a:lnTo>
                    <a:pt x="331" y="572"/>
                  </a:lnTo>
                  <a:lnTo>
                    <a:pt x="327" y="572"/>
                  </a:lnTo>
                  <a:lnTo>
                    <a:pt x="325" y="574"/>
                  </a:lnTo>
                  <a:lnTo>
                    <a:pt x="324" y="576"/>
                  </a:lnTo>
                  <a:lnTo>
                    <a:pt x="324" y="578"/>
                  </a:lnTo>
                  <a:lnTo>
                    <a:pt x="324" y="578"/>
                  </a:lnTo>
                  <a:lnTo>
                    <a:pt x="332" y="581"/>
                  </a:lnTo>
                  <a:lnTo>
                    <a:pt x="339" y="581"/>
                  </a:lnTo>
                  <a:lnTo>
                    <a:pt x="346" y="579"/>
                  </a:lnTo>
                  <a:lnTo>
                    <a:pt x="353" y="581"/>
                  </a:lnTo>
                  <a:lnTo>
                    <a:pt x="353" y="581"/>
                  </a:lnTo>
                  <a:lnTo>
                    <a:pt x="357" y="581"/>
                  </a:lnTo>
                  <a:lnTo>
                    <a:pt x="361" y="579"/>
                  </a:lnTo>
                  <a:lnTo>
                    <a:pt x="364" y="576"/>
                  </a:lnTo>
                  <a:lnTo>
                    <a:pt x="364" y="572"/>
                  </a:lnTo>
                  <a:lnTo>
                    <a:pt x="364" y="572"/>
                  </a:lnTo>
                  <a:lnTo>
                    <a:pt x="365" y="569"/>
                  </a:lnTo>
                  <a:lnTo>
                    <a:pt x="368" y="568"/>
                  </a:lnTo>
                  <a:lnTo>
                    <a:pt x="371" y="567"/>
                  </a:lnTo>
                  <a:lnTo>
                    <a:pt x="372" y="564"/>
                  </a:lnTo>
                  <a:lnTo>
                    <a:pt x="372" y="564"/>
                  </a:lnTo>
                  <a:lnTo>
                    <a:pt x="371" y="585"/>
                  </a:lnTo>
                  <a:lnTo>
                    <a:pt x="371" y="585"/>
                  </a:lnTo>
                  <a:lnTo>
                    <a:pt x="377" y="583"/>
                  </a:lnTo>
                  <a:lnTo>
                    <a:pt x="381" y="582"/>
                  </a:lnTo>
                  <a:lnTo>
                    <a:pt x="381" y="582"/>
                  </a:lnTo>
                  <a:lnTo>
                    <a:pt x="382" y="581"/>
                  </a:lnTo>
                  <a:lnTo>
                    <a:pt x="383" y="578"/>
                  </a:lnTo>
                  <a:lnTo>
                    <a:pt x="382" y="574"/>
                  </a:lnTo>
                  <a:lnTo>
                    <a:pt x="379" y="569"/>
                  </a:lnTo>
                  <a:lnTo>
                    <a:pt x="379" y="567"/>
                  </a:lnTo>
                  <a:lnTo>
                    <a:pt x="381" y="564"/>
                  </a:lnTo>
                  <a:lnTo>
                    <a:pt x="381" y="564"/>
                  </a:lnTo>
                  <a:lnTo>
                    <a:pt x="392" y="564"/>
                  </a:lnTo>
                  <a:lnTo>
                    <a:pt x="392" y="564"/>
                  </a:lnTo>
                  <a:lnTo>
                    <a:pt x="403" y="565"/>
                  </a:lnTo>
                  <a:lnTo>
                    <a:pt x="406" y="564"/>
                  </a:lnTo>
                  <a:lnTo>
                    <a:pt x="408" y="563"/>
                  </a:lnTo>
                  <a:lnTo>
                    <a:pt x="411" y="561"/>
                  </a:lnTo>
                  <a:lnTo>
                    <a:pt x="413" y="557"/>
                  </a:lnTo>
                  <a:lnTo>
                    <a:pt x="414" y="549"/>
                  </a:lnTo>
                  <a:lnTo>
                    <a:pt x="414" y="549"/>
                  </a:lnTo>
                  <a:lnTo>
                    <a:pt x="414" y="547"/>
                  </a:lnTo>
                  <a:lnTo>
                    <a:pt x="413" y="546"/>
                  </a:lnTo>
                  <a:lnTo>
                    <a:pt x="413" y="546"/>
                  </a:lnTo>
                  <a:lnTo>
                    <a:pt x="403" y="550"/>
                  </a:lnTo>
                  <a:lnTo>
                    <a:pt x="403" y="550"/>
                  </a:lnTo>
                  <a:lnTo>
                    <a:pt x="395" y="543"/>
                  </a:lnTo>
                  <a:lnTo>
                    <a:pt x="395" y="543"/>
                  </a:lnTo>
                  <a:lnTo>
                    <a:pt x="393" y="549"/>
                  </a:lnTo>
                  <a:lnTo>
                    <a:pt x="390" y="553"/>
                  </a:lnTo>
                  <a:lnTo>
                    <a:pt x="388" y="556"/>
                  </a:lnTo>
                  <a:lnTo>
                    <a:pt x="383" y="558"/>
                  </a:lnTo>
                  <a:lnTo>
                    <a:pt x="383" y="558"/>
                  </a:lnTo>
                  <a:lnTo>
                    <a:pt x="378" y="561"/>
                  </a:lnTo>
                  <a:lnTo>
                    <a:pt x="372" y="564"/>
                  </a:lnTo>
                  <a:lnTo>
                    <a:pt x="372" y="564"/>
                  </a:lnTo>
                  <a:close/>
                  <a:moveTo>
                    <a:pt x="1866" y="32"/>
                  </a:moveTo>
                  <a:lnTo>
                    <a:pt x="1866" y="32"/>
                  </a:lnTo>
                  <a:lnTo>
                    <a:pt x="1868" y="38"/>
                  </a:lnTo>
                  <a:lnTo>
                    <a:pt x="1868" y="41"/>
                  </a:lnTo>
                  <a:lnTo>
                    <a:pt x="1866" y="42"/>
                  </a:lnTo>
                  <a:lnTo>
                    <a:pt x="1861" y="45"/>
                  </a:lnTo>
                  <a:lnTo>
                    <a:pt x="1861" y="45"/>
                  </a:lnTo>
                  <a:lnTo>
                    <a:pt x="1843" y="49"/>
                  </a:lnTo>
                  <a:lnTo>
                    <a:pt x="1843" y="49"/>
                  </a:lnTo>
                  <a:lnTo>
                    <a:pt x="1837" y="50"/>
                  </a:lnTo>
                  <a:lnTo>
                    <a:pt x="1836" y="52"/>
                  </a:lnTo>
                  <a:lnTo>
                    <a:pt x="1836" y="56"/>
                  </a:lnTo>
                  <a:lnTo>
                    <a:pt x="1839" y="61"/>
                  </a:lnTo>
                  <a:lnTo>
                    <a:pt x="1839" y="61"/>
                  </a:lnTo>
                  <a:lnTo>
                    <a:pt x="1852" y="54"/>
                  </a:lnTo>
                  <a:lnTo>
                    <a:pt x="1852" y="54"/>
                  </a:lnTo>
                  <a:lnTo>
                    <a:pt x="1855" y="67"/>
                  </a:lnTo>
                  <a:lnTo>
                    <a:pt x="1855" y="67"/>
                  </a:lnTo>
                  <a:lnTo>
                    <a:pt x="1862" y="63"/>
                  </a:lnTo>
                  <a:lnTo>
                    <a:pt x="1862" y="63"/>
                  </a:lnTo>
                  <a:lnTo>
                    <a:pt x="1866" y="54"/>
                  </a:lnTo>
                  <a:lnTo>
                    <a:pt x="1868" y="50"/>
                  </a:lnTo>
                  <a:lnTo>
                    <a:pt x="1870" y="49"/>
                  </a:lnTo>
                  <a:lnTo>
                    <a:pt x="1870" y="49"/>
                  </a:lnTo>
                  <a:lnTo>
                    <a:pt x="1873" y="47"/>
                  </a:lnTo>
                  <a:lnTo>
                    <a:pt x="1877" y="47"/>
                  </a:lnTo>
                  <a:lnTo>
                    <a:pt x="1887" y="47"/>
                  </a:lnTo>
                  <a:lnTo>
                    <a:pt x="1887" y="47"/>
                  </a:lnTo>
                  <a:lnTo>
                    <a:pt x="1891" y="36"/>
                  </a:lnTo>
                  <a:lnTo>
                    <a:pt x="1891" y="36"/>
                  </a:lnTo>
                  <a:lnTo>
                    <a:pt x="1877" y="31"/>
                  </a:lnTo>
                  <a:lnTo>
                    <a:pt x="1873" y="31"/>
                  </a:lnTo>
                  <a:lnTo>
                    <a:pt x="1866" y="32"/>
                  </a:lnTo>
                  <a:lnTo>
                    <a:pt x="1866" y="32"/>
                  </a:lnTo>
                  <a:lnTo>
                    <a:pt x="1870" y="25"/>
                  </a:lnTo>
                  <a:lnTo>
                    <a:pt x="1870" y="25"/>
                  </a:lnTo>
                  <a:lnTo>
                    <a:pt x="1864" y="23"/>
                  </a:lnTo>
                  <a:lnTo>
                    <a:pt x="1858" y="23"/>
                  </a:lnTo>
                  <a:lnTo>
                    <a:pt x="1851" y="23"/>
                  </a:lnTo>
                  <a:lnTo>
                    <a:pt x="1844" y="24"/>
                  </a:lnTo>
                  <a:lnTo>
                    <a:pt x="1844" y="24"/>
                  </a:lnTo>
                  <a:lnTo>
                    <a:pt x="1848" y="28"/>
                  </a:lnTo>
                  <a:lnTo>
                    <a:pt x="1852" y="29"/>
                  </a:lnTo>
                  <a:lnTo>
                    <a:pt x="1852" y="29"/>
                  </a:lnTo>
                  <a:lnTo>
                    <a:pt x="1866" y="32"/>
                  </a:lnTo>
                  <a:lnTo>
                    <a:pt x="1866" y="32"/>
                  </a:lnTo>
                  <a:close/>
                  <a:moveTo>
                    <a:pt x="1558" y="504"/>
                  </a:moveTo>
                  <a:lnTo>
                    <a:pt x="1558" y="504"/>
                  </a:lnTo>
                  <a:lnTo>
                    <a:pt x="1556" y="502"/>
                  </a:lnTo>
                  <a:lnTo>
                    <a:pt x="1556" y="500"/>
                  </a:lnTo>
                  <a:lnTo>
                    <a:pt x="1556" y="499"/>
                  </a:lnTo>
                  <a:lnTo>
                    <a:pt x="1559" y="496"/>
                  </a:lnTo>
                  <a:lnTo>
                    <a:pt x="1559" y="496"/>
                  </a:lnTo>
                  <a:lnTo>
                    <a:pt x="1563" y="495"/>
                  </a:lnTo>
                  <a:lnTo>
                    <a:pt x="1564" y="492"/>
                  </a:lnTo>
                  <a:lnTo>
                    <a:pt x="1566" y="489"/>
                  </a:lnTo>
                  <a:lnTo>
                    <a:pt x="1564" y="485"/>
                  </a:lnTo>
                  <a:lnTo>
                    <a:pt x="1564" y="485"/>
                  </a:lnTo>
                  <a:lnTo>
                    <a:pt x="1540" y="484"/>
                  </a:lnTo>
                  <a:lnTo>
                    <a:pt x="1540" y="484"/>
                  </a:lnTo>
                  <a:lnTo>
                    <a:pt x="1540" y="474"/>
                  </a:lnTo>
                  <a:lnTo>
                    <a:pt x="1540" y="474"/>
                  </a:lnTo>
                  <a:lnTo>
                    <a:pt x="1523" y="475"/>
                  </a:lnTo>
                  <a:lnTo>
                    <a:pt x="1523" y="475"/>
                  </a:lnTo>
                  <a:lnTo>
                    <a:pt x="1512" y="470"/>
                  </a:lnTo>
                  <a:lnTo>
                    <a:pt x="1512" y="470"/>
                  </a:lnTo>
                  <a:lnTo>
                    <a:pt x="1508" y="485"/>
                  </a:lnTo>
                  <a:lnTo>
                    <a:pt x="1508" y="485"/>
                  </a:lnTo>
                  <a:lnTo>
                    <a:pt x="1519" y="485"/>
                  </a:lnTo>
                  <a:lnTo>
                    <a:pt x="1519" y="485"/>
                  </a:lnTo>
                  <a:lnTo>
                    <a:pt x="1515" y="493"/>
                  </a:lnTo>
                  <a:lnTo>
                    <a:pt x="1515" y="493"/>
                  </a:lnTo>
                  <a:lnTo>
                    <a:pt x="1516" y="495"/>
                  </a:lnTo>
                  <a:lnTo>
                    <a:pt x="1516" y="495"/>
                  </a:lnTo>
                  <a:lnTo>
                    <a:pt x="1535" y="488"/>
                  </a:lnTo>
                  <a:lnTo>
                    <a:pt x="1535" y="488"/>
                  </a:lnTo>
                  <a:lnTo>
                    <a:pt x="1537" y="491"/>
                  </a:lnTo>
                  <a:lnTo>
                    <a:pt x="1538" y="493"/>
                  </a:lnTo>
                  <a:lnTo>
                    <a:pt x="1544" y="496"/>
                  </a:lnTo>
                  <a:lnTo>
                    <a:pt x="1548" y="500"/>
                  </a:lnTo>
                  <a:lnTo>
                    <a:pt x="1549" y="504"/>
                  </a:lnTo>
                  <a:lnTo>
                    <a:pt x="1549" y="507"/>
                  </a:lnTo>
                  <a:lnTo>
                    <a:pt x="1549" y="507"/>
                  </a:lnTo>
                  <a:lnTo>
                    <a:pt x="1558" y="504"/>
                  </a:lnTo>
                  <a:lnTo>
                    <a:pt x="1558" y="504"/>
                  </a:lnTo>
                  <a:lnTo>
                    <a:pt x="1548" y="522"/>
                  </a:lnTo>
                  <a:lnTo>
                    <a:pt x="1548" y="522"/>
                  </a:lnTo>
                  <a:lnTo>
                    <a:pt x="1551" y="524"/>
                  </a:lnTo>
                  <a:lnTo>
                    <a:pt x="1555" y="522"/>
                  </a:lnTo>
                  <a:lnTo>
                    <a:pt x="1562" y="520"/>
                  </a:lnTo>
                  <a:lnTo>
                    <a:pt x="1562" y="520"/>
                  </a:lnTo>
                  <a:lnTo>
                    <a:pt x="1564" y="518"/>
                  </a:lnTo>
                  <a:lnTo>
                    <a:pt x="1567" y="514"/>
                  </a:lnTo>
                  <a:lnTo>
                    <a:pt x="1567" y="514"/>
                  </a:lnTo>
                  <a:lnTo>
                    <a:pt x="1566" y="513"/>
                  </a:lnTo>
                  <a:lnTo>
                    <a:pt x="1564" y="511"/>
                  </a:lnTo>
                  <a:lnTo>
                    <a:pt x="1562" y="509"/>
                  </a:lnTo>
                  <a:lnTo>
                    <a:pt x="1562" y="509"/>
                  </a:lnTo>
                  <a:lnTo>
                    <a:pt x="1558" y="504"/>
                  </a:lnTo>
                  <a:lnTo>
                    <a:pt x="1558" y="504"/>
                  </a:lnTo>
                  <a:close/>
                  <a:moveTo>
                    <a:pt x="361" y="996"/>
                  </a:moveTo>
                  <a:lnTo>
                    <a:pt x="361" y="996"/>
                  </a:lnTo>
                  <a:lnTo>
                    <a:pt x="363" y="982"/>
                  </a:lnTo>
                  <a:lnTo>
                    <a:pt x="363" y="982"/>
                  </a:lnTo>
                  <a:lnTo>
                    <a:pt x="386" y="978"/>
                  </a:lnTo>
                  <a:lnTo>
                    <a:pt x="386" y="978"/>
                  </a:lnTo>
                  <a:lnTo>
                    <a:pt x="392" y="965"/>
                  </a:lnTo>
                  <a:lnTo>
                    <a:pt x="392" y="965"/>
                  </a:lnTo>
                  <a:lnTo>
                    <a:pt x="371" y="968"/>
                  </a:lnTo>
                  <a:lnTo>
                    <a:pt x="371" y="968"/>
                  </a:lnTo>
                  <a:lnTo>
                    <a:pt x="363" y="970"/>
                  </a:lnTo>
                  <a:lnTo>
                    <a:pt x="357" y="972"/>
                  </a:lnTo>
                  <a:lnTo>
                    <a:pt x="354" y="974"/>
                  </a:lnTo>
                  <a:lnTo>
                    <a:pt x="353" y="977"/>
                  </a:lnTo>
                  <a:lnTo>
                    <a:pt x="352" y="981"/>
                  </a:lnTo>
                  <a:lnTo>
                    <a:pt x="352" y="983"/>
                  </a:lnTo>
                  <a:lnTo>
                    <a:pt x="352" y="983"/>
                  </a:lnTo>
                  <a:lnTo>
                    <a:pt x="350" y="986"/>
                  </a:lnTo>
                  <a:lnTo>
                    <a:pt x="350" y="986"/>
                  </a:lnTo>
                  <a:lnTo>
                    <a:pt x="336" y="988"/>
                  </a:lnTo>
                  <a:lnTo>
                    <a:pt x="329" y="990"/>
                  </a:lnTo>
                  <a:lnTo>
                    <a:pt x="328" y="992"/>
                  </a:lnTo>
                  <a:lnTo>
                    <a:pt x="327" y="993"/>
                  </a:lnTo>
                  <a:lnTo>
                    <a:pt x="328" y="1000"/>
                  </a:lnTo>
                  <a:lnTo>
                    <a:pt x="328" y="1000"/>
                  </a:lnTo>
                  <a:lnTo>
                    <a:pt x="361" y="996"/>
                  </a:lnTo>
                  <a:lnTo>
                    <a:pt x="361" y="996"/>
                  </a:lnTo>
                  <a:lnTo>
                    <a:pt x="364" y="1000"/>
                  </a:lnTo>
                  <a:lnTo>
                    <a:pt x="365" y="1000"/>
                  </a:lnTo>
                  <a:lnTo>
                    <a:pt x="370" y="1000"/>
                  </a:lnTo>
                  <a:lnTo>
                    <a:pt x="375" y="997"/>
                  </a:lnTo>
                  <a:lnTo>
                    <a:pt x="375" y="997"/>
                  </a:lnTo>
                  <a:lnTo>
                    <a:pt x="361" y="996"/>
                  </a:lnTo>
                  <a:lnTo>
                    <a:pt x="361" y="996"/>
                  </a:lnTo>
                  <a:close/>
                  <a:moveTo>
                    <a:pt x="309" y="823"/>
                  </a:moveTo>
                  <a:lnTo>
                    <a:pt x="309" y="823"/>
                  </a:lnTo>
                  <a:lnTo>
                    <a:pt x="314" y="834"/>
                  </a:lnTo>
                  <a:lnTo>
                    <a:pt x="314" y="834"/>
                  </a:lnTo>
                  <a:lnTo>
                    <a:pt x="320" y="826"/>
                  </a:lnTo>
                  <a:lnTo>
                    <a:pt x="320" y="826"/>
                  </a:lnTo>
                  <a:lnTo>
                    <a:pt x="329" y="826"/>
                  </a:lnTo>
                  <a:lnTo>
                    <a:pt x="335" y="826"/>
                  </a:lnTo>
                  <a:lnTo>
                    <a:pt x="338" y="823"/>
                  </a:lnTo>
                  <a:lnTo>
                    <a:pt x="339" y="817"/>
                  </a:lnTo>
                  <a:lnTo>
                    <a:pt x="339" y="817"/>
                  </a:lnTo>
                  <a:lnTo>
                    <a:pt x="324" y="817"/>
                  </a:lnTo>
                  <a:lnTo>
                    <a:pt x="324" y="817"/>
                  </a:lnTo>
                  <a:lnTo>
                    <a:pt x="320" y="817"/>
                  </a:lnTo>
                  <a:lnTo>
                    <a:pt x="316" y="817"/>
                  </a:lnTo>
                  <a:lnTo>
                    <a:pt x="311" y="820"/>
                  </a:lnTo>
                  <a:lnTo>
                    <a:pt x="309" y="823"/>
                  </a:lnTo>
                  <a:lnTo>
                    <a:pt x="309" y="823"/>
                  </a:lnTo>
                  <a:lnTo>
                    <a:pt x="298" y="823"/>
                  </a:lnTo>
                  <a:lnTo>
                    <a:pt x="292" y="823"/>
                  </a:lnTo>
                  <a:lnTo>
                    <a:pt x="289" y="824"/>
                  </a:lnTo>
                  <a:lnTo>
                    <a:pt x="288" y="827"/>
                  </a:lnTo>
                  <a:lnTo>
                    <a:pt x="288" y="827"/>
                  </a:lnTo>
                  <a:lnTo>
                    <a:pt x="284" y="833"/>
                  </a:lnTo>
                  <a:lnTo>
                    <a:pt x="278" y="834"/>
                  </a:lnTo>
                  <a:lnTo>
                    <a:pt x="273" y="834"/>
                  </a:lnTo>
                  <a:lnTo>
                    <a:pt x="266" y="833"/>
                  </a:lnTo>
                  <a:lnTo>
                    <a:pt x="266" y="833"/>
                  </a:lnTo>
                  <a:lnTo>
                    <a:pt x="259" y="833"/>
                  </a:lnTo>
                  <a:lnTo>
                    <a:pt x="256" y="834"/>
                  </a:lnTo>
                  <a:lnTo>
                    <a:pt x="253" y="837"/>
                  </a:lnTo>
                  <a:lnTo>
                    <a:pt x="253" y="844"/>
                  </a:lnTo>
                  <a:lnTo>
                    <a:pt x="253" y="844"/>
                  </a:lnTo>
                  <a:lnTo>
                    <a:pt x="270" y="849"/>
                  </a:lnTo>
                  <a:lnTo>
                    <a:pt x="270" y="849"/>
                  </a:lnTo>
                  <a:lnTo>
                    <a:pt x="275" y="848"/>
                  </a:lnTo>
                  <a:lnTo>
                    <a:pt x="281" y="846"/>
                  </a:lnTo>
                  <a:lnTo>
                    <a:pt x="281" y="846"/>
                  </a:lnTo>
                  <a:lnTo>
                    <a:pt x="285" y="846"/>
                  </a:lnTo>
                  <a:lnTo>
                    <a:pt x="291" y="848"/>
                  </a:lnTo>
                  <a:lnTo>
                    <a:pt x="291" y="848"/>
                  </a:lnTo>
                  <a:lnTo>
                    <a:pt x="298" y="844"/>
                  </a:lnTo>
                  <a:lnTo>
                    <a:pt x="305" y="838"/>
                  </a:lnTo>
                  <a:lnTo>
                    <a:pt x="307" y="831"/>
                  </a:lnTo>
                  <a:lnTo>
                    <a:pt x="309" y="827"/>
                  </a:lnTo>
                  <a:lnTo>
                    <a:pt x="309" y="823"/>
                  </a:lnTo>
                  <a:lnTo>
                    <a:pt x="309" y="823"/>
                  </a:lnTo>
                  <a:close/>
                  <a:moveTo>
                    <a:pt x="1372" y="543"/>
                  </a:moveTo>
                  <a:lnTo>
                    <a:pt x="1372" y="543"/>
                  </a:lnTo>
                  <a:lnTo>
                    <a:pt x="1372" y="543"/>
                  </a:lnTo>
                  <a:lnTo>
                    <a:pt x="1357" y="547"/>
                  </a:lnTo>
                  <a:lnTo>
                    <a:pt x="1357" y="547"/>
                  </a:lnTo>
                  <a:lnTo>
                    <a:pt x="1354" y="549"/>
                  </a:lnTo>
                  <a:lnTo>
                    <a:pt x="1353" y="551"/>
                  </a:lnTo>
                  <a:lnTo>
                    <a:pt x="1353" y="553"/>
                  </a:lnTo>
                  <a:lnTo>
                    <a:pt x="1354" y="556"/>
                  </a:lnTo>
                  <a:lnTo>
                    <a:pt x="1354" y="556"/>
                  </a:lnTo>
                  <a:lnTo>
                    <a:pt x="1357" y="558"/>
                  </a:lnTo>
                  <a:lnTo>
                    <a:pt x="1357" y="561"/>
                  </a:lnTo>
                  <a:lnTo>
                    <a:pt x="1355" y="564"/>
                  </a:lnTo>
                  <a:lnTo>
                    <a:pt x="1355" y="567"/>
                  </a:lnTo>
                  <a:lnTo>
                    <a:pt x="1355" y="567"/>
                  </a:lnTo>
                  <a:lnTo>
                    <a:pt x="1373" y="576"/>
                  </a:lnTo>
                  <a:lnTo>
                    <a:pt x="1373" y="576"/>
                  </a:lnTo>
                  <a:lnTo>
                    <a:pt x="1376" y="572"/>
                  </a:lnTo>
                  <a:lnTo>
                    <a:pt x="1380" y="569"/>
                  </a:lnTo>
                  <a:lnTo>
                    <a:pt x="1380" y="569"/>
                  </a:lnTo>
                  <a:lnTo>
                    <a:pt x="1385" y="568"/>
                  </a:lnTo>
                  <a:lnTo>
                    <a:pt x="1389" y="568"/>
                  </a:lnTo>
                  <a:lnTo>
                    <a:pt x="1389" y="568"/>
                  </a:lnTo>
                  <a:lnTo>
                    <a:pt x="1393" y="564"/>
                  </a:lnTo>
                  <a:lnTo>
                    <a:pt x="1394" y="560"/>
                  </a:lnTo>
                  <a:lnTo>
                    <a:pt x="1394" y="553"/>
                  </a:lnTo>
                  <a:lnTo>
                    <a:pt x="1393" y="546"/>
                  </a:lnTo>
                  <a:lnTo>
                    <a:pt x="1393" y="538"/>
                  </a:lnTo>
                  <a:lnTo>
                    <a:pt x="1393" y="538"/>
                  </a:lnTo>
                  <a:lnTo>
                    <a:pt x="1389" y="538"/>
                  </a:lnTo>
                  <a:lnTo>
                    <a:pt x="1387" y="538"/>
                  </a:lnTo>
                  <a:lnTo>
                    <a:pt x="1386" y="539"/>
                  </a:lnTo>
                  <a:lnTo>
                    <a:pt x="1386" y="540"/>
                  </a:lnTo>
                  <a:lnTo>
                    <a:pt x="1386" y="543"/>
                  </a:lnTo>
                  <a:lnTo>
                    <a:pt x="1385" y="546"/>
                  </a:lnTo>
                  <a:lnTo>
                    <a:pt x="1385" y="546"/>
                  </a:lnTo>
                  <a:lnTo>
                    <a:pt x="1382" y="542"/>
                  </a:lnTo>
                  <a:lnTo>
                    <a:pt x="1378" y="538"/>
                  </a:lnTo>
                  <a:lnTo>
                    <a:pt x="1378" y="538"/>
                  </a:lnTo>
                  <a:lnTo>
                    <a:pt x="1375" y="538"/>
                  </a:lnTo>
                  <a:lnTo>
                    <a:pt x="1373" y="539"/>
                  </a:lnTo>
                  <a:lnTo>
                    <a:pt x="1371" y="540"/>
                  </a:lnTo>
                  <a:lnTo>
                    <a:pt x="1372" y="543"/>
                  </a:lnTo>
                  <a:lnTo>
                    <a:pt x="1372" y="543"/>
                  </a:lnTo>
                  <a:close/>
                  <a:moveTo>
                    <a:pt x="689" y="896"/>
                  </a:moveTo>
                  <a:lnTo>
                    <a:pt x="689" y="896"/>
                  </a:lnTo>
                  <a:lnTo>
                    <a:pt x="696" y="893"/>
                  </a:lnTo>
                  <a:lnTo>
                    <a:pt x="696" y="893"/>
                  </a:lnTo>
                  <a:lnTo>
                    <a:pt x="694" y="892"/>
                  </a:lnTo>
                  <a:lnTo>
                    <a:pt x="694" y="892"/>
                  </a:lnTo>
                  <a:lnTo>
                    <a:pt x="691" y="892"/>
                  </a:lnTo>
                  <a:lnTo>
                    <a:pt x="689" y="892"/>
                  </a:lnTo>
                  <a:lnTo>
                    <a:pt x="688" y="895"/>
                  </a:lnTo>
                  <a:lnTo>
                    <a:pt x="689" y="896"/>
                  </a:lnTo>
                  <a:lnTo>
                    <a:pt x="689" y="896"/>
                  </a:lnTo>
                  <a:lnTo>
                    <a:pt x="684" y="896"/>
                  </a:lnTo>
                  <a:lnTo>
                    <a:pt x="684" y="896"/>
                  </a:lnTo>
                  <a:lnTo>
                    <a:pt x="671" y="896"/>
                  </a:lnTo>
                  <a:lnTo>
                    <a:pt x="662" y="898"/>
                  </a:lnTo>
                  <a:lnTo>
                    <a:pt x="651" y="900"/>
                  </a:lnTo>
                  <a:lnTo>
                    <a:pt x="647" y="903"/>
                  </a:lnTo>
                  <a:lnTo>
                    <a:pt x="641" y="907"/>
                  </a:lnTo>
                  <a:lnTo>
                    <a:pt x="641" y="907"/>
                  </a:lnTo>
                  <a:lnTo>
                    <a:pt x="635" y="911"/>
                  </a:lnTo>
                  <a:lnTo>
                    <a:pt x="629" y="916"/>
                  </a:lnTo>
                  <a:lnTo>
                    <a:pt x="629" y="916"/>
                  </a:lnTo>
                  <a:lnTo>
                    <a:pt x="629" y="918"/>
                  </a:lnTo>
                  <a:lnTo>
                    <a:pt x="629" y="920"/>
                  </a:lnTo>
                  <a:lnTo>
                    <a:pt x="624" y="920"/>
                  </a:lnTo>
                  <a:lnTo>
                    <a:pt x="622" y="921"/>
                  </a:lnTo>
                  <a:lnTo>
                    <a:pt x="620" y="921"/>
                  </a:lnTo>
                  <a:lnTo>
                    <a:pt x="619" y="923"/>
                  </a:lnTo>
                  <a:lnTo>
                    <a:pt x="619" y="923"/>
                  </a:lnTo>
                  <a:lnTo>
                    <a:pt x="619" y="927"/>
                  </a:lnTo>
                  <a:lnTo>
                    <a:pt x="619" y="927"/>
                  </a:lnTo>
                  <a:lnTo>
                    <a:pt x="633" y="927"/>
                  </a:lnTo>
                  <a:lnTo>
                    <a:pt x="638" y="925"/>
                  </a:lnTo>
                  <a:lnTo>
                    <a:pt x="641" y="924"/>
                  </a:lnTo>
                  <a:lnTo>
                    <a:pt x="644" y="921"/>
                  </a:lnTo>
                  <a:lnTo>
                    <a:pt x="644" y="921"/>
                  </a:lnTo>
                  <a:lnTo>
                    <a:pt x="649" y="917"/>
                  </a:lnTo>
                  <a:lnTo>
                    <a:pt x="655" y="913"/>
                  </a:lnTo>
                  <a:lnTo>
                    <a:pt x="662" y="913"/>
                  </a:lnTo>
                  <a:lnTo>
                    <a:pt x="670" y="911"/>
                  </a:lnTo>
                  <a:lnTo>
                    <a:pt x="670" y="911"/>
                  </a:lnTo>
                  <a:lnTo>
                    <a:pt x="674" y="920"/>
                  </a:lnTo>
                  <a:lnTo>
                    <a:pt x="674" y="920"/>
                  </a:lnTo>
                  <a:lnTo>
                    <a:pt x="689" y="909"/>
                  </a:lnTo>
                  <a:lnTo>
                    <a:pt x="689" y="909"/>
                  </a:lnTo>
                  <a:lnTo>
                    <a:pt x="689" y="896"/>
                  </a:lnTo>
                  <a:lnTo>
                    <a:pt x="689" y="896"/>
                  </a:lnTo>
                  <a:close/>
                  <a:moveTo>
                    <a:pt x="298" y="524"/>
                  </a:moveTo>
                  <a:lnTo>
                    <a:pt x="298" y="524"/>
                  </a:lnTo>
                  <a:lnTo>
                    <a:pt x="285" y="527"/>
                  </a:lnTo>
                  <a:lnTo>
                    <a:pt x="285" y="527"/>
                  </a:lnTo>
                  <a:lnTo>
                    <a:pt x="282" y="529"/>
                  </a:lnTo>
                  <a:lnTo>
                    <a:pt x="280" y="531"/>
                  </a:lnTo>
                  <a:lnTo>
                    <a:pt x="280" y="531"/>
                  </a:lnTo>
                  <a:lnTo>
                    <a:pt x="288" y="535"/>
                  </a:lnTo>
                  <a:lnTo>
                    <a:pt x="298" y="538"/>
                  </a:lnTo>
                  <a:lnTo>
                    <a:pt x="306" y="540"/>
                  </a:lnTo>
                  <a:lnTo>
                    <a:pt x="314" y="545"/>
                  </a:lnTo>
                  <a:lnTo>
                    <a:pt x="314" y="545"/>
                  </a:lnTo>
                  <a:lnTo>
                    <a:pt x="320" y="545"/>
                  </a:lnTo>
                  <a:lnTo>
                    <a:pt x="323" y="545"/>
                  </a:lnTo>
                  <a:lnTo>
                    <a:pt x="323" y="545"/>
                  </a:lnTo>
                  <a:lnTo>
                    <a:pt x="329" y="538"/>
                  </a:lnTo>
                  <a:lnTo>
                    <a:pt x="332" y="533"/>
                  </a:lnTo>
                  <a:lnTo>
                    <a:pt x="334" y="527"/>
                  </a:lnTo>
                  <a:lnTo>
                    <a:pt x="334" y="527"/>
                  </a:lnTo>
                  <a:lnTo>
                    <a:pt x="329" y="529"/>
                  </a:lnTo>
                  <a:lnTo>
                    <a:pt x="327" y="532"/>
                  </a:lnTo>
                  <a:lnTo>
                    <a:pt x="318" y="533"/>
                  </a:lnTo>
                  <a:lnTo>
                    <a:pt x="303" y="533"/>
                  </a:lnTo>
                  <a:lnTo>
                    <a:pt x="303" y="533"/>
                  </a:lnTo>
                  <a:lnTo>
                    <a:pt x="296" y="524"/>
                  </a:lnTo>
                  <a:lnTo>
                    <a:pt x="296" y="524"/>
                  </a:lnTo>
                  <a:lnTo>
                    <a:pt x="307" y="520"/>
                  </a:lnTo>
                  <a:lnTo>
                    <a:pt x="307" y="520"/>
                  </a:lnTo>
                  <a:lnTo>
                    <a:pt x="313" y="518"/>
                  </a:lnTo>
                  <a:lnTo>
                    <a:pt x="318" y="518"/>
                  </a:lnTo>
                  <a:lnTo>
                    <a:pt x="324" y="517"/>
                  </a:lnTo>
                  <a:lnTo>
                    <a:pt x="327" y="514"/>
                  </a:lnTo>
                  <a:lnTo>
                    <a:pt x="328" y="511"/>
                  </a:lnTo>
                  <a:lnTo>
                    <a:pt x="328" y="511"/>
                  </a:lnTo>
                  <a:lnTo>
                    <a:pt x="320" y="499"/>
                  </a:lnTo>
                  <a:lnTo>
                    <a:pt x="320" y="499"/>
                  </a:lnTo>
                  <a:lnTo>
                    <a:pt x="317" y="504"/>
                  </a:lnTo>
                  <a:lnTo>
                    <a:pt x="314" y="507"/>
                  </a:lnTo>
                  <a:lnTo>
                    <a:pt x="309" y="509"/>
                  </a:lnTo>
                  <a:lnTo>
                    <a:pt x="303" y="509"/>
                  </a:lnTo>
                  <a:lnTo>
                    <a:pt x="303" y="509"/>
                  </a:lnTo>
                  <a:lnTo>
                    <a:pt x="295" y="509"/>
                  </a:lnTo>
                  <a:lnTo>
                    <a:pt x="287" y="510"/>
                  </a:lnTo>
                  <a:lnTo>
                    <a:pt x="278" y="514"/>
                  </a:lnTo>
                  <a:lnTo>
                    <a:pt x="271" y="518"/>
                  </a:lnTo>
                  <a:lnTo>
                    <a:pt x="271" y="518"/>
                  </a:lnTo>
                  <a:lnTo>
                    <a:pt x="267" y="521"/>
                  </a:lnTo>
                  <a:lnTo>
                    <a:pt x="263" y="524"/>
                  </a:lnTo>
                  <a:lnTo>
                    <a:pt x="257" y="525"/>
                  </a:lnTo>
                  <a:lnTo>
                    <a:pt x="252" y="524"/>
                  </a:lnTo>
                  <a:lnTo>
                    <a:pt x="252" y="524"/>
                  </a:lnTo>
                  <a:lnTo>
                    <a:pt x="249" y="524"/>
                  </a:lnTo>
                  <a:lnTo>
                    <a:pt x="246" y="524"/>
                  </a:lnTo>
                  <a:lnTo>
                    <a:pt x="246" y="524"/>
                  </a:lnTo>
                  <a:lnTo>
                    <a:pt x="235" y="542"/>
                  </a:lnTo>
                  <a:lnTo>
                    <a:pt x="235" y="542"/>
                  </a:lnTo>
                  <a:lnTo>
                    <a:pt x="238" y="540"/>
                  </a:lnTo>
                  <a:lnTo>
                    <a:pt x="242" y="540"/>
                  </a:lnTo>
                  <a:lnTo>
                    <a:pt x="248" y="542"/>
                  </a:lnTo>
                  <a:lnTo>
                    <a:pt x="253" y="545"/>
                  </a:lnTo>
                  <a:lnTo>
                    <a:pt x="256" y="545"/>
                  </a:lnTo>
                  <a:lnTo>
                    <a:pt x="259" y="545"/>
                  </a:lnTo>
                  <a:lnTo>
                    <a:pt x="259" y="545"/>
                  </a:lnTo>
                  <a:lnTo>
                    <a:pt x="259" y="535"/>
                  </a:lnTo>
                  <a:lnTo>
                    <a:pt x="259" y="535"/>
                  </a:lnTo>
                  <a:lnTo>
                    <a:pt x="282" y="524"/>
                  </a:lnTo>
                  <a:lnTo>
                    <a:pt x="282" y="524"/>
                  </a:lnTo>
                  <a:lnTo>
                    <a:pt x="287" y="522"/>
                  </a:lnTo>
                  <a:lnTo>
                    <a:pt x="289" y="521"/>
                  </a:lnTo>
                  <a:lnTo>
                    <a:pt x="293" y="522"/>
                  </a:lnTo>
                  <a:lnTo>
                    <a:pt x="298" y="524"/>
                  </a:lnTo>
                  <a:lnTo>
                    <a:pt x="298" y="524"/>
                  </a:lnTo>
                  <a:close/>
                  <a:moveTo>
                    <a:pt x="1157" y="942"/>
                  </a:moveTo>
                  <a:lnTo>
                    <a:pt x="1157" y="942"/>
                  </a:lnTo>
                  <a:lnTo>
                    <a:pt x="1155" y="943"/>
                  </a:lnTo>
                  <a:lnTo>
                    <a:pt x="1152" y="946"/>
                  </a:lnTo>
                  <a:lnTo>
                    <a:pt x="1152" y="946"/>
                  </a:lnTo>
                  <a:lnTo>
                    <a:pt x="1145" y="946"/>
                  </a:lnTo>
                  <a:lnTo>
                    <a:pt x="1139" y="947"/>
                  </a:lnTo>
                  <a:lnTo>
                    <a:pt x="1135" y="950"/>
                  </a:lnTo>
                  <a:lnTo>
                    <a:pt x="1130" y="954"/>
                  </a:lnTo>
                  <a:lnTo>
                    <a:pt x="1130" y="954"/>
                  </a:lnTo>
                  <a:lnTo>
                    <a:pt x="1131" y="952"/>
                  </a:lnTo>
                  <a:lnTo>
                    <a:pt x="1130" y="949"/>
                  </a:lnTo>
                  <a:lnTo>
                    <a:pt x="1127" y="946"/>
                  </a:lnTo>
                  <a:lnTo>
                    <a:pt x="1124" y="945"/>
                  </a:lnTo>
                  <a:lnTo>
                    <a:pt x="1124" y="945"/>
                  </a:lnTo>
                  <a:lnTo>
                    <a:pt x="1110" y="939"/>
                  </a:lnTo>
                  <a:lnTo>
                    <a:pt x="1110" y="939"/>
                  </a:lnTo>
                  <a:lnTo>
                    <a:pt x="1105" y="939"/>
                  </a:lnTo>
                  <a:lnTo>
                    <a:pt x="1099" y="939"/>
                  </a:lnTo>
                  <a:lnTo>
                    <a:pt x="1095" y="941"/>
                  </a:lnTo>
                  <a:lnTo>
                    <a:pt x="1091" y="946"/>
                  </a:lnTo>
                  <a:lnTo>
                    <a:pt x="1091" y="946"/>
                  </a:lnTo>
                  <a:lnTo>
                    <a:pt x="1074" y="941"/>
                  </a:lnTo>
                  <a:lnTo>
                    <a:pt x="1074" y="941"/>
                  </a:lnTo>
                  <a:lnTo>
                    <a:pt x="1061" y="952"/>
                  </a:lnTo>
                  <a:lnTo>
                    <a:pt x="1061" y="952"/>
                  </a:lnTo>
                  <a:lnTo>
                    <a:pt x="1063" y="954"/>
                  </a:lnTo>
                  <a:lnTo>
                    <a:pt x="1066" y="957"/>
                  </a:lnTo>
                  <a:lnTo>
                    <a:pt x="1070" y="957"/>
                  </a:lnTo>
                  <a:lnTo>
                    <a:pt x="1074" y="957"/>
                  </a:lnTo>
                  <a:lnTo>
                    <a:pt x="1074" y="957"/>
                  </a:lnTo>
                  <a:lnTo>
                    <a:pt x="1083" y="956"/>
                  </a:lnTo>
                  <a:lnTo>
                    <a:pt x="1091" y="957"/>
                  </a:lnTo>
                  <a:lnTo>
                    <a:pt x="1091" y="957"/>
                  </a:lnTo>
                  <a:lnTo>
                    <a:pt x="1098" y="960"/>
                  </a:lnTo>
                  <a:lnTo>
                    <a:pt x="1105" y="960"/>
                  </a:lnTo>
                  <a:lnTo>
                    <a:pt x="1113" y="959"/>
                  </a:lnTo>
                  <a:lnTo>
                    <a:pt x="1120" y="956"/>
                  </a:lnTo>
                  <a:lnTo>
                    <a:pt x="1120" y="956"/>
                  </a:lnTo>
                  <a:lnTo>
                    <a:pt x="1126" y="954"/>
                  </a:lnTo>
                  <a:lnTo>
                    <a:pt x="1131" y="954"/>
                  </a:lnTo>
                  <a:lnTo>
                    <a:pt x="1131" y="954"/>
                  </a:lnTo>
                  <a:lnTo>
                    <a:pt x="1133" y="959"/>
                  </a:lnTo>
                  <a:lnTo>
                    <a:pt x="1134" y="959"/>
                  </a:lnTo>
                  <a:lnTo>
                    <a:pt x="1138" y="959"/>
                  </a:lnTo>
                  <a:lnTo>
                    <a:pt x="1138" y="959"/>
                  </a:lnTo>
                  <a:lnTo>
                    <a:pt x="1145" y="956"/>
                  </a:lnTo>
                  <a:lnTo>
                    <a:pt x="1145" y="956"/>
                  </a:lnTo>
                  <a:lnTo>
                    <a:pt x="1151" y="954"/>
                  </a:lnTo>
                  <a:lnTo>
                    <a:pt x="1156" y="954"/>
                  </a:lnTo>
                  <a:lnTo>
                    <a:pt x="1167" y="954"/>
                  </a:lnTo>
                  <a:lnTo>
                    <a:pt x="1178" y="956"/>
                  </a:lnTo>
                  <a:lnTo>
                    <a:pt x="1188" y="957"/>
                  </a:lnTo>
                  <a:lnTo>
                    <a:pt x="1188" y="957"/>
                  </a:lnTo>
                  <a:lnTo>
                    <a:pt x="1192" y="964"/>
                  </a:lnTo>
                  <a:lnTo>
                    <a:pt x="1192" y="964"/>
                  </a:lnTo>
                  <a:lnTo>
                    <a:pt x="1196" y="963"/>
                  </a:lnTo>
                  <a:lnTo>
                    <a:pt x="1199" y="961"/>
                  </a:lnTo>
                  <a:lnTo>
                    <a:pt x="1199" y="961"/>
                  </a:lnTo>
                  <a:lnTo>
                    <a:pt x="1202" y="954"/>
                  </a:lnTo>
                  <a:lnTo>
                    <a:pt x="1205" y="947"/>
                  </a:lnTo>
                  <a:lnTo>
                    <a:pt x="1207" y="942"/>
                  </a:lnTo>
                  <a:lnTo>
                    <a:pt x="1210" y="939"/>
                  </a:lnTo>
                  <a:lnTo>
                    <a:pt x="1214" y="936"/>
                  </a:lnTo>
                  <a:lnTo>
                    <a:pt x="1214" y="936"/>
                  </a:lnTo>
                  <a:lnTo>
                    <a:pt x="1202" y="935"/>
                  </a:lnTo>
                  <a:lnTo>
                    <a:pt x="1189" y="935"/>
                  </a:lnTo>
                  <a:lnTo>
                    <a:pt x="1178" y="936"/>
                  </a:lnTo>
                  <a:lnTo>
                    <a:pt x="1167" y="939"/>
                  </a:lnTo>
                  <a:lnTo>
                    <a:pt x="1167" y="939"/>
                  </a:lnTo>
                  <a:lnTo>
                    <a:pt x="1163" y="941"/>
                  </a:lnTo>
                  <a:lnTo>
                    <a:pt x="1156" y="942"/>
                  </a:lnTo>
                  <a:lnTo>
                    <a:pt x="1156" y="942"/>
                  </a:lnTo>
                  <a:lnTo>
                    <a:pt x="1162" y="935"/>
                  </a:lnTo>
                  <a:lnTo>
                    <a:pt x="1162" y="935"/>
                  </a:lnTo>
                  <a:lnTo>
                    <a:pt x="1152" y="936"/>
                  </a:lnTo>
                  <a:lnTo>
                    <a:pt x="1151" y="938"/>
                  </a:lnTo>
                  <a:lnTo>
                    <a:pt x="1151" y="939"/>
                  </a:lnTo>
                  <a:lnTo>
                    <a:pt x="1151" y="939"/>
                  </a:lnTo>
                  <a:lnTo>
                    <a:pt x="1153" y="941"/>
                  </a:lnTo>
                  <a:lnTo>
                    <a:pt x="1157" y="942"/>
                  </a:lnTo>
                  <a:lnTo>
                    <a:pt x="1157" y="942"/>
                  </a:lnTo>
                  <a:close/>
                  <a:moveTo>
                    <a:pt x="1646" y="934"/>
                  </a:moveTo>
                  <a:lnTo>
                    <a:pt x="1646" y="934"/>
                  </a:lnTo>
                  <a:lnTo>
                    <a:pt x="1657" y="934"/>
                  </a:lnTo>
                  <a:lnTo>
                    <a:pt x="1664" y="934"/>
                  </a:lnTo>
                  <a:lnTo>
                    <a:pt x="1670" y="929"/>
                  </a:lnTo>
                  <a:lnTo>
                    <a:pt x="1670" y="929"/>
                  </a:lnTo>
                  <a:lnTo>
                    <a:pt x="1654" y="927"/>
                  </a:lnTo>
                  <a:lnTo>
                    <a:pt x="1654" y="927"/>
                  </a:lnTo>
                  <a:lnTo>
                    <a:pt x="1650" y="927"/>
                  </a:lnTo>
                  <a:lnTo>
                    <a:pt x="1648" y="928"/>
                  </a:lnTo>
                  <a:lnTo>
                    <a:pt x="1646" y="931"/>
                  </a:lnTo>
                  <a:lnTo>
                    <a:pt x="1646" y="932"/>
                  </a:lnTo>
                  <a:lnTo>
                    <a:pt x="1646" y="932"/>
                  </a:lnTo>
                  <a:lnTo>
                    <a:pt x="1639" y="923"/>
                  </a:lnTo>
                  <a:lnTo>
                    <a:pt x="1639" y="923"/>
                  </a:lnTo>
                  <a:lnTo>
                    <a:pt x="1628" y="927"/>
                  </a:lnTo>
                  <a:lnTo>
                    <a:pt x="1618" y="931"/>
                  </a:lnTo>
                  <a:lnTo>
                    <a:pt x="1618" y="931"/>
                  </a:lnTo>
                  <a:lnTo>
                    <a:pt x="1609" y="935"/>
                  </a:lnTo>
                  <a:lnTo>
                    <a:pt x="1600" y="936"/>
                  </a:lnTo>
                  <a:lnTo>
                    <a:pt x="1592" y="935"/>
                  </a:lnTo>
                  <a:lnTo>
                    <a:pt x="1584" y="931"/>
                  </a:lnTo>
                  <a:lnTo>
                    <a:pt x="1584" y="931"/>
                  </a:lnTo>
                  <a:lnTo>
                    <a:pt x="1580" y="934"/>
                  </a:lnTo>
                  <a:lnTo>
                    <a:pt x="1576" y="935"/>
                  </a:lnTo>
                  <a:lnTo>
                    <a:pt x="1576" y="935"/>
                  </a:lnTo>
                  <a:lnTo>
                    <a:pt x="1571" y="934"/>
                  </a:lnTo>
                  <a:lnTo>
                    <a:pt x="1567" y="931"/>
                  </a:lnTo>
                  <a:lnTo>
                    <a:pt x="1567" y="931"/>
                  </a:lnTo>
                  <a:lnTo>
                    <a:pt x="1563" y="932"/>
                  </a:lnTo>
                  <a:lnTo>
                    <a:pt x="1560" y="935"/>
                  </a:lnTo>
                  <a:lnTo>
                    <a:pt x="1558" y="942"/>
                  </a:lnTo>
                  <a:lnTo>
                    <a:pt x="1556" y="945"/>
                  </a:lnTo>
                  <a:lnTo>
                    <a:pt x="1553" y="947"/>
                  </a:lnTo>
                  <a:lnTo>
                    <a:pt x="1551" y="950"/>
                  </a:lnTo>
                  <a:lnTo>
                    <a:pt x="1545" y="952"/>
                  </a:lnTo>
                  <a:lnTo>
                    <a:pt x="1545" y="952"/>
                  </a:lnTo>
                  <a:lnTo>
                    <a:pt x="1552" y="959"/>
                  </a:lnTo>
                  <a:lnTo>
                    <a:pt x="1552" y="959"/>
                  </a:lnTo>
                  <a:lnTo>
                    <a:pt x="1567" y="954"/>
                  </a:lnTo>
                  <a:lnTo>
                    <a:pt x="1567" y="954"/>
                  </a:lnTo>
                  <a:lnTo>
                    <a:pt x="1566" y="950"/>
                  </a:lnTo>
                  <a:lnTo>
                    <a:pt x="1566" y="947"/>
                  </a:lnTo>
                  <a:lnTo>
                    <a:pt x="1566" y="947"/>
                  </a:lnTo>
                  <a:lnTo>
                    <a:pt x="1571" y="943"/>
                  </a:lnTo>
                  <a:lnTo>
                    <a:pt x="1576" y="942"/>
                  </a:lnTo>
                  <a:lnTo>
                    <a:pt x="1588" y="941"/>
                  </a:lnTo>
                  <a:lnTo>
                    <a:pt x="1588" y="941"/>
                  </a:lnTo>
                  <a:lnTo>
                    <a:pt x="1592" y="941"/>
                  </a:lnTo>
                  <a:lnTo>
                    <a:pt x="1596" y="942"/>
                  </a:lnTo>
                  <a:lnTo>
                    <a:pt x="1600" y="943"/>
                  </a:lnTo>
                  <a:lnTo>
                    <a:pt x="1603" y="947"/>
                  </a:lnTo>
                  <a:lnTo>
                    <a:pt x="1603" y="947"/>
                  </a:lnTo>
                  <a:lnTo>
                    <a:pt x="1594" y="950"/>
                  </a:lnTo>
                  <a:lnTo>
                    <a:pt x="1592" y="952"/>
                  </a:lnTo>
                  <a:lnTo>
                    <a:pt x="1591" y="953"/>
                  </a:lnTo>
                  <a:lnTo>
                    <a:pt x="1591" y="953"/>
                  </a:lnTo>
                  <a:lnTo>
                    <a:pt x="1617" y="956"/>
                  </a:lnTo>
                  <a:lnTo>
                    <a:pt x="1617" y="956"/>
                  </a:lnTo>
                  <a:lnTo>
                    <a:pt x="1610" y="945"/>
                  </a:lnTo>
                  <a:lnTo>
                    <a:pt x="1610" y="945"/>
                  </a:lnTo>
                  <a:lnTo>
                    <a:pt x="1618" y="943"/>
                  </a:lnTo>
                  <a:lnTo>
                    <a:pt x="1627" y="941"/>
                  </a:lnTo>
                  <a:lnTo>
                    <a:pt x="1634" y="938"/>
                  </a:lnTo>
                  <a:lnTo>
                    <a:pt x="1638" y="938"/>
                  </a:lnTo>
                  <a:lnTo>
                    <a:pt x="1643" y="939"/>
                  </a:lnTo>
                  <a:lnTo>
                    <a:pt x="1643" y="939"/>
                  </a:lnTo>
                  <a:lnTo>
                    <a:pt x="1646" y="934"/>
                  </a:lnTo>
                  <a:lnTo>
                    <a:pt x="1646" y="934"/>
                  </a:lnTo>
                  <a:close/>
                  <a:moveTo>
                    <a:pt x="335" y="902"/>
                  </a:moveTo>
                  <a:lnTo>
                    <a:pt x="335" y="902"/>
                  </a:lnTo>
                  <a:lnTo>
                    <a:pt x="331" y="910"/>
                  </a:lnTo>
                  <a:lnTo>
                    <a:pt x="331" y="910"/>
                  </a:lnTo>
                  <a:lnTo>
                    <a:pt x="342" y="911"/>
                  </a:lnTo>
                  <a:lnTo>
                    <a:pt x="346" y="910"/>
                  </a:lnTo>
                  <a:lnTo>
                    <a:pt x="350" y="907"/>
                  </a:lnTo>
                  <a:lnTo>
                    <a:pt x="350" y="907"/>
                  </a:lnTo>
                  <a:lnTo>
                    <a:pt x="353" y="906"/>
                  </a:lnTo>
                  <a:lnTo>
                    <a:pt x="356" y="906"/>
                  </a:lnTo>
                  <a:lnTo>
                    <a:pt x="364" y="906"/>
                  </a:lnTo>
                  <a:lnTo>
                    <a:pt x="364" y="906"/>
                  </a:lnTo>
                  <a:lnTo>
                    <a:pt x="377" y="905"/>
                  </a:lnTo>
                  <a:lnTo>
                    <a:pt x="388" y="905"/>
                  </a:lnTo>
                  <a:lnTo>
                    <a:pt x="388" y="905"/>
                  </a:lnTo>
                  <a:lnTo>
                    <a:pt x="392" y="903"/>
                  </a:lnTo>
                  <a:lnTo>
                    <a:pt x="395" y="902"/>
                  </a:lnTo>
                  <a:lnTo>
                    <a:pt x="395" y="899"/>
                  </a:lnTo>
                  <a:lnTo>
                    <a:pt x="392" y="896"/>
                  </a:lnTo>
                  <a:lnTo>
                    <a:pt x="392" y="896"/>
                  </a:lnTo>
                  <a:lnTo>
                    <a:pt x="378" y="896"/>
                  </a:lnTo>
                  <a:lnTo>
                    <a:pt x="378" y="896"/>
                  </a:lnTo>
                  <a:lnTo>
                    <a:pt x="378" y="893"/>
                  </a:lnTo>
                  <a:lnTo>
                    <a:pt x="378" y="893"/>
                  </a:lnTo>
                  <a:lnTo>
                    <a:pt x="381" y="888"/>
                  </a:lnTo>
                  <a:lnTo>
                    <a:pt x="381" y="888"/>
                  </a:lnTo>
                  <a:lnTo>
                    <a:pt x="383" y="880"/>
                  </a:lnTo>
                  <a:lnTo>
                    <a:pt x="383" y="877"/>
                  </a:lnTo>
                  <a:lnTo>
                    <a:pt x="382" y="874"/>
                  </a:lnTo>
                  <a:lnTo>
                    <a:pt x="379" y="873"/>
                  </a:lnTo>
                  <a:lnTo>
                    <a:pt x="377" y="871"/>
                  </a:lnTo>
                  <a:lnTo>
                    <a:pt x="365" y="869"/>
                  </a:lnTo>
                  <a:lnTo>
                    <a:pt x="365" y="869"/>
                  </a:lnTo>
                  <a:lnTo>
                    <a:pt x="356" y="884"/>
                  </a:lnTo>
                  <a:lnTo>
                    <a:pt x="356" y="884"/>
                  </a:lnTo>
                  <a:lnTo>
                    <a:pt x="353" y="888"/>
                  </a:lnTo>
                  <a:lnTo>
                    <a:pt x="350" y="889"/>
                  </a:lnTo>
                  <a:lnTo>
                    <a:pt x="350" y="889"/>
                  </a:lnTo>
                  <a:lnTo>
                    <a:pt x="345" y="891"/>
                  </a:lnTo>
                  <a:lnTo>
                    <a:pt x="341" y="895"/>
                  </a:lnTo>
                  <a:lnTo>
                    <a:pt x="334" y="902"/>
                  </a:lnTo>
                  <a:lnTo>
                    <a:pt x="334" y="902"/>
                  </a:lnTo>
                  <a:lnTo>
                    <a:pt x="334" y="887"/>
                  </a:lnTo>
                  <a:lnTo>
                    <a:pt x="334" y="887"/>
                  </a:lnTo>
                  <a:lnTo>
                    <a:pt x="325" y="887"/>
                  </a:lnTo>
                  <a:lnTo>
                    <a:pt x="325" y="887"/>
                  </a:lnTo>
                  <a:lnTo>
                    <a:pt x="327" y="902"/>
                  </a:lnTo>
                  <a:lnTo>
                    <a:pt x="327" y="902"/>
                  </a:lnTo>
                  <a:lnTo>
                    <a:pt x="335" y="902"/>
                  </a:lnTo>
                  <a:lnTo>
                    <a:pt x="335" y="902"/>
                  </a:lnTo>
                  <a:close/>
                  <a:moveTo>
                    <a:pt x="800" y="601"/>
                  </a:moveTo>
                  <a:lnTo>
                    <a:pt x="800" y="601"/>
                  </a:lnTo>
                  <a:lnTo>
                    <a:pt x="796" y="600"/>
                  </a:lnTo>
                  <a:lnTo>
                    <a:pt x="793" y="600"/>
                  </a:lnTo>
                  <a:lnTo>
                    <a:pt x="791" y="601"/>
                  </a:lnTo>
                  <a:lnTo>
                    <a:pt x="789" y="605"/>
                  </a:lnTo>
                  <a:lnTo>
                    <a:pt x="789" y="605"/>
                  </a:lnTo>
                  <a:lnTo>
                    <a:pt x="796" y="607"/>
                  </a:lnTo>
                  <a:lnTo>
                    <a:pt x="799" y="605"/>
                  </a:lnTo>
                  <a:lnTo>
                    <a:pt x="799" y="604"/>
                  </a:lnTo>
                  <a:lnTo>
                    <a:pt x="800" y="601"/>
                  </a:lnTo>
                  <a:lnTo>
                    <a:pt x="800" y="601"/>
                  </a:lnTo>
                  <a:lnTo>
                    <a:pt x="824" y="599"/>
                  </a:lnTo>
                  <a:lnTo>
                    <a:pt x="824" y="599"/>
                  </a:lnTo>
                  <a:lnTo>
                    <a:pt x="829" y="597"/>
                  </a:lnTo>
                  <a:lnTo>
                    <a:pt x="833" y="596"/>
                  </a:lnTo>
                  <a:lnTo>
                    <a:pt x="836" y="594"/>
                  </a:lnTo>
                  <a:lnTo>
                    <a:pt x="836" y="590"/>
                  </a:lnTo>
                  <a:lnTo>
                    <a:pt x="836" y="590"/>
                  </a:lnTo>
                  <a:lnTo>
                    <a:pt x="874" y="578"/>
                  </a:lnTo>
                  <a:lnTo>
                    <a:pt x="874" y="578"/>
                  </a:lnTo>
                  <a:lnTo>
                    <a:pt x="853" y="572"/>
                  </a:lnTo>
                  <a:lnTo>
                    <a:pt x="853" y="572"/>
                  </a:lnTo>
                  <a:lnTo>
                    <a:pt x="854" y="560"/>
                  </a:lnTo>
                  <a:lnTo>
                    <a:pt x="854" y="560"/>
                  </a:lnTo>
                  <a:lnTo>
                    <a:pt x="871" y="558"/>
                  </a:lnTo>
                  <a:lnTo>
                    <a:pt x="871" y="558"/>
                  </a:lnTo>
                  <a:lnTo>
                    <a:pt x="878" y="549"/>
                  </a:lnTo>
                  <a:lnTo>
                    <a:pt x="882" y="546"/>
                  </a:lnTo>
                  <a:lnTo>
                    <a:pt x="887" y="545"/>
                  </a:lnTo>
                  <a:lnTo>
                    <a:pt x="887" y="545"/>
                  </a:lnTo>
                  <a:lnTo>
                    <a:pt x="886" y="556"/>
                  </a:lnTo>
                  <a:lnTo>
                    <a:pt x="886" y="556"/>
                  </a:lnTo>
                  <a:lnTo>
                    <a:pt x="886" y="560"/>
                  </a:lnTo>
                  <a:lnTo>
                    <a:pt x="886" y="561"/>
                  </a:lnTo>
                  <a:lnTo>
                    <a:pt x="889" y="563"/>
                  </a:lnTo>
                  <a:lnTo>
                    <a:pt x="893" y="564"/>
                  </a:lnTo>
                  <a:lnTo>
                    <a:pt x="893" y="564"/>
                  </a:lnTo>
                  <a:lnTo>
                    <a:pt x="907" y="567"/>
                  </a:lnTo>
                  <a:lnTo>
                    <a:pt x="907" y="567"/>
                  </a:lnTo>
                  <a:lnTo>
                    <a:pt x="905" y="585"/>
                  </a:lnTo>
                  <a:lnTo>
                    <a:pt x="905" y="585"/>
                  </a:lnTo>
                  <a:lnTo>
                    <a:pt x="892" y="589"/>
                  </a:lnTo>
                  <a:lnTo>
                    <a:pt x="892" y="589"/>
                  </a:lnTo>
                  <a:lnTo>
                    <a:pt x="894" y="592"/>
                  </a:lnTo>
                  <a:lnTo>
                    <a:pt x="897" y="593"/>
                  </a:lnTo>
                  <a:lnTo>
                    <a:pt x="904" y="594"/>
                  </a:lnTo>
                  <a:lnTo>
                    <a:pt x="914" y="592"/>
                  </a:lnTo>
                  <a:lnTo>
                    <a:pt x="914" y="592"/>
                  </a:lnTo>
                  <a:lnTo>
                    <a:pt x="917" y="565"/>
                  </a:lnTo>
                  <a:lnTo>
                    <a:pt x="917" y="565"/>
                  </a:lnTo>
                  <a:lnTo>
                    <a:pt x="914" y="564"/>
                  </a:lnTo>
                  <a:lnTo>
                    <a:pt x="910" y="563"/>
                  </a:lnTo>
                  <a:lnTo>
                    <a:pt x="908" y="560"/>
                  </a:lnTo>
                  <a:lnTo>
                    <a:pt x="907" y="557"/>
                  </a:lnTo>
                  <a:lnTo>
                    <a:pt x="905" y="550"/>
                  </a:lnTo>
                  <a:lnTo>
                    <a:pt x="904" y="543"/>
                  </a:lnTo>
                  <a:lnTo>
                    <a:pt x="904" y="543"/>
                  </a:lnTo>
                  <a:lnTo>
                    <a:pt x="887" y="545"/>
                  </a:lnTo>
                  <a:lnTo>
                    <a:pt x="887" y="545"/>
                  </a:lnTo>
                  <a:lnTo>
                    <a:pt x="885" y="536"/>
                  </a:lnTo>
                  <a:lnTo>
                    <a:pt x="885" y="536"/>
                  </a:lnTo>
                  <a:lnTo>
                    <a:pt x="874" y="542"/>
                  </a:lnTo>
                  <a:lnTo>
                    <a:pt x="865" y="547"/>
                  </a:lnTo>
                  <a:lnTo>
                    <a:pt x="856" y="553"/>
                  </a:lnTo>
                  <a:lnTo>
                    <a:pt x="846" y="557"/>
                  </a:lnTo>
                  <a:lnTo>
                    <a:pt x="846" y="557"/>
                  </a:lnTo>
                  <a:lnTo>
                    <a:pt x="836" y="561"/>
                  </a:lnTo>
                  <a:lnTo>
                    <a:pt x="832" y="563"/>
                  </a:lnTo>
                  <a:lnTo>
                    <a:pt x="828" y="561"/>
                  </a:lnTo>
                  <a:lnTo>
                    <a:pt x="828" y="561"/>
                  </a:lnTo>
                  <a:lnTo>
                    <a:pt x="822" y="561"/>
                  </a:lnTo>
                  <a:lnTo>
                    <a:pt x="818" y="563"/>
                  </a:lnTo>
                  <a:lnTo>
                    <a:pt x="815" y="565"/>
                  </a:lnTo>
                  <a:lnTo>
                    <a:pt x="814" y="569"/>
                  </a:lnTo>
                  <a:lnTo>
                    <a:pt x="814" y="569"/>
                  </a:lnTo>
                  <a:lnTo>
                    <a:pt x="822" y="576"/>
                  </a:lnTo>
                  <a:lnTo>
                    <a:pt x="822" y="576"/>
                  </a:lnTo>
                  <a:lnTo>
                    <a:pt x="815" y="590"/>
                  </a:lnTo>
                  <a:lnTo>
                    <a:pt x="815" y="590"/>
                  </a:lnTo>
                  <a:lnTo>
                    <a:pt x="797" y="589"/>
                  </a:lnTo>
                  <a:lnTo>
                    <a:pt x="797" y="589"/>
                  </a:lnTo>
                  <a:lnTo>
                    <a:pt x="800" y="601"/>
                  </a:lnTo>
                  <a:lnTo>
                    <a:pt x="800" y="601"/>
                  </a:lnTo>
                  <a:close/>
                  <a:moveTo>
                    <a:pt x="1689" y="946"/>
                  </a:moveTo>
                  <a:lnTo>
                    <a:pt x="1689" y="946"/>
                  </a:lnTo>
                  <a:lnTo>
                    <a:pt x="1682" y="946"/>
                  </a:lnTo>
                  <a:lnTo>
                    <a:pt x="1675" y="946"/>
                  </a:lnTo>
                  <a:lnTo>
                    <a:pt x="1668" y="945"/>
                  </a:lnTo>
                  <a:lnTo>
                    <a:pt x="1661" y="942"/>
                  </a:lnTo>
                  <a:lnTo>
                    <a:pt x="1661" y="942"/>
                  </a:lnTo>
                  <a:lnTo>
                    <a:pt x="1657" y="942"/>
                  </a:lnTo>
                  <a:lnTo>
                    <a:pt x="1654" y="943"/>
                  </a:lnTo>
                  <a:lnTo>
                    <a:pt x="1653" y="945"/>
                  </a:lnTo>
                  <a:lnTo>
                    <a:pt x="1653" y="945"/>
                  </a:lnTo>
                  <a:lnTo>
                    <a:pt x="1649" y="949"/>
                  </a:lnTo>
                  <a:lnTo>
                    <a:pt x="1643" y="952"/>
                  </a:lnTo>
                  <a:lnTo>
                    <a:pt x="1643" y="952"/>
                  </a:lnTo>
                  <a:lnTo>
                    <a:pt x="1641" y="954"/>
                  </a:lnTo>
                  <a:lnTo>
                    <a:pt x="1639" y="959"/>
                  </a:lnTo>
                  <a:lnTo>
                    <a:pt x="1639" y="959"/>
                  </a:lnTo>
                  <a:lnTo>
                    <a:pt x="1650" y="960"/>
                  </a:lnTo>
                  <a:lnTo>
                    <a:pt x="1656" y="959"/>
                  </a:lnTo>
                  <a:lnTo>
                    <a:pt x="1657" y="957"/>
                  </a:lnTo>
                  <a:lnTo>
                    <a:pt x="1659" y="954"/>
                  </a:lnTo>
                  <a:lnTo>
                    <a:pt x="1660" y="947"/>
                  </a:lnTo>
                  <a:lnTo>
                    <a:pt x="1660" y="947"/>
                  </a:lnTo>
                  <a:lnTo>
                    <a:pt x="1663" y="952"/>
                  </a:lnTo>
                  <a:lnTo>
                    <a:pt x="1666" y="953"/>
                  </a:lnTo>
                  <a:lnTo>
                    <a:pt x="1666" y="953"/>
                  </a:lnTo>
                  <a:lnTo>
                    <a:pt x="1678" y="952"/>
                  </a:lnTo>
                  <a:lnTo>
                    <a:pt x="1689" y="949"/>
                  </a:lnTo>
                  <a:lnTo>
                    <a:pt x="1689" y="949"/>
                  </a:lnTo>
                  <a:lnTo>
                    <a:pt x="1689" y="946"/>
                  </a:lnTo>
                  <a:lnTo>
                    <a:pt x="1689" y="946"/>
                  </a:lnTo>
                  <a:lnTo>
                    <a:pt x="1702" y="941"/>
                  </a:lnTo>
                  <a:lnTo>
                    <a:pt x="1702" y="941"/>
                  </a:lnTo>
                  <a:lnTo>
                    <a:pt x="1706" y="939"/>
                  </a:lnTo>
                  <a:lnTo>
                    <a:pt x="1711" y="938"/>
                  </a:lnTo>
                  <a:lnTo>
                    <a:pt x="1711" y="938"/>
                  </a:lnTo>
                  <a:lnTo>
                    <a:pt x="1732" y="939"/>
                  </a:lnTo>
                  <a:lnTo>
                    <a:pt x="1732" y="939"/>
                  </a:lnTo>
                  <a:lnTo>
                    <a:pt x="1733" y="942"/>
                  </a:lnTo>
                  <a:lnTo>
                    <a:pt x="1733" y="945"/>
                  </a:lnTo>
                  <a:lnTo>
                    <a:pt x="1731" y="950"/>
                  </a:lnTo>
                  <a:lnTo>
                    <a:pt x="1729" y="953"/>
                  </a:lnTo>
                  <a:lnTo>
                    <a:pt x="1729" y="956"/>
                  </a:lnTo>
                  <a:lnTo>
                    <a:pt x="1731" y="959"/>
                  </a:lnTo>
                  <a:lnTo>
                    <a:pt x="1733" y="963"/>
                  </a:lnTo>
                  <a:lnTo>
                    <a:pt x="1733" y="963"/>
                  </a:lnTo>
                  <a:lnTo>
                    <a:pt x="1776" y="964"/>
                  </a:lnTo>
                  <a:lnTo>
                    <a:pt x="1776" y="964"/>
                  </a:lnTo>
                  <a:lnTo>
                    <a:pt x="1778" y="961"/>
                  </a:lnTo>
                  <a:lnTo>
                    <a:pt x="1776" y="960"/>
                  </a:lnTo>
                  <a:lnTo>
                    <a:pt x="1775" y="959"/>
                  </a:lnTo>
                  <a:lnTo>
                    <a:pt x="1774" y="957"/>
                  </a:lnTo>
                  <a:lnTo>
                    <a:pt x="1769" y="957"/>
                  </a:lnTo>
                  <a:lnTo>
                    <a:pt x="1767" y="957"/>
                  </a:lnTo>
                  <a:lnTo>
                    <a:pt x="1767" y="956"/>
                  </a:lnTo>
                  <a:lnTo>
                    <a:pt x="1767" y="956"/>
                  </a:lnTo>
                  <a:lnTo>
                    <a:pt x="1775" y="953"/>
                  </a:lnTo>
                  <a:lnTo>
                    <a:pt x="1780" y="947"/>
                  </a:lnTo>
                  <a:lnTo>
                    <a:pt x="1780" y="947"/>
                  </a:lnTo>
                  <a:lnTo>
                    <a:pt x="1757" y="943"/>
                  </a:lnTo>
                  <a:lnTo>
                    <a:pt x="1757" y="943"/>
                  </a:lnTo>
                  <a:lnTo>
                    <a:pt x="1760" y="923"/>
                  </a:lnTo>
                  <a:lnTo>
                    <a:pt x="1760" y="923"/>
                  </a:lnTo>
                  <a:lnTo>
                    <a:pt x="1750" y="924"/>
                  </a:lnTo>
                  <a:lnTo>
                    <a:pt x="1743" y="924"/>
                  </a:lnTo>
                  <a:lnTo>
                    <a:pt x="1739" y="921"/>
                  </a:lnTo>
                  <a:lnTo>
                    <a:pt x="1733" y="916"/>
                  </a:lnTo>
                  <a:lnTo>
                    <a:pt x="1733" y="916"/>
                  </a:lnTo>
                  <a:lnTo>
                    <a:pt x="1731" y="910"/>
                  </a:lnTo>
                  <a:lnTo>
                    <a:pt x="1725" y="907"/>
                  </a:lnTo>
                  <a:lnTo>
                    <a:pt x="1720" y="905"/>
                  </a:lnTo>
                  <a:lnTo>
                    <a:pt x="1714" y="905"/>
                  </a:lnTo>
                  <a:lnTo>
                    <a:pt x="1714" y="905"/>
                  </a:lnTo>
                  <a:lnTo>
                    <a:pt x="1707" y="905"/>
                  </a:lnTo>
                  <a:lnTo>
                    <a:pt x="1707" y="905"/>
                  </a:lnTo>
                  <a:lnTo>
                    <a:pt x="1699" y="905"/>
                  </a:lnTo>
                  <a:lnTo>
                    <a:pt x="1695" y="907"/>
                  </a:lnTo>
                  <a:lnTo>
                    <a:pt x="1692" y="911"/>
                  </a:lnTo>
                  <a:lnTo>
                    <a:pt x="1690" y="918"/>
                  </a:lnTo>
                  <a:lnTo>
                    <a:pt x="1690" y="918"/>
                  </a:lnTo>
                  <a:lnTo>
                    <a:pt x="1720" y="916"/>
                  </a:lnTo>
                  <a:lnTo>
                    <a:pt x="1720" y="916"/>
                  </a:lnTo>
                  <a:lnTo>
                    <a:pt x="1717" y="921"/>
                  </a:lnTo>
                  <a:lnTo>
                    <a:pt x="1714" y="923"/>
                  </a:lnTo>
                  <a:lnTo>
                    <a:pt x="1710" y="923"/>
                  </a:lnTo>
                  <a:lnTo>
                    <a:pt x="1706" y="923"/>
                  </a:lnTo>
                  <a:lnTo>
                    <a:pt x="1706" y="923"/>
                  </a:lnTo>
                  <a:lnTo>
                    <a:pt x="1700" y="923"/>
                  </a:lnTo>
                  <a:lnTo>
                    <a:pt x="1697" y="923"/>
                  </a:lnTo>
                  <a:lnTo>
                    <a:pt x="1695" y="925"/>
                  </a:lnTo>
                  <a:lnTo>
                    <a:pt x="1692" y="929"/>
                  </a:lnTo>
                  <a:lnTo>
                    <a:pt x="1692" y="929"/>
                  </a:lnTo>
                  <a:lnTo>
                    <a:pt x="1690" y="934"/>
                  </a:lnTo>
                  <a:lnTo>
                    <a:pt x="1689" y="938"/>
                  </a:lnTo>
                  <a:lnTo>
                    <a:pt x="1689" y="946"/>
                  </a:lnTo>
                  <a:lnTo>
                    <a:pt x="1689" y="946"/>
                  </a:lnTo>
                  <a:close/>
                  <a:moveTo>
                    <a:pt x="1828" y="392"/>
                  </a:moveTo>
                  <a:lnTo>
                    <a:pt x="1828" y="392"/>
                  </a:lnTo>
                  <a:lnTo>
                    <a:pt x="1822" y="395"/>
                  </a:lnTo>
                  <a:lnTo>
                    <a:pt x="1816" y="396"/>
                  </a:lnTo>
                  <a:lnTo>
                    <a:pt x="1811" y="396"/>
                  </a:lnTo>
                  <a:lnTo>
                    <a:pt x="1803" y="396"/>
                  </a:lnTo>
                  <a:lnTo>
                    <a:pt x="1803" y="396"/>
                  </a:lnTo>
                  <a:lnTo>
                    <a:pt x="1798" y="396"/>
                  </a:lnTo>
                  <a:lnTo>
                    <a:pt x="1794" y="396"/>
                  </a:lnTo>
                  <a:lnTo>
                    <a:pt x="1790" y="398"/>
                  </a:lnTo>
                  <a:lnTo>
                    <a:pt x="1786" y="401"/>
                  </a:lnTo>
                  <a:lnTo>
                    <a:pt x="1786" y="401"/>
                  </a:lnTo>
                  <a:lnTo>
                    <a:pt x="1786" y="407"/>
                  </a:lnTo>
                  <a:lnTo>
                    <a:pt x="1786" y="407"/>
                  </a:lnTo>
                  <a:lnTo>
                    <a:pt x="1789" y="412"/>
                  </a:lnTo>
                  <a:lnTo>
                    <a:pt x="1790" y="413"/>
                  </a:lnTo>
                  <a:lnTo>
                    <a:pt x="1794" y="413"/>
                  </a:lnTo>
                  <a:lnTo>
                    <a:pt x="1800" y="412"/>
                  </a:lnTo>
                  <a:lnTo>
                    <a:pt x="1800" y="412"/>
                  </a:lnTo>
                  <a:lnTo>
                    <a:pt x="1803" y="410"/>
                  </a:lnTo>
                  <a:lnTo>
                    <a:pt x="1807" y="410"/>
                  </a:lnTo>
                  <a:lnTo>
                    <a:pt x="1807" y="410"/>
                  </a:lnTo>
                  <a:lnTo>
                    <a:pt x="1819" y="410"/>
                  </a:lnTo>
                  <a:lnTo>
                    <a:pt x="1825" y="412"/>
                  </a:lnTo>
                  <a:lnTo>
                    <a:pt x="1830" y="414"/>
                  </a:lnTo>
                  <a:lnTo>
                    <a:pt x="1830" y="414"/>
                  </a:lnTo>
                  <a:lnTo>
                    <a:pt x="1826" y="399"/>
                  </a:lnTo>
                  <a:lnTo>
                    <a:pt x="1826" y="399"/>
                  </a:lnTo>
                  <a:lnTo>
                    <a:pt x="1837" y="401"/>
                  </a:lnTo>
                  <a:lnTo>
                    <a:pt x="1847" y="399"/>
                  </a:lnTo>
                  <a:lnTo>
                    <a:pt x="1847" y="399"/>
                  </a:lnTo>
                  <a:lnTo>
                    <a:pt x="1858" y="399"/>
                  </a:lnTo>
                  <a:lnTo>
                    <a:pt x="1864" y="396"/>
                  </a:lnTo>
                  <a:lnTo>
                    <a:pt x="1865" y="395"/>
                  </a:lnTo>
                  <a:lnTo>
                    <a:pt x="1866" y="391"/>
                  </a:lnTo>
                  <a:lnTo>
                    <a:pt x="1866" y="391"/>
                  </a:lnTo>
                  <a:lnTo>
                    <a:pt x="1868" y="389"/>
                  </a:lnTo>
                  <a:lnTo>
                    <a:pt x="1870" y="389"/>
                  </a:lnTo>
                  <a:lnTo>
                    <a:pt x="1870" y="389"/>
                  </a:lnTo>
                  <a:lnTo>
                    <a:pt x="1884" y="385"/>
                  </a:lnTo>
                  <a:lnTo>
                    <a:pt x="1884" y="385"/>
                  </a:lnTo>
                  <a:lnTo>
                    <a:pt x="1902" y="383"/>
                  </a:lnTo>
                  <a:lnTo>
                    <a:pt x="1912" y="383"/>
                  </a:lnTo>
                  <a:lnTo>
                    <a:pt x="1916" y="384"/>
                  </a:lnTo>
                  <a:lnTo>
                    <a:pt x="1922" y="385"/>
                  </a:lnTo>
                  <a:lnTo>
                    <a:pt x="1922" y="385"/>
                  </a:lnTo>
                  <a:lnTo>
                    <a:pt x="1924" y="387"/>
                  </a:lnTo>
                  <a:lnTo>
                    <a:pt x="1929" y="387"/>
                  </a:lnTo>
                  <a:lnTo>
                    <a:pt x="1937" y="387"/>
                  </a:lnTo>
                  <a:lnTo>
                    <a:pt x="1937" y="387"/>
                  </a:lnTo>
                  <a:lnTo>
                    <a:pt x="1941" y="387"/>
                  </a:lnTo>
                  <a:lnTo>
                    <a:pt x="1944" y="385"/>
                  </a:lnTo>
                  <a:lnTo>
                    <a:pt x="1944" y="383"/>
                  </a:lnTo>
                  <a:lnTo>
                    <a:pt x="1944" y="381"/>
                  </a:lnTo>
                  <a:lnTo>
                    <a:pt x="1944" y="381"/>
                  </a:lnTo>
                  <a:lnTo>
                    <a:pt x="1926" y="370"/>
                  </a:lnTo>
                  <a:lnTo>
                    <a:pt x="1926" y="370"/>
                  </a:lnTo>
                  <a:lnTo>
                    <a:pt x="1930" y="355"/>
                  </a:lnTo>
                  <a:lnTo>
                    <a:pt x="1930" y="355"/>
                  </a:lnTo>
                  <a:lnTo>
                    <a:pt x="1915" y="355"/>
                  </a:lnTo>
                  <a:lnTo>
                    <a:pt x="1915" y="355"/>
                  </a:lnTo>
                  <a:lnTo>
                    <a:pt x="1909" y="366"/>
                  </a:lnTo>
                  <a:lnTo>
                    <a:pt x="1909" y="366"/>
                  </a:lnTo>
                  <a:lnTo>
                    <a:pt x="1904" y="363"/>
                  </a:lnTo>
                  <a:lnTo>
                    <a:pt x="1900" y="362"/>
                  </a:lnTo>
                  <a:lnTo>
                    <a:pt x="1890" y="365"/>
                  </a:lnTo>
                  <a:lnTo>
                    <a:pt x="1890" y="365"/>
                  </a:lnTo>
                  <a:lnTo>
                    <a:pt x="1884" y="366"/>
                  </a:lnTo>
                  <a:lnTo>
                    <a:pt x="1877" y="367"/>
                  </a:lnTo>
                  <a:lnTo>
                    <a:pt x="1872" y="366"/>
                  </a:lnTo>
                  <a:lnTo>
                    <a:pt x="1868" y="365"/>
                  </a:lnTo>
                  <a:lnTo>
                    <a:pt x="1865" y="362"/>
                  </a:lnTo>
                  <a:lnTo>
                    <a:pt x="1865" y="362"/>
                  </a:lnTo>
                  <a:lnTo>
                    <a:pt x="1852" y="377"/>
                  </a:lnTo>
                  <a:lnTo>
                    <a:pt x="1852" y="377"/>
                  </a:lnTo>
                  <a:lnTo>
                    <a:pt x="1832" y="374"/>
                  </a:lnTo>
                  <a:lnTo>
                    <a:pt x="1832" y="374"/>
                  </a:lnTo>
                  <a:lnTo>
                    <a:pt x="1834" y="365"/>
                  </a:lnTo>
                  <a:lnTo>
                    <a:pt x="1834" y="365"/>
                  </a:lnTo>
                  <a:lnTo>
                    <a:pt x="1846" y="359"/>
                  </a:lnTo>
                  <a:lnTo>
                    <a:pt x="1846" y="359"/>
                  </a:lnTo>
                  <a:lnTo>
                    <a:pt x="1833" y="353"/>
                  </a:lnTo>
                  <a:lnTo>
                    <a:pt x="1822" y="348"/>
                  </a:lnTo>
                  <a:lnTo>
                    <a:pt x="1811" y="342"/>
                  </a:lnTo>
                  <a:lnTo>
                    <a:pt x="1805" y="341"/>
                  </a:lnTo>
                  <a:lnTo>
                    <a:pt x="1798" y="340"/>
                  </a:lnTo>
                  <a:lnTo>
                    <a:pt x="1798" y="340"/>
                  </a:lnTo>
                  <a:lnTo>
                    <a:pt x="1796" y="326"/>
                  </a:lnTo>
                  <a:lnTo>
                    <a:pt x="1796" y="326"/>
                  </a:lnTo>
                  <a:lnTo>
                    <a:pt x="1821" y="319"/>
                  </a:lnTo>
                  <a:lnTo>
                    <a:pt x="1821" y="319"/>
                  </a:lnTo>
                  <a:lnTo>
                    <a:pt x="1812" y="313"/>
                  </a:lnTo>
                  <a:lnTo>
                    <a:pt x="1810" y="313"/>
                  </a:lnTo>
                  <a:lnTo>
                    <a:pt x="1805" y="313"/>
                  </a:lnTo>
                  <a:lnTo>
                    <a:pt x="1805" y="313"/>
                  </a:lnTo>
                  <a:lnTo>
                    <a:pt x="1780" y="317"/>
                  </a:lnTo>
                  <a:lnTo>
                    <a:pt x="1780" y="317"/>
                  </a:lnTo>
                  <a:lnTo>
                    <a:pt x="1776" y="320"/>
                  </a:lnTo>
                  <a:lnTo>
                    <a:pt x="1776" y="320"/>
                  </a:lnTo>
                  <a:lnTo>
                    <a:pt x="1783" y="330"/>
                  </a:lnTo>
                  <a:lnTo>
                    <a:pt x="1783" y="330"/>
                  </a:lnTo>
                  <a:lnTo>
                    <a:pt x="1778" y="333"/>
                  </a:lnTo>
                  <a:lnTo>
                    <a:pt x="1776" y="337"/>
                  </a:lnTo>
                  <a:lnTo>
                    <a:pt x="1776" y="341"/>
                  </a:lnTo>
                  <a:lnTo>
                    <a:pt x="1778" y="345"/>
                  </a:lnTo>
                  <a:lnTo>
                    <a:pt x="1778" y="345"/>
                  </a:lnTo>
                  <a:lnTo>
                    <a:pt x="1779" y="347"/>
                  </a:lnTo>
                  <a:lnTo>
                    <a:pt x="1780" y="348"/>
                  </a:lnTo>
                  <a:lnTo>
                    <a:pt x="1785" y="348"/>
                  </a:lnTo>
                  <a:lnTo>
                    <a:pt x="1789" y="348"/>
                  </a:lnTo>
                  <a:lnTo>
                    <a:pt x="1794" y="348"/>
                  </a:lnTo>
                  <a:lnTo>
                    <a:pt x="1794" y="348"/>
                  </a:lnTo>
                  <a:lnTo>
                    <a:pt x="1789" y="351"/>
                  </a:lnTo>
                  <a:lnTo>
                    <a:pt x="1783" y="352"/>
                  </a:lnTo>
                  <a:lnTo>
                    <a:pt x="1772" y="353"/>
                  </a:lnTo>
                  <a:lnTo>
                    <a:pt x="1760" y="352"/>
                  </a:lnTo>
                  <a:lnTo>
                    <a:pt x="1749" y="352"/>
                  </a:lnTo>
                  <a:lnTo>
                    <a:pt x="1749" y="352"/>
                  </a:lnTo>
                  <a:lnTo>
                    <a:pt x="1749" y="356"/>
                  </a:lnTo>
                  <a:lnTo>
                    <a:pt x="1749" y="360"/>
                  </a:lnTo>
                  <a:lnTo>
                    <a:pt x="1750" y="363"/>
                  </a:lnTo>
                  <a:lnTo>
                    <a:pt x="1753" y="365"/>
                  </a:lnTo>
                  <a:lnTo>
                    <a:pt x="1753" y="365"/>
                  </a:lnTo>
                  <a:lnTo>
                    <a:pt x="1761" y="363"/>
                  </a:lnTo>
                  <a:lnTo>
                    <a:pt x="1768" y="365"/>
                  </a:lnTo>
                  <a:lnTo>
                    <a:pt x="1780" y="370"/>
                  </a:lnTo>
                  <a:lnTo>
                    <a:pt x="1780" y="370"/>
                  </a:lnTo>
                  <a:lnTo>
                    <a:pt x="1785" y="362"/>
                  </a:lnTo>
                  <a:lnTo>
                    <a:pt x="1785" y="362"/>
                  </a:lnTo>
                  <a:lnTo>
                    <a:pt x="1793" y="360"/>
                  </a:lnTo>
                  <a:lnTo>
                    <a:pt x="1800" y="360"/>
                  </a:lnTo>
                  <a:lnTo>
                    <a:pt x="1808" y="362"/>
                  </a:lnTo>
                  <a:lnTo>
                    <a:pt x="1815" y="366"/>
                  </a:lnTo>
                  <a:lnTo>
                    <a:pt x="1815" y="366"/>
                  </a:lnTo>
                  <a:lnTo>
                    <a:pt x="1803" y="387"/>
                  </a:lnTo>
                  <a:lnTo>
                    <a:pt x="1803" y="387"/>
                  </a:lnTo>
                  <a:lnTo>
                    <a:pt x="1805" y="388"/>
                  </a:lnTo>
                  <a:lnTo>
                    <a:pt x="1808" y="388"/>
                  </a:lnTo>
                  <a:lnTo>
                    <a:pt x="1816" y="387"/>
                  </a:lnTo>
                  <a:lnTo>
                    <a:pt x="1819" y="387"/>
                  </a:lnTo>
                  <a:lnTo>
                    <a:pt x="1823" y="387"/>
                  </a:lnTo>
                  <a:lnTo>
                    <a:pt x="1826" y="389"/>
                  </a:lnTo>
                  <a:lnTo>
                    <a:pt x="1828" y="392"/>
                  </a:lnTo>
                  <a:lnTo>
                    <a:pt x="1828" y="392"/>
                  </a:lnTo>
                  <a:close/>
                  <a:moveTo>
                    <a:pt x="300" y="910"/>
                  </a:moveTo>
                  <a:lnTo>
                    <a:pt x="300" y="910"/>
                  </a:lnTo>
                  <a:lnTo>
                    <a:pt x="289" y="924"/>
                  </a:lnTo>
                  <a:lnTo>
                    <a:pt x="289" y="924"/>
                  </a:lnTo>
                  <a:lnTo>
                    <a:pt x="298" y="927"/>
                  </a:lnTo>
                  <a:lnTo>
                    <a:pt x="300" y="928"/>
                  </a:lnTo>
                  <a:lnTo>
                    <a:pt x="303" y="928"/>
                  </a:lnTo>
                  <a:lnTo>
                    <a:pt x="303" y="928"/>
                  </a:lnTo>
                  <a:lnTo>
                    <a:pt x="314" y="925"/>
                  </a:lnTo>
                  <a:lnTo>
                    <a:pt x="327" y="921"/>
                  </a:lnTo>
                  <a:lnTo>
                    <a:pt x="327" y="921"/>
                  </a:lnTo>
                  <a:lnTo>
                    <a:pt x="325" y="909"/>
                  </a:lnTo>
                  <a:lnTo>
                    <a:pt x="325" y="909"/>
                  </a:lnTo>
                  <a:lnTo>
                    <a:pt x="311" y="911"/>
                  </a:lnTo>
                  <a:lnTo>
                    <a:pt x="311" y="911"/>
                  </a:lnTo>
                  <a:lnTo>
                    <a:pt x="309" y="906"/>
                  </a:lnTo>
                  <a:lnTo>
                    <a:pt x="307" y="903"/>
                  </a:lnTo>
                  <a:lnTo>
                    <a:pt x="306" y="902"/>
                  </a:lnTo>
                  <a:lnTo>
                    <a:pt x="306" y="902"/>
                  </a:lnTo>
                  <a:lnTo>
                    <a:pt x="303" y="902"/>
                  </a:lnTo>
                  <a:lnTo>
                    <a:pt x="302" y="900"/>
                  </a:lnTo>
                  <a:lnTo>
                    <a:pt x="302" y="898"/>
                  </a:lnTo>
                  <a:lnTo>
                    <a:pt x="303" y="895"/>
                  </a:lnTo>
                  <a:lnTo>
                    <a:pt x="302" y="893"/>
                  </a:lnTo>
                  <a:lnTo>
                    <a:pt x="302" y="892"/>
                  </a:lnTo>
                  <a:lnTo>
                    <a:pt x="302" y="892"/>
                  </a:lnTo>
                  <a:lnTo>
                    <a:pt x="299" y="891"/>
                  </a:lnTo>
                  <a:lnTo>
                    <a:pt x="299" y="891"/>
                  </a:lnTo>
                  <a:lnTo>
                    <a:pt x="292" y="889"/>
                  </a:lnTo>
                  <a:lnTo>
                    <a:pt x="289" y="888"/>
                  </a:lnTo>
                  <a:lnTo>
                    <a:pt x="289" y="885"/>
                  </a:lnTo>
                  <a:lnTo>
                    <a:pt x="292" y="880"/>
                  </a:lnTo>
                  <a:lnTo>
                    <a:pt x="292" y="880"/>
                  </a:lnTo>
                  <a:lnTo>
                    <a:pt x="296" y="871"/>
                  </a:lnTo>
                  <a:lnTo>
                    <a:pt x="296" y="871"/>
                  </a:lnTo>
                  <a:lnTo>
                    <a:pt x="288" y="873"/>
                  </a:lnTo>
                  <a:lnTo>
                    <a:pt x="281" y="874"/>
                  </a:lnTo>
                  <a:lnTo>
                    <a:pt x="274" y="877"/>
                  </a:lnTo>
                  <a:lnTo>
                    <a:pt x="270" y="881"/>
                  </a:lnTo>
                  <a:lnTo>
                    <a:pt x="270" y="881"/>
                  </a:lnTo>
                  <a:lnTo>
                    <a:pt x="275" y="887"/>
                  </a:lnTo>
                  <a:lnTo>
                    <a:pt x="278" y="891"/>
                  </a:lnTo>
                  <a:lnTo>
                    <a:pt x="278" y="895"/>
                  </a:lnTo>
                  <a:lnTo>
                    <a:pt x="274" y="899"/>
                  </a:lnTo>
                  <a:lnTo>
                    <a:pt x="274" y="899"/>
                  </a:lnTo>
                  <a:lnTo>
                    <a:pt x="263" y="891"/>
                  </a:lnTo>
                  <a:lnTo>
                    <a:pt x="253" y="882"/>
                  </a:lnTo>
                  <a:lnTo>
                    <a:pt x="241" y="874"/>
                  </a:lnTo>
                  <a:lnTo>
                    <a:pt x="235" y="871"/>
                  </a:lnTo>
                  <a:lnTo>
                    <a:pt x="228" y="870"/>
                  </a:lnTo>
                  <a:lnTo>
                    <a:pt x="228" y="870"/>
                  </a:lnTo>
                  <a:lnTo>
                    <a:pt x="223" y="871"/>
                  </a:lnTo>
                  <a:lnTo>
                    <a:pt x="217" y="873"/>
                  </a:lnTo>
                  <a:lnTo>
                    <a:pt x="217" y="873"/>
                  </a:lnTo>
                  <a:lnTo>
                    <a:pt x="191" y="874"/>
                  </a:lnTo>
                  <a:lnTo>
                    <a:pt x="191" y="874"/>
                  </a:lnTo>
                  <a:lnTo>
                    <a:pt x="187" y="875"/>
                  </a:lnTo>
                  <a:lnTo>
                    <a:pt x="184" y="875"/>
                  </a:lnTo>
                  <a:lnTo>
                    <a:pt x="183" y="878"/>
                  </a:lnTo>
                  <a:lnTo>
                    <a:pt x="181" y="882"/>
                  </a:lnTo>
                  <a:lnTo>
                    <a:pt x="181" y="882"/>
                  </a:lnTo>
                  <a:lnTo>
                    <a:pt x="185" y="885"/>
                  </a:lnTo>
                  <a:lnTo>
                    <a:pt x="190" y="888"/>
                  </a:lnTo>
                  <a:lnTo>
                    <a:pt x="190" y="888"/>
                  </a:lnTo>
                  <a:lnTo>
                    <a:pt x="191" y="893"/>
                  </a:lnTo>
                  <a:lnTo>
                    <a:pt x="188" y="899"/>
                  </a:lnTo>
                  <a:lnTo>
                    <a:pt x="188" y="899"/>
                  </a:lnTo>
                  <a:lnTo>
                    <a:pt x="187" y="900"/>
                  </a:lnTo>
                  <a:lnTo>
                    <a:pt x="184" y="900"/>
                  </a:lnTo>
                  <a:lnTo>
                    <a:pt x="179" y="898"/>
                  </a:lnTo>
                  <a:lnTo>
                    <a:pt x="179" y="898"/>
                  </a:lnTo>
                  <a:lnTo>
                    <a:pt x="176" y="899"/>
                  </a:lnTo>
                  <a:lnTo>
                    <a:pt x="176" y="899"/>
                  </a:lnTo>
                  <a:lnTo>
                    <a:pt x="177" y="910"/>
                  </a:lnTo>
                  <a:lnTo>
                    <a:pt x="177" y="910"/>
                  </a:lnTo>
                  <a:lnTo>
                    <a:pt x="187" y="909"/>
                  </a:lnTo>
                  <a:lnTo>
                    <a:pt x="197" y="909"/>
                  </a:lnTo>
                  <a:lnTo>
                    <a:pt x="205" y="910"/>
                  </a:lnTo>
                  <a:lnTo>
                    <a:pt x="213" y="913"/>
                  </a:lnTo>
                  <a:lnTo>
                    <a:pt x="213" y="913"/>
                  </a:lnTo>
                  <a:lnTo>
                    <a:pt x="212" y="916"/>
                  </a:lnTo>
                  <a:lnTo>
                    <a:pt x="209" y="917"/>
                  </a:lnTo>
                  <a:lnTo>
                    <a:pt x="203" y="918"/>
                  </a:lnTo>
                  <a:lnTo>
                    <a:pt x="197" y="918"/>
                  </a:lnTo>
                  <a:lnTo>
                    <a:pt x="191" y="920"/>
                  </a:lnTo>
                  <a:lnTo>
                    <a:pt x="191" y="920"/>
                  </a:lnTo>
                  <a:lnTo>
                    <a:pt x="191" y="936"/>
                  </a:lnTo>
                  <a:lnTo>
                    <a:pt x="191" y="936"/>
                  </a:lnTo>
                  <a:lnTo>
                    <a:pt x="231" y="929"/>
                  </a:lnTo>
                  <a:lnTo>
                    <a:pt x="231" y="929"/>
                  </a:lnTo>
                  <a:lnTo>
                    <a:pt x="230" y="917"/>
                  </a:lnTo>
                  <a:lnTo>
                    <a:pt x="230" y="917"/>
                  </a:lnTo>
                  <a:lnTo>
                    <a:pt x="235" y="917"/>
                  </a:lnTo>
                  <a:lnTo>
                    <a:pt x="242" y="918"/>
                  </a:lnTo>
                  <a:lnTo>
                    <a:pt x="242" y="918"/>
                  </a:lnTo>
                  <a:lnTo>
                    <a:pt x="248" y="921"/>
                  </a:lnTo>
                  <a:lnTo>
                    <a:pt x="253" y="924"/>
                  </a:lnTo>
                  <a:lnTo>
                    <a:pt x="253" y="924"/>
                  </a:lnTo>
                  <a:lnTo>
                    <a:pt x="255" y="918"/>
                  </a:lnTo>
                  <a:lnTo>
                    <a:pt x="255" y="918"/>
                  </a:lnTo>
                  <a:lnTo>
                    <a:pt x="256" y="913"/>
                  </a:lnTo>
                  <a:lnTo>
                    <a:pt x="256" y="913"/>
                  </a:lnTo>
                  <a:lnTo>
                    <a:pt x="266" y="911"/>
                  </a:lnTo>
                  <a:lnTo>
                    <a:pt x="277" y="910"/>
                  </a:lnTo>
                  <a:lnTo>
                    <a:pt x="288" y="909"/>
                  </a:lnTo>
                  <a:lnTo>
                    <a:pt x="300" y="910"/>
                  </a:lnTo>
                  <a:lnTo>
                    <a:pt x="300" y="910"/>
                  </a:lnTo>
                  <a:close/>
                  <a:moveTo>
                    <a:pt x="2050" y="79"/>
                  </a:moveTo>
                  <a:lnTo>
                    <a:pt x="2050" y="79"/>
                  </a:lnTo>
                  <a:lnTo>
                    <a:pt x="2052" y="77"/>
                  </a:lnTo>
                  <a:lnTo>
                    <a:pt x="2053" y="74"/>
                  </a:lnTo>
                  <a:lnTo>
                    <a:pt x="2052" y="71"/>
                  </a:lnTo>
                  <a:lnTo>
                    <a:pt x="2046" y="63"/>
                  </a:lnTo>
                  <a:lnTo>
                    <a:pt x="2046" y="63"/>
                  </a:lnTo>
                  <a:lnTo>
                    <a:pt x="2075" y="56"/>
                  </a:lnTo>
                  <a:lnTo>
                    <a:pt x="2075" y="56"/>
                  </a:lnTo>
                  <a:lnTo>
                    <a:pt x="2075" y="45"/>
                  </a:lnTo>
                  <a:lnTo>
                    <a:pt x="2075" y="45"/>
                  </a:lnTo>
                  <a:lnTo>
                    <a:pt x="2059" y="46"/>
                  </a:lnTo>
                  <a:lnTo>
                    <a:pt x="2059" y="46"/>
                  </a:lnTo>
                  <a:lnTo>
                    <a:pt x="2048" y="46"/>
                  </a:lnTo>
                  <a:lnTo>
                    <a:pt x="2039" y="42"/>
                  </a:lnTo>
                  <a:lnTo>
                    <a:pt x="2034" y="36"/>
                  </a:lnTo>
                  <a:lnTo>
                    <a:pt x="2031" y="29"/>
                  </a:lnTo>
                  <a:lnTo>
                    <a:pt x="2031" y="29"/>
                  </a:lnTo>
                  <a:lnTo>
                    <a:pt x="2023" y="29"/>
                  </a:lnTo>
                  <a:lnTo>
                    <a:pt x="2016" y="34"/>
                  </a:lnTo>
                  <a:lnTo>
                    <a:pt x="2010" y="38"/>
                  </a:lnTo>
                  <a:lnTo>
                    <a:pt x="2008" y="46"/>
                  </a:lnTo>
                  <a:lnTo>
                    <a:pt x="2008" y="46"/>
                  </a:lnTo>
                  <a:lnTo>
                    <a:pt x="2021" y="46"/>
                  </a:lnTo>
                  <a:lnTo>
                    <a:pt x="2021" y="46"/>
                  </a:lnTo>
                  <a:lnTo>
                    <a:pt x="2021" y="49"/>
                  </a:lnTo>
                  <a:lnTo>
                    <a:pt x="2021" y="49"/>
                  </a:lnTo>
                  <a:lnTo>
                    <a:pt x="2014" y="50"/>
                  </a:lnTo>
                  <a:lnTo>
                    <a:pt x="2010" y="52"/>
                  </a:lnTo>
                  <a:lnTo>
                    <a:pt x="2009" y="53"/>
                  </a:lnTo>
                  <a:lnTo>
                    <a:pt x="2009" y="53"/>
                  </a:lnTo>
                  <a:lnTo>
                    <a:pt x="2006" y="56"/>
                  </a:lnTo>
                  <a:lnTo>
                    <a:pt x="2005" y="56"/>
                  </a:lnTo>
                  <a:lnTo>
                    <a:pt x="1998" y="56"/>
                  </a:lnTo>
                  <a:lnTo>
                    <a:pt x="1998" y="56"/>
                  </a:lnTo>
                  <a:lnTo>
                    <a:pt x="1990" y="56"/>
                  </a:lnTo>
                  <a:lnTo>
                    <a:pt x="1985" y="57"/>
                  </a:lnTo>
                  <a:lnTo>
                    <a:pt x="1981" y="61"/>
                  </a:lnTo>
                  <a:lnTo>
                    <a:pt x="1981" y="61"/>
                  </a:lnTo>
                  <a:lnTo>
                    <a:pt x="1978" y="63"/>
                  </a:lnTo>
                  <a:lnTo>
                    <a:pt x="1974" y="63"/>
                  </a:lnTo>
                  <a:lnTo>
                    <a:pt x="1974" y="63"/>
                  </a:lnTo>
                  <a:lnTo>
                    <a:pt x="1969" y="63"/>
                  </a:lnTo>
                  <a:lnTo>
                    <a:pt x="1965" y="63"/>
                  </a:lnTo>
                  <a:lnTo>
                    <a:pt x="1958" y="65"/>
                  </a:lnTo>
                  <a:lnTo>
                    <a:pt x="1951" y="70"/>
                  </a:lnTo>
                  <a:lnTo>
                    <a:pt x="1942" y="72"/>
                  </a:lnTo>
                  <a:lnTo>
                    <a:pt x="1942" y="72"/>
                  </a:lnTo>
                  <a:lnTo>
                    <a:pt x="1955" y="82"/>
                  </a:lnTo>
                  <a:lnTo>
                    <a:pt x="1965" y="90"/>
                  </a:lnTo>
                  <a:lnTo>
                    <a:pt x="1965" y="90"/>
                  </a:lnTo>
                  <a:lnTo>
                    <a:pt x="1969" y="95"/>
                  </a:lnTo>
                  <a:lnTo>
                    <a:pt x="1974" y="97"/>
                  </a:lnTo>
                  <a:lnTo>
                    <a:pt x="1980" y="100"/>
                  </a:lnTo>
                  <a:lnTo>
                    <a:pt x="1987" y="100"/>
                  </a:lnTo>
                  <a:lnTo>
                    <a:pt x="1987" y="100"/>
                  </a:lnTo>
                  <a:lnTo>
                    <a:pt x="1984" y="92"/>
                  </a:lnTo>
                  <a:lnTo>
                    <a:pt x="1984" y="92"/>
                  </a:lnTo>
                  <a:lnTo>
                    <a:pt x="1998" y="90"/>
                  </a:lnTo>
                  <a:lnTo>
                    <a:pt x="1998" y="90"/>
                  </a:lnTo>
                  <a:lnTo>
                    <a:pt x="2003" y="85"/>
                  </a:lnTo>
                  <a:lnTo>
                    <a:pt x="2008" y="79"/>
                  </a:lnTo>
                  <a:lnTo>
                    <a:pt x="2008" y="79"/>
                  </a:lnTo>
                  <a:lnTo>
                    <a:pt x="2010" y="72"/>
                  </a:lnTo>
                  <a:lnTo>
                    <a:pt x="2013" y="70"/>
                  </a:lnTo>
                  <a:lnTo>
                    <a:pt x="2019" y="70"/>
                  </a:lnTo>
                  <a:lnTo>
                    <a:pt x="2027" y="72"/>
                  </a:lnTo>
                  <a:lnTo>
                    <a:pt x="2027" y="72"/>
                  </a:lnTo>
                  <a:lnTo>
                    <a:pt x="2031" y="68"/>
                  </a:lnTo>
                  <a:lnTo>
                    <a:pt x="2034" y="67"/>
                  </a:lnTo>
                  <a:lnTo>
                    <a:pt x="2037" y="68"/>
                  </a:lnTo>
                  <a:lnTo>
                    <a:pt x="2039" y="71"/>
                  </a:lnTo>
                  <a:lnTo>
                    <a:pt x="2039" y="71"/>
                  </a:lnTo>
                  <a:lnTo>
                    <a:pt x="2041" y="75"/>
                  </a:lnTo>
                  <a:lnTo>
                    <a:pt x="2044" y="77"/>
                  </a:lnTo>
                  <a:lnTo>
                    <a:pt x="2050" y="79"/>
                  </a:lnTo>
                  <a:lnTo>
                    <a:pt x="2050" y="79"/>
                  </a:lnTo>
                  <a:close/>
                  <a:moveTo>
                    <a:pt x="1898" y="78"/>
                  </a:moveTo>
                  <a:lnTo>
                    <a:pt x="1898" y="78"/>
                  </a:lnTo>
                  <a:lnTo>
                    <a:pt x="1897" y="81"/>
                  </a:lnTo>
                  <a:lnTo>
                    <a:pt x="1897" y="81"/>
                  </a:lnTo>
                  <a:lnTo>
                    <a:pt x="1891" y="78"/>
                  </a:lnTo>
                  <a:lnTo>
                    <a:pt x="1886" y="77"/>
                  </a:lnTo>
                  <a:lnTo>
                    <a:pt x="1886" y="77"/>
                  </a:lnTo>
                  <a:lnTo>
                    <a:pt x="1884" y="72"/>
                  </a:lnTo>
                  <a:lnTo>
                    <a:pt x="1882" y="67"/>
                  </a:lnTo>
                  <a:lnTo>
                    <a:pt x="1882" y="67"/>
                  </a:lnTo>
                  <a:lnTo>
                    <a:pt x="1877" y="71"/>
                  </a:lnTo>
                  <a:lnTo>
                    <a:pt x="1873" y="74"/>
                  </a:lnTo>
                  <a:lnTo>
                    <a:pt x="1873" y="74"/>
                  </a:lnTo>
                  <a:lnTo>
                    <a:pt x="1868" y="78"/>
                  </a:lnTo>
                  <a:lnTo>
                    <a:pt x="1866" y="81"/>
                  </a:lnTo>
                  <a:lnTo>
                    <a:pt x="1865" y="83"/>
                  </a:lnTo>
                  <a:lnTo>
                    <a:pt x="1865" y="83"/>
                  </a:lnTo>
                  <a:lnTo>
                    <a:pt x="1865" y="88"/>
                  </a:lnTo>
                  <a:lnTo>
                    <a:pt x="1868" y="90"/>
                  </a:lnTo>
                  <a:lnTo>
                    <a:pt x="1870" y="92"/>
                  </a:lnTo>
                  <a:lnTo>
                    <a:pt x="1876" y="95"/>
                  </a:lnTo>
                  <a:lnTo>
                    <a:pt x="1876" y="95"/>
                  </a:lnTo>
                  <a:lnTo>
                    <a:pt x="1844" y="97"/>
                  </a:lnTo>
                  <a:lnTo>
                    <a:pt x="1844" y="97"/>
                  </a:lnTo>
                  <a:lnTo>
                    <a:pt x="1841" y="103"/>
                  </a:lnTo>
                  <a:lnTo>
                    <a:pt x="1841" y="103"/>
                  </a:lnTo>
                  <a:lnTo>
                    <a:pt x="1836" y="100"/>
                  </a:lnTo>
                  <a:lnTo>
                    <a:pt x="1833" y="100"/>
                  </a:lnTo>
                  <a:lnTo>
                    <a:pt x="1832" y="100"/>
                  </a:lnTo>
                  <a:lnTo>
                    <a:pt x="1832" y="100"/>
                  </a:lnTo>
                  <a:lnTo>
                    <a:pt x="1823" y="103"/>
                  </a:lnTo>
                  <a:lnTo>
                    <a:pt x="1815" y="104"/>
                  </a:lnTo>
                  <a:lnTo>
                    <a:pt x="1807" y="108"/>
                  </a:lnTo>
                  <a:lnTo>
                    <a:pt x="1804" y="111"/>
                  </a:lnTo>
                  <a:lnTo>
                    <a:pt x="1801" y="114"/>
                  </a:lnTo>
                  <a:lnTo>
                    <a:pt x="1801" y="114"/>
                  </a:lnTo>
                  <a:lnTo>
                    <a:pt x="1807" y="117"/>
                  </a:lnTo>
                  <a:lnTo>
                    <a:pt x="1811" y="118"/>
                  </a:lnTo>
                  <a:lnTo>
                    <a:pt x="1816" y="117"/>
                  </a:lnTo>
                  <a:lnTo>
                    <a:pt x="1821" y="113"/>
                  </a:lnTo>
                  <a:lnTo>
                    <a:pt x="1821" y="113"/>
                  </a:lnTo>
                  <a:lnTo>
                    <a:pt x="1823" y="111"/>
                  </a:lnTo>
                  <a:lnTo>
                    <a:pt x="1826" y="110"/>
                  </a:lnTo>
                  <a:lnTo>
                    <a:pt x="1833" y="110"/>
                  </a:lnTo>
                  <a:lnTo>
                    <a:pt x="1833" y="110"/>
                  </a:lnTo>
                  <a:lnTo>
                    <a:pt x="1836" y="111"/>
                  </a:lnTo>
                  <a:lnTo>
                    <a:pt x="1839" y="113"/>
                  </a:lnTo>
                  <a:lnTo>
                    <a:pt x="1841" y="115"/>
                  </a:lnTo>
                  <a:lnTo>
                    <a:pt x="1843" y="119"/>
                  </a:lnTo>
                  <a:lnTo>
                    <a:pt x="1846" y="124"/>
                  </a:lnTo>
                  <a:lnTo>
                    <a:pt x="1846" y="124"/>
                  </a:lnTo>
                  <a:lnTo>
                    <a:pt x="1852" y="121"/>
                  </a:lnTo>
                  <a:lnTo>
                    <a:pt x="1859" y="118"/>
                  </a:lnTo>
                  <a:lnTo>
                    <a:pt x="1872" y="110"/>
                  </a:lnTo>
                  <a:lnTo>
                    <a:pt x="1872" y="110"/>
                  </a:lnTo>
                  <a:lnTo>
                    <a:pt x="1869" y="103"/>
                  </a:lnTo>
                  <a:lnTo>
                    <a:pt x="1869" y="103"/>
                  </a:lnTo>
                  <a:lnTo>
                    <a:pt x="1873" y="100"/>
                  </a:lnTo>
                  <a:lnTo>
                    <a:pt x="1876" y="100"/>
                  </a:lnTo>
                  <a:lnTo>
                    <a:pt x="1876" y="100"/>
                  </a:lnTo>
                  <a:lnTo>
                    <a:pt x="1882" y="101"/>
                  </a:lnTo>
                  <a:lnTo>
                    <a:pt x="1887" y="101"/>
                  </a:lnTo>
                  <a:lnTo>
                    <a:pt x="1891" y="100"/>
                  </a:lnTo>
                  <a:lnTo>
                    <a:pt x="1895" y="99"/>
                  </a:lnTo>
                  <a:lnTo>
                    <a:pt x="1895" y="99"/>
                  </a:lnTo>
                  <a:lnTo>
                    <a:pt x="1901" y="99"/>
                  </a:lnTo>
                  <a:lnTo>
                    <a:pt x="1908" y="99"/>
                  </a:lnTo>
                  <a:lnTo>
                    <a:pt x="1908" y="99"/>
                  </a:lnTo>
                  <a:lnTo>
                    <a:pt x="1919" y="103"/>
                  </a:lnTo>
                  <a:lnTo>
                    <a:pt x="1919" y="103"/>
                  </a:lnTo>
                  <a:lnTo>
                    <a:pt x="1913" y="115"/>
                  </a:lnTo>
                  <a:lnTo>
                    <a:pt x="1913" y="115"/>
                  </a:lnTo>
                  <a:lnTo>
                    <a:pt x="1929" y="119"/>
                  </a:lnTo>
                  <a:lnTo>
                    <a:pt x="1929" y="119"/>
                  </a:lnTo>
                  <a:lnTo>
                    <a:pt x="1931" y="110"/>
                  </a:lnTo>
                  <a:lnTo>
                    <a:pt x="1931" y="110"/>
                  </a:lnTo>
                  <a:lnTo>
                    <a:pt x="1956" y="108"/>
                  </a:lnTo>
                  <a:lnTo>
                    <a:pt x="1956" y="108"/>
                  </a:lnTo>
                  <a:lnTo>
                    <a:pt x="1949" y="92"/>
                  </a:lnTo>
                  <a:lnTo>
                    <a:pt x="1949" y="92"/>
                  </a:lnTo>
                  <a:lnTo>
                    <a:pt x="1929" y="92"/>
                  </a:lnTo>
                  <a:lnTo>
                    <a:pt x="1929" y="92"/>
                  </a:lnTo>
                  <a:lnTo>
                    <a:pt x="1927" y="89"/>
                  </a:lnTo>
                  <a:lnTo>
                    <a:pt x="1926" y="86"/>
                  </a:lnTo>
                  <a:lnTo>
                    <a:pt x="1920" y="83"/>
                  </a:lnTo>
                  <a:lnTo>
                    <a:pt x="1908" y="81"/>
                  </a:lnTo>
                  <a:lnTo>
                    <a:pt x="1908" y="81"/>
                  </a:lnTo>
                  <a:lnTo>
                    <a:pt x="1905" y="68"/>
                  </a:lnTo>
                  <a:lnTo>
                    <a:pt x="1905" y="68"/>
                  </a:lnTo>
                  <a:lnTo>
                    <a:pt x="1894" y="70"/>
                  </a:lnTo>
                  <a:lnTo>
                    <a:pt x="1894" y="70"/>
                  </a:lnTo>
                  <a:lnTo>
                    <a:pt x="1898" y="78"/>
                  </a:lnTo>
                  <a:lnTo>
                    <a:pt x="1898" y="78"/>
                  </a:lnTo>
                  <a:close/>
                  <a:moveTo>
                    <a:pt x="1639" y="902"/>
                  </a:moveTo>
                  <a:lnTo>
                    <a:pt x="1639" y="902"/>
                  </a:lnTo>
                  <a:lnTo>
                    <a:pt x="1642" y="905"/>
                  </a:lnTo>
                  <a:lnTo>
                    <a:pt x="1643" y="906"/>
                  </a:lnTo>
                  <a:lnTo>
                    <a:pt x="1646" y="906"/>
                  </a:lnTo>
                  <a:lnTo>
                    <a:pt x="1650" y="905"/>
                  </a:lnTo>
                  <a:lnTo>
                    <a:pt x="1650" y="905"/>
                  </a:lnTo>
                  <a:lnTo>
                    <a:pt x="1657" y="903"/>
                  </a:lnTo>
                  <a:lnTo>
                    <a:pt x="1664" y="903"/>
                  </a:lnTo>
                  <a:lnTo>
                    <a:pt x="1670" y="906"/>
                  </a:lnTo>
                  <a:lnTo>
                    <a:pt x="1675" y="911"/>
                  </a:lnTo>
                  <a:lnTo>
                    <a:pt x="1675" y="911"/>
                  </a:lnTo>
                  <a:lnTo>
                    <a:pt x="1686" y="900"/>
                  </a:lnTo>
                  <a:lnTo>
                    <a:pt x="1686" y="900"/>
                  </a:lnTo>
                  <a:lnTo>
                    <a:pt x="1674" y="896"/>
                  </a:lnTo>
                  <a:lnTo>
                    <a:pt x="1670" y="895"/>
                  </a:lnTo>
                  <a:lnTo>
                    <a:pt x="1668" y="892"/>
                  </a:lnTo>
                  <a:lnTo>
                    <a:pt x="1668" y="889"/>
                  </a:lnTo>
                  <a:lnTo>
                    <a:pt x="1668" y="889"/>
                  </a:lnTo>
                  <a:lnTo>
                    <a:pt x="1670" y="887"/>
                  </a:lnTo>
                  <a:lnTo>
                    <a:pt x="1674" y="884"/>
                  </a:lnTo>
                  <a:lnTo>
                    <a:pt x="1681" y="880"/>
                  </a:lnTo>
                  <a:lnTo>
                    <a:pt x="1688" y="875"/>
                  </a:lnTo>
                  <a:lnTo>
                    <a:pt x="1690" y="873"/>
                  </a:lnTo>
                  <a:lnTo>
                    <a:pt x="1692" y="869"/>
                  </a:lnTo>
                  <a:lnTo>
                    <a:pt x="1692" y="869"/>
                  </a:lnTo>
                  <a:lnTo>
                    <a:pt x="1678" y="870"/>
                  </a:lnTo>
                  <a:lnTo>
                    <a:pt x="1663" y="871"/>
                  </a:lnTo>
                  <a:lnTo>
                    <a:pt x="1649" y="871"/>
                  </a:lnTo>
                  <a:lnTo>
                    <a:pt x="1641" y="871"/>
                  </a:lnTo>
                  <a:lnTo>
                    <a:pt x="1634" y="869"/>
                  </a:lnTo>
                  <a:lnTo>
                    <a:pt x="1634" y="869"/>
                  </a:lnTo>
                  <a:lnTo>
                    <a:pt x="1642" y="857"/>
                  </a:lnTo>
                  <a:lnTo>
                    <a:pt x="1642" y="857"/>
                  </a:lnTo>
                  <a:lnTo>
                    <a:pt x="1617" y="859"/>
                  </a:lnTo>
                  <a:lnTo>
                    <a:pt x="1617" y="859"/>
                  </a:lnTo>
                  <a:lnTo>
                    <a:pt x="1624" y="851"/>
                  </a:lnTo>
                  <a:lnTo>
                    <a:pt x="1624" y="851"/>
                  </a:lnTo>
                  <a:lnTo>
                    <a:pt x="1614" y="849"/>
                  </a:lnTo>
                  <a:lnTo>
                    <a:pt x="1603" y="851"/>
                  </a:lnTo>
                  <a:lnTo>
                    <a:pt x="1582" y="852"/>
                  </a:lnTo>
                  <a:lnTo>
                    <a:pt x="1582" y="852"/>
                  </a:lnTo>
                  <a:lnTo>
                    <a:pt x="1591" y="860"/>
                  </a:lnTo>
                  <a:lnTo>
                    <a:pt x="1591" y="860"/>
                  </a:lnTo>
                  <a:lnTo>
                    <a:pt x="1570" y="880"/>
                  </a:lnTo>
                  <a:lnTo>
                    <a:pt x="1570" y="880"/>
                  </a:lnTo>
                  <a:lnTo>
                    <a:pt x="1580" y="878"/>
                  </a:lnTo>
                  <a:lnTo>
                    <a:pt x="1587" y="875"/>
                  </a:lnTo>
                  <a:lnTo>
                    <a:pt x="1594" y="871"/>
                  </a:lnTo>
                  <a:lnTo>
                    <a:pt x="1595" y="869"/>
                  </a:lnTo>
                  <a:lnTo>
                    <a:pt x="1596" y="864"/>
                  </a:lnTo>
                  <a:lnTo>
                    <a:pt x="1596" y="864"/>
                  </a:lnTo>
                  <a:lnTo>
                    <a:pt x="1628" y="867"/>
                  </a:lnTo>
                  <a:lnTo>
                    <a:pt x="1628" y="867"/>
                  </a:lnTo>
                  <a:lnTo>
                    <a:pt x="1625" y="870"/>
                  </a:lnTo>
                  <a:lnTo>
                    <a:pt x="1624" y="873"/>
                  </a:lnTo>
                  <a:lnTo>
                    <a:pt x="1625" y="875"/>
                  </a:lnTo>
                  <a:lnTo>
                    <a:pt x="1627" y="878"/>
                  </a:lnTo>
                  <a:lnTo>
                    <a:pt x="1631" y="882"/>
                  </a:lnTo>
                  <a:lnTo>
                    <a:pt x="1631" y="885"/>
                  </a:lnTo>
                  <a:lnTo>
                    <a:pt x="1630" y="888"/>
                  </a:lnTo>
                  <a:lnTo>
                    <a:pt x="1630" y="888"/>
                  </a:lnTo>
                  <a:lnTo>
                    <a:pt x="1652" y="889"/>
                  </a:lnTo>
                  <a:lnTo>
                    <a:pt x="1652" y="889"/>
                  </a:lnTo>
                  <a:lnTo>
                    <a:pt x="1639" y="902"/>
                  </a:lnTo>
                  <a:lnTo>
                    <a:pt x="1639" y="902"/>
                  </a:lnTo>
                  <a:close/>
                  <a:moveTo>
                    <a:pt x="1649" y="211"/>
                  </a:moveTo>
                  <a:lnTo>
                    <a:pt x="1649" y="211"/>
                  </a:lnTo>
                  <a:lnTo>
                    <a:pt x="1648" y="218"/>
                  </a:lnTo>
                  <a:lnTo>
                    <a:pt x="1645" y="223"/>
                  </a:lnTo>
                  <a:lnTo>
                    <a:pt x="1645" y="230"/>
                  </a:lnTo>
                  <a:lnTo>
                    <a:pt x="1646" y="233"/>
                  </a:lnTo>
                  <a:lnTo>
                    <a:pt x="1648" y="237"/>
                  </a:lnTo>
                  <a:lnTo>
                    <a:pt x="1648" y="237"/>
                  </a:lnTo>
                  <a:lnTo>
                    <a:pt x="1664" y="236"/>
                  </a:lnTo>
                  <a:lnTo>
                    <a:pt x="1664" y="236"/>
                  </a:lnTo>
                  <a:lnTo>
                    <a:pt x="1675" y="248"/>
                  </a:lnTo>
                  <a:lnTo>
                    <a:pt x="1675" y="248"/>
                  </a:lnTo>
                  <a:lnTo>
                    <a:pt x="1657" y="254"/>
                  </a:lnTo>
                  <a:lnTo>
                    <a:pt x="1649" y="254"/>
                  </a:lnTo>
                  <a:lnTo>
                    <a:pt x="1639" y="252"/>
                  </a:lnTo>
                  <a:lnTo>
                    <a:pt x="1639" y="252"/>
                  </a:lnTo>
                  <a:lnTo>
                    <a:pt x="1635" y="251"/>
                  </a:lnTo>
                  <a:lnTo>
                    <a:pt x="1630" y="251"/>
                  </a:lnTo>
                  <a:lnTo>
                    <a:pt x="1624" y="252"/>
                  </a:lnTo>
                  <a:lnTo>
                    <a:pt x="1620" y="255"/>
                  </a:lnTo>
                  <a:lnTo>
                    <a:pt x="1620" y="255"/>
                  </a:lnTo>
                  <a:lnTo>
                    <a:pt x="1623" y="259"/>
                  </a:lnTo>
                  <a:lnTo>
                    <a:pt x="1627" y="262"/>
                  </a:lnTo>
                  <a:lnTo>
                    <a:pt x="1631" y="263"/>
                  </a:lnTo>
                  <a:lnTo>
                    <a:pt x="1635" y="265"/>
                  </a:lnTo>
                  <a:lnTo>
                    <a:pt x="1645" y="266"/>
                  </a:lnTo>
                  <a:lnTo>
                    <a:pt x="1649" y="266"/>
                  </a:lnTo>
                  <a:lnTo>
                    <a:pt x="1653" y="269"/>
                  </a:lnTo>
                  <a:lnTo>
                    <a:pt x="1653" y="269"/>
                  </a:lnTo>
                  <a:lnTo>
                    <a:pt x="1668" y="262"/>
                  </a:lnTo>
                  <a:lnTo>
                    <a:pt x="1675" y="258"/>
                  </a:lnTo>
                  <a:lnTo>
                    <a:pt x="1682" y="252"/>
                  </a:lnTo>
                  <a:lnTo>
                    <a:pt x="1682" y="252"/>
                  </a:lnTo>
                  <a:lnTo>
                    <a:pt x="1689" y="250"/>
                  </a:lnTo>
                  <a:lnTo>
                    <a:pt x="1696" y="247"/>
                  </a:lnTo>
                  <a:lnTo>
                    <a:pt x="1696" y="247"/>
                  </a:lnTo>
                  <a:lnTo>
                    <a:pt x="1703" y="245"/>
                  </a:lnTo>
                  <a:lnTo>
                    <a:pt x="1708" y="247"/>
                  </a:lnTo>
                  <a:lnTo>
                    <a:pt x="1714" y="250"/>
                  </a:lnTo>
                  <a:lnTo>
                    <a:pt x="1721" y="257"/>
                  </a:lnTo>
                  <a:lnTo>
                    <a:pt x="1721" y="257"/>
                  </a:lnTo>
                  <a:lnTo>
                    <a:pt x="1711" y="268"/>
                  </a:lnTo>
                  <a:lnTo>
                    <a:pt x="1711" y="268"/>
                  </a:lnTo>
                  <a:lnTo>
                    <a:pt x="1718" y="268"/>
                  </a:lnTo>
                  <a:lnTo>
                    <a:pt x="1724" y="266"/>
                  </a:lnTo>
                  <a:lnTo>
                    <a:pt x="1726" y="263"/>
                  </a:lnTo>
                  <a:lnTo>
                    <a:pt x="1728" y="259"/>
                  </a:lnTo>
                  <a:lnTo>
                    <a:pt x="1728" y="259"/>
                  </a:lnTo>
                  <a:lnTo>
                    <a:pt x="1729" y="241"/>
                  </a:lnTo>
                  <a:lnTo>
                    <a:pt x="1729" y="241"/>
                  </a:lnTo>
                  <a:lnTo>
                    <a:pt x="1721" y="241"/>
                  </a:lnTo>
                  <a:lnTo>
                    <a:pt x="1713" y="240"/>
                  </a:lnTo>
                  <a:lnTo>
                    <a:pt x="1704" y="240"/>
                  </a:lnTo>
                  <a:lnTo>
                    <a:pt x="1696" y="240"/>
                  </a:lnTo>
                  <a:lnTo>
                    <a:pt x="1696" y="240"/>
                  </a:lnTo>
                  <a:lnTo>
                    <a:pt x="1693" y="240"/>
                  </a:lnTo>
                  <a:lnTo>
                    <a:pt x="1689" y="239"/>
                  </a:lnTo>
                  <a:lnTo>
                    <a:pt x="1682" y="236"/>
                  </a:lnTo>
                  <a:lnTo>
                    <a:pt x="1682" y="236"/>
                  </a:lnTo>
                  <a:lnTo>
                    <a:pt x="1667" y="227"/>
                  </a:lnTo>
                  <a:lnTo>
                    <a:pt x="1667" y="227"/>
                  </a:lnTo>
                  <a:lnTo>
                    <a:pt x="1670" y="222"/>
                  </a:lnTo>
                  <a:lnTo>
                    <a:pt x="1670" y="222"/>
                  </a:lnTo>
                  <a:lnTo>
                    <a:pt x="1672" y="214"/>
                  </a:lnTo>
                  <a:lnTo>
                    <a:pt x="1672" y="214"/>
                  </a:lnTo>
                  <a:lnTo>
                    <a:pt x="1649" y="211"/>
                  </a:lnTo>
                  <a:lnTo>
                    <a:pt x="1649" y="211"/>
                  </a:lnTo>
                  <a:close/>
                  <a:moveTo>
                    <a:pt x="1988" y="194"/>
                  </a:moveTo>
                  <a:lnTo>
                    <a:pt x="1988" y="194"/>
                  </a:lnTo>
                  <a:lnTo>
                    <a:pt x="1992" y="203"/>
                  </a:lnTo>
                  <a:lnTo>
                    <a:pt x="1998" y="209"/>
                  </a:lnTo>
                  <a:lnTo>
                    <a:pt x="1998" y="209"/>
                  </a:lnTo>
                  <a:lnTo>
                    <a:pt x="2001" y="211"/>
                  </a:lnTo>
                  <a:lnTo>
                    <a:pt x="2005" y="211"/>
                  </a:lnTo>
                  <a:lnTo>
                    <a:pt x="2009" y="209"/>
                  </a:lnTo>
                  <a:lnTo>
                    <a:pt x="2012" y="207"/>
                  </a:lnTo>
                  <a:lnTo>
                    <a:pt x="2012" y="207"/>
                  </a:lnTo>
                  <a:lnTo>
                    <a:pt x="2013" y="200"/>
                  </a:lnTo>
                  <a:lnTo>
                    <a:pt x="2013" y="196"/>
                  </a:lnTo>
                  <a:lnTo>
                    <a:pt x="2013" y="194"/>
                  </a:lnTo>
                  <a:lnTo>
                    <a:pt x="2012" y="191"/>
                  </a:lnTo>
                  <a:lnTo>
                    <a:pt x="2008" y="190"/>
                  </a:lnTo>
                  <a:lnTo>
                    <a:pt x="1999" y="186"/>
                  </a:lnTo>
                  <a:lnTo>
                    <a:pt x="1999" y="186"/>
                  </a:lnTo>
                  <a:lnTo>
                    <a:pt x="1996" y="186"/>
                  </a:lnTo>
                  <a:lnTo>
                    <a:pt x="1994" y="186"/>
                  </a:lnTo>
                  <a:lnTo>
                    <a:pt x="1994" y="186"/>
                  </a:lnTo>
                  <a:lnTo>
                    <a:pt x="1988" y="180"/>
                  </a:lnTo>
                  <a:lnTo>
                    <a:pt x="1988" y="180"/>
                  </a:lnTo>
                  <a:lnTo>
                    <a:pt x="1994" y="176"/>
                  </a:lnTo>
                  <a:lnTo>
                    <a:pt x="1994" y="176"/>
                  </a:lnTo>
                  <a:lnTo>
                    <a:pt x="1999" y="175"/>
                  </a:lnTo>
                  <a:lnTo>
                    <a:pt x="1999" y="175"/>
                  </a:lnTo>
                  <a:lnTo>
                    <a:pt x="2001" y="162"/>
                  </a:lnTo>
                  <a:lnTo>
                    <a:pt x="2001" y="162"/>
                  </a:lnTo>
                  <a:lnTo>
                    <a:pt x="1995" y="160"/>
                  </a:lnTo>
                  <a:lnTo>
                    <a:pt x="1990" y="160"/>
                  </a:lnTo>
                  <a:lnTo>
                    <a:pt x="1985" y="160"/>
                  </a:lnTo>
                  <a:lnTo>
                    <a:pt x="1981" y="161"/>
                  </a:lnTo>
                  <a:lnTo>
                    <a:pt x="1973" y="164"/>
                  </a:lnTo>
                  <a:lnTo>
                    <a:pt x="1963" y="167"/>
                  </a:lnTo>
                  <a:lnTo>
                    <a:pt x="1963" y="167"/>
                  </a:lnTo>
                  <a:lnTo>
                    <a:pt x="1970" y="182"/>
                  </a:lnTo>
                  <a:lnTo>
                    <a:pt x="1970" y="182"/>
                  </a:lnTo>
                  <a:lnTo>
                    <a:pt x="1959" y="180"/>
                  </a:lnTo>
                  <a:lnTo>
                    <a:pt x="1949" y="182"/>
                  </a:lnTo>
                  <a:lnTo>
                    <a:pt x="1949" y="182"/>
                  </a:lnTo>
                  <a:lnTo>
                    <a:pt x="1944" y="183"/>
                  </a:lnTo>
                  <a:lnTo>
                    <a:pt x="1940" y="187"/>
                  </a:lnTo>
                  <a:lnTo>
                    <a:pt x="1940" y="187"/>
                  </a:lnTo>
                  <a:lnTo>
                    <a:pt x="1938" y="190"/>
                  </a:lnTo>
                  <a:lnTo>
                    <a:pt x="1940" y="191"/>
                  </a:lnTo>
                  <a:lnTo>
                    <a:pt x="1945" y="196"/>
                  </a:lnTo>
                  <a:lnTo>
                    <a:pt x="1945" y="196"/>
                  </a:lnTo>
                  <a:lnTo>
                    <a:pt x="1947" y="197"/>
                  </a:lnTo>
                  <a:lnTo>
                    <a:pt x="1948" y="198"/>
                  </a:lnTo>
                  <a:lnTo>
                    <a:pt x="1948" y="198"/>
                  </a:lnTo>
                  <a:lnTo>
                    <a:pt x="1952" y="201"/>
                  </a:lnTo>
                  <a:lnTo>
                    <a:pt x="1956" y="203"/>
                  </a:lnTo>
                  <a:lnTo>
                    <a:pt x="1962" y="203"/>
                  </a:lnTo>
                  <a:lnTo>
                    <a:pt x="1967" y="201"/>
                  </a:lnTo>
                  <a:lnTo>
                    <a:pt x="1967" y="201"/>
                  </a:lnTo>
                  <a:lnTo>
                    <a:pt x="1977" y="197"/>
                  </a:lnTo>
                  <a:lnTo>
                    <a:pt x="1988" y="194"/>
                  </a:lnTo>
                  <a:lnTo>
                    <a:pt x="1988" y="194"/>
                  </a:lnTo>
                  <a:close/>
                  <a:moveTo>
                    <a:pt x="1715" y="1076"/>
                  </a:moveTo>
                  <a:lnTo>
                    <a:pt x="1715" y="1076"/>
                  </a:lnTo>
                  <a:lnTo>
                    <a:pt x="1711" y="1078"/>
                  </a:lnTo>
                  <a:lnTo>
                    <a:pt x="1711" y="1078"/>
                  </a:lnTo>
                  <a:lnTo>
                    <a:pt x="1699" y="1078"/>
                  </a:lnTo>
                  <a:lnTo>
                    <a:pt x="1699" y="1078"/>
                  </a:lnTo>
                  <a:lnTo>
                    <a:pt x="1693" y="1078"/>
                  </a:lnTo>
                  <a:lnTo>
                    <a:pt x="1690" y="1079"/>
                  </a:lnTo>
                  <a:lnTo>
                    <a:pt x="1688" y="1082"/>
                  </a:lnTo>
                  <a:lnTo>
                    <a:pt x="1686" y="1086"/>
                  </a:lnTo>
                  <a:lnTo>
                    <a:pt x="1686" y="1086"/>
                  </a:lnTo>
                  <a:lnTo>
                    <a:pt x="1686" y="1090"/>
                  </a:lnTo>
                  <a:lnTo>
                    <a:pt x="1684" y="1093"/>
                  </a:lnTo>
                  <a:lnTo>
                    <a:pt x="1679" y="1094"/>
                  </a:lnTo>
                  <a:lnTo>
                    <a:pt x="1675" y="1094"/>
                  </a:lnTo>
                  <a:lnTo>
                    <a:pt x="1675" y="1094"/>
                  </a:lnTo>
                  <a:lnTo>
                    <a:pt x="1670" y="1094"/>
                  </a:lnTo>
                  <a:lnTo>
                    <a:pt x="1667" y="1094"/>
                  </a:lnTo>
                  <a:lnTo>
                    <a:pt x="1664" y="1097"/>
                  </a:lnTo>
                  <a:lnTo>
                    <a:pt x="1664" y="1097"/>
                  </a:lnTo>
                  <a:lnTo>
                    <a:pt x="1672" y="1100"/>
                  </a:lnTo>
                  <a:lnTo>
                    <a:pt x="1681" y="1101"/>
                  </a:lnTo>
                  <a:lnTo>
                    <a:pt x="1699" y="1101"/>
                  </a:lnTo>
                  <a:lnTo>
                    <a:pt x="1699" y="1101"/>
                  </a:lnTo>
                  <a:lnTo>
                    <a:pt x="1703" y="1101"/>
                  </a:lnTo>
                  <a:lnTo>
                    <a:pt x="1708" y="1103"/>
                  </a:lnTo>
                  <a:lnTo>
                    <a:pt x="1711" y="1105"/>
                  </a:lnTo>
                  <a:lnTo>
                    <a:pt x="1714" y="1108"/>
                  </a:lnTo>
                  <a:lnTo>
                    <a:pt x="1714" y="1108"/>
                  </a:lnTo>
                  <a:lnTo>
                    <a:pt x="1738" y="1107"/>
                  </a:lnTo>
                  <a:lnTo>
                    <a:pt x="1738" y="1107"/>
                  </a:lnTo>
                  <a:lnTo>
                    <a:pt x="1738" y="1123"/>
                  </a:lnTo>
                  <a:lnTo>
                    <a:pt x="1738" y="1123"/>
                  </a:lnTo>
                  <a:lnTo>
                    <a:pt x="1756" y="1118"/>
                  </a:lnTo>
                  <a:lnTo>
                    <a:pt x="1756" y="1118"/>
                  </a:lnTo>
                  <a:lnTo>
                    <a:pt x="1757" y="1111"/>
                  </a:lnTo>
                  <a:lnTo>
                    <a:pt x="1757" y="1111"/>
                  </a:lnTo>
                  <a:lnTo>
                    <a:pt x="1760" y="1105"/>
                  </a:lnTo>
                  <a:lnTo>
                    <a:pt x="1760" y="1105"/>
                  </a:lnTo>
                  <a:lnTo>
                    <a:pt x="1751" y="1105"/>
                  </a:lnTo>
                  <a:lnTo>
                    <a:pt x="1746" y="1105"/>
                  </a:lnTo>
                  <a:lnTo>
                    <a:pt x="1742" y="1101"/>
                  </a:lnTo>
                  <a:lnTo>
                    <a:pt x="1738" y="1094"/>
                  </a:lnTo>
                  <a:lnTo>
                    <a:pt x="1738" y="1094"/>
                  </a:lnTo>
                  <a:lnTo>
                    <a:pt x="1735" y="1091"/>
                  </a:lnTo>
                  <a:lnTo>
                    <a:pt x="1731" y="1087"/>
                  </a:lnTo>
                  <a:lnTo>
                    <a:pt x="1731" y="1087"/>
                  </a:lnTo>
                  <a:lnTo>
                    <a:pt x="1715" y="1076"/>
                  </a:lnTo>
                  <a:lnTo>
                    <a:pt x="1715" y="1076"/>
                  </a:lnTo>
                  <a:close/>
                  <a:moveTo>
                    <a:pt x="1293" y="275"/>
                  </a:moveTo>
                  <a:lnTo>
                    <a:pt x="1293" y="275"/>
                  </a:lnTo>
                  <a:lnTo>
                    <a:pt x="1304" y="279"/>
                  </a:lnTo>
                  <a:lnTo>
                    <a:pt x="1310" y="279"/>
                  </a:lnTo>
                  <a:lnTo>
                    <a:pt x="1317" y="276"/>
                  </a:lnTo>
                  <a:lnTo>
                    <a:pt x="1317" y="276"/>
                  </a:lnTo>
                  <a:lnTo>
                    <a:pt x="1310" y="266"/>
                  </a:lnTo>
                  <a:lnTo>
                    <a:pt x="1310" y="266"/>
                  </a:lnTo>
                  <a:lnTo>
                    <a:pt x="1315" y="262"/>
                  </a:lnTo>
                  <a:lnTo>
                    <a:pt x="1321" y="259"/>
                  </a:lnTo>
                  <a:lnTo>
                    <a:pt x="1328" y="258"/>
                  </a:lnTo>
                  <a:lnTo>
                    <a:pt x="1335" y="257"/>
                  </a:lnTo>
                  <a:lnTo>
                    <a:pt x="1342" y="257"/>
                  </a:lnTo>
                  <a:lnTo>
                    <a:pt x="1350" y="257"/>
                  </a:lnTo>
                  <a:lnTo>
                    <a:pt x="1355" y="259"/>
                  </a:lnTo>
                  <a:lnTo>
                    <a:pt x="1362" y="262"/>
                  </a:lnTo>
                  <a:lnTo>
                    <a:pt x="1362" y="262"/>
                  </a:lnTo>
                  <a:lnTo>
                    <a:pt x="1362" y="259"/>
                  </a:lnTo>
                  <a:lnTo>
                    <a:pt x="1361" y="257"/>
                  </a:lnTo>
                  <a:lnTo>
                    <a:pt x="1349" y="247"/>
                  </a:lnTo>
                  <a:lnTo>
                    <a:pt x="1349" y="247"/>
                  </a:lnTo>
                  <a:lnTo>
                    <a:pt x="1342" y="244"/>
                  </a:lnTo>
                  <a:lnTo>
                    <a:pt x="1336" y="244"/>
                  </a:lnTo>
                  <a:lnTo>
                    <a:pt x="1331" y="247"/>
                  </a:lnTo>
                  <a:lnTo>
                    <a:pt x="1325" y="250"/>
                  </a:lnTo>
                  <a:lnTo>
                    <a:pt x="1325" y="250"/>
                  </a:lnTo>
                  <a:lnTo>
                    <a:pt x="1321" y="247"/>
                  </a:lnTo>
                  <a:lnTo>
                    <a:pt x="1318" y="244"/>
                  </a:lnTo>
                  <a:lnTo>
                    <a:pt x="1310" y="244"/>
                  </a:lnTo>
                  <a:lnTo>
                    <a:pt x="1300" y="245"/>
                  </a:lnTo>
                  <a:lnTo>
                    <a:pt x="1290" y="245"/>
                  </a:lnTo>
                  <a:lnTo>
                    <a:pt x="1290" y="245"/>
                  </a:lnTo>
                  <a:lnTo>
                    <a:pt x="1296" y="251"/>
                  </a:lnTo>
                  <a:lnTo>
                    <a:pt x="1300" y="257"/>
                  </a:lnTo>
                  <a:lnTo>
                    <a:pt x="1303" y="263"/>
                  </a:lnTo>
                  <a:lnTo>
                    <a:pt x="1303" y="269"/>
                  </a:lnTo>
                  <a:lnTo>
                    <a:pt x="1303" y="269"/>
                  </a:lnTo>
                  <a:lnTo>
                    <a:pt x="1271" y="269"/>
                  </a:lnTo>
                  <a:lnTo>
                    <a:pt x="1271" y="269"/>
                  </a:lnTo>
                  <a:lnTo>
                    <a:pt x="1274" y="257"/>
                  </a:lnTo>
                  <a:lnTo>
                    <a:pt x="1274" y="257"/>
                  </a:lnTo>
                  <a:lnTo>
                    <a:pt x="1270" y="257"/>
                  </a:lnTo>
                  <a:lnTo>
                    <a:pt x="1265" y="255"/>
                  </a:lnTo>
                  <a:lnTo>
                    <a:pt x="1259" y="254"/>
                  </a:lnTo>
                  <a:lnTo>
                    <a:pt x="1254" y="254"/>
                  </a:lnTo>
                  <a:lnTo>
                    <a:pt x="1252" y="255"/>
                  </a:lnTo>
                  <a:lnTo>
                    <a:pt x="1249" y="257"/>
                  </a:lnTo>
                  <a:lnTo>
                    <a:pt x="1246" y="261"/>
                  </a:lnTo>
                  <a:lnTo>
                    <a:pt x="1246" y="261"/>
                  </a:lnTo>
                  <a:lnTo>
                    <a:pt x="1249" y="263"/>
                  </a:lnTo>
                  <a:lnTo>
                    <a:pt x="1252" y="265"/>
                  </a:lnTo>
                  <a:lnTo>
                    <a:pt x="1256" y="263"/>
                  </a:lnTo>
                  <a:lnTo>
                    <a:pt x="1260" y="261"/>
                  </a:lnTo>
                  <a:lnTo>
                    <a:pt x="1260" y="261"/>
                  </a:lnTo>
                  <a:lnTo>
                    <a:pt x="1253" y="272"/>
                  </a:lnTo>
                  <a:lnTo>
                    <a:pt x="1253" y="272"/>
                  </a:lnTo>
                  <a:lnTo>
                    <a:pt x="1265" y="273"/>
                  </a:lnTo>
                  <a:lnTo>
                    <a:pt x="1265" y="273"/>
                  </a:lnTo>
                  <a:lnTo>
                    <a:pt x="1267" y="281"/>
                  </a:lnTo>
                  <a:lnTo>
                    <a:pt x="1267" y="281"/>
                  </a:lnTo>
                  <a:lnTo>
                    <a:pt x="1286" y="279"/>
                  </a:lnTo>
                  <a:lnTo>
                    <a:pt x="1286" y="279"/>
                  </a:lnTo>
                  <a:lnTo>
                    <a:pt x="1292" y="286"/>
                  </a:lnTo>
                  <a:lnTo>
                    <a:pt x="1292" y="286"/>
                  </a:lnTo>
                  <a:lnTo>
                    <a:pt x="1295" y="286"/>
                  </a:lnTo>
                  <a:lnTo>
                    <a:pt x="1295" y="286"/>
                  </a:lnTo>
                  <a:lnTo>
                    <a:pt x="1293" y="275"/>
                  </a:lnTo>
                  <a:lnTo>
                    <a:pt x="1293" y="275"/>
                  </a:lnTo>
                  <a:close/>
                  <a:moveTo>
                    <a:pt x="1796" y="86"/>
                  </a:moveTo>
                  <a:lnTo>
                    <a:pt x="1796" y="86"/>
                  </a:lnTo>
                  <a:lnTo>
                    <a:pt x="1798" y="90"/>
                  </a:lnTo>
                  <a:lnTo>
                    <a:pt x="1801" y="92"/>
                  </a:lnTo>
                  <a:lnTo>
                    <a:pt x="1801" y="92"/>
                  </a:lnTo>
                  <a:lnTo>
                    <a:pt x="1821" y="92"/>
                  </a:lnTo>
                  <a:lnTo>
                    <a:pt x="1839" y="89"/>
                  </a:lnTo>
                  <a:lnTo>
                    <a:pt x="1839" y="89"/>
                  </a:lnTo>
                  <a:lnTo>
                    <a:pt x="1840" y="86"/>
                  </a:lnTo>
                  <a:lnTo>
                    <a:pt x="1840" y="86"/>
                  </a:lnTo>
                  <a:lnTo>
                    <a:pt x="1819" y="81"/>
                  </a:lnTo>
                  <a:lnTo>
                    <a:pt x="1819" y="81"/>
                  </a:lnTo>
                  <a:lnTo>
                    <a:pt x="1822" y="72"/>
                  </a:lnTo>
                  <a:lnTo>
                    <a:pt x="1822" y="72"/>
                  </a:lnTo>
                  <a:lnTo>
                    <a:pt x="1783" y="72"/>
                  </a:lnTo>
                  <a:lnTo>
                    <a:pt x="1783" y="72"/>
                  </a:lnTo>
                  <a:lnTo>
                    <a:pt x="1780" y="75"/>
                  </a:lnTo>
                  <a:lnTo>
                    <a:pt x="1778" y="78"/>
                  </a:lnTo>
                  <a:lnTo>
                    <a:pt x="1778" y="81"/>
                  </a:lnTo>
                  <a:lnTo>
                    <a:pt x="1778" y="83"/>
                  </a:lnTo>
                  <a:lnTo>
                    <a:pt x="1780" y="88"/>
                  </a:lnTo>
                  <a:lnTo>
                    <a:pt x="1783" y="93"/>
                  </a:lnTo>
                  <a:lnTo>
                    <a:pt x="1783" y="93"/>
                  </a:lnTo>
                  <a:lnTo>
                    <a:pt x="1749" y="100"/>
                  </a:lnTo>
                  <a:lnTo>
                    <a:pt x="1749" y="100"/>
                  </a:lnTo>
                  <a:lnTo>
                    <a:pt x="1749" y="107"/>
                  </a:lnTo>
                  <a:lnTo>
                    <a:pt x="1751" y="111"/>
                  </a:lnTo>
                  <a:lnTo>
                    <a:pt x="1756" y="115"/>
                  </a:lnTo>
                  <a:lnTo>
                    <a:pt x="1760" y="119"/>
                  </a:lnTo>
                  <a:lnTo>
                    <a:pt x="1760" y="119"/>
                  </a:lnTo>
                  <a:lnTo>
                    <a:pt x="1765" y="111"/>
                  </a:lnTo>
                  <a:lnTo>
                    <a:pt x="1772" y="104"/>
                  </a:lnTo>
                  <a:lnTo>
                    <a:pt x="1778" y="101"/>
                  </a:lnTo>
                  <a:lnTo>
                    <a:pt x="1780" y="101"/>
                  </a:lnTo>
                  <a:lnTo>
                    <a:pt x="1782" y="101"/>
                  </a:lnTo>
                  <a:lnTo>
                    <a:pt x="1782" y="101"/>
                  </a:lnTo>
                  <a:lnTo>
                    <a:pt x="1776" y="111"/>
                  </a:lnTo>
                  <a:lnTo>
                    <a:pt x="1776" y="111"/>
                  </a:lnTo>
                  <a:lnTo>
                    <a:pt x="1783" y="110"/>
                  </a:lnTo>
                  <a:lnTo>
                    <a:pt x="1787" y="107"/>
                  </a:lnTo>
                  <a:lnTo>
                    <a:pt x="1789" y="104"/>
                  </a:lnTo>
                  <a:lnTo>
                    <a:pt x="1790" y="101"/>
                  </a:lnTo>
                  <a:lnTo>
                    <a:pt x="1792" y="93"/>
                  </a:lnTo>
                  <a:lnTo>
                    <a:pt x="1793" y="90"/>
                  </a:lnTo>
                  <a:lnTo>
                    <a:pt x="1796" y="86"/>
                  </a:lnTo>
                  <a:lnTo>
                    <a:pt x="1796" y="86"/>
                  </a:lnTo>
                  <a:close/>
                  <a:moveTo>
                    <a:pt x="1580" y="749"/>
                  </a:moveTo>
                  <a:lnTo>
                    <a:pt x="1580" y="749"/>
                  </a:lnTo>
                  <a:lnTo>
                    <a:pt x="1609" y="769"/>
                  </a:lnTo>
                  <a:lnTo>
                    <a:pt x="1609" y="769"/>
                  </a:lnTo>
                  <a:lnTo>
                    <a:pt x="1627" y="759"/>
                  </a:lnTo>
                  <a:lnTo>
                    <a:pt x="1627" y="759"/>
                  </a:lnTo>
                  <a:lnTo>
                    <a:pt x="1634" y="756"/>
                  </a:lnTo>
                  <a:lnTo>
                    <a:pt x="1636" y="755"/>
                  </a:lnTo>
                  <a:lnTo>
                    <a:pt x="1638" y="752"/>
                  </a:lnTo>
                  <a:lnTo>
                    <a:pt x="1638" y="752"/>
                  </a:lnTo>
                  <a:lnTo>
                    <a:pt x="1642" y="745"/>
                  </a:lnTo>
                  <a:lnTo>
                    <a:pt x="1645" y="738"/>
                  </a:lnTo>
                  <a:lnTo>
                    <a:pt x="1645" y="734"/>
                  </a:lnTo>
                  <a:lnTo>
                    <a:pt x="1645" y="730"/>
                  </a:lnTo>
                  <a:lnTo>
                    <a:pt x="1643" y="726"/>
                  </a:lnTo>
                  <a:lnTo>
                    <a:pt x="1639" y="722"/>
                  </a:lnTo>
                  <a:lnTo>
                    <a:pt x="1639" y="722"/>
                  </a:lnTo>
                  <a:lnTo>
                    <a:pt x="1628" y="723"/>
                  </a:lnTo>
                  <a:lnTo>
                    <a:pt x="1627" y="725"/>
                  </a:lnTo>
                  <a:lnTo>
                    <a:pt x="1625" y="726"/>
                  </a:lnTo>
                  <a:lnTo>
                    <a:pt x="1625" y="726"/>
                  </a:lnTo>
                  <a:lnTo>
                    <a:pt x="1625" y="731"/>
                  </a:lnTo>
                  <a:lnTo>
                    <a:pt x="1625" y="734"/>
                  </a:lnTo>
                  <a:lnTo>
                    <a:pt x="1627" y="737"/>
                  </a:lnTo>
                  <a:lnTo>
                    <a:pt x="1627" y="737"/>
                  </a:lnTo>
                  <a:lnTo>
                    <a:pt x="1630" y="741"/>
                  </a:lnTo>
                  <a:lnTo>
                    <a:pt x="1631" y="744"/>
                  </a:lnTo>
                  <a:lnTo>
                    <a:pt x="1630" y="748"/>
                  </a:lnTo>
                  <a:lnTo>
                    <a:pt x="1625" y="754"/>
                  </a:lnTo>
                  <a:lnTo>
                    <a:pt x="1625" y="754"/>
                  </a:lnTo>
                  <a:lnTo>
                    <a:pt x="1624" y="744"/>
                  </a:lnTo>
                  <a:lnTo>
                    <a:pt x="1624" y="744"/>
                  </a:lnTo>
                  <a:lnTo>
                    <a:pt x="1606" y="745"/>
                  </a:lnTo>
                  <a:lnTo>
                    <a:pt x="1598" y="743"/>
                  </a:lnTo>
                  <a:lnTo>
                    <a:pt x="1595" y="741"/>
                  </a:lnTo>
                  <a:lnTo>
                    <a:pt x="1592" y="738"/>
                  </a:lnTo>
                  <a:lnTo>
                    <a:pt x="1592" y="738"/>
                  </a:lnTo>
                  <a:lnTo>
                    <a:pt x="1585" y="740"/>
                  </a:lnTo>
                  <a:lnTo>
                    <a:pt x="1582" y="743"/>
                  </a:lnTo>
                  <a:lnTo>
                    <a:pt x="1581" y="747"/>
                  </a:lnTo>
                  <a:lnTo>
                    <a:pt x="1580" y="749"/>
                  </a:lnTo>
                  <a:lnTo>
                    <a:pt x="1580" y="749"/>
                  </a:lnTo>
                  <a:close/>
                  <a:moveTo>
                    <a:pt x="1138" y="599"/>
                  </a:moveTo>
                  <a:lnTo>
                    <a:pt x="1138" y="599"/>
                  </a:lnTo>
                  <a:lnTo>
                    <a:pt x="1126" y="596"/>
                  </a:lnTo>
                  <a:lnTo>
                    <a:pt x="1115" y="594"/>
                  </a:lnTo>
                  <a:lnTo>
                    <a:pt x="1109" y="594"/>
                  </a:lnTo>
                  <a:lnTo>
                    <a:pt x="1103" y="596"/>
                  </a:lnTo>
                  <a:lnTo>
                    <a:pt x="1098" y="599"/>
                  </a:lnTo>
                  <a:lnTo>
                    <a:pt x="1094" y="603"/>
                  </a:lnTo>
                  <a:lnTo>
                    <a:pt x="1094" y="603"/>
                  </a:lnTo>
                  <a:lnTo>
                    <a:pt x="1105" y="617"/>
                  </a:lnTo>
                  <a:lnTo>
                    <a:pt x="1105" y="617"/>
                  </a:lnTo>
                  <a:lnTo>
                    <a:pt x="1110" y="617"/>
                  </a:lnTo>
                  <a:lnTo>
                    <a:pt x="1113" y="617"/>
                  </a:lnTo>
                  <a:lnTo>
                    <a:pt x="1116" y="614"/>
                  </a:lnTo>
                  <a:lnTo>
                    <a:pt x="1119" y="611"/>
                  </a:lnTo>
                  <a:lnTo>
                    <a:pt x="1119" y="611"/>
                  </a:lnTo>
                  <a:lnTo>
                    <a:pt x="1121" y="607"/>
                  </a:lnTo>
                  <a:lnTo>
                    <a:pt x="1124" y="605"/>
                  </a:lnTo>
                  <a:lnTo>
                    <a:pt x="1128" y="604"/>
                  </a:lnTo>
                  <a:lnTo>
                    <a:pt x="1134" y="605"/>
                  </a:lnTo>
                  <a:lnTo>
                    <a:pt x="1134" y="605"/>
                  </a:lnTo>
                  <a:lnTo>
                    <a:pt x="1142" y="608"/>
                  </a:lnTo>
                  <a:lnTo>
                    <a:pt x="1152" y="610"/>
                  </a:lnTo>
                  <a:lnTo>
                    <a:pt x="1152" y="610"/>
                  </a:lnTo>
                  <a:lnTo>
                    <a:pt x="1157" y="608"/>
                  </a:lnTo>
                  <a:lnTo>
                    <a:pt x="1162" y="607"/>
                  </a:lnTo>
                  <a:lnTo>
                    <a:pt x="1166" y="604"/>
                  </a:lnTo>
                  <a:lnTo>
                    <a:pt x="1166" y="600"/>
                  </a:lnTo>
                  <a:lnTo>
                    <a:pt x="1166" y="600"/>
                  </a:lnTo>
                  <a:lnTo>
                    <a:pt x="1166" y="593"/>
                  </a:lnTo>
                  <a:lnTo>
                    <a:pt x="1163" y="587"/>
                  </a:lnTo>
                  <a:lnTo>
                    <a:pt x="1159" y="585"/>
                  </a:lnTo>
                  <a:lnTo>
                    <a:pt x="1153" y="583"/>
                  </a:lnTo>
                  <a:lnTo>
                    <a:pt x="1153" y="583"/>
                  </a:lnTo>
                  <a:lnTo>
                    <a:pt x="1144" y="582"/>
                  </a:lnTo>
                  <a:lnTo>
                    <a:pt x="1133" y="579"/>
                  </a:lnTo>
                  <a:lnTo>
                    <a:pt x="1133" y="579"/>
                  </a:lnTo>
                  <a:lnTo>
                    <a:pt x="1131" y="582"/>
                  </a:lnTo>
                  <a:lnTo>
                    <a:pt x="1131" y="583"/>
                  </a:lnTo>
                  <a:lnTo>
                    <a:pt x="1133" y="589"/>
                  </a:lnTo>
                  <a:lnTo>
                    <a:pt x="1137" y="593"/>
                  </a:lnTo>
                  <a:lnTo>
                    <a:pt x="1138" y="596"/>
                  </a:lnTo>
                  <a:lnTo>
                    <a:pt x="1138" y="599"/>
                  </a:lnTo>
                  <a:lnTo>
                    <a:pt x="1138" y="599"/>
                  </a:lnTo>
                  <a:close/>
                  <a:moveTo>
                    <a:pt x="1055" y="586"/>
                  </a:moveTo>
                  <a:lnTo>
                    <a:pt x="1055" y="586"/>
                  </a:lnTo>
                  <a:lnTo>
                    <a:pt x="1058" y="583"/>
                  </a:lnTo>
                  <a:lnTo>
                    <a:pt x="1058" y="583"/>
                  </a:lnTo>
                  <a:lnTo>
                    <a:pt x="1062" y="582"/>
                  </a:lnTo>
                  <a:lnTo>
                    <a:pt x="1063" y="579"/>
                  </a:lnTo>
                  <a:lnTo>
                    <a:pt x="1063" y="574"/>
                  </a:lnTo>
                  <a:lnTo>
                    <a:pt x="1063" y="574"/>
                  </a:lnTo>
                  <a:lnTo>
                    <a:pt x="1063" y="571"/>
                  </a:lnTo>
                  <a:lnTo>
                    <a:pt x="1061" y="569"/>
                  </a:lnTo>
                  <a:lnTo>
                    <a:pt x="1055" y="569"/>
                  </a:lnTo>
                  <a:lnTo>
                    <a:pt x="1055" y="569"/>
                  </a:lnTo>
                  <a:lnTo>
                    <a:pt x="1037" y="569"/>
                  </a:lnTo>
                  <a:lnTo>
                    <a:pt x="1029" y="569"/>
                  </a:lnTo>
                  <a:lnTo>
                    <a:pt x="1020" y="567"/>
                  </a:lnTo>
                  <a:lnTo>
                    <a:pt x="1020" y="567"/>
                  </a:lnTo>
                  <a:lnTo>
                    <a:pt x="1018" y="568"/>
                  </a:lnTo>
                  <a:lnTo>
                    <a:pt x="1018" y="568"/>
                  </a:lnTo>
                  <a:lnTo>
                    <a:pt x="1013" y="587"/>
                  </a:lnTo>
                  <a:lnTo>
                    <a:pt x="1013" y="587"/>
                  </a:lnTo>
                  <a:lnTo>
                    <a:pt x="1038" y="578"/>
                  </a:lnTo>
                  <a:lnTo>
                    <a:pt x="1038" y="578"/>
                  </a:lnTo>
                  <a:lnTo>
                    <a:pt x="1037" y="594"/>
                  </a:lnTo>
                  <a:lnTo>
                    <a:pt x="1037" y="594"/>
                  </a:lnTo>
                  <a:lnTo>
                    <a:pt x="1033" y="597"/>
                  </a:lnTo>
                  <a:lnTo>
                    <a:pt x="1029" y="599"/>
                  </a:lnTo>
                  <a:lnTo>
                    <a:pt x="1027" y="599"/>
                  </a:lnTo>
                  <a:lnTo>
                    <a:pt x="1026" y="601"/>
                  </a:lnTo>
                  <a:lnTo>
                    <a:pt x="1027" y="603"/>
                  </a:lnTo>
                  <a:lnTo>
                    <a:pt x="1029" y="607"/>
                  </a:lnTo>
                  <a:lnTo>
                    <a:pt x="1029" y="607"/>
                  </a:lnTo>
                  <a:lnTo>
                    <a:pt x="1031" y="604"/>
                  </a:lnTo>
                  <a:lnTo>
                    <a:pt x="1034" y="603"/>
                  </a:lnTo>
                  <a:lnTo>
                    <a:pt x="1043" y="603"/>
                  </a:lnTo>
                  <a:lnTo>
                    <a:pt x="1048" y="600"/>
                  </a:lnTo>
                  <a:lnTo>
                    <a:pt x="1051" y="599"/>
                  </a:lnTo>
                  <a:lnTo>
                    <a:pt x="1054" y="594"/>
                  </a:lnTo>
                  <a:lnTo>
                    <a:pt x="1054" y="594"/>
                  </a:lnTo>
                  <a:lnTo>
                    <a:pt x="1059" y="603"/>
                  </a:lnTo>
                  <a:lnTo>
                    <a:pt x="1059" y="603"/>
                  </a:lnTo>
                  <a:lnTo>
                    <a:pt x="1080" y="592"/>
                  </a:lnTo>
                  <a:lnTo>
                    <a:pt x="1080" y="592"/>
                  </a:lnTo>
                  <a:lnTo>
                    <a:pt x="1080" y="589"/>
                  </a:lnTo>
                  <a:lnTo>
                    <a:pt x="1080" y="589"/>
                  </a:lnTo>
                  <a:lnTo>
                    <a:pt x="1073" y="590"/>
                  </a:lnTo>
                  <a:lnTo>
                    <a:pt x="1066" y="590"/>
                  </a:lnTo>
                  <a:lnTo>
                    <a:pt x="1061" y="589"/>
                  </a:lnTo>
                  <a:lnTo>
                    <a:pt x="1055" y="586"/>
                  </a:lnTo>
                  <a:lnTo>
                    <a:pt x="1055" y="586"/>
                  </a:lnTo>
                  <a:close/>
                  <a:moveTo>
                    <a:pt x="1958" y="162"/>
                  </a:moveTo>
                  <a:lnTo>
                    <a:pt x="1958" y="162"/>
                  </a:lnTo>
                  <a:lnTo>
                    <a:pt x="1954" y="150"/>
                  </a:lnTo>
                  <a:lnTo>
                    <a:pt x="1954" y="150"/>
                  </a:lnTo>
                  <a:lnTo>
                    <a:pt x="1926" y="146"/>
                  </a:lnTo>
                  <a:lnTo>
                    <a:pt x="1926" y="146"/>
                  </a:lnTo>
                  <a:lnTo>
                    <a:pt x="1922" y="153"/>
                  </a:lnTo>
                  <a:lnTo>
                    <a:pt x="1922" y="153"/>
                  </a:lnTo>
                  <a:lnTo>
                    <a:pt x="1902" y="155"/>
                  </a:lnTo>
                  <a:lnTo>
                    <a:pt x="1902" y="155"/>
                  </a:lnTo>
                  <a:lnTo>
                    <a:pt x="1898" y="147"/>
                  </a:lnTo>
                  <a:lnTo>
                    <a:pt x="1898" y="147"/>
                  </a:lnTo>
                  <a:lnTo>
                    <a:pt x="1887" y="162"/>
                  </a:lnTo>
                  <a:lnTo>
                    <a:pt x="1887" y="162"/>
                  </a:lnTo>
                  <a:lnTo>
                    <a:pt x="1930" y="171"/>
                  </a:lnTo>
                  <a:lnTo>
                    <a:pt x="1930" y="171"/>
                  </a:lnTo>
                  <a:lnTo>
                    <a:pt x="1929" y="182"/>
                  </a:lnTo>
                  <a:lnTo>
                    <a:pt x="1929" y="182"/>
                  </a:lnTo>
                  <a:lnTo>
                    <a:pt x="1936" y="182"/>
                  </a:lnTo>
                  <a:lnTo>
                    <a:pt x="1941" y="180"/>
                  </a:lnTo>
                  <a:lnTo>
                    <a:pt x="1941" y="180"/>
                  </a:lnTo>
                  <a:lnTo>
                    <a:pt x="1949" y="172"/>
                  </a:lnTo>
                  <a:lnTo>
                    <a:pt x="1958" y="162"/>
                  </a:lnTo>
                  <a:lnTo>
                    <a:pt x="1958" y="162"/>
                  </a:lnTo>
                  <a:close/>
                  <a:moveTo>
                    <a:pt x="1973" y="124"/>
                  </a:moveTo>
                  <a:lnTo>
                    <a:pt x="1973" y="124"/>
                  </a:lnTo>
                  <a:lnTo>
                    <a:pt x="1987" y="126"/>
                  </a:lnTo>
                  <a:lnTo>
                    <a:pt x="1987" y="126"/>
                  </a:lnTo>
                  <a:lnTo>
                    <a:pt x="1980" y="136"/>
                  </a:lnTo>
                  <a:lnTo>
                    <a:pt x="1980" y="136"/>
                  </a:lnTo>
                  <a:lnTo>
                    <a:pt x="1977" y="135"/>
                  </a:lnTo>
                  <a:lnTo>
                    <a:pt x="1976" y="132"/>
                  </a:lnTo>
                  <a:lnTo>
                    <a:pt x="1973" y="132"/>
                  </a:lnTo>
                  <a:lnTo>
                    <a:pt x="1970" y="132"/>
                  </a:lnTo>
                  <a:lnTo>
                    <a:pt x="1970" y="132"/>
                  </a:lnTo>
                  <a:lnTo>
                    <a:pt x="1966" y="135"/>
                  </a:lnTo>
                  <a:lnTo>
                    <a:pt x="1963" y="135"/>
                  </a:lnTo>
                  <a:lnTo>
                    <a:pt x="1959" y="133"/>
                  </a:lnTo>
                  <a:lnTo>
                    <a:pt x="1956" y="131"/>
                  </a:lnTo>
                  <a:lnTo>
                    <a:pt x="1956" y="131"/>
                  </a:lnTo>
                  <a:lnTo>
                    <a:pt x="1954" y="129"/>
                  </a:lnTo>
                  <a:lnTo>
                    <a:pt x="1949" y="126"/>
                  </a:lnTo>
                  <a:lnTo>
                    <a:pt x="1949" y="126"/>
                  </a:lnTo>
                  <a:lnTo>
                    <a:pt x="1948" y="131"/>
                  </a:lnTo>
                  <a:lnTo>
                    <a:pt x="1947" y="135"/>
                  </a:lnTo>
                  <a:lnTo>
                    <a:pt x="1948" y="139"/>
                  </a:lnTo>
                  <a:lnTo>
                    <a:pt x="1952" y="142"/>
                  </a:lnTo>
                  <a:lnTo>
                    <a:pt x="1952" y="142"/>
                  </a:lnTo>
                  <a:lnTo>
                    <a:pt x="1963" y="149"/>
                  </a:lnTo>
                  <a:lnTo>
                    <a:pt x="1963" y="149"/>
                  </a:lnTo>
                  <a:lnTo>
                    <a:pt x="1970" y="151"/>
                  </a:lnTo>
                  <a:lnTo>
                    <a:pt x="1973" y="151"/>
                  </a:lnTo>
                  <a:lnTo>
                    <a:pt x="1976" y="151"/>
                  </a:lnTo>
                  <a:lnTo>
                    <a:pt x="1977" y="150"/>
                  </a:lnTo>
                  <a:lnTo>
                    <a:pt x="1980" y="149"/>
                  </a:lnTo>
                  <a:lnTo>
                    <a:pt x="1983" y="142"/>
                  </a:lnTo>
                  <a:lnTo>
                    <a:pt x="1983" y="142"/>
                  </a:lnTo>
                  <a:lnTo>
                    <a:pt x="1994" y="142"/>
                  </a:lnTo>
                  <a:lnTo>
                    <a:pt x="2005" y="140"/>
                  </a:lnTo>
                  <a:lnTo>
                    <a:pt x="2010" y="139"/>
                  </a:lnTo>
                  <a:lnTo>
                    <a:pt x="2014" y="136"/>
                  </a:lnTo>
                  <a:lnTo>
                    <a:pt x="2020" y="133"/>
                  </a:lnTo>
                  <a:lnTo>
                    <a:pt x="2024" y="128"/>
                  </a:lnTo>
                  <a:lnTo>
                    <a:pt x="2024" y="128"/>
                  </a:lnTo>
                  <a:lnTo>
                    <a:pt x="2010" y="131"/>
                  </a:lnTo>
                  <a:lnTo>
                    <a:pt x="2010" y="131"/>
                  </a:lnTo>
                  <a:lnTo>
                    <a:pt x="2006" y="131"/>
                  </a:lnTo>
                  <a:lnTo>
                    <a:pt x="2005" y="129"/>
                  </a:lnTo>
                  <a:lnTo>
                    <a:pt x="2003" y="128"/>
                  </a:lnTo>
                  <a:lnTo>
                    <a:pt x="2003" y="125"/>
                  </a:lnTo>
                  <a:lnTo>
                    <a:pt x="2003" y="125"/>
                  </a:lnTo>
                  <a:lnTo>
                    <a:pt x="2005" y="119"/>
                  </a:lnTo>
                  <a:lnTo>
                    <a:pt x="2005" y="119"/>
                  </a:lnTo>
                  <a:lnTo>
                    <a:pt x="1996" y="117"/>
                  </a:lnTo>
                  <a:lnTo>
                    <a:pt x="1988" y="117"/>
                  </a:lnTo>
                  <a:lnTo>
                    <a:pt x="1980" y="118"/>
                  </a:lnTo>
                  <a:lnTo>
                    <a:pt x="1973" y="124"/>
                  </a:lnTo>
                  <a:lnTo>
                    <a:pt x="1973" y="124"/>
                  </a:lnTo>
                  <a:close/>
                  <a:moveTo>
                    <a:pt x="1710" y="430"/>
                  </a:moveTo>
                  <a:lnTo>
                    <a:pt x="1710" y="430"/>
                  </a:lnTo>
                  <a:lnTo>
                    <a:pt x="1717" y="435"/>
                  </a:lnTo>
                  <a:lnTo>
                    <a:pt x="1722" y="437"/>
                  </a:lnTo>
                  <a:lnTo>
                    <a:pt x="1729" y="438"/>
                  </a:lnTo>
                  <a:lnTo>
                    <a:pt x="1738" y="438"/>
                  </a:lnTo>
                  <a:lnTo>
                    <a:pt x="1738" y="438"/>
                  </a:lnTo>
                  <a:lnTo>
                    <a:pt x="1743" y="438"/>
                  </a:lnTo>
                  <a:lnTo>
                    <a:pt x="1747" y="439"/>
                  </a:lnTo>
                  <a:lnTo>
                    <a:pt x="1747" y="439"/>
                  </a:lnTo>
                  <a:lnTo>
                    <a:pt x="1760" y="441"/>
                  </a:lnTo>
                  <a:lnTo>
                    <a:pt x="1764" y="442"/>
                  </a:lnTo>
                  <a:lnTo>
                    <a:pt x="1767" y="445"/>
                  </a:lnTo>
                  <a:lnTo>
                    <a:pt x="1767" y="445"/>
                  </a:lnTo>
                  <a:lnTo>
                    <a:pt x="1769" y="448"/>
                  </a:lnTo>
                  <a:lnTo>
                    <a:pt x="1772" y="449"/>
                  </a:lnTo>
                  <a:lnTo>
                    <a:pt x="1779" y="449"/>
                  </a:lnTo>
                  <a:lnTo>
                    <a:pt x="1779" y="449"/>
                  </a:lnTo>
                  <a:lnTo>
                    <a:pt x="1779" y="442"/>
                  </a:lnTo>
                  <a:lnTo>
                    <a:pt x="1779" y="442"/>
                  </a:lnTo>
                  <a:lnTo>
                    <a:pt x="1782" y="441"/>
                  </a:lnTo>
                  <a:lnTo>
                    <a:pt x="1783" y="441"/>
                  </a:lnTo>
                  <a:lnTo>
                    <a:pt x="1789" y="441"/>
                  </a:lnTo>
                  <a:lnTo>
                    <a:pt x="1793" y="441"/>
                  </a:lnTo>
                  <a:lnTo>
                    <a:pt x="1794" y="439"/>
                  </a:lnTo>
                  <a:lnTo>
                    <a:pt x="1796" y="438"/>
                  </a:lnTo>
                  <a:lnTo>
                    <a:pt x="1796" y="438"/>
                  </a:lnTo>
                  <a:lnTo>
                    <a:pt x="1783" y="434"/>
                  </a:lnTo>
                  <a:lnTo>
                    <a:pt x="1783" y="434"/>
                  </a:lnTo>
                  <a:lnTo>
                    <a:pt x="1776" y="431"/>
                  </a:lnTo>
                  <a:lnTo>
                    <a:pt x="1774" y="428"/>
                  </a:lnTo>
                  <a:lnTo>
                    <a:pt x="1774" y="424"/>
                  </a:lnTo>
                  <a:lnTo>
                    <a:pt x="1774" y="424"/>
                  </a:lnTo>
                  <a:lnTo>
                    <a:pt x="1774" y="421"/>
                  </a:lnTo>
                  <a:lnTo>
                    <a:pt x="1772" y="420"/>
                  </a:lnTo>
                  <a:lnTo>
                    <a:pt x="1765" y="420"/>
                  </a:lnTo>
                  <a:lnTo>
                    <a:pt x="1765" y="420"/>
                  </a:lnTo>
                  <a:lnTo>
                    <a:pt x="1765" y="431"/>
                  </a:lnTo>
                  <a:lnTo>
                    <a:pt x="1765" y="431"/>
                  </a:lnTo>
                  <a:lnTo>
                    <a:pt x="1757" y="431"/>
                  </a:lnTo>
                  <a:lnTo>
                    <a:pt x="1744" y="430"/>
                  </a:lnTo>
                  <a:lnTo>
                    <a:pt x="1733" y="427"/>
                  </a:lnTo>
                  <a:lnTo>
                    <a:pt x="1725" y="423"/>
                  </a:lnTo>
                  <a:lnTo>
                    <a:pt x="1725" y="423"/>
                  </a:lnTo>
                  <a:lnTo>
                    <a:pt x="1728" y="412"/>
                  </a:lnTo>
                  <a:lnTo>
                    <a:pt x="1728" y="412"/>
                  </a:lnTo>
                  <a:lnTo>
                    <a:pt x="1715" y="410"/>
                  </a:lnTo>
                  <a:lnTo>
                    <a:pt x="1715" y="410"/>
                  </a:lnTo>
                  <a:lnTo>
                    <a:pt x="1713" y="420"/>
                  </a:lnTo>
                  <a:lnTo>
                    <a:pt x="1713" y="420"/>
                  </a:lnTo>
                  <a:lnTo>
                    <a:pt x="1710" y="430"/>
                  </a:lnTo>
                  <a:lnTo>
                    <a:pt x="1710" y="430"/>
                  </a:lnTo>
                  <a:close/>
                  <a:moveTo>
                    <a:pt x="968" y="931"/>
                  </a:moveTo>
                  <a:lnTo>
                    <a:pt x="968" y="931"/>
                  </a:lnTo>
                  <a:lnTo>
                    <a:pt x="966" y="925"/>
                  </a:lnTo>
                  <a:lnTo>
                    <a:pt x="964" y="921"/>
                  </a:lnTo>
                  <a:lnTo>
                    <a:pt x="964" y="921"/>
                  </a:lnTo>
                  <a:lnTo>
                    <a:pt x="958" y="917"/>
                  </a:lnTo>
                  <a:lnTo>
                    <a:pt x="953" y="914"/>
                  </a:lnTo>
                  <a:lnTo>
                    <a:pt x="953" y="914"/>
                  </a:lnTo>
                  <a:lnTo>
                    <a:pt x="944" y="910"/>
                  </a:lnTo>
                  <a:lnTo>
                    <a:pt x="937" y="907"/>
                  </a:lnTo>
                  <a:lnTo>
                    <a:pt x="937" y="907"/>
                  </a:lnTo>
                  <a:lnTo>
                    <a:pt x="935" y="903"/>
                  </a:lnTo>
                  <a:lnTo>
                    <a:pt x="933" y="900"/>
                  </a:lnTo>
                  <a:lnTo>
                    <a:pt x="935" y="892"/>
                  </a:lnTo>
                  <a:lnTo>
                    <a:pt x="935" y="892"/>
                  </a:lnTo>
                  <a:lnTo>
                    <a:pt x="922" y="893"/>
                  </a:lnTo>
                  <a:lnTo>
                    <a:pt x="922" y="893"/>
                  </a:lnTo>
                  <a:lnTo>
                    <a:pt x="914" y="895"/>
                  </a:lnTo>
                  <a:lnTo>
                    <a:pt x="910" y="896"/>
                  </a:lnTo>
                  <a:lnTo>
                    <a:pt x="908" y="899"/>
                  </a:lnTo>
                  <a:lnTo>
                    <a:pt x="905" y="902"/>
                  </a:lnTo>
                  <a:lnTo>
                    <a:pt x="904" y="905"/>
                  </a:lnTo>
                  <a:lnTo>
                    <a:pt x="904" y="914"/>
                  </a:lnTo>
                  <a:lnTo>
                    <a:pt x="904" y="914"/>
                  </a:lnTo>
                  <a:lnTo>
                    <a:pt x="930" y="909"/>
                  </a:lnTo>
                  <a:lnTo>
                    <a:pt x="930" y="909"/>
                  </a:lnTo>
                  <a:lnTo>
                    <a:pt x="932" y="911"/>
                  </a:lnTo>
                  <a:lnTo>
                    <a:pt x="932" y="914"/>
                  </a:lnTo>
                  <a:lnTo>
                    <a:pt x="930" y="916"/>
                  </a:lnTo>
                  <a:lnTo>
                    <a:pt x="928" y="916"/>
                  </a:lnTo>
                  <a:lnTo>
                    <a:pt x="923" y="917"/>
                  </a:lnTo>
                  <a:lnTo>
                    <a:pt x="921" y="918"/>
                  </a:lnTo>
                  <a:lnTo>
                    <a:pt x="921" y="920"/>
                  </a:lnTo>
                  <a:lnTo>
                    <a:pt x="921" y="920"/>
                  </a:lnTo>
                  <a:lnTo>
                    <a:pt x="926" y="923"/>
                  </a:lnTo>
                  <a:lnTo>
                    <a:pt x="932" y="924"/>
                  </a:lnTo>
                  <a:lnTo>
                    <a:pt x="937" y="927"/>
                  </a:lnTo>
                  <a:lnTo>
                    <a:pt x="939" y="929"/>
                  </a:lnTo>
                  <a:lnTo>
                    <a:pt x="940" y="932"/>
                  </a:lnTo>
                  <a:lnTo>
                    <a:pt x="940" y="932"/>
                  </a:lnTo>
                  <a:lnTo>
                    <a:pt x="947" y="932"/>
                  </a:lnTo>
                  <a:lnTo>
                    <a:pt x="954" y="932"/>
                  </a:lnTo>
                  <a:lnTo>
                    <a:pt x="961" y="932"/>
                  </a:lnTo>
                  <a:lnTo>
                    <a:pt x="968" y="931"/>
                  </a:lnTo>
                  <a:lnTo>
                    <a:pt x="968" y="931"/>
                  </a:lnTo>
                  <a:close/>
                  <a:moveTo>
                    <a:pt x="857" y="521"/>
                  </a:moveTo>
                  <a:lnTo>
                    <a:pt x="857" y="521"/>
                  </a:lnTo>
                  <a:lnTo>
                    <a:pt x="864" y="510"/>
                  </a:lnTo>
                  <a:lnTo>
                    <a:pt x="868" y="506"/>
                  </a:lnTo>
                  <a:lnTo>
                    <a:pt x="871" y="504"/>
                  </a:lnTo>
                  <a:lnTo>
                    <a:pt x="875" y="504"/>
                  </a:lnTo>
                  <a:lnTo>
                    <a:pt x="875" y="504"/>
                  </a:lnTo>
                  <a:lnTo>
                    <a:pt x="889" y="506"/>
                  </a:lnTo>
                  <a:lnTo>
                    <a:pt x="903" y="507"/>
                  </a:lnTo>
                  <a:lnTo>
                    <a:pt x="903" y="507"/>
                  </a:lnTo>
                  <a:lnTo>
                    <a:pt x="915" y="491"/>
                  </a:lnTo>
                  <a:lnTo>
                    <a:pt x="915" y="491"/>
                  </a:lnTo>
                  <a:lnTo>
                    <a:pt x="911" y="489"/>
                  </a:lnTo>
                  <a:lnTo>
                    <a:pt x="908" y="489"/>
                  </a:lnTo>
                  <a:lnTo>
                    <a:pt x="905" y="491"/>
                  </a:lnTo>
                  <a:lnTo>
                    <a:pt x="903" y="493"/>
                  </a:lnTo>
                  <a:lnTo>
                    <a:pt x="899" y="496"/>
                  </a:lnTo>
                  <a:lnTo>
                    <a:pt x="896" y="497"/>
                  </a:lnTo>
                  <a:lnTo>
                    <a:pt x="893" y="499"/>
                  </a:lnTo>
                  <a:lnTo>
                    <a:pt x="893" y="499"/>
                  </a:lnTo>
                  <a:lnTo>
                    <a:pt x="889" y="496"/>
                  </a:lnTo>
                  <a:lnTo>
                    <a:pt x="883" y="495"/>
                  </a:lnTo>
                  <a:lnTo>
                    <a:pt x="878" y="496"/>
                  </a:lnTo>
                  <a:lnTo>
                    <a:pt x="872" y="497"/>
                  </a:lnTo>
                  <a:lnTo>
                    <a:pt x="872" y="497"/>
                  </a:lnTo>
                  <a:lnTo>
                    <a:pt x="867" y="499"/>
                  </a:lnTo>
                  <a:lnTo>
                    <a:pt x="861" y="499"/>
                  </a:lnTo>
                  <a:lnTo>
                    <a:pt x="861" y="499"/>
                  </a:lnTo>
                  <a:lnTo>
                    <a:pt x="856" y="500"/>
                  </a:lnTo>
                  <a:lnTo>
                    <a:pt x="853" y="502"/>
                  </a:lnTo>
                  <a:lnTo>
                    <a:pt x="851" y="504"/>
                  </a:lnTo>
                  <a:lnTo>
                    <a:pt x="851" y="509"/>
                  </a:lnTo>
                  <a:lnTo>
                    <a:pt x="851" y="509"/>
                  </a:lnTo>
                  <a:lnTo>
                    <a:pt x="850" y="514"/>
                  </a:lnTo>
                  <a:lnTo>
                    <a:pt x="847" y="518"/>
                  </a:lnTo>
                  <a:lnTo>
                    <a:pt x="847" y="518"/>
                  </a:lnTo>
                  <a:lnTo>
                    <a:pt x="843" y="524"/>
                  </a:lnTo>
                  <a:lnTo>
                    <a:pt x="836" y="529"/>
                  </a:lnTo>
                  <a:lnTo>
                    <a:pt x="836" y="529"/>
                  </a:lnTo>
                  <a:lnTo>
                    <a:pt x="832" y="527"/>
                  </a:lnTo>
                  <a:lnTo>
                    <a:pt x="829" y="527"/>
                  </a:lnTo>
                  <a:lnTo>
                    <a:pt x="825" y="527"/>
                  </a:lnTo>
                  <a:lnTo>
                    <a:pt x="822" y="528"/>
                  </a:lnTo>
                  <a:lnTo>
                    <a:pt x="817" y="532"/>
                  </a:lnTo>
                  <a:lnTo>
                    <a:pt x="814" y="533"/>
                  </a:lnTo>
                  <a:lnTo>
                    <a:pt x="810" y="535"/>
                  </a:lnTo>
                  <a:lnTo>
                    <a:pt x="810" y="535"/>
                  </a:lnTo>
                  <a:lnTo>
                    <a:pt x="824" y="545"/>
                  </a:lnTo>
                  <a:lnTo>
                    <a:pt x="824" y="545"/>
                  </a:lnTo>
                  <a:lnTo>
                    <a:pt x="863" y="527"/>
                  </a:lnTo>
                  <a:lnTo>
                    <a:pt x="863" y="527"/>
                  </a:lnTo>
                  <a:lnTo>
                    <a:pt x="863" y="527"/>
                  </a:lnTo>
                  <a:lnTo>
                    <a:pt x="863" y="527"/>
                  </a:lnTo>
                  <a:lnTo>
                    <a:pt x="857" y="521"/>
                  </a:lnTo>
                  <a:lnTo>
                    <a:pt x="857" y="521"/>
                  </a:lnTo>
                  <a:close/>
                  <a:moveTo>
                    <a:pt x="1958" y="1127"/>
                  </a:moveTo>
                  <a:lnTo>
                    <a:pt x="1958" y="1127"/>
                  </a:lnTo>
                  <a:lnTo>
                    <a:pt x="1963" y="1134"/>
                  </a:lnTo>
                  <a:lnTo>
                    <a:pt x="1969" y="1143"/>
                  </a:lnTo>
                  <a:lnTo>
                    <a:pt x="1972" y="1145"/>
                  </a:lnTo>
                  <a:lnTo>
                    <a:pt x="1976" y="1147"/>
                  </a:lnTo>
                  <a:lnTo>
                    <a:pt x="1981" y="1148"/>
                  </a:lnTo>
                  <a:lnTo>
                    <a:pt x="1988" y="1147"/>
                  </a:lnTo>
                  <a:lnTo>
                    <a:pt x="1988" y="1147"/>
                  </a:lnTo>
                  <a:lnTo>
                    <a:pt x="1988" y="1133"/>
                  </a:lnTo>
                  <a:lnTo>
                    <a:pt x="1988" y="1133"/>
                  </a:lnTo>
                  <a:lnTo>
                    <a:pt x="1996" y="1141"/>
                  </a:lnTo>
                  <a:lnTo>
                    <a:pt x="2001" y="1143"/>
                  </a:lnTo>
                  <a:lnTo>
                    <a:pt x="2005" y="1144"/>
                  </a:lnTo>
                  <a:lnTo>
                    <a:pt x="2005" y="1144"/>
                  </a:lnTo>
                  <a:lnTo>
                    <a:pt x="2019" y="1127"/>
                  </a:lnTo>
                  <a:lnTo>
                    <a:pt x="2019" y="1127"/>
                  </a:lnTo>
                  <a:lnTo>
                    <a:pt x="1998" y="1122"/>
                  </a:lnTo>
                  <a:lnTo>
                    <a:pt x="1998" y="1122"/>
                  </a:lnTo>
                  <a:lnTo>
                    <a:pt x="1996" y="1116"/>
                  </a:lnTo>
                  <a:lnTo>
                    <a:pt x="1996" y="1116"/>
                  </a:lnTo>
                  <a:lnTo>
                    <a:pt x="1996" y="1109"/>
                  </a:lnTo>
                  <a:lnTo>
                    <a:pt x="1996" y="1109"/>
                  </a:lnTo>
                  <a:lnTo>
                    <a:pt x="1985" y="1112"/>
                  </a:lnTo>
                  <a:lnTo>
                    <a:pt x="1981" y="1114"/>
                  </a:lnTo>
                  <a:lnTo>
                    <a:pt x="1978" y="1116"/>
                  </a:lnTo>
                  <a:lnTo>
                    <a:pt x="1978" y="1116"/>
                  </a:lnTo>
                  <a:lnTo>
                    <a:pt x="1976" y="1122"/>
                  </a:lnTo>
                  <a:lnTo>
                    <a:pt x="1970" y="1125"/>
                  </a:lnTo>
                  <a:lnTo>
                    <a:pt x="1965" y="1126"/>
                  </a:lnTo>
                  <a:lnTo>
                    <a:pt x="1958" y="1127"/>
                  </a:lnTo>
                  <a:lnTo>
                    <a:pt x="1958" y="1127"/>
                  </a:lnTo>
                  <a:close/>
                  <a:moveTo>
                    <a:pt x="1351" y="1073"/>
                  </a:moveTo>
                  <a:lnTo>
                    <a:pt x="1351" y="1073"/>
                  </a:lnTo>
                  <a:lnTo>
                    <a:pt x="1355" y="1073"/>
                  </a:lnTo>
                  <a:lnTo>
                    <a:pt x="1355" y="1073"/>
                  </a:lnTo>
                  <a:lnTo>
                    <a:pt x="1358" y="1072"/>
                  </a:lnTo>
                  <a:lnTo>
                    <a:pt x="1358" y="1072"/>
                  </a:lnTo>
                  <a:lnTo>
                    <a:pt x="1362" y="1067"/>
                  </a:lnTo>
                  <a:lnTo>
                    <a:pt x="1367" y="1065"/>
                  </a:lnTo>
                  <a:lnTo>
                    <a:pt x="1371" y="1065"/>
                  </a:lnTo>
                  <a:lnTo>
                    <a:pt x="1376" y="1069"/>
                  </a:lnTo>
                  <a:lnTo>
                    <a:pt x="1376" y="1069"/>
                  </a:lnTo>
                  <a:lnTo>
                    <a:pt x="1376" y="1073"/>
                  </a:lnTo>
                  <a:lnTo>
                    <a:pt x="1375" y="1078"/>
                  </a:lnTo>
                  <a:lnTo>
                    <a:pt x="1375" y="1082"/>
                  </a:lnTo>
                  <a:lnTo>
                    <a:pt x="1376" y="1085"/>
                  </a:lnTo>
                  <a:lnTo>
                    <a:pt x="1379" y="1087"/>
                  </a:lnTo>
                  <a:lnTo>
                    <a:pt x="1379" y="1087"/>
                  </a:lnTo>
                  <a:lnTo>
                    <a:pt x="1393" y="1073"/>
                  </a:lnTo>
                  <a:lnTo>
                    <a:pt x="1393" y="1073"/>
                  </a:lnTo>
                  <a:lnTo>
                    <a:pt x="1391" y="1068"/>
                  </a:lnTo>
                  <a:lnTo>
                    <a:pt x="1389" y="1064"/>
                  </a:lnTo>
                  <a:lnTo>
                    <a:pt x="1382" y="1055"/>
                  </a:lnTo>
                  <a:lnTo>
                    <a:pt x="1382" y="1055"/>
                  </a:lnTo>
                  <a:lnTo>
                    <a:pt x="1378" y="1051"/>
                  </a:lnTo>
                  <a:lnTo>
                    <a:pt x="1373" y="1047"/>
                  </a:lnTo>
                  <a:lnTo>
                    <a:pt x="1372" y="1044"/>
                  </a:lnTo>
                  <a:lnTo>
                    <a:pt x="1371" y="1042"/>
                  </a:lnTo>
                  <a:lnTo>
                    <a:pt x="1372" y="1039"/>
                  </a:lnTo>
                  <a:lnTo>
                    <a:pt x="1373" y="1035"/>
                  </a:lnTo>
                  <a:lnTo>
                    <a:pt x="1373" y="1035"/>
                  </a:lnTo>
                  <a:lnTo>
                    <a:pt x="1351" y="1031"/>
                  </a:lnTo>
                  <a:lnTo>
                    <a:pt x="1346" y="1029"/>
                  </a:lnTo>
                  <a:lnTo>
                    <a:pt x="1340" y="1031"/>
                  </a:lnTo>
                  <a:lnTo>
                    <a:pt x="1335" y="1032"/>
                  </a:lnTo>
                  <a:lnTo>
                    <a:pt x="1331" y="1035"/>
                  </a:lnTo>
                  <a:lnTo>
                    <a:pt x="1331" y="1035"/>
                  </a:lnTo>
                  <a:lnTo>
                    <a:pt x="1333" y="1037"/>
                  </a:lnTo>
                  <a:lnTo>
                    <a:pt x="1337" y="1039"/>
                  </a:lnTo>
                  <a:lnTo>
                    <a:pt x="1344" y="1042"/>
                  </a:lnTo>
                  <a:lnTo>
                    <a:pt x="1354" y="1042"/>
                  </a:lnTo>
                  <a:lnTo>
                    <a:pt x="1362" y="1040"/>
                  </a:lnTo>
                  <a:lnTo>
                    <a:pt x="1362" y="1040"/>
                  </a:lnTo>
                  <a:lnTo>
                    <a:pt x="1368" y="1051"/>
                  </a:lnTo>
                  <a:lnTo>
                    <a:pt x="1368" y="1051"/>
                  </a:lnTo>
                  <a:lnTo>
                    <a:pt x="1361" y="1055"/>
                  </a:lnTo>
                  <a:lnTo>
                    <a:pt x="1355" y="1060"/>
                  </a:lnTo>
                  <a:lnTo>
                    <a:pt x="1353" y="1062"/>
                  </a:lnTo>
                  <a:lnTo>
                    <a:pt x="1351" y="1065"/>
                  </a:lnTo>
                  <a:lnTo>
                    <a:pt x="1351" y="1069"/>
                  </a:lnTo>
                  <a:lnTo>
                    <a:pt x="1351" y="1073"/>
                  </a:lnTo>
                  <a:lnTo>
                    <a:pt x="1351" y="1073"/>
                  </a:lnTo>
                  <a:close/>
                  <a:moveTo>
                    <a:pt x="1270" y="510"/>
                  </a:moveTo>
                  <a:lnTo>
                    <a:pt x="1270" y="510"/>
                  </a:lnTo>
                  <a:lnTo>
                    <a:pt x="1270" y="515"/>
                  </a:lnTo>
                  <a:lnTo>
                    <a:pt x="1270" y="518"/>
                  </a:lnTo>
                  <a:lnTo>
                    <a:pt x="1271" y="520"/>
                  </a:lnTo>
                  <a:lnTo>
                    <a:pt x="1277" y="522"/>
                  </a:lnTo>
                  <a:lnTo>
                    <a:pt x="1288" y="524"/>
                  </a:lnTo>
                  <a:lnTo>
                    <a:pt x="1288" y="524"/>
                  </a:lnTo>
                  <a:lnTo>
                    <a:pt x="1292" y="520"/>
                  </a:lnTo>
                  <a:lnTo>
                    <a:pt x="1297" y="515"/>
                  </a:lnTo>
                  <a:lnTo>
                    <a:pt x="1297" y="515"/>
                  </a:lnTo>
                  <a:lnTo>
                    <a:pt x="1303" y="513"/>
                  </a:lnTo>
                  <a:lnTo>
                    <a:pt x="1307" y="507"/>
                  </a:lnTo>
                  <a:lnTo>
                    <a:pt x="1308" y="500"/>
                  </a:lnTo>
                  <a:lnTo>
                    <a:pt x="1307" y="492"/>
                  </a:lnTo>
                  <a:lnTo>
                    <a:pt x="1307" y="492"/>
                  </a:lnTo>
                  <a:lnTo>
                    <a:pt x="1295" y="500"/>
                  </a:lnTo>
                  <a:lnTo>
                    <a:pt x="1295" y="500"/>
                  </a:lnTo>
                  <a:lnTo>
                    <a:pt x="1267" y="499"/>
                  </a:lnTo>
                  <a:lnTo>
                    <a:pt x="1267" y="499"/>
                  </a:lnTo>
                  <a:lnTo>
                    <a:pt x="1263" y="481"/>
                  </a:lnTo>
                  <a:lnTo>
                    <a:pt x="1263" y="481"/>
                  </a:lnTo>
                  <a:lnTo>
                    <a:pt x="1253" y="485"/>
                  </a:lnTo>
                  <a:lnTo>
                    <a:pt x="1253" y="485"/>
                  </a:lnTo>
                  <a:lnTo>
                    <a:pt x="1259" y="491"/>
                  </a:lnTo>
                  <a:lnTo>
                    <a:pt x="1259" y="491"/>
                  </a:lnTo>
                  <a:lnTo>
                    <a:pt x="1253" y="503"/>
                  </a:lnTo>
                  <a:lnTo>
                    <a:pt x="1253" y="503"/>
                  </a:lnTo>
                  <a:lnTo>
                    <a:pt x="1270" y="510"/>
                  </a:lnTo>
                  <a:lnTo>
                    <a:pt x="1270" y="510"/>
                  </a:lnTo>
                  <a:close/>
                  <a:moveTo>
                    <a:pt x="1538" y="719"/>
                  </a:moveTo>
                  <a:lnTo>
                    <a:pt x="1538" y="719"/>
                  </a:lnTo>
                  <a:lnTo>
                    <a:pt x="1548" y="720"/>
                  </a:lnTo>
                  <a:lnTo>
                    <a:pt x="1556" y="722"/>
                  </a:lnTo>
                  <a:lnTo>
                    <a:pt x="1559" y="725"/>
                  </a:lnTo>
                  <a:lnTo>
                    <a:pt x="1562" y="727"/>
                  </a:lnTo>
                  <a:lnTo>
                    <a:pt x="1564" y="730"/>
                  </a:lnTo>
                  <a:lnTo>
                    <a:pt x="1564" y="736"/>
                  </a:lnTo>
                  <a:lnTo>
                    <a:pt x="1564" y="736"/>
                  </a:lnTo>
                  <a:lnTo>
                    <a:pt x="1566" y="737"/>
                  </a:lnTo>
                  <a:lnTo>
                    <a:pt x="1569" y="738"/>
                  </a:lnTo>
                  <a:lnTo>
                    <a:pt x="1574" y="738"/>
                  </a:lnTo>
                  <a:lnTo>
                    <a:pt x="1574" y="738"/>
                  </a:lnTo>
                  <a:lnTo>
                    <a:pt x="1616" y="727"/>
                  </a:lnTo>
                  <a:lnTo>
                    <a:pt x="1616" y="727"/>
                  </a:lnTo>
                  <a:lnTo>
                    <a:pt x="1613" y="708"/>
                  </a:lnTo>
                  <a:lnTo>
                    <a:pt x="1613" y="708"/>
                  </a:lnTo>
                  <a:lnTo>
                    <a:pt x="1602" y="712"/>
                  </a:lnTo>
                  <a:lnTo>
                    <a:pt x="1602" y="712"/>
                  </a:lnTo>
                  <a:lnTo>
                    <a:pt x="1612" y="723"/>
                  </a:lnTo>
                  <a:lnTo>
                    <a:pt x="1612" y="723"/>
                  </a:lnTo>
                  <a:lnTo>
                    <a:pt x="1569" y="720"/>
                  </a:lnTo>
                  <a:lnTo>
                    <a:pt x="1569" y="720"/>
                  </a:lnTo>
                  <a:lnTo>
                    <a:pt x="1577" y="716"/>
                  </a:lnTo>
                  <a:lnTo>
                    <a:pt x="1578" y="715"/>
                  </a:lnTo>
                  <a:lnTo>
                    <a:pt x="1578" y="713"/>
                  </a:lnTo>
                  <a:lnTo>
                    <a:pt x="1577" y="712"/>
                  </a:lnTo>
                  <a:lnTo>
                    <a:pt x="1574" y="709"/>
                  </a:lnTo>
                  <a:lnTo>
                    <a:pt x="1574" y="709"/>
                  </a:lnTo>
                  <a:lnTo>
                    <a:pt x="1570" y="711"/>
                  </a:lnTo>
                  <a:lnTo>
                    <a:pt x="1566" y="711"/>
                  </a:lnTo>
                  <a:lnTo>
                    <a:pt x="1556" y="712"/>
                  </a:lnTo>
                  <a:lnTo>
                    <a:pt x="1551" y="712"/>
                  </a:lnTo>
                  <a:lnTo>
                    <a:pt x="1546" y="713"/>
                  </a:lnTo>
                  <a:lnTo>
                    <a:pt x="1542" y="716"/>
                  </a:lnTo>
                  <a:lnTo>
                    <a:pt x="1538" y="719"/>
                  </a:lnTo>
                  <a:lnTo>
                    <a:pt x="1538" y="719"/>
                  </a:lnTo>
                  <a:close/>
                  <a:moveTo>
                    <a:pt x="469" y="1061"/>
                  </a:moveTo>
                  <a:lnTo>
                    <a:pt x="469" y="1061"/>
                  </a:lnTo>
                  <a:lnTo>
                    <a:pt x="468" y="1057"/>
                  </a:lnTo>
                  <a:lnTo>
                    <a:pt x="468" y="1057"/>
                  </a:lnTo>
                  <a:lnTo>
                    <a:pt x="460" y="1051"/>
                  </a:lnTo>
                  <a:lnTo>
                    <a:pt x="451" y="1047"/>
                  </a:lnTo>
                  <a:lnTo>
                    <a:pt x="442" y="1042"/>
                  </a:lnTo>
                  <a:lnTo>
                    <a:pt x="439" y="1039"/>
                  </a:lnTo>
                  <a:lnTo>
                    <a:pt x="436" y="1035"/>
                  </a:lnTo>
                  <a:lnTo>
                    <a:pt x="436" y="1035"/>
                  </a:lnTo>
                  <a:lnTo>
                    <a:pt x="433" y="1033"/>
                  </a:lnTo>
                  <a:lnTo>
                    <a:pt x="431" y="1032"/>
                  </a:lnTo>
                  <a:lnTo>
                    <a:pt x="424" y="1032"/>
                  </a:lnTo>
                  <a:lnTo>
                    <a:pt x="424" y="1032"/>
                  </a:lnTo>
                  <a:lnTo>
                    <a:pt x="414" y="1033"/>
                  </a:lnTo>
                  <a:lnTo>
                    <a:pt x="406" y="1035"/>
                  </a:lnTo>
                  <a:lnTo>
                    <a:pt x="406" y="1035"/>
                  </a:lnTo>
                  <a:lnTo>
                    <a:pt x="406" y="1046"/>
                  </a:lnTo>
                  <a:lnTo>
                    <a:pt x="406" y="1046"/>
                  </a:lnTo>
                  <a:lnTo>
                    <a:pt x="406" y="1049"/>
                  </a:lnTo>
                  <a:lnTo>
                    <a:pt x="406" y="1049"/>
                  </a:lnTo>
                  <a:lnTo>
                    <a:pt x="408" y="1051"/>
                  </a:lnTo>
                  <a:lnTo>
                    <a:pt x="410" y="1054"/>
                  </a:lnTo>
                  <a:lnTo>
                    <a:pt x="413" y="1054"/>
                  </a:lnTo>
                  <a:lnTo>
                    <a:pt x="417" y="1053"/>
                  </a:lnTo>
                  <a:lnTo>
                    <a:pt x="417" y="1053"/>
                  </a:lnTo>
                  <a:lnTo>
                    <a:pt x="424" y="1050"/>
                  </a:lnTo>
                  <a:lnTo>
                    <a:pt x="431" y="1049"/>
                  </a:lnTo>
                  <a:lnTo>
                    <a:pt x="449" y="1050"/>
                  </a:lnTo>
                  <a:lnTo>
                    <a:pt x="449" y="1050"/>
                  </a:lnTo>
                  <a:lnTo>
                    <a:pt x="437" y="1058"/>
                  </a:lnTo>
                  <a:lnTo>
                    <a:pt x="437" y="1058"/>
                  </a:lnTo>
                  <a:lnTo>
                    <a:pt x="446" y="1064"/>
                  </a:lnTo>
                  <a:lnTo>
                    <a:pt x="449" y="1067"/>
                  </a:lnTo>
                  <a:lnTo>
                    <a:pt x="453" y="1067"/>
                  </a:lnTo>
                  <a:lnTo>
                    <a:pt x="455" y="1067"/>
                  </a:lnTo>
                  <a:lnTo>
                    <a:pt x="460" y="1065"/>
                  </a:lnTo>
                  <a:lnTo>
                    <a:pt x="469" y="1061"/>
                  </a:lnTo>
                  <a:lnTo>
                    <a:pt x="469" y="1061"/>
                  </a:lnTo>
                  <a:close/>
                  <a:moveTo>
                    <a:pt x="418" y="751"/>
                  </a:moveTo>
                  <a:lnTo>
                    <a:pt x="418" y="751"/>
                  </a:lnTo>
                  <a:lnTo>
                    <a:pt x="440" y="747"/>
                  </a:lnTo>
                  <a:lnTo>
                    <a:pt x="440" y="747"/>
                  </a:lnTo>
                  <a:lnTo>
                    <a:pt x="437" y="743"/>
                  </a:lnTo>
                  <a:lnTo>
                    <a:pt x="435" y="743"/>
                  </a:lnTo>
                  <a:lnTo>
                    <a:pt x="435" y="743"/>
                  </a:lnTo>
                  <a:lnTo>
                    <a:pt x="429" y="744"/>
                  </a:lnTo>
                  <a:lnTo>
                    <a:pt x="424" y="743"/>
                  </a:lnTo>
                  <a:lnTo>
                    <a:pt x="414" y="741"/>
                  </a:lnTo>
                  <a:lnTo>
                    <a:pt x="414" y="741"/>
                  </a:lnTo>
                  <a:lnTo>
                    <a:pt x="408" y="743"/>
                  </a:lnTo>
                  <a:lnTo>
                    <a:pt x="403" y="744"/>
                  </a:lnTo>
                  <a:lnTo>
                    <a:pt x="403" y="744"/>
                  </a:lnTo>
                  <a:lnTo>
                    <a:pt x="415" y="762"/>
                  </a:lnTo>
                  <a:lnTo>
                    <a:pt x="415" y="762"/>
                  </a:lnTo>
                  <a:lnTo>
                    <a:pt x="418" y="767"/>
                  </a:lnTo>
                  <a:lnTo>
                    <a:pt x="419" y="773"/>
                  </a:lnTo>
                  <a:lnTo>
                    <a:pt x="419" y="776"/>
                  </a:lnTo>
                  <a:lnTo>
                    <a:pt x="419" y="779"/>
                  </a:lnTo>
                  <a:lnTo>
                    <a:pt x="417" y="781"/>
                  </a:lnTo>
                  <a:lnTo>
                    <a:pt x="414" y="783"/>
                  </a:lnTo>
                  <a:lnTo>
                    <a:pt x="414" y="783"/>
                  </a:lnTo>
                  <a:lnTo>
                    <a:pt x="419" y="785"/>
                  </a:lnTo>
                  <a:lnTo>
                    <a:pt x="424" y="787"/>
                  </a:lnTo>
                  <a:lnTo>
                    <a:pt x="433" y="788"/>
                  </a:lnTo>
                  <a:lnTo>
                    <a:pt x="443" y="785"/>
                  </a:lnTo>
                  <a:lnTo>
                    <a:pt x="453" y="783"/>
                  </a:lnTo>
                  <a:lnTo>
                    <a:pt x="453" y="783"/>
                  </a:lnTo>
                  <a:lnTo>
                    <a:pt x="450" y="776"/>
                  </a:lnTo>
                  <a:lnTo>
                    <a:pt x="446" y="772"/>
                  </a:lnTo>
                  <a:lnTo>
                    <a:pt x="440" y="766"/>
                  </a:lnTo>
                  <a:lnTo>
                    <a:pt x="433" y="765"/>
                  </a:lnTo>
                  <a:lnTo>
                    <a:pt x="433" y="765"/>
                  </a:lnTo>
                  <a:lnTo>
                    <a:pt x="429" y="762"/>
                  </a:lnTo>
                  <a:lnTo>
                    <a:pt x="425" y="759"/>
                  </a:lnTo>
                  <a:lnTo>
                    <a:pt x="418" y="751"/>
                  </a:lnTo>
                  <a:lnTo>
                    <a:pt x="418" y="751"/>
                  </a:lnTo>
                  <a:close/>
                  <a:moveTo>
                    <a:pt x="1839" y="834"/>
                  </a:moveTo>
                  <a:lnTo>
                    <a:pt x="1839" y="834"/>
                  </a:lnTo>
                  <a:lnTo>
                    <a:pt x="1839" y="833"/>
                  </a:lnTo>
                  <a:lnTo>
                    <a:pt x="1839" y="833"/>
                  </a:lnTo>
                  <a:lnTo>
                    <a:pt x="1846" y="828"/>
                  </a:lnTo>
                  <a:lnTo>
                    <a:pt x="1850" y="827"/>
                  </a:lnTo>
                  <a:lnTo>
                    <a:pt x="1852" y="824"/>
                  </a:lnTo>
                  <a:lnTo>
                    <a:pt x="1852" y="824"/>
                  </a:lnTo>
                  <a:lnTo>
                    <a:pt x="1857" y="823"/>
                  </a:lnTo>
                  <a:lnTo>
                    <a:pt x="1861" y="820"/>
                  </a:lnTo>
                  <a:lnTo>
                    <a:pt x="1864" y="816"/>
                  </a:lnTo>
                  <a:lnTo>
                    <a:pt x="1864" y="815"/>
                  </a:lnTo>
                  <a:lnTo>
                    <a:pt x="1864" y="810"/>
                  </a:lnTo>
                  <a:lnTo>
                    <a:pt x="1864" y="810"/>
                  </a:lnTo>
                  <a:lnTo>
                    <a:pt x="1848" y="813"/>
                  </a:lnTo>
                  <a:lnTo>
                    <a:pt x="1840" y="816"/>
                  </a:lnTo>
                  <a:lnTo>
                    <a:pt x="1837" y="817"/>
                  </a:lnTo>
                  <a:lnTo>
                    <a:pt x="1834" y="820"/>
                  </a:lnTo>
                  <a:lnTo>
                    <a:pt x="1834" y="820"/>
                  </a:lnTo>
                  <a:lnTo>
                    <a:pt x="1832" y="823"/>
                  </a:lnTo>
                  <a:lnTo>
                    <a:pt x="1829" y="824"/>
                  </a:lnTo>
                  <a:lnTo>
                    <a:pt x="1829" y="824"/>
                  </a:lnTo>
                  <a:lnTo>
                    <a:pt x="1825" y="826"/>
                  </a:lnTo>
                  <a:lnTo>
                    <a:pt x="1823" y="828"/>
                  </a:lnTo>
                  <a:lnTo>
                    <a:pt x="1823" y="831"/>
                  </a:lnTo>
                  <a:lnTo>
                    <a:pt x="1823" y="834"/>
                  </a:lnTo>
                  <a:lnTo>
                    <a:pt x="1823" y="834"/>
                  </a:lnTo>
                  <a:lnTo>
                    <a:pt x="1826" y="846"/>
                  </a:lnTo>
                  <a:lnTo>
                    <a:pt x="1826" y="846"/>
                  </a:lnTo>
                  <a:lnTo>
                    <a:pt x="1837" y="848"/>
                  </a:lnTo>
                  <a:lnTo>
                    <a:pt x="1850" y="848"/>
                  </a:lnTo>
                  <a:lnTo>
                    <a:pt x="1850" y="848"/>
                  </a:lnTo>
                  <a:lnTo>
                    <a:pt x="1852" y="846"/>
                  </a:lnTo>
                  <a:lnTo>
                    <a:pt x="1857" y="845"/>
                  </a:lnTo>
                  <a:lnTo>
                    <a:pt x="1864" y="839"/>
                  </a:lnTo>
                  <a:lnTo>
                    <a:pt x="1864" y="839"/>
                  </a:lnTo>
                  <a:lnTo>
                    <a:pt x="1864" y="838"/>
                  </a:lnTo>
                  <a:lnTo>
                    <a:pt x="1864" y="837"/>
                  </a:lnTo>
                  <a:lnTo>
                    <a:pt x="1862" y="833"/>
                  </a:lnTo>
                  <a:lnTo>
                    <a:pt x="1862" y="833"/>
                  </a:lnTo>
                  <a:lnTo>
                    <a:pt x="1858" y="831"/>
                  </a:lnTo>
                  <a:lnTo>
                    <a:pt x="1854" y="830"/>
                  </a:lnTo>
                  <a:lnTo>
                    <a:pt x="1854" y="830"/>
                  </a:lnTo>
                  <a:lnTo>
                    <a:pt x="1839" y="834"/>
                  </a:lnTo>
                  <a:lnTo>
                    <a:pt x="1839" y="834"/>
                  </a:lnTo>
                  <a:close/>
                  <a:moveTo>
                    <a:pt x="331" y="1068"/>
                  </a:moveTo>
                  <a:lnTo>
                    <a:pt x="331" y="1068"/>
                  </a:lnTo>
                  <a:lnTo>
                    <a:pt x="329" y="1065"/>
                  </a:lnTo>
                  <a:lnTo>
                    <a:pt x="327" y="1061"/>
                  </a:lnTo>
                  <a:lnTo>
                    <a:pt x="324" y="1058"/>
                  </a:lnTo>
                  <a:lnTo>
                    <a:pt x="324" y="1055"/>
                  </a:lnTo>
                  <a:lnTo>
                    <a:pt x="325" y="1054"/>
                  </a:lnTo>
                  <a:lnTo>
                    <a:pt x="325" y="1054"/>
                  </a:lnTo>
                  <a:lnTo>
                    <a:pt x="336" y="1055"/>
                  </a:lnTo>
                  <a:lnTo>
                    <a:pt x="345" y="1055"/>
                  </a:lnTo>
                  <a:lnTo>
                    <a:pt x="349" y="1054"/>
                  </a:lnTo>
                  <a:lnTo>
                    <a:pt x="352" y="1051"/>
                  </a:lnTo>
                  <a:lnTo>
                    <a:pt x="353" y="1049"/>
                  </a:lnTo>
                  <a:lnTo>
                    <a:pt x="356" y="1046"/>
                  </a:lnTo>
                  <a:lnTo>
                    <a:pt x="356" y="1046"/>
                  </a:lnTo>
                  <a:lnTo>
                    <a:pt x="345" y="1042"/>
                  </a:lnTo>
                  <a:lnTo>
                    <a:pt x="338" y="1040"/>
                  </a:lnTo>
                  <a:lnTo>
                    <a:pt x="332" y="1040"/>
                  </a:lnTo>
                  <a:lnTo>
                    <a:pt x="324" y="1040"/>
                  </a:lnTo>
                  <a:lnTo>
                    <a:pt x="324" y="1040"/>
                  </a:lnTo>
                  <a:lnTo>
                    <a:pt x="324" y="1043"/>
                  </a:lnTo>
                  <a:lnTo>
                    <a:pt x="323" y="1044"/>
                  </a:lnTo>
                  <a:lnTo>
                    <a:pt x="318" y="1047"/>
                  </a:lnTo>
                  <a:lnTo>
                    <a:pt x="316" y="1051"/>
                  </a:lnTo>
                  <a:lnTo>
                    <a:pt x="316" y="1053"/>
                  </a:lnTo>
                  <a:lnTo>
                    <a:pt x="316" y="1055"/>
                  </a:lnTo>
                  <a:lnTo>
                    <a:pt x="316" y="1055"/>
                  </a:lnTo>
                  <a:lnTo>
                    <a:pt x="316" y="1060"/>
                  </a:lnTo>
                  <a:lnTo>
                    <a:pt x="314" y="1064"/>
                  </a:lnTo>
                  <a:lnTo>
                    <a:pt x="311" y="1067"/>
                  </a:lnTo>
                  <a:lnTo>
                    <a:pt x="307" y="1068"/>
                  </a:lnTo>
                  <a:lnTo>
                    <a:pt x="307" y="1068"/>
                  </a:lnTo>
                  <a:lnTo>
                    <a:pt x="293" y="1073"/>
                  </a:lnTo>
                  <a:lnTo>
                    <a:pt x="293" y="1073"/>
                  </a:lnTo>
                  <a:lnTo>
                    <a:pt x="292" y="1078"/>
                  </a:lnTo>
                  <a:lnTo>
                    <a:pt x="292" y="1078"/>
                  </a:lnTo>
                  <a:lnTo>
                    <a:pt x="300" y="1080"/>
                  </a:lnTo>
                  <a:lnTo>
                    <a:pt x="300" y="1080"/>
                  </a:lnTo>
                  <a:lnTo>
                    <a:pt x="298" y="1087"/>
                  </a:lnTo>
                  <a:lnTo>
                    <a:pt x="298" y="1087"/>
                  </a:lnTo>
                  <a:lnTo>
                    <a:pt x="305" y="1089"/>
                  </a:lnTo>
                  <a:lnTo>
                    <a:pt x="307" y="1089"/>
                  </a:lnTo>
                  <a:lnTo>
                    <a:pt x="309" y="1089"/>
                  </a:lnTo>
                  <a:lnTo>
                    <a:pt x="311" y="1083"/>
                  </a:lnTo>
                  <a:lnTo>
                    <a:pt x="313" y="1075"/>
                  </a:lnTo>
                  <a:lnTo>
                    <a:pt x="313" y="1075"/>
                  </a:lnTo>
                  <a:lnTo>
                    <a:pt x="331" y="1068"/>
                  </a:lnTo>
                  <a:lnTo>
                    <a:pt x="331" y="1068"/>
                  </a:lnTo>
                  <a:close/>
                  <a:moveTo>
                    <a:pt x="1412" y="756"/>
                  </a:moveTo>
                  <a:lnTo>
                    <a:pt x="1412" y="756"/>
                  </a:lnTo>
                  <a:lnTo>
                    <a:pt x="1419" y="780"/>
                  </a:lnTo>
                  <a:lnTo>
                    <a:pt x="1419" y="780"/>
                  </a:lnTo>
                  <a:lnTo>
                    <a:pt x="1427" y="776"/>
                  </a:lnTo>
                  <a:lnTo>
                    <a:pt x="1434" y="772"/>
                  </a:lnTo>
                  <a:lnTo>
                    <a:pt x="1443" y="770"/>
                  </a:lnTo>
                  <a:lnTo>
                    <a:pt x="1451" y="769"/>
                  </a:lnTo>
                  <a:lnTo>
                    <a:pt x="1451" y="769"/>
                  </a:lnTo>
                  <a:lnTo>
                    <a:pt x="1456" y="766"/>
                  </a:lnTo>
                  <a:lnTo>
                    <a:pt x="1459" y="765"/>
                  </a:lnTo>
                  <a:lnTo>
                    <a:pt x="1459" y="763"/>
                  </a:lnTo>
                  <a:lnTo>
                    <a:pt x="1458" y="756"/>
                  </a:lnTo>
                  <a:lnTo>
                    <a:pt x="1454" y="749"/>
                  </a:lnTo>
                  <a:lnTo>
                    <a:pt x="1454" y="749"/>
                  </a:lnTo>
                  <a:lnTo>
                    <a:pt x="1440" y="759"/>
                  </a:lnTo>
                  <a:lnTo>
                    <a:pt x="1440" y="759"/>
                  </a:lnTo>
                  <a:lnTo>
                    <a:pt x="1437" y="751"/>
                  </a:lnTo>
                  <a:lnTo>
                    <a:pt x="1437" y="751"/>
                  </a:lnTo>
                  <a:lnTo>
                    <a:pt x="1430" y="749"/>
                  </a:lnTo>
                  <a:lnTo>
                    <a:pt x="1423" y="749"/>
                  </a:lnTo>
                  <a:lnTo>
                    <a:pt x="1418" y="748"/>
                  </a:lnTo>
                  <a:lnTo>
                    <a:pt x="1415" y="747"/>
                  </a:lnTo>
                  <a:lnTo>
                    <a:pt x="1412" y="745"/>
                  </a:lnTo>
                  <a:lnTo>
                    <a:pt x="1412" y="745"/>
                  </a:lnTo>
                  <a:lnTo>
                    <a:pt x="1393" y="759"/>
                  </a:lnTo>
                  <a:lnTo>
                    <a:pt x="1393" y="759"/>
                  </a:lnTo>
                  <a:lnTo>
                    <a:pt x="1412" y="756"/>
                  </a:lnTo>
                  <a:lnTo>
                    <a:pt x="1412" y="756"/>
                  </a:lnTo>
                  <a:close/>
                  <a:moveTo>
                    <a:pt x="1394" y="809"/>
                  </a:moveTo>
                  <a:lnTo>
                    <a:pt x="1394" y="809"/>
                  </a:lnTo>
                  <a:lnTo>
                    <a:pt x="1405" y="817"/>
                  </a:lnTo>
                  <a:lnTo>
                    <a:pt x="1405" y="817"/>
                  </a:lnTo>
                  <a:lnTo>
                    <a:pt x="1412" y="820"/>
                  </a:lnTo>
                  <a:lnTo>
                    <a:pt x="1421" y="823"/>
                  </a:lnTo>
                  <a:lnTo>
                    <a:pt x="1429" y="824"/>
                  </a:lnTo>
                  <a:lnTo>
                    <a:pt x="1437" y="824"/>
                  </a:lnTo>
                  <a:lnTo>
                    <a:pt x="1437" y="824"/>
                  </a:lnTo>
                  <a:lnTo>
                    <a:pt x="1443" y="823"/>
                  </a:lnTo>
                  <a:lnTo>
                    <a:pt x="1448" y="821"/>
                  </a:lnTo>
                  <a:lnTo>
                    <a:pt x="1452" y="817"/>
                  </a:lnTo>
                  <a:lnTo>
                    <a:pt x="1456" y="813"/>
                  </a:lnTo>
                  <a:lnTo>
                    <a:pt x="1456" y="813"/>
                  </a:lnTo>
                  <a:lnTo>
                    <a:pt x="1443" y="798"/>
                  </a:lnTo>
                  <a:lnTo>
                    <a:pt x="1443" y="798"/>
                  </a:lnTo>
                  <a:lnTo>
                    <a:pt x="1440" y="798"/>
                  </a:lnTo>
                  <a:lnTo>
                    <a:pt x="1440" y="798"/>
                  </a:lnTo>
                  <a:lnTo>
                    <a:pt x="1443" y="809"/>
                  </a:lnTo>
                  <a:lnTo>
                    <a:pt x="1443" y="809"/>
                  </a:lnTo>
                  <a:lnTo>
                    <a:pt x="1429" y="806"/>
                  </a:lnTo>
                  <a:lnTo>
                    <a:pt x="1416" y="803"/>
                  </a:lnTo>
                  <a:lnTo>
                    <a:pt x="1416" y="803"/>
                  </a:lnTo>
                  <a:lnTo>
                    <a:pt x="1411" y="802"/>
                  </a:lnTo>
                  <a:lnTo>
                    <a:pt x="1409" y="801"/>
                  </a:lnTo>
                  <a:lnTo>
                    <a:pt x="1408" y="798"/>
                  </a:lnTo>
                  <a:lnTo>
                    <a:pt x="1408" y="798"/>
                  </a:lnTo>
                  <a:lnTo>
                    <a:pt x="1407" y="798"/>
                  </a:lnTo>
                  <a:lnTo>
                    <a:pt x="1405" y="797"/>
                  </a:lnTo>
                  <a:lnTo>
                    <a:pt x="1405" y="797"/>
                  </a:lnTo>
                  <a:lnTo>
                    <a:pt x="1394" y="801"/>
                  </a:lnTo>
                  <a:lnTo>
                    <a:pt x="1394" y="801"/>
                  </a:lnTo>
                  <a:lnTo>
                    <a:pt x="1394" y="809"/>
                  </a:lnTo>
                  <a:lnTo>
                    <a:pt x="1394" y="809"/>
                  </a:lnTo>
                  <a:close/>
                  <a:moveTo>
                    <a:pt x="1508" y="747"/>
                  </a:moveTo>
                  <a:lnTo>
                    <a:pt x="1508" y="747"/>
                  </a:lnTo>
                  <a:lnTo>
                    <a:pt x="1508" y="743"/>
                  </a:lnTo>
                  <a:lnTo>
                    <a:pt x="1506" y="740"/>
                  </a:lnTo>
                  <a:lnTo>
                    <a:pt x="1504" y="738"/>
                  </a:lnTo>
                  <a:lnTo>
                    <a:pt x="1498" y="738"/>
                  </a:lnTo>
                  <a:lnTo>
                    <a:pt x="1498" y="738"/>
                  </a:lnTo>
                  <a:lnTo>
                    <a:pt x="1494" y="740"/>
                  </a:lnTo>
                  <a:lnTo>
                    <a:pt x="1491" y="743"/>
                  </a:lnTo>
                  <a:lnTo>
                    <a:pt x="1490" y="747"/>
                  </a:lnTo>
                  <a:lnTo>
                    <a:pt x="1488" y="754"/>
                  </a:lnTo>
                  <a:lnTo>
                    <a:pt x="1488" y="754"/>
                  </a:lnTo>
                  <a:lnTo>
                    <a:pt x="1527" y="762"/>
                  </a:lnTo>
                  <a:lnTo>
                    <a:pt x="1527" y="762"/>
                  </a:lnTo>
                  <a:lnTo>
                    <a:pt x="1530" y="748"/>
                  </a:lnTo>
                  <a:lnTo>
                    <a:pt x="1530" y="748"/>
                  </a:lnTo>
                  <a:lnTo>
                    <a:pt x="1534" y="751"/>
                  </a:lnTo>
                  <a:lnTo>
                    <a:pt x="1538" y="749"/>
                  </a:lnTo>
                  <a:lnTo>
                    <a:pt x="1542" y="745"/>
                  </a:lnTo>
                  <a:lnTo>
                    <a:pt x="1542" y="745"/>
                  </a:lnTo>
                  <a:lnTo>
                    <a:pt x="1548" y="741"/>
                  </a:lnTo>
                  <a:lnTo>
                    <a:pt x="1555" y="738"/>
                  </a:lnTo>
                  <a:lnTo>
                    <a:pt x="1555" y="738"/>
                  </a:lnTo>
                  <a:lnTo>
                    <a:pt x="1553" y="734"/>
                  </a:lnTo>
                  <a:lnTo>
                    <a:pt x="1551" y="731"/>
                  </a:lnTo>
                  <a:lnTo>
                    <a:pt x="1546" y="730"/>
                  </a:lnTo>
                  <a:lnTo>
                    <a:pt x="1542" y="730"/>
                  </a:lnTo>
                  <a:lnTo>
                    <a:pt x="1542" y="730"/>
                  </a:lnTo>
                  <a:lnTo>
                    <a:pt x="1538" y="730"/>
                  </a:lnTo>
                  <a:lnTo>
                    <a:pt x="1535" y="731"/>
                  </a:lnTo>
                  <a:lnTo>
                    <a:pt x="1533" y="733"/>
                  </a:lnTo>
                  <a:lnTo>
                    <a:pt x="1530" y="737"/>
                  </a:lnTo>
                  <a:lnTo>
                    <a:pt x="1530" y="737"/>
                  </a:lnTo>
                  <a:lnTo>
                    <a:pt x="1527" y="741"/>
                  </a:lnTo>
                  <a:lnTo>
                    <a:pt x="1522" y="745"/>
                  </a:lnTo>
                  <a:lnTo>
                    <a:pt x="1516" y="747"/>
                  </a:lnTo>
                  <a:lnTo>
                    <a:pt x="1508" y="747"/>
                  </a:lnTo>
                  <a:lnTo>
                    <a:pt x="1508" y="747"/>
                  </a:lnTo>
                  <a:close/>
                  <a:moveTo>
                    <a:pt x="1672" y="380"/>
                  </a:moveTo>
                  <a:lnTo>
                    <a:pt x="1672" y="380"/>
                  </a:lnTo>
                  <a:lnTo>
                    <a:pt x="1670" y="377"/>
                  </a:lnTo>
                  <a:lnTo>
                    <a:pt x="1667" y="376"/>
                  </a:lnTo>
                  <a:lnTo>
                    <a:pt x="1664" y="376"/>
                  </a:lnTo>
                  <a:lnTo>
                    <a:pt x="1661" y="377"/>
                  </a:lnTo>
                  <a:lnTo>
                    <a:pt x="1661" y="377"/>
                  </a:lnTo>
                  <a:lnTo>
                    <a:pt x="1657" y="381"/>
                  </a:lnTo>
                  <a:lnTo>
                    <a:pt x="1653" y="384"/>
                  </a:lnTo>
                  <a:lnTo>
                    <a:pt x="1650" y="383"/>
                  </a:lnTo>
                  <a:lnTo>
                    <a:pt x="1643" y="380"/>
                  </a:lnTo>
                  <a:lnTo>
                    <a:pt x="1643" y="380"/>
                  </a:lnTo>
                  <a:lnTo>
                    <a:pt x="1641" y="378"/>
                  </a:lnTo>
                  <a:lnTo>
                    <a:pt x="1636" y="378"/>
                  </a:lnTo>
                  <a:lnTo>
                    <a:pt x="1634" y="378"/>
                  </a:lnTo>
                  <a:lnTo>
                    <a:pt x="1631" y="381"/>
                  </a:lnTo>
                  <a:lnTo>
                    <a:pt x="1631" y="381"/>
                  </a:lnTo>
                  <a:lnTo>
                    <a:pt x="1630" y="385"/>
                  </a:lnTo>
                  <a:lnTo>
                    <a:pt x="1628" y="389"/>
                  </a:lnTo>
                  <a:lnTo>
                    <a:pt x="1628" y="389"/>
                  </a:lnTo>
                  <a:lnTo>
                    <a:pt x="1641" y="392"/>
                  </a:lnTo>
                  <a:lnTo>
                    <a:pt x="1641" y="392"/>
                  </a:lnTo>
                  <a:lnTo>
                    <a:pt x="1641" y="398"/>
                  </a:lnTo>
                  <a:lnTo>
                    <a:pt x="1642" y="401"/>
                  </a:lnTo>
                  <a:lnTo>
                    <a:pt x="1642" y="401"/>
                  </a:lnTo>
                  <a:lnTo>
                    <a:pt x="1646" y="402"/>
                  </a:lnTo>
                  <a:lnTo>
                    <a:pt x="1649" y="406"/>
                  </a:lnTo>
                  <a:lnTo>
                    <a:pt x="1649" y="414"/>
                  </a:lnTo>
                  <a:lnTo>
                    <a:pt x="1649" y="414"/>
                  </a:lnTo>
                  <a:lnTo>
                    <a:pt x="1656" y="412"/>
                  </a:lnTo>
                  <a:lnTo>
                    <a:pt x="1659" y="409"/>
                  </a:lnTo>
                  <a:lnTo>
                    <a:pt x="1661" y="406"/>
                  </a:lnTo>
                  <a:lnTo>
                    <a:pt x="1661" y="406"/>
                  </a:lnTo>
                  <a:lnTo>
                    <a:pt x="1664" y="403"/>
                  </a:lnTo>
                  <a:lnTo>
                    <a:pt x="1666" y="402"/>
                  </a:lnTo>
                  <a:lnTo>
                    <a:pt x="1670" y="402"/>
                  </a:lnTo>
                  <a:lnTo>
                    <a:pt x="1674" y="406"/>
                  </a:lnTo>
                  <a:lnTo>
                    <a:pt x="1674" y="406"/>
                  </a:lnTo>
                  <a:lnTo>
                    <a:pt x="1679" y="406"/>
                  </a:lnTo>
                  <a:lnTo>
                    <a:pt x="1679" y="406"/>
                  </a:lnTo>
                  <a:lnTo>
                    <a:pt x="1679" y="402"/>
                  </a:lnTo>
                  <a:lnTo>
                    <a:pt x="1678" y="399"/>
                  </a:lnTo>
                  <a:lnTo>
                    <a:pt x="1678" y="399"/>
                  </a:lnTo>
                  <a:lnTo>
                    <a:pt x="1674" y="395"/>
                  </a:lnTo>
                  <a:lnTo>
                    <a:pt x="1667" y="392"/>
                  </a:lnTo>
                  <a:lnTo>
                    <a:pt x="1667" y="392"/>
                  </a:lnTo>
                  <a:lnTo>
                    <a:pt x="1664" y="389"/>
                  </a:lnTo>
                  <a:lnTo>
                    <a:pt x="1663" y="387"/>
                  </a:lnTo>
                  <a:lnTo>
                    <a:pt x="1664" y="384"/>
                  </a:lnTo>
                  <a:lnTo>
                    <a:pt x="1668" y="383"/>
                  </a:lnTo>
                  <a:lnTo>
                    <a:pt x="1668" y="383"/>
                  </a:lnTo>
                  <a:lnTo>
                    <a:pt x="1672" y="380"/>
                  </a:lnTo>
                  <a:lnTo>
                    <a:pt x="1672" y="380"/>
                  </a:lnTo>
                  <a:close/>
                  <a:moveTo>
                    <a:pt x="707" y="928"/>
                  </a:moveTo>
                  <a:lnTo>
                    <a:pt x="707" y="928"/>
                  </a:lnTo>
                  <a:lnTo>
                    <a:pt x="721" y="925"/>
                  </a:lnTo>
                  <a:lnTo>
                    <a:pt x="735" y="921"/>
                  </a:lnTo>
                  <a:lnTo>
                    <a:pt x="741" y="918"/>
                  </a:lnTo>
                  <a:lnTo>
                    <a:pt x="746" y="916"/>
                  </a:lnTo>
                  <a:lnTo>
                    <a:pt x="752" y="910"/>
                  </a:lnTo>
                  <a:lnTo>
                    <a:pt x="756" y="905"/>
                  </a:lnTo>
                  <a:lnTo>
                    <a:pt x="756" y="905"/>
                  </a:lnTo>
                  <a:lnTo>
                    <a:pt x="755" y="902"/>
                  </a:lnTo>
                  <a:lnTo>
                    <a:pt x="753" y="900"/>
                  </a:lnTo>
                  <a:lnTo>
                    <a:pt x="749" y="900"/>
                  </a:lnTo>
                  <a:lnTo>
                    <a:pt x="743" y="899"/>
                  </a:lnTo>
                  <a:lnTo>
                    <a:pt x="742" y="899"/>
                  </a:lnTo>
                  <a:lnTo>
                    <a:pt x="741" y="898"/>
                  </a:lnTo>
                  <a:lnTo>
                    <a:pt x="741" y="898"/>
                  </a:lnTo>
                  <a:lnTo>
                    <a:pt x="738" y="896"/>
                  </a:lnTo>
                  <a:lnTo>
                    <a:pt x="735" y="896"/>
                  </a:lnTo>
                  <a:lnTo>
                    <a:pt x="735" y="896"/>
                  </a:lnTo>
                  <a:lnTo>
                    <a:pt x="730" y="899"/>
                  </a:lnTo>
                  <a:lnTo>
                    <a:pt x="730" y="899"/>
                  </a:lnTo>
                  <a:lnTo>
                    <a:pt x="714" y="909"/>
                  </a:lnTo>
                  <a:lnTo>
                    <a:pt x="714" y="909"/>
                  </a:lnTo>
                  <a:lnTo>
                    <a:pt x="709" y="913"/>
                  </a:lnTo>
                  <a:lnTo>
                    <a:pt x="706" y="917"/>
                  </a:lnTo>
                  <a:lnTo>
                    <a:pt x="705" y="921"/>
                  </a:lnTo>
                  <a:lnTo>
                    <a:pt x="707" y="928"/>
                  </a:lnTo>
                  <a:lnTo>
                    <a:pt x="707" y="928"/>
                  </a:lnTo>
                  <a:close/>
                  <a:moveTo>
                    <a:pt x="1657" y="355"/>
                  </a:moveTo>
                  <a:lnTo>
                    <a:pt x="1657" y="355"/>
                  </a:lnTo>
                  <a:lnTo>
                    <a:pt x="1624" y="356"/>
                  </a:lnTo>
                  <a:lnTo>
                    <a:pt x="1624" y="356"/>
                  </a:lnTo>
                  <a:lnTo>
                    <a:pt x="1620" y="356"/>
                  </a:lnTo>
                  <a:lnTo>
                    <a:pt x="1617" y="359"/>
                  </a:lnTo>
                  <a:lnTo>
                    <a:pt x="1612" y="363"/>
                  </a:lnTo>
                  <a:lnTo>
                    <a:pt x="1606" y="367"/>
                  </a:lnTo>
                  <a:lnTo>
                    <a:pt x="1602" y="369"/>
                  </a:lnTo>
                  <a:lnTo>
                    <a:pt x="1598" y="370"/>
                  </a:lnTo>
                  <a:lnTo>
                    <a:pt x="1598" y="370"/>
                  </a:lnTo>
                  <a:lnTo>
                    <a:pt x="1599" y="385"/>
                  </a:lnTo>
                  <a:lnTo>
                    <a:pt x="1599" y="385"/>
                  </a:lnTo>
                  <a:lnTo>
                    <a:pt x="1616" y="380"/>
                  </a:lnTo>
                  <a:lnTo>
                    <a:pt x="1623" y="377"/>
                  </a:lnTo>
                  <a:lnTo>
                    <a:pt x="1625" y="374"/>
                  </a:lnTo>
                  <a:lnTo>
                    <a:pt x="1627" y="370"/>
                  </a:lnTo>
                  <a:lnTo>
                    <a:pt x="1627" y="370"/>
                  </a:lnTo>
                  <a:lnTo>
                    <a:pt x="1642" y="371"/>
                  </a:lnTo>
                  <a:lnTo>
                    <a:pt x="1646" y="370"/>
                  </a:lnTo>
                  <a:lnTo>
                    <a:pt x="1650" y="369"/>
                  </a:lnTo>
                  <a:lnTo>
                    <a:pt x="1653" y="367"/>
                  </a:lnTo>
                  <a:lnTo>
                    <a:pt x="1656" y="363"/>
                  </a:lnTo>
                  <a:lnTo>
                    <a:pt x="1657" y="359"/>
                  </a:lnTo>
                  <a:lnTo>
                    <a:pt x="1657" y="355"/>
                  </a:lnTo>
                  <a:lnTo>
                    <a:pt x="1657" y="355"/>
                  </a:lnTo>
                  <a:close/>
                  <a:moveTo>
                    <a:pt x="1386" y="503"/>
                  </a:moveTo>
                  <a:lnTo>
                    <a:pt x="1386" y="503"/>
                  </a:lnTo>
                  <a:lnTo>
                    <a:pt x="1393" y="503"/>
                  </a:lnTo>
                  <a:lnTo>
                    <a:pt x="1400" y="502"/>
                  </a:lnTo>
                  <a:lnTo>
                    <a:pt x="1407" y="499"/>
                  </a:lnTo>
                  <a:lnTo>
                    <a:pt x="1414" y="495"/>
                  </a:lnTo>
                  <a:lnTo>
                    <a:pt x="1414" y="495"/>
                  </a:lnTo>
                  <a:lnTo>
                    <a:pt x="1404" y="491"/>
                  </a:lnTo>
                  <a:lnTo>
                    <a:pt x="1396" y="489"/>
                  </a:lnTo>
                  <a:lnTo>
                    <a:pt x="1386" y="489"/>
                  </a:lnTo>
                  <a:lnTo>
                    <a:pt x="1378" y="493"/>
                  </a:lnTo>
                  <a:lnTo>
                    <a:pt x="1378" y="493"/>
                  </a:lnTo>
                  <a:lnTo>
                    <a:pt x="1372" y="496"/>
                  </a:lnTo>
                  <a:lnTo>
                    <a:pt x="1368" y="499"/>
                  </a:lnTo>
                  <a:lnTo>
                    <a:pt x="1364" y="503"/>
                  </a:lnTo>
                  <a:lnTo>
                    <a:pt x="1362" y="509"/>
                  </a:lnTo>
                  <a:lnTo>
                    <a:pt x="1362" y="509"/>
                  </a:lnTo>
                  <a:lnTo>
                    <a:pt x="1362" y="510"/>
                  </a:lnTo>
                  <a:lnTo>
                    <a:pt x="1362" y="513"/>
                  </a:lnTo>
                  <a:lnTo>
                    <a:pt x="1367" y="515"/>
                  </a:lnTo>
                  <a:lnTo>
                    <a:pt x="1371" y="517"/>
                  </a:lnTo>
                  <a:lnTo>
                    <a:pt x="1375" y="520"/>
                  </a:lnTo>
                  <a:lnTo>
                    <a:pt x="1375" y="520"/>
                  </a:lnTo>
                  <a:lnTo>
                    <a:pt x="1378" y="521"/>
                  </a:lnTo>
                  <a:lnTo>
                    <a:pt x="1380" y="522"/>
                  </a:lnTo>
                  <a:lnTo>
                    <a:pt x="1387" y="520"/>
                  </a:lnTo>
                  <a:lnTo>
                    <a:pt x="1387" y="520"/>
                  </a:lnTo>
                  <a:lnTo>
                    <a:pt x="1400" y="513"/>
                  </a:lnTo>
                  <a:lnTo>
                    <a:pt x="1400" y="513"/>
                  </a:lnTo>
                  <a:lnTo>
                    <a:pt x="1386" y="503"/>
                  </a:lnTo>
                  <a:lnTo>
                    <a:pt x="1386" y="503"/>
                  </a:lnTo>
                  <a:close/>
                  <a:moveTo>
                    <a:pt x="1725" y="391"/>
                  </a:moveTo>
                  <a:lnTo>
                    <a:pt x="1725" y="391"/>
                  </a:lnTo>
                  <a:lnTo>
                    <a:pt x="1729" y="391"/>
                  </a:lnTo>
                  <a:lnTo>
                    <a:pt x="1732" y="388"/>
                  </a:lnTo>
                  <a:lnTo>
                    <a:pt x="1733" y="387"/>
                  </a:lnTo>
                  <a:lnTo>
                    <a:pt x="1735" y="383"/>
                  </a:lnTo>
                  <a:lnTo>
                    <a:pt x="1735" y="383"/>
                  </a:lnTo>
                  <a:lnTo>
                    <a:pt x="1735" y="377"/>
                  </a:lnTo>
                  <a:lnTo>
                    <a:pt x="1736" y="373"/>
                  </a:lnTo>
                  <a:lnTo>
                    <a:pt x="1742" y="369"/>
                  </a:lnTo>
                  <a:lnTo>
                    <a:pt x="1749" y="367"/>
                  </a:lnTo>
                  <a:lnTo>
                    <a:pt x="1749" y="367"/>
                  </a:lnTo>
                  <a:lnTo>
                    <a:pt x="1740" y="365"/>
                  </a:lnTo>
                  <a:lnTo>
                    <a:pt x="1732" y="363"/>
                  </a:lnTo>
                  <a:lnTo>
                    <a:pt x="1722" y="363"/>
                  </a:lnTo>
                  <a:lnTo>
                    <a:pt x="1713" y="365"/>
                  </a:lnTo>
                  <a:lnTo>
                    <a:pt x="1713" y="365"/>
                  </a:lnTo>
                  <a:lnTo>
                    <a:pt x="1708" y="351"/>
                  </a:lnTo>
                  <a:lnTo>
                    <a:pt x="1708" y="351"/>
                  </a:lnTo>
                  <a:lnTo>
                    <a:pt x="1697" y="352"/>
                  </a:lnTo>
                  <a:lnTo>
                    <a:pt x="1697" y="352"/>
                  </a:lnTo>
                  <a:lnTo>
                    <a:pt x="1697" y="355"/>
                  </a:lnTo>
                  <a:lnTo>
                    <a:pt x="1697" y="358"/>
                  </a:lnTo>
                  <a:lnTo>
                    <a:pt x="1697" y="360"/>
                  </a:lnTo>
                  <a:lnTo>
                    <a:pt x="1695" y="363"/>
                  </a:lnTo>
                  <a:lnTo>
                    <a:pt x="1695" y="363"/>
                  </a:lnTo>
                  <a:lnTo>
                    <a:pt x="1693" y="363"/>
                  </a:lnTo>
                  <a:lnTo>
                    <a:pt x="1693" y="366"/>
                  </a:lnTo>
                  <a:lnTo>
                    <a:pt x="1693" y="371"/>
                  </a:lnTo>
                  <a:lnTo>
                    <a:pt x="1693" y="371"/>
                  </a:lnTo>
                  <a:lnTo>
                    <a:pt x="1696" y="374"/>
                  </a:lnTo>
                  <a:lnTo>
                    <a:pt x="1699" y="376"/>
                  </a:lnTo>
                  <a:lnTo>
                    <a:pt x="1706" y="376"/>
                  </a:lnTo>
                  <a:lnTo>
                    <a:pt x="1706" y="376"/>
                  </a:lnTo>
                  <a:lnTo>
                    <a:pt x="1714" y="373"/>
                  </a:lnTo>
                  <a:lnTo>
                    <a:pt x="1718" y="373"/>
                  </a:lnTo>
                  <a:lnTo>
                    <a:pt x="1722" y="374"/>
                  </a:lnTo>
                  <a:lnTo>
                    <a:pt x="1722" y="374"/>
                  </a:lnTo>
                  <a:lnTo>
                    <a:pt x="1721" y="380"/>
                  </a:lnTo>
                  <a:lnTo>
                    <a:pt x="1721" y="384"/>
                  </a:lnTo>
                  <a:lnTo>
                    <a:pt x="1722" y="387"/>
                  </a:lnTo>
                  <a:lnTo>
                    <a:pt x="1725" y="391"/>
                  </a:lnTo>
                  <a:lnTo>
                    <a:pt x="1725" y="391"/>
                  </a:lnTo>
                  <a:close/>
                  <a:moveTo>
                    <a:pt x="1696" y="791"/>
                  </a:moveTo>
                  <a:lnTo>
                    <a:pt x="1696" y="791"/>
                  </a:lnTo>
                  <a:lnTo>
                    <a:pt x="1686" y="794"/>
                  </a:lnTo>
                  <a:lnTo>
                    <a:pt x="1682" y="794"/>
                  </a:lnTo>
                  <a:lnTo>
                    <a:pt x="1681" y="792"/>
                  </a:lnTo>
                  <a:lnTo>
                    <a:pt x="1679" y="791"/>
                  </a:lnTo>
                  <a:lnTo>
                    <a:pt x="1679" y="791"/>
                  </a:lnTo>
                  <a:lnTo>
                    <a:pt x="1677" y="785"/>
                  </a:lnTo>
                  <a:lnTo>
                    <a:pt x="1675" y="780"/>
                  </a:lnTo>
                  <a:lnTo>
                    <a:pt x="1675" y="774"/>
                  </a:lnTo>
                  <a:lnTo>
                    <a:pt x="1677" y="772"/>
                  </a:lnTo>
                  <a:lnTo>
                    <a:pt x="1679" y="769"/>
                  </a:lnTo>
                  <a:lnTo>
                    <a:pt x="1679" y="769"/>
                  </a:lnTo>
                  <a:lnTo>
                    <a:pt x="1650" y="770"/>
                  </a:lnTo>
                  <a:lnTo>
                    <a:pt x="1650" y="770"/>
                  </a:lnTo>
                  <a:lnTo>
                    <a:pt x="1649" y="773"/>
                  </a:lnTo>
                  <a:lnTo>
                    <a:pt x="1649" y="773"/>
                  </a:lnTo>
                  <a:lnTo>
                    <a:pt x="1645" y="777"/>
                  </a:lnTo>
                  <a:lnTo>
                    <a:pt x="1645" y="779"/>
                  </a:lnTo>
                  <a:lnTo>
                    <a:pt x="1646" y="781"/>
                  </a:lnTo>
                  <a:lnTo>
                    <a:pt x="1646" y="781"/>
                  </a:lnTo>
                  <a:lnTo>
                    <a:pt x="1650" y="783"/>
                  </a:lnTo>
                  <a:lnTo>
                    <a:pt x="1656" y="783"/>
                  </a:lnTo>
                  <a:lnTo>
                    <a:pt x="1656" y="783"/>
                  </a:lnTo>
                  <a:lnTo>
                    <a:pt x="1670" y="781"/>
                  </a:lnTo>
                  <a:lnTo>
                    <a:pt x="1670" y="781"/>
                  </a:lnTo>
                  <a:lnTo>
                    <a:pt x="1674" y="794"/>
                  </a:lnTo>
                  <a:lnTo>
                    <a:pt x="1674" y="794"/>
                  </a:lnTo>
                  <a:lnTo>
                    <a:pt x="1672" y="795"/>
                  </a:lnTo>
                  <a:lnTo>
                    <a:pt x="1671" y="797"/>
                  </a:lnTo>
                  <a:lnTo>
                    <a:pt x="1671" y="797"/>
                  </a:lnTo>
                  <a:lnTo>
                    <a:pt x="1660" y="791"/>
                  </a:lnTo>
                  <a:lnTo>
                    <a:pt x="1660" y="791"/>
                  </a:lnTo>
                  <a:lnTo>
                    <a:pt x="1657" y="799"/>
                  </a:lnTo>
                  <a:lnTo>
                    <a:pt x="1656" y="801"/>
                  </a:lnTo>
                  <a:lnTo>
                    <a:pt x="1657" y="803"/>
                  </a:lnTo>
                  <a:lnTo>
                    <a:pt x="1659" y="805"/>
                  </a:lnTo>
                  <a:lnTo>
                    <a:pt x="1660" y="805"/>
                  </a:lnTo>
                  <a:lnTo>
                    <a:pt x="1668" y="806"/>
                  </a:lnTo>
                  <a:lnTo>
                    <a:pt x="1668" y="806"/>
                  </a:lnTo>
                  <a:lnTo>
                    <a:pt x="1681" y="805"/>
                  </a:lnTo>
                  <a:lnTo>
                    <a:pt x="1681" y="805"/>
                  </a:lnTo>
                  <a:lnTo>
                    <a:pt x="1689" y="805"/>
                  </a:lnTo>
                  <a:lnTo>
                    <a:pt x="1693" y="803"/>
                  </a:lnTo>
                  <a:lnTo>
                    <a:pt x="1696" y="799"/>
                  </a:lnTo>
                  <a:lnTo>
                    <a:pt x="1696" y="791"/>
                  </a:lnTo>
                  <a:lnTo>
                    <a:pt x="1696" y="791"/>
                  </a:lnTo>
                  <a:close/>
                  <a:moveTo>
                    <a:pt x="1616" y="1062"/>
                  </a:moveTo>
                  <a:lnTo>
                    <a:pt x="1616" y="1062"/>
                  </a:lnTo>
                  <a:lnTo>
                    <a:pt x="1628" y="1064"/>
                  </a:lnTo>
                  <a:lnTo>
                    <a:pt x="1634" y="1064"/>
                  </a:lnTo>
                  <a:lnTo>
                    <a:pt x="1639" y="1065"/>
                  </a:lnTo>
                  <a:lnTo>
                    <a:pt x="1639" y="1065"/>
                  </a:lnTo>
                  <a:lnTo>
                    <a:pt x="1645" y="1068"/>
                  </a:lnTo>
                  <a:lnTo>
                    <a:pt x="1652" y="1068"/>
                  </a:lnTo>
                  <a:lnTo>
                    <a:pt x="1663" y="1067"/>
                  </a:lnTo>
                  <a:lnTo>
                    <a:pt x="1663" y="1067"/>
                  </a:lnTo>
                  <a:lnTo>
                    <a:pt x="1672" y="1065"/>
                  </a:lnTo>
                  <a:lnTo>
                    <a:pt x="1681" y="1064"/>
                  </a:lnTo>
                  <a:lnTo>
                    <a:pt x="1681" y="1064"/>
                  </a:lnTo>
                  <a:lnTo>
                    <a:pt x="1686" y="1061"/>
                  </a:lnTo>
                  <a:lnTo>
                    <a:pt x="1689" y="1060"/>
                  </a:lnTo>
                  <a:lnTo>
                    <a:pt x="1690" y="1057"/>
                  </a:lnTo>
                  <a:lnTo>
                    <a:pt x="1690" y="1057"/>
                  </a:lnTo>
                  <a:lnTo>
                    <a:pt x="1692" y="1050"/>
                  </a:lnTo>
                  <a:lnTo>
                    <a:pt x="1692" y="1043"/>
                  </a:lnTo>
                  <a:lnTo>
                    <a:pt x="1692" y="1043"/>
                  </a:lnTo>
                  <a:lnTo>
                    <a:pt x="1690" y="1040"/>
                  </a:lnTo>
                  <a:lnTo>
                    <a:pt x="1688" y="1036"/>
                  </a:lnTo>
                  <a:lnTo>
                    <a:pt x="1688" y="1036"/>
                  </a:lnTo>
                  <a:lnTo>
                    <a:pt x="1682" y="1054"/>
                  </a:lnTo>
                  <a:lnTo>
                    <a:pt x="1682" y="1054"/>
                  </a:lnTo>
                  <a:lnTo>
                    <a:pt x="1659" y="1054"/>
                  </a:lnTo>
                  <a:lnTo>
                    <a:pt x="1659" y="1054"/>
                  </a:lnTo>
                  <a:lnTo>
                    <a:pt x="1653" y="1065"/>
                  </a:lnTo>
                  <a:lnTo>
                    <a:pt x="1653" y="1065"/>
                  </a:lnTo>
                  <a:lnTo>
                    <a:pt x="1650" y="1058"/>
                  </a:lnTo>
                  <a:lnTo>
                    <a:pt x="1645" y="1054"/>
                  </a:lnTo>
                  <a:lnTo>
                    <a:pt x="1639" y="1051"/>
                  </a:lnTo>
                  <a:lnTo>
                    <a:pt x="1631" y="1051"/>
                  </a:lnTo>
                  <a:lnTo>
                    <a:pt x="1631" y="1051"/>
                  </a:lnTo>
                  <a:lnTo>
                    <a:pt x="1627" y="1053"/>
                  </a:lnTo>
                  <a:lnTo>
                    <a:pt x="1621" y="1054"/>
                  </a:lnTo>
                  <a:lnTo>
                    <a:pt x="1618" y="1058"/>
                  </a:lnTo>
                  <a:lnTo>
                    <a:pt x="1616" y="1062"/>
                  </a:lnTo>
                  <a:lnTo>
                    <a:pt x="1616" y="1062"/>
                  </a:lnTo>
                  <a:close/>
                  <a:moveTo>
                    <a:pt x="1480" y="554"/>
                  </a:moveTo>
                  <a:lnTo>
                    <a:pt x="1480" y="554"/>
                  </a:lnTo>
                  <a:lnTo>
                    <a:pt x="1458" y="542"/>
                  </a:lnTo>
                  <a:lnTo>
                    <a:pt x="1458" y="542"/>
                  </a:lnTo>
                  <a:lnTo>
                    <a:pt x="1445" y="550"/>
                  </a:lnTo>
                  <a:lnTo>
                    <a:pt x="1445" y="550"/>
                  </a:lnTo>
                  <a:lnTo>
                    <a:pt x="1450" y="553"/>
                  </a:lnTo>
                  <a:lnTo>
                    <a:pt x="1452" y="556"/>
                  </a:lnTo>
                  <a:lnTo>
                    <a:pt x="1454" y="558"/>
                  </a:lnTo>
                  <a:lnTo>
                    <a:pt x="1452" y="561"/>
                  </a:lnTo>
                  <a:lnTo>
                    <a:pt x="1450" y="568"/>
                  </a:lnTo>
                  <a:lnTo>
                    <a:pt x="1448" y="571"/>
                  </a:lnTo>
                  <a:lnTo>
                    <a:pt x="1447" y="575"/>
                  </a:lnTo>
                  <a:lnTo>
                    <a:pt x="1447" y="575"/>
                  </a:lnTo>
                  <a:lnTo>
                    <a:pt x="1454" y="574"/>
                  </a:lnTo>
                  <a:lnTo>
                    <a:pt x="1456" y="572"/>
                  </a:lnTo>
                  <a:lnTo>
                    <a:pt x="1458" y="571"/>
                  </a:lnTo>
                  <a:lnTo>
                    <a:pt x="1458" y="571"/>
                  </a:lnTo>
                  <a:lnTo>
                    <a:pt x="1462" y="567"/>
                  </a:lnTo>
                  <a:lnTo>
                    <a:pt x="1466" y="565"/>
                  </a:lnTo>
                  <a:lnTo>
                    <a:pt x="1477" y="564"/>
                  </a:lnTo>
                  <a:lnTo>
                    <a:pt x="1477" y="564"/>
                  </a:lnTo>
                  <a:lnTo>
                    <a:pt x="1484" y="561"/>
                  </a:lnTo>
                  <a:lnTo>
                    <a:pt x="1491" y="561"/>
                  </a:lnTo>
                  <a:lnTo>
                    <a:pt x="1499" y="558"/>
                  </a:lnTo>
                  <a:lnTo>
                    <a:pt x="1502" y="557"/>
                  </a:lnTo>
                  <a:lnTo>
                    <a:pt x="1505" y="554"/>
                  </a:lnTo>
                  <a:lnTo>
                    <a:pt x="1505" y="554"/>
                  </a:lnTo>
                  <a:lnTo>
                    <a:pt x="1504" y="551"/>
                  </a:lnTo>
                  <a:lnTo>
                    <a:pt x="1501" y="550"/>
                  </a:lnTo>
                  <a:lnTo>
                    <a:pt x="1495" y="550"/>
                  </a:lnTo>
                  <a:lnTo>
                    <a:pt x="1495" y="550"/>
                  </a:lnTo>
                  <a:lnTo>
                    <a:pt x="1491" y="549"/>
                  </a:lnTo>
                  <a:lnTo>
                    <a:pt x="1486" y="546"/>
                  </a:lnTo>
                  <a:lnTo>
                    <a:pt x="1486" y="546"/>
                  </a:lnTo>
                  <a:lnTo>
                    <a:pt x="1480" y="554"/>
                  </a:lnTo>
                  <a:lnTo>
                    <a:pt x="1480" y="554"/>
                  </a:lnTo>
                  <a:close/>
                  <a:moveTo>
                    <a:pt x="1495" y="923"/>
                  </a:moveTo>
                  <a:lnTo>
                    <a:pt x="1495" y="923"/>
                  </a:lnTo>
                  <a:lnTo>
                    <a:pt x="1502" y="918"/>
                  </a:lnTo>
                  <a:lnTo>
                    <a:pt x="1508" y="916"/>
                  </a:lnTo>
                  <a:lnTo>
                    <a:pt x="1513" y="914"/>
                  </a:lnTo>
                  <a:lnTo>
                    <a:pt x="1520" y="914"/>
                  </a:lnTo>
                  <a:lnTo>
                    <a:pt x="1533" y="914"/>
                  </a:lnTo>
                  <a:lnTo>
                    <a:pt x="1545" y="917"/>
                  </a:lnTo>
                  <a:lnTo>
                    <a:pt x="1545" y="917"/>
                  </a:lnTo>
                  <a:lnTo>
                    <a:pt x="1545" y="913"/>
                  </a:lnTo>
                  <a:lnTo>
                    <a:pt x="1542" y="910"/>
                  </a:lnTo>
                  <a:lnTo>
                    <a:pt x="1540" y="910"/>
                  </a:lnTo>
                  <a:lnTo>
                    <a:pt x="1535" y="910"/>
                  </a:lnTo>
                  <a:lnTo>
                    <a:pt x="1535" y="910"/>
                  </a:lnTo>
                  <a:lnTo>
                    <a:pt x="1531" y="910"/>
                  </a:lnTo>
                  <a:lnTo>
                    <a:pt x="1530" y="907"/>
                  </a:lnTo>
                  <a:lnTo>
                    <a:pt x="1528" y="905"/>
                  </a:lnTo>
                  <a:lnTo>
                    <a:pt x="1526" y="902"/>
                  </a:lnTo>
                  <a:lnTo>
                    <a:pt x="1526" y="902"/>
                  </a:lnTo>
                  <a:lnTo>
                    <a:pt x="1520" y="903"/>
                  </a:lnTo>
                  <a:lnTo>
                    <a:pt x="1516" y="903"/>
                  </a:lnTo>
                  <a:lnTo>
                    <a:pt x="1512" y="900"/>
                  </a:lnTo>
                  <a:lnTo>
                    <a:pt x="1509" y="898"/>
                  </a:lnTo>
                  <a:lnTo>
                    <a:pt x="1509" y="898"/>
                  </a:lnTo>
                  <a:lnTo>
                    <a:pt x="1498" y="898"/>
                  </a:lnTo>
                  <a:lnTo>
                    <a:pt x="1494" y="898"/>
                  </a:lnTo>
                  <a:lnTo>
                    <a:pt x="1488" y="898"/>
                  </a:lnTo>
                  <a:lnTo>
                    <a:pt x="1488" y="898"/>
                  </a:lnTo>
                  <a:lnTo>
                    <a:pt x="1484" y="896"/>
                  </a:lnTo>
                  <a:lnTo>
                    <a:pt x="1480" y="896"/>
                  </a:lnTo>
                  <a:lnTo>
                    <a:pt x="1477" y="898"/>
                  </a:lnTo>
                  <a:lnTo>
                    <a:pt x="1473" y="899"/>
                  </a:lnTo>
                  <a:lnTo>
                    <a:pt x="1473" y="899"/>
                  </a:lnTo>
                  <a:lnTo>
                    <a:pt x="1468" y="902"/>
                  </a:lnTo>
                  <a:lnTo>
                    <a:pt x="1462" y="905"/>
                  </a:lnTo>
                  <a:lnTo>
                    <a:pt x="1462" y="905"/>
                  </a:lnTo>
                  <a:lnTo>
                    <a:pt x="1466" y="906"/>
                  </a:lnTo>
                  <a:lnTo>
                    <a:pt x="1469" y="907"/>
                  </a:lnTo>
                  <a:lnTo>
                    <a:pt x="1477" y="906"/>
                  </a:lnTo>
                  <a:lnTo>
                    <a:pt x="1484" y="905"/>
                  </a:lnTo>
                  <a:lnTo>
                    <a:pt x="1487" y="906"/>
                  </a:lnTo>
                  <a:lnTo>
                    <a:pt x="1491" y="906"/>
                  </a:lnTo>
                  <a:lnTo>
                    <a:pt x="1491" y="906"/>
                  </a:lnTo>
                  <a:lnTo>
                    <a:pt x="1495" y="923"/>
                  </a:lnTo>
                  <a:lnTo>
                    <a:pt x="1495" y="923"/>
                  </a:lnTo>
                  <a:close/>
                  <a:moveTo>
                    <a:pt x="1808" y="848"/>
                  </a:moveTo>
                  <a:lnTo>
                    <a:pt x="1808" y="848"/>
                  </a:lnTo>
                  <a:lnTo>
                    <a:pt x="1800" y="846"/>
                  </a:lnTo>
                  <a:lnTo>
                    <a:pt x="1790" y="845"/>
                  </a:lnTo>
                  <a:lnTo>
                    <a:pt x="1790" y="845"/>
                  </a:lnTo>
                  <a:lnTo>
                    <a:pt x="1785" y="845"/>
                  </a:lnTo>
                  <a:lnTo>
                    <a:pt x="1779" y="848"/>
                  </a:lnTo>
                  <a:lnTo>
                    <a:pt x="1779" y="848"/>
                  </a:lnTo>
                  <a:lnTo>
                    <a:pt x="1775" y="852"/>
                  </a:lnTo>
                  <a:lnTo>
                    <a:pt x="1769" y="856"/>
                  </a:lnTo>
                  <a:lnTo>
                    <a:pt x="1769" y="856"/>
                  </a:lnTo>
                  <a:lnTo>
                    <a:pt x="1767" y="862"/>
                  </a:lnTo>
                  <a:lnTo>
                    <a:pt x="1765" y="863"/>
                  </a:lnTo>
                  <a:lnTo>
                    <a:pt x="1762" y="866"/>
                  </a:lnTo>
                  <a:lnTo>
                    <a:pt x="1762" y="866"/>
                  </a:lnTo>
                  <a:lnTo>
                    <a:pt x="1762" y="869"/>
                  </a:lnTo>
                  <a:lnTo>
                    <a:pt x="1762" y="871"/>
                  </a:lnTo>
                  <a:lnTo>
                    <a:pt x="1762" y="871"/>
                  </a:lnTo>
                  <a:lnTo>
                    <a:pt x="1774" y="874"/>
                  </a:lnTo>
                  <a:lnTo>
                    <a:pt x="1780" y="874"/>
                  </a:lnTo>
                  <a:lnTo>
                    <a:pt x="1786" y="873"/>
                  </a:lnTo>
                  <a:lnTo>
                    <a:pt x="1786" y="873"/>
                  </a:lnTo>
                  <a:lnTo>
                    <a:pt x="1776" y="862"/>
                  </a:lnTo>
                  <a:lnTo>
                    <a:pt x="1776" y="862"/>
                  </a:lnTo>
                  <a:lnTo>
                    <a:pt x="1793" y="855"/>
                  </a:lnTo>
                  <a:lnTo>
                    <a:pt x="1793" y="855"/>
                  </a:lnTo>
                  <a:lnTo>
                    <a:pt x="1803" y="860"/>
                  </a:lnTo>
                  <a:lnTo>
                    <a:pt x="1808" y="862"/>
                  </a:lnTo>
                  <a:lnTo>
                    <a:pt x="1812" y="862"/>
                  </a:lnTo>
                  <a:lnTo>
                    <a:pt x="1816" y="862"/>
                  </a:lnTo>
                  <a:lnTo>
                    <a:pt x="1821" y="860"/>
                  </a:lnTo>
                  <a:lnTo>
                    <a:pt x="1823" y="859"/>
                  </a:lnTo>
                  <a:lnTo>
                    <a:pt x="1826" y="856"/>
                  </a:lnTo>
                  <a:lnTo>
                    <a:pt x="1826" y="856"/>
                  </a:lnTo>
                  <a:lnTo>
                    <a:pt x="1808" y="848"/>
                  </a:lnTo>
                  <a:lnTo>
                    <a:pt x="1808" y="848"/>
                  </a:lnTo>
                  <a:close/>
                  <a:moveTo>
                    <a:pt x="444" y="547"/>
                  </a:moveTo>
                  <a:lnTo>
                    <a:pt x="444" y="547"/>
                  </a:lnTo>
                  <a:lnTo>
                    <a:pt x="437" y="560"/>
                  </a:lnTo>
                  <a:lnTo>
                    <a:pt x="437" y="560"/>
                  </a:lnTo>
                  <a:lnTo>
                    <a:pt x="435" y="564"/>
                  </a:lnTo>
                  <a:lnTo>
                    <a:pt x="431" y="565"/>
                  </a:lnTo>
                  <a:lnTo>
                    <a:pt x="431" y="565"/>
                  </a:lnTo>
                  <a:lnTo>
                    <a:pt x="407" y="572"/>
                  </a:lnTo>
                  <a:lnTo>
                    <a:pt x="407" y="572"/>
                  </a:lnTo>
                  <a:lnTo>
                    <a:pt x="407" y="578"/>
                  </a:lnTo>
                  <a:lnTo>
                    <a:pt x="406" y="585"/>
                  </a:lnTo>
                  <a:lnTo>
                    <a:pt x="404" y="586"/>
                  </a:lnTo>
                  <a:lnTo>
                    <a:pt x="403" y="589"/>
                  </a:lnTo>
                  <a:lnTo>
                    <a:pt x="400" y="590"/>
                  </a:lnTo>
                  <a:lnTo>
                    <a:pt x="396" y="592"/>
                  </a:lnTo>
                  <a:lnTo>
                    <a:pt x="396" y="592"/>
                  </a:lnTo>
                  <a:lnTo>
                    <a:pt x="393" y="593"/>
                  </a:lnTo>
                  <a:lnTo>
                    <a:pt x="390" y="596"/>
                  </a:lnTo>
                  <a:lnTo>
                    <a:pt x="386" y="601"/>
                  </a:lnTo>
                  <a:lnTo>
                    <a:pt x="386" y="601"/>
                  </a:lnTo>
                  <a:lnTo>
                    <a:pt x="397" y="604"/>
                  </a:lnTo>
                  <a:lnTo>
                    <a:pt x="406" y="603"/>
                  </a:lnTo>
                  <a:lnTo>
                    <a:pt x="414" y="599"/>
                  </a:lnTo>
                  <a:lnTo>
                    <a:pt x="422" y="592"/>
                  </a:lnTo>
                  <a:lnTo>
                    <a:pt x="422" y="592"/>
                  </a:lnTo>
                  <a:lnTo>
                    <a:pt x="422" y="590"/>
                  </a:lnTo>
                  <a:lnTo>
                    <a:pt x="422" y="590"/>
                  </a:lnTo>
                  <a:lnTo>
                    <a:pt x="418" y="585"/>
                  </a:lnTo>
                  <a:lnTo>
                    <a:pt x="418" y="582"/>
                  </a:lnTo>
                  <a:lnTo>
                    <a:pt x="421" y="579"/>
                  </a:lnTo>
                  <a:lnTo>
                    <a:pt x="421" y="579"/>
                  </a:lnTo>
                  <a:lnTo>
                    <a:pt x="425" y="575"/>
                  </a:lnTo>
                  <a:lnTo>
                    <a:pt x="431" y="572"/>
                  </a:lnTo>
                  <a:lnTo>
                    <a:pt x="431" y="572"/>
                  </a:lnTo>
                  <a:lnTo>
                    <a:pt x="437" y="569"/>
                  </a:lnTo>
                  <a:lnTo>
                    <a:pt x="442" y="565"/>
                  </a:lnTo>
                  <a:lnTo>
                    <a:pt x="446" y="560"/>
                  </a:lnTo>
                  <a:lnTo>
                    <a:pt x="450" y="553"/>
                  </a:lnTo>
                  <a:lnTo>
                    <a:pt x="450" y="553"/>
                  </a:lnTo>
                  <a:lnTo>
                    <a:pt x="449" y="551"/>
                  </a:lnTo>
                  <a:lnTo>
                    <a:pt x="444" y="547"/>
                  </a:lnTo>
                  <a:lnTo>
                    <a:pt x="444" y="547"/>
                  </a:lnTo>
                  <a:close/>
                  <a:moveTo>
                    <a:pt x="1643" y="848"/>
                  </a:moveTo>
                  <a:lnTo>
                    <a:pt x="1643" y="848"/>
                  </a:lnTo>
                  <a:lnTo>
                    <a:pt x="1645" y="851"/>
                  </a:lnTo>
                  <a:lnTo>
                    <a:pt x="1645" y="851"/>
                  </a:lnTo>
                  <a:lnTo>
                    <a:pt x="1648" y="852"/>
                  </a:lnTo>
                  <a:lnTo>
                    <a:pt x="1650" y="852"/>
                  </a:lnTo>
                  <a:lnTo>
                    <a:pt x="1650" y="852"/>
                  </a:lnTo>
                  <a:lnTo>
                    <a:pt x="1656" y="851"/>
                  </a:lnTo>
                  <a:lnTo>
                    <a:pt x="1660" y="851"/>
                  </a:lnTo>
                  <a:lnTo>
                    <a:pt x="1670" y="853"/>
                  </a:lnTo>
                  <a:lnTo>
                    <a:pt x="1670" y="853"/>
                  </a:lnTo>
                  <a:lnTo>
                    <a:pt x="1679" y="856"/>
                  </a:lnTo>
                  <a:lnTo>
                    <a:pt x="1684" y="856"/>
                  </a:lnTo>
                  <a:lnTo>
                    <a:pt x="1688" y="856"/>
                  </a:lnTo>
                  <a:lnTo>
                    <a:pt x="1695" y="852"/>
                  </a:lnTo>
                  <a:lnTo>
                    <a:pt x="1703" y="845"/>
                  </a:lnTo>
                  <a:lnTo>
                    <a:pt x="1703" y="845"/>
                  </a:lnTo>
                  <a:lnTo>
                    <a:pt x="1675" y="841"/>
                  </a:lnTo>
                  <a:lnTo>
                    <a:pt x="1675" y="841"/>
                  </a:lnTo>
                  <a:lnTo>
                    <a:pt x="1677" y="835"/>
                  </a:lnTo>
                  <a:lnTo>
                    <a:pt x="1675" y="831"/>
                  </a:lnTo>
                  <a:lnTo>
                    <a:pt x="1674" y="826"/>
                  </a:lnTo>
                  <a:lnTo>
                    <a:pt x="1671" y="821"/>
                  </a:lnTo>
                  <a:lnTo>
                    <a:pt x="1671" y="821"/>
                  </a:lnTo>
                  <a:lnTo>
                    <a:pt x="1666" y="824"/>
                  </a:lnTo>
                  <a:lnTo>
                    <a:pt x="1661" y="828"/>
                  </a:lnTo>
                  <a:lnTo>
                    <a:pt x="1660" y="833"/>
                  </a:lnTo>
                  <a:lnTo>
                    <a:pt x="1660" y="837"/>
                  </a:lnTo>
                  <a:lnTo>
                    <a:pt x="1660" y="837"/>
                  </a:lnTo>
                  <a:lnTo>
                    <a:pt x="1643" y="848"/>
                  </a:lnTo>
                  <a:lnTo>
                    <a:pt x="1643" y="848"/>
                  </a:lnTo>
                  <a:close/>
                  <a:moveTo>
                    <a:pt x="1234" y="612"/>
                  </a:moveTo>
                  <a:lnTo>
                    <a:pt x="1234" y="612"/>
                  </a:lnTo>
                  <a:lnTo>
                    <a:pt x="1227" y="610"/>
                  </a:lnTo>
                  <a:lnTo>
                    <a:pt x="1227" y="610"/>
                  </a:lnTo>
                  <a:lnTo>
                    <a:pt x="1213" y="608"/>
                  </a:lnTo>
                  <a:lnTo>
                    <a:pt x="1199" y="607"/>
                  </a:lnTo>
                  <a:lnTo>
                    <a:pt x="1199" y="607"/>
                  </a:lnTo>
                  <a:lnTo>
                    <a:pt x="1185" y="608"/>
                  </a:lnTo>
                  <a:lnTo>
                    <a:pt x="1173" y="610"/>
                  </a:lnTo>
                  <a:lnTo>
                    <a:pt x="1173" y="610"/>
                  </a:lnTo>
                  <a:lnTo>
                    <a:pt x="1169" y="611"/>
                  </a:lnTo>
                  <a:lnTo>
                    <a:pt x="1166" y="614"/>
                  </a:lnTo>
                  <a:lnTo>
                    <a:pt x="1166" y="618"/>
                  </a:lnTo>
                  <a:lnTo>
                    <a:pt x="1169" y="622"/>
                  </a:lnTo>
                  <a:lnTo>
                    <a:pt x="1169" y="622"/>
                  </a:lnTo>
                  <a:lnTo>
                    <a:pt x="1178" y="622"/>
                  </a:lnTo>
                  <a:lnTo>
                    <a:pt x="1188" y="623"/>
                  </a:lnTo>
                  <a:lnTo>
                    <a:pt x="1188" y="623"/>
                  </a:lnTo>
                  <a:lnTo>
                    <a:pt x="1196" y="623"/>
                  </a:lnTo>
                  <a:lnTo>
                    <a:pt x="1203" y="622"/>
                  </a:lnTo>
                  <a:lnTo>
                    <a:pt x="1220" y="619"/>
                  </a:lnTo>
                  <a:lnTo>
                    <a:pt x="1220" y="619"/>
                  </a:lnTo>
                  <a:lnTo>
                    <a:pt x="1225" y="617"/>
                  </a:lnTo>
                  <a:lnTo>
                    <a:pt x="1234" y="612"/>
                  </a:lnTo>
                  <a:lnTo>
                    <a:pt x="1234" y="612"/>
                  </a:lnTo>
                  <a:close/>
                  <a:moveTo>
                    <a:pt x="2124" y="312"/>
                  </a:moveTo>
                  <a:lnTo>
                    <a:pt x="2124" y="312"/>
                  </a:lnTo>
                  <a:lnTo>
                    <a:pt x="2093" y="326"/>
                  </a:lnTo>
                  <a:lnTo>
                    <a:pt x="2093" y="326"/>
                  </a:lnTo>
                  <a:lnTo>
                    <a:pt x="2103" y="329"/>
                  </a:lnTo>
                  <a:lnTo>
                    <a:pt x="2113" y="331"/>
                  </a:lnTo>
                  <a:lnTo>
                    <a:pt x="2122" y="333"/>
                  </a:lnTo>
                  <a:lnTo>
                    <a:pt x="2134" y="331"/>
                  </a:lnTo>
                  <a:lnTo>
                    <a:pt x="2134" y="331"/>
                  </a:lnTo>
                  <a:lnTo>
                    <a:pt x="2132" y="344"/>
                  </a:lnTo>
                  <a:lnTo>
                    <a:pt x="2132" y="344"/>
                  </a:lnTo>
                  <a:lnTo>
                    <a:pt x="2135" y="345"/>
                  </a:lnTo>
                  <a:lnTo>
                    <a:pt x="2135" y="345"/>
                  </a:lnTo>
                  <a:lnTo>
                    <a:pt x="2139" y="338"/>
                  </a:lnTo>
                  <a:lnTo>
                    <a:pt x="2143" y="331"/>
                  </a:lnTo>
                  <a:lnTo>
                    <a:pt x="2150" y="326"/>
                  </a:lnTo>
                  <a:lnTo>
                    <a:pt x="2158" y="322"/>
                  </a:lnTo>
                  <a:lnTo>
                    <a:pt x="2158" y="322"/>
                  </a:lnTo>
                  <a:lnTo>
                    <a:pt x="2152" y="317"/>
                  </a:lnTo>
                  <a:lnTo>
                    <a:pt x="2145" y="317"/>
                  </a:lnTo>
                  <a:lnTo>
                    <a:pt x="2139" y="317"/>
                  </a:lnTo>
                  <a:lnTo>
                    <a:pt x="2135" y="320"/>
                  </a:lnTo>
                  <a:lnTo>
                    <a:pt x="2135" y="320"/>
                  </a:lnTo>
                  <a:lnTo>
                    <a:pt x="2124" y="312"/>
                  </a:lnTo>
                  <a:lnTo>
                    <a:pt x="2124" y="312"/>
                  </a:lnTo>
                  <a:close/>
                  <a:moveTo>
                    <a:pt x="414" y="1065"/>
                  </a:moveTo>
                  <a:lnTo>
                    <a:pt x="414" y="1065"/>
                  </a:lnTo>
                  <a:lnTo>
                    <a:pt x="414" y="1062"/>
                  </a:lnTo>
                  <a:lnTo>
                    <a:pt x="414" y="1062"/>
                  </a:lnTo>
                  <a:lnTo>
                    <a:pt x="401" y="1062"/>
                  </a:lnTo>
                  <a:lnTo>
                    <a:pt x="389" y="1060"/>
                  </a:lnTo>
                  <a:lnTo>
                    <a:pt x="377" y="1058"/>
                  </a:lnTo>
                  <a:lnTo>
                    <a:pt x="370" y="1058"/>
                  </a:lnTo>
                  <a:lnTo>
                    <a:pt x="363" y="1060"/>
                  </a:lnTo>
                  <a:lnTo>
                    <a:pt x="363" y="1060"/>
                  </a:lnTo>
                  <a:lnTo>
                    <a:pt x="359" y="1072"/>
                  </a:lnTo>
                  <a:lnTo>
                    <a:pt x="359" y="1072"/>
                  </a:lnTo>
                  <a:lnTo>
                    <a:pt x="377" y="1069"/>
                  </a:lnTo>
                  <a:lnTo>
                    <a:pt x="377" y="1069"/>
                  </a:lnTo>
                  <a:lnTo>
                    <a:pt x="385" y="1080"/>
                  </a:lnTo>
                  <a:lnTo>
                    <a:pt x="385" y="1080"/>
                  </a:lnTo>
                  <a:lnTo>
                    <a:pt x="379" y="1087"/>
                  </a:lnTo>
                  <a:lnTo>
                    <a:pt x="379" y="1087"/>
                  </a:lnTo>
                  <a:lnTo>
                    <a:pt x="385" y="1093"/>
                  </a:lnTo>
                  <a:lnTo>
                    <a:pt x="388" y="1094"/>
                  </a:lnTo>
                  <a:lnTo>
                    <a:pt x="393" y="1093"/>
                  </a:lnTo>
                  <a:lnTo>
                    <a:pt x="393" y="1093"/>
                  </a:lnTo>
                  <a:lnTo>
                    <a:pt x="395" y="1087"/>
                  </a:lnTo>
                  <a:lnTo>
                    <a:pt x="395" y="1080"/>
                  </a:lnTo>
                  <a:lnTo>
                    <a:pt x="395" y="1080"/>
                  </a:lnTo>
                  <a:lnTo>
                    <a:pt x="395" y="1073"/>
                  </a:lnTo>
                  <a:lnTo>
                    <a:pt x="396" y="1071"/>
                  </a:lnTo>
                  <a:lnTo>
                    <a:pt x="401" y="1068"/>
                  </a:lnTo>
                  <a:lnTo>
                    <a:pt x="410" y="1067"/>
                  </a:lnTo>
                  <a:lnTo>
                    <a:pt x="410" y="1067"/>
                  </a:lnTo>
                  <a:lnTo>
                    <a:pt x="414" y="1065"/>
                  </a:lnTo>
                  <a:lnTo>
                    <a:pt x="414" y="1065"/>
                  </a:lnTo>
                  <a:close/>
                  <a:moveTo>
                    <a:pt x="1771" y="65"/>
                  </a:moveTo>
                  <a:lnTo>
                    <a:pt x="1771" y="65"/>
                  </a:lnTo>
                  <a:lnTo>
                    <a:pt x="1765" y="57"/>
                  </a:lnTo>
                  <a:lnTo>
                    <a:pt x="1765" y="57"/>
                  </a:lnTo>
                  <a:lnTo>
                    <a:pt x="1761" y="52"/>
                  </a:lnTo>
                  <a:lnTo>
                    <a:pt x="1756" y="46"/>
                  </a:lnTo>
                  <a:lnTo>
                    <a:pt x="1756" y="46"/>
                  </a:lnTo>
                  <a:lnTo>
                    <a:pt x="1747" y="43"/>
                  </a:lnTo>
                  <a:lnTo>
                    <a:pt x="1744" y="43"/>
                  </a:lnTo>
                  <a:lnTo>
                    <a:pt x="1740" y="45"/>
                  </a:lnTo>
                  <a:lnTo>
                    <a:pt x="1738" y="46"/>
                  </a:lnTo>
                  <a:lnTo>
                    <a:pt x="1736" y="47"/>
                  </a:lnTo>
                  <a:lnTo>
                    <a:pt x="1733" y="54"/>
                  </a:lnTo>
                  <a:lnTo>
                    <a:pt x="1733" y="54"/>
                  </a:lnTo>
                  <a:lnTo>
                    <a:pt x="1732" y="61"/>
                  </a:lnTo>
                  <a:lnTo>
                    <a:pt x="1731" y="67"/>
                  </a:lnTo>
                  <a:lnTo>
                    <a:pt x="1728" y="71"/>
                  </a:lnTo>
                  <a:lnTo>
                    <a:pt x="1722" y="77"/>
                  </a:lnTo>
                  <a:lnTo>
                    <a:pt x="1722" y="77"/>
                  </a:lnTo>
                  <a:lnTo>
                    <a:pt x="1739" y="74"/>
                  </a:lnTo>
                  <a:lnTo>
                    <a:pt x="1739" y="74"/>
                  </a:lnTo>
                  <a:lnTo>
                    <a:pt x="1746" y="57"/>
                  </a:lnTo>
                  <a:lnTo>
                    <a:pt x="1746" y="57"/>
                  </a:lnTo>
                  <a:lnTo>
                    <a:pt x="1750" y="59"/>
                  </a:lnTo>
                  <a:lnTo>
                    <a:pt x="1753" y="60"/>
                  </a:lnTo>
                  <a:lnTo>
                    <a:pt x="1756" y="63"/>
                  </a:lnTo>
                  <a:lnTo>
                    <a:pt x="1757" y="67"/>
                  </a:lnTo>
                  <a:lnTo>
                    <a:pt x="1757" y="67"/>
                  </a:lnTo>
                  <a:lnTo>
                    <a:pt x="1757" y="74"/>
                  </a:lnTo>
                  <a:lnTo>
                    <a:pt x="1760" y="77"/>
                  </a:lnTo>
                  <a:lnTo>
                    <a:pt x="1764" y="78"/>
                  </a:lnTo>
                  <a:lnTo>
                    <a:pt x="1764" y="78"/>
                  </a:lnTo>
                  <a:lnTo>
                    <a:pt x="1771" y="65"/>
                  </a:lnTo>
                  <a:lnTo>
                    <a:pt x="1771" y="65"/>
                  </a:lnTo>
                  <a:close/>
                  <a:moveTo>
                    <a:pt x="896" y="816"/>
                  </a:moveTo>
                  <a:lnTo>
                    <a:pt x="896" y="816"/>
                  </a:lnTo>
                  <a:lnTo>
                    <a:pt x="894" y="819"/>
                  </a:lnTo>
                  <a:lnTo>
                    <a:pt x="892" y="821"/>
                  </a:lnTo>
                  <a:lnTo>
                    <a:pt x="887" y="821"/>
                  </a:lnTo>
                  <a:lnTo>
                    <a:pt x="883" y="821"/>
                  </a:lnTo>
                  <a:lnTo>
                    <a:pt x="883" y="821"/>
                  </a:lnTo>
                  <a:lnTo>
                    <a:pt x="881" y="821"/>
                  </a:lnTo>
                  <a:lnTo>
                    <a:pt x="878" y="821"/>
                  </a:lnTo>
                  <a:lnTo>
                    <a:pt x="878" y="821"/>
                  </a:lnTo>
                  <a:lnTo>
                    <a:pt x="871" y="824"/>
                  </a:lnTo>
                  <a:lnTo>
                    <a:pt x="865" y="827"/>
                  </a:lnTo>
                  <a:lnTo>
                    <a:pt x="858" y="827"/>
                  </a:lnTo>
                  <a:lnTo>
                    <a:pt x="851" y="827"/>
                  </a:lnTo>
                  <a:lnTo>
                    <a:pt x="851" y="827"/>
                  </a:lnTo>
                  <a:lnTo>
                    <a:pt x="850" y="828"/>
                  </a:lnTo>
                  <a:lnTo>
                    <a:pt x="850" y="828"/>
                  </a:lnTo>
                  <a:lnTo>
                    <a:pt x="858" y="834"/>
                  </a:lnTo>
                  <a:lnTo>
                    <a:pt x="865" y="838"/>
                  </a:lnTo>
                  <a:lnTo>
                    <a:pt x="872" y="839"/>
                  </a:lnTo>
                  <a:lnTo>
                    <a:pt x="879" y="841"/>
                  </a:lnTo>
                  <a:lnTo>
                    <a:pt x="886" y="839"/>
                  </a:lnTo>
                  <a:lnTo>
                    <a:pt x="893" y="837"/>
                  </a:lnTo>
                  <a:lnTo>
                    <a:pt x="911" y="827"/>
                  </a:lnTo>
                  <a:lnTo>
                    <a:pt x="911" y="827"/>
                  </a:lnTo>
                  <a:lnTo>
                    <a:pt x="896" y="816"/>
                  </a:lnTo>
                  <a:lnTo>
                    <a:pt x="896" y="816"/>
                  </a:lnTo>
                  <a:close/>
                  <a:moveTo>
                    <a:pt x="1265" y="374"/>
                  </a:moveTo>
                  <a:lnTo>
                    <a:pt x="1265" y="374"/>
                  </a:lnTo>
                  <a:lnTo>
                    <a:pt x="1242" y="351"/>
                  </a:lnTo>
                  <a:lnTo>
                    <a:pt x="1242" y="351"/>
                  </a:lnTo>
                  <a:lnTo>
                    <a:pt x="1227" y="363"/>
                  </a:lnTo>
                  <a:lnTo>
                    <a:pt x="1227" y="363"/>
                  </a:lnTo>
                  <a:lnTo>
                    <a:pt x="1231" y="365"/>
                  </a:lnTo>
                  <a:lnTo>
                    <a:pt x="1235" y="366"/>
                  </a:lnTo>
                  <a:lnTo>
                    <a:pt x="1239" y="370"/>
                  </a:lnTo>
                  <a:lnTo>
                    <a:pt x="1241" y="376"/>
                  </a:lnTo>
                  <a:lnTo>
                    <a:pt x="1242" y="381"/>
                  </a:lnTo>
                  <a:lnTo>
                    <a:pt x="1242" y="381"/>
                  </a:lnTo>
                  <a:lnTo>
                    <a:pt x="1228" y="385"/>
                  </a:lnTo>
                  <a:lnTo>
                    <a:pt x="1228" y="385"/>
                  </a:lnTo>
                  <a:lnTo>
                    <a:pt x="1231" y="389"/>
                  </a:lnTo>
                  <a:lnTo>
                    <a:pt x="1234" y="391"/>
                  </a:lnTo>
                  <a:lnTo>
                    <a:pt x="1236" y="391"/>
                  </a:lnTo>
                  <a:lnTo>
                    <a:pt x="1241" y="391"/>
                  </a:lnTo>
                  <a:lnTo>
                    <a:pt x="1246" y="389"/>
                  </a:lnTo>
                  <a:lnTo>
                    <a:pt x="1249" y="389"/>
                  </a:lnTo>
                  <a:lnTo>
                    <a:pt x="1252" y="391"/>
                  </a:lnTo>
                  <a:lnTo>
                    <a:pt x="1252" y="391"/>
                  </a:lnTo>
                  <a:lnTo>
                    <a:pt x="1254" y="387"/>
                  </a:lnTo>
                  <a:lnTo>
                    <a:pt x="1256" y="383"/>
                  </a:lnTo>
                  <a:lnTo>
                    <a:pt x="1256" y="383"/>
                  </a:lnTo>
                  <a:lnTo>
                    <a:pt x="1260" y="378"/>
                  </a:lnTo>
                  <a:lnTo>
                    <a:pt x="1265" y="374"/>
                  </a:lnTo>
                  <a:lnTo>
                    <a:pt x="1265" y="374"/>
                  </a:lnTo>
                  <a:close/>
                  <a:moveTo>
                    <a:pt x="367" y="938"/>
                  </a:moveTo>
                  <a:lnTo>
                    <a:pt x="367" y="938"/>
                  </a:lnTo>
                  <a:lnTo>
                    <a:pt x="382" y="931"/>
                  </a:lnTo>
                  <a:lnTo>
                    <a:pt x="382" y="931"/>
                  </a:lnTo>
                  <a:lnTo>
                    <a:pt x="403" y="921"/>
                  </a:lnTo>
                  <a:lnTo>
                    <a:pt x="413" y="917"/>
                  </a:lnTo>
                  <a:lnTo>
                    <a:pt x="418" y="917"/>
                  </a:lnTo>
                  <a:lnTo>
                    <a:pt x="425" y="916"/>
                  </a:lnTo>
                  <a:lnTo>
                    <a:pt x="425" y="916"/>
                  </a:lnTo>
                  <a:lnTo>
                    <a:pt x="428" y="916"/>
                  </a:lnTo>
                  <a:lnTo>
                    <a:pt x="429" y="914"/>
                  </a:lnTo>
                  <a:lnTo>
                    <a:pt x="431" y="911"/>
                  </a:lnTo>
                  <a:lnTo>
                    <a:pt x="429" y="909"/>
                  </a:lnTo>
                  <a:lnTo>
                    <a:pt x="429" y="909"/>
                  </a:lnTo>
                  <a:lnTo>
                    <a:pt x="388" y="911"/>
                  </a:lnTo>
                  <a:lnTo>
                    <a:pt x="388" y="911"/>
                  </a:lnTo>
                  <a:lnTo>
                    <a:pt x="385" y="921"/>
                  </a:lnTo>
                  <a:lnTo>
                    <a:pt x="385" y="921"/>
                  </a:lnTo>
                  <a:lnTo>
                    <a:pt x="382" y="923"/>
                  </a:lnTo>
                  <a:lnTo>
                    <a:pt x="378" y="923"/>
                  </a:lnTo>
                  <a:lnTo>
                    <a:pt x="370" y="921"/>
                  </a:lnTo>
                  <a:lnTo>
                    <a:pt x="365" y="920"/>
                  </a:lnTo>
                  <a:lnTo>
                    <a:pt x="363" y="920"/>
                  </a:lnTo>
                  <a:lnTo>
                    <a:pt x="359" y="923"/>
                  </a:lnTo>
                  <a:lnTo>
                    <a:pt x="356" y="927"/>
                  </a:lnTo>
                  <a:lnTo>
                    <a:pt x="356" y="927"/>
                  </a:lnTo>
                  <a:lnTo>
                    <a:pt x="367" y="938"/>
                  </a:lnTo>
                  <a:lnTo>
                    <a:pt x="367" y="938"/>
                  </a:lnTo>
                  <a:close/>
                  <a:moveTo>
                    <a:pt x="966" y="767"/>
                  </a:moveTo>
                  <a:lnTo>
                    <a:pt x="966" y="767"/>
                  </a:lnTo>
                  <a:lnTo>
                    <a:pt x="968" y="766"/>
                  </a:lnTo>
                  <a:lnTo>
                    <a:pt x="968" y="766"/>
                  </a:lnTo>
                  <a:lnTo>
                    <a:pt x="965" y="763"/>
                  </a:lnTo>
                  <a:lnTo>
                    <a:pt x="962" y="762"/>
                  </a:lnTo>
                  <a:lnTo>
                    <a:pt x="962" y="762"/>
                  </a:lnTo>
                  <a:lnTo>
                    <a:pt x="957" y="762"/>
                  </a:lnTo>
                  <a:lnTo>
                    <a:pt x="954" y="762"/>
                  </a:lnTo>
                  <a:lnTo>
                    <a:pt x="953" y="762"/>
                  </a:lnTo>
                  <a:lnTo>
                    <a:pt x="953" y="762"/>
                  </a:lnTo>
                  <a:lnTo>
                    <a:pt x="947" y="758"/>
                  </a:lnTo>
                  <a:lnTo>
                    <a:pt x="940" y="756"/>
                  </a:lnTo>
                  <a:lnTo>
                    <a:pt x="933" y="755"/>
                  </a:lnTo>
                  <a:lnTo>
                    <a:pt x="926" y="752"/>
                  </a:lnTo>
                  <a:lnTo>
                    <a:pt x="926" y="752"/>
                  </a:lnTo>
                  <a:lnTo>
                    <a:pt x="922" y="752"/>
                  </a:lnTo>
                  <a:lnTo>
                    <a:pt x="918" y="751"/>
                  </a:lnTo>
                  <a:lnTo>
                    <a:pt x="911" y="752"/>
                  </a:lnTo>
                  <a:lnTo>
                    <a:pt x="896" y="758"/>
                  </a:lnTo>
                  <a:lnTo>
                    <a:pt x="896" y="758"/>
                  </a:lnTo>
                  <a:lnTo>
                    <a:pt x="900" y="759"/>
                  </a:lnTo>
                  <a:lnTo>
                    <a:pt x="904" y="761"/>
                  </a:lnTo>
                  <a:lnTo>
                    <a:pt x="908" y="765"/>
                  </a:lnTo>
                  <a:lnTo>
                    <a:pt x="912" y="770"/>
                  </a:lnTo>
                  <a:lnTo>
                    <a:pt x="917" y="776"/>
                  </a:lnTo>
                  <a:lnTo>
                    <a:pt x="917" y="776"/>
                  </a:lnTo>
                  <a:lnTo>
                    <a:pt x="921" y="766"/>
                  </a:lnTo>
                  <a:lnTo>
                    <a:pt x="921" y="766"/>
                  </a:lnTo>
                  <a:lnTo>
                    <a:pt x="966" y="767"/>
                  </a:lnTo>
                  <a:lnTo>
                    <a:pt x="966" y="767"/>
                  </a:lnTo>
                  <a:close/>
                  <a:moveTo>
                    <a:pt x="533" y="918"/>
                  </a:moveTo>
                  <a:lnTo>
                    <a:pt x="533" y="918"/>
                  </a:lnTo>
                  <a:lnTo>
                    <a:pt x="539" y="923"/>
                  </a:lnTo>
                  <a:lnTo>
                    <a:pt x="539" y="923"/>
                  </a:lnTo>
                  <a:lnTo>
                    <a:pt x="543" y="924"/>
                  </a:lnTo>
                  <a:lnTo>
                    <a:pt x="548" y="925"/>
                  </a:lnTo>
                  <a:lnTo>
                    <a:pt x="559" y="925"/>
                  </a:lnTo>
                  <a:lnTo>
                    <a:pt x="569" y="927"/>
                  </a:lnTo>
                  <a:lnTo>
                    <a:pt x="575" y="928"/>
                  </a:lnTo>
                  <a:lnTo>
                    <a:pt x="579" y="931"/>
                  </a:lnTo>
                  <a:lnTo>
                    <a:pt x="579" y="931"/>
                  </a:lnTo>
                  <a:lnTo>
                    <a:pt x="581" y="929"/>
                  </a:lnTo>
                  <a:lnTo>
                    <a:pt x="586" y="928"/>
                  </a:lnTo>
                  <a:lnTo>
                    <a:pt x="586" y="928"/>
                  </a:lnTo>
                  <a:lnTo>
                    <a:pt x="584" y="920"/>
                  </a:lnTo>
                  <a:lnTo>
                    <a:pt x="583" y="910"/>
                  </a:lnTo>
                  <a:lnTo>
                    <a:pt x="583" y="910"/>
                  </a:lnTo>
                  <a:lnTo>
                    <a:pt x="583" y="909"/>
                  </a:lnTo>
                  <a:lnTo>
                    <a:pt x="580" y="906"/>
                  </a:lnTo>
                  <a:lnTo>
                    <a:pt x="576" y="902"/>
                  </a:lnTo>
                  <a:lnTo>
                    <a:pt x="576" y="902"/>
                  </a:lnTo>
                  <a:lnTo>
                    <a:pt x="573" y="903"/>
                  </a:lnTo>
                  <a:lnTo>
                    <a:pt x="570" y="905"/>
                  </a:lnTo>
                  <a:lnTo>
                    <a:pt x="570" y="905"/>
                  </a:lnTo>
                  <a:lnTo>
                    <a:pt x="570" y="907"/>
                  </a:lnTo>
                  <a:lnTo>
                    <a:pt x="570" y="910"/>
                  </a:lnTo>
                  <a:lnTo>
                    <a:pt x="569" y="914"/>
                  </a:lnTo>
                  <a:lnTo>
                    <a:pt x="569" y="914"/>
                  </a:lnTo>
                  <a:lnTo>
                    <a:pt x="555" y="910"/>
                  </a:lnTo>
                  <a:lnTo>
                    <a:pt x="555" y="910"/>
                  </a:lnTo>
                  <a:lnTo>
                    <a:pt x="557" y="911"/>
                  </a:lnTo>
                  <a:lnTo>
                    <a:pt x="557" y="911"/>
                  </a:lnTo>
                  <a:lnTo>
                    <a:pt x="533" y="918"/>
                  </a:lnTo>
                  <a:lnTo>
                    <a:pt x="533" y="918"/>
                  </a:lnTo>
                  <a:close/>
                  <a:moveTo>
                    <a:pt x="443" y="911"/>
                  </a:moveTo>
                  <a:lnTo>
                    <a:pt x="443" y="911"/>
                  </a:lnTo>
                  <a:lnTo>
                    <a:pt x="442" y="906"/>
                  </a:lnTo>
                  <a:lnTo>
                    <a:pt x="443" y="902"/>
                  </a:lnTo>
                  <a:lnTo>
                    <a:pt x="446" y="899"/>
                  </a:lnTo>
                  <a:lnTo>
                    <a:pt x="450" y="898"/>
                  </a:lnTo>
                  <a:lnTo>
                    <a:pt x="450" y="898"/>
                  </a:lnTo>
                  <a:lnTo>
                    <a:pt x="460" y="895"/>
                  </a:lnTo>
                  <a:lnTo>
                    <a:pt x="468" y="891"/>
                  </a:lnTo>
                  <a:lnTo>
                    <a:pt x="468" y="891"/>
                  </a:lnTo>
                  <a:lnTo>
                    <a:pt x="467" y="871"/>
                  </a:lnTo>
                  <a:lnTo>
                    <a:pt x="467" y="871"/>
                  </a:lnTo>
                  <a:lnTo>
                    <a:pt x="460" y="871"/>
                  </a:lnTo>
                  <a:lnTo>
                    <a:pt x="454" y="873"/>
                  </a:lnTo>
                  <a:lnTo>
                    <a:pt x="446" y="877"/>
                  </a:lnTo>
                  <a:lnTo>
                    <a:pt x="446" y="877"/>
                  </a:lnTo>
                  <a:lnTo>
                    <a:pt x="447" y="892"/>
                  </a:lnTo>
                  <a:lnTo>
                    <a:pt x="447" y="892"/>
                  </a:lnTo>
                  <a:lnTo>
                    <a:pt x="439" y="892"/>
                  </a:lnTo>
                  <a:lnTo>
                    <a:pt x="433" y="892"/>
                  </a:lnTo>
                  <a:lnTo>
                    <a:pt x="429" y="896"/>
                  </a:lnTo>
                  <a:lnTo>
                    <a:pt x="425" y="903"/>
                  </a:lnTo>
                  <a:lnTo>
                    <a:pt x="425" y="903"/>
                  </a:lnTo>
                  <a:lnTo>
                    <a:pt x="443" y="911"/>
                  </a:lnTo>
                  <a:lnTo>
                    <a:pt x="443" y="911"/>
                  </a:lnTo>
                  <a:close/>
                  <a:moveTo>
                    <a:pt x="327" y="754"/>
                  </a:moveTo>
                  <a:lnTo>
                    <a:pt x="327" y="754"/>
                  </a:lnTo>
                  <a:lnTo>
                    <a:pt x="316" y="767"/>
                  </a:lnTo>
                  <a:lnTo>
                    <a:pt x="316" y="767"/>
                  </a:lnTo>
                  <a:lnTo>
                    <a:pt x="335" y="773"/>
                  </a:lnTo>
                  <a:lnTo>
                    <a:pt x="335" y="773"/>
                  </a:lnTo>
                  <a:lnTo>
                    <a:pt x="335" y="779"/>
                  </a:lnTo>
                  <a:lnTo>
                    <a:pt x="336" y="781"/>
                  </a:lnTo>
                  <a:lnTo>
                    <a:pt x="339" y="784"/>
                  </a:lnTo>
                  <a:lnTo>
                    <a:pt x="343" y="785"/>
                  </a:lnTo>
                  <a:lnTo>
                    <a:pt x="343" y="785"/>
                  </a:lnTo>
                  <a:lnTo>
                    <a:pt x="364" y="767"/>
                  </a:lnTo>
                  <a:lnTo>
                    <a:pt x="364" y="767"/>
                  </a:lnTo>
                  <a:lnTo>
                    <a:pt x="353" y="759"/>
                  </a:lnTo>
                  <a:lnTo>
                    <a:pt x="353" y="759"/>
                  </a:lnTo>
                  <a:lnTo>
                    <a:pt x="346" y="762"/>
                  </a:lnTo>
                  <a:lnTo>
                    <a:pt x="339" y="762"/>
                  </a:lnTo>
                  <a:lnTo>
                    <a:pt x="334" y="759"/>
                  </a:lnTo>
                  <a:lnTo>
                    <a:pt x="327" y="754"/>
                  </a:lnTo>
                  <a:lnTo>
                    <a:pt x="327" y="754"/>
                  </a:lnTo>
                  <a:close/>
                  <a:moveTo>
                    <a:pt x="197" y="657"/>
                  </a:moveTo>
                  <a:lnTo>
                    <a:pt x="197" y="657"/>
                  </a:lnTo>
                  <a:lnTo>
                    <a:pt x="212" y="661"/>
                  </a:lnTo>
                  <a:lnTo>
                    <a:pt x="212" y="661"/>
                  </a:lnTo>
                  <a:lnTo>
                    <a:pt x="216" y="661"/>
                  </a:lnTo>
                  <a:lnTo>
                    <a:pt x="220" y="661"/>
                  </a:lnTo>
                  <a:lnTo>
                    <a:pt x="220" y="661"/>
                  </a:lnTo>
                  <a:lnTo>
                    <a:pt x="245" y="651"/>
                  </a:lnTo>
                  <a:lnTo>
                    <a:pt x="245" y="651"/>
                  </a:lnTo>
                  <a:lnTo>
                    <a:pt x="234" y="637"/>
                  </a:lnTo>
                  <a:lnTo>
                    <a:pt x="234" y="637"/>
                  </a:lnTo>
                  <a:lnTo>
                    <a:pt x="230" y="641"/>
                  </a:lnTo>
                  <a:lnTo>
                    <a:pt x="226" y="644"/>
                  </a:lnTo>
                  <a:lnTo>
                    <a:pt x="221" y="644"/>
                  </a:lnTo>
                  <a:lnTo>
                    <a:pt x="216" y="644"/>
                  </a:lnTo>
                  <a:lnTo>
                    <a:pt x="208" y="641"/>
                  </a:lnTo>
                  <a:lnTo>
                    <a:pt x="203" y="640"/>
                  </a:lnTo>
                  <a:lnTo>
                    <a:pt x="198" y="641"/>
                  </a:lnTo>
                  <a:lnTo>
                    <a:pt x="198" y="641"/>
                  </a:lnTo>
                  <a:lnTo>
                    <a:pt x="197" y="657"/>
                  </a:lnTo>
                  <a:lnTo>
                    <a:pt x="197" y="657"/>
                  </a:lnTo>
                  <a:close/>
                  <a:moveTo>
                    <a:pt x="399" y="767"/>
                  </a:moveTo>
                  <a:lnTo>
                    <a:pt x="399" y="767"/>
                  </a:lnTo>
                  <a:lnTo>
                    <a:pt x="379" y="773"/>
                  </a:lnTo>
                  <a:lnTo>
                    <a:pt x="379" y="773"/>
                  </a:lnTo>
                  <a:lnTo>
                    <a:pt x="364" y="777"/>
                  </a:lnTo>
                  <a:lnTo>
                    <a:pt x="357" y="781"/>
                  </a:lnTo>
                  <a:lnTo>
                    <a:pt x="354" y="784"/>
                  </a:lnTo>
                  <a:lnTo>
                    <a:pt x="352" y="787"/>
                  </a:lnTo>
                  <a:lnTo>
                    <a:pt x="352" y="787"/>
                  </a:lnTo>
                  <a:lnTo>
                    <a:pt x="349" y="788"/>
                  </a:lnTo>
                  <a:lnTo>
                    <a:pt x="346" y="790"/>
                  </a:lnTo>
                  <a:lnTo>
                    <a:pt x="346" y="790"/>
                  </a:lnTo>
                  <a:lnTo>
                    <a:pt x="341" y="794"/>
                  </a:lnTo>
                  <a:lnTo>
                    <a:pt x="341" y="794"/>
                  </a:lnTo>
                  <a:lnTo>
                    <a:pt x="342" y="797"/>
                  </a:lnTo>
                  <a:lnTo>
                    <a:pt x="342" y="797"/>
                  </a:lnTo>
                  <a:lnTo>
                    <a:pt x="354" y="794"/>
                  </a:lnTo>
                  <a:lnTo>
                    <a:pt x="361" y="792"/>
                  </a:lnTo>
                  <a:lnTo>
                    <a:pt x="365" y="791"/>
                  </a:lnTo>
                  <a:lnTo>
                    <a:pt x="365" y="791"/>
                  </a:lnTo>
                  <a:lnTo>
                    <a:pt x="372" y="787"/>
                  </a:lnTo>
                  <a:lnTo>
                    <a:pt x="378" y="784"/>
                  </a:lnTo>
                  <a:lnTo>
                    <a:pt x="385" y="784"/>
                  </a:lnTo>
                  <a:lnTo>
                    <a:pt x="392" y="787"/>
                  </a:lnTo>
                  <a:lnTo>
                    <a:pt x="392" y="787"/>
                  </a:lnTo>
                  <a:lnTo>
                    <a:pt x="396" y="787"/>
                  </a:lnTo>
                  <a:lnTo>
                    <a:pt x="400" y="787"/>
                  </a:lnTo>
                  <a:lnTo>
                    <a:pt x="406" y="785"/>
                  </a:lnTo>
                  <a:lnTo>
                    <a:pt x="411" y="783"/>
                  </a:lnTo>
                  <a:lnTo>
                    <a:pt x="411" y="783"/>
                  </a:lnTo>
                  <a:lnTo>
                    <a:pt x="397" y="777"/>
                  </a:lnTo>
                  <a:lnTo>
                    <a:pt x="397" y="777"/>
                  </a:lnTo>
                  <a:lnTo>
                    <a:pt x="399" y="767"/>
                  </a:lnTo>
                  <a:lnTo>
                    <a:pt x="399" y="767"/>
                  </a:lnTo>
                  <a:close/>
                  <a:moveTo>
                    <a:pt x="731" y="281"/>
                  </a:moveTo>
                  <a:lnTo>
                    <a:pt x="731" y="281"/>
                  </a:lnTo>
                  <a:lnTo>
                    <a:pt x="731" y="279"/>
                  </a:lnTo>
                  <a:lnTo>
                    <a:pt x="730" y="276"/>
                  </a:lnTo>
                  <a:lnTo>
                    <a:pt x="730" y="276"/>
                  </a:lnTo>
                  <a:lnTo>
                    <a:pt x="725" y="272"/>
                  </a:lnTo>
                  <a:lnTo>
                    <a:pt x="720" y="268"/>
                  </a:lnTo>
                  <a:lnTo>
                    <a:pt x="716" y="263"/>
                  </a:lnTo>
                  <a:lnTo>
                    <a:pt x="713" y="258"/>
                  </a:lnTo>
                  <a:lnTo>
                    <a:pt x="713" y="258"/>
                  </a:lnTo>
                  <a:lnTo>
                    <a:pt x="710" y="257"/>
                  </a:lnTo>
                  <a:lnTo>
                    <a:pt x="703" y="257"/>
                  </a:lnTo>
                  <a:lnTo>
                    <a:pt x="703" y="257"/>
                  </a:lnTo>
                  <a:lnTo>
                    <a:pt x="703" y="262"/>
                  </a:lnTo>
                  <a:lnTo>
                    <a:pt x="701" y="266"/>
                  </a:lnTo>
                  <a:lnTo>
                    <a:pt x="696" y="269"/>
                  </a:lnTo>
                  <a:lnTo>
                    <a:pt x="689" y="270"/>
                  </a:lnTo>
                  <a:lnTo>
                    <a:pt x="689" y="270"/>
                  </a:lnTo>
                  <a:lnTo>
                    <a:pt x="692" y="284"/>
                  </a:lnTo>
                  <a:lnTo>
                    <a:pt x="692" y="284"/>
                  </a:lnTo>
                  <a:lnTo>
                    <a:pt x="731" y="281"/>
                  </a:lnTo>
                  <a:lnTo>
                    <a:pt x="731" y="281"/>
                  </a:lnTo>
                  <a:close/>
                  <a:moveTo>
                    <a:pt x="1524" y="806"/>
                  </a:moveTo>
                  <a:lnTo>
                    <a:pt x="1524" y="806"/>
                  </a:lnTo>
                  <a:lnTo>
                    <a:pt x="1523" y="802"/>
                  </a:lnTo>
                  <a:lnTo>
                    <a:pt x="1522" y="801"/>
                  </a:lnTo>
                  <a:lnTo>
                    <a:pt x="1522" y="801"/>
                  </a:lnTo>
                  <a:lnTo>
                    <a:pt x="1517" y="801"/>
                  </a:lnTo>
                  <a:lnTo>
                    <a:pt x="1512" y="802"/>
                  </a:lnTo>
                  <a:lnTo>
                    <a:pt x="1512" y="802"/>
                  </a:lnTo>
                  <a:lnTo>
                    <a:pt x="1510" y="798"/>
                  </a:lnTo>
                  <a:lnTo>
                    <a:pt x="1508" y="795"/>
                  </a:lnTo>
                  <a:lnTo>
                    <a:pt x="1504" y="795"/>
                  </a:lnTo>
                  <a:lnTo>
                    <a:pt x="1499" y="795"/>
                  </a:lnTo>
                  <a:lnTo>
                    <a:pt x="1499" y="795"/>
                  </a:lnTo>
                  <a:lnTo>
                    <a:pt x="1495" y="797"/>
                  </a:lnTo>
                  <a:lnTo>
                    <a:pt x="1492" y="798"/>
                  </a:lnTo>
                  <a:lnTo>
                    <a:pt x="1492" y="802"/>
                  </a:lnTo>
                  <a:lnTo>
                    <a:pt x="1492" y="806"/>
                  </a:lnTo>
                  <a:lnTo>
                    <a:pt x="1492" y="806"/>
                  </a:lnTo>
                  <a:lnTo>
                    <a:pt x="1505" y="809"/>
                  </a:lnTo>
                  <a:lnTo>
                    <a:pt x="1505" y="809"/>
                  </a:lnTo>
                  <a:lnTo>
                    <a:pt x="1506" y="821"/>
                  </a:lnTo>
                  <a:lnTo>
                    <a:pt x="1506" y="821"/>
                  </a:lnTo>
                  <a:lnTo>
                    <a:pt x="1545" y="810"/>
                  </a:lnTo>
                  <a:lnTo>
                    <a:pt x="1545" y="810"/>
                  </a:lnTo>
                  <a:lnTo>
                    <a:pt x="1541" y="805"/>
                  </a:lnTo>
                  <a:lnTo>
                    <a:pt x="1540" y="802"/>
                  </a:lnTo>
                  <a:lnTo>
                    <a:pt x="1538" y="802"/>
                  </a:lnTo>
                  <a:lnTo>
                    <a:pt x="1538" y="802"/>
                  </a:lnTo>
                  <a:lnTo>
                    <a:pt x="1531" y="803"/>
                  </a:lnTo>
                  <a:lnTo>
                    <a:pt x="1524" y="806"/>
                  </a:lnTo>
                  <a:lnTo>
                    <a:pt x="1524" y="806"/>
                  </a:lnTo>
                  <a:close/>
                  <a:moveTo>
                    <a:pt x="1213" y="499"/>
                  </a:moveTo>
                  <a:lnTo>
                    <a:pt x="1213" y="499"/>
                  </a:lnTo>
                  <a:lnTo>
                    <a:pt x="1187" y="521"/>
                  </a:lnTo>
                  <a:lnTo>
                    <a:pt x="1187" y="521"/>
                  </a:lnTo>
                  <a:lnTo>
                    <a:pt x="1192" y="522"/>
                  </a:lnTo>
                  <a:lnTo>
                    <a:pt x="1198" y="524"/>
                  </a:lnTo>
                  <a:lnTo>
                    <a:pt x="1206" y="522"/>
                  </a:lnTo>
                  <a:lnTo>
                    <a:pt x="1223" y="520"/>
                  </a:lnTo>
                  <a:lnTo>
                    <a:pt x="1223" y="520"/>
                  </a:lnTo>
                  <a:lnTo>
                    <a:pt x="1232" y="518"/>
                  </a:lnTo>
                  <a:lnTo>
                    <a:pt x="1238" y="515"/>
                  </a:lnTo>
                  <a:lnTo>
                    <a:pt x="1242" y="511"/>
                  </a:lnTo>
                  <a:lnTo>
                    <a:pt x="1242" y="511"/>
                  </a:lnTo>
                  <a:lnTo>
                    <a:pt x="1213" y="499"/>
                  </a:lnTo>
                  <a:lnTo>
                    <a:pt x="1213" y="499"/>
                  </a:lnTo>
                  <a:close/>
                  <a:moveTo>
                    <a:pt x="396" y="723"/>
                  </a:moveTo>
                  <a:lnTo>
                    <a:pt x="396" y="723"/>
                  </a:lnTo>
                  <a:lnTo>
                    <a:pt x="388" y="726"/>
                  </a:lnTo>
                  <a:lnTo>
                    <a:pt x="381" y="730"/>
                  </a:lnTo>
                  <a:lnTo>
                    <a:pt x="378" y="733"/>
                  </a:lnTo>
                  <a:lnTo>
                    <a:pt x="377" y="736"/>
                  </a:lnTo>
                  <a:lnTo>
                    <a:pt x="375" y="740"/>
                  </a:lnTo>
                  <a:lnTo>
                    <a:pt x="375" y="744"/>
                  </a:lnTo>
                  <a:lnTo>
                    <a:pt x="375" y="744"/>
                  </a:lnTo>
                  <a:lnTo>
                    <a:pt x="371" y="744"/>
                  </a:lnTo>
                  <a:lnTo>
                    <a:pt x="367" y="744"/>
                  </a:lnTo>
                  <a:lnTo>
                    <a:pt x="363" y="745"/>
                  </a:lnTo>
                  <a:lnTo>
                    <a:pt x="361" y="749"/>
                  </a:lnTo>
                  <a:lnTo>
                    <a:pt x="361" y="749"/>
                  </a:lnTo>
                  <a:lnTo>
                    <a:pt x="378" y="751"/>
                  </a:lnTo>
                  <a:lnTo>
                    <a:pt x="388" y="752"/>
                  </a:lnTo>
                  <a:lnTo>
                    <a:pt x="397" y="751"/>
                  </a:lnTo>
                  <a:lnTo>
                    <a:pt x="397" y="751"/>
                  </a:lnTo>
                  <a:lnTo>
                    <a:pt x="396" y="747"/>
                  </a:lnTo>
                  <a:lnTo>
                    <a:pt x="396" y="743"/>
                  </a:lnTo>
                  <a:lnTo>
                    <a:pt x="397" y="740"/>
                  </a:lnTo>
                  <a:lnTo>
                    <a:pt x="400" y="737"/>
                  </a:lnTo>
                  <a:lnTo>
                    <a:pt x="407" y="734"/>
                  </a:lnTo>
                  <a:lnTo>
                    <a:pt x="417" y="731"/>
                  </a:lnTo>
                  <a:lnTo>
                    <a:pt x="417" y="731"/>
                  </a:lnTo>
                  <a:lnTo>
                    <a:pt x="396" y="723"/>
                  </a:lnTo>
                  <a:lnTo>
                    <a:pt x="396" y="723"/>
                  </a:lnTo>
                  <a:close/>
                  <a:moveTo>
                    <a:pt x="1602" y="427"/>
                  </a:moveTo>
                  <a:lnTo>
                    <a:pt x="1602" y="427"/>
                  </a:lnTo>
                  <a:lnTo>
                    <a:pt x="1628" y="427"/>
                  </a:lnTo>
                  <a:lnTo>
                    <a:pt x="1628" y="427"/>
                  </a:lnTo>
                  <a:lnTo>
                    <a:pt x="1631" y="425"/>
                  </a:lnTo>
                  <a:lnTo>
                    <a:pt x="1632" y="424"/>
                  </a:lnTo>
                  <a:lnTo>
                    <a:pt x="1632" y="424"/>
                  </a:lnTo>
                  <a:lnTo>
                    <a:pt x="1632" y="423"/>
                  </a:lnTo>
                  <a:lnTo>
                    <a:pt x="1634" y="420"/>
                  </a:lnTo>
                  <a:lnTo>
                    <a:pt x="1636" y="417"/>
                  </a:lnTo>
                  <a:lnTo>
                    <a:pt x="1641" y="416"/>
                  </a:lnTo>
                  <a:lnTo>
                    <a:pt x="1646" y="412"/>
                  </a:lnTo>
                  <a:lnTo>
                    <a:pt x="1646" y="412"/>
                  </a:lnTo>
                  <a:lnTo>
                    <a:pt x="1620" y="410"/>
                  </a:lnTo>
                  <a:lnTo>
                    <a:pt x="1620" y="410"/>
                  </a:lnTo>
                  <a:lnTo>
                    <a:pt x="1617" y="409"/>
                  </a:lnTo>
                  <a:lnTo>
                    <a:pt x="1614" y="406"/>
                  </a:lnTo>
                  <a:lnTo>
                    <a:pt x="1614" y="406"/>
                  </a:lnTo>
                  <a:lnTo>
                    <a:pt x="1618" y="402"/>
                  </a:lnTo>
                  <a:lnTo>
                    <a:pt x="1618" y="402"/>
                  </a:lnTo>
                  <a:lnTo>
                    <a:pt x="1624" y="401"/>
                  </a:lnTo>
                  <a:lnTo>
                    <a:pt x="1624" y="401"/>
                  </a:lnTo>
                  <a:lnTo>
                    <a:pt x="1623" y="398"/>
                  </a:lnTo>
                  <a:lnTo>
                    <a:pt x="1623" y="398"/>
                  </a:lnTo>
                  <a:lnTo>
                    <a:pt x="1618" y="398"/>
                  </a:lnTo>
                  <a:lnTo>
                    <a:pt x="1614" y="398"/>
                  </a:lnTo>
                  <a:lnTo>
                    <a:pt x="1614" y="398"/>
                  </a:lnTo>
                  <a:lnTo>
                    <a:pt x="1609" y="403"/>
                  </a:lnTo>
                  <a:lnTo>
                    <a:pt x="1605" y="410"/>
                  </a:lnTo>
                  <a:lnTo>
                    <a:pt x="1602" y="419"/>
                  </a:lnTo>
                  <a:lnTo>
                    <a:pt x="1602" y="427"/>
                  </a:lnTo>
                  <a:lnTo>
                    <a:pt x="1602" y="427"/>
                  </a:lnTo>
                  <a:close/>
                  <a:moveTo>
                    <a:pt x="804" y="913"/>
                  </a:moveTo>
                  <a:lnTo>
                    <a:pt x="804" y="913"/>
                  </a:lnTo>
                  <a:lnTo>
                    <a:pt x="815" y="914"/>
                  </a:lnTo>
                  <a:lnTo>
                    <a:pt x="822" y="916"/>
                  </a:lnTo>
                  <a:lnTo>
                    <a:pt x="827" y="917"/>
                  </a:lnTo>
                  <a:lnTo>
                    <a:pt x="831" y="921"/>
                  </a:lnTo>
                  <a:lnTo>
                    <a:pt x="831" y="921"/>
                  </a:lnTo>
                  <a:lnTo>
                    <a:pt x="833" y="918"/>
                  </a:lnTo>
                  <a:lnTo>
                    <a:pt x="836" y="914"/>
                  </a:lnTo>
                  <a:lnTo>
                    <a:pt x="838" y="907"/>
                  </a:lnTo>
                  <a:lnTo>
                    <a:pt x="840" y="899"/>
                  </a:lnTo>
                  <a:lnTo>
                    <a:pt x="842" y="896"/>
                  </a:lnTo>
                  <a:lnTo>
                    <a:pt x="846" y="892"/>
                  </a:lnTo>
                  <a:lnTo>
                    <a:pt x="846" y="892"/>
                  </a:lnTo>
                  <a:lnTo>
                    <a:pt x="824" y="891"/>
                  </a:lnTo>
                  <a:lnTo>
                    <a:pt x="824" y="891"/>
                  </a:lnTo>
                  <a:lnTo>
                    <a:pt x="804" y="913"/>
                  </a:lnTo>
                  <a:lnTo>
                    <a:pt x="804" y="913"/>
                  </a:lnTo>
                  <a:close/>
                  <a:moveTo>
                    <a:pt x="626" y="1011"/>
                  </a:moveTo>
                  <a:lnTo>
                    <a:pt x="626" y="1011"/>
                  </a:lnTo>
                  <a:lnTo>
                    <a:pt x="627" y="1006"/>
                  </a:lnTo>
                  <a:lnTo>
                    <a:pt x="627" y="1000"/>
                  </a:lnTo>
                  <a:lnTo>
                    <a:pt x="627" y="1000"/>
                  </a:lnTo>
                  <a:lnTo>
                    <a:pt x="624" y="992"/>
                  </a:lnTo>
                  <a:lnTo>
                    <a:pt x="620" y="983"/>
                  </a:lnTo>
                  <a:lnTo>
                    <a:pt x="620" y="983"/>
                  </a:lnTo>
                  <a:lnTo>
                    <a:pt x="617" y="979"/>
                  </a:lnTo>
                  <a:lnTo>
                    <a:pt x="615" y="978"/>
                  </a:lnTo>
                  <a:lnTo>
                    <a:pt x="612" y="979"/>
                  </a:lnTo>
                  <a:lnTo>
                    <a:pt x="609" y="982"/>
                  </a:lnTo>
                  <a:lnTo>
                    <a:pt x="609" y="982"/>
                  </a:lnTo>
                  <a:lnTo>
                    <a:pt x="608" y="983"/>
                  </a:lnTo>
                  <a:lnTo>
                    <a:pt x="606" y="983"/>
                  </a:lnTo>
                  <a:lnTo>
                    <a:pt x="604" y="982"/>
                  </a:lnTo>
                  <a:lnTo>
                    <a:pt x="604" y="982"/>
                  </a:lnTo>
                  <a:lnTo>
                    <a:pt x="598" y="982"/>
                  </a:lnTo>
                  <a:lnTo>
                    <a:pt x="594" y="982"/>
                  </a:lnTo>
                  <a:lnTo>
                    <a:pt x="591" y="985"/>
                  </a:lnTo>
                  <a:lnTo>
                    <a:pt x="587" y="990"/>
                  </a:lnTo>
                  <a:lnTo>
                    <a:pt x="587" y="990"/>
                  </a:lnTo>
                  <a:lnTo>
                    <a:pt x="626" y="1011"/>
                  </a:lnTo>
                  <a:lnTo>
                    <a:pt x="626" y="1011"/>
                  </a:lnTo>
                  <a:close/>
                  <a:moveTo>
                    <a:pt x="1954" y="329"/>
                  </a:moveTo>
                  <a:lnTo>
                    <a:pt x="1954" y="329"/>
                  </a:lnTo>
                  <a:lnTo>
                    <a:pt x="1942" y="327"/>
                  </a:lnTo>
                  <a:lnTo>
                    <a:pt x="1934" y="326"/>
                  </a:lnTo>
                  <a:lnTo>
                    <a:pt x="1934" y="326"/>
                  </a:lnTo>
                  <a:lnTo>
                    <a:pt x="1927" y="323"/>
                  </a:lnTo>
                  <a:lnTo>
                    <a:pt x="1922" y="322"/>
                  </a:lnTo>
                  <a:lnTo>
                    <a:pt x="1918" y="323"/>
                  </a:lnTo>
                  <a:lnTo>
                    <a:pt x="1911" y="329"/>
                  </a:lnTo>
                  <a:lnTo>
                    <a:pt x="1911" y="329"/>
                  </a:lnTo>
                  <a:lnTo>
                    <a:pt x="1912" y="331"/>
                  </a:lnTo>
                  <a:lnTo>
                    <a:pt x="1915" y="334"/>
                  </a:lnTo>
                  <a:lnTo>
                    <a:pt x="1918" y="334"/>
                  </a:lnTo>
                  <a:lnTo>
                    <a:pt x="1920" y="335"/>
                  </a:lnTo>
                  <a:lnTo>
                    <a:pt x="1920" y="335"/>
                  </a:lnTo>
                  <a:lnTo>
                    <a:pt x="1934" y="335"/>
                  </a:lnTo>
                  <a:lnTo>
                    <a:pt x="1934" y="335"/>
                  </a:lnTo>
                  <a:lnTo>
                    <a:pt x="1934" y="344"/>
                  </a:lnTo>
                  <a:lnTo>
                    <a:pt x="1934" y="347"/>
                  </a:lnTo>
                  <a:lnTo>
                    <a:pt x="1934" y="351"/>
                  </a:lnTo>
                  <a:lnTo>
                    <a:pt x="1934" y="351"/>
                  </a:lnTo>
                  <a:lnTo>
                    <a:pt x="1937" y="353"/>
                  </a:lnTo>
                  <a:lnTo>
                    <a:pt x="1940" y="355"/>
                  </a:lnTo>
                  <a:lnTo>
                    <a:pt x="1944" y="355"/>
                  </a:lnTo>
                  <a:lnTo>
                    <a:pt x="1947" y="353"/>
                  </a:lnTo>
                  <a:lnTo>
                    <a:pt x="1947" y="353"/>
                  </a:lnTo>
                  <a:lnTo>
                    <a:pt x="1954" y="329"/>
                  </a:lnTo>
                  <a:lnTo>
                    <a:pt x="1954" y="329"/>
                  </a:lnTo>
                  <a:close/>
                  <a:moveTo>
                    <a:pt x="593" y="852"/>
                  </a:moveTo>
                  <a:lnTo>
                    <a:pt x="593" y="852"/>
                  </a:lnTo>
                  <a:lnTo>
                    <a:pt x="586" y="849"/>
                  </a:lnTo>
                  <a:lnTo>
                    <a:pt x="580" y="848"/>
                  </a:lnTo>
                  <a:lnTo>
                    <a:pt x="573" y="848"/>
                  </a:lnTo>
                  <a:lnTo>
                    <a:pt x="568" y="851"/>
                  </a:lnTo>
                  <a:lnTo>
                    <a:pt x="568" y="851"/>
                  </a:lnTo>
                  <a:lnTo>
                    <a:pt x="566" y="853"/>
                  </a:lnTo>
                  <a:lnTo>
                    <a:pt x="563" y="856"/>
                  </a:lnTo>
                  <a:lnTo>
                    <a:pt x="561" y="863"/>
                  </a:lnTo>
                  <a:lnTo>
                    <a:pt x="561" y="863"/>
                  </a:lnTo>
                  <a:lnTo>
                    <a:pt x="561" y="866"/>
                  </a:lnTo>
                  <a:lnTo>
                    <a:pt x="562" y="867"/>
                  </a:lnTo>
                  <a:lnTo>
                    <a:pt x="562" y="867"/>
                  </a:lnTo>
                  <a:lnTo>
                    <a:pt x="586" y="869"/>
                  </a:lnTo>
                  <a:lnTo>
                    <a:pt x="586" y="869"/>
                  </a:lnTo>
                  <a:lnTo>
                    <a:pt x="581" y="881"/>
                  </a:lnTo>
                  <a:lnTo>
                    <a:pt x="581" y="881"/>
                  </a:lnTo>
                  <a:lnTo>
                    <a:pt x="587" y="881"/>
                  </a:lnTo>
                  <a:lnTo>
                    <a:pt x="591" y="880"/>
                  </a:lnTo>
                  <a:lnTo>
                    <a:pt x="595" y="878"/>
                  </a:lnTo>
                  <a:lnTo>
                    <a:pt x="599" y="875"/>
                  </a:lnTo>
                  <a:lnTo>
                    <a:pt x="599" y="875"/>
                  </a:lnTo>
                  <a:lnTo>
                    <a:pt x="595" y="873"/>
                  </a:lnTo>
                  <a:lnTo>
                    <a:pt x="593" y="871"/>
                  </a:lnTo>
                  <a:lnTo>
                    <a:pt x="590" y="869"/>
                  </a:lnTo>
                  <a:lnTo>
                    <a:pt x="590" y="866"/>
                  </a:lnTo>
                  <a:lnTo>
                    <a:pt x="590" y="859"/>
                  </a:lnTo>
                  <a:lnTo>
                    <a:pt x="593" y="852"/>
                  </a:lnTo>
                  <a:lnTo>
                    <a:pt x="593" y="852"/>
                  </a:lnTo>
                  <a:close/>
                  <a:moveTo>
                    <a:pt x="544" y="884"/>
                  </a:moveTo>
                  <a:lnTo>
                    <a:pt x="544" y="884"/>
                  </a:lnTo>
                  <a:lnTo>
                    <a:pt x="543" y="880"/>
                  </a:lnTo>
                  <a:lnTo>
                    <a:pt x="543" y="877"/>
                  </a:lnTo>
                  <a:lnTo>
                    <a:pt x="543" y="873"/>
                  </a:lnTo>
                  <a:lnTo>
                    <a:pt x="541" y="871"/>
                  </a:lnTo>
                  <a:lnTo>
                    <a:pt x="539" y="871"/>
                  </a:lnTo>
                  <a:lnTo>
                    <a:pt x="539" y="871"/>
                  </a:lnTo>
                  <a:lnTo>
                    <a:pt x="532" y="885"/>
                  </a:lnTo>
                  <a:lnTo>
                    <a:pt x="532" y="885"/>
                  </a:lnTo>
                  <a:lnTo>
                    <a:pt x="523" y="881"/>
                  </a:lnTo>
                  <a:lnTo>
                    <a:pt x="523" y="881"/>
                  </a:lnTo>
                  <a:lnTo>
                    <a:pt x="518" y="880"/>
                  </a:lnTo>
                  <a:lnTo>
                    <a:pt x="518" y="880"/>
                  </a:lnTo>
                  <a:lnTo>
                    <a:pt x="514" y="889"/>
                  </a:lnTo>
                  <a:lnTo>
                    <a:pt x="512" y="892"/>
                  </a:lnTo>
                  <a:lnTo>
                    <a:pt x="512" y="895"/>
                  </a:lnTo>
                  <a:lnTo>
                    <a:pt x="514" y="896"/>
                  </a:lnTo>
                  <a:lnTo>
                    <a:pt x="515" y="899"/>
                  </a:lnTo>
                  <a:lnTo>
                    <a:pt x="523" y="903"/>
                  </a:lnTo>
                  <a:lnTo>
                    <a:pt x="523" y="903"/>
                  </a:lnTo>
                  <a:lnTo>
                    <a:pt x="527" y="900"/>
                  </a:lnTo>
                  <a:lnTo>
                    <a:pt x="532" y="899"/>
                  </a:lnTo>
                  <a:lnTo>
                    <a:pt x="532" y="899"/>
                  </a:lnTo>
                  <a:lnTo>
                    <a:pt x="537" y="899"/>
                  </a:lnTo>
                  <a:lnTo>
                    <a:pt x="541" y="900"/>
                  </a:lnTo>
                  <a:lnTo>
                    <a:pt x="541" y="900"/>
                  </a:lnTo>
                  <a:lnTo>
                    <a:pt x="551" y="887"/>
                  </a:lnTo>
                  <a:lnTo>
                    <a:pt x="551" y="887"/>
                  </a:lnTo>
                  <a:lnTo>
                    <a:pt x="544" y="884"/>
                  </a:lnTo>
                  <a:lnTo>
                    <a:pt x="544" y="884"/>
                  </a:lnTo>
                  <a:close/>
                  <a:moveTo>
                    <a:pt x="1600" y="817"/>
                  </a:moveTo>
                  <a:lnTo>
                    <a:pt x="1600" y="817"/>
                  </a:lnTo>
                  <a:lnTo>
                    <a:pt x="1625" y="817"/>
                  </a:lnTo>
                  <a:lnTo>
                    <a:pt x="1625" y="817"/>
                  </a:lnTo>
                  <a:lnTo>
                    <a:pt x="1628" y="806"/>
                  </a:lnTo>
                  <a:lnTo>
                    <a:pt x="1628" y="806"/>
                  </a:lnTo>
                  <a:lnTo>
                    <a:pt x="1624" y="803"/>
                  </a:lnTo>
                  <a:lnTo>
                    <a:pt x="1618" y="802"/>
                  </a:lnTo>
                  <a:lnTo>
                    <a:pt x="1609" y="801"/>
                  </a:lnTo>
                  <a:lnTo>
                    <a:pt x="1609" y="801"/>
                  </a:lnTo>
                  <a:lnTo>
                    <a:pt x="1599" y="798"/>
                  </a:lnTo>
                  <a:lnTo>
                    <a:pt x="1591" y="794"/>
                  </a:lnTo>
                  <a:lnTo>
                    <a:pt x="1591" y="794"/>
                  </a:lnTo>
                  <a:lnTo>
                    <a:pt x="1587" y="797"/>
                  </a:lnTo>
                  <a:lnTo>
                    <a:pt x="1584" y="799"/>
                  </a:lnTo>
                  <a:lnTo>
                    <a:pt x="1584" y="803"/>
                  </a:lnTo>
                  <a:lnTo>
                    <a:pt x="1585" y="808"/>
                  </a:lnTo>
                  <a:lnTo>
                    <a:pt x="1585" y="808"/>
                  </a:lnTo>
                  <a:lnTo>
                    <a:pt x="1594" y="809"/>
                  </a:lnTo>
                  <a:lnTo>
                    <a:pt x="1598" y="810"/>
                  </a:lnTo>
                  <a:lnTo>
                    <a:pt x="1599" y="813"/>
                  </a:lnTo>
                  <a:lnTo>
                    <a:pt x="1600" y="817"/>
                  </a:lnTo>
                  <a:lnTo>
                    <a:pt x="1600" y="817"/>
                  </a:lnTo>
                  <a:close/>
                  <a:moveTo>
                    <a:pt x="295" y="308"/>
                  </a:moveTo>
                  <a:lnTo>
                    <a:pt x="295" y="308"/>
                  </a:lnTo>
                  <a:lnTo>
                    <a:pt x="300" y="293"/>
                  </a:lnTo>
                  <a:lnTo>
                    <a:pt x="300" y="293"/>
                  </a:lnTo>
                  <a:lnTo>
                    <a:pt x="289" y="293"/>
                  </a:lnTo>
                  <a:lnTo>
                    <a:pt x="289" y="293"/>
                  </a:lnTo>
                  <a:lnTo>
                    <a:pt x="289" y="290"/>
                  </a:lnTo>
                  <a:lnTo>
                    <a:pt x="289" y="290"/>
                  </a:lnTo>
                  <a:lnTo>
                    <a:pt x="314" y="281"/>
                  </a:lnTo>
                  <a:lnTo>
                    <a:pt x="314" y="281"/>
                  </a:lnTo>
                  <a:lnTo>
                    <a:pt x="314" y="280"/>
                  </a:lnTo>
                  <a:lnTo>
                    <a:pt x="314" y="280"/>
                  </a:lnTo>
                  <a:lnTo>
                    <a:pt x="288" y="273"/>
                  </a:lnTo>
                  <a:lnTo>
                    <a:pt x="288" y="273"/>
                  </a:lnTo>
                  <a:lnTo>
                    <a:pt x="275" y="284"/>
                  </a:lnTo>
                  <a:lnTo>
                    <a:pt x="275" y="284"/>
                  </a:lnTo>
                  <a:lnTo>
                    <a:pt x="278" y="287"/>
                  </a:lnTo>
                  <a:lnTo>
                    <a:pt x="280" y="291"/>
                  </a:lnTo>
                  <a:lnTo>
                    <a:pt x="280" y="291"/>
                  </a:lnTo>
                  <a:lnTo>
                    <a:pt x="280" y="297"/>
                  </a:lnTo>
                  <a:lnTo>
                    <a:pt x="278" y="301"/>
                  </a:lnTo>
                  <a:lnTo>
                    <a:pt x="278" y="301"/>
                  </a:lnTo>
                  <a:lnTo>
                    <a:pt x="295" y="308"/>
                  </a:lnTo>
                  <a:lnTo>
                    <a:pt x="295" y="308"/>
                  </a:lnTo>
                  <a:close/>
                  <a:moveTo>
                    <a:pt x="1436" y="1107"/>
                  </a:moveTo>
                  <a:lnTo>
                    <a:pt x="1436" y="1107"/>
                  </a:lnTo>
                  <a:lnTo>
                    <a:pt x="1426" y="1111"/>
                  </a:lnTo>
                  <a:lnTo>
                    <a:pt x="1426" y="1111"/>
                  </a:lnTo>
                  <a:lnTo>
                    <a:pt x="1426" y="1114"/>
                  </a:lnTo>
                  <a:lnTo>
                    <a:pt x="1426" y="1114"/>
                  </a:lnTo>
                  <a:lnTo>
                    <a:pt x="1441" y="1115"/>
                  </a:lnTo>
                  <a:lnTo>
                    <a:pt x="1441" y="1115"/>
                  </a:lnTo>
                  <a:lnTo>
                    <a:pt x="1445" y="1109"/>
                  </a:lnTo>
                  <a:lnTo>
                    <a:pt x="1448" y="1107"/>
                  </a:lnTo>
                  <a:lnTo>
                    <a:pt x="1448" y="1104"/>
                  </a:lnTo>
                  <a:lnTo>
                    <a:pt x="1448" y="1104"/>
                  </a:lnTo>
                  <a:lnTo>
                    <a:pt x="1448" y="1101"/>
                  </a:lnTo>
                  <a:lnTo>
                    <a:pt x="1445" y="1098"/>
                  </a:lnTo>
                  <a:lnTo>
                    <a:pt x="1441" y="1093"/>
                  </a:lnTo>
                  <a:lnTo>
                    <a:pt x="1441" y="1093"/>
                  </a:lnTo>
                  <a:lnTo>
                    <a:pt x="1452" y="1089"/>
                  </a:lnTo>
                  <a:lnTo>
                    <a:pt x="1452" y="1089"/>
                  </a:lnTo>
                  <a:lnTo>
                    <a:pt x="1452" y="1086"/>
                  </a:lnTo>
                  <a:lnTo>
                    <a:pt x="1452" y="1086"/>
                  </a:lnTo>
                  <a:lnTo>
                    <a:pt x="1422" y="1086"/>
                  </a:lnTo>
                  <a:lnTo>
                    <a:pt x="1422" y="1086"/>
                  </a:lnTo>
                  <a:lnTo>
                    <a:pt x="1419" y="1091"/>
                  </a:lnTo>
                  <a:lnTo>
                    <a:pt x="1418" y="1097"/>
                  </a:lnTo>
                  <a:lnTo>
                    <a:pt x="1418" y="1101"/>
                  </a:lnTo>
                  <a:lnTo>
                    <a:pt x="1421" y="1103"/>
                  </a:lnTo>
                  <a:lnTo>
                    <a:pt x="1421" y="1103"/>
                  </a:lnTo>
                  <a:lnTo>
                    <a:pt x="1430" y="1097"/>
                  </a:lnTo>
                  <a:lnTo>
                    <a:pt x="1430" y="1097"/>
                  </a:lnTo>
                  <a:lnTo>
                    <a:pt x="1436" y="1107"/>
                  </a:lnTo>
                  <a:lnTo>
                    <a:pt x="1436" y="1107"/>
                  </a:lnTo>
                  <a:close/>
                  <a:moveTo>
                    <a:pt x="1923" y="306"/>
                  </a:moveTo>
                  <a:lnTo>
                    <a:pt x="1923" y="306"/>
                  </a:lnTo>
                  <a:lnTo>
                    <a:pt x="1923" y="302"/>
                  </a:lnTo>
                  <a:lnTo>
                    <a:pt x="1920" y="301"/>
                  </a:lnTo>
                  <a:lnTo>
                    <a:pt x="1915" y="299"/>
                  </a:lnTo>
                  <a:lnTo>
                    <a:pt x="1915" y="299"/>
                  </a:lnTo>
                  <a:lnTo>
                    <a:pt x="1912" y="297"/>
                  </a:lnTo>
                  <a:lnTo>
                    <a:pt x="1909" y="295"/>
                  </a:lnTo>
                  <a:lnTo>
                    <a:pt x="1905" y="290"/>
                  </a:lnTo>
                  <a:lnTo>
                    <a:pt x="1905" y="290"/>
                  </a:lnTo>
                  <a:lnTo>
                    <a:pt x="1891" y="291"/>
                  </a:lnTo>
                  <a:lnTo>
                    <a:pt x="1891" y="291"/>
                  </a:lnTo>
                  <a:lnTo>
                    <a:pt x="1894" y="294"/>
                  </a:lnTo>
                  <a:lnTo>
                    <a:pt x="1893" y="297"/>
                  </a:lnTo>
                  <a:lnTo>
                    <a:pt x="1891" y="299"/>
                  </a:lnTo>
                  <a:lnTo>
                    <a:pt x="1888" y="302"/>
                  </a:lnTo>
                  <a:lnTo>
                    <a:pt x="1886" y="304"/>
                  </a:lnTo>
                  <a:lnTo>
                    <a:pt x="1883" y="306"/>
                  </a:lnTo>
                  <a:lnTo>
                    <a:pt x="1883" y="309"/>
                  </a:lnTo>
                  <a:lnTo>
                    <a:pt x="1884" y="312"/>
                  </a:lnTo>
                  <a:lnTo>
                    <a:pt x="1884" y="312"/>
                  </a:lnTo>
                  <a:lnTo>
                    <a:pt x="1877" y="317"/>
                  </a:lnTo>
                  <a:lnTo>
                    <a:pt x="1877" y="317"/>
                  </a:lnTo>
                  <a:lnTo>
                    <a:pt x="1879" y="320"/>
                  </a:lnTo>
                  <a:lnTo>
                    <a:pt x="1879" y="320"/>
                  </a:lnTo>
                  <a:lnTo>
                    <a:pt x="1888" y="317"/>
                  </a:lnTo>
                  <a:lnTo>
                    <a:pt x="1893" y="317"/>
                  </a:lnTo>
                  <a:lnTo>
                    <a:pt x="1895" y="315"/>
                  </a:lnTo>
                  <a:lnTo>
                    <a:pt x="1895" y="315"/>
                  </a:lnTo>
                  <a:lnTo>
                    <a:pt x="1898" y="312"/>
                  </a:lnTo>
                  <a:lnTo>
                    <a:pt x="1902" y="309"/>
                  </a:lnTo>
                  <a:lnTo>
                    <a:pt x="1906" y="309"/>
                  </a:lnTo>
                  <a:lnTo>
                    <a:pt x="1912" y="309"/>
                  </a:lnTo>
                  <a:lnTo>
                    <a:pt x="1912" y="309"/>
                  </a:lnTo>
                  <a:lnTo>
                    <a:pt x="1918" y="308"/>
                  </a:lnTo>
                  <a:lnTo>
                    <a:pt x="1923" y="306"/>
                  </a:lnTo>
                  <a:lnTo>
                    <a:pt x="1923" y="306"/>
                  </a:lnTo>
                  <a:close/>
                  <a:moveTo>
                    <a:pt x="1696" y="1119"/>
                  </a:moveTo>
                  <a:lnTo>
                    <a:pt x="1696" y="1119"/>
                  </a:lnTo>
                  <a:lnTo>
                    <a:pt x="1685" y="1115"/>
                  </a:lnTo>
                  <a:lnTo>
                    <a:pt x="1685" y="1115"/>
                  </a:lnTo>
                  <a:lnTo>
                    <a:pt x="1675" y="1114"/>
                  </a:lnTo>
                  <a:lnTo>
                    <a:pt x="1671" y="1112"/>
                  </a:lnTo>
                  <a:lnTo>
                    <a:pt x="1667" y="1112"/>
                  </a:lnTo>
                  <a:lnTo>
                    <a:pt x="1667" y="1112"/>
                  </a:lnTo>
                  <a:lnTo>
                    <a:pt x="1653" y="1118"/>
                  </a:lnTo>
                  <a:lnTo>
                    <a:pt x="1639" y="1122"/>
                  </a:lnTo>
                  <a:lnTo>
                    <a:pt x="1639" y="1122"/>
                  </a:lnTo>
                  <a:lnTo>
                    <a:pt x="1645" y="1129"/>
                  </a:lnTo>
                  <a:lnTo>
                    <a:pt x="1652" y="1133"/>
                  </a:lnTo>
                  <a:lnTo>
                    <a:pt x="1657" y="1134"/>
                  </a:lnTo>
                  <a:lnTo>
                    <a:pt x="1660" y="1134"/>
                  </a:lnTo>
                  <a:lnTo>
                    <a:pt x="1663" y="1133"/>
                  </a:lnTo>
                  <a:lnTo>
                    <a:pt x="1663" y="1133"/>
                  </a:lnTo>
                  <a:lnTo>
                    <a:pt x="1661" y="1123"/>
                  </a:lnTo>
                  <a:lnTo>
                    <a:pt x="1661" y="1123"/>
                  </a:lnTo>
                  <a:lnTo>
                    <a:pt x="1679" y="1126"/>
                  </a:lnTo>
                  <a:lnTo>
                    <a:pt x="1679" y="1126"/>
                  </a:lnTo>
                  <a:lnTo>
                    <a:pt x="1684" y="1126"/>
                  </a:lnTo>
                  <a:lnTo>
                    <a:pt x="1688" y="1125"/>
                  </a:lnTo>
                  <a:lnTo>
                    <a:pt x="1692" y="1123"/>
                  </a:lnTo>
                  <a:lnTo>
                    <a:pt x="1696" y="1119"/>
                  </a:lnTo>
                  <a:lnTo>
                    <a:pt x="1696" y="1119"/>
                  </a:lnTo>
                  <a:close/>
                  <a:moveTo>
                    <a:pt x="464" y="979"/>
                  </a:moveTo>
                  <a:lnTo>
                    <a:pt x="464" y="979"/>
                  </a:lnTo>
                  <a:lnTo>
                    <a:pt x="483" y="977"/>
                  </a:lnTo>
                  <a:lnTo>
                    <a:pt x="483" y="977"/>
                  </a:lnTo>
                  <a:lnTo>
                    <a:pt x="487" y="977"/>
                  </a:lnTo>
                  <a:lnTo>
                    <a:pt x="491" y="975"/>
                  </a:lnTo>
                  <a:lnTo>
                    <a:pt x="494" y="972"/>
                  </a:lnTo>
                  <a:lnTo>
                    <a:pt x="496" y="970"/>
                  </a:lnTo>
                  <a:lnTo>
                    <a:pt x="496" y="970"/>
                  </a:lnTo>
                  <a:lnTo>
                    <a:pt x="494" y="965"/>
                  </a:lnTo>
                  <a:lnTo>
                    <a:pt x="493" y="963"/>
                  </a:lnTo>
                  <a:lnTo>
                    <a:pt x="490" y="960"/>
                  </a:lnTo>
                  <a:lnTo>
                    <a:pt x="486" y="959"/>
                  </a:lnTo>
                  <a:lnTo>
                    <a:pt x="486" y="959"/>
                  </a:lnTo>
                  <a:lnTo>
                    <a:pt x="478" y="959"/>
                  </a:lnTo>
                  <a:lnTo>
                    <a:pt x="471" y="959"/>
                  </a:lnTo>
                  <a:lnTo>
                    <a:pt x="464" y="961"/>
                  </a:lnTo>
                  <a:lnTo>
                    <a:pt x="458" y="965"/>
                  </a:lnTo>
                  <a:lnTo>
                    <a:pt x="458" y="965"/>
                  </a:lnTo>
                  <a:lnTo>
                    <a:pt x="464" y="979"/>
                  </a:lnTo>
                  <a:lnTo>
                    <a:pt x="464" y="979"/>
                  </a:lnTo>
                  <a:close/>
                  <a:moveTo>
                    <a:pt x="766" y="259"/>
                  </a:moveTo>
                  <a:lnTo>
                    <a:pt x="766" y="259"/>
                  </a:lnTo>
                  <a:lnTo>
                    <a:pt x="760" y="255"/>
                  </a:lnTo>
                  <a:lnTo>
                    <a:pt x="757" y="252"/>
                  </a:lnTo>
                  <a:lnTo>
                    <a:pt x="759" y="250"/>
                  </a:lnTo>
                  <a:lnTo>
                    <a:pt x="763" y="244"/>
                  </a:lnTo>
                  <a:lnTo>
                    <a:pt x="763" y="244"/>
                  </a:lnTo>
                  <a:lnTo>
                    <a:pt x="763" y="243"/>
                  </a:lnTo>
                  <a:lnTo>
                    <a:pt x="761" y="240"/>
                  </a:lnTo>
                  <a:lnTo>
                    <a:pt x="761" y="240"/>
                  </a:lnTo>
                  <a:lnTo>
                    <a:pt x="755" y="239"/>
                  </a:lnTo>
                  <a:lnTo>
                    <a:pt x="749" y="240"/>
                  </a:lnTo>
                  <a:lnTo>
                    <a:pt x="749" y="240"/>
                  </a:lnTo>
                  <a:lnTo>
                    <a:pt x="746" y="241"/>
                  </a:lnTo>
                  <a:lnTo>
                    <a:pt x="745" y="244"/>
                  </a:lnTo>
                  <a:lnTo>
                    <a:pt x="742" y="248"/>
                  </a:lnTo>
                  <a:lnTo>
                    <a:pt x="742" y="248"/>
                  </a:lnTo>
                  <a:lnTo>
                    <a:pt x="737" y="240"/>
                  </a:lnTo>
                  <a:lnTo>
                    <a:pt x="737" y="240"/>
                  </a:lnTo>
                  <a:lnTo>
                    <a:pt x="724" y="258"/>
                  </a:lnTo>
                  <a:lnTo>
                    <a:pt x="724" y="258"/>
                  </a:lnTo>
                  <a:lnTo>
                    <a:pt x="728" y="261"/>
                  </a:lnTo>
                  <a:lnTo>
                    <a:pt x="732" y="261"/>
                  </a:lnTo>
                  <a:lnTo>
                    <a:pt x="738" y="261"/>
                  </a:lnTo>
                  <a:lnTo>
                    <a:pt x="742" y="261"/>
                  </a:lnTo>
                  <a:lnTo>
                    <a:pt x="742" y="261"/>
                  </a:lnTo>
                  <a:lnTo>
                    <a:pt x="752" y="263"/>
                  </a:lnTo>
                  <a:lnTo>
                    <a:pt x="760" y="268"/>
                  </a:lnTo>
                  <a:lnTo>
                    <a:pt x="760" y="268"/>
                  </a:lnTo>
                  <a:lnTo>
                    <a:pt x="766" y="259"/>
                  </a:lnTo>
                  <a:lnTo>
                    <a:pt x="766" y="259"/>
                  </a:lnTo>
                  <a:close/>
                  <a:moveTo>
                    <a:pt x="1659" y="437"/>
                  </a:moveTo>
                  <a:lnTo>
                    <a:pt x="1659" y="437"/>
                  </a:lnTo>
                  <a:lnTo>
                    <a:pt x="1664" y="435"/>
                  </a:lnTo>
                  <a:lnTo>
                    <a:pt x="1670" y="437"/>
                  </a:lnTo>
                  <a:lnTo>
                    <a:pt x="1681" y="443"/>
                  </a:lnTo>
                  <a:lnTo>
                    <a:pt x="1681" y="443"/>
                  </a:lnTo>
                  <a:lnTo>
                    <a:pt x="1681" y="438"/>
                  </a:lnTo>
                  <a:lnTo>
                    <a:pt x="1682" y="435"/>
                  </a:lnTo>
                  <a:lnTo>
                    <a:pt x="1684" y="432"/>
                  </a:lnTo>
                  <a:lnTo>
                    <a:pt x="1686" y="431"/>
                  </a:lnTo>
                  <a:lnTo>
                    <a:pt x="1693" y="430"/>
                  </a:lnTo>
                  <a:lnTo>
                    <a:pt x="1702" y="428"/>
                  </a:lnTo>
                  <a:lnTo>
                    <a:pt x="1702" y="428"/>
                  </a:lnTo>
                  <a:lnTo>
                    <a:pt x="1700" y="414"/>
                  </a:lnTo>
                  <a:lnTo>
                    <a:pt x="1700" y="414"/>
                  </a:lnTo>
                  <a:lnTo>
                    <a:pt x="1690" y="417"/>
                  </a:lnTo>
                  <a:lnTo>
                    <a:pt x="1682" y="417"/>
                  </a:lnTo>
                  <a:lnTo>
                    <a:pt x="1682" y="417"/>
                  </a:lnTo>
                  <a:lnTo>
                    <a:pt x="1674" y="419"/>
                  </a:lnTo>
                  <a:lnTo>
                    <a:pt x="1667" y="423"/>
                  </a:lnTo>
                  <a:lnTo>
                    <a:pt x="1661" y="428"/>
                  </a:lnTo>
                  <a:lnTo>
                    <a:pt x="1659" y="437"/>
                  </a:lnTo>
                  <a:lnTo>
                    <a:pt x="1659" y="437"/>
                  </a:lnTo>
                  <a:close/>
                  <a:moveTo>
                    <a:pt x="730" y="1065"/>
                  </a:moveTo>
                  <a:lnTo>
                    <a:pt x="730" y="1065"/>
                  </a:lnTo>
                  <a:lnTo>
                    <a:pt x="743" y="1061"/>
                  </a:lnTo>
                  <a:lnTo>
                    <a:pt x="750" y="1060"/>
                  </a:lnTo>
                  <a:lnTo>
                    <a:pt x="756" y="1057"/>
                  </a:lnTo>
                  <a:lnTo>
                    <a:pt x="756" y="1057"/>
                  </a:lnTo>
                  <a:lnTo>
                    <a:pt x="761" y="1053"/>
                  </a:lnTo>
                  <a:lnTo>
                    <a:pt x="767" y="1047"/>
                  </a:lnTo>
                  <a:lnTo>
                    <a:pt x="778" y="1036"/>
                  </a:lnTo>
                  <a:lnTo>
                    <a:pt x="778" y="1036"/>
                  </a:lnTo>
                  <a:lnTo>
                    <a:pt x="770" y="1036"/>
                  </a:lnTo>
                  <a:lnTo>
                    <a:pt x="763" y="1035"/>
                  </a:lnTo>
                  <a:lnTo>
                    <a:pt x="763" y="1035"/>
                  </a:lnTo>
                  <a:lnTo>
                    <a:pt x="759" y="1031"/>
                  </a:lnTo>
                  <a:lnTo>
                    <a:pt x="755" y="1025"/>
                  </a:lnTo>
                  <a:lnTo>
                    <a:pt x="755" y="1025"/>
                  </a:lnTo>
                  <a:lnTo>
                    <a:pt x="752" y="1032"/>
                  </a:lnTo>
                  <a:lnTo>
                    <a:pt x="752" y="1037"/>
                  </a:lnTo>
                  <a:lnTo>
                    <a:pt x="750" y="1044"/>
                  </a:lnTo>
                  <a:lnTo>
                    <a:pt x="748" y="1050"/>
                  </a:lnTo>
                  <a:lnTo>
                    <a:pt x="748" y="1050"/>
                  </a:lnTo>
                  <a:lnTo>
                    <a:pt x="742" y="1051"/>
                  </a:lnTo>
                  <a:lnTo>
                    <a:pt x="737" y="1054"/>
                  </a:lnTo>
                  <a:lnTo>
                    <a:pt x="732" y="1058"/>
                  </a:lnTo>
                  <a:lnTo>
                    <a:pt x="730" y="1065"/>
                  </a:lnTo>
                  <a:lnTo>
                    <a:pt x="730" y="1065"/>
                  </a:lnTo>
                  <a:close/>
                  <a:moveTo>
                    <a:pt x="1729" y="266"/>
                  </a:moveTo>
                  <a:lnTo>
                    <a:pt x="1729" y="266"/>
                  </a:lnTo>
                  <a:lnTo>
                    <a:pt x="1738" y="269"/>
                  </a:lnTo>
                  <a:lnTo>
                    <a:pt x="1744" y="269"/>
                  </a:lnTo>
                  <a:lnTo>
                    <a:pt x="1751" y="268"/>
                  </a:lnTo>
                  <a:lnTo>
                    <a:pt x="1758" y="265"/>
                  </a:lnTo>
                  <a:lnTo>
                    <a:pt x="1758" y="265"/>
                  </a:lnTo>
                  <a:lnTo>
                    <a:pt x="1767" y="262"/>
                  </a:lnTo>
                  <a:lnTo>
                    <a:pt x="1774" y="257"/>
                  </a:lnTo>
                  <a:lnTo>
                    <a:pt x="1780" y="252"/>
                  </a:lnTo>
                  <a:lnTo>
                    <a:pt x="1789" y="248"/>
                  </a:lnTo>
                  <a:lnTo>
                    <a:pt x="1789" y="248"/>
                  </a:lnTo>
                  <a:lnTo>
                    <a:pt x="1790" y="245"/>
                  </a:lnTo>
                  <a:lnTo>
                    <a:pt x="1790" y="243"/>
                  </a:lnTo>
                  <a:lnTo>
                    <a:pt x="1790" y="243"/>
                  </a:lnTo>
                  <a:lnTo>
                    <a:pt x="1787" y="240"/>
                  </a:lnTo>
                  <a:lnTo>
                    <a:pt x="1783" y="240"/>
                  </a:lnTo>
                  <a:lnTo>
                    <a:pt x="1783" y="240"/>
                  </a:lnTo>
                  <a:lnTo>
                    <a:pt x="1775" y="243"/>
                  </a:lnTo>
                  <a:lnTo>
                    <a:pt x="1771" y="244"/>
                  </a:lnTo>
                  <a:lnTo>
                    <a:pt x="1768" y="247"/>
                  </a:lnTo>
                  <a:lnTo>
                    <a:pt x="1768" y="247"/>
                  </a:lnTo>
                  <a:lnTo>
                    <a:pt x="1761" y="252"/>
                  </a:lnTo>
                  <a:lnTo>
                    <a:pt x="1757" y="255"/>
                  </a:lnTo>
                  <a:lnTo>
                    <a:pt x="1753" y="255"/>
                  </a:lnTo>
                  <a:lnTo>
                    <a:pt x="1753" y="255"/>
                  </a:lnTo>
                  <a:lnTo>
                    <a:pt x="1746" y="257"/>
                  </a:lnTo>
                  <a:lnTo>
                    <a:pt x="1740" y="259"/>
                  </a:lnTo>
                  <a:lnTo>
                    <a:pt x="1729" y="266"/>
                  </a:lnTo>
                  <a:lnTo>
                    <a:pt x="1729" y="266"/>
                  </a:lnTo>
                  <a:close/>
                  <a:moveTo>
                    <a:pt x="645" y="546"/>
                  </a:moveTo>
                  <a:lnTo>
                    <a:pt x="645" y="546"/>
                  </a:lnTo>
                  <a:lnTo>
                    <a:pt x="658" y="545"/>
                  </a:lnTo>
                  <a:lnTo>
                    <a:pt x="663" y="543"/>
                  </a:lnTo>
                  <a:lnTo>
                    <a:pt x="669" y="540"/>
                  </a:lnTo>
                  <a:lnTo>
                    <a:pt x="673" y="538"/>
                  </a:lnTo>
                  <a:lnTo>
                    <a:pt x="676" y="533"/>
                  </a:lnTo>
                  <a:lnTo>
                    <a:pt x="678" y="529"/>
                  </a:lnTo>
                  <a:lnTo>
                    <a:pt x="681" y="524"/>
                  </a:lnTo>
                  <a:lnTo>
                    <a:pt x="681" y="524"/>
                  </a:lnTo>
                  <a:lnTo>
                    <a:pt x="683" y="521"/>
                  </a:lnTo>
                  <a:lnTo>
                    <a:pt x="681" y="518"/>
                  </a:lnTo>
                  <a:lnTo>
                    <a:pt x="678" y="517"/>
                  </a:lnTo>
                  <a:lnTo>
                    <a:pt x="674" y="515"/>
                  </a:lnTo>
                  <a:lnTo>
                    <a:pt x="674" y="515"/>
                  </a:lnTo>
                  <a:lnTo>
                    <a:pt x="666" y="529"/>
                  </a:lnTo>
                  <a:lnTo>
                    <a:pt x="666" y="529"/>
                  </a:lnTo>
                  <a:lnTo>
                    <a:pt x="665" y="525"/>
                  </a:lnTo>
                  <a:lnTo>
                    <a:pt x="662" y="524"/>
                  </a:lnTo>
                  <a:lnTo>
                    <a:pt x="658" y="524"/>
                  </a:lnTo>
                  <a:lnTo>
                    <a:pt x="653" y="525"/>
                  </a:lnTo>
                  <a:lnTo>
                    <a:pt x="653" y="525"/>
                  </a:lnTo>
                  <a:lnTo>
                    <a:pt x="651" y="525"/>
                  </a:lnTo>
                  <a:lnTo>
                    <a:pt x="649" y="528"/>
                  </a:lnTo>
                  <a:lnTo>
                    <a:pt x="648" y="529"/>
                  </a:lnTo>
                  <a:lnTo>
                    <a:pt x="648" y="533"/>
                  </a:lnTo>
                  <a:lnTo>
                    <a:pt x="648" y="533"/>
                  </a:lnTo>
                  <a:lnTo>
                    <a:pt x="647" y="539"/>
                  </a:lnTo>
                  <a:lnTo>
                    <a:pt x="645" y="546"/>
                  </a:lnTo>
                  <a:lnTo>
                    <a:pt x="645" y="546"/>
                  </a:lnTo>
                  <a:close/>
                  <a:moveTo>
                    <a:pt x="969" y="869"/>
                  </a:moveTo>
                  <a:lnTo>
                    <a:pt x="969" y="869"/>
                  </a:lnTo>
                  <a:lnTo>
                    <a:pt x="947" y="866"/>
                  </a:lnTo>
                  <a:lnTo>
                    <a:pt x="947" y="866"/>
                  </a:lnTo>
                  <a:lnTo>
                    <a:pt x="937" y="849"/>
                  </a:lnTo>
                  <a:lnTo>
                    <a:pt x="937" y="849"/>
                  </a:lnTo>
                  <a:lnTo>
                    <a:pt x="933" y="856"/>
                  </a:lnTo>
                  <a:lnTo>
                    <a:pt x="929" y="862"/>
                  </a:lnTo>
                  <a:lnTo>
                    <a:pt x="929" y="869"/>
                  </a:lnTo>
                  <a:lnTo>
                    <a:pt x="929" y="875"/>
                  </a:lnTo>
                  <a:lnTo>
                    <a:pt x="929" y="875"/>
                  </a:lnTo>
                  <a:lnTo>
                    <a:pt x="939" y="875"/>
                  </a:lnTo>
                  <a:lnTo>
                    <a:pt x="939" y="875"/>
                  </a:lnTo>
                  <a:lnTo>
                    <a:pt x="947" y="880"/>
                  </a:lnTo>
                  <a:lnTo>
                    <a:pt x="951" y="881"/>
                  </a:lnTo>
                  <a:lnTo>
                    <a:pt x="954" y="881"/>
                  </a:lnTo>
                  <a:lnTo>
                    <a:pt x="954" y="881"/>
                  </a:lnTo>
                  <a:lnTo>
                    <a:pt x="958" y="880"/>
                  </a:lnTo>
                  <a:lnTo>
                    <a:pt x="961" y="877"/>
                  </a:lnTo>
                  <a:lnTo>
                    <a:pt x="969" y="869"/>
                  </a:lnTo>
                  <a:lnTo>
                    <a:pt x="969" y="869"/>
                  </a:lnTo>
                  <a:close/>
                  <a:moveTo>
                    <a:pt x="584" y="585"/>
                  </a:moveTo>
                  <a:lnTo>
                    <a:pt x="584" y="585"/>
                  </a:lnTo>
                  <a:lnTo>
                    <a:pt x="587" y="578"/>
                  </a:lnTo>
                  <a:lnTo>
                    <a:pt x="587" y="578"/>
                  </a:lnTo>
                  <a:lnTo>
                    <a:pt x="590" y="574"/>
                  </a:lnTo>
                  <a:lnTo>
                    <a:pt x="593" y="569"/>
                  </a:lnTo>
                  <a:lnTo>
                    <a:pt x="597" y="567"/>
                  </a:lnTo>
                  <a:lnTo>
                    <a:pt x="601" y="565"/>
                  </a:lnTo>
                  <a:lnTo>
                    <a:pt x="601" y="565"/>
                  </a:lnTo>
                  <a:lnTo>
                    <a:pt x="606" y="565"/>
                  </a:lnTo>
                  <a:lnTo>
                    <a:pt x="612" y="565"/>
                  </a:lnTo>
                  <a:lnTo>
                    <a:pt x="622" y="564"/>
                  </a:lnTo>
                  <a:lnTo>
                    <a:pt x="622" y="564"/>
                  </a:lnTo>
                  <a:lnTo>
                    <a:pt x="627" y="563"/>
                  </a:lnTo>
                  <a:lnTo>
                    <a:pt x="633" y="561"/>
                  </a:lnTo>
                  <a:lnTo>
                    <a:pt x="641" y="556"/>
                  </a:lnTo>
                  <a:lnTo>
                    <a:pt x="641" y="556"/>
                  </a:lnTo>
                  <a:lnTo>
                    <a:pt x="635" y="550"/>
                  </a:lnTo>
                  <a:lnTo>
                    <a:pt x="633" y="547"/>
                  </a:lnTo>
                  <a:lnTo>
                    <a:pt x="629" y="547"/>
                  </a:lnTo>
                  <a:lnTo>
                    <a:pt x="629" y="547"/>
                  </a:lnTo>
                  <a:lnTo>
                    <a:pt x="626" y="556"/>
                  </a:lnTo>
                  <a:lnTo>
                    <a:pt x="626" y="556"/>
                  </a:lnTo>
                  <a:lnTo>
                    <a:pt x="616" y="551"/>
                  </a:lnTo>
                  <a:lnTo>
                    <a:pt x="616" y="551"/>
                  </a:lnTo>
                  <a:lnTo>
                    <a:pt x="612" y="557"/>
                  </a:lnTo>
                  <a:lnTo>
                    <a:pt x="608" y="558"/>
                  </a:lnTo>
                  <a:lnTo>
                    <a:pt x="604" y="558"/>
                  </a:lnTo>
                  <a:lnTo>
                    <a:pt x="604" y="558"/>
                  </a:lnTo>
                  <a:lnTo>
                    <a:pt x="598" y="558"/>
                  </a:lnTo>
                  <a:lnTo>
                    <a:pt x="594" y="560"/>
                  </a:lnTo>
                  <a:lnTo>
                    <a:pt x="590" y="563"/>
                  </a:lnTo>
                  <a:lnTo>
                    <a:pt x="586" y="565"/>
                  </a:lnTo>
                  <a:lnTo>
                    <a:pt x="584" y="569"/>
                  </a:lnTo>
                  <a:lnTo>
                    <a:pt x="583" y="574"/>
                  </a:lnTo>
                  <a:lnTo>
                    <a:pt x="583" y="579"/>
                  </a:lnTo>
                  <a:lnTo>
                    <a:pt x="584" y="585"/>
                  </a:lnTo>
                  <a:lnTo>
                    <a:pt x="584" y="585"/>
                  </a:lnTo>
                  <a:close/>
                  <a:moveTo>
                    <a:pt x="1743" y="835"/>
                  </a:moveTo>
                  <a:lnTo>
                    <a:pt x="1743" y="835"/>
                  </a:lnTo>
                  <a:lnTo>
                    <a:pt x="1751" y="845"/>
                  </a:lnTo>
                  <a:lnTo>
                    <a:pt x="1751" y="845"/>
                  </a:lnTo>
                  <a:lnTo>
                    <a:pt x="1756" y="844"/>
                  </a:lnTo>
                  <a:lnTo>
                    <a:pt x="1758" y="842"/>
                  </a:lnTo>
                  <a:lnTo>
                    <a:pt x="1764" y="837"/>
                  </a:lnTo>
                  <a:lnTo>
                    <a:pt x="1767" y="831"/>
                  </a:lnTo>
                  <a:lnTo>
                    <a:pt x="1768" y="824"/>
                  </a:lnTo>
                  <a:lnTo>
                    <a:pt x="1768" y="824"/>
                  </a:lnTo>
                  <a:lnTo>
                    <a:pt x="1754" y="821"/>
                  </a:lnTo>
                  <a:lnTo>
                    <a:pt x="1754" y="821"/>
                  </a:lnTo>
                  <a:lnTo>
                    <a:pt x="1749" y="830"/>
                  </a:lnTo>
                  <a:lnTo>
                    <a:pt x="1749" y="830"/>
                  </a:lnTo>
                  <a:lnTo>
                    <a:pt x="1744" y="828"/>
                  </a:lnTo>
                  <a:lnTo>
                    <a:pt x="1739" y="827"/>
                  </a:lnTo>
                  <a:lnTo>
                    <a:pt x="1732" y="827"/>
                  </a:lnTo>
                  <a:lnTo>
                    <a:pt x="1724" y="830"/>
                  </a:lnTo>
                  <a:lnTo>
                    <a:pt x="1715" y="834"/>
                  </a:lnTo>
                  <a:lnTo>
                    <a:pt x="1715" y="834"/>
                  </a:lnTo>
                  <a:lnTo>
                    <a:pt x="1722" y="837"/>
                  </a:lnTo>
                  <a:lnTo>
                    <a:pt x="1729" y="838"/>
                  </a:lnTo>
                  <a:lnTo>
                    <a:pt x="1736" y="837"/>
                  </a:lnTo>
                  <a:lnTo>
                    <a:pt x="1743" y="835"/>
                  </a:lnTo>
                  <a:lnTo>
                    <a:pt x="1743" y="835"/>
                  </a:lnTo>
                  <a:close/>
                  <a:moveTo>
                    <a:pt x="1225" y="1037"/>
                  </a:moveTo>
                  <a:lnTo>
                    <a:pt x="1225" y="1037"/>
                  </a:lnTo>
                  <a:lnTo>
                    <a:pt x="1223" y="1044"/>
                  </a:lnTo>
                  <a:lnTo>
                    <a:pt x="1221" y="1047"/>
                  </a:lnTo>
                  <a:lnTo>
                    <a:pt x="1220" y="1049"/>
                  </a:lnTo>
                  <a:lnTo>
                    <a:pt x="1220" y="1049"/>
                  </a:lnTo>
                  <a:lnTo>
                    <a:pt x="1216" y="1053"/>
                  </a:lnTo>
                  <a:lnTo>
                    <a:pt x="1214" y="1055"/>
                  </a:lnTo>
                  <a:lnTo>
                    <a:pt x="1216" y="1062"/>
                  </a:lnTo>
                  <a:lnTo>
                    <a:pt x="1216" y="1062"/>
                  </a:lnTo>
                  <a:lnTo>
                    <a:pt x="1257" y="1057"/>
                  </a:lnTo>
                  <a:lnTo>
                    <a:pt x="1257" y="1057"/>
                  </a:lnTo>
                  <a:lnTo>
                    <a:pt x="1253" y="1050"/>
                  </a:lnTo>
                  <a:lnTo>
                    <a:pt x="1249" y="1047"/>
                  </a:lnTo>
                  <a:lnTo>
                    <a:pt x="1242" y="1046"/>
                  </a:lnTo>
                  <a:lnTo>
                    <a:pt x="1235" y="1046"/>
                  </a:lnTo>
                  <a:lnTo>
                    <a:pt x="1235" y="1046"/>
                  </a:lnTo>
                  <a:lnTo>
                    <a:pt x="1225" y="1037"/>
                  </a:lnTo>
                  <a:lnTo>
                    <a:pt x="1225" y="1037"/>
                  </a:lnTo>
                  <a:close/>
                  <a:moveTo>
                    <a:pt x="1612" y="479"/>
                  </a:moveTo>
                  <a:lnTo>
                    <a:pt x="1612" y="479"/>
                  </a:lnTo>
                  <a:lnTo>
                    <a:pt x="1614" y="478"/>
                  </a:lnTo>
                  <a:lnTo>
                    <a:pt x="1617" y="477"/>
                  </a:lnTo>
                  <a:lnTo>
                    <a:pt x="1624" y="478"/>
                  </a:lnTo>
                  <a:lnTo>
                    <a:pt x="1630" y="478"/>
                  </a:lnTo>
                  <a:lnTo>
                    <a:pt x="1636" y="477"/>
                  </a:lnTo>
                  <a:lnTo>
                    <a:pt x="1636" y="477"/>
                  </a:lnTo>
                  <a:lnTo>
                    <a:pt x="1639" y="466"/>
                  </a:lnTo>
                  <a:lnTo>
                    <a:pt x="1639" y="466"/>
                  </a:lnTo>
                  <a:lnTo>
                    <a:pt x="1625" y="464"/>
                  </a:lnTo>
                  <a:lnTo>
                    <a:pt x="1625" y="464"/>
                  </a:lnTo>
                  <a:lnTo>
                    <a:pt x="1617" y="464"/>
                  </a:lnTo>
                  <a:lnTo>
                    <a:pt x="1613" y="463"/>
                  </a:lnTo>
                  <a:lnTo>
                    <a:pt x="1610" y="459"/>
                  </a:lnTo>
                  <a:lnTo>
                    <a:pt x="1609" y="452"/>
                  </a:lnTo>
                  <a:lnTo>
                    <a:pt x="1609" y="452"/>
                  </a:lnTo>
                  <a:lnTo>
                    <a:pt x="1596" y="461"/>
                  </a:lnTo>
                  <a:lnTo>
                    <a:pt x="1596" y="461"/>
                  </a:lnTo>
                  <a:lnTo>
                    <a:pt x="1612" y="479"/>
                  </a:lnTo>
                  <a:lnTo>
                    <a:pt x="1612" y="479"/>
                  </a:lnTo>
                  <a:close/>
                  <a:moveTo>
                    <a:pt x="1271" y="1075"/>
                  </a:moveTo>
                  <a:lnTo>
                    <a:pt x="1271" y="1075"/>
                  </a:lnTo>
                  <a:lnTo>
                    <a:pt x="1274" y="1083"/>
                  </a:lnTo>
                  <a:lnTo>
                    <a:pt x="1275" y="1085"/>
                  </a:lnTo>
                  <a:lnTo>
                    <a:pt x="1277" y="1086"/>
                  </a:lnTo>
                  <a:lnTo>
                    <a:pt x="1279" y="1085"/>
                  </a:lnTo>
                  <a:lnTo>
                    <a:pt x="1283" y="1083"/>
                  </a:lnTo>
                  <a:lnTo>
                    <a:pt x="1293" y="1078"/>
                  </a:lnTo>
                  <a:lnTo>
                    <a:pt x="1293" y="1078"/>
                  </a:lnTo>
                  <a:lnTo>
                    <a:pt x="1293" y="1073"/>
                  </a:lnTo>
                  <a:lnTo>
                    <a:pt x="1295" y="1068"/>
                  </a:lnTo>
                  <a:lnTo>
                    <a:pt x="1295" y="1068"/>
                  </a:lnTo>
                  <a:lnTo>
                    <a:pt x="1297" y="1064"/>
                  </a:lnTo>
                  <a:lnTo>
                    <a:pt x="1301" y="1060"/>
                  </a:lnTo>
                  <a:lnTo>
                    <a:pt x="1301" y="1060"/>
                  </a:lnTo>
                  <a:lnTo>
                    <a:pt x="1290" y="1051"/>
                  </a:lnTo>
                  <a:lnTo>
                    <a:pt x="1290" y="1051"/>
                  </a:lnTo>
                  <a:lnTo>
                    <a:pt x="1285" y="1058"/>
                  </a:lnTo>
                  <a:lnTo>
                    <a:pt x="1285" y="1058"/>
                  </a:lnTo>
                  <a:lnTo>
                    <a:pt x="1270" y="1053"/>
                  </a:lnTo>
                  <a:lnTo>
                    <a:pt x="1270" y="1053"/>
                  </a:lnTo>
                  <a:lnTo>
                    <a:pt x="1272" y="1060"/>
                  </a:lnTo>
                  <a:lnTo>
                    <a:pt x="1277" y="1065"/>
                  </a:lnTo>
                  <a:lnTo>
                    <a:pt x="1282" y="1069"/>
                  </a:lnTo>
                  <a:lnTo>
                    <a:pt x="1289" y="1072"/>
                  </a:lnTo>
                  <a:lnTo>
                    <a:pt x="1289" y="1072"/>
                  </a:lnTo>
                  <a:lnTo>
                    <a:pt x="1271" y="1075"/>
                  </a:lnTo>
                  <a:lnTo>
                    <a:pt x="1271" y="1075"/>
                  </a:lnTo>
                  <a:close/>
                  <a:moveTo>
                    <a:pt x="370" y="842"/>
                  </a:moveTo>
                  <a:lnTo>
                    <a:pt x="370" y="842"/>
                  </a:lnTo>
                  <a:lnTo>
                    <a:pt x="364" y="838"/>
                  </a:lnTo>
                  <a:lnTo>
                    <a:pt x="360" y="837"/>
                  </a:lnTo>
                  <a:lnTo>
                    <a:pt x="354" y="835"/>
                  </a:lnTo>
                  <a:lnTo>
                    <a:pt x="349" y="835"/>
                  </a:lnTo>
                  <a:lnTo>
                    <a:pt x="338" y="837"/>
                  </a:lnTo>
                  <a:lnTo>
                    <a:pt x="327" y="837"/>
                  </a:lnTo>
                  <a:lnTo>
                    <a:pt x="327" y="837"/>
                  </a:lnTo>
                  <a:lnTo>
                    <a:pt x="324" y="839"/>
                  </a:lnTo>
                  <a:lnTo>
                    <a:pt x="323" y="842"/>
                  </a:lnTo>
                  <a:lnTo>
                    <a:pt x="323" y="842"/>
                  </a:lnTo>
                  <a:lnTo>
                    <a:pt x="327" y="844"/>
                  </a:lnTo>
                  <a:lnTo>
                    <a:pt x="329" y="845"/>
                  </a:lnTo>
                  <a:lnTo>
                    <a:pt x="329" y="845"/>
                  </a:lnTo>
                  <a:lnTo>
                    <a:pt x="342" y="844"/>
                  </a:lnTo>
                  <a:lnTo>
                    <a:pt x="342" y="844"/>
                  </a:lnTo>
                  <a:lnTo>
                    <a:pt x="339" y="857"/>
                  </a:lnTo>
                  <a:lnTo>
                    <a:pt x="339" y="857"/>
                  </a:lnTo>
                  <a:lnTo>
                    <a:pt x="360" y="855"/>
                  </a:lnTo>
                  <a:lnTo>
                    <a:pt x="360" y="855"/>
                  </a:lnTo>
                  <a:lnTo>
                    <a:pt x="359" y="852"/>
                  </a:lnTo>
                  <a:lnTo>
                    <a:pt x="359" y="851"/>
                  </a:lnTo>
                  <a:lnTo>
                    <a:pt x="361" y="846"/>
                  </a:lnTo>
                  <a:lnTo>
                    <a:pt x="370" y="842"/>
                  </a:lnTo>
                  <a:lnTo>
                    <a:pt x="370" y="842"/>
                  </a:lnTo>
                  <a:close/>
                  <a:moveTo>
                    <a:pt x="779" y="286"/>
                  </a:moveTo>
                  <a:lnTo>
                    <a:pt x="779" y="286"/>
                  </a:lnTo>
                  <a:lnTo>
                    <a:pt x="782" y="284"/>
                  </a:lnTo>
                  <a:lnTo>
                    <a:pt x="785" y="284"/>
                  </a:lnTo>
                  <a:lnTo>
                    <a:pt x="791" y="286"/>
                  </a:lnTo>
                  <a:lnTo>
                    <a:pt x="796" y="286"/>
                  </a:lnTo>
                  <a:lnTo>
                    <a:pt x="799" y="284"/>
                  </a:lnTo>
                  <a:lnTo>
                    <a:pt x="802" y="281"/>
                  </a:lnTo>
                  <a:lnTo>
                    <a:pt x="802" y="281"/>
                  </a:lnTo>
                  <a:lnTo>
                    <a:pt x="802" y="283"/>
                  </a:lnTo>
                  <a:lnTo>
                    <a:pt x="802" y="283"/>
                  </a:lnTo>
                  <a:lnTo>
                    <a:pt x="807" y="284"/>
                  </a:lnTo>
                  <a:lnTo>
                    <a:pt x="810" y="284"/>
                  </a:lnTo>
                  <a:lnTo>
                    <a:pt x="811" y="283"/>
                  </a:lnTo>
                  <a:lnTo>
                    <a:pt x="811" y="279"/>
                  </a:lnTo>
                  <a:lnTo>
                    <a:pt x="811" y="279"/>
                  </a:lnTo>
                  <a:lnTo>
                    <a:pt x="811" y="268"/>
                  </a:lnTo>
                  <a:lnTo>
                    <a:pt x="811" y="268"/>
                  </a:lnTo>
                  <a:lnTo>
                    <a:pt x="803" y="265"/>
                  </a:lnTo>
                  <a:lnTo>
                    <a:pt x="796" y="265"/>
                  </a:lnTo>
                  <a:lnTo>
                    <a:pt x="788" y="266"/>
                  </a:lnTo>
                  <a:lnTo>
                    <a:pt x="779" y="269"/>
                  </a:lnTo>
                  <a:lnTo>
                    <a:pt x="779" y="269"/>
                  </a:lnTo>
                  <a:lnTo>
                    <a:pt x="779" y="286"/>
                  </a:lnTo>
                  <a:lnTo>
                    <a:pt x="779" y="286"/>
                  </a:lnTo>
                  <a:close/>
                  <a:moveTo>
                    <a:pt x="1331" y="1103"/>
                  </a:moveTo>
                  <a:lnTo>
                    <a:pt x="1331" y="1103"/>
                  </a:lnTo>
                  <a:lnTo>
                    <a:pt x="1336" y="1100"/>
                  </a:lnTo>
                  <a:lnTo>
                    <a:pt x="1339" y="1098"/>
                  </a:lnTo>
                  <a:lnTo>
                    <a:pt x="1343" y="1098"/>
                  </a:lnTo>
                  <a:lnTo>
                    <a:pt x="1349" y="1100"/>
                  </a:lnTo>
                  <a:lnTo>
                    <a:pt x="1349" y="1100"/>
                  </a:lnTo>
                  <a:lnTo>
                    <a:pt x="1357" y="1101"/>
                  </a:lnTo>
                  <a:lnTo>
                    <a:pt x="1361" y="1100"/>
                  </a:lnTo>
                  <a:lnTo>
                    <a:pt x="1364" y="1097"/>
                  </a:lnTo>
                  <a:lnTo>
                    <a:pt x="1367" y="1089"/>
                  </a:lnTo>
                  <a:lnTo>
                    <a:pt x="1367" y="1089"/>
                  </a:lnTo>
                  <a:lnTo>
                    <a:pt x="1321" y="1079"/>
                  </a:lnTo>
                  <a:lnTo>
                    <a:pt x="1321" y="1079"/>
                  </a:lnTo>
                  <a:lnTo>
                    <a:pt x="1331" y="1103"/>
                  </a:lnTo>
                  <a:lnTo>
                    <a:pt x="1331" y="1103"/>
                  </a:lnTo>
                  <a:close/>
                  <a:moveTo>
                    <a:pt x="1211" y="583"/>
                  </a:moveTo>
                  <a:lnTo>
                    <a:pt x="1211" y="583"/>
                  </a:lnTo>
                  <a:lnTo>
                    <a:pt x="1214" y="587"/>
                  </a:lnTo>
                  <a:lnTo>
                    <a:pt x="1218" y="589"/>
                  </a:lnTo>
                  <a:lnTo>
                    <a:pt x="1223" y="589"/>
                  </a:lnTo>
                  <a:lnTo>
                    <a:pt x="1227" y="589"/>
                  </a:lnTo>
                  <a:lnTo>
                    <a:pt x="1227" y="589"/>
                  </a:lnTo>
                  <a:lnTo>
                    <a:pt x="1247" y="585"/>
                  </a:lnTo>
                  <a:lnTo>
                    <a:pt x="1259" y="582"/>
                  </a:lnTo>
                  <a:lnTo>
                    <a:pt x="1263" y="581"/>
                  </a:lnTo>
                  <a:lnTo>
                    <a:pt x="1268" y="578"/>
                  </a:lnTo>
                  <a:lnTo>
                    <a:pt x="1268" y="578"/>
                  </a:lnTo>
                  <a:lnTo>
                    <a:pt x="1234" y="567"/>
                  </a:lnTo>
                  <a:lnTo>
                    <a:pt x="1234" y="567"/>
                  </a:lnTo>
                  <a:lnTo>
                    <a:pt x="1228" y="581"/>
                  </a:lnTo>
                  <a:lnTo>
                    <a:pt x="1228" y="581"/>
                  </a:lnTo>
                  <a:lnTo>
                    <a:pt x="1211" y="583"/>
                  </a:lnTo>
                  <a:lnTo>
                    <a:pt x="1211" y="583"/>
                  </a:lnTo>
                  <a:close/>
                  <a:moveTo>
                    <a:pt x="1488" y="504"/>
                  </a:moveTo>
                  <a:lnTo>
                    <a:pt x="1488" y="504"/>
                  </a:lnTo>
                  <a:lnTo>
                    <a:pt x="1476" y="499"/>
                  </a:lnTo>
                  <a:lnTo>
                    <a:pt x="1463" y="496"/>
                  </a:lnTo>
                  <a:lnTo>
                    <a:pt x="1451" y="493"/>
                  </a:lnTo>
                  <a:lnTo>
                    <a:pt x="1437" y="492"/>
                  </a:lnTo>
                  <a:lnTo>
                    <a:pt x="1437" y="492"/>
                  </a:lnTo>
                  <a:lnTo>
                    <a:pt x="1437" y="496"/>
                  </a:lnTo>
                  <a:lnTo>
                    <a:pt x="1437" y="496"/>
                  </a:lnTo>
                  <a:lnTo>
                    <a:pt x="1455" y="500"/>
                  </a:lnTo>
                  <a:lnTo>
                    <a:pt x="1455" y="500"/>
                  </a:lnTo>
                  <a:lnTo>
                    <a:pt x="1452" y="511"/>
                  </a:lnTo>
                  <a:lnTo>
                    <a:pt x="1452" y="511"/>
                  </a:lnTo>
                  <a:lnTo>
                    <a:pt x="1484" y="511"/>
                  </a:lnTo>
                  <a:lnTo>
                    <a:pt x="1484" y="511"/>
                  </a:lnTo>
                  <a:lnTo>
                    <a:pt x="1486" y="509"/>
                  </a:lnTo>
                  <a:lnTo>
                    <a:pt x="1488" y="504"/>
                  </a:lnTo>
                  <a:lnTo>
                    <a:pt x="1488" y="504"/>
                  </a:lnTo>
                  <a:close/>
                  <a:moveTo>
                    <a:pt x="439" y="657"/>
                  </a:moveTo>
                  <a:lnTo>
                    <a:pt x="439" y="657"/>
                  </a:lnTo>
                  <a:lnTo>
                    <a:pt x="436" y="653"/>
                  </a:lnTo>
                  <a:lnTo>
                    <a:pt x="433" y="650"/>
                  </a:lnTo>
                  <a:lnTo>
                    <a:pt x="429" y="650"/>
                  </a:lnTo>
                  <a:lnTo>
                    <a:pt x="422" y="651"/>
                  </a:lnTo>
                  <a:lnTo>
                    <a:pt x="422" y="651"/>
                  </a:lnTo>
                  <a:lnTo>
                    <a:pt x="425" y="676"/>
                  </a:lnTo>
                  <a:lnTo>
                    <a:pt x="425" y="676"/>
                  </a:lnTo>
                  <a:lnTo>
                    <a:pt x="436" y="665"/>
                  </a:lnTo>
                  <a:lnTo>
                    <a:pt x="436" y="665"/>
                  </a:lnTo>
                  <a:lnTo>
                    <a:pt x="444" y="676"/>
                  </a:lnTo>
                  <a:lnTo>
                    <a:pt x="444" y="676"/>
                  </a:lnTo>
                  <a:lnTo>
                    <a:pt x="455" y="669"/>
                  </a:lnTo>
                  <a:lnTo>
                    <a:pt x="455" y="669"/>
                  </a:lnTo>
                  <a:lnTo>
                    <a:pt x="458" y="665"/>
                  </a:lnTo>
                  <a:lnTo>
                    <a:pt x="458" y="662"/>
                  </a:lnTo>
                  <a:lnTo>
                    <a:pt x="457" y="659"/>
                  </a:lnTo>
                  <a:lnTo>
                    <a:pt x="453" y="658"/>
                  </a:lnTo>
                  <a:lnTo>
                    <a:pt x="453" y="658"/>
                  </a:lnTo>
                  <a:lnTo>
                    <a:pt x="446" y="657"/>
                  </a:lnTo>
                  <a:lnTo>
                    <a:pt x="439" y="657"/>
                  </a:lnTo>
                  <a:lnTo>
                    <a:pt x="439" y="657"/>
                  </a:lnTo>
                  <a:close/>
                  <a:moveTo>
                    <a:pt x="1592" y="185"/>
                  </a:moveTo>
                  <a:lnTo>
                    <a:pt x="1592" y="185"/>
                  </a:lnTo>
                  <a:lnTo>
                    <a:pt x="1580" y="201"/>
                  </a:lnTo>
                  <a:lnTo>
                    <a:pt x="1580" y="201"/>
                  </a:lnTo>
                  <a:lnTo>
                    <a:pt x="1624" y="196"/>
                  </a:lnTo>
                  <a:lnTo>
                    <a:pt x="1624" y="196"/>
                  </a:lnTo>
                  <a:lnTo>
                    <a:pt x="1623" y="193"/>
                  </a:lnTo>
                  <a:lnTo>
                    <a:pt x="1621" y="190"/>
                  </a:lnTo>
                  <a:lnTo>
                    <a:pt x="1623" y="185"/>
                  </a:lnTo>
                  <a:lnTo>
                    <a:pt x="1623" y="179"/>
                  </a:lnTo>
                  <a:lnTo>
                    <a:pt x="1623" y="176"/>
                  </a:lnTo>
                  <a:lnTo>
                    <a:pt x="1620" y="172"/>
                  </a:lnTo>
                  <a:lnTo>
                    <a:pt x="1620" y="172"/>
                  </a:lnTo>
                  <a:lnTo>
                    <a:pt x="1614" y="176"/>
                  </a:lnTo>
                  <a:lnTo>
                    <a:pt x="1612" y="179"/>
                  </a:lnTo>
                  <a:lnTo>
                    <a:pt x="1610" y="180"/>
                  </a:lnTo>
                  <a:lnTo>
                    <a:pt x="1610" y="180"/>
                  </a:lnTo>
                  <a:lnTo>
                    <a:pt x="1609" y="185"/>
                  </a:lnTo>
                  <a:lnTo>
                    <a:pt x="1606" y="187"/>
                  </a:lnTo>
                  <a:lnTo>
                    <a:pt x="1598" y="193"/>
                  </a:lnTo>
                  <a:lnTo>
                    <a:pt x="1598" y="193"/>
                  </a:lnTo>
                  <a:lnTo>
                    <a:pt x="1592" y="185"/>
                  </a:lnTo>
                  <a:lnTo>
                    <a:pt x="1592" y="185"/>
                  </a:lnTo>
                  <a:close/>
                  <a:moveTo>
                    <a:pt x="764" y="867"/>
                  </a:moveTo>
                  <a:lnTo>
                    <a:pt x="764" y="867"/>
                  </a:lnTo>
                  <a:lnTo>
                    <a:pt x="768" y="866"/>
                  </a:lnTo>
                  <a:lnTo>
                    <a:pt x="768" y="866"/>
                  </a:lnTo>
                  <a:lnTo>
                    <a:pt x="764" y="853"/>
                  </a:lnTo>
                  <a:lnTo>
                    <a:pt x="764" y="853"/>
                  </a:lnTo>
                  <a:lnTo>
                    <a:pt x="749" y="848"/>
                  </a:lnTo>
                  <a:lnTo>
                    <a:pt x="749" y="848"/>
                  </a:lnTo>
                  <a:lnTo>
                    <a:pt x="743" y="845"/>
                  </a:lnTo>
                  <a:lnTo>
                    <a:pt x="741" y="845"/>
                  </a:lnTo>
                  <a:lnTo>
                    <a:pt x="741" y="845"/>
                  </a:lnTo>
                  <a:lnTo>
                    <a:pt x="738" y="849"/>
                  </a:lnTo>
                  <a:lnTo>
                    <a:pt x="735" y="853"/>
                  </a:lnTo>
                  <a:lnTo>
                    <a:pt x="735" y="853"/>
                  </a:lnTo>
                  <a:lnTo>
                    <a:pt x="734" y="864"/>
                  </a:lnTo>
                  <a:lnTo>
                    <a:pt x="734" y="864"/>
                  </a:lnTo>
                  <a:lnTo>
                    <a:pt x="749" y="873"/>
                  </a:lnTo>
                  <a:lnTo>
                    <a:pt x="749" y="873"/>
                  </a:lnTo>
                  <a:lnTo>
                    <a:pt x="752" y="873"/>
                  </a:lnTo>
                  <a:lnTo>
                    <a:pt x="753" y="871"/>
                  </a:lnTo>
                  <a:lnTo>
                    <a:pt x="752" y="867"/>
                  </a:lnTo>
                  <a:lnTo>
                    <a:pt x="752" y="863"/>
                  </a:lnTo>
                  <a:lnTo>
                    <a:pt x="752" y="862"/>
                  </a:lnTo>
                  <a:lnTo>
                    <a:pt x="756" y="862"/>
                  </a:lnTo>
                  <a:lnTo>
                    <a:pt x="756" y="862"/>
                  </a:lnTo>
                  <a:lnTo>
                    <a:pt x="764" y="867"/>
                  </a:lnTo>
                  <a:lnTo>
                    <a:pt x="764" y="867"/>
                  </a:lnTo>
                  <a:close/>
                  <a:moveTo>
                    <a:pt x="1714" y="875"/>
                  </a:moveTo>
                  <a:lnTo>
                    <a:pt x="1714" y="875"/>
                  </a:lnTo>
                  <a:lnTo>
                    <a:pt x="1718" y="875"/>
                  </a:lnTo>
                  <a:lnTo>
                    <a:pt x="1721" y="875"/>
                  </a:lnTo>
                  <a:lnTo>
                    <a:pt x="1724" y="871"/>
                  </a:lnTo>
                  <a:lnTo>
                    <a:pt x="1725" y="869"/>
                  </a:lnTo>
                  <a:lnTo>
                    <a:pt x="1726" y="867"/>
                  </a:lnTo>
                  <a:lnTo>
                    <a:pt x="1728" y="866"/>
                  </a:lnTo>
                  <a:lnTo>
                    <a:pt x="1728" y="866"/>
                  </a:lnTo>
                  <a:lnTo>
                    <a:pt x="1746" y="859"/>
                  </a:lnTo>
                  <a:lnTo>
                    <a:pt x="1746" y="859"/>
                  </a:lnTo>
                  <a:lnTo>
                    <a:pt x="1739" y="856"/>
                  </a:lnTo>
                  <a:lnTo>
                    <a:pt x="1733" y="856"/>
                  </a:lnTo>
                  <a:lnTo>
                    <a:pt x="1724" y="857"/>
                  </a:lnTo>
                  <a:lnTo>
                    <a:pt x="1724" y="857"/>
                  </a:lnTo>
                  <a:lnTo>
                    <a:pt x="1714" y="848"/>
                  </a:lnTo>
                  <a:lnTo>
                    <a:pt x="1714" y="848"/>
                  </a:lnTo>
                  <a:lnTo>
                    <a:pt x="1692" y="862"/>
                  </a:lnTo>
                  <a:lnTo>
                    <a:pt x="1692" y="862"/>
                  </a:lnTo>
                  <a:lnTo>
                    <a:pt x="1715" y="866"/>
                  </a:lnTo>
                  <a:lnTo>
                    <a:pt x="1715" y="866"/>
                  </a:lnTo>
                  <a:lnTo>
                    <a:pt x="1714" y="875"/>
                  </a:lnTo>
                  <a:lnTo>
                    <a:pt x="1714" y="875"/>
                  </a:lnTo>
                  <a:close/>
                  <a:moveTo>
                    <a:pt x="1033" y="223"/>
                  </a:moveTo>
                  <a:lnTo>
                    <a:pt x="1033" y="223"/>
                  </a:lnTo>
                  <a:lnTo>
                    <a:pt x="1026" y="227"/>
                  </a:lnTo>
                  <a:lnTo>
                    <a:pt x="1020" y="229"/>
                  </a:lnTo>
                  <a:lnTo>
                    <a:pt x="1018" y="229"/>
                  </a:lnTo>
                  <a:lnTo>
                    <a:pt x="1013" y="229"/>
                  </a:lnTo>
                  <a:lnTo>
                    <a:pt x="1011" y="227"/>
                  </a:lnTo>
                  <a:lnTo>
                    <a:pt x="1008" y="225"/>
                  </a:lnTo>
                  <a:lnTo>
                    <a:pt x="1008" y="225"/>
                  </a:lnTo>
                  <a:lnTo>
                    <a:pt x="1004" y="222"/>
                  </a:lnTo>
                  <a:lnTo>
                    <a:pt x="1000" y="223"/>
                  </a:lnTo>
                  <a:lnTo>
                    <a:pt x="995" y="226"/>
                  </a:lnTo>
                  <a:lnTo>
                    <a:pt x="994" y="230"/>
                  </a:lnTo>
                  <a:lnTo>
                    <a:pt x="994" y="230"/>
                  </a:lnTo>
                  <a:lnTo>
                    <a:pt x="994" y="240"/>
                  </a:lnTo>
                  <a:lnTo>
                    <a:pt x="994" y="240"/>
                  </a:lnTo>
                  <a:lnTo>
                    <a:pt x="997" y="241"/>
                  </a:lnTo>
                  <a:lnTo>
                    <a:pt x="1000" y="243"/>
                  </a:lnTo>
                  <a:lnTo>
                    <a:pt x="1005" y="241"/>
                  </a:lnTo>
                  <a:lnTo>
                    <a:pt x="1009" y="239"/>
                  </a:lnTo>
                  <a:lnTo>
                    <a:pt x="1013" y="234"/>
                  </a:lnTo>
                  <a:lnTo>
                    <a:pt x="1013" y="234"/>
                  </a:lnTo>
                  <a:lnTo>
                    <a:pt x="1031" y="245"/>
                  </a:lnTo>
                  <a:lnTo>
                    <a:pt x="1031" y="245"/>
                  </a:lnTo>
                  <a:lnTo>
                    <a:pt x="1031" y="240"/>
                  </a:lnTo>
                  <a:lnTo>
                    <a:pt x="1033" y="234"/>
                  </a:lnTo>
                  <a:lnTo>
                    <a:pt x="1034" y="229"/>
                  </a:lnTo>
                  <a:lnTo>
                    <a:pt x="1033" y="223"/>
                  </a:lnTo>
                  <a:lnTo>
                    <a:pt x="1033" y="223"/>
                  </a:lnTo>
                  <a:close/>
                  <a:moveTo>
                    <a:pt x="1596" y="1122"/>
                  </a:moveTo>
                  <a:lnTo>
                    <a:pt x="1596" y="1122"/>
                  </a:lnTo>
                  <a:lnTo>
                    <a:pt x="1592" y="1130"/>
                  </a:lnTo>
                  <a:lnTo>
                    <a:pt x="1589" y="1136"/>
                  </a:lnTo>
                  <a:lnTo>
                    <a:pt x="1589" y="1136"/>
                  </a:lnTo>
                  <a:lnTo>
                    <a:pt x="1589" y="1141"/>
                  </a:lnTo>
                  <a:lnTo>
                    <a:pt x="1591" y="1148"/>
                  </a:lnTo>
                  <a:lnTo>
                    <a:pt x="1591" y="1148"/>
                  </a:lnTo>
                  <a:lnTo>
                    <a:pt x="1595" y="1151"/>
                  </a:lnTo>
                  <a:lnTo>
                    <a:pt x="1595" y="1151"/>
                  </a:lnTo>
                  <a:lnTo>
                    <a:pt x="1598" y="1152"/>
                  </a:lnTo>
                  <a:lnTo>
                    <a:pt x="1598" y="1152"/>
                  </a:lnTo>
                  <a:lnTo>
                    <a:pt x="1600" y="1150"/>
                  </a:lnTo>
                  <a:lnTo>
                    <a:pt x="1600" y="1150"/>
                  </a:lnTo>
                  <a:lnTo>
                    <a:pt x="1603" y="1144"/>
                  </a:lnTo>
                  <a:lnTo>
                    <a:pt x="1606" y="1140"/>
                  </a:lnTo>
                  <a:lnTo>
                    <a:pt x="1610" y="1140"/>
                  </a:lnTo>
                  <a:lnTo>
                    <a:pt x="1618" y="1140"/>
                  </a:lnTo>
                  <a:lnTo>
                    <a:pt x="1618" y="1140"/>
                  </a:lnTo>
                  <a:lnTo>
                    <a:pt x="1621" y="1139"/>
                  </a:lnTo>
                  <a:lnTo>
                    <a:pt x="1628" y="1136"/>
                  </a:lnTo>
                  <a:lnTo>
                    <a:pt x="1628" y="1136"/>
                  </a:lnTo>
                  <a:lnTo>
                    <a:pt x="1623" y="1134"/>
                  </a:lnTo>
                  <a:lnTo>
                    <a:pt x="1618" y="1133"/>
                  </a:lnTo>
                  <a:lnTo>
                    <a:pt x="1612" y="1127"/>
                  </a:lnTo>
                  <a:lnTo>
                    <a:pt x="1605" y="1123"/>
                  </a:lnTo>
                  <a:lnTo>
                    <a:pt x="1600" y="1122"/>
                  </a:lnTo>
                  <a:lnTo>
                    <a:pt x="1596" y="1122"/>
                  </a:lnTo>
                  <a:lnTo>
                    <a:pt x="1596" y="1122"/>
                  </a:lnTo>
                  <a:close/>
                  <a:moveTo>
                    <a:pt x="399" y="243"/>
                  </a:moveTo>
                  <a:lnTo>
                    <a:pt x="399" y="243"/>
                  </a:lnTo>
                  <a:lnTo>
                    <a:pt x="397" y="239"/>
                  </a:lnTo>
                  <a:lnTo>
                    <a:pt x="396" y="237"/>
                  </a:lnTo>
                  <a:lnTo>
                    <a:pt x="390" y="233"/>
                  </a:lnTo>
                  <a:lnTo>
                    <a:pt x="383" y="229"/>
                  </a:lnTo>
                  <a:lnTo>
                    <a:pt x="377" y="225"/>
                  </a:lnTo>
                  <a:lnTo>
                    <a:pt x="377" y="225"/>
                  </a:lnTo>
                  <a:lnTo>
                    <a:pt x="372" y="239"/>
                  </a:lnTo>
                  <a:lnTo>
                    <a:pt x="372" y="239"/>
                  </a:lnTo>
                  <a:lnTo>
                    <a:pt x="357" y="239"/>
                  </a:lnTo>
                  <a:lnTo>
                    <a:pt x="357" y="239"/>
                  </a:lnTo>
                  <a:lnTo>
                    <a:pt x="360" y="252"/>
                  </a:lnTo>
                  <a:lnTo>
                    <a:pt x="360" y="252"/>
                  </a:lnTo>
                  <a:lnTo>
                    <a:pt x="399" y="243"/>
                  </a:lnTo>
                  <a:lnTo>
                    <a:pt x="399" y="243"/>
                  </a:lnTo>
                  <a:close/>
                  <a:moveTo>
                    <a:pt x="352" y="302"/>
                  </a:moveTo>
                  <a:lnTo>
                    <a:pt x="352" y="302"/>
                  </a:lnTo>
                  <a:lnTo>
                    <a:pt x="367" y="302"/>
                  </a:lnTo>
                  <a:lnTo>
                    <a:pt x="375" y="302"/>
                  </a:lnTo>
                  <a:lnTo>
                    <a:pt x="383" y="299"/>
                  </a:lnTo>
                  <a:lnTo>
                    <a:pt x="383" y="299"/>
                  </a:lnTo>
                  <a:lnTo>
                    <a:pt x="374" y="284"/>
                  </a:lnTo>
                  <a:lnTo>
                    <a:pt x="374" y="284"/>
                  </a:lnTo>
                  <a:lnTo>
                    <a:pt x="368" y="295"/>
                  </a:lnTo>
                  <a:lnTo>
                    <a:pt x="368" y="295"/>
                  </a:lnTo>
                  <a:lnTo>
                    <a:pt x="350" y="288"/>
                  </a:lnTo>
                  <a:lnTo>
                    <a:pt x="350" y="288"/>
                  </a:lnTo>
                  <a:lnTo>
                    <a:pt x="334" y="313"/>
                  </a:lnTo>
                  <a:lnTo>
                    <a:pt x="334" y="313"/>
                  </a:lnTo>
                  <a:lnTo>
                    <a:pt x="339" y="315"/>
                  </a:lnTo>
                  <a:lnTo>
                    <a:pt x="342" y="315"/>
                  </a:lnTo>
                  <a:lnTo>
                    <a:pt x="345" y="313"/>
                  </a:lnTo>
                  <a:lnTo>
                    <a:pt x="346" y="311"/>
                  </a:lnTo>
                  <a:lnTo>
                    <a:pt x="349" y="306"/>
                  </a:lnTo>
                  <a:lnTo>
                    <a:pt x="350" y="304"/>
                  </a:lnTo>
                  <a:lnTo>
                    <a:pt x="352" y="302"/>
                  </a:lnTo>
                  <a:lnTo>
                    <a:pt x="352" y="302"/>
                  </a:lnTo>
                  <a:close/>
                  <a:moveTo>
                    <a:pt x="205" y="452"/>
                  </a:moveTo>
                  <a:lnTo>
                    <a:pt x="205" y="452"/>
                  </a:lnTo>
                  <a:lnTo>
                    <a:pt x="195" y="456"/>
                  </a:lnTo>
                  <a:lnTo>
                    <a:pt x="191" y="459"/>
                  </a:lnTo>
                  <a:lnTo>
                    <a:pt x="190" y="461"/>
                  </a:lnTo>
                  <a:lnTo>
                    <a:pt x="188" y="464"/>
                  </a:lnTo>
                  <a:lnTo>
                    <a:pt x="188" y="468"/>
                  </a:lnTo>
                  <a:lnTo>
                    <a:pt x="190" y="481"/>
                  </a:lnTo>
                  <a:lnTo>
                    <a:pt x="190" y="481"/>
                  </a:lnTo>
                  <a:lnTo>
                    <a:pt x="194" y="475"/>
                  </a:lnTo>
                  <a:lnTo>
                    <a:pt x="201" y="474"/>
                  </a:lnTo>
                  <a:lnTo>
                    <a:pt x="213" y="473"/>
                  </a:lnTo>
                  <a:lnTo>
                    <a:pt x="213" y="473"/>
                  </a:lnTo>
                  <a:lnTo>
                    <a:pt x="217" y="473"/>
                  </a:lnTo>
                  <a:lnTo>
                    <a:pt x="221" y="471"/>
                  </a:lnTo>
                  <a:lnTo>
                    <a:pt x="230" y="467"/>
                  </a:lnTo>
                  <a:lnTo>
                    <a:pt x="230" y="467"/>
                  </a:lnTo>
                  <a:lnTo>
                    <a:pt x="230" y="466"/>
                  </a:lnTo>
                  <a:lnTo>
                    <a:pt x="230" y="463"/>
                  </a:lnTo>
                  <a:lnTo>
                    <a:pt x="230" y="463"/>
                  </a:lnTo>
                  <a:lnTo>
                    <a:pt x="227" y="461"/>
                  </a:lnTo>
                  <a:lnTo>
                    <a:pt x="223" y="461"/>
                  </a:lnTo>
                  <a:lnTo>
                    <a:pt x="216" y="464"/>
                  </a:lnTo>
                  <a:lnTo>
                    <a:pt x="213" y="466"/>
                  </a:lnTo>
                  <a:lnTo>
                    <a:pt x="209" y="466"/>
                  </a:lnTo>
                  <a:lnTo>
                    <a:pt x="206" y="464"/>
                  </a:lnTo>
                  <a:lnTo>
                    <a:pt x="202" y="463"/>
                  </a:lnTo>
                  <a:lnTo>
                    <a:pt x="202" y="463"/>
                  </a:lnTo>
                  <a:lnTo>
                    <a:pt x="205" y="452"/>
                  </a:lnTo>
                  <a:lnTo>
                    <a:pt x="205" y="452"/>
                  </a:lnTo>
                  <a:close/>
                  <a:moveTo>
                    <a:pt x="1426" y="589"/>
                  </a:moveTo>
                  <a:lnTo>
                    <a:pt x="1426" y="589"/>
                  </a:lnTo>
                  <a:lnTo>
                    <a:pt x="1430" y="583"/>
                  </a:lnTo>
                  <a:lnTo>
                    <a:pt x="1430" y="581"/>
                  </a:lnTo>
                  <a:lnTo>
                    <a:pt x="1427" y="579"/>
                  </a:lnTo>
                  <a:lnTo>
                    <a:pt x="1421" y="578"/>
                  </a:lnTo>
                  <a:lnTo>
                    <a:pt x="1421" y="578"/>
                  </a:lnTo>
                  <a:lnTo>
                    <a:pt x="1416" y="576"/>
                  </a:lnTo>
                  <a:lnTo>
                    <a:pt x="1412" y="575"/>
                  </a:lnTo>
                  <a:lnTo>
                    <a:pt x="1412" y="575"/>
                  </a:lnTo>
                  <a:lnTo>
                    <a:pt x="1411" y="583"/>
                  </a:lnTo>
                  <a:lnTo>
                    <a:pt x="1411" y="583"/>
                  </a:lnTo>
                  <a:lnTo>
                    <a:pt x="1412" y="592"/>
                  </a:lnTo>
                  <a:lnTo>
                    <a:pt x="1412" y="592"/>
                  </a:lnTo>
                  <a:lnTo>
                    <a:pt x="1414" y="599"/>
                  </a:lnTo>
                  <a:lnTo>
                    <a:pt x="1416" y="603"/>
                  </a:lnTo>
                  <a:lnTo>
                    <a:pt x="1421" y="603"/>
                  </a:lnTo>
                  <a:lnTo>
                    <a:pt x="1427" y="603"/>
                  </a:lnTo>
                  <a:lnTo>
                    <a:pt x="1427" y="603"/>
                  </a:lnTo>
                  <a:lnTo>
                    <a:pt x="1441" y="597"/>
                  </a:lnTo>
                  <a:lnTo>
                    <a:pt x="1441" y="597"/>
                  </a:lnTo>
                  <a:lnTo>
                    <a:pt x="1426" y="589"/>
                  </a:lnTo>
                  <a:lnTo>
                    <a:pt x="1426" y="589"/>
                  </a:lnTo>
                  <a:close/>
                  <a:moveTo>
                    <a:pt x="811" y="567"/>
                  </a:moveTo>
                  <a:lnTo>
                    <a:pt x="811" y="567"/>
                  </a:lnTo>
                  <a:lnTo>
                    <a:pt x="810" y="564"/>
                  </a:lnTo>
                  <a:lnTo>
                    <a:pt x="809" y="561"/>
                  </a:lnTo>
                  <a:lnTo>
                    <a:pt x="804" y="558"/>
                  </a:lnTo>
                  <a:lnTo>
                    <a:pt x="793" y="558"/>
                  </a:lnTo>
                  <a:lnTo>
                    <a:pt x="793" y="558"/>
                  </a:lnTo>
                  <a:lnTo>
                    <a:pt x="789" y="550"/>
                  </a:lnTo>
                  <a:lnTo>
                    <a:pt x="786" y="546"/>
                  </a:lnTo>
                  <a:lnTo>
                    <a:pt x="784" y="545"/>
                  </a:lnTo>
                  <a:lnTo>
                    <a:pt x="779" y="545"/>
                  </a:lnTo>
                  <a:lnTo>
                    <a:pt x="779" y="545"/>
                  </a:lnTo>
                  <a:lnTo>
                    <a:pt x="779" y="547"/>
                  </a:lnTo>
                  <a:lnTo>
                    <a:pt x="779" y="549"/>
                  </a:lnTo>
                  <a:lnTo>
                    <a:pt x="782" y="554"/>
                  </a:lnTo>
                  <a:lnTo>
                    <a:pt x="782" y="556"/>
                  </a:lnTo>
                  <a:lnTo>
                    <a:pt x="782" y="558"/>
                  </a:lnTo>
                  <a:lnTo>
                    <a:pt x="779" y="560"/>
                  </a:lnTo>
                  <a:lnTo>
                    <a:pt x="777" y="561"/>
                  </a:lnTo>
                  <a:lnTo>
                    <a:pt x="777" y="561"/>
                  </a:lnTo>
                  <a:lnTo>
                    <a:pt x="773" y="554"/>
                  </a:lnTo>
                  <a:lnTo>
                    <a:pt x="773" y="554"/>
                  </a:lnTo>
                  <a:lnTo>
                    <a:pt x="767" y="557"/>
                  </a:lnTo>
                  <a:lnTo>
                    <a:pt x="766" y="560"/>
                  </a:lnTo>
                  <a:lnTo>
                    <a:pt x="767" y="564"/>
                  </a:lnTo>
                  <a:lnTo>
                    <a:pt x="771" y="569"/>
                  </a:lnTo>
                  <a:lnTo>
                    <a:pt x="771" y="569"/>
                  </a:lnTo>
                  <a:lnTo>
                    <a:pt x="789" y="567"/>
                  </a:lnTo>
                  <a:lnTo>
                    <a:pt x="789" y="567"/>
                  </a:lnTo>
                  <a:lnTo>
                    <a:pt x="811" y="567"/>
                  </a:lnTo>
                  <a:lnTo>
                    <a:pt x="811" y="567"/>
                  </a:lnTo>
                  <a:close/>
                  <a:moveTo>
                    <a:pt x="885" y="1015"/>
                  </a:moveTo>
                  <a:lnTo>
                    <a:pt x="885" y="1015"/>
                  </a:lnTo>
                  <a:lnTo>
                    <a:pt x="897" y="1014"/>
                  </a:lnTo>
                  <a:lnTo>
                    <a:pt x="897" y="1014"/>
                  </a:lnTo>
                  <a:lnTo>
                    <a:pt x="903" y="1014"/>
                  </a:lnTo>
                  <a:lnTo>
                    <a:pt x="905" y="1015"/>
                  </a:lnTo>
                  <a:lnTo>
                    <a:pt x="908" y="1015"/>
                  </a:lnTo>
                  <a:lnTo>
                    <a:pt x="908" y="1015"/>
                  </a:lnTo>
                  <a:lnTo>
                    <a:pt x="918" y="1011"/>
                  </a:lnTo>
                  <a:lnTo>
                    <a:pt x="929" y="1006"/>
                  </a:lnTo>
                  <a:lnTo>
                    <a:pt x="929" y="1006"/>
                  </a:lnTo>
                  <a:lnTo>
                    <a:pt x="921" y="995"/>
                  </a:lnTo>
                  <a:lnTo>
                    <a:pt x="921" y="995"/>
                  </a:lnTo>
                  <a:lnTo>
                    <a:pt x="914" y="997"/>
                  </a:lnTo>
                  <a:lnTo>
                    <a:pt x="907" y="999"/>
                  </a:lnTo>
                  <a:lnTo>
                    <a:pt x="907" y="999"/>
                  </a:lnTo>
                  <a:lnTo>
                    <a:pt x="899" y="1000"/>
                  </a:lnTo>
                  <a:lnTo>
                    <a:pt x="893" y="1003"/>
                  </a:lnTo>
                  <a:lnTo>
                    <a:pt x="889" y="1008"/>
                  </a:lnTo>
                  <a:lnTo>
                    <a:pt x="885" y="1015"/>
                  </a:lnTo>
                  <a:lnTo>
                    <a:pt x="885" y="1015"/>
                  </a:lnTo>
                  <a:close/>
                  <a:moveTo>
                    <a:pt x="1747" y="313"/>
                  </a:moveTo>
                  <a:lnTo>
                    <a:pt x="1747" y="313"/>
                  </a:lnTo>
                  <a:lnTo>
                    <a:pt x="1743" y="306"/>
                  </a:lnTo>
                  <a:lnTo>
                    <a:pt x="1739" y="304"/>
                  </a:lnTo>
                  <a:lnTo>
                    <a:pt x="1735" y="302"/>
                  </a:lnTo>
                  <a:lnTo>
                    <a:pt x="1729" y="304"/>
                  </a:lnTo>
                  <a:lnTo>
                    <a:pt x="1729" y="304"/>
                  </a:lnTo>
                  <a:lnTo>
                    <a:pt x="1724" y="304"/>
                  </a:lnTo>
                  <a:lnTo>
                    <a:pt x="1720" y="304"/>
                  </a:lnTo>
                  <a:lnTo>
                    <a:pt x="1720" y="304"/>
                  </a:lnTo>
                  <a:lnTo>
                    <a:pt x="1714" y="299"/>
                  </a:lnTo>
                  <a:lnTo>
                    <a:pt x="1707" y="299"/>
                  </a:lnTo>
                  <a:lnTo>
                    <a:pt x="1702" y="301"/>
                  </a:lnTo>
                  <a:lnTo>
                    <a:pt x="1696" y="304"/>
                  </a:lnTo>
                  <a:lnTo>
                    <a:pt x="1696" y="304"/>
                  </a:lnTo>
                  <a:lnTo>
                    <a:pt x="1699" y="305"/>
                  </a:lnTo>
                  <a:lnTo>
                    <a:pt x="1703" y="308"/>
                  </a:lnTo>
                  <a:lnTo>
                    <a:pt x="1710" y="313"/>
                  </a:lnTo>
                  <a:lnTo>
                    <a:pt x="1713" y="316"/>
                  </a:lnTo>
                  <a:lnTo>
                    <a:pt x="1717" y="316"/>
                  </a:lnTo>
                  <a:lnTo>
                    <a:pt x="1722" y="316"/>
                  </a:lnTo>
                  <a:lnTo>
                    <a:pt x="1728" y="313"/>
                  </a:lnTo>
                  <a:lnTo>
                    <a:pt x="1728" y="313"/>
                  </a:lnTo>
                  <a:lnTo>
                    <a:pt x="1729" y="313"/>
                  </a:lnTo>
                  <a:lnTo>
                    <a:pt x="1732" y="315"/>
                  </a:lnTo>
                  <a:lnTo>
                    <a:pt x="1732" y="315"/>
                  </a:lnTo>
                  <a:lnTo>
                    <a:pt x="1747" y="313"/>
                  </a:lnTo>
                  <a:lnTo>
                    <a:pt x="1747" y="313"/>
                  </a:lnTo>
                  <a:close/>
                  <a:moveTo>
                    <a:pt x="1074" y="539"/>
                  </a:moveTo>
                  <a:lnTo>
                    <a:pt x="1074" y="539"/>
                  </a:lnTo>
                  <a:lnTo>
                    <a:pt x="1073" y="536"/>
                  </a:lnTo>
                  <a:lnTo>
                    <a:pt x="1070" y="535"/>
                  </a:lnTo>
                  <a:lnTo>
                    <a:pt x="1070" y="535"/>
                  </a:lnTo>
                  <a:lnTo>
                    <a:pt x="1063" y="531"/>
                  </a:lnTo>
                  <a:lnTo>
                    <a:pt x="1055" y="529"/>
                  </a:lnTo>
                  <a:lnTo>
                    <a:pt x="1055" y="529"/>
                  </a:lnTo>
                  <a:lnTo>
                    <a:pt x="1054" y="531"/>
                  </a:lnTo>
                  <a:lnTo>
                    <a:pt x="1051" y="533"/>
                  </a:lnTo>
                  <a:lnTo>
                    <a:pt x="1051" y="533"/>
                  </a:lnTo>
                  <a:lnTo>
                    <a:pt x="1049" y="532"/>
                  </a:lnTo>
                  <a:lnTo>
                    <a:pt x="1049" y="532"/>
                  </a:lnTo>
                  <a:lnTo>
                    <a:pt x="1045" y="531"/>
                  </a:lnTo>
                  <a:lnTo>
                    <a:pt x="1043" y="532"/>
                  </a:lnTo>
                  <a:lnTo>
                    <a:pt x="1040" y="533"/>
                  </a:lnTo>
                  <a:lnTo>
                    <a:pt x="1040" y="538"/>
                  </a:lnTo>
                  <a:lnTo>
                    <a:pt x="1040" y="538"/>
                  </a:lnTo>
                  <a:lnTo>
                    <a:pt x="1038" y="553"/>
                  </a:lnTo>
                  <a:lnTo>
                    <a:pt x="1038" y="553"/>
                  </a:lnTo>
                  <a:lnTo>
                    <a:pt x="1048" y="551"/>
                  </a:lnTo>
                  <a:lnTo>
                    <a:pt x="1056" y="549"/>
                  </a:lnTo>
                  <a:lnTo>
                    <a:pt x="1056" y="549"/>
                  </a:lnTo>
                  <a:lnTo>
                    <a:pt x="1065" y="545"/>
                  </a:lnTo>
                  <a:lnTo>
                    <a:pt x="1074" y="539"/>
                  </a:lnTo>
                  <a:lnTo>
                    <a:pt x="1074" y="539"/>
                  </a:lnTo>
                  <a:close/>
                  <a:moveTo>
                    <a:pt x="739" y="983"/>
                  </a:moveTo>
                  <a:lnTo>
                    <a:pt x="739" y="983"/>
                  </a:lnTo>
                  <a:lnTo>
                    <a:pt x="746" y="979"/>
                  </a:lnTo>
                  <a:lnTo>
                    <a:pt x="752" y="974"/>
                  </a:lnTo>
                  <a:lnTo>
                    <a:pt x="755" y="970"/>
                  </a:lnTo>
                  <a:lnTo>
                    <a:pt x="757" y="963"/>
                  </a:lnTo>
                  <a:lnTo>
                    <a:pt x="757" y="963"/>
                  </a:lnTo>
                  <a:lnTo>
                    <a:pt x="756" y="960"/>
                  </a:lnTo>
                  <a:lnTo>
                    <a:pt x="755" y="959"/>
                  </a:lnTo>
                  <a:lnTo>
                    <a:pt x="750" y="954"/>
                  </a:lnTo>
                  <a:lnTo>
                    <a:pt x="745" y="953"/>
                  </a:lnTo>
                  <a:lnTo>
                    <a:pt x="743" y="953"/>
                  </a:lnTo>
                  <a:lnTo>
                    <a:pt x="742" y="954"/>
                  </a:lnTo>
                  <a:lnTo>
                    <a:pt x="742" y="954"/>
                  </a:lnTo>
                  <a:lnTo>
                    <a:pt x="737" y="959"/>
                  </a:lnTo>
                  <a:lnTo>
                    <a:pt x="732" y="960"/>
                  </a:lnTo>
                  <a:lnTo>
                    <a:pt x="720" y="963"/>
                  </a:lnTo>
                  <a:lnTo>
                    <a:pt x="720" y="963"/>
                  </a:lnTo>
                  <a:lnTo>
                    <a:pt x="739" y="974"/>
                  </a:lnTo>
                  <a:lnTo>
                    <a:pt x="739" y="974"/>
                  </a:lnTo>
                  <a:lnTo>
                    <a:pt x="739" y="983"/>
                  </a:lnTo>
                  <a:lnTo>
                    <a:pt x="739" y="983"/>
                  </a:lnTo>
                  <a:close/>
                  <a:moveTo>
                    <a:pt x="368" y="1015"/>
                  </a:moveTo>
                  <a:lnTo>
                    <a:pt x="368" y="1015"/>
                  </a:lnTo>
                  <a:lnTo>
                    <a:pt x="379" y="1017"/>
                  </a:lnTo>
                  <a:lnTo>
                    <a:pt x="382" y="1019"/>
                  </a:lnTo>
                  <a:lnTo>
                    <a:pt x="385" y="1021"/>
                  </a:lnTo>
                  <a:lnTo>
                    <a:pt x="385" y="1021"/>
                  </a:lnTo>
                  <a:lnTo>
                    <a:pt x="390" y="1025"/>
                  </a:lnTo>
                  <a:lnTo>
                    <a:pt x="395" y="1026"/>
                  </a:lnTo>
                  <a:lnTo>
                    <a:pt x="399" y="1025"/>
                  </a:lnTo>
                  <a:lnTo>
                    <a:pt x="403" y="1019"/>
                  </a:lnTo>
                  <a:lnTo>
                    <a:pt x="403" y="1019"/>
                  </a:lnTo>
                  <a:lnTo>
                    <a:pt x="407" y="1017"/>
                  </a:lnTo>
                  <a:lnTo>
                    <a:pt x="410" y="1014"/>
                  </a:lnTo>
                  <a:lnTo>
                    <a:pt x="410" y="1014"/>
                  </a:lnTo>
                  <a:lnTo>
                    <a:pt x="410" y="1010"/>
                  </a:lnTo>
                  <a:lnTo>
                    <a:pt x="408" y="1006"/>
                  </a:lnTo>
                  <a:lnTo>
                    <a:pt x="408" y="1006"/>
                  </a:lnTo>
                  <a:lnTo>
                    <a:pt x="401" y="1008"/>
                  </a:lnTo>
                  <a:lnTo>
                    <a:pt x="395" y="1010"/>
                  </a:lnTo>
                  <a:lnTo>
                    <a:pt x="388" y="1010"/>
                  </a:lnTo>
                  <a:lnTo>
                    <a:pt x="379" y="1007"/>
                  </a:lnTo>
                  <a:lnTo>
                    <a:pt x="379" y="1007"/>
                  </a:lnTo>
                  <a:lnTo>
                    <a:pt x="375" y="1006"/>
                  </a:lnTo>
                  <a:lnTo>
                    <a:pt x="372" y="1007"/>
                  </a:lnTo>
                  <a:lnTo>
                    <a:pt x="370" y="1011"/>
                  </a:lnTo>
                  <a:lnTo>
                    <a:pt x="368" y="1015"/>
                  </a:lnTo>
                  <a:lnTo>
                    <a:pt x="368" y="1015"/>
                  </a:lnTo>
                  <a:close/>
                  <a:moveTo>
                    <a:pt x="1526" y="1086"/>
                  </a:moveTo>
                  <a:lnTo>
                    <a:pt x="1526" y="1086"/>
                  </a:lnTo>
                  <a:lnTo>
                    <a:pt x="1530" y="1083"/>
                  </a:lnTo>
                  <a:lnTo>
                    <a:pt x="1531" y="1080"/>
                  </a:lnTo>
                  <a:lnTo>
                    <a:pt x="1531" y="1078"/>
                  </a:lnTo>
                  <a:lnTo>
                    <a:pt x="1530" y="1072"/>
                  </a:lnTo>
                  <a:lnTo>
                    <a:pt x="1530" y="1072"/>
                  </a:lnTo>
                  <a:lnTo>
                    <a:pt x="1522" y="1078"/>
                  </a:lnTo>
                  <a:lnTo>
                    <a:pt x="1516" y="1085"/>
                  </a:lnTo>
                  <a:lnTo>
                    <a:pt x="1513" y="1087"/>
                  </a:lnTo>
                  <a:lnTo>
                    <a:pt x="1513" y="1091"/>
                  </a:lnTo>
                  <a:lnTo>
                    <a:pt x="1513" y="1097"/>
                  </a:lnTo>
                  <a:lnTo>
                    <a:pt x="1516" y="1103"/>
                  </a:lnTo>
                  <a:lnTo>
                    <a:pt x="1516" y="1103"/>
                  </a:lnTo>
                  <a:lnTo>
                    <a:pt x="1522" y="1097"/>
                  </a:lnTo>
                  <a:lnTo>
                    <a:pt x="1528" y="1094"/>
                  </a:lnTo>
                  <a:lnTo>
                    <a:pt x="1528" y="1094"/>
                  </a:lnTo>
                  <a:lnTo>
                    <a:pt x="1537" y="1094"/>
                  </a:lnTo>
                  <a:lnTo>
                    <a:pt x="1546" y="1094"/>
                  </a:lnTo>
                  <a:lnTo>
                    <a:pt x="1546" y="1094"/>
                  </a:lnTo>
                  <a:lnTo>
                    <a:pt x="1546" y="1091"/>
                  </a:lnTo>
                  <a:lnTo>
                    <a:pt x="1548" y="1089"/>
                  </a:lnTo>
                  <a:lnTo>
                    <a:pt x="1549" y="1086"/>
                  </a:lnTo>
                  <a:lnTo>
                    <a:pt x="1546" y="1083"/>
                  </a:lnTo>
                  <a:lnTo>
                    <a:pt x="1546" y="1083"/>
                  </a:lnTo>
                  <a:lnTo>
                    <a:pt x="1526" y="1086"/>
                  </a:lnTo>
                  <a:lnTo>
                    <a:pt x="1526" y="1086"/>
                  </a:lnTo>
                  <a:close/>
                  <a:moveTo>
                    <a:pt x="1772" y="374"/>
                  </a:moveTo>
                  <a:lnTo>
                    <a:pt x="1772" y="374"/>
                  </a:lnTo>
                  <a:lnTo>
                    <a:pt x="1769" y="381"/>
                  </a:lnTo>
                  <a:lnTo>
                    <a:pt x="1765" y="388"/>
                  </a:lnTo>
                  <a:lnTo>
                    <a:pt x="1762" y="394"/>
                  </a:lnTo>
                  <a:lnTo>
                    <a:pt x="1762" y="398"/>
                  </a:lnTo>
                  <a:lnTo>
                    <a:pt x="1762" y="402"/>
                  </a:lnTo>
                  <a:lnTo>
                    <a:pt x="1762" y="402"/>
                  </a:lnTo>
                  <a:lnTo>
                    <a:pt x="1776" y="399"/>
                  </a:lnTo>
                  <a:lnTo>
                    <a:pt x="1776" y="399"/>
                  </a:lnTo>
                  <a:lnTo>
                    <a:pt x="1782" y="396"/>
                  </a:lnTo>
                  <a:lnTo>
                    <a:pt x="1786" y="392"/>
                  </a:lnTo>
                  <a:lnTo>
                    <a:pt x="1789" y="388"/>
                  </a:lnTo>
                  <a:lnTo>
                    <a:pt x="1789" y="384"/>
                  </a:lnTo>
                  <a:lnTo>
                    <a:pt x="1789" y="384"/>
                  </a:lnTo>
                  <a:lnTo>
                    <a:pt x="1787" y="380"/>
                  </a:lnTo>
                  <a:lnTo>
                    <a:pt x="1786" y="377"/>
                  </a:lnTo>
                  <a:lnTo>
                    <a:pt x="1780" y="376"/>
                  </a:lnTo>
                  <a:lnTo>
                    <a:pt x="1772" y="374"/>
                  </a:lnTo>
                  <a:lnTo>
                    <a:pt x="1772" y="374"/>
                  </a:lnTo>
                  <a:close/>
                  <a:moveTo>
                    <a:pt x="1924" y="71"/>
                  </a:moveTo>
                  <a:lnTo>
                    <a:pt x="1924" y="71"/>
                  </a:lnTo>
                  <a:lnTo>
                    <a:pt x="1937" y="65"/>
                  </a:lnTo>
                  <a:lnTo>
                    <a:pt x="1941" y="61"/>
                  </a:lnTo>
                  <a:lnTo>
                    <a:pt x="1945" y="56"/>
                  </a:lnTo>
                  <a:lnTo>
                    <a:pt x="1945" y="56"/>
                  </a:lnTo>
                  <a:lnTo>
                    <a:pt x="1951" y="61"/>
                  </a:lnTo>
                  <a:lnTo>
                    <a:pt x="1951" y="61"/>
                  </a:lnTo>
                  <a:lnTo>
                    <a:pt x="1958" y="56"/>
                  </a:lnTo>
                  <a:lnTo>
                    <a:pt x="1960" y="50"/>
                  </a:lnTo>
                  <a:lnTo>
                    <a:pt x="1960" y="50"/>
                  </a:lnTo>
                  <a:lnTo>
                    <a:pt x="1940" y="45"/>
                  </a:lnTo>
                  <a:lnTo>
                    <a:pt x="1940" y="45"/>
                  </a:lnTo>
                  <a:lnTo>
                    <a:pt x="1936" y="46"/>
                  </a:lnTo>
                  <a:lnTo>
                    <a:pt x="1933" y="49"/>
                  </a:lnTo>
                  <a:lnTo>
                    <a:pt x="1929" y="53"/>
                  </a:lnTo>
                  <a:lnTo>
                    <a:pt x="1926" y="59"/>
                  </a:lnTo>
                  <a:lnTo>
                    <a:pt x="1922" y="64"/>
                  </a:lnTo>
                  <a:lnTo>
                    <a:pt x="1922" y="64"/>
                  </a:lnTo>
                  <a:lnTo>
                    <a:pt x="1922" y="65"/>
                  </a:lnTo>
                  <a:lnTo>
                    <a:pt x="1922" y="68"/>
                  </a:lnTo>
                  <a:lnTo>
                    <a:pt x="1922" y="68"/>
                  </a:lnTo>
                  <a:lnTo>
                    <a:pt x="1924" y="71"/>
                  </a:lnTo>
                  <a:lnTo>
                    <a:pt x="1924" y="71"/>
                  </a:lnTo>
                  <a:close/>
                  <a:moveTo>
                    <a:pt x="1576" y="827"/>
                  </a:moveTo>
                  <a:lnTo>
                    <a:pt x="1576" y="827"/>
                  </a:lnTo>
                  <a:lnTo>
                    <a:pt x="1551" y="826"/>
                  </a:lnTo>
                  <a:lnTo>
                    <a:pt x="1551" y="826"/>
                  </a:lnTo>
                  <a:lnTo>
                    <a:pt x="1546" y="838"/>
                  </a:lnTo>
                  <a:lnTo>
                    <a:pt x="1546" y="838"/>
                  </a:lnTo>
                  <a:lnTo>
                    <a:pt x="1588" y="842"/>
                  </a:lnTo>
                  <a:lnTo>
                    <a:pt x="1588" y="842"/>
                  </a:lnTo>
                  <a:lnTo>
                    <a:pt x="1584" y="834"/>
                  </a:lnTo>
                  <a:lnTo>
                    <a:pt x="1581" y="831"/>
                  </a:lnTo>
                  <a:lnTo>
                    <a:pt x="1576" y="831"/>
                  </a:lnTo>
                  <a:lnTo>
                    <a:pt x="1576" y="831"/>
                  </a:lnTo>
                  <a:lnTo>
                    <a:pt x="1576" y="827"/>
                  </a:lnTo>
                  <a:lnTo>
                    <a:pt x="1576" y="827"/>
                  </a:lnTo>
                  <a:close/>
                  <a:moveTo>
                    <a:pt x="489" y="161"/>
                  </a:moveTo>
                  <a:lnTo>
                    <a:pt x="489" y="161"/>
                  </a:lnTo>
                  <a:lnTo>
                    <a:pt x="493" y="157"/>
                  </a:lnTo>
                  <a:lnTo>
                    <a:pt x="497" y="155"/>
                  </a:lnTo>
                  <a:lnTo>
                    <a:pt x="501" y="155"/>
                  </a:lnTo>
                  <a:lnTo>
                    <a:pt x="507" y="155"/>
                  </a:lnTo>
                  <a:lnTo>
                    <a:pt x="507" y="155"/>
                  </a:lnTo>
                  <a:lnTo>
                    <a:pt x="509" y="164"/>
                  </a:lnTo>
                  <a:lnTo>
                    <a:pt x="509" y="164"/>
                  </a:lnTo>
                  <a:lnTo>
                    <a:pt x="519" y="162"/>
                  </a:lnTo>
                  <a:lnTo>
                    <a:pt x="525" y="160"/>
                  </a:lnTo>
                  <a:lnTo>
                    <a:pt x="529" y="155"/>
                  </a:lnTo>
                  <a:lnTo>
                    <a:pt x="530" y="150"/>
                  </a:lnTo>
                  <a:lnTo>
                    <a:pt x="530" y="150"/>
                  </a:lnTo>
                  <a:lnTo>
                    <a:pt x="516" y="149"/>
                  </a:lnTo>
                  <a:lnTo>
                    <a:pt x="516" y="149"/>
                  </a:lnTo>
                  <a:lnTo>
                    <a:pt x="504" y="147"/>
                  </a:lnTo>
                  <a:lnTo>
                    <a:pt x="504" y="147"/>
                  </a:lnTo>
                  <a:lnTo>
                    <a:pt x="497" y="147"/>
                  </a:lnTo>
                  <a:lnTo>
                    <a:pt x="494" y="147"/>
                  </a:lnTo>
                  <a:lnTo>
                    <a:pt x="491" y="149"/>
                  </a:lnTo>
                  <a:lnTo>
                    <a:pt x="490" y="150"/>
                  </a:lnTo>
                  <a:lnTo>
                    <a:pt x="489" y="153"/>
                  </a:lnTo>
                  <a:lnTo>
                    <a:pt x="489" y="161"/>
                  </a:lnTo>
                  <a:lnTo>
                    <a:pt x="489" y="161"/>
                  </a:lnTo>
                  <a:close/>
                  <a:moveTo>
                    <a:pt x="1731" y="881"/>
                  </a:moveTo>
                  <a:lnTo>
                    <a:pt x="1731" y="881"/>
                  </a:lnTo>
                  <a:lnTo>
                    <a:pt x="1689" y="887"/>
                  </a:lnTo>
                  <a:lnTo>
                    <a:pt x="1689" y="887"/>
                  </a:lnTo>
                  <a:lnTo>
                    <a:pt x="1693" y="891"/>
                  </a:lnTo>
                  <a:lnTo>
                    <a:pt x="1696" y="893"/>
                  </a:lnTo>
                  <a:lnTo>
                    <a:pt x="1695" y="898"/>
                  </a:lnTo>
                  <a:lnTo>
                    <a:pt x="1693" y="902"/>
                  </a:lnTo>
                  <a:lnTo>
                    <a:pt x="1693" y="902"/>
                  </a:lnTo>
                  <a:lnTo>
                    <a:pt x="1713" y="896"/>
                  </a:lnTo>
                  <a:lnTo>
                    <a:pt x="1713" y="896"/>
                  </a:lnTo>
                  <a:lnTo>
                    <a:pt x="1717" y="889"/>
                  </a:lnTo>
                  <a:lnTo>
                    <a:pt x="1717" y="889"/>
                  </a:lnTo>
                  <a:lnTo>
                    <a:pt x="1725" y="892"/>
                  </a:lnTo>
                  <a:lnTo>
                    <a:pt x="1725" y="892"/>
                  </a:lnTo>
                  <a:lnTo>
                    <a:pt x="1733" y="895"/>
                  </a:lnTo>
                  <a:lnTo>
                    <a:pt x="1733" y="895"/>
                  </a:lnTo>
                  <a:lnTo>
                    <a:pt x="1731" y="881"/>
                  </a:lnTo>
                  <a:lnTo>
                    <a:pt x="1731" y="881"/>
                  </a:lnTo>
                  <a:close/>
                  <a:moveTo>
                    <a:pt x="1794" y="131"/>
                  </a:moveTo>
                  <a:lnTo>
                    <a:pt x="1794" y="131"/>
                  </a:lnTo>
                  <a:lnTo>
                    <a:pt x="1767" y="125"/>
                  </a:lnTo>
                  <a:lnTo>
                    <a:pt x="1767" y="125"/>
                  </a:lnTo>
                  <a:lnTo>
                    <a:pt x="1767" y="142"/>
                  </a:lnTo>
                  <a:lnTo>
                    <a:pt x="1767" y="142"/>
                  </a:lnTo>
                  <a:lnTo>
                    <a:pt x="1771" y="146"/>
                  </a:lnTo>
                  <a:lnTo>
                    <a:pt x="1776" y="147"/>
                  </a:lnTo>
                  <a:lnTo>
                    <a:pt x="1782" y="146"/>
                  </a:lnTo>
                  <a:lnTo>
                    <a:pt x="1787" y="144"/>
                  </a:lnTo>
                  <a:lnTo>
                    <a:pt x="1787" y="144"/>
                  </a:lnTo>
                  <a:lnTo>
                    <a:pt x="1792" y="142"/>
                  </a:lnTo>
                  <a:lnTo>
                    <a:pt x="1794" y="137"/>
                  </a:lnTo>
                  <a:lnTo>
                    <a:pt x="1796" y="135"/>
                  </a:lnTo>
                  <a:lnTo>
                    <a:pt x="1794" y="131"/>
                  </a:lnTo>
                  <a:lnTo>
                    <a:pt x="1794" y="131"/>
                  </a:lnTo>
                  <a:close/>
                  <a:moveTo>
                    <a:pt x="1245" y="549"/>
                  </a:moveTo>
                  <a:lnTo>
                    <a:pt x="1245" y="549"/>
                  </a:lnTo>
                  <a:lnTo>
                    <a:pt x="1253" y="547"/>
                  </a:lnTo>
                  <a:lnTo>
                    <a:pt x="1259" y="546"/>
                  </a:lnTo>
                  <a:lnTo>
                    <a:pt x="1260" y="545"/>
                  </a:lnTo>
                  <a:lnTo>
                    <a:pt x="1261" y="542"/>
                  </a:lnTo>
                  <a:lnTo>
                    <a:pt x="1261" y="533"/>
                  </a:lnTo>
                  <a:lnTo>
                    <a:pt x="1261" y="533"/>
                  </a:lnTo>
                  <a:lnTo>
                    <a:pt x="1260" y="529"/>
                  </a:lnTo>
                  <a:lnTo>
                    <a:pt x="1259" y="527"/>
                  </a:lnTo>
                  <a:lnTo>
                    <a:pt x="1259" y="527"/>
                  </a:lnTo>
                  <a:lnTo>
                    <a:pt x="1253" y="528"/>
                  </a:lnTo>
                  <a:lnTo>
                    <a:pt x="1249" y="529"/>
                  </a:lnTo>
                  <a:lnTo>
                    <a:pt x="1249" y="529"/>
                  </a:lnTo>
                  <a:lnTo>
                    <a:pt x="1234" y="547"/>
                  </a:lnTo>
                  <a:lnTo>
                    <a:pt x="1234" y="547"/>
                  </a:lnTo>
                  <a:lnTo>
                    <a:pt x="1235" y="550"/>
                  </a:lnTo>
                  <a:lnTo>
                    <a:pt x="1238" y="554"/>
                  </a:lnTo>
                  <a:lnTo>
                    <a:pt x="1242" y="556"/>
                  </a:lnTo>
                  <a:lnTo>
                    <a:pt x="1249" y="556"/>
                  </a:lnTo>
                  <a:lnTo>
                    <a:pt x="1249" y="556"/>
                  </a:lnTo>
                  <a:lnTo>
                    <a:pt x="1245" y="549"/>
                  </a:lnTo>
                  <a:lnTo>
                    <a:pt x="1245" y="549"/>
                  </a:lnTo>
                  <a:close/>
                  <a:moveTo>
                    <a:pt x="1169" y="863"/>
                  </a:moveTo>
                  <a:lnTo>
                    <a:pt x="1169" y="863"/>
                  </a:lnTo>
                  <a:lnTo>
                    <a:pt x="1166" y="862"/>
                  </a:lnTo>
                  <a:lnTo>
                    <a:pt x="1163" y="862"/>
                  </a:lnTo>
                  <a:lnTo>
                    <a:pt x="1159" y="863"/>
                  </a:lnTo>
                  <a:lnTo>
                    <a:pt x="1155" y="866"/>
                  </a:lnTo>
                  <a:lnTo>
                    <a:pt x="1151" y="867"/>
                  </a:lnTo>
                  <a:lnTo>
                    <a:pt x="1151" y="867"/>
                  </a:lnTo>
                  <a:lnTo>
                    <a:pt x="1133" y="867"/>
                  </a:lnTo>
                  <a:lnTo>
                    <a:pt x="1133" y="867"/>
                  </a:lnTo>
                  <a:lnTo>
                    <a:pt x="1133" y="884"/>
                  </a:lnTo>
                  <a:lnTo>
                    <a:pt x="1133" y="884"/>
                  </a:lnTo>
                  <a:lnTo>
                    <a:pt x="1162" y="875"/>
                  </a:lnTo>
                  <a:lnTo>
                    <a:pt x="1162" y="875"/>
                  </a:lnTo>
                  <a:lnTo>
                    <a:pt x="1160" y="869"/>
                  </a:lnTo>
                  <a:lnTo>
                    <a:pt x="1160" y="869"/>
                  </a:lnTo>
                  <a:lnTo>
                    <a:pt x="1169" y="863"/>
                  </a:lnTo>
                  <a:lnTo>
                    <a:pt x="1169" y="863"/>
                  </a:lnTo>
                  <a:close/>
                  <a:moveTo>
                    <a:pt x="1373" y="268"/>
                  </a:moveTo>
                  <a:lnTo>
                    <a:pt x="1373" y="268"/>
                  </a:lnTo>
                  <a:lnTo>
                    <a:pt x="1371" y="272"/>
                  </a:lnTo>
                  <a:lnTo>
                    <a:pt x="1371" y="277"/>
                  </a:lnTo>
                  <a:lnTo>
                    <a:pt x="1373" y="288"/>
                  </a:lnTo>
                  <a:lnTo>
                    <a:pt x="1373" y="288"/>
                  </a:lnTo>
                  <a:lnTo>
                    <a:pt x="1382" y="272"/>
                  </a:lnTo>
                  <a:lnTo>
                    <a:pt x="1382" y="272"/>
                  </a:lnTo>
                  <a:lnTo>
                    <a:pt x="1391" y="270"/>
                  </a:lnTo>
                  <a:lnTo>
                    <a:pt x="1400" y="272"/>
                  </a:lnTo>
                  <a:lnTo>
                    <a:pt x="1409" y="272"/>
                  </a:lnTo>
                  <a:lnTo>
                    <a:pt x="1419" y="269"/>
                  </a:lnTo>
                  <a:lnTo>
                    <a:pt x="1419" y="269"/>
                  </a:lnTo>
                  <a:lnTo>
                    <a:pt x="1414" y="265"/>
                  </a:lnTo>
                  <a:lnTo>
                    <a:pt x="1408" y="262"/>
                  </a:lnTo>
                  <a:lnTo>
                    <a:pt x="1401" y="261"/>
                  </a:lnTo>
                  <a:lnTo>
                    <a:pt x="1396" y="262"/>
                  </a:lnTo>
                  <a:lnTo>
                    <a:pt x="1385" y="263"/>
                  </a:lnTo>
                  <a:lnTo>
                    <a:pt x="1373" y="268"/>
                  </a:lnTo>
                  <a:lnTo>
                    <a:pt x="1373" y="268"/>
                  </a:lnTo>
                  <a:close/>
                  <a:moveTo>
                    <a:pt x="209" y="329"/>
                  </a:moveTo>
                  <a:lnTo>
                    <a:pt x="209" y="329"/>
                  </a:lnTo>
                  <a:lnTo>
                    <a:pt x="215" y="329"/>
                  </a:lnTo>
                  <a:lnTo>
                    <a:pt x="219" y="327"/>
                  </a:lnTo>
                  <a:lnTo>
                    <a:pt x="221" y="324"/>
                  </a:lnTo>
                  <a:lnTo>
                    <a:pt x="224" y="320"/>
                  </a:lnTo>
                  <a:lnTo>
                    <a:pt x="224" y="320"/>
                  </a:lnTo>
                  <a:lnTo>
                    <a:pt x="233" y="323"/>
                  </a:lnTo>
                  <a:lnTo>
                    <a:pt x="238" y="323"/>
                  </a:lnTo>
                  <a:lnTo>
                    <a:pt x="242" y="320"/>
                  </a:lnTo>
                  <a:lnTo>
                    <a:pt x="248" y="313"/>
                  </a:lnTo>
                  <a:lnTo>
                    <a:pt x="248" y="313"/>
                  </a:lnTo>
                  <a:lnTo>
                    <a:pt x="244" y="315"/>
                  </a:lnTo>
                  <a:lnTo>
                    <a:pt x="238" y="313"/>
                  </a:lnTo>
                  <a:lnTo>
                    <a:pt x="230" y="312"/>
                  </a:lnTo>
                  <a:lnTo>
                    <a:pt x="221" y="309"/>
                  </a:lnTo>
                  <a:lnTo>
                    <a:pt x="217" y="309"/>
                  </a:lnTo>
                  <a:lnTo>
                    <a:pt x="213" y="309"/>
                  </a:lnTo>
                  <a:lnTo>
                    <a:pt x="213" y="309"/>
                  </a:lnTo>
                  <a:lnTo>
                    <a:pt x="209" y="329"/>
                  </a:lnTo>
                  <a:lnTo>
                    <a:pt x="209" y="329"/>
                  </a:lnTo>
                  <a:close/>
                  <a:moveTo>
                    <a:pt x="1736" y="878"/>
                  </a:moveTo>
                  <a:lnTo>
                    <a:pt x="1736" y="878"/>
                  </a:lnTo>
                  <a:lnTo>
                    <a:pt x="1735" y="881"/>
                  </a:lnTo>
                  <a:lnTo>
                    <a:pt x="1735" y="885"/>
                  </a:lnTo>
                  <a:lnTo>
                    <a:pt x="1738" y="891"/>
                  </a:lnTo>
                  <a:lnTo>
                    <a:pt x="1742" y="896"/>
                  </a:lnTo>
                  <a:lnTo>
                    <a:pt x="1742" y="899"/>
                  </a:lnTo>
                  <a:lnTo>
                    <a:pt x="1740" y="902"/>
                  </a:lnTo>
                  <a:lnTo>
                    <a:pt x="1740" y="902"/>
                  </a:lnTo>
                  <a:lnTo>
                    <a:pt x="1750" y="903"/>
                  </a:lnTo>
                  <a:lnTo>
                    <a:pt x="1753" y="903"/>
                  </a:lnTo>
                  <a:lnTo>
                    <a:pt x="1756" y="903"/>
                  </a:lnTo>
                  <a:lnTo>
                    <a:pt x="1757" y="900"/>
                  </a:lnTo>
                  <a:lnTo>
                    <a:pt x="1758" y="898"/>
                  </a:lnTo>
                  <a:lnTo>
                    <a:pt x="1760" y="889"/>
                  </a:lnTo>
                  <a:lnTo>
                    <a:pt x="1760" y="889"/>
                  </a:lnTo>
                  <a:lnTo>
                    <a:pt x="1757" y="889"/>
                  </a:lnTo>
                  <a:lnTo>
                    <a:pt x="1754" y="888"/>
                  </a:lnTo>
                  <a:lnTo>
                    <a:pt x="1751" y="885"/>
                  </a:lnTo>
                  <a:lnTo>
                    <a:pt x="1751" y="881"/>
                  </a:lnTo>
                  <a:lnTo>
                    <a:pt x="1750" y="875"/>
                  </a:lnTo>
                  <a:lnTo>
                    <a:pt x="1750" y="875"/>
                  </a:lnTo>
                  <a:lnTo>
                    <a:pt x="1736" y="878"/>
                  </a:lnTo>
                  <a:lnTo>
                    <a:pt x="1736" y="878"/>
                  </a:lnTo>
                  <a:close/>
                  <a:moveTo>
                    <a:pt x="1805" y="50"/>
                  </a:moveTo>
                  <a:lnTo>
                    <a:pt x="1805" y="50"/>
                  </a:lnTo>
                  <a:lnTo>
                    <a:pt x="1804" y="38"/>
                  </a:lnTo>
                  <a:lnTo>
                    <a:pt x="1803" y="34"/>
                  </a:lnTo>
                  <a:lnTo>
                    <a:pt x="1800" y="31"/>
                  </a:lnTo>
                  <a:lnTo>
                    <a:pt x="1797" y="29"/>
                  </a:lnTo>
                  <a:lnTo>
                    <a:pt x="1793" y="28"/>
                  </a:lnTo>
                  <a:lnTo>
                    <a:pt x="1783" y="28"/>
                  </a:lnTo>
                  <a:lnTo>
                    <a:pt x="1783" y="28"/>
                  </a:lnTo>
                  <a:lnTo>
                    <a:pt x="1778" y="46"/>
                  </a:lnTo>
                  <a:lnTo>
                    <a:pt x="1778" y="46"/>
                  </a:lnTo>
                  <a:lnTo>
                    <a:pt x="1805" y="50"/>
                  </a:lnTo>
                  <a:lnTo>
                    <a:pt x="1805" y="50"/>
                  </a:lnTo>
                  <a:close/>
                  <a:moveTo>
                    <a:pt x="853" y="272"/>
                  </a:moveTo>
                  <a:lnTo>
                    <a:pt x="853" y="272"/>
                  </a:lnTo>
                  <a:lnTo>
                    <a:pt x="860" y="268"/>
                  </a:lnTo>
                  <a:lnTo>
                    <a:pt x="865" y="268"/>
                  </a:lnTo>
                  <a:lnTo>
                    <a:pt x="871" y="269"/>
                  </a:lnTo>
                  <a:lnTo>
                    <a:pt x="876" y="272"/>
                  </a:lnTo>
                  <a:lnTo>
                    <a:pt x="876" y="272"/>
                  </a:lnTo>
                  <a:lnTo>
                    <a:pt x="905" y="252"/>
                  </a:lnTo>
                  <a:lnTo>
                    <a:pt x="905" y="252"/>
                  </a:lnTo>
                  <a:lnTo>
                    <a:pt x="894" y="250"/>
                  </a:lnTo>
                  <a:lnTo>
                    <a:pt x="889" y="251"/>
                  </a:lnTo>
                  <a:lnTo>
                    <a:pt x="883" y="254"/>
                  </a:lnTo>
                  <a:lnTo>
                    <a:pt x="878" y="261"/>
                  </a:lnTo>
                  <a:lnTo>
                    <a:pt x="878" y="261"/>
                  </a:lnTo>
                  <a:lnTo>
                    <a:pt x="850" y="261"/>
                  </a:lnTo>
                  <a:lnTo>
                    <a:pt x="850" y="261"/>
                  </a:lnTo>
                  <a:lnTo>
                    <a:pt x="853" y="272"/>
                  </a:lnTo>
                  <a:lnTo>
                    <a:pt x="853" y="272"/>
                  </a:lnTo>
                  <a:close/>
                  <a:moveTo>
                    <a:pt x="1329" y="867"/>
                  </a:moveTo>
                  <a:lnTo>
                    <a:pt x="1329" y="867"/>
                  </a:lnTo>
                  <a:lnTo>
                    <a:pt x="1318" y="859"/>
                  </a:lnTo>
                  <a:lnTo>
                    <a:pt x="1310" y="855"/>
                  </a:lnTo>
                  <a:lnTo>
                    <a:pt x="1307" y="853"/>
                  </a:lnTo>
                  <a:lnTo>
                    <a:pt x="1304" y="853"/>
                  </a:lnTo>
                  <a:lnTo>
                    <a:pt x="1299" y="857"/>
                  </a:lnTo>
                  <a:lnTo>
                    <a:pt x="1299" y="857"/>
                  </a:lnTo>
                  <a:lnTo>
                    <a:pt x="1293" y="860"/>
                  </a:lnTo>
                  <a:lnTo>
                    <a:pt x="1293" y="863"/>
                  </a:lnTo>
                  <a:lnTo>
                    <a:pt x="1293" y="866"/>
                  </a:lnTo>
                  <a:lnTo>
                    <a:pt x="1293" y="866"/>
                  </a:lnTo>
                  <a:lnTo>
                    <a:pt x="1306" y="869"/>
                  </a:lnTo>
                  <a:lnTo>
                    <a:pt x="1306" y="869"/>
                  </a:lnTo>
                  <a:lnTo>
                    <a:pt x="1310" y="878"/>
                  </a:lnTo>
                  <a:lnTo>
                    <a:pt x="1310" y="878"/>
                  </a:lnTo>
                  <a:lnTo>
                    <a:pt x="1329" y="867"/>
                  </a:lnTo>
                  <a:lnTo>
                    <a:pt x="1329" y="867"/>
                  </a:lnTo>
                  <a:close/>
                  <a:moveTo>
                    <a:pt x="1720" y="32"/>
                  </a:moveTo>
                  <a:lnTo>
                    <a:pt x="1720" y="32"/>
                  </a:lnTo>
                  <a:lnTo>
                    <a:pt x="1714" y="32"/>
                  </a:lnTo>
                  <a:lnTo>
                    <a:pt x="1708" y="32"/>
                  </a:lnTo>
                  <a:lnTo>
                    <a:pt x="1699" y="34"/>
                  </a:lnTo>
                  <a:lnTo>
                    <a:pt x="1689" y="35"/>
                  </a:lnTo>
                  <a:lnTo>
                    <a:pt x="1679" y="36"/>
                  </a:lnTo>
                  <a:lnTo>
                    <a:pt x="1679" y="36"/>
                  </a:lnTo>
                  <a:lnTo>
                    <a:pt x="1684" y="43"/>
                  </a:lnTo>
                  <a:lnTo>
                    <a:pt x="1686" y="46"/>
                  </a:lnTo>
                  <a:lnTo>
                    <a:pt x="1690" y="49"/>
                  </a:lnTo>
                  <a:lnTo>
                    <a:pt x="1690" y="49"/>
                  </a:lnTo>
                  <a:lnTo>
                    <a:pt x="1693" y="49"/>
                  </a:lnTo>
                  <a:lnTo>
                    <a:pt x="1697" y="49"/>
                  </a:lnTo>
                  <a:lnTo>
                    <a:pt x="1706" y="45"/>
                  </a:lnTo>
                  <a:lnTo>
                    <a:pt x="1714" y="39"/>
                  </a:lnTo>
                  <a:lnTo>
                    <a:pt x="1720" y="32"/>
                  </a:lnTo>
                  <a:lnTo>
                    <a:pt x="1720" y="32"/>
                  </a:lnTo>
                  <a:close/>
                  <a:moveTo>
                    <a:pt x="1751" y="1028"/>
                  </a:moveTo>
                  <a:lnTo>
                    <a:pt x="1751" y="1028"/>
                  </a:lnTo>
                  <a:lnTo>
                    <a:pt x="1746" y="1025"/>
                  </a:lnTo>
                  <a:lnTo>
                    <a:pt x="1742" y="1022"/>
                  </a:lnTo>
                  <a:lnTo>
                    <a:pt x="1738" y="1022"/>
                  </a:lnTo>
                  <a:lnTo>
                    <a:pt x="1733" y="1022"/>
                  </a:lnTo>
                  <a:lnTo>
                    <a:pt x="1726" y="1024"/>
                  </a:lnTo>
                  <a:lnTo>
                    <a:pt x="1718" y="1028"/>
                  </a:lnTo>
                  <a:lnTo>
                    <a:pt x="1718" y="1028"/>
                  </a:lnTo>
                  <a:lnTo>
                    <a:pt x="1720" y="1042"/>
                  </a:lnTo>
                  <a:lnTo>
                    <a:pt x="1720" y="1042"/>
                  </a:lnTo>
                  <a:lnTo>
                    <a:pt x="1725" y="1042"/>
                  </a:lnTo>
                  <a:lnTo>
                    <a:pt x="1729" y="1042"/>
                  </a:lnTo>
                  <a:lnTo>
                    <a:pt x="1738" y="1039"/>
                  </a:lnTo>
                  <a:lnTo>
                    <a:pt x="1744" y="1033"/>
                  </a:lnTo>
                  <a:lnTo>
                    <a:pt x="1751" y="1028"/>
                  </a:lnTo>
                  <a:lnTo>
                    <a:pt x="1751" y="1028"/>
                  </a:lnTo>
                  <a:close/>
                  <a:moveTo>
                    <a:pt x="299" y="326"/>
                  </a:moveTo>
                  <a:lnTo>
                    <a:pt x="299" y="326"/>
                  </a:lnTo>
                  <a:lnTo>
                    <a:pt x="310" y="323"/>
                  </a:lnTo>
                  <a:lnTo>
                    <a:pt x="316" y="323"/>
                  </a:lnTo>
                  <a:lnTo>
                    <a:pt x="318" y="324"/>
                  </a:lnTo>
                  <a:lnTo>
                    <a:pt x="321" y="326"/>
                  </a:lnTo>
                  <a:lnTo>
                    <a:pt x="321" y="326"/>
                  </a:lnTo>
                  <a:lnTo>
                    <a:pt x="323" y="326"/>
                  </a:lnTo>
                  <a:lnTo>
                    <a:pt x="325" y="326"/>
                  </a:lnTo>
                  <a:lnTo>
                    <a:pt x="329" y="324"/>
                  </a:lnTo>
                  <a:lnTo>
                    <a:pt x="331" y="323"/>
                  </a:lnTo>
                  <a:lnTo>
                    <a:pt x="331" y="323"/>
                  </a:lnTo>
                  <a:lnTo>
                    <a:pt x="332" y="320"/>
                  </a:lnTo>
                  <a:lnTo>
                    <a:pt x="332" y="317"/>
                  </a:lnTo>
                  <a:lnTo>
                    <a:pt x="331" y="312"/>
                  </a:lnTo>
                  <a:lnTo>
                    <a:pt x="331" y="312"/>
                  </a:lnTo>
                  <a:lnTo>
                    <a:pt x="328" y="311"/>
                  </a:lnTo>
                  <a:lnTo>
                    <a:pt x="323" y="309"/>
                  </a:lnTo>
                  <a:lnTo>
                    <a:pt x="323" y="309"/>
                  </a:lnTo>
                  <a:lnTo>
                    <a:pt x="307" y="311"/>
                  </a:lnTo>
                  <a:lnTo>
                    <a:pt x="307" y="311"/>
                  </a:lnTo>
                  <a:lnTo>
                    <a:pt x="307" y="312"/>
                  </a:lnTo>
                  <a:lnTo>
                    <a:pt x="307" y="315"/>
                  </a:lnTo>
                  <a:lnTo>
                    <a:pt x="303" y="317"/>
                  </a:lnTo>
                  <a:lnTo>
                    <a:pt x="300" y="319"/>
                  </a:lnTo>
                  <a:lnTo>
                    <a:pt x="299" y="320"/>
                  </a:lnTo>
                  <a:lnTo>
                    <a:pt x="299" y="323"/>
                  </a:lnTo>
                  <a:lnTo>
                    <a:pt x="299" y="326"/>
                  </a:lnTo>
                  <a:lnTo>
                    <a:pt x="299" y="326"/>
                  </a:lnTo>
                  <a:close/>
                  <a:moveTo>
                    <a:pt x="1563" y="898"/>
                  </a:moveTo>
                  <a:lnTo>
                    <a:pt x="1563" y="898"/>
                  </a:lnTo>
                  <a:lnTo>
                    <a:pt x="1563" y="902"/>
                  </a:lnTo>
                  <a:lnTo>
                    <a:pt x="1563" y="905"/>
                  </a:lnTo>
                  <a:lnTo>
                    <a:pt x="1566" y="907"/>
                  </a:lnTo>
                  <a:lnTo>
                    <a:pt x="1569" y="909"/>
                  </a:lnTo>
                  <a:lnTo>
                    <a:pt x="1574" y="913"/>
                  </a:lnTo>
                  <a:lnTo>
                    <a:pt x="1577" y="916"/>
                  </a:lnTo>
                  <a:lnTo>
                    <a:pt x="1578" y="918"/>
                  </a:lnTo>
                  <a:lnTo>
                    <a:pt x="1578" y="918"/>
                  </a:lnTo>
                  <a:lnTo>
                    <a:pt x="1581" y="918"/>
                  </a:lnTo>
                  <a:lnTo>
                    <a:pt x="1581" y="918"/>
                  </a:lnTo>
                  <a:lnTo>
                    <a:pt x="1585" y="916"/>
                  </a:lnTo>
                  <a:lnTo>
                    <a:pt x="1585" y="916"/>
                  </a:lnTo>
                  <a:lnTo>
                    <a:pt x="1589" y="914"/>
                  </a:lnTo>
                  <a:lnTo>
                    <a:pt x="1589" y="914"/>
                  </a:lnTo>
                  <a:lnTo>
                    <a:pt x="1588" y="909"/>
                  </a:lnTo>
                  <a:lnTo>
                    <a:pt x="1588" y="906"/>
                  </a:lnTo>
                  <a:lnTo>
                    <a:pt x="1588" y="905"/>
                  </a:lnTo>
                  <a:lnTo>
                    <a:pt x="1588" y="905"/>
                  </a:lnTo>
                  <a:lnTo>
                    <a:pt x="1589" y="903"/>
                  </a:lnTo>
                  <a:lnTo>
                    <a:pt x="1592" y="902"/>
                  </a:lnTo>
                  <a:lnTo>
                    <a:pt x="1598" y="900"/>
                  </a:lnTo>
                  <a:lnTo>
                    <a:pt x="1598" y="900"/>
                  </a:lnTo>
                  <a:lnTo>
                    <a:pt x="1594" y="898"/>
                  </a:lnTo>
                  <a:lnTo>
                    <a:pt x="1589" y="896"/>
                  </a:lnTo>
                  <a:lnTo>
                    <a:pt x="1581" y="896"/>
                  </a:lnTo>
                  <a:lnTo>
                    <a:pt x="1571" y="898"/>
                  </a:lnTo>
                  <a:lnTo>
                    <a:pt x="1563" y="898"/>
                  </a:lnTo>
                  <a:lnTo>
                    <a:pt x="1563" y="898"/>
                  </a:lnTo>
                  <a:close/>
                  <a:moveTo>
                    <a:pt x="674" y="1031"/>
                  </a:moveTo>
                  <a:lnTo>
                    <a:pt x="674" y="1031"/>
                  </a:lnTo>
                  <a:lnTo>
                    <a:pt x="667" y="1028"/>
                  </a:lnTo>
                  <a:lnTo>
                    <a:pt x="662" y="1025"/>
                  </a:lnTo>
                  <a:lnTo>
                    <a:pt x="659" y="1019"/>
                  </a:lnTo>
                  <a:lnTo>
                    <a:pt x="659" y="1014"/>
                  </a:lnTo>
                  <a:lnTo>
                    <a:pt x="659" y="1014"/>
                  </a:lnTo>
                  <a:lnTo>
                    <a:pt x="653" y="1015"/>
                  </a:lnTo>
                  <a:lnTo>
                    <a:pt x="649" y="1017"/>
                  </a:lnTo>
                  <a:lnTo>
                    <a:pt x="647" y="1019"/>
                  </a:lnTo>
                  <a:lnTo>
                    <a:pt x="644" y="1022"/>
                  </a:lnTo>
                  <a:lnTo>
                    <a:pt x="641" y="1028"/>
                  </a:lnTo>
                  <a:lnTo>
                    <a:pt x="640" y="1036"/>
                  </a:lnTo>
                  <a:lnTo>
                    <a:pt x="640" y="1036"/>
                  </a:lnTo>
                  <a:lnTo>
                    <a:pt x="644" y="1035"/>
                  </a:lnTo>
                  <a:lnTo>
                    <a:pt x="648" y="1035"/>
                  </a:lnTo>
                  <a:lnTo>
                    <a:pt x="656" y="1036"/>
                  </a:lnTo>
                  <a:lnTo>
                    <a:pt x="660" y="1036"/>
                  </a:lnTo>
                  <a:lnTo>
                    <a:pt x="665" y="1036"/>
                  </a:lnTo>
                  <a:lnTo>
                    <a:pt x="670" y="1035"/>
                  </a:lnTo>
                  <a:lnTo>
                    <a:pt x="674" y="1031"/>
                  </a:lnTo>
                  <a:lnTo>
                    <a:pt x="674" y="1031"/>
                  </a:lnTo>
                  <a:close/>
                  <a:moveTo>
                    <a:pt x="1445" y="97"/>
                  </a:moveTo>
                  <a:lnTo>
                    <a:pt x="1445" y="97"/>
                  </a:lnTo>
                  <a:lnTo>
                    <a:pt x="1421" y="92"/>
                  </a:lnTo>
                  <a:lnTo>
                    <a:pt x="1421" y="92"/>
                  </a:lnTo>
                  <a:lnTo>
                    <a:pt x="1416" y="96"/>
                  </a:lnTo>
                  <a:lnTo>
                    <a:pt x="1412" y="101"/>
                  </a:lnTo>
                  <a:lnTo>
                    <a:pt x="1412" y="104"/>
                  </a:lnTo>
                  <a:lnTo>
                    <a:pt x="1411" y="107"/>
                  </a:lnTo>
                  <a:lnTo>
                    <a:pt x="1412" y="110"/>
                  </a:lnTo>
                  <a:lnTo>
                    <a:pt x="1414" y="114"/>
                  </a:lnTo>
                  <a:lnTo>
                    <a:pt x="1414" y="114"/>
                  </a:lnTo>
                  <a:lnTo>
                    <a:pt x="1419" y="114"/>
                  </a:lnTo>
                  <a:lnTo>
                    <a:pt x="1425" y="111"/>
                  </a:lnTo>
                  <a:lnTo>
                    <a:pt x="1425" y="111"/>
                  </a:lnTo>
                  <a:lnTo>
                    <a:pt x="1434" y="106"/>
                  </a:lnTo>
                  <a:lnTo>
                    <a:pt x="1445" y="97"/>
                  </a:lnTo>
                  <a:lnTo>
                    <a:pt x="1445" y="97"/>
                  </a:lnTo>
                  <a:close/>
                  <a:moveTo>
                    <a:pt x="710" y="1064"/>
                  </a:moveTo>
                  <a:lnTo>
                    <a:pt x="710" y="1064"/>
                  </a:lnTo>
                  <a:lnTo>
                    <a:pt x="699" y="1064"/>
                  </a:lnTo>
                  <a:lnTo>
                    <a:pt x="688" y="1064"/>
                  </a:lnTo>
                  <a:lnTo>
                    <a:pt x="678" y="1067"/>
                  </a:lnTo>
                  <a:lnTo>
                    <a:pt x="667" y="1071"/>
                  </a:lnTo>
                  <a:lnTo>
                    <a:pt x="667" y="1071"/>
                  </a:lnTo>
                  <a:lnTo>
                    <a:pt x="678" y="1076"/>
                  </a:lnTo>
                  <a:lnTo>
                    <a:pt x="678" y="1076"/>
                  </a:lnTo>
                  <a:lnTo>
                    <a:pt x="685" y="1078"/>
                  </a:lnTo>
                  <a:lnTo>
                    <a:pt x="685" y="1078"/>
                  </a:lnTo>
                  <a:lnTo>
                    <a:pt x="694" y="1080"/>
                  </a:lnTo>
                  <a:lnTo>
                    <a:pt x="698" y="1080"/>
                  </a:lnTo>
                  <a:lnTo>
                    <a:pt x="701" y="1079"/>
                  </a:lnTo>
                  <a:lnTo>
                    <a:pt x="702" y="1078"/>
                  </a:lnTo>
                  <a:lnTo>
                    <a:pt x="705" y="1075"/>
                  </a:lnTo>
                  <a:lnTo>
                    <a:pt x="710" y="1064"/>
                  </a:lnTo>
                  <a:lnTo>
                    <a:pt x="710" y="1064"/>
                  </a:lnTo>
                  <a:close/>
                  <a:moveTo>
                    <a:pt x="1445" y="875"/>
                  </a:moveTo>
                  <a:lnTo>
                    <a:pt x="1445" y="875"/>
                  </a:lnTo>
                  <a:lnTo>
                    <a:pt x="1448" y="884"/>
                  </a:lnTo>
                  <a:lnTo>
                    <a:pt x="1448" y="884"/>
                  </a:lnTo>
                  <a:lnTo>
                    <a:pt x="1450" y="891"/>
                  </a:lnTo>
                  <a:lnTo>
                    <a:pt x="1451" y="893"/>
                  </a:lnTo>
                  <a:lnTo>
                    <a:pt x="1455" y="893"/>
                  </a:lnTo>
                  <a:lnTo>
                    <a:pt x="1461" y="891"/>
                  </a:lnTo>
                  <a:lnTo>
                    <a:pt x="1461" y="891"/>
                  </a:lnTo>
                  <a:lnTo>
                    <a:pt x="1474" y="888"/>
                  </a:lnTo>
                  <a:lnTo>
                    <a:pt x="1481" y="887"/>
                  </a:lnTo>
                  <a:lnTo>
                    <a:pt x="1488" y="887"/>
                  </a:lnTo>
                  <a:lnTo>
                    <a:pt x="1488" y="887"/>
                  </a:lnTo>
                  <a:lnTo>
                    <a:pt x="1492" y="885"/>
                  </a:lnTo>
                  <a:lnTo>
                    <a:pt x="1492" y="885"/>
                  </a:lnTo>
                  <a:lnTo>
                    <a:pt x="1487" y="882"/>
                  </a:lnTo>
                  <a:lnTo>
                    <a:pt x="1481" y="881"/>
                  </a:lnTo>
                  <a:lnTo>
                    <a:pt x="1470" y="878"/>
                  </a:lnTo>
                  <a:lnTo>
                    <a:pt x="1458" y="878"/>
                  </a:lnTo>
                  <a:lnTo>
                    <a:pt x="1445" y="875"/>
                  </a:lnTo>
                  <a:lnTo>
                    <a:pt x="1445" y="875"/>
                  </a:lnTo>
                  <a:close/>
                  <a:moveTo>
                    <a:pt x="1059" y="133"/>
                  </a:moveTo>
                  <a:lnTo>
                    <a:pt x="1059" y="133"/>
                  </a:lnTo>
                  <a:lnTo>
                    <a:pt x="1063" y="129"/>
                  </a:lnTo>
                  <a:lnTo>
                    <a:pt x="1065" y="125"/>
                  </a:lnTo>
                  <a:lnTo>
                    <a:pt x="1066" y="122"/>
                  </a:lnTo>
                  <a:lnTo>
                    <a:pt x="1066" y="118"/>
                  </a:lnTo>
                  <a:lnTo>
                    <a:pt x="1065" y="110"/>
                  </a:lnTo>
                  <a:lnTo>
                    <a:pt x="1065" y="107"/>
                  </a:lnTo>
                  <a:lnTo>
                    <a:pt x="1066" y="103"/>
                  </a:lnTo>
                  <a:lnTo>
                    <a:pt x="1066" y="103"/>
                  </a:lnTo>
                  <a:lnTo>
                    <a:pt x="1061" y="103"/>
                  </a:lnTo>
                  <a:lnTo>
                    <a:pt x="1055" y="104"/>
                  </a:lnTo>
                  <a:lnTo>
                    <a:pt x="1052" y="107"/>
                  </a:lnTo>
                  <a:lnTo>
                    <a:pt x="1049" y="110"/>
                  </a:lnTo>
                  <a:lnTo>
                    <a:pt x="1048" y="117"/>
                  </a:lnTo>
                  <a:lnTo>
                    <a:pt x="1047" y="125"/>
                  </a:lnTo>
                  <a:lnTo>
                    <a:pt x="1047" y="125"/>
                  </a:lnTo>
                  <a:lnTo>
                    <a:pt x="1059" y="133"/>
                  </a:lnTo>
                  <a:lnTo>
                    <a:pt x="1059" y="133"/>
                  </a:lnTo>
                  <a:close/>
                  <a:moveTo>
                    <a:pt x="482" y="741"/>
                  </a:moveTo>
                  <a:lnTo>
                    <a:pt x="482" y="741"/>
                  </a:lnTo>
                  <a:lnTo>
                    <a:pt x="480" y="736"/>
                  </a:lnTo>
                  <a:lnTo>
                    <a:pt x="480" y="730"/>
                  </a:lnTo>
                  <a:lnTo>
                    <a:pt x="482" y="726"/>
                  </a:lnTo>
                  <a:lnTo>
                    <a:pt x="486" y="722"/>
                  </a:lnTo>
                  <a:lnTo>
                    <a:pt x="486" y="722"/>
                  </a:lnTo>
                  <a:lnTo>
                    <a:pt x="485" y="716"/>
                  </a:lnTo>
                  <a:lnTo>
                    <a:pt x="485" y="716"/>
                  </a:lnTo>
                  <a:lnTo>
                    <a:pt x="462" y="730"/>
                  </a:lnTo>
                  <a:lnTo>
                    <a:pt x="462" y="730"/>
                  </a:lnTo>
                  <a:lnTo>
                    <a:pt x="469" y="741"/>
                  </a:lnTo>
                  <a:lnTo>
                    <a:pt x="469" y="741"/>
                  </a:lnTo>
                  <a:lnTo>
                    <a:pt x="471" y="743"/>
                  </a:lnTo>
                  <a:lnTo>
                    <a:pt x="473" y="745"/>
                  </a:lnTo>
                  <a:lnTo>
                    <a:pt x="482" y="747"/>
                  </a:lnTo>
                  <a:lnTo>
                    <a:pt x="490" y="747"/>
                  </a:lnTo>
                  <a:lnTo>
                    <a:pt x="494" y="747"/>
                  </a:lnTo>
                  <a:lnTo>
                    <a:pt x="497" y="745"/>
                  </a:lnTo>
                  <a:lnTo>
                    <a:pt x="497" y="745"/>
                  </a:lnTo>
                  <a:lnTo>
                    <a:pt x="497" y="743"/>
                  </a:lnTo>
                  <a:lnTo>
                    <a:pt x="497" y="743"/>
                  </a:lnTo>
                  <a:lnTo>
                    <a:pt x="482" y="741"/>
                  </a:lnTo>
                  <a:lnTo>
                    <a:pt x="482" y="741"/>
                  </a:lnTo>
                  <a:close/>
                  <a:moveTo>
                    <a:pt x="1295" y="895"/>
                  </a:moveTo>
                  <a:lnTo>
                    <a:pt x="1295" y="895"/>
                  </a:lnTo>
                  <a:lnTo>
                    <a:pt x="1293" y="889"/>
                  </a:lnTo>
                  <a:lnTo>
                    <a:pt x="1290" y="884"/>
                  </a:lnTo>
                  <a:lnTo>
                    <a:pt x="1285" y="881"/>
                  </a:lnTo>
                  <a:lnTo>
                    <a:pt x="1279" y="878"/>
                  </a:lnTo>
                  <a:lnTo>
                    <a:pt x="1279" y="878"/>
                  </a:lnTo>
                  <a:lnTo>
                    <a:pt x="1278" y="885"/>
                  </a:lnTo>
                  <a:lnTo>
                    <a:pt x="1278" y="885"/>
                  </a:lnTo>
                  <a:lnTo>
                    <a:pt x="1261" y="893"/>
                  </a:lnTo>
                  <a:lnTo>
                    <a:pt x="1261" y="893"/>
                  </a:lnTo>
                  <a:lnTo>
                    <a:pt x="1271" y="900"/>
                  </a:lnTo>
                  <a:lnTo>
                    <a:pt x="1275" y="902"/>
                  </a:lnTo>
                  <a:lnTo>
                    <a:pt x="1278" y="903"/>
                  </a:lnTo>
                  <a:lnTo>
                    <a:pt x="1278" y="903"/>
                  </a:lnTo>
                  <a:lnTo>
                    <a:pt x="1282" y="902"/>
                  </a:lnTo>
                  <a:lnTo>
                    <a:pt x="1286" y="900"/>
                  </a:lnTo>
                  <a:lnTo>
                    <a:pt x="1295" y="895"/>
                  </a:lnTo>
                  <a:lnTo>
                    <a:pt x="1295" y="895"/>
                  </a:lnTo>
                  <a:close/>
                  <a:moveTo>
                    <a:pt x="1113" y="547"/>
                  </a:moveTo>
                  <a:lnTo>
                    <a:pt x="1113" y="547"/>
                  </a:lnTo>
                  <a:lnTo>
                    <a:pt x="1110" y="557"/>
                  </a:lnTo>
                  <a:lnTo>
                    <a:pt x="1110" y="557"/>
                  </a:lnTo>
                  <a:lnTo>
                    <a:pt x="1109" y="561"/>
                  </a:lnTo>
                  <a:lnTo>
                    <a:pt x="1109" y="565"/>
                  </a:lnTo>
                  <a:lnTo>
                    <a:pt x="1112" y="569"/>
                  </a:lnTo>
                  <a:lnTo>
                    <a:pt x="1117" y="571"/>
                  </a:lnTo>
                  <a:lnTo>
                    <a:pt x="1117" y="571"/>
                  </a:lnTo>
                  <a:lnTo>
                    <a:pt x="1124" y="572"/>
                  </a:lnTo>
                  <a:lnTo>
                    <a:pt x="1133" y="572"/>
                  </a:lnTo>
                  <a:lnTo>
                    <a:pt x="1133" y="572"/>
                  </a:lnTo>
                  <a:lnTo>
                    <a:pt x="1135" y="571"/>
                  </a:lnTo>
                  <a:lnTo>
                    <a:pt x="1137" y="569"/>
                  </a:lnTo>
                  <a:lnTo>
                    <a:pt x="1137" y="569"/>
                  </a:lnTo>
                  <a:lnTo>
                    <a:pt x="1135" y="567"/>
                  </a:lnTo>
                  <a:lnTo>
                    <a:pt x="1133" y="564"/>
                  </a:lnTo>
                  <a:lnTo>
                    <a:pt x="1133" y="564"/>
                  </a:lnTo>
                  <a:lnTo>
                    <a:pt x="1126" y="563"/>
                  </a:lnTo>
                  <a:lnTo>
                    <a:pt x="1126" y="563"/>
                  </a:lnTo>
                  <a:lnTo>
                    <a:pt x="1124" y="547"/>
                  </a:lnTo>
                  <a:lnTo>
                    <a:pt x="1124" y="547"/>
                  </a:lnTo>
                  <a:lnTo>
                    <a:pt x="1113" y="547"/>
                  </a:lnTo>
                  <a:lnTo>
                    <a:pt x="1113" y="547"/>
                  </a:lnTo>
                  <a:close/>
                  <a:moveTo>
                    <a:pt x="1178" y="741"/>
                  </a:moveTo>
                  <a:lnTo>
                    <a:pt x="1178" y="741"/>
                  </a:lnTo>
                  <a:lnTo>
                    <a:pt x="1178" y="744"/>
                  </a:lnTo>
                  <a:lnTo>
                    <a:pt x="1177" y="745"/>
                  </a:lnTo>
                  <a:lnTo>
                    <a:pt x="1177" y="745"/>
                  </a:lnTo>
                  <a:lnTo>
                    <a:pt x="1178" y="749"/>
                  </a:lnTo>
                  <a:lnTo>
                    <a:pt x="1181" y="754"/>
                  </a:lnTo>
                  <a:lnTo>
                    <a:pt x="1181" y="754"/>
                  </a:lnTo>
                  <a:lnTo>
                    <a:pt x="1182" y="754"/>
                  </a:lnTo>
                  <a:lnTo>
                    <a:pt x="1185" y="754"/>
                  </a:lnTo>
                  <a:lnTo>
                    <a:pt x="1188" y="751"/>
                  </a:lnTo>
                  <a:lnTo>
                    <a:pt x="1188" y="751"/>
                  </a:lnTo>
                  <a:lnTo>
                    <a:pt x="1192" y="749"/>
                  </a:lnTo>
                  <a:lnTo>
                    <a:pt x="1198" y="749"/>
                  </a:lnTo>
                  <a:lnTo>
                    <a:pt x="1198" y="749"/>
                  </a:lnTo>
                  <a:lnTo>
                    <a:pt x="1206" y="749"/>
                  </a:lnTo>
                  <a:lnTo>
                    <a:pt x="1210" y="748"/>
                  </a:lnTo>
                  <a:lnTo>
                    <a:pt x="1214" y="744"/>
                  </a:lnTo>
                  <a:lnTo>
                    <a:pt x="1214" y="744"/>
                  </a:lnTo>
                  <a:lnTo>
                    <a:pt x="1209" y="730"/>
                  </a:lnTo>
                  <a:lnTo>
                    <a:pt x="1209" y="730"/>
                  </a:lnTo>
                  <a:lnTo>
                    <a:pt x="1203" y="731"/>
                  </a:lnTo>
                  <a:lnTo>
                    <a:pt x="1200" y="733"/>
                  </a:lnTo>
                  <a:lnTo>
                    <a:pt x="1199" y="734"/>
                  </a:lnTo>
                  <a:lnTo>
                    <a:pt x="1199" y="734"/>
                  </a:lnTo>
                  <a:lnTo>
                    <a:pt x="1195" y="738"/>
                  </a:lnTo>
                  <a:lnTo>
                    <a:pt x="1191" y="741"/>
                  </a:lnTo>
                  <a:lnTo>
                    <a:pt x="1185" y="743"/>
                  </a:lnTo>
                  <a:lnTo>
                    <a:pt x="1178" y="741"/>
                  </a:lnTo>
                  <a:lnTo>
                    <a:pt x="1178" y="741"/>
                  </a:lnTo>
                  <a:close/>
                  <a:moveTo>
                    <a:pt x="933" y="662"/>
                  </a:moveTo>
                  <a:lnTo>
                    <a:pt x="933" y="662"/>
                  </a:lnTo>
                  <a:lnTo>
                    <a:pt x="930" y="661"/>
                  </a:lnTo>
                  <a:lnTo>
                    <a:pt x="930" y="661"/>
                  </a:lnTo>
                  <a:lnTo>
                    <a:pt x="926" y="666"/>
                  </a:lnTo>
                  <a:lnTo>
                    <a:pt x="922" y="669"/>
                  </a:lnTo>
                  <a:lnTo>
                    <a:pt x="918" y="671"/>
                  </a:lnTo>
                  <a:lnTo>
                    <a:pt x="911" y="672"/>
                  </a:lnTo>
                  <a:lnTo>
                    <a:pt x="911" y="672"/>
                  </a:lnTo>
                  <a:lnTo>
                    <a:pt x="904" y="673"/>
                  </a:lnTo>
                  <a:lnTo>
                    <a:pt x="900" y="677"/>
                  </a:lnTo>
                  <a:lnTo>
                    <a:pt x="897" y="683"/>
                  </a:lnTo>
                  <a:lnTo>
                    <a:pt x="897" y="690"/>
                  </a:lnTo>
                  <a:lnTo>
                    <a:pt x="897" y="690"/>
                  </a:lnTo>
                  <a:lnTo>
                    <a:pt x="905" y="684"/>
                  </a:lnTo>
                  <a:lnTo>
                    <a:pt x="910" y="683"/>
                  </a:lnTo>
                  <a:lnTo>
                    <a:pt x="914" y="682"/>
                  </a:lnTo>
                  <a:lnTo>
                    <a:pt x="914" y="682"/>
                  </a:lnTo>
                  <a:lnTo>
                    <a:pt x="922" y="680"/>
                  </a:lnTo>
                  <a:lnTo>
                    <a:pt x="932" y="680"/>
                  </a:lnTo>
                  <a:lnTo>
                    <a:pt x="932" y="680"/>
                  </a:lnTo>
                  <a:lnTo>
                    <a:pt x="933" y="662"/>
                  </a:lnTo>
                  <a:lnTo>
                    <a:pt x="933" y="662"/>
                  </a:lnTo>
                  <a:close/>
                  <a:moveTo>
                    <a:pt x="527" y="255"/>
                  </a:moveTo>
                  <a:lnTo>
                    <a:pt x="527" y="255"/>
                  </a:lnTo>
                  <a:lnTo>
                    <a:pt x="532" y="227"/>
                  </a:lnTo>
                  <a:lnTo>
                    <a:pt x="532" y="227"/>
                  </a:lnTo>
                  <a:lnTo>
                    <a:pt x="522" y="232"/>
                  </a:lnTo>
                  <a:lnTo>
                    <a:pt x="518" y="233"/>
                  </a:lnTo>
                  <a:lnTo>
                    <a:pt x="518" y="233"/>
                  </a:lnTo>
                  <a:lnTo>
                    <a:pt x="518" y="236"/>
                  </a:lnTo>
                  <a:lnTo>
                    <a:pt x="518" y="239"/>
                  </a:lnTo>
                  <a:lnTo>
                    <a:pt x="515" y="241"/>
                  </a:lnTo>
                  <a:lnTo>
                    <a:pt x="505" y="247"/>
                  </a:lnTo>
                  <a:lnTo>
                    <a:pt x="505" y="247"/>
                  </a:lnTo>
                  <a:lnTo>
                    <a:pt x="503" y="248"/>
                  </a:lnTo>
                  <a:lnTo>
                    <a:pt x="501" y="251"/>
                  </a:lnTo>
                  <a:lnTo>
                    <a:pt x="501" y="254"/>
                  </a:lnTo>
                  <a:lnTo>
                    <a:pt x="503" y="258"/>
                  </a:lnTo>
                  <a:lnTo>
                    <a:pt x="503" y="258"/>
                  </a:lnTo>
                  <a:lnTo>
                    <a:pt x="515" y="251"/>
                  </a:lnTo>
                  <a:lnTo>
                    <a:pt x="515" y="251"/>
                  </a:lnTo>
                  <a:lnTo>
                    <a:pt x="527" y="255"/>
                  </a:lnTo>
                  <a:lnTo>
                    <a:pt x="527" y="255"/>
                  </a:lnTo>
                  <a:close/>
                  <a:moveTo>
                    <a:pt x="840" y="754"/>
                  </a:moveTo>
                  <a:lnTo>
                    <a:pt x="840" y="754"/>
                  </a:lnTo>
                  <a:lnTo>
                    <a:pt x="814" y="754"/>
                  </a:lnTo>
                  <a:lnTo>
                    <a:pt x="814" y="754"/>
                  </a:lnTo>
                  <a:lnTo>
                    <a:pt x="818" y="761"/>
                  </a:lnTo>
                  <a:lnTo>
                    <a:pt x="818" y="761"/>
                  </a:lnTo>
                  <a:lnTo>
                    <a:pt x="815" y="765"/>
                  </a:lnTo>
                  <a:lnTo>
                    <a:pt x="814" y="767"/>
                  </a:lnTo>
                  <a:lnTo>
                    <a:pt x="814" y="770"/>
                  </a:lnTo>
                  <a:lnTo>
                    <a:pt x="814" y="776"/>
                  </a:lnTo>
                  <a:lnTo>
                    <a:pt x="814" y="776"/>
                  </a:lnTo>
                  <a:lnTo>
                    <a:pt x="831" y="766"/>
                  </a:lnTo>
                  <a:lnTo>
                    <a:pt x="831" y="766"/>
                  </a:lnTo>
                  <a:lnTo>
                    <a:pt x="840" y="769"/>
                  </a:lnTo>
                  <a:lnTo>
                    <a:pt x="840" y="769"/>
                  </a:lnTo>
                  <a:lnTo>
                    <a:pt x="840" y="754"/>
                  </a:lnTo>
                  <a:lnTo>
                    <a:pt x="840" y="754"/>
                  </a:lnTo>
                  <a:close/>
                  <a:moveTo>
                    <a:pt x="1688" y="763"/>
                  </a:moveTo>
                  <a:lnTo>
                    <a:pt x="1688" y="763"/>
                  </a:lnTo>
                  <a:lnTo>
                    <a:pt x="1696" y="767"/>
                  </a:lnTo>
                  <a:lnTo>
                    <a:pt x="1704" y="770"/>
                  </a:lnTo>
                  <a:lnTo>
                    <a:pt x="1704" y="770"/>
                  </a:lnTo>
                  <a:lnTo>
                    <a:pt x="1707" y="770"/>
                  </a:lnTo>
                  <a:lnTo>
                    <a:pt x="1710" y="769"/>
                  </a:lnTo>
                  <a:lnTo>
                    <a:pt x="1715" y="767"/>
                  </a:lnTo>
                  <a:lnTo>
                    <a:pt x="1715" y="767"/>
                  </a:lnTo>
                  <a:lnTo>
                    <a:pt x="1714" y="763"/>
                  </a:lnTo>
                  <a:lnTo>
                    <a:pt x="1711" y="761"/>
                  </a:lnTo>
                  <a:lnTo>
                    <a:pt x="1711" y="761"/>
                  </a:lnTo>
                  <a:lnTo>
                    <a:pt x="1708" y="759"/>
                  </a:lnTo>
                  <a:lnTo>
                    <a:pt x="1707" y="758"/>
                  </a:lnTo>
                  <a:lnTo>
                    <a:pt x="1707" y="752"/>
                  </a:lnTo>
                  <a:lnTo>
                    <a:pt x="1707" y="752"/>
                  </a:lnTo>
                  <a:lnTo>
                    <a:pt x="1707" y="748"/>
                  </a:lnTo>
                  <a:lnTo>
                    <a:pt x="1707" y="748"/>
                  </a:lnTo>
                  <a:lnTo>
                    <a:pt x="1696" y="744"/>
                  </a:lnTo>
                  <a:lnTo>
                    <a:pt x="1696" y="744"/>
                  </a:lnTo>
                  <a:lnTo>
                    <a:pt x="1688" y="763"/>
                  </a:lnTo>
                  <a:lnTo>
                    <a:pt x="1688" y="763"/>
                  </a:lnTo>
                  <a:close/>
                  <a:moveTo>
                    <a:pt x="1108" y="845"/>
                  </a:moveTo>
                  <a:lnTo>
                    <a:pt x="1108" y="845"/>
                  </a:lnTo>
                  <a:lnTo>
                    <a:pt x="1101" y="842"/>
                  </a:lnTo>
                  <a:lnTo>
                    <a:pt x="1095" y="839"/>
                  </a:lnTo>
                  <a:lnTo>
                    <a:pt x="1091" y="839"/>
                  </a:lnTo>
                  <a:lnTo>
                    <a:pt x="1087" y="839"/>
                  </a:lnTo>
                  <a:lnTo>
                    <a:pt x="1084" y="839"/>
                  </a:lnTo>
                  <a:lnTo>
                    <a:pt x="1080" y="844"/>
                  </a:lnTo>
                  <a:lnTo>
                    <a:pt x="1080" y="844"/>
                  </a:lnTo>
                  <a:lnTo>
                    <a:pt x="1088" y="852"/>
                  </a:lnTo>
                  <a:lnTo>
                    <a:pt x="1088" y="852"/>
                  </a:lnTo>
                  <a:lnTo>
                    <a:pt x="1112" y="853"/>
                  </a:lnTo>
                  <a:lnTo>
                    <a:pt x="1112" y="853"/>
                  </a:lnTo>
                  <a:lnTo>
                    <a:pt x="1121" y="838"/>
                  </a:lnTo>
                  <a:lnTo>
                    <a:pt x="1121" y="838"/>
                  </a:lnTo>
                  <a:lnTo>
                    <a:pt x="1116" y="835"/>
                  </a:lnTo>
                  <a:lnTo>
                    <a:pt x="1113" y="835"/>
                  </a:lnTo>
                  <a:lnTo>
                    <a:pt x="1110" y="838"/>
                  </a:lnTo>
                  <a:lnTo>
                    <a:pt x="1108" y="845"/>
                  </a:lnTo>
                  <a:lnTo>
                    <a:pt x="1108" y="845"/>
                  </a:lnTo>
                  <a:close/>
                  <a:moveTo>
                    <a:pt x="807" y="982"/>
                  </a:moveTo>
                  <a:lnTo>
                    <a:pt x="807" y="982"/>
                  </a:lnTo>
                  <a:lnTo>
                    <a:pt x="803" y="981"/>
                  </a:lnTo>
                  <a:lnTo>
                    <a:pt x="799" y="979"/>
                  </a:lnTo>
                  <a:lnTo>
                    <a:pt x="795" y="974"/>
                  </a:lnTo>
                  <a:lnTo>
                    <a:pt x="791" y="968"/>
                  </a:lnTo>
                  <a:lnTo>
                    <a:pt x="788" y="963"/>
                  </a:lnTo>
                  <a:lnTo>
                    <a:pt x="788" y="963"/>
                  </a:lnTo>
                  <a:lnTo>
                    <a:pt x="784" y="968"/>
                  </a:lnTo>
                  <a:lnTo>
                    <a:pt x="778" y="972"/>
                  </a:lnTo>
                  <a:lnTo>
                    <a:pt x="773" y="977"/>
                  </a:lnTo>
                  <a:lnTo>
                    <a:pt x="771" y="979"/>
                  </a:lnTo>
                  <a:lnTo>
                    <a:pt x="771" y="983"/>
                  </a:lnTo>
                  <a:lnTo>
                    <a:pt x="771" y="983"/>
                  </a:lnTo>
                  <a:lnTo>
                    <a:pt x="779" y="985"/>
                  </a:lnTo>
                  <a:lnTo>
                    <a:pt x="789" y="986"/>
                  </a:lnTo>
                  <a:lnTo>
                    <a:pt x="797" y="986"/>
                  </a:lnTo>
                  <a:lnTo>
                    <a:pt x="802" y="983"/>
                  </a:lnTo>
                  <a:lnTo>
                    <a:pt x="807" y="982"/>
                  </a:lnTo>
                  <a:lnTo>
                    <a:pt x="807" y="982"/>
                  </a:lnTo>
                  <a:close/>
                  <a:moveTo>
                    <a:pt x="498" y="1008"/>
                  </a:moveTo>
                  <a:lnTo>
                    <a:pt x="498" y="1008"/>
                  </a:lnTo>
                  <a:lnTo>
                    <a:pt x="475" y="1010"/>
                  </a:lnTo>
                  <a:lnTo>
                    <a:pt x="475" y="1010"/>
                  </a:lnTo>
                  <a:lnTo>
                    <a:pt x="471" y="1017"/>
                  </a:lnTo>
                  <a:lnTo>
                    <a:pt x="469" y="1021"/>
                  </a:lnTo>
                  <a:lnTo>
                    <a:pt x="469" y="1024"/>
                  </a:lnTo>
                  <a:lnTo>
                    <a:pt x="471" y="1025"/>
                  </a:lnTo>
                  <a:lnTo>
                    <a:pt x="471" y="1025"/>
                  </a:lnTo>
                  <a:lnTo>
                    <a:pt x="483" y="1028"/>
                  </a:lnTo>
                  <a:lnTo>
                    <a:pt x="489" y="1028"/>
                  </a:lnTo>
                  <a:lnTo>
                    <a:pt x="491" y="1026"/>
                  </a:lnTo>
                  <a:lnTo>
                    <a:pt x="494" y="1024"/>
                  </a:lnTo>
                  <a:lnTo>
                    <a:pt x="496" y="1019"/>
                  </a:lnTo>
                  <a:lnTo>
                    <a:pt x="498" y="1008"/>
                  </a:lnTo>
                  <a:lnTo>
                    <a:pt x="498" y="1008"/>
                  </a:lnTo>
                  <a:close/>
                  <a:moveTo>
                    <a:pt x="623" y="240"/>
                  </a:moveTo>
                  <a:lnTo>
                    <a:pt x="623" y="240"/>
                  </a:lnTo>
                  <a:lnTo>
                    <a:pt x="624" y="233"/>
                  </a:lnTo>
                  <a:lnTo>
                    <a:pt x="624" y="233"/>
                  </a:lnTo>
                  <a:lnTo>
                    <a:pt x="604" y="232"/>
                  </a:lnTo>
                  <a:lnTo>
                    <a:pt x="604" y="232"/>
                  </a:lnTo>
                  <a:lnTo>
                    <a:pt x="601" y="234"/>
                  </a:lnTo>
                  <a:lnTo>
                    <a:pt x="601" y="237"/>
                  </a:lnTo>
                  <a:lnTo>
                    <a:pt x="602" y="240"/>
                  </a:lnTo>
                  <a:lnTo>
                    <a:pt x="604" y="243"/>
                  </a:lnTo>
                  <a:lnTo>
                    <a:pt x="606" y="248"/>
                  </a:lnTo>
                  <a:lnTo>
                    <a:pt x="608" y="251"/>
                  </a:lnTo>
                  <a:lnTo>
                    <a:pt x="608" y="254"/>
                  </a:lnTo>
                  <a:lnTo>
                    <a:pt x="608" y="254"/>
                  </a:lnTo>
                  <a:lnTo>
                    <a:pt x="634" y="247"/>
                  </a:lnTo>
                  <a:lnTo>
                    <a:pt x="634" y="247"/>
                  </a:lnTo>
                  <a:lnTo>
                    <a:pt x="623" y="240"/>
                  </a:lnTo>
                  <a:lnTo>
                    <a:pt x="623" y="240"/>
                  </a:lnTo>
                  <a:close/>
                  <a:moveTo>
                    <a:pt x="1066" y="223"/>
                  </a:moveTo>
                  <a:lnTo>
                    <a:pt x="1066" y="223"/>
                  </a:lnTo>
                  <a:lnTo>
                    <a:pt x="1067" y="221"/>
                  </a:lnTo>
                  <a:lnTo>
                    <a:pt x="1069" y="219"/>
                  </a:lnTo>
                  <a:lnTo>
                    <a:pt x="1074" y="216"/>
                  </a:lnTo>
                  <a:lnTo>
                    <a:pt x="1077" y="215"/>
                  </a:lnTo>
                  <a:lnTo>
                    <a:pt x="1077" y="212"/>
                  </a:lnTo>
                  <a:lnTo>
                    <a:pt x="1077" y="209"/>
                  </a:lnTo>
                  <a:lnTo>
                    <a:pt x="1074" y="205"/>
                  </a:lnTo>
                  <a:lnTo>
                    <a:pt x="1074" y="205"/>
                  </a:lnTo>
                  <a:lnTo>
                    <a:pt x="1067" y="212"/>
                  </a:lnTo>
                  <a:lnTo>
                    <a:pt x="1067" y="212"/>
                  </a:lnTo>
                  <a:lnTo>
                    <a:pt x="1045" y="207"/>
                  </a:lnTo>
                  <a:lnTo>
                    <a:pt x="1045" y="207"/>
                  </a:lnTo>
                  <a:lnTo>
                    <a:pt x="1047" y="218"/>
                  </a:lnTo>
                  <a:lnTo>
                    <a:pt x="1047" y="218"/>
                  </a:lnTo>
                  <a:lnTo>
                    <a:pt x="1044" y="219"/>
                  </a:lnTo>
                  <a:lnTo>
                    <a:pt x="1041" y="219"/>
                  </a:lnTo>
                  <a:lnTo>
                    <a:pt x="1038" y="222"/>
                  </a:lnTo>
                  <a:lnTo>
                    <a:pt x="1040" y="225"/>
                  </a:lnTo>
                  <a:lnTo>
                    <a:pt x="1040" y="225"/>
                  </a:lnTo>
                  <a:lnTo>
                    <a:pt x="1066" y="223"/>
                  </a:lnTo>
                  <a:lnTo>
                    <a:pt x="1066" y="223"/>
                  </a:lnTo>
                  <a:close/>
                  <a:moveTo>
                    <a:pt x="1049" y="754"/>
                  </a:moveTo>
                  <a:lnTo>
                    <a:pt x="1049" y="754"/>
                  </a:lnTo>
                  <a:lnTo>
                    <a:pt x="1045" y="747"/>
                  </a:lnTo>
                  <a:lnTo>
                    <a:pt x="1044" y="744"/>
                  </a:lnTo>
                  <a:lnTo>
                    <a:pt x="1040" y="743"/>
                  </a:lnTo>
                  <a:lnTo>
                    <a:pt x="1040" y="743"/>
                  </a:lnTo>
                  <a:lnTo>
                    <a:pt x="1030" y="745"/>
                  </a:lnTo>
                  <a:lnTo>
                    <a:pt x="1022" y="749"/>
                  </a:lnTo>
                  <a:lnTo>
                    <a:pt x="1022" y="749"/>
                  </a:lnTo>
                  <a:lnTo>
                    <a:pt x="1019" y="752"/>
                  </a:lnTo>
                  <a:lnTo>
                    <a:pt x="1018" y="755"/>
                  </a:lnTo>
                  <a:lnTo>
                    <a:pt x="1018" y="755"/>
                  </a:lnTo>
                  <a:lnTo>
                    <a:pt x="1018" y="758"/>
                  </a:lnTo>
                  <a:lnTo>
                    <a:pt x="1019" y="759"/>
                  </a:lnTo>
                  <a:lnTo>
                    <a:pt x="1022" y="761"/>
                  </a:lnTo>
                  <a:lnTo>
                    <a:pt x="1025" y="761"/>
                  </a:lnTo>
                  <a:lnTo>
                    <a:pt x="1025" y="761"/>
                  </a:lnTo>
                  <a:lnTo>
                    <a:pt x="1029" y="759"/>
                  </a:lnTo>
                  <a:lnTo>
                    <a:pt x="1031" y="761"/>
                  </a:lnTo>
                  <a:lnTo>
                    <a:pt x="1034" y="765"/>
                  </a:lnTo>
                  <a:lnTo>
                    <a:pt x="1034" y="765"/>
                  </a:lnTo>
                  <a:lnTo>
                    <a:pt x="1049" y="754"/>
                  </a:lnTo>
                  <a:lnTo>
                    <a:pt x="1049" y="754"/>
                  </a:lnTo>
                  <a:close/>
                  <a:moveTo>
                    <a:pt x="1668" y="528"/>
                  </a:moveTo>
                  <a:lnTo>
                    <a:pt x="1668" y="528"/>
                  </a:lnTo>
                  <a:lnTo>
                    <a:pt x="1657" y="529"/>
                  </a:lnTo>
                  <a:lnTo>
                    <a:pt x="1653" y="531"/>
                  </a:lnTo>
                  <a:lnTo>
                    <a:pt x="1650" y="531"/>
                  </a:lnTo>
                  <a:lnTo>
                    <a:pt x="1650" y="531"/>
                  </a:lnTo>
                  <a:lnTo>
                    <a:pt x="1649" y="533"/>
                  </a:lnTo>
                  <a:lnTo>
                    <a:pt x="1648" y="536"/>
                  </a:lnTo>
                  <a:lnTo>
                    <a:pt x="1646" y="542"/>
                  </a:lnTo>
                  <a:lnTo>
                    <a:pt x="1646" y="542"/>
                  </a:lnTo>
                  <a:lnTo>
                    <a:pt x="1642" y="543"/>
                  </a:lnTo>
                  <a:lnTo>
                    <a:pt x="1638" y="543"/>
                  </a:lnTo>
                  <a:lnTo>
                    <a:pt x="1636" y="545"/>
                  </a:lnTo>
                  <a:lnTo>
                    <a:pt x="1635" y="546"/>
                  </a:lnTo>
                  <a:lnTo>
                    <a:pt x="1635" y="549"/>
                  </a:lnTo>
                  <a:lnTo>
                    <a:pt x="1635" y="551"/>
                  </a:lnTo>
                  <a:lnTo>
                    <a:pt x="1635" y="551"/>
                  </a:lnTo>
                  <a:lnTo>
                    <a:pt x="1659" y="549"/>
                  </a:lnTo>
                  <a:lnTo>
                    <a:pt x="1659" y="549"/>
                  </a:lnTo>
                  <a:lnTo>
                    <a:pt x="1668" y="528"/>
                  </a:lnTo>
                  <a:lnTo>
                    <a:pt x="1668" y="528"/>
                  </a:lnTo>
                  <a:close/>
                  <a:moveTo>
                    <a:pt x="356" y="395"/>
                  </a:moveTo>
                  <a:lnTo>
                    <a:pt x="356" y="395"/>
                  </a:lnTo>
                  <a:lnTo>
                    <a:pt x="335" y="381"/>
                  </a:lnTo>
                  <a:lnTo>
                    <a:pt x="335" y="381"/>
                  </a:lnTo>
                  <a:lnTo>
                    <a:pt x="334" y="381"/>
                  </a:lnTo>
                  <a:lnTo>
                    <a:pt x="331" y="383"/>
                  </a:lnTo>
                  <a:lnTo>
                    <a:pt x="331" y="383"/>
                  </a:lnTo>
                  <a:lnTo>
                    <a:pt x="336" y="391"/>
                  </a:lnTo>
                  <a:lnTo>
                    <a:pt x="336" y="391"/>
                  </a:lnTo>
                  <a:lnTo>
                    <a:pt x="332" y="396"/>
                  </a:lnTo>
                  <a:lnTo>
                    <a:pt x="331" y="401"/>
                  </a:lnTo>
                  <a:lnTo>
                    <a:pt x="331" y="401"/>
                  </a:lnTo>
                  <a:lnTo>
                    <a:pt x="332" y="405"/>
                  </a:lnTo>
                  <a:lnTo>
                    <a:pt x="335" y="407"/>
                  </a:lnTo>
                  <a:lnTo>
                    <a:pt x="335" y="407"/>
                  </a:lnTo>
                  <a:lnTo>
                    <a:pt x="343" y="406"/>
                  </a:lnTo>
                  <a:lnTo>
                    <a:pt x="352" y="405"/>
                  </a:lnTo>
                  <a:lnTo>
                    <a:pt x="352" y="405"/>
                  </a:lnTo>
                  <a:lnTo>
                    <a:pt x="353" y="402"/>
                  </a:lnTo>
                  <a:lnTo>
                    <a:pt x="354" y="401"/>
                  </a:lnTo>
                  <a:lnTo>
                    <a:pt x="356" y="395"/>
                  </a:lnTo>
                  <a:lnTo>
                    <a:pt x="356" y="395"/>
                  </a:lnTo>
                  <a:close/>
                  <a:moveTo>
                    <a:pt x="671" y="852"/>
                  </a:moveTo>
                  <a:lnTo>
                    <a:pt x="671" y="852"/>
                  </a:lnTo>
                  <a:lnTo>
                    <a:pt x="656" y="845"/>
                  </a:lnTo>
                  <a:lnTo>
                    <a:pt x="656" y="845"/>
                  </a:lnTo>
                  <a:lnTo>
                    <a:pt x="642" y="851"/>
                  </a:lnTo>
                  <a:lnTo>
                    <a:pt x="642" y="851"/>
                  </a:lnTo>
                  <a:lnTo>
                    <a:pt x="644" y="864"/>
                  </a:lnTo>
                  <a:lnTo>
                    <a:pt x="644" y="864"/>
                  </a:lnTo>
                  <a:lnTo>
                    <a:pt x="655" y="863"/>
                  </a:lnTo>
                  <a:lnTo>
                    <a:pt x="663" y="862"/>
                  </a:lnTo>
                  <a:lnTo>
                    <a:pt x="669" y="857"/>
                  </a:lnTo>
                  <a:lnTo>
                    <a:pt x="671" y="852"/>
                  </a:lnTo>
                  <a:lnTo>
                    <a:pt x="671" y="852"/>
                  </a:lnTo>
                  <a:close/>
                  <a:moveTo>
                    <a:pt x="1798" y="1139"/>
                  </a:moveTo>
                  <a:lnTo>
                    <a:pt x="1798" y="1139"/>
                  </a:lnTo>
                  <a:lnTo>
                    <a:pt x="1803" y="1139"/>
                  </a:lnTo>
                  <a:lnTo>
                    <a:pt x="1803" y="1139"/>
                  </a:lnTo>
                  <a:lnTo>
                    <a:pt x="1810" y="1136"/>
                  </a:lnTo>
                  <a:lnTo>
                    <a:pt x="1810" y="1136"/>
                  </a:lnTo>
                  <a:lnTo>
                    <a:pt x="1808" y="1132"/>
                  </a:lnTo>
                  <a:lnTo>
                    <a:pt x="1805" y="1130"/>
                  </a:lnTo>
                  <a:lnTo>
                    <a:pt x="1805" y="1130"/>
                  </a:lnTo>
                  <a:lnTo>
                    <a:pt x="1798" y="1127"/>
                  </a:lnTo>
                  <a:lnTo>
                    <a:pt x="1792" y="1126"/>
                  </a:lnTo>
                  <a:lnTo>
                    <a:pt x="1792" y="1126"/>
                  </a:lnTo>
                  <a:lnTo>
                    <a:pt x="1786" y="1132"/>
                  </a:lnTo>
                  <a:lnTo>
                    <a:pt x="1780" y="1136"/>
                  </a:lnTo>
                  <a:lnTo>
                    <a:pt x="1779" y="1137"/>
                  </a:lnTo>
                  <a:lnTo>
                    <a:pt x="1778" y="1140"/>
                  </a:lnTo>
                  <a:lnTo>
                    <a:pt x="1778" y="1143"/>
                  </a:lnTo>
                  <a:lnTo>
                    <a:pt x="1779" y="1147"/>
                  </a:lnTo>
                  <a:lnTo>
                    <a:pt x="1779" y="1147"/>
                  </a:lnTo>
                  <a:lnTo>
                    <a:pt x="1787" y="1147"/>
                  </a:lnTo>
                  <a:lnTo>
                    <a:pt x="1792" y="1147"/>
                  </a:lnTo>
                  <a:lnTo>
                    <a:pt x="1794" y="1144"/>
                  </a:lnTo>
                  <a:lnTo>
                    <a:pt x="1798" y="1139"/>
                  </a:lnTo>
                  <a:lnTo>
                    <a:pt x="1798" y="1139"/>
                  </a:lnTo>
                  <a:close/>
                  <a:moveTo>
                    <a:pt x="1223" y="466"/>
                  </a:moveTo>
                  <a:lnTo>
                    <a:pt x="1223" y="466"/>
                  </a:lnTo>
                  <a:lnTo>
                    <a:pt x="1223" y="449"/>
                  </a:lnTo>
                  <a:lnTo>
                    <a:pt x="1223" y="449"/>
                  </a:lnTo>
                  <a:lnTo>
                    <a:pt x="1220" y="449"/>
                  </a:lnTo>
                  <a:lnTo>
                    <a:pt x="1220" y="449"/>
                  </a:lnTo>
                  <a:lnTo>
                    <a:pt x="1213" y="459"/>
                  </a:lnTo>
                  <a:lnTo>
                    <a:pt x="1213" y="459"/>
                  </a:lnTo>
                  <a:lnTo>
                    <a:pt x="1207" y="456"/>
                  </a:lnTo>
                  <a:lnTo>
                    <a:pt x="1203" y="456"/>
                  </a:lnTo>
                  <a:lnTo>
                    <a:pt x="1200" y="457"/>
                  </a:lnTo>
                  <a:lnTo>
                    <a:pt x="1198" y="459"/>
                  </a:lnTo>
                  <a:lnTo>
                    <a:pt x="1192" y="463"/>
                  </a:lnTo>
                  <a:lnTo>
                    <a:pt x="1188" y="468"/>
                  </a:lnTo>
                  <a:lnTo>
                    <a:pt x="1188" y="468"/>
                  </a:lnTo>
                  <a:lnTo>
                    <a:pt x="1189" y="471"/>
                  </a:lnTo>
                  <a:lnTo>
                    <a:pt x="1189" y="471"/>
                  </a:lnTo>
                  <a:lnTo>
                    <a:pt x="1210" y="468"/>
                  </a:lnTo>
                  <a:lnTo>
                    <a:pt x="1210" y="468"/>
                  </a:lnTo>
                  <a:lnTo>
                    <a:pt x="1223" y="466"/>
                  </a:lnTo>
                  <a:lnTo>
                    <a:pt x="1223" y="466"/>
                  </a:lnTo>
                  <a:close/>
                  <a:moveTo>
                    <a:pt x="922" y="783"/>
                  </a:moveTo>
                  <a:lnTo>
                    <a:pt x="922" y="783"/>
                  </a:lnTo>
                  <a:lnTo>
                    <a:pt x="921" y="785"/>
                  </a:lnTo>
                  <a:lnTo>
                    <a:pt x="921" y="785"/>
                  </a:lnTo>
                  <a:lnTo>
                    <a:pt x="926" y="797"/>
                  </a:lnTo>
                  <a:lnTo>
                    <a:pt x="926" y="797"/>
                  </a:lnTo>
                  <a:lnTo>
                    <a:pt x="915" y="803"/>
                  </a:lnTo>
                  <a:lnTo>
                    <a:pt x="915" y="803"/>
                  </a:lnTo>
                  <a:lnTo>
                    <a:pt x="921" y="806"/>
                  </a:lnTo>
                  <a:lnTo>
                    <a:pt x="923" y="808"/>
                  </a:lnTo>
                  <a:lnTo>
                    <a:pt x="926" y="808"/>
                  </a:lnTo>
                  <a:lnTo>
                    <a:pt x="929" y="805"/>
                  </a:lnTo>
                  <a:lnTo>
                    <a:pt x="929" y="805"/>
                  </a:lnTo>
                  <a:lnTo>
                    <a:pt x="948" y="788"/>
                  </a:lnTo>
                  <a:lnTo>
                    <a:pt x="948" y="788"/>
                  </a:lnTo>
                  <a:lnTo>
                    <a:pt x="946" y="785"/>
                  </a:lnTo>
                  <a:lnTo>
                    <a:pt x="943" y="785"/>
                  </a:lnTo>
                  <a:lnTo>
                    <a:pt x="939" y="785"/>
                  </a:lnTo>
                  <a:lnTo>
                    <a:pt x="936" y="785"/>
                  </a:lnTo>
                  <a:lnTo>
                    <a:pt x="936" y="785"/>
                  </a:lnTo>
                  <a:lnTo>
                    <a:pt x="929" y="785"/>
                  </a:lnTo>
                  <a:lnTo>
                    <a:pt x="922" y="783"/>
                  </a:lnTo>
                  <a:lnTo>
                    <a:pt x="922" y="783"/>
                  </a:lnTo>
                  <a:close/>
                  <a:moveTo>
                    <a:pt x="1774" y="896"/>
                  </a:moveTo>
                  <a:lnTo>
                    <a:pt x="1774" y="896"/>
                  </a:lnTo>
                  <a:lnTo>
                    <a:pt x="1756" y="911"/>
                  </a:lnTo>
                  <a:lnTo>
                    <a:pt x="1756" y="911"/>
                  </a:lnTo>
                  <a:lnTo>
                    <a:pt x="1776" y="917"/>
                  </a:lnTo>
                  <a:lnTo>
                    <a:pt x="1776" y="917"/>
                  </a:lnTo>
                  <a:lnTo>
                    <a:pt x="1779" y="918"/>
                  </a:lnTo>
                  <a:lnTo>
                    <a:pt x="1783" y="917"/>
                  </a:lnTo>
                  <a:lnTo>
                    <a:pt x="1785" y="914"/>
                  </a:lnTo>
                  <a:lnTo>
                    <a:pt x="1786" y="911"/>
                  </a:lnTo>
                  <a:lnTo>
                    <a:pt x="1786" y="911"/>
                  </a:lnTo>
                  <a:lnTo>
                    <a:pt x="1786" y="907"/>
                  </a:lnTo>
                  <a:lnTo>
                    <a:pt x="1785" y="903"/>
                  </a:lnTo>
                  <a:lnTo>
                    <a:pt x="1780" y="899"/>
                  </a:lnTo>
                  <a:lnTo>
                    <a:pt x="1774" y="896"/>
                  </a:lnTo>
                  <a:lnTo>
                    <a:pt x="1774" y="896"/>
                  </a:lnTo>
                  <a:close/>
                  <a:moveTo>
                    <a:pt x="1530" y="248"/>
                  </a:moveTo>
                  <a:lnTo>
                    <a:pt x="1530" y="248"/>
                  </a:lnTo>
                  <a:lnTo>
                    <a:pt x="1528" y="240"/>
                  </a:lnTo>
                  <a:lnTo>
                    <a:pt x="1528" y="240"/>
                  </a:lnTo>
                  <a:lnTo>
                    <a:pt x="1528" y="237"/>
                  </a:lnTo>
                  <a:lnTo>
                    <a:pt x="1526" y="236"/>
                  </a:lnTo>
                  <a:lnTo>
                    <a:pt x="1523" y="236"/>
                  </a:lnTo>
                  <a:lnTo>
                    <a:pt x="1520" y="236"/>
                  </a:lnTo>
                  <a:lnTo>
                    <a:pt x="1520" y="236"/>
                  </a:lnTo>
                  <a:lnTo>
                    <a:pt x="1516" y="240"/>
                  </a:lnTo>
                  <a:lnTo>
                    <a:pt x="1513" y="244"/>
                  </a:lnTo>
                  <a:lnTo>
                    <a:pt x="1513" y="244"/>
                  </a:lnTo>
                  <a:lnTo>
                    <a:pt x="1515" y="248"/>
                  </a:lnTo>
                  <a:lnTo>
                    <a:pt x="1519" y="251"/>
                  </a:lnTo>
                  <a:lnTo>
                    <a:pt x="1524" y="254"/>
                  </a:lnTo>
                  <a:lnTo>
                    <a:pt x="1530" y="255"/>
                  </a:lnTo>
                  <a:lnTo>
                    <a:pt x="1530" y="255"/>
                  </a:lnTo>
                  <a:lnTo>
                    <a:pt x="1538" y="254"/>
                  </a:lnTo>
                  <a:lnTo>
                    <a:pt x="1538" y="254"/>
                  </a:lnTo>
                  <a:lnTo>
                    <a:pt x="1540" y="259"/>
                  </a:lnTo>
                  <a:lnTo>
                    <a:pt x="1542" y="262"/>
                  </a:lnTo>
                  <a:lnTo>
                    <a:pt x="1546" y="262"/>
                  </a:lnTo>
                  <a:lnTo>
                    <a:pt x="1552" y="262"/>
                  </a:lnTo>
                  <a:lnTo>
                    <a:pt x="1552" y="262"/>
                  </a:lnTo>
                  <a:lnTo>
                    <a:pt x="1541" y="245"/>
                  </a:lnTo>
                  <a:lnTo>
                    <a:pt x="1541" y="245"/>
                  </a:lnTo>
                  <a:lnTo>
                    <a:pt x="1530" y="248"/>
                  </a:lnTo>
                  <a:lnTo>
                    <a:pt x="1530" y="248"/>
                  </a:lnTo>
                  <a:close/>
                  <a:moveTo>
                    <a:pt x="1541" y="1064"/>
                  </a:moveTo>
                  <a:lnTo>
                    <a:pt x="1541" y="1064"/>
                  </a:lnTo>
                  <a:lnTo>
                    <a:pt x="1563" y="1065"/>
                  </a:lnTo>
                  <a:lnTo>
                    <a:pt x="1563" y="1065"/>
                  </a:lnTo>
                  <a:lnTo>
                    <a:pt x="1570" y="1076"/>
                  </a:lnTo>
                  <a:lnTo>
                    <a:pt x="1570" y="1076"/>
                  </a:lnTo>
                  <a:lnTo>
                    <a:pt x="1573" y="1076"/>
                  </a:lnTo>
                  <a:lnTo>
                    <a:pt x="1576" y="1075"/>
                  </a:lnTo>
                  <a:lnTo>
                    <a:pt x="1577" y="1073"/>
                  </a:lnTo>
                  <a:lnTo>
                    <a:pt x="1578" y="1071"/>
                  </a:lnTo>
                  <a:lnTo>
                    <a:pt x="1578" y="1067"/>
                  </a:lnTo>
                  <a:lnTo>
                    <a:pt x="1580" y="1062"/>
                  </a:lnTo>
                  <a:lnTo>
                    <a:pt x="1580" y="1062"/>
                  </a:lnTo>
                  <a:lnTo>
                    <a:pt x="1574" y="1060"/>
                  </a:lnTo>
                  <a:lnTo>
                    <a:pt x="1571" y="1058"/>
                  </a:lnTo>
                  <a:lnTo>
                    <a:pt x="1567" y="1058"/>
                  </a:lnTo>
                  <a:lnTo>
                    <a:pt x="1562" y="1058"/>
                  </a:lnTo>
                  <a:lnTo>
                    <a:pt x="1562" y="1058"/>
                  </a:lnTo>
                  <a:lnTo>
                    <a:pt x="1559" y="1057"/>
                  </a:lnTo>
                  <a:lnTo>
                    <a:pt x="1559" y="1057"/>
                  </a:lnTo>
                  <a:lnTo>
                    <a:pt x="1556" y="1054"/>
                  </a:lnTo>
                  <a:lnTo>
                    <a:pt x="1553" y="1054"/>
                  </a:lnTo>
                  <a:lnTo>
                    <a:pt x="1548" y="1055"/>
                  </a:lnTo>
                  <a:lnTo>
                    <a:pt x="1548" y="1055"/>
                  </a:lnTo>
                  <a:lnTo>
                    <a:pt x="1542" y="1058"/>
                  </a:lnTo>
                  <a:lnTo>
                    <a:pt x="1541" y="1061"/>
                  </a:lnTo>
                  <a:lnTo>
                    <a:pt x="1541" y="1064"/>
                  </a:lnTo>
                  <a:lnTo>
                    <a:pt x="1541" y="1064"/>
                  </a:lnTo>
                  <a:close/>
                  <a:moveTo>
                    <a:pt x="998" y="916"/>
                  </a:moveTo>
                  <a:lnTo>
                    <a:pt x="998" y="916"/>
                  </a:lnTo>
                  <a:lnTo>
                    <a:pt x="1001" y="916"/>
                  </a:lnTo>
                  <a:lnTo>
                    <a:pt x="1001" y="916"/>
                  </a:lnTo>
                  <a:lnTo>
                    <a:pt x="998" y="907"/>
                  </a:lnTo>
                  <a:lnTo>
                    <a:pt x="998" y="907"/>
                  </a:lnTo>
                  <a:lnTo>
                    <a:pt x="1013" y="902"/>
                  </a:lnTo>
                  <a:lnTo>
                    <a:pt x="1013" y="902"/>
                  </a:lnTo>
                  <a:lnTo>
                    <a:pt x="1013" y="889"/>
                  </a:lnTo>
                  <a:lnTo>
                    <a:pt x="1013" y="889"/>
                  </a:lnTo>
                  <a:lnTo>
                    <a:pt x="987" y="895"/>
                  </a:lnTo>
                  <a:lnTo>
                    <a:pt x="987" y="895"/>
                  </a:lnTo>
                  <a:lnTo>
                    <a:pt x="993" y="899"/>
                  </a:lnTo>
                  <a:lnTo>
                    <a:pt x="993" y="900"/>
                  </a:lnTo>
                  <a:lnTo>
                    <a:pt x="993" y="903"/>
                  </a:lnTo>
                  <a:lnTo>
                    <a:pt x="990" y="906"/>
                  </a:lnTo>
                  <a:lnTo>
                    <a:pt x="986" y="909"/>
                  </a:lnTo>
                  <a:lnTo>
                    <a:pt x="986" y="909"/>
                  </a:lnTo>
                  <a:lnTo>
                    <a:pt x="998" y="916"/>
                  </a:lnTo>
                  <a:lnTo>
                    <a:pt x="998" y="916"/>
                  </a:lnTo>
                  <a:close/>
                  <a:moveTo>
                    <a:pt x="1052" y="1031"/>
                  </a:moveTo>
                  <a:lnTo>
                    <a:pt x="1052" y="1031"/>
                  </a:lnTo>
                  <a:lnTo>
                    <a:pt x="1052" y="1033"/>
                  </a:lnTo>
                  <a:lnTo>
                    <a:pt x="1052" y="1033"/>
                  </a:lnTo>
                  <a:lnTo>
                    <a:pt x="1067" y="1039"/>
                  </a:lnTo>
                  <a:lnTo>
                    <a:pt x="1067" y="1039"/>
                  </a:lnTo>
                  <a:lnTo>
                    <a:pt x="1069" y="1043"/>
                  </a:lnTo>
                  <a:lnTo>
                    <a:pt x="1070" y="1047"/>
                  </a:lnTo>
                  <a:lnTo>
                    <a:pt x="1073" y="1049"/>
                  </a:lnTo>
                  <a:lnTo>
                    <a:pt x="1079" y="1049"/>
                  </a:lnTo>
                  <a:lnTo>
                    <a:pt x="1079" y="1049"/>
                  </a:lnTo>
                  <a:lnTo>
                    <a:pt x="1087" y="1049"/>
                  </a:lnTo>
                  <a:lnTo>
                    <a:pt x="1095" y="1050"/>
                  </a:lnTo>
                  <a:lnTo>
                    <a:pt x="1095" y="1050"/>
                  </a:lnTo>
                  <a:lnTo>
                    <a:pt x="1098" y="1050"/>
                  </a:lnTo>
                  <a:lnTo>
                    <a:pt x="1102" y="1050"/>
                  </a:lnTo>
                  <a:lnTo>
                    <a:pt x="1102" y="1050"/>
                  </a:lnTo>
                  <a:lnTo>
                    <a:pt x="1101" y="1046"/>
                  </a:lnTo>
                  <a:lnTo>
                    <a:pt x="1099" y="1043"/>
                  </a:lnTo>
                  <a:lnTo>
                    <a:pt x="1095" y="1043"/>
                  </a:lnTo>
                  <a:lnTo>
                    <a:pt x="1091" y="1042"/>
                  </a:lnTo>
                  <a:lnTo>
                    <a:pt x="1091" y="1042"/>
                  </a:lnTo>
                  <a:lnTo>
                    <a:pt x="1080" y="1040"/>
                  </a:lnTo>
                  <a:lnTo>
                    <a:pt x="1076" y="1037"/>
                  </a:lnTo>
                  <a:lnTo>
                    <a:pt x="1074" y="1036"/>
                  </a:lnTo>
                  <a:lnTo>
                    <a:pt x="1073" y="1033"/>
                  </a:lnTo>
                  <a:lnTo>
                    <a:pt x="1073" y="1033"/>
                  </a:lnTo>
                  <a:lnTo>
                    <a:pt x="1070" y="1032"/>
                  </a:lnTo>
                  <a:lnTo>
                    <a:pt x="1067" y="1032"/>
                  </a:lnTo>
                  <a:lnTo>
                    <a:pt x="1067" y="1032"/>
                  </a:lnTo>
                  <a:lnTo>
                    <a:pt x="1052" y="1031"/>
                  </a:lnTo>
                  <a:lnTo>
                    <a:pt x="1052" y="1031"/>
                  </a:lnTo>
                  <a:close/>
                  <a:moveTo>
                    <a:pt x="1019" y="1071"/>
                  </a:moveTo>
                  <a:lnTo>
                    <a:pt x="1019" y="1071"/>
                  </a:lnTo>
                  <a:lnTo>
                    <a:pt x="1011" y="1069"/>
                  </a:lnTo>
                  <a:lnTo>
                    <a:pt x="1007" y="1071"/>
                  </a:lnTo>
                  <a:lnTo>
                    <a:pt x="1005" y="1073"/>
                  </a:lnTo>
                  <a:lnTo>
                    <a:pt x="1005" y="1078"/>
                  </a:lnTo>
                  <a:lnTo>
                    <a:pt x="1005" y="1078"/>
                  </a:lnTo>
                  <a:lnTo>
                    <a:pt x="1007" y="1087"/>
                  </a:lnTo>
                  <a:lnTo>
                    <a:pt x="1009" y="1097"/>
                  </a:lnTo>
                  <a:lnTo>
                    <a:pt x="1009" y="1097"/>
                  </a:lnTo>
                  <a:lnTo>
                    <a:pt x="1018" y="1097"/>
                  </a:lnTo>
                  <a:lnTo>
                    <a:pt x="1022" y="1096"/>
                  </a:lnTo>
                  <a:lnTo>
                    <a:pt x="1026" y="1091"/>
                  </a:lnTo>
                  <a:lnTo>
                    <a:pt x="1030" y="1086"/>
                  </a:lnTo>
                  <a:lnTo>
                    <a:pt x="1030" y="1086"/>
                  </a:lnTo>
                  <a:lnTo>
                    <a:pt x="1022" y="1086"/>
                  </a:lnTo>
                  <a:lnTo>
                    <a:pt x="1018" y="1085"/>
                  </a:lnTo>
                  <a:lnTo>
                    <a:pt x="1015" y="1085"/>
                  </a:lnTo>
                  <a:lnTo>
                    <a:pt x="1015" y="1085"/>
                  </a:lnTo>
                  <a:lnTo>
                    <a:pt x="1013" y="1082"/>
                  </a:lnTo>
                  <a:lnTo>
                    <a:pt x="1012" y="1080"/>
                  </a:lnTo>
                  <a:lnTo>
                    <a:pt x="1013" y="1078"/>
                  </a:lnTo>
                  <a:lnTo>
                    <a:pt x="1016" y="1075"/>
                  </a:lnTo>
                  <a:lnTo>
                    <a:pt x="1019" y="1071"/>
                  </a:lnTo>
                  <a:lnTo>
                    <a:pt x="1019" y="1071"/>
                  </a:lnTo>
                  <a:close/>
                  <a:moveTo>
                    <a:pt x="1580" y="1094"/>
                  </a:moveTo>
                  <a:lnTo>
                    <a:pt x="1580" y="1094"/>
                  </a:lnTo>
                  <a:lnTo>
                    <a:pt x="1578" y="1097"/>
                  </a:lnTo>
                  <a:lnTo>
                    <a:pt x="1578" y="1097"/>
                  </a:lnTo>
                  <a:lnTo>
                    <a:pt x="1584" y="1100"/>
                  </a:lnTo>
                  <a:lnTo>
                    <a:pt x="1587" y="1101"/>
                  </a:lnTo>
                  <a:lnTo>
                    <a:pt x="1589" y="1101"/>
                  </a:lnTo>
                  <a:lnTo>
                    <a:pt x="1589" y="1101"/>
                  </a:lnTo>
                  <a:lnTo>
                    <a:pt x="1600" y="1100"/>
                  </a:lnTo>
                  <a:lnTo>
                    <a:pt x="1609" y="1098"/>
                  </a:lnTo>
                  <a:lnTo>
                    <a:pt x="1609" y="1098"/>
                  </a:lnTo>
                  <a:lnTo>
                    <a:pt x="1625" y="1083"/>
                  </a:lnTo>
                  <a:lnTo>
                    <a:pt x="1625" y="1083"/>
                  </a:lnTo>
                  <a:lnTo>
                    <a:pt x="1620" y="1078"/>
                  </a:lnTo>
                  <a:lnTo>
                    <a:pt x="1620" y="1078"/>
                  </a:lnTo>
                  <a:lnTo>
                    <a:pt x="1613" y="1080"/>
                  </a:lnTo>
                  <a:lnTo>
                    <a:pt x="1607" y="1083"/>
                  </a:lnTo>
                  <a:lnTo>
                    <a:pt x="1603" y="1087"/>
                  </a:lnTo>
                  <a:lnTo>
                    <a:pt x="1603" y="1090"/>
                  </a:lnTo>
                  <a:lnTo>
                    <a:pt x="1603" y="1094"/>
                  </a:lnTo>
                  <a:lnTo>
                    <a:pt x="1603" y="1094"/>
                  </a:lnTo>
                  <a:lnTo>
                    <a:pt x="1580" y="1094"/>
                  </a:lnTo>
                  <a:lnTo>
                    <a:pt x="1580" y="1094"/>
                  </a:lnTo>
                  <a:close/>
                  <a:moveTo>
                    <a:pt x="532" y="517"/>
                  </a:moveTo>
                  <a:lnTo>
                    <a:pt x="532" y="517"/>
                  </a:lnTo>
                  <a:lnTo>
                    <a:pt x="527" y="513"/>
                  </a:lnTo>
                  <a:lnTo>
                    <a:pt x="523" y="511"/>
                  </a:lnTo>
                  <a:lnTo>
                    <a:pt x="515" y="511"/>
                  </a:lnTo>
                  <a:lnTo>
                    <a:pt x="500" y="513"/>
                  </a:lnTo>
                  <a:lnTo>
                    <a:pt x="500" y="513"/>
                  </a:lnTo>
                  <a:lnTo>
                    <a:pt x="498" y="517"/>
                  </a:lnTo>
                  <a:lnTo>
                    <a:pt x="497" y="520"/>
                  </a:lnTo>
                  <a:lnTo>
                    <a:pt x="498" y="522"/>
                  </a:lnTo>
                  <a:lnTo>
                    <a:pt x="498" y="527"/>
                  </a:lnTo>
                  <a:lnTo>
                    <a:pt x="507" y="539"/>
                  </a:lnTo>
                  <a:lnTo>
                    <a:pt x="507" y="539"/>
                  </a:lnTo>
                  <a:lnTo>
                    <a:pt x="509" y="535"/>
                  </a:lnTo>
                  <a:lnTo>
                    <a:pt x="509" y="532"/>
                  </a:lnTo>
                  <a:lnTo>
                    <a:pt x="509" y="532"/>
                  </a:lnTo>
                  <a:lnTo>
                    <a:pt x="511" y="525"/>
                  </a:lnTo>
                  <a:lnTo>
                    <a:pt x="512" y="522"/>
                  </a:lnTo>
                  <a:lnTo>
                    <a:pt x="515" y="520"/>
                  </a:lnTo>
                  <a:lnTo>
                    <a:pt x="518" y="518"/>
                  </a:lnTo>
                  <a:lnTo>
                    <a:pt x="522" y="517"/>
                  </a:lnTo>
                  <a:lnTo>
                    <a:pt x="532" y="517"/>
                  </a:lnTo>
                  <a:lnTo>
                    <a:pt x="532" y="517"/>
                  </a:lnTo>
                  <a:close/>
                  <a:moveTo>
                    <a:pt x="306" y="269"/>
                  </a:moveTo>
                  <a:lnTo>
                    <a:pt x="306" y="269"/>
                  </a:lnTo>
                  <a:lnTo>
                    <a:pt x="324" y="269"/>
                  </a:lnTo>
                  <a:lnTo>
                    <a:pt x="324" y="269"/>
                  </a:lnTo>
                  <a:lnTo>
                    <a:pt x="324" y="275"/>
                  </a:lnTo>
                  <a:lnTo>
                    <a:pt x="325" y="277"/>
                  </a:lnTo>
                  <a:lnTo>
                    <a:pt x="327" y="279"/>
                  </a:lnTo>
                  <a:lnTo>
                    <a:pt x="331" y="281"/>
                  </a:lnTo>
                  <a:lnTo>
                    <a:pt x="331" y="281"/>
                  </a:lnTo>
                  <a:lnTo>
                    <a:pt x="343" y="266"/>
                  </a:lnTo>
                  <a:lnTo>
                    <a:pt x="343" y="266"/>
                  </a:lnTo>
                  <a:lnTo>
                    <a:pt x="310" y="258"/>
                  </a:lnTo>
                  <a:lnTo>
                    <a:pt x="310" y="258"/>
                  </a:lnTo>
                  <a:lnTo>
                    <a:pt x="306" y="269"/>
                  </a:lnTo>
                  <a:lnTo>
                    <a:pt x="306" y="269"/>
                  </a:lnTo>
                  <a:close/>
                  <a:moveTo>
                    <a:pt x="349" y="661"/>
                  </a:moveTo>
                  <a:lnTo>
                    <a:pt x="349" y="661"/>
                  </a:lnTo>
                  <a:lnTo>
                    <a:pt x="356" y="664"/>
                  </a:lnTo>
                  <a:lnTo>
                    <a:pt x="361" y="665"/>
                  </a:lnTo>
                  <a:lnTo>
                    <a:pt x="365" y="666"/>
                  </a:lnTo>
                  <a:lnTo>
                    <a:pt x="371" y="665"/>
                  </a:lnTo>
                  <a:lnTo>
                    <a:pt x="377" y="664"/>
                  </a:lnTo>
                  <a:lnTo>
                    <a:pt x="381" y="661"/>
                  </a:lnTo>
                  <a:lnTo>
                    <a:pt x="385" y="655"/>
                  </a:lnTo>
                  <a:lnTo>
                    <a:pt x="390" y="650"/>
                  </a:lnTo>
                  <a:lnTo>
                    <a:pt x="390" y="650"/>
                  </a:lnTo>
                  <a:lnTo>
                    <a:pt x="388" y="647"/>
                  </a:lnTo>
                  <a:lnTo>
                    <a:pt x="386" y="647"/>
                  </a:lnTo>
                  <a:lnTo>
                    <a:pt x="383" y="647"/>
                  </a:lnTo>
                  <a:lnTo>
                    <a:pt x="381" y="648"/>
                  </a:lnTo>
                  <a:lnTo>
                    <a:pt x="381" y="648"/>
                  </a:lnTo>
                  <a:lnTo>
                    <a:pt x="368" y="653"/>
                  </a:lnTo>
                  <a:lnTo>
                    <a:pt x="356" y="658"/>
                  </a:lnTo>
                  <a:lnTo>
                    <a:pt x="356" y="658"/>
                  </a:lnTo>
                  <a:lnTo>
                    <a:pt x="349" y="661"/>
                  </a:lnTo>
                  <a:lnTo>
                    <a:pt x="349" y="661"/>
                  </a:lnTo>
                  <a:close/>
                  <a:moveTo>
                    <a:pt x="1328" y="201"/>
                  </a:moveTo>
                  <a:lnTo>
                    <a:pt x="1328" y="201"/>
                  </a:lnTo>
                  <a:lnTo>
                    <a:pt x="1314" y="193"/>
                  </a:lnTo>
                  <a:lnTo>
                    <a:pt x="1314" y="193"/>
                  </a:lnTo>
                  <a:lnTo>
                    <a:pt x="1307" y="215"/>
                  </a:lnTo>
                  <a:lnTo>
                    <a:pt x="1307" y="215"/>
                  </a:lnTo>
                  <a:lnTo>
                    <a:pt x="1311" y="215"/>
                  </a:lnTo>
                  <a:lnTo>
                    <a:pt x="1314" y="214"/>
                  </a:lnTo>
                  <a:lnTo>
                    <a:pt x="1314" y="214"/>
                  </a:lnTo>
                  <a:lnTo>
                    <a:pt x="1318" y="211"/>
                  </a:lnTo>
                  <a:lnTo>
                    <a:pt x="1322" y="208"/>
                  </a:lnTo>
                  <a:lnTo>
                    <a:pt x="1328" y="208"/>
                  </a:lnTo>
                  <a:lnTo>
                    <a:pt x="1333" y="207"/>
                  </a:lnTo>
                  <a:lnTo>
                    <a:pt x="1333" y="207"/>
                  </a:lnTo>
                  <a:lnTo>
                    <a:pt x="1337" y="205"/>
                  </a:lnTo>
                  <a:lnTo>
                    <a:pt x="1342" y="204"/>
                  </a:lnTo>
                  <a:lnTo>
                    <a:pt x="1342" y="204"/>
                  </a:lnTo>
                  <a:lnTo>
                    <a:pt x="1344" y="201"/>
                  </a:lnTo>
                  <a:lnTo>
                    <a:pt x="1344" y="200"/>
                  </a:lnTo>
                  <a:lnTo>
                    <a:pt x="1344" y="197"/>
                  </a:lnTo>
                  <a:lnTo>
                    <a:pt x="1343" y="194"/>
                  </a:lnTo>
                  <a:lnTo>
                    <a:pt x="1343" y="194"/>
                  </a:lnTo>
                  <a:lnTo>
                    <a:pt x="1328" y="201"/>
                  </a:lnTo>
                  <a:lnTo>
                    <a:pt x="1328" y="201"/>
                  </a:lnTo>
                  <a:close/>
                  <a:moveTo>
                    <a:pt x="504" y="208"/>
                  </a:moveTo>
                  <a:lnTo>
                    <a:pt x="504" y="208"/>
                  </a:lnTo>
                  <a:lnTo>
                    <a:pt x="478" y="214"/>
                  </a:lnTo>
                  <a:lnTo>
                    <a:pt x="465" y="218"/>
                  </a:lnTo>
                  <a:lnTo>
                    <a:pt x="460" y="221"/>
                  </a:lnTo>
                  <a:lnTo>
                    <a:pt x="454" y="225"/>
                  </a:lnTo>
                  <a:lnTo>
                    <a:pt x="454" y="225"/>
                  </a:lnTo>
                  <a:lnTo>
                    <a:pt x="468" y="222"/>
                  </a:lnTo>
                  <a:lnTo>
                    <a:pt x="480" y="219"/>
                  </a:lnTo>
                  <a:lnTo>
                    <a:pt x="493" y="218"/>
                  </a:lnTo>
                  <a:lnTo>
                    <a:pt x="500" y="218"/>
                  </a:lnTo>
                  <a:lnTo>
                    <a:pt x="508" y="219"/>
                  </a:lnTo>
                  <a:lnTo>
                    <a:pt x="508" y="219"/>
                  </a:lnTo>
                  <a:lnTo>
                    <a:pt x="504" y="208"/>
                  </a:lnTo>
                  <a:lnTo>
                    <a:pt x="504" y="208"/>
                  </a:lnTo>
                  <a:close/>
                  <a:moveTo>
                    <a:pt x="1432" y="730"/>
                  </a:moveTo>
                  <a:lnTo>
                    <a:pt x="1432" y="730"/>
                  </a:lnTo>
                  <a:lnTo>
                    <a:pt x="1440" y="726"/>
                  </a:lnTo>
                  <a:lnTo>
                    <a:pt x="1445" y="720"/>
                  </a:lnTo>
                  <a:lnTo>
                    <a:pt x="1452" y="716"/>
                  </a:lnTo>
                  <a:lnTo>
                    <a:pt x="1461" y="713"/>
                  </a:lnTo>
                  <a:lnTo>
                    <a:pt x="1461" y="713"/>
                  </a:lnTo>
                  <a:lnTo>
                    <a:pt x="1462" y="711"/>
                  </a:lnTo>
                  <a:lnTo>
                    <a:pt x="1465" y="705"/>
                  </a:lnTo>
                  <a:lnTo>
                    <a:pt x="1465" y="705"/>
                  </a:lnTo>
                  <a:lnTo>
                    <a:pt x="1461" y="707"/>
                  </a:lnTo>
                  <a:lnTo>
                    <a:pt x="1458" y="707"/>
                  </a:lnTo>
                  <a:lnTo>
                    <a:pt x="1451" y="707"/>
                  </a:lnTo>
                  <a:lnTo>
                    <a:pt x="1444" y="708"/>
                  </a:lnTo>
                  <a:lnTo>
                    <a:pt x="1441" y="708"/>
                  </a:lnTo>
                  <a:lnTo>
                    <a:pt x="1440" y="711"/>
                  </a:lnTo>
                  <a:lnTo>
                    <a:pt x="1440" y="711"/>
                  </a:lnTo>
                  <a:lnTo>
                    <a:pt x="1436" y="715"/>
                  </a:lnTo>
                  <a:lnTo>
                    <a:pt x="1432" y="719"/>
                  </a:lnTo>
                  <a:lnTo>
                    <a:pt x="1430" y="720"/>
                  </a:lnTo>
                  <a:lnTo>
                    <a:pt x="1430" y="723"/>
                  </a:lnTo>
                  <a:lnTo>
                    <a:pt x="1430" y="726"/>
                  </a:lnTo>
                  <a:lnTo>
                    <a:pt x="1432" y="730"/>
                  </a:lnTo>
                  <a:lnTo>
                    <a:pt x="1432" y="730"/>
                  </a:lnTo>
                  <a:close/>
                  <a:moveTo>
                    <a:pt x="467" y="247"/>
                  </a:moveTo>
                  <a:lnTo>
                    <a:pt x="467" y="247"/>
                  </a:lnTo>
                  <a:lnTo>
                    <a:pt x="461" y="245"/>
                  </a:lnTo>
                  <a:lnTo>
                    <a:pt x="454" y="244"/>
                  </a:lnTo>
                  <a:lnTo>
                    <a:pt x="449" y="244"/>
                  </a:lnTo>
                  <a:lnTo>
                    <a:pt x="444" y="245"/>
                  </a:lnTo>
                  <a:lnTo>
                    <a:pt x="440" y="248"/>
                  </a:lnTo>
                  <a:lnTo>
                    <a:pt x="436" y="251"/>
                  </a:lnTo>
                  <a:lnTo>
                    <a:pt x="433" y="257"/>
                  </a:lnTo>
                  <a:lnTo>
                    <a:pt x="432" y="262"/>
                  </a:lnTo>
                  <a:lnTo>
                    <a:pt x="432" y="262"/>
                  </a:lnTo>
                  <a:lnTo>
                    <a:pt x="450" y="262"/>
                  </a:lnTo>
                  <a:lnTo>
                    <a:pt x="450" y="262"/>
                  </a:lnTo>
                  <a:lnTo>
                    <a:pt x="453" y="251"/>
                  </a:lnTo>
                  <a:lnTo>
                    <a:pt x="453" y="251"/>
                  </a:lnTo>
                  <a:lnTo>
                    <a:pt x="467" y="247"/>
                  </a:lnTo>
                  <a:lnTo>
                    <a:pt x="467" y="247"/>
                  </a:lnTo>
                  <a:close/>
                  <a:moveTo>
                    <a:pt x="316" y="1029"/>
                  </a:moveTo>
                  <a:lnTo>
                    <a:pt x="316" y="1029"/>
                  </a:lnTo>
                  <a:lnTo>
                    <a:pt x="318" y="1015"/>
                  </a:lnTo>
                  <a:lnTo>
                    <a:pt x="318" y="1015"/>
                  </a:lnTo>
                  <a:lnTo>
                    <a:pt x="314" y="1014"/>
                  </a:lnTo>
                  <a:lnTo>
                    <a:pt x="310" y="1013"/>
                  </a:lnTo>
                  <a:lnTo>
                    <a:pt x="303" y="1014"/>
                  </a:lnTo>
                  <a:lnTo>
                    <a:pt x="296" y="1017"/>
                  </a:lnTo>
                  <a:lnTo>
                    <a:pt x="289" y="1018"/>
                  </a:lnTo>
                  <a:lnTo>
                    <a:pt x="289" y="1018"/>
                  </a:lnTo>
                  <a:lnTo>
                    <a:pt x="295" y="1025"/>
                  </a:lnTo>
                  <a:lnTo>
                    <a:pt x="300" y="1029"/>
                  </a:lnTo>
                  <a:lnTo>
                    <a:pt x="307" y="1031"/>
                  </a:lnTo>
                  <a:lnTo>
                    <a:pt x="316" y="1029"/>
                  </a:lnTo>
                  <a:lnTo>
                    <a:pt x="316" y="1029"/>
                  </a:lnTo>
                  <a:close/>
                  <a:moveTo>
                    <a:pt x="1048" y="60"/>
                  </a:moveTo>
                  <a:lnTo>
                    <a:pt x="1048" y="60"/>
                  </a:lnTo>
                  <a:lnTo>
                    <a:pt x="1054" y="68"/>
                  </a:lnTo>
                  <a:lnTo>
                    <a:pt x="1056" y="71"/>
                  </a:lnTo>
                  <a:lnTo>
                    <a:pt x="1058" y="75"/>
                  </a:lnTo>
                  <a:lnTo>
                    <a:pt x="1058" y="75"/>
                  </a:lnTo>
                  <a:lnTo>
                    <a:pt x="1059" y="81"/>
                  </a:lnTo>
                  <a:lnTo>
                    <a:pt x="1062" y="82"/>
                  </a:lnTo>
                  <a:lnTo>
                    <a:pt x="1069" y="81"/>
                  </a:lnTo>
                  <a:lnTo>
                    <a:pt x="1069" y="81"/>
                  </a:lnTo>
                  <a:lnTo>
                    <a:pt x="1067" y="72"/>
                  </a:lnTo>
                  <a:lnTo>
                    <a:pt x="1065" y="65"/>
                  </a:lnTo>
                  <a:lnTo>
                    <a:pt x="1065" y="61"/>
                  </a:lnTo>
                  <a:lnTo>
                    <a:pt x="1065" y="59"/>
                  </a:lnTo>
                  <a:lnTo>
                    <a:pt x="1066" y="54"/>
                  </a:lnTo>
                  <a:lnTo>
                    <a:pt x="1069" y="52"/>
                  </a:lnTo>
                  <a:lnTo>
                    <a:pt x="1069" y="52"/>
                  </a:lnTo>
                  <a:lnTo>
                    <a:pt x="1065" y="50"/>
                  </a:lnTo>
                  <a:lnTo>
                    <a:pt x="1062" y="50"/>
                  </a:lnTo>
                  <a:lnTo>
                    <a:pt x="1059" y="52"/>
                  </a:lnTo>
                  <a:lnTo>
                    <a:pt x="1056" y="53"/>
                  </a:lnTo>
                  <a:lnTo>
                    <a:pt x="1052" y="57"/>
                  </a:lnTo>
                  <a:lnTo>
                    <a:pt x="1051" y="59"/>
                  </a:lnTo>
                  <a:lnTo>
                    <a:pt x="1048" y="60"/>
                  </a:lnTo>
                  <a:lnTo>
                    <a:pt x="1048" y="60"/>
                  </a:lnTo>
                  <a:close/>
                  <a:moveTo>
                    <a:pt x="1732" y="704"/>
                  </a:moveTo>
                  <a:lnTo>
                    <a:pt x="1732" y="704"/>
                  </a:lnTo>
                  <a:lnTo>
                    <a:pt x="1713" y="694"/>
                  </a:lnTo>
                  <a:lnTo>
                    <a:pt x="1713" y="694"/>
                  </a:lnTo>
                  <a:lnTo>
                    <a:pt x="1692" y="704"/>
                  </a:lnTo>
                  <a:lnTo>
                    <a:pt x="1692" y="704"/>
                  </a:lnTo>
                  <a:lnTo>
                    <a:pt x="1695" y="712"/>
                  </a:lnTo>
                  <a:lnTo>
                    <a:pt x="1695" y="712"/>
                  </a:lnTo>
                  <a:lnTo>
                    <a:pt x="1732" y="704"/>
                  </a:lnTo>
                  <a:lnTo>
                    <a:pt x="1732" y="704"/>
                  </a:lnTo>
                  <a:close/>
                  <a:moveTo>
                    <a:pt x="703" y="439"/>
                  </a:moveTo>
                  <a:lnTo>
                    <a:pt x="703" y="439"/>
                  </a:lnTo>
                  <a:lnTo>
                    <a:pt x="720" y="448"/>
                  </a:lnTo>
                  <a:lnTo>
                    <a:pt x="720" y="448"/>
                  </a:lnTo>
                  <a:lnTo>
                    <a:pt x="723" y="450"/>
                  </a:lnTo>
                  <a:lnTo>
                    <a:pt x="727" y="452"/>
                  </a:lnTo>
                  <a:lnTo>
                    <a:pt x="731" y="452"/>
                  </a:lnTo>
                  <a:lnTo>
                    <a:pt x="737" y="450"/>
                  </a:lnTo>
                  <a:lnTo>
                    <a:pt x="737" y="450"/>
                  </a:lnTo>
                  <a:lnTo>
                    <a:pt x="735" y="443"/>
                  </a:lnTo>
                  <a:lnTo>
                    <a:pt x="734" y="441"/>
                  </a:lnTo>
                  <a:lnTo>
                    <a:pt x="730" y="439"/>
                  </a:lnTo>
                  <a:lnTo>
                    <a:pt x="721" y="441"/>
                  </a:lnTo>
                  <a:lnTo>
                    <a:pt x="721" y="441"/>
                  </a:lnTo>
                  <a:lnTo>
                    <a:pt x="717" y="432"/>
                  </a:lnTo>
                  <a:lnTo>
                    <a:pt x="716" y="431"/>
                  </a:lnTo>
                  <a:lnTo>
                    <a:pt x="714" y="430"/>
                  </a:lnTo>
                  <a:lnTo>
                    <a:pt x="712" y="430"/>
                  </a:lnTo>
                  <a:lnTo>
                    <a:pt x="707" y="430"/>
                  </a:lnTo>
                  <a:lnTo>
                    <a:pt x="707" y="430"/>
                  </a:lnTo>
                  <a:lnTo>
                    <a:pt x="703" y="439"/>
                  </a:lnTo>
                  <a:lnTo>
                    <a:pt x="703" y="439"/>
                  </a:lnTo>
                  <a:close/>
                  <a:moveTo>
                    <a:pt x="407" y="329"/>
                  </a:moveTo>
                  <a:lnTo>
                    <a:pt x="407" y="329"/>
                  </a:lnTo>
                  <a:lnTo>
                    <a:pt x="410" y="329"/>
                  </a:lnTo>
                  <a:lnTo>
                    <a:pt x="413" y="329"/>
                  </a:lnTo>
                  <a:lnTo>
                    <a:pt x="414" y="327"/>
                  </a:lnTo>
                  <a:lnTo>
                    <a:pt x="414" y="327"/>
                  </a:lnTo>
                  <a:lnTo>
                    <a:pt x="417" y="320"/>
                  </a:lnTo>
                  <a:lnTo>
                    <a:pt x="417" y="316"/>
                  </a:lnTo>
                  <a:lnTo>
                    <a:pt x="415" y="315"/>
                  </a:lnTo>
                  <a:lnTo>
                    <a:pt x="415" y="315"/>
                  </a:lnTo>
                  <a:lnTo>
                    <a:pt x="406" y="305"/>
                  </a:lnTo>
                  <a:lnTo>
                    <a:pt x="399" y="301"/>
                  </a:lnTo>
                  <a:lnTo>
                    <a:pt x="389" y="299"/>
                  </a:lnTo>
                  <a:lnTo>
                    <a:pt x="389" y="299"/>
                  </a:lnTo>
                  <a:lnTo>
                    <a:pt x="407" y="329"/>
                  </a:lnTo>
                  <a:lnTo>
                    <a:pt x="407" y="329"/>
                  </a:lnTo>
                  <a:close/>
                  <a:moveTo>
                    <a:pt x="410" y="823"/>
                  </a:moveTo>
                  <a:lnTo>
                    <a:pt x="410" y="823"/>
                  </a:lnTo>
                  <a:lnTo>
                    <a:pt x="404" y="823"/>
                  </a:lnTo>
                  <a:lnTo>
                    <a:pt x="400" y="821"/>
                  </a:lnTo>
                  <a:lnTo>
                    <a:pt x="392" y="823"/>
                  </a:lnTo>
                  <a:lnTo>
                    <a:pt x="385" y="824"/>
                  </a:lnTo>
                  <a:lnTo>
                    <a:pt x="381" y="823"/>
                  </a:lnTo>
                  <a:lnTo>
                    <a:pt x="377" y="821"/>
                  </a:lnTo>
                  <a:lnTo>
                    <a:pt x="377" y="821"/>
                  </a:lnTo>
                  <a:lnTo>
                    <a:pt x="377" y="828"/>
                  </a:lnTo>
                  <a:lnTo>
                    <a:pt x="378" y="834"/>
                  </a:lnTo>
                  <a:lnTo>
                    <a:pt x="381" y="837"/>
                  </a:lnTo>
                  <a:lnTo>
                    <a:pt x="382" y="837"/>
                  </a:lnTo>
                  <a:lnTo>
                    <a:pt x="385" y="835"/>
                  </a:lnTo>
                  <a:lnTo>
                    <a:pt x="385" y="835"/>
                  </a:lnTo>
                  <a:lnTo>
                    <a:pt x="389" y="834"/>
                  </a:lnTo>
                  <a:lnTo>
                    <a:pt x="395" y="834"/>
                  </a:lnTo>
                  <a:lnTo>
                    <a:pt x="399" y="835"/>
                  </a:lnTo>
                  <a:lnTo>
                    <a:pt x="403" y="834"/>
                  </a:lnTo>
                  <a:lnTo>
                    <a:pt x="403" y="834"/>
                  </a:lnTo>
                  <a:lnTo>
                    <a:pt x="410" y="823"/>
                  </a:lnTo>
                  <a:lnTo>
                    <a:pt x="410" y="823"/>
                  </a:lnTo>
                  <a:close/>
                  <a:moveTo>
                    <a:pt x="1605" y="510"/>
                  </a:moveTo>
                  <a:lnTo>
                    <a:pt x="1605" y="510"/>
                  </a:lnTo>
                  <a:lnTo>
                    <a:pt x="1610" y="518"/>
                  </a:lnTo>
                  <a:lnTo>
                    <a:pt x="1613" y="521"/>
                  </a:lnTo>
                  <a:lnTo>
                    <a:pt x="1614" y="521"/>
                  </a:lnTo>
                  <a:lnTo>
                    <a:pt x="1617" y="520"/>
                  </a:lnTo>
                  <a:lnTo>
                    <a:pt x="1617" y="520"/>
                  </a:lnTo>
                  <a:lnTo>
                    <a:pt x="1623" y="518"/>
                  </a:lnTo>
                  <a:lnTo>
                    <a:pt x="1628" y="518"/>
                  </a:lnTo>
                  <a:lnTo>
                    <a:pt x="1634" y="520"/>
                  </a:lnTo>
                  <a:lnTo>
                    <a:pt x="1639" y="522"/>
                  </a:lnTo>
                  <a:lnTo>
                    <a:pt x="1639" y="522"/>
                  </a:lnTo>
                  <a:lnTo>
                    <a:pt x="1641" y="503"/>
                  </a:lnTo>
                  <a:lnTo>
                    <a:pt x="1641" y="503"/>
                  </a:lnTo>
                  <a:lnTo>
                    <a:pt x="1632" y="507"/>
                  </a:lnTo>
                  <a:lnTo>
                    <a:pt x="1625" y="510"/>
                  </a:lnTo>
                  <a:lnTo>
                    <a:pt x="1625" y="510"/>
                  </a:lnTo>
                  <a:lnTo>
                    <a:pt x="1617" y="510"/>
                  </a:lnTo>
                  <a:lnTo>
                    <a:pt x="1605" y="510"/>
                  </a:lnTo>
                  <a:lnTo>
                    <a:pt x="1605" y="510"/>
                  </a:lnTo>
                  <a:close/>
                  <a:moveTo>
                    <a:pt x="1218" y="888"/>
                  </a:moveTo>
                  <a:lnTo>
                    <a:pt x="1218" y="888"/>
                  </a:lnTo>
                  <a:lnTo>
                    <a:pt x="1216" y="884"/>
                  </a:lnTo>
                  <a:lnTo>
                    <a:pt x="1213" y="882"/>
                  </a:lnTo>
                  <a:lnTo>
                    <a:pt x="1213" y="882"/>
                  </a:lnTo>
                  <a:lnTo>
                    <a:pt x="1207" y="882"/>
                  </a:lnTo>
                  <a:lnTo>
                    <a:pt x="1203" y="884"/>
                  </a:lnTo>
                  <a:lnTo>
                    <a:pt x="1203" y="884"/>
                  </a:lnTo>
                  <a:lnTo>
                    <a:pt x="1198" y="889"/>
                  </a:lnTo>
                  <a:lnTo>
                    <a:pt x="1191" y="895"/>
                  </a:lnTo>
                  <a:lnTo>
                    <a:pt x="1191" y="895"/>
                  </a:lnTo>
                  <a:lnTo>
                    <a:pt x="1188" y="896"/>
                  </a:lnTo>
                  <a:lnTo>
                    <a:pt x="1187" y="898"/>
                  </a:lnTo>
                  <a:lnTo>
                    <a:pt x="1184" y="896"/>
                  </a:lnTo>
                  <a:lnTo>
                    <a:pt x="1181" y="895"/>
                  </a:lnTo>
                  <a:lnTo>
                    <a:pt x="1181" y="895"/>
                  </a:lnTo>
                  <a:lnTo>
                    <a:pt x="1175" y="891"/>
                  </a:lnTo>
                  <a:lnTo>
                    <a:pt x="1175" y="891"/>
                  </a:lnTo>
                  <a:lnTo>
                    <a:pt x="1174" y="893"/>
                  </a:lnTo>
                  <a:lnTo>
                    <a:pt x="1173" y="896"/>
                  </a:lnTo>
                  <a:lnTo>
                    <a:pt x="1174" y="898"/>
                  </a:lnTo>
                  <a:lnTo>
                    <a:pt x="1175" y="899"/>
                  </a:lnTo>
                  <a:lnTo>
                    <a:pt x="1182" y="902"/>
                  </a:lnTo>
                  <a:lnTo>
                    <a:pt x="1182" y="902"/>
                  </a:lnTo>
                  <a:lnTo>
                    <a:pt x="1188" y="905"/>
                  </a:lnTo>
                  <a:lnTo>
                    <a:pt x="1192" y="905"/>
                  </a:lnTo>
                  <a:lnTo>
                    <a:pt x="1195" y="903"/>
                  </a:lnTo>
                  <a:lnTo>
                    <a:pt x="1198" y="900"/>
                  </a:lnTo>
                  <a:lnTo>
                    <a:pt x="1198" y="900"/>
                  </a:lnTo>
                  <a:lnTo>
                    <a:pt x="1200" y="895"/>
                  </a:lnTo>
                  <a:lnTo>
                    <a:pt x="1205" y="892"/>
                  </a:lnTo>
                  <a:lnTo>
                    <a:pt x="1211" y="889"/>
                  </a:lnTo>
                  <a:lnTo>
                    <a:pt x="1218" y="888"/>
                  </a:lnTo>
                  <a:lnTo>
                    <a:pt x="1218" y="888"/>
                  </a:lnTo>
                  <a:close/>
                  <a:moveTo>
                    <a:pt x="421" y="547"/>
                  </a:moveTo>
                  <a:lnTo>
                    <a:pt x="421" y="547"/>
                  </a:lnTo>
                  <a:lnTo>
                    <a:pt x="424" y="546"/>
                  </a:lnTo>
                  <a:lnTo>
                    <a:pt x="428" y="545"/>
                  </a:lnTo>
                  <a:lnTo>
                    <a:pt x="437" y="545"/>
                  </a:lnTo>
                  <a:lnTo>
                    <a:pt x="444" y="545"/>
                  </a:lnTo>
                  <a:lnTo>
                    <a:pt x="449" y="543"/>
                  </a:lnTo>
                  <a:lnTo>
                    <a:pt x="453" y="540"/>
                  </a:lnTo>
                  <a:lnTo>
                    <a:pt x="453" y="540"/>
                  </a:lnTo>
                  <a:lnTo>
                    <a:pt x="435" y="529"/>
                  </a:lnTo>
                  <a:lnTo>
                    <a:pt x="435" y="529"/>
                  </a:lnTo>
                  <a:lnTo>
                    <a:pt x="417" y="533"/>
                  </a:lnTo>
                  <a:lnTo>
                    <a:pt x="417" y="533"/>
                  </a:lnTo>
                  <a:lnTo>
                    <a:pt x="421" y="547"/>
                  </a:lnTo>
                  <a:lnTo>
                    <a:pt x="421" y="547"/>
                  </a:lnTo>
                  <a:close/>
                  <a:moveTo>
                    <a:pt x="763" y="428"/>
                  </a:moveTo>
                  <a:lnTo>
                    <a:pt x="763" y="428"/>
                  </a:lnTo>
                  <a:lnTo>
                    <a:pt x="761" y="423"/>
                  </a:lnTo>
                  <a:lnTo>
                    <a:pt x="760" y="419"/>
                  </a:lnTo>
                  <a:lnTo>
                    <a:pt x="757" y="416"/>
                  </a:lnTo>
                  <a:lnTo>
                    <a:pt x="752" y="413"/>
                  </a:lnTo>
                  <a:lnTo>
                    <a:pt x="752" y="413"/>
                  </a:lnTo>
                  <a:lnTo>
                    <a:pt x="746" y="410"/>
                  </a:lnTo>
                  <a:lnTo>
                    <a:pt x="742" y="410"/>
                  </a:lnTo>
                  <a:lnTo>
                    <a:pt x="738" y="412"/>
                  </a:lnTo>
                  <a:lnTo>
                    <a:pt x="732" y="417"/>
                  </a:lnTo>
                  <a:lnTo>
                    <a:pt x="732" y="417"/>
                  </a:lnTo>
                  <a:lnTo>
                    <a:pt x="730" y="420"/>
                  </a:lnTo>
                  <a:lnTo>
                    <a:pt x="731" y="423"/>
                  </a:lnTo>
                  <a:lnTo>
                    <a:pt x="734" y="427"/>
                  </a:lnTo>
                  <a:lnTo>
                    <a:pt x="739" y="430"/>
                  </a:lnTo>
                  <a:lnTo>
                    <a:pt x="739" y="430"/>
                  </a:lnTo>
                  <a:lnTo>
                    <a:pt x="743" y="417"/>
                  </a:lnTo>
                  <a:lnTo>
                    <a:pt x="743" y="417"/>
                  </a:lnTo>
                  <a:lnTo>
                    <a:pt x="748" y="421"/>
                  </a:lnTo>
                  <a:lnTo>
                    <a:pt x="752" y="424"/>
                  </a:lnTo>
                  <a:lnTo>
                    <a:pt x="756" y="428"/>
                  </a:lnTo>
                  <a:lnTo>
                    <a:pt x="760" y="428"/>
                  </a:lnTo>
                  <a:lnTo>
                    <a:pt x="763" y="428"/>
                  </a:lnTo>
                  <a:lnTo>
                    <a:pt x="763" y="428"/>
                  </a:lnTo>
                  <a:close/>
                  <a:moveTo>
                    <a:pt x="858" y="1032"/>
                  </a:moveTo>
                  <a:lnTo>
                    <a:pt x="858" y="1032"/>
                  </a:lnTo>
                  <a:lnTo>
                    <a:pt x="882" y="1031"/>
                  </a:lnTo>
                  <a:lnTo>
                    <a:pt x="882" y="1031"/>
                  </a:lnTo>
                  <a:lnTo>
                    <a:pt x="878" y="1008"/>
                  </a:lnTo>
                  <a:lnTo>
                    <a:pt x="878" y="1008"/>
                  </a:lnTo>
                  <a:lnTo>
                    <a:pt x="874" y="1010"/>
                  </a:lnTo>
                  <a:lnTo>
                    <a:pt x="869" y="1013"/>
                  </a:lnTo>
                  <a:lnTo>
                    <a:pt x="865" y="1018"/>
                  </a:lnTo>
                  <a:lnTo>
                    <a:pt x="863" y="1025"/>
                  </a:lnTo>
                  <a:lnTo>
                    <a:pt x="858" y="1032"/>
                  </a:lnTo>
                  <a:lnTo>
                    <a:pt x="858" y="1032"/>
                  </a:lnTo>
                  <a:close/>
                  <a:moveTo>
                    <a:pt x="504" y="982"/>
                  </a:moveTo>
                  <a:lnTo>
                    <a:pt x="504" y="982"/>
                  </a:lnTo>
                  <a:lnTo>
                    <a:pt x="516" y="999"/>
                  </a:lnTo>
                  <a:lnTo>
                    <a:pt x="516" y="999"/>
                  </a:lnTo>
                  <a:lnTo>
                    <a:pt x="523" y="997"/>
                  </a:lnTo>
                  <a:lnTo>
                    <a:pt x="529" y="995"/>
                  </a:lnTo>
                  <a:lnTo>
                    <a:pt x="532" y="990"/>
                  </a:lnTo>
                  <a:lnTo>
                    <a:pt x="533" y="983"/>
                  </a:lnTo>
                  <a:lnTo>
                    <a:pt x="533" y="983"/>
                  </a:lnTo>
                  <a:lnTo>
                    <a:pt x="526" y="981"/>
                  </a:lnTo>
                  <a:lnTo>
                    <a:pt x="519" y="981"/>
                  </a:lnTo>
                  <a:lnTo>
                    <a:pt x="504" y="982"/>
                  </a:lnTo>
                  <a:lnTo>
                    <a:pt x="504" y="982"/>
                  </a:lnTo>
                  <a:close/>
                  <a:moveTo>
                    <a:pt x="213" y="446"/>
                  </a:moveTo>
                  <a:lnTo>
                    <a:pt x="213" y="446"/>
                  </a:lnTo>
                  <a:lnTo>
                    <a:pt x="241" y="442"/>
                  </a:lnTo>
                  <a:lnTo>
                    <a:pt x="241" y="442"/>
                  </a:lnTo>
                  <a:lnTo>
                    <a:pt x="227" y="419"/>
                  </a:lnTo>
                  <a:lnTo>
                    <a:pt x="227" y="419"/>
                  </a:lnTo>
                  <a:lnTo>
                    <a:pt x="223" y="423"/>
                  </a:lnTo>
                  <a:lnTo>
                    <a:pt x="221" y="425"/>
                  </a:lnTo>
                  <a:lnTo>
                    <a:pt x="221" y="425"/>
                  </a:lnTo>
                  <a:lnTo>
                    <a:pt x="213" y="446"/>
                  </a:lnTo>
                  <a:lnTo>
                    <a:pt x="213" y="446"/>
                  </a:lnTo>
                  <a:close/>
                  <a:moveTo>
                    <a:pt x="1902" y="1123"/>
                  </a:moveTo>
                  <a:lnTo>
                    <a:pt x="1902" y="1123"/>
                  </a:lnTo>
                  <a:lnTo>
                    <a:pt x="1900" y="1121"/>
                  </a:lnTo>
                  <a:lnTo>
                    <a:pt x="1900" y="1116"/>
                  </a:lnTo>
                  <a:lnTo>
                    <a:pt x="1897" y="1114"/>
                  </a:lnTo>
                  <a:lnTo>
                    <a:pt x="1895" y="1114"/>
                  </a:lnTo>
                  <a:lnTo>
                    <a:pt x="1893" y="1114"/>
                  </a:lnTo>
                  <a:lnTo>
                    <a:pt x="1893" y="1114"/>
                  </a:lnTo>
                  <a:lnTo>
                    <a:pt x="1890" y="1115"/>
                  </a:lnTo>
                  <a:lnTo>
                    <a:pt x="1888" y="1116"/>
                  </a:lnTo>
                  <a:lnTo>
                    <a:pt x="1887" y="1121"/>
                  </a:lnTo>
                  <a:lnTo>
                    <a:pt x="1888" y="1129"/>
                  </a:lnTo>
                  <a:lnTo>
                    <a:pt x="1888" y="1129"/>
                  </a:lnTo>
                  <a:lnTo>
                    <a:pt x="1898" y="1130"/>
                  </a:lnTo>
                  <a:lnTo>
                    <a:pt x="1906" y="1133"/>
                  </a:lnTo>
                  <a:lnTo>
                    <a:pt x="1906" y="1133"/>
                  </a:lnTo>
                  <a:lnTo>
                    <a:pt x="1909" y="1133"/>
                  </a:lnTo>
                  <a:lnTo>
                    <a:pt x="1913" y="1133"/>
                  </a:lnTo>
                  <a:lnTo>
                    <a:pt x="1915" y="1132"/>
                  </a:lnTo>
                  <a:lnTo>
                    <a:pt x="1918" y="1129"/>
                  </a:lnTo>
                  <a:lnTo>
                    <a:pt x="1918" y="1129"/>
                  </a:lnTo>
                  <a:lnTo>
                    <a:pt x="1918" y="1127"/>
                  </a:lnTo>
                  <a:lnTo>
                    <a:pt x="1916" y="1126"/>
                  </a:lnTo>
                  <a:lnTo>
                    <a:pt x="1913" y="1122"/>
                  </a:lnTo>
                  <a:lnTo>
                    <a:pt x="1913" y="1122"/>
                  </a:lnTo>
                  <a:lnTo>
                    <a:pt x="1911" y="1115"/>
                  </a:lnTo>
                  <a:lnTo>
                    <a:pt x="1911" y="1115"/>
                  </a:lnTo>
                  <a:lnTo>
                    <a:pt x="1902" y="1123"/>
                  </a:lnTo>
                  <a:lnTo>
                    <a:pt x="1902" y="1123"/>
                  </a:lnTo>
                  <a:close/>
                  <a:moveTo>
                    <a:pt x="847" y="239"/>
                  </a:moveTo>
                  <a:lnTo>
                    <a:pt x="847" y="239"/>
                  </a:lnTo>
                  <a:lnTo>
                    <a:pt x="843" y="237"/>
                  </a:lnTo>
                  <a:lnTo>
                    <a:pt x="840" y="237"/>
                  </a:lnTo>
                  <a:lnTo>
                    <a:pt x="836" y="239"/>
                  </a:lnTo>
                  <a:lnTo>
                    <a:pt x="831" y="241"/>
                  </a:lnTo>
                  <a:lnTo>
                    <a:pt x="825" y="241"/>
                  </a:lnTo>
                  <a:lnTo>
                    <a:pt x="825" y="241"/>
                  </a:lnTo>
                  <a:lnTo>
                    <a:pt x="814" y="241"/>
                  </a:lnTo>
                  <a:lnTo>
                    <a:pt x="809" y="243"/>
                  </a:lnTo>
                  <a:lnTo>
                    <a:pt x="803" y="245"/>
                  </a:lnTo>
                  <a:lnTo>
                    <a:pt x="803" y="245"/>
                  </a:lnTo>
                  <a:lnTo>
                    <a:pt x="828" y="254"/>
                  </a:lnTo>
                  <a:lnTo>
                    <a:pt x="828" y="254"/>
                  </a:lnTo>
                  <a:lnTo>
                    <a:pt x="839" y="247"/>
                  </a:lnTo>
                  <a:lnTo>
                    <a:pt x="843" y="243"/>
                  </a:lnTo>
                  <a:lnTo>
                    <a:pt x="847" y="239"/>
                  </a:lnTo>
                  <a:lnTo>
                    <a:pt x="847" y="239"/>
                  </a:lnTo>
                  <a:close/>
                  <a:moveTo>
                    <a:pt x="1972" y="499"/>
                  </a:moveTo>
                  <a:lnTo>
                    <a:pt x="1972" y="499"/>
                  </a:lnTo>
                  <a:lnTo>
                    <a:pt x="1974" y="496"/>
                  </a:lnTo>
                  <a:lnTo>
                    <a:pt x="1974" y="496"/>
                  </a:lnTo>
                  <a:lnTo>
                    <a:pt x="1972" y="493"/>
                  </a:lnTo>
                  <a:lnTo>
                    <a:pt x="1969" y="492"/>
                  </a:lnTo>
                  <a:lnTo>
                    <a:pt x="1969" y="492"/>
                  </a:lnTo>
                  <a:lnTo>
                    <a:pt x="1960" y="492"/>
                  </a:lnTo>
                  <a:lnTo>
                    <a:pt x="1955" y="491"/>
                  </a:lnTo>
                  <a:lnTo>
                    <a:pt x="1951" y="486"/>
                  </a:lnTo>
                  <a:lnTo>
                    <a:pt x="1947" y="481"/>
                  </a:lnTo>
                  <a:lnTo>
                    <a:pt x="1947" y="481"/>
                  </a:lnTo>
                  <a:lnTo>
                    <a:pt x="1942" y="484"/>
                  </a:lnTo>
                  <a:lnTo>
                    <a:pt x="1940" y="486"/>
                  </a:lnTo>
                  <a:lnTo>
                    <a:pt x="1940" y="491"/>
                  </a:lnTo>
                  <a:lnTo>
                    <a:pt x="1942" y="497"/>
                  </a:lnTo>
                  <a:lnTo>
                    <a:pt x="1942" y="497"/>
                  </a:lnTo>
                  <a:lnTo>
                    <a:pt x="1972" y="499"/>
                  </a:lnTo>
                  <a:lnTo>
                    <a:pt x="1972" y="499"/>
                  </a:lnTo>
                  <a:close/>
                  <a:moveTo>
                    <a:pt x="216" y="726"/>
                  </a:moveTo>
                  <a:lnTo>
                    <a:pt x="216" y="726"/>
                  </a:lnTo>
                  <a:lnTo>
                    <a:pt x="220" y="737"/>
                  </a:lnTo>
                  <a:lnTo>
                    <a:pt x="220" y="737"/>
                  </a:lnTo>
                  <a:lnTo>
                    <a:pt x="223" y="733"/>
                  </a:lnTo>
                  <a:lnTo>
                    <a:pt x="226" y="730"/>
                  </a:lnTo>
                  <a:lnTo>
                    <a:pt x="234" y="729"/>
                  </a:lnTo>
                  <a:lnTo>
                    <a:pt x="242" y="727"/>
                  </a:lnTo>
                  <a:lnTo>
                    <a:pt x="251" y="726"/>
                  </a:lnTo>
                  <a:lnTo>
                    <a:pt x="251" y="726"/>
                  </a:lnTo>
                  <a:lnTo>
                    <a:pt x="249" y="712"/>
                  </a:lnTo>
                  <a:lnTo>
                    <a:pt x="249" y="712"/>
                  </a:lnTo>
                  <a:lnTo>
                    <a:pt x="234" y="719"/>
                  </a:lnTo>
                  <a:lnTo>
                    <a:pt x="234" y="719"/>
                  </a:lnTo>
                  <a:lnTo>
                    <a:pt x="216" y="726"/>
                  </a:lnTo>
                  <a:lnTo>
                    <a:pt x="216" y="726"/>
                  </a:lnTo>
                  <a:close/>
                  <a:moveTo>
                    <a:pt x="1462" y="1129"/>
                  </a:moveTo>
                  <a:lnTo>
                    <a:pt x="1462" y="1129"/>
                  </a:lnTo>
                  <a:lnTo>
                    <a:pt x="1477" y="1125"/>
                  </a:lnTo>
                  <a:lnTo>
                    <a:pt x="1477" y="1125"/>
                  </a:lnTo>
                  <a:lnTo>
                    <a:pt x="1477" y="1121"/>
                  </a:lnTo>
                  <a:lnTo>
                    <a:pt x="1476" y="1118"/>
                  </a:lnTo>
                  <a:lnTo>
                    <a:pt x="1470" y="1115"/>
                  </a:lnTo>
                  <a:lnTo>
                    <a:pt x="1470" y="1115"/>
                  </a:lnTo>
                  <a:lnTo>
                    <a:pt x="1466" y="1112"/>
                  </a:lnTo>
                  <a:lnTo>
                    <a:pt x="1463" y="1112"/>
                  </a:lnTo>
                  <a:lnTo>
                    <a:pt x="1458" y="1112"/>
                  </a:lnTo>
                  <a:lnTo>
                    <a:pt x="1452" y="1114"/>
                  </a:lnTo>
                  <a:lnTo>
                    <a:pt x="1444" y="1115"/>
                  </a:lnTo>
                  <a:lnTo>
                    <a:pt x="1444" y="1115"/>
                  </a:lnTo>
                  <a:lnTo>
                    <a:pt x="1462" y="1129"/>
                  </a:lnTo>
                  <a:lnTo>
                    <a:pt x="1462" y="1129"/>
                  </a:lnTo>
                  <a:close/>
                  <a:moveTo>
                    <a:pt x="1109" y="463"/>
                  </a:moveTo>
                  <a:lnTo>
                    <a:pt x="1109" y="463"/>
                  </a:lnTo>
                  <a:lnTo>
                    <a:pt x="1106" y="467"/>
                  </a:lnTo>
                  <a:lnTo>
                    <a:pt x="1102" y="470"/>
                  </a:lnTo>
                  <a:lnTo>
                    <a:pt x="1098" y="471"/>
                  </a:lnTo>
                  <a:lnTo>
                    <a:pt x="1092" y="471"/>
                  </a:lnTo>
                  <a:lnTo>
                    <a:pt x="1092" y="471"/>
                  </a:lnTo>
                  <a:lnTo>
                    <a:pt x="1088" y="473"/>
                  </a:lnTo>
                  <a:lnTo>
                    <a:pt x="1084" y="474"/>
                  </a:lnTo>
                  <a:lnTo>
                    <a:pt x="1081" y="478"/>
                  </a:lnTo>
                  <a:lnTo>
                    <a:pt x="1080" y="484"/>
                  </a:lnTo>
                  <a:lnTo>
                    <a:pt x="1080" y="484"/>
                  </a:lnTo>
                  <a:lnTo>
                    <a:pt x="1106" y="481"/>
                  </a:lnTo>
                  <a:lnTo>
                    <a:pt x="1106" y="481"/>
                  </a:lnTo>
                  <a:lnTo>
                    <a:pt x="1108" y="477"/>
                  </a:lnTo>
                  <a:lnTo>
                    <a:pt x="1110" y="473"/>
                  </a:lnTo>
                  <a:lnTo>
                    <a:pt x="1112" y="471"/>
                  </a:lnTo>
                  <a:lnTo>
                    <a:pt x="1112" y="468"/>
                  </a:lnTo>
                  <a:lnTo>
                    <a:pt x="1112" y="466"/>
                  </a:lnTo>
                  <a:lnTo>
                    <a:pt x="1109" y="463"/>
                  </a:lnTo>
                  <a:lnTo>
                    <a:pt x="1109" y="463"/>
                  </a:lnTo>
                  <a:close/>
                  <a:moveTo>
                    <a:pt x="1470" y="403"/>
                  </a:moveTo>
                  <a:lnTo>
                    <a:pt x="1470" y="403"/>
                  </a:lnTo>
                  <a:lnTo>
                    <a:pt x="1479" y="401"/>
                  </a:lnTo>
                  <a:lnTo>
                    <a:pt x="1487" y="398"/>
                  </a:lnTo>
                  <a:lnTo>
                    <a:pt x="1494" y="396"/>
                  </a:lnTo>
                  <a:lnTo>
                    <a:pt x="1499" y="398"/>
                  </a:lnTo>
                  <a:lnTo>
                    <a:pt x="1504" y="399"/>
                  </a:lnTo>
                  <a:lnTo>
                    <a:pt x="1504" y="399"/>
                  </a:lnTo>
                  <a:lnTo>
                    <a:pt x="1508" y="383"/>
                  </a:lnTo>
                  <a:lnTo>
                    <a:pt x="1508" y="383"/>
                  </a:lnTo>
                  <a:lnTo>
                    <a:pt x="1491" y="383"/>
                  </a:lnTo>
                  <a:lnTo>
                    <a:pt x="1491" y="383"/>
                  </a:lnTo>
                  <a:lnTo>
                    <a:pt x="1490" y="387"/>
                  </a:lnTo>
                  <a:lnTo>
                    <a:pt x="1487" y="391"/>
                  </a:lnTo>
                  <a:lnTo>
                    <a:pt x="1484" y="394"/>
                  </a:lnTo>
                  <a:lnTo>
                    <a:pt x="1477" y="394"/>
                  </a:lnTo>
                  <a:lnTo>
                    <a:pt x="1477" y="394"/>
                  </a:lnTo>
                  <a:lnTo>
                    <a:pt x="1474" y="394"/>
                  </a:lnTo>
                  <a:lnTo>
                    <a:pt x="1472" y="395"/>
                  </a:lnTo>
                  <a:lnTo>
                    <a:pt x="1470" y="399"/>
                  </a:lnTo>
                  <a:lnTo>
                    <a:pt x="1470" y="403"/>
                  </a:lnTo>
                  <a:lnTo>
                    <a:pt x="1470" y="403"/>
                  </a:lnTo>
                  <a:close/>
                  <a:moveTo>
                    <a:pt x="876" y="1073"/>
                  </a:moveTo>
                  <a:lnTo>
                    <a:pt x="876" y="1073"/>
                  </a:lnTo>
                  <a:lnTo>
                    <a:pt x="872" y="1071"/>
                  </a:lnTo>
                  <a:lnTo>
                    <a:pt x="872" y="1071"/>
                  </a:lnTo>
                  <a:lnTo>
                    <a:pt x="868" y="1068"/>
                  </a:lnTo>
                  <a:lnTo>
                    <a:pt x="865" y="1067"/>
                  </a:lnTo>
                  <a:lnTo>
                    <a:pt x="861" y="1067"/>
                  </a:lnTo>
                  <a:lnTo>
                    <a:pt x="858" y="1069"/>
                  </a:lnTo>
                  <a:lnTo>
                    <a:pt x="858" y="1069"/>
                  </a:lnTo>
                  <a:lnTo>
                    <a:pt x="857" y="1072"/>
                  </a:lnTo>
                  <a:lnTo>
                    <a:pt x="856" y="1075"/>
                  </a:lnTo>
                  <a:lnTo>
                    <a:pt x="857" y="1080"/>
                  </a:lnTo>
                  <a:lnTo>
                    <a:pt x="857" y="1080"/>
                  </a:lnTo>
                  <a:lnTo>
                    <a:pt x="858" y="1087"/>
                  </a:lnTo>
                  <a:lnTo>
                    <a:pt x="861" y="1094"/>
                  </a:lnTo>
                  <a:lnTo>
                    <a:pt x="861" y="1094"/>
                  </a:lnTo>
                  <a:lnTo>
                    <a:pt x="874" y="1079"/>
                  </a:lnTo>
                  <a:lnTo>
                    <a:pt x="874" y="1079"/>
                  </a:lnTo>
                  <a:lnTo>
                    <a:pt x="875" y="1076"/>
                  </a:lnTo>
                  <a:lnTo>
                    <a:pt x="876" y="1073"/>
                  </a:lnTo>
                  <a:lnTo>
                    <a:pt x="876" y="1073"/>
                  </a:lnTo>
                  <a:close/>
                  <a:moveTo>
                    <a:pt x="1596" y="587"/>
                  </a:moveTo>
                  <a:lnTo>
                    <a:pt x="1596" y="587"/>
                  </a:lnTo>
                  <a:lnTo>
                    <a:pt x="1598" y="590"/>
                  </a:lnTo>
                  <a:lnTo>
                    <a:pt x="1600" y="593"/>
                  </a:lnTo>
                  <a:lnTo>
                    <a:pt x="1603" y="596"/>
                  </a:lnTo>
                  <a:lnTo>
                    <a:pt x="1606" y="596"/>
                  </a:lnTo>
                  <a:lnTo>
                    <a:pt x="1613" y="597"/>
                  </a:lnTo>
                  <a:lnTo>
                    <a:pt x="1620" y="596"/>
                  </a:lnTo>
                  <a:lnTo>
                    <a:pt x="1620" y="596"/>
                  </a:lnTo>
                  <a:lnTo>
                    <a:pt x="1621" y="592"/>
                  </a:lnTo>
                  <a:lnTo>
                    <a:pt x="1623" y="587"/>
                  </a:lnTo>
                  <a:lnTo>
                    <a:pt x="1623" y="582"/>
                  </a:lnTo>
                  <a:lnTo>
                    <a:pt x="1621" y="578"/>
                  </a:lnTo>
                  <a:lnTo>
                    <a:pt x="1621" y="578"/>
                  </a:lnTo>
                  <a:lnTo>
                    <a:pt x="1596" y="587"/>
                  </a:lnTo>
                  <a:lnTo>
                    <a:pt x="1596" y="587"/>
                  </a:lnTo>
                  <a:close/>
                  <a:moveTo>
                    <a:pt x="1074" y="902"/>
                  </a:moveTo>
                  <a:lnTo>
                    <a:pt x="1074" y="902"/>
                  </a:lnTo>
                  <a:lnTo>
                    <a:pt x="1076" y="905"/>
                  </a:lnTo>
                  <a:lnTo>
                    <a:pt x="1076" y="905"/>
                  </a:lnTo>
                  <a:lnTo>
                    <a:pt x="1102" y="905"/>
                  </a:lnTo>
                  <a:lnTo>
                    <a:pt x="1102" y="905"/>
                  </a:lnTo>
                  <a:lnTo>
                    <a:pt x="1097" y="882"/>
                  </a:lnTo>
                  <a:lnTo>
                    <a:pt x="1097" y="882"/>
                  </a:lnTo>
                  <a:lnTo>
                    <a:pt x="1074" y="902"/>
                  </a:lnTo>
                  <a:lnTo>
                    <a:pt x="1074" y="902"/>
                  </a:lnTo>
                  <a:close/>
                  <a:moveTo>
                    <a:pt x="1023" y="190"/>
                  </a:moveTo>
                  <a:lnTo>
                    <a:pt x="1023" y="190"/>
                  </a:lnTo>
                  <a:lnTo>
                    <a:pt x="1018" y="187"/>
                  </a:lnTo>
                  <a:lnTo>
                    <a:pt x="1015" y="187"/>
                  </a:lnTo>
                  <a:lnTo>
                    <a:pt x="1012" y="187"/>
                  </a:lnTo>
                  <a:lnTo>
                    <a:pt x="1012" y="187"/>
                  </a:lnTo>
                  <a:lnTo>
                    <a:pt x="1002" y="191"/>
                  </a:lnTo>
                  <a:lnTo>
                    <a:pt x="991" y="197"/>
                  </a:lnTo>
                  <a:lnTo>
                    <a:pt x="991" y="197"/>
                  </a:lnTo>
                  <a:lnTo>
                    <a:pt x="1000" y="198"/>
                  </a:lnTo>
                  <a:lnTo>
                    <a:pt x="1008" y="198"/>
                  </a:lnTo>
                  <a:lnTo>
                    <a:pt x="1023" y="198"/>
                  </a:lnTo>
                  <a:lnTo>
                    <a:pt x="1023" y="198"/>
                  </a:lnTo>
                  <a:lnTo>
                    <a:pt x="1029" y="197"/>
                  </a:lnTo>
                  <a:lnTo>
                    <a:pt x="1031" y="194"/>
                  </a:lnTo>
                  <a:lnTo>
                    <a:pt x="1031" y="191"/>
                  </a:lnTo>
                  <a:lnTo>
                    <a:pt x="1031" y="187"/>
                  </a:lnTo>
                  <a:lnTo>
                    <a:pt x="1031" y="187"/>
                  </a:lnTo>
                  <a:lnTo>
                    <a:pt x="1027" y="183"/>
                  </a:lnTo>
                  <a:lnTo>
                    <a:pt x="1027" y="183"/>
                  </a:lnTo>
                  <a:lnTo>
                    <a:pt x="1023" y="190"/>
                  </a:lnTo>
                  <a:lnTo>
                    <a:pt x="1023" y="190"/>
                  </a:lnTo>
                  <a:close/>
                  <a:moveTo>
                    <a:pt x="361" y="697"/>
                  </a:moveTo>
                  <a:lnTo>
                    <a:pt x="361" y="697"/>
                  </a:lnTo>
                  <a:lnTo>
                    <a:pt x="370" y="719"/>
                  </a:lnTo>
                  <a:lnTo>
                    <a:pt x="370" y="719"/>
                  </a:lnTo>
                  <a:lnTo>
                    <a:pt x="374" y="718"/>
                  </a:lnTo>
                  <a:lnTo>
                    <a:pt x="377" y="716"/>
                  </a:lnTo>
                  <a:lnTo>
                    <a:pt x="377" y="713"/>
                  </a:lnTo>
                  <a:lnTo>
                    <a:pt x="377" y="711"/>
                  </a:lnTo>
                  <a:lnTo>
                    <a:pt x="374" y="707"/>
                  </a:lnTo>
                  <a:lnTo>
                    <a:pt x="374" y="704"/>
                  </a:lnTo>
                  <a:lnTo>
                    <a:pt x="374" y="701"/>
                  </a:lnTo>
                  <a:lnTo>
                    <a:pt x="374" y="701"/>
                  </a:lnTo>
                  <a:lnTo>
                    <a:pt x="389" y="691"/>
                  </a:lnTo>
                  <a:lnTo>
                    <a:pt x="389" y="691"/>
                  </a:lnTo>
                  <a:lnTo>
                    <a:pt x="382" y="690"/>
                  </a:lnTo>
                  <a:lnTo>
                    <a:pt x="377" y="690"/>
                  </a:lnTo>
                  <a:lnTo>
                    <a:pt x="371" y="693"/>
                  </a:lnTo>
                  <a:lnTo>
                    <a:pt x="361" y="697"/>
                  </a:lnTo>
                  <a:lnTo>
                    <a:pt x="361" y="697"/>
                  </a:lnTo>
                  <a:close/>
                  <a:moveTo>
                    <a:pt x="1245" y="118"/>
                  </a:moveTo>
                  <a:lnTo>
                    <a:pt x="1245" y="118"/>
                  </a:lnTo>
                  <a:lnTo>
                    <a:pt x="1238" y="117"/>
                  </a:lnTo>
                  <a:lnTo>
                    <a:pt x="1232" y="117"/>
                  </a:lnTo>
                  <a:lnTo>
                    <a:pt x="1221" y="117"/>
                  </a:lnTo>
                  <a:lnTo>
                    <a:pt x="1217" y="117"/>
                  </a:lnTo>
                  <a:lnTo>
                    <a:pt x="1211" y="115"/>
                  </a:lnTo>
                  <a:lnTo>
                    <a:pt x="1207" y="113"/>
                  </a:lnTo>
                  <a:lnTo>
                    <a:pt x="1205" y="108"/>
                  </a:lnTo>
                  <a:lnTo>
                    <a:pt x="1205" y="108"/>
                  </a:lnTo>
                  <a:lnTo>
                    <a:pt x="1193" y="113"/>
                  </a:lnTo>
                  <a:lnTo>
                    <a:pt x="1193" y="113"/>
                  </a:lnTo>
                  <a:lnTo>
                    <a:pt x="1195" y="117"/>
                  </a:lnTo>
                  <a:lnTo>
                    <a:pt x="1196" y="118"/>
                  </a:lnTo>
                  <a:lnTo>
                    <a:pt x="1196" y="118"/>
                  </a:lnTo>
                  <a:lnTo>
                    <a:pt x="1214" y="122"/>
                  </a:lnTo>
                  <a:lnTo>
                    <a:pt x="1224" y="124"/>
                  </a:lnTo>
                  <a:lnTo>
                    <a:pt x="1234" y="124"/>
                  </a:lnTo>
                  <a:lnTo>
                    <a:pt x="1234" y="124"/>
                  </a:lnTo>
                  <a:lnTo>
                    <a:pt x="1238" y="122"/>
                  </a:lnTo>
                  <a:lnTo>
                    <a:pt x="1245" y="118"/>
                  </a:lnTo>
                  <a:lnTo>
                    <a:pt x="1245" y="118"/>
                  </a:lnTo>
                  <a:close/>
                  <a:moveTo>
                    <a:pt x="1582" y="574"/>
                  </a:moveTo>
                  <a:lnTo>
                    <a:pt x="1582" y="574"/>
                  </a:lnTo>
                  <a:lnTo>
                    <a:pt x="1589" y="572"/>
                  </a:lnTo>
                  <a:lnTo>
                    <a:pt x="1595" y="571"/>
                  </a:lnTo>
                  <a:lnTo>
                    <a:pt x="1600" y="571"/>
                  </a:lnTo>
                  <a:lnTo>
                    <a:pt x="1606" y="574"/>
                  </a:lnTo>
                  <a:lnTo>
                    <a:pt x="1606" y="574"/>
                  </a:lnTo>
                  <a:lnTo>
                    <a:pt x="1610" y="575"/>
                  </a:lnTo>
                  <a:lnTo>
                    <a:pt x="1614" y="574"/>
                  </a:lnTo>
                  <a:lnTo>
                    <a:pt x="1618" y="572"/>
                  </a:lnTo>
                  <a:lnTo>
                    <a:pt x="1623" y="569"/>
                  </a:lnTo>
                  <a:lnTo>
                    <a:pt x="1623" y="569"/>
                  </a:lnTo>
                  <a:lnTo>
                    <a:pt x="1609" y="565"/>
                  </a:lnTo>
                  <a:lnTo>
                    <a:pt x="1595" y="563"/>
                  </a:lnTo>
                  <a:lnTo>
                    <a:pt x="1595" y="563"/>
                  </a:lnTo>
                  <a:lnTo>
                    <a:pt x="1589" y="563"/>
                  </a:lnTo>
                  <a:lnTo>
                    <a:pt x="1584" y="565"/>
                  </a:lnTo>
                  <a:lnTo>
                    <a:pt x="1584" y="565"/>
                  </a:lnTo>
                  <a:lnTo>
                    <a:pt x="1584" y="567"/>
                  </a:lnTo>
                  <a:lnTo>
                    <a:pt x="1582" y="569"/>
                  </a:lnTo>
                  <a:lnTo>
                    <a:pt x="1582" y="574"/>
                  </a:lnTo>
                  <a:lnTo>
                    <a:pt x="1582" y="574"/>
                  </a:lnTo>
                  <a:close/>
                  <a:moveTo>
                    <a:pt x="1445" y="895"/>
                  </a:moveTo>
                  <a:lnTo>
                    <a:pt x="1445" y="895"/>
                  </a:lnTo>
                  <a:lnTo>
                    <a:pt x="1440" y="893"/>
                  </a:lnTo>
                  <a:lnTo>
                    <a:pt x="1434" y="892"/>
                  </a:lnTo>
                  <a:lnTo>
                    <a:pt x="1430" y="891"/>
                  </a:lnTo>
                  <a:lnTo>
                    <a:pt x="1425" y="892"/>
                  </a:lnTo>
                  <a:lnTo>
                    <a:pt x="1425" y="892"/>
                  </a:lnTo>
                  <a:lnTo>
                    <a:pt x="1416" y="898"/>
                  </a:lnTo>
                  <a:lnTo>
                    <a:pt x="1408" y="906"/>
                  </a:lnTo>
                  <a:lnTo>
                    <a:pt x="1408" y="906"/>
                  </a:lnTo>
                  <a:lnTo>
                    <a:pt x="1419" y="906"/>
                  </a:lnTo>
                  <a:lnTo>
                    <a:pt x="1429" y="906"/>
                  </a:lnTo>
                  <a:lnTo>
                    <a:pt x="1433" y="905"/>
                  </a:lnTo>
                  <a:lnTo>
                    <a:pt x="1437" y="902"/>
                  </a:lnTo>
                  <a:lnTo>
                    <a:pt x="1441" y="899"/>
                  </a:lnTo>
                  <a:lnTo>
                    <a:pt x="1445" y="895"/>
                  </a:lnTo>
                  <a:lnTo>
                    <a:pt x="1445" y="895"/>
                  </a:lnTo>
                  <a:close/>
                  <a:moveTo>
                    <a:pt x="1041" y="797"/>
                  </a:moveTo>
                  <a:lnTo>
                    <a:pt x="1041" y="797"/>
                  </a:lnTo>
                  <a:lnTo>
                    <a:pt x="1034" y="797"/>
                  </a:lnTo>
                  <a:lnTo>
                    <a:pt x="1027" y="797"/>
                  </a:lnTo>
                  <a:lnTo>
                    <a:pt x="1027" y="797"/>
                  </a:lnTo>
                  <a:lnTo>
                    <a:pt x="1023" y="794"/>
                  </a:lnTo>
                  <a:lnTo>
                    <a:pt x="1020" y="791"/>
                  </a:lnTo>
                  <a:lnTo>
                    <a:pt x="1020" y="791"/>
                  </a:lnTo>
                  <a:lnTo>
                    <a:pt x="998" y="803"/>
                  </a:lnTo>
                  <a:lnTo>
                    <a:pt x="998" y="803"/>
                  </a:lnTo>
                  <a:lnTo>
                    <a:pt x="1002" y="805"/>
                  </a:lnTo>
                  <a:lnTo>
                    <a:pt x="1005" y="806"/>
                  </a:lnTo>
                  <a:lnTo>
                    <a:pt x="1005" y="806"/>
                  </a:lnTo>
                  <a:lnTo>
                    <a:pt x="1011" y="803"/>
                  </a:lnTo>
                  <a:lnTo>
                    <a:pt x="1015" y="803"/>
                  </a:lnTo>
                  <a:lnTo>
                    <a:pt x="1025" y="805"/>
                  </a:lnTo>
                  <a:lnTo>
                    <a:pt x="1025" y="805"/>
                  </a:lnTo>
                  <a:lnTo>
                    <a:pt x="1029" y="805"/>
                  </a:lnTo>
                  <a:lnTo>
                    <a:pt x="1034" y="805"/>
                  </a:lnTo>
                  <a:lnTo>
                    <a:pt x="1038" y="802"/>
                  </a:lnTo>
                  <a:lnTo>
                    <a:pt x="1041" y="797"/>
                  </a:lnTo>
                  <a:lnTo>
                    <a:pt x="1041" y="797"/>
                  </a:lnTo>
                  <a:close/>
                  <a:moveTo>
                    <a:pt x="815" y="869"/>
                  </a:moveTo>
                  <a:lnTo>
                    <a:pt x="815" y="869"/>
                  </a:lnTo>
                  <a:lnTo>
                    <a:pt x="806" y="866"/>
                  </a:lnTo>
                  <a:lnTo>
                    <a:pt x="802" y="866"/>
                  </a:lnTo>
                  <a:lnTo>
                    <a:pt x="797" y="866"/>
                  </a:lnTo>
                  <a:lnTo>
                    <a:pt x="795" y="867"/>
                  </a:lnTo>
                  <a:lnTo>
                    <a:pt x="792" y="870"/>
                  </a:lnTo>
                  <a:lnTo>
                    <a:pt x="789" y="878"/>
                  </a:lnTo>
                  <a:lnTo>
                    <a:pt x="789" y="878"/>
                  </a:lnTo>
                  <a:lnTo>
                    <a:pt x="797" y="881"/>
                  </a:lnTo>
                  <a:lnTo>
                    <a:pt x="802" y="881"/>
                  </a:lnTo>
                  <a:lnTo>
                    <a:pt x="804" y="881"/>
                  </a:lnTo>
                  <a:lnTo>
                    <a:pt x="807" y="880"/>
                  </a:lnTo>
                  <a:lnTo>
                    <a:pt x="810" y="877"/>
                  </a:lnTo>
                  <a:lnTo>
                    <a:pt x="815" y="869"/>
                  </a:lnTo>
                  <a:lnTo>
                    <a:pt x="815" y="869"/>
                  </a:lnTo>
                  <a:close/>
                  <a:moveTo>
                    <a:pt x="1725" y="1127"/>
                  </a:moveTo>
                  <a:lnTo>
                    <a:pt x="1725" y="1127"/>
                  </a:lnTo>
                  <a:lnTo>
                    <a:pt x="1702" y="1134"/>
                  </a:lnTo>
                  <a:lnTo>
                    <a:pt x="1702" y="1134"/>
                  </a:lnTo>
                  <a:lnTo>
                    <a:pt x="1713" y="1154"/>
                  </a:lnTo>
                  <a:lnTo>
                    <a:pt x="1713" y="1154"/>
                  </a:lnTo>
                  <a:lnTo>
                    <a:pt x="1715" y="1154"/>
                  </a:lnTo>
                  <a:lnTo>
                    <a:pt x="1715" y="1154"/>
                  </a:lnTo>
                  <a:lnTo>
                    <a:pt x="1725" y="1127"/>
                  </a:lnTo>
                  <a:lnTo>
                    <a:pt x="1725" y="1127"/>
                  </a:lnTo>
                  <a:close/>
                  <a:moveTo>
                    <a:pt x="479" y="575"/>
                  </a:moveTo>
                  <a:lnTo>
                    <a:pt x="479" y="575"/>
                  </a:lnTo>
                  <a:lnTo>
                    <a:pt x="490" y="587"/>
                  </a:lnTo>
                  <a:lnTo>
                    <a:pt x="490" y="587"/>
                  </a:lnTo>
                  <a:lnTo>
                    <a:pt x="496" y="585"/>
                  </a:lnTo>
                  <a:lnTo>
                    <a:pt x="503" y="585"/>
                  </a:lnTo>
                  <a:lnTo>
                    <a:pt x="511" y="583"/>
                  </a:lnTo>
                  <a:lnTo>
                    <a:pt x="514" y="582"/>
                  </a:lnTo>
                  <a:lnTo>
                    <a:pt x="516" y="579"/>
                  </a:lnTo>
                  <a:lnTo>
                    <a:pt x="516" y="579"/>
                  </a:lnTo>
                  <a:lnTo>
                    <a:pt x="508" y="575"/>
                  </a:lnTo>
                  <a:lnTo>
                    <a:pt x="498" y="572"/>
                  </a:lnTo>
                  <a:lnTo>
                    <a:pt x="489" y="574"/>
                  </a:lnTo>
                  <a:lnTo>
                    <a:pt x="479" y="575"/>
                  </a:lnTo>
                  <a:lnTo>
                    <a:pt x="479" y="575"/>
                  </a:lnTo>
                  <a:close/>
                  <a:moveTo>
                    <a:pt x="213" y="521"/>
                  </a:moveTo>
                  <a:lnTo>
                    <a:pt x="213" y="521"/>
                  </a:lnTo>
                  <a:lnTo>
                    <a:pt x="212" y="518"/>
                  </a:lnTo>
                  <a:lnTo>
                    <a:pt x="212" y="518"/>
                  </a:lnTo>
                  <a:lnTo>
                    <a:pt x="208" y="518"/>
                  </a:lnTo>
                  <a:lnTo>
                    <a:pt x="205" y="518"/>
                  </a:lnTo>
                  <a:lnTo>
                    <a:pt x="198" y="515"/>
                  </a:lnTo>
                  <a:lnTo>
                    <a:pt x="191" y="513"/>
                  </a:lnTo>
                  <a:lnTo>
                    <a:pt x="188" y="514"/>
                  </a:lnTo>
                  <a:lnTo>
                    <a:pt x="184" y="515"/>
                  </a:lnTo>
                  <a:lnTo>
                    <a:pt x="184" y="515"/>
                  </a:lnTo>
                  <a:lnTo>
                    <a:pt x="185" y="518"/>
                  </a:lnTo>
                  <a:lnTo>
                    <a:pt x="187" y="522"/>
                  </a:lnTo>
                  <a:lnTo>
                    <a:pt x="187" y="522"/>
                  </a:lnTo>
                  <a:lnTo>
                    <a:pt x="187" y="525"/>
                  </a:lnTo>
                  <a:lnTo>
                    <a:pt x="188" y="528"/>
                  </a:lnTo>
                  <a:lnTo>
                    <a:pt x="191" y="529"/>
                  </a:lnTo>
                  <a:lnTo>
                    <a:pt x="194" y="529"/>
                  </a:lnTo>
                  <a:lnTo>
                    <a:pt x="194" y="529"/>
                  </a:lnTo>
                  <a:lnTo>
                    <a:pt x="201" y="529"/>
                  </a:lnTo>
                  <a:lnTo>
                    <a:pt x="206" y="528"/>
                  </a:lnTo>
                  <a:lnTo>
                    <a:pt x="206" y="528"/>
                  </a:lnTo>
                  <a:lnTo>
                    <a:pt x="210" y="525"/>
                  </a:lnTo>
                  <a:lnTo>
                    <a:pt x="213" y="521"/>
                  </a:lnTo>
                  <a:lnTo>
                    <a:pt x="213" y="521"/>
                  </a:lnTo>
                  <a:close/>
                  <a:moveTo>
                    <a:pt x="244" y="270"/>
                  </a:moveTo>
                  <a:lnTo>
                    <a:pt x="244" y="270"/>
                  </a:lnTo>
                  <a:lnTo>
                    <a:pt x="235" y="265"/>
                  </a:lnTo>
                  <a:lnTo>
                    <a:pt x="230" y="263"/>
                  </a:lnTo>
                  <a:lnTo>
                    <a:pt x="226" y="263"/>
                  </a:lnTo>
                  <a:lnTo>
                    <a:pt x="220" y="266"/>
                  </a:lnTo>
                  <a:lnTo>
                    <a:pt x="220" y="266"/>
                  </a:lnTo>
                  <a:lnTo>
                    <a:pt x="216" y="270"/>
                  </a:lnTo>
                  <a:lnTo>
                    <a:pt x="215" y="276"/>
                  </a:lnTo>
                  <a:lnTo>
                    <a:pt x="215" y="281"/>
                  </a:lnTo>
                  <a:lnTo>
                    <a:pt x="215" y="287"/>
                  </a:lnTo>
                  <a:lnTo>
                    <a:pt x="215" y="287"/>
                  </a:lnTo>
                  <a:lnTo>
                    <a:pt x="244" y="270"/>
                  </a:lnTo>
                  <a:lnTo>
                    <a:pt x="244" y="270"/>
                  </a:lnTo>
                  <a:close/>
                  <a:moveTo>
                    <a:pt x="689" y="889"/>
                  </a:moveTo>
                  <a:lnTo>
                    <a:pt x="689" y="889"/>
                  </a:lnTo>
                  <a:lnTo>
                    <a:pt x="727" y="885"/>
                  </a:lnTo>
                  <a:lnTo>
                    <a:pt x="727" y="885"/>
                  </a:lnTo>
                  <a:lnTo>
                    <a:pt x="725" y="880"/>
                  </a:lnTo>
                  <a:lnTo>
                    <a:pt x="723" y="877"/>
                  </a:lnTo>
                  <a:lnTo>
                    <a:pt x="717" y="875"/>
                  </a:lnTo>
                  <a:lnTo>
                    <a:pt x="709" y="874"/>
                  </a:lnTo>
                  <a:lnTo>
                    <a:pt x="709" y="874"/>
                  </a:lnTo>
                  <a:lnTo>
                    <a:pt x="689" y="889"/>
                  </a:lnTo>
                  <a:lnTo>
                    <a:pt x="689" y="889"/>
                  </a:lnTo>
                  <a:close/>
                  <a:moveTo>
                    <a:pt x="1596" y="913"/>
                  </a:moveTo>
                  <a:lnTo>
                    <a:pt x="1596" y="913"/>
                  </a:lnTo>
                  <a:lnTo>
                    <a:pt x="1602" y="916"/>
                  </a:lnTo>
                  <a:lnTo>
                    <a:pt x="1607" y="917"/>
                  </a:lnTo>
                  <a:lnTo>
                    <a:pt x="1618" y="920"/>
                  </a:lnTo>
                  <a:lnTo>
                    <a:pt x="1630" y="918"/>
                  </a:lnTo>
                  <a:lnTo>
                    <a:pt x="1634" y="917"/>
                  </a:lnTo>
                  <a:lnTo>
                    <a:pt x="1638" y="914"/>
                  </a:lnTo>
                  <a:lnTo>
                    <a:pt x="1638" y="914"/>
                  </a:lnTo>
                  <a:lnTo>
                    <a:pt x="1639" y="913"/>
                  </a:lnTo>
                  <a:lnTo>
                    <a:pt x="1639" y="911"/>
                  </a:lnTo>
                  <a:lnTo>
                    <a:pt x="1639" y="907"/>
                  </a:lnTo>
                  <a:lnTo>
                    <a:pt x="1639" y="907"/>
                  </a:lnTo>
                  <a:lnTo>
                    <a:pt x="1596" y="913"/>
                  </a:lnTo>
                  <a:lnTo>
                    <a:pt x="1596" y="913"/>
                  </a:lnTo>
                  <a:close/>
                  <a:moveTo>
                    <a:pt x="1584" y="1053"/>
                  </a:moveTo>
                  <a:lnTo>
                    <a:pt x="1584" y="1053"/>
                  </a:lnTo>
                  <a:lnTo>
                    <a:pt x="1585" y="1057"/>
                  </a:lnTo>
                  <a:lnTo>
                    <a:pt x="1585" y="1057"/>
                  </a:lnTo>
                  <a:lnTo>
                    <a:pt x="1610" y="1053"/>
                  </a:lnTo>
                  <a:lnTo>
                    <a:pt x="1610" y="1053"/>
                  </a:lnTo>
                  <a:lnTo>
                    <a:pt x="1610" y="1051"/>
                  </a:lnTo>
                  <a:lnTo>
                    <a:pt x="1612" y="1049"/>
                  </a:lnTo>
                  <a:lnTo>
                    <a:pt x="1614" y="1046"/>
                  </a:lnTo>
                  <a:lnTo>
                    <a:pt x="1614" y="1043"/>
                  </a:lnTo>
                  <a:lnTo>
                    <a:pt x="1614" y="1042"/>
                  </a:lnTo>
                  <a:lnTo>
                    <a:pt x="1613" y="1039"/>
                  </a:lnTo>
                  <a:lnTo>
                    <a:pt x="1610" y="1036"/>
                  </a:lnTo>
                  <a:lnTo>
                    <a:pt x="1610" y="1036"/>
                  </a:lnTo>
                  <a:lnTo>
                    <a:pt x="1584" y="1053"/>
                  </a:lnTo>
                  <a:lnTo>
                    <a:pt x="1584" y="1053"/>
                  </a:lnTo>
                  <a:close/>
                  <a:moveTo>
                    <a:pt x="1830" y="140"/>
                  </a:moveTo>
                  <a:lnTo>
                    <a:pt x="1830" y="140"/>
                  </a:lnTo>
                  <a:lnTo>
                    <a:pt x="1819" y="135"/>
                  </a:lnTo>
                  <a:lnTo>
                    <a:pt x="1814" y="135"/>
                  </a:lnTo>
                  <a:lnTo>
                    <a:pt x="1808" y="136"/>
                  </a:lnTo>
                  <a:lnTo>
                    <a:pt x="1808" y="136"/>
                  </a:lnTo>
                  <a:lnTo>
                    <a:pt x="1805" y="137"/>
                  </a:lnTo>
                  <a:lnTo>
                    <a:pt x="1803" y="140"/>
                  </a:lnTo>
                  <a:lnTo>
                    <a:pt x="1803" y="143"/>
                  </a:lnTo>
                  <a:lnTo>
                    <a:pt x="1804" y="146"/>
                  </a:lnTo>
                  <a:lnTo>
                    <a:pt x="1804" y="146"/>
                  </a:lnTo>
                  <a:lnTo>
                    <a:pt x="1812" y="147"/>
                  </a:lnTo>
                  <a:lnTo>
                    <a:pt x="1821" y="149"/>
                  </a:lnTo>
                  <a:lnTo>
                    <a:pt x="1821" y="149"/>
                  </a:lnTo>
                  <a:lnTo>
                    <a:pt x="1825" y="149"/>
                  </a:lnTo>
                  <a:lnTo>
                    <a:pt x="1828" y="147"/>
                  </a:lnTo>
                  <a:lnTo>
                    <a:pt x="1829" y="144"/>
                  </a:lnTo>
                  <a:lnTo>
                    <a:pt x="1830" y="140"/>
                  </a:lnTo>
                  <a:lnTo>
                    <a:pt x="1830" y="140"/>
                  </a:lnTo>
                  <a:close/>
                  <a:moveTo>
                    <a:pt x="1264" y="1017"/>
                  </a:moveTo>
                  <a:lnTo>
                    <a:pt x="1264" y="1017"/>
                  </a:lnTo>
                  <a:lnTo>
                    <a:pt x="1271" y="1018"/>
                  </a:lnTo>
                  <a:lnTo>
                    <a:pt x="1275" y="1018"/>
                  </a:lnTo>
                  <a:lnTo>
                    <a:pt x="1281" y="1015"/>
                  </a:lnTo>
                  <a:lnTo>
                    <a:pt x="1286" y="1013"/>
                  </a:lnTo>
                  <a:lnTo>
                    <a:pt x="1286" y="1013"/>
                  </a:lnTo>
                  <a:lnTo>
                    <a:pt x="1290" y="1008"/>
                  </a:lnTo>
                  <a:lnTo>
                    <a:pt x="1292" y="1004"/>
                  </a:lnTo>
                  <a:lnTo>
                    <a:pt x="1293" y="1000"/>
                  </a:lnTo>
                  <a:lnTo>
                    <a:pt x="1296" y="995"/>
                  </a:lnTo>
                  <a:lnTo>
                    <a:pt x="1296" y="995"/>
                  </a:lnTo>
                  <a:lnTo>
                    <a:pt x="1288" y="993"/>
                  </a:lnTo>
                  <a:lnTo>
                    <a:pt x="1283" y="993"/>
                  </a:lnTo>
                  <a:lnTo>
                    <a:pt x="1282" y="996"/>
                  </a:lnTo>
                  <a:lnTo>
                    <a:pt x="1282" y="1003"/>
                  </a:lnTo>
                  <a:lnTo>
                    <a:pt x="1282" y="1003"/>
                  </a:lnTo>
                  <a:lnTo>
                    <a:pt x="1281" y="1004"/>
                  </a:lnTo>
                  <a:lnTo>
                    <a:pt x="1279" y="1006"/>
                  </a:lnTo>
                  <a:lnTo>
                    <a:pt x="1279" y="1006"/>
                  </a:lnTo>
                  <a:lnTo>
                    <a:pt x="1264" y="1017"/>
                  </a:lnTo>
                  <a:lnTo>
                    <a:pt x="1264" y="1017"/>
                  </a:lnTo>
                  <a:close/>
                  <a:moveTo>
                    <a:pt x="1483" y="221"/>
                  </a:moveTo>
                  <a:lnTo>
                    <a:pt x="1483" y="221"/>
                  </a:lnTo>
                  <a:lnTo>
                    <a:pt x="1476" y="216"/>
                  </a:lnTo>
                  <a:lnTo>
                    <a:pt x="1466" y="215"/>
                  </a:lnTo>
                  <a:lnTo>
                    <a:pt x="1459" y="216"/>
                  </a:lnTo>
                  <a:lnTo>
                    <a:pt x="1451" y="221"/>
                  </a:lnTo>
                  <a:lnTo>
                    <a:pt x="1451" y="221"/>
                  </a:lnTo>
                  <a:lnTo>
                    <a:pt x="1448" y="223"/>
                  </a:lnTo>
                  <a:lnTo>
                    <a:pt x="1447" y="227"/>
                  </a:lnTo>
                  <a:lnTo>
                    <a:pt x="1448" y="232"/>
                  </a:lnTo>
                  <a:lnTo>
                    <a:pt x="1451" y="236"/>
                  </a:lnTo>
                  <a:lnTo>
                    <a:pt x="1451" y="236"/>
                  </a:lnTo>
                  <a:lnTo>
                    <a:pt x="1456" y="229"/>
                  </a:lnTo>
                  <a:lnTo>
                    <a:pt x="1463" y="225"/>
                  </a:lnTo>
                  <a:lnTo>
                    <a:pt x="1472" y="222"/>
                  </a:lnTo>
                  <a:lnTo>
                    <a:pt x="1483" y="221"/>
                  </a:lnTo>
                  <a:lnTo>
                    <a:pt x="1483" y="221"/>
                  </a:lnTo>
                  <a:close/>
                  <a:moveTo>
                    <a:pt x="671" y="668"/>
                  </a:moveTo>
                  <a:lnTo>
                    <a:pt x="671" y="668"/>
                  </a:lnTo>
                  <a:lnTo>
                    <a:pt x="665" y="664"/>
                  </a:lnTo>
                  <a:lnTo>
                    <a:pt x="659" y="661"/>
                  </a:lnTo>
                  <a:lnTo>
                    <a:pt x="652" y="659"/>
                  </a:lnTo>
                  <a:lnTo>
                    <a:pt x="647" y="661"/>
                  </a:lnTo>
                  <a:lnTo>
                    <a:pt x="647" y="661"/>
                  </a:lnTo>
                  <a:lnTo>
                    <a:pt x="644" y="665"/>
                  </a:lnTo>
                  <a:lnTo>
                    <a:pt x="644" y="668"/>
                  </a:lnTo>
                  <a:lnTo>
                    <a:pt x="644" y="668"/>
                  </a:lnTo>
                  <a:lnTo>
                    <a:pt x="647" y="672"/>
                  </a:lnTo>
                  <a:lnTo>
                    <a:pt x="649" y="673"/>
                  </a:lnTo>
                  <a:lnTo>
                    <a:pt x="653" y="675"/>
                  </a:lnTo>
                  <a:lnTo>
                    <a:pt x="658" y="675"/>
                  </a:lnTo>
                  <a:lnTo>
                    <a:pt x="658" y="675"/>
                  </a:lnTo>
                  <a:lnTo>
                    <a:pt x="665" y="672"/>
                  </a:lnTo>
                  <a:lnTo>
                    <a:pt x="671" y="668"/>
                  </a:lnTo>
                  <a:lnTo>
                    <a:pt x="671" y="668"/>
                  </a:lnTo>
                  <a:close/>
                  <a:moveTo>
                    <a:pt x="418" y="277"/>
                  </a:moveTo>
                  <a:lnTo>
                    <a:pt x="418" y="277"/>
                  </a:lnTo>
                  <a:lnTo>
                    <a:pt x="417" y="265"/>
                  </a:lnTo>
                  <a:lnTo>
                    <a:pt x="417" y="265"/>
                  </a:lnTo>
                  <a:lnTo>
                    <a:pt x="408" y="266"/>
                  </a:lnTo>
                  <a:lnTo>
                    <a:pt x="400" y="268"/>
                  </a:lnTo>
                  <a:lnTo>
                    <a:pt x="400" y="268"/>
                  </a:lnTo>
                  <a:lnTo>
                    <a:pt x="393" y="265"/>
                  </a:lnTo>
                  <a:lnTo>
                    <a:pt x="383" y="261"/>
                  </a:lnTo>
                  <a:lnTo>
                    <a:pt x="383" y="261"/>
                  </a:lnTo>
                  <a:lnTo>
                    <a:pt x="388" y="279"/>
                  </a:lnTo>
                  <a:lnTo>
                    <a:pt x="388" y="279"/>
                  </a:lnTo>
                  <a:lnTo>
                    <a:pt x="393" y="276"/>
                  </a:lnTo>
                  <a:lnTo>
                    <a:pt x="399" y="275"/>
                  </a:lnTo>
                  <a:lnTo>
                    <a:pt x="403" y="276"/>
                  </a:lnTo>
                  <a:lnTo>
                    <a:pt x="408" y="279"/>
                  </a:lnTo>
                  <a:lnTo>
                    <a:pt x="408" y="279"/>
                  </a:lnTo>
                  <a:lnTo>
                    <a:pt x="411" y="279"/>
                  </a:lnTo>
                  <a:lnTo>
                    <a:pt x="418" y="277"/>
                  </a:lnTo>
                  <a:lnTo>
                    <a:pt x="418" y="277"/>
                  </a:lnTo>
                  <a:close/>
                  <a:moveTo>
                    <a:pt x="500" y="286"/>
                  </a:moveTo>
                  <a:lnTo>
                    <a:pt x="500" y="286"/>
                  </a:lnTo>
                  <a:lnTo>
                    <a:pt x="504" y="284"/>
                  </a:lnTo>
                  <a:lnTo>
                    <a:pt x="507" y="283"/>
                  </a:lnTo>
                  <a:lnTo>
                    <a:pt x="509" y="280"/>
                  </a:lnTo>
                  <a:lnTo>
                    <a:pt x="509" y="277"/>
                  </a:lnTo>
                  <a:lnTo>
                    <a:pt x="509" y="277"/>
                  </a:lnTo>
                  <a:lnTo>
                    <a:pt x="511" y="272"/>
                  </a:lnTo>
                  <a:lnTo>
                    <a:pt x="511" y="269"/>
                  </a:lnTo>
                  <a:lnTo>
                    <a:pt x="509" y="268"/>
                  </a:lnTo>
                  <a:lnTo>
                    <a:pt x="509" y="268"/>
                  </a:lnTo>
                  <a:lnTo>
                    <a:pt x="507" y="266"/>
                  </a:lnTo>
                  <a:lnTo>
                    <a:pt x="504" y="265"/>
                  </a:lnTo>
                  <a:lnTo>
                    <a:pt x="497" y="265"/>
                  </a:lnTo>
                  <a:lnTo>
                    <a:pt x="497" y="265"/>
                  </a:lnTo>
                  <a:lnTo>
                    <a:pt x="491" y="268"/>
                  </a:lnTo>
                  <a:lnTo>
                    <a:pt x="490" y="270"/>
                  </a:lnTo>
                  <a:lnTo>
                    <a:pt x="489" y="277"/>
                  </a:lnTo>
                  <a:lnTo>
                    <a:pt x="489" y="277"/>
                  </a:lnTo>
                  <a:lnTo>
                    <a:pt x="489" y="279"/>
                  </a:lnTo>
                  <a:lnTo>
                    <a:pt x="490" y="281"/>
                  </a:lnTo>
                  <a:lnTo>
                    <a:pt x="490" y="281"/>
                  </a:lnTo>
                  <a:lnTo>
                    <a:pt x="500" y="272"/>
                  </a:lnTo>
                  <a:lnTo>
                    <a:pt x="500" y="272"/>
                  </a:lnTo>
                  <a:lnTo>
                    <a:pt x="500" y="286"/>
                  </a:lnTo>
                  <a:lnTo>
                    <a:pt x="500" y="286"/>
                  </a:lnTo>
                  <a:close/>
                  <a:moveTo>
                    <a:pt x="566" y="975"/>
                  </a:moveTo>
                  <a:lnTo>
                    <a:pt x="566" y="975"/>
                  </a:lnTo>
                  <a:lnTo>
                    <a:pt x="566" y="979"/>
                  </a:lnTo>
                  <a:lnTo>
                    <a:pt x="566" y="979"/>
                  </a:lnTo>
                  <a:lnTo>
                    <a:pt x="569" y="983"/>
                  </a:lnTo>
                  <a:lnTo>
                    <a:pt x="569" y="983"/>
                  </a:lnTo>
                  <a:lnTo>
                    <a:pt x="573" y="978"/>
                  </a:lnTo>
                  <a:lnTo>
                    <a:pt x="577" y="974"/>
                  </a:lnTo>
                  <a:lnTo>
                    <a:pt x="580" y="968"/>
                  </a:lnTo>
                  <a:lnTo>
                    <a:pt x="580" y="965"/>
                  </a:lnTo>
                  <a:lnTo>
                    <a:pt x="580" y="963"/>
                  </a:lnTo>
                  <a:lnTo>
                    <a:pt x="580" y="963"/>
                  </a:lnTo>
                  <a:lnTo>
                    <a:pt x="575" y="961"/>
                  </a:lnTo>
                  <a:lnTo>
                    <a:pt x="570" y="963"/>
                  </a:lnTo>
                  <a:lnTo>
                    <a:pt x="562" y="965"/>
                  </a:lnTo>
                  <a:lnTo>
                    <a:pt x="554" y="970"/>
                  </a:lnTo>
                  <a:lnTo>
                    <a:pt x="550" y="971"/>
                  </a:lnTo>
                  <a:lnTo>
                    <a:pt x="545" y="971"/>
                  </a:lnTo>
                  <a:lnTo>
                    <a:pt x="545" y="971"/>
                  </a:lnTo>
                  <a:lnTo>
                    <a:pt x="545" y="974"/>
                  </a:lnTo>
                  <a:lnTo>
                    <a:pt x="545" y="974"/>
                  </a:lnTo>
                  <a:lnTo>
                    <a:pt x="566" y="975"/>
                  </a:lnTo>
                  <a:lnTo>
                    <a:pt x="566" y="975"/>
                  </a:lnTo>
                  <a:close/>
                  <a:moveTo>
                    <a:pt x="1512" y="200"/>
                  </a:moveTo>
                  <a:lnTo>
                    <a:pt x="1512" y="200"/>
                  </a:lnTo>
                  <a:lnTo>
                    <a:pt x="1522" y="201"/>
                  </a:lnTo>
                  <a:lnTo>
                    <a:pt x="1528" y="204"/>
                  </a:lnTo>
                  <a:lnTo>
                    <a:pt x="1535" y="208"/>
                  </a:lnTo>
                  <a:lnTo>
                    <a:pt x="1541" y="212"/>
                  </a:lnTo>
                  <a:lnTo>
                    <a:pt x="1541" y="212"/>
                  </a:lnTo>
                  <a:lnTo>
                    <a:pt x="1555" y="200"/>
                  </a:lnTo>
                  <a:lnTo>
                    <a:pt x="1555" y="200"/>
                  </a:lnTo>
                  <a:lnTo>
                    <a:pt x="1545" y="198"/>
                  </a:lnTo>
                  <a:lnTo>
                    <a:pt x="1538" y="198"/>
                  </a:lnTo>
                  <a:lnTo>
                    <a:pt x="1538" y="198"/>
                  </a:lnTo>
                  <a:lnTo>
                    <a:pt x="1533" y="196"/>
                  </a:lnTo>
                  <a:lnTo>
                    <a:pt x="1527" y="191"/>
                  </a:lnTo>
                  <a:lnTo>
                    <a:pt x="1527" y="191"/>
                  </a:lnTo>
                  <a:lnTo>
                    <a:pt x="1512" y="200"/>
                  </a:lnTo>
                  <a:lnTo>
                    <a:pt x="1512" y="200"/>
                  </a:lnTo>
                  <a:close/>
                  <a:moveTo>
                    <a:pt x="1260" y="551"/>
                  </a:moveTo>
                  <a:lnTo>
                    <a:pt x="1260" y="551"/>
                  </a:lnTo>
                  <a:lnTo>
                    <a:pt x="1260" y="554"/>
                  </a:lnTo>
                  <a:lnTo>
                    <a:pt x="1260" y="554"/>
                  </a:lnTo>
                  <a:lnTo>
                    <a:pt x="1275" y="565"/>
                  </a:lnTo>
                  <a:lnTo>
                    <a:pt x="1275" y="565"/>
                  </a:lnTo>
                  <a:lnTo>
                    <a:pt x="1279" y="564"/>
                  </a:lnTo>
                  <a:lnTo>
                    <a:pt x="1282" y="563"/>
                  </a:lnTo>
                  <a:lnTo>
                    <a:pt x="1290" y="563"/>
                  </a:lnTo>
                  <a:lnTo>
                    <a:pt x="1293" y="563"/>
                  </a:lnTo>
                  <a:lnTo>
                    <a:pt x="1297" y="561"/>
                  </a:lnTo>
                  <a:lnTo>
                    <a:pt x="1300" y="558"/>
                  </a:lnTo>
                  <a:lnTo>
                    <a:pt x="1303" y="556"/>
                  </a:lnTo>
                  <a:lnTo>
                    <a:pt x="1303" y="556"/>
                  </a:lnTo>
                  <a:lnTo>
                    <a:pt x="1260" y="551"/>
                  </a:lnTo>
                  <a:lnTo>
                    <a:pt x="1260" y="551"/>
                  </a:lnTo>
                  <a:close/>
                  <a:moveTo>
                    <a:pt x="605" y="896"/>
                  </a:moveTo>
                  <a:lnTo>
                    <a:pt x="605" y="896"/>
                  </a:lnTo>
                  <a:lnTo>
                    <a:pt x="612" y="898"/>
                  </a:lnTo>
                  <a:lnTo>
                    <a:pt x="619" y="899"/>
                  </a:lnTo>
                  <a:lnTo>
                    <a:pt x="626" y="896"/>
                  </a:lnTo>
                  <a:lnTo>
                    <a:pt x="630" y="895"/>
                  </a:lnTo>
                  <a:lnTo>
                    <a:pt x="633" y="892"/>
                  </a:lnTo>
                  <a:lnTo>
                    <a:pt x="633" y="892"/>
                  </a:lnTo>
                  <a:lnTo>
                    <a:pt x="622" y="881"/>
                  </a:lnTo>
                  <a:lnTo>
                    <a:pt x="622" y="881"/>
                  </a:lnTo>
                  <a:lnTo>
                    <a:pt x="617" y="880"/>
                  </a:lnTo>
                  <a:lnTo>
                    <a:pt x="617" y="880"/>
                  </a:lnTo>
                  <a:lnTo>
                    <a:pt x="617" y="884"/>
                  </a:lnTo>
                  <a:lnTo>
                    <a:pt x="616" y="885"/>
                  </a:lnTo>
                  <a:lnTo>
                    <a:pt x="611" y="888"/>
                  </a:lnTo>
                  <a:lnTo>
                    <a:pt x="608" y="889"/>
                  </a:lnTo>
                  <a:lnTo>
                    <a:pt x="606" y="891"/>
                  </a:lnTo>
                  <a:lnTo>
                    <a:pt x="605" y="892"/>
                  </a:lnTo>
                  <a:lnTo>
                    <a:pt x="605" y="896"/>
                  </a:lnTo>
                  <a:lnTo>
                    <a:pt x="605" y="896"/>
                  </a:lnTo>
                  <a:close/>
                  <a:moveTo>
                    <a:pt x="1074" y="867"/>
                  </a:moveTo>
                  <a:lnTo>
                    <a:pt x="1074" y="867"/>
                  </a:lnTo>
                  <a:lnTo>
                    <a:pt x="1069" y="871"/>
                  </a:lnTo>
                  <a:lnTo>
                    <a:pt x="1062" y="875"/>
                  </a:lnTo>
                  <a:lnTo>
                    <a:pt x="1055" y="875"/>
                  </a:lnTo>
                  <a:lnTo>
                    <a:pt x="1048" y="875"/>
                  </a:lnTo>
                  <a:lnTo>
                    <a:pt x="1048" y="875"/>
                  </a:lnTo>
                  <a:lnTo>
                    <a:pt x="1044" y="877"/>
                  </a:lnTo>
                  <a:lnTo>
                    <a:pt x="1044" y="877"/>
                  </a:lnTo>
                  <a:lnTo>
                    <a:pt x="1043" y="878"/>
                  </a:lnTo>
                  <a:lnTo>
                    <a:pt x="1041" y="881"/>
                  </a:lnTo>
                  <a:lnTo>
                    <a:pt x="1041" y="881"/>
                  </a:lnTo>
                  <a:lnTo>
                    <a:pt x="1043" y="882"/>
                  </a:lnTo>
                  <a:lnTo>
                    <a:pt x="1044" y="884"/>
                  </a:lnTo>
                  <a:lnTo>
                    <a:pt x="1044" y="884"/>
                  </a:lnTo>
                  <a:lnTo>
                    <a:pt x="1056" y="884"/>
                  </a:lnTo>
                  <a:lnTo>
                    <a:pt x="1069" y="881"/>
                  </a:lnTo>
                  <a:lnTo>
                    <a:pt x="1069" y="881"/>
                  </a:lnTo>
                  <a:lnTo>
                    <a:pt x="1073" y="880"/>
                  </a:lnTo>
                  <a:lnTo>
                    <a:pt x="1076" y="875"/>
                  </a:lnTo>
                  <a:lnTo>
                    <a:pt x="1076" y="871"/>
                  </a:lnTo>
                  <a:lnTo>
                    <a:pt x="1074" y="867"/>
                  </a:lnTo>
                  <a:lnTo>
                    <a:pt x="1074" y="867"/>
                  </a:lnTo>
                  <a:close/>
                  <a:moveTo>
                    <a:pt x="1452" y="741"/>
                  </a:moveTo>
                  <a:lnTo>
                    <a:pt x="1452" y="741"/>
                  </a:lnTo>
                  <a:lnTo>
                    <a:pt x="1479" y="741"/>
                  </a:lnTo>
                  <a:lnTo>
                    <a:pt x="1479" y="741"/>
                  </a:lnTo>
                  <a:lnTo>
                    <a:pt x="1483" y="736"/>
                  </a:lnTo>
                  <a:lnTo>
                    <a:pt x="1483" y="736"/>
                  </a:lnTo>
                  <a:lnTo>
                    <a:pt x="1486" y="730"/>
                  </a:lnTo>
                  <a:lnTo>
                    <a:pt x="1486" y="730"/>
                  </a:lnTo>
                  <a:lnTo>
                    <a:pt x="1476" y="729"/>
                  </a:lnTo>
                  <a:lnTo>
                    <a:pt x="1468" y="730"/>
                  </a:lnTo>
                  <a:lnTo>
                    <a:pt x="1461" y="731"/>
                  </a:lnTo>
                  <a:lnTo>
                    <a:pt x="1452" y="736"/>
                  </a:lnTo>
                  <a:lnTo>
                    <a:pt x="1452" y="736"/>
                  </a:lnTo>
                  <a:lnTo>
                    <a:pt x="1452" y="738"/>
                  </a:lnTo>
                  <a:lnTo>
                    <a:pt x="1452" y="741"/>
                  </a:lnTo>
                  <a:lnTo>
                    <a:pt x="1452" y="741"/>
                  </a:lnTo>
                  <a:close/>
                  <a:moveTo>
                    <a:pt x="381" y="449"/>
                  </a:moveTo>
                  <a:lnTo>
                    <a:pt x="381" y="449"/>
                  </a:lnTo>
                  <a:lnTo>
                    <a:pt x="363" y="463"/>
                  </a:lnTo>
                  <a:lnTo>
                    <a:pt x="363" y="463"/>
                  </a:lnTo>
                  <a:lnTo>
                    <a:pt x="374" y="467"/>
                  </a:lnTo>
                  <a:lnTo>
                    <a:pt x="374" y="467"/>
                  </a:lnTo>
                  <a:lnTo>
                    <a:pt x="379" y="467"/>
                  </a:lnTo>
                  <a:lnTo>
                    <a:pt x="385" y="466"/>
                  </a:lnTo>
                  <a:lnTo>
                    <a:pt x="389" y="464"/>
                  </a:lnTo>
                  <a:lnTo>
                    <a:pt x="392" y="461"/>
                  </a:lnTo>
                  <a:lnTo>
                    <a:pt x="392" y="461"/>
                  </a:lnTo>
                  <a:lnTo>
                    <a:pt x="393" y="459"/>
                  </a:lnTo>
                  <a:lnTo>
                    <a:pt x="393" y="457"/>
                  </a:lnTo>
                  <a:lnTo>
                    <a:pt x="390" y="455"/>
                  </a:lnTo>
                  <a:lnTo>
                    <a:pt x="388" y="452"/>
                  </a:lnTo>
                  <a:lnTo>
                    <a:pt x="385" y="450"/>
                  </a:lnTo>
                  <a:lnTo>
                    <a:pt x="385" y="450"/>
                  </a:lnTo>
                  <a:lnTo>
                    <a:pt x="381" y="449"/>
                  </a:lnTo>
                  <a:lnTo>
                    <a:pt x="381" y="449"/>
                  </a:lnTo>
                  <a:close/>
                  <a:moveTo>
                    <a:pt x="1087" y="381"/>
                  </a:moveTo>
                  <a:lnTo>
                    <a:pt x="1087" y="381"/>
                  </a:lnTo>
                  <a:lnTo>
                    <a:pt x="1079" y="376"/>
                  </a:lnTo>
                  <a:lnTo>
                    <a:pt x="1072" y="374"/>
                  </a:lnTo>
                  <a:lnTo>
                    <a:pt x="1066" y="374"/>
                  </a:lnTo>
                  <a:lnTo>
                    <a:pt x="1063" y="376"/>
                  </a:lnTo>
                  <a:lnTo>
                    <a:pt x="1063" y="378"/>
                  </a:lnTo>
                  <a:lnTo>
                    <a:pt x="1063" y="378"/>
                  </a:lnTo>
                  <a:lnTo>
                    <a:pt x="1059" y="387"/>
                  </a:lnTo>
                  <a:lnTo>
                    <a:pt x="1054" y="395"/>
                  </a:lnTo>
                  <a:lnTo>
                    <a:pt x="1054" y="395"/>
                  </a:lnTo>
                  <a:lnTo>
                    <a:pt x="1061" y="395"/>
                  </a:lnTo>
                  <a:lnTo>
                    <a:pt x="1065" y="394"/>
                  </a:lnTo>
                  <a:lnTo>
                    <a:pt x="1067" y="391"/>
                  </a:lnTo>
                  <a:lnTo>
                    <a:pt x="1069" y="385"/>
                  </a:lnTo>
                  <a:lnTo>
                    <a:pt x="1069" y="385"/>
                  </a:lnTo>
                  <a:lnTo>
                    <a:pt x="1087" y="381"/>
                  </a:lnTo>
                  <a:lnTo>
                    <a:pt x="1087" y="381"/>
                  </a:lnTo>
                  <a:close/>
                  <a:moveTo>
                    <a:pt x="1560" y="186"/>
                  </a:moveTo>
                  <a:lnTo>
                    <a:pt x="1560" y="186"/>
                  </a:lnTo>
                  <a:lnTo>
                    <a:pt x="1567" y="182"/>
                  </a:lnTo>
                  <a:lnTo>
                    <a:pt x="1573" y="180"/>
                  </a:lnTo>
                  <a:lnTo>
                    <a:pt x="1573" y="180"/>
                  </a:lnTo>
                  <a:lnTo>
                    <a:pt x="1577" y="179"/>
                  </a:lnTo>
                  <a:lnTo>
                    <a:pt x="1580" y="178"/>
                  </a:lnTo>
                  <a:lnTo>
                    <a:pt x="1580" y="175"/>
                  </a:lnTo>
                  <a:lnTo>
                    <a:pt x="1580" y="173"/>
                  </a:lnTo>
                  <a:lnTo>
                    <a:pt x="1580" y="173"/>
                  </a:lnTo>
                  <a:lnTo>
                    <a:pt x="1577" y="171"/>
                  </a:lnTo>
                  <a:lnTo>
                    <a:pt x="1574" y="169"/>
                  </a:lnTo>
                  <a:lnTo>
                    <a:pt x="1570" y="169"/>
                  </a:lnTo>
                  <a:lnTo>
                    <a:pt x="1570" y="169"/>
                  </a:lnTo>
                  <a:lnTo>
                    <a:pt x="1566" y="172"/>
                  </a:lnTo>
                  <a:lnTo>
                    <a:pt x="1560" y="173"/>
                  </a:lnTo>
                  <a:lnTo>
                    <a:pt x="1556" y="173"/>
                  </a:lnTo>
                  <a:lnTo>
                    <a:pt x="1552" y="172"/>
                  </a:lnTo>
                  <a:lnTo>
                    <a:pt x="1552" y="172"/>
                  </a:lnTo>
                  <a:lnTo>
                    <a:pt x="1549" y="173"/>
                  </a:lnTo>
                  <a:lnTo>
                    <a:pt x="1546" y="175"/>
                  </a:lnTo>
                  <a:lnTo>
                    <a:pt x="1546" y="175"/>
                  </a:lnTo>
                  <a:lnTo>
                    <a:pt x="1549" y="178"/>
                  </a:lnTo>
                  <a:lnTo>
                    <a:pt x="1551" y="179"/>
                  </a:lnTo>
                  <a:lnTo>
                    <a:pt x="1551" y="179"/>
                  </a:lnTo>
                  <a:lnTo>
                    <a:pt x="1556" y="178"/>
                  </a:lnTo>
                  <a:lnTo>
                    <a:pt x="1558" y="180"/>
                  </a:lnTo>
                  <a:lnTo>
                    <a:pt x="1559" y="183"/>
                  </a:lnTo>
                  <a:lnTo>
                    <a:pt x="1560" y="186"/>
                  </a:lnTo>
                  <a:lnTo>
                    <a:pt x="1560" y="186"/>
                  </a:lnTo>
                  <a:close/>
                  <a:moveTo>
                    <a:pt x="842" y="467"/>
                  </a:moveTo>
                  <a:lnTo>
                    <a:pt x="842" y="467"/>
                  </a:lnTo>
                  <a:lnTo>
                    <a:pt x="835" y="474"/>
                  </a:lnTo>
                  <a:lnTo>
                    <a:pt x="828" y="479"/>
                  </a:lnTo>
                  <a:lnTo>
                    <a:pt x="824" y="485"/>
                  </a:lnTo>
                  <a:lnTo>
                    <a:pt x="821" y="492"/>
                  </a:lnTo>
                  <a:lnTo>
                    <a:pt x="821" y="492"/>
                  </a:lnTo>
                  <a:lnTo>
                    <a:pt x="829" y="495"/>
                  </a:lnTo>
                  <a:lnTo>
                    <a:pt x="833" y="495"/>
                  </a:lnTo>
                  <a:lnTo>
                    <a:pt x="839" y="493"/>
                  </a:lnTo>
                  <a:lnTo>
                    <a:pt x="839" y="493"/>
                  </a:lnTo>
                  <a:lnTo>
                    <a:pt x="836" y="488"/>
                  </a:lnTo>
                  <a:lnTo>
                    <a:pt x="836" y="484"/>
                  </a:lnTo>
                  <a:lnTo>
                    <a:pt x="838" y="479"/>
                  </a:lnTo>
                  <a:lnTo>
                    <a:pt x="843" y="477"/>
                  </a:lnTo>
                  <a:lnTo>
                    <a:pt x="843" y="477"/>
                  </a:lnTo>
                  <a:lnTo>
                    <a:pt x="843" y="474"/>
                  </a:lnTo>
                  <a:lnTo>
                    <a:pt x="842" y="467"/>
                  </a:lnTo>
                  <a:lnTo>
                    <a:pt x="842" y="467"/>
                  </a:lnTo>
                  <a:close/>
                  <a:moveTo>
                    <a:pt x="1865" y="1139"/>
                  </a:moveTo>
                  <a:lnTo>
                    <a:pt x="1865" y="1139"/>
                  </a:lnTo>
                  <a:lnTo>
                    <a:pt x="1870" y="1140"/>
                  </a:lnTo>
                  <a:lnTo>
                    <a:pt x="1875" y="1144"/>
                  </a:lnTo>
                  <a:lnTo>
                    <a:pt x="1879" y="1147"/>
                  </a:lnTo>
                  <a:lnTo>
                    <a:pt x="1882" y="1147"/>
                  </a:lnTo>
                  <a:lnTo>
                    <a:pt x="1883" y="1145"/>
                  </a:lnTo>
                  <a:lnTo>
                    <a:pt x="1883" y="1145"/>
                  </a:lnTo>
                  <a:lnTo>
                    <a:pt x="1887" y="1143"/>
                  </a:lnTo>
                  <a:lnTo>
                    <a:pt x="1888" y="1137"/>
                  </a:lnTo>
                  <a:lnTo>
                    <a:pt x="1888" y="1133"/>
                  </a:lnTo>
                  <a:lnTo>
                    <a:pt x="1886" y="1127"/>
                  </a:lnTo>
                  <a:lnTo>
                    <a:pt x="1886" y="1127"/>
                  </a:lnTo>
                  <a:lnTo>
                    <a:pt x="1886" y="1126"/>
                  </a:lnTo>
                  <a:lnTo>
                    <a:pt x="1886" y="1125"/>
                  </a:lnTo>
                  <a:lnTo>
                    <a:pt x="1886" y="1125"/>
                  </a:lnTo>
                  <a:lnTo>
                    <a:pt x="1873" y="1121"/>
                  </a:lnTo>
                  <a:lnTo>
                    <a:pt x="1873" y="1121"/>
                  </a:lnTo>
                  <a:lnTo>
                    <a:pt x="1876" y="1125"/>
                  </a:lnTo>
                  <a:lnTo>
                    <a:pt x="1877" y="1127"/>
                  </a:lnTo>
                  <a:lnTo>
                    <a:pt x="1877" y="1130"/>
                  </a:lnTo>
                  <a:lnTo>
                    <a:pt x="1876" y="1132"/>
                  </a:lnTo>
                  <a:lnTo>
                    <a:pt x="1870" y="1134"/>
                  </a:lnTo>
                  <a:lnTo>
                    <a:pt x="1865" y="1139"/>
                  </a:lnTo>
                  <a:lnTo>
                    <a:pt x="1865" y="1139"/>
                  </a:lnTo>
                  <a:close/>
                  <a:moveTo>
                    <a:pt x="940" y="342"/>
                  </a:moveTo>
                  <a:lnTo>
                    <a:pt x="940" y="342"/>
                  </a:lnTo>
                  <a:lnTo>
                    <a:pt x="935" y="337"/>
                  </a:lnTo>
                  <a:lnTo>
                    <a:pt x="929" y="335"/>
                  </a:lnTo>
                  <a:lnTo>
                    <a:pt x="922" y="335"/>
                  </a:lnTo>
                  <a:lnTo>
                    <a:pt x="915" y="337"/>
                  </a:lnTo>
                  <a:lnTo>
                    <a:pt x="915" y="337"/>
                  </a:lnTo>
                  <a:lnTo>
                    <a:pt x="914" y="338"/>
                  </a:lnTo>
                  <a:lnTo>
                    <a:pt x="911" y="340"/>
                  </a:lnTo>
                  <a:lnTo>
                    <a:pt x="910" y="345"/>
                  </a:lnTo>
                  <a:lnTo>
                    <a:pt x="910" y="345"/>
                  </a:lnTo>
                  <a:lnTo>
                    <a:pt x="911" y="348"/>
                  </a:lnTo>
                  <a:lnTo>
                    <a:pt x="917" y="349"/>
                  </a:lnTo>
                  <a:lnTo>
                    <a:pt x="917" y="349"/>
                  </a:lnTo>
                  <a:lnTo>
                    <a:pt x="921" y="351"/>
                  </a:lnTo>
                  <a:lnTo>
                    <a:pt x="922" y="349"/>
                  </a:lnTo>
                  <a:lnTo>
                    <a:pt x="925" y="347"/>
                  </a:lnTo>
                  <a:lnTo>
                    <a:pt x="925" y="344"/>
                  </a:lnTo>
                  <a:lnTo>
                    <a:pt x="925" y="344"/>
                  </a:lnTo>
                  <a:lnTo>
                    <a:pt x="928" y="342"/>
                  </a:lnTo>
                  <a:lnTo>
                    <a:pt x="928" y="342"/>
                  </a:lnTo>
                  <a:lnTo>
                    <a:pt x="935" y="348"/>
                  </a:lnTo>
                  <a:lnTo>
                    <a:pt x="935" y="348"/>
                  </a:lnTo>
                  <a:lnTo>
                    <a:pt x="940" y="342"/>
                  </a:lnTo>
                  <a:lnTo>
                    <a:pt x="940" y="342"/>
                  </a:lnTo>
                  <a:close/>
                  <a:moveTo>
                    <a:pt x="1488" y="1010"/>
                  </a:moveTo>
                  <a:lnTo>
                    <a:pt x="1488" y="1010"/>
                  </a:lnTo>
                  <a:lnTo>
                    <a:pt x="1476" y="1014"/>
                  </a:lnTo>
                  <a:lnTo>
                    <a:pt x="1476" y="1014"/>
                  </a:lnTo>
                  <a:lnTo>
                    <a:pt x="1474" y="1019"/>
                  </a:lnTo>
                  <a:lnTo>
                    <a:pt x="1476" y="1024"/>
                  </a:lnTo>
                  <a:lnTo>
                    <a:pt x="1477" y="1026"/>
                  </a:lnTo>
                  <a:lnTo>
                    <a:pt x="1481" y="1031"/>
                  </a:lnTo>
                  <a:lnTo>
                    <a:pt x="1481" y="1031"/>
                  </a:lnTo>
                  <a:lnTo>
                    <a:pt x="1484" y="1032"/>
                  </a:lnTo>
                  <a:lnTo>
                    <a:pt x="1484" y="1032"/>
                  </a:lnTo>
                  <a:lnTo>
                    <a:pt x="1494" y="1025"/>
                  </a:lnTo>
                  <a:lnTo>
                    <a:pt x="1494" y="1025"/>
                  </a:lnTo>
                  <a:lnTo>
                    <a:pt x="1494" y="1021"/>
                  </a:lnTo>
                  <a:lnTo>
                    <a:pt x="1494" y="1021"/>
                  </a:lnTo>
                  <a:lnTo>
                    <a:pt x="1488" y="1010"/>
                  </a:lnTo>
                  <a:lnTo>
                    <a:pt x="1488" y="1010"/>
                  </a:lnTo>
                  <a:close/>
                  <a:moveTo>
                    <a:pt x="230" y="401"/>
                  </a:moveTo>
                  <a:lnTo>
                    <a:pt x="230" y="401"/>
                  </a:lnTo>
                  <a:lnTo>
                    <a:pt x="239" y="392"/>
                  </a:lnTo>
                  <a:lnTo>
                    <a:pt x="242" y="389"/>
                  </a:lnTo>
                  <a:lnTo>
                    <a:pt x="244" y="388"/>
                  </a:lnTo>
                  <a:lnTo>
                    <a:pt x="245" y="385"/>
                  </a:lnTo>
                  <a:lnTo>
                    <a:pt x="244" y="381"/>
                  </a:lnTo>
                  <a:lnTo>
                    <a:pt x="239" y="371"/>
                  </a:lnTo>
                  <a:lnTo>
                    <a:pt x="239" y="371"/>
                  </a:lnTo>
                  <a:lnTo>
                    <a:pt x="226" y="389"/>
                  </a:lnTo>
                  <a:lnTo>
                    <a:pt x="226" y="389"/>
                  </a:lnTo>
                  <a:lnTo>
                    <a:pt x="230" y="401"/>
                  </a:lnTo>
                  <a:lnTo>
                    <a:pt x="230" y="401"/>
                  </a:lnTo>
                  <a:close/>
                  <a:moveTo>
                    <a:pt x="793" y="176"/>
                  </a:moveTo>
                  <a:lnTo>
                    <a:pt x="793" y="176"/>
                  </a:lnTo>
                  <a:lnTo>
                    <a:pt x="799" y="180"/>
                  </a:lnTo>
                  <a:lnTo>
                    <a:pt x="802" y="182"/>
                  </a:lnTo>
                  <a:lnTo>
                    <a:pt x="802" y="182"/>
                  </a:lnTo>
                  <a:lnTo>
                    <a:pt x="811" y="176"/>
                  </a:lnTo>
                  <a:lnTo>
                    <a:pt x="820" y="171"/>
                  </a:lnTo>
                  <a:lnTo>
                    <a:pt x="820" y="171"/>
                  </a:lnTo>
                  <a:lnTo>
                    <a:pt x="818" y="168"/>
                  </a:lnTo>
                  <a:lnTo>
                    <a:pt x="818" y="168"/>
                  </a:lnTo>
                  <a:lnTo>
                    <a:pt x="813" y="168"/>
                  </a:lnTo>
                  <a:lnTo>
                    <a:pt x="807" y="168"/>
                  </a:lnTo>
                  <a:lnTo>
                    <a:pt x="807" y="168"/>
                  </a:lnTo>
                  <a:lnTo>
                    <a:pt x="800" y="167"/>
                  </a:lnTo>
                  <a:lnTo>
                    <a:pt x="795" y="164"/>
                  </a:lnTo>
                  <a:lnTo>
                    <a:pt x="795" y="164"/>
                  </a:lnTo>
                  <a:lnTo>
                    <a:pt x="785" y="176"/>
                  </a:lnTo>
                  <a:lnTo>
                    <a:pt x="785" y="176"/>
                  </a:lnTo>
                  <a:lnTo>
                    <a:pt x="786" y="179"/>
                  </a:lnTo>
                  <a:lnTo>
                    <a:pt x="786" y="179"/>
                  </a:lnTo>
                  <a:lnTo>
                    <a:pt x="793" y="176"/>
                  </a:lnTo>
                  <a:lnTo>
                    <a:pt x="793" y="176"/>
                  </a:lnTo>
                  <a:close/>
                  <a:moveTo>
                    <a:pt x="508" y="783"/>
                  </a:moveTo>
                  <a:lnTo>
                    <a:pt x="508" y="783"/>
                  </a:lnTo>
                  <a:lnTo>
                    <a:pt x="521" y="787"/>
                  </a:lnTo>
                  <a:lnTo>
                    <a:pt x="526" y="788"/>
                  </a:lnTo>
                  <a:lnTo>
                    <a:pt x="530" y="787"/>
                  </a:lnTo>
                  <a:lnTo>
                    <a:pt x="533" y="785"/>
                  </a:lnTo>
                  <a:lnTo>
                    <a:pt x="536" y="783"/>
                  </a:lnTo>
                  <a:lnTo>
                    <a:pt x="539" y="773"/>
                  </a:lnTo>
                  <a:lnTo>
                    <a:pt x="539" y="773"/>
                  </a:lnTo>
                  <a:lnTo>
                    <a:pt x="523" y="777"/>
                  </a:lnTo>
                  <a:lnTo>
                    <a:pt x="515" y="780"/>
                  </a:lnTo>
                  <a:lnTo>
                    <a:pt x="508" y="783"/>
                  </a:lnTo>
                  <a:lnTo>
                    <a:pt x="508" y="783"/>
                  </a:lnTo>
                  <a:close/>
                  <a:moveTo>
                    <a:pt x="939" y="409"/>
                  </a:moveTo>
                  <a:lnTo>
                    <a:pt x="939" y="409"/>
                  </a:lnTo>
                  <a:lnTo>
                    <a:pt x="951" y="421"/>
                  </a:lnTo>
                  <a:lnTo>
                    <a:pt x="951" y="421"/>
                  </a:lnTo>
                  <a:lnTo>
                    <a:pt x="954" y="421"/>
                  </a:lnTo>
                  <a:lnTo>
                    <a:pt x="958" y="421"/>
                  </a:lnTo>
                  <a:lnTo>
                    <a:pt x="958" y="421"/>
                  </a:lnTo>
                  <a:lnTo>
                    <a:pt x="955" y="414"/>
                  </a:lnTo>
                  <a:lnTo>
                    <a:pt x="955" y="414"/>
                  </a:lnTo>
                  <a:lnTo>
                    <a:pt x="959" y="410"/>
                  </a:lnTo>
                  <a:lnTo>
                    <a:pt x="964" y="407"/>
                  </a:lnTo>
                  <a:lnTo>
                    <a:pt x="965" y="402"/>
                  </a:lnTo>
                  <a:lnTo>
                    <a:pt x="965" y="396"/>
                  </a:lnTo>
                  <a:lnTo>
                    <a:pt x="965" y="396"/>
                  </a:lnTo>
                  <a:lnTo>
                    <a:pt x="964" y="396"/>
                  </a:lnTo>
                  <a:lnTo>
                    <a:pt x="961" y="395"/>
                  </a:lnTo>
                  <a:lnTo>
                    <a:pt x="961" y="395"/>
                  </a:lnTo>
                  <a:lnTo>
                    <a:pt x="955" y="405"/>
                  </a:lnTo>
                  <a:lnTo>
                    <a:pt x="955" y="405"/>
                  </a:lnTo>
                  <a:lnTo>
                    <a:pt x="939" y="409"/>
                  </a:lnTo>
                  <a:lnTo>
                    <a:pt x="939" y="409"/>
                  </a:lnTo>
                  <a:close/>
                  <a:moveTo>
                    <a:pt x="1540" y="1035"/>
                  </a:moveTo>
                  <a:lnTo>
                    <a:pt x="1540" y="1035"/>
                  </a:lnTo>
                  <a:lnTo>
                    <a:pt x="1540" y="1028"/>
                  </a:lnTo>
                  <a:lnTo>
                    <a:pt x="1538" y="1022"/>
                  </a:lnTo>
                  <a:lnTo>
                    <a:pt x="1535" y="1021"/>
                  </a:lnTo>
                  <a:lnTo>
                    <a:pt x="1530" y="1019"/>
                  </a:lnTo>
                  <a:lnTo>
                    <a:pt x="1530" y="1019"/>
                  </a:lnTo>
                  <a:lnTo>
                    <a:pt x="1524" y="1019"/>
                  </a:lnTo>
                  <a:lnTo>
                    <a:pt x="1522" y="1021"/>
                  </a:lnTo>
                  <a:lnTo>
                    <a:pt x="1520" y="1024"/>
                  </a:lnTo>
                  <a:lnTo>
                    <a:pt x="1517" y="1029"/>
                  </a:lnTo>
                  <a:lnTo>
                    <a:pt x="1517" y="1029"/>
                  </a:lnTo>
                  <a:lnTo>
                    <a:pt x="1540" y="1035"/>
                  </a:lnTo>
                  <a:lnTo>
                    <a:pt x="1540" y="1035"/>
                  </a:lnTo>
                  <a:close/>
                  <a:moveTo>
                    <a:pt x="1378" y="178"/>
                  </a:moveTo>
                  <a:lnTo>
                    <a:pt x="1378" y="178"/>
                  </a:lnTo>
                  <a:lnTo>
                    <a:pt x="1386" y="189"/>
                  </a:lnTo>
                  <a:lnTo>
                    <a:pt x="1386" y="189"/>
                  </a:lnTo>
                  <a:lnTo>
                    <a:pt x="1401" y="183"/>
                  </a:lnTo>
                  <a:lnTo>
                    <a:pt x="1401" y="183"/>
                  </a:lnTo>
                  <a:lnTo>
                    <a:pt x="1394" y="175"/>
                  </a:lnTo>
                  <a:lnTo>
                    <a:pt x="1394" y="175"/>
                  </a:lnTo>
                  <a:lnTo>
                    <a:pt x="1400" y="167"/>
                  </a:lnTo>
                  <a:lnTo>
                    <a:pt x="1400" y="167"/>
                  </a:lnTo>
                  <a:lnTo>
                    <a:pt x="1396" y="165"/>
                  </a:lnTo>
                  <a:lnTo>
                    <a:pt x="1393" y="165"/>
                  </a:lnTo>
                  <a:lnTo>
                    <a:pt x="1390" y="167"/>
                  </a:lnTo>
                  <a:lnTo>
                    <a:pt x="1390" y="169"/>
                  </a:lnTo>
                  <a:lnTo>
                    <a:pt x="1390" y="169"/>
                  </a:lnTo>
                  <a:lnTo>
                    <a:pt x="1389" y="172"/>
                  </a:lnTo>
                  <a:lnTo>
                    <a:pt x="1386" y="175"/>
                  </a:lnTo>
                  <a:lnTo>
                    <a:pt x="1382" y="176"/>
                  </a:lnTo>
                  <a:lnTo>
                    <a:pt x="1378" y="178"/>
                  </a:lnTo>
                  <a:lnTo>
                    <a:pt x="1378" y="178"/>
                  </a:lnTo>
                  <a:close/>
                  <a:moveTo>
                    <a:pt x="1026" y="978"/>
                  </a:moveTo>
                  <a:lnTo>
                    <a:pt x="1026" y="978"/>
                  </a:lnTo>
                  <a:lnTo>
                    <a:pt x="1034" y="990"/>
                  </a:lnTo>
                  <a:lnTo>
                    <a:pt x="1034" y="990"/>
                  </a:lnTo>
                  <a:lnTo>
                    <a:pt x="1045" y="985"/>
                  </a:lnTo>
                  <a:lnTo>
                    <a:pt x="1051" y="982"/>
                  </a:lnTo>
                  <a:lnTo>
                    <a:pt x="1056" y="982"/>
                  </a:lnTo>
                  <a:lnTo>
                    <a:pt x="1056" y="982"/>
                  </a:lnTo>
                  <a:lnTo>
                    <a:pt x="1059" y="981"/>
                  </a:lnTo>
                  <a:lnTo>
                    <a:pt x="1061" y="978"/>
                  </a:lnTo>
                  <a:lnTo>
                    <a:pt x="1061" y="974"/>
                  </a:lnTo>
                  <a:lnTo>
                    <a:pt x="1058" y="968"/>
                  </a:lnTo>
                  <a:lnTo>
                    <a:pt x="1058" y="968"/>
                  </a:lnTo>
                  <a:lnTo>
                    <a:pt x="1055" y="972"/>
                  </a:lnTo>
                  <a:lnTo>
                    <a:pt x="1051" y="975"/>
                  </a:lnTo>
                  <a:lnTo>
                    <a:pt x="1048" y="977"/>
                  </a:lnTo>
                  <a:lnTo>
                    <a:pt x="1044" y="977"/>
                  </a:lnTo>
                  <a:lnTo>
                    <a:pt x="1034" y="977"/>
                  </a:lnTo>
                  <a:lnTo>
                    <a:pt x="1030" y="977"/>
                  </a:lnTo>
                  <a:lnTo>
                    <a:pt x="1026" y="978"/>
                  </a:lnTo>
                  <a:lnTo>
                    <a:pt x="1026" y="978"/>
                  </a:lnTo>
                  <a:close/>
                  <a:moveTo>
                    <a:pt x="1502" y="928"/>
                  </a:moveTo>
                  <a:lnTo>
                    <a:pt x="1502" y="928"/>
                  </a:lnTo>
                  <a:lnTo>
                    <a:pt x="1463" y="934"/>
                  </a:lnTo>
                  <a:lnTo>
                    <a:pt x="1463" y="934"/>
                  </a:lnTo>
                  <a:lnTo>
                    <a:pt x="1466" y="941"/>
                  </a:lnTo>
                  <a:lnTo>
                    <a:pt x="1466" y="941"/>
                  </a:lnTo>
                  <a:lnTo>
                    <a:pt x="1502" y="935"/>
                  </a:lnTo>
                  <a:lnTo>
                    <a:pt x="1502" y="935"/>
                  </a:lnTo>
                  <a:lnTo>
                    <a:pt x="1502" y="928"/>
                  </a:lnTo>
                  <a:lnTo>
                    <a:pt x="1502" y="928"/>
                  </a:lnTo>
                  <a:close/>
                  <a:moveTo>
                    <a:pt x="278" y="250"/>
                  </a:moveTo>
                  <a:lnTo>
                    <a:pt x="278" y="250"/>
                  </a:lnTo>
                  <a:lnTo>
                    <a:pt x="284" y="254"/>
                  </a:lnTo>
                  <a:lnTo>
                    <a:pt x="291" y="255"/>
                  </a:lnTo>
                  <a:lnTo>
                    <a:pt x="303" y="257"/>
                  </a:lnTo>
                  <a:lnTo>
                    <a:pt x="303" y="257"/>
                  </a:lnTo>
                  <a:lnTo>
                    <a:pt x="296" y="237"/>
                  </a:lnTo>
                  <a:lnTo>
                    <a:pt x="296" y="237"/>
                  </a:lnTo>
                  <a:lnTo>
                    <a:pt x="293" y="237"/>
                  </a:lnTo>
                  <a:lnTo>
                    <a:pt x="291" y="239"/>
                  </a:lnTo>
                  <a:lnTo>
                    <a:pt x="287" y="243"/>
                  </a:lnTo>
                  <a:lnTo>
                    <a:pt x="284" y="247"/>
                  </a:lnTo>
                  <a:lnTo>
                    <a:pt x="281" y="248"/>
                  </a:lnTo>
                  <a:lnTo>
                    <a:pt x="278" y="250"/>
                  </a:lnTo>
                  <a:lnTo>
                    <a:pt x="278" y="250"/>
                  </a:lnTo>
                  <a:close/>
                  <a:moveTo>
                    <a:pt x="966" y="74"/>
                  </a:moveTo>
                  <a:lnTo>
                    <a:pt x="966" y="74"/>
                  </a:lnTo>
                  <a:lnTo>
                    <a:pt x="959" y="77"/>
                  </a:lnTo>
                  <a:lnTo>
                    <a:pt x="953" y="78"/>
                  </a:lnTo>
                  <a:lnTo>
                    <a:pt x="946" y="79"/>
                  </a:lnTo>
                  <a:lnTo>
                    <a:pt x="943" y="82"/>
                  </a:lnTo>
                  <a:lnTo>
                    <a:pt x="940" y="85"/>
                  </a:lnTo>
                  <a:lnTo>
                    <a:pt x="940" y="85"/>
                  </a:lnTo>
                  <a:lnTo>
                    <a:pt x="948" y="88"/>
                  </a:lnTo>
                  <a:lnTo>
                    <a:pt x="955" y="89"/>
                  </a:lnTo>
                  <a:lnTo>
                    <a:pt x="962" y="88"/>
                  </a:lnTo>
                  <a:lnTo>
                    <a:pt x="969" y="83"/>
                  </a:lnTo>
                  <a:lnTo>
                    <a:pt x="969" y="83"/>
                  </a:lnTo>
                  <a:lnTo>
                    <a:pt x="966" y="74"/>
                  </a:lnTo>
                  <a:lnTo>
                    <a:pt x="966" y="74"/>
                  </a:lnTo>
                  <a:close/>
                  <a:moveTo>
                    <a:pt x="1047" y="835"/>
                  </a:moveTo>
                  <a:lnTo>
                    <a:pt x="1047" y="835"/>
                  </a:lnTo>
                  <a:lnTo>
                    <a:pt x="1067" y="838"/>
                  </a:lnTo>
                  <a:lnTo>
                    <a:pt x="1067" y="838"/>
                  </a:lnTo>
                  <a:lnTo>
                    <a:pt x="1070" y="833"/>
                  </a:lnTo>
                  <a:lnTo>
                    <a:pt x="1070" y="833"/>
                  </a:lnTo>
                  <a:lnTo>
                    <a:pt x="1072" y="830"/>
                  </a:lnTo>
                  <a:lnTo>
                    <a:pt x="1072" y="827"/>
                  </a:lnTo>
                  <a:lnTo>
                    <a:pt x="1070" y="824"/>
                  </a:lnTo>
                  <a:lnTo>
                    <a:pt x="1067" y="823"/>
                  </a:lnTo>
                  <a:lnTo>
                    <a:pt x="1067" y="823"/>
                  </a:lnTo>
                  <a:lnTo>
                    <a:pt x="1065" y="821"/>
                  </a:lnTo>
                  <a:lnTo>
                    <a:pt x="1062" y="821"/>
                  </a:lnTo>
                  <a:lnTo>
                    <a:pt x="1059" y="823"/>
                  </a:lnTo>
                  <a:lnTo>
                    <a:pt x="1056" y="826"/>
                  </a:lnTo>
                  <a:lnTo>
                    <a:pt x="1056" y="826"/>
                  </a:lnTo>
                  <a:lnTo>
                    <a:pt x="1047" y="835"/>
                  </a:lnTo>
                  <a:lnTo>
                    <a:pt x="1047" y="835"/>
                  </a:lnTo>
                  <a:close/>
                  <a:moveTo>
                    <a:pt x="505" y="423"/>
                  </a:moveTo>
                  <a:lnTo>
                    <a:pt x="505" y="423"/>
                  </a:lnTo>
                  <a:lnTo>
                    <a:pt x="522" y="435"/>
                  </a:lnTo>
                  <a:lnTo>
                    <a:pt x="522" y="435"/>
                  </a:lnTo>
                  <a:lnTo>
                    <a:pt x="533" y="420"/>
                  </a:lnTo>
                  <a:lnTo>
                    <a:pt x="533" y="420"/>
                  </a:lnTo>
                  <a:lnTo>
                    <a:pt x="519" y="419"/>
                  </a:lnTo>
                  <a:lnTo>
                    <a:pt x="512" y="420"/>
                  </a:lnTo>
                  <a:lnTo>
                    <a:pt x="505" y="423"/>
                  </a:lnTo>
                  <a:lnTo>
                    <a:pt x="505" y="423"/>
                  </a:lnTo>
                  <a:close/>
                  <a:moveTo>
                    <a:pt x="972" y="557"/>
                  </a:moveTo>
                  <a:lnTo>
                    <a:pt x="972" y="557"/>
                  </a:lnTo>
                  <a:lnTo>
                    <a:pt x="969" y="554"/>
                  </a:lnTo>
                  <a:lnTo>
                    <a:pt x="968" y="551"/>
                  </a:lnTo>
                  <a:lnTo>
                    <a:pt x="969" y="549"/>
                  </a:lnTo>
                  <a:lnTo>
                    <a:pt x="971" y="546"/>
                  </a:lnTo>
                  <a:lnTo>
                    <a:pt x="973" y="540"/>
                  </a:lnTo>
                  <a:lnTo>
                    <a:pt x="972" y="538"/>
                  </a:lnTo>
                  <a:lnTo>
                    <a:pt x="971" y="535"/>
                  </a:lnTo>
                  <a:lnTo>
                    <a:pt x="971" y="535"/>
                  </a:lnTo>
                  <a:lnTo>
                    <a:pt x="965" y="535"/>
                  </a:lnTo>
                  <a:lnTo>
                    <a:pt x="962" y="536"/>
                  </a:lnTo>
                  <a:lnTo>
                    <a:pt x="959" y="539"/>
                  </a:lnTo>
                  <a:lnTo>
                    <a:pt x="958" y="542"/>
                  </a:lnTo>
                  <a:lnTo>
                    <a:pt x="955" y="549"/>
                  </a:lnTo>
                  <a:lnTo>
                    <a:pt x="953" y="551"/>
                  </a:lnTo>
                  <a:lnTo>
                    <a:pt x="950" y="554"/>
                  </a:lnTo>
                  <a:lnTo>
                    <a:pt x="950" y="554"/>
                  </a:lnTo>
                  <a:lnTo>
                    <a:pt x="972" y="557"/>
                  </a:lnTo>
                  <a:lnTo>
                    <a:pt x="972" y="557"/>
                  </a:lnTo>
                  <a:close/>
                  <a:moveTo>
                    <a:pt x="291" y="687"/>
                  </a:moveTo>
                  <a:lnTo>
                    <a:pt x="291" y="687"/>
                  </a:lnTo>
                  <a:lnTo>
                    <a:pt x="285" y="694"/>
                  </a:lnTo>
                  <a:lnTo>
                    <a:pt x="280" y="701"/>
                  </a:lnTo>
                  <a:lnTo>
                    <a:pt x="280" y="701"/>
                  </a:lnTo>
                  <a:lnTo>
                    <a:pt x="281" y="704"/>
                  </a:lnTo>
                  <a:lnTo>
                    <a:pt x="282" y="707"/>
                  </a:lnTo>
                  <a:lnTo>
                    <a:pt x="282" y="707"/>
                  </a:lnTo>
                  <a:lnTo>
                    <a:pt x="292" y="708"/>
                  </a:lnTo>
                  <a:lnTo>
                    <a:pt x="302" y="709"/>
                  </a:lnTo>
                  <a:lnTo>
                    <a:pt x="302" y="709"/>
                  </a:lnTo>
                  <a:lnTo>
                    <a:pt x="303" y="695"/>
                  </a:lnTo>
                  <a:lnTo>
                    <a:pt x="303" y="695"/>
                  </a:lnTo>
                  <a:lnTo>
                    <a:pt x="293" y="697"/>
                  </a:lnTo>
                  <a:lnTo>
                    <a:pt x="293" y="697"/>
                  </a:lnTo>
                  <a:lnTo>
                    <a:pt x="291" y="687"/>
                  </a:lnTo>
                  <a:lnTo>
                    <a:pt x="291" y="687"/>
                  </a:lnTo>
                  <a:close/>
                  <a:moveTo>
                    <a:pt x="1747" y="331"/>
                  </a:moveTo>
                  <a:lnTo>
                    <a:pt x="1747" y="331"/>
                  </a:lnTo>
                  <a:lnTo>
                    <a:pt x="1740" y="329"/>
                  </a:lnTo>
                  <a:lnTo>
                    <a:pt x="1733" y="329"/>
                  </a:lnTo>
                  <a:lnTo>
                    <a:pt x="1721" y="331"/>
                  </a:lnTo>
                  <a:lnTo>
                    <a:pt x="1721" y="331"/>
                  </a:lnTo>
                  <a:lnTo>
                    <a:pt x="1720" y="345"/>
                  </a:lnTo>
                  <a:lnTo>
                    <a:pt x="1720" y="345"/>
                  </a:lnTo>
                  <a:lnTo>
                    <a:pt x="1728" y="344"/>
                  </a:lnTo>
                  <a:lnTo>
                    <a:pt x="1735" y="341"/>
                  </a:lnTo>
                  <a:lnTo>
                    <a:pt x="1742" y="337"/>
                  </a:lnTo>
                  <a:lnTo>
                    <a:pt x="1747" y="331"/>
                  </a:lnTo>
                  <a:lnTo>
                    <a:pt x="1747" y="331"/>
                  </a:lnTo>
                  <a:close/>
                  <a:moveTo>
                    <a:pt x="1256" y="428"/>
                  </a:moveTo>
                  <a:lnTo>
                    <a:pt x="1256" y="428"/>
                  </a:lnTo>
                  <a:lnTo>
                    <a:pt x="1260" y="407"/>
                  </a:lnTo>
                  <a:lnTo>
                    <a:pt x="1260" y="407"/>
                  </a:lnTo>
                  <a:lnTo>
                    <a:pt x="1245" y="407"/>
                  </a:lnTo>
                  <a:lnTo>
                    <a:pt x="1245" y="407"/>
                  </a:lnTo>
                  <a:lnTo>
                    <a:pt x="1245" y="412"/>
                  </a:lnTo>
                  <a:lnTo>
                    <a:pt x="1245" y="412"/>
                  </a:lnTo>
                  <a:lnTo>
                    <a:pt x="1245" y="414"/>
                  </a:lnTo>
                  <a:lnTo>
                    <a:pt x="1246" y="416"/>
                  </a:lnTo>
                  <a:lnTo>
                    <a:pt x="1246" y="416"/>
                  </a:lnTo>
                  <a:lnTo>
                    <a:pt x="1245" y="421"/>
                  </a:lnTo>
                  <a:lnTo>
                    <a:pt x="1245" y="425"/>
                  </a:lnTo>
                  <a:lnTo>
                    <a:pt x="1249" y="427"/>
                  </a:lnTo>
                  <a:lnTo>
                    <a:pt x="1256" y="428"/>
                  </a:lnTo>
                  <a:lnTo>
                    <a:pt x="1256" y="428"/>
                  </a:lnTo>
                  <a:close/>
                  <a:moveTo>
                    <a:pt x="1033" y="63"/>
                  </a:moveTo>
                  <a:lnTo>
                    <a:pt x="1033" y="63"/>
                  </a:lnTo>
                  <a:lnTo>
                    <a:pt x="1029" y="61"/>
                  </a:lnTo>
                  <a:lnTo>
                    <a:pt x="1025" y="60"/>
                  </a:lnTo>
                  <a:lnTo>
                    <a:pt x="1022" y="61"/>
                  </a:lnTo>
                  <a:lnTo>
                    <a:pt x="1019" y="64"/>
                  </a:lnTo>
                  <a:lnTo>
                    <a:pt x="1019" y="64"/>
                  </a:lnTo>
                  <a:lnTo>
                    <a:pt x="1015" y="74"/>
                  </a:lnTo>
                  <a:lnTo>
                    <a:pt x="1011" y="85"/>
                  </a:lnTo>
                  <a:lnTo>
                    <a:pt x="1011" y="85"/>
                  </a:lnTo>
                  <a:lnTo>
                    <a:pt x="1016" y="83"/>
                  </a:lnTo>
                  <a:lnTo>
                    <a:pt x="1020" y="82"/>
                  </a:lnTo>
                  <a:lnTo>
                    <a:pt x="1023" y="79"/>
                  </a:lnTo>
                  <a:lnTo>
                    <a:pt x="1026" y="77"/>
                  </a:lnTo>
                  <a:lnTo>
                    <a:pt x="1030" y="71"/>
                  </a:lnTo>
                  <a:lnTo>
                    <a:pt x="1033" y="63"/>
                  </a:lnTo>
                  <a:lnTo>
                    <a:pt x="1033" y="63"/>
                  </a:lnTo>
                  <a:close/>
                  <a:moveTo>
                    <a:pt x="1571" y="679"/>
                  </a:moveTo>
                  <a:lnTo>
                    <a:pt x="1571" y="679"/>
                  </a:lnTo>
                  <a:lnTo>
                    <a:pt x="1563" y="679"/>
                  </a:lnTo>
                  <a:lnTo>
                    <a:pt x="1558" y="680"/>
                  </a:lnTo>
                  <a:lnTo>
                    <a:pt x="1552" y="682"/>
                  </a:lnTo>
                  <a:lnTo>
                    <a:pt x="1545" y="684"/>
                  </a:lnTo>
                  <a:lnTo>
                    <a:pt x="1545" y="684"/>
                  </a:lnTo>
                  <a:lnTo>
                    <a:pt x="1553" y="695"/>
                  </a:lnTo>
                  <a:lnTo>
                    <a:pt x="1553" y="695"/>
                  </a:lnTo>
                  <a:lnTo>
                    <a:pt x="1573" y="686"/>
                  </a:lnTo>
                  <a:lnTo>
                    <a:pt x="1573" y="686"/>
                  </a:lnTo>
                  <a:lnTo>
                    <a:pt x="1573" y="683"/>
                  </a:lnTo>
                  <a:lnTo>
                    <a:pt x="1573" y="683"/>
                  </a:lnTo>
                  <a:lnTo>
                    <a:pt x="1571" y="679"/>
                  </a:lnTo>
                  <a:lnTo>
                    <a:pt x="1571" y="679"/>
                  </a:lnTo>
                  <a:close/>
                  <a:moveTo>
                    <a:pt x="464" y="683"/>
                  </a:moveTo>
                  <a:lnTo>
                    <a:pt x="464" y="683"/>
                  </a:lnTo>
                  <a:lnTo>
                    <a:pt x="461" y="689"/>
                  </a:lnTo>
                  <a:lnTo>
                    <a:pt x="461" y="691"/>
                  </a:lnTo>
                  <a:lnTo>
                    <a:pt x="464" y="694"/>
                  </a:lnTo>
                  <a:lnTo>
                    <a:pt x="471" y="698"/>
                  </a:lnTo>
                  <a:lnTo>
                    <a:pt x="471" y="698"/>
                  </a:lnTo>
                  <a:lnTo>
                    <a:pt x="476" y="700"/>
                  </a:lnTo>
                  <a:lnTo>
                    <a:pt x="479" y="700"/>
                  </a:lnTo>
                  <a:lnTo>
                    <a:pt x="483" y="697"/>
                  </a:lnTo>
                  <a:lnTo>
                    <a:pt x="489" y="690"/>
                  </a:lnTo>
                  <a:lnTo>
                    <a:pt x="489" y="690"/>
                  </a:lnTo>
                  <a:lnTo>
                    <a:pt x="485" y="684"/>
                  </a:lnTo>
                  <a:lnTo>
                    <a:pt x="480" y="683"/>
                  </a:lnTo>
                  <a:lnTo>
                    <a:pt x="476" y="684"/>
                  </a:lnTo>
                  <a:lnTo>
                    <a:pt x="472" y="691"/>
                  </a:lnTo>
                  <a:lnTo>
                    <a:pt x="472" y="691"/>
                  </a:lnTo>
                  <a:lnTo>
                    <a:pt x="464" y="683"/>
                  </a:lnTo>
                  <a:lnTo>
                    <a:pt x="464" y="683"/>
                  </a:lnTo>
                  <a:close/>
                  <a:moveTo>
                    <a:pt x="339" y="946"/>
                  </a:moveTo>
                  <a:lnTo>
                    <a:pt x="339" y="946"/>
                  </a:lnTo>
                  <a:lnTo>
                    <a:pt x="338" y="939"/>
                  </a:lnTo>
                  <a:lnTo>
                    <a:pt x="335" y="935"/>
                  </a:lnTo>
                  <a:lnTo>
                    <a:pt x="332" y="932"/>
                  </a:lnTo>
                  <a:lnTo>
                    <a:pt x="327" y="932"/>
                  </a:lnTo>
                  <a:lnTo>
                    <a:pt x="327" y="932"/>
                  </a:lnTo>
                  <a:lnTo>
                    <a:pt x="321" y="932"/>
                  </a:lnTo>
                  <a:lnTo>
                    <a:pt x="317" y="932"/>
                  </a:lnTo>
                  <a:lnTo>
                    <a:pt x="313" y="935"/>
                  </a:lnTo>
                  <a:lnTo>
                    <a:pt x="310" y="941"/>
                  </a:lnTo>
                  <a:lnTo>
                    <a:pt x="310" y="941"/>
                  </a:lnTo>
                  <a:lnTo>
                    <a:pt x="339" y="946"/>
                  </a:lnTo>
                  <a:lnTo>
                    <a:pt x="339" y="946"/>
                  </a:lnTo>
                  <a:close/>
                  <a:moveTo>
                    <a:pt x="878" y="715"/>
                  </a:moveTo>
                  <a:lnTo>
                    <a:pt x="878" y="715"/>
                  </a:lnTo>
                  <a:lnTo>
                    <a:pt x="869" y="700"/>
                  </a:lnTo>
                  <a:lnTo>
                    <a:pt x="869" y="700"/>
                  </a:lnTo>
                  <a:lnTo>
                    <a:pt x="851" y="720"/>
                  </a:lnTo>
                  <a:lnTo>
                    <a:pt x="851" y="720"/>
                  </a:lnTo>
                  <a:lnTo>
                    <a:pt x="858" y="722"/>
                  </a:lnTo>
                  <a:lnTo>
                    <a:pt x="865" y="720"/>
                  </a:lnTo>
                  <a:lnTo>
                    <a:pt x="872" y="718"/>
                  </a:lnTo>
                  <a:lnTo>
                    <a:pt x="878" y="715"/>
                  </a:lnTo>
                  <a:lnTo>
                    <a:pt x="878" y="715"/>
                  </a:lnTo>
                  <a:close/>
                  <a:moveTo>
                    <a:pt x="1191" y="388"/>
                  </a:moveTo>
                  <a:lnTo>
                    <a:pt x="1191" y="388"/>
                  </a:lnTo>
                  <a:lnTo>
                    <a:pt x="1192" y="373"/>
                  </a:lnTo>
                  <a:lnTo>
                    <a:pt x="1192" y="373"/>
                  </a:lnTo>
                  <a:lnTo>
                    <a:pt x="1187" y="371"/>
                  </a:lnTo>
                  <a:lnTo>
                    <a:pt x="1181" y="371"/>
                  </a:lnTo>
                  <a:lnTo>
                    <a:pt x="1177" y="373"/>
                  </a:lnTo>
                  <a:lnTo>
                    <a:pt x="1173" y="377"/>
                  </a:lnTo>
                  <a:lnTo>
                    <a:pt x="1173" y="377"/>
                  </a:lnTo>
                  <a:lnTo>
                    <a:pt x="1178" y="388"/>
                  </a:lnTo>
                  <a:lnTo>
                    <a:pt x="1178" y="388"/>
                  </a:lnTo>
                  <a:lnTo>
                    <a:pt x="1191" y="388"/>
                  </a:lnTo>
                  <a:lnTo>
                    <a:pt x="1191" y="388"/>
                  </a:lnTo>
                  <a:close/>
                  <a:moveTo>
                    <a:pt x="1631" y="216"/>
                  </a:moveTo>
                  <a:lnTo>
                    <a:pt x="1631" y="216"/>
                  </a:lnTo>
                  <a:lnTo>
                    <a:pt x="1620" y="223"/>
                  </a:lnTo>
                  <a:lnTo>
                    <a:pt x="1620" y="223"/>
                  </a:lnTo>
                  <a:lnTo>
                    <a:pt x="1636" y="223"/>
                  </a:lnTo>
                  <a:lnTo>
                    <a:pt x="1636" y="223"/>
                  </a:lnTo>
                  <a:lnTo>
                    <a:pt x="1646" y="204"/>
                  </a:lnTo>
                  <a:lnTo>
                    <a:pt x="1646" y="204"/>
                  </a:lnTo>
                  <a:lnTo>
                    <a:pt x="1638" y="203"/>
                  </a:lnTo>
                  <a:lnTo>
                    <a:pt x="1634" y="203"/>
                  </a:lnTo>
                  <a:lnTo>
                    <a:pt x="1628" y="205"/>
                  </a:lnTo>
                  <a:lnTo>
                    <a:pt x="1628" y="205"/>
                  </a:lnTo>
                  <a:lnTo>
                    <a:pt x="1631" y="216"/>
                  </a:lnTo>
                  <a:lnTo>
                    <a:pt x="1631" y="216"/>
                  </a:lnTo>
                  <a:close/>
                  <a:moveTo>
                    <a:pt x="857" y="938"/>
                  </a:moveTo>
                  <a:lnTo>
                    <a:pt x="857" y="938"/>
                  </a:lnTo>
                  <a:lnTo>
                    <a:pt x="860" y="941"/>
                  </a:lnTo>
                  <a:lnTo>
                    <a:pt x="863" y="945"/>
                  </a:lnTo>
                  <a:lnTo>
                    <a:pt x="863" y="945"/>
                  </a:lnTo>
                  <a:lnTo>
                    <a:pt x="863" y="946"/>
                  </a:lnTo>
                  <a:lnTo>
                    <a:pt x="865" y="947"/>
                  </a:lnTo>
                  <a:lnTo>
                    <a:pt x="869" y="949"/>
                  </a:lnTo>
                  <a:lnTo>
                    <a:pt x="869" y="949"/>
                  </a:lnTo>
                  <a:lnTo>
                    <a:pt x="872" y="947"/>
                  </a:lnTo>
                  <a:lnTo>
                    <a:pt x="874" y="945"/>
                  </a:lnTo>
                  <a:lnTo>
                    <a:pt x="874" y="941"/>
                  </a:lnTo>
                  <a:lnTo>
                    <a:pt x="874" y="941"/>
                  </a:lnTo>
                  <a:lnTo>
                    <a:pt x="872" y="924"/>
                  </a:lnTo>
                  <a:lnTo>
                    <a:pt x="872" y="924"/>
                  </a:lnTo>
                  <a:lnTo>
                    <a:pt x="865" y="925"/>
                  </a:lnTo>
                  <a:lnTo>
                    <a:pt x="863" y="929"/>
                  </a:lnTo>
                  <a:lnTo>
                    <a:pt x="857" y="938"/>
                  </a:lnTo>
                  <a:lnTo>
                    <a:pt x="857" y="938"/>
                  </a:lnTo>
                  <a:close/>
                  <a:moveTo>
                    <a:pt x="1235" y="1096"/>
                  </a:moveTo>
                  <a:lnTo>
                    <a:pt x="1235" y="1096"/>
                  </a:lnTo>
                  <a:lnTo>
                    <a:pt x="1250" y="1085"/>
                  </a:lnTo>
                  <a:lnTo>
                    <a:pt x="1250" y="1085"/>
                  </a:lnTo>
                  <a:lnTo>
                    <a:pt x="1243" y="1080"/>
                  </a:lnTo>
                  <a:lnTo>
                    <a:pt x="1236" y="1079"/>
                  </a:lnTo>
                  <a:lnTo>
                    <a:pt x="1229" y="1080"/>
                  </a:lnTo>
                  <a:lnTo>
                    <a:pt x="1224" y="1085"/>
                  </a:lnTo>
                  <a:lnTo>
                    <a:pt x="1224" y="1085"/>
                  </a:lnTo>
                  <a:lnTo>
                    <a:pt x="1235" y="1096"/>
                  </a:lnTo>
                  <a:lnTo>
                    <a:pt x="1235" y="1096"/>
                  </a:lnTo>
                  <a:close/>
                  <a:moveTo>
                    <a:pt x="415" y="964"/>
                  </a:moveTo>
                  <a:lnTo>
                    <a:pt x="415" y="964"/>
                  </a:lnTo>
                  <a:lnTo>
                    <a:pt x="408" y="961"/>
                  </a:lnTo>
                  <a:lnTo>
                    <a:pt x="404" y="963"/>
                  </a:lnTo>
                  <a:lnTo>
                    <a:pt x="403" y="964"/>
                  </a:lnTo>
                  <a:lnTo>
                    <a:pt x="403" y="964"/>
                  </a:lnTo>
                  <a:lnTo>
                    <a:pt x="399" y="970"/>
                  </a:lnTo>
                  <a:lnTo>
                    <a:pt x="395" y="975"/>
                  </a:lnTo>
                  <a:lnTo>
                    <a:pt x="393" y="981"/>
                  </a:lnTo>
                  <a:lnTo>
                    <a:pt x="393" y="983"/>
                  </a:lnTo>
                  <a:lnTo>
                    <a:pt x="396" y="988"/>
                  </a:lnTo>
                  <a:lnTo>
                    <a:pt x="396" y="988"/>
                  </a:lnTo>
                  <a:lnTo>
                    <a:pt x="406" y="986"/>
                  </a:lnTo>
                  <a:lnTo>
                    <a:pt x="406" y="986"/>
                  </a:lnTo>
                  <a:lnTo>
                    <a:pt x="404" y="981"/>
                  </a:lnTo>
                  <a:lnTo>
                    <a:pt x="404" y="977"/>
                  </a:lnTo>
                  <a:lnTo>
                    <a:pt x="407" y="972"/>
                  </a:lnTo>
                  <a:lnTo>
                    <a:pt x="413" y="968"/>
                  </a:lnTo>
                  <a:lnTo>
                    <a:pt x="413" y="968"/>
                  </a:lnTo>
                  <a:lnTo>
                    <a:pt x="414" y="967"/>
                  </a:lnTo>
                  <a:lnTo>
                    <a:pt x="415" y="964"/>
                  </a:lnTo>
                  <a:lnTo>
                    <a:pt x="415" y="964"/>
                  </a:lnTo>
                  <a:close/>
                  <a:moveTo>
                    <a:pt x="928" y="520"/>
                  </a:moveTo>
                  <a:lnTo>
                    <a:pt x="928" y="520"/>
                  </a:lnTo>
                  <a:lnTo>
                    <a:pt x="914" y="517"/>
                  </a:lnTo>
                  <a:lnTo>
                    <a:pt x="914" y="517"/>
                  </a:lnTo>
                  <a:lnTo>
                    <a:pt x="911" y="521"/>
                  </a:lnTo>
                  <a:lnTo>
                    <a:pt x="911" y="524"/>
                  </a:lnTo>
                  <a:lnTo>
                    <a:pt x="912" y="531"/>
                  </a:lnTo>
                  <a:lnTo>
                    <a:pt x="915" y="538"/>
                  </a:lnTo>
                  <a:lnTo>
                    <a:pt x="921" y="545"/>
                  </a:lnTo>
                  <a:lnTo>
                    <a:pt x="921" y="545"/>
                  </a:lnTo>
                  <a:lnTo>
                    <a:pt x="928" y="520"/>
                  </a:lnTo>
                  <a:lnTo>
                    <a:pt x="928" y="520"/>
                  </a:lnTo>
                  <a:close/>
                  <a:moveTo>
                    <a:pt x="850" y="367"/>
                  </a:moveTo>
                  <a:lnTo>
                    <a:pt x="850" y="367"/>
                  </a:lnTo>
                  <a:lnTo>
                    <a:pt x="850" y="383"/>
                  </a:lnTo>
                  <a:lnTo>
                    <a:pt x="850" y="383"/>
                  </a:lnTo>
                  <a:lnTo>
                    <a:pt x="858" y="385"/>
                  </a:lnTo>
                  <a:lnTo>
                    <a:pt x="863" y="385"/>
                  </a:lnTo>
                  <a:lnTo>
                    <a:pt x="867" y="383"/>
                  </a:lnTo>
                  <a:lnTo>
                    <a:pt x="871" y="377"/>
                  </a:lnTo>
                  <a:lnTo>
                    <a:pt x="871" y="377"/>
                  </a:lnTo>
                  <a:lnTo>
                    <a:pt x="867" y="377"/>
                  </a:lnTo>
                  <a:lnTo>
                    <a:pt x="865" y="376"/>
                  </a:lnTo>
                  <a:lnTo>
                    <a:pt x="861" y="371"/>
                  </a:lnTo>
                  <a:lnTo>
                    <a:pt x="860" y="369"/>
                  </a:lnTo>
                  <a:lnTo>
                    <a:pt x="857" y="367"/>
                  </a:lnTo>
                  <a:lnTo>
                    <a:pt x="854" y="367"/>
                  </a:lnTo>
                  <a:lnTo>
                    <a:pt x="850" y="367"/>
                  </a:lnTo>
                  <a:lnTo>
                    <a:pt x="850" y="367"/>
                  </a:lnTo>
                  <a:close/>
                  <a:moveTo>
                    <a:pt x="832" y="856"/>
                  </a:moveTo>
                  <a:lnTo>
                    <a:pt x="832" y="856"/>
                  </a:lnTo>
                  <a:lnTo>
                    <a:pt x="836" y="869"/>
                  </a:lnTo>
                  <a:lnTo>
                    <a:pt x="836" y="869"/>
                  </a:lnTo>
                  <a:lnTo>
                    <a:pt x="838" y="873"/>
                  </a:lnTo>
                  <a:lnTo>
                    <a:pt x="840" y="874"/>
                  </a:lnTo>
                  <a:lnTo>
                    <a:pt x="845" y="874"/>
                  </a:lnTo>
                  <a:lnTo>
                    <a:pt x="849" y="874"/>
                  </a:lnTo>
                  <a:lnTo>
                    <a:pt x="849" y="874"/>
                  </a:lnTo>
                  <a:lnTo>
                    <a:pt x="854" y="862"/>
                  </a:lnTo>
                  <a:lnTo>
                    <a:pt x="854" y="862"/>
                  </a:lnTo>
                  <a:lnTo>
                    <a:pt x="847" y="860"/>
                  </a:lnTo>
                  <a:lnTo>
                    <a:pt x="842" y="859"/>
                  </a:lnTo>
                  <a:lnTo>
                    <a:pt x="842" y="859"/>
                  </a:lnTo>
                  <a:lnTo>
                    <a:pt x="838" y="855"/>
                  </a:lnTo>
                  <a:lnTo>
                    <a:pt x="835" y="855"/>
                  </a:lnTo>
                  <a:lnTo>
                    <a:pt x="832" y="856"/>
                  </a:lnTo>
                  <a:lnTo>
                    <a:pt x="832" y="856"/>
                  </a:lnTo>
                  <a:close/>
                  <a:moveTo>
                    <a:pt x="829" y="1054"/>
                  </a:moveTo>
                  <a:lnTo>
                    <a:pt x="829" y="1054"/>
                  </a:lnTo>
                  <a:lnTo>
                    <a:pt x="807" y="1051"/>
                  </a:lnTo>
                  <a:lnTo>
                    <a:pt x="807" y="1051"/>
                  </a:lnTo>
                  <a:lnTo>
                    <a:pt x="800" y="1051"/>
                  </a:lnTo>
                  <a:lnTo>
                    <a:pt x="796" y="1051"/>
                  </a:lnTo>
                  <a:lnTo>
                    <a:pt x="795" y="1055"/>
                  </a:lnTo>
                  <a:lnTo>
                    <a:pt x="795" y="1060"/>
                  </a:lnTo>
                  <a:lnTo>
                    <a:pt x="795" y="1060"/>
                  </a:lnTo>
                  <a:lnTo>
                    <a:pt x="821" y="1062"/>
                  </a:lnTo>
                  <a:lnTo>
                    <a:pt x="821" y="1062"/>
                  </a:lnTo>
                  <a:lnTo>
                    <a:pt x="825" y="1062"/>
                  </a:lnTo>
                  <a:lnTo>
                    <a:pt x="828" y="1061"/>
                  </a:lnTo>
                  <a:lnTo>
                    <a:pt x="829" y="1058"/>
                  </a:lnTo>
                  <a:lnTo>
                    <a:pt x="829" y="1054"/>
                  </a:lnTo>
                  <a:lnTo>
                    <a:pt x="829" y="1054"/>
                  </a:lnTo>
                  <a:close/>
                  <a:moveTo>
                    <a:pt x="779" y="1037"/>
                  </a:moveTo>
                  <a:lnTo>
                    <a:pt x="779" y="1037"/>
                  </a:lnTo>
                  <a:lnTo>
                    <a:pt x="786" y="1037"/>
                  </a:lnTo>
                  <a:lnTo>
                    <a:pt x="789" y="1036"/>
                  </a:lnTo>
                  <a:lnTo>
                    <a:pt x="791" y="1033"/>
                  </a:lnTo>
                  <a:lnTo>
                    <a:pt x="791" y="1029"/>
                  </a:lnTo>
                  <a:lnTo>
                    <a:pt x="791" y="1029"/>
                  </a:lnTo>
                  <a:lnTo>
                    <a:pt x="791" y="1028"/>
                  </a:lnTo>
                  <a:lnTo>
                    <a:pt x="789" y="1025"/>
                  </a:lnTo>
                  <a:lnTo>
                    <a:pt x="785" y="1021"/>
                  </a:lnTo>
                  <a:lnTo>
                    <a:pt x="785" y="1021"/>
                  </a:lnTo>
                  <a:lnTo>
                    <a:pt x="775" y="1018"/>
                  </a:lnTo>
                  <a:lnTo>
                    <a:pt x="771" y="1018"/>
                  </a:lnTo>
                  <a:lnTo>
                    <a:pt x="768" y="1019"/>
                  </a:lnTo>
                  <a:lnTo>
                    <a:pt x="766" y="1021"/>
                  </a:lnTo>
                  <a:lnTo>
                    <a:pt x="766" y="1021"/>
                  </a:lnTo>
                  <a:lnTo>
                    <a:pt x="773" y="1024"/>
                  </a:lnTo>
                  <a:lnTo>
                    <a:pt x="777" y="1028"/>
                  </a:lnTo>
                  <a:lnTo>
                    <a:pt x="779" y="1032"/>
                  </a:lnTo>
                  <a:lnTo>
                    <a:pt x="779" y="1037"/>
                  </a:lnTo>
                  <a:lnTo>
                    <a:pt x="779" y="1037"/>
                  </a:lnTo>
                  <a:close/>
                  <a:moveTo>
                    <a:pt x="598" y="273"/>
                  </a:moveTo>
                  <a:lnTo>
                    <a:pt x="598" y="273"/>
                  </a:lnTo>
                  <a:lnTo>
                    <a:pt x="595" y="276"/>
                  </a:lnTo>
                  <a:lnTo>
                    <a:pt x="594" y="280"/>
                  </a:lnTo>
                  <a:lnTo>
                    <a:pt x="594" y="283"/>
                  </a:lnTo>
                  <a:lnTo>
                    <a:pt x="597" y="287"/>
                  </a:lnTo>
                  <a:lnTo>
                    <a:pt x="597" y="287"/>
                  </a:lnTo>
                  <a:lnTo>
                    <a:pt x="602" y="283"/>
                  </a:lnTo>
                  <a:lnTo>
                    <a:pt x="606" y="281"/>
                  </a:lnTo>
                  <a:lnTo>
                    <a:pt x="611" y="281"/>
                  </a:lnTo>
                  <a:lnTo>
                    <a:pt x="617" y="284"/>
                  </a:lnTo>
                  <a:lnTo>
                    <a:pt x="617" y="284"/>
                  </a:lnTo>
                  <a:lnTo>
                    <a:pt x="619" y="283"/>
                  </a:lnTo>
                  <a:lnTo>
                    <a:pt x="622" y="281"/>
                  </a:lnTo>
                  <a:lnTo>
                    <a:pt x="622" y="281"/>
                  </a:lnTo>
                  <a:lnTo>
                    <a:pt x="617" y="270"/>
                  </a:lnTo>
                  <a:lnTo>
                    <a:pt x="617" y="270"/>
                  </a:lnTo>
                  <a:lnTo>
                    <a:pt x="598" y="273"/>
                  </a:lnTo>
                  <a:lnTo>
                    <a:pt x="598" y="273"/>
                  </a:lnTo>
                  <a:close/>
                  <a:moveTo>
                    <a:pt x="1499" y="866"/>
                  </a:moveTo>
                  <a:lnTo>
                    <a:pt x="1499" y="866"/>
                  </a:lnTo>
                  <a:lnTo>
                    <a:pt x="1531" y="859"/>
                  </a:lnTo>
                  <a:lnTo>
                    <a:pt x="1531" y="859"/>
                  </a:lnTo>
                  <a:lnTo>
                    <a:pt x="1533" y="857"/>
                  </a:lnTo>
                  <a:lnTo>
                    <a:pt x="1533" y="856"/>
                  </a:lnTo>
                  <a:lnTo>
                    <a:pt x="1535" y="852"/>
                  </a:lnTo>
                  <a:lnTo>
                    <a:pt x="1535" y="852"/>
                  </a:lnTo>
                  <a:lnTo>
                    <a:pt x="1530" y="851"/>
                  </a:lnTo>
                  <a:lnTo>
                    <a:pt x="1527" y="849"/>
                  </a:lnTo>
                  <a:lnTo>
                    <a:pt x="1527" y="849"/>
                  </a:lnTo>
                  <a:lnTo>
                    <a:pt x="1515" y="853"/>
                  </a:lnTo>
                  <a:lnTo>
                    <a:pt x="1502" y="859"/>
                  </a:lnTo>
                  <a:lnTo>
                    <a:pt x="1502" y="859"/>
                  </a:lnTo>
                  <a:lnTo>
                    <a:pt x="1501" y="862"/>
                  </a:lnTo>
                  <a:lnTo>
                    <a:pt x="1499" y="866"/>
                  </a:lnTo>
                  <a:lnTo>
                    <a:pt x="1499" y="866"/>
                  </a:lnTo>
                  <a:close/>
                  <a:moveTo>
                    <a:pt x="919" y="708"/>
                  </a:moveTo>
                  <a:lnTo>
                    <a:pt x="919" y="708"/>
                  </a:lnTo>
                  <a:lnTo>
                    <a:pt x="917" y="709"/>
                  </a:lnTo>
                  <a:lnTo>
                    <a:pt x="917" y="709"/>
                  </a:lnTo>
                  <a:lnTo>
                    <a:pt x="917" y="716"/>
                  </a:lnTo>
                  <a:lnTo>
                    <a:pt x="917" y="719"/>
                  </a:lnTo>
                  <a:lnTo>
                    <a:pt x="915" y="722"/>
                  </a:lnTo>
                  <a:lnTo>
                    <a:pt x="915" y="722"/>
                  </a:lnTo>
                  <a:lnTo>
                    <a:pt x="912" y="725"/>
                  </a:lnTo>
                  <a:lnTo>
                    <a:pt x="910" y="726"/>
                  </a:lnTo>
                  <a:lnTo>
                    <a:pt x="903" y="730"/>
                  </a:lnTo>
                  <a:lnTo>
                    <a:pt x="903" y="730"/>
                  </a:lnTo>
                  <a:lnTo>
                    <a:pt x="914" y="733"/>
                  </a:lnTo>
                  <a:lnTo>
                    <a:pt x="918" y="731"/>
                  </a:lnTo>
                  <a:lnTo>
                    <a:pt x="922" y="731"/>
                  </a:lnTo>
                  <a:lnTo>
                    <a:pt x="923" y="729"/>
                  </a:lnTo>
                  <a:lnTo>
                    <a:pt x="926" y="726"/>
                  </a:lnTo>
                  <a:lnTo>
                    <a:pt x="929" y="715"/>
                  </a:lnTo>
                  <a:lnTo>
                    <a:pt x="929" y="715"/>
                  </a:lnTo>
                  <a:lnTo>
                    <a:pt x="925" y="713"/>
                  </a:lnTo>
                  <a:lnTo>
                    <a:pt x="925" y="713"/>
                  </a:lnTo>
                  <a:lnTo>
                    <a:pt x="919" y="708"/>
                  </a:lnTo>
                  <a:lnTo>
                    <a:pt x="919" y="708"/>
                  </a:lnTo>
                  <a:close/>
                  <a:moveTo>
                    <a:pt x="774" y="586"/>
                  </a:moveTo>
                  <a:lnTo>
                    <a:pt x="774" y="586"/>
                  </a:lnTo>
                  <a:lnTo>
                    <a:pt x="771" y="578"/>
                  </a:lnTo>
                  <a:lnTo>
                    <a:pt x="768" y="574"/>
                  </a:lnTo>
                  <a:lnTo>
                    <a:pt x="763" y="572"/>
                  </a:lnTo>
                  <a:lnTo>
                    <a:pt x="755" y="572"/>
                  </a:lnTo>
                  <a:lnTo>
                    <a:pt x="755" y="572"/>
                  </a:lnTo>
                  <a:lnTo>
                    <a:pt x="753" y="586"/>
                  </a:lnTo>
                  <a:lnTo>
                    <a:pt x="753" y="586"/>
                  </a:lnTo>
                  <a:lnTo>
                    <a:pt x="774" y="586"/>
                  </a:lnTo>
                  <a:lnTo>
                    <a:pt x="774" y="586"/>
                  </a:lnTo>
                  <a:close/>
                  <a:moveTo>
                    <a:pt x="1331" y="428"/>
                  </a:moveTo>
                  <a:lnTo>
                    <a:pt x="1331" y="428"/>
                  </a:lnTo>
                  <a:lnTo>
                    <a:pt x="1343" y="427"/>
                  </a:lnTo>
                  <a:lnTo>
                    <a:pt x="1343" y="427"/>
                  </a:lnTo>
                  <a:lnTo>
                    <a:pt x="1355" y="427"/>
                  </a:lnTo>
                  <a:lnTo>
                    <a:pt x="1355" y="427"/>
                  </a:lnTo>
                  <a:lnTo>
                    <a:pt x="1361" y="427"/>
                  </a:lnTo>
                  <a:lnTo>
                    <a:pt x="1362" y="425"/>
                  </a:lnTo>
                  <a:lnTo>
                    <a:pt x="1362" y="423"/>
                  </a:lnTo>
                  <a:lnTo>
                    <a:pt x="1362" y="423"/>
                  </a:lnTo>
                  <a:lnTo>
                    <a:pt x="1360" y="421"/>
                  </a:lnTo>
                  <a:lnTo>
                    <a:pt x="1355" y="420"/>
                  </a:lnTo>
                  <a:lnTo>
                    <a:pt x="1355" y="420"/>
                  </a:lnTo>
                  <a:lnTo>
                    <a:pt x="1351" y="421"/>
                  </a:lnTo>
                  <a:lnTo>
                    <a:pt x="1347" y="421"/>
                  </a:lnTo>
                  <a:lnTo>
                    <a:pt x="1343" y="420"/>
                  </a:lnTo>
                  <a:lnTo>
                    <a:pt x="1339" y="417"/>
                  </a:lnTo>
                  <a:lnTo>
                    <a:pt x="1339" y="417"/>
                  </a:lnTo>
                  <a:lnTo>
                    <a:pt x="1336" y="416"/>
                  </a:lnTo>
                  <a:lnTo>
                    <a:pt x="1333" y="416"/>
                  </a:lnTo>
                  <a:lnTo>
                    <a:pt x="1331" y="417"/>
                  </a:lnTo>
                  <a:lnTo>
                    <a:pt x="1329" y="420"/>
                  </a:lnTo>
                  <a:lnTo>
                    <a:pt x="1329" y="420"/>
                  </a:lnTo>
                  <a:lnTo>
                    <a:pt x="1329" y="424"/>
                  </a:lnTo>
                  <a:lnTo>
                    <a:pt x="1331" y="428"/>
                  </a:lnTo>
                  <a:lnTo>
                    <a:pt x="1331" y="428"/>
                  </a:lnTo>
                  <a:close/>
                  <a:moveTo>
                    <a:pt x="1533" y="691"/>
                  </a:moveTo>
                  <a:lnTo>
                    <a:pt x="1533" y="691"/>
                  </a:lnTo>
                  <a:lnTo>
                    <a:pt x="1520" y="693"/>
                  </a:lnTo>
                  <a:lnTo>
                    <a:pt x="1513" y="695"/>
                  </a:lnTo>
                  <a:lnTo>
                    <a:pt x="1510" y="700"/>
                  </a:lnTo>
                  <a:lnTo>
                    <a:pt x="1509" y="705"/>
                  </a:lnTo>
                  <a:lnTo>
                    <a:pt x="1509" y="705"/>
                  </a:lnTo>
                  <a:lnTo>
                    <a:pt x="1526" y="707"/>
                  </a:lnTo>
                  <a:lnTo>
                    <a:pt x="1526" y="707"/>
                  </a:lnTo>
                  <a:lnTo>
                    <a:pt x="1533" y="691"/>
                  </a:lnTo>
                  <a:lnTo>
                    <a:pt x="1533" y="691"/>
                  </a:lnTo>
                  <a:close/>
                  <a:moveTo>
                    <a:pt x="338" y="701"/>
                  </a:moveTo>
                  <a:lnTo>
                    <a:pt x="338" y="701"/>
                  </a:lnTo>
                  <a:lnTo>
                    <a:pt x="329" y="702"/>
                  </a:lnTo>
                  <a:lnTo>
                    <a:pt x="327" y="704"/>
                  </a:lnTo>
                  <a:lnTo>
                    <a:pt x="324" y="707"/>
                  </a:lnTo>
                  <a:lnTo>
                    <a:pt x="324" y="707"/>
                  </a:lnTo>
                  <a:lnTo>
                    <a:pt x="324" y="711"/>
                  </a:lnTo>
                  <a:lnTo>
                    <a:pt x="325" y="715"/>
                  </a:lnTo>
                  <a:lnTo>
                    <a:pt x="325" y="715"/>
                  </a:lnTo>
                  <a:lnTo>
                    <a:pt x="329" y="718"/>
                  </a:lnTo>
                  <a:lnTo>
                    <a:pt x="335" y="718"/>
                  </a:lnTo>
                  <a:lnTo>
                    <a:pt x="339" y="718"/>
                  </a:lnTo>
                  <a:lnTo>
                    <a:pt x="343" y="716"/>
                  </a:lnTo>
                  <a:lnTo>
                    <a:pt x="343" y="716"/>
                  </a:lnTo>
                  <a:lnTo>
                    <a:pt x="338" y="701"/>
                  </a:lnTo>
                  <a:lnTo>
                    <a:pt x="338" y="701"/>
                  </a:lnTo>
                  <a:close/>
                  <a:moveTo>
                    <a:pt x="529" y="730"/>
                  </a:moveTo>
                  <a:lnTo>
                    <a:pt x="529" y="730"/>
                  </a:lnTo>
                  <a:lnTo>
                    <a:pt x="527" y="726"/>
                  </a:lnTo>
                  <a:lnTo>
                    <a:pt x="527" y="726"/>
                  </a:lnTo>
                  <a:lnTo>
                    <a:pt x="523" y="720"/>
                  </a:lnTo>
                  <a:lnTo>
                    <a:pt x="523" y="720"/>
                  </a:lnTo>
                  <a:lnTo>
                    <a:pt x="521" y="716"/>
                  </a:lnTo>
                  <a:lnTo>
                    <a:pt x="518" y="716"/>
                  </a:lnTo>
                  <a:lnTo>
                    <a:pt x="515" y="716"/>
                  </a:lnTo>
                  <a:lnTo>
                    <a:pt x="511" y="720"/>
                  </a:lnTo>
                  <a:lnTo>
                    <a:pt x="511" y="720"/>
                  </a:lnTo>
                  <a:lnTo>
                    <a:pt x="504" y="730"/>
                  </a:lnTo>
                  <a:lnTo>
                    <a:pt x="504" y="730"/>
                  </a:lnTo>
                  <a:lnTo>
                    <a:pt x="511" y="733"/>
                  </a:lnTo>
                  <a:lnTo>
                    <a:pt x="516" y="734"/>
                  </a:lnTo>
                  <a:lnTo>
                    <a:pt x="522" y="733"/>
                  </a:lnTo>
                  <a:lnTo>
                    <a:pt x="529" y="730"/>
                  </a:lnTo>
                  <a:lnTo>
                    <a:pt x="529" y="730"/>
                  </a:lnTo>
                  <a:close/>
                  <a:moveTo>
                    <a:pt x="529" y="380"/>
                  </a:moveTo>
                  <a:lnTo>
                    <a:pt x="529" y="380"/>
                  </a:lnTo>
                  <a:lnTo>
                    <a:pt x="532" y="378"/>
                  </a:lnTo>
                  <a:lnTo>
                    <a:pt x="532" y="378"/>
                  </a:lnTo>
                  <a:lnTo>
                    <a:pt x="536" y="367"/>
                  </a:lnTo>
                  <a:lnTo>
                    <a:pt x="536" y="367"/>
                  </a:lnTo>
                  <a:lnTo>
                    <a:pt x="539" y="366"/>
                  </a:lnTo>
                  <a:lnTo>
                    <a:pt x="541" y="366"/>
                  </a:lnTo>
                  <a:lnTo>
                    <a:pt x="548" y="366"/>
                  </a:lnTo>
                  <a:lnTo>
                    <a:pt x="552" y="366"/>
                  </a:lnTo>
                  <a:lnTo>
                    <a:pt x="555" y="366"/>
                  </a:lnTo>
                  <a:lnTo>
                    <a:pt x="558" y="363"/>
                  </a:lnTo>
                  <a:lnTo>
                    <a:pt x="561" y="360"/>
                  </a:lnTo>
                  <a:lnTo>
                    <a:pt x="561" y="360"/>
                  </a:lnTo>
                  <a:lnTo>
                    <a:pt x="541" y="360"/>
                  </a:lnTo>
                  <a:lnTo>
                    <a:pt x="532" y="363"/>
                  </a:lnTo>
                  <a:lnTo>
                    <a:pt x="527" y="365"/>
                  </a:lnTo>
                  <a:lnTo>
                    <a:pt x="523" y="367"/>
                  </a:lnTo>
                  <a:lnTo>
                    <a:pt x="523" y="367"/>
                  </a:lnTo>
                  <a:lnTo>
                    <a:pt x="529" y="380"/>
                  </a:lnTo>
                  <a:lnTo>
                    <a:pt x="529" y="380"/>
                  </a:lnTo>
                  <a:close/>
                  <a:moveTo>
                    <a:pt x="1589" y="527"/>
                  </a:moveTo>
                  <a:lnTo>
                    <a:pt x="1589" y="527"/>
                  </a:lnTo>
                  <a:lnTo>
                    <a:pt x="1576" y="529"/>
                  </a:lnTo>
                  <a:lnTo>
                    <a:pt x="1564" y="531"/>
                  </a:lnTo>
                  <a:lnTo>
                    <a:pt x="1564" y="531"/>
                  </a:lnTo>
                  <a:lnTo>
                    <a:pt x="1563" y="532"/>
                  </a:lnTo>
                  <a:lnTo>
                    <a:pt x="1562" y="533"/>
                  </a:lnTo>
                  <a:lnTo>
                    <a:pt x="1560" y="539"/>
                  </a:lnTo>
                  <a:lnTo>
                    <a:pt x="1560" y="539"/>
                  </a:lnTo>
                  <a:lnTo>
                    <a:pt x="1563" y="540"/>
                  </a:lnTo>
                  <a:lnTo>
                    <a:pt x="1566" y="542"/>
                  </a:lnTo>
                  <a:lnTo>
                    <a:pt x="1566" y="542"/>
                  </a:lnTo>
                  <a:lnTo>
                    <a:pt x="1571" y="539"/>
                  </a:lnTo>
                  <a:lnTo>
                    <a:pt x="1578" y="538"/>
                  </a:lnTo>
                  <a:lnTo>
                    <a:pt x="1582" y="536"/>
                  </a:lnTo>
                  <a:lnTo>
                    <a:pt x="1585" y="533"/>
                  </a:lnTo>
                  <a:lnTo>
                    <a:pt x="1588" y="531"/>
                  </a:lnTo>
                  <a:lnTo>
                    <a:pt x="1589" y="527"/>
                  </a:lnTo>
                  <a:lnTo>
                    <a:pt x="1589" y="527"/>
                  </a:lnTo>
                  <a:close/>
                  <a:moveTo>
                    <a:pt x="493" y="358"/>
                  </a:moveTo>
                  <a:lnTo>
                    <a:pt x="493" y="358"/>
                  </a:lnTo>
                  <a:lnTo>
                    <a:pt x="478" y="356"/>
                  </a:lnTo>
                  <a:lnTo>
                    <a:pt x="478" y="356"/>
                  </a:lnTo>
                  <a:lnTo>
                    <a:pt x="472" y="358"/>
                  </a:lnTo>
                  <a:lnTo>
                    <a:pt x="468" y="359"/>
                  </a:lnTo>
                  <a:lnTo>
                    <a:pt x="468" y="363"/>
                  </a:lnTo>
                  <a:lnTo>
                    <a:pt x="469" y="370"/>
                  </a:lnTo>
                  <a:lnTo>
                    <a:pt x="469" y="370"/>
                  </a:lnTo>
                  <a:lnTo>
                    <a:pt x="491" y="363"/>
                  </a:lnTo>
                  <a:lnTo>
                    <a:pt x="491" y="363"/>
                  </a:lnTo>
                  <a:lnTo>
                    <a:pt x="493" y="360"/>
                  </a:lnTo>
                  <a:lnTo>
                    <a:pt x="493" y="358"/>
                  </a:lnTo>
                  <a:lnTo>
                    <a:pt x="493" y="358"/>
                  </a:lnTo>
                  <a:close/>
                  <a:moveTo>
                    <a:pt x="1052" y="1057"/>
                  </a:moveTo>
                  <a:lnTo>
                    <a:pt x="1052" y="1057"/>
                  </a:lnTo>
                  <a:lnTo>
                    <a:pt x="1037" y="1060"/>
                  </a:lnTo>
                  <a:lnTo>
                    <a:pt x="1037" y="1060"/>
                  </a:lnTo>
                  <a:lnTo>
                    <a:pt x="1033" y="1072"/>
                  </a:lnTo>
                  <a:lnTo>
                    <a:pt x="1033" y="1072"/>
                  </a:lnTo>
                  <a:lnTo>
                    <a:pt x="1055" y="1072"/>
                  </a:lnTo>
                  <a:lnTo>
                    <a:pt x="1055" y="1072"/>
                  </a:lnTo>
                  <a:lnTo>
                    <a:pt x="1052" y="1057"/>
                  </a:lnTo>
                  <a:lnTo>
                    <a:pt x="1052" y="1057"/>
                  </a:lnTo>
                  <a:close/>
                  <a:moveTo>
                    <a:pt x="1674" y="713"/>
                  </a:moveTo>
                  <a:lnTo>
                    <a:pt x="1674" y="713"/>
                  </a:lnTo>
                  <a:lnTo>
                    <a:pt x="1664" y="711"/>
                  </a:lnTo>
                  <a:lnTo>
                    <a:pt x="1656" y="708"/>
                  </a:lnTo>
                  <a:lnTo>
                    <a:pt x="1656" y="708"/>
                  </a:lnTo>
                  <a:lnTo>
                    <a:pt x="1652" y="711"/>
                  </a:lnTo>
                  <a:lnTo>
                    <a:pt x="1649" y="713"/>
                  </a:lnTo>
                  <a:lnTo>
                    <a:pt x="1649" y="713"/>
                  </a:lnTo>
                  <a:lnTo>
                    <a:pt x="1649" y="720"/>
                  </a:lnTo>
                  <a:lnTo>
                    <a:pt x="1649" y="729"/>
                  </a:lnTo>
                  <a:lnTo>
                    <a:pt x="1649" y="729"/>
                  </a:lnTo>
                  <a:lnTo>
                    <a:pt x="1674" y="713"/>
                  </a:lnTo>
                  <a:lnTo>
                    <a:pt x="1674" y="713"/>
                  </a:lnTo>
                  <a:close/>
                  <a:moveTo>
                    <a:pt x="613" y="830"/>
                  </a:moveTo>
                  <a:lnTo>
                    <a:pt x="613" y="830"/>
                  </a:lnTo>
                  <a:lnTo>
                    <a:pt x="605" y="830"/>
                  </a:lnTo>
                  <a:lnTo>
                    <a:pt x="605" y="830"/>
                  </a:lnTo>
                  <a:lnTo>
                    <a:pt x="599" y="828"/>
                  </a:lnTo>
                  <a:lnTo>
                    <a:pt x="599" y="828"/>
                  </a:lnTo>
                  <a:lnTo>
                    <a:pt x="593" y="827"/>
                  </a:lnTo>
                  <a:lnTo>
                    <a:pt x="588" y="828"/>
                  </a:lnTo>
                  <a:lnTo>
                    <a:pt x="586" y="831"/>
                  </a:lnTo>
                  <a:lnTo>
                    <a:pt x="584" y="838"/>
                  </a:lnTo>
                  <a:lnTo>
                    <a:pt x="584" y="838"/>
                  </a:lnTo>
                  <a:lnTo>
                    <a:pt x="598" y="838"/>
                  </a:lnTo>
                  <a:lnTo>
                    <a:pt x="605" y="837"/>
                  </a:lnTo>
                  <a:lnTo>
                    <a:pt x="612" y="835"/>
                  </a:lnTo>
                  <a:lnTo>
                    <a:pt x="612" y="835"/>
                  </a:lnTo>
                  <a:lnTo>
                    <a:pt x="613" y="833"/>
                  </a:lnTo>
                  <a:lnTo>
                    <a:pt x="613" y="830"/>
                  </a:lnTo>
                  <a:lnTo>
                    <a:pt x="613" y="830"/>
                  </a:lnTo>
                  <a:close/>
                  <a:moveTo>
                    <a:pt x="597" y="727"/>
                  </a:moveTo>
                  <a:lnTo>
                    <a:pt x="597" y="727"/>
                  </a:lnTo>
                  <a:lnTo>
                    <a:pt x="599" y="731"/>
                  </a:lnTo>
                  <a:lnTo>
                    <a:pt x="601" y="734"/>
                  </a:lnTo>
                  <a:lnTo>
                    <a:pt x="605" y="736"/>
                  </a:lnTo>
                  <a:lnTo>
                    <a:pt x="608" y="737"/>
                  </a:lnTo>
                  <a:lnTo>
                    <a:pt x="615" y="737"/>
                  </a:lnTo>
                  <a:lnTo>
                    <a:pt x="623" y="737"/>
                  </a:lnTo>
                  <a:lnTo>
                    <a:pt x="623" y="737"/>
                  </a:lnTo>
                  <a:lnTo>
                    <a:pt x="613" y="723"/>
                  </a:lnTo>
                  <a:lnTo>
                    <a:pt x="613" y="723"/>
                  </a:lnTo>
                  <a:lnTo>
                    <a:pt x="597" y="727"/>
                  </a:lnTo>
                  <a:lnTo>
                    <a:pt x="597" y="727"/>
                  </a:lnTo>
                  <a:close/>
                  <a:moveTo>
                    <a:pt x="284" y="921"/>
                  </a:moveTo>
                  <a:lnTo>
                    <a:pt x="284" y="921"/>
                  </a:lnTo>
                  <a:lnTo>
                    <a:pt x="275" y="923"/>
                  </a:lnTo>
                  <a:lnTo>
                    <a:pt x="270" y="927"/>
                  </a:lnTo>
                  <a:lnTo>
                    <a:pt x="269" y="931"/>
                  </a:lnTo>
                  <a:lnTo>
                    <a:pt x="269" y="939"/>
                  </a:lnTo>
                  <a:lnTo>
                    <a:pt x="269" y="939"/>
                  </a:lnTo>
                  <a:lnTo>
                    <a:pt x="278" y="938"/>
                  </a:lnTo>
                  <a:lnTo>
                    <a:pt x="281" y="938"/>
                  </a:lnTo>
                  <a:lnTo>
                    <a:pt x="282" y="936"/>
                  </a:lnTo>
                  <a:lnTo>
                    <a:pt x="284" y="934"/>
                  </a:lnTo>
                  <a:lnTo>
                    <a:pt x="285" y="931"/>
                  </a:lnTo>
                  <a:lnTo>
                    <a:pt x="284" y="921"/>
                  </a:lnTo>
                  <a:lnTo>
                    <a:pt x="284" y="921"/>
                  </a:lnTo>
                  <a:close/>
                  <a:moveTo>
                    <a:pt x="1394" y="395"/>
                  </a:moveTo>
                  <a:lnTo>
                    <a:pt x="1394" y="395"/>
                  </a:lnTo>
                  <a:lnTo>
                    <a:pt x="1391" y="392"/>
                  </a:lnTo>
                  <a:lnTo>
                    <a:pt x="1387" y="389"/>
                  </a:lnTo>
                  <a:lnTo>
                    <a:pt x="1387" y="389"/>
                  </a:lnTo>
                  <a:lnTo>
                    <a:pt x="1383" y="389"/>
                  </a:lnTo>
                  <a:lnTo>
                    <a:pt x="1380" y="391"/>
                  </a:lnTo>
                  <a:lnTo>
                    <a:pt x="1378" y="392"/>
                  </a:lnTo>
                  <a:lnTo>
                    <a:pt x="1376" y="395"/>
                  </a:lnTo>
                  <a:lnTo>
                    <a:pt x="1376" y="395"/>
                  </a:lnTo>
                  <a:lnTo>
                    <a:pt x="1375" y="399"/>
                  </a:lnTo>
                  <a:lnTo>
                    <a:pt x="1375" y="403"/>
                  </a:lnTo>
                  <a:lnTo>
                    <a:pt x="1376" y="406"/>
                  </a:lnTo>
                  <a:lnTo>
                    <a:pt x="1379" y="410"/>
                  </a:lnTo>
                  <a:lnTo>
                    <a:pt x="1379" y="410"/>
                  </a:lnTo>
                  <a:lnTo>
                    <a:pt x="1394" y="395"/>
                  </a:lnTo>
                  <a:lnTo>
                    <a:pt x="1394" y="395"/>
                  </a:lnTo>
                  <a:close/>
                  <a:moveTo>
                    <a:pt x="840" y="197"/>
                  </a:moveTo>
                  <a:lnTo>
                    <a:pt x="840" y="197"/>
                  </a:lnTo>
                  <a:lnTo>
                    <a:pt x="847" y="205"/>
                  </a:lnTo>
                  <a:lnTo>
                    <a:pt x="850" y="205"/>
                  </a:lnTo>
                  <a:lnTo>
                    <a:pt x="854" y="207"/>
                  </a:lnTo>
                  <a:lnTo>
                    <a:pt x="854" y="207"/>
                  </a:lnTo>
                  <a:lnTo>
                    <a:pt x="858" y="196"/>
                  </a:lnTo>
                  <a:lnTo>
                    <a:pt x="858" y="196"/>
                  </a:lnTo>
                  <a:lnTo>
                    <a:pt x="860" y="191"/>
                  </a:lnTo>
                  <a:lnTo>
                    <a:pt x="860" y="189"/>
                  </a:lnTo>
                  <a:lnTo>
                    <a:pt x="857" y="187"/>
                  </a:lnTo>
                  <a:lnTo>
                    <a:pt x="853" y="185"/>
                  </a:lnTo>
                  <a:lnTo>
                    <a:pt x="853" y="185"/>
                  </a:lnTo>
                  <a:lnTo>
                    <a:pt x="840" y="197"/>
                  </a:lnTo>
                  <a:lnTo>
                    <a:pt x="840" y="197"/>
                  </a:lnTo>
                  <a:close/>
                  <a:moveTo>
                    <a:pt x="551" y="1061"/>
                  </a:moveTo>
                  <a:lnTo>
                    <a:pt x="551" y="1061"/>
                  </a:lnTo>
                  <a:lnTo>
                    <a:pt x="534" y="1064"/>
                  </a:lnTo>
                  <a:lnTo>
                    <a:pt x="534" y="1064"/>
                  </a:lnTo>
                  <a:lnTo>
                    <a:pt x="521" y="1064"/>
                  </a:lnTo>
                  <a:lnTo>
                    <a:pt x="521" y="1064"/>
                  </a:lnTo>
                  <a:lnTo>
                    <a:pt x="518" y="1065"/>
                  </a:lnTo>
                  <a:lnTo>
                    <a:pt x="516" y="1067"/>
                  </a:lnTo>
                  <a:lnTo>
                    <a:pt x="516" y="1069"/>
                  </a:lnTo>
                  <a:lnTo>
                    <a:pt x="519" y="1072"/>
                  </a:lnTo>
                  <a:lnTo>
                    <a:pt x="519" y="1072"/>
                  </a:lnTo>
                  <a:lnTo>
                    <a:pt x="551" y="1068"/>
                  </a:lnTo>
                  <a:lnTo>
                    <a:pt x="551" y="1068"/>
                  </a:lnTo>
                  <a:lnTo>
                    <a:pt x="551" y="1061"/>
                  </a:lnTo>
                  <a:lnTo>
                    <a:pt x="551" y="1061"/>
                  </a:lnTo>
                  <a:close/>
                  <a:moveTo>
                    <a:pt x="1290" y="461"/>
                  </a:moveTo>
                  <a:lnTo>
                    <a:pt x="1290" y="461"/>
                  </a:lnTo>
                  <a:lnTo>
                    <a:pt x="1285" y="464"/>
                  </a:lnTo>
                  <a:lnTo>
                    <a:pt x="1279" y="468"/>
                  </a:lnTo>
                  <a:lnTo>
                    <a:pt x="1278" y="473"/>
                  </a:lnTo>
                  <a:lnTo>
                    <a:pt x="1278" y="477"/>
                  </a:lnTo>
                  <a:lnTo>
                    <a:pt x="1278" y="477"/>
                  </a:lnTo>
                  <a:lnTo>
                    <a:pt x="1278" y="479"/>
                  </a:lnTo>
                  <a:lnTo>
                    <a:pt x="1281" y="481"/>
                  </a:lnTo>
                  <a:lnTo>
                    <a:pt x="1285" y="482"/>
                  </a:lnTo>
                  <a:lnTo>
                    <a:pt x="1295" y="481"/>
                  </a:lnTo>
                  <a:lnTo>
                    <a:pt x="1295" y="481"/>
                  </a:lnTo>
                  <a:lnTo>
                    <a:pt x="1290" y="461"/>
                  </a:lnTo>
                  <a:lnTo>
                    <a:pt x="1290" y="461"/>
                  </a:lnTo>
                  <a:close/>
                  <a:moveTo>
                    <a:pt x="464" y="784"/>
                  </a:moveTo>
                  <a:lnTo>
                    <a:pt x="464" y="784"/>
                  </a:lnTo>
                  <a:lnTo>
                    <a:pt x="493" y="772"/>
                  </a:lnTo>
                  <a:lnTo>
                    <a:pt x="493" y="772"/>
                  </a:lnTo>
                  <a:lnTo>
                    <a:pt x="486" y="769"/>
                  </a:lnTo>
                  <a:lnTo>
                    <a:pt x="479" y="769"/>
                  </a:lnTo>
                  <a:lnTo>
                    <a:pt x="479" y="769"/>
                  </a:lnTo>
                  <a:lnTo>
                    <a:pt x="471" y="769"/>
                  </a:lnTo>
                  <a:lnTo>
                    <a:pt x="467" y="772"/>
                  </a:lnTo>
                  <a:lnTo>
                    <a:pt x="465" y="776"/>
                  </a:lnTo>
                  <a:lnTo>
                    <a:pt x="464" y="784"/>
                  </a:lnTo>
                  <a:lnTo>
                    <a:pt x="464" y="784"/>
                  </a:lnTo>
                  <a:close/>
                  <a:moveTo>
                    <a:pt x="112" y="428"/>
                  </a:moveTo>
                  <a:lnTo>
                    <a:pt x="112" y="428"/>
                  </a:lnTo>
                  <a:lnTo>
                    <a:pt x="116" y="430"/>
                  </a:lnTo>
                  <a:lnTo>
                    <a:pt x="116" y="430"/>
                  </a:lnTo>
                  <a:lnTo>
                    <a:pt x="123" y="430"/>
                  </a:lnTo>
                  <a:lnTo>
                    <a:pt x="123" y="430"/>
                  </a:lnTo>
                  <a:lnTo>
                    <a:pt x="122" y="427"/>
                  </a:lnTo>
                  <a:lnTo>
                    <a:pt x="119" y="424"/>
                  </a:lnTo>
                  <a:lnTo>
                    <a:pt x="119" y="424"/>
                  </a:lnTo>
                  <a:lnTo>
                    <a:pt x="116" y="423"/>
                  </a:lnTo>
                  <a:lnTo>
                    <a:pt x="112" y="423"/>
                  </a:lnTo>
                  <a:lnTo>
                    <a:pt x="108" y="423"/>
                  </a:lnTo>
                  <a:lnTo>
                    <a:pt x="104" y="424"/>
                  </a:lnTo>
                  <a:lnTo>
                    <a:pt x="101" y="425"/>
                  </a:lnTo>
                  <a:lnTo>
                    <a:pt x="97" y="428"/>
                  </a:lnTo>
                  <a:lnTo>
                    <a:pt x="95" y="431"/>
                  </a:lnTo>
                  <a:lnTo>
                    <a:pt x="94" y="435"/>
                  </a:lnTo>
                  <a:lnTo>
                    <a:pt x="94" y="435"/>
                  </a:lnTo>
                  <a:lnTo>
                    <a:pt x="95" y="437"/>
                  </a:lnTo>
                  <a:lnTo>
                    <a:pt x="97" y="439"/>
                  </a:lnTo>
                  <a:lnTo>
                    <a:pt x="97" y="439"/>
                  </a:lnTo>
                  <a:lnTo>
                    <a:pt x="112" y="428"/>
                  </a:lnTo>
                  <a:lnTo>
                    <a:pt x="112" y="428"/>
                  </a:lnTo>
                  <a:close/>
                  <a:moveTo>
                    <a:pt x="1481" y="196"/>
                  </a:moveTo>
                  <a:lnTo>
                    <a:pt x="1481" y="196"/>
                  </a:lnTo>
                  <a:lnTo>
                    <a:pt x="1481" y="169"/>
                  </a:lnTo>
                  <a:lnTo>
                    <a:pt x="1481" y="169"/>
                  </a:lnTo>
                  <a:lnTo>
                    <a:pt x="1477" y="169"/>
                  </a:lnTo>
                  <a:lnTo>
                    <a:pt x="1477" y="169"/>
                  </a:lnTo>
                  <a:lnTo>
                    <a:pt x="1466" y="196"/>
                  </a:lnTo>
                  <a:lnTo>
                    <a:pt x="1466" y="196"/>
                  </a:lnTo>
                  <a:lnTo>
                    <a:pt x="1481" y="196"/>
                  </a:lnTo>
                  <a:lnTo>
                    <a:pt x="1481" y="196"/>
                  </a:lnTo>
                  <a:close/>
                  <a:moveTo>
                    <a:pt x="869" y="284"/>
                  </a:moveTo>
                  <a:lnTo>
                    <a:pt x="869" y="284"/>
                  </a:lnTo>
                  <a:lnTo>
                    <a:pt x="849" y="283"/>
                  </a:lnTo>
                  <a:lnTo>
                    <a:pt x="849" y="283"/>
                  </a:lnTo>
                  <a:lnTo>
                    <a:pt x="831" y="291"/>
                  </a:lnTo>
                  <a:lnTo>
                    <a:pt x="831" y="291"/>
                  </a:lnTo>
                  <a:lnTo>
                    <a:pt x="833" y="294"/>
                  </a:lnTo>
                  <a:lnTo>
                    <a:pt x="833" y="294"/>
                  </a:lnTo>
                  <a:lnTo>
                    <a:pt x="843" y="293"/>
                  </a:lnTo>
                  <a:lnTo>
                    <a:pt x="851" y="293"/>
                  </a:lnTo>
                  <a:lnTo>
                    <a:pt x="861" y="290"/>
                  </a:lnTo>
                  <a:lnTo>
                    <a:pt x="865" y="288"/>
                  </a:lnTo>
                  <a:lnTo>
                    <a:pt x="869" y="284"/>
                  </a:lnTo>
                  <a:lnTo>
                    <a:pt x="869" y="284"/>
                  </a:lnTo>
                  <a:close/>
                  <a:moveTo>
                    <a:pt x="1382" y="1018"/>
                  </a:moveTo>
                  <a:lnTo>
                    <a:pt x="1382" y="1018"/>
                  </a:lnTo>
                  <a:lnTo>
                    <a:pt x="1389" y="1021"/>
                  </a:lnTo>
                  <a:lnTo>
                    <a:pt x="1389" y="1021"/>
                  </a:lnTo>
                  <a:lnTo>
                    <a:pt x="1394" y="1024"/>
                  </a:lnTo>
                  <a:lnTo>
                    <a:pt x="1394" y="1024"/>
                  </a:lnTo>
                  <a:lnTo>
                    <a:pt x="1398" y="1025"/>
                  </a:lnTo>
                  <a:lnTo>
                    <a:pt x="1403" y="1025"/>
                  </a:lnTo>
                  <a:lnTo>
                    <a:pt x="1405" y="1024"/>
                  </a:lnTo>
                  <a:lnTo>
                    <a:pt x="1408" y="1019"/>
                  </a:lnTo>
                  <a:lnTo>
                    <a:pt x="1408" y="1019"/>
                  </a:lnTo>
                  <a:lnTo>
                    <a:pt x="1400" y="1014"/>
                  </a:lnTo>
                  <a:lnTo>
                    <a:pt x="1394" y="1011"/>
                  </a:lnTo>
                  <a:lnTo>
                    <a:pt x="1391" y="1011"/>
                  </a:lnTo>
                  <a:lnTo>
                    <a:pt x="1389" y="1013"/>
                  </a:lnTo>
                  <a:lnTo>
                    <a:pt x="1382" y="1018"/>
                  </a:lnTo>
                  <a:lnTo>
                    <a:pt x="1382" y="1018"/>
                  </a:lnTo>
                  <a:close/>
                  <a:moveTo>
                    <a:pt x="1380" y="113"/>
                  </a:moveTo>
                  <a:lnTo>
                    <a:pt x="1380" y="113"/>
                  </a:lnTo>
                  <a:lnTo>
                    <a:pt x="1368" y="115"/>
                  </a:lnTo>
                  <a:lnTo>
                    <a:pt x="1368" y="115"/>
                  </a:lnTo>
                  <a:lnTo>
                    <a:pt x="1372" y="126"/>
                  </a:lnTo>
                  <a:lnTo>
                    <a:pt x="1372" y="126"/>
                  </a:lnTo>
                  <a:lnTo>
                    <a:pt x="1375" y="131"/>
                  </a:lnTo>
                  <a:lnTo>
                    <a:pt x="1375" y="131"/>
                  </a:lnTo>
                  <a:lnTo>
                    <a:pt x="1376" y="126"/>
                  </a:lnTo>
                  <a:lnTo>
                    <a:pt x="1379" y="125"/>
                  </a:lnTo>
                  <a:lnTo>
                    <a:pt x="1385" y="125"/>
                  </a:lnTo>
                  <a:lnTo>
                    <a:pt x="1390" y="125"/>
                  </a:lnTo>
                  <a:lnTo>
                    <a:pt x="1391" y="125"/>
                  </a:lnTo>
                  <a:lnTo>
                    <a:pt x="1394" y="122"/>
                  </a:lnTo>
                  <a:lnTo>
                    <a:pt x="1394" y="122"/>
                  </a:lnTo>
                  <a:lnTo>
                    <a:pt x="1380" y="113"/>
                  </a:lnTo>
                  <a:lnTo>
                    <a:pt x="1380" y="113"/>
                  </a:lnTo>
                  <a:close/>
                  <a:moveTo>
                    <a:pt x="1463" y="686"/>
                  </a:moveTo>
                  <a:lnTo>
                    <a:pt x="1463" y="686"/>
                  </a:lnTo>
                  <a:lnTo>
                    <a:pt x="1470" y="689"/>
                  </a:lnTo>
                  <a:lnTo>
                    <a:pt x="1477" y="691"/>
                  </a:lnTo>
                  <a:lnTo>
                    <a:pt x="1486" y="693"/>
                  </a:lnTo>
                  <a:lnTo>
                    <a:pt x="1491" y="693"/>
                  </a:lnTo>
                  <a:lnTo>
                    <a:pt x="1495" y="691"/>
                  </a:lnTo>
                  <a:lnTo>
                    <a:pt x="1495" y="691"/>
                  </a:lnTo>
                  <a:lnTo>
                    <a:pt x="1484" y="679"/>
                  </a:lnTo>
                  <a:lnTo>
                    <a:pt x="1484" y="679"/>
                  </a:lnTo>
                  <a:lnTo>
                    <a:pt x="1483" y="682"/>
                  </a:lnTo>
                  <a:lnTo>
                    <a:pt x="1480" y="683"/>
                  </a:lnTo>
                  <a:lnTo>
                    <a:pt x="1474" y="683"/>
                  </a:lnTo>
                  <a:lnTo>
                    <a:pt x="1469" y="683"/>
                  </a:lnTo>
                  <a:lnTo>
                    <a:pt x="1466" y="684"/>
                  </a:lnTo>
                  <a:lnTo>
                    <a:pt x="1463" y="686"/>
                  </a:lnTo>
                  <a:lnTo>
                    <a:pt x="1463" y="686"/>
                  </a:lnTo>
                  <a:close/>
                  <a:moveTo>
                    <a:pt x="365" y="441"/>
                  </a:moveTo>
                  <a:lnTo>
                    <a:pt x="365" y="441"/>
                  </a:lnTo>
                  <a:lnTo>
                    <a:pt x="350" y="423"/>
                  </a:lnTo>
                  <a:lnTo>
                    <a:pt x="350" y="423"/>
                  </a:lnTo>
                  <a:lnTo>
                    <a:pt x="347" y="432"/>
                  </a:lnTo>
                  <a:lnTo>
                    <a:pt x="346" y="439"/>
                  </a:lnTo>
                  <a:lnTo>
                    <a:pt x="347" y="443"/>
                  </a:lnTo>
                  <a:lnTo>
                    <a:pt x="350" y="450"/>
                  </a:lnTo>
                  <a:lnTo>
                    <a:pt x="350" y="450"/>
                  </a:lnTo>
                  <a:lnTo>
                    <a:pt x="365" y="441"/>
                  </a:lnTo>
                  <a:lnTo>
                    <a:pt x="365" y="441"/>
                  </a:lnTo>
                  <a:close/>
                  <a:moveTo>
                    <a:pt x="1346" y="479"/>
                  </a:moveTo>
                  <a:lnTo>
                    <a:pt x="1346" y="479"/>
                  </a:lnTo>
                  <a:lnTo>
                    <a:pt x="1340" y="457"/>
                  </a:lnTo>
                  <a:lnTo>
                    <a:pt x="1340" y="457"/>
                  </a:lnTo>
                  <a:lnTo>
                    <a:pt x="1321" y="468"/>
                  </a:lnTo>
                  <a:lnTo>
                    <a:pt x="1321" y="468"/>
                  </a:lnTo>
                  <a:lnTo>
                    <a:pt x="1331" y="471"/>
                  </a:lnTo>
                  <a:lnTo>
                    <a:pt x="1333" y="474"/>
                  </a:lnTo>
                  <a:lnTo>
                    <a:pt x="1335" y="475"/>
                  </a:lnTo>
                  <a:lnTo>
                    <a:pt x="1335" y="478"/>
                  </a:lnTo>
                  <a:lnTo>
                    <a:pt x="1335" y="478"/>
                  </a:lnTo>
                  <a:lnTo>
                    <a:pt x="1346" y="479"/>
                  </a:lnTo>
                  <a:lnTo>
                    <a:pt x="1346" y="479"/>
                  </a:lnTo>
                  <a:close/>
                  <a:moveTo>
                    <a:pt x="1584" y="1015"/>
                  </a:moveTo>
                  <a:lnTo>
                    <a:pt x="1584" y="1015"/>
                  </a:lnTo>
                  <a:lnTo>
                    <a:pt x="1582" y="1011"/>
                  </a:lnTo>
                  <a:lnTo>
                    <a:pt x="1578" y="1007"/>
                  </a:lnTo>
                  <a:lnTo>
                    <a:pt x="1573" y="1004"/>
                  </a:lnTo>
                  <a:lnTo>
                    <a:pt x="1569" y="1004"/>
                  </a:lnTo>
                  <a:lnTo>
                    <a:pt x="1569" y="1004"/>
                  </a:lnTo>
                  <a:lnTo>
                    <a:pt x="1566" y="1006"/>
                  </a:lnTo>
                  <a:lnTo>
                    <a:pt x="1564" y="1007"/>
                  </a:lnTo>
                  <a:lnTo>
                    <a:pt x="1564" y="1007"/>
                  </a:lnTo>
                  <a:lnTo>
                    <a:pt x="1566" y="1014"/>
                  </a:lnTo>
                  <a:lnTo>
                    <a:pt x="1567" y="1017"/>
                  </a:lnTo>
                  <a:lnTo>
                    <a:pt x="1570" y="1018"/>
                  </a:lnTo>
                  <a:lnTo>
                    <a:pt x="1570" y="1018"/>
                  </a:lnTo>
                  <a:lnTo>
                    <a:pt x="1571" y="1019"/>
                  </a:lnTo>
                  <a:lnTo>
                    <a:pt x="1574" y="1019"/>
                  </a:lnTo>
                  <a:lnTo>
                    <a:pt x="1581" y="1019"/>
                  </a:lnTo>
                  <a:lnTo>
                    <a:pt x="1581" y="1019"/>
                  </a:lnTo>
                  <a:lnTo>
                    <a:pt x="1582" y="1017"/>
                  </a:lnTo>
                  <a:lnTo>
                    <a:pt x="1584" y="1015"/>
                  </a:lnTo>
                  <a:lnTo>
                    <a:pt x="1584" y="1015"/>
                  </a:lnTo>
                  <a:close/>
                  <a:moveTo>
                    <a:pt x="1281" y="31"/>
                  </a:moveTo>
                  <a:lnTo>
                    <a:pt x="1281" y="31"/>
                  </a:lnTo>
                  <a:lnTo>
                    <a:pt x="1270" y="28"/>
                  </a:lnTo>
                  <a:lnTo>
                    <a:pt x="1265" y="29"/>
                  </a:lnTo>
                  <a:lnTo>
                    <a:pt x="1260" y="32"/>
                  </a:lnTo>
                  <a:lnTo>
                    <a:pt x="1260" y="32"/>
                  </a:lnTo>
                  <a:lnTo>
                    <a:pt x="1263" y="38"/>
                  </a:lnTo>
                  <a:lnTo>
                    <a:pt x="1263" y="43"/>
                  </a:lnTo>
                  <a:lnTo>
                    <a:pt x="1261" y="49"/>
                  </a:lnTo>
                  <a:lnTo>
                    <a:pt x="1257" y="54"/>
                  </a:lnTo>
                  <a:lnTo>
                    <a:pt x="1257" y="54"/>
                  </a:lnTo>
                  <a:lnTo>
                    <a:pt x="1260" y="56"/>
                  </a:lnTo>
                  <a:lnTo>
                    <a:pt x="1263" y="56"/>
                  </a:lnTo>
                  <a:lnTo>
                    <a:pt x="1264" y="56"/>
                  </a:lnTo>
                  <a:lnTo>
                    <a:pt x="1265" y="53"/>
                  </a:lnTo>
                  <a:lnTo>
                    <a:pt x="1265" y="53"/>
                  </a:lnTo>
                  <a:lnTo>
                    <a:pt x="1271" y="41"/>
                  </a:lnTo>
                  <a:lnTo>
                    <a:pt x="1275" y="35"/>
                  </a:lnTo>
                  <a:lnTo>
                    <a:pt x="1281" y="31"/>
                  </a:lnTo>
                  <a:lnTo>
                    <a:pt x="1281" y="31"/>
                  </a:lnTo>
                  <a:close/>
                  <a:moveTo>
                    <a:pt x="1576" y="34"/>
                  </a:moveTo>
                  <a:lnTo>
                    <a:pt x="1576" y="34"/>
                  </a:lnTo>
                  <a:lnTo>
                    <a:pt x="1582" y="35"/>
                  </a:lnTo>
                  <a:lnTo>
                    <a:pt x="1587" y="36"/>
                  </a:lnTo>
                  <a:lnTo>
                    <a:pt x="1591" y="35"/>
                  </a:lnTo>
                  <a:lnTo>
                    <a:pt x="1599" y="31"/>
                  </a:lnTo>
                  <a:lnTo>
                    <a:pt x="1599" y="31"/>
                  </a:lnTo>
                  <a:lnTo>
                    <a:pt x="1592" y="25"/>
                  </a:lnTo>
                  <a:lnTo>
                    <a:pt x="1588" y="23"/>
                  </a:lnTo>
                  <a:lnTo>
                    <a:pt x="1584" y="23"/>
                  </a:lnTo>
                  <a:lnTo>
                    <a:pt x="1577" y="23"/>
                  </a:lnTo>
                  <a:lnTo>
                    <a:pt x="1577" y="23"/>
                  </a:lnTo>
                  <a:lnTo>
                    <a:pt x="1576" y="34"/>
                  </a:lnTo>
                  <a:lnTo>
                    <a:pt x="1576" y="34"/>
                  </a:lnTo>
                  <a:close/>
                  <a:moveTo>
                    <a:pt x="1576" y="333"/>
                  </a:moveTo>
                  <a:lnTo>
                    <a:pt x="1576" y="333"/>
                  </a:lnTo>
                  <a:lnTo>
                    <a:pt x="1564" y="334"/>
                  </a:lnTo>
                  <a:lnTo>
                    <a:pt x="1564" y="334"/>
                  </a:lnTo>
                  <a:lnTo>
                    <a:pt x="1556" y="333"/>
                  </a:lnTo>
                  <a:lnTo>
                    <a:pt x="1556" y="333"/>
                  </a:lnTo>
                  <a:lnTo>
                    <a:pt x="1549" y="333"/>
                  </a:lnTo>
                  <a:lnTo>
                    <a:pt x="1546" y="334"/>
                  </a:lnTo>
                  <a:lnTo>
                    <a:pt x="1544" y="337"/>
                  </a:lnTo>
                  <a:lnTo>
                    <a:pt x="1542" y="344"/>
                  </a:lnTo>
                  <a:lnTo>
                    <a:pt x="1542" y="344"/>
                  </a:lnTo>
                  <a:lnTo>
                    <a:pt x="1551" y="342"/>
                  </a:lnTo>
                  <a:lnTo>
                    <a:pt x="1559" y="341"/>
                  </a:lnTo>
                  <a:lnTo>
                    <a:pt x="1567" y="338"/>
                  </a:lnTo>
                  <a:lnTo>
                    <a:pt x="1576" y="333"/>
                  </a:lnTo>
                  <a:lnTo>
                    <a:pt x="1576" y="333"/>
                  </a:lnTo>
                  <a:close/>
                  <a:moveTo>
                    <a:pt x="1041" y="259"/>
                  </a:moveTo>
                  <a:lnTo>
                    <a:pt x="1041" y="259"/>
                  </a:lnTo>
                  <a:lnTo>
                    <a:pt x="1038" y="262"/>
                  </a:lnTo>
                  <a:lnTo>
                    <a:pt x="1037" y="268"/>
                  </a:lnTo>
                  <a:lnTo>
                    <a:pt x="1036" y="272"/>
                  </a:lnTo>
                  <a:lnTo>
                    <a:pt x="1037" y="276"/>
                  </a:lnTo>
                  <a:lnTo>
                    <a:pt x="1037" y="276"/>
                  </a:lnTo>
                  <a:lnTo>
                    <a:pt x="1037" y="280"/>
                  </a:lnTo>
                  <a:lnTo>
                    <a:pt x="1040" y="281"/>
                  </a:lnTo>
                  <a:lnTo>
                    <a:pt x="1043" y="281"/>
                  </a:lnTo>
                  <a:lnTo>
                    <a:pt x="1049" y="280"/>
                  </a:lnTo>
                  <a:lnTo>
                    <a:pt x="1049" y="280"/>
                  </a:lnTo>
                  <a:lnTo>
                    <a:pt x="1048" y="277"/>
                  </a:lnTo>
                  <a:lnTo>
                    <a:pt x="1048" y="275"/>
                  </a:lnTo>
                  <a:lnTo>
                    <a:pt x="1049" y="269"/>
                  </a:lnTo>
                  <a:lnTo>
                    <a:pt x="1048" y="266"/>
                  </a:lnTo>
                  <a:lnTo>
                    <a:pt x="1048" y="263"/>
                  </a:lnTo>
                  <a:lnTo>
                    <a:pt x="1045" y="261"/>
                  </a:lnTo>
                  <a:lnTo>
                    <a:pt x="1041" y="259"/>
                  </a:lnTo>
                  <a:lnTo>
                    <a:pt x="1041" y="259"/>
                  </a:lnTo>
                  <a:close/>
                  <a:moveTo>
                    <a:pt x="131" y="316"/>
                  </a:moveTo>
                  <a:lnTo>
                    <a:pt x="131" y="316"/>
                  </a:lnTo>
                  <a:lnTo>
                    <a:pt x="120" y="334"/>
                  </a:lnTo>
                  <a:lnTo>
                    <a:pt x="120" y="334"/>
                  </a:lnTo>
                  <a:lnTo>
                    <a:pt x="134" y="337"/>
                  </a:lnTo>
                  <a:lnTo>
                    <a:pt x="134" y="337"/>
                  </a:lnTo>
                  <a:lnTo>
                    <a:pt x="143" y="324"/>
                  </a:lnTo>
                  <a:lnTo>
                    <a:pt x="143" y="324"/>
                  </a:lnTo>
                  <a:lnTo>
                    <a:pt x="131" y="316"/>
                  </a:lnTo>
                  <a:lnTo>
                    <a:pt x="131" y="316"/>
                  </a:lnTo>
                  <a:close/>
                  <a:moveTo>
                    <a:pt x="768" y="304"/>
                  </a:moveTo>
                  <a:lnTo>
                    <a:pt x="768" y="304"/>
                  </a:lnTo>
                  <a:lnTo>
                    <a:pt x="761" y="297"/>
                  </a:lnTo>
                  <a:lnTo>
                    <a:pt x="756" y="293"/>
                  </a:lnTo>
                  <a:lnTo>
                    <a:pt x="756" y="293"/>
                  </a:lnTo>
                  <a:lnTo>
                    <a:pt x="750" y="293"/>
                  </a:lnTo>
                  <a:lnTo>
                    <a:pt x="743" y="294"/>
                  </a:lnTo>
                  <a:lnTo>
                    <a:pt x="743" y="294"/>
                  </a:lnTo>
                  <a:lnTo>
                    <a:pt x="742" y="297"/>
                  </a:lnTo>
                  <a:lnTo>
                    <a:pt x="742" y="299"/>
                  </a:lnTo>
                  <a:lnTo>
                    <a:pt x="742" y="299"/>
                  </a:lnTo>
                  <a:lnTo>
                    <a:pt x="749" y="304"/>
                  </a:lnTo>
                  <a:lnTo>
                    <a:pt x="756" y="306"/>
                  </a:lnTo>
                  <a:lnTo>
                    <a:pt x="756" y="306"/>
                  </a:lnTo>
                  <a:lnTo>
                    <a:pt x="757" y="306"/>
                  </a:lnTo>
                  <a:lnTo>
                    <a:pt x="761" y="306"/>
                  </a:lnTo>
                  <a:lnTo>
                    <a:pt x="768" y="304"/>
                  </a:lnTo>
                  <a:lnTo>
                    <a:pt x="768" y="304"/>
                  </a:lnTo>
                  <a:close/>
                  <a:moveTo>
                    <a:pt x="1497" y="193"/>
                  </a:moveTo>
                  <a:lnTo>
                    <a:pt x="1497" y="193"/>
                  </a:lnTo>
                  <a:lnTo>
                    <a:pt x="1504" y="201"/>
                  </a:lnTo>
                  <a:lnTo>
                    <a:pt x="1504" y="201"/>
                  </a:lnTo>
                  <a:lnTo>
                    <a:pt x="1506" y="190"/>
                  </a:lnTo>
                  <a:lnTo>
                    <a:pt x="1506" y="190"/>
                  </a:lnTo>
                  <a:lnTo>
                    <a:pt x="1519" y="191"/>
                  </a:lnTo>
                  <a:lnTo>
                    <a:pt x="1519" y="191"/>
                  </a:lnTo>
                  <a:lnTo>
                    <a:pt x="1516" y="187"/>
                  </a:lnTo>
                  <a:lnTo>
                    <a:pt x="1515" y="186"/>
                  </a:lnTo>
                  <a:lnTo>
                    <a:pt x="1515" y="186"/>
                  </a:lnTo>
                  <a:lnTo>
                    <a:pt x="1505" y="185"/>
                  </a:lnTo>
                  <a:lnTo>
                    <a:pt x="1495" y="185"/>
                  </a:lnTo>
                  <a:lnTo>
                    <a:pt x="1495" y="185"/>
                  </a:lnTo>
                  <a:lnTo>
                    <a:pt x="1491" y="186"/>
                  </a:lnTo>
                  <a:lnTo>
                    <a:pt x="1488" y="187"/>
                  </a:lnTo>
                  <a:lnTo>
                    <a:pt x="1487" y="190"/>
                  </a:lnTo>
                  <a:lnTo>
                    <a:pt x="1488" y="194"/>
                  </a:lnTo>
                  <a:lnTo>
                    <a:pt x="1488" y="194"/>
                  </a:lnTo>
                  <a:lnTo>
                    <a:pt x="1497" y="193"/>
                  </a:lnTo>
                  <a:lnTo>
                    <a:pt x="1497" y="193"/>
                  </a:lnTo>
                  <a:close/>
                  <a:moveTo>
                    <a:pt x="1528" y="936"/>
                  </a:moveTo>
                  <a:lnTo>
                    <a:pt x="1528" y="936"/>
                  </a:lnTo>
                  <a:lnTo>
                    <a:pt x="1535" y="938"/>
                  </a:lnTo>
                  <a:lnTo>
                    <a:pt x="1538" y="939"/>
                  </a:lnTo>
                  <a:lnTo>
                    <a:pt x="1541" y="938"/>
                  </a:lnTo>
                  <a:lnTo>
                    <a:pt x="1541" y="938"/>
                  </a:lnTo>
                  <a:lnTo>
                    <a:pt x="1546" y="934"/>
                  </a:lnTo>
                  <a:lnTo>
                    <a:pt x="1552" y="927"/>
                  </a:lnTo>
                  <a:lnTo>
                    <a:pt x="1552" y="927"/>
                  </a:lnTo>
                  <a:lnTo>
                    <a:pt x="1537" y="921"/>
                  </a:lnTo>
                  <a:lnTo>
                    <a:pt x="1537" y="921"/>
                  </a:lnTo>
                  <a:lnTo>
                    <a:pt x="1528" y="936"/>
                  </a:lnTo>
                  <a:lnTo>
                    <a:pt x="1528" y="936"/>
                  </a:lnTo>
                  <a:close/>
                  <a:moveTo>
                    <a:pt x="1353" y="539"/>
                  </a:moveTo>
                  <a:lnTo>
                    <a:pt x="1353" y="539"/>
                  </a:lnTo>
                  <a:lnTo>
                    <a:pt x="1350" y="532"/>
                  </a:lnTo>
                  <a:lnTo>
                    <a:pt x="1349" y="527"/>
                  </a:lnTo>
                  <a:lnTo>
                    <a:pt x="1349" y="527"/>
                  </a:lnTo>
                  <a:lnTo>
                    <a:pt x="1349" y="522"/>
                  </a:lnTo>
                  <a:lnTo>
                    <a:pt x="1349" y="521"/>
                  </a:lnTo>
                  <a:lnTo>
                    <a:pt x="1346" y="521"/>
                  </a:lnTo>
                  <a:lnTo>
                    <a:pt x="1346" y="521"/>
                  </a:lnTo>
                  <a:lnTo>
                    <a:pt x="1342" y="522"/>
                  </a:lnTo>
                  <a:lnTo>
                    <a:pt x="1339" y="524"/>
                  </a:lnTo>
                  <a:lnTo>
                    <a:pt x="1339" y="525"/>
                  </a:lnTo>
                  <a:lnTo>
                    <a:pt x="1339" y="525"/>
                  </a:lnTo>
                  <a:lnTo>
                    <a:pt x="1340" y="538"/>
                  </a:lnTo>
                  <a:lnTo>
                    <a:pt x="1343" y="550"/>
                  </a:lnTo>
                  <a:lnTo>
                    <a:pt x="1343" y="550"/>
                  </a:lnTo>
                  <a:lnTo>
                    <a:pt x="1353" y="539"/>
                  </a:lnTo>
                  <a:lnTo>
                    <a:pt x="1353" y="539"/>
                  </a:lnTo>
                  <a:close/>
                  <a:moveTo>
                    <a:pt x="577" y="769"/>
                  </a:moveTo>
                  <a:lnTo>
                    <a:pt x="577" y="769"/>
                  </a:lnTo>
                  <a:lnTo>
                    <a:pt x="573" y="767"/>
                  </a:lnTo>
                  <a:lnTo>
                    <a:pt x="568" y="766"/>
                  </a:lnTo>
                  <a:lnTo>
                    <a:pt x="559" y="766"/>
                  </a:lnTo>
                  <a:lnTo>
                    <a:pt x="552" y="767"/>
                  </a:lnTo>
                  <a:lnTo>
                    <a:pt x="544" y="770"/>
                  </a:lnTo>
                  <a:lnTo>
                    <a:pt x="544" y="770"/>
                  </a:lnTo>
                  <a:lnTo>
                    <a:pt x="551" y="779"/>
                  </a:lnTo>
                  <a:lnTo>
                    <a:pt x="551" y="779"/>
                  </a:lnTo>
                  <a:lnTo>
                    <a:pt x="577" y="769"/>
                  </a:lnTo>
                  <a:lnTo>
                    <a:pt x="577" y="769"/>
                  </a:lnTo>
                  <a:close/>
                  <a:moveTo>
                    <a:pt x="1564" y="401"/>
                  </a:moveTo>
                  <a:lnTo>
                    <a:pt x="1564" y="401"/>
                  </a:lnTo>
                  <a:lnTo>
                    <a:pt x="1559" y="405"/>
                  </a:lnTo>
                  <a:lnTo>
                    <a:pt x="1558" y="409"/>
                  </a:lnTo>
                  <a:lnTo>
                    <a:pt x="1559" y="413"/>
                  </a:lnTo>
                  <a:lnTo>
                    <a:pt x="1560" y="417"/>
                  </a:lnTo>
                  <a:lnTo>
                    <a:pt x="1560" y="417"/>
                  </a:lnTo>
                  <a:lnTo>
                    <a:pt x="1569" y="417"/>
                  </a:lnTo>
                  <a:lnTo>
                    <a:pt x="1573" y="416"/>
                  </a:lnTo>
                  <a:lnTo>
                    <a:pt x="1576" y="413"/>
                  </a:lnTo>
                  <a:lnTo>
                    <a:pt x="1577" y="407"/>
                  </a:lnTo>
                  <a:lnTo>
                    <a:pt x="1577" y="407"/>
                  </a:lnTo>
                  <a:lnTo>
                    <a:pt x="1564" y="401"/>
                  </a:lnTo>
                  <a:lnTo>
                    <a:pt x="1564" y="401"/>
                  </a:lnTo>
                  <a:close/>
                  <a:moveTo>
                    <a:pt x="1589" y="510"/>
                  </a:moveTo>
                  <a:lnTo>
                    <a:pt x="1589" y="510"/>
                  </a:lnTo>
                  <a:lnTo>
                    <a:pt x="1591" y="517"/>
                  </a:lnTo>
                  <a:lnTo>
                    <a:pt x="1592" y="521"/>
                  </a:lnTo>
                  <a:lnTo>
                    <a:pt x="1595" y="524"/>
                  </a:lnTo>
                  <a:lnTo>
                    <a:pt x="1599" y="527"/>
                  </a:lnTo>
                  <a:lnTo>
                    <a:pt x="1599" y="527"/>
                  </a:lnTo>
                  <a:lnTo>
                    <a:pt x="1600" y="521"/>
                  </a:lnTo>
                  <a:lnTo>
                    <a:pt x="1605" y="517"/>
                  </a:lnTo>
                  <a:lnTo>
                    <a:pt x="1606" y="511"/>
                  </a:lnTo>
                  <a:lnTo>
                    <a:pt x="1605" y="507"/>
                  </a:lnTo>
                  <a:lnTo>
                    <a:pt x="1603" y="504"/>
                  </a:lnTo>
                  <a:lnTo>
                    <a:pt x="1603" y="504"/>
                  </a:lnTo>
                  <a:lnTo>
                    <a:pt x="1589" y="510"/>
                  </a:lnTo>
                  <a:lnTo>
                    <a:pt x="1589" y="510"/>
                  </a:lnTo>
                  <a:close/>
                  <a:moveTo>
                    <a:pt x="1092" y="327"/>
                  </a:moveTo>
                  <a:lnTo>
                    <a:pt x="1092" y="327"/>
                  </a:lnTo>
                  <a:lnTo>
                    <a:pt x="1090" y="330"/>
                  </a:lnTo>
                  <a:lnTo>
                    <a:pt x="1087" y="333"/>
                  </a:lnTo>
                  <a:lnTo>
                    <a:pt x="1080" y="335"/>
                  </a:lnTo>
                  <a:lnTo>
                    <a:pt x="1074" y="338"/>
                  </a:lnTo>
                  <a:lnTo>
                    <a:pt x="1072" y="341"/>
                  </a:lnTo>
                  <a:lnTo>
                    <a:pt x="1069" y="345"/>
                  </a:lnTo>
                  <a:lnTo>
                    <a:pt x="1069" y="345"/>
                  </a:lnTo>
                  <a:lnTo>
                    <a:pt x="1102" y="338"/>
                  </a:lnTo>
                  <a:lnTo>
                    <a:pt x="1102" y="338"/>
                  </a:lnTo>
                  <a:lnTo>
                    <a:pt x="1092" y="327"/>
                  </a:lnTo>
                  <a:lnTo>
                    <a:pt x="1092" y="327"/>
                  </a:lnTo>
                  <a:close/>
                  <a:moveTo>
                    <a:pt x="680" y="1036"/>
                  </a:moveTo>
                  <a:lnTo>
                    <a:pt x="680" y="1036"/>
                  </a:lnTo>
                  <a:lnTo>
                    <a:pt x="688" y="1039"/>
                  </a:lnTo>
                  <a:lnTo>
                    <a:pt x="695" y="1039"/>
                  </a:lnTo>
                  <a:lnTo>
                    <a:pt x="701" y="1036"/>
                  </a:lnTo>
                  <a:lnTo>
                    <a:pt x="702" y="1033"/>
                  </a:lnTo>
                  <a:lnTo>
                    <a:pt x="703" y="1031"/>
                  </a:lnTo>
                  <a:lnTo>
                    <a:pt x="703" y="1031"/>
                  </a:lnTo>
                  <a:lnTo>
                    <a:pt x="703" y="1028"/>
                  </a:lnTo>
                  <a:lnTo>
                    <a:pt x="701" y="1025"/>
                  </a:lnTo>
                  <a:lnTo>
                    <a:pt x="701" y="1025"/>
                  </a:lnTo>
                  <a:lnTo>
                    <a:pt x="698" y="1025"/>
                  </a:lnTo>
                  <a:lnTo>
                    <a:pt x="695" y="1025"/>
                  </a:lnTo>
                  <a:lnTo>
                    <a:pt x="695" y="1025"/>
                  </a:lnTo>
                  <a:lnTo>
                    <a:pt x="680" y="1036"/>
                  </a:lnTo>
                  <a:lnTo>
                    <a:pt x="680" y="1036"/>
                  </a:lnTo>
                  <a:close/>
                  <a:moveTo>
                    <a:pt x="1112" y="399"/>
                  </a:moveTo>
                  <a:lnTo>
                    <a:pt x="1112" y="399"/>
                  </a:lnTo>
                  <a:lnTo>
                    <a:pt x="1103" y="396"/>
                  </a:lnTo>
                  <a:lnTo>
                    <a:pt x="1097" y="395"/>
                  </a:lnTo>
                  <a:lnTo>
                    <a:pt x="1090" y="398"/>
                  </a:lnTo>
                  <a:lnTo>
                    <a:pt x="1087" y="399"/>
                  </a:lnTo>
                  <a:lnTo>
                    <a:pt x="1083" y="403"/>
                  </a:lnTo>
                  <a:lnTo>
                    <a:pt x="1083" y="403"/>
                  </a:lnTo>
                  <a:lnTo>
                    <a:pt x="1095" y="406"/>
                  </a:lnTo>
                  <a:lnTo>
                    <a:pt x="1102" y="406"/>
                  </a:lnTo>
                  <a:lnTo>
                    <a:pt x="1103" y="406"/>
                  </a:lnTo>
                  <a:lnTo>
                    <a:pt x="1106" y="405"/>
                  </a:lnTo>
                  <a:lnTo>
                    <a:pt x="1112" y="399"/>
                  </a:lnTo>
                  <a:lnTo>
                    <a:pt x="1112" y="399"/>
                  </a:lnTo>
                  <a:close/>
                  <a:moveTo>
                    <a:pt x="629" y="761"/>
                  </a:moveTo>
                  <a:lnTo>
                    <a:pt x="629" y="761"/>
                  </a:lnTo>
                  <a:lnTo>
                    <a:pt x="634" y="767"/>
                  </a:lnTo>
                  <a:lnTo>
                    <a:pt x="640" y="770"/>
                  </a:lnTo>
                  <a:lnTo>
                    <a:pt x="647" y="770"/>
                  </a:lnTo>
                  <a:lnTo>
                    <a:pt x="652" y="772"/>
                  </a:lnTo>
                  <a:lnTo>
                    <a:pt x="652" y="772"/>
                  </a:lnTo>
                  <a:lnTo>
                    <a:pt x="655" y="770"/>
                  </a:lnTo>
                  <a:lnTo>
                    <a:pt x="656" y="769"/>
                  </a:lnTo>
                  <a:lnTo>
                    <a:pt x="656" y="769"/>
                  </a:lnTo>
                  <a:lnTo>
                    <a:pt x="658" y="766"/>
                  </a:lnTo>
                  <a:lnTo>
                    <a:pt x="656" y="765"/>
                  </a:lnTo>
                  <a:lnTo>
                    <a:pt x="656" y="765"/>
                  </a:lnTo>
                  <a:lnTo>
                    <a:pt x="649" y="762"/>
                  </a:lnTo>
                  <a:lnTo>
                    <a:pt x="642" y="759"/>
                  </a:lnTo>
                  <a:lnTo>
                    <a:pt x="642" y="759"/>
                  </a:lnTo>
                  <a:lnTo>
                    <a:pt x="635" y="759"/>
                  </a:lnTo>
                  <a:lnTo>
                    <a:pt x="629" y="761"/>
                  </a:lnTo>
                  <a:lnTo>
                    <a:pt x="629" y="761"/>
                  </a:lnTo>
                  <a:close/>
                  <a:moveTo>
                    <a:pt x="876" y="133"/>
                  </a:moveTo>
                  <a:lnTo>
                    <a:pt x="876" y="133"/>
                  </a:lnTo>
                  <a:lnTo>
                    <a:pt x="896" y="121"/>
                  </a:lnTo>
                  <a:lnTo>
                    <a:pt x="896" y="121"/>
                  </a:lnTo>
                  <a:lnTo>
                    <a:pt x="897" y="118"/>
                  </a:lnTo>
                  <a:lnTo>
                    <a:pt x="896" y="117"/>
                  </a:lnTo>
                  <a:lnTo>
                    <a:pt x="896" y="117"/>
                  </a:lnTo>
                  <a:lnTo>
                    <a:pt x="894" y="115"/>
                  </a:lnTo>
                  <a:lnTo>
                    <a:pt x="892" y="114"/>
                  </a:lnTo>
                  <a:lnTo>
                    <a:pt x="892" y="114"/>
                  </a:lnTo>
                  <a:lnTo>
                    <a:pt x="885" y="115"/>
                  </a:lnTo>
                  <a:lnTo>
                    <a:pt x="879" y="119"/>
                  </a:lnTo>
                  <a:lnTo>
                    <a:pt x="876" y="126"/>
                  </a:lnTo>
                  <a:lnTo>
                    <a:pt x="875" y="129"/>
                  </a:lnTo>
                  <a:lnTo>
                    <a:pt x="876" y="133"/>
                  </a:lnTo>
                  <a:lnTo>
                    <a:pt x="876" y="133"/>
                  </a:lnTo>
                  <a:close/>
                  <a:moveTo>
                    <a:pt x="666" y="241"/>
                  </a:moveTo>
                  <a:lnTo>
                    <a:pt x="666" y="241"/>
                  </a:lnTo>
                  <a:lnTo>
                    <a:pt x="648" y="241"/>
                  </a:lnTo>
                  <a:lnTo>
                    <a:pt x="648" y="241"/>
                  </a:lnTo>
                  <a:lnTo>
                    <a:pt x="649" y="259"/>
                  </a:lnTo>
                  <a:lnTo>
                    <a:pt x="649" y="259"/>
                  </a:lnTo>
                  <a:lnTo>
                    <a:pt x="655" y="257"/>
                  </a:lnTo>
                  <a:lnTo>
                    <a:pt x="660" y="252"/>
                  </a:lnTo>
                  <a:lnTo>
                    <a:pt x="663" y="248"/>
                  </a:lnTo>
                  <a:lnTo>
                    <a:pt x="666" y="241"/>
                  </a:lnTo>
                  <a:lnTo>
                    <a:pt x="666" y="241"/>
                  </a:lnTo>
                  <a:close/>
                  <a:moveTo>
                    <a:pt x="1178" y="568"/>
                  </a:moveTo>
                  <a:lnTo>
                    <a:pt x="1178" y="568"/>
                  </a:lnTo>
                  <a:lnTo>
                    <a:pt x="1180" y="576"/>
                  </a:lnTo>
                  <a:lnTo>
                    <a:pt x="1180" y="579"/>
                  </a:lnTo>
                  <a:lnTo>
                    <a:pt x="1181" y="581"/>
                  </a:lnTo>
                  <a:lnTo>
                    <a:pt x="1181" y="581"/>
                  </a:lnTo>
                  <a:lnTo>
                    <a:pt x="1187" y="586"/>
                  </a:lnTo>
                  <a:lnTo>
                    <a:pt x="1195" y="589"/>
                  </a:lnTo>
                  <a:lnTo>
                    <a:pt x="1195" y="589"/>
                  </a:lnTo>
                  <a:lnTo>
                    <a:pt x="1198" y="590"/>
                  </a:lnTo>
                  <a:lnTo>
                    <a:pt x="1200" y="589"/>
                  </a:lnTo>
                  <a:lnTo>
                    <a:pt x="1203" y="586"/>
                  </a:lnTo>
                  <a:lnTo>
                    <a:pt x="1203" y="583"/>
                  </a:lnTo>
                  <a:lnTo>
                    <a:pt x="1203" y="583"/>
                  </a:lnTo>
                  <a:lnTo>
                    <a:pt x="1189" y="581"/>
                  </a:lnTo>
                  <a:lnTo>
                    <a:pt x="1189" y="581"/>
                  </a:lnTo>
                  <a:lnTo>
                    <a:pt x="1192" y="572"/>
                  </a:lnTo>
                  <a:lnTo>
                    <a:pt x="1192" y="572"/>
                  </a:lnTo>
                  <a:lnTo>
                    <a:pt x="1178" y="568"/>
                  </a:lnTo>
                  <a:lnTo>
                    <a:pt x="1178" y="568"/>
                  </a:lnTo>
                  <a:close/>
                  <a:moveTo>
                    <a:pt x="462" y="459"/>
                  </a:moveTo>
                  <a:lnTo>
                    <a:pt x="462" y="459"/>
                  </a:lnTo>
                  <a:lnTo>
                    <a:pt x="462" y="441"/>
                  </a:lnTo>
                  <a:lnTo>
                    <a:pt x="462" y="441"/>
                  </a:lnTo>
                  <a:lnTo>
                    <a:pt x="451" y="439"/>
                  </a:lnTo>
                  <a:lnTo>
                    <a:pt x="451" y="439"/>
                  </a:lnTo>
                  <a:lnTo>
                    <a:pt x="449" y="446"/>
                  </a:lnTo>
                  <a:lnTo>
                    <a:pt x="447" y="449"/>
                  </a:lnTo>
                  <a:lnTo>
                    <a:pt x="449" y="450"/>
                  </a:lnTo>
                  <a:lnTo>
                    <a:pt x="453" y="455"/>
                  </a:lnTo>
                  <a:lnTo>
                    <a:pt x="462" y="459"/>
                  </a:lnTo>
                  <a:lnTo>
                    <a:pt x="462" y="459"/>
                  </a:lnTo>
                  <a:close/>
                  <a:moveTo>
                    <a:pt x="1052" y="370"/>
                  </a:moveTo>
                  <a:lnTo>
                    <a:pt x="1052" y="370"/>
                  </a:lnTo>
                  <a:lnTo>
                    <a:pt x="1058" y="362"/>
                  </a:lnTo>
                  <a:lnTo>
                    <a:pt x="1062" y="355"/>
                  </a:lnTo>
                  <a:lnTo>
                    <a:pt x="1062" y="355"/>
                  </a:lnTo>
                  <a:lnTo>
                    <a:pt x="1062" y="352"/>
                  </a:lnTo>
                  <a:lnTo>
                    <a:pt x="1061" y="349"/>
                  </a:lnTo>
                  <a:lnTo>
                    <a:pt x="1061" y="349"/>
                  </a:lnTo>
                  <a:lnTo>
                    <a:pt x="1055" y="348"/>
                  </a:lnTo>
                  <a:lnTo>
                    <a:pt x="1049" y="348"/>
                  </a:lnTo>
                  <a:lnTo>
                    <a:pt x="1049" y="348"/>
                  </a:lnTo>
                  <a:lnTo>
                    <a:pt x="1048" y="351"/>
                  </a:lnTo>
                  <a:lnTo>
                    <a:pt x="1047" y="353"/>
                  </a:lnTo>
                  <a:lnTo>
                    <a:pt x="1047" y="353"/>
                  </a:lnTo>
                  <a:lnTo>
                    <a:pt x="1049" y="360"/>
                  </a:lnTo>
                  <a:lnTo>
                    <a:pt x="1052" y="370"/>
                  </a:lnTo>
                  <a:lnTo>
                    <a:pt x="1052" y="370"/>
                  </a:lnTo>
                  <a:close/>
                  <a:moveTo>
                    <a:pt x="1012" y="672"/>
                  </a:moveTo>
                  <a:lnTo>
                    <a:pt x="1012" y="672"/>
                  </a:lnTo>
                  <a:lnTo>
                    <a:pt x="1011" y="676"/>
                  </a:lnTo>
                  <a:lnTo>
                    <a:pt x="1011" y="676"/>
                  </a:lnTo>
                  <a:lnTo>
                    <a:pt x="1019" y="684"/>
                  </a:lnTo>
                  <a:lnTo>
                    <a:pt x="1023" y="687"/>
                  </a:lnTo>
                  <a:lnTo>
                    <a:pt x="1030" y="689"/>
                  </a:lnTo>
                  <a:lnTo>
                    <a:pt x="1030" y="689"/>
                  </a:lnTo>
                  <a:lnTo>
                    <a:pt x="1030" y="673"/>
                  </a:lnTo>
                  <a:lnTo>
                    <a:pt x="1030" y="673"/>
                  </a:lnTo>
                  <a:lnTo>
                    <a:pt x="1012" y="672"/>
                  </a:lnTo>
                  <a:lnTo>
                    <a:pt x="1012" y="672"/>
                  </a:lnTo>
                  <a:close/>
                  <a:moveTo>
                    <a:pt x="1440" y="54"/>
                  </a:moveTo>
                  <a:lnTo>
                    <a:pt x="1440" y="54"/>
                  </a:lnTo>
                  <a:lnTo>
                    <a:pt x="1438" y="50"/>
                  </a:lnTo>
                  <a:lnTo>
                    <a:pt x="1438" y="50"/>
                  </a:lnTo>
                  <a:lnTo>
                    <a:pt x="1434" y="50"/>
                  </a:lnTo>
                  <a:lnTo>
                    <a:pt x="1433" y="50"/>
                  </a:lnTo>
                  <a:lnTo>
                    <a:pt x="1427" y="46"/>
                  </a:lnTo>
                  <a:lnTo>
                    <a:pt x="1422" y="43"/>
                  </a:lnTo>
                  <a:lnTo>
                    <a:pt x="1419" y="43"/>
                  </a:lnTo>
                  <a:lnTo>
                    <a:pt x="1416" y="45"/>
                  </a:lnTo>
                  <a:lnTo>
                    <a:pt x="1416" y="45"/>
                  </a:lnTo>
                  <a:lnTo>
                    <a:pt x="1418" y="50"/>
                  </a:lnTo>
                  <a:lnTo>
                    <a:pt x="1419" y="54"/>
                  </a:lnTo>
                  <a:lnTo>
                    <a:pt x="1422" y="59"/>
                  </a:lnTo>
                  <a:lnTo>
                    <a:pt x="1425" y="60"/>
                  </a:lnTo>
                  <a:lnTo>
                    <a:pt x="1429" y="60"/>
                  </a:lnTo>
                  <a:lnTo>
                    <a:pt x="1429" y="60"/>
                  </a:lnTo>
                  <a:lnTo>
                    <a:pt x="1432" y="59"/>
                  </a:lnTo>
                  <a:lnTo>
                    <a:pt x="1434" y="57"/>
                  </a:lnTo>
                  <a:lnTo>
                    <a:pt x="1440" y="54"/>
                  </a:lnTo>
                  <a:lnTo>
                    <a:pt x="1440" y="54"/>
                  </a:lnTo>
                  <a:close/>
                  <a:moveTo>
                    <a:pt x="1260" y="233"/>
                  </a:moveTo>
                  <a:lnTo>
                    <a:pt x="1260" y="233"/>
                  </a:lnTo>
                  <a:lnTo>
                    <a:pt x="1249" y="232"/>
                  </a:lnTo>
                  <a:lnTo>
                    <a:pt x="1242" y="232"/>
                  </a:lnTo>
                  <a:lnTo>
                    <a:pt x="1239" y="233"/>
                  </a:lnTo>
                  <a:lnTo>
                    <a:pt x="1238" y="234"/>
                  </a:lnTo>
                  <a:lnTo>
                    <a:pt x="1232" y="241"/>
                  </a:lnTo>
                  <a:lnTo>
                    <a:pt x="1232" y="241"/>
                  </a:lnTo>
                  <a:lnTo>
                    <a:pt x="1236" y="240"/>
                  </a:lnTo>
                  <a:lnTo>
                    <a:pt x="1239" y="239"/>
                  </a:lnTo>
                  <a:lnTo>
                    <a:pt x="1242" y="240"/>
                  </a:lnTo>
                  <a:lnTo>
                    <a:pt x="1245" y="240"/>
                  </a:lnTo>
                  <a:lnTo>
                    <a:pt x="1247" y="244"/>
                  </a:lnTo>
                  <a:lnTo>
                    <a:pt x="1252" y="247"/>
                  </a:lnTo>
                  <a:lnTo>
                    <a:pt x="1252" y="247"/>
                  </a:lnTo>
                  <a:lnTo>
                    <a:pt x="1260" y="233"/>
                  </a:lnTo>
                  <a:lnTo>
                    <a:pt x="1260" y="233"/>
                  </a:lnTo>
                  <a:close/>
                  <a:moveTo>
                    <a:pt x="602" y="607"/>
                  </a:moveTo>
                  <a:lnTo>
                    <a:pt x="602" y="607"/>
                  </a:lnTo>
                  <a:lnTo>
                    <a:pt x="606" y="607"/>
                  </a:lnTo>
                  <a:lnTo>
                    <a:pt x="612" y="607"/>
                  </a:lnTo>
                  <a:lnTo>
                    <a:pt x="616" y="607"/>
                  </a:lnTo>
                  <a:lnTo>
                    <a:pt x="620" y="610"/>
                  </a:lnTo>
                  <a:lnTo>
                    <a:pt x="620" y="610"/>
                  </a:lnTo>
                  <a:lnTo>
                    <a:pt x="623" y="610"/>
                  </a:lnTo>
                  <a:lnTo>
                    <a:pt x="626" y="608"/>
                  </a:lnTo>
                  <a:lnTo>
                    <a:pt x="626" y="608"/>
                  </a:lnTo>
                  <a:lnTo>
                    <a:pt x="626" y="605"/>
                  </a:lnTo>
                  <a:lnTo>
                    <a:pt x="624" y="601"/>
                  </a:lnTo>
                  <a:lnTo>
                    <a:pt x="624" y="601"/>
                  </a:lnTo>
                  <a:lnTo>
                    <a:pt x="622" y="599"/>
                  </a:lnTo>
                  <a:lnTo>
                    <a:pt x="619" y="597"/>
                  </a:lnTo>
                  <a:lnTo>
                    <a:pt x="615" y="596"/>
                  </a:lnTo>
                  <a:lnTo>
                    <a:pt x="611" y="596"/>
                  </a:lnTo>
                  <a:lnTo>
                    <a:pt x="611" y="596"/>
                  </a:lnTo>
                  <a:lnTo>
                    <a:pt x="606" y="597"/>
                  </a:lnTo>
                  <a:lnTo>
                    <a:pt x="604" y="600"/>
                  </a:lnTo>
                  <a:lnTo>
                    <a:pt x="602" y="607"/>
                  </a:lnTo>
                  <a:lnTo>
                    <a:pt x="602" y="607"/>
                  </a:lnTo>
                  <a:close/>
                  <a:moveTo>
                    <a:pt x="324" y="641"/>
                  </a:moveTo>
                  <a:lnTo>
                    <a:pt x="324" y="641"/>
                  </a:lnTo>
                  <a:lnTo>
                    <a:pt x="311" y="648"/>
                  </a:lnTo>
                  <a:lnTo>
                    <a:pt x="311" y="648"/>
                  </a:lnTo>
                  <a:lnTo>
                    <a:pt x="311" y="651"/>
                  </a:lnTo>
                  <a:lnTo>
                    <a:pt x="311" y="651"/>
                  </a:lnTo>
                  <a:lnTo>
                    <a:pt x="318" y="653"/>
                  </a:lnTo>
                  <a:lnTo>
                    <a:pt x="327" y="653"/>
                  </a:lnTo>
                  <a:lnTo>
                    <a:pt x="335" y="651"/>
                  </a:lnTo>
                  <a:lnTo>
                    <a:pt x="338" y="648"/>
                  </a:lnTo>
                  <a:lnTo>
                    <a:pt x="341" y="647"/>
                  </a:lnTo>
                  <a:lnTo>
                    <a:pt x="341" y="647"/>
                  </a:lnTo>
                  <a:lnTo>
                    <a:pt x="324" y="641"/>
                  </a:lnTo>
                  <a:lnTo>
                    <a:pt x="324" y="641"/>
                  </a:lnTo>
                  <a:close/>
                  <a:moveTo>
                    <a:pt x="1218" y="247"/>
                  </a:moveTo>
                  <a:lnTo>
                    <a:pt x="1218" y="247"/>
                  </a:lnTo>
                  <a:lnTo>
                    <a:pt x="1214" y="244"/>
                  </a:lnTo>
                  <a:lnTo>
                    <a:pt x="1210" y="243"/>
                  </a:lnTo>
                  <a:lnTo>
                    <a:pt x="1206" y="241"/>
                  </a:lnTo>
                  <a:lnTo>
                    <a:pt x="1202" y="243"/>
                  </a:lnTo>
                  <a:lnTo>
                    <a:pt x="1193" y="244"/>
                  </a:lnTo>
                  <a:lnTo>
                    <a:pt x="1188" y="244"/>
                  </a:lnTo>
                  <a:lnTo>
                    <a:pt x="1184" y="243"/>
                  </a:lnTo>
                  <a:lnTo>
                    <a:pt x="1184" y="243"/>
                  </a:lnTo>
                  <a:lnTo>
                    <a:pt x="1192" y="250"/>
                  </a:lnTo>
                  <a:lnTo>
                    <a:pt x="1196" y="251"/>
                  </a:lnTo>
                  <a:lnTo>
                    <a:pt x="1199" y="252"/>
                  </a:lnTo>
                  <a:lnTo>
                    <a:pt x="1206" y="251"/>
                  </a:lnTo>
                  <a:lnTo>
                    <a:pt x="1218" y="247"/>
                  </a:lnTo>
                  <a:lnTo>
                    <a:pt x="1218" y="247"/>
                  </a:lnTo>
                  <a:close/>
                  <a:moveTo>
                    <a:pt x="314" y="99"/>
                  </a:moveTo>
                  <a:lnTo>
                    <a:pt x="314" y="99"/>
                  </a:lnTo>
                  <a:lnTo>
                    <a:pt x="295" y="93"/>
                  </a:lnTo>
                  <a:lnTo>
                    <a:pt x="295" y="93"/>
                  </a:lnTo>
                  <a:lnTo>
                    <a:pt x="291" y="96"/>
                  </a:lnTo>
                  <a:lnTo>
                    <a:pt x="287" y="99"/>
                  </a:lnTo>
                  <a:lnTo>
                    <a:pt x="287" y="99"/>
                  </a:lnTo>
                  <a:lnTo>
                    <a:pt x="285" y="101"/>
                  </a:lnTo>
                  <a:lnTo>
                    <a:pt x="285" y="106"/>
                  </a:lnTo>
                  <a:lnTo>
                    <a:pt x="285" y="106"/>
                  </a:lnTo>
                  <a:lnTo>
                    <a:pt x="287" y="107"/>
                  </a:lnTo>
                  <a:lnTo>
                    <a:pt x="288" y="107"/>
                  </a:lnTo>
                  <a:lnTo>
                    <a:pt x="288" y="107"/>
                  </a:lnTo>
                  <a:lnTo>
                    <a:pt x="293" y="103"/>
                  </a:lnTo>
                  <a:lnTo>
                    <a:pt x="293" y="103"/>
                  </a:lnTo>
                  <a:lnTo>
                    <a:pt x="295" y="100"/>
                  </a:lnTo>
                  <a:lnTo>
                    <a:pt x="295" y="100"/>
                  </a:lnTo>
                  <a:lnTo>
                    <a:pt x="303" y="104"/>
                  </a:lnTo>
                  <a:lnTo>
                    <a:pt x="309" y="106"/>
                  </a:lnTo>
                  <a:lnTo>
                    <a:pt x="311" y="103"/>
                  </a:lnTo>
                  <a:lnTo>
                    <a:pt x="314" y="99"/>
                  </a:lnTo>
                  <a:lnTo>
                    <a:pt x="314" y="99"/>
                  </a:lnTo>
                  <a:close/>
                  <a:moveTo>
                    <a:pt x="439" y="151"/>
                  </a:moveTo>
                  <a:lnTo>
                    <a:pt x="439" y="151"/>
                  </a:lnTo>
                  <a:lnTo>
                    <a:pt x="425" y="160"/>
                  </a:lnTo>
                  <a:lnTo>
                    <a:pt x="422" y="161"/>
                  </a:lnTo>
                  <a:lnTo>
                    <a:pt x="419" y="164"/>
                  </a:lnTo>
                  <a:lnTo>
                    <a:pt x="418" y="168"/>
                  </a:lnTo>
                  <a:lnTo>
                    <a:pt x="418" y="172"/>
                  </a:lnTo>
                  <a:lnTo>
                    <a:pt x="418" y="172"/>
                  </a:lnTo>
                  <a:lnTo>
                    <a:pt x="435" y="171"/>
                  </a:lnTo>
                  <a:lnTo>
                    <a:pt x="435" y="171"/>
                  </a:lnTo>
                  <a:lnTo>
                    <a:pt x="439" y="151"/>
                  </a:lnTo>
                  <a:lnTo>
                    <a:pt x="439" y="151"/>
                  </a:lnTo>
                  <a:close/>
                  <a:moveTo>
                    <a:pt x="1223" y="813"/>
                  </a:moveTo>
                  <a:lnTo>
                    <a:pt x="1223" y="813"/>
                  </a:lnTo>
                  <a:lnTo>
                    <a:pt x="1231" y="816"/>
                  </a:lnTo>
                  <a:lnTo>
                    <a:pt x="1239" y="817"/>
                  </a:lnTo>
                  <a:lnTo>
                    <a:pt x="1239" y="817"/>
                  </a:lnTo>
                  <a:lnTo>
                    <a:pt x="1243" y="819"/>
                  </a:lnTo>
                  <a:lnTo>
                    <a:pt x="1247" y="821"/>
                  </a:lnTo>
                  <a:lnTo>
                    <a:pt x="1252" y="821"/>
                  </a:lnTo>
                  <a:lnTo>
                    <a:pt x="1254" y="820"/>
                  </a:lnTo>
                  <a:lnTo>
                    <a:pt x="1257" y="817"/>
                  </a:lnTo>
                  <a:lnTo>
                    <a:pt x="1257" y="817"/>
                  </a:lnTo>
                  <a:lnTo>
                    <a:pt x="1246" y="815"/>
                  </a:lnTo>
                  <a:lnTo>
                    <a:pt x="1242" y="812"/>
                  </a:lnTo>
                  <a:lnTo>
                    <a:pt x="1238" y="809"/>
                  </a:lnTo>
                  <a:lnTo>
                    <a:pt x="1238" y="809"/>
                  </a:lnTo>
                  <a:lnTo>
                    <a:pt x="1235" y="806"/>
                  </a:lnTo>
                  <a:lnTo>
                    <a:pt x="1231" y="806"/>
                  </a:lnTo>
                  <a:lnTo>
                    <a:pt x="1228" y="809"/>
                  </a:lnTo>
                  <a:lnTo>
                    <a:pt x="1223" y="813"/>
                  </a:lnTo>
                  <a:lnTo>
                    <a:pt x="1223" y="813"/>
                  </a:lnTo>
                  <a:close/>
                  <a:moveTo>
                    <a:pt x="921" y="1062"/>
                  </a:moveTo>
                  <a:lnTo>
                    <a:pt x="921" y="1062"/>
                  </a:lnTo>
                  <a:lnTo>
                    <a:pt x="911" y="1065"/>
                  </a:lnTo>
                  <a:lnTo>
                    <a:pt x="905" y="1067"/>
                  </a:lnTo>
                  <a:lnTo>
                    <a:pt x="904" y="1069"/>
                  </a:lnTo>
                  <a:lnTo>
                    <a:pt x="903" y="1075"/>
                  </a:lnTo>
                  <a:lnTo>
                    <a:pt x="903" y="1075"/>
                  </a:lnTo>
                  <a:lnTo>
                    <a:pt x="912" y="1078"/>
                  </a:lnTo>
                  <a:lnTo>
                    <a:pt x="915" y="1076"/>
                  </a:lnTo>
                  <a:lnTo>
                    <a:pt x="918" y="1076"/>
                  </a:lnTo>
                  <a:lnTo>
                    <a:pt x="919" y="1073"/>
                  </a:lnTo>
                  <a:lnTo>
                    <a:pt x="921" y="1071"/>
                  </a:lnTo>
                  <a:lnTo>
                    <a:pt x="921" y="1062"/>
                  </a:lnTo>
                  <a:lnTo>
                    <a:pt x="921" y="1062"/>
                  </a:lnTo>
                  <a:close/>
                  <a:moveTo>
                    <a:pt x="1199" y="558"/>
                  </a:moveTo>
                  <a:lnTo>
                    <a:pt x="1199" y="558"/>
                  </a:lnTo>
                  <a:lnTo>
                    <a:pt x="1199" y="563"/>
                  </a:lnTo>
                  <a:lnTo>
                    <a:pt x="1200" y="565"/>
                  </a:lnTo>
                  <a:lnTo>
                    <a:pt x="1203" y="568"/>
                  </a:lnTo>
                  <a:lnTo>
                    <a:pt x="1207" y="568"/>
                  </a:lnTo>
                  <a:lnTo>
                    <a:pt x="1207" y="568"/>
                  </a:lnTo>
                  <a:lnTo>
                    <a:pt x="1221" y="568"/>
                  </a:lnTo>
                  <a:lnTo>
                    <a:pt x="1221" y="568"/>
                  </a:lnTo>
                  <a:lnTo>
                    <a:pt x="1221" y="567"/>
                  </a:lnTo>
                  <a:lnTo>
                    <a:pt x="1221" y="567"/>
                  </a:lnTo>
                  <a:lnTo>
                    <a:pt x="1214" y="563"/>
                  </a:lnTo>
                  <a:lnTo>
                    <a:pt x="1214" y="563"/>
                  </a:lnTo>
                  <a:lnTo>
                    <a:pt x="1217" y="556"/>
                  </a:lnTo>
                  <a:lnTo>
                    <a:pt x="1217" y="556"/>
                  </a:lnTo>
                  <a:lnTo>
                    <a:pt x="1199" y="558"/>
                  </a:lnTo>
                  <a:lnTo>
                    <a:pt x="1199" y="558"/>
                  </a:lnTo>
                  <a:close/>
                  <a:moveTo>
                    <a:pt x="1138" y="1015"/>
                  </a:moveTo>
                  <a:lnTo>
                    <a:pt x="1138" y="1015"/>
                  </a:lnTo>
                  <a:lnTo>
                    <a:pt x="1146" y="1013"/>
                  </a:lnTo>
                  <a:lnTo>
                    <a:pt x="1153" y="1013"/>
                  </a:lnTo>
                  <a:lnTo>
                    <a:pt x="1153" y="1013"/>
                  </a:lnTo>
                  <a:lnTo>
                    <a:pt x="1159" y="1014"/>
                  </a:lnTo>
                  <a:lnTo>
                    <a:pt x="1163" y="1014"/>
                  </a:lnTo>
                  <a:lnTo>
                    <a:pt x="1166" y="1011"/>
                  </a:lnTo>
                  <a:lnTo>
                    <a:pt x="1166" y="1011"/>
                  </a:lnTo>
                  <a:lnTo>
                    <a:pt x="1163" y="1008"/>
                  </a:lnTo>
                  <a:lnTo>
                    <a:pt x="1160" y="1007"/>
                  </a:lnTo>
                  <a:lnTo>
                    <a:pt x="1152" y="1006"/>
                  </a:lnTo>
                  <a:lnTo>
                    <a:pt x="1145" y="1004"/>
                  </a:lnTo>
                  <a:lnTo>
                    <a:pt x="1141" y="1003"/>
                  </a:lnTo>
                  <a:lnTo>
                    <a:pt x="1138" y="1000"/>
                  </a:lnTo>
                  <a:lnTo>
                    <a:pt x="1138" y="1000"/>
                  </a:lnTo>
                  <a:lnTo>
                    <a:pt x="1138" y="1015"/>
                  </a:lnTo>
                  <a:lnTo>
                    <a:pt x="1138" y="1015"/>
                  </a:lnTo>
                  <a:close/>
                  <a:moveTo>
                    <a:pt x="1351" y="97"/>
                  </a:moveTo>
                  <a:lnTo>
                    <a:pt x="1351" y="97"/>
                  </a:lnTo>
                  <a:lnTo>
                    <a:pt x="1367" y="79"/>
                  </a:lnTo>
                  <a:lnTo>
                    <a:pt x="1367" y="79"/>
                  </a:lnTo>
                  <a:lnTo>
                    <a:pt x="1353" y="78"/>
                  </a:lnTo>
                  <a:lnTo>
                    <a:pt x="1347" y="79"/>
                  </a:lnTo>
                  <a:lnTo>
                    <a:pt x="1342" y="82"/>
                  </a:lnTo>
                  <a:lnTo>
                    <a:pt x="1342" y="82"/>
                  </a:lnTo>
                  <a:lnTo>
                    <a:pt x="1351" y="97"/>
                  </a:lnTo>
                  <a:lnTo>
                    <a:pt x="1351" y="97"/>
                  </a:lnTo>
                  <a:close/>
                  <a:moveTo>
                    <a:pt x="1335" y="384"/>
                  </a:moveTo>
                  <a:lnTo>
                    <a:pt x="1335" y="384"/>
                  </a:lnTo>
                  <a:lnTo>
                    <a:pt x="1315" y="385"/>
                  </a:lnTo>
                  <a:lnTo>
                    <a:pt x="1315" y="385"/>
                  </a:lnTo>
                  <a:lnTo>
                    <a:pt x="1313" y="387"/>
                  </a:lnTo>
                  <a:lnTo>
                    <a:pt x="1310" y="389"/>
                  </a:lnTo>
                  <a:lnTo>
                    <a:pt x="1310" y="389"/>
                  </a:lnTo>
                  <a:lnTo>
                    <a:pt x="1313" y="392"/>
                  </a:lnTo>
                  <a:lnTo>
                    <a:pt x="1315" y="394"/>
                  </a:lnTo>
                  <a:lnTo>
                    <a:pt x="1315" y="394"/>
                  </a:lnTo>
                  <a:lnTo>
                    <a:pt x="1322" y="392"/>
                  </a:lnTo>
                  <a:lnTo>
                    <a:pt x="1328" y="395"/>
                  </a:lnTo>
                  <a:lnTo>
                    <a:pt x="1328" y="395"/>
                  </a:lnTo>
                  <a:lnTo>
                    <a:pt x="1331" y="395"/>
                  </a:lnTo>
                  <a:lnTo>
                    <a:pt x="1331" y="395"/>
                  </a:lnTo>
                  <a:lnTo>
                    <a:pt x="1335" y="384"/>
                  </a:lnTo>
                  <a:lnTo>
                    <a:pt x="1335" y="384"/>
                  </a:lnTo>
                  <a:close/>
                  <a:moveTo>
                    <a:pt x="1321" y="761"/>
                  </a:moveTo>
                  <a:lnTo>
                    <a:pt x="1321" y="761"/>
                  </a:lnTo>
                  <a:lnTo>
                    <a:pt x="1319" y="756"/>
                  </a:lnTo>
                  <a:lnTo>
                    <a:pt x="1318" y="754"/>
                  </a:lnTo>
                  <a:lnTo>
                    <a:pt x="1318" y="754"/>
                  </a:lnTo>
                  <a:lnTo>
                    <a:pt x="1314" y="749"/>
                  </a:lnTo>
                  <a:lnTo>
                    <a:pt x="1307" y="747"/>
                  </a:lnTo>
                  <a:lnTo>
                    <a:pt x="1307" y="747"/>
                  </a:lnTo>
                  <a:lnTo>
                    <a:pt x="1303" y="747"/>
                  </a:lnTo>
                  <a:lnTo>
                    <a:pt x="1299" y="749"/>
                  </a:lnTo>
                  <a:lnTo>
                    <a:pt x="1295" y="755"/>
                  </a:lnTo>
                  <a:lnTo>
                    <a:pt x="1295" y="755"/>
                  </a:lnTo>
                  <a:lnTo>
                    <a:pt x="1321" y="761"/>
                  </a:lnTo>
                  <a:lnTo>
                    <a:pt x="1321" y="761"/>
                  </a:lnTo>
                  <a:close/>
                  <a:moveTo>
                    <a:pt x="1097" y="556"/>
                  </a:moveTo>
                  <a:lnTo>
                    <a:pt x="1097" y="556"/>
                  </a:lnTo>
                  <a:lnTo>
                    <a:pt x="1088" y="563"/>
                  </a:lnTo>
                  <a:lnTo>
                    <a:pt x="1084" y="567"/>
                  </a:lnTo>
                  <a:lnTo>
                    <a:pt x="1081" y="572"/>
                  </a:lnTo>
                  <a:lnTo>
                    <a:pt x="1079" y="578"/>
                  </a:lnTo>
                  <a:lnTo>
                    <a:pt x="1079" y="578"/>
                  </a:lnTo>
                  <a:lnTo>
                    <a:pt x="1084" y="575"/>
                  </a:lnTo>
                  <a:lnTo>
                    <a:pt x="1088" y="574"/>
                  </a:lnTo>
                  <a:lnTo>
                    <a:pt x="1088" y="574"/>
                  </a:lnTo>
                  <a:lnTo>
                    <a:pt x="1092" y="574"/>
                  </a:lnTo>
                  <a:lnTo>
                    <a:pt x="1099" y="576"/>
                  </a:lnTo>
                  <a:lnTo>
                    <a:pt x="1099" y="576"/>
                  </a:lnTo>
                  <a:lnTo>
                    <a:pt x="1097" y="556"/>
                  </a:lnTo>
                  <a:lnTo>
                    <a:pt x="1097" y="556"/>
                  </a:lnTo>
                  <a:close/>
                  <a:moveTo>
                    <a:pt x="694" y="659"/>
                  </a:moveTo>
                  <a:lnTo>
                    <a:pt x="694" y="659"/>
                  </a:lnTo>
                  <a:lnTo>
                    <a:pt x="695" y="669"/>
                  </a:lnTo>
                  <a:lnTo>
                    <a:pt x="696" y="672"/>
                  </a:lnTo>
                  <a:lnTo>
                    <a:pt x="698" y="673"/>
                  </a:lnTo>
                  <a:lnTo>
                    <a:pt x="701" y="675"/>
                  </a:lnTo>
                  <a:lnTo>
                    <a:pt x="703" y="675"/>
                  </a:lnTo>
                  <a:lnTo>
                    <a:pt x="713" y="673"/>
                  </a:lnTo>
                  <a:lnTo>
                    <a:pt x="713" y="673"/>
                  </a:lnTo>
                  <a:lnTo>
                    <a:pt x="706" y="668"/>
                  </a:lnTo>
                  <a:lnTo>
                    <a:pt x="706" y="668"/>
                  </a:lnTo>
                  <a:lnTo>
                    <a:pt x="710" y="659"/>
                  </a:lnTo>
                  <a:lnTo>
                    <a:pt x="710" y="659"/>
                  </a:lnTo>
                  <a:lnTo>
                    <a:pt x="694" y="659"/>
                  </a:lnTo>
                  <a:lnTo>
                    <a:pt x="694" y="659"/>
                  </a:lnTo>
                  <a:close/>
                  <a:moveTo>
                    <a:pt x="1263" y="845"/>
                  </a:moveTo>
                  <a:lnTo>
                    <a:pt x="1263" y="845"/>
                  </a:lnTo>
                  <a:lnTo>
                    <a:pt x="1268" y="848"/>
                  </a:lnTo>
                  <a:lnTo>
                    <a:pt x="1275" y="848"/>
                  </a:lnTo>
                  <a:lnTo>
                    <a:pt x="1285" y="845"/>
                  </a:lnTo>
                  <a:lnTo>
                    <a:pt x="1285" y="845"/>
                  </a:lnTo>
                  <a:lnTo>
                    <a:pt x="1295" y="845"/>
                  </a:lnTo>
                  <a:lnTo>
                    <a:pt x="1300" y="845"/>
                  </a:lnTo>
                  <a:lnTo>
                    <a:pt x="1306" y="841"/>
                  </a:lnTo>
                  <a:lnTo>
                    <a:pt x="1306" y="841"/>
                  </a:lnTo>
                  <a:lnTo>
                    <a:pt x="1300" y="839"/>
                  </a:lnTo>
                  <a:lnTo>
                    <a:pt x="1296" y="838"/>
                  </a:lnTo>
                  <a:lnTo>
                    <a:pt x="1288" y="839"/>
                  </a:lnTo>
                  <a:lnTo>
                    <a:pt x="1278" y="841"/>
                  </a:lnTo>
                  <a:lnTo>
                    <a:pt x="1274" y="841"/>
                  </a:lnTo>
                  <a:lnTo>
                    <a:pt x="1270" y="841"/>
                  </a:lnTo>
                  <a:lnTo>
                    <a:pt x="1270" y="841"/>
                  </a:lnTo>
                  <a:lnTo>
                    <a:pt x="1267" y="842"/>
                  </a:lnTo>
                  <a:lnTo>
                    <a:pt x="1263" y="845"/>
                  </a:lnTo>
                  <a:lnTo>
                    <a:pt x="1263" y="845"/>
                  </a:lnTo>
                  <a:close/>
                  <a:moveTo>
                    <a:pt x="1271" y="86"/>
                  </a:moveTo>
                  <a:lnTo>
                    <a:pt x="1271" y="86"/>
                  </a:lnTo>
                  <a:lnTo>
                    <a:pt x="1264" y="82"/>
                  </a:lnTo>
                  <a:lnTo>
                    <a:pt x="1260" y="79"/>
                  </a:lnTo>
                  <a:lnTo>
                    <a:pt x="1254" y="81"/>
                  </a:lnTo>
                  <a:lnTo>
                    <a:pt x="1249" y="85"/>
                  </a:lnTo>
                  <a:lnTo>
                    <a:pt x="1249" y="85"/>
                  </a:lnTo>
                  <a:lnTo>
                    <a:pt x="1257" y="97"/>
                  </a:lnTo>
                  <a:lnTo>
                    <a:pt x="1257" y="97"/>
                  </a:lnTo>
                  <a:lnTo>
                    <a:pt x="1271" y="86"/>
                  </a:lnTo>
                  <a:lnTo>
                    <a:pt x="1271" y="86"/>
                  </a:lnTo>
                  <a:close/>
                  <a:moveTo>
                    <a:pt x="346" y="679"/>
                  </a:moveTo>
                  <a:lnTo>
                    <a:pt x="346" y="679"/>
                  </a:lnTo>
                  <a:lnTo>
                    <a:pt x="347" y="672"/>
                  </a:lnTo>
                  <a:lnTo>
                    <a:pt x="347" y="669"/>
                  </a:lnTo>
                  <a:lnTo>
                    <a:pt x="346" y="668"/>
                  </a:lnTo>
                  <a:lnTo>
                    <a:pt x="342" y="665"/>
                  </a:lnTo>
                  <a:lnTo>
                    <a:pt x="334" y="665"/>
                  </a:lnTo>
                  <a:lnTo>
                    <a:pt x="334" y="665"/>
                  </a:lnTo>
                  <a:lnTo>
                    <a:pt x="332" y="673"/>
                  </a:lnTo>
                  <a:lnTo>
                    <a:pt x="332" y="675"/>
                  </a:lnTo>
                  <a:lnTo>
                    <a:pt x="334" y="677"/>
                  </a:lnTo>
                  <a:lnTo>
                    <a:pt x="335" y="677"/>
                  </a:lnTo>
                  <a:lnTo>
                    <a:pt x="338" y="679"/>
                  </a:lnTo>
                  <a:lnTo>
                    <a:pt x="346" y="679"/>
                  </a:lnTo>
                  <a:lnTo>
                    <a:pt x="346" y="679"/>
                  </a:lnTo>
                  <a:close/>
                  <a:moveTo>
                    <a:pt x="1419" y="414"/>
                  </a:moveTo>
                  <a:lnTo>
                    <a:pt x="1419" y="414"/>
                  </a:lnTo>
                  <a:lnTo>
                    <a:pt x="1416" y="417"/>
                  </a:lnTo>
                  <a:lnTo>
                    <a:pt x="1416" y="417"/>
                  </a:lnTo>
                  <a:lnTo>
                    <a:pt x="1419" y="423"/>
                  </a:lnTo>
                  <a:lnTo>
                    <a:pt x="1421" y="425"/>
                  </a:lnTo>
                  <a:lnTo>
                    <a:pt x="1422" y="427"/>
                  </a:lnTo>
                  <a:lnTo>
                    <a:pt x="1422" y="427"/>
                  </a:lnTo>
                  <a:lnTo>
                    <a:pt x="1427" y="427"/>
                  </a:lnTo>
                  <a:lnTo>
                    <a:pt x="1432" y="424"/>
                  </a:lnTo>
                  <a:lnTo>
                    <a:pt x="1441" y="416"/>
                  </a:lnTo>
                  <a:lnTo>
                    <a:pt x="1441" y="416"/>
                  </a:lnTo>
                  <a:lnTo>
                    <a:pt x="1419" y="414"/>
                  </a:lnTo>
                  <a:lnTo>
                    <a:pt x="1419" y="414"/>
                  </a:lnTo>
                  <a:close/>
                  <a:moveTo>
                    <a:pt x="803" y="232"/>
                  </a:moveTo>
                  <a:lnTo>
                    <a:pt x="803" y="232"/>
                  </a:lnTo>
                  <a:lnTo>
                    <a:pt x="807" y="232"/>
                  </a:lnTo>
                  <a:lnTo>
                    <a:pt x="807" y="232"/>
                  </a:lnTo>
                  <a:lnTo>
                    <a:pt x="820" y="218"/>
                  </a:lnTo>
                  <a:lnTo>
                    <a:pt x="820" y="218"/>
                  </a:lnTo>
                  <a:lnTo>
                    <a:pt x="803" y="208"/>
                  </a:lnTo>
                  <a:lnTo>
                    <a:pt x="803" y="208"/>
                  </a:lnTo>
                  <a:lnTo>
                    <a:pt x="803" y="232"/>
                  </a:lnTo>
                  <a:lnTo>
                    <a:pt x="803" y="232"/>
                  </a:lnTo>
                  <a:close/>
                  <a:moveTo>
                    <a:pt x="266" y="974"/>
                  </a:moveTo>
                  <a:lnTo>
                    <a:pt x="266" y="974"/>
                  </a:lnTo>
                  <a:lnTo>
                    <a:pt x="275" y="982"/>
                  </a:lnTo>
                  <a:lnTo>
                    <a:pt x="280" y="983"/>
                  </a:lnTo>
                  <a:lnTo>
                    <a:pt x="284" y="985"/>
                  </a:lnTo>
                  <a:lnTo>
                    <a:pt x="284" y="985"/>
                  </a:lnTo>
                  <a:lnTo>
                    <a:pt x="289" y="985"/>
                  </a:lnTo>
                  <a:lnTo>
                    <a:pt x="292" y="983"/>
                  </a:lnTo>
                  <a:lnTo>
                    <a:pt x="293" y="982"/>
                  </a:lnTo>
                  <a:lnTo>
                    <a:pt x="293" y="982"/>
                  </a:lnTo>
                  <a:lnTo>
                    <a:pt x="293" y="979"/>
                  </a:lnTo>
                  <a:lnTo>
                    <a:pt x="292" y="977"/>
                  </a:lnTo>
                  <a:lnTo>
                    <a:pt x="289" y="975"/>
                  </a:lnTo>
                  <a:lnTo>
                    <a:pt x="285" y="974"/>
                  </a:lnTo>
                  <a:lnTo>
                    <a:pt x="285" y="974"/>
                  </a:lnTo>
                  <a:lnTo>
                    <a:pt x="266" y="974"/>
                  </a:lnTo>
                  <a:lnTo>
                    <a:pt x="266" y="974"/>
                  </a:lnTo>
                  <a:close/>
                  <a:moveTo>
                    <a:pt x="505" y="809"/>
                  </a:moveTo>
                  <a:lnTo>
                    <a:pt x="505" y="809"/>
                  </a:lnTo>
                  <a:lnTo>
                    <a:pt x="505" y="803"/>
                  </a:lnTo>
                  <a:lnTo>
                    <a:pt x="505" y="803"/>
                  </a:lnTo>
                  <a:lnTo>
                    <a:pt x="503" y="799"/>
                  </a:lnTo>
                  <a:lnTo>
                    <a:pt x="500" y="797"/>
                  </a:lnTo>
                  <a:lnTo>
                    <a:pt x="496" y="795"/>
                  </a:lnTo>
                  <a:lnTo>
                    <a:pt x="491" y="795"/>
                  </a:lnTo>
                  <a:lnTo>
                    <a:pt x="491" y="795"/>
                  </a:lnTo>
                  <a:lnTo>
                    <a:pt x="487" y="797"/>
                  </a:lnTo>
                  <a:lnTo>
                    <a:pt x="486" y="801"/>
                  </a:lnTo>
                  <a:lnTo>
                    <a:pt x="489" y="809"/>
                  </a:lnTo>
                  <a:lnTo>
                    <a:pt x="489" y="809"/>
                  </a:lnTo>
                  <a:lnTo>
                    <a:pt x="505" y="809"/>
                  </a:lnTo>
                  <a:lnTo>
                    <a:pt x="505" y="809"/>
                  </a:lnTo>
                  <a:close/>
                  <a:moveTo>
                    <a:pt x="298" y="646"/>
                  </a:moveTo>
                  <a:lnTo>
                    <a:pt x="298" y="646"/>
                  </a:lnTo>
                  <a:lnTo>
                    <a:pt x="309" y="641"/>
                  </a:lnTo>
                  <a:lnTo>
                    <a:pt x="309" y="641"/>
                  </a:lnTo>
                  <a:lnTo>
                    <a:pt x="307" y="639"/>
                  </a:lnTo>
                  <a:lnTo>
                    <a:pt x="307" y="639"/>
                  </a:lnTo>
                  <a:lnTo>
                    <a:pt x="284" y="639"/>
                  </a:lnTo>
                  <a:lnTo>
                    <a:pt x="284" y="639"/>
                  </a:lnTo>
                  <a:lnTo>
                    <a:pt x="288" y="650"/>
                  </a:lnTo>
                  <a:lnTo>
                    <a:pt x="291" y="654"/>
                  </a:lnTo>
                  <a:lnTo>
                    <a:pt x="296" y="657"/>
                  </a:lnTo>
                  <a:lnTo>
                    <a:pt x="296" y="657"/>
                  </a:lnTo>
                  <a:lnTo>
                    <a:pt x="298" y="646"/>
                  </a:lnTo>
                  <a:lnTo>
                    <a:pt x="298" y="646"/>
                  </a:lnTo>
                  <a:close/>
                  <a:moveTo>
                    <a:pt x="566" y="744"/>
                  </a:moveTo>
                  <a:lnTo>
                    <a:pt x="566" y="744"/>
                  </a:lnTo>
                  <a:lnTo>
                    <a:pt x="570" y="738"/>
                  </a:lnTo>
                  <a:lnTo>
                    <a:pt x="572" y="733"/>
                  </a:lnTo>
                  <a:lnTo>
                    <a:pt x="572" y="733"/>
                  </a:lnTo>
                  <a:lnTo>
                    <a:pt x="570" y="727"/>
                  </a:lnTo>
                  <a:lnTo>
                    <a:pt x="568" y="723"/>
                  </a:lnTo>
                  <a:lnTo>
                    <a:pt x="568" y="723"/>
                  </a:lnTo>
                  <a:lnTo>
                    <a:pt x="565" y="722"/>
                  </a:lnTo>
                  <a:lnTo>
                    <a:pt x="561" y="722"/>
                  </a:lnTo>
                  <a:lnTo>
                    <a:pt x="561" y="722"/>
                  </a:lnTo>
                  <a:lnTo>
                    <a:pt x="558" y="725"/>
                  </a:lnTo>
                  <a:lnTo>
                    <a:pt x="558" y="726"/>
                  </a:lnTo>
                  <a:lnTo>
                    <a:pt x="558" y="726"/>
                  </a:lnTo>
                  <a:lnTo>
                    <a:pt x="559" y="730"/>
                  </a:lnTo>
                  <a:lnTo>
                    <a:pt x="561" y="733"/>
                  </a:lnTo>
                  <a:lnTo>
                    <a:pt x="561" y="741"/>
                  </a:lnTo>
                  <a:lnTo>
                    <a:pt x="561" y="741"/>
                  </a:lnTo>
                  <a:lnTo>
                    <a:pt x="562" y="743"/>
                  </a:lnTo>
                  <a:lnTo>
                    <a:pt x="566" y="744"/>
                  </a:lnTo>
                  <a:lnTo>
                    <a:pt x="566" y="744"/>
                  </a:lnTo>
                  <a:close/>
                  <a:moveTo>
                    <a:pt x="300" y="774"/>
                  </a:moveTo>
                  <a:lnTo>
                    <a:pt x="300" y="774"/>
                  </a:lnTo>
                  <a:lnTo>
                    <a:pt x="300" y="779"/>
                  </a:lnTo>
                  <a:lnTo>
                    <a:pt x="302" y="784"/>
                  </a:lnTo>
                  <a:lnTo>
                    <a:pt x="302" y="784"/>
                  </a:lnTo>
                  <a:lnTo>
                    <a:pt x="305" y="788"/>
                  </a:lnTo>
                  <a:lnTo>
                    <a:pt x="307" y="790"/>
                  </a:lnTo>
                  <a:lnTo>
                    <a:pt x="310" y="791"/>
                  </a:lnTo>
                  <a:lnTo>
                    <a:pt x="310" y="791"/>
                  </a:lnTo>
                  <a:lnTo>
                    <a:pt x="311" y="790"/>
                  </a:lnTo>
                  <a:lnTo>
                    <a:pt x="314" y="788"/>
                  </a:lnTo>
                  <a:lnTo>
                    <a:pt x="321" y="783"/>
                  </a:lnTo>
                  <a:lnTo>
                    <a:pt x="321" y="783"/>
                  </a:lnTo>
                  <a:lnTo>
                    <a:pt x="317" y="783"/>
                  </a:lnTo>
                  <a:lnTo>
                    <a:pt x="314" y="781"/>
                  </a:lnTo>
                  <a:lnTo>
                    <a:pt x="311" y="777"/>
                  </a:lnTo>
                  <a:lnTo>
                    <a:pt x="307" y="774"/>
                  </a:lnTo>
                  <a:lnTo>
                    <a:pt x="305" y="773"/>
                  </a:lnTo>
                  <a:lnTo>
                    <a:pt x="300" y="774"/>
                  </a:lnTo>
                  <a:lnTo>
                    <a:pt x="300" y="774"/>
                  </a:lnTo>
                  <a:close/>
                  <a:moveTo>
                    <a:pt x="586" y="1071"/>
                  </a:moveTo>
                  <a:lnTo>
                    <a:pt x="586" y="1071"/>
                  </a:lnTo>
                  <a:lnTo>
                    <a:pt x="587" y="1073"/>
                  </a:lnTo>
                  <a:lnTo>
                    <a:pt x="588" y="1075"/>
                  </a:lnTo>
                  <a:lnTo>
                    <a:pt x="588" y="1075"/>
                  </a:lnTo>
                  <a:lnTo>
                    <a:pt x="597" y="1079"/>
                  </a:lnTo>
                  <a:lnTo>
                    <a:pt x="597" y="1079"/>
                  </a:lnTo>
                  <a:lnTo>
                    <a:pt x="599" y="1075"/>
                  </a:lnTo>
                  <a:lnTo>
                    <a:pt x="601" y="1073"/>
                  </a:lnTo>
                  <a:lnTo>
                    <a:pt x="601" y="1072"/>
                  </a:lnTo>
                  <a:lnTo>
                    <a:pt x="601" y="1072"/>
                  </a:lnTo>
                  <a:lnTo>
                    <a:pt x="599" y="1065"/>
                  </a:lnTo>
                  <a:lnTo>
                    <a:pt x="595" y="1057"/>
                  </a:lnTo>
                  <a:lnTo>
                    <a:pt x="595" y="1057"/>
                  </a:lnTo>
                  <a:lnTo>
                    <a:pt x="586" y="1071"/>
                  </a:lnTo>
                  <a:lnTo>
                    <a:pt x="586" y="1071"/>
                  </a:lnTo>
                  <a:close/>
                  <a:moveTo>
                    <a:pt x="453" y="561"/>
                  </a:moveTo>
                  <a:lnTo>
                    <a:pt x="453" y="561"/>
                  </a:lnTo>
                  <a:lnTo>
                    <a:pt x="453" y="586"/>
                  </a:lnTo>
                  <a:lnTo>
                    <a:pt x="453" y="586"/>
                  </a:lnTo>
                  <a:lnTo>
                    <a:pt x="471" y="575"/>
                  </a:lnTo>
                  <a:lnTo>
                    <a:pt x="471" y="575"/>
                  </a:lnTo>
                  <a:lnTo>
                    <a:pt x="467" y="574"/>
                  </a:lnTo>
                  <a:lnTo>
                    <a:pt x="465" y="572"/>
                  </a:lnTo>
                  <a:lnTo>
                    <a:pt x="462" y="568"/>
                  </a:lnTo>
                  <a:lnTo>
                    <a:pt x="458" y="563"/>
                  </a:lnTo>
                  <a:lnTo>
                    <a:pt x="457" y="561"/>
                  </a:lnTo>
                  <a:lnTo>
                    <a:pt x="453" y="561"/>
                  </a:lnTo>
                  <a:lnTo>
                    <a:pt x="453" y="561"/>
                  </a:lnTo>
                  <a:close/>
                  <a:moveTo>
                    <a:pt x="1015" y="749"/>
                  </a:moveTo>
                  <a:lnTo>
                    <a:pt x="1015" y="749"/>
                  </a:lnTo>
                  <a:lnTo>
                    <a:pt x="1002" y="748"/>
                  </a:lnTo>
                  <a:lnTo>
                    <a:pt x="1002" y="748"/>
                  </a:lnTo>
                  <a:lnTo>
                    <a:pt x="997" y="748"/>
                  </a:lnTo>
                  <a:lnTo>
                    <a:pt x="993" y="749"/>
                  </a:lnTo>
                  <a:lnTo>
                    <a:pt x="993" y="754"/>
                  </a:lnTo>
                  <a:lnTo>
                    <a:pt x="994" y="759"/>
                  </a:lnTo>
                  <a:lnTo>
                    <a:pt x="994" y="759"/>
                  </a:lnTo>
                  <a:lnTo>
                    <a:pt x="1001" y="759"/>
                  </a:lnTo>
                  <a:lnTo>
                    <a:pt x="1005" y="758"/>
                  </a:lnTo>
                  <a:lnTo>
                    <a:pt x="1011" y="755"/>
                  </a:lnTo>
                  <a:lnTo>
                    <a:pt x="1015" y="749"/>
                  </a:lnTo>
                  <a:lnTo>
                    <a:pt x="1015" y="749"/>
                  </a:lnTo>
                  <a:close/>
                  <a:moveTo>
                    <a:pt x="611" y="155"/>
                  </a:moveTo>
                  <a:lnTo>
                    <a:pt x="611" y="155"/>
                  </a:lnTo>
                  <a:lnTo>
                    <a:pt x="619" y="149"/>
                  </a:lnTo>
                  <a:lnTo>
                    <a:pt x="622" y="146"/>
                  </a:lnTo>
                  <a:lnTo>
                    <a:pt x="623" y="143"/>
                  </a:lnTo>
                  <a:lnTo>
                    <a:pt x="623" y="139"/>
                  </a:lnTo>
                  <a:lnTo>
                    <a:pt x="623" y="136"/>
                  </a:lnTo>
                  <a:lnTo>
                    <a:pt x="620" y="128"/>
                  </a:lnTo>
                  <a:lnTo>
                    <a:pt x="620" y="128"/>
                  </a:lnTo>
                  <a:lnTo>
                    <a:pt x="609" y="131"/>
                  </a:lnTo>
                  <a:lnTo>
                    <a:pt x="609" y="131"/>
                  </a:lnTo>
                  <a:lnTo>
                    <a:pt x="613" y="135"/>
                  </a:lnTo>
                  <a:lnTo>
                    <a:pt x="615" y="139"/>
                  </a:lnTo>
                  <a:lnTo>
                    <a:pt x="613" y="144"/>
                  </a:lnTo>
                  <a:lnTo>
                    <a:pt x="611" y="155"/>
                  </a:lnTo>
                  <a:lnTo>
                    <a:pt x="611" y="155"/>
                  </a:lnTo>
                  <a:close/>
                  <a:moveTo>
                    <a:pt x="1679" y="755"/>
                  </a:moveTo>
                  <a:lnTo>
                    <a:pt x="1679" y="755"/>
                  </a:lnTo>
                  <a:lnTo>
                    <a:pt x="1679" y="752"/>
                  </a:lnTo>
                  <a:lnTo>
                    <a:pt x="1679" y="752"/>
                  </a:lnTo>
                  <a:lnTo>
                    <a:pt x="1652" y="752"/>
                  </a:lnTo>
                  <a:lnTo>
                    <a:pt x="1652" y="752"/>
                  </a:lnTo>
                  <a:lnTo>
                    <a:pt x="1652" y="756"/>
                  </a:lnTo>
                  <a:lnTo>
                    <a:pt x="1653" y="762"/>
                  </a:lnTo>
                  <a:lnTo>
                    <a:pt x="1653" y="762"/>
                  </a:lnTo>
                  <a:lnTo>
                    <a:pt x="1656" y="763"/>
                  </a:lnTo>
                  <a:lnTo>
                    <a:pt x="1660" y="763"/>
                  </a:lnTo>
                  <a:lnTo>
                    <a:pt x="1660" y="763"/>
                  </a:lnTo>
                  <a:lnTo>
                    <a:pt x="1664" y="759"/>
                  </a:lnTo>
                  <a:lnTo>
                    <a:pt x="1668" y="758"/>
                  </a:lnTo>
                  <a:lnTo>
                    <a:pt x="1674" y="756"/>
                  </a:lnTo>
                  <a:lnTo>
                    <a:pt x="1679" y="755"/>
                  </a:lnTo>
                  <a:lnTo>
                    <a:pt x="1679" y="755"/>
                  </a:lnTo>
                  <a:close/>
                  <a:moveTo>
                    <a:pt x="1422" y="857"/>
                  </a:moveTo>
                  <a:lnTo>
                    <a:pt x="1422" y="857"/>
                  </a:lnTo>
                  <a:lnTo>
                    <a:pt x="1403" y="860"/>
                  </a:lnTo>
                  <a:lnTo>
                    <a:pt x="1403" y="860"/>
                  </a:lnTo>
                  <a:lnTo>
                    <a:pt x="1405" y="866"/>
                  </a:lnTo>
                  <a:lnTo>
                    <a:pt x="1409" y="867"/>
                  </a:lnTo>
                  <a:lnTo>
                    <a:pt x="1414" y="869"/>
                  </a:lnTo>
                  <a:lnTo>
                    <a:pt x="1423" y="867"/>
                  </a:lnTo>
                  <a:lnTo>
                    <a:pt x="1423" y="867"/>
                  </a:lnTo>
                  <a:lnTo>
                    <a:pt x="1422" y="857"/>
                  </a:lnTo>
                  <a:lnTo>
                    <a:pt x="1422" y="857"/>
                  </a:lnTo>
                  <a:close/>
                  <a:moveTo>
                    <a:pt x="1253" y="187"/>
                  </a:moveTo>
                  <a:lnTo>
                    <a:pt x="1253" y="187"/>
                  </a:lnTo>
                  <a:lnTo>
                    <a:pt x="1257" y="200"/>
                  </a:lnTo>
                  <a:lnTo>
                    <a:pt x="1257" y="200"/>
                  </a:lnTo>
                  <a:lnTo>
                    <a:pt x="1268" y="196"/>
                  </a:lnTo>
                  <a:lnTo>
                    <a:pt x="1275" y="191"/>
                  </a:lnTo>
                  <a:lnTo>
                    <a:pt x="1277" y="189"/>
                  </a:lnTo>
                  <a:lnTo>
                    <a:pt x="1275" y="185"/>
                  </a:lnTo>
                  <a:lnTo>
                    <a:pt x="1275" y="185"/>
                  </a:lnTo>
                  <a:lnTo>
                    <a:pt x="1253" y="187"/>
                  </a:lnTo>
                  <a:lnTo>
                    <a:pt x="1253" y="187"/>
                  </a:lnTo>
                  <a:close/>
                  <a:moveTo>
                    <a:pt x="1742" y="401"/>
                  </a:moveTo>
                  <a:lnTo>
                    <a:pt x="1742" y="401"/>
                  </a:lnTo>
                  <a:lnTo>
                    <a:pt x="1744" y="403"/>
                  </a:lnTo>
                  <a:lnTo>
                    <a:pt x="1744" y="403"/>
                  </a:lnTo>
                  <a:lnTo>
                    <a:pt x="1749" y="401"/>
                  </a:lnTo>
                  <a:lnTo>
                    <a:pt x="1753" y="398"/>
                  </a:lnTo>
                  <a:lnTo>
                    <a:pt x="1756" y="395"/>
                  </a:lnTo>
                  <a:lnTo>
                    <a:pt x="1757" y="394"/>
                  </a:lnTo>
                  <a:lnTo>
                    <a:pt x="1757" y="391"/>
                  </a:lnTo>
                  <a:lnTo>
                    <a:pt x="1757" y="391"/>
                  </a:lnTo>
                  <a:lnTo>
                    <a:pt x="1757" y="388"/>
                  </a:lnTo>
                  <a:lnTo>
                    <a:pt x="1756" y="385"/>
                  </a:lnTo>
                  <a:lnTo>
                    <a:pt x="1753" y="383"/>
                  </a:lnTo>
                  <a:lnTo>
                    <a:pt x="1749" y="381"/>
                  </a:lnTo>
                  <a:lnTo>
                    <a:pt x="1749" y="381"/>
                  </a:lnTo>
                  <a:lnTo>
                    <a:pt x="1742" y="401"/>
                  </a:lnTo>
                  <a:lnTo>
                    <a:pt x="1742" y="401"/>
                  </a:lnTo>
                  <a:close/>
                  <a:moveTo>
                    <a:pt x="1958" y="115"/>
                  </a:moveTo>
                  <a:lnTo>
                    <a:pt x="1958" y="115"/>
                  </a:lnTo>
                  <a:lnTo>
                    <a:pt x="1948" y="114"/>
                  </a:lnTo>
                  <a:lnTo>
                    <a:pt x="1944" y="114"/>
                  </a:lnTo>
                  <a:lnTo>
                    <a:pt x="1941" y="115"/>
                  </a:lnTo>
                  <a:lnTo>
                    <a:pt x="1940" y="117"/>
                  </a:lnTo>
                  <a:lnTo>
                    <a:pt x="1938" y="119"/>
                  </a:lnTo>
                  <a:lnTo>
                    <a:pt x="1936" y="129"/>
                  </a:lnTo>
                  <a:lnTo>
                    <a:pt x="1936" y="129"/>
                  </a:lnTo>
                  <a:lnTo>
                    <a:pt x="1955" y="122"/>
                  </a:lnTo>
                  <a:lnTo>
                    <a:pt x="1955" y="122"/>
                  </a:lnTo>
                  <a:lnTo>
                    <a:pt x="1956" y="119"/>
                  </a:lnTo>
                  <a:lnTo>
                    <a:pt x="1958" y="115"/>
                  </a:lnTo>
                  <a:lnTo>
                    <a:pt x="1958" y="115"/>
                  </a:lnTo>
                  <a:close/>
                  <a:moveTo>
                    <a:pt x="262" y="675"/>
                  </a:moveTo>
                  <a:lnTo>
                    <a:pt x="262" y="675"/>
                  </a:lnTo>
                  <a:lnTo>
                    <a:pt x="269" y="676"/>
                  </a:lnTo>
                  <a:lnTo>
                    <a:pt x="271" y="676"/>
                  </a:lnTo>
                  <a:lnTo>
                    <a:pt x="273" y="677"/>
                  </a:lnTo>
                  <a:lnTo>
                    <a:pt x="273" y="677"/>
                  </a:lnTo>
                  <a:lnTo>
                    <a:pt x="275" y="680"/>
                  </a:lnTo>
                  <a:lnTo>
                    <a:pt x="278" y="682"/>
                  </a:lnTo>
                  <a:lnTo>
                    <a:pt x="280" y="680"/>
                  </a:lnTo>
                  <a:lnTo>
                    <a:pt x="280" y="680"/>
                  </a:lnTo>
                  <a:lnTo>
                    <a:pt x="281" y="679"/>
                  </a:lnTo>
                  <a:lnTo>
                    <a:pt x="281" y="677"/>
                  </a:lnTo>
                  <a:lnTo>
                    <a:pt x="280" y="673"/>
                  </a:lnTo>
                  <a:lnTo>
                    <a:pt x="280" y="673"/>
                  </a:lnTo>
                  <a:lnTo>
                    <a:pt x="281" y="669"/>
                  </a:lnTo>
                  <a:lnTo>
                    <a:pt x="281" y="666"/>
                  </a:lnTo>
                  <a:lnTo>
                    <a:pt x="281" y="666"/>
                  </a:lnTo>
                  <a:lnTo>
                    <a:pt x="280" y="664"/>
                  </a:lnTo>
                  <a:lnTo>
                    <a:pt x="277" y="662"/>
                  </a:lnTo>
                  <a:lnTo>
                    <a:pt x="277" y="662"/>
                  </a:lnTo>
                  <a:lnTo>
                    <a:pt x="262" y="675"/>
                  </a:lnTo>
                  <a:lnTo>
                    <a:pt x="262" y="675"/>
                  </a:lnTo>
                  <a:close/>
                  <a:moveTo>
                    <a:pt x="269" y="1087"/>
                  </a:moveTo>
                  <a:lnTo>
                    <a:pt x="269" y="1087"/>
                  </a:lnTo>
                  <a:lnTo>
                    <a:pt x="264" y="1086"/>
                  </a:lnTo>
                  <a:lnTo>
                    <a:pt x="264" y="1086"/>
                  </a:lnTo>
                  <a:lnTo>
                    <a:pt x="253" y="1104"/>
                  </a:lnTo>
                  <a:lnTo>
                    <a:pt x="253" y="1104"/>
                  </a:lnTo>
                  <a:lnTo>
                    <a:pt x="263" y="1104"/>
                  </a:lnTo>
                  <a:lnTo>
                    <a:pt x="267" y="1104"/>
                  </a:lnTo>
                  <a:lnTo>
                    <a:pt x="269" y="1103"/>
                  </a:lnTo>
                  <a:lnTo>
                    <a:pt x="269" y="1103"/>
                  </a:lnTo>
                  <a:lnTo>
                    <a:pt x="271" y="1098"/>
                  </a:lnTo>
                  <a:lnTo>
                    <a:pt x="271" y="1096"/>
                  </a:lnTo>
                  <a:lnTo>
                    <a:pt x="269" y="1087"/>
                  </a:lnTo>
                  <a:lnTo>
                    <a:pt x="269" y="1087"/>
                  </a:lnTo>
                  <a:close/>
                  <a:moveTo>
                    <a:pt x="1331" y="896"/>
                  </a:moveTo>
                  <a:lnTo>
                    <a:pt x="1331" y="896"/>
                  </a:lnTo>
                  <a:lnTo>
                    <a:pt x="1328" y="903"/>
                  </a:lnTo>
                  <a:lnTo>
                    <a:pt x="1328" y="909"/>
                  </a:lnTo>
                  <a:lnTo>
                    <a:pt x="1331" y="914"/>
                  </a:lnTo>
                  <a:lnTo>
                    <a:pt x="1335" y="920"/>
                  </a:lnTo>
                  <a:lnTo>
                    <a:pt x="1335" y="920"/>
                  </a:lnTo>
                  <a:lnTo>
                    <a:pt x="1339" y="913"/>
                  </a:lnTo>
                  <a:lnTo>
                    <a:pt x="1339" y="907"/>
                  </a:lnTo>
                  <a:lnTo>
                    <a:pt x="1336" y="902"/>
                  </a:lnTo>
                  <a:lnTo>
                    <a:pt x="1331" y="896"/>
                  </a:lnTo>
                  <a:lnTo>
                    <a:pt x="1331" y="896"/>
                  </a:lnTo>
                  <a:close/>
                  <a:moveTo>
                    <a:pt x="993" y="207"/>
                  </a:moveTo>
                  <a:lnTo>
                    <a:pt x="993" y="207"/>
                  </a:lnTo>
                  <a:lnTo>
                    <a:pt x="990" y="205"/>
                  </a:lnTo>
                  <a:lnTo>
                    <a:pt x="990" y="205"/>
                  </a:lnTo>
                  <a:lnTo>
                    <a:pt x="984" y="209"/>
                  </a:lnTo>
                  <a:lnTo>
                    <a:pt x="980" y="212"/>
                  </a:lnTo>
                  <a:lnTo>
                    <a:pt x="973" y="214"/>
                  </a:lnTo>
                  <a:lnTo>
                    <a:pt x="966" y="211"/>
                  </a:lnTo>
                  <a:lnTo>
                    <a:pt x="966" y="211"/>
                  </a:lnTo>
                  <a:lnTo>
                    <a:pt x="965" y="215"/>
                  </a:lnTo>
                  <a:lnTo>
                    <a:pt x="965" y="218"/>
                  </a:lnTo>
                  <a:lnTo>
                    <a:pt x="968" y="219"/>
                  </a:lnTo>
                  <a:lnTo>
                    <a:pt x="971" y="221"/>
                  </a:lnTo>
                  <a:lnTo>
                    <a:pt x="971" y="221"/>
                  </a:lnTo>
                  <a:lnTo>
                    <a:pt x="973" y="222"/>
                  </a:lnTo>
                  <a:lnTo>
                    <a:pt x="977" y="222"/>
                  </a:lnTo>
                  <a:lnTo>
                    <a:pt x="982" y="219"/>
                  </a:lnTo>
                  <a:lnTo>
                    <a:pt x="991" y="212"/>
                  </a:lnTo>
                  <a:lnTo>
                    <a:pt x="991" y="212"/>
                  </a:lnTo>
                  <a:lnTo>
                    <a:pt x="993" y="211"/>
                  </a:lnTo>
                  <a:lnTo>
                    <a:pt x="993" y="207"/>
                  </a:lnTo>
                  <a:lnTo>
                    <a:pt x="993" y="207"/>
                  </a:lnTo>
                  <a:close/>
                  <a:moveTo>
                    <a:pt x="1776" y="798"/>
                  </a:moveTo>
                  <a:lnTo>
                    <a:pt x="1776" y="798"/>
                  </a:lnTo>
                  <a:lnTo>
                    <a:pt x="1785" y="813"/>
                  </a:lnTo>
                  <a:lnTo>
                    <a:pt x="1785" y="813"/>
                  </a:lnTo>
                  <a:lnTo>
                    <a:pt x="1793" y="809"/>
                  </a:lnTo>
                  <a:lnTo>
                    <a:pt x="1793" y="809"/>
                  </a:lnTo>
                  <a:lnTo>
                    <a:pt x="1792" y="808"/>
                  </a:lnTo>
                  <a:lnTo>
                    <a:pt x="1790" y="805"/>
                  </a:lnTo>
                  <a:lnTo>
                    <a:pt x="1790" y="799"/>
                  </a:lnTo>
                  <a:lnTo>
                    <a:pt x="1790" y="797"/>
                  </a:lnTo>
                  <a:lnTo>
                    <a:pt x="1789" y="795"/>
                  </a:lnTo>
                  <a:lnTo>
                    <a:pt x="1787" y="792"/>
                  </a:lnTo>
                  <a:lnTo>
                    <a:pt x="1783" y="791"/>
                  </a:lnTo>
                  <a:lnTo>
                    <a:pt x="1783" y="791"/>
                  </a:lnTo>
                  <a:lnTo>
                    <a:pt x="1776" y="798"/>
                  </a:lnTo>
                  <a:lnTo>
                    <a:pt x="1776" y="798"/>
                  </a:lnTo>
                  <a:close/>
                  <a:moveTo>
                    <a:pt x="1656" y="106"/>
                  </a:moveTo>
                  <a:lnTo>
                    <a:pt x="1656" y="106"/>
                  </a:lnTo>
                  <a:lnTo>
                    <a:pt x="1650" y="99"/>
                  </a:lnTo>
                  <a:lnTo>
                    <a:pt x="1650" y="99"/>
                  </a:lnTo>
                  <a:lnTo>
                    <a:pt x="1648" y="100"/>
                  </a:lnTo>
                  <a:lnTo>
                    <a:pt x="1648" y="100"/>
                  </a:lnTo>
                  <a:lnTo>
                    <a:pt x="1649" y="111"/>
                  </a:lnTo>
                  <a:lnTo>
                    <a:pt x="1649" y="111"/>
                  </a:lnTo>
                  <a:lnTo>
                    <a:pt x="1656" y="113"/>
                  </a:lnTo>
                  <a:lnTo>
                    <a:pt x="1661" y="114"/>
                  </a:lnTo>
                  <a:lnTo>
                    <a:pt x="1661" y="114"/>
                  </a:lnTo>
                  <a:lnTo>
                    <a:pt x="1666" y="114"/>
                  </a:lnTo>
                  <a:lnTo>
                    <a:pt x="1668" y="111"/>
                  </a:lnTo>
                  <a:lnTo>
                    <a:pt x="1668" y="111"/>
                  </a:lnTo>
                  <a:lnTo>
                    <a:pt x="1670" y="110"/>
                  </a:lnTo>
                  <a:lnTo>
                    <a:pt x="1670" y="107"/>
                  </a:lnTo>
                  <a:lnTo>
                    <a:pt x="1670" y="107"/>
                  </a:lnTo>
                  <a:lnTo>
                    <a:pt x="1666" y="106"/>
                  </a:lnTo>
                  <a:lnTo>
                    <a:pt x="1661" y="104"/>
                  </a:lnTo>
                  <a:lnTo>
                    <a:pt x="1661" y="104"/>
                  </a:lnTo>
                  <a:lnTo>
                    <a:pt x="1656" y="106"/>
                  </a:lnTo>
                  <a:lnTo>
                    <a:pt x="1656" y="106"/>
                  </a:lnTo>
                  <a:close/>
                  <a:moveTo>
                    <a:pt x="922" y="198"/>
                  </a:moveTo>
                  <a:lnTo>
                    <a:pt x="922" y="198"/>
                  </a:lnTo>
                  <a:lnTo>
                    <a:pt x="953" y="203"/>
                  </a:lnTo>
                  <a:lnTo>
                    <a:pt x="953" y="203"/>
                  </a:lnTo>
                  <a:lnTo>
                    <a:pt x="947" y="194"/>
                  </a:lnTo>
                  <a:lnTo>
                    <a:pt x="944" y="191"/>
                  </a:lnTo>
                  <a:lnTo>
                    <a:pt x="940" y="191"/>
                  </a:lnTo>
                  <a:lnTo>
                    <a:pt x="937" y="191"/>
                  </a:lnTo>
                  <a:lnTo>
                    <a:pt x="933" y="193"/>
                  </a:lnTo>
                  <a:lnTo>
                    <a:pt x="922" y="198"/>
                  </a:lnTo>
                  <a:lnTo>
                    <a:pt x="922" y="198"/>
                  </a:lnTo>
                  <a:close/>
                  <a:moveTo>
                    <a:pt x="494" y="106"/>
                  </a:moveTo>
                  <a:lnTo>
                    <a:pt x="494" y="106"/>
                  </a:lnTo>
                  <a:lnTo>
                    <a:pt x="519" y="96"/>
                  </a:lnTo>
                  <a:lnTo>
                    <a:pt x="519" y="96"/>
                  </a:lnTo>
                  <a:lnTo>
                    <a:pt x="498" y="89"/>
                  </a:lnTo>
                  <a:lnTo>
                    <a:pt x="498" y="89"/>
                  </a:lnTo>
                  <a:lnTo>
                    <a:pt x="496" y="93"/>
                  </a:lnTo>
                  <a:lnTo>
                    <a:pt x="493" y="97"/>
                  </a:lnTo>
                  <a:lnTo>
                    <a:pt x="493" y="101"/>
                  </a:lnTo>
                  <a:lnTo>
                    <a:pt x="494" y="106"/>
                  </a:lnTo>
                  <a:lnTo>
                    <a:pt x="494" y="106"/>
                  </a:lnTo>
                  <a:close/>
                  <a:moveTo>
                    <a:pt x="545" y="1049"/>
                  </a:moveTo>
                  <a:lnTo>
                    <a:pt x="545" y="1049"/>
                  </a:lnTo>
                  <a:lnTo>
                    <a:pt x="530" y="1044"/>
                  </a:lnTo>
                  <a:lnTo>
                    <a:pt x="530" y="1044"/>
                  </a:lnTo>
                  <a:lnTo>
                    <a:pt x="529" y="1051"/>
                  </a:lnTo>
                  <a:lnTo>
                    <a:pt x="529" y="1055"/>
                  </a:lnTo>
                  <a:lnTo>
                    <a:pt x="530" y="1057"/>
                  </a:lnTo>
                  <a:lnTo>
                    <a:pt x="533" y="1058"/>
                  </a:lnTo>
                  <a:lnTo>
                    <a:pt x="533" y="1058"/>
                  </a:lnTo>
                  <a:lnTo>
                    <a:pt x="536" y="1060"/>
                  </a:lnTo>
                  <a:lnTo>
                    <a:pt x="540" y="1058"/>
                  </a:lnTo>
                  <a:lnTo>
                    <a:pt x="543" y="1054"/>
                  </a:lnTo>
                  <a:lnTo>
                    <a:pt x="545" y="1049"/>
                  </a:lnTo>
                  <a:lnTo>
                    <a:pt x="545" y="1049"/>
                  </a:lnTo>
                  <a:close/>
                  <a:moveTo>
                    <a:pt x="986" y="283"/>
                  </a:moveTo>
                  <a:lnTo>
                    <a:pt x="986" y="283"/>
                  </a:lnTo>
                  <a:lnTo>
                    <a:pt x="995" y="279"/>
                  </a:lnTo>
                  <a:lnTo>
                    <a:pt x="1000" y="276"/>
                  </a:lnTo>
                  <a:lnTo>
                    <a:pt x="1002" y="272"/>
                  </a:lnTo>
                  <a:lnTo>
                    <a:pt x="1002" y="272"/>
                  </a:lnTo>
                  <a:lnTo>
                    <a:pt x="986" y="262"/>
                  </a:lnTo>
                  <a:lnTo>
                    <a:pt x="986" y="262"/>
                  </a:lnTo>
                  <a:lnTo>
                    <a:pt x="986" y="283"/>
                  </a:lnTo>
                  <a:lnTo>
                    <a:pt x="986" y="283"/>
                  </a:lnTo>
                  <a:close/>
                  <a:moveTo>
                    <a:pt x="1801" y="820"/>
                  </a:moveTo>
                  <a:lnTo>
                    <a:pt x="1801" y="820"/>
                  </a:lnTo>
                  <a:lnTo>
                    <a:pt x="1796" y="831"/>
                  </a:lnTo>
                  <a:lnTo>
                    <a:pt x="1796" y="831"/>
                  </a:lnTo>
                  <a:lnTo>
                    <a:pt x="1818" y="831"/>
                  </a:lnTo>
                  <a:lnTo>
                    <a:pt x="1818" y="831"/>
                  </a:lnTo>
                  <a:lnTo>
                    <a:pt x="1815" y="826"/>
                  </a:lnTo>
                  <a:lnTo>
                    <a:pt x="1814" y="823"/>
                  </a:lnTo>
                  <a:lnTo>
                    <a:pt x="1810" y="821"/>
                  </a:lnTo>
                  <a:lnTo>
                    <a:pt x="1801" y="820"/>
                  </a:lnTo>
                  <a:lnTo>
                    <a:pt x="1801" y="820"/>
                  </a:lnTo>
                  <a:close/>
                  <a:moveTo>
                    <a:pt x="446" y="852"/>
                  </a:moveTo>
                  <a:lnTo>
                    <a:pt x="446" y="852"/>
                  </a:lnTo>
                  <a:lnTo>
                    <a:pt x="447" y="846"/>
                  </a:lnTo>
                  <a:lnTo>
                    <a:pt x="447" y="842"/>
                  </a:lnTo>
                  <a:lnTo>
                    <a:pt x="446" y="838"/>
                  </a:lnTo>
                  <a:lnTo>
                    <a:pt x="442" y="834"/>
                  </a:lnTo>
                  <a:lnTo>
                    <a:pt x="442" y="834"/>
                  </a:lnTo>
                  <a:lnTo>
                    <a:pt x="437" y="834"/>
                  </a:lnTo>
                  <a:lnTo>
                    <a:pt x="435" y="834"/>
                  </a:lnTo>
                  <a:lnTo>
                    <a:pt x="432" y="837"/>
                  </a:lnTo>
                  <a:lnTo>
                    <a:pt x="431" y="839"/>
                  </a:lnTo>
                  <a:lnTo>
                    <a:pt x="431" y="839"/>
                  </a:lnTo>
                  <a:lnTo>
                    <a:pt x="446" y="852"/>
                  </a:lnTo>
                  <a:lnTo>
                    <a:pt x="446" y="852"/>
                  </a:lnTo>
                  <a:close/>
                  <a:moveTo>
                    <a:pt x="1726" y="56"/>
                  </a:moveTo>
                  <a:lnTo>
                    <a:pt x="1726" y="56"/>
                  </a:lnTo>
                  <a:lnTo>
                    <a:pt x="1724" y="54"/>
                  </a:lnTo>
                  <a:lnTo>
                    <a:pt x="1722" y="53"/>
                  </a:lnTo>
                  <a:lnTo>
                    <a:pt x="1722" y="53"/>
                  </a:lnTo>
                  <a:lnTo>
                    <a:pt x="1702" y="60"/>
                  </a:lnTo>
                  <a:lnTo>
                    <a:pt x="1702" y="60"/>
                  </a:lnTo>
                  <a:lnTo>
                    <a:pt x="1706" y="64"/>
                  </a:lnTo>
                  <a:lnTo>
                    <a:pt x="1710" y="65"/>
                  </a:lnTo>
                  <a:lnTo>
                    <a:pt x="1715" y="65"/>
                  </a:lnTo>
                  <a:lnTo>
                    <a:pt x="1721" y="65"/>
                  </a:lnTo>
                  <a:lnTo>
                    <a:pt x="1721" y="65"/>
                  </a:lnTo>
                  <a:lnTo>
                    <a:pt x="1724" y="63"/>
                  </a:lnTo>
                  <a:lnTo>
                    <a:pt x="1726" y="61"/>
                  </a:lnTo>
                  <a:lnTo>
                    <a:pt x="1726" y="56"/>
                  </a:lnTo>
                  <a:lnTo>
                    <a:pt x="1726" y="56"/>
                  </a:lnTo>
                  <a:close/>
                  <a:moveTo>
                    <a:pt x="885" y="380"/>
                  </a:moveTo>
                  <a:lnTo>
                    <a:pt x="885" y="380"/>
                  </a:lnTo>
                  <a:lnTo>
                    <a:pt x="889" y="396"/>
                  </a:lnTo>
                  <a:lnTo>
                    <a:pt x="889" y="396"/>
                  </a:lnTo>
                  <a:lnTo>
                    <a:pt x="894" y="398"/>
                  </a:lnTo>
                  <a:lnTo>
                    <a:pt x="894" y="398"/>
                  </a:lnTo>
                  <a:lnTo>
                    <a:pt x="893" y="394"/>
                  </a:lnTo>
                  <a:lnTo>
                    <a:pt x="894" y="391"/>
                  </a:lnTo>
                  <a:lnTo>
                    <a:pt x="896" y="389"/>
                  </a:lnTo>
                  <a:lnTo>
                    <a:pt x="899" y="387"/>
                  </a:lnTo>
                  <a:lnTo>
                    <a:pt x="904" y="384"/>
                  </a:lnTo>
                  <a:lnTo>
                    <a:pt x="911" y="380"/>
                  </a:lnTo>
                  <a:lnTo>
                    <a:pt x="911" y="380"/>
                  </a:lnTo>
                  <a:lnTo>
                    <a:pt x="885" y="380"/>
                  </a:lnTo>
                  <a:lnTo>
                    <a:pt x="885" y="380"/>
                  </a:lnTo>
                  <a:close/>
                  <a:moveTo>
                    <a:pt x="775" y="839"/>
                  </a:moveTo>
                  <a:lnTo>
                    <a:pt x="775" y="839"/>
                  </a:lnTo>
                  <a:lnTo>
                    <a:pt x="784" y="839"/>
                  </a:lnTo>
                  <a:lnTo>
                    <a:pt x="791" y="839"/>
                  </a:lnTo>
                  <a:lnTo>
                    <a:pt x="797" y="837"/>
                  </a:lnTo>
                  <a:lnTo>
                    <a:pt x="803" y="833"/>
                  </a:lnTo>
                  <a:lnTo>
                    <a:pt x="803" y="833"/>
                  </a:lnTo>
                  <a:lnTo>
                    <a:pt x="793" y="830"/>
                  </a:lnTo>
                  <a:lnTo>
                    <a:pt x="786" y="830"/>
                  </a:lnTo>
                  <a:lnTo>
                    <a:pt x="781" y="833"/>
                  </a:lnTo>
                  <a:lnTo>
                    <a:pt x="775" y="839"/>
                  </a:lnTo>
                  <a:lnTo>
                    <a:pt x="775" y="839"/>
                  </a:lnTo>
                  <a:close/>
                  <a:moveTo>
                    <a:pt x="786" y="935"/>
                  </a:moveTo>
                  <a:lnTo>
                    <a:pt x="786" y="935"/>
                  </a:lnTo>
                  <a:lnTo>
                    <a:pt x="789" y="936"/>
                  </a:lnTo>
                  <a:lnTo>
                    <a:pt x="789" y="936"/>
                  </a:lnTo>
                  <a:lnTo>
                    <a:pt x="795" y="935"/>
                  </a:lnTo>
                  <a:lnTo>
                    <a:pt x="797" y="934"/>
                  </a:lnTo>
                  <a:lnTo>
                    <a:pt x="799" y="932"/>
                  </a:lnTo>
                  <a:lnTo>
                    <a:pt x="799" y="932"/>
                  </a:lnTo>
                  <a:lnTo>
                    <a:pt x="802" y="924"/>
                  </a:lnTo>
                  <a:lnTo>
                    <a:pt x="802" y="916"/>
                  </a:lnTo>
                  <a:lnTo>
                    <a:pt x="802" y="916"/>
                  </a:lnTo>
                  <a:lnTo>
                    <a:pt x="799" y="914"/>
                  </a:lnTo>
                  <a:lnTo>
                    <a:pt x="799" y="914"/>
                  </a:lnTo>
                  <a:lnTo>
                    <a:pt x="796" y="916"/>
                  </a:lnTo>
                  <a:lnTo>
                    <a:pt x="795" y="918"/>
                  </a:lnTo>
                  <a:lnTo>
                    <a:pt x="795" y="918"/>
                  </a:lnTo>
                  <a:lnTo>
                    <a:pt x="795" y="923"/>
                  </a:lnTo>
                  <a:lnTo>
                    <a:pt x="793" y="928"/>
                  </a:lnTo>
                  <a:lnTo>
                    <a:pt x="789" y="931"/>
                  </a:lnTo>
                  <a:lnTo>
                    <a:pt x="786" y="935"/>
                  </a:lnTo>
                  <a:lnTo>
                    <a:pt x="786" y="935"/>
                  </a:lnTo>
                  <a:close/>
                  <a:moveTo>
                    <a:pt x="1300" y="779"/>
                  </a:moveTo>
                  <a:lnTo>
                    <a:pt x="1300" y="779"/>
                  </a:lnTo>
                  <a:lnTo>
                    <a:pt x="1295" y="776"/>
                  </a:lnTo>
                  <a:lnTo>
                    <a:pt x="1290" y="773"/>
                  </a:lnTo>
                  <a:lnTo>
                    <a:pt x="1286" y="772"/>
                  </a:lnTo>
                  <a:lnTo>
                    <a:pt x="1281" y="773"/>
                  </a:lnTo>
                  <a:lnTo>
                    <a:pt x="1281" y="773"/>
                  </a:lnTo>
                  <a:lnTo>
                    <a:pt x="1283" y="788"/>
                  </a:lnTo>
                  <a:lnTo>
                    <a:pt x="1283" y="788"/>
                  </a:lnTo>
                  <a:lnTo>
                    <a:pt x="1300" y="779"/>
                  </a:lnTo>
                  <a:lnTo>
                    <a:pt x="1300" y="779"/>
                  </a:lnTo>
                  <a:close/>
                  <a:moveTo>
                    <a:pt x="1148" y="810"/>
                  </a:moveTo>
                  <a:lnTo>
                    <a:pt x="1148" y="810"/>
                  </a:lnTo>
                  <a:lnTo>
                    <a:pt x="1156" y="819"/>
                  </a:lnTo>
                  <a:lnTo>
                    <a:pt x="1156" y="819"/>
                  </a:lnTo>
                  <a:lnTo>
                    <a:pt x="1157" y="820"/>
                  </a:lnTo>
                  <a:lnTo>
                    <a:pt x="1160" y="821"/>
                  </a:lnTo>
                  <a:lnTo>
                    <a:pt x="1163" y="821"/>
                  </a:lnTo>
                  <a:lnTo>
                    <a:pt x="1166" y="820"/>
                  </a:lnTo>
                  <a:lnTo>
                    <a:pt x="1166" y="820"/>
                  </a:lnTo>
                  <a:lnTo>
                    <a:pt x="1169" y="819"/>
                  </a:lnTo>
                  <a:lnTo>
                    <a:pt x="1171" y="816"/>
                  </a:lnTo>
                  <a:lnTo>
                    <a:pt x="1173" y="813"/>
                  </a:lnTo>
                  <a:lnTo>
                    <a:pt x="1170" y="809"/>
                  </a:lnTo>
                  <a:lnTo>
                    <a:pt x="1170" y="809"/>
                  </a:lnTo>
                  <a:lnTo>
                    <a:pt x="1148" y="810"/>
                  </a:lnTo>
                  <a:lnTo>
                    <a:pt x="1148" y="810"/>
                  </a:lnTo>
                  <a:close/>
                  <a:moveTo>
                    <a:pt x="1153" y="709"/>
                  </a:moveTo>
                  <a:lnTo>
                    <a:pt x="1153" y="709"/>
                  </a:lnTo>
                  <a:lnTo>
                    <a:pt x="1151" y="704"/>
                  </a:lnTo>
                  <a:lnTo>
                    <a:pt x="1149" y="701"/>
                  </a:lnTo>
                  <a:lnTo>
                    <a:pt x="1148" y="700"/>
                  </a:lnTo>
                  <a:lnTo>
                    <a:pt x="1148" y="700"/>
                  </a:lnTo>
                  <a:lnTo>
                    <a:pt x="1142" y="698"/>
                  </a:lnTo>
                  <a:lnTo>
                    <a:pt x="1137" y="701"/>
                  </a:lnTo>
                  <a:lnTo>
                    <a:pt x="1137" y="701"/>
                  </a:lnTo>
                  <a:lnTo>
                    <a:pt x="1135" y="702"/>
                  </a:lnTo>
                  <a:lnTo>
                    <a:pt x="1134" y="705"/>
                  </a:lnTo>
                  <a:lnTo>
                    <a:pt x="1134" y="708"/>
                  </a:lnTo>
                  <a:lnTo>
                    <a:pt x="1137" y="711"/>
                  </a:lnTo>
                  <a:lnTo>
                    <a:pt x="1137" y="711"/>
                  </a:lnTo>
                  <a:lnTo>
                    <a:pt x="1153" y="709"/>
                  </a:lnTo>
                  <a:lnTo>
                    <a:pt x="1153" y="709"/>
                  </a:lnTo>
                  <a:close/>
                  <a:moveTo>
                    <a:pt x="331" y="409"/>
                  </a:moveTo>
                  <a:lnTo>
                    <a:pt x="331" y="409"/>
                  </a:lnTo>
                  <a:lnTo>
                    <a:pt x="325" y="409"/>
                  </a:lnTo>
                  <a:lnTo>
                    <a:pt x="321" y="407"/>
                  </a:lnTo>
                  <a:lnTo>
                    <a:pt x="316" y="407"/>
                  </a:lnTo>
                  <a:lnTo>
                    <a:pt x="313" y="407"/>
                  </a:lnTo>
                  <a:lnTo>
                    <a:pt x="310" y="409"/>
                  </a:lnTo>
                  <a:lnTo>
                    <a:pt x="310" y="409"/>
                  </a:lnTo>
                  <a:lnTo>
                    <a:pt x="316" y="412"/>
                  </a:lnTo>
                  <a:lnTo>
                    <a:pt x="320" y="417"/>
                  </a:lnTo>
                  <a:lnTo>
                    <a:pt x="324" y="421"/>
                  </a:lnTo>
                  <a:lnTo>
                    <a:pt x="331" y="424"/>
                  </a:lnTo>
                  <a:lnTo>
                    <a:pt x="331" y="424"/>
                  </a:lnTo>
                  <a:lnTo>
                    <a:pt x="331" y="409"/>
                  </a:lnTo>
                  <a:lnTo>
                    <a:pt x="331" y="409"/>
                  </a:lnTo>
                  <a:close/>
                  <a:moveTo>
                    <a:pt x="2057" y="165"/>
                  </a:moveTo>
                  <a:lnTo>
                    <a:pt x="2057" y="165"/>
                  </a:lnTo>
                  <a:lnTo>
                    <a:pt x="2044" y="180"/>
                  </a:lnTo>
                  <a:lnTo>
                    <a:pt x="2044" y="180"/>
                  </a:lnTo>
                  <a:lnTo>
                    <a:pt x="2059" y="187"/>
                  </a:lnTo>
                  <a:lnTo>
                    <a:pt x="2059" y="187"/>
                  </a:lnTo>
                  <a:lnTo>
                    <a:pt x="2057" y="180"/>
                  </a:lnTo>
                  <a:lnTo>
                    <a:pt x="2057" y="178"/>
                  </a:lnTo>
                  <a:lnTo>
                    <a:pt x="2057" y="175"/>
                  </a:lnTo>
                  <a:lnTo>
                    <a:pt x="2057" y="175"/>
                  </a:lnTo>
                  <a:lnTo>
                    <a:pt x="2060" y="171"/>
                  </a:lnTo>
                  <a:lnTo>
                    <a:pt x="2060" y="169"/>
                  </a:lnTo>
                  <a:lnTo>
                    <a:pt x="2057" y="165"/>
                  </a:lnTo>
                  <a:lnTo>
                    <a:pt x="2057" y="165"/>
                  </a:lnTo>
                  <a:close/>
                  <a:moveTo>
                    <a:pt x="1992" y="330"/>
                  </a:moveTo>
                  <a:lnTo>
                    <a:pt x="1992" y="330"/>
                  </a:lnTo>
                  <a:lnTo>
                    <a:pt x="1984" y="331"/>
                  </a:lnTo>
                  <a:lnTo>
                    <a:pt x="1977" y="330"/>
                  </a:lnTo>
                  <a:lnTo>
                    <a:pt x="1972" y="330"/>
                  </a:lnTo>
                  <a:lnTo>
                    <a:pt x="1965" y="331"/>
                  </a:lnTo>
                  <a:lnTo>
                    <a:pt x="1965" y="331"/>
                  </a:lnTo>
                  <a:lnTo>
                    <a:pt x="1974" y="337"/>
                  </a:lnTo>
                  <a:lnTo>
                    <a:pt x="1974" y="337"/>
                  </a:lnTo>
                  <a:lnTo>
                    <a:pt x="1988" y="344"/>
                  </a:lnTo>
                  <a:lnTo>
                    <a:pt x="1988" y="344"/>
                  </a:lnTo>
                  <a:lnTo>
                    <a:pt x="1992" y="330"/>
                  </a:lnTo>
                  <a:lnTo>
                    <a:pt x="1992" y="330"/>
                  </a:lnTo>
                  <a:close/>
                  <a:moveTo>
                    <a:pt x="1121" y="90"/>
                  </a:moveTo>
                  <a:lnTo>
                    <a:pt x="1121" y="90"/>
                  </a:lnTo>
                  <a:lnTo>
                    <a:pt x="1108" y="86"/>
                  </a:lnTo>
                  <a:lnTo>
                    <a:pt x="1099" y="86"/>
                  </a:lnTo>
                  <a:lnTo>
                    <a:pt x="1098" y="88"/>
                  </a:lnTo>
                  <a:lnTo>
                    <a:pt x="1097" y="89"/>
                  </a:lnTo>
                  <a:lnTo>
                    <a:pt x="1097" y="97"/>
                  </a:lnTo>
                  <a:lnTo>
                    <a:pt x="1097" y="97"/>
                  </a:lnTo>
                  <a:lnTo>
                    <a:pt x="1099" y="96"/>
                  </a:lnTo>
                  <a:lnTo>
                    <a:pt x="1102" y="95"/>
                  </a:lnTo>
                  <a:lnTo>
                    <a:pt x="1109" y="95"/>
                  </a:lnTo>
                  <a:lnTo>
                    <a:pt x="1115" y="95"/>
                  </a:lnTo>
                  <a:lnTo>
                    <a:pt x="1119" y="93"/>
                  </a:lnTo>
                  <a:lnTo>
                    <a:pt x="1121" y="90"/>
                  </a:lnTo>
                  <a:lnTo>
                    <a:pt x="1121" y="90"/>
                  </a:lnTo>
                  <a:close/>
                  <a:moveTo>
                    <a:pt x="1535" y="385"/>
                  </a:moveTo>
                  <a:lnTo>
                    <a:pt x="1535" y="385"/>
                  </a:lnTo>
                  <a:lnTo>
                    <a:pt x="1542" y="391"/>
                  </a:lnTo>
                  <a:lnTo>
                    <a:pt x="1544" y="392"/>
                  </a:lnTo>
                  <a:lnTo>
                    <a:pt x="1546" y="392"/>
                  </a:lnTo>
                  <a:lnTo>
                    <a:pt x="1549" y="392"/>
                  </a:lnTo>
                  <a:lnTo>
                    <a:pt x="1551" y="389"/>
                  </a:lnTo>
                  <a:lnTo>
                    <a:pt x="1559" y="383"/>
                  </a:lnTo>
                  <a:lnTo>
                    <a:pt x="1559" y="383"/>
                  </a:lnTo>
                  <a:lnTo>
                    <a:pt x="1552" y="381"/>
                  </a:lnTo>
                  <a:lnTo>
                    <a:pt x="1546" y="381"/>
                  </a:lnTo>
                  <a:lnTo>
                    <a:pt x="1541" y="381"/>
                  </a:lnTo>
                  <a:lnTo>
                    <a:pt x="1535" y="385"/>
                  </a:lnTo>
                  <a:lnTo>
                    <a:pt x="1535" y="385"/>
                  </a:lnTo>
                  <a:close/>
                  <a:moveTo>
                    <a:pt x="1109" y="909"/>
                  </a:moveTo>
                  <a:lnTo>
                    <a:pt x="1109" y="909"/>
                  </a:lnTo>
                  <a:lnTo>
                    <a:pt x="1112" y="913"/>
                  </a:lnTo>
                  <a:lnTo>
                    <a:pt x="1112" y="913"/>
                  </a:lnTo>
                  <a:lnTo>
                    <a:pt x="1117" y="914"/>
                  </a:lnTo>
                  <a:lnTo>
                    <a:pt x="1121" y="914"/>
                  </a:lnTo>
                  <a:lnTo>
                    <a:pt x="1126" y="916"/>
                  </a:lnTo>
                  <a:lnTo>
                    <a:pt x="1131" y="917"/>
                  </a:lnTo>
                  <a:lnTo>
                    <a:pt x="1131" y="917"/>
                  </a:lnTo>
                  <a:lnTo>
                    <a:pt x="1133" y="917"/>
                  </a:lnTo>
                  <a:lnTo>
                    <a:pt x="1134" y="916"/>
                  </a:lnTo>
                  <a:lnTo>
                    <a:pt x="1135" y="913"/>
                  </a:lnTo>
                  <a:lnTo>
                    <a:pt x="1135" y="909"/>
                  </a:lnTo>
                  <a:lnTo>
                    <a:pt x="1135" y="909"/>
                  </a:lnTo>
                  <a:lnTo>
                    <a:pt x="1133" y="910"/>
                  </a:lnTo>
                  <a:lnTo>
                    <a:pt x="1128" y="910"/>
                  </a:lnTo>
                  <a:lnTo>
                    <a:pt x="1123" y="907"/>
                  </a:lnTo>
                  <a:lnTo>
                    <a:pt x="1116" y="906"/>
                  </a:lnTo>
                  <a:lnTo>
                    <a:pt x="1113" y="907"/>
                  </a:lnTo>
                  <a:lnTo>
                    <a:pt x="1109" y="909"/>
                  </a:lnTo>
                  <a:lnTo>
                    <a:pt x="1109" y="909"/>
                  </a:lnTo>
                  <a:close/>
                  <a:moveTo>
                    <a:pt x="638" y="301"/>
                  </a:moveTo>
                  <a:lnTo>
                    <a:pt x="638" y="301"/>
                  </a:lnTo>
                  <a:lnTo>
                    <a:pt x="649" y="304"/>
                  </a:lnTo>
                  <a:lnTo>
                    <a:pt x="655" y="304"/>
                  </a:lnTo>
                  <a:lnTo>
                    <a:pt x="659" y="302"/>
                  </a:lnTo>
                  <a:lnTo>
                    <a:pt x="662" y="298"/>
                  </a:lnTo>
                  <a:lnTo>
                    <a:pt x="662" y="298"/>
                  </a:lnTo>
                  <a:lnTo>
                    <a:pt x="651" y="294"/>
                  </a:lnTo>
                  <a:lnTo>
                    <a:pt x="645" y="294"/>
                  </a:lnTo>
                  <a:lnTo>
                    <a:pt x="642" y="294"/>
                  </a:lnTo>
                  <a:lnTo>
                    <a:pt x="641" y="295"/>
                  </a:lnTo>
                  <a:lnTo>
                    <a:pt x="638" y="301"/>
                  </a:lnTo>
                  <a:lnTo>
                    <a:pt x="638" y="301"/>
                  </a:lnTo>
                  <a:close/>
                  <a:moveTo>
                    <a:pt x="1396" y="885"/>
                  </a:moveTo>
                  <a:lnTo>
                    <a:pt x="1396" y="885"/>
                  </a:lnTo>
                  <a:lnTo>
                    <a:pt x="1393" y="881"/>
                  </a:lnTo>
                  <a:lnTo>
                    <a:pt x="1390" y="880"/>
                  </a:lnTo>
                  <a:lnTo>
                    <a:pt x="1383" y="878"/>
                  </a:lnTo>
                  <a:lnTo>
                    <a:pt x="1372" y="877"/>
                  </a:lnTo>
                  <a:lnTo>
                    <a:pt x="1372" y="877"/>
                  </a:lnTo>
                  <a:lnTo>
                    <a:pt x="1375" y="888"/>
                  </a:lnTo>
                  <a:lnTo>
                    <a:pt x="1375" y="888"/>
                  </a:lnTo>
                  <a:lnTo>
                    <a:pt x="1396" y="885"/>
                  </a:lnTo>
                  <a:lnTo>
                    <a:pt x="1396" y="885"/>
                  </a:lnTo>
                  <a:close/>
                  <a:moveTo>
                    <a:pt x="1422" y="165"/>
                  </a:moveTo>
                  <a:lnTo>
                    <a:pt x="1422" y="165"/>
                  </a:lnTo>
                  <a:lnTo>
                    <a:pt x="1425" y="157"/>
                  </a:lnTo>
                  <a:lnTo>
                    <a:pt x="1426" y="154"/>
                  </a:lnTo>
                  <a:lnTo>
                    <a:pt x="1425" y="150"/>
                  </a:lnTo>
                  <a:lnTo>
                    <a:pt x="1425" y="150"/>
                  </a:lnTo>
                  <a:lnTo>
                    <a:pt x="1423" y="149"/>
                  </a:lnTo>
                  <a:lnTo>
                    <a:pt x="1421" y="149"/>
                  </a:lnTo>
                  <a:lnTo>
                    <a:pt x="1414" y="146"/>
                  </a:lnTo>
                  <a:lnTo>
                    <a:pt x="1414" y="146"/>
                  </a:lnTo>
                  <a:lnTo>
                    <a:pt x="1414" y="157"/>
                  </a:lnTo>
                  <a:lnTo>
                    <a:pt x="1416" y="161"/>
                  </a:lnTo>
                  <a:lnTo>
                    <a:pt x="1419" y="164"/>
                  </a:lnTo>
                  <a:lnTo>
                    <a:pt x="1422" y="165"/>
                  </a:lnTo>
                  <a:lnTo>
                    <a:pt x="1422" y="165"/>
                  </a:lnTo>
                  <a:close/>
                  <a:moveTo>
                    <a:pt x="526" y="838"/>
                  </a:moveTo>
                  <a:lnTo>
                    <a:pt x="526" y="838"/>
                  </a:lnTo>
                  <a:lnTo>
                    <a:pt x="525" y="855"/>
                  </a:lnTo>
                  <a:lnTo>
                    <a:pt x="525" y="855"/>
                  </a:lnTo>
                  <a:lnTo>
                    <a:pt x="540" y="852"/>
                  </a:lnTo>
                  <a:lnTo>
                    <a:pt x="540" y="852"/>
                  </a:lnTo>
                  <a:lnTo>
                    <a:pt x="539" y="845"/>
                  </a:lnTo>
                  <a:lnTo>
                    <a:pt x="537" y="842"/>
                  </a:lnTo>
                  <a:lnTo>
                    <a:pt x="533" y="839"/>
                  </a:lnTo>
                  <a:lnTo>
                    <a:pt x="526" y="838"/>
                  </a:lnTo>
                  <a:lnTo>
                    <a:pt x="526" y="838"/>
                  </a:lnTo>
                  <a:close/>
                  <a:moveTo>
                    <a:pt x="836" y="1017"/>
                  </a:moveTo>
                  <a:lnTo>
                    <a:pt x="836" y="1017"/>
                  </a:lnTo>
                  <a:lnTo>
                    <a:pt x="825" y="1022"/>
                  </a:lnTo>
                  <a:lnTo>
                    <a:pt x="820" y="1025"/>
                  </a:lnTo>
                  <a:lnTo>
                    <a:pt x="818" y="1028"/>
                  </a:lnTo>
                  <a:lnTo>
                    <a:pt x="818" y="1029"/>
                  </a:lnTo>
                  <a:lnTo>
                    <a:pt x="822" y="1033"/>
                  </a:lnTo>
                  <a:lnTo>
                    <a:pt x="822" y="1033"/>
                  </a:lnTo>
                  <a:lnTo>
                    <a:pt x="839" y="1025"/>
                  </a:lnTo>
                  <a:lnTo>
                    <a:pt x="839" y="1025"/>
                  </a:lnTo>
                  <a:lnTo>
                    <a:pt x="836" y="1017"/>
                  </a:lnTo>
                  <a:lnTo>
                    <a:pt x="836" y="1017"/>
                  </a:lnTo>
                  <a:close/>
                  <a:moveTo>
                    <a:pt x="588" y="1046"/>
                  </a:moveTo>
                  <a:lnTo>
                    <a:pt x="588" y="1046"/>
                  </a:lnTo>
                  <a:lnTo>
                    <a:pt x="584" y="1049"/>
                  </a:lnTo>
                  <a:lnTo>
                    <a:pt x="580" y="1050"/>
                  </a:lnTo>
                  <a:lnTo>
                    <a:pt x="577" y="1054"/>
                  </a:lnTo>
                  <a:lnTo>
                    <a:pt x="572" y="1060"/>
                  </a:lnTo>
                  <a:lnTo>
                    <a:pt x="572" y="1060"/>
                  </a:lnTo>
                  <a:lnTo>
                    <a:pt x="579" y="1064"/>
                  </a:lnTo>
                  <a:lnTo>
                    <a:pt x="581" y="1064"/>
                  </a:lnTo>
                  <a:lnTo>
                    <a:pt x="584" y="1062"/>
                  </a:lnTo>
                  <a:lnTo>
                    <a:pt x="586" y="1060"/>
                  </a:lnTo>
                  <a:lnTo>
                    <a:pt x="587" y="1057"/>
                  </a:lnTo>
                  <a:lnTo>
                    <a:pt x="588" y="1046"/>
                  </a:lnTo>
                  <a:lnTo>
                    <a:pt x="588" y="1046"/>
                  </a:lnTo>
                  <a:close/>
                  <a:moveTo>
                    <a:pt x="2057" y="497"/>
                  </a:moveTo>
                  <a:lnTo>
                    <a:pt x="2057" y="497"/>
                  </a:lnTo>
                  <a:lnTo>
                    <a:pt x="2059" y="502"/>
                  </a:lnTo>
                  <a:lnTo>
                    <a:pt x="2060" y="504"/>
                  </a:lnTo>
                  <a:lnTo>
                    <a:pt x="2063" y="506"/>
                  </a:lnTo>
                  <a:lnTo>
                    <a:pt x="2067" y="506"/>
                  </a:lnTo>
                  <a:lnTo>
                    <a:pt x="2067" y="506"/>
                  </a:lnTo>
                  <a:lnTo>
                    <a:pt x="2073" y="504"/>
                  </a:lnTo>
                  <a:lnTo>
                    <a:pt x="2078" y="500"/>
                  </a:lnTo>
                  <a:lnTo>
                    <a:pt x="2078" y="500"/>
                  </a:lnTo>
                  <a:lnTo>
                    <a:pt x="2080" y="499"/>
                  </a:lnTo>
                  <a:lnTo>
                    <a:pt x="2078" y="496"/>
                  </a:lnTo>
                  <a:lnTo>
                    <a:pt x="2075" y="495"/>
                  </a:lnTo>
                  <a:lnTo>
                    <a:pt x="2073" y="495"/>
                  </a:lnTo>
                  <a:lnTo>
                    <a:pt x="2073" y="495"/>
                  </a:lnTo>
                  <a:lnTo>
                    <a:pt x="2057" y="497"/>
                  </a:lnTo>
                  <a:lnTo>
                    <a:pt x="2057" y="497"/>
                  </a:lnTo>
                  <a:close/>
                  <a:moveTo>
                    <a:pt x="354" y="1068"/>
                  </a:moveTo>
                  <a:lnTo>
                    <a:pt x="354" y="1068"/>
                  </a:lnTo>
                  <a:lnTo>
                    <a:pt x="347" y="1069"/>
                  </a:lnTo>
                  <a:lnTo>
                    <a:pt x="345" y="1071"/>
                  </a:lnTo>
                  <a:lnTo>
                    <a:pt x="343" y="1072"/>
                  </a:lnTo>
                  <a:lnTo>
                    <a:pt x="343" y="1073"/>
                  </a:lnTo>
                  <a:lnTo>
                    <a:pt x="345" y="1076"/>
                  </a:lnTo>
                  <a:lnTo>
                    <a:pt x="349" y="1085"/>
                  </a:lnTo>
                  <a:lnTo>
                    <a:pt x="349" y="1085"/>
                  </a:lnTo>
                  <a:lnTo>
                    <a:pt x="353" y="1080"/>
                  </a:lnTo>
                  <a:lnTo>
                    <a:pt x="354" y="1076"/>
                  </a:lnTo>
                  <a:lnTo>
                    <a:pt x="354" y="1072"/>
                  </a:lnTo>
                  <a:lnTo>
                    <a:pt x="354" y="1068"/>
                  </a:lnTo>
                  <a:lnTo>
                    <a:pt x="354" y="1068"/>
                  </a:lnTo>
                  <a:close/>
                  <a:moveTo>
                    <a:pt x="1490" y="255"/>
                  </a:moveTo>
                  <a:lnTo>
                    <a:pt x="1490" y="255"/>
                  </a:lnTo>
                  <a:lnTo>
                    <a:pt x="1505" y="237"/>
                  </a:lnTo>
                  <a:lnTo>
                    <a:pt x="1505" y="237"/>
                  </a:lnTo>
                  <a:lnTo>
                    <a:pt x="1501" y="236"/>
                  </a:lnTo>
                  <a:lnTo>
                    <a:pt x="1498" y="236"/>
                  </a:lnTo>
                  <a:lnTo>
                    <a:pt x="1495" y="237"/>
                  </a:lnTo>
                  <a:lnTo>
                    <a:pt x="1494" y="240"/>
                  </a:lnTo>
                  <a:lnTo>
                    <a:pt x="1490" y="243"/>
                  </a:lnTo>
                  <a:lnTo>
                    <a:pt x="1487" y="244"/>
                  </a:lnTo>
                  <a:lnTo>
                    <a:pt x="1484" y="244"/>
                  </a:lnTo>
                  <a:lnTo>
                    <a:pt x="1484" y="244"/>
                  </a:lnTo>
                  <a:lnTo>
                    <a:pt x="1490" y="255"/>
                  </a:lnTo>
                  <a:lnTo>
                    <a:pt x="1490" y="255"/>
                  </a:lnTo>
                  <a:close/>
                  <a:moveTo>
                    <a:pt x="774" y="128"/>
                  </a:moveTo>
                  <a:lnTo>
                    <a:pt x="774" y="128"/>
                  </a:lnTo>
                  <a:lnTo>
                    <a:pt x="778" y="128"/>
                  </a:lnTo>
                  <a:lnTo>
                    <a:pt x="778" y="128"/>
                  </a:lnTo>
                  <a:lnTo>
                    <a:pt x="778" y="125"/>
                  </a:lnTo>
                  <a:lnTo>
                    <a:pt x="778" y="124"/>
                  </a:lnTo>
                  <a:lnTo>
                    <a:pt x="781" y="121"/>
                  </a:lnTo>
                  <a:lnTo>
                    <a:pt x="785" y="117"/>
                  </a:lnTo>
                  <a:lnTo>
                    <a:pt x="785" y="115"/>
                  </a:lnTo>
                  <a:lnTo>
                    <a:pt x="785" y="113"/>
                  </a:lnTo>
                  <a:lnTo>
                    <a:pt x="785" y="113"/>
                  </a:lnTo>
                  <a:lnTo>
                    <a:pt x="761" y="117"/>
                  </a:lnTo>
                  <a:lnTo>
                    <a:pt x="761" y="117"/>
                  </a:lnTo>
                  <a:lnTo>
                    <a:pt x="774" y="128"/>
                  </a:lnTo>
                  <a:lnTo>
                    <a:pt x="774" y="128"/>
                  </a:lnTo>
                  <a:close/>
                  <a:moveTo>
                    <a:pt x="1594" y="705"/>
                  </a:moveTo>
                  <a:lnTo>
                    <a:pt x="1594" y="705"/>
                  </a:lnTo>
                  <a:lnTo>
                    <a:pt x="1605" y="702"/>
                  </a:lnTo>
                  <a:lnTo>
                    <a:pt x="1609" y="704"/>
                  </a:lnTo>
                  <a:lnTo>
                    <a:pt x="1613" y="707"/>
                  </a:lnTo>
                  <a:lnTo>
                    <a:pt x="1613" y="707"/>
                  </a:lnTo>
                  <a:lnTo>
                    <a:pt x="1620" y="704"/>
                  </a:lnTo>
                  <a:lnTo>
                    <a:pt x="1620" y="704"/>
                  </a:lnTo>
                  <a:lnTo>
                    <a:pt x="1606" y="694"/>
                  </a:lnTo>
                  <a:lnTo>
                    <a:pt x="1606" y="694"/>
                  </a:lnTo>
                  <a:lnTo>
                    <a:pt x="1598" y="695"/>
                  </a:lnTo>
                  <a:lnTo>
                    <a:pt x="1596" y="697"/>
                  </a:lnTo>
                  <a:lnTo>
                    <a:pt x="1595" y="698"/>
                  </a:lnTo>
                  <a:lnTo>
                    <a:pt x="1594" y="701"/>
                  </a:lnTo>
                  <a:lnTo>
                    <a:pt x="1594" y="705"/>
                  </a:lnTo>
                  <a:lnTo>
                    <a:pt x="1594" y="705"/>
                  </a:lnTo>
                  <a:close/>
                  <a:moveTo>
                    <a:pt x="689" y="834"/>
                  </a:moveTo>
                  <a:lnTo>
                    <a:pt x="689" y="834"/>
                  </a:lnTo>
                  <a:lnTo>
                    <a:pt x="696" y="845"/>
                  </a:lnTo>
                  <a:lnTo>
                    <a:pt x="696" y="845"/>
                  </a:lnTo>
                  <a:lnTo>
                    <a:pt x="703" y="842"/>
                  </a:lnTo>
                  <a:lnTo>
                    <a:pt x="703" y="842"/>
                  </a:lnTo>
                  <a:lnTo>
                    <a:pt x="713" y="841"/>
                  </a:lnTo>
                  <a:lnTo>
                    <a:pt x="713" y="841"/>
                  </a:lnTo>
                  <a:lnTo>
                    <a:pt x="707" y="830"/>
                  </a:lnTo>
                  <a:lnTo>
                    <a:pt x="707" y="830"/>
                  </a:lnTo>
                  <a:lnTo>
                    <a:pt x="701" y="835"/>
                  </a:lnTo>
                  <a:lnTo>
                    <a:pt x="701" y="835"/>
                  </a:lnTo>
                  <a:lnTo>
                    <a:pt x="689" y="834"/>
                  </a:lnTo>
                  <a:lnTo>
                    <a:pt x="689" y="834"/>
                  </a:lnTo>
                  <a:close/>
                  <a:moveTo>
                    <a:pt x="1072" y="911"/>
                  </a:moveTo>
                  <a:lnTo>
                    <a:pt x="1072" y="911"/>
                  </a:lnTo>
                  <a:lnTo>
                    <a:pt x="1070" y="906"/>
                  </a:lnTo>
                  <a:lnTo>
                    <a:pt x="1067" y="902"/>
                  </a:lnTo>
                  <a:lnTo>
                    <a:pt x="1065" y="899"/>
                  </a:lnTo>
                  <a:lnTo>
                    <a:pt x="1062" y="899"/>
                  </a:lnTo>
                  <a:lnTo>
                    <a:pt x="1062" y="899"/>
                  </a:lnTo>
                  <a:lnTo>
                    <a:pt x="1058" y="903"/>
                  </a:lnTo>
                  <a:lnTo>
                    <a:pt x="1056" y="905"/>
                  </a:lnTo>
                  <a:lnTo>
                    <a:pt x="1055" y="906"/>
                  </a:lnTo>
                  <a:lnTo>
                    <a:pt x="1055" y="906"/>
                  </a:lnTo>
                  <a:lnTo>
                    <a:pt x="1058" y="910"/>
                  </a:lnTo>
                  <a:lnTo>
                    <a:pt x="1062" y="911"/>
                  </a:lnTo>
                  <a:lnTo>
                    <a:pt x="1072" y="911"/>
                  </a:lnTo>
                  <a:lnTo>
                    <a:pt x="1072" y="911"/>
                  </a:lnTo>
                  <a:close/>
                  <a:moveTo>
                    <a:pt x="1393" y="831"/>
                  </a:moveTo>
                  <a:lnTo>
                    <a:pt x="1393" y="831"/>
                  </a:lnTo>
                  <a:lnTo>
                    <a:pt x="1383" y="828"/>
                  </a:lnTo>
                  <a:lnTo>
                    <a:pt x="1373" y="827"/>
                  </a:lnTo>
                  <a:lnTo>
                    <a:pt x="1368" y="828"/>
                  </a:lnTo>
                  <a:lnTo>
                    <a:pt x="1362" y="833"/>
                  </a:lnTo>
                  <a:lnTo>
                    <a:pt x="1362" y="833"/>
                  </a:lnTo>
                  <a:lnTo>
                    <a:pt x="1362" y="834"/>
                  </a:lnTo>
                  <a:lnTo>
                    <a:pt x="1364" y="837"/>
                  </a:lnTo>
                  <a:lnTo>
                    <a:pt x="1364" y="837"/>
                  </a:lnTo>
                  <a:lnTo>
                    <a:pt x="1393" y="831"/>
                  </a:lnTo>
                  <a:lnTo>
                    <a:pt x="1393" y="831"/>
                  </a:lnTo>
                  <a:close/>
                  <a:moveTo>
                    <a:pt x="1159" y="61"/>
                  </a:moveTo>
                  <a:lnTo>
                    <a:pt x="1159" y="61"/>
                  </a:lnTo>
                  <a:lnTo>
                    <a:pt x="1163" y="46"/>
                  </a:lnTo>
                  <a:lnTo>
                    <a:pt x="1163" y="46"/>
                  </a:lnTo>
                  <a:lnTo>
                    <a:pt x="1155" y="49"/>
                  </a:lnTo>
                  <a:lnTo>
                    <a:pt x="1151" y="53"/>
                  </a:lnTo>
                  <a:lnTo>
                    <a:pt x="1148" y="57"/>
                  </a:lnTo>
                  <a:lnTo>
                    <a:pt x="1146" y="63"/>
                  </a:lnTo>
                  <a:lnTo>
                    <a:pt x="1146" y="63"/>
                  </a:lnTo>
                  <a:lnTo>
                    <a:pt x="1159" y="61"/>
                  </a:lnTo>
                  <a:lnTo>
                    <a:pt x="1159" y="61"/>
                  </a:lnTo>
                  <a:close/>
                  <a:moveTo>
                    <a:pt x="1873" y="460"/>
                  </a:moveTo>
                  <a:lnTo>
                    <a:pt x="1873" y="460"/>
                  </a:lnTo>
                  <a:lnTo>
                    <a:pt x="1895" y="467"/>
                  </a:lnTo>
                  <a:lnTo>
                    <a:pt x="1895" y="467"/>
                  </a:lnTo>
                  <a:lnTo>
                    <a:pt x="1898" y="464"/>
                  </a:lnTo>
                  <a:lnTo>
                    <a:pt x="1898" y="464"/>
                  </a:lnTo>
                  <a:lnTo>
                    <a:pt x="1891" y="452"/>
                  </a:lnTo>
                  <a:lnTo>
                    <a:pt x="1891" y="452"/>
                  </a:lnTo>
                  <a:lnTo>
                    <a:pt x="1873" y="460"/>
                  </a:lnTo>
                  <a:lnTo>
                    <a:pt x="1873" y="460"/>
                  </a:lnTo>
                  <a:close/>
                  <a:moveTo>
                    <a:pt x="339" y="229"/>
                  </a:moveTo>
                  <a:lnTo>
                    <a:pt x="339" y="229"/>
                  </a:lnTo>
                  <a:lnTo>
                    <a:pt x="321" y="240"/>
                  </a:lnTo>
                  <a:lnTo>
                    <a:pt x="321" y="240"/>
                  </a:lnTo>
                  <a:lnTo>
                    <a:pt x="324" y="243"/>
                  </a:lnTo>
                  <a:lnTo>
                    <a:pt x="324" y="243"/>
                  </a:lnTo>
                  <a:lnTo>
                    <a:pt x="349" y="239"/>
                  </a:lnTo>
                  <a:lnTo>
                    <a:pt x="349" y="239"/>
                  </a:lnTo>
                  <a:lnTo>
                    <a:pt x="339" y="229"/>
                  </a:lnTo>
                  <a:lnTo>
                    <a:pt x="339" y="229"/>
                  </a:lnTo>
                  <a:close/>
                  <a:moveTo>
                    <a:pt x="1596" y="244"/>
                  </a:moveTo>
                  <a:lnTo>
                    <a:pt x="1596" y="244"/>
                  </a:lnTo>
                  <a:lnTo>
                    <a:pt x="1612" y="251"/>
                  </a:lnTo>
                  <a:lnTo>
                    <a:pt x="1612" y="251"/>
                  </a:lnTo>
                  <a:lnTo>
                    <a:pt x="1614" y="250"/>
                  </a:lnTo>
                  <a:lnTo>
                    <a:pt x="1617" y="248"/>
                  </a:lnTo>
                  <a:lnTo>
                    <a:pt x="1617" y="248"/>
                  </a:lnTo>
                  <a:lnTo>
                    <a:pt x="1617" y="245"/>
                  </a:lnTo>
                  <a:lnTo>
                    <a:pt x="1616" y="243"/>
                  </a:lnTo>
                  <a:lnTo>
                    <a:pt x="1616" y="243"/>
                  </a:lnTo>
                  <a:lnTo>
                    <a:pt x="1612" y="241"/>
                  </a:lnTo>
                  <a:lnTo>
                    <a:pt x="1607" y="240"/>
                  </a:lnTo>
                  <a:lnTo>
                    <a:pt x="1602" y="240"/>
                  </a:lnTo>
                  <a:lnTo>
                    <a:pt x="1596" y="244"/>
                  </a:lnTo>
                  <a:lnTo>
                    <a:pt x="1596" y="244"/>
                  </a:lnTo>
                  <a:close/>
                  <a:moveTo>
                    <a:pt x="666" y="108"/>
                  </a:moveTo>
                  <a:lnTo>
                    <a:pt x="666" y="108"/>
                  </a:lnTo>
                  <a:lnTo>
                    <a:pt x="655" y="104"/>
                  </a:lnTo>
                  <a:lnTo>
                    <a:pt x="649" y="104"/>
                  </a:lnTo>
                  <a:lnTo>
                    <a:pt x="644" y="106"/>
                  </a:lnTo>
                  <a:lnTo>
                    <a:pt x="644" y="106"/>
                  </a:lnTo>
                  <a:lnTo>
                    <a:pt x="641" y="107"/>
                  </a:lnTo>
                  <a:lnTo>
                    <a:pt x="640" y="110"/>
                  </a:lnTo>
                  <a:lnTo>
                    <a:pt x="640" y="111"/>
                  </a:lnTo>
                  <a:lnTo>
                    <a:pt x="641" y="115"/>
                  </a:lnTo>
                  <a:lnTo>
                    <a:pt x="641" y="115"/>
                  </a:lnTo>
                  <a:lnTo>
                    <a:pt x="647" y="113"/>
                  </a:lnTo>
                  <a:lnTo>
                    <a:pt x="653" y="111"/>
                  </a:lnTo>
                  <a:lnTo>
                    <a:pt x="653" y="111"/>
                  </a:lnTo>
                  <a:lnTo>
                    <a:pt x="660" y="113"/>
                  </a:lnTo>
                  <a:lnTo>
                    <a:pt x="663" y="111"/>
                  </a:lnTo>
                  <a:lnTo>
                    <a:pt x="666" y="108"/>
                  </a:lnTo>
                  <a:lnTo>
                    <a:pt x="666" y="108"/>
                  </a:lnTo>
                  <a:close/>
                  <a:moveTo>
                    <a:pt x="309" y="695"/>
                  </a:moveTo>
                  <a:lnTo>
                    <a:pt x="309" y="695"/>
                  </a:lnTo>
                  <a:lnTo>
                    <a:pt x="307" y="700"/>
                  </a:lnTo>
                  <a:lnTo>
                    <a:pt x="307" y="700"/>
                  </a:lnTo>
                  <a:lnTo>
                    <a:pt x="321" y="702"/>
                  </a:lnTo>
                  <a:lnTo>
                    <a:pt x="321" y="702"/>
                  </a:lnTo>
                  <a:lnTo>
                    <a:pt x="332" y="690"/>
                  </a:lnTo>
                  <a:lnTo>
                    <a:pt x="332" y="690"/>
                  </a:lnTo>
                  <a:lnTo>
                    <a:pt x="328" y="689"/>
                  </a:lnTo>
                  <a:lnTo>
                    <a:pt x="325" y="689"/>
                  </a:lnTo>
                  <a:lnTo>
                    <a:pt x="320" y="691"/>
                  </a:lnTo>
                  <a:lnTo>
                    <a:pt x="314" y="694"/>
                  </a:lnTo>
                  <a:lnTo>
                    <a:pt x="311" y="695"/>
                  </a:lnTo>
                  <a:lnTo>
                    <a:pt x="309" y="695"/>
                  </a:lnTo>
                  <a:lnTo>
                    <a:pt x="309" y="695"/>
                  </a:lnTo>
                  <a:close/>
                  <a:moveTo>
                    <a:pt x="1123" y="106"/>
                  </a:moveTo>
                  <a:lnTo>
                    <a:pt x="1123" y="106"/>
                  </a:lnTo>
                  <a:lnTo>
                    <a:pt x="1144" y="113"/>
                  </a:lnTo>
                  <a:lnTo>
                    <a:pt x="1144" y="113"/>
                  </a:lnTo>
                  <a:lnTo>
                    <a:pt x="1139" y="100"/>
                  </a:lnTo>
                  <a:lnTo>
                    <a:pt x="1139" y="100"/>
                  </a:lnTo>
                  <a:lnTo>
                    <a:pt x="1131" y="99"/>
                  </a:lnTo>
                  <a:lnTo>
                    <a:pt x="1127" y="100"/>
                  </a:lnTo>
                  <a:lnTo>
                    <a:pt x="1124" y="101"/>
                  </a:lnTo>
                  <a:lnTo>
                    <a:pt x="1123" y="106"/>
                  </a:lnTo>
                  <a:lnTo>
                    <a:pt x="1123" y="106"/>
                  </a:lnTo>
                  <a:close/>
                  <a:moveTo>
                    <a:pt x="1477" y="340"/>
                  </a:moveTo>
                  <a:lnTo>
                    <a:pt x="1477" y="340"/>
                  </a:lnTo>
                  <a:lnTo>
                    <a:pt x="1479" y="344"/>
                  </a:lnTo>
                  <a:lnTo>
                    <a:pt x="1481" y="347"/>
                  </a:lnTo>
                  <a:lnTo>
                    <a:pt x="1484" y="348"/>
                  </a:lnTo>
                  <a:lnTo>
                    <a:pt x="1487" y="349"/>
                  </a:lnTo>
                  <a:lnTo>
                    <a:pt x="1491" y="348"/>
                  </a:lnTo>
                  <a:lnTo>
                    <a:pt x="1495" y="347"/>
                  </a:lnTo>
                  <a:lnTo>
                    <a:pt x="1504" y="341"/>
                  </a:lnTo>
                  <a:lnTo>
                    <a:pt x="1504" y="341"/>
                  </a:lnTo>
                  <a:lnTo>
                    <a:pt x="1477" y="340"/>
                  </a:lnTo>
                  <a:lnTo>
                    <a:pt x="1477" y="340"/>
                  </a:lnTo>
                  <a:close/>
                  <a:moveTo>
                    <a:pt x="1135" y="1068"/>
                  </a:moveTo>
                  <a:lnTo>
                    <a:pt x="1135" y="1068"/>
                  </a:lnTo>
                  <a:lnTo>
                    <a:pt x="1145" y="1062"/>
                  </a:lnTo>
                  <a:lnTo>
                    <a:pt x="1145" y="1062"/>
                  </a:lnTo>
                  <a:lnTo>
                    <a:pt x="1135" y="1054"/>
                  </a:lnTo>
                  <a:lnTo>
                    <a:pt x="1135" y="1054"/>
                  </a:lnTo>
                  <a:lnTo>
                    <a:pt x="1121" y="1058"/>
                  </a:lnTo>
                  <a:lnTo>
                    <a:pt x="1121" y="1058"/>
                  </a:lnTo>
                  <a:lnTo>
                    <a:pt x="1135" y="1068"/>
                  </a:lnTo>
                  <a:lnTo>
                    <a:pt x="1135" y="1068"/>
                  </a:lnTo>
                  <a:close/>
                  <a:moveTo>
                    <a:pt x="1200" y="223"/>
                  </a:moveTo>
                  <a:lnTo>
                    <a:pt x="1200" y="223"/>
                  </a:lnTo>
                  <a:lnTo>
                    <a:pt x="1202" y="227"/>
                  </a:lnTo>
                  <a:lnTo>
                    <a:pt x="1205" y="229"/>
                  </a:lnTo>
                  <a:lnTo>
                    <a:pt x="1206" y="229"/>
                  </a:lnTo>
                  <a:lnTo>
                    <a:pt x="1210" y="229"/>
                  </a:lnTo>
                  <a:lnTo>
                    <a:pt x="1210" y="229"/>
                  </a:lnTo>
                  <a:lnTo>
                    <a:pt x="1214" y="227"/>
                  </a:lnTo>
                  <a:lnTo>
                    <a:pt x="1218" y="223"/>
                  </a:lnTo>
                  <a:lnTo>
                    <a:pt x="1221" y="219"/>
                  </a:lnTo>
                  <a:lnTo>
                    <a:pt x="1224" y="214"/>
                  </a:lnTo>
                  <a:lnTo>
                    <a:pt x="1224" y="214"/>
                  </a:lnTo>
                  <a:lnTo>
                    <a:pt x="1200" y="223"/>
                  </a:lnTo>
                  <a:lnTo>
                    <a:pt x="1200" y="223"/>
                  </a:lnTo>
                  <a:close/>
                  <a:moveTo>
                    <a:pt x="1576" y="363"/>
                  </a:moveTo>
                  <a:lnTo>
                    <a:pt x="1576" y="363"/>
                  </a:lnTo>
                  <a:lnTo>
                    <a:pt x="1581" y="362"/>
                  </a:lnTo>
                  <a:lnTo>
                    <a:pt x="1584" y="360"/>
                  </a:lnTo>
                  <a:lnTo>
                    <a:pt x="1585" y="356"/>
                  </a:lnTo>
                  <a:lnTo>
                    <a:pt x="1587" y="347"/>
                  </a:lnTo>
                  <a:lnTo>
                    <a:pt x="1587" y="347"/>
                  </a:lnTo>
                  <a:lnTo>
                    <a:pt x="1580" y="345"/>
                  </a:lnTo>
                  <a:lnTo>
                    <a:pt x="1580" y="345"/>
                  </a:lnTo>
                  <a:lnTo>
                    <a:pt x="1576" y="363"/>
                  </a:lnTo>
                  <a:lnTo>
                    <a:pt x="1576" y="363"/>
                  </a:lnTo>
                  <a:close/>
                  <a:moveTo>
                    <a:pt x="961" y="819"/>
                  </a:moveTo>
                  <a:lnTo>
                    <a:pt x="961" y="819"/>
                  </a:lnTo>
                  <a:lnTo>
                    <a:pt x="961" y="837"/>
                  </a:lnTo>
                  <a:lnTo>
                    <a:pt x="961" y="837"/>
                  </a:lnTo>
                  <a:lnTo>
                    <a:pt x="975" y="823"/>
                  </a:lnTo>
                  <a:lnTo>
                    <a:pt x="975" y="823"/>
                  </a:lnTo>
                  <a:lnTo>
                    <a:pt x="976" y="821"/>
                  </a:lnTo>
                  <a:lnTo>
                    <a:pt x="976" y="820"/>
                  </a:lnTo>
                  <a:lnTo>
                    <a:pt x="975" y="817"/>
                  </a:lnTo>
                  <a:lnTo>
                    <a:pt x="972" y="817"/>
                  </a:lnTo>
                  <a:lnTo>
                    <a:pt x="972" y="817"/>
                  </a:lnTo>
                  <a:lnTo>
                    <a:pt x="966" y="817"/>
                  </a:lnTo>
                  <a:lnTo>
                    <a:pt x="961" y="819"/>
                  </a:lnTo>
                  <a:lnTo>
                    <a:pt x="961" y="819"/>
                  </a:lnTo>
                  <a:close/>
                  <a:moveTo>
                    <a:pt x="975" y="712"/>
                  </a:moveTo>
                  <a:lnTo>
                    <a:pt x="975" y="712"/>
                  </a:lnTo>
                  <a:lnTo>
                    <a:pt x="969" y="720"/>
                  </a:lnTo>
                  <a:lnTo>
                    <a:pt x="969" y="720"/>
                  </a:lnTo>
                  <a:lnTo>
                    <a:pt x="964" y="729"/>
                  </a:lnTo>
                  <a:lnTo>
                    <a:pt x="964" y="729"/>
                  </a:lnTo>
                  <a:lnTo>
                    <a:pt x="982" y="726"/>
                  </a:lnTo>
                  <a:lnTo>
                    <a:pt x="982" y="726"/>
                  </a:lnTo>
                  <a:lnTo>
                    <a:pt x="982" y="722"/>
                  </a:lnTo>
                  <a:lnTo>
                    <a:pt x="982" y="718"/>
                  </a:lnTo>
                  <a:lnTo>
                    <a:pt x="980" y="715"/>
                  </a:lnTo>
                  <a:lnTo>
                    <a:pt x="975" y="712"/>
                  </a:lnTo>
                  <a:lnTo>
                    <a:pt x="975" y="712"/>
                  </a:lnTo>
                  <a:close/>
                  <a:moveTo>
                    <a:pt x="1133" y="272"/>
                  </a:moveTo>
                  <a:lnTo>
                    <a:pt x="1133" y="272"/>
                  </a:lnTo>
                  <a:lnTo>
                    <a:pt x="1131" y="270"/>
                  </a:lnTo>
                  <a:lnTo>
                    <a:pt x="1131" y="270"/>
                  </a:lnTo>
                  <a:lnTo>
                    <a:pt x="1123" y="270"/>
                  </a:lnTo>
                  <a:lnTo>
                    <a:pt x="1123" y="270"/>
                  </a:lnTo>
                  <a:lnTo>
                    <a:pt x="1123" y="287"/>
                  </a:lnTo>
                  <a:lnTo>
                    <a:pt x="1123" y="287"/>
                  </a:lnTo>
                  <a:lnTo>
                    <a:pt x="1127" y="286"/>
                  </a:lnTo>
                  <a:lnTo>
                    <a:pt x="1128" y="284"/>
                  </a:lnTo>
                  <a:lnTo>
                    <a:pt x="1130" y="283"/>
                  </a:lnTo>
                  <a:lnTo>
                    <a:pt x="1131" y="280"/>
                  </a:lnTo>
                  <a:lnTo>
                    <a:pt x="1131" y="276"/>
                  </a:lnTo>
                  <a:lnTo>
                    <a:pt x="1133" y="273"/>
                  </a:lnTo>
                  <a:lnTo>
                    <a:pt x="1133" y="272"/>
                  </a:lnTo>
                  <a:lnTo>
                    <a:pt x="1133" y="272"/>
                  </a:lnTo>
                  <a:close/>
                  <a:moveTo>
                    <a:pt x="1144" y="273"/>
                  </a:moveTo>
                  <a:lnTo>
                    <a:pt x="1144" y="273"/>
                  </a:lnTo>
                  <a:lnTo>
                    <a:pt x="1162" y="265"/>
                  </a:lnTo>
                  <a:lnTo>
                    <a:pt x="1162" y="265"/>
                  </a:lnTo>
                  <a:lnTo>
                    <a:pt x="1156" y="257"/>
                  </a:lnTo>
                  <a:lnTo>
                    <a:pt x="1156" y="257"/>
                  </a:lnTo>
                  <a:lnTo>
                    <a:pt x="1151" y="258"/>
                  </a:lnTo>
                  <a:lnTo>
                    <a:pt x="1148" y="262"/>
                  </a:lnTo>
                  <a:lnTo>
                    <a:pt x="1145" y="266"/>
                  </a:lnTo>
                  <a:lnTo>
                    <a:pt x="1144" y="273"/>
                  </a:lnTo>
                  <a:lnTo>
                    <a:pt x="1144" y="273"/>
                  </a:lnTo>
                  <a:close/>
                  <a:moveTo>
                    <a:pt x="1195" y="291"/>
                  </a:moveTo>
                  <a:lnTo>
                    <a:pt x="1195" y="291"/>
                  </a:lnTo>
                  <a:lnTo>
                    <a:pt x="1205" y="280"/>
                  </a:lnTo>
                  <a:lnTo>
                    <a:pt x="1205" y="280"/>
                  </a:lnTo>
                  <a:lnTo>
                    <a:pt x="1193" y="268"/>
                  </a:lnTo>
                  <a:lnTo>
                    <a:pt x="1193" y="268"/>
                  </a:lnTo>
                  <a:lnTo>
                    <a:pt x="1191" y="269"/>
                  </a:lnTo>
                  <a:lnTo>
                    <a:pt x="1191" y="269"/>
                  </a:lnTo>
                  <a:lnTo>
                    <a:pt x="1195" y="291"/>
                  </a:lnTo>
                  <a:lnTo>
                    <a:pt x="1195" y="291"/>
                  </a:lnTo>
                  <a:close/>
                  <a:moveTo>
                    <a:pt x="1573" y="774"/>
                  </a:moveTo>
                  <a:lnTo>
                    <a:pt x="1573" y="774"/>
                  </a:lnTo>
                  <a:lnTo>
                    <a:pt x="1573" y="772"/>
                  </a:lnTo>
                  <a:lnTo>
                    <a:pt x="1573" y="772"/>
                  </a:lnTo>
                  <a:lnTo>
                    <a:pt x="1553" y="769"/>
                  </a:lnTo>
                  <a:lnTo>
                    <a:pt x="1553" y="769"/>
                  </a:lnTo>
                  <a:lnTo>
                    <a:pt x="1552" y="772"/>
                  </a:lnTo>
                  <a:lnTo>
                    <a:pt x="1552" y="772"/>
                  </a:lnTo>
                  <a:lnTo>
                    <a:pt x="1562" y="783"/>
                  </a:lnTo>
                  <a:lnTo>
                    <a:pt x="1562" y="783"/>
                  </a:lnTo>
                  <a:lnTo>
                    <a:pt x="1573" y="774"/>
                  </a:lnTo>
                  <a:lnTo>
                    <a:pt x="1573" y="774"/>
                  </a:lnTo>
                  <a:close/>
                  <a:moveTo>
                    <a:pt x="1555" y="221"/>
                  </a:moveTo>
                  <a:lnTo>
                    <a:pt x="1555" y="221"/>
                  </a:lnTo>
                  <a:lnTo>
                    <a:pt x="1560" y="223"/>
                  </a:lnTo>
                  <a:lnTo>
                    <a:pt x="1564" y="225"/>
                  </a:lnTo>
                  <a:lnTo>
                    <a:pt x="1564" y="225"/>
                  </a:lnTo>
                  <a:lnTo>
                    <a:pt x="1569" y="225"/>
                  </a:lnTo>
                  <a:lnTo>
                    <a:pt x="1573" y="223"/>
                  </a:lnTo>
                  <a:lnTo>
                    <a:pt x="1573" y="223"/>
                  </a:lnTo>
                  <a:lnTo>
                    <a:pt x="1571" y="219"/>
                  </a:lnTo>
                  <a:lnTo>
                    <a:pt x="1570" y="216"/>
                  </a:lnTo>
                  <a:lnTo>
                    <a:pt x="1570" y="216"/>
                  </a:lnTo>
                  <a:lnTo>
                    <a:pt x="1566" y="214"/>
                  </a:lnTo>
                  <a:lnTo>
                    <a:pt x="1562" y="212"/>
                  </a:lnTo>
                  <a:lnTo>
                    <a:pt x="1562" y="212"/>
                  </a:lnTo>
                  <a:lnTo>
                    <a:pt x="1555" y="221"/>
                  </a:lnTo>
                  <a:lnTo>
                    <a:pt x="1555" y="221"/>
                  </a:lnTo>
                  <a:close/>
                  <a:moveTo>
                    <a:pt x="1641" y="1114"/>
                  </a:moveTo>
                  <a:lnTo>
                    <a:pt x="1641" y="1114"/>
                  </a:lnTo>
                  <a:lnTo>
                    <a:pt x="1639" y="1104"/>
                  </a:lnTo>
                  <a:lnTo>
                    <a:pt x="1639" y="1104"/>
                  </a:lnTo>
                  <a:lnTo>
                    <a:pt x="1621" y="1108"/>
                  </a:lnTo>
                  <a:lnTo>
                    <a:pt x="1621" y="1108"/>
                  </a:lnTo>
                  <a:lnTo>
                    <a:pt x="1623" y="1112"/>
                  </a:lnTo>
                  <a:lnTo>
                    <a:pt x="1624" y="1114"/>
                  </a:lnTo>
                  <a:lnTo>
                    <a:pt x="1625" y="1115"/>
                  </a:lnTo>
                  <a:lnTo>
                    <a:pt x="1631" y="1115"/>
                  </a:lnTo>
                  <a:lnTo>
                    <a:pt x="1641" y="1114"/>
                  </a:lnTo>
                  <a:lnTo>
                    <a:pt x="1641" y="1114"/>
                  </a:lnTo>
                  <a:close/>
                  <a:moveTo>
                    <a:pt x="1650" y="456"/>
                  </a:moveTo>
                  <a:lnTo>
                    <a:pt x="1650" y="456"/>
                  </a:lnTo>
                  <a:lnTo>
                    <a:pt x="1652" y="450"/>
                  </a:lnTo>
                  <a:lnTo>
                    <a:pt x="1653" y="445"/>
                  </a:lnTo>
                  <a:lnTo>
                    <a:pt x="1653" y="439"/>
                  </a:lnTo>
                  <a:lnTo>
                    <a:pt x="1650" y="432"/>
                  </a:lnTo>
                  <a:lnTo>
                    <a:pt x="1650" y="432"/>
                  </a:lnTo>
                  <a:lnTo>
                    <a:pt x="1648" y="439"/>
                  </a:lnTo>
                  <a:lnTo>
                    <a:pt x="1646" y="445"/>
                  </a:lnTo>
                  <a:lnTo>
                    <a:pt x="1646" y="450"/>
                  </a:lnTo>
                  <a:lnTo>
                    <a:pt x="1650" y="456"/>
                  </a:lnTo>
                  <a:lnTo>
                    <a:pt x="1650" y="456"/>
                  </a:lnTo>
                  <a:close/>
                  <a:moveTo>
                    <a:pt x="1689" y="320"/>
                  </a:moveTo>
                  <a:lnTo>
                    <a:pt x="1689" y="320"/>
                  </a:lnTo>
                  <a:lnTo>
                    <a:pt x="1685" y="319"/>
                  </a:lnTo>
                  <a:lnTo>
                    <a:pt x="1679" y="320"/>
                  </a:lnTo>
                  <a:lnTo>
                    <a:pt x="1671" y="324"/>
                  </a:lnTo>
                  <a:lnTo>
                    <a:pt x="1671" y="324"/>
                  </a:lnTo>
                  <a:lnTo>
                    <a:pt x="1678" y="337"/>
                  </a:lnTo>
                  <a:lnTo>
                    <a:pt x="1678" y="337"/>
                  </a:lnTo>
                  <a:lnTo>
                    <a:pt x="1679" y="334"/>
                  </a:lnTo>
                  <a:lnTo>
                    <a:pt x="1681" y="333"/>
                  </a:lnTo>
                  <a:lnTo>
                    <a:pt x="1685" y="329"/>
                  </a:lnTo>
                  <a:lnTo>
                    <a:pt x="1689" y="326"/>
                  </a:lnTo>
                  <a:lnTo>
                    <a:pt x="1689" y="323"/>
                  </a:lnTo>
                  <a:lnTo>
                    <a:pt x="1689" y="320"/>
                  </a:lnTo>
                  <a:lnTo>
                    <a:pt x="1689" y="320"/>
                  </a:lnTo>
                  <a:close/>
                  <a:moveTo>
                    <a:pt x="1686" y="403"/>
                  </a:moveTo>
                  <a:lnTo>
                    <a:pt x="1686" y="403"/>
                  </a:lnTo>
                  <a:lnTo>
                    <a:pt x="1689" y="407"/>
                  </a:lnTo>
                  <a:lnTo>
                    <a:pt x="1693" y="410"/>
                  </a:lnTo>
                  <a:lnTo>
                    <a:pt x="1697" y="410"/>
                  </a:lnTo>
                  <a:lnTo>
                    <a:pt x="1702" y="409"/>
                  </a:lnTo>
                  <a:lnTo>
                    <a:pt x="1702" y="409"/>
                  </a:lnTo>
                  <a:lnTo>
                    <a:pt x="1706" y="407"/>
                  </a:lnTo>
                  <a:lnTo>
                    <a:pt x="1706" y="405"/>
                  </a:lnTo>
                  <a:lnTo>
                    <a:pt x="1706" y="402"/>
                  </a:lnTo>
                  <a:lnTo>
                    <a:pt x="1703" y="398"/>
                  </a:lnTo>
                  <a:lnTo>
                    <a:pt x="1703" y="398"/>
                  </a:lnTo>
                  <a:lnTo>
                    <a:pt x="1686" y="403"/>
                  </a:lnTo>
                  <a:lnTo>
                    <a:pt x="1686" y="403"/>
                  </a:lnTo>
                  <a:close/>
                  <a:moveTo>
                    <a:pt x="1743" y="675"/>
                  </a:moveTo>
                  <a:lnTo>
                    <a:pt x="1743" y="675"/>
                  </a:lnTo>
                  <a:lnTo>
                    <a:pt x="1736" y="677"/>
                  </a:lnTo>
                  <a:lnTo>
                    <a:pt x="1731" y="680"/>
                  </a:lnTo>
                  <a:lnTo>
                    <a:pt x="1729" y="683"/>
                  </a:lnTo>
                  <a:lnTo>
                    <a:pt x="1731" y="687"/>
                  </a:lnTo>
                  <a:lnTo>
                    <a:pt x="1731" y="687"/>
                  </a:lnTo>
                  <a:lnTo>
                    <a:pt x="1733" y="689"/>
                  </a:lnTo>
                  <a:lnTo>
                    <a:pt x="1736" y="690"/>
                  </a:lnTo>
                  <a:lnTo>
                    <a:pt x="1736" y="690"/>
                  </a:lnTo>
                  <a:lnTo>
                    <a:pt x="1739" y="690"/>
                  </a:lnTo>
                  <a:lnTo>
                    <a:pt x="1742" y="687"/>
                  </a:lnTo>
                  <a:lnTo>
                    <a:pt x="1742" y="687"/>
                  </a:lnTo>
                  <a:lnTo>
                    <a:pt x="1743" y="682"/>
                  </a:lnTo>
                  <a:lnTo>
                    <a:pt x="1743" y="675"/>
                  </a:lnTo>
                  <a:lnTo>
                    <a:pt x="1743" y="675"/>
                  </a:lnTo>
                  <a:close/>
                  <a:moveTo>
                    <a:pt x="1956" y="327"/>
                  </a:moveTo>
                  <a:lnTo>
                    <a:pt x="1956" y="327"/>
                  </a:lnTo>
                  <a:lnTo>
                    <a:pt x="1977" y="315"/>
                  </a:lnTo>
                  <a:lnTo>
                    <a:pt x="1977" y="315"/>
                  </a:lnTo>
                  <a:lnTo>
                    <a:pt x="1965" y="313"/>
                  </a:lnTo>
                  <a:lnTo>
                    <a:pt x="1960" y="313"/>
                  </a:lnTo>
                  <a:lnTo>
                    <a:pt x="1958" y="313"/>
                  </a:lnTo>
                  <a:lnTo>
                    <a:pt x="1956" y="315"/>
                  </a:lnTo>
                  <a:lnTo>
                    <a:pt x="1956" y="317"/>
                  </a:lnTo>
                  <a:lnTo>
                    <a:pt x="1956" y="327"/>
                  </a:lnTo>
                  <a:lnTo>
                    <a:pt x="1956" y="327"/>
                  </a:lnTo>
                  <a:close/>
                  <a:moveTo>
                    <a:pt x="167" y="305"/>
                  </a:moveTo>
                  <a:lnTo>
                    <a:pt x="167" y="305"/>
                  </a:lnTo>
                  <a:lnTo>
                    <a:pt x="174" y="305"/>
                  </a:lnTo>
                  <a:lnTo>
                    <a:pt x="180" y="305"/>
                  </a:lnTo>
                  <a:lnTo>
                    <a:pt x="185" y="304"/>
                  </a:lnTo>
                  <a:lnTo>
                    <a:pt x="192" y="304"/>
                  </a:lnTo>
                  <a:lnTo>
                    <a:pt x="192" y="304"/>
                  </a:lnTo>
                  <a:lnTo>
                    <a:pt x="192" y="301"/>
                  </a:lnTo>
                  <a:lnTo>
                    <a:pt x="191" y="298"/>
                  </a:lnTo>
                  <a:lnTo>
                    <a:pt x="190" y="297"/>
                  </a:lnTo>
                  <a:lnTo>
                    <a:pt x="188" y="297"/>
                  </a:lnTo>
                  <a:lnTo>
                    <a:pt x="183" y="297"/>
                  </a:lnTo>
                  <a:lnTo>
                    <a:pt x="181" y="295"/>
                  </a:lnTo>
                  <a:lnTo>
                    <a:pt x="180" y="294"/>
                  </a:lnTo>
                  <a:lnTo>
                    <a:pt x="180" y="294"/>
                  </a:lnTo>
                  <a:lnTo>
                    <a:pt x="167" y="305"/>
                  </a:lnTo>
                  <a:lnTo>
                    <a:pt x="167" y="305"/>
                  </a:lnTo>
                  <a:close/>
                  <a:moveTo>
                    <a:pt x="565" y="689"/>
                  </a:moveTo>
                  <a:lnTo>
                    <a:pt x="565" y="689"/>
                  </a:lnTo>
                  <a:lnTo>
                    <a:pt x="559" y="684"/>
                  </a:lnTo>
                  <a:lnTo>
                    <a:pt x="554" y="682"/>
                  </a:lnTo>
                  <a:lnTo>
                    <a:pt x="547" y="682"/>
                  </a:lnTo>
                  <a:lnTo>
                    <a:pt x="540" y="684"/>
                  </a:lnTo>
                  <a:lnTo>
                    <a:pt x="540" y="684"/>
                  </a:lnTo>
                  <a:lnTo>
                    <a:pt x="544" y="687"/>
                  </a:lnTo>
                  <a:lnTo>
                    <a:pt x="548" y="689"/>
                  </a:lnTo>
                  <a:lnTo>
                    <a:pt x="554" y="689"/>
                  </a:lnTo>
                  <a:lnTo>
                    <a:pt x="565" y="689"/>
                  </a:lnTo>
                  <a:lnTo>
                    <a:pt x="565" y="689"/>
                  </a:lnTo>
                  <a:close/>
                  <a:moveTo>
                    <a:pt x="629" y="1071"/>
                  </a:moveTo>
                  <a:lnTo>
                    <a:pt x="629" y="1071"/>
                  </a:lnTo>
                  <a:lnTo>
                    <a:pt x="649" y="1082"/>
                  </a:lnTo>
                  <a:lnTo>
                    <a:pt x="649" y="1082"/>
                  </a:lnTo>
                  <a:lnTo>
                    <a:pt x="648" y="1071"/>
                  </a:lnTo>
                  <a:lnTo>
                    <a:pt x="648" y="1068"/>
                  </a:lnTo>
                  <a:lnTo>
                    <a:pt x="647" y="1067"/>
                  </a:lnTo>
                  <a:lnTo>
                    <a:pt x="644" y="1067"/>
                  </a:lnTo>
                  <a:lnTo>
                    <a:pt x="640" y="1067"/>
                  </a:lnTo>
                  <a:lnTo>
                    <a:pt x="629" y="1071"/>
                  </a:lnTo>
                  <a:lnTo>
                    <a:pt x="629" y="1071"/>
                  </a:lnTo>
                  <a:close/>
                  <a:moveTo>
                    <a:pt x="1405" y="1096"/>
                  </a:moveTo>
                  <a:lnTo>
                    <a:pt x="1405" y="1096"/>
                  </a:lnTo>
                  <a:lnTo>
                    <a:pt x="1387" y="1101"/>
                  </a:lnTo>
                  <a:lnTo>
                    <a:pt x="1387" y="1101"/>
                  </a:lnTo>
                  <a:lnTo>
                    <a:pt x="1394" y="1109"/>
                  </a:lnTo>
                  <a:lnTo>
                    <a:pt x="1394" y="1109"/>
                  </a:lnTo>
                  <a:lnTo>
                    <a:pt x="1398" y="1108"/>
                  </a:lnTo>
                  <a:lnTo>
                    <a:pt x="1403" y="1105"/>
                  </a:lnTo>
                  <a:lnTo>
                    <a:pt x="1405" y="1104"/>
                  </a:lnTo>
                  <a:lnTo>
                    <a:pt x="1405" y="1103"/>
                  </a:lnTo>
                  <a:lnTo>
                    <a:pt x="1405" y="1100"/>
                  </a:lnTo>
                  <a:lnTo>
                    <a:pt x="1405" y="1096"/>
                  </a:lnTo>
                  <a:lnTo>
                    <a:pt x="1405" y="1096"/>
                  </a:lnTo>
                  <a:close/>
                  <a:moveTo>
                    <a:pt x="1106" y="889"/>
                  </a:moveTo>
                  <a:lnTo>
                    <a:pt x="1106" y="889"/>
                  </a:lnTo>
                  <a:lnTo>
                    <a:pt x="1103" y="892"/>
                  </a:lnTo>
                  <a:lnTo>
                    <a:pt x="1103" y="893"/>
                  </a:lnTo>
                  <a:lnTo>
                    <a:pt x="1103" y="893"/>
                  </a:lnTo>
                  <a:lnTo>
                    <a:pt x="1105" y="898"/>
                  </a:lnTo>
                  <a:lnTo>
                    <a:pt x="1106" y="900"/>
                  </a:lnTo>
                  <a:lnTo>
                    <a:pt x="1108" y="902"/>
                  </a:lnTo>
                  <a:lnTo>
                    <a:pt x="1108" y="902"/>
                  </a:lnTo>
                  <a:lnTo>
                    <a:pt x="1110" y="902"/>
                  </a:lnTo>
                  <a:lnTo>
                    <a:pt x="1112" y="902"/>
                  </a:lnTo>
                  <a:lnTo>
                    <a:pt x="1116" y="898"/>
                  </a:lnTo>
                  <a:lnTo>
                    <a:pt x="1116" y="898"/>
                  </a:lnTo>
                  <a:lnTo>
                    <a:pt x="1119" y="895"/>
                  </a:lnTo>
                  <a:lnTo>
                    <a:pt x="1124" y="891"/>
                  </a:lnTo>
                  <a:lnTo>
                    <a:pt x="1124" y="891"/>
                  </a:lnTo>
                  <a:lnTo>
                    <a:pt x="1106" y="889"/>
                  </a:lnTo>
                  <a:lnTo>
                    <a:pt x="1106" y="889"/>
                  </a:lnTo>
                  <a:close/>
                  <a:moveTo>
                    <a:pt x="1408" y="250"/>
                  </a:moveTo>
                  <a:lnTo>
                    <a:pt x="1408" y="250"/>
                  </a:lnTo>
                  <a:lnTo>
                    <a:pt x="1429" y="241"/>
                  </a:lnTo>
                  <a:lnTo>
                    <a:pt x="1429" y="241"/>
                  </a:lnTo>
                  <a:lnTo>
                    <a:pt x="1426" y="237"/>
                  </a:lnTo>
                  <a:lnTo>
                    <a:pt x="1423" y="236"/>
                  </a:lnTo>
                  <a:lnTo>
                    <a:pt x="1419" y="236"/>
                  </a:lnTo>
                  <a:lnTo>
                    <a:pt x="1418" y="237"/>
                  </a:lnTo>
                  <a:lnTo>
                    <a:pt x="1418" y="237"/>
                  </a:lnTo>
                  <a:lnTo>
                    <a:pt x="1414" y="240"/>
                  </a:lnTo>
                  <a:lnTo>
                    <a:pt x="1409" y="241"/>
                  </a:lnTo>
                  <a:lnTo>
                    <a:pt x="1408" y="243"/>
                  </a:lnTo>
                  <a:lnTo>
                    <a:pt x="1407" y="244"/>
                  </a:lnTo>
                  <a:lnTo>
                    <a:pt x="1407" y="247"/>
                  </a:lnTo>
                  <a:lnTo>
                    <a:pt x="1408" y="250"/>
                  </a:lnTo>
                  <a:lnTo>
                    <a:pt x="1408" y="250"/>
                  </a:lnTo>
                  <a:close/>
                  <a:moveTo>
                    <a:pt x="975" y="167"/>
                  </a:moveTo>
                  <a:lnTo>
                    <a:pt x="975" y="167"/>
                  </a:lnTo>
                  <a:lnTo>
                    <a:pt x="968" y="165"/>
                  </a:lnTo>
                  <a:lnTo>
                    <a:pt x="964" y="165"/>
                  </a:lnTo>
                  <a:lnTo>
                    <a:pt x="962" y="167"/>
                  </a:lnTo>
                  <a:lnTo>
                    <a:pt x="962" y="167"/>
                  </a:lnTo>
                  <a:lnTo>
                    <a:pt x="958" y="169"/>
                  </a:lnTo>
                  <a:lnTo>
                    <a:pt x="957" y="173"/>
                  </a:lnTo>
                  <a:lnTo>
                    <a:pt x="958" y="183"/>
                  </a:lnTo>
                  <a:lnTo>
                    <a:pt x="958" y="183"/>
                  </a:lnTo>
                  <a:lnTo>
                    <a:pt x="975" y="167"/>
                  </a:lnTo>
                  <a:lnTo>
                    <a:pt x="975" y="167"/>
                  </a:lnTo>
                  <a:close/>
                  <a:moveTo>
                    <a:pt x="1027" y="1103"/>
                  </a:moveTo>
                  <a:lnTo>
                    <a:pt x="1027" y="1103"/>
                  </a:lnTo>
                  <a:lnTo>
                    <a:pt x="1033" y="1115"/>
                  </a:lnTo>
                  <a:lnTo>
                    <a:pt x="1033" y="1115"/>
                  </a:lnTo>
                  <a:lnTo>
                    <a:pt x="1049" y="1109"/>
                  </a:lnTo>
                  <a:lnTo>
                    <a:pt x="1049" y="1109"/>
                  </a:lnTo>
                  <a:lnTo>
                    <a:pt x="1049" y="1107"/>
                  </a:lnTo>
                  <a:lnTo>
                    <a:pt x="1049" y="1107"/>
                  </a:lnTo>
                  <a:lnTo>
                    <a:pt x="1027" y="1103"/>
                  </a:lnTo>
                  <a:lnTo>
                    <a:pt x="1027" y="1103"/>
                  </a:lnTo>
                  <a:close/>
                  <a:moveTo>
                    <a:pt x="648" y="824"/>
                  </a:moveTo>
                  <a:lnTo>
                    <a:pt x="648" y="824"/>
                  </a:lnTo>
                  <a:lnTo>
                    <a:pt x="648" y="817"/>
                  </a:lnTo>
                  <a:lnTo>
                    <a:pt x="647" y="813"/>
                  </a:lnTo>
                  <a:lnTo>
                    <a:pt x="642" y="812"/>
                  </a:lnTo>
                  <a:lnTo>
                    <a:pt x="637" y="812"/>
                  </a:lnTo>
                  <a:lnTo>
                    <a:pt x="637" y="812"/>
                  </a:lnTo>
                  <a:lnTo>
                    <a:pt x="640" y="828"/>
                  </a:lnTo>
                  <a:lnTo>
                    <a:pt x="640" y="828"/>
                  </a:lnTo>
                  <a:lnTo>
                    <a:pt x="648" y="824"/>
                  </a:lnTo>
                  <a:lnTo>
                    <a:pt x="648" y="824"/>
                  </a:lnTo>
                  <a:close/>
                  <a:moveTo>
                    <a:pt x="1223" y="488"/>
                  </a:moveTo>
                  <a:lnTo>
                    <a:pt x="1223" y="488"/>
                  </a:lnTo>
                  <a:lnTo>
                    <a:pt x="1224" y="492"/>
                  </a:lnTo>
                  <a:lnTo>
                    <a:pt x="1227" y="496"/>
                  </a:lnTo>
                  <a:lnTo>
                    <a:pt x="1229" y="497"/>
                  </a:lnTo>
                  <a:lnTo>
                    <a:pt x="1234" y="497"/>
                  </a:lnTo>
                  <a:lnTo>
                    <a:pt x="1234" y="497"/>
                  </a:lnTo>
                  <a:lnTo>
                    <a:pt x="1236" y="495"/>
                  </a:lnTo>
                  <a:lnTo>
                    <a:pt x="1238" y="492"/>
                  </a:lnTo>
                  <a:lnTo>
                    <a:pt x="1238" y="492"/>
                  </a:lnTo>
                  <a:lnTo>
                    <a:pt x="1238" y="489"/>
                  </a:lnTo>
                  <a:lnTo>
                    <a:pt x="1235" y="488"/>
                  </a:lnTo>
                  <a:lnTo>
                    <a:pt x="1229" y="486"/>
                  </a:lnTo>
                  <a:lnTo>
                    <a:pt x="1223" y="488"/>
                  </a:lnTo>
                  <a:lnTo>
                    <a:pt x="1223" y="488"/>
                  </a:lnTo>
                  <a:close/>
                  <a:moveTo>
                    <a:pt x="1754" y="333"/>
                  </a:moveTo>
                  <a:lnTo>
                    <a:pt x="1754" y="333"/>
                  </a:lnTo>
                  <a:lnTo>
                    <a:pt x="1769" y="335"/>
                  </a:lnTo>
                  <a:lnTo>
                    <a:pt x="1769" y="335"/>
                  </a:lnTo>
                  <a:lnTo>
                    <a:pt x="1771" y="331"/>
                  </a:lnTo>
                  <a:lnTo>
                    <a:pt x="1772" y="327"/>
                  </a:lnTo>
                  <a:lnTo>
                    <a:pt x="1772" y="327"/>
                  </a:lnTo>
                  <a:lnTo>
                    <a:pt x="1771" y="324"/>
                  </a:lnTo>
                  <a:lnTo>
                    <a:pt x="1768" y="322"/>
                  </a:lnTo>
                  <a:lnTo>
                    <a:pt x="1768" y="322"/>
                  </a:lnTo>
                  <a:lnTo>
                    <a:pt x="1765" y="322"/>
                  </a:lnTo>
                  <a:lnTo>
                    <a:pt x="1762" y="324"/>
                  </a:lnTo>
                  <a:lnTo>
                    <a:pt x="1762" y="324"/>
                  </a:lnTo>
                  <a:lnTo>
                    <a:pt x="1754" y="333"/>
                  </a:lnTo>
                  <a:lnTo>
                    <a:pt x="1754" y="333"/>
                  </a:lnTo>
                  <a:close/>
                  <a:moveTo>
                    <a:pt x="604" y="1036"/>
                  </a:moveTo>
                  <a:lnTo>
                    <a:pt x="604" y="1036"/>
                  </a:lnTo>
                  <a:lnTo>
                    <a:pt x="608" y="1037"/>
                  </a:lnTo>
                  <a:lnTo>
                    <a:pt x="608" y="1037"/>
                  </a:lnTo>
                  <a:lnTo>
                    <a:pt x="612" y="1035"/>
                  </a:lnTo>
                  <a:lnTo>
                    <a:pt x="615" y="1032"/>
                  </a:lnTo>
                  <a:lnTo>
                    <a:pt x="615" y="1031"/>
                  </a:lnTo>
                  <a:lnTo>
                    <a:pt x="615" y="1031"/>
                  </a:lnTo>
                  <a:lnTo>
                    <a:pt x="615" y="1028"/>
                  </a:lnTo>
                  <a:lnTo>
                    <a:pt x="612" y="1025"/>
                  </a:lnTo>
                  <a:lnTo>
                    <a:pt x="609" y="1024"/>
                  </a:lnTo>
                  <a:lnTo>
                    <a:pt x="604" y="1022"/>
                  </a:lnTo>
                  <a:lnTo>
                    <a:pt x="604" y="1022"/>
                  </a:lnTo>
                  <a:lnTo>
                    <a:pt x="604" y="1036"/>
                  </a:lnTo>
                  <a:lnTo>
                    <a:pt x="604" y="1036"/>
                  </a:lnTo>
                  <a:close/>
                  <a:moveTo>
                    <a:pt x="1999" y="311"/>
                  </a:moveTo>
                  <a:lnTo>
                    <a:pt x="1999" y="311"/>
                  </a:lnTo>
                  <a:lnTo>
                    <a:pt x="1992" y="308"/>
                  </a:lnTo>
                  <a:lnTo>
                    <a:pt x="1987" y="308"/>
                  </a:lnTo>
                  <a:lnTo>
                    <a:pt x="1984" y="311"/>
                  </a:lnTo>
                  <a:lnTo>
                    <a:pt x="1978" y="316"/>
                  </a:lnTo>
                  <a:lnTo>
                    <a:pt x="1978" y="316"/>
                  </a:lnTo>
                  <a:lnTo>
                    <a:pt x="1985" y="319"/>
                  </a:lnTo>
                  <a:lnTo>
                    <a:pt x="1991" y="317"/>
                  </a:lnTo>
                  <a:lnTo>
                    <a:pt x="1995" y="315"/>
                  </a:lnTo>
                  <a:lnTo>
                    <a:pt x="1999" y="311"/>
                  </a:lnTo>
                  <a:lnTo>
                    <a:pt x="1999" y="311"/>
                  </a:lnTo>
                  <a:close/>
                  <a:moveTo>
                    <a:pt x="1313" y="932"/>
                  </a:moveTo>
                  <a:lnTo>
                    <a:pt x="1313" y="932"/>
                  </a:lnTo>
                  <a:lnTo>
                    <a:pt x="1318" y="917"/>
                  </a:lnTo>
                  <a:lnTo>
                    <a:pt x="1318" y="917"/>
                  </a:lnTo>
                  <a:lnTo>
                    <a:pt x="1314" y="918"/>
                  </a:lnTo>
                  <a:lnTo>
                    <a:pt x="1311" y="918"/>
                  </a:lnTo>
                  <a:lnTo>
                    <a:pt x="1307" y="923"/>
                  </a:lnTo>
                  <a:lnTo>
                    <a:pt x="1303" y="927"/>
                  </a:lnTo>
                  <a:lnTo>
                    <a:pt x="1299" y="931"/>
                  </a:lnTo>
                  <a:lnTo>
                    <a:pt x="1299" y="931"/>
                  </a:lnTo>
                  <a:lnTo>
                    <a:pt x="1313" y="932"/>
                  </a:lnTo>
                  <a:lnTo>
                    <a:pt x="1313" y="932"/>
                  </a:lnTo>
                  <a:close/>
                  <a:moveTo>
                    <a:pt x="863" y="421"/>
                  </a:moveTo>
                  <a:lnTo>
                    <a:pt x="863" y="421"/>
                  </a:lnTo>
                  <a:lnTo>
                    <a:pt x="881" y="412"/>
                  </a:lnTo>
                  <a:lnTo>
                    <a:pt x="881" y="412"/>
                  </a:lnTo>
                  <a:lnTo>
                    <a:pt x="876" y="410"/>
                  </a:lnTo>
                  <a:lnTo>
                    <a:pt x="874" y="407"/>
                  </a:lnTo>
                  <a:lnTo>
                    <a:pt x="871" y="405"/>
                  </a:lnTo>
                  <a:lnTo>
                    <a:pt x="865" y="405"/>
                  </a:lnTo>
                  <a:lnTo>
                    <a:pt x="865" y="405"/>
                  </a:lnTo>
                  <a:lnTo>
                    <a:pt x="863" y="421"/>
                  </a:lnTo>
                  <a:lnTo>
                    <a:pt x="863" y="421"/>
                  </a:lnTo>
                  <a:close/>
                  <a:moveTo>
                    <a:pt x="179" y="507"/>
                  </a:moveTo>
                  <a:lnTo>
                    <a:pt x="179" y="507"/>
                  </a:lnTo>
                  <a:lnTo>
                    <a:pt x="198" y="503"/>
                  </a:lnTo>
                  <a:lnTo>
                    <a:pt x="198" y="503"/>
                  </a:lnTo>
                  <a:lnTo>
                    <a:pt x="197" y="502"/>
                  </a:lnTo>
                  <a:lnTo>
                    <a:pt x="197" y="502"/>
                  </a:lnTo>
                  <a:lnTo>
                    <a:pt x="179" y="495"/>
                  </a:lnTo>
                  <a:lnTo>
                    <a:pt x="179" y="495"/>
                  </a:lnTo>
                  <a:lnTo>
                    <a:pt x="179" y="507"/>
                  </a:lnTo>
                  <a:lnTo>
                    <a:pt x="179" y="507"/>
                  </a:lnTo>
                  <a:close/>
                  <a:moveTo>
                    <a:pt x="1606" y="323"/>
                  </a:moveTo>
                  <a:lnTo>
                    <a:pt x="1606" y="323"/>
                  </a:lnTo>
                  <a:lnTo>
                    <a:pt x="1594" y="322"/>
                  </a:lnTo>
                  <a:lnTo>
                    <a:pt x="1594" y="322"/>
                  </a:lnTo>
                  <a:lnTo>
                    <a:pt x="1592" y="327"/>
                  </a:lnTo>
                  <a:lnTo>
                    <a:pt x="1595" y="331"/>
                  </a:lnTo>
                  <a:lnTo>
                    <a:pt x="1598" y="334"/>
                  </a:lnTo>
                  <a:lnTo>
                    <a:pt x="1603" y="335"/>
                  </a:lnTo>
                  <a:lnTo>
                    <a:pt x="1603" y="335"/>
                  </a:lnTo>
                  <a:lnTo>
                    <a:pt x="1606" y="323"/>
                  </a:lnTo>
                  <a:lnTo>
                    <a:pt x="1606" y="323"/>
                  </a:lnTo>
                  <a:close/>
                  <a:moveTo>
                    <a:pt x="1198" y="198"/>
                  </a:moveTo>
                  <a:lnTo>
                    <a:pt x="1198" y="198"/>
                  </a:lnTo>
                  <a:lnTo>
                    <a:pt x="1203" y="200"/>
                  </a:lnTo>
                  <a:lnTo>
                    <a:pt x="1209" y="200"/>
                  </a:lnTo>
                  <a:lnTo>
                    <a:pt x="1213" y="197"/>
                  </a:lnTo>
                  <a:lnTo>
                    <a:pt x="1217" y="193"/>
                  </a:lnTo>
                  <a:lnTo>
                    <a:pt x="1217" y="193"/>
                  </a:lnTo>
                  <a:lnTo>
                    <a:pt x="1202" y="185"/>
                  </a:lnTo>
                  <a:lnTo>
                    <a:pt x="1202" y="185"/>
                  </a:lnTo>
                  <a:lnTo>
                    <a:pt x="1198" y="198"/>
                  </a:lnTo>
                  <a:lnTo>
                    <a:pt x="1198" y="198"/>
                  </a:lnTo>
                  <a:close/>
                  <a:moveTo>
                    <a:pt x="172" y="409"/>
                  </a:moveTo>
                  <a:lnTo>
                    <a:pt x="172" y="409"/>
                  </a:lnTo>
                  <a:lnTo>
                    <a:pt x="166" y="409"/>
                  </a:lnTo>
                  <a:lnTo>
                    <a:pt x="162" y="410"/>
                  </a:lnTo>
                  <a:lnTo>
                    <a:pt x="158" y="412"/>
                  </a:lnTo>
                  <a:lnTo>
                    <a:pt x="155" y="416"/>
                  </a:lnTo>
                  <a:lnTo>
                    <a:pt x="155" y="416"/>
                  </a:lnTo>
                  <a:lnTo>
                    <a:pt x="154" y="419"/>
                  </a:lnTo>
                  <a:lnTo>
                    <a:pt x="155" y="420"/>
                  </a:lnTo>
                  <a:lnTo>
                    <a:pt x="155" y="420"/>
                  </a:lnTo>
                  <a:lnTo>
                    <a:pt x="158" y="421"/>
                  </a:lnTo>
                  <a:lnTo>
                    <a:pt x="161" y="421"/>
                  </a:lnTo>
                  <a:lnTo>
                    <a:pt x="161" y="421"/>
                  </a:lnTo>
                  <a:lnTo>
                    <a:pt x="167" y="416"/>
                  </a:lnTo>
                  <a:lnTo>
                    <a:pt x="170" y="413"/>
                  </a:lnTo>
                  <a:lnTo>
                    <a:pt x="172" y="409"/>
                  </a:lnTo>
                  <a:lnTo>
                    <a:pt x="172" y="409"/>
                  </a:lnTo>
                  <a:close/>
                  <a:moveTo>
                    <a:pt x="1508" y="1008"/>
                  </a:moveTo>
                  <a:lnTo>
                    <a:pt x="1508" y="1008"/>
                  </a:lnTo>
                  <a:lnTo>
                    <a:pt x="1522" y="1001"/>
                  </a:lnTo>
                  <a:lnTo>
                    <a:pt x="1522" y="1001"/>
                  </a:lnTo>
                  <a:lnTo>
                    <a:pt x="1517" y="999"/>
                  </a:lnTo>
                  <a:lnTo>
                    <a:pt x="1513" y="997"/>
                  </a:lnTo>
                  <a:lnTo>
                    <a:pt x="1509" y="997"/>
                  </a:lnTo>
                  <a:lnTo>
                    <a:pt x="1506" y="999"/>
                  </a:lnTo>
                  <a:lnTo>
                    <a:pt x="1506" y="999"/>
                  </a:lnTo>
                  <a:lnTo>
                    <a:pt x="1504" y="1000"/>
                  </a:lnTo>
                  <a:lnTo>
                    <a:pt x="1504" y="1003"/>
                  </a:lnTo>
                  <a:lnTo>
                    <a:pt x="1504" y="1006"/>
                  </a:lnTo>
                  <a:lnTo>
                    <a:pt x="1508" y="1008"/>
                  </a:lnTo>
                  <a:lnTo>
                    <a:pt x="1508" y="1008"/>
                  </a:lnTo>
                  <a:close/>
                  <a:moveTo>
                    <a:pt x="1479" y="1061"/>
                  </a:moveTo>
                  <a:lnTo>
                    <a:pt x="1479" y="1061"/>
                  </a:lnTo>
                  <a:lnTo>
                    <a:pt x="1474" y="1062"/>
                  </a:lnTo>
                  <a:lnTo>
                    <a:pt x="1472" y="1064"/>
                  </a:lnTo>
                  <a:lnTo>
                    <a:pt x="1469" y="1067"/>
                  </a:lnTo>
                  <a:lnTo>
                    <a:pt x="1466" y="1072"/>
                  </a:lnTo>
                  <a:lnTo>
                    <a:pt x="1463" y="1073"/>
                  </a:lnTo>
                  <a:lnTo>
                    <a:pt x="1462" y="1075"/>
                  </a:lnTo>
                  <a:lnTo>
                    <a:pt x="1462" y="1075"/>
                  </a:lnTo>
                  <a:lnTo>
                    <a:pt x="1466" y="1078"/>
                  </a:lnTo>
                  <a:lnTo>
                    <a:pt x="1469" y="1078"/>
                  </a:lnTo>
                  <a:lnTo>
                    <a:pt x="1470" y="1076"/>
                  </a:lnTo>
                  <a:lnTo>
                    <a:pt x="1474" y="1072"/>
                  </a:lnTo>
                  <a:lnTo>
                    <a:pt x="1479" y="1061"/>
                  </a:lnTo>
                  <a:lnTo>
                    <a:pt x="1479" y="1061"/>
                  </a:lnTo>
                  <a:close/>
                  <a:moveTo>
                    <a:pt x="177" y="574"/>
                  </a:moveTo>
                  <a:lnTo>
                    <a:pt x="177" y="574"/>
                  </a:lnTo>
                  <a:lnTo>
                    <a:pt x="184" y="571"/>
                  </a:lnTo>
                  <a:lnTo>
                    <a:pt x="188" y="567"/>
                  </a:lnTo>
                  <a:lnTo>
                    <a:pt x="194" y="557"/>
                  </a:lnTo>
                  <a:lnTo>
                    <a:pt x="194" y="557"/>
                  </a:lnTo>
                  <a:lnTo>
                    <a:pt x="185" y="558"/>
                  </a:lnTo>
                  <a:lnTo>
                    <a:pt x="180" y="561"/>
                  </a:lnTo>
                  <a:lnTo>
                    <a:pt x="177" y="565"/>
                  </a:lnTo>
                  <a:lnTo>
                    <a:pt x="177" y="574"/>
                  </a:lnTo>
                  <a:lnTo>
                    <a:pt x="177" y="574"/>
                  </a:lnTo>
                  <a:close/>
                  <a:moveTo>
                    <a:pt x="1001" y="574"/>
                  </a:moveTo>
                  <a:lnTo>
                    <a:pt x="1001" y="574"/>
                  </a:lnTo>
                  <a:lnTo>
                    <a:pt x="1005" y="569"/>
                  </a:lnTo>
                  <a:lnTo>
                    <a:pt x="1007" y="567"/>
                  </a:lnTo>
                  <a:lnTo>
                    <a:pt x="1005" y="564"/>
                  </a:lnTo>
                  <a:lnTo>
                    <a:pt x="1002" y="561"/>
                  </a:lnTo>
                  <a:lnTo>
                    <a:pt x="1002" y="561"/>
                  </a:lnTo>
                  <a:lnTo>
                    <a:pt x="997" y="561"/>
                  </a:lnTo>
                  <a:lnTo>
                    <a:pt x="995" y="561"/>
                  </a:lnTo>
                  <a:lnTo>
                    <a:pt x="993" y="563"/>
                  </a:lnTo>
                  <a:lnTo>
                    <a:pt x="993" y="563"/>
                  </a:lnTo>
                  <a:lnTo>
                    <a:pt x="991" y="567"/>
                  </a:lnTo>
                  <a:lnTo>
                    <a:pt x="993" y="569"/>
                  </a:lnTo>
                  <a:lnTo>
                    <a:pt x="997" y="572"/>
                  </a:lnTo>
                  <a:lnTo>
                    <a:pt x="1001" y="574"/>
                  </a:lnTo>
                  <a:lnTo>
                    <a:pt x="1001" y="574"/>
                  </a:lnTo>
                  <a:close/>
                  <a:moveTo>
                    <a:pt x="206" y="856"/>
                  </a:moveTo>
                  <a:lnTo>
                    <a:pt x="206" y="856"/>
                  </a:lnTo>
                  <a:lnTo>
                    <a:pt x="203" y="864"/>
                  </a:lnTo>
                  <a:lnTo>
                    <a:pt x="203" y="864"/>
                  </a:lnTo>
                  <a:lnTo>
                    <a:pt x="224" y="867"/>
                  </a:lnTo>
                  <a:lnTo>
                    <a:pt x="224" y="867"/>
                  </a:lnTo>
                  <a:lnTo>
                    <a:pt x="227" y="867"/>
                  </a:lnTo>
                  <a:lnTo>
                    <a:pt x="228" y="866"/>
                  </a:lnTo>
                  <a:lnTo>
                    <a:pt x="230" y="864"/>
                  </a:lnTo>
                  <a:lnTo>
                    <a:pt x="228" y="862"/>
                  </a:lnTo>
                  <a:lnTo>
                    <a:pt x="228" y="862"/>
                  </a:lnTo>
                  <a:lnTo>
                    <a:pt x="206" y="856"/>
                  </a:lnTo>
                  <a:lnTo>
                    <a:pt x="206" y="856"/>
                  </a:lnTo>
                  <a:close/>
                  <a:moveTo>
                    <a:pt x="213" y="808"/>
                  </a:moveTo>
                  <a:lnTo>
                    <a:pt x="213" y="808"/>
                  </a:lnTo>
                  <a:lnTo>
                    <a:pt x="220" y="806"/>
                  </a:lnTo>
                  <a:lnTo>
                    <a:pt x="224" y="803"/>
                  </a:lnTo>
                  <a:lnTo>
                    <a:pt x="226" y="798"/>
                  </a:lnTo>
                  <a:lnTo>
                    <a:pt x="224" y="792"/>
                  </a:lnTo>
                  <a:lnTo>
                    <a:pt x="224" y="792"/>
                  </a:lnTo>
                  <a:lnTo>
                    <a:pt x="220" y="795"/>
                  </a:lnTo>
                  <a:lnTo>
                    <a:pt x="216" y="798"/>
                  </a:lnTo>
                  <a:lnTo>
                    <a:pt x="215" y="802"/>
                  </a:lnTo>
                  <a:lnTo>
                    <a:pt x="213" y="808"/>
                  </a:lnTo>
                  <a:lnTo>
                    <a:pt x="213" y="808"/>
                  </a:lnTo>
                  <a:close/>
                  <a:moveTo>
                    <a:pt x="1401" y="884"/>
                  </a:moveTo>
                  <a:lnTo>
                    <a:pt x="1401" y="884"/>
                  </a:lnTo>
                  <a:lnTo>
                    <a:pt x="1407" y="884"/>
                  </a:lnTo>
                  <a:lnTo>
                    <a:pt x="1411" y="885"/>
                  </a:lnTo>
                  <a:lnTo>
                    <a:pt x="1415" y="884"/>
                  </a:lnTo>
                  <a:lnTo>
                    <a:pt x="1418" y="881"/>
                  </a:lnTo>
                  <a:lnTo>
                    <a:pt x="1418" y="881"/>
                  </a:lnTo>
                  <a:lnTo>
                    <a:pt x="1418" y="877"/>
                  </a:lnTo>
                  <a:lnTo>
                    <a:pt x="1415" y="874"/>
                  </a:lnTo>
                  <a:lnTo>
                    <a:pt x="1407" y="873"/>
                  </a:lnTo>
                  <a:lnTo>
                    <a:pt x="1407" y="873"/>
                  </a:lnTo>
                  <a:lnTo>
                    <a:pt x="1401" y="884"/>
                  </a:lnTo>
                  <a:lnTo>
                    <a:pt x="1401" y="884"/>
                  </a:lnTo>
                  <a:close/>
                  <a:moveTo>
                    <a:pt x="1227" y="204"/>
                  </a:moveTo>
                  <a:lnTo>
                    <a:pt x="1227" y="204"/>
                  </a:lnTo>
                  <a:lnTo>
                    <a:pt x="1231" y="204"/>
                  </a:lnTo>
                  <a:lnTo>
                    <a:pt x="1236" y="205"/>
                  </a:lnTo>
                  <a:lnTo>
                    <a:pt x="1239" y="204"/>
                  </a:lnTo>
                  <a:lnTo>
                    <a:pt x="1241" y="204"/>
                  </a:lnTo>
                  <a:lnTo>
                    <a:pt x="1242" y="201"/>
                  </a:lnTo>
                  <a:lnTo>
                    <a:pt x="1242" y="201"/>
                  </a:lnTo>
                  <a:lnTo>
                    <a:pt x="1242" y="198"/>
                  </a:lnTo>
                  <a:lnTo>
                    <a:pt x="1241" y="196"/>
                  </a:lnTo>
                  <a:lnTo>
                    <a:pt x="1238" y="196"/>
                  </a:lnTo>
                  <a:lnTo>
                    <a:pt x="1235" y="194"/>
                  </a:lnTo>
                  <a:lnTo>
                    <a:pt x="1235" y="194"/>
                  </a:lnTo>
                  <a:lnTo>
                    <a:pt x="1229" y="194"/>
                  </a:lnTo>
                  <a:lnTo>
                    <a:pt x="1227" y="197"/>
                  </a:lnTo>
                  <a:lnTo>
                    <a:pt x="1227" y="200"/>
                  </a:lnTo>
                  <a:lnTo>
                    <a:pt x="1227" y="204"/>
                  </a:lnTo>
                  <a:lnTo>
                    <a:pt x="1227" y="204"/>
                  </a:lnTo>
                  <a:close/>
                  <a:moveTo>
                    <a:pt x="1234" y="471"/>
                  </a:moveTo>
                  <a:lnTo>
                    <a:pt x="1234" y="471"/>
                  </a:lnTo>
                  <a:lnTo>
                    <a:pt x="1234" y="478"/>
                  </a:lnTo>
                  <a:lnTo>
                    <a:pt x="1234" y="481"/>
                  </a:lnTo>
                  <a:lnTo>
                    <a:pt x="1235" y="482"/>
                  </a:lnTo>
                  <a:lnTo>
                    <a:pt x="1239" y="482"/>
                  </a:lnTo>
                  <a:lnTo>
                    <a:pt x="1249" y="482"/>
                  </a:lnTo>
                  <a:lnTo>
                    <a:pt x="1249" y="482"/>
                  </a:lnTo>
                  <a:lnTo>
                    <a:pt x="1246" y="478"/>
                  </a:lnTo>
                  <a:lnTo>
                    <a:pt x="1245" y="474"/>
                  </a:lnTo>
                  <a:lnTo>
                    <a:pt x="1241" y="471"/>
                  </a:lnTo>
                  <a:lnTo>
                    <a:pt x="1234" y="471"/>
                  </a:lnTo>
                  <a:lnTo>
                    <a:pt x="1234" y="471"/>
                  </a:lnTo>
                  <a:close/>
                  <a:moveTo>
                    <a:pt x="597" y="308"/>
                  </a:moveTo>
                  <a:lnTo>
                    <a:pt x="597" y="308"/>
                  </a:lnTo>
                  <a:lnTo>
                    <a:pt x="597" y="305"/>
                  </a:lnTo>
                  <a:lnTo>
                    <a:pt x="597" y="305"/>
                  </a:lnTo>
                  <a:lnTo>
                    <a:pt x="591" y="302"/>
                  </a:lnTo>
                  <a:lnTo>
                    <a:pt x="584" y="299"/>
                  </a:lnTo>
                  <a:lnTo>
                    <a:pt x="584" y="299"/>
                  </a:lnTo>
                  <a:lnTo>
                    <a:pt x="579" y="299"/>
                  </a:lnTo>
                  <a:lnTo>
                    <a:pt x="575" y="301"/>
                  </a:lnTo>
                  <a:lnTo>
                    <a:pt x="575" y="301"/>
                  </a:lnTo>
                  <a:lnTo>
                    <a:pt x="575" y="302"/>
                  </a:lnTo>
                  <a:lnTo>
                    <a:pt x="575" y="304"/>
                  </a:lnTo>
                  <a:lnTo>
                    <a:pt x="575" y="308"/>
                  </a:lnTo>
                  <a:lnTo>
                    <a:pt x="575" y="308"/>
                  </a:lnTo>
                  <a:lnTo>
                    <a:pt x="597" y="308"/>
                  </a:lnTo>
                  <a:lnTo>
                    <a:pt x="597" y="308"/>
                  </a:lnTo>
                  <a:close/>
                  <a:moveTo>
                    <a:pt x="846" y="758"/>
                  </a:moveTo>
                  <a:lnTo>
                    <a:pt x="846" y="758"/>
                  </a:lnTo>
                  <a:lnTo>
                    <a:pt x="853" y="763"/>
                  </a:lnTo>
                  <a:lnTo>
                    <a:pt x="857" y="766"/>
                  </a:lnTo>
                  <a:lnTo>
                    <a:pt x="863" y="765"/>
                  </a:lnTo>
                  <a:lnTo>
                    <a:pt x="869" y="759"/>
                  </a:lnTo>
                  <a:lnTo>
                    <a:pt x="869" y="759"/>
                  </a:lnTo>
                  <a:lnTo>
                    <a:pt x="858" y="758"/>
                  </a:lnTo>
                  <a:lnTo>
                    <a:pt x="853" y="756"/>
                  </a:lnTo>
                  <a:lnTo>
                    <a:pt x="846" y="758"/>
                  </a:lnTo>
                  <a:lnTo>
                    <a:pt x="846" y="758"/>
                  </a:lnTo>
                  <a:close/>
                  <a:moveTo>
                    <a:pt x="814" y="1008"/>
                  </a:moveTo>
                  <a:lnTo>
                    <a:pt x="814" y="1008"/>
                  </a:lnTo>
                  <a:lnTo>
                    <a:pt x="820" y="1008"/>
                  </a:lnTo>
                  <a:lnTo>
                    <a:pt x="824" y="1008"/>
                  </a:lnTo>
                  <a:lnTo>
                    <a:pt x="827" y="1006"/>
                  </a:lnTo>
                  <a:lnTo>
                    <a:pt x="828" y="1000"/>
                  </a:lnTo>
                  <a:lnTo>
                    <a:pt x="828" y="1000"/>
                  </a:lnTo>
                  <a:lnTo>
                    <a:pt x="821" y="999"/>
                  </a:lnTo>
                  <a:lnTo>
                    <a:pt x="817" y="999"/>
                  </a:lnTo>
                  <a:lnTo>
                    <a:pt x="815" y="1003"/>
                  </a:lnTo>
                  <a:lnTo>
                    <a:pt x="814" y="1008"/>
                  </a:lnTo>
                  <a:lnTo>
                    <a:pt x="814" y="1008"/>
                  </a:lnTo>
                  <a:close/>
                  <a:moveTo>
                    <a:pt x="714" y="1062"/>
                  </a:moveTo>
                  <a:lnTo>
                    <a:pt x="714" y="1062"/>
                  </a:lnTo>
                  <a:lnTo>
                    <a:pt x="723" y="1049"/>
                  </a:lnTo>
                  <a:lnTo>
                    <a:pt x="723" y="1049"/>
                  </a:lnTo>
                  <a:lnTo>
                    <a:pt x="713" y="1046"/>
                  </a:lnTo>
                  <a:lnTo>
                    <a:pt x="706" y="1047"/>
                  </a:lnTo>
                  <a:lnTo>
                    <a:pt x="706" y="1047"/>
                  </a:lnTo>
                  <a:lnTo>
                    <a:pt x="714" y="1062"/>
                  </a:lnTo>
                  <a:lnTo>
                    <a:pt x="714" y="1062"/>
                  </a:lnTo>
                  <a:close/>
                  <a:moveTo>
                    <a:pt x="933" y="284"/>
                  </a:moveTo>
                  <a:lnTo>
                    <a:pt x="933" y="284"/>
                  </a:lnTo>
                  <a:lnTo>
                    <a:pt x="940" y="288"/>
                  </a:lnTo>
                  <a:lnTo>
                    <a:pt x="946" y="291"/>
                  </a:lnTo>
                  <a:lnTo>
                    <a:pt x="950" y="290"/>
                  </a:lnTo>
                  <a:lnTo>
                    <a:pt x="955" y="286"/>
                  </a:lnTo>
                  <a:lnTo>
                    <a:pt x="955" y="286"/>
                  </a:lnTo>
                  <a:lnTo>
                    <a:pt x="950" y="283"/>
                  </a:lnTo>
                  <a:lnTo>
                    <a:pt x="946" y="281"/>
                  </a:lnTo>
                  <a:lnTo>
                    <a:pt x="939" y="281"/>
                  </a:lnTo>
                  <a:lnTo>
                    <a:pt x="933" y="284"/>
                  </a:lnTo>
                  <a:lnTo>
                    <a:pt x="933" y="284"/>
                  </a:lnTo>
                  <a:close/>
                  <a:moveTo>
                    <a:pt x="213" y="547"/>
                  </a:moveTo>
                  <a:lnTo>
                    <a:pt x="213" y="547"/>
                  </a:lnTo>
                  <a:lnTo>
                    <a:pt x="217" y="551"/>
                  </a:lnTo>
                  <a:lnTo>
                    <a:pt x="221" y="551"/>
                  </a:lnTo>
                  <a:lnTo>
                    <a:pt x="226" y="551"/>
                  </a:lnTo>
                  <a:lnTo>
                    <a:pt x="228" y="550"/>
                  </a:lnTo>
                  <a:lnTo>
                    <a:pt x="228" y="550"/>
                  </a:lnTo>
                  <a:lnTo>
                    <a:pt x="233" y="547"/>
                  </a:lnTo>
                  <a:lnTo>
                    <a:pt x="234" y="545"/>
                  </a:lnTo>
                  <a:lnTo>
                    <a:pt x="233" y="542"/>
                  </a:lnTo>
                  <a:lnTo>
                    <a:pt x="233" y="539"/>
                  </a:lnTo>
                  <a:lnTo>
                    <a:pt x="233" y="539"/>
                  </a:lnTo>
                  <a:lnTo>
                    <a:pt x="213" y="547"/>
                  </a:lnTo>
                  <a:lnTo>
                    <a:pt x="213" y="547"/>
                  </a:lnTo>
                  <a:close/>
                  <a:moveTo>
                    <a:pt x="262" y="1031"/>
                  </a:moveTo>
                  <a:lnTo>
                    <a:pt x="262" y="1031"/>
                  </a:lnTo>
                  <a:lnTo>
                    <a:pt x="244" y="1040"/>
                  </a:lnTo>
                  <a:lnTo>
                    <a:pt x="244" y="1040"/>
                  </a:lnTo>
                  <a:lnTo>
                    <a:pt x="252" y="1042"/>
                  </a:lnTo>
                  <a:lnTo>
                    <a:pt x="257" y="1042"/>
                  </a:lnTo>
                  <a:lnTo>
                    <a:pt x="263" y="1040"/>
                  </a:lnTo>
                  <a:lnTo>
                    <a:pt x="267" y="1037"/>
                  </a:lnTo>
                  <a:lnTo>
                    <a:pt x="267" y="1037"/>
                  </a:lnTo>
                  <a:lnTo>
                    <a:pt x="262" y="1031"/>
                  </a:lnTo>
                  <a:lnTo>
                    <a:pt x="262" y="1031"/>
                  </a:lnTo>
                  <a:close/>
                  <a:moveTo>
                    <a:pt x="1217" y="989"/>
                  </a:moveTo>
                  <a:lnTo>
                    <a:pt x="1217" y="989"/>
                  </a:lnTo>
                  <a:lnTo>
                    <a:pt x="1224" y="995"/>
                  </a:lnTo>
                  <a:lnTo>
                    <a:pt x="1227" y="996"/>
                  </a:lnTo>
                  <a:lnTo>
                    <a:pt x="1229" y="996"/>
                  </a:lnTo>
                  <a:lnTo>
                    <a:pt x="1231" y="996"/>
                  </a:lnTo>
                  <a:lnTo>
                    <a:pt x="1235" y="995"/>
                  </a:lnTo>
                  <a:lnTo>
                    <a:pt x="1242" y="989"/>
                  </a:lnTo>
                  <a:lnTo>
                    <a:pt x="1242" y="989"/>
                  </a:lnTo>
                  <a:lnTo>
                    <a:pt x="1217" y="989"/>
                  </a:lnTo>
                  <a:lnTo>
                    <a:pt x="1217" y="989"/>
                  </a:lnTo>
                  <a:close/>
                  <a:moveTo>
                    <a:pt x="652" y="1101"/>
                  </a:moveTo>
                  <a:lnTo>
                    <a:pt x="652" y="1101"/>
                  </a:lnTo>
                  <a:lnTo>
                    <a:pt x="663" y="1101"/>
                  </a:lnTo>
                  <a:lnTo>
                    <a:pt x="666" y="1100"/>
                  </a:lnTo>
                  <a:lnTo>
                    <a:pt x="667" y="1098"/>
                  </a:lnTo>
                  <a:lnTo>
                    <a:pt x="669" y="1097"/>
                  </a:lnTo>
                  <a:lnTo>
                    <a:pt x="669" y="1094"/>
                  </a:lnTo>
                  <a:lnTo>
                    <a:pt x="666" y="1089"/>
                  </a:lnTo>
                  <a:lnTo>
                    <a:pt x="666" y="1089"/>
                  </a:lnTo>
                  <a:lnTo>
                    <a:pt x="652" y="1101"/>
                  </a:lnTo>
                  <a:lnTo>
                    <a:pt x="652" y="1101"/>
                  </a:lnTo>
                  <a:close/>
                  <a:moveTo>
                    <a:pt x="883" y="893"/>
                  </a:moveTo>
                  <a:lnTo>
                    <a:pt x="883" y="893"/>
                  </a:lnTo>
                  <a:lnTo>
                    <a:pt x="883" y="889"/>
                  </a:lnTo>
                  <a:lnTo>
                    <a:pt x="883" y="885"/>
                  </a:lnTo>
                  <a:lnTo>
                    <a:pt x="883" y="880"/>
                  </a:lnTo>
                  <a:lnTo>
                    <a:pt x="881" y="875"/>
                  </a:lnTo>
                  <a:lnTo>
                    <a:pt x="881" y="875"/>
                  </a:lnTo>
                  <a:lnTo>
                    <a:pt x="869" y="892"/>
                  </a:lnTo>
                  <a:lnTo>
                    <a:pt x="869" y="892"/>
                  </a:lnTo>
                  <a:lnTo>
                    <a:pt x="883" y="893"/>
                  </a:lnTo>
                  <a:lnTo>
                    <a:pt x="883" y="893"/>
                  </a:lnTo>
                  <a:close/>
                  <a:moveTo>
                    <a:pt x="1455" y="943"/>
                  </a:moveTo>
                  <a:lnTo>
                    <a:pt x="1455" y="943"/>
                  </a:lnTo>
                  <a:lnTo>
                    <a:pt x="1454" y="939"/>
                  </a:lnTo>
                  <a:lnTo>
                    <a:pt x="1454" y="936"/>
                  </a:lnTo>
                  <a:lnTo>
                    <a:pt x="1454" y="932"/>
                  </a:lnTo>
                  <a:lnTo>
                    <a:pt x="1452" y="931"/>
                  </a:lnTo>
                  <a:lnTo>
                    <a:pt x="1450" y="929"/>
                  </a:lnTo>
                  <a:lnTo>
                    <a:pt x="1450" y="929"/>
                  </a:lnTo>
                  <a:lnTo>
                    <a:pt x="1445" y="934"/>
                  </a:lnTo>
                  <a:lnTo>
                    <a:pt x="1444" y="936"/>
                  </a:lnTo>
                  <a:lnTo>
                    <a:pt x="1444" y="942"/>
                  </a:lnTo>
                  <a:lnTo>
                    <a:pt x="1444" y="946"/>
                  </a:lnTo>
                  <a:lnTo>
                    <a:pt x="1444" y="946"/>
                  </a:lnTo>
                  <a:lnTo>
                    <a:pt x="1455" y="943"/>
                  </a:lnTo>
                  <a:lnTo>
                    <a:pt x="1455" y="943"/>
                  </a:lnTo>
                  <a:close/>
                  <a:moveTo>
                    <a:pt x="303" y="455"/>
                  </a:moveTo>
                  <a:lnTo>
                    <a:pt x="303" y="455"/>
                  </a:lnTo>
                  <a:lnTo>
                    <a:pt x="295" y="452"/>
                  </a:lnTo>
                  <a:lnTo>
                    <a:pt x="289" y="453"/>
                  </a:lnTo>
                  <a:lnTo>
                    <a:pt x="288" y="455"/>
                  </a:lnTo>
                  <a:lnTo>
                    <a:pt x="287" y="456"/>
                  </a:lnTo>
                  <a:lnTo>
                    <a:pt x="287" y="463"/>
                  </a:lnTo>
                  <a:lnTo>
                    <a:pt x="287" y="463"/>
                  </a:lnTo>
                  <a:lnTo>
                    <a:pt x="292" y="461"/>
                  </a:lnTo>
                  <a:lnTo>
                    <a:pt x="296" y="461"/>
                  </a:lnTo>
                  <a:lnTo>
                    <a:pt x="300" y="459"/>
                  </a:lnTo>
                  <a:lnTo>
                    <a:pt x="303" y="455"/>
                  </a:lnTo>
                  <a:lnTo>
                    <a:pt x="303" y="455"/>
                  </a:lnTo>
                  <a:close/>
                  <a:moveTo>
                    <a:pt x="179" y="406"/>
                  </a:moveTo>
                  <a:lnTo>
                    <a:pt x="179" y="406"/>
                  </a:lnTo>
                  <a:lnTo>
                    <a:pt x="181" y="406"/>
                  </a:lnTo>
                  <a:lnTo>
                    <a:pt x="181" y="406"/>
                  </a:lnTo>
                  <a:lnTo>
                    <a:pt x="181" y="391"/>
                  </a:lnTo>
                  <a:lnTo>
                    <a:pt x="181" y="391"/>
                  </a:lnTo>
                  <a:lnTo>
                    <a:pt x="167" y="394"/>
                  </a:lnTo>
                  <a:lnTo>
                    <a:pt x="167" y="394"/>
                  </a:lnTo>
                  <a:lnTo>
                    <a:pt x="179" y="406"/>
                  </a:lnTo>
                  <a:lnTo>
                    <a:pt x="179" y="406"/>
                  </a:lnTo>
                  <a:close/>
                  <a:moveTo>
                    <a:pt x="634" y="720"/>
                  </a:moveTo>
                  <a:lnTo>
                    <a:pt x="634" y="720"/>
                  </a:lnTo>
                  <a:lnTo>
                    <a:pt x="641" y="725"/>
                  </a:lnTo>
                  <a:lnTo>
                    <a:pt x="648" y="725"/>
                  </a:lnTo>
                  <a:lnTo>
                    <a:pt x="651" y="725"/>
                  </a:lnTo>
                  <a:lnTo>
                    <a:pt x="652" y="722"/>
                  </a:lnTo>
                  <a:lnTo>
                    <a:pt x="656" y="716"/>
                  </a:lnTo>
                  <a:lnTo>
                    <a:pt x="656" y="716"/>
                  </a:lnTo>
                  <a:lnTo>
                    <a:pt x="634" y="720"/>
                  </a:lnTo>
                  <a:lnTo>
                    <a:pt x="634" y="720"/>
                  </a:lnTo>
                  <a:close/>
                  <a:moveTo>
                    <a:pt x="1646" y="1078"/>
                  </a:moveTo>
                  <a:lnTo>
                    <a:pt x="1646" y="1078"/>
                  </a:lnTo>
                  <a:lnTo>
                    <a:pt x="1664" y="1087"/>
                  </a:lnTo>
                  <a:lnTo>
                    <a:pt x="1664" y="1087"/>
                  </a:lnTo>
                  <a:lnTo>
                    <a:pt x="1664" y="1080"/>
                  </a:lnTo>
                  <a:lnTo>
                    <a:pt x="1664" y="1078"/>
                  </a:lnTo>
                  <a:lnTo>
                    <a:pt x="1663" y="1076"/>
                  </a:lnTo>
                  <a:lnTo>
                    <a:pt x="1656" y="1076"/>
                  </a:lnTo>
                  <a:lnTo>
                    <a:pt x="1646" y="1078"/>
                  </a:lnTo>
                  <a:lnTo>
                    <a:pt x="1646" y="1078"/>
                  </a:lnTo>
                  <a:close/>
                  <a:moveTo>
                    <a:pt x="408" y="988"/>
                  </a:moveTo>
                  <a:lnTo>
                    <a:pt x="408" y="988"/>
                  </a:lnTo>
                  <a:lnTo>
                    <a:pt x="425" y="988"/>
                  </a:lnTo>
                  <a:lnTo>
                    <a:pt x="425" y="988"/>
                  </a:lnTo>
                  <a:lnTo>
                    <a:pt x="426" y="985"/>
                  </a:lnTo>
                  <a:lnTo>
                    <a:pt x="426" y="985"/>
                  </a:lnTo>
                  <a:lnTo>
                    <a:pt x="422" y="982"/>
                  </a:lnTo>
                  <a:lnTo>
                    <a:pt x="417" y="979"/>
                  </a:lnTo>
                  <a:lnTo>
                    <a:pt x="417" y="979"/>
                  </a:lnTo>
                  <a:lnTo>
                    <a:pt x="414" y="979"/>
                  </a:lnTo>
                  <a:lnTo>
                    <a:pt x="411" y="981"/>
                  </a:lnTo>
                  <a:lnTo>
                    <a:pt x="408" y="988"/>
                  </a:lnTo>
                  <a:lnTo>
                    <a:pt x="408" y="988"/>
                  </a:lnTo>
                  <a:close/>
                  <a:moveTo>
                    <a:pt x="1628" y="694"/>
                  </a:moveTo>
                  <a:lnTo>
                    <a:pt x="1628" y="694"/>
                  </a:lnTo>
                  <a:lnTo>
                    <a:pt x="1632" y="698"/>
                  </a:lnTo>
                  <a:lnTo>
                    <a:pt x="1635" y="698"/>
                  </a:lnTo>
                  <a:lnTo>
                    <a:pt x="1639" y="697"/>
                  </a:lnTo>
                  <a:lnTo>
                    <a:pt x="1648" y="694"/>
                  </a:lnTo>
                  <a:lnTo>
                    <a:pt x="1648" y="694"/>
                  </a:lnTo>
                  <a:lnTo>
                    <a:pt x="1643" y="691"/>
                  </a:lnTo>
                  <a:lnTo>
                    <a:pt x="1639" y="690"/>
                  </a:lnTo>
                  <a:lnTo>
                    <a:pt x="1635" y="691"/>
                  </a:lnTo>
                  <a:lnTo>
                    <a:pt x="1628" y="694"/>
                  </a:lnTo>
                  <a:lnTo>
                    <a:pt x="1628" y="694"/>
                  </a:lnTo>
                  <a:close/>
                  <a:moveTo>
                    <a:pt x="1628" y="236"/>
                  </a:moveTo>
                  <a:lnTo>
                    <a:pt x="1628" y="236"/>
                  </a:lnTo>
                  <a:lnTo>
                    <a:pt x="1624" y="232"/>
                  </a:lnTo>
                  <a:lnTo>
                    <a:pt x="1618" y="229"/>
                  </a:lnTo>
                  <a:lnTo>
                    <a:pt x="1613" y="229"/>
                  </a:lnTo>
                  <a:lnTo>
                    <a:pt x="1609" y="230"/>
                  </a:lnTo>
                  <a:lnTo>
                    <a:pt x="1609" y="230"/>
                  </a:lnTo>
                  <a:lnTo>
                    <a:pt x="1609" y="232"/>
                  </a:lnTo>
                  <a:lnTo>
                    <a:pt x="1607" y="233"/>
                  </a:lnTo>
                  <a:lnTo>
                    <a:pt x="1607" y="233"/>
                  </a:lnTo>
                  <a:lnTo>
                    <a:pt x="1609" y="236"/>
                  </a:lnTo>
                  <a:lnTo>
                    <a:pt x="1612" y="237"/>
                  </a:lnTo>
                  <a:lnTo>
                    <a:pt x="1612" y="237"/>
                  </a:lnTo>
                  <a:lnTo>
                    <a:pt x="1628" y="236"/>
                  </a:lnTo>
                  <a:lnTo>
                    <a:pt x="1628" y="236"/>
                  </a:lnTo>
                  <a:close/>
                  <a:moveTo>
                    <a:pt x="1418" y="212"/>
                  </a:moveTo>
                  <a:lnTo>
                    <a:pt x="1418" y="212"/>
                  </a:lnTo>
                  <a:lnTo>
                    <a:pt x="1415" y="208"/>
                  </a:lnTo>
                  <a:lnTo>
                    <a:pt x="1409" y="205"/>
                  </a:lnTo>
                  <a:lnTo>
                    <a:pt x="1405" y="207"/>
                  </a:lnTo>
                  <a:lnTo>
                    <a:pt x="1400" y="207"/>
                  </a:lnTo>
                  <a:lnTo>
                    <a:pt x="1400" y="207"/>
                  </a:lnTo>
                  <a:lnTo>
                    <a:pt x="1401" y="216"/>
                  </a:lnTo>
                  <a:lnTo>
                    <a:pt x="1401" y="216"/>
                  </a:lnTo>
                  <a:lnTo>
                    <a:pt x="1418" y="212"/>
                  </a:lnTo>
                  <a:lnTo>
                    <a:pt x="1418" y="212"/>
                  </a:lnTo>
                  <a:close/>
                  <a:moveTo>
                    <a:pt x="1423" y="540"/>
                  </a:moveTo>
                  <a:lnTo>
                    <a:pt x="1423" y="540"/>
                  </a:lnTo>
                  <a:lnTo>
                    <a:pt x="1427" y="545"/>
                  </a:lnTo>
                  <a:lnTo>
                    <a:pt x="1430" y="546"/>
                  </a:lnTo>
                  <a:lnTo>
                    <a:pt x="1434" y="547"/>
                  </a:lnTo>
                  <a:lnTo>
                    <a:pt x="1437" y="546"/>
                  </a:lnTo>
                  <a:lnTo>
                    <a:pt x="1437" y="546"/>
                  </a:lnTo>
                  <a:lnTo>
                    <a:pt x="1440" y="543"/>
                  </a:lnTo>
                  <a:lnTo>
                    <a:pt x="1441" y="540"/>
                  </a:lnTo>
                  <a:lnTo>
                    <a:pt x="1441" y="538"/>
                  </a:lnTo>
                  <a:lnTo>
                    <a:pt x="1437" y="533"/>
                  </a:lnTo>
                  <a:lnTo>
                    <a:pt x="1437" y="533"/>
                  </a:lnTo>
                  <a:lnTo>
                    <a:pt x="1423" y="540"/>
                  </a:lnTo>
                  <a:lnTo>
                    <a:pt x="1423" y="540"/>
                  </a:lnTo>
                  <a:close/>
                  <a:moveTo>
                    <a:pt x="1488" y="268"/>
                  </a:moveTo>
                  <a:lnTo>
                    <a:pt x="1488" y="268"/>
                  </a:lnTo>
                  <a:lnTo>
                    <a:pt x="1491" y="270"/>
                  </a:lnTo>
                  <a:lnTo>
                    <a:pt x="1491" y="270"/>
                  </a:lnTo>
                  <a:lnTo>
                    <a:pt x="1495" y="268"/>
                  </a:lnTo>
                  <a:lnTo>
                    <a:pt x="1499" y="266"/>
                  </a:lnTo>
                  <a:lnTo>
                    <a:pt x="1504" y="266"/>
                  </a:lnTo>
                  <a:lnTo>
                    <a:pt x="1508" y="269"/>
                  </a:lnTo>
                  <a:lnTo>
                    <a:pt x="1508" y="269"/>
                  </a:lnTo>
                  <a:lnTo>
                    <a:pt x="1508" y="265"/>
                  </a:lnTo>
                  <a:lnTo>
                    <a:pt x="1508" y="262"/>
                  </a:lnTo>
                  <a:lnTo>
                    <a:pt x="1506" y="261"/>
                  </a:lnTo>
                  <a:lnTo>
                    <a:pt x="1504" y="259"/>
                  </a:lnTo>
                  <a:lnTo>
                    <a:pt x="1499" y="259"/>
                  </a:lnTo>
                  <a:lnTo>
                    <a:pt x="1495" y="258"/>
                  </a:lnTo>
                  <a:lnTo>
                    <a:pt x="1495" y="258"/>
                  </a:lnTo>
                  <a:lnTo>
                    <a:pt x="1488" y="268"/>
                  </a:lnTo>
                  <a:lnTo>
                    <a:pt x="1488" y="268"/>
                  </a:lnTo>
                  <a:close/>
                  <a:moveTo>
                    <a:pt x="1570" y="988"/>
                  </a:moveTo>
                  <a:lnTo>
                    <a:pt x="1570" y="988"/>
                  </a:lnTo>
                  <a:lnTo>
                    <a:pt x="1569" y="981"/>
                  </a:lnTo>
                  <a:lnTo>
                    <a:pt x="1569" y="981"/>
                  </a:lnTo>
                  <a:lnTo>
                    <a:pt x="1566" y="983"/>
                  </a:lnTo>
                  <a:lnTo>
                    <a:pt x="1563" y="985"/>
                  </a:lnTo>
                  <a:lnTo>
                    <a:pt x="1562" y="986"/>
                  </a:lnTo>
                  <a:lnTo>
                    <a:pt x="1559" y="986"/>
                  </a:lnTo>
                  <a:lnTo>
                    <a:pt x="1553" y="983"/>
                  </a:lnTo>
                  <a:lnTo>
                    <a:pt x="1548" y="982"/>
                  </a:lnTo>
                  <a:lnTo>
                    <a:pt x="1548" y="982"/>
                  </a:lnTo>
                  <a:lnTo>
                    <a:pt x="1558" y="996"/>
                  </a:lnTo>
                  <a:lnTo>
                    <a:pt x="1558" y="996"/>
                  </a:lnTo>
                  <a:lnTo>
                    <a:pt x="1570" y="988"/>
                  </a:lnTo>
                  <a:lnTo>
                    <a:pt x="1570" y="988"/>
                  </a:lnTo>
                  <a:close/>
                  <a:moveTo>
                    <a:pt x="1649" y="47"/>
                  </a:moveTo>
                  <a:lnTo>
                    <a:pt x="1649" y="47"/>
                  </a:lnTo>
                  <a:lnTo>
                    <a:pt x="1663" y="56"/>
                  </a:lnTo>
                  <a:lnTo>
                    <a:pt x="1663" y="56"/>
                  </a:lnTo>
                  <a:lnTo>
                    <a:pt x="1668" y="43"/>
                  </a:lnTo>
                  <a:lnTo>
                    <a:pt x="1668" y="43"/>
                  </a:lnTo>
                  <a:lnTo>
                    <a:pt x="1649" y="47"/>
                  </a:lnTo>
                  <a:lnTo>
                    <a:pt x="1649" y="47"/>
                  </a:lnTo>
                  <a:close/>
                  <a:moveTo>
                    <a:pt x="1690" y="734"/>
                  </a:moveTo>
                  <a:lnTo>
                    <a:pt x="1690" y="734"/>
                  </a:lnTo>
                  <a:lnTo>
                    <a:pt x="1681" y="730"/>
                  </a:lnTo>
                  <a:lnTo>
                    <a:pt x="1681" y="730"/>
                  </a:lnTo>
                  <a:lnTo>
                    <a:pt x="1678" y="730"/>
                  </a:lnTo>
                  <a:lnTo>
                    <a:pt x="1678" y="730"/>
                  </a:lnTo>
                  <a:lnTo>
                    <a:pt x="1675" y="731"/>
                  </a:lnTo>
                  <a:lnTo>
                    <a:pt x="1675" y="734"/>
                  </a:lnTo>
                  <a:lnTo>
                    <a:pt x="1675" y="734"/>
                  </a:lnTo>
                  <a:lnTo>
                    <a:pt x="1678" y="740"/>
                  </a:lnTo>
                  <a:lnTo>
                    <a:pt x="1681" y="743"/>
                  </a:lnTo>
                  <a:lnTo>
                    <a:pt x="1685" y="745"/>
                  </a:lnTo>
                  <a:lnTo>
                    <a:pt x="1685" y="745"/>
                  </a:lnTo>
                  <a:lnTo>
                    <a:pt x="1690" y="734"/>
                  </a:lnTo>
                  <a:lnTo>
                    <a:pt x="1690" y="734"/>
                  </a:lnTo>
                  <a:close/>
                  <a:moveTo>
                    <a:pt x="201" y="252"/>
                  </a:moveTo>
                  <a:lnTo>
                    <a:pt x="201" y="252"/>
                  </a:lnTo>
                  <a:lnTo>
                    <a:pt x="198" y="248"/>
                  </a:lnTo>
                  <a:lnTo>
                    <a:pt x="194" y="247"/>
                  </a:lnTo>
                  <a:lnTo>
                    <a:pt x="190" y="245"/>
                  </a:lnTo>
                  <a:lnTo>
                    <a:pt x="185" y="245"/>
                  </a:lnTo>
                  <a:lnTo>
                    <a:pt x="185" y="245"/>
                  </a:lnTo>
                  <a:lnTo>
                    <a:pt x="181" y="248"/>
                  </a:lnTo>
                  <a:lnTo>
                    <a:pt x="180" y="251"/>
                  </a:lnTo>
                  <a:lnTo>
                    <a:pt x="180" y="254"/>
                  </a:lnTo>
                  <a:lnTo>
                    <a:pt x="180" y="259"/>
                  </a:lnTo>
                  <a:lnTo>
                    <a:pt x="180" y="259"/>
                  </a:lnTo>
                  <a:lnTo>
                    <a:pt x="181" y="257"/>
                  </a:lnTo>
                  <a:lnTo>
                    <a:pt x="184" y="254"/>
                  </a:lnTo>
                  <a:lnTo>
                    <a:pt x="190" y="252"/>
                  </a:lnTo>
                  <a:lnTo>
                    <a:pt x="195" y="252"/>
                  </a:lnTo>
                  <a:lnTo>
                    <a:pt x="201" y="252"/>
                  </a:lnTo>
                  <a:lnTo>
                    <a:pt x="201" y="252"/>
                  </a:lnTo>
                  <a:close/>
                  <a:moveTo>
                    <a:pt x="908" y="243"/>
                  </a:moveTo>
                  <a:lnTo>
                    <a:pt x="908" y="243"/>
                  </a:lnTo>
                  <a:lnTo>
                    <a:pt x="908" y="247"/>
                  </a:lnTo>
                  <a:lnTo>
                    <a:pt x="908" y="250"/>
                  </a:lnTo>
                  <a:lnTo>
                    <a:pt x="908" y="250"/>
                  </a:lnTo>
                  <a:lnTo>
                    <a:pt x="910" y="252"/>
                  </a:lnTo>
                  <a:lnTo>
                    <a:pt x="911" y="254"/>
                  </a:lnTo>
                  <a:lnTo>
                    <a:pt x="911" y="254"/>
                  </a:lnTo>
                  <a:lnTo>
                    <a:pt x="915" y="252"/>
                  </a:lnTo>
                  <a:lnTo>
                    <a:pt x="918" y="251"/>
                  </a:lnTo>
                  <a:lnTo>
                    <a:pt x="918" y="251"/>
                  </a:lnTo>
                  <a:lnTo>
                    <a:pt x="921" y="247"/>
                  </a:lnTo>
                  <a:lnTo>
                    <a:pt x="922" y="241"/>
                  </a:lnTo>
                  <a:lnTo>
                    <a:pt x="922" y="241"/>
                  </a:lnTo>
                  <a:lnTo>
                    <a:pt x="908" y="243"/>
                  </a:lnTo>
                  <a:lnTo>
                    <a:pt x="908" y="243"/>
                  </a:lnTo>
                  <a:close/>
                  <a:moveTo>
                    <a:pt x="291" y="407"/>
                  </a:moveTo>
                  <a:lnTo>
                    <a:pt x="291" y="407"/>
                  </a:lnTo>
                  <a:lnTo>
                    <a:pt x="296" y="420"/>
                  </a:lnTo>
                  <a:lnTo>
                    <a:pt x="296" y="420"/>
                  </a:lnTo>
                  <a:lnTo>
                    <a:pt x="299" y="416"/>
                  </a:lnTo>
                  <a:lnTo>
                    <a:pt x="303" y="413"/>
                  </a:lnTo>
                  <a:lnTo>
                    <a:pt x="307" y="409"/>
                  </a:lnTo>
                  <a:lnTo>
                    <a:pt x="309" y="407"/>
                  </a:lnTo>
                  <a:lnTo>
                    <a:pt x="309" y="405"/>
                  </a:lnTo>
                  <a:lnTo>
                    <a:pt x="309" y="405"/>
                  </a:lnTo>
                  <a:lnTo>
                    <a:pt x="291" y="407"/>
                  </a:lnTo>
                  <a:lnTo>
                    <a:pt x="291" y="407"/>
                  </a:lnTo>
                  <a:close/>
                  <a:moveTo>
                    <a:pt x="299" y="881"/>
                  </a:moveTo>
                  <a:lnTo>
                    <a:pt x="299" y="881"/>
                  </a:lnTo>
                  <a:lnTo>
                    <a:pt x="302" y="885"/>
                  </a:lnTo>
                  <a:lnTo>
                    <a:pt x="306" y="887"/>
                  </a:lnTo>
                  <a:lnTo>
                    <a:pt x="309" y="885"/>
                  </a:lnTo>
                  <a:lnTo>
                    <a:pt x="311" y="884"/>
                  </a:lnTo>
                  <a:lnTo>
                    <a:pt x="311" y="884"/>
                  </a:lnTo>
                  <a:lnTo>
                    <a:pt x="314" y="882"/>
                  </a:lnTo>
                  <a:lnTo>
                    <a:pt x="317" y="880"/>
                  </a:lnTo>
                  <a:lnTo>
                    <a:pt x="317" y="875"/>
                  </a:lnTo>
                  <a:lnTo>
                    <a:pt x="316" y="871"/>
                  </a:lnTo>
                  <a:lnTo>
                    <a:pt x="316" y="871"/>
                  </a:lnTo>
                  <a:lnTo>
                    <a:pt x="299" y="881"/>
                  </a:lnTo>
                  <a:lnTo>
                    <a:pt x="299" y="881"/>
                  </a:lnTo>
                  <a:close/>
                  <a:moveTo>
                    <a:pt x="336" y="754"/>
                  </a:moveTo>
                  <a:lnTo>
                    <a:pt x="336" y="754"/>
                  </a:lnTo>
                  <a:lnTo>
                    <a:pt x="341" y="749"/>
                  </a:lnTo>
                  <a:lnTo>
                    <a:pt x="345" y="745"/>
                  </a:lnTo>
                  <a:lnTo>
                    <a:pt x="347" y="741"/>
                  </a:lnTo>
                  <a:lnTo>
                    <a:pt x="349" y="736"/>
                  </a:lnTo>
                  <a:lnTo>
                    <a:pt x="349" y="736"/>
                  </a:lnTo>
                  <a:lnTo>
                    <a:pt x="339" y="740"/>
                  </a:lnTo>
                  <a:lnTo>
                    <a:pt x="334" y="744"/>
                  </a:lnTo>
                  <a:lnTo>
                    <a:pt x="334" y="745"/>
                  </a:lnTo>
                  <a:lnTo>
                    <a:pt x="334" y="747"/>
                  </a:lnTo>
                  <a:lnTo>
                    <a:pt x="336" y="754"/>
                  </a:lnTo>
                  <a:lnTo>
                    <a:pt x="336" y="754"/>
                  </a:lnTo>
                  <a:close/>
                  <a:moveTo>
                    <a:pt x="413" y="867"/>
                  </a:moveTo>
                  <a:lnTo>
                    <a:pt x="413" y="867"/>
                  </a:lnTo>
                  <a:lnTo>
                    <a:pt x="411" y="860"/>
                  </a:lnTo>
                  <a:lnTo>
                    <a:pt x="410" y="859"/>
                  </a:lnTo>
                  <a:lnTo>
                    <a:pt x="408" y="857"/>
                  </a:lnTo>
                  <a:lnTo>
                    <a:pt x="408" y="857"/>
                  </a:lnTo>
                  <a:lnTo>
                    <a:pt x="404" y="856"/>
                  </a:lnTo>
                  <a:lnTo>
                    <a:pt x="400" y="856"/>
                  </a:lnTo>
                  <a:lnTo>
                    <a:pt x="390" y="862"/>
                  </a:lnTo>
                  <a:lnTo>
                    <a:pt x="390" y="862"/>
                  </a:lnTo>
                  <a:lnTo>
                    <a:pt x="413" y="867"/>
                  </a:lnTo>
                  <a:lnTo>
                    <a:pt x="413" y="867"/>
                  </a:lnTo>
                  <a:close/>
                  <a:moveTo>
                    <a:pt x="483" y="450"/>
                  </a:moveTo>
                  <a:lnTo>
                    <a:pt x="483" y="450"/>
                  </a:lnTo>
                  <a:lnTo>
                    <a:pt x="476" y="450"/>
                  </a:lnTo>
                  <a:lnTo>
                    <a:pt x="472" y="453"/>
                  </a:lnTo>
                  <a:lnTo>
                    <a:pt x="469" y="456"/>
                  </a:lnTo>
                  <a:lnTo>
                    <a:pt x="469" y="460"/>
                  </a:lnTo>
                  <a:lnTo>
                    <a:pt x="469" y="460"/>
                  </a:lnTo>
                  <a:lnTo>
                    <a:pt x="471" y="463"/>
                  </a:lnTo>
                  <a:lnTo>
                    <a:pt x="472" y="464"/>
                  </a:lnTo>
                  <a:lnTo>
                    <a:pt x="472" y="464"/>
                  </a:lnTo>
                  <a:lnTo>
                    <a:pt x="476" y="464"/>
                  </a:lnTo>
                  <a:lnTo>
                    <a:pt x="479" y="461"/>
                  </a:lnTo>
                  <a:lnTo>
                    <a:pt x="479" y="461"/>
                  </a:lnTo>
                  <a:lnTo>
                    <a:pt x="482" y="457"/>
                  </a:lnTo>
                  <a:lnTo>
                    <a:pt x="483" y="450"/>
                  </a:lnTo>
                  <a:lnTo>
                    <a:pt x="483" y="450"/>
                  </a:lnTo>
                  <a:close/>
                  <a:moveTo>
                    <a:pt x="544" y="263"/>
                  </a:moveTo>
                  <a:lnTo>
                    <a:pt x="544" y="263"/>
                  </a:lnTo>
                  <a:lnTo>
                    <a:pt x="550" y="273"/>
                  </a:lnTo>
                  <a:lnTo>
                    <a:pt x="550" y="273"/>
                  </a:lnTo>
                  <a:lnTo>
                    <a:pt x="562" y="266"/>
                  </a:lnTo>
                  <a:lnTo>
                    <a:pt x="562" y="266"/>
                  </a:lnTo>
                  <a:lnTo>
                    <a:pt x="563" y="263"/>
                  </a:lnTo>
                  <a:lnTo>
                    <a:pt x="563" y="261"/>
                  </a:lnTo>
                  <a:lnTo>
                    <a:pt x="563" y="261"/>
                  </a:lnTo>
                  <a:lnTo>
                    <a:pt x="561" y="259"/>
                  </a:lnTo>
                  <a:lnTo>
                    <a:pt x="557" y="259"/>
                  </a:lnTo>
                  <a:lnTo>
                    <a:pt x="557" y="259"/>
                  </a:lnTo>
                  <a:lnTo>
                    <a:pt x="544" y="263"/>
                  </a:lnTo>
                  <a:lnTo>
                    <a:pt x="544" y="263"/>
                  </a:lnTo>
                  <a:close/>
                  <a:moveTo>
                    <a:pt x="314" y="445"/>
                  </a:moveTo>
                  <a:lnTo>
                    <a:pt x="314" y="445"/>
                  </a:lnTo>
                  <a:lnTo>
                    <a:pt x="314" y="449"/>
                  </a:lnTo>
                  <a:lnTo>
                    <a:pt x="316" y="452"/>
                  </a:lnTo>
                  <a:lnTo>
                    <a:pt x="318" y="453"/>
                  </a:lnTo>
                  <a:lnTo>
                    <a:pt x="323" y="455"/>
                  </a:lnTo>
                  <a:lnTo>
                    <a:pt x="323" y="455"/>
                  </a:lnTo>
                  <a:lnTo>
                    <a:pt x="325" y="453"/>
                  </a:lnTo>
                  <a:lnTo>
                    <a:pt x="329" y="453"/>
                  </a:lnTo>
                  <a:lnTo>
                    <a:pt x="332" y="450"/>
                  </a:lnTo>
                  <a:lnTo>
                    <a:pt x="332" y="446"/>
                  </a:lnTo>
                  <a:lnTo>
                    <a:pt x="332" y="446"/>
                  </a:lnTo>
                  <a:lnTo>
                    <a:pt x="314" y="445"/>
                  </a:lnTo>
                  <a:lnTo>
                    <a:pt x="314" y="445"/>
                  </a:lnTo>
                  <a:close/>
                  <a:moveTo>
                    <a:pt x="835" y="1079"/>
                  </a:moveTo>
                  <a:lnTo>
                    <a:pt x="835" y="1079"/>
                  </a:lnTo>
                  <a:lnTo>
                    <a:pt x="832" y="1083"/>
                  </a:lnTo>
                  <a:lnTo>
                    <a:pt x="832" y="1087"/>
                  </a:lnTo>
                  <a:lnTo>
                    <a:pt x="833" y="1091"/>
                  </a:lnTo>
                  <a:lnTo>
                    <a:pt x="835" y="1096"/>
                  </a:lnTo>
                  <a:lnTo>
                    <a:pt x="835" y="1096"/>
                  </a:lnTo>
                  <a:lnTo>
                    <a:pt x="842" y="1090"/>
                  </a:lnTo>
                  <a:lnTo>
                    <a:pt x="843" y="1086"/>
                  </a:lnTo>
                  <a:lnTo>
                    <a:pt x="840" y="1083"/>
                  </a:lnTo>
                  <a:lnTo>
                    <a:pt x="835" y="1079"/>
                  </a:lnTo>
                  <a:lnTo>
                    <a:pt x="835" y="1079"/>
                  </a:lnTo>
                  <a:close/>
                  <a:moveTo>
                    <a:pt x="1668" y="734"/>
                  </a:moveTo>
                  <a:lnTo>
                    <a:pt x="1668" y="734"/>
                  </a:lnTo>
                  <a:lnTo>
                    <a:pt x="1660" y="731"/>
                  </a:lnTo>
                  <a:lnTo>
                    <a:pt x="1656" y="731"/>
                  </a:lnTo>
                  <a:lnTo>
                    <a:pt x="1654" y="731"/>
                  </a:lnTo>
                  <a:lnTo>
                    <a:pt x="1653" y="734"/>
                  </a:lnTo>
                  <a:lnTo>
                    <a:pt x="1653" y="740"/>
                  </a:lnTo>
                  <a:lnTo>
                    <a:pt x="1653" y="740"/>
                  </a:lnTo>
                  <a:lnTo>
                    <a:pt x="1668" y="734"/>
                  </a:lnTo>
                  <a:lnTo>
                    <a:pt x="1668" y="734"/>
                  </a:lnTo>
                  <a:close/>
                  <a:moveTo>
                    <a:pt x="1322" y="529"/>
                  </a:moveTo>
                  <a:lnTo>
                    <a:pt x="1322" y="529"/>
                  </a:lnTo>
                  <a:lnTo>
                    <a:pt x="1313" y="542"/>
                  </a:lnTo>
                  <a:lnTo>
                    <a:pt x="1313" y="542"/>
                  </a:lnTo>
                  <a:lnTo>
                    <a:pt x="1315" y="545"/>
                  </a:lnTo>
                  <a:lnTo>
                    <a:pt x="1319" y="545"/>
                  </a:lnTo>
                  <a:lnTo>
                    <a:pt x="1328" y="542"/>
                  </a:lnTo>
                  <a:lnTo>
                    <a:pt x="1328" y="542"/>
                  </a:lnTo>
                  <a:lnTo>
                    <a:pt x="1322" y="529"/>
                  </a:lnTo>
                  <a:lnTo>
                    <a:pt x="1322" y="529"/>
                  </a:lnTo>
                  <a:close/>
                  <a:moveTo>
                    <a:pt x="130" y="488"/>
                  </a:moveTo>
                  <a:lnTo>
                    <a:pt x="130" y="488"/>
                  </a:lnTo>
                  <a:lnTo>
                    <a:pt x="137" y="491"/>
                  </a:lnTo>
                  <a:lnTo>
                    <a:pt x="141" y="492"/>
                  </a:lnTo>
                  <a:lnTo>
                    <a:pt x="141" y="492"/>
                  </a:lnTo>
                  <a:lnTo>
                    <a:pt x="147" y="491"/>
                  </a:lnTo>
                  <a:lnTo>
                    <a:pt x="148" y="488"/>
                  </a:lnTo>
                  <a:lnTo>
                    <a:pt x="148" y="485"/>
                  </a:lnTo>
                  <a:lnTo>
                    <a:pt x="148" y="485"/>
                  </a:lnTo>
                  <a:lnTo>
                    <a:pt x="145" y="482"/>
                  </a:lnTo>
                  <a:lnTo>
                    <a:pt x="141" y="482"/>
                  </a:lnTo>
                  <a:lnTo>
                    <a:pt x="141" y="482"/>
                  </a:lnTo>
                  <a:lnTo>
                    <a:pt x="137" y="484"/>
                  </a:lnTo>
                  <a:lnTo>
                    <a:pt x="130" y="488"/>
                  </a:lnTo>
                  <a:lnTo>
                    <a:pt x="130" y="488"/>
                  </a:lnTo>
                  <a:close/>
                  <a:moveTo>
                    <a:pt x="343" y="867"/>
                  </a:moveTo>
                  <a:lnTo>
                    <a:pt x="343" y="867"/>
                  </a:lnTo>
                  <a:lnTo>
                    <a:pt x="338" y="866"/>
                  </a:lnTo>
                  <a:lnTo>
                    <a:pt x="334" y="869"/>
                  </a:lnTo>
                  <a:lnTo>
                    <a:pt x="325" y="874"/>
                  </a:lnTo>
                  <a:lnTo>
                    <a:pt x="325" y="874"/>
                  </a:lnTo>
                  <a:lnTo>
                    <a:pt x="332" y="877"/>
                  </a:lnTo>
                  <a:lnTo>
                    <a:pt x="336" y="877"/>
                  </a:lnTo>
                  <a:lnTo>
                    <a:pt x="339" y="874"/>
                  </a:lnTo>
                  <a:lnTo>
                    <a:pt x="343" y="867"/>
                  </a:lnTo>
                  <a:lnTo>
                    <a:pt x="343" y="867"/>
                  </a:lnTo>
                  <a:close/>
                  <a:moveTo>
                    <a:pt x="977" y="194"/>
                  </a:moveTo>
                  <a:lnTo>
                    <a:pt x="977" y="194"/>
                  </a:lnTo>
                  <a:lnTo>
                    <a:pt x="979" y="197"/>
                  </a:lnTo>
                  <a:lnTo>
                    <a:pt x="979" y="201"/>
                  </a:lnTo>
                  <a:lnTo>
                    <a:pt x="982" y="203"/>
                  </a:lnTo>
                  <a:lnTo>
                    <a:pt x="987" y="204"/>
                  </a:lnTo>
                  <a:lnTo>
                    <a:pt x="987" y="204"/>
                  </a:lnTo>
                  <a:lnTo>
                    <a:pt x="989" y="201"/>
                  </a:lnTo>
                  <a:lnTo>
                    <a:pt x="990" y="197"/>
                  </a:lnTo>
                  <a:lnTo>
                    <a:pt x="990" y="197"/>
                  </a:lnTo>
                  <a:lnTo>
                    <a:pt x="989" y="194"/>
                  </a:lnTo>
                  <a:lnTo>
                    <a:pt x="986" y="193"/>
                  </a:lnTo>
                  <a:lnTo>
                    <a:pt x="983" y="191"/>
                  </a:lnTo>
                  <a:lnTo>
                    <a:pt x="977" y="194"/>
                  </a:lnTo>
                  <a:lnTo>
                    <a:pt x="977" y="194"/>
                  </a:lnTo>
                  <a:close/>
                  <a:moveTo>
                    <a:pt x="1319" y="1035"/>
                  </a:moveTo>
                  <a:lnTo>
                    <a:pt x="1319" y="1035"/>
                  </a:lnTo>
                  <a:lnTo>
                    <a:pt x="1314" y="1026"/>
                  </a:lnTo>
                  <a:lnTo>
                    <a:pt x="1314" y="1026"/>
                  </a:lnTo>
                  <a:lnTo>
                    <a:pt x="1299" y="1035"/>
                  </a:lnTo>
                  <a:lnTo>
                    <a:pt x="1299" y="1035"/>
                  </a:lnTo>
                  <a:lnTo>
                    <a:pt x="1300" y="1037"/>
                  </a:lnTo>
                  <a:lnTo>
                    <a:pt x="1300" y="1037"/>
                  </a:lnTo>
                  <a:lnTo>
                    <a:pt x="1319" y="1035"/>
                  </a:lnTo>
                  <a:lnTo>
                    <a:pt x="1319" y="1035"/>
                  </a:lnTo>
                  <a:close/>
                  <a:moveTo>
                    <a:pt x="1332" y="115"/>
                  </a:moveTo>
                  <a:lnTo>
                    <a:pt x="1332" y="115"/>
                  </a:lnTo>
                  <a:lnTo>
                    <a:pt x="1343" y="111"/>
                  </a:lnTo>
                  <a:lnTo>
                    <a:pt x="1343" y="111"/>
                  </a:lnTo>
                  <a:lnTo>
                    <a:pt x="1344" y="110"/>
                  </a:lnTo>
                  <a:lnTo>
                    <a:pt x="1344" y="107"/>
                  </a:lnTo>
                  <a:lnTo>
                    <a:pt x="1344" y="107"/>
                  </a:lnTo>
                  <a:lnTo>
                    <a:pt x="1343" y="106"/>
                  </a:lnTo>
                  <a:lnTo>
                    <a:pt x="1342" y="104"/>
                  </a:lnTo>
                  <a:lnTo>
                    <a:pt x="1342" y="104"/>
                  </a:lnTo>
                  <a:lnTo>
                    <a:pt x="1340" y="106"/>
                  </a:lnTo>
                  <a:lnTo>
                    <a:pt x="1337" y="104"/>
                  </a:lnTo>
                  <a:lnTo>
                    <a:pt x="1335" y="103"/>
                  </a:lnTo>
                  <a:lnTo>
                    <a:pt x="1333" y="101"/>
                  </a:lnTo>
                  <a:lnTo>
                    <a:pt x="1332" y="101"/>
                  </a:lnTo>
                  <a:lnTo>
                    <a:pt x="1331" y="101"/>
                  </a:lnTo>
                  <a:lnTo>
                    <a:pt x="1331" y="101"/>
                  </a:lnTo>
                  <a:lnTo>
                    <a:pt x="1329" y="104"/>
                  </a:lnTo>
                  <a:lnTo>
                    <a:pt x="1329" y="108"/>
                  </a:lnTo>
                  <a:lnTo>
                    <a:pt x="1332" y="115"/>
                  </a:lnTo>
                  <a:lnTo>
                    <a:pt x="1332" y="115"/>
                  </a:lnTo>
                  <a:close/>
                  <a:moveTo>
                    <a:pt x="1008" y="615"/>
                  </a:moveTo>
                  <a:lnTo>
                    <a:pt x="1008" y="615"/>
                  </a:lnTo>
                  <a:lnTo>
                    <a:pt x="1007" y="611"/>
                  </a:lnTo>
                  <a:lnTo>
                    <a:pt x="1007" y="611"/>
                  </a:lnTo>
                  <a:lnTo>
                    <a:pt x="1000" y="611"/>
                  </a:lnTo>
                  <a:lnTo>
                    <a:pt x="994" y="612"/>
                  </a:lnTo>
                  <a:lnTo>
                    <a:pt x="994" y="612"/>
                  </a:lnTo>
                  <a:lnTo>
                    <a:pt x="993" y="615"/>
                  </a:lnTo>
                  <a:lnTo>
                    <a:pt x="993" y="618"/>
                  </a:lnTo>
                  <a:lnTo>
                    <a:pt x="993" y="621"/>
                  </a:lnTo>
                  <a:lnTo>
                    <a:pt x="995" y="623"/>
                  </a:lnTo>
                  <a:lnTo>
                    <a:pt x="995" y="623"/>
                  </a:lnTo>
                  <a:lnTo>
                    <a:pt x="1008" y="615"/>
                  </a:lnTo>
                  <a:lnTo>
                    <a:pt x="1008" y="615"/>
                  </a:lnTo>
                  <a:close/>
                  <a:moveTo>
                    <a:pt x="228" y="362"/>
                  </a:moveTo>
                  <a:lnTo>
                    <a:pt x="228" y="362"/>
                  </a:lnTo>
                  <a:lnTo>
                    <a:pt x="208" y="370"/>
                  </a:lnTo>
                  <a:lnTo>
                    <a:pt x="208" y="370"/>
                  </a:lnTo>
                  <a:lnTo>
                    <a:pt x="216" y="373"/>
                  </a:lnTo>
                  <a:lnTo>
                    <a:pt x="221" y="373"/>
                  </a:lnTo>
                  <a:lnTo>
                    <a:pt x="224" y="371"/>
                  </a:lnTo>
                  <a:lnTo>
                    <a:pt x="226" y="369"/>
                  </a:lnTo>
                  <a:lnTo>
                    <a:pt x="228" y="362"/>
                  </a:lnTo>
                  <a:lnTo>
                    <a:pt x="228" y="362"/>
                  </a:lnTo>
                  <a:close/>
                  <a:moveTo>
                    <a:pt x="447" y="509"/>
                  </a:moveTo>
                  <a:lnTo>
                    <a:pt x="447" y="509"/>
                  </a:lnTo>
                  <a:lnTo>
                    <a:pt x="453" y="506"/>
                  </a:lnTo>
                  <a:lnTo>
                    <a:pt x="454" y="502"/>
                  </a:lnTo>
                  <a:lnTo>
                    <a:pt x="455" y="499"/>
                  </a:lnTo>
                  <a:lnTo>
                    <a:pt x="454" y="495"/>
                  </a:lnTo>
                  <a:lnTo>
                    <a:pt x="454" y="495"/>
                  </a:lnTo>
                  <a:lnTo>
                    <a:pt x="453" y="493"/>
                  </a:lnTo>
                  <a:lnTo>
                    <a:pt x="447" y="491"/>
                  </a:lnTo>
                  <a:lnTo>
                    <a:pt x="447" y="491"/>
                  </a:lnTo>
                  <a:lnTo>
                    <a:pt x="447" y="509"/>
                  </a:lnTo>
                  <a:lnTo>
                    <a:pt x="447" y="509"/>
                  </a:lnTo>
                  <a:close/>
                  <a:moveTo>
                    <a:pt x="1102" y="700"/>
                  </a:moveTo>
                  <a:lnTo>
                    <a:pt x="1102" y="700"/>
                  </a:lnTo>
                  <a:lnTo>
                    <a:pt x="1106" y="701"/>
                  </a:lnTo>
                  <a:lnTo>
                    <a:pt x="1109" y="701"/>
                  </a:lnTo>
                  <a:lnTo>
                    <a:pt x="1113" y="700"/>
                  </a:lnTo>
                  <a:lnTo>
                    <a:pt x="1116" y="697"/>
                  </a:lnTo>
                  <a:lnTo>
                    <a:pt x="1119" y="693"/>
                  </a:lnTo>
                  <a:lnTo>
                    <a:pt x="1119" y="693"/>
                  </a:lnTo>
                  <a:lnTo>
                    <a:pt x="1119" y="690"/>
                  </a:lnTo>
                  <a:lnTo>
                    <a:pt x="1117" y="686"/>
                  </a:lnTo>
                  <a:lnTo>
                    <a:pt x="1117" y="686"/>
                  </a:lnTo>
                  <a:lnTo>
                    <a:pt x="1102" y="700"/>
                  </a:lnTo>
                  <a:lnTo>
                    <a:pt x="1102" y="700"/>
                  </a:lnTo>
                  <a:close/>
                  <a:moveTo>
                    <a:pt x="505" y="758"/>
                  </a:moveTo>
                  <a:lnTo>
                    <a:pt x="505" y="758"/>
                  </a:lnTo>
                  <a:lnTo>
                    <a:pt x="509" y="759"/>
                  </a:lnTo>
                  <a:lnTo>
                    <a:pt x="515" y="761"/>
                  </a:lnTo>
                  <a:lnTo>
                    <a:pt x="519" y="759"/>
                  </a:lnTo>
                  <a:lnTo>
                    <a:pt x="522" y="758"/>
                  </a:lnTo>
                  <a:lnTo>
                    <a:pt x="522" y="758"/>
                  </a:lnTo>
                  <a:lnTo>
                    <a:pt x="522" y="755"/>
                  </a:lnTo>
                  <a:lnTo>
                    <a:pt x="522" y="754"/>
                  </a:lnTo>
                  <a:lnTo>
                    <a:pt x="522" y="754"/>
                  </a:lnTo>
                  <a:lnTo>
                    <a:pt x="518" y="752"/>
                  </a:lnTo>
                  <a:lnTo>
                    <a:pt x="514" y="752"/>
                  </a:lnTo>
                  <a:lnTo>
                    <a:pt x="507" y="755"/>
                  </a:lnTo>
                  <a:lnTo>
                    <a:pt x="507" y="755"/>
                  </a:lnTo>
                  <a:lnTo>
                    <a:pt x="505" y="758"/>
                  </a:lnTo>
                  <a:lnTo>
                    <a:pt x="505" y="758"/>
                  </a:lnTo>
                  <a:close/>
                  <a:moveTo>
                    <a:pt x="815" y="115"/>
                  </a:moveTo>
                  <a:lnTo>
                    <a:pt x="815" y="115"/>
                  </a:lnTo>
                  <a:lnTo>
                    <a:pt x="814" y="111"/>
                  </a:lnTo>
                  <a:lnTo>
                    <a:pt x="813" y="110"/>
                  </a:lnTo>
                  <a:lnTo>
                    <a:pt x="810" y="110"/>
                  </a:lnTo>
                  <a:lnTo>
                    <a:pt x="809" y="110"/>
                  </a:lnTo>
                  <a:lnTo>
                    <a:pt x="804" y="113"/>
                  </a:lnTo>
                  <a:lnTo>
                    <a:pt x="802" y="114"/>
                  </a:lnTo>
                  <a:lnTo>
                    <a:pt x="802" y="114"/>
                  </a:lnTo>
                  <a:lnTo>
                    <a:pt x="797" y="114"/>
                  </a:lnTo>
                  <a:lnTo>
                    <a:pt x="795" y="117"/>
                  </a:lnTo>
                  <a:lnTo>
                    <a:pt x="795" y="119"/>
                  </a:lnTo>
                  <a:lnTo>
                    <a:pt x="796" y="124"/>
                  </a:lnTo>
                  <a:lnTo>
                    <a:pt x="796" y="124"/>
                  </a:lnTo>
                  <a:lnTo>
                    <a:pt x="815" y="115"/>
                  </a:lnTo>
                  <a:lnTo>
                    <a:pt x="815" y="115"/>
                  </a:lnTo>
                  <a:close/>
                  <a:moveTo>
                    <a:pt x="1839" y="315"/>
                  </a:moveTo>
                  <a:lnTo>
                    <a:pt x="1839" y="315"/>
                  </a:lnTo>
                  <a:lnTo>
                    <a:pt x="1844" y="317"/>
                  </a:lnTo>
                  <a:lnTo>
                    <a:pt x="1850" y="319"/>
                  </a:lnTo>
                  <a:lnTo>
                    <a:pt x="1855" y="319"/>
                  </a:lnTo>
                  <a:lnTo>
                    <a:pt x="1865" y="316"/>
                  </a:lnTo>
                  <a:lnTo>
                    <a:pt x="1865" y="316"/>
                  </a:lnTo>
                  <a:lnTo>
                    <a:pt x="1858" y="315"/>
                  </a:lnTo>
                  <a:lnTo>
                    <a:pt x="1852" y="313"/>
                  </a:lnTo>
                  <a:lnTo>
                    <a:pt x="1839" y="315"/>
                  </a:lnTo>
                  <a:lnTo>
                    <a:pt x="1839" y="315"/>
                  </a:lnTo>
                  <a:close/>
                  <a:moveTo>
                    <a:pt x="655" y="1054"/>
                  </a:moveTo>
                  <a:lnTo>
                    <a:pt x="655" y="1054"/>
                  </a:lnTo>
                  <a:lnTo>
                    <a:pt x="627" y="1054"/>
                  </a:lnTo>
                  <a:lnTo>
                    <a:pt x="627" y="1054"/>
                  </a:lnTo>
                  <a:lnTo>
                    <a:pt x="633" y="1058"/>
                  </a:lnTo>
                  <a:lnTo>
                    <a:pt x="635" y="1060"/>
                  </a:lnTo>
                  <a:lnTo>
                    <a:pt x="635" y="1060"/>
                  </a:lnTo>
                  <a:lnTo>
                    <a:pt x="641" y="1060"/>
                  </a:lnTo>
                  <a:lnTo>
                    <a:pt x="645" y="1060"/>
                  </a:lnTo>
                  <a:lnTo>
                    <a:pt x="651" y="1058"/>
                  </a:lnTo>
                  <a:lnTo>
                    <a:pt x="655" y="1054"/>
                  </a:lnTo>
                  <a:lnTo>
                    <a:pt x="655" y="1054"/>
                  </a:lnTo>
                  <a:close/>
                  <a:moveTo>
                    <a:pt x="1635" y="495"/>
                  </a:moveTo>
                  <a:lnTo>
                    <a:pt x="1635" y="495"/>
                  </a:lnTo>
                  <a:lnTo>
                    <a:pt x="1649" y="500"/>
                  </a:lnTo>
                  <a:lnTo>
                    <a:pt x="1649" y="500"/>
                  </a:lnTo>
                  <a:lnTo>
                    <a:pt x="1654" y="491"/>
                  </a:lnTo>
                  <a:lnTo>
                    <a:pt x="1654" y="491"/>
                  </a:lnTo>
                  <a:lnTo>
                    <a:pt x="1649" y="488"/>
                  </a:lnTo>
                  <a:lnTo>
                    <a:pt x="1645" y="489"/>
                  </a:lnTo>
                  <a:lnTo>
                    <a:pt x="1635" y="495"/>
                  </a:lnTo>
                  <a:lnTo>
                    <a:pt x="1635" y="495"/>
                  </a:lnTo>
                  <a:close/>
                  <a:moveTo>
                    <a:pt x="893" y="475"/>
                  </a:moveTo>
                  <a:lnTo>
                    <a:pt x="893" y="475"/>
                  </a:lnTo>
                  <a:lnTo>
                    <a:pt x="890" y="474"/>
                  </a:lnTo>
                  <a:lnTo>
                    <a:pt x="887" y="474"/>
                  </a:lnTo>
                  <a:lnTo>
                    <a:pt x="885" y="475"/>
                  </a:lnTo>
                  <a:lnTo>
                    <a:pt x="882" y="478"/>
                  </a:lnTo>
                  <a:lnTo>
                    <a:pt x="882" y="478"/>
                  </a:lnTo>
                  <a:lnTo>
                    <a:pt x="882" y="479"/>
                  </a:lnTo>
                  <a:lnTo>
                    <a:pt x="882" y="481"/>
                  </a:lnTo>
                  <a:lnTo>
                    <a:pt x="885" y="485"/>
                  </a:lnTo>
                  <a:lnTo>
                    <a:pt x="885" y="485"/>
                  </a:lnTo>
                  <a:lnTo>
                    <a:pt x="889" y="486"/>
                  </a:lnTo>
                  <a:lnTo>
                    <a:pt x="893" y="486"/>
                  </a:lnTo>
                  <a:lnTo>
                    <a:pt x="893" y="486"/>
                  </a:lnTo>
                  <a:lnTo>
                    <a:pt x="893" y="475"/>
                  </a:lnTo>
                  <a:lnTo>
                    <a:pt x="893" y="475"/>
                  </a:lnTo>
                  <a:close/>
                  <a:moveTo>
                    <a:pt x="1286" y="234"/>
                  </a:moveTo>
                  <a:lnTo>
                    <a:pt x="1286" y="234"/>
                  </a:lnTo>
                  <a:lnTo>
                    <a:pt x="1290" y="236"/>
                  </a:lnTo>
                  <a:lnTo>
                    <a:pt x="1295" y="234"/>
                  </a:lnTo>
                  <a:lnTo>
                    <a:pt x="1297" y="232"/>
                  </a:lnTo>
                  <a:lnTo>
                    <a:pt x="1300" y="229"/>
                  </a:lnTo>
                  <a:lnTo>
                    <a:pt x="1300" y="229"/>
                  </a:lnTo>
                  <a:lnTo>
                    <a:pt x="1299" y="227"/>
                  </a:lnTo>
                  <a:lnTo>
                    <a:pt x="1297" y="225"/>
                  </a:lnTo>
                  <a:lnTo>
                    <a:pt x="1297" y="225"/>
                  </a:lnTo>
                  <a:lnTo>
                    <a:pt x="1293" y="225"/>
                  </a:lnTo>
                  <a:lnTo>
                    <a:pt x="1290" y="226"/>
                  </a:lnTo>
                  <a:lnTo>
                    <a:pt x="1288" y="229"/>
                  </a:lnTo>
                  <a:lnTo>
                    <a:pt x="1286" y="232"/>
                  </a:lnTo>
                  <a:lnTo>
                    <a:pt x="1286" y="232"/>
                  </a:lnTo>
                  <a:lnTo>
                    <a:pt x="1286" y="234"/>
                  </a:lnTo>
                  <a:lnTo>
                    <a:pt x="1286" y="234"/>
                  </a:lnTo>
                  <a:close/>
                  <a:moveTo>
                    <a:pt x="1231" y="538"/>
                  </a:moveTo>
                  <a:lnTo>
                    <a:pt x="1231" y="538"/>
                  </a:lnTo>
                  <a:lnTo>
                    <a:pt x="1220" y="538"/>
                  </a:lnTo>
                  <a:lnTo>
                    <a:pt x="1220" y="538"/>
                  </a:lnTo>
                  <a:lnTo>
                    <a:pt x="1216" y="536"/>
                  </a:lnTo>
                  <a:lnTo>
                    <a:pt x="1209" y="533"/>
                  </a:lnTo>
                  <a:lnTo>
                    <a:pt x="1209" y="533"/>
                  </a:lnTo>
                  <a:lnTo>
                    <a:pt x="1214" y="540"/>
                  </a:lnTo>
                  <a:lnTo>
                    <a:pt x="1217" y="543"/>
                  </a:lnTo>
                  <a:lnTo>
                    <a:pt x="1223" y="545"/>
                  </a:lnTo>
                  <a:lnTo>
                    <a:pt x="1231" y="545"/>
                  </a:lnTo>
                  <a:lnTo>
                    <a:pt x="1231" y="545"/>
                  </a:lnTo>
                  <a:lnTo>
                    <a:pt x="1231" y="538"/>
                  </a:lnTo>
                  <a:lnTo>
                    <a:pt x="1231" y="538"/>
                  </a:lnTo>
                  <a:close/>
                  <a:moveTo>
                    <a:pt x="1260" y="330"/>
                  </a:moveTo>
                  <a:lnTo>
                    <a:pt x="1260" y="330"/>
                  </a:lnTo>
                  <a:lnTo>
                    <a:pt x="1264" y="330"/>
                  </a:lnTo>
                  <a:lnTo>
                    <a:pt x="1270" y="330"/>
                  </a:lnTo>
                  <a:lnTo>
                    <a:pt x="1274" y="329"/>
                  </a:lnTo>
                  <a:lnTo>
                    <a:pt x="1275" y="327"/>
                  </a:lnTo>
                  <a:lnTo>
                    <a:pt x="1277" y="326"/>
                  </a:lnTo>
                  <a:lnTo>
                    <a:pt x="1277" y="326"/>
                  </a:lnTo>
                  <a:lnTo>
                    <a:pt x="1257" y="320"/>
                  </a:lnTo>
                  <a:lnTo>
                    <a:pt x="1257" y="320"/>
                  </a:lnTo>
                  <a:lnTo>
                    <a:pt x="1260" y="330"/>
                  </a:lnTo>
                  <a:lnTo>
                    <a:pt x="1260" y="330"/>
                  </a:lnTo>
                  <a:close/>
                  <a:moveTo>
                    <a:pt x="1509" y="770"/>
                  </a:moveTo>
                  <a:lnTo>
                    <a:pt x="1509" y="770"/>
                  </a:lnTo>
                  <a:lnTo>
                    <a:pt x="1515" y="774"/>
                  </a:lnTo>
                  <a:lnTo>
                    <a:pt x="1519" y="776"/>
                  </a:lnTo>
                  <a:lnTo>
                    <a:pt x="1524" y="776"/>
                  </a:lnTo>
                  <a:lnTo>
                    <a:pt x="1528" y="773"/>
                  </a:lnTo>
                  <a:lnTo>
                    <a:pt x="1528" y="773"/>
                  </a:lnTo>
                  <a:lnTo>
                    <a:pt x="1524" y="769"/>
                  </a:lnTo>
                  <a:lnTo>
                    <a:pt x="1520" y="767"/>
                  </a:lnTo>
                  <a:lnTo>
                    <a:pt x="1515" y="769"/>
                  </a:lnTo>
                  <a:lnTo>
                    <a:pt x="1509" y="770"/>
                  </a:lnTo>
                  <a:lnTo>
                    <a:pt x="1509" y="770"/>
                  </a:lnTo>
                  <a:close/>
                  <a:moveTo>
                    <a:pt x="788" y="488"/>
                  </a:moveTo>
                  <a:lnTo>
                    <a:pt x="788" y="488"/>
                  </a:lnTo>
                  <a:lnTo>
                    <a:pt x="813" y="493"/>
                  </a:lnTo>
                  <a:lnTo>
                    <a:pt x="813" y="493"/>
                  </a:lnTo>
                  <a:lnTo>
                    <a:pt x="811" y="489"/>
                  </a:lnTo>
                  <a:lnTo>
                    <a:pt x="810" y="486"/>
                  </a:lnTo>
                  <a:lnTo>
                    <a:pt x="810" y="486"/>
                  </a:lnTo>
                  <a:lnTo>
                    <a:pt x="804" y="486"/>
                  </a:lnTo>
                  <a:lnTo>
                    <a:pt x="799" y="485"/>
                  </a:lnTo>
                  <a:lnTo>
                    <a:pt x="793" y="484"/>
                  </a:lnTo>
                  <a:lnTo>
                    <a:pt x="791" y="485"/>
                  </a:lnTo>
                  <a:lnTo>
                    <a:pt x="788" y="488"/>
                  </a:lnTo>
                  <a:lnTo>
                    <a:pt x="788" y="488"/>
                  </a:lnTo>
                  <a:close/>
                  <a:moveTo>
                    <a:pt x="86" y="110"/>
                  </a:moveTo>
                  <a:lnTo>
                    <a:pt x="86" y="110"/>
                  </a:lnTo>
                  <a:lnTo>
                    <a:pt x="77" y="113"/>
                  </a:lnTo>
                  <a:lnTo>
                    <a:pt x="73" y="114"/>
                  </a:lnTo>
                  <a:lnTo>
                    <a:pt x="72" y="117"/>
                  </a:lnTo>
                  <a:lnTo>
                    <a:pt x="72" y="121"/>
                  </a:lnTo>
                  <a:lnTo>
                    <a:pt x="72" y="121"/>
                  </a:lnTo>
                  <a:lnTo>
                    <a:pt x="79" y="119"/>
                  </a:lnTo>
                  <a:lnTo>
                    <a:pt x="83" y="118"/>
                  </a:lnTo>
                  <a:lnTo>
                    <a:pt x="84" y="115"/>
                  </a:lnTo>
                  <a:lnTo>
                    <a:pt x="86" y="110"/>
                  </a:lnTo>
                  <a:lnTo>
                    <a:pt x="86" y="110"/>
                  </a:lnTo>
                  <a:close/>
                  <a:moveTo>
                    <a:pt x="969" y="787"/>
                  </a:moveTo>
                  <a:lnTo>
                    <a:pt x="969" y="787"/>
                  </a:lnTo>
                  <a:lnTo>
                    <a:pt x="975" y="780"/>
                  </a:lnTo>
                  <a:lnTo>
                    <a:pt x="976" y="776"/>
                  </a:lnTo>
                  <a:lnTo>
                    <a:pt x="975" y="772"/>
                  </a:lnTo>
                  <a:lnTo>
                    <a:pt x="975" y="772"/>
                  </a:lnTo>
                  <a:lnTo>
                    <a:pt x="968" y="776"/>
                  </a:lnTo>
                  <a:lnTo>
                    <a:pt x="965" y="780"/>
                  </a:lnTo>
                  <a:lnTo>
                    <a:pt x="966" y="783"/>
                  </a:lnTo>
                  <a:lnTo>
                    <a:pt x="969" y="787"/>
                  </a:lnTo>
                  <a:lnTo>
                    <a:pt x="969" y="787"/>
                  </a:lnTo>
                  <a:close/>
                  <a:moveTo>
                    <a:pt x="932" y="244"/>
                  </a:moveTo>
                  <a:lnTo>
                    <a:pt x="932" y="244"/>
                  </a:lnTo>
                  <a:lnTo>
                    <a:pt x="937" y="247"/>
                  </a:lnTo>
                  <a:lnTo>
                    <a:pt x="943" y="248"/>
                  </a:lnTo>
                  <a:lnTo>
                    <a:pt x="948" y="247"/>
                  </a:lnTo>
                  <a:lnTo>
                    <a:pt x="954" y="244"/>
                  </a:lnTo>
                  <a:lnTo>
                    <a:pt x="954" y="244"/>
                  </a:lnTo>
                  <a:lnTo>
                    <a:pt x="948" y="241"/>
                  </a:lnTo>
                  <a:lnTo>
                    <a:pt x="944" y="240"/>
                  </a:lnTo>
                  <a:lnTo>
                    <a:pt x="939" y="241"/>
                  </a:lnTo>
                  <a:lnTo>
                    <a:pt x="932" y="244"/>
                  </a:lnTo>
                  <a:lnTo>
                    <a:pt x="932" y="244"/>
                  </a:lnTo>
                  <a:close/>
                  <a:moveTo>
                    <a:pt x="159" y="686"/>
                  </a:moveTo>
                  <a:lnTo>
                    <a:pt x="159" y="686"/>
                  </a:lnTo>
                  <a:lnTo>
                    <a:pt x="163" y="686"/>
                  </a:lnTo>
                  <a:lnTo>
                    <a:pt x="166" y="684"/>
                  </a:lnTo>
                  <a:lnTo>
                    <a:pt x="169" y="683"/>
                  </a:lnTo>
                  <a:lnTo>
                    <a:pt x="170" y="680"/>
                  </a:lnTo>
                  <a:lnTo>
                    <a:pt x="170" y="680"/>
                  </a:lnTo>
                  <a:lnTo>
                    <a:pt x="170" y="676"/>
                  </a:lnTo>
                  <a:lnTo>
                    <a:pt x="169" y="673"/>
                  </a:lnTo>
                  <a:lnTo>
                    <a:pt x="169" y="672"/>
                  </a:lnTo>
                  <a:lnTo>
                    <a:pt x="169" y="672"/>
                  </a:lnTo>
                  <a:lnTo>
                    <a:pt x="166" y="672"/>
                  </a:lnTo>
                  <a:lnTo>
                    <a:pt x="163" y="673"/>
                  </a:lnTo>
                  <a:lnTo>
                    <a:pt x="162" y="677"/>
                  </a:lnTo>
                  <a:lnTo>
                    <a:pt x="162" y="677"/>
                  </a:lnTo>
                  <a:lnTo>
                    <a:pt x="159" y="686"/>
                  </a:lnTo>
                  <a:lnTo>
                    <a:pt x="159" y="686"/>
                  </a:lnTo>
                  <a:close/>
                  <a:moveTo>
                    <a:pt x="350" y="132"/>
                  </a:moveTo>
                  <a:lnTo>
                    <a:pt x="350" y="132"/>
                  </a:lnTo>
                  <a:lnTo>
                    <a:pt x="347" y="135"/>
                  </a:lnTo>
                  <a:lnTo>
                    <a:pt x="347" y="137"/>
                  </a:lnTo>
                  <a:lnTo>
                    <a:pt x="350" y="139"/>
                  </a:lnTo>
                  <a:lnTo>
                    <a:pt x="353" y="140"/>
                  </a:lnTo>
                  <a:lnTo>
                    <a:pt x="353" y="140"/>
                  </a:lnTo>
                  <a:lnTo>
                    <a:pt x="356" y="140"/>
                  </a:lnTo>
                  <a:lnTo>
                    <a:pt x="360" y="140"/>
                  </a:lnTo>
                  <a:lnTo>
                    <a:pt x="363" y="139"/>
                  </a:lnTo>
                  <a:lnTo>
                    <a:pt x="365" y="136"/>
                  </a:lnTo>
                  <a:lnTo>
                    <a:pt x="365" y="136"/>
                  </a:lnTo>
                  <a:lnTo>
                    <a:pt x="350" y="132"/>
                  </a:lnTo>
                  <a:lnTo>
                    <a:pt x="350" y="132"/>
                  </a:lnTo>
                  <a:close/>
                  <a:moveTo>
                    <a:pt x="1022" y="401"/>
                  </a:moveTo>
                  <a:lnTo>
                    <a:pt x="1022" y="401"/>
                  </a:lnTo>
                  <a:lnTo>
                    <a:pt x="1018" y="406"/>
                  </a:lnTo>
                  <a:lnTo>
                    <a:pt x="1016" y="410"/>
                  </a:lnTo>
                  <a:lnTo>
                    <a:pt x="1018" y="413"/>
                  </a:lnTo>
                  <a:lnTo>
                    <a:pt x="1022" y="417"/>
                  </a:lnTo>
                  <a:lnTo>
                    <a:pt x="1022" y="417"/>
                  </a:lnTo>
                  <a:lnTo>
                    <a:pt x="1023" y="413"/>
                  </a:lnTo>
                  <a:lnTo>
                    <a:pt x="1025" y="409"/>
                  </a:lnTo>
                  <a:lnTo>
                    <a:pt x="1025" y="405"/>
                  </a:lnTo>
                  <a:lnTo>
                    <a:pt x="1022" y="401"/>
                  </a:lnTo>
                  <a:lnTo>
                    <a:pt x="1022" y="401"/>
                  </a:lnTo>
                  <a:close/>
                  <a:moveTo>
                    <a:pt x="645" y="982"/>
                  </a:moveTo>
                  <a:lnTo>
                    <a:pt x="645" y="982"/>
                  </a:lnTo>
                  <a:lnTo>
                    <a:pt x="653" y="975"/>
                  </a:lnTo>
                  <a:lnTo>
                    <a:pt x="656" y="971"/>
                  </a:lnTo>
                  <a:lnTo>
                    <a:pt x="656" y="970"/>
                  </a:lnTo>
                  <a:lnTo>
                    <a:pt x="655" y="968"/>
                  </a:lnTo>
                  <a:lnTo>
                    <a:pt x="648" y="965"/>
                  </a:lnTo>
                  <a:lnTo>
                    <a:pt x="648" y="965"/>
                  </a:lnTo>
                  <a:lnTo>
                    <a:pt x="645" y="982"/>
                  </a:lnTo>
                  <a:lnTo>
                    <a:pt x="645" y="982"/>
                  </a:lnTo>
                  <a:close/>
                  <a:moveTo>
                    <a:pt x="454" y="389"/>
                  </a:moveTo>
                  <a:lnTo>
                    <a:pt x="454" y="389"/>
                  </a:lnTo>
                  <a:lnTo>
                    <a:pt x="455" y="395"/>
                  </a:lnTo>
                  <a:lnTo>
                    <a:pt x="458" y="396"/>
                  </a:lnTo>
                  <a:lnTo>
                    <a:pt x="462" y="396"/>
                  </a:lnTo>
                  <a:lnTo>
                    <a:pt x="467" y="396"/>
                  </a:lnTo>
                  <a:lnTo>
                    <a:pt x="467" y="396"/>
                  </a:lnTo>
                  <a:lnTo>
                    <a:pt x="472" y="395"/>
                  </a:lnTo>
                  <a:lnTo>
                    <a:pt x="473" y="394"/>
                  </a:lnTo>
                  <a:lnTo>
                    <a:pt x="472" y="389"/>
                  </a:lnTo>
                  <a:lnTo>
                    <a:pt x="472" y="389"/>
                  </a:lnTo>
                  <a:lnTo>
                    <a:pt x="454" y="389"/>
                  </a:lnTo>
                  <a:lnTo>
                    <a:pt x="454" y="389"/>
                  </a:lnTo>
                  <a:close/>
                  <a:moveTo>
                    <a:pt x="707" y="237"/>
                  </a:moveTo>
                  <a:lnTo>
                    <a:pt x="707" y="237"/>
                  </a:lnTo>
                  <a:lnTo>
                    <a:pt x="710" y="239"/>
                  </a:lnTo>
                  <a:lnTo>
                    <a:pt x="712" y="239"/>
                  </a:lnTo>
                  <a:lnTo>
                    <a:pt x="712" y="239"/>
                  </a:lnTo>
                  <a:lnTo>
                    <a:pt x="717" y="234"/>
                  </a:lnTo>
                  <a:lnTo>
                    <a:pt x="721" y="229"/>
                  </a:lnTo>
                  <a:lnTo>
                    <a:pt x="721" y="229"/>
                  </a:lnTo>
                  <a:lnTo>
                    <a:pt x="720" y="226"/>
                  </a:lnTo>
                  <a:lnTo>
                    <a:pt x="716" y="222"/>
                  </a:lnTo>
                  <a:lnTo>
                    <a:pt x="716" y="222"/>
                  </a:lnTo>
                  <a:lnTo>
                    <a:pt x="707" y="237"/>
                  </a:lnTo>
                  <a:lnTo>
                    <a:pt x="707" y="237"/>
                  </a:lnTo>
                  <a:close/>
                  <a:moveTo>
                    <a:pt x="1200" y="1127"/>
                  </a:moveTo>
                  <a:lnTo>
                    <a:pt x="1200" y="1127"/>
                  </a:lnTo>
                  <a:lnTo>
                    <a:pt x="1200" y="1123"/>
                  </a:lnTo>
                  <a:lnTo>
                    <a:pt x="1200" y="1123"/>
                  </a:lnTo>
                  <a:lnTo>
                    <a:pt x="1198" y="1122"/>
                  </a:lnTo>
                  <a:lnTo>
                    <a:pt x="1193" y="1121"/>
                  </a:lnTo>
                  <a:lnTo>
                    <a:pt x="1193" y="1121"/>
                  </a:lnTo>
                  <a:lnTo>
                    <a:pt x="1189" y="1122"/>
                  </a:lnTo>
                  <a:lnTo>
                    <a:pt x="1187" y="1125"/>
                  </a:lnTo>
                  <a:lnTo>
                    <a:pt x="1187" y="1125"/>
                  </a:lnTo>
                  <a:lnTo>
                    <a:pt x="1189" y="1127"/>
                  </a:lnTo>
                  <a:lnTo>
                    <a:pt x="1192" y="1130"/>
                  </a:lnTo>
                  <a:lnTo>
                    <a:pt x="1192" y="1130"/>
                  </a:lnTo>
                  <a:lnTo>
                    <a:pt x="1196" y="1129"/>
                  </a:lnTo>
                  <a:lnTo>
                    <a:pt x="1200" y="1127"/>
                  </a:lnTo>
                  <a:lnTo>
                    <a:pt x="1200" y="1127"/>
                  </a:lnTo>
                  <a:close/>
                  <a:moveTo>
                    <a:pt x="410" y="421"/>
                  </a:moveTo>
                  <a:lnTo>
                    <a:pt x="410" y="421"/>
                  </a:lnTo>
                  <a:lnTo>
                    <a:pt x="406" y="424"/>
                  </a:lnTo>
                  <a:lnTo>
                    <a:pt x="403" y="427"/>
                  </a:lnTo>
                  <a:lnTo>
                    <a:pt x="403" y="430"/>
                  </a:lnTo>
                  <a:lnTo>
                    <a:pt x="404" y="432"/>
                  </a:lnTo>
                  <a:lnTo>
                    <a:pt x="404" y="432"/>
                  </a:lnTo>
                  <a:lnTo>
                    <a:pt x="408" y="434"/>
                  </a:lnTo>
                  <a:lnTo>
                    <a:pt x="411" y="434"/>
                  </a:lnTo>
                  <a:lnTo>
                    <a:pt x="411" y="434"/>
                  </a:lnTo>
                  <a:lnTo>
                    <a:pt x="414" y="431"/>
                  </a:lnTo>
                  <a:lnTo>
                    <a:pt x="415" y="428"/>
                  </a:lnTo>
                  <a:lnTo>
                    <a:pt x="413" y="424"/>
                  </a:lnTo>
                  <a:lnTo>
                    <a:pt x="410" y="421"/>
                  </a:lnTo>
                  <a:lnTo>
                    <a:pt x="410" y="421"/>
                  </a:lnTo>
                  <a:close/>
                  <a:moveTo>
                    <a:pt x="781" y="1068"/>
                  </a:moveTo>
                  <a:lnTo>
                    <a:pt x="781" y="1068"/>
                  </a:lnTo>
                  <a:lnTo>
                    <a:pt x="782" y="1067"/>
                  </a:lnTo>
                  <a:lnTo>
                    <a:pt x="782" y="1067"/>
                  </a:lnTo>
                  <a:lnTo>
                    <a:pt x="778" y="1062"/>
                  </a:lnTo>
                  <a:lnTo>
                    <a:pt x="775" y="1060"/>
                  </a:lnTo>
                  <a:lnTo>
                    <a:pt x="775" y="1060"/>
                  </a:lnTo>
                  <a:lnTo>
                    <a:pt x="770" y="1060"/>
                  </a:lnTo>
                  <a:lnTo>
                    <a:pt x="766" y="1062"/>
                  </a:lnTo>
                  <a:lnTo>
                    <a:pt x="766" y="1062"/>
                  </a:lnTo>
                  <a:lnTo>
                    <a:pt x="766" y="1065"/>
                  </a:lnTo>
                  <a:lnTo>
                    <a:pt x="767" y="1067"/>
                  </a:lnTo>
                  <a:lnTo>
                    <a:pt x="771" y="1068"/>
                  </a:lnTo>
                  <a:lnTo>
                    <a:pt x="771" y="1068"/>
                  </a:lnTo>
                  <a:lnTo>
                    <a:pt x="781" y="1068"/>
                  </a:lnTo>
                  <a:lnTo>
                    <a:pt x="781" y="1068"/>
                  </a:lnTo>
                  <a:close/>
                  <a:moveTo>
                    <a:pt x="1252" y="993"/>
                  </a:moveTo>
                  <a:lnTo>
                    <a:pt x="1252" y="993"/>
                  </a:lnTo>
                  <a:lnTo>
                    <a:pt x="1253" y="995"/>
                  </a:lnTo>
                  <a:lnTo>
                    <a:pt x="1253" y="995"/>
                  </a:lnTo>
                  <a:lnTo>
                    <a:pt x="1267" y="988"/>
                  </a:lnTo>
                  <a:lnTo>
                    <a:pt x="1267" y="988"/>
                  </a:lnTo>
                  <a:lnTo>
                    <a:pt x="1264" y="977"/>
                  </a:lnTo>
                  <a:lnTo>
                    <a:pt x="1264" y="977"/>
                  </a:lnTo>
                  <a:lnTo>
                    <a:pt x="1252" y="993"/>
                  </a:lnTo>
                  <a:lnTo>
                    <a:pt x="1252" y="993"/>
                  </a:lnTo>
                  <a:close/>
                  <a:moveTo>
                    <a:pt x="856" y="745"/>
                  </a:moveTo>
                  <a:lnTo>
                    <a:pt x="856" y="745"/>
                  </a:lnTo>
                  <a:lnTo>
                    <a:pt x="861" y="751"/>
                  </a:lnTo>
                  <a:lnTo>
                    <a:pt x="865" y="752"/>
                  </a:lnTo>
                  <a:lnTo>
                    <a:pt x="869" y="751"/>
                  </a:lnTo>
                  <a:lnTo>
                    <a:pt x="875" y="747"/>
                  </a:lnTo>
                  <a:lnTo>
                    <a:pt x="875" y="747"/>
                  </a:lnTo>
                  <a:lnTo>
                    <a:pt x="869" y="745"/>
                  </a:lnTo>
                  <a:lnTo>
                    <a:pt x="867" y="744"/>
                  </a:lnTo>
                  <a:lnTo>
                    <a:pt x="856" y="745"/>
                  </a:lnTo>
                  <a:lnTo>
                    <a:pt x="856" y="745"/>
                  </a:lnTo>
                  <a:close/>
                  <a:moveTo>
                    <a:pt x="320" y="179"/>
                  </a:moveTo>
                  <a:lnTo>
                    <a:pt x="320" y="179"/>
                  </a:lnTo>
                  <a:lnTo>
                    <a:pt x="311" y="179"/>
                  </a:lnTo>
                  <a:lnTo>
                    <a:pt x="306" y="179"/>
                  </a:lnTo>
                  <a:lnTo>
                    <a:pt x="306" y="179"/>
                  </a:lnTo>
                  <a:lnTo>
                    <a:pt x="305" y="180"/>
                  </a:lnTo>
                  <a:lnTo>
                    <a:pt x="303" y="183"/>
                  </a:lnTo>
                  <a:lnTo>
                    <a:pt x="302" y="187"/>
                  </a:lnTo>
                  <a:lnTo>
                    <a:pt x="302" y="187"/>
                  </a:lnTo>
                  <a:lnTo>
                    <a:pt x="306" y="187"/>
                  </a:lnTo>
                  <a:lnTo>
                    <a:pt x="310" y="187"/>
                  </a:lnTo>
                  <a:lnTo>
                    <a:pt x="310" y="187"/>
                  </a:lnTo>
                  <a:lnTo>
                    <a:pt x="314" y="185"/>
                  </a:lnTo>
                  <a:lnTo>
                    <a:pt x="320" y="179"/>
                  </a:lnTo>
                  <a:lnTo>
                    <a:pt x="320" y="179"/>
                  </a:lnTo>
                  <a:close/>
                  <a:moveTo>
                    <a:pt x="1090" y="1017"/>
                  </a:moveTo>
                  <a:lnTo>
                    <a:pt x="1090" y="1017"/>
                  </a:lnTo>
                  <a:lnTo>
                    <a:pt x="1099" y="1013"/>
                  </a:lnTo>
                  <a:lnTo>
                    <a:pt x="1105" y="1010"/>
                  </a:lnTo>
                  <a:lnTo>
                    <a:pt x="1106" y="1007"/>
                  </a:lnTo>
                  <a:lnTo>
                    <a:pt x="1106" y="1006"/>
                  </a:lnTo>
                  <a:lnTo>
                    <a:pt x="1105" y="1001"/>
                  </a:lnTo>
                  <a:lnTo>
                    <a:pt x="1105" y="1001"/>
                  </a:lnTo>
                  <a:lnTo>
                    <a:pt x="1101" y="1004"/>
                  </a:lnTo>
                  <a:lnTo>
                    <a:pt x="1095" y="1007"/>
                  </a:lnTo>
                  <a:lnTo>
                    <a:pt x="1091" y="1011"/>
                  </a:lnTo>
                  <a:lnTo>
                    <a:pt x="1090" y="1014"/>
                  </a:lnTo>
                  <a:lnTo>
                    <a:pt x="1090" y="1017"/>
                  </a:lnTo>
                  <a:lnTo>
                    <a:pt x="1090" y="1017"/>
                  </a:lnTo>
                  <a:close/>
                  <a:moveTo>
                    <a:pt x="863" y="227"/>
                  </a:moveTo>
                  <a:lnTo>
                    <a:pt x="863" y="227"/>
                  </a:lnTo>
                  <a:lnTo>
                    <a:pt x="868" y="240"/>
                  </a:lnTo>
                  <a:lnTo>
                    <a:pt x="868" y="240"/>
                  </a:lnTo>
                  <a:lnTo>
                    <a:pt x="882" y="226"/>
                  </a:lnTo>
                  <a:lnTo>
                    <a:pt x="882" y="226"/>
                  </a:lnTo>
                  <a:lnTo>
                    <a:pt x="863" y="227"/>
                  </a:lnTo>
                  <a:lnTo>
                    <a:pt x="863" y="227"/>
                  </a:lnTo>
                  <a:close/>
                  <a:moveTo>
                    <a:pt x="1081" y="286"/>
                  </a:moveTo>
                  <a:lnTo>
                    <a:pt x="1081" y="286"/>
                  </a:lnTo>
                  <a:lnTo>
                    <a:pt x="1087" y="290"/>
                  </a:lnTo>
                  <a:lnTo>
                    <a:pt x="1091" y="290"/>
                  </a:lnTo>
                  <a:lnTo>
                    <a:pt x="1095" y="288"/>
                  </a:lnTo>
                  <a:lnTo>
                    <a:pt x="1101" y="283"/>
                  </a:lnTo>
                  <a:lnTo>
                    <a:pt x="1101" y="283"/>
                  </a:lnTo>
                  <a:lnTo>
                    <a:pt x="1095" y="281"/>
                  </a:lnTo>
                  <a:lnTo>
                    <a:pt x="1091" y="283"/>
                  </a:lnTo>
                  <a:lnTo>
                    <a:pt x="1081" y="286"/>
                  </a:lnTo>
                  <a:lnTo>
                    <a:pt x="1081" y="286"/>
                  </a:lnTo>
                  <a:close/>
                  <a:moveTo>
                    <a:pt x="961" y="262"/>
                  </a:moveTo>
                  <a:lnTo>
                    <a:pt x="961" y="262"/>
                  </a:lnTo>
                  <a:lnTo>
                    <a:pt x="959" y="259"/>
                  </a:lnTo>
                  <a:lnTo>
                    <a:pt x="959" y="259"/>
                  </a:lnTo>
                  <a:lnTo>
                    <a:pt x="954" y="261"/>
                  </a:lnTo>
                  <a:lnTo>
                    <a:pt x="950" y="262"/>
                  </a:lnTo>
                  <a:lnTo>
                    <a:pt x="950" y="262"/>
                  </a:lnTo>
                  <a:lnTo>
                    <a:pt x="950" y="265"/>
                  </a:lnTo>
                  <a:lnTo>
                    <a:pt x="951" y="269"/>
                  </a:lnTo>
                  <a:lnTo>
                    <a:pt x="953" y="272"/>
                  </a:lnTo>
                  <a:lnTo>
                    <a:pt x="957" y="276"/>
                  </a:lnTo>
                  <a:lnTo>
                    <a:pt x="957" y="276"/>
                  </a:lnTo>
                  <a:lnTo>
                    <a:pt x="961" y="262"/>
                  </a:lnTo>
                  <a:lnTo>
                    <a:pt x="961" y="262"/>
                  </a:lnTo>
                  <a:close/>
                  <a:moveTo>
                    <a:pt x="1771" y="1126"/>
                  </a:moveTo>
                  <a:lnTo>
                    <a:pt x="1771" y="1126"/>
                  </a:lnTo>
                  <a:lnTo>
                    <a:pt x="1774" y="1121"/>
                  </a:lnTo>
                  <a:lnTo>
                    <a:pt x="1775" y="1116"/>
                  </a:lnTo>
                  <a:lnTo>
                    <a:pt x="1775" y="1116"/>
                  </a:lnTo>
                  <a:lnTo>
                    <a:pt x="1774" y="1114"/>
                  </a:lnTo>
                  <a:lnTo>
                    <a:pt x="1772" y="1111"/>
                  </a:lnTo>
                  <a:lnTo>
                    <a:pt x="1772" y="1111"/>
                  </a:lnTo>
                  <a:lnTo>
                    <a:pt x="1768" y="1109"/>
                  </a:lnTo>
                  <a:lnTo>
                    <a:pt x="1765" y="1111"/>
                  </a:lnTo>
                  <a:lnTo>
                    <a:pt x="1765" y="1111"/>
                  </a:lnTo>
                  <a:lnTo>
                    <a:pt x="1765" y="1114"/>
                  </a:lnTo>
                  <a:lnTo>
                    <a:pt x="1765" y="1118"/>
                  </a:lnTo>
                  <a:lnTo>
                    <a:pt x="1765" y="1118"/>
                  </a:lnTo>
                  <a:lnTo>
                    <a:pt x="1767" y="1121"/>
                  </a:lnTo>
                  <a:lnTo>
                    <a:pt x="1771" y="1126"/>
                  </a:lnTo>
                  <a:lnTo>
                    <a:pt x="1771" y="1126"/>
                  </a:lnTo>
                  <a:close/>
                  <a:moveTo>
                    <a:pt x="1624" y="1017"/>
                  </a:moveTo>
                  <a:lnTo>
                    <a:pt x="1624" y="1017"/>
                  </a:lnTo>
                  <a:lnTo>
                    <a:pt x="1618" y="1014"/>
                  </a:lnTo>
                  <a:lnTo>
                    <a:pt x="1613" y="1014"/>
                  </a:lnTo>
                  <a:lnTo>
                    <a:pt x="1607" y="1015"/>
                  </a:lnTo>
                  <a:lnTo>
                    <a:pt x="1600" y="1019"/>
                  </a:lnTo>
                  <a:lnTo>
                    <a:pt x="1600" y="1019"/>
                  </a:lnTo>
                  <a:lnTo>
                    <a:pt x="1607" y="1021"/>
                  </a:lnTo>
                  <a:lnTo>
                    <a:pt x="1613" y="1019"/>
                  </a:lnTo>
                  <a:lnTo>
                    <a:pt x="1624" y="1017"/>
                  </a:lnTo>
                  <a:lnTo>
                    <a:pt x="1624" y="1017"/>
                  </a:lnTo>
                  <a:close/>
                  <a:moveTo>
                    <a:pt x="392" y="322"/>
                  </a:moveTo>
                  <a:lnTo>
                    <a:pt x="392" y="322"/>
                  </a:lnTo>
                  <a:lnTo>
                    <a:pt x="388" y="313"/>
                  </a:lnTo>
                  <a:lnTo>
                    <a:pt x="385" y="309"/>
                  </a:lnTo>
                  <a:lnTo>
                    <a:pt x="383" y="309"/>
                  </a:lnTo>
                  <a:lnTo>
                    <a:pt x="382" y="311"/>
                  </a:lnTo>
                  <a:lnTo>
                    <a:pt x="377" y="313"/>
                  </a:lnTo>
                  <a:lnTo>
                    <a:pt x="377" y="313"/>
                  </a:lnTo>
                  <a:lnTo>
                    <a:pt x="381" y="316"/>
                  </a:lnTo>
                  <a:lnTo>
                    <a:pt x="381" y="316"/>
                  </a:lnTo>
                  <a:lnTo>
                    <a:pt x="392" y="322"/>
                  </a:lnTo>
                  <a:lnTo>
                    <a:pt x="392" y="322"/>
                  </a:lnTo>
                  <a:close/>
                  <a:moveTo>
                    <a:pt x="1153" y="826"/>
                  </a:moveTo>
                  <a:lnTo>
                    <a:pt x="1153" y="826"/>
                  </a:lnTo>
                  <a:lnTo>
                    <a:pt x="1141" y="831"/>
                  </a:lnTo>
                  <a:lnTo>
                    <a:pt x="1141" y="831"/>
                  </a:lnTo>
                  <a:lnTo>
                    <a:pt x="1141" y="834"/>
                  </a:lnTo>
                  <a:lnTo>
                    <a:pt x="1144" y="837"/>
                  </a:lnTo>
                  <a:lnTo>
                    <a:pt x="1144" y="837"/>
                  </a:lnTo>
                  <a:lnTo>
                    <a:pt x="1146" y="837"/>
                  </a:lnTo>
                  <a:lnTo>
                    <a:pt x="1149" y="835"/>
                  </a:lnTo>
                  <a:lnTo>
                    <a:pt x="1152" y="831"/>
                  </a:lnTo>
                  <a:lnTo>
                    <a:pt x="1153" y="826"/>
                  </a:lnTo>
                  <a:lnTo>
                    <a:pt x="1153" y="826"/>
                  </a:lnTo>
                  <a:close/>
                  <a:moveTo>
                    <a:pt x="364" y="270"/>
                  </a:moveTo>
                  <a:lnTo>
                    <a:pt x="364" y="270"/>
                  </a:lnTo>
                  <a:lnTo>
                    <a:pt x="364" y="273"/>
                  </a:lnTo>
                  <a:lnTo>
                    <a:pt x="364" y="273"/>
                  </a:lnTo>
                  <a:lnTo>
                    <a:pt x="372" y="276"/>
                  </a:lnTo>
                  <a:lnTo>
                    <a:pt x="372" y="276"/>
                  </a:lnTo>
                  <a:lnTo>
                    <a:pt x="381" y="277"/>
                  </a:lnTo>
                  <a:lnTo>
                    <a:pt x="381" y="277"/>
                  </a:lnTo>
                  <a:lnTo>
                    <a:pt x="381" y="276"/>
                  </a:lnTo>
                  <a:lnTo>
                    <a:pt x="381" y="275"/>
                  </a:lnTo>
                  <a:lnTo>
                    <a:pt x="381" y="275"/>
                  </a:lnTo>
                  <a:lnTo>
                    <a:pt x="378" y="272"/>
                  </a:lnTo>
                  <a:lnTo>
                    <a:pt x="374" y="269"/>
                  </a:lnTo>
                  <a:lnTo>
                    <a:pt x="374" y="269"/>
                  </a:lnTo>
                  <a:lnTo>
                    <a:pt x="370" y="269"/>
                  </a:lnTo>
                  <a:lnTo>
                    <a:pt x="364" y="270"/>
                  </a:lnTo>
                  <a:lnTo>
                    <a:pt x="364" y="270"/>
                  </a:lnTo>
                  <a:close/>
                  <a:moveTo>
                    <a:pt x="1313" y="708"/>
                  </a:moveTo>
                  <a:lnTo>
                    <a:pt x="1313" y="708"/>
                  </a:lnTo>
                  <a:lnTo>
                    <a:pt x="1321" y="708"/>
                  </a:lnTo>
                  <a:lnTo>
                    <a:pt x="1325" y="707"/>
                  </a:lnTo>
                  <a:lnTo>
                    <a:pt x="1326" y="704"/>
                  </a:lnTo>
                  <a:lnTo>
                    <a:pt x="1326" y="700"/>
                  </a:lnTo>
                  <a:lnTo>
                    <a:pt x="1326" y="700"/>
                  </a:lnTo>
                  <a:lnTo>
                    <a:pt x="1322" y="701"/>
                  </a:lnTo>
                  <a:lnTo>
                    <a:pt x="1318" y="702"/>
                  </a:lnTo>
                  <a:lnTo>
                    <a:pt x="1314" y="704"/>
                  </a:lnTo>
                  <a:lnTo>
                    <a:pt x="1313" y="708"/>
                  </a:lnTo>
                  <a:lnTo>
                    <a:pt x="1313" y="708"/>
                  </a:lnTo>
                  <a:close/>
                  <a:moveTo>
                    <a:pt x="468" y="270"/>
                  </a:moveTo>
                  <a:lnTo>
                    <a:pt x="468" y="270"/>
                  </a:lnTo>
                  <a:lnTo>
                    <a:pt x="476" y="275"/>
                  </a:lnTo>
                  <a:lnTo>
                    <a:pt x="482" y="275"/>
                  </a:lnTo>
                  <a:lnTo>
                    <a:pt x="485" y="273"/>
                  </a:lnTo>
                  <a:lnTo>
                    <a:pt x="487" y="270"/>
                  </a:lnTo>
                  <a:lnTo>
                    <a:pt x="487" y="270"/>
                  </a:lnTo>
                  <a:lnTo>
                    <a:pt x="482" y="268"/>
                  </a:lnTo>
                  <a:lnTo>
                    <a:pt x="478" y="266"/>
                  </a:lnTo>
                  <a:lnTo>
                    <a:pt x="472" y="268"/>
                  </a:lnTo>
                  <a:lnTo>
                    <a:pt x="468" y="270"/>
                  </a:lnTo>
                  <a:lnTo>
                    <a:pt x="468" y="270"/>
                  </a:lnTo>
                  <a:close/>
                  <a:moveTo>
                    <a:pt x="537" y="272"/>
                  </a:moveTo>
                  <a:lnTo>
                    <a:pt x="537" y="272"/>
                  </a:lnTo>
                  <a:lnTo>
                    <a:pt x="539" y="281"/>
                  </a:lnTo>
                  <a:lnTo>
                    <a:pt x="539" y="281"/>
                  </a:lnTo>
                  <a:lnTo>
                    <a:pt x="539" y="291"/>
                  </a:lnTo>
                  <a:lnTo>
                    <a:pt x="539" y="291"/>
                  </a:lnTo>
                  <a:lnTo>
                    <a:pt x="541" y="293"/>
                  </a:lnTo>
                  <a:lnTo>
                    <a:pt x="541" y="293"/>
                  </a:lnTo>
                  <a:lnTo>
                    <a:pt x="544" y="287"/>
                  </a:lnTo>
                  <a:lnTo>
                    <a:pt x="545" y="283"/>
                  </a:lnTo>
                  <a:lnTo>
                    <a:pt x="547" y="277"/>
                  </a:lnTo>
                  <a:lnTo>
                    <a:pt x="545" y="272"/>
                  </a:lnTo>
                  <a:lnTo>
                    <a:pt x="545" y="272"/>
                  </a:lnTo>
                  <a:lnTo>
                    <a:pt x="537" y="272"/>
                  </a:lnTo>
                  <a:lnTo>
                    <a:pt x="537" y="272"/>
                  </a:lnTo>
                  <a:close/>
                  <a:moveTo>
                    <a:pt x="314" y="1104"/>
                  </a:moveTo>
                  <a:lnTo>
                    <a:pt x="314" y="1104"/>
                  </a:lnTo>
                  <a:lnTo>
                    <a:pt x="318" y="1105"/>
                  </a:lnTo>
                  <a:lnTo>
                    <a:pt x="318" y="1105"/>
                  </a:lnTo>
                  <a:lnTo>
                    <a:pt x="328" y="1094"/>
                  </a:lnTo>
                  <a:lnTo>
                    <a:pt x="328" y="1094"/>
                  </a:lnTo>
                  <a:lnTo>
                    <a:pt x="317" y="1089"/>
                  </a:lnTo>
                  <a:lnTo>
                    <a:pt x="317" y="1089"/>
                  </a:lnTo>
                  <a:lnTo>
                    <a:pt x="314" y="1104"/>
                  </a:lnTo>
                  <a:lnTo>
                    <a:pt x="314" y="1104"/>
                  </a:lnTo>
                  <a:close/>
                  <a:moveTo>
                    <a:pt x="323" y="862"/>
                  </a:moveTo>
                  <a:lnTo>
                    <a:pt x="323" y="862"/>
                  </a:lnTo>
                  <a:lnTo>
                    <a:pt x="318" y="860"/>
                  </a:lnTo>
                  <a:lnTo>
                    <a:pt x="316" y="857"/>
                  </a:lnTo>
                  <a:lnTo>
                    <a:pt x="311" y="856"/>
                  </a:lnTo>
                  <a:lnTo>
                    <a:pt x="307" y="859"/>
                  </a:lnTo>
                  <a:lnTo>
                    <a:pt x="307" y="859"/>
                  </a:lnTo>
                  <a:lnTo>
                    <a:pt x="307" y="862"/>
                  </a:lnTo>
                  <a:lnTo>
                    <a:pt x="309" y="864"/>
                  </a:lnTo>
                  <a:lnTo>
                    <a:pt x="309" y="864"/>
                  </a:lnTo>
                  <a:lnTo>
                    <a:pt x="311" y="866"/>
                  </a:lnTo>
                  <a:lnTo>
                    <a:pt x="314" y="867"/>
                  </a:lnTo>
                  <a:lnTo>
                    <a:pt x="318" y="864"/>
                  </a:lnTo>
                  <a:lnTo>
                    <a:pt x="323" y="862"/>
                  </a:lnTo>
                  <a:lnTo>
                    <a:pt x="323" y="862"/>
                  </a:lnTo>
                  <a:close/>
                  <a:moveTo>
                    <a:pt x="1307" y="1065"/>
                  </a:moveTo>
                  <a:lnTo>
                    <a:pt x="1307" y="1065"/>
                  </a:lnTo>
                  <a:lnTo>
                    <a:pt x="1311" y="1058"/>
                  </a:lnTo>
                  <a:lnTo>
                    <a:pt x="1313" y="1054"/>
                  </a:lnTo>
                  <a:lnTo>
                    <a:pt x="1311" y="1053"/>
                  </a:lnTo>
                  <a:lnTo>
                    <a:pt x="1310" y="1051"/>
                  </a:lnTo>
                  <a:lnTo>
                    <a:pt x="1304" y="1051"/>
                  </a:lnTo>
                  <a:lnTo>
                    <a:pt x="1304" y="1051"/>
                  </a:lnTo>
                  <a:lnTo>
                    <a:pt x="1307" y="1065"/>
                  </a:lnTo>
                  <a:lnTo>
                    <a:pt x="1307" y="1065"/>
                  </a:lnTo>
                  <a:close/>
                  <a:moveTo>
                    <a:pt x="680" y="558"/>
                  </a:moveTo>
                  <a:lnTo>
                    <a:pt x="680" y="558"/>
                  </a:lnTo>
                  <a:lnTo>
                    <a:pt x="695" y="558"/>
                  </a:lnTo>
                  <a:lnTo>
                    <a:pt x="695" y="558"/>
                  </a:lnTo>
                  <a:lnTo>
                    <a:pt x="696" y="557"/>
                  </a:lnTo>
                  <a:lnTo>
                    <a:pt x="698" y="554"/>
                  </a:lnTo>
                  <a:lnTo>
                    <a:pt x="698" y="554"/>
                  </a:lnTo>
                  <a:lnTo>
                    <a:pt x="696" y="553"/>
                  </a:lnTo>
                  <a:lnTo>
                    <a:pt x="695" y="551"/>
                  </a:lnTo>
                  <a:lnTo>
                    <a:pt x="695" y="551"/>
                  </a:lnTo>
                  <a:lnTo>
                    <a:pt x="687" y="553"/>
                  </a:lnTo>
                  <a:lnTo>
                    <a:pt x="683" y="554"/>
                  </a:lnTo>
                  <a:lnTo>
                    <a:pt x="680" y="558"/>
                  </a:lnTo>
                  <a:lnTo>
                    <a:pt x="680" y="558"/>
                  </a:lnTo>
                  <a:close/>
                  <a:moveTo>
                    <a:pt x="1510" y="89"/>
                  </a:moveTo>
                  <a:lnTo>
                    <a:pt x="1510" y="89"/>
                  </a:lnTo>
                  <a:lnTo>
                    <a:pt x="1505" y="89"/>
                  </a:lnTo>
                  <a:lnTo>
                    <a:pt x="1501" y="90"/>
                  </a:lnTo>
                  <a:lnTo>
                    <a:pt x="1499" y="93"/>
                  </a:lnTo>
                  <a:lnTo>
                    <a:pt x="1499" y="93"/>
                  </a:lnTo>
                  <a:lnTo>
                    <a:pt x="1501" y="97"/>
                  </a:lnTo>
                  <a:lnTo>
                    <a:pt x="1504" y="99"/>
                  </a:lnTo>
                  <a:lnTo>
                    <a:pt x="1504" y="99"/>
                  </a:lnTo>
                  <a:lnTo>
                    <a:pt x="1508" y="99"/>
                  </a:lnTo>
                  <a:lnTo>
                    <a:pt x="1510" y="97"/>
                  </a:lnTo>
                  <a:lnTo>
                    <a:pt x="1512" y="93"/>
                  </a:lnTo>
                  <a:lnTo>
                    <a:pt x="1510" y="89"/>
                  </a:lnTo>
                  <a:lnTo>
                    <a:pt x="1510" y="89"/>
                  </a:lnTo>
                  <a:close/>
                  <a:moveTo>
                    <a:pt x="779" y="659"/>
                  </a:moveTo>
                  <a:lnTo>
                    <a:pt x="779" y="659"/>
                  </a:lnTo>
                  <a:lnTo>
                    <a:pt x="786" y="659"/>
                  </a:lnTo>
                  <a:lnTo>
                    <a:pt x="789" y="657"/>
                  </a:lnTo>
                  <a:lnTo>
                    <a:pt x="792" y="653"/>
                  </a:lnTo>
                  <a:lnTo>
                    <a:pt x="795" y="650"/>
                  </a:lnTo>
                  <a:lnTo>
                    <a:pt x="795" y="650"/>
                  </a:lnTo>
                  <a:lnTo>
                    <a:pt x="791" y="648"/>
                  </a:lnTo>
                  <a:lnTo>
                    <a:pt x="788" y="648"/>
                  </a:lnTo>
                  <a:lnTo>
                    <a:pt x="785" y="653"/>
                  </a:lnTo>
                  <a:lnTo>
                    <a:pt x="779" y="659"/>
                  </a:lnTo>
                  <a:lnTo>
                    <a:pt x="779" y="659"/>
                  </a:lnTo>
                  <a:close/>
                  <a:moveTo>
                    <a:pt x="300" y="563"/>
                  </a:moveTo>
                  <a:lnTo>
                    <a:pt x="300" y="563"/>
                  </a:lnTo>
                  <a:lnTo>
                    <a:pt x="316" y="549"/>
                  </a:lnTo>
                  <a:lnTo>
                    <a:pt x="316" y="549"/>
                  </a:lnTo>
                  <a:lnTo>
                    <a:pt x="311" y="546"/>
                  </a:lnTo>
                  <a:lnTo>
                    <a:pt x="309" y="546"/>
                  </a:lnTo>
                  <a:lnTo>
                    <a:pt x="309" y="546"/>
                  </a:lnTo>
                  <a:lnTo>
                    <a:pt x="305" y="549"/>
                  </a:lnTo>
                  <a:lnTo>
                    <a:pt x="302" y="553"/>
                  </a:lnTo>
                  <a:lnTo>
                    <a:pt x="300" y="563"/>
                  </a:lnTo>
                  <a:lnTo>
                    <a:pt x="300" y="563"/>
                  </a:lnTo>
                  <a:close/>
                  <a:moveTo>
                    <a:pt x="1326" y="1010"/>
                  </a:moveTo>
                  <a:lnTo>
                    <a:pt x="1326" y="1010"/>
                  </a:lnTo>
                  <a:lnTo>
                    <a:pt x="1318" y="1007"/>
                  </a:lnTo>
                  <a:lnTo>
                    <a:pt x="1313" y="1006"/>
                  </a:lnTo>
                  <a:lnTo>
                    <a:pt x="1307" y="1007"/>
                  </a:lnTo>
                  <a:lnTo>
                    <a:pt x="1303" y="1010"/>
                  </a:lnTo>
                  <a:lnTo>
                    <a:pt x="1303" y="1010"/>
                  </a:lnTo>
                  <a:lnTo>
                    <a:pt x="1326" y="1010"/>
                  </a:lnTo>
                  <a:lnTo>
                    <a:pt x="1326" y="1010"/>
                  </a:lnTo>
                  <a:close/>
                  <a:moveTo>
                    <a:pt x="1624" y="31"/>
                  </a:moveTo>
                  <a:lnTo>
                    <a:pt x="1624" y="31"/>
                  </a:lnTo>
                  <a:lnTo>
                    <a:pt x="1614" y="34"/>
                  </a:lnTo>
                  <a:lnTo>
                    <a:pt x="1609" y="36"/>
                  </a:lnTo>
                  <a:lnTo>
                    <a:pt x="1609" y="38"/>
                  </a:lnTo>
                  <a:lnTo>
                    <a:pt x="1609" y="39"/>
                  </a:lnTo>
                  <a:lnTo>
                    <a:pt x="1610" y="45"/>
                  </a:lnTo>
                  <a:lnTo>
                    <a:pt x="1610" y="45"/>
                  </a:lnTo>
                  <a:lnTo>
                    <a:pt x="1624" y="31"/>
                  </a:lnTo>
                  <a:lnTo>
                    <a:pt x="1624" y="31"/>
                  </a:lnTo>
                  <a:close/>
                  <a:moveTo>
                    <a:pt x="921" y="194"/>
                  </a:moveTo>
                  <a:lnTo>
                    <a:pt x="921" y="194"/>
                  </a:lnTo>
                  <a:lnTo>
                    <a:pt x="917" y="190"/>
                  </a:lnTo>
                  <a:lnTo>
                    <a:pt x="914" y="189"/>
                  </a:lnTo>
                  <a:lnTo>
                    <a:pt x="910" y="190"/>
                  </a:lnTo>
                  <a:lnTo>
                    <a:pt x="903" y="194"/>
                  </a:lnTo>
                  <a:lnTo>
                    <a:pt x="903" y="194"/>
                  </a:lnTo>
                  <a:lnTo>
                    <a:pt x="907" y="197"/>
                  </a:lnTo>
                  <a:lnTo>
                    <a:pt x="911" y="197"/>
                  </a:lnTo>
                  <a:lnTo>
                    <a:pt x="915" y="197"/>
                  </a:lnTo>
                  <a:lnTo>
                    <a:pt x="921" y="194"/>
                  </a:lnTo>
                  <a:lnTo>
                    <a:pt x="921" y="194"/>
                  </a:lnTo>
                  <a:close/>
                  <a:moveTo>
                    <a:pt x="586" y="1011"/>
                  </a:moveTo>
                  <a:lnTo>
                    <a:pt x="586" y="1011"/>
                  </a:lnTo>
                  <a:lnTo>
                    <a:pt x="588" y="1003"/>
                  </a:lnTo>
                  <a:lnTo>
                    <a:pt x="588" y="1000"/>
                  </a:lnTo>
                  <a:lnTo>
                    <a:pt x="587" y="997"/>
                  </a:lnTo>
                  <a:lnTo>
                    <a:pt x="587" y="997"/>
                  </a:lnTo>
                  <a:lnTo>
                    <a:pt x="581" y="1000"/>
                  </a:lnTo>
                  <a:lnTo>
                    <a:pt x="579" y="1003"/>
                  </a:lnTo>
                  <a:lnTo>
                    <a:pt x="581" y="1006"/>
                  </a:lnTo>
                  <a:lnTo>
                    <a:pt x="586" y="1011"/>
                  </a:lnTo>
                  <a:lnTo>
                    <a:pt x="586" y="1011"/>
                  </a:lnTo>
                  <a:close/>
                  <a:moveTo>
                    <a:pt x="1422" y="191"/>
                  </a:moveTo>
                  <a:lnTo>
                    <a:pt x="1422" y="191"/>
                  </a:lnTo>
                  <a:lnTo>
                    <a:pt x="1430" y="191"/>
                  </a:lnTo>
                  <a:lnTo>
                    <a:pt x="1434" y="190"/>
                  </a:lnTo>
                  <a:lnTo>
                    <a:pt x="1437" y="187"/>
                  </a:lnTo>
                  <a:lnTo>
                    <a:pt x="1437" y="182"/>
                  </a:lnTo>
                  <a:lnTo>
                    <a:pt x="1437" y="182"/>
                  </a:lnTo>
                  <a:lnTo>
                    <a:pt x="1432" y="182"/>
                  </a:lnTo>
                  <a:lnTo>
                    <a:pt x="1427" y="185"/>
                  </a:lnTo>
                  <a:lnTo>
                    <a:pt x="1422" y="191"/>
                  </a:lnTo>
                  <a:lnTo>
                    <a:pt x="1422" y="191"/>
                  </a:lnTo>
                  <a:close/>
                  <a:moveTo>
                    <a:pt x="341" y="1085"/>
                  </a:moveTo>
                  <a:lnTo>
                    <a:pt x="341" y="1085"/>
                  </a:lnTo>
                  <a:lnTo>
                    <a:pt x="338" y="1089"/>
                  </a:lnTo>
                  <a:lnTo>
                    <a:pt x="335" y="1091"/>
                  </a:lnTo>
                  <a:lnTo>
                    <a:pt x="334" y="1094"/>
                  </a:lnTo>
                  <a:lnTo>
                    <a:pt x="336" y="1097"/>
                  </a:lnTo>
                  <a:lnTo>
                    <a:pt x="336" y="1097"/>
                  </a:lnTo>
                  <a:lnTo>
                    <a:pt x="339" y="1098"/>
                  </a:lnTo>
                  <a:lnTo>
                    <a:pt x="343" y="1097"/>
                  </a:lnTo>
                  <a:lnTo>
                    <a:pt x="343" y="1097"/>
                  </a:lnTo>
                  <a:lnTo>
                    <a:pt x="346" y="1094"/>
                  </a:lnTo>
                  <a:lnTo>
                    <a:pt x="346" y="1091"/>
                  </a:lnTo>
                  <a:lnTo>
                    <a:pt x="345" y="1089"/>
                  </a:lnTo>
                  <a:lnTo>
                    <a:pt x="341" y="1085"/>
                  </a:lnTo>
                  <a:lnTo>
                    <a:pt x="341" y="1085"/>
                  </a:lnTo>
                  <a:close/>
                  <a:moveTo>
                    <a:pt x="1238" y="416"/>
                  </a:moveTo>
                  <a:lnTo>
                    <a:pt x="1238" y="416"/>
                  </a:lnTo>
                  <a:lnTo>
                    <a:pt x="1235" y="412"/>
                  </a:lnTo>
                  <a:lnTo>
                    <a:pt x="1232" y="409"/>
                  </a:lnTo>
                  <a:lnTo>
                    <a:pt x="1229" y="409"/>
                  </a:lnTo>
                  <a:lnTo>
                    <a:pt x="1225" y="409"/>
                  </a:lnTo>
                  <a:lnTo>
                    <a:pt x="1225" y="409"/>
                  </a:lnTo>
                  <a:lnTo>
                    <a:pt x="1223" y="410"/>
                  </a:lnTo>
                  <a:lnTo>
                    <a:pt x="1221" y="412"/>
                  </a:lnTo>
                  <a:lnTo>
                    <a:pt x="1221" y="413"/>
                  </a:lnTo>
                  <a:lnTo>
                    <a:pt x="1221" y="417"/>
                  </a:lnTo>
                  <a:lnTo>
                    <a:pt x="1221" y="417"/>
                  </a:lnTo>
                  <a:lnTo>
                    <a:pt x="1238" y="416"/>
                  </a:lnTo>
                  <a:lnTo>
                    <a:pt x="1238" y="416"/>
                  </a:lnTo>
                  <a:close/>
                  <a:moveTo>
                    <a:pt x="1030" y="324"/>
                  </a:moveTo>
                  <a:lnTo>
                    <a:pt x="1030" y="324"/>
                  </a:lnTo>
                  <a:lnTo>
                    <a:pt x="1033" y="326"/>
                  </a:lnTo>
                  <a:lnTo>
                    <a:pt x="1033" y="326"/>
                  </a:lnTo>
                  <a:lnTo>
                    <a:pt x="1047" y="320"/>
                  </a:lnTo>
                  <a:lnTo>
                    <a:pt x="1047" y="320"/>
                  </a:lnTo>
                  <a:lnTo>
                    <a:pt x="1041" y="308"/>
                  </a:lnTo>
                  <a:lnTo>
                    <a:pt x="1041" y="308"/>
                  </a:lnTo>
                  <a:lnTo>
                    <a:pt x="1030" y="324"/>
                  </a:lnTo>
                  <a:lnTo>
                    <a:pt x="1030" y="324"/>
                  </a:lnTo>
                  <a:close/>
                  <a:moveTo>
                    <a:pt x="554" y="603"/>
                  </a:moveTo>
                  <a:lnTo>
                    <a:pt x="554" y="603"/>
                  </a:lnTo>
                  <a:lnTo>
                    <a:pt x="561" y="604"/>
                  </a:lnTo>
                  <a:lnTo>
                    <a:pt x="565" y="603"/>
                  </a:lnTo>
                  <a:lnTo>
                    <a:pt x="566" y="600"/>
                  </a:lnTo>
                  <a:lnTo>
                    <a:pt x="568" y="593"/>
                  </a:lnTo>
                  <a:lnTo>
                    <a:pt x="568" y="593"/>
                  </a:lnTo>
                  <a:lnTo>
                    <a:pt x="562" y="594"/>
                  </a:lnTo>
                  <a:lnTo>
                    <a:pt x="558" y="596"/>
                  </a:lnTo>
                  <a:lnTo>
                    <a:pt x="555" y="599"/>
                  </a:lnTo>
                  <a:lnTo>
                    <a:pt x="554" y="603"/>
                  </a:lnTo>
                  <a:lnTo>
                    <a:pt x="554" y="603"/>
                  </a:lnTo>
                  <a:close/>
                  <a:moveTo>
                    <a:pt x="933" y="578"/>
                  </a:moveTo>
                  <a:lnTo>
                    <a:pt x="933" y="578"/>
                  </a:lnTo>
                  <a:lnTo>
                    <a:pt x="933" y="572"/>
                  </a:lnTo>
                  <a:lnTo>
                    <a:pt x="933" y="569"/>
                  </a:lnTo>
                  <a:lnTo>
                    <a:pt x="929" y="568"/>
                  </a:lnTo>
                  <a:lnTo>
                    <a:pt x="922" y="567"/>
                  </a:lnTo>
                  <a:lnTo>
                    <a:pt x="922" y="567"/>
                  </a:lnTo>
                  <a:lnTo>
                    <a:pt x="923" y="571"/>
                  </a:lnTo>
                  <a:lnTo>
                    <a:pt x="925" y="574"/>
                  </a:lnTo>
                  <a:lnTo>
                    <a:pt x="928" y="576"/>
                  </a:lnTo>
                  <a:lnTo>
                    <a:pt x="933" y="578"/>
                  </a:lnTo>
                  <a:lnTo>
                    <a:pt x="933" y="578"/>
                  </a:lnTo>
                  <a:close/>
                  <a:moveTo>
                    <a:pt x="242" y="240"/>
                  </a:moveTo>
                  <a:lnTo>
                    <a:pt x="242" y="240"/>
                  </a:lnTo>
                  <a:lnTo>
                    <a:pt x="251" y="241"/>
                  </a:lnTo>
                  <a:lnTo>
                    <a:pt x="255" y="240"/>
                  </a:lnTo>
                  <a:lnTo>
                    <a:pt x="257" y="237"/>
                  </a:lnTo>
                  <a:lnTo>
                    <a:pt x="259" y="232"/>
                  </a:lnTo>
                  <a:lnTo>
                    <a:pt x="259" y="232"/>
                  </a:lnTo>
                  <a:lnTo>
                    <a:pt x="253" y="233"/>
                  </a:lnTo>
                  <a:lnTo>
                    <a:pt x="249" y="234"/>
                  </a:lnTo>
                  <a:lnTo>
                    <a:pt x="245" y="236"/>
                  </a:lnTo>
                  <a:lnTo>
                    <a:pt x="242" y="237"/>
                  </a:lnTo>
                  <a:lnTo>
                    <a:pt x="242" y="240"/>
                  </a:lnTo>
                  <a:lnTo>
                    <a:pt x="242" y="240"/>
                  </a:lnTo>
                  <a:close/>
                  <a:moveTo>
                    <a:pt x="1018" y="356"/>
                  </a:moveTo>
                  <a:lnTo>
                    <a:pt x="1018" y="356"/>
                  </a:lnTo>
                  <a:lnTo>
                    <a:pt x="1012" y="355"/>
                  </a:lnTo>
                  <a:lnTo>
                    <a:pt x="1007" y="355"/>
                  </a:lnTo>
                  <a:lnTo>
                    <a:pt x="1002" y="358"/>
                  </a:lnTo>
                  <a:lnTo>
                    <a:pt x="998" y="360"/>
                  </a:lnTo>
                  <a:lnTo>
                    <a:pt x="998" y="360"/>
                  </a:lnTo>
                  <a:lnTo>
                    <a:pt x="1005" y="362"/>
                  </a:lnTo>
                  <a:lnTo>
                    <a:pt x="1008" y="362"/>
                  </a:lnTo>
                  <a:lnTo>
                    <a:pt x="1012" y="360"/>
                  </a:lnTo>
                  <a:lnTo>
                    <a:pt x="1018" y="356"/>
                  </a:lnTo>
                  <a:lnTo>
                    <a:pt x="1018" y="356"/>
                  </a:lnTo>
                  <a:close/>
                  <a:moveTo>
                    <a:pt x="757" y="664"/>
                  </a:moveTo>
                  <a:lnTo>
                    <a:pt x="757" y="664"/>
                  </a:lnTo>
                  <a:lnTo>
                    <a:pt x="752" y="659"/>
                  </a:lnTo>
                  <a:lnTo>
                    <a:pt x="746" y="659"/>
                  </a:lnTo>
                  <a:lnTo>
                    <a:pt x="741" y="662"/>
                  </a:lnTo>
                  <a:lnTo>
                    <a:pt x="735" y="668"/>
                  </a:lnTo>
                  <a:lnTo>
                    <a:pt x="735" y="668"/>
                  </a:lnTo>
                  <a:lnTo>
                    <a:pt x="757" y="664"/>
                  </a:lnTo>
                  <a:lnTo>
                    <a:pt x="757" y="664"/>
                  </a:lnTo>
                  <a:close/>
                  <a:moveTo>
                    <a:pt x="698" y="171"/>
                  </a:moveTo>
                  <a:lnTo>
                    <a:pt x="698" y="171"/>
                  </a:lnTo>
                  <a:lnTo>
                    <a:pt x="695" y="183"/>
                  </a:lnTo>
                  <a:lnTo>
                    <a:pt x="695" y="183"/>
                  </a:lnTo>
                  <a:lnTo>
                    <a:pt x="703" y="180"/>
                  </a:lnTo>
                  <a:lnTo>
                    <a:pt x="707" y="178"/>
                  </a:lnTo>
                  <a:lnTo>
                    <a:pt x="709" y="173"/>
                  </a:lnTo>
                  <a:lnTo>
                    <a:pt x="709" y="173"/>
                  </a:lnTo>
                  <a:lnTo>
                    <a:pt x="698" y="171"/>
                  </a:lnTo>
                  <a:lnTo>
                    <a:pt x="698" y="171"/>
                  </a:lnTo>
                  <a:close/>
                  <a:moveTo>
                    <a:pt x="1857" y="85"/>
                  </a:moveTo>
                  <a:lnTo>
                    <a:pt x="1857" y="85"/>
                  </a:lnTo>
                  <a:lnTo>
                    <a:pt x="1859" y="82"/>
                  </a:lnTo>
                  <a:lnTo>
                    <a:pt x="1859" y="79"/>
                  </a:lnTo>
                  <a:lnTo>
                    <a:pt x="1858" y="74"/>
                  </a:lnTo>
                  <a:lnTo>
                    <a:pt x="1858" y="74"/>
                  </a:lnTo>
                  <a:lnTo>
                    <a:pt x="1846" y="72"/>
                  </a:lnTo>
                  <a:lnTo>
                    <a:pt x="1846" y="72"/>
                  </a:lnTo>
                  <a:lnTo>
                    <a:pt x="1844" y="75"/>
                  </a:lnTo>
                  <a:lnTo>
                    <a:pt x="1844" y="75"/>
                  </a:lnTo>
                  <a:lnTo>
                    <a:pt x="1857" y="85"/>
                  </a:lnTo>
                  <a:lnTo>
                    <a:pt x="1857" y="85"/>
                  </a:lnTo>
                  <a:close/>
                  <a:moveTo>
                    <a:pt x="1811" y="459"/>
                  </a:moveTo>
                  <a:lnTo>
                    <a:pt x="1811" y="459"/>
                  </a:lnTo>
                  <a:lnTo>
                    <a:pt x="1810" y="463"/>
                  </a:lnTo>
                  <a:lnTo>
                    <a:pt x="1810" y="466"/>
                  </a:lnTo>
                  <a:lnTo>
                    <a:pt x="1811" y="468"/>
                  </a:lnTo>
                  <a:lnTo>
                    <a:pt x="1814" y="471"/>
                  </a:lnTo>
                  <a:lnTo>
                    <a:pt x="1814" y="471"/>
                  </a:lnTo>
                  <a:lnTo>
                    <a:pt x="1816" y="470"/>
                  </a:lnTo>
                  <a:lnTo>
                    <a:pt x="1819" y="468"/>
                  </a:lnTo>
                  <a:lnTo>
                    <a:pt x="1819" y="468"/>
                  </a:lnTo>
                  <a:lnTo>
                    <a:pt x="1819" y="466"/>
                  </a:lnTo>
                  <a:lnTo>
                    <a:pt x="1819" y="463"/>
                  </a:lnTo>
                  <a:lnTo>
                    <a:pt x="1816" y="460"/>
                  </a:lnTo>
                  <a:lnTo>
                    <a:pt x="1814" y="459"/>
                  </a:lnTo>
                  <a:lnTo>
                    <a:pt x="1814" y="459"/>
                  </a:lnTo>
                  <a:lnTo>
                    <a:pt x="1811" y="459"/>
                  </a:lnTo>
                  <a:lnTo>
                    <a:pt x="1811" y="459"/>
                  </a:lnTo>
                  <a:close/>
                  <a:moveTo>
                    <a:pt x="1760" y="679"/>
                  </a:moveTo>
                  <a:lnTo>
                    <a:pt x="1760" y="679"/>
                  </a:lnTo>
                  <a:lnTo>
                    <a:pt x="1760" y="676"/>
                  </a:lnTo>
                  <a:lnTo>
                    <a:pt x="1760" y="676"/>
                  </a:lnTo>
                  <a:lnTo>
                    <a:pt x="1756" y="675"/>
                  </a:lnTo>
                  <a:lnTo>
                    <a:pt x="1751" y="673"/>
                  </a:lnTo>
                  <a:lnTo>
                    <a:pt x="1751" y="673"/>
                  </a:lnTo>
                  <a:lnTo>
                    <a:pt x="1749" y="673"/>
                  </a:lnTo>
                  <a:lnTo>
                    <a:pt x="1746" y="676"/>
                  </a:lnTo>
                  <a:lnTo>
                    <a:pt x="1746" y="676"/>
                  </a:lnTo>
                  <a:lnTo>
                    <a:pt x="1749" y="679"/>
                  </a:lnTo>
                  <a:lnTo>
                    <a:pt x="1751" y="682"/>
                  </a:lnTo>
                  <a:lnTo>
                    <a:pt x="1751" y="682"/>
                  </a:lnTo>
                  <a:lnTo>
                    <a:pt x="1756" y="680"/>
                  </a:lnTo>
                  <a:lnTo>
                    <a:pt x="1760" y="679"/>
                  </a:lnTo>
                  <a:lnTo>
                    <a:pt x="1760" y="679"/>
                  </a:lnTo>
                  <a:close/>
                  <a:moveTo>
                    <a:pt x="1335" y="761"/>
                  </a:moveTo>
                  <a:lnTo>
                    <a:pt x="1335" y="761"/>
                  </a:lnTo>
                  <a:lnTo>
                    <a:pt x="1321" y="765"/>
                  </a:lnTo>
                  <a:lnTo>
                    <a:pt x="1321" y="765"/>
                  </a:lnTo>
                  <a:lnTo>
                    <a:pt x="1325" y="769"/>
                  </a:lnTo>
                  <a:lnTo>
                    <a:pt x="1329" y="770"/>
                  </a:lnTo>
                  <a:lnTo>
                    <a:pt x="1332" y="767"/>
                  </a:lnTo>
                  <a:lnTo>
                    <a:pt x="1335" y="761"/>
                  </a:lnTo>
                  <a:lnTo>
                    <a:pt x="1335" y="761"/>
                  </a:lnTo>
                  <a:close/>
                  <a:moveTo>
                    <a:pt x="422" y="997"/>
                  </a:moveTo>
                  <a:lnTo>
                    <a:pt x="422" y="997"/>
                  </a:lnTo>
                  <a:lnTo>
                    <a:pt x="419" y="1004"/>
                  </a:lnTo>
                  <a:lnTo>
                    <a:pt x="417" y="1007"/>
                  </a:lnTo>
                  <a:lnTo>
                    <a:pt x="417" y="1007"/>
                  </a:lnTo>
                  <a:lnTo>
                    <a:pt x="413" y="1011"/>
                  </a:lnTo>
                  <a:lnTo>
                    <a:pt x="414" y="1013"/>
                  </a:lnTo>
                  <a:lnTo>
                    <a:pt x="415" y="1014"/>
                  </a:lnTo>
                  <a:lnTo>
                    <a:pt x="415" y="1014"/>
                  </a:lnTo>
                  <a:lnTo>
                    <a:pt x="418" y="1014"/>
                  </a:lnTo>
                  <a:lnTo>
                    <a:pt x="422" y="1011"/>
                  </a:lnTo>
                  <a:lnTo>
                    <a:pt x="422" y="1011"/>
                  </a:lnTo>
                  <a:lnTo>
                    <a:pt x="425" y="1008"/>
                  </a:lnTo>
                  <a:lnTo>
                    <a:pt x="425" y="1006"/>
                  </a:lnTo>
                  <a:lnTo>
                    <a:pt x="425" y="1001"/>
                  </a:lnTo>
                  <a:lnTo>
                    <a:pt x="422" y="997"/>
                  </a:lnTo>
                  <a:lnTo>
                    <a:pt x="422" y="997"/>
                  </a:lnTo>
                  <a:close/>
                  <a:moveTo>
                    <a:pt x="1268" y="709"/>
                  </a:moveTo>
                  <a:lnTo>
                    <a:pt x="1268" y="709"/>
                  </a:lnTo>
                  <a:lnTo>
                    <a:pt x="1272" y="708"/>
                  </a:lnTo>
                  <a:lnTo>
                    <a:pt x="1274" y="705"/>
                  </a:lnTo>
                  <a:lnTo>
                    <a:pt x="1274" y="702"/>
                  </a:lnTo>
                  <a:lnTo>
                    <a:pt x="1272" y="701"/>
                  </a:lnTo>
                  <a:lnTo>
                    <a:pt x="1272" y="701"/>
                  </a:lnTo>
                  <a:lnTo>
                    <a:pt x="1268" y="697"/>
                  </a:lnTo>
                  <a:lnTo>
                    <a:pt x="1265" y="697"/>
                  </a:lnTo>
                  <a:lnTo>
                    <a:pt x="1261" y="698"/>
                  </a:lnTo>
                  <a:lnTo>
                    <a:pt x="1261" y="698"/>
                  </a:lnTo>
                  <a:lnTo>
                    <a:pt x="1268" y="709"/>
                  </a:lnTo>
                  <a:lnTo>
                    <a:pt x="1268" y="709"/>
                  </a:lnTo>
                  <a:close/>
                  <a:moveTo>
                    <a:pt x="457" y="831"/>
                  </a:moveTo>
                  <a:lnTo>
                    <a:pt x="457" y="831"/>
                  </a:lnTo>
                  <a:lnTo>
                    <a:pt x="472" y="826"/>
                  </a:lnTo>
                  <a:lnTo>
                    <a:pt x="472" y="826"/>
                  </a:lnTo>
                  <a:lnTo>
                    <a:pt x="468" y="821"/>
                  </a:lnTo>
                  <a:lnTo>
                    <a:pt x="464" y="820"/>
                  </a:lnTo>
                  <a:lnTo>
                    <a:pt x="460" y="820"/>
                  </a:lnTo>
                  <a:lnTo>
                    <a:pt x="454" y="823"/>
                  </a:lnTo>
                  <a:lnTo>
                    <a:pt x="454" y="823"/>
                  </a:lnTo>
                  <a:lnTo>
                    <a:pt x="457" y="831"/>
                  </a:lnTo>
                  <a:lnTo>
                    <a:pt x="457" y="831"/>
                  </a:lnTo>
                  <a:close/>
                  <a:moveTo>
                    <a:pt x="224" y="971"/>
                  </a:moveTo>
                  <a:lnTo>
                    <a:pt x="224" y="971"/>
                  </a:lnTo>
                  <a:lnTo>
                    <a:pt x="228" y="972"/>
                  </a:lnTo>
                  <a:lnTo>
                    <a:pt x="231" y="974"/>
                  </a:lnTo>
                  <a:lnTo>
                    <a:pt x="237" y="972"/>
                  </a:lnTo>
                  <a:lnTo>
                    <a:pt x="248" y="967"/>
                  </a:lnTo>
                  <a:lnTo>
                    <a:pt x="248" y="967"/>
                  </a:lnTo>
                  <a:lnTo>
                    <a:pt x="244" y="965"/>
                  </a:lnTo>
                  <a:lnTo>
                    <a:pt x="239" y="964"/>
                  </a:lnTo>
                  <a:lnTo>
                    <a:pt x="234" y="965"/>
                  </a:lnTo>
                  <a:lnTo>
                    <a:pt x="230" y="970"/>
                  </a:lnTo>
                  <a:lnTo>
                    <a:pt x="224" y="971"/>
                  </a:lnTo>
                  <a:lnTo>
                    <a:pt x="224" y="971"/>
                  </a:lnTo>
                  <a:close/>
                  <a:moveTo>
                    <a:pt x="1234" y="835"/>
                  </a:moveTo>
                  <a:lnTo>
                    <a:pt x="1234" y="835"/>
                  </a:lnTo>
                  <a:lnTo>
                    <a:pt x="1238" y="834"/>
                  </a:lnTo>
                  <a:lnTo>
                    <a:pt x="1241" y="833"/>
                  </a:lnTo>
                  <a:lnTo>
                    <a:pt x="1243" y="831"/>
                  </a:lnTo>
                  <a:lnTo>
                    <a:pt x="1245" y="828"/>
                  </a:lnTo>
                  <a:lnTo>
                    <a:pt x="1245" y="828"/>
                  </a:lnTo>
                  <a:lnTo>
                    <a:pt x="1242" y="824"/>
                  </a:lnTo>
                  <a:lnTo>
                    <a:pt x="1238" y="823"/>
                  </a:lnTo>
                  <a:lnTo>
                    <a:pt x="1238" y="823"/>
                  </a:lnTo>
                  <a:lnTo>
                    <a:pt x="1234" y="824"/>
                  </a:lnTo>
                  <a:lnTo>
                    <a:pt x="1232" y="827"/>
                  </a:lnTo>
                  <a:lnTo>
                    <a:pt x="1232" y="830"/>
                  </a:lnTo>
                  <a:lnTo>
                    <a:pt x="1234" y="835"/>
                  </a:lnTo>
                  <a:lnTo>
                    <a:pt x="1234" y="835"/>
                  </a:lnTo>
                  <a:close/>
                  <a:moveTo>
                    <a:pt x="691" y="990"/>
                  </a:moveTo>
                  <a:lnTo>
                    <a:pt x="691" y="990"/>
                  </a:lnTo>
                  <a:lnTo>
                    <a:pt x="698" y="993"/>
                  </a:lnTo>
                  <a:lnTo>
                    <a:pt x="703" y="993"/>
                  </a:lnTo>
                  <a:lnTo>
                    <a:pt x="703" y="993"/>
                  </a:lnTo>
                  <a:lnTo>
                    <a:pt x="705" y="992"/>
                  </a:lnTo>
                  <a:lnTo>
                    <a:pt x="706" y="989"/>
                  </a:lnTo>
                  <a:lnTo>
                    <a:pt x="706" y="989"/>
                  </a:lnTo>
                  <a:lnTo>
                    <a:pt x="705" y="986"/>
                  </a:lnTo>
                  <a:lnTo>
                    <a:pt x="701" y="986"/>
                  </a:lnTo>
                  <a:lnTo>
                    <a:pt x="695" y="988"/>
                  </a:lnTo>
                  <a:lnTo>
                    <a:pt x="691" y="990"/>
                  </a:lnTo>
                  <a:lnTo>
                    <a:pt x="691" y="990"/>
                  </a:lnTo>
                  <a:close/>
                  <a:moveTo>
                    <a:pt x="633" y="531"/>
                  </a:moveTo>
                  <a:lnTo>
                    <a:pt x="633" y="531"/>
                  </a:lnTo>
                  <a:lnTo>
                    <a:pt x="637" y="531"/>
                  </a:lnTo>
                  <a:lnTo>
                    <a:pt x="637" y="531"/>
                  </a:lnTo>
                  <a:lnTo>
                    <a:pt x="638" y="527"/>
                  </a:lnTo>
                  <a:lnTo>
                    <a:pt x="638" y="525"/>
                  </a:lnTo>
                  <a:lnTo>
                    <a:pt x="638" y="522"/>
                  </a:lnTo>
                  <a:lnTo>
                    <a:pt x="638" y="522"/>
                  </a:lnTo>
                  <a:lnTo>
                    <a:pt x="635" y="521"/>
                  </a:lnTo>
                  <a:lnTo>
                    <a:pt x="634" y="520"/>
                  </a:lnTo>
                  <a:lnTo>
                    <a:pt x="630" y="520"/>
                  </a:lnTo>
                  <a:lnTo>
                    <a:pt x="627" y="522"/>
                  </a:lnTo>
                  <a:lnTo>
                    <a:pt x="627" y="522"/>
                  </a:lnTo>
                  <a:lnTo>
                    <a:pt x="633" y="531"/>
                  </a:lnTo>
                  <a:lnTo>
                    <a:pt x="633" y="531"/>
                  </a:lnTo>
                  <a:close/>
                  <a:moveTo>
                    <a:pt x="472" y="916"/>
                  </a:moveTo>
                  <a:lnTo>
                    <a:pt x="472" y="916"/>
                  </a:lnTo>
                  <a:lnTo>
                    <a:pt x="480" y="903"/>
                  </a:lnTo>
                  <a:lnTo>
                    <a:pt x="480" y="903"/>
                  </a:lnTo>
                  <a:lnTo>
                    <a:pt x="475" y="903"/>
                  </a:lnTo>
                  <a:lnTo>
                    <a:pt x="471" y="903"/>
                  </a:lnTo>
                  <a:lnTo>
                    <a:pt x="471" y="903"/>
                  </a:lnTo>
                  <a:lnTo>
                    <a:pt x="469" y="905"/>
                  </a:lnTo>
                  <a:lnTo>
                    <a:pt x="468" y="907"/>
                  </a:lnTo>
                  <a:lnTo>
                    <a:pt x="468" y="911"/>
                  </a:lnTo>
                  <a:lnTo>
                    <a:pt x="472" y="916"/>
                  </a:lnTo>
                  <a:lnTo>
                    <a:pt x="472" y="916"/>
                  </a:lnTo>
                  <a:close/>
                  <a:moveTo>
                    <a:pt x="1159" y="200"/>
                  </a:moveTo>
                  <a:lnTo>
                    <a:pt x="1159" y="200"/>
                  </a:lnTo>
                  <a:lnTo>
                    <a:pt x="1159" y="203"/>
                  </a:lnTo>
                  <a:lnTo>
                    <a:pt x="1160" y="204"/>
                  </a:lnTo>
                  <a:lnTo>
                    <a:pt x="1159" y="208"/>
                  </a:lnTo>
                  <a:lnTo>
                    <a:pt x="1159" y="212"/>
                  </a:lnTo>
                  <a:lnTo>
                    <a:pt x="1159" y="214"/>
                  </a:lnTo>
                  <a:lnTo>
                    <a:pt x="1162" y="216"/>
                  </a:lnTo>
                  <a:lnTo>
                    <a:pt x="1162" y="216"/>
                  </a:lnTo>
                  <a:lnTo>
                    <a:pt x="1163" y="212"/>
                  </a:lnTo>
                  <a:lnTo>
                    <a:pt x="1166" y="209"/>
                  </a:lnTo>
                  <a:lnTo>
                    <a:pt x="1169" y="207"/>
                  </a:lnTo>
                  <a:lnTo>
                    <a:pt x="1167" y="203"/>
                  </a:lnTo>
                  <a:lnTo>
                    <a:pt x="1167" y="203"/>
                  </a:lnTo>
                  <a:lnTo>
                    <a:pt x="1164" y="201"/>
                  </a:lnTo>
                  <a:lnTo>
                    <a:pt x="1159" y="200"/>
                  </a:lnTo>
                  <a:lnTo>
                    <a:pt x="1159" y="200"/>
                  </a:lnTo>
                  <a:close/>
                  <a:moveTo>
                    <a:pt x="637" y="168"/>
                  </a:moveTo>
                  <a:lnTo>
                    <a:pt x="637" y="168"/>
                  </a:lnTo>
                  <a:lnTo>
                    <a:pt x="647" y="164"/>
                  </a:lnTo>
                  <a:lnTo>
                    <a:pt x="649" y="162"/>
                  </a:lnTo>
                  <a:lnTo>
                    <a:pt x="651" y="158"/>
                  </a:lnTo>
                  <a:lnTo>
                    <a:pt x="651" y="158"/>
                  </a:lnTo>
                  <a:lnTo>
                    <a:pt x="644" y="157"/>
                  </a:lnTo>
                  <a:lnTo>
                    <a:pt x="640" y="158"/>
                  </a:lnTo>
                  <a:lnTo>
                    <a:pt x="638" y="161"/>
                  </a:lnTo>
                  <a:lnTo>
                    <a:pt x="637" y="168"/>
                  </a:lnTo>
                  <a:lnTo>
                    <a:pt x="637" y="168"/>
                  </a:lnTo>
                  <a:close/>
                  <a:moveTo>
                    <a:pt x="1128" y="765"/>
                  </a:moveTo>
                  <a:lnTo>
                    <a:pt x="1128" y="765"/>
                  </a:lnTo>
                  <a:lnTo>
                    <a:pt x="1130" y="767"/>
                  </a:lnTo>
                  <a:lnTo>
                    <a:pt x="1130" y="767"/>
                  </a:lnTo>
                  <a:lnTo>
                    <a:pt x="1134" y="766"/>
                  </a:lnTo>
                  <a:lnTo>
                    <a:pt x="1138" y="766"/>
                  </a:lnTo>
                  <a:lnTo>
                    <a:pt x="1138" y="766"/>
                  </a:lnTo>
                  <a:lnTo>
                    <a:pt x="1139" y="763"/>
                  </a:lnTo>
                  <a:lnTo>
                    <a:pt x="1139" y="759"/>
                  </a:lnTo>
                  <a:lnTo>
                    <a:pt x="1139" y="756"/>
                  </a:lnTo>
                  <a:lnTo>
                    <a:pt x="1137" y="754"/>
                  </a:lnTo>
                  <a:lnTo>
                    <a:pt x="1137" y="754"/>
                  </a:lnTo>
                  <a:lnTo>
                    <a:pt x="1128" y="765"/>
                  </a:lnTo>
                  <a:lnTo>
                    <a:pt x="1128" y="765"/>
                  </a:lnTo>
                  <a:close/>
                  <a:moveTo>
                    <a:pt x="1131" y="320"/>
                  </a:moveTo>
                  <a:lnTo>
                    <a:pt x="1131" y="320"/>
                  </a:lnTo>
                  <a:lnTo>
                    <a:pt x="1127" y="319"/>
                  </a:lnTo>
                  <a:lnTo>
                    <a:pt x="1124" y="319"/>
                  </a:lnTo>
                  <a:lnTo>
                    <a:pt x="1121" y="319"/>
                  </a:lnTo>
                  <a:lnTo>
                    <a:pt x="1119" y="322"/>
                  </a:lnTo>
                  <a:lnTo>
                    <a:pt x="1119" y="322"/>
                  </a:lnTo>
                  <a:lnTo>
                    <a:pt x="1120" y="326"/>
                  </a:lnTo>
                  <a:lnTo>
                    <a:pt x="1123" y="329"/>
                  </a:lnTo>
                  <a:lnTo>
                    <a:pt x="1123" y="329"/>
                  </a:lnTo>
                  <a:lnTo>
                    <a:pt x="1127" y="329"/>
                  </a:lnTo>
                  <a:lnTo>
                    <a:pt x="1130" y="327"/>
                  </a:lnTo>
                  <a:lnTo>
                    <a:pt x="1131" y="320"/>
                  </a:lnTo>
                  <a:lnTo>
                    <a:pt x="1131" y="320"/>
                  </a:lnTo>
                  <a:close/>
                  <a:moveTo>
                    <a:pt x="1137" y="816"/>
                  </a:moveTo>
                  <a:lnTo>
                    <a:pt x="1137" y="816"/>
                  </a:lnTo>
                  <a:lnTo>
                    <a:pt x="1137" y="813"/>
                  </a:lnTo>
                  <a:lnTo>
                    <a:pt x="1137" y="813"/>
                  </a:lnTo>
                  <a:lnTo>
                    <a:pt x="1117" y="813"/>
                  </a:lnTo>
                  <a:lnTo>
                    <a:pt x="1117" y="813"/>
                  </a:lnTo>
                  <a:lnTo>
                    <a:pt x="1119" y="820"/>
                  </a:lnTo>
                  <a:lnTo>
                    <a:pt x="1119" y="820"/>
                  </a:lnTo>
                  <a:lnTo>
                    <a:pt x="1137" y="816"/>
                  </a:lnTo>
                  <a:lnTo>
                    <a:pt x="1137" y="816"/>
                  </a:lnTo>
                  <a:close/>
                  <a:moveTo>
                    <a:pt x="1113" y="59"/>
                  </a:moveTo>
                  <a:lnTo>
                    <a:pt x="1113" y="59"/>
                  </a:lnTo>
                  <a:lnTo>
                    <a:pt x="1109" y="57"/>
                  </a:lnTo>
                  <a:lnTo>
                    <a:pt x="1106" y="59"/>
                  </a:lnTo>
                  <a:lnTo>
                    <a:pt x="1103" y="60"/>
                  </a:lnTo>
                  <a:lnTo>
                    <a:pt x="1102" y="63"/>
                  </a:lnTo>
                  <a:lnTo>
                    <a:pt x="1102" y="63"/>
                  </a:lnTo>
                  <a:lnTo>
                    <a:pt x="1103" y="65"/>
                  </a:lnTo>
                  <a:lnTo>
                    <a:pt x="1105" y="71"/>
                  </a:lnTo>
                  <a:lnTo>
                    <a:pt x="1105" y="71"/>
                  </a:lnTo>
                  <a:lnTo>
                    <a:pt x="1113" y="59"/>
                  </a:lnTo>
                  <a:lnTo>
                    <a:pt x="1113" y="59"/>
                  </a:lnTo>
                  <a:close/>
                  <a:moveTo>
                    <a:pt x="1080" y="622"/>
                  </a:moveTo>
                  <a:lnTo>
                    <a:pt x="1080" y="622"/>
                  </a:lnTo>
                  <a:lnTo>
                    <a:pt x="1091" y="615"/>
                  </a:lnTo>
                  <a:lnTo>
                    <a:pt x="1091" y="615"/>
                  </a:lnTo>
                  <a:lnTo>
                    <a:pt x="1090" y="612"/>
                  </a:lnTo>
                  <a:lnTo>
                    <a:pt x="1090" y="612"/>
                  </a:lnTo>
                  <a:lnTo>
                    <a:pt x="1076" y="612"/>
                  </a:lnTo>
                  <a:lnTo>
                    <a:pt x="1076" y="612"/>
                  </a:lnTo>
                  <a:lnTo>
                    <a:pt x="1076" y="618"/>
                  </a:lnTo>
                  <a:lnTo>
                    <a:pt x="1076" y="618"/>
                  </a:lnTo>
                  <a:lnTo>
                    <a:pt x="1080" y="622"/>
                  </a:lnTo>
                  <a:lnTo>
                    <a:pt x="1080" y="622"/>
                  </a:lnTo>
                  <a:close/>
                  <a:moveTo>
                    <a:pt x="989" y="1049"/>
                  </a:moveTo>
                  <a:lnTo>
                    <a:pt x="989" y="1049"/>
                  </a:lnTo>
                  <a:lnTo>
                    <a:pt x="980" y="1044"/>
                  </a:lnTo>
                  <a:lnTo>
                    <a:pt x="976" y="1043"/>
                  </a:lnTo>
                  <a:lnTo>
                    <a:pt x="973" y="1043"/>
                  </a:lnTo>
                  <a:lnTo>
                    <a:pt x="972" y="1044"/>
                  </a:lnTo>
                  <a:lnTo>
                    <a:pt x="969" y="1050"/>
                  </a:lnTo>
                  <a:lnTo>
                    <a:pt x="969" y="1050"/>
                  </a:lnTo>
                  <a:lnTo>
                    <a:pt x="989" y="1049"/>
                  </a:lnTo>
                  <a:lnTo>
                    <a:pt x="989" y="1049"/>
                  </a:lnTo>
                  <a:close/>
                  <a:moveTo>
                    <a:pt x="959" y="740"/>
                  </a:moveTo>
                  <a:lnTo>
                    <a:pt x="959" y="740"/>
                  </a:lnTo>
                  <a:lnTo>
                    <a:pt x="953" y="737"/>
                  </a:lnTo>
                  <a:lnTo>
                    <a:pt x="948" y="737"/>
                  </a:lnTo>
                  <a:lnTo>
                    <a:pt x="947" y="740"/>
                  </a:lnTo>
                  <a:lnTo>
                    <a:pt x="944" y="745"/>
                  </a:lnTo>
                  <a:lnTo>
                    <a:pt x="944" y="745"/>
                  </a:lnTo>
                  <a:lnTo>
                    <a:pt x="948" y="747"/>
                  </a:lnTo>
                  <a:lnTo>
                    <a:pt x="953" y="745"/>
                  </a:lnTo>
                  <a:lnTo>
                    <a:pt x="955" y="743"/>
                  </a:lnTo>
                  <a:lnTo>
                    <a:pt x="959" y="740"/>
                  </a:lnTo>
                  <a:lnTo>
                    <a:pt x="959" y="740"/>
                  </a:lnTo>
                  <a:close/>
                  <a:moveTo>
                    <a:pt x="680" y="407"/>
                  </a:moveTo>
                  <a:lnTo>
                    <a:pt x="680" y="407"/>
                  </a:lnTo>
                  <a:lnTo>
                    <a:pt x="681" y="410"/>
                  </a:lnTo>
                  <a:lnTo>
                    <a:pt x="681" y="410"/>
                  </a:lnTo>
                  <a:lnTo>
                    <a:pt x="696" y="410"/>
                  </a:lnTo>
                  <a:lnTo>
                    <a:pt x="696" y="410"/>
                  </a:lnTo>
                  <a:lnTo>
                    <a:pt x="699" y="407"/>
                  </a:lnTo>
                  <a:lnTo>
                    <a:pt x="699" y="407"/>
                  </a:lnTo>
                  <a:lnTo>
                    <a:pt x="689" y="402"/>
                  </a:lnTo>
                  <a:lnTo>
                    <a:pt x="689" y="402"/>
                  </a:lnTo>
                  <a:lnTo>
                    <a:pt x="680" y="407"/>
                  </a:lnTo>
                  <a:lnTo>
                    <a:pt x="680" y="407"/>
                  </a:lnTo>
                  <a:close/>
                  <a:moveTo>
                    <a:pt x="320" y="594"/>
                  </a:moveTo>
                  <a:lnTo>
                    <a:pt x="320" y="594"/>
                  </a:lnTo>
                  <a:lnTo>
                    <a:pt x="316" y="593"/>
                  </a:lnTo>
                  <a:lnTo>
                    <a:pt x="311" y="594"/>
                  </a:lnTo>
                  <a:lnTo>
                    <a:pt x="306" y="596"/>
                  </a:lnTo>
                  <a:lnTo>
                    <a:pt x="302" y="599"/>
                  </a:lnTo>
                  <a:lnTo>
                    <a:pt x="302" y="599"/>
                  </a:lnTo>
                  <a:lnTo>
                    <a:pt x="307" y="600"/>
                  </a:lnTo>
                  <a:lnTo>
                    <a:pt x="313" y="600"/>
                  </a:lnTo>
                  <a:lnTo>
                    <a:pt x="317" y="597"/>
                  </a:lnTo>
                  <a:lnTo>
                    <a:pt x="320" y="594"/>
                  </a:lnTo>
                  <a:lnTo>
                    <a:pt x="320" y="594"/>
                  </a:lnTo>
                  <a:close/>
                  <a:moveTo>
                    <a:pt x="821" y="686"/>
                  </a:moveTo>
                  <a:lnTo>
                    <a:pt x="821" y="686"/>
                  </a:lnTo>
                  <a:lnTo>
                    <a:pt x="828" y="684"/>
                  </a:lnTo>
                  <a:lnTo>
                    <a:pt x="831" y="683"/>
                  </a:lnTo>
                  <a:lnTo>
                    <a:pt x="832" y="679"/>
                  </a:lnTo>
                  <a:lnTo>
                    <a:pt x="829" y="672"/>
                  </a:lnTo>
                  <a:lnTo>
                    <a:pt x="829" y="672"/>
                  </a:lnTo>
                  <a:lnTo>
                    <a:pt x="828" y="672"/>
                  </a:lnTo>
                  <a:lnTo>
                    <a:pt x="825" y="673"/>
                  </a:lnTo>
                  <a:lnTo>
                    <a:pt x="824" y="677"/>
                  </a:lnTo>
                  <a:lnTo>
                    <a:pt x="824" y="682"/>
                  </a:lnTo>
                  <a:lnTo>
                    <a:pt x="821" y="686"/>
                  </a:lnTo>
                  <a:lnTo>
                    <a:pt x="821" y="686"/>
                  </a:lnTo>
                  <a:close/>
                  <a:moveTo>
                    <a:pt x="1517" y="1046"/>
                  </a:moveTo>
                  <a:lnTo>
                    <a:pt x="1517" y="1046"/>
                  </a:lnTo>
                  <a:lnTo>
                    <a:pt x="1512" y="1044"/>
                  </a:lnTo>
                  <a:lnTo>
                    <a:pt x="1506" y="1046"/>
                  </a:lnTo>
                  <a:lnTo>
                    <a:pt x="1502" y="1047"/>
                  </a:lnTo>
                  <a:lnTo>
                    <a:pt x="1499" y="1050"/>
                  </a:lnTo>
                  <a:lnTo>
                    <a:pt x="1499" y="1050"/>
                  </a:lnTo>
                  <a:lnTo>
                    <a:pt x="1504" y="1051"/>
                  </a:lnTo>
                  <a:lnTo>
                    <a:pt x="1509" y="1051"/>
                  </a:lnTo>
                  <a:lnTo>
                    <a:pt x="1513" y="1050"/>
                  </a:lnTo>
                  <a:lnTo>
                    <a:pt x="1517" y="1046"/>
                  </a:lnTo>
                  <a:lnTo>
                    <a:pt x="1517" y="1046"/>
                  </a:lnTo>
                  <a:close/>
                  <a:moveTo>
                    <a:pt x="748" y="218"/>
                  </a:moveTo>
                  <a:lnTo>
                    <a:pt x="748" y="218"/>
                  </a:lnTo>
                  <a:lnTo>
                    <a:pt x="755" y="219"/>
                  </a:lnTo>
                  <a:lnTo>
                    <a:pt x="759" y="219"/>
                  </a:lnTo>
                  <a:lnTo>
                    <a:pt x="760" y="218"/>
                  </a:lnTo>
                  <a:lnTo>
                    <a:pt x="760" y="214"/>
                  </a:lnTo>
                  <a:lnTo>
                    <a:pt x="760" y="214"/>
                  </a:lnTo>
                  <a:lnTo>
                    <a:pt x="753" y="214"/>
                  </a:lnTo>
                  <a:lnTo>
                    <a:pt x="750" y="215"/>
                  </a:lnTo>
                  <a:lnTo>
                    <a:pt x="748" y="218"/>
                  </a:lnTo>
                  <a:lnTo>
                    <a:pt x="748" y="218"/>
                  </a:lnTo>
                  <a:close/>
                  <a:moveTo>
                    <a:pt x="1390" y="936"/>
                  </a:moveTo>
                  <a:lnTo>
                    <a:pt x="1390" y="936"/>
                  </a:lnTo>
                  <a:lnTo>
                    <a:pt x="1404" y="935"/>
                  </a:lnTo>
                  <a:lnTo>
                    <a:pt x="1404" y="935"/>
                  </a:lnTo>
                  <a:lnTo>
                    <a:pt x="1400" y="923"/>
                  </a:lnTo>
                  <a:lnTo>
                    <a:pt x="1400" y="923"/>
                  </a:lnTo>
                  <a:lnTo>
                    <a:pt x="1390" y="936"/>
                  </a:lnTo>
                  <a:lnTo>
                    <a:pt x="1390" y="936"/>
                  </a:lnTo>
                  <a:close/>
                  <a:moveTo>
                    <a:pt x="656" y="1008"/>
                  </a:moveTo>
                  <a:lnTo>
                    <a:pt x="656" y="1008"/>
                  </a:lnTo>
                  <a:lnTo>
                    <a:pt x="656" y="1004"/>
                  </a:lnTo>
                  <a:lnTo>
                    <a:pt x="656" y="1004"/>
                  </a:lnTo>
                  <a:lnTo>
                    <a:pt x="652" y="1003"/>
                  </a:lnTo>
                  <a:lnTo>
                    <a:pt x="649" y="1003"/>
                  </a:lnTo>
                  <a:lnTo>
                    <a:pt x="649" y="1003"/>
                  </a:lnTo>
                  <a:lnTo>
                    <a:pt x="647" y="1004"/>
                  </a:lnTo>
                  <a:lnTo>
                    <a:pt x="645" y="1006"/>
                  </a:lnTo>
                  <a:lnTo>
                    <a:pt x="644" y="1008"/>
                  </a:lnTo>
                  <a:lnTo>
                    <a:pt x="645" y="1013"/>
                  </a:lnTo>
                  <a:lnTo>
                    <a:pt x="645" y="1013"/>
                  </a:lnTo>
                  <a:lnTo>
                    <a:pt x="656" y="1008"/>
                  </a:lnTo>
                  <a:lnTo>
                    <a:pt x="656" y="1008"/>
                  </a:lnTo>
                  <a:close/>
                  <a:moveTo>
                    <a:pt x="1000" y="525"/>
                  </a:moveTo>
                  <a:lnTo>
                    <a:pt x="1000" y="525"/>
                  </a:lnTo>
                  <a:lnTo>
                    <a:pt x="1018" y="521"/>
                  </a:lnTo>
                  <a:lnTo>
                    <a:pt x="1018" y="521"/>
                  </a:lnTo>
                  <a:lnTo>
                    <a:pt x="1013" y="515"/>
                  </a:lnTo>
                  <a:lnTo>
                    <a:pt x="1011" y="514"/>
                  </a:lnTo>
                  <a:lnTo>
                    <a:pt x="1009" y="514"/>
                  </a:lnTo>
                  <a:lnTo>
                    <a:pt x="1005" y="517"/>
                  </a:lnTo>
                  <a:lnTo>
                    <a:pt x="1000" y="525"/>
                  </a:lnTo>
                  <a:lnTo>
                    <a:pt x="1000" y="525"/>
                  </a:lnTo>
                  <a:close/>
                  <a:moveTo>
                    <a:pt x="676" y="751"/>
                  </a:moveTo>
                  <a:lnTo>
                    <a:pt x="676" y="751"/>
                  </a:lnTo>
                  <a:lnTo>
                    <a:pt x="671" y="747"/>
                  </a:lnTo>
                  <a:lnTo>
                    <a:pt x="669" y="745"/>
                  </a:lnTo>
                  <a:lnTo>
                    <a:pt x="665" y="745"/>
                  </a:lnTo>
                  <a:lnTo>
                    <a:pt x="656" y="748"/>
                  </a:lnTo>
                  <a:lnTo>
                    <a:pt x="656" y="748"/>
                  </a:lnTo>
                  <a:lnTo>
                    <a:pt x="660" y="751"/>
                  </a:lnTo>
                  <a:lnTo>
                    <a:pt x="665" y="751"/>
                  </a:lnTo>
                  <a:lnTo>
                    <a:pt x="676" y="751"/>
                  </a:lnTo>
                  <a:lnTo>
                    <a:pt x="676" y="751"/>
                  </a:lnTo>
                  <a:close/>
                  <a:moveTo>
                    <a:pt x="446" y="348"/>
                  </a:moveTo>
                  <a:lnTo>
                    <a:pt x="446" y="348"/>
                  </a:lnTo>
                  <a:lnTo>
                    <a:pt x="439" y="347"/>
                  </a:lnTo>
                  <a:lnTo>
                    <a:pt x="436" y="345"/>
                  </a:lnTo>
                  <a:lnTo>
                    <a:pt x="436" y="345"/>
                  </a:lnTo>
                  <a:lnTo>
                    <a:pt x="433" y="348"/>
                  </a:lnTo>
                  <a:lnTo>
                    <a:pt x="431" y="351"/>
                  </a:lnTo>
                  <a:lnTo>
                    <a:pt x="429" y="352"/>
                  </a:lnTo>
                  <a:lnTo>
                    <a:pt x="428" y="353"/>
                  </a:lnTo>
                  <a:lnTo>
                    <a:pt x="429" y="355"/>
                  </a:lnTo>
                  <a:lnTo>
                    <a:pt x="431" y="358"/>
                  </a:lnTo>
                  <a:lnTo>
                    <a:pt x="431" y="358"/>
                  </a:lnTo>
                  <a:lnTo>
                    <a:pt x="446" y="348"/>
                  </a:lnTo>
                  <a:lnTo>
                    <a:pt x="446" y="348"/>
                  </a:lnTo>
                  <a:close/>
                  <a:moveTo>
                    <a:pt x="454" y="734"/>
                  </a:moveTo>
                  <a:lnTo>
                    <a:pt x="454" y="734"/>
                  </a:lnTo>
                  <a:lnTo>
                    <a:pt x="443" y="730"/>
                  </a:lnTo>
                  <a:lnTo>
                    <a:pt x="437" y="730"/>
                  </a:lnTo>
                  <a:lnTo>
                    <a:pt x="435" y="731"/>
                  </a:lnTo>
                  <a:lnTo>
                    <a:pt x="432" y="733"/>
                  </a:lnTo>
                  <a:lnTo>
                    <a:pt x="432" y="733"/>
                  </a:lnTo>
                  <a:lnTo>
                    <a:pt x="437" y="734"/>
                  </a:lnTo>
                  <a:lnTo>
                    <a:pt x="442" y="736"/>
                  </a:lnTo>
                  <a:lnTo>
                    <a:pt x="447" y="737"/>
                  </a:lnTo>
                  <a:lnTo>
                    <a:pt x="451" y="736"/>
                  </a:lnTo>
                  <a:lnTo>
                    <a:pt x="454" y="734"/>
                  </a:lnTo>
                  <a:lnTo>
                    <a:pt x="454" y="734"/>
                  </a:lnTo>
                  <a:close/>
                  <a:moveTo>
                    <a:pt x="778" y="601"/>
                  </a:moveTo>
                  <a:lnTo>
                    <a:pt x="778" y="601"/>
                  </a:lnTo>
                  <a:lnTo>
                    <a:pt x="775" y="599"/>
                  </a:lnTo>
                  <a:lnTo>
                    <a:pt x="775" y="599"/>
                  </a:lnTo>
                  <a:lnTo>
                    <a:pt x="763" y="601"/>
                  </a:lnTo>
                  <a:lnTo>
                    <a:pt x="763" y="601"/>
                  </a:lnTo>
                  <a:lnTo>
                    <a:pt x="773" y="610"/>
                  </a:lnTo>
                  <a:lnTo>
                    <a:pt x="773" y="610"/>
                  </a:lnTo>
                  <a:lnTo>
                    <a:pt x="778" y="601"/>
                  </a:lnTo>
                  <a:lnTo>
                    <a:pt x="778" y="601"/>
                  </a:lnTo>
                  <a:close/>
                  <a:moveTo>
                    <a:pt x="1277" y="215"/>
                  </a:moveTo>
                  <a:lnTo>
                    <a:pt x="1277" y="215"/>
                  </a:lnTo>
                  <a:lnTo>
                    <a:pt x="1274" y="214"/>
                  </a:lnTo>
                  <a:lnTo>
                    <a:pt x="1271" y="212"/>
                  </a:lnTo>
                  <a:lnTo>
                    <a:pt x="1267" y="212"/>
                  </a:lnTo>
                  <a:lnTo>
                    <a:pt x="1264" y="214"/>
                  </a:lnTo>
                  <a:lnTo>
                    <a:pt x="1264" y="214"/>
                  </a:lnTo>
                  <a:lnTo>
                    <a:pt x="1263" y="215"/>
                  </a:lnTo>
                  <a:lnTo>
                    <a:pt x="1264" y="218"/>
                  </a:lnTo>
                  <a:lnTo>
                    <a:pt x="1264" y="218"/>
                  </a:lnTo>
                  <a:lnTo>
                    <a:pt x="1267" y="219"/>
                  </a:lnTo>
                  <a:lnTo>
                    <a:pt x="1270" y="221"/>
                  </a:lnTo>
                  <a:lnTo>
                    <a:pt x="1274" y="219"/>
                  </a:lnTo>
                  <a:lnTo>
                    <a:pt x="1277" y="218"/>
                  </a:lnTo>
                  <a:lnTo>
                    <a:pt x="1277" y="218"/>
                  </a:lnTo>
                  <a:lnTo>
                    <a:pt x="1277" y="215"/>
                  </a:lnTo>
                  <a:lnTo>
                    <a:pt x="1277" y="215"/>
                  </a:lnTo>
                  <a:close/>
                  <a:moveTo>
                    <a:pt x="1445" y="1055"/>
                  </a:moveTo>
                  <a:lnTo>
                    <a:pt x="1445" y="1055"/>
                  </a:lnTo>
                  <a:lnTo>
                    <a:pt x="1451" y="1067"/>
                  </a:lnTo>
                  <a:lnTo>
                    <a:pt x="1451" y="1067"/>
                  </a:lnTo>
                  <a:lnTo>
                    <a:pt x="1454" y="1067"/>
                  </a:lnTo>
                  <a:lnTo>
                    <a:pt x="1456" y="1065"/>
                  </a:lnTo>
                  <a:lnTo>
                    <a:pt x="1458" y="1064"/>
                  </a:lnTo>
                  <a:lnTo>
                    <a:pt x="1458" y="1061"/>
                  </a:lnTo>
                  <a:lnTo>
                    <a:pt x="1458" y="1061"/>
                  </a:lnTo>
                  <a:lnTo>
                    <a:pt x="1456" y="1057"/>
                  </a:lnTo>
                  <a:lnTo>
                    <a:pt x="1455" y="1055"/>
                  </a:lnTo>
                  <a:lnTo>
                    <a:pt x="1451" y="1054"/>
                  </a:lnTo>
                  <a:lnTo>
                    <a:pt x="1445" y="1055"/>
                  </a:lnTo>
                  <a:lnTo>
                    <a:pt x="1445" y="1055"/>
                  </a:lnTo>
                  <a:close/>
                  <a:moveTo>
                    <a:pt x="1922" y="1032"/>
                  </a:moveTo>
                  <a:lnTo>
                    <a:pt x="1922" y="1032"/>
                  </a:lnTo>
                  <a:lnTo>
                    <a:pt x="1918" y="1031"/>
                  </a:lnTo>
                  <a:lnTo>
                    <a:pt x="1918" y="1031"/>
                  </a:lnTo>
                  <a:lnTo>
                    <a:pt x="1908" y="1036"/>
                  </a:lnTo>
                  <a:lnTo>
                    <a:pt x="1908" y="1036"/>
                  </a:lnTo>
                  <a:lnTo>
                    <a:pt x="1911" y="1040"/>
                  </a:lnTo>
                  <a:lnTo>
                    <a:pt x="1912" y="1042"/>
                  </a:lnTo>
                  <a:lnTo>
                    <a:pt x="1916" y="1042"/>
                  </a:lnTo>
                  <a:lnTo>
                    <a:pt x="1919" y="1040"/>
                  </a:lnTo>
                  <a:lnTo>
                    <a:pt x="1919" y="1040"/>
                  </a:lnTo>
                  <a:lnTo>
                    <a:pt x="1920" y="1039"/>
                  </a:lnTo>
                  <a:lnTo>
                    <a:pt x="1920" y="1037"/>
                  </a:lnTo>
                  <a:lnTo>
                    <a:pt x="1922" y="1032"/>
                  </a:lnTo>
                  <a:lnTo>
                    <a:pt x="1922" y="1032"/>
                  </a:lnTo>
                  <a:close/>
                  <a:moveTo>
                    <a:pt x="1300" y="369"/>
                  </a:moveTo>
                  <a:lnTo>
                    <a:pt x="1300" y="369"/>
                  </a:lnTo>
                  <a:lnTo>
                    <a:pt x="1311" y="370"/>
                  </a:lnTo>
                  <a:lnTo>
                    <a:pt x="1317" y="369"/>
                  </a:lnTo>
                  <a:lnTo>
                    <a:pt x="1321" y="365"/>
                  </a:lnTo>
                  <a:lnTo>
                    <a:pt x="1321" y="365"/>
                  </a:lnTo>
                  <a:lnTo>
                    <a:pt x="1315" y="365"/>
                  </a:lnTo>
                  <a:lnTo>
                    <a:pt x="1310" y="363"/>
                  </a:lnTo>
                  <a:lnTo>
                    <a:pt x="1304" y="365"/>
                  </a:lnTo>
                  <a:lnTo>
                    <a:pt x="1303" y="366"/>
                  </a:lnTo>
                  <a:lnTo>
                    <a:pt x="1300" y="369"/>
                  </a:lnTo>
                  <a:lnTo>
                    <a:pt x="1300" y="369"/>
                  </a:lnTo>
                  <a:close/>
                  <a:moveTo>
                    <a:pt x="447" y="1093"/>
                  </a:moveTo>
                  <a:lnTo>
                    <a:pt x="447" y="1093"/>
                  </a:lnTo>
                  <a:lnTo>
                    <a:pt x="458" y="1093"/>
                  </a:lnTo>
                  <a:lnTo>
                    <a:pt x="462" y="1091"/>
                  </a:lnTo>
                  <a:lnTo>
                    <a:pt x="467" y="1089"/>
                  </a:lnTo>
                  <a:lnTo>
                    <a:pt x="467" y="1089"/>
                  </a:lnTo>
                  <a:lnTo>
                    <a:pt x="467" y="1086"/>
                  </a:lnTo>
                  <a:lnTo>
                    <a:pt x="465" y="1083"/>
                  </a:lnTo>
                  <a:lnTo>
                    <a:pt x="465" y="1083"/>
                  </a:lnTo>
                  <a:lnTo>
                    <a:pt x="447" y="1093"/>
                  </a:lnTo>
                  <a:lnTo>
                    <a:pt x="447" y="1093"/>
                  </a:lnTo>
                  <a:close/>
                  <a:moveTo>
                    <a:pt x="177" y="680"/>
                  </a:moveTo>
                  <a:lnTo>
                    <a:pt x="177" y="680"/>
                  </a:lnTo>
                  <a:lnTo>
                    <a:pt x="190" y="679"/>
                  </a:lnTo>
                  <a:lnTo>
                    <a:pt x="195" y="677"/>
                  </a:lnTo>
                  <a:lnTo>
                    <a:pt x="197" y="675"/>
                  </a:lnTo>
                  <a:lnTo>
                    <a:pt x="197" y="672"/>
                  </a:lnTo>
                  <a:lnTo>
                    <a:pt x="197" y="672"/>
                  </a:lnTo>
                  <a:lnTo>
                    <a:pt x="191" y="671"/>
                  </a:lnTo>
                  <a:lnTo>
                    <a:pt x="187" y="672"/>
                  </a:lnTo>
                  <a:lnTo>
                    <a:pt x="183" y="675"/>
                  </a:lnTo>
                  <a:lnTo>
                    <a:pt x="177" y="680"/>
                  </a:lnTo>
                  <a:lnTo>
                    <a:pt x="177" y="680"/>
                  </a:lnTo>
                  <a:close/>
                  <a:moveTo>
                    <a:pt x="1562" y="399"/>
                  </a:moveTo>
                  <a:lnTo>
                    <a:pt x="1562" y="399"/>
                  </a:lnTo>
                  <a:lnTo>
                    <a:pt x="1580" y="402"/>
                  </a:lnTo>
                  <a:lnTo>
                    <a:pt x="1580" y="402"/>
                  </a:lnTo>
                  <a:lnTo>
                    <a:pt x="1578" y="396"/>
                  </a:lnTo>
                  <a:lnTo>
                    <a:pt x="1577" y="395"/>
                  </a:lnTo>
                  <a:lnTo>
                    <a:pt x="1574" y="394"/>
                  </a:lnTo>
                  <a:lnTo>
                    <a:pt x="1570" y="395"/>
                  </a:lnTo>
                  <a:lnTo>
                    <a:pt x="1562" y="399"/>
                  </a:lnTo>
                  <a:lnTo>
                    <a:pt x="1562" y="399"/>
                  </a:lnTo>
                  <a:close/>
                  <a:moveTo>
                    <a:pt x="721" y="72"/>
                  </a:moveTo>
                  <a:lnTo>
                    <a:pt x="721" y="72"/>
                  </a:lnTo>
                  <a:lnTo>
                    <a:pt x="714" y="71"/>
                  </a:lnTo>
                  <a:lnTo>
                    <a:pt x="710" y="74"/>
                  </a:lnTo>
                  <a:lnTo>
                    <a:pt x="709" y="78"/>
                  </a:lnTo>
                  <a:lnTo>
                    <a:pt x="709" y="85"/>
                  </a:lnTo>
                  <a:lnTo>
                    <a:pt x="709" y="85"/>
                  </a:lnTo>
                  <a:lnTo>
                    <a:pt x="721" y="72"/>
                  </a:lnTo>
                  <a:lnTo>
                    <a:pt x="721" y="72"/>
                  </a:lnTo>
                  <a:close/>
                  <a:moveTo>
                    <a:pt x="1386" y="345"/>
                  </a:moveTo>
                  <a:lnTo>
                    <a:pt x="1386" y="345"/>
                  </a:lnTo>
                  <a:lnTo>
                    <a:pt x="1379" y="345"/>
                  </a:lnTo>
                  <a:lnTo>
                    <a:pt x="1373" y="345"/>
                  </a:lnTo>
                  <a:lnTo>
                    <a:pt x="1369" y="347"/>
                  </a:lnTo>
                  <a:lnTo>
                    <a:pt x="1365" y="349"/>
                  </a:lnTo>
                  <a:lnTo>
                    <a:pt x="1365" y="349"/>
                  </a:lnTo>
                  <a:lnTo>
                    <a:pt x="1369" y="351"/>
                  </a:lnTo>
                  <a:lnTo>
                    <a:pt x="1375" y="351"/>
                  </a:lnTo>
                  <a:lnTo>
                    <a:pt x="1379" y="349"/>
                  </a:lnTo>
                  <a:lnTo>
                    <a:pt x="1386" y="345"/>
                  </a:lnTo>
                  <a:lnTo>
                    <a:pt x="1386" y="345"/>
                  </a:lnTo>
                  <a:close/>
                  <a:moveTo>
                    <a:pt x="239" y="1019"/>
                  </a:moveTo>
                  <a:lnTo>
                    <a:pt x="239" y="1019"/>
                  </a:lnTo>
                  <a:lnTo>
                    <a:pt x="245" y="1019"/>
                  </a:lnTo>
                  <a:lnTo>
                    <a:pt x="251" y="1019"/>
                  </a:lnTo>
                  <a:lnTo>
                    <a:pt x="255" y="1017"/>
                  </a:lnTo>
                  <a:lnTo>
                    <a:pt x="256" y="1013"/>
                  </a:lnTo>
                  <a:lnTo>
                    <a:pt x="256" y="1013"/>
                  </a:lnTo>
                  <a:lnTo>
                    <a:pt x="251" y="1011"/>
                  </a:lnTo>
                  <a:lnTo>
                    <a:pt x="246" y="1011"/>
                  </a:lnTo>
                  <a:lnTo>
                    <a:pt x="242" y="1014"/>
                  </a:lnTo>
                  <a:lnTo>
                    <a:pt x="239" y="1019"/>
                  </a:lnTo>
                  <a:lnTo>
                    <a:pt x="239" y="1019"/>
                  </a:lnTo>
                  <a:close/>
                  <a:moveTo>
                    <a:pt x="1225" y="1104"/>
                  </a:moveTo>
                  <a:lnTo>
                    <a:pt x="1225" y="1104"/>
                  </a:lnTo>
                  <a:lnTo>
                    <a:pt x="1223" y="1101"/>
                  </a:lnTo>
                  <a:lnTo>
                    <a:pt x="1220" y="1100"/>
                  </a:lnTo>
                  <a:lnTo>
                    <a:pt x="1217" y="1100"/>
                  </a:lnTo>
                  <a:lnTo>
                    <a:pt x="1214" y="1101"/>
                  </a:lnTo>
                  <a:lnTo>
                    <a:pt x="1214" y="1101"/>
                  </a:lnTo>
                  <a:lnTo>
                    <a:pt x="1213" y="1104"/>
                  </a:lnTo>
                  <a:lnTo>
                    <a:pt x="1213" y="1107"/>
                  </a:lnTo>
                  <a:lnTo>
                    <a:pt x="1213" y="1107"/>
                  </a:lnTo>
                  <a:lnTo>
                    <a:pt x="1217" y="1108"/>
                  </a:lnTo>
                  <a:lnTo>
                    <a:pt x="1220" y="1108"/>
                  </a:lnTo>
                  <a:lnTo>
                    <a:pt x="1225" y="1104"/>
                  </a:lnTo>
                  <a:lnTo>
                    <a:pt x="1225" y="1104"/>
                  </a:lnTo>
                  <a:close/>
                  <a:moveTo>
                    <a:pt x="487" y="311"/>
                  </a:moveTo>
                  <a:lnTo>
                    <a:pt x="487" y="311"/>
                  </a:lnTo>
                  <a:lnTo>
                    <a:pt x="490" y="312"/>
                  </a:lnTo>
                  <a:lnTo>
                    <a:pt x="493" y="313"/>
                  </a:lnTo>
                  <a:lnTo>
                    <a:pt x="498" y="313"/>
                  </a:lnTo>
                  <a:lnTo>
                    <a:pt x="504" y="312"/>
                  </a:lnTo>
                  <a:lnTo>
                    <a:pt x="511" y="312"/>
                  </a:lnTo>
                  <a:lnTo>
                    <a:pt x="511" y="312"/>
                  </a:lnTo>
                  <a:lnTo>
                    <a:pt x="507" y="309"/>
                  </a:lnTo>
                  <a:lnTo>
                    <a:pt x="504" y="308"/>
                  </a:lnTo>
                  <a:lnTo>
                    <a:pt x="498" y="308"/>
                  </a:lnTo>
                  <a:lnTo>
                    <a:pt x="487" y="311"/>
                  </a:lnTo>
                  <a:lnTo>
                    <a:pt x="487" y="311"/>
                  </a:lnTo>
                  <a:close/>
                  <a:moveTo>
                    <a:pt x="1225" y="866"/>
                  </a:moveTo>
                  <a:lnTo>
                    <a:pt x="1225" y="866"/>
                  </a:lnTo>
                  <a:lnTo>
                    <a:pt x="1227" y="862"/>
                  </a:lnTo>
                  <a:lnTo>
                    <a:pt x="1227" y="859"/>
                  </a:lnTo>
                  <a:lnTo>
                    <a:pt x="1224" y="857"/>
                  </a:lnTo>
                  <a:lnTo>
                    <a:pt x="1221" y="857"/>
                  </a:lnTo>
                  <a:lnTo>
                    <a:pt x="1221" y="857"/>
                  </a:lnTo>
                  <a:lnTo>
                    <a:pt x="1218" y="859"/>
                  </a:lnTo>
                  <a:lnTo>
                    <a:pt x="1216" y="862"/>
                  </a:lnTo>
                  <a:lnTo>
                    <a:pt x="1216" y="862"/>
                  </a:lnTo>
                  <a:lnTo>
                    <a:pt x="1225" y="866"/>
                  </a:lnTo>
                  <a:lnTo>
                    <a:pt x="1225" y="866"/>
                  </a:lnTo>
                  <a:close/>
                  <a:moveTo>
                    <a:pt x="1217" y="96"/>
                  </a:moveTo>
                  <a:lnTo>
                    <a:pt x="1217" y="96"/>
                  </a:lnTo>
                  <a:lnTo>
                    <a:pt x="1218" y="97"/>
                  </a:lnTo>
                  <a:lnTo>
                    <a:pt x="1218" y="97"/>
                  </a:lnTo>
                  <a:lnTo>
                    <a:pt x="1224" y="99"/>
                  </a:lnTo>
                  <a:lnTo>
                    <a:pt x="1228" y="99"/>
                  </a:lnTo>
                  <a:lnTo>
                    <a:pt x="1229" y="95"/>
                  </a:lnTo>
                  <a:lnTo>
                    <a:pt x="1229" y="88"/>
                  </a:lnTo>
                  <a:lnTo>
                    <a:pt x="1229" y="88"/>
                  </a:lnTo>
                  <a:lnTo>
                    <a:pt x="1217" y="96"/>
                  </a:lnTo>
                  <a:lnTo>
                    <a:pt x="1217" y="96"/>
                  </a:lnTo>
                  <a:close/>
                  <a:moveTo>
                    <a:pt x="1182" y="239"/>
                  </a:moveTo>
                  <a:lnTo>
                    <a:pt x="1182" y="239"/>
                  </a:lnTo>
                  <a:lnTo>
                    <a:pt x="1184" y="236"/>
                  </a:lnTo>
                  <a:lnTo>
                    <a:pt x="1184" y="236"/>
                  </a:lnTo>
                  <a:lnTo>
                    <a:pt x="1181" y="233"/>
                  </a:lnTo>
                  <a:lnTo>
                    <a:pt x="1178" y="232"/>
                  </a:lnTo>
                  <a:lnTo>
                    <a:pt x="1178" y="232"/>
                  </a:lnTo>
                  <a:lnTo>
                    <a:pt x="1174" y="232"/>
                  </a:lnTo>
                  <a:lnTo>
                    <a:pt x="1171" y="233"/>
                  </a:lnTo>
                  <a:lnTo>
                    <a:pt x="1170" y="236"/>
                  </a:lnTo>
                  <a:lnTo>
                    <a:pt x="1169" y="240"/>
                  </a:lnTo>
                  <a:lnTo>
                    <a:pt x="1169" y="240"/>
                  </a:lnTo>
                  <a:lnTo>
                    <a:pt x="1182" y="239"/>
                  </a:lnTo>
                  <a:lnTo>
                    <a:pt x="1182" y="239"/>
                  </a:lnTo>
                  <a:close/>
                  <a:moveTo>
                    <a:pt x="1409" y="533"/>
                  </a:moveTo>
                  <a:lnTo>
                    <a:pt x="1409" y="533"/>
                  </a:lnTo>
                  <a:lnTo>
                    <a:pt x="1415" y="531"/>
                  </a:lnTo>
                  <a:lnTo>
                    <a:pt x="1418" y="528"/>
                  </a:lnTo>
                  <a:lnTo>
                    <a:pt x="1416" y="524"/>
                  </a:lnTo>
                  <a:lnTo>
                    <a:pt x="1415" y="520"/>
                  </a:lnTo>
                  <a:lnTo>
                    <a:pt x="1415" y="520"/>
                  </a:lnTo>
                  <a:lnTo>
                    <a:pt x="1411" y="522"/>
                  </a:lnTo>
                  <a:lnTo>
                    <a:pt x="1409" y="527"/>
                  </a:lnTo>
                  <a:lnTo>
                    <a:pt x="1408" y="529"/>
                  </a:lnTo>
                  <a:lnTo>
                    <a:pt x="1409" y="533"/>
                  </a:lnTo>
                  <a:lnTo>
                    <a:pt x="1409" y="533"/>
                  </a:lnTo>
                  <a:close/>
                  <a:moveTo>
                    <a:pt x="1369" y="204"/>
                  </a:moveTo>
                  <a:lnTo>
                    <a:pt x="1369" y="204"/>
                  </a:lnTo>
                  <a:lnTo>
                    <a:pt x="1369" y="200"/>
                  </a:lnTo>
                  <a:lnTo>
                    <a:pt x="1369" y="200"/>
                  </a:lnTo>
                  <a:lnTo>
                    <a:pt x="1349" y="201"/>
                  </a:lnTo>
                  <a:lnTo>
                    <a:pt x="1349" y="201"/>
                  </a:lnTo>
                  <a:lnTo>
                    <a:pt x="1354" y="205"/>
                  </a:lnTo>
                  <a:lnTo>
                    <a:pt x="1360" y="207"/>
                  </a:lnTo>
                  <a:lnTo>
                    <a:pt x="1365" y="205"/>
                  </a:lnTo>
                  <a:lnTo>
                    <a:pt x="1369" y="204"/>
                  </a:lnTo>
                  <a:lnTo>
                    <a:pt x="1369" y="204"/>
                  </a:lnTo>
                  <a:close/>
                  <a:moveTo>
                    <a:pt x="1607" y="903"/>
                  </a:moveTo>
                  <a:lnTo>
                    <a:pt x="1607" y="903"/>
                  </a:lnTo>
                  <a:lnTo>
                    <a:pt x="1614" y="902"/>
                  </a:lnTo>
                  <a:lnTo>
                    <a:pt x="1618" y="899"/>
                  </a:lnTo>
                  <a:lnTo>
                    <a:pt x="1618" y="898"/>
                  </a:lnTo>
                  <a:lnTo>
                    <a:pt x="1618" y="895"/>
                  </a:lnTo>
                  <a:lnTo>
                    <a:pt x="1616" y="889"/>
                  </a:lnTo>
                  <a:lnTo>
                    <a:pt x="1616" y="889"/>
                  </a:lnTo>
                  <a:lnTo>
                    <a:pt x="1607" y="903"/>
                  </a:lnTo>
                  <a:lnTo>
                    <a:pt x="1607" y="903"/>
                  </a:lnTo>
                  <a:close/>
                  <a:moveTo>
                    <a:pt x="1472" y="244"/>
                  </a:moveTo>
                  <a:lnTo>
                    <a:pt x="1472" y="244"/>
                  </a:lnTo>
                  <a:lnTo>
                    <a:pt x="1474" y="241"/>
                  </a:lnTo>
                  <a:lnTo>
                    <a:pt x="1476" y="239"/>
                  </a:lnTo>
                  <a:lnTo>
                    <a:pt x="1474" y="236"/>
                  </a:lnTo>
                  <a:lnTo>
                    <a:pt x="1472" y="234"/>
                  </a:lnTo>
                  <a:lnTo>
                    <a:pt x="1472" y="234"/>
                  </a:lnTo>
                  <a:lnTo>
                    <a:pt x="1468" y="234"/>
                  </a:lnTo>
                  <a:lnTo>
                    <a:pt x="1462" y="236"/>
                  </a:lnTo>
                  <a:lnTo>
                    <a:pt x="1462" y="236"/>
                  </a:lnTo>
                  <a:lnTo>
                    <a:pt x="1472" y="244"/>
                  </a:lnTo>
                  <a:lnTo>
                    <a:pt x="1472" y="244"/>
                  </a:lnTo>
                  <a:close/>
                  <a:moveTo>
                    <a:pt x="1112" y="677"/>
                  </a:moveTo>
                  <a:lnTo>
                    <a:pt x="1112" y="677"/>
                  </a:lnTo>
                  <a:lnTo>
                    <a:pt x="1119" y="677"/>
                  </a:lnTo>
                  <a:lnTo>
                    <a:pt x="1124" y="676"/>
                  </a:lnTo>
                  <a:lnTo>
                    <a:pt x="1128" y="675"/>
                  </a:lnTo>
                  <a:lnTo>
                    <a:pt x="1133" y="671"/>
                  </a:lnTo>
                  <a:lnTo>
                    <a:pt x="1133" y="671"/>
                  </a:lnTo>
                  <a:lnTo>
                    <a:pt x="1126" y="669"/>
                  </a:lnTo>
                  <a:lnTo>
                    <a:pt x="1121" y="671"/>
                  </a:lnTo>
                  <a:lnTo>
                    <a:pt x="1116" y="673"/>
                  </a:lnTo>
                  <a:lnTo>
                    <a:pt x="1112" y="677"/>
                  </a:lnTo>
                  <a:lnTo>
                    <a:pt x="1112" y="677"/>
                  </a:lnTo>
                  <a:close/>
                  <a:moveTo>
                    <a:pt x="1854" y="301"/>
                  </a:moveTo>
                  <a:lnTo>
                    <a:pt x="1854" y="301"/>
                  </a:lnTo>
                  <a:lnTo>
                    <a:pt x="1869" y="301"/>
                  </a:lnTo>
                  <a:lnTo>
                    <a:pt x="1869" y="301"/>
                  </a:lnTo>
                  <a:lnTo>
                    <a:pt x="1861" y="287"/>
                  </a:lnTo>
                  <a:lnTo>
                    <a:pt x="1861" y="287"/>
                  </a:lnTo>
                  <a:lnTo>
                    <a:pt x="1854" y="301"/>
                  </a:lnTo>
                  <a:lnTo>
                    <a:pt x="1854" y="301"/>
                  </a:lnTo>
                  <a:close/>
                  <a:moveTo>
                    <a:pt x="1134" y="351"/>
                  </a:moveTo>
                  <a:lnTo>
                    <a:pt x="1134" y="351"/>
                  </a:lnTo>
                  <a:lnTo>
                    <a:pt x="1139" y="351"/>
                  </a:lnTo>
                  <a:lnTo>
                    <a:pt x="1144" y="349"/>
                  </a:lnTo>
                  <a:lnTo>
                    <a:pt x="1144" y="345"/>
                  </a:lnTo>
                  <a:lnTo>
                    <a:pt x="1144" y="340"/>
                  </a:lnTo>
                  <a:lnTo>
                    <a:pt x="1144" y="340"/>
                  </a:lnTo>
                  <a:lnTo>
                    <a:pt x="1138" y="341"/>
                  </a:lnTo>
                  <a:lnTo>
                    <a:pt x="1137" y="344"/>
                  </a:lnTo>
                  <a:lnTo>
                    <a:pt x="1134" y="351"/>
                  </a:lnTo>
                  <a:lnTo>
                    <a:pt x="1134" y="351"/>
                  </a:lnTo>
                  <a:close/>
                  <a:moveTo>
                    <a:pt x="548" y="497"/>
                  </a:moveTo>
                  <a:lnTo>
                    <a:pt x="548" y="497"/>
                  </a:lnTo>
                  <a:lnTo>
                    <a:pt x="554" y="502"/>
                  </a:lnTo>
                  <a:lnTo>
                    <a:pt x="558" y="502"/>
                  </a:lnTo>
                  <a:lnTo>
                    <a:pt x="563" y="500"/>
                  </a:lnTo>
                  <a:lnTo>
                    <a:pt x="570" y="496"/>
                  </a:lnTo>
                  <a:lnTo>
                    <a:pt x="570" y="496"/>
                  </a:lnTo>
                  <a:lnTo>
                    <a:pt x="548" y="497"/>
                  </a:lnTo>
                  <a:lnTo>
                    <a:pt x="548" y="497"/>
                  </a:lnTo>
                  <a:close/>
                  <a:moveTo>
                    <a:pt x="352" y="684"/>
                  </a:moveTo>
                  <a:lnTo>
                    <a:pt x="352" y="684"/>
                  </a:lnTo>
                  <a:lnTo>
                    <a:pt x="359" y="683"/>
                  </a:lnTo>
                  <a:lnTo>
                    <a:pt x="363" y="680"/>
                  </a:lnTo>
                  <a:lnTo>
                    <a:pt x="364" y="676"/>
                  </a:lnTo>
                  <a:lnTo>
                    <a:pt x="361" y="669"/>
                  </a:lnTo>
                  <a:lnTo>
                    <a:pt x="361" y="669"/>
                  </a:lnTo>
                  <a:lnTo>
                    <a:pt x="352" y="684"/>
                  </a:lnTo>
                  <a:lnTo>
                    <a:pt x="352" y="684"/>
                  </a:lnTo>
                  <a:close/>
                  <a:moveTo>
                    <a:pt x="569" y="1025"/>
                  </a:moveTo>
                  <a:lnTo>
                    <a:pt x="569" y="1025"/>
                  </a:lnTo>
                  <a:lnTo>
                    <a:pt x="569" y="1014"/>
                  </a:lnTo>
                  <a:lnTo>
                    <a:pt x="569" y="1014"/>
                  </a:lnTo>
                  <a:lnTo>
                    <a:pt x="568" y="1013"/>
                  </a:lnTo>
                  <a:lnTo>
                    <a:pt x="565" y="1011"/>
                  </a:lnTo>
                  <a:lnTo>
                    <a:pt x="565" y="1011"/>
                  </a:lnTo>
                  <a:lnTo>
                    <a:pt x="563" y="1013"/>
                  </a:lnTo>
                  <a:lnTo>
                    <a:pt x="562" y="1013"/>
                  </a:lnTo>
                  <a:lnTo>
                    <a:pt x="562" y="1013"/>
                  </a:lnTo>
                  <a:lnTo>
                    <a:pt x="561" y="1017"/>
                  </a:lnTo>
                  <a:lnTo>
                    <a:pt x="561" y="1019"/>
                  </a:lnTo>
                  <a:lnTo>
                    <a:pt x="563" y="1022"/>
                  </a:lnTo>
                  <a:lnTo>
                    <a:pt x="569" y="1025"/>
                  </a:lnTo>
                  <a:lnTo>
                    <a:pt x="569" y="1025"/>
                  </a:lnTo>
                  <a:close/>
                  <a:moveTo>
                    <a:pt x="1675" y="489"/>
                  </a:moveTo>
                  <a:lnTo>
                    <a:pt x="1675" y="489"/>
                  </a:lnTo>
                  <a:lnTo>
                    <a:pt x="1668" y="491"/>
                  </a:lnTo>
                  <a:lnTo>
                    <a:pt x="1667" y="491"/>
                  </a:lnTo>
                  <a:lnTo>
                    <a:pt x="1666" y="492"/>
                  </a:lnTo>
                  <a:lnTo>
                    <a:pt x="1667" y="496"/>
                  </a:lnTo>
                  <a:lnTo>
                    <a:pt x="1671" y="503"/>
                  </a:lnTo>
                  <a:lnTo>
                    <a:pt x="1671" y="503"/>
                  </a:lnTo>
                  <a:lnTo>
                    <a:pt x="1675" y="489"/>
                  </a:lnTo>
                  <a:lnTo>
                    <a:pt x="1675" y="489"/>
                  </a:lnTo>
                  <a:close/>
                  <a:moveTo>
                    <a:pt x="1149" y="734"/>
                  </a:moveTo>
                  <a:lnTo>
                    <a:pt x="1149" y="734"/>
                  </a:lnTo>
                  <a:lnTo>
                    <a:pt x="1152" y="737"/>
                  </a:lnTo>
                  <a:lnTo>
                    <a:pt x="1156" y="738"/>
                  </a:lnTo>
                  <a:lnTo>
                    <a:pt x="1159" y="737"/>
                  </a:lnTo>
                  <a:lnTo>
                    <a:pt x="1162" y="736"/>
                  </a:lnTo>
                  <a:lnTo>
                    <a:pt x="1162" y="736"/>
                  </a:lnTo>
                  <a:lnTo>
                    <a:pt x="1164" y="734"/>
                  </a:lnTo>
                  <a:lnTo>
                    <a:pt x="1167" y="731"/>
                  </a:lnTo>
                  <a:lnTo>
                    <a:pt x="1167" y="731"/>
                  </a:lnTo>
                  <a:lnTo>
                    <a:pt x="1164" y="729"/>
                  </a:lnTo>
                  <a:lnTo>
                    <a:pt x="1164" y="729"/>
                  </a:lnTo>
                  <a:lnTo>
                    <a:pt x="1149" y="734"/>
                  </a:lnTo>
                  <a:lnTo>
                    <a:pt x="1149" y="734"/>
                  </a:lnTo>
                  <a:close/>
                  <a:moveTo>
                    <a:pt x="1481" y="725"/>
                  </a:moveTo>
                  <a:lnTo>
                    <a:pt x="1481" y="725"/>
                  </a:lnTo>
                  <a:lnTo>
                    <a:pt x="1486" y="725"/>
                  </a:lnTo>
                  <a:lnTo>
                    <a:pt x="1486" y="725"/>
                  </a:lnTo>
                  <a:lnTo>
                    <a:pt x="1487" y="719"/>
                  </a:lnTo>
                  <a:lnTo>
                    <a:pt x="1487" y="715"/>
                  </a:lnTo>
                  <a:lnTo>
                    <a:pt x="1484" y="712"/>
                  </a:lnTo>
                  <a:lnTo>
                    <a:pt x="1480" y="709"/>
                  </a:lnTo>
                  <a:lnTo>
                    <a:pt x="1480" y="709"/>
                  </a:lnTo>
                  <a:lnTo>
                    <a:pt x="1481" y="725"/>
                  </a:lnTo>
                  <a:lnTo>
                    <a:pt x="1481" y="725"/>
                  </a:lnTo>
                  <a:close/>
                  <a:moveTo>
                    <a:pt x="1681" y="683"/>
                  </a:moveTo>
                  <a:lnTo>
                    <a:pt x="1681" y="683"/>
                  </a:lnTo>
                  <a:lnTo>
                    <a:pt x="1685" y="683"/>
                  </a:lnTo>
                  <a:lnTo>
                    <a:pt x="1690" y="686"/>
                  </a:lnTo>
                  <a:lnTo>
                    <a:pt x="1695" y="686"/>
                  </a:lnTo>
                  <a:lnTo>
                    <a:pt x="1696" y="686"/>
                  </a:lnTo>
                  <a:lnTo>
                    <a:pt x="1699" y="683"/>
                  </a:lnTo>
                  <a:lnTo>
                    <a:pt x="1699" y="683"/>
                  </a:lnTo>
                  <a:lnTo>
                    <a:pt x="1693" y="679"/>
                  </a:lnTo>
                  <a:lnTo>
                    <a:pt x="1689" y="677"/>
                  </a:lnTo>
                  <a:lnTo>
                    <a:pt x="1685" y="679"/>
                  </a:lnTo>
                  <a:lnTo>
                    <a:pt x="1681" y="683"/>
                  </a:lnTo>
                  <a:lnTo>
                    <a:pt x="1681" y="683"/>
                  </a:lnTo>
                  <a:close/>
                  <a:moveTo>
                    <a:pt x="1148" y="546"/>
                  </a:moveTo>
                  <a:lnTo>
                    <a:pt x="1148" y="546"/>
                  </a:lnTo>
                  <a:lnTo>
                    <a:pt x="1155" y="547"/>
                  </a:lnTo>
                  <a:lnTo>
                    <a:pt x="1159" y="547"/>
                  </a:lnTo>
                  <a:lnTo>
                    <a:pt x="1160" y="545"/>
                  </a:lnTo>
                  <a:lnTo>
                    <a:pt x="1162" y="539"/>
                  </a:lnTo>
                  <a:lnTo>
                    <a:pt x="1162" y="539"/>
                  </a:lnTo>
                  <a:lnTo>
                    <a:pt x="1148" y="546"/>
                  </a:lnTo>
                  <a:lnTo>
                    <a:pt x="1148" y="546"/>
                  </a:lnTo>
                  <a:close/>
                  <a:moveTo>
                    <a:pt x="209" y="190"/>
                  </a:moveTo>
                  <a:lnTo>
                    <a:pt x="209" y="190"/>
                  </a:lnTo>
                  <a:lnTo>
                    <a:pt x="213" y="189"/>
                  </a:lnTo>
                  <a:lnTo>
                    <a:pt x="216" y="186"/>
                  </a:lnTo>
                  <a:lnTo>
                    <a:pt x="219" y="183"/>
                  </a:lnTo>
                  <a:lnTo>
                    <a:pt x="219" y="179"/>
                  </a:lnTo>
                  <a:lnTo>
                    <a:pt x="219" y="179"/>
                  </a:lnTo>
                  <a:lnTo>
                    <a:pt x="212" y="180"/>
                  </a:lnTo>
                  <a:lnTo>
                    <a:pt x="209" y="183"/>
                  </a:lnTo>
                  <a:lnTo>
                    <a:pt x="208" y="186"/>
                  </a:lnTo>
                  <a:lnTo>
                    <a:pt x="209" y="190"/>
                  </a:lnTo>
                  <a:lnTo>
                    <a:pt x="209" y="190"/>
                  </a:lnTo>
                  <a:close/>
                  <a:moveTo>
                    <a:pt x="1616" y="312"/>
                  </a:moveTo>
                  <a:lnTo>
                    <a:pt x="1616" y="312"/>
                  </a:lnTo>
                  <a:lnTo>
                    <a:pt x="1621" y="308"/>
                  </a:lnTo>
                  <a:lnTo>
                    <a:pt x="1623" y="306"/>
                  </a:lnTo>
                  <a:lnTo>
                    <a:pt x="1623" y="306"/>
                  </a:lnTo>
                  <a:lnTo>
                    <a:pt x="1624" y="304"/>
                  </a:lnTo>
                  <a:lnTo>
                    <a:pt x="1624" y="301"/>
                  </a:lnTo>
                  <a:lnTo>
                    <a:pt x="1621" y="298"/>
                  </a:lnTo>
                  <a:lnTo>
                    <a:pt x="1618" y="297"/>
                  </a:lnTo>
                  <a:lnTo>
                    <a:pt x="1618" y="297"/>
                  </a:lnTo>
                  <a:lnTo>
                    <a:pt x="1616" y="312"/>
                  </a:lnTo>
                  <a:lnTo>
                    <a:pt x="1616" y="312"/>
                  </a:lnTo>
                  <a:close/>
                  <a:moveTo>
                    <a:pt x="285" y="471"/>
                  </a:moveTo>
                  <a:lnTo>
                    <a:pt x="285" y="471"/>
                  </a:lnTo>
                  <a:lnTo>
                    <a:pt x="284" y="464"/>
                  </a:lnTo>
                  <a:lnTo>
                    <a:pt x="281" y="461"/>
                  </a:lnTo>
                  <a:lnTo>
                    <a:pt x="278" y="459"/>
                  </a:lnTo>
                  <a:lnTo>
                    <a:pt x="278" y="459"/>
                  </a:lnTo>
                  <a:lnTo>
                    <a:pt x="277" y="466"/>
                  </a:lnTo>
                  <a:lnTo>
                    <a:pt x="277" y="470"/>
                  </a:lnTo>
                  <a:lnTo>
                    <a:pt x="280" y="471"/>
                  </a:lnTo>
                  <a:lnTo>
                    <a:pt x="285" y="471"/>
                  </a:lnTo>
                  <a:lnTo>
                    <a:pt x="285" y="471"/>
                  </a:lnTo>
                  <a:close/>
                  <a:moveTo>
                    <a:pt x="2160" y="47"/>
                  </a:moveTo>
                  <a:lnTo>
                    <a:pt x="2160" y="47"/>
                  </a:lnTo>
                  <a:lnTo>
                    <a:pt x="2160" y="52"/>
                  </a:lnTo>
                  <a:lnTo>
                    <a:pt x="2160" y="54"/>
                  </a:lnTo>
                  <a:lnTo>
                    <a:pt x="2164" y="57"/>
                  </a:lnTo>
                  <a:lnTo>
                    <a:pt x="2168" y="59"/>
                  </a:lnTo>
                  <a:lnTo>
                    <a:pt x="2168" y="59"/>
                  </a:lnTo>
                  <a:lnTo>
                    <a:pt x="2170" y="56"/>
                  </a:lnTo>
                  <a:lnTo>
                    <a:pt x="2170" y="54"/>
                  </a:lnTo>
                  <a:lnTo>
                    <a:pt x="2167" y="52"/>
                  </a:lnTo>
                  <a:lnTo>
                    <a:pt x="2163" y="49"/>
                  </a:lnTo>
                  <a:lnTo>
                    <a:pt x="2160" y="47"/>
                  </a:lnTo>
                  <a:lnTo>
                    <a:pt x="2160" y="47"/>
                  </a:lnTo>
                  <a:close/>
                  <a:moveTo>
                    <a:pt x="450" y="371"/>
                  </a:moveTo>
                  <a:lnTo>
                    <a:pt x="450" y="371"/>
                  </a:lnTo>
                  <a:lnTo>
                    <a:pt x="444" y="370"/>
                  </a:lnTo>
                  <a:lnTo>
                    <a:pt x="442" y="371"/>
                  </a:lnTo>
                  <a:lnTo>
                    <a:pt x="437" y="378"/>
                  </a:lnTo>
                  <a:lnTo>
                    <a:pt x="437" y="378"/>
                  </a:lnTo>
                  <a:lnTo>
                    <a:pt x="443" y="378"/>
                  </a:lnTo>
                  <a:lnTo>
                    <a:pt x="446" y="377"/>
                  </a:lnTo>
                  <a:lnTo>
                    <a:pt x="449" y="374"/>
                  </a:lnTo>
                  <a:lnTo>
                    <a:pt x="450" y="371"/>
                  </a:lnTo>
                  <a:lnTo>
                    <a:pt x="450" y="371"/>
                  </a:lnTo>
                  <a:close/>
                  <a:moveTo>
                    <a:pt x="1426" y="913"/>
                  </a:moveTo>
                  <a:lnTo>
                    <a:pt x="1426" y="913"/>
                  </a:lnTo>
                  <a:lnTo>
                    <a:pt x="1434" y="923"/>
                  </a:lnTo>
                  <a:lnTo>
                    <a:pt x="1434" y="923"/>
                  </a:lnTo>
                  <a:lnTo>
                    <a:pt x="1437" y="921"/>
                  </a:lnTo>
                  <a:lnTo>
                    <a:pt x="1438" y="918"/>
                  </a:lnTo>
                  <a:lnTo>
                    <a:pt x="1438" y="917"/>
                  </a:lnTo>
                  <a:lnTo>
                    <a:pt x="1438" y="914"/>
                  </a:lnTo>
                  <a:lnTo>
                    <a:pt x="1438" y="914"/>
                  </a:lnTo>
                  <a:lnTo>
                    <a:pt x="1436" y="911"/>
                  </a:lnTo>
                  <a:lnTo>
                    <a:pt x="1433" y="911"/>
                  </a:lnTo>
                  <a:lnTo>
                    <a:pt x="1430" y="911"/>
                  </a:lnTo>
                  <a:lnTo>
                    <a:pt x="1426" y="913"/>
                  </a:lnTo>
                  <a:lnTo>
                    <a:pt x="1426" y="913"/>
                  </a:lnTo>
                  <a:close/>
                  <a:moveTo>
                    <a:pt x="148" y="653"/>
                  </a:moveTo>
                  <a:lnTo>
                    <a:pt x="148" y="653"/>
                  </a:lnTo>
                  <a:lnTo>
                    <a:pt x="152" y="651"/>
                  </a:lnTo>
                  <a:lnTo>
                    <a:pt x="155" y="648"/>
                  </a:lnTo>
                  <a:lnTo>
                    <a:pt x="156" y="646"/>
                  </a:lnTo>
                  <a:lnTo>
                    <a:pt x="155" y="643"/>
                  </a:lnTo>
                  <a:lnTo>
                    <a:pt x="155" y="643"/>
                  </a:lnTo>
                  <a:lnTo>
                    <a:pt x="154" y="641"/>
                  </a:lnTo>
                  <a:lnTo>
                    <a:pt x="151" y="641"/>
                  </a:lnTo>
                  <a:lnTo>
                    <a:pt x="151" y="641"/>
                  </a:lnTo>
                  <a:lnTo>
                    <a:pt x="147" y="643"/>
                  </a:lnTo>
                  <a:lnTo>
                    <a:pt x="145" y="646"/>
                  </a:lnTo>
                  <a:lnTo>
                    <a:pt x="147" y="648"/>
                  </a:lnTo>
                  <a:lnTo>
                    <a:pt x="148" y="653"/>
                  </a:lnTo>
                  <a:lnTo>
                    <a:pt x="148" y="653"/>
                  </a:lnTo>
                  <a:close/>
                  <a:moveTo>
                    <a:pt x="1041" y="108"/>
                  </a:moveTo>
                  <a:lnTo>
                    <a:pt x="1041" y="108"/>
                  </a:lnTo>
                  <a:lnTo>
                    <a:pt x="1044" y="103"/>
                  </a:lnTo>
                  <a:lnTo>
                    <a:pt x="1044" y="100"/>
                  </a:lnTo>
                  <a:lnTo>
                    <a:pt x="1043" y="97"/>
                  </a:lnTo>
                  <a:lnTo>
                    <a:pt x="1040" y="95"/>
                  </a:lnTo>
                  <a:lnTo>
                    <a:pt x="1040" y="95"/>
                  </a:lnTo>
                  <a:lnTo>
                    <a:pt x="1037" y="97"/>
                  </a:lnTo>
                  <a:lnTo>
                    <a:pt x="1037" y="101"/>
                  </a:lnTo>
                  <a:lnTo>
                    <a:pt x="1038" y="104"/>
                  </a:lnTo>
                  <a:lnTo>
                    <a:pt x="1041" y="108"/>
                  </a:lnTo>
                  <a:lnTo>
                    <a:pt x="1041" y="108"/>
                  </a:lnTo>
                  <a:close/>
                  <a:moveTo>
                    <a:pt x="525" y="439"/>
                  </a:moveTo>
                  <a:lnTo>
                    <a:pt x="525" y="439"/>
                  </a:lnTo>
                  <a:lnTo>
                    <a:pt x="507" y="442"/>
                  </a:lnTo>
                  <a:lnTo>
                    <a:pt x="507" y="442"/>
                  </a:lnTo>
                  <a:lnTo>
                    <a:pt x="515" y="445"/>
                  </a:lnTo>
                  <a:lnTo>
                    <a:pt x="521" y="446"/>
                  </a:lnTo>
                  <a:lnTo>
                    <a:pt x="523" y="443"/>
                  </a:lnTo>
                  <a:lnTo>
                    <a:pt x="525" y="439"/>
                  </a:lnTo>
                  <a:lnTo>
                    <a:pt x="525" y="439"/>
                  </a:lnTo>
                  <a:close/>
                  <a:moveTo>
                    <a:pt x="493" y="852"/>
                  </a:moveTo>
                  <a:lnTo>
                    <a:pt x="493" y="852"/>
                  </a:lnTo>
                  <a:lnTo>
                    <a:pt x="490" y="853"/>
                  </a:lnTo>
                  <a:lnTo>
                    <a:pt x="490" y="853"/>
                  </a:lnTo>
                  <a:lnTo>
                    <a:pt x="496" y="863"/>
                  </a:lnTo>
                  <a:lnTo>
                    <a:pt x="496" y="863"/>
                  </a:lnTo>
                  <a:lnTo>
                    <a:pt x="503" y="860"/>
                  </a:lnTo>
                  <a:lnTo>
                    <a:pt x="503" y="860"/>
                  </a:lnTo>
                  <a:lnTo>
                    <a:pt x="493" y="852"/>
                  </a:lnTo>
                  <a:lnTo>
                    <a:pt x="493" y="852"/>
                  </a:lnTo>
                  <a:close/>
                  <a:moveTo>
                    <a:pt x="361" y="1109"/>
                  </a:moveTo>
                  <a:lnTo>
                    <a:pt x="361" y="1109"/>
                  </a:lnTo>
                  <a:lnTo>
                    <a:pt x="364" y="1109"/>
                  </a:lnTo>
                  <a:lnTo>
                    <a:pt x="364" y="1109"/>
                  </a:lnTo>
                  <a:lnTo>
                    <a:pt x="367" y="1107"/>
                  </a:lnTo>
                  <a:lnTo>
                    <a:pt x="368" y="1105"/>
                  </a:lnTo>
                  <a:lnTo>
                    <a:pt x="370" y="1103"/>
                  </a:lnTo>
                  <a:lnTo>
                    <a:pt x="370" y="1098"/>
                  </a:lnTo>
                  <a:lnTo>
                    <a:pt x="370" y="1098"/>
                  </a:lnTo>
                  <a:lnTo>
                    <a:pt x="367" y="1097"/>
                  </a:lnTo>
                  <a:lnTo>
                    <a:pt x="361" y="1097"/>
                  </a:lnTo>
                  <a:lnTo>
                    <a:pt x="361" y="1097"/>
                  </a:lnTo>
                  <a:lnTo>
                    <a:pt x="361" y="1109"/>
                  </a:lnTo>
                  <a:lnTo>
                    <a:pt x="361" y="1109"/>
                  </a:lnTo>
                  <a:close/>
                  <a:moveTo>
                    <a:pt x="1070" y="262"/>
                  </a:moveTo>
                  <a:lnTo>
                    <a:pt x="1070" y="262"/>
                  </a:lnTo>
                  <a:lnTo>
                    <a:pt x="1063" y="262"/>
                  </a:lnTo>
                  <a:lnTo>
                    <a:pt x="1059" y="263"/>
                  </a:lnTo>
                  <a:lnTo>
                    <a:pt x="1058" y="266"/>
                  </a:lnTo>
                  <a:lnTo>
                    <a:pt x="1055" y="272"/>
                  </a:lnTo>
                  <a:lnTo>
                    <a:pt x="1055" y="272"/>
                  </a:lnTo>
                  <a:lnTo>
                    <a:pt x="1061" y="270"/>
                  </a:lnTo>
                  <a:lnTo>
                    <a:pt x="1065" y="269"/>
                  </a:lnTo>
                  <a:lnTo>
                    <a:pt x="1067" y="266"/>
                  </a:lnTo>
                  <a:lnTo>
                    <a:pt x="1070" y="262"/>
                  </a:lnTo>
                  <a:lnTo>
                    <a:pt x="1070" y="262"/>
                  </a:lnTo>
                  <a:close/>
                  <a:moveTo>
                    <a:pt x="368" y="513"/>
                  </a:moveTo>
                  <a:lnTo>
                    <a:pt x="368" y="513"/>
                  </a:lnTo>
                  <a:lnTo>
                    <a:pt x="372" y="513"/>
                  </a:lnTo>
                  <a:lnTo>
                    <a:pt x="372" y="513"/>
                  </a:lnTo>
                  <a:lnTo>
                    <a:pt x="375" y="500"/>
                  </a:lnTo>
                  <a:lnTo>
                    <a:pt x="375" y="500"/>
                  </a:lnTo>
                  <a:lnTo>
                    <a:pt x="371" y="500"/>
                  </a:lnTo>
                  <a:lnTo>
                    <a:pt x="368" y="502"/>
                  </a:lnTo>
                  <a:lnTo>
                    <a:pt x="365" y="503"/>
                  </a:lnTo>
                  <a:lnTo>
                    <a:pt x="364" y="506"/>
                  </a:lnTo>
                  <a:lnTo>
                    <a:pt x="364" y="506"/>
                  </a:lnTo>
                  <a:lnTo>
                    <a:pt x="365" y="510"/>
                  </a:lnTo>
                  <a:lnTo>
                    <a:pt x="368" y="513"/>
                  </a:lnTo>
                  <a:lnTo>
                    <a:pt x="368" y="513"/>
                  </a:lnTo>
                  <a:close/>
                  <a:moveTo>
                    <a:pt x="1081" y="769"/>
                  </a:moveTo>
                  <a:lnTo>
                    <a:pt x="1081" y="769"/>
                  </a:lnTo>
                  <a:lnTo>
                    <a:pt x="1085" y="758"/>
                  </a:lnTo>
                  <a:lnTo>
                    <a:pt x="1085" y="758"/>
                  </a:lnTo>
                  <a:lnTo>
                    <a:pt x="1080" y="759"/>
                  </a:lnTo>
                  <a:lnTo>
                    <a:pt x="1077" y="759"/>
                  </a:lnTo>
                  <a:lnTo>
                    <a:pt x="1077" y="759"/>
                  </a:lnTo>
                  <a:lnTo>
                    <a:pt x="1076" y="765"/>
                  </a:lnTo>
                  <a:lnTo>
                    <a:pt x="1077" y="767"/>
                  </a:lnTo>
                  <a:lnTo>
                    <a:pt x="1081" y="769"/>
                  </a:lnTo>
                  <a:lnTo>
                    <a:pt x="1081" y="769"/>
                  </a:lnTo>
                  <a:close/>
                  <a:moveTo>
                    <a:pt x="1535" y="725"/>
                  </a:moveTo>
                  <a:lnTo>
                    <a:pt x="1535" y="725"/>
                  </a:lnTo>
                  <a:lnTo>
                    <a:pt x="1533" y="720"/>
                  </a:lnTo>
                  <a:lnTo>
                    <a:pt x="1533" y="716"/>
                  </a:lnTo>
                  <a:lnTo>
                    <a:pt x="1531" y="712"/>
                  </a:lnTo>
                  <a:lnTo>
                    <a:pt x="1530" y="711"/>
                  </a:lnTo>
                  <a:lnTo>
                    <a:pt x="1528" y="709"/>
                  </a:lnTo>
                  <a:lnTo>
                    <a:pt x="1528" y="709"/>
                  </a:lnTo>
                  <a:lnTo>
                    <a:pt x="1526" y="715"/>
                  </a:lnTo>
                  <a:lnTo>
                    <a:pt x="1526" y="719"/>
                  </a:lnTo>
                  <a:lnTo>
                    <a:pt x="1528" y="723"/>
                  </a:lnTo>
                  <a:lnTo>
                    <a:pt x="1535" y="725"/>
                  </a:lnTo>
                  <a:lnTo>
                    <a:pt x="1535" y="725"/>
                  </a:lnTo>
                  <a:close/>
                  <a:moveTo>
                    <a:pt x="1099" y="527"/>
                  </a:moveTo>
                  <a:lnTo>
                    <a:pt x="1099" y="527"/>
                  </a:lnTo>
                  <a:lnTo>
                    <a:pt x="1103" y="528"/>
                  </a:lnTo>
                  <a:lnTo>
                    <a:pt x="1106" y="528"/>
                  </a:lnTo>
                  <a:lnTo>
                    <a:pt x="1108" y="528"/>
                  </a:lnTo>
                  <a:lnTo>
                    <a:pt x="1109" y="525"/>
                  </a:lnTo>
                  <a:lnTo>
                    <a:pt x="1110" y="522"/>
                  </a:lnTo>
                  <a:lnTo>
                    <a:pt x="1112" y="520"/>
                  </a:lnTo>
                  <a:lnTo>
                    <a:pt x="1115" y="518"/>
                  </a:lnTo>
                  <a:lnTo>
                    <a:pt x="1115" y="518"/>
                  </a:lnTo>
                  <a:lnTo>
                    <a:pt x="1110" y="518"/>
                  </a:lnTo>
                  <a:lnTo>
                    <a:pt x="1108" y="518"/>
                  </a:lnTo>
                  <a:lnTo>
                    <a:pt x="1105" y="520"/>
                  </a:lnTo>
                  <a:lnTo>
                    <a:pt x="1103" y="521"/>
                  </a:lnTo>
                  <a:lnTo>
                    <a:pt x="1102" y="524"/>
                  </a:lnTo>
                  <a:lnTo>
                    <a:pt x="1099" y="527"/>
                  </a:lnTo>
                  <a:lnTo>
                    <a:pt x="1099" y="527"/>
                  </a:lnTo>
                  <a:close/>
                  <a:moveTo>
                    <a:pt x="1259" y="880"/>
                  </a:moveTo>
                  <a:lnTo>
                    <a:pt x="1259" y="880"/>
                  </a:lnTo>
                  <a:lnTo>
                    <a:pt x="1265" y="882"/>
                  </a:lnTo>
                  <a:lnTo>
                    <a:pt x="1270" y="882"/>
                  </a:lnTo>
                  <a:lnTo>
                    <a:pt x="1271" y="881"/>
                  </a:lnTo>
                  <a:lnTo>
                    <a:pt x="1272" y="875"/>
                  </a:lnTo>
                  <a:lnTo>
                    <a:pt x="1272" y="875"/>
                  </a:lnTo>
                  <a:lnTo>
                    <a:pt x="1259" y="880"/>
                  </a:lnTo>
                  <a:lnTo>
                    <a:pt x="1259" y="880"/>
                  </a:lnTo>
                  <a:close/>
                  <a:moveTo>
                    <a:pt x="498" y="533"/>
                  </a:moveTo>
                  <a:lnTo>
                    <a:pt x="498" y="533"/>
                  </a:lnTo>
                  <a:lnTo>
                    <a:pt x="491" y="531"/>
                  </a:lnTo>
                  <a:lnTo>
                    <a:pt x="486" y="529"/>
                  </a:lnTo>
                  <a:lnTo>
                    <a:pt x="485" y="532"/>
                  </a:lnTo>
                  <a:lnTo>
                    <a:pt x="482" y="536"/>
                  </a:lnTo>
                  <a:lnTo>
                    <a:pt x="482" y="536"/>
                  </a:lnTo>
                  <a:lnTo>
                    <a:pt x="498" y="533"/>
                  </a:lnTo>
                  <a:lnTo>
                    <a:pt x="498" y="533"/>
                  </a:lnTo>
                  <a:close/>
                  <a:moveTo>
                    <a:pt x="543" y="378"/>
                  </a:moveTo>
                  <a:lnTo>
                    <a:pt x="543" y="378"/>
                  </a:lnTo>
                  <a:lnTo>
                    <a:pt x="537" y="381"/>
                  </a:lnTo>
                  <a:lnTo>
                    <a:pt x="534" y="384"/>
                  </a:lnTo>
                  <a:lnTo>
                    <a:pt x="534" y="387"/>
                  </a:lnTo>
                  <a:lnTo>
                    <a:pt x="537" y="391"/>
                  </a:lnTo>
                  <a:lnTo>
                    <a:pt x="537" y="391"/>
                  </a:lnTo>
                  <a:lnTo>
                    <a:pt x="543" y="378"/>
                  </a:lnTo>
                  <a:lnTo>
                    <a:pt x="543" y="378"/>
                  </a:lnTo>
                  <a:close/>
                  <a:moveTo>
                    <a:pt x="792" y="414"/>
                  </a:moveTo>
                  <a:lnTo>
                    <a:pt x="792" y="414"/>
                  </a:lnTo>
                  <a:lnTo>
                    <a:pt x="793" y="409"/>
                  </a:lnTo>
                  <a:lnTo>
                    <a:pt x="792" y="406"/>
                  </a:lnTo>
                  <a:lnTo>
                    <a:pt x="789" y="405"/>
                  </a:lnTo>
                  <a:lnTo>
                    <a:pt x="781" y="406"/>
                  </a:lnTo>
                  <a:lnTo>
                    <a:pt x="781" y="406"/>
                  </a:lnTo>
                  <a:lnTo>
                    <a:pt x="792" y="414"/>
                  </a:lnTo>
                  <a:lnTo>
                    <a:pt x="792" y="414"/>
                  </a:lnTo>
                  <a:close/>
                  <a:moveTo>
                    <a:pt x="569" y="797"/>
                  </a:moveTo>
                  <a:lnTo>
                    <a:pt x="569" y="797"/>
                  </a:lnTo>
                  <a:lnTo>
                    <a:pt x="572" y="799"/>
                  </a:lnTo>
                  <a:lnTo>
                    <a:pt x="572" y="799"/>
                  </a:lnTo>
                  <a:lnTo>
                    <a:pt x="584" y="791"/>
                  </a:lnTo>
                  <a:lnTo>
                    <a:pt x="584" y="791"/>
                  </a:lnTo>
                  <a:lnTo>
                    <a:pt x="577" y="790"/>
                  </a:lnTo>
                  <a:lnTo>
                    <a:pt x="573" y="791"/>
                  </a:lnTo>
                  <a:lnTo>
                    <a:pt x="570" y="794"/>
                  </a:lnTo>
                  <a:lnTo>
                    <a:pt x="569" y="797"/>
                  </a:lnTo>
                  <a:lnTo>
                    <a:pt x="569" y="797"/>
                  </a:lnTo>
                  <a:close/>
                  <a:moveTo>
                    <a:pt x="688" y="146"/>
                  </a:moveTo>
                  <a:lnTo>
                    <a:pt x="688" y="146"/>
                  </a:lnTo>
                  <a:lnTo>
                    <a:pt x="683" y="144"/>
                  </a:lnTo>
                  <a:lnTo>
                    <a:pt x="678" y="143"/>
                  </a:lnTo>
                  <a:lnTo>
                    <a:pt x="674" y="144"/>
                  </a:lnTo>
                  <a:lnTo>
                    <a:pt x="670" y="147"/>
                  </a:lnTo>
                  <a:lnTo>
                    <a:pt x="670" y="147"/>
                  </a:lnTo>
                  <a:lnTo>
                    <a:pt x="674" y="150"/>
                  </a:lnTo>
                  <a:lnTo>
                    <a:pt x="678" y="150"/>
                  </a:lnTo>
                  <a:lnTo>
                    <a:pt x="683" y="149"/>
                  </a:lnTo>
                  <a:lnTo>
                    <a:pt x="688" y="146"/>
                  </a:lnTo>
                  <a:lnTo>
                    <a:pt x="688" y="146"/>
                  </a:lnTo>
                  <a:close/>
                  <a:moveTo>
                    <a:pt x="580" y="687"/>
                  </a:moveTo>
                  <a:lnTo>
                    <a:pt x="580" y="687"/>
                  </a:lnTo>
                  <a:lnTo>
                    <a:pt x="577" y="689"/>
                  </a:lnTo>
                  <a:lnTo>
                    <a:pt x="577" y="689"/>
                  </a:lnTo>
                  <a:lnTo>
                    <a:pt x="579" y="693"/>
                  </a:lnTo>
                  <a:lnTo>
                    <a:pt x="580" y="695"/>
                  </a:lnTo>
                  <a:lnTo>
                    <a:pt x="580" y="695"/>
                  </a:lnTo>
                  <a:lnTo>
                    <a:pt x="584" y="697"/>
                  </a:lnTo>
                  <a:lnTo>
                    <a:pt x="590" y="697"/>
                  </a:lnTo>
                  <a:lnTo>
                    <a:pt x="590" y="697"/>
                  </a:lnTo>
                  <a:lnTo>
                    <a:pt x="588" y="693"/>
                  </a:lnTo>
                  <a:lnTo>
                    <a:pt x="587" y="690"/>
                  </a:lnTo>
                  <a:lnTo>
                    <a:pt x="587" y="690"/>
                  </a:lnTo>
                  <a:lnTo>
                    <a:pt x="584" y="689"/>
                  </a:lnTo>
                  <a:lnTo>
                    <a:pt x="580" y="687"/>
                  </a:lnTo>
                  <a:lnTo>
                    <a:pt x="580" y="687"/>
                  </a:lnTo>
                  <a:close/>
                  <a:moveTo>
                    <a:pt x="580" y="277"/>
                  </a:moveTo>
                  <a:lnTo>
                    <a:pt x="580" y="277"/>
                  </a:lnTo>
                  <a:lnTo>
                    <a:pt x="586" y="272"/>
                  </a:lnTo>
                  <a:lnTo>
                    <a:pt x="587" y="269"/>
                  </a:lnTo>
                  <a:lnTo>
                    <a:pt x="586" y="265"/>
                  </a:lnTo>
                  <a:lnTo>
                    <a:pt x="581" y="261"/>
                  </a:lnTo>
                  <a:lnTo>
                    <a:pt x="581" y="261"/>
                  </a:lnTo>
                  <a:lnTo>
                    <a:pt x="580" y="277"/>
                  </a:lnTo>
                  <a:lnTo>
                    <a:pt x="580" y="277"/>
                  </a:lnTo>
                  <a:close/>
                  <a:moveTo>
                    <a:pt x="717" y="852"/>
                  </a:moveTo>
                  <a:lnTo>
                    <a:pt x="717" y="852"/>
                  </a:lnTo>
                  <a:lnTo>
                    <a:pt x="716" y="856"/>
                  </a:lnTo>
                  <a:lnTo>
                    <a:pt x="714" y="859"/>
                  </a:lnTo>
                  <a:lnTo>
                    <a:pt x="714" y="862"/>
                  </a:lnTo>
                  <a:lnTo>
                    <a:pt x="717" y="864"/>
                  </a:lnTo>
                  <a:lnTo>
                    <a:pt x="717" y="864"/>
                  </a:lnTo>
                  <a:lnTo>
                    <a:pt x="720" y="864"/>
                  </a:lnTo>
                  <a:lnTo>
                    <a:pt x="723" y="864"/>
                  </a:lnTo>
                  <a:lnTo>
                    <a:pt x="723" y="864"/>
                  </a:lnTo>
                  <a:lnTo>
                    <a:pt x="724" y="860"/>
                  </a:lnTo>
                  <a:lnTo>
                    <a:pt x="723" y="857"/>
                  </a:lnTo>
                  <a:lnTo>
                    <a:pt x="717" y="852"/>
                  </a:lnTo>
                  <a:lnTo>
                    <a:pt x="717" y="852"/>
                  </a:lnTo>
                  <a:close/>
                  <a:moveTo>
                    <a:pt x="597" y="808"/>
                  </a:moveTo>
                  <a:lnTo>
                    <a:pt x="597" y="808"/>
                  </a:lnTo>
                  <a:lnTo>
                    <a:pt x="590" y="812"/>
                  </a:lnTo>
                  <a:lnTo>
                    <a:pt x="587" y="813"/>
                  </a:lnTo>
                  <a:lnTo>
                    <a:pt x="587" y="817"/>
                  </a:lnTo>
                  <a:lnTo>
                    <a:pt x="587" y="817"/>
                  </a:lnTo>
                  <a:lnTo>
                    <a:pt x="593" y="817"/>
                  </a:lnTo>
                  <a:lnTo>
                    <a:pt x="595" y="817"/>
                  </a:lnTo>
                  <a:lnTo>
                    <a:pt x="597" y="813"/>
                  </a:lnTo>
                  <a:lnTo>
                    <a:pt x="597" y="808"/>
                  </a:lnTo>
                  <a:lnTo>
                    <a:pt x="597" y="808"/>
                  </a:lnTo>
                  <a:close/>
                  <a:moveTo>
                    <a:pt x="1256" y="736"/>
                  </a:moveTo>
                  <a:lnTo>
                    <a:pt x="1256" y="736"/>
                  </a:lnTo>
                  <a:lnTo>
                    <a:pt x="1259" y="731"/>
                  </a:lnTo>
                  <a:lnTo>
                    <a:pt x="1259" y="729"/>
                  </a:lnTo>
                  <a:lnTo>
                    <a:pt x="1256" y="723"/>
                  </a:lnTo>
                  <a:lnTo>
                    <a:pt x="1256" y="723"/>
                  </a:lnTo>
                  <a:lnTo>
                    <a:pt x="1253" y="722"/>
                  </a:lnTo>
                  <a:lnTo>
                    <a:pt x="1250" y="722"/>
                  </a:lnTo>
                  <a:lnTo>
                    <a:pt x="1250" y="722"/>
                  </a:lnTo>
                  <a:lnTo>
                    <a:pt x="1247" y="723"/>
                  </a:lnTo>
                  <a:lnTo>
                    <a:pt x="1247" y="726"/>
                  </a:lnTo>
                  <a:lnTo>
                    <a:pt x="1247" y="726"/>
                  </a:lnTo>
                  <a:lnTo>
                    <a:pt x="1252" y="730"/>
                  </a:lnTo>
                  <a:lnTo>
                    <a:pt x="1256" y="736"/>
                  </a:lnTo>
                  <a:lnTo>
                    <a:pt x="1256" y="736"/>
                  </a:lnTo>
                  <a:close/>
                  <a:moveTo>
                    <a:pt x="885" y="985"/>
                  </a:moveTo>
                  <a:lnTo>
                    <a:pt x="885" y="985"/>
                  </a:lnTo>
                  <a:lnTo>
                    <a:pt x="892" y="988"/>
                  </a:lnTo>
                  <a:lnTo>
                    <a:pt x="897" y="989"/>
                  </a:lnTo>
                  <a:lnTo>
                    <a:pt x="899" y="986"/>
                  </a:lnTo>
                  <a:lnTo>
                    <a:pt x="900" y="982"/>
                  </a:lnTo>
                  <a:lnTo>
                    <a:pt x="900" y="982"/>
                  </a:lnTo>
                  <a:lnTo>
                    <a:pt x="897" y="982"/>
                  </a:lnTo>
                  <a:lnTo>
                    <a:pt x="893" y="982"/>
                  </a:lnTo>
                  <a:lnTo>
                    <a:pt x="889" y="982"/>
                  </a:lnTo>
                  <a:lnTo>
                    <a:pt x="885" y="985"/>
                  </a:lnTo>
                  <a:lnTo>
                    <a:pt x="885" y="985"/>
                  </a:lnTo>
                  <a:close/>
                  <a:moveTo>
                    <a:pt x="521" y="1018"/>
                  </a:moveTo>
                  <a:lnTo>
                    <a:pt x="521" y="1018"/>
                  </a:lnTo>
                  <a:lnTo>
                    <a:pt x="518" y="1019"/>
                  </a:lnTo>
                  <a:lnTo>
                    <a:pt x="516" y="1022"/>
                  </a:lnTo>
                  <a:lnTo>
                    <a:pt x="516" y="1025"/>
                  </a:lnTo>
                  <a:lnTo>
                    <a:pt x="518" y="1028"/>
                  </a:lnTo>
                  <a:lnTo>
                    <a:pt x="518" y="1028"/>
                  </a:lnTo>
                  <a:lnTo>
                    <a:pt x="521" y="1029"/>
                  </a:lnTo>
                  <a:lnTo>
                    <a:pt x="523" y="1029"/>
                  </a:lnTo>
                  <a:lnTo>
                    <a:pt x="523" y="1029"/>
                  </a:lnTo>
                  <a:lnTo>
                    <a:pt x="525" y="1026"/>
                  </a:lnTo>
                  <a:lnTo>
                    <a:pt x="526" y="1024"/>
                  </a:lnTo>
                  <a:lnTo>
                    <a:pt x="525" y="1021"/>
                  </a:lnTo>
                  <a:lnTo>
                    <a:pt x="522" y="1018"/>
                  </a:lnTo>
                  <a:lnTo>
                    <a:pt x="522" y="1018"/>
                  </a:lnTo>
                  <a:lnTo>
                    <a:pt x="521" y="1018"/>
                  </a:lnTo>
                  <a:lnTo>
                    <a:pt x="521" y="1018"/>
                  </a:lnTo>
                  <a:close/>
                  <a:moveTo>
                    <a:pt x="554" y="171"/>
                  </a:moveTo>
                  <a:lnTo>
                    <a:pt x="554" y="171"/>
                  </a:lnTo>
                  <a:lnTo>
                    <a:pt x="540" y="185"/>
                  </a:lnTo>
                  <a:lnTo>
                    <a:pt x="540" y="185"/>
                  </a:lnTo>
                  <a:lnTo>
                    <a:pt x="547" y="185"/>
                  </a:lnTo>
                  <a:lnTo>
                    <a:pt x="551" y="182"/>
                  </a:lnTo>
                  <a:lnTo>
                    <a:pt x="554" y="178"/>
                  </a:lnTo>
                  <a:lnTo>
                    <a:pt x="554" y="171"/>
                  </a:lnTo>
                  <a:lnTo>
                    <a:pt x="554" y="171"/>
                  </a:lnTo>
                  <a:close/>
                  <a:moveTo>
                    <a:pt x="1260" y="315"/>
                  </a:moveTo>
                  <a:lnTo>
                    <a:pt x="1260" y="315"/>
                  </a:lnTo>
                  <a:lnTo>
                    <a:pt x="1265" y="316"/>
                  </a:lnTo>
                  <a:lnTo>
                    <a:pt x="1270" y="316"/>
                  </a:lnTo>
                  <a:lnTo>
                    <a:pt x="1272" y="316"/>
                  </a:lnTo>
                  <a:lnTo>
                    <a:pt x="1274" y="313"/>
                  </a:lnTo>
                  <a:lnTo>
                    <a:pt x="1274" y="313"/>
                  </a:lnTo>
                  <a:lnTo>
                    <a:pt x="1272" y="311"/>
                  </a:lnTo>
                  <a:lnTo>
                    <a:pt x="1270" y="308"/>
                  </a:lnTo>
                  <a:lnTo>
                    <a:pt x="1270" y="308"/>
                  </a:lnTo>
                  <a:lnTo>
                    <a:pt x="1260" y="315"/>
                  </a:lnTo>
                  <a:lnTo>
                    <a:pt x="1260" y="315"/>
                  </a:lnTo>
                  <a:close/>
                  <a:moveTo>
                    <a:pt x="1661" y="679"/>
                  </a:moveTo>
                  <a:lnTo>
                    <a:pt x="1661" y="679"/>
                  </a:lnTo>
                  <a:lnTo>
                    <a:pt x="1667" y="673"/>
                  </a:lnTo>
                  <a:lnTo>
                    <a:pt x="1668" y="669"/>
                  </a:lnTo>
                  <a:lnTo>
                    <a:pt x="1668" y="668"/>
                  </a:lnTo>
                  <a:lnTo>
                    <a:pt x="1667" y="666"/>
                  </a:lnTo>
                  <a:lnTo>
                    <a:pt x="1660" y="665"/>
                  </a:lnTo>
                  <a:lnTo>
                    <a:pt x="1660" y="665"/>
                  </a:lnTo>
                  <a:lnTo>
                    <a:pt x="1661" y="679"/>
                  </a:lnTo>
                  <a:lnTo>
                    <a:pt x="1661" y="679"/>
                  </a:lnTo>
                  <a:close/>
                  <a:moveTo>
                    <a:pt x="954" y="816"/>
                  </a:moveTo>
                  <a:lnTo>
                    <a:pt x="954" y="816"/>
                  </a:lnTo>
                  <a:lnTo>
                    <a:pt x="948" y="813"/>
                  </a:lnTo>
                  <a:lnTo>
                    <a:pt x="946" y="812"/>
                  </a:lnTo>
                  <a:lnTo>
                    <a:pt x="946" y="812"/>
                  </a:lnTo>
                  <a:lnTo>
                    <a:pt x="943" y="815"/>
                  </a:lnTo>
                  <a:lnTo>
                    <a:pt x="940" y="817"/>
                  </a:lnTo>
                  <a:lnTo>
                    <a:pt x="940" y="817"/>
                  </a:lnTo>
                  <a:lnTo>
                    <a:pt x="941" y="820"/>
                  </a:lnTo>
                  <a:lnTo>
                    <a:pt x="943" y="821"/>
                  </a:lnTo>
                  <a:lnTo>
                    <a:pt x="943" y="821"/>
                  </a:lnTo>
                  <a:lnTo>
                    <a:pt x="954" y="816"/>
                  </a:lnTo>
                  <a:lnTo>
                    <a:pt x="954" y="816"/>
                  </a:lnTo>
                  <a:close/>
                  <a:moveTo>
                    <a:pt x="741" y="450"/>
                  </a:moveTo>
                  <a:lnTo>
                    <a:pt x="741" y="450"/>
                  </a:lnTo>
                  <a:lnTo>
                    <a:pt x="746" y="452"/>
                  </a:lnTo>
                  <a:lnTo>
                    <a:pt x="746" y="452"/>
                  </a:lnTo>
                  <a:lnTo>
                    <a:pt x="750" y="442"/>
                  </a:lnTo>
                  <a:lnTo>
                    <a:pt x="750" y="442"/>
                  </a:lnTo>
                  <a:lnTo>
                    <a:pt x="745" y="439"/>
                  </a:lnTo>
                  <a:lnTo>
                    <a:pt x="745" y="439"/>
                  </a:lnTo>
                  <a:lnTo>
                    <a:pt x="741" y="450"/>
                  </a:lnTo>
                  <a:lnTo>
                    <a:pt x="741" y="450"/>
                  </a:lnTo>
                  <a:close/>
                  <a:moveTo>
                    <a:pt x="1340" y="859"/>
                  </a:moveTo>
                  <a:lnTo>
                    <a:pt x="1340" y="859"/>
                  </a:lnTo>
                  <a:lnTo>
                    <a:pt x="1328" y="867"/>
                  </a:lnTo>
                  <a:lnTo>
                    <a:pt x="1328" y="867"/>
                  </a:lnTo>
                  <a:lnTo>
                    <a:pt x="1336" y="869"/>
                  </a:lnTo>
                  <a:lnTo>
                    <a:pt x="1339" y="869"/>
                  </a:lnTo>
                  <a:lnTo>
                    <a:pt x="1340" y="866"/>
                  </a:lnTo>
                  <a:lnTo>
                    <a:pt x="1340" y="859"/>
                  </a:lnTo>
                  <a:lnTo>
                    <a:pt x="1340" y="859"/>
                  </a:lnTo>
                  <a:close/>
                  <a:moveTo>
                    <a:pt x="1631" y="89"/>
                  </a:moveTo>
                  <a:lnTo>
                    <a:pt x="1631" y="89"/>
                  </a:lnTo>
                  <a:lnTo>
                    <a:pt x="1625" y="88"/>
                  </a:lnTo>
                  <a:lnTo>
                    <a:pt x="1621" y="89"/>
                  </a:lnTo>
                  <a:lnTo>
                    <a:pt x="1617" y="90"/>
                  </a:lnTo>
                  <a:lnTo>
                    <a:pt x="1612" y="93"/>
                  </a:lnTo>
                  <a:lnTo>
                    <a:pt x="1612" y="93"/>
                  </a:lnTo>
                  <a:lnTo>
                    <a:pt x="1618" y="95"/>
                  </a:lnTo>
                  <a:lnTo>
                    <a:pt x="1623" y="93"/>
                  </a:lnTo>
                  <a:lnTo>
                    <a:pt x="1627" y="92"/>
                  </a:lnTo>
                  <a:lnTo>
                    <a:pt x="1631" y="89"/>
                  </a:lnTo>
                  <a:lnTo>
                    <a:pt x="1631" y="89"/>
                  </a:lnTo>
                  <a:close/>
                  <a:moveTo>
                    <a:pt x="768" y="927"/>
                  </a:moveTo>
                  <a:lnTo>
                    <a:pt x="768" y="927"/>
                  </a:lnTo>
                  <a:lnTo>
                    <a:pt x="766" y="931"/>
                  </a:lnTo>
                  <a:lnTo>
                    <a:pt x="766" y="934"/>
                  </a:lnTo>
                  <a:lnTo>
                    <a:pt x="766" y="934"/>
                  </a:lnTo>
                  <a:lnTo>
                    <a:pt x="768" y="936"/>
                  </a:lnTo>
                  <a:lnTo>
                    <a:pt x="773" y="939"/>
                  </a:lnTo>
                  <a:lnTo>
                    <a:pt x="773" y="939"/>
                  </a:lnTo>
                  <a:lnTo>
                    <a:pt x="775" y="938"/>
                  </a:lnTo>
                  <a:lnTo>
                    <a:pt x="777" y="935"/>
                  </a:lnTo>
                  <a:lnTo>
                    <a:pt x="777" y="935"/>
                  </a:lnTo>
                  <a:lnTo>
                    <a:pt x="774" y="932"/>
                  </a:lnTo>
                  <a:lnTo>
                    <a:pt x="768" y="927"/>
                  </a:lnTo>
                  <a:lnTo>
                    <a:pt x="768" y="927"/>
                  </a:lnTo>
                  <a:close/>
                  <a:moveTo>
                    <a:pt x="120" y="370"/>
                  </a:moveTo>
                  <a:lnTo>
                    <a:pt x="120" y="370"/>
                  </a:lnTo>
                  <a:lnTo>
                    <a:pt x="127" y="365"/>
                  </a:lnTo>
                  <a:lnTo>
                    <a:pt x="127" y="362"/>
                  </a:lnTo>
                  <a:lnTo>
                    <a:pt x="127" y="359"/>
                  </a:lnTo>
                  <a:lnTo>
                    <a:pt x="127" y="359"/>
                  </a:lnTo>
                  <a:lnTo>
                    <a:pt x="123" y="360"/>
                  </a:lnTo>
                  <a:lnTo>
                    <a:pt x="120" y="363"/>
                  </a:lnTo>
                  <a:lnTo>
                    <a:pt x="120" y="366"/>
                  </a:lnTo>
                  <a:lnTo>
                    <a:pt x="120" y="370"/>
                  </a:lnTo>
                  <a:lnTo>
                    <a:pt x="120" y="370"/>
                  </a:lnTo>
                  <a:close/>
                  <a:moveTo>
                    <a:pt x="1228" y="151"/>
                  </a:moveTo>
                  <a:lnTo>
                    <a:pt x="1228" y="151"/>
                  </a:lnTo>
                  <a:lnTo>
                    <a:pt x="1223" y="139"/>
                  </a:lnTo>
                  <a:lnTo>
                    <a:pt x="1223" y="139"/>
                  </a:lnTo>
                  <a:lnTo>
                    <a:pt x="1220" y="144"/>
                  </a:lnTo>
                  <a:lnTo>
                    <a:pt x="1218" y="147"/>
                  </a:lnTo>
                  <a:lnTo>
                    <a:pt x="1221" y="150"/>
                  </a:lnTo>
                  <a:lnTo>
                    <a:pt x="1228" y="151"/>
                  </a:lnTo>
                  <a:lnTo>
                    <a:pt x="1228" y="151"/>
                  </a:lnTo>
                  <a:close/>
                  <a:moveTo>
                    <a:pt x="685" y="848"/>
                  </a:moveTo>
                  <a:lnTo>
                    <a:pt x="685" y="848"/>
                  </a:lnTo>
                  <a:lnTo>
                    <a:pt x="680" y="848"/>
                  </a:lnTo>
                  <a:lnTo>
                    <a:pt x="677" y="849"/>
                  </a:lnTo>
                  <a:lnTo>
                    <a:pt x="676" y="851"/>
                  </a:lnTo>
                  <a:lnTo>
                    <a:pt x="674" y="853"/>
                  </a:lnTo>
                  <a:lnTo>
                    <a:pt x="674" y="853"/>
                  </a:lnTo>
                  <a:lnTo>
                    <a:pt x="674" y="856"/>
                  </a:lnTo>
                  <a:lnTo>
                    <a:pt x="676" y="856"/>
                  </a:lnTo>
                  <a:lnTo>
                    <a:pt x="676" y="856"/>
                  </a:lnTo>
                  <a:lnTo>
                    <a:pt x="680" y="856"/>
                  </a:lnTo>
                  <a:lnTo>
                    <a:pt x="681" y="855"/>
                  </a:lnTo>
                  <a:lnTo>
                    <a:pt x="685" y="849"/>
                  </a:lnTo>
                  <a:lnTo>
                    <a:pt x="685" y="849"/>
                  </a:lnTo>
                  <a:lnTo>
                    <a:pt x="685" y="848"/>
                  </a:lnTo>
                  <a:lnTo>
                    <a:pt x="685" y="848"/>
                  </a:lnTo>
                  <a:close/>
                  <a:moveTo>
                    <a:pt x="695" y="1096"/>
                  </a:moveTo>
                  <a:lnTo>
                    <a:pt x="695" y="1096"/>
                  </a:lnTo>
                  <a:lnTo>
                    <a:pt x="691" y="1091"/>
                  </a:lnTo>
                  <a:lnTo>
                    <a:pt x="687" y="1091"/>
                  </a:lnTo>
                  <a:lnTo>
                    <a:pt x="684" y="1093"/>
                  </a:lnTo>
                  <a:lnTo>
                    <a:pt x="680" y="1097"/>
                  </a:lnTo>
                  <a:lnTo>
                    <a:pt x="680" y="1097"/>
                  </a:lnTo>
                  <a:lnTo>
                    <a:pt x="695" y="1096"/>
                  </a:lnTo>
                  <a:lnTo>
                    <a:pt x="695" y="1096"/>
                  </a:lnTo>
                  <a:close/>
                  <a:moveTo>
                    <a:pt x="814" y="824"/>
                  </a:moveTo>
                  <a:lnTo>
                    <a:pt x="814" y="824"/>
                  </a:lnTo>
                  <a:lnTo>
                    <a:pt x="814" y="819"/>
                  </a:lnTo>
                  <a:lnTo>
                    <a:pt x="814" y="816"/>
                  </a:lnTo>
                  <a:lnTo>
                    <a:pt x="811" y="815"/>
                  </a:lnTo>
                  <a:lnTo>
                    <a:pt x="806" y="813"/>
                  </a:lnTo>
                  <a:lnTo>
                    <a:pt x="806" y="813"/>
                  </a:lnTo>
                  <a:lnTo>
                    <a:pt x="806" y="817"/>
                  </a:lnTo>
                  <a:lnTo>
                    <a:pt x="807" y="820"/>
                  </a:lnTo>
                  <a:lnTo>
                    <a:pt x="810" y="823"/>
                  </a:lnTo>
                  <a:lnTo>
                    <a:pt x="814" y="824"/>
                  </a:lnTo>
                  <a:lnTo>
                    <a:pt x="814" y="824"/>
                  </a:lnTo>
                  <a:close/>
                  <a:moveTo>
                    <a:pt x="184" y="659"/>
                  </a:moveTo>
                  <a:lnTo>
                    <a:pt x="184" y="659"/>
                  </a:lnTo>
                  <a:lnTo>
                    <a:pt x="180" y="658"/>
                  </a:lnTo>
                  <a:lnTo>
                    <a:pt x="176" y="657"/>
                  </a:lnTo>
                  <a:lnTo>
                    <a:pt x="172" y="658"/>
                  </a:lnTo>
                  <a:lnTo>
                    <a:pt x="169" y="661"/>
                  </a:lnTo>
                  <a:lnTo>
                    <a:pt x="169" y="661"/>
                  </a:lnTo>
                  <a:lnTo>
                    <a:pt x="169" y="662"/>
                  </a:lnTo>
                  <a:lnTo>
                    <a:pt x="169" y="668"/>
                  </a:lnTo>
                  <a:lnTo>
                    <a:pt x="169" y="668"/>
                  </a:lnTo>
                  <a:lnTo>
                    <a:pt x="184" y="659"/>
                  </a:lnTo>
                  <a:lnTo>
                    <a:pt x="184" y="659"/>
                  </a:lnTo>
                  <a:close/>
                  <a:moveTo>
                    <a:pt x="1029" y="633"/>
                  </a:moveTo>
                  <a:lnTo>
                    <a:pt x="1029" y="633"/>
                  </a:lnTo>
                  <a:lnTo>
                    <a:pt x="1036" y="632"/>
                  </a:lnTo>
                  <a:lnTo>
                    <a:pt x="1040" y="630"/>
                  </a:lnTo>
                  <a:lnTo>
                    <a:pt x="1038" y="628"/>
                  </a:lnTo>
                  <a:lnTo>
                    <a:pt x="1036" y="622"/>
                  </a:lnTo>
                  <a:lnTo>
                    <a:pt x="1036" y="622"/>
                  </a:lnTo>
                  <a:lnTo>
                    <a:pt x="1029" y="633"/>
                  </a:lnTo>
                  <a:lnTo>
                    <a:pt x="1029" y="633"/>
                  </a:lnTo>
                  <a:close/>
                  <a:moveTo>
                    <a:pt x="698" y="226"/>
                  </a:moveTo>
                  <a:lnTo>
                    <a:pt x="698" y="226"/>
                  </a:lnTo>
                  <a:lnTo>
                    <a:pt x="691" y="230"/>
                  </a:lnTo>
                  <a:lnTo>
                    <a:pt x="688" y="233"/>
                  </a:lnTo>
                  <a:lnTo>
                    <a:pt x="688" y="233"/>
                  </a:lnTo>
                  <a:lnTo>
                    <a:pt x="689" y="234"/>
                  </a:lnTo>
                  <a:lnTo>
                    <a:pt x="694" y="239"/>
                  </a:lnTo>
                  <a:lnTo>
                    <a:pt x="694" y="239"/>
                  </a:lnTo>
                  <a:lnTo>
                    <a:pt x="698" y="226"/>
                  </a:lnTo>
                  <a:lnTo>
                    <a:pt x="698" y="226"/>
                  </a:lnTo>
                  <a:close/>
                  <a:moveTo>
                    <a:pt x="1474" y="456"/>
                  </a:moveTo>
                  <a:lnTo>
                    <a:pt x="1474" y="456"/>
                  </a:lnTo>
                  <a:lnTo>
                    <a:pt x="1468" y="459"/>
                  </a:lnTo>
                  <a:lnTo>
                    <a:pt x="1466" y="461"/>
                  </a:lnTo>
                  <a:lnTo>
                    <a:pt x="1465" y="464"/>
                  </a:lnTo>
                  <a:lnTo>
                    <a:pt x="1465" y="464"/>
                  </a:lnTo>
                  <a:lnTo>
                    <a:pt x="1470" y="466"/>
                  </a:lnTo>
                  <a:lnTo>
                    <a:pt x="1473" y="464"/>
                  </a:lnTo>
                  <a:lnTo>
                    <a:pt x="1476" y="461"/>
                  </a:lnTo>
                  <a:lnTo>
                    <a:pt x="1474" y="456"/>
                  </a:lnTo>
                  <a:lnTo>
                    <a:pt x="1474" y="456"/>
                  </a:lnTo>
                  <a:close/>
                  <a:moveTo>
                    <a:pt x="1090" y="1119"/>
                  </a:moveTo>
                  <a:lnTo>
                    <a:pt x="1090" y="1119"/>
                  </a:lnTo>
                  <a:lnTo>
                    <a:pt x="1083" y="1116"/>
                  </a:lnTo>
                  <a:lnTo>
                    <a:pt x="1080" y="1116"/>
                  </a:lnTo>
                  <a:lnTo>
                    <a:pt x="1076" y="1119"/>
                  </a:lnTo>
                  <a:lnTo>
                    <a:pt x="1076" y="1119"/>
                  </a:lnTo>
                  <a:lnTo>
                    <a:pt x="1080" y="1122"/>
                  </a:lnTo>
                  <a:lnTo>
                    <a:pt x="1083" y="1123"/>
                  </a:lnTo>
                  <a:lnTo>
                    <a:pt x="1085" y="1122"/>
                  </a:lnTo>
                  <a:lnTo>
                    <a:pt x="1090" y="1119"/>
                  </a:lnTo>
                  <a:lnTo>
                    <a:pt x="1090" y="1119"/>
                  </a:lnTo>
                  <a:close/>
                  <a:moveTo>
                    <a:pt x="1173" y="502"/>
                  </a:moveTo>
                  <a:lnTo>
                    <a:pt x="1173" y="502"/>
                  </a:lnTo>
                  <a:lnTo>
                    <a:pt x="1173" y="497"/>
                  </a:lnTo>
                  <a:lnTo>
                    <a:pt x="1171" y="495"/>
                  </a:lnTo>
                  <a:lnTo>
                    <a:pt x="1166" y="488"/>
                  </a:lnTo>
                  <a:lnTo>
                    <a:pt x="1166" y="488"/>
                  </a:lnTo>
                  <a:lnTo>
                    <a:pt x="1164" y="493"/>
                  </a:lnTo>
                  <a:lnTo>
                    <a:pt x="1166" y="496"/>
                  </a:lnTo>
                  <a:lnTo>
                    <a:pt x="1169" y="499"/>
                  </a:lnTo>
                  <a:lnTo>
                    <a:pt x="1173" y="502"/>
                  </a:lnTo>
                  <a:lnTo>
                    <a:pt x="1173" y="502"/>
                  </a:lnTo>
                  <a:close/>
                  <a:moveTo>
                    <a:pt x="593" y="641"/>
                  </a:moveTo>
                  <a:lnTo>
                    <a:pt x="593" y="641"/>
                  </a:lnTo>
                  <a:lnTo>
                    <a:pt x="586" y="655"/>
                  </a:lnTo>
                  <a:lnTo>
                    <a:pt x="586" y="655"/>
                  </a:lnTo>
                  <a:lnTo>
                    <a:pt x="591" y="655"/>
                  </a:lnTo>
                  <a:lnTo>
                    <a:pt x="594" y="655"/>
                  </a:lnTo>
                  <a:lnTo>
                    <a:pt x="594" y="654"/>
                  </a:lnTo>
                  <a:lnTo>
                    <a:pt x="595" y="650"/>
                  </a:lnTo>
                  <a:lnTo>
                    <a:pt x="593" y="641"/>
                  </a:lnTo>
                  <a:lnTo>
                    <a:pt x="593" y="641"/>
                  </a:lnTo>
                  <a:close/>
                  <a:moveTo>
                    <a:pt x="723" y="106"/>
                  </a:moveTo>
                  <a:lnTo>
                    <a:pt x="723" y="106"/>
                  </a:lnTo>
                  <a:lnTo>
                    <a:pt x="725" y="108"/>
                  </a:lnTo>
                  <a:lnTo>
                    <a:pt x="727" y="111"/>
                  </a:lnTo>
                  <a:lnTo>
                    <a:pt x="730" y="111"/>
                  </a:lnTo>
                  <a:lnTo>
                    <a:pt x="734" y="110"/>
                  </a:lnTo>
                  <a:lnTo>
                    <a:pt x="734" y="110"/>
                  </a:lnTo>
                  <a:lnTo>
                    <a:pt x="735" y="108"/>
                  </a:lnTo>
                  <a:lnTo>
                    <a:pt x="734" y="106"/>
                  </a:lnTo>
                  <a:lnTo>
                    <a:pt x="734" y="106"/>
                  </a:lnTo>
                  <a:lnTo>
                    <a:pt x="732" y="103"/>
                  </a:lnTo>
                  <a:lnTo>
                    <a:pt x="730" y="103"/>
                  </a:lnTo>
                  <a:lnTo>
                    <a:pt x="727" y="103"/>
                  </a:lnTo>
                  <a:lnTo>
                    <a:pt x="723" y="106"/>
                  </a:lnTo>
                  <a:lnTo>
                    <a:pt x="723" y="106"/>
                  </a:lnTo>
                  <a:close/>
                  <a:moveTo>
                    <a:pt x="1121" y="1044"/>
                  </a:moveTo>
                  <a:lnTo>
                    <a:pt x="1121" y="1044"/>
                  </a:lnTo>
                  <a:lnTo>
                    <a:pt x="1116" y="1042"/>
                  </a:lnTo>
                  <a:lnTo>
                    <a:pt x="1113" y="1040"/>
                  </a:lnTo>
                  <a:lnTo>
                    <a:pt x="1110" y="1043"/>
                  </a:lnTo>
                  <a:lnTo>
                    <a:pt x="1108" y="1049"/>
                  </a:lnTo>
                  <a:lnTo>
                    <a:pt x="1108" y="1049"/>
                  </a:lnTo>
                  <a:lnTo>
                    <a:pt x="1121" y="1044"/>
                  </a:lnTo>
                  <a:lnTo>
                    <a:pt x="1121" y="1044"/>
                  </a:lnTo>
                  <a:close/>
                  <a:moveTo>
                    <a:pt x="266" y="403"/>
                  </a:moveTo>
                  <a:lnTo>
                    <a:pt x="266" y="403"/>
                  </a:lnTo>
                  <a:lnTo>
                    <a:pt x="280" y="403"/>
                  </a:lnTo>
                  <a:lnTo>
                    <a:pt x="280" y="403"/>
                  </a:lnTo>
                  <a:lnTo>
                    <a:pt x="273" y="391"/>
                  </a:lnTo>
                  <a:lnTo>
                    <a:pt x="273" y="391"/>
                  </a:lnTo>
                  <a:lnTo>
                    <a:pt x="266" y="403"/>
                  </a:lnTo>
                  <a:lnTo>
                    <a:pt x="266" y="403"/>
                  </a:lnTo>
                  <a:close/>
                  <a:moveTo>
                    <a:pt x="1335" y="61"/>
                  </a:moveTo>
                  <a:lnTo>
                    <a:pt x="1335" y="61"/>
                  </a:lnTo>
                  <a:lnTo>
                    <a:pt x="1339" y="59"/>
                  </a:lnTo>
                  <a:lnTo>
                    <a:pt x="1342" y="54"/>
                  </a:lnTo>
                  <a:lnTo>
                    <a:pt x="1342" y="52"/>
                  </a:lnTo>
                  <a:lnTo>
                    <a:pt x="1340" y="47"/>
                  </a:lnTo>
                  <a:lnTo>
                    <a:pt x="1340" y="47"/>
                  </a:lnTo>
                  <a:lnTo>
                    <a:pt x="1336" y="50"/>
                  </a:lnTo>
                  <a:lnTo>
                    <a:pt x="1333" y="53"/>
                  </a:lnTo>
                  <a:lnTo>
                    <a:pt x="1333" y="57"/>
                  </a:lnTo>
                  <a:lnTo>
                    <a:pt x="1335" y="61"/>
                  </a:lnTo>
                  <a:lnTo>
                    <a:pt x="1335" y="61"/>
                  </a:lnTo>
                  <a:close/>
                  <a:moveTo>
                    <a:pt x="298" y="993"/>
                  </a:moveTo>
                  <a:lnTo>
                    <a:pt x="298" y="993"/>
                  </a:lnTo>
                  <a:lnTo>
                    <a:pt x="303" y="993"/>
                  </a:lnTo>
                  <a:lnTo>
                    <a:pt x="307" y="992"/>
                  </a:lnTo>
                  <a:lnTo>
                    <a:pt x="310" y="990"/>
                  </a:lnTo>
                  <a:lnTo>
                    <a:pt x="313" y="986"/>
                  </a:lnTo>
                  <a:lnTo>
                    <a:pt x="313" y="986"/>
                  </a:lnTo>
                  <a:lnTo>
                    <a:pt x="307" y="985"/>
                  </a:lnTo>
                  <a:lnTo>
                    <a:pt x="303" y="986"/>
                  </a:lnTo>
                  <a:lnTo>
                    <a:pt x="300" y="989"/>
                  </a:lnTo>
                  <a:lnTo>
                    <a:pt x="298" y="993"/>
                  </a:lnTo>
                  <a:lnTo>
                    <a:pt x="298" y="993"/>
                  </a:lnTo>
                  <a:close/>
                  <a:moveTo>
                    <a:pt x="539" y="833"/>
                  </a:moveTo>
                  <a:lnTo>
                    <a:pt x="539" y="833"/>
                  </a:lnTo>
                  <a:lnTo>
                    <a:pt x="547" y="834"/>
                  </a:lnTo>
                  <a:lnTo>
                    <a:pt x="551" y="834"/>
                  </a:lnTo>
                  <a:lnTo>
                    <a:pt x="555" y="831"/>
                  </a:lnTo>
                  <a:lnTo>
                    <a:pt x="555" y="831"/>
                  </a:lnTo>
                  <a:lnTo>
                    <a:pt x="550" y="830"/>
                  </a:lnTo>
                  <a:lnTo>
                    <a:pt x="545" y="828"/>
                  </a:lnTo>
                  <a:lnTo>
                    <a:pt x="541" y="830"/>
                  </a:lnTo>
                  <a:lnTo>
                    <a:pt x="539" y="833"/>
                  </a:lnTo>
                  <a:lnTo>
                    <a:pt x="539" y="833"/>
                  </a:lnTo>
                  <a:close/>
                  <a:moveTo>
                    <a:pt x="1128" y="981"/>
                  </a:moveTo>
                  <a:lnTo>
                    <a:pt x="1128" y="981"/>
                  </a:lnTo>
                  <a:lnTo>
                    <a:pt x="1112" y="972"/>
                  </a:lnTo>
                  <a:lnTo>
                    <a:pt x="1112" y="972"/>
                  </a:lnTo>
                  <a:lnTo>
                    <a:pt x="1113" y="978"/>
                  </a:lnTo>
                  <a:lnTo>
                    <a:pt x="1115" y="981"/>
                  </a:lnTo>
                  <a:lnTo>
                    <a:pt x="1120" y="982"/>
                  </a:lnTo>
                  <a:lnTo>
                    <a:pt x="1128" y="981"/>
                  </a:lnTo>
                  <a:lnTo>
                    <a:pt x="1128" y="981"/>
                  </a:lnTo>
                  <a:close/>
                  <a:moveTo>
                    <a:pt x="1742" y="111"/>
                  </a:moveTo>
                  <a:lnTo>
                    <a:pt x="1742" y="111"/>
                  </a:lnTo>
                  <a:lnTo>
                    <a:pt x="1740" y="106"/>
                  </a:lnTo>
                  <a:lnTo>
                    <a:pt x="1739" y="103"/>
                  </a:lnTo>
                  <a:lnTo>
                    <a:pt x="1735" y="103"/>
                  </a:lnTo>
                  <a:lnTo>
                    <a:pt x="1729" y="104"/>
                  </a:lnTo>
                  <a:lnTo>
                    <a:pt x="1729" y="104"/>
                  </a:lnTo>
                  <a:lnTo>
                    <a:pt x="1742" y="111"/>
                  </a:lnTo>
                  <a:lnTo>
                    <a:pt x="1742" y="111"/>
                  </a:lnTo>
                  <a:close/>
                  <a:moveTo>
                    <a:pt x="350" y="731"/>
                  </a:moveTo>
                  <a:lnTo>
                    <a:pt x="350" y="731"/>
                  </a:lnTo>
                  <a:lnTo>
                    <a:pt x="352" y="727"/>
                  </a:lnTo>
                  <a:lnTo>
                    <a:pt x="353" y="725"/>
                  </a:lnTo>
                  <a:lnTo>
                    <a:pt x="352" y="720"/>
                  </a:lnTo>
                  <a:lnTo>
                    <a:pt x="347" y="719"/>
                  </a:lnTo>
                  <a:lnTo>
                    <a:pt x="347" y="719"/>
                  </a:lnTo>
                  <a:lnTo>
                    <a:pt x="345" y="722"/>
                  </a:lnTo>
                  <a:lnTo>
                    <a:pt x="345" y="725"/>
                  </a:lnTo>
                  <a:lnTo>
                    <a:pt x="346" y="727"/>
                  </a:lnTo>
                  <a:lnTo>
                    <a:pt x="350" y="731"/>
                  </a:lnTo>
                  <a:lnTo>
                    <a:pt x="350" y="731"/>
                  </a:lnTo>
                  <a:close/>
                  <a:moveTo>
                    <a:pt x="385" y="131"/>
                  </a:moveTo>
                  <a:lnTo>
                    <a:pt x="385" y="131"/>
                  </a:lnTo>
                  <a:lnTo>
                    <a:pt x="392" y="129"/>
                  </a:lnTo>
                  <a:lnTo>
                    <a:pt x="395" y="126"/>
                  </a:lnTo>
                  <a:lnTo>
                    <a:pt x="396" y="119"/>
                  </a:lnTo>
                  <a:lnTo>
                    <a:pt x="396" y="119"/>
                  </a:lnTo>
                  <a:lnTo>
                    <a:pt x="390" y="121"/>
                  </a:lnTo>
                  <a:lnTo>
                    <a:pt x="388" y="122"/>
                  </a:lnTo>
                  <a:lnTo>
                    <a:pt x="385" y="131"/>
                  </a:lnTo>
                  <a:lnTo>
                    <a:pt x="385" y="131"/>
                  </a:lnTo>
                  <a:close/>
                  <a:moveTo>
                    <a:pt x="615" y="1073"/>
                  </a:moveTo>
                  <a:lnTo>
                    <a:pt x="615" y="1073"/>
                  </a:lnTo>
                  <a:lnTo>
                    <a:pt x="622" y="1073"/>
                  </a:lnTo>
                  <a:lnTo>
                    <a:pt x="624" y="1072"/>
                  </a:lnTo>
                  <a:lnTo>
                    <a:pt x="626" y="1069"/>
                  </a:lnTo>
                  <a:lnTo>
                    <a:pt x="627" y="1065"/>
                  </a:lnTo>
                  <a:lnTo>
                    <a:pt x="627" y="1065"/>
                  </a:lnTo>
                  <a:lnTo>
                    <a:pt x="622" y="1065"/>
                  </a:lnTo>
                  <a:lnTo>
                    <a:pt x="619" y="1068"/>
                  </a:lnTo>
                  <a:lnTo>
                    <a:pt x="615" y="1073"/>
                  </a:lnTo>
                  <a:lnTo>
                    <a:pt x="615" y="1073"/>
                  </a:lnTo>
                  <a:close/>
                  <a:moveTo>
                    <a:pt x="417" y="370"/>
                  </a:moveTo>
                  <a:lnTo>
                    <a:pt x="417" y="370"/>
                  </a:lnTo>
                  <a:lnTo>
                    <a:pt x="414" y="377"/>
                  </a:lnTo>
                  <a:lnTo>
                    <a:pt x="414" y="381"/>
                  </a:lnTo>
                  <a:lnTo>
                    <a:pt x="417" y="381"/>
                  </a:lnTo>
                  <a:lnTo>
                    <a:pt x="424" y="381"/>
                  </a:lnTo>
                  <a:lnTo>
                    <a:pt x="424" y="381"/>
                  </a:lnTo>
                  <a:lnTo>
                    <a:pt x="417" y="370"/>
                  </a:lnTo>
                  <a:lnTo>
                    <a:pt x="417" y="370"/>
                  </a:lnTo>
                  <a:close/>
                  <a:moveTo>
                    <a:pt x="431" y="430"/>
                  </a:moveTo>
                  <a:lnTo>
                    <a:pt x="431" y="430"/>
                  </a:lnTo>
                  <a:lnTo>
                    <a:pt x="435" y="431"/>
                  </a:lnTo>
                  <a:lnTo>
                    <a:pt x="437" y="432"/>
                  </a:lnTo>
                  <a:lnTo>
                    <a:pt x="437" y="432"/>
                  </a:lnTo>
                  <a:lnTo>
                    <a:pt x="440" y="431"/>
                  </a:lnTo>
                  <a:lnTo>
                    <a:pt x="442" y="428"/>
                  </a:lnTo>
                  <a:lnTo>
                    <a:pt x="442" y="428"/>
                  </a:lnTo>
                  <a:lnTo>
                    <a:pt x="440" y="427"/>
                  </a:lnTo>
                  <a:lnTo>
                    <a:pt x="437" y="425"/>
                  </a:lnTo>
                  <a:lnTo>
                    <a:pt x="437" y="425"/>
                  </a:lnTo>
                  <a:lnTo>
                    <a:pt x="435" y="427"/>
                  </a:lnTo>
                  <a:lnTo>
                    <a:pt x="431" y="430"/>
                  </a:lnTo>
                  <a:lnTo>
                    <a:pt x="431" y="430"/>
                  </a:lnTo>
                  <a:close/>
                  <a:moveTo>
                    <a:pt x="1378" y="910"/>
                  </a:moveTo>
                  <a:lnTo>
                    <a:pt x="1378" y="910"/>
                  </a:lnTo>
                  <a:lnTo>
                    <a:pt x="1393" y="907"/>
                  </a:lnTo>
                  <a:lnTo>
                    <a:pt x="1393" y="907"/>
                  </a:lnTo>
                  <a:lnTo>
                    <a:pt x="1389" y="905"/>
                  </a:lnTo>
                  <a:lnTo>
                    <a:pt x="1385" y="903"/>
                  </a:lnTo>
                  <a:lnTo>
                    <a:pt x="1380" y="906"/>
                  </a:lnTo>
                  <a:lnTo>
                    <a:pt x="1378" y="910"/>
                  </a:lnTo>
                  <a:lnTo>
                    <a:pt x="1378" y="910"/>
                  </a:lnTo>
                  <a:close/>
                  <a:moveTo>
                    <a:pt x="962" y="603"/>
                  </a:moveTo>
                  <a:lnTo>
                    <a:pt x="962" y="603"/>
                  </a:lnTo>
                  <a:lnTo>
                    <a:pt x="958" y="601"/>
                  </a:lnTo>
                  <a:lnTo>
                    <a:pt x="953" y="601"/>
                  </a:lnTo>
                  <a:lnTo>
                    <a:pt x="948" y="603"/>
                  </a:lnTo>
                  <a:lnTo>
                    <a:pt x="944" y="605"/>
                  </a:lnTo>
                  <a:lnTo>
                    <a:pt x="944" y="605"/>
                  </a:lnTo>
                  <a:lnTo>
                    <a:pt x="948" y="607"/>
                  </a:lnTo>
                  <a:lnTo>
                    <a:pt x="954" y="607"/>
                  </a:lnTo>
                  <a:lnTo>
                    <a:pt x="958" y="607"/>
                  </a:lnTo>
                  <a:lnTo>
                    <a:pt x="962" y="603"/>
                  </a:lnTo>
                  <a:lnTo>
                    <a:pt x="962" y="603"/>
                  </a:lnTo>
                  <a:close/>
                  <a:moveTo>
                    <a:pt x="1476" y="586"/>
                  </a:moveTo>
                  <a:lnTo>
                    <a:pt x="1476" y="586"/>
                  </a:lnTo>
                  <a:lnTo>
                    <a:pt x="1472" y="587"/>
                  </a:lnTo>
                  <a:lnTo>
                    <a:pt x="1469" y="590"/>
                  </a:lnTo>
                  <a:lnTo>
                    <a:pt x="1469" y="592"/>
                  </a:lnTo>
                  <a:lnTo>
                    <a:pt x="1469" y="594"/>
                  </a:lnTo>
                  <a:lnTo>
                    <a:pt x="1469" y="594"/>
                  </a:lnTo>
                  <a:lnTo>
                    <a:pt x="1470" y="597"/>
                  </a:lnTo>
                  <a:lnTo>
                    <a:pt x="1473" y="600"/>
                  </a:lnTo>
                  <a:lnTo>
                    <a:pt x="1473" y="600"/>
                  </a:lnTo>
                  <a:lnTo>
                    <a:pt x="1476" y="599"/>
                  </a:lnTo>
                  <a:lnTo>
                    <a:pt x="1476" y="599"/>
                  </a:lnTo>
                  <a:lnTo>
                    <a:pt x="1476" y="586"/>
                  </a:lnTo>
                  <a:lnTo>
                    <a:pt x="1476" y="586"/>
                  </a:lnTo>
                  <a:close/>
                  <a:moveTo>
                    <a:pt x="494" y="248"/>
                  </a:moveTo>
                  <a:lnTo>
                    <a:pt x="494" y="248"/>
                  </a:lnTo>
                  <a:lnTo>
                    <a:pt x="487" y="247"/>
                  </a:lnTo>
                  <a:lnTo>
                    <a:pt x="483" y="247"/>
                  </a:lnTo>
                  <a:lnTo>
                    <a:pt x="480" y="248"/>
                  </a:lnTo>
                  <a:lnTo>
                    <a:pt x="480" y="248"/>
                  </a:lnTo>
                  <a:lnTo>
                    <a:pt x="480" y="251"/>
                  </a:lnTo>
                  <a:lnTo>
                    <a:pt x="482" y="252"/>
                  </a:lnTo>
                  <a:lnTo>
                    <a:pt x="482" y="252"/>
                  </a:lnTo>
                  <a:lnTo>
                    <a:pt x="485" y="254"/>
                  </a:lnTo>
                  <a:lnTo>
                    <a:pt x="489" y="254"/>
                  </a:lnTo>
                  <a:lnTo>
                    <a:pt x="491" y="252"/>
                  </a:lnTo>
                  <a:lnTo>
                    <a:pt x="494" y="248"/>
                  </a:lnTo>
                  <a:lnTo>
                    <a:pt x="494" y="248"/>
                  </a:lnTo>
                  <a:close/>
                  <a:moveTo>
                    <a:pt x="2056" y="319"/>
                  </a:moveTo>
                  <a:lnTo>
                    <a:pt x="2056" y="319"/>
                  </a:lnTo>
                  <a:lnTo>
                    <a:pt x="2062" y="319"/>
                  </a:lnTo>
                  <a:lnTo>
                    <a:pt x="2066" y="319"/>
                  </a:lnTo>
                  <a:lnTo>
                    <a:pt x="2066" y="319"/>
                  </a:lnTo>
                  <a:lnTo>
                    <a:pt x="2068" y="316"/>
                  </a:lnTo>
                  <a:lnTo>
                    <a:pt x="2070" y="313"/>
                  </a:lnTo>
                  <a:lnTo>
                    <a:pt x="2070" y="311"/>
                  </a:lnTo>
                  <a:lnTo>
                    <a:pt x="2068" y="306"/>
                  </a:lnTo>
                  <a:lnTo>
                    <a:pt x="2068" y="306"/>
                  </a:lnTo>
                  <a:lnTo>
                    <a:pt x="2056" y="319"/>
                  </a:lnTo>
                  <a:lnTo>
                    <a:pt x="2056" y="319"/>
                  </a:lnTo>
                  <a:close/>
                  <a:moveTo>
                    <a:pt x="623" y="509"/>
                  </a:moveTo>
                  <a:lnTo>
                    <a:pt x="623" y="509"/>
                  </a:lnTo>
                  <a:lnTo>
                    <a:pt x="617" y="506"/>
                  </a:lnTo>
                  <a:lnTo>
                    <a:pt x="613" y="506"/>
                  </a:lnTo>
                  <a:lnTo>
                    <a:pt x="611" y="507"/>
                  </a:lnTo>
                  <a:lnTo>
                    <a:pt x="608" y="510"/>
                  </a:lnTo>
                  <a:lnTo>
                    <a:pt x="608" y="510"/>
                  </a:lnTo>
                  <a:lnTo>
                    <a:pt x="608" y="511"/>
                  </a:lnTo>
                  <a:lnTo>
                    <a:pt x="611" y="515"/>
                  </a:lnTo>
                  <a:lnTo>
                    <a:pt x="611" y="515"/>
                  </a:lnTo>
                  <a:lnTo>
                    <a:pt x="616" y="510"/>
                  </a:lnTo>
                  <a:lnTo>
                    <a:pt x="616" y="510"/>
                  </a:lnTo>
                  <a:lnTo>
                    <a:pt x="623" y="509"/>
                  </a:lnTo>
                  <a:lnTo>
                    <a:pt x="623" y="509"/>
                  </a:lnTo>
                  <a:close/>
                  <a:moveTo>
                    <a:pt x="815" y="380"/>
                  </a:moveTo>
                  <a:lnTo>
                    <a:pt x="815" y="380"/>
                  </a:lnTo>
                  <a:lnTo>
                    <a:pt x="807" y="381"/>
                  </a:lnTo>
                  <a:lnTo>
                    <a:pt x="804" y="383"/>
                  </a:lnTo>
                  <a:lnTo>
                    <a:pt x="804" y="385"/>
                  </a:lnTo>
                  <a:lnTo>
                    <a:pt x="807" y="391"/>
                  </a:lnTo>
                  <a:lnTo>
                    <a:pt x="807" y="391"/>
                  </a:lnTo>
                  <a:lnTo>
                    <a:pt x="815" y="380"/>
                  </a:lnTo>
                  <a:lnTo>
                    <a:pt x="815" y="380"/>
                  </a:lnTo>
                  <a:close/>
                  <a:moveTo>
                    <a:pt x="814" y="1076"/>
                  </a:moveTo>
                  <a:lnTo>
                    <a:pt x="814" y="1076"/>
                  </a:lnTo>
                  <a:lnTo>
                    <a:pt x="809" y="1073"/>
                  </a:lnTo>
                  <a:lnTo>
                    <a:pt x="806" y="1075"/>
                  </a:lnTo>
                  <a:lnTo>
                    <a:pt x="804" y="1076"/>
                  </a:lnTo>
                  <a:lnTo>
                    <a:pt x="804" y="1076"/>
                  </a:lnTo>
                  <a:lnTo>
                    <a:pt x="804" y="1079"/>
                  </a:lnTo>
                  <a:lnTo>
                    <a:pt x="806" y="1080"/>
                  </a:lnTo>
                  <a:lnTo>
                    <a:pt x="806" y="1080"/>
                  </a:lnTo>
                  <a:lnTo>
                    <a:pt x="809" y="1080"/>
                  </a:lnTo>
                  <a:lnTo>
                    <a:pt x="811" y="1080"/>
                  </a:lnTo>
                  <a:lnTo>
                    <a:pt x="813" y="1079"/>
                  </a:lnTo>
                  <a:lnTo>
                    <a:pt x="814" y="1076"/>
                  </a:lnTo>
                  <a:lnTo>
                    <a:pt x="814" y="1076"/>
                  </a:lnTo>
                  <a:close/>
                  <a:moveTo>
                    <a:pt x="753" y="1000"/>
                  </a:moveTo>
                  <a:lnTo>
                    <a:pt x="753" y="1000"/>
                  </a:lnTo>
                  <a:lnTo>
                    <a:pt x="759" y="1004"/>
                  </a:lnTo>
                  <a:lnTo>
                    <a:pt x="761" y="1007"/>
                  </a:lnTo>
                  <a:lnTo>
                    <a:pt x="761" y="1007"/>
                  </a:lnTo>
                  <a:lnTo>
                    <a:pt x="764" y="1006"/>
                  </a:lnTo>
                  <a:lnTo>
                    <a:pt x="766" y="1003"/>
                  </a:lnTo>
                  <a:lnTo>
                    <a:pt x="766" y="1003"/>
                  </a:lnTo>
                  <a:lnTo>
                    <a:pt x="764" y="1000"/>
                  </a:lnTo>
                  <a:lnTo>
                    <a:pt x="760" y="997"/>
                  </a:lnTo>
                  <a:lnTo>
                    <a:pt x="760" y="997"/>
                  </a:lnTo>
                  <a:lnTo>
                    <a:pt x="757" y="997"/>
                  </a:lnTo>
                  <a:lnTo>
                    <a:pt x="753" y="1000"/>
                  </a:lnTo>
                  <a:lnTo>
                    <a:pt x="753" y="1000"/>
                  </a:lnTo>
                  <a:close/>
                  <a:moveTo>
                    <a:pt x="637" y="414"/>
                  </a:moveTo>
                  <a:lnTo>
                    <a:pt x="637" y="414"/>
                  </a:lnTo>
                  <a:lnTo>
                    <a:pt x="638" y="419"/>
                  </a:lnTo>
                  <a:lnTo>
                    <a:pt x="641" y="420"/>
                  </a:lnTo>
                  <a:lnTo>
                    <a:pt x="644" y="420"/>
                  </a:lnTo>
                  <a:lnTo>
                    <a:pt x="647" y="419"/>
                  </a:lnTo>
                  <a:lnTo>
                    <a:pt x="647" y="419"/>
                  </a:lnTo>
                  <a:lnTo>
                    <a:pt x="648" y="417"/>
                  </a:lnTo>
                  <a:lnTo>
                    <a:pt x="649" y="413"/>
                  </a:lnTo>
                  <a:lnTo>
                    <a:pt x="649" y="413"/>
                  </a:lnTo>
                  <a:lnTo>
                    <a:pt x="637" y="414"/>
                  </a:lnTo>
                  <a:lnTo>
                    <a:pt x="637" y="414"/>
                  </a:lnTo>
                  <a:close/>
                  <a:moveTo>
                    <a:pt x="1214" y="697"/>
                  </a:moveTo>
                  <a:lnTo>
                    <a:pt x="1214" y="697"/>
                  </a:lnTo>
                  <a:lnTo>
                    <a:pt x="1210" y="694"/>
                  </a:lnTo>
                  <a:lnTo>
                    <a:pt x="1206" y="693"/>
                  </a:lnTo>
                  <a:lnTo>
                    <a:pt x="1203" y="694"/>
                  </a:lnTo>
                  <a:lnTo>
                    <a:pt x="1199" y="697"/>
                  </a:lnTo>
                  <a:lnTo>
                    <a:pt x="1199" y="697"/>
                  </a:lnTo>
                  <a:lnTo>
                    <a:pt x="1214" y="697"/>
                  </a:lnTo>
                  <a:lnTo>
                    <a:pt x="1214" y="697"/>
                  </a:lnTo>
                  <a:close/>
                  <a:moveTo>
                    <a:pt x="692" y="713"/>
                  </a:moveTo>
                  <a:lnTo>
                    <a:pt x="692" y="713"/>
                  </a:lnTo>
                  <a:lnTo>
                    <a:pt x="699" y="718"/>
                  </a:lnTo>
                  <a:lnTo>
                    <a:pt x="699" y="718"/>
                  </a:lnTo>
                  <a:lnTo>
                    <a:pt x="702" y="715"/>
                  </a:lnTo>
                  <a:lnTo>
                    <a:pt x="703" y="712"/>
                  </a:lnTo>
                  <a:lnTo>
                    <a:pt x="703" y="712"/>
                  </a:lnTo>
                  <a:lnTo>
                    <a:pt x="702" y="709"/>
                  </a:lnTo>
                  <a:lnTo>
                    <a:pt x="699" y="708"/>
                  </a:lnTo>
                  <a:lnTo>
                    <a:pt x="699" y="708"/>
                  </a:lnTo>
                  <a:lnTo>
                    <a:pt x="696" y="711"/>
                  </a:lnTo>
                  <a:lnTo>
                    <a:pt x="692" y="713"/>
                  </a:lnTo>
                  <a:lnTo>
                    <a:pt x="692" y="713"/>
                  </a:lnTo>
                  <a:close/>
                  <a:moveTo>
                    <a:pt x="1509" y="371"/>
                  </a:moveTo>
                  <a:lnTo>
                    <a:pt x="1509" y="371"/>
                  </a:lnTo>
                  <a:lnTo>
                    <a:pt x="1492" y="374"/>
                  </a:lnTo>
                  <a:lnTo>
                    <a:pt x="1492" y="374"/>
                  </a:lnTo>
                  <a:lnTo>
                    <a:pt x="1498" y="377"/>
                  </a:lnTo>
                  <a:lnTo>
                    <a:pt x="1502" y="378"/>
                  </a:lnTo>
                  <a:lnTo>
                    <a:pt x="1505" y="376"/>
                  </a:lnTo>
                  <a:lnTo>
                    <a:pt x="1509" y="371"/>
                  </a:lnTo>
                  <a:lnTo>
                    <a:pt x="1509" y="371"/>
                  </a:lnTo>
                  <a:close/>
                  <a:moveTo>
                    <a:pt x="1454" y="414"/>
                  </a:moveTo>
                  <a:lnTo>
                    <a:pt x="1454" y="414"/>
                  </a:lnTo>
                  <a:lnTo>
                    <a:pt x="1447" y="413"/>
                  </a:lnTo>
                  <a:lnTo>
                    <a:pt x="1443" y="413"/>
                  </a:lnTo>
                  <a:lnTo>
                    <a:pt x="1440" y="417"/>
                  </a:lnTo>
                  <a:lnTo>
                    <a:pt x="1440" y="417"/>
                  </a:lnTo>
                  <a:lnTo>
                    <a:pt x="1444" y="419"/>
                  </a:lnTo>
                  <a:lnTo>
                    <a:pt x="1448" y="419"/>
                  </a:lnTo>
                  <a:lnTo>
                    <a:pt x="1451" y="417"/>
                  </a:lnTo>
                  <a:lnTo>
                    <a:pt x="1454" y="414"/>
                  </a:lnTo>
                  <a:lnTo>
                    <a:pt x="1454" y="414"/>
                  </a:lnTo>
                  <a:close/>
                  <a:moveTo>
                    <a:pt x="745" y="812"/>
                  </a:moveTo>
                  <a:lnTo>
                    <a:pt x="745" y="812"/>
                  </a:lnTo>
                  <a:lnTo>
                    <a:pt x="737" y="810"/>
                  </a:lnTo>
                  <a:lnTo>
                    <a:pt x="734" y="809"/>
                  </a:lnTo>
                  <a:lnTo>
                    <a:pt x="732" y="810"/>
                  </a:lnTo>
                  <a:lnTo>
                    <a:pt x="732" y="815"/>
                  </a:lnTo>
                  <a:lnTo>
                    <a:pt x="732" y="815"/>
                  </a:lnTo>
                  <a:lnTo>
                    <a:pt x="745" y="812"/>
                  </a:lnTo>
                  <a:lnTo>
                    <a:pt x="745" y="812"/>
                  </a:lnTo>
                  <a:close/>
                  <a:moveTo>
                    <a:pt x="231" y="954"/>
                  </a:moveTo>
                  <a:lnTo>
                    <a:pt x="231" y="954"/>
                  </a:lnTo>
                  <a:lnTo>
                    <a:pt x="217" y="956"/>
                  </a:lnTo>
                  <a:lnTo>
                    <a:pt x="217" y="956"/>
                  </a:lnTo>
                  <a:lnTo>
                    <a:pt x="217" y="957"/>
                  </a:lnTo>
                  <a:lnTo>
                    <a:pt x="217" y="959"/>
                  </a:lnTo>
                  <a:lnTo>
                    <a:pt x="217" y="959"/>
                  </a:lnTo>
                  <a:lnTo>
                    <a:pt x="221" y="960"/>
                  </a:lnTo>
                  <a:lnTo>
                    <a:pt x="224" y="960"/>
                  </a:lnTo>
                  <a:lnTo>
                    <a:pt x="227" y="959"/>
                  </a:lnTo>
                  <a:lnTo>
                    <a:pt x="231" y="954"/>
                  </a:lnTo>
                  <a:lnTo>
                    <a:pt x="231" y="954"/>
                  </a:lnTo>
                  <a:close/>
                  <a:moveTo>
                    <a:pt x="1252" y="677"/>
                  </a:moveTo>
                  <a:lnTo>
                    <a:pt x="1252" y="677"/>
                  </a:lnTo>
                  <a:lnTo>
                    <a:pt x="1257" y="673"/>
                  </a:lnTo>
                  <a:lnTo>
                    <a:pt x="1259" y="671"/>
                  </a:lnTo>
                  <a:lnTo>
                    <a:pt x="1259" y="669"/>
                  </a:lnTo>
                  <a:lnTo>
                    <a:pt x="1254" y="665"/>
                  </a:lnTo>
                  <a:lnTo>
                    <a:pt x="1254" y="665"/>
                  </a:lnTo>
                  <a:lnTo>
                    <a:pt x="1252" y="677"/>
                  </a:lnTo>
                  <a:lnTo>
                    <a:pt x="1252" y="677"/>
                  </a:lnTo>
                  <a:close/>
                  <a:moveTo>
                    <a:pt x="266" y="784"/>
                  </a:moveTo>
                  <a:lnTo>
                    <a:pt x="266" y="784"/>
                  </a:lnTo>
                  <a:lnTo>
                    <a:pt x="262" y="788"/>
                  </a:lnTo>
                  <a:lnTo>
                    <a:pt x="262" y="790"/>
                  </a:lnTo>
                  <a:lnTo>
                    <a:pt x="263" y="792"/>
                  </a:lnTo>
                  <a:lnTo>
                    <a:pt x="263" y="792"/>
                  </a:lnTo>
                  <a:lnTo>
                    <a:pt x="266" y="794"/>
                  </a:lnTo>
                  <a:lnTo>
                    <a:pt x="269" y="792"/>
                  </a:lnTo>
                  <a:lnTo>
                    <a:pt x="269" y="792"/>
                  </a:lnTo>
                  <a:lnTo>
                    <a:pt x="270" y="791"/>
                  </a:lnTo>
                  <a:lnTo>
                    <a:pt x="270" y="788"/>
                  </a:lnTo>
                  <a:lnTo>
                    <a:pt x="266" y="784"/>
                  </a:lnTo>
                  <a:lnTo>
                    <a:pt x="266" y="784"/>
                  </a:lnTo>
                  <a:close/>
                  <a:moveTo>
                    <a:pt x="1401" y="734"/>
                  </a:moveTo>
                  <a:lnTo>
                    <a:pt x="1401" y="734"/>
                  </a:lnTo>
                  <a:lnTo>
                    <a:pt x="1401" y="737"/>
                  </a:lnTo>
                  <a:lnTo>
                    <a:pt x="1401" y="737"/>
                  </a:lnTo>
                  <a:lnTo>
                    <a:pt x="1405" y="740"/>
                  </a:lnTo>
                  <a:lnTo>
                    <a:pt x="1408" y="740"/>
                  </a:lnTo>
                  <a:lnTo>
                    <a:pt x="1412" y="737"/>
                  </a:lnTo>
                  <a:lnTo>
                    <a:pt x="1415" y="733"/>
                  </a:lnTo>
                  <a:lnTo>
                    <a:pt x="1415" y="733"/>
                  </a:lnTo>
                  <a:lnTo>
                    <a:pt x="1401" y="734"/>
                  </a:lnTo>
                  <a:lnTo>
                    <a:pt x="1401" y="734"/>
                  </a:lnTo>
                  <a:close/>
                  <a:moveTo>
                    <a:pt x="271" y="805"/>
                  </a:moveTo>
                  <a:lnTo>
                    <a:pt x="271" y="805"/>
                  </a:lnTo>
                  <a:lnTo>
                    <a:pt x="271" y="812"/>
                  </a:lnTo>
                  <a:lnTo>
                    <a:pt x="271" y="813"/>
                  </a:lnTo>
                  <a:lnTo>
                    <a:pt x="271" y="815"/>
                  </a:lnTo>
                  <a:lnTo>
                    <a:pt x="275" y="815"/>
                  </a:lnTo>
                  <a:lnTo>
                    <a:pt x="284" y="812"/>
                  </a:lnTo>
                  <a:lnTo>
                    <a:pt x="284" y="812"/>
                  </a:lnTo>
                  <a:lnTo>
                    <a:pt x="271" y="805"/>
                  </a:lnTo>
                  <a:lnTo>
                    <a:pt x="271" y="805"/>
                  </a:lnTo>
                  <a:close/>
                  <a:moveTo>
                    <a:pt x="303" y="128"/>
                  </a:moveTo>
                  <a:lnTo>
                    <a:pt x="303" y="128"/>
                  </a:lnTo>
                  <a:lnTo>
                    <a:pt x="306" y="131"/>
                  </a:lnTo>
                  <a:lnTo>
                    <a:pt x="309" y="132"/>
                  </a:lnTo>
                  <a:lnTo>
                    <a:pt x="310" y="132"/>
                  </a:lnTo>
                  <a:lnTo>
                    <a:pt x="316" y="128"/>
                  </a:lnTo>
                  <a:lnTo>
                    <a:pt x="316" y="128"/>
                  </a:lnTo>
                  <a:lnTo>
                    <a:pt x="303" y="128"/>
                  </a:lnTo>
                  <a:lnTo>
                    <a:pt x="303" y="128"/>
                  </a:lnTo>
                  <a:close/>
                  <a:moveTo>
                    <a:pt x="309" y="427"/>
                  </a:moveTo>
                  <a:lnTo>
                    <a:pt x="309" y="427"/>
                  </a:lnTo>
                  <a:lnTo>
                    <a:pt x="313" y="425"/>
                  </a:lnTo>
                  <a:lnTo>
                    <a:pt x="316" y="424"/>
                  </a:lnTo>
                  <a:lnTo>
                    <a:pt x="317" y="421"/>
                  </a:lnTo>
                  <a:lnTo>
                    <a:pt x="316" y="419"/>
                  </a:lnTo>
                  <a:lnTo>
                    <a:pt x="316" y="419"/>
                  </a:lnTo>
                  <a:lnTo>
                    <a:pt x="314" y="419"/>
                  </a:lnTo>
                  <a:lnTo>
                    <a:pt x="310" y="417"/>
                  </a:lnTo>
                  <a:lnTo>
                    <a:pt x="310" y="417"/>
                  </a:lnTo>
                  <a:lnTo>
                    <a:pt x="309" y="427"/>
                  </a:lnTo>
                  <a:lnTo>
                    <a:pt x="309" y="427"/>
                  </a:lnTo>
                  <a:close/>
                  <a:moveTo>
                    <a:pt x="1351" y="380"/>
                  </a:moveTo>
                  <a:lnTo>
                    <a:pt x="1351" y="380"/>
                  </a:lnTo>
                  <a:lnTo>
                    <a:pt x="1339" y="387"/>
                  </a:lnTo>
                  <a:lnTo>
                    <a:pt x="1339" y="387"/>
                  </a:lnTo>
                  <a:lnTo>
                    <a:pt x="1343" y="388"/>
                  </a:lnTo>
                  <a:lnTo>
                    <a:pt x="1347" y="388"/>
                  </a:lnTo>
                  <a:lnTo>
                    <a:pt x="1350" y="385"/>
                  </a:lnTo>
                  <a:lnTo>
                    <a:pt x="1351" y="380"/>
                  </a:lnTo>
                  <a:lnTo>
                    <a:pt x="1351" y="380"/>
                  </a:lnTo>
                  <a:close/>
                  <a:moveTo>
                    <a:pt x="1396" y="443"/>
                  </a:moveTo>
                  <a:lnTo>
                    <a:pt x="1396" y="443"/>
                  </a:lnTo>
                  <a:lnTo>
                    <a:pt x="1400" y="442"/>
                  </a:lnTo>
                  <a:lnTo>
                    <a:pt x="1401" y="441"/>
                  </a:lnTo>
                  <a:lnTo>
                    <a:pt x="1403" y="439"/>
                  </a:lnTo>
                  <a:lnTo>
                    <a:pt x="1403" y="437"/>
                  </a:lnTo>
                  <a:lnTo>
                    <a:pt x="1403" y="437"/>
                  </a:lnTo>
                  <a:lnTo>
                    <a:pt x="1400" y="434"/>
                  </a:lnTo>
                  <a:lnTo>
                    <a:pt x="1398" y="434"/>
                  </a:lnTo>
                  <a:lnTo>
                    <a:pt x="1398" y="434"/>
                  </a:lnTo>
                  <a:lnTo>
                    <a:pt x="1396" y="435"/>
                  </a:lnTo>
                  <a:lnTo>
                    <a:pt x="1394" y="438"/>
                  </a:lnTo>
                  <a:lnTo>
                    <a:pt x="1394" y="441"/>
                  </a:lnTo>
                  <a:lnTo>
                    <a:pt x="1396" y="443"/>
                  </a:lnTo>
                  <a:lnTo>
                    <a:pt x="1396" y="443"/>
                  </a:lnTo>
                  <a:close/>
                  <a:moveTo>
                    <a:pt x="353" y="950"/>
                  </a:moveTo>
                  <a:lnTo>
                    <a:pt x="353" y="950"/>
                  </a:lnTo>
                  <a:lnTo>
                    <a:pt x="356" y="952"/>
                  </a:lnTo>
                  <a:lnTo>
                    <a:pt x="359" y="952"/>
                  </a:lnTo>
                  <a:lnTo>
                    <a:pt x="361" y="950"/>
                  </a:lnTo>
                  <a:lnTo>
                    <a:pt x="364" y="949"/>
                  </a:lnTo>
                  <a:lnTo>
                    <a:pt x="364" y="949"/>
                  </a:lnTo>
                  <a:lnTo>
                    <a:pt x="364" y="947"/>
                  </a:lnTo>
                  <a:lnTo>
                    <a:pt x="364" y="945"/>
                  </a:lnTo>
                  <a:lnTo>
                    <a:pt x="364" y="945"/>
                  </a:lnTo>
                  <a:lnTo>
                    <a:pt x="354" y="947"/>
                  </a:lnTo>
                  <a:lnTo>
                    <a:pt x="354" y="947"/>
                  </a:lnTo>
                  <a:lnTo>
                    <a:pt x="353" y="950"/>
                  </a:lnTo>
                  <a:lnTo>
                    <a:pt x="353" y="950"/>
                  </a:lnTo>
                  <a:close/>
                  <a:moveTo>
                    <a:pt x="401" y="880"/>
                  </a:moveTo>
                  <a:lnTo>
                    <a:pt x="401" y="880"/>
                  </a:lnTo>
                  <a:lnTo>
                    <a:pt x="393" y="881"/>
                  </a:lnTo>
                  <a:lnTo>
                    <a:pt x="388" y="885"/>
                  </a:lnTo>
                  <a:lnTo>
                    <a:pt x="388" y="885"/>
                  </a:lnTo>
                  <a:lnTo>
                    <a:pt x="393" y="887"/>
                  </a:lnTo>
                  <a:lnTo>
                    <a:pt x="396" y="887"/>
                  </a:lnTo>
                  <a:lnTo>
                    <a:pt x="399" y="884"/>
                  </a:lnTo>
                  <a:lnTo>
                    <a:pt x="401" y="880"/>
                  </a:lnTo>
                  <a:lnTo>
                    <a:pt x="401" y="880"/>
                  </a:lnTo>
                  <a:close/>
                  <a:moveTo>
                    <a:pt x="410" y="495"/>
                  </a:moveTo>
                  <a:lnTo>
                    <a:pt x="410" y="495"/>
                  </a:lnTo>
                  <a:lnTo>
                    <a:pt x="404" y="495"/>
                  </a:lnTo>
                  <a:lnTo>
                    <a:pt x="401" y="497"/>
                  </a:lnTo>
                  <a:lnTo>
                    <a:pt x="399" y="500"/>
                  </a:lnTo>
                  <a:lnTo>
                    <a:pt x="396" y="504"/>
                  </a:lnTo>
                  <a:lnTo>
                    <a:pt x="396" y="504"/>
                  </a:lnTo>
                  <a:lnTo>
                    <a:pt x="403" y="504"/>
                  </a:lnTo>
                  <a:lnTo>
                    <a:pt x="406" y="502"/>
                  </a:lnTo>
                  <a:lnTo>
                    <a:pt x="407" y="499"/>
                  </a:lnTo>
                  <a:lnTo>
                    <a:pt x="410" y="495"/>
                  </a:lnTo>
                  <a:lnTo>
                    <a:pt x="410" y="495"/>
                  </a:lnTo>
                  <a:close/>
                  <a:moveTo>
                    <a:pt x="410" y="251"/>
                  </a:moveTo>
                  <a:lnTo>
                    <a:pt x="410" y="251"/>
                  </a:lnTo>
                  <a:lnTo>
                    <a:pt x="397" y="262"/>
                  </a:lnTo>
                  <a:lnTo>
                    <a:pt x="397" y="262"/>
                  </a:lnTo>
                  <a:lnTo>
                    <a:pt x="404" y="263"/>
                  </a:lnTo>
                  <a:lnTo>
                    <a:pt x="407" y="262"/>
                  </a:lnTo>
                  <a:lnTo>
                    <a:pt x="410" y="259"/>
                  </a:lnTo>
                  <a:lnTo>
                    <a:pt x="410" y="251"/>
                  </a:lnTo>
                  <a:lnTo>
                    <a:pt x="410" y="251"/>
                  </a:lnTo>
                  <a:close/>
                  <a:moveTo>
                    <a:pt x="417" y="1094"/>
                  </a:moveTo>
                  <a:lnTo>
                    <a:pt x="417" y="1094"/>
                  </a:lnTo>
                  <a:lnTo>
                    <a:pt x="413" y="1091"/>
                  </a:lnTo>
                  <a:lnTo>
                    <a:pt x="410" y="1089"/>
                  </a:lnTo>
                  <a:lnTo>
                    <a:pt x="407" y="1089"/>
                  </a:lnTo>
                  <a:lnTo>
                    <a:pt x="404" y="1090"/>
                  </a:lnTo>
                  <a:lnTo>
                    <a:pt x="404" y="1090"/>
                  </a:lnTo>
                  <a:lnTo>
                    <a:pt x="403" y="1093"/>
                  </a:lnTo>
                  <a:lnTo>
                    <a:pt x="404" y="1094"/>
                  </a:lnTo>
                  <a:lnTo>
                    <a:pt x="404" y="1094"/>
                  </a:lnTo>
                  <a:lnTo>
                    <a:pt x="417" y="1094"/>
                  </a:lnTo>
                  <a:lnTo>
                    <a:pt x="417" y="1094"/>
                  </a:lnTo>
                  <a:close/>
                  <a:moveTo>
                    <a:pt x="1610" y="150"/>
                  </a:moveTo>
                  <a:lnTo>
                    <a:pt x="1610" y="150"/>
                  </a:lnTo>
                  <a:lnTo>
                    <a:pt x="1610" y="146"/>
                  </a:lnTo>
                  <a:lnTo>
                    <a:pt x="1610" y="146"/>
                  </a:lnTo>
                  <a:lnTo>
                    <a:pt x="1606" y="144"/>
                  </a:lnTo>
                  <a:lnTo>
                    <a:pt x="1602" y="146"/>
                  </a:lnTo>
                  <a:lnTo>
                    <a:pt x="1598" y="147"/>
                  </a:lnTo>
                  <a:lnTo>
                    <a:pt x="1594" y="153"/>
                  </a:lnTo>
                  <a:lnTo>
                    <a:pt x="1594" y="153"/>
                  </a:lnTo>
                  <a:lnTo>
                    <a:pt x="1610" y="150"/>
                  </a:lnTo>
                  <a:lnTo>
                    <a:pt x="1610" y="150"/>
                  </a:lnTo>
                  <a:close/>
                  <a:moveTo>
                    <a:pt x="1592" y="425"/>
                  </a:moveTo>
                  <a:lnTo>
                    <a:pt x="1592" y="425"/>
                  </a:lnTo>
                  <a:lnTo>
                    <a:pt x="1585" y="424"/>
                  </a:lnTo>
                  <a:lnTo>
                    <a:pt x="1584" y="424"/>
                  </a:lnTo>
                  <a:lnTo>
                    <a:pt x="1581" y="427"/>
                  </a:lnTo>
                  <a:lnTo>
                    <a:pt x="1581" y="427"/>
                  </a:lnTo>
                  <a:lnTo>
                    <a:pt x="1582" y="430"/>
                  </a:lnTo>
                  <a:lnTo>
                    <a:pt x="1584" y="431"/>
                  </a:lnTo>
                  <a:lnTo>
                    <a:pt x="1584" y="431"/>
                  </a:lnTo>
                  <a:lnTo>
                    <a:pt x="1587" y="432"/>
                  </a:lnTo>
                  <a:lnTo>
                    <a:pt x="1589" y="431"/>
                  </a:lnTo>
                  <a:lnTo>
                    <a:pt x="1592" y="428"/>
                  </a:lnTo>
                  <a:lnTo>
                    <a:pt x="1592" y="425"/>
                  </a:lnTo>
                  <a:lnTo>
                    <a:pt x="1592" y="425"/>
                  </a:lnTo>
                  <a:close/>
                  <a:moveTo>
                    <a:pt x="1546" y="1123"/>
                  </a:moveTo>
                  <a:lnTo>
                    <a:pt x="1546" y="1123"/>
                  </a:lnTo>
                  <a:lnTo>
                    <a:pt x="1549" y="1126"/>
                  </a:lnTo>
                  <a:lnTo>
                    <a:pt x="1553" y="1126"/>
                  </a:lnTo>
                  <a:lnTo>
                    <a:pt x="1556" y="1125"/>
                  </a:lnTo>
                  <a:lnTo>
                    <a:pt x="1559" y="1122"/>
                  </a:lnTo>
                  <a:lnTo>
                    <a:pt x="1559" y="1122"/>
                  </a:lnTo>
                  <a:lnTo>
                    <a:pt x="1556" y="1121"/>
                  </a:lnTo>
                  <a:lnTo>
                    <a:pt x="1552" y="1119"/>
                  </a:lnTo>
                  <a:lnTo>
                    <a:pt x="1549" y="1121"/>
                  </a:lnTo>
                  <a:lnTo>
                    <a:pt x="1546" y="1123"/>
                  </a:lnTo>
                  <a:lnTo>
                    <a:pt x="1546" y="1123"/>
                  </a:lnTo>
                  <a:close/>
                  <a:moveTo>
                    <a:pt x="432" y="110"/>
                  </a:moveTo>
                  <a:lnTo>
                    <a:pt x="432" y="110"/>
                  </a:lnTo>
                  <a:lnTo>
                    <a:pt x="432" y="106"/>
                  </a:lnTo>
                  <a:lnTo>
                    <a:pt x="432" y="106"/>
                  </a:lnTo>
                  <a:lnTo>
                    <a:pt x="421" y="101"/>
                  </a:lnTo>
                  <a:lnTo>
                    <a:pt x="421" y="101"/>
                  </a:lnTo>
                  <a:lnTo>
                    <a:pt x="419" y="110"/>
                  </a:lnTo>
                  <a:lnTo>
                    <a:pt x="419" y="110"/>
                  </a:lnTo>
                  <a:lnTo>
                    <a:pt x="432" y="110"/>
                  </a:lnTo>
                  <a:lnTo>
                    <a:pt x="432" y="110"/>
                  </a:lnTo>
                  <a:close/>
                  <a:moveTo>
                    <a:pt x="1519" y="81"/>
                  </a:moveTo>
                  <a:lnTo>
                    <a:pt x="1519" y="81"/>
                  </a:lnTo>
                  <a:lnTo>
                    <a:pt x="1515" y="85"/>
                  </a:lnTo>
                  <a:lnTo>
                    <a:pt x="1513" y="88"/>
                  </a:lnTo>
                  <a:lnTo>
                    <a:pt x="1515" y="89"/>
                  </a:lnTo>
                  <a:lnTo>
                    <a:pt x="1520" y="93"/>
                  </a:lnTo>
                  <a:lnTo>
                    <a:pt x="1520" y="93"/>
                  </a:lnTo>
                  <a:lnTo>
                    <a:pt x="1519" y="81"/>
                  </a:lnTo>
                  <a:lnTo>
                    <a:pt x="1519" y="81"/>
                  </a:lnTo>
                  <a:close/>
                  <a:moveTo>
                    <a:pt x="1324" y="531"/>
                  </a:moveTo>
                  <a:lnTo>
                    <a:pt x="1324" y="531"/>
                  </a:lnTo>
                  <a:lnTo>
                    <a:pt x="1326" y="527"/>
                  </a:lnTo>
                  <a:lnTo>
                    <a:pt x="1326" y="524"/>
                  </a:lnTo>
                  <a:lnTo>
                    <a:pt x="1326" y="524"/>
                  </a:lnTo>
                  <a:lnTo>
                    <a:pt x="1325" y="521"/>
                  </a:lnTo>
                  <a:lnTo>
                    <a:pt x="1322" y="520"/>
                  </a:lnTo>
                  <a:lnTo>
                    <a:pt x="1319" y="520"/>
                  </a:lnTo>
                  <a:lnTo>
                    <a:pt x="1315" y="521"/>
                  </a:lnTo>
                  <a:lnTo>
                    <a:pt x="1315" y="521"/>
                  </a:lnTo>
                  <a:lnTo>
                    <a:pt x="1324" y="531"/>
                  </a:lnTo>
                  <a:lnTo>
                    <a:pt x="1324" y="531"/>
                  </a:lnTo>
                  <a:close/>
                  <a:moveTo>
                    <a:pt x="725" y="402"/>
                  </a:moveTo>
                  <a:lnTo>
                    <a:pt x="725" y="402"/>
                  </a:lnTo>
                  <a:lnTo>
                    <a:pt x="728" y="405"/>
                  </a:lnTo>
                  <a:lnTo>
                    <a:pt x="732" y="406"/>
                  </a:lnTo>
                  <a:lnTo>
                    <a:pt x="735" y="406"/>
                  </a:lnTo>
                  <a:lnTo>
                    <a:pt x="739" y="405"/>
                  </a:lnTo>
                  <a:lnTo>
                    <a:pt x="739" y="405"/>
                  </a:lnTo>
                  <a:lnTo>
                    <a:pt x="737" y="402"/>
                  </a:lnTo>
                  <a:lnTo>
                    <a:pt x="734" y="401"/>
                  </a:lnTo>
                  <a:lnTo>
                    <a:pt x="725" y="402"/>
                  </a:lnTo>
                  <a:lnTo>
                    <a:pt x="725" y="402"/>
                  </a:lnTo>
                  <a:close/>
                  <a:moveTo>
                    <a:pt x="1049" y="485"/>
                  </a:moveTo>
                  <a:lnTo>
                    <a:pt x="1049" y="485"/>
                  </a:lnTo>
                  <a:lnTo>
                    <a:pt x="1054" y="488"/>
                  </a:lnTo>
                  <a:lnTo>
                    <a:pt x="1056" y="488"/>
                  </a:lnTo>
                  <a:lnTo>
                    <a:pt x="1059" y="486"/>
                  </a:lnTo>
                  <a:lnTo>
                    <a:pt x="1062" y="482"/>
                  </a:lnTo>
                  <a:lnTo>
                    <a:pt x="1062" y="482"/>
                  </a:lnTo>
                  <a:lnTo>
                    <a:pt x="1058" y="481"/>
                  </a:lnTo>
                  <a:lnTo>
                    <a:pt x="1055" y="481"/>
                  </a:lnTo>
                  <a:lnTo>
                    <a:pt x="1052" y="482"/>
                  </a:lnTo>
                  <a:lnTo>
                    <a:pt x="1049" y="485"/>
                  </a:lnTo>
                  <a:lnTo>
                    <a:pt x="1049" y="485"/>
                  </a:lnTo>
                  <a:close/>
                  <a:moveTo>
                    <a:pt x="1029" y="132"/>
                  </a:moveTo>
                  <a:lnTo>
                    <a:pt x="1029" y="132"/>
                  </a:lnTo>
                  <a:lnTo>
                    <a:pt x="1023" y="129"/>
                  </a:lnTo>
                  <a:lnTo>
                    <a:pt x="1019" y="129"/>
                  </a:lnTo>
                  <a:lnTo>
                    <a:pt x="1018" y="132"/>
                  </a:lnTo>
                  <a:lnTo>
                    <a:pt x="1018" y="137"/>
                  </a:lnTo>
                  <a:lnTo>
                    <a:pt x="1018" y="137"/>
                  </a:lnTo>
                  <a:lnTo>
                    <a:pt x="1029" y="132"/>
                  </a:lnTo>
                  <a:lnTo>
                    <a:pt x="1029" y="132"/>
                  </a:lnTo>
                  <a:close/>
                  <a:moveTo>
                    <a:pt x="512" y="132"/>
                  </a:moveTo>
                  <a:lnTo>
                    <a:pt x="512" y="132"/>
                  </a:lnTo>
                  <a:lnTo>
                    <a:pt x="522" y="129"/>
                  </a:lnTo>
                  <a:lnTo>
                    <a:pt x="522" y="129"/>
                  </a:lnTo>
                  <a:lnTo>
                    <a:pt x="522" y="126"/>
                  </a:lnTo>
                  <a:lnTo>
                    <a:pt x="521" y="125"/>
                  </a:lnTo>
                  <a:lnTo>
                    <a:pt x="521" y="125"/>
                  </a:lnTo>
                  <a:lnTo>
                    <a:pt x="518" y="124"/>
                  </a:lnTo>
                  <a:lnTo>
                    <a:pt x="515" y="125"/>
                  </a:lnTo>
                  <a:lnTo>
                    <a:pt x="512" y="128"/>
                  </a:lnTo>
                  <a:lnTo>
                    <a:pt x="512" y="132"/>
                  </a:lnTo>
                  <a:lnTo>
                    <a:pt x="512" y="132"/>
                  </a:lnTo>
                  <a:close/>
                  <a:moveTo>
                    <a:pt x="928" y="1032"/>
                  </a:moveTo>
                  <a:lnTo>
                    <a:pt x="928" y="1032"/>
                  </a:lnTo>
                  <a:lnTo>
                    <a:pt x="930" y="1033"/>
                  </a:lnTo>
                  <a:lnTo>
                    <a:pt x="930" y="1033"/>
                  </a:lnTo>
                  <a:lnTo>
                    <a:pt x="935" y="1031"/>
                  </a:lnTo>
                  <a:lnTo>
                    <a:pt x="937" y="1028"/>
                  </a:lnTo>
                  <a:lnTo>
                    <a:pt x="936" y="1025"/>
                  </a:lnTo>
                  <a:lnTo>
                    <a:pt x="935" y="1021"/>
                  </a:lnTo>
                  <a:lnTo>
                    <a:pt x="935" y="1021"/>
                  </a:lnTo>
                  <a:lnTo>
                    <a:pt x="928" y="1032"/>
                  </a:lnTo>
                  <a:lnTo>
                    <a:pt x="928" y="1032"/>
                  </a:lnTo>
                  <a:close/>
                  <a:moveTo>
                    <a:pt x="562" y="549"/>
                  </a:moveTo>
                  <a:lnTo>
                    <a:pt x="562" y="549"/>
                  </a:lnTo>
                  <a:lnTo>
                    <a:pt x="569" y="542"/>
                  </a:lnTo>
                  <a:lnTo>
                    <a:pt x="572" y="538"/>
                  </a:lnTo>
                  <a:lnTo>
                    <a:pt x="570" y="532"/>
                  </a:lnTo>
                  <a:lnTo>
                    <a:pt x="570" y="532"/>
                  </a:lnTo>
                  <a:lnTo>
                    <a:pt x="563" y="539"/>
                  </a:lnTo>
                  <a:lnTo>
                    <a:pt x="562" y="543"/>
                  </a:lnTo>
                  <a:lnTo>
                    <a:pt x="562" y="549"/>
                  </a:lnTo>
                  <a:lnTo>
                    <a:pt x="562" y="549"/>
                  </a:lnTo>
                  <a:close/>
                  <a:moveTo>
                    <a:pt x="908" y="1040"/>
                  </a:moveTo>
                  <a:lnTo>
                    <a:pt x="908" y="1040"/>
                  </a:lnTo>
                  <a:lnTo>
                    <a:pt x="904" y="1037"/>
                  </a:lnTo>
                  <a:lnTo>
                    <a:pt x="900" y="1036"/>
                  </a:lnTo>
                  <a:lnTo>
                    <a:pt x="897" y="1037"/>
                  </a:lnTo>
                  <a:lnTo>
                    <a:pt x="893" y="1039"/>
                  </a:lnTo>
                  <a:lnTo>
                    <a:pt x="893" y="1039"/>
                  </a:lnTo>
                  <a:lnTo>
                    <a:pt x="896" y="1042"/>
                  </a:lnTo>
                  <a:lnTo>
                    <a:pt x="900" y="1043"/>
                  </a:lnTo>
                  <a:lnTo>
                    <a:pt x="904" y="1042"/>
                  </a:lnTo>
                  <a:lnTo>
                    <a:pt x="908" y="1040"/>
                  </a:lnTo>
                  <a:lnTo>
                    <a:pt x="908" y="1040"/>
                  </a:lnTo>
                  <a:close/>
                  <a:moveTo>
                    <a:pt x="566" y="151"/>
                  </a:moveTo>
                  <a:lnTo>
                    <a:pt x="566" y="151"/>
                  </a:lnTo>
                  <a:lnTo>
                    <a:pt x="570" y="154"/>
                  </a:lnTo>
                  <a:lnTo>
                    <a:pt x="570" y="154"/>
                  </a:lnTo>
                  <a:lnTo>
                    <a:pt x="573" y="153"/>
                  </a:lnTo>
                  <a:lnTo>
                    <a:pt x="575" y="150"/>
                  </a:lnTo>
                  <a:lnTo>
                    <a:pt x="575" y="147"/>
                  </a:lnTo>
                  <a:lnTo>
                    <a:pt x="572" y="143"/>
                  </a:lnTo>
                  <a:lnTo>
                    <a:pt x="572" y="143"/>
                  </a:lnTo>
                  <a:lnTo>
                    <a:pt x="566" y="151"/>
                  </a:lnTo>
                  <a:lnTo>
                    <a:pt x="566" y="151"/>
                  </a:lnTo>
                  <a:close/>
                  <a:moveTo>
                    <a:pt x="579" y="810"/>
                  </a:moveTo>
                  <a:lnTo>
                    <a:pt x="579" y="810"/>
                  </a:lnTo>
                  <a:lnTo>
                    <a:pt x="572" y="819"/>
                  </a:lnTo>
                  <a:lnTo>
                    <a:pt x="572" y="819"/>
                  </a:lnTo>
                  <a:lnTo>
                    <a:pt x="573" y="820"/>
                  </a:lnTo>
                  <a:lnTo>
                    <a:pt x="576" y="821"/>
                  </a:lnTo>
                  <a:lnTo>
                    <a:pt x="576" y="821"/>
                  </a:lnTo>
                  <a:lnTo>
                    <a:pt x="579" y="820"/>
                  </a:lnTo>
                  <a:lnTo>
                    <a:pt x="581" y="817"/>
                  </a:lnTo>
                  <a:lnTo>
                    <a:pt x="581" y="815"/>
                  </a:lnTo>
                  <a:lnTo>
                    <a:pt x="579" y="810"/>
                  </a:lnTo>
                  <a:lnTo>
                    <a:pt x="579" y="810"/>
                  </a:lnTo>
                  <a:close/>
                  <a:moveTo>
                    <a:pt x="597" y="250"/>
                  </a:moveTo>
                  <a:lnTo>
                    <a:pt x="597" y="250"/>
                  </a:lnTo>
                  <a:lnTo>
                    <a:pt x="591" y="248"/>
                  </a:lnTo>
                  <a:lnTo>
                    <a:pt x="587" y="248"/>
                  </a:lnTo>
                  <a:lnTo>
                    <a:pt x="583" y="250"/>
                  </a:lnTo>
                  <a:lnTo>
                    <a:pt x="579" y="252"/>
                  </a:lnTo>
                  <a:lnTo>
                    <a:pt x="579" y="252"/>
                  </a:lnTo>
                  <a:lnTo>
                    <a:pt x="584" y="254"/>
                  </a:lnTo>
                  <a:lnTo>
                    <a:pt x="588" y="254"/>
                  </a:lnTo>
                  <a:lnTo>
                    <a:pt x="593" y="252"/>
                  </a:lnTo>
                  <a:lnTo>
                    <a:pt x="597" y="250"/>
                  </a:lnTo>
                  <a:lnTo>
                    <a:pt x="597" y="250"/>
                  </a:lnTo>
                  <a:close/>
                  <a:moveTo>
                    <a:pt x="867" y="985"/>
                  </a:moveTo>
                  <a:lnTo>
                    <a:pt x="867" y="985"/>
                  </a:lnTo>
                  <a:lnTo>
                    <a:pt x="876" y="983"/>
                  </a:lnTo>
                  <a:lnTo>
                    <a:pt x="879" y="981"/>
                  </a:lnTo>
                  <a:lnTo>
                    <a:pt x="882" y="978"/>
                  </a:lnTo>
                  <a:lnTo>
                    <a:pt x="882" y="978"/>
                  </a:lnTo>
                  <a:lnTo>
                    <a:pt x="875" y="977"/>
                  </a:lnTo>
                  <a:lnTo>
                    <a:pt x="872" y="978"/>
                  </a:lnTo>
                  <a:lnTo>
                    <a:pt x="869" y="979"/>
                  </a:lnTo>
                  <a:lnTo>
                    <a:pt x="867" y="985"/>
                  </a:lnTo>
                  <a:lnTo>
                    <a:pt x="867" y="985"/>
                  </a:lnTo>
                  <a:close/>
                  <a:moveTo>
                    <a:pt x="595" y="398"/>
                  </a:moveTo>
                  <a:lnTo>
                    <a:pt x="595" y="398"/>
                  </a:lnTo>
                  <a:lnTo>
                    <a:pt x="597" y="392"/>
                  </a:lnTo>
                  <a:lnTo>
                    <a:pt x="595" y="389"/>
                  </a:lnTo>
                  <a:lnTo>
                    <a:pt x="593" y="388"/>
                  </a:lnTo>
                  <a:lnTo>
                    <a:pt x="586" y="388"/>
                  </a:lnTo>
                  <a:lnTo>
                    <a:pt x="586" y="388"/>
                  </a:lnTo>
                  <a:lnTo>
                    <a:pt x="595" y="398"/>
                  </a:lnTo>
                  <a:lnTo>
                    <a:pt x="595" y="398"/>
                  </a:lnTo>
                  <a:close/>
                  <a:moveTo>
                    <a:pt x="853" y="257"/>
                  </a:moveTo>
                  <a:lnTo>
                    <a:pt x="853" y="257"/>
                  </a:lnTo>
                  <a:lnTo>
                    <a:pt x="851" y="252"/>
                  </a:lnTo>
                  <a:lnTo>
                    <a:pt x="851" y="252"/>
                  </a:lnTo>
                  <a:lnTo>
                    <a:pt x="846" y="251"/>
                  </a:lnTo>
                  <a:lnTo>
                    <a:pt x="845" y="252"/>
                  </a:lnTo>
                  <a:lnTo>
                    <a:pt x="842" y="254"/>
                  </a:lnTo>
                  <a:lnTo>
                    <a:pt x="842" y="254"/>
                  </a:lnTo>
                  <a:lnTo>
                    <a:pt x="842" y="257"/>
                  </a:lnTo>
                  <a:lnTo>
                    <a:pt x="842" y="258"/>
                  </a:lnTo>
                  <a:lnTo>
                    <a:pt x="842" y="258"/>
                  </a:lnTo>
                  <a:lnTo>
                    <a:pt x="853" y="257"/>
                  </a:lnTo>
                  <a:lnTo>
                    <a:pt x="853" y="257"/>
                  </a:lnTo>
                  <a:close/>
                  <a:moveTo>
                    <a:pt x="1065" y="767"/>
                  </a:moveTo>
                  <a:lnTo>
                    <a:pt x="1065" y="767"/>
                  </a:lnTo>
                  <a:lnTo>
                    <a:pt x="1061" y="767"/>
                  </a:lnTo>
                  <a:lnTo>
                    <a:pt x="1058" y="767"/>
                  </a:lnTo>
                  <a:lnTo>
                    <a:pt x="1055" y="770"/>
                  </a:lnTo>
                  <a:lnTo>
                    <a:pt x="1052" y="773"/>
                  </a:lnTo>
                  <a:lnTo>
                    <a:pt x="1052" y="773"/>
                  </a:lnTo>
                  <a:lnTo>
                    <a:pt x="1056" y="773"/>
                  </a:lnTo>
                  <a:lnTo>
                    <a:pt x="1061" y="773"/>
                  </a:lnTo>
                  <a:lnTo>
                    <a:pt x="1063" y="770"/>
                  </a:lnTo>
                  <a:lnTo>
                    <a:pt x="1065" y="767"/>
                  </a:lnTo>
                  <a:lnTo>
                    <a:pt x="1065" y="767"/>
                  </a:lnTo>
                  <a:close/>
                  <a:moveTo>
                    <a:pt x="1339" y="154"/>
                  </a:moveTo>
                  <a:lnTo>
                    <a:pt x="1339" y="154"/>
                  </a:lnTo>
                  <a:lnTo>
                    <a:pt x="1349" y="144"/>
                  </a:lnTo>
                  <a:lnTo>
                    <a:pt x="1349" y="144"/>
                  </a:lnTo>
                  <a:lnTo>
                    <a:pt x="1343" y="146"/>
                  </a:lnTo>
                  <a:lnTo>
                    <a:pt x="1340" y="147"/>
                  </a:lnTo>
                  <a:lnTo>
                    <a:pt x="1339" y="150"/>
                  </a:lnTo>
                  <a:lnTo>
                    <a:pt x="1339" y="154"/>
                  </a:lnTo>
                  <a:lnTo>
                    <a:pt x="1339" y="154"/>
                  </a:lnTo>
                  <a:close/>
                  <a:moveTo>
                    <a:pt x="108" y="243"/>
                  </a:moveTo>
                  <a:lnTo>
                    <a:pt x="108" y="243"/>
                  </a:lnTo>
                  <a:lnTo>
                    <a:pt x="100" y="250"/>
                  </a:lnTo>
                  <a:lnTo>
                    <a:pt x="100" y="250"/>
                  </a:lnTo>
                  <a:lnTo>
                    <a:pt x="102" y="251"/>
                  </a:lnTo>
                  <a:lnTo>
                    <a:pt x="105" y="252"/>
                  </a:lnTo>
                  <a:lnTo>
                    <a:pt x="105" y="252"/>
                  </a:lnTo>
                  <a:lnTo>
                    <a:pt x="108" y="250"/>
                  </a:lnTo>
                  <a:lnTo>
                    <a:pt x="111" y="248"/>
                  </a:lnTo>
                  <a:lnTo>
                    <a:pt x="111" y="248"/>
                  </a:lnTo>
                  <a:lnTo>
                    <a:pt x="109" y="245"/>
                  </a:lnTo>
                  <a:lnTo>
                    <a:pt x="108" y="243"/>
                  </a:lnTo>
                  <a:lnTo>
                    <a:pt x="108" y="243"/>
                  </a:lnTo>
                  <a:close/>
                  <a:moveTo>
                    <a:pt x="101" y="273"/>
                  </a:moveTo>
                  <a:lnTo>
                    <a:pt x="101" y="273"/>
                  </a:lnTo>
                  <a:lnTo>
                    <a:pt x="105" y="275"/>
                  </a:lnTo>
                  <a:lnTo>
                    <a:pt x="105" y="275"/>
                  </a:lnTo>
                  <a:lnTo>
                    <a:pt x="107" y="270"/>
                  </a:lnTo>
                  <a:lnTo>
                    <a:pt x="109" y="268"/>
                  </a:lnTo>
                  <a:lnTo>
                    <a:pt x="109" y="268"/>
                  </a:lnTo>
                  <a:lnTo>
                    <a:pt x="107" y="266"/>
                  </a:lnTo>
                  <a:lnTo>
                    <a:pt x="102" y="263"/>
                  </a:lnTo>
                  <a:lnTo>
                    <a:pt x="102" y="263"/>
                  </a:lnTo>
                  <a:lnTo>
                    <a:pt x="101" y="273"/>
                  </a:lnTo>
                  <a:lnTo>
                    <a:pt x="101" y="273"/>
                  </a:lnTo>
                  <a:close/>
                  <a:moveTo>
                    <a:pt x="1034" y="500"/>
                  </a:moveTo>
                  <a:lnTo>
                    <a:pt x="1034" y="500"/>
                  </a:lnTo>
                  <a:lnTo>
                    <a:pt x="1034" y="504"/>
                  </a:lnTo>
                  <a:lnTo>
                    <a:pt x="1034" y="504"/>
                  </a:lnTo>
                  <a:lnTo>
                    <a:pt x="1041" y="504"/>
                  </a:lnTo>
                  <a:lnTo>
                    <a:pt x="1045" y="503"/>
                  </a:lnTo>
                  <a:lnTo>
                    <a:pt x="1048" y="500"/>
                  </a:lnTo>
                  <a:lnTo>
                    <a:pt x="1048" y="500"/>
                  </a:lnTo>
                  <a:lnTo>
                    <a:pt x="1034" y="500"/>
                  </a:lnTo>
                  <a:lnTo>
                    <a:pt x="1034" y="500"/>
                  </a:lnTo>
                  <a:close/>
                  <a:moveTo>
                    <a:pt x="1153" y="341"/>
                  </a:moveTo>
                  <a:lnTo>
                    <a:pt x="1153" y="341"/>
                  </a:lnTo>
                  <a:lnTo>
                    <a:pt x="1159" y="347"/>
                  </a:lnTo>
                  <a:lnTo>
                    <a:pt x="1159" y="347"/>
                  </a:lnTo>
                  <a:lnTo>
                    <a:pt x="1166" y="341"/>
                  </a:lnTo>
                  <a:lnTo>
                    <a:pt x="1166" y="341"/>
                  </a:lnTo>
                  <a:lnTo>
                    <a:pt x="1164" y="338"/>
                  </a:lnTo>
                  <a:lnTo>
                    <a:pt x="1164" y="338"/>
                  </a:lnTo>
                  <a:lnTo>
                    <a:pt x="1153" y="341"/>
                  </a:lnTo>
                  <a:lnTo>
                    <a:pt x="1153" y="341"/>
                  </a:lnTo>
                  <a:close/>
                  <a:moveTo>
                    <a:pt x="125" y="203"/>
                  </a:moveTo>
                  <a:lnTo>
                    <a:pt x="125" y="203"/>
                  </a:lnTo>
                  <a:lnTo>
                    <a:pt x="129" y="204"/>
                  </a:lnTo>
                  <a:lnTo>
                    <a:pt x="129" y="204"/>
                  </a:lnTo>
                  <a:lnTo>
                    <a:pt x="130" y="203"/>
                  </a:lnTo>
                  <a:lnTo>
                    <a:pt x="131" y="200"/>
                  </a:lnTo>
                  <a:lnTo>
                    <a:pt x="131" y="197"/>
                  </a:lnTo>
                  <a:lnTo>
                    <a:pt x="129" y="193"/>
                  </a:lnTo>
                  <a:lnTo>
                    <a:pt x="129" y="193"/>
                  </a:lnTo>
                  <a:lnTo>
                    <a:pt x="125" y="203"/>
                  </a:lnTo>
                  <a:lnTo>
                    <a:pt x="125" y="203"/>
                  </a:lnTo>
                  <a:close/>
                  <a:moveTo>
                    <a:pt x="1033" y="493"/>
                  </a:moveTo>
                  <a:lnTo>
                    <a:pt x="1033" y="493"/>
                  </a:lnTo>
                  <a:lnTo>
                    <a:pt x="1029" y="492"/>
                  </a:lnTo>
                  <a:lnTo>
                    <a:pt x="1026" y="492"/>
                  </a:lnTo>
                  <a:lnTo>
                    <a:pt x="1023" y="493"/>
                  </a:lnTo>
                  <a:lnTo>
                    <a:pt x="1023" y="496"/>
                  </a:lnTo>
                  <a:lnTo>
                    <a:pt x="1023" y="496"/>
                  </a:lnTo>
                  <a:lnTo>
                    <a:pt x="1025" y="499"/>
                  </a:lnTo>
                  <a:lnTo>
                    <a:pt x="1026" y="502"/>
                  </a:lnTo>
                  <a:lnTo>
                    <a:pt x="1026" y="502"/>
                  </a:lnTo>
                  <a:lnTo>
                    <a:pt x="1033" y="493"/>
                  </a:lnTo>
                  <a:lnTo>
                    <a:pt x="1033" y="493"/>
                  </a:lnTo>
                  <a:close/>
                  <a:moveTo>
                    <a:pt x="1400" y="241"/>
                  </a:moveTo>
                  <a:lnTo>
                    <a:pt x="1400" y="241"/>
                  </a:lnTo>
                  <a:lnTo>
                    <a:pt x="1397" y="237"/>
                  </a:lnTo>
                  <a:lnTo>
                    <a:pt x="1394" y="236"/>
                  </a:lnTo>
                  <a:lnTo>
                    <a:pt x="1391" y="237"/>
                  </a:lnTo>
                  <a:lnTo>
                    <a:pt x="1387" y="241"/>
                  </a:lnTo>
                  <a:lnTo>
                    <a:pt x="1387" y="241"/>
                  </a:lnTo>
                  <a:lnTo>
                    <a:pt x="1400" y="241"/>
                  </a:lnTo>
                  <a:lnTo>
                    <a:pt x="1400" y="241"/>
                  </a:lnTo>
                  <a:close/>
                  <a:moveTo>
                    <a:pt x="1584" y="495"/>
                  </a:moveTo>
                  <a:lnTo>
                    <a:pt x="1584" y="495"/>
                  </a:lnTo>
                  <a:lnTo>
                    <a:pt x="1584" y="492"/>
                  </a:lnTo>
                  <a:lnTo>
                    <a:pt x="1584" y="492"/>
                  </a:lnTo>
                  <a:lnTo>
                    <a:pt x="1570" y="492"/>
                  </a:lnTo>
                  <a:lnTo>
                    <a:pt x="1570" y="492"/>
                  </a:lnTo>
                  <a:lnTo>
                    <a:pt x="1573" y="496"/>
                  </a:lnTo>
                  <a:lnTo>
                    <a:pt x="1577" y="497"/>
                  </a:lnTo>
                  <a:lnTo>
                    <a:pt x="1580" y="496"/>
                  </a:lnTo>
                  <a:lnTo>
                    <a:pt x="1584" y="495"/>
                  </a:lnTo>
                  <a:lnTo>
                    <a:pt x="1584" y="495"/>
                  </a:lnTo>
                  <a:close/>
                  <a:moveTo>
                    <a:pt x="1029" y="474"/>
                  </a:moveTo>
                  <a:lnTo>
                    <a:pt x="1029" y="474"/>
                  </a:lnTo>
                  <a:lnTo>
                    <a:pt x="1023" y="471"/>
                  </a:lnTo>
                  <a:lnTo>
                    <a:pt x="1019" y="471"/>
                  </a:lnTo>
                  <a:lnTo>
                    <a:pt x="1015" y="473"/>
                  </a:lnTo>
                  <a:lnTo>
                    <a:pt x="1009" y="477"/>
                  </a:lnTo>
                  <a:lnTo>
                    <a:pt x="1009" y="477"/>
                  </a:lnTo>
                  <a:lnTo>
                    <a:pt x="1029" y="474"/>
                  </a:lnTo>
                  <a:lnTo>
                    <a:pt x="1029" y="474"/>
                  </a:lnTo>
                  <a:close/>
                  <a:moveTo>
                    <a:pt x="238" y="1096"/>
                  </a:moveTo>
                  <a:lnTo>
                    <a:pt x="238" y="1096"/>
                  </a:lnTo>
                  <a:lnTo>
                    <a:pt x="238" y="1091"/>
                  </a:lnTo>
                  <a:lnTo>
                    <a:pt x="238" y="1091"/>
                  </a:lnTo>
                  <a:lnTo>
                    <a:pt x="234" y="1091"/>
                  </a:lnTo>
                  <a:lnTo>
                    <a:pt x="231" y="1091"/>
                  </a:lnTo>
                  <a:lnTo>
                    <a:pt x="227" y="1093"/>
                  </a:lnTo>
                  <a:lnTo>
                    <a:pt x="224" y="1097"/>
                  </a:lnTo>
                  <a:lnTo>
                    <a:pt x="224" y="1097"/>
                  </a:lnTo>
                  <a:lnTo>
                    <a:pt x="238" y="1096"/>
                  </a:lnTo>
                  <a:lnTo>
                    <a:pt x="238" y="1096"/>
                  </a:lnTo>
                  <a:close/>
                  <a:moveTo>
                    <a:pt x="994" y="533"/>
                  </a:moveTo>
                  <a:lnTo>
                    <a:pt x="994" y="533"/>
                  </a:lnTo>
                  <a:lnTo>
                    <a:pt x="997" y="531"/>
                  </a:lnTo>
                  <a:lnTo>
                    <a:pt x="998" y="529"/>
                  </a:lnTo>
                  <a:lnTo>
                    <a:pt x="998" y="529"/>
                  </a:lnTo>
                  <a:lnTo>
                    <a:pt x="997" y="527"/>
                  </a:lnTo>
                  <a:lnTo>
                    <a:pt x="994" y="525"/>
                  </a:lnTo>
                  <a:lnTo>
                    <a:pt x="994" y="525"/>
                  </a:lnTo>
                  <a:lnTo>
                    <a:pt x="991" y="527"/>
                  </a:lnTo>
                  <a:lnTo>
                    <a:pt x="989" y="529"/>
                  </a:lnTo>
                  <a:lnTo>
                    <a:pt x="989" y="529"/>
                  </a:lnTo>
                  <a:lnTo>
                    <a:pt x="994" y="533"/>
                  </a:lnTo>
                  <a:lnTo>
                    <a:pt x="994" y="533"/>
                  </a:lnTo>
                  <a:close/>
                  <a:moveTo>
                    <a:pt x="2167" y="45"/>
                  </a:moveTo>
                  <a:lnTo>
                    <a:pt x="2167" y="45"/>
                  </a:lnTo>
                  <a:lnTo>
                    <a:pt x="2167" y="49"/>
                  </a:lnTo>
                  <a:lnTo>
                    <a:pt x="2167" y="49"/>
                  </a:lnTo>
                  <a:lnTo>
                    <a:pt x="2171" y="49"/>
                  </a:lnTo>
                  <a:lnTo>
                    <a:pt x="2175" y="49"/>
                  </a:lnTo>
                  <a:lnTo>
                    <a:pt x="2179" y="46"/>
                  </a:lnTo>
                  <a:lnTo>
                    <a:pt x="2183" y="42"/>
                  </a:lnTo>
                  <a:lnTo>
                    <a:pt x="2183" y="42"/>
                  </a:lnTo>
                  <a:lnTo>
                    <a:pt x="2167" y="45"/>
                  </a:lnTo>
                  <a:lnTo>
                    <a:pt x="2167" y="45"/>
                  </a:lnTo>
                  <a:close/>
                  <a:moveTo>
                    <a:pt x="305" y="972"/>
                  </a:moveTo>
                  <a:lnTo>
                    <a:pt x="305" y="972"/>
                  </a:lnTo>
                  <a:lnTo>
                    <a:pt x="300" y="971"/>
                  </a:lnTo>
                  <a:lnTo>
                    <a:pt x="298" y="968"/>
                  </a:lnTo>
                  <a:lnTo>
                    <a:pt x="298" y="968"/>
                  </a:lnTo>
                  <a:lnTo>
                    <a:pt x="295" y="971"/>
                  </a:lnTo>
                  <a:lnTo>
                    <a:pt x="293" y="972"/>
                  </a:lnTo>
                  <a:lnTo>
                    <a:pt x="293" y="972"/>
                  </a:lnTo>
                  <a:lnTo>
                    <a:pt x="299" y="978"/>
                  </a:lnTo>
                  <a:lnTo>
                    <a:pt x="299" y="978"/>
                  </a:lnTo>
                  <a:lnTo>
                    <a:pt x="305" y="972"/>
                  </a:lnTo>
                  <a:lnTo>
                    <a:pt x="305" y="972"/>
                  </a:lnTo>
                  <a:close/>
                  <a:moveTo>
                    <a:pt x="309" y="493"/>
                  </a:moveTo>
                  <a:lnTo>
                    <a:pt x="309" y="493"/>
                  </a:lnTo>
                  <a:lnTo>
                    <a:pt x="306" y="489"/>
                  </a:lnTo>
                  <a:lnTo>
                    <a:pt x="306" y="489"/>
                  </a:lnTo>
                  <a:lnTo>
                    <a:pt x="303" y="489"/>
                  </a:lnTo>
                  <a:lnTo>
                    <a:pt x="300" y="491"/>
                  </a:lnTo>
                  <a:lnTo>
                    <a:pt x="299" y="493"/>
                  </a:lnTo>
                  <a:lnTo>
                    <a:pt x="298" y="497"/>
                  </a:lnTo>
                  <a:lnTo>
                    <a:pt x="298" y="497"/>
                  </a:lnTo>
                  <a:lnTo>
                    <a:pt x="309" y="493"/>
                  </a:lnTo>
                  <a:lnTo>
                    <a:pt x="309" y="493"/>
                  </a:lnTo>
                  <a:close/>
                  <a:moveTo>
                    <a:pt x="930" y="989"/>
                  </a:moveTo>
                  <a:lnTo>
                    <a:pt x="930" y="989"/>
                  </a:lnTo>
                  <a:lnTo>
                    <a:pt x="937" y="990"/>
                  </a:lnTo>
                  <a:lnTo>
                    <a:pt x="941" y="990"/>
                  </a:lnTo>
                  <a:lnTo>
                    <a:pt x="944" y="988"/>
                  </a:lnTo>
                  <a:lnTo>
                    <a:pt x="946" y="982"/>
                  </a:lnTo>
                  <a:lnTo>
                    <a:pt x="946" y="982"/>
                  </a:lnTo>
                  <a:lnTo>
                    <a:pt x="930" y="989"/>
                  </a:lnTo>
                  <a:lnTo>
                    <a:pt x="930" y="989"/>
                  </a:lnTo>
                  <a:close/>
                  <a:moveTo>
                    <a:pt x="1530" y="953"/>
                  </a:moveTo>
                  <a:lnTo>
                    <a:pt x="1530" y="953"/>
                  </a:lnTo>
                  <a:lnTo>
                    <a:pt x="1541" y="954"/>
                  </a:lnTo>
                  <a:lnTo>
                    <a:pt x="1541" y="954"/>
                  </a:lnTo>
                  <a:lnTo>
                    <a:pt x="1542" y="953"/>
                  </a:lnTo>
                  <a:lnTo>
                    <a:pt x="1542" y="950"/>
                  </a:lnTo>
                  <a:lnTo>
                    <a:pt x="1542" y="950"/>
                  </a:lnTo>
                  <a:lnTo>
                    <a:pt x="1540" y="949"/>
                  </a:lnTo>
                  <a:lnTo>
                    <a:pt x="1537" y="949"/>
                  </a:lnTo>
                  <a:lnTo>
                    <a:pt x="1534" y="950"/>
                  </a:lnTo>
                  <a:lnTo>
                    <a:pt x="1530" y="953"/>
                  </a:lnTo>
                  <a:lnTo>
                    <a:pt x="1530" y="953"/>
                  </a:lnTo>
                  <a:close/>
                  <a:moveTo>
                    <a:pt x="1811" y="488"/>
                  </a:moveTo>
                  <a:lnTo>
                    <a:pt x="1811" y="488"/>
                  </a:lnTo>
                  <a:lnTo>
                    <a:pt x="1815" y="484"/>
                  </a:lnTo>
                  <a:lnTo>
                    <a:pt x="1816" y="481"/>
                  </a:lnTo>
                  <a:lnTo>
                    <a:pt x="1815" y="479"/>
                  </a:lnTo>
                  <a:lnTo>
                    <a:pt x="1810" y="478"/>
                  </a:lnTo>
                  <a:lnTo>
                    <a:pt x="1810" y="478"/>
                  </a:lnTo>
                  <a:lnTo>
                    <a:pt x="1811" y="488"/>
                  </a:lnTo>
                  <a:lnTo>
                    <a:pt x="1811" y="488"/>
                  </a:lnTo>
                  <a:close/>
                  <a:moveTo>
                    <a:pt x="487" y="653"/>
                  </a:moveTo>
                  <a:lnTo>
                    <a:pt x="487" y="653"/>
                  </a:lnTo>
                  <a:lnTo>
                    <a:pt x="482" y="650"/>
                  </a:lnTo>
                  <a:lnTo>
                    <a:pt x="478" y="648"/>
                  </a:lnTo>
                  <a:lnTo>
                    <a:pt x="475" y="650"/>
                  </a:lnTo>
                  <a:lnTo>
                    <a:pt x="472" y="653"/>
                  </a:lnTo>
                  <a:lnTo>
                    <a:pt x="472" y="653"/>
                  </a:lnTo>
                  <a:lnTo>
                    <a:pt x="487" y="653"/>
                  </a:lnTo>
                  <a:lnTo>
                    <a:pt x="487" y="653"/>
                  </a:lnTo>
                  <a:close/>
                  <a:moveTo>
                    <a:pt x="1267" y="929"/>
                  </a:moveTo>
                  <a:lnTo>
                    <a:pt x="1267" y="929"/>
                  </a:lnTo>
                  <a:lnTo>
                    <a:pt x="1264" y="925"/>
                  </a:lnTo>
                  <a:lnTo>
                    <a:pt x="1261" y="924"/>
                  </a:lnTo>
                  <a:lnTo>
                    <a:pt x="1259" y="924"/>
                  </a:lnTo>
                  <a:lnTo>
                    <a:pt x="1256" y="925"/>
                  </a:lnTo>
                  <a:lnTo>
                    <a:pt x="1256" y="925"/>
                  </a:lnTo>
                  <a:lnTo>
                    <a:pt x="1254" y="928"/>
                  </a:lnTo>
                  <a:lnTo>
                    <a:pt x="1256" y="931"/>
                  </a:lnTo>
                  <a:lnTo>
                    <a:pt x="1256" y="931"/>
                  </a:lnTo>
                  <a:lnTo>
                    <a:pt x="1267" y="929"/>
                  </a:lnTo>
                  <a:lnTo>
                    <a:pt x="1267" y="929"/>
                  </a:lnTo>
                  <a:close/>
                  <a:moveTo>
                    <a:pt x="503" y="1060"/>
                  </a:moveTo>
                  <a:lnTo>
                    <a:pt x="503" y="1060"/>
                  </a:lnTo>
                  <a:lnTo>
                    <a:pt x="498" y="1057"/>
                  </a:lnTo>
                  <a:lnTo>
                    <a:pt x="494" y="1055"/>
                  </a:lnTo>
                  <a:lnTo>
                    <a:pt x="490" y="1057"/>
                  </a:lnTo>
                  <a:lnTo>
                    <a:pt x="486" y="1058"/>
                  </a:lnTo>
                  <a:lnTo>
                    <a:pt x="486" y="1058"/>
                  </a:lnTo>
                  <a:lnTo>
                    <a:pt x="490" y="1061"/>
                  </a:lnTo>
                  <a:lnTo>
                    <a:pt x="494" y="1061"/>
                  </a:lnTo>
                  <a:lnTo>
                    <a:pt x="503" y="1060"/>
                  </a:lnTo>
                  <a:lnTo>
                    <a:pt x="503" y="1060"/>
                  </a:lnTo>
                  <a:close/>
                  <a:moveTo>
                    <a:pt x="516" y="385"/>
                  </a:moveTo>
                  <a:lnTo>
                    <a:pt x="516" y="385"/>
                  </a:lnTo>
                  <a:lnTo>
                    <a:pt x="511" y="387"/>
                  </a:lnTo>
                  <a:lnTo>
                    <a:pt x="508" y="389"/>
                  </a:lnTo>
                  <a:lnTo>
                    <a:pt x="508" y="392"/>
                  </a:lnTo>
                  <a:lnTo>
                    <a:pt x="509" y="395"/>
                  </a:lnTo>
                  <a:lnTo>
                    <a:pt x="509" y="395"/>
                  </a:lnTo>
                  <a:lnTo>
                    <a:pt x="512" y="396"/>
                  </a:lnTo>
                  <a:lnTo>
                    <a:pt x="512" y="396"/>
                  </a:lnTo>
                  <a:lnTo>
                    <a:pt x="516" y="385"/>
                  </a:lnTo>
                  <a:lnTo>
                    <a:pt x="516" y="385"/>
                  </a:lnTo>
                  <a:close/>
                  <a:moveTo>
                    <a:pt x="525" y="477"/>
                  </a:moveTo>
                  <a:lnTo>
                    <a:pt x="525" y="477"/>
                  </a:lnTo>
                  <a:lnTo>
                    <a:pt x="518" y="475"/>
                  </a:lnTo>
                  <a:lnTo>
                    <a:pt x="515" y="475"/>
                  </a:lnTo>
                  <a:lnTo>
                    <a:pt x="514" y="478"/>
                  </a:lnTo>
                  <a:lnTo>
                    <a:pt x="514" y="484"/>
                  </a:lnTo>
                  <a:lnTo>
                    <a:pt x="514" y="484"/>
                  </a:lnTo>
                  <a:lnTo>
                    <a:pt x="525" y="477"/>
                  </a:lnTo>
                  <a:lnTo>
                    <a:pt x="525" y="477"/>
                  </a:lnTo>
                  <a:close/>
                  <a:moveTo>
                    <a:pt x="530" y="564"/>
                  </a:moveTo>
                  <a:lnTo>
                    <a:pt x="530" y="564"/>
                  </a:lnTo>
                  <a:lnTo>
                    <a:pt x="541" y="576"/>
                  </a:lnTo>
                  <a:lnTo>
                    <a:pt x="541" y="576"/>
                  </a:lnTo>
                  <a:lnTo>
                    <a:pt x="541" y="569"/>
                  </a:lnTo>
                  <a:lnTo>
                    <a:pt x="540" y="567"/>
                  </a:lnTo>
                  <a:lnTo>
                    <a:pt x="537" y="565"/>
                  </a:lnTo>
                  <a:lnTo>
                    <a:pt x="530" y="564"/>
                  </a:lnTo>
                  <a:lnTo>
                    <a:pt x="530" y="564"/>
                  </a:lnTo>
                  <a:close/>
                  <a:moveTo>
                    <a:pt x="541" y="471"/>
                  </a:moveTo>
                  <a:lnTo>
                    <a:pt x="541" y="471"/>
                  </a:lnTo>
                  <a:lnTo>
                    <a:pt x="541" y="466"/>
                  </a:lnTo>
                  <a:lnTo>
                    <a:pt x="540" y="461"/>
                  </a:lnTo>
                  <a:lnTo>
                    <a:pt x="537" y="459"/>
                  </a:lnTo>
                  <a:lnTo>
                    <a:pt x="537" y="459"/>
                  </a:lnTo>
                  <a:lnTo>
                    <a:pt x="536" y="466"/>
                  </a:lnTo>
                  <a:lnTo>
                    <a:pt x="536" y="468"/>
                  </a:lnTo>
                  <a:lnTo>
                    <a:pt x="537" y="470"/>
                  </a:lnTo>
                  <a:lnTo>
                    <a:pt x="541" y="471"/>
                  </a:lnTo>
                  <a:lnTo>
                    <a:pt x="541" y="471"/>
                  </a:lnTo>
                  <a:close/>
                  <a:moveTo>
                    <a:pt x="1502" y="563"/>
                  </a:moveTo>
                  <a:lnTo>
                    <a:pt x="1502" y="563"/>
                  </a:lnTo>
                  <a:lnTo>
                    <a:pt x="1498" y="567"/>
                  </a:lnTo>
                  <a:lnTo>
                    <a:pt x="1497" y="569"/>
                  </a:lnTo>
                  <a:lnTo>
                    <a:pt x="1498" y="572"/>
                  </a:lnTo>
                  <a:lnTo>
                    <a:pt x="1502" y="576"/>
                  </a:lnTo>
                  <a:lnTo>
                    <a:pt x="1502" y="576"/>
                  </a:lnTo>
                  <a:lnTo>
                    <a:pt x="1502" y="563"/>
                  </a:lnTo>
                  <a:lnTo>
                    <a:pt x="1502" y="563"/>
                  </a:lnTo>
                  <a:close/>
                  <a:moveTo>
                    <a:pt x="544" y="1086"/>
                  </a:moveTo>
                  <a:lnTo>
                    <a:pt x="544" y="1086"/>
                  </a:lnTo>
                  <a:lnTo>
                    <a:pt x="559" y="1086"/>
                  </a:lnTo>
                  <a:lnTo>
                    <a:pt x="559" y="1086"/>
                  </a:lnTo>
                  <a:lnTo>
                    <a:pt x="554" y="1083"/>
                  </a:lnTo>
                  <a:lnTo>
                    <a:pt x="550" y="1082"/>
                  </a:lnTo>
                  <a:lnTo>
                    <a:pt x="547" y="1083"/>
                  </a:lnTo>
                  <a:lnTo>
                    <a:pt x="544" y="1086"/>
                  </a:lnTo>
                  <a:lnTo>
                    <a:pt x="544" y="1086"/>
                  </a:lnTo>
                  <a:close/>
                  <a:moveTo>
                    <a:pt x="565" y="578"/>
                  </a:moveTo>
                  <a:lnTo>
                    <a:pt x="565" y="578"/>
                  </a:lnTo>
                  <a:lnTo>
                    <a:pt x="548" y="574"/>
                  </a:lnTo>
                  <a:lnTo>
                    <a:pt x="548" y="574"/>
                  </a:lnTo>
                  <a:lnTo>
                    <a:pt x="550" y="582"/>
                  </a:lnTo>
                  <a:lnTo>
                    <a:pt x="550" y="582"/>
                  </a:lnTo>
                  <a:lnTo>
                    <a:pt x="565" y="578"/>
                  </a:lnTo>
                  <a:lnTo>
                    <a:pt x="565" y="578"/>
                  </a:lnTo>
                  <a:close/>
                  <a:moveTo>
                    <a:pt x="1369" y="455"/>
                  </a:moveTo>
                  <a:lnTo>
                    <a:pt x="1369" y="455"/>
                  </a:lnTo>
                  <a:lnTo>
                    <a:pt x="1368" y="464"/>
                  </a:lnTo>
                  <a:lnTo>
                    <a:pt x="1368" y="464"/>
                  </a:lnTo>
                  <a:lnTo>
                    <a:pt x="1369" y="466"/>
                  </a:lnTo>
                  <a:lnTo>
                    <a:pt x="1371" y="466"/>
                  </a:lnTo>
                  <a:lnTo>
                    <a:pt x="1371" y="466"/>
                  </a:lnTo>
                  <a:lnTo>
                    <a:pt x="1373" y="463"/>
                  </a:lnTo>
                  <a:lnTo>
                    <a:pt x="1373" y="461"/>
                  </a:lnTo>
                  <a:lnTo>
                    <a:pt x="1369" y="455"/>
                  </a:lnTo>
                  <a:lnTo>
                    <a:pt x="1369" y="455"/>
                  </a:lnTo>
                  <a:close/>
                  <a:moveTo>
                    <a:pt x="1139" y="435"/>
                  </a:moveTo>
                  <a:lnTo>
                    <a:pt x="1139" y="435"/>
                  </a:lnTo>
                  <a:lnTo>
                    <a:pt x="1139" y="438"/>
                  </a:lnTo>
                  <a:lnTo>
                    <a:pt x="1139" y="438"/>
                  </a:lnTo>
                  <a:lnTo>
                    <a:pt x="1149" y="442"/>
                  </a:lnTo>
                  <a:lnTo>
                    <a:pt x="1149" y="442"/>
                  </a:lnTo>
                  <a:lnTo>
                    <a:pt x="1148" y="434"/>
                  </a:lnTo>
                  <a:lnTo>
                    <a:pt x="1148" y="434"/>
                  </a:lnTo>
                  <a:lnTo>
                    <a:pt x="1139" y="435"/>
                  </a:lnTo>
                  <a:lnTo>
                    <a:pt x="1139" y="435"/>
                  </a:lnTo>
                  <a:close/>
                  <a:moveTo>
                    <a:pt x="565" y="643"/>
                  </a:moveTo>
                  <a:lnTo>
                    <a:pt x="565" y="643"/>
                  </a:lnTo>
                  <a:lnTo>
                    <a:pt x="569" y="646"/>
                  </a:lnTo>
                  <a:lnTo>
                    <a:pt x="573" y="646"/>
                  </a:lnTo>
                  <a:lnTo>
                    <a:pt x="576" y="644"/>
                  </a:lnTo>
                  <a:lnTo>
                    <a:pt x="577" y="640"/>
                  </a:lnTo>
                  <a:lnTo>
                    <a:pt x="577" y="640"/>
                  </a:lnTo>
                  <a:lnTo>
                    <a:pt x="575" y="639"/>
                  </a:lnTo>
                  <a:lnTo>
                    <a:pt x="570" y="639"/>
                  </a:lnTo>
                  <a:lnTo>
                    <a:pt x="568" y="640"/>
                  </a:lnTo>
                  <a:lnTo>
                    <a:pt x="565" y="643"/>
                  </a:lnTo>
                  <a:lnTo>
                    <a:pt x="565" y="643"/>
                  </a:lnTo>
                  <a:close/>
                  <a:moveTo>
                    <a:pt x="716" y="558"/>
                  </a:moveTo>
                  <a:lnTo>
                    <a:pt x="716" y="558"/>
                  </a:lnTo>
                  <a:lnTo>
                    <a:pt x="720" y="561"/>
                  </a:lnTo>
                  <a:lnTo>
                    <a:pt x="723" y="561"/>
                  </a:lnTo>
                  <a:lnTo>
                    <a:pt x="723" y="561"/>
                  </a:lnTo>
                  <a:lnTo>
                    <a:pt x="725" y="560"/>
                  </a:lnTo>
                  <a:lnTo>
                    <a:pt x="728" y="557"/>
                  </a:lnTo>
                  <a:lnTo>
                    <a:pt x="728" y="557"/>
                  </a:lnTo>
                  <a:lnTo>
                    <a:pt x="725" y="556"/>
                  </a:lnTo>
                  <a:lnTo>
                    <a:pt x="723" y="554"/>
                  </a:lnTo>
                  <a:lnTo>
                    <a:pt x="723" y="554"/>
                  </a:lnTo>
                  <a:lnTo>
                    <a:pt x="720" y="556"/>
                  </a:lnTo>
                  <a:lnTo>
                    <a:pt x="716" y="558"/>
                  </a:lnTo>
                  <a:lnTo>
                    <a:pt x="716" y="558"/>
                  </a:lnTo>
                  <a:close/>
                  <a:moveTo>
                    <a:pt x="720" y="833"/>
                  </a:moveTo>
                  <a:lnTo>
                    <a:pt x="720" y="833"/>
                  </a:lnTo>
                  <a:lnTo>
                    <a:pt x="724" y="828"/>
                  </a:lnTo>
                  <a:lnTo>
                    <a:pt x="725" y="827"/>
                  </a:lnTo>
                  <a:lnTo>
                    <a:pt x="724" y="824"/>
                  </a:lnTo>
                  <a:lnTo>
                    <a:pt x="720" y="820"/>
                  </a:lnTo>
                  <a:lnTo>
                    <a:pt x="720" y="820"/>
                  </a:lnTo>
                  <a:lnTo>
                    <a:pt x="720" y="833"/>
                  </a:lnTo>
                  <a:lnTo>
                    <a:pt x="720" y="833"/>
                  </a:lnTo>
                  <a:close/>
                  <a:moveTo>
                    <a:pt x="838" y="125"/>
                  </a:moveTo>
                  <a:lnTo>
                    <a:pt x="838" y="125"/>
                  </a:lnTo>
                  <a:lnTo>
                    <a:pt x="821" y="125"/>
                  </a:lnTo>
                  <a:lnTo>
                    <a:pt x="821" y="125"/>
                  </a:lnTo>
                  <a:lnTo>
                    <a:pt x="829" y="128"/>
                  </a:lnTo>
                  <a:lnTo>
                    <a:pt x="833" y="128"/>
                  </a:lnTo>
                  <a:lnTo>
                    <a:pt x="838" y="125"/>
                  </a:lnTo>
                  <a:lnTo>
                    <a:pt x="838" y="125"/>
                  </a:lnTo>
                  <a:close/>
                  <a:moveTo>
                    <a:pt x="613" y="657"/>
                  </a:moveTo>
                  <a:lnTo>
                    <a:pt x="613" y="657"/>
                  </a:lnTo>
                  <a:lnTo>
                    <a:pt x="611" y="659"/>
                  </a:lnTo>
                  <a:lnTo>
                    <a:pt x="609" y="662"/>
                  </a:lnTo>
                  <a:lnTo>
                    <a:pt x="609" y="662"/>
                  </a:lnTo>
                  <a:lnTo>
                    <a:pt x="611" y="664"/>
                  </a:lnTo>
                  <a:lnTo>
                    <a:pt x="612" y="665"/>
                  </a:lnTo>
                  <a:lnTo>
                    <a:pt x="612" y="665"/>
                  </a:lnTo>
                  <a:lnTo>
                    <a:pt x="615" y="664"/>
                  </a:lnTo>
                  <a:lnTo>
                    <a:pt x="617" y="662"/>
                  </a:lnTo>
                  <a:lnTo>
                    <a:pt x="617" y="662"/>
                  </a:lnTo>
                  <a:lnTo>
                    <a:pt x="616" y="659"/>
                  </a:lnTo>
                  <a:lnTo>
                    <a:pt x="613" y="657"/>
                  </a:lnTo>
                  <a:lnTo>
                    <a:pt x="613" y="657"/>
                  </a:lnTo>
                  <a:close/>
                  <a:moveTo>
                    <a:pt x="685" y="365"/>
                  </a:moveTo>
                  <a:lnTo>
                    <a:pt x="685" y="365"/>
                  </a:lnTo>
                  <a:lnTo>
                    <a:pt x="689" y="366"/>
                  </a:lnTo>
                  <a:lnTo>
                    <a:pt x="694" y="366"/>
                  </a:lnTo>
                  <a:lnTo>
                    <a:pt x="696" y="365"/>
                  </a:lnTo>
                  <a:lnTo>
                    <a:pt x="698" y="360"/>
                  </a:lnTo>
                  <a:lnTo>
                    <a:pt x="698" y="360"/>
                  </a:lnTo>
                  <a:lnTo>
                    <a:pt x="694" y="359"/>
                  </a:lnTo>
                  <a:lnTo>
                    <a:pt x="691" y="360"/>
                  </a:lnTo>
                  <a:lnTo>
                    <a:pt x="688" y="362"/>
                  </a:lnTo>
                  <a:lnTo>
                    <a:pt x="685" y="365"/>
                  </a:lnTo>
                  <a:lnTo>
                    <a:pt x="685" y="365"/>
                  </a:lnTo>
                  <a:close/>
                  <a:moveTo>
                    <a:pt x="809" y="468"/>
                  </a:moveTo>
                  <a:lnTo>
                    <a:pt x="809" y="468"/>
                  </a:lnTo>
                  <a:lnTo>
                    <a:pt x="814" y="468"/>
                  </a:lnTo>
                  <a:lnTo>
                    <a:pt x="818" y="466"/>
                  </a:lnTo>
                  <a:lnTo>
                    <a:pt x="818" y="463"/>
                  </a:lnTo>
                  <a:lnTo>
                    <a:pt x="815" y="457"/>
                  </a:lnTo>
                  <a:lnTo>
                    <a:pt x="815" y="457"/>
                  </a:lnTo>
                  <a:lnTo>
                    <a:pt x="809" y="468"/>
                  </a:lnTo>
                  <a:lnTo>
                    <a:pt x="809" y="468"/>
                  </a:lnTo>
                  <a:close/>
                  <a:moveTo>
                    <a:pt x="617" y="709"/>
                  </a:moveTo>
                  <a:lnTo>
                    <a:pt x="617" y="709"/>
                  </a:lnTo>
                  <a:lnTo>
                    <a:pt x="623" y="711"/>
                  </a:lnTo>
                  <a:lnTo>
                    <a:pt x="627" y="712"/>
                  </a:lnTo>
                  <a:lnTo>
                    <a:pt x="631" y="711"/>
                  </a:lnTo>
                  <a:lnTo>
                    <a:pt x="635" y="709"/>
                  </a:lnTo>
                  <a:lnTo>
                    <a:pt x="635" y="709"/>
                  </a:lnTo>
                  <a:lnTo>
                    <a:pt x="631" y="707"/>
                  </a:lnTo>
                  <a:lnTo>
                    <a:pt x="627" y="707"/>
                  </a:lnTo>
                  <a:lnTo>
                    <a:pt x="623" y="708"/>
                  </a:lnTo>
                  <a:lnTo>
                    <a:pt x="617" y="709"/>
                  </a:lnTo>
                  <a:lnTo>
                    <a:pt x="617" y="709"/>
                  </a:lnTo>
                  <a:close/>
                  <a:moveTo>
                    <a:pt x="619" y="389"/>
                  </a:moveTo>
                  <a:lnTo>
                    <a:pt x="619" y="389"/>
                  </a:lnTo>
                  <a:lnTo>
                    <a:pt x="623" y="389"/>
                  </a:lnTo>
                  <a:lnTo>
                    <a:pt x="623" y="389"/>
                  </a:lnTo>
                  <a:lnTo>
                    <a:pt x="624" y="387"/>
                  </a:lnTo>
                  <a:lnTo>
                    <a:pt x="626" y="384"/>
                  </a:lnTo>
                  <a:lnTo>
                    <a:pt x="626" y="384"/>
                  </a:lnTo>
                  <a:lnTo>
                    <a:pt x="626" y="381"/>
                  </a:lnTo>
                  <a:lnTo>
                    <a:pt x="623" y="380"/>
                  </a:lnTo>
                  <a:lnTo>
                    <a:pt x="623" y="380"/>
                  </a:lnTo>
                  <a:lnTo>
                    <a:pt x="620" y="381"/>
                  </a:lnTo>
                  <a:lnTo>
                    <a:pt x="619" y="383"/>
                  </a:lnTo>
                  <a:lnTo>
                    <a:pt x="619" y="383"/>
                  </a:lnTo>
                  <a:lnTo>
                    <a:pt x="619" y="387"/>
                  </a:lnTo>
                  <a:lnTo>
                    <a:pt x="619" y="389"/>
                  </a:lnTo>
                  <a:lnTo>
                    <a:pt x="619" y="389"/>
                  </a:lnTo>
                  <a:close/>
                  <a:moveTo>
                    <a:pt x="620" y="863"/>
                  </a:moveTo>
                  <a:lnTo>
                    <a:pt x="620" y="863"/>
                  </a:lnTo>
                  <a:lnTo>
                    <a:pt x="624" y="866"/>
                  </a:lnTo>
                  <a:lnTo>
                    <a:pt x="629" y="867"/>
                  </a:lnTo>
                  <a:lnTo>
                    <a:pt x="631" y="866"/>
                  </a:lnTo>
                  <a:lnTo>
                    <a:pt x="633" y="864"/>
                  </a:lnTo>
                  <a:lnTo>
                    <a:pt x="633" y="864"/>
                  </a:lnTo>
                  <a:lnTo>
                    <a:pt x="633" y="862"/>
                  </a:lnTo>
                  <a:lnTo>
                    <a:pt x="631" y="860"/>
                  </a:lnTo>
                  <a:lnTo>
                    <a:pt x="631" y="860"/>
                  </a:lnTo>
                  <a:lnTo>
                    <a:pt x="620" y="863"/>
                  </a:lnTo>
                  <a:lnTo>
                    <a:pt x="620" y="863"/>
                  </a:lnTo>
                  <a:close/>
                  <a:moveTo>
                    <a:pt x="1119" y="197"/>
                  </a:moveTo>
                  <a:lnTo>
                    <a:pt x="1119" y="197"/>
                  </a:lnTo>
                  <a:lnTo>
                    <a:pt x="1115" y="201"/>
                  </a:lnTo>
                  <a:lnTo>
                    <a:pt x="1115" y="203"/>
                  </a:lnTo>
                  <a:lnTo>
                    <a:pt x="1115" y="203"/>
                  </a:lnTo>
                  <a:lnTo>
                    <a:pt x="1116" y="205"/>
                  </a:lnTo>
                  <a:lnTo>
                    <a:pt x="1119" y="207"/>
                  </a:lnTo>
                  <a:lnTo>
                    <a:pt x="1119" y="207"/>
                  </a:lnTo>
                  <a:lnTo>
                    <a:pt x="1121" y="205"/>
                  </a:lnTo>
                  <a:lnTo>
                    <a:pt x="1123" y="203"/>
                  </a:lnTo>
                  <a:lnTo>
                    <a:pt x="1123" y="203"/>
                  </a:lnTo>
                  <a:lnTo>
                    <a:pt x="1121" y="201"/>
                  </a:lnTo>
                  <a:lnTo>
                    <a:pt x="1119" y="197"/>
                  </a:lnTo>
                  <a:lnTo>
                    <a:pt x="1119" y="197"/>
                  </a:lnTo>
                  <a:close/>
                  <a:moveTo>
                    <a:pt x="1686" y="380"/>
                  </a:moveTo>
                  <a:lnTo>
                    <a:pt x="1686" y="380"/>
                  </a:lnTo>
                  <a:lnTo>
                    <a:pt x="1686" y="377"/>
                  </a:lnTo>
                  <a:lnTo>
                    <a:pt x="1686" y="377"/>
                  </a:lnTo>
                  <a:lnTo>
                    <a:pt x="1678" y="376"/>
                  </a:lnTo>
                  <a:lnTo>
                    <a:pt x="1678" y="376"/>
                  </a:lnTo>
                  <a:lnTo>
                    <a:pt x="1677" y="377"/>
                  </a:lnTo>
                  <a:lnTo>
                    <a:pt x="1675" y="380"/>
                  </a:lnTo>
                  <a:lnTo>
                    <a:pt x="1675" y="380"/>
                  </a:lnTo>
                  <a:lnTo>
                    <a:pt x="1686" y="380"/>
                  </a:lnTo>
                  <a:lnTo>
                    <a:pt x="1686" y="380"/>
                  </a:lnTo>
                  <a:close/>
                  <a:moveTo>
                    <a:pt x="694" y="669"/>
                  </a:moveTo>
                  <a:lnTo>
                    <a:pt x="694" y="669"/>
                  </a:lnTo>
                  <a:lnTo>
                    <a:pt x="687" y="665"/>
                  </a:lnTo>
                  <a:lnTo>
                    <a:pt x="684" y="665"/>
                  </a:lnTo>
                  <a:lnTo>
                    <a:pt x="680" y="666"/>
                  </a:lnTo>
                  <a:lnTo>
                    <a:pt x="680" y="666"/>
                  </a:lnTo>
                  <a:lnTo>
                    <a:pt x="683" y="669"/>
                  </a:lnTo>
                  <a:lnTo>
                    <a:pt x="685" y="671"/>
                  </a:lnTo>
                  <a:lnTo>
                    <a:pt x="689" y="671"/>
                  </a:lnTo>
                  <a:lnTo>
                    <a:pt x="694" y="669"/>
                  </a:lnTo>
                  <a:lnTo>
                    <a:pt x="694" y="669"/>
                  </a:lnTo>
                  <a:close/>
                  <a:moveTo>
                    <a:pt x="1239" y="52"/>
                  </a:moveTo>
                  <a:lnTo>
                    <a:pt x="1239" y="52"/>
                  </a:lnTo>
                  <a:lnTo>
                    <a:pt x="1241" y="56"/>
                  </a:lnTo>
                  <a:lnTo>
                    <a:pt x="1242" y="59"/>
                  </a:lnTo>
                  <a:lnTo>
                    <a:pt x="1245" y="59"/>
                  </a:lnTo>
                  <a:lnTo>
                    <a:pt x="1247" y="59"/>
                  </a:lnTo>
                  <a:lnTo>
                    <a:pt x="1247" y="59"/>
                  </a:lnTo>
                  <a:lnTo>
                    <a:pt x="1249" y="57"/>
                  </a:lnTo>
                  <a:lnTo>
                    <a:pt x="1250" y="54"/>
                  </a:lnTo>
                  <a:lnTo>
                    <a:pt x="1250" y="54"/>
                  </a:lnTo>
                  <a:lnTo>
                    <a:pt x="1239" y="52"/>
                  </a:lnTo>
                  <a:lnTo>
                    <a:pt x="1239" y="52"/>
                  </a:lnTo>
                  <a:close/>
                  <a:moveTo>
                    <a:pt x="1296" y="1018"/>
                  </a:moveTo>
                  <a:lnTo>
                    <a:pt x="1296" y="1018"/>
                  </a:lnTo>
                  <a:lnTo>
                    <a:pt x="1293" y="1017"/>
                  </a:lnTo>
                  <a:lnTo>
                    <a:pt x="1293" y="1017"/>
                  </a:lnTo>
                  <a:lnTo>
                    <a:pt x="1289" y="1026"/>
                  </a:lnTo>
                  <a:lnTo>
                    <a:pt x="1289" y="1026"/>
                  </a:lnTo>
                  <a:lnTo>
                    <a:pt x="1296" y="1025"/>
                  </a:lnTo>
                  <a:lnTo>
                    <a:pt x="1297" y="1024"/>
                  </a:lnTo>
                  <a:lnTo>
                    <a:pt x="1297" y="1021"/>
                  </a:lnTo>
                  <a:lnTo>
                    <a:pt x="1296" y="1018"/>
                  </a:lnTo>
                  <a:lnTo>
                    <a:pt x="1296" y="1018"/>
                  </a:lnTo>
                  <a:close/>
                  <a:moveTo>
                    <a:pt x="677" y="301"/>
                  </a:moveTo>
                  <a:lnTo>
                    <a:pt x="677" y="301"/>
                  </a:lnTo>
                  <a:lnTo>
                    <a:pt x="680" y="304"/>
                  </a:lnTo>
                  <a:lnTo>
                    <a:pt x="683" y="304"/>
                  </a:lnTo>
                  <a:lnTo>
                    <a:pt x="685" y="302"/>
                  </a:lnTo>
                  <a:lnTo>
                    <a:pt x="688" y="299"/>
                  </a:lnTo>
                  <a:lnTo>
                    <a:pt x="688" y="299"/>
                  </a:lnTo>
                  <a:lnTo>
                    <a:pt x="685" y="297"/>
                  </a:lnTo>
                  <a:lnTo>
                    <a:pt x="683" y="297"/>
                  </a:lnTo>
                  <a:lnTo>
                    <a:pt x="680" y="298"/>
                  </a:lnTo>
                  <a:lnTo>
                    <a:pt x="677" y="301"/>
                  </a:lnTo>
                  <a:lnTo>
                    <a:pt x="677" y="301"/>
                  </a:lnTo>
                  <a:close/>
                  <a:moveTo>
                    <a:pt x="1229" y="1107"/>
                  </a:moveTo>
                  <a:lnTo>
                    <a:pt x="1229" y="1107"/>
                  </a:lnTo>
                  <a:lnTo>
                    <a:pt x="1243" y="1108"/>
                  </a:lnTo>
                  <a:lnTo>
                    <a:pt x="1243" y="1108"/>
                  </a:lnTo>
                  <a:lnTo>
                    <a:pt x="1236" y="1098"/>
                  </a:lnTo>
                  <a:lnTo>
                    <a:pt x="1236" y="1098"/>
                  </a:lnTo>
                  <a:lnTo>
                    <a:pt x="1229" y="1107"/>
                  </a:lnTo>
                  <a:lnTo>
                    <a:pt x="1229" y="1107"/>
                  </a:lnTo>
                  <a:close/>
                  <a:moveTo>
                    <a:pt x="676" y="1044"/>
                  </a:moveTo>
                  <a:lnTo>
                    <a:pt x="676" y="1044"/>
                  </a:lnTo>
                  <a:lnTo>
                    <a:pt x="673" y="1044"/>
                  </a:lnTo>
                  <a:lnTo>
                    <a:pt x="673" y="1044"/>
                  </a:lnTo>
                  <a:lnTo>
                    <a:pt x="667" y="1055"/>
                  </a:lnTo>
                  <a:lnTo>
                    <a:pt x="667" y="1055"/>
                  </a:lnTo>
                  <a:lnTo>
                    <a:pt x="671" y="1053"/>
                  </a:lnTo>
                  <a:lnTo>
                    <a:pt x="674" y="1051"/>
                  </a:lnTo>
                  <a:lnTo>
                    <a:pt x="676" y="1049"/>
                  </a:lnTo>
                  <a:lnTo>
                    <a:pt x="676" y="1044"/>
                  </a:lnTo>
                  <a:lnTo>
                    <a:pt x="676" y="1044"/>
                  </a:lnTo>
                  <a:close/>
                  <a:moveTo>
                    <a:pt x="768" y="139"/>
                  </a:moveTo>
                  <a:lnTo>
                    <a:pt x="768" y="139"/>
                  </a:lnTo>
                  <a:lnTo>
                    <a:pt x="771" y="143"/>
                  </a:lnTo>
                  <a:lnTo>
                    <a:pt x="774" y="143"/>
                  </a:lnTo>
                  <a:lnTo>
                    <a:pt x="777" y="143"/>
                  </a:lnTo>
                  <a:lnTo>
                    <a:pt x="781" y="139"/>
                  </a:lnTo>
                  <a:lnTo>
                    <a:pt x="781" y="139"/>
                  </a:lnTo>
                  <a:lnTo>
                    <a:pt x="773" y="137"/>
                  </a:lnTo>
                  <a:lnTo>
                    <a:pt x="773" y="137"/>
                  </a:lnTo>
                  <a:lnTo>
                    <a:pt x="768" y="139"/>
                  </a:lnTo>
                  <a:lnTo>
                    <a:pt x="768" y="139"/>
                  </a:lnTo>
                  <a:close/>
                  <a:moveTo>
                    <a:pt x="1872" y="679"/>
                  </a:moveTo>
                  <a:lnTo>
                    <a:pt x="1872" y="679"/>
                  </a:lnTo>
                  <a:lnTo>
                    <a:pt x="1873" y="672"/>
                  </a:lnTo>
                  <a:lnTo>
                    <a:pt x="1870" y="666"/>
                  </a:lnTo>
                  <a:lnTo>
                    <a:pt x="1870" y="666"/>
                  </a:lnTo>
                  <a:lnTo>
                    <a:pt x="1869" y="671"/>
                  </a:lnTo>
                  <a:lnTo>
                    <a:pt x="1869" y="673"/>
                  </a:lnTo>
                  <a:lnTo>
                    <a:pt x="1870" y="676"/>
                  </a:lnTo>
                  <a:lnTo>
                    <a:pt x="1872" y="679"/>
                  </a:lnTo>
                  <a:lnTo>
                    <a:pt x="1872" y="679"/>
                  </a:lnTo>
                  <a:close/>
                  <a:moveTo>
                    <a:pt x="645" y="497"/>
                  </a:moveTo>
                  <a:lnTo>
                    <a:pt x="645" y="497"/>
                  </a:lnTo>
                  <a:lnTo>
                    <a:pt x="642" y="500"/>
                  </a:lnTo>
                  <a:lnTo>
                    <a:pt x="641" y="503"/>
                  </a:lnTo>
                  <a:lnTo>
                    <a:pt x="642" y="504"/>
                  </a:lnTo>
                  <a:lnTo>
                    <a:pt x="644" y="507"/>
                  </a:lnTo>
                  <a:lnTo>
                    <a:pt x="644" y="507"/>
                  </a:lnTo>
                  <a:lnTo>
                    <a:pt x="645" y="507"/>
                  </a:lnTo>
                  <a:lnTo>
                    <a:pt x="647" y="507"/>
                  </a:lnTo>
                  <a:lnTo>
                    <a:pt x="647" y="507"/>
                  </a:lnTo>
                  <a:lnTo>
                    <a:pt x="649" y="506"/>
                  </a:lnTo>
                  <a:lnTo>
                    <a:pt x="649" y="504"/>
                  </a:lnTo>
                  <a:lnTo>
                    <a:pt x="649" y="504"/>
                  </a:lnTo>
                  <a:lnTo>
                    <a:pt x="645" y="497"/>
                  </a:lnTo>
                  <a:lnTo>
                    <a:pt x="645" y="497"/>
                  </a:lnTo>
                  <a:close/>
                  <a:moveTo>
                    <a:pt x="635" y="131"/>
                  </a:moveTo>
                  <a:lnTo>
                    <a:pt x="635" y="131"/>
                  </a:lnTo>
                  <a:lnTo>
                    <a:pt x="641" y="132"/>
                  </a:lnTo>
                  <a:lnTo>
                    <a:pt x="645" y="132"/>
                  </a:lnTo>
                  <a:lnTo>
                    <a:pt x="648" y="129"/>
                  </a:lnTo>
                  <a:lnTo>
                    <a:pt x="649" y="124"/>
                  </a:lnTo>
                  <a:lnTo>
                    <a:pt x="649" y="124"/>
                  </a:lnTo>
                  <a:lnTo>
                    <a:pt x="635" y="131"/>
                  </a:lnTo>
                  <a:lnTo>
                    <a:pt x="635" y="131"/>
                  </a:lnTo>
                  <a:close/>
                  <a:moveTo>
                    <a:pt x="631" y="676"/>
                  </a:moveTo>
                  <a:lnTo>
                    <a:pt x="631" y="676"/>
                  </a:lnTo>
                  <a:lnTo>
                    <a:pt x="630" y="680"/>
                  </a:lnTo>
                  <a:lnTo>
                    <a:pt x="630" y="680"/>
                  </a:lnTo>
                  <a:lnTo>
                    <a:pt x="634" y="682"/>
                  </a:lnTo>
                  <a:lnTo>
                    <a:pt x="637" y="683"/>
                  </a:lnTo>
                  <a:lnTo>
                    <a:pt x="644" y="680"/>
                  </a:lnTo>
                  <a:lnTo>
                    <a:pt x="644" y="680"/>
                  </a:lnTo>
                  <a:lnTo>
                    <a:pt x="644" y="677"/>
                  </a:lnTo>
                  <a:lnTo>
                    <a:pt x="644" y="677"/>
                  </a:lnTo>
                  <a:lnTo>
                    <a:pt x="631" y="676"/>
                  </a:lnTo>
                  <a:lnTo>
                    <a:pt x="631" y="676"/>
                  </a:lnTo>
                  <a:close/>
                  <a:moveTo>
                    <a:pt x="631" y="820"/>
                  </a:moveTo>
                  <a:lnTo>
                    <a:pt x="631" y="820"/>
                  </a:lnTo>
                  <a:lnTo>
                    <a:pt x="630" y="824"/>
                  </a:lnTo>
                  <a:lnTo>
                    <a:pt x="627" y="827"/>
                  </a:lnTo>
                  <a:lnTo>
                    <a:pt x="627" y="827"/>
                  </a:lnTo>
                  <a:lnTo>
                    <a:pt x="629" y="828"/>
                  </a:lnTo>
                  <a:lnTo>
                    <a:pt x="631" y="830"/>
                  </a:lnTo>
                  <a:lnTo>
                    <a:pt x="631" y="830"/>
                  </a:lnTo>
                  <a:lnTo>
                    <a:pt x="634" y="828"/>
                  </a:lnTo>
                  <a:lnTo>
                    <a:pt x="637" y="826"/>
                  </a:lnTo>
                  <a:lnTo>
                    <a:pt x="637" y="826"/>
                  </a:lnTo>
                  <a:lnTo>
                    <a:pt x="635" y="823"/>
                  </a:lnTo>
                  <a:lnTo>
                    <a:pt x="631" y="820"/>
                  </a:lnTo>
                  <a:lnTo>
                    <a:pt x="631" y="820"/>
                  </a:lnTo>
                  <a:close/>
                  <a:moveTo>
                    <a:pt x="1614" y="672"/>
                  </a:moveTo>
                  <a:lnTo>
                    <a:pt x="1614" y="672"/>
                  </a:lnTo>
                  <a:lnTo>
                    <a:pt x="1618" y="673"/>
                  </a:lnTo>
                  <a:lnTo>
                    <a:pt x="1618" y="673"/>
                  </a:lnTo>
                  <a:lnTo>
                    <a:pt x="1621" y="672"/>
                  </a:lnTo>
                  <a:lnTo>
                    <a:pt x="1624" y="671"/>
                  </a:lnTo>
                  <a:lnTo>
                    <a:pt x="1624" y="668"/>
                  </a:lnTo>
                  <a:lnTo>
                    <a:pt x="1623" y="664"/>
                  </a:lnTo>
                  <a:lnTo>
                    <a:pt x="1623" y="664"/>
                  </a:lnTo>
                  <a:lnTo>
                    <a:pt x="1614" y="672"/>
                  </a:lnTo>
                  <a:lnTo>
                    <a:pt x="1614" y="672"/>
                  </a:lnTo>
                  <a:close/>
                  <a:moveTo>
                    <a:pt x="750" y="565"/>
                  </a:moveTo>
                  <a:lnTo>
                    <a:pt x="750" y="565"/>
                  </a:lnTo>
                  <a:lnTo>
                    <a:pt x="748" y="554"/>
                  </a:lnTo>
                  <a:lnTo>
                    <a:pt x="748" y="554"/>
                  </a:lnTo>
                  <a:lnTo>
                    <a:pt x="743" y="557"/>
                  </a:lnTo>
                  <a:lnTo>
                    <a:pt x="742" y="560"/>
                  </a:lnTo>
                  <a:lnTo>
                    <a:pt x="745" y="563"/>
                  </a:lnTo>
                  <a:lnTo>
                    <a:pt x="750" y="565"/>
                  </a:lnTo>
                  <a:lnTo>
                    <a:pt x="750" y="565"/>
                  </a:lnTo>
                  <a:close/>
                  <a:moveTo>
                    <a:pt x="1613" y="669"/>
                  </a:moveTo>
                  <a:lnTo>
                    <a:pt x="1613" y="669"/>
                  </a:lnTo>
                  <a:lnTo>
                    <a:pt x="1607" y="671"/>
                  </a:lnTo>
                  <a:lnTo>
                    <a:pt x="1602" y="675"/>
                  </a:lnTo>
                  <a:lnTo>
                    <a:pt x="1602" y="675"/>
                  </a:lnTo>
                  <a:lnTo>
                    <a:pt x="1606" y="675"/>
                  </a:lnTo>
                  <a:lnTo>
                    <a:pt x="1609" y="675"/>
                  </a:lnTo>
                  <a:lnTo>
                    <a:pt x="1610" y="673"/>
                  </a:lnTo>
                  <a:lnTo>
                    <a:pt x="1613" y="669"/>
                  </a:lnTo>
                  <a:lnTo>
                    <a:pt x="1613" y="669"/>
                  </a:lnTo>
                  <a:close/>
                  <a:moveTo>
                    <a:pt x="1383" y="997"/>
                  </a:moveTo>
                  <a:lnTo>
                    <a:pt x="1383" y="997"/>
                  </a:lnTo>
                  <a:lnTo>
                    <a:pt x="1379" y="995"/>
                  </a:lnTo>
                  <a:lnTo>
                    <a:pt x="1379" y="995"/>
                  </a:lnTo>
                  <a:lnTo>
                    <a:pt x="1376" y="996"/>
                  </a:lnTo>
                  <a:lnTo>
                    <a:pt x="1375" y="999"/>
                  </a:lnTo>
                  <a:lnTo>
                    <a:pt x="1375" y="999"/>
                  </a:lnTo>
                  <a:lnTo>
                    <a:pt x="1376" y="1000"/>
                  </a:lnTo>
                  <a:lnTo>
                    <a:pt x="1378" y="1001"/>
                  </a:lnTo>
                  <a:lnTo>
                    <a:pt x="1378" y="1001"/>
                  </a:lnTo>
                  <a:lnTo>
                    <a:pt x="1380" y="999"/>
                  </a:lnTo>
                  <a:lnTo>
                    <a:pt x="1383" y="997"/>
                  </a:lnTo>
                  <a:lnTo>
                    <a:pt x="1383" y="997"/>
                  </a:lnTo>
                  <a:close/>
                  <a:moveTo>
                    <a:pt x="1307" y="815"/>
                  </a:moveTo>
                  <a:lnTo>
                    <a:pt x="1307" y="815"/>
                  </a:lnTo>
                  <a:lnTo>
                    <a:pt x="1310" y="810"/>
                  </a:lnTo>
                  <a:lnTo>
                    <a:pt x="1310" y="809"/>
                  </a:lnTo>
                  <a:lnTo>
                    <a:pt x="1307" y="808"/>
                  </a:lnTo>
                  <a:lnTo>
                    <a:pt x="1303" y="808"/>
                  </a:lnTo>
                  <a:lnTo>
                    <a:pt x="1303" y="808"/>
                  </a:lnTo>
                  <a:lnTo>
                    <a:pt x="1307" y="815"/>
                  </a:lnTo>
                  <a:lnTo>
                    <a:pt x="1307" y="815"/>
                  </a:lnTo>
                  <a:close/>
                  <a:moveTo>
                    <a:pt x="155" y="281"/>
                  </a:moveTo>
                  <a:lnTo>
                    <a:pt x="155" y="281"/>
                  </a:lnTo>
                  <a:lnTo>
                    <a:pt x="152" y="286"/>
                  </a:lnTo>
                  <a:lnTo>
                    <a:pt x="151" y="287"/>
                  </a:lnTo>
                  <a:lnTo>
                    <a:pt x="151" y="287"/>
                  </a:lnTo>
                  <a:lnTo>
                    <a:pt x="154" y="290"/>
                  </a:lnTo>
                  <a:lnTo>
                    <a:pt x="156" y="293"/>
                  </a:lnTo>
                  <a:lnTo>
                    <a:pt x="156" y="293"/>
                  </a:lnTo>
                  <a:lnTo>
                    <a:pt x="159" y="290"/>
                  </a:lnTo>
                  <a:lnTo>
                    <a:pt x="161" y="288"/>
                  </a:lnTo>
                  <a:lnTo>
                    <a:pt x="161" y="288"/>
                  </a:lnTo>
                  <a:lnTo>
                    <a:pt x="158" y="286"/>
                  </a:lnTo>
                  <a:lnTo>
                    <a:pt x="155" y="281"/>
                  </a:lnTo>
                  <a:lnTo>
                    <a:pt x="155" y="281"/>
                  </a:lnTo>
                  <a:close/>
                  <a:moveTo>
                    <a:pt x="1101" y="647"/>
                  </a:moveTo>
                  <a:lnTo>
                    <a:pt x="1101" y="647"/>
                  </a:lnTo>
                  <a:lnTo>
                    <a:pt x="1097" y="648"/>
                  </a:lnTo>
                  <a:lnTo>
                    <a:pt x="1097" y="648"/>
                  </a:lnTo>
                  <a:lnTo>
                    <a:pt x="1101" y="658"/>
                  </a:lnTo>
                  <a:lnTo>
                    <a:pt x="1101" y="658"/>
                  </a:lnTo>
                  <a:lnTo>
                    <a:pt x="1103" y="654"/>
                  </a:lnTo>
                  <a:lnTo>
                    <a:pt x="1103" y="651"/>
                  </a:lnTo>
                  <a:lnTo>
                    <a:pt x="1103" y="648"/>
                  </a:lnTo>
                  <a:lnTo>
                    <a:pt x="1101" y="647"/>
                  </a:lnTo>
                  <a:lnTo>
                    <a:pt x="1101" y="647"/>
                  </a:lnTo>
                  <a:close/>
                  <a:moveTo>
                    <a:pt x="210" y="137"/>
                  </a:moveTo>
                  <a:lnTo>
                    <a:pt x="210" y="137"/>
                  </a:lnTo>
                  <a:lnTo>
                    <a:pt x="216" y="136"/>
                  </a:lnTo>
                  <a:lnTo>
                    <a:pt x="219" y="135"/>
                  </a:lnTo>
                  <a:lnTo>
                    <a:pt x="221" y="133"/>
                  </a:lnTo>
                  <a:lnTo>
                    <a:pt x="223" y="131"/>
                  </a:lnTo>
                  <a:lnTo>
                    <a:pt x="223" y="131"/>
                  </a:lnTo>
                  <a:lnTo>
                    <a:pt x="216" y="132"/>
                  </a:lnTo>
                  <a:lnTo>
                    <a:pt x="210" y="137"/>
                  </a:lnTo>
                  <a:lnTo>
                    <a:pt x="210" y="137"/>
                  </a:lnTo>
                  <a:close/>
                  <a:moveTo>
                    <a:pt x="231" y="806"/>
                  </a:moveTo>
                  <a:lnTo>
                    <a:pt x="231" y="806"/>
                  </a:lnTo>
                  <a:lnTo>
                    <a:pt x="230" y="809"/>
                  </a:lnTo>
                  <a:lnTo>
                    <a:pt x="227" y="812"/>
                  </a:lnTo>
                  <a:lnTo>
                    <a:pt x="227" y="815"/>
                  </a:lnTo>
                  <a:lnTo>
                    <a:pt x="228" y="819"/>
                  </a:lnTo>
                  <a:lnTo>
                    <a:pt x="228" y="819"/>
                  </a:lnTo>
                  <a:lnTo>
                    <a:pt x="233" y="815"/>
                  </a:lnTo>
                  <a:lnTo>
                    <a:pt x="234" y="812"/>
                  </a:lnTo>
                  <a:lnTo>
                    <a:pt x="233" y="809"/>
                  </a:lnTo>
                  <a:lnTo>
                    <a:pt x="231" y="806"/>
                  </a:lnTo>
                  <a:lnTo>
                    <a:pt x="231" y="806"/>
                  </a:lnTo>
                  <a:close/>
                  <a:moveTo>
                    <a:pt x="1115" y="1126"/>
                  </a:moveTo>
                  <a:lnTo>
                    <a:pt x="1115" y="1126"/>
                  </a:lnTo>
                  <a:lnTo>
                    <a:pt x="1120" y="1126"/>
                  </a:lnTo>
                  <a:lnTo>
                    <a:pt x="1123" y="1125"/>
                  </a:lnTo>
                  <a:lnTo>
                    <a:pt x="1126" y="1123"/>
                  </a:lnTo>
                  <a:lnTo>
                    <a:pt x="1124" y="1119"/>
                  </a:lnTo>
                  <a:lnTo>
                    <a:pt x="1124" y="1119"/>
                  </a:lnTo>
                  <a:lnTo>
                    <a:pt x="1120" y="1116"/>
                  </a:lnTo>
                  <a:lnTo>
                    <a:pt x="1120" y="1116"/>
                  </a:lnTo>
                  <a:lnTo>
                    <a:pt x="1115" y="1126"/>
                  </a:lnTo>
                  <a:lnTo>
                    <a:pt x="1115" y="1126"/>
                  </a:lnTo>
                  <a:close/>
                  <a:moveTo>
                    <a:pt x="1175" y="575"/>
                  </a:moveTo>
                  <a:lnTo>
                    <a:pt x="1175" y="575"/>
                  </a:lnTo>
                  <a:lnTo>
                    <a:pt x="1171" y="579"/>
                  </a:lnTo>
                  <a:lnTo>
                    <a:pt x="1169" y="581"/>
                  </a:lnTo>
                  <a:lnTo>
                    <a:pt x="1169" y="581"/>
                  </a:lnTo>
                  <a:lnTo>
                    <a:pt x="1170" y="583"/>
                  </a:lnTo>
                  <a:lnTo>
                    <a:pt x="1173" y="585"/>
                  </a:lnTo>
                  <a:lnTo>
                    <a:pt x="1173" y="585"/>
                  </a:lnTo>
                  <a:lnTo>
                    <a:pt x="1175" y="583"/>
                  </a:lnTo>
                  <a:lnTo>
                    <a:pt x="1178" y="581"/>
                  </a:lnTo>
                  <a:lnTo>
                    <a:pt x="1178" y="581"/>
                  </a:lnTo>
                  <a:lnTo>
                    <a:pt x="1177" y="579"/>
                  </a:lnTo>
                  <a:lnTo>
                    <a:pt x="1175" y="575"/>
                  </a:lnTo>
                  <a:lnTo>
                    <a:pt x="1175" y="575"/>
                  </a:lnTo>
                  <a:close/>
                  <a:moveTo>
                    <a:pt x="269" y="258"/>
                  </a:moveTo>
                  <a:lnTo>
                    <a:pt x="269" y="258"/>
                  </a:lnTo>
                  <a:lnTo>
                    <a:pt x="257" y="268"/>
                  </a:lnTo>
                  <a:lnTo>
                    <a:pt x="257" y="268"/>
                  </a:lnTo>
                  <a:lnTo>
                    <a:pt x="263" y="268"/>
                  </a:lnTo>
                  <a:lnTo>
                    <a:pt x="267" y="266"/>
                  </a:lnTo>
                  <a:lnTo>
                    <a:pt x="269" y="263"/>
                  </a:lnTo>
                  <a:lnTo>
                    <a:pt x="269" y="258"/>
                  </a:lnTo>
                  <a:lnTo>
                    <a:pt x="269" y="258"/>
                  </a:lnTo>
                  <a:close/>
                  <a:moveTo>
                    <a:pt x="1501" y="81"/>
                  </a:moveTo>
                  <a:lnTo>
                    <a:pt x="1501" y="81"/>
                  </a:lnTo>
                  <a:lnTo>
                    <a:pt x="1494" y="81"/>
                  </a:lnTo>
                  <a:lnTo>
                    <a:pt x="1490" y="82"/>
                  </a:lnTo>
                  <a:lnTo>
                    <a:pt x="1487" y="85"/>
                  </a:lnTo>
                  <a:lnTo>
                    <a:pt x="1487" y="85"/>
                  </a:lnTo>
                  <a:lnTo>
                    <a:pt x="1491" y="86"/>
                  </a:lnTo>
                  <a:lnTo>
                    <a:pt x="1495" y="85"/>
                  </a:lnTo>
                  <a:lnTo>
                    <a:pt x="1498" y="83"/>
                  </a:lnTo>
                  <a:lnTo>
                    <a:pt x="1501" y="81"/>
                  </a:lnTo>
                  <a:lnTo>
                    <a:pt x="1501" y="81"/>
                  </a:lnTo>
                  <a:close/>
                  <a:moveTo>
                    <a:pt x="1170" y="95"/>
                  </a:moveTo>
                  <a:lnTo>
                    <a:pt x="1170" y="95"/>
                  </a:lnTo>
                  <a:lnTo>
                    <a:pt x="1170" y="104"/>
                  </a:lnTo>
                  <a:lnTo>
                    <a:pt x="1170" y="104"/>
                  </a:lnTo>
                  <a:lnTo>
                    <a:pt x="1174" y="100"/>
                  </a:lnTo>
                  <a:lnTo>
                    <a:pt x="1175" y="99"/>
                  </a:lnTo>
                  <a:lnTo>
                    <a:pt x="1174" y="96"/>
                  </a:lnTo>
                  <a:lnTo>
                    <a:pt x="1170" y="95"/>
                  </a:lnTo>
                  <a:lnTo>
                    <a:pt x="1170" y="95"/>
                  </a:lnTo>
                  <a:close/>
                  <a:moveTo>
                    <a:pt x="285" y="743"/>
                  </a:moveTo>
                  <a:lnTo>
                    <a:pt x="285" y="743"/>
                  </a:lnTo>
                  <a:lnTo>
                    <a:pt x="280" y="740"/>
                  </a:lnTo>
                  <a:lnTo>
                    <a:pt x="275" y="738"/>
                  </a:lnTo>
                  <a:lnTo>
                    <a:pt x="273" y="741"/>
                  </a:lnTo>
                  <a:lnTo>
                    <a:pt x="270" y="745"/>
                  </a:lnTo>
                  <a:lnTo>
                    <a:pt x="270" y="745"/>
                  </a:lnTo>
                  <a:lnTo>
                    <a:pt x="285" y="743"/>
                  </a:lnTo>
                  <a:lnTo>
                    <a:pt x="285" y="743"/>
                  </a:lnTo>
                  <a:close/>
                  <a:moveTo>
                    <a:pt x="327" y="101"/>
                  </a:moveTo>
                  <a:lnTo>
                    <a:pt x="327" y="101"/>
                  </a:lnTo>
                  <a:lnTo>
                    <a:pt x="321" y="107"/>
                  </a:lnTo>
                  <a:lnTo>
                    <a:pt x="321" y="107"/>
                  </a:lnTo>
                  <a:lnTo>
                    <a:pt x="323" y="108"/>
                  </a:lnTo>
                  <a:lnTo>
                    <a:pt x="325" y="110"/>
                  </a:lnTo>
                  <a:lnTo>
                    <a:pt x="325" y="110"/>
                  </a:lnTo>
                  <a:lnTo>
                    <a:pt x="328" y="110"/>
                  </a:lnTo>
                  <a:lnTo>
                    <a:pt x="329" y="108"/>
                  </a:lnTo>
                  <a:lnTo>
                    <a:pt x="329" y="108"/>
                  </a:lnTo>
                  <a:lnTo>
                    <a:pt x="328" y="106"/>
                  </a:lnTo>
                  <a:lnTo>
                    <a:pt x="327" y="101"/>
                  </a:lnTo>
                  <a:lnTo>
                    <a:pt x="327" y="101"/>
                  </a:lnTo>
                  <a:close/>
                  <a:moveTo>
                    <a:pt x="1347" y="821"/>
                  </a:moveTo>
                  <a:lnTo>
                    <a:pt x="1347" y="821"/>
                  </a:lnTo>
                  <a:lnTo>
                    <a:pt x="1351" y="809"/>
                  </a:lnTo>
                  <a:lnTo>
                    <a:pt x="1351" y="809"/>
                  </a:lnTo>
                  <a:lnTo>
                    <a:pt x="1346" y="812"/>
                  </a:lnTo>
                  <a:lnTo>
                    <a:pt x="1343" y="815"/>
                  </a:lnTo>
                  <a:lnTo>
                    <a:pt x="1343" y="817"/>
                  </a:lnTo>
                  <a:lnTo>
                    <a:pt x="1347" y="821"/>
                  </a:lnTo>
                  <a:lnTo>
                    <a:pt x="1347" y="821"/>
                  </a:lnTo>
                  <a:close/>
                  <a:moveTo>
                    <a:pt x="345" y="180"/>
                  </a:moveTo>
                  <a:lnTo>
                    <a:pt x="345" y="180"/>
                  </a:lnTo>
                  <a:lnTo>
                    <a:pt x="341" y="178"/>
                  </a:lnTo>
                  <a:lnTo>
                    <a:pt x="338" y="178"/>
                  </a:lnTo>
                  <a:lnTo>
                    <a:pt x="335" y="178"/>
                  </a:lnTo>
                  <a:lnTo>
                    <a:pt x="334" y="180"/>
                  </a:lnTo>
                  <a:lnTo>
                    <a:pt x="334" y="180"/>
                  </a:lnTo>
                  <a:lnTo>
                    <a:pt x="334" y="182"/>
                  </a:lnTo>
                  <a:lnTo>
                    <a:pt x="335" y="183"/>
                  </a:lnTo>
                  <a:lnTo>
                    <a:pt x="335" y="183"/>
                  </a:lnTo>
                  <a:lnTo>
                    <a:pt x="345" y="180"/>
                  </a:lnTo>
                  <a:lnTo>
                    <a:pt x="345" y="180"/>
                  </a:lnTo>
                  <a:close/>
                  <a:moveTo>
                    <a:pt x="1830" y="457"/>
                  </a:moveTo>
                  <a:lnTo>
                    <a:pt x="1830" y="457"/>
                  </a:lnTo>
                  <a:lnTo>
                    <a:pt x="1832" y="460"/>
                  </a:lnTo>
                  <a:lnTo>
                    <a:pt x="1834" y="463"/>
                  </a:lnTo>
                  <a:lnTo>
                    <a:pt x="1837" y="464"/>
                  </a:lnTo>
                  <a:lnTo>
                    <a:pt x="1841" y="464"/>
                  </a:lnTo>
                  <a:lnTo>
                    <a:pt x="1841" y="464"/>
                  </a:lnTo>
                  <a:lnTo>
                    <a:pt x="1840" y="460"/>
                  </a:lnTo>
                  <a:lnTo>
                    <a:pt x="1839" y="457"/>
                  </a:lnTo>
                  <a:lnTo>
                    <a:pt x="1834" y="456"/>
                  </a:lnTo>
                  <a:lnTo>
                    <a:pt x="1830" y="457"/>
                  </a:lnTo>
                  <a:lnTo>
                    <a:pt x="1830" y="457"/>
                  </a:lnTo>
                  <a:close/>
                  <a:moveTo>
                    <a:pt x="375" y="341"/>
                  </a:moveTo>
                  <a:lnTo>
                    <a:pt x="375" y="341"/>
                  </a:lnTo>
                  <a:lnTo>
                    <a:pt x="372" y="344"/>
                  </a:lnTo>
                  <a:lnTo>
                    <a:pt x="371" y="345"/>
                  </a:lnTo>
                  <a:lnTo>
                    <a:pt x="371" y="345"/>
                  </a:lnTo>
                  <a:lnTo>
                    <a:pt x="372" y="348"/>
                  </a:lnTo>
                  <a:lnTo>
                    <a:pt x="375" y="349"/>
                  </a:lnTo>
                  <a:lnTo>
                    <a:pt x="375" y="349"/>
                  </a:lnTo>
                  <a:lnTo>
                    <a:pt x="378" y="348"/>
                  </a:lnTo>
                  <a:lnTo>
                    <a:pt x="379" y="345"/>
                  </a:lnTo>
                  <a:lnTo>
                    <a:pt x="379" y="345"/>
                  </a:lnTo>
                  <a:lnTo>
                    <a:pt x="378" y="344"/>
                  </a:lnTo>
                  <a:lnTo>
                    <a:pt x="375" y="341"/>
                  </a:lnTo>
                  <a:lnTo>
                    <a:pt x="375" y="341"/>
                  </a:lnTo>
                  <a:close/>
                  <a:moveTo>
                    <a:pt x="1592" y="241"/>
                  </a:moveTo>
                  <a:lnTo>
                    <a:pt x="1592" y="241"/>
                  </a:lnTo>
                  <a:lnTo>
                    <a:pt x="1588" y="237"/>
                  </a:lnTo>
                  <a:lnTo>
                    <a:pt x="1585" y="237"/>
                  </a:lnTo>
                  <a:lnTo>
                    <a:pt x="1582" y="239"/>
                  </a:lnTo>
                  <a:lnTo>
                    <a:pt x="1582" y="239"/>
                  </a:lnTo>
                  <a:lnTo>
                    <a:pt x="1582" y="241"/>
                  </a:lnTo>
                  <a:lnTo>
                    <a:pt x="1582" y="244"/>
                  </a:lnTo>
                  <a:lnTo>
                    <a:pt x="1582" y="244"/>
                  </a:lnTo>
                  <a:lnTo>
                    <a:pt x="1585" y="245"/>
                  </a:lnTo>
                  <a:lnTo>
                    <a:pt x="1588" y="244"/>
                  </a:lnTo>
                  <a:lnTo>
                    <a:pt x="1591" y="243"/>
                  </a:lnTo>
                  <a:lnTo>
                    <a:pt x="1592" y="241"/>
                  </a:lnTo>
                  <a:lnTo>
                    <a:pt x="1592" y="241"/>
                  </a:lnTo>
                  <a:close/>
                  <a:moveTo>
                    <a:pt x="419" y="623"/>
                  </a:moveTo>
                  <a:lnTo>
                    <a:pt x="419" y="623"/>
                  </a:lnTo>
                  <a:lnTo>
                    <a:pt x="414" y="628"/>
                  </a:lnTo>
                  <a:lnTo>
                    <a:pt x="414" y="628"/>
                  </a:lnTo>
                  <a:lnTo>
                    <a:pt x="415" y="629"/>
                  </a:lnTo>
                  <a:lnTo>
                    <a:pt x="417" y="630"/>
                  </a:lnTo>
                  <a:lnTo>
                    <a:pt x="417" y="630"/>
                  </a:lnTo>
                  <a:lnTo>
                    <a:pt x="419" y="630"/>
                  </a:lnTo>
                  <a:lnTo>
                    <a:pt x="422" y="628"/>
                  </a:lnTo>
                  <a:lnTo>
                    <a:pt x="422" y="628"/>
                  </a:lnTo>
                  <a:lnTo>
                    <a:pt x="421" y="626"/>
                  </a:lnTo>
                  <a:lnTo>
                    <a:pt x="419" y="623"/>
                  </a:lnTo>
                  <a:lnTo>
                    <a:pt x="419" y="623"/>
                  </a:lnTo>
                  <a:close/>
                  <a:moveTo>
                    <a:pt x="414" y="427"/>
                  </a:moveTo>
                  <a:lnTo>
                    <a:pt x="414" y="427"/>
                  </a:lnTo>
                  <a:lnTo>
                    <a:pt x="418" y="428"/>
                  </a:lnTo>
                  <a:lnTo>
                    <a:pt x="419" y="430"/>
                  </a:lnTo>
                  <a:lnTo>
                    <a:pt x="419" y="430"/>
                  </a:lnTo>
                  <a:lnTo>
                    <a:pt x="425" y="425"/>
                  </a:lnTo>
                  <a:lnTo>
                    <a:pt x="425" y="425"/>
                  </a:lnTo>
                  <a:lnTo>
                    <a:pt x="422" y="423"/>
                  </a:lnTo>
                  <a:lnTo>
                    <a:pt x="421" y="423"/>
                  </a:lnTo>
                  <a:lnTo>
                    <a:pt x="421" y="423"/>
                  </a:lnTo>
                  <a:lnTo>
                    <a:pt x="418" y="424"/>
                  </a:lnTo>
                  <a:lnTo>
                    <a:pt x="414" y="427"/>
                  </a:lnTo>
                  <a:lnTo>
                    <a:pt x="414" y="427"/>
                  </a:lnTo>
                  <a:close/>
                  <a:moveTo>
                    <a:pt x="1178" y="435"/>
                  </a:moveTo>
                  <a:lnTo>
                    <a:pt x="1178" y="435"/>
                  </a:lnTo>
                  <a:lnTo>
                    <a:pt x="1184" y="439"/>
                  </a:lnTo>
                  <a:lnTo>
                    <a:pt x="1184" y="439"/>
                  </a:lnTo>
                  <a:lnTo>
                    <a:pt x="1185" y="437"/>
                  </a:lnTo>
                  <a:lnTo>
                    <a:pt x="1187" y="435"/>
                  </a:lnTo>
                  <a:lnTo>
                    <a:pt x="1187" y="435"/>
                  </a:lnTo>
                  <a:lnTo>
                    <a:pt x="1185" y="432"/>
                  </a:lnTo>
                  <a:lnTo>
                    <a:pt x="1182" y="431"/>
                  </a:lnTo>
                  <a:lnTo>
                    <a:pt x="1182" y="431"/>
                  </a:lnTo>
                  <a:lnTo>
                    <a:pt x="1178" y="435"/>
                  </a:lnTo>
                  <a:lnTo>
                    <a:pt x="1178" y="435"/>
                  </a:lnTo>
                  <a:close/>
                  <a:moveTo>
                    <a:pt x="1189" y="1097"/>
                  </a:moveTo>
                  <a:lnTo>
                    <a:pt x="1189" y="1097"/>
                  </a:lnTo>
                  <a:lnTo>
                    <a:pt x="1189" y="1093"/>
                  </a:lnTo>
                  <a:lnTo>
                    <a:pt x="1189" y="1093"/>
                  </a:lnTo>
                  <a:lnTo>
                    <a:pt x="1181" y="1094"/>
                  </a:lnTo>
                  <a:lnTo>
                    <a:pt x="1181" y="1094"/>
                  </a:lnTo>
                  <a:lnTo>
                    <a:pt x="1182" y="1097"/>
                  </a:lnTo>
                  <a:lnTo>
                    <a:pt x="1182" y="1097"/>
                  </a:lnTo>
                  <a:lnTo>
                    <a:pt x="1189" y="1097"/>
                  </a:lnTo>
                  <a:lnTo>
                    <a:pt x="1189" y="1097"/>
                  </a:lnTo>
                  <a:close/>
                  <a:moveTo>
                    <a:pt x="1239" y="643"/>
                  </a:moveTo>
                  <a:lnTo>
                    <a:pt x="1239" y="643"/>
                  </a:lnTo>
                  <a:lnTo>
                    <a:pt x="1235" y="646"/>
                  </a:lnTo>
                  <a:lnTo>
                    <a:pt x="1234" y="647"/>
                  </a:lnTo>
                  <a:lnTo>
                    <a:pt x="1234" y="647"/>
                  </a:lnTo>
                  <a:lnTo>
                    <a:pt x="1235" y="650"/>
                  </a:lnTo>
                  <a:lnTo>
                    <a:pt x="1238" y="651"/>
                  </a:lnTo>
                  <a:lnTo>
                    <a:pt x="1238" y="651"/>
                  </a:lnTo>
                  <a:lnTo>
                    <a:pt x="1239" y="650"/>
                  </a:lnTo>
                  <a:lnTo>
                    <a:pt x="1242" y="647"/>
                  </a:lnTo>
                  <a:lnTo>
                    <a:pt x="1242" y="647"/>
                  </a:lnTo>
                  <a:lnTo>
                    <a:pt x="1241" y="646"/>
                  </a:lnTo>
                  <a:lnTo>
                    <a:pt x="1239" y="643"/>
                  </a:lnTo>
                  <a:lnTo>
                    <a:pt x="1239" y="643"/>
                  </a:lnTo>
                  <a:close/>
                  <a:moveTo>
                    <a:pt x="490" y="916"/>
                  </a:moveTo>
                  <a:lnTo>
                    <a:pt x="490" y="916"/>
                  </a:lnTo>
                  <a:lnTo>
                    <a:pt x="486" y="913"/>
                  </a:lnTo>
                  <a:lnTo>
                    <a:pt x="486" y="913"/>
                  </a:lnTo>
                  <a:lnTo>
                    <a:pt x="482" y="921"/>
                  </a:lnTo>
                  <a:lnTo>
                    <a:pt x="482" y="921"/>
                  </a:lnTo>
                  <a:lnTo>
                    <a:pt x="482" y="923"/>
                  </a:lnTo>
                  <a:lnTo>
                    <a:pt x="482" y="923"/>
                  </a:lnTo>
                  <a:lnTo>
                    <a:pt x="486" y="923"/>
                  </a:lnTo>
                  <a:lnTo>
                    <a:pt x="489" y="923"/>
                  </a:lnTo>
                  <a:lnTo>
                    <a:pt x="490" y="920"/>
                  </a:lnTo>
                  <a:lnTo>
                    <a:pt x="490" y="916"/>
                  </a:lnTo>
                  <a:lnTo>
                    <a:pt x="490" y="916"/>
                  </a:lnTo>
                  <a:close/>
                  <a:moveTo>
                    <a:pt x="1469" y="812"/>
                  </a:moveTo>
                  <a:lnTo>
                    <a:pt x="1469" y="812"/>
                  </a:lnTo>
                  <a:lnTo>
                    <a:pt x="1468" y="816"/>
                  </a:lnTo>
                  <a:lnTo>
                    <a:pt x="1468" y="816"/>
                  </a:lnTo>
                  <a:lnTo>
                    <a:pt x="1469" y="817"/>
                  </a:lnTo>
                  <a:lnTo>
                    <a:pt x="1472" y="819"/>
                  </a:lnTo>
                  <a:lnTo>
                    <a:pt x="1474" y="819"/>
                  </a:lnTo>
                  <a:lnTo>
                    <a:pt x="1479" y="816"/>
                  </a:lnTo>
                  <a:lnTo>
                    <a:pt x="1479" y="816"/>
                  </a:lnTo>
                  <a:lnTo>
                    <a:pt x="1469" y="812"/>
                  </a:lnTo>
                  <a:lnTo>
                    <a:pt x="1469" y="812"/>
                  </a:lnTo>
                  <a:close/>
                  <a:moveTo>
                    <a:pt x="526" y="1046"/>
                  </a:moveTo>
                  <a:lnTo>
                    <a:pt x="526" y="1046"/>
                  </a:lnTo>
                  <a:lnTo>
                    <a:pt x="523" y="1043"/>
                  </a:lnTo>
                  <a:lnTo>
                    <a:pt x="521" y="1042"/>
                  </a:lnTo>
                  <a:lnTo>
                    <a:pt x="521" y="1042"/>
                  </a:lnTo>
                  <a:lnTo>
                    <a:pt x="518" y="1043"/>
                  </a:lnTo>
                  <a:lnTo>
                    <a:pt x="515" y="1046"/>
                  </a:lnTo>
                  <a:lnTo>
                    <a:pt x="515" y="1046"/>
                  </a:lnTo>
                  <a:lnTo>
                    <a:pt x="518" y="1047"/>
                  </a:lnTo>
                  <a:lnTo>
                    <a:pt x="519" y="1049"/>
                  </a:lnTo>
                  <a:lnTo>
                    <a:pt x="519" y="1049"/>
                  </a:lnTo>
                  <a:lnTo>
                    <a:pt x="522" y="1047"/>
                  </a:lnTo>
                  <a:lnTo>
                    <a:pt x="526" y="1046"/>
                  </a:lnTo>
                  <a:lnTo>
                    <a:pt x="526" y="1046"/>
                  </a:lnTo>
                  <a:close/>
                  <a:moveTo>
                    <a:pt x="536" y="935"/>
                  </a:moveTo>
                  <a:lnTo>
                    <a:pt x="536" y="935"/>
                  </a:lnTo>
                  <a:lnTo>
                    <a:pt x="533" y="938"/>
                  </a:lnTo>
                  <a:lnTo>
                    <a:pt x="532" y="939"/>
                  </a:lnTo>
                  <a:lnTo>
                    <a:pt x="532" y="939"/>
                  </a:lnTo>
                  <a:lnTo>
                    <a:pt x="533" y="942"/>
                  </a:lnTo>
                  <a:lnTo>
                    <a:pt x="536" y="943"/>
                  </a:lnTo>
                  <a:lnTo>
                    <a:pt x="536" y="943"/>
                  </a:lnTo>
                  <a:lnTo>
                    <a:pt x="537" y="942"/>
                  </a:lnTo>
                  <a:lnTo>
                    <a:pt x="539" y="941"/>
                  </a:lnTo>
                  <a:lnTo>
                    <a:pt x="539" y="941"/>
                  </a:lnTo>
                  <a:lnTo>
                    <a:pt x="537" y="939"/>
                  </a:lnTo>
                  <a:lnTo>
                    <a:pt x="536" y="935"/>
                  </a:lnTo>
                  <a:lnTo>
                    <a:pt x="536" y="935"/>
                  </a:lnTo>
                  <a:close/>
                  <a:moveTo>
                    <a:pt x="1094" y="722"/>
                  </a:moveTo>
                  <a:lnTo>
                    <a:pt x="1094" y="722"/>
                  </a:lnTo>
                  <a:lnTo>
                    <a:pt x="1090" y="725"/>
                  </a:lnTo>
                  <a:lnTo>
                    <a:pt x="1088" y="726"/>
                  </a:lnTo>
                  <a:lnTo>
                    <a:pt x="1088" y="726"/>
                  </a:lnTo>
                  <a:lnTo>
                    <a:pt x="1088" y="729"/>
                  </a:lnTo>
                  <a:lnTo>
                    <a:pt x="1091" y="730"/>
                  </a:lnTo>
                  <a:lnTo>
                    <a:pt x="1091" y="730"/>
                  </a:lnTo>
                  <a:lnTo>
                    <a:pt x="1094" y="730"/>
                  </a:lnTo>
                  <a:lnTo>
                    <a:pt x="1095" y="729"/>
                  </a:lnTo>
                  <a:lnTo>
                    <a:pt x="1095" y="729"/>
                  </a:lnTo>
                  <a:lnTo>
                    <a:pt x="1095" y="726"/>
                  </a:lnTo>
                  <a:lnTo>
                    <a:pt x="1094" y="722"/>
                  </a:lnTo>
                  <a:lnTo>
                    <a:pt x="1094" y="722"/>
                  </a:lnTo>
                  <a:close/>
                  <a:moveTo>
                    <a:pt x="566" y="402"/>
                  </a:moveTo>
                  <a:lnTo>
                    <a:pt x="566" y="402"/>
                  </a:lnTo>
                  <a:lnTo>
                    <a:pt x="559" y="410"/>
                  </a:lnTo>
                  <a:lnTo>
                    <a:pt x="559" y="410"/>
                  </a:lnTo>
                  <a:lnTo>
                    <a:pt x="565" y="410"/>
                  </a:lnTo>
                  <a:lnTo>
                    <a:pt x="568" y="409"/>
                  </a:lnTo>
                  <a:lnTo>
                    <a:pt x="568" y="406"/>
                  </a:lnTo>
                  <a:lnTo>
                    <a:pt x="566" y="402"/>
                  </a:lnTo>
                  <a:lnTo>
                    <a:pt x="566" y="402"/>
                  </a:lnTo>
                  <a:close/>
                  <a:moveTo>
                    <a:pt x="569" y="366"/>
                  </a:moveTo>
                  <a:lnTo>
                    <a:pt x="569" y="366"/>
                  </a:lnTo>
                  <a:lnTo>
                    <a:pt x="568" y="376"/>
                  </a:lnTo>
                  <a:lnTo>
                    <a:pt x="568" y="376"/>
                  </a:lnTo>
                  <a:lnTo>
                    <a:pt x="572" y="376"/>
                  </a:lnTo>
                  <a:lnTo>
                    <a:pt x="572" y="376"/>
                  </a:lnTo>
                  <a:lnTo>
                    <a:pt x="573" y="374"/>
                  </a:lnTo>
                  <a:lnTo>
                    <a:pt x="575" y="371"/>
                  </a:lnTo>
                  <a:lnTo>
                    <a:pt x="573" y="369"/>
                  </a:lnTo>
                  <a:lnTo>
                    <a:pt x="569" y="366"/>
                  </a:lnTo>
                  <a:lnTo>
                    <a:pt x="569" y="366"/>
                  </a:lnTo>
                  <a:close/>
                  <a:moveTo>
                    <a:pt x="586" y="219"/>
                  </a:moveTo>
                  <a:lnTo>
                    <a:pt x="586" y="219"/>
                  </a:lnTo>
                  <a:lnTo>
                    <a:pt x="581" y="222"/>
                  </a:lnTo>
                  <a:lnTo>
                    <a:pt x="580" y="225"/>
                  </a:lnTo>
                  <a:lnTo>
                    <a:pt x="580" y="225"/>
                  </a:lnTo>
                  <a:lnTo>
                    <a:pt x="581" y="227"/>
                  </a:lnTo>
                  <a:lnTo>
                    <a:pt x="584" y="229"/>
                  </a:lnTo>
                  <a:lnTo>
                    <a:pt x="584" y="229"/>
                  </a:lnTo>
                  <a:lnTo>
                    <a:pt x="587" y="227"/>
                  </a:lnTo>
                  <a:lnTo>
                    <a:pt x="590" y="226"/>
                  </a:lnTo>
                  <a:lnTo>
                    <a:pt x="590" y="226"/>
                  </a:lnTo>
                  <a:lnTo>
                    <a:pt x="586" y="219"/>
                  </a:lnTo>
                  <a:lnTo>
                    <a:pt x="586" y="219"/>
                  </a:lnTo>
                  <a:close/>
                  <a:moveTo>
                    <a:pt x="1894" y="1035"/>
                  </a:moveTo>
                  <a:lnTo>
                    <a:pt x="1894" y="1035"/>
                  </a:lnTo>
                  <a:lnTo>
                    <a:pt x="1890" y="1035"/>
                  </a:lnTo>
                  <a:lnTo>
                    <a:pt x="1890" y="1035"/>
                  </a:lnTo>
                  <a:lnTo>
                    <a:pt x="1890" y="1037"/>
                  </a:lnTo>
                  <a:lnTo>
                    <a:pt x="1890" y="1040"/>
                  </a:lnTo>
                  <a:lnTo>
                    <a:pt x="1891" y="1042"/>
                  </a:lnTo>
                  <a:lnTo>
                    <a:pt x="1897" y="1044"/>
                  </a:lnTo>
                  <a:lnTo>
                    <a:pt x="1897" y="1044"/>
                  </a:lnTo>
                  <a:lnTo>
                    <a:pt x="1894" y="1035"/>
                  </a:lnTo>
                  <a:lnTo>
                    <a:pt x="1894" y="1035"/>
                  </a:lnTo>
                  <a:close/>
                  <a:moveTo>
                    <a:pt x="1324" y="647"/>
                  </a:moveTo>
                  <a:lnTo>
                    <a:pt x="1324" y="647"/>
                  </a:lnTo>
                  <a:lnTo>
                    <a:pt x="1328" y="650"/>
                  </a:lnTo>
                  <a:lnTo>
                    <a:pt x="1328" y="650"/>
                  </a:lnTo>
                  <a:lnTo>
                    <a:pt x="1336" y="646"/>
                  </a:lnTo>
                  <a:lnTo>
                    <a:pt x="1336" y="646"/>
                  </a:lnTo>
                  <a:lnTo>
                    <a:pt x="1333" y="641"/>
                  </a:lnTo>
                  <a:lnTo>
                    <a:pt x="1333" y="641"/>
                  </a:lnTo>
                  <a:lnTo>
                    <a:pt x="1324" y="647"/>
                  </a:lnTo>
                  <a:lnTo>
                    <a:pt x="1324" y="647"/>
                  </a:lnTo>
                  <a:close/>
                  <a:moveTo>
                    <a:pt x="1468" y="1015"/>
                  </a:moveTo>
                  <a:lnTo>
                    <a:pt x="1468" y="1015"/>
                  </a:lnTo>
                  <a:lnTo>
                    <a:pt x="1465" y="1013"/>
                  </a:lnTo>
                  <a:lnTo>
                    <a:pt x="1461" y="1011"/>
                  </a:lnTo>
                  <a:lnTo>
                    <a:pt x="1458" y="1013"/>
                  </a:lnTo>
                  <a:lnTo>
                    <a:pt x="1454" y="1015"/>
                  </a:lnTo>
                  <a:lnTo>
                    <a:pt x="1454" y="1015"/>
                  </a:lnTo>
                  <a:lnTo>
                    <a:pt x="1468" y="1015"/>
                  </a:lnTo>
                  <a:lnTo>
                    <a:pt x="1468" y="1015"/>
                  </a:lnTo>
                  <a:close/>
                  <a:moveTo>
                    <a:pt x="1094" y="193"/>
                  </a:moveTo>
                  <a:lnTo>
                    <a:pt x="1094" y="193"/>
                  </a:lnTo>
                  <a:lnTo>
                    <a:pt x="1095" y="189"/>
                  </a:lnTo>
                  <a:lnTo>
                    <a:pt x="1095" y="186"/>
                  </a:lnTo>
                  <a:lnTo>
                    <a:pt x="1092" y="185"/>
                  </a:lnTo>
                  <a:lnTo>
                    <a:pt x="1088" y="183"/>
                  </a:lnTo>
                  <a:lnTo>
                    <a:pt x="1088" y="183"/>
                  </a:lnTo>
                  <a:lnTo>
                    <a:pt x="1084" y="186"/>
                  </a:lnTo>
                  <a:lnTo>
                    <a:pt x="1084" y="186"/>
                  </a:lnTo>
                  <a:lnTo>
                    <a:pt x="1094" y="193"/>
                  </a:lnTo>
                  <a:lnTo>
                    <a:pt x="1094" y="193"/>
                  </a:lnTo>
                  <a:close/>
                  <a:moveTo>
                    <a:pt x="1689" y="341"/>
                  </a:moveTo>
                  <a:lnTo>
                    <a:pt x="1689" y="341"/>
                  </a:lnTo>
                  <a:lnTo>
                    <a:pt x="1686" y="344"/>
                  </a:lnTo>
                  <a:lnTo>
                    <a:pt x="1684" y="345"/>
                  </a:lnTo>
                  <a:lnTo>
                    <a:pt x="1684" y="345"/>
                  </a:lnTo>
                  <a:lnTo>
                    <a:pt x="1685" y="348"/>
                  </a:lnTo>
                  <a:lnTo>
                    <a:pt x="1686" y="349"/>
                  </a:lnTo>
                  <a:lnTo>
                    <a:pt x="1686" y="349"/>
                  </a:lnTo>
                  <a:lnTo>
                    <a:pt x="1689" y="347"/>
                  </a:lnTo>
                  <a:lnTo>
                    <a:pt x="1692" y="345"/>
                  </a:lnTo>
                  <a:lnTo>
                    <a:pt x="1692" y="345"/>
                  </a:lnTo>
                  <a:lnTo>
                    <a:pt x="1690" y="344"/>
                  </a:lnTo>
                  <a:lnTo>
                    <a:pt x="1689" y="341"/>
                  </a:lnTo>
                  <a:lnTo>
                    <a:pt x="1689" y="341"/>
                  </a:lnTo>
                  <a:close/>
                  <a:moveTo>
                    <a:pt x="1738" y="115"/>
                  </a:moveTo>
                  <a:lnTo>
                    <a:pt x="1738" y="115"/>
                  </a:lnTo>
                  <a:lnTo>
                    <a:pt x="1732" y="117"/>
                  </a:lnTo>
                  <a:lnTo>
                    <a:pt x="1731" y="119"/>
                  </a:lnTo>
                  <a:lnTo>
                    <a:pt x="1732" y="122"/>
                  </a:lnTo>
                  <a:lnTo>
                    <a:pt x="1736" y="125"/>
                  </a:lnTo>
                  <a:lnTo>
                    <a:pt x="1736" y="125"/>
                  </a:lnTo>
                  <a:lnTo>
                    <a:pt x="1738" y="115"/>
                  </a:lnTo>
                  <a:lnTo>
                    <a:pt x="1738" y="115"/>
                  </a:lnTo>
                  <a:close/>
                  <a:moveTo>
                    <a:pt x="1360" y="752"/>
                  </a:moveTo>
                  <a:lnTo>
                    <a:pt x="1360" y="752"/>
                  </a:lnTo>
                  <a:lnTo>
                    <a:pt x="1349" y="759"/>
                  </a:lnTo>
                  <a:lnTo>
                    <a:pt x="1349" y="759"/>
                  </a:lnTo>
                  <a:lnTo>
                    <a:pt x="1354" y="761"/>
                  </a:lnTo>
                  <a:lnTo>
                    <a:pt x="1357" y="759"/>
                  </a:lnTo>
                  <a:lnTo>
                    <a:pt x="1360" y="758"/>
                  </a:lnTo>
                  <a:lnTo>
                    <a:pt x="1360" y="752"/>
                  </a:lnTo>
                  <a:lnTo>
                    <a:pt x="1360" y="752"/>
                  </a:lnTo>
                  <a:close/>
                  <a:moveTo>
                    <a:pt x="1434" y="245"/>
                  </a:moveTo>
                  <a:lnTo>
                    <a:pt x="1434" y="245"/>
                  </a:lnTo>
                  <a:lnTo>
                    <a:pt x="1433" y="250"/>
                  </a:lnTo>
                  <a:lnTo>
                    <a:pt x="1434" y="252"/>
                  </a:lnTo>
                  <a:lnTo>
                    <a:pt x="1436" y="255"/>
                  </a:lnTo>
                  <a:lnTo>
                    <a:pt x="1440" y="258"/>
                  </a:lnTo>
                  <a:lnTo>
                    <a:pt x="1440" y="258"/>
                  </a:lnTo>
                  <a:lnTo>
                    <a:pt x="1441" y="254"/>
                  </a:lnTo>
                  <a:lnTo>
                    <a:pt x="1441" y="250"/>
                  </a:lnTo>
                  <a:lnTo>
                    <a:pt x="1438" y="248"/>
                  </a:lnTo>
                  <a:lnTo>
                    <a:pt x="1434" y="245"/>
                  </a:lnTo>
                  <a:lnTo>
                    <a:pt x="1434" y="245"/>
                  </a:lnTo>
                  <a:close/>
                  <a:moveTo>
                    <a:pt x="969" y="488"/>
                  </a:moveTo>
                  <a:lnTo>
                    <a:pt x="969" y="488"/>
                  </a:lnTo>
                  <a:lnTo>
                    <a:pt x="965" y="491"/>
                  </a:lnTo>
                  <a:lnTo>
                    <a:pt x="964" y="493"/>
                  </a:lnTo>
                  <a:lnTo>
                    <a:pt x="964" y="493"/>
                  </a:lnTo>
                  <a:lnTo>
                    <a:pt x="965" y="495"/>
                  </a:lnTo>
                  <a:lnTo>
                    <a:pt x="968" y="497"/>
                  </a:lnTo>
                  <a:lnTo>
                    <a:pt x="968" y="497"/>
                  </a:lnTo>
                  <a:lnTo>
                    <a:pt x="971" y="496"/>
                  </a:lnTo>
                  <a:lnTo>
                    <a:pt x="972" y="493"/>
                  </a:lnTo>
                  <a:lnTo>
                    <a:pt x="972" y="493"/>
                  </a:lnTo>
                  <a:lnTo>
                    <a:pt x="971" y="491"/>
                  </a:lnTo>
                  <a:lnTo>
                    <a:pt x="969" y="488"/>
                  </a:lnTo>
                  <a:lnTo>
                    <a:pt x="969" y="488"/>
                  </a:lnTo>
                  <a:close/>
                  <a:moveTo>
                    <a:pt x="1054" y="416"/>
                  </a:moveTo>
                  <a:lnTo>
                    <a:pt x="1054" y="416"/>
                  </a:lnTo>
                  <a:lnTo>
                    <a:pt x="1051" y="419"/>
                  </a:lnTo>
                  <a:lnTo>
                    <a:pt x="1049" y="420"/>
                  </a:lnTo>
                  <a:lnTo>
                    <a:pt x="1049" y="420"/>
                  </a:lnTo>
                  <a:lnTo>
                    <a:pt x="1051" y="423"/>
                  </a:lnTo>
                  <a:lnTo>
                    <a:pt x="1052" y="424"/>
                  </a:lnTo>
                  <a:lnTo>
                    <a:pt x="1052" y="424"/>
                  </a:lnTo>
                  <a:lnTo>
                    <a:pt x="1055" y="423"/>
                  </a:lnTo>
                  <a:lnTo>
                    <a:pt x="1058" y="420"/>
                  </a:lnTo>
                  <a:lnTo>
                    <a:pt x="1058" y="420"/>
                  </a:lnTo>
                  <a:lnTo>
                    <a:pt x="1056" y="419"/>
                  </a:lnTo>
                  <a:lnTo>
                    <a:pt x="1054" y="416"/>
                  </a:lnTo>
                  <a:lnTo>
                    <a:pt x="1054" y="416"/>
                  </a:lnTo>
                  <a:close/>
                  <a:moveTo>
                    <a:pt x="953" y="720"/>
                  </a:moveTo>
                  <a:lnTo>
                    <a:pt x="953" y="720"/>
                  </a:lnTo>
                  <a:lnTo>
                    <a:pt x="954" y="723"/>
                  </a:lnTo>
                  <a:lnTo>
                    <a:pt x="954" y="723"/>
                  </a:lnTo>
                  <a:lnTo>
                    <a:pt x="965" y="719"/>
                  </a:lnTo>
                  <a:lnTo>
                    <a:pt x="965" y="719"/>
                  </a:lnTo>
                  <a:lnTo>
                    <a:pt x="964" y="716"/>
                  </a:lnTo>
                  <a:lnTo>
                    <a:pt x="964" y="716"/>
                  </a:lnTo>
                  <a:lnTo>
                    <a:pt x="953" y="720"/>
                  </a:lnTo>
                  <a:lnTo>
                    <a:pt x="953" y="720"/>
                  </a:lnTo>
                  <a:close/>
                  <a:moveTo>
                    <a:pt x="1040" y="161"/>
                  </a:moveTo>
                  <a:lnTo>
                    <a:pt x="1040" y="161"/>
                  </a:lnTo>
                  <a:lnTo>
                    <a:pt x="1054" y="161"/>
                  </a:lnTo>
                  <a:lnTo>
                    <a:pt x="1054" y="161"/>
                  </a:lnTo>
                  <a:lnTo>
                    <a:pt x="1049" y="157"/>
                  </a:lnTo>
                  <a:lnTo>
                    <a:pt x="1045" y="157"/>
                  </a:lnTo>
                  <a:lnTo>
                    <a:pt x="1043" y="158"/>
                  </a:lnTo>
                  <a:lnTo>
                    <a:pt x="1040" y="161"/>
                  </a:lnTo>
                  <a:lnTo>
                    <a:pt x="1040" y="161"/>
                  </a:lnTo>
                  <a:close/>
                  <a:moveTo>
                    <a:pt x="1094" y="265"/>
                  </a:moveTo>
                  <a:lnTo>
                    <a:pt x="1094" y="265"/>
                  </a:lnTo>
                  <a:lnTo>
                    <a:pt x="1090" y="261"/>
                  </a:lnTo>
                  <a:lnTo>
                    <a:pt x="1087" y="261"/>
                  </a:lnTo>
                  <a:lnTo>
                    <a:pt x="1084" y="261"/>
                  </a:lnTo>
                  <a:lnTo>
                    <a:pt x="1081" y="265"/>
                  </a:lnTo>
                  <a:lnTo>
                    <a:pt x="1081" y="265"/>
                  </a:lnTo>
                  <a:lnTo>
                    <a:pt x="1094" y="265"/>
                  </a:lnTo>
                  <a:lnTo>
                    <a:pt x="1094" y="265"/>
                  </a:lnTo>
                  <a:close/>
                  <a:moveTo>
                    <a:pt x="1585" y="697"/>
                  </a:moveTo>
                  <a:lnTo>
                    <a:pt x="1585" y="697"/>
                  </a:lnTo>
                  <a:lnTo>
                    <a:pt x="1582" y="707"/>
                  </a:lnTo>
                  <a:lnTo>
                    <a:pt x="1582" y="707"/>
                  </a:lnTo>
                  <a:lnTo>
                    <a:pt x="1587" y="704"/>
                  </a:lnTo>
                  <a:lnTo>
                    <a:pt x="1589" y="702"/>
                  </a:lnTo>
                  <a:lnTo>
                    <a:pt x="1588" y="700"/>
                  </a:lnTo>
                  <a:lnTo>
                    <a:pt x="1585" y="697"/>
                  </a:lnTo>
                  <a:lnTo>
                    <a:pt x="1585" y="697"/>
                  </a:lnTo>
                  <a:close/>
                  <a:moveTo>
                    <a:pt x="907" y="74"/>
                  </a:moveTo>
                  <a:lnTo>
                    <a:pt x="907" y="74"/>
                  </a:lnTo>
                  <a:lnTo>
                    <a:pt x="911" y="74"/>
                  </a:lnTo>
                  <a:lnTo>
                    <a:pt x="911" y="74"/>
                  </a:lnTo>
                  <a:lnTo>
                    <a:pt x="912" y="61"/>
                  </a:lnTo>
                  <a:lnTo>
                    <a:pt x="912" y="61"/>
                  </a:lnTo>
                  <a:lnTo>
                    <a:pt x="908" y="64"/>
                  </a:lnTo>
                  <a:lnTo>
                    <a:pt x="905" y="67"/>
                  </a:lnTo>
                  <a:lnTo>
                    <a:pt x="905" y="71"/>
                  </a:lnTo>
                  <a:lnTo>
                    <a:pt x="907" y="74"/>
                  </a:lnTo>
                  <a:lnTo>
                    <a:pt x="907" y="74"/>
                  </a:lnTo>
                  <a:close/>
                  <a:moveTo>
                    <a:pt x="907" y="345"/>
                  </a:moveTo>
                  <a:lnTo>
                    <a:pt x="907" y="345"/>
                  </a:lnTo>
                  <a:lnTo>
                    <a:pt x="901" y="344"/>
                  </a:lnTo>
                  <a:lnTo>
                    <a:pt x="899" y="344"/>
                  </a:lnTo>
                  <a:lnTo>
                    <a:pt x="897" y="345"/>
                  </a:lnTo>
                  <a:lnTo>
                    <a:pt x="896" y="349"/>
                  </a:lnTo>
                  <a:lnTo>
                    <a:pt x="896" y="349"/>
                  </a:lnTo>
                  <a:lnTo>
                    <a:pt x="897" y="352"/>
                  </a:lnTo>
                  <a:lnTo>
                    <a:pt x="897" y="352"/>
                  </a:lnTo>
                  <a:lnTo>
                    <a:pt x="907" y="345"/>
                  </a:lnTo>
                  <a:lnTo>
                    <a:pt x="907" y="345"/>
                  </a:lnTo>
                  <a:close/>
                  <a:moveTo>
                    <a:pt x="1437" y="862"/>
                  </a:moveTo>
                  <a:lnTo>
                    <a:pt x="1437" y="862"/>
                  </a:lnTo>
                  <a:lnTo>
                    <a:pt x="1441" y="860"/>
                  </a:lnTo>
                  <a:lnTo>
                    <a:pt x="1444" y="857"/>
                  </a:lnTo>
                  <a:lnTo>
                    <a:pt x="1445" y="855"/>
                  </a:lnTo>
                  <a:lnTo>
                    <a:pt x="1445" y="849"/>
                  </a:lnTo>
                  <a:lnTo>
                    <a:pt x="1445" y="849"/>
                  </a:lnTo>
                  <a:lnTo>
                    <a:pt x="1437" y="862"/>
                  </a:lnTo>
                  <a:lnTo>
                    <a:pt x="1437" y="862"/>
                  </a:lnTo>
                  <a:close/>
                  <a:moveTo>
                    <a:pt x="930" y="122"/>
                  </a:moveTo>
                  <a:lnTo>
                    <a:pt x="930" y="122"/>
                  </a:lnTo>
                  <a:lnTo>
                    <a:pt x="928" y="121"/>
                  </a:lnTo>
                  <a:lnTo>
                    <a:pt x="928" y="121"/>
                  </a:lnTo>
                  <a:lnTo>
                    <a:pt x="918" y="132"/>
                  </a:lnTo>
                  <a:lnTo>
                    <a:pt x="918" y="132"/>
                  </a:lnTo>
                  <a:lnTo>
                    <a:pt x="925" y="131"/>
                  </a:lnTo>
                  <a:lnTo>
                    <a:pt x="928" y="129"/>
                  </a:lnTo>
                  <a:lnTo>
                    <a:pt x="929" y="126"/>
                  </a:lnTo>
                  <a:lnTo>
                    <a:pt x="930" y="122"/>
                  </a:lnTo>
                  <a:lnTo>
                    <a:pt x="930" y="122"/>
                  </a:lnTo>
                  <a:close/>
                  <a:moveTo>
                    <a:pt x="1022" y="848"/>
                  </a:moveTo>
                  <a:lnTo>
                    <a:pt x="1022" y="848"/>
                  </a:lnTo>
                  <a:lnTo>
                    <a:pt x="1025" y="851"/>
                  </a:lnTo>
                  <a:lnTo>
                    <a:pt x="1029" y="851"/>
                  </a:lnTo>
                  <a:lnTo>
                    <a:pt x="1031" y="851"/>
                  </a:lnTo>
                  <a:lnTo>
                    <a:pt x="1036" y="848"/>
                  </a:lnTo>
                  <a:lnTo>
                    <a:pt x="1036" y="848"/>
                  </a:lnTo>
                  <a:lnTo>
                    <a:pt x="1022" y="848"/>
                  </a:lnTo>
                  <a:lnTo>
                    <a:pt x="1022" y="848"/>
                  </a:lnTo>
                  <a:close/>
                  <a:moveTo>
                    <a:pt x="1025" y="695"/>
                  </a:moveTo>
                  <a:lnTo>
                    <a:pt x="1025" y="695"/>
                  </a:lnTo>
                  <a:lnTo>
                    <a:pt x="1020" y="700"/>
                  </a:lnTo>
                  <a:lnTo>
                    <a:pt x="1020" y="700"/>
                  </a:lnTo>
                  <a:lnTo>
                    <a:pt x="1019" y="705"/>
                  </a:lnTo>
                  <a:lnTo>
                    <a:pt x="1019" y="705"/>
                  </a:lnTo>
                  <a:lnTo>
                    <a:pt x="1022" y="707"/>
                  </a:lnTo>
                  <a:lnTo>
                    <a:pt x="1022" y="707"/>
                  </a:lnTo>
                  <a:lnTo>
                    <a:pt x="1026" y="701"/>
                  </a:lnTo>
                  <a:lnTo>
                    <a:pt x="1026" y="701"/>
                  </a:lnTo>
                  <a:lnTo>
                    <a:pt x="1026" y="698"/>
                  </a:lnTo>
                  <a:lnTo>
                    <a:pt x="1025" y="695"/>
                  </a:lnTo>
                  <a:lnTo>
                    <a:pt x="1025" y="695"/>
                  </a:lnTo>
                  <a:close/>
                  <a:moveTo>
                    <a:pt x="998" y="773"/>
                  </a:moveTo>
                  <a:lnTo>
                    <a:pt x="998" y="773"/>
                  </a:lnTo>
                  <a:lnTo>
                    <a:pt x="995" y="774"/>
                  </a:lnTo>
                  <a:lnTo>
                    <a:pt x="993" y="777"/>
                  </a:lnTo>
                  <a:lnTo>
                    <a:pt x="993" y="777"/>
                  </a:lnTo>
                  <a:lnTo>
                    <a:pt x="994" y="779"/>
                  </a:lnTo>
                  <a:lnTo>
                    <a:pt x="995" y="781"/>
                  </a:lnTo>
                  <a:lnTo>
                    <a:pt x="995" y="781"/>
                  </a:lnTo>
                  <a:lnTo>
                    <a:pt x="1001" y="777"/>
                  </a:lnTo>
                  <a:lnTo>
                    <a:pt x="1001" y="777"/>
                  </a:lnTo>
                  <a:lnTo>
                    <a:pt x="998" y="773"/>
                  </a:lnTo>
                  <a:lnTo>
                    <a:pt x="998" y="773"/>
                  </a:lnTo>
                  <a:close/>
                  <a:moveTo>
                    <a:pt x="707" y="601"/>
                  </a:moveTo>
                  <a:lnTo>
                    <a:pt x="707" y="601"/>
                  </a:lnTo>
                  <a:lnTo>
                    <a:pt x="705" y="603"/>
                  </a:lnTo>
                  <a:lnTo>
                    <a:pt x="705" y="603"/>
                  </a:lnTo>
                  <a:lnTo>
                    <a:pt x="701" y="608"/>
                  </a:lnTo>
                  <a:lnTo>
                    <a:pt x="701" y="608"/>
                  </a:lnTo>
                  <a:lnTo>
                    <a:pt x="705" y="611"/>
                  </a:lnTo>
                  <a:lnTo>
                    <a:pt x="705" y="611"/>
                  </a:lnTo>
                  <a:lnTo>
                    <a:pt x="707" y="608"/>
                  </a:lnTo>
                  <a:lnTo>
                    <a:pt x="709" y="605"/>
                  </a:lnTo>
                  <a:lnTo>
                    <a:pt x="709" y="605"/>
                  </a:lnTo>
                  <a:lnTo>
                    <a:pt x="709" y="604"/>
                  </a:lnTo>
                  <a:lnTo>
                    <a:pt x="707" y="601"/>
                  </a:lnTo>
                  <a:lnTo>
                    <a:pt x="707" y="601"/>
                  </a:lnTo>
                  <a:close/>
                  <a:moveTo>
                    <a:pt x="1693" y="96"/>
                  </a:moveTo>
                  <a:lnTo>
                    <a:pt x="1693" y="96"/>
                  </a:lnTo>
                  <a:lnTo>
                    <a:pt x="1689" y="95"/>
                  </a:lnTo>
                  <a:lnTo>
                    <a:pt x="1689" y="95"/>
                  </a:lnTo>
                  <a:lnTo>
                    <a:pt x="1686" y="96"/>
                  </a:lnTo>
                  <a:lnTo>
                    <a:pt x="1686" y="99"/>
                  </a:lnTo>
                  <a:lnTo>
                    <a:pt x="1686" y="103"/>
                  </a:lnTo>
                  <a:lnTo>
                    <a:pt x="1690" y="106"/>
                  </a:lnTo>
                  <a:lnTo>
                    <a:pt x="1690" y="106"/>
                  </a:lnTo>
                  <a:lnTo>
                    <a:pt x="1693" y="96"/>
                  </a:lnTo>
                  <a:lnTo>
                    <a:pt x="1693" y="96"/>
                  </a:lnTo>
                  <a:close/>
                  <a:moveTo>
                    <a:pt x="684" y="593"/>
                  </a:moveTo>
                  <a:lnTo>
                    <a:pt x="684" y="593"/>
                  </a:lnTo>
                  <a:lnTo>
                    <a:pt x="683" y="597"/>
                  </a:lnTo>
                  <a:lnTo>
                    <a:pt x="683" y="597"/>
                  </a:lnTo>
                  <a:lnTo>
                    <a:pt x="691" y="597"/>
                  </a:lnTo>
                  <a:lnTo>
                    <a:pt x="691" y="597"/>
                  </a:lnTo>
                  <a:lnTo>
                    <a:pt x="692" y="593"/>
                  </a:lnTo>
                  <a:lnTo>
                    <a:pt x="692" y="593"/>
                  </a:lnTo>
                  <a:lnTo>
                    <a:pt x="684" y="593"/>
                  </a:lnTo>
                  <a:lnTo>
                    <a:pt x="684" y="593"/>
                  </a:lnTo>
                  <a:close/>
                  <a:moveTo>
                    <a:pt x="1329" y="972"/>
                  </a:moveTo>
                  <a:lnTo>
                    <a:pt x="1329" y="972"/>
                  </a:lnTo>
                  <a:lnTo>
                    <a:pt x="1331" y="968"/>
                  </a:lnTo>
                  <a:lnTo>
                    <a:pt x="1331" y="965"/>
                  </a:lnTo>
                  <a:lnTo>
                    <a:pt x="1328" y="964"/>
                  </a:lnTo>
                  <a:lnTo>
                    <a:pt x="1322" y="963"/>
                  </a:lnTo>
                  <a:lnTo>
                    <a:pt x="1322" y="963"/>
                  </a:lnTo>
                  <a:lnTo>
                    <a:pt x="1329" y="972"/>
                  </a:lnTo>
                  <a:lnTo>
                    <a:pt x="1329" y="972"/>
                  </a:lnTo>
                  <a:close/>
                  <a:moveTo>
                    <a:pt x="1447" y="92"/>
                  </a:moveTo>
                  <a:lnTo>
                    <a:pt x="1447" y="92"/>
                  </a:lnTo>
                  <a:lnTo>
                    <a:pt x="1452" y="90"/>
                  </a:lnTo>
                  <a:lnTo>
                    <a:pt x="1454" y="88"/>
                  </a:lnTo>
                  <a:lnTo>
                    <a:pt x="1454" y="85"/>
                  </a:lnTo>
                  <a:lnTo>
                    <a:pt x="1451" y="82"/>
                  </a:lnTo>
                  <a:lnTo>
                    <a:pt x="1451" y="82"/>
                  </a:lnTo>
                  <a:lnTo>
                    <a:pt x="1447" y="92"/>
                  </a:lnTo>
                  <a:lnTo>
                    <a:pt x="1447" y="92"/>
                  </a:lnTo>
                  <a:close/>
                  <a:moveTo>
                    <a:pt x="648" y="218"/>
                  </a:moveTo>
                  <a:lnTo>
                    <a:pt x="648" y="218"/>
                  </a:lnTo>
                  <a:lnTo>
                    <a:pt x="645" y="212"/>
                  </a:lnTo>
                  <a:lnTo>
                    <a:pt x="642" y="209"/>
                  </a:lnTo>
                  <a:lnTo>
                    <a:pt x="640" y="211"/>
                  </a:lnTo>
                  <a:lnTo>
                    <a:pt x="635" y="214"/>
                  </a:lnTo>
                  <a:lnTo>
                    <a:pt x="635" y="214"/>
                  </a:lnTo>
                  <a:lnTo>
                    <a:pt x="648" y="218"/>
                  </a:lnTo>
                  <a:lnTo>
                    <a:pt x="648" y="218"/>
                  </a:lnTo>
                  <a:close/>
                  <a:moveTo>
                    <a:pt x="637" y="734"/>
                  </a:moveTo>
                  <a:lnTo>
                    <a:pt x="637" y="734"/>
                  </a:lnTo>
                  <a:lnTo>
                    <a:pt x="640" y="738"/>
                  </a:lnTo>
                  <a:lnTo>
                    <a:pt x="641" y="740"/>
                  </a:lnTo>
                  <a:lnTo>
                    <a:pt x="644" y="740"/>
                  </a:lnTo>
                  <a:lnTo>
                    <a:pt x="649" y="738"/>
                  </a:lnTo>
                  <a:lnTo>
                    <a:pt x="649" y="738"/>
                  </a:lnTo>
                  <a:lnTo>
                    <a:pt x="637" y="734"/>
                  </a:lnTo>
                  <a:lnTo>
                    <a:pt x="637" y="734"/>
                  </a:lnTo>
                  <a:close/>
                  <a:moveTo>
                    <a:pt x="1119" y="1021"/>
                  </a:moveTo>
                  <a:lnTo>
                    <a:pt x="1119" y="1021"/>
                  </a:lnTo>
                  <a:lnTo>
                    <a:pt x="1116" y="1024"/>
                  </a:lnTo>
                  <a:lnTo>
                    <a:pt x="1113" y="1025"/>
                  </a:lnTo>
                  <a:lnTo>
                    <a:pt x="1113" y="1025"/>
                  </a:lnTo>
                  <a:lnTo>
                    <a:pt x="1115" y="1026"/>
                  </a:lnTo>
                  <a:lnTo>
                    <a:pt x="1116" y="1029"/>
                  </a:lnTo>
                  <a:lnTo>
                    <a:pt x="1116" y="1029"/>
                  </a:lnTo>
                  <a:lnTo>
                    <a:pt x="1119" y="1026"/>
                  </a:lnTo>
                  <a:lnTo>
                    <a:pt x="1121" y="1025"/>
                  </a:lnTo>
                  <a:lnTo>
                    <a:pt x="1121" y="1025"/>
                  </a:lnTo>
                  <a:lnTo>
                    <a:pt x="1120" y="1024"/>
                  </a:lnTo>
                  <a:lnTo>
                    <a:pt x="1119" y="1021"/>
                  </a:lnTo>
                  <a:lnTo>
                    <a:pt x="1119" y="1021"/>
                  </a:lnTo>
                  <a:close/>
                  <a:moveTo>
                    <a:pt x="1105" y="784"/>
                  </a:moveTo>
                  <a:lnTo>
                    <a:pt x="1105" y="784"/>
                  </a:lnTo>
                  <a:lnTo>
                    <a:pt x="1101" y="784"/>
                  </a:lnTo>
                  <a:lnTo>
                    <a:pt x="1101" y="784"/>
                  </a:lnTo>
                  <a:lnTo>
                    <a:pt x="1103" y="795"/>
                  </a:lnTo>
                  <a:lnTo>
                    <a:pt x="1103" y="795"/>
                  </a:lnTo>
                  <a:lnTo>
                    <a:pt x="1106" y="791"/>
                  </a:lnTo>
                  <a:lnTo>
                    <a:pt x="1108" y="788"/>
                  </a:lnTo>
                  <a:lnTo>
                    <a:pt x="1108" y="785"/>
                  </a:lnTo>
                  <a:lnTo>
                    <a:pt x="1105" y="784"/>
                  </a:lnTo>
                  <a:lnTo>
                    <a:pt x="1105" y="784"/>
                  </a:lnTo>
                  <a:close/>
                  <a:moveTo>
                    <a:pt x="425" y="856"/>
                  </a:moveTo>
                  <a:lnTo>
                    <a:pt x="425" y="856"/>
                  </a:lnTo>
                  <a:lnTo>
                    <a:pt x="421" y="862"/>
                  </a:lnTo>
                  <a:lnTo>
                    <a:pt x="421" y="862"/>
                  </a:lnTo>
                  <a:lnTo>
                    <a:pt x="422" y="863"/>
                  </a:lnTo>
                  <a:lnTo>
                    <a:pt x="425" y="864"/>
                  </a:lnTo>
                  <a:lnTo>
                    <a:pt x="425" y="864"/>
                  </a:lnTo>
                  <a:lnTo>
                    <a:pt x="426" y="863"/>
                  </a:lnTo>
                  <a:lnTo>
                    <a:pt x="428" y="860"/>
                  </a:lnTo>
                  <a:lnTo>
                    <a:pt x="428" y="860"/>
                  </a:lnTo>
                  <a:lnTo>
                    <a:pt x="428" y="859"/>
                  </a:lnTo>
                  <a:lnTo>
                    <a:pt x="425" y="856"/>
                  </a:lnTo>
                  <a:lnTo>
                    <a:pt x="425" y="856"/>
                  </a:lnTo>
                  <a:close/>
                  <a:moveTo>
                    <a:pt x="105" y="399"/>
                  </a:moveTo>
                  <a:lnTo>
                    <a:pt x="105" y="399"/>
                  </a:lnTo>
                  <a:lnTo>
                    <a:pt x="101" y="396"/>
                  </a:lnTo>
                  <a:lnTo>
                    <a:pt x="98" y="395"/>
                  </a:lnTo>
                  <a:lnTo>
                    <a:pt x="97" y="396"/>
                  </a:lnTo>
                  <a:lnTo>
                    <a:pt x="93" y="399"/>
                  </a:lnTo>
                  <a:lnTo>
                    <a:pt x="93" y="399"/>
                  </a:lnTo>
                  <a:lnTo>
                    <a:pt x="105" y="399"/>
                  </a:lnTo>
                  <a:lnTo>
                    <a:pt x="105" y="399"/>
                  </a:lnTo>
                  <a:close/>
                  <a:moveTo>
                    <a:pt x="1157" y="910"/>
                  </a:moveTo>
                  <a:lnTo>
                    <a:pt x="1157" y="910"/>
                  </a:lnTo>
                  <a:lnTo>
                    <a:pt x="1155" y="909"/>
                  </a:lnTo>
                  <a:lnTo>
                    <a:pt x="1155" y="909"/>
                  </a:lnTo>
                  <a:lnTo>
                    <a:pt x="1153" y="911"/>
                  </a:lnTo>
                  <a:lnTo>
                    <a:pt x="1152" y="914"/>
                  </a:lnTo>
                  <a:lnTo>
                    <a:pt x="1155" y="921"/>
                  </a:lnTo>
                  <a:lnTo>
                    <a:pt x="1155" y="921"/>
                  </a:lnTo>
                  <a:lnTo>
                    <a:pt x="1157" y="910"/>
                  </a:lnTo>
                  <a:lnTo>
                    <a:pt x="1157" y="910"/>
                  </a:lnTo>
                  <a:close/>
                  <a:moveTo>
                    <a:pt x="1504" y="208"/>
                  </a:moveTo>
                  <a:lnTo>
                    <a:pt x="1504" y="208"/>
                  </a:lnTo>
                  <a:lnTo>
                    <a:pt x="1501" y="205"/>
                  </a:lnTo>
                  <a:lnTo>
                    <a:pt x="1498" y="205"/>
                  </a:lnTo>
                  <a:lnTo>
                    <a:pt x="1498" y="205"/>
                  </a:lnTo>
                  <a:lnTo>
                    <a:pt x="1494" y="209"/>
                  </a:lnTo>
                  <a:lnTo>
                    <a:pt x="1494" y="209"/>
                  </a:lnTo>
                  <a:lnTo>
                    <a:pt x="1497" y="211"/>
                  </a:lnTo>
                  <a:lnTo>
                    <a:pt x="1498" y="211"/>
                  </a:lnTo>
                  <a:lnTo>
                    <a:pt x="1498" y="211"/>
                  </a:lnTo>
                  <a:lnTo>
                    <a:pt x="1501" y="209"/>
                  </a:lnTo>
                  <a:lnTo>
                    <a:pt x="1504" y="208"/>
                  </a:lnTo>
                  <a:lnTo>
                    <a:pt x="1504" y="208"/>
                  </a:lnTo>
                  <a:close/>
                  <a:moveTo>
                    <a:pt x="1715" y="478"/>
                  </a:moveTo>
                  <a:lnTo>
                    <a:pt x="1715" y="478"/>
                  </a:lnTo>
                  <a:lnTo>
                    <a:pt x="1718" y="479"/>
                  </a:lnTo>
                  <a:lnTo>
                    <a:pt x="1720" y="481"/>
                  </a:lnTo>
                  <a:lnTo>
                    <a:pt x="1720" y="481"/>
                  </a:lnTo>
                  <a:lnTo>
                    <a:pt x="1722" y="479"/>
                  </a:lnTo>
                  <a:lnTo>
                    <a:pt x="1724" y="478"/>
                  </a:lnTo>
                  <a:lnTo>
                    <a:pt x="1724" y="478"/>
                  </a:lnTo>
                  <a:lnTo>
                    <a:pt x="1722" y="477"/>
                  </a:lnTo>
                  <a:lnTo>
                    <a:pt x="1721" y="474"/>
                  </a:lnTo>
                  <a:lnTo>
                    <a:pt x="1721" y="474"/>
                  </a:lnTo>
                  <a:lnTo>
                    <a:pt x="1715" y="478"/>
                  </a:lnTo>
                  <a:lnTo>
                    <a:pt x="1715" y="478"/>
                  </a:lnTo>
                  <a:close/>
                  <a:moveTo>
                    <a:pt x="1436" y="841"/>
                  </a:moveTo>
                  <a:lnTo>
                    <a:pt x="1436" y="841"/>
                  </a:lnTo>
                  <a:lnTo>
                    <a:pt x="1430" y="845"/>
                  </a:lnTo>
                  <a:lnTo>
                    <a:pt x="1430" y="845"/>
                  </a:lnTo>
                  <a:lnTo>
                    <a:pt x="1430" y="846"/>
                  </a:lnTo>
                  <a:lnTo>
                    <a:pt x="1432" y="848"/>
                  </a:lnTo>
                  <a:lnTo>
                    <a:pt x="1432" y="848"/>
                  </a:lnTo>
                  <a:lnTo>
                    <a:pt x="1436" y="848"/>
                  </a:lnTo>
                  <a:lnTo>
                    <a:pt x="1437" y="845"/>
                  </a:lnTo>
                  <a:lnTo>
                    <a:pt x="1437" y="845"/>
                  </a:lnTo>
                  <a:lnTo>
                    <a:pt x="1437" y="844"/>
                  </a:lnTo>
                  <a:lnTo>
                    <a:pt x="1436" y="841"/>
                  </a:lnTo>
                  <a:lnTo>
                    <a:pt x="1436" y="841"/>
                  </a:lnTo>
                  <a:close/>
                  <a:moveTo>
                    <a:pt x="1163" y="427"/>
                  </a:moveTo>
                  <a:lnTo>
                    <a:pt x="1163" y="427"/>
                  </a:lnTo>
                  <a:lnTo>
                    <a:pt x="1160" y="430"/>
                  </a:lnTo>
                  <a:lnTo>
                    <a:pt x="1157" y="432"/>
                  </a:lnTo>
                  <a:lnTo>
                    <a:pt x="1157" y="432"/>
                  </a:lnTo>
                  <a:lnTo>
                    <a:pt x="1159" y="434"/>
                  </a:lnTo>
                  <a:lnTo>
                    <a:pt x="1160" y="437"/>
                  </a:lnTo>
                  <a:lnTo>
                    <a:pt x="1160" y="437"/>
                  </a:lnTo>
                  <a:lnTo>
                    <a:pt x="1166" y="432"/>
                  </a:lnTo>
                  <a:lnTo>
                    <a:pt x="1166" y="432"/>
                  </a:lnTo>
                  <a:lnTo>
                    <a:pt x="1164" y="431"/>
                  </a:lnTo>
                  <a:lnTo>
                    <a:pt x="1163" y="427"/>
                  </a:lnTo>
                  <a:lnTo>
                    <a:pt x="1163" y="427"/>
                  </a:lnTo>
                  <a:close/>
                  <a:moveTo>
                    <a:pt x="156" y="550"/>
                  </a:moveTo>
                  <a:lnTo>
                    <a:pt x="156" y="550"/>
                  </a:lnTo>
                  <a:lnTo>
                    <a:pt x="163" y="550"/>
                  </a:lnTo>
                  <a:lnTo>
                    <a:pt x="166" y="550"/>
                  </a:lnTo>
                  <a:lnTo>
                    <a:pt x="167" y="549"/>
                  </a:lnTo>
                  <a:lnTo>
                    <a:pt x="166" y="543"/>
                  </a:lnTo>
                  <a:lnTo>
                    <a:pt x="166" y="543"/>
                  </a:lnTo>
                  <a:lnTo>
                    <a:pt x="156" y="550"/>
                  </a:lnTo>
                  <a:lnTo>
                    <a:pt x="156" y="550"/>
                  </a:lnTo>
                  <a:close/>
                  <a:moveTo>
                    <a:pt x="169" y="283"/>
                  </a:moveTo>
                  <a:lnTo>
                    <a:pt x="169" y="283"/>
                  </a:lnTo>
                  <a:lnTo>
                    <a:pt x="166" y="286"/>
                  </a:lnTo>
                  <a:lnTo>
                    <a:pt x="166" y="286"/>
                  </a:lnTo>
                  <a:lnTo>
                    <a:pt x="169" y="288"/>
                  </a:lnTo>
                  <a:lnTo>
                    <a:pt x="169" y="288"/>
                  </a:lnTo>
                  <a:lnTo>
                    <a:pt x="173" y="286"/>
                  </a:lnTo>
                  <a:lnTo>
                    <a:pt x="173" y="286"/>
                  </a:lnTo>
                  <a:lnTo>
                    <a:pt x="169" y="283"/>
                  </a:lnTo>
                  <a:lnTo>
                    <a:pt x="169" y="283"/>
                  </a:lnTo>
                  <a:close/>
                  <a:moveTo>
                    <a:pt x="183" y="835"/>
                  </a:moveTo>
                  <a:lnTo>
                    <a:pt x="183" y="835"/>
                  </a:lnTo>
                  <a:lnTo>
                    <a:pt x="185" y="845"/>
                  </a:lnTo>
                  <a:lnTo>
                    <a:pt x="185" y="845"/>
                  </a:lnTo>
                  <a:lnTo>
                    <a:pt x="187" y="841"/>
                  </a:lnTo>
                  <a:lnTo>
                    <a:pt x="188" y="838"/>
                  </a:lnTo>
                  <a:lnTo>
                    <a:pt x="187" y="837"/>
                  </a:lnTo>
                  <a:lnTo>
                    <a:pt x="183" y="835"/>
                  </a:lnTo>
                  <a:lnTo>
                    <a:pt x="183" y="835"/>
                  </a:lnTo>
                  <a:close/>
                  <a:moveTo>
                    <a:pt x="205" y="286"/>
                  </a:moveTo>
                  <a:lnTo>
                    <a:pt x="205" y="286"/>
                  </a:lnTo>
                  <a:lnTo>
                    <a:pt x="203" y="288"/>
                  </a:lnTo>
                  <a:lnTo>
                    <a:pt x="202" y="290"/>
                  </a:lnTo>
                  <a:lnTo>
                    <a:pt x="202" y="290"/>
                  </a:lnTo>
                  <a:lnTo>
                    <a:pt x="202" y="291"/>
                  </a:lnTo>
                  <a:lnTo>
                    <a:pt x="203" y="294"/>
                  </a:lnTo>
                  <a:lnTo>
                    <a:pt x="203" y="294"/>
                  </a:lnTo>
                  <a:lnTo>
                    <a:pt x="206" y="293"/>
                  </a:lnTo>
                  <a:lnTo>
                    <a:pt x="209" y="291"/>
                  </a:lnTo>
                  <a:lnTo>
                    <a:pt x="209" y="291"/>
                  </a:lnTo>
                  <a:lnTo>
                    <a:pt x="208" y="288"/>
                  </a:lnTo>
                  <a:lnTo>
                    <a:pt x="205" y="286"/>
                  </a:lnTo>
                  <a:lnTo>
                    <a:pt x="205" y="286"/>
                  </a:lnTo>
                  <a:close/>
                  <a:moveTo>
                    <a:pt x="223" y="844"/>
                  </a:moveTo>
                  <a:lnTo>
                    <a:pt x="223" y="844"/>
                  </a:lnTo>
                  <a:lnTo>
                    <a:pt x="219" y="841"/>
                  </a:lnTo>
                  <a:lnTo>
                    <a:pt x="216" y="839"/>
                  </a:lnTo>
                  <a:lnTo>
                    <a:pt x="216" y="839"/>
                  </a:lnTo>
                  <a:lnTo>
                    <a:pt x="215" y="841"/>
                  </a:lnTo>
                  <a:lnTo>
                    <a:pt x="212" y="844"/>
                  </a:lnTo>
                  <a:lnTo>
                    <a:pt x="212" y="844"/>
                  </a:lnTo>
                  <a:lnTo>
                    <a:pt x="213" y="845"/>
                  </a:lnTo>
                  <a:lnTo>
                    <a:pt x="216" y="846"/>
                  </a:lnTo>
                  <a:lnTo>
                    <a:pt x="216" y="846"/>
                  </a:lnTo>
                  <a:lnTo>
                    <a:pt x="219" y="846"/>
                  </a:lnTo>
                  <a:lnTo>
                    <a:pt x="223" y="844"/>
                  </a:lnTo>
                  <a:lnTo>
                    <a:pt x="223" y="844"/>
                  </a:lnTo>
                  <a:close/>
                  <a:moveTo>
                    <a:pt x="227" y="581"/>
                  </a:moveTo>
                  <a:lnTo>
                    <a:pt x="227" y="581"/>
                  </a:lnTo>
                  <a:lnTo>
                    <a:pt x="221" y="586"/>
                  </a:lnTo>
                  <a:lnTo>
                    <a:pt x="221" y="586"/>
                  </a:lnTo>
                  <a:lnTo>
                    <a:pt x="223" y="587"/>
                  </a:lnTo>
                  <a:lnTo>
                    <a:pt x="226" y="589"/>
                  </a:lnTo>
                  <a:lnTo>
                    <a:pt x="226" y="589"/>
                  </a:lnTo>
                  <a:lnTo>
                    <a:pt x="228" y="587"/>
                  </a:lnTo>
                  <a:lnTo>
                    <a:pt x="230" y="585"/>
                  </a:lnTo>
                  <a:lnTo>
                    <a:pt x="230" y="585"/>
                  </a:lnTo>
                  <a:lnTo>
                    <a:pt x="227" y="581"/>
                  </a:lnTo>
                  <a:lnTo>
                    <a:pt x="227" y="581"/>
                  </a:lnTo>
                  <a:close/>
                  <a:moveTo>
                    <a:pt x="233" y="932"/>
                  </a:moveTo>
                  <a:lnTo>
                    <a:pt x="233" y="932"/>
                  </a:lnTo>
                  <a:lnTo>
                    <a:pt x="231" y="936"/>
                  </a:lnTo>
                  <a:lnTo>
                    <a:pt x="230" y="939"/>
                  </a:lnTo>
                  <a:lnTo>
                    <a:pt x="230" y="939"/>
                  </a:lnTo>
                  <a:lnTo>
                    <a:pt x="231" y="941"/>
                  </a:lnTo>
                  <a:lnTo>
                    <a:pt x="234" y="942"/>
                  </a:lnTo>
                  <a:lnTo>
                    <a:pt x="234" y="942"/>
                  </a:lnTo>
                  <a:lnTo>
                    <a:pt x="237" y="941"/>
                  </a:lnTo>
                  <a:lnTo>
                    <a:pt x="238" y="938"/>
                  </a:lnTo>
                  <a:lnTo>
                    <a:pt x="238" y="938"/>
                  </a:lnTo>
                  <a:lnTo>
                    <a:pt x="237" y="936"/>
                  </a:lnTo>
                  <a:lnTo>
                    <a:pt x="233" y="932"/>
                  </a:lnTo>
                  <a:lnTo>
                    <a:pt x="233" y="932"/>
                  </a:lnTo>
                  <a:close/>
                  <a:moveTo>
                    <a:pt x="972" y="251"/>
                  </a:moveTo>
                  <a:lnTo>
                    <a:pt x="972" y="251"/>
                  </a:lnTo>
                  <a:lnTo>
                    <a:pt x="972" y="247"/>
                  </a:lnTo>
                  <a:lnTo>
                    <a:pt x="972" y="247"/>
                  </a:lnTo>
                  <a:lnTo>
                    <a:pt x="962" y="247"/>
                  </a:lnTo>
                  <a:lnTo>
                    <a:pt x="962" y="247"/>
                  </a:lnTo>
                  <a:lnTo>
                    <a:pt x="962" y="250"/>
                  </a:lnTo>
                  <a:lnTo>
                    <a:pt x="962" y="250"/>
                  </a:lnTo>
                  <a:lnTo>
                    <a:pt x="972" y="251"/>
                  </a:lnTo>
                  <a:lnTo>
                    <a:pt x="972" y="251"/>
                  </a:lnTo>
                  <a:close/>
                  <a:moveTo>
                    <a:pt x="1047" y="705"/>
                  </a:moveTo>
                  <a:lnTo>
                    <a:pt x="1047" y="705"/>
                  </a:lnTo>
                  <a:lnTo>
                    <a:pt x="1051" y="707"/>
                  </a:lnTo>
                  <a:lnTo>
                    <a:pt x="1051" y="707"/>
                  </a:lnTo>
                  <a:lnTo>
                    <a:pt x="1052" y="700"/>
                  </a:lnTo>
                  <a:lnTo>
                    <a:pt x="1052" y="700"/>
                  </a:lnTo>
                  <a:lnTo>
                    <a:pt x="1049" y="698"/>
                  </a:lnTo>
                  <a:lnTo>
                    <a:pt x="1049" y="698"/>
                  </a:lnTo>
                  <a:lnTo>
                    <a:pt x="1047" y="705"/>
                  </a:lnTo>
                  <a:lnTo>
                    <a:pt x="1047" y="705"/>
                  </a:lnTo>
                  <a:close/>
                  <a:moveTo>
                    <a:pt x="964" y="665"/>
                  </a:moveTo>
                  <a:lnTo>
                    <a:pt x="964" y="665"/>
                  </a:lnTo>
                  <a:lnTo>
                    <a:pt x="962" y="661"/>
                  </a:lnTo>
                  <a:lnTo>
                    <a:pt x="962" y="661"/>
                  </a:lnTo>
                  <a:lnTo>
                    <a:pt x="955" y="665"/>
                  </a:lnTo>
                  <a:lnTo>
                    <a:pt x="955" y="665"/>
                  </a:lnTo>
                  <a:lnTo>
                    <a:pt x="957" y="668"/>
                  </a:lnTo>
                  <a:lnTo>
                    <a:pt x="957" y="668"/>
                  </a:lnTo>
                  <a:lnTo>
                    <a:pt x="964" y="665"/>
                  </a:lnTo>
                  <a:lnTo>
                    <a:pt x="964" y="665"/>
                  </a:lnTo>
                  <a:close/>
                  <a:moveTo>
                    <a:pt x="249" y="122"/>
                  </a:moveTo>
                  <a:lnTo>
                    <a:pt x="249" y="122"/>
                  </a:lnTo>
                  <a:lnTo>
                    <a:pt x="252" y="119"/>
                  </a:lnTo>
                  <a:lnTo>
                    <a:pt x="252" y="118"/>
                  </a:lnTo>
                  <a:lnTo>
                    <a:pt x="252" y="118"/>
                  </a:lnTo>
                  <a:lnTo>
                    <a:pt x="251" y="117"/>
                  </a:lnTo>
                  <a:lnTo>
                    <a:pt x="249" y="114"/>
                  </a:lnTo>
                  <a:lnTo>
                    <a:pt x="249" y="114"/>
                  </a:lnTo>
                  <a:lnTo>
                    <a:pt x="246" y="117"/>
                  </a:lnTo>
                  <a:lnTo>
                    <a:pt x="245" y="118"/>
                  </a:lnTo>
                  <a:lnTo>
                    <a:pt x="245" y="118"/>
                  </a:lnTo>
                  <a:lnTo>
                    <a:pt x="246" y="121"/>
                  </a:lnTo>
                  <a:lnTo>
                    <a:pt x="249" y="122"/>
                  </a:lnTo>
                  <a:lnTo>
                    <a:pt x="249" y="122"/>
                  </a:lnTo>
                  <a:close/>
                  <a:moveTo>
                    <a:pt x="259" y="297"/>
                  </a:moveTo>
                  <a:lnTo>
                    <a:pt x="259" y="297"/>
                  </a:lnTo>
                  <a:lnTo>
                    <a:pt x="257" y="294"/>
                  </a:lnTo>
                  <a:lnTo>
                    <a:pt x="257" y="294"/>
                  </a:lnTo>
                  <a:lnTo>
                    <a:pt x="251" y="297"/>
                  </a:lnTo>
                  <a:lnTo>
                    <a:pt x="251" y="297"/>
                  </a:lnTo>
                  <a:lnTo>
                    <a:pt x="252" y="299"/>
                  </a:lnTo>
                  <a:lnTo>
                    <a:pt x="252" y="299"/>
                  </a:lnTo>
                  <a:lnTo>
                    <a:pt x="259" y="297"/>
                  </a:lnTo>
                  <a:lnTo>
                    <a:pt x="259" y="297"/>
                  </a:lnTo>
                  <a:close/>
                  <a:moveTo>
                    <a:pt x="2188" y="36"/>
                  </a:moveTo>
                  <a:lnTo>
                    <a:pt x="2188" y="36"/>
                  </a:lnTo>
                  <a:lnTo>
                    <a:pt x="2189" y="41"/>
                  </a:lnTo>
                  <a:lnTo>
                    <a:pt x="2189" y="41"/>
                  </a:lnTo>
                  <a:lnTo>
                    <a:pt x="2196" y="38"/>
                  </a:lnTo>
                  <a:lnTo>
                    <a:pt x="2196" y="38"/>
                  </a:lnTo>
                  <a:lnTo>
                    <a:pt x="2194" y="35"/>
                  </a:lnTo>
                  <a:lnTo>
                    <a:pt x="2194" y="35"/>
                  </a:lnTo>
                  <a:lnTo>
                    <a:pt x="2188" y="36"/>
                  </a:lnTo>
                  <a:lnTo>
                    <a:pt x="2188" y="36"/>
                  </a:lnTo>
                  <a:close/>
                  <a:moveTo>
                    <a:pt x="1171" y="276"/>
                  </a:moveTo>
                  <a:lnTo>
                    <a:pt x="1171" y="276"/>
                  </a:lnTo>
                  <a:lnTo>
                    <a:pt x="1169" y="279"/>
                  </a:lnTo>
                  <a:lnTo>
                    <a:pt x="1167" y="280"/>
                  </a:lnTo>
                  <a:lnTo>
                    <a:pt x="1167" y="280"/>
                  </a:lnTo>
                  <a:lnTo>
                    <a:pt x="1169" y="283"/>
                  </a:lnTo>
                  <a:lnTo>
                    <a:pt x="1170" y="284"/>
                  </a:lnTo>
                  <a:lnTo>
                    <a:pt x="1170" y="284"/>
                  </a:lnTo>
                  <a:lnTo>
                    <a:pt x="1173" y="283"/>
                  </a:lnTo>
                  <a:lnTo>
                    <a:pt x="1174" y="280"/>
                  </a:lnTo>
                  <a:lnTo>
                    <a:pt x="1174" y="280"/>
                  </a:lnTo>
                  <a:lnTo>
                    <a:pt x="1174" y="279"/>
                  </a:lnTo>
                  <a:lnTo>
                    <a:pt x="1171" y="276"/>
                  </a:lnTo>
                  <a:lnTo>
                    <a:pt x="1171" y="276"/>
                  </a:lnTo>
                  <a:close/>
                  <a:moveTo>
                    <a:pt x="1169" y="557"/>
                  </a:moveTo>
                  <a:lnTo>
                    <a:pt x="1169" y="557"/>
                  </a:lnTo>
                  <a:lnTo>
                    <a:pt x="1173" y="558"/>
                  </a:lnTo>
                  <a:lnTo>
                    <a:pt x="1175" y="560"/>
                  </a:lnTo>
                  <a:lnTo>
                    <a:pt x="1178" y="558"/>
                  </a:lnTo>
                  <a:lnTo>
                    <a:pt x="1181" y="556"/>
                  </a:lnTo>
                  <a:lnTo>
                    <a:pt x="1181" y="556"/>
                  </a:lnTo>
                  <a:lnTo>
                    <a:pt x="1177" y="554"/>
                  </a:lnTo>
                  <a:lnTo>
                    <a:pt x="1174" y="553"/>
                  </a:lnTo>
                  <a:lnTo>
                    <a:pt x="1171" y="554"/>
                  </a:lnTo>
                  <a:lnTo>
                    <a:pt x="1169" y="557"/>
                  </a:lnTo>
                  <a:lnTo>
                    <a:pt x="1169" y="557"/>
                  </a:lnTo>
                  <a:close/>
                  <a:moveTo>
                    <a:pt x="267" y="247"/>
                  </a:moveTo>
                  <a:lnTo>
                    <a:pt x="267" y="247"/>
                  </a:lnTo>
                  <a:lnTo>
                    <a:pt x="270" y="244"/>
                  </a:lnTo>
                  <a:lnTo>
                    <a:pt x="270" y="244"/>
                  </a:lnTo>
                  <a:lnTo>
                    <a:pt x="269" y="243"/>
                  </a:lnTo>
                  <a:lnTo>
                    <a:pt x="267" y="240"/>
                  </a:lnTo>
                  <a:lnTo>
                    <a:pt x="264" y="240"/>
                  </a:lnTo>
                  <a:lnTo>
                    <a:pt x="260" y="241"/>
                  </a:lnTo>
                  <a:lnTo>
                    <a:pt x="260" y="241"/>
                  </a:lnTo>
                  <a:lnTo>
                    <a:pt x="267" y="247"/>
                  </a:lnTo>
                  <a:lnTo>
                    <a:pt x="267" y="247"/>
                  </a:lnTo>
                  <a:close/>
                  <a:moveTo>
                    <a:pt x="1443" y="204"/>
                  </a:moveTo>
                  <a:lnTo>
                    <a:pt x="1443" y="204"/>
                  </a:lnTo>
                  <a:lnTo>
                    <a:pt x="1441" y="201"/>
                  </a:lnTo>
                  <a:lnTo>
                    <a:pt x="1441" y="201"/>
                  </a:lnTo>
                  <a:lnTo>
                    <a:pt x="1438" y="201"/>
                  </a:lnTo>
                  <a:lnTo>
                    <a:pt x="1436" y="203"/>
                  </a:lnTo>
                  <a:lnTo>
                    <a:pt x="1434" y="205"/>
                  </a:lnTo>
                  <a:lnTo>
                    <a:pt x="1433" y="208"/>
                  </a:lnTo>
                  <a:lnTo>
                    <a:pt x="1433" y="208"/>
                  </a:lnTo>
                  <a:lnTo>
                    <a:pt x="1443" y="204"/>
                  </a:lnTo>
                  <a:lnTo>
                    <a:pt x="1443" y="204"/>
                  </a:lnTo>
                  <a:close/>
                  <a:moveTo>
                    <a:pt x="314" y="471"/>
                  </a:moveTo>
                  <a:lnTo>
                    <a:pt x="314" y="471"/>
                  </a:lnTo>
                  <a:lnTo>
                    <a:pt x="310" y="467"/>
                  </a:lnTo>
                  <a:lnTo>
                    <a:pt x="310" y="467"/>
                  </a:lnTo>
                  <a:lnTo>
                    <a:pt x="306" y="470"/>
                  </a:lnTo>
                  <a:lnTo>
                    <a:pt x="306" y="470"/>
                  </a:lnTo>
                  <a:lnTo>
                    <a:pt x="311" y="474"/>
                  </a:lnTo>
                  <a:lnTo>
                    <a:pt x="311" y="474"/>
                  </a:lnTo>
                  <a:lnTo>
                    <a:pt x="314" y="471"/>
                  </a:lnTo>
                  <a:lnTo>
                    <a:pt x="314" y="471"/>
                  </a:lnTo>
                  <a:close/>
                  <a:moveTo>
                    <a:pt x="345" y="452"/>
                  </a:moveTo>
                  <a:lnTo>
                    <a:pt x="345" y="452"/>
                  </a:lnTo>
                  <a:lnTo>
                    <a:pt x="342" y="453"/>
                  </a:lnTo>
                  <a:lnTo>
                    <a:pt x="341" y="456"/>
                  </a:lnTo>
                  <a:lnTo>
                    <a:pt x="341" y="459"/>
                  </a:lnTo>
                  <a:lnTo>
                    <a:pt x="342" y="463"/>
                  </a:lnTo>
                  <a:lnTo>
                    <a:pt x="342" y="463"/>
                  </a:lnTo>
                  <a:lnTo>
                    <a:pt x="345" y="460"/>
                  </a:lnTo>
                  <a:lnTo>
                    <a:pt x="346" y="457"/>
                  </a:lnTo>
                  <a:lnTo>
                    <a:pt x="346" y="455"/>
                  </a:lnTo>
                  <a:lnTo>
                    <a:pt x="345" y="452"/>
                  </a:lnTo>
                  <a:lnTo>
                    <a:pt x="345" y="452"/>
                  </a:lnTo>
                  <a:close/>
                  <a:moveTo>
                    <a:pt x="363" y="453"/>
                  </a:moveTo>
                  <a:lnTo>
                    <a:pt x="363" y="453"/>
                  </a:lnTo>
                  <a:lnTo>
                    <a:pt x="371" y="453"/>
                  </a:lnTo>
                  <a:lnTo>
                    <a:pt x="372" y="453"/>
                  </a:lnTo>
                  <a:lnTo>
                    <a:pt x="374" y="452"/>
                  </a:lnTo>
                  <a:lnTo>
                    <a:pt x="374" y="452"/>
                  </a:lnTo>
                  <a:lnTo>
                    <a:pt x="374" y="449"/>
                  </a:lnTo>
                  <a:lnTo>
                    <a:pt x="372" y="446"/>
                  </a:lnTo>
                  <a:lnTo>
                    <a:pt x="372" y="446"/>
                  </a:lnTo>
                  <a:lnTo>
                    <a:pt x="363" y="453"/>
                  </a:lnTo>
                  <a:lnTo>
                    <a:pt x="363" y="453"/>
                  </a:lnTo>
                  <a:close/>
                  <a:moveTo>
                    <a:pt x="365" y="131"/>
                  </a:moveTo>
                  <a:lnTo>
                    <a:pt x="365" y="131"/>
                  </a:lnTo>
                  <a:lnTo>
                    <a:pt x="370" y="136"/>
                  </a:lnTo>
                  <a:lnTo>
                    <a:pt x="372" y="137"/>
                  </a:lnTo>
                  <a:lnTo>
                    <a:pt x="375" y="137"/>
                  </a:lnTo>
                  <a:lnTo>
                    <a:pt x="379" y="135"/>
                  </a:lnTo>
                  <a:lnTo>
                    <a:pt x="379" y="135"/>
                  </a:lnTo>
                  <a:lnTo>
                    <a:pt x="365" y="131"/>
                  </a:lnTo>
                  <a:lnTo>
                    <a:pt x="365" y="131"/>
                  </a:lnTo>
                  <a:close/>
                  <a:moveTo>
                    <a:pt x="933" y="430"/>
                  </a:moveTo>
                  <a:lnTo>
                    <a:pt x="933" y="430"/>
                  </a:lnTo>
                  <a:lnTo>
                    <a:pt x="937" y="420"/>
                  </a:lnTo>
                  <a:lnTo>
                    <a:pt x="937" y="420"/>
                  </a:lnTo>
                  <a:lnTo>
                    <a:pt x="933" y="420"/>
                  </a:lnTo>
                  <a:lnTo>
                    <a:pt x="932" y="421"/>
                  </a:lnTo>
                  <a:lnTo>
                    <a:pt x="930" y="424"/>
                  </a:lnTo>
                  <a:lnTo>
                    <a:pt x="933" y="430"/>
                  </a:lnTo>
                  <a:lnTo>
                    <a:pt x="933" y="430"/>
                  </a:lnTo>
                  <a:close/>
                  <a:moveTo>
                    <a:pt x="379" y="759"/>
                  </a:moveTo>
                  <a:lnTo>
                    <a:pt x="379" y="759"/>
                  </a:lnTo>
                  <a:lnTo>
                    <a:pt x="378" y="756"/>
                  </a:lnTo>
                  <a:lnTo>
                    <a:pt x="378" y="756"/>
                  </a:lnTo>
                  <a:lnTo>
                    <a:pt x="374" y="756"/>
                  </a:lnTo>
                  <a:lnTo>
                    <a:pt x="371" y="758"/>
                  </a:lnTo>
                  <a:lnTo>
                    <a:pt x="370" y="759"/>
                  </a:lnTo>
                  <a:lnTo>
                    <a:pt x="371" y="765"/>
                  </a:lnTo>
                  <a:lnTo>
                    <a:pt x="371" y="765"/>
                  </a:lnTo>
                  <a:lnTo>
                    <a:pt x="379" y="759"/>
                  </a:lnTo>
                  <a:lnTo>
                    <a:pt x="379" y="759"/>
                  </a:lnTo>
                  <a:close/>
                  <a:moveTo>
                    <a:pt x="406" y="153"/>
                  </a:moveTo>
                  <a:lnTo>
                    <a:pt x="406" y="153"/>
                  </a:lnTo>
                  <a:lnTo>
                    <a:pt x="410" y="154"/>
                  </a:lnTo>
                  <a:lnTo>
                    <a:pt x="410" y="154"/>
                  </a:lnTo>
                  <a:lnTo>
                    <a:pt x="413" y="147"/>
                  </a:lnTo>
                  <a:lnTo>
                    <a:pt x="413" y="147"/>
                  </a:lnTo>
                  <a:lnTo>
                    <a:pt x="408" y="146"/>
                  </a:lnTo>
                  <a:lnTo>
                    <a:pt x="408" y="146"/>
                  </a:lnTo>
                  <a:lnTo>
                    <a:pt x="406" y="153"/>
                  </a:lnTo>
                  <a:lnTo>
                    <a:pt x="406" y="153"/>
                  </a:lnTo>
                  <a:close/>
                  <a:moveTo>
                    <a:pt x="422" y="808"/>
                  </a:moveTo>
                  <a:lnTo>
                    <a:pt x="422" y="808"/>
                  </a:lnTo>
                  <a:lnTo>
                    <a:pt x="419" y="812"/>
                  </a:lnTo>
                  <a:lnTo>
                    <a:pt x="419" y="813"/>
                  </a:lnTo>
                  <a:lnTo>
                    <a:pt x="419" y="813"/>
                  </a:lnTo>
                  <a:lnTo>
                    <a:pt x="421" y="816"/>
                  </a:lnTo>
                  <a:lnTo>
                    <a:pt x="424" y="817"/>
                  </a:lnTo>
                  <a:lnTo>
                    <a:pt x="424" y="817"/>
                  </a:lnTo>
                  <a:lnTo>
                    <a:pt x="425" y="815"/>
                  </a:lnTo>
                  <a:lnTo>
                    <a:pt x="426" y="812"/>
                  </a:lnTo>
                  <a:lnTo>
                    <a:pt x="426" y="812"/>
                  </a:lnTo>
                  <a:lnTo>
                    <a:pt x="425" y="810"/>
                  </a:lnTo>
                  <a:lnTo>
                    <a:pt x="422" y="808"/>
                  </a:lnTo>
                  <a:lnTo>
                    <a:pt x="422" y="808"/>
                  </a:lnTo>
                  <a:close/>
                  <a:moveTo>
                    <a:pt x="469" y="502"/>
                  </a:moveTo>
                  <a:lnTo>
                    <a:pt x="469" y="502"/>
                  </a:lnTo>
                  <a:lnTo>
                    <a:pt x="465" y="500"/>
                  </a:lnTo>
                  <a:lnTo>
                    <a:pt x="462" y="499"/>
                  </a:lnTo>
                  <a:lnTo>
                    <a:pt x="462" y="499"/>
                  </a:lnTo>
                  <a:lnTo>
                    <a:pt x="460" y="500"/>
                  </a:lnTo>
                  <a:lnTo>
                    <a:pt x="458" y="502"/>
                  </a:lnTo>
                  <a:lnTo>
                    <a:pt x="458" y="502"/>
                  </a:lnTo>
                  <a:lnTo>
                    <a:pt x="461" y="504"/>
                  </a:lnTo>
                  <a:lnTo>
                    <a:pt x="464" y="504"/>
                  </a:lnTo>
                  <a:lnTo>
                    <a:pt x="464" y="504"/>
                  </a:lnTo>
                  <a:lnTo>
                    <a:pt x="465" y="504"/>
                  </a:lnTo>
                  <a:lnTo>
                    <a:pt x="469" y="502"/>
                  </a:lnTo>
                  <a:lnTo>
                    <a:pt x="469" y="502"/>
                  </a:lnTo>
                  <a:close/>
                  <a:moveTo>
                    <a:pt x="921" y="968"/>
                  </a:moveTo>
                  <a:lnTo>
                    <a:pt x="921" y="968"/>
                  </a:lnTo>
                  <a:lnTo>
                    <a:pt x="925" y="965"/>
                  </a:lnTo>
                  <a:lnTo>
                    <a:pt x="926" y="964"/>
                  </a:lnTo>
                  <a:lnTo>
                    <a:pt x="925" y="961"/>
                  </a:lnTo>
                  <a:lnTo>
                    <a:pt x="921" y="959"/>
                  </a:lnTo>
                  <a:lnTo>
                    <a:pt x="921" y="959"/>
                  </a:lnTo>
                  <a:lnTo>
                    <a:pt x="921" y="968"/>
                  </a:lnTo>
                  <a:lnTo>
                    <a:pt x="921" y="968"/>
                  </a:lnTo>
                  <a:close/>
                  <a:moveTo>
                    <a:pt x="485" y="600"/>
                  </a:moveTo>
                  <a:lnTo>
                    <a:pt x="485" y="600"/>
                  </a:lnTo>
                  <a:lnTo>
                    <a:pt x="483" y="587"/>
                  </a:lnTo>
                  <a:lnTo>
                    <a:pt x="483" y="587"/>
                  </a:lnTo>
                  <a:lnTo>
                    <a:pt x="480" y="592"/>
                  </a:lnTo>
                  <a:lnTo>
                    <a:pt x="479" y="594"/>
                  </a:lnTo>
                  <a:lnTo>
                    <a:pt x="480" y="597"/>
                  </a:lnTo>
                  <a:lnTo>
                    <a:pt x="485" y="600"/>
                  </a:lnTo>
                  <a:lnTo>
                    <a:pt x="485" y="600"/>
                  </a:lnTo>
                  <a:close/>
                  <a:moveTo>
                    <a:pt x="489" y="493"/>
                  </a:moveTo>
                  <a:lnTo>
                    <a:pt x="489" y="493"/>
                  </a:lnTo>
                  <a:lnTo>
                    <a:pt x="485" y="492"/>
                  </a:lnTo>
                  <a:lnTo>
                    <a:pt x="485" y="492"/>
                  </a:lnTo>
                  <a:lnTo>
                    <a:pt x="480" y="503"/>
                  </a:lnTo>
                  <a:lnTo>
                    <a:pt x="480" y="503"/>
                  </a:lnTo>
                  <a:lnTo>
                    <a:pt x="486" y="500"/>
                  </a:lnTo>
                  <a:lnTo>
                    <a:pt x="489" y="499"/>
                  </a:lnTo>
                  <a:lnTo>
                    <a:pt x="489" y="496"/>
                  </a:lnTo>
                  <a:lnTo>
                    <a:pt x="489" y="493"/>
                  </a:lnTo>
                  <a:lnTo>
                    <a:pt x="489" y="493"/>
                  </a:lnTo>
                  <a:close/>
                  <a:moveTo>
                    <a:pt x="925" y="658"/>
                  </a:moveTo>
                  <a:lnTo>
                    <a:pt x="925" y="658"/>
                  </a:lnTo>
                  <a:lnTo>
                    <a:pt x="922" y="655"/>
                  </a:lnTo>
                  <a:lnTo>
                    <a:pt x="919" y="655"/>
                  </a:lnTo>
                  <a:lnTo>
                    <a:pt x="917" y="655"/>
                  </a:lnTo>
                  <a:lnTo>
                    <a:pt x="914" y="659"/>
                  </a:lnTo>
                  <a:lnTo>
                    <a:pt x="914" y="659"/>
                  </a:lnTo>
                  <a:lnTo>
                    <a:pt x="925" y="658"/>
                  </a:lnTo>
                  <a:lnTo>
                    <a:pt x="925" y="658"/>
                  </a:lnTo>
                  <a:close/>
                  <a:moveTo>
                    <a:pt x="903" y="932"/>
                  </a:moveTo>
                  <a:lnTo>
                    <a:pt x="903" y="932"/>
                  </a:lnTo>
                  <a:lnTo>
                    <a:pt x="903" y="935"/>
                  </a:lnTo>
                  <a:lnTo>
                    <a:pt x="903" y="938"/>
                  </a:lnTo>
                  <a:lnTo>
                    <a:pt x="905" y="939"/>
                  </a:lnTo>
                  <a:lnTo>
                    <a:pt x="908" y="939"/>
                  </a:lnTo>
                  <a:lnTo>
                    <a:pt x="908" y="939"/>
                  </a:lnTo>
                  <a:lnTo>
                    <a:pt x="910" y="938"/>
                  </a:lnTo>
                  <a:lnTo>
                    <a:pt x="911" y="936"/>
                  </a:lnTo>
                  <a:lnTo>
                    <a:pt x="911" y="936"/>
                  </a:lnTo>
                  <a:lnTo>
                    <a:pt x="911" y="934"/>
                  </a:lnTo>
                  <a:lnTo>
                    <a:pt x="908" y="932"/>
                  </a:lnTo>
                  <a:lnTo>
                    <a:pt x="903" y="932"/>
                  </a:lnTo>
                  <a:lnTo>
                    <a:pt x="903" y="932"/>
                  </a:lnTo>
                  <a:close/>
                  <a:moveTo>
                    <a:pt x="545" y="1017"/>
                  </a:moveTo>
                  <a:lnTo>
                    <a:pt x="545" y="1017"/>
                  </a:lnTo>
                  <a:lnTo>
                    <a:pt x="544" y="1011"/>
                  </a:lnTo>
                  <a:lnTo>
                    <a:pt x="543" y="1008"/>
                  </a:lnTo>
                  <a:lnTo>
                    <a:pt x="540" y="1007"/>
                  </a:lnTo>
                  <a:lnTo>
                    <a:pt x="534" y="1008"/>
                  </a:lnTo>
                  <a:lnTo>
                    <a:pt x="534" y="1008"/>
                  </a:lnTo>
                  <a:lnTo>
                    <a:pt x="545" y="1017"/>
                  </a:lnTo>
                  <a:lnTo>
                    <a:pt x="545" y="1017"/>
                  </a:lnTo>
                  <a:close/>
                  <a:moveTo>
                    <a:pt x="901" y="392"/>
                  </a:moveTo>
                  <a:lnTo>
                    <a:pt x="901" y="392"/>
                  </a:lnTo>
                  <a:lnTo>
                    <a:pt x="897" y="396"/>
                  </a:lnTo>
                  <a:lnTo>
                    <a:pt x="897" y="396"/>
                  </a:lnTo>
                  <a:lnTo>
                    <a:pt x="903" y="401"/>
                  </a:lnTo>
                  <a:lnTo>
                    <a:pt x="903" y="401"/>
                  </a:lnTo>
                  <a:lnTo>
                    <a:pt x="905" y="398"/>
                  </a:lnTo>
                  <a:lnTo>
                    <a:pt x="905" y="398"/>
                  </a:lnTo>
                  <a:lnTo>
                    <a:pt x="901" y="392"/>
                  </a:lnTo>
                  <a:lnTo>
                    <a:pt x="901" y="392"/>
                  </a:lnTo>
                  <a:close/>
                  <a:moveTo>
                    <a:pt x="587" y="511"/>
                  </a:moveTo>
                  <a:lnTo>
                    <a:pt x="587" y="511"/>
                  </a:lnTo>
                  <a:lnTo>
                    <a:pt x="587" y="514"/>
                  </a:lnTo>
                  <a:lnTo>
                    <a:pt x="587" y="514"/>
                  </a:lnTo>
                  <a:lnTo>
                    <a:pt x="594" y="515"/>
                  </a:lnTo>
                  <a:lnTo>
                    <a:pt x="594" y="515"/>
                  </a:lnTo>
                  <a:lnTo>
                    <a:pt x="595" y="513"/>
                  </a:lnTo>
                  <a:lnTo>
                    <a:pt x="595" y="513"/>
                  </a:lnTo>
                  <a:lnTo>
                    <a:pt x="587" y="511"/>
                  </a:lnTo>
                  <a:lnTo>
                    <a:pt x="587" y="511"/>
                  </a:lnTo>
                  <a:close/>
                  <a:moveTo>
                    <a:pt x="606" y="288"/>
                  </a:moveTo>
                  <a:lnTo>
                    <a:pt x="606" y="288"/>
                  </a:lnTo>
                  <a:lnTo>
                    <a:pt x="604" y="291"/>
                  </a:lnTo>
                  <a:lnTo>
                    <a:pt x="602" y="294"/>
                  </a:lnTo>
                  <a:lnTo>
                    <a:pt x="602" y="294"/>
                  </a:lnTo>
                  <a:lnTo>
                    <a:pt x="602" y="295"/>
                  </a:lnTo>
                  <a:lnTo>
                    <a:pt x="605" y="297"/>
                  </a:lnTo>
                  <a:lnTo>
                    <a:pt x="605" y="297"/>
                  </a:lnTo>
                  <a:lnTo>
                    <a:pt x="606" y="295"/>
                  </a:lnTo>
                  <a:lnTo>
                    <a:pt x="609" y="293"/>
                  </a:lnTo>
                  <a:lnTo>
                    <a:pt x="609" y="293"/>
                  </a:lnTo>
                  <a:lnTo>
                    <a:pt x="608" y="291"/>
                  </a:lnTo>
                  <a:lnTo>
                    <a:pt x="606" y="288"/>
                  </a:lnTo>
                  <a:lnTo>
                    <a:pt x="606" y="288"/>
                  </a:lnTo>
                  <a:close/>
                  <a:moveTo>
                    <a:pt x="892" y="927"/>
                  </a:moveTo>
                  <a:lnTo>
                    <a:pt x="892" y="927"/>
                  </a:lnTo>
                  <a:lnTo>
                    <a:pt x="887" y="931"/>
                  </a:lnTo>
                  <a:lnTo>
                    <a:pt x="887" y="931"/>
                  </a:lnTo>
                  <a:lnTo>
                    <a:pt x="889" y="934"/>
                  </a:lnTo>
                  <a:lnTo>
                    <a:pt x="892" y="935"/>
                  </a:lnTo>
                  <a:lnTo>
                    <a:pt x="892" y="935"/>
                  </a:lnTo>
                  <a:lnTo>
                    <a:pt x="894" y="934"/>
                  </a:lnTo>
                  <a:lnTo>
                    <a:pt x="897" y="932"/>
                  </a:lnTo>
                  <a:lnTo>
                    <a:pt x="897" y="932"/>
                  </a:lnTo>
                  <a:lnTo>
                    <a:pt x="892" y="927"/>
                  </a:lnTo>
                  <a:lnTo>
                    <a:pt x="892" y="927"/>
                  </a:lnTo>
                  <a:close/>
                  <a:moveTo>
                    <a:pt x="623" y="761"/>
                  </a:moveTo>
                  <a:lnTo>
                    <a:pt x="623" y="761"/>
                  </a:lnTo>
                  <a:lnTo>
                    <a:pt x="619" y="759"/>
                  </a:lnTo>
                  <a:lnTo>
                    <a:pt x="615" y="758"/>
                  </a:lnTo>
                  <a:lnTo>
                    <a:pt x="612" y="759"/>
                  </a:lnTo>
                  <a:lnTo>
                    <a:pt x="611" y="763"/>
                  </a:lnTo>
                  <a:lnTo>
                    <a:pt x="611" y="763"/>
                  </a:lnTo>
                  <a:lnTo>
                    <a:pt x="613" y="765"/>
                  </a:lnTo>
                  <a:lnTo>
                    <a:pt x="617" y="765"/>
                  </a:lnTo>
                  <a:lnTo>
                    <a:pt x="620" y="763"/>
                  </a:lnTo>
                  <a:lnTo>
                    <a:pt x="623" y="761"/>
                  </a:lnTo>
                  <a:lnTo>
                    <a:pt x="623" y="761"/>
                  </a:lnTo>
                  <a:close/>
                  <a:moveTo>
                    <a:pt x="1349" y="273"/>
                  </a:moveTo>
                  <a:lnTo>
                    <a:pt x="1349" y="273"/>
                  </a:lnTo>
                  <a:lnTo>
                    <a:pt x="1349" y="276"/>
                  </a:lnTo>
                  <a:lnTo>
                    <a:pt x="1349" y="276"/>
                  </a:lnTo>
                  <a:lnTo>
                    <a:pt x="1353" y="277"/>
                  </a:lnTo>
                  <a:lnTo>
                    <a:pt x="1355" y="277"/>
                  </a:lnTo>
                  <a:lnTo>
                    <a:pt x="1358" y="275"/>
                  </a:lnTo>
                  <a:lnTo>
                    <a:pt x="1360" y="270"/>
                  </a:lnTo>
                  <a:lnTo>
                    <a:pt x="1360" y="270"/>
                  </a:lnTo>
                  <a:lnTo>
                    <a:pt x="1349" y="273"/>
                  </a:lnTo>
                  <a:lnTo>
                    <a:pt x="1349" y="273"/>
                  </a:lnTo>
                  <a:close/>
                  <a:moveTo>
                    <a:pt x="1684" y="471"/>
                  </a:moveTo>
                  <a:lnTo>
                    <a:pt x="1684" y="471"/>
                  </a:lnTo>
                  <a:lnTo>
                    <a:pt x="1686" y="474"/>
                  </a:lnTo>
                  <a:lnTo>
                    <a:pt x="1686" y="474"/>
                  </a:lnTo>
                  <a:lnTo>
                    <a:pt x="1692" y="470"/>
                  </a:lnTo>
                  <a:lnTo>
                    <a:pt x="1692" y="470"/>
                  </a:lnTo>
                  <a:lnTo>
                    <a:pt x="1689" y="467"/>
                  </a:lnTo>
                  <a:lnTo>
                    <a:pt x="1689" y="467"/>
                  </a:lnTo>
                  <a:lnTo>
                    <a:pt x="1684" y="471"/>
                  </a:lnTo>
                  <a:lnTo>
                    <a:pt x="1684" y="471"/>
                  </a:lnTo>
                  <a:close/>
                  <a:moveTo>
                    <a:pt x="1373" y="43"/>
                  </a:moveTo>
                  <a:lnTo>
                    <a:pt x="1373" y="43"/>
                  </a:lnTo>
                  <a:lnTo>
                    <a:pt x="1372" y="36"/>
                  </a:lnTo>
                  <a:lnTo>
                    <a:pt x="1371" y="34"/>
                  </a:lnTo>
                  <a:lnTo>
                    <a:pt x="1368" y="32"/>
                  </a:lnTo>
                  <a:lnTo>
                    <a:pt x="1364" y="32"/>
                  </a:lnTo>
                  <a:lnTo>
                    <a:pt x="1364" y="32"/>
                  </a:lnTo>
                  <a:lnTo>
                    <a:pt x="1373" y="43"/>
                  </a:lnTo>
                  <a:lnTo>
                    <a:pt x="1373" y="43"/>
                  </a:lnTo>
                  <a:close/>
                  <a:moveTo>
                    <a:pt x="878" y="695"/>
                  </a:moveTo>
                  <a:lnTo>
                    <a:pt x="878" y="695"/>
                  </a:lnTo>
                  <a:lnTo>
                    <a:pt x="874" y="700"/>
                  </a:lnTo>
                  <a:lnTo>
                    <a:pt x="874" y="700"/>
                  </a:lnTo>
                  <a:lnTo>
                    <a:pt x="876" y="701"/>
                  </a:lnTo>
                  <a:lnTo>
                    <a:pt x="878" y="702"/>
                  </a:lnTo>
                  <a:lnTo>
                    <a:pt x="878" y="702"/>
                  </a:lnTo>
                  <a:lnTo>
                    <a:pt x="881" y="702"/>
                  </a:lnTo>
                  <a:lnTo>
                    <a:pt x="882" y="701"/>
                  </a:lnTo>
                  <a:lnTo>
                    <a:pt x="882" y="701"/>
                  </a:lnTo>
                  <a:lnTo>
                    <a:pt x="878" y="695"/>
                  </a:lnTo>
                  <a:lnTo>
                    <a:pt x="878" y="695"/>
                  </a:lnTo>
                  <a:close/>
                  <a:moveTo>
                    <a:pt x="864" y="218"/>
                  </a:moveTo>
                  <a:lnTo>
                    <a:pt x="864" y="218"/>
                  </a:lnTo>
                  <a:lnTo>
                    <a:pt x="865" y="221"/>
                  </a:lnTo>
                  <a:lnTo>
                    <a:pt x="865" y="221"/>
                  </a:lnTo>
                  <a:lnTo>
                    <a:pt x="872" y="219"/>
                  </a:lnTo>
                  <a:lnTo>
                    <a:pt x="875" y="216"/>
                  </a:lnTo>
                  <a:lnTo>
                    <a:pt x="878" y="212"/>
                  </a:lnTo>
                  <a:lnTo>
                    <a:pt x="878" y="212"/>
                  </a:lnTo>
                  <a:lnTo>
                    <a:pt x="864" y="218"/>
                  </a:lnTo>
                  <a:lnTo>
                    <a:pt x="864" y="218"/>
                  </a:lnTo>
                  <a:close/>
                  <a:moveTo>
                    <a:pt x="1369" y="391"/>
                  </a:moveTo>
                  <a:lnTo>
                    <a:pt x="1369" y="391"/>
                  </a:lnTo>
                  <a:lnTo>
                    <a:pt x="1360" y="394"/>
                  </a:lnTo>
                  <a:lnTo>
                    <a:pt x="1360" y="394"/>
                  </a:lnTo>
                  <a:lnTo>
                    <a:pt x="1360" y="395"/>
                  </a:lnTo>
                  <a:lnTo>
                    <a:pt x="1361" y="396"/>
                  </a:lnTo>
                  <a:lnTo>
                    <a:pt x="1361" y="396"/>
                  </a:lnTo>
                  <a:lnTo>
                    <a:pt x="1364" y="396"/>
                  </a:lnTo>
                  <a:lnTo>
                    <a:pt x="1367" y="396"/>
                  </a:lnTo>
                  <a:lnTo>
                    <a:pt x="1368" y="394"/>
                  </a:lnTo>
                  <a:lnTo>
                    <a:pt x="1369" y="391"/>
                  </a:lnTo>
                  <a:lnTo>
                    <a:pt x="1369" y="391"/>
                  </a:lnTo>
                  <a:close/>
                  <a:moveTo>
                    <a:pt x="1027" y="1042"/>
                  </a:moveTo>
                  <a:lnTo>
                    <a:pt x="1027" y="1042"/>
                  </a:lnTo>
                  <a:lnTo>
                    <a:pt x="1023" y="1039"/>
                  </a:lnTo>
                  <a:lnTo>
                    <a:pt x="1019" y="1039"/>
                  </a:lnTo>
                  <a:lnTo>
                    <a:pt x="1016" y="1039"/>
                  </a:lnTo>
                  <a:lnTo>
                    <a:pt x="1013" y="1040"/>
                  </a:lnTo>
                  <a:lnTo>
                    <a:pt x="1013" y="1040"/>
                  </a:lnTo>
                  <a:lnTo>
                    <a:pt x="1013" y="1042"/>
                  </a:lnTo>
                  <a:lnTo>
                    <a:pt x="1015" y="1044"/>
                  </a:lnTo>
                  <a:lnTo>
                    <a:pt x="1015" y="1044"/>
                  </a:lnTo>
                  <a:lnTo>
                    <a:pt x="1027" y="1042"/>
                  </a:lnTo>
                  <a:lnTo>
                    <a:pt x="1027" y="1042"/>
                  </a:lnTo>
                  <a:close/>
                  <a:moveTo>
                    <a:pt x="849" y="89"/>
                  </a:moveTo>
                  <a:lnTo>
                    <a:pt x="849" y="89"/>
                  </a:lnTo>
                  <a:lnTo>
                    <a:pt x="843" y="88"/>
                  </a:lnTo>
                  <a:lnTo>
                    <a:pt x="840" y="88"/>
                  </a:lnTo>
                  <a:lnTo>
                    <a:pt x="838" y="89"/>
                  </a:lnTo>
                  <a:lnTo>
                    <a:pt x="836" y="92"/>
                  </a:lnTo>
                  <a:lnTo>
                    <a:pt x="836" y="92"/>
                  </a:lnTo>
                  <a:lnTo>
                    <a:pt x="838" y="95"/>
                  </a:lnTo>
                  <a:lnTo>
                    <a:pt x="838" y="95"/>
                  </a:lnTo>
                  <a:lnTo>
                    <a:pt x="849" y="89"/>
                  </a:lnTo>
                  <a:lnTo>
                    <a:pt x="849" y="89"/>
                  </a:lnTo>
                  <a:close/>
                  <a:moveTo>
                    <a:pt x="1289" y="351"/>
                  </a:moveTo>
                  <a:lnTo>
                    <a:pt x="1289" y="351"/>
                  </a:lnTo>
                  <a:lnTo>
                    <a:pt x="1293" y="352"/>
                  </a:lnTo>
                  <a:lnTo>
                    <a:pt x="1296" y="352"/>
                  </a:lnTo>
                  <a:lnTo>
                    <a:pt x="1297" y="349"/>
                  </a:lnTo>
                  <a:lnTo>
                    <a:pt x="1297" y="349"/>
                  </a:lnTo>
                  <a:lnTo>
                    <a:pt x="1297" y="348"/>
                  </a:lnTo>
                  <a:lnTo>
                    <a:pt x="1296" y="345"/>
                  </a:lnTo>
                  <a:lnTo>
                    <a:pt x="1296" y="345"/>
                  </a:lnTo>
                  <a:lnTo>
                    <a:pt x="1293" y="345"/>
                  </a:lnTo>
                  <a:lnTo>
                    <a:pt x="1292" y="347"/>
                  </a:lnTo>
                  <a:lnTo>
                    <a:pt x="1290" y="348"/>
                  </a:lnTo>
                  <a:lnTo>
                    <a:pt x="1289" y="351"/>
                  </a:lnTo>
                  <a:lnTo>
                    <a:pt x="1289" y="351"/>
                  </a:lnTo>
                  <a:close/>
                  <a:moveTo>
                    <a:pt x="1385" y="421"/>
                  </a:moveTo>
                  <a:lnTo>
                    <a:pt x="1385" y="421"/>
                  </a:lnTo>
                  <a:lnTo>
                    <a:pt x="1387" y="423"/>
                  </a:lnTo>
                  <a:lnTo>
                    <a:pt x="1390" y="424"/>
                  </a:lnTo>
                  <a:lnTo>
                    <a:pt x="1390" y="424"/>
                  </a:lnTo>
                  <a:lnTo>
                    <a:pt x="1391" y="423"/>
                  </a:lnTo>
                  <a:lnTo>
                    <a:pt x="1393" y="421"/>
                  </a:lnTo>
                  <a:lnTo>
                    <a:pt x="1393" y="421"/>
                  </a:lnTo>
                  <a:lnTo>
                    <a:pt x="1393" y="419"/>
                  </a:lnTo>
                  <a:lnTo>
                    <a:pt x="1391" y="419"/>
                  </a:lnTo>
                  <a:lnTo>
                    <a:pt x="1391" y="419"/>
                  </a:lnTo>
                  <a:lnTo>
                    <a:pt x="1385" y="421"/>
                  </a:lnTo>
                  <a:lnTo>
                    <a:pt x="1385" y="421"/>
                  </a:lnTo>
                  <a:close/>
                  <a:moveTo>
                    <a:pt x="1641" y="75"/>
                  </a:moveTo>
                  <a:lnTo>
                    <a:pt x="1641" y="75"/>
                  </a:lnTo>
                  <a:lnTo>
                    <a:pt x="1641" y="71"/>
                  </a:lnTo>
                  <a:lnTo>
                    <a:pt x="1641" y="71"/>
                  </a:lnTo>
                  <a:lnTo>
                    <a:pt x="1632" y="71"/>
                  </a:lnTo>
                  <a:lnTo>
                    <a:pt x="1632" y="71"/>
                  </a:lnTo>
                  <a:lnTo>
                    <a:pt x="1632" y="75"/>
                  </a:lnTo>
                  <a:lnTo>
                    <a:pt x="1632" y="75"/>
                  </a:lnTo>
                  <a:lnTo>
                    <a:pt x="1641" y="75"/>
                  </a:lnTo>
                  <a:lnTo>
                    <a:pt x="1641" y="75"/>
                  </a:lnTo>
                  <a:close/>
                  <a:moveTo>
                    <a:pt x="1210" y="846"/>
                  </a:moveTo>
                  <a:lnTo>
                    <a:pt x="1210" y="846"/>
                  </a:lnTo>
                  <a:lnTo>
                    <a:pt x="1206" y="849"/>
                  </a:lnTo>
                  <a:lnTo>
                    <a:pt x="1205" y="851"/>
                  </a:lnTo>
                  <a:lnTo>
                    <a:pt x="1205" y="851"/>
                  </a:lnTo>
                  <a:lnTo>
                    <a:pt x="1206" y="853"/>
                  </a:lnTo>
                  <a:lnTo>
                    <a:pt x="1209" y="855"/>
                  </a:lnTo>
                  <a:lnTo>
                    <a:pt x="1209" y="855"/>
                  </a:lnTo>
                  <a:lnTo>
                    <a:pt x="1210" y="855"/>
                  </a:lnTo>
                  <a:lnTo>
                    <a:pt x="1213" y="853"/>
                  </a:lnTo>
                  <a:lnTo>
                    <a:pt x="1213" y="853"/>
                  </a:lnTo>
                  <a:lnTo>
                    <a:pt x="1211" y="851"/>
                  </a:lnTo>
                  <a:lnTo>
                    <a:pt x="1210" y="846"/>
                  </a:lnTo>
                  <a:lnTo>
                    <a:pt x="1210" y="846"/>
                  </a:lnTo>
                  <a:close/>
                  <a:moveTo>
                    <a:pt x="839" y="790"/>
                  </a:moveTo>
                  <a:lnTo>
                    <a:pt x="839" y="790"/>
                  </a:lnTo>
                  <a:lnTo>
                    <a:pt x="840" y="785"/>
                  </a:lnTo>
                  <a:lnTo>
                    <a:pt x="840" y="785"/>
                  </a:lnTo>
                  <a:lnTo>
                    <a:pt x="829" y="784"/>
                  </a:lnTo>
                  <a:lnTo>
                    <a:pt x="829" y="784"/>
                  </a:lnTo>
                  <a:lnTo>
                    <a:pt x="829" y="788"/>
                  </a:lnTo>
                  <a:lnTo>
                    <a:pt x="829" y="788"/>
                  </a:lnTo>
                  <a:lnTo>
                    <a:pt x="839" y="790"/>
                  </a:lnTo>
                  <a:lnTo>
                    <a:pt x="839" y="790"/>
                  </a:lnTo>
                  <a:close/>
                  <a:moveTo>
                    <a:pt x="1408" y="32"/>
                  </a:moveTo>
                  <a:lnTo>
                    <a:pt x="1408" y="32"/>
                  </a:lnTo>
                  <a:lnTo>
                    <a:pt x="1405" y="31"/>
                  </a:lnTo>
                  <a:lnTo>
                    <a:pt x="1403" y="31"/>
                  </a:lnTo>
                  <a:lnTo>
                    <a:pt x="1400" y="32"/>
                  </a:lnTo>
                  <a:lnTo>
                    <a:pt x="1397" y="36"/>
                  </a:lnTo>
                  <a:lnTo>
                    <a:pt x="1397" y="36"/>
                  </a:lnTo>
                  <a:lnTo>
                    <a:pt x="1401" y="36"/>
                  </a:lnTo>
                  <a:lnTo>
                    <a:pt x="1404" y="36"/>
                  </a:lnTo>
                  <a:lnTo>
                    <a:pt x="1407" y="35"/>
                  </a:lnTo>
                  <a:lnTo>
                    <a:pt x="1408" y="32"/>
                  </a:lnTo>
                  <a:lnTo>
                    <a:pt x="1408" y="32"/>
                  </a:lnTo>
                  <a:close/>
                  <a:moveTo>
                    <a:pt x="1641" y="176"/>
                  </a:moveTo>
                  <a:lnTo>
                    <a:pt x="1641" y="176"/>
                  </a:lnTo>
                  <a:lnTo>
                    <a:pt x="1634" y="178"/>
                  </a:lnTo>
                  <a:lnTo>
                    <a:pt x="1632" y="179"/>
                  </a:lnTo>
                  <a:lnTo>
                    <a:pt x="1631" y="182"/>
                  </a:lnTo>
                  <a:lnTo>
                    <a:pt x="1631" y="182"/>
                  </a:lnTo>
                  <a:lnTo>
                    <a:pt x="1635" y="183"/>
                  </a:lnTo>
                  <a:lnTo>
                    <a:pt x="1638" y="182"/>
                  </a:lnTo>
                  <a:lnTo>
                    <a:pt x="1639" y="180"/>
                  </a:lnTo>
                  <a:lnTo>
                    <a:pt x="1641" y="176"/>
                  </a:lnTo>
                  <a:lnTo>
                    <a:pt x="1641" y="176"/>
                  </a:lnTo>
                  <a:close/>
                  <a:moveTo>
                    <a:pt x="1630" y="28"/>
                  </a:moveTo>
                  <a:lnTo>
                    <a:pt x="1630" y="28"/>
                  </a:lnTo>
                  <a:lnTo>
                    <a:pt x="1632" y="31"/>
                  </a:lnTo>
                  <a:lnTo>
                    <a:pt x="1635" y="31"/>
                  </a:lnTo>
                  <a:lnTo>
                    <a:pt x="1638" y="29"/>
                  </a:lnTo>
                  <a:lnTo>
                    <a:pt x="1641" y="27"/>
                  </a:lnTo>
                  <a:lnTo>
                    <a:pt x="1641" y="27"/>
                  </a:lnTo>
                  <a:lnTo>
                    <a:pt x="1630" y="28"/>
                  </a:lnTo>
                  <a:lnTo>
                    <a:pt x="1630" y="28"/>
                  </a:lnTo>
                  <a:close/>
                  <a:moveTo>
                    <a:pt x="831" y="845"/>
                  </a:moveTo>
                  <a:lnTo>
                    <a:pt x="831" y="845"/>
                  </a:lnTo>
                  <a:lnTo>
                    <a:pt x="824" y="844"/>
                  </a:lnTo>
                  <a:lnTo>
                    <a:pt x="822" y="845"/>
                  </a:lnTo>
                  <a:lnTo>
                    <a:pt x="821" y="848"/>
                  </a:lnTo>
                  <a:lnTo>
                    <a:pt x="821" y="848"/>
                  </a:lnTo>
                  <a:lnTo>
                    <a:pt x="822" y="849"/>
                  </a:lnTo>
                  <a:lnTo>
                    <a:pt x="824" y="851"/>
                  </a:lnTo>
                  <a:lnTo>
                    <a:pt x="824" y="851"/>
                  </a:lnTo>
                  <a:lnTo>
                    <a:pt x="831" y="845"/>
                  </a:lnTo>
                  <a:lnTo>
                    <a:pt x="831" y="845"/>
                  </a:lnTo>
                  <a:close/>
                  <a:moveTo>
                    <a:pt x="710" y="965"/>
                  </a:moveTo>
                  <a:lnTo>
                    <a:pt x="710" y="965"/>
                  </a:lnTo>
                  <a:lnTo>
                    <a:pt x="712" y="963"/>
                  </a:lnTo>
                  <a:lnTo>
                    <a:pt x="712" y="963"/>
                  </a:lnTo>
                  <a:lnTo>
                    <a:pt x="705" y="960"/>
                  </a:lnTo>
                  <a:lnTo>
                    <a:pt x="705" y="960"/>
                  </a:lnTo>
                  <a:lnTo>
                    <a:pt x="703" y="964"/>
                  </a:lnTo>
                  <a:lnTo>
                    <a:pt x="703" y="964"/>
                  </a:lnTo>
                  <a:lnTo>
                    <a:pt x="710" y="965"/>
                  </a:lnTo>
                  <a:lnTo>
                    <a:pt x="710" y="965"/>
                  </a:lnTo>
                  <a:close/>
                  <a:moveTo>
                    <a:pt x="1387" y="234"/>
                  </a:moveTo>
                  <a:lnTo>
                    <a:pt x="1387" y="234"/>
                  </a:lnTo>
                  <a:lnTo>
                    <a:pt x="1387" y="229"/>
                  </a:lnTo>
                  <a:lnTo>
                    <a:pt x="1386" y="226"/>
                  </a:lnTo>
                  <a:lnTo>
                    <a:pt x="1383" y="226"/>
                  </a:lnTo>
                  <a:lnTo>
                    <a:pt x="1378" y="226"/>
                  </a:lnTo>
                  <a:lnTo>
                    <a:pt x="1378" y="226"/>
                  </a:lnTo>
                  <a:lnTo>
                    <a:pt x="1387" y="234"/>
                  </a:lnTo>
                  <a:lnTo>
                    <a:pt x="1387" y="234"/>
                  </a:lnTo>
                  <a:close/>
                  <a:moveTo>
                    <a:pt x="1582" y="207"/>
                  </a:moveTo>
                  <a:lnTo>
                    <a:pt x="1582" y="207"/>
                  </a:lnTo>
                  <a:lnTo>
                    <a:pt x="1585" y="212"/>
                  </a:lnTo>
                  <a:lnTo>
                    <a:pt x="1588" y="214"/>
                  </a:lnTo>
                  <a:lnTo>
                    <a:pt x="1591" y="214"/>
                  </a:lnTo>
                  <a:lnTo>
                    <a:pt x="1591" y="214"/>
                  </a:lnTo>
                  <a:lnTo>
                    <a:pt x="1591" y="212"/>
                  </a:lnTo>
                  <a:lnTo>
                    <a:pt x="1592" y="209"/>
                  </a:lnTo>
                  <a:lnTo>
                    <a:pt x="1592" y="209"/>
                  </a:lnTo>
                  <a:lnTo>
                    <a:pt x="1582" y="207"/>
                  </a:lnTo>
                  <a:lnTo>
                    <a:pt x="1582" y="207"/>
                  </a:lnTo>
                  <a:close/>
                  <a:moveTo>
                    <a:pt x="810" y="297"/>
                  </a:moveTo>
                  <a:lnTo>
                    <a:pt x="810" y="297"/>
                  </a:lnTo>
                  <a:lnTo>
                    <a:pt x="810" y="299"/>
                  </a:lnTo>
                  <a:lnTo>
                    <a:pt x="810" y="299"/>
                  </a:lnTo>
                  <a:lnTo>
                    <a:pt x="818" y="299"/>
                  </a:lnTo>
                  <a:lnTo>
                    <a:pt x="818" y="299"/>
                  </a:lnTo>
                  <a:lnTo>
                    <a:pt x="817" y="295"/>
                  </a:lnTo>
                  <a:lnTo>
                    <a:pt x="817" y="295"/>
                  </a:lnTo>
                  <a:lnTo>
                    <a:pt x="810" y="297"/>
                  </a:lnTo>
                  <a:lnTo>
                    <a:pt x="810" y="297"/>
                  </a:lnTo>
                  <a:close/>
                  <a:moveTo>
                    <a:pt x="1422" y="383"/>
                  </a:moveTo>
                  <a:lnTo>
                    <a:pt x="1422" y="383"/>
                  </a:lnTo>
                  <a:lnTo>
                    <a:pt x="1422" y="385"/>
                  </a:lnTo>
                  <a:lnTo>
                    <a:pt x="1422" y="385"/>
                  </a:lnTo>
                  <a:lnTo>
                    <a:pt x="1425" y="387"/>
                  </a:lnTo>
                  <a:lnTo>
                    <a:pt x="1427" y="387"/>
                  </a:lnTo>
                  <a:lnTo>
                    <a:pt x="1430" y="385"/>
                  </a:lnTo>
                  <a:lnTo>
                    <a:pt x="1432" y="383"/>
                  </a:lnTo>
                  <a:lnTo>
                    <a:pt x="1432" y="383"/>
                  </a:lnTo>
                  <a:lnTo>
                    <a:pt x="1422" y="383"/>
                  </a:lnTo>
                  <a:lnTo>
                    <a:pt x="1422" y="383"/>
                  </a:lnTo>
                  <a:close/>
                  <a:moveTo>
                    <a:pt x="1308" y="707"/>
                  </a:moveTo>
                  <a:lnTo>
                    <a:pt x="1308" y="707"/>
                  </a:lnTo>
                  <a:lnTo>
                    <a:pt x="1306" y="695"/>
                  </a:lnTo>
                  <a:lnTo>
                    <a:pt x="1306" y="695"/>
                  </a:lnTo>
                  <a:lnTo>
                    <a:pt x="1303" y="698"/>
                  </a:lnTo>
                  <a:lnTo>
                    <a:pt x="1303" y="701"/>
                  </a:lnTo>
                  <a:lnTo>
                    <a:pt x="1304" y="704"/>
                  </a:lnTo>
                  <a:lnTo>
                    <a:pt x="1308" y="707"/>
                  </a:lnTo>
                  <a:lnTo>
                    <a:pt x="1308" y="707"/>
                  </a:lnTo>
                  <a:close/>
                  <a:moveTo>
                    <a:pt x="1798" y="419"/>
                  </a:moveTo>
                  <a:lnTo>
                    <a:pt x="1798" y="419"/>
                  </a:lnTo>
                  <a:lnTo>
                    <a:pt x="1789" y="420"/>
                  </a:lnTo>
                  <a:lnTo>
                    <a:pt x="1789" y="420"/>
                  </a:lnTo>
                  <a:lnTo>
                    <a:pt x="1785" y="423"/>
                  </a:lnTo>
                  <a:lnTo>
                    <a:pt x="1785" y="423"/>
                  </a:lnTo>
                  <a:lnTo>
                    <a:pt x="1789" y="424"/>
                  </a:lnTo>
                  <a:lnTo>
                    <a:pt x="1792" y="424"/>
                  </a:lnTo>
                  <a:lnTo>
                    <a:pt x="1796" y="423"/>
                  </a:lnTo>
                  <a:lnTo>
                    <a:pt x="1798" y="419"/>
                  </a:lnTo>
                  <a:lnTo>
                    <a:pt x="1798" y="419"/>
                  </a:lnTo>
                  <a:close/>
                  <a:moveTo>
                    <a:pt x="1062" y="306"/>
                  </a:moveTo>
                  <a:lnTo>
                    <a:pt x="1062" y="306"/>
                  </a:lnTo>
                  <a:lnTo>
                    <a:pt x="1058" y="305"/>
                  </a:lnTo>
                  <a:lnTo>
                    <a:pt x="1058" y="305"/>
                  </a:lnTo>
                  <a:lnTo>
                    <a:pt x="1055" y="306"/>
                  </a:lnTo>
                  <a:lnTo>
                    <a:pt x="1054" y="308"/>
                  </a:lnTo>
                  <a:lnTo>
                    <a:pt x="1054" y="311"/>
                  </a:lnTo>
                  <a:lnTo>
                    <a:pt x="1055" y="315"/>
                  </a:lnTo>
                  <a:lnTo>
                    <a:pt x="1055" y="315"/>
                  </a:lnTo>
                  <a:lnTo>
                    <a:pt x="1062" y="306"/>
                  </a:lnTo>
                  <a:lnTo>
                    <a:pt x="1062" y="306"/>
                  </a:lnTo>
                  <a:close/>
                  <a:moveTo>
                    <a:pt x="1206" y="423"/>
                  </a:moveTo>
                  <a:lnTo>
                    <a:pt x="1206" y="423"/>
                  </a:lnTo>
                  <a:lnTo>
                    <a:pt x="1203" y="419"/>
                  </a:lnTo>
                  <a:lnTo>
                    <a:pt x="1203" y="419"/>
                  </a:lnTo>
                  <a:lnTo>
                    <a:pt x="1198" y="423"/>
                  </a:lnTo>
                  <a:lnTo>
                    <a:pt x="1198" y="423"/>
                  </a:lnTo>
                  <a:lnTo>
                    <a:pt x="1200" y="425"/>
                  </a:lnTo>
                  <a:lnTo>
                    <a:pt x="1200" y="425"/>
                  </a:lnTo>
                  <a:lnTo>
                    <a:pt x="1206" y="423"/>
                  </a:lnTo>
                  <a:lnTo>
                    <a:pt x="1206" y="423"/>
                  </a:lnTo>
                  <a:close/>
                  <a:moveTo>
                    <a:pt x="788" y="743"/>
                  </a:moveTo>
                  <a:lnTo>
                    <a:pt x="788" y="743"/>
                  </a:lnTo>
                  <a:lnTo>
                    <a:pt x="788" y="747"/>
                  </a:lnTo>
                  <a:lnTo>
                    <a:pt x="788" y="747"/>
                  </a:lnTo>
                  <a:lnTo>
                    <a:pt x="797" y="745"/>
                  </a:lnTo>
                  <a:lnTo>
                    <a:pt x="797" y="745"/>
                  </a:lnTo>
                  <a:lnTo>
                    <a:pt x="797" y="743"/>
                  </a:lnTo>
                  <a:lnTo>
                    <a:pt x="797" y="743"/>
                  </a:lnTo>
                  <a:lnTo>
                    <a:pt x="788" y="743"/>
                  </a:lnTo>
                  <a:lnTo>
                    <a:pt x="788" y="743"/>
                  </a:lnTo>
                  <a:close/>
                  <a:moveTo>
                    <a:pt x="1750" y="569"/>
                  </a:moveTo>
                  <a:lnTo>
                    <a:pt x="1750" y="569"/>
                  </a:lnTo>
                  <a:lnTo>
                    <a:pt x="1750" y="574"/>
                  </a:lnTo>
                  <a:lnTo>
                    <a:pt x="1750" y="574"/>
                  </a:lnTo>
                  <a:lnTo>
                    <a:pt x="1760" y="574"/>
                  </a:lnTo>
                  <a:lnTo>
                    <a:pt x="1760" y="574"/>
                  </a:lnTo>
                  <a:lnTo>
                    <a:pt x="1760" y="571"/>
                  </a:lnTo>
                  <a:lnTo>
                    <a:pt x="1760" y="571"/>
                  </a:lnTo>
                  <a:lnTo>
                    <a:pt x="1750" y="569"/>
                  </a:lnTo>
                  <a:lnTo>
                    <a:pt x="1750" y="569"/>
                  </a:lnTo>
                  <a:close/>
                  <a:moveTo>
                    <a:pt x="1523" y="1040"/>
                  </a:moveTo>
                  <a:lnTo>
                    <a:pt x="1523" y="1040"/>
                  </a:lnTo>
                  <a:lnTo>
                    <a:pt x="1522" y="1044"/>
                  </a:lnTo>
                  <a:lnTo>
                    <a:pt x="1520" y="1047"/>
                  </a:lnTo>
                  <a:lnTo>
                    <a:pt x="1520" y="1047"/>
                  </a:lnTo>
                  <a:lnTo>
                    <a:pt x="1523" y="1049"/>
                  </a:lnTo>
                  <a:lnTo>
                    <a:pt x="1526" y="1050"/>
                  </a:lnTo>
                  <a:lnTo>
                    <a:pt x="1526" y="1050"/>
                  </a:lnTo>
                  <a:lnTo>
                    <a:pt x="1527" y="1049"/>
                  </a:lnTo>
                  <a:lnTo>
                    <a:pt x="1528" y="1046"/>
                  </a:lnTo>
                  <a:lnTo>
                    <a:pt x="1528" y="1046"/>
                  </a:lnTo>
                  <a:lnTo>
                    <a:pt x="1526" y="1044"/>
                  </a:lnTo>
                  <a:lnTo>
                    <a:pt x="1523" y="1040"/>
                  </a:lnTo>
                  <a:lnTo>
                    <a:pt x="1523" y="1040"/>
                  </a:lnTo>
                  <a:close/>
                  <a:moveTo>
                    <a:pt x="1396" y="683"/>
                  </a:moveTo>
                  <a:lnTo>
                    <a:pt x="1396" y="683"/>
                  </a:lnTo>
                  <a:lnTo>
                    <a:pt x="1396" y="671"/>
                  </a:lnTo>
                  <a:lnTo>
                    <a:pt x="1396" y="671"/>
                  </a:lnTo>
                  <a:lnTo>
                    <a:pt x="1394" y="673"/>
                  </a:lnTo>
                  <a:lnTo>
                    <a:pt x="1393" y="676"/>
                  </a:lnTo>
                  <a:lnTo>
                    <a:pt x="1393" y="679"/>
                  </a:lnTo>
                  <a:lnTo>
                    <a:pt x="1396" y="683"/>
                  </a:lnTo>
                  <a:lnTo>
                    <a:pt x="1396" y="683"/>
                  </a:lnTo>
                  <a:close/>
                  <a:moveTo>
                    <a:pt x="659" y="86"/>
                  </a:moveTo>
                  <a:lnTo>
                    <a:pt x="659" y="86"/>
                  </a:lnTo>
                  <a:lnTo>
                    <a:pt x="659" y="82"/>
                  </a:lnTo>
                  <a:lnTo>
                    <a:pt x="658" y="81"/>
                  </a:lnTo>
                  <a:lnTo>
                    <a:pt x="656" y="79"/>
                  </a:lnTo>
                  <a:lnTo>
                    <a:pt x="653" y="79"/>
                  </a:lnTo>
                  <a:lnTo>
                    <a:pt x="653" y="79"/>
                  </a:lnTo>
                  <a:lnTo>
                    <a:pt x="651" y="81"/>
                  </a:lnTo>
                  <a:lnTo>
                    <a:pt x="648" y="83"/>
                  </a:lnTo>
                  <a:lnTo>
                    <a:pt x="648" y="83"/>
                  </a:lnTo>
                  <a:lnTo>
                    <a:pt x="659" y="86"/>
                  </a:lnTo>
                  <a:lnTo>
                    <a:pt x="659" y="86"/>
                  </a:lnTo>
                  <a:close/>
                  <a:moveTo>
                    <a:pt x="1288" y="124"/>
                  </a:moveTo>
                  <a:lnTo>
                    <a:pt x="1288" y="124"/>
                  </a:lnTo>
                  <a:lnTo>
                    <a:pt x="1288" y="121"/>
                  </a:lnTo>
                  <a:lnTo>
                    <a:pt x="1288" y="121"/>
                  </a:lnTo>
                  <a:lnTo>
                    <a:pt x="1285" y="119"/>
                  </a:lnTo>
                  <a:lnTo>
                    <a:pt x="1282" y="119"/>
                  </a:lnTo>
                  <a:lnTo>
                    <a:pt x="1279" y="121"/>
                  </a:lnTo>
                  <a:lnTo>
                    <a:pt x="1278" y="124"/>
                  </a:lnTo>
                  <a:lnTo>
                    <a:pt x="1278" y="124"/>
                  </a:lnTo>
                  <a:lnTo>
                    <a:pt x="1288" y="124"/>
                  </a:lnTo>
                  <a:lnTo>
                    <a:pt x="1288" y="124"/>
                  </a:lnTo>
                  <a:close/>
                  <a:moveTo>
                    <a:pt x="993" y="695"/>
                  </a:moveTo>
                  <a:lnTo>
                    <a:pt x="993" y="695"/>
                  </a:lnTo>
                  <a:lnTo>
                    <a:pt x="991" y="691"/>
                  </a:lnTo>
                  <a:lnTo>
                    <a:pt x="991" y="691"/>
                  </a:lnTo>
                  <a:lnTo>
                    <a:pt x="982" y="693"/>
                  </a:lnTo>
                  <a:lnTo>
                    <a:pt x="982" y="693"/>
                  </a:lnTo>
                  <a:lnTo>
                    <a:pt x="983" y="697"/>
                  </a:lnTo>
                  <a:lnTo>
                    <a:pt x="983" y="697"/>
                  </a:lnTo>
                  <a:lnTo>
                    <a:pt x="993" y="695"/>
                  </a:lnTo>
                  <a:lnTo>
                    <a:pt x="993" y="695"/>
                  </a:lnTo>
                  <a:close/>
                  <a:moveTo>
                    <a:pt x="1181" y="329"/>
                  </a:moveTo>
                  <a:lnTo>
                    <a:pt x="1181" y="329"/>
                  </a:lnTo>
                  <a:lnTo>
                    <a:pt x="1185" y="331"/>
                  </a:lnTo>
                  <a:lnTo>
                    <a:pt x="1188" y="331"/>
                  </a:lnTo>
                  <a:lnTo>
                    <a:pt x="1188" y="331"/>
                  </a:lnTo>
                  <a:lnTo>
                    <a:pt x="1191" y="331"/>
                  </a:lnTo>
                  <a:lnTo>
                    <a:pt x="1192" y="330"/>
                  </a:lnTo>
                  <a:lnTo>
                    <a:pt x="1192" y="330"/>
                  </a:lnTo>
                  <a:lnTo>
                    <a:pt x="1191" y="327"/>
                  </a:lnTo>
                  <a:lnTo>
                    <a:pt x="1188" y="326"/>
                  </a:lnTo>
                  <a:lnTo>
                    <a:pt x="1188" y="326"/>
                  </a:lnTo>
                  <a:lnTo>
                    <a:pt x="1185" y="327"/>
                  </a:lnTo>
                  <a:lnTo>
                    <a:pt x="1181" y="329"/>
                  </a:lnTo>
                  <a:lnTo>
                    <a:pt x="1181" y="329"/>
                  </a:lnTo>
                  <a:close/>
                  <a:moveTo>
                    <a:pt x="1192" y="698"/>
                  </a:moveTo>
                  <a:lnTo>
                    <a:pt x="1192" y="698"/>
                  </a:lnTo>
                  <a:lnTo>
                    <a:pt x="1180" y="701"/>
                  </a:lnTo>
                  <a:lnTo>
                    <a:pt x="1180" y="701"/>
                  </a:lnTo>
                  <a:lnTo>
                    <a:pt x="1185" y="704"/>
                  </a:lnTo>
                  <a:lnTo>
                    <a:pt x="1188" y="704"/>
                  </a:lnTo>
                  <a:lnTo>
                    <a:pt x="1191" y="702"/>
                  </a:lnTo>
                  <a:lnTo>
                    <a:pt x="1192" y="698"/>
                  </a:lnTo>
                  <a:lnTo>
                    <a:pt x="1192" y="698"/>
                  </a:lnTo>
                  <a:close/>
                  <a:moveTo>
                    <a:pt x="1174" y="82"/>
                  </a:moveTo>
                  <a:lnTo>
                    <a:pt x="1174" y="82"/>
                  </a:lnTo>
                  <a:lnTo>
                    <a:pt x="1177" y="83"/>
                  </a:lnTo>
                  <a:lnTo>
                    <a:pt x="1180" y="85"/>
                  </a:lnTo>
                  <a:lnTo>
                    <a:pt x="1184" y="85"/>
                  </a:lnTo>
                  <a:lnTo>
                    <a:pt x="1188" y="82"/>
                  </a:lnTo>
                  <a:lnTo>
                    <a:pt x="1188" y="82"/>
                  </a:lnTo>
                  <a:lnTo>
                    <a:pt x="1174" y="82"/>
                  </a:lnTo>
                  <a:lnTo>
                    <a:pt x="1174" y="82"/>
                  </a:lnTo>
                  <a:close/>
                  <a:moveTo>
                    <a:pt x="1170" y="45"/>
                  </a:moveTo>
                  <a:lnTo>
                    <a:pt x="1170" y="45"/>
                  </a:lnTo>
                  <a:lnTo>
                    <a:pt x="1170" y="49"/>
                  </a:lnTo>
                  <a:lnTo>
                    <a:pt x="1170" y="49"/>
                  </a:lnTo>
                  <a:lnTo>
                    <a:pt x="1178" y="47"/>
                  </a:lnTo>
                  <a:lnTo>
                    <a:pt x="1178" y="47"/>
                  </a:lnTo>
                  <a:lnTo>
                    <a:pt x="1178" y="46"/>
                  </a:lnTo>
                  <a:lnTo>
                    <a:pt x="1178" y="46"/>
                  </a:lnTo>
                  <a:lnTo>
                    <a:pt x="1170" y="45"/>
                  </a:lnTo>
                  <a:lnTo>
                    <a:pt x="1170" y="45"/>
                  </a:lnTo>
                  <a:close/>
                  <a:moveTo>
                    <a:pt x="253" y="175"/>
                  </a:moveTo>
                  <a:lnTo>
                    <a:pt x="253" y="175"/>
                  </a:lnTo>
                  <a:lnTo>
                    <a:pt x="253" y="172"/>
                  </a:lnTo>
                  <a:lnTo>
                    <a:pt x="253" y="172"/>
                  </a:lnTo>
                  <a:lnTo>
                    <a:pt x="251" y="171"/>
                  </a:lnTo>
                  <a:lnTo>
                    <a:pt x="248" y="171"/>
                  </a:lnTo>
                  <a:lnTo>
                    <a:pt x="248" y="171"/>
                  </a:lnTo>
                  <a:lnTo>
                    <a:pt x="245" y="172"/>
                  </a:lnTo>
                  <a:lnTo>
                    <a:pt x="241" y="175"/>
                  </a:lnTo>
                  <a:lnTo>
                    <a:pt x="241" y="175"/>
                  </a:lnTo>
                  <a:lnTo>
                    <a:pt x="253" y="175"/>
                  </a:lnTo>
                  <a:lnTo>
                    <a:pt x="253" y="175"/>
                  </a:lnTo>
                  <a:close/>
                  <a:moveTo>
                    <a:pt x="249" y="553"/>
                  </a:moveTo>
                  <a:lnTo>
                    <a:pt x="249" y="553"/>
                  </a:lnTo>
                  <a:lnTo>
                    <a:pt x="252" y="556"/>
                  </a:lnTo>
                  <a:lnTo>
                    <a:pt x="253" y="556"/>
                  </a:lnTo>
                  <a:lnTo>
                    <a:pt x="253" y="556"/>
                  </a:lnTo>
                  <a:lnTo>
                    <a:pt x="256" y="556"/>
                  </a:lnTo>
                  <a:lnTo>
                    <a:pt x="259" y="554"/>
                  </a:lnTo>
                  <a:lnTo>
                    <a:pt x="259" y="554"/>
                  </a:lnTo>
                  <a:lnTo>
                    <a:pt x="257" y="553"/>
                  </a:lnTo>
                  <a:lnTo>
                    <a:pt x="255" y="550"/>
                  </a:lnTo>
                  <a:lnTo>
                    <a:pt x="255" y="550"/>
                  </a:lnTo>
                  <a:lnTo>
                    <a:pt x="252" y="551"/>
                  </a:lnTo>
                  <a:lnTo>
                    <a:pt x="249" y="553"/>
                  </a:lnTo>
                  <a:lnTo>
                    <a:pt x="249" y="553"/>
                  </a:lnTo>
                  <a:close/>
                  <a:moveTo>
                    <a:pt x="273" y="503"/>
                  </a:moveTo>
                  <a:lnTo>
                    <a:pt x="273" y="503"/>
                  </a:lnTo>
                  <a:lnTo>
                    <a:pt x="275" y="504"/>
                  </a:lnTo>
                  <a:lnTo>
                    <a:pt x="278" y="504"/>
                  </a:lnTo>
                  <a:lnTo>
                    <a:pt x="281" y="503"/>
                  </a:lnTo>
                  <a:lnTo>
                    <a:pt x="281" y="500"/>
                  </a:lnTo>
                  <a:lnTo>
                    <a:pt x="281" y="500"/>
                  </a:lnTo>
                  <a:lnTo>
                    <a:pt x="280" y="499"/>
                  </a:lnTo>
                  <a:lnTo>
                    <a:pt x="278" y="496"/>
                  </a:lnTo>
                  <a:lnTo>
                    <a:pt x="278" y="496"/>
                  </a:lnTo>
                  <a:lnTo>
                    <a:pt x="273" y="503"/>
                  </a:lnTo>
                  <a:lnTo>
                    <a:pt x="273" y="503"/>
                  </a:lnTo>
                  <a:close/>
                  <a:moveTo>
                    <a:pt x="401" y="650"/>
                  </a:moveTo>
                  <a:lnTo>
                    <a:pt x="401" y="650"/>
                  </a:lnTo>
                  <a:lnTo>
                    <a:pt x="404" y="647"/>
                  </a:lnTo>
                  <a:lnTo>
                    <a:pt x="404" y="646"/>
                  </a:lnTo>
                  <a:lnTo>
                    <a:pt x="404" y="646"/>
                  </a:lnTo>
                  <a:lnTo>
                    <a:pt x="403" y="644"/>
                  </a:lnTo>
                  <a:lnTo>
                    <a:pt x="400" y="643"/>
                  </a:lnTo>
                  <a:lnTo>
                    <a:pt x="400" y="643"/>
                  </a:lnTo>
                  <a:lnTo>
                    <a:pt x="399" y="644"/>
                  </a:lnTo>
                  <a:lnTo>
                    <a:pt x="397" y="647"/>
                  </a:lnTo>
                  <a:lnTo>
                    <a:pt x="397" y="647"/>
                  </a:lnTo>
                  <a:lnTo>
                    <a:pt x="399" y="648"/>
                  </a:lnTo>
                  <a:lnTo>
                    <a:pt x="401" y="650"/>
                  </a:lnTo>
                  <a:lnTo>
                    <a:pt x="401" y="650"/>
                  </a:lnTo>
                  <a:close/>
                  <a:moveTo>
                    <a:pt x="442" y="988"/>
                  </a:moveTo>
                  <a:lnTo>
                    <a:pt x="442" y="988"/>
                  </a:lnTo>
                  <a:lnTo>
                    <a:pt x="444" y="985"/>
                  </a:lnTo>
                  <a:lnTo>
                    <a:pt x="446" y="982"/>
                  </a:lnTo>
                  <a:lnTo>
                    <a:pt x="446" y="982"/>
                  </a:lnTo>
                  <a:lnTo>
                    <a:pt x="443" y="981"/>
                  </a:lnTo>
                  <a:lnTo>
                    <a:pt x="440" y="979"/>
                  </a:lnTo>
                  <a:lnTo>
                    <a:pt x="440" y="979"/>
                  </a:lnTo>
                  <a:lnTo>
                    <a:pt x="439" y="982"/>
                  </a:lnTo>
                  <a:lnTo>
                    <a:pt x="439" y="982"/>
                  </a:lnTo>
                  <a:lnTo>
                    <a:pt x="442" y="988"/>
                  </a:lnTo>
                  <a:lnTo>
                    <a:pt x="442" y="988"/>
                  </a:lnTo>
                  <a:close/>
                  <a:moveTo>
                    <a:pt x="955" y="1061"/>
                  </a:moveTo>
                  <a:lnTo>
                    <a:pt x="955" y="1061"/>
                  </a:lnTo>
                  <a:lnTo>
                    <a:pt x="955" y="1058"/>
                  </a:lnTo>
                  <a:lnTo>
                    <a:pt x="955" y="1058"/>
                  </a:lnTo>
                  <a:lnTo>
                    <a:pt x="947" y="1060"/>
                  </a:lnTo>
                  <a:lnTo>
                    <a:pt x="947" y="1060"/>
                  </a:lnTo>
                  <a:lnTo>
                    <a:pt x="947" y="1062"/>
                  </a:lnTo>
                  <a:lnTo>
                    <a:pt x="947" y="1062"/>
                  </a:lnTo>
                  <a:lnTo>
                    <a:pt x="955" y="1061"/>
                  </a:lnTo>
                  <a:lnTo>
                    <a:pt x="955" y="1061"/>
                  </a:lnTo>
                  <a:close/>
                  <a:moveTo>
                    <a:pt x="457" y="86"/>
                  </a:moveTo>
                  <a:lnTo>
                    <a:pt x="457" y="86"/>
                  </a:lnTo>
                  <a:lnTo>
                    <a:pt x="446" y="89"/>
                  </a:lnTo>
                  <a:lnTo>
                    <a:pt x="446" y="89"/>
                  </a:lnTo>
                  <a:lnTo>
                    <a:pt x="449" y="90"/>
                  </a:lnTo>
                  <a:lnTo>
                    <a:pt x="453" y="90"/>
                  </a:lnTo>
                  <a:lnTo>
                    <a:pt x="454" y="89"/>
                  </a:lnTo>
                  <a:lnTo>
                    <a:pt x="457" y="86"/>
                  </a:lnTo>
                  <a:lnTo>
                    <a:pt x="457" y="86"/>
                  </a:lnTo>
                  <a:close/>
                  <a:moveTo>
                    <a:pt x="473" y="161"/>
                  </a:moveTo>
                  <a:lnTo>
                    <a:pt x="473" y="161"/>
                  </a:lnTo>
                  <a:lnTo>
                    <a:pt x="473" y="165"/>
                  </a:lnTo>
                  <a:lnTo>
                    <a:pt x="473" y="165"/>
                  </a:lnTo>
                  <a:lnTo>
                    <a:pt x="482" y="164"/>
                  </a:lnTo>
                  <a:lnTo>
                    <a:pt x="482" y="164"/>
                  </a:lnTo>
                  <a:lnTo>
                    <a:pt x="480" y="160"/>
                  </a:lnTo>
                  <a:lnTo>
                    <a:pt x="480" y="160"/>
                  </a:lnTo>
                  <a:lnTo>
                    <a:pt x="473" y="161"/>
                  </a:lnTo>
                  <a:lnTo>
                    <a:pt x="473" y="161"/>
                  </a:lnTo>
                  <a:close/>
                  <a:moveTo>
                    <a:pt x="478" y="846"/>
                  </a:moveTo>
                  <a:lnTo>
                    <a:pt x="478" y="846"/>
                  </a:lnTo>
                  <a:lnTo>
                    <a:pt x="479" y="851"/>
                  </a:lnTo>
                  <a:lnTo>
                    <a:pt x="480" y="852"/>
                  </a:lnTo>
                  <a:lnTo>
                    <a:pt x="483" y="853"/>
                  </a:lnTo>
                  <a:lnTo>
                    <a:pt x="487" y="853"/>
                  </a:lnTo>
                  <a:lnTo>
                    <a:pt x="487" y="853"/>
                  </a:lnTo>
                  <a:lnTo>
                    <a:pt x="486" y="849"/>
                  </a:lnTo>
                  <a:lnTo>
                    <a:pt x="485" y="848"/>
                  </a:lnTo>
                  <a:lnTo>
                    <a:pt x="482" y="846"/>
                  </a:lnTo>
                  <a:lnTo>
                    <a:pt x="478" y="846"/>
                  </a:lnTo>
                  <a:lnTo>
                    <a:pt x="478" y="846"/>
                  </a:lnTo>
                  <a:close/>
                  <a:moveTo>
                    <a:pt x="483" y="892"/>
                  </a:moveTo>
                  <a:lnTo>
                    <a:pt x="483" y="892"/>
                  </a:lnTo>
                  <a:lnTo>
                    <a:pt x="486" y="895"/>
                  </a:lnTo>
                  <a:lnTo>
                    <a:pt x="489" y="896"/>
                  </a:lnTo>
                  <a:lnTo>
                    <a:pt x="491" y="895"/>
                  </a:lnTo>
                  <a:lnTo>
                    <a:pt x="494" y="891"/>
                  </a:lnTo>
                  <a:lnTo>
                    <a:pt x="494" y="891"/>
                  </a:lnTo>
                  <a:lnTo>
                    <a:pt x="483" y="892"/>
                  </a:lnTo>
                  <a:lnTo>
                    <a:pt x="483" y="892"/>
                  </a:lnTo>
                  <a:close/>
                  <a:moveTo>
                    <a:pt x="941" y="1040"/>
                  </a:moveTo>
                  <a:lnTo>
                    <a:pt x="941" y="1040"/>
                  </a:lnTo>
                  <a:lnTo>
                    <a:pt x="947" y="1040"/>
                  </a:lnTo>
                  <a:lnTo>
                    <a:pt x="947" y="1040"/>
                  </a:lnTo>
                  <a:lnTo>
                    <a:pt x="944" y="1033"/>
                  </a:lnTo>
                  <a:lnTo>
                    <a:pt x="944" y="1033"/>
                  </a:lnTo>
                  <a:lnTo>
                    <a:pt x="941" y="1035"/>
                  </a:lnTo>
                  <a:lnTo>
                    <a:pt x="941" y="1035"/>
                  </a:lnTo>
                  <a:lnTo>
                    <a:pt x="941" y="1040"/>
                  </a:lnTo>
                  <a:lnTo>
                    <a:pt x="941" y="1040"/>
                  </a:lnTo>
                  <a:close/>
                  <a:moveTo>
                    <a:pt x="509" y="564"/>
                  </a:moveTo>
                  <a:lnTo>
                    <a:pt x="509" y="564"/>
                  </a:lnTo>
                  <a:lnTo>
                    <a:pt x="519" y="564"/>
                  </a:lnTo>
                  <a:lnTo>
                    <a:pt x="519" y="564"/>
                  </a:lnTo>
                  <a:lnTo>
                    <a:pt x="521" y="563"/>
                  </a:lnTo>
                  <a:lnTo>
                    <a:pt x="522" y="561"/>
                  </a:lnTo>
                  <a:lnTo>
                    <a:pt x="522" y="561"/>
                  </a:lnTo>
                  <a:lnTo>
                    <a:pt x="519" y="560"/>
                  </a:lnTo>
                  <a:lnTo>
                    <a:pt x="516" y="560"/>
                  </a:lnTo>
                  <a:lnTo>
                    <a:pt x="514" y="561"/>
                  </a:lnTo>
                  <a:lnTo>
                    <a:pt x="509" y="564"/>
                  </a:lnTo>
                  <a:lnTo>
                    <a:pt x="509" y="564"/>
                  </a:lnTo>
                  <a:close/>
                  <a:moveTo>
                    <a:pt x="521" y="294"/>
                  </a:moveTo>
                  <a:lnTo>
                    <a:pt x="521" y="294"/>
                  </a:lnTo>
                  <a:lnTo>
                    <a:pt x="516" y="294"/>
                  </a:lnTo>
                  <a:lnTo>
                    <a:pt x="516" y="294"/>
                  </a:lnTo>
                  <a:lnTo>
                    <a:pt x="518" y="301"/>
                  </a:lnTo>
                  <a:lnTo>
                    <a:pt x="518" y="301"/>
                  </a:lnTo>
                  <a:lnTo>
                    <a:pt x="521" y="301"/>
                  </a:lnTo>
                  <a:lnTo>
                    <a:pt x="521" y="301"/>
                  </a:lnTo>
                  <a:lnTo>
                    <a:pt x="521" y="294"/>
                  </a:lnTo>
                  <a:lnTo>
                    <a:pt x="521" y="294"/>
                  </a:lnTo>
                  <a:close/>
                  <a:moveTo>
                    <a:pt x="1117" y="150"/>
                  </a:moveTo>
                  <a:lnTo>
                    <a:pt x="1117" y="150"/>
                  </a:lnTo>
                  <a:lnTo>
                    <a:pt x="1120" y="151"/>
                  </a:lnTo>
                  <a:lnTo>
                    <a:pt x="1121" y="153"/>
                  </a:lnTo>
                  <a:lnTo>
                    <a:pt x="1121" y="153"/>
                  </a:lnTo>
                  <a:lnTo>
                    <a:pt x="1124" y="153"/>
                  </a:lnTo>
                  <a:lnTo>
                    <a:pt x="1126" y="151"/>
                  </a:lnTo>
                  <a:lnTo>
                    <a:pt x="1126" y="151"/>
                  </a:lnTo>
                  <a:lnTo>
                    <a:pt x="1124" y="149"/>
                  </a:lnTo>
                  <a:lnTo>
                    <a:pt x="1123" y="147"/>
                  </a:lnTo>
                  <a:lnTo>
                    <a:pt x="1123" y="147"/>
                  </a:lnTo>
                  <a:lnTo>
                    <a:pt x="1120" y="149"/>
                  </a:lnTo>
                  <a:lnTo>
                    <a:pt x="1117" y="150"/>
                  </a:lnTo>
                  <a:lnTo>
                    <a:pt x="1117" y="150"/>
                  </a:lnTo>
                  <a:close/>
                  <a:moveTo>
                    <a:pt x="534" y="1024"/>
                  </a:moveTo>
                  <a:lnTo>
                    <a:pt x="534" y="1024"/>
                  </a:lnTo>
                  <a:lnTo>
                    <a:pt x="534" y="1026"/>
                  </a:lnTo>
                  <a:lnTo>
                    <a:pt x="534" y="1026"/>
                  </a:lnTo>
                  <a:lnTo>
                    <a:pt x="541" y="1026"/>
                  </a:lnTo>
                  <a:lnTo>
                    <a:pt x="541" y="1026"/>
                  </a:lnTo>
                  <a:lnTo>
                    <a:pt x="541" y="1022"/>
                  </a:lnTo>
                  <a:lnTo>
                    <a:pt x="541" y="1022"/>
                  </a:lnTo>
                  <a:lnTo>
                    <a:pt x="534" y="1024"/>
                  </a:lnTo>
                  <a:lnTo>
                    <a:pt x="534" y="1024"/>
                  </a:lnTo>
                  <a:close/>
                  <a:moveTo>
                    <a:pt x="533" y="150"/>
                  </a:moveTo>
                  <a:lnTo>
                    <a:pt x="533" y="150"/>
                  </a:lnTo>
                  <a:lnTo>
                    <a:pt x="534" y="154"/>
                  </a:lnTo>
                  <a:lnTo>
                    <a:pt x="534" y="154"/>
                  </a:lnTo>
                  <a:lnTo>
                    <a:pt x="541" y="151"/>
                  </a:lnTo>
                  <a:lnTo>
                    <a:pt x="541" y="151"/>
                  </a:lnTo>
                  <a:lnTo>
                    <a:pt x="541" y="147"/>
                  </a:lnTo>
                  <a:lnTo>
                    <a:pt x="541" y="147"/>
                  </a:lnTo>
                  <a:lnTo>
                    <a:pt x="533" y="150"/>
                  </a:lnTo>
                  <a:lnTo>
                    <a:pt x="533" y="150"/>
                  </a:lnTo>
                  <a:close/>
                  <a:moveTo>
                    <a:pt x="548" y="311"/>
                  </a:moveTo>
                  <a:lnTo>
                    <a:pt x="548" y="311"/>
                  </a:lnTo>
                  <a:lnTo>
                    <a:pt x="552" y="311"/>
                  </a:lnTo>
                  <a:lnTo>
                    <a:pt x="555" y="309"/>
                  </a:lnTo>
                  <a:lnTo>
                    <a:pt x="557" y="308"/>
                  </a:lnTo>
                  <a:lnTo>
                    <a:pt x="555" y="304"/>
                  </a:lnTo>
                  <a:lnTo>
                    <a:pt x="555" y="304"/>
                  </a:lnTo>
                  <a:lnTo>
                    <a:pt x="548" y="311"/>
                  </a:lnTo>
                  <a:lnTo>
                    <a:pt x="548" y="311"/>
                  </a:lnTo>
                  <a:close/>
                  <a:moveTo>
                    <a:pt x="620" y="54"/>
                  </a:moveTo>
                  <a:lnTo>
                    <a:pt x="620" y="54"/>
                  </a:lnTo>
                  <a:lnTo>
                    <a:pt x="619" y="50"/>
                  </a:lnTo>
                  <a:lnTo>
                    <a:pt x="619" y="50"/>
                  </a:lnTo>
                  <a:lnTo>
                    <a:pt x="611" y="53"/>
                  </a:lnTo>
                  <a:lnTo>
                    <a:pt x="611" y="53"/>
                  </a:lnTo>
                  <a:lnTo>
                    <a:pt x="612" y="56"/>
                  </a:lnTo>
                  <a:lnTo>
                    <a:pt x="612" y="56"/>
                  </a:lnTo>
                  <a:lnTo>
                    <a:pt x="620" y="54"/>
                  </a:lnTo>
                  <a:lnTo>
                    <a:pt x="620" y="54"/>
                  </a:lnTo>
                  <a:close/>
                  <a:moveTo>
                    <a:pt x="627" y="432"/>
                  </a:moveTo>
                  <a:lnTo>
                    <a:pt x="627" y="432"/>
                  </a:lnTo>
                  <a:lnTo>
                    <a:pt x="624" y="435"/>
                  </a:lnTo>
                  <a:lnTo>
                    <a:pt x="623" y="437"/>
                  </a:lnTo>
                  <a:lnTo>
                    <a:pt x="623" y="437"/>
                  </a:lnTo>
                  <a:lnTo>
                    <a:pt x="624" y="438"/>
                  </a:lnTo>
                  <a:lnTo>
                    <a:pt x="627" y="439"/>
                  </a:lnTo>
                  <a:lnTo>
                    <a:pt x="627" y="439"/>
                  </a:lnTo>
                  <a:lnTo>
                    <a:pt x="629" y="438"/>
                  </a:lnTo>
                  <a:lnTo>
                    <a:pt x="630" y="437"/>
                  </a:lnTo>
                  <a:lnTo>
                    <a:pt x="630" y="437"/>
                  </a:lnTo>
                  <a:lnTo>
                    <a:pt x="629" y="435"/>
                  </a:lnTo>
                  <a:lnTo>
                    <a:pt x="627" y="432"/>
                  </a:lnTo>
                  <a:lnTo>
                    <a:pt x="627" y="432"/>
                  </a:lnTo>
                  <a:close/>
                  <a:moveTo>
                    <a:pt x="674" y="923"/>
                  </a:moveTo>
                  <a:lnTo>
                    <a:pt x="674" y="923"/>
                  </a:lnTo>
                  <a:lnTo>
                    <a:pt x="663" y="925"/>
                  </a:lnTo>
                  <a:lnTo>
                    <a:pt x="663" y="925"/>
                  </a:lnTo>
                  <a:lnTo>
                    <a:pt x="665" y="927"/>
                  </a:lnTo>
                  <a:lnTo>
                    <a:pt x="665" y="929"/>
                  </a:lnTo>
                  <a:lnTo>
                    <a:pt x="665" y="929"/>
                  </a:lnTo>
                  <a:lnTo>
                    <a:pt x="669" y="929"/>
                  </a:lnTo>
                  <a:lnTo>
                    <a:pt x="670" y="929"/>
                  </a:lnTo>
                  <a:lnTo>
                    <a:pt x="673" y="927"/>
                  </a:lnTo>
                  <a:lnTo>
                    <a:pt x="674" y="923"/>
                  </a:lnTo>
                  <a:lnTo>
                    <a:pt x="674" y="923"/>
                  </a:lnTo>
                  <a:close/>
                  <a:moveTo>
                    <a:pt x="677" y="252"/>
                  </a:moveTo>
                  <a:lnTo>
                    <a:pt x="677" y="252"/>
                  </a:lnTo>
                  <a:lnTo>
                    <a:pt x="678" y="250"/>
                  </a:lnTo>
                  <a:lnTo>
                    <a:pt x="678" y="250"/>
                  </a:lnTo>
                  <a:lnTo>
                    <a:pt x="671" y="245"/>
                  </a:lnTo>
                  <a:lnTo>
                    <a:pt x="671" y="245"/>
                  </a:lnTo>
                  <a:lnTo>
                    <a:pt x="669" y="250"/>
                  </a:lnTo>
                  <a:lnTo>
                    <a:pt x="669" y="250"/>
                  </a:lnTo>
                  <a:lnTo>
                    <a:pt x="677" y="252"/>
                  </a:lnTo>
                  <a:lnTo>
                    <a:pt x="677" y="252"/>
                  </a:lnTo>
                  <a:close/>
                  <a:moveTo>
                    <a:pt x="691" y="259"/>
                  </a:moveTo>
                  <a:lnTo>
                    <a:pt x="691" y="259"/>
                  </a:lnTo>
                  <a:lnTo>
                    <a:pt x="691" y="255"/>
                  </a:lnTo>
                  <a:lnTo>
                    <a:pt x="691" y="255"/>
                  </a:lnTo>
                  <a:lnTo>
                    <a:pt x="684" y="255"/>
                  </a:lnTo>
                  <a:lnTo>
                    <a:pt x="684" y="255"/>
                  </a:lnTo>
                  <a:lnTo>
                    <a:pt x="683" y="258"/>
                  </a:lnTo>
                  <a:lnTo>
                    <a:pt x="683" y="258"/>
                  </a:lnTo>
                  <a:lnTo>
                    <a:pt x="691" y="259"/>
                  </a:lnTo>
                  <a:lnTo>
                    <a:pt x="691" y="259"/>
                  </a:lnTo>
                  <a:close/>
                  <a:moveTo>
                    <a:pt x="1115" y="248"/>
                  </a:moveTo>
                  <a:lnTo>
                    <a:pt x="1115" y="248"/>
                  </a:lnTo>
                  <a:lnTo>
                    <a:pt x="1112" y="252"/>
                  </a:lnTo>
                  <a:lnTo>
                    <a:pt x="1112" y="254"/>
                  </a:lnTo>
                  <a:lnTo>
                    <a:pt x="1112" y="254"/>
                  </a:lnTo>
                  <a:lnTo>
                    <a:pt x="1113" y="255"/>
                  </a:lnTo>
                  <a:lnTo>
                    <a:pt x="1115" y="257"/>
                  </a:lnTo>
                  <a:lnTo>
                    <a:pt x="1115" y="257"/>
                  </a:lnTo>
                  <a:lnTo>
                    <a:pt x="1117" y="255"/>
                  </a:lnTo>
                  <a:lnTo>
                    <a:pt x="1117" y="252"/>
                  </a:lnTo>
                  <a:lnTo>
                    <a:pt x="1117" y="252"/>
                  </a:lnTo>
                  <a:lnTo>
                    <a:pt x="1116" y="251"/>
                  </a:lnTo>
                  <a:lnTo>
                    <a:pt x="1115" y="248"/>
                  </a:lnTo>
                  <a:lnTo>
                    <a:pt x="1115" y="248"/>
                  </a:lnTo>
                  <a:close/>
                  <a:moveTo>
                    <a:pt x="1120" y="806"/>
                  </a:moveTo>
                  <a:lnTo>
                    <a:pt x="1120" y="806"/>
                  </a:lnTo>
                  <a:lnTo>
                    <a:pt x="1120" y="802"/>
                  </a:lnTo>
                  <a:lnTo>
                    <a:pt x="1120" y="802"/>
                  </a:lnTo>
                  <a:lnTo>
                    <a:pt x="1112" y="803"/>
                  </a:lnTo>
                  <a:lnTo>
                    <a:pt x="1112" y="803"/>
                  </a:lnTo>
                  <a:lnTo>
                    <a:pt x="1112" y="806"/>
                  </a:lnTo>
                  <a:lnTo>
                    <a:pt x="1112" y="806"/>
                  </a:lnTo>
                  <a:lnTo>
                    <a:pt x="1120" y="806"/>
                  </a:lnTo>
                  <a:lnTo>
                    <a:pt x="1120" y="806"/>
                  </a:lnTo>
                  <a:close/>
                  <a:moveTo>
                    <a:pt x="702" y="135"/>
                  </a:moveTo>
                  <a:lnTo>
                    <a:pt x="702" y="135"/>
                  </a:lnTo>
                  <a:lnTo>
                    <a:pt x="707" y="135"/>
                  </a:lnTo>
                  <a:lnTo>
                    <a:pt x="710" y="133"/>
                  </a:lnTo>
                  <a:lnTo>
                    <a:pt x="710" y="132"/>
                  </a:lnTo>
                  <a:lnTo>
                    <a:pt x="710" y="128"/>
                  </a:lnTo>
                  <a:lnTo>
                    <a:pt x="710" y="128"/>
                  </a:lnTo>
                  <a:lnTo>
                    <a:pt x="702" y="135"/>
                  </a:lnTo>
                  <a:lnTo>
                    <a:pt x="702" y="135"/>
                  </a:lnTo>
                  <a:close/>
                  <a:moveTo>
                    <a:pt x="713" y="565"/>
                  </a:moveTo>
                  <a:lnTo>
                    <a:pt x="713" y="565"/>
                  </a:lnTo>
                  <a:lnTo>
                    <a:pt x="709" y="571"/>
                  </a:lnTo>
                  <a:lnTo>
                    <a:pt x="709" y="571"/>
                  </a:lnTo>
                  <a:lnTo>
                    <a:pt x="712" y="574"/>
                  </a:lnTo>
                  <a:lnTo>
                    <a:pt x="712" y="574"/>
                  </a:lnTo>
                  <a:lnTo>
                    <a:pt x="714" y="572"/>
                  </a:lnTo>
                  <a:lnTo>
                    <a:pt x="716" y="569"/>
                  </a:lnTo>
                  <a:lnTo>
                    <a:pt x="716" y="569"/>
                  </a:lnTo>
                  <a:lnTo>
                    <a:pt x="716" y="568"/>
                  </a:lnTo>
                  <a:lnTo>
                    <a:pt x="713" y="565"/>
                  </a:lnTo>
                  <a:lnTo>
                    <a:pt x="713" y="565"/>
                  </a:lnTo>
                  <a:close/>
                  <a:moveTo>
                    <a:pt x="728" y="151"/>
                  </a:moveTo>
                  <a:lnTo>
                    <a:pt x="728" y="151"/>
                  </a:lnTo>
                  <a:lnTo>
                    <a:pt x="723" y="154"/>
                  </a:lnTo>
                  <a:lnTo>
                    <a:pt x="721" y="157"/>
                  </a:lnTo>
                  <a:lnTo>
                    <a:pt x="723" y="160"/>
                  </a:lnTo>
                  <a:lnTo>
                    <a:pt x="725" y="164"/>
                  </a:lnTo>
                  <a:lnTo>
                    <a:pt x="725" y="164"/>
                  </a:lnTo>
                  <a:lnTo>
                    <a:pt x="728" y="151"/>
                  </a:lnTo>
                  <a:lnTo>
                    <a:pt x="728" y="151"/>
                  </a:lnTo>
                  <a:close/>
                  <a:moveTo>
                    <a:pt x="742" y="1028"/>
                  </a:moveTo>
                  <a:lnTo>
                    <a:pt x="742" y="1028"/>
                  </a:lnTo>
                  <a:lnTo>
                    <a:pt x="741" y="1025"/>
                  </a:lnTo>
                  <a:lnTo>
                    <a:pt x="741" y="1025"/>
                  </a:lnTo>
                  <a:lnTo>
                    <a:pt x="738" y="1025"/>
                  </a:lnTo>
                  <a:lnTo>
                    <a:pt x="735" y="1025"/>
                  </a:lnTo>
                  <a:lnTo>
                    <a:pt x="734" y="1026"/>
                  </a:lnTo>
                  <a:lnTo>
                    <a:pt x="732" y="1031"/>
                  </a:lnTo>
                  <a:lnTo>
                    <a:pt x="732" y="1031"/>
                  </a:lnTo>
                  <a:lnTo>
                    <a:pt x="742" y="1028"/>
                  </a:lnTo>
                  <a:lnTo>
                    <a:pt x="742" y="1028"/>
                  </a:lnTo>
                  <a:close/>
                  <a:moveTo>
                    <a:pt x="743" y="596"/>
                  </a:moveTo>
                  <a:lnTo>
                    <a:pt x="743" y="596"/>
                  </a:lnTo>
                  <a:lnTo>
                    <a:pt x="739" y="593"/>
                  </a:lnTo>
                  <a:lnTo>
                    <a:pt x="738" y="592"/>
                  </a:lnTo>
                  <a:lnTo>
                    <a:pt x="738" y="592"/>
                  </a:lnTo>
                  <a:lnTo>
                    <a:pt x="735" y="593"/>
                  </a:lnTo>
                  <a:lnTo>
                    <a:pt x="732" y="596"/>
                  </a:lnTo>
                  <a:lnTo>
                    <a:pt x="732" y="596"/>
                  </a:lnTo>
                  <a:lnTo>
                    <a:pt x="735" y="599"/>
                  </a:lnTo>
                  <a:lnTo>
                    <a:pt x="735" y="599"/>
                  </a:lnTo>
                  <a:lnTo>
                    <a:pt x="743" y="596"/>
                  </a:lnTo>
                  <a:lnTo>
                    <a:pt x="743" y="596"/>
                  </a:lnTo>
                  <a:close/>
                  <a:moveTo>
                    <a:pt x="1739" y="1136"/>
                  </a:moveTo>
                  <a:lnTo>
                    <a:pt x="1739" y="1136"/>
                  </a:lnTo>
                  <a:lnTo>
                    <a:pt x="1740" y="1133"/>
                  </a:lnTo>
                  <a:lnTo>
                    <a:pt x="1740" y="1133"/>
                  </a:lnTo>
                  <a:lnTo>
                    <a:pt x="1738" y="1132"/>
                  </a:lnTo>
                  <a:lnTo>
                    <a:pt x="1735" y="1130"/>
                  </a:lnTo>
                  <a:lnTo>
                    <a:pt x="1728" y="1133"/>
                  </a:lnTo>
                  <a:lnTo>
                    <a:pt x="1728" y="1133"/>
                  </a:lnTo>
                  <a:lnTo>
                    <a:pt x="1739" y="1136"/>
                  </a:lnTo>
                  <a:lnTo>
                    <a:pt x="1739" y="1136"/>
                  </a:lnTo>
                  <a:close/>
                  <a:moveTo>
                    <a:pt x="1094" y="42"/>
                  </a:moveTo>
                  <a:lnTo>
                    <a:pt x="1094" y="42"/>
                  </a:lnTo>
                  <a:lnTo>
                    <a:pt x="1087" y="42"/>
                  </a:lnTo>
                  <a:lnTo>
                    <a:pt x="1084" y="43"/>
                  </a:lnTo>
                  <a:lnTo>
                    <a:pt x="1083" y="46"/>
                  </a:lnTo>
                  <a:lnTo>
                    <a:pt x="1083" y="46"/>
                  </a:lnTo>
                  <a:lnTo>
                    <a:pt x="1085" y="47"/>
                  </a:lnTo>
                  <a:lnTo>
                    <a:pt x="1088" y="47"/>
                  </a:lnTo>
                  <a:lnTo>
                    <a:pt x="1091" y="46"/>
                  </a:lnTo>
                  <a:lnTo>
                    <a:pt x="1094" y="42"/>
                  </a:lnTo>
                  <a:lnTo>
                    <a:pt x="1094" y="42"/>
                  </a:lnTo>
                  <a:close/>
                  <a:moveTo>
                    <a:pt x="900" y="226"/>
                  </a:moveTo>
                  <a:lnTo>
                    <a:pt x="900" y="226"/>
                  </a:lnTo>
                  <a:lnTo>
                    <a:pt x="897" y="225"/>
                  </a:lnTo>
                  <a:lnTo>
                    <a:pt x="896" y="223"/>
                  </a:lnTo>
                  <a:lnTo>
                    <a:pt x="896" y="223"/>
                  </a:lnTo>
                  <a:lnTo>
                    <a:pt x="893" y="225"/>
                  </a:lnTo>
                  <a:lnTo>
                    <a:pt x="892" y="226"/>
                  </a:lnTo>
                  <a:lnTo>
                    <a:pt x="892" y="226"/>
                  </a:lnTo>
                  <a:lnTo>
                    <a:pt x="893" y="227"/>
                  </a:lnTo>
                  <a:lnTo>
                    <a:pt x="894" y="229"/>
                  </a:lnTo>
                  <a:lnTo>
                    <a:pt x="894" y="229"/>
                  </a:lnTo>
                  <a:lnTo>
                    <a:pt x="897" y="229"/>
                  </a:lnTo>
                  <a:lnTo>
                    <a:pt x="900" y="226"/>
                  </a:lnTo>
                  <a:lnTo>
                    <a:pt x="900" y="226"/>
                  </a:lnTo>
                  <a:close/>
                  <a:moveTo>
                    <a:pt x="890" y="907"/>
                  </a:moveTo>
                  <a:lnTo>
                    <a:pt x="890" y="907"/>
                  </a:lnTo>
                  <a:lnTo>
                    <a:pt x="894" y="909"/>
                  </a:lnTo>
                  <a:lnTo>
                    <a:pt x="896" y="910"/>
                  </a:lnTo>
                  <a:lnTo>
                    <a:pt x="896" y="910"/>
                  </a:lnTo>
                  <a:lnTo>
                    <a:pt x="899" y="909"/>
                  </a:lnTo>
                  <a:lnTo>
                    <a:pt x="900" y="907"/>
                  </a:lnTo>
                  <a:lnTo>
                    <a:pt x="900" y="907"/>
                  </a:lnTo>
                  <a:lnTo>
                    <a:pt x="899" y="905"/>
                  </a:lnTo>
                  <a:lnTo>
                    <a:pt x="896" y="905"/>
                  </a:lnTo>
                  <a:lnTo>
                    <a:pt x="896" y="905"/>
                  </a:lnTo>
                  <a:lnTo>
                    <a:pt x="894" y="905"/>
                  </a:lnTo>
                  <a:lnTo>
                    <a:pt x="890" y="907"/>
                  </a:lnTo>
                  <a:lnTo>
                    <a:pt x="890" y="907"/>
                  </a:lnTo>
                  <a:close/>
                  <a:moveTo>
                    <a:pt x="1079" y="798"/>
                  </a:moveTo>
                  <a:lnTo>
                    <a:pt x="1079" y="798"/>
                  </a:lnTo>
                  <a:lnTo>
                    <a:pt x="1073" y="802"/>
                  </a:lnTo>
                  <a:lnTo>
                    <a:pt x="1073" y="802"/>
                  </a:lnTo>
                  <a:lnTo>
                    <a:pt x="1074" y="806"/>
                  </a:lnTo>
                  <a:lnTo>
                    <a:pt x="1074" y="806"/>
                  </a:lnTo>
                  <a:lnTo>
                    <a:pt x="1080" y="803"/>
                  </a:lnTo>
                  <a:lnTo>
                    <a:pt x="1080" y="803"/>
                  </a:lnTo>
                  <a:lnTo>
                    <a:pt x="1080" y="802"/>
                  </a:lnTo>
                  <a:lnTo>
                    <a:pt x="1079" y="798"/>
                  </a:lnTo>
                  <a:lnTo>
                    <a:pt x="1079" y="798"/>
                  </a:lnTo>
                  <a:close/>
                  <a:moveTo>
                    <a:pt x="1708" y="1011"/>
                  </a:moveTo>
                  <a:lnTo>
                    <a:pt x="1708" y="1011"/>
                  </a:lnTo>
                  <a:lnTo>
                    <a:pt x="1706" y="1017"/>
                  </a:lnTo>
                  <a:lnTo>
                    <a:pt x="1706" y="1017"/>
                  </a:lnTo>
                  <a:lnTo>
                    <a:pt x="1708" y="1019"/>
                  </a:lnTo>
                  <a:lnTo>
                    <a:pt x="1708" y="1019"/>
                  </a:lnTo>
                  <a:lnTo>
                    <a:pt x="1711" y="1014"/>
                  </a:lnTo>
                  <a:lnTo>
                    <a:pt x="1711" y="1014"/>
                  </a:lnTo>
                  <a:lnTo>
                    <a:pt x="1708" y="1011"/>
                  </a:lnTo>
                  <a:lnTo>
                    <a:pt x="1708" y="1011"/>
                  </a:lnTo>
                  <a:close/>
                  <a:moveTo>
                    <a:pt x="883" y="1067"/>
                  </a:moveTo>
                  <a:lnTo>
                    <a:pt x="883" y="1067"/>
                  </a:lnTo>
                  <a:lnTo>
                    <a:pt x="886" y="1068"/>
                  </a:lnTo>
                  <a:lnTo>
                    <a:pt x="889" y="1068"/>
                  </a:lnTo>
                  <a:lnTo>
                    <a:pt x="889" y="1068"/>
                  </a:lnTo>
                  <a:lnTo>
                    <a:pt x="892" y="1068"/>
                  </a:lnTo>
                  <a:lnTo>
                    <a:pt x="893" y="1067"/>
                  </a:lnTo>
                  <a:lnTo>
                    <a:pt x="893" y="1067"/>
                  </a:lnTo>
                  <a:lnTo>
                    <a:pt x="890" y="1065"/>
                  </a:lnTo>
                  <a:lnTo>
                    <a:pt x="889" y="1064"/>
                  </a:lnTo>
                  <a:lnTo>
                    <a:pt x="889" y="1064"/>
                  </a:lnTo>
                  <a:lnTo>
                    <a:pt x="886" y="1064"/>
                  </a:lnTo>
                  <a:lnTo>
                    <a:pt x="883" y="1067"/>
                  </a:lnTo>
                  <a:lnTo>
                    <a:pt x="883" y="1067"/>
                  </a:lnTo>
                  <a:close/>
                  <a:moveTo>
                    <a:pt x="1058" y="160"/>
                  </a:moveTo>
                  <a:lnTo>
                    <a:pt x="1058" y="160"/>
                  </a:lnTo>
                  <a:lnTo>
                    <a:pt x="1056" y="164"/>
                  </a:lnTo>
                  <a:lnTo>
                    <a:pt x="1056" y="167"/>
                  </a:lnTo>
                  <a:lnTo>
                    <a:pt x="1059" y="169"/>
                  </a:lnTo>
                  <a:lnTo>
                    <a:pt x="1063" y="169"/>
                  </a:lnTo>
                  <a:lnTo>
                    <a:pt x="1063" y="169"/>
                  </a:lnTo>
                  <a:lnTo>
                    <a:pt x="1058" y="160"/>
                  </a:lnTo>
                  <a:lnTo>
                    <a:pt x="1058" y="160"/>
                  </a:lnTo>
                  <a:close/>
                  <a:moveTo>
                    <a:pt x="1051" y="615"/>
                  </a:moveTo>
                  <a:lnTo>
                    <a:pt x="1051" y="615"/>
                  </a:lnTo>
                  <a:lnTo>
                    <a:pt x="1062" y="611"/>
                  </a:lnTo>
                  <a:lnTo>
                    <a:pt x="1062" y="611"/>
                  </a:lnTo>
                  <a:lnTo>
                    <a:pt x="1058" y="610"/>
                  </a:lnTo>
                  <a:lnTo>
                    <a:pt x="1055" y="610"/>
                  </a:lnTo>
                  <a:lnTo>
                    <a:pt x="1052" y="611"/>
                  </a:lnTo>
                  <a:lnTo>
                    <a:pt x="1051" y="615"/>
                  </a:lnTo>
                  <a:lnTo>
                    <a:pt x="1051" y="615"/>
                  </a:lnTo>
                  <a:close/>
                  <a:moveTo>
                    <a:pt x="1599" y="254"/>
                  </a:moveTo>
                  <a:lnTo>
                    <a:pt x="1599" y="254"/>
                  </a:lnTo>
                  <a:lnTo>
                    <a:pt x="1596" y="255"/>
                  </a:lnTo>
                  <a:lnTo>
                    <a:pt x="1595" y="258"/>
                  </a:lnTo>
                  <a:lnTo>
                    <a:pt x="1595" y="258"/>
                  </a:lnTo>
                  <a:lnTo>
                    <a:pt x="1596" y="259"/>
                  </a:lnTo>
                  <a:lnTo>
                    <a:pt x="1598" y="261"/>
                  </a:lnTo>
                  <a:lnTo>
                    <a:pt x="1598" y="261"/>
                  </a:lnTo>
                  <a:lnTo>
                    <a:pt x="1600" y="259"/>
                  </a:lnTo>
                  <a:lnTo>
                    <a:pt x="1602" y="258"/>
                  </a:lnTo>
                  <a:lnTo>
                    <a:pt x="1602" y="258"/>
                  </a:lnTo>
                  <a:lnTo>
                    <a:pt x="1600" y="257"/>
                  </a:lnTo>
                  <a:lnTo>
                    <a:pt x="1599" y="254"/>
                  </a:lnTo>
                  <a:lnTo>
                    <a:pt x="1599" y="254"/>
                  </a:lnTo>
                  <a:close/>
                  <a:moveTo>
                    <a:pt x="1546" y="1028"/>
                  </a:moveTo>
                  <a:lnTo>
                    <a:pt x="1546" y="1028"/>
                  </a:lnTo>
                  <a:lnTo>
                    <a:pt x="1544" y="1031"/>
                  </a:lnTo>
                  <a:lnTo>
                    <a:pt x="1544" y="1032"/>
                  </a:lnTo>
                  <a:lnTo>
                    <a:pt x="1544" y="1032"/>
                  </a:lnTo>
                  <a:lnTo>
                    <a:pt x="1545" y="1035"/>
                  </a:lnTo>
                  <a:lnTo>
                    <a:pt x="1546" y="1036"/>
                  </a:lnTo>
                  <a:lnTo>
                    <a:pt x="1546" y="1036"/>
                  </a:lnTo>
                  <a:lnTo>
                    <a:pt x="1549" y="1035"/>
                  </a:lnTo>
                  <a:lnTo>
                    <a:pt x="1551" y="1033"/>
                  </a:lnTo>
                  <a:lnTo>
                    <a:pt x="1551" y="1033"/>
                  </a:lnTo>
                  <a:lnTo>
                    <a:pt x="1549" y="1031"/>
                  </a:lnTo>
                  <a:lnTo>
                    <a:pt x="1546" y="1028"/>
                  </a:lnTo>
                  <a:lnTo>
                    <a:pt x="1546" y="1028"/>
                  </a:lnTo>
                  <a:close/>
                  <a:moveTo>
                    <a:pt x="838" y="345"/>
                  </a:moveTo>
                  <a:lnTo>
                    <a:pt x="838" y="345"/>
                  </a:lnTo>
                  <a:lnTo>
                    <a:pt x="828" y="353"/>
                  </a:lnTo>
                  <a:lnTo>
                    <a:pt x="828" y="353"/>
                  </a:lnTo>
                  <a:lnTo>
                    <a:pt x="833" y="355"/>
                  </a:lnTo>
                  <a:lnTo>
                    <a:pt x="836" y="353"/>
                  </a:lnTo>
                  <a:lnTo>
                    <a:pt x="838" y="351"/>
                  </a:lnTo>
                  <a:lnTo>
                    <a:pt x="838" y="345"/>
                  </a:lnTo>
                  <a:lnTo>
                    <a:pt x="838" y="345"/>
                  </a:lnTo>
                  <a:close/>
                  <a:moveTo>
                    <a:pt x="1528" y="149"/>
                  </a:moveTo>
                  <a:lnTo>
                    <a:pt x="1528" y="149"/>
                  </a:lnTo>
                  <a:lnTo>
                    <a:pt x="1526" y="146"/>
                  </a:lnTo>
                  <a:lnTo>
                    <a:pt x="1522" y="144"/>
                  </a:lnTo>
                  <a:lnTo>
                    <a:pt x="1519" y="146"/>
                  </a:lnTo>
                  <a:lnTo>
                    <a:pt x="1517" y="150"/>
                  </a:lnTo>
                  <a:lnTo>
                    <a:pt x="1517" y="150"/>
                  </a:lnTo>
                  <a:lnTo>
                    <a:pt x="1528" y="149"/>
                  </a:lnTo>
                  <a:lnTo>
                    <a:pt x="1528" y="149"/>
                  </a:lnTo>
                  <a:close/>
                  <a:moveTo>
                    <a:pt x="1509" y="675"/>
                  </a:moveTo>
                  <a:lnTo>
                    <a:pt x="1509" y="675"/>
                  </a:lnTo>
                  <a:lnTo>
                    <a:pt x="1512" y="677"/>
                  </a:lnTo>
                  <a:lnTo>
                    <a:pt x="1515" y="677"/>
                  </a:lnTo>
                  <a:lnTo>
                    <a:pt x="1516" y="677"/>
                  </a:lnTo>
                  <a:lnTo>
                    <a:pt x="1519" y="673"/>
                  </a:lnTo>
                  <a:lnTo>
                    <a:pt x="1519" y="673"/>
                  </a:lnTo>
                  <a:lnTo>
                    <a:pt x="1509" y="675"/>
                  </a:lnTo>
                  <a:lnTo>
                    <a:pt x="1509" y="675"/>
                  </a:lnTo>
                  <a:close/>
                  <a:moveTo>
                    <a:pt x="1462" y="1139"/>
                  </a:moveTo>
                  <a:lnTo>
                    <a:pt x="1462" y="1139"/>
                  </a:lnTo>
                  <a:lnTo>
                    <a:pt x="1466" y="1140"/>
                  </a:lnTo>
                  <a:lnTo>
                    <a:pt x="1468" y="1141"/>
                  </a:lnTo>
                  <a:lnTo>
                    <a:pt x="1468" y="1141"/>
                  </a:lnTo>
                  <a:lnTo>
                    <a:pt x="1470" y="1140"/>
                  </a:lnTo>
                  <a:lnTo>
                    <a:pt x="1472" y="1139"/>
                  </a:lnTo>
                  <a:lnTo>
                    <a:pt x="1472" y="1139"/>
                  </a:lnTo>
                  <a:lnTo>
                    <a:pt x="1470" y="1137"/>
                  </a:lnTo>
                  <a:lnTo>
                    <a:pt x="1468" y="1136"/>
                  </a:lnTo>
                  <a:lnTo>
                    <a:pt x="1468" y="1136"/>
                  </a:lnTo>
                  <a:lnTo>
                    <a:pt x="1466" y="1137"/>
                  </a:lnTo>
                  <a:lnTo>
                    <a:pt x="1462" y="1139"/>
                  </a:lnTo>
                  <a:lnTo>
                    <a:pt x="1462" y="1139"/>
                  </a:lnTo>
                  <a:close/>
                  <a:moveTo>
                    <a:pt x="1023" y="1026"/>
                  </a:moveTo>
                  <a:lnTo>
                    <a:pt x="1023" y="1026"/>
                  </a:lnTo>
                  <a:lnTo>
                    <a:pt x="1018" y="1032"/>
                  </a:lnTo>
                  <a:lnTo>
                    <a:pt x="1018" y="1032"/>
                  </a:lnTo>
                  <a:lnTo>
                    <a:pt x="1020" y="1033"/>
                  </a:lnTo>
                  <a:lnTo>
                    <a:pt x="1022" y="1033"/>
                  </a:lnTo>
                  <a:lnTo>
                    <a:pt x="1022" y="1033"/>
                  </a:lnTo>
                  <a:lnTo>
                    <a:pt x="1025" y="1033"/>
                  </a:lnTo>
                  <a:lnTo>
                    <a:pt x="1026" y="1031"/>
                  </a:lnTo>
                  <a:lnTo>
                    <a:pt x="1026" y="1031"/>
                  </a:lnTo>
                  <a:lnTo>
                    <a:pt x="1025" y="1029"/>
                  </a:lnTo>
                  <a:lnTo>
                    <a:pt x="1023" y="1026"/>
                  </a:lnTo>
                  <a:lnTo>
                    <a:pt x="1023" y="1026"/>
                  </a:lnTo>
                  <a:close/>
                  <a:moveTo>
                    <a:pt x="1448" y="431"/>
                  </a:moveTo>
                  <a:lnTo>
                    <a:pt x="1448" y="431"/>
                  </a:lnTo>
                  <a:lnTo>
                    <a:pt x="1445" y="428"/>
                  </a:lnTo>
                  <a:lnTo>
                    <a:pt x="1443" y="428"/>
                  </a:lnTo>
                  <a:lnTo>
                    <a:pt x="1443" y="428"/>
                  </a:lnTo>
                  <a:lnTo>
                    <a:pt x="1441" y="430"/>
                  </a:lnTo>
                  <a:lnTo>
                    <a:pt x="1438" y="431"/>
                  </a:lnTo>
                  <a:lnTo>
                    <a:pt x="1438" y="431"/>
                  </a:lnTo>
                  <a:lnTo>
                    <a:pt x="1441" y="432"/>
                  </a:lnTo>
                  <a:lnTo>
                    <a:pt x="1443" y="434"/>
                  </a:lnTo>
                  <a:lnTo>
                    <a:pt x="1443" y="434"/>
                  </a:lnTo>
                  <a:lnTo>
                    <a:pt x="1445" y="432"/>
                  </a:lnTo>
                  <a:lnTo>
                    <a:pt x="1448" y="431"/>
                  </a:lnTo>
                  <a:lnTo>
                    <a:pt x="1448" y="431"/>
                  </a:lnTo>
                  <a:close/>
                  <a:moveTo>
                    <a:pt x="1448" y="978"/>
                  </a:moveTo>
                  <a:lnTo>
                    <a:pt x="1448" y="978"/>
                  </a:lnTo>
                  <a:lnTo>
                    <a:pt x="1447" y="974"/>
                  </a:lnTo>
                  <a:lnTo>
                    <a:pt x="1444" y="971"/>
                  </a:lnTo>
                  <a:lnTo>
                    <a:pt x="1440" y="972"/>
                  </a:lnTo>
                  <a:lnTo>
                    <a:pt x="1436" y="974"/>
                  </a:lnTo>
                  <a:lnTo>
                    <a:pt x="1436" y="974"/>
                  </a:lnTo>
                  <a:lnTo>
                    <a:pt x="1448" y="978"/>
                  </a:lnTo>
                  <a:lnTo>
                    <a:pt x="1448" y="978"/>
                  </a:lnTo>
                  <a:close/>
                  <a:moveTo>
                    <a:pt x="824" y="1098"/>
                  </a:moveTo>
                  <a:lnTo>
                    <a:pt x="824" y="1098"/>
                  </a:lnTo>
                  <a:lnTo>
                    <a:pt x="820" y="1097"/>
                  </a:lnTo>
                  <a:lnTo>
                    <a:pt x="820" y="1097"/>
                  </a:lnTo>
                  <a:lnTo>
                    <a:pt x="818" y="1104"/>
                  </a:lnTo>
                  <a:lnTo>
                    <a:pt x="818" y="1104"/>
                  </a:lnTo>
                  <a:lnTo>
                    <a:pt x="820" y="1104"/>
                  </a:lnTo>
                  <a:lnTo>
                    <a:pt x="820" y="1104"/>
                  </a:lnTo>
                  <a:lnTo>
                    <a:pt x="824" y="1098"/>
                  </a:lnTo>
                  <a:lnTo>
                    <a:pt x="824" y="1098"/>
                  </a:lnTo>
                  <a:close/>
                  <a:moveTo>
                    <a:pt x="1403" y="261"/>
                  </a:moveTo>
                  <a:lnTo>
                    <a:pt x="1403" y="261"/>
                  </a:lnTo>
                  <a:lnTo>
                    <a:pt x="1407" y="255"/>
                  </a:lnTo>
                  <a:lnTo>
                    <a:pt x="1407" y="255"/>
                  </a:lnTo>
                  <a:lnTo>
                    <a:pt x="1405" y="252"/>
                  </a:lnTo>
                  <a:lnTo>
                    <a:pt x="1405" y="252"/>
                  </a:lnTo>
                  <a:lnTo>
                    <a:pt x="1403" y="254"/>
                  </a:lnTo>
                  <a:lnTo>
                    <a:pt x="1401" y="255"/>
                  </a:lnTo>
                  <a:lnTo>
                    <a:pt x="1401" y="255"/>
                  </a:lnTo>
                  <a:lnTo>
                    <a:pt x="1401" y="257"/>
                  </a:lnTo>
                  <a:lnTo>
                    <a:pt x="1403" y="261"/>
                  </a:lnTo>
                  <a:lnTo>
                    <a:pt x="1403" y="261"/>
                  </a:lnTo>
                  <a:close/>
                  <a:moveTo>
                    <a:pt x="1411" y="679"/>
                  </a:moveTo>
                  <a:lnTo>
                    <a:pt x="1411" y="679"/>
                  </a:lnTo>
                  <a:lnTo>
                    <a:pt x="1404" y="676"/>
                  </a:lnTo>
                  <a:lnTo>
                    <a:pt x="1404" y="676"/>
                  </a:lnTo>
                  <a:lnTo>
                    <a:pt x="1403" y="677"/>
                  </a:lnTo>
                  <a:lnTo>
                    <a:pt x="1401" y="680"/>
                  </a:lnTo>
                  <a:lnTo>
                    <a:pt x="1401" y="680"/>
                  </a:lnTo>
                  <a:lnTo>
                    <a:pt x="1404" y="682"/>
                  </a:lnTo>
                  <a:lnTo>
                    <a:pt x="1407" y="682"/>
                  </a:lnTo>
                  <a:lnTo>
                    <a:pt x="1407" y="682"/>
                  </a:lnTo>
                  <a:lnTo>
                    <a:pt x="1408" y="680"/>
                  </a:lnTo>
                  <a:lnTo>
                    <a:pt x="1411" y="679"/>
                  </a:lnTo>
                  <a:lnTo>
                    <a:pt x="1411" y="679"/>
                  </a:lnTo>
                  <a:close/>
                  <a:moveTo>
                    <a:pt x="1405" y="1057"/>
                  </a:moveTo>
                  <a:lnTo>
                    <a:pt x="1405" y="1057"/>
                  </a:lnTo>
                  <a:lnTo>
                    <a:pt x="1401" y="1055"/>
                  </a:lnTo>
                  <a:lnTo>
                    <a:pt x="1401" y="1055"/>
                  </a:lnTo>
                  <a:lnTo>
                    <a:pt x="1401" y="1064"/>
                  </a:lnTo>
                  <a:lnTo>
                    <a:pt x="1401" y="1064"/>
                  </a:lnTo>
                  <a:lnTo>
                    <a:pt x="1405" y="1064"/>
                  </a:lnTo>
                  <a:lnTo>
                    <a:pt x="1405" y="1064"/>
                  </a:lnTo>
                  <a:lnTo>
                    <a:pt x="1405" y="1057"/>
                  </a:lnTo>
                  <a:lnTo>
                    <a:pt x="1405" y="1057"/>
                  </a:lnTo>
                  <a:close/>
                  <a:moveTo>
                    <a:pt x="994" y="381"/>
                  </a:moveTo>
                  <a:lnTo>
                    <a:pt x="994" y="381"/>
                  </a:lnTo>
                  <a:lnTo>
                    <a:pt x="1001" y="385"/>
                  </a:lnTo>
                  <a:lnTo>
                    <a:pt x="1001" y="385"/>
                  </a:lnTo>
                  <a:lnTo>
                    <a:pt x="1005" y="383"/>
                  </a:lnTo>
                  <a:lnTo>
                    <a:pt x="1005" y="383"/>
                  </a:lnTo>
                  <a:lnTo>
                    <a:pt x="1000" y="380"/>
                  </a:lnTo>
                  <a:lnTo>
                    <a:pt x="1000" y="380"/>
                  </a:lnTo>
                  <a:lnTo>
                    <a:pt x="997" y="380"/>
                  </a:lnTo>
                  <a:lnTo>
                    <a:pt x="994" y="381"/>
                  </a:lnTo>
                  <a:lnTo>
                    <a:pt x="994" y="381"/>
                  </a:lnTo>
                  <a:close/>
                  <a:moveTo>
                    <a:pt x="1804" y="373"/>
                  </a:moveTo>
                  <a:lnTo>
                    <a:pt x="1804" y="373"/>
                  </a:lnTo>
                  <a:lnTo>
                    <a:pt x="1801" y="370"/>
                  </a:lnTo>
                  <a:lnTo>
                    <a:pt x="1798" y="370"/>
                  </a:lnTo>
                  <a:lnTo>
                    <a:pt x="1798" y="370"/>
                  </a:lnTo>
                  <a:lnTo>
                    <a:pt x="1797" y="370"/>
                  </a:lnTo>
                  <a:lnTo>
                    <a:pt x="1794" y="371"/>
                  </a:lnTo>
                  <a:lnTo>
                    <a:pt x="1794" y="371"/>
                  </a:lnTo>
                  <a:lnTo>
                    <a:pt x="1796" y="374"/>
                  </a:lnTo>
                  <a:lnTo>
                    <a:pt x="1798" y="376"/>
                  </a:lnTo>
                  <a:lnTo>
                    <a:pt x="1798" y="376"/>
                  </a:lnTo>
                  <a:lnTo>
                    <a:pt x="1800" y="374"/>
                  </a:lnTo>
                  <a:lnTo>
                    <a:pt x="1804" y="373"/>
                  </a:lnTo>
                  <a:lnTo>
                    <a:pt x="1804" y="373"/>
                  </a:lnTo>
                  <a:close/>
                  <a:moveTo>
                    <a:pt x="1368" y="700"/>
                  </a:moveTo>
                  <a:lnTo>
                    <a:pt x="1368" y="700"/>
                  </a:lnTo>
                  <a:lnTo>
                    <a:pt x="1364" y="704"/>
                  </a:lnTo>
                  <a:lnTo>
                    <a:pt x="1364" y="704"/>
                  </a:lnTo>
                  <a:lnTo>
                    <a:pt x="1365" y="705"/>
                  </a:lnTo>
                  <a:lnTo>
                    <a:pt x="1367" y="705"/>
                  </a:lnTo>
                  <a:lnTo>
                    <a:pt x="1367" y="705"/>
                  </a:lnTo>
                  <a:lnTo>
                    <a:pt x="1371" y="704"/>
                  </a:lnTo>
                  <a:lnTo>
                    <a:pt x="1371" y="704"/>
                  </a:lnTo>
                  <a:lnTo>
                    <a:pt x="1368" y="700"/>
                  </a:lnTo>
                  <a:lnTo>
                    <a:pt x="1368" y="700"/>
                  </a:lnTo>
                  <a:close/>
                  <a:moveTo>
                    <a:pt x="1793" y="484"/>
                  </a:moveTo>
                  <a:lnTo>
                    <a:pt x="1793" y="484"/>
                  </a:lnTo>
                  <a:lnTo>
                    <a:pt x="1800" y="482"/>
                  </a:lnTo>
                  <a:lnTo>
                    <a:pt x="1803" y="482"/>
                  </a:lnTo>
                  <a:lnTo>
                    <a:pt x="1805" y="479"/>
                  </a:lnTo>
                  <a:lnTo>
                    <a:pt x="1807" y="474"/>
                  </a:lnTo>
                  <a:lnTo>
                    <a:pt x="1807" y="474"/>
                  </a:lnTo>
                  <a:lnTo>
                    <a:pt x="1793" y="484"/>
                  </a:lnTo>
                  <a:lnTo>
                    <a:pt x="1793" y="484"/>
                  </a:lnTo>
                  <a:close/>
                  <a:moveTo>
                    <a:pt x="1311" y="322"/>
                  </a:moveTo>
                  <a:lnTo>
                    <a:pt x="1311" y="322"/>
                  </a:lnTo>
                  <a:lnTo>
                    <a:pt x="1310" y="319"/>
                  </a:lnTo>
                  <a:lnTo>
                    <a:pt x="1310" y="319"/>
                  </a:lnTo>
                  <a:lnTo>
                    <a:pt x="1300" y="320"/>
                  </a:lnTo>
                  <a:lnTo>
                    <a:pt x="1300" y="320"/>
                  </a:lnTo>
                  <a:lnTo>
                    <a:pt x="1301" y="324"/>
                  </a:lnTo>
                  <a:lnTo>
                    <a:pt x="1301" y="324"/>
                  </a:lnTo>
                  <a:lnTo>
                    <a:pt x="1311" y="322"/>
                  </a:lnTo>
                  <a:lnTo>
                    <a:pt x="1311" y="322"/>
                  </a:lnTo>
                  <a:close/>
                  <a:moveTo>
                    <a:pt x="1306" y="978"/>
                  </a:moveTo>
                  <a:lnTo>
                    <a:pt x="1306" y="978"/>
                  </a:lnTo>
                  <a:lnTo>
                    <a:pt x="1303" y="974"/>
                  </a:lnTo>
                  <a:lnTo>
                    <a:pt x="1300" y="971"/>
                  </a:lnTo>
                  <a:lnTo>
                    <a:pt x="1296" y="972"/>
                  </a:lnTo>
                  <a:lnTo>
                    <a:pt x="1292" y="974"/>
                  </a:lnTo>
                  <a:lnTo>
                    <a:pt x="1292" y="974"/>
                  </a:lnTo>
                  <a:lnTo>
                    <a:pt x="1306" y="978"/>
                  </a:lnTo>
                  <a:lnTo>
                    <a:pt x="1306" y="978"/>
                  </a:lnTo>
                  <a:close/>
                  <a:moveTo>
                    <a:pt x="1767" y="675"/>
                  </a:moveTo>
                  <a:lnTo>
                    <a:pt x="1767" y="675"/>
                  </a:lnTo>
                  <a:lnTo>
                    <a:pt x="1768" y="677"/>
                  </a:lnTo>
                  <a:lnTo>
                    <a:pt x="1768" y="677"/>
                  </a:lnTo>
                  <a:lnTo>
                    <a:pt x="1774" y="676"/>
                  </a:lnTo>
                  <a:lnTo>
                    <a:pt x="1774" y="676"/>
                  </a:lnTo>
                  <a:lnTo>
                    <a:pt x="1774" y="673"/>
                  </a:lnTo>
                  <a:lnTo>
                    <a:pt x="1774" y="673"/>
                  </a:lnTo>
                  <a:lnTo>
                    <a:pt x="1767" y="675"/>
                  </a:lnTo>
                  <a:lnTo>
                    <a:pt x="1767" y="675"/>
                  </a:lnTo>
                  <a:close/>
                  <a:moveTo>
                    <a:pt x="788" y="363"/>
                  </a:moveTo>
                  <a:lnTo>
                    <a:pt x="788" y="363"/>
                  </a:lnTo>
                  <a:lnTo>
                    <a:pt x="784" y="363"/>
                  </a:lnTo>
                  <a:lnTo>
                    <a:pt x="784" y="363"/>
                  </a:lnTo>
                  <a:lnTo>
                    <a:pt x="786" y="371"/>
                  </a:lnTo>
                  <a:lnTo>
                    <a:pt x="786" y="371"/>
                  </a:lnTo>
                  <a:lnTo>
                    <a:pt x="791" y="370"/>
                  </a:lnTo>
                  <a:lnTo>
                    <a:pt x="791" y="370"/>
                  </a:lnTo>
                  <a:lnTo>
                    <a:pt x="788" y="363"/>
                  </a:lnTo>
                  <a:lnTo>
                    <a:pt x="788" y="363"/>
                  </a:lnTo>
                  <a:close/>
                  <a:moveTo>
                    <a:pt x="1833" y="734"/>
                  </a:moveTo>
                  <a:lnTo>
                    <a:pt x="1833" y="734"/>
                  </a:lnTo>
                  <a:lnTo>
                    <a:pt x="1837" y="737"/>
                  </a:lnTo>
                  <a:lnTo>
                    <a:pt x="1839" y="737"/>
                  </a:lnTo>
                  <a:lnTo>
                    <a:pt x="1840" y="736"/>
                  </a:lnTo>
                  <a:lnTo>
                    <a:pt x="1843" y="734"/>
                  </a:lnTo>
                  <a:lnTo>
                    <a:pt x="1843" y="734"/>
                  </a:lnTo>
                  <a:lnTo>
                    <a:pt x="1833" y="734"/>
                  </a:lnTo>
                  <a:lnTo>
                    <a:pt x="1833" y="734"/>
                  </a:lnTo>
                  <a:close/>
                  <a:moveTo>
                    <a:pt x="1840" y="45"/>
                  </a:moveTo>
                  <a:lnTo>
                    <a:pt x="1840" y="45"/>
                  </a:lnTo>
                  <a:lnTo>
                    <a:pt x="1843" y="42"/>
                  </a:lnTo>
                  <a:lnTo>
                    <a:pt x="1843" y="42"/>
                  </a:lnTo>
                  <a:lnTo>
                    <a:pt x="1834" y="39"/>
                  </a:lnTo>
                  <a:lnTo>
                    <a:pt x="1834" y="39"/>
                  </a:lnTo>
                  <a:lnTo>
                    <a:pt x="1834" y="42"/>
                  </a:lnTo>
                  <a:lnTo>
                    <a:pt x="1834" y="42"/>
                  </a:lnTo>
                  <a:lnTo>
                    <a:pt x="1840" y="45"/>
                  </a:lnTo>
                  <a:lnTo>
                    <a:pt x="1840" y="45"/>
                  </a:lnTo>
                  <a:close/>
                  <a:moveTo>
                    <a:pt x="1253" y="898"/>
                  </a:moveTo>
                  <a:lnTo>
                    <a:pt x="1253" y="898"/>
                  </a:lnTo>
                  <a:lnTo>
                    <a:pt x="1252" y="895"/>
                  </a:lnTo>
                  <a:lnTo>
                    <a:pt x="1252" y="895"/>
                  </a:lnTo>
                  <a:lnTo>
                    <a:pt x="1242" y="898"/>
                  </a:lnTo>
                  <a:lnTo>
                    <a:pt x="1242" y="898"/>
                  </a:lnTo>
                  <a:lnTo>
                    <a:pt x="1242" y="900"/>
                  </a:lnTo>
                  <a:lnTo>
                    <a:pt x="1242" y="900"/>
                  </a:lnTo>
                  <a:lnTo>
                    <a:pt x="1253" y="898"/>
                  </a:lnTo>
                  <a:lnTo>
                    <a:pt x="1253" y="898"/>
                  </a:lnTo>
                  <a:close/>
                  <a:moveTo>
                    <a:pt x="1238" y="777"/>
                  </a:moveTo>
                  <a:lnTo>
                    <a:pt x="1238" y="777"/>
                  </a:lnTo>
                  <a:lnTo>
                    <a:pt x="1234" y="781"/>
                  </a:lnTo>
                  <a:lnTo>
                    <a:pt x="1234" y="781"/>
                  </a:lnTo>
                  <a:lnTo>
                    <a:pt x="1239" y="784"/>
                  </a:lnTo>
                  <a:lnTo>
                    <a:pt x="1239" y="784"/>
                  </a:lnTo>
                  <a:lnTo>
                    <a:pt x="1241" y="783"/>
                  </a:lnTo>
                  <a:lnTo>
                    <a:pt x="1241" y="781"/>
                  </a:lnTo>
                  <a:lnTo>
                    <a:pt x="1241" y="781"/>
                  </a:lnTo>
                  <a:lnTo>
                    <a:pt x="1239" y="779"/>
                  </a:lnTo>
                  <a:lnTo>
                    <a:pt x="1238" y="777"/>
                  </a:lnTo>
                  <a:lnTo>
                    <a:pt x="1238" y="777"/>
                  </a:lnTo>
                  <a:close/>
                  <a:moveTo>
                    <a:pt x="1227" y="882"/>
                  </a:moveTo>
                  <a:lnTo>
                    <a:pt x="1227" y="882"/>
                  </a:lnTo>
                  <a:lnTo>
                    <a:pt x="1232" y="885"/>
                  </a:lnTo>
                  <a:lnTo>
                    <a:pt x="1235" y="885"/>
                  </a:lnTo>
                  <a:lnTo>
                    <a:pt x="1236" y="885"/>
                  </a:lnTo>
                  <a:lnTo>
                    <a:pt x="1239" y="882"/>
                  </a:lnTo>
                  <a:lnTo>
                    <a:pt x="1239" y="882"/>
                  </a:lnTo>
                  <a:lnTo>
                    <a:pt x="1227" y="882"/>
                  </a:lnTo>
                  <a:lnTo>
                    <a:pt x="1227" y="882"/>
                  </a:lnTo>
                  <a:close/>
                  <a:moveTo>
                    <a:pt x="1803" y="1031"/>
                  </a:moveTo>
                  <a:lnTo>
                    <a:pt x="1803" y="1031"/>
                  </a:lnTo>
                  <a:lnTo>
                    <a:pt x="1801" y="1033"/>
                  </a:lnTo>
                  <a:lnTo>
                    <a:pt x="1800" y="1035"/>
                  </a:lnTo>
                  <a:lnTo>
                    <a:pt x="1800" y="1035"/>
                  </a:lnTo>
                  <a:lnTo>
                    <a:pt x="1801" y="1037"/>
                  </a:lnTo>
                  <a:lnTo>
                    <a:pt x="1803" y="1039"/>
                  </a:lnTo>
                  <a:lnTo>
                    <a:pt x="1803" y="1039"/>
                  </a:lnTo>
                  <a:lnTo>
                    <a:pt x="1804" y="1037"/>
                  </a:lnTo>
                  <a:lnTo>
                    <a:pt x="1805" y="1036"/>
                  </a:lnTo>
                  <a:lnTo>
                    <a:pt x="1805" y="1036"/>
                  </a:lnTo>
                  <a:lnTo>
                    <a:pt x="1805" y="1033"/>
                  </a:lnTo>
                  <a:lnTo>
                    <a:pt x="1803" y="1031"/>
                  </a:lnTo>
                  <a:lnTo>
                    <a:pt x="1803" y="1031"/>
                  </a:lnTo>
                  <a:close/>
                  <a:moveTo>
                    <a:pt x="971" y="694"/>
                  </a:moveTo>
                  <a:lnTo>
                    <a:pt x="971" y="694"/>
                  </a:lnTo>
                  <a:lnTo>
                    <a:pt x="972" y="698"/>
                  </a:lnTo>
                  <a:lnTo>
                    <a:pt x="972" y="698"/>
                  </a:lnTo>
                  <a:lnTo>
                    <a:pt x="979" y="694"/>
                  </a:lnTo>
                  <a:lnTo>
                    <a:pt x="979" y="694"/>
                  </a:lnTo>
                  <a:lnTo>
                    <a:pt x="977" y="691"/>
                  </a:lnTo>
                  <a:lnTo>
                    <a:pt x="977" y="691"/>
                  </a:lnTo>
                  <a:lnTo>
                    <a:pt x="971" y="694"/>
                  </a:lnTo>
                  <a:lnTo>
                    <a:pt x="971" y="694"/>
                  </a:lnTo>
                  <a:close/>
                  <a:moveTo>
                    <a:pt x="1209" y="351"/>
                  </a:moveTo>
                  <a:lnTo>
                    <a:pt x="1209" y="351"/>
                  </a:lnTo>
                  <a:lnTo>
                    <a:pt x="1206" y="353"/>
                  </a:lnTo>
                  <a:lnTo>
                    <a:pt x="1205" y="355"/>
                  </a:lnTo>
                  <a:lnTo>
                    <a:pt x="1205" y="355"/>
                  </a:lnTo>
                  <a:lnTo>
                    <a:pt x="1205" y="356"/>
                  </a:lnTo>
                  <a:lnTo>
                    <a:pt x="1207" y="359"/>
                  </a:lnTo>
                  <a:lnTo>
                    <a:pt x="1207" y="359"/>
                  </a:lnTo>
                  <a:lnTo>
                    <a:pt x="1209" y="358"/>
                  </a:lnTo>
                  <a:lnTo>
                    <a:pt x="1210" y="356"/>
                  </a:lnTo>
                  <a:lnTo>
                    <a:pt x="1210" y="356"/>
                  </a:lnTo>
                  <a:lnTo>
                    <a:pt x="1210" y="353"/>
                  </a:lnTo>
                  <a:lnTo>
                    <a:pt x="1209" y="351"/>
                  </a:lnTo>
                  <a:lnTo>
                    <a:pt x="1209" y="351"/>
                  </a:lnTo>
                  <a:close/>
                  <a:moveTo>
                    <a:pt x="1198" y="830"/>
                  </a:moveTo>
                  <a:lnTo>
                    <a:pt x="1198" y="830"/>
                  </a:lnTo>
                  <a:lnTo>
                    <a:pt x="1196" y="827"/>
                  </a:lnTo>
                  <a:lnTo>
                    <a:pt x="1196" y="827"/>
                  </a:lnTo>
                  <a:lnTo>
                    <a:pt x="1191" y="826"/>
                  </a:lnTo>
                  <a:lnTo>
                    <a:pt x="1188" y="828"/>
                  </a:lnTo>
                  <a:lnTo>
                    <a:pt x="1185" y="831"/>
                  </a:lnTo>
                  <a:lnTo>
                    <a:pt x="1185" y="831"/>
                  </a:lnTo>
                  <a:lnTo>
                    <a:pt x="1198" y="830"/>
                  </a:lnTo>
                  <a:lnTo>
                    <a:pt x="1198" y="830"/>
                  </a:lnTo>
                  <a:close/>
                  <a:moveTo>
                    <a:pt x="1023" y="96"/>
                  </a:moveTo>
                  <a:lnTo>
                    <a:pt x="1023" y="96"/>
                  </a:lnTo>
                  <a:lnTo>
                    <a:pt x="1026" y="96"/>
                  </a:lnTo>
                  <a:lnTo>
                    <a:pt x="1026" y="96"/>
                  </a:lnTo>
                  <a:lnTo>
                    <a:pt x="1023" y="90"/>
                  </a:lnTo>
                  <a:lnTo>
                    <a:pt x="1023" y="90"/>
                  </a:lnTo>
                  <a:lnTo>
                    <a:pt x="1020" y="90"/>
                  </a:lnTo>
                  <a:lnTo>
                    <a:pt x="1020" y="90"/>
                  </a:lnTo>
                  <a:lnTo>
                    <a:pt x="1023" y="96"/>
                  </a:lnTo>
                  <a:lnTo>
                    <a:pt x="1023" y="96"/>
                  </a:lnTo>
                  <a:close/>
                  <a:moveTo>
                    <a:pt x="1235" y="693"/>
                  </a:moveTo>
                  <a:lnTo>
                    <a:pt x="1235" y="693"/>
                  </a:lnTo>
                  <a:lnTo>
                    <a:pt x="1231" y="691"/>
                  </a:lnTo>
                  <a:lnTo>
                    <a:pt x="1231" y="691"/>
                  </a:lnTo>
                  <a:lnTo>
                    <a:pt x="1229" y="693"/>
                  </a:lnTo>
                  <a:lnTo>
                    <a:pt x="1228" y="694"/>
                  </a:lnTo>
                  <a:lnTo>
                    <a:pt x="1228" y="694"/>
                  </a:lnTo>
                  <a:lnTo>
                    <a:pt x="1231" y="697"/>
                  </a:lnTo>
                  <a:lnTo>
                    <a:pt x="1231" y="697"/>
                  </a:lnTo>
                  <a:lnTo>
                    <a:pt x="1235" y="693"/>
                  </a:lnTo>
                  <a:lnTo>
                    <a:pt x="1235" y="693"/>
                  </a:lnTo>
                  <a:close/>
                  <a:moveTo>
                    <a:pt x="1419" y="704"/>
                  </a:moveTo>
                  <a:lnTo>
                    <a:pt x="1419" y="704"/>
                  </a:lnTo>
                  <a:lnTo>
                    <a:pt x="1419" y="700"/>
                  </a:lnTo>
                  <a:lnTo>
                    <a:pt x="1419" y="700"/>
                  </a:lnTo>
                  <a:lnTo>
                    <a:pt x="1411" y="701"/>
                  </a:lnTo>
                  <a:lnTo>
                    <a:pt x="1411" y="701"/>
                  </a:lnTo>
                  <a:lnTo>
                    <a:pt x="1411" y="702"/>
                  </a:lnTo>
                  <a:lnTo>
                    <a:pt x="1411" y="702"/>
                  </a:lnTo>
                  <a:lnTo>
                    <a:pt x="1419" y="704"/>
                  </a:lnTo>
                  <a:lnTo>
                    <a:pt x="1419" y="704"/>
                  </a:lnTo>
                  <a:close/>
                  <a:moveTo>
                    <a:pt x="1332" y="60"/>
                  </a:moveTo>
                  <a:lnTo>
                    <a:pt x="1332" y="60"/>
                  </a:lnTo>
                  <a:lnTo>
                    <a:pt x="1326" y="57"/>
                  </a:lnTo>
                  <a:lnTo>
                    <a:pt x="1326" y="57"/>
                  </a:lnTo>
                  <a:lnTo>
                    <a:pt x="1324" y="60"/>
                  </a:lnTo>
                  <a:lnTo>
                    <a:pt x="1324" y="60"/>
                  </a:lnTo>
                  <a:lnTo>
                    <a:pt x="1328" y="63"/>
                  </a:lnTo>
                  <a:lnTo>
                    <a:pt x="1328" y="63"/>
                  </a:lnTo>
                  <a:lnTo>
                    <a:pt x="1332" y="60"/>
                  </a:lnTo>
                  <a:lnTo>
                    <a:pt x="1332" y="60"/>
                  </a:lnTo>
                  <a:close/>
                  <a:moveTo>
                    <a:pt x="1004" y="52"/>
                  </a:moveTo>
                  <a:lnTo>
                    <a:pt x="1004" y="52"/>
                  </a:lnTo>
                  <a:lnTo>
                    <a:pt x="1000" y="54"/>
                  </a:lnTo>
                  <a:lnTo>
                    <a:pt x="1000" y="54"/>
                  </a:lnTo>
                  <a:lnTo>
                    <a:pt x="1002" y="59"/>
                  </a:lnTo>
                  <a:lnTo>
                    <a:pt x="1002" y="59"/>
                  </a:lnTo>
                  <a:lnTo>
                    <a:pt x="1005" y="56"/>
                  </a:lnTo>
                  <a:lnTo>
                    <a:pt x="1005" y="56"/>
                  </a:lnTo>
                  <a:lnTo>
                    <a:pt x="1004" y="52"/>
                  </a:lnTo>
                  <a:lnTo>
                    <a:pt x="1004" y="52"/>
                  </a:lnTo>
                  <a:close/>
                  <a:moveTo>
                    <a:pt x="1720" y="460"/>
                  </a:moveTo>
                  <a:lnTo>
                    <a:pt x="1720" y="460"/>
                  </a:lnTo>
                  <a:lnTo>
                    <a:pt x="1720" y="464"/>
                  </a:lnTo>
                  <a:lnTo>
                    <a:pt x="1720" y="464"/>
                  </a:lnTo>
                  <a:lnTo>
                    <a:pt x="1728" y="463"/>
                  </a:lnTo>
                  <a:lnTo>
                    <a:pt x="1728" y="463"/>
                  </a:lnTo>
                  <a:lnTo>
                    <a:pt x="1728" y="460"/>
                  </a:lnTo>
                  <a:lnTo>
                    <a:pt x="1728" y="460"/>
                  </a:lnTo>
                  <a:lnTo>
                    <a:pt x="1720" y="460"/>
                  </a:lnTo>
                  <a:lnTo>
                    <a:pt x="1720" y="460"/>
                  </a:lnTo>
                  <a:close/>
                  <a:moveTo>
                    <a:pt x="1009" y="967"/>
                  </a:moveTo>
                  <a:lnTo>
                    <a:pt x="1009" y="967"/>
                  </a:lnTo>
                  <a:lnTo>
                    <a:pt x="1008" y="965"/>
                  </a:lnTo>
                  <a:lnTo>
                    <a:pt x="1008" y="965"/>
                  </a:lnTo>
                  <a:lnTo>
                    <a:pt x="1004" y="965"/>
                  </a:lnTo>
                  <a:lnTo>
                    <a:pt x="1004" y="965"/>
                  </a:lnTo>
                  <a:lnTo>
                    <a:pt x="1002" y="967"/>
                  </a:lnTo>
                  <a:lnTo>
                    <a:pt x="1001" y="968"/>
                  </a:lnTo>
                  <a:lnTo>
                    <a:pt x="1001" y="970"/>
                  </a:lnTo>
                  <a:lnTo>
                    <a:pt x="1002" y="970"/>
                  </a:lnTo>
                  <a:lnTo>
                    <a:pt x="1002" y="970"/>
                  </a:lnTo>
                  <a:lnTo>
                    <a:pt x="1007" y="968"/>
                  </a:lnTo>
                  <a:lnTo>
                    <a:pt x="1009" y="967"/>
                  </a:lnTo>
                  <a:lnTo>
                    <a:pt x="1009" y="967"/>
                  </a:lnTo>
                  <a:close/>
                  <a:moveTo>
                    <a:pt x="1429" y="1006"/>
                  </a:moveTo>
                  <a:lnTo>
                    <a:pt x="1429" y="1006"/>
                  </a:lnTo>
                  <a:lnTo>
                    <a:pt x="1426" y="1003"/>
                  </a:lnTo>
                  <a:lnTo>
                    <a:pt x="1426" y="1003"/>
                  </a:lnTo>
                  <a:lnTo>
                    <a:pt x="1421" y="1007"/>
                  </a:lnTo>
                  <a:lnTo>
                    <a:pt x="1421" y="1007"/>
                  </a:lnTo>
                  <a:lnTo>
                    <a:pt x="1423" y="1010"/>
                  </a:lnTo>
                  <a:lnTo>
                    <a:pt x="1423" y="1010"/>
                  </a:lnTo>
                  <a:lnTo>
                    <a:pt x="1429" y="1006"/>
                  </a:lnTo>
                  <a:lnTo>
                    <a:pt x="1429" y="1006"/>
                  </a:lnTo>
                  <a:close/>
                  <a:moveTo>
                    <a:pt x="997" y="403"/>
                  </a:moveTo>
                  <a:lnTo>
                    <a:pt x="997" y="403"/>
                  </a:lnTo>
                  <a:lnTo>
                    <a:pt x="998" y="403"/>
                  </a:lnTo>
                  <a:lnTo>
                    <a:pt x="998" y="403"/>
                  </a:lnTo>
                  <a:lnTo>
                    <a:pt x="1001" y="399"/>
                  </a:lnTo>
                  <a:lnTo>
                    <a:pt x="1001" y="399"/>
                  </a:lnTo>
                  <a:lnTo>
                    <a:pt x="998" y="398"/>
                  </a:lnTo>
                  <a:lnTo>
                    <a:pt x="998" y="398"/>
                  </a:lnTo>
                  <a:lnTo>
                    <a:pt x="997" y="403"/>
                  </a:lnTo>
                  <a:lnTo>
                    <a:pt x="997" y="403"/>
                  </a:lnTo>
                  <a:close/>
                  <a:moveTo>
                    <a:pt x="1004" y="680"/>
                  </a:moveTo>
                  <a:lnTo>
                    <a:pt x="1004" y="680"/>
                  </a:lnTo>
                  <a:lnTo>
                    <a:pt x="1001" y="677"/>
                  </a:lnTo>
                  <a:lnTo>
                    <a:pt x="998" y="676"/>
                  </a:lnTo>
                  <a:lnTo>
                    <a:pt x="998" y="676"/>
                  </a:lnTo>
                  <a:lnTo>
                    <a:pt x="997" y="677"/>
                  </a:lnTo>
                  <a:lnTo>
                    <a:pt x="995" y="679"/>
                  </a:lnTo>
                  <a:lnTo>
                    <a:pt x="995" y="679"/>
                  </a:lnTo>
                  <a:lnTo>
                    <a:pt x="995" y="680"/>
                  </a:lnTo>
                  <a:lnTo>
                    <a:pt x="997" y="682"/>
                  </a:lnTo>
                  <a:lnTo>
                    <a:pt x="997" y="682"/>
                  </a:lnTo>
                  <a:lnTo>
                    <a:pt x="1004" y="680"/>
                  </a:lnTo>
                  <a:lnTo>
                    <a:pt x="1004" y="680"/>
                  </a:lnTo>
                  <a:close/>
                  <a:moveTo>
                    <a:pt x="1001" y="1049"/>
                  </a:moveTo>
                  <a:lnTo>
                    <a:pt x="1001" y="1049"/>
                  </a:lnTo>
                  <a:lnTo>
                    <a:pt x="1001" y="1044"/>
                  </a:lnTo>
                  <a:lnTo>
                    <a:pt x="1001" y="1044"/>
                  </a:lnTo>
                  <a:lnTo>
                    <a:pt x="994" y="1047"/>
                  </a:lnTo>
                  <a:lnTo>
                    <a:pt x="994" y="1047"/>
                  </a:lnTo>
                  <a:lnTo>
                    <a:pt x="994" y="1049"/>
                  </a:lnTo>
                  <a:lnTo>
                    <a:pt x="994" y="1049"/>
                  </a:lnTo>
                  <a:lnTo>
                    <a:pt x="1001" y="1049"/>
                  </a:lnTo>
                  <a:lnTo>
                    <a:pt x="1001" y="1049"/>
                  </a:lnTo>
                  <a:close/>
                  <a:moveTo>
                    <a:pt x="1218" y="978"/>
                  </a:moveTo>
                  <a:lnTo>
                    <a:pt x="1218" y="978"/>
                  </a:lnTo>
                  <a:lnTo>
                    <a:pt x="1214" y="981"/>
                  </a:lnTo>
                  <a:lnTo>
                    <a:pt x="1213" y="983"/>
                  </a:lnTo>
                  <a:lnTo>
                    <a:pt x="1213" y="983"/>
                  </a:lnTo>
                  <a:lnTo>
                    <a:pt x="1214" y="985"/>
                  </a:lnTo>
                  <a:lnTo>
                    <a:pt x="1218" y="989"/>
                  </a:lnTo>
                  <a:lnTo>
                    <a:pt x="1218" y="989"/>
                  </a:lnTo>
                  <a:lnTo>
                    <a:pt x="1218" y="978"/>
                  </a:lnTo>
                  <a:lnTo>
                    <a:pt x="1218" y="978"/>
                  </a:lnTo>
                  <a:close/>
                  <a:moveTo>
                    <a:pt x="995" y="88"/>
                  </a:moveTo>
                  <a:lnTo>
                    <a:pt x="995" y="88"/>
                  </a:lnTo>
                  <a:lnTo>
                    <a:pt x="991" y="92"/>
                  </a:lnTo>
                  <a:lnTo>
                    <a:pt x="991" y="92"/>
                  </a:lnTo>
                  <a:lnTo>
                    <a:pt x="994" y="93"/>
                  </a:lnTo>
                  <a:lnTo>
                    <a:pt x="994" y="93"/>
                  </a:lnTo>
                  <a:lnTo>
                    <a:pt x="998" y="90"/>
                  </a:lnTo>
                  <a:lnTo>
                    <a:pt x="998" y="90"/>
                  </a:lnTo>
                  <a:lnTo>
                    <a:pt x="995" y="88"/>
                  </a:lnTo>
                  <a:lnTo>
                    <a:pt x="995" y="88"/>
                  </a:lnTo>
                  <a:close/>
                  <a:moveTo>
                    <a:pt x="1427" y="1050"/>
                  </a:moveTo>
                  <a:lnTo>
                    <a:pt x="1427" y="1050"/>
                  </a:lnTo>
                  <a:lnTo>
                    <a:pt x="1430" y="1047"/>
                  </a:lnTo>
                  <a:lnTo>
                    <a:pt x="1430" y="1047"/>
                  </a:lnTo>
                  <a:lnTo>
                    <a:pt x="1427" y="1044"/>
                  </a:lnTo>
                  <a:lnTo>
                    <a:pt x="1427" y="1044"/>
                  </a:lnTo>
                  <a:lnTo>
                    <a:pt x="1425" y="1046"/>
                  </a:lnTo>
                  <a:lnTo>
                    <a:pt x="1425" y="1046"/>
                  </a:lnTo>
                  <a:lnTo>
                    <a:pt x="1427" y="1050"/>
                  </a:lnTo>
                  <a:lnTo>
                    <a:pt x="1427" y="1050"/>
                  </a:lnTo>
                  <a:close/>
                  <a:moveTo>
                    <a:pt x="987" y="1118"/>
                  </a:moveTo>
                  <a:lnTo>
                    <a:pt x="987" y="1118"/>
                  </a:lnTo>
                  <a:lnTo>
                    <a:pt x="990" y="1121"/>
                  </a:lnTo>
                  <a:lnTo>
                    <a:pt x="990" y="1121"/>
                  </a:lnTo>
                  <a:lnTo>
                    <a:pt x="995" y="1118"/>
                  </a:lnTo>
                  <a:lnTo>
                    <a:pt x="995" y="1118"/>
                  </a:lnTo>
                  <a:lnTo>
                    <a:pt x="994" y="1116"/>
                  </a:lnTo>
                  <a:lnTo>
                    <a:pt x="991" y="1115"/>
                  </a:lnTo>
                  <a:lnTo>
                    <a:pt x="991" y="1115"/>
                  </a:lnTo>
                  <a:lnTo>
                    <a:pt x="990" y="1116"/>
                  </a:lnTo>
                  <a:lnTo>
                    <a:pt x="987" y="1118"/>
                  </a:lnTo>
                  <a:lnTo>
                    <a:pt x="987" y="1118"/>
                  </a:lnTo>
                  <a:close/>
                  <a:moveTo>
                    <a:pt x="737" y="50"/>
                  </a:moveTo>
                  <a:lnTo>
                    <a:pt x="737" y="50"/>
                  </a:lnTo>
                  <a:lnTo>
                    <a:pt x="734" y="54"/>
                  </a:lnTo>
                  <a:lnTo>
                    <a:pt x="734" y="54"/>
                  </a:lnTo>
                  <a:lnTo>
                    <a:pt x="739" y="57"/>
                  </a:lnTo>
                  <a:lnTo>
                    <a:pt x="739" y="57"/>
                  </a:lnTo>
                  <a:lnTo>
                    <a:pt x="741" y="54"/>
                  </a:lnTo>
                  <a:lnTo>
                    <a:pt x="741" y="54"/>
                  </a:lnTo>
                  <a:lnTo>
                    <a:pt x="737" y="50"/>
                  </a:lnTo>
                  <a:lnTo>
                    <a:pt x="737" y="50"/>
                  </a:lnTo>
                  <a:close/>
                  <a:moveTo>
                    <a:pt x="735" y="546"/>
                  </a:moveTo>
                  <a:lnTo>
                    <a:pt x="735" y="546"/>
                  </a:lnTo>
                  <a:lnTo>
                    <a:pt x="731" y="549"/>
                  </a:lnTo>
                  <a:lnTo>
                    <a:pt x="731" y="549"/>
                  </a:lnTo>
                  <a:lnTo>
                    <a:pt x="735" y="551"/>
                  </a:lnTo>
                  <a:lnTo>
                    <a:pt x="735" y="551"/>
                  </a:lnTo>
                  <a:lnTo>
                    <a:pt x="738" y="550"/>
                  </a:lnTo>
                  <a:lnTo>
                    <a:pt x="738" y="550"/>
                  </a:lnTo>
                  <a:lnTo>
                    <a:pt x="735" y="546"/>
                  </a:lnTo>
                  <a:lnTo>
                    <a:pt x="735" y="546"/>
                  </a:lnTo>
                  <a:close/>
                  <a:moveTo>
                    <a:pt x="993" y="536"/>
                  </a:moveTo>
                  <a:lnTo>
                    <a:pt x="993" y="536"/>
                  </a:lnTo>
                  <a:lnTo>
                    <a:pt x="987" y="535"/>
                  </a:lnTo>
                  <a:lnTo>
                    <a:pt x="987" y="535"/>
                  </a:lnTo>
                  <a:lnTo>
                    <a:pt x="986" y="536"/>
                  </a:lnTo>
                  <a:lnTo>
                    <a:pt x="984" y="538"/>
                  </a:lnTo>
                  <a:lnTo>
                    <a:pt x="984" y="538"/>
                  </a:lnTo>
                  <a:lnTo>
                    <a:pt x="989" y="540"/>
                  </a:lnTo>
                  <a:lnTo>
                    <a:pt x="989" y="540"/>
                  </a:lnTo>
                  <a:lnTo>
                    <a:pt x="993" y="536"/>
                  </a:lnTo>
                  <a:lnTo>
                    <a:pt x="993" y="536"/>
                  </a:lnTo>
                  <a:close/>
                  <a:moveTo>
                    <a:pt x="728" y="500"/>
                  </a:moveTo>
                  <a:lnTo>
                    <a:pt x="728" y="500"/>
                  </a:lnTo>
                  <a:lnTo>
                    <a:pt x="728" y="504"/>
                  </a:lnTo>
                  <a:lnTo>
                    <a:pt x="728" y="504"/>
                  </a:lnTo>
                  <a:lnTo>
                    <a:pt x="735" y="503"/>
                  </a:lnTo>
                  <a:lnTo>
                    <a:pt x="735" y="503"/>
                  </a:lnTo>
                  <a:lnTo>
                    <a:pt x="735" y="500"/>
                  </a:lnTo>
                  <a:lnTo>
                    <a:pt x="735" y="500"/>
                  </a:lnTo>
                  <a:lnTo>
                    <a:pt x="728" y="500"/>
                  </a:lnTo>
                  <a:lnTo>
                    <a:pt x="728" y="500"/>
                  </a:lnTo>
                  <a:close/>
                  <a:moveTo>
                    <a:pt x="1200" y="671"/>
                  </a:moveTo>
                  <a:lnTo>
                    <a:pt x="1200" y="671"/>
                  </a:lnTo>
                  <a:lnTo>
                    <a:pt x="1203" y="672"/>
                  </a:lnTo>
                  <a:lnTo>
                    <a:pt x="1206" y="672"/>
                  </a:lnTo>
                  <a:lnTo>
                    <a:pt x="1206" y="672"/>
                  </a:lnTo>
                  <a:lnTo>
                    <a:pt x="1207" y="671"/>
                  </a:lnTo>
                  <a:lnTo>
                    <a:pt x="1209" y="669"/>
                  </a:lnTo>
                  <a:lnTo>
                    <a:pt x="1209" y="669"/>
                  </a:lnTo>
                  <a:lnTo>
                    <a:pt x="1207" y="668"/>
                  </a:lnTo>
                  <a:lnTo>
                    <a:pt x="1206" y="668"/>
                  </a:lnTo>
                  <a:lnTo>
                    <a:pt x="1206" y="668"/>
                  </a:lnTo>
                  <a:lnTo>
                    <a:pt x="1200" y="671"/>
                  </a:lnTo>
                  <a:lnTo>
                    <a:pt x="1200" y="671"/>
                  </a:lnTo>
                  <a:close/>
                  <a:moveTo>
                    <a:pt x="735" y="1107"/>
                  </a:moveTo>
                  <a:lnTo>
                    <a:pt x="735" y="1107"/>
                  </a:lnTo>
                  <a:lnTo>
                    <a:pt x="730" y="1105"/>
                  </a:lnTo>
                  <a:lnTo>
                    <a:pt x="730" y="1105"/>
                  </a:lnTo>
                  <a:lnTo>
                    <a:pt x="727" y="1108"/>
                  </a:lnTo>
                  <a:lnTo>
                    <a:pt x="727" y="1108"/>
                  </a:lnTo>
                  <a:lnTo>
                    <a:pt x="732" y="1109"/>
                  </a:lnTo>
                  <a:lnTo>
                    <a:pt x="732" y="1109"/>
                  </a:lnTo>
                  <a:lnTo>
                    <a:pt x="735" y="1107"/>
                  </a:lnTo>
                  <a:lnTo>
                    <a:pt x="735" y="1107"/>
                  </a:lnTo>
                  <a:close/>
                  <a:moveTo>
                    <a:pt x="724" y="810"/>
                  </a:moveTo>
                  <a:lnTo>
                    <a:pt x="724" y="810"/>
                  </a:lnTo>
                  <a:lnTo>
                    <a:pt x="721" y="812"/>
                  </a:lnTo>
                  <a:lnTo>
                    <a:pt x="720" y="813"/>
                  </a:lnTo>
                  <a:lnTo>
                    <a:pt x="720" y="813"/>
                  </a:lnTo>
                  <a:lnTo>
                    <a:pt x="720" y="816"/>
                  </a:lnTo>
                  <a:lnTo>
                    <a:pt x="723" y="817"/>
                  </a:lnTo>
                  <a:lnTo>
                    <a:pt x="723" y="817"/>
                  </a:lnTo>
                  <a:lnTo>
                    <a:pt x="724" y="816"/>
                  </a:lnTo>
                  <a:lnTo>
                    <a:pt x="727" y="815"/>
                  </a:lnTo>
                  <a:lnTo>
                    <a:pt x="727" y="815"/>
                  </a:lnTo>
                  <a:lnTo>
                    <a:pt x="725" y="813"/>
                  </a:lnTo>
                  <a:lnTo>
                    <a:pt x="724" y="810"/>
                  </a:lnTo>
                  <a:lnTo>
                    <a:pt x="724" y="810"/>
                  </a:lnTo>
                  <a:close/>
                  <a:moveTo>
                    <a:pt x="720" y="391"/>
                  </a:moveTo>
                  <a:lnTo>
                    <a:pt x="720" y="391"/>
                  </a:lnTo>
                  <a:lnTo>
                    <a:pt x="716" y="391"/>
                  </a:lnTo>
                  <a:lnTo>
                    <a:pt x="716" y="391"/>
                  </a:lnTo>
                  <a:lnTo>
                    <a:pt x="717" y="396"/>
                  </a:lnTo>
                  <a:lnTo>
                    <a:pt x="717" y="396"/>
                  </a:lnTo>
                  <a:lnTo>
                    <a:pt x="721" y="396"/>
                  </a:lnTo>
                  <a:lnTo>
                    <a:pt x="721" y="396"/>
                  </a:lnTo>
                  <a:lnTo>
                    <a:pt x="720" y="391"/>
                  </a:lnTo>
                  <a:lnTo>
                    <a:pt x="720" y="391"/>
                  </a:lnTo>
                  <a:close/>
                  <a:moveTo>
                    <a:pt x="701" y="785"/>
                  </a:moveTo>
                  <a:lnTo>
                    <a:pt x="701" y="785"/>
                  </a:lnTo>
                  <a:lnTo>
                    <a:pt x="705" y="785"/>
                  </a:lnTo>
                  <a:lnTo>
                    <a:pt x="705" y="785"/>
                  </a:lnTo>
                  <a:lnTo>
                    <a:pt x="705" y="780"/>
                  </a:lnTo>
                  <a:lnTo>
                    <a:pt x="705" y="780"/>
                  </a:lnTo>
                  <a:lnTo>
                    <a:pt x="702" y="780"/>
                  </a:lnTo>
                  <a:lnTo>
                    <a:pt x="702" y="780"/>
                  </a:lnTo>
                  <a:lnTo>
                    <a:pt x="701" y="785"/>
                  </a:lnTo>
                  <a:lnTo>
                    <a:pt x="701" y="785"/>
                  </a:lnTo>
                  <a:close/>
                  <a:moveTo>
                    <a:pt x="1357" y="335"/>
                  </a:moveTo>
                  <a:lnTo>
                    <a:pt x="1357" y="335"/>
                  </a:lnTo>
                  <a:lnTo>
                    <a:pt x="1353" y="335"/>
                  </a:lnTo>
                  <a:lnTo>
                    <a:pt x="1353" y="335"/>
                  </a:lnTo>
                  <a:lnTo>
                    <a:pt x="1354" y="341"/>
                  </a:lnTo>
                  <a:lnTo>
                    <a:pt x="1354" y="341"/>
                  </a:lnTo>
                  <a:lnTo>
                    <a:pt x="1357" y="341"/>
                  </a:lnTo>
                  <a:lnTo>
                    <a:pt x="1357" y="341"/>
                  </a:lnTo>
                  <a:lnTo>
                    <a:pt x="1357" y="335"/>
                  </a:lnTo>
                  <a:lnTo>
                    <a:pt x="1357" y="335"/>
                  </a:lnTo>
                  <a:close/>
                  <a:moveTo>
                    <a:pt x="1357" y="738"/>
                  </a:moveTo>
                  <a:lnTo>
                    <a:pt x="1357" y="738"/>
                  </a:lnTo>
                  <a:lnTo>
                    <a:pt x="1351" y="744"/>
                  </a:lnTo>
                  <a:lnTo>
                    <a:pt x="1351" y="744"/>
                  </a:lnTo>
                  <a:lnTo>
                    <a:pt x="1354" y="745"/>
                  </a:lnTo>
                  <a:lnTo>
                    <a:pt x="1355" y="747"/>
                  </a:lnTo>
                  <a:lnTo>
                    <a:pt x="1355" y="747"/>
                  </a:lnTo>
                  <a:lnTo>
                    <a:pt x="1357" y="745"/>
                  </a:lnTo>
                  <a:lnTo>
                    <a:pt x="1358" y="744"/>
                  </a:lnTo>
                  <a:lnTo>
                    <a:pt x="1358" y="744"/>
                  </a:lnTo>
                  <a:lnTo>
                    <a:pt x="1358" y="741"/>
                  </a:lnTo>
                  <a:lnTo>
                    <a:pt x="1357" y="738"/>
                  </a:lnTo>
                  <a:lnTo>
                    <a:pt x="1357" y="738"/>
                  </a:lnTo>
                  <a:close/>
                  <a:moveTo>
                    <a:pt x="977" y="53"/>
                  </a:moveTo>
                  <a:lnTo>
                    <a:pt x="977" y="53"/>
                  </a:lnTo>
                  <a:lnTo>
                    <a:pt x="973" y="56"/>
                  </a:lnTo>
                  <a:lnTo>
                    <a:pt x="973" y="56"/>
                  </a:lnTo>
                  <a:lnTo>
                    <a:pt x="975" y="59"/>
                  </a:lnTo>
                  <a:lnTo>
                    <a:pt x="977" y="60"/>
                  </a:lnTo>
                  <a:lnTo>
                    <a:pt x="977" y="60"/>
                  </a:lnTo>
                  <a:lnTo>
                    <a:pt x="979" y="59"/>
                  </a:lnTo>
                  <a:lnTo>
                    <a:pt x="980" y="57"/>
                  </a:lnTo>
                  <a:lnTo>
                    <a:pt x="980" y="57"/>
                  </a:lnTo>
                  <a:lnTo>
                    <a:pt x="980" y="54"/>
                  </a:lnTo>
                  <a:lnTo>
                    <a:pt x="977" y="53"/>
                  </a:lnTo>
                  <a:lnTo>
                    <a:pt x="977" y="53"/>
                  </a:lnTo>
                  <a:close/>
                  <a:moveTo>
                    <a:pt x="674" y="567"/>
                  </a:moveTo>
                  <a:lnTo>
                    <a:pt x="674" y="567"/>
                  </a:lnTo>
                  <a:lnTo>
                    <a:pt x="674" y="569"/>
                  </a:lnTo>
                  <a:lnTo>
                    <a:pt x="674" y="569"/>
                  </a:lnTo>
                  <a:lnTo>
                    <a:pt x="683" y="569"/>
                  </a:lnTo>
                  <a:lnTo>
                    <a:pt x="683" y="569"/>
                  </a:lnTo>
                  <a:lnTo>
                    <a:pt x="683" y="567"/>
                  </a:lnTo>
                  <a:lnTo>
                    <a:pt x="683" y="567"/>
                  </a:lnTo>
                  <a:lnTo>
                    <a:pt x="674" y="567"/>
                  </a:lnTo>
                  <a:lnTo>
                    <a:pt x="674" y="567"/>
                  </a:lnTo>
                  <a:close/>
                  <a:moveTo>
                    <a:pt x="666" y="586"/>
                  </a:moveTo>
                  <a:lnTo>
                    <a:pt x="666" y="586"/>
                  </a:lnTo>
                  <a:lnTo>
                    <a:pt x="669" y="587"/>
                  </a:lnTo>
                  <a:lnTo>
                    <a:pt x="669" y="587"/>
                  </a:lnTo>
                  <a:lnTo>
                    <a:pt x="671" y="581"/>
                  </a:lnTo>
                  <a:lnTo>
                    <a:pt x="671" y="581"/>
                  </a:lnTo>
                  <a:lnTo>
                    <a:pt x="667" y="579"/>
                  </a:lnTo>
                  <a:lnTo>
                    <a:pt x="667" y="579"/>
                  </a:lnTo>
                  <a:lnTo>
                    <a:pt x="666" y="586"/>
                  </a:lnTo>
                  <a:lnTo>
                    <a:pt x="666" y="586"/>
                  </a:lnTo>
                  <a:close/>
                  <a:moveTo>
                    <a:pt x="2021" y="1118"/>
                  </a:moveTo>
                  <a:lnTo>
                    <a:pt x="2021" y="1118"/>
                  </a:lnTo>
                  <a:lnTo>
                    <a:pt x="2017" y="1115"/>
                  </a:lnTo>
                  <a:lnTo>
                    <a:pt x="2016" y="1114"/>
                  </a:lnTo>
                  <a:lnTo>
                    <a:pt x="2016" y="1114"/>
                  </a:lnTo>
                  <a:lnTo>
                    <a:pt x="2013" y="1115"/>
                  </a:lnTo>
                  <a:lnTo>
                    <a:pt x="2012" y="1116"/>
                  </a:lnTo>
                  <a:lnTo>
                    <a:pt x="2012" y="1116"/>
                  </a:lnTo>
                  <a:lnTo>
                    <a:pt x="2014" y="1119"/>
                  </a:lnTo>
                  <a:lnTo>
                    <a:pt x="2014" y="1119"/>
                  </a:lnTo>
                  <a:lnTo>
                    <a:pt x="2021" y="1118"/>
                  </a:lnTo>
                  <a:lnTo>
                    <a:pt x="2021" y="1118"/>
                  </a:lnTo>
                  <a:close/>
                  <a:moveTo>
                    <a:pt x="659" y="360"/>
                  </a:moveTo>
                  <a:lnTo>
                    <a:pt x="659" y="360"/>
                  </a:lnTo>
                  <a:lnTo>
                    <a:pt x="656" y="363"/>
                  </a:lnTo>
                  <a:lnTo>
                    <a:pt x="655" y="365"/>
                  </a:lnTo>
                  <a:lnTo>
                    <a:pt x="655" y="365"/>
                  </a:lnTo>
                  <a:lnTo>
                    <a:pt x="655" y="367"/>
                  </a:lnTo>
                  <a:lnTo>
                    <a:pt x="656" y="369"/>
                  </a:lnTo>
                  <a:lnTo>
                    <a:pt x="656" y="369"/>
                  </a:lnTo>
                  <a:lnTo>
                    <a:pt x="659" y="367"/>
                  </a:lnTo>
                  <a:lnTo>
                    <a:pt x="660" y="366"/>
                  </a:lnTo>
                  <a:lnTo>
                    <a:pt x="660" y="366"/>
                  </a:lnTo>
                  <a:lnTo>
                    <a:pt x="660" y="365"/>
                  </a:lnTo>
                  <a:lnTo>
                    <a:pt x="659" y="360"/>
                  </a:lnTo>
                  <a:lnTo>
                    <a:pt x="659" y="360"/>
                  </a:lnTo>
                  <a:close/>
                  <a:moveTo>
                    <a:pt x="649" y="689"/>
                  </a:moveTo>
                  <a:lnTo>
                    <a:pt x="649" y="689"/>
                  </a:lnTo>
                  <a:lnTo>
                    <a:pt x="647" y="691"/>
                  </a:lnTo>
                  <a:lnTo>
                    <a:pt x="647" y="691"/>
                  </a:lnTo>
                  <a:lnTo>
                    <a:pt x="649" y="694"/>
                  </a:lnTo>
                  <a:lnTo>
                    <a:pt x="649" y="694"/>
                  </a:lnTo>
                  <a:lnTo>
                    <a:pt x="653" y="691"/>
                  </a:lnTo>
                  <a:lnTo>
                    <a:pt x="653" y="691"/>
                  </a:lnTo>
                  <a:lnTo>
                    <a:pt x="649" y="689"/>
                  </a:lnTo>
                  <a:lnTo>
                    <a:pt x="649" y="689"/>
                  </a:lnTo>
                  <a:close/>
                  <a:moveTo>
                    <a:pt x="638" y="381"/>
                  </a:moveTo>
                  <a:lnTo>
                    <a:pt x="638" y="381"/>
                  </a:lnTo>
                  <a:lnTo>
                    <a:pt x="635" y="383"/>
                  </a:lnTo>
                  <a:lnTo>
                    <a:pt x="635" y="384"/>
                  </a:lnTo>
                  <a:lnTo>
                    <a:pt x="635" y="384"/>
                  </a:lnTo>
                  <a:lnTo>
                    <a:pt x="637" y="385"/>
                  </a:lnTo>
                  <a:lnTo>
                    <a:pt x="638" y="387"/>
                  </a:lnTo>
                  <a:lnTo>
                    <a:pt x="638" y="387"/>
                  </a:lnTo>
                  <a:lnTo>
                    <a:pt x="641" y="385"/>
                  </a:lnTo>
                  <a:lnTo>
                    <a:pt x="641" y="385"/>
                  </a:lnTo>
                  <a:lnTo>
                    <a:pt x="638" y="381"/>
                  </a:lnTo>
                  <a:lnTo>
                    <a:pt x="638" y="381"/>
                  </a:lnTo>
                  <a:close/>
                  <a:moveTo>
                    <a:pt x="630" y="967"/>
                  </a:moveTo>
                  <a:lnTo>
                    <a:pt x="630" y="967"/>
                  </a:lnTo>
                  <a:lnTo>
                    <a:pt x="633" y="968"/>
                  </a:lnTo>
                  <a:lnTo>
                    <a:pt x="635" y="968"/>
                  </a:lnTo>
                  <a:lnTo>
                    <a:pt x="635" y="968"/>
                  </a:lnTo>
                  <a:lnTo>
                    <a:pt x="637" y="967"/>
                  </a:lnTo>
                  <a:lnTo>
                    <a:pt x="638" y="965"/>
                  </a:lnTo>
                  <a:lnTo>
                    <a:pt x="638" y="965"/>
                  </a:lnTo>
                  <a:lnTo>
                    <a:pt x="635" y="964"/>
                  </a:lnTo>
                  <a:lnTo>
                    <a:pt x="635" y="964"/>
                  </a:lnTo>
                  <a:lnTo>
                    <a:pt x="630" y="967"/>
                  </a:lnTo>
                  <a:lnTo>
                    <a:pt x="630" y="967"/>
                  </a:lnTo>
                  <a:close/>
                  <a:moveTo>
                    <a:pt x="623" y="196"/>
                  </a:moveTo>
                  <a:lnTo>
                    <a:pt x="623" y="196"/>
                  </a:lnTo>
                  <a:lnTo>
                    <a:pt x="620" y="191"/>
                  </a:lnTo>
                  <a:lnTo>
                    <a:pt x="620" y="191"/>
                  </a:lnTo>
                  <a:lnTo>
                    <a:pt x="613" y="193"/>
                  </a:lnTo>
                  <a:lnTo>
                    <a:pt x="613" y="193"/>
                  </a:lnTo>
                  <a:lnTo>
                    <a:pt x="613" y="196"/>
                  </a:lnTo>
                  <a:lnTo>
                    <a:pt x="613" y="196"/>
                  </a:lnTo>
                  <a:lnTo>
                    <a:pt x="623" y="196"/>
                  </a:lnTo>
                  <a:lnTo>
                    <a:pt x="623" y="196"/>
                  </a:lnTo>
                  <a:close/>
                  <a:moveTo>
                    <a:pt x="973" y="873"/>
                  </a:moveTo>
                  <a:lnTo>
                    <a:pt x="973" y="873"/>
                  </a:lnTo>
                  <a:lnTo>
                    <a:pt x="972" y="875"/>
                  </a:lnTo>
                  <a:lnTo>
                    <a:pt x="971" y="877"/>
                  </a:lnTo>
                  <a:lnTo>
                    <a:pt x="971" y="877"/>
                  </a:lnTo>
                  <a:lnTo>
                    <a:pt x="971" y="880"/>
                  </a:lnTo>
                  <a:lnTo>
                    <a:pt x="972" y="881"/>
                  </a:lnTo>
                  <a:lnTo>
                    <a:pt x="972" y="881"/>
                  </a:lnTo>
                  <a:lnTo>
                    <a:pt x="975" y="880"/>
                  </a:lnTo>
                  <a:lnTo>
                    <a:pt x="976" y="878"/>
                  </a:lnTo>
                  <a:lnTo>
                    <a:pt x="976" y="878"/>
                  </a:lnTo>
                  <a:lnTo>
                    <a:pt x="975" y="875"/>
                  </a:lnTo>
                  <a:lnTo>
                    <a:pt x="973" y="873"/>
                  </a:lnTo>
                  <a:lnTo>
                    <a:pt x="973" y="873"/>
                  </a:lnTo>
                  <a:close/>
                  <a:moveTo>
                    <a:pt x="605" y="376"/>
                  </a:moveTo>
                  <a:lnTo>
                    <a:pt x="605" y="376"/>
                  </a:lnTo>
                  <a:lnTo>
                    <a:pt x="611" y="378"/>
                  </a:lnTo>
                  <a:lnTo>
                    <a:pt x="611" y="378"/>
                  </a:lnTo>
                  <a:lnTo>
                    <a:pt x="612" y="377"/>
                  </a:lnTo>
                  <a:lnTo>
                    <a:pt x="613" y="376"/>
                  </a:lnTo>
                  <a:lnTo>
                    <a:pt x="613" y="376"/>
                  </a:lnTo>
                  <a:lnTo>
                    <a:pt x="611" y="373"/>
                  </a:lnTo>
                  <a:lnTo>
                    <a:pt x="611" y="373"/>
                  </a:lnTo>
                  <a:lnTo>
                    <a:pt x="605" y="376"/>
                  </a:lnTo>
                  <a:lnTo>
                    <a:pt x="605" y="376"/>
                  </a:lnTo>
                  <a:close/>
                  <a:moveTo>
                    <a:pt x="598" y="100"/>
                  </a:moveTo>
                  <a:lnTo>
                    <a:pt x="598" y="100"/>
                  </a:lnTo>
                  <a:lnTo>
                    <a:pt x="599" y="104"/>
                  </a:lnTo>
                  <a:lnTo>
                    <a:pt x="599" y="104"/>
                  </a:lnTo>
                  <a:lnTo>
                    <a:pt x="606" y="103"/>
                  </a:lnTo>
                  <a:lnTo>
                    <a:pt x="606" y="103"/>
                  </a:lnTo>
                  <a:lnTo>
                    <a:pt x="606" y="100"/>
                  </a:lnTo>
                  <a:lnTo>
                    <a:pt x="606" y="100"/>
                  </a:lnTo>
                  <a:lnTo>
                    <a:pt x="598" y="100"/>
                  </a:lnTo>
                  <a:lnTo>
                    <a:pt x="598" y="100"/>
                  </a:lnTo>
                  <a:close/>
                  <a:moveTo>
                    <a:pt x="966" y="70"/>
                  </a:moveTo>
                  <a:lnTo>
                    <a:pt x="966" y="70"/>
                  </a:lnTo>
                  <a:lnTo>
                    <a:pt x="969" y="71"/>
                  </a:lnTo>
                  <a:lnTo>
                    <a:pt x="972" y="71"/>
                  </a:lnTo>
                  <a:lnTo>
                    <a:pt x="972" y="71"/>
                  </a:lnTo>
                  <a:lnTo>
                    <a:pt x="975" y="71"/>
                  </a:lnTo>
                  <a:lnTo>
                    <a:pt x="976" y="68"/>
                  </a:lnTo>
                  <a:lnTo>
                    <a:pt x="976" y="68"/>
                  </a:lnTo>
                  <a:lnTo>
                    <a:pt x="973" y="67"/>
                  </a:lnTo>
                  <a:lnTo>
                    <a:pt x="972" y="67"/>
                  </a:lnTo>
                  <a:lnTo>
                    <a:pt x="972" y="67"/>
                  </a:lnTo>
                  <a:lnTo>
                    <a:pt x="969" y="67"/>
                  </a:lnTo>
                  <a:lnTo>
                    <a:pt x="966" y="70"/>
                  </a:lnTo>
                  <a:lnTo>
                    <a:pt x="966" y="70"/>
                  </a:lnTo>
                  <a:close/>
                  <a:moveTo>
                    <a:pt x="587" y="194"/>
                  </a:moveTo>
                  <a:lnTo>
                    <a:pt x="587" y="194"/>
                  </a:lnTo>
                  <a:lnTo>
                    <a:pt x="588" y="198"/>
                  </a:lnTo>
                  <a:lnTo>
                    <a:pt x="588" y="198"/>
                  </a:lnTo>
                  <a:lnTo>
                    <a:pt x="595" y="197"/>
                  </a:lnTo>
                  <a:lnTo>
                    <a:pt x="595" y="197"/>
                  </a:lnTo>
                  <a:lnTo>
                    <a:pt x="595" y="194"/>
                  </a:lnTo>
                  <a:lnTo>
                    <a:pt x="595" y="194"/>
                  </a:lnTo>
                  <a:lnTo>
                    <a:pt x="587" y="194"/>
                  </a:lnTo>
                  <a:lnTo>
                    <a:pt x="587" y="194"/>
                  </a:lnTo>
                  <a:close/>
                  <a:moveTo>
                    <a:pt x="566" y="417"/>
                  </a:moveTo>
                  <a:lnTo>
                    <a:pt x="566" y="417"/>
                  </a:lnTo>
                  <a:lnTo>
                    <a:pt x="563" y="421"/>
                  </a:lnTo>
                  <a:lnTo>
                    <a:pt x="563" y="421"/>
                  </a:lnTo>
                  <a:lnTo>
                    <a:pt x="565" y="423"/>
                  </a:lnTo>
                  <a:lnTo>
                    <a:pt x="566" y="424"/>
                  </a:lnTo>
                  <a:lnTo>
                    <a:pt x="566" y="424"/>
                  </a:lnTo>
                  <a:lnTo>
                    <a:pt x="570" y="421"/>
                  </a:lnTo>
                  <a:lnTo>
                    <a:pt x="570" y="421"/>
                  </a:lnTo>
                  <a:lnTo>
                    <a:pt x="566" y="417"/>
                  </a:lnTo>
                  <a:lnTo>
                    <a:pt x="566" y="417"/>
                  </a:lnTo>
                  <a:close/>
                  <a:moveTo>
                    <a:pt x="543" y="819"/>
                  </a:moveTo>
                  <a:lnTo>
                    <a:pt x="543" y="819"/>
                  </a:lnTo>
                  <a:lnTo>
                    <a:pt x="544" y="823"/>
                  </a:lnTo>
                  <a:lnTo>
                    <a:pt x="544" y="823"/>
                  </a:lnTo>
                  <a:lnTo>
                    <a:pt x="551" y="820"/>
                  </a:lnTo>
                  <a:lnTo>
                    <a:pt x="551" y="820"/>
                  </a:lnTo>
                  <a:lnTo>
                    <a:pt x="550" y="817"/>
                  </a:lnTo>
                  <a:lnTo>
                    <a:pt x="550" y="817"/>
                  </a:lnTo>
                  <a:lnTo>
                    <a:pt x="543" y="819"/>
                  </a:lnTo>
                  <a:lnTo>
                    <a:pt x="543" y="819"/>
                  </a:lnTo>
                  <a:close/>
                  <a:moveTo>
                    <a:pt x="532" y="453"/>
                  </a:moveTo>
                  <a:lnTo>
                    <a:pt x="532" y="453"/>
                  </a:lnTo>
                  <a:lnTo>
                    <a:pt x="534" y="456"/>
                  </a:lnTo>
                  <a:lnTo>
                    <a:pt x="536" y="457"/>
                  </a:lnTo>
                  <a:lnTo>
                    <a:pt x="536" y="457"/>
                  </a:lnTo>
                  <a:lnTo>
                    <a:pt x="539" y="456"/>
                  </a:lnTo>
                  <a:lnTo>
                    <a:pt x="540" y="455"/>
                  </a:lnTo>
                  <a:lnTo>
                    <a:pt x="540" y="455"/>
                  </a:lnTo>
                  <a:lnTo>
                    <a:pt x="539" y="453"/>
                  </a:lnTo>
                  <a:lnTo>
                    <a:pt x="537" y="452"/>
                  </a:lnTo>
                  <a:lnTo>
                    <a:pt x="537" y="452"/>
                  </a:lnTo>
                  <a:lnTo>
                    <a:pt x="536" y="452"/>
                  </a:lnTo>
                  <a:lnTo>
                    <a:pt x="532" y="453"/>
                  </a:lnTo>
                  <a:lnTo>
                    <a:pt x="532" y="453"/>
                  </a:lnTo>
                  <a:close/>
                  <a:moveTo>
                    <a:pt x="1454" y="917"/>
                  </a:moveTo>
                  <a:lnTo>
                    <a:pt x="1454" y="917"/>
                  </a:lnTo>
                  <a:lnTo>
                    <a:pt x="1451" y="914"/>
                  </a:lnTo>
                  <a:lnTo>
                    <a:pt x="1450" y="914"/>
                  </a:lnTo>
                  <a:lnTo>
                    <a:pt x="1450" y="914"/>
                  </a:lnTo>
                  <a:lnTo>
                    <a:pt x="1447" y="914"/>
                  </a:lnTo>
                  <a:lnTo>
                    <a:pt x="1445" y="917"/>
                  </a:lnTo>
                  <a:lnTo>
                    <a:pt x="1445" y="917"/>
                  </a:lnTo>
                  <a:lnTo>
                    <a:pt x="1447" y="918"/>
                  </a:lnTo>
                  <a:lnTo>
                    <a:pt x="1448" y="920"/>
                  </a:lnTo>
                  <a:lnTo>
                    <a:pt x="1448" y="920"/>
                  </a:lnTo>
                  <a:lnTo>
                    <a:pt x="1451" y="918"/>
                  </a:lnTo>
                  <a:lnTo>
                    <a:pt x="1454" y="917"/>
                  </a:lnTo>
                  <a:lnTo>
                    <a:pt x="1454" y="917"/>
                  </a:lnTo>
                  <a:close/>
                  <a:moveTo>
                    <a:pt x="541" y="612"/>
                  </a:moveTo>
                  <a:lnTo>
                    <a:pt x="541" y="612"/>
                  </a:lnTo>
                  <a:lnTo>
                    <a:pt x="537" y="610"/>
                  </a:lnTo>
                  <a:lnTo>
                    <a:pt x="537" y="610"/>
                  </a:lnTo>
                  <a:lnTo>
                    <a:pt x="536" y="611"/>
                  </a:lnTo>
                  <a:lnTo>
                    <a:pt x="534" y="612"/>
                  </a:lnTo>
                  <a:lnTo>
                    <a:pt x="534" y="612"/>
                  </a:lnTo>
                  <a:lnTo>
                    <a:pt x="537" y="617"/>
                  </a:lnTo>
                  <a:lnTo>
                    <a:pt x="537" y="617"/>
                  </a:lnTo>
                  <a:lnTo>
                    <a:pt x="541" y="612"/>
                  </a:lnTo>
                  <a:lnTo>
                    <a:pt x="541" y="612"/>
                  </a:lnTo>
                  <a:close/>
                  <a:moveTo>
                    <a:pt x="518" y="283"/>
                  </a:moveTo>
                  <a:lnTo>
                    <a:pt x="518" y="283"/>
                  </a:lnTo>
                  <a:lnTo>
                    <a:pt x="523" y="286"/>
                  </a:lnTo>
                  <a:lnTo>
                    <a:pt x="523" y="286"/>
                  </a:lnTo>
                  <a:lnTo>
                    <a:pt x="525" y="286"/>
                  </a:lnTo>
                  <a:lnTo>
                    <a:pt x="525" y="284"/>
                  </a:lnTo>
                  <a:lnTo>
                    <a:pt x="525" y="284"/>
                  </a:lnTo>
                  <a:lnTo>
                    <a:pt x="523" y="280"/>
                  </a:lnTo>
                  <a:lnTo>
                    <a:pt x="523" y="280"/>
                  </a:lnTo>
                  <a:lnTo>
                    <a:pt x="518" y="283"/>
                  </a:lnTo>
                  <a:lnTo>
                    <a:pt x="518" y="283"/>
                  </a:lnTo>
                  <a:close/>
                  <a:moveTo>
                    <a:pt x="498" y="349"/>
                  </a:moveTo>
                  <a:lnTo>
                    <a:pt x="498" y="349"/>
                  </a:lnTo>
                  <a:lnTo>
                    <a:pt x="497" y="352"/>
                  </a:lnTo>
                  <a:lnTo>
                    <a:pt x="497" y="355"/>
                  </a:lnTo>
                  <a:lnTo>
                    <a:pt x="497" y="355"/>
                  </a:lnTo>
                  <a:lnTo>
                    <a:pt x="498" y="356"/>
                  </a:lnTo>
                  <a:lnTo>
                    <a:pt x="500" y="356"/>
                  </a:lnTo>
                  <a:lnTo>
                    <a:pt x="500" y="356"/>
                  </a:lnTo>
                  <a:lnTo>
                    <a:pt x="504" y="353"/>
                  </a:lnTo>
                  <a:lnTo>
                    <a:pt x="504" y="353"/>
                  </a:lnTo>
                  <a:lnTo>
                    <a:pt x="498" y="349"/>
                  </a:lnTo>
                  <a:lnTo>
                    <a:pt x="498" y="349"/>
                  </a:lnTo>
                  <a:close/>
                  <a:moveTo>
                    <a:pt x="1466" y="43"/>
                  </a:moveTo>
                  <a:lnTo>
                    <a:pt x="1466" y="43"/>
                  </a:lnTo>
                  <a:lnTo>
                    <a:pt x="1472" y="46"/>
                  </a:lnTo>
                  <a:lnTo>
                    <a:pt x="1472" y="46"/>
                  </a:lnTo>
                  <a:lnTo>
                    <a:pt x="1474" y="43"/>
                  </a:lnTo>
                  <a:lnTo>
                    <a:pt x="1474" y="43"/>
                  </a:lnTo>
                  <a:lnTo>
                    <a:pt x="1472" y="42"/>
                  </a:lnTo>
                  <a:lnTo>
                    <a:pt x="1472" y="42"/>
                  </a:lnTo>
                  <a:lnTo>
                    <a:pt x="1466" y="43"/>
                  </a:lnTo>
                  <a:lnTo>
                    <a:pt x="1466" y="43"/>
                  </a:lnTo>
                  <a:close/>
                  <a:moveTo>
                    <a:pt x="480" y="536"/>
                  </a:moveTo>
                  <a:lnTo>
                    <a:pt x="480" y="536"/>
                  </a:lnTo>
                  <a:lnTo>
                    <a:pt x="479" y="540"/>
                  </a:lnTo>
                  <a:lnTo>
                    <a:pt x="478" y="543"/>
                  </a:lnTo>
                  <a:lnTo>
                    <a:pt x="478" y="543"/>
                  </a:lnTo>
                  <a:lnTo>
                    <a:pt x="479" y="545"/>
                  </a:lnTo>
                  <a:lnTo>
                    <a:pt x="482" y="546"/>
                  </a:lnTo>
                  <a:lnTo>
                    <a:pt x="482" y="546"/>
                  </a:lnTo>
                  <a:lnTo>
                    <a:pt x="483" y="543"/>
                  </a:lnTo>
                  <a:lnTo>
                    <a:pt x="485" y="542"/>
                  </a:lnTo>
                  <a:lnTo>
                    <a:pt x="485" y="542"/>
                  </a:lnTo>
                  <a:lnTo>
                    <a:pt x="483" y="539"/>
                  </a:lnTo>
                  <a:lnTo>
                    <a:pt x="480" y="536"/>
                  </a:lnTo>
                  <a:lnTo>
                    <a:pt x="480" y="536"/>
                  </a:lnTo>
                  <a:close/>
                  <a:moveTo>
                    <a:pt x="465" y="107"/>
                  </a:moveTo>
                  <a:lnTo>
                    <a:pt x="465" y="107"/>
                  </a:lnTo>
                  <a:lnTo>
                    <a:pt x="462" y="108"/>
                  </a:lnTo>
                  <a:lnTo>
                    <a:pt x="462" y="108"/>
                  </a:lnTo>
                  <a:lnTo>
                    <a:pt x="465" y="111"/>
                  </a:lnTo>
                  <a:lnTo>
                    <a:pt x="465" y="111"/>
                  </a:lnTo>
                  <a:lnTo>
                    <a:pt x="468" y="108"/>
                  </a:lnTo>
                  <a:lnTo>
                    <a:pt x="468" y="108"/>
                  </a:lnTo>
                  <a:lnTo>
                    <a:pt x="465" y="107"/>
                  </a:lnTo>
                  <a:lnTo>
                    <a:pt x="465" y="107"/>
                  </a:lnTo>
                  <a:close/>
                  <a:moveTo>
                    <a:pt x="465" y="754"/>
                  </a:moveTo>
                  <a:lnTo>
                    <a:pt x="465" y="754"/>
                  </a:lnTo>
                  <a:lnTo>
                    <a:pt x="467" y="752"/>
                  </a:lnTo>
                  <a:lnTo>
                    <a:pt x="467" y="752"/>
                  </a:lnTo>
                  <a:lnTo>
                    <a:pt x="460" y="749"/>
                  </a:lnTo>
                  <a:lnTo>
                    <a:pt x="460" y="749"/>
                  </a:lnTo>
                  <a:lnTo>
                    <a:pt x="458" y="754"/>
                  </a:lnTo>
                  <a:lnTo>
                    <a:pt x="458" y="754"/>
                  </a:lnTo>
                  <a:lnTo>
                    <a:pt x="465" y="754"/>
                  </a:lnTo>
                  <a:lnTo>
                    <a:pt x="465" y="754"/>
                  </a:lnTo>
                  <a:close/>
                  <a:moveTo>
                    <a:pt x="449" y="986"/>
                  </a:moveTo>
                  <a:lnTo>
                    <a:pt x="449" y="986"/>
                  </a:lnTo>
                  <a:lnTo>
                    <a:pt x="451" y="989"/>
                  </a:lnTo>
                  <a:lnTo>
                    <a:pt x="453" y="989"/>
                  </a:lnTo>
                  <a:lnTo>
                    <a:pt x="453" y="989"/>
                  </a:lnTo>
                  <a:lnTo>
                    <a:pt x="455" y="988"/>
                  </a:lnTo>
                  <a:lnTo>
                    <a:pt x="458" y="986"/>
                  </a:lnTo>
                  <a:lnTo>
                    <a:pt x="458" y="986"/>
                  </a:lnTo>
                  <a:lnTo>
                    <a:pt x="455" y="985"/>
                  </a:lnTo>
                  <a:lnTo>
                    <a:pt x="454" y="983"/>
                  </a:lnTo>
                  <a:lnTo>
                    <a:pt x="454" y="983"/>
                  </a:lnTo>
                  <a:lnTo>
                    <a:pt x="451" y="985"/>
                  </a:lnTo>
                  <a:lnTo>
                    <a:pt x="449" y="986"/>
                  </a:lnTo>
                  <a:lnTo>
                    <a:pt x="449" y="986"/>
                  </a:lnTo>
                  <a:close/>
                  <a:moveTo>
                    <a:pt x="1501" y="509"/>
                  </a:moveTo>
                  <a:lnTo>
                    <a:pt x="1501" y="509"/>
                  </a:lnTo>
                  <a:lnTo>
                    <a:pt x="1502" y="506"/>
                  </a:lnTo>
                  <a:lnTo>
                    <a:pt x="1502" y="506"/>
                  </a:lnTo>
                  <a:lnTo>
                    <a:pt x="1494" y="504"/>
                  </a:lnTo>
                  <a:lnTo>
                    <a:pt x="1494" y="504"/>
                  </a:lnTo>
                  <a:lnTo>
                    <a:pt x="1494" y="507"/>
                  </a:lnTo>
                  <a:lnTo>
                    <a:pt x="1494" y="507"/>
                  </a:lnTo>
                  <a:lnTo>
                    <a:pt x="1501" y="509"/>
                  </a:lnTo>
                  <a:lnTo>
                    <a:pt x="1501" y="509"/>
                  </a:lnTo>
                  <a:close/>
                  <a:moveTo>
                    <a:pt x="450" y="388"/>
                  </a:moveTo>
                  <a:lnTo>
                    <a:pt x="450" y="388"/>
                  </a:lnTo>
                  <a:lnTo>
                    <a:pt x="446" y="388"/>
                  </a:lnTo>
                  <a:lnTo>
                    <a:pt x="446" y="388"/>
                  </a:lnTo>
                  <a:lnTo>
                    <a:pt x="444" y="394"/>
                  </a:lnTo>
                  <a:lnTo>
                    <a:pt x="444" y="394"/>
                  </a:lnTo>
                  <a:lnTo>
                    <a:pt x="447" y="394"/>
                  </a:lnTo>
                  <a:lnTo>
                    <a:pt x="447" y="394"/>
                  </a:lnTo>
                  <a:lnTo>
                    <a:pt x="450" y="388"/>
                  </a:lnTo>
                  <a:lnTo>
                    <a:pt x="450" y="388"/>
                  </a:lnTo>
                  <a:close/>
                  <a:moveTo>
                    <a:pt x="439" y="492"/>
                  </a:moveTo>
                  <a:lnTo>
                    <a:pt x="439" y="492"/>
                  </a:lnTo>
                  <a:lnTo>
                    <a:pt x="435" y="488"/>
                  </a:lnTo>
                  <a:lnTo>
                    <a:pt x="435" y="488"/>
                  </a:lnTo>
                  <a:lnTo>
                    <a:pt x="432" y="491"/>
                  </a:lnTo>
                  <a:lnTo>
                    <a:pt x="432" y="491"/>
                  </a:lnTo>
                  <a:lnTo>
                    <a:pt x="435" y="493"/>
                  </a:lnTo>
                  <a:lnTo>
                    <a:pt x="435" y="493"/>
                  </a:lnTo>
                  <a:lnTo>
                    <a:pt x="439" y="492"/>
                  </a:lnTo>
                  <a:lnTo>
                    <a:pt x="439" y="492"/>
                  </a:lnTo>
                  <a:close/>
                  <a:moveTo>
                    <a:pt x="431" y="225"/>
                  </a:moveTo>
                  <a:lnTo>
                    <a:pt x="431" y="225"/>
                  </a:lnTo>
                  <a:lnTo>
                    <a:pt x="426" y="225"/>
                  </a:lnTo>
                  <a:lnTo>
                    <a:pt x="426" y="225"/>
                  </a:lnTo>
                  <a:lnTo>
                    <a:pt x="426" y="232"/>
                  </a:lnTo>
                  <a:lnTo>
                    <a:pt x="426" y="232"/>
                  </a:lnTo>
                  <a:lnTo>
                    <a:pt x="429" y="232"/>
                  </a:lnTo>
                  <a:lnTo>
                    <a:pt x="429" y="232"/>
                  </a:lnTo>
                  <a:lnTo>
                    <a:pt x="431" y="225"/>
                  </a:lnTo>
                  <a:lnTo>
                    <a:pt x="431" y="225"/>
                  </a:lnTo>
                  <a:close/>
                  <a:moveTo>
                    <a:pt x="1177" y="774"/>
                  </a:moveTo>
                  <a:lnTo>
                    <a:pt x="1177" y="774"/>
                  </a:lnTo>
                  <a:lnTo>
                    <a:pt x="1180" y="776"/>
                  </a:lnTo>
                  <a:lnTo>
                    <a:pt x="1182" y="777"/>
                  </a:lnTo>
                  <a:lnTo>
                    <a:pt x="1182" y="777"/>
                  </a:lnTo>
                  <a:lnTo>
                    <a:pt x="1184" y="776"/>
                  </a:lnTo>
                  <a:lnTo>
                    <a:pt x="1185" y="774"/>
                  </a:lnTo>
                  <a:lnTo>
                    <a:pt x="1185" y="774"/>
                  </a:lnTo>
                  <a:lnTo>
                    <a:pt x="1184" y="773"/>
                  </a:lnTo>
                  <a:lnTo>
                    <a:pt x="1181" y="772"/>
                  </a:lnTo>
                  <a:lnTo>
                    <a:pt x="1181" y="772"/>
                  </a:lnTo>
                  <a:lnTo>
                    <a:pt x="1180" y="772"/>
                  </a:lnTo>
                  <a:lnTo>
                    <a:pt x="1177" y="774"/>
                  </a:lnTo>
                  <a:lnTo>
                    <a:pt x="1177" y="774"/>
                  </a:lnTo>
                  <a:close/>
                  <a:moveTo>
                    <a:pt x="407" y="171"/>
                  </a:moveTo>
                  <a:lnTo>
                    <a:pt x="407" y="171"/>
                  </a:lnTo>
                  <a:lnTo>
                    <a:pt x="403" y="175"/>
                  </a:lnTo>
                  <a:lnTo>
                    <a:pt x="403" y="175"/>
                  </a:lnTo>
                  <a:lnTo>
                    <a:pt x="406" y="178"/>
                  </a:lnTo>
                  <a:lnTo>
                    <a:pt x="406" y="178"/>
                  </a:lnTo>
                  <a:lnTo>
                    <a:pt x="410" y="175"/>
                  </a:lnTo>
                  <a:lnTo>
                    <a:pt x="410" y="175"/>
                  </a:lnTo>
                  <a:lnTo>
                    <a:pt x="407" y="171"/>
                  </a:lnTo>
                  <a:lnTo>
                    <a:pt x="407" y="171"/>
                  </a:lnTo>
                  <a:close/>
                  <a:moveTo>
                    <a:pt x="410" y="398"/>
                  </a:moveTo>
                  <a:lnTo>
                    <a:pt x="410" y="398"/>
                  </a:lnTo>
                  <a:lnTo>
                    <a:pt x="410" y="395"/>
                  </a:lnTo>
                  <a:lnTo>
                    <a:pt x="410" y="395"/>
                  </a:lnTo>
                  <a:lnTo>
                    <a:pt x="403" y="395"/>
                  </a:lnTo>
                  <a:lnTo>
                    <a:pt x="403" y="395"/>
                  </a:lnTo>
                  <a:lnTo>
                    <a:pt x="403" y="398"/>
                  </a:lnTo>
                  <a:lnTo>
                    <a:pt x="403" y="398"/>
                  </a:lnTo>
                  <a:lnTo>
                    <a:pt x="410" y="398"/>
                  </a:lnTo>
                  <a:lnTo>
                    <a:pt x="410" y="398"/>
                  </a:lnTo>
                  <a:close/>
                  <a:moveTo>
                    <a:pt x="404" y="212"/>
                  </a:moveTo>
                  <a:lnTo>
                    <a:pt x="404" y="212"/>
                  </a:lnTo>
                  <a:lnTo>
                    <a:pt x="401" y="212"/>
                  </a:lnTo>
                  <a:lnTo>
                    <a:pt x="401" y="212"/>
                  </a:lnTo>
                  <a:lnTo>
                    <a:pt x="401" y="218"/>
                  </a:lnTo>
                  <a:lnTo>
                    <a:pt x="401" y="218"/>
                  </a:lnTo>
                  <a:lnTo>
                    <a:pt x="404" y="219"/>
                  </a:lnTo>
                  <a:lnTo>
                    <a:pt x="404" y="219"/>
                  </a:lnTo>
                  <a:lnTo>
                    <a:pt x="404" y="212"/>
                  </a:lnTo>
                  <a:lnTo>
                    <a:pt x="404" y="212"/>
                  </a:lnTo>
                  <a:close/>
                  <a:moveTo>
                    <a:pt x="1184" y="269"/>
                  </a:moveTo>
                  <a:lnTo>
                    <a:pt x="1184" y="269"/>
                  </a:lnTo>
                  <a:lnTo>
                    <a:pt x="1182" y="266"/>
                  </a:lnTo>
                  <a:lnTo>
                    <a:pt x="1182" y="266"/>
                  </a:lnTo>
                  <a:lnTo>
                    <a:pt x="1175" y="269"/>
                  </a:lnTo>
                  <a:lnTo>
                    <a:pt x="1175" y="269"/>
                  </a:lnTo>
                  <a:lnTo>
                    <a:pt x="1177" y="272"/>
                  </a:lnTo>
                  <a:lnTo>
                    <a:pt x="1177" y="272"/>
                  </a:lnTo>
                  <a:lnTo>
                    <a:pt x="1184" y="269"/>
                  </a:lnTo>
                  <a:lnTo>
                    <a:pt x="1184" y="269"/>
                  </a:lnTo>
                  <a:close/>
                  <a:moveTo>
                    <a:pt x="1504" y="428"/>
                  </a:moveTo>
                  <a:lnTo>
                    <a:pt x="1504" y="428"/>
                  </a:lnTo>
                  <a:lnTo>
                    <a:pt x="1504" y="425"/>
                  </a:lnTo>
                  <a:lnTo>
                    <a:pt x="1504" y="425"/>
                  </a:lnTo>
                  <a:lnTo>
                    <a:pt x="1497" y="425"/>
                  </a:lnTo>
                  <a:lnTo>
                    <a:pt x="1497" y="425"/>
                  </a:lnTo>
                  <a:lnTo>
                    <a:pt x="1498" y="428"/>
                  </a:lnTo>
                  <a:lnTo>
                    <a:pt x="1498" y="428"/>
                  </a:lnTo>
                  <a:lnTo>
                    <a:pt x="1504" y="428"/>
                  </a:lnTo>
                  <a:lnTo>
                    <a:pt x="1504" y="428"/>
                  </a:lnTo>
                  <a:close/>
                  <a:moveTo>
                    <a:pt x="1174" y="330"/>
                  </a:moveTo>
                  <a:lnTo>
                    <a:pt x="1174" y="330"/>
                  </a:lnTo>
                  <a:lnTo>
                    <a:pt x="1171" y="335"/>
                  </a:lnTo>
                  <a:lnTo>
                    <a:pt x="1171" y="335"/>
                  </a:lnTo>
                  <a:lnTo>
                    <a:pt x="1171" y="337"/>
                  </a:lnTo>
                  <a:lnTo>
                    <a:pt x="1173" y="338"/>
                  </a:lnTo>
                  <a:lnTo>
                    <a:pt x="1173" y="338"/>
                  </a:lnTo>
                  <a:lnTo>
                    <a:pt x="1175" y="337"/>
                  </a:lnTo>
                  <a:lnTo>
                    <a:pt x="1177" y="335"/>
                  </a:lnTo>
                  <a:lnTo>
                    <a:pt x="1177" y="335"/>
                  </a:lnTo>
                  <a:lnTo>
                    <a:pt x="1177" y="334"/>
                  </a:lnTo>
                  <a:lnTo>
                    <a:pt x="1174" y="330"/>
                  </a:lnTo>
                  <a:lnTo>
                    <a:pt x="1174" y="330"/>
                  </a:lnTo>
                  <a:close/>
                  <a:moveTo>
                    <a:pt x="1173" y="1042"/>
                  </a:moveTo>
                  <a:lnTo>
                    <a:pt x="1173" y="1042"/>
                  </a:lnTo>
                  <a:lnTo>
                    <a:pt x="1174" y="1044"/>
                  </a:lnTo>
                  <a:lnTo>
                    <a:pt x="1174" y="1044"/>
                  </a:lnTo>
                  <a:lnTo>
                    <a:pt x="1181" y="1042"/>
                  </a:lnTo>
                  <a:lnTo>
                    <a:pt x="1181" y="1042"/>
                  </a:lnTo>
                  <a:lnTo>
                    <a:pt x="1180" y="1039"/>
                  </a:lnTo>
                  <a:lnTo>
                    <a:pt x="1180" y="1039"/>
                  </a:lnTo>
                  <a:lnTo>
                    <a:pt x="1173" y="1042"/>
                  </a:lnTo>
                  <a:lnTo>
                    <a:pt x="1173" y="1042"/>
                  </a:lnTo>
                  <a:close/>
                  <a:moveTo>
                    <a:pt x="365" y="550"/>
                  </a:moveTo>
                  <a:lnTo>
                    <a:pt x="365" y="550"/>
                  </a:lnTo>
                  <a:lnTo>
                    <a:pt x="368" y="549"/>
                  </a:lnTo>
                  <a:lnTo>
                    <a:pt x="370" y="547"/>
                  </a:lnTo>
                  <a:lnTo>
                    <a:pt x="370" y="547"/>
                  </a:lnTo>
                  <a:lnTo>
                    <a:pt x="368" y="545"/>
                  </a:lnTo>
                  <a:lnTo>
                    <a:pt x="367" y="545"/>
                  </a:lnTo>
                  <a:lnTo>
                    <a:pt x="367" y="545"/>
                  </a:lnTo>
                  <a:lnTo>
                    <a:pt x="364" y="545"/>
                  </a:lnTo>
                  <a:lnTo>
                    <a:pt x="363" y="546"/>
                  </a:lnTo>
                  <a:lnTo>
                    <a:pt x="363" y="546"/>
                  </a:lnTo>
                  <a:lnTo>
                    <a:pt x="363" y="549"/>
                  </a:lnTo>
                  <a:lnTo>
                    <a:pt x="365" y="550"/>
                  </a:lnTo>
                  <a:lnTo>
                    <a:pt x="365" y="550"/>
                  </a:lnTo>
                  <a:close/>
                  <a:moveTo>
                    <a:pt x="349" y="604"/>
                  </a:moveTo>
                  <a:lnTo>
                    <a:pt x="349" y="604"/>
                  </a:lnTo>
                  <a:lnTo>
                    <a:pt x="354" y="607"/>
                  </a:lnTo>
                  <a:lnTo>
                    <a:pt x="354" y="607"/>
                  </a:lnTo>
                  <a:lnTo>
                    <a:pt x="356" y="607"/>
                  </a:lnTo>
                  <a:lnTo>
                    <a:pt x="357" y="605"/>
                  </a:lnTo>
                  <a:lnTo>
                    <a:pt x="357" y="605"/>
                  </a:lnTo>
                  <a:lnTo>
                    <a:pt x="356" y="604"/>
                  </a:lnTo>
                  <a:lnTo>
                    <a:pt x="354" y="603"/>
                  </a:lnTo>
                  <a:lnTo>
                    <a:pt x="354" y="603"/>
                  </a:lnTo>
                  <a:lnTo>
                    <a:pt x="353" y="603"/>
                  </a:lnTo>
                  <a:lnTo>
                    <a:pt x="349" y="604"/>
                  </a:lnTo>
                  <a:lnTo>
                    <a:pt x="349" y="604"/>
                  </a:lnTo>
                  <a:close/>
                  <a:moveTo>
                    <a:pt x="334" y="118"/>
                  </a:moveTo>
                  <a:lnTo>
                    <a:pt x="334" y="118"/>
                  </a:lnTo>
                  <a:lnTo>
                    <a:pt x="328" y="115"/>
                  </a:lnTo>
                  <a:lnTo>
                    <a:pt x="328" y="115"/>
                  </a:lnTo>
                  <a:lnTo>
                    <a:pt x="327" y="115"/>
                  </a:lnTo>
                  <a:lnTo>
                    <a:pt x="325" y="117"/>
                  </a:lnTo>
                  <a:lnTo>
                    <a:pt x="325" y="117"/>
                  </a:lnTo>
                  <a:lnTo>
                    <a:pt x="328" y="121"/>
                  </a:lnTo>
                  <a:lnTo>
                    <a:pt x="328" y="121"/>
                  </a:lnTo>
                  <a:lnTo>
                    <a:pt x="334" y="118"/>
                  </a:lnTo>
                  <a:lnTo>
                    <a:pt x="334" y="118"/>
                  </a:lnTo>
                  <a:close/>
                  <a:moveTo>
                    <a:pt x="335" y="335"/>
                  </a:moveTo>
                  <a:lnTo>
                    <a:pt x="335" y="335"/>
                  </a:lnTo>
                  <a:lnTo>
                    <a:pt x="334" y="331"/>
                  </a:lnTo>
                  <a:lnTo>
                    <a:pt x="334" y="331"/>
                  </a:lnTo>
                  <a:lnTo>
                    <a:pt x="327" y="334"/>
                  </a:lnTo>
                  <a:lnTo>
                    <a:pt x="327" y="334"/>
                  </a:lnTo>
                  <a:lnTo>
                    <a:pt x="327" y="335"/>
                  </a:lnTo>
                  <a:lnTo>
                    <a:pt x="327" y="335"/>
                  </a:lnTo>
                  <a:lnTo>
                    <a:pt x="335" y="335"/>
                  </a:lnTo>
                  <a:lnTo>
                    <a:pt x="335" y="335"/>
                  </a:lnTo>
                  <a:close/>
                  <a:moveTo>
                    <a:pt x="932" y="82"/>
                  </a:moveTo>
                  <a:lnTo>
                    <a:pt x="932" y="82"/>
                  </a:lnTo>
                  <a:lnTo>
                    <a:pt x="930" y="85"/>
                  </a:lnTo>
                  <a:lnTo>
                    <a:pt x="930" y="86"/>
                  </a:lnTo>
                  <a:lnTo>
                    <a:pt x="930" y="86"/>
                  </a:lnTo>
                  <a:lnTo>
                    <a:pt x="932" y="88"/>
                  </a:lnTo>
                  <a:lnTo>
                    <a:pt x="933" y="89"/>
                  </a:lnTo>
                  <a:lnTo>
                    <a:pt x="933" y="89"/>
                  </a:lnTo>
                  <a:lnTo>
                    <a:pt x="936" y="88"/>
                  </a:lnTo>
                  <a:lnTo>
                    <a:pt x="936" y="88"/>
                  </a:lnTo>
                  <a:lnTo>
                    <a:pt x="932" y="82"/>
                  </a:lnTo>
                  <a:lnTo>
                    <a:pt x="932" y="82"/>
                  </a:lnTo>
                  <a:close/>
                  <a:moveTo>
                    <a:pt x="325" y="1076"/>
                  </a:moveTo>
                  <a:lnTo>
                    <a:pt x="325" y="1076"/>
                  </a:lnTo>
                  <a:lnTo>
                    <a:pt x="331" y="1079"/>
                  </a:lnTo>
                  <a:lnTo>
                    <a:pt x="331" y="1079"/>
                  </a:lnTo>
                  <a:lnTo>
                    <a:pt x="334" y="1078"/>
                  </a:lnTo>
                  <a:lnTo>
                    <a:pt x="334" y="1078"/>
                  </a:lnTo>
                  <a:lnTo>
                    <a:pt x="332" y="1075"/>
                  </a:lnTo>
                  <a:lnTo>
                    <a:pt x="331" y="1073"/>
                  </a:lnTo>
                  <a:lnTo>
                    <a:pt x="331" y="1073"/>
                  </a:lnTo>
                  <a:lnTo>
                    <a:pt x="328" y="1075"/>
                  </a:lnTo>
                  <a:lnTo>
                    <a:pt x="325" y="1076"/>
                  </a:lnTo>
                  <a:lnTo>
                    <a:pt x="325" y="1076"/>
                  </a:lnTo>
                  <a:close/>
                  <a:moveTo>
                    <a:pt x="321" y="441"/>
                  </a:moveTo>
                  <a:lnTo>
                    <a:pt x="321" y="441"/>
                  </a:lnTo>
                  <a:lnTo>
                    <a:pt x="321" y="437"/>
                  </a:lnTo>
                  <a:lnTo>
                    <a:pt x="321" y="437"/>
                  </a:lnTo>
                  <a:lnTo>
                    <a:pt x="314" y="438"/>
                  </a:lnTo>
                  <a:lnTo>
                    <a:pt x="314" y="438"/>
                  </a:lnTo>
                  <a:lnTo>
                    <a:pt x="316" y="439"/>
                  </a:lnTo>
                  <a:lnTo>
                    <a:pt x="316" y="439"/>
                  </a:lnTo>
                  <a:lnTo>
                    <a:pt x="321" y="441"/>
                  </a:lnTo>
                  <a:lnTo>
                    <a:pt x="321" y="441"/>
                  </a:lnTo>
                  <a:close/>
                  <a:moveTo>
                    <a:pt x="935" y="708"/>
                  </a:moveTo>
                  <a:lnTo>
                    <a:pt x="935" y="708"/>
                  </a:lnTo>
                  <a:lnTo>
                    <a:pt x="937" y="704"/>
                  </a:lnTo>
                  <a:lnTo>
                    <a:pt x="937" y="704"/>
                  </a:lnTo>
                  <a:lnTo>
                    <a:pt x="933" y="702"/>
                  </a:lnTo>
                  <a:lnTo>
                    <a:pt x="933" y="702"/>
                  </a:lnTo>
                  <a:lnTo>
                    <a:pt x="930" y="705"/>
                  </a:lnTo>
                  <a:lnTo>
                    <a:pt x="930" y="705"/>
                  </a:lnTo>
                  <a:lnTo>
                    <a:pt x="935" y="708"/>
                  </a:lnTo>
                  <a:lnTo>
                    <a:pt x="935" y="708"/>
                  </a:lnTo>
                  <a:close/>
                  <a:moveTo>
                    <a:pt x="937" y="947"/>
                  </a:moveTo>
                  <a:lnTo>
                    <a:pt x="937" y="947"/>
                  </a:lnTo>
                  <a:lnTo>
                    <a:pt x="936" y="943"/>
                  </a:lnTo>
                  <a:lnTo>
                    <a:pt x="936" y="943"/>
                  </a:lnTo>
                  <a:lnTo>
                    <a:pt x="929" y="946"/>
                  </a:lnTo>
                  <a:lnTo>
                    <a:pt x="929" y="946"/>
                  </a:lnTo>
                  <a:lnTo>
                    <a:pt x="930" y="947"/>
                  </a:lnTo>
                  <a:lnTo>
                    <a:pt x="930" y="947"/>
                  </a:lnTo>
                  <a:lnTo>
                    <a:pt x="937" y="947"/>
                  </a:lnTo>
                  <a:lnTo>
                    <a:pt x="937" y="947"/>
                  </a:lnTo>
                  <a:close/>
                  <a:moveTo>
                    <a:pt x="305" y="223"/>
                  </a:moveTo>
                  <a:lnTo>
                    <a:pt x="305" y="223"/>
                  </a:lnTo>
                  <a:lnTo>
                    <a:pt x="300" y="226"/>
                  </a:lnTo>
                  <a:lnTo>
                    <a:pt x="300" y="226"/>
                  </a:lnTo>
                  <a:lnTo>
                    <a:pt x="302" y="229"/>
                  </a:lnTo>
                  <a:lnTo>
                    <a:pt x="303" y="230"/>
                  </a:lnTo>
                  <a:lnTo>
                    <a:pt x="303" y="230"/>
                  </a:lnTo>
                  <a:lnTo>
                    <a:pt x="306" y="229"/>
                  </a:lnTo>
                  <a:lnTo>
                    <a:pt x="309" y="227"/>
                  </a:lnTo>
                  <a:lnTo>
                    <a:pt x="309" y="227"/>
                  </a:lnTo>
                  <a:lnTo>
                    <a:pt x="305" y="223"/>
                  </a:lnTo>
                  <a:lnTo>
                    <a:pt x="305" y="223"/>
                  </a:lnTo>
                  <a:close/>
                  <a:moveTo>
                    <a:pt x="305" y="797"/>
                  </a:moveTo>
                  <a:lnTo>
                    <a:pt x="305" y="797"/>
                  </a:lnTo>
                  <a:lnTo>
                    <a:pt x="302" y="798"/>
                  </a:lnTo>
                  <a:lnTo>
                    <a:pt x="300" y="801"/>
                  </a:lnTo>
                  <a:lnTo>
                    <a:pt x="300" y="801"/>
                  </a:lnTo>
                  <a:lnTo>
                    <a:pt x="302" y="802"/>
                  </a:lnTo>
                  <a:lnTo>
                    <a:pt x="305" y="803"/>
                  </a:lnTo>
                  <a:lnTo>
                    <a:pt x="305" y="803"/>
                  </a:lnTo>
                  <a:lnTo>
                    <a:pt x="306" y="802"/>
                  </a:lnTo>
                  <a:lnTo>
                    <a:pt x="307" y="801"/>
                  </a:lnTo>
                  <a:lnTo>
                    <a:pt x="307" y="801"/>
                  </a:lnTo>
                  <a:lnTo>
                    <a:pt x="307" y="798"/>
                  </a:lnTo>
                  <a:lnTo>
                    <a:pt x="305" y="797"/>
                  </a:lnTo>
                  <a:lnTo>
                    <a:pt x="305" y="797"/>
                  </a:lnTo>
                  <a:close/>
                  <a:moveTo>
                    <a:pt x="935" y="1087"/>
                  </a:moveTo>
                  <a:lnTo>
                    <a:pt x="935" y="1087"/>
                  </a:lnTo>
                  <a:lnTo>
                    <a:pt x="930" y="1087"/>
                  </a:lnTo>
                  <a:lnTo>
                    <a:pt x="930" y="1087"/>
                  </a:lnTo>
                  <a:lnTo>
                    <a:pt x="930" y="1093"/>
                  </a:lnTo>
                  <a:lnTo>
                    <a:pt x="930" y="1093"/>
                  </a:lnTo>
                  <a:lnTo>
                    <a:pt x="933" y="1093"/>
                  </a:lnTo>
                  <a:lnTo>
                    <a:pt x="933" y="1093"/>
                  </a:lnTo>
                  <a:lnTo>
                    <a:pt x="935" y="1087"/>
                  </a:lnTo>
                  <a:lnTo>
                    <a:pt x="935" y="1087"/>
                  </a:lnTo>
                  <a:close/>
                  <a:moveTo>
                    <a:pt x="1504" y="1024"/>
                  </a:moveTo>
                  <a:lnTo>
                    <a:pt x="1504" y="1024"/>
                  </a:lnTo>
                  <a:lnTo>
                    <a:pt x="1501" y="1028"/>
                  </a:lnTo>
                  <a:lnTo>
                    <a:pt x="1501" y="1028"/>
                  </a:lnTo>
                  <a:lnTo>
                    <a:pt x="1502" y="1028"/>
                  </a:lnTo>
                  <a:lnTo>
                    <a:pt x="1504" y="1029"/>
                  </a:lnTo>
                  <a:lnTo>
                    <a:pt x="1504" y="1029"/>
                  </a:lnTo>
                  <a:lnTo>
                    <a:pt x="1508" y="1028"/>
                  </a:lnTo>
                  <a:lnTo>
                    <a:pt x="1508" y="1028"/>
                  </a:lnTo>
                  <a:lnTo>
                    <a:pt x="1504" y="1024"/>
                  </a:lnTo>
                  <a:lnTo>
                    <a:pt x="1504" y="1024"/>
                  </a:lnTo>
                  <a:close/>
                  <a:moveTo>
                    <a:pt x="302" y="363"/>
                  </a:moveTo>
                  <a:lnTo>
                    <a:pt x="302" y="363"/>
                  </a:lnTo>
                  <a:lnTo>
                    <a:pt x="298" y="366"/>
                  </a:lnTo>
                  <a:lnTo>
                    <a:pt x="298" y="366"/>
                  </a:lnTo>
                  <a:lnTo>
                    <a:pt x="300" y="369"/>
                  </a:lnTo>
                  <a:lnTo>
                    <a:pt x="300" y="369"/>
                  </a:lnTo>
                  <a:lnTo>
                    <a:pt x="305" y="366"/>
                  </a:lnTo>
                  <a:lnTo>
                    <a:pt x="305" y="366"/>
                  </a:lnTo>
                  <a:lnTo>
                    <a:pt x="302" y="363"/>
                  </a:lnTo>
                  <a:lnTo>
                    <a:pt x="302" y="363"/>
                  </a:lnTo>
                  <a:close/>
                  <a:moveTo>
                    <a:pt x="257" y="497"/>
                  </a:moveTo>
                  <a:lnTo>
                    <a:pt x="257" y="497"/>
                  </a:lnTo>
                  <a:lnTo>
                    <a:pt x="262" y="495"/>
                  </a:lnTo>
                  <a:lnTo>
                    <a:pt x="262" y="495"/>
                  </a:lnTo>
                  <a:lnTo>
                    <a:pt x="262" y="489"/>
                  </a:lnTo>
                  <a:lnTo>
                    <a:pt x="262" y="489"/>
                  </a:lnTo>
                  <a:lnTo>
                    <a:pt x="259" y="489"/>
                  </a:lnTo>
                  <a:lnTo>
                    <a:pt x="259" y="489"/>
                  </a:lnTo>
                  <a:lnTo>
                    <a:pt x="257" y="497"/>
                  </a:lnTo>
                  <a:lnTo>
                    <a:pt x="257" y="497"/>
                  </a:lnTo>
                  <a:close/>
                  <a:moveTo>
                    <a:pt x="257" y="978"/>
                  </a:moveTo>
                  <a:lnTo>
                    <a:pt x="257" y="978"/>
                  </a:lnTo>
                  <a:lnTo>
                    <a:pt x="260" y="977"/>
                  </a:lnTo>
                  <a:lnTo>
                    <a:pt x="262" y="974"/>
                  </a:lnTo>
                  <a:lnTo>
                    <a:pt x="262" y="974"/>
                  </a:lnTo>
                  <a:lnTo>
                    <a:pt x="260" y="972"/>
                  </a:lnTo>
                  <a:lnTo>
                    <a:pt x="257" y="971"/>
                  </a:lnTo>
                  <a:lnTo>
                    <a:pt x="257" y="971"/>
                  </a:lnTo>
                  <a:lnTo>
                    <a:pt x="253" y="974"/>
                  </a:lnTo>
                  <a:lnTo>
                    <a:pt x="253" y="974"/>
                  </a:lnTo>
                  <a:lnTo>
                    <a:pt x="257" y="978"/>
                  </a:lnTo>
                  <a:lnTo>
                    <a:pt x="257" y="978"/>
                  </a:lnTo>
                  <a:close/>
                  <a:moveTo>
                    <a:pt x="256" y="672"/>
                  </a:moveTo>
                  <a:lnTo>
                    <a:pt x="256" y="672"/>
                  </a:lnTo>
                  <a:lnTo>
                    <a:pt x="251" y="671"/>
                  </a:lnTo>
                  <a:lnTo>
                    <a:pt x="248" y="669"/>
                  </a:lnTo>
                  <a:lnTo>
                    <a:pt x="248" y="669"/>
                  </a:lnTo>
                  <a:lnTo>
                    <a:pt x="246" y="671"/>
                  </a:lnTo>
                  <a:lnTo>
                    <a:pt x="245" y="673"/>
                  </a:lnTo>
                  <a:lnTo>
                    <a:pt x="245" y="673"/>
                  </a:lnTo>
                  <a:lnTo>
                    <a:pt x="251" y="673"/>
                  </a:lnTo>
                  <a:lnTo>
                    <a:pt x="251" y="673"/>
                  </a:lnTo>
                  <a:lnTo>
                    <a:pt x="256" y="672"/>
                  </a:lnTo>
                  <a:lnTo>
                    <a:pt x="256" y="672"/>
                  </a:lnTo>
                  <a:close/>
                  <a:moveTo>
                    <a:pt x="237" y="160"/>
                  </a:moveTo>
                  <a:lnTo>
                    <a:pt x="237" y="160"/>
                  </a:lnTo>
                  <a:lnTo>
                    <a:pt x="241" y="164"/>
                  </a:lnTo>
                  <a:lnTo>
                    <a:pt x="241" y="164"/>
                  </a:lnTo>
                  <a:lnTo>
                    <a:pt x="242" y="162"/>
                  </a:lnTo>
                  <a:lnTo>
                    <a:pt x="244" y="161"/>
                  </a:lnTo>
                  <a:lnTo>
                    <a:pt x="244" y="161"/>
                  </a:lnTo>
                  <a:lnTo>
                    <a:pt x="242" y="158"/>
                  </a:lnTo>
                  <a:lnTo>
                    <a:pt x="241" y="157"/>
                  </a:lnTo>
                  <a:lnTo>
                    <a:pt x="241" y="157"/>
                  </a:lnTo>
                  <a:lnTo>
                    <a:pt x="237" y="160"/>
                  </a:lnTo>
                  <a:lnTo>
                    <a:pt x="237" y="160"/>
                  </a:lnTo>
                  <a:close/>
                  <a:moveTo>
                    <a:pt x="238" y="297"/>
                  </a:moveTo>
                  <a:lnTo>
                    <a:pt x="238" y="297"/>
                  </a:lnTo>
                  <a:lnTo>
                    <a:pt x="242" y="293"/>
                  </a:lnTo>
                  <a:lnTo>
                    <a:pt x="242" y="293"/>
                  </a:lnTo>
                  <a:lnTo>
                    <a:pt x="241" y="291"/>
                  </a:lnTo>
                  <a:lnTo>
                    <a:pt x="239" y="290"/>
                  </a:lnTo>
                  <a:lnTo>
                    <a:pt x="239" y="290"/>
                  </a:lnTo>
                  <a:lnTo>
                    <a:pt x="237" y="291"/>
                  </a:lnTo>
                  <a:lnTo>
                    <a:pt x="235" y="293"/>
                  </a:lnTo>
                  <a:lnTo>
                    <a:pt x="235" y="293"/>
                  </a:lnTo>
                  <a:lnTo>
                    <a:pt x="237" y="294"/>
                  </a:lnTo>
                  <a:lnTo>
                    <a:pt x="238" y="297"/>
                  </a:lnTo>
                  <a:lnTo>
                    <a:pt x="238" y="297"/>
                  </a:lnTo>
                  <a:close/>
                  <a:moveTo>
                    <a:pt x="195" y="370"/>
                  </a:moveTo>
                  <a:lnTo>
                    <a:pt x="195" y="370"/>
                  </a:lnTo>
                  <a:lnTo>
                    <a:pt x="197" y="373"/>
                  </a:lnTo>
                  <a:lnTo>
                    <a:pt x="197" y="373"/>
                  </a:lnTo>
                  <a:lnTo>
                    <a:pt x="201" y="374"/>
                  </a:lnTo>
                  <a:lnTo>
                    <a:pt x="201" y="374"/>
                  </a:lnTo>
                  <a:lnTo>
                    <a:pt x="203" y="373"/>
                  </a:lnTo>
                  <a:lnTo>
                    <a:pt x="203" y="371"/>
                  </a:lnTo>
                  <a:lnTo>
                    <a:pt x="203" y="371"/>
                  </a:lnTo>
                  <a:lnTo>
                    <a:pt x="202" y="370"/>
                  </a:lnTo>
                  <a:lnTo>
                    <a:pt x="201" y="369"/>
                  </a:lnTo>
                  <a:lnTo>
                    <a:pt x="201" y="369"/>
                  </a:lnTo>
                  <a:lnTo>
                    <a:pt x="198" y="369"/>
                  </a:lnTo>
                  <a:lnTo>
                    <a:pt x="195" y="370"/>
                  </a:lnTo>
                  <a:lnTo>
                    <a:pt x="195" y="370"/>
                  </a:lnTo>
                  <a:close/>
                  <a:moveTo>
                    <a:pt x="208" y="421"/>
                  </a:moveTo>
                  <a:lnTo>
                    <a:pt x="208" y="421"/>
                  </a:lnTo>
                  <a:lnTo>
                    <a:pt x="203" y="420"/>
                  </a:lnTo>
                  <a:lnTo>
                    <a:pt x="202" y="419"/>
                  </a:lnTo>
                  <a:lnTo>
                    <a:pt x="202" y="419"/>
                  </a:lnTo>
                  <a:lnTo>
                    <a:pt x="199" y="420"/>
                  </a:lnTo>
                  <a:lnTo>
                    <a:pt x="198" y="423"/>
                  </a:lnTo>
                  <a:lnTo>
                    <a:pt x="198" y="423"/>
                  </a:lnTo>
                  <a:lnTo>
                    <a:pt x="201" y="424"/>
                  </a:lnTo>
                  <a:lnTo>
                    <a:pt x="202" y="424"/>
                  </a:lnTo>
                  <a:lnTo>
                    <a:pt x="202" y="424"/>
                  </a:lnTo>
                  <a:lnTo>
                    <a:pt x="205" y="423"/>
                  </a:lnTo>
                  <a:lnTo>
                    <a:pt x="208" y="421"/>
                  </a:lnTo>
                  <a:lnTo>
                    <a:pt x="208" y="421"/>
                  </a:lnTo>
                  <a:close/>
                  <a:moveTo>
                    <a:pt x="203" y="810"/>
                  </a:moveTo>
                  <a:lnTo>
                    <a:pt x="203" y="810"/>
                  </a:lnTo>
                  <a:lnTo>
                    <a:pt x="202" y="809"/>
                  </a:lnTo>
                  <a:lnTo>
                    <a:pt x="202" y="809"/>
                  </a:lnTo>
                  <a:lnTo>
                    <a:pt x="195" y="810"/>
                  </a:lnTo>
                  <a:lnTo>
                    <a:pt x="195" y="810"/>
                  </a:lnTo>
                  <a:lnTo>
                    <a:pt x="197" y="813"/>
                  </a:lnTo>
                  <a:lnTo>
                    <a:pt x="197" y="813"/>
                  </a:lnTo>
                  <a:lnTo>
                    <a:pt x="203" y="810"/>
                  </a:lnTo>
                  <a:lnTo>
                    <a:pt x="203" y="810"/>
                  </a:lnTo>
                  <a:close/>
                  <a:moveTo>
                    <a:pt x="169" y="311"/>
                  </a:moveTo>
                  <a:lnTo>
                    <a:pt x="169" y="311"/>
                  </a:lnTo>
                  <a:lnTo>
                    <a:pt x="169" y="315"/>
                  </a:lnTo>
                  <a:lnTo>
                    <a:pt x="169" y="315"/>
                  </a:lnTo>
                  <a:lnTo>
                    <a:pt x="177" y="315"/>
                  </a:lnTo>
                  <a:lnTo>
                    <a:pt x="177" y="315"/>
                  </a:lnTo>
                  <a:lnTo>
                    <a:pt x="177" y="312"/>
                  </a:lnTo>
                  <a:lnTo>
                    <a:pt x="177" y="312"/>
                  </a:lnTo>
                  <a:lnTo>
                    <a:pt x="169" y="311"/>
                  </a:lnTo>
                  <a:lnTo>
                    <a:pt x="169" y="311"/>
                  </a:lnTo>
                  <a:close/>
                  <a:moveTo>
                    <a:pt x="925" y="493"/>
                  </a:moveTo>
                  <a:lnTo>
                    <a:pt x="925" y="493"/>
                  </a:lnTo>
                  <a:lnTo>
                    <a:pt x="925" y="489"/>
                  </a:lnTo>
                  <a:lnTo>
                    <a:pt x="925" y="489"/>
                  </a:lnTo>
                  <a:lnTo>
                    <a:pt x="917" y="491"/>
                  </a:lnTo>
                  <a:lnTo>
                    <a:pt x="917" y="491"/>
                  </a:lnTo>
                  <a:lnTo>
                    <a:pt x="918" y="493"/>
                  </a:lnTo>
                  <a:lnTo>
                    <a:pt x="918" y="493"/>
                  </a:lnTo>
                  <a:lnTo>
                    <a:pt x="925" y="493"/>
                  </a:lnTo>
                  <a:lnTo>
                    <a:pt x="925" y="493"/>
                  </a:lnTo>
                  <a:close/>
                  <a:moveTo>
                    <a:pt x="167" y="360"/>
                  </a:moveTo>
                  <a:lnTo>
                    <a:pt x="167" y="360"/>
                  </a:lnTo>
                  <a:lnTo>
                    <a:pt x="170" y="363"/>
                  </a:lnTo>
                  <a:lnTo>
                    <a:pt x="170" y="363"/>
                  </a:lnTo>
                  <a:lnTo>
                    <a:pt x="173" y="360"/>
                  </a:lnTo>
                  <a:lnTo>
                    <a:pt x="173" y="360"/>
                  </a:lnTo>
                  <a:lnTo>
                    <a:pt x="172" y="358"/>
                  </a:lnTo>
                  <a:lnTo>
                    <a:pt x="172" y="358"/>
                  </a:lnTo>
                  <a:lnTo>
                    <a:pt x="167" y="360"/>
                  </a:lnTo>
                  <a:lnTo>
                    <a:pt x="167" y="360"/>
                  </a:lnTo>
                  <a:close/>
                  <a:moveTo>
                    <a:pt x="163" y="632"/>
                  </a:moveTo>
                  <a:lnTo>
                    <a:pt x="163" y="632"/>
                  </a:lnTo>
                  <a:lnTo>
                    <a:pt x="165" y="629"/>
                  </a:lnTo>
                  <a:lnTo>
                    <a:pt x="165" y="629"/>
                  </a:lnTo>
                  <a:lnTo>
                    <a:pt x="158" y="628"/>
                  </a:lnTo>
                  <a:lnTo>
                    <a:pt x="158" y="628"/>
                  </a:lnTo>
                  <a:lnTo>
                    <a:pt x="156" y="630"/>
                  </a:lnTo>
                  <a:lnTo>
                    <a:pt x="156" y="630"/>
                  </a:lnTo>
                  <a:lnTo>
                    <a:pt x="163" y="632"/>
                  </a:lnTo>
                  <a:lnTo>
                    <a:pt x="163" y="632"/>
                  </a:lnTo>
                  <a:close/>
                  <a:moveTo>
                    <a:pt x="1160" y="1035"/>
                  </a:moveTo>
                  <a:lnTo>
                    <a:pt x="1160" y="1035"/>
                  </a:lnTo>
                  <a:lnTo>
                    <a:pt x="1157" y="1035"/>
                  </a:lnTo>
                  <a:lnTo>
                    <a:pt x="1157" y="1035"/>
                  </a:lnTo>
                  <a:lnTo>
                    <a:pt x="1157" y="1040"/>
                  </a:lnTo>
                  <a:lnTo>
                    <a:pt x="1157" y="1040"/>
                  </a:lnTo>
                  <a:lnTo>
                    <a:pt x="1162" y="1040"/>
                  </a:lnTo>
                  <a:lnTo>
                    <a:pt x="1162" y="1040"/>
                  </a:lnTo>
                  <a:lnTo>
                    <a:pt x="1160" y="1035"/>
                  </a:lnTo>
                  <a:lnTo>
                    <a:pt x="1160" y="1035"/>
                  </a:lnTo>
                  <a:close/>
                  <a:moveTo>
                    <a:pt x="148" y="341"/>
                  </a:moveTo>
                  <a:lnTo>
                    <a:pt x="148" y="341"/>
                  </a:lnTo>
                  <a:lnTo>
                    <a:pt x="151" y="344"/>
                  </a:lnTo>
                  <a:lnTo>
                    <a:pt x="151" y="344"/>
                  </a:lnTo>
                  <a:lnTo>
                    <a:pt x="155" y="345"/>
                  </a:lnTo>
                  <a:lnTo>
                    <a:pt x="155" y="345"/>
                  </a:lnTo>
                  <a:lnTo>
                    <a:pt x="156" y="344"/>
                  </a:lnTo>
                  <a:lnTo>
                    <a:pt x="156" y="342"/>
                  </a:lnTo>
                  <a:lnTo>
                    <a:pt x="156" y="342"/>
                  </a:lnTo>
                  <a:lnTo>
                    <a:pt x="155" y="341"/>
                  </a:lnTo>
                  <a:lnTo>
                    <a:pt x="154" y="340"/>
                  </a:lnTo>
                  <a:lnTo>
                    <a:pt x="154" y="340"/>
                  </a:lnTo>
                  <a:lnTo>
                    <a:pt x="148" y="341"/>
                  </a:lnTo>
                  <a:lnTo>
                    <a:pt x="148" y="341"/>
                  </a:lnTo>
                  <a:close/>
                  <a:moveTo>
                    <a:pt x="152" y="367"/>
                  </a:moveTo>
                  <a:lnTo>
                    <a:pt x="152" y="367"/>
                  </a:lnTo>
                  <a:lnTo>
                    <a:pt x="149" y="370"/>
                  </a:lnTo>
                  <a:lnTo>
                    <a:pt x="148" y="371"/>
                  </a:lnTo>
                  <a:lnTo>
                    <a:pt x="148" y="371"/>
                  </a:lnTo>
                  <a:lnTo>
                    <a:pt x="148" y="373"/>
                  </a:lnTo>
                  <a:lnTo>
                    <a:pt x="151" y="374"/>
                  </a:lnTo>
                  <a:lnTo>
                    <a:pt x="151" y="374"/>
                  </a:lnTo>
                  <a:lnTo>
                    <a:pt x="154" y="373"/>
                  </a:lnTo>
                  <a:lnTo>
                    <a:pt x="155" y="371"/>
                  </a:lnTo>
                  <a:lnTo>
                    <a:pt x="155" y="371"/>
                  </a:lnTo>
                  <a:lnTo>
                    <a:pt x="154" y="370"/>
                  </a:lnTo>
                  <a:lnTo>
                    <a:pt x="152" y="367"/>
                  </a:lnTo>
                  <a:lnTo>
                    <a:pt x="152" y="367"/>
                  </a:lnTo>
                  <a:close/>
                  <a:moveTo>
                    <a:pt x="158" y="507"/>
                  </a:moveTo>
                  <a:lnTo>
                    <a:pt x="158" y="507"/>
                  </a:lnTo>
                  <a:lnTo>
                    <a:pt x="151" y="506"/>
                  </a:lnTo>
                  <a:lnTo>
                    <a:pt x="151" y="506"/>
                  </a:lnTo>
                  <a:lnTo>
                    <a:pt x="148" y="509"/>
                  </a:lnTo>
                  <a:lnTo>
                    <a:pt x="148" y="509"/>
                  </a:lnTo>
                  <a:lnTo>
                    <a:pt x="149" y="510"/>
                  </a:lnTo>
                  <a:lnTo>
                    <a:pt x="152" y="511"/>
                  </a:lnTo>
                  <a:lnTo>
                    <a:pt x="152" y="511"/>
                  </a:lnTo>
                  <a:lnTo>
                    <a:pt x="154" y="510"/>
                  </a:lnTo>
                  <a:lnTo>
                    <a:pt x="158" y="507"/>
                  </a:lnTo>
                  <a:lnTo>
                    <a:pt x="158" y="507"/>
                  </a:lnTo>
                  <a:close/>
                  <a:moveTo>
                    <a:pt x="147" y="635"/>
                  </a:moveTo>
                  <a:lnTo>
                    <a:pt x="147" y="635"/>
                  </a:lnTo>
                  <a:lnTo>
                    <a:pt x="149" y="636"/>
                  </a:lnTo>
                  <a:lnTo>
                    <a:pt x="149" y="636"/>
                  </a:lnTo>
                  <a:lnTo>
                    <a:pt x="151" y="635"/>
                  </a:lnTo>
                  <a:lnTo>
                    <a:pt x="152" y="632"/>
                  </a:lnTo>
                  <a:lnTo>
                    <a:pt x="152" y="629"/>
                  </a:lnTo>
                  <a:lnTo>
                    <a:pt x="151" y="626"/>
                  </a:lnTo>
                  <a:lnTo>
                    <a:pt x="151" y="626"/>
                  </a:lnTo>
                  <a:lnTo>
                    <a:pt x="147" y="635"/>
                  </a:lnTo>
                  <a:lnTo>
                    <a:pt x="147" y="635"/>
                  </a:lnTo>
                  <a:close/>
                  <a:moveTo>
                    <a:pt x="144" y="201"/>
                  </a:moveTo>
                  <a:lnTo>
                    <a:pt x="144" y="201"/>
                  </a:lnTo>
                  <a:lnTo>
                    <a:pt x="138" y="200"/>
                  </a:lnTo>
                  <a:lnTo>
                    <a:pt x="138" y="200"/>
                  </a:lnTo>
                  <a:lnTo>
                    <a:pt x="136" y="201"/>
                  </a:lnTo>
                  <a:lnTo>
                    <a:pt x="136" y="201"/>
                  </a:lnTo>
                  <a:lnTo>
                    <a:pt x="140" y="204"/>
                  </a:lnTo>
                  <a:lnTo>
                    <a:pt x="140" y="204"/>
                  </a:lnTo>
                  <a:lnTo>
                    <a:pt x="144" y="201"/>
                  </a:lnTo>
                  <a:lnTo>
                    <a:pt x="144" y="201"/>
                  </a:lnTo>
                  <a:close/>
                  <a:moveTo>
                    <a:pt x="127" y="496"/>
                  </a:moveTo>
                  <a:lnTo>
                    <a:pt x="127" y="496"/>
                  </a:lnTo>
                  <a:lnTo>
                    <a:pt x="123" y="499"/>
                  </a:lnTo>
                  <a:lnTo>
                    <a:pt x="123" y="499"/>
                  </a:lnTo>
                  <a:lnTo>
                    <a:pt x="125" y="500"/>
                  </a:lnTo>
                  <a:lnTo>
                    <a:pt x="125" y="500"/>
                  </a:lnTo>
                  <a:lnTo>
                    <a:pt x="129" y="499"/>
                  </a:lnTo>
                  <a:lnTo>
                    <a:pt x="129" y="499"/>
                  </a:lnTo>
                  <a:lnTo>
                    <a:pt x="129" y="497"/>
                  </a:lnTo>
                  <a:lnTo>
                    <a:pt x="127" y="496"/>
                  </a:lnTo>
                  <a:lnTo>
                    <a:pt x="127" y="496"/>
                  </a:lnTo>
                  <a:close/>
                  <a:moveTo>
                    <a:pt x="115" y="482"/>
                  </a:moveTo>
                  <a:lnTo>
                    <a:pt x="115" y="482"/>
                  </a:lnTo>
                  <a:lnTo>
                    <a:pt x="111" y="485"/>
                  </a:lnTo>
                  <a:lnTo>
                    <a:pt x="111" y="485"/>
                  </a:lnTo>
                  <a:lnTo>
                    <a:pt x="112" y="486"/>
                  </a:lnTo>
                  <a:lnTo>
                    <a:pt x="113" y="488"/>
                  </a:lnTo>
                  <a:lnTo>
                    <a:pt x="113" y="488"/>
                  </a:lnTo>
                  <a:lnTo>
                    <a:pt x="115" y="488"/>
                  </a:lnTo>
                  <a:lnTo>
                    <a:pt x="118" y="486"/>
                  </a:lnTo>
                  <a:lnTo>
                    <a:pt x="118" y="486"/>
                  </a:lnTo>
                  <a:lnTo>
                    <a:pt x="115" y="482"/>
                  </a:lnTo>
                  <a:lnTo>
                    <a:pt x="115" y="482"/>
                  </a:lnTo>
                  <a:close/>
                  <a:moveTo>
                    <a:pt x="61" y="108"/>
                  </a:moveTo>
                  <a:lnTo>
                    <a:pt x="61" y="108"/>
                  </a:lnTo>
                  <a:lnTo>
                    <a:pt x="58" y="111"/>
                  </a:lnTo>
                  <a:lnTo>
                    <a:pt x="58" y="111"/>
                  </a:lnTo>
                  <a:lnTo>
                    <a:pt x="59" y="115"/>
                  </a:lnTo>
                  <a:lnTo>
                    <a:pt x="59" y="115"/>
                  </a:lnTo>
                  <a:lnTo>
                    <a:pt x="62" y="115"/>
                  </a:lnTo>
                  <a:lnTo>
                    <a:pt x="64" y="114"/>
                  </a:lnTo>
                  <a:lnTo>
                    <a:pt x="64" y="114"/>
                  </a:lnTo>
                  <a:lnTo>
                    <a:pt x="62" y="111"/>
                  </a:lnTo>
                  <a:lnTo>
                    <a:pt x="61" y="108"/>
                  </a:lnTo>
                  <a:lnTo>
                    <a:pt x="61" y="108"/>
                  </a:lnTo>
                  <a:close/>
                  <a:moveTo>
                    <a:pt x="1516" y="720"/>
                  </a:moveTo>
                  <a:lnTo>
                    <a:pt x="1516" y="720"/>
                  </a:lnTo>
                  <a:lnTo>
                    <a:pt x="1520" y="720"/>
                  </a:lnTo>
                  <a:lnTo>
                    <a:pt x="1520" y="720"/>
                  </a:lnTo>
                  <a:lnTo>
                    <a:pt x="1522" y="719"/>
                  </a:lnTo>
                  <a:lnTo>
                    <a:pt x="1523" y="716"/>
                  </a:lnTo>
                  <a:lnTo>
                    <a:pt x="1522" y="713"/>
                  </a:lnTo>
                  <a:lnTo>
                    <a:pt x="1517" y="711"/>
                  </a:lnTo>
                  <a:lnTo>
                    <a:pt x="1517" y="711"/>
                  </a:lnTo>
                  <a:lnTo>
                    <a:pt x="1516" y="720"/>
                  </a:lnTo>
                  <a:lnTo>
                    <a:pt x="1516" y="720"/>
                  </a:lnTo>
                  <a:close/>
                  <a:moveTo>
                    <a:pt x="908" y="441"/>
                  </a:moveTo>
                  <a:lnTo>
                    <a:pt x="908" y="441"/>
                  </a:lnTo>
                  <a:lnTo>
                    <a:pt x="907" y="438"/>
                  </a:lnTo>
                  <a:lnTo>
                    <a:pt x="907" y="438"/>
                  </a:lnTo>
                  <a:lnTo>
                    <a:pt x="900" y="438"/>
                  </a:lnTo>
                  <a:lnTo>
                    <a:pt x="900" y="438"/>
                  </a:lnTo>
                  <a:lnTo>
                    <a:pt x="900" y="441"/>
                  </a:lnTo>
                  <a:lnTo>
                    <a:pt x="900" y="441"/>
                  </a:lnTo>
                  <a:lnTo>
                    <a:pt x="908" y="441"/>
                  </a:lnTo>
                  <a:lnTo>
                    <a:pt x="908" y="441"/>
                  </a:lnTo>
                  <a:close/>
                  <a:moveTo>
                    <a:pt x="1148" y="305"/>
                  </a:moveTo>
                  <a:lnTo>
                    <a:pt x="1148" y="305"/>
                  </a:lnTo>
                  <a:lnTo>
                    <a:pt x="1152" y="308"/>
                  </a:lnTo>
                  <a:lnTo>
                    <a:pt x="1152" y="308"/>
                  </a:lnTo>
                  <a:lnTo>
                    <a:pt x="1155" y="304"/>
                  </a:lnTo>
                  <a:lnTo>
                    <a:pt x="1155" y="304"/>
                  </a:lnTo>
                  <a:lnTo>
                    <a:pt x="1153" y="302"/>
                  </a:lnTo>
                  <a:lnTo>
                    <a:pt x="1152" y="302"/>
                  </a:lnTo>
                  <a:lnTo>
                    <a:pt x="1152" y="302"/>
                  </a:lnTo>
                  <a:lnTo>
                    <a:pt x="1148" y="305"/>
                  </a:lnTo>
                  <a:lnTo>
                    <a:pt x="1148" y="305"/>
                  </a:lnTo>
                  <a:close/>
                  <a:moveTo>
                    <a:pt x="1527" y="326"/>
                  </a:moveTo>
                  <a:lnTo>
                    <a:pt x="1527" y="326"/>
                  </a:lnTo>
                  <a:lnTo>
                    <a:pt x="1531" y="326"/>
                  </a:lnTo>
                  <a:lnTo>
                    <a:pt x="1531" y="326"/>
                  </a:lnTo>
                  <a:lnTo>
                    <a:pt x="1530" y="319"/>
                  </a:lnTo>
                  <a:lnTo>
                    <a:pt x="1530" y="319"/>
                  </a:lnTo>
                  <a:lnTo>
                    <a:pt x="1527" y="320"/>
                  </a:lnTo>
                  <a:lnTo>
                    <a:pt x="1527" y="320"/>
                  </a:lnTo>
                  <a:lnTo>
                    <a:pt x="1527" y="326"/>
                  </a:lnTo>
                  <a:lnTo>
                    <a:pt x="1527" y="326"/>
                  </a:lnTo>
                  <a:close/>
                  <a:moveTo>
                    <a:pt x="901" y="888"/>
                  </a:moveTo>
                  <a:lnTo>
                    <a:pt x="901" y="888"/>
                  </a:lnTo>
                  <a:lnTo>
                    <a:pt x="901" y="884"/>
                  </a:lnTo>
                  <a:lnTo>
                    <a:pt x="901" y="884"/>
                  </a:lnTo>
                  <a:lnTo>
                    <a:pt x="894" y="885"/>
                  </a:lnTo>
                  <a:lnTo>
                    <a:pt x="894" y="885"/>
                  </a:lnTo>
                  <a:lnTo>
                    <a:pt x="894" y="888"/>
                  </a:lnTo>
                  <a:lnTo>
                    <a:pt x="894" y="888"/>
                  </a:lnTo>
                  <a:lnTo>
                    <a:pt x="901" y="888"/>
                  </a:lnTo>
                  <a:lnTo>
                    <a:pt x="901" y="888"/>
                  </a:lnTo>
                  <a:close/>
                  <a:moveTo>
                    <a:pt x="1540" y="75"/>
                  </a:moveTo>
                  <a:lnTo>
                    <a:pt x="1540" y="75"/>
                  </a:lnTo>
                  <a:lnTo>
                    <a:pt x="1535" y="78"/>
                  </a:lnTo>
                  <a:lnTo>
                    <a:pt x="1535" y="78"/>
                  </a:lnTo>
                  <a:lnTo>
                    <a:pt x="1538" y="81"/>
                  </a:lnTo>
                  <a:lnTo>
                    <a:pt x="1538" y="81"/>
                  </a:lnTo>
                  <a:lnTo>
                    <a:pt x="1542" y="78"/>
                  </a:lnTo>
                  <a:lnTo>
                    <a:pt x="1542" y="78"/>
                  </a:lnTo>
                  <a:lnTo>
                    <a:pt x="1540" y="75"/>
                  </a:lnTo>
                  <a:lnTo>
                    <a:pt x="1540" y="75"/>
                  </a:lnTo>
                  <a:close/>
                  <a:moveTo>
                    <a:pt x="1145" y="641"/>
                  </a:moveTo>
                  <a:lnTo>
                    <a:pt x="1145" y="641"/>
                  </a:lnTo>
                  <a:lnTo>
                    <a:pt x="1148" y="641"/>
                  </a:lnTo>
                  <a:lnTo>
                    <a:pt x="1148" y="641"/>
                  </a:lnTo>
                  <a:lnTo>
                    <a:pt x="1152" y="636"/>
                  </a:lnTo>
                  <a:lnTo>
                    <a:pt x="1152" y="636"/>
                  </a:lnTo>
                  <a:lnTo>
                    <a:pt x="1148" y="635"/>
                  </a:lnTo>
                  <a:lnTo>
                    <a:pt x="1148" y="635"/>
                  </a:lnTo>
                  <a:lnTo>
                    <a:pt x="1145" y="641"/>
                  </a:lnTo>
                  <a:lnTo>
                    <a:pt x="1145" y="641"/>
                  </a:lnTo>
                  <a:close/>
                  <a:moveTo>
                    <a:pt x="1347" y="803"/>
                  </a:moveTo>
                  <a:lnTo>
                    <a:pt x="1347" y="803"/>
                  </a:lnTo>
                  <a:lnTo>
                    <a:pt x="1353" y="803"/>
                  </a:lnTo>
                  <a:lnTo>
                    <a:pt x="1353" y="803"/>
                  </a:lnTo>
                  <a:lnTo>
                    <a:pt x="1354" y="802"/>
                  </a:lnTo>
                  <a:lnTo>
                    <a:pt x="1355" y="801"/>
                  </a:lnTo>
                  <a:lnTo>
                    <a:pt x="1355" y="801"/>
                  </a:lnTo>
                  <a:lnTo>
                    <a:pt x="1350" y="799"/>
                  </a:lnTo>
                  <a:lnTo>
                    <a:pt x="1350" y="799"/>
                  </a:lnTo>
                  <a:lnTo>
                    <a:pt x="1350" y="801"/>
                  </a:lnTo>
                  <a:lnTo>
                    <a:pt x="1347" y="803"/>
                  </a:lnTo>
                  <a:lnTo>
                    <a:pt x="1347" y="803"/>
                  </a:lnTo>
                  <a:close/>
                  <a:moveTo>
                    <a:pt x="1814" y="1152"/>
                  </a:moveTo>
                  <a:lnTo>
                    <a:pt x="1814" y="1152"/>
                  </a:lnTo>
                  <a:lnTo>
                    <a:pt x="1810" y="1150"/>
                  </a:lnTo>
                  <a:lnTo>
                    <a:pt x="1810" y="1150"/>
                  </a:lnTo>
                  <a:lnTo>
                    <a:pt x="1808" y="1151"/>
                  </a:lnTo>
                  <a:lnTo>
                    <a:pt x="1807" y="1152"/>
                  </a:lnTo>
                  <a:lnTo>
                    <a:pt x="1807" y="1152"/>
                  </a:lnTo>
                  <a:lnTo>
                    <a:pt x="1810" y="1155"/>
                  </a:lnTo>
                  <a:lnTo>
                    <a:pt x="1810" y="1155"/>
                  </a:lnTo>
                  <a:lnTo>
                    <a:pt x="1814" y="1152"/>
                  </a:lnTo>
                  <a:lnTo>
                    <a:pt x="1814" y="1152"/>
                  </a:lnTo>
                  <a:close/>
                  <a:moveTo>
                    <a:pt x="1314" y="488"/>
                  </a:moveTo>
                  <a:lnTo>
                    <a:pt x="1314" y="488"/>
                  </a:lnTo>
                  <a:lnTo>
                    <a:pt x="1308" y="486"/>
                  </a:lnTo>
                  <a:lnTo>
                    <a:pt x="1306" y="485"/>
                  </a:lnTo>
                  <a:lnTo>
                    <a:pt x="1306" y="485"/>
                  </a:lnTo>
                  <a:lnTo>
                    <a:pt x="1303" y="486"/>
                  </a:lnTo>
                  <a:lnTo>
                    <a:pt x="1301" y="488"/>
                  </a:lnTo>
                  <a:lnTo>
                    <a:pt x="1301" y="488"/>
                  </a:lnTo>
                  <a:lnTo>
                    <a:pt x="1303" y="489"/>
                  </a:lnTo>
                  <a:lnTo>
                    <a:pt x="1304" y="491"/>
                  </a:lnTo>
                  <a:lnTo>
                    <a:pt x="1304" y="491"/>
                  </a:lnTo>
                  <a:lnTo>
                    <a:pt x="1307" y="491"/>
                  </a:lnTo>
                  <a:lnTo>
                    <a:pt x="1314" y="488"/>
                  </a:lnTo>
                  <a:lnTo>
                    <a:pt x="1314" y="488"/>
                  </a:lnTo>
                  <a:close/>
                  <a:moveTo>
                    <a:pt x="882" y="589"/>
                  </a:moveTo>
                  <a:lnTo>
                    <a:pt x="882" y="589"/>
                  </a:lnTo>
                  <a:lnTo>
                    <a:pt x="886" y="592"/>
                  </a:lnTo>
                  <a:lnTo>
                    <a:pt x="887" y="592"/>
                  </a:lnTo>
                  <a:lnTo>
                    <a:pt x="887" y="592"/>
                  </a:lnTo>
                  <a:lnTo>
                    <a:pt x="889" y="592"/>
                  </a:lnTo>
                  <a:lnTo>
                    <a:pt x="892" y="589"/>
                  </a:lnTo>
                  <a:lnTo>
                    <a:pt x="892" y="589"/>
                  </a:lnTo>
                  <a:lnTo>
                    <a:pt x="890" y="587"/>
                  </a:lnTo>
                  <a:lnTo>
                    <a:pt x="887" y="586"/>
                  </a:lnTo>
                  <a:lnTo>
                    <a:pt x="887" y="586"/>
                  </a:lnTo>
                  <a:lnTo>
                    <a:pt x="886" y="587"/>
                  </a:lnTo>
                  <a:lnTo>
                    <a:pt x="882" y="589"/>
                  </a:lnTo>
                  <a:lnTo>
                    <a:pt x="882" y="589"/>
                  </a:lnTo>
                  <a:close/>
                  <a:moveTo>
                    <a:pt x="1555" y="162"/>
                  </a:moveTo>
                  <a:lnTo>
                    <a:pt x="1555" y="162"/>
                  </a:lnTo>
                  <a:lnTo>
                    <a:pt x="1551" y="161"/>
                  </a:lnTo>
                  <a:lnTo>
                    <a:pt x="1551" y="161"/>
                  </a:lnTo>
                  <a:lnTo>
                    <a:pt x="1551" y="168"/>
                  </a:lnTo>
                  <a:lnTo>
                    <a:pt x="1551" y="168"/>
                  </a:lnTo>
                  <a:lnTo>
                    <a:pt x="1552" y="168"/>
                  </a:lnTo>
                  <a:lnTo>
                    <a:pt x="1552" y="168"/>
                  </a:lnTo>
                  <a:lnTo>
                    <a:pt x="1555" y="162"/>
                  </a:lnTo>
                  <a:lnTo>
                    <a:pt x="1555" y="162"/>
                  </a:lnTo>
                  <a:close/>
                  <a:moveTo>
                    <a:pt x="893" y="961"/>
                  </a:moveTo>
                  <a:lnTo>
                    <a:pt x="893" y="961"/>
                  </a:lnTo>
                  <a:lnTo>
                    <a:pt x="889" y="960"/>
                  </a:lnTo>
                  <a:lnTo>
                    <a:pt x="889" y="960"/>
                  </a:lnTo>
                  <a:lnTo>
                    <a:pt x="886" y="961"/>
                  </a:lnTo>
                  <a:lnTo>
                    <a:pt x="886" y="961"/>
                  </a:lnTo>
                  <a:lnTo>
                    <a:pt x="889" y="964"/>
                  </a:lnTo>
                  <a:lnTo>
                    <a:pt x="889" y="964"/>
                  </a:lnTo>
                  <a:lnTo>
                    <a:pt x="893" y="961"/>
                  </a:lnTo>
                  <a:lnTo>
                    <a:pt x="893" y="961"/>
                  </a:lnTo>
                  <a:close/>
                  <a:moveTo>
                    <a:pt x="1552" y="1046"/>
                  </a:moveTo>
                  <a:lnTo>
                    <a:pt x="1552" y="1046"/>
                  </a:lnTo>
                  <a:lnTo>
                    <a:pt x="1553" y="1047"/>
                  </a:lnTo>
                  <a:lnTo>
                    <a:pt x="1553" y="1047"/>
                  </a:lnTo>
                  <a:lnTo>
                    <a:pt x="1558" y="1049"/>
                  </a:lnTo>
                  <a:lnTo>
                    <a:pt x="1558" y="1049"/>
                  </a:lnTo>
                  <a:lnTo>
                    <a:pt x="1560" y="1046"/>
                  </a:lnTo>
                  <a:lnTo>
                    <a:pt x="1560" y="1046"/>
                  </a:lnTo>
                  <a:lnTo>
                    <a:pt x="1556" y="1044"/>
                  </a:lnTo>
                  <a:lnTo>
                    <a:pt x="1556" y="1044"/>
                  </a:lnTo>
                  <a:lnTo>
                    <a:pt x="1552" y="1046"/>
                  </a:lnTo>
                  <a:lnTo>
                    <a:pt x="1552" y="1046"/>
                  </a:lnTo>
                  <a:close/>
                  <a:moveTo>
                    <a:pt x="1142" y="207"/>
                  </a:moveTo>
                  <a:lnTo>
                    <a:pt x="1142" y="207"/>
                  </a:lnTo>
                  <a:lnTo>
                    <a:pt x="1139" y="207"/>
                  </a:lnTo>
                  <a:lnTo>
                    <a:pt x="1139" y="207"/>
                  </a:lnTo>
                  <a:lnTo>
                    <a:pt x="1138" y="207"/>
                  </a:lnTo>
                  <a:lnTo>
                    <a:pt x="1137" y="208"/>
                  </a:lnTo>
                  <a:lnTo>
                    <a:pt x="1137" y="208"/>
                  </a:lnTo>
                  <a:lnTo>
                    <a:pt x="1135" y="211"/>
                  </a:lnTo>
                  <a:lnTo>
                    <a:pt x="1137" y="214"/>
                  </a:lnTo>
                  <a:lnTo>
                    <a:pt x="1137" y="214"/>
                  </a:lnTo>
                  <a:lnTo>
                    <a:pt x="1138" y="214"/>
                  </a:lnTo>
                  <a:lnTo>
                    <a:pt x="1138" y="214"/>
                  </a:lnTo>
                  <a:lnTo>
                    <a:pt x="1142" y="207"/>
                  </a:lnTo>
                  <a:lnTo>
                    <a:pt x="1142" y="207"/>
                  </a:lnTo>
                  <a:close/>
                  <a:moveTo>
                    <a:pt x="1130" y="1011"/>
                  </a:moveTo>
                  <a:lnTo>
                    <a:pt x="1130" y="1011"/>
                  </a:lnTo>
                  <a:lnTo>
                    <a:pt x="1127" y="1015"/>
                  </a:lnTo>
                  <a:lnTo>
                    <a:pt x="1127" y="1015"/>
                  </a:lnTo>
                  <a:lnTo>
                    <a:pt x="1133" y="1017"/>
                  </a:lnTo>
                  <a:lnTo>
                    <a:pt x="1133" y="1017"/>
                  </a:lnTo>
                  <a:lnTo>
                    <a:pt x="1134" y="1014"/>
                  </a:lnTo>
                  <a:lnTo>
                    <a:pt x="1134" y="1014"/>
                  </a:lnTo>
                  <a:lnTo>
                    <a:pt x="1130" y="1011"/>
                  </a:lnTo>
                  <a:lnTo>
                    <a:pt x="1130" y="1011"/>
                  </a:lnTo>
                  <a:close/>
                  <a:moveTo>
                    <a:pt x="1581" y="1114"/>
                  </a:moveTo>
                  <a:lnTo>
                    <a:pt x="1581" y="1114"/>
                  </a:lnTo>
                  <a:lnTo>
                    <a:pt x="1578" y="1116"/>
                  </a:lnTo>
                  <a:lnTo>
                    <a:pt x="1578" y="1119"/>
                  </a:lnTo>
                  <a:lnTo>
                    <a:pt x="1578" y="1119"/>
                  </a:lnTo>
                  <a:lnTo>
                    <a:pt x="1580" y="1121"/>
                  </a:lnTo>
                  <a:lnTo>
                    <a:pt x="1582" y="1121"/>
                  </a:lnTo>
                  <a:lnTo>
                    <a:pt x="1582" y="1121"/>
                  </a:lnTo>
                  <a:lnTo>
                    <a:pt x="1584" y="1116"/>
                  </a:lnTo>
                  <a:lnTo>
                    <a:pt x="1584" y="1116"/>
                  </a:lnTo>
                  <a:lnTo>
                    <a:pt x="1581" y="1114"/>
                  </a:lnTo>
                  <a:lnTo>
                    <a:pt x="1581" y="1114"/>
                  </a:lnTo>
                  <a:close/>
                  <a:moveTo>
                    <a:pt x="1596" y="92"/>
                  </a:moveTo>
                  <a:lnTo>
                    <a:pt x="1596" y="92"/>
                  </a:lnTo>
                  <a:lnTo>
                    <a:pt x="1598" y="95"/>
                  </a:lnTo>
                  <a:lnTo>
                    <a:pt x="1598" y="95"/>
                  </a:lnTo>
                  <a:lnTo>
                    <a:pt x="1605" y="93"/>
                  </a:lnTo>
                  <a:lnTo>
                    <a:pt x="1605" y="93"/>
                  </a:lnTo>
                  <a:lnTo>
                    <a:pt x="1603" y="90"/>
                  </a:lnTo>
                  <a:lnTo>
                    <a:pt x="1603" y="90"/>
                  </a:lnTo>
                  <a:lnTo>
                    <a:pt x="1596" y="92"/>
                  </a:lnTo>
                  <a:lnTo>
                    <a:pt x="1596" y="92"/>
                  </a:lnTo>
                  <a:close/>
                  <a:moveTo>
                    <a:pt x="1828" y="59"/>
                  </a:moveTo>
                  <a:lnTo>
                    <a:pt x="1828" y="59"/>
                  </a:lnTo>
                  <a:lnTo>
                    <a:pt x="1822" y="57"/>
                  </a:lnTo>
                  <a:lnTo>
                    <a:pt x="1822" y="57"/>
                  </a:lnTo>
                  <a:lnTo>
                    <a:pt x="1821" y="59"/>
                  </a:lnTo>
                  <a:lnTo>
                    <a:pt x="1819" y="60"/>
                  </a:lnTo>
                  <a:lnTo>
                    <a:pt x="1819" y="60"/>
                  </a:lnTo>
                  <a:lnTo>
                    <a:pt x="1823" y="61"/>
                  </a:lnTo>
                  <a:lnTo>
                    <a:pt x="1823" y="61"/>
                  </a:lnTo>
                  <a:lnTo>
                    <a:pt x="1828" y="59"/>
                  </a:lnTo>
                  <a:lnTo>
                    <a:pt x="1828" y="59"/>
                  </a:lnTo>
                  <a:close/>
                  <a:moveTo>
                    <a:pt x="1347" y="651"/>
                  </a:moveTo>
                  <a:lnTo>
                    <a:pt x="1347" y="651"/>
                  </a:lnTo>
                  <a:lnTo>
                    <a:pt x="1346" y="653"/>
                  </a:lnTo>
                  <a:lnTo>
                    <a:pt x="1344" y="655"/>
                  </a:lnTo>
                  <a:lnTo>
                    <a:pt x="1344" y="655"/>
                  </a:lnTo>
                  <a:lnTo>
                    <a:pt x="1346" y="657"/>
                  </a:lnTo>
                  <a:lnTo>
                    <a:pt x="1349" y="657"/>
                  </a:lnTo>
                  <a:lnTo>
                    <a:pt x="1349" y="657"/>
                  </a:lnTo>
                  <a:lnTo>
                    <a:pt x="1351" y="657"/>
                  </a:lnTo>
                  <a:lnTo>
                    <a:pt x="1353" y="655"/>
                  </a:lnTo>
                  <a:lnTo>
                    <a:pt x="1353" y="655"/>
                  </a:lnTo>
                  <a:lnTo>
                    <a:pt x="1347" y="651"/>
                  </a:lnTo>
                  <a:lnTo>
                    <a:pt x="1347" y="651"/>
                  </a:lnTo>
                  <a:close/>
                  <a:moveTo>
                    <a:pt x="875" y="452"/>
                  </a:moveTo>
                  <a:lnTo>
                    <a:pt x="875" y="452"/>
                  </a:lnTo>
                  <a:lnTo>
                    <a:pt x="875" y="448"/>
                  </a:lnTo>
                  <a:lnTo>
                    <a:pt x="875" y="448"/>
                  </a:lnTo>
                  <a:lnTo>
                    <a:pt x="868" y="448"/>
                  </a:lnTo>
                  <a:lnTo>
                    <a:pt x="868" y="448"/>
                  </a:lnTo>
                  <a:lnTo>
                    <a:pt x="868" y="450"/>
                  </a:lnTo>
                  <a:lnTo>
                    <a:pt x="868" y="450"/>
                  </a:lnTo>
                  <a:lnTo>
                    <a:pt x="875" y="452"/>
                  </a:lnTo>
                  <a:lnTo>
                    <a:pt x="875" y="452"/>
                  </a:lnTo>
                  <a:close/>
                  <a:moveTo>
                    <a:pt x="868" y="780"/>
                  </a:moveTo>
                  <a:lnTo>
                    <a:pt x="868" y="780"/>
                  </a:lnTo>
                  <a:lnTo>
                    <a:pt x="868" y="783"/>
                  </a:lnTo>
                  <a:lnTo>
                    <a:pt x="868" y="783"/>
                  </a:lnTo>
                  <a:lnTo>
                    <a:pt x="871" y="783"/>
                  </a:lnTo>
                  <a:lnTo>
                    <a:pt x="874" y="783"/>
                  </a:lnTo>
                  <a:lnTo>
                    <a:pt x="874" y="783"/>
                  </a:lnTo>
                  <a:lnTo>
                    <a:pt x="875" y="781"/>
                  </a:lnTo>
                  <a:lnTo>
                    <a:pt x="876" y="779"/>
                  </a:lnTo>
                  <a:lnTo>
                    <a:pt x="876" y="779"/>
                  </a:lnTo>
                  <a:lnTo>
                    <a:pt x="875" y="777"/>
                  </a:lnTo>
                  <a:lnTo>
                    <a:pt x="875" y="777"/>
                  </a:lnTo>
                  <a:lnTo>
                    <a:pt x="868" y="780"/>
                  </a:lnTo>
                  <a:lnTo>
                    <a:pt x="868" y="780"/>
                  </a:lnTo>
                  <a:close/>
                  <a:moveTo>
                    <a:pt x="1618" y="493"/>
                  </a:moveTo>
                  <a:lnTo>
                    <a:pt x="1618" y="493"/>
                  </a:lnTo>
                  <a:lnTo>
                    <a:pt x="1616" y="489"/>
                  </a:lnTo>
                  <a:lnTo>
                    <a:pt x="1616" y="489"/>
                  </a:lnTo>
                  <a:lnTo>
                    <a:pt x="1612" y="492"/>
                  </a:lnTo>
                  <a:lnTo>
                    <a:pt x="1612" y="492"/>
                  </a:lnTo>
                  <a:lnTo>
                    <a:pt x="1613" y="493"/>
                  </a:lnTo>
                  <a:lnTo>
                    <a:pt x="1613" y="493"/>
                  </a:lnTo>
                  <a:lnTo>
                    <a:pt x="1618" y="493"/>
                  </a:lnTo>
                  <a:lnTo>
                    <a:pt x="1618" y="493"/>
                  </a:lnTo>
                  <a:close/>
                  <a:moveTo>
                    <a:pt x="1879" y="543"/>
                  </a:moveTo>
                  <a:lnTo>
                    <a:pt x="1879" y="543"/>
                  </a:lnTo>
                  <a:lnTo>
                    <a:pt x="1876" y="547"/>
                  </a:lnTo>
                  <a:lnTo>
                    <a:pt x="1876" y="547"/>
                  </a:lnTo>
                  <a:lnTo>
                    <a:pt x="1880" y="550"/>
                  </a:lnTo>
                  <a:lnTo>
                    <a:pt x="1880" y="550"/>
                  </a:lnTo>
                  <a:lnTo>
                    <a:pt x="1882" y="549"/>
                  </a:lnTo>
                  <a:lnTo>
                    <a:pt x="1882" y="549"/>
                  </a:lnTo>
                  <a:lnTo>
                    <a:pt x="1879" y="543"/>
                  </a:lnTo>
                  <a:lnTo>
                    <a:pt x="1879" y="543"/>
                  </a:lnTo>
                  <a:close/>
                  <a:moveTo>
                    <a:pt x="1297" y="666"/>
                  </a:moveTo>
                  <a:lnTo>
                    <a:pt x="1297" y="666"/>
                  </a:lnTo>
                  <a:lnTo>
                    <a:pt x="1292" y="671"/>
                  </a:lnTo>
                  <a:lnTo>
                    <a:pt x="1292" y="671"/>
                  </a:lnTo>
                  <a:lnTo>
                    <a:pt x="1293" y="673"/>
                  </a:lnTo>
                  <a:lnTo>
                    <a:pt x="1295" y="673"/>
                  </a:lnTo>
                  <a:lnTo>
                    <a:pt x="1295" y="673"/>
                  </a:lnTo>
                  <a:lnTo>
                    <a:pt x="1297" y="673"/>
                  </a:lnTo>
                  <a:lnTo>
                    <a:pt x="1299" y="672"/>
                  </a:lnTo>
                  <a:lnTo>
                    <a:pt x="1299" y="672"/>
                  </a:lnTo>
                  <a:lnTo>
                    <a:pt x="1299" y="669"/>
                  </a:lnTo>
                  <a:lnTo>
                    <a:pt x="1297" y="666"/>
                  </a:lnTo>
                  <a:lnTo>
                    <a:pt x="1297" y="666"/>
                  </a:lnTo>
                  <a:close/>
                  <a:moveTo>
                    <a:pt x="1628" y="82"/>
                  </a:moveTo>
                  <a:lnTo>
                    <a:pt x="1628" y="82"/>
                  </a:lnTo>
                  <a:lnTo>
                    <a:pt x="1634" y="85"/>
                  </a:lnTo>
                  <a:lnTo>
                    <a:pt x="1634" y="85"/>
                  </a:lnTo>
                  <a:lnTo>
                    <a:pt x="1638" y="82"/>
                  </a:lnTo>
                  <a:lnTo>
                    <a:pt x="1638" y="82"/>
                  </a:lnTo>
                  <a:lnTo>
                    <a:pt x="1635" y="79"/>
                  </a:lnTo>
                  <a:lnTo>
                    <a:pt x="1635" y="79"/>
                  </a:lnTo>
                  <a:lnTo>
                    <a:pt x="1628" y="82"/>
                  </a:lnTo>
                  <a:lnTo>
                    <a:pt x="1628" y="82"/>
                  </a:lnTo>
                  <a:close/>
                  <a:moveTo>
                    <a:pt x="1290" y="729"/>
                  </a:moveTo>
                  <a:lnTo>
                    <a:pt x="1290" y="729"/>
                  </a:lnTo>
                  <a:lnTo>
                    <a:pt x="1296" y="731"/>
                  </a:lnTo>
                  <a:lnTo>
                    <a:pt x="1296" y="731"/>
                  </a:lnTo>
                  <a:lnTo>
                    <a:pt x="1297" y="730"/>
                  </a:lnTo>
                  <a:lnTo>
                    <a:pt x="1297" y="729"/>
                  </a:lnTo>
                  <a:lnTo>
                    <a:pt x="1297" y="729"/>
                  </a:lnTo>
                  <a:lnTo>
                    <a:pt x="1296" y="726"/>
                  </a:lnTo>
                  <a:lnTo>
                    <a:pt x="1295" y="725"/>
                  </a:lnTo>
                  <a:lnTo>
                    <a:pt x="1295" y="725"/>
                  </a:lnTo>
                  <a:lnTo>
                    <a:pt x="1290" y="729"/>
                  </a:lnTo>
                  <a:lnTo>
                    <a:pt x="1290" y="729"/>
                  </a:lnTo>
                  <a:close/>
                  <a:moveTo>
                    <a:pt x="1642" y="244"/>
                  </a:moveTo>
                  <a:lnTo>
                    <a:pt x="1642" y="244"/>
                  </a:lnTo>
                  <a:lnTo>
                    <a:pt x="1639" y="243"/>
                  </a:lnTo>
                  <a:lnTo>
                    <a:pt x="1639" y="243"/>
                  </a:lnTo>
                  <a:lnTo>
                    <a:pt x="1635" y="244"/>
                  </a:lnTo>
                  <a:lnTo>
                    <a:pt x="1635" y="244"/>
                  </a:lnTo>
                  <a:lnTo>
                    <a:pt x="1638" y="247"/>
                  </a:lnTo>
                  <a:lnTo>
                    <a:pt x="1638" y="247"/>
                  </a:lnTo>
                  <a:lnTo>
                    <a:pt x="1642" y="244"/>
                  </a:lnTo>
                  <a:lnTo>
                    <a:pt x="1642" y="244"/>
                  </a:lnTo>
                  <a:close/>
                  <a:moveTo>
                    <a:pt x="1289" y="407"/>
                  </a:moveTo>
                  <a:lnTo>
                    <a:pt x="1289" y="407"/>
                  </a:lnTo>
                  <a:lnTo>
                    <a:pt x="1292" y="409"/>
                  </a:lnTo>
                  <a:lnTo>
                    <a:pt x="1295" y="410"/>
                  </a:lnTo>
                  <a:lnTo>
                    <a:pt x="1295" y="410"/>
                  </a:lnTo>
                  <a:lnTo>
                    <a:pt x="1296" y="409"/>
                  </a:lnTo>
                  <a:lnTo>
                    <a:pt x="1299" y="407"/>
                  </a:lnTo>
                  <a:lnTo>
                    <a:pt x="1299" y="407"/>
                  </a:lnTo>
                  <a:lnTo>
                    <a:pt x="1296" y="405"/>
                  </a:lnTo>
                  <a:lnTo>
                    <a:pt x="1295" y="405"/>
                  </a:lnTo>
                  <a:lnTo>
                    <a:pt x="1295" y="405"/>
                  </a:lnTo>
                  <a:lnTo>
                    <a:pt x="1292" y="406"/>
                  </a:lnTo>
                  <a:lnTo>
                    <a:pt x="1289" y="407"/>
                  </a:lnTo>
                  <a:lnTo>
                    <a:pt x="1289" y="407"/>
                  </a:lnTo>
                  <a:close/>
                  <a:moveTo>
                    <a:pt x="1113" y="723"/>
                  </a:moveTo>
                  <a:lnTo>
                    <a:pt x="1113" y="723"/>
                  </a:lnTo>
                  <a:lnTo>
                    <a:pt x="1110" y="726"/>
                  </a:lnTo>
                  <a:lnTo>
                    <a:pt x="1110" y="727"/>
                  </a:lnTo>
                  <a:lnTo>
                    <a:pt x="1110" y="727"/>
                  </a:lnTo>
                  <a:lnTo>
                    <a:pt x="1112" y="729"/>
                  </a:lnTo>
                  <a:lnTo>
                    <a:pt x="1113" y="730"/>
                  </a:lnTo>
                  <a:lnTo>
                    <a:pt x="1113" y="730"/>
                  </a:lnTo>
                  <a:lnTo>
                    <a:pt x="1115" y="729"/>
                  </a:lnTo>
                  <a:lnTo>
                    <a:pt x="1116" y="727"/>
                  </a:lnTo>
                  <a:lnTo>
                    <a:pt x="1116" y="727"/>
                  </a:lnTo>
                  <a:lnTo>
                    <a:pt x="1116" y="726"/>
                  </a:lnTo>
                  <a:lnTo>
                    <a:pt x="1113" y="723"/>
                  </a:lnTo>
                  <a:lnTo>
                    <a:pt x="1113" y="723"/>
                  </a:lnTo>
                  <a:close/>
                  <a:moveTo>
                    <a:pt x="1652" y="504"/>
                  </a:moveTo>
                  <a:lnTo>
                    <a:pt x="1652" y="504"/>
                  </a:lnTo>
                  <a:lnTo>
                    <a:pt x="1653" y="509"/>
                  </a:lnTo>
                  <a:lnTo>
                    <a:pt x="1653" y="509"/>
                  </a:lnTo>
                  <a:lnTo>
                    <a:pt x="1660" y="507"/>
                  </a:lnTo>
                  <a:lnTo>
                    <a:pt x="1660" y="507"/>
                  </a:lnTo>
                  <a:lnTo>
                    <a:pt x="1660" y="504"/>
                  </a:lnTo>
                  <a:lnTo>
                    <a:pt x="1660" y="504"/>
                  </a:lnTo>
                  <a:lnTo>
                    <a:pt x="1652" y="504"/>
                  </a:lnTo>
                  <a:lnTo>
                    <a:pt x="1652" y="504"/>
                  </a:lnTo>
                  <a:close/>
                  <a:moveTo>
                    <a:pt x="860" y="905"/>
                  </a:moveTo>
                  <a:lnTo>
                    <a:pt x="860" y="905"/>
                  </a:lnTo>
                  <a:lnTo>
                    <a:pt x="857" y="906"/>
                  </a:lnTo>
                  <a:lnTo>
                    <a:pt x="857" y="906"/>
                  </a:lnTo>
                  <a:lnTo>
                    <a:pt x="860" y="909"/>
                  </a:lnTo>
                  <a:lnTo>
                    <a:pt x="860" y="909"/>
                  </a:lnTo>
                  <a:lnTo>
                    <a:pt x="863" y="906"/>
                  </a:lnTo>
                  <a:lnTo>
                    <a:pt x="863" y="906"/>
                  </a:lnTo>
                  <a:lnTo>
                    <a:pt x="860" y="905"/>
                  </a:lnTo>
                  <a:lnTo>
                    <a:pt x="860" y="905"/>
                  </a:lnTo>
                  <a:close/>
                  <a:moveTo>
                    <a:pt x="856" y="330"/>
                  </a:moveTo>
                  <a:lnTo>
                    <a:pt x="856" y="330"/>
                  </a:lnTo>
                  <a:lnTo>
                    <a:pt x="854" y="335"/>
                  </a:lnTo>
                  <a:lnTo>
                    <a:pt x="854" y="335"/>
                  </a:lnTo>
                  <a:lnTo>
                    <a:pt x="857" y="337"/>
                  </a:lnTo>
                  <a:lnTo>
                    <a:pt x="857" y="337"/>
                  </a:lnTo>
                  <a:lnTo>
                    <a:pt x="860" y="333"/>
                  </a:lnTo>
                  <a:lnTo>
                    <a:pt x="860" y="333"/>
                  </a:lnTo>
                  <a:lnTo>
                    <a:pt x="856" y="330"/>
                  </a:lnTo>
                  <a:lnTo>
                    <a:pt x="856" y="330"/>
                  </a:lnTo>
                  <a:close/>
                  <a:moveTo>
                    <a:pt x="1379" y="755"/>
                  </a:moveTo>
                  <a:lnTo>
                    <a:pt x="1379" y="755"/>
                  </a:lnTo>
                  <a:lnTo>
                    <a:pt x="1378" y="751"/>
                  </a:lnTo>
                  <a:lnTo>
                    <a:pt x="1378" y="751"/>
                  </a:lnTo>
                  <a:lnTo>
                    <a:pt x="1371" y="754"/>
                  </a:lnTo>
                  <a:lnTo>
                    <a:pt x="1371" y="754"/>
                  </a:lnTo>
                  <a:lnTo>
                    <a:pt x="1372" y="755"/>
                  </a:lnTo>
                  <a:lnTo>
                    <a:pt x="1372" y="755"/>
                  </a:lnTo>
                  <a:lnTo>
                    <a:pt x="1379" y="755"/>
                  </a:lnTo>
                  <a:lnTo>
                    <a:pt x="1379" y="755"/>
                  </a:lnTo>
                  <a:close/>
                  <a:moveTo>
                    <a:pt x="1830" y="302"/>
                  </a:moveTo>
                  <a:lnTo>
                    <a:pt x="1830" y="302"/>
                  </a:lnTo>
                  <a:lnTo>
                    <a:pt x="1828" y="305"/>
                  </a:lnTo>
                  <a:lnTo>
                    <a:pt x="1828" y="305"/>
                  </a:lnTo>
                  <a:lnTo>
                    <a:pt x="1829" y="309"/>
                  </a:lnTo>
                  <a:lnTo>
                    <a:pt x="1829" y="309"/>
                  </a:lnTo>
                  <a:lnTo>
                    <a:pt x="1832" y="308"/>
                  </a:lnTo>
                  <a:lnTo>
                    <a:pt x="1833" y="306"/>
                  </a:lnTo>
                  <a:lnTo>
                    <a:pt x="1833" y="306"/>
                  </a:lnTo>
                  <a:lnTo>
                    <a:pt x="1832" y="305"/>
                  </a:lnTo>
                  <a:lnTo>
                    <a:pt x="1830" y="302"/>
                  </a:lnTo>
                  <a:lnTo>
                    <a:pt x="1830" y="302"/>
                  </a:lnTo>
                  <a:close/>
                  <a:moveTo>
                    <a:pt x="1292" y="75"/>
                  </a:moveTo>
                  <a:lnTo>
                    <a:pt x="1292" y="75"/>
                  </a:lnTo>
                  <a:lnTo>
                    <a:pt x="1288" y="75"/>
                  </a:lnTo>
                  <a:lnTo>
                    <a:pt x="1288" y="75"/>
                  </a:lnTo>
                  <a:lnTo>
                    <a:pt x="1288" y="81"/>
                  </a:lnTo>
                  <a:lnTo>
                    <a:pt x="1288" y="81"/>
                  </a:lnTo>
                  <a:lnTo>
                    <a:pt x="1290" y="81"/>
                  </a:lnTo>
                  <a:lnTo>
                    <a:pt x="1290" y="81"/>
                  </a:lnTo>
                  <a:lnTo>
                    <a:pt x="1292" y="75"/>
                  </a:lnTo>
                  <a:lnTo>
                    <a:pt x="1292" y="75"/>
                  </a:lnTo>
                  <a:close/>
                  <a:moveTo>
                    <a:pt x="843" y="924"/>
                  </a:moveTo>
                  <a:lnTo>
                    <a:pt x="843" y="924"/>
                  </a:lnTo>
                  <a:lnTo>
                    <a:pt x="842" y="921"/>
                  </a:lnTo>
                  <a:lnTo>
                    <a:pt x="842" y="921"/>
                  </a:lnTo>
                  <a:lnTo>
                    <a:pt x="836" y="923"/>
                  </a:lnTo>
                  <a:lnTo>
                    <a:pt x="836" y="923"/>
                  </a:lnTo>
                  <a:lnTo>
                    <a:pt x="836" y="925"/>
                  </a:lnTo>
                  <a:lnTo>
                    <a:pt x="836" y="925"/>
                  </a:lnTo>
                  <a:lnTo>
                    <a:pt x="843" y="924"/>
                  </a:lnTo>
                  <a:lnTo>
                    <a:pt x="843" y="924"/>
                  </a:lnTo>
                  <a:close/>
                  <a:moveTo>
                    <a:pt x="835" y="301"/>
                  </a:moveTo>
                  <a:lnTo>
                    <a:pt x="835" y="301"/>
                  </a:lnTo>
                  <a:lnTo>
                    <a:pt x="832" y="304"/>
                  </a:lnTo>
                  <a:lnTo>
                    <a:pt x="832" y="305"/>
                  </a:lnTo>
                  <a:lnTo>
                    <a:pt x="832" y="305"/>
                  </a:lnTo>
                  <a:lnTo>
                    <a:pt x="833" y="306"/>
                  </a:lnTo>
                  <a:lnTo>
                    <a:pt x="835" y="309"/>
                  </a:lnTo>
                  <a:lnTo>
                    <a:pt x="835" y="309"/>
                  </a:lnTo>
                  <a:lnTo>
                    <a:pt x="836" y="306"/>
                  </a:lnTo>
                  <a:lnTo>
                    <a:pt x="838" y="305"/>
                  </a:lnTo>
                  <a:lnTo>
                    <a:pt x="838" y="305"/>
                  </a:lnTo>
                  <a:lnTo>
                    <a:pt x="836" y="304"/>
                  </a:lnTo>
                  <a:lnTo>
                    <a:pt x="835" y="301"/>
                  </a:lnTo>
                  <a:lnTo>
                    <a:pt x="835" y="301"/>
                  </a:lnTo>
                  <a:close/>
                  <a:moveTo>
                    <a:pt x="836" y="412"/>
                  </a:moveTo>
                  <a:lnTo>
                    <a:pt x="836" y="412"/>
                  </a:lnTo>
                  <a:lnTo>
                    <a:pt x="833" y="414"/>
                  </a:lnTo>
                  <a:lnTo>
                    <a:pt x="833" y="414"/>
                  </a:lnTo>
                  <a:lnTo>
                    <a:pt x="835" y="416"/>
                  </a:lnTo>
                  <a:lnTo>
                    <a:pt x="836" y="417"/>
                  </a:lnTo>
                  <a:lnTo>
                    <a:pt x="836" y="417"/>
                  </a:lnTo>
                  <a:lnTo>
                    <a:pt x="838" y="416"/>
                  </a:lnTo>
                  <a:lnTo>
                    <a:pt x="840" y="414"/>
                  </a:lnTo>
                  <a:lnTo>
                    <a:pt x="840" y="414"/>
                  </a:lnTo>
                  <a:lnTo>
                    <a:pt x="836" y="412"/>
                  </a:lnTo>
                  <a:lnTo>
                    <a:pt x="836" y="412"/>
                  </a:lnTo>
                  <a:close/>
                  <a:moveTo>
                    <a:pt x="1386" y="467"/>
                  </a:moveTo>
                  <a:lnTo>
                    <a:pt x="1386" y="467"/>
                  </a:lnTo>
                  <a:lnTo>
                    <a:pt x="1389" y="468"/>
                  </a:lnTo>
                  <a:lnTo>
                    <a:pt x="1391" y="468"/>
                  </a:lnTo>
                  <a:lnTo>
                    <a:pt x="1391" y="468"/>
                  </a:lnTo>
                  <a:lnTo>
                    <a:pt x="1396" y="467"/>
                  </a:lnTo>
                  <a:lnTo>
                    <a:pt x="1396" y="467"/>
                  </a:lnTo>
                  <a:lnTo>
                    <a:pt x="1394" y="466"/>
                  </a:lnTo>
                  <a:lnTo>
                    <a:pt x="1391" y="464"/>
                  </a:lnTo>
                  <a:lnTo>
                    <a:pt x="1391" y="464"/>
                  </a:lnTo>
                  <a:lnTo>
                    <a:pt x="1389" y="464"/>
                  </a:lnTo>
                  <a:lnTo>
                    <a:pt x="1386" y="467"/>
                  </a:lnTo>
                  <a:lnTo>
                    <a:pt x="1386" y="467"/>
                  </a:lnTo>
                  <a:close/>
                  <a:moveTo>
                    <a:pt x="1283" y="697"/>
                  </a:moveTo>
                  <a:lnTo>
                    <a:pt x="1283" y="697"/>
                  </a:lnTo>
                  <a:lnTo>
                    <a:pt x="1288" y="694"/>
                  </a:lnTo>
                  <a:lnTo>
                    <a:pt x="1288" y="694"/>
                  </a:lnTo>
                  <a:lnTo>
                    <a:pt x="1285" y="693"/>
                  </a:lnTo>
                  <a:lnTo>
                    <a:pt x="1285" y="693"/>
                  </a:lnTo>
                  <a:lnTo>
                    <a:pt x="1281" y="694"/>
                  </a:lnTo>
                  <a:lnTo>
                    <a:pt x="1281" y="694"/>
                  </a:lnTo>
                  <a:lnTo>
                    <a:pt x="1283" y="697"/>
                  </a:lnTo>
                  <a:lnTo>
                    <a:pt x="1283" y="697"/>
                  </a:lnTo>
                  <a:close/>
                  <a:moveTo>
                    <a:pt x="1097" y="805"/>
                  </a:moveTo>
                  <a:lnTo>
                    <a:pt x="1097" y="805"/>
                  </a:lnTo>
                  <a:lnTo>
                    <a:pt x="1095" y="802"/>
                  </a:lnTo>
                  <a:lnTo>
                    <a:pt x="1095" y="802"/>
                  </a:lnTo>
                  <a:lnTo>
                    <a:pt x="1087" y="803"/>
                  </a:lnTo>
                  <a:lnTo>
                    <a:pt x="1087" y="803"/>
                  </a:lnTo>
                  <a:lnTo>
                    <a:pt x="1088" y="806"/>
                  </a:lnTo>
                  <a:lnTo>
                    <a:pt x="1088" y="806"/>
                  </a:lnTo>
                  <a:lnTo>
                    <a:pt x="1097" y="805"/>
                  </a:lnTo>
                  <a:lnTo>
                    <a:pt x="1097" y="805"/>
                  </a:lnTo>
                  <a:close/>
                  <a:moveTo>
                    <a:pt x="1282" y="798"/>
                  </a:moveTo>
                  <a:lnTo>
                    <a:pt x="1282" y="798"/>
                  </a:lnTo>
                  <a:lnTo>
                    <a:pt x="1285" y="794"/>
                  </a:lnTo>
                  <a:lnTo>
                    <a:pt x="1285" y="794"/>
                  </a:lnTo>
                  <a:lnTo>
                    <a:pt x="1283" y="792"/>
                  </a:lnTo>
                  <a:lnTo>
                    <a:pt x="1281" y="792"/>
                  </a:lnTo>
                  <a:lnTo>
                    <a:pt x="1281" y="792"/>
                  </a:lnTo>
                  <a:lnTo>
                    <a:pt x="1278" y="795"/>
                  </a:lnTo>
                  <a:lnTo>
                    <a:pt x="1278" y="795"/>
                  </a:lnTo>
                  <a:lnTo>
                    <a:pt x="1282" y="798"/>
                  </a:lnTo>
                  <a:lnTo>
                    <a:pt x="1282" y="798"/>
                  </a:lnTo>
                  <a:close/>
                  <a:moveTo>
                    <a:pt x="831" y="715"/>
                  </a:moveTo>
                  <a:lnTo>
                    <a:pt x="831" y="715"/>
                  </a:lnTo>
                  <a:lnTo>
                    <a:pt x="824" y="712"/>
                  </a:lnTo>
                  <a:lnTo>
                    <a:pt x="824" y="712"/>
                  </a:lnTo>
                  <a:lnTo>
                    <a:pt x="822" y="713"/>
                  </a:lnTo>
                  <a:lnTo>
                    <a:pt x="821" y="715"/>
                  </a:lnTo>
                  <a:lnTo>
                    <a:pt x="821" y="715"/>
                  </a:lnTo>
                  <a:lnTo>
                    <a:pt x="824" y="716"/>
                  </a:lnTo>
                  <a:lnTo>
                    <a:pt x="825" y="718"/>
                  </a:lnTo>
                  <a:lnTo>
                    <a:pt x="825" y="718"/>
                  </a:lnTo>
                  <a:lnTo>
                    <a:pt x="827" y="716"/>
                  </a:lnTo>
                  <a:lnTo>
                    <a:pt x="831" y="715"/>
                  </a:lnTo>
                  <a:lnTo>
                    <a:pt x="831" y="715"/>
                  </a:lnTo>
                  <a:close/>
                  <a:moveTo>
                    <a:pt x="1264" y="149"/>
                  </a:moveTo>
                  <a:lnTo>
                    <a:pt x="1264" y="149"/>
                  </a:lnTo>
                  <a:lnTo>
                    <a:pt x="1260" y="151"/>
                  </a:lnTo>
                  <a:lnTo>
                    <a:pt x="1260" y="151"/>
                  </a:lnTo>
                  <a:lnTo>
                    <a:pt x="1261" y="153"/>
                  </a:lnTo>
                  <a:lnTo>
                    <a:pt x="1263" y="154"/>
                  </a:lnTo>
                  <a:lnTo>
                    <a:pt x="1263" y="154"/>
                  </a:lnTo>
                  <a:lnTo>
                    <a:pt x="1264" y="154"/>
                  </a:lnTo>
                  <a:lnTo>
                    <a:pt x="1267" y="153"/>
                  </a:lnTo>
                  <a:lnTo>
                    <a:pt x="1267" y="153"/>
                  </a:lnTo>
                  <a:lnTo>
                    <a:pt x="1264" y="149"/>
                  </a:lnTo>
                  <a:lnTo>
                    <a:pt x="1264" y="149"/>
                  </a:lnTo>
                  <a:close/>
                  <a:moveTo>
                    <a:pt x="1721" y="396"/>
                  </a:moveTo>
                  <a:lnTo>
                    <a:pt x="1721" y="396"/>
                  </a:lnTo>
                  <a:lnTo>
                    <a:pt x="1722" y="399"/>
                  </a:lnTo>
                  <a:lnTo>
                    <a:pt x="1722" y="399"/>
                  </a:lnTo>
                  <a:lnTo>
                    <a:pt x="1729" y="398"/>
                  </a:lnTo>
                  <a:lnTo>
                    <a:pt x="1729" y="398"/>
                  </a:lnTo>
                  <a:lnTo>
                    <a:pt x="1728" y="394"/>
                  </a:lnTo>
                  <a:lnTo>
                    <a:pt x="1728" y="394"/>
                  </a:lnTo>
                  <a:lnTo>
                    <a:pt x="1721" y="396"/>
                  </a:lnTo>
                  <a:lnTo>
                    <a:pt x="1721" y="396"/>
                  </a:lnTo>
                  <a:close/>
                  <a:moveTo>
                    <a:pt x="1757" y="309"/>
                  </a:moveTo>
                  <a:lnTo>
                    <a:pt x="1757" y="309"/>
                  </a:lnTo>
                  <a:lnTo>
                    <a:pt x="1754" y="308"/>
                  </a:lnTo>
                  <a:lnTo>
                    <a:pt x="1754" y="308"/>
                  </a:lnTo>
                  <a:lnTo>
                    <a:pt x="1750" y="311"/>
                  </a:lnTo>
                  <a:lnTo>
                    <a:pt x="1750" y="311"/>
                  </a:lnTo>
                  <a:lnTo>
                    <a:pt x="1754" y="313"/>
                  </a:lnTo>
                  <a:lnTo>
                    <a:pt x="1754" y="313"/>
                  </a:lnTo>
                  <a:lnTo>
                    <a:pt x="1757" y="309"/>
                  </a:lnTo>
                  <a:lnTo>
                    <a:pt x="1757" y="309"/>
                  </a:lnTo>
                  <a:close/>
                  <a:moveTo>
                    <a:pt x="1401" y="741"/>
                  </a:moveTo>
                  <a:lnTo>
                    <a:pt x="1401" y="741"/>
                  </a:lnTo>
                  <a:lnTo>
                    <a:pt x="1398" y="745"/>
                  </a:lnTo>
                  <a:lnTo>
                    <a:pt x="1398" y="745"/>
                  </a:lnTo>
                  <a:lnTo>
                    <a:pt x="1403" y="747"/>
                  </a:lnTo>
                  <a:lnTo>
                    <a:pt x="1403" y="747"/>
                  </a:lnTo>
                  <a:lnTo>
                    <a:pt x="1404" y="747"/>
                  </a:lnTo>
                  <a:lnTo>
                    <a:pt x="1405" y="745"/>
                  </a:lnTo>
                  <a:lnTo>
                    <a:pt x="1405" y="745"/>
                  </a:lnTo>
                  <a:lnTo>
                    <a:pt x="1401" y="741"/>
                  </a:lnTo>
                  <a:lnTo>
                    <a:pt x="1401" y="741"/>
                  </a:lnTo>
                  <a:close/>
                  <a:moveTo>
                    <a:pt x="1243" y="293"/>
                  </a:moveTo>
                  <a:lnTo>
                    <a:pt x="1243" y="293"/>
                  </a:lnTo>
                  <a:lnTo>
                    <a:pt x="1245" y="294"/>
                  </a:lnTo>
                  <a:lnTo>
                    <a:pt x="1245" y="294"/>
                  </a:lnTo>
                  <a:lnTo>
                    <a:pt x="1246" y="287"/>
                  </a:lnTo>
                  <a:lnTo>
                    <a:pt x="1246" y="287"/>
                  </a:lnTo>
                  <a:lnTo>
                    <a:pt x="1242" y="287"/>
                  </a:lnTo>
                  <a:lnTo>
                    <a:pt x="1242" y="287"/>
                  </a:lnTo>
                  <a:lnTo>
                    <a:pt x="1243" y="293"/>
                  </a:lnTo>
                  <a:lnTo>
                    <a:pt x="1243" y="293"/>
                  </a:lnTo>
                  <a:close/>
                  <a:moveTo>
                    <a:pt x="1403" y="1118"/>
                  </a:moveTo>
                  <a:lnTo>
                    <a:pt x="1403" y="1118"/>
                  </a:lnTo>
                  <a:lnTo>
                    <a:pt x="1400" y="1121"/>
                  </a:lnTo>
                  <a:lnTo>
                    <a:pt x="1400" y="1121"/>
                  </a:lnTo>
                  <a:lnTo>
                    <a:pt x="1405" y="1126"/>
                  </a:lnTo>
                  <a:lnTo>
                    <a:pt x="1405" y="1126"/>
                  </a:lnTo>
                  <a:lnTo>
                    <a:pt x="1408" y="1122"/>
                  </a:lnTo>
                  <a:lnTo>
                    <a:pt x="1408" y="1122"/>
                  </a:lnTo>
                  <a:lnTo>
                    <a:pt x="1403" y="1118"/>
                  </a:lnTo>
                  <a:lnTo>
                    <a:pt x="1403" y="1118"/>
                  </a:lnTo>
                  <a:close/>
                  <a:moveTo>
                    <a:pt x="793" y="704"/>
                  </a:moveTo>
                  <a:lnTo>
                    <a:pt x="793" y="704"/>
                  </a:lnTo>
                  <a:lnTo>
                    <a:pt x="793" y="700"/>
                  </a:lnTo>
                  <a:lnTo>
                    <a:pt x="793" y="700"/>
                  </a:lnTo>
                  <a:lnTo>
                    <a:pt x="785" y="701"/>
                  </a:lnTo>
                  <a:lnTo>
                    <a:pt x="785" y="701"/>
                  </a:lnTo>
                  <a:lnTo>
                    <a:pt x="786" y="702"/>
                  </a:lnTo>
                  <a:lnTo>
                    <a:pt x="786" y="702"/>
                  </a:lnTo>
                  <a:lnTo>
                    <a:pt x="793" y="704"/>
                  </a:lnTo>
                  <a:lnTo>
                    <a:pt x="793" y="704"/>
                  </a:lnTo>
                  <a:close/>
                  <a:moveTo>
                    <a:pt x="1729" y="691"/>
                  </a:moveTo>
                  <a:lnTo>
                    <a:pt x="1729" y="691"/>
                  </a:lnTo>
                  <a:lnTo>
                    <a:pt x="1725" y="689"/>
                  </a:lnTo>
                  <a:lnTo>
                    <a:pt x="1725" y="689"/>
                  </a:lnTo>
                  <a:lnTo>
                    <a:pt x="1724" y="690"/>
                  </a:lnTo>
                  <a:lnTo>
                    <a:pt x="1722" y="691"/>
                  </a:lnTo>
                  <a:lnTo>
                    <a:pt x="1722" y="691"/>
                  </a:lnTo>
                  <a:lnTo>
                    <a:pt x="1725" y="695"/>
                  </a:lnTo>
                  <a:lnTo>
                    <a:pt x="1725" y="695"/>
                  </a:lnTo>
                  <a:lnTo>
                    <a:pt x="1729" y="691"/>
                  </a:lnTo>
                  <a:lnTo>
                    <a:pt x="1729" y="691"/>
                  </a:lnTo>
                  <a:close/>
                  <a:moveTo>
                    <a:pt x="1239" y="71"/>
                  </a:moveTo>
                  <a:lnTo>
                    <a:pt x="1239" y="71"/>
                  </a:lnTo>
                  <a:lnTo>
                    <a:pt x="1234" y="74"/>
                  </a:lnTo>
                  <a:lnTo>
                    <a:pt x="1234" y="74"/>
                  </a:lnTo>
                  <a:lnTo>
                    <a:pt x="1235" y="75"/>
                  </a:lnTo>
                  <a:lnTo>
                    <a:pt x="1238" y="77"/>
                  </a:lnTo>
                  <a:lnTo>
                    <a:pt x="1238" y="77"/>
                  </a:lnTo>
                  <a:lnTo>
                    <a:pt x="1239" y="77"/>
                  </a:lnTo>
                  <a:lnTo>
                    <a:pt x="1242" y="75"/>
                  </a:lnTo>
                  <a:lnTo>
                    <a:pt x="1242" y="75"/>
                  </a:lnTo>
                  <a:lnTo>
                    <a:pt x="1241" y="74"/>
                  </a:lnTo>
                  <a:lnTo>
                    <a:pt x="1239" y="71"/>
                  </a:lnTo>
                  <a:lnTo>
                    <a:pt x="1239" y="71"/>
                  </a:lnTo>
                  <a:close/>
                  <a:moveTo>
                    <a:pt x="1045" y="819"/>
                  </a:moveTo>
                  <a:lnTo>
                    <a:pt x="1045" y="819"/>
                  </a:lnTo>
                  <a:lnTo>
                    <a:pt x="1044" y="821"/>
                  </a:lnTo>
                  <a:lnTo>
                    <a:pt x="1043" y="823"/>
                  </a:lnTo>
                  <a:lnTo>
                    <a:pt x="1043" y="823"/>
                  </a:lnTo>
                  <a:lnTo>
                    <a:pt x="1044" y="824"/>
                  </a:lnTo>
                  <a:lnTo>
                    <a:pt x="1047" y="826"/>
                  </a:lnTo>
                  <a:lnTo>
                    <a:pt x="1047" y="826"/>
                  </a:lnTo>
                  <a:lnTo>
                    <a:pt x="1048" y="824"/>
                  </a:lnTo>
                  <a:lnTo>
                    <a:pt x="1049" y="823"/>
                  </a:lnTo>
                  <a:lnTo>
                    <a:pt x="1049" y="823"/>
                  </a:lnTo>
                  <a:lnTo>
                    <a:pt x="1048" y="821"/>
                  </a:lnTo>
                  <a:lnTo>
                    <a:pt x="1045" y="819"/>
                  </a:lnTo>
                  <a:lnTo>
                    <a:pt x="1045" y="819"/>
                  </a:lnTo>
                  <a:close/>
                  <a:moveTo>
                    <a:pt x="1238" y="167"/>
                  </a:moveTo>
                  <a:lnTo>
                    <a:pt x="1238" y="167"/>
                  </a:lnTo>
                  <a:lnTo>
                    <a:pt x="1234" y="169"/>
                  </a:lnTo>
                  <a:lnTo>
                    <a:pt x="1234" y="169"/>
                  </a:lnTo>
                  <a:lnTo>
                    <a:pt x="1236" y="171"/>
                  </a:lnTo>
                  <a:lnTo>
                    <a:pt x="1238" y="172"/>
                  </a:lnTo>
                  <a:lnTo>
                    <a:pt x="1238" y="172"/>
                  </a:lnTo>
                  <a:lnTo>
                    <a:pt x="1241" y="171"/>
                  </a:lnTo>
                  <a:lnTo>
                    <a:pt x="1242" y="168"/>
                  </a:lnTo>
                  <a:lnTo>
                    <a:pt x="1242" y="168"/>
                  </a:lnTo>
                  <a:lnTo>
                    <a:pt x="1238" y="167"/>
                  </a:lnTo>
                  <a:lnTo>
                    <a:pt x="1238" y="167"/>
                  </a:lnTo>
                  <a:close/>
                  <a:moveTo>
                    <a:pt x="37" y="118"/>
                  </a:moveTo>
                  <a:lnTo>
                    <a:pt x="37" y="118"/>
                  </a:lnTo>
                  <a:lnTo>
                    <a:pt x="37" y="122"/>
                  </a:lnTo>
                  <a:lnTo>
                    <a:pt x="37" y="122"/>
                  </a:lnTo>
                  <a:lnTo>
                    <a:pt x="44" y="121"/>
                  </a:lnTo>
                  <a:lnTo>
                    <a:pt x="44" y="121"/>
                  </a:lnTo>
                  <a:lnTo>
                    <a:pt x="44" y="118"/>
                  </a:lnTo>
                  <a:lnTo>
                    <a:pt x="44" y="118"/>
                  </a:lnTo>
                  <a:lnTo>
                    <a:pt x="37" y="118"/>
                  </a:lnTo>
                  <a:lnTo>
                    <a:pt x="37" y="118"/>
                  </a:lnTo>
                  <a:close/>
                  <a:moveTo>
                    <a:pt x="759" y="374"/>
                  </a:moveTo>
                  <a:lnTo>
                    <a:pt x="759" y="374"/>
                  </a:lnTo>
                  <a:lnTo>
                    <a:pt x="757" y="378"/>
                  </a:lnTo>
                  <a:lnTo>
                    <a:pt x="757" y="378"/>
                  </a:lnTo>
                  <a:lnTo>
                    <a:pt x="757" y="380"/>
                  </a:lnTo>
                  <a:lnTo>
                    <a:pt x="760" y="381"/>
                  </a:lnTo>
                  <a:lnTo>
                    <a:pt x="760" y="381"/>
                  </a:lnTo>
                  <a:lnTo>
                    <a:pt x="761" y="380"/>
                  </a:lnTo>
                  <a:lnTo>
                    <a:pt x="763" y="378"/>
                  </a:lnTo>
                  <a:lnTo>
                    <a:pt x="763" y="378"/>
                  </a:lnTo>
                  <a:lnTo>
                    <a:pt x="761" y="377"/>
                  </a:lnTo>
                  <a:lnTo>
                    <a:pt x="759" y="374"/>
                  </a:lnTo>
                  <a:lnTo>
                    <a:pt x="759" y="374"/>
                  </a:lnTo>
                  <a:close/>
                  <a:moveTo>
                    <a:pt x="760" y="140"/>
                  </a:moveTo>
                  <a:lnTo>
                    <a:pt x="760" y="140"/>
                  </a:lnTo>
                  <a:lnTo>
                    <a:pt x="757" y="139"/>
                  </a:lnTo>
                  <a:lnTo>
                    <a:pt x="755" y="139"/>
                  </a:lnTo>
                  <a:lnTo>
                    <a:pt x="753" y="139"/>
                  </a:lnTo>
                  <a:lnTo>
                    <a:pt x="750" y="140"/>
                  </a:lnTo>
                  <a:lnTo>
                    <a:pt x="750" y="140"/>
                  </a:lnTo>
                  <a:lnTo>
                    <a:pt x="750" y="142"/>
                  </a:lnTo>
                  <a:lnTo>
                    <a:pt x="752" y="143"/>
                  </a:lnTo>
                  <a:lnTo>
                    <a:pt x="752" y="143"/>
                  </a:lnTo>
                  <a:lnTo>
                    <a:pt x="755" y="144"/>
                  </a:lnTo>
                  <a:lnTo>
                    <a:pt x="756" y="144"/>
                  </a:lnTo>
                  <a:lnTo>
                    <a:pt x="759" y="143"/>
                  </a:lnTo>
                  <a:lnTo>
                    <a:pt x="760" y="140"/>
                  </a:lnTo>
                  <a:lnTo>
                    <a:pt x="760" y="140"/>
                  </a:lnTo>
                  <a:close/>
                  <a:moveTo>
                    <a:pt x="1689" y="131"/>
                  </a:moveTo>
                  <a:lnTo>
                    <a:pt x="1689" y="131"/>
                  </a:lnTo>
                  <a:lnTo>
                    <a:pt x="1686" y="135"/>
                  </a:lnTo>
                  <a:lnTo>
                    <a:pt x="1686" y="136"/>
                  </a:lnTo>
                  <a:lnTo>
                    <a:pt x="1686" y="136"/>
                  </a:lnTo>
                  <a:lnTo>
                    <a:pt x="1688" y="137"/>
                  </a:lnTo>
                  <a:lnTo>
                    <a:pt x="1690" y="139"/>
                  </a:lnTo>
                  <a:lnTo>
                    <a:pt x="1690" y="139"/>
                  </a:lnTo>
                  <a:lnTo>
                    <a:pt x="1692" y="137"/>
                  </a:lnTo>
                  <a:lnTo>
                    <a:pt x="1692" y="136"/>
                  </a:lnTo>
                  <a:lnTo>
                    <a:pt x="1692" y="136"/>
                  </a:lnTo>
                  <a:lnTo>
                    <a:pt x="1689" y="131"/>
                  </a:lnTo>
                  <a:lnTo>
                    <a:pt x="1689" y="131"/>
                  </a:lnTo>
                  <a:close/>
                  <a:moveTo>
                    <a:pt x="749" y="635"/>
                  </a:moveTo>
                  <a:lnTo>
                    <a:pt x="749" y="635"/>
                  </a:lnTo>
                  <a:lnTo>
                    <a:pt x="748" y="636"/>
                  </a:lnTo>
                  <a:lnTo>
                    <a:pt x="748" y="636"/>
                  </a:lnTo>
                  <a:lnTo>
                    <a:pt x="755" y="639"/>
                  </a:lnTo>
                  <a:lnTo>
                    <a:pt x="755" y="639"/>
                  </a:lnTo>
                  <a:lnTo>
                    <a:pt x="756" y="636"/>
                  </a:lnTo>
                  <a:lnTo>
                    <a:pt x="756" y="636"/>
                  </a:lnTo>
                  <a:lnTo>
                    <a:pt x="749" y="635"/>
                  </a:lnTo>
                  <a:lnTo>
                    <a:pt x="749" y="635"/>
                  </a:lnTo>
                  <a:close/>
                  <a:moveTo>
                    <a:pt x="746" y="189"/>
                  </a:moveTo>
                  <a:lnTo>
                    <a:pt x="746" y="189"/>
                  </a:lnTo>
                  <a:lnTo>
                    <a:pt x="743" y="190"/>
                  </a:lnTo>
                  <a:lnTo>
                    <a:pt x="743" y="190"/>
                  </a:lnTo>
                  <a:lnTo>
                    <a:pt x="743" y="191"/>
                  </a:lnTo>
                  <a:lnTo>
                    <a:pt x="742" y="194"/>
                  </a:lnTo>
                  <a:lnTo>
                    <a:pt x="742" y="194"/>
                  </a:lnTo>
                  <a:lnTo>
                    <a:pt x="743" y="196"/>
                  </a:lnTo>
                  <a:lnTo>
                    <a:pt x="746" y="196"/>
                  </a:lnTo>
                  <a:lnTo>
                    <a:pt x="746" y="196"/>
                  </a:lnTo>
                  <a:lnTo>
                    <a:pt x="748" y="191"/>
                  </a:lnTo>
                  <a:lnTo>
                    <a:pt x="748" y="191"/>
                  </a:lnTo>
                  <a:lnTo>
                    <a:pt x="746" y="189"/>
                  </a:lnTo>
                  <a:lnTo>
                    <a:pt x="746" y="189"/>
                  </a:lnTo>
                  <a:close/>
                  <a:moveTo>
                    <a:pt x="739" y="356"/>
                  </a:moveTo>
                  <a:lnTo>
                    <a:pt x="739" y="356"/>
                  </a:lnTo>
                  <a:lnTo>
                    <a:pt x="743" y="358"/>
                  </a:lnTo>
                  <a:lnTo>
                    <a:pt x="745" y="358"/>
                  </a:lnTo>
                  <a:lnTo>
                    <a:pt x="745" y="358"/>
                  </a:lnTo>
                  <a:lnTo>
                    <a:pt x="746" y="356"/>
                  </a:lnTo>
                  <a:lnTo>
                    <a:pt x="748" y="355"/>
                  </a:lnTo>
                  <a:lnTo>
                    <a:pt x="748" y="355"/>
                  </a:lnTo>
                  <a:lnTo>
                    <a:pt x="746" y="353"/>
                  </a:lnTo>
                  <a:lnTo>
                    <a:pt x="743" y="352"/>
                  </a:lnTo>
                  <a:lnTo>
                    <a:pt x="743" y="352"/>
                  </a:lnTo>
                  <a:lnTo>
                    <a:pt x="742" y="353"/>
                  </a:lnTo>
                  <a:lnTo>
                    <a:pt x="739" y="356"/>
                  </a:lnTo>
                  <a:lnTo>
                    <a:pt x="739" y="356"/>
                  </a:lnTo>
                  <a:close/>
                  <a:moveTo>
                    <a:pt x="1328" y="812"/>
                  </a:moveTo>
                  <a:lnTo>
                    <a:pt x="1328" y="812"/>
                  </a:lnTo>
                  <a:lnTo>
                    <a:pt x="1326" y="816"/>
                  </a:lnTo>
                  <a:lnTo>
                    <a:pt x="1326" y="816"/>
                  </a:lnTo>
                  <a:lnTo>
                    <a:pt x="1335" y="816"/>
                  </a:lnTo>
                  <a:lnTo>
                    <a:pt x="1335" y="816"/>
                  </a:lnTo>
                  <a:lnTo>
                    <a:pt x="1336" y="813"/>
                  </a:lnTo>
                  <a:lnTo>
                    <a:pt x="1336" y="813"/>
                  </a:lnTo>
                  <a:lnTo>
                    <a:pt x="1328" y="812"/>
                  </a:lnTo>
                  <a:lnTo>
                    <a:pt x="1328" y="812"/>
                  </a:lnTo>
                  <a:close/>
                  <a:moveTo>
                    <a:pt x="745" y="708"/>
                  </a:moveTo>
                  <a:lnTo>
                    <a:pt x="745" y="708"/>
                  </a:lnTo>
                  <a:lnTo>
                    <a:pt x="739" y="715"/>
                  </a:lnTo>
                  <a:lnTo>
                    <a:pt x="739" y="715"/>
                  </a:lnTo>
                  <a:lnTo>
                    <a:pt x="741" y="716"/>
                  </a:lnTo>
                  <a:lnTo>
                    <a:pt x="743" y="716"/>
                  </a:lnTo>
                  <a:lnTo>
                    <a:pt x="743" y="716"/>
                  </a:lnTo>
                  <a:lnTo>
                    <a:pt x="745" y="716"/>
                  </a:lnTo>
                  <a:lnTo>
                    <a:pt x="746" y="713"/>
                  </a:lnTo>
                  <a:lnTo>
                    <a:pt x="746" y="713"/>
                  </a:lnTo>
                  <a:lnTo>
                    <a:pt x="746" y="712"/>
                  </a:lnTo>
                  <a:lnTo>
                    <a:pt x="745" y="708"/>
                  </a:lnTo>
                  <a:lnTo>
                    <a:pt x="745" y="7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903"/>
            <p:cNvSpPr>
              <a:spLocks noEditPoints="1"/>
            </p:cNvSpPr>
            <p:nvPr/>
          </p:nvSpPr>
          <p:spPr bwMode="auto">
            <a:xfrm>
              <a:off x="957247" y="2427349"/>
              <a:ext cx="157163" cy="66675"/>
            </a:xfrm>
            <a:custGeom>
              <a:avLst/>
              <a:gdLst>
                <a:gd name="T0" fmla="*/ 219 w 296"/>
                <a:gd name="T1" fmla="*/ 18 h 126"/>
                <a:gd name="T2" fmla="*/ 230 w 296"/>
                <a:gd name="T3" fmla="*/ 30 h 126"/>
                <a:gd name="T4" fmla="*/ 251 w 296"/>
                <a:gd name="T5" fmla="*/ 36 h 126"/>
                <a:gd name="T6" fmla="*/ 257 w 296"/>
                <a:gd name="T7" fmla="*/ 43 h 126"/>
                <a:gd name="T8" fmla="*/ 224 w 296"/>
                <a:gd name="T9" fmla="*/ 39 h 126"/>
                <a:gd name="T10" fmla="*/ 217 w 296"/>
                <a:gd name="T11" fmla="*/ 60 h 126"/>
                <a:gd name="T12" fmla="*/ 239 w 296"/>
                <a:gd name="T13" fmla="*/ 80 h 126"/>
                <a:gd name="T14" fmla="*/ 296 w 296"/>
                <a:gd name="T15" fmla="*/ 83 h 126"/>
                <a:gd name="T16" fmla="*/ 278 w 296"/>
                <a:gd name="T17" fmla="*/ 93 h 126"/>
                <a:gd name="T18" fmla="*/ 253 w 296"/>
                <a:gd name="T19" fmla="*/ 90 h 126"/>
                <a:gd name="T20" fmla="*/ 230 w 296"/>
                <a:gd name="T21" fmla="*/ 90 h 126"/>
                <a:gd name="T22" fmla="*/ 217 w 296"/>
                <a:gd name="T23" fmla="*/ 78 h 126"/>
                <a:gd name="T24" fmla="*/ 188 w 296"/>
                <a:gd name="T25" fmla="*/ 93 h 126"/>
                <a:gd name="T26" fmla="*/ 197 w 296"/>
                <a:gd name="T27" fmla="*/ 114 h 126"/>
                <a:gd name="T28" fmla="*/ 213 w 296"/>
                <a:gd name="T29" fmla="*/ 118 h 126"/>
                <a:gd name="T30" fmla="*/ 228 w 296"/>
                <a:gd name="T31" fmla="*/ 115 h 126"/>
                <a:gd name="T32" fmla="*/ 231 w 296"/>
                <a:gd name="T33" fmla="*/ 122 h 126"/>
                <a:gd name="T34" fmla="*/ 190 w 296"/>
                <a:gd name="T35" fmla="*/ 120 h 126"/>
                <a:gd name="T36" fmla="*/ 174 w 296"/>
                <a:gd name="T37" fmla="*/ 101 h 126"/>
                <a:gd name="T38" fmla="*/ 138 w 296"/>
                <a:gd name="T39" fmla="*/ 111 h 126"/>
                <a:gd name="T40" fmla="*/ 119 w 296"/>
                <a:gd name="T41" fmla="*/ 109 h 126"/>
                <a:gd name="T42" fmla="*/ 89 w 296"/>
                <a:gd name="T43" fmla="*/ 115 h 126"/>
                <a:gd name="T44" fmla="*/ 108 w 296"/>
                <a:gd name="T45" fmla="*/ 102 h 126"/>
                <a:gd name="T46" fmla="*/ 119 w 296"/>
                <a:gd name="T47" fmla="*/ 101 h 126"/>
                <a:gd name="T48" fmla="*/ 137 w 296"/>
                <a:gd name="T49" fmla="*/ 97 h 126"/>
                <a:gd name="T50" fmla="*/ 120 w 296"/>
                <a:gd name="T51" fmla="*/ 83 h 126"/>
                <a:gd name="T52" fmla="*/ 95 w 296"/>
                <a:gd name="T53" fmla="*/ 76 h 126"/>
                <a:gd name="T54" fmla="*/ 69 w 296"/>
                <a:gd name="T55" fmla="*/ 100 h 126"/>
                <a:gd name="T56" fmla="*/ 37 w 296"/>
                <a:gd name="T57" fmla="*/ 93 h 126"/>
                <a:gd name="T58" fmla="*/ 17 w 296"/>
                <a:gd name="T59" fmla="*/ 78 h 126"/>
                <a:gd name="T60" fmla="*/ 0 w 296"/>
                <a:gd name="T61" fmla="*/ 65 h 126"/>
                <a:gd name="T62" fmla="*/ 4 w 296"/>
                <a:gd name="T63" fmla="*/ 55 h 126"/>
                <a:gd name="T64" fmla="*/ 37 w 296"/>
                <a:gd name="T65" fmla="*/ 73 h 126"/>
                <a:gd name="T66" fmla="*/ 55 w 296"/>
                <a:gd name="T67" fmla="*/ 96 h 126"/>
                <a:gd name="T68" fmla="*/ 76 w 296"/>
                <a:gd name="T69" fmla="*/ 79 h 126"/>
                <a:gd name="T70" fmla="*/ 94 w 296"/>
                <a:gd name="T71" fmla="*/ 51 h 126"/>
                <a:gd name="T72" fmla="*/ 68 w 296"/>
                <a:gd name="T73" fmla="*/ 61 h 126"/>
                <a:gd name="T74" fmla="*/ 64 w 296"/>
                <a:gd name="T75" fmla="*/ 69 h 126"/>
                <a:gd name="T76" fmla="*/ 72 w 296"/>
                <a:gd name="T77" fmla="*/ 35 h 126"/>
                <a:gd name="T78" fmla="*/ 89 w 296"/>
                <a:gd name="T79" fmla="*/ 40 h 126"/>
                <a:gd name="T80" fmla="*/ 112 w 296"/>
                <a:gd name="T81" fmla="*/ 55 h 126"/>
                <a:gd name="T82" fmla="*/ 116 w 296"/>
                <a:gd name="T83" fmla="*/ 68 h 126"/>
                <a:gd name="T84" fmla="*/ 163 w 296"/>
                <a:gd name="T85" fmla="*/ 61 h 126"/>
                <a:gd name="T86" fmla="*/ 181 w 296"/>
                <a:gd name="T87" fmla="*/ 36 h 126"/>
                <a:gd name="T88" fmla="*/ 187 w 296"/>
                <a:gd name="T89" fmla="*/ 15 h 126"/>
                <a:gd name="T90" fmla="*/ 197 w 296"/>
                <a:gd name="T91" fmla="*/ 0 h 126"/>
                <a:gd name="T92" fmla="*/ 195 w 296"/>
                <a:gd name="T93" fmla="*/ 73 h 126"/>
                <a:gd name="T94" fmla="*/ 155 w 296"/>
                <a:gd name="T95" fmla="*/ 73 h 126"/>
                <a:gd name="T96" fmla="*/ 172 w 296"/>
                <a:gd name="T97" fmla="*/ 84 h 126"/>
                <a:gd name="T98" fmla="*/ 180 w 296"/>
                <a:gd name="T99" fmla="*/ 87 h 126"/>
                <a:gd name="T100" fmla="*/ 203 w 296"/>
                <a:gd name="T101" fmla="*/ 78 h 126"/>
                <a:gd name="T102" fmla="*/ 192 w 296"/>
                <a:gd name="T103" fmla="*/ 43 h 126"/>
                <a:gd name="T104" fmla="*/ 210 w 296"/>
                <a:gd name="T105" fmla="*/ 54 h 126"/>
                <a:gd name="T106" fmla="*/ 215 w 296"/>
                <a:gd name="T107" fmla="*/ 37 h 126"/>
                <a:gd name="T108" fmla="*/ 199 w 296"/>
                <a:gd name="T109" fmla="*/ 35 h 126"/>
                <a:gd name="T110" fmla="*/ 181 w 296"/>
                <a:gd name="T111" fmla="*/ 61 h 126"/>
                <a:gd name="T112" fmla="*/ 180 w 296"/>
                <a:gd name="T113" fmla="*/ 53 h 126"/>
                <a:gd name="T114" fmla="*/ 169 w 296"/>
                <a:gd name="T115" fmla="*/ 65 h 126"/>
                <a:gd name="T116" fmla="*/ 147 w 296"/>
                <a:gd name="T117"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6" h="126">
                  <a:moveTo>
                    <a:pt x="212" y="3"/>
                  </a:moveTo>
                  <a:lnTo>
                    <a:pt x="212" y="3"/>
                  </a:lnTo>
                  <a:lnTo>
                    <a:pt x="209" y="10"/>
                  </a:lnTo>
                  <a:lnTo>
                    <a:pt x="209" y="10"/>
                  </a:lnTo>
                  <a:lnTo>
                    <a:pt x="219" y="18"/>
                  </a:lnTo>
                  <a:lnTo>
                    <a:pt x="219" y="18"/>
                  </a:lnTo>
                  <a:lnTo>
                    <a:pt x="244" y="15"/>
                  </a:lnTo>
                  <a:lnTo>
                    <a:pt x="244" y="15"/>
                  </a:lnTo>
                  <a:lnTo>
                    <a:pt x="244" y="30"/>
                  </a:lnTo>
                  <a:lnTo>
                    <a:pt x="244" y="30"/>
                  </a:lnTo>
                  <a:lnTo>
                    <a:pt x="230" y="30"/>
                  </a:lnTo>
                  <a:lnTo>
                    <a:pt x="230" y="30"/>
                  </a:lnTo>
                  <a:lnTo>
                    <a:pt x="235" y="33"/>
                  </a:lnTo>
                  <a:lnTo>
                    <a:pt x="239" y="36"/>
                  </a:lnTo>
                  <a:lnTo>
                    <a:pt x="245" y="37"/>
                  </a:lnTo>
                  <a:lnTo>
                    <a:pt x="248" y="37"/>
                  </a:lnTo>
                  <a:lnTo>
                    <a:pt x="251" y="36"/>
                  </a:lnTo>
                  <a:lnTo>
                    <a:pt x="251" y="36"/>
                  </a:lnTo>
                  <a:lnTo>
                    <a:pt x="244" y="30"/>
                  </a:lnTo>
                  <a:lnTo>
                    <a:pt x="244" y="30"/>
                  </a:lnTo>
                  <a:lnTo>
                    <a:pt x="253" y="33"/>
                  </a:lnTo>
                  <a:lnTo>
                    <a:pt x="253" y="33"/>
                  </a:lnTo>
                  <a:lnTo>
                    <a:pt x="257" y="43"/>
                  </a:lnTo>
                  <a:lnTo>
                    <a:pt x="257" y="43"/>
                  </a:lnTo>
                  <a:lnTo>
                    <a:pt x="257" y="43"/>
                  </a:lnTo>
                  <a:lnTo>
                    <a:pt x="251" y="46"/>
                  </a:lnTo>
                  <a:lnTo>
                    <a:pt x="245" y="46"/>
                  </a:lnTo>
                  <a:lnTo>
                    <a:pt x="237" y="44"/>
                  </a:lnTo>
                  <a:lnTo>
                    <a:pt x="224" y="39"/>
                  </a:lnTo>
                  <a:lnTo>
                    <a:pt x="224" y="39"/>
                  </a:lnTo>
                  <a:lnTo>
                    <a:pt x="223" y="50"/>
                  </a:lnTo>
                  <a:lnTo>
                    <a:pt x="223" y="50"/>
                  </a:lnTo>
                  <a:lnTo>
                    <a:pt x="213" y="53"/>
                  </a:lnTo>
                  <a:lnTo>
                    <a:pt x="213" y="53"/>
                  </a:lnTo>
                  <a:lnTo>
                    <a:pt x="216" y="55"/>
                  </a:lnTo>
                  <a:lnTo>
                    <a:pt x="217" y="60"/>
                  </a:lnTo>
                  <a:lnTo>
                    <a:pt x="224" y="65"/>
                  </a:lnTo>
                  <a:lnTo>
                    <a:pt x="230" y="71"/>
                  </a:lnTo>
                  <a:lnTo>
                    <a:pt x="234" y="76"/>
                  </a:lnTo>
                  <a:lnTo>
                    <a:pt x="234" y="76"/>
                  </a:lnTo>
                  <a:lnTo>
                    <a:pt x="237" y="79"/>
                  </a:lnTo>
                  <a:lnTo>
                    <a:pt x="239" y="80"/>
                  </a:lnTo>
                  <a:lnTo>
                    <a:pt x="246" y="82"/>
                  </a:lnTo>
                  <a:lnTo>
                    <a:pt x="246" y="82"/>
                  </a:lnTo>
                  <a:lnTo>
                    <a:pt x="292" y="80"/>
                  </a:lnTo>
                  <a:lnTo>
                    <a:pt x="292" y="80"/>
                  </a:lnTo>
                  <a:lnTo>
                    <a:pt x="296" y="83"/>
                  </a:lnTo>
                  <a:lnTo>
                    <a:pt x="296" y="83"/>
                  </a:lnTo>
                  <a:lnTo>
                    <a:pt x="296" y="86"/>
                  </a:lnTo>
                  <a:lnTo>
                    <a:pt x="295" y="89"/>
                  </a:lnTo>
                  <a:lnTo>
                    <a:pt x="292" y="90"/>
                  </a:lnTo>
                  <a:lnTo>
                    <a:pt x="289" y="90"/>
                  </a:lnTo>
                  <a:lnTo>
                    <a:pt x="289" y="90"/>
                  </a:lnTo>
                  <a:lnTo>
                    <a:pt x="278" y="93"/>
                  </a:lnTo>
                  <a:lnTo>
                    <a:pt x="269" y="96"/>
                  </a:lnTo>
                  <a:lnTo>
                    <a:pt x="256" y="97"/>
                  </a:lnTo>
                  <a:lnTo>
                    <a:pt x="251" y="98"/>
                  </a:lnTo>
                  <a:lnTo>
                    <a:pt x="245" y="97"/>
                  </a:lnTo>
                  <a:lnTo>
                    <a:pt x="245" y="97"/>
                  </a:lnTo>
                  <a:lnTo>
                    <a:pt x="253" y="90"/>
                  </a:lnTo>
                  <a:lnTo>
                    <a:pt x="253" y="90"/>
                  </a:lnTo>
                  <a:lnTo>
                    <a:pt x="251" y="87"/>
                  </a:lnTo>
                  <a:lnTo>
                    <a:pt x="248" y="87"/>
                  </a:lnTo>
                  <a:lnTo>
                    <a:pt x="241" y="89"/>
                  </a:lnTo>
                  <a:lnTo>
                    <a:pt x="234" y="90"/>
                  </a:lnTo>
                  <a:lnTo>
                    <a:pt x="230" y="90"/>
                  </a:lnTo>
                  <a:lnTo>
                    <a:pt x="226" y="87"/>
                  </a:lnTo>
                  <a:lnTo>
                    <a:pt x="226" y="87"/>
                  </a:lnTo>
                  <a:lnTo>
                    <a:pt x="226" y="84"/>
                  </a:lnTo>
                  <a:lnTo>
                    <a:pt x="226" y="84"/>
                  </a:lnTo>
                  <a:lnTo>
                    <a:pt x="221" y="80"/>
                  </a:lnTo>
                  <a:lnTo>
                    <a:pt x="217" y="78"/>
                  </a:lnTo>
                  <a:lnTo>
                    <a:pt x="213" y="78"/>
                  </a:lnTo>
                  <a:lnTo>
                    <a:pt x="208" y="80"/>
                  </a:lnTo>
                  <a:lnTo>
                    <a:pt x="208" y="80"/>
                  </a:lnTo>
                  <a:lnTo>
                    <a:pt x="184" y="91"/>
                  </a:lnTo>
                  <a:lnTo>
                    <a:pt x="184" y="91"/>
                  </a:lnTo>
                  <a:lnTo>
                    <a:pt x="188" y="93"/>
                  </a:lnTo>
                  <a:lnTo>
                    <a:pt x="190" y="96"/>
                  </a:lnTo>
                  <a:lnTo>
                    <a:pt x="191" y="100"/>
                  </a:lnTo>
                  <a:lnTo>
                    <a:pt x="191" y="105"/>
                  </a:lnTo>
                  <a:lnTo>
                    <a:pt x="190" y="111"/>
                  </a:lnTo>
                  <a:lnTo>
                    <a:pt x="190" y="111"/>
                  </a:lnTo>
                  <a:lnTo>
                    <a:pt x="197" y="114"/>
                  </a:lnTo>
                  <a:lnTo>
                    <a:pt x="197" y="114"/>
                  </a:lnTo>
                  <a:lnTo>
                    <a:pt x="199" y="108"/>
                  </a:lnTo>
                  <a:lnTo>
                    <a:pt x="199" y="108"/>
                  </a:lnTo>
                  <a:lnTo>
                    <a:pt x="210" y="115"/>
                  </a:lnTo>
                  <a:lnTo>
                    <a:pt x="210" y="115"/>
                  </a:lnTo>
                  <a:lnTo>
                    <a:pt x="213" y="118"/>
                  </a:lnTo>
                  <a:lnTo>
                    <a:pt x="216" y="119"/>
                  </a:lnTo>
                  <a:lnTo>
                    <a:pt x="219" y="119"/>
                  </a:lnTo>
                  <a:lnTo>
                    <a:pt x="223" y="116"/>
                  </a:lnTo>
                  <a:lnTo>
                    <a:pt x="223" y="116"/>
                  </a:lnTo>
                  <a:lnTo>
                    <a:pt x="226" y="115"/>
                  </a:lnTo>
                  <a:lnTo>
                    <a:pt x="228" y="115"/>
                  </a:lnTo>
                  <a:lnTo>
                    <a:pt x="234" y="118"/>
                  </a:lnTo>
                  <a:lnTo>
                    <a:pt x="234" y="118"/>
                  </a:lnTo>
                  <a:lnTo>
                    <a:pt x="234" y="118"/>
                  </a:lnTo>
                  <a:lnTo>
                    <a:pt x="233" y="120"/>
                  </a:lnTo>
                  <a:lnTo>
                    <a:pt x="231" y="122"/>
                  </a:lnTo>
                  <a:lnTo>
                    <a:pt x="231" y="122"/>
                  </a:lnTo>
                  <a:lnTo>
                    <a:pt x="215" y="125"/>
                  </a:lnTo>
                  <a:lnTo>
                    <a:pt x="206" y="125"/>
                  </a:lnTo>
                  <a:lnTo>
                    <a:pt x="197" y="122"/>
                  </a:lnTo>
                  <a:lnTo>
                    <a:pt x="197" y="122"/>
                  </a:lnTo>
                  <a:lnTo>
                    <a:pt x="192" y="120"/>
                  </a:lnTo>
                  <a:lnTo>
                    <a:pt x="190" y="120"/>
                  </a:lnTo>
                  <a:lnTo>
                    <a:pt x="187" y="122"/>
                  </a:lnTo>
                  <a:lnTo>
                    <a:pt x="184" y="126"/>
                  </a:lnTo>
                  <a:lnTo>
                    <a:pt x="184" y="126"/>
                  </a:lnTo>
                  <a:lnTo>
                    <a:pt x="184" y="102"/>
                  </a:lnTo>
                  <a:lnTo>
                    <a:pt x="184" y="102"/>
                  </a:lnTo>
                  <a:lnTo>
                    <a:pt x="174" y="101"/>
                  </a:lnTo>
                  <a:lnTo>
                    <a:pt x="165" y="100"/>
                  </a:lnTo>
                  <a:lnTo>
                    <a:pt x="165" y="100"/>
                  </a:lnTo>
                  <a:lnTo>
                    <a:pt x="155" y="101"/>
                  </a:lnTo>
                  <a:lnTo>
                    <a:pt x="143" y="104"/>
                  </a:lnTo>
                  <a:lnTo>
                    <a:pt x="143" y="104"/>
                  </a:lnTo>
                  <a:lnTo>
                    <a:pt x="138" y="111"/>
                  </a:lnTo>
                  <a:lnTo>
                    <a:pt x="138" y="111"/>
                  </a:lnTo>
                  <a:lnTo>
                    <a:pt x="130" y="105"/>
                  </a:lnTo>
                  <a:lnTo>
                    <a:pt x="130" y="105"/>
                  </a:lnTo>
                  <a:lnTo>
                    <a:pt x="123" y="112"/>
                  </a:lnTo>
                  <a:lnTo>
                    <a:pt x="123" y="112"/>
                  </a:lnTo>
                  <a:lnTo>
                    <a:pt x="119" y="109"/>
                  </a:lnTo>
                  <a:lnTo>
                    <a:pt x="116" y="109"/>
                  </a:lnTo>
                  <a:lnTo>
                    <a:pt x="113" y="112"/>
                  </a:lnTo>
                  <a:lnTo>
                    <a:pt x="111" y="116"/>
                  </a:lnTo>
                  <a:lnTo>
                    <a:pt x="111" y="116"/>
                  </a:lnTo>
                  <a:lnTo>
                    <a:pt x="89" y="115"/>
                  </a:lnTo>
                  <a:lnTo>
                    <a:pt x="89" y="115"/>
                  </a:lnTo>
                  <a:lnTo>
                    <a:pt x="89" y="112"/>
                  </a:lnTo>
                  <a:lnTo>
                    <a:pt x="89" y="112"/>
                  </a:lnTo>
                  <a:lnTo>
                    <a:pt x="108" y="105"/>
                  </a:lnTo>
                  <a:lnTo>
                    <a:pt x="108" y="105"/>
                  </a:lnTo>
                  <a:lnTo>
                    <a:pt x="108" y="102"/>
                  </a:lnTo>
                  <a:lnTo>
                    <a:pt x="108" y="102"/>
                  </a:lnTo>
                  <a:lnTo>
                    <a:pt x="93" y="100"/>
                  </a:lnTo>
                  <a:lnTo>
                    <a:pt x="93" y="100"/>
                  </a:lnTo>
                  <a:lnTo>
                    <a:pt x="100" y="97"/>
                  </a:lnTo>
                  <a:lnTo>
                    <a:pt x="107" y="97"/>
                  </a:lnTo>
                  <a:lnTo>
                    <a:pt x="112" y="98"/>
                  </a:lnTo>
                  <a:lnTo>
                    <a:pt x="119" y="101"/>
                  </a:lnTo>
                  <a:lnTo>
                    <a:pt x="119" y="101"/>
                  </a:lnTo>
                  <a:lnTo>
                    <a:pt x="126" y="102"/>
                  </a:lnTo>
                  <a:lnTo>
                    <a:pt x="130" y="102"/>
                  </a:lnTo>
                  <a:lnTo>
                    <a:pt x="133" y="102"/>
                  </a:lnTo>
                  <a:lnTo>
                    <a:pt x="136" y="100"/>
                  </a:lnTo>
                  <a:lnTo>
                    <a:pt x="137" y="97"/>
                  </a:lnTo>
                  <a:lnTo>
                    <a:pt x="140" y="89"/>
                  </a:lnTo>
                  <a:lnTo>
                    <a:pt x="140" y="89"/>
                  </a:lnTo>
                  <a:lnTo>
                    <a:pt x="123" y="90"/>
                  </a:lnTo>
                  <a:lnTo>
                    <a:pt x="123" y="90"/>
                  </a:lnTo>
                  <a:lnTo>
                    <a:pt x="120" y="83"/>
                  </a:lnTo>
                  <a:lnTo>
                    <a:pt x="120" y="83"/>
                  </a:lnTo>
                  <a:lnTo>
                    <a:pt x="113" y="83"/>
                  </a:lnTo>
                  <a:lnTo>
                    <a:pt x="107" y="83"/>
                  </a:lnTo>
                  <a:lnTo>
                    <a:pt x="107" y="83"/>
                  </a:lnTo>
                  <a:lnTo>
                    <a:pt x="101" y="80"/>
                  </a:lnTo>
                  <a:lnTo>
                    <a:pt x="95" y="76"/>
                  </a:lnTo>
                  <a:lnTo>
                    <a:pt x="95" y="76"/>
                  </a:lnTo>
                  <a:lnTo>
                    <a:pt x="89" y="84"/>
                  </a:lnTo>
                  <a:lnTo>
                    <a:pt x="83" y="91"/>
                  </a:lnTo>
                  <a:lnTo>
                    <a:pt x="83" y="91"/>
                  </a:lnTo>
                  <a:lnTo>
                    <a:pt x="79" y="96"/>
                  </a:lnTo>
                  <a:lnTo>
                    <a:pt x="73" y="97"/>
                  </a:lnTo>
                  <a:lnTo>
                    <a:pt x="69" y="100"/>
                  </a:lnTo>
                  <a:lnTo>
                    <a:pt x="65" y="102"/>
                  </a:lnTo>
                  <a:lnTo>
                    <a:pt x="65" y="102"/>
                  </a:lnTo>
                  <a:lnTo>
                    <a:pt x="53" y="96"/>
                  </a:lnTo>
                  <a:lnTo>
                    <a:pt x="46" y="93"/>
                  </a:lnTo>
                  <a:lnTo>
                    <a:pt x="41" y="93"/>
                  </a:lnTo>
                  <a:lnTo>
                    <a:pt x="37" y="93"/>
                  </a:lnTo>
                  <a:lnTo>
                    <a:pt x="37" y="93"/>
                  </a:lnTo>
                  <a:lnTo>
                    <a:pt x="32" y="90"/>
                  </a:lnTo>
                  <a:lnTo>
                    <a:pt x="26" y="87"/>
                  </a:lnTo>
                  <a:lnTo>
                    <a:pt x="19" y="83"/>
                  </a:lnTo>
                  <a:lnTo>
                    <a:pt x="18" y="82"/>
                  </a:lnTo>
                  <a:lnTo>
                    <a:pt x="17" y="78"/>
                  </a:lnTo>
                  <a:lnTo>
                    <a:pt x="17" y="78"/>
                  </a:lnTo>
                  <a:lnTo>
                    <a:pt x="10" y="82"/>
                  </a:lnTo>
                  <a:lnTo>
                    <a:pt x="10" y="82"/>
                  </a:lnTo>
                  <a:lnTo>
                    <a:pt x="0" y="66"/>
                  </a:lnTo>
                  <a:lnTo>
                    <a:pt x="0" y="66"/>
                  </a:lnTo>
                  <a:lnTo>
                    <a:pt x="0" y="65"/>
                  </a:lnTo>
                  <a:lnTo>
                    <a:pt x="1" y="64"/>
                  </a:lnTo>
                  <a:lnTo>
                    <a:pt x="4" y="62"/>
                  </a:lnTo>
                  <a:lnTo>
                    <a:pt x="7" y="60"/>
                  </a:lnTo>
                  <a:lnTo>
                    <a:pt x="7" y="58"/>
                  </a:lnTo>
                  <a:lnTo>
                    <a:pt x="4" y="55"/>
                  </a:lnTo>
                  <a:lnTo>
                    <a:pt x="4" y="55"/>
                  </a:lnTo>
                  <a:lnTo>
                    <a:pt x="4" y="55"/>
                  </a:lnTo>
                  <a:lnTo>
                    <a:pt x="35" y="60"/>
                  </a:lnTo>
                  <a:lnTo>
                    <a:pt x="35" y="60"/>
                  </a:lnTo>
                  <a:lnTo>
                    <a:pt x="28" y="69"/>
                  </a:lnTo>
                  <a:lnTo>
                    <a:pt x="28" y="69"/>
                  </a:lnTo>
                  <a:lnTo>
                    <a:pt x="37" y="73"/>
                  </a:lnTo>
                  <a:lnTo>
                    <a:pt x="46" y="78"/>
                  </a:lnTo>
                  <a:lnTo>
                    <a:pt x="50" y="80"/>
                  </a:lnTo>
                  <a:lnTo>
                    <a:pt x="53" y="84"/>
                  </a:lnTo>
                  <a:lnTo>
                    <a:pt x="54" y="90"/>
                  </a:lnTo>
                  <a:lnTo>
                    <a:pt x="55" y="96"/>
                  </a:lnTo>
                  <a:lnTo>
                    <a:pt x="55" y="96"/>
                  </a:lnTo>
                  <a:lnTo>
                    <a:pt x="69" y="84"/>
                  </a:lnTo>
                  <a:lnTo>
                    <a:pt x="69" y="84"/>
                  </a:lnTo>
                  <a:lnTo>
                    <a:pt x="71" y="83"/>
                  </a:lnTo>
                  <a:lnTo>
                    <a:pt x="72" y="82"/>
                  </a:lnTo>
                  <a:lnTo>
                    <a:pt x="72" y="82"/>
                  </a:lnTo>
                  <a:lnTo>
                    <a:pt x="76" y="79"/>
                  </a:lnTo>
                  <a:lnTo>
                    <a:pt x="82" y="76"/>
                  </a:lnTo>
                  <a:lnTo>
                    <a:pt x="84" y="73"/>
                  </a:lnTo>
                  <a:lnTo>
                    <a:pt x="89" y="69"/>
                  </a:lnTo>
                  <a:lnTo>
                    <a:pt x="91" y="61"/>
                  </a:lnTo>
                  <a:lnTo>
                    <a:pt x="94" y="51"/>
                  </a:lnTo>
                  <a:lnTo>
                    <a:pt x="94" y="51"/>
                  </a:lnTo>
                  <a:lnTo>
                    <a:pt x="65" y="47"/>
                  </a:lnTo>
                  <a:lnTo>
                    <a:pt x="65" y="47"/>
                  </a:lnTo>
                  <a:lnTo>
                    <a:pt x="59" y="58"/>
                  </a:lnTo>
                  <a:lnTo>
                    <a:pt x="59" y="58"/>
                  </a:lnTo>
                  <a:lnTo>
                    <a:pt x="64" y="60"/>
                  </a:lnTo>
                  <a:lnTo>
                    <a:pt x="68" y="61"/>
                  </a:lnTo>
                  <a:lnTo>
                    <a:pt x="72" y="61"/>
                  </a:lnTo>
                  <a:lnTo>
                    <a:pt x="73" y="62"/>
                  </a:lnTo>
                  <a:lnTo>
                    <a:pt x="73" y="65"/>
                  </a:lnTo>
                  <a:lnTo>
                    <a:pt x="73" y="65"/>
                  </a:lnTo>
                  <a:lnTo>
                    <a:pt x="66" y="68"/>
                  </a:lnTo>
                  <a:lnTo>
                    <a:pt x="64" y="69"/>
                  </a:lnTo>
                  <a:lnTo>
                    <a:pt x="61" y="68"/>
                  </a:lnTo>
                  <a:lnTo>
                    <a:pt x="54" y="64"/>
                  </a:lnTo>
                  <a:lnTo>
                    <a:pt x="46" y="54"/>
                  </a:lnTo>
                  <a:lnTo>
                    <a:pt x="46" y="54"/>
                  </a:lnTo>
                  <a:lnTo>
                    <a:pt x="72" y="35"/>
                  </a:lnTo>
                  <a:lnTo>
                    <a:pt x="72" y="35"/>
                  </a:lnTo>
                  <a:lnTo>
                    <a:pt x="95" y="30"/>
                  </a:lnTo>
                  <a:lnTo>
                    <a:pt x="95" y="30"/>
                  </a:lnTo>
                  <a:lnTo>
                    <a:pt x="97" y="32"/>
                  </a:lnTo>
                  <a:lnTo>
                    <a:pt x="97" y="32"/>
                  </a:lnTo>
                  <a:lnTo>
                    <a:pt x="89" y="40"/>
                  </a:lnTo>
                  <a:lnTo>
                    <a:pt x="89" y="40"/>
                  </a:lnTo>
                  <a:lnTo>
                    <a:pt x="93" y="42"/>
                  </a:lnTo>
                  <a:lnTo>
                    <a:pt x="97" y="44"/>
                  </a:lnTo>
                  <a:lnTo>
                    <a:pt x="102" y="50"/>
                  </a:lnTo>
                  <a:lnTo>
                    <a:pt x="102" y="50"/>
                  </a:lnTo>
                  <a:lnTo>
                    <a:pt x="107" y="53"/>
                  </a:lnTo>
                  <a:lnTo>
                    <a:pt x="112" y="55"/>
                  </a:lnTo>
                  <a:lnTo>
                    <a:pt x="112" y="55"/>
                  </a:lnTo>
                  <a:lnTo>
                    <a:pt x="125" y="58"/>
                  </a:lnTo>
                  <a:lnTo>
                    <a:pt x="125" y="58"/>
                  </a:lnTo>
                  <a:lnTo>
                    <a:pt x="112" y="65"/>
                  </a:lnTo>
                  <a:lnTo>
                    <a:pt x="112" y="65"/>
                  </a:lnTo>
                  <a:lnTo>
                    <a:pt x="116" y="68"/>
                  </a:lnTo>
                  <a:lnTo>
                    <a:pt x="116" y="68"/>
                  </a:lnTo>
                  <a:lnTo>
                    <a:pt x="144" y="69"/>
                  </a:lnTo>
                  <a:lnTo>
                    <a:pt x="156" y="68"/>
                  </a:lnTo>
                  <a:lnTo>
                    <a:pt x="159" y="68"/>
                  </a:lnTo>
                  <a:lnTo>
                    <a:pt x="161" y="65"/>
                  </a:lnTo>
                  <a:lnTo>
                    <a:pt x="163" y="61"/>
                  </a:lnTo>
                  <a:lnTo>
                    <a:pt x="163" y="61"/>
                  </a:lnTo>
                  <a:lnTo>
                    <a:pt x="143" y="54"/>
                  </a:lnTo>
                  <a:lnTo>
                    <a:pt x="143" y="54"/>
                  </a:lnTo>
                  <a:lnTo>
                    <a:pt x="156" y="47"/>
                  </a:lnTo>
                  <a:lnTo>
                    <a:pt x="169" y="42"/>
                  </a:lnTo>
                  <a:lnTo>
                    <a:pt x="181" y="36"/>
                  </a:lnTo>
                  <a:lnTo>
                    <a:pt x="187" y="32"/>
                  </a:lnTo>
                  <a:lnTo>
                    <a:pt x="192" y="28"/>
                  </a:lnTo>
                  <a:lnTo>
                    <a:pt x="192" y="28"/>
                  </a:lnTo>
                  <a:lnTo>
                    <a:pt x="184" y="18"/>
                  </a:lnTo>
                  <a:lnTo>
                    <a:pt x="184" y="18"/>
                  </a:lnTo>
                  <a:lnTo>
                    <a:pt x="187" y="15"/>
                  </a:lnTo>
                  <a:lnTo>
                    <a:pt x="190" y="12"/>
                  </a:lnTo>
                  <a:lnTo>
                    <a:pt x="190" y="12"/>
                  </a:lnTo>
                  <a:lnTo>
                    <a:pt x="194" y="8"/>
                  </a:lnTo>
                  <a:lnTo>
                    <a:pt x="197" y="7"/>
                  </a:lnTo>
                  <a:lnTo>
                    <a:pt x="197" y="4"/>
                  </a:lnTo>
                  <a:lnTo>
                    <a:pt x="197" y="0"/>
                  </a:lnTo>
                  <a:lnTo>
                    <a:pt x="197" y="0"/>
                  </a:lnTo>
                  <a:lnTo>
                    <a:pt x="213" y="3"/>
                  </a:lnTo>
                  <a:lnTo>
                    <a:pt x="212" y="3"/>
                  </a:lnTo>
                  <a:close/>
                  <a:moveTo>
                    <a:pt x="203" y="78"/>
                  </a:moveTo>
                  <a:lnTo>
                    <a:pt x="203" y="78"/>
                  </a:lnTo>
                  <a:lnTo>
                    <a:pt x="195" y="73"/>
                  </a:lnTo>
                  <a:lnTo>
                    <a:pt x="185" y="71"/>
                  </a:lnTo>
                  <a:lnTo>
                    <a:pt x="177" y="69"/>
                  </a:lnTo>
                  <a:lnTo>
                    <a:pt x="172" y="68"/>
                  </a:lnTo>
                  <a:lnTo>
                    <a:pt x="172" y="68"/>
                  </a:lnTo>
                  <a:lnTo>
                    <a:pt x="161" y="71"/>
                  </a:lnTo>
                  <a:lnTo>
                    <a:pt x="155" y="73"/>
                  </a:lnTo>
                  <a:lnTo>
                    <a:pt x="151" y="79"/>
                  </a:lnTo>
                  <a:lnTo>
                    <a:pt x="151" y="79"/>
                  </a:lnTo>
                  <a:lnTo>
                    <a:pt x="165" y="80"/>
                  </a:lnTo>
                  <a:lnTo>
                    <a:pt x="165" y="80"/>
                  </a:lnTo>
                  <a:lnTo>
                    <a:pt x="169" y="82"/>
                  </a:lnTo>
                  <a:lnTo>
                    <a:pt x="172" y="84"/>
                  </a:lnTo>
                  <a:lnTo>
                    <a:pt x="173" y="87"/>
                  </a:lnTo>
                  <a:lnTo>
                    <a:pt x="173" y="90"/>
                  </a:lnTo>
                  <a:lnTo>
                    <a:pt x="173" y="90"/>
                  </a:lnTo>
                  <a:lnTo>
                    <a:pt x="176" y="90"/>
                  </a:lnTo>
                  <a:lnTo>
                    <a:pt x="179" y="89"/>
                  </a:lnTo>
                  <a:lnTo>
                    <a:pt x="180" y="87"/>
                  </a:lnTo>
                  <a:lnTo>
                    <a:pt x="180" y="86"/>
                  </a:lnTo>
                  <a:lnTo>
                    <a:pt x="180" y="82"/>
                  </a:lnTo>
                  <a:lnTo>
                    <a:pt x="181" y="80"/>
                  </a:lnTo>
                  <a:lnTo>
                    <a:pt x="183" y="79"/>
                  </a:lnTo>
                  <a:lnTo>
                    <a:pt x="183" y="79"/>
                  </a:lnTo>
                  <a:lnTo>
                    <a:pt x="203" y="78"/>
                  </a:lnTo>
                  <a:lnTo>
                    <a:pt x="203" y="78"/>
                  </a:lnTo>
                  <a:close/>
                  <a:moveTo>
                    <a:pt x="190" y="40"/>
                  </a:moveTo>
                  <a:lnTo>
                    <a:pt x="190" y="40"/>
                  </a:lnTo>
                  <a:lnTo>
                    <a:pt x="188" y="43"/>
                  </a:lnTo>
                  <a:lnTo>
                    <a:pt x="188" y="43"/>
                  </a:lnTo>
                  <a:lnTo>
                    <a:pt x="192" y="43"/>
                  </a:lnTo>
                  <a:lnTo>
                    <a:pt x="195" y="43"/>
                  </a:lnTo>
                  <a:lnTo>
                    <a:pt x="197" y="44"/>
                  </a:lnTo>
                  <a:lnTo>
                    <a:pt x="199" y="47"/>
                  </a:lnTo>
                  <a:lnTo>
                    <a:pt x="202" y="57"/>
                  </a:lnTo>
                  <a:lnTo>
                    <a:pt x="202" y="57"/>
                  </a:lnTo>
                  <a:lnTo>
                    <a:pt x="210" y="54"/>
                  </a:lnTo>
                  <a:lnTo>
                    <a:pt x="210" y="54"/>
                  </a:lnTo>
                  <a:lnTo>
                    <a:pt x="208" y="47"/>
                  </a:lnTo>
                  <a:lnTo>
                    <a:pt x="208" y="47"/>
                  </a:lnTo>
                  <a:lnTo>
                    <a:pt x="216" y="43"/>
                  </a:lnTo>
                  <a:lnTo>
                    <a:pt x="216" y="43"/>
                  </a:lnTo>
                  <a:lnTo>
                    <a:pt x="215" y="37"/>
                  </a:lnTo>
                  <a:lnTo>
                    <a:pt x="215" y="37"/>
                  </a:lnTo>
                  <a:lnTo>
                    <a:pt x="212" y="32"/>
                  </a:lnTo>
                  <a:lnTo>
                    <a:pt x="209" y="30"/>
                  </a:lnTo>
                  <a:lnTo>
                    <a:pt x="205" y="32"/>
                  </a:lnTo>
                  <a:lnTo>
                    <a:pt x="199" y="35"/>
                  </a:lnTo>
                  <a:lnTo>
                    <a:pt x="199" y="35"/>
                  </a:lnTo>
                  <a:lnTo>
                    <a:pt x="190" y="40"/>
                  </a:lnTo>
                  <a:lnTo>
                    <a:pt x="190" y="40"/>
                  </a:lnTo>
                  <a:close/>
                  <a:moveTo>
                    <a:pt x="169" y="65"/>
                  </a:moveTo>
                  <a:lnTo>
                    <a:pt x="169" y="65"/>
                  </a:lnTo>
                  <a:lnTo>
                    <a:pt x="176" y="64"/>
                  </a:lnTo>
                  <a:lnTo>
                    <a:pt x="181" y="61"/>
                  </a:lnTo>
                  <a:lnTo>
                    <a:pt x="184" y="58"/>
                  </a:lnTo>
                  <a:lnTo>
                    <a:pt x="185" y="57"/>
                  </a:lnTo>
                  <a:lnTo>
                    <a:pt x="185" y="53"/>
                  </a:lnTo>
                  <a:lnTo>
                    <a:pt x="185" y="50"/>
                  </a:lnTo>
                  <a:lnTo>
                    <a:pt x="185" y="50"/>
                  </a:lnTo>
                  <a:lnTo>
                    <a:pt x="180" y="53"/>
                  </a:lnTo>
                  <a:lnTo>
                    <a:pt x="174" y="55"/>
                  </a:lnTo>
                  <a:lnTo>
                    <a:pt x="172" y="57"/>
                  </a:lnTo>
                  <a:lnTo>
                    <a:pt x="170" y="58"/>
                  </a:lnTo>
                  <a:lnTo>
                    <a:pt x="169" y="61"/>
                  </a:lnTo>
                  <a:lnTo>
                    <a:pt x="169" y="65"/>
                  </a:lnTo>
                  <a:lnTo>
                    <a:pt x="169" y="65"/>
                  </a:lnTo>
                  <a:close/>
                  <a:moveTo>
                    <a:pt x="159" y="91"/>
                  </a:moveTo>
                  <a:lnTo>
                    <a:pt x="159" y="91"/>
                  </a:lnTo>
                  <a:lnTo>
                    <a:pt x="159" y="89"/>
                  </a:lnTo>
                  <a:lnTo>
                    <a:pt x="159" y="89"/>
                  </a:lnTo>
                  <a:lnTo>
                    <a:pt x="147" y="84"/>
                  </a:lnTo>
                  <a:lnTo>
                    <a:pt x="147" y="84"/>
                  </a:lnTo>
                  <a:lnTo>
                    <a:pt x="147" y="97"/>
                  </a:lnTo>
                  <a:lnTo>
                    <a:pt x="147" y="97"/>
                  </a:lnTo>
                  <a:lnTo>
                    <a:pt x="159" y="91"/>
                  </a:lnTo>
                  <a:lnTo>
                    <a:pt x="159"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904"/>
            <p:cNvSpPr>
              <a:spLocks noEditPoints="1"/>
            </p:cNvSpPr>
            <p:nvPr/>
          </p:nvSpPr>
          <p:spPr bwMode="auto">
            <a:xfrm>
              <a:off x="906447" y="2400362"/>
              <a:ext cx="149225" cy="52388"/>
            </a:xfrm>
            <a:custGeom>
              <a:avLst/>
              <a:gdLst>
                <a:gd name="T0" fmla="*/ 228 w 282"/>
                <a:gd name="T1" fmla="*/ 95 h 98"/>
                <a:gd name="T2" fmla="*/ 217 w 282"/>
                <a:gd name="T3" fmla="*/ 75 h 98"/>
                <a:gd name="T4" fmla="*/ 201 w 282"/>
                <a:gd name="T5" fmla="*/ 73 h 98"/>
                <a:gd name="T6" fmla="*/ 191 w 282"/>
                <a:gd name="T7" fmla="*/ 66 h 98"/>
                <a:gd name="T8" fmla="*/ 191 w 282"/>
                <a:gd name="T9" fmla="*/ 50 h 98"/>
                <a:gd name="T10" fmla="*/ 165 w 282"/>
                <a:gd name="T11" fmla="*/ 58 h 98"/>
                <a:gd name="T12" fmla="*/ 141 w 282"/>
                <a:gd name="T13" fmla="*/ 55 h 98"/>
                <a:gd name="T14" fmla="*/ 162 w 282"/>
                <a:gd name="T15" fmla="*/ 45 h 98"/>
                <a:gd name="T16" fmla="*/ 161 w 282"/>
                <a:gd name="T17" fmla="*/ 27 h 98"/>
                <a:gd name="T18" fmla="*/ 151 w 282"/>
                <a:gd name="T19" fmla="*/ 30 h 98"/>
                <a:gd name="T20" fmla="*/ 137 w 282"/>
                <a:gd name="T21" fmla="*/ 32 h 98"/>
                <a:gd name="T22" fmla="*/ 120 w 282"/>
                <a:gd name="T23" fmla="*/ 29 h 98"/>
                <a:gd name="T24" fmla="*/ 114 w 282"/>
                <a:gd name="T25" fmla="*/ 26 h 98"/>
                <a:gd name="T26" fmla="*/ 94 w 282"/>
                <a:gd name="T27" fmla="*/ 40 h 98"/>
                <a:gd name="T28" fmla="*/ 129 w 282"/>
                <a:gd name="T29" fmla="*/ 51 h 98"/>
                <a:gd name="T30" fmla="*/ 119 w 282"/>
                <a:gd name="T31" fmla="*/ 69 h 98"/>
                <a:gd name="T32" fmla="*/ 140 w 282"/>
                <a:gd name="T33" fmla="*/ 84 h 98"/>
                <a:gd name="T34" fmla="*/ 98 w 282"/>
                <a:gd name="T35" fmla="*/ 72 h 98"/>
                <a:gd name="T36" fmla="*/ 83 w 282"/>
                <a:gd name="T37" fmla="*/ 50 h 98"/>
                <a:gd name="T38" fmla="*/ 71 w 282"/>
                <a:gd name="T39" fmla="*/ 61 h 98"/>
                <a:gd name="T40" fmla="*/ 69 w 282"/>
                <a:gd name="T41" fmla="*/ 72 h 98"/>
                <a:gd name="T42" fmla="*/ 54 w 282"/>
                <a:gd name="T43" fmla="*/ 69 h 98"/>
                <a:gd name="T44" fmla="*/ 53 w 282"/>
                <a:gd name="T45" fmla="*/ 81 h 98"/>
                <a:gd name="T46" fmla="*/ 43 w 282"/>
                <a:gd name="T47" fmla="*/ 98 h 98"/>
                <a:gd name="T48" fmla="*/ 22 w 282"/>
                <a:gd name="T49" fmla="*/ 97 h 98"/>
                <a:gd name="T50" fmla="*/ 26 w 282"/>
                <a:gd name="T51" fmla="*/ 83 h 98"/>
                <a:gd name="T52" fmla="*/ 15 w 282"/>
                <a:gd name="T53" fmla="*/ 76 h 98"/>
                <a:gd name="T54" fmla="*/ 28 w 282"/>
                <a:gd name="T55" fmla="*/ 59 h 98"/>
                <a:gd name="T56" fmla="*/ 47 w 282"/>
                <a:gd name="T57" fmla="*/ 70 h 98"/>
                <a:gd name="T58" fmla="*/ 50 w 282"/>
                <a:gd name="T59" fmla="*/ 61 h 98"/>
                <a:gd name="T60" fmla="*/ 78 w 282"/>
                <a:gd name="T61" fmla="*/ 43 h 98"/>
                <a:gd name="T62" fmla="*/ 87 w 282"/>
                <a:gd name="T63" fmla="*/ 32 h 98"/>
                <a:gd name="T64" fmla="*/ 105 w 282"/>
                <a:gd name="T65" fmla="*/ 21 h 98"/>
                <a:gd name="T66" fmla="*/ 114 w 282"/>
                <a:gd name="T67" fmla="*/ 11 h 98"/>
                <a:gd name="T68" fmla="*/ 132 w 282"/>
                <a:gd name="T69" fmla="*/ 8 h 98"/>
                <a:gd name="T70" fmla="*/ 147 w 282"/>
                <a:gd name="T71" fmla="*/ 22 h 98"/>
                <a:gd name="T72" fmla="*/ 162 w 282"/>
                <a:gd name="T73" fmla="*/ 11 h 98"/>
                <a:gd name="T74" fmla="*/ 179 w 282"/>
                <a:gd name="T75" fmla="*/ 0 h 98"/>
                <a:gd name="T76" fmla="*/ 181 w 282"/>
                <a:gd name="T77" fmla="*/ 19 h 98"/>
                <a:gd name="T78" fmla="*/ 162 w 282"/>
                <a:gd name="T79" fmla="*/ 19 h 98"/>
                <a:gd name="T80" fmla="*/ 173 w 282"/>
                <a:gd name="T81" fmla="*/ 25 h 98"/>
                <a:gd name="T82" fmla="*/ 194 w 282"/>
                <a:gd name="T83" fmla="*/ 29 h 98"/>
                <a:gd name="T84" fmla="*/ 205 w 282"/>
                <a:gd name="T85" fmla="*/ 43 h 98"/>
                <a:gd name="T86" fmla="*/ 227 w 282"/>
                <a:gd name="T87" fmla="*/ 68 h 98"/>
                <a:gd name="T88" fmla="*/ 244 w 282"/>
                <a:gd name="T89" fmla="*/ 52 h 98"/>
                <a:gd name="T90" fmla="*/ 220 w 282"/>
                <a:gd name="T91" fmla="*/ 32 h 98"/>
                <a:gd name="T92" fmla="*/ 208 w 282"/>
                <a:gd name="T93" fmla="*/ 22 h 98"/>
                <a:gd name="T94" fmla="*/ 210 w 282"/>
                <a:gd name="T95" fmla="*/ 15 h 98"/>
                <a:gd name="T96" fmla="*/ 245 w 282"/>
                <a:gd name="T97" fmla="*/ 33 h 98"/>
                <a:gd name="T98" fmla="*/ 260 w 282"/>
                <a:gd name="T99" fmla="*/ 44 h 98"/>
                <a:gd name="T100" fmla="*/ 266 w 282"/>
                <a:gd name="T101" fmla="*/ 61 h 98"/>
                <a:gd name="T102" fmla="*/ 270 w 282"/>
                <a:gd name="T103" fmla="*/ 83 h 98"/>
                <a:gd name="T104" fmla="*/ 234 w 282"/>
                <a:gd name="T105" fmla="*/ 73 h 98"/>
                <a:gd name="T106" fmla="*/ 231 w 282"/>
                <a:gd name="T107" fmla="*/ 81 h 98"/>
                <a:gd name="T108" fmla="*/ 253 w 282"/>
                <a:gd name="T109" fmla="*/ 88 h 98"/>
                <a:gd name="T110" fmla="*/ 102 w 282"/>
                <a:gd name="T111" fmla="*/ 54 h 98"/>
                <a:gd name="T112" fmla="*/ 112 w 282"/>
                <a:gd name="T113" fmla="*/ 54 h 98"/>
                <a:gd name="T114" fmla="*/ 256 w 282"/>
                <a:gd name="T115" fmla="*/ 61 h 98"/>
                <a:gd name="T116" fmla="*/ 249 w 282"/>
                <a:gd name="T1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2" h="98">
                  <a:moveTo>
                    <a:pt x="253" y="88"/>
                  </a:moveTo>
                  <a:lnTo>
                    <a:pt x="253" y="88"/>
                  </a:lnTo>
                  <a:lnTo>
                    <a:pt x="245" y="94"/>
                  </a:lnTo>
                  <a:lnTo>
                    <a:pt x="237" y="97"/>
                  </a:lnTo>
                  <a:lnTo>
                    <a:pt x="228" y="95"/>
                  </a:lnTo>
                  <a:lnTo>
                    <a:pt x="223" y="93"/>
                  </a:lnTo>
                  <a:lnTo>
                    <a:pt x="223" y="93"/>
                  </a:lnTo>
                  <a:lnTo>
                    <a:pt x="210" y="83"/>
                  </a:lnTo>
                  <a:lnTo>
                    <a:pt x="210" y="83"/>
                  </a:lnTo>
                  <a:lnTo>
                    <a:pt x="217" y="75"/>
                  </a:lnTo>
                  <a:lnTo>
                    <a:pt x="217" y="75"/>
                  </a:lnTo>
                  <a:lnTo>
                    <a:pt x="216" y="72"/>
                  </a:lnTo>
                  <a:lnTo>
                    <a:pt x="216" y="72"/>
                  </a:lnTo>
                  <a:lnTo>
                    <a:pt x="201" y="73"/>
                  </a:lnTo>
                  <a:lnTo>
                    <a:pt x="201" y="73"/>
                  </a:lnTo>
                  <a:lnTo>
                    <a:pt x="197" y="73"/>
                  </a:lnTo>
                  <a:lnTo>
                    <a:pt x="192" y="72"/>
                  </a:lnTo>
                  <a:lnTo>
                    <a:pt x="190" y="69"/>
                  </a:lnTo>
                  <a:lnTo>
                    <a:pt x="190" y="68"/>
                  </a:lnTo>
                  <a:lnTo>
                    <a:pt x="191" y="66"/>
                  </a:lnTo>
                  <a:lnTo>
                    <a:pt x="191" y="66"/>
                  </a:lnTo>
                  <a:lnTo>
                    <a:pt x="192" y="63"/>
                  </a:lnTo>
                  <a:lnTo>
                    <a:pt x="194" y="61"/>
                  </a:lnTo>
                  <a:lnTo>
                    <a:pt x="194" y="55"/>
                  </a:lnTo>
                  <a:lnTo>
                    <a:pt x="191" y="50"/>
                  </a:lnTo>
                  <a:lnTo>
                    <a:pt x="188" y="44"/>
                  </a:lnTo>
                  <a:lnTo>
                    <a:pt x="188" y="44"/>
                  </a:lnTo>
                  <a:lnTo>
                    <a:pt x="166" y="58"/>
                  </a:lnTo>
                  <a:lnTo>
                    <a:pt x="166" y="58"/>
                  </a:lnTo>
                  <a:lnTo>
                    <a:pt x="165" y="58"/>
                  </a:lnTo>
                  <a:lnTo>
                    <a:pt x="162" y="58"/>
                  </a:lnTo>
                  <a:lnTo>
                    <a:pt x="162" y="58"/>
                  </a:lnTo>
                  <a:lnTo>
                    <a:pt x="140" y="59"/>
                  </a:lnTo>
                  <a:lnTo>
                    <a:pt x="140" y="59"/>
                  </a:lnTo>
                  <a:lnTo>
                    <a:pt x="141" y="55"/>
                  </a:lnTo>
                  <a:lnTo>
                    <a:pt x="144" y="52"/>
                  </a:lnTo>
                  <a:lnTo>
                    <a:pt x="147" y="50"/>
                  </a:lnTo>
                  <a:lnTo>
                    <a:pt x="151" y="48"/>
                  </a:lnTo>
                  <a:lnTo>
                    <a:pt x="159" y="47"/>
                  </a:lnTo>
                  <a:lnTo>
                    <a:pt x="162" y="45"/>
                  </a:lnTo>
                  <a:lnTo>
                    <a:pt x="165" y="43"/>
                  </a:lnTo>
                  <a:lnTo>
                    <a:pt x="165" y="43"/>
                  </a:lnTo>
                  <a:lnTo>
                    <a:pt x="163" y="32"/>
                  </a:lnTo>
                  <a:lnTo>
                    <a:pt x="163" y="32"/>
                  </a:lnTo>
                  <a:lnTo>
                    <a:pt x="161" y="27"/>
                  </a:lnTo>
                  <a:lnTo>
                    <a:pt x="159" y="26"/>
                  </a:lnTo>
                  <a:lnTo>
                    <a:pt x="159" y="26"/>
                  </a:lnTo>
                  <a:lnTo>
                    <a:pt x="154" y="27"/>
                  </a:lnTo>
                  <a:lnTo>
                    <a:pt x="151" y="30"/>
                  </a:lnTo>
                  <a:lnTo>
                    <a:pt x="151" y="30"/>
                  </a:lnTo>
                  <a:lnTo>
                    <a:pt x="150" y="33"/>
                  </a:lnTo>
                  <a:lnTo>
                    <a:pt x="147" y="34"/>
                  </a:lnTo>
                  <a:lnTo>
                    <a:pt x="141" y="36"/>
                  </a:lnTo>
                  <a:lnTo>
                    <a:pt x="141" y="36"/>
                  </a:lnTo>
                  <a:lnTo>
                    <a:pt x="137" y="32"/>
                  </a:lnTo>
                  <a:lnTo>
                    <a:pt x="133" y="30"/>
                  </a:lnTo>
                  <a:lnTo>
                    <a:pt x="127" y="30"/>
                  </a:lnTo>
                  <a:lnTo>
                    <a:pt x="120" y="32"/>
                  </a:lnTo>
                  <a:lnTo>
                    <a:pt x="120" y="32"/>
                  </a:lnTo>
                  <a:lnTo>
                    <a:pt x="120" y="29"/>
                  </a:lnTo>
                  <a:lnTo>
                    <a:pt x="122" y="26"/>
                  </a:lnTo>
                  <a:lnTo>
                    <a:pt x="120" y="25"/>
                  </a:lnTo>
                  <a:lnTo>
                    <a:pt x="118" y="23"/>
                  </a:lnTo>
                  <a:lnTo>
                    <a:pt x="118" y="23"/>
                  </a:lnTo>
                  <a:lnTo>
                    <a:pt x="114" y="26"/>
                  </a:lnTo>
                  <a:lnTo>
                    <a:pt x="112" y="30"/>
                  </a:lnTo>
                  <a:lnTo>
                    <a:pt x="116" y="39"/>
                  </a:lnTo>
                  <a:lnTo>
                    <a:pt x="116" y="39"/>
                  </a:lnTo>
                  <a:lnTo>
                    <a:pt x="94" y="40"/>
                  </a:lnTo>
                  <a:lnTo>
                    <a:pt x="94" y="40"/>
                  </a:lnTo>
                  <a:lnTo>
                    <a:pt x="102" y="45"/>
                  </a:lnTo>
                  <a:lnTo>
                    <a:pt x="111" y="48"/>
                  </a:lnTo>
                  <a:lnTo>
                    <a:pt x="119" y="51"/>
                  </a:lnTo>
                  <a:lnTo>
                    <a:pt x="129" y="51"/>
                  </a:lnTo>
                  <a:lnTo>
                    <a:pt x="129" y="51"/>
                  </a:lnTo>
                  <a:lnTo>
                    <a:pt x="125" y="55"/>
                  </a:lnTo>
                  <a:lnTo>
                    <a:pt x="122" y="59"/>
                  </a:lnTo>
                  <a:lnTo>
                    <a:pt x="122" y="59"/>
                  </a:lnTo>
                  <a:lnTo>
                    <a:pt x="120" y="63"/>
                  </a:lnTo>
                  <a:lnTo>
                    <a:pt x="119" y="69"/>
                  </a:lnTo>
                  <a:lnTo>
                    <a:pt x="119" y="69"/>
                  </a:lnTo>
                  <a:lnTo>
                    <a:pt x="141" y="69"/>
                  </a:lnTo>
                  <a:lnTo>
                    <a:pt x="141" y="69"/>
                  </a:lnTo>
                  <a:lnTo>
                    <a:pt x="140" y="84"/>
                  </a:lnTo>
                  <a:lnTo>
                    <a:pt x="140" y="84"/>
                  </a:lnTo>
                  <a:lnTo>
                    <a:pt x="134" y="83"/>
                  </a:lnTo>
                  <a:lnTo>
                    <a:pt x="129" y="83"/>
                  </a:lnTo>
                  <a:lnTo>
                    <a:pt x="118" y="79"/>
                  </a:lnTo>
                  <a:lnTo>
                    <a:pt x="108" y="75"/>
                  </a:lnTo>
                  <a:lnTo>
                    <a:pt x="98" y="72"/>
                  </a:lnTo>
                  <a:lnTo>
                    <a:pt x="98" y="72"/>
                  </a:lnTo>
                  <a:lnTo>
                    <a:pt x="96" y="50"/>
                  </a:lnTo>
                  <a:lnTo>
                    <a:pt x="96" y="50"/>
                  </a:lnTo>
                  <a:lnTo>
                    <a:pt x="90" y="48"/>
                  </a:lnTo>
                  <a:lnTo>
                    <a:pt x="83" y="50"/>
                  </a:lnTo>
                  <a:lnTo>
                    <a:pt x="79" y="51"/>
                  </a:lnTo>
                  <a:lnTo>
                    <a:pt x="73" y="55"/>
                  </a:lnTo>
                  <a:lnTo>
                    <a:pt x="73" y="55"/>
                  </a:lnTo>
                  <a:lnTo>
                    <a:pt x="72" y="58"/>
                  </a:lnTo>
                  <a:lnTo>
                    <a:pt x="71" y="61"/>
                  </a:lnTo>
                  <a:lnTo>
                    <a:pt x="71" y="63"/>
                  </a:lnTo>
                  <a:lnTo>
                    <a:pt x="76" y="68"/>
                  </a:lnTo>
                  <a:lnTo>
                    <a:pt x="76" y="68"/>
                  </a:lnTo>
                  <a:lnTo>
                    <a:pt x="69" y="72"/>
                  </a:lnTo>
                  <a:lnTo>
                    <a:pt x="69" y="72"/>
                  </a:lnTo>
                  <a:lnTo>
                    <a:pt x="64" y="69"/>
                  </a:lnTo>
                  <a:lnTo>
                    <a:pt x="61" y="68"/>
                  </a:lnTo>
                  <a:lnTo>
                    <a:pt x="58" y="68"/>
                  </a:lnTo>
                  <a:lnTo>
                    <a:pt x="58" y="68"/>
                  </a:lnTo>
                  <a:lnTo>
                    <a:pt x="54" y="69"/>
                  </a:lnTo>
                  <a:lnTo>
                    <a:pt x="50" y="73"/>
                  </a:lnTo>
                  <a:lnTo>
                    <a:pt x="50" y="73"/>
                  </a:lnTo>
                  <a:lnTo>
                    <a:pt x="48" y="76"/>
                  </a:lnTo>
                  <a:lnTo>
                    <a:pt x="50" y="79"/>
                  </a:lnTo>
                  <a:lnTo>
                    <a:pt x="53" y="81"/>
                  </a:lnTo>
                  <a:lnTo>
                    <a:pt x="57" y="86"/>
                  </a:lnTo>
                  <a:lnTo>
                    <a:pt x="61" y="88"/>
                  </a:lnTo>
                  <a:lnTo>
                    <a:pt x="61" y="88"/>
                  </a:lnTo>
                  <a:lnTo>
                    <a:pt x="43" y="98"/>
                  </a:lnTo>
                  <a:lnTo>
                    <a:pt x="43" y="98"/>
                  </a:lnTo>
                  <a:lnTo>
                    <a:pt x="39" y="95"/>
                  </a:lnTo>
                  <a:lnTo>
                    <a:pt x="33" y="94"/>
                  </a:lnTo>
                  <a:lnTo>
                    <a:pt x="28" y="94"/>
                  </a:lnTo>
                  <a:lnTo>
                    <a:pt x="22" y="97"/>
                  </a:lnTo>
                  <a:lnTo>
                    <a:pt x="22" y="97"/>
                  </a:lnTo>
                  <a:lnTo>
                    <a:pt x="21" y="93"/>
                  </a:lnTo>
                  <a:lnTo>
                    <a:pt x="19" y="90"/>
                  </a:lnTo>
                  <a:lnTo>
                    <a:pt x="21" y="88"/>
                  </a:lnTo>
                  <a:lnTo>
                    <a:pt x="22" y="86"/>
                  </a:lnTo>
                  <a:lnTo>
                    <a:pt x="26" y="83"/>
                  </a:lnTo>
                  <a:lnTo>
                    <a:pt x="32" y="81"/>
                  </a:lnTo>
                  <a:lnTo>
                    <a:pt x="32" y="81"/>
                  </a:lnTo>
                  <a:lnTo>
                    <a:pt x="28" y="79"/>
                  </a:lnTo>
                  <a:lnTo>
                    <a:pt x="24" y="77"/>
                  </a:lnTo>
                  <a:lnTo>
                    <a:pt x="15" y="76"/>
                  </a:lnTo>
                  <a:lnTo>
                    <a:pt x="7" y="75"/>
                  </a:lnTo>
                  <a:lnTo>
                    <a:pt x="3" y="73"/>
                  </a:lnTo>
                  <a:lnTo>
                    <a:pt x="0" y="70"/>
                  </a:lnTo>
                  <a:lnTo>
                    <a:pt x="0" y="70"/>
                  </a:lnTo>
                  <a:lnTo>
                    <a:pt x="28" y="59"/>
                  </a:lnTo>
                  <a:lnTo>
                    <a:pt x="28" y="59"/>
                  </a:lnTo>
                  <a:lnTo>
                    <a:pt x="35" y="68"/>
                  </a:lnTo>
                  <a:lnTo>
                    <a:pt x="39" y="70"/>
                  </a:lnTo>
                  <a:lnTo>
                    <a:pt x="47" y="70"/>
                  </a:lnTo>
                  <a:lnTo>
                    <a:pt x="47" y="70"/>
                  </a:lnTo>
                  <a:lnTo>
                    <a:pt x="46" y="69"/>
                  </a:lnTo>
                  <a:lnTo>
                    <a:pt x="46" y="68"/>
                  </a:lnTo>
                  <a:lnTo>
                    <a:pt x="48" y="63"/>
                  </a:lnTo>
                  <a:lnTo>
                    <a:pt x="50" y="62"/>
                  </a:lnTo>
                  <a:lnTo>
                    <a:pt x="50" y="61"/>
                  </a:lnTo>
                  <a:lnTo>
                    <a:pt x="48" y="59"/>
                  </a:lnTo>
                  <a:lnTo>
                    <a:pt x="46" y="58"/>
                  </a:lnTo>
                  <a:lnTo>
                    <a:pt x="46" y="58"/>
                  </a:lnTo>
                  <a:lnTo>
                    <a:pt x="78" y="43"/>
                  </a:lnTo>
                  <a:lnTo>
                    <a:pt x="78" y="43"/>
                  </a:lnTo>
                  <a:lnTo>
                    <a:pt x="80" y="41"/>
                  </a:lnTo>
                  <a:lnTo>
                    <a:pt x="80" y="41"/>
                  </a:lnTo>
                  <a:lnTo>
                    <a:pt x="82" y="37"/>
                  </a:lnTo>
                  <a:lnTo>
                    <a:pt x="83" y="34"/>
                  </a:lnTo>
                  <a:lnTo>
                    <a:pt x="87" y="32"/>
                  </a:lnTo>
                  <a:lnTo>
                    <a:pt x="90" y="30"/>
                  </a:lnTo>
                  <a:lnTo>
                    <a:pt x="98" y="29"/>
                  </a:lnTo>
                  <a:lnTo>
                    <a:pt x="108" y="27"/>
                  </a:lnTo>
                  <a:lnTo>
                    <a:pt x="108" y="27"/>
                  </a:lnTo>
                  <a:lnTo>
                    <a:pt x="105" y="21"/>
                  </a:lnTo>
                  <a:lnTo>
                    <a:pt x="105" y="21"/>
                  </a:lnTo>
                  <a:lnTo>
                    <a:pt x="105" y="19"/>
                  </a:lnTo>
                  <a:lnTo>
                    <a:pt x="105" y="18"/>
                  </a:lnTo>
                  <a:lnTo>
                    <a:pt x="105" y="18"/>
                  </a:lnTo>
                  <a:lnTo>
                    <a:pt x="114" y="11"/>
                  </a:lnTo>
                  <a:lnTo>
                    <a:pt x="122" y="7"/>
                  </a:lnTo>
                  <a:lnTo>
                    <a:pt x="122" y="7"/>
                  </a:lnTo>
                  <a:lnTo>
                    <a:pt x="126" y="5"/>
                  </a:lnTo>
                  <a:lnTo>
                    <a:pt x="129" y="7"/>
                  </a:lnTo>
                  <a:lnTo>
                    <a:pt x="132" y="8"/>
                  </a:lnTo>
                  <a:lnTo>
                    <a:pt x="134" y="12"/>
                  </a:lnTo>
                  <a:lnTo>
                    <a:pt x="134" y="12"/>
                  </a:lnTo>
                  <a:lnTo>
                    <a:pt x="136" y="15"/>
                  </a:lnTo>
                  <a:lnTo>
                    <a:pt x="138" y="16"/>
                  </a:lnTo>
                  <a:lnTo>
                    <a:pt x="147" y="22"/>
                  </a:lnTo>
                  <a:lnTo>
                    <a:pt x="147" y="22"/>
                  </a:lnTo>
                  <a:lnTo>
                    <a:pt x="148" y="18"/>
                  </a:lnTo>
                  <a:lnTo>
                    <a:pt x="151" y="16"/>
                  </a:lnTo>
                  <a:lnTo>
                    <a:pt x="159" y="12"/>
                  </a:lnTo>
                  <a:lnTo>
                    <a:pt x="162" y="11"/>
                  </a:lnTo>
                  <a:lnTo>
                    <a:pt x="165" y="8"/>
                  </a:lnTo>
                  <a:lnTo>
                    <a:pt x="166" y="5"/>
                  </a:lnTo>
                  <a:lnTo>
                    <a:pt x="166" y="0"/>
                  </a:lnTo>
                  <a:lnTo>
                    <a:pt x="166" y="0"/>
                  </a:lnTo>
                  <a:lnTo>
                    <a:pt x="179" y="0"/>
                  </a:lnTo>
                  <a:lnTo>
                    <a:pt x="179" y="0"/>
                  </a:lnTo>
                  <a:lnTo>
                    <a:pt x="184" y="16"/>
                  </a:lnTo>
                  <a:lnTo>
                    <a:pt x="184" y="16"/>
                  </a:lnTo>
                  <a:lnTo>
                    <a:pt x="181" y="19"/>
                  </a:lnTo>
                  <a:lnTo>
                    <a:pt x="181" y="19"/>
                  </a:lnTo>
                  <a:lnTo>
                    <a:pt x="170" y="12"/>
                  </a:lnTo>
                  <a:lnTo>
                    <a:pt x="170" y="12"/>
                  </a:lnTo>
                  <a:lnTo>
                    <a:pt x="168" y="14"/>
                  </a:lnTo>
                  <a:lnTo>
                    <a:pt x="163" y="16"/>
                  </a:lnTo>
                  <a:lnTo>
                    <a:pt x="162" y="19"/>
                  </a:lnTo>
                  <a:lnTo>
                    <a:pt x="161" y="21"/>
                  </a:lnTo>
                  <a:lnTo>
                    <a:pt x="162" y="23"/>
                  </a:lnTo>
                  <a:lnTo>
                    <a:pt x="162" y="23"/>
                  </a:lnTo>
                  <a:lnTo>
                    <a:pt x="173" y="25"/>
                  </a:lnTo>
                  <a:lnTo>
                    <a:pt x="173" y="25"/>
                  </a:lnTo>
                  <a:lnTo>
                    <a:pt x="176" y="32"/>
                  </a:lnTo>
                  <a:lnTo>
                    <a:pt x="176" y="32"/>
                  </a:lnTo>
                  <a:lnTo>
                    <a:pt x="188" y="26"/>
                  </a:lnTo>
                  <a:lnTo>
                    <a:pt x="188" y="26"/>
                  </a:lnTo>
                  <a:lnTo>
                    <a:pt x="194" y="29"/>
                  </a:lnTo>
                  <a:lnTo>
                    <a:pt x="199" y="33"/>
                  </a:lnTo>
                  <a:lnTo>
                    <a:pt x="199" y="33"/>
                  </a:lnTo>
                  <a:lnTo>
                    <a:pt x="202" y="37"/>
                  </a:lnTo>
                  <a:lnTo>
                    <a:pt x="205" y="43"/>
                  </a:lnTo>
                  <a:lnTo>
                    <a:pt x="205" y="43"/>
                  </a:lnTo>
                  <a:lnTo>
                    <a:pt x="206" y="51"/>
                  </a:lnTo>
                  <a:lnTo>
                    <a:pt x="206" y="61"/>
                  </a:lnTo>
                  <a:lnTo>
                    <a:pt x="206" y="61"/>
                  </a:lnTo>
                  <a:lnTo>
                    <a:pt x="227" y="68"/>
                  </a:lnTo>
                  <a:lnTo>
                    <a:pt x="227" y="68"/>
                  </a:lnTo>
                  <a:lnTo>
                    <a:pt x="235" y="63"/>
                  </a:lnTo>
                  <a:lnTo>
                    <a:pt x="240" y="61"/>
                  </a:lnTo>
                  <a:lnTo>
                    <a:pt x="242" y="57"/>
                  </a:lnTo>
                  <a:lnTo>
                    <a:pt x="242" y="57"/>
                  </a:lnTo>
                  <a:lnTo>
                    <a:pt x="244" y="52"/>
                  </a:lnTo>
                  <a:lnTo>
                    <a:pt x="242" y="48"/>
                  </a:lnTo>
                  <a:lnTo>
                    <a:pt x="240" y="40"/>
                  </a:lnTo>
                  <a:lnTo>
                    <a:pt x="240" y="40"/>
                  </a:lnTo>
                  <a:lnTo>
                    <a:pt x="220" y="32"/>
                  </a:lnTo>
                  <a:lnTo>
                    <a:pt x="220" y="32"/>
                  </a:lnTo>
                  <a:lnTo>
                    <a:pt x="213" y="29"/>
                  </a:lnTo>
                  <a:lnTo>
                    <a:pt x="210" y="27"/>
                  </a:lnTo>
                  <a:lnTo>
                    <a:pt x="210" y="23"/>
                  </a:lnTo>
                  <a:lnTo>
                    <a:pt x="210" y="23"/>
                  </a:lnTo>
                  <a:lnTo>
                    <a:pt x="208" y="22"/>
                  </a:lnTo>
                  <a:lnTo>
                    <a:pt x="201" y="21"/>
                  </a:lnTo>
                  <a:lnTo>
                    <a:pt x="201" y="21"/>
                  </a:lnTo>
                  <a:lnTo>
                    <a:pt x="206" y="9"/>
                  </a:lnTo>
                  <a:lnTo>
                    <a:pt x="206" y="9"/>
                  </a:lnTo>
                  <a:lnTo>
                    <a:pt x="210" y="15"/>
                  </a:lnTo>
                  <a:lnTo>
                    <a:pt x="216" y="19"/>
                  </a:lnTo>
                  <a:lnTo>
                    <a:pt x="222" y="22"/>
                  </a:lnTo>
                  <a:lnTo>
                    <a:pt x="227" y="25"/>
                  </a:lnTo>
                  <a:lnTo>
                    <a:pt x="240" y="30"/>
                  </a:lnTo>
                  <a:lnTo>
                    <a:pt x="245" y="33"/>
                  </a:lnTo>
                  <a:lnTo>
                    <a:pt x="249" y="39"/>
                  </a:lnTo>
                  <a:lnTo>
                    <a:pt x="249" y="39"/>
                  </a:lnTo>
                  <a:lnTo>
                    <a:pt x="252" y="52"/>
                  </a:lnTo>
                  <a:lnTo>
                    <a:pt x="252" y="52"/>
                  </a:lnTo>
                  <a:lnTo>
                    <a:pt x="260" y="44"/>
                  </a:lnTo>
                  <a:lnTo>
                    <a:pt x="267" y="41"/>
                  </a:lnTo>
                  <a:lnTo>
                    <a:pt x="274" y="41"/>
                  </a:lnTo>
                  <a:lnTo>
                    <a:pt x="282" y="44"/>
                  </a:lnTo>
                  <a:lnTo>
                    <a:pt x="282" y="44"/>
                  </a:lnTo>
                  <a:lnTo>
                    <a:pt x="266" y="61"/>
                  </a:lnTo>
                  <a:lnTo>
                    <a:pt x="266" y="61"/>
                  </a:lnTo>
                  <a:lnTo>
                    <a:pt x="273" y="65"/>
                  </a:lnTo>
                  <a:lnTo>
                    <a:pt x="273" y="65"/>
                  </a:lnTo>
                  <a:lnTo>
                    <a:pt x="270" y="83"/>
                  </a:lnTo>
                  <a:lnTo>
                    <a:pt x="270" y="83"/>
                  </a:lnTo>
                  <a:lnTo>
                    <a:pt x="263" y="83"/>
                  </a:lnTo>
                  <a:lnTo>
                    <a:pt x="263" y="83"/>
                  </a:lnTo>
                  <a:lnTo>
                    <a:pt x="262" y="72"/>
                  </a:lnTo>
                  <a:lnTo>
                    <a:pt x="262" y="72"/>
                  </a:lnTo>
                  <a:lnTo>
                    <a:pt x="234" y="73"/>
                  </a:lnTo>
                  <a:lnTo>
                    <a:pt x="234" y="73"/>
                  </a:lnTo>
                  <a:lnTo>
                    <a:pt x="231" y="75"/>
                  </a:lnTo>
                  <a:lnTo>
                    <a:pt x="228" y="77"/>
                  </a:lnTo>
                  <a:lnTo>
                    <a:pt x="228" y="77"/>
                  </a:lnTo>
                  <a:lnTo>
                    <a:pt x="231" y="81"/>
                  </a:lnTo>
                  <a:lnTo>
                    <a:pt x="234" y="84"/>
                  </a:lnTo>
                  <a:lnTo>
                    <a:pt x="234" y="84"/>
                  </a:lnTo>
                  <a:lnTo>
                    <a:pt x="242" y="86"/>
                  </a:lnTo>
                  <a:lnTo>
                    <a:pt x="253" y="88"/>
                  </a:lnTo>
                  <a:lnTo>
                    <a:pt x="253" y="88"/>
                  </a:lnTo>
                  <a:close/>
                  <a:moveTo>
                    <a:pt x="112" y="54"/>
                  </a:moveTo>
                  <a:lnTo>
                    <a:pt x="112" y="54"/>
                  </a:lnTo>
                  <a:lnTo>
                    <a:pt x="109" y="51"/>
                  </a:lnTo>
                  <a:lnTo>
                    <a:pt x="109" y="51"/>
                  </a:lnTo>
                  <a:lnTo>
                    <a:pt x="102" y="54"/>
                  </a:lnTo>
                  <a:lnTo>
                    <a:pt x="102" y="54"/>
                  </a:lnTo>
                  <a:lnTo>
                    <a:pt x="104" y="58"/>
                  </a:lnTo>
                  <a:lnTo>
                    <a:pt x="104" y="58"/>
                  </a:lnTo>
                  <a:lnTo>
                    <a:pt x="112" y="54"/>
                  </a:lnTo>
                  <a:lnTo>
                    <a:pt x="112" y="54"/>
                  </a:lnTo>
                  <a:close/>
                  <a:moveTo>
                    <a:pt x="249" y="62"/>
                  </a:moveTo>
                  <a:lnTo>
                    <a:pt x="249" y="62"/>
                  </a:lnTo>
                  <a:lnTo>
                    <a:pt x="253" y="63"/>
                  </a:lnTo>
                  <a:lnTo>
                    <a:pt x="253" y="63"/>
                  </a:lnTo>
                  <a:lnTo>
                    <a:pt x="256" y="61"/>
                  </a:lnTo>
                  <a:lnTo>
                    <a:pt x="256" y="61"/>
                  </a:lnTo>
                  <a:lnTo>
                    <a:pt x="252" y="59"/>
                  </a:lnTo>
                  <a:lnTo>
                    <a:pt x="252" y="59"/>
                  </a:lnTo>
                  <a:lnTo>
                    <a:pt x="249" y="62"/>
                  </a:lnTo>
                  <a:lnTo>
                    <a:pt x="24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905"/>
            <p:cNvSpPr>
              <a:spLocks noEditPoints="1"/>
            </p:cNvSpPr>
            <p:nvPr/>
          </p:nvSpPr>
          <p:spPr bwMode="auto">
            <a:xfrm>
              <a:off x="965184" y="2313049"/>
              <a:ext cx="95250" cy="68263"/>
            </a:xfrm>
            <a:custGeom>
              <a:avLst/>
              <a:gdLst>
                <a:gd name="T0" fmla="*/ 43 w 179"/>
                <a:gd name="T1" fmla="*/ 88 h 128"/>
                <a:gd name="T2" fmla="*/ 47 w 179"/>
                <a:gd name="T3" fmla="*/ 67 h 128"/>
                <a:gd name="T4" fmla="*/ 18 w 179"/>
                <a:gd name="T5" fmla="*/ 56 h 128"/>
                <a:gd name="T6" fmla="*/ 39 w 179"/>
                <a:gd name="T7" fmla="*/ 56 h 128"/>
                <a:gd name="T8" fmla="*/ 54 w 179"/>
                <a:gd name="T9" fmla="*/ 56 h 128"/>
                <a:gd name="T10" fmla="*/ 25 w 179"/>
                <a:gd name="T11" fmla="*/ 36 h 128"/>
                <a:gd name="T12" fmla="*/ 17 w 179"/>
                <a:gd name="T13" fmla="*/ 35 h 128"/>
                <a:gd name="T14" fmla="*/ 2 w 179"/>
                <a:gd name="T15" fmla="*/ 25 h 128"/>
                <a:gd name="T16" fmla="*/ 13 w 179"/>
                <a:gd name="T17" fmla="*/ 21 h 128"/>
                <a:gd name="T18" fmla="*/ 26 w 179"/>
                <a:gd name="T19" fmla="*/ 18 h 128"/>
                <a:gd name="T20" fmla="*/ 28 w 179"/>
                <a:gd name="T21" fmla="*/ 5 h 128"/>
                <a:gd name="T22" fmla="*/ 33 w 179"/>
                <a:gd name="T23" fmla="*/ 0 h 128"/>
                <a:gd name="T24" fmla="*/ 50 w 179"/>
                <a:gd name="T25" fmla="*/ 6 h 128"/>
                <a:gd name="T26" fmla="*/ 82 w 179"/>
                <a:gd name="T27" fmla="*/ 6 h 128"/>
                <a:gd name="T28" fmla="*/ 98 w 179"/>
                <a:gd name="T29" fmla="*/ 3 h 128"/>
                <a:gd name="T30" fmla="*/ 86 w 179"/>
                <a:gd name="T31" fmla="*/ 43 h 128"/>
                <a:gd name="T32" fmla="*/ 100 w 179"/>
                <a:gd name="T33" fmla="*/ 38 h 128"/>
                <a:gd name="T34" fmla="*/ 108 w 179"/>
                <a:gd name="T35" fmla="*/ 42 h 128"/>
                <a:gd name="T36" fmla="*/ 122 w 179"/>
                <a:gd name="T37" fmla="*/ 68 h 128"/>
                <a:gd name="T38" fmla="*/ 122 w 179"/>
                <a:gd name="T39" fmla="*/ 89 h 128"/>
                <a:gd name="T40" fmla="*/ 136 w 179"/>
                <a:gd name="T41" fmla="*/ 75 h 128"/>
                <a:gd name="T42" fmla="*/ 157 w 179"/>
                <a:gd name="T43" fmla="*/ 77 h 128"/>
                <a:gd name="T44" fmla="*/ 170 w 179"/>
                <a:gd name="T45" fmla="*/ 72 h 128"/>
                <a:gd name="T46" fmla="*/ 157 w 179"/>
                <a:gd name="T47" fmla="*/ 83 h 128"/>
                <a:gd name="T48" fmla="*/ 140 w 179"/>
                <a:gd name="T49" fmla="*/ 95 h 128"/>
                <a:gd name="T50" fmla="*/ 114 w 179"/>
                <a:gd name="T51" fmla="*/ 96 h 128"/>
                <a:gd name="T52" fmla="*/ 98 w 179"/>
                <a:gd name="T53" fmla="*/ 100 h 128"/>
                <a:gd name="T54" fmla="*/ 89 w 179"/>
                <a:gd name="T55" fmla="*/ 100 h 128"/>
                <a:gd name="T56" fmla="*/ 80 w 179"/>
                <a:gd name="T57" fmla="*/ 113 h 128"/>
                <a:gd name="T58" fmla="*/ 123 w 179"/>
                <a:gd name="T59" fmla="*/ 115 h 128"/>
                <a:gd name="T60" fmla="*/ 126 w 179"/>
                <a:gd name="T61" fmla="*/ 122 h 128"/>
                <a:gd name="T62" fmla="*/ 92 w 179"/>
                <a:gd name="T63" fmla="*/ 121 h 128"/>
                <a:gd name="T64" fmla="*/ 67 w 179"/>
                <a:gd name="T65" fmla="*/ 121 h 128"/>
                <a:gd name="T66" fmla="*/ 47 w 179"/>
                <a:gd name="T67" fmla="*/ 119 h 128"/>
                <a:gd name="T68" fmla="*/ 35 w 179"/>
                <a:gd name="T69" fmla="*/ 121 h 128"/>
                <a:gd name="T70" fmla="*/ 2 w 179"/>
                <a:gd name="T71" fmla="*/ 117 h 128"/>
                <a:gd name="T72" fmla="*/ 47 w 179"/>
                <a:gd name="T73" fmla="*/ 104 h 128"/>
                <a:gd name="T74" fmla="*/ 40 w 179"/>
                <a:gd name="T75" fmla="*/ 96 h 128"/>
                <a:gd name="T76" fmla="*/ 18 w 179"/>
                <a:gd name="T77" fmla="*/ 89 h 128"/>
                <a:gd name="T78" fmla="*/ 0 w 179"/>
                <a:gd name="T79" fmla="*/ 77 h 128"/>
                <a:gd name="T80" fmla="*/ 15 w 179"/>
                <a:gd name="T81" fmla="*/ 77 h 128"/>
                <a:gd name="T82" fmla="*/ 32 w 179"/>
                <a:gd name="T83" fmla="*/ 78 h 128"/>
                <a:gd name="T84" fmla="*/ 62 w 179"/>
                <a:gd name="T85" fmla="*/ 65 h 128"/>
                <a:gd name="T86" fmla="*/ 56 w 179"/>
                <a:gd name="T87" fmla="*/ 82 h 128"/>
                <a:gd name="T88" fmla="*/ 56 w 179"/>
                <a:gd name="T89" fmla="*/ 97 h 128"/>
                <a:gd name="T90" fmla="*/ 67 w 179"/>
                <a:gd name="T91" fmla="*/ 99 h 128"/>
                <a:gd name="T92" fmla="*/ 78 w 179"/>
                <a:gd name="T93" fmla="*/ 90 h 128"/>
                <a:gd name="T94" fmla="*/ 98 w 179"/>
                <a:gd name="T95" fmla="*/ 86 h 128"/>
                <a:gd name="T96" fmla="*/ 107 w 179"/>
                <a:gd name="T97" fmla="*/ 70 h 128"/>
                <a:gd name="T98" fmla="*/ 104 w 179"/>
                <a:gd name="T99" fmla="*/ 53 h 128"/>
                <a:gd name="T100" fmla="*/ 87 w 179"/>
                <a:gd name="T101" fmla="*/ 56 h 128"/>
                <a:gd name="T102" fmla="*/ 67 w 179"/>
                <a:gd name="T103" fmla="*/ 56 h 128"/>
                <a:gd name="T104" fmla="*/ 67 w 179"/>
                <a:gd name="T105" fmla="*/ 63 h 128"/>
                <a:gd name="T106" fmla="*/ 74 w 179"/>
                <a:gd name="T107" fmla="*/ 70 h 128"/>
                <a:gd name="T108" fmla="*/ 62 w 179"/>
                <a:gd name="T109" fmla="*/ 65 h 128"/>
                <a:gd name="T110" fmla="*/ 71 w 179"/>
                <a:gd name="T111" fmla="*/ 17 h 128"/>
                <a:gd name="T112" fmla="*/ 57 w 179"/>
                <a:gd name="T113" fmla="*/ 27 h 128"/>
                <a:gd name="T114" fmla="*/ 79 w 179"/>
                <a:gd name="T115" fmla="*/ 34 h 128"/>
                <a:gd name="T116" fmla="*/ 35 w 179"/>
                <a:gd name="T117" fmla="*/ 23 h 128"/>
                <a:gd name="T118" fmla="*/ 53 w 179"/>
                <a:gd name="T119" fmla="*/ 17 h 128"/>
                <a:gd name="T120" fmla="*/ 46 w 179"/>
                <a:gd name="T121" fmla="*/ 11 h 128"/>
                <a:gd name="T122" fmla="*/ 35 w 179"/>
                <a:gd name="T123" fmla="*/ 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28">
                  <a:moveTo>
                    <a:pt x="38" y="72"/>
                  </a:moveTo>
                  <a:lnTo>
                    <a:pt x="38" y="72"/>
                  </a:lnTo>
                  <a:lnTo>
                    <a:pt x="40" y="83"/>
                  </a:lnTo>
                  <a:lnTo>
                    <a:pt x="43" y="88"/>
                  </a:lnTo>
                  <a:lnTo>
                    <a:pt x="47" y="93"/>
                  </a:lnTo>
                  <a:lnTo>
                    <a:pt x="47" y="93"/>
                  </a:lnTo>
                  <a:lnTo>
                    <a:pt x="47" y="67"/>
                  </a:lnTo>
                  <a:lnTo>
                    <a:pt x="47" y="67"/>
                  </a:lnTo>
                  <a:lnTo>
                    <a:pt x="39" y="68"/>
                  </a:lnTo>
                  <a:lnTo>
                    <a:pt x="31" y="65"/>
                  </a:lnTo>
                  <a:lnTo>
                    <a:pt x="24" y="61"/>
                  </a:lnTo>
                  <a:lnTo>
                    <a:pt x="18" y="56"/>
                  </a:lnTo>
                  <a:lnTo>
                    <a:pt x="18" y="56"/>
                  </a:lnTo>
                  <a:lnTo>
                    <a:pt x="28" y="53"/>
                  </a:lnTo>
                  <a:lnTo>
                    <a:pt x="35" y="53"/>
                  </a:lnTo>
                  <a:lnTo>
                    <a:pt x="39" y="56"/>
                  </a:lnTo>
                  <a:lnTo>
                    <a:pt x="46" y="60"/>
                  </a:lnTo>
                  <a:lnTo>
                    <a:pt x="46" y="60"/>
                  </a:lnTo>
                  <a:lnTo>
                    <a:pt x="51" y="59"/>
                  </a:lnTo>
                  <a:lnTo>
                    <a:pt x="54" y="56"/>
                  </a:lnTo>
                  <a:lnTo>
                    <a:pt x="56" y="53"/>
                  </a:lnTo>
                  <a:lnTo>
                    <a:pt x="57" y="49"/>
                  </a:lnTo>
                  <a:lnTo>
                    <a:pt x="57" y="49"/>
                  </a:lnTo>
                  <a:lnTo>
                    <a:pt x="25" y="36"/>
                  </a:lnTo>
                  <a:lnTo>
                    <a:pt x="25" y="36"/>
                  </a:lnTo>
                  <a:lnTo>
                    <a:pt x="21" y="35"/>
                  </a:lnTo>
                  <a:lnTo>
                    <a:pt x="17" y="35"/>
                  </a:lnTo>
                  <a:lnTo>
                    <a:pt x="17" y="35"/>
                  </a:lnTo>
                  <a:lnTo>
                    <a:pt x="10" y="35"/>
                  </a:lnTo>
                  <a:lnTo>
                    <a:pt x="6" y="35"/>
                  </a:lnTo>
                  <a:lnTo>
                    <a:pt x="3" y="32"/>
                  </a:lnTo>
                  <a:lnTo>
                    <a:pt x="2" y="25"/>
                  </a:lnTo>
                  <a:lnTo>
                    <a:pt x="2" y="25"/>
                  </a:lnTo>
                  <a:lnTo>
                    <a:pt x="4" y="24"/>
                  </a:lnTo>
                  <a:lnTo>
                    <a:pt x="7" y="23"/>
                  </a:lnTo>
                  <a:lnTo>
                    <a:pt x="13" y="21"/>
                  </a:lnTo>
                  <a:lnTo>
                    <a:pt x="28" y="23"/>
                  </a:lnTo>
                  <a:lnTo>
                    <a:pt x="28" y="23"/>
                  </a:lnTo>
                  <a:lnTo>
                    <a:pt x="26" y="20"/>
                  </a:lnTo>
                  <a:lnTo>
                    <a:pt x="26" y="18"/>
                  </a:lnTo>
                  <a:lnTo>
                    <a:pt x="28" y="14"/>
                  </a:lnTo>
                  <a:lnTo>
                    <a:pt x="29" y="10"/>
                  </a:lnTo>
                  <a:lnTo>
                    <a:pt x="29" y="7"/>
                  </a:lnTo>
                  <a:lnTo>
                    <a:pt x="28" y="5"/>
                  </a:lnTo>
                  <a:lnTo>
                    <a:pt x="28" y="5"/>
                  </a:lnTo>
                  <a:lnTo>
                    <a:pt x="28" y="3"/>
                  </a:lnTo>
                  <a:lnTo>
                    <a:pt x="31" y="2"/>
                  </a:lnTo>
                  <a:lnTo>
                    <a:pt x="33" y="0"/>
                  </a:lnTo>
                  <a:lnTo>
                    <a:pt x="36" y="2"/>
                  </a:lnTo>
                  <a:lnTo>
                    <a:pt x="36" y="2"/>
                  </a:lnTo>
                  <a:lnTo>
                    <a:pt x="43" y="5"/>
                  </a:lnTo>
                  <a:lnTo>
                    <a:pt x="50" y="6"/>
                  </a:lnTo>
                  <a:lnTo>
                    <a:pt x="65" y="7"/>
                  </a:lnTo>
                  <a:lnTo>
                    <a:pt x="65" y="7"/>
                  </a:lnTo>
                  <a:lnTo>
                    <a:pt x="76" y="7"/>
                  </a:lnTo>
                  <a:lnTo>
                    <a:pt x="82" y="6"/>
                  </a:lnTo>
                  <a:lnTo>
                    <a:pt x="87" y="5"/>
                  </a:lnTo>
                  <a:lnTo>
                    <a:pt x="87" y="5"/>
                  </a:lnTo>
                  <a:lnTo>
                    <a:pt x="92" y="3"/>
                  </a:lnTo>
                  <a:lnTo>
                    <a:pt x="98" y="3"/>
                  </a:lnTo>
                  <a:lnTo>
                    <a:pt x="98" y="3"/>
                  </a:lnTo>
                  <a:lnTo>
                    <a:pt x="83" y="17"/>
                  </a:lnTo>
                  <a:lnTo>
                    <a:pt x="83" y="17"/>
                  </a:lnTo>
                  <a:lnTo>
                    <a:pt x="86" y="43"/>
                  </a:lnTo>
                  <a:lnTo>
                    <a:pt x="86" y="43"/>
                  </a:lnTo>
                  <a:lnTo>
                    <a:pt x="96" y="39"/>
                  </a:lnTo>
                  <a:lnTo>
                    <a:pt x="96" y="39"/>
                  </a:lnTo>
                  <a:lnTo>
                    <a:pt x="100" y="38"/>
                  </a:lnTo>
                  <a:lnTo>
                    <a:pt x="104" y="38"/>
                  </a:lnTo>
                  <a:lnTo>
                    <a:pt x="107" y="39"/>
                  </a:lnTo>
                  <a:lnTo>
                    <a:pt x="108" y="42"/>
                  </a:lnTo>
                  <a:lnTo>
                    <a:pt x="108" y="42"/>
                  </a:lnTo>
                  <a:lnTo>
                    <a:pt x="110" y="49"/>
                  </a:lnTo>
                  <a:lnTo>
                    <a:pt x="114" y="56"/>
                  </a:lnTo>
                  <a:lnTo>
                    <a:pt x="118" y="61"/>
                  </a:lnTo>
                  <a:lnTo>
                    <a:pt x="122" y="68"/>
                  </a:lnTo>
                  <a:lnTo>
                    <a:pt x="122" y="68"/>
                  </a:lnTo>
                  <a:lnTo>
                    <a:pt x="111" y="75"/>
                  </a:lnTo>
                  <a:lnTo>
                    <a:pt x="111" y="75"/>
                  </a:lnTo>
                  <a:lnTo>
                    <a:pt x="122" y="89"/>
                  </a:lnTo>
                  <a:lnTo>
                    <a:pt x="122" y="89"/>
                  </a:lnTo>
                  <a:lnTo>
                    <a:pt x="126" y="75"/>
                  </a:lnTo>
                  <a:lnTo>
                    <a:pt x="126" y="75"/>
                  </a:lnTo>
                  <a:lnTo>
                    <a:pt x="136" y="75"/>
                  </a:lnTo>
                  <a:lnTo>
                    <a:pt x="144" y="74"/>
                  </a:lnTo>
                  <a:lnTo>
                    <a:pt x="148" y="74"/>
                  </a:lnTo>
                  <a:lnTo>
                    <a:pt x="152" y="74"/>
                  </a:lnTo>
                  <a:lnTo>
                    <a:pt x="157" y="77"/>
                  </a:lnTo>
                  <a:lnTo>
                    <a:pt x="161" y="81"/>
                  </a:lnTo>
                  <a:lnTo>
                    <a:pt x="161" y="81"/>
                  </a:lnTo>
                  <a:lnTo>
                    <a:pt x="170" y="72"/>
                  </a:lnTo>
                  <a:lnTo>
                    <a:pt x="170" y="72"/>
                  </a:lnTo>
                  <a:lnTo>
                    <a:pt x="179" y="82"/>
                  </a:lnTo>
                  <a:lnTo>
                    <a:pt x="179" y="82"/>
                  </a:lnTo>
                  <a:lnTo>
                    <a:pt x="168" y="82"/>
                  </a:lnTo>
                  <a:lnTo>
                    <a:pt x="157" y="83"/>
                  </a:lnTo>
                  <a:lnTo>
                    <a:pt x="151" y="85"/>
                  </a:lnTo>
                  <a:lnTo>
                    <a:pt x="147" y="86"/>
                  </a:lnTo>
                  <a:lnTo>
                    <a:pt x="143" y="90"/>
                  </a:lnTo>
                  <a:lnTo>
                    <a:pt x="140" y="95"/>
                  </a:lnTo>
                  <a:lnTo>
                    <a:pt x="140" y="95"/>
                  </a:lnTo>
                  <a:lnTo>
                    <a:pt x="128" y="96"/>
                  </a:lnTo>
                  <a:lnTo>
                    <a:pt x="121" y="97"/>
                  </a:lnTo>
                  <a:lnTo>
                    <a:pt x="114" y="96"/>
                  </a:lnTo>
                  <a:lnTo>
                    <a:pt x="114" y="96"/>
                  </a:lnTo>
                  <a:lnTo>
                    <a:pt x="108" y="95"/>
                  </a:lnTo>
                  <a:lnTo>
                    <a:pt x="103" y="96"/>
                  </a:lnTo>
                  <a:lnTo>
                    <a:pt x="98" y="100"/>
                  </a:lnTo>
                  <a:lnTo>
                    <a:pt x="94" y="106"/>
                  </a:lnTo>
                  <a:lnTo>
                    <a:pt x="94" y="106"/>
                  </a:lnTo>
                  <a:lnTo>
                    <a:pt x="89" y="100"/>
                  </a:lnTo>
                  <a:lnTo>
                    <a:pt x="89" y="100"/>
                  </a:lnTo>
                  <a:lnTo>
                    <a:pt x="74" y="110"/>
                  </a:lnTo>
                  <a:lnTo>
                    <a:pt x="74" y="110"/>
                  </a:lnTo>
                  <a:lnTo>
                    <a:pt x="76" y="113"/>
                  </a:lnTo>
                  <a:lnTo>
                    <a:pt x="80" y="113"/>
                  </a:lnTo>
                  <a:lnTo>
                    <a:pt x="80" y="113"/>
                  </a:lnTo>
                  <a:lnTo>
                    <a:pt x="119" y="115"/>
                  </a:lnTo>
                  <a:lnTo>
                    <a:pt x="119" y="115"/>
                  </a:lnTo>
                  <a:lnTo>
                    <a:pt x="123" y="115"/>
                  </a:lnTo>
                  <a:lnTo>
                    <a:pt x="126" y="117"/>
                  </a:lnTo>
                  <a:lnTo>
                    <a:pt x="128" y="118"/>
                  </a:lnTo>
                  <a:lnTo>
                    <a:pt x="126" y="122"/>
                  </a:lnTo>
                  <a:lnTo>
                    <a:pt x="126" y="122"/>
                  </a:lnTo>
                  <a:lnTo>
                    <a:pt x="97" y="128"/>
                  </a:lnTo>
                  <a:lnTo>
                    <a:pt x="97" y="128"/>
                  </a:lnTo>
                  <a:lnTo>
                    <a:pt x="94" y="124"/>
                  </a:lnTo>
                  <a:lnTo>
                    <a:pt x="92" y="121"/>
                  </a:lnTo>
                  <a:lnTo>
                    <a:pt x="87" y="119"/>
                  </a:lnTo>
                  <a:lnTo>
                    <a:pt x="85" y="118"/>
                  </a:lnTo>
                  <a:lnTo>
                    <a:pt x="75" y="118"/>
                  </a:lnTo>
                  <a:lnTo>
                    <a:pt x="67" y="121"/>
                  </a:lnTo>
                  <a:lnTo>
                    <a:pt x="67" y="121"/>
                  </a:lnTo>
                  <a:lnTo>
                    <a:pt x="60" y="121"/>
                  </a:lnTo>
                  <a:lnTo>
                    <a:pt x="53" y="121"/>
                  </a:lnTo>
                  <a:lnTo>
                    <a:pt x="47" y="119"/>
                  </a:lnTo>
                  <a:lnTo>
                    <a:pt x="42" y="115"/>
                  </a:lnTo>
                  <a:lnTo>
                    <a:pt x="42" y="115"/>
                  </a:lnTo>
                  <a:lnTo>
                    <a:pt x="39" y="118"/>
                  </a:lnTo>
                  <a:lnTo>
                    <a:pt x="35" y="121"/>
                  </a:lnTo>
                  <a:lnTo>
                    <a:pt x="24" y="122"/>
                  </a:lnTo>
                  <a:lnTo>
                    <a:pt x="13" y="122"/>
                  </a:lnTo>
                  <a:lnTo>
                    <a:pt x="7" y="119"/>
                  </a:lnTo>
                  <a:lnTo>
                    <a:pt x="2" y="117"/>
                  </a:lnTo>
                  <a:lnTo>
                    <a:pt x="2" y="117"/>
                  </a:lnTo>
                  <a:lnTo>
                    <a:pt x="44" y="108"/>
                  </a:lnTo>
                  <a:lnTo>
                    <a:pt x="44" y="108"/>
                  </a:lnTo>
                  <a:lnTo>
                    <a:pt x="47" y="104"/>
                  </a:lnTo>
                  <a:lnTo>
                    <a:pt x="46" y="101"/>
                  </a:lnTo>
                  <a:lnTo>
                    <a:pt x="43" y="99"/>
                  </a:lnTo>
                  <a:lnTo>
                    <a:pt x="40" y="96"/>
                  </a:lnTo>
                  <a:lnTo>
                    <a:pt x="40" y="96"/>
                  </a:lnTo>
                  <a:lnTo>
                    <a:pt x="35" y="92"/>
                  </a:lnTo>
                  <a:lnTo>
                    <a:pt x="29" y="88"/>
                  </a:lnTo>
                  <a:lnTo>
                    <a:pt x="22" y="88"/>
                  </a:lnTo>
                  <a:lnTo>
                    <a:pt x="18" y="89"/>
                  </a:lnTo>
                  <a:lnTo>
                    <a:pt x="15" y="90"/>
                  </a:lnTo>
                  <a:lnTo>
                    <a:pt x="15" y="90"/>
                  </a:lnTo>
                  <a:lnTo>
                    <a:pt x="0" y="77"/>
                  </a:lnTo>
                  <a:lnTo>
                    <a:pt x="0" y="77"/>
                  </a:lnTo>
                  <a:lnTo>
                    <a:pt x="4" y="74"/>
                  </a:lnTo>
                  <a:lnTo>
                    <a:pt x="8" y="74"/>
                  </a:lnTo>
                  <a:lnTo>
                    <a:pt x="13" y="74"/>
                  </a:lnTo>
                  <a:lnTo>
                    <a:pt x="15" y="77"/>
                  </a:lnTo>
                  <a:lnTo>
                    <a:pt x="15" y="77"/>
                  </a:lnTo>
                  <a:lnTo>
                    <a:pt x="21" y="79"/>
                  </a:lnTo>
                  <a:lnTo>
                    <a:pt x="26" y="79"/>
                  </a:lnTo>
                  <a:lnTo>
                    <a:pt x="32" y="78"/>
                  </a:lnTo>
                  <a:lnTo>
                    <a:pt x="38" y="72"/>
                  </a:lnTo>
                  <a:lnTo>
                    <a:pt x="38" y="72"/>
                  </a:lnTo>
                  <a:close/>
                  <a:moveTo>
                    <a:pt x="62" y="65"/>
                  </a:moveTo>
                  <a:lnTo>
                    <a:pt x="62" y="65"/>
                  </a:lnTo>
                  <a:lnTo>
                    <a:pt x="61" y="75"/>
                  </a:lnTo>
                  <a:lnTo>
                    <a:pt x="58" y="78"/>
                  </a:lnTo>
                  <a:lnTo>
                    <a:pt x="56" y="82"/>
                  </a:lnTo>
                  <a:lnTo>
                    <a:pt x="56" y="82"/>
                  </a:lnTo>
                  <a:lnTo>
                    <a:pt x="51" y="85"/>
                  </a:lnTo>
                  <a:lnTo>
                    <a:pt x="50" y="89"/>
                  </a:lnTo>
                  <a:lnTo>
                    <a:pt x="51" y="93"/>
                  </a:lnTo>
                  <a:lnTo>
                    <a:pt x="56" y="97"/>
                  </a:lnTo>
                  <a:lnTo>
                    <a:pt x="56" y="97"/>
                  </a:lnTo>
                  <a:lnTo>
                    <a:pt x="58" y="100"/>
                  </a:lnTo>
                  <a:lnTo>
                    <a:pt x="62" y="100"/>
                  </a:lnTo>
                  <a:lnTo>
                    <a:pt x="67" y="99"/>
                  </a:lnTo>
                  <a:lnTo>
                    <a:pt x="72" y="96"/>
                  </a:lnTo>
                  <a:lnTo>
                    <a:pt x="72" y="96"/>
                  </a:lnTo>
                  <a:lnTo>
                    <a:pt x="76" y="92"/>
                  </a:lnTo>
                  <a:lnTo>
                    <a:pt x="78" y="90"/>
                  </a:lnTo>
                  <a:lnTo>
                    <a:pt x="79" y="90"/>
                  </a:lnTo>
                  <a:lnTo>
                    <a:pt x="79" y="90"/>
                  </a:lnTo>
                  <a:lnTo>
                    <a:pt x="90" y="90"/>
                  </a:lnTo>
                  <a:lnTo>
                    <a:pt x="98" y="86"/>
                  </a:lnTo>
                  <a:lnTo>
                    <a:pt x="105" y="81"/>
                  </a:lnTo>
                  <a:lnTo>
                    <a:pt x="111" y="74"/>
                  </a:lnTo>
                  <a:lnTo>
                    <a:pt x="111" y="74"/>
                  </a:lnTo>
                  <a:lnTo>
                    <a:pt x="107" y="70"/>
                  </a:lnTo>
                  <a:lnTo>
                    <a:pt x="104" y="65"/>
                  </a:lnTo>
                  <a:lnTo>
                    <a:pt x="104" y="65"/>
                  </a:lnTo>
                  <a:lnTo>
                    <a:pt x="103" y="60"/>
                  </a:lnTo>
                  <a:lnTo>
                    <a:pt x="104" y="53"/>
                  </a:lnTo>
                  <a:lnTo>
                    <a:pt x="104" y="53"/>
                  </a:lnTo>
                  <a:lnTo>
                    <a:pt x="94" y="50"/>
                  </a:lnTo>
                  <a:lnTo>
                    <a:pt x="94" y="50"/>
                  </a:lnTo>
                  <a:lnTo>
                    <a:pt x="87" y="56"/>
                  </a:lnTo>
                  <a:lnTo>
                    <a:pt x="82" y="59"/>
                  </a:lnTo>
                  <a:lnTo>
                    <a:pt x="75" y="59"/>
                  </a:lnTo>
                  <a:lnTo>
                    <a:pt x="67" y="56"/>
                  </a:lnTo>
                  <a:lnTo>
                    <a:pt x="67" y="56"/>
                  </a:lnTo>
                  <a:lnTo>
                    <a:pt x="64" y="57"/>
                  </a:lnTo>
                  <a:lnTo>
                    <a:pt x="64" y="60"/>
                  </a:lnTo>
                  <a:lnTo>
                    <a:pt x="64" y="61"/>
                  </a:lnTo>
                  <a:lnTo>
                    <a:pt x="67" y="63"/>
                  </a:lnTo>
                  <a:lnTo>
                    <a:pt x="67" y="63"/>
                  </a:lnTo>
                  <a:lnTo>
                    <a:pt x="71" y="64"/>
                  </a:lnTo>
                  <a:lnTo>
                    <a:pt x="74" y="67"/>
                  </a:lnTo>
                  <a:lnTo>
                    <a:pt x="74" y="70"/>
                  </a:lnTo>
                  <a:lnTo>
                    <a:pt x="71" y="74"/>
                  </a:lnTo>
                  <a:lnTo>
                    <a:pt x="71" y="74"/>
                  </a:lnTo>
                  <a:lnTo>
                    <a:pt x="62" y="65"/>
                  </a:lnTo>
                  <a:lnTo>
                    <a:pt x="62" y="65"/>
                  </a:lnTo>
                  <a:close/>
                  <a:moveTo>
                    <a:pt x="78" y="17"/>
                  </a:moveTo>
                  <a:lnTo>
                    <a:pt x="78" y="17"/>
                  </a:lnTo>
                  <a:lnTo>
                    <a:pt x="74" y="17"/>
                  </a:lnTo>
                  <a:lnTo>
                    <a:pt x="71" y="17"/>
                  </a:lnTo>
                  <a:lnTo>
                    <a:pt x="67" y="21"/>
                  </a:lnTo>
                  <a:lnTo>
                    <a:pt x="62" y="25"/>
                  </a:lnTo>
                  <a:lnTo>
                    <a:pt x="60" y="25"/>
                  </a:lnTo>
                  <a:lnTo>
                    <a:pt x="57" y="27"/>
                  </a:lnTo>
                  <a:lnTo>
                    <a:pt x="57" y="27"/>
                  </a:lnTo>
                  <a:lnTo>
                    <a:pt x="58" y="39"/>
                  </a:lnTo>
                  <a:lnTo>
                    <a:pt x="58" y="39"/>
                  </a:lnTo>
                  <a:lnTo>
                    <a:pt x="79" y="34"/>
                  </a:lnTo>
                  <a:lnTo>
                    <a:pt x="79" y="34"/>
                  </a:lnTo>
                  <a:lnTo>
                    <a:pt x="78" y="17"/>
                  </a:lnTo>
                  <a:lnTo>
                    <a:pt x="78" y="17"/>
                  </a:lnTo>
                  <a:close/>
                  <a:moveTo>
                    <a:pt x="35" y="23"/>
                  </a:moveTo>
                  <a:lnTo>
                    <a:pt x="35" y="23"/>
                  </a:lnTo>
                  <a:lnTo>
                    <a:pt x="46" y="20"/>
                  </a:lnTo>
                  <a:lnTo>
                    <a:pt x="51" y="18"/>
                  </a:lnTo>
                  <a:lnTo>
                    <a:pt x="53" y="17"/>
                  </a:lnTo>
                  <a:lnTo>
                    <a:pt x="53" y="16"/>
                  </a:lnTo>
                  <a:lnTo>
                    <a:pt x="53" y="10"/>
                  </a:lnTo>
                  <a:lnTo>
                    <a:pt x="53" y="10"/>
                  </a:lnTo>
                  <a:lnTo>
                    <a:pt x="46" y="11"/>
                  </a:lnTo>
                  <a:lnTo>
                    <a:pt x="42" y="13"/>
                  </a:lnTo>
                  <a:lnTo>
                    <a:pt x="38" y="17"/>
                  </a:lnTo>
                  <a:lnTo>
                    <a:pt x="35" y="23"/>
                  </a:lnTo>
                  <a:lnTo>
                    <a:pt x="3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06"/>
            <p:cNvSpPr>
              <a:spLocks/>
            </p:cNvSpPr>
            <p:nvPr/>
          </p:nvSpPr>
          <p:spPr bwMode="auto">
            <a:xfrm>
              <a:off x="973122" y="2241612"/>
              <a:ext cx="90488" cy="42863"/>
            </a:xfrm>
            <a:custGeom>
              <a:avLst/>
              <a:gdLst>
                <a:gd name="T0" fmla="*/ 79 w 171"/>
                <a:gd name="T1" fmla="*/ 83 h 83"/>
                <a:gd name="T2" fmla="*/ 77 w 171"/>
                <a:gd name="T3" fmla="*/ 79 h 83"/>
                <a:gd name="T4" fmla="*/ 61 w 171"/>
                <a:gd name="T5" fmla="*/ 76 h 83"/>
                <a:gd name="T6" fmla="*/ 49 w 171"/>
                <a:gd name="T7" fmla="*/ 76 h 83"/>
                <a:gd name="T8" fmla="*/ 39 w 171"/>
                <a:gd name="T9" fmla="*/ 68 h 83"/>
                <a:gd name="T10" fmla="*/ 24 w 171"/>
                <a:gd name="T11" fmla="*/ 63 h 83"/>
                <a:gd name="T12" fmla="*/ 16 w 171"/>
                <a:gd name="T13" fmla="*/ 70 h 83"/>
                <a:gd name="T14" fmla="*/ 2 w 171"/>
                <a:gd name="T15" fmla="*/ 78 h 83"/>
                <a:gd name="T16" fmla="*/ 2 w 171"/>
                <a:gd name="T17" fmla="*/ 68 h 83"/>
                <a:gd name="T18" fmla="*/ 10 w 171"/>
                <a:gd name="T19" fmla="*/ 58 h 83"/>
                <a:gd name="T20" fmla="*/ 25 w 171"/>
                <a:gd name="T21" fmla="*/ 57 h 83"/>
                <a:gd name="T22" fmla="*/ 32 w 171"/>
                <a:gd name="T23" fmla="*/ 54 h 83"/>
                <a:gd name="T24" fmla="*/ 31 w 171"/>
                <a:gd name="T25" fmla="*/ 43 h 83"/>
                <a:gd name="T26" fmla="*/ 47 w 171"/>
                <a:gd name="T27" fmla="*/ 39 h 83"/>
                <a:gd name="T28" fmla="*/ 47 w 171"/>
                <a:gd name="T29" fmla="*/ 58 h 83"/>
                <a:gd name="T30" fmla="*/ 67 w 171"/>
                <a:gd name="T31" fmla="*/ 64 h 83"/>
                <a:gd name="T32" fmla="*/ 79 w 171"/>
                <a:gd name="T33" fmla="*/ 61 h 83"/>
                <a:gd name="T34" fmla="*/ 83 w 171"/>
                <a:gd name="T35" fmla="*/ 50 h 83"/>
                <a:gd name="T36" fmla="*/ 77 w 171"/>
                <a:gd name="T37" fmla="*/ 45 h 83"/>
                <a:gd name="T38" fmla="*/ 63 w 171"/>
                <a:gd name="T39" fmla="*/ 42 h 83"/>
                <a:gd name="T40" fmla="*/ 59 w 171"/>
                <a:gd name="T41" fmla="*/ 39 h 83"/>
                <a:gd name="T42" fmla="*/ 57 w 171"/>
                <a:gd name="T43" fmla="*/ 34 h 83"/>
                <a:gd name="T44" fmla="*/ 47 w 171"/>
                <a:gd name="T45" fmla="*/ 28 h 83"/>
                <a:gd name="T46" fmla="*/ 34 w 171"/>
                <a:gd name="T47" fmla="*/ 25 h 83"/>
                <a:gd name="T48" fmla="*/ 17 w 171"/>
                <a:gd name="T49" fmla="*/ 13 h 83"/>
                <a:gd name="T50" fmla="*/ 16 w 171"/>
                <a:gd name="T51" fmla="*/ 9 h 83"/>
                <a:gd name="T52" fmla="*/ 45 w 171"/>
                <a:gd name="T53" fmla="*/ 0 h 83"/>
                <a:gd name="T54" fmla="*/ 43 w 171"/>
                <a:gd name="T55" fmla="*/ 10 h 83"/>
                <a:gd name="T56" fmla="*/ 59 w 171"/>
                <a:gd name="T57" fmla="*/ 18 h 83"/>
                <a:gd name="T58" fmla="*/ 60 w 171"/>
                <a:gd name="T59" fmla="*/ 10 h 83"/>
                <a:gd name="T60" fmla="*/ 65 w 171"/>
                <a:gd name="T61" fmla="*/ 7 h 83"/>
                <a:gd name="T62" fmla="*/ 67 w 171"/>
                <a:gd name="T63" fmla="*/ 24 h 83"/>
                <a:gd name="T64" fmla="*/ 68 w 171"/>
                <a:gd name="T65" fmla="*/ 32 h 83"/>
                <a:gd name="T66" fmla="*/ 79 w 171"/>
                <a:gd name="T67" fmla="*/ 36 h 83"/>
                <a:gd name="T68" fmla="*/ 88 w 171"/>
                <a:gd name="T69" fmla="*/ 36 h 83"/>
                <a:gd name="T70" fmla="*/ 106 w 171"/>
                <a:gd name="T71" fmla="*/ 32 h 83"/>
                <a:gd name="T72" fmla="*/ 99 w 171"/>
                <a:gd name="T73" fmla="*/ 40 h 83"/>
                <a:gd name="T74" fmla="*/ 90 w 171"/>
                <a:gd name="T75" fmla="*/ 39 h 83"/>
                <a:gd name="T76" fmla="*/ 86 w 171"/>
                <a:gd name="T77" fmla="*/ 46 h 83"/>
                <a:gd name="T78" fmla="*/ 133 w 171"/>
                <a:gd name="T79" fmla="*/ 43 h 83"/>
                <a:gd name="T80" fmla="*/ 140 w 171"/>
                <a:gd name="T81" fmla="*/ 52 h 83"/>
                <a:gd name="T82" fmla="*/ 150 w 171"/>
                <a:gd name="T83" fmla="*/ 56 h 83"/>
                <a:gd name="T84" fmla="*/ 164 w 171"/>
                <a:gd name="T85" fmla="*/ 64 h 83"/>
                <a:gd name="T86" fmla="*/ 165 w 171"/>
                <a:gd name="T87" fmla="*/ 68 h 83"/>
                <a:gd name="T88" fmla="*/ 143 w 171"/>
                <a:gd name="T89" fmla="*/ 74 h 83"/>
                <a:gd name="T90" fmla="*/ 147 w 171"/>
                <a:gd name="T91" fmla="*/ 67 h 83"/>
                <a:gd name="T92" fmla="*/ 140 w 171"/>
                <a:gd name="T93" fmla="*/ 63 h 83"/>
                <a:gd name="T94" fmla="*/ 117 w 171"/>
                <a:gd name="T95" fmla="*/ 60 h 83"/>
                <a:gd name="T96" fmla="*/ 111 w 171"/>
                <a:gd name="T97" fmla="*/ 56 h 83"/>
                <a:gd name="T98" fmla="*/ 103 w 171"/>
                <a:gd name="T99" fmla="*/ 53 h 83"/>
                <a:gd name="T100" fmla="*/ 93 w 171"/>
                <a:gd name="T101" fmla="*/ 52 h 83"/>
                <a:gd name="T102" fmla="*/ 97 w 171"/>
                <a:gd name="T103" fmla="*/ 68 h 83"/>
                <a:gd name="T104" fmla="*/ 114 w 171"/>
                <a:gd name="T105" fmla="*/ 76 h 83"/>
                <a:gd name="T106" fmla="*/ 114 w 171"/>
                <a:gd name="T107" fmla="*/ 82 h 83"/>
                <a:gd name="T108" fmla="*/ 93 w 171"/>
                <a:gd name="T109" fmla="*/ 81 h 83"/>
                <a:gd name="T110" fmla="*/ 81 w 171"/>
                <a:gd name="T111" fmla="*/ 70 h 83"/>
                <a:gd name="T112" fmla="*/ 79 w 171"/>
                <a:gd name="T113" fmla="*/ 78 h 83"/>
                <a:gd name="T114" fmla="*/ 86 w 171"/>
                <a:gd name="T11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83">
                  <a:moveTo>
                    <a:pt x="86" y="82"/>
                  </a:moveTo>
                  <a:lnTo>
                    <a:pt x="86" y="82"/>
                  </a:lnTo>
                  <a:lnTo>
                    <a:pt x="79" y="83"/>
                  </a:lnTo>
                  <a:lnTo>
                    <a:pt x="79" y="83"/>
                  </a:lnTo>
                  <a:lnTo>
                    <a:pt x="78" y="81"/>
                  </a:lnTo>
                  <a:lnTo>
                    <a:pt x="77" y="79"/>
                  </a:lnTo>
                  <a:lnTo>
                    <a:pt x="72" y="76"/>
                  </a:lnTo>
                  <a:lnTo>
                    <a:pt x="67" y="76"/>
                  </a:lnTo>
                  <a:lnTo>
                    <a:pt x="61" y="76"/>
                  </a:lnTo>
                  <a:lnTo>
                    <a:pt x="61" y="76"/>
                  </a:lnTo>
                  <a:lnTo>
                    <a:pt x="54" y="76"/>
                  </a:lnTo>
                  <a:lnTo>
                    <a:pt x="49" y="76"/>
                  </a:lnTo>
                  <a:lnTo>
                    <a:pt x="43" y="74"/>
                  </a:lnTo>
                  <a:lnTo>
                    <a:pt x="39" y="68"/>
                  </a:lnTo>
                  <a:lnTo>
                    <a:pt x="39" y="68"/>
                  </a:lnTo>
                  <a:lnTo>
                    <a:pt x="35" y="65"/>
                  </a:lnTo>
                  <a:lnTo>
                    <a:pt x="29" y="63"/>
                  </a:lnTo>
                  <a:lnTo>
                    <a:pt x="24" y="63"/>
                  </a:lnTo>
                  <a:lnTo>
                    <a:pt x="16" y="64"/>
                  </a:lnTo>
                  <a:lnTo>
                    <a:pt x="16" y="64"/>
                  </a:lnTo>
                  <a:lnTo>
                    <a:pt x="16" y="70"/>
                  </a:lnTo>
                  <a:lnTo>
                    <a:pt x="13" y="74"/>
                  </a:lnTo>
                  <a:lnTo>
                    <a:pt x="7" y="76"/>
                  </a:lnTo>
                  <a:lnTo>
                    <a:pt x="2" y="78"/>
                  </a:lnTo>
                  <a:lnTo>
                    <a:pt x="2" y="78"/>
                  </a:lnTo>
                  <a:lnTo>
                    <a:pt x="0" y="72"/>
                  </a:lnTo>
                  <a:lnTo>
                    <a:pt x="2" y="68"/>
                  </a:lnTo>
                  <a:lnTo>
                    <a:pt x="3" y="64"/>
                  </a:lnTo>
                  <a:lnTo>
                    <a:pt x="6" y="61"/>
                  </a:lnTo>
                  <a:lnTo>
                    <a:pt x="10" y="58"/>
                  </a:lnTo>
                  <a:lnTo>
                    <a:pt x="14" y="57"/>
                  </a:lnTo>
                  <a:lnTo>
                    <a:pt x="20" y="56"/>
                  </a:lnTo>
                  <a:lnTo>
                    <a:pt x="25" y="57"/>
                  </a:lnTo>
                  <a:lnTo>
                    <a:pt x="25" y="57"/>
                  </a:lnTo>
                  <a:lnTo>
                    <a:pt x="29" y="56"/>
                  </a:lnTo>
                  <a:lnTo>
                    <a:pt x="32" y="54"/>
                  </a:lnTo>
                  <a:lnTo>
                    <a:pt x="32" y="54"/>
                  </a:lnTo>
                  <a:lnTo>
                    <a:pt x="32" y="49"/>
                  </a:lnTo>
                  <a:lnTo>
                    <a:pt x="31" y="43"/>
                  </a:lnTo>
                  <a:lnTo>
                    <a:pt x="31" y="43"/>
                  </a:lnTo>
                  <a:lnTo>
                    <a:pt x="47" y="39"/>
                  </a:lnTo>
                  <a:lnTo>
                    <a:pt x="47" y="39"/>
                  </a:lnTo>
                  <a:lnTo>
                    <a:pt x="38" y="52"/>
                  </a:lnTo>
                  <a:lnTo>
                    <a:pt x="38" y="52"/>
                  </a:lnTo>
                  <a:lnTo>
                    <a:pt x="47" y="58"/>
                  </a:lnTo>
                  <a:lnTo>
                    <a:pt x="57" y="63"/>
                  </a:lnTo>
                  <a:lnTo>
                    <a:pt x="61" y="64"/>
                  </a:lnTo>
                  <a:lnTo>
                    <a:pt x="67" y="64"/>
                  </a:lnTo>
                  <a:lnTo>
                    <a:pt x="74" y="64"/>
                  </a:lnTo>
                  <a:lnTo>
                    <a:pt x="79" y="61"/>
                  </a:lnTo>
                  <a:lnTo>
                    <a:pt x="79" y="61"/>
                  </a:lnTo>
                  <a:lnTo>
                    <a:pt x="83" y="54"/>
                  </a:lnTo>
                  <a:lnTo>
                    <a:pt x="83" y="54"/>
                  </a:lnTo>
                  <a:lnTo>
                    <a:pt x="83" y="50"/>
                  </a:lnTo>
                  <a:lnTo>
                    <a:pt x="83" y="47"/>
                  </a:lnTo>
                  <a:lnTo>
                    <a:pt x="81" y="46"/>
                  </a:lnTo>
                  <a:lnTo>
                    <a:pt x="77" y="45"/>
                  </a:lnTo>
                  <a:lnTo>
                    <a:pt x="77" y="45"/>
                  </a:lnTo>
                  <a:lnTo>
                    <a:pt x="70" y="43"/>
                  </a:lnTo>
                  <a:lnTo>
                    <a:pt x="63" y="42"/>
                  </a:lnTo>
                  <a:lnTo>
                    <a:pt x="63" y="42"/>
                  </a:lnTo>
                  <a:lnTo>
                    <a:pt x="60" y="40"/>
                  </a:lnTo>
                  <a:lnTo>
                    <a:pt x="59" y="39"/>
                  </a:lnTo>
                  <a:lnTo>
                    <a:pt x="59" y="39"/>
                  </a:lnTo>
                  <a:lnTo>
                    <a:pt x="59" y="36"/>
                  </a:lnTo>
                  <a:lnTo>
                    <a:pt x="57" y="34"/>
                  </a:lnTo>
                  <a:lnTo>
                    <a:pt x="56" y="31"/>
                  </a:lnTo>
                  <a:lnTo>
                    <a:pt x="53" y="29"/>
                  </a:lnTo>
                  <a:lnTo>
                    <a:pt x="47" y="28"/>
                  </a:lnTo>
                  <a:lnTo>
                    <a:pt x="42" y="28"/>
                  </a:lnTo>
                  <a:lnTo>
                    <a:pt x="42" y="28"/>
                  </a:lnTo>
                  <a:lnTo>
                    <a:pt x="34" y="25"/>
                  </a:lnTo>
                  <a:lnTo>
                    <a:pt x="28" y="22"/>
                  </a:lnTo>
                  <a:lnTo>
                    <a:pt x="17" y="13"/>
                  </a:lnTo>
                  <a:lnTo>
                    <a:pt x="17" y="13"/>
                  </a:lnTo>
                  <a:lnTo>
                    <a:pt x="17" y="10"/>
                  </a:lnTo>
                  <a:lnTo>
                    <a:pt x="16" y="9"/>
                  </a:lnTo>
                  <a:lnTo>
                    <a:pt x="16" y="9"/>
                  </a:lnTo>
                  <a:lnTo>
                    <a:pt x="29" y="3"/>
                  </a:lnTo>
                  <a:lnTo>
                    <a:pt x="36" y="0"/>
                  </a:lnTo>
                  <a:lnTo>
                    <a:pt x="45" y="0"/>
                  </a:lnTo>
                  <a:lnTo>
                    <a:pt x="45" y="0"/>
                  </a:lnTo>
                  <a:lnTo>
                    <a:pt x="43" y="10"/>
                  </a:lnTo>
                  <a:lnTo>
                    <a:pt x="43" y="10"/>
                  </a:lnTo>
                  <a:lnTo>
                    <a:pt x="57" y="20"/>
                  </a:lnTo>
                  <a:lnTo>
                    <a:pt x="57" y="20"/>
                  </a:lnTo>
                  <a:lnTo>
                    <a:pt x="59" y="18"/>
                  </a:lnTo>
                  <a:lnTo>
                    <a:pt x="59" y="16"/>
                  </a:lnTo>
                  <a:lnTo>
                    <a:pt x="60" y="11"/>
                  </a:lnTo>
                  <a:lnTo>
                    <a:pt x="60" y="10"/>
                  </a:lnTo>
                  <a:lnTo>
                    <a:pt x="61" y="9"/>
                  </a:lnTo>
                  <a:lnTo>
                    <a:pt x="63" y="7"/>
                  </a:lnTo>
                  <a:lnTo>
                    <a:pt x="65" y="7"/>
                  </a:lnTo>
                  <a:lnTo>
                    <a:pt x="65" y="7"/>
                  </a:lnTo>
                  <a:lnTo>
                    <a:pt x="67" y="16"/>
                  </a:lnTo>
                  <a:lnTo>
                    <a:pt x="67" y="24"/>
                  </a:lnTo>
                  <a:lnTo>
                    <a:pt x="67" y="24"/>
                  </a:lnTo>
                  <a:lnTo>
                    <a:pt x="67" y="29"/>
                  </a:lnTo>
                  <a:lnTo>
                    <a:pt x="68" y="32"/>
                  </a:lnTo>
                  <a:lnTo>
                    <a:pt x="70" y="34"/>
                  </a:lnTo>
                  <a:lnTo>
                    <a:pt x="70" y="34"/>
                  </a:lnTo>
                  <a:lnTo>
                    <a:pt x="79" y="36"/>
                  </a:lnTo>
                  <a:lnTo>
                    <a:pt x="83" y="38"/>
                  </a:lnTo>
                  <a:lnTo>
                    <a:pt x="88" y="36"/>
                  </a:lnTo>
                  <a:lnTo>
                    <a:pt x="88" y="36"/>
                  </a:lnTo>
                  <a:lnTo>
                    <a:pt x="96" y="34"/>
                  </a:lnTo>
                  <a:lnTo>
                    <a:pt x="106" y="32"/>
                  </a:lnTo>
                  <a:lnTo>
                    <a:pt x="106" y="32"/>
                  </a:lnTo>
                  <a:lnTo>
                    <a:pt x="104" y="36"/>
                  </a:lnTo>
                  <a:lnTo>
                    <a:pt x="101" y="39"/>
                  </a:lnTo>
                  <a:lnTo>
                    <a:pt x="99" y="40"/>
                  </a:lnTo>
                  <a:lnTo>
                    <a:pt x="96" y="39"/>
                  </a:lnTo>
                  <a:lnTo>
                    <a:pt x="96" y="39"/>
                  </a:lnTo>
                  <a:lnTo>
                    <a:pt x="90" y="39"/>
                  </a:lnTo>
                  <a:lnTo>
                    <a:pt x="88" y="40"/>
                  </a:lnTo>
                  <a:lnTo>
                    <a:pt x="86" y="43"/>
                  </a:lnTo>
                  <a:lnTo>
                    <a:pt x="86" y="46"/>
                  </a:lnTo>
                  <a:lnTo>
                    <a:pt x="86" y="46"/>
                  </a:lnTo>
                  <a:lnTo>
                    <a:pt x="133" y="43"/>
                  </a:lnTo>
                  <a:lnTo>
                    <a:pt x="133" y="43"/>
                  </a:lnTo>
                  <a:lnTo>
                    <a:pt x="135" y="46"/>
                  </a:lnTo>
                  <a:lnTo>
                    <a:pt x="136" y="49"/>
                  </a:lnTo>
                  <a:lnTo>
                    <a:pt x="140" y="52"/>
                  </a:lnTo>
                  <a:lnTo>
                    <a:pt x="146" y="54"/>
                  </a:lnTo>
                  <a:lnTo>
                    <a:pt x="150" y="56"/>
                  </a:lnTo>
                  <a:lnTo>
                    <a:pt x="150" y="56"/>
                  </a:lnTo>
                  <a:lnTo>
                    <a:pt x="154" y="60"/>
                  </a:lnTo>
                  <a:lnTo>
                    <a:pt x="158" y="63"/>
                  </a:lnTo>
                  <a:lnTo>
                    <a:pt x="164" y="64"/>
                  </a:lnTo>
                  <a:lnTo>
                    <a:pt x="171" y="64"/>
                  </a:lnTo>
                  <a:lnTo>
                    <a:pt x="171" y="64"/>
                  </a:lnTo>
                  <a:lnTo>
                    <a:pt x="165" y="68"/>
                  </a:lnTo>
                  <a:lnTo>
                    <a:pt x="158" y="71"/>
                  </a:lnTo>
                  <a:lnTo>
                    <a:pt x="151" y="74"/>
                  </a:lnTo>
                  <a:lnTo>
                    <a:pt x="143" y="74"/>
                  </a:lnTo>
                  <a:lnTo>
                    <a:pt x="143" y="74"/>
                  </a:lnTo>
                  <a:lnTo>
                    <a:pt x="146" y="70"/>
                  </a:lnTo>
                  <a:lnTo>
                    <a:pt x="147" y="67"/>
                  </a:lnTo>
                  <a:lnTo>
                    <a:pt x="144" y="64"/>
                  </a:lnTo>
                  <a:lnTo>
                    <a:pt x="140" y="63"/>
                  </a:lnTo>
                  <a:lnTo>
                    <a:pt x="140" y="63"/>
                  </a:lnTo>
                  <a:lnTo>
                    <a:pt x="125" y="60"/>
                  </a:lnTo>
                  <a:lnTo>
                    <a:pt x="125" y="60"/>
                  </a:lnTo>
                  <a:lnTo>
                    <a:pt x="117" y="60"/>
                  </a:lnTo>
                  <a:lnTo>
                    <a:pt x="114" y="58"/>
                  </a:lnTo>
                  <a:lnTo>
                    <a:pt x="111" y="56"/>
                  </a:lnTo>
                  <a:lnTo>
                    <a:pt x="111" y="56"/>
                  </a:lnTo>
                  <a:lnTo>
                    <a:pt x="110" y="54"/>
                  </a:lnTo>
                  <a:lnTo>
                    <a:pt x="107" y="53"/>
                  </a:lnTo>
                  <a:lnTo>
                    <a:pt x="103" y="53"/>
                  </a:lnTo>
                  <a:lnTo>
                    <a:pt x="97" y="53"/>
                  </a:lnTo>
                  <a:lnTo>
                    <a:pt x="93" y="52"/>
                  </a:lnTo>
                  <a:lnTo>
                    <a:pt x="93" y="52"/>
                  </a:lnTo>
                  <a:lnTo>
                    <a:pt x="90" y="70"/>
                  </a:lnTo>
                  <a:lnTo>
                    <a:pt x="90" y="70"/>
                  </a:lnTo>
                  <a:lnTo>
                    <a:pt x="97" y="68"/>
                  </a:lnTo>
                  <a:lnTo>
                    <a:pt x="104" y="70"/>
                  </a:lnTo>
                  <a:lnTo>
                    <a:pt x="110" y="71"/>
                  </a:lnTo>
                  <a:lnTo>
                    <a:pt x="114" y="76"/>
                  </a:lnTo>
                  <a:lnTo>
                    <a:pt x="114" y="76"/>
                  </a:lnTo>
                  <a:lnTo>
                    <a:pt x="115" y="78"/>
                  </a:lnTo>
                  <a:lnTo>
                    <a:pt x="114" y="82"/>
                  </a:lnTo>
                  <a:lnTo>
                    <a:pt x="114" y="82"/>
                  </a:lnTo>
                  <a:lnTo>
                    <a:pt x="100" y="79"/>
                  </a:lnTo>
                  <a:lnTo>
                    <a:pt x="93" y="81"/>
                  </a:lnTo>
                  <a:lnTo>
                    <a:pt x="86" y="83"/>
                  </a:lnTo>
                  <a:lnTo>
                    <a:pt x="86" y="83"/>
                  </a:lnTo>
                  <a:lnTo>
                    <a:pt x="81" y="70"/>
                  </a:lnTo>
                  <a:lnTo>
                    <a:pt x="81" y="70"/>
                  </a:lnTo>
                  <a:lnTo>
                    <a:pt x="79" y="74"/>
                  </a:lnTo>
                  <a:lnTo>
                    <a:pt x="79" y="78"/>
                  </a:lnTo>
                  <a:lnTo>
                    <a:pt x="82" y="81"/>
                  </a:lnTo>
                  <a:lnTo>
                    <a:pt x="86" y="82"/>
                  </a:lnTo>
                  <a:lnTo>
                    <a:pt x="8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907"/>
            <p:cNvSpPr>
              <a:spLocks/>
            </p:cNvSpPr>
            <p:nvPr/>
          </p:nvSpPr>
          <p:spPr bwMode="auto">
            <a:xfrm>
              <a:off x="1085834" y="2227324"/>
              <a:ext cx="82550" cy="28575"/>
            </a:xfrm>
            <a:custGeom>
              <a:avLst/>
              <a:gdLst>
                <a:gd name="T0" fmla="*/ 154 w 157"/>
                <a:gd name="T1" fmla="*/ 34 h 55"/>
                <a:gd name="T2" fmla="*/ 136 w 157"/>
                <a:gd name="T3" fmla="*/ 54 h 55"/>
                <a:gd name="T4" fmla="*/ 132 w 157"/>
                <a:gd name="T5" fmla="*/ 49 h 55"/>
                <a:gd name="T6" fmla="*/ 125 w 157"/>
                <a:gd name="T7" fmla="*/ 49 h 55"/>
                <a:gd name="T8" fmla="*/ 112 w 157"/>
                <a:gd name="T9" fmla="*/ 49 h 55"/>
                <a:gd name="T10" fmla="*/ 112 w 157"/>
                <a:gd name="T11" fmla="*/ 45 h 55"/>
                <a:gd name="T12" fmla="*/ 128 w 157"/>
                <a:gd name="T13" fmla="*/ 40 h 55"/>
                <a:gd name="T14" fmla="*/ 140 w 157"/>
                <a:gd name="T15" fmla="*/ 41 h 55"/>
                <a:gd name="T16" fmla="*/ 141 w 157"/>
                <a:gd name="T17" fmla="*/ 33 h 55"/>
                <a:gd name="T18" fmla="*/ 121 w 157"/>
                <a:gd name="T19" fmla="*/ 34 h 55"/>
                <a:gd name="T20" fmla="*/ 110 w 157"/>
                <a:gd name="T21" fmla="*/ 36 h 55"/>
                <a:gd name="T22" fmla="*/ 103 w 157"/>
                <a:gd name="T23" fmla="*/ 23 h 55"/>
                <a:gd name="T24" fmla="*/ 125 w 157"/>
                <a:gd name="T25" fmla="*/ 29 h 55"/>
                <a:gd name="T26" fmla="*/ 119 w 157"/>
                <a:gd name="T27" fmla="*/ 22 h 55"/>
                <a:gd name="T28" fmla="*/ 100 w 157"/>
                <a:gd name="T29" fmla="*/ 16 h 55"/>
                <a:gd name="T30" fmla="*/ 93 w 157"/>
                <a:gd name="T31" fmla="*/ 20 h 55"/>
                <a:gd name="T32" fmla="*/ 81 w 157"/>
                <a:gd name="T33" fmla="*/ 18 h 55"/>
                <a:gd name="T34" fmla="*/ 83 w 157"/>
                <a:gd name="T35" fmla="*/ 27 h 55"/>
                <a:gd name="T36" fmla="*/ 76 w 157"/>
                <a:gd name="T37" fmla="*/ 30 h 55"/>
                <a:gd name="T38" fmla="*/ 53 w 157"/>
                <a:gd name="T39" fmla="*/ 44 h 55"/>
                <a:gd name="T40" fmla="*/ 57 w 157"/>
                <a:gd name="T41" fmla="*/ 49 h 55"/>
                <a:gd name="T42" fmla="*/ 56 w 157"/>
                <a:gd name="T43" fmla="*/ 54 h 55"/>
                <a:gd name="T44" fmla="*/ 51 w 157"/>
                <a:gd name="T45" fmla="*/ 52 h 55"/>
                <a:gd name="T46" fmla="*/ 39 w 157"/>
                <a:gd name="T47" fmla="*/ 52 h 55"/>
                <a:gd name="T48" fmla="*/ 35 w 157"/>
                <a:gd name="T49" fmla="*/ 51 h 55"/>
                <a:gd name="T50" fmla="*/ 21 w 157"/>
                <a:gd name="T51" fmla="*/ 45 h 55"/>
                <a:gd name="T52" fmla="*/ 6 w 157"/>
                <a:gd name="T53" fmla="*/ 45 h 55"/>
                <a:gd name="T54" fmla="*/ 0 w 157"/>
                <a:gd name="T55" fmla="*/ 41 h 55"/>
                <a:gd name="T56" fmla="*/ 17 w 157"/>
                <a:gd name="T57" fmla="*/ 37 h 55"/>
                <a:gd name="T58" fmla="*/ 15 w 157"/>
                <a:gd name="T59" fmla="*/ 20 h 55"/>
                <a:gd name="T60" fmla="*/ 25 w 157"/>
                <a:gd name="T61" fmla="*/ 20 h 55"/>
                <a:gd name="T62" fmla="*/ 29 w 157"/>
                <a:gd name="T63" fmla="*/ 26 h 55"/>
                <a:gd name="T64" fmla="*/ 38 w 157"/>
                <a:gd name="T65" fmla="*/ 31 h 55"/>
                <a:gd name="T66" fmla="*/ 56 w 157"/>
                <a:gd name="T67" fmla="*/ 22 h 55"/>
                <a:gd name="T68" fmla="*/ 54 w 157"/>
                <a:gd name="T69" fmla="*/ 9 h 55"/>
                <a:gd name="T70" fmla="*/ 43 w 157"/>
                <a:gd name="T71" fmla="*/ 16 h 55"/>
                <a:gd name="T72" fmla="*/ 54 w 157"/>
                <a:gd name="T73" fmla="*/ 7 h 55"/>
                <a:gd name="T74" fmla="*/ 68 w 157"/>
                <a:gd name="T75" fmla="*/ 0 h 55"/>
                <a:gd name="T76" fmla="*/ 105 w 157"/>
                <a:gd name="T77" fmla="*/ 5 h 55"/>
                <a:gd name="T78" fmla="*/ 115 w 157"/>
                <a:gd name="T79" fmla="*/ 9 h 55"/>
                <a:gd name="T80" fmla="*/ 121 w 157"/>
                <a:gd name="T81" fmla="*/ 16 h 55"/>
                <a:gd name="T82" fmla="*/ 128 w 157"/>
                <a:gd name="T83" fmla="*/ 9 h 55"/>
                <a:gd name="T84" fmla="*/ 125 w 157"/>
                <a:gd name="T8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55">
                  <a:moveTo>
                    <a:pt x="157" y="27"/>
                  </a:moveTo>
                  <a:lnTo>
                    <a:pt x="157" y="27"/>
                  </a:lnTo>
                  <a:lnTo>
                    <a:pt x="154" y="34"/>
                  </a:lnTo>
                  <a:lnTo>
                    <a:pt x="150" y="40"/>
                  </a:lnTo>
                  <a:lnTo>
                    <a:pt x="144" y="47"/>
                  </a:lnTo>
                  <a:lnTo>
                    <a:pt x="136" y="54"/>
                  </a:lnTo>
                  <a:lnTo>
                    <a:pt x="136" y="54"/>
                  </a:lnTo>
                  <a:lnTo>
                    <a:pt x="135" y="51"/>
                  </a:lnTo>
                  <a:lnTo>
                    <a:pt x="132" y="49"/>
                  </a:lnTo>
                  <a:lnTo>
                    <a:pt x="129" y="49"/>
                  </a:lnTo>
                  <a:lnTo>
                    <a:pt x="125" y="49"/>
                  </a:lnTo>
                  <a:lnTo>
                    <a:pt x="125" y="49"/>
                  </a:lnTo>
                  <a:lnTo>
                    <a:pt x="121" y="51"/>
                  </a:lnTo>
                  <a:lnTo>
                    <a:pt x="117" y="51"/>
                  </a:lnTo>
                  <a:lnTo>
                    <a:pt x="112" y="49"/>
                  </a:lnTo>
                  <a:lnTo>
                    <a:pt x="108" y="47"/>
                  </a:lnTo>
                  <a:lnTo>
                    <a:pt x="108" y="47"/>
                  </a:lnTo>
                  <a:lnTo>
                    <a:pt x="112" y="45"/>
                  </a:lnTo>
                  <a:lnTo>
                    <a:pt x="117" y="44"/>
                  </a:lnTo>
                  <a:lnTo>
                    <a:pt x="123" y="41"/>
                  </a:lnTo>
                  <a:lnTo>
                    <a:pt x="128" y="40"/>
                  </a:lnTo>
                  <a:lnTo>
                    <a:pt x="130" y="38"/>
                  </a:lnTo>
                  <a:lnTo>
                    <a:pt x="135" y="40"/>
                  </a:lnTo>
                  <a:lnTo>
                    <a:pt x="140" y="41"/>
                  </a:lnTo>
                  <a:lnTo>
                    <a:pt x="140" y="41"/>
                  </a:lnTo>
                  <a:lnTo>
                    <a:pt x="141" y="33"/>
                  </a:lnTo>
                  <a:lnTo>
                    <a:pt x="141" y="33"/>
                  </a:lnTo>
                  <a:lnTo>
                    <a:pt x="130" y="31"/>
                  </a:lnTo>
                  <a:lnTo>
                    <a:pt x="126" y="31"/>
                  </a:lnTo>
                  <a:lnTo>
                    <a:pt x="121" y="34"/>
                  </a:lnTo>
                  <a:lnTo>
                    <a:pt x="121" y="34"/>
                  </a:lnTo>
                  <a:lnTo>
                    <a:pt x="115" y="36"/>
                  </a:lnTo>
                  <a:lnTo>
                    <a:pt x="110" y="36"/>
                  </a:lnTo>
                  <a:lnTo>
                    <a:pt x="97" y="37"/>
                  </a:lnTo>
                  <a:lnTo>
                    <a:pt x="97" y="37"/>
                  </a:lnTo>
                  <a:lnTo>
                    <a:pt x="103" y="23"/>
                  </a:lnTo>
                  <a:lnTo>
                    <a:pt x="103" y="23"/>
                  </a:lnTo>
                  <a:lnTo>
                    <a:pt x="125" y="29"/>
                  </a:lnTo>
                  <a:lnTo>
                    <a:pt x="125" y="29"/>
                  </a:lnTo>
                  <a:lnTo>
                    <a:pt x="122" y="23"/>
                  </a:lnTo>
                  <a:lnTo>
                    <a:pt x="119" y="22"/>
                  </a:lnTo>
                  <a:lnTo>
                    <a:pt x="119" y="22"/>
                  </a:lnTo>
                  <a:lnTo>
                    <a:pt x="114" y="20"/>
                  </a:lnTo>
                  <a:lnTo>
                    <a:pt x="107" y="18"/>
                  </a:lnTo>
                  <a:lnTo>
                    <a:pt x="100" y="16"/>
                  </a:lnTo>
                  <a:lnTo>
                    <a:pt x="97" y="18"/>
                  </a:lnTo>
                  <a:lnTo>
                    <a:pt x="93" y="20"/>
                  </a:lnTo>
                  <a:lnTo>
                    <a:pt x="93" y="20"/>
                  </a:lnTo>
                  <a:lnTo>
                    <a:pt x="92" y="20"/>
                  </a:lnTo>
                  <a:lnTo>
                    <a:pt x="87" y="20"/>
                  </a:lnTo>
                  <a:lnTo>
                    <a:pt x="81" y="18"/>
                  </a:lnTo>
                  <a:lnTo>
                    <a:pt x="81" y="18"/>
                  </a:lnTo>
                  <a:lnTo>
                    <a:pt x="83" y="26"/>
                  </a:lnTo>
                  <a:lnTo>
                    <a:pt x="83" y="27"/>
                  </a:lnTo>
                  <a:lnTo>
                    <a:pt x="82" y="30"/>
                  </a:lnTo>
                  <a:lnTo>
                    <a:pt x="81" y="30"/>
                  </a:lnTo>
                  <a:lnTo>
                    <a:pt x="76" y="30"/>
                  </a:lnTo>
                  <a:lnTo>
                    <a:pt x="65" y="30"/>
                  </a:lnTo>
                  <a:lnTo>
                    <a:pt x="65" y="30"/>
                  </a:lnTo>
                  <a:lnTo>
                    <a:pt x="53" y="44"/>
                  </a:lnTo>
                  <a:lnTo>
                    <a:pt x="53" y="44"/>
                  </a:lnTo>
                  <a:lnTo>
                    <a:pt x="54" y="47"/>
                  </a:lnTo>
                  <a:lnTo>
                    <a:pt x="57" y="49"/>
                  </a:lnTo>
                  <a:lnTo>
                    <a:pt x="57" y="51"/>
                  </a:lnTo>
                  <a:lnTo>
                    <a:pt x="57" y="52"/>
                  </a:lnTo>
                  <a:lnTo>
                    <a:pt x="56" y="54"/>
                  </a:lnTo>
                  <a:lnTo>
                    <a:pt x="54" y="55"/>
                  </a:lnTo>
                  <a:lnTo>
                    <a:pt x="54" y="55"/>
                  </a:lnTo>
                  <a:lnTo>
                    <a:pt x="51" y="52"/>
                  </a:lnTo>
                  <a:lnTo>
                    <a:pt x="47" y="51"/>
                  </a:lnTo>
                  <a:lnTo>
                    <a:pt x="45" y="49"/>
                  </a:lnTo>
                  <a:lnTo>
                    <a:pt x="39" y="52"/>
                  </a:lnTo>
                  <a:lnTo>
                    <a:pt x="39" y="52"/>
                  </a:lnTo>
                  <a:lnTo>
                    <a:pt x="38" y="52"/>
                  </a:lnTo>
                  <a:lnTo>
                    <a:pt x="35" y="51"/>
                  </a:lnTo>
                  <a:lnTo>
                    <a:pt x="35" y="51"/>
                  </a:lnTo>
                  <a:lnTo>
                    <a:pt x="28" y="48"/>
                  </a:lnTo>
                  <a:lnTo>
                    <a:pt x="21" y="45"/>
                  </a:lnTo>
                  <a:lnTo>
                    <a:pt x="14" y="45"/>
                  </a:lnTo>
                  <a:lnTo>
                    <a:pt x="6" y="45"/>
                  </a:lnTo>
                  <a:lnTo>
                    <a:pt x="6" y="45"/>
                  </a:lnTo>
                  <a:lnTo>
                    <a:pt x="3" y="45"/>
                  </a:lnTo>
                  <a:lnTo>
                    <a:pt x="2" y="44"/>
                  </a:lnTo>
                  <a:lnTo>
                    <a:pt x="0" y="41"/>
                  </a:lnTo>
                  <a:lnTo>
                    <a:pt x="0" y="37"/>
                  </a:lnTo>
                  <a:lnTo>
                    <a:pt x="0" y="37"/>
                  </a:lnTo>
                  <a:lnTo>
                    <a:pt x="17" y="37"/>
                  </a:lnTo>
                  <a:lnTo>
                    <a:pt x="17" y="37"/>
                  </a:lnTo>
                  <a:lnTo>
                    <a:pt x="15" y="20"/>
                  </a:lnTo>
                  <a:lnTo>
                    <a:pt x="15" y="20"/>
                  </a:lnTo>
                  <a:lnTo>
                    <a:pt x="18" y="20"/>
                  </a:lnTo>
                  <a:lnTo>
                    <a:pt x="22" y="19"/>
                  </a:lnTo>
                  <a:lnTo>
                    <a:pt x="25" y="20"/>
                  </a:lnTo>
                  <a:lnTo>
                    <a:pt x="28" y="25"/>
                  </a:lnTo>
                  <a:lnTo>
                    <a:pt x="28" y="25"/>
                  </a:lnTo>
                  <a:lnTo>
                    <a:pt x="29" y="26"/>
                  </a:lnTo>
                  <a:lnTo>
                    <a:pt x="32" y="27"/>
                  </a:lnTo>
                  <a:lnTo>
                    <a:pt x="38" y="31"/>
                  </a:lnTo>
                  <a:lnTo>
                    <a:pt x="38" y="31"/>
                  </a:lnTo>
                  <a:lnTo>
                    <a:pt x="50" y="27"/>
                  </a:lnTo>
                  <a:lnTo>
                    <a:pt x="54" y="25"/>
                  </a:lnTo>
                  <a:lnTo>
                    <a:pt x="56" y="22"/>
                  </a:lnTo>
                  <a:lnTo>
                    <a:pt x="57" y="19"/>
                  </a:lnTo>
                  <a:lnTo>
                    <a:pt x="57" y="16"/>
                  </a:lnTo>
                  <a:lnTo>
                    <a:pt x="54" y="9"/>
                  </a:lnTo>
                  <a:lnTo>
                    <a:pt x="54" y="9"/>
                  </a:lnTo>
                  <a:lnTo>
                    <a:pt x="43" y="16"/>
                  </a:lnTo>
                  <a:lnTo>
                    <a:pt x="43" y="16"/>
                  </a:lnTo>
                  <a:lnTo>
                    <a:pt x="42" y="12"/>
                  </a:lnTo>
                  <a:lnTo>
                    <a:pt x="42" y="12"/>
                  </a:lnTo>
                  <a:lnTo>
                    <a:pt x="54" y="7"/>
                  </a:lnTo>
                  <a:lnTo>
                    <a:pt x="54" y="7"/>
                  </a:lnTo>
                  <a:lnTo>
                    <a:pt x="68" y="0"/>
                  </a:lnTo>
                  <a:lnTo>
                    <a:pt x="68" y="0"/>
                  </a:lnTo>
                  <a:lnTo>
                    <a:pt x="96" y="4"/>
                  </a:lnTo>
                  <a:lnTo>
                    <a:pt x="96" y="4"/>
                  </a:lnTo>
                  <a:lnTo>
                    <a:pt x="105" y="5"/>
                  </a:lnTo>
                  <a:lnTo>
                    <a:pt x="114" y="8"/>
                  </a:lnTo>
                  <a:lnTo>
                    <a:pt x="114" y="8"/>
                  </a:lnTo>
                  <a:lnTo>
                    <a:pt x="115" y="9"/>
                  </a:lnTo>
                  <a:lnTo>
                    <a:pt x="117" y="11"/>
                  </a:lnTo>
                  <a:lnTo>
                    <a:pt x="121" y="16"/>
                  </a:lnTo>
                  <a:lnTo>
                    <a:pt x="121" y="16"/>
                  </a:lnTo>
                  <a:lnTo>
                    <a:pt x="126" y="8"/>
                  </a:lnTo>
                  <a:lnTo>
                    <a:pt x="126" y="8"/>
                  </a:lnTo>
                  <a:lnTo>
                    <a:pt x="128" y="9"/>
                  </a:lnTo>
                  <a:lnTo>
                    <a:pt x="128" y="9"/>
                  </a:lnTo>
                  <a:lnTo>
                    <a:pt x="125" y="23"/>
                  </a:lnTo>
                  <a:lnTo>
                    <a:pt x="125" y="23"/>
                  </a:lnTo>
                  <a:lnTo>
                    <a:pt x="157" y="29"/>
                  </a:lnTo>
                  <a:lnTo>
                    <a:pt x="15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08"/>
            <p:cNvSpPr>
              <a:spLocks/>
            </p:cNvSpPr>
            <p:nvPr/>
          </p:nvSpPr>
          <p:spPr bwMode="auto">
            <a:xfrm>
              <a:off x="1058847" y="2252724"/>
              <a:ext cx="98425" cy="28575"/>
            </a:xfrm>
            <a:custGeom>
              <a:avLst/>
              <a:gdLst>
                <a:gd name="T0" fmla="*/ 40 w 187"/>
                <a:gd name="T1" fmla="*/ 10 h 54"/>
                <a:gd name="T2" fmla="*/ 28 w 187"/>
                <a:gd name="T3" fmla="*/ 11 h 54"/>
                <a:gd name="T4" fmla="*/ 26 w 187"/>
                <a:gd name="T5" fmla="*/ 22 h 54"/>
                <a:gd name="T6" fmla="*/ 37 w 187"/>
                <a:gd name="T7" fmla="*/ 29 h 54"/>
                <a:gd name="T8" fmla="*/ 46 w 187"/>
                <a:gd name="T9" fmla="*/ 29 h 54"/>
                <a:gd name="T10" fmla="*/ 55 w 187"/>
                <a:gd name="T11" fmla="*/ 22 h 54"/>
                <a:gd name="T12" fmla="*/ 62 w 187"/>
                <a:gd name="T13" fmla="*/ 26 h 54"/>
                <a:gd name="T14" fmla="*/ 87 w 187"/>
                <a:gd name="T15" fmla="*/ 28 h 54"/>
                <a:gd name="T16" fmla="*/ 91 w 187"/>
                <a:gd name="T17" fmla="*/ 28 h 54"/>
                <a:gd name="T18" fmla="*/ 94 w 187"/>
                <a:gd name="T19" fmla="*/ 25 h 54"/>
                <a:gd name="T20" fmla="*/ 104 w 187"/>
                <a:gd name="T21" fmla="*/ 17 h 54"/>
                <a:gd name="T22" fmla="*/ 115 w 187"/>
                <a:gd name="T23" fmla="*/ 7 h 54"/>
                <a:gd name="T24" fmla="*/ 116 w 187"/>
                <a:gd name="T25" fmla="*/ 6 h 54"/>
                <a:gd name="T26" fmla="*/ 130 w 187"/>
                <a:gd name="T27" fmla="*/ 3 h 54"/>
                <a:gd name="T28" fmla="*/ 148 w 187"/>
                <a:gd name="T29" fmla="*/ 4 h 54"/>
                <a:gd name="T30" fmla="*/ 150 w 187"/>
                <a:gd name="T31" fmla="*/ 6 h 54"/>
                <a:gd name="T32" fmla="*/ 152 w 187"/>
                <a:gd name="T33" fmla="*/ 8 h 54"/>
                <a:gd name="T34" fmla="*/ 155 w 187"/>
                <a:gd name="T35" fmla="*/ 13 h 54"/>
                <a:gd name="T36" fmla="*/ 161 w 187"/>
                <a:gd name="T37" fmla="*/ 15 h 54"/>
                <a:gd name="T38" fmla="*/ 173 w 187"/>
                <a:gd name="T39" fmla="*/ 22 h 54"/>
                <a:gd name="T40" fmla="*/ 170 w 187"/>
                <a:gd name="T41" fmla="*/ 31 h 54"/>
                <a:gd name="T42" fmla="*/ 187 w 187"/>
                <a:gd name="T43" fmla="*/ 29 h 54"/>
                <a:gd name="T44" fmla="*/ 179 w 187"/>
                <a:gd name="T45" fmla="*/ 51 h 54"/>
                <a:gd name="T46" fmla="*/ 161 w 187"/>
                <a:gd name="T47" fmla="*/ 26 h 54"/>
                <a:gd name="T48" fmla="*/ 151 w 187"/>
                <a:gd name="T49" fmla="*/ 36 h 54"/>
                <a:gd name="T50" fmla="*/ 150 w 187"/>
                <a:gd name="T51" fmla="*/ 32 h 54"/>
                <a:gd name="T52" fmla="*/ 151 w 187"/>
                <a:gd name="T53" fmla="*/ 26 h 54"/>
                <a:gd name="T54" fmla="*/ 156 w 187"/>
                <a:gd name="T55" fmla="*/ 24 h 54"/>
                <a:gd name="T56" fmla="*/ 123 w 187"/>
                <a:gd name="T57" fmla="*/ 15 h 54"/>
                <a:gd name="T58" fmla="*/ 114 w 187"/>
                <a:gd name="T59" fmla="*/ 24 h 54"/>
                <a:gd name="T60" fmla="*/ 100 w 187"/>
                <a:gd name="T61" fmla="*/ 26 h 54"/>
                <a:gd name="T62" fmla="*/ 98 w 187"/>
                <a:gd name="T63" fmla="*/ 29 h 54"/>
                <a:gd name="T64" fmla="*/ 100 w 187"/>
                <a:gd name="T65" fmla="*/ 37 h 54"/>
                <a:gd name="T66" fmla="*/ 105 w 187"/>
                <a:gd name="T67" fmla="*/ 49 h 54"/>
                <a:gd name="T68" fmla="*/ 98 w 187"/>
                <a:gd name="T69" fmla="*/ 54 h 54"/>
                <a:gd name="T70" fmla="*/ 89 w 187"/>
                <a:gd name="T71" fmla="*/ 47 h 54"/>
                <a:gd name="T72" fmla="*/ 87 w 187"/>
                <a:gd name="T73" fmla="*/ 44 h 54"/>
                <a:gd name="T74" fmla="*/ 87 w 187"/>
                <a:gd name="T75" fmla="*/ 43 h 54"/>
                <a:gd name="T76" fmla="*/ 84 w 187"/>
                <a:gd name="T77" fmla="*/ 36 h 54"/>
                <a:gd name="T78" fmla="*/ 76 w 187"/>
                <a:gd name="T79" fmla="*/ 35 h 54"/>
                <a:gd name="T80" fmla="*/ 76 w 187"/>
                <a:gd name="T81" fmla="*/ 39 h 54"/>
                <a:gd name="T82" fmla="*/ 76 w 187"/>
                <a:gd name="T83" fmla="*/ 46 h 54"/>
                <a:gd name="T84" fmla="*/ 72 w 187"/>
                <a:gd name="T85" fmla="*/ 49 h 54"/>
                <a:gd name="T86" fmla="*/ 68 w 187"/>
                <a:gd name="T87" fmla="*/ 37 h 54"/>
                <a:gd name="T88" fmla="*/ 65 w 187"/>
                <a:gd name="T89" fmla="*/ 36 h 54"/>
                <a:gd name="T90" fmla="*/ 53 w 187"/>
                <a:gd name="T91" fmla="*/ 37 h 54"/>
                <a:gd name="T92" fmla="*/ 42 w 187"/>
                <a:gd name="T93" fmla="*/ 37 h 54"/>
                <a:gd name="T94" fmla="*/ 37 w 187"/>
                <a:gd name="T95" fmla="*/ 36 h 54"/>
                <a:gd name="T96" fmla="*/ 25 w 187"/>
                <a:gd name="T97" fmla="*/ 28 h 54"/>
                <a:gd name="T98" fmla="*/ 19 w 187"/>
                <a:gd name="T99" fmla="*/ 25 h 54"/>
                <a:gd name="T100" fmla="*/ 12 w 187"/>
                <a:gd name="T101" fmla="*/ 24 h 54"/>
                <a:gd name="T102" fmla="*/ 1 w 187"/>
                <a:gd name="T103" fmla="*/ 21 h 54"/>
                <a:gd name="T104" fmla="*/ 0 w 187"/>
                <a:gd name="T105" fmla="*/ 15 h 54"/>
                <a:gd name="T106" fmla="*/ 4 w 187"/>
                <a:gd name="T107" fmla="*/ 13 h 54"/>
                <a:gd name="T108" fmla="*/ 17 w 187"/>
                <a:gd name="T109" fmla="*/ 8 h 54"/>
                <a:gd name="T110" fmla="*/ 35 w 187"/>
                <a:gd name="T111" fmla="*/ 0 h 54"/>
                <a:gd name="T112" fmla="*/ 39 w 187"/>
                <a:gd name="T113" fmla="*/ 1 h 54"/>
                <a:gd name="T114" fmla="*/ 42 w 187"/>
                <a:gd name="T115" fmla="*/ 6 h 54"/>
                <a:gd name="T116" fmla="*/ 40 w 187"/>
                <a:gd name="T11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7" h="54">
                  <a:moveTo>
                    <a:pt x="40" y="10"/>
                  </a:moveTo>
                  <a:lnTo>
                    <a:pt x="40" y="10"/>
                  </a:lnTo>
                  <a:lnTo>
                    <a:pt x="28" y="11"/>
                  </a:lnTo>
                  <a:lnTo>
                    <a:pt x="28" y="11"/>
                  </a:lnTo>
                  <a:lnTo>
                    <a:pt x="26" y="22"/>
                  </a:lnTo>
                  <a:lnTo>
                    <a:pt x="26" y="22"/>
                  </a:lnTo>
                  <a:lnTo>
                    <a:pt x="35" y="28"/>
                  </a:lnTo>
                  <a:lnTo>
                    <a:pt x="37" y="29"/>
                  </a:lnTo>
                  <a:lnTo>
                    <a:pt x="42" y="29"/>
                  </a:lnTo>
                  <a:lnTo>
                    <a:pt x="46" y="29"/>
                  </a:lnTo>
                  <a:lnTo>
                    <a:pt x="48" y="28"/>
                  </a:lnTo>
                  <a:lnTo>
                    <a:pt x="55" y="22"/>
                  </a:lnTo>
                  <a:lnTo>
                    <a:pt x="55" y="22"/>
                  </a:lnTo>
                  <a:lnTo>
                    <a:pt x="62" y="26"/>
                  </a:lnTo>
                  <a:lnTo>
                    <a:pt x="71" y="28"/>
                  </a:lnTo>
                  <a:lnTo>
                    <a:pt x="87" y="28"/>
                  </a:lnTo>
                  <a:lnTo>
                    <a:pt x="87" y="28"/>
                  </a:lnTo>
                  <a:lnTo>
                    <a:pt x="91" y="28"/>
                  </a:lnTo>
                  <a:lnTo>
                    <a:pt x="94" y="25"/>
                  </a:lnTo>
                  <a:lnTo>
                    <a:pt x="94" y="25"/>
                  </a:lnTo>
                  <a:lnTo>
                    <a:pt x="98" y="19"/>
                  </a:lnTo>
                  <a:lnTo>
                    <a:pt x="104" y="17"/>
                  </a:lnTo>
                  <a:lnTo>
                    <a:pt x="109" y="13"/>
                  </a:lnTo>
                  <a:lnTo>
                    <a:pt x="115" y="7"/>
                  </a:lnTo>
                  <a:lnTo>
                    <a:pt x="115" y="7"/>
                  </a:lnTo>
                  <a:lnTo>
                    <a:pt x="116" y="6"/>
                  </a:lnTo>
                  <a:lnTo>
                    <a:pt x="120" y="6"/>
                  </a:lnTo>
                  <a:lnTo>
                    <a:pt x="130" y="3"/>
                  </a:lnTo>
                  <a:lnTo>
                    <a:pt x="141" y="3"/>
                  </a:lnTo>
                  <a:lnTo>
                    <a:pt x="148" y="4"/>
                  </a:lnTo>
                  <a:lnTo>
                    <a:pt x="148" y="4"/>
                  </a:lnTo>
                  <a:lnTo>
                    <a:pt x="150" y="6"/>
                  </a:lnTo>
                  <a:lnTo>
                    <a:pt x="152" y="8"/>
                  </a:lnTo>
                  <a:lnTo>
                    <a:pt x="152" y="8"/>
                  </a:lnTo>
                  <a:lnTo>
                    <a:pt x="154" y="11"/>
                  </a:lnTo>
                  <a:lnTo>
                    <a:pt x="155" y="13"/>
                  </a:lnTo>
                  <a:lnTo>
                    <a:pt x="161" y="15"/>
                  </a:lnTo>
                  <a:lnTo>
                    <a:pt x="161" y="15"/>
                  </a:lnTo>
                  <a:lnTo>
                    <a:pt x="168" y="18"/>
                  </a:lnTo>
                  <a:lnTo>
                    <a:pt x="173" y="22"/>
                  </a:lnTo>
                  <a:lnTo>
                    <a:pt x="173" y="22"/>
                  </a:lnTo>
                  <a:lnTo>
                    <a:pt x="170" y="31"/>
                  </a:lnTo>
                  <a:lnTo>
                    <a:pt x="170" y="31"/>
                  </a:lnTo>
                  <a:lnTo>
                    <a:pt x="187" y="29"/>
                  </a:lnTo>
                  <a:lnTo>
                    <a:pt x="187" y="29"/>
                  </a:lnTo>
                  <a:lnTo>
                    <a:pt x="179" y="51"/>
                  </a:lnTo>
                  <a:lnTo>
                    <a:pt x="179" y="51"/>
                  </a:lnTo>
                  <a:lnTo>
                    <a:pt x="161" y="26"/>
                  </a:lnTo>
                  <a:lnTo>
                    <a:pt x="161" y="26"/>
                  </a:lnTo>
                  <a:lnTo>
                    <a:pt x="151" y="36"/>
                  </a:lnTo>
                  <a:lnTo>
                    <a:pt x="151" y="36"/>
                  </a:lnTo>
                  <a:lnTo>
                    <a:pt x="150" y="32"/>
                  </a:lnTo>
                  <a:lnTo>
                    <a:pt x="150" y="29"/>
                  </a:lnTo>
                  <a:lnTo>
                    <a:pt x="151" y="26"/>
                  </a:lnTo>
                  <a:lnTo>
                    <a:pt x="156" y="24"/>
                  </a:lnTo>
                  <a:lnTo>
                    <a:pt x="156" y="24"/>
                  </a:lnTo>
                  <a:lnTo>
                    <a:pt x="123" y="15"/>
                  </a:lnTo>
                  <a:lnTo>
                    <a:pt x="123" y="15"/>
                  </a:lnTo>
                  <a:lnTo>
                    <a:pt x="119" y="21"/>
                  </a:lnTo>
                  <a:lnTo>
                    <a:pt x="114" y="24"/>
                  </a:lnTo>
                  <a:lnTo>
                    <a:pt x="107" y="26"/>
                  </a:lnTo>
                  <a:lnTo>
                    <a:pt x="100" y="26"/>
                  </a:lnTo>
                  <a:lnTo>
                    <a:pt x="100" y="26"/>
                  </a:lnTo>
                  <a:lnTo>
                    <a:pt x="98" y="29"/>
                  </a:lnTo>
                  <a:lnTo>
                    <a:pt x="98" y="33"/>
                  </a:lnTo>
                  <a:lnTo>
                    <a:pt x="100" y="37"/>
                  </a:lnTo>
                  <a:lnTo>
                    <a:pt x="102" y="43"/>
                  </a:lnTo>
                  <a:lnTo>
                    <a:pt x="105" y="49"/>
                  </a:lnTo>
                  <a:lnTo>
                    <a:pt x="105" y="49"/>
                  </a:lnTo>
                  <a:lnTo>
                    <a:pt x="98" y="54"/>
                  </a:lnTo>
                  <a:lnTo>
                    <a:pt x="98" y="54"/>
                  </a:lnTo>
                  <a:lnTo>
                    <a:pt x="89" y="47"/>
                  </a:lnTo>
                  <a:lnTo>
                    <a:pt x="89" y="47"/>
                  </a:lnTo>
                  <a:lnTo>
                    <a:pt x="87" y="44"/>
                  </a:lnTo>
                  <a:lnTo>
                    <a:pt x="87" y="43"/>
                  </a:lnTo>
                  <a:lnTo>
                    <a:pt x="87" y="43"/>
                  </a:lnTo>
                  <a:lnTo>
                    <a:pt x="87" y="39"/>
                  </a:lnTo>
                  <a:lnTo>
                    <a:pt x="84" y="36"/>
                  </a:lnTo>
                  <a:lnTo>
                    <a:pt x="80" y="35"/>
                  </a:lnTo>
                  <a:lnTo>
                    <a:pt x="76" y="35"/>
                  </a:lnTo>
                  <a:lnTo>
                    <a:pt x="76" y="35"/>
                  </a:lnTo>
                  <a:lnTo>
                    <a:pt x="76" y="39"/>
                  </a:lnTo>
                  <a:lnTo>
                    <a:pt x="76" y="42"/>
                  </a:lnTo>
                  <a:lnTo>
                    <a:pt x="76" y="46"/>
                  </a:lnTo>
                  <a:lnTo>
                    <a:pt x="75" y="47"/>
                  </a:lnTo>
                  <a:lnTo>
                    <a:pt x="72" y="49"/>
                  </a:lnTo>
                  <a:lnTo>
                    <a:pt x="72" y="49"/>
                  </a:lnTo>
                  <a:lnTo>
                    <a:pt x="68" y="37"/>
                  </a:lnTo>
                  <a:lnTo>
                    <a:pt x="68" y="37"/>
                  </a:lnTo>
                  <a:lnTo>
                    <a:pt x="65" y="36"/>
                  </a:lnTo>
                  <a:lnTo>
                    <a:pt x="65" y="36"/>
                  </a:lnTo>
                  <a:lnTo>
                    <a:pt x="53" y="37"/>
                  </a:lnTo>
                  <a:lnTo>
                    <a:pt x="47" y="37"/>
                  </a:lnTo>
                  <a:lnTo>
                    <a:pt x="42" y="37"/>
                  </a:lnTo>
                  <a:lnTo>
                    <a:pt x="42" y="37"/>
                  </a:lnTo>
                  <a:lnTo>
                    <a:pt x="37" y="36"/>
                  </a:lnTo>
                  <a:lnTo>
                    <a:pt x="33" y="33"/>
                  </a:lnTo>
                  <a:lnTo>
                    <a:pt x="25" y="28"/>
                  </a:lnTo>
                  <a:lnTo>
                    <a:pt x="25" y="28"/>
                  </a:lnTo>
                  <a:lnTo>
                    <a:pt x="19" y="25"/>
                  </a:lnTo>
                  <a:lnTo>
                    <a:pt x="12" y="24"/>
                  </a:lnTo>
                  <a:lnTo>
                    <a:pt x="12" y="24"/>
                  </a:lnTo>
                  <a:lnTo>
                    <a:pt x="1" y="21"/>
                  </a:lnTo>
                  <a:lnTo>
                    <a:pt x="1" y="21"/>
                  </a:lnTo>
                  <a:lnTo>
                    <a:pt x="0" y="18"/>
                  </a:lnTo>
                  <a:lnTo>
                    <a:pt x="0" y="15"/>
                  </a:lnTo>
                  <a:lnTo>
                    <a:pt x="1" y="14"/>
                  </a:lnTo>
                  <a:lnTo>
                    <a:pt x="4" y="13"/>
                  </a:lnTo>
                  <a:lnTo>
                    <a:pt x="4" y="13"/>
                  </a:lnTo>
                  <a:lnTo>
                    <a:pt x="17" y="8"/>
                  </a:lnTo>
                  <a:lnTo>
                    <a:pt x="17" y="8"/>
                  </a:lnTo>
                  <a:lnTo>
                    <a:pt x="35" y="0"/>
                  </a:lnTo>
                  <a:lnTo>
                    <a:pt x="35" y="0"/>
                  </a:lnTo>
                  <a:lnTo>
                    <a:pt x="39" y="1"/>
                  </a:lnTo>
                  <a:lnTo>
                    <a:pt x="40" y="4"/>
                  </a:lnTo>
                  <a:lnTo>
                    <a:pt x="42" y="6"/>
                  </a:lnTo>
                  <a:lnTo>
                    <a:pt x="40" y="10"/>
                  </a:lnTo>
                  <a:lnTo>
                    <a:pt x="4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09"/>
            <p:cNvSpPr>
              <a:spLocks/>
            </p:cNvSpPr>
            <p:nvPr/>
          </p:nvSpPr>
          <p:spPr bwMode="auto">
            <a:xfrm>
              <a:off x="1066784" y="2059049"/>
              <a:ext cx="57150" cy="23813"/>
            </a:xfrm>
            <a:custGeom>
              <a:avLst/>
              <a:gdLst>
                <a:gd name="T0" fmla="*/ 84 w 108"/>
                <a:gd name="T1" fmla="*/ 0 h 44"/>
                <a:gd name="T2" fmla="*/ 88 w 108"/>
                <a:gd name="T3" fmla="*/ 15 h 44"/>
                <a:gd name="T4" fmla="*/ 90 w 108"/>
                <a:gd name="T5" fmla="*/ 17 h 44"/>
                <a:gd name="T6" fmla="*/ 101 w 108"/>
                <a:gd name="T7" fmla="*/ 18 h 44"/>
                <a:gd name="T8" fmla="*/ 97 w 108"/>
                <a:gd name="T9" fmla="*/ 21 h 44"/>
                <a:gd name="T10" fmla="*/ 94 w 108"/>
                <a:gd name="T11" fmla="*/ 22 h 44"/>
                <a:gd name="T12" fmla="*/ 94 w 108"/>
                <a:gd name="T13" fmla="*/ 30 h 44"/>
                <a:gd name="T14" fmla="*/ 101 w 108"/>
                <a:gd name="T15" fmla="*/ 37 h 44"/>
                <a:gd name="T16" fmla="*/ 108 w 108"/>
                <a:gd name="T17" fmla="*/ 44 h 44"/>
                <a:gd name="T18" fmla="*/ 98 w 108"/>
                <a:gd name="T19" fmla="*/ 44 h 44"/>
                <a:gd name="T20" fmla="*/ 90 w 108"/>
                <a:gd name="T21" fmla="*/ 37 h 44"/>
                <a:gd name="T22" fmla="*/ 84 w 108"/>
                <a:gd name="T23" fmla="*/ 33 h 44"/>
                <a:gd name="T24" fmla="*/ 80 w 108"/>
                <a:gd name="T25" fmla="*/ 33 h 44"/>
                <a:gd name="T26" fmla="*/ 75 w 108"/>
                <a:gd name="T27" fmla="*/ 28 h 44"/>
                <a:gd name="T28" fmla="*/ 72 w 108"/>
                <a:gd name="T29" fmla="*/ 22 h 44"/>
                <a:gd name="T30" fmla="*/ 69 w 108"/>
                <a:gd name="T31" fmla="*/ 22 h 44"/>
                <a:gd name="T32" fmla="*/ 70 w 108"/>
                <a:gd name="T33" fmla="*/ 17 h 44"/>
                <a:gd name="T34" fmla="*/ 58 w 108"/>
                <a:gd name="T35" fmla="*/ 19 h 44"/>
                <a:gd name="T36" fmla="*/ 59 w 108"/>
                <a:gd name="T37" fmla="*/ 28 h 44"/>
                <a:gd name="T38" fmla="*/ 44 w 108"/>
                <a:gd name="T39" fmla="*/ 33 h 44"/>
                <a:gd name="T40" fmla="*/ 29 w 108"/>
                <a:gd name="T41" fmla="*/ 33 h 44"/>
                <a:gd name="T42" fmla="*/ 32 w 108"/>
                <a:gd name="T43" fmla="*/ 19 h 44"/>
                <a:gd name="T44" fmla="*/ 28 w 108"/>
                <a:gd name="T45" fmla="*/ 18 h 44"/>
                <a:gd name="T46" fmla="*/ 18 w 108"/>
                <a:gd name="T47" fmla="*/ 22 h 44"/>
                <a:gd name="T48" fmla="*/ 14 w 108"/>
                <a:gd name="T49" fmla="*/ 25 h 44"/>
                <a:gd name="T50" fmla="*/ 10 w 108"/>
                <a:gd name="T51" fmla="*/ 22 h 44"/>
                <a:gd name="T52" fmla="*/ 7 w 108"/>
                <a:gd name="T53" fmla="*/ 18 h 44"/>
                <a:gd name="T54" fmla="*/ 0 w 108"/>
                <a:gd name="T55" fmla="*/ 10 h 44"/>
                <a:gd name="T56" fmla="*/ 3 w 108"/>
                <a:gd name="T57" fmla="*/ 10 h 44"/>
                <a:gd name="T58" fmla="*/ 12 w 108"/>
                <a:gd name="T59" fmla="*/ 12 h 44"/>
                <a:gd name="T60" fmla="*/ 19 w 108"/>
                <a:gd name="T61" fmla="*/ 15 h 44"/>
                <a:gd name="T62" fmla="*/ 22 w 108"/>
                <a:gd name="T63" fmla="*/ 15 h 44"/>
                <a:gd name="T64" fmla="*/ 34 w 108"/>
                <a:gd name="T65" fmla="*/ 15 h 44"/>
                <a:gd name="T66" fmla="*/ 46 w 108"/>
                <a:gd name="T67" fmla="*/ 17 h 44"/>
                <a:gd name="T68" fmla="*/ 50 w 108"/>
                <a:gd name="T69" fmla="*/ 28 h 44"/>
                <a:gd name="T70" fmla="*/ 54 w 108"/>
                <a:gd name="T71" fmla="*/ 22 h 44"/>
                <a:gd name="T72" fmla="*/ 59 w 108"/>
                <a:gd name="T73" fmla="*/ 11 h 44"/>
                <a:gd name="T74" fmla="*/ 59 w 108"/>
                <a:gd name="T75" fmla="*/ 5 h 44"/>
                <a:gd name="T76" fmla="*/ 84 w 108"/>
                <a:gd name="T7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44">
                  <a:moveTo>
                    <a:pt x="84" y="0"/>
                  </a:moveTo>
                  <a:lnTo>
                    <a:pt x="84" y="0"/>
                  </a:lnTo>
                  <a:lnTo>
                    <a:pt x="87" y="8"/>
                  </a:lnTo>
                  <a:lnTo>
                    <a:pt x="88" y="15"/>
                  </a:lnTo>
                  <a:lnTo>
                    <a:pt x="88" y="15"/>
                  </a:lnTo>
                  <a:lnTo>
                    <a:pt x="90" y="17"/>
                  </a:lnTo>
                  <a:lnTo>
                    <a:pt x="93" y="17"/>
                  </a:lnTo>
                  <a:lnTo>
                    <a:pt x="101" y="18"/>
                  </a:lnTo>
                  <a:lnTo>
                    <a:pt x="101" y="18"/>
                  </a:lnTo>
                  <a:lnTo>
                    <a:pt x="97" y="21"/>
                  </a:lnTo>
                  <a:lnTo>
                    <a:pt x="94" y="22"/>
                  </a:lnTo>
                  <a:lnTo>
                    <a:pt x="94" y="22"/>
                  </a:lnTo>
                  <a:lnTo>
                    <a:pt x="94" y="26"/>
                  </a:lnTo>
                  <a:lnTo>
                    <a:pt x="94" y="30"/>
                  </a:lnTo>
                  <a:lnTo>
                    <a:pt x="94" y="30"/>
                  </a:lnTo>
                  <a:lnTo>
                    <a:pt x="101" y="37"/>
                  </a:lnTo>
                  <a:lnTo>
                    <a:pt x="108" y="44"/>
                  </a:lnTo>
                  <a:lnTo>
                    <a:pt x="108" y="44"/>
                  </a:lnTo>
                  <a:lnTo>
                    <a:pt x="101" y="44"/>
                  </a:lnTo>
                  <a:lnTo>
                    <a:pt x="98" y="44"/>
                  </a:lnTo>
                  <a:lnTo>
                    <a:pt x="98" y="44"/>
                  </a:lnTo>
                  <a:lnTo>
                    <a:pt x="90" y="37"/>
                  </a:lnTo>
                  <a:lnTo>
                    <a:pt x="87" y="33"/>
                  </a:lnTo>
                  <a:lnTo>
                    <a:pt x="84" y="33"/>
                  </a:lnTo>
                  <a:lnTo>
                    <a:pt x="84" y="33"/>
                  </a:lnTo>
                  <a:lnTo>
                    <a:pt x="80" y="33"/>
                  </a:lnTo>
                  <a:lnTo>
                    <a:pt x="77" y="32"/>
                  </a:lnTo>
                  <a:lnTo>
                    <a:pt x="75" y="28"/>
                  </a:lnTo>
                  <a:lnTo>
                    <a:pt x="73" y="23"/>
                  </a:lnTo>
                  <a:lnTo>
                    <a:pt x="72" y="22"/>
                  </a:lnTo>
                  <a:lnTo>
                    <a:pt x="69" y="22"/>
                  </a:lnTo>
                  <a:lnTo>
                    <a:pt x="69" y="22"/>
                  </a:lnTo>
                  <a:lnTo>
                    <a:pt x="70" y="17"/>
                  </a:lnTo>
                  <a:lnTo>
                    <a:pt x="70" y="17"/>
                  </a:lnTo>
                  <a:lnTo>
                    <a:pt x="58" y="19"/>
                  </a:lnTo>
                  <a:lnTo>
                    <a:pt x="58" y="19"/>
                  </a:lnTo>
                  <a:lnTo>
                    <a:pt x="59" y="28"/>
                  </a:lnTo>
                  <a:lnTo>
                    <a:pt x="59" y="28"/>
                  </a:lnTo>
                  <a:lnTo>
                    <a:pt x="51" y="32"/>
                  </a:lnTo>
                  <a:lnTo>
                    <a:pt x="44" y="33"/>
                  </a:lnTo>
                  <a:lnTo>
                    <a:pt x="36" y="33"/>
                  </a:lnTo>
                  <a:lnTo>
                    <a:pt x="29" y="33"/>
                  </a:lnTo>
                  <a:lnTo>
                    <a:pt x="29" y="33"/>
                  </a:lnTo>
                  <a:lnTo>
                    <a:pt x="32" y="19"/>
                  </a:lnTo>
                  <a:lnTo>
                    <a:pt x="32" y="19"/>
                  </a:lnTo>
                  <a:lnTo>
                    <a:pt x="28" y="18"/>
                  </a:lnTo>
                  <a:lnTo>
                    <a:pt x="23" y="18"/>
                  </a:lnTo>
                  <a:lnTo>
                    <a:pt x="18" y="22"/>
                  </a:lnTo>
                  <a:lnTo>
                    <a:pt x="18" y="22"/>
                  </a:lnTo>
                  <a:lnTo>
                    <a:pt x="14" y="25"/>
                  </a:lnTo>
                  <a:lnTo>
                    <a:pt x="11" y="25"/>
                  </a:lnTo>
                  <a:lnTo>
                    <a:pt x="10" y="22"/>
                  </a:lnTo>
                  <a:lnTo>
                    <a:pt x="7" y="18"/>
                  </a:lnTo>
                  <a:lnTo>
                    <a:pt x="7" y="18"/>
                  </a:lnTo>
                  <a:lnTo>
                    <a:pt x="4" y="14"/>
                  </a:lnTo>
                  <a:lnTo>
                    <a:pt x="0" y="10"/>
                  </a:lnTo>
                  <a:lnTo>
                    <a:pt x="0" y="10"/>
                  </a:lnTo>
                  <a:lnTo>
                    <a:pt x="3" y="10"/>
                  </a:lnTo>
                  <a:lnTo>
                    <a:pt x="5" y="10"/>
                  </a:lnTo>
                  <a:lnTo>
                    <a:pt x="12" y="12"/>
                  </a:lnTo>
                  <a:lnTo>
                    <a:pt x="18" y="14"/>
                  </a:lnTo>
                  <a:lnTo>
                    <a:pt x="19" y="15"/>
                  </a:lnTo>
                  <a:lnTo>
                    <a:pt x="22" y="15"/>
                  </a:lnTo>
                  <a:lnTo>
                    <a:pt x="22" y="15"/>
                  </a:lnTo>
                  <a:lnTo>
                    <a:pt x="29" y="14"/>
                  </a:lnTo>
                  <a:lnTo>
                    <a:pt x="34" y="15"/>
                  </a:lnTo>
                  <a:lnTo>
                    <a:pt x="40" y="17"/>
                  </a:lnTo>
                  <a:lnTo>
                    <a:pt x="46" y="17"/>
                  </a:lnTo>
                  <a:lnTo>
                    <a:pt x="46" y="17"/>
                  </a:lnTo>
                  <a:lnTo>
                    <a:pt x="50" y="28"/>
                  </a:lnTo>
                  <a:lnTo>
                    <a:pt x="50" y="28"/>
                  </a:lnTo>
                  <a:lnTo>
                    <a:pt x="54" y="22"/>
                  </a:lnTo>
                  <a:lnTo>
                    <a:pt x="57" y="17"/>
                  </a:lnTo>
                  <a:lnTo>
                    <a:pt x="59" y="11"/>
                  </a:lnTo>
                  <a:lnTo>
                    <a:pt x="59" y="5"/>
                  </a:lnTo>
                  <a:lnTo>
                    <a:pt x="59" y="5"/>
                  </a:lnTo>
                  <a:lnTo>
                    <a:pt x="84" y="0"/>
                  </a:lnTo>
                  <a:lnTo>
                    <a:pt x="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10"/>
            <p:cNvSpPr>
              <a:spLocks/>
            </p:cNvSpPr>
            <p:nvPr/>
          </p:nvSpPr>
          <p:spPr bwMode="auto">
            <a:xfrm>
              <a:off x="1036622" y="1995549"/>
              <a:ext cx="55563" cy="26988"/>
            </a:xfrm>
            <a:custGeom>
              <a:avLst/>
              <a:gdLst>
                <a:gd name="T0" fmla="*/ 51 w 107"/>
                <a:gd name="T1" fmla="*/ 2 h 52"/>
                <a:gd name="T2" fmla="*/ 51 w 107"/>
                <a:gd name="T3" fmla="*/ 2 h 52"/>
                <a:gd name="T4" fmla="*/ 64 w 107"/>
                <a:gd name="T5" fmla="*/ 0 h 52"/>
                <a:gd name="T6" fmla="*/ 72 w 107"/>
                <a:gd name="T7" fmla="*/ 2 h 52"/>
                <a:gd name="T8" fmla="*/ 80 w 107"/>
                <a:gd name="T9" fmla="*/ 6 h 52"/>
                <a:gd name="T10" fmla="*/ 89 w 107"/>
                <a:gd name="T11" fmla="*/ 12 h 52"/>
                <a:gd name="T12" fmla="*/ 89 w 107"/>
                <a:gd name="T13" fmla="*/ 12 h 52"/>
                <a:gd name="T14" fmla="*/ 94 w 107"/>
                <a:gd name="T15" fmla="*/ 10 h 52"/>
                <a:gd name="T16" fmla="*/ 98 w 107"/>
                <a:gd name="T17" fmla="*/ 9 h 52"/>
                <a:gd name="T18" fmla="*/ 107 w 107"/>
                <a:gd name="T19" fmla="*/ 13 h 52"/>
                <a:gd name="T20" fmla="*/ 107 w 107"/>
                <a:gd name="T21" fmla="*/ 13 h 52"/>
                <a:gd name="T22" fmla="*/ 107 w 107"/>
                <a:gd name="T23" fmla="*/ 21 h 52"/>
                <a:gd name="T24" fmla="*/ 107 w 107"/>
                <a:gd name="T25" fmla="*/ 21 h 52"/>
                <a:gd name="T26" fmla="*/ 101 w 107"/>
                <a:gd name="T27" fmla="*/ 21 h 52"/>
                <a:gd name="T28" fmla="*/ 94 w 107"/>
                <a:gd name="T29" fmla="*/ 23 h 52"/>
                <a:gd name="T30" fmla="*/ 89 w 107"/>
                <a:gd name="T31" fmla="*/ 21 h 52"/>
                <a:gd name="T32" fmla="*/ 86 w 107"/>
                <a:gd name="T33" fmla="*/ 20 h 52"/>
                <a:gd name="T34" fmla="*/ 83 w 107"/>
                <a:gd name="T35" fmla="*/ 17 h 52"/>
                <a:gd name="T36" fmla="*/ 83 w 107"/>
                <a:gd name="T37" fmla="*/ 17 h 52"/>
                <a:gd name="T38" fmla="*/ 79 w 107"/>
                <a:gd name="T39" fmla="*/ 16 h 52"/>
                <a:gd name="T40" fmla="*/ 73 w 107"/>
                <a:gd name="T41" fmla="*/ 16 h 52"/>
                <a:gd name="T42" fmla="*/ 60 w 107"/>
                <a:gd name="T43" fmla="*/ 14 h 52"/>
                <a:gd name="T44" fmla="*/ 60 w 107"/>
                <a:gd name="T45" fmla="*/ 14 h 52"/>
                <a:gd name="T46" fmla="*/ 68 w 107"/>
                <a:gd name="T47" fmla="*/ 24 h 52"/>
                <a:gd name="T48" fmla="*/ 68 w 107"/>
                <a:gd name="T49" fmla="*/ 24 h 52"/>
                <a:gd name="T50" fmla="*/ 36 w 107"/>
                <a:gd name="T51" fmla="*/ 46 h 52"/>
                <a:gd name="T52" fmla="*/ 36 w 107"/>
                <a:gd name="T53" fmla="*/ 46 h 52"/>
                <a:gd name="T54" fmla="*/ 29 w 107"/>
                <a:gd name="T55" fmla="*/ 50 h 52"/>
                <a:gd name="T56" fmla="*/ 21 w 107"/>
                <a:gd name="T57" fmla="*/ 52 h 52"/>
                <a:gd name="T58" fmla="*/ 14 w 107"/>
                <a:gd name="T59" fmla="*/ 52 h 52"/>
                <a:gd name="T60" fmla="*/ 6 w 107"/>
                <a:gd name="T61" fmla="*/ 49 h 52"/>
                <a:gd name="T62" fmla="*/ 6 w 107"/>
                <a:gd name="T63" fmla="*/ 49 h 52"/>
                <a:gd name="T64" fmla="*/ 3 w 107"/>
                <a:gd name="T65" fmla="*/ 48 h 52"/>
                <a:gd name="T66" fmla="*/ 0 w 107"/>
                <a:gd name="T67" fmla="*/ 45 h 52"/>
                <a:gd name="T68" fmla="*/ 0 w 107"/>
                <a:gd name="T69" fmla="*/ 42 h 52"/>
                <a:gd name="T70" fmla="*/ 3 w 107"/>
                <a:gd name="T71" fmla="*/ 39 h 52"/>
                <a:gd name="T72" fmla="*/ 3 w 107"/>
                <a:gd name="T73" fmla="*/ 39 h 52"/>
                <a:gd name="T74" fmla="*/ 14 w 107"/>
                <a:gd name="T75" fmla="*/ 45 h 52"/>
                <a:gd name="T76" fmla="*/ 14 w 107"/>
                <a:gd name="T77" fmla="*/ 45 h 52"/>
                <a:gd name="T78" fmla="*/ 17 w 107"/>
                <a:gd name="T79" fmla="*/ 39 h 52"/>
                <a:gd name="T80" fmla="*/ 19 w 107"/>
                <a:gd name="T81" fmla="*/ 34 h 52"/>
                <a:gd name="T82" fmla="*/ 24 w 107"/>
                <a:gd name="T83" fmla="*/ 31 h 52"/>
                <a:gd name="T84" fmla="*/ 29 w 107"/>
                <a:gd name="T85" fmla="*/ 30 h 52"/>
                <a:gd name="T86" fmla="*/ 39 w 107"/>
                <a:gd name="T87" fmla="*/ 27 h 52"/>
                <a:gd name="T88" fmla="*/ 51 w 107"/>
                <a:gd name="T89" fmla="*/ 27 h 52"/>
                <a:gd name="T90" fmla="*/ 51 w 107"/>
                <a:gd name="T91" fmla="*/ 27 h 52"/>
                <a:gd name="T92" fmla="*/ 54 w 107"/>
                <a:gd name="T93" fmla="*/ 21 h 52"/>
                <a:gd name="T94" fmla="*/ 55 w 107"/>
                <a:gd name="T95" fmla="*/ 14 h 52"/>
                <a:gd name="T96" fmla="*/ 55 w 107"/>
                <a:gd name="T97" fmla="*/ 9 h 52"/>
                <a:gd name="T98" fmla="*/ 51 w 107"/>
                <a:gd name="T99" fmla="*/ 2 h 52"/>
                <a:gd name="T100" fmla="*/ 51 w 10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52">
                  <a:moveTo>
                    <a:pt x="51" y="2"/>
                  </a:moveTo>
                  <a:lnTo>
                    <a:pt x="51" y="2"/>
                  </a:lnTo>
                  <a:lnTo>
                    <a:pt x="64" y="0"/>
                  </a:lnTo>
                  <a:lnTo>
                    <a:pt x="72" y="2"/>
                  </a:lnTo>
                  <a:lnTo>
                    <a:pt x="80" y="6"/>
                  </a:lnTo>
                  <a:lnTo>
                    <a:pt x="89" y="12"/>
                  </a:lnTo>
                  <a:lnTo>
                    <a:pt x="89" y="12"/>
                  </a:lnTo>
                  <a:lnTo>
                    <a:pt x="94" y="10"/>
                  </a:lnTo>
                  <a:lnTo>
                    <a:pt x="98" y="9"/>
                  </a:lnTo>
                  <a:lnTo>
                    <a:pt x="107" y="13"/>
                  </a:lnTo>
                  <a:lnTo>
                    <a:pt x="107" y="13"/>
                  </a:lnTo>
                  <a:lnTo>
                    <a:pt x="107" y="21"/>
                  </a:lnTo>
                  <a:lnTo>
                    <a:pt x="107" y="21"/>
                  </a:lnTo>
                  <a:lnTo>
                    <a:pt x="101" y="21"/>
                  </a:lnTo>
                  <a:lnTo>
                    <a:pt x="94" y="23"/>
                  </a:lnTo>
                  <a:lnTo>
                    <a:pt x="89" y="21"/>
                  </a:lnTo>
                  <a:lnTo>
                    <a:pt x="86" y="20"/>
                  </a:lnTo>
                  <a:lnTo>
                    <a:pt x="83" y="17"/>
                  </a:lnTo>
                  <a:lnTo>
                    <a:pt x="83" y="17"/>
                  </a:lnTo>
                  <a:lnTo>
                    <a:pt x="79" y="16"/>
                  </a:lnTo>
                  <a:lnTo>
                    <a:pt x="73" y="16"/>
                  </a:lnTo>
                  <a:lnTo>
                    <a:pt x="60" y="14"/>
                  </a:lnTo>
                  <a:lnTo>
                    <a:pt x="60" y="14"/>
                  </a:lnTo>
                  <a:lnTo>
                    <a:pt x="68" y="24"/>
                  </a:lnTo>
                  <a:lnTo>
                    <a:pt x="68" y="24"/>
                  </a:lnTo>
                  <a:lnTo>
                    <a:pt x="36" y="46"/>
                  </a:lnTo>
                  <a:lnTo>
                    <a:pt x="36" y="46"/>
                  </a:lnTo>
                  <a:lnTo>
                    <a:pt x="29" y="50"/>
                  </a:lnTo>
                  <a:lnTo>
                    <a:pt x="21" y="52"/>
                  </a:lnTo>
                  <a:lnTo>
                    <a:pt x="14" y="52"/>
                  </a:lnTo>
                  <a:lnTo>
                    <a:pt x="6" y="49"/>
                  </a:lnTo>
                  <a:lnTo>
                    <a:pt x="6" y="49"/>
                  </a:lnTo>
                  <a:lnTo>
                    <a:pt x="3" y="48"/>
                  </a:lnTo>
                  <a:lnTo>
                    <a:pt x="0" y="45"/>
                  </a:lnTo>
                  <a:lnTo>
                    <a:pt x="0" y="42"/>
                  </a:lnTo>
                  <a:lnTo>
                    <a:pt x="3" y="39"/>
                  </a:lnTo>
                  <a:lnTo>
                    <a:pt x="3" y="39"/>
                  </a:lnTo>
                  <a:lnTo>
                    <a:pt x="14" y="45"/>
                  </a:lnTo>
                  <a:lnTo>
                    <a:pt x="14" y="45"/>
                  </a:lnTo>
                  <a:lnTo>
                    <a:pt x="17" y="39"/>
                  </a:lnTo>
                  <a:lnTo>
                    <a:pt x="19" y="34"/>
                  </a:lnTo>
                  <a:lnTo>
                    <a:pt x="24" y="31"/>
                  </a:lnTo>
                  <a:lnTo>
                    <a:pt x="29" y="30"/>
                  </a:lnTo>
                  <a:lnTo>
                    <a:pt x="39" y="27"/>
                  </a:lnTo>
                  <a:lnTo>
                    <a:pt x="51" y="27"/>
                  </a:lnTo>
                  <a:lnTo>
                    <a:pt x="51" y="27"/>
                  </a:lnTo>
                  <a:lnTo>
                    <a:pt x="54" y="21"/>
                  </a:lnTo>
                  <a:lnTo>
                    <a:pt x="55" y="14"/>
                  </a:lnTo>
                  <a:lnTo>
                    <a:pt x="55" y="9"/>
                  </a:lnTo>
                  <a:lnTo>
                    <a:pt x="51" y="2"/>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11"/>
            <p:cNvSpPr>
              <a:spLocks/>
            </p:cNvSpPr>
            <p:nvPr/>
          </p:nvSpPr>
          <p:spPr bwMode="auto">
            <a:xfrm>
              <a:off x="1162034" y="2249549"/>
              <a:ext cx="66675" cy="20638"/>
            </a:xfrm>
            <a:custGeom>
              <a:avLst/>
              <a:gdLst>
                <a:gd name="T0" fmla="*/ 127 w 127"/>
                <a:gd name="T1" fmla="*/ 19 h 38"/>
                <a:gd name="T2" fmla="*/ 127 w 127"/>
                <a:gd name="T3" fmla="*/ 19 h 38"/>
                <a:gd name="T4" fmla="*/ 91 w 127"/>
                <a:gd name="T5" fmla="*/ 23 h 38"/>
                <a:gd name="T6" fmla="*/ 91 w 127"/>
                <a:gd name="T7" fmla="*/ 23 h 38"/>
                <a:gd name="T8" fmla="*/ 82 w 127"/>
                <a:gd name="T9" fmla="*/ 27 h 38"/>
                <a:gd name="T10" fmla="*/ 82 w 127"/>
                <a:gd name="T11" fmla="*/ 27 h 38"/>
                <a:gd name="T12" fmla="*/ 68 w 127"/>
                <a:gd name="T13" fmla="*/ 31 h 38"/>
                <a:gd name="T14" fmla="*/ 68 w 127"/>
                <a:gd name="T15" fmla="*/ 31 h 38"/>
                <a:gd name="T16" fmla="*/ 54 w 127"/>
                <a:gd name="T17" fmla="*/ 38 h 38"/>
                <a:gd name="T18" fmla="*/ 54 w 127"/>
                <a:gd name="T19" fmla="*/ 38 h 38"/>
                <a:gd name="T20" fmla="*/ 44 w 127"/>
                <a:gd name="T21" fmla="*/ 31 h 38"/>
                <a:gd name="T22" fmla="*/ 44 w 127"/>
                <a:gd name="T23" fmla="*/ 31 h 38"/>
                <a:gd name="T24" fmla="*/ 32 w 127"/>
                <a:gd name="T25" fmla="*/ 36 h 38"/>
                <a:gd name="T26" fmla="*/ 32 w 127"/>
                <a:gd name="T27" fmla="*/ 36 h 38"/>
                <a:gd name="T28" fmla="*/ 32 w 127"/>
                <a:gd name="T29" fmla="*/ 31 h 38"/>
                <a:gd name="T30" fmla="*/ 32 w 127"/>
                <a:gd name="T31" fmla="*/ 30 h 38"/>
                <a:gd name="T32" fmla="*/ 34 w 127"/>
                <a:gd name="T33" fmla="*/ 27 h 38"/>
                <a:gd name="T34" fmla="*/ 37 w 127"/>
                <a:gd name="T35" fmla="*/ 26 h 38"/>
                <a:gd name="T36" fmla="*/ 37 w 127"/>
                <a:gd name="T37" fmla="*/ 26 h 38"/>
                <a:gd name="T38" fmla="*/ 43 w 127"/>
                <a:gd name="T39" fmla="*/ 23 h 38"/>
                <a:gd name="T40" fmla="*/ 44 w 127"/>
                <a:gd name="T41" fmla="*/ 22 h 38"/>
                <a:gd name="T42" fmla="*/ 43 w 127"/>
                <a:gd name="T43" fmla="*/ 19 h 38"/>
                <a:gd name="T44" fmla="*/ 40 w 127"/>
                <a:gd name="T45" fmla="*/ 15 h 38"/>
                <a:gd name="T46" fmla="*/ 40 w 127"/>
                <a:gd name="T47" fmla="*/ 15 h 38"/>
                <a:gd name="T48" fmla="*/ 0 w 127"/>
                <a:gd name="T49" fmla="*/ 36 h 38"/>
                <a:gd name="T50" fmla="*/ 0 w 127"/>
                <a:gd name="T51" fmla="*/ 36 h 38"/>
                <a:gd name="T52" fmla="*/ 1 w 127"/>
                <a:gd name="T53" fmla="*/ 16 h 38"/>
                <a:gd name="T54" fmla="*/ 1 w 127"/>
                <a:gd name="T55" fmla="*/ 16 h 38"/>
                <a:gd name="T56" fmla="*/ 23 w 127"/>
                <a:gd name="T57" fmla="*/ 9 h 38"/>
                <a:gd name="T58" fmla="*/ 23 w 127"/>
                <a:gd name="T59" fmla="*/ 9 h 38"/>
                <a:gd name="T60" fmla="*/ 22 w 127"/>
                <a:gd name="T61" fmla="*/ 1 h 38"/>
                <a:gd name="T62" fmla="*/ 22 w 127"/>
                <a:gd name="T63" fmla="*/ 1 h 38"/>
                <a:gd name="T64" fmla="*/ 25 w 127"/>
                <a:gd name="T65" fmla="*/ 0 h 38"/>
                <a:gd name="T66" fmla="*/ 26 w 127"/>
                <a:gd name="T67" fmla="*/ 0 h 38"/>
                <a:gd name="T68" fmla="*/ 26 w 127"/>
                <a:gd name="T69" fmla="*/ 0 h 38"/>
                <a:gd name="T70" fmla="*/ 40 w 127"/>
                <a:gd name="T71" fmla="*/ 8 h 38"/>
                <a:gd name="T72" fmla="*/ 40 w 127"/>
                <a:gd name="T73" fmla="*/ 8 h 38"/>
                <a:gd name="T74" fmla="*/ 47 w 127"/>
                <a:gd name="T75" fmla="*/ 2 h 38"/>
                <a:gd name="T76" fmla="*/ 47 w 127"/>
                <a:gd name="T77" fmla="*/ 2 h 38"/>
                <a:gd name="T78" fmla="*/ 48 w 127"/>
                <a:gd name="T79" fmla="*/ 6 h 38"/>
                <a:gd name="T80" fmla="*/ 48 w 127"/>
                <a:gd name="T81" fmla="*/ 6 h 38"/>
                <a:gd name="T82" fmla="*/ 55 w 127"/>
                <a:gd name="T83" fmla="*/ 20 h 38"/>
                <a:gd name="T84" fmla="*/ 55 w 127"/>
                <a:gd name="T85" fmla="*/ 20 h 38"/>
                <a:gd name="T86" fmla="*/ 58 w 127"/>
                <a:gd name="T87" fmla="*/ 23 h 38"/>
                <a:gd name="T88" fmla="*/ 62 w 127"/>
                <a:gd name="T89" fmla="*/ 26 h 38"/>
                <a:gd name="T90" fmla="*/ 66 w 127"/>
                <a:gd name="T91" fmla="*/ 26 h 38"/>
                <a:gd name="T92" fmla="*/ 70 w 127"/>
                <a:gd name="T93" fmla="*/ 24 h 38"/>
                <a:gd name="T94" fmla="*/ 70 w 127"/>
                <a:gd name="T95" fmla="*/ 24 h 38"/>
                <a:gd name="T96" fmla="*/ 76 w 127"/>
                <a:gd name="T97" fmla="*/ 22 h 38"/>
                <a:gd name="T98" fmla="*/ 80 w 127"/>
                <a:gd name="T99" fmla="*/ 22 h 38"/>
                <a:gd name="T100" fmla="*/ 90 w 127"/>
                <a:gd name="T101" fmla="*/ 19 h 38"/>
                <a:gd name="T102" fmla="*/ 90 w 127"/>
                <a:gd name="T103" fmla="*/ 19 h 38"/>
                <a:gd name="T104" fmla="*/ 106 w 127"/>
                <a:gd name="T105" fmla="*/ 15 h 38"/>
                <a:gd name="T106" fmla="*/ 106 w 127"/>
                <a:gd name="T107" fmla="*/ 15 h 38"/>
                <a:gd name="T108" fmla="*/ 112 w 127"/>
                <a:gd name="T109" fmla="*/ 13 h 38"/>
                <a:gd name="T110" fmla="*/ 118 w 127"/>
                <a:gd name="T111" fmla="*/ 13 h 38"/>
                <a:gd name="T112" fmla="*/ 122 w 127"/>
                <a:gd name="T113" fmla="*/ 13 h 38"/>
                <a:gd name="T114" fmla="*/ 127 w 127"/>
                <a:gd name="T115" fmla="*/ 16 h 38"/>
                <a:gd name="T116" fmla="*/ 127 w 127"/>
                <a:gd name="T117" fmla="*/ 16 h 38"/>
                <a:gd name="T118" fmla="*/ 127 w 127"/>
                <a:gd name="T119" fmla="*/ 19 h 38"/>
                <a:gd name="T120" fmla="*/ 127 w 127"/>
                <a:gd name="T12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38">
                  <a:moveTo>
                    <a:pt x="127" y="19"/>
                  </a:moveTo>
                  <a:lnTo>
                    <a:pt x="127" y="19"/>
                  </a:lnTo>
                  <a:lnTo>
                    <a:pt x="91" y="23"/>
                  </a:lnTo>
                  <a:lnTo>
                    <a:pt x="91" y="23"/>
                  </a:lnTo>
                  <a:lnTo>
                    <a:pt x="82" y="27"/>
                  </a:lnTo>
                  <a:lnTo>
                    <a:pt x="82" y="27"/>
                  </a:lnTo>
                  <a:lnTo>
                    <a:pt x="68" y="31"/>
                  </a:lnTo>
                  <a:lnTo>
                    <a:pt x="68" y="31"/>
                  </a:lnTo>
                  <a:lnTo>
                    <a:pt x="54" y="38"/>
                  </a:lnTo>
                  <a:lnTo>
                    <a:pt x="54" y="38"/>
                  </a:lnTo>
                  <a:lnTo>
                    <a:pt x="44" y="31"/>
                  </a:lnTo>
                  <a:lnTo>
                    <a:pt x="44" y="31"/>
                  </a:lnTo>
                  <a:lnTo>
                    <a:pt x="32" y="36"/>
                  </a:lnTo>
                  <a:lnTo>
                    <a:pt x="32" y="36"/>
                  </a:lnTo>
                  <a:lnTo>
                    <a:pt x="32" y="31"/>
                  </a:lnTo>
                  <a:lnTo>
                    <a:pt x="32" y="30"/>
                  </a:lnTo>
                  <a:lnTo>
                    <a:pt x="34" y="27"/>
                  </a:lnTo>
                  <a:lnTo>
                    <a:pt x="37" y="26"/>
                  </a:lnTo>
                  <a:lnTo>
                    <a:pt x="37" y="26"/>
                  </a:lnTo>
                  <a:lnTo>
                    <a:pt x="43" y="23"/>
                  </a:lnTo>
                  <a:lnTo>
                    <a:pt x="44" y="22"/>
                  </a:lnTo>
                  <a:lnTo>
                    <a:pt x="43" y="19"/>
                  </a:lnTo>
                  <a:lnTo>
                    <a:pt x="40" y="15"/>
                  </a:lnTo>
                  <a:lnTo>
                    <a:pt x="40" y="15"/>
                  </a:lnTo>
                  <a:lnTo>
                    <a:pt x="0" y="36"/>
                  </a:lnTo>
                  <a:lnTo>
                    <a:pt x="0" y="36"/>
                  </a:lnTo>
                  <a:lnTo>
                    <a:pt x="1" y="16"/>
                  </a:lnTo>
                  <a:lnTo>
                    <a:pt x="1" y="16"/>
                  </a:lnTo>
                  <a:lnTo>
                    <a:pt x="23" y="9"/>
                  </a:lnTo>
                  <a:lnTo>
                    <a:pt x="23" y="9"/>
                  </a:lnTo>
                  <a:lnTo>
                    <a:pt x="22" y="1"/>
                  </a:lnTo>
                  <a:lnTo>
                    <a:pt x="22" y="1"/>
                  </a:lnTo>
                  <a:lnTo>
                    <a:pt x="25" y="0"/>
                  </a:lnTo>
                  <a:lnTo>
                    <a:pt x="26" y="0"/>
                  </a:lnTo>
                  <a:lnTo>
                    <a:pt x="26" y="0"/>
                  </a:lnTo>
                  <a:lnTo>
                    <a:pt x="40" y="8"/>
                  </a:lnTo>
                  <a:lnTo>
                    <a:pt x="40" y="8"/>
                  </a:lnTo>
                  <a:lnTo>
                    <a:pt x="47" y="2"/>
                  </a:lnTo>
                  <a:lnTo>
                    <a:pt x="47" y="2"/>
                  </a:lnTo>
                  <a:lnTo>
                    <a:pt x="48" y="6"/>
                  </a:lnTo>
                  <a:lnTo>
                    <a:pt x="48" y="6"/>
                  </a:lnTo>
                  <a:lnTo>
                    <a:pt x="55" y="20"/>
                  </a:lnTo>
                  <a:lnTo>
                    <a:pt x="55" y="20"/>
                  </a:lnTo>
                  <a:lnTo>
                    <a:pt x="58" y="23"/>
                  </a:lnTo>
                  <a:lnTo>
                    <a:pt x="62" y="26"/>
                  </a:lnTo>
                  <a:lnTo>
                    <a:pt x="66" y="26"/>
                  </a:lnTo>
                  <a:lnTo>
                    <a:pt x="70" y="24"/>
                  </a:lnTo>
                  <a:lnTo>
                    <a:pt x="70" y="24"/>
                  </a:lnTo>
                  <a:lnTo>
                    <a:pt x="76" y="22"/>
                  </a:lnTo>
                  <a:lnTo>
                    <a:pt x="80" y="22"/>
                  </a:lnTo>
                  <a:lnTo>
                    <a:pt x="90" y="19"/>
                  </a:lnTo>
                  <a:lnTo>
                    <a:pt x="90" y="19"/>
                  </a:lnTo>
                  <a:lnTo>
                    <a:pt x="106" y="15"/>
                  </a:lnTo>
                  <a:lnTo>
                    <a:pt x="106" y="15"/>
                  </a:lnTo>
                  <a:lnTo>
                    <a:pt x="112" y="13"/>
                  </a:lnTo>
                  <a:lnTo>
                    <a:pt x="118" y="13"/>
                  </a:lnTo>
                  <a:lnTo>
                    <a:pt x="122" y="13"/>
                  </a:lnTo>
                  <a:lnTo>
                    <a:pt x="127" y="16"/>
                  </a:lnTo>
                  <a:lnTo>
                    <a:pt x="127" y="16"/>
                  </a:lnTo>
                  <a:lnTo>
                    <a:pt x="127" y="19"/>
                  </a:lnTo>
                  <a:lnTo>
                    <a:pt x="1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12"/>
            <p:cNvSpPr>
              <a:spLocks/>
            </p:cNvSpPr>
            <p:nvPr/>
          </p:nvSpPr>
          <p:spPr bwMode="auto">
            <a:xfrm>
              <a:off x="936609" y="2330512"/>
              <a:ext cx="31750" cy="14288"/>
            </a:xfrm>
            <a:custGeom>
              <a:avLst/>
              <a:gdLst>
                <a:gd name="T0" fmla="*/ 39 w 61"/>
                <a:gd name="T1" fmla="*/ 1 h 28"/>
                <a:gd name="T2" fmla="*/ 39 w 61"/>
                <a:gd name="T3" fmla="*/ 1 h 28"/>
                <a:gd name="T4" fmla="*/ 43 w 61"/>
                <a:gd name="T5" fmla="*/ 3 h 28"/>
                <a:gd name="T6" fmla="*/ 45 w 61"/>
                <a:gd name="T7" fmla="*/ 4 h 28"/>
                <a:gd name="T8" fmla="*/ 50 w 61"/>
                <a:gd name="T9" fmla="*/ 10 h 28"/>
                <a:gd name="T10" fmla="*/ 54 w 61"/>
                <a:gd name="T11" fmla="*/ 15 h 28"/>
                <a:gd name="T12" fmla="*/ 57 w 61"/>
                <a:gd name="T13" fmla="*/ 18 h 28"/>
                <a:gd name="T14" fmla="*/ 61 w 61"/>
                <a:gd name="T15" fmla="*/ 18 h 28"/>
                <a:gd name="T16" fmla="*/ 61 w 61"/>
                <a:gd name="T17" fmla="*/ 18 h 28"/>
                <a:gd name="T18" fmla="*/ 52 w 61"/>
                <a:gd name="T19" fmla="*/ 22 h 28"/>
                <a:gd name="T20" fmla="*/ 43 w 61"/>
                <a:gd name="T21" fmla="*/ 26 h 28"/>
                <a:gd name="T22" fmla="*/ 34 w 61"/>
                <a:gd name="T23" fmla="*/ 28 h 28"/>
                <a:gd name="T24" fmla="*/ 25 w 61"/>
                <a:gd name="T25" fmla="*/ 28 h 28"/>
                <a:gd name="T26" fmla="*/ 25 w 61"/>
                <a:gd name="T27" fmla="*/ 28 h 28"/>
                <a:gd name="T28" fmla="*/ 18 w 61"/>
                <a:gd name="T29" fmla="*/ 28 h 28"/>
                <a:gd name="T30" fmla="*/ 18 w 61"/>
                <a:gd name="T31" fmla="*/ 28 h 28"/>
                <a:gd name="T32" fmla="*/ 12 w 61"/>
                <a:gd name="T33" fmla="*/ 28 h 28"/>
                <a:gd name="T34" fmla="*/ 9 w 61"/>
                <a:gd name="T35" fmla="*/ 26 h 28"/>
                <a:gd name="T36" fmla="*/ 9 w 61"/>
                <a:gd name="T37" fmla="*/ 23 h 28"/>
                <a:gd name="T38" fmla="*/ 9 w 61"/>
                <a:gd name="T39" fmla="*/ 23 h 28"/>
                <a:gd name="T40" fmla="*/ 8 w 61"/>
                <a:gd name="T41" fmla="*/ 21 h 28"/>
                <a:gd name="T42" fmla="*/ 8 w 61"/>
                <a:gd name="T43" fmla="*/ 21 h 28"/>
                <a:gd name="T44" fmla="*/ 4 w 61"/>
                <a:gd name="T45" fmla="*/ 19 h 28"/>
                <a:gd name="T46" fmla="*/ 1 w 61"/>
                <a:gd name="T47" fmla="*/ 16 h 28"/>
                <a:gd name="T48" fmla="*/ 0 w 61"/>
                <a:gd name="T49" fmla="*/ 14 h 28"/>
                <a:gd name="T50" fmla="*/ 1 w 61"/>
                <a:gd name="T51" fmla="*/ 10 h 28"/>
                <a:gd name="T52" fmla="*/ 1 w 61"/>
                <a:gd name="T53" fmla="*/ 10 h 28"/>
                <a:gd name="T54" fmla="*/ 4 w 61"/>
                <a:gd name="T55" fmla="*/ 5 h 28"/>
                <a:gd name="T56" fmla="*/ 7 w 61"/>
                <a:gd name="T57" fmla="*/ 3 h 28"/>
                <a:gd name="T58" fmla="*/ 12 w 61"/>
                <a:gd name="T59" fmla="*/ 0 h 28"/>
                <a:gd name="T60" fmla="*/ 18 w 61"/>
                <a:gd name="T61" fmla="*/ 0 h 28"/>
                <a:gd name="T62" fmla="*/ 18 w 61"/>
                <a:gd name="T63" fmla="*/ 0 h 28"/>
                <a:gd name="T64" fmla="*/ 27 w 61"/>
                <a:gd name="T65" fmla="*/ 0 h 28"/>
                <a:gd name="T66" fmla="*/ 27 w 61"/>
                <a:gd name="T67" fmla="*/ 0 h 28"/>
                <a:gd name="T68" fmla="*/ 25 w 61"/>
                <a:gd name="T69" fmla="*/ 10 h 28"/>
                <a:gd name="T70" fmla="*/ 25 w 61"/>
                <a:gd name="T71" fmla="*/ 10 h 28"/>
                <a:gd name="T72" fmla="*/ 30 w 61"/>
                <a:gd name="T73" fmla="*/ 11 h 28"/>
                <a:gd name="T74" fmla="*/ 33 w 61"/>
                <a:gd name="T75" fmla="*/ 11 h 28"/>
                <a:gd name="T76" fmla="*/ 36 w 61"/>
                <a:gd name="T77" fmla="*/ 8 h 28"/>
                <a:gd name="T78" fmla="*/ 39 w 61"/>
                <a:gd name="T79" fmla="*/ 1 h 28"/>
                <a:gd name="T80" fmla="*/ 39 w 61"/>
                <a:gd name="T8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8">
                  <a:moveTo>
                    <a:pt x="39" y="1"/>
                  </a:moveTo>
                  <a:lnTo>
                    <a:pt x="39" y="1"/>
                  </a:lnTo>
                  <a:lnTo>
                    <a:pt x="43" y="3"/>
                  </a:lnTo>
                  <a:lnTo>
                    <a:pt x="45" y="4"/>
                  </a:lnTo>
                  <a:lnTo>
                    <a:pt x="50" y="10"/>
                  </a:lnTo>
                  <a:lnTo>
                    <a:pt x="54" y="15"/>
                  </a:lnTo>
                  <a:lnTo>
                    <a:pt x="57" y="18"/>
                  </a:lnTo>
                  <a:lnTo>
                    <a:pt x="61" y="18"/>
                  </a:lnTo>
                  <a:lnTo>
                    <a:pt x="61" y="18"/>
                  </a:lnTo>
                  <a:lnTo>
                    <a:pt x="52" y="22"/>
                  </a:lnTo>
                  <a:lnTo>
                    <a:pt x="43" y="26"/>
                  </a:lnTo>
                  <a:lnTo>
                    <a:pt x="34" y="28"/>
                  </a:lnTo>
                  <a:lnTo>
                    <a:pt x="25" y="28"/>
                  </a:lnTo>
                  <a:lnTo>
                    <a:pt x="25" y="28"/>
                  </a:lnTo>
                  <a:lnTo>
                    <a:pt x="18" y="28"/>
                  </a:lnTo>
                  <a:lnTo>
                    <a:pt x="18" y="28"/>
                  </a:lnTo>
                  <a:lnTo>
                    <a:pt x="12" y="28"/>
                  </a:lnTo>
                  <a:lnTo>
                    <a:pt x="9" y="26"/>
                  </a:lnTo>
                  <a:lnTo>
                    <a:pt x="9" y="23"/>
                  </a:lnTo>
                  <a:lnTo>
                    <a:pt x="9" y="23"/>
                  </a:lnTo>
                  <a:lnTo>
                    <a:pt x="8" y="21"/>
                  </a:lnTo>
                  <a:lnTo>
                    <a:pt x="8" y="21"/>
                  </a:lnTo>
                  <a:lnTo>
                    <a:pt x="4" y="19"/>
                  </a:lnTo>
                  <a:lnTo>
                    <a:pt x="1" y="16"/>
                  </a:lnTo>
                  <a:lnTo>
                    <a:pt x="0" y="14"/>
                  </a:lnTo>
                  <a:lnTo>
                    <a:pt x="1" y="10"/>
                  </a:lnTo>
                  <a:lnTo>
                    <a:pt x="1" y="10"/>
                  </a:lnTo>
                  <a:lnTo>
                    <a:pt x="4" y="5"/>
                  </a:lnTo>
                  <a:lnTo>
                    <a:pt x="7" y="3"/>
                  </a:lnTo>
                  <a:lnTo>
                    <a:pt x="12" y="0"/>
                  </a:lnTo>
                  <a:lnTo>
                    <a:pt x="18" y="0"/>
                  </a:lnTo>
                  <a:lnTo>
                    <a:pt x="18" y="0"/>
                  </a:lnTo>
                  <a:lnTo>
                    <a:pt x="27" y="0"/>
                  </a:lnTo>
                  <a:lnTo>
                    <a:pt x="27" y="0"/>
                  </a:lnTo>
                  <a:lnTo>
                    <a:pt x="25" y="10"/>
                  </a:lnTo>
                  <a:lnTo>
                    <a:pt x="25" y="10"/>
                  </a:lnTo>
                  <a:lnTo>
                    <a:pt x="30" y="11"/>
                  </a:lnTo>
                  <a:lnTo>
                    <a:pt x="33" y="11"/>
                  </a:lnTo>
                  <a:lnTo>
                    <a:pt x="36" y="8"/>
                  </a:lnTo>
                  <a:lnTo>
                    <a:pt x="39" y="1"/>
                  </a:lnTo>
                  <a:lnTo>
                    <a:pt x="3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913"/>
            <p:cNvSpPr>
              <a:spLocks/>
            </p:cNvSpPr>
            <p:nvPr/>
          </p:nvSpPr>
          <p:spPr bwMode="auto">
            <a:xfrm>
              <a:off x="1046147" y="2060637"/>
              <a:ext cx="34925" cy="30163"/>
            </a:xfrm>
            <a:custGeom>
              <a:avLst/>
              <a:gdLst>
                <a:gd name="T0" fmla="*/ 0 w 66"/>
                <a:gd name="T1" fmla="*/ 22 h 56"/>
                <a:gd name="T2" fmla="*/ 0 w 66"/>
                <a:gd name="T3" fmla="*/ 22 h 56"/>
                <a:gd name="T4" fmla="*/ 0 w 66"/>
                <a:gd name="T5" fmla="*/ 11 h 56"/>
                <a:gd name="T6" fmla="*/ 2 w 66"/>
                <a:gd name="T7" fmla="*/ 8 h 56"/>
                <a:gd name="T8" fmla="*/ 5 w 66"/>
                <a:gd name="T9" fmla="*/ 4 h 56"/>
                <a:gd name="T10" fmla="*/ 9 w 66"/>
                <a:gd name="T11" fmla="*/ 2 h 56"/>
                <a:gd name="T12" fmla="*/ 13 w 66"/>
                <a:gd name="T13" fmla="*/ 1 h 56"/>
                <a:gd name="T14" fmla="*/ 27 w 66"/>
                <a:gd name="T15" fmla="*/ 0 h 56"/>
                <a:gd name="T16" fmla="*/ 27 w 66"/>
                <a:gd name="T17" fmla="*/ 0 h 56"/>
                <a:gd name="T18" fmla="*/ 23 w 66"/>
                <a:gd name="T19" fmla="*/ 5 h 56"/>
                <a:gd name="T20" fmla="*/ 21 w 66"/>
                <a:gd name="T21" fmla="*/ 8 h 56"/>
                <a:gd name="T22" fmla="*/ 18 w 66"/>
                <a:gd name="T23" fmla="*/ 9 h 56"/>
                <a:gd name="T24" fmla="*/ 18 w 66"/>
                <a:gd name="T25" fmla="*/ 9 h 56"/>
                <a:gd name="T26" fmla="*/ 14 w 66"/>
                <a:gd name="T27" fmla="*/ 12 h 56"/>
                <a:gd name="T28" fmla="*/ 13 w 66"/>
                <a:gd name="T29" fmla="*/ 15 h 56"/>
                <a:gd name="T30" fmla="*/ 14 w 66"/>
                <a:gd name="T31" fmla="*/ 19 h 56"/>
                <a:gd name="T32" fmla="*/ 14 w 66"/>
                <a:gd name="T33" fmla="*/ 19 h 56"/>
                <a:gd name="T34" fmla="*/ 18 w 66"/>
                <a:gd name="T35" fmla="*/ 19 h 56"/>
                <a:gd name="T36" fmla="*/ 23 w 66"/>
                <a:gd name="T37" fmla="*/ 20 h 56"/>
                <a:gd name="T38" fmla="*/ 30 w 66"/>
                <a:gd name="T39" fmla="*/ 25 h 56"/>
                <a:gd name="T40" fmla="*/ 30 w 66"/>
                <a:gd name="T41" fmla="*/ 25 h 56"/>
                <a:gd name="T42" fmla="*/ 36 w 66"/>
                <a:gd name="T43" fmla="*/ 30 h 56"/>
                <a:gd name="T44" fmla="*/ 39 w 66"/>
                <a:gd name="T45" fmla="*/ 33 h 56"/>
                <a:gd name="T46" fmla="*/ 41 w 66"/>
                <a:gd name="T47" fmla="*/ 38 h 56"/>
                <a:gd name="T48" fmla="*/ 41 w 66"/>
                <a:gd name="T49" fmla="*/ 38 h 56"/>
                <a:gd name="T50" fmla="*/ 46 w 66"/>
                <a:gd name="T51" fmla="*/ 36 h 56"/>
                <a:gd name="T52" fmla="*/ 52 w 66"/>
                <a:gd name="T53" fmla="*/ 36 h 56"/>
                <a:gd name="T54" fmla="*/ 57 w 66"/>
                <a:gd name="T55" fmla="*/ 36 h 56"/>
                <a:gd name="T56" fmla="*/ 61 w 66"/>
                <a:gd name="T57" fmla="*/ 38 h 56"/>
                <a:gd name="T58" fmla="*/ 61 w 66"/>
                <a:gd name="T59" fmla="*/ 38 h 56"/>
                <a:gd name="T60" fmla="*/ 64 w 66"/>
                <a:gd name="T61" fmla="*/ 43 h 56"/>
                <a:gd name="T62" fmla="*/ 66 w 66"/>
                <a:gd name="T63" fmla="*/ 48 h 56"/>
                <a:gd name="T64" fmla="*/ 64 w 66"/>
                <a:gd name="T65" fmla="*/ 52 h 56"/>
                <a:gd name="T66" fmla="*/ 60 w 66"/>
                <a:gd name="T67" fmla="*/ 56 h 56"/>
                <a:gd name="T68" fmla="*/ 60 w 66"/>
                <a:gd name="T69" fmla="*/ 56 h 56"/>
                <a:gd name="T70" fmla="*/ 53 w 66"/>
                <a:gd name="T71" fmla="*/ 48 h 56"/>
                <a:gd name="T72" fmla="*/ 43 w 66"/>
                <a:gd name="T73" fmla="*/ 43 h 56"/>
                <a:gd name="T74" fmla="*/ 34 w 66"/>
                <a:gd name="T75" fmla="*/ 38 h 56"/>
                <a:gd name="T76" fmla="*/ 20 w 66"/>
                <a:gd name="T77" fmla="*/ 38 h 56"/>
                <a:gd name="T78" fmla="*/ 20 w 66"/>
                <a:gd name="T79" fmla="*/ 38 h 56"/>
                <a:gd name="T80" fmla="*/ 18 w 66"/>
                <a:gd name="T81" fmla="*/ 26 h 56"/>
                <a:gd name="T82" fmla="*/ 18 w 66"/>
                <a:gd name="T83" fmla="*/ 26 h 56"/>
                <a:gd name="T84" fmla="*/ 0 w 66"/>
                <a:gd name="T85" fmla="*/ 22 h 56"/>
                <a:gd name="T86" fmla="*/ 0 w 66"/>
                <a:gd name="T87"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56">
                  <a:moveTo>
                    <a:pt x="0" y="22"/>
                  </a:moveTo>
                  <a:lnTo>
                    <a:pt x="0" y="22"/>
                  </a:lnTo>
                  <a:lnTo>
                    <a:pt x="0" y="11"/>
                  </a:lnTo>
                  <a:lnTo>
                    <a:pt x="2" y="8"/>
                  </a:lnTo>
                  <a:lnTo>
                    <a:pt x="5" y="4"/>
                  </a:lnTo>
                  <a:lnTo>
                    <a:pt x="9" y="2"/>
                  </a:lnTo>
                  <a:lnTo>
                    <a:pt x="13" y="1"/>
                  </a:lnTo>
                  <a:lnTo>
                    <a:pt x="27" y="0"/>
                  </a:lnTo>
                  <a:lnTo>
                    <a:pt x="27" y="0"/>
                  </a:lnTo>
                  <a:lnTo>
                    <a:pt x="23" y="5"/>
                  </a:lnTo>
                  <a:lnTo>
                    <a:pt x="21" y="8"/>
                  </a:lnTo>
                  <a:lnTo>
                    <a:pt x="18" y="9"/>
                  </a:lnTo>
                  <a:lnTo>
                    <a:pt x="18" y="9"/>
                  </a:lnTo>
                  <a:lnTo>
                    <a:pt x="14" y="12"/>
                  </a:lnTo>
                  <a:lnTo>
                    <a:pt x="13" y="15"/>
                  </a:lnTo>
                  <a:lnTo>
                    <a:pt x="14" y="19"/>
                  </a:lnTo>
                  <a:lnTo>
                    <a:pt x="14" y="19"/>
                  </a:lnTo>
                  <a:lnTo>
                    <a:pt x="18" y="19"/>
                  </a:lnTo>
                  <a:lnTo>
                    <a:pt x="23" y="20"/>
                  </a:lnTo>
                  <a:lnTo>
                    <a:pt x="30" y="25"/>
                  </a:lnTo>
                  <a:lnTo>
                    <a:pt x="30" y="25"/>
                  </a:lnTo>
                  <a:lnTo>
                    <a:pt x="36" y="30"/>
                  </a:lnTo>
                  <a:lnTo>
                    <a:pt x="39" y="33"/>
                  </a:lnTo>
                  <a:lnTo>
                    <a:pt x="41" y="38"/>
                  </a:lnTo>
                  <a:lnTo>
                    <a:pt x="41" y="38"/>
                  </a:lnTo>
                  <a:lnTo>
                    <a:pt x="46" y="36"/>
                  </a:lnTo>
                  <a:lnTo>
                    <a:pt x="52" y="36"/>
                  </a:lnTo>
                  <a:lnTo>
                    <a:pt x="57" y="36"/>
                  </a:lnTo>
                  <a:lnTo>
                    <a:pt x="61" y="38"/>
                  </a:lnTo>
                  <a:lnTo>
                    <a:pt x="61" y="38"/>
                  </a:lnTo>
                  <a:lnTo>
                    <a:pt x="64" y="43"/>
                  </a:lnTo>
                  <a:lnTo>
                    <a:pt x="66" y="48"/>
                  </a:lnTo>
                  <a:lnTo>
                    <a:pt x="64" y="52"/>
                  </a:lnTo>
                  <a:lnTo>
                    <a:pt x="60" y="56"/>
                  </a:lnTo>
                  <a:lnTo>
                    <a:pt x="60" y="56"/>
                  </a:lnTo>
                  <a:lnTo>
                    <a:pt x="53" y="48"/>
                  </a:lnTo>
                  <a:lnTo>
                    <a:pt x="43" y="43"/>
                  </a:lnTo>
                  <a:lnTo>
                    <a:pt x="34" y="38"/>
                  </a:lnTo>
                  <a:lnTo>
                    <a:pt x="20" y="38"/>
                  </a:lnTo>
                  <a:lnTo>
                    <a:pt x="20" y="38"/>
                  </a:lnTo>
                  <a:lnTo>
                    <a:pt x="18" y="26"/>
                  </a:lnTo>
                  <a:lnTo>
                    <a:pt x="18" y="26"/>
                  </a:lnTo>
                  <a:lnTo>
                    <a:pt x="0" y="22"/>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914"/>
            <p:cNvSpPr>
              <a:spLocks/>
            </p:cNvSpPr>
            <p:nvPr/>
          </p:nvSpPr>
          <p:spPr bwMode="auto">
            <a:xfrm>
              <a:off x="928672" y="2443224"/>
              <a:ext cx="33338" cy="20638"/>
            </a:xfrm>
            <a:custGeom>
              <a:avLst/>
              <a:gdLst>
                <a:gd name="T0" fmla="*/ 59 w 62"/>
                <a:gd name="T1" fmla="*/ 26 h 39"/>
                <a:gd name="T2" fmla="*/ 59 w 62"/>
                <a:gd name="T3" fmla="*/ 26 h 39"/>
                <a:gd name="T4" fmla="*/ 52 w 62"/>
                <a:gd name="T5" fmla="*/ 28 h 39"/>
                <a:gd name="T6" fmla="*/ 45 w 62"/>
                <a:gd name="T7" fmla="*/ 28 h 39"/>
                <a:gd name="T8" fmla="*/ 40 w 62"/>
                <a:gd name="T9" fmla="*/ 26 h 39"/>
                <a:gd name="T10" fmla="*/ 30 w 62"/>
                <a:gd name="T11" fmla="*/ 24 h 39"/>
                <a:gd name="T12" fmla="*/ 30 w 62"/>
                <a:gd name="T13" fmla="*/ 24 h 39"/>
                <a:gd name="T14" fmla="*/ 29 w 62"/>
                <a:gd name="T15" fmla="*/ 31 h 39"/>
                <a:gd name="T16" fmla="*/ 29 w 62"/>
                <a:gd name="T17" fmla="*/ 31 h 39"/>
                <a:gd name="T18" fmla="*/ 18 w 62"/>
                <a:gd name="T19" fmla="*/ 35 h 39"/>
                <a:gd name="T20" fmla="*/ 18 w 62"/>
                <a:gd name="T21" fmla="*/ 35 h 39"/>
                <a:gd name="T22" fmla="*/ 5 w 62"/>
                <a:gd name="T23" fmla="*/ 39 h 39"/>
                <a:gd name="T24" fmla="*/ 5 w 62"/>
                <a:gd name="T25" fmla="*/ 39 h 39"/>
                <a:gd name="T26" fmla="*/ 0 w 62"/>
                <a:gd name="T27" fmla="*/ 25 h 39"/>
                <a:gd name="T28" fmla="*/ 0 w 62"/>
                <a:gd name="T29" fmla="*/ 25 h 39"/>
                <a:gd name="T30" fmla="*/ 31 w 62"/>
                <a:gd name="T31" fmla="*/ 11 h 39"/>
                <a:gd name="T32" fmla="*/ 31 w 62"/>
                <a:gd name="T33" fmla="*/ 11 h 39"/>
                <a:gd name="T34" fmla="*/ 33 w 62"/>
                <a:gd name="T35" fmla="*/ 0 h 39"/>
                <a:gd name="T36" fmla="*/ 33 w 62"/>
                <a:gd name="T37" fmla="*/ 0 h 39"/>
                <a:gd name="T38" fmla="*/ 48 w 62"/>
                <a:gd name="T39" fmla="*/ 1 h 39"/>
                <a:gd name="T40" fmla="*/ 48 w 62"/>
                <a:gd name="T41" fmla="*/ 1 h 39"/>
                <a:gd name="T42" fmla="*/ 45 w 62"/>
                <a:gd name="T43" fmla="*/ 17 h 39"/>
                <a:gd name="T44" fmla="*/ 45 w 62"/>
                <a:gd name="T45" fmla="*/ 17 h 39"/>
                <a:gd name="T46" fmla="*/ 62 w 62"/>
                <a:gd name="T47" fmla="*/ 19 h 39"/>
                <a:gd name="T48" fmla="*/ 62 w 62"/>
                <a:gd name="T49" fmla="*/ 19 h 39"/>
                <a:gd name="T50" fmla="*/ 59 w 62"/>
                <a:gd name="T51" fmla="*/ 26 h 39"/>
                <a:gd name="T52" fmla="*/ 59 w 62"/>
                <a:gd name="T53" fmla="*/ 26 h 39"/>
                <a:gd name="T54" fmla="*/ 59 w 62"/>
                <a:gd name="T55" fmla="*/ 26 h 39"/>
                <a:gd name="T56" fmla="*/ 59 w 62"/>
                <a:gd name="T5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39">
                  <a:moveTo>
                    <a:pt x="59" y="26"/>
                  </a:moveTo>
                  <a:lnTo>
                    <a:pt x="59" y="26"/>
                  </a:lnTo>
                  <a:lnTo>
                    <a:pt x="52" y="28"/>
                  </a:lnTo>
                  <a:lnTo>
                    <a:pt x="45" y="28"/>
                  </a:lnTo>
                  <a:lnTo>
                    <a:pt x="40" y="26"/>
                  </a:lnTo>
                  <a:lnTo>
                    <a:pt x="30" y="24"/>
                  </a:lnTo>
                  <a:lnTo>
                    <a:pt x="30" y="24"/>
                  </a:lnTo>
                  <a:lnTo>
                    <a:pt x="29" y="31"/>
                  </a:lnTo>
                  <a:lnTo>
                    <a:pt x="29" y="31"/>
                  </a:lnTo>
                  <a:lnTo>
                    <a:pt x="18" y="35"/>
                  </a:lnTo>
                  <a:lnTo>
                    <a:pt x="18" y="35"/>
                  </a:lnTo>
                  <a:lnTo>
                    <a:pt x="5" y="39"/>
                  </a:lnTo>
                  <a:lnTo>
                    <a:pt x="5" y="39"/>
                  </a:lnTo>
                  <a:lnTo>
                    <a:pt x="0" y="25"/>
                  </a:lnTo>
                  <a:lnTo>
                    <a:pt x="0" y="25"/>
                  </a:lnTo>
                  <a:lnTo>
                    <a:pt x="31" y="11"/>
                  </a:lnTo>
                  <a:lnTo>
                    <a:pt x="31" y="11"/>
                  </a:lnTo>
                  <a:lnTo>
                    <a:pt x="33" y="0"/>
                  </a:lnTo>
                  <a:lnTo>
                    <a:pt x="33" y="0"/>
                  </a:lnTo>
                  <a:lnTo>
                    <a:pt x="48" y="1"/>
                  </a:lnTo>
                  <a:lnTo>
                    <a:pt x="48" y="1"/>
                  </a:lnTo>
                  <a:lnTo>
                    <a:pt x="45" y="17"/>
                  </a:lnTo>
                  <a:lnTo>
                    <a:pt x="45" y="17"/>
                  </a:lnTo>
                  <a:lnTo>
                    <a:pt x="62" y="19"/>
                  </a:lnTo>
                  <a:lnTo>
                    <a:pt x="62" y="19"/>
                  </a:lnTo>
                  <a:lnTo>
                    <a:pt x="59" y="26"/>
                  </a:lnTo>
                  <a:lnTo>
                    <a:pt x="59" y="26"/>
                  </a:lnTo>
                  <a:lnTo>
                    <a:pt x="59" y="26"/>
                  </a:lnTo>
                  <a:lnTo>
                    <a:pt x="59"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15"/>
            <p:cNvSpPr>
              <a:spLocks/>
            </p:cNvSpPr>
            <p:nvPr/>
          </p:nvSpPr>
          <p:spPr bwMode="auto">
            <a:xfrm>
              <a:off x="1031859" y="2332099"/>
              <a:ext cx="36513" cy="17463"/>
            </a:xfrm>
            <a:custGeom>
              <a:avLst/>
              <a:gdLst>
                <a:gd name="T0" fmla="*/ 33 w 69"/>
                <a:gd name="T1" fmla="*/ 34 h 34"/>
                <a:gd name="T2" fmla="*/ 33 w 69"/>
                <a:gd name="T3" fmla="*/ 34 h 34"/>
                <a:gd name="T4" fmla="*/ 18 w 69"/>
                <a:gd name="T5" fmla="*/ 30 h 34"/>
                <a:gd name="T6" fmla="*/ 5 w 69"/>
                <a:gd name="T7" fmla="*/ 26 h 34"/>
                <a:gd name="T8" fmla="*/ 5 w 69"/>
                <a:gd name="T9" fmla="*/ 26 h 34"/>
                <a:gd name="T10" fmla="*/ 3 w 69"/>
                <a:gd name="T11" fmla="*/ 23 h 34"/>
                <a:gd name="T12" fmla="*/ 1 w 69"/>
                <a:gd name="T13" fmla="*/ 19 h 34"/>
                <a:gd name="T14" fmla="*/ 1 w 69"/>
                <a:gd name="T15" fmla="*/ 19 h 34"/>
                <a:gd name="T16" fmla="*/ 1 w 69"/>
                <a:gd name="T17" fmla="*/ 15 h 34"/>
                <a:gd name="T18" fmla="*/ 1 w 69"/>
                <a:gd name="T19" fmla="*/ 12 h 34"/>
                <a:gd name="T20" fmla="*/ 1 w 69"/>
                <a:gd name="T21" fmla="*/ 12 h 34"/>
                <a:gd name="T22" fmla="*/ 0 w 69"/>
                <a:gd name="T23" fmla="*/ 7 h 34"/>
                <a:gd name="T24" fmla="*/ 1 w 69"/>
                <a:gd name="T25" fmla="*/ 4 h 34"/>
                <a:gd name="T26" fmla="*/ 4 w 69"/>
                <a:gd name="T27" fmla="*/ 2 h 34"/>
                <a:gd name="T28" fmla="*/ 12 w 69"/>
                <a:gd name="T29" fmla="*/ 1 h 34"/>
                <a:gd name="T30" fmla="*/ 12 w 69"/>
                <a:gd name="T31" fmla="*/ 1 h 34"/>
                <a:gd name="T32" fmla="*/ 19 w 69"/>
                <a:gd name="T33" fmla="*/ 0 h 34"/>
                <a:gd name="T34" fmla="*/ 25 w 69"/>
                <a:gd name="T35" fmla="*/ 1 h 34"/>
                <a:gd name="T36" fmla="*/ 27 w 69"/>
                <a:gd name="T37" fmla="*/ 4 h 34"/>
                <a:gd name="T38" fmla="*/ 29 w 69"/>
                <a:gd name="T39" fmla="*/ 8 h 34"/>
                <a:gd name="T40" fmla="*/ 29 w 69"/>
                <a:gd name="T41" fmla="*/ 8 h 34"/>
                <a:gd name="T42" fmla="*/ 27 w 69"/>
                <a:gd name="T43" fmla="*/ 9 h 34"/>
                <a:gd name="T44" fmla="*/ 27 w 69"/>
                <a:gd name="T45" fmla="*/ 9 h 34"/>
                <a:gd name="T46" fmla="*/ 19 w 69"/>
                <a:gd name="T47" fmla="*/ 8 h 34"/>
                <a:gd name="T48" fmla="*/ 14 w 69"/>
                <a:gd name="T49" fmla="*/ 8 h 34"/>
                <a:gd name="T50" fmla="*/ 9 w 69"/>
                <a:gd name="T51" fmla="*/ 11 h 34"/>
                <a:gd name="T52" fmla="*/ 5 w 69"/>
                <a:gd name="T53" fmla="*/ 18 h 34"/>
                <a:gd name="T54" fmla="*/ 5 w 69"/>
                <a:gd name="T55" fmla="*/ 18 h 34"/>
                <a:gd name="T56" fmla="*/ 14 w 69"/>
                <a:gd name="T57" fmla="*/ 19 h 34"/>
                <a:gd name="T58" fmla="*/ 22 w 69"/>
                <a:gd name="T59" fmla="*/ 18 h 34"/>
                <a:gd name="T60" fmla="*/ 37 w 69"/>
                <a:gd name="T61" fmla="*/ 15 h 34"/>
                <a:gd name="T62" fmla="*/ 37 w 69"/>
                <a:gd name="T63" fmla="*/ 15 h 34"/>
                <a:gd name="T64" fmla="*/ 52 w 69"/>
                <a:gd name="T65" fmla="*/ 15 h 34"/>
                <a:gd name="T66" fmla="*/ 69 w 69"/>
                <a:gd name="T67" fmla="*/ 15 h 34"/>
                <a:gd name="T68" fmla="*/ 69 w 69"/>
                <a:gd name="T69" fmla="*/ 15 h 34"/>
                <a:gd name="T70" fmla="*/ 61 w 69"/>
                <a:gd name="T71" fmla="*/ 23 h 34"/>
                <a:gd name="T72" fmla="*/ 57 w 69"/>
                <a:gd name="T73" fmla="*/ 26 h 34"/>
                <a:gd name="T74" fmla="*/ 52 w 69"/>
                <a:gd name="T75" fmla="*/ 27 h 34"/>
                <a:gd name="T76" fmla="*/ 48 w 69"/>
                <a:gd name="T77" fmla="*/ 27 h 34"/>
                <a:gd name="T78" fmla="*/ 43 w 69"/>
                <a:gd name="T79" fmla="*/ 27 h 34"/>
                <a:gd name="T80" fmla="*/ 29 w 69"/>
                <a:gd name="T81" fmla="*/ 23 h 34"/>
                <a:gd name="T82" fmla="*/ 29 w 69"/>
                <a:gd name="T83" fmla="*/ 23 h 34"/>
                <a:gd name="T84" fmla="*/ 33 w 69"/>
                <a:gd name="T85" fmla="*/ 34 h 34"/>
                <a:gd name="T86" fmla="*/ 33 w 69"/>
                <a:gd name="T8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34">
                  <a:moveTo>
                    <a:pt x="33" y="34"/>
                  </a:moveTo>
                  <a:lnTo>
                    <a:pt x="33" y="34"/>
                  </a:lnTo>
                  <a:lnTo>
                    <a:pt x="18" y="30"/>
                  </a:lnTo>
                  <a:lnTo>
                    <a:pt x="5" y="26"/>
                  </a:lnTo>
                  <a:lnTo>
                    <a:pt x="5" y="26"/>
                  </a:lnTo>
                  <a:lnTo>
                    <a:pt x="3" y="23"/>
                  </a:lnTo>
                  <a:lnTo>
                    <a:pt x="1" y="19"/>
                  </a:lnTo>
                  <a:lnTo>
                    <a:pt x="1" y="19"/>
                  </a:lnTo>
                  <a:lnTo>
                    <a:pt x="1" y="15"/>
                  </a:lnTo>
                  <a:lnTo>
                    <a:pt x="1" y="12"/>
                  </a:lnTo>
                  <a:lnTo>
                    <a:pt x="1" y="12"/>
                  </a:lnTo>
                  <a:lnTo>
                    <a:pt x="0" y="7"/>
                  </a:lnTo>
                  <a:lnTo>
                    <a:pt x="1" y="4"/>
                  </a:lnTo>
                  <a:lnTo>
                    <a:pt x="4" y="2"/>
                  </a:lnTo>
                  <a:lnTo>
                    <a:pt x="12" y="1"/>
                  </a:lnTo>
                  <a:lnTo>
                    <a:pt x="12" y="1"/>
                  </a:lnTo>
                  <a:lnTo>
                    <a:pt x="19" y="0"/>
                  </a:lnTo>
                  <a:lnTo>
                    <a:pt x="25" y="1"/>
                  </a:lnTo>
                  <a:lnTo>
                    <a:pt x="27" y="4"/>
                  </a:lnTo>
                  <a:lnTo>
                    <a:pt x="29" y="8"/>
                  </a:lnTo>
                  <a:lnTo>
                    <a:pt x="29" y="8"/>
                  </a:lnTo>
                  <a:lnTo>
                    <a:pt x="27" y="9"/>
                  </a:lnTo>
                  <a:lnTo>
                    <a:pt x="27" y="9"/>
                  </a:lnTo>
                  <a:lnTo>
                    <a:pt x="19" y="8"/>
                  </a:lnTo>
                  <a:lnTo>
                    <a:pt x="14" y="8"/>
                  </a:lnTo>
                  <a:lnTo>
                    <a:pt x="9" y="11"/>
                  </a:lnTo>
                  <a:lnTo>
                    <a:pt x="5" y="18"/>
                  </a:lnTo>
                  <a:lnTo>
                    <a:pt x="5" y="18"/>
                  </a:lnTo>
                  <a:lnTo>
                    <a:pt x="14" y="19"/>
                  </a:lnTo>
                  <a:lnTo>
                    <a:pt x="22" y="18"/>
                  </a:lnTo>
                  <a:lnTo>
                    <a:pt x="37" y="15"/>
                  </a:lnTo>
                  <a:lnTo>
                    <a:pt x="37" y="15"/>
                  </a:lnTo>
                  <a:lnTo>
                    <a:pt x="52" y="15"/>
                  </a:lnTo>
                  <a:lnTo>
                    <a:pt x="69" y="15"/>
                  </a:lnTo>
                  <a:lnTo>
                    <a:pt x="69" y="15"/>
                  </a:lnTo>
                  <a:lnTo>
                    <a:pt x="61" y="23"/>
                  </a:lnTo>
                  <a:lnTo>
                    <a:pt x="57" y="26"/>
                  </a:lnTo>
                  <a:lnTo>
                    <a:pt x="52" y="27"/>
                  </a:lnTo>
                  <a:lnTo>
                    <a:pt x="48" y="27"/>
                  </a:lnTo>
                  <a:lnTo>
                    <a:pt x="43" y="27"/>
                  </a:lnTo>
                  <a:lnTo>
                    <a:pt x="29" y="23"/>
                  </a:lnTo>
                  <a:lnTo>
                    <a:pt x="29" y="23"/>
                  </a:lnTo>
                  <a:lnTo>
                    <a:pt x="33" y="34"/>
                  </a:lnTo>
                  <a:lnTo>
                    <a:pt x="33"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916"/>
            <p:cNvSpPr>
              <a:spLocks/>
            </p:cNvSpPr>
            <p:nvPr/>
          </p:nvSpPr>
          <p:spPr bwMode="auto">
            <a:xfrm>
              <a:off x="1069959" y="2347974"/>
              <a:ext cx="39688" cy="14288"/>
            </a:xfrm>
            <a:custGeom>
              <a:avLst/>
              <a:gdLst>
                <a:gd name="T0" fmla="*/ 75 w 75"/>
                <a:gd name="T1" fmla="*/ 24 h 29"/>
                <a:gd name="T2" fmla="*/ 75 w 75"/>
                <a:gd name="T3" fmla="*/ 24 h 29"/>
                <a:gd name="T4" fmla="*/ 68 w 75"/>
                <a:gd name="T5" fmla="*/ 24 h 29"/>
                <a:gd name="T6" fmla="*/ 61 w 75"/>
                <a:gd name="T7" fmla="*/ 25 h 29"/>
                <a:gd name="T8" fmla="*/ 47 w 75"/>
                <a:gd name="T9" fmla="*/ 29 h 29"/>
                <a:gd name="T10" fmla="*/ 47 w 75"/>
                <a:gd name="T11" fmla="*/ 29 h 29"/>
                <a:gd name="T12" fmla="*/ 41 w 75"/>
                <a:gd name="T13" fmla="*/ 29 h 29"/>
                <a:gd name="T14" fmla="*/ 36 w 75"/>
                <a:gd name="T15" fmla="*/ 28 h 29"/>
                <a:gd name="T16" fmla="*/ 30 w 75"/>
                <a:gd name="T17" fmla="*/ 25 h 29"/>
                <a:gd name="T18" fmla="*/ 26 w 75"/>
                <a:gd name="T19" fmla="*/ 21 h 29"/>
                <a:gd name="T20" fmla="*/ 26 w 75"/>
                <a:gd name="T21" fmla="*/ 21 h 29"/>
                <a:gd name="T22" fmla="*/ 22 w 75"/>
                <a:gd name="T23" fmla="*/ 18 h 29"/>
                <a:gd name="T24" fmla="*/ 19 w 75"/>
                <a:gd name="T25" fmla="*/ 17 h 29"/>
                <a:gd name="T26" fmla="*/ 16 w 75"/>
                <a:gd name="T27" fmla="*/ 17 h 29"/>
                <a:gd name="T28" fmla="*/ 16 w 75"/>
                <a:gd name="T29" fmla="*/ 17 h 29"/>
                <a:gd name="T30" fmla="*/ 12 w 75"/>
                <a:gd name="T31" fmla="*/ 18 h 29"/>
                <a:gd name="T32" fmla="*/ 8 w 75"/>
                <a:gd name="T33" fmla="*/ 17 h 29"/>
                <a:gd name="T34" fmla="*/ 4 w 75"/>
                <a:gd name="T35" fmla="*/ 15 h 29"/>
                <a:gd name="T36" fmla="*/ 0 w 75"/>
                <a:gd name="T37" fmla="*/ 15 h 29"/>
                <a:gd name="T38" fmla="*/ 0 w 75"/>
                <a:gd name="T39" fmla="*/ 15 h 29"/>
                <a:gd name="T40" fmla="*/ 1 w 75"/>
                <a:gd name="T41" fmla="*/ 6 h 29"/>
                <a:gd name="T42" fmla="*/ 3 w 75"/>
                <a:gd name="T43" fmla="*/ 3 h 29"/>
                <a:gd name="T44" fmla="*/ 5 w 75"/>
                <a:gd name="T45" fmla="*/ 1 h 29"/>
                <a:gd name="T46" fmla="*/ 8 w 75"/>
                <a:gd name="T47" fmla="*/ 0 h 29"/>
                <a:gd name="T48" fmla="*/ 12 w 75"/>
                <a:gd name="T49" fmla="*/ 0 h 29"/>
                <a:gd name="T50" fmla="*/ 26 w 75"/>
                <a:gd name="T51" fmla="*/ 0 h 29"/>
                <a:gd name="T52" fmla="*/ 26 w 75"/>
                <a:gd name="T53" fmla="*/ 0 h 29"/>
                <a:gd name="T54" fmla="*/ 27 w 75"/>
                <a:gd name="T55" fmla="*/ 8 h 29"/>
                <a:gd name="T56" fmla="*/ 30 w 75"/>
                <a:gd name="T57" fmla="*/ 11 h 29"/>
                <a:gd name="T58" fmla="*/ 33 w 75"/>
                <a:gd name="T59" fmla="*/ 13 h 29"/>
                <a:gd name="T60" fmla="*/ 36 w 75"/>
                <a:gd name="T61" fmla="*/ 13 h 29"/>
                <a:gd name="T62" fmla="*/ 36 w 75"/>
                <a:gd name="T63" fmla="*/ 13 h 29"/>
                <a:gd name="T64" fmla="*/ 37 w 75"/>
                <a:gd name="T65" fmla="*/ 15 h 29"/>
                <a:gd name="T66" fmla="*/ 39 w 75"/>
                <a:gd name="T67" fmla="*/ 18 h 29"/>
                <a:gd name="T68" fmla="*/ 43 w 75"/>
                <a:gd name="T69" fmla="*/ 19 h 29"/>
                <a:gd name="T70" fmla="*/ 47 w 75"/>
                <a:gd name="T71" fmla="*/ 19 h 29"/>
                <a:gd name="T72" fmla="*/ 51 w 75"/>
                <a:gd name="T73" fmla="*/ 19 h 29"/>
                <a:gd name="T74" fmla="*/ 51 w 75"/>
                <a:gd name="T75" fmla="*/ 19 h 29"/>
                <a:gd name="T76" fmla="*/ 62 w 75"/>
                <a:gd name="T77" fmla="*/ 22 h 29"/>
                <a:gd name="T78" fmla="*/ 68 w 75"/>
                <a:gd name="T79" fmla="*/ 22 h 29"/>
                <a:gd name="T80" fmla="*/ 72 w 75"/>
                <a:gd name="T81" fmla="*/ 21 h 29"/>
                <a:gd name="T82" fmla="*/ 72 w 75"/>
                <a:gd name="T83" fmla="*/ 21 h 29"/>
                <a:gd name="T84" fmla="*/ 75 w 75"/>
                <a:gd name="T85" fmla="*/ 24 h 29"/>
                <a:gd name="T86" fmla="*/ 75 w 75"/>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29">
                  <a:moveTo>
                    <a:pt x="75" y="24"/>
                  </a:moveTo>
                  <a:lnTo>
                    <a:pt x="75" y="24"/>
                  </a:lnTo>
                  <a:lnTo>
                    <a:pt x="68" y="24"/>
                  </a:lnTo>
                  <a:lnTo>
                    <a:pt x="61" y="25"/>
                  </a:lnTo>
                  <a:lnTo>
                    <a:pt x="47" y="29"/>
                  </a:lnTo>
                  <a:lnTo>
                    <a:pt x="47" y="29"/>
                  </a:lnTo>
                  <a:lnTo>
                    <a:pt x="41" y="29"/>
                  </a:lnTo>
                  <a:lnTo>
                    <a:pt x="36" y="28"/>
                  </a:lnTo>
                  <a:lnTo>
                    <a:pt x="30" y="25"/>
                  </a:lnTo>
                  <a:lnTo>
                    <a:pt x="26" y="21"/>
                  </a:lnTo>
                  <a:lnTo>
                    <a:pt x="26" y="21"/>
                  </a:lnTo>
                  <a:lnTo>
                    <a:pt x="22" y="18"/>
                  </a:lnTo>
                  <a:lnTo>
                    <a:pt x="19" y="17"/>
                  </a:lnTo>
                  <a:lnTo>
                    <a:pt x="16" y="17"/>
                  </a:lnTo>
                  <a:lnTo>
                    <a:pt x="16" y="17"/>
                  </a:lnTo>
                  <a:lnTo>
                    <a:pt x="12" y="18"/>
                  </a:lnTo>
                  <a:lnTo>
                    <a:pt x="8" y="17"/>
                  </a:lnTo>
                  <a:lnTo>
                    <a:pt x="4" y="15"/>
                  </a:lnTo>
                  <a:lnTo>
                    <a:pt x="0" y="15"/>
                  </a:lnTo>
                  <a:lnTo>
                    <a:pt x="0" y="15"/>
                  </a:lnTo>
                  <a:lnTo>
                    <a:pt x="1" y="6"/>
                  </a:lnTo>
                  <a:lnTo>
                    <a:pt x="3" y="3"/>
                  </a:lnTo>
                  <a:lnTo>
                    <a:pt x="5" y="1"/>
                  </a:lnTo>
                  <a:lnTo>
                    <a:pt x="8" y="0"/>
                  </a:lnTo>
                  <a:lnTo>
                    <a:pt x="12" y="0"/>
                  </a:lnTo>
                  <a:lnTo>
                    <a:pt x="26" y="0"/>
                  </a:lnTo>
                  <a:lnTo>
                    <a:pt x="26" y="0"/>
                  </a:lnTo>
                  <a:lnTo>
                    <a:pt x="27" y="8"/>
                  </a:lnTo>
                  <a:lnTo>
                    <a:pt x="30" y="11"/>
                  </a:lnTo>
                  <a:lnTo>
                    <a:pt x="33" y="13"/>
                  </a:lnTo>
                  <a:lnTo>
                    <a:pt x="36" y="13"/>
                  </a:lnTo>
                  <a:lnTo>
                    <a:pt x="36" y="13"/>
                  </a:lnTo>
                  <a:lnTo>
                    <a:pt x="37" y="15"/>
                  </a:lnTo>
                  <a:lnTo>
                    <a:pt x="39" y="18"/>
                  </a:lnTo>
                  <a:lnTo>
                    <a:pt x="43" y="19"/>
                  </a:lnTo>
                  <a:lnTo>
                    <a:pt x="47" y="19"/>
                  </a:lnTo>
                  <a:lnTo>
                    <a:pt x="51" y="19"/>
                  </a:lnTo>
                  <a:lnTo>
                    <a:pt x="51" y="19"/>
                  </a:lnTo>
                  <a:lnTo>
                    <a:pt x="62" y="22"/>
                  </a:lnTo>
                  <a:lnTo>
                    <a:pt x="68" y="22"/>
                  </a:lnTo>
                  <a:lnTo>
                    <a:pt x="72" y="21"/>
                  </a:lnTo>
                  <a:lnTo>
                    <a:pt x="72" y="21"/>
                  </a:lnTo>
                  <a:lnTo>
                    <a:pt x="75" y="24"/>
                  </a:lnTo>
                  <a:lnTo>
                    <a:pt x="7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17"/>
            <p:cNvSpPr>
              <a:spLocks/>
            </p:cNvSpPr>
            <p:nvPr/>
          </p:nvSpPr>
          <p:spPr bwMode="auto">
            <a:xfrm>
              <a:off x="1068372" y="2551174"/>
              <a:ext cx="30163" cy="19050"/>
            </a:xfrm>
            <a:custGeom>
              <a:avLst/>
              <a:gdLst>
                <a:gd name="T0" fmla="*/ 58 w 58"/>
                <a:gd name="T1" fmla="*/ 20 h 35"/>
                <a:gd name="T2" fmla="*/ 58 w 58"/>
                <a:gd name="T3" fmla="*/ 20 h 35"/>
                <a:gd name="T4" fmla="*/ 40 w 58"/>
                <a:gd name="T5" fmla="*/ 13 h 35"/>
                <a:gd name="T6" fmla="*/ 40 w 58"/>
                <a:gd name="T7" fmla="*/ 13 h 35"/>
                <a:gd name="T8" fmla="*/ 32 w 58"/>
                <a:gd name="T9" fmla="*/ 9 h 35"/>
                <a:gd name="T10" fmla="*/ 28 w 58"/>
                <a:gd name="T11" fmla="*/ 9 h 35"/>
                <a:gd name="T12" fmla="*/ 24 w 58"/>
                <a:gd name="T13" fmla="*/ 10 h 35"/>
                <a:gd name="T14" fmla="*/ 24 w 58"/>
                <a:gd name="T15" fmla="*/ 10 h 35"/>
                <a:gd name="T16" fmla="*/ 22 w 58"/>
                <a:gd name="T17" fmla="*/ 14 h 35"/>
                <a:gd name="T18" fmla="*/ 25 w 58"/>
                <a:gd name="T19" fmla="*/ 17 h 35"/>
                <a:gd name="T20" fmla="*/ 29 w 58"/>
                <a:gd name="T21" fmla="*/ 21 h 35"/>
                <a:gd name="T22" fmla="*/ 29 w 58"/>
                <a:gd name="T23" fmla="*/ 21 h 35"/>
                <a:gd name="T24" fmla="*/ 30 w 58"/>
                <a:gd name="T25" fmla="*/ 24 h 35"/>
                <a:gd name="T26" fmla="*/ 30 w 58"/>
                <a:gd name="T27" fmla="*/ 28 h 35"/>
                <a:gd name="T28" fmla="*/ 32 w 58"/>
                <a:gd name="T29" fmla="*/ 35 h 35"/>
                <a:gd name="T30" fmla="*/ 32 w 58"/>
                <a:gd name="T31" fmla="*/ 35 h 35"/>
                <a:gd name="T32" fmla="*/ 0 w 58"/>
                <a:gd name="T33" fmla="*/ 20 h 35"/>
                <a:gd name="T34" fmla="*/ 0 w 58"/>
                <a:gd name="T35" fmla="*/ 20 h 35"/>
                <a:gd name="T36" fmla="*/ 4 w 58"/>
                <a:gd name="T37" fmla="*/ 14 h 35"/>
                <a:gd name="T38" fmla="*/ 7 w 58"/>
                <a:gd name="T39" fmla="*/ 11 h 35"/>
                <a:gd name="T40" fmla="*/ 7 w 58"/>
                <a:gd name="T41" fmla="*/ 11 h 35"/>
                <a:gd name="T42" fmla="*/ 12 w 58"/>
                <a:gd name="T43" fmla="*/ 13 h 35"/>
                <a:gd name="T44" fmla="*/ 17 w 58"/>
                <a:gd name="T45" fmla="*/ 11 h 35"/>
                <a:gd name="T46" fmla="*/ 24 w 58"/>
                <a:gd name="T47" fmla="*/ 6 h 35"/>
                <a:gd name="T48" fmla="*/ 24 w 58"/>
                <a:gd name="T49" fmla="*/ 6 h 35"/>
                <a:gd name="T50" fmla="*/ 30 w 58"/>
                <a:gd name="T51" fmla="*/ 2 h 35"/>
                <a:gd name="T52" fmla="*/ 39 w 58"/>
                <a:gd name="T53" fmla="*/ 2 h 35"/>
                <a:gd name="T54" fmla="*/ 57 w 58"/>
                <a:gd name="T55" fmla="*/ 0 h 35"/>
                <a:gd name="T56" fmla="*/ 57 w 58"/>
                <a:gd name="T57" fmla="*/ 0 h 35"/>
                <a:gd name="T58" fmla="*/ 51 w 58"/>
                <a:gd name="T59" fmla="*/ 9 h 35"/>
                <a:gd name="T60" fmla="*/ 51 w 58"/>
                <a:gd name="T61" fmla="*/ 9 h 35"/>
                <a:gd name="T62" fmla="*/ 58 w 58"/>
                <a:gd name="T63" fmla="*/ 20 h 35"/>
                <a:gd name="T64" fmla="*/ 58 w 58"/>
                <a:gd name="T65"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35">
                  <a:moveTo>
                    <a:pt x="58" y="20"/>
                  </a:moveTo>
                  <a:lnTo>
                    <a:pt x="58" y="20"/>
                  </a:lnTo>
                  <a:lnTo>
                    <a:pt x="40" y="13"/>
                  </a:lnTo>
                  <a:lnTo>
                    <a:pt x="40" y="13"/>
                  </a:lnTo>
                  <a:lnTo>
                    <a:pt x="32" y="9"/>
                  </a:lnTo>
                  <a:lnTo>
                    <a:pt x="28" y="9"/>
                  </a:lnTo>
                  <a:lnTo>
                    <a:pt x="24" y="10"/>
                  </a:lnTo>
                  <a:lnTo>
                    <a:pt x="24" y="10"/>
                  </a:lnTo>
                  <a:lnTo>
                    <a:pt x="22" y="14"/>
                  </a:lnTo>
                  <a:lnTo>
                    <a:pt x="25" y="17"/>
                  </a:lnTo>
                  <a:lnTo>
                    <a:pt x="29" y="21"/>
                  </a:lnTo>
                  <a:lnTo>
                    <a:pt x="29" y="21"/>
                  </a:lnTo>
                  <a:lnTo>
                    <a:pt x="30" y="24"/>
                  </a:lnTo>
                  <a:lnTo>
                    <a:pt x="30" y="28"/>
                  </a:lnTo>
                  <a:lnTo>
                    <a:pt x="32" y="35"/>
                  </a:lnTo>
                  <a:lnTo>
                    <a:pt x="32" y="35"/>
                  </a:lnTo>
                  <a:lnTo>
                    <a:pt x="0" y="20"/>
                  </a:lnTo>
                  <a:lnTo>
                    <a:pt x="0" y="20"/>
                  </a:lnTo>
                  <a:lnTo>
                    <a:pt x="4" y="14"/>
                  </a:lnTo>
                  <a:lnTo>
                    <a:pt x="7" y="11"/>
                  </a:lnTo>
                  <a:lnTo>
                    <a:pt x="7" y="11"/>
                  </a:lnTo>
                  <a:lnTo>
                    <a:pt x="12" y="13"/>
                  </a:lnTo>
                  <a:lnTo>
                    <a:pt x="17" y="11"/>
                  </a:lnTo>
                  <a:lnTo>
                    <a:pt x="24" y="6"/>
                  </a:lnTo>
                  <a:lnTo>
                    <a:pt x="24" y="6"/>
                  </a:lnTo>
                  <a:lnTo>
                    <a:pt x="30" y="2"/>
                  </a:lnTo>
                  <a:lnTo>
                    <a:pt x="39" y="2"/>
                  </a:lnTo>
                  <a:lnTo>
                    <a:pt x="57" y="0"/>
                  </a:lnTo>
                  <a:lnTo>
                    <a:pt x="57" y="0"/>
                  </a:lnTo>
                  <a:lnTo>
                    <a:pt x="51" y="9"/>
                  </a:lnTo>
                  <a:lnTo>
                    <a:pt x="51" y="9"/>
                  </a:lnTo>
                  <a:lnTo>
                    <a:pt x="58" y="20"/>
                  </a:lnTo>
                  <a:lnTo>
                    <a:pt x="5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18"/>
            <p:cNvSpPr>
              <a:spLocks/>
            </p:cNvSpPr>
            <p:nvPr/>
          </p:nvSpPr>
          <p:spPr bwMode="auto">
            <a:xfrm>
              <a:off x="1058847" y="2047937"/>
              <a:ext cx="26988" cy="17463"/>
            </a:xfrm>
            <a:custGeom>
              <a:avLst/>
              <a:gdLst>
                <a:gd name="T0" fmla="*/ 50 w 50"/>
                <a:gd name="T1" fmla="*/ 19 h 33"/>
                <a:gd name="T2" fmla="*/ 50 w 50"/>
                <a:gd name="T3" fmla="*/ 19 h 33"/>
                <a:gd name="T4" fmla="*/ 39 w 50"/>
                <a:gd name="T5" fmla="*/ 33 h 33"/>
                <a:gd name="T6" fmla="*/ 39 w 50"/>
                <a:gd name="T7" fmla="*/ 33 h 33"/>
                <a:gd name="T8" fmla="*/ 36 w 50"/>
                <a:gd name="T9" fmla="*/ 27 h 33"/>
                <a:gd name="T10" fmla="*/ 32 w 50"/>
                <a:gd name="T11" fmla="*/ 23 h 33"/>
                <a:gd name="T12" fmla="*/ 23 w 50"/>
                <a:gd name="T13" fmla="*/ 21 h 33"/>
                <a:gd name="T14" fmla="*/ 23 w 50"/>
                <a:gd name="T15" fmla="*/ 21 h 33"/>
                <a:gd name="T16" fmla="*/ 13 w 50"/>
                <a:gd name="T17" fmla="*/ 16 h 33"/>
                <a:gd name="T18" fmla="*/ 2 w 50"/>
                <a:gd name="T19" fmla="*/ 14 h 33"/>
                <a:gd name="T20" fmla="*/ 2 w 50"/>
                <a:gd name="T21" fmla="*/ 14 h 33"/>
                <a:gd name="T22" fmla="*/ 0 w 50"/>
                <a:gd name="T23" fmla="*/ 3 h 33"/>
                <a:gd name="T24" fmla="*/ 0 w 50"/>
                <a:gd name="T25" fmla="*/ 3 h 33"/>
                <a:gd name="T26" fmla="*/ 5 w 50"/>
                <a:gd name="T27" fmla="*/ 0 h 33"/>
                <a:gd name="T28" fmla="*/ 9 w 50"/>
                <a:gd name="T29" fmla="*/ 0 h 33"/>
                <a:gd name="T30" fmla="*/ 13 w 50"/>
                <a:gd name="T31" fmla="*/ 1 h 33"/>
                <a:gd name="T32" fmla="*/ 16 w 50"/>
                <a:gd name="T33" fmla="*/ 5 h 33"/>
                <a:gd name="T34" fmla="*/ 16 w 50"/>
                <a:gd name="T35" fmla="*/ 5 h 33"/>
                <a:gd name="T36" fmla="*/ 17 w 50"/>
                <a:gd name="T37" fmla="*/ 7 h 33"/>
                <a:gd name="T38" fmla="*/ 20 w 50"/>
                <a:gd name="T39" fmla="*/ 8 h 33"/>
                <a:gd name="T40" fmla="*/ 25 w 50"/>
                <a:gd name="T41" fmla="*/ 9 h 33"/>
                <a:gd name="T42" fmla="*/ 25 w 50"/>
                <a:gd name="T43" fmla="*/ 9 h 33"/>
                <a:gd name="T44" fmla="*/ 50 w 50"/>
                <a:gd name="T45" fmla="*/ 19 h 33"/>
                <a:gd name="T46" fmla="*/ 50 w 50"/>
                <a:gd name="T4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3">
                  <a:moveTo>
                    <a:pt x="50" y="19"/>
                  </a:moveTo>
                  <a:lnTo>
                    <a:pt x="50" y="19"/>
                  </a:lnTo>
                  <a:lnTo>
                    <a:pt x="39" y="33"/>
                  </a:lnTo>
                  <a:lnTo>
                    <a:pt x="39" y="33"/>
                  </a:lnTo>
                  <a:lnTo>
                    <a:pt x="36" y="27"/>
                  </a:lnTo>
                  <a:lnTo>
                    <a:pt x="32" y="23"/>
                  </a:lnTo>
                  <a:lnTo>
                    <a:pt x="23" y="21"/>
                  </a:lnTo>
                  <a:lnTo>
                    <a:pt x="23" y="21"/>
                  </a:lnTo>
                  <a:lnTo>
                    <a:pt x="13" y="16"/>
                  </a:lnTo>
                  <a:lnTo>
                    <a:pt x="2" y="14"/>
                  </a:lnTo>
                  <a:lnTo>
                    <a:pt x="2" y="14"/>
                  </a:lnTo>
                  <a:lnTo>
                    <a:pt x="0" y="3"/>
                  </a:lnTo>
                  <a:lnTo>
                    <a:pt x="0" y="3"/>
                  </a:lnTo>
                  <a:lnTo>
                    <a:pt x="5" y="0"/>
                  </a:lnTo>
                  <a:lnTo>
                    <a:pt x="9" y="0"/>
                  </a:lnTo>
                  <a:lnTo>
                    <a:pt x="13" y="1"/>
                  </a:lnTo>
                  <a:lnTo>
                    <a:pt x="16" y="5"/>
                  </a:lnTo>
                  <a:lnTo>
                    <a:pt x="16" y="5"/>
                  </a:lnTo>
                  <a:lnTo>
                    <a:pt x="17" y="7"/>
                  </a:lnTo>
                  <a:lnTo>
                    <a:pt x="20" y="8"/>
                  </a:lnTo>
                  <a:lnTo>
                    <a:pt x="25" y="9"/>
                  </a:lnTo>
                  <a:lnTo>
                    <a:pt x="25" y="9"/>
                  </a:lnTo>
                  <a:lnTo>
                    <a:pt x="50" y="19"/>
                  </a:lnTo>
                  <a:lnTo>
                    <a:pt x="5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19"/>
            <p:cNvSpPr>
              <a:spLocks/>
            </p:cNvSpPr>
            <p:nvPr/>
          </p:nvSpPr>
          <p:spPr bwMode="auto">
            <a:xfrm>
              <a:off x="1101709" y="2538474"/>
              <a:ext cx="22225" cy="14288"/>
            </a:xfrm>
            <a:custGeom>
              <a:avLst/>
              <a:gdLst>
                <a:gd name="T0" fmla="*/ 43 w 43"/>
                <a:gd name="T1" fmla="*/ 18 h 29"/>
                <a:gd name="T2" fmla="*/ 43 w 43"/>
                <a:gd name="T3" fmla="*/ 18 h 29"/>
                <a:gd name="T4" fmla="*/ 40 w 43"/>
                <a:gd name="T5" fmla="*/ 29 h 29"/>
                <a:gd name="T6" fmla="*/ 40 w 43"/>
                <a:gd name="T7" fmla="*/ 29 h 29"/>
                <a:gd name="T8" fmla="*/ 28 w 43"/>
                <a:gd name="T9" fmla="*/ 26 h 29"/>
                <a:gd name="T10" fmla="*/ 24 w 43"/>
                <a:gd name="T11" fmla="*/ 25 h 29"/>
                <a:gd name="T12" fmla="*/ 18 w 43"/>
                <a:gd name="T13" fmla="*/ 21 h 29"/>
                <a:gd name="T14" fmla="*/ 18 w 43"/>
                <a:gd name="T15" fmla="*/ 21 h 29"/>
                <a:gd name="T16" fmla="*/ 16 w 43"/>
                <a:gd name="T17" fmla="*/ 19 h 29"/>
                <a:gd name="T18" fmla="*/ 13 w 43"/>
                <a:gd name="T19" fmla="*/ 18 h 29"/>
                <a:gd name="T20" fmla="*/ 6 w 43"/>
                <a:gd name="T21" fmla="*/ 15 h 29"/>
                <a:gd name="T22" fmla="*/ 6 w 43"/>
                <a:gd name="T23" fmla="*/ 15 h 29"/>
                <a:gd name="T24" fmla="*/ 0 w 43"/>
                <a:gd name="T25" fmla="*/ 4 h 29"/>
                <a:gd name="T26" fmla="*/ 0 w 43"/>
                <a:gd name="T27" fmla="*/ 4 h 29"/>
                <a:gd name="T28" fmla="*/ 9 w 43"/>
                <a:gd name="T29" fmla="*/ 1 h 29"/>
                <a:gd name="T30" fmla="*/ 16 w 43"/>
                <a:gd name="T31" fmla="*/ 0 h 29"/>
                <a:gd name="T32" fmla="*/ 22 w 43"/>
                <a:gd name="T33" fmla="*/ 1 h 29"/>
                <a:gd name="T34" fmla="*/ 31 w 43"/>
                <a:gd name="T35" fmla="*/ 4 h 29"/>
                <a:gd name="T36" fmla="*/ 31 w 43"/>
                <a:gd name="T37" fmla="*/ 4 h 29"/>
                <a:gd name="T38" fmla="*/ 20 w 43"/>
                <a:gd name="T39" fmla="*/ 11 h 29"/>
                <a:gd name="T40" fmla="*/ 20 w 43"/>
                <a:gd name="T41" fmla="*/ 11 h 29"/>
                <a:gd name="T42" fmla="*/ 22 w 43"/>
                <a:gd name="T43" fmla="*/ 14 h 29"/>
                <a:gd name="T44" fmla="*/ 24 w 43"/>
                <a:gd name="T45" fmla="*/ 15 h 29"/>
                <a:gd name="T46" fmla="*/ 31 w 43"/>
                <a:gd name="T47" fmla="*/ 17 h 29"/>
                <a:gd name="T48" fmla="*/ 38 w 43"/>
                <a:gd name="T49" fmla="*/ 17 h 29"/>
                <a:gd name="T50" fmla="*/ 43 w 43"/>
                <a:gd name="T51" fmla="*/ 18 h 29"/>
                <a:gd name="T52" fmla="*/ 43 w 43"/>
                <a:gd name="T53"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9">
                  <a:moveTo>
                    <a:pt x="43" y="18"/>
                  </a:moveTo>
                  <a:lnTo>
                    <a:pt x="43" y="18"/>
                  </a:lnTo>
                  <a:lnTo>
                    <a:pt x="40" y="29"/>
                  </a:lnTo>
                  <a:lnTo>
                    <a:pt x="40" y="29"/>
                  </a:lnTo>
                  <a:lnTo>
                    <a:pt x="28" y="26"/>
                  </a:lnTo>
                  <a:lnTo>
                    <a:pt x="24" y="25"/>
                  </a:lnTo>
                  <a:lnTo>
                    <a:pt x="18" y="21"/>
                  </a:lnTo>
                  <a:lnTo>
                    <a:pt x="18" y="21"/>
                  </a:lnTo>
                  <a:lnTo>
                    <a:pt x="16" y="19"/>
                  </a:lnTo>
                  <a:lnTo>
                    <a:pt x="13" y="18"/>
                  </a:lnTo>
                  <a:lnTo>
                    <a:pt x="6" y="15"/>
                  </a:lnTo>
                  <a:lnTo>
                    <a:pt x="6" y="15"/>
                  </a:lnTo>
                  <a:lnTo>
                    <a:pt x="0" y="4"/>
                  </a:lnTo>
                  <a:lnTo>
                    <a:pt x="0" y="4"/>
                  </a:lnTo>
                  <a:lnTo>
                    <a:pt x="9" y="1"/>
                  </a:lnTo>
                  <a:lnTo>
                    <a:pt x="16" y="0"/>
                  </a:lnTo>
                  <a:lnTo>
                    <a:pt x="22" y="1"/>
                  </a:lnTo>
                  <a:lnTo>
                    <a:pt x="31" y="4"/>
                  </a:lnTo>
                  <a:lnTo>
                    <a:pt x="31" y="4"/>
                  </a:lnTo>
                  <a:lnTo>
                    <a:pt x="20" y="11"/>
                  </a:lnTo>
                  <a:lnTo>
                    <a:pt x="20" y="11"/>
                  </a:lnTo>
                  <a:lnTo>
                    <a:pt x="22" y="14"/>
                  </a:lnTo>
                  <a:lnTo>
                    <a:pt x="24" y="15"/>
                  </a:lnTo>
                  <a:lnTo>
                    <a:pt x="31" y="17"/>
                  </a:lnTo>
                  <a:lnTo>
                    <a:pt x="38" y="17"/>
                  </a:lnTo>
                  <a:lnTo>
                    <a:pt x="43" y="18"/>
                  </a:lnTo>
                  <a:lnTo>
                    <a:pt x="43"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20"/>
            <p:cNvSpPr>
              <a:spLocks/>
            </p:cNvSpPr>
            <p:nvPr/>
          </p:nvSpPr>
          <p:spPr bwMode="auto">
            <a:xfrm>
              <a:off x="1087422" y="2211449"/>
              <a:ext cx="31750" cy="12700"/>
            </a:xfrm>
            <a:custGeom>
              <a:avLst/>
              <a:gdLst>
                <a:gd name="T0" fmla="*/ 0 w 59"/>
                <a:gd name="T1" fmla="*/ 11 h 23"/>
                <a:gd name="T2" fmla="*/ 0 w 59"/>
                <a:gd name="T3" fmla="*/ 11 h 23"/>
                <a:gd name="T4" fmla="*/ 9 w 59"/>
                <a:gd name="T5" fmla="*/ 10 h 23"/>
                <a:gd name="T6" fmla="*/ 18 w 59"/>
                <a:gd name="T7" fmla="*/ 10 h 23"/>
                <a:gd name="T8" fmla="*/ 23 w 59"/>
                <a:gd name="T9" fmla="*/ 8 h 23"/>
                <a:gd name="T10" fmla="*/ 25 w 59"/>
                <a:gd name="T11" fmla="*/ 7 h 23"/>
                <a:gd name="T12" fmla="*/ 29 w 59"/>
                <a:gd name="T13" fmla="*/ 4 h 23"/>
                <a:gd name="T14" fmla="*/ 32 w 59"/>
                <a:gd name="T15" fmla="*/ 0 h 23"/>
                <a:gd name="T16" fmla="*/ 32 w 59"/>
                <a:gd name="T17" fmla="*/ 0 h 23"/>
                <a:gd name="T18" fmla="*/ 34 w 59"/>
                <a:gd name="T19" fmla="*/ 4 h 23"/>
                <a:gd name="T20" fmla="*/ 36 w 59"/>
                <a:gd name="T21" fmla="*/ 7 h 23"/>
                <a:gd name="T22" fmla="*/ 43 w 59"/>
                <a:gd name="T23" fmla="*/ 10 h 23"/>
                <a:gd name="T24" fmla="*/ 50 w 59"/>
                <a:gd name="T25" fmla="*/ 11 h 23"/>
                <a:gd name="T26" fmla="*/ 59 w 59"/>
                <a:gd name="T27" fmla="*/ 15 h 23"/>
                <a:gd name="T28" fmla="*/ 59 w 59"/>
                <a:gd name="T29" fmla="*/ 15 h 23"/>
                <a:gd name="T30" fmla="*/ 53 w 59"/>
                <a:gd name="T31" fmla="*/ 15 h 23"/>
                <a:gd name="T32" fmla="*/ 49 w 59"/>
                <a:gd name="T33" fmla="*/ 17 h 23"/>
                <a:gd name="T34" fmla="*/ 41 w 59"/>
                <a:gd name="T35" fmla="*/ 21 h 23"/>
                <a:gd name="T36" fmla="*/ 34 w 59"/>
                <a:gd name="T37" fmla="*/ 23 h 23"/>
                <a:gd name="T38" fmla="*/ 29 w 59"/>
                <a:gd name="T39" fmla="*/ 23 h 23"/>
                <a:gd name="T40" fmla="*/ 25 w 59"/>
                <a:gd name="T41" fmla="*/ 22 h 23"/>
                <a:gd name="T42" fmla="*/ 25 w 59"/>
                <a:gd name="T43" fmla="*/ 22 h 23"/>
                <a:gd name="T44" fmla="*/ 20 w 59"/>
                <a:gd name="T45" fmla="*/ 21 h 23"/>
                <a:gd name="T46" fmla="*/ 11 w 59"/>
                <a:gd name="T47" fmla="*/ 19 h 23"/>
                <a:gd name="T48" fmla="*/ 5 w 59"/>
                <a:gd name="T49" fmla="*/ 17 h 23"/>
                <a:gd name="T50" fmla="*/ 2 w 59"/>
                <a:gd name="T51" fmla="*/ 14 h 23"/>
                <a:gd name="T52" fmla="*/ 0 w 59"/>
                <a:gd name="T53" fmla="*/ 11 h 23"/>
                <a:gd name="T54" fmla="*/ 0 w 59"/>
                <a:gd name="T5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23">
                  <a:moveTo>
                    <a:pt x="0" y="11"/>
                  </a:moveTo>
                  <a:lnTo>
                    <a:pt x="0" y="11"/>
                  </a:lnTo>
                  <a:lnTo>
                    <a:pt x="9" y="10"/>
                  </a:lnTo>
                  <a:lnTo>
                    <a:pt x="18" y="10"/>
                  </a:lnTo>
                  <a:lnTo>
                    <a:pt x="23" y="8"/>
                  </a:lnTo>
                  <a:lnTo>
                    <a:pt x="25" y="7"/>
                  </a:lnTo>
                  <a:lnTo>
                    <a:pt x="29" y="4"/>
                  </a:lnTo>
                  <a:lnTo>
                    <a:pt x="32" y="0"/>
                  </a:lnTo>
                  <a:lnTo>
                    <a:pt x="32" y="0"/>
                  </a:lnTo>
                  <a:lnTo>
                    <a:pt x="34" y="4"/>
                  </a:lnTo>
                  <a:lnTo>
                    <a:pt x="36" y="7"/>
                  </a:lnTo>
                  <a:lnTo>
                    <a:pt x="43" y="10"/>
                  </a:lnTo>
                  <a:lnTo>
                    <a:pt x="50" y="11"/>
                  </a:lnTo>
                  <a:lnTo>
                    <a:pt x="59" y="15"/>
                  </a:lnTo>
                  <a:lnTo>
                    <a:pt x="59" y="15"/>
                  </a:lnTo>
                  <a:lnTo>
                    <a:pt x="53" y="15"/>
                  </a:lnTo>
                  <a:lnTo>
                    <a:pt x="49" y="17"/>
                  </a:lnTo>
                  <a:lnTo>
                    <a:pt x="41" y="21"/>
                  </a:lnTo>
                  <a:lnTo>
                    <a:pt x="34" y="23"/>
                  </a:lnTo>
                  <a:lnTo>
                    <a:pt x="29" y="23"/>
                  </a:lnTo>
                  <a:lnTo>
                    <a:pt x="25" y="22"/>
                  </a:lnTo>
                  <a:lnTo>
                    <a:pt x="25" y="22"/>
                  </a:lnTo>
                  <a:lnTo>
                    <a:pt x="20" y="21"/>
                  </a:lnTo>
                  <a:lnTo>
                    <a:pt x="11" y="19"/>
                  </a:lnTo>
                  <a:lnTo>
                    <a:pt x="5" y="17"/>
                  </a:lnTo>
                  <a:lnTo>
                    <a:pt x="2"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921"/>
            <p:cNvSpPr>
              <a:spLocks/>
            </p:cNvSpPr>
            <p:nvPr/>
          </p:nvSpPr>
          <p:spPr bwMode="auto">
            <a:xfrm>
              <a:off x="1046147" y="2541649"/>
              <a:ext cx="26988" cy="14288"/>
            </a:xfrm>
            <a:custGeom>
              <a:avLst/>
              <a:gdLst>
                <a:gd name="T0" fmla="*/ 50 w 50"/>
                <a:gd name="T1" fmla="*/ 24 h 28"/>
                <a:gd name="T2" fmla="*/ 50 w 50"/>
                <a:gd name="T3" fmla="*/ 24 h 28"/>
                <a:gd name="T4" fmla="*/ 30 w 50"/>
                <a:gd name="T5" fmla="*/ 28 h 28"/>
                <a:gd name="T6" fmla="*/ 30 w 50"/>
                <a:gd name="T7" fmla="*/ 28 h 28"/>
                <a:gd name="T8" fmla="*/ 31 w 50"/>
                <a:gd name="T9" fmla="*/ 25 h 28"/>
                <a:gd name="T10" fmla="*/ 31 w 50"/>
                <a:gd name="T11" fmla="*/ 22 h 28"/>
                <a:gd name="T12" fmla="*/ 30 w 50"/>
                <a:gd name="T13" fmla="*/ 19 h 28"/>
                <a:gd name="T14" fmla="*/ 28 w 50"/>
                <a:gd name="T15" fmla="*/ 18 h 28"/>
                <a:gd name="T16" fmla="*/ 23 w 50"/>
                <a:gd name="T17" fmla="*/ 14 h 28"/>
                <a:gd name="T18" fmla="*/ 18 w 50"/>
                <a:gd name="T19" fmla="*/ 10 h 28"/>
                <a:gd name="T20" fmla="*/ 18 w 50"/>
                <a:gd name="T21" fmla="*/ 10 h 28"/>
                <a:gd name="T22" fmla="*/ 0 w 50"/>
                <a:gd name="T23" fmla="*/ 10 h 28"/>
                <a:gd name="T24" fmla="*/ 0 w 50"/>
                <a:gd name="T25" fmla="*/ 10 h 28"/>
                <a:gd name="T26" fmla="*/ 5 w 50"/>
                <a:gd name="T27" fmla="*/ 4 h 28"/>
                <a:gd name="T28" fmla="*/ 10 w 50"/>
                <a:gd name="T29" fmla="*/ 1 h 28"/>
                <a:gd name="T30" fmla="*/ 16 w 50"/>
                <a:gd name="T31" fmla="*/ 0 h 28"/>
                <a:gd name="T32" fmla="*/ 23 w 50"/>
                <a:gd name="T33" fmla="*/ 0 h 28"/>
                <a:gd name="T34" fmla="*/ 23 w 50"/>
                <a:gd name="T35" fmla="*/ 0 h 28"/>
                <a:gd name="T36" fmla="*/ 27 w 50"/>
                <a:gd name="T37" fmla="*/ 6 h 28"/>
                <a:gd name="T38" fmla="*/ 32 w 50"/>
                <a:gd name="T39" fmla="*/ 8 h 28"/>
                <a:gd name="T40" fmla="*/ 39 w 50"/>
                <a:gd name="T41" fmla="*/ 10 h 28"/>
                <a:gd name="T42" fmla="*/ 49 w 50"/>
                <a:gd name="T43" fmla="*/ 8 h 28"/>
                <a:gd name="T44" fmla="*/ 49 w 50"/>
                <a:gd name="T45" fmla="*/ 8 h 28"/>
                <a:gd name="T46" fmla="*/ 46 w 50"/>
                <a:gd name="T47" fmla="*/ 12 h 28"/>
                <a:gd name="T48" fmla="*/ 45 w 50"/>
                <a:gd name="T49" fmla="*/ 17 h 28"/>
                <a:gd name="T50" fmla="*/ 46 w 50"/>
                <a:gd name="T51" fmla="*/ 21 h 28"/>
                <a:gd name="T52" fmla="*/ 50 w 50"/>
                <a:gd name="T53" fmla="*/ 24 h 28"/>
                <a:gd name="T54" fmla="*/ 50 w 50"/>
                <a:gd name="T5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28">
                  <a:moveTo>
                    <a:pt x="50" y="24"/>
                  </a:moveTo>
                  <a:lnTo>
                    <a:pt x="50" y="24"/>
                  </a:lnTo>
                  <a:lnTo>
                    <a:pt x="30" y="28"/>
                  </a:lnTo>
                  <a:lnTo>
                    <a:pt x="30" y="28"/>
                  </a:lnTo>
                  <a:lnTo>
                    <a:pt x="31" y="25"/>
                  </a:lnTo>
                  <a:lnTo>
                    <a:pt x="31" y="22"/>
                  </a:lnTo>
                  <a:lnTo>
                    <a:pt x="30" y="19"/>
                  </a:lnTo>
                  <a:lnTo>
                    <a:pt x="28" y="18"/>
                  </a:lnTo>
                  <a:lnTo>
                    <a:pt x="23" y="14"/>
                  </a:lnTo>
                  <a:lnTo>
                    <a:pt x="18" y="10"/>
                  </a:lnTo>
                  <a:lnTo>
                    <a:pt x="18" y="10"/>
                  </a:lnTo>
                  <a:lnTo>
                    <a:pt x="0" y="10"/>
                  </a:lnTo>
                  <a:lnTo>
                    <a:pt x="0" y="10"/>
                  </a:lnTo>
                  <a:lnTo>
                    <a:pt x="5" y="4"/>
                  </a:lnTo>
                  <a:lnTo>
                    <a:pt x="10" y="1"/>
                  </a:lnTo>
                  <a:lnTo>
                    <a:pt x="16" y="0"/>
                  </a:lnTo>
                  <a:lnTo>
                    <a:pt x="23" y="0"/>
                  </a:lnTo>
                  <a:lnTo>
                    <a:pt x="23" y="0"/>
                  </a:lnTo>
                  <a:lnTo>
                    <a:pt x="27" y="6"/>
                  </a:lnTo>
                  <a:lnTo>
                    <a:pt x="32" y="8"/>
                  </a:lnTo>
                  <a:lnTo>
                    <a:pt x="39" y="10"/>
                  </a:lnTo>
                  <a:lnTo>
                    <a:pt x="49" y="8"/>
                  </a:lnTo>
                  <a:lnTo>
                    <a:pt x="49" y="8"/>
                  </a:lnTo>
                  <a:lnTo>
                    <a:pt x="46" y="12"/>
                  </a:lnTo>
                  <a:lnTo>
                    <a:pt x="45" y="17"/>
                  </a:lnTo>
                  <a:lnTo>
                    <a:pt x="46" y="21"/>
                  </a:lnTo>
                  <a:lnTo>
                    <a:pt x="50" y="24"/>
                  </a:lnTo>
                  <a:lnTo>
                    <a:pt x="5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22"/>
            <p:cNvSpPr>
              <a:spLocks/>
            </p:cNvSpPr>
            <p:nvPr/>
          </p:nvSpPr>
          <p:spPr bwMode="auto">
            <a:xfrm>
              <a:off x="1073134" y="2525774"/>
              <a:ext cx="26988" cy="12700"/>
            </a:xfrm>
            <a:custGeom>
              <a:avLst/>
              <a:gdLst>
                <a:gd name="T0" fmla="*/ 29 w 51"/>
                <a:gd name="T1" fmla="*/ 23 h 23"/>
                <a:gd name="T2" fmla="*/ 29 w 51"/>
                <a:gd name="T3" fmla="*/ 23 h 23"/>
                <a:gd name="T4" fmla="*/ 8 w 51"/>
                <a:gd name="T5" fmla="*/ 19 h 23"/>
                <a:gd name="T6" fmla="*/ 8 w 51"/>
                <a:gd name="T7" fmla="*/ 19 h 23"/>
                <a:gd name="T8" fmla="*/ 4 w 51"/>
                <a:gd name="T9" fmla="*/ 18 h 23"/>
                <a:gd name="T10" fmla="*/ 1 w 51"/>
                <a:gd name="T11" fmla="*/ 15 h 23"/>
                <a:gd name="T12" fmla="*/ 0 w 51"/>
                <a:gd name="T13" fmla="*/ 11 h 23"/>
                <a:gd name="T14" fmla="*/ 2 w 51"/>
                <a:gd name="T15" fmla="*/ 7 h 23"/>
                <a:gd name="T16" fmla="*/ 2 w 51"/>
                <a:gd name="T17" fmla="*/ 7 h 23"/>
                <a:gd name="T18" fmla="*/ 18 w 51"/>
                <a:gd name="T19" fmla="*/ 14 h 23"/>
                <a:gd name="T20" fmla="*/ 18 w 51"/>
                <a:gd name="T21" fmla="*/ 14 h 23"/>
                <a:gd name="T22" fmla="*/ 20 w 51"/>
                <a:gd name="T23" fmla="*/ 11 h 23"/>
                <a:gd name="T24" fmla="*/ 23 w 51"/>
                <a:gd name="T25" fmla="*/ 7 h 23"/>
                <a:gd name="T26" fmla="*/ 26 w 51"/>
                <a:gd name="T27" fmla="*/ 3 h 23"/>
                <a:gd name="T28" fmla="*/ 29 w 51"/>
                <a:gd name="T29" fmla="*/ 1 h 23"/>
                <a:gd name="T30" fmla="*/ 32 w 51"/>
                <a:gd name="T31" fmla="*/ 0 h 23"/>
                <a:gd name="T32" fmla="*/ 32 w 51"/>
                <a:gd name="T33" fmla="*/ 0 h 23"/>
                <a:gd name="T34" fmla="*/ 36 w 51"/>
                <a:gd name="T35" fmla="*/ 0 h 23"/>
                <a:gd name="T36" fmla="*/ 38 w 51"/>
                <a:gd name="T37" fmla="*/ 0 h 23"/>
                <a:gd name="T38" fmla="*/ 43 w 51"/>
                <a:gd name="T39" fmla="*/ 3 h 23"/>
                <a:gd name="T40" fmla="*/ 47 w 51"/>
                <a:gd name="T41" fmla="*/ 5 h 23"/>
                <a:gd name="T42" fmla="*/ 51 w 51"/>
                <a:gd name="T43" fmla="*/ 7 h 23"/>
                <a:gd name="T44" fmla="*/ 51 w 51"/>
                <a:gd name="T45" fmla="*/ 7 h 23"/>
                <a:gd name="T46" fmla="*/ 41 w 51"/>
                <a:gd name="T47" fmla="*/ 11 h 23"/>
                <a:gd name="T48" fmla="*/ 36 w 51"/>
                <a:gd name="T49" fmla="*/ 14 h 23"/>
                <a:gd name="T50" fmla="*/ 33 w 51"/>
                <a:gd name="T51" fmla="*/ 18 h 23"/>
                <a:gd name="T52" fmla="*/ 29 w 51"/>
                <a:gd name="T53" fmla="*/ 23 h 23"/>
                <a:gd name="T54" fmla="*/ 29 w 51"/>
                <a:gd name="T5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23">
                  <a:moveTo>
                    <a:pt x="29" y="23"/>
                  </a:moveTo>
                  <a:lnTo>
                    <a:pt x="29" y="23"/>
                  </a:lnTo>
                  <a:lnTo>
                    <a:pt x="8" y="19"/>
                  </a:lnTo>
                  <a:lnTo>
                    <a:pt x="8" y="19"/>
                  </a:lnTo>
                  <a:lnTo>
                    <a:pt x="4" y="18"/>
                  </a:lnTo>
                  <a:lnTo>
                    <a:pt x="1" y="15"/>
                  </a:lnTo>
                  <a:lnTo>
                    <a:pt x="0" y="11"/>
                  </a:lnTo>
                  <a:lnTo>
                    <a:pt x="2" y="7"/>
                  </a:lnTo>
                  <a:lnTo>
                    <a:pt x="2" y="7"/>
                  </a:lnTo>
                  <a:lnTo>
                    <a:pt x="18" y="14"/>
                  </a:lnTo>
                  <a:lnTo>
                    <a:pt x="18" y="14"/>
                  </a:lnTo>
                  <a:lnTo>
                    <a:pt x="20" y="11"/>
                  </a:lnTo>
                  <a:lnTo>
                    <a:pt x="23" y="7"/>
                  </a:lnTo>
                  <a:lnTo>
                    <a:pt x="26" y="3"/>
                  </a:lnTo>
                  <a:lnTo>
                    <a:pt x="29" y="1"/>
                  </a:lnTo>
                  <a:lnTo>
                    <a:pt x="32" y="0"/>
                  </a:lnTo>
                  <a:lnTo>
                    <a:pt x="32" y="0"/>
                  </a:lnTo>
                  <a:lnTo>
                    <a:pt x="36" y="0"/>
                  </a:lnTo>
                  <a:lnTo>
                    <a:pt x="38" y="0"/>
                  </a:lnTo>
                  <a:lnTo>
                    <a:pt x="43" y="3"/>
                  </a:lnTo>
                  <a:lnTo>
                    <a:pt x="47" y="5"/>
                  </a:lnTo>
                  <a:lnTo>
                    <a:pt x="51" y="7"/>
                  </a:lnTo>
                  <a:lnTo>
                    <a:pt x="51" y="7"/>
                  </a:lnTo>
                  <a:lnTo>
                    <a:pt x="41" y="11"/>
                  </a:lnTo>
                  <a:lnTo>
                    <a:pt x="36" y="14"/>
                  </a:lnTo>
                  <a:lnTo>
                    <a:pt x="33" y="18"/>
                  </a:lnTo>
                  <a:lnTo>
                    <a:pt x="29" y="23"/>
                  </a:lnTo>
                  <a:lnTo>
                    <a:pt x="2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23"/>
            <p:cNvSpPr>
              <a:spLocks/>
            </p:cNvSpPr>
            <p:nvPr/>
          </p:nvSpPr>
          <p:spPr bwMode="auto">
            <a:xfrm>
              <a:off x="1039797" y="2565462"/>
              <a:ext cx="28575" cy="12700"/>
            </a:xfrm>
            <a:custGeom>
              <a:avLst/>
              <a:gdLst>
                <a:gd name="T0" fmla="*/ 14 w 54"/>
                <a:gd name="T1" fmla="*/ 16 h 23"/>
                <a:gd name="T2" fmla="*/ 14 w 54"/>
                <a:gd name="T3" fmla="*/ 16 h 23"/>
                <a:gd name="T4" fmla="*/ 4 w 54"/>
                <a:gd name="T5" fmla="*/ 23 h 23"/>
                <a:gd name="T6" fmla="*/ 4 w 54"/>
                <a:gd name="T7" fmla="*/ 23 h 23"/>
                <a:gd name="T8" fmla="*/ 0 w 54"/>
                <a:gd name="T9" fmla="*/ 15 h 23"/>
                <a:gd name="T10" fmla="*/ 0 w 54"/>
                <a:gd name="T11" fmla="*/ 15 h 23"/>
                <a:gd name="T12" fmla="*/ 7 w 54"/>
                <a:gd name="T13" fmla="*/ 14 h 23"/>
                <a:gd name="T14" fmla="*/ 11 w 54"/>
                <a:gd name="T15" fmla="*/ 14 h 23"/>
                <a:gd name="T16" fmla="*/ 14 w 54"/>
                <a:gd name="T17" fmla="*/ 12 h 23"/>
                <a:gd name="T18" fmla="*/ 14 w 54"/>
                <a:gd name="T19" fmla="*/ 12 h 23"/>
                <a:gd name="T20" fmla="*/ 15 w 54"/>
                <a:gd name="T21" fmla="*/ 11 h 23"/>
                <a:gd name="T22" fmla="*/ 17 w 54"/>
                <a:gd name="T23" fmla="*/ 7 h 23"/>
                <a:gd name="T24" fmla="*/ 18 w 54"/>
                <a:gd name="T25" fmla="*/ 0 h 23"/>
                <a:gd name="T26" fmla="*/ 18 w 54"/>
                <a:gd name="T27" fmla="*/ 0 h 23"/>
                <a:gd name="T28" fmla="*/ 35 w 54"/>
                <a:gd name="T29" fmla="*/ 1 h 23"/>
                <a:gd name="T30" fmla="*/ 35 w 54"/>
                <a:gd name="T31" fmla="*/ 1 h 23"/>
                <a:gd name="T32" fmla="*/ 32 w 54"/>
                <a:gd name="T33" fmla="*/ 12 h 23"/>
                <a:gd name="T34" fmla="*/ 32 w 54"/>
                <a:gd name="T35" fmla="*/ 12 h 23"/>
                <a:gd name="T36" fmla="*/ 54 w 54"/>
                <a:gd name="T37" fmla="*/ 18 h 23"/>
                <a:gd name="T38" fmla="*/ 54 w 54"/>
                <a:gd name="T39" fmla="*/ 18 h 23"/>
                <a:gd name="T40" fmla="*/ 51 w 54"/>
                <a:gd name="T41" fmla="*/ 20 h 23"/>
                <a:gd name="T42" fmla="*/ 50 w 54"/>
                <a:gd name="T43" fmla="*/ 22 h 23"/>
                <a:gd name="T44" fmla="*/ 50 w 54"/>
                <a:gd name="T45" fmla="*/ 22 h 23"/>
                <a:gd name="T46" fmla="*/ 43 w 54"/>
                <a:gd name="T47" fmla="*/ 20 h 23"/>
                <a:gd name="T48" fmla="*/ 37 w 54"/>
                <a:gd name="T49" fmla="*/ 22 h 23"/>
                <a:gd name="T50" fmla="*/ 30 w 54"/>
                <a:gd name="T51" fmla="*/ 20 h 23"/>
                <a:gd name="T52" fmla="*/ 28 w 54"/>
                <a:gd name="T53" fmla="*/ 20 h 23"/>
                <a:gd name="T54" fmla="*/ 25 w 54"/>
                <a:gd name="T55" fmla="*/ 18 h 23"/>
                <a:gd name="T56" fmla="*/ 25 w 54"/>
                <a:gd name="T57" fmla="*/ 18 h 23"/>
                <a:gd name="T58" fmla="*/ 22 w 54"/>
                <a:gd name="T59" fmla="*/ 18 h 23"/>
                <a:gd name="T60" fmla="*/ 19 w 54"/>
                <a:gd name="T61" fmla="*/ 16 h 23"/>
                <a:gd name="T62" fmla="*/ 14 w 54"/>
                <a:gd name="T63" fmla="*/ 16 h 23"/>
                <a:gd name="T64" fmla="*/ 14 w 54"/>
                <a:gd name="T6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23">
                  <a:moveTo>
                    <a:pt x="14" y="16"/>
                  </a:moveTo>
                  <a:lnTo>
                    <a:pt x="14" y="16"/>
                  </a:lnTo>
                  <a:lnTo>
                    <a:pt x="4" y="23"/>
                  </a:lnTo>
                  <a:lnTo>
                    <a:pt x="4" y="23"/>
                  </a:lnTo>
                  <a:lnTo>
                    <a:pt x="0" y="15"/>
                  </a:lnTo>
                  <a:lnTo>
                    <a:pt x="0" y="15"/>
                  </a:lnTo>
                  <a:lnTo>
                    <a:pt x="7" y="14"/>
                  </a:lnTo>
                  <a:lnTo>
                    <a:pt x="11" y="14"/>
                  </a:lnTo>
                  <a:lnTo>
                    <a:pt x="14" y="12"/>
                  </a:lnTo>
                  <a:lnTo>
                    <a:pt x="14" y="12"/>
                  </a:lnTo>
                  <a:lnTo>
                    <a:pt x="15" y="11"/>
                  </a:lnTo>
                  <a:lnTo>
                    <a:pt x="17" y="7"/>
                  </a:lnTo>
                  <a:lnTo>
                    <a:pt x="18" y="0"/>
                  </a:lnTo>
                  <a:lnTo>
                    <a:pt x="18" y="0"/>
                  </a:lnTo>
                  <a:lnTo>
                    <a:pt x="35" y="1"/>
                  </a:lnTo>
                  <a:lnTo>
                    <a:pt x="35" y="1"/>
                  </a:lnTo>
                  <a:lnTo>
                    <a:pt x="32" y="12"/>
                  </a:lnTo>
                  <a:lnTo>
                    <a:pt x="32" y="12"/>
                  </a:lnTo>
                  <a:lnTo>
                    <a:pt x="54" y="18"/>
                  </a:lnTo>
                  <a:lnTo>
                    <a:pt x="54" y="18"/>
                  </a:lnTo>
                  <a:lnTo>
                    <a:pt x="51" y="20"/>
                  </a:lnTo>
                  <a:lnTo>
                    <a:pt x="50" y="22"/>
                  </a:lnTo>
                  <a:lnTo>
                    <a:pt x="50" y="22"/>
                  </a:lnTo>
                  <a:lnTo>
                    <a:pt x="43" y="20"/>
                  </a:lnTo>
                  <a:lnTo>
                    <a:pt x="37" y="22"/>
                  </a:lnTo>
                  <a:lnTo>
                    <a:pt x="30" y="20"/>
                  </a:lnTo>
                  <a:lnTo>
                    <a:pt x="28" y="20"/>
                  </a:lnTo>
                  <a:lnTo>
                    <a:pt x="25" y="18"/>
                  </a:lnTo>
                  <a:lnTo>
                    <a:pt x="25" y="18"/>
                  </a:lnTo>
                  <a:lnTo>
                    <a:pt x="22" y="18"/>
                  </a:lnTo>
                  <a:lnTo>
                    <a:pt x="19" y="16"/>
                  </a:lnTo>
                  <a:lnTo>
                    <a:pt x="14" y="16"/>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24"/>
            <p:cNvSpPr>
              <a:spLocks/>
            </p:cNvSpPr>
            <p:nvPr/>
          </p:nvSpPr>
          <p:spPr bwMode="auto">
            <a:xfrm>
              <a:off x="992172" y="1966974"/>
              <a:ext cx="19050" cy="12700"/>
            </a:xfrm>
            <a:custGeom>
              <a:avLst/>
              <a:gdLst>
                <a:gd name="T0" fmla="*/ 25 w 36"/>
                <a:gd name="T1" fmla="*/ 25 h 25"/>
                <a:gd name="T2" fmla="*/ 25 w 36"/>
                <a:gd name="T3" fmla="*/ 25 h 25"/>
                <a:gd name="T4" fmla="*/ 24 w 36"/>
                <a:gd name="T5" fmla="*/ 21 h 25"/>
                <a:gd name="T6" fmla="*/ 21 w 36"/>
                <a:gd name="T7" fmla="*/ 18 h 25"/>
                <a:gd name="T8" fmla="*/ 21 w 36"/>
                <a:gd name="T9" fmla="*/ 18 h 25"/>
                <a:gd name="T10" fmla="*/ 12 w 36"/>
                <a:gd name="T11" fmla="*/ 16 h 25"/>
                <a:gd name="T12" fmla="*/ 4 w 36"/>
                <a:gd name="T13" fmla="*/ 14 h 25"/>
                <a:gd name="T14" fmla="*/ 4 w 36"/>
                <a:gd name="T15" fmla="*/ 14 h 25"/>
                <a:gd name="T16" fmla="*/ 0 w 36"/>
                <a:gd name="T17" fmla="*/ 5 h 25"/>
                <a:gd name="T18" fmla="*/ 0 w 36"/>
                <a:gd name="T19" fmla="*/ 5 h 25"/>
                <a:gd name="T20" fmla="*/ 3 w 36"/>
                <a:gd name="T21" fmla="*/ 3 h 25"/>
                <a:gd name="T22" fmla="*/ 3 w 36"/>
                <a:gd name="T23" fmla="*/ 3 h 25"/>
                <a:gd name="T24" fmla="*/ 26 w 36"/>
                <a:gd name="T25" fmla="*/ 0 h 25"/>
                <a:gd name="T26" fmla="*/ 26 w 36"/>
                <a:gd name="T27" fmla="*/ 0 h 25"/>
                <a:gd name="T28" fmla="*/ 30 w 36"/>
                <a:gd name="T29" fmla="*/ 0 h 25"/>
                <a:gd name="T30" fmla="*/ 35 w 36"/>
                <a:gd name="T31" fmla="*/ 2 h 25"/>
                <a:gd name="T32" fmla="*/ 35 w 36"/>
                <a:gd name="T33" fmla="*/ 2 h 25"/>
                <a:gd name="T34" fmla="*/ 36 w 36"/>
                <a:gd name="T35" fmla="*/ 7 h 25"/>
                <a:gd name="T36" fmla="*/ 35 w 36"/>
                <a:gd name="T37" fmla="*/ 12 h 25"/>
                <a:gd name="T38" fmla="*/ 35 w 36"/>
                <a:gd name="T39" fmla="*/ 12 h 25"/>
                <a:gd name="T40" fmla="*/ 30 w 36"/>
                <a:gd name="T41" fmla="*/ 18 h 25"/>
                <a:gd name="T42" fmla="*/ 25 w 36"/>
                <a:gd name="T43" fmla="*/ 25 h 25"/>
                <a:gd name="T44" fmla="*/ 25 w 36"/>
                <a:gd name="T45" fmla="*/ 25 h 25"/>
                <a:gd name="T46" fmla="*/ 25 w 36"/>
                <a:gd name="T47" fmla="*/ 25 h 25"/>
                <a:gd name="T48" fmla="*/ 25 w 36"/>
                <a:gd name="T4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25">
                  <a:moveTo>
                    <a:pt x="25" y="25"/>
                  </a:moveTo>
                  <a:lnTo>
                    <a:pt x="25" y="25"/>
                  </a:lnTo>
                  <a:lnTo>
                    <a:pt x="24" y="21"/>
                  </a:lnTo>
                  <a:lnTo>
                    <a:pt x="21" y="18"/>
                  </a:lnTo>
                  <a:lnTo>
                    <a:pt x="21" y="18"/>
                  </a:lnTo>
                  <a:lnTo>
                    <a:pt x="12" y="16"/>
                  </a:lnTo>
                  <a:lnTo>
                    <a:pt x="4" y="14"/>
                  </a:lnTo>
                  <a:lnTo>
                    <a:pt x="4" y="14"/>
                  </a:lnTo>
                  <a:lnTo>
                    <a:pt x="0" y="5"/>
                  </a:lnTo>
                  <a:lnTo>
                    <a:pt x="0" y="5"/>
                  </a:lnTo>
                  <a:lnTo>
                    <a:pt x="3" y="3"/>
                  </a:lnTo>
                  <a:lnTo>
                    <a:pt x="3" y="3"/>
                  </a:lnTo>
                  <a:lnTo>
                    <a:pt x="26" y="0"/>
                  </a:lnTo>
                  <a:lnTo>
                    <a:pt x="26" y="0"/>
                  </a:lnTo>
                  <a:lnTo>
                    <a:pt x="30" y="0"/>
                  </a:lnTo>
                  <a:lnTo>
                    <a:pt x="35" y="2"/>
                  </a:lnTo>
                  <a:lnTo>
                    <a:pt x="35" y="2"/>
                  </a:lnTo>
                  <a:lnTo>
                    <a:pt x="36" y="7"/>
                  </a:lnTo>
                  <a:lnTo>
                    <a:pt x="35" y="12"/>
                  </a:lnTo>
                  <a:lnTo>
                    <a:pt x="35" y="12"/>
                  </a:lnTo>
                  <a:lnTo>
                    <a:pt x="30" y="18"/>
                  </a:lnTo>
                  <a:lnTo>
                    <a:pt x="25" y="25"/>
                  </a:lnTo>
                  <a:lnTo>
                    <a:pt x="25" y="25"/>
                  </a:lnTo>
                  <a:lnTo>
                    <a:pt x="25" y="25"/>
                  </a:lnTo>
                  <a:lnTo>
                    <a:pt x="25"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925"/>
            <p:cNvSpPr>
              <a:spLocks/>
            </p:cNvSpPr>
            <p:nvPr/>
          </p:nvSpPr>
          <p:spPr bwMode="auto">
            <a:xfrm>
              <a:off x="962009" y="2173349"/>
              <a:ext cx="26988" cy="14288"/>
            </a:xfrm>
            <a:custGeom>
              <a:avLst/>
              <a:gdLst>
                <a:gd name="T0" fmla="*/ 30 w 52"/>
                <a:gd name="T1" fmla="*/ 8 h 26"/>
                <a:gd name="T2" fmla="*/ 30 w 52"/>
                <a:gd name="T3" fmla="*/ 8 h 26"/>
                <a:gd name="T4" fmla="*/ 34 w 52"/>
                <a:gd name="T5" fmla="*/ 4 h 26"/>
                <a:gd name="T6" fmla="*/ 39 w 52"/>
                <a:gd name="T7" fmla="*/ 1 h 26"/>
                <a:gd name="T8" fmla="*/ 44 w 52"/>
                <a:gd name="T9" fmla="*/ 0 h 26"/>
                <a:gd name="T10" fmla="*/ 52 w 52"/>
                <a:gd name="T11" fmla="*/ 1 h 26"/>
                <a:gd name="T12" fmla="*/ 52 w 52"/>
                <a:gd name="T13" fmla="*/ 1 h 26"/>
                <a:gd name="T14" fmla="*/ 34 w 52"/>
                <a:gd name="T15" fmla="*/ 17 h 26"/>
                <a:gd name="T16" fmla="*/ 34 w 52"/>
                <a:gd name="T17" fmla="*/ 17 h 26"/>
                <a:gd name="T18" fmla="*/ 28 w 52"/>
                <a:gd name="T19" fmla="*/ 15 h 26"/>
                <a:gd name="T20" fmla="*/ 28 w 52"/>
                <a:gd name="T21" fmla="*/ 15 h 26"/>
                <a:gd name="T22" fmla="*/ 25 w 52"/>
                <a:gd name="T23" fmla="*/ 26 h 26"/>
                <a:gd name="T24" fmla="*/ 25 w 52"/>
                <a:gd name="T25" fmla="*/ 26 h 26"/>
                <a:gd name="T26" fmla="*/ 15 w 52"/>
                <a:gd name="T27" fmla="*/ 8 h 26"/>
                <a:gd name="T28" fmla="*/ 15 w 52"/>
                <a:gd name="T29" fmla="*/ 8 h 26"/>
                <a:gd name="T30" fmla="*/ 14 w 52"/>
                <a:gd name="T31" fmla="*/ 8 h 26"/>
                <a:gd name="T32" fmla="*/ 11 w 52"/>
                <a:gd name="T33" fmla="*/ 8 h 26"/>
                <a:gd name="T34" fmla="*/ 7 w 52"/>
                <a:gd name="T35" fmla="*/ 10 h 26"/>
                <a:gd name="T36" fmla="*/ 4 w 52"/>
                <a:gd name="T37" fmla="*/ 10 h 26"/>
                <a:gd name="T38" fmla="*/ 3 w 52"/>
                <a:gd name="T39" fmla="*/ 10 h 26"/>
                <a:gd name="T40" fmla="*/ 1 w 52"/>
                <a:gd name="T41" fmla="*/ 7 h 26"/>
                <a:gd name="T42" fmla="*/ 0 w 52"/>
                <a:gd name="T43" fmla="*/ 4 h 26"/>
                <a:gd name="T44" fmla="*/ 0 w 52"/>
                <a:gd name="T45" fmla="*/ 4 h 26"/>
                <a:gd name="T46" fmla="*/ 4 w 52"/>
                <a:gd name="T47" fmla="*/ 1 h 26"/>
                <a:gd name="T48" fmla="*/ 8 w 52"/>
                <a:gd name="T49" fmla="*/ 1 h 26"/>
                <a:gd name="T50" fmla="*/ 15 w 52"/>
                <a:gd name="T51" fmla="*/ 3 h 26"/>
                <a:gd name="T52" fmla="*/ 30 w 52"/>
                <a:gd name="T53" fmla="*/ 8 h 26"/>
                <a:gd name="T54" fmla="*/ 30 w 52"/>
                <a:gd name="T5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6">
                  <a:moveTo>
                    <a:pt x="30" y="8"/>
                  </a:moveTo>
                  <a:lnTo>
                    <a:pt x="30" y="8"/>
                  </a:lnTo>
                  <a:lnTo>
                    <a:pt x="34" y="4"/>
                  </a:lnTo>
                  <a:lnTo>
                    <a:pt x="39" y="1"/>
                  </a:lnTo>
                  <a:lnTo>
                    <a:pt x="44" y="0"/>
                  </a:lnTo>
                  <a:lnTo>
                    <a:pt x="52" y="1"/>
                  </a:lnTo>
                  <a:lnTo>
                    <a:pt x="52" y="1"/>
                  </a:lnTo>
                  <a:lnTo>
                    <a:pt x="34" y="17"/>
                  </a:lnTo>
                  <a:lnTo>
                    <a:pt x="34" y="17"/>
                  </a:lnTo>
                  <a:lnTo>
                    <a:pt x="28" y="15"/>
                  </a:lnTo>
                  <a:lnTo>
                    <a:pt x="28" y="15"/>
                  </a:lnTo>
                  <a:lnTo>
                    <a:pt x="25" y="26"/>
                  </a:lnTo>
                  <a:lnTo>
                    <a:pt x="25" y="26"/>
                  </a:lnTo>
                  <a:lnTo>
                    <a:pt x="15" y="8"/>
                  </a:lnTo>
                  <a:lnTo>
                    <a:pt x="15" y="8"/>
                  </a:lnTo>
                  <a:lnTo>
                    <a:pt x="14" y="8"/>
                  </a:lnTo>
                  <a:lnTo>
                    <a:pt x="11" y="8"/>
                  </a:lnTo>
                  <a:lnTo>
                    <a:pt x="7" y="10"/>
                  </a:lnTo>
                  <a:lnTo>
                    <a:pt x="4" y="10"/>
                  </a:lnTo>
                  <a:lnTo>
                    <a:pt x="3" y="10"/>
                  </a:lnTo>
                  <a:lnTo>
                    <a:pt x="1" y="7"/>
                  </a:lnTo>
                  <a:lnTo>
                    <a:pt x="0" y="4"/>
                  </a:lnTo>
                  <a:lnTo>
                    <a:pt x="0" y="4"/>
                  </a:lnTo>
                  <a:lnTo>
                    <a:pt x="4" y="1"/>
                  </a:lnTo>
                  <a:lnTo>
                    <a:pt x="8" y="1"/>
                  </a:lnTo>
                  <a:lnTo>
                    <a:pt x="15" y="3"/>
                  </a:lnTo>
                  <a:lnTo>
                    <a:pt x="30" y="8"/>
                  </a:lnTo>
                  <a:lnTo>
                    <a:pt x="3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26"/>
            <p:cNvSpPr>
              <a:spLocks/>
            </p:cNvSpPr>
            <p:nvPr/>
          </p:nvSpPr>
          <p:spPr bwMode="auto">
            <a:xfrm>
              <a:off x="939784" y="2363849"/>
              <a:ext cx="26988" cy="14288"/>
            </a:xfrm>
            <a:custGeom>
              <a:avLst/>
              <a:gdLst>
                <a:gd name="T0" fmla="*/ 0 w 52"/>
                <a:gd name="T1" fmla="*/ 21 h 25"/>
                <a:gd name="T2" fmla="*/ 0 w 52"/>
                <a:gd name="T3" fmla="*/ 21 h 25"/>
                <a:gd name="T4" fmla="*/ 11 w 52"/>
                <a:gd name="T5" fmla="*/ 15 h 25"/>
                <a:gd name="T6" fmla="*/ 11 w 52"/>
                <a:gd name="T7" fmla="*/ 15 h 25"/>
                <a:gd name="T8" fmla="*/ 11 w 52"/>
                <a:gd name="T9" fmla="*/ 5 h 25"/>
                <a:gd name="T10" fmla="*/ 11 w 52"/>
                <a:gd name="T11" fmla="*/ 5 h 25"/>
                <a:gd name="T12" fmla="*/ 43 w 52"/>
                <a:gd name="T13" fmla="*/ 0 h 25"/>
                <a:gd name="T14" fmla="*/ 43 w 52"/>
                <a:gd name="T15" fmla="*/ 0 h 25"/>
                <a:gd name="T16" fmla="*/ 47 w 52"/>
                <a:gd name="T17" fmla="*/ 0 h 25"/>
                <a:gd name="T18" fmla="*/ 50 w 52"/>
                <a:gd name="T19" fmla="*/ 1 h 25"/>
                <a:gd name="T20" fmla="*/ 52 w 52"/>
                <a:gd name="T21" fmla="*/ 5 h 25"/>
                <a:gd name="T22" fmla="*/ 52 w 52"/>
                <a:gd name="T23" fmla="*/ 10 h 25"/>
                <a:gd name="T24" fmla="*/ 52 w 52"/>
                <a:gd name="T25" fmla="*/ 10 h 25"/>
                <a:gd name="T26" fmla="*/ 31 w 52"/>
                <a:gd name="T27" fmla="*/ 10 h 25"/>
                <a:gd name="T28" fmla="*/ 31 w 52"/>
                <a:gd name="T29" fmla="*/ 10 h 25"/>
                <a:gd name="T30" fmla="*/ 27 w 52"/>
                <a:gd name="T31" fmla="*/ 10 h 25"/>
                <a:gd name="T32" fmla="*/ 24 w 52"/>
                <a:gd name="T33" fmla="*/ 11 h 25"/>
                <a:gd name="T34" fmla="*/ 21 w 52"/>
                <a:gd name="T35" fmla="*/ 14 h 25"/>
                <a:gd name="T36" fmla="*/ 18 w 52"/>
                <a:gd name="T37" fmla="*/ 17 h 25"/>
                <a:gd name="T38" fmla="*/ 18 w 52"/>
                <a:gd name="T39" fmla="*/ 17 h 25"/>
                <a:gd name="T40" fmla="*/ 17 w 52"/>
                <a:gd name="T41" fmla="*/ 22 h 25"/>
                <a:gd name="T42" fmla="*/ 14 w 52"/>
                <a:gd name="T43" fmla="*/ 25 h 25"/>
                <a:gd name="T44" fmla="*/ 9 w 52"/>
                <a:gd name="T45" fmla="*/ 23 h 25"/>
                <a:gd name="T46" fmla="*/ 0 w 52"/>
                <a:gd name="T47" fmla="*/ 21 h 25"/>
                <a:gd name="T48" fmla="*/ 0 w 52"/>
                <a:gd name="T4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25">
                  <a:moveTo>
                    <a:pt x="0" y="21"/>
                  </a:moveTo>
                  <a:lnTo>
                    <a:pt x="0" y="21"/>
                  </a:lnTo>
                  <a:lnTo>
                    <a:pt x="11" y="15"/>
                  </a:lnTo>
                  <a:lnTo>
                    <a:pt x="11" y="15"/>
                  </a:lnTo>
                  <a:lnTo>
                    <a:pt x="11" y="5"/>
                  </a:lnTo>
                  <a:lnTo>
                    <a:pt x="11" y="5"/>
                  </a:lnTo>
                  <a:lnTo>
                    <a:pt x="43" y="0"/>
                  </a:lnTo>
                  <a:lnTo>
                    <a:pt x="43" y="0"/>
                  </a:lnTo>
                  <a:lnTo>
                    <a:pt x="47" y="0"/>
                  </a:lnTo>
                  <a:lnTo>
                    <a:pt x="50" y="1"/>
                  </a:lnTo>
                  <a:lnTo>
                    <a:pt x="52" y="5"/>
                  </a:lnTo>
                  <a:lnTo>
                    <a:pt x="52" y="10"/>
                  </a:lnTo>
                  <a:lnTo>
                    <a:pt x="52" y="10"/>
                  </a:lnTo>
                  <a:lnTo>
                    <a:pt x="31" y="10"/>
                  </a:lnTo>
                  <a:lnTo>
                    <a:pt x="31" y="10"/>
                  </a:lnTo>
                  <a:lnTo>
                    <a:pt x="27" y="10"/>
                  </a:lnTo>
                  <a:lnTo>
                    <a:pt x="24" y="11"/>
                  </a:lnTo>
                  <a:lnTo>
                    <a:pt x="21" y="14"/>
                  </a:lnTo>
                  <a:lnTo>
                    <a:pt x="18" y="17"/>
                  </a:lnTo>
                  <a:lnTo>
                    <a:pt x="18" y="17"/>
                  </a:lnTo>
                  <a:lnTo>
                    <a:pt x="17" y="22"/>
                  </a:lnTo>
                  <a:lnTo>
                    <a:pt x="14" y="25"/>
                  </a:lnTo>
                  <a:lnTo>
                    <a:pt x="9" y="23"/>
                  </a:lnTo>
                  <a:lnTo>
                    <a:pt x="0" y="21"/>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27"/>
            <p:cNvSpPr>
              <a:spLocks/>
            </p:cNvSpPr>
            <p:nvPr/>
          </p:nvSpPr>
          <p:spPr bwMode="auto">
            <a:xfrm>
              <a:off x="1085834" y="2009837"/>
              <a:ext cx="20638" cy="12700"/>
            </a:xfrm>
            <a:custGeom>
              <a:avLst/>
              <a:gdLst>
                <a:gd name="T0" fmla="*/ 0 w 39"/>
                <a:gd name="T1" fmla="*/ 6 h 24"/>
                <a:gd name="T2" fmla="*/ 0 w 39"/>
                <a:gd name="T3" fmla="*/ 6 h 24"/>
                <a:gd name="T4" fmla="*/ 20 w 39"/>
                <a:gd name="T5" fmla="*/ 2 h 24"/>
                <a:gd name="T6" fmla="*/ 20 w 39"/>
                <a:gd name="T7" fmla="*/ 2 h 24"/>
                <a:gd name="T8" fmla="*/ 38 w 39"/>
                <a:gd name="T9" fmla="*/ 0 h 24"/>
                <a:gd name="T10" fmla="*/ 38 w 39"/>
                <a:gd name="T11" fmla="*/ 0 h 24"/>
                <a:gd name="T12" fmla="*/ 39 w 39"/>
                <a:gd name="T13" fmla="*/ 6 h 24"/>
                <a:gd name="T14" fmla="*/ 39 w 39"/>
                <a:gd name="T15" fmla="*/ 7 h 24"/>
                <a:gd name="T16" fmla="*/ 38 w 39"/>
                <a:gd name="T17" fmla="*/ 8 h 24"/>
                <a:gd name="T18" fmla="*/ 32 w 39"/>
                <a:gd name="T19" fmla="*/ 10 h 24"/>
                <a:gd name="T20" fmla="*/ 21 w 39"/>
                <a:gd name="T21" fmla="*/ 8 h 24"/>
                <a:gd name="T22" fmla="*/ 21 w 39"/>
                <a:gd name="T23" fmla="*/ 8 h 24"/>
                <a:gd name="T24" fmla="*/ 22 w 39"/>
                <a:gd name="T25" fmla="*/ 15 h 24"/>
                <a:gd name="T26" fmla="*/ 25 w 39"/>
                <a:gd name="T27" fmla="*/ 22 h 24"/>
                <a:gd name="T28" fmla="*/ 25 w 39"/>
                <a:gd name="T29" fmla="*/ 22 h 24"/>
                <a:gd name="T30" fmla="*/ 13 w 39"/>
                <a:gd name="T31" fmla="*/ 24 h 24"/>
                <a:gd name="T32" fmla="*/ 13 w 39"/>
                <a:gd name="T33" fmla="*/ 24 h 24"/>
                <a:gd name="T34" fmla="*/ 11 w 39"/>
                <a:gd name="T35" fmla="*/ 18 h 24"/>
                <a:gd name="T36" fmla="*/ 10 w 39"/>
                <a:gd name="T37" fmla="*/ 13 h 24"/>
                <a:gd name="T38" fmla="*/ 6 w 39"/>
                <a:gd name="T39" fmla="*/ 8 h 24"/>
                <a:gd name="T40" fmla="*/ 0 w 39"/>
                <a:gd name="T41" fmla="*/ 6 h 24"/>
                <a:gd name="T42" fmla="*/ 0 w 39"/>
                <a:gd name="T4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4">
                  <a:moveTo>
                    <a:pt x="0" y="6"/>
                  </a:moveTo>
                  <a:lnTo>
                    <a:pt x="0" y="6"/>
                  </a:lnTo>
                  <a:lnTo>
                    <a:pt x="20" y="2"/>
                  </a:lnTo>
                  <a:lnTo>
                    <a:pt x="20" y="2"/>
                  </a:lnTo>
                  <a:lnTo>
                    <a:pt x="38" y="0"/>
                  </a:lnTo>
                  <a:lnTo>
                    <a:pt x="38" y="0"/>
                  </a:lnTo>
                  <a:lnTo>
                    <a:pt x="39" y="6"/>
                  </a:lnTo>
                  <a:lnTo>
                    <a:pt x="39" y="7"/>
                  </a:lnTo>
                  <a:lnTo>
                    <a:pt x="38" y="8"/>
                  </a:lnTo>
                  <a:lnTo>
                    <a:pt x="32" y="10"/>
                  </a:lnTo>
                  <a:lnTo>
                    <a:pt x="21" y="8"/>
                  </a:lnTo>
                  <a:lnTo>
                    <a:pt x="21" y="8"/>
                  </a:lnTo>
                  <a:lnTo>
                    <a:pt x="22" y="15"/>
                  </a:lnTo>
                  <a:lnTo>
                    <a:pt x="25" y="22"/>
                  </a:lnTo>
                  <a:lnTo>
                    <a:pt x="25" y="22"/>
                  </a:lnTo>
                  <a:lnTo>
                    <a:pt x="13" y="24"/>
                  </a:lnTo>
                  <a:lnTo>
                    <a:pt x="13" y="24"/>
                  </a:lnTo>
                  <a:lnTo>
                    <a:pt x="11" y="18"/>
                  </a:lnTo>
                  <a:lnTo>
                    <a:pt x="10" y="13"/>
                  </a:lnTo>
                  <a:lnTo>
                    <a:pt x="6" y="8"/>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28"/>
            <p:cNvSpPr>
              <a:spLocks/>
            </p:cNvSpPr>
            <p:nvPr/>
          </p:nvSpPr>
          <p:spPr bwMode="auto">
            <a:xfrm>
              <a:off x="1019159" y="2320987"/>
              <a:ext cx="15875" cy="11113"/>
            </a:xfrm>
            <a:custGeom>
              <a:avLst/>
              <a:gdLst>
                <a:gd name="T0" fmla="*/ 28 w 29"/>
                <a:gd name="T1" fmla="*/ 3 h 21"/>
                <a:gd name="T2" fmla="*/ 28 w 29"/>
                <a:gd name="T3" fmla="*/ 3 h 21"/>
                <a:gd name="T4" fmla="*/ 29 w 29"/>
                <a:gd name="T5" fmla="*/ 11 h 21"/>
                <a:gd name="T6" fmla="*/ 28 w 29"/>
                <a:gd name="T7" fmla="*/ 15 h 21"/>
                <a:gd name="T8" fmla="*/ 25 w 29"/>
                <a:gd name="T9" fmla="*/ 18 h 21"/>
                <a:gd name="T10" fmla="*/ 18 w 29"/>
                <a:gd name="T11" fmla="*/ 20 h 21"/>
                <a:gd name="T12" fmla="*/ 18 w 29"/>
                <a:gd name="T13" fmla="*/ 20 h 21"/>
                <a:gd name="T14" fmla="*/ 11 w 29"/>
                <a:gd name="T15" fmla="*/ 21 h 21"/>
                <a:gd name="T16" fmla="*/ 7 w 29"/>
                <a:gd name="T17" fmla="*/ 20 h 21"/>
                <a:gd name="T18" fmla="*/ 4 w 29"/>
                <a:gd name="T19" fmla="*/ 17 h 21"/>
                <a:gd name="T20" fmla="*/ 0 w 29"/>
                <a:gd name="T21" fmla="*/ 10 h 21"/>
                <a:gd name="T22" fmla="*/ 0 w 29"/>
                <a:gd name="T23" fmla="*/ 10 h 21"/>
                <a:gd name="T24" fmla="*/ 4 w 29"/>
                <a:gd name="T25" fmla="*/ 11 h 21"/>
                <a:gd name="T26" fmla="*/ 9 w 29"/>
                <a:gd name="T27" fmla="*/ 11 h 21"/>
                <a:gd name="T28" fmla="*/ 9 w 29"/>
                <a:gd name="T29" fmla="*/ 11 h 21"/>
                <a:gd name="T30" fmla="*/ 13 w 29"/>
                <a:gd name="T31" fmla="*/ 10 h 21"/>
                <a:gd name="T32" fmla="*/ 15 w 29"/>
                <a:gd name="T33" fmla="*/ 9 h 21"/>
                <a:gd name="T34" fmla="*/ 15 w 29"/>
                <a:gd name="T35" fmla="*/ 9 h 21"/>
                <a:gd name="T36" fmla="*/ 10 w 29"/>
                <a:gd name="T37" fmla="*/ 4 h 21"/>
                <a:gd name="T38" fmla="*/ 10 w 29"/>
                <a:gd name="T39" fmla="*/ 4 h 21"/>
                <a:gd name="T40" fmla="*/ 4 w 29"/>
                <a:gd name="T41" fmla="*/ 3 h 21"/>
                <a:gd name="T42" fmla="*/ 4 w 29"/>
                <a:gd name="T43" fmla="*/ 3 h 21"/>
                <a:gd name="T44" fmla="*/ 7 w 29"/>
                <a:gd name="T45" fmla="*/ 0 h 21"/>
                <a:gd name="T46" fmla="*/ 11 w 29"/>
                <a:gd name="T47" fmla="*/ 0 h 21"/>
                <a:gd name="T48" fmla="*/ 17 w 29"/>
                <a:gd name="T49" fmla="*/ 0 h 21"/>
                <a:gd name="T50" fmla="*/ 22 w 29"/>
                <a:gd name="T51" fmla="*/ 2 h 21"/>
                <a:gd name="T52" fmla="*/ 28 w 29"/>
                <a:gd name="T53" fmla="*/ 3 h 21"/>
                <a:gd name="T54" fmla="*/ 28 w 29"/>
                <a:gd name="T5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21">
                  <a:moveTo>
                    <a:pt x="28" y="3"/>
                  </a:moveTo>
                  <a:lnTo>
                    <a:pt x="28" y="3"/>
                  </a:lnTo>
                  <a:lnTo>
                    <a:pt x="29" y="11"/>
                  </a:lnTo>
                  <a:lnTo>
                    <a:pt x="28" y="15"/>
                  </a:lnTo>
                  <a:lnTo>
                    <a:pt x="25" y="18"/>
                  </a:lnTo>
                  <a:lnTo>
                    <a:pt x="18" y="20"/>
                  </a:lnTo>
                  <a:lnTo>
                    <a:pt x="18" y="20"/>
                  </a:lnTo>
                  <a:lnTo>
                    <a:pt x="11" y="21"/>
                  </a:lnTo>
                  <a:lnTo>
                    <a:pt x="7" y="20"/>
                  </a:lnTo>
                  <a:lnTo>
                    <a:pt x="4" y="17"/>
                  </a:lnTo>
                  <a:lnTo>
                    <a:pt x="0" y="10"/>
                  </a:lnTo>
                  <a:lnTo>
                    <a:pt x="0" y="10"/>
                  </a:lnTo>
                  <a:lnTo>
                    <a:pt x="4" y="11"/>
                  </a:lnTo>
                  <a:lnTo>
                    <a:pt x="9" y="11"/>
                  </a:lnTo>
                  <a:lnTo>
                    <a:pt x="9" y="11"/>
                  </a:lnTo>
                  <a:lnTo>
                    <a:pt x="13" y="10"/>
                  </a:lnTo>
                  <a:lnTo>
                    <a:pt x="15" y="9"/>
                  </a:lnTo>
                  <a:lnTo>
                    <a:pt x="15" y="9"/>
                  </a:lnTo>
                  <a:lnTo>
                    <a:pt x="10" y="4"/>
                  </a:lnTo>
                  <a:lnTo>
                    <a:pt x="10" y="4"/>
                  </a:lnTo>
                  <a:lnTo>
                    <a:pt x="4" y="3"/>
                  </a:lnTo>
                  <a:lnTo>
                    <a:pt x="4" y="3"/>
                  </a:lnTo>
                  <a:lnTo>
                    <a:pt x="7" y="0"/>
                  </a:lnTo>
                  <a:lnTo>
                    <a:pt x="11" y="0"/>
                  </a:lnTo>
                  <a:lnTo>
                    <a:pt x="17" y="0"/>
                  </a:lnTo>
                  <a:lnTo>
                    <a:pt x="22" y="2"/>
                  </a:lnTo>
                  <a:lnTo>
                    <a:pt x="28" y="3"/>
                  </a:lnTo>
                  <a:lnTo>
                    <a:pt x="2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29"/>
            <p:cNvSpPr>
              <a:spLocks/>
            </p:cNvSpPr>
            <p:nvPr/>
          </p:nvSpPr>
          <p:spPr bwMode="auto">
            <a:xfrm>
              <a:off x="920734" y="2222562"/>
              <a:ext cx="17463" cy="7938"/>
            </a:xfrm>
            <a:custGeom>
              <a:avLst/>
              <a:gdLst>
                <a:gd name="T0" fmla="*/ 33 w 33"/>
                <a:gd name="T1" fmla="*/ 9 h 17"/>
                <a:gd name="T2" fmla="*/ 33 w 33"/>
                <a:gd name="T3" fmla="*/ 9 h 17"/>
                <a:gd name="T4" fmla="*/ 30 w 33"/>
                <a:gd name="T5" fmla="*/ 17 h 17"/>
                <a:gd name="T6" fmla="*/ 30 w 33"/>
                <a:gd name="T7" fmla="*/ 17 h 17"/>
                <a:gd name="T8" fmla="*/ 0 w 33"/>
                <a:gd name="T9" fmla="*/ 16 h 17"/>
                <a:gd name="T10" fmla="*/ 0 w 33"/>
                <a:gd name="T11" fmla="*/ 16 h 17"/>
                <a:gd name="T12" fmla="*/ 8 w 33"/>
                <a:gd name="T13" fmla="*/ 0 h 17"/>
                <a:gd name="T14" fmla="*/ 8 w 33"/>
                <a:gd name="T15" fmla="*/ 0 h 17"/>
                <a:gd name="T16" fmla="*/ 33 w 33"/>
                <a:gd name="T17" fmla="*/ 9 h 17"/>
                <a:gd name="T18" fmla="*/ 33 w 33"/>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7">
                  <a:moveTo>
                    <a:pt x="33" y="9"/>
                  </a:moveTo>
                  <a:lnTo>
                    <a:pt x="33" y="9"/>
                  </a:lnTo>
                  <a:lnTo>
                    <a:pt x="30" y="17"/>
                  </a:lnTo>
                  <a:lnTo>
                    <a:pt x="30" y="17"/>
                  </a:lnTo>
                  <a:lnTo>
                    <a:pt x="0" y="16"/>
                  </a:lnTo>
                  <a:lnTo>
                    <a:pt x="0" y="16"/>
                  </a:lnTo>
                  <a:lnTo>
                    <a:pt x="8" y="0"/>
                  </a:lnTo>
                  <a:lnTo>
                    <a:pt x="8" y="0"/>
                  </a:lnTo>
                  <a:lnTo>
                    <a:pt x="33" y="9"/>
                  </a:lnTo>
                  <a:lnTo>
                    <a:pt x="3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930"/>
            <p:cNvSpPr>
              <a:spLocks/>
            </p:cNvSpPr>
            <p:nvPr/>
          </p:nvSpPr>
          <p:spPr bwMode="auto">
            <a:xfrm>
              <a:off x="1122347" y="2463862"/>
              <a:ext cx="19050" cy="9525"/>
            </a:xfrm>
            <a:custGeom>
              <a:avLst/>
              <a:gdLst>
                <a:gd name="T0" fmla="*/ 36 w 36"/>
                <a:gd name="T1" fmla="*/ 11 h 19"/>
                <a:gd name="T2" fmla="*/ 36 w 36"/>
                <a:gd name="T3" fmla="*/ 11 h 19"/>
                <a:gd name="T4" fmla="*/ 33 w 36"/>
                <a:gd name="T5" fmla="*/ 11 h 19"/>
                <a:gd name="T6" fmla="*/ 29 w 36"/>
                <a:gd name="T7" fmla="*/ 11 h 19"/>
                <a:gd name="T8" fmla="*/ 24 w 36"/>
                <a:gd name="T9" fmla="*/ 12 h 19"/>
                <a:gd name="T10" fmla="*/ 17 w 36"/>
                <a:gd name="T11" fmla="*/ 15 h 19"/>
                <a:gd name="T12" fmla="*/ 11 w 36"/>
                <a:gd name="T13" fmla="*/ 16 h 19"/>
                <a:gd name="T14" fmla="*/ 11 w 36"/>
                <a:gd name="T15" fmla="*/ 16 h 19"/>
                <a:gd name="T16" fmla="*/ 1 w 36"/>
                <a:gd name="T17" fmla="*/ 19 h 19"/>
                <a:gd name="T18" fmla="*/ 1 w 36"/>
                <a:gd name="T19" fmla="*/ 19 h 19"/>
                <a:gd name="T20" fmla="*/ 1 w 36"/>
                <a:gd name="T21" fmla="*/ 16 h 19"/>
                <a:gd name="T22" fmla="*/ 0 w 36"/>
                <a:gd name="T23" fmla="*/ 15 h 19"/>
                <a:gd name="T24" fmla="*/ 0 w 36"/>
                <a:gd name="T25" fmla="*/ 15 h 19"/>
                <a:gd name="T26" fmla="*/ 1 w 36"/>
                <a:gd name="T27" fmla="*/ 12 h 19"/>
                <a:gd name="T28" fmla="*/ 3 w 36"/>
                <a:gd name="T29" fmla="*/ 11 h 19"/>
                <a:gd name="T30" fmla="*/ 6 w 36"/>
                <a:gd name="T31" fmla="*/ 10 h 19"/>
                <a:gd name="T32" fmla="*/ 10 w 36"/>
                <a:gd name="T33" fmla="*/ 10 h 19"/>
                <a:gd name="T34" fmla="*/ 10 w 36"/>
                <a:gd name="T35" fmla="*/ 10 h 19"/>
                <a:gd name="T36" fmla="*/ 14 w 36"/>
                <a:gd name="T37" fmla="*/ 10 h 19"/>
                <a:gd name="T38" fmla="*/ 14 w 36"/>
                <a:gd name="T39" fmla="*/ 10 h 19"/>
                <a:gd name="T40" fmla="*/ 11 w 36"/>
                <a:gd name="T41" fmla="*/ 3 h 19"/>
                <a:gd name="T42" fmla="*/ 11 w 36"/>
                <a:gd name="T43" fmla="*/ 3 h 19"/>
                <a:gd name="T44" fmla="*/ 18 w 36"/>
                <a:gd name="T45" fmla="*/ 0 h 19"/>
                <a:gd name="T46" fmla="*/ 24 w 36"/>
                <a:gd name="T47" fmla="*/ 0 h 19"/>
                <a:gd name="T48" fmla="*/ 29 w 36"/>
                <a:gd name="T49" fmla="*/ 4 h 19"/>
                <a:gd name="T50" fmla="*/ 36 w 36"/>
                <a:gd name="T51" fmla="*/ 11 h 19"/>
                <a:gd name="T52" fmla="*/ 36 w 36"/>
                <a:gd name="T5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19">
                  <a:moveTo>
                    <a:pt x="36" y="11"/>
                  </a:moveTo>
                  <a:lnTo>
                    <a:pt x="36" y="11"/>
                  </a:lnTo>
                  <a:lnTo>
                    <a:pt x="33" y="11"/>
                  </a:lnTo>
                  <a:lnTo>
                    <a:pt x="29" y="11"/>
                  </a:lnTo>
                  <a:lnTo>
                    <a:pt x="24" y="12"/>
                  </a:lnTo>
                  <a:lnTo>
                    <a:pt x="17" y="15"/>
                  </a:lnTo>
                  <a:lnTo>
                    <a:pt x="11" y="16"/>
                  </a:lnTo>
                  <a:lnTo>
                    <a:pt x="11" y="16"/>
                  </a:lnTo>
                  <a:lnTo>
                    <a:pt x="1" y="19"/>
                  </a:lnTo>
                  <a:lnTo>
                    <a:pt x="1" y="19"/>
                  </a:lnTo>
                  <a:lnTo>
                    <a:pt x="1" y="16"/>
                  </a:lnTo>
                  <a:lnTo>
                    <a:pt x="0" y="15"/>
                  </a:lnTo>
                  <a:lnTo>
                    <a:pt x="0" y="15"/>
                  </a:lnTo>
                  <a:lnTo>
                    <a:pt x="1" y="12"/>
                  </a:lnTo>
                  <a:lnTo>
                    <a:pt x="3" y="11"/>
                  </a:lnTo>
                  <a:lnTo>
                    <a:pt x="6" y="10"/>
                  </a:lnTo>
                  <a:lnTo>
                    <a:pt x="10" y="10"/>
                  </a:lnTo>
                  <a:lnTo>
                    <a:pt x="10" y="10"/>
                  </a:lnTo>
                  <a:lnTo>
                    <a:pt x="14" y="10"/>
                  </a:lnTo>
                  <a:lnTo>
                    <a:pt x="14" y="10"/>
                  </a:lnTo>
                  <a:lnTo>
                    <a:pt x="11" y="3"/>
                  </a:lnTo>
                  <a:lnTo>
                    <a:pt x="11" y="3"/>
                  </a:lnTo>
                  <a:lnTo>
                    <a:pt x="18" y="0"/>
                  </a:lnTo>
                  <a:lnTo>
                    <a:pt x="24" y="0"/>
                  </a:lnTo>
                  <a:lnTo>
                    <a:pt x="29" y="4"/>
                  </a:lnTo>
                  <a:lnTo>
                    <a:pt x="36" y="11"/>
                  </a:lnTo>
                  <a:lnTo>
                    <a:pt x="36"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931"/>
            <p:cNvSpPr>
              <a:spLocks/>
            </p:cNvSpPr>
            <p:nvPr/>
          </p:nvSpPr>
          <p:spPr bwMode="auto">
            <a:xfrm>
              <a:off x="1108059" y="2355912"/>
              <a:ext cx="20638" cy="9525"/>
            </a:xfrm>
            <a:custGeom>
              <a:avLst/>
              <a:gdLst>
                <a:gd name="T0" fmla="*/ 3 w 40"/>
                <a:gd name="T1" fmla="*/ 7 h 16"/>
                <a:gd name="T2" fmla="*/ 3 w 40"/>
                <a:gd name="T3" fmla="*/ 7 h 16"/>
                <a:gd name="T4" fmla="*/ 9 w 40"/>
                <a:gd name="T5" fmla="*/ 8 h 16"/>
                <a:gd name="T6" fmla="*/ 14 w 40"/>
                <a:gd name="T7" fmla="*/ 8 h 16"/>
                <a:gd name="T8" fmla="*/ 18 w 40"/>
                <a:gd name="T9" fmla="*/ 5 h 16"/>
                <a:gd name="T10" fmla="*/ 18 w 40"/>
                <a:gd name="T11" fmla="*/ 5 h 16"/>
                <a:gd name="T12" fmla="*/ 22 w 40"/>
                <a:gd name="T13" fmla="*/ 2 h 16"/>
                <a:gd name="T14" fmla="*/ 26 w 40"/>
                <a:gd name="T15" fmla="*/ 1 h 16"/>
                <a:gd name="T16" fmla="*/ 33 w 40"/>
                <a:gd name="T17" fmla="*/ 0 h 16"/>
                <a:gd name="T18" fmla="*/ 40 w 40"/>
                <a:gd name="T19" fmla="*/ 1 h 16"/>
                <a:gd name="T20" fmla="*/ 40 w 40"/>
                <a:gd name="T21" fmla="*/ 1 h 16"/>
                <a:gd name="T22" fmla="*/ 37 w 40"/>
                <a:gd name="T23" fmla="*/ 5 h 16"/>
                <a:gd name="T24" fmla="*/ 33 w 40"/>
                <a:gd name="T25" fmla="*/ 9 h 16"/>
                <a:gd name="T26" fmla="*/ 29 w 40"/>
                <a:gd name="T27" fmla="*/ 11 h 16"/>
                <a:gd name="T28" fmla="*/ 23 w 40"/>
                <a:gd name="T29" fmla="*/ 12 h 16"/>
                <a:gd name="T30" fmla="*/ 23 w 40"/>
                <a:gd name="T31" fmla="*/ 12 h 16"/>
                <a:gd name="T32" fmla="*/ 14 w 40"/>
                <a:gd name="T33" fmla="*/ 14 h 16"/>
                <a:gd name="T34" fmla="*/ 9 w 40"/>
                <a:gd name="T35" fmla="*/ 14 h 16"/>
                <a:gd name="T36" fmla="*/ 5 w 40"/>
                <a:gd name="T37" fmla="*/ 16 h 16"/>
                <a:gd name="T38" fmla="*/ 5 w 40"/>
                <a:gd name="T39" fmla="*/ 16 h 16"/>
                <a:gd name="T40" fmla="*/ 4 w 40"/>
                <a:gd name="T41" fmla="*/ 16 h 16"/>
                <a:gd name="T42" fmla="*/ 0 w 40"/>
                <a:gd name="T43" fmla="*/ 15 h 16"/>
                <a:gd name="T44" fmla="*/ 0 w 40"/>
                <a:gd name="T45" fmla="*/ 15 h 16"/>
                <a:gd name="T46" fmla="*/ 3 w 40"/>
                <a:gd name="T47" fmla="*/ 7 h 16"/>
                <a:gd name="T48" fmla="*/ 3 w 40"/>
                <a:gd name="T49" fmla="*/ 7 h 16"/>
                <a:gd name="T50" fmla="*/ 3 w 40"/>
                <a:gd name="T51" fmla="*/ 7 h 16"/>
                <a:gd name="T52" fmla="*/ 3 w 40"/>
                <a:gd name="T5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6">
                  <a:moveTo>
                    <a:pt x="3" y="7"/>
                  </a:moveTo>
                  <a:lnTo>
                    <a:pt x="3" y="7"/>
                  </a:lnTo>
                  <a:lnTo>
                    <a:pt x="9" y="8"/>
                  </a:lnTo>
                  <a:lnTo>
                    <a:pt x="14" y="8"/>
                  </a:lnTo>
                  <a:lnTo>
                    <a:pt x="18" y="5"/>
                  </a:lnTo>
                  <a:lnTo>
                    <a:pt x="18" y="5"/>
                  </a:lnTo>
                  <a:lnTo>
                    <a:pt x="22" y="2"/>
                  </a:lnTo>
                  <a:lnTo>
                    <a:pt x="26" y="1"/>
                  </a:lnTo>
                  <a:lnTo>
                    <a:pt x="33" y="0"/>
                  </a:lnTo>
                  <a:lnTo>
                    <a:pt x="40" y="1"/>
                  </a:lnTo>
                  <a:lnTo>
                    <a:pt x="40" y="1"/>
                  </a:lnTo>
                  <a:lnTo>
                    <a:pt x="37" y="5"/>
                  </a:lnTo>
                  <a:lnTo>
                    <a:pt x="33" y="9"/>
                  </a:lnTo>
                  <a:lnTo>
                    <a:pt x="29" y="11"/>
                  </a:lnTo>
                  <a:lnTo>
                    <a:pt x="23" y="12"/>
                  </a:lnTo>
                  <a:lnTo>
                    <a:pt x="23" y="12"/>
                  </a:lnTo>
                  <a:lnTo>
                    <a:pt x="14" y="14"/>
                  </a:lnTo>
                  <a:lnTo>
                    <a:pt x="9" y="14"/>
                  </a:lnTo>
                  <a:lnTo>
                    <a:pt x="5" y="16"/>
                  </a:lnTo>
                  <a:lnTo>
                    <a:pt x="5" y="16"/>
                  </a:lnTo>
                  <a:lnTo>
                    <a:pt x="4" y="16"/>
                  </a:lnTo>
                  <a:lnTo>
                    <a:pt x="0" y="15"/>
                  </a:lnTo>
                  <a:lnTo>
                    <a:pt x="0" y="15"/>
                  </a:lnTo>
                  <a:lnTo>
                    <a:pt x="3" y="7"/>
                  </a:lnTo>
                  <a:lnTo>
                    <a:pt x="3" y="7"/>
                  </a:lnTo>
                  <a:lnTo>
                    <a:pt x="3" y="7"/>
                  </a:lnTo>
                  <a:lnTo>
                    <a:pt x="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932"/>
            <p:cNvSpPr>
              <a:spLocks/>
            </p:cNvSpPr>
            <p:nvPr/>
          </p:nvSpPr>
          <p:spPr bwMode="auto">
            <a:xfrm>
              <a:off x="1011222" y="2081274"/>
              <a:ext cx="19050" cy="12700"/>
            </a:xfrm>
            <a:custGeom>
              <a:avLst/>
              <a:gdLst>
                <a:gd name="T0" fmla="*/ 0 w 35"/>
                <a:gd name="T1" fmla="*/ 13 h 23"/>
                <a:gd name="T2" fmla="*/ 0 w 35"/>
                <a:gd name="T3" fmla="*/ 13 h 23"/>
                <a:gd name="T4" fmla="*/ 2 w 35"/>
                <a:gd name="T5" fmla="*/ 12 h 23"/>
                <a:gd name="T6" fmla="*/ 5 w 35"/>
                <a:gd name="T7" fmla="*/ 12 h 23"/>
                <a:gd name="T8" fmla="*/ 9 w 35"/>
                <a:gd name="T9" fmla="*/ 12 h 23"/>
                <a:gd name="T10" fmla="*/ 13 w 35"/>
                <a:gd name="T11" fmla="*/ 13 h 23"/>
                <a:gd name="T12" fmla="*/ 16 w 35"/>
                <a:gd name="T13" fmla="*/ 12 h 23"/>
                <a:gd name="T14" fmla="*/ 17 w 35"/>
                <a:gd name="T15" fmla="*/ 9 h 23"/>
                <a:gd name="T16" fmla="*/ 17 w 35"/>
                <a:gd name="T17" fmla="*/ 9 h 23"/>
                <a:gd name="T18" fmla="*/ 18 w 35"/>
                <a:gd name="T19" fmla="*/ 7 h 23"/>
                <a:gd name="T20" fmla="*/ 20 w 35"/>
                <a:gd name="T21" fmla="*/ 7 h 23"/>
                <a:gd name="T22" fmla="*/ 24 w 35"/>
                <a:gd name="T23" fmla="*/ 7 h 23"/>
                <a:gd name="T24" fmla="*/ 28 w 35"/>
                <a:gd name="T25" fmla="*/ 5 h 23"/>
                <a:gd name="T26" fmla="*/ 29 w 35"/>
                <a:gd name="T27" fmla="*/ 3 h 23"/>
                <a:gd name="T28" fmla="*/ 31 w 35"/>
                <a:gd name="T29" fmla="*/ 0 h 23"/>
                <a:gd name="T30" fmla="*/ 31 w 35"/>
                <a:gd name="T31" fmla="*/ 0 h 23"/>
                <a:gd name="T32" fmla="*/ 34 w 35"/>
                <a:gd name="T33" fmla="*/ 3 h 23"/>
                <a:gd name="T34" fmla="*/ 34 w 35"/>
                <a:gd name="T35" fmla="*/ 3 h 23"/>
                <a:gd name="T36" fmla="*/ 35 w 35"/>
                <a:gd name="T37" fmla="*/ 10 h 23"/>
                <a:gd name="T38" fmla="*/ 35 w 35"/>
                <a:gd name="T39" fmla="*/ 10 h 23"/>
                <a:gd name="T40" fmla="*/ 29 w 35"/>
                <a:gd name="T41" fmla="*/ 12 h 23"/>
                <a:gd name="T42" fmla="*/ 27 w 35"/>
                <a:gd name="T43" fmla="*/ 14 h 23"/>
                <a:gd name="T44" fmla="*/ 24 w 35"/>
                <a:gd name="T45" fmla="*/ 17 h 23"/>
                <a:gd name="T46" fmla="*/ 20 w 35"/>
                <a:gd name="T47" fmla="*/ 20 h 23"/>
                <a:gd name="T48" fmla="*/ 20 w 35"/>
                <a:gd name="T49" fmla="*/ 20 h 23"/>
                <a:gd name="T50" fmla="*/ 13 w 35"/>
                <a:gd name="T51" fmla="*/ 21 h 23"/>
                <a:gd name="T52" fmla="*/ 9 w 35"/>
                <a:gd name="T53" fmla="*/ 23 h 23"/>
                <a:gd name="T54" fmla="*/ 5 w 35"/>
                <a:gd name="T55" fmla="*/ 20 h 23"/>
                <a:gd name="T56" fmla="*/ 0 w 35"/>
                <a:gd name="T57" fmla="*/ 13 h 23"/>
                <a:gd name="T58" fmla="*/ 0 w 35"/>
                <a:gd name="T5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23">
                  <a:moveTo>
                    <a:pt x="0" y="13"/>
                  </a:moveTo>
                  <a:lnTo>
                    <a:pt x="0" y="13"/>
                  </a:lnTo>
                  <a:lnTo>
                    <a:pt x="2" y="12"/>
                  </a:lnTo>
                  <a:lnTo>
                    <a:pt x="5" y="12"/>
                  </a:lnTo>
                  <a:lnTo>
                    <a:pt x="9" y="12"/>
                  </a:lnTo>
                  <a:lnTo>
                    <a:pt x="13" y="13"/>
                  </a:lnTo>
                  <a:lnTo>
                    <a:pt x="16" y="12"/>
                  </a:lnTo>
                  <a:lnTo>
                    <a:pt x="17" y="9"/>
                  </a:lnTo>
                  <a:lnTo>
                    <a:pt x="17" y="9"/>
                  </a:lnTo>
                  <a:lnTo>
                    <a:pt x="18" y="7"/>
                  </a:lnTo>
                  <a:lnTo>
                    <a:pt x="20" y="7"/>
                  </a:lnTo>
                  <a:lnTo>
                    <a:pt x="24" y="7"/>
                  </a:lnTo>
                  <a:lnTo>
                    <a:pt x="28" y="5"/>
                  </a:lnTo>
                  <a:lnTo>
                    <a:pt x="29" y="3"/>
                  </a:lnTo>
                  <a:lnTo>
                    <a:pt x="31" y="0"/>
                  </a:lnTo>
                  <a:lnTo>
                    <a:pt x="31" y="0"/>
                  </a:lnTo>
                  <a:lnTo>
                    <a:pt x="34" y="3"/>
                  </a:lnTo>
                  <a:lnTo>
                    <a:pt x="34" y="3"/>
                  </a:lnTo>
                  <a:lnTo>
                    <a:pt x="35" y="10"/>
                  </a:lnTo>
                  <a:lnTo>
                    <a:pt x="35" y="10"/>
                  </a:lnTo>
                  <a:lnTo>
                    <a:pt x="29" y="12"/>
                  </a:lnTo>
                  <a:lnTo>
                    <a:pt x="27" y="14"/>
                  </a:lnTo>
                  <a:lnTo>
                    <a:pt x="24" y="17"/>
                  </a:lnTo>
                  <a:lnTo>
                    <a:pt x="20" y="20"/>
                  </a:lnTo>
                  <a:lnTo>
                    <a:pt x="20" y="20"/>
                  </a:lnTo>
                  <a:lnTo>
                    <a:pt x="13" y="21"/>
                  </a:lnTo>
                  <a:lnTo>
                    <a:pt x="9" y="23"/>
                  </a:lnTo>
                  <a:lnTo>
                    <a:pt x="5" y="2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933"/>
            <p:cNvSpPr>
              <a:spLocks/>
            </p:cNvSpPr>
            <p:nvPr/>
          </p:nvSpPr>
          <p:spPr bwMode="auto">
            <a:xfrm>
              <a:off x="1089009" y="2447987"/>
              <a:ext cx="14288" cy="15875"/>
            </a:xfrm>
            <a:custGeom>
              <a:avLst/>
              <a:gdLst>
                <a:gd name="T0" fmla="*/ 8 w 26"/>
                <a:gd name="T1" fmla="*/ 3 h 28"/>
                <a:gd name="T2" fmla="*/ 8 w 26"/>
                <a:gd name="T3" fmla="*/ 3 h 28"/>
                <a:gd name="T4" fmla="*/ 20 w 26"/>
                <a:gd name="T5" fmla="*/ 0 h 28"/>
                <a:gd name="T6" fmla="*/ 20 w 26"/>
                <a:gd name="T7" fmla="*/ 0 h 28"/>
                <a:gd name="T8" fmla="*/ 20 w 26"/>
                <a:gd name="T9" fmla="*/ 0 h 28"/>
                <a:gd name="T10" fmla="*/ 17 w 26"/>
                <a:gd name="T11" fmla="*/ 7 h 28"/>
                <a:gd name="T12" fmla="*/ 17 w 26"/>
                <a:gd name="T13" fmla="*/ 7 h 28"/>
                <a:gd name="T14" fmla="*/ 26 w 26"/>
                <a:gd name="T15" fmla="*/ 26 h 28"/>
                <a:gd name="T16" fmla="*/ 26 w 26"/>
                <a:gd name="T17" fmla="*/ 26 h 28"/>
                <a:gd name="T18" fmla="*/ 22 w 26"/>
                <a:gd name="T19" fmla="*/ 28 h 28"/>
                <a:gd name="T20" fmla="*/ 22 w 26"/>
                <a:gd name="T21" fmla="*/ 28 h 28"/>
                <a:gd name="T22" fmla="*/ 13 w 26"/>
                <a:gd name="T23" fmla="*/ 21 h 28"/>
                <a:gd name="T24" fmla="*/ 7 w 26"/>
                <a:gd name="T25" fmla="*/ 18 h 28"/>
                <a:gd name="T26" fmla="*/ 0 w 26"/>
                <a:gd name="T27" fmla="*/ 18 h 28"/>
                <a:gd name="T28" fmla="*/ 0 w 26"/>
                <a:gd name="T29" fmla="*/ 18 h 28"/>
                <a:gd name="T30" fmla="*/ 0 w 26"/>
                <a:gd name="T31" fmla="*/ 14 h 28"/>
                <a:gd name="T32" fmla="*/ 0 w 26"/>
                <a:gd name="T33" fmla="*/ 14 h 28"/>
                <a:gd name="T34" fmla="*/ 11 w 26"/>
                <a:gd name="T35" fmla="*/ 10 h 28"/>
                <a:gd name="T36" fmla="*/ 11 w 26"/>
                <a:gd name="T37" fmla="*/ 10 h 28"/>
                <a:gd name="T38" fmla="*/ 8 w 26"/>
                <a:gd name="T39" fmla="*/ 3 h 28"/>
                <a:gd name="T40" fmla="*/ 8 w 26"/>
                <a:gd name="T41" fmla="*/ 3 h 28"/>
                <a:gd name="T42" fmla="*/ 8 w 26"/>
                <a:gd name="T43" fmla="*/ 3 h 28"/>
                <a:gd name="T44" fmla="*/ 8 w 26"/>
                <a:gd name="T4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8" y="3"/>
                  </a:moveTo>
                  <a:lnTo>
                    <a:pt x="8" y="3"/>
                  </a:lnTo>
                  <a:lnTo>
                    <a:pt x="20" y="0"/>
                  </a:lnTo>
                  <a:lnTo>
                    <a:pt x="20" y="0"/>
                  </a:lnTo>
                  <a:lnTo>
                    <a:pt x="20" y="0"/>
                  </a:lnTo>
                  <a:lnTo>
                    <a:pt x="17" y="7"/>
                  </a:lnTo>
                  <a:lnTo>
                    <a:pt x="17" y="7"/>
                  </a:lnTo>
                  <a:lnTo>
                    <a:pt x="26" y="26"/>
                  </a:lnTo>
                  <a:lnTo>
                    <a:pt x="26" y="26"/>
                  </a:lnTo>
                  <a:lnTo>
                    <a:pt x="22" y="28"/>
                  </a:lnTo>
                  <a:lnTo>
                    <a:pt x="22" y="28"/>
                  </a:lnTo>
                  <a:lnTo>
                    <a:pt x="13" y="21"/>
                  </a:lnTo>
                  <a:lnTo>
                    <a:pt x="7" y="18"/>
                  </a:lnTo>
                  <a:lnTo>
                    <a:pt x="0" y="18"/>
                  </a:lnTo>
                  <a:lnTo>
                    <a:pt x="0" y="18"/>
                  </a:lnTo>
                  <a:lnTo>
                    <a:pt x="0" y="14"/>
                  </a:lnTo>
                  <a:lnTo>
                    <a:pt x="0" y="14"/>
                  </a:lnTo>
                  <a:lnTo>
                    <a:pt x="11" y="10"/>
                  </a:lnTo>
                  <a:lnTo>
                    <a:pt x="11" y="10"/>
                  </a:lnTo>
                  <a:lnTo>
                    <a:pt x="8" y="3"/>
                  </a:lnTo>
                  <a:lnTo>
                    <a:pt x="8" y="3"/>
                  </a:lnTo>
                  <a:lnTo>
                    <a:pt x="8" y="3"/>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934"/>
            <p:cNvSpPr>
              <a:spLocks/>
            </p:cNvSpPr>
            <p:nvPr/>
          </p:nvSpPr>
          <p:spPr bwMode="auto">
            <a:xfrm>
              <a:off x="1135047" y="2473387"/>
              <a:ext cx="22225" cy="7938"/>
            </a:xfrm>
            <a:custGeom>
              <a:avLst/>
              <a:gdLst>
                <a:gd name="T0" fmla="*/ 41 w 41"/>
                <a:gd name="T1" fmla="*/ 3 h 14"/>
                <a:gd name="T2" fmla="*/ 41 w 41"/>
                <a:gd name="T3" fmla="*/ 3 h 14"/>
                <a:gd name="T4" fmla="*/ 32 w 41"/>
                <a:gd name="T5" fmla="*/ 6 h 14"/>
                <a:gd name="T6" fmla="*/ 23 w 41"/>
                <a:gd name="T7" fmla="*/ 7 h 14"/>
                <a:gd name="T8" fmla="*/ 14 w 41"/>
                <a:gd name="T9" fmla="*/ 9 h 14"/>
                <a:gd name="T10" fmla="*/ 10 w 41"/>
                <a:gd name="T11" fmla="*/ 11 h 14"/>
                <a:gd name="T12" fmla="*/ 6 w 41"/>
                <a:gd name="T13" fmla="*/ 14 h 14"/>
                <a:gd name="T14" fmla="*/ 6 w 41"/>
                <a:gd name="T15" fmla="*/ 14 h 14"/>
                <a:gd name="T16" fmla="*/ 3 w 41"/>
                <a:gd name="T17" fmla="*/ 11 h 14"/>
                <a:gd name="T18" fmla="*/ 0 w 41"/>
                <a:gd name="T19" fmla="*/ 9 h 14"/>
                <a:gd name="T20" fmla="*/ 0 w 41"/>
                <a:gd name="T21" fmla="*/ 6 h 14"/>
                <a:gd name="T22" fmla="*/ 0 w 41"/>
                <a:gd name="T23" fmla="*/ 3 h 14"/>
                <a:gd name="T24" fmla="*/ 0 w 41"/>
                <a:gd name="T25" fmla="*/ 3 h 14"/>
                <a:gd name="T26" fmla="*/ 41 w 41"/>
                <a:gd name="T27" fmla="*/ 0 h 14"/>
                <a:gd name="T28" fmla="*/ 41 w 41"/>
                <a:gd name="T29" fmla="*/ 0 h 14"/>
                <a:gd name="T30" fmla="*/ 41 w 41"/>
                <a:gd name="T31" fmla="*/ 3 h 14"/>
                <a:gd name="T32" fmla="*/ 41 w 41"/>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4">
                  <a:moveTo>
                    <a:pt x="41" y="3"/>
                  </a:moveTo>
                  <a:lnTo>
                    <a:pt x="41" y="3"/>
                  </a:lnTo>
                  <a:lnTo>
                    <a:pt x="32" y="6"/>
                  </a:lnTo>
                  <a:lnTo>
                    <a:pt x="23" y="7"/>
                  </a:lnTo>
                  <a:lnTo>
                    <a:pt x="14" y="9"/>
                  </a:lnTo>
                  <a:lnTo>
                    <a:pt x="10" y="11"/>
                  </a:lnTo>
                  <a:lnTo>
                    <a:pt x="6" y="14"/>
                  </a:lnTo>
                  <a:lnTo>
                    <a:pt x="6" y="14"/>
                  </a:lnTo>
                  <a:lnTo>
                    <a:pt x="3" y="11"/>
                  </a:lnTo>
                  <a:lnTo>
                    <a:pt x="0" y="9"/>
                  </a:lnTo>
                  <a:lnTo>
                    <a:pt x="0" y="6"/>
                  </a:lnTo>
                  <a:lnTo>
                    <a:pt x="0" y="3"/>
                  </a:lnTo>
                  <a:lnTo>
                    <a:pt x="0" y="3"/>
                  </a:lnTo>
                  <a:lnTo>
                    <a:pt x="41" y="0"/>
                  </a:lnTo>
                  <a:lnTo>
                    <a:pt x="41" y="0"/>
                  </a:lnTo>
                  <a:lnTo>
                    <a:pt x="41" y="3"/>
                  </a:lnTo>
                  <a:lnTo>
                    <a:pt x="4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935"/>
            <p:cNvSpPr>
              <a:spLocks/>
            </p:cNvSpPr>
            <p:nvPr/>
          </p:nvSpPr>
          <p:spPr bwMode="auto">
            <a:xfrm>
              <a:off x="1017572" y="2247962"/>
              <a:ext cx="17463" cy="7938"/>
            </a:xfrm>
            <a:custGeom>
              <a:avLst/>
              <a:gdLst>
                <a:gd name="T0" fmla="*/ 0 w 32"/>
                <a:gd name="T1" fmla="*/ 6 h 14"/>
                <a:gd name="T2" fmla="*/ 0 w 32"/>
                <a:gd name="T3" fmla="*/ 6 h 14"/>
                <a:gd name="T4" fmla="*/ 6 w 32"/>
                <a:gd name="T5" fmla="*/ 2 h 14"/>
                <a:gd name="T6" fmla="*/ 10 w 32"/>
                <a:gd name="T7" fmla="*/ 2 h 14"/>
                <a:gd name="T8" fmla="*/ 14 w 32"/>
                <a:gd name="T9" fmla="*/ 2 h 14"/>
                <a:gd name="T10" fmla="*/ 14 w 32"/>
                <a:gd name="T11" fmla="*/ 2 h 14"/>
                <a:gd name="T12" fmla="*/ 17 w 32"/>
                <a:gd name="T13" fmla="*/ 2 h 14"/>
                <a:gd name="T14" fmla="*/ 20 w 32"/>
                <a:gd name="T15" fmla="*/ 2 h 14"/>
                <a:gd name="T16" fmla="*/ 25 w 32"/>
                <a:gd name="T17" fmla="*/ 0 h 14"/>
                <a:gd name="T18" fmla="*/ 25 w 32"/>
                <a:gd name="T19" fmla="*/ 0 h 14"/>
                <a:gd name="T20" fmla="*/ 32 w 32"/>
                <a:gd name="T21" fmla="*/ 11 h 14"/>
                <a:gd name="T22" fmla="*/ 32 w 32"/>
                <a:gd name="T23" fmla="*/ 11 h 14"/>
                <a:gd name="T24" fmla="*/ 28 w 32"/>
                <a:gd name="T25" fmla="*/ 13 h 14"/>
                <a:gd name="T26" fmla="*/ 24 w 32"/>
                <a:gd name="T27" fmla="*/ 14 h 14"/>
                <a:gd name="T28" fmla="*/ 20 w 32"/>
                <a:gd name="T29" fmla="*/ 13 h 14"/>
                <a:gd name="T30" fmla="*/ 16 w 32"/>
                <a:gd name="T31" fmla="*/ 11 h 14"/>
                <a:gd name="T32" fmla="*/ 9 w 32"/>
                <a:gd name="T33" fmla="*/ 8 h 14"/>
                <a:gd name="T34" fmla="*/ 5 w 32"/>
                <a:gd name="T35" fmla="*/ 7 h 14"/>
                <a:gd name="T36" fmla="*/ 0 w 32"/>
                <a:gd name="T37" fmla="*/ 6 h 14"/>
                <a:gd name="T38" fmla="*/ 0 w 32"/>
                <a:gd name="T3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0" y="6"/>
                  </a:moveTo>
                  <a:lnTo>
                    <a:pt x="0" y="6"/>
                  </a:lnTo>
                  <a:lnTo>
                    <a:pt x="6" y="2"/>
                  </a:lnTo>
                  <a:lnTo>
                    <a:pt x="10" y="2"/>
                  </a:lnTo>
                  <a:lnTo>
                    <a:pt x="14" y="2"/>
                  </a:lnTo>
                  <a:lnTo>
                    <a:pt x="14" y="2"/>
                  </a:lnTo>
                  <a:lnTo>
                    <a:pt x="17" y="2"/>
                  </a:lnTo>
                  <a:lnTo>
                    <a:pt x="20" y="2"/>
                  </a:lnTo>
                  <a:lnTo>
                    <a:pt x="25" y="0"/>
                  </a:lnTo>
                  <a:lnTo>
                    <a:pt x="25" y="0"/>
                  </a:lnTo>
                  <a:lnTo>
                    <a:pt x="32" y="11"/>
                  </a:lnTo>
                  <a:lnTo>
                    <a:pt x="32" y="11"/>
                  </a:lnTo>
                  <a:lnTo>
                    <a:pt x="28" y="13"/>
                  </a:lnTo>
                  <a:lnTo>
                    <a:pt x="24" y="14"/>
                  </a:lnTo>
                  <a:lnTo>
                    <a:pt x="20" y="13"/>
                  </a:lnTo>
                  <a:lnTo>
                    <a:pt x="16" y="11"/>
                  </a:lnTo>
                  <a:lnTo>
                    <a:pt x="9" y="8"/>
                  </a:lnTo>
                  <a:lnTo>
                    <a:pt x="5"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36"/>
            <p:cNvSpPr>
              <a:spLocks/>
            </p:cNvSpPr>
            <p:nvPr/>
          </p:nvSpPr>
          <p:spPr bwMode="auto">
            <a:xfrm>
              <a:off x="1036622" y="2078099"/>
              <a:ext cx="12700" cy="6350"/>
            </a:xfrm>
            <a:custGeom>
              <a:avLst/>
              <a:gdLst>
                <a:gd name="T0" fmla="*/ 24 w 24"/>
                <a:gd name="T1" fmla="*/ 13 h 13"/>
                <a:gd name="T2" fmla="*/ 24 w 24"/>
                <a:gd name="T3" fmla="*/ 13 h 13"/>
                <a:gd name="T4" fmla="*/ 1 w 24"/>
                <a:gd name="T5" fmla="*/ 13 h 13"/>
                <a:gd name="T6" fmla="*/ 1 w 24"/>
                <a:gd name="T7" fmla="*/ 13 h 13"/>
                <a:gd name="T8" fmla="*/ 1 w 24"/>
                <a:gd name="T9" fmla="*/ 11 h 13"/>
                <a:gd name="T10" fmla="*/ 0 w 24"/>
                <a:gd name="T11" fmla="*/ 8 h 13"/>
                <a:gd name="T12" fmla="*/ 1 w 24"/>
                <a:gd name="T13" fmla="*/ 5 h 13"/>
                <a:gd name="T14" fmla="*/ 4 w 24"/>
                <a:gd name="T15" fmla="*/ 1 h 13"/>
                <a:gd name="T16" fmla="*/ 4 w 24"/>
                <a:gd name="T17" fmla="*/ 1 h 13"/>
                <a:gd name="T18" fmla="*/ 8 w 24"/>
                <a:gd name="T19" fmla="*/ 0 h 13"/>
                <a:gd name="T20" fmla="*/ 11 w 24"/>
                <a:gd name="T21" fmla="*/ 0 h 13"/>
                <a:gd name="T22" fmla="*/ 11 w 24"/>
                <a:gd name="T23" fmla="*/ 0 h 13"/>
                <a:gd name="T24" fmla="*/ 19 w 24"/>
                <a:gd name="T25" fmla="*/ 5 h 13"/>
                <a:gd name="T26" fmla="*/ 22 w 24"/>
                <a:gd name="T27" fmla="*/ 8 h 13"/>
                <a:gd name="T28" fmla="*/ 24 w 24"/>
                <a:gd name="T29" fmla="*/ 13 h 13"/>
                <a:gd name="T30" fmla="*/ 24 w 24"/>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24" y="13"/>
                  </a:moveTo>
                  <a:lnTo>
                    <a:pt x="24" y="13"/>
                  </a:lnTo>
                  <a:lnTo>
                    <a:pt x="1" y="13"/>
                  </a:lnTo>
                  <a:lnTo>
                    <a:pt x="1" y="13"/>
                  </a:lnTo>
                  <a:lnTo>
                    <a:pt x="1" y="11"/>
                  </a:lnTo>
                  <a:lnTo>
                    <a:pt x="0" y="8"/>
                  </a:lnTo>
                  <a:lnTo>
                    <a:pt x="1" y="5"/>
                  </a:lnTo>
                  <a:lnTo>
                    <a:pt x="4" y="1"/>
                  </a:lnTo>
                  <a:lnTo>
                    <a:pt x="4" y="1"/>
                  </a:lnTo>
                  <a:lnTo>
                    <a:pt x="8" y="0"/>
                  </a:lnTo>
                  <a:lnTo>
                    <a:pt x="11" y="0"/>
                  </a:lnTo>
                  <a:lnTo>
                    <a:pt x="11" y="0"/>
                  </a:lnTo>
                  <a:lnTo>
                    <a:pt x="19" y="5"/>
                  </a:lnTo>
                  <a:lnTo>
                    <a:pt x="22" y="8"/>
                  </a:lnTo>
                  <a:lnTo>
                    <a:pt x="24" y="13"/>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37"/>
            <p:cNvSpPr>
              <a:spLocks/>
            </p:cNvSpPr>
            <p:nvPr/>
          </p:nvSpPr>
          <p:spPr bwMode="auto">
            <a:xfrm>
              <a:off x="1144572" y="2138424"/>
              <a:ext cx="19050" cy="6350"/>
            </a:xfrm>
            <a:custGeom>
              <a:avLst/>
              <a:gdLst>
                <a:gd name="T0" fmla="*/ 16 w 34"/>
                <a:gd name="T1" fmla="*/ 7 h 14"/>
                <a:gd name="T2" fmla="*/ 16 w 34"/>
                <a:gd name="T3" fmla="*/ 7 h 14"/>
                <a:gd name="T4" fmla="*/ 34 w 34"/>
                <a:gd name="T5" fmla="*/ 4 h 14"/>
                <a:gd name="T6" fmla="*/ 34 w 34"/>
                <a:gd name="T7" fmla="*/ 4 h 14"/>
                <a:gd name="T8" fmla="*/ 32 w 34"/>
                <a:gd name="T9" fmla="*/ 7 h 14"/>
                <a:gd name="T10" fmla="*/ 29 w 34"/>
                <a:gd name="T11" fmla="*/ 8 h 14"/>
                <a:gd name="T12" fmla="*/ 25 w 34"/>
                <a:gd name="T13" fmla="*/ 8 h 14"/>
                <a:gd name="T14" fmla="*/ 21 w 34"/>
                <a:gd name="T15" fmla="*/ 8 h 14"/>
                <a:gd name="T16" fmla="*/ 18 w 34"/>
                <a:gd name="T17" fmla="*/ 10 h 14"/>
                <a:gd name="T18" fmla="*/ 18 w 34"/>
                <a:gd name="T19" fmla="*/ 10 h 14"/>
                <a:gd name="T20" fmla="*/ 11 w 34"/>
                <a:gd name="T21" fmla="*/ 14 h 14"/>
                <a:gd name="T22" fmla="*/ 9 w 34"/>
                <a:gd name="T23" fmla="*/ 14 h 14"/>
                <a:gd name="T24" fmla="*/ 5 w 34"/>
                <a:gd name="T25" fmla="*/ 14 h 14"/>
                <a:gd name="T26" fmla="*/ 5 w 34"/>
                <a:gd name="T27" fmla="*/ 14 h 14"/>
                <a:gd name="T28" fmla="*/ 0 w 34"/>
                <a:gd name="T29" fmla="*/ 3 h 14"/>
                <a:gd name="T30" fmla="*/ 0 w 34"/>
                <a:gd name="T31" fmla="*/ 3 h 14"/>
                <a:gd name="T32" fmla="*/ 6 w 34"/>
                <a:gd name="T33" fmla="*/ 1 h 14"/>
                <a:gd name="T34" fmla="*/ 9 w 34"/>
                <a:gd name="T35" fmla="*/ 0 h 14"/>
                <a:gd name="T36" fmla="*/ 11 w 34"/>
                <a:gd name="T37" fmla="*/ 3 h 14"/>
                <a:gd name="T38" fmla="*/ 16 w 34"/>
                <a:gd name="T39" fmla="*/ 7 h 14"/>
                <a:gd name="T40" fmla="*/ 16 w 34"/>
                <a:gd name="T4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4">
                  <a:moveTo>
                    <a:pt x="16" y="7"/>
                  </a:moveTo>
                  <a:lnTo>
                    <a:pt x="16" y="7"/>
                  </a:lnTo>
                  <a:lnTo>
                    <a:pt x="34" y="4"/>
                  </a:lnTo>
                  <a:lnTo>
                    <a:pt x="34" y="4"/>
                  </a:lnTo>
                  <a:lnTo>
                    <a:pt x="32" y="7"/>
                  </a:lnTo>
                  <a:lnTo>
                    <a:pt x="29" y="8"/>
                  </a:lnTo>
                  <a:lnTo>
                    <a:pt x="25" y="8"/>
                  </a:lnTo>
                  <a:lnTo>
                    <a:pt x="21" y="8"/>
                  </a:lnTo>
                  <a:lnTo>
                    <a:pt x="18" y="10"/>
                  </a:lnTo>
                  <a:lnTo>
                    <a:pt x="18" y="10"/>
                  </a:lnTo>
                  <a:lnTo>
                    <a:pt x="11" y="14"/>
                  </a:lnTo>
                  <a:lnTo>
                    <a:pt x="9" y="14"/>
                  </a:lnTo>
                  <a:lnTo>
                    <a:pt x="5" y="14"/>
                  </a:lnTo>
                  <a:lnTo>
                    <a:pt x="5" y="14"/>
                  </a:lnTo>
                  <a:lnTo>
                    <a:pt x="0" y="3"/>
                  </a:lnTo>
                  <a:lnTo>
                    <a:pt x="0" y="3"/>
                  </a:lnTo>
                  <a:lnTo>
                    <a:pt x="6" y="1"/>
                  </a:lnTo>
                  <a:lnTo>
                    <a:pt x="9" y="0"/>
                  </a:lnTo>
                  <a:lnTo>
                    <a:pt x="11" y="3"/>
                  </a:lnTo>
                  <a:lnTo>
                    <a:pt x="16" y="7"/>
                  </a:lnTo>
                  <a:lnTo>
                    <a:pt x="1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38"/>
            <p:cNvSpPr>
              <a:spLocks/>
            </p:cNvSpPr>
            <p:nvPr/>
          </p:nvSpPr>
          <p:spPr bwMode="auto">
            <a:xfrm>
              <a:off x="1027097" y="2565462"/>
              <a:ext cx="19050" cy="9525"/>
            </a:xfrm>
            <a:custGeom>
              <a:avLst/>
              <a:gdLst>
                <a:gd name="T0" fmla="*/ 0 w 37"/>
                <a:gd name="T1" fmla="*/ 11 h 16"/>
                <a:gd name="T2" fmla="*/ 0 w 37"/>
                <a:gd name="T3" fmla="*/ 11 h 16"/>
                <a:gd name="T4" fmla="*/ 14 w 37"/>
                <a:gd name="T5" fmla="*/ 2 h 16"/>
                <a:gd name="T6" fmla="*/ 14 w 37"/>
                <a:gd name="T7" fmla="*/ 2 h 16"/>
                <a:gd name="T8" fmla="*/ 19 w 37"/>
                <a:gd name="T9" fmla="*/ 0 h 16"/>
                <a:gd name="T10" fmla="*/ 25 w 37"/>
                <a:gd name="T11" fmla="*/ 0 h 16"/>
                <a:gd name="T12" fmla="*/ 31 w 37"/>
                <a:gd name="T13" fmla="*/ 1 h 16"/>
                <a:gd name="T14" fmla="*/ 37 w 37"/>
                <a:gd name="T15" fmla="*/ 7 h 16"/>
                <a:gd name="T16" fmla="*/ 37 w 37"/>
                <a:gd name="T17" fmla="*/ 7 h 16"/>
                <a:gd name="T18" fmla="*/ 28 w 37"/>
                <a:gd name="T19" fmla="*/ 5 h 16"/>
                <a:gd name="T20" fmla="*/ 25 w 37"/>
                <a:gd name="T21" fmla="*/ 5 h 16"/>
                <a:gd name="T22" fmla="*/ 21 w 37"/>
                <a:gd name="T23" fmla="*/ 7 h 16"/>
                <a:gd name="T24" fmla="*/ 21 w 37"/>
                <a:gd name="T25" fmla="*/ 7 h 16"/>
                <a:gd name="T26" fmla="*/ 19 w 37"/>
                <a:gd name="T27" fmla="*/ 8 h 16"/>
                <a:gd name="T28" fmla="*/ 17 w 37"/>
                <a:gd name="T29" fmla="*/ 11 h 16"/>
                <a:gd name="T30" fmla="*/ 13 w 37"/>
                <a:gd name="T31" fmla="*/ 16 h 16"/>
                <a:gd name="T32" fmla="*/ 13 w 37"/>
                <a:gd name="T33" fmla="*/ 16 h 16"/>
                <a:gd name="T34" fmla="*/ 0 w 37"/>
                <a:gd name="T35" fmla="*/ 11 h 16"/>
                <a:gd name="T36" fmla="*/ 0 w 37"/>
                <a:gd name="T3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11"/>
                  </a:moveTo>
                  <a:lnTo>
                    <a:pt x="0" y="11"/>
                  </a:lnTo>
                  <a:lnTo>
                    <a:pt x="14" y="2"/>
                  </a:lnTo>
                  <a:lnTo>
                    <a:pt x="14" y="2"/>
                  </a:lnTo>
                  <a:lnTo>
                    <a:pt x="19" y="0"/>
                  </a:lnTo>
                  <a:lnTo>
                    <a:pt x="25" y="0"/>
                  </a:lnTo>
                  <a:lnTo>
                    <a:pt x="31" y="1"/>
                  </a:lnTo>
                  <a:lnTo>
                    <a:pt x="37" y="7"/>
                  </a:lnTo>
                  <a:lnTo>
                    <a:pt x="37" y="7"/>
                  </a:lnTo>
                  <a:lnTo>
                    <a:pt x="28" y="5"/>
                  </a:lnTo>
                  <a:lnTo>
                    <a:pt x="25" y="5"/>
                  </a:lnTo>
                  <a:lnTo>
                    <a:pt x="21" y="7"/>
                  </a:lnTo>
                  <a:lnTo>
                    <a:pt x="21" y="7"/>
                  </a:lnTo>
                  <a:lnTo>
                    <a:pt x="19" y="8"/>
                  </a:lnTo>
                  <a:lnTo>
                    <a:pt x="17" y="11"/>
                  </a:lnTo>
                  <a:lnTo>
                    <a:pt x="13" y="16"/>
                  </a:lnTo>
                  <a:lnTo>
                    <a:pt x="13" y="1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39"/>
            <p:cNvSpPr>
              <a:spLocks/>
            </p:cNvSpPr>
            <p:nvPr/>
          </p:nvSpPr>
          <p:spPr bwMode="auto">
            <a:xfrm>
              <a:off x="1042972" y="2370199"/>
              <a:ext cx="15875" cy="7938"/>
            </a:xfrm>
            <a:custGeom>
              <a:avLst/>
              <a:gdLst>
                <a:gd name="T0" fmla="*/ 30 w 30"/>
                <a:gd name="T1" fmla="*/ 10 h 14"/>
                <a:gd name="T2" fmla="*/ 30 w 30"/>
                <a:gd name="T3" fmla="*/ 10 h 14"/>
                <a:gd name="T4" fmla="*/ 22 w 30"/>
                <a:gd name="T5" fmla="*/ 12 h 14"/>
                <a:gd name="T6" fmla="*/ 15 w 30"/>
                <a:gd name="T7" fmla="*/ 14 h 14"/>
                <a:gd name="T8" fmla="*/ 9 w 30"/>
                <a:gd name="T9" fmla="*/ 12 h 14"/>
                <a:gd name="T10" fmla="*/ 4 w 30"/>
                <a:gd name="T11" fmla="*/ 11 h 14"/>
                <a:gd name="T12" fmla="*/ 4 w 30"/>
                <a:gd name="T13" fmla="*/ 11 h 14"/>
                <a:gd name="T14" fmla="*/ 1 w 30"/>
                <a:gd name="T15" fmla="*/ 8 h 14"/>
                <a:gd name="T16" fmla="*/ 0 w 30"/>
                <a:gd name="T17" fmla="*/ 4 h 14"/>
                <a:gd name="T18" fmla="*/ 0 w 30"/>
                <a:gd name="T19" fmla="*/ 4 h 14"/>
                <a:gd name="T20" fmla="*/ 1 w 30"/>
                <a:gd name="T21" fmla="*/ 1 h 14"/>
                <a:gd name="T22" fmla="*/ 5 w 30"/>
                <a:gd name="T23" fmla="*/ 0 h 14"/>
                <a:gd name="T24" fmla="*/ 5 w 30"/>
                <a:gd name="T25" fmla="*/ 0 h 14"/>
                <a:gd name="T26" fmla="*/ 8 w 30"/>
                <a:gd name="T27" fmla="*/ 0 h 14"/>
                <a:gd name="T28" fmla="*/ 11 w 30"/>
                <a:gd name="T29" fmla="*/ 3 h 14"/>
                <a:gd name="T30" fmla="*/ 11 w 30"/>
                <a:gd name="T31" fmla="*/ 3 h 14"/>
                <a:gd name="T32" fmla="*/ 19 w 30"/>
                <a:gd name="T33" fmla="*/ 6 h 14"/>
                <a:gd name="T34" fmla="*/ 19 w 30"/>
                <a:gd name="T35" fmla="*/ 6 h 14"/>
                <a:gd name="T36" fmla="*/ 30 w 30"/>
                <a:gd name="T37" fmla="*/ 10 h 14"/>
                <a:gd name="T38" fmla="*/ 30 w 30"/>
                <a:gd name="T3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4">
                  <a:moveTo>
                    <a:pt x="30" y="10"/>
                  </a:moveTo>
                  <a:lnTo>
                    <a:pt x="30" y="10"/>
                  </a:lnTo>
                  <a:lnTo>
                    <a:pt x="22" y="12"/>
                  </a:lnTo>
                  <a:lnTo>
                    <a:pt x="15" y="14"/>
                  </a:lnTo>
                  <a:lnTo>
                    <a:pt x="9" y="12"/>
                  </a:lnTo>
                  <a:lnTo>
                    <a:pt x="4" y="11"/>
                  </a:lnTo>
                  <a:lnTo>
                    <a:pt x="4" y="11"/>
                  </a:lnTo>
                  <a:lnTo>
                    <a:pt x="1" y="8"/>
                  </a:lnTo>
                  <a:lnTo>
                    <a:pt x="0" y="4"/>
                  </a:lnTo>
                  <a:lnTo>
                    <a:pt x="0" y="4"/>
                  </a:lnTo>
                  <a:lnTo>
                    <a:pt x="1" y="1"/>
                  </a:lnTo>
                  <a:lnTo>
                    <a:pt x="5" y="0"/>
                  </a:lnTo>
                  <a:lnTo>
                    <a:pt x="5" y="0"/>
                  </a:lnTo>
                  <a:lnTo>
                    <a:pt x="8" y="0"/>
                  </a:lnTo>
                  <a:lnTo>
                    <a:pt x="11" y="3"/>
                  </a:lnTo>
                  <a:lnTo>
                    <a:pt x="11" y="3"/>
                  </a:lnTo>
                  <a:lnTo>
                    <a:pt x="19" y="6"/>
                  </a:lnTo>
                  <a:lnTo>
                    <a:pt x="19" y="6"/>
                  </a:lnTo>
                  <a:lnTo>
                    <a:pt x="30" y="10"/>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40"/>
            <p:cNvSpPr>
              <a:spLocks/>
            </p:cNvSpPr>
            <p:nvPr/>
          </p:nvSpPr>
          <p:spPr bwMode="auto">
            <a:xfrm>
              <a:off x="1100122" y="2443224"/>
              <a:ext cx="12700" cy="6350"/>
            </a:xfrm>
            <a:custGeom>
              <a:avLst/>
              <a:gdLst>
                <a:gd name="T0" fmla="*/ 0 w 24"/>
                <a:gd name="T1" fmla="*/ 10 h 12"/>
                <a:gd name="T2" fmla="*/ 0 w 24"/>
                <a:gd name="T3" fmla="*/ 10 h 12"/>
                <a:gd name="T4" fmla="*/ 0 w 24"/>
                <a:gd name="T5" fmla="*/ 3 h 12"/>
                <a:gd name="T6" fmla="*/ 0 w 24"/>
                <a:gd name="T7" fmla="*/ 3 h 12"/>
                <a:gd name="T8" fmla="*/ 18 w 24"/>
                <a:gd name="T9" fmla="*/ 0 h 12"/>
                <a:gd name="T10" fmla="*/ 18 w 24"/>
                <a:gd name="T11" fmla="*/ 0 h 12"/>
                <a:gd name="T12" fmla="*/ 20 w 24"/>
                <a:gd name="T13" fmla="*/ 0 h 12"/>
                <a:gd name="T14" fmla="*/ 23 w 24"/>
                <a:gd name="T15" fmla="*/ 2 h 12"/>
                <a:gd name="T16" fmla="*/ 24 w 24"/>
                <a:gd name="T17" fmla="*/ 5 h 12"/>
                <a:gd name="T18" fmla="*/ 24 w 24"/>
                <a:gd name="T19" fmla="*/ 6 h 12"/>
                <a:gd name="T20" fmla="*/ 24 w 24"/>
                <a:gd name="T21" fmla="*/ 6 h 12"/>
                <a:gd name="T22" fmla="*/ 24 w 24"/>
                <a:gd name="T23" fmla="*/ 9 h 12"/>
                <a:gd name="T24" fmla="*/ 23 w 24"/>
                <a:gd name="T25" fmla="*/ 10 h 12"/>
                <a:gd name="T26" fmla="*/ 20 w 24"/>
                <a:gd name="T27" fmla="*/ 12 h 12"/>
                <a:gd name="T28" fmla="*/ 18 w 24"/>
                <a:gd name="T29" fmla="*/ 12 h 12"/>
                <a:gd name="T30" fmla="*/ 18 w 24"/>
                <a:gd name="T31" fmla="*/ 12 h 12"/>
                <a:gd name="T32" fmla="*/ 8 w 24"/>
                <a:gd name="T33" fmla="*/ 10 h 12"/>
                <a:gd name="T34" fmla="*/ 0 w 24"/>
                <a:gd name="T35" fmla="*/ 10 h 12"/>
                <a:gd name="T36" fmla="*/ 0 w 2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2">
                  <a:moveTo>
                    <a:pt x="0" y="10"/>
                  </a:moveTo>
                  <a:lnTo>
                    <a:pt x="0" y="10"/>
                  </a:lnTo>
                  <a:lnTo>
                    <a:pt x="0" y="3"/>
                  </a:lnTo>
                  <a:lnTo>
                    <a:pt x="0" y="3"/>
                  </a:lnTo>
                  <a:lnTo>
                    <a:pt x="18" y="0"/>
                  </a:lnTo>
                  <a:lnTo>
                    <a:pt x="18" y="0"/>
                  </a:lnTo>
                  <a:lnTo>
                    <a:pt x="20" y="0"/>
                  </a:lnTo>
                  <a:lnTo>
                    <a:pt x="23" y="2"/>
                  </a:lnTo>
                  <a:lnTo>
                    <a:pt x="24" y="5"/>
                  </a:lnTo>
                  <a:lnTo>
                    <a:pt x="24" y="6"/>
                  </a:lnTo>
                  <a:lnTo>
                    <a:pt x="24" y="6"/>
                  </a:lnTo>
                  <a:lnTo>
                    <a:pt x="24" y="9"/>
                  </a:lnTo>
                  <a:lnTo>
                    <a:pt x="23" y="10"/>
                  </a:lnTo>
                  <a:lnTo>
                    <a:pt x="20" y="12"/>
                  </a:lnTo>
                  <a:lnTo>
                    <a:pt x="18" y="12"/>
                  </a:lnTo>
                  <a:lnTo>
                    <a:pt x="18" y="12"/>
                  </a:lnTo>
                  <a:lnTo>
                    <a:pt x="8" y="10"/>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41"/>
            <p:cNvSpPr>
              <a:spLocks/>
            </p:cNvSpPr>
            <p:nvPr/>
          </p:nvSpPr>
          <p:spPr bwMode="auto">
            <a:xfrm>
              <a:off x="1146159" y="1992374"/>
              <a:ext cx="12700" cy="7938"/>
            </a:xfrm>
            <a:custGeom>
              <a:avLst/>
              <a:gdLst>
                <a:gd name="T0" fmla="*/ 0 w 25"/>
                <a:gd name="T1" fmla="*/ 5 h 16"/>
                <a:gd name="T2" fmla="*/ 0 w 25"/>
                <a:gd name="T3" fmla="*/ 5 h 16"/>
                <a:gd name="T4" fmla="*/ 18 w 25"/>
                <a:gd name="T5" fmla="*/ 0 h 16"/>
                <a:gd name="T6" fmla="*/ 18 w 25"/>
                <a:gd name="T7" fmla="*/ 0 h 16"/>
                <a:gd name="T8" fmla="*/ 25 w 25"/>
                <a:gd name="T9" fmla="*/ 16 h 16"/>
                <a:gd name="T10" fmla="*/ 25 w 25"/>
                <a:gd name="T11" fmla="*/ 16 h 16"/>
                <a:gd name="T12" fmla="*/ 0 w 25"/>
                <a:gd name="T13" fmla="*/ 6 h 16"/>
                <a:gd name="T14" fmla="*/ 0 w 25"/>
                <a:gd name="T15" fmla="*/ 6 h 16"/>
                <a:gd name="T16" fmla="*/ 0 w 25"/>
                <a:gd name="T17" fmla="*/ 5 h 16"/>
                <a:gd name="T18" fmla="*/ 0 w 25"/>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0" y="5"/>
                  </a:moveTo>
                  <a:lnTo>
                    <a:pt x="0" y="5"/>
                  </a:lnTo>
                  <a:lnTo>
                    <a:pt x="18" y="0"/>
                  </a:lnTo>
                  <a:lnTo>
                    <a:pt x="18" y="0"/>
                  </a:lnTo>
                  <a:lnTo>
                    <a:pt x="25" y="16"/>
                  </a:lnTo>
                  <a:lnTo>
                    <a:pt x="25" y="16"/>
                  </a:lnTo>
                  <a:lnTo>
                    <a:pt x="0" y="6"/>
                  </a:lnTo>
                  <a:lnTo>
                    <a:pt x="0"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42"/>
            <p:cNvSpPr>
              <a:spLocks/>
            </p:cNvSpPr>
            <p:nvPr/>
          </p:nvSpPr>
          <p:spPr bwMode="auto">
            <a:xfrm>
              <a:off x="969947" y="2382899"/>
              <a:ext cx="17463" cy="7938"/>
            </a:xfrm>
            <a:custGeom>
              <a:avLst/>
              <a:gdLst>
                <a:gd name="T0" fmla="*/ 0 w 35"/>
                <a:gd name="T1" fmla="*/ 5 h 14"/>
                <a:gd name="T2" fmla="*/ 0 w 35"/>
                <a:gd name="T3" fmla="*/ 5 h 14"/>
                <a:gd name="T4" fmla="*/ 11 w 35"/>
                <a:gd name="T5" fmla="*/ 10 h 14"/>
                <a:gd name="T6" fmla="*/ 11 w 35"/>
                <a:gd name="T7" fmla="*/ 10 h 14"/>
                <a:gd name="T8" fmla="*/ 35 w 35"/>
                <a:gd name="T9" fmla="*/ 0 h 14"/>
                <a:gd name="T10" fmla="*/ 35 w 35"/>
                <a:gd name="T11" fmla="*/ 0 h 14"/>
                <a:gd name="T12" fmla="*/ 31 w 35"/>
                <a:gd name="T13" fmla="*/ 7 h 14"/>
                <a:gd name="T14" fmla="*/ 25 w 35"/>
                <a:gd name="T15" fmla="*/ 11 h 14"/>
                <a:gd name="T16" fmla="*/ 19 w 35"/>
                <a:gd name="T17" fmla="*/ 14 h 14"/>
                <a:gd name="T18" fmla="*/ 13 w 35"/>
                <a:gd name="T19" fmla="*/ 14 h 14"/>
                <a:gd name="T20" fmla="*/ 13 w 35"/>
                <a:gd name="T21" fmla="*/ 14 h 14"/>
                <a:gd name="T22" fmla="*/ 4 w 35"/>
                <a:gd name="T23" fmla="*/ 12 h 14"/>
                <a:gd name="T24" fmla="*/ 1 w 35"/>
                <a:gd name="T25" fmla="*/ 11 h 14"/>
                <a:gd name="T26" fmla="*/ 0 w 35"/>
                <a:gd name="T27" fmla="*/ 5 h 14"/>
                <a:gd name="T28" fmla="*/ 0 w 35"/>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4">
                  <a:moveTo>
                    <a:pt x="0" y="5"/>
                  </a:moveTo>
                  <a:lnTo>
                    <a:pt x="0" y="5"/>
                  </a:lnTo>
                  <a:lnTo>
                    <a:pt x="11" y="10"/>
                  </a:lnTo>
                  <a:lnTo>
                    <a:pt x="11" y="10"/>
                  </a:lnTo>
                  <a:lnTo>
                    <a:pt x="35" y="0"/>
                  </a:lnTo>
                  <a:lnTo>
                    <a:pt x="35" y="0"/>
                  </a:lnTo>
                  <a:lnTo>
                    <a:pt x="31" y="7"/>
                  </a:lnTo>
                  <a:lnTo>
                    <a:pt x="25" y="11"/>
                  </a:lnTo>
                  <a:lnTo>
                    <a:pt x="19" y="14"/>
                  </a:lnTo>
                  <a:lnTo>
                    <a:pt x="13" y="14"/>
                  </a:lnTo>
                  <a:lnTo>
                    <a:pt x="13" y="14"/>
                  </a:lnTo>
                  <a:lnTo>
                    <a:pt x="4" y="12"/>
                  </a:lnTo>
                  <a:lnTo>
                    <a:pt x="1" y="11"/>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43"/>
            <p:cNvSpPr>
              <a:spLocks/>
            </p:cNvSpPr>
            <p:nvPr/>
          </p:nvSpPr>
          <p:spPr bwMode="auto">
            <a:xfrm>
              <a:off x="1108059" y="2454337"/>
              <a:ext cx="15875" cy="9525"/>
            </a:xfrm>
            <a:custGeom>
              <a:avLst/>
              <a:gdLst>
                <a:gd name="T0" fmla="*/ 7 w 29"/>
                <a:gd name="T1" fmla="*/ 0 h 17"/>
                <a:gd name="T2" fmla="*/ 7 w 29"/>
                <a:gd name="T3" fmla="*/ 0 h 17"/>
                <a:gd name="T4" fmla="*/ 17 w 29"/>
                <a:gd name="T5" fmla="*/ 0 h 17"/>
                <a:gd name="T6" fmla="*/ 17 w 29"/>
                <a:gd name="T7" fmla="*/ 0 h 17"/>
                <a:gd name="T8" fmla="*/ 14 w 29"/>
                <a:gd name="T9" fmla="*/ 9 h 17"/>
                <a:gd name="T10" fmla="*/ 14 w 29"/>
                <a:gd name="T11" fmla="*/ 9 h 17"/>
                <a:gd name="T12" fmla="*/ 29 w 29"/>
                <a:gd name="T13" fmla="*/ 13 h 17"/>
                <a:gd name="T14" fmla="*/ 29 w 29"/>
                <a:gd name="T15" fmla="*/ 13 h 17"/>
                <a:gd name="T16" fmla="*/ 28 w 29"/>
                <a:gd name="T17" fmla="*/ 15 h 17"/>
                <a:gd name="T18" fmla="*/ 28 w 29"/>
                <a:gd name="T19" fmla="*/ 15 h 17"/>
                <a:gd name="T20" fmla="*/ 2 w 29"/>
                <a:gd name="T21" fmla="*/ 17 h 17"/>
                <a:gd name="T22" fmla="*/ 2 w 29"/>
                <a:gd name="T23" fmla="*/ 17 h 17"/>
                <a:gd name="T24" fmla="*/ 0 w 29"/>
                <a:gd name="T25" fmla="*/ 15 h 17"/>
                <a:gd name="T26" fmla="*/ 0 w 29"/>
                <a:gd name="T27" fmla="*/ 14 h 17"/>
                <a:gd name="T28" fmla="*/ 3 w 29"/>
                <a:gd name="T29" fmla="*/ 11 h 17"/>
                <a:gd name="T30" fmla="*/ 7 w 29"/>
                <a:gd name="T31" fmla="*/ 11 h 17"/>
                <a:gd name="T32" fmla="*/ 10 w 29"/>
                <a:gd name="T33" fmla="*/ 9 h 17"/>
                <a:gd name="T34" fmla="*/ 10 w 29"/>
                <a:gd name="T35" fmla="*/ 9 h 17"/>
                <a:gd name="T36" fmla="*/ 7 w 29"/>
                <a:gd name="T37" fmla="*/ 0 h 17"/>
                <a:gd name="T38" fmla="*/ 7 w 29"/>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7">
                  <a:moveTo>
                    <a:pt x="7" y="0"/>
                  </a:moveTo>
                  <a:lnTo>
                    <a:pt x="7" y="0"/>
                  </a:lnTo>
                  <a:lnTo>
                    <a:pt x="17" y="0"/>
                  </a:lnTo>
                  <a:lnTo>
                    <a:pt x="17" y="0"/>
                  </a:lnTo>
                  <a:lnTo>
                    <a:pt x="14" y="9"/>
                  </a:lnTo>
                  <a:lnTo>
                    <a:pt x="14" y="9"/>
                  </a:lnTo>
                  <a:lnTo>
                    <a:pt x="29" y="13"/>
                  </a:lnTo>
                  <a:lnTo>
                    <a:pt x="29" y="13"/>
                  </a:lnTo>
                  <a:lnTo>
                    <a:pt x="28" y="15"/>
                  </a:lnTo>
                  <a:lnTo>
                    <a:pt x="28" y="15"/>
                  </a:lnTo>
                  <a:lnTo>
                    <a:pt x="2" y="17"/>
                  </a:lnTo>
                  <a:lnTo>
                    <a:pt x="2" y="17"/>
                  </a:lnTo>
                  <a:lnTo>
                    <a:pt x="0" y="15"/>
                  </a:lnTo>
                  <a:lnTo>
                    <a:pt x="0" y="14"/>
                  </a:lnTo>
                  <a:lnTo>
                    <a:pt x="3" y="11"/>
                  </a:lnTo>
                  <a:lnTo>
                    <a:pt x="7" y="11"/>
                  </a:lnTo>
                  <a:lnTo>
                    <a:pt x="10" y="9"/>
                  </a:lnTo>
                  <a:lnTo>
                    <a:pt x="10" y="9"/>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44"/>
            <p:cNvSpPr>
              <a:spLocks/>
            </p:cNvSpPr>
            <p:nvPr/>
          </p:nvSpPr>
          <p:spPr bwMode="auto">
            <a:xfrm>
              <a:off x="939784" y="2463862"/>
              <a:ext cx="14288" cy="4763"/>
            </a:xfrm>
            <a:custGeom>
              <a:avLst/>
              <a:gdLst>
                <a:gd name="T0" fmla="*/ 27 w 27"/>
                <a:gd name="T1" fmla="*/ 3 h 10"/>
                <a:gd name="T2" fmla="*/ 27 w 27"/>
                <a:gd name="T3" fmla="*/ 3 h 10"/>
                <a:gd name="T4" fmla="*/ 15 w 27"/>
                <a:gd name="T5" fmla="*/ 9 h 10"/>
                <a:gd name="T6" fmla="*/ 15 w 27"/>
                <a:gd name="T7" fmla="*/ 9 h 10"/>
                <a:gd name="T8" fmla="*/ 9 w 27"/>
                <a:gd name="T9" fmla="*/ 10 h 10"/>
                <a:gd name="T10" fmla="*/ 5 w 27"/>
                <a:gd name="T11" fmla="*/ 10 h 10"/>
                <a:gd name="T12" fmla="*/ 5 w 27"/>
                <a:gd name="T13" fmla="*/ 10 h 10"/>
                <a:gd name="T14" fmla="*/ 2 w 27"/>
                <a:gd name="T15" fmla="*/ 7 h 10"/>
                <a:gd name="T16" fmla="*/ 0 w 27"/>
                <a:gd name="T17" fmla="*/ 4 h 10"/>
                <a:gd name="T18" fmla="*/ 0 w 27"/>
                <a:gd name="T19" fmla="*/ 4 h 10"/>
                <a:gd name="T20" fmla="*/ 4 w 27"/>
                <a:gd name="T21" fmla="*/ 2 h 10"/>
                <a:gd name="T22" fmla="*/ 8 w 27"/>
                <a:gd name="T23" fmla="*/ 0 h 10"/>
                <a:gd name="T24" fmla="*/ 8 w 27"/>
                <a:gd name="T25" fmla="*/ 0 h 10"/>
                <a:gd name="T26" fmla="*/ 16 w 27"/>
                <a:gd name="T27" fmla="*/ 2 h 10"/>
                <a:gd name="T28" fmla="*/ 27 w 27"/>
                <a:gd name="T29" fmla="*/ 3 h 10"/>
                <a:gd name="T30" fmla="*/ 27 w 27"/>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0">
                  <a:moveTo>
                    <a:pt x="27" y="3"/>
                  </a:moveTo>
                  <a:lnTo>
                    <a:pt x="27" y="3"/>
                  </a:lnTo>
                  <a:lnTo>
                    <a:pt x="15" y="9"/>
                  </a:lnTo>
                  <a:lnTo>
                    <a:pt x="15" y="9"/>
                  </a:lnTo>
                  <a:lnTo>
                    <a:pt x="9" y="10"/>
                  </a:lnTo>
                  <a:lnTo>
                    <a:pt x="5" y="10"/>
                  </a:lnTo>
                  <a:lnTo>
                    <a:pt x="5" y="10"/>
                  </a:lnTo>
                  <a:lnTo>
                    <a:pt x="2" y="7"/>
                  </a:lnTo>
                  <a:lnTo>
                    <a:pt x="0" y="4"/>
                  </a:lnTo>
                  <a:lnTo>
                    <a:pt x="0" y="4"/>
                  </a:lnTo>
                  <a:lnTo>
                    <a:pt x="4" y="2"/>
                  </a:lnTo>
                  <a:lnTo>
                    <a:pt x="8" y="0"/>
                  </a:lnTo>
                  <a:lnTo>
                    <a:pt x="8" y="0"/>
                  </a:lnTo>
                  <a:lnTo>
                    <a:pt x="16" y="2"/>
                  </a:lnTo>
                  <a:lnTo>
                    <a:pt x="27" y="3"/>
                  </a:lnTo>
                  <a:lnTo>
                    <a:pt x="2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5"/>
            <p:cNvSpPr>
              <a:spLocks/>
            </p:cNvSpPr>
            <p:nvPr/>
          </p:nvSpPr>
          <p:spPr bwMode="auto">
            <a:xfrm>
              <a:off x="1158859" y="2279712"/>
              <a:ext cx="17463" cy="6350"/>
            </a:xfrm>
            <a:custGeom>
              <a:avLst/>
              <a:gdLst>
                <a:gd name="T0" fmla="*/ 34 w 34"/>
                <a:gd name="T1" fmla="*/ 7 h 11"/>
                <a:gd name="T2" fmla="*/ 34 w 34"/>
                <a:gd name="T3" fmla="*/ 7 h 11"/>
                <a:gd name="T4" fmla="*/ 25 w 34"/>
                <a:gd name="T5" fmla="*/ 9 h 11"/>
                <a:gd name="T6" fmla="*/ 17 w 34"/>
                <a:gd name="T7" fmla="*/ 11 h 11"/>
                <a:gd name="T8" fmla="*/ 9 w 34"/>
                <a:gd name="T9" fmla="*/ 9 h 11"/>
                <a:gd name="T10" fmla="*/ 0 w 34"/>
                <a:gd name="T11" fmla="*/ 7 h 11"/>
                <a:gd name="T12" fmla="*/ 0 w 34"/>
                <a:gd name="T13" fmla="*/ 7 h 11"/>
                <a:gd name="T14" fmla="*/ 4 w 34"/>
                <a:gd name="T15" fmla="*/ 0 h 11"/>
                <a:gd name="T16" fmla="*/ 4 w 34"/>
                <a:gd name="T17" fmla="*/ 0 h 11"/>
                <a:gd name="T18" fmla="*/ 34 w 34"/>
                <a:gd name="T19" fmla="*/ 7 h 11"/>
                <a:gd name="T20" fmla="*/ 34 w 34"/>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1">
                  <a:moveTo>
                    <a:pt x="34" y="7"/>
                  </a:moveTo>
                  <a:lnTo>
                    <a:pt x="34" y="7"/>
                  </a:lnTo>
                  <a:lnTo>
                    <a:pt x="25" y="9"/>
                  </a:lnTo>
                  <a:lnTo>
                    <a:pt x="17" y="11"/>
                  </a:lnTo>
                  <a:lnTo>
                    <a:pt x="9" y="9"/>
                  </a:lnTo>
                  <a:lnTo>
                    <a:pt x="0" y="7"/>
                  </a:lnTo>
                  <a:lnTo>
                    <a:pt x="0" y="7"/>
                  </a:lnTo>
                  <a:lnTo>
                    <a:pt x="4" y="0"/>
                  </a:lnTo>
                  <a:lnTo>
                    <a:pt x="4" y="0"/>
                  </a:lnTo>
                  <a:lnTo>
                    <a:pt x="34" y="7"/>
                  </a:lnTo>
                  <a:lnTo>
                    <a:pt x="3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46"/>
            <p:cNvSpPr>
              <a:spLocks/>
            </p:cNvSpPr>
            <p:nvPr/>
          </p:nvSpPr>
          <p:spPr bwMode="auto">
            <a:xfrm>
              <a:off x="1087422" y="1966974"/>
              <a:ext cx="19050" cy="6350"/>
            </a:xfrm>
            <a:custGeom>
              <a:avLst/>
              <a:gdLst>
                <a:gd name="T0" fmla="*/ 0 w 38"/>
                <a:gd name="T1" fmla="*/ 5 h 13"/>
                <a:gd name="T2" fmla="*/ 0 w 38"/>
                <a:gd name="T3" fmla="*/ 5 h 13"/>
                <a:gd name="T4" fmla="*/ 9 w 38"/>
                <a:gd name="T5" fmla="*/ 3 h 13"/>
                <a:gd name="T6" fmla="*/ 19 w 38"/>
                <a:gd name="T7" fmla="*/ 0 h 13"/>
                <a:gd name="T8" fmla="*/ 23 w 38"/>
                <a:gd name="T9" fmla="*/ 0 h 13"/>
                <a:gd name="T10" fmla="*/ 29 w 38"/>
                <a:gd name="T11" fmla="*/ 0 h 13"/>
                <a:gd name="T12" fmla="*/ 33 w 38"/>
                <a:gd name="T13" fmla="*/ 2 h 13"/>
                <a:gd name="T14" fmla="*/ 38 w 38"/>
                <a:gd name="T15" fmla="*/ 5 h 13"/>
                <a:gd name="T16" fmla="*/ 38 w 38"/>
                <a:gd name="T17" fmla="*/ 5 h 13"/>
                <a:gd name="T18" fmla="*/ 29 w 38"/>
                <a:gd name="T19" fmla="*/ 5 h 13"/>
                <a:gd name="T20" fmla="*/ 20 w 38"/>
                <a:gd name="T21" fmla="*/ 5 h 13"/>
                <a:gd name="T22" fmla="*/ 20 w 38"/>
                <a:gd name="T23" fmla="*/ 5 h 13"/>
                <a:gd name="T24" fmla="*/ 15 w 38"/>
                <a:gd name="T25" fmla="*/ 9 h 13"/>
                <a:gd name="T26" fmla="*/ 8 w 38"/>
                <a:gd name="T27" fmla="*/ 13 h 13"/>
                <a:gd name="T28" fmla="*/ 8 w 38"/>
                <a:gd name="T29" fmla="*/ 13 h 13"/>
                <a:gd name="T30" fmla="*/ 0 w 38"/>
                <a:gd name="T31" fmla="*/ 5 h 13"/>
                <a:gd name="T32" fmla="*/ 0 w 38"/>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3">
                  <a:moveTo>
                    <a:pt x="0" y="5"/>
                  </a:moveTo>
                  <a:lnTo>
                    <a:pt x="0" y="5"/>
                  </a:lnTo>
                  <a:lnTo>
                    <a:pt x="9" y="3"/>
                  </a:lnTo>
                  <a:lnTo>
                    <a:pt x="19" y="0"/>
                  </a:lnTo>
                  <a:lnTo>
                    <a:pt x="23" y="0"/>
                  </a:lnTo>
                  <a:lnTo>
                    <a:pt x="29" y="0"/>
                  </a:lnTo>
                  <a:lnTo>
                    <a:pt x="33" y="2"/>
                  </a:lnTo>
                  <a:lnTo>
                    <a:pt x="38" y="5"/>
                  </a:lnTo>
                  <a:lnTo>
                    <a:pt x="38" y="5"/>
                  </a:lnTo>
                  <a:lnTo>
                    <a:pt x="29" y="5"/>
                  </a:lnTo>
                  <a:lnTo>
                    <a:pt x="20" y="5"/>
                  </a:lnTo>
                  <a:lnTo>
                    <a:pt x="20" y="5"/>
                  </a:lnTo>
                  <a:lnTo>
                    <a:pt x="15" y="9"/>
                  </a:lnTo>
                  <a:lnTo>
                    <a:pt x="8" y="13"/>
                  </a:lnTo>
                  <a:lnTo>
                    <a:pt x="8" y="13"/>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47"/>
            <p:cNvSpPr>
              <a:spLocks/>
            </p:cNvSpPr>
            <p:nvPr/>
          </p:nvSpPr>
          <p:spPr bwMode="auto">
            <a:xfrm>
              <a:off x="954072" y="2276537"/>
              <a:ext cx="11113" cy="6350"/>
            </a:xfrm>
            <a:custGeom>
              <a:avLst/>
              <a:gdLst>
                <a:gd name="T0" fmla="*/ 23 w 23"/>
                <a:gd name="T1" fmla="*/ 3 h 12"/>
                <a:gd name="T2" fmla="*/ 23 w 23"/>
                <a:gd name="T3" fmla="*/ 3 h 12"/>
                <a:gd name="T4" fmla="*/ 0 w 23"/>
                <a:gd name="T5" fmla="*/ 12 h 12"/>
                <a:gd name="T6" fmla="*/ 0 w 23"/>
                <a:gd name="T7" fmla="*/ 12 h 12"/>
                <a:gd name="T8" fmla="*/ 0 w 23"/>
                <a:gd name="T9" fmla="*/ 0 h 12"/>
                <a:gd name="T10" fmla="*/ 0 w 23"/>
                <a:gd name="T11" fmla="*/ 0 h 12"/>
                <a:gd name="T12" fmla="*/ 23 w 23"/>
                <a:gd name="T13" fmla="*/ 0 h 12"/>
                <a:gd name="T14" fmla="*/ 23 w 23"/>
                <a:gd name="T15" fmla="*/ 0 h 12"/>
                <a:gd name="T16" fmla="*/ 23 w 23"/>
                <a:gd name="T17" fmla="*/ 3 h 12"/>
                <a:gd name="T18" fmla="*/ 23 w 23"/>
                <a:gd name="T1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3"/>
                  </a:moveTo>
                  <a:lnTo>
                    <a:pt x="23" y="3"/>
                  </a:lnTo>
                  <a:lnTo>
                    <a:pt x="0" y="12"/>
                  </a:lnTo>
                  <a:lnTo>
                    <a:pt x="0" y="12"/>
                  </a:lnTo>
                  <a:lnTo>
                    <a:pt x="0" y="0"/>
                  </a:lnTo>
                  <a:lnTo>
                    <a:pt x="0" y="0"/>
                  </a:lnTo>
                  <a:lnTo>
                    <a:pt x="23" y="0"/>
                  </a:lnTo>
                  <a:lnTo>
                    <a:pt x="23" y="0"/>
                  </a:lnTo>
                  <a:lnTo>
                    <a:pt x="23" y="3"/>
                  </a:ln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48"/>
            <p:cNvSpPr>
              <a:spLocks/>
            </p:cNvSpPr>
            <p:nvPr/>
          </p:nvSpPr>
          <p:spPr bwMode="auto">
            <a:xfrm>
              <a:off x="1222359" y="2276537"/>
              <a:ext cx="9525" cy="7938"/>
            </a:xfrm>
            <a:custGeom>
              <a:avLst/>
              <a:gdLst>
                <a:gd name="T0" fmla="*/ 0 w 19"/>
                <a:gd name="T1" fmla="*/ 5 h 15"/>
                <a:gd name="T2" fmla="*/ 0 w 19"/>
                <a:gd name="T3" fmla="*/ 5 h 15"/>
                <a:gd name="T4" fmla="*/ 4 w 19"/>
                <a:gd name="T5" fmla="*/ 1 h 15"/>
                <a:gd name="T6" fmla="*/ 8 w 19"/>
                <a:gd name="T7" fmla="*/ 0 h 15"/>
                <a:gd name="T8" fmla="*/ 14 w 19"/>
                <a:gd name="T9" fmla="*/ 1 h 15"/>
                <a:gd name="T10" fmla="*/ 19 w 19"/>
                <a:gd name="T11" fmla="*/ 4 h 15"/>
                <a:gd name="T12" fmla="*/ 19 w 19"/>
                <a:gd name="T13" fmla="*/ 4 h 15"/>
                <a:gd name="T14" fmla="*/ 15 w 19"/>
                <a:gd name="T15" fmla="*/ 15 h 15"/>
                <a:gd name="T16" fmla="*/ 15 w 19"/>
                <a:gd name="T17" fmla="*/ 15 h 15"/>
                <a:gd name="T18" fmla="*/ 0 w 19"/>
                <a:gd name="T19" fmla="*/ 5 h 15"/>
                <a:gd name="T20" fmla="*/ 0 w 19"/>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0" y="5"/>
                  </a:moveTo>
                  <a:lnTo>
                    <a:pt x="0" y="5"/>
                  </a:lnTo>
                  <a:lnTo>
                    <a:pt x="4" y="1"/>
                  </a:lnTo>
                  <a:lnTo>
                    <a:pt x="8" y="0"/>
                  </a:lnTo>
                  <a:lnTo>
                    <a:pt x="14" y="1"/>
                  </a:lnTo>
                  <a:lnTo>
                    <a:pt x="19" y="4"/>
                  </a:lnTo>
                  <a:lnTo>
                    <a:pt x="19" y="4"/>
                  </a:lnTo>
                  <a:lnTo>
                    <a:pt x="15" y="15"/>
                  </a:lnTo>
                  <a:lnTo>
                    <a:pt x="15" y="15"/>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49"/>
            <p:cNvSpPr>
              <a:spLocks/>
            </p:cNvSpPr>
            <p:nvPr/>
          </p:nvSpPr>
          <p:spPr bwMode="auto">
            <a:xfrm>
              <a:off x="1184259" y="2241612"/>
              <a:ext cx="15875" cy="4763"/>
            </a:xfrm>
            <a:custGeom>
              <a:avLst/>
              <a:gdLst>
                <a:gd name="T0" fmla="*/ 29 w 29"/>
                <a:gd name="T1" fmla="*/ 2 h 8"/>
                <a:gd name="T2" fmla="*/ 29 w 29"/>
                <a:gd name="T3" fmla="*/ 2 h 8"/>
                <a:gd name="T4" fmla="*/ 13 w 29"/>
                <a:gd name="T5" fmla="*/ 8 h 8"/>
                <a:gd name="T6" fmla="*/ 13 w 29"/>
                <a:gd name="T7" fmla="*/ 8 h 8"/>
                <a:gd name="T8" fmla="*/ 0 w 29"/>
                <a:gd name="T9" fmla="*/ 2 h 8"/>
                <a:gd name="T10" fmla="*/ 0 w 29"/>
                <a:gd name="T11" fmla="*/ 2 h 8"/>
                <a:gd name="T12" fmla="*/ 7 w 29"/>
                <a:gd name="T13" fmla="*/ 1 h 8"/>
                <a:gd name="T14" fmla="*/ 14 w 29"/>
                <a:gd name="T15" fmla="*/ 0 h 8"/>
                <a:gd name="T16" fmla="*/ 22 w 29"/>
                <a:gd name="T17" fmla="*/ 0 h 8"/>
                <a:gd name="T18" fmla="*/ 29 w 29"/>
                <a:gd name="T19" fmla="*/ 2 h 8"/>
                <a:gd name="T20" fmla="*/ 29 w 29"/>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8">
                  <a:moveTo>
                    <a:pt x="29" y="2"/>
                  </a:moveTo>
                  <a:lnTo>
                    <a:pt x="29" y="2"/>
                  </a:lnTo>
                  <a:lnTo>
                    <a:pt x="13" y="8"/>
                  </a:lnTo>
                  <a:lnTo>
                    <a:pt x="13" y="8"/>
                  </a:lnTo>
                  <a:lnTo>
                    <a:pt x="0" y="2"/>
                  </a:lnTo>
                  <a:lnTo>
                    <a:pt x="0" y="2"/>
                  </a:lnTo>
                  <a:lnTo>
                    <a:pt x="7" y="1"/>
                  </a:lnTo>
                  <a:lnTo>
                    <a:pt x="14" y="0"/>
                  </a:lnTo>
                  <a:lnTo>
                    <a:pt x="22" y="0"/>
                  </a:lnTo>
                  <a:lnTo>
                    <a:pt x="29" y="2"/>
                  </a:ln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50"/>
            <p:cNvSpPr>
              <a:spLocks/>
            </p:cNvSpPr>
            <p:nvPr/>
          </p:nvSpPr>
          <p:spPr bwMode="auto">
            <a:xfrm>
              <a:off x="1108059" y="2003487"/>
              <a:ext cx="11113" cy="7938"/>
            </a:xfrm>
            <a:custGeom>
              <a:avLst/>
              <a:gdLst>
                <a:gd name="T0" fmla="*/ 21 w 21"/>
                <a:gd name="T1" fmla="*/ 0 h 17"/>
                <a:gd name="T2" fmla="*/ 21 w 21"/>
                <a:gd name="T3" fmla="*/ 0 h 17"/>
                <a:gd name="T4" fmla="*/ 14 w 21"/>
                <a:gd name="T5" fmla="*/ 17 h 17"/>
                <a:gd name="T6" fmla="*/ 14 w 21"/>
                <a:gd name="T7" fmla="*/ 17 h 17"/>
                <a:gd name="T8" fmla="*/ 0 w 21"/>
                <a:gd name="T9" fmla="*/ 17 h 17"/>
                <a:gd name="T10" fmla="*/ 0 w 21"/>
                <a:gd name="T11" fmla="*/ 17 h 17"/>
                <a:gd name="T12" fmla="*/ 8 w 21"/>
                <a:gd name="T13" fmla="*/ 7 h 17"/>
                <a:gd name="T14" fmla="*/ 14 w 21"/>
                <a:gd name="T15" fmla="*/ 3 h 17"/>
                <a:gd name="T16" fmla="*/ 21 w 21"/>
                <a:gd name="T17" fmla="*/ 0 h 17"/>
                <a:gd name="T18" fmla="*/ 21 w 2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0"/>
                  </a:moveTo>
                  <a:lnTo>
                    <a:pt x="21" y="0"/>
                  </a:lnTo>
                  <a:lnTo>
                    <a:pt x="14" y="17"/>
                  </a:lnTo>
                  <a:lnTo>
                    <a:pt x="14" y="17"/>
                  </a:lnTo>
                  <a:lnTo>
                    <a:pt x="0" y="17"/>
                  </a:lnTo>
                  <a:lnTo>
                    <a:pt x="0" y="17"/>
                  </a:lnTo>
                  <a:lnTo>
                    <a:pt x="8" y="7"/>
                  </a:lnTo>
                  <a:lnTo>
                    <a:pt x="14" y="3"/>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51"/>
            <p:cNvSpPr>
              <a:spLocks/>
            </p:cNvSpPr>
            <p:nvPr/>
          </p:nvSpPr>
          <p:spPr bwMode="auto">
            <a:xfrm>
              <a:off x="1108059" y="2482912"/>
              <a:ext cx="11113" cy="6350"/>
            </a:xfrm>
            <a:custGeom>
              <a:avLst/>
              <a:gdLst>
                <a:gd name="T0" fmla="*/ 21 w 21"/>
                <a:gd name="T1" fmla="*/ 5 h 12"/>
                <a:gd name="T2" fmla="*/ 21 w 21"/>
                <a:gd name="T3" fmla="*/ 5 h 12"/>
                <a:gd name="T4" fmla="*/ 15 w 21"/>
                <a:gd name="T5" fmla="*/ 10 h 12"/>
                <a:gd name="T6" fmla="*/ 11 w 21"/>
                <a:gd name="T7" fmla="*/ 11 h 12"/>
                <a:gd name="T8" fmla="*/ 8 w 21"/>
                <a:gd name="T9" fmla="*/ 12 h 12"/>
                <a:gd name="T10" fmla="*/ 8 w 21"/>
                <a:gd name="T11" fmla="*/ 12 h 12"/>
                <a:gd name="T12" fmla="*/ 4 w 21"/>
                <a:gd name="T13" fmla="*/ 11 h 12"/>
                <a:gd name="T14" fmla="*/ 3 w 21"/>
                <a:gd name="T15" fmla="*/ 8 h 12"/>
                <a:gd name="T16" fmla="*/ 2 w 21"/>
                <a:gd name="T17" fmla="*/ 5 h 12"/>
                <a:gd name="T18" fmla="*/ 0 w 21"/>
                <a:gd name="T19" fmla="*/ 0 h 12"/>
                <a:gd name="T20" fmla="*/ 0 w 21"/>
                <a:gd name="T21" fmla="*/ 0 h 12"/>
                <a:gd name="T22" fmla="*/ 20 w 21"/>
                <a:gd name="T23" fmla="*/ 1 h 12"/>
                <a:gd name="T24" fmla="*/ 20 w 21"/>
                <a:gd name="T25" fmla="*/ 1 h 12"/>
                <a:gd name="T26" fmla="*/ 21 w 21"/>
                <a:gd name="T27" fmla="*/ 5 h 12"/>
                <a:gd name="T28" fmla="*/ 21 w 21"/>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2">
                  <a:moveTo>
                    <a:pt x="21" y="5"/>
                  </a:moveTo>
                  <a:lnTo>
                    <a:pt x="21" y="5"/>
                  </a:lnTo>
                  <a:lnTo>
                    <a:pt x="15" y="10"/>
                  </a:lnTo>
                  <a:lnTo>
                    <a:pt x="11" y="11"/>
                  </a:lnTo>
                  <a:lnTo>
                    <a:pt x="8" y="12"/>
                  </a:lnTo>
                  <a:lnTo>
                    <a:pt x="8" y="12"/>
                  </a:lnTo>
                  <a:lnTo>
                    <a:pt x="4" y="11"/>
                  </a:lnTo>
                  <a:lnTo>
                    <a:pt x="3" y="8"/>
                  </a:lnTo>
                  <a:lnTo>
                    <a:pt x="2" y="5"/>
                  </a:lnTo>
                  <a:lnTo>
                    <a:pt x="0" y="0"/>
                  </a:lnTo>
                  <a:lnTo>
                    <a:pt x="0" y="0"/>
                  </a:lnTo>
                  <a:lnTo>
                    <a:pt x="20" y="1"/>
                  </a:lnTo>
                  <a:lnTo>
                    <a:pt x="20" y="1"/>
                  </a:lnTo>
                  <a:lnTo>
                    <a:pt x="21" y="5"/>
                  </a:lnTo>
                  <a:lnTo>
                    <a:pt x="2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52"/>
            <p:cNvSpPr>
              <a:spLocks/>
            </p:cNvSpPr>
            <p:nvPr/>
          </p:nvSpPr>
          <p:spPr bwMode="auto">
            <a:xfrm>
              <a:off x="1073134" y="2538474"/>
              <a:ext cx="12700" cy="4763"/>
            </a:xfrm>
            <a:custGeom>
              <a:avLst/>
              <a:gdLst>
                <a:gd name="T0" fmla="*/ 22 w 22"/>
                <a:gd name="T1" fmla="*/ 7 h 9"/>
                <a:gd name="T2" fmla="*/ 22 w 22"/>
                <a:gd name="T3" fmla="*/ 7 h 9"/>
                <a:gd name="T4" fmla="*/ 19 w 22"/>
                <a:gd name="T5" fmla="*/ 7 h 9"/>
                <a:gd name="T6" fmla="*/ 16 w 22"/>
                <a:gd name="T7" fmla="*/ 7 h 9"/>
                <a:gd name="T8" fmla="*/ 12 w 22"/>
                <a:gd name="T9" fmla="*/ 9 h 9"/>
                <a:gd name="T10" fmla="*/ 7 w 22"/>
                <a:gd name="T11" fmla="*/ 9 h 9"/>
                <a:gd name="T12" fmla="*/ 4 w 22"/>
                <a:gd name="T13" fmla="*/ 9 h 9"/>
                <a:gd name="T14" fmla="*/ 1 w 22"/>
                <a:gd name="T15" fmla="*/ 7 h 9"/>
                <a:gd name="T16" fmla="*/ 1 w 22"/>
                <a:gd name="T17" fmla="*/ 7 h 9"/>
                <a:gd name="T18" fmla="*/ 0 w 22"/>
                <a:gd name="T19" fmla="*/ 5 h 9"/>
                <a:gd name="T20" fmla="*/ 0 w 22"/>
                <a:gd name="T21" fmla="*/ 2 h 9"/>
                <a:gd name="T22" fmla="*/ 0 w 22"/>
                <a:gd name="T23" fmla="*/ 2 h 9"/>
                <a:gd name="T24" fmla="*/ 11 w 22"/>
                <a:gd name="T25" fmla="*/ 0 h 9"/>
                <a:gd name="T26" fmla="*/ 16 w 22"/>
                <a:gd name="T27" fmla="*/ 0 h 9"/>
                <a:gd name="T28" fmla="*/ 20 w 22"/>
                <a:gd name="T29" fmla="*/ 3 h 9"/>
                <a:gd name="T30" fmla="*/ 22 w 22"/>
                <a:gd name="T31" fmla="*/ 7 h 9"/>
                <a:gd name="T32" fmla="*/ 22 w 22"/>
                <a:gd name="T3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9">
                  <a:moveTo>
                    <a:pt x="22" y="7"/>
                  </a:moveTo>
                  <a:lnTo>
                    <a:pt x="22" y="7"/>
                  </a:lnTo>
                  <a:lnTo>
                    <a:pt x="19" y="7"/>
                  </a:lnTo>
                  <a:lnTo>
                    <a:pt x="16" y="7"/>
                  </a:lnTo>
                  <a:lnTo>
                    <a:pt x="12" y="9"/>
                  </a:lnTo>
                  <a:lnTo>
                    <a:pt x="7" y="9"/>
                  </a:lnTo>
                  <a:lnTo>
                    <a:pt x="4" y="9"/>
                  </a:lnTo>
                  <a:lnTo>
                    <a:pt x="1" y="7"/>
                  </a:lnTo>
                  <a:lnTo>
                    <a:pt x="1" y="7"/>
                  </a:lnTo>
                  <a:lnTo>
                    <a:pt x="0" y="5"/>
                  </a:lnTo>
                  <a:lnTo>
                    <a:pt x="0" y="2"/>
                  </a:lnTo>
                  <a:lnTo>
                    <a:pt x="0" y="2"/>
                  </a:lnTo>
                  <a:lnTo>
                    <a:pt x="11" y="0"/>
                  </a:lnTo>
                  <a:lnTo>
                    <a:pt x="16" y="0"/>
                  </a:lnTo>
                  <a:lnTo>
                    <a:pt x="20" y="3"/>
                  </a:lnTo>
                  <a:lnTo>
                    <a:pt x="22" y="7"/>
                  </a:lnTo>
                  <a:lnTo>
                    <a:pt x="2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53"/>
            <p:cNvSpPr>
              <a:spLocks/>
            </p:cNvSpPr>
            <p:nvPr/>
          </p:nvSpPr>
          <p:spPr bwMode="auto">
            <a:xfrm>
              <a:off x="1120759" y="2489262"/>
              <a:ext cx="12700" cy="7938"/>
            </a:xfrm>
            <a:custGeom>
              <a:avLst/>
              <a:gdLst>
                <a:gd name="T0" fmla="*/ 22 w 22"/>
                <a:gd name="T1" fmla="*/ 17 h 17"/>
                <a:gd name="T2" fmla="*/ 22 w 22"/>
                <a:gd name="T3" fmla="*/ 17 h 17"/>
                <a:gd name="T4" fmla="*/ 15 w 22"/>
                <a:gd name="T5" fmla="*/ 14 h 17"/>
                <a:gd name="T6" fmla="*/ 9 w 22"/>
                <a:gd name="T7" fmla="*/ 10 h 17"/>
                <a:gd name="T8" fmla="*/ 0 w 22"/>
                <a:gd name="T9" fmla="*/ 3 h 17"/>
                <a:gd name="T10" fmla="*/ 0 w 22"/>
                <a:gd name="T11" fmla="*/ 3 h 17"/>
                <a:gd name="T12" fmla="*/ 4 w 22"/>
                <a:gd name="T13" fmla="*/ 0 h 17"/>
                <a:gd name="T14" fmla="*/ 8 w 22"/>
                <a:gd name="T15" fmla="*/ 0 h 17"/>
                <a:gd name="T16" fmla="*/ 12 w 22"/>
                <a:gd name="T17" fmla="*/ 2 h 17"/>
                <a:gd name="T18" fmla="*/ 16 w 22"/>
                <a:gd name="T19" fmla="*/ 3 h 17"/>
                <a:gd name="T20" fmla="*/ 16 w 22"/>
                <a:gd name="T21" fmla="*/ 3 h 17"/>
                <a:gd name="T22" fmla="*/ 18 w 22"/>
                <a:gd name="T23" fmla="*/ 10 h 17"/>
                <a:gd name="T24" fmla="*/ 22 w 22"/>
                <a:gd name="T25" fmla="*/ 17 h 17"/>
                <a:gd name="T26" fmla="*/ 22 w 22"/>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7">
                  <a:moveTo>
                    <a:pt x="22" y="17"/>
                  </a:moveTo>
                  <a:lnTo>
                    <a:pt x="22" y="17"/>
                  </a:lnTo>
                  <a:lnTo>
                    <a:pt x="15" y="14"/>
                  </a:lnTo>
                  <a:lnTo>
                    <a:pt x="9" y="10"/>
                  </a:lnTo>
                  <a:lnTo>
                    <a:pt x="0" y="3"/>
                  </a:lnTo>
                  <a:lnTo>
                    <a:pt x="0" y="3"/>
                  </a:lnTo>
                  <a:lnTo>
                    <a:pt x="4" y="0"/>
                  </a:lnTo>
                  <a:lnTo>
                    <a:pt x="8" y="0"/>
                  </a:lnTo>
                  <a:lnTo>
                    <a:pt x="12" y="2"/>
                  </a:lnTo>
                  <a:lnTo>
                    <a:pt x="16" y="3"/>
                  </a:lnTo>
                  <a:lnTo>
                    <a:pt x="16" y="3"/>
                  </a:lnTo>
                  <a:lnTo>
                    <a:pt x="18" y="10"/>
                  </a:lnTo>
                  <a:lnTo>
                    <a:pt x="22" y="17"/>
                  </a:lnTo>
                  <a:lnTo>
                    <a:pt x="2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54"/>
            <p:cNvSpPr>
              <a:spLocks/>
            </p:cNvSpPr>
            <p:nvPr/>
          </p:nvSpPr>
          <p:spPr bwMode="auto">
            <a:xfrm>
              <a:off x="1047734" y="2155887"/>
              <a:ext cx="11113" cy="6350"/>
            </a:xfrm>
            <a:custGeom>
              <a:avLst/>
              <a:gdLst>
                <a:gd name="T0" fmla="*/ 3 w 22"/>
                <a:gd name="T1" fmla="*/ 0 h 11"/>
                <a:gd name="T2" fmla="*/ 3 w 22"/>
                <a:gd name="T3" fmla="*/ 0 h 11"/>
                <a:gd name="T4" fmla="*/ 21 w 22"/>
                <a:gd name="T5" fmla="*/ 2 h 11"/>
                <a:gd name="T6" fmla="*/ 21 w 22"/>
                <a:gd name="T7" fmla="*/ 2 h 11"/>
                <a:gd name="T8" fmla="*/ 22 w 22"/>
                <a:gd name="T9" fmla="*/ 7 h 11"/>
                <a:gd name="T10" fmla="*/ 21 w 22"/>
                <a:gd name="T11" fmla="*/ 9 h 11"/>
                <a:gd name="T12" fmla="*/ 19 w 22"/>
                <a:gd name="T13" fmla="*/ 11 h 11"/>
                <a:gd name="T14" fmla="*/ 15 w 22"/>
                <a:gd name="T15" fmla="*/ 9 h 11"/>
                <a:gd name="T16" fmla="*/ 15 w 22"/>
                <a:gd name="T17" fmla="*/ 9 h 11"/>
                <a:gd name="T18" fmla="*/ 8 w 22"/>
                <a:gd name="T19" fmla="*/ 7 h 11"/>
                <a:gd name="T20" fmla="*/ 0 w 22"/>
                <a:gd name="T21" fmla="*/ 2 h 11"/>
                <a:gd name="T22" fmla="*/ 0 w 22"/>
                <a:gd name="T23" fmla="*/ 2 h 11"/>
                <a:gd name="T24" fmla="*/ 3 w 22"/>
                <a:gd name="T25" fmla="*/ 0 h 11"/>
                <a:gd name="T26" fmla="*/ 3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3" y="0"/>
                  </a:moveTo>
                  <a:lnTo>
                    <a:pt x="3" y="0"/>
                  </a:lnTo>
                  <a:lnTo>
                    <a:pt x="21" y="2"/>
                  </a:lnTo>
                  <a:lnTo>
                    <a:pt x="21" y="2"/>
                  </a:lnTo>
                  <a:lnTo>
                    <a:pt x="22" y="7"/>
                  </a:lnTo>
                  <a:lnTo>
                    <a:pt x="21" y="9"/>
                  </a:lnTo>
                  <a:lnTo>
                    <a:pt x="19" y="11"/>
                  </a:lnTo>
                  <a:lnTo>
                    <a:pt x="15" y="9"/>
                  </a:lnTo>
                  <a:lnTo>
                    <a:pt x="15" y="9"/>
                  </a:lnTo>
                  <a:lnTo>
                    <a:pt x="8" y="7"/>
                  </a:lnTo>
                  <a:lnTo>
                    <a:pt x="0" y="2"/>
                  </a:lnTo>
                  <a:lnTo>
                    <a:pt x="0" y="2"/>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55"/>
            <p:cNvSpPr>
              <a:spLocks/>
            </p:cNvSpPr>
            <p:nvPr/>
          </p:nvSpPr>
          <p:spPr bwMode="auto">
            <a:xfrm>
              <a:off x="-27003" y="2062224"/>
              <a:ext cx="9525" cy="9525"/>
            </a:xfrm>
            <a:custGeom>
              <a:avLst/>
              <a:gdLst>
                <a:gd name="T0" fmla="*/ 18 w 18"/>
                <a:gd name="T1" fmla="*/ 0 h 18"/>
                <a:gd name="T2" fmla="*/ 18 w 18"/>
                <a:gd name="T3" fmla="*/ 0 h 18"/>
                <a:gd name="T4" fmla="*/ 1 w 18"/>
                <a:gd name="T5" fmla="*/ 18 h 18"/>
                <a:gd name="T6" fmla="*/ 1 w 18"/>
                <a:gd name="T7" fmla="*/ 18 h 18"/>
                <a:gd name="T8" fmla="*/ 0 w 18"/>
                <a:gd name="T9" fmla="*/ 14 h 18"/>
                <a:gd name="T10" fmla="*/ 1 w 18"/>
                <a:gd name="T11" fmla="*/ 11 h 18"/>
                <a:gd name="T12" fmla="*/ 2 w 18"/>
                <a:gd name="T13" fmla="*/ 8 h 18"/>
                <a:gd name="T14" fmla="*/ 5 w 18"/>
                <a:gd name="T15" fmla="*/ 6 h 18"/>
                <a:gd name="T16" fmla="*/ 11 w 18"/>
                <a:gd name="T17" fmla="*/ 3 h 18"/>
                <a:gd name="T18" fmla="*/ 18 w 18"/>
                <a:gd name="T19" fmla="*/ 0 h 18"/>
                <a:gd name="T20" fmla="*/ 18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8" y="0"/>
                  </a:moveTo>
                  <a:lnTo>
                    <a:pt x="18" y="0"/>
                  </a:lnTo>
                  <a:lnTo>
                    <a:pt x="1" y="18"/>
                  </a:lnTo>
                  <a:lnTo>
                    <a:pt x="1" y="18"/>
                  </a:lnTo>
                  <a:lnTo>
                    <a:pt x="0" y="14"/>
                  </a:lnTo>
                  <a:lnTo>
                    <a:pt x="1" y="11"/>
                  </a:lnTo>
                  <a:lnTo>
                    <a:pt x="2" y="8"/>
                  </a:lnTo>
                  <a:lnTo>
                    <a:pt x="5" y="6"/>
                  </a:lnTo>
                  <a:lnTo>
                    <a:pt x="11"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56"/>
            <p:cNvSpPr>
              <a:spLocks/>
            </p:cNvSpPr>
            <p:nvPr/>
          </p:nvSpPr>
          <p:spPr bwMode="auto">
            <a:xfrm>
              <a:off x="923909" y="2514662"/>
              <a:ext cx="11113" cy="6350"/>
            </a:xfrm>
            <a:custGeom>
              <a:avLst/>
              <a:gdLst>
                <a:gd name="T0" fmla="*/ 0 w 22"/>
                <a:gd name="T1" fmla="*/ 2 h 10"/>
                <a:gd name="T2" fmla="*/ 0 w 22"/>
                <a:gd name="T3" fmla="*/ 2 h 10"/>
                <a:gd name="T4" fmla="*/ 7 w 22"/>
                <a:gd name="T5" fmla="*/ 2 h 10"/>
                <a:gd name="T6" fmla="*/ 12 w 22"/>
                <a:gd name="T7" fmla="*/ 0 h 10"/>
                <a:gd name="T8" fmla="*/ 18 w 22"/>
                <a:gd name="T9" fmla="*/ 0 h 10"/>
                <a:gd name="T10" fmla="*/ 21 w 22"/>
                <a:gd name="T11" fmla="*/ 2 h 10"/>
                <a:gd name="T12" fmla="*/ 22 w 22"/>
                <a:gd name="T13" fmla="*/ 3 h 10"/>
                <a:gd name="T14" fmla="*/ 22 w 22"/>
                <a:gd name="T15" fmla="*/ 3 h 10"/>
                <a:gd name="T16" fmla="*/ 18 w 22"/>
                <a:gd name="T17" fmla="*/ 8 h 10"/>
                <a:gd name="T18" fmla="*/ 16 w 22"/>
                <a:gd name="T19" fmla="*/ 10 h 10"/>
                <a:gd name="T20" fmla="*/ 14 w 22"/>
                <a:gd name="T21" fmla="*/ 10 h 10"/>
                <a:gd name="T22" fmla="*/ 8 w 22"/>
                <a:gd name="T23" fmla="*/ 8 h 10"/>
                <a:gd name="T24" fmla="*/ 0 w 22"/>
                <a:gd name="T25" fmla="*/ 2 h 10"/>
                <a:gd name="T26" fmla="*/ 0 w 22"/>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0">
                  <a:moveTo>
                    <a:pt x="0" y="2"/>
                  </a:moveTo>
                  <a:lnTo>
                    <a:pt x="0" y="2"/>
                  </a:lnTo>
                  <a:lnTo>
                    <a:pt x="7" y="2"/>
                  </a:lnTo>
                  <a:lnTo>
                    <a:pt x="12" y="0"/>
                  </a:lnTo>
                  <a:lnTo>
                    <a:pt x="18" y="0"/>
                  </a:lnTo>
                  <a:lnTo>
                    <a:pt x="21" y="2"/>
                  </a:lnTo>
                  <a:lnTo>
                    <a:pt x="22" y="3"/>
                  </a:lnTo>
                  <a:lnTo>
                    <a:pt x="22" y="3"/>
                  </a:lnTo>
                  <a:lnTo>
                    <a:pt x="18" y="8"/>
                  </a:lnTo>
                  <a:lnTo>
                    <a:pt x="16" y="10"/>
                  </a:lnTo>
                  <a:lnTo>
                    <a:pt x="14" y="10"/>
                  </a:lnTo>
                  <a:lnTo>
                    <a:pt x="8" y="8"/>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957"/>
            <p:cNvSpPr>
              <a:spLocks/>
            </p:cNvSpPr>
            <p:nvPr/>
          </p:nvSpPr>
          <p:spPr bwMode="auto">
            <a:xfrm>
              <a:off x="1127109" y="1981262"/>
              <a:ext cx="15875" cy="3175"/>
            </a:xfrm>
            <a:custGeom>
              <a:avLst/>
              <a:gdLst>
                <a:gd name="T0" fmla="*/ 29 w 29"/>
                <a:gd name="T1" fmla="*/ 7 h 7"/>
                <a:gd name="T2" fmla="*/ 29 w 29"/>
                <a:gd name="T3" fmla="*/ 7 h 7"/>
                <a:gd name="T4" fmla="*/ 22 w 29"/>
                <a:gd name="T5" fmla="*/ 5 h 7"/>
                <a:gd name="T6" fmla="*/ 17 w 29"/>
                <a:gd name="T7" fmla="*/ 4 h 7"/>
                <a:gd name="T8" fmla="*/ 13 w 29"/>
                <a:gd name="T9" fmla="*/ 4 h 7"/>
                <a:gd name="T10" fmla="*/ 7 w 29"/>
                <a:gd name="T11" fmla="*/ 5 h 7"/>
                <a:gd name="T12" fmla="*/ 7 w 29"/>
                <a:gd name="T13" fmla="*/ 5 h 7"/>
                <a:gd name="T14" fmla="*/ 6 w 29"/>
                <a:gd name="T15" fmla="*/ 7 h 7"/>
                <a:gd name="T16" fmla="*/ 3 w 29"/>
                <a:gd name="T17" fmla="*/ 5 h 7"/>
                <a:gd name="T18" fmla="*/ 2 w 29"/>
                <a:gd name="T19" fmla="*/ 4 h 7"/>
                <a:gd name="T20" fmla="*/ 0 w 29"/>
                <a:gd name="T21" fmla="*/ 1 h 7"/>
                <a:gd name="T22" fmla="*/ 0 w 29"/>
                <a:gd name="T23" fmla="*/ 1 h 7"/>
                <a:gd name="T24" fmla="*/ 22 w 29"/>
                <a:gd name="T25" fmla="*/ 0 h 7"/>
                <a:gd name="T26" fmla="*/ 22 w 29"/>
                <a:gd name="T27" fmla="*/ 0 h 7"/>
                <a:gd name="T28" fmla="*/ 25 w 29"/>
                <a:gd name="T29" fmla="*/ 3 h 7"/>
                <a:gd name="T30" fmla="*/ 29 w 29"/>
                <a:gd name="T31" fmla="*/ 7 h 7"/>
                <a:gd name="T32" fmla="*/ 29 w 29"/>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
                  <a:moveTo>
                    <a:pt x="29" y="7"/>
                  </a:moveTo>
                  <a:lnTo>
                    <a:pt x="29" y="7"/>
                  </a:lnTo>
                  <a:lnTo>
                    <a:pt x="22" y="5"/>
                  </a:lnTo>
                  <a:lnTo>
                    <a:pt x="17" y="4"/>
                  </a:lnTo>
                  <a:lnTo>
                    <a:pt x="13" y="4"/>
                  </a:lnTo>
                  <a:lnTo>
                    <a:pt x="7" y="5"/>
                  </a:lnTo>
                  <a:lnTo>
                    <a:pt x="7" y="5"/>
                  </a:lnTo>
                  <a:lnTo>
                    <a:pt x="6" y="7"/>
                  </a:lnTo>
                  <a:lnTo>
                    <a:pt x="3" y="5"/>
                  </a:lnTo>
                  <a:lnTo>
                    <a:pt x="2" y="4"/>
                  </a:lnTo>
                  <a:lnTo>
                    <a:pt x="0" y="1"/>
                  </a:lnTo>
                  <a:lnTo>
                    <a:pt x="0" y="1"/>
                  </a:lnTo>
                  <a:lnTo>
                    <a:pt x="22" y="0"/>
                  </a:lnTo>
                  <a:lnTo>
                    <a:pt x="22" y="0"/>
                  </a:lnTo>
                  <a:lnTo>
                    <a:pt x="25" y="3"/>
                  </a:lnTo>
                  <a:lnTo>
                    <a:pt x="29" y="7"/>
                  </a:lnTo>
                  <a:lnTo>
                    <a:pt x="2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958"/>
            <p:cNvSpPr>
              <a:spLocks/>
            </p:cNvSpPr>
            <p:nvPr/>
          </p:nvSpPr>
          <p:spPr bwMode="auto">
            <a:xfrm>
              <a:off x="1098534" y="2370199"/>
              <a:ext cx="9525" cy="6350"/>
            </a:xfrm>
            <a:custGeom>
              <a:avLst/>
              <a:gdLst>
                <a:gd name="T0" fmla="*/ 0 w 18"/>
                <a:gd name="T1" fmla="*/ 7 h 13"/>
                <a:gd name="T2" fmla="*/ 0 w 18"/>
                <a:gd name="T3" fmla="*/ 7 h 13"/>
                <a:gd name="T4" fmla="*/ 4 w 18"/>
                <a:gd name="T5" fmla="*/ 0 h 13"/>
                <a:gd name="T6" fmla="*/ 4 w 18"/>
                <a:gd name="T7" fmla="*/ 0 h 13"/>
                <a:gd name="T8" fmla="*/ 18 w 18"/>
                <a:gd name="T9" fmla="*/ 11 h 13"/>
                <a:gd name="T10" fmla="*/ 18 w 18"/>
                <a:gd name="T11" fmla="*/ 11 h 13"/>
                <a:gd name="T12" fmla="*/ 15 w 18"/>
                <a:gd name="T13" fmla="*/ 12 h 13"/>
                <a:gd name="T14" fmla="*/ 12 w 18"/>
                <a:gd name="T15" fmla="*/ 13 h 13"/>
                <a:gd name="T16" fmla="*/ 8 w 18"/>
                <a:gd name="T17" fmla="*/ 12 h 13"/>
                <a:gd name="T18" fmla="*/ 4 w 18"/>
                <a:gd name="T19" fmla="*/ 9 h 13"/>
                <a:gd name="T20" fmla="*/ 3 w 18"/>
                <a:gd name="T21" fmla="*/ 9 h 13"/>
                <a:gd name="T22" fmla="*/ 0 w 18"/>
                <a:gd name="T23" fmla="*/ 9 h 13"/>
                <a:gd name="T24" fmla="*/ 0 w 18"/>
                <a:gd name="T25" fmla="*/ 9 h 13"/>
                <a:gd name="T26" fmla="*/ 0 w 18"/>
                <a:gd name="T27" fmla="*/ 7 h 13"/>
                <a:gd name="T28" fmla="*/ 0 w 18"/>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3">
                  <a:moveTo>
                    <a:pt x="0" y="7"/>
                  </a:moveTo>
                  <a:lnTo>
                    <a:pt x="0" y="7"/>
                  </a:lnTo>
                  <a:lnTo>
                    <a:pt x="4" y="0"/>
                  </a:lnTo>
                  <a:lnTo>
                    <a:pt x="4" y="0"/>
                  </a:lnTo>
                  <a:lnTo>
                    <a:pt x="18" y="11"/>
                  </a:lnTo>
                  <a:lnTo>
                    <a:pt x="18" y="11"/>
                  </a:lnTo>
                  <a:lnTo>
                    <a:pt x="15" y="12"/>
                  </a:lnTo>
                  <a:lnTo>
                    <a:pt x="12" y="13"/>
                  </a:lnTo>
                  <a:lnTo>
                    <a:pt x="8" y="12"/>
                  </a:lnTo>
                  <a:lnTo>
                    <a:pt x="4" y="9"/>
                  </a:lnTo>
                  <a:lnTo>
                    <a:pt x="3" y="9"/>
                  </a:lnTo>
                  <a:lnTo>
                    <a:pt x="0" y="9"/>
                  </a:lnTo>
                  <a:lnTo>
                    <a:pt x="0"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959"/>
            <p:cNvSpPr>
              <a:spLocks/>
            </p:cNvSpPr>
            <p:nvPr/>
          </p:nvSpPr>
          <p:spPr bwMode="auto">
            <a:xfrm>
              <a:off x="1012809" y="2162237"/>
              <a:ext cx="9525" cy="4763"/>
            </a:xfrm>
            <a:custGeom>
              <a:avLst/>
              <a:gdLst>
                <a:gd name="T0" fmla="*/ 15 w 17"/>
                <a:gd name="T1" fmla="*/ 8 h 9"/>
                <a:gd name="T2" fmla="*/ 15 w 17"/>
                <a:gd name="T3" fmla="*/ 8 h 9"/>
                <a:gd name="T4" fmla="*/ 11 w 17"/>
                <a:gd name="T5" fmla="*/ 9 h 9"/>
                <a:gd name="T6" fmla="*/ 6 w 17"/>
                <a:gd name="T7" fmla="*/ 9 h 9"/>
                <a:gd name="T8" fmla="*/ 6 w 17"/>
                <a:gd name="T9" fmla="*/ 9 h 9"/>
                <a:gd name="T10" fmla="*/ 3 w 17"/>
                <a:gd name="T11" fmla="*/ 8 h 9"/>
                <a:gd name="T12" fmla="*/ 2 w 17"/>
                <a:gd name="T13" fmla="*/ 7 h 9"/>
                <a:gd name="T14" fmla="*/ 0 w 17"/>
                <a:gd name="T15" fmla="*/ 5 h 9"/>
                <a:gd name="T16" fmla="*/ 2 w 17"/>
                <a:gd name="T17" fmla="*/ 3 h 9"/>
                <a:gd name="T18" fmla="*/ 2 w 17"/>
                <a:gd name="T19" fmla="*/ 3 h 9"/>
                <a:gd name="T20" fmla="*/ 4 w 17"/>
                <a:gd name="T21" fmla="*/ 0 h 9"/>
                <a:gd name="T22" fmla="*/ 8 w 17"/>
                <a:gd name="T23" fmla="*/ 0 h 9"/>
                <a:gd name="T24" fmla="*/ 8 w 17"/>
                <a:gd name="T25" fmla="*/ 0 h 9"/>
                <a:gd name="T26" fmla="*/ 13 w 17"/>
                <a:gd name="T27" fmla="*/ 3 h 9"/>
                <a:gd name="T28" fmla="*/ 17 w 17"/>
                <a:gd name="T29" fmla="*/ 5 h 9"/>
                <a:gd name="T30" fmla="*/ 17 w 17"/>
                <a:gd name="T31" fmla="*/ 5 h 9"/>
                <a:gd name="T32" fmla="*/ 15 w 17"/>
                <a:gd name="T33" fmla="*/ 8 h 9"/>
                <a:gd name="T34" fmla="*/ 15 w 17"/>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9">
                  <a:moveTo>
                    <a:pt x="15" y="8"/>
                  </a:moveTo>
                  <a:lnTo>
                    <a:pt x="15" y="8"/>
                  </a:lnTo>
                  <a:lnTo>
                    <a:pt x="11" y="9"/>
                  </a:lnTo>
                  <a:lnTo>
                    <a:pt x="6" y="9"/>
                  </a:lnTo>
                  <a:lnTo>
                    <a:pt x="6" y="9"/>
                  </a:lnTo>
                  <a:lnTo>
                    <a:pt x="3" y="8"/>
                  </a:lnTo>
                  <a:lnTo>
                    <a:pt x="2" y="7"/>
                  </a:lnTo>
                  <a:lnTo>
                    <a:pt x="0" y="5"/>
                  </a:lnTo>
                  <a:lnTo>
                    <a:pt x="2" y="3"/>
                  </a:lnTo>
                  <a:lnTo>
                    <a:pt x="2" y="3"/>
                  </a:lnTo>
                  <a:lnTo>
                    <a:pt x="4" y="0"/>
                  </a:lnTo>
                  <a:lnTo>
                    <a:pt x="8" y="0"/>
                  </a:lnTo>
                  <a:lnTo>
                    <a:pt x="8" y="0"/>
                  </a:lnTo>
                  <a:lnTo>
                    <a:pt x="13" y="3"/>
                  </a:lnTo>
                  <a:lnTo>
                    <a:pt x="17" y="5"/>
                  </a:lnTo>
                  <a:lnTo>
                    <a:pt x="17" y="5"/>
                  </a:lnTo>
                  <a:lnTo>
                    <a:pt x="15" y="8"/>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960"/>
            <p:cNvSpPr>
              <a:spLocks/>
            </p:cNvSpPr>
            <p:nvPr/>
          </p:nvSpPr>
          <p:spPr bwMode="auto">
            <a:xfrm>
              <a:off x="1068372" y="2274949"/>
              <a:ext cx="9525" cy="4763"/>
            </a:xfrm>
            <a:custGeom>
              <a:avLst/>
              <a:gdLst>
                <a:gd name="T0" fmla="*/ 19 w 19"/>
                <a:gd name="T1" fmla="*/ 7 h 10"/>
                <a:gd name="T2" fmla="*/ 19 w 19"/>
                <a:gd name="T3" fmla="*/ 7 h 10"/>
                <a:gd name="T4" fmla="*/ 6 w 19"/>
                <a:gd name="T5" fmla="*/ 10 h 10"/>
                <a:gd name="T6" fmla="*/ 6 w 19"/>
                <a:gd name="T7" fmla="*/ 10 h 10"/>
                <a:gd name="T8" fmla="*/ 3 w 19"/>
                <a:gd name="T9" fmla="*/ 8 h 10"/>
                <a:gd name="T10" fmla="*/ 0 w 19"/>
                <a:gd name="T11" fmla="*/ 6 h 10"/>
                <a:gd name="T12" fmla="*/ 0 w 19"/>
                <a:gd name="T13" fmla="*/ 6 h 10"/>
                <a:gd name="T14" fmla="*/ 0 w 19"/>
                <a:gd name="T15" fmla="*/ 4 h 10"/>
                <a:gd name="T16" fmla="*/ 1 w 19"/>
                <a:gd name="T17" fmla="*/ 1 h 10"/>
                <a:gd name="T18" fmla="*/ 1 w 19"/>
                <a:gd name="T19" fmla="*/ 1 h 10"/>
                <a:gd name="T20" fmla="*/ 4 w 19"/>
                <a:gd name="T21" fmla="*/ 0 h 10"/>
                <a:gd name="T22" fmla="*/ 7 w 19"/>
                <a:gd name="T23" fmla="*/ 0 h 10"/>
                <a:gd name="T24" fmla="*/ 7 w 19"/>
                <a:gd name="T25" fmla="*/ 0 h 10"/>
                <a:gd name="T26" fmla="*/ 12 w 19"/>
                <a:gd name="T27" fmla="*/ 3 h 10"/>
                <a:gd name="T28" fmla="*/ 19 w 19"/>
                <a:gd name="T29" fmla="*/ 7 h 10"/>
                <a:gd name="T30" fmla="*/ 19 w 19"/>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0">
                  <a:moveTo>
                    <a:pt x="19" y="7"/>
                  </a:moveTo>
                  <a:lnTo>
                    <a:pt x="19" y="7"/>
                  </a:lnTo>
                  <a:lnTo>
                    <a:pt x="6" y="10"/>
                  </a:lnTo>
                  <a:lnTo>
                    <a:pt x="6" y="10"/>
                  </a:lnTo>
                  <a:lnTo>
                    <a:pt x="3" y="8"/>
                  </a:lnTo>
                  <a:lnTo>
                    <a:pt x="0" y="6"/>
                  </a:lnTo>
                  <a:lnTo>
                    <a:pt x="0" y="6"/>
                  </a:lnTo>
                  <a:lnTo>
                    <a:pt x="0" y="4"/>
                  </a:lnTo>
                  <a:lnTo>
                    <a:pt x="1" y="1"/>
                  </a:lnTo>
                  <a:lnTo>
                    <a:pt x="1" y="1"/>
                  </a:lnTo>
                  <a:lnTo>
                    <a:pt x="4" y="0"/>
                  </a:lnTo>
                  <a:lnTo>
                    <a:pt x="7" y="0"/>
                  </a:lnTo>
                  <a:lnTo>
                    <a:pt x="7" y="0"/>
                  </a:lnTo>
                  <a:lnTo>
                    <a:pt x="12" y="3"/>
                  </a:lnTo>
                  <a:lnTo>
                    <a:pt x="19" y="7"/>
                  </a:lnTo>
                  <a:lnTo>
                    <a:pt x="1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961"/>
            <p:cNvSpPr>
              <a:spLocks/>
            </p:cNvSpPr>
            <p:nvPr/>
          </p:nvSpPr>
          <p:spPr bwMode="auto">
            <a:xfrm>
              <a:off x="1136634" y="2490849"/>
              <a:ext cx="11113" cy="4763"/>
            </a:xfrm>
            <a:custGeom>
              <a:avLst/>
              <a:gdLst>
                <a:gd name="T0" fmla="*/ 20 w 20"/>
                <a:gd name="T1" fmla="*/ 10 h 10"/>
                <a:gd name="T2" fmla="*/ 20 w 20"/>
                <a:gd name="T3" fmla="*/ 10 h 10"/>
                <a:gd name="T4" fmla="*/ 14 w 20"/>
                <a:gd name="T5" fmla="*/ 10 h 10"/>
                <a:gd name="T6" fmla="*/ 8 w 20"/>
                <a:gd name="T7" fmla="*/ 9 h 10"/>
                <a:gd name="T8" fmla="*/ 0 w 20"/>
                <a:gd name="T9" fmla="*/ 5 h 10"/>
                <a:gd name="T10" fmla="*/ 0 w 20"/>
                <a:gd name="T11" fmla="*/ 5 h 10"/>
                <a:gd name="T12" fmla="*/ 2 w 20"/>
                <a:gd name="T13" fmla="*/ 0 h 10"/>
                <a:gd name="T14" fmla="*/ 4 w 20"/>
                <a:gd name="T15" fmla="*/ 0 h 10"/>
                <a:gd name="T16" fmla="*/ 7 w 20"/>
                <a:gd name="T17" fmla="*/ 0 h 10"/>
                <a:gd name="T18" fmla="*/ 10 w 20"/>
                <a:gd name="T19" fmla="*/ 2 h 10"/>
                <a:gd name="T20" fmla="*/ 10 w 20"/>
                <a:gd name="T21" fmla="*/ 2 h 10"/>
                <a:gd name="T22" fmla="*/ 20 w 20"/>
                <a:gd name="T23" fmla="*/ 7 h 10"/>
                <a:gd name="T24" fmla="*/ 20 w 20"/>
                <a:gd name="T25" fmla="*/ 7 h 10"/>
                <a:gd name="T26" fmla="*/ 20 w 20"/>
                <a:gd name="T27" fmla="*/ 10 h 10"/>
                <a:gd name="T28" fmla="*/ 20 w 20"/>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20" y="10"/>
                  </a:moveTo>
                  <a:lnTo>
                    <a:pt x="20" y="10"/>
                  </a:lnTo>
                  <a:lnTo>
                    <a:pt x="14" y="10"/>
                  </a:lnTo>
                  <a:lnTo>
                    <a:pt x="8" y="9"/>
                  </a:lnTo>
                  <a:lnTo>
                    <a:pt x="0" y="5"/>
                  </a:lnTo>
                  <a:lnTo>
                    <a:pt x="0" y="5"/>
                  </a:lnTo>
                  <a:lnTo>
                    <a:pt x="2" y="0"/>
                  </a:lnTo>
                  <a:lnTo>
                    <a:pt x="4" y="0"/>
                  </a:lnTo>
                  <a:lnTo>
                    <a:pt x="7" y="0"/>
                  </a:lnTo>
                  <a:lnTo>
                    <a:pt x="10" y="2"/>
                  </a:lnTo>
                  <a:lnTo>
                    <a:pt x="10" y="2"/>
                  </a:lnTo>
                  <a:lnTo>
                    <a:pt x="20" y="7"/>
                  </a:lnTo>
                  <a:lnTo>
                    <a:pt x="20" y="7"/>
                  </a:lnTo>
                  <a:lnTo>
                    <a:pt x="20"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962"/>
            <p:cNvSpPr>
              <a:spLocks/>
            </p:cNvSpPr>
            <p:nvPr/>
          </p:nvSpPr>
          <p:spPr bwMode="auto">
            <a:xfrm>
              <a:off x="1135047" y="2065399"/>
              <a:ext cx="12700" cy="3175"/>
            </a:xfrm>
            <a:custGeom>
              <a:avLst/>
              <a:gdLst>
                <a:gd name="T0" fmla="*/ 0 w 24"/>
                <a:gd name="T1" fmla="*/ 2 h 5"/>
                <a:gd name="T2" fmla="*/ 0 w 24"/>
                <a:gd name="T3" fmla="*/ 2 h 5"/>
                <a:gd name="T4" fmla="*/ 24 w 24"/>
                <a:gd name="T5" fmla="*/ 0 h 5"/>
                <a:gd name="T6" fmla="*/ 24 w 24"/>
                <a:gd name="T7" fmla="*/ 0 h 5"/>
                <a:gd name="T8" fmla="*/ 18 w 24"/>
                <a:gd name="T9" fmla="*/ 5 h 5"/>
                <a:gd name="T10" fmla="*/ 14 w 24"/>
                <a:gd name="T11" fmla="*/ 5 h 5"/>
                <a:gd name="T12" fmla="*/ 9 w 24"/>
                <a:gd name="T13" fmla="*/ 5 h 5"/>
                <a:gd name="T14" fmla="*/ 0 w 24"/>
                <a:gd name="T15" fmla="*/ 2 h 5"/>
                <a:gd name="T16" fmla="*/ 0 w 2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0" y="2"/>
                  </a:moveTo>
                  <a:lnTo>
                    <a:pt x="0" y="2"/>
                  </a:lnTo>
                  <a:lnTo>
                    <a:pt x="24" y="0"/>
                  </a:lnTo>
                  <a:lnTo>
                    <a:pt x="24" y="0"/>
                  </a:lnTo>
                  <a:lnTo>
                    <a:pt x="18" y="5"/>
                  </a:lnTo>
                  <a:lnTo>
                    <a:pt x="14" y="5"/>
                  </a:lnTo>
                  <a:lnTo>
                    <a:pt x="9"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963"/>
            <p:cNvSpPr>
              <a:spLocks/>
            </p:cNvSpPr>
            <p:nvPr/>
          </p:nvSpPr>
          <p:spPr bwMode="auto">
            <a:xfrm>
              <a:off x="1162034" y="2227324"/>
              <a:ext cx="12700" cy="6350"/>
            </a:xfrm>
            <a:custGeom>
              <a:avLst/>
              <a:gdLst>
                <a:gd name="T0" fmla="*/ 25 w 25"/>
                <a:gd name="T1" fmla="*/ 4 h 13"/>
                <a:gd name="T2" fmla="*/ 25 w 25"/>
                <a:gd name="T3" fmla="*/ 4 h 13"/>
                <a:gd name="T4" fmla="*/ 0 w 25"/>
                <a:gd name="T5" fmla="*/ 13 h 13"/>
                <a:gd name="T6" fmla="*/ 0 w 25"/>
                <a:gd name="T7" fmla="*/ 13 h 13"/>
                <a:gd name="T8" fmla="*/ 3 w 25"/>
                <a:gd name="T9" fmla="*/ 9 h 13"/>
                <a:gd name="T10" fmla="*/ 6 w 25"/>
                <a:gd name="T11" fmla="*/ 7 h 13"/>
                <a:gd name="T12" fmla="*/ 13 w 25"/>
                <a:gd name="T13" fmla="*/ 5 h 13"/>
                <a:gd name="T14" fmla="*/ 18 w 25"/>
                <a:gd name="T15" fmla="*/ 2 h 13"/>
                <a:gd name="T16" fmla="*/ 21 w 25"/>
                <a:gd name="T17" fmla="*/ 2 h 13"/>
                <a:gd name="T18" fmla="*/ 22 w 25"/>
                <a:gd name="T19" fmla="*/ 0 h 13"/>
                <a:gd name="T20" fmla="*/ 22 w 25"/>
                <a:gd name="T21" fmla="*/ 0 h 13"/>
                <a:gd name="T22" fmla="*/ 25 w 25"/>
                <a:gd name="T23" fmla="*/ 4 h 13"/>
                <a:gd name="T24" fmla="*/ 25 w 25"/>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3">
                  <a:moveTo>
                    <a:pt x="25" y="4"/>
                  </a:moveTo>
                  <a:lnTo>
                    <a:pt x="25" y="4"/>
                  </a:lnTo>
                  <a:lnTo>
                    <a:pt x="0" y="13"/>
                  </a:lnTo>
                  <a:lnTo>
                    <a:pt x="0" y="13"/>
                  </a:lnTo>
                  <a:lnTo>
                    <a:pt x="3" y="9"/>
                  </a:lnTo>
                  <a:lnTo>
                    <a:pt x="6" y="7"/>
                  </a:lnTo>
                  <a:lnTo>
                    <a:pt x="13" y="5"/>
                  </a:lnTo>
                  <a:lnTo>
                    <a:pt x="18" y="2"/>
                  </a:lnTo>
                  <a:lnTo>
                    <a:pt x="21" y="2"/>
                  </a:lnTo>
                  <a:lnTo>
                    <a:pt x="22" y="0"/>
                  </a:lnTo>
                  <a:lnTo>
                    <a:pt x="22" y="0"/>
                  </a:lnTo>
                  <a:lnTo>
                    <a:pt x="25" y="4"/>
                  </a:lnTo>
                  <a:lnTo>
                    <a:pt x="2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964"/>
            <p:cNvSpPr>
              <a:spLocks/>
            </p:cNvSpPr>
            <p:nvPr/>
          </p:nvSpPr>
          <p:spPr bwMode="auto">
            <a:xfrm>
              <a:off x="1173147" y="2276537"/>
              <a:ext cx="7938" cy="7938"/>
            </a:xfrm>
            <a:custGeom>
              <a:avLst/>
              <a:gdLst>
                <a:gd name="T0" fmla="*/ 5 w 13"/>
                <a:gd name="T1" fmla="*/ 13 h 13"/>
                <a:gd name="T2" fmla="*/ 5 w 13"/>
                <a:gd name="T3" fmla="*/ 13 h 13"/>
                <a:gd name="T4" fmla="*/ 0 w 13"/>
                <a:gd name="T5" fmla="*/ 0 h 13"/>
                <a:gd name="T6" fmla="*/ 0 w 13"/>
                <a:gd name="T7" fmla="*/ 0 h 13"/>
                <a:gd name="T8" fmla="*/ 13 w 13"/>
                <a:gd name="T9" fmla="*/ 3 h 13"/>
                <a:gd name="T10" fmla="*/ 13 w 13"/>
                <a:gd name="T11" fmla="*/ 3 h 13"/>
                <a:gd name="T12" fmla="*/ 13 w 13"/>
                <a:gd name="T13" fmla="*/ 7 h 13"/>
                <a:gd name="T14" fmla="*/ 10 w 13"/>
                <a:gd name="T15" fmla="*/ 10 h 13"/>
                <a:gd name="T16" fmla="*/ 9 w 13"/>
                <a:gd name="T17" fmla="*/ 11 h 13"/>
                <a:gd name="T18" fmla="*/ 5 w 13"/>
                <a:gd name="T19" fmla="*/ 13 h 13"/>
                <a:gd name="T20" fmla="*/ 5 w 13"/>
                <a:gd name="T21" fmla="*/ 13 h 13"/>
                <a:gd name="T22" fmla="*/ 5 w 13"/>
                <a:gd name="T23" fmla="*/ 13 h 13"/>
                <a:gd name="T24" fmla="*/ 5 w 13"/>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5" y="13"/>
                  </a:moveTo>
                  <a:lnTo>
                    <a:pt x="5" y="13"/>
                  </a:lnTo>
                  <a:lnTo>
                    <a:pt x="0" y="0"/>
                  </a:lnTo>
                  <a:lnTo>
                    <a:pt x="0" y="0"/>
                  </a:lnTo>
                  <a:lnTo>
                    <a:pt x="13" y="3"/>
                  </a:lnTo>
                  <a:lnTo>
                    <a:pt x="13" y="3"/>
                  </a:lnTo>
                  <a:lnTo>
                    <a:pt x="13" y="7"/>
                  </a:lnTo>
                  <a:lnTo>
                    <a:pt x="10" y="10"/>
                  </a:lnTo>
                  <a:lnTo>
                    <a:pt x="9" y="11"/>
                  </a:lnTo>
                  <a:lnTo>
                    <a:pt x="5" y="13"/>
                  </a:lnTo>
                  <a:lnTo>
                    <a:pt x="5" y="13"/>
                  </a:lnTo>
                  <a:lnTo>
                    <a:pt x="5" y="13"/>
                  </a:ln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965"/>
            <p:cNvSpPr>
              <a:spLocks/>
            </p:cNvSpPr>
            <p:nvPr/>
          </p:nvSpPr>
          <p:spPr bwMode="auto">
            <a:xfrm>
              <a:off x="1057259" y="2286062"/>
              <a:ext cx="11113" cy="1588"/>
            </a:xfrm>
            <a:custGeom>
              <a:avLst/>
              <a:gdLst>
                <a:gd name="T0" fmla="*/ 22 w 22"/>
                <a:gd name="T1" fmla="*/ 3 h 4"/>
                <a:gd name="T2" fmla="*/ 22 w 22"/>
                <a:gd name="T3" fmla="*/ 3 h 4"/>
                <a:gd name="T4" fmla="*/ 14 w 22"/>
                <a:gd name="T5" fmla="*/ 4 h 4"/>
                <a:gd name="T6" fmla="*/ 8 w 22"/>
                <a:gd name="T7" fmla="*/ 4 h 4"/>
                <a:gd name="T8" fmla="*/ 4 w 22"/>
                <a:gd name="T9" fmla="*/ 3 h 4"/>
                <a:gd name="T10" fmla="*/ 0 w 22"/>
                <a:gd name="T11" fmla="*/ 0 h 4"/>
                <a:gd name="T12" fmla="*/ 0 w 22"/>
                <a:gd name="T13" fmla="*/ 0 h 4"/>
                <a:gd name="T14" fmla="*/ 4 w 22"/>
                <a:gd name="T15" fmla="*/ 1 h 4"/>
                <a:gd name="T16" fmla="*/ 10 w 22"/>
                <a:gd name="T17" fmla="*/ 0 h 4"/>
                <a:gd name="T18" fmla="*/ 15 w 22"/>
                <a:gd name="T19" fmla="*/ 0 h 4"/>
                <a:gd name="T20" fmla="*/ 18 w 22"/>
                <a:gd name="T21" fmla="*/ 1 h 4"/>
                <a:gd name="T22" fmla="*/ 22 w 22"/>
                <a:gd name="T23" fmla="*/ 3 h 4"/>
                <a:gd name="T24" fmla="*/ 22 w 2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4">
                  <a:moveTo>
                    <a:pt x="22" y="3"/>
                  </a:moveTo>
                  <a:lnTo>
                    <a:pt x="22" y="3"/>
                  </a:lnTo>
                  <a:lnTo>
                    <a:pt x="14" y="4"/>
                  </a:lnTo>
                  <a:lnTo>
                    <a:pt x="8" y="4"/>
                  </a:lnTo>
                  <a:lnTo>
                    <a:pt x="4" y="3"/>
                  </a:lnTo>
                  <a:lnTo>
                    <a:pt x="0" y="0"/>
                  </a:lnTo>
                  <a:lnTo>
                    <a:pt x="0" y="0"/>
                  </a:lnTo>
                  <a:lnTo>
                    <a:pt x="4" y="1"/>
                  </a:lnTo>
                  <a:lnTo>
                    <a:pt x="10" y="0"/>
                  </a:lnTo>
                  <a:lnTo>
                    <a:pt x="15" y="0"/>
                  </a:lnTo>
                  <a:lnTo>
                    <a:pt x="18" y="1"/>
                  </a:lnTo>
                  <a:lnTo>
                    <a:pt x="22" y="3"/>
                  </a:lnTo>
                  <a:lnTo>
                    <a:pt x="2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966"/>
            <p:cNvSpPr>
              <a:spLocks/>
            </p:cNvSpPr>
            <p:nvPr/>
          </p:nvSpPr>
          <p:spPr bwMode="auto">
            <a:xfrm>
              <a:off x="1209659" y="2282887"/>
              <a:ext cx="9525" cy="6350"/>
            </a:xfrm>
            <a:custGeom>
              <a:avLst/>
              <a:gdLst>
                <a:gd name="T0" fmla="*/ 17 w 17"/>
                <a:gd name="T1" fmla="*/ 5 h 12"/>
                <a:gd name="T2" fmla="*/ 17 w 17"/>
                <a:gd name="T3" fmla="*/ 5 h 12"/>
                <a:gd name="T4" fmla="*/ 0 w 17"/>
                <a:gd name="T5" fmla="*/ 12 h 12"/>
                <a:gd name="T6" fmla="*/ 0 w 17"/>
                <a:gd name="T7" fmla="*/ 12 h 12"/>
                <a:gd name="T8" fmla="*/ 4 w 17"/>
                <a:gd name="T9" fmla="*/ 0 h 12"/>
                <a:gd name="T10" fmla="*/ 4 w 17"/>
                <a:gd name="T11" fmla="*/ 0 h 12"/>
                <a:gd name="T12" fmla="*/ 17 w 17"/>
                <a:gd name="T13" fmla="*/ 5 h 12"/>
                <a:gd name="T14" fmla="*/ 17 w 17"/>
                <a:gd name="T15" fmla="*/ 5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5"/>
                  </a:moveTo>
                  <a:lnTo>
                    <a:pt x="17" y="5"/>
                  </a:lnTo>
                  <a:lnTo>
                    <a:pt x="0" y="12"/>
                  </a:lnTo>
                  <a:lnTo>
                    <a:pt x="0" y="12"/>
                  </a:lnTo>
                  <a:lnTo>
                    <a:pt x="4" y="0"/>
                  </a:lnTo>
                  <a:lnTo>
                    <a:pt x="4" y="0"/>
                  </a:lnTo>
                  <a:lnTo>
                    <a:pt x="17" y="5"/>
                  </a:lnTo>
                  <a:lnTo>
                    <a:pt x="1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967"/>
            <p:cNvSpPr>
              <a:spLocks/>
            </p:cNvSpPr>
            <p:nvPr/>
          </p:nvSpPr>
          <p:spPr bwMode="auto">
            <a:xfrm>
              <a:off x="1127109" y="2149537"/>
              <a:ext cx="11113" cy="3175"/>
            </a:xfrm>
            <a:custGeom>
              <a:avLst/>
              <a:gdLst>
                <a:gd name="T0" fmla="*/ 22 w 22"/>
                <a:gd name="T1" fmla="*/ 6 h 6"/>
                <a:gd name="T2" fmla="*/ 22 w 22"/>
                <a:gd name="T3" fmla="*/ 6 h 6"/>
                <a:gd name="T4" fmla="*/ 0 w 22"/>
                <a:gd name="T5" fmla="*/ 3 h 6"/>
                <a:gd name="T6" fmla="*/ 0 w 22"/>
                <a:gd name="T7" fmla="*/ 3 h 6"/>
                <a:gd name="T8" fmla="*/ 8 w 22"/>
                <a:gd name="T9" fmla="*/ 0 h 6"/>
                <a:gd name="T10" fmla="*/ 14 w 22"/>
                <a:gd name="T11" fmla="*/ 0 h 6"/>
                <a:gd name="T12" fmla="*/ 18 w 22"/>
                <a:gd name="T13" fmla="*/ 2 h 6"/>
                <a:gd name="T14" fmla="*/ 22 w 22"/>
                <a:gd name="T15" fmla="*/ 6 h 6"/>
                <a:gd name="T16" fmla="*/ 22 w 2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2" y="6"/>
                  </a:moveTo>
                  <a:lnTo>
                    <a:pt x="22" y="6"/>
                  </a:lnTo>
                  <a:lnTo>
                    <a:pt x="0" y="3"/>
                  </a:lnTo>
                  <a:lnTo>
                    <a:pt x="0" y="3"/>
                  </a:lnTo>
                  <a:lnTo>
                    <a:pt x="8" y="0"/>
                  </a:lnTo>
                  <a:lnTo>
                    <a:pt x="14" y="0"/>
                  </a:lnTo>
                  <a:lnTo>
                    <a:pt x="18" y="2"/>
                  </a:lnTo>
                  <a:lnTo>
                    <a:pt x="22" y="6"/>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968"/>
            <p:cNvSpPr>
              <a:spLocks/>
            </p:cNvSpPr>
            <p:nvPr/>
          </p:nvSpPr>
          <p:spPr bwMode="auto">
            <a:xfrm>
              <a:off x="1123934" y="2057462"/>
              <a:ext cx="7938" cy="4763"/>
            </a:xfrm>
            <a:custGeom>
              <a:avLst/>
              <a:gdLst>
                <a:gd name="T0" fmla="*/ 16 w 16"/>
                <a:gd name="T1" fmla="*/ 4 h 7"/>
                <a:gd name="T2" fmla="*/ 16 w 16"/>
                <a:gd name="T3" fmla="*/ 4 h 7"/>
                <a:gd name="T4" fmla="*/ 11 w 16"/>
                <a:gd name="T5" fmla="*/ 7 h 7"/>
                <a:gd name="T6" fmla="*/ 8 w 16"/>
                <a:gd name="T7" fmla="*/ 7 h 7"/>
                <a:gd name="T8" fmla="*/ 4 w 16"/>
                <a:gd name="T9" fmla="*/ 6 h 7"/>
                <a:gd name="T10" fmla="*/ 0 w 16"/>
                <a:gd name="T11" fmla="*/ 0 h 7"/>
                <a:gd name="T12" fmla="*/ 0 w 16"/>
                <a:gd name="T13" fmla="*/ 0 h 7"/>
                <a:gd name="T14" fmla="*/ 4 w 16"/>
                <a:gd name="T15" fmla="*/ 0 h 7"/>
                <a:gd name="T16" fmla="*/ 8 w 16"/>
                <a:gd name="T17" fmla="*/ 2 h 7"/>
                <a:gd name="T18" fmla="*/ 12 w 16"/>
                <a:gd name="T19" fmla="*/ 3 h 7"/>
                <a:gd name="T20" fmla="*/ 16 w 16"/>
                <a:gd name="T21" fmla="*/ 4 h 7"/>
                <a:gd name="T22" fmla="*/ 16 w 16"/>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16" y="4"/>
                  </a:moveTo>
                  <a:lnTo>
                    <a:pt x="16" y="4"/>
                  </a:lnTo>
                  <a:lnTo>
                    <a:pt x="11" y="7"/>
                  </a:lnTo>
                  <a:lnTo>
                    <a:pt x="8" y="7"/>
                  </a:lnTo>
                  <a:lnTo>
                    <a:pt x="4" y="6"/>
                  </a:lnTo>
                  <a:lnTo>
                    <a:pt x="0" y="0"/>
                  </a:lnTo>
                  <a:lnTo>
                    <a:pt x="0" y="0"/>
                  </a:lnTo>
                  <a:lnTo>
                    <a:pt x="4" y="0"/>
                  </a:lnTo>
                  <a:lnTo>
                    <a:pt x="8" y="2"/>
                  </a:lnTo>
                  <a:lnTo>
                    <a:pt x="12" y="3"/>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969"/>
            <p:cNvSpPr>
              <a:spLocks/>
            </p:cNvSpPr>
            <p:nvPr/>
          </p:nvSpPr>
          <p:spPr bwMode="auto">
            <a:xfrm>
              <a:off x="1027097" y="2540062"/>
              <a:ext cx="9525" cy="4763"/>
            </a:xfrm>
            <a:custGeom>
              <a:avLst/>
              <a:gdLst>
                <a:gd name="T0" fmla="*/ 0 w 18"/>
                <a:gd name="T1" fmla="*/ 3 h 10"/>
                <a:gd name="T2" fmla="*/ 0 w 18"/>
                <a:gd name="T3" fmla="*/ 3 h 10"/>
                <a:gd name="T4" fmla="*/ 10 w 18"/>
                <a:gd name="T5" fmla="*/ 0 h 10"/>
                <a:gd name="T6" fmla="*/ 10 w 18"/>
                <a:gd name="T7" fmla="*/ 0 h 10"/>
                <a:gd name="T8" fmla="*/ 18 w 18"/>
                <a:gd name="T9" fmla="*/ 10 h 10"/>
                <a:gd name="T10" fmla="*/ 18 w 18"/>
                <a:gd name="T11" fmla="*/ 10 h 10"/>
                <a:gd name="T12" fmla="*/ 1 w 18"/>
                <a:gd name="T13" fmla="*/ 5 h 10"/>
                <a:gd name="T14" fmla="*/ 1 w 18"/>
                <a:gd name="T15" fmla="*/ 5 h 10"/>
                <a:gd name="T16" fmla="*/ 0 w 18"/>
                <a:gd name="T17" fmla="*/ 3 h 10"/>
                <a:gd name="T18" fmla="*/ 0 w 1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3"/>
                  </a:moveTo>
                  <a:lnTo>
                    <a:pt x="0" y="3"/>
                  </a:lnTo>
                  <a:lnTo>
                    <a:pt x="10" y="0"/>
                  </a:lnTo>
                  <a:lnTo>
                    <a:pt x="10" y="0"/>
                  </a:lnTo>
                  <a:lnTo>
                    <a:pt x="18" y="10"/>
                  </a:lnTo>
                  <a:lnTo>
                    <a:pt x="18" y="10"/>
                  </a:lnTo>
                  <a:lnTo>
                    <a:pt x="1" y="5"/>
                  </a:lnTo>
                  <a:lnTo>
                    <a:pt x="1" y="5"/>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70"/>
            <p:cNvSpPr>
              <a:spLocks/>
            </p:cNvSpPr>
            <p:nvPr/>
          </p:nvSpPr>
          <p:spPr bwMode="auto">
            <a:xfrm>
              <a:off x="1071547" y="2020949"/>
              <a:ext cx="6350" cy="6350"/>
            </a:xfrm>
            <a:custGeom>
              <a:avLst/>
              <a:gdLst>
                <a:gd name="T0" fmla="*/ 11 w 11"/>
                <a:gd name="T1" fmla="*/ 12 h 12"/>
                <a:gd name="T2" fmla="*/ 11 w 11"/>
                <a:gd name="T3" fmla="*/ 12 h 12"/>
                <a:gd name="T4" fmla="*/ 5 w 11"/>
                <a:gd name="T5" fmla="*/ 11 h 12"/>
                <a:gd name="T6" fmla="*/ 3 w 11"/>
                <a:gd name="T7" fmla="*/ 8 h 12"/>
                <a:gd name="T8" fmla="*/ 1 w 11"/>
                <a:gd name="T9" fmla="*/ 4 h 12"/>
                <a:gd name="T10" fmla="*/ 0 w 11"/>
                <a:gd name="T11" fmla="*/ 0 h 12"/>
                <a:gd name="T12" fmla="*/ 0 w 11"/>
                <a:gd name="T13" fmla="*/ 0 h 12"/>
                <a:gd name="T14" fmla="*/ 5 w 11"/>
                <a:gd name="T15" fmla="*/ 1 h 12"/>
                <a:gd name="T16" fmla="*/ 8 w 11"/>
                <a:gd name="T17" fmla="*/ 5 h 12"/>
                <a:gd name="T18" fmla="*/ 11 w 11"/>
                <a:gd name="T19" fmla="*/ 12 h 12"/>
                <a:gd name="T20" fmla="*/ 11 w 11"/>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11" y="12"/>
                  </a:moveTo>
                  <a:lnTo>
                    <a:pt x="11" y="12"/>
                  </a:lnTo>
                  <a:lnTo>
                    <a:pt x="5" y="11"/>
                  </a:lnTo>
                  <a:lnTo>
                    <a:pt x="3" y="8"/>
                  </a:lnTo>
                  <a:lnTo>
                    <a:pt x="1" y="4"/>
                  </a:lnTo>
                  <a:lnTo>
                    <a:pt x="0" y="0"/>
                  </a:lnTo>
                  <a:lnTo>
                    <a:pt x="0" y="0"/>
                  </a:lnTo>
                  <a:lnTo>
                    <a:pt x="5" y="1"/>
                  </a:lnTo>
                  <a:lnTo>
                    <a:pt x="8" y="5"/>
                  </a:lnTo>
                  <a:lnTo>
                    <a:pt x="11" y="12"/>
                  </a:lnTo>
                  <a:lnTo>
                    <a:pt x="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71"/>
            <p:cNvSpPr>
              <a:spLocks/>
            </p:cNvSpPr>
            <p:nvPr/>
          </p:nvSpPr>
          <p:spPr bwMode="auto">
            <a:xfrm>
              <a:off x="977884" y="2582924"/>
              <a:ext cx="6350" cy="6350"/>
            </a:xfrm>
            <a:custGeom>
              <a:avLst/>
              <a:gdLst>
                <a:gd name="T0" fmla="*/ 12 w 12"/>
                <a:gd name="T1" fmla="*/ 0 h 10"/>
                <a:gd name="T2" fmla="*/ 12 w 12"/>
                <a:gd name="T3" fmla="*/ 0 h 10"/>
                <a:gd name="T4" fmla="*/ 9 w 12"/>
                <a:gd name="T5" fmla="*/ 1 h 10"/>
                <a:gd name="T6" fmla="*/ 8 w 12"/>
                <a:gd name="T7" fmla="*/ 3 h 10"/>
                <a:gd name="T8" fmla="*/ 7 w 12"/>
                <a:gd name="T9" fmla="*/ 5 h 10"/>
                <a:gd name="T10" fmla="*/ 4 w 12"/>
                <a:gd name="T11" fmla="*/ 8 h 10"/>
                <a:gd name="T12" fmla="*/ 2 w 12"/>
                <a:gd name="T13" fmla="*/ 10 h 10"/>
                <a:gd name="T14" fmla="*/ 0 w 12"/>
                <a:gd name="T15" fmla="*/ 8 h 10"/>
                <a:gd name="T16" fmla="*/ 0 w 12"/>
                <a:gd name="T17" fmla="*/ 8 h 10"/>
                <a:gd name="T18" fmla="*/ 2 w 12"/>
                <a:gd name="T19" fmla="*/ 7 h 10"/>
                <a:gd name="T20" fmla="*/ 4 w 12"/>
                <a:gd name="T21" fmla="*/ 3 h 10"/>
                <a:gd name="T22" fmla="*/ 7 w 12"/>
                <a:gd name="T23" fmla="*/ 0 h 10"/>
                <a:gd name="T24" fmla="*/ 9 w 12"/>
                <a:gd name="T25" fmla="*/ 0 h 10"/>
                <a:gd name="T26" fmla="*/ 12 w 12"/>
                <a:gd name="T27" fmla="*/ 0 h 10"/>
                <a:gd name="T28" fmla="*/ 12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12" y="0"/>
                  </a:moveTo>
                  <a:lnTo>
                    <a:pt x="12" y="0"/>
                  </a:lnTo>
                  <a:lnTo>
                    <a:pt x="9" y="1"/>
                  </a:lnTo>
                  <a:lnTo>
                    <a:pt x="8" y="3"/>
                  </a:lnTo>
                  <a:lnTo>
                    <a:pt x="7" y="5"/>
                  </a:lnTo>
                  <a:lnTo>
                    <a:pt x="4" y="8"/>
                  </a:lnTo>
                  <a:lnTo>
                    <a:pt x="2" y="10"/>
                  </a:lnTo>
                  <a:lnTo>
                    <a:pt x="0" y="8"/>
                  </a:lnTo>
                  <a:lnTo>
                    <a:pt x="0" y="8"/>
                  </a:lnTo>
                  <a:lnTo>
                    <a:pt x="2" y="7"/>
                  </a:lnTo>
                  <a:lnTo>
                    <a:pt x="4" y="3"/>
                  </a:lnTo>
                  <a:lnTo>
                    <a:pt x="7" y="0"/>
                  </a:lnTo>
                  <a:lnTo>
                    <a:pt x="9"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72"/>
            <p:cNvSpPr>
              <a:spLocks/>
            </p:cNvSpPr>
            <p:nvPr/>
          </p:nvSpPr>
          <p:spPr bwMode="auto">
            <a:xfrm>
              <a:off x="1068372" y="2378137"/>
              <a:ext cx="7938" cy="3175"/>
            </a:xfrm>
            <a:custGeom>
              <a:avLst/>
              <a:gdLst>
                <a:gd name="T0" fmla="*/ 0 w 15"/>
                <a:gd name="T1" fmla="*/ 4 h 6"/>
                <a:gd name="T2" fmla="*/ 0 w 15"/>
                <a:gd name="T3" fmla="*/ 4 h 6"/>
                <a:gd name="T4" fmla="*/ 2 w 15"/>
                <a:gd name="T5" fmla="*/ 2 h 6"/>
                <a:gd name="T6" fmla="*/ 7 w 15"/>
                <a:gd name="T7" fmla="*/ 0 h 6"/>
                <a:gd name="T8" fmla="*/ 11 w 15"/>
                <a:gd name="T9" fmla="*/ 0 h 6"/>
                <a:gd name="T10" fmla="*/ 15 w 15"/>
                <a:gd name="T11" fmla="*/ 2 h 6"/>
                <a:gd name="T12" fmla="*/ 15 w 15"/>
                <a:gd name="T13" fmla="*/ 2 h 6"/>
                <a:gd name="T14" fmla="*/ 11 w 15"/>
                <a:gd name="T15" fmla="*/ 4 h 6"/>
                <a:gd name="T16" fmla="*/ 7 w 15"/>
                <a:gd name="T17" fmla="*/ 6 h 6"/>
                <a:gd name="T18" fmla="*/ 4 w 15"/>
                <a:gd name="T19" fmla="*/ 4 h 6"/>
                <a:gd name="T20" fmla="*/ 0 w 15"/>
                <a:gd name="T21" fmla="*/ 4 h 6"/>
                <a:gd name="T22" fmla="*/ 0 w 15"/>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
                  <a:moveTo>
                    <a:pt x="0" y="4"/>
                  </a:moveTo>
                  <a:lnTo>
                    <a:pt x="0" y="4"/>
                  </a:lnTo>
                  <a:lnTo>
                    <a:pt x="2" y="2"/>
                  </a:lnTo>
                  <a:lnTo>
                    <a:pt x="7" y="0"/>
                  </a:lnTo>
                  <a:lnTo>
                    <a:pt x="11" y="0"/>
                  </a:lnTo>
                  <a:lnTo>
                    <a:pt x="15" y="2"/>
                  </a:lnTo>
                  <a:lnTo>
                    <a:pt x="15" y="2"/>
                  </a:lnTo>
                  <a:lnTo>
                    <a:pt x="11" y="4"/>
                  </a:lnTo>
                  <a:lnTo>
                    <a:pt x="7" y="6"/>
                  </a:lnTo>
                  <a:lnTo>
                    <a:pt x="4"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73"/>
            <p:cNvSpPr>
              <a:spLocks/>
            </p:cNvSpPr>
            <p:nvPr/>
          </p:nvSpPr>
          <p:spPr bwMode="auto">
            <a:xfrm>
              <a:off x="1130284" y="2074924"/>
              <a:ext cx="6350" cy="4763"/>
            </a:xfrm>
            <a:custGeom>
              <a:avLst/>
              <a:gdLst>
                <a:gd name="T0" fmla="*/ 0 w 13"/>
                <a:gd name="T1" fmla="*/ 7 h 10"/>
                <a:gd name="T2" fmla="*/ 0 w 13"/>
                <a:gd name="T3" fmla="*/ 7 h 10"/>
                <a:gd name="T4" fmla="*/ 10 w 13"/>
                <a:gd name="T5" fmla="*/ 0 h 10"/>
                <a:gd name="T6" fmla="*/ 10 w 13"/>
                <a:gd name="T7" fmla="*/ 0 h 10"/>
                <a:gd name="T8" fmla="*/ 13 w 13"/>
                <a:gd name="T9" fmla="*/ 6 h 10"/>
                <a:gd name="T10" fmla="*/ 13 w 13"/>
                <a:gd name="T11" fmla="*/ 6 h 10"/>
                <a:gd name="T12" fmla="*/ 2 w 13"/>
                <a:gd name="T13" fmla="*/ 10 h 10"/>
                <a:gd name="T14" fmla="*/ 2 w 13"/>
                <a:gd name="T15" fmla="*/ 10 h 10"/>
                <a:gd name="T16" fmla="*/ 0 w 13"/>
                <a:gd name="T17" fmla="*/ 7 h 10"/>
                <a:gd name="T18" fmla="*/ 0 w 13"/>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0" y="7"/>
                  </a:moveTo>
                  <a:lnTo>
                    <a:pt x="0" y="7"/>
                  </a:lnTo>
                  <a:lnTo>
                    <a:pt x="10" y="0"/>
                  </a:lnTo>
                  <a:lnTo>
                    <a:pt x="10" y="0"/>
                  </a:lnTo>
                  <a:lnTo>
                    <a:pt x="13" y="6"/>
                  </a:lnTo>
                  <a:lnTo>
                    <a:pt x="13" y="6"/>
                  </a:lnTo>
                  <a:lnTo>
                    <a:pt x="2" y="10"/>
                  </a:lnTo>
                  <a:lnTo>
                    <a:pt x="2" y="1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74"/>
            <p:cNvSpPr>
              <a:spLocks/>
            </p:cNvSpPr>
            <p:nvPr/>
          </p:nvSpPr>
          <p:spPr bwMode="auto">
            <a:xfrm>
              <a:off x="1074722" y="2282887"/>
              <a:ext cx="7938" cy="3175"/>
            </a:xfrm>
            <a:custGeom>
              <a:avLst/>
              <a:gdLst>
                <a:gd name="T0" fmla="*/ 17 w 17"/>
                <a:gd name="T1" fmla="*/ 1 h 8"/>
                <a:gd name="T2" fmla="*/ 17 w 17"/>
                <a:gd name="T3" fmla="*/ 1 h 8"/>
                <a:gd name="T4" fmla="*/ 0 w 17"/>
                <a:gd name="T5" fmla="*/ 8 h 8"/>
                <a:gd name="T6" fmla="*/ 0 w 17"/>
                <a:gd name="T7" fmla="*/ 8 h 8"/>
                <a:gd name="T8" fmla="*/ 1 w 17"/>
                <a:gd name="T9" fmla="*/ 4 h 8"/>
                <a:gd name="T10" fmla="*/ 4 w 17"/>
                <a:gd name="T11" fmla="*/ 1 h 8"/>
                <a:gd name="T12" fmla="*/ 8 w 17"/>
                <a:gd name="T13" fmla="*/ 0 h 8"/>
                <a:gd name="T14" fmla="*/ 17 w 17"/>
                <a:gd name="T15" fmla="*/ 1 h 8"/>
                <a:gd name="T16" fmla="*/ 17 w 17"/>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1"/>
                  </a:moveTo>
                  <a:lnTo>
                    <a:pt x="17" y="1"/>
                  </a:lnTo>
                  <a:lnTo>
                    <a:pt x="0" y="8"/>
                  </a:lnTo>
                  <a:lnTo>
                    <a:pt x="0" y="8"/>
                  </a:lnTo>
                  <a:lnTo>
                    <a:pt x="1" y="4"/>
                  </a:lnTo>
                  <a:lnTo>
                    <a:pt x="4" y="1"/>
                  </a:lnTo>
                  <a:lnTo>
                    <a:pt x="8" y="0"/>
                  </a:lnTo>
                  <a:lnTo>
                    <a:pt x="17" y="1"/>
                  </a:ln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75"/>
            <p:cNvSpPr>
              <a:spLocks/>
            </p:cNvSpPr>
            <p:nvPr/>
          </p:nvSpPr>
          <p:spPr bwMode="auto">
            <a:xfrm>
              <a:off x="1057259" y="2359087"/>
              <a:ext cx="3175" cy="7938"/>
            </a:xfrm>
            <a:custGeom>
              <a:avLst/>
              <a:gdLst>
                <a:gd name="T0" fmla="*/ 0 w 8"/>
                <a:gd name="T1" fmla="*/ 13 h 14"/>
                <a:gd name="T2" fmla="*/ 0 w 8"/>
                <a:gd name="T3" fmla="*/ 13 h 14"/>
                <a:gd name="T4" fmla="*/ 7 w 8"/>
                <a:gd name="T5" fmla="*/ 0 h 14"/>
                <a:gd name="T6" fmla="*/ 7 w 8"/>
                <a:gd name="T7" fmla="*/ 0 h 14"/>
                <a:gd name="T8" fmla="*/ 8 w 8"/>
                <a:gd name="T9" fmla="*/ 6 h 14"/>
                <a:gd name="T10" fmla="*/ 8 w 8"/>
                <a:gd name="T11" fmla="*/ 9 h 14"/>
                <a:gd name="T12" fmla="*/ 5 w 8"/>
                <a:gd name="T13" fmla="*/ 11 h 14"/>
                <a:gd name="T14" fmla="*/ 4 w 8"/>
                <a:gd name="T15" fmla="*/ 14 h 14"/>
                <a:gd name="T16" fmla="*/ 4 w 8"/>
                <a:gd name="T17" fmla="*/ 14 h 14"/>
                <a:gd name="T18" fmla="*/ 0 w 8"/>
                <a:gd name="T19" fmla="*/ 13 h 14"/>
                <a:gd name="T20" fmla="*/ 0 w 8"/>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0" y="13"/>
                  </a:moveTo>
                  <a:lnTo>
                    <a:pt x="0" y="13"/>
                  </a:lnTo>
                  <a:lnTo>
                    <a:pt x="7" y="0"/>
                  </a:lnTo>
                  <a:lnTo>
                    <a:pt x="7" y="0"/>
                  </a:lnTo>
                  <a:lnTo>
                    <a:pt x="8" y="6"/>
                  </a:lnTo>
                  <a:lnTo>
                    <a:pt x="8" y="9"/>
                  </a:lnTo>
                  <a:lnTo>
                    <a:pt x="5" y="11"/>
                  </a:lnTo>
                  <a:lnTo>
                    <a:pt x="4" y="14"/>
                  </a:lnTo>
                  <a:lnTo>
                    <a:pt x="4" y="14"/>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976"/>
            <p:cNvSpPr>
              <a:spLocks/>
            </p:cNvSpPr>
            <p:nvPr/>
          </p:nvSpPr>
          <p:spPr bwMode="auto">
            <a:xfrm>
              <a:off x="1009634" y="2505137"/>
              <a:ext cx="6350" cy="6350"/>
            </a:xfrm>
            <a:custGeom>
              <a:avLst/>
              <a:gdLst>
                <a:gd name="T0" fmla="*/ 11 w 11"/>
                <a:gd name="T1" fmla="*/ 0 h 11"/>
                <a:gd name="T2" fmla="*/ 11 w 11"/>
                <a:gd name="T3" fmla="*/ 0 h 11"/>
                <a:gd name="T4" fmla="*/ 3 w 11"/>
                <a:gd name="T5" fmla="*/ 11 h 11"/>
                <a:gd name="T6" fmla="*/ 3 w 11"/>
                <a:gd name="T7" fmla="*/ 11 h 11"/>
                <a:gd name="T8" fmla="*/ 0 w 11"/>
                <a:gd name="T9" fmla="*/ 0 h 11"/>
                <a:gd name="T10" fmla="*/ 0 w 11"/>
                <a:gd name="T11" fmla="*/ 0 h 11"/>
                <a:gd name="T12" fmla="*/ 11 w 11"/>
                <a:gd name="T13" fmla="*/ 0 h 11"/>
                <a:gd name="T14" fmla="*/ 11 w 1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0"/>
                  </a:moveTo>
                  <a:lnTo>
                    <a:pt x="11" y="0"/>
                  </a:lnTo>
                  <a:lnTo>
                    <a:pt x="3" y="11"/>
                  </a:lnTo>
                  <a:lnTo>
                    <a:pt x="3" y="11"/>
                  </a:lnTo>
                  <a:lnTo>
                    <a:pt x="0" y="0"/>
                  </a:lnTo>
                  <a:lnTo>
                    <a:pt x="0" y="0"/>
                  </a:lnTo>
                  <a:lnTo>
                    <a:pt x="11"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977"/>
            <p:cNvSpPr>
              <a:spLocks/>
            </p:cNvSpPr>
            <p:nvPr/>
          </p:nvSpPr>
          <p:spPr bwMode="auto">
            <a:xfrm>
              <a:off x="969947" y="2314637"/>
              <a:ext cx="4763" cy="6350"/>
            </a:xfrm>
            <a:custGeom>
              <a:avLst/>
              <a:gdLst>
                <a:gd name="T0" fmla="*/ 5 w 10"/>
                <a:gd name="T1" fmla="*/ 0 h 12"/>
                <a:gd name="T2" fmla="*/ 5 w 10"/>
                <a:gd name="T3" fmla="*/ 0 h 12"/>
                <a:gd name="T4" fmla="*/ 10 w 10"/>
                <a:gd name="T5" fmla="*/ 9 h 12"/>
                <a:gd name="T6" fmla="*/ 10 w 10"/>
                <a:gd name="T7" fmla="*/ 9 h 12"/>
                <a:gd name="T8" fmla="*/ 9 w 10"/>
                <a:gd name="T9" fmla="*/ 11 h 12"/>
                <a:gd name="T10" fmla="*/ 6 w 10"/>
                <a:gd name="T11" fmla="*/ 12 h 12"/>
                <a:gd name="T12" fmla="*/ 3 w 10"/>
                <a:gd name="T13" fmla="*/ 12 h 12"/>
                <a:gd name="T14" fmla="*/ 0 w 10"/>
                <a:gd name="T15" fmla="*/ 11 h 12"/>
                <a:gd name="T16" fmla="*/ 0 w 10"/>
                <a:gd name="T17" fmla="*/ 11 h 12"/>
                <a:gd name="T18" fmla="*/ 5 w 10"/>
                <a:gd name="T19" fmla="*/ 0 h 12"/>
                <a:gd name="T20" fmla="*/ 5 w 10"/>
                <a:gd name="T21" fmla="*/ 0 h 12"/>
                <a:gd name="T22" fmla="*/ 5 w 10"/>
                <a:gd name="T23" fmla="*/ 0 h 12"/>
                <a:gd name="T24" fmla="*/ 5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5" y="0"/>
                  </a:moveTo>
                  <a:lnTo>
                    <a:pt x="5" y="0"/>
                  </a:lnTo>
                  <a:lnTo>
                    <a:pt x="10" y="9"/>
                  </a:lnTo>
                  <a:lnTo>
                    <a:pt x="10" y="9"/>
                  </a:lnTo>
                  <a:lnTo>
                    <a:pt x="9" y="11"/>
                  </a:lnTo>
                  <a:lnTo>
                    <a:pt x="6" y="12"/>
                  </a:lnTo>
                  <a:lnTo>
                    <a:pt x="3" y="12"/>
                  </a:lnTo>
                  <a:lnTo>
                    <a:pt x="0" y="11"/>
                  </a:lnTo>
                  <a:lnTo>
                    <a:pt x="0" y="11"/>
                  </a:lnTo>
                  <a:lnTo>
                    <a:pt x="5" y="0"/>
                  </a:lnTo>
                  <a:lnTo>
                    <a:pt x="5" y="0"/>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978"/>
            <p:cNvSpPr>
              <a:spLocks/>
            </p:cNvSpPr>
            <p:nvPr/>
          </p:nvSpPr>
          <p:spPr bwMode="auto">
            <a:xfrm>
              <a:off x="992172" y="2438462"/>
              <a:ext cx="7938" cy="3175"/>
            </a:xfrm>
            <a:custGeom>
              <a:avLst/>
              <a:gdLst>
                <a:gd name="T0" fmla="*/ 14 w 14"/>
                <a:gd name="T1" fmla="*/ 7 h 7"/>
                <a:gd name="T2" fmla="*/ 14 w 14"/>
                <a:gd name="T3" fmla="*/ 7 h 7"/>
                <a:gd name="T4" fmla="*/ 0 w 14"/>
                <a:gd name="T5" fmla="*/ 4 h 7"/>
                <a:gd name="T6" fmla="*/ 0 w 14"/>
                <a:gd name="T7" fmla="*/ 4 h 7"/>
                <a:gd name="T8" fmla="*/ 6 w 14"/>
                <a:gd name="T9" fmla="*/ 1 h 7"/>
                <a:gd name="T10" fmla="*/ 10 w 14"/>
                <a:gd name="T11" fmla="*/ 0 h 7"/>
                <a:gd name="T12" fmla="*/ 13 w 14"/>
                <a:gd name="T13" fmla="*/ 1 h 7"/>
                <a:gd name="T14" fmla="*/ 14 w 14"/>
                <a:gd name="T15" fmla="*/ 7 h 7"/>
                <a:gd name="T16" fmla="*/ 14 w 1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7"/>
                  </a:moveTo>
                  <a:lnTo>
                    <a:pt x="14" y="7"/>
                  </a:lnTo>
                  <a:lnTo>
                    <a:pt x="0" y="4"/>
                  </a:lnTo>
                  <a:lnTo>
                    <a:pt x="0" y="4"/>
                  </a:lnTo>
                  <a:lnTo>
                    <a:pt x="6" y="1"/>
                  </a:lnTo>
                  <a:lnTo>
                    <a:pt x="10" y="0"/>
                  </a:lnTo>
                  <a:lnTo>
                    <a:pt x="13" y="1"/>
                  </a:lnTo>
                  <a:lnTo>
                    <a:pt x="14" y="7"/>
                  </a:lnTo>
                  <a:lnTo>
                    <a:pt x="1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979"/>
            <p:cNvSpPr>
              <a:spLocks/>
            </p:cNvSpPr>
            <p:nvPr/>
          </p:nvSpPr>
          <p:spPr bwMode="auto">
            <a:xfrm>
              <a:off x="1103297" y="2344799"/>
              <a:ext cx="4763" cy="4763"/>
            </a:xfrm>
            <a:custGeom>
              <a:avLst/>
              <a:gdLst>
                <a:gd name="T0" fmla="*/ 11 w 11"/>
                <a:gd name="T1" fmla="*/ 8 h 8"/>
                <a:gd name="T2" fmla="*/ 11 w 11"/>
                <a:gd name="T3" fmla="*/ 8 h 8"/>
                <a:gd name="T4" fmla="*/ 6 w 11"/>
                <a:gd name="T5" fmla="*/ 8 h 8"/>
                <a:gd name="T6" fmla="*/ 3 w 11"/>
                <a:gd name="T7" fmla="*/ 8 h 8"/>
                <a:gd name="T8" fmla="*/ 1 w 11"/>
                <a:gd name="T9" fmla="*/ 5 h 8"/>
                <a:gd name="T10" fmla="*/ 0 w 11"/>
                <a:gd name="T11" fmla="*/ 0 h 8"/>
                <a:gd name="T12" fmla="*/ 0 w 11"/>
                <a:gd name="T13" fmla="*/ 0 h 8"/>
                <a:gd name="T14" fmla="*/ 6 w 11"/>
                <a:gd name="T15" fmla="*/ 4 h 8"/>
                <a:gd name="T16" fmla="*/ 6 w 11"/>
                <a:gd name="T17" fmla="*/ 4 h 8"/>
                <a:gd name="T18" fmla="*/ 11 w 11"/>
                <a:gd name="T19" fmla="*/ 8 h 8"/>
                <a:gd name="T20" fmla="*/ 11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11" y="8"/>
                  </a:moveTo>
                  <a:lnTo>
                    <a:pt x="11" y="8"/>
                  </a:lnTo>
                  <a:lnTo>
                    <a:pt x="6" y="8"/>
                  </a:lnTo>
                  <a:lnTo>
                    <a:pt x="3" y="8"/>
                  </a:lnTo>
                  <a:lnTo>
                    <a:pt x="1" y="5"/>
                  </a:lnTo>
                  <a:lnTo>
                    <a:pt x="0" y="0"/>
                  </a:lnTo>
                  <a:lnTo>
                    <a:pt x="0" y="0"/>
                  </a:lnTo>
                  <a:lnTo>
                    <a:pt x="6" y="4"/>
                  </a:lnTo>
                  <a:lnTo>
                    <a:pt x="6" y="4"/>
                  </a:lnTo>
                  <a:lnTo>
                    <a:pt x="11" y="8"/>
                  </a:ln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980"/>
            <p:cNvSpPr>
              <a:spLocks/>
            </p:cNvSpPr>
            <p:nvPr/>
          </p:nvSpPr>
          <p:spPr bwMode="auto">
            <a:xfrm>
              <a:off x="1130284" y="2282887"/>
              <a:ext cx="6350" cy="1588"/>
            </a:xfrm>
            <a:custGeom>
              <a:avLst/>
              <a:gdLst>
                <a:gd name="T0" fmla="*/ 14 w 14"/>
                <a:gd name="T1" fmla="*/ 4 h 5"/>
                <a:gd name="T2" fmla="*/ 14 w 14"/>
                <a:gd name="T3" fmla="*/ 4 h 5"/>
                <a:gd name="T4" fmla="*/ 0 w 14"/>
                <a:gd name="T5" fmla="*/ 5 h 5"/>
                <a:gd name="T6" fmla="*/ 0 w 14"/>
                <a:gd name="T7" fmla="*/ 5 h 5"/>
                <a:gd name="T8" fmla="*/ 6 w 14"/>
                <a:gd name="T9" fmla="*/ 1 h 5"/>
                <a:gd name="T10" fmla="*/ 9 w 14"/>
                <a:gd name="T11" fmla="*/ 0 h 5"/>
                <a:gd name="T12" fmla="*/ 11 w 14"/>
                <a:gd name="T13" fmla="*/ 1 h 5"/>
                <a:gd name="T14" fmla="*/ 14 w 14"/>
                <a:gd name="T15" fmla="*/ 4 h 5"/>
                <a:gd name="T16" fmla="*/ 14 w 1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14" y="4"/>
                  </a:moveTo>
                  <a:lnTo>
                    <a:pt x="14" y="4"/>
                  </a:lnTo>
                  <a:lnTo>
                    <a:pt x="0" y="5"/>
                  </a:lnTo>
                  <a:lnTo>
                    <a:pt x="0" y="5"/>
                  </a:lnTo>
                  <a:lnTo>
                    <a:pt x="6" y="1"/>
                  </a:lnTo>
                  <a:lnTo>
                    <a:pt x="9" y="0"/>
                  </a:lnTo>
                  <a:lnTo>
                    <a:pt x="11" y="1"/>
                  </a:lnTo>
                  <a:lnTo>
                    <a:pt x="14" y="4"/>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981"/>
            <p:cNvSpPr>
              <a:spLocks/>
            </p:cNvSpPr>
            <p:nvPr/>
          </p:nvSpPr>
          <p:spPr bwMode="auto">
            <a:xfrm>
              <a:off x="979472" y="2398774"/>
              <a:ext cx="4763" cy="4763"/>
            </a:xfrm>
            <a:custGeom>
              <a:avLst/>
              <a:gdLst>
                <a:gd name="T0" fmla="*/ 3 w 10"/>
                <a:gd name="T1" fmla="*/ 0 h 9"/>
                <a:gd name="T2" fmla="*/ 3 w 10"/>
                <a:gd name="T3" fmla="*/ 0 h 9"/>
                <a:gd name="T4" fmla="*/ 10 w 10"/>
                <a:gd name="T5" fmla="*/ 9 h 9"/>
                <a:gd name="T6" fmla="*/ 10 w 10"/>
                <a:gd name="T7" fmla="*/ 9 h 9"/>
                <a:gd name="T8" fmla="*/ 5 w 10"/>
                <a:gd name="T9" fmla="*/ 9 h 9"/>
                <a:gd name="T10" fmla="*/ 2 w 10"/>
                <a:gd name="T11" fmla="*/ 9 h 9"/>
                <a:gd name="T12" fmla="*/ 0 w 10"/>
                <a:gd name="T13" fmla="*/ 6 h 9"/>
                <a:gd name="T14" fmla="*/ 3 w 10"/>
                <a:gd name="T15" fmla="*/ 0 h 9"/>
                <a:gd name="T16" fmla="*/ 3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3" y="0"/>
                  </a:moveTo>
                  <a:lnTo>
                    <a:pt x="3" y="0"/>
                  </a:lnTo>
                  <a:lnTo>
                    <a:pt x="10" y="9"/>
                  </a:lnTo>
                  <a:lnTo>
                    <a:pt x="10" y="9"/>
                  </a:lnTo>
                  <a:lnTo>
                    <a:pt x="5" y="9"/>
                  </a:lnTo>
                  <a:lnTo>
                    <a:pt x="2" y="9"/>
                  </a:lnTo>
                  <a:lnTo>
                    <a:pt x="0"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982"/>
            <p:cNvSpPr>
              <a:spLocks/>
            </p:cNvSpPr>
            <p:nvPr/>
          </p:nvSpPr>
          <p:spPr bwMode="auto">
            <a:xfrm>
              <a:off x="1092184" y="2484499"/>
              <a:ext cx="4763" cy="4763"/>
            </a:xfrm>
            <a:custGeom>
              <a:avLst/>
              <a:gdLst>
                <a:gd name="T0" fmla="*/ 4 w 10"/>
                <a:gd name="T1" fmla="*/ 0 h 10"/>
                <a:gd name="T2" fmla="*/ 4 w 10"/>
                <a:gd name="T3" fmla="*/ 0 h 10"/>
                <a:gd name="T4" fmla="*/ 10 w 10"/>
                <a:gd name="T5" fmla="*/ 6 h 10"/>
                <a:gd name="T6" fmla="*/ 10 w 10"/>
                <a:gd name="T7" fmla="*/ 6 h 10"/>
                <a:gd name="T8" fmla="*/ 0 w 10"/>
                <a:gd name="T9" fmla="*/ 10 h 10"/>
                <a:gd name="T10" fmla="*/ 0 w 10"/>
                <a:gd name="T11" fmla="*/ 10 h 10"/>
                <a:gd name="T12" fmla="*/ 2 w 10"/>
                <a:gd name="T13" fmla="*/ 0 h 10"/>
                <a:gd name="T14" fmla="*/ 2 w 10"/>
                <a:gd name="T15" fmla="*/ 0 h 10"/>
                <a:gd name="T16" fmla="*/ 4 w 10"/>
                <a:gd name="T17" fmla="*/ 0 h 10"/>
                <a:gd name="T18" fmla="*/ 4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4" y="0"/>
                  </a:moveTo>
                  <a:lnTo>
                    <a:pt x="4" y="0"/>
                  </a:lnTo>
                  <a:lnTo>
                    <a:pt x="10" y="6"/>
                  </a:lnTo>
                  <a:lnTo>
                    <a:pt x="10" y="6"/>
                  </a:lnTo>
                  <a:lnTo>
                    <a:pt x="0" y="10"/>
                  </a:lnTo>
                  <a:lnTo>
                    <a:pt x="0" y="10"/>
                  </a:lnTo>
                  <a:lnTo>
                    <a:pt x="2" y="0"/>
                  </a:lnTo>
                  <a:lnTo>
                    <a:pt x="2"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983"/>
            <p:cNvSpPr>
              <a:spLocks/>
            </p:cNvSpPr>
            <p:nvPr/>
          </p:nvSpPr>
          <p:spPr bwMode="auto">
            <a:xfrm>
              <a:off x="1093772" y="2043174"/>
              <a:ext cx="7938" cy="3175"/>
            </a:xfrm>
            <a:custGeom>
              <a:avLst/>
              <a:gdLst>
                <a:gd name="T0" fmla="*/ 16 w 16"/>
                <a:gd name="T1" fmla="*/ 4 h 7"/>
                <a:gd name="T2" fmla="*/ 16 w 16"/>
                <a:gd name="T3" fmla="*/ 4 h 7"/>
                <a:gd name="T4" fmla="*/ 0 w 16"/>
                <a:gd name="T5" fmla="*/ 7 h 7"/>
                <a:gd name="T6" fmla="*/ 0 w 16"/>
                <a:gd name="T7" fmla="*/ 7 h 7"/>
                <a:gd name="T8" fmla="*/ 3 w 16"/>
                <a:gd name="T9" fmla="*/ 3 h 7"/>
                <a:gd name="T10" fmla="*/ 6 w 16"/>
                <a:gd name="T11" fmla="*/ 1 h 7"/>
                <a:gd name="T12" fmla="*/ 9 w 16"/>
                <a:gd name="T13" fmla="*/ 0 h 7"/>
                <a:gd name="T14" fmla="*/ 14 w 16"/>
                <a:gd name="T15" fmla="*/ 1 h 7"/>
                <a:gd name="T16" fmla="*/ 14 w 16"/>
                <a:gd name="T17" fmla="*/ 1 h 7"/>
                <a:gd name="T18" fmla="*/ 16 w 16"/>
                <a:gd name="T19" fmla="*/ 4 h 7"/>
                <a:gd name="T20" fmla="*/ 16 w 16"/>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6" y="4"/>
                  </a:moveTo>
                  <a:lnTo>
                    <a:pt x="16" y="4"/>
                  </a:lnTo>
                  <a:lnTo>
                    <a:pt x="0" y="7"/>
                  </a:lnTo>
                  <a:lnTo>
                    <a:pt x="0" y="7"/>
                  </a:lnTo>
                  <a:lnTo>
                    <a:pt x="3" y="3"/>
                  </a:lnTo>
                  <a:lnTo>
                    <a:pt x="6" y="1"/>
                  </a:lnTo>
                  <a:lnTo>
                    <a:pt x="9" y="0"/>
                  </a:lnTo>
                  <a:lnTo>
                    <a:pt x="14" y="1"/>
                  </a:lnTo>
                  <a:lnTo>
                    <a:pt x="14" y="1"/>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984"/>
            <p:cNvSpPr>
              <a:spLocks/>
            </p:cNvSpPr>
            <p:nvPr/>
          </p:nvSpPr>
          <p:spPr bwMode="auto">
            <a:xfrm>
              <a:off x="52372" y="2525774"/>
              <a:ext cx="6350" cy="1588"/>
            </a:xfrm>
            <a:custGeom>
              <a:avLst/>
              <a:gdLst>
                <a:gd name="T0" fmla="*/ 12 w 12"/>
                <a:gd name="T1" fmla="*/ 0 h 4"/>
                <a:gd name="T2" fmla="*/ 12 w 12"/>
                <a:gd name="T3" fmla="*/ 0 h 4"/>
                <a:gd name="T4" fmla="*/ 9 w 12"/>
                <a:gd name="T5" fmla="*/ 4 h 4"/>
                <a:gd name="T6" fmla="*/ 7 w 12"/>
                <a:gd name="T7" fmla="*/ 4 h 4"/>
                <a:gd name="T8" fmla="*/ 4 w 12"/>
                <a:gd name="T9" fmla="*/ 4 h 4"/>
                <a:gd name="T10" fmla="*/ 0 w 12"/>
                <a:gd name="T11" fmla="*/ 1 h 4"/>
                <a:gd name="T12" fmla="*/ 0 w 12"/>
                <a:gd name="T13" fmla="*/ 1 h 4"/>
                <a:gd name="T14" fmla="*/ 12 w 12"/>
                <a:gd name="T15" fmla="*/ 0 h 4"/>
                <a:gd name="T16" fmla="*/ 12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2" y="0"/>
                  </a:moveTo>
                  <a:lnTo>
                    <a:pt x="12" y="0"/>
                  </a:lnTo>
                  <a:lnTo>
                    <a:pt x="9" y="4"/>
                  </a:lnTo>
                  <a:lnTo>
                    <a:pt x="7" y="4"/>
                  </a:lnTo>
                  <a:lnTo>
                    <a:pt x="4" y="4"/>
                  </a:lnTo>
                  <a:lnTo>
                    <a:pt x="0" y="1"/>
                  </a:lnTo>
                  <a:lnTo>
                    <a:pt x="0" y="1"/>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985"/>
            <p:cNvSpPr>
              <a:spLocks/>
            </p:cNvSpPr>
            <p:nvPr/>
          </p:nvSpPr>
          <p:spPr bwMode="auto">
            <a:xfrm>
              <a:off x="1063609" y="2147949"/>
              <a:ext cx="4763" cy="6350"/>
            </a:xfrm>
            <a:custGeom>
              <a:avLst/>
              <a:gdLst>
                <a:gd name="T0" fmla="*/ 9 w 10"/>
                <a:gd name="T1" fmla="*/ 0 h 12"/>
                <a:gd name="T2" fmla="*/ 9 w 10"/>
                <a:gd name="T3" fmla="*/ 0 h 12"/>
                <a:gd name="T4" fmla="*/ 10 w 10"/>
                <a:gd name="T5" fmla="*/ 6 h 12"/>
                <a:gd name="T6" fmla="*/ 10 w 10"/>
                <a:gd name="T7" fmla="*/ 9 h 12"/>
                <a:gd name="T8" fmla="*/ 7 w 10"/>
                <a:gd name="T9" fmla="*/ 12 h 12"/>
                <a:gd name="T10" fmla="*/ 0 w 10"/>
                <a:gd name="T11" fmla="*/ 12 h 12"/>
                <a:gd name="T12" fmla="*/ 0 w 10"/>
                <a:gd name="T13" fmla="*/ 12 h 12"/>
                <a:gd name="T14" fmla="*/ 9 w 10"/>
                <a:gd name="T15" fmla="*/ 0 h 12"/>
                <a:gd name="T16" fmla="*/ 9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0"/>
                  </a:moveTo>
                  <a:lnTo>
                    <a:pt x="9" y="0"/>
                  </a:lnTo>
                  <a:lnTo>
                    <a:pt x="10" y="6"/>
                  </a:lnTo>
                  <a:lnTo>
                    <a:pt x="10" y="9"/>
                  </a:lnTo>
                  <a:lnTo>
                    <a:pt x="7" y="12"/>
                  </a:lnTo>
                  <a:lnTo>
                    <a:pt x="0" y="12"/>
                  </a:lnTo>
                  <a:lnTo>
                    <a:pt x="0" y="12"/>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986"/>
            <p:cNvSpPr>
              <a:spLocks/>
            </p:cNvSpPr>
            <p:nvPr/>
          </p:nvSpPr>
          <p:spPr bwMode="auto">
            <a:xfrm>
              <a:off x="1062022" y="2025712"/>
              <a:ext cx="4763" cy="1588"/>
            </a:xfrm>
            <a:custGeom>
              <a:avLst/>
              <a:gdLst>
                <a:gd name="T0" fmla="*/ 0 w 9"/>
                <a:gd name="T1" fmla="*/ 0 h 5"/>
                <a:gd name="T2" fmla="*/ 0 w 9"/>
                <a:gd name="T3" fmla="*/ 0 h 5"/>
                <a:gd name="T4" fmla="*/ 9 w 9"/>
                <a:gd name="T5" fmla="*/ 0 h 5"/>
                <a:gd name="T6" fmla="*/ 9 w 9"/>
                <a:gd name="T7" fmla="*/ 0 h 5"/>
                <a:gd name="T8" fmla="*/ 9 w 9"/>
                <a:gd name="T9" fmla="*/ 5 h 5"/>
                <a:gd name="T10" fmla="*/ 9 w 9"/>
                <a:gd name="T11" fmla="*/ 5 h 5"/>
                <a:gd name="T12" fmla="*/ 0 w 9"/>
                <a:gd name="T13" fmla="*/ 4 h 5"/>
                <a:gd name="T14" fmla="*/ 0 w 9"/>
                <a:gd name="T15" fmla="*/ 4 h 5"/>
                <a:gd name="T16" fmla="*/ 0 w 9"/>
                <a:gd name="T17" fmla="*/ 0 h 5"/>
                <a:gd name="T18" fmla="*/ 0 w 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0"/>
                  </a:moveTo>
                  <a:lnTo>
                    <a:pt x="0" y="0"/>
                  </a:lnTo>
                  <a:lnTo>
                    <a:pt x="9" y="0"/>
                  </a:lnTo>
                  <a:lnTo>
                    <a:pt x="9" y="0"/>
                  </a:lnTo>
                  <a:lnTo>
                    <a:pt x="9" y="5"/>
                  </a:lnTo>
                  <a:lnTo>
                    <a:pt x="9" y="5"/>
                  </a:lnTo>
                  <a:lnTo>
                    <a:pt x="0" y="4"/>
                  </a:lnTo>
                  <a:lnTo>
                    <a:pt x="0"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987"/>
            <p:cNvSpPr>
              <a:spLocks/>
            </p:cNvSpPr>
            <p:nvPr/>
          </p:nvSpPr>
          <p:spPr bwMode="auto">
            <a:xfrm>
              <a:off x="1096947" y="2279712"/>
              <a:ext cx="7938" cy="4763"/>
            </a:xfrm>
            <a:custGeom>
              <a:avLst/>
              <a:gdLst>
                <a:gd name="T0" fmla="*/ 0 w 14"/>
                <a:gd name="T1" fmla="*/ 7 h 9"/>
                <a:gd name="T2" fmla="*/ 0 w 14"/>
                <a:gd name="T3" fmla="*/ 7 h 9"/>
                <a:gd name="T4" fmla="*/ 4 w 14"/>
                <a:gd name="T5" fmla="*/ 0 h 9"/>
                <a:gd name="T6" fmla="*/ 4 w 14"/>
                <a:gd name="T7" fmla="*/ 0 h 9"/>
                <a:gd name="T8" fmla="*/ 14 w 14"/>
                <a:gd name="T9" fmla="*/ 9 h 9"/>
                <a:gd name="T10" fmla="*/ 14 w 14"/>
                <a:gd name="T11" fmla="*/ 9 h 9"/>
                <a:gd name="T12" fmla="*/ 0 w 14"/>
                <a:gd name="T13" fmla="*/ 7 h 9"/>
                <a:gd name="T14" fmla="*/ 0 w 14"/>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0" y="7"/>
                  </a:moveTo>
                  <a:lnTo>
                    <a:pt x="0" y="7"/>
                  </a:lnTo>
                  <a:lnTo>
                    <a:pt x="4" y="0"/>
                  </a:lnTo>
                  <a:lnTo>
                    <a:pt x="4" y="0"/>
                  </a:lnTo>
                  <a:lnTo>
                    <a:pt x="14" y="9"/>
                  </a:lnTo>
                  <a:lnTo>
                    <a:pt x="14"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988"/>
            <p:cNvSpPr>
              <a:spLocks/>
            </p:cNvSpPr>
            <p:nvPr/>
          </p:nvSpPr>
          <p:spPr bwMode="auto">
            <a:xfrm>
              <a:off x="1193784" y="2282887"/>
              <a:ext cx="6350" cy="3175"/>
            </a:xfrm>
            <a:custGeom>
              <a:avLst/>
              <a:gdLst>
                <a:gd name="T0" fmla="*/ 12 w 12"/>
                <a:gd name="T1" fmla="*/ 6 h 6"/>
                <a:gd name="T2" fmla="*/ 12 w 12"/>
                <a:gd name="T3" fmla="*/ 6 h 6"/>
                <a:gd name="T4" fmla="*/ 0 w 12"/>
                <a:gd name="T5" fmla="*/ 2 h 6"/>
                <a:gd name="T6" fmla="*/ 0 w 12"/>
                <a:gd name="T7" fmla="*/ 2 h 6"/>
                <a:gd name="T8" fmla="*/ 4 w 12"/>
                <a:gd name="T9" fmla="*/ 0 h 6"/>
                <a:gd name="T10" fmla="*/ 4 w 12"/>
                <a:gd name="T11" fmla="*/ 0 h 6"/>
                <a:gd name="T12" fmla="*/ 12 w 12"/>
                <a:gd name="T13" fmla="*/ 2 h 6"/>
                <a:gd name="T14" fmla="*/ 12 w 12"/>
                <a:gd name="T15" fmla="*/ 2 h 6"/>
                <a:gd name="T16" fmla="*/ 12 w 12"/>
                <a:gd name="T17" fmla="*/ 6 h 6"/>
                <a:gd name="T18" fmla="*/ 12 w 1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6"/>
                  </a:moveTo>
                  <a:lnTo>
                    <a:pt x="12" y="6"/>
                  </a:lnTo>
                  <a:lnTo>
                    <a:pt x="0" y="2"/>
                  </a:lnTo>
                  <a:lnTo>
                    <a:pt x="0" y="2"/>
                  </a:lnTo>
                  <a:lnTo>
                    <a:pt x="4" y="0"/>
                  </a:lnTo>
                  <a:lnTo>
                    <a:pt x="4" y="0"/>
                  </a:lnTo>
                  <a:lnTo>
                    <a:pt x="12" y="2"/>
                  </a:lnTo>
                  <a:lnTo>
                    <a:pt x="12" y="2"/>
                  </a:lnTo>
                  <a:lnTo>
                    <a:pt x="12" y="6"/>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89"/>
            <p:cNvSpPr>
              <a:spLocks/>
            </p:cNvSpPr>
            <p:nvPr/>
          </p:nvSpPr>
          <p:spPr bwMode="auto">
            <a:xfrm>
              <a:off x="1168384" y="2241612"/>
              <a:ext cx="9525" cy="1588"/>
            </a:xfrm>
            <a:custGeom>
              <a:avLst/>
              <a:gdLst>
                <a:gd name="T0" fmla="*/ 0 w 16"/>
                <a:gd name="T1" fmla="*/ 0 h 2"/>
                <a:gd name="T2" fmla="*/ 0 w 16"/>
                <a:gd name="T3" fmla="*/ 0 h 2"/>
                <a:gd name="T4" fmla="*/ 16 w 16"/>
                <a:gd name="T5" fmla="*/ 0 h 2"/>
                <a:gd name="T6" fmla="*/ 16 w 16"/>
                <a:gd name="T7" fmla="*/ 0 h 2"/>
                <a:gd name="T8" fmla="*/ 16 w 16"/>
                <a:gd name="T9" fmla="*/ 2 h 2"/>
                <a:gd name="T10" fmla="*/ 16 w 16"/>
                <a:gd name="T11" fmla="*/ 2 h 2"/>
                <a:gd name="T12" fmla="*/ 12 w 16"/>
                <a:gd name="T13" fmla="*/ 2 h 2"/>
                <a:gd name="T14" fmla="*/ 8 w 16"/>
                <a:gd name="T15" fmla="*/ 2 h 2"/>
                <a:gd name="T16" fmla="*/ 0 w 16"/>
                <a:gd name="T17" fmla="*/ 0 h 2"/>
                <a:gd name="T18" fmla="*/ 0 w 16"/>
                <a:gd name="T19" fmla="*/ 0 h 2"/>
                <a:gd name="T20" fmla="*/ 0 w 16"/>
                <a:gd name="T21" fmla="*/ 0 h 2"/>
                <a:gd name="T22" fmla="*/ 0 w 1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
                  <a:moveTo>
                    <a:pt x="0" y="0"/>
                  </a:moveTo>
                  <a:lnTo>
                    <a:pt x="0" y="0"/>
                  </a:lnTo>
                  <a:lnTo>
                    <a:pt x="16" y="0"/>
                  </a:lnTo>
                  <a:lnTo>
                    <a:pt x="16" y="0"/>
                  </a:lnTo>
                  <a:lnTo>
                    <a:pt x="16" y="2"/>
                  </a:lnTo>
                  <a:lnTo>
                    <a:pt x="16" y="2"/>
                  </a:lnTo>
                  <a:lnTo>
                    <a:pt x="12" y="2"/>
                  </a:lnTo>
                  <a:lnTo>
                    <a:pt x="8" y="2"/>
                  </a:lnTo>
                  <a:lnTo>
                    <a:pt x="0" y="0"/>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90"/>
            <p:cNvSpPr>
              <a:spLocks/>
            </p:cNvSpPr>
            <p:nvPr/>
          </p:nvSpPr>
          <p:spPr bwMode="auto">
            <a:xfrm>
              <a:off x="944547" y="2187637"/>
              <a:ext cx="6350" cy="1588"/>
            </a:xfrm>
            <a:custGeom>
              <a:avLst/>
              <a:gdLst>
                <a:gd name="T0" fmla="*/ 0 w 12"/>
                <a:gd name="T1" fmla="*/ 0 h 4"/>
                <a:gd name="T2" fmla="*/ 0 w 12"/>
                <a:gd name="T3" fmla="*/ 0 h 4"/>
                <a:gd name="T4" fmla="*/ 12 w 12"/>
                <a:gd name="T5" fmla="*/ 0 h 4"/>
                <a:gd name="T6" fmla="*/ 12 w 12"/>
                <a:gd name="T7" fmla="*/ 0 h 4"/>
                <a:gd name="T8" fmla="*/ 12 w 12"/>
                <a:gd name="T9" fmla="*/ 3 h 4"/>
                <a:gd name="T10" fmla="*/ 12 w 12"/>
                <a:gd name="T11" fmla="*/ 3 h 4"/>
                <a:gd name="T12" fmla="*/ 10 w 12"/>
                <a:gd name="T13" fmla="*/ 4 h 4"/>
                <a:gd name="T14" fmla="*/ 7 w 12"/>
                <a:gd name="T15" fmla="*/ 4 h 4"/>
                <a:gd name="T16" fmla="*/ 4 w 12"/>
                <a:gd name="T17" fmla="*/ 3 h 4"/>
                <a:gd name="T18" fmla="*/ 0 w 12"/>
                <a:gd name="T19" fmla="*/ 0 h 4"/>
                <a:gd name="T20" fmla="*/ 0 w 1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0" y="0"/>
                  </a:moveTo>
                  <a:lnTo>
                    <a:pt x="0" y="0"/>
                  </a:lnTo>
                  <a:lnTo>
                    <a:pt x="12" y="0"/>
                  </a:lnTo>
                  <a:lnTo>
                    <a:pt x="12" y="0"/>
                  </a:lnTo>
                  <a:lnTo>
                    <a:pt x="12" y="3"/>
                  </a:lnTo>
                  <a:lnTo>
                    <a:pt x="12" y="3"/>
                  </a:lnTo>
                  <a:lnTo>
                    <a:pt x="10" y="4"/>
                  </a:lnTo>
                  <a:lnTo>
                    <a:pt x="7" y="4"/>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91"/>
            <p:cNvSpPr>
              <a:spLocks/>
            </p:cNvSpPr>
            <p:nvPr/>
          </p:nvSpPr>
          <p:spPr bwMode="auto">
            <a:xfrm>
              <a:off x="1238234" y="2268599"/>
              <a:ext cx="6350" cy="1588"/>
            </a:xfrm>
            <a:custGeom>
              <a:avLst/>
              <a:gdLst>
                <a:gd name="T0" fmla="*/ 0 w 12"/>
                <a:gd name="T1" fmla="*/ 0 h 4"/>
                <a:gd name="T2" fmla="*/ 0 w 12"/>
                <a:gd name="T3" fmla="*/ 0 h 4"/>
                <a:gd name="T4" fmla="*/ 12 w 12"/>
                <a:gd name="T5" fmla="*/ 0 h 4"/>
                <a:gd name="T6" fmla="*/ 12 w 12"/>
                <a:gd name="T7" fmla="*/ 0 h 4"/>
                <a:gd name="T8" fmla="*/ 8 w 12"/>
                <a:gd name="T9" fmla="*/ 2 h 4"/>
                <a:gd name="T10" fmla="*/ 5 w 12"/>
                <a:gd name="T11" fmla="*/ 4 h 4"/>
                <a:gd name="T12" fmla="*/ 3 w 12"/>
                <a:gd name="T13" fmla="*/ 2 h 4"/>
                <a:gd name="T14" fmla="*/ 0 w 12"/>
                <a:gd name="T15" fmla="*/ 0 h 4"/>
                <a:gd name="T16" fmla="*/ 0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0" y="0"/>
                  </a:moveTo>
                  <a:lnTo>
                    <a:pt x="0" y="0"/>
                  </a:lnTo>
                  <a:lnTo>
                    <a:pt x="12" y="0"/>
                  </a:lnTo>
                  <a:lnTo>
                    <a:pt x="12" y="0"/>
                  </a:lnTo>
                  <a:lnTo>
                    <a:pt x="8" y="2"/>
                  </a:lnTo>
                  <a:lnTo>
                    <a:pt x="5" y="4"/>
                  </a:lnTo>
                  <a:lnTo>
                    <a:pt x="3"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92"/>
            <p:cNvSpPr>
              <a:spLocks/>
            </p:cNvSpPr>
            <p:nvPr/>
          </p:nvSpPr>
          <p:spPr bwMode="auto">
            <a:xfrm>
              <a:off x="931847" y="2340037"/>
              <a:ext cx="4763" cy="4763"/>
            </a:xfrm>
            <a:custGeom>
              <a:avLst/>
              <a:gdLst>
                <a:gd name="T0" fmla="*/ 3 w 11"/>
                <a:gd name="T1" fmla="*/ 9 h 10"/>
                <a:gd name="T2" fmla="*/ 3 w 11"/>
                <a:gd name="T3" fmla="*/ 9 h 10"/>
                <a:gd name="T4" fmla="*/ 0 w 11"/>
                <a:gd name="T5" fmla="*/ 2 h 10"/>
                <a:gd name="T6" fmla="*/ 0 w 11"/>
                <a:gd name="T7" fmla="*/ 2 h 10"/>
                <a:gd name="T8" fmla="*/ 1 w 11"/>
                <a:gd name="T9" fmla="*/ 0 h 10"/>
                <a:gd name="T10" fmla="*/ 1 w 11"/>
                <a:gd name="T11" fmla="*/ 0 h 10"/>
                <a:gd name="T12" fmla="*/ 11 w 11"/>
                <a:gd name="T13" fmla="*/ 7 h 10"/>
                <a:gd name="T14" fmla="*/ 11 w 11"/>
                <a:gd name="T15" fmla="*/ 7 h 10"/>
                <a:gd name="T16" fmla="*/ 10 w 11"/>
                <a:gd name="T17" fmla="*/ 10 h 10"/>
                <a:gd name="T18" fmla="*/ 10 w 11"/>
                <a:gd name="T19" fmla="*/ 10 h 10"/>
                <a:gd name="T20" fmla="*/ 1 w 11"/>
                <a:gd name="T21" fmla="*/ 7 h 10"/>
                <a:gd name="T22" fmla="*/ 3 w 11"/>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3" y="9"/>
                  </a:moveTo>
                  <a:lnTo>
                    <a:pt x="3" y="9"/>
                  </a:lnTo>
                  <a:lnTo>
                    <a:pt x="0" y="2"/>
                  </a:lnTo>
                  <a:lnTo>
                    <a:pt x="0" y="2"/>
                  </a:lnTo>
                  <a:lnTo>
                    <a:pt x="1" y="0"/>
                  </a:lnTo>
                  <a:lnTo>
                    <a:pt x="1" y="0"/>
                  </a:lnTo>
                  <a:lnTo>
                    <a:pt x="11" y="7"/>
                  </a:lnTo>
                  <a:lnTo>
                    <a:pt x="11" y="7"/>
                  </a:lnTo>
                  <a:lnTo>
                    <a:pt x="10" y="10"/>
                  </a:lnTo>
                  <a:lnTo>
                    <a:pt x="10" y="10"/>
                  </a:lnTo>
                  <a:lnTo>
                    <a:pt x="1" y="7"/>
                  </a:ln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93"/>
            <p:cNvSpPr>
              <a:spLocks/>
            </p:cNvSpPr>
            <p:nvPr/>
          </p:nvSpPr>
          <p:spPr bwMode="auto">
            <a:xfrm>
              <a:off x="1111234" y="2054287"/>
              <a:ext cx="6350" cy="4763"/>
            </a:xfrm>
            <a:custGeom>
              <a:avLst/>
              <a:gdLst>
                <a:gd name="T0" fmla="*/ 0 w 14"/>
                <a:gd name="T1" fmla="*/ 11 h 11"/>
                <a:gd name="T2" fmla="*/ 0 w 14"/>
                <a:gd name="T3" fmla="*/ 11 h 11"/>
                <a:gd name="T4" fmla="*/ 2 w 14"/>
                <a:gd name="T5" fmla="*/ 7 h 11"/>
                <a:gd name="T6" fmla="*/ 3 w 14"/>
                <a:gd name="T7" fmla="*/ 3 h 11"/>
                <a:gd name="T8" fmla="*/ 7 w 14"/>
                <a:gd name="T9" fmla="*/ 0 h 11"/>
                <a:gd name="T10" fmla="*/ 14 w 14"/>
                <a:gd name="T11" fmla="*/ 0 h 11"/>
                <a:gd name="T12" fmla="*/ 14 w 14"/>
                <a:gd name="T13" fmla="*/ 0 h 11"/>
                <a:gd name="T14" fmla="*/ 10 w 14"/>
                <a:gd name="T15" fmla="*/ 3 h 11"/>
                <a:gd name="T16" fmla="*/ 4 w 14"/>
                <a:gd name="T17" fmla="*/ 4 h 11"/>
                <a:gd name="T18" fmla="*/ 2 w 14"/>
                <a:gd name="T19" fmla="*/ 5 h 11"/>
                <a:gd name="T20" fmla="*/ 0 w 14"/>
                <a:gd name="T21" fmla="*/ 8 h 11"/>
                <a:gd name="T22" fmla="*/ 0 w 14"/>
                <a:gd name="T23" fmla="*/ 11 h 11"/>
                <a:gd name="T24" fmla="*/ 0 w 14"/>
                <a:gd name="T25" fmla="*/ 11 h 11"/>
                <a:gd name="T26" fmla="*/ 0 w 14"/>
                <a:gd name="T27" fmla="*/ 11 h 11"/>
                <a:gd name="T28" fmla="*/ 0 w 14"/>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0" y="11"/>
                  </a:moveTo>
                  <a:lnTo>
                    <a:pt x="0" y="11"/>
                  </a:lnTo>
                  <a:lnTo>
                    <a:pt x="2" y="7"/>
                  </a:lnTo>
                  <a:lnTo>
                    <a:pt x="3" y="3"/>
                  </a:lnTo>
                  <a:lnTo>
                    <a:pt x="7" y="0"/>
                  </a:lnTo>
                  <a:lnTo>
                    <a:pt x="14" y="0"/>
                  </a:lnTo>
                  <a:lnTo>
                    <a:pt x="14" y="0"/>
                  </a:lnTo>
                  <a:lnTo>
                    <a:pt x="10" y="3"/>
                  </a:lnTo>
                  <a:lnTo>
                    <a:pt x="4" y="4"/>
                  </a:lnTo>
                  <a:lnTo>
                    <a:pt x="2" y="5"/>
                  </a:lnTo>
                  <a:lnTo>
                    <a:pt x="0" y="8"/>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94"/>
            <p:cNvSpPr>
              <a:spLocks/>
            </p:cNvSpPr>
            <p:nvPr/>
          </p:nvSpPr>
          <p:spPr bwMode="auto">
            <a:xfrm>
              <a:off x="1123934" y="2276537"/>
              <a:ext cx="6350" cy="3175"/>
            </a:xfrm>
            <a:custGeom>
              <a:avLst/>
              <a:gdLst>
                <a:gd name="T0" fmla="*/ 0 w 11"/>
                <a:gd name="T1" fmla="*/ 2 h 6"/>
                <a:gd name="T2" fmla="*/ 0 w 11"/>
                <a:gd name="T3" fmla="*/ 2 h 6"/>
                <a:gd name="T4" fmla="*/ 11 w 11"/>
                <a:gd name="T5" fmla="*/ 0 h 6"/>
                <a:gd name="T6" fmla="*/ 11 w 11"/>
                <a:gd name="T7" fmla="*/ 0 h 6"/>
                <a:gd name="T8" fmla="*/ 10 w 11"/>
                <a:gd name="T9" fmla="*/ 3 h 6"/>
                <a:gd name="T10" fmla="*/ 7 w 11"/>
                <a:gd name="T11" fmla="*/ 4 h 6"/>
                <a:gd name="T12" fmla="*/ 3 w 11"/>
                <a:gd name="T13" fmla="*/ 6 h 6"/>
                <a:gd name="T14" fmla="*/ 0 w 11"/>
                <a:gd name="T15" fmla="*/ 4 h 6"/>
                <a:gd name="T16" fmla="*/ 0 w 11"/>
                <a:gd name="T17" fmla="*/ 4 h 6"/>
                <a:gd name="T18" fmla="*/ 0 w 11"/>
                <a:gd name="T19" fmla="*/ 2 h 6"/>
                <a:gd name="T20" fmla="*/ 0 w 11"/>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0" y="2"/>
                  </a:moveTo>
                  <a:lnTo>
                    <a:pt x="0" y="2"/>
                  </a:lnTo>
                  <a:lnTo>
                    <a:pt x="11" y="0"/>
                  </a:lnTo>
                  <a:lnTo>
                    <a:pt x="11" y="0"/>
                  </a:lnTo>
                  <a:lnTo>
                    <a:pt x="10" y="3"/>
                  </a:lnTo>
                  <a:lnTo>
                    <a:pt x="7" y="4"/>
                  </a:lnTo>
                  <a:lnTo>
                    <a:pt x="3" y="6"/>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95"/>
            <p:cNvSpPr>
              <a:spLocks/>
            </p:cNvSpPr>
            <p:nvPr/>
          </p:nvSpPr>
          <p:spPr bwMode="auto">
            <a:xfrm>
              <a:off x="1081072" y="2481324"/>
              <a:ext cx="4763" cy="7938"/>
            </a:xfrm>
            <a:custGeom>
              <a:avLst/>
              <a:gdLst>
                <a:gd name="T0" fmla="*/ 0 w 8"/>
                <a:gd name="T1" fmla="*/ 17 h 17"/>
                <a:gd name="T2" fmla="*/ 0 w 8"/>
                <a:gd name="T3" fmla="*/ 17 h 17"/>
                <a:gd name="T4" fmla="*/ 4 w 8"/>
                <a:gd name="T5" fmla="*/ 0 h 17"/>
                <a:gd name="T6" fmla="*/ 4 w 8"/>
                <a:gd name="T7" fmla="*/ 0 h 17"/>
                <a:gd name="T8" fmla="*/ 7 w 8"/>
                <a:gd name="T9" fmla="*/ 4 h 17"/>
                <a:gd name="T10" fmla="*/ 8 w 8"/>
                <a:gd name="T11" fmla="*/ 7 h 17"/>
                <a:gd name="T12" fmla="*/ 8 w 8"/>
                <a:gd name="T13" fmla="*/ 10 h 17"/>
                <a:gd name="T14" fmla="*/ 5 w 8"/>
                <a:gd name="T15" fmla="*/ 11 h 17"/>
                <a:gd name="T16" fmla="*/ 5 w 8"/>
                <a:gd name="T17" fmla="*/ 11 h 17"/>
                <a:gd name="T18" fmla="*/ 0 w 8"/>
                <a:gd name="T19" fmla="*/ 17 h 17"/>
                <a:gd name="T20" fmla="*/ 0 w 8"/>
                <a:gd name="T21" fmla="*/ 17 h 17"/>
                <a:gd name="T22" fmla="*/ 0 w 8"/>
                <a:gd name="T23" fmla="*/ 17 h 17"/>
                <a:gd name="T24" fmla="*/ 0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0" y="17"/>
                  </a:moveTo>
                  <a:lnTo>
                    <a:pt x="0" y="17"/>
                  </a:lnTo>
                  <a:lnTo>
                    <a:pt x="4" y="0"/>
                  </a:lnTo>
                  <a:lnTo>
                    <a:pt x="4" y="0"/>
                  </a:lnTo>
                  <a:lnTo>
                    <a:pt x="7" y="4"/>
                  </a:lnTo>
                  <a:lnTo>
                    <a:pt x="8" y="7"/>
                  </a:lnTo>
                  <a:lnTo>
                    <a:pt x="8" y="10"/>
                  </a:lnTo>
                  <a:lnTo>
                    <a:pt x="5" y="11"/>
                  </a:lnTo>
                  <a:lnTo>
                    <a:pt x="5" y="11"/>
                  </a:lnTo>
                  <a:lnTo>
                    <a:pt x="0" y="17"/>
                  </a:lnTo>
                  <a:lnTo>
                    <a:pt x="0" y="17"/>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96"/>
            <p:cNvSpPr>
              <a:spLocks/>
            </p:cNvSpPr>
            <p:nvPr/>
          </p:nvSpPr>
          <p:spPr bwMode="auto">
            <a:xfrm>
              <a:off x="1095359" y="2090799"/>
              <a:ext cx="3175" cy="4763"/>
            </a:xfrm>
            <a:custGeom>
              <a:avLst/>
              <a:gdLst>
                <a:gd name="T0" fmla="*/ 0 w 6"/>
                <a:gd name="T1" fmla="*/ 10 h 10"/>
                <a:gd name="T2" fmla="*/ 0 w 6"/>
                <a:gd name="T3" fmla="*/ 10 h 10"/>
                <a:gd name="T4" fmla="*/ 0 w 6"/>
                <a:gd name="T5" fmla="*/ 0 h 10"/>
                <a:gd name="T6" fmla="*/ 0 w 6"/>
                <a:gd name="T7" fmla="*/ 0 h 10"/>
                <a:gd name="T8" fmla="*/ 4 w 6"/>
                <a:gd name="T9" fmla="*/ 3 h 10"/>
                <a:gd name="T10" fmla="*/ 6 w 6"/>
                <a:gd name="T11" fmla="*/ 6 h 10"/>
                <a:gd name="T12" fmla="*/ 4 w 6"/>
                <a:gd name="T13" fmla="*/ 7 h 10"/>
                <a:gd name="T14" fmla="*/ 0 w 6"/>
                <a:gd name="T15" fmla="*/ 10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lnTo>
                    <a:pt x="0" y="10"/>
                  </a:lnTo>
                  <a:lnTo>
                    <a:pt x="0" y="0"/>
                  </a:lnTo>
                  <a:lnTo>
                    <a:pt x="0" y="0"/>
                  </a:lnTo>
                  <a:lnTo>
                    <a:pt x="4" y="3"/>
                  </a:lnTo>
                  <a:lnTo>
                    <a:pt x="6" y="6"/>
                  </a:lnTo>
                  <a:lnTo>
                    <a:pt x="4" y="7"/>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97"/>
            <p:cNvSpPr>
              <a:spLocks/>
            </p:cNvSpPr>
            <p:nvPr/>
          </p:nvSpPr>
          <p:spPr bwMode="auto">
            <a:xfrm>
              <a:off x="1123934" y="2535299"/>
              <a:ext cx="7938" cy="4763"/>
            </a:xfrm>
            <a:custGeom>
              <a:avLst/>
              <a:gdLst>
                <a:gd name="T0" fmla="*/ 0 w 14"/>
                <a:gd name="T1" fmla="*/ 0 h 8"/>
                <a:gd name="T2" fmla="*/ 0 w 14"/>
                <a:gd name="T3" fmla="*/ 0 h 8"/>
                <a:gd name="T4" fmla="*/ 14 w 14"/>
                <a:gd name="T5" fmla="*/ 7 h 8"/>
                <a:gd name="T6" fmla="*/ 14 w 14"/>
                <a:gd name="T7" fmla="*/ 7 h 8"/>
                <a:gd name="T8" fmla="*/ 9 w 14"/>
                <a:gd name="T9" fmla="*/ 8 h 8"/>
                <a:gd name="T10" fmla="*/ 6 w 14"/>
                <a:gd name="T11" fmla="*/ 7 h 8"/>
                <a:gd name="T12" fmla="*/ 3 w 14"/>
                <a:gd name="T13" fmla="*/ 4 h 8"/>
                <a:gd name="T14" fmla="*/ 0 w 14"/>
                <a:gd name="T15" fmla="*/ 0 h 8"/>
                <a:gd name="T16" fmla="*/ 0 w 1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0" y="0"/>
                  </a:moveTo>
                  <a:lnTo>
                    <a:pt x="0" y="0"/>
                  </a:lnTo>
                  <a:lnTo>
                    <a:pt x="14" y="7"/>
                  </a:lnTo>
                  <a:lnTo>
                    <a:pt x="14" y="7"/>
                  </a:lnTo>
                  <a:lnTo>
                    <a:pt x="9" y="8"/>
                  </a:lnTo>
                  <a:lnTo>
                    <a:pt x="6"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98"/>
            <p:cNvSpPr>
              <a:spLocks/>
            </p:cNvSpPr>
            <p:nvPr/>
          </p:nvSpPr>
          <p:spPr bwMode="auto">
            <a:xfrm>
              <a:off x="1133459" y="2541649"/>
              <a:ext cx="4763" cy="3175"/>
            </a:xfrm>
            <a:custGeom>
              <a:avLst/>
              <a:gdLst>
                <a:gd name="T0" fmla="*/ 0 w 9"/>
                <a:gd name="T1" fmla="*/ 0 h 5"/>
                <a:gd name="T2" fmla="*/ 0 w 9"/>
                <a:gd name="T3" fmla="*/ 0 h 5"/>
                <a:gd name="T4" fmla="*/ 4 w 9"/>
                <a:gd name="T5" fmla="*/ 0 h 5"/>
                <a:gd name="T6" fmla="*/ 4 w 9"/>
                <a:gd name="T7" fmla="*/ 0 h 5"/>
                <a:gd name="T8" fmla="*/ 7 w 9"/>
                <a:gd name="T9" fmla="*/ 2 h 5"/>
                <a:gd name="T10" fmla="*/ 9 w 9"/>
                <a:gd name="T11" fmla="*/ 5 h 5"/>
                <a:gd name="T12" fmla="*/ 9 w 9"/>
                <a:gd name="T13" fmla="*/ 5 h 5"/>
                <a:gd name="T14" fmla="*/ 0 w 9"/>
                <a:gd name="T15" fmla="*/ 3 h 5"/>
                <a:gd name="T16" fmla="*/ 0 w 9"/>
                <a:gd name="T17" fmla="*/ 3 h 5"/>
                <a:gd name="T18" fmla="*/ 0 w 9"/>
                <a:gd name="T19" fmla="*/ 0 h 5"/>
                <a:gd name="T20" fmla="*/ 0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0" y="0"/>
                  </a:moveTo>
                  <a:lnTo>
                    <a:pt x="0" y="0"/>
                  </a:lnTo>
                  <a:lnTo>
                    <a:pt x="4" y="0"/>
                  </a:lnTo>
                  <a:lnTo>
                    <a:pt x="4" y="0"/>
                  </a:lnTo>
                  <a:lnTo>
                    <a:pt x="7" y="2"/>
                  </a:lnTo>
                  <a:lnTo>
                    <a:pt x="9" y="5"/>
                  </a:lnTo>
                  <a:lnTo>
                    <a:pt x="9" y="5"/>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9"/>
            <p:cNvSpPr>
              <a:spLocks/>
            </p:cNvSpPr>
            <p:nvPr/>
          </p:nvSpPr>
          <p:spPr bwMode="auto">
            <a:xfrm>
              <a:off x="1158859" y="2489262"/>
              <a:ext cx="6350" cy="3175"/>
            </a:xfrm>
            <a:custGeom>
              <a:avLst/>
              <a:gdLst>
                <a:gd name="T0" fmla="*/ 0 w 14"/>
                <a:gd name="T1" fmla="*/ 6 h 6"/>
                <a:gd name="T2" fmla="*/ 0 w 14"/>
                <a:gd name="T3" fmla="*/ 6 h 6"/>
                <a:gd name="T4" fmla="*/ 3 w 14"/>
                <a:gd name="T5" fmla="*/ 3 h 6"/>
                <a:gd name="T6" fmla="*/ 7 w 14"/>
                <a:gd name="T7" fmla="*/ 0 h 6"/>
                <a:gd name="T8" fmla="*/ 10 w 14"/>
                <a:gd name="T9" fmla="*/ 0 h 6"/>
                <a:gd name="T10" fmla="*/ 14 w 14"/>
                <a:gd name="T11" fmla="*/ 4 h 6"/>
                <a:gd name="T12" fmla="*/ 14 w 14"/>
                <a:gd name="T13" fmla="*/ 4 h 6"/>
                <a:gd name="T14" fmla="*/ 0 w 14"/>
                <a:gd name="T15" fmla="*/ 6 h 6"/>
                <a:gd name="T16" fmla="*/ 0 w 1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0" y="6"/>
                  </a:moveTo>
                  <a:lnTo>
                    <a:pt x="0" y="6"/>
                  </a:lnTo>
                  <a:lnTo>
                    <a:pt x="3" y="3"/>
                  </a:lnTo>
                  <a:lnTo>
                    <a:pt x="7" y="0"/>
                  </a:lnTo>
                  <a:lnTo>
                    <a:pt x="10" y="0"/>
                  </a:lnTo>
                  <a:lnTo>
                    <a:pt x="14" y="4"/>
                  </a:lnTo>
                  <a:lnTo>
                    <a:pt x="14" y="4"/>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0"/>
            <p:cNvSpPr>
              <a:spLocks/>
            </p:cNvSpPr>
            <p:nvPr/>
          </p:nvSpPr>
          <p:spPr bwMode="auto">
            <a:xfrm>
              <a:off x="1052497" y="2051112"/>
              <a:ext cx="4763" cy="4763"/>
            </a:xfrm>
            <a:custGeom>
              <a:avLst/>
              <a:gdLst>
                <a:gd name="T0" fmla="*/ 0 w 8"/>
                <a:gd name="T1" fmla="*/ 7 h 7"/>
                <a:gd name="T2" fmla="*/ 0 w 8"/>
                <a:gd name="T3" fmla="*/ 7 h 7"/>
                <a:gd name="T4" fmla="*/ 0 w 8"/>
                <a:gd name="T5" fmla="*/ 2 h 7"/>
                <a:gd name="T6" fmla="*/ 1 w 8"/>
                <a:gd name="T7" fmla="*/ 0 h 7"/>
                <a:gd name="T8" fmla="*/ 4 w 8"/>
                <a:gd name="T9" fmla="*/ 0 h 7"/>
                <a:gd name="T10" fmla="*/ 8 w 8"/>
                <a:gd name="T11" fmla="*/ 0 h 7"/>
                <a:gd name="T12" fmla="*/ 8 w 8"/>
                <a:gd name="T13" fmla="*/ 0 h 7"/>
                <a:gd name="T14" fmla="*/ 0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2"/>
                  </a:lnTo>
                  <a:lnTo>
                    <a:pt x="1" y="0"/>
                  </a:lnTo>
                  <a:lnTo>
                    <a:pt x="4" y="0"/>
                  </a:lnTo>
                  <a:lnTo>
                    <a:pt x="8" y="0"/>
                  </a:lnTo>
                  <a:lnTo>
                    <a:pt x="8" y="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01"/>
            <p:cNvSpPr>
              <a:spLocks/>
            </p:cNvSpPr>
            <p:nvPr/>
          </p:nvSpPr>
          <p:spPr bwMode="auto">
            <a:xfrm>
              <a:off x="1035034" y="2100324"/>
              <a:ext cx="4763" cy="1588"/>
            </a:xfrm>
            <a:custGeom>
              <a:avLst/>
              <a:gdLst>
                <a:gd name="T0" fmla="*/ 0 w 9"/>
                <a:gd name="T1" fmla="*/ 0 h 3"/>
                <a:gd name="T2" fmla="*/ 0 w 9"/>
                <a:gd name="T3" fmla="*/ 0 h 3"/>
                <a:gd name="T4" fmla="*/ 9 w 9"/>
                <a:gd name="T5" fmla="*/ 0 h 3"/>
                <a:gd name="T6" fmla="*/ 9 w 9"/>
                <a:gd name="T7" fmla="*/ 0 h 3"/>
                <a:gd name="T8" fmla="*/ 7 w 9"/>
                <a:gd name="T9" fmla="*/ 3 h 3"/>
                <a:gd name="T10" fmla="*/ 5 w 9"/>
                <a:gd name="T11" fmla="*/ 3 h 3"/>
                <a:gd name="T12" fmla="*/ 0 w 9"/>
                <a:gd name="T13" fmla="*/ 0 h 3"/>
                <a:gd name="T14" fmla="*/ 0 w 9"/>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0" y="0"/>
                  </a:moveTo>
                  <a:lnTo>
                    <a:pt x="0" y="0"/>
                  </a:lnTo>
                  <a:lnTo>
                    <a:pt x="9" y="0"/>
                  </a:lnTo>
                  <a:lnTo>
                    <a:pt x="9" y="0"/>
                  </a:lnTo>
                  <a:lnTo>
                    <a:pt x="7" y="3"/>
                  </a:lnTo>
                  <a:lnTo>
                    <a:pt x="5"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2"/>
            <p:cNvSpPr>
              <a:spLocks/>
            </p:cNvSpPr>
            <p:nvPr/>
          </p:nvSpPr>
          <p:spPr bwMode="auto">
            <a:xfrm>
              <a:off x="925497" y="2581337"/>
              <a:ext cx="3175" cy="3175"/>
            </a:xfrm>
            <a:custGeom>
              <a:avLst/>
              <a:gdLst>
                <a:gd name="T0" fmla="*/ 4 w 7"/>
                <a:gd name="T1" fmla="*/ 7 h 7"/>
                <a:gd name="T2" fmla="*/ 4 w 7"/>
                <a:gd name="T3" fmla="*/ 7 h 7"/>
                <a:gd name="T4" fmla="*/ 0 w 7"/>
                <a:gd name="T5" fmla="*/ 0 h 7"/>
                <a:gd name="T6" fmla="*/ 0 w 7"/>
                <a:gd name="T7" fmla="*/ 0 h 7"/>
                <a:gd name="T8" fmla="*/ 5 w 7"/>
                <a:gd name="T9" fmla="*/ 1 h 7"/>
                <a:gd name="T10" fmla="*/ 7 w 7"/>
                <a:gd name="T11" fmla="*/ 3 h 7"/>
                <a:gd name="T12" fmla="*/ 7 w 7"/>
                <a:gd name="T13" fmla="*/ 4 h 7"/>
                <a:gd name="T14" fmla="*/ 4 w 7"/>
                <a:gd name="T15" fmla="*/ 7 h 7"/>
                <a:gd name="T16" fmla="*/ 4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7"/>
                  </a:moveTo>
                  <a:lnTo>
                    <a:pt x="4" y="7"/>
                  </a:lnTo>
                  <a:lnTo>
                    <a:pt x="0" y="0"/>
                  </a:lnTo>
                  <a:lnTo>
                    <a:pt x="0" y="0"/>
                  </a:lnTo>
                  <a:lnTo>
                    <a:pt x="5" y="1"/>
                  </a:lnTo>
                  <a:lnTo>
                    <a:pt x="7" y="3"/>
                  </a:lnTo>
                  <a:lnTo>
                    <a:pt x="7" y="4"/>
                  </a:lnTo>
                  <a:lnTo>
                    <a:pt x="4" y="7"/>
                  </a:lnTo>
                  <a:lnTo>
                    <a:pt x="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03"/>
            <p:cNvSpPr>
              <a:spLocks/>
            </p:cNvSpPr>
            <p:nvPr/>
          </p:nvSpPr>
          <p:spPr bwMode="auto">
            <a:xfrm>
              <a:off x="1084247" y="2041587"/>
              <a:ext cx="4763" cy="4763"/>
            </a:xfrm>
            <a:custGeom>
              <a:avLst/>
              <a:gdLst>
                <a:gd name="T0" fmla="*/ 10 w 10"/>
                <a:gd name="T1" fmla="*/ 3 h 10"/>
                <a:gd name="T2" fmla="*/ 10 w 10"/>
                <a:gd name="T3" fmla="*/ 3 h 10"/>
                <a:gd name="T4" fmla="*/ 0 w 10"/>
                <a:gd name="T5" fmla="*/ 10 h 10"/>
                <a:gd name="T6" fmla="*/ 0 w 10"/>
                <a:gd name="T7" fmla="*/ 10 h 10"/>
                <a:gd name="T8" fmla="*/ 3 w 10"/>
                <a:gd name="T9" fmla="*/ 3 h 10"/>
                <a:gd name="T10" fmla="*/ 3 w 10"/>
                <a:gd name="T11" fmla="*/ 3 h 10"/>
                <a:gd name="T12" fmla="*/ 7 w 10"/>
                <a:gd name="T13" fmla="*/ 0 h 10"/>
                <a:gd name="T14" fmla="*/ 7 w 10"/>
                <a:gd name="T15" fmla="*/ 0 h 10"/>
                <a:gd name="T16" fmla="*/ 10 w 10"/>
                <a:gd name="T17" fmla="*/ 3 h 10"/>
                <a:gd name="T18" fmla="*/ 10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3"/>
                  </a:moveTo>
                  <a:lnTo>
                    <a:pt x="10" y="3"/>
                  </a:lnTo>
                  <a:lnTo>
                    <a:pt x="0" y="10"/>
                  </a:lnTo>
                  <a:lnTo>
                    <a:pt x="0" y="10"/>
                  </a:lnTo>
                  <a:lnTo>
                    <a:pt x="3" y="3"/>
                  </a:lnTo>
                  <a:lnTo>
                    <a:pt x="3" y="3"/>
                  </a:lnTo>
                  <a:lnTo>
                    <a:pt x="7" y="0"/>
                  </a:lnTo>
                  <a:lnTo>
                    <a:pt x="7" y="0"/>
                  </a:lnTo>
                  <a:lnTo>
                    <a:pt x="10" y="3"/>
                  </a:lnTo>
                  <a:lnTo>
                    <a:pt x="1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04"/>
            <p:cNvSpPr>
              <a:spLocks/>
            </p:cNvSpPr>
            <p:nvPr/>
          </p:nvSpPr>
          <p:spPr bwMode="auto">
            <a:xfrm>
              <a:off x="1241409" y="2287649"/>
              <a:ext cx="4763" cy="1588"/>
            </a:xfrm>
            <a:custGeom>
              <a:avLst/>
              <a:gdLst>
                <a:gd name="T0" fmla="*/ 0 w 7"/>
                <a:gd name="T1" fmla="*/ 0 h 3"/>
                <a:gd name="T2" fmla="*/ 0 w 7"/>
                <a:gd name="T3" fmla="*/ 0 h 3"/>
                <a:gd name="T4" fmla="*/ 7 w 7"/>
                <a:gd name="T5" fmla="*/ 0 h 3"/>
                <a:gd name="T6" fmla="*/ 7 w 7"/>
                <a:gd name="T7" fmla="*/ 0 h 3"/>
                <a:gd name="T8" fmla="*/ 6 w 7"/>
                <a:gd name="T9" fmla="*/ 3 h 3"/>
                <a:gd name="T10" fmla="*/ 6 w 7"/>
                <a:gd name="T11" fmla="*/ 3 h 3"/>
                <a:gd name="T12" fmla="*/ 0 w 7"/>
                <a:gd name="T13" fmla="*/ 1 h 3"/>
                <a:gd name="T14" fmla="*/ 0 w 7"/>
                <a:gd name="T15" fmla="*/ 1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7" y="0"/>
                  </a:lnTo>
                  <a:lnTo>
                    <a:pt x="7" y="0"/>
                  </a:lnTo>
                  <a:lnTo>
                    <a:pt x="6" y="3"/>
                  </a:lnTo>
                  <a:lnTo>
                    <a:pt x="6" y="3"/>
                  </a:lnTo>
                  <a:lnTo>
                    <a:pt x="0" y="1"/>
                  </a:lnTo>
                  <a:lnTo>
                    <a:pt x="0" y="1"/>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05"/>
            <p:cNvSpPr>
              <a:spLocks/>
            </p:cNvSpPr>
            <p:nvPr/>
          </p:nvSpPr>
          <p:spPr bwMode="auto">
            <a:xfrm>
              <a:off x="963597" y="2284474"/>
              <a:ext cx="4763" cy="3175"/>
            </a:xfrm>
            <a:custGeom>
              <a:avLst/>
              <a:gdLst>
                <a:gd name="T0" fmla="*/ 8 w 8"/>
                <a:gd name="T1" fmla="*/ 5 h 6"/>
                <a:gd name="T2" fmla="*/ 8 w 8"/>
                <a:gd name="T3" fmla="*/ 5 h 6"/>
                <a:gd name="T4" fmla="*/ 1 w 8"/>
                <a:gd name="T5" fmla="*/ 6 h 6"/>
                <a:gd name="T6" fmla="*/ 1 w 8"/>
                <a:gd name="T7" fmla="*/ 6 h 6"/>
                <a:gd name="T8" fmla="*/ 0 w 8"/>
                <a:gd name="T9" fmla="*/ 5 h 6"/>
                <a:gd name="T10" fmla="*/ 0 w 8"/>
                <a:gd name="T11" fmla="*/ 5 h 6"/>
                <a:gd name="T12" fmla="*/ 7 w 8"/>
                <a:gd name="T13" fmla="*/ 0 h 6"/>
                <a:gd name="T14" fmla="*/ 7 w 8"/>
                <a:gd name="T15" fmla="*/ 0 h 6"/>
                <a:gd name="T16" fmla="*/ 8 w 8"/>
                <a:gd name="T17" fmla="*/ 5 h 6"/>
                <a:gd name="T18" fmla="*/ 8 w 8"/>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8" y="5"/>
                  </a:moveTo>
                  <a:lnTo>
                    <a:pt x="8" y="5"/>
                  </a:lnTo>
                  <a:lnTo>
                    <a:pt x="1" y="6"/>
                  </a:lnTo>
                  <a:lnTo>
                    <a:pt x="1" y="6"/>
                  </a:lnTo>
                  <a:lnTo>
                    <a:pt x="0" y="5"/>
                  </a:lnTo>
                  <a:lnTo>
                    <a:pt x="0" y="5"/>
                  </a:lnTo>
                  <a:lnTo>
                    <a:pt x="7" y="0"/>
                  </a:lnTo>
                  <a:lnTo>
                    <a:pt x="7" y="0"/>
                  </a:lnTo>
                  <a:lnTo>
                    <a:pt x="8" y="5"/>
                  </a:lnTo>
                  <a:lnTo>
                    <a:pt x="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06"/>
            <p:cNvSpPr>
              <a:spLocks/>
            </p:cNvSpPr>
            <p:nvPr/>
          </p:nvSpPr>
          <p:spPr bwMode="auto">
            <a:xfrm>
              <a:off x="755634" y="2565462"/>
              <a:ext cx="4763" cy="7938"/>
            </a:xfrm>
            <a:custGeom>
              <a:avLst/>
              <a:gdLst>
                <a:gd name="T0" fmla="*/ 7 w 7"/>
                <a:gd name="T1" fmla="*/ 0 h 15"/>
                <a:gd name="T2" fmla="*/ 7 w 7"/>
                <a:gd name="T3" fmla="*/ 0 h 15"/>
                <a:gd name="T4" fmla="*/ 2 w 7"/>
                <a:gd name="T5" fmla="*/ 15 h 15"/>
                <a:gd name="T6" fmla="*/ 2 w 7"/>
                <a:gd name="T7" fmla="*/ 15 h 15"/>
                <a:gd name="T8" fmla="*/ 0 w 7"/>
                <a:gd name="T9" fmla="*/ 11 h 15"/>
                <a:gd name="T10" fmla="*/ 0 w 7"/>
                <a:gd name="T11" fmla="*/ 7 h 15"/>
                <a:gd name="T12" fmla="*/ 2 w 7"/>
                <a:gd name="T13" fmla="*/ 4 h 15"/>
                <a:gd name="T14" fmla="*/ 7 w 7"/>
                <a:gd name="T15" fmla="*/ 0 h 15"/>
                <a:gd name="T16" fmla="*/ 7 w 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7" y="0"/>
                  </a:moveTo>
                  <a:lnTo>
                    <a:pt x="7" y="0"/>
                  </a:lnTo>
                  <a:lnTo>
                    <a:pt x="2" y="15"/>
                  </a:lnTo>
                  <a:lnTo>
                    <a:pt x="2" y="15"/>
                  </a:lnTo>
                  <a:lnTo>
                    <a:pt x="0" y="11"/>
                  </a:lnTo>
                  <a:lnTo>
                    <a:pt x="0" y="7"/>
                  </a:lnTo>
                  <a:lnTo>
                    <a:pt x="2" y="4"/>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07"/>
            <p:cNvSpPr>
              <a:spLocks/>
            </p:cNvSpPr>
            <p:nvPr/>
          </p:nvSpPr>
          <p:spPr bwMode="auto">
            <a:xfrm>
              <a:off x="1050909" y="2097149"/>
              <a:ext cx="3175" cy="1588"/>
            </a:xfrm>
            <a:custGeom>
              <a:avLst/>
              <a:gdLst>
                <a:gd name="T0" fmla="*/ 0 w 7"/>
                <a:gd name="T1" fmla="*/ 2 h 4"/>
                <a:gd name="T2" fmla="*/ 0 w 7"/>
                <a:gd name="T3" fmla="*/ 2 h 4"/>
                <a:gd name="T4" fmla="*/ 4 w 7"/>
                <a:gd name="T5" fmla="*/ 0 h 4"/>
                <a:gd name="T6" fmla="*/ 4 w 7"/>
                <a:gd name="T7" fmla="*/ 0 h 4"/>
                <a:gd name="T8" fmla="*/ 7 w 7"/>
                <a:gd name="T9" fmla="*/ 2 h 4"/>
                <a:gd name="T10" fmla="*/ 7 w 7"/>
                <a:gd name="T11" fmla="*/ 2 h 4"/>
                <a:gd name="T12" fmla="*/ 4 w 7"/>
                <a:gd name="T13" fmla="*/ 4 h 4"/>
                <a:gd name="T14" fmla="*/ 4 w 7"/>
                <a:gd name="T15" fmla="*/ 4 h 4"/>
                <a:gd name="T16" fmla="*/ 0 w 7"/>
                <a:gd name="T17" fmla="*/ 2 h 4"/>
                <a:gd name="T18" fmla="*/ 0 w 7"/>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2"/>
                  </a:moveTo>
                  <a:lnTo>
                    <a:pt x="0" y="2"/>
                  </a:lnTo>
                  <a:lnTo>
                    <a:pt x="4" y="0"/>
                  </a:lnTo>
                  <a:lnTo>
                    <a:pt x="4" y="0"/>
                  </a:lnTo>
                  <a:lnTo>
                    <a:pt x="7" y="2"/>
                  </a:lnTo>
                  <a:lnTo>
                    <a:pt x="7" y="2"/>
                  </a:lnTo>
                  <a:lnTo>
                    <a:pt x="4" y="4"/>
                  </a:lnTo>
                  <a:lnTo>
                    <a:pt x="4"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08"/>
            <p:cNvSpPr>
              <a:spLocks/>
            </p:cNvSpPr>
            <p:nvPr/>
          </p:nvSpPr>
          <p:spPr bwMode="auto">
            <a:xfrm>
              <a:off x="1095359" y="2500374"/>
              <a:ext cx="3175" cy="3175"/>
            </a:xfrm>
            <a:custGeom>
              <a:avLst/>
              <a:gdLst>
                <a:gd name="T0" fmla="*/ 0 w 7"/>
                <a:gd name="T1" fmla="*/ 5 h 6"/>
                <a:gd name="T2" fmla="*/ 0 w 7"/>
                <a:gd name="T3" fmla="*/ 5 h 6"/>
                <a:gd name="T4" fmla="*/ 6 w 7"/>
                <a:gd name="T5" fmla="*/ 0 h 6"/>
                <a:gd name="T6" fmla="*/ 6 w 7"/>
                <a:gd name="T7" fmla="*/ 0 h 6"/>
                <a:gd name="T8" fmla="*/ 7 w 7"/>
                <a:gd name="T9" fmla="*/ 2 h 6"/>
                <a:gd name="T10" fmla="*/ 7 w 7"/>
                <a:gd name="T11" fmla="*/ 2 h 6"/>
                <a:gd name="T12" fmla="*/ 2 w 7"/>
                <a:gd name="T13" fmla="*/ 6 h 6"/>
                <a:gd name="T14" fmla="*/ 2 w 7"/>
                <a:gd name="T15" fmla="*/ 6 h 6"/>
                <a:gd name="T16" fmla="*/ 0 w 7"/>
                <a:gd name="T17" fmla="*/ 5 h 6"/>
                <a:gd name="T18" fmla="*/ 0 w 7"/>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5"/>
                  </a:moveTo>
                  <a:lnTo>
                    <a:pt x="0" y="5"/>
                  </a:lnTo>
                  <a:lnTo>
                    <a:pt x="6" y="0"/>
                  </a:lnTo>
                  <a:lnTo>
                    <a:pt x="6" y="0"/>
                  </a:lnTo>
                  <a:lnTo>
                    <a:pt x="7" y="2"/>
                  </a:lnTo>
                  <a:lnTo>
                    <a:pt x="7" y="2"/>
                  </a:lnTo>
                  <a:lnTo>
                    <a:pt x="2" y="6"/>
                  </a:lnTo>
                  <a:lnTo>
                    <a:pt x="2"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575650">
            <a:off x="4195872" y="2227405"/>
            <a:ext cx="3806756" cy="1681791"/>
            <a:chOff x="-47641" y="1960624"/>
            <a:chExt cx="1293813" cy="628650"/>
          </a:xfrm>
        </p:grpSpPr>
        <p:sp>
          <p:nvSpPr>
            <p:cNvPr id="111" name="Freeform 902"/>
            <p:cNvSpPr>
              <a:spLocks noEditPoints="1"/>
            </p:cNvSpPr>
            <p:nvPr/>
          </p:nvSpPr>
          <p:spPr bwMode="auto">
            <a:xfrm>
              <a:off x="-47641" y="1960624"/>
              <a:ext cx="1201738" cy="622300"/>
            </a:xfrm>
            <a:custGeom>
              <a:avLst/>
              <a:gdLst>
                <a:gd name="T0" fmla="*/ 1909 w 2272"/>
                <a:gd name="T1" fmla="*/ 492 h 1176"/>
                <a:gd name="T2" fmla="*/ 1774 w 2272"/>
                <a:gd name="T3" fmla="*/ 610 h 1176"/>
                <a:gd name="T4" fmla="*/ 1509 w 2272"/>
                <a:gd name="T5" fmla="*/ 629 h 1176"/>
                <a:gd name="T6" fmla="*/ 1837 w 2272"/>
                <a:gd name="T7" fmla="*/ 769 h 1176"/>
                <a:gd name="T8" fmla="*/ 1422 w 2272"/>
                <a:gd name="T9" fmla="*/ 972 h 1176"/>
                <a:gd name="T10" fmla="*/ 1852 w 2272"/>
                <a:gd name="T11" fmla="*/ 1097 h 1176"/>
                <a:gd name="T12" fmla="*/ 1610 w 2272"/>
                <a:gd name="T13" fmla="*/ 1162 h 1176"/>
                <a:gd name="T14" fmla="*/ 233 w 2272"/>
                <a:gd name="T15" fmla="*/ 1017 h 1176"/>
                <a:gd name="T16" fmla="*/ 95 w 2272"/>
                <a:gd name="T17" fmla="*/ 359 h 1176"/>
                <a:gd name="T18" fmla="*/ 1249 w 2272"/>
                <a:gd name="T19" fmla="*/ 25 h 1176"/>
                <a:gd name="T20" fmla="*/ 2088 w 2272"/>
                <a:gd name="T21" fmla="*/ 154 h 1176"/>
                <a:gd name="T22" fmla="*/ 1875 w 2272"/>
                <a:gd name="T23" fmla="*/ 273 h 1176"/>
                <a:gd name="T24" fmla="*/ 901 w 2272"/>
                <a:gd name="T25" fmla="*/ 110 h 1176"/>
                <a:gd name="T26" fmla="*/ 1559 w 2272"/>
                <a:gd name="T27" fmla="*/ 878 h 1176"/>
                <a:gd name="T28" fmla="*/ 269 w 2272"/>
                <a:gd name="T29" fmla="*/ 449 h 1176"/>
                <a:gd name="T30" fmla="*/ 372 w 2272"/>
                <a:gd name="T31" fmla="*/ 564 h 1176"/>
                <a:gd name="T32" fmla="*/ 1070 w 2272"/>
                <a:gd name="T33" fmla="*/ 957 h 1176"/>
                <a:gd name="T34" fmla="*/ 1807 w 2272"/>
                <a:gd name="T35" fmla="*/ 410 h 1176"/>
                <a:gd name="T36" fmla="*/ 1908 w 2272"/>
                <a:gd name="T37" fmla="*/ 99 h 1176"/>
                <a:gd name="T38" fmla="*/ 1789 w 2272"/>
                <a:gd name="T39" fmla="*/ 104 h 1176"/>
                <a:gd name="T40" fmla="*/ 1969 w 2272"/>
                <a:gd name="T41" fmla="*/ 1143 h 1176"/>
                <a:gd name="T42" fmla="*/ 1405 w 2272"/>
                <a:gd name="T43" fmla="*/ 797 h 1176"/>
                <a:gd name="T44" fmla="*/ 1488 w 2272"/>
                <a:gd name="T45" fmla="*/ 898 h 1176"/>
                <a:gd name="T46" fmla="*/ 583 w 2272"/>
                <a:gd name="T47" fmla="*/ 910 h 1176"/>
                <a:gd name="T48" fmla="*/ 544 w 2272"/>
                <a:gd name="T49" fmla="*/ 884 h 1176"/>
                <a:gd name="T50" fmla="*/ 1754 w 2272"/>
                <a:gd name="T51" fmla="*/ 821 h 1176"/>
                <a:gd name="T52" fmla="*/ 350 w 2272"/>
                <a:gd name="T53" fmla="*/ 304 h 1176"/>
                <a:gd name="T54" fmla="*/ 1242 w 2272"/>
                <a:gd name="T55" fmla="*/ 556 h 1176"/>
                <a:gd name="T56" fmla="*/ 1110 w 2272"/>
                <a:gd name="T57" fmla="*/ 557 h 1176"/>
                <a:gd name="T58" fmla="*/ 936 w 2272"/>
                <a:gd name="T59" fmla="*/ 785 h 1176"/>
                <a:gd name="T60" fmla="*/ 735 w 2272"/>
                <a:gd name="T61" fmla="*/ 443 h 1176"/>
                <a:gd name="T62" fmla="*/ 1012 w 2272"/>
                <a:gd name="T63" fmla="*/ 187 h 1176"/>
                <a:gd name="T64" fmla="*/ 580 w 2272"/>
                <a:gd name="T65" fmla="*/ 963 h 1176"/>
                <a:gd name="T66" fmla="*/ 1051 w 2272"/>
                <a:gd name="T67" fmla="*/ 975 h 1176"/>
                <a:gd name="T68" fmla="*/ 766 w 2272"/>
                <a:gd name="T69" fmla="*/ 1021 h 1176"/>
                <a:gd name="T70" fmla="*/ 1481 w 2272"/>
                <a:gd name="T71" fmla="*/ 196 h 1176"/>
                <a:gd name="T72" fmla="*/ 885 w 2272"/>
                <a:gd name="T73" fmla="*/ 115 h 1176"/>
                <a:gd name="T74" fmla="*/ 346 w 2272"/>
                <a:gd name="T75" fmla="*/ 679 h 1176"/>
                <a:gd name="T76" fmla="*/ 494 w 2272"/>
                <a:gd name="T77" fmla="*/ 106 h 1176"/>
                <a:gd name="T78" fmla="*/ 1487 w 2272"/>
                <a:gd name="T79" fmla="*/ 244 h 1176"/>
                <a:gd name="T80" fmla="*/ 1743 w 2272"/>
                <a:gd name="T81" fmla="*/ 675 h 1176"/>
                <a:gd name="T82" fmla="*/ 1234 w 2272"/>
                <a:gd name="T83" fmla="*/ 471 h 1176"/>
                <a:gd name="T84" fmla="*/ 349 w 2272"/>
                <a:gd name="T85" fmla="*/ 736 h 1176"/>
                <a:gd name="T86" fmla="*/ 83 w 2272"/>
                <a:gd name="T87" fmla="*/ 118 h 1176"/>
                <a:gd name="T88" fmla="*/ 1310 w 2272"/>
                <a:gd name="T89" fmla="*/ 1051 h 1176"/>
                <a:gd name="T90" fmla="*/ 469 w 2272"/>
                <a:gd name="T91" fmla="*/ 905 h 1176"/>
                <a:gd name="T92" fmla="*/ 256 w 2272"/>
                <a:gd name="T93" fmla="*/ 1013 h 1176"/>
                <a:gd name="T94" fmla="*/ 1058 w 2272"/>
                <a:gd name="T95" fmla="*/ 266 h 1176"/>
                <a:gd name="T96" fmla="*/ 1029 w 2272"/>
                <a:gd name="T97" fmla="*/ 633 h 1176"/>
                <a:gd name="T98" fmla="*/ 732 w 2272"/>
                <a:gd name="T99" fmla="*/ 815 h 1176"/>
                <a:gd name="T100" fmla="*/ 1065 w 2272"/>
                <a:gd name="T101" fmla="*/ 767 h 1176"/>
                <a:gd name="T102" fmla="*/ 612 w 2272"/>
                <a:gd name="T103" fmla="*/ 665 h 1176"/>
                <a:gd name="T104" fmla="*/ 1170 w 2272"/>
                <a:gd name="T105" fmla="*/ 95 h 1176"/>
                <a:gd name="T106" fmla="*/ 953 w 2272"/>
                <a:gd name="T107" fmla="*/ 720 h 1176"/>
                <a:gd name="T108" fmla="*/ 962 w 2272"/>
                <a:gd name="T109" fmla="*/ 250 h 1176"/>
                <a:gd name="T110" fmla="*/ 864 w 2272"/>
                <a:gd name="T111" fmla="*/ 218 h 1176"/>
                <a:gd name="T112" fmla="*/ 252 w 2272"/>
                <a:gd name="T113" fmla="*/ 551 h 1176"/>
                <a:gd name="T114" fmla="*/ 892 w 2272"/>
                <a:gd name="T115" fmla="*/ 1068 h 1176"/>
                <a:gd name="T116" fmla="*/ 1228 w 2272"/>
                <a:gd name="T117" fmla="*/ 694 h 1176"/>
                <a:gd name="T118" fmla="*/ 971 w 2272"/>
                <a:gd name="T119" fmla="*/ 880 h 1176"/>
                <a:gd name="T120" fmla="*/ 930 w 2272"/>
                <a:gd name="T121" fmla="*/ 86 h 1176"/>
                <a:gd name="T122" fmla="*/ 1152 w 2272"/>
                <a:gd name="T123" fmla="*/ 308 h 1176"/>
                <a:gd name="T124" fmla="*/ 1288 w 2272"/>
                <a:gd name="T125" fmla="*/ 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2" h="1176">
                  <a:moveTo>
                    <a:pt x="2017" y="323"/>
                  </a:moveTo>
                  <a:lnTo>
                    <a:pt x="2017" y="323"/>
                  </a:lnTo>
                  <a:lnTo>
                    <a:pt x="2017" y="348"/>
                  </a:lnTo>
                  <a:lnTo>
                    <a:pt x="2017" y="348"/>
                  </a:lnTo>
                  <a:lnTo>
                    <a:pt x="1996" y="348"/>
                  </a:lnTo>
                  <a:lnTo>
                    <a:pt x="1996" y="348"/>
                  </a:lnTo>
                  <a:lnTo>
                    <a:pt x="1996" y="356"/>
                  </a:lnTo>
                  <a:lnTo>
                    <a:pt x="1996" y="356"/>
                  </a:lnTo>
                  <a:lnTo>
                    <a:pt x="1995" y="356"/>
                  </a:lnTo>
                  <a:lnTo>
                    <a:pt x="1995" y="356"/>
                  </a:lnTo>
                  <a:lnTo>
                    <a:pt x="1994" y="351"/>
                  </a:lnTo>
                  <a:lnTo>
                    <a:pt x="1994" y="351"/>
                  </a:lnTo>
                  <a:lnTo>
                    <a:pt x="1983" y="351"/>
                  </a:lnTo>
                  <a:lnTo>
                    <a:pt x="1980" y="352"/>
                  </a:lnTo>
                  <a:lnTo>
                    <a:pt x="1978" y="353"/>
                  </a:lnTo>
                  <a:lnTo>
                    <a:pt x="1977" y="355"/>
                  </a:lnTo>
                  <a:lnTo>
                    <a:pt x="1976" y="359"/>
                  </a:lnTo>
                  <a:lnTo>
                    <a:pt x="1976" y="359"/>
                  </a:lnTo>
                  <a:lnTo>
                    <a:pt x="1954" y="365"/>
                  </a:lnTo>
                  <a:lnTo>
                    <a:pt x="1954" y="365"/>
                  </a:lnTo>
                  <a:lnTo>
                    <a:pt x="1948" y="365"/>
                  </a:lnTo>
                  <a:lnTo>
                    <a:pt x="1945" y="366"/>
                  </a:lnTo>
                  <a:lnTo>
                    <a:pt x="1944" y="369"/>
                  </a:lnTo>
                  <a:lnTo>
                    <a:pt x="1944" y="369"/>
                  </a:lnTo>
                  <a:lnTo>
                    <a:pt x="1954" y="376"/>
                  </a:lnTo>
                  <a:lnTo>
                    <a:pt x="1954" y="376"/>
                  </a:lnTo>
                  <a:lnTo>
                    <a:pt x="1955" y="380"/>
                  </a:lnTo>
                  <a:lnTo>
                    <a:pt x="1956" y="384"/>
                  </a:lnTo>
                  <a:lnTo>
                    <a:pt x="1956" y="384"/>
                  </a:lnTo>
                  <a:lnTo>
                    <a:pt x="1958" y="385"/>
                  </a:lnTo>
                  <a:lnTo>
                    <a:pt x="1960" y="385"/>
                  </a:lnTo>
                  <a:lnTo>
                    <a:pt x="1966" y="383"/>
                  </a:lnTo>
                  <a:lnTo>
                    <a:pt x="1966" y="383"/>
                  </a:lnTo>
                  <a:lnTo>
                    <a:pt x="1973" y="381"/>
                  </a:lnTo>
                  <a:lnTo>
                    <a:pt x="1983" y="381"/>
                  </a:lnTo>
                  <a:lnTo>
                    <a:pt x="1983" y="381"/>
                  </a:lnTo>
                  <a:lnTo>
                    <a:pt x="1995" y="370"/>
                  </a:lnTo>
                  <a:lnTo>
                    <a:pt x="1995" y="370"/>
                  </a:lnTo>
                  <a:lnTo>
                    <a:pt x="1998" y="374"/>
                  </a:lnTo>
                  <a:lnTo>
                    <a:pt x="2001" y="377"/>
                  </a:lnTo>
                  <a:lnTo>
                    <a:pt x="2001" y="380"/>
                  </a:lnTo>
                  <a:lnTo>
                    <a:pt x="2001" y="383"/>
                  </a:lnTo>
                  <a:lnTo>
                    <a:pt x="1999" y="389"/>
                  </a:lnTo>
                  <a:lnTo>
                    <a:pt x="1998" y="395"/>
                  </a:lnTo>
                  <a:lnTo>
                    <a:pt x="1998" y="395"/>
                  </a:lnTo>
                  <a:lnTo>
                    <a:pt x="1976" y="394"/>
                  </a:lnTo>
                  <a:lnTo>
                    <a:pt x="1954" y="391"/>
                  </a:lnTo>
                  <a:lnTo>
                    <a:pt x="1954" y="391"/>
                  </a:lnTo>
                  <a:lnTo>
                    <a:pt x="1941" y="391"/>
                  </a:lnTo>
                  <a:lnTo>
                    <a:pt x="1936" y="392"/>
                  </a:lnTo>
                  <a:lnTo>
                    <a:pt x="1930" y="395"/>
                  </a:lnTo>
                  <a:lnTo>
                    <a:pt x="1930" y="395"/>
                  </a:lnTo>
                  <a:lnTo>
                    <a:pt x="1927" y="396"/>
                  </a:lnTo>
                  <a:lnTo>
                    <a:pt x="1924" y="396"/>
                  </a:lnTo>
                  <a:lnTo>
                    <a:pt x="1924" y="396"/>
                  </a:lnTo>
                  <a:lnTo>
                    <a:pt x="1920" y="395"/>
                  </a:lnTo>
                  <a:lnTo>
                    <a:pt x="1916" y="394"/>
                  </a:lnTo>
                  <a:lnTo>
                    <a:pt x="1906" y="395"/>
                  </a:lnTo>
                  <a:lnTo>
                    <a:pt x="1897" y="396"/>
                  </a:lnTo>
                  <a:lnTo>
                    <a:pt x="1888" y="396"/>
                  </a:lnTo>
                  <a:lnTo>
                    <a:pt x="1888" y="396"/>
                  </a:lnTo>
                  <a:lnTo>
                    <a:pt x="1884" y="396"/>
                  </a:lnTo>
                  <a:lnTo>
                    <a:pt x="1882" y="398"/>
                  </a:lnTo>
                  <a:lnTo>
                    <a:pt x="1882" y="402"/>
                  </a:lnTo>
                  <a:lnTo>
                    <a:pt x="1884" y="407"/>
                  </a:lnTo>
                  <a:lnTo>
                    <a:pt x="1884" y="407"/>
                  </a:lnTo>
                  <a:lnTo>
                    <a:pt x="1862" y="409"/>
                  </a:lnTo>
                  <a:lnTo>
                    <a:pt x="1862" y="409"/>
                  </a:lnTo>
                  <a:lnTo>
                    <a:pt x="1854" y="410"/>
                  </a:lnTo>
                  <a:lnTo>
                    <a:pt x="1850" y="412"/>
                  </a:lnTo>
                  <a:lnTo>
                    <a:pt x="1847" y="417"/>
                  </a:lnTo>
                  <a:lnTo>
                    <a:pt x="1846" y="425"/>
                  </a:lnTo>
                  <a:lnTo>
                    <a:pt x="1846" y="425"/>
                  </a:lnTo>
                  <a:lnTo>
                    <a:pt x="1861" y="424"/>
                  </a:lnTo>
                  <a:lnTo>
                    <a:pt x="1861" y="424"/>
                  </a:lnTo>
                  <a:lnTo>
                    <a:pt x="1859" y="428"/>
                  </a:lnTo>
                  <a:lnTo>
                    <a:pt x="1857" y="431"/>
                  </a:lnTo>
                  <a:lnTo>
                    <a:pt x="1854" y="432"/>
                  </a:lnTo>
                  <a:lnTo>
                    <a:pt x="1850" y="434"/>
                  </a:lnTo>
                  <a:lnTo>
                    <a:pt x="1846" y="434"/>
                  </a:lnTo>
                  <a:lnTo>
                    <a:pt x="1840" y="432"/>
                  </a:lnTo>
                  <a:lnTo>
                    <a:pt x="1828" y="427"/>
                  </a:lnTo>
                  <a:lnTo>
                    <a:pt x="1828" y="427"/>
                  </a:lnTo>
                  <a:lnTo>
                    <a:pt x="1830" y="417"/>
                  </a:lnTo>
                  <a:lnTo>
                    <a:pt x="1830" y="417"/>
                  </a:lnTo>
                  <a:lnTo>
                    <a:pt x="1805" y="425"/>
                  </a:lnTo>
                  <a:lnTo>
                    <a:pt x="1805" y="425"/>
                  </a:lnTo>
                  <a:lnTo>
                    <a:pt x="1803" y="438"/>
                  </a:lnTo>
                  <a:lnTo>
                    <a:pt x="1803" y="438"/>
                  </a:lnTo>
                  <a:lnTo>
                    <a:pt x="1807" y="439"/>
                  </a:lnTo>
                  <a:lnTo>
                    <a:pt x="1811" y="441"/>
                  </a:lnTo>
                  <a:lnTo>
                    <a:pt x="1821" y="442"/>
                  </a:lnTo>
                  <a:lnTo>
                    <a:pt x="1826" y="443"/>
                  </a:lnTo>
                  <a:lnTo>
                    <a:pt x="1830" y="446"/>
                  </a:lnTo>
                  <a:lnTo>
                    <a:pt x="1833" y="449"/>
                  </a:lnTo>
                  <a:lnTo>
                    <a:pt x="1836" y="453"/>
                  </a:lnTo>
                  <a:lnTo>
                    <a:pt x="1836" y="453"/>
                  </a:lnTo>
                  <a:lnTo>
                    <a:pt x="1844" y="449"/>
                  </a:lnTo>
                  <a:lnTo>
                    <a:pt x="1848" y="448"/>
                  </a:lnTo>
                  <a:lnTo>
                    <a:pt x="1852" y="448"/>
                  </a:lnTo>
                  <a:lnTo>
                    <a:pt x="1852" y="448"/>
                  </a:lnTo>
                  <a:lnTo>
                    <a:pt x="1879" y="448"/>
                  </a:lnTo>
                  <a:lnTo>
                    <a:pt x="1904" y="448"/>
                  </a:lnTo>
                  <a:lnTo>
                    <a:pt x="1904" y="448"/>
                  </a:lnTo>
                  <a:lnTo>
                    <a:pt x="1913" y="449"/>
                  </a:lnTo>
                  <a:lnTo>
                    <a:pt x="1923" y="453"/>
                  </a:lnTo>
                  <a:lnTo>
                    <a:pt x="1923" y="453"/>
                  </a:lnTo>
                  <a:lnTo>
                    <a:pt x="1927" y="456"/>
                  </a:lnTo>
                  <a:lnTo>
                    <a:pt x="1931" y="456"/>
                  </a:lnTo>
                  <a:lnTo>
                    <a:pt x="1936" y="456"/>
                  </a:lnTo>
                  <a:lnTo>
                    <a:pt x="1940" y="456"/>
                  </a:lnTo>
                  <a:lnTo>
                    <a:pt x="1940" y="456"/>
                  </a:lnTo>
                  <a:lnTo>
                    <a:pt x="1947" y="453"/>
                  </a:lnTo>
                  <a:lnTo>
                    <a:pt x="1951" y="455"/>
                  </a:lnTo>
                  <a:lnTo>
                    <a:pt x="1955" y="456"/>
                  </a:lnTo>
                  <a:lnTo>
                    <a:pt x="1955" y="456"/>
                  </a:lnTo>
                  <a:lnTo>
                    <a:pt x="1958" y="456"/>
                  </a:lnTo>
                  <a:lnTo>
                    <a:pt x="1963" y="455"/>
                  </a:lnTo>
                  <a:lnTo>
                    <a:pt x="1963" y="455"/>
                  </a:lnTo>
                  <a:lnTo>
                    <a:pt x="1965" y="470"/>
                  </a:lnTo>
                  <a:lnTo>
                    <a:pt x="1965" y="470"/>
                  </a:lnTo>
                  <a:lnTo>
                    <a:pt x="1972" y="468"/>
                  </a:lnTo>
                  <a:lnTo>
                    <a:pt x="1978" y="467"/>
                  </a:lnTo>
                  <a:lnTo>
                    <a:pt x="1981" y="466"/>
                  </a:lnTo>
                  <a:lnTo>
                    <a:pt x="1983" y="464"/>
                  </a:lnTo>
                  <a:lnTo>
                    <a:pt x="1985" y="463"/>
                  </a:lnTo>
                  <a:lnTo>
                    <a:pt x="1985" y="459"/>
                  </a:lnTo>
                  <a:lnTo>
                    <a:pt x="1985" y="459"/>
                  </a:lnTo>
                  <a:lnTo>
                    <a:pt x="1990" y="459"/>
                  </a:lnTo>
                  <a:lnTo>
                    <a:pt x="1991" y="460"/>
                  </a:lnTo>
                  <a:lnTo>
                    <a:pt x="1992" y="461"/>
                  </a:lnTo>
                  <a:lnTo>
                    <a:pt x="1992" y="464"/>
                  </a:lnTo>
                  <a:lnTo>
                    <a:pt x="1991" y="467"/>
                  </a:lnTo>
                  <a:lnTo>
                    <a:pt x="1991" y="471"/>
                  </a:lnTo>
                  <a:lnTo>
                    <a:pt x="1991" y="471"/>
                  </a:lnTo>
                  <a:lnTo>
                    <a:pt x="1994" y="473"/>
                  </a:lnTo>
                  <a:lnTo>
                    <a:pt x="1996" y="471"/>
                  </a:lnTo>
                  <a:lnTo>
                    <a:pt x="2002" y="468"/>
                  </a:lnTo>
                  <a:lnTo>
                    <a:pt x="2002" y="468"/>
                  </a:lnTo>
                  <a:lnTo>
                    <a:pt x="2013" y="464"/>
                  </a:lnTo>
                  <a:lnTo>
                    <a:pt x="2024" y="461"/>
                  </a:lnTo>
                  <a:lnTo>
                    <a:pt x="2037" y="460"/>
                  </a:lnTo>
                  <a:lnTo>
                    <a:pt x="2049" y="460"/>
                  </a:lnTo>
                  <a:lnTo>
                    <a:pt x="2049" y="460"/>
                  </a:lnTo>
                  <a:lnTo>
                    <a:pt x="2056" y="461"/>
                  </a:lnTo>
                  <a:lnTo>
                    <a:pt x="2060" y="463"/>
                  </a:lnTo>
                  <a:lnTo>
                    <a:pt x="2066" y="463"/>
                  </a:lnTo>
                  <a:lnTo>
                    <a:pt x="2066" y="463"/>
                  </a:lnTo>
                  <a:lnTo>
                    <a:pt x="2074" y="464"/>
                  </a:lnTo>
                  <a:lnTo>
                    <a:pt x="2078" y="464"/>
                  </a:lnTo>
                  <a:lnTo>
                    <a:pt x="2082" y="463"/>
                  </a:lnTo>
                  <a:lnTo>
                    <a:pt x="2082" y="463"/>
                  </a:lnTo>
                  <a:lnTo>
                    <a:pt x="2086" y="463"/>
                  </a:lnTo>
                  <a:lnTo>
                    <a:pt x="2089" y="466"/>
                  </a:lnTo>
                  <a:lnTo>
                    <a:pt x="2092" y="468"/>
                  </a:lnTo>
                  <a:lnTo>
                    <a:pt x="2096" y="473"/>
                  </a:lnTo>
                  <a:lnTo>
                    <a:pt x="2096" y="473"/>
                  </a:lnTo>
                  <a:lnTo>
                    <a:pt x="2107" y="461"/>
                  </a:lnTo>
                  <a:lnTo>
                    <a:pt x="2107" y="461"/>
                  </a:lnTo>
                  <a:lnTo>
                    <a:pt x="2121" y="463"/>
                  </a:lnTo>
                  <a:lnTo>
                    <a:pt x="2127" y="466"/>
                  </a:lnTo>
                  <a:lnTo>
                    <a:pt x="2129" y="468"/>
                  </a:lnTo>
                  <a:lnTo>
                    <a:pt x="2132" y="471"/>
                  </a:lnTo>
                  <a:lnTo>
                    <a:pt x="2132" y="471"/>
                  </a:lnTo>
                  <a:lnTo>
                    <a:pt x="2138" y="467"/>
                  </a:lnTo>
                  <a:lnTo>
                    <a:pt x="2138" y="467"/>
                  </a:lnTo>
                  <a:lnTo>
                    <a:pt x="2142" y="468"/>
                  </a:lnTo>
                  <a:lnTo>
                    <a:pt x="2142" y="468"/>
                  </a:lnTo>
                  <a:lnTo>
                    <a:pt x="2129" y="478"/>
                  </a:lnTo>
                  <a:lnTo>
                    <a:pt x="2129" y="478"/>
                  </a:lnTo>
                  <a:lnTo>
                    <a:pt x="2124" y="474"/>
                  </a:lnTo>
                  <a:lnTo>
                    <a:pt x="2118" y="471"/>
                  </a:lnTo>
                  <a:lnTo>
                    <a:pt x="2111" y="471"/>
                  </a:lnTo>
                  <a:lnTo>
                    <a:pt x="2104" y="473"/>
                  </a:lnTo>
                  <a:lnTo>
                    <a:pt x="2104" y="473"/>
                  </a:lnTo>
                  <a:lnTo>
                    <a:pt x="2107" y="489"/>
                  </a:lnTo>
                  <a:lnTo>
                    <a:pt x="2107" y="489"/>
                  </a:lnTo>
                  <a:lnTo>
                    <a:pt x="2109" y="492"/>
                  </a:lnTo>
                  <a:lnTo>
                    <a:pt x="2109" y="495"/>
                  </a:lnTo>
                  <a:lnTo>
                    <a:pt x="2109" y="495"/>
                  </a:lnTo>
                  <a:lnTo>
                    <a:pt x="2109" y="502"/>
                  </a:lnTo>
                  <a:lnTo>
                    <a:pt x="2109" y="504"/>
                  </a:lnTo>
                  <a:lnTo>
                    <a:pt x="2109" y="506"/>
                  </a:lnTo>
                  <a:lnTo>
                    <a:pt x="2113" y="507"/>
                  </a:lnTo>
                  <a:lnTo>
                    <a:pt x="2122" y="506"/>
                  </a:lnTo>
                  <a:lnTo>
                    <a:pt x="2122" y="506"/>
                  </a:lnTo>
                  <a:lnTo>
                    <a:pt x="2125" y="492"/>
                  </a:lnTo>
                  <a:lnTo>
                    <a:pt x="2125" y="492"/>
                  </a:lnTo>
                  <a:lnTo>
                    <a:pt x="2132" y="496"/>
                  </a:lnTo>
                  <a:lnTo>
                    <a:pt x="2136" y="499"/>
                  </a:lnTo>
                  <a:lnTo>
                    <a:pt x="2136" y="499"/>
                  </a:lnTo>
                  <a:lnTo>
                    <a:pt x="2142" y="499"/>
                  </a:lnTo>
                  <a:lnTo>
                    <a:pt x="2149" y="499"/>
                  </a:lnTo>
                  <a:lnTo>
                    <a:pt x="2149" y="499"/>
                  </a:lnTo>
                  <a:lnTo>
                    <a:pt x="2152" y="503"/>
                  </a:lnTo>
                  <a:lnTo>
                    <a:pt x="2154" y="509"/>
                  </a:lnTo>
                  <a:lnTo>
                    <a:pt x="2154" y="509"/>
                  </a:lnTo>
                  <a:lnTo>
                    <a:pt x="2154" y="511"/>
                  </a:lnTo>
                  <a:lnTo>
                    <a:pt x="2152" y="513"/>
                  </a:lnTo>
                  <a:lnTo>
                    <a:pt x="2147" y="517"/>
                  </a:lnTo>
                  <a:lnTo>
                    <a:pt x="2147" y="517"/>
                  </a:lnTo>
                  <a:lnTo>
                    <a:pt x="2145" y="520"/>
                  </a:lnTo>
                  <a:lnTo>
                    <a:pt x="2143" y="524"/>
                  </a:lnTo>
                  <a:lnTo>
                    <a:pt x="2143" y="524"/>
                  </a:lnTo>
                  <a:lnTo>
                    <a:pt x="2131" y="521"/>
                  </a:lnTo>
                  <a:lnTo>
                    <a:pt x="2131" y="521"/>
                  </a:lnTo>
                  <a:lnTo>
                    <a:pt x="2128" y="520"/>
                  </a:lnTo>
                  <a:lnTo>
                    <a:pt x="2125" y="520"/>
                  </a:lnTo>
                  <a:lnTo>
                    <a:pt x="2125" y="520"/>
                  </a:lnTo>
                  <a:lnTo>
                    <a:pt x="2122" y="522"/>
                  </a:lnTo>
                  <a:lnTo>
                    <a:pt x="2118" y="522"/>
                  </a:lnTo>
                  <a:lnTo>
                    <a:pt x="2111" y="522"/>
                  </a:lnTo>
                  <a:lnTo>
                    <a:pt x="2106" y="520"/>
                  </a:lnTo>
                  <a:lnTo>
                    <a:pt x="2098" y="520"/>
                  </a:lnTo>
                  <a:lnTo>
                    <a:pt x="2098" y="520"/>
                  </a:lnTo>
                  <a:lnTo>
                    <a:pt x="2099" y="515"/>
                  </a:lnTo>
                  <a:lnTo>
                    <a:pt x="2100" y="513"/>
                  </a:lnTo>
                  <a:lnTo>
                    <a:pt x="2099" y="511"/>
                  </a:lnTo>
                  <a:lnTo>
                    <a:pt x="2098" y="509"/>
                  </a:lnTo>
                  <a:lnTo>
                    <a:pt x="2093" y="504"/>
                  </a:lnTo>
                  <a:lnTo>
                    <a:pt x="2089" y="500"/>
                  </a:lnTo>
                  <a:lnTo>
                    <a:pt x="2089" y="500"/>
                  </a:lnTo>
                  <a:lnTo>
                    <a:pt x="2088" y="499"/>
                  </a:lnTo>
                  <a:lnTo>
                    <a:pt x="2085" y="499"/>
                  </a:lnTo>
                  <a:lnTo>
                    <a:pt x="2085" y="499"/>
                  </a:lnTo>
                  <a:lnTo>
                    <a:pt x="2082" y="502"/>
                  </a:lnTo>
                  <a:lnTo>
                    <a:pt x="2081" y="504"/>
                  </a:lnTo>
                  <a:lnTo>
                    <a:pt x="2081" y="504"/>
                  </a:lnTo>
                  <a:lnTo>
                    <a:pt x="2084" y="511"/>
                  </a:lnTo>
                  <a:lnTo>
                    <a:pt x="2086" y="518"/>
                  </a:lnTo>
                  <a:lnTo>
                    <a:pt x="2086" y="518"/>
                  </a:lnTo>
                  <a:lnTo>
                    <a:pt x="2075" y="525"/>
                  </a:lnTo>
                  <a:lnTo>
                    <a:pt x="2075" y="525"/>
                  </a:lnTo>
                  <a:lnTo>
                    <a:pt x="2074" y="528"/>
                  </a:lnTo>
                  <a:lnTo>
                    <a:pt x="2073" y="529"/>
                  </a:lnTo>
                  <a:lnTo>
                    <a:pt x="2074" y="532"/>
                  </a:lnTo>
                  <a:lnTo>
                    <a:pt x="2077" y="533"/>
                  </a:lnTo>
                  <a:lnTo>
                    <a:pt x="2077" y="533"/>
                  </a:lnTo>
                  <a:lnTo>
                    <a:pt x="2081" y="535"/>
                  </a:lnTo>
                  <a:lnTo>
                    <a:pt x="2085" y="535"/>
                  </a:lnTo>
                  <a:lnTo>
                    <a:pt x="2091" y="533"/>
                  </a:lnTo>
                  <a:lnTo>
                    <a:pt x="2095" y="532"/>
                  </a:lnTo>
                  <a:lnTo>
                    <a:pt x="2095" y="532"/>
                  </a:lnTo>
                  <a:lnTo>
                    <a:pt x="2102" y="542"/>
                  </a:lnTo>
                  <a:lnTo>
                    <a:pt x="2102" y="542"/>
                  </a:lnTo>
                  <a:lnTo>
                    <a:pt x="2099" y="546"/>
                  </a:lnTo>
                  <a:lnTo>
                    <a:pt x="2095" y="549"/>
                  </a:lnTo>
                  <a:lnTo>
                    <a:pt x="2092" y="550"/>
                  </a:lnTo>
                  <a:lnTo>
                    <a:pt x="2088" y="550"/>
                  </a:lnTo>
                  <a:lnTo>
                    <a:pt x="2080" y="549"/>
                  </a:lnTo>
                  <a:lnTo>
                    <a:pt x="2070" y="549"/>
                  </a:lnTo>
                  <a:lnTo>
                    <a:pt x="2070" y="549"/>
                  </a:lnTo>
                  <a:lnTo>
                    <a:pt x="2070" y="538"/>
                  </a:lnTo>
                  <a:lnTo>
                    <a:pt x="2070" y="538"/>
                  </a:lnTo>
                  <a:lnTo>
                    <a:pt x="2066" y="536"/>
                  </a:lnTo>
                  <a:lnTo>
                    <a:pt x="2063" y="536"/>
                  </a:lnTo>
                  <a:lnTo>
                    <a:pt x="2063" y="536"/>
                  </a:lnTo>
                  <a:lnTo>
                    <a:pt x="2053" y="539"/>
                  </a:lnTo>
                  <a:lnTo>
                    <a:pt x="2049" y="540"/>
                  </a:lnTo>
                  <a:lnTo>
                    <a:pt x="2045" y="538"/>
                  </a:lnTo>
                  <a:lnTo>
                    <a:pt x="2039" y="531"/>
                  </a:lnTo>
                  <a:lnTo>
                    <a:pt x="2039" y="531"/>
                  </a:lnTo>
                  <a:lnTo>
                    <a:pt x="2037" y="527"/>
                  </a:lnTo>
                  <a:lnTo>
                    <a:pt x="2037" y="527"/>
                  </a:lnTo>
                  <a:lnTo>
                    <a:pt x="2039" y="525"/>
                  </a:lnTo>
                  <a:lnTo>
                    <a:pt x="2041" y="525"/>
                  </a:lnTo>
                  <a:lnTo>
                    <a:pt x="2042" y="528"/>
                  </a:lnTo>
                  <a:lnTo>
                    <a:pt x="2044" y="531"/>
                  </a:lnTo>
                  <a:lnTo>
                    <a:pt x="2045" y="532"/>
                  </a:lnTo>
                  <a:lnTo>
                    <a:pt x="2046" y="532"/>
                  </a:lnTo>
                  <a:lnTo>
                    <a:pt x="2046" y="532"/>
                  </a:lnTo>
                  <a:lnTo>
                    <a:pt x="2070" y="524"/>
                  </a:lnTo>
                  <a:lnTo>
                    <a:pt x="2070" y="524"/>
                  </a:lnTo>
                  <a:lnTo>
                    <a:pt x="2070" y="515"/>
                  </a:lnTo>
                  <a:lnTo>
                    <a:pt x="2067" y="511"/>
                  </a:lnTo>
                  <a:lnTo>
                    <a:pt x="2063" y="510"/>
                  </a:lnTo>
                  <a:lnTo>
                    <a:pt x="2056" y="509"/>
                  </a:lnTo>
                  <a:lnTo>
                    <a:pt x="2056" y="509"/>
                  </a:lnTo>
                  <a:lnTo>
                    <a:pt x="2041" y="509"/>
                  </a:lnTo>
                  <a:lnTo>
                    <a:pt x="2032" y="510"/>
                  </a:lnTo>
                  <a:lnTo>
                    <a:pt x="2026" y="513"/>
                  </a:lnTo>
                  <a:lnTo>
                    <a:pt x="2026" y="513"/>
                  </a:lnTo>
                  <a:lnTo>
                    <a:pt x="2024" y="529"/>
                  </a:lnTo>
                  <a:lnTo>
                    <a:pt x="2024" y="529"/>
                  </a:lnTo>
                  <a:lnTo>
                    <a:pt x="2021" y="525"/>
                  </a:lnTo>
                  <a:lnTo>
                    <a:pt x="2017" y="522"/>
                  </a:lnTo>
                  <a:lnTo>
                    <a:pt x="2010" y="520"/>
                  </a:lnTo>
                  <a:lnTo>
                    <a:pt x="2002" y="518"/>
                  </a:lnTo>
                  <a:lnTo>
                    <a:pt x="1994" y="517"/>
                  </a:lnTo>
                  <a:lnTo>
                    <a:pt x="1994" y="517"/>
                  </a:lnTo>
                  <a:lnTo>
                    <a:pt x="1996" y="514"/>
                  </a:lnTo>
                  <a:lnTo>
                    <a:pt x="1999" y="511"/>
                  </a:lnTo>
                  <a:lnTo>
                    <a:pt x="2005" y="510"/>
                  </a:lnTo>
                  <a:lnTo>
                    <a:pt x="2012" y="510"/>
                  </a:lnTo>
                  <a:lnTo>
                    <a:pt x="2019" y="509"/>
                  </a:lnTo>
                  <a:lnTo>
                    <a:pt x="2019" y="509"/>
                  </a:lnTo>
                  <a:lnTo>
                    <a:pt x="2020" y="503"/>
                  </a:lnTo>
                  <a:lnTo>
                    <a:pt x="2024" y="499"/>
                  </a:lnTo>
                  <a:lnTo>
                    <a:pt x="2030" y="497"/>
                  </a:lnTo>
                  <a:lnTo>
                    <a:pt x="2037" y="496"/>
                  </a:lnTo>
                  <a:lnTo>
                    <a:pt x="2037" y="496"/>
                  </a:lnTo>
                  <a:lnTo>
                    <a:pt x="2039" y="496"/>
                  </a:lnTo>
                  <a:lnTo>
                    <a:pt x="2042" y="495"/>
                  </a:lnTo>
                  <a:lnTo>
                    <a:pt x="2046" y="492"/>
                  </a:lnTo>
                  <a:lnTo>
                    <a:pt x="2050" y="488"/>
                  </a:lnTo>
                  <a:lnTo>
                    <a:pt x="2055" y="485"/>
                  </a:lnTo>
                  <a:lnTo>
                    <a:pt x="2055" y="485"/>
                  </a:lnTo>
                  <a:lnTo>
                    <a:pt x="2055" y="482"/>
                  </a:lnTo>
                  <a:lnTo>
                    <a:pt x="2055" y="481"/>
                  </a:lnTo>
                  <a:lnTo>
                    <a:pt x="2057" y="479"/>
                  </a:lnTo>
                  <a:lnTo>
                    <a:pt x="2060" y="477"/>
                  </a:lnTo>
                  <a:lnTo>
                    <a:pt x="2063" y="474"/>
                  </a:lnTo>
                  <a:lnTo>
                    <a:pt x="2063" y="474"/>
                  </a:lnTo>
                  <a:lnTo>
                    <a:pt x="2056" y="473"/>
                  </a:lnTo>
                  <a:lnTo>
                    <a:pt x="2050" y="470"/>
                  </a:lnTo>
                  <a:lnTo>
                    <a:pt x="2044" y="468"/>
                  </a:lnTo>
                  <a:lnTo>
                    <a:pt x="2039" y="468"/>
                  </a:lnTo>
                  <a:lnTo>
                    <a:pt x="2035" y="470"/>
                  </a:lnTo>
                  <a:lnTo>
                    <a:pt x="2035" y="470"/>
                  </a:lnTo>
                  <a:lnTo>
                    <a:pt x="2035" y="473"/>
                  </a:lnTo>
                  <a:lnTo>
                    <a:pt x="2034" y="477"/>
                  </a:lnTo>
                  <a:lnTo>
                    <a:pt x="2034" y="477"/>
                  </a:lnTo>
                  <a:lnTo>
                    <a:pt x="2030" y="479"/>
                  </a:lnTo>
                  <a:lnTo>
                    <a:pt x="2027" y="479"/>
                  </a:lnTo>
                  <a:lnTo>
                    <a:pt x="2027" y="479"/>
                  </a:lnTo>
                  <a:lnTo>
                    <a:pt x="2023" y="478"/>
                  </a:lnTo>
                  <a:lnTo>
                    <a:pt x="2019" y="477"/>
                  </a:lnTo>
                  <a:lnTo>
                    <a:pt x="2009" y="477"/>
                  </a:lnTo>
                  <a:lnTo>
                    <a:pt x="2001" y="479"/>
                  </a:lnTo>
                  <a:lnTo>
                    <a:pt x="1992" y="481"/>
                  </a:lnTo>
                  <a:lnTo>
                    <a:pt x="1992" y="481"/>
                  </a:lnTo>
                  <a:lnTo>
                    <a:pt x="1991" y="485"/>
                  </a:lnTo>
                  <a:lnTo>
                    <a:pt x="1992" y="488"/>
                  </a:lnTo>
                  <a:lnTo>
                    <a:pt x="1998" y="491"/>
                  </a:lnTo>
                  <a:lnTo>
                    <a:pt x="1998" y="491"/>
                  </a:lnTo>
                  <a:lnTo>
                    <a:pt x="1999" y="493"/>
                  </a:lnTo>
                  <a:lnTo>
                    <a:pt x="2001" y="496"/>
                  </a:lnTo>
                  <a:lnTo>
                    <a:pt x="1999" y="497"/>
                  </a:lnTo>
                  <a:lnTo>
                    <a:pt x="1996" y="499"/>
                  </a:lnTo>
                  <a:lnTo>
                    <a:pt x="1996" y="499"/>
                  </a:lnTo>
                  <a:lnTo>
                    <a:pt x="1987" y="502"/>
                  </a:lnTo>
                  <a:lnTo>
                    <a:pt x="1978" y="504"/>
                  </a:lnTo>
                  <a:lnTo>
                    <a:pt x="1969" y="509"/>
                  </a:lnTo>
                  <a:lnTo>
                    <a:pt x="1963" y="509"/>
                  </a:lnTo>
                  <a:lnTo>
                    <a:pt x="1959" y="509"/>
                  </a:lnTo>
                  <a:lnTo>
                    <a:pt x="1959" y="509"/>
                  </a:lnTo>
                  <a:lnTo>
                    <a:pt x="1947" y="507"/>
                  </a:lnTo>
                  <a:lnTo>
                    <a:pt x="1942" y="506"/>
                  </a:lnTo>
                  <a:lnTo>
                    <a:pt x="1938" y="502"/>
                  </a:lnTo>
                  <a:lnTo>
                    <a:pt x="1938" y="502"/>
                  </a:lnTo>
                  <a:lnTo>
                    <a:pt x="1934" y="493"/>
                  </a:lnTo>
                  <a:lnTo>
                    <a:pt x="1931" y="484"/>
                  </a:lnTo>
                  <a:lnTo>
                    <a:pt x="1931" y="484"/>
                  </a:lnTo>
                  <a:lnTo>
                    <a:pt x="1915" y="479"/>
                  </a:lnTo>
                  <a:lnTo>
                    <a:pt x="1915" y="479"/>
                  </a:lnTo>
                  <a:lnTo>
                    <a:pt x="1911" y="463"/>
                  </a:lnTo>
                  <a:lnTo>
                    <a:pt x="1911" y="463"/>
                  </a:lnTo>
                  <a:lnTo>
                    <a:pt x="1898" y="470"/>
                  </a:lnTo>
                  <a:lnTo>
                    <a:pt x="1898" y="470"/>
                  </a:lnTo>
                  <a:lnTo>
                    <a:pt x="1890" y="467"/>
                  </a:lnTo>
                  <a:lnTo>
                    <a:pt x="1884" y="467"/>
                  </a:lnTo>
                  <a:lnTo>
                    <a:pt x="1880" y="470"/>
                  </a:lnTo>
                  <a:lnTo>
                    <a:pt x="1876" y="474"/>
                  </a:lnTo>
                  <a:lnTo>
                    <a:pt x="1876" y="474"/>
                  </a:lnTo>
                  <a:lnTo>
                    <a:pt x="1880" y="474"/>
                  </a:lnTo>
                  <a:lnTo>
                    <a:pt x="1883" y="474"/>
                  </a:lnTo>
                  <a:lnTo>
                    <a:pt x="1890" y="475"/>
                  </a:lnTo>
                  <a:lnTo>
                    <a:pt x="1895" y="478"/>
                  </a:lnTo>
                  <a:lnTo>
                    <a:pt x="1901" y="481"/>
                  </a:lnTo>
                  <a:lnTo>
                    <a:pt x="1901" y="481"/>
                  </a:lnTo>
                  <a:lnTo>
                    <a:pt x="1904" y="482"/>
                  </a:lnTo>
                  <a:lnTo>
                    <a:pt x="1906" y="485"/>
                  </a:lnTo>
                  <a:lnTo>
                    <a:pt x="1909" y="489"/>
                  </a:lnTo>
                  <a:lnTo>
                    <a:pt x="1909" y="492"/>
                  </a:lnTo>
                  <a:lnTo>
                    <a:pt x="1909" y="492"/>
                  </a:lnTo>
                  <a:lnTo>
                    <a:pt x="1911" y="496"/>
                  </a:lnTo>
                  <a:lnTo>
                    <a:pt x="1912" y="499"/>
                  </a:lnTo>
                  <a:lnTo>
                    <a:pt x="1916" y="504"/>
                  </a:lnTo>
                  <a:lnTo>
                    <a:pt x="1916" y="504"/>
                  </a:lnTo>
                  <a:lnTo>
                    <a:pt x="1919" y="509"/>
                  </a:lnTo>
                  <a:lnTo>
                    <a:pt x="1920" y="514"/>
                  </a:lnTo>
                  <a:lnTo>
                    <a:pt x="1920" y="514"/>
                  </a:lnTo>
                  <a:lnTo>
                    <a:pt x="1931" y="507"/>
                  </a:lnTo>
                  <a:lnTo>
                    <a:pt x="1931" y="507"/>
                  </a:lnTo>
                  <a:lnTo>
                    <a:pt x="1941" y="513"/>
                  </a:lnTo>
                  <a:lnTo>
                    <a:pt x="1947" y="515"/>
                  </a:lnTo>
                  <a:lnTo>
                    <a:pt x="1948" y="518"/>
                  </a:lnTo>
                  <a:lnTo>
                    <a:pt x="1948" y="522"/>
                  </a:lnTo>
                  <a:lnTo>
                    <a:pt x="1948" y="522"/>
                  </a:lnTo>
                  <a:lnTo>
                    <a:pt x="1920" y="528"/>
                  </a:lnTo>
                  <a:lnTo>
                    <a:pt x="1920" y="528"/>
                  </a:lnTo>
                  <a:lnTo>
                    <a:pt x="1915" y="524"/>
                  </a:lnTo>
                  <a:lnTo>
                    <a:pt x="1911" y="521"/>
                  </a:lnTo>
                  <a:lnTo>
                    <a:pt x="1906" y="515"/>
                  </a:lnTo>
                  <a:lnTo>
                    <a:pt x="1905" y="513"/>
                  </a:lnTo>
                  <a:lnTo>
                    <a:pt x="1906" y="509"/>
                  </a:lnTo>
                  <a:lnTo>
                    <a:pt x="1906" y="509"/>
                  </a:lnTo>
                  <a:lnTo>
                    <a:pt x="1888" y="502"/>
                  </a:lnTo>
                  <a:lnTo>
                    <a:pt x="1873" y="493"/>
                  </a:lnTo>
                  <a:lnTo>
                    <a:pt x="1865" y="489"/>
                  </a:lnTo>
                  <a:lnTo>
                    <a:pt x="1859" y="484"/>
                  </a:lnTo>
                  <a:lnTo>
                    <a:pt x="1852" y="477"/>
                  </a:lnTo>
                  <a:lnTo>
                    <a:pt x="1848" y="470"/>
                  </a:lnTo>
                  <a:lnTo>
                    <a:pt x="1848" y="470"/>
                  </a:lnTo>
                  <a:lnTo>
                    <a:pt x="1847" y="471"/>
                  </a:lnTo>
                  <a:lnTo>
                    <a:pt x="1846" y="473"/>
                  </a:lnTo>
                  <a:lnTo>
                    <a:pt x="1846" y="475"/>
                  </a:lnTo>
                  <a:lnTo>
                    <a:pt x="1847" y="478"/>
                  </a:lnTo>
                  <a:lnTo>
                    <a:pt x="1847" y="481"/>
                  </a:lnTo>
                  <a:lnTo>
                    <a:pt x="1847" y="481"/>
                  </a:lnTo>
                  <a:lnTo>
                    <a:pt x="1841" y="482"/>
                  </a:lnTo>
                  <a:lnTo>
                    <a:pt x="1836" y="484"/>
                  </a:lnTo>
                  <a:lnTo>
                    <a:pt x="1836" y="484"/>
                  </a:lnTo>
                  <a:lnTo>
                    <a:pt x="1830" y="484"/>
                  </a:lnTo>
                  <a:lnTo>
                    <a:pt x="1826" y="485"/>
                  </a:lnTo>
                  <a:lnTo>
                    <a:pt x="1823" y="488"/>
                  </a:lnTo>
                  <a:lnTo>
                    <a:pt x="1821" y="492"/>
                  </a:lnTo>
                  <a:lnTo>
                    <a:pt x="1821" y="492"/>
                  </a:lnTo>
                  <a:lnTo>
                    <a:pt x="1818" y="495"/>
                  </a:lnTo>
                  <a:lnTo>
                    <a:pt x="1815" y="496"/>
                  </a:lnTo>
                  <a:lnTo>
                    <a:pt x="1808" y="499"/>
                  </a:lnTo>
                  <a:lnTo>
                    <a:pt x="1808" y="499"/>
                  </a:lnTo>
                  <a:lnTo>
                    <a:pt x="1793" y="504"/>
                  </a:lnTo>
                  <a:lnTo>
                    <a:pt x="1793" y="504"/>
                  </a:lnTo>
                  <a:lnTo>
                    <a:pt x="1800" y="517"/>
                  </a:lnTo>
                  <a:lnTo>
                    <a:pt x="1800" y="517"/>
                  </a:lnTo>
                  <a:lnTo>
                    <a:pt x="1810" y="513"/>
                  </a:lnTo>
                  <a:lnTo>
                    <a:pt x="1810" y="513"/>
                  </a:lnTo>
                  <a:lnTo>
                    <a:pt x="1812" y="514"/>
                  </a:lnTo>
                  <a:lnTo>
                    <a:pt x="1816" y="515"/>
                  </a:lnTo>
                  <a:lnTo>
                    <a:pt x="1816" y="515"/>
                  </a:lnTo>
                  <a:lnTo>
                    <a:pt x="1826" y="514"/>
                  </a:lnTo>
                  <a:lnTo>
                    <a:pt x="1833" y="514"/>
                  </a:lnTo>
                  <a:lnTo>
                    <a:pt x="1840" y="517"/>
                  </a:lnTo>
                  <a:lnTo>
                    <a:pt x="1850" y="522"/>
                  </a:lnTo>
                  <a:lnTo>
                    <a:pt x="1850" y="522"/>
                  </a:lnTo>
                  <a:lnTo>
                    <a:pt x="1854" y="515"/>
                  </a:lnTo>
                  <a:lnTo>
                    <a:pt x="1854" y="515"/>
                  </a:lnTo>
                  <a:lnTo>
                    <a:pt x="1858" y="515"/>
                  </a:lnTo>
                  <a:lnTo>
                    <a:pt x="1858" y="515"/>
                  </a:lnTo>
                  <a:lnTo>
                    <a:pt x="1866" y="527"/>
                  </a:lnTo>
                  <a:lnTo>
                    <a:pt x="1866" y="527"/>
                  </a:lnTo>
                  <a:lnTo>
                    <a:pt x="1882" y="527"/>
                  </a:lnTo>
                  <a:lnTo>
                    <a:pt x="1882" y="527"/>
                  </a:lnTo>
                  <a:lnTo>
                    <a:pt x="1884" y="532"/>
                  </a:lnTo>
                  <a:lnTo>
                    <a:pt x="1890" y="536"/>
                  </a:lnTo>
                  <a:lnTo>
                    <a:pt x="1895" y="538"/>
                  </a:lnTo>
                  <a:lnTo>
                    <a:pt x="1904" y="536"/>
                  </a:lnTo>
                  <a:lnTo>
                    <a:pt x="1904" y="536"/>
                  </a:lnTo>
                  <a:lnTo>
                    <a:pt x="1906" y="536"/>
                  </a:lnTo>
                  <a:lnTo>
                    <a:pt x="1911" y="538"/>
                  </a:lnTo>
                  <a:lnTo>
                    <a:pt x="1918" y="539"/>
                  </a:lnTo>
                  <a:lnTo>
                    <a:pt x="1918" y="539"/>
                  </a:lnTo>
                  <a:lnTo>
                    <a:pt x="1893" y="556"/>
                  </a:lnTo>
                  <a:lnTo>
                    <a:pt x="1893" y="556"/>
                  </a:lnTo>
                  <a:lnTo>
                    <a:pt x="1890" y="556"/>
                  </a:lnTo>
                  <a:lnTo>
                    <a:pt x="1886" y="556"/>
                  </a:lnTo>
                  <a:lnTo>
                    <a:pt x="1877" y="557"/>
                  </a:lnTo>
                  <a:lnTo>
                    <a:pt x="1870" y="560"/>
                  </a:lnTo>
                  <a:lnTo>
                    <a:pt x="1862" y="563"/>
                  </a:lnTo>
                  <a:lnTo>
                    <a:pt x="1862" y="563"/>
                  </a:lnTo>
                  <a:lnTo>
                    <a:pt x="1862" y="567"/>
                  </a:lnTo>
                  <a:lnTo>
                    <a:pt x="1862" y="567"/>
                  </a:lnTo>
                  <a:lnTo>
                    <a:pt x="1870" y="567"/>
                  </a:lnTo>
                  <a:lnTo>
                    <a:pt x="1870" y="567"/>
                  </a:lnTo>
                  <a:lnTo>
                    <a:pt x="1883" y="567"/>
                  </a:lnTo>
                  <a:lnTo>
                    <a:pt x="1888" y="567"/>
                  </a:lnTo>
                  <a:lnTo>
                    <a:pt x="1895" y="568"/>
                  </a:lnTo>
                  <a:lnTo>
                    <a:pt x="1895" y="568"/>
                  </a:lnTo>
                  <a:lnTo>
                    <a:pt x="1900" y="569"/>
                  </a:lnTo>
                  <a:lnTo>
                    <a:pt x="1904" y="569"/>
                  </a:lnTo>
                  <a:lnTo>
                    <a:pt x="1909" y="568"/>
                  </a:lnTo>
                  <a:lnTo>
                    <a:pt x="1913" y="565"/>
                  </a:lnTo>
                  <a:lnTo>
                    <a:pt x="1913" y="565"/>
                  </a:lnTo>
                  <a:lnTo>
                    <a:pt x="1920" y="561"/>
                  </a:lnTo>
                  <a:lnTo>
                    <a:pt x="1929" y="558"/>
                  </a:lnTo>
                  <a:lnTo>
                    <a:pt x="1937" y="557"/>
                  </a:lnTo>
                  <a:lnTo>
                    <a:pt x="1945" y="557"/>
                  </a:lnTo>
                  <a:lnTo>
                    <a:pt x="1945" y="557"/>
                  </a:lnTo>
                  <a:lnTo>
                    <a:pt x="1949" y="558"/>
                  </a:lnTo>
                  <a:lnTo>
                    <a:pt x="1951" y="563"/>
                  </a:lnTo>
                  <a:lnTo>
                    <a:pt x="1951" y="563"/>
                  </a:lnTo>
                  <a:lnTo>
                    <a:pt x="1927" y="567"/>
                  </a:lnTo>
                  <a:lnTo>
                    <a:pt x="1927" y="567"/>
                  </a:lnTo>
                  <a:lnTo>
                    <a:pt x="1926" y="572"/>
                  </a:lnTo>
                  <a:lnTo>
                    <a:pt x="1923" y="576"/>
                  </a:lnTo>
                  <a:lnTo>
                    <a:pt x="1918" y="579"/>
                  </a:lnTo>
                  <a:lnTo>
                    <a:pt x="1909" y="581"/>
                  </a:lnTo>
                  <a:lnTo>
                    <a:pt x="1909" y="581"/>
                  </a:lnTo>
                  <a:lnTo>
                    <a:pt x="1894" y="579"/>
                  </a:lnTo>
                  <a:lnTo>
                    <a:pt x="1888" y="578"/>
                  </a:lnTo>
                  <a:lnTo>
                    <a:pt x="1882" y="574"/>
                  </a:lnTo>
                  <a:lnTo>
                    <a:pt x="1882" y="574"/>
                  </a:lnTo>
                  <a:lnTo>
                    <a:pt x="1879" y="579"/>
                  </a:lnTo>
                  <a:lnTo>
                    <a:pt x="1877" y="583"/>
                  </a:lnTo>
                  <a:lnTo>
                    <a:pt x="1880" y="586"/>
                  </a:lnTo>
                  <a:lnTo>
                    <a:pt x="1884" y="590"/>
                  </a:lnTo>
                  <a:lnTo>
                    <a:pt x="1884" y="590"/>
                  </a:lnTo>
                  <a:lnTo>
                    <a:pt x="1873" y="596"/>
                  </a:lnTo>
                  <a:lnTo>
                    <a:pt x="1873" y="596"/>
                  </a:lnTo>
                  <a:lnTo>
                    <a:pt x="1883" y="599"/>
                  </a:lnTo>
                  <a:lnTo>
                    <a:pt x="1883" y="599"/>
                  </a:lnTo>
                  <a:lnTo>
                    <a:pt x="1887" y="604"/>
                  </a:lnTo>
                  <a:lnTo>
                    <a:pt x="1891" y="610"/>
                  </a:lnTo>
                  <a:lnTo>
                    <a:pt x="1891" y="610"/>
                  </a:lnTo>
                  <a:lnTo>
                    <a:pt x="1897" y="612"/>
                  </a:lnTo>
                  <a:lnTo>
                    <a:pt x="1904" y="617"/>
                  </a:lnTo>
                  <a:lnTo>
                    <a:pt x="1904" y="617"/>
                  </a:lnTo>
                  <a:lnTo>
                    <a:pt x="1891" y="621"/>
                  </a:lnTo>
                  <a:lnTo>
                    <a:pt x="1891" y="621"/>
                  </a:lnTo>
                  <a:lnTo>
                    <a:pt x="1886" y="617"/>
                  </a:lnTo>
                  <a:lnTo>
                    <a:pt x="1880" y="614"/>
                  </a:lnTo>
                  <a:lnTo>
                    <a:pt x="1880" y="614"/>
                  </a:lnTo>
                  <a:lnTo>
                    <a:pt x="1873" y="615"/>
                  </a:lnTo>
                  <a:lnTo>
                    <a:pt x="1865" y="617"/>
                  </a:lnTo>
                  <a:lnTo>
                    <a:pt x="1865" y="617"/>
                  </a:lnTo>
                  <a:lnTo>
                    <a:pt x="1872" y="593"/>
                  </a:lnTo>
                  <a:lnTo>
                    <a:pt x="1872" y="593"/>
                  </a:lnTo>
                  <a:lnTo>
                    <a:pt x="1858" y="596"/>
                  </a:lnTo>
                  <a:lnTo>
                    <a:pt x="1858" y="596"/>
                  </a:lnTo>
                  <a:lnTo>
                    <a:pt x="1850" y="586"/>
                  </a:lnTo>
                  <a:lnTo>
                    <a:pt x="1850" y="586"/>
                  </a:lnTo>
                  <a:lnTo>
                    <a:pt x="1852" y="582"/>
                  </a:lnTo>
                  <a:lnTo>
                    <a:pt x="1852" y="582"/>
                  </a:lnTo>
                  <a:lnTo>
                    <a:pt x="1855" y="579"/>
                  </a:lnTo>
                  <a:lnTo>
                    <a:pt x="1855" y="576"/>
                  </a:lnTo>
                  <a:lnTo>
                    <a:pt x="1854" y="575"/>
                  </a:lnTo>
                  <a:lnTo>
                    <a:pt x="1850" y="575"/>
                  </a:lnTo>
                  <a:lnTo>
                    <a:pt x="1850" y="575"/>
                  </a:lnTo>
                  <a:lnTo>
                    <a:pt x="1839" y="575"/>
                  </a:lnTo>
                  <a:lnTo>
                    <a:pt x="1829" y="576"/>
                  </a:lnTo>
                  <a:lnTo>
                    <a:pt x="1829" y="576"/>
                  </a:lnTo>
                  <a:lnTo>
                    <a:pt x="1810" y="579"/>
                  </a:lnTo>
                  <a:lnTo>
                    <a:pt x="1810" y="579"/>
                  </a:lnTo>
                  <a:lnTo>
                    <a:pt x="1811" y="572"/>
                  </a:lnTo>
                  <a:lnTo>
                    <a:pt x="1812" y="568"/>
                  </a:lnTo>
                  <a:lnTo>
                    <a:pt x="1816" y="567"/>
                  </a:lnTo>
                  <a:lnTo>
                    <a:pt x="1822" y="564"/>
                  </a:lnTo>
                  <a:lnTo>
                    <a:pt x="1822" y="564"/>
                  </a:lnTo>
                  <a:lnTo>
                    <a:pt x="1826" y="561"/>
                  </a:lnTo>
                  <a:lnTo>
                    <a:pt x="1830" y="558"/>
                  </a:lnTo>
                  <a:lnTo>
                    <a:pt x="1830" y="558"/>
                  </a:lnTo>
                  <a:lnTo>
                    <a:pt x="1833" y="554"/>
                  </a:lnTo>
                  <a:lnTo>
                    <a:pt x="1837" y="553"/>
                  </a:lnTo>
                  <a:lnTo>
                    <a:pt x="1840" y="551"/>
                  </a:lnTo>
                  <a:lnTo>
                    <a:pt x="1846" y="551"/>
                  </a:lnTo>
                  <a:lnTo>
                    <a:pt x="1846" y="551"/>
                  </a:lnTo>
                  <a:lnTo>
                    <a:pt x="1851" y="551"/>
                  </a:lnTo>
                  <a:lnTo>
                    <a:pt x="1851" y="551"/>
                  </a:lnTo>
                  <a:lnTo>
                    <a:pt x="1859" y="551"/>
                  </a:lnTo>
                  <a:lnTo>
                    <a:pt x="1866" y="549"/>
                  </a:lnTo>
                  <a:lnTo>
                    <a:pt x="1872" y="545"/>
                  </a:lnTo>
                  <a:lnTo>
                    <a:pt x="1877" y="538"/>
                  </a:lnTo>
                  <a:lnTo>
                    <a:pt x="1877" y="538"/>
                  </a:lnTo>
                  <a:lnTo>
                    <a:pt x="1869" y="538"/>
                  </a:lnTo>
                  <a:lnTo>
                    <a:pt x="1869" y="538"/>
                  </a:lnTo>
                  <a:lnTo>
                    <a:pt x="1861" y="536"/>
                  </a:lnTo>
                  <a:lnTo>
                    <a:pt x="1857" y="535"/>
                  </a:lnTo>
                  <a:lnTo>
                    <a:pt x="1854" y="533"/>
                  </a:lnTo>
                  <a:lnTo>
                    <a:pt x="1854" y="533"/>
                  </a:lnTo>
                  <a:lnTo>
                    <a:pt x="1848" y="531"/>
                  </a:lnTo>
                  <a:lnTo>
                    <a:pt x="1843" y="528"/>
                  </a:lnTo>
                  <a:lnTo>
                    <a:pt x="1832" y="528"/>
                  </a:lnTo>
                  <a:lnTo>
                    <a:pt x="1832" y="528"/>
                  </a:lnTo>
                  <a:lnTo>
                    <a:pt x="1825" y="527"/>
                  </a:lnTo>
                  <a:lnTo>
                    <a:pt x="1819" y="525"/>
                  </a:lnTo>
                  <a:lnTo>
                    <a:pt x="1814" y="524"/>
                  </a:lnTo>
                  <a:lnTo>
                    <a:pt x="1808" y="520"/>
                  </a:lnTo>
                  <a:lnTo>
                    <a:pt x="1808" y="520"/>
                  </a:lnTo>
                  <a:lnTo>
                    <a:pt x="1805" y="522"/>
                  </a:lnTo>
                  <a:lnTo>
                    <a:pt x="1803" y="524"/>
                  </a:lnTo>
                  <a:lnTo>
                    <a:pt x="1800" y="524"/>
                  </a:lnTo>
                  <a:lnTo>
                    <a:pt x="1796" y="524"/>
                  </a:lnTo>
                  <a:lnTo>
                    <a:pt x="1796" y="524"/>
                  </a:lnTo>
                  <a:lnTo>
                    <a:pt x="1793" y="524"/>
                  </a:lnTo>
                  <a:lnTo>
                    <a:pt x="1790" y="525"/>
                  </a:lnTo>
                  <a:lnTo>
                    <a:pt x="1785" y="531"/>
                  </a:lnTo>
                  <a:lnTo>
                    <a:pt x="1785" y="531"/>
                  </a:lnTo>
                  <a:lnTo>
                    <a:pt x="1789" y="525"/>
                  </a:lnTo>
                  <a:lnTo>
                    <a:pt x="1789" y="522"/>
                  </a:lnTo>
                  <a:lnTo>
                    <a:pt x="1787" y="520"/>
                  </a:lnTo>
                  <a:lnTo>
                    <a:pt x="1787" y="520"/>
                  </a:lnTo>
                  <a:lnTo>
                    <a:pt x="1787" y="518"/>
                  </a:lnTo>
                  <a:lnTo>
                    <a:pt x="1787" y="517"/>
                  </a:lnTo>
                  <a:lnTo>
                    <a:pt x="1787" y="513"/>
                  </a:lnTo>
                  <a:lnTo>
                    <a:pt x="1787" y="513"/>
                  </a:lnTo>
                  <a:lnTo>
                    <a:pt x="1787" y="509"/>
                  </a:lnTo>
                  <a:lnTo>
                    <a:pt x="1789" y="504"/>
                  </a:lnTo>
                  <a:lnTo>
                    <a:pt x="1792" y="500"/>
                  </a:lnTo>
                  <a:lnTo>
                    <a:pt x="1792" y="495"/>
                  </a:lnTo>
                  <a:lnTo>
                    <a:pt x="1792" y="495"/>
                  </a:lnTo>
                  <a:lnTo>
                    <a:pt x="1785" y="495"/>
                  </a:lnTo>
                  <a:lnTo>
                    <a:pt x="1779" y="492"/>
                  </a:lnTo>
                  <a:lnTo>
                    <a:pt x="1775" y="488"/>
                  </a:lnTo>
                  <a:lnTo>
                    <a:pt x="1772" y="482"/>
                  </a:lnTo>
                  <a:lnTo>
                    <a:pt x="1772" y="482"/>
                  </a:lnTo>
                  <a:lnTo>
                    <a:pt x="1783" y="477"/>
                  </a:lnTo>
                  <a:lnTo>
                    <a:pt x="1783" y="477"/>
                  </a:lnTo>
                  <a:lnTo>
                    <a:pt x="1787" y="474"/>
                  </a:lnTo>
                  <a:lnTo>
                    <a:pt x="1790" y="471"/>
                  </a:lnTo>
                  <a:lnTo>
                    <a:pt x="1790" y="467"/>
                  </a:lnTo>
                  <a:lnTo>
                    <a:pt x="1790" y="461"/>
                  </a:lnTo>
                  <a:lnTo>
                    <a:pt x="1790" y="461"/>
                  </a:lnTo>
                  <a:lnTo>
                    <a:pt x="1782" y="466"/>
                  </a:lnTo>
                  <a:lnTo>
                    <a:pt x="1782" y="466"/>
                  </a:lnTo>
                  <a:lnTo>
                    <a:pt x="1778" y="467"/>
                  </a:lnTo>
                  <a:lnTo>
                    <a:pt x="1775" y="468"/>
                  </a:lnTo>
                  <a:lnTo>
                    <a:pt x="1775" y="468"/>
                  </a:lnTo>
                  <a:lnTo>
                    <a:pt x="1768" y="467"/>
                  </a:lnTo>
                  <a:lnTo>
                    <a:pt x="1764" y="467"/>
                  </a:lnTo>
                  <a:lnTo>
                    <a:pt x="1760" y="470"/>
                  </a:lnTo>
                  <a:lnTo>
                    <a:pt x="1756" y="474"/>
                  </a:lnTo>
                  <a:lnTo>
                    <a:pt x="1756" y="474"/>
                  </a:lnTo>
                  <a:lnTo>
                    <a:pt x="1760" y="475"/>
                  </a:lnTo>
                  <a:lnTo>
                    <a:pt x="1765" y="477"/>
                  </a:lnTo>
                  <a:lnTo>
                    <a:pt x="1769" y="478"/>
                  </a:lnTo>
                  <a:lnTo>
                    <a:pt x="1771" y="481"/>
                  </a:lnTo>
                  <a:lnTo>
                    <a:pt x="1772" y="482"/>
                  </a:lnTo>
                  <a:lnTo>
                    <a:pt x="1772" y="482"/>
                  </a:lnTo>
                  <a:lnTo>
                    <a:pt x="1767" y="481"/>
                  </a:lnTo>
                  <a:lnTo>
                    <a:pt x="1762" y="484"/>
                  </a:lnTo>
                  <a:lnTo>
                    <a:pt x="1760" y="486"/>
                  </a:lnTo>
                  <a:lnTo>
                    <a:pt x="1758" y="492"/>
                  </a:lnTo>
                  <a:lnTo>
                    <a:pt x="1758" y="492"/>
                  </a:lnTo>
                  <a:lnTo>
                    <a:pt x="1750" y="489"/>
                  </a:lnTo>
                  <a:lnTo>
                    <a:pt x="1742" y="486"/>
                  </a:lnTo>
                  <a:lnTo>
                    <a:pt x="1742" y="486"/>
                  </a:lnTo>
                  <a:lnTo>
                    <a:pt x="1733" y="486"/>
                  </a:lnTo>
                  <a:lnTo>
                    <a:pt x="1724" y="488"/>
                  </a:lnTo>
                  <a:lnTo>
                    <a:pt x="1724" y="488"/>
                  </a:lnTo>
                  <a:lnTo>
                    <a:pt x="1722" y="491"/>
                  </a:lnTo>
                  <a:lnTo>
                    <a:pt x="1721" y="493"/>
                  </a:lnTo>
                  <a:lnTo>
                    <a:pt x="1722" y="496"/>
                  </a:lnTo>
                  <a:lnTo>
                    <a:pt x="1722" y="497"/>
                  </a:lnTo>
                  <a:lnTo>
                    <a:pt x="1726" y="503"/>
                  </a:lnTo>
                  <a:lnTo>
                    <a:pt x="1732" y="507"/>
                  </a:lnTo>
                  <a:lnTo>
                    <a:pt x="1732" y="507"/>
                  </a:lnTo>
                  <a:lnTo>
                    <a:pt x="1722" y="509"/>
                  </a:lnTo>
                  <a:lnTo>
                    <a:pt x="1718" y="509"/>
                  </a:lnTo>
                  <a:lnTo>
                    <a:pt x="1714" y="507"/>
                  </a:lnTo>
                  <a:lnTo>
                    <a:pt x="1714" y="507"/>
                  </a:lnTo>
                  <a:lnTo>
                    <a:pt x="1710" y="507"/>
                  </a:lnTo>
                  <a:lnTo>
                    <a:pt x="1706" y="507"/>
                  </a:lnTo>
                  <a:lnTo>
                    <a:pt x="1700" y="511"/>
                  </a:lnTo>
                  <a:lnTo>
                    <a:pt x="1700" y="511"/>
                  </a:lnTo>
                  <a:lnTo>
                    <a:pt x="1695" y="509"/>
                  </a:lnTo>
                  <a:lnTo>
                    <a:pt x="1689" y="507"/>
                  </a:lnTo>
                  <a:lnTo>
                    <a:pt x="1684" y="509"/>
                  </a:lnTo>
                  <a:lnTo>
                    <a:pt x="1675" y="511"/>
                  </a:lnTo>
                  <a:lnTo>
                    <a:pt x="1675" y="511"/>
                  </a:lnTo>
                  <a:lnTo>
                    <a:pt x="1675" y="514"/>
                  </a:lnTo>
                  <a:lnTo>
                    <a:pt x="1675" y="515"/>
                  </a:lnTo>
                  <a:lnTo>
                    <a:pt x="1679" y="517"/>
                  </a:lnTo>
                  <a:lnTo>
                    <a:pt x="1684" y="518"/>
                  </a:lnTo>
                  <a:lnTo>
                    <a:pt x="1685" y="518"/>
                  </a:lnTo>
                  <a:lnTo>
                    <a:pt x="1686" y="520"/>
                  </a:lnTo>
                  <a:lnTo>
                    <a:pt x="1686" y="520"/>
                  </a:lnTo>
                  <a:lnTo>
                    <a:pt x="1692" y="532"/>
                  </a:lnTo>
                  <a:lnTo>
                    <a:pt x="1692" y="532"/>
                  </a:lnTo>
                  <a:lnTo>
                    <a:pt x="1695" y="529"/>
                  </a:lnTo>
                  <a:lnTo>
                    <a:pt x="1697" y="527"/>
                  </a:lnTo>
                  <a:lnTo>
                    <a:pt x="1697" y="527"/>
                  </a:lnTo>
                  <a:lnTo>
                    <a:pt x="1703" y="520"/>
                  </a:lnTo>
                  <a:lnTo>
                    <a:pt x="1708" y="515"/>
                  </a:lnTo>
                  <a:lnTo>
                    <a:pt x="1717" y="515"/>
                  </a:lnTo>
                  <a:lnTo>
                    <a:pt x="1726" y="517"/>
                  </a:lnTo>
                  <a:lnTo>
                    <a:pt x="1726" y="517"/>
                  </a:lnTo>
                  <a:lnTo>
                    <a:pt x="1732" y="517"/>
                  </a:lnTo>
                  <a:lnTo>
                    <a:pt x="1738" y="517"/>
                  </a:lnTo>
                  <a:lnTo>
                    <a:pt x="1738" y="517"/>
                  </a:lnTo>
                  <a:lnTo>
                    <a:pt x="1739" y="513"/>
                  </a:lnTo>
                  <a:lnTo>
                    <a:pt x="1739" y="509"/>
                  </a:lnTo>
                  <a:lnTo>
                    <a:pt x="1740" y="504"/>
                  </a:lnTo>
                  <a:lnTo>
                    <a:pt x="1743" y="503"/>
                  </a:lnTo>
                  <a:lnTo>
                    <a:pt x="1746" y="503"/>
                  </a:lnTo>
                  <a:lnTo>
                    <a:pt x="1746" y="503"/>
                  </a:lnTo>
                  <a:lnTo>
                    <a:pt x="1754" y="502"/>
                  </a:lnTo>
                  <a:lnTo>
                    <a:pt x="1764" y="502"/>
                  </a:lnTo>
                  <a:lnTo>
                    <a:pt x="1772" y="503"/>
                  </a:lnTo>
                  <a:lnTo>
                    <a:pt x="1782" y="506"/>
                  </a:lnTo>
                  <a:lnTo>
                    <a:pt x="1782" y="506"/>
                  </a:lnTo>
                  <a:lnTo>
                    <a:pt x="1778" y="513"/>
                  </a:lnTo>
                  <a:lnTo>
                    <a:pt x="1772" y="517"/>
                  </a:lnTo>
                  <a:lnTo>
                    <a:pt x="1764" y="518"/>
                  </a:lnTo>
                  <a:lnTo>
                    <a:pt x="1757" y="518"/>
                  </a:lnTo>
                  <a:lnTo>
                    <a:pt x="1757" y="518"/>
                  </a:lnTo>
                  <a:lnTo>
                    <a:pt x="1756" y="528"/>
                  </a:lnTo>
                  <a:lnTo>
                    <a:pt x="1756" y="528"/>
                  </a:lnTo>
                  <a:lnTo>
                    <a:pt x="1785" y="529"/>
                  </a:lnTo>
                  <a:lnTo>
                    <a:pt x="1785" y="529"/>
                  </a:lnTo>
                  <a:lnTo>
                    <a:pt x="1786" y="535"/>
                  </a:lnTo>
                  <a:lnTo>
                    <a:pt x="1787" y="538"/>
                  </a:lnTo>
                  <a:lnTo>
                    <a:pt x="1790" y="539"/>
                  </a:lnTo>
                  <a:lnTo>
                    <a:pt x="1796" y="539"/>
                  </a:lnTo>
                  <a:lnTo>
                    <a:pt x="1796" y="539"/>
                  </a:lnTo>
                  <a:lnTo>
                    <a:pt x="1803" y="538"/>
                  </a:lnTo>
                  <a:lnTo>
                    <a:pt x="1808" y="539"/>
                  </a:lnTo>
                  <a:lnTo>
                    <a:pt x="1822" y="542"/>
                  </a:lnTo>
                  <a:lnTo>
                    <a:pt x="1822" y="542"/>
                  </a:lnTo>
                  <a:lnTo>
                    <a:pt x="1818" y="547"/>
                  </a:lnTo>
                  <a:lnTo>
                    <a:pt x="1812" y="551"/>
                  </a:lnTo>
                  <a:lnTo>
                    <a:pt x="1805" y="553"/>
                  </a:lnTo>
                  <a:lnTo>
                    <a:pt x="1797" y="553"/>
                  </a:lnTo>
                  <a:lnTo>
                    <a:pt x="1797" y="553"/>
                  </a:lnTo>
                  <a:lnTo>
                    <a:pt x="1798" y="571"/>
                  </a:lnTo>
                  <a:lnTo>
                    <a:pt x="1798" y="571"/>
                  </a:lnTo>
                  <a:lnTo>
                    <a:pt x="1792" y="572"/>
                  </a:lnTo>
                  <a:lnTo>
                    <a:pt x="1786" y="575"/>
                  </a:lnTo>
                  <a:lnTo>
                    <a:pt x="1782" y="579"/>
                  </a:lnTo>
                  <a:lnTo>
                    <a:pt x="1778" y="583"/>
                  </a:lnTo>
                  <a:lnTo>
                    <a:pt x="1778" y="583"/>
                  </a:lnTo>
                  <a:lnTo>
                    <a:pt x="1782" y="587"/>
                  </a:lnTo>
                  <a:lnTo>
                    <a:pt x="1785" y="592"/>
                  </a:lnTo>
                  <a:lnTo>
                    <a:pt x="1790" y="593"/>
                  </a:lnTo>
                  <a:lnTo>
                    <a:pt x="1797" y="592"/>
                  </a:lnTo>
                  <a:lnTo>
                    <a:pt x="1797" y="592"/>
                  </a:lnTo>
                  <a:lnTo>
                    <a:pt x="1807" y="592"/>
                  </a:lnTo>
                  <a:lnTo>
                    <a:pt x="1818" y="592"/>
                  </a:lnTo>
                  <a:lnTo>
                    <a:pt x="1837" y="596"/>
                  </a:lnTo>
                  <a:lnTo>
                    <a:pt x="1837" y="596"/>
                  </a:lnTo>
                  <a:lnTo>
                    <a:pt x="1840" y="597"/>
                  </a:lnTo>
                  <a:lnTo>
                    <a:pt x="1843" y="599"/>
                  </a:lnTo>
                  <a:lnTo>
                    <a:pt x="1843" y="599"/>
                  </a:lnTo>
                  <a:lnTo>
                    <a:pt x="1832" y="610"/>
                  </a:lnTo>
                  <a:lnTo>
                    <a:pt x="1832" y="610"/>
                  </a:lnTo>
                  <a:lnTo>
                    <a:pt x="1861" y="617"/>
                  </a:lnTo>
                  <a:lnTo>
                    <a:pt x="1861" y="617"/>
                  </a:lnTo>
                  <a:lnTo>
                    <a:pt x="1855" y="619"/>
                  </a:lnTo>
                  <a:lnTo>
                    <a:pt x="1851" y="619"/>
                  </a:lnTo>
                  <a:lnTo>
                    <a:pt x="1844" y="619"/>
                  </a:lnTo>
                  <a:lnTo>
                    <a:pt x="1837" y="617"/>
                  </a:lnTo>
                  <a:lnTo>
                    <a:pt x="1829" y="617"/>
                  </a:lnTo>
                  <a:lnTo>
                    <a:pt x="1829" y="617"/>
                  </a:lnTo>
                  <a:lnTo>
                    <a:pt x="1826" y="607"/>
                  </a:lnTo>
                  <a:lnTo>
                    <a:pt x="1826" y="607"/>
                  </a:lnTo>
                  <a:lnTo>
                    <a:pt x="1818" y="610"/>
                  </a:lnTo>
                  <a:lnTo>
                    <a:pt x="1815" y="611"/>
                  </a:lnTo>
                  <a:lnTo>
                    <a:pt x="1812" y="612"/>
                  </a:lnTo>
                  <a:lnTo>
                    <a:pt x="1812" y="612"/>
                  </a:lnTo>
                  <a:lnTo>
                    <a:pt x="1805" y="618"/>
                  </a:lnTo>
                  <a:lnTo>
                    <a:pt x="1803" y="619"/>
                  </a:lnTo>
                  <a:lnTo>
                    <a:pt x="1797" y="619"/>
                  </a:lnTo>
                  <a:lnTo>
                    <a:pt x="1790" y="617"/>
                  </a:lnTo>
                  <a:lnTo>
                    <a:pt x="1790" y="617"/>
                  </a:lnTo>
                  <a:lnTo>
                    <a:pt x="1790" y="610"/>
                  </a:lnTo>
                  <a:lnTo>
                    <a:pt x="1790" y="610"/>
                  </a:lnTo>
                  <a:lnTo>
                    <a:pt x="1774" y="610"/>
                  </a:lnTo>
                  <a:lnTo>
                    <a:pt x="1774" y="610"/>
                  </a:lnTo>
                  <a:lnTo>
                    <a:pt x="1768" y="593"/>
                  </a:lnTo>
                  <a:lnTo>
                    <a:pt x="1768" y="593"/>
                  </a:lnTo>
                  <a:lnTo>
                    <a:pt x="1762" y="599"/>
                  </a:lnTo>
                  <a:lnTo>
                    <a:pt x="1760" y="603"/>
                  </a:lnTo>
                  <a:lnTo>
                    <a:pt x="1757" y="608"/>
                  </a:lnTo>
                  <a:lnTo>
                    <a:pt x="1757" y="614"/>
                  </a:lnTo>
                  <a:lnTo>
                    <a:pt x="1757" y="614"/>
                  </a:lnTo>
                  <a:lnTo>
                    <a:pt x="1771" y="617"/>
                  </a:lnTo>
                  <a:lnTo>
                    <a:pt x="1771" y="617"/>
                  </a:lnTo>
                  <a:lnTo>
                    <a:pt x="1760" y="618"/>
                  </a:lnTo>
                  <a:lnTo>
                    <a:pt x="1750" y="621"/>
                  </a:lnTo>
                  <a:lnTo>
                    <a:pt x="1740" y="621"/>
                  </a:lnTo>
                  <a:lnTo>
                    <a:pt x="1735" y="621"/>
                  </a:lnTo>
                  <a:lnTo>
                    <a:pt x="1731" y="618"/>
                  </a:lnTo>
                  <a:lnTo>
                    <a:pt x="1731" y="618"/>
                  </a:lnTo>
                  <a:lnTo>
                    <a:pt x="1733" y="614"/>
                  </a:lnTo>
                  <a:lnTo>
                    <a:pt x="1738" y="611"/>
                  </a:lnTo>
                  <a:lnTo>
                    <a:pt x="1743" y="608"/>
                  </a:lnTo>
                  <a:lnTo>
                    <a:pt x="1749" y="608"/>
                  </a:lnTo>
                  <a:lnTo>
                    <a:pt x="1749" y="608"/>
                  </a:lnTo>
                  <a:lnTo>
                    <a:pt x="1753" y="601"/>
                  </a:lnTo>
                  <a:lnTo>
                    <a:pt x="1757" y="594"/>
                  </a:lnTo>
                  <a:lnTo>
                    <a:pt x="1757" y="594"/>
                  </a:lnTo>
                  <a:lnTo>
                    <a:pt x="1760" y="586"/>
                  </a:lnTo>
                  <a:lnTo>
                    <a:pt x="1760" y="582"/>
                  </a:lnTo>
                  <a:lnTo>
                    <a:pt x="1757" y="578"/>
                  </a:lnTo>
                  <a:lnTo>
                    <a:pt x="1757" y="578"/>
                  </a:lnTo>
                  <a:lnTo>
                    <a:pt x="1753" y="576"/>
                  </a:lnTo>
                  <a:lnTo>
                    <a:pt x="1749" y="576"/>
                  </a:lnTo>
                  <a:lnTo>
                    <a:pt x="1743" y="576"/>
                  </a:lnTo>
                  <a:lnTo>
                    <a:pt x="1738" y="579"/>
                  </a:lnTo>
                  <a:lnTo>
                    <a:pt x="1738" y="579"/>
                  </a:lnTo>
                  <a:lnTo>
                    <a:pt x="1731" y="582"/>
                  </a:lnTo>
                  <a:lnTo>
                    <a:pt x="1720" y="583"/>
                  </a:lnTo>
                  <a:lnTo>
                    <a:pt x="1720" y="583"/>
                  </a:lnTo>
                  <a:lnTo>
                    <a:pt x="1714" y="568"/>
                  </a:lnTo>
                  <a:lnTo>
                    <a:pt x="1714" y="568"/>
                  </a:lnTo>
                  <a:lnTo>
                    <a:pt x="1736" y="567"/>
                  </a:lnTo>
                  <a:lnTo>
                    <a:pt x="1736" y="567"/>
                  </a:lnTo>
                  <a:lnTo>
                    <a:pt x="1739" y="556"/>
                  </a:lnTo>
                  <a:lnTo>
                    <a:pt x="1739" y="556"/>
                  </a:lnTo>
                  <a:lnTo>
                    <a:pt x="1762" y="553"/>
                  </a:lnTo>
                  <a:lnTo>
                    <a:pt x="1762" y="553"/>
                  </a:lnTo>
                  <a:lnTo>
                    <a:pt x="1772" y="574"/>
                  </a:lnTo>
                  <a:lnTo>
                    <a:pt x="1772" y="574"/>
                  </a:lnTo>
                  <a:lnTo>
                    <a:pt x="1776" y="572"/>
                  </a:lnTo>
                  <a:lnTo>
                    <a:pt x="1779" y="569"/>
                  </a:lnTo>
                  <a:lnTo>
                    <a:pt x="1780" y="565"/>
                  </a:lnTo>
                  <a:lnTo>
                    <a:pt x="1783" y="560"/>
                  </a:lnTo>
                  <a:lnTo>
                    <a:pt x="1785" y="558"/>
                  </a:lnTo>
                  <a:lnTo>
                    <a:pt x="1786" y="556"/>
                  </a:lnTo>
                  <a:lnTo>
                    <a:pt x="1786" y="556"/>
                  </a:lnTo>
                  <a:lnTo>
                    <a:pt x="1780" y="549"/>
                  </a:lnTo>
                  <a:lnTo>
                    <a:pt x="1776" y="545"/>
                  </a:lnTo>
                  <a:lnTo>
                    <a:pt x="1769" y="542"/>
                  </a:lnTo>
                  <a:lnTo>
                    <a:pt x="1760" y="543"/>
                  </a:lnTo>
                  <a:lnTo>
                    <a:pt x="1760" y="543"/>
                  </a:lnTo>
                  <a:lnTo>
                    <a:pt x="1758" y="539"/>
                  </a:lnTo>
                  <a:lnTo>
                    <a:pt x="1756" y="535"/>
                  </a:lnTo>
                  <a:lnTo>
                    <a:pt x="1750" y="532"/>
                  </a:lnTo>
                  <a:lnTo>
                    <a:pt x="1743" y="532"/>
                  </a:lnTo>
                  <a:lnTo>
                    <a:pt x="1743" y="532"/>
                  </a:lnTo>
                  <a:lnTo>
                    <a:pt x="1736" y="532"/>
                  </a:lnTo>
                  <a:lnTo>
                    <a:pt x="1728" y="529"/>
                  </a:lnTo>
                  <a:lnTo>
                    <a:pt x="1711" y="522"/>
                  </a:lnTo>
                  <a:lnTo>
                    <a:pt x="1711" y="522"/>
                  </a:lnTo>
                  <a:lnTo>
                    <a:pt x="1708" y="524"/>
                  </a:lnTo>
                  <a:lnTo>
                    <a:pt x="1707" y="527"/>
                  </a:lnTo>
                  <a:lnTo>
                    <a:pt x="1704" y="532"/>
                  </a:lnTo>
                  <a:lnTo>
                    <a:pt x="1700" y="538"/>
                  </a:lnTo>
                  <a:lnTo>
                    <a:pt x="1697" y="540"/>
                  </a:lnTo>
                  <a:lnTo>
                    <a:pt x="1695" y="542"/>
                  </a:lnTo>
                  <a:lnTo>
                    <a:pt x="1695" y="542"/>
                  </a:lnTo>
                  <a:lnTo>
                    <a:pt x="1699" y="543"/>
                  </a:lnTo>
                  <a:lnTo>
                    <a:pt x="1702" y="543"/>
                  </a:lnTo>
                  <a:lnTo>
                    <a:pt x="1708" y="540"/>
                  </a:lnTo>
                  <a:lnTo>
                    <a:pt x="1715" y="538"/>
                  </a:lnTo>
                  <a:lnTo>
                    <a:pt x="1720" y="538"/>
                  </a:lnTo>
                  <a:lnTo>
                    <a:pt x="1724" y="539"/>
                  </a:lnTo>
                  <a:lnTo>
                    <a:pt x="1724" y="539"/>
                  </a:lnTo>
                  <a:lnTo>
                    <a:pt x="1726" y="545"/>
                  </a:lnTo>
                  <a:lnTo>
                    <a:pt x="1726" y="545"/>
                  </a:lnTo>
                  <a:lnTo>
                    <a:pt x="1728" y="549"/>
                  </a:lnTo>
                  <a:lnTo>
                    <a:pt x="1726" y="553"/>
                  </a:lnTo>
                  <a:lnTo>
                    <a:pt x="1725" y="556"/>
                  </a:lnTo>
                  <a:lnTo>
                    <a:pt x="1721" y="558"/>
                  </a:lnTo>
                  <a:lnTo>
                    <a:pt x="1721" y="558"/>
                  </a:lnTo>
                  <a:lnTo>
                    <a:pt x="1708" y="563"/>
                  </a:lnTo>
                  <a:lnTo>
                    <a:pt x="1703" y="563"/>
                  </a:lnTo>
                  <a:lnTo>
                    <a:pt x="1697" y="561"/>
                  </a:lnTo>
                  <a:lnTo>
                    <a:pt x="1693" y="560"/>
                  </a:lnTo>
                  <a:lnTo>
                    <a:pt x="1688" y="557"/>
                  </a:lnTo>
                  <a:lnTo>
                    <a:pt x="1684" y="554"/>
                  </a:lnTo>
                  <a:lnTo>
                    <a:pt x="1679" y="550"/>
                  </a:lnTo>
                  <a:lnTo>
                    <a:pt x="1679" y="550"/>
                  </a:lnTo>
                  <a:lnTo>
                    <a:pt x="1663" y="558"/>
                  </a:lnTo>
                  <a:lnTo>
                    <a:pt x="1663" y="558"/>
                  </a:lnTo>
                  <a:lnTo>
                    <a:pt x="1661" y="575"/>
                  </a:lnTo>
                  <a:lnTo>
                    <a:pt x="1661" y="575"/>
                  </a:lnTo>
                  <a:lnTo>
                    <a:pt x="1670" y="576"/>
                  </a:lnTo>
                  <a:lnTo>
                    <a:pt x="1678" y="576"/>
                  </a:lnTo>
                  <a:lnTo>
                    <a:pt x="1686" y="575"/>
                  </a:lnTo>
                  <a:lnTo>
                    <a:pt x="1695" y="575"/>
                  </a:lnTo>
                  <a:lnTo>
                    <a:pt x="1695" y="575"/>
                  </a:lnTo>
                  <a:lnTo>
                    <a:pt x="1684" y="578"/>
                  </a:lnTo>
                  <a:lnTo>
                    <a:pt x="1684" y="578"/>
                  </a:lnTo>
                  <a:lnTo>
                    <a:pt x="1693" y="594"/>
                  </a:lnTo>
                  <a:lnTo>
                    <a:pt x="1693" y="594"/>
                  </a:lnTo>
                  <a:lnTo>
                    <a:pt x="1706" y="596"/>
                  </a:lnTo>
                  <a:lnTo>
                    <a:pt x="1720" y="596"/>
                  </a:lnTo>
                  <a:lnTo>
                    <a:pt x="1720" y="596"/>
                  </a:lnTo>
                  <a:lnTo>
                    <a:pt x="1731" y="597"/>
                  </a:lnTo>
                  <a:lnTo>
                    <a:pt x="1735" y="599"/>
                  </a:lnTo>
                  <a:lnTo>
                    <a:pt x="1739" y="601"/>
                  </a:lnTo>
                  <a:lnTo>
                    <a:pt x="1739" y="601"/>
                  </a:lnTo>
                  <a:lnTo>
                    <a:pt x="1738" y="604"/>
                  </a:lnTo>
                  <a:lnTo>
                    <a:pt x="1735" y="605"/>
                  </a:lnTo>
                  <a:lnTo>
                    <a:pt x="1729" y="607"/>
                  </a:lnTo>
                  <a:lnTo>
                    <a:pt x="1717" y="607"/>
                  </a:lnTo>
                  <a:lnTo>
                    <a:pt x="1717" y="607"/>
                  </a:lnTo>
                  <a:lnTo>
                    <a:pt x="1711" y="614"/>
                  </a:lnTo>
                  <a:lnTo>
                    <a:pt x="1711" y="614"/>
                  </a:lnTo>
                  <a:lnTo>
                    <a:pt x="1693" y="610"/>
                  </a:lnTo>
                  <a:lnTo>
                    <a:pt x="1693" y="610"/>
                  </a:lnTo>
                  <a:lnTo>
                    <a:pt x="1689" y="608"/>
                  </a:lnTo>
                  <a:lnTo>
                    <a:pt x="1688" y="604"/>
                  </a:lnTo>
                  <a:lnTo>
                    <a:pt x="1686" y="600"/>
                  </a:lnTo>
                  <a:lnTo>
                    <a:pt x="1685" y="597"/>
                  </a:lnTo>
                  <a:lnTo>
                    <a:pt x="1685" y="597"/>
                  </a:lnTo>
                  <a:lnTo>
                    <a:pt x="1674" y="597"/>
                  </a:lnTo>
                  <a:lnTo>
                    <a:pt x="1674" y="597"/>
                  </a:lnTo>
                  <a:lnTo>
                    <a:pt x="1664" y="596"/>
                  </a:lnTo>
                  <a:lnTo>
                    <a:pt x="1654" y="594"/>
                  </a:lnTo>
                  <a:lnTo>
                    <a:pt x="1654" y="594"/>
                  </a:lnTo>
                  <a:lnTo>
                    <a:pt x="1649" y="593"/>
                  </a:lnTo>
                  <a:lnTo>
                    <a:pt x="1642" y="594"/>
                  </a:lnTo>
                  <a:lnTo>
                    <a:pt x="1638" y="596"/>
                  </a:lnTo>
                  <a:lnTo>
                    <a:pt x="1634" y="599"/>
                  </a:lnTo>
                  <a:lnTo>
                    <a:pt x="1634" y="599"/>
                  </a:lnTo>
                  <a:lnTo>
                    <a:pt x="1631" y="601"/>
                  </a:lnTo>
                  <a:lnTo>
                    <a:pt x="1628" y="605"/>
                  </a:lnTo>
                  <a:lnTo>
                    <a:pt x="1627" y="610"/>
                  </a:lnTo>
                  <a:lnTo>
                    <a:pt x="1627" y="612"/>
                  </a:lnTo>
                  <a:lnTo>
                    <a:pt x="1628" y="615"/>
                  </a:lnTo>
                  <a:lnTo>
                    <a:pt x="1628" y="615"/>
                  </a:lnTo>
                  <a:lnTo>
                    <a:pt x="1648" y="608"/>
                  </a:lnTo>
                  <a:lnTo>
                    <a:pt x="1648" y="608"/>
                  </a:lnTo>
                  <a:lnTo>
                    <a:pt x="1653" y="607"/>
                  </a:lnTo>
                  <a:lnTo>
                    <a:pt x="1656" y="608"/>
                  </a:lnTo>
                  <a:lnTo>
                    <a:pt x="1659" y="611"/>
                  </a:lnTo>
                  <a:lnTo>
                    <a:pt x="1660" y="615"/>
                  </a:lnTo>
                  <a:lnTo>
                    <a:pt x="1660" y="615"/>
                  </a:lnTo>
                  <a:lnTo>
                    <a:pt x="1650" y="618"/>
                  </a:lnTo>
                  <a:lnTo>
                    <a:pt x="1641" y="619"/>
                  </a:lnTo>
                  <a:lnTo>
                    <a:pt x="1630" y="619"/>
                  </a:lnTo>
                  <a:lnTo>
                    <a:pt x="1620" y="618"/>
                  </a:lnTo>
                  <a:lnTo>
                    <a:pt x="1620" y="618"/>
                  </a:lnTo>
                  <a:lnTo>
                    <a:pt x="1612" y="615"/>
                  </a:lnTo>
                  <a:lnTo>
                    <a:pt x="1603" y="612"/>
                  </a:lnTo>
                  <a:lnTo>
                    <a:pt x="1585" y="605"/>
                  </a:lnTo>
                  <a:lnTo>
                    <a:pt x="1585" y="605"/>
                  </a:lnTo>
                  <a:lnTo>
                    <a:pt x="1582" y="610"/>
                  </a:lnTo>
                  <a:lnTo>
                    <a:pt x="1578" y="612"/>
                  </a:lnTo>
                  <a:lnTo>
                    <a:pt x="1569" y="615"/>
                  </a:lnTo>
                  <a:lnTo>
                    <a:pt x="1559" y="617"/>
                  </a:lnTo>
                  <a:lnTo>
                    <a:pt x="1546" y="615"/>
                  </a:lnTo>
                  <a:lnTo>
                    <a:pt x="1546" y="615"/>
                  </a:lnTo>
                  <a:lnTo>
                    <a:pt x="1567" y="607"/>
                  </a:lnTo>
                  <a:lnTo>
                    <a:pt x="1567" y="607"/>
                  </a:lnTo>
                  <a:lnTo>
                    <a:pt x="1569" y="597"/>
                  </a:lnTo>
                  <a:lnTo>
                    <a:pt x="1567" y="592"/>
                  </a:lnTo>
                  <a:lnTo>
                    <a:pt x="1566" y="590"/>
                  </a:lnTo>
                  <a:lnTo>
                    <a:pt x="1564" y="590"/>
                  </a:lnTo>
                  <a:lnTo>
                    <a:pt x="1556" y="590"/>
                  </a:lnTo>
                  <a:lnTo>
                    <a:pt x="1556" y="590"/>
                  </a:lnTo>
                  <a:lnTo>
                    <a:pt x="1555" y="597"/>
                  </a:lnTo>
                  <a:lnTo>
                    <a:pt x="1553" y="600"/>
                  </a:lnTo>
                  <a:lnTo>
                    <a:pt x="1552" y="601"/>
                  </a:lnTo>
                  <a:lnTo>
                    <a:pt x="1545" y="604"/>
                  </a:lnTo>
                  <a:lnTo>
                    <a:pt x="1534" y="605"/>
                  </a:lnTo>
                  <a:lnTo>
                    <a:pt x="1534" y="605"/>
                  </a:lnTo>
                  <a:lnTo>
                    <a:pt x="1531" y="617"/>
                  </a:lnTo>
                  <a:lnTo>
                    <a:pt x="1531" y="617"/>
                  </a:lnTo>
                  <a:lnTo>
                    <a:pt x="1513" y="617"/>
                  </a:lnTo>
                  <a:lnTo>
                    <a:pt x="1505" y="615"/>
                  </a:lnTo>
                  <a:lnTo>
                    <a:pt x="1497" y="612"/>
                  </a:lnTo>
                  <a:lnTo>
                    <a:pt x="1497" y="612"/>
                  </a:lnTo>
                  <a:lnTo>
                    <a:pt x="1499" y="610"/>
                  </a:lnTo>
                  <a:lnTo>
                    <a:pt x="1502" y="607"/>
                  </a:lnTo>
                  <a:lnTo>
                    <a:pt x="1510" y="603"/>
                  </a:lnTo>
                  <a:lnTo>
                    <a:pt x="1526" y="600"/>
                  </a:lnTo>
                  <a:lnTo>
                    <a:pt x="1526" y="600"/>
                  </a:lnTo>
                  <a:lnTo>
                    <a:pt x="1530" y="600"/>
                  </a:lnTo>
                  <a:lnTo>
                    <a:pt x="1535" y="601"/>
                  </a:lnTo>
                  <a:lnTo>
                    <a:pt x="1535" y="601"/>
                  </a:lnTo>
                  <a:lnTo>
                    <a:pt x="1538" y="600"/>
                  </a:lnTo>
                  <a:lnTo>
                    <a:pt x="1538" y="600"/>
                  </a:lnTo>
                  <a:lnTo>
                    <a:pt x="1548" y="590"/>
                  </a:lnTo>
                  <a:lnTo>
                    <a:pt x="1548" y="590"/>
                  </a:lnTo>
                  <a:lnTo>
                    <a:pt x="1513" y="581"/>
                  </a:lnTo>
                  <a:lnTo>
                    <a:pt x="1513" y="581"/>
                  </a:lnTo>
                  <a:lnTo>
                    <a:pt x="1509" y="582"/>
                  </a:lnTo>
                  <a:lnTo>
                    <a:pt x="1506" y="583"/>
                  </a:lnTo>
                  <a:lnTo>
                    <a:pt x="1499" y="583"/>
                  </a:lnTo>
                  <a:lnTo>
                    <a:pt x="1492" y="582"/>
                  </a:lnTo>
                  <a:lnTo>
                    <a:pt x="1487" y="579"/>
                  </a:lnTo>
                  <a:lnTo>
                    <a:pt x="1487" y="579"/>
                  </a:lnTo>
                  <a:lnTo>
                    <a:pt x="1486" y="586"/>
                  </a:lnTo>
                  <a:lnTo>
                    <a:pt x="1487" y="589"/>
                  </a:lnTo>
                  <a:lnTo>
                    <a:pt x="1491" y="592"/>
                  </a:lnTo>
                  <a:lnTo>
                    <a:pt x="1498" y="590"/>
                  </a:lnTo>
                  <a:lnTo>
                    <a:pt x="1498" y="590"/>
                  </a:lnTo>
                  <a:lnTo>
                    <a:pt x="1502" y="590"/>
                  </a:lnTo>
                  <a:lnTo>
                    <a:pt x="1506" y="592"/>
                  </a:lnTo>
                  <a:lnTo>
                    <a:pt x="1508" y="594"/>
                  </a:lnTo>
                  <a:lnTo>
                    <a:pt x="1508" y="599"/>
                  </a:lnTo>
                  <a:lnTo>
                    <a:pt x="1508" y="599"/>
                  </a:lnTo>
                  <a:lnTo>
                    <a:pt x="1488" y="603"/>
                  </a:lnTo>
                  <a:lnTo>
                    <a:pt x="1488" y="603"/>
                  </a:lnTo>
                  <a:lnTo>
                    <a:pt x="1486" y="610"/>
                  </a:lnTo>
                  <a:lnTo>
                    <a:pt x="1484" y="612"/>
                  </a:lnTo>
                  <a:lnTo>
                    <a:pt x="1481" y="614"/>
                  </a:lnTo>
                  <a:lnTo>
                    <a:pt x="1474" y="615"/>
                  </a:lnTo>
                  <a:lnTo>
                    <a:pt x="1459" y="618"/>
                  </a:lnTo>
                  <a:lnTo>
                    <a:pt x="1459" y="618"/>
                  </a:lnTo>
                  <a:lnTo>
                    <a:pt x="1456" y="614"/>
                  </a:lnTo>
                  <a:lnTo>
                    <a:pt x="1456" y="611"/>
                  </a:lnTo>
                  <a:lnTo>
                    <a:pt x="1459" y="610"/>
                  </a:lnTo>
                  <a:lnTo>
                    <a:pt x="1465" y="605"/>
                  </a:lnTo>
                  <a:lnTo>
                    <a:pt x="1465" y="605"/>
                  </a:lnTo>
                  <a:lnTo>
                    <a:pt x="1461" y="603"/>
                  </a:lnTo>
                  <a:lnTo>
                    <a:pt x="1456" y="601"/>
                  </a:lnTo>
                  <a:lnTo>
                    <a:pt x="1451" y="601"/>
                  </a:lnTo>
                  <a:lnTo>
                    <a:pt x="1445" y="603"/>
                  </a:lnTo>
                  <a:lnTo>
                    <a:pt x="1445" y="603"/>
                  </a:lnTo>
                  <a:lnTo>
                    <a:pt x="1441" y="604"/>
                  </a:lnTo>
                  <a:lnTo>
                    <a:pt x="1438" y="608"/>
                  </a:lnTo>
                  <a:lnTo>
                    <a:pt x="1437" y="611"/>
                  </a:lnTo>
                  <a:lnTo>
                    <a:pt x="1438" y="617"/>
                  </a:lnTo>
                  <a:lnTo>
                    <a:pt x="1438" y="617"/>
                  </a:lnTo>
                  <a:lnTo>
                    <a:pt x="1433" y="617"/>
                  </a:lnTo>
                  <a:lnTo>
                    <a:pt x="1427" y="618"/>
                  </a:lnTo>
                  <a:lnTo>
                    <a:pt x="1422" y="617"/>
                  </a:lnTo>
                  <a:lnTo>
                    <a:pt x="1416" y="612"/>
                  </a:lnTo>
                  <a:lnTo>
                    <a:pt x="1416" y="612"/>
                  </a:lnTo>
                  <a:lnTo>
                    <a:pt x="1411" y="610"/>
                  </a:lnTo>
                  <a:lnTo>
                    <a:pt x="1404" y="608"/>
                  </a:lnTo>
                  <a:lnTo>
                    <a:pt x="1397" y="610"/>
                  </a:lnTo>
                  <a:lnTo>
                    <a:pt x="1391" y="614"/>
                  </a:lnTo>
                  <a:lnTo>
                    <a:pt x="1391" y="614"/>
                  </a:lnTo>
                  <a:lnTo>
                    <a:pt x="1387" y="615"/>
                  </a:lnTo>
                  <a:lnTo>
                    <a:pt x="1383" y="617"/>
                  </a:lnTo>
                  <a:lnTo>
                    <a:pt x="1373" y="615"/>
                  </a:lnTo>
                  <a:lnTo>
                    <a:pt x="1373" y="615"/>
                  </a:lnTo>
                  <a:lnTo>
                    <a:pt x="1367" y="614"/>
                  </a:lnTo>
                  <a:lnTo>
                    <a:pt x="1364" y="611"/>
                  </a:lnTo>
                  <a:lnTo>
                    <a:pt x="1364" y="607"/>
                  </a:lnTo>
                  <a:lnTo>
                    <a:pt x="1364" y="607"/>
                  </a:lnTo>
                  <a:lnTo>
                    <a:pt x="1376" y="610"/>
                  </a:lnTo>
                  <a:lnTo>
                    <a:pt x="1376" y="610"/>
                  </a:lnTo>
                  <a:lnTo>
                    <a:pt x="1390" y="599"/>
                  </a:lnTo>
                  <a:lnTo>
                    <a:pt x="1390" y="599"/>
                  </a:lnTo>
                  <a:lnTo>
                    <a:pt x="1390" y="589"/>
                  </a:lnTo>
                  <a:lnTo>
                    <a:pt x="1390" y="589"/>
                  </a:lnTo>
                  <a:lnTo>
                    <a:pt x="1382" y="589"/>
                  </a:lnTo>
                  <a:lnTo>
                    <a:pt x="1376" y="590"/>
                  </a:lnTo>
                  <a:lnTo>
                    <a:pt x="1372" y="593"/>
                  </a:lnTo>
                  <a:lnTo>
                    <a:pt x="1368" y="599"/>
                  </a:lnTo>
                  <a:lnTo>
                    <a:pt x="1368" y="599"/>
                  </a:lnTo>
                  <a:lnTo>
                    <a:pt x="1342" y="596"/>
                  </a:lnTo>
                  <a:lnTo>
                    <a:pt x="1342" y="596"/>
                  </a:lnTo>
                  <a:lnTo>
                    <a:pt x="1340" y="590"/>
                  </a:lnTo>
                  <a:lnTo>
                    <a:pt x="1343" y="585"/>
                  </a:lnTo>
                  <a:lnTo>
                    <a:pt x="1350" y="579"/>
                  </a:lnTo>
                  <a:lnTo>
                    <a:pt x="1360" y="574"/>
                  </a:lnTo>
                  <a:lnTo>
                    <a:pt x="1360" y="574"/>
                  </a:lnTo>
                  <a:lnTo>
                    <a:pt x="1355" y="571"/>
                  </a:lnTo>
                  <a:lnTo>
                    <a:pt x="1351" y="571"/>
                  </a:lnTo>
                  <a:lnTo>
                    <a:pt x="1349" y="571"/>
                  </a:lnTo>
                  <a:lnTo>
                    <a:pt x="1346" y="574"/>
                  </a:lnTo>
                  <a:lnTo>
                    <a:pt x="1346" y="574"/>
                  </a:lnTo>
                  <a:lnTo>
                    <a:pt x="1340" y="576"/>
                  </a:lnTo>
                  <a:lnTo>
                    <a:pt x="1333" y="578"/>
                  </a:lnTo>
                  <a:lnTo>
                    <a:pt x="1328" y="579"/>
                  </a:lnTo>
                  <a:lnTo>
                    <a:pt x="1319" y="578"/>
                  </a:lnTo>
                  <a:lnTo>
                    <a:pt x="1319" y="578"/>
                  </a:lnTo>
                  <a:lnTo>
                    <a:pt x="1311" y="576"/>
                  </a:lnTo>
                  <a:lnTo>
                    <a:pt x="1306" y="576"/>
                  </a:lnTo>
                  <a:lnTo>
                    <a:pt x="1300" y="579"/>
                  </a:lnTo>
                  <a:lnTo>
                    <a:pt x="1300" y="579"/>
                  </a:lnTo>
                  <a:lnTo>
                    <a:pt x="1303" y="583"/>
                  </a:lnTo>
                  <a:lnTo>
                    <a:pt x="1306" y="586"/>
                  </a:lnTo>
                  <a:lnTo>
                    <a:pt x="1308" y="587"/>
                  </a:lnTo>
                  <a:lnTo>
                    <a:pt x="1313" y="589"/>
                  </a:lnTo>
                  <a:lnTo>
                    <a:pt x="1321" y="590"/>
                  </a:lnTo>
                  <a:lnTo>
                    <a:pt x="1329" y="590"/>
                  </a:lnTo>
                  <a:lnTo>
                    <a:pt x="1329" y="590"/>
                  </a:lnTo>
                  <a:lnTo>
                    <a:pt x="1329" y="601"/>
                  </a:lnTo>
                  <a:lnTo>
                    <a:pt x="1329" y="601"/>
                  </a:lnTo>
                  <a:lnTo>
                    <a:pt x="1307" y="605"/>
                  </a:lnTo>
                  <a:lnTo>
                    <a:pt x="1307" y="605"/>
                  </a:lnTo>
                  <a:lnTo>
                    <a:pt x="1301" y="607"/>
                  </a:lnTo>
                  <a:lnTo>
                    <a:pt x="1296" y="605"/>
                  </a:lnTo>
                  <a:lnTo>
                    <a:pt x="1292" y="604"/>
                  </a:lnTo>
                  <a:lnTo>
                    <a:pt x="1288" y="601"/>
                  </a:lnTo>
                  <a:lnTo>
                    <a:pt x="1288" y="601"/>
                  </a:lnTo>
                  <a:lnTo>
                    <a:pt x="1278" y="611"/>
                  </a:lnTo>
                  <a:lnTo>
                    <a:pt x="1278" y="611"/>
                  </a:lnTo>
                  <a:lnTo>
                    <a:pt x="1275" y="610"/>
                  </a:lnTo>
                  <a:lnTo>
                    <a:pt x="1275" y="610"/>
                  </a:lnTo>
                  <a:lnTo>
                    <a:pt x="1274" y="600"/>
                  </a:lnTo>
                  <a:lnTo>
                    <a:pt x="1274" y="600"/>
                  </a:lnTo>
                  <a:lnTo>
                    <a:pt x="1270" y="597"/>
                  </a:lnTo>
                  <a:lnTo>
                    <a:pt x="1264" y="596"/>
                  </a:lnTo>
                  <a:lnTo>
                    <a:pt x="1260" y="596"/>
                  </a:lnTo>
                  <a:lnTo>
                    <a:pt x="1256" y="597"/>
                  </a:lnTo>
                  <a:lnTo>
                    <a:pt x="1239" y="603"/>
                  </a:lnTo>
                  <a:lnTo>
                    <a:pt x="1239" y="603"/>
                  </a:lnTo>
                  <a:lnTo>
                    <a:pt x="1239" y="605"/>
                  </a:lnTo>
                  <a:lnTo>
                    <a:pt x="1241" y="607"/>
                  </a:lnTo>
                  <a:lnTo>
                    <a:pt x="1243" y="610"/>
                  </a:lnTo>
                  <a:lnTo>
                    <a:pt x="1247" y="612"/>
                  </a:lnTo>
                  <a:lnTo>
                    <a:pt x="1252" y="614"/>
                  </a:lnTo>
                  <a:lnTo>
                    <a:pt x="1252" y="614"/>
                  </a:lnTo>
                  <a:lnTo>
                    <a:pt x="1256" y="617"/>
                  </a:lnTo>
                  <a:lnTo>
                    <a:pt x="1260" y="619"/>
                  </a:lnTo>
                  <a:lnTo>
                    <a:pt x="1260" y="619"/>
                  </a:lnTo>
                  <a:lnTo>
                    <a:pt x="1264" y="623"/>
                  </a:lnTo>
                  <a:lnTo>
                    <a:pt x="1268" y="625"/>
                  </a:lnTo>
                  <a:lnTo>
                    <a:pt x="1278" y="625"/>
                  </a:lnTo>
                  <a:lnTo>
                    <a:pt x="1278" y="625"/>
                  </a:lnTo>
                  <a:lnTo>
                    <a:pt x="1286" y="625"/>
                  </a:lnTo>
                  <a:lnTo>
                    <a:pt x="1289" y="623"/>
                  </a:lnTo>
                  <a:lnTo>
                    <a:pt x="1293" y="625"/>
                  </a:lnTo>
                  <a:lnTo>
                    <a:pt x="1293" y="625"/>
                  </a:lnTo>
                  <a:lnTo>
                    <a:pt x="1297" y="625"/>
                  </a:lnTo>
                  <a:lnTo>
                    <a:pt x="1300" y="623"/>
                  </a:lnTo>
                  <a:lnTo>
                    <a:pt x="1304" y="622"/>
                  </a:lnTo>
                  <a:lnTo>
                    <a:pt x="1307" y="623"/>
                  </a:lnTo>
                  <a:lnTo>
                    <a:pt x="1310" y="625"/>
                  </a:lnTo>
                  <a:lnTo>
                    <a:pt x="1310" y="625"/>
                  </a:lnTo>
                  <a:lnTo>
                    <a:pt x="1313" y="626"/>
                  </a:lnTo>
                  <a:lnTo>
                    <a:pt x="1317" y="626"/>
                  </a:lnTo>
                  <a:lnTo>
                    <a:pt x="1326" y="628"/>
                  </a:lnTo>
                  <a:lnTo>
                    <a:pt x="1326" y="628"/>
                  </a:lnTo>
                  <a:lnTo>
                    <a:pt x="1331" y="630"/>
                  </a:lnTo>
                  <a:lnTo>
                    <a:pt x="1335" y="635"/>
                  </a:lnTo>
                  <a:lnTo>
                    <a:pt x="1335" y="635"/>
                  </a:lnTo>
                  <a:lnTo>
                    <a:pt x="1342" y="630"/>
                  </a:lnTo>
                  <a:lnTo>
                    <a:pt x="1350" y="628"/>
                  </a:lnTo>
                  <a:lnTo>
                    <a:pt x="1358" y="626"/>
                  </a:lnTo>
                  <a:lnTo>
                    <a:pt x="1367" y="628"/>
                  </a:lnTo>
                  <a:lnTo>
                    <a:pt x="1367" y="628"/>
                  </a:lnTo>
                  <a:lnTo>
                    <a:pt x="1371" y="628"/>
                  </a:lnTo>
                  <a:lnTo>
                    <a:pt x="1371" y="628"/>
                  </a:lnTo>
                  <a:lnTo>
                    <a:pt x="1378" y="623"/>
                  </a:lnTo>
                  <a:lnTo>
                    <a:pt x="1383" y="623"/>
                  </a:lnTo>
                  <a:lnTo>
                    <a:pt x="1389" y="625"/>
                  </a:lnTo>
                  <a:lnTo>
                    <a:pt x="1394" y="628"/>
                  </a:lnTo>
                  <a:lnTo>
                    <a:pt x="1394" y="628"/>
                  </a:lnTo>
                  <a:lnTo>
                    <a:pt x="1425" y="626"/>
                  </a:lnTo>
                  <a:lnTo>
                    <a:pt x="1425" y="626"/>
                  </a:lnTo>
                  <a:lnTo>
                    <a:pt x="1465" y="626"/>
                  </a:lnTo>
                  <a:lnTo>
                    <a:pt x="1465" y="626"/>
                  </a:lnTo>
                  <a:lnTo>
                    <a:pt x="1476" y="626"/>
                  </a:lnTo>
                  <a:lnTo>
                    <a:pt x="1483" y="628"/>
                  </a:lnTo>
                  <a:lnTo>
                    <a:pt x="1488" y="630"/>
                  </a:lnTo>
                  <a:lnTo>
                    <a:pt x="1488" y="630"/>
                  </a:lnTo>
                  <a:lnTo>
                    <a:pt x="1491" y="630"/>
                  </a:lnTo>
                  <a:lnTo>
                    <a:pt x="1494" y="632"/>
                  </a:lnTo>
                  <a:lnTo>
                    <a:pt x="1501" y="630"/>
                  </a:lnTo>
                  <a:lnTo>
                    <a:pt x="1501" y="630"/>
                  </a:lnTo>
                  <a:lnTo>
                    <a:pt x="1505" y="629"/>
                  </a:lnTo>
                  <a:lnTo>
                    <a:pt x="1509" y="629"/>
                  </a:lnTo>
                  <a:lnTo>
                    <a:pt x="1512" y="632"/>
                  </a:lnTo>
                  <a:lnTo>
                    <a:pt x="1515" y="636"/>
                  </a:lnTo>
                  <a:lnTo>
                    <a:pt x="1515" y="636"/>
                  </a:lnTo>
                  <a:lnTo>
                    <a:pt x="1520" y="632"/>
                  </a:lnTo>
                  <a:lnTo>
                    <a:pt x="1527" y="629"/>
                  </a:lnTo>
                  <a:lnTo>
                    <a:pt x="1534" y="629"/>
                  </a:lnTo>
                  <a:lnTo>
                    <a:pt x="1541" y="629"/>
                  </a:lnTo>
                  <a:lnTo>
                    <a:pt x="1541" y="629"/>
                  </a:lnTo>
                  <a:lnTo>
                    <a:pt x="1545" y="629"/>
                  </a:lnTo>
                  <a:lnTo>
                    <a:pt x="1548" y="628"/>
                  </a:lnTo>
                  <a:lnTo>
                    <a:pt x="1556" y="625"/>
                  </a:lnTo>
                  <a:lnTo>
                    <a:pt x="1556" y="625"/>
                  </a:lnTo>
                  <a:lnTo>
                    <a:pt x="1563" y="633"/>
                  </a:lnTo>
                  <a:lnTo>
                    <a:pt x="1563" y="633"/>
                  </a:lnTo>
                  <a:lnTo>
                    <a:pt x="1592" y="633"/>
                  </a:lnTo>
                  <a:lnTo>
                    <a:pt x="1592" y="633"/>
                  </a:lnTo>
                  <a:lnTo>
                    <a:pt x="1671" y="636"/>
                  </a:lnTo>
                  <a:lnTo>
                    <a:pt x="1671" y="636"/>
                  </a:lnTo>
                  <a:lnTo>
                    <a:pt x="1679" y="637"/>
                  </a:lnTo>
                  <a:lnTo>
                    <a:pt x="1684" y="640"/>
                  </a:lnTo>
                  <a:lnTo>
                    <a:pt x="1688" y="646"/>
                  </a:lnTo>
                  <a:lnTo>
                    <a:pt x="1692" y="653"/>
                  </a:lnTo>
                  <a:lnTo>
                    <a:pt x="1692" y="653"/>
                  </a:lnTo>
                  <a:lnTo>
                    <a:pt x="1695" y="651"/>
                  </a:lnTo>
                  <a:lnTo>
                    <a:pt x="1695" y="651"/>
                  </a:lnTo>
                  <a:lnTo>
                    <a:pt x="1697" y="644"/>
                  </a:lnTo>
                  <a:lnTo>
                    <a:pt x="1700" y="641"/>
                  </a:lnTo>
                  <a:lnTo>
                    <a:pt x="1703" y="640"/>
                  </a:lnTo>
                  <a:lnTo>
                    <a:pt x="1710" y="639"/>
                  </a:lnTo>
                  <a:lnTo>
                    <a:pt x="1720" y="640"/>
                  </a:lnTo>
                  <a:lnTo>
                    <a:pt x="1720" y="640"/>
                  </a:lnTo>
                  <a:lnTo>
                    <a:pt x="1729" y="643"/>
                  </a:lnTo>
                  <a:lnTo>
                    <a:pt x="1729" y="643"/>
                  </a:lnTo>
                  <a:lnTo>
                    <a:pt x="1729" y="650"/>
                  </a:lnTo>
                  <a:lnTo>
                    <a:pt x="1729" y="653"/>
                  </a:lnTo>
                  <a:lnTo>
                    <a:pt x="1733" y="654"/>
                  </a:lnTo>
                  <a:lnTo>
                    <a:pt x="1733" y="654"/>
                  </a:lnTo>
                  <a:lnTo>
                    <a:pt x="1738" y="655"/>
                  </a:lnTo>
                  <a:lnTo>
                    <a:pt x="1740" y="654"/>
                  </a:lnTo>
                  <a:lnTo>
                    <a:pt x="1743" y="650"/>
                  </a:lnTo>
                  <a:lnTo>
                    <a:pt x="1746" y="646"/>
                  </a:lnTo>
                  <a:lnTo>
                    <a:pt x="1746" y="646"/>
                  </a:lnTo>
                  <a:lnTo>
                    <a:pt x="1751" y="643"/>
                  </a:lnTo>
                  <a:lnTo>
                    <a:pt x="1756" y="643"/>
                  </a:lnTo>
                  <a:lnTo>
                    <a:pt x="1760" y="644"/>
                  </a:lnTo>
                  <a:lnTo>
                    <a:pt x="1765" y="646"/>
                  </a:lnTo>
                  <a:lnTo>
                    <a:pt x="1765" y="646"/>
                  </a:lnTo>
                  <a:lnTo>
                    <a:pt x="1762" y="655"/>
                  </a:lnTo>
                  <a:lnTo>
                    <a:pt x="1762" y="655"/>
                  </a:lnTo>
                  <a:lnTo>
                    <a:pt x="1769" y="653"/>
                  </a:lnTo>
                  <a:lnTo>
                    <a:pt x="1774" y="650"/>
                  </a:lnTo>
                  <a:lnTo>
                    <a:pt x="1774" y="650"/>
                  </a:lnTo>
                  <a:lnTo>
                    <a:pt x="1778" y="647"/>
                  </a:lnTo>
                  <a:lnTo>
                    <a:pt x="1782" y="647"/>
                  </a:lnTo>
                  <a:lnTo>
                    <a:pt x="1786" y="647"/>
                  </a:lnTo>
                  <a:lnTo>
                    <a:pt x="1790" y="648"/>
                  </a:lnTo>
                  <a:lnTo>
                    <a:pt x="1790" y="648"/>
                  </a:lnTo>
                  <a:lnTo>
                    <a:pt x="1798" y="651"/>
                  </a:lnTo>
                  <a:lnTo>
                    <a:pt x="1804" y="651"/>
                  </a:lnTo>
                  <a:lnTo>
                    <a:pt x="1810" y="650"/>
                  </a:lnTo>
                  <a:lnTo>
                    <a:pt x="1810" y="650"/>
                  </a:lnTo>
                  <a:lnTo>
                    <a:pt x="1812" y="650"/>
                  </a:lnTo>
                  <a:lnTo>
                    <a:pt x="1812" y="650"/>
                  </a:lnTo>
                  <a:lnTo>
                    <a:pt x="1826" y="654"/>
                  </a:lnTo>
                  <a:lnTo>
                    <a:pt x="1833" y="654"/>
                  </a:lnTo>
                  <a:lnTo>
                    <a:pt x="1840" y="654"/>
                  </a:lnTo>
                  <a:lnTo>
                    <a:pt x="1840" y="654"/>
                  </a:lnTo>
                  <a:lnTo>
                    <a:pt x="1843" y="654"/>
                  </a:lnTo>
                  <a:lnTo>
                    <a:pt x="1846" y="657"/>
                  </a:lnTo>
                  <a:lnTo>
                    <a:pt x="1851" y="662"/>
                  </a:lnTo>
                  <a:lnTo>
                    <a:pt x="1851" y="662"/>
                  </a:lnTo>
                  <a:lnTo>
                    <a:pt x="1841" y="665"/>
                  </a:lnTo>
                  <a:lnTo>
                    <a:pt x="1832" y="669"/>
                  </a:lnTo>
                  <a:lnTo>
                    <a:pt x="1822" y="673"/>
                  </a:lnTo>
                  <a:lnTo>
                    <a:pt x="1818" y="676"/>
                  </a:lnTo>
                  <a:lnTo>
                    <a:pt x="1815" y="680"/>
                  </a:lnTo>
                  <a:lnTo>
                    <a:pt x="1815" y="680"/>
                  </a:lnTo>
                  <a:lnTo>
                    <a:pt x="1821" y="682"/>
                  </a:lnTo>
                  <a:lnTo>
                    <a:pt x="1826" y="682"/>
                  </a:lnTo>
                  <a:lnTo>
                    <a:pt x="1834" y="679"/>
                  </a:lnTo>
                  <a:lnTo>
                    <a:pt x="1834" y="679"/>
                  </a:lnTo>
                  <a:lnTo>
                    <a:pt x="1844" y="679"/>
                  </a:lnTo>
                  <a:lnTo>
                    <a:pt x="1854" y="679"/>
                  </a:lnTo>
                  <a:lnTo>
                    <a:pt x="1854" y="679"/>
                  </a:lnTo>
                  <a:lnTo>
                    <a:pt x="1857" y="671"/>
                  </a:lnTo>
                  <a:lnTo>
                    <a:pt x="1861" y="664"/>
                  </a:lnTo>
                  <a:lnTo>
                    <a:pt x="1861" y="664"/>
                  </a:lnTo>
                  <a:lnTo>
                    <a:pt x="1866" y="658"/>
                  </a:lnTo>
                  <a:lnTo>
                    <a:pt x="1875" y="653"/>
                  </a:lnTo>
                  <a:lnTo>
                    <a:pt x="1875" y="653"/>
                  </a:lnTo>
                  <a:lnTo>
                    <a:pt x="1891" y="659"/>
                  </a:lnTo>
                  <a:lnTo>
                    <a:pt x="1891" y="659"/>
                  </a:lnTo>
                  <a:lnTo>
                    <a:pt x="1880" y="661"/>
                  </a:lnTo>
                  <a:lnTo>
                    <a:pt x="1877" y="664"/>
                  </a:lnTo>
                  <a:lnTo>
                    <a:pt x="1877" y="668"/>
                  </a:lnTo>
                  <a:lnTo>
                    <a:pt x="1877" y="668"/>
                  </a:lnTo>
                  <a:lnTo>
                    <a:pt x="1890" y="668"/>
                  </a:lnTo>
                  <a:lnTo>
                    <a:pt x="1900" y="666"/>
                  </a:lnTo>
                  <a:lnTo>
                    <a:pt x="1909" y="664"/>
                  </a:lnTo>
                  <a:lnTo>
                    <a:pt x="1916" y="659"/>
                  </a:lnTo>
                  <a:lnTo>
                    <a:pt x="1916" y="659"/>
                  </a:lnTo>
                  <a:lnTo>
                    <a:pt x="1929" y="668"/>
                  </a:lnTo>
                  <a:lnTo>
                    <a:pt x="1929" y="668"/>
                  </a:lnTo>
                  <a:lnTo>
                    <a:pt x="1929" y="668"/>
                  </a:lnTo>
                  <a:lnTo>
                    <a:pt x="1919" y="672"/>
                  </a:lnTo>
                  <a:lnTo>
                    <a:pt x="1916" y="675"/>
                  </a:lnTo>
                  <a:lnTo>
                    <a:pt x="1913" y="679"/>
                  </a:lnTo>
                  <a:lnTo>
                    <a:pt x="1913" y="679"/>
                  </a:lnTo>
                  <a:lnTo>
                    <a:pt x="1912" y="682"/>
                  </a:lnTo>
                  <a:lnTo>
                    <a:pt x="1911" y="683"/>
                  </a:lnTo>
                  <a:lnTo>
                    <a:pt x="1905" y="687"/>
                  </a:lnTo>
                  <a:lnTo>
                    <a:pt x="1905" y="687"/>
                  </a:lnTo>
                  <a:lnTo>
                    <a:pt x="1901" y="689"/>
                  </a:lnTo>
                  <a:lnTo>
                    <a:pt x="1898" y="689"/>
                  </a:lnTo>
                  <a:lnTo>
                    <a:pt x="1894" y="689"/>
                  </a:lnTo>
                  <a:lnTo>
                    <a:pt x="1891" y="684"/>
                  </a:lnTo>
                  <a:lnTo>
                    <a:pt x="1891" y="684"/>
                  </a:lnTo>
                  <a:lnTo>
                    <a:pt x="1890" y="682"/>
                  </a:lnTo>
                  <a:lnTo>
                    <a:pt x="1887" y="680"/>
                  </a:lnTo>
                  <a:lnTo>
                    <a:pt x="1883" y="679"/>
                  </a:lnTo>
                  <a:lnTo>
                    <a:pt x="1879" y="679"/>
                  </a:lnTo>
                  <a:lnTo>
                    <a:pt x="1879" y="679"/>
                  </a:lnTo>
                  <a:lnTo>
                    <a:pt x="1876" y="684"/>
                  </a:lnTo>
                  <a:lnTo>
                    <a:pt x="1872" y="689"/>
                  </a:lnTo>
                  <a:lnTo>
                    <a:pt x="1866" y="691"/>
                  </a:lnTo>
                  <a:lnTo>
                    <a:pt x="1859" y="694"/>
                  </a:lnTo>
                  <a:lnTo>
                    <a:pt x="1859" y="694"/>
                  </a:lnTo>
                  <a:lnTo>
                    <a:pt x="1854" y="697"/>
                  </a:lnTo>
                  <a:lnTo>
                    <a:pt x="1847" y="701"/>
                  </a:lnTo>
                  <a:lnTo>
                    <a:pt x="1847" y="701"/>
                  </a:lnTo>
                  <a:lnTo>
                    <a:pt x="1829" y="693"/>
                  </a:lnTo>
                  <a:lnTo>
                    <a:pt x="1829" y="693"/>
                  </a:lnTo>
                  <a:lnTo>
                    <a:pt x="1819" y="693"/>
                  </a:lnTo>
                  <a:lnTo>
                    <a:pt x="1814" y="693"/>
                  </a:lnTo>
                  <a:lnTo>
                    <a:pt x="1810" y="690"/>
                  </a:lnTo>
                  <a:lnTo>
                    <a:pt x="1810" y="690"/>
                  </a:lnTo>
                  <a:lnTo>
                    <a:pt x="1804" y="690"/>
                  </a:lnTo>
                  <a:lnTo>
                    <a:pt x="1798" y="689"/>
                  </a:lnTo>
                  <a:lnTo>
                    <a:pt x="1794" y="691"/>
                  </a:lnTo>
                  <a:lnTo>
                    <a:pt x="1793" y="693"/>
                  </a:lnTo>
                  <a:lnTo>
                    <a:pt x="1793" y="697"/>
                  </a:lnTo>
                  <a:lnTo>
                    <a:pt x="1793" y="697"/>
                  </a:lnTo>
                  <a:lnTo>
                    <a:pt x="1793" y="711"/>
                  </a:lnTo>
                  <a:lnTo>
                    <a:pt x="1793" y="711"/>
                  </a:lnTo>
                  <a:lnTo>
                    <a:pt x="1804" y="723"/>
                  </a:lnTo>
                  <a:lnTo>
                    <a:pt x="1804" y="723"/>
                  </a:lnTo>
                  <a:lnTo>
                    <a:pt x="1815" y="705"/>
                  </a:lnTo>
                  <a:lnTo>
                    <a:pt x="1815" y="705"/>
                  </a:lnTo>
                  <a:lnTo>
                    <a:pt x="1821" y="708"/>
                  </a:lnTo>
                  <a:lnTo>
                    <a:pt x="1825" y="709"/>
                  </a:lnTo>
                  <a:lnTo>
                    <a:pt x="1829" y="708"/>
                  </a:lnTo>
                  <a:lnTo>
                    <a:pt x="1834" y="705"/>
                  </a:lnTo>
                  <a:lnTo>
                    <a:pt x="1834" y="705"/>
                  </a:lnTo>
                  <a:lnTo>
                    <a:pt x="1834" y="709"/>
                  </a:lnTo>
                  <a:lnTo>
                    <a:pt x="1834" y="712"/>
                  </a:lnTo>
                  <a:lnTo>
                    <a:pt x="1837" y="715"/>
                  </a:lnTo>
                  <a:lnTo>
                    <a:pt x="1840" y="716"/>
                  </a:lnTo>
                  <a:lnTo>
                    <a:pt x="1846" y="722"/>
                  </a:lnTo>
                  <a:lnTo>
                    <a:pt x="1847" y="723"/>
                  </a:lnTo>
                  <a:lnTo>
                    <a:pt x="1847" y="727"/>
                  </a:lnTo>
                  <a:lnTo>
                    <a:pt x="1847" y="727"/>
                  </a:lnTo>
                  <a:lnTo>
                    <a:pt x="1854" y="725"/>
                  </a:lnTo>
                  <a:lnTo>
                    <a:pt x="1852" y="723"/>
                  </a:lnTo>
                  <a:lnTo>
                    <a:pt x="1852" y="723"/>
                  </a:lnTo>
                  <a:lnTo>
                    <a:pt x="1858" y="734"/>
                  </a:lnTo>
                  <a:lnTo>
                    <a:pt x="1862" y="740"/>
                  </a:lnTo>
                  <a:lnTo>
                    <a:pt x="1868" y="744"/>
                  </a:lnTo>
                  <a:lnTo>
                    <a:pt x="1868" y="744"/>
                  </a:lnTo>
                  <a:lnTo>
                    <a:pt x="1870" y="743"/>
                  </a:lnTo>
                  <a:lnTo>
                    <a:pt x="1875" y="741"/>
                  </a:lnTo>
                  <a:lnTo>
                    <a:pt x="1879" y="740"/>
                  </a:lnTo>
                  <a:lnTo>
                    <a:pt x="1880" y="738"/>
                  </a:lnTo>
                  <a:lnTo>
                    <a:pt x="1882" y="736"/>
                  </a:lnTo>
                  <a:lnTo>
                    <a:pt x="1882" y="736"/>
                  </a:lnTo>
                  <a:lnTo>
                    <a:pt x="1883" y="733"/>
                  </a:lnTo>
                  <a:lnTo>
                    <a:pt x="1888" y="731"/>
                  </a:lnTo>
                  <a:lnTo>
                    <a:pt x="1894" y="730"/>
                  </a:lnTo>
                  <a:lnTo>
                    <a:pt x="1898" y="731"/>
                  </a:lnTo>
                  <a:lnTo>
                    <a:pt x="1898" y="731"/>
                  </a:lnTo>
                  <a:lnTo>
                    <a:pt x="1901" y="734"/>
                  </a:lnTo>
                  <a:lnTo>
                    <a:pt x="1902" y="737"/>
                  </a:lnTo>
                  <a:lnTo>
                    <a:pt x="1902" y="740"/>
                  </a:lnTo>
                  <a:lnTo>
                    <a:pt x="1901" y="744"/>
                  </a:lnTo>
                  <a:lnTo>
                    <a:pt x="1901" y="744"/>
                  </a:lnTo>
                  <a:lnTo>
                    <a:pt x="1895" y="743"/>
                  </a:lnTo>
                  <a:lnTo>
                    <a:pt x="1890" y="743"/>
                  </a:lnTo>
                  <a:lnTo>
                    <a:pt x="1884" y="744"/>
                  </a:lnTo>
                  <a:lnTo>
                    <a:pt x="1880" y="745"/>
                  </a:lnTo>
                  <a:lnTo>
                    <a:pt x="1872" y="751"/>
                  </a:lnTo>
                  <a:lnTo>
                    <a:pt x="1864" y="758"/>
                  </a:lnTo>
                  <a:lnTo>
                    <a:pt x="1864" y="758"/>
                  </a:lnTo>
                  <a:lnTo>
                    <a:pt x="1858" y="756"/>
                  </a:lnTo>
                  <a:lnTo>
                    <a:pt x="1852" y="756"/>
                  </a:lnTo>
                  <a:lnTo>
                    <a:pt x="1852" y="756"/>
                  </a:lnTo>
                  <a:lnTo>
                    <a:pt x="1846" y="756"/>
                  </a:lnTo>
                  <a:lnTo>
                    <a:pt x="1840" y="755"/>
                  </a:lnTo>
                  <a:lnTo>
                    <a:pt x="1834" y="752"/>
                  </a:lnTo>
                  <a:lnTo>
                    <a:pt x="1830" y="748"/>
                  </a:lnTo>
                  <a:lnTo>
                    <a:pt x="1830" y="748"/>
                  </a:lnTo>
                  <a:lnTo>
                    <a:pt x="1826" y="744"/>
                  </a:lnTo>
                  <a:lnTo>
                    <a:pt x="1822" y="741"/>
                  </a:lnTo>
                  <a:lnTo>
                    <a:pt x="1816" y="740"/>
                  </a:lnTo>
                  <a:lnTo>
                    <a:pt x="1810" y="741"/>
                  </a:lnTo>
                  <a:lnTo>
                    <a:pt x="1810" y="741"/>
                  </a:lnTo>
                  <a:lnTo>
                    <a:pt x="1804" y="740"/>
                  </a:lnTo>
                  <a:lnTo>
                    <a:pt x="1797" y="738"/>
                  </a:lnTo>
                  <a:lnTo>
                    <a:pt x="1790" y="740"/>
                  </a:lnTo>
                  <a:lnTo>
                    <a:pt x="1783" y="741"/>
                  </a:lnTo>
                  <a:lnTo>
                    <a:pt x="1783" y="741"/>
                  </a:lnTo>
                  <a:lnTo>
                    <a:pt x="1780" y="741"/>
                  </a:lnTo>
                  <a:lnTo>
                    <a:pt x="1779" y="738"/>
                  </a:lnTo>
                  <a:lnTo>
                    <a:pt x="1778" y="736"/>
                  </a:lnTo>
                  <a:lnTo>
                    <a:pt x="1778" y="733"/>
                  </a:lnTo>
                  <a:lnTo>
                    <a:pt x="1778" y="733"/>
                  </a:lnTo>
                  <a:lnTo>
                    <a:pt x="1782" y="730"/>
                  </a:lnTo>
                  <a:lnTo>
                    <a:pt x="1789" y="726"/>
                  </a:lnTo>
                  <a:lnTo>
                    <a:pt x="1789" y="726"/>
                  </a:lnTo>
                  <a:lnTo>
                    <a:pt x="1783" y="725"/>
                  </a:lnTo>
                  <a:lnTo>
                    <a:pt x="1778" y="723"/>
                  </a:lnTo>
                  <a:lnTo>
                    <a:pt x="1778" y="723"/>
                  </a:lnTo>
                  <a:lnTo>
                    <a:pt x="1765" y="725"/>
                  </a:lnTo>
                  <a:lnTo>
                    <a:pt x="1761" y="725"/>
                  </a:lnTo>
                  <a:lnTo>
                    <a:pt x="1758" y="723"/>
                  </a:lnTo>
                  <a:lnTo>
                    <a:pt x="1756" y="720"/>
                  </a:lnTo>
                  <a:lnTo>
                    <a:pt x="1753" y="718"/>
                  </a:lnTo>
                  <a:lnTo>
                    <a:pt x="1749" y="708"/>
                  </a:lnTo>
                  <a:lnTo>
                    <a:pt x="1749" y="708"/>
                  </a:lnTo>
                  <a:lnTo>
                    <a:pt x="1744" y="709"/>
                  </a:lnTo>
                  <a:lnTo>
                    <a:pt x="1743" y="712"/>
                  </a:lnTo>
                  <a:lnTo>
                    <a:pt x="1743" y="712"/>
                  </a:lnTo>
                  <a:lnTo>
                    <a:pt x="1740" y="719"/>
                  </a:lnTo>
                  <a:lnTo>
                    <a:pt x="1738" y="722"/>
                  </a:lnTo>
                  <a:lnTo>
                    <a:pt x="1736" y="723"/>
                  </a:lnTo>
                  <a:lnTo>
                    <a:pt x="1732" y="725"/>
                  </a:lnTo>
                  <a:lnTo>
                    <a:pt x="1729" y="725"/>
                  </a:lnTo>
                  <a:lnTo>
                    <a:pt x="1720" y="722"/>
                  </a:lnTo>
                  <a:lnTo>
                    <a:pt x="1720" y="722"/>
                  </a:lnTo>
                  <a:lnTo>
                    <a:pt x="1715" y="720"/>
                  </a:lnTo>
                  <a:lnTo>
                    <a:pt x="1711" y="720"/>
                  </a:lnTo>
                  <a:lnTo>
                    <a:pt x="1711" y="720"/>
                  </a:lnTo>
                  <a:lnTo>
                    <a:pt x="1707" y="720"/>
                  </a:lnTo>
                  <a:lnTo>
                    <a:pt x="1704" y="723"/>
                  </a:lnTo>
                  <a:lnTo>
                    <a:pt x="1702" y="726"/>
                  </a:lnTo>
                  <a:lnTo>
                    <a:pt x="1702" y="730"/>
                  </a:lnTo>
                  <a:lnTo>
                    <a:pt x="1702" y="730"/>
                  </a:lnTo>
                  <a:lnTo>
                    <a:pt x="1728" y="731"/>
                  </a:lnTo>
                  <a:lnTo>
                    <a:pt x="1728" y="731"/>
                  </a:lnTo>
                  <a:lnTo>
                    <a:pt x="1726" y="737"/>
                  </a:lnTo>
                  <a:lnTo>
                    <a:pt x="1724" y="741"/>
                  </a:lnTo>
                  <a:lnTo>
                    <a:pt x="1721" y="744"/>
                  </a:lnTo>
                  <a:lnTo>
                    <a:pt x="1718" y="745"/>
                  </a:lnTo>
                  <a:lnTo>
                    <a:pt x="1718" y="745"/>
                  </a:lnTo>
                  <a:lnTo>
                    <a:pt x="1722" y="767"/>
                  </a:lnTo>
                  <a:lnTo>
                    <a:pt x="1722" y="767"/>
                  </a:lnTo>
                  <a:lnTo>
                    <a:pt x="1731" y="765"/>
                  </a:lnTo>
                  <a:lnTo>
                    <a:pt x="1735" y="761"/>
                  </a:lnTo>
                  <a:lnTo>
                    <a:pt x="1736" y="755"/>
                  </a:lnTo>
                  <a:lnTo>
                    <a:pt x="1735" y="748"/>
                  </a:lnTo>
                  <a:lnTo>
                    <a:pt x="1735" y="748"/>
                  </a:lnTo>
                  <a:lnTo>
                    <a:pt x="1735" y="745"/>
                  </a:lnTo>
                  <a:lnTo>
                    <a:pt x="1738" y="743"/>
                  </a:lnTo>
                  <a:lnTo>
                    <a:pt x="1740" y="741"/>
                  </a:lnTo>
                  <a:lnTo>
                    <a:pt x="1743" y="740"/>
                  </a:lnTo>
                  <a:lnTo>
                    <a:pt x="1743" y="740"/>
                  </a:lnTo>
                  <a:lnTo>
                    <a:pt x="1749" y="740"/>
                  </a:lnTo>
                  <a:lnTo>
                    <a:pt x="1753" y="738"/>
                  </a:lnTo>
                  <a:lnTo>
                    <a:pt x="1757" y="736"/>
                  </a:lnTo>
                  <a:lnTo>
                    <a:pt x="1758" y="731"/>
                  </a:lnTo>
                  <a:lnTo>
                    <a:pt x="1758" y="731"/>
                  </a:lnTo>
                  <a:lnTo>
                    <a:pt x="1760" y="730"/>
                  </a:lnTo>
                  <a:lnTo>
                    <a:pt x="1762" y="730"/>
                  </a:lnTo>
                  <a:lnTo>
                    <a:pt x="1762" y="730"/>
                  </a:lnTo>
                  <a:lnTo>
                    <a:pt x="1765" y="731"/>
                  </a:lnTo>
                  <a:lnTo>
                    <a:pt x="1767" y="734"/>
                  </a:lnTo>
                  <a:lnTo>
                    <a:pt x="1767" y="734"/>
                  </a:lnTo>
                  <a:lnTo>
                    <a:pt x="1764" y="738"/>
                  </a:lnTo>
                  <a:lnTo>
                    <a:pt x="1761" y="743"/>
                  </a:lnTo>
                  <a:lnTo>
                    <a:pt x="1761" y="743"/>
                  </a:lnTo>
                  <a:lnTo>
                    <a:pt x="1762" y="745"/>
                  </a:lnTo>
                  <a:lnTo>
                    <a:pt x="1764" y="747"/>
                  </a:lnTo>
                  <a:lnTo>
                    <a:pt x="1768" y="748"/>
                  </a:lnTo>
                  <a:lnTo>
                    <a:pt x="1774" y="749"/>
                  </a:lnTo>
                  <a:lnTo>
                    <a:pt x="1779" y="751"/>
                  </a:lnTo>
                  <a:lnTo>
                    <a:pt x="1779" y="751"/>
                  </a:lnTo>
                  <a:lnTo>
                    <a:pt x="1780" y="756"/>
                  </a:lnTo>
                  <a:lnTo>
                    <a:pt x="1780" y="759"/>
                  </a:lnTo>
                  <a:lnTo>
                    <a:pt x="1779" y="761"/>
                  </a:lnTo>
                  <a:lnTo>
                    <a:pt x="1779" y="761"/>
                  </a:lnTo>
                  <a:lnTo>
                    <a:pt x="1776" y="763"/>
                  </a:lnTo>
                  <a:lnTo>
                    <a:pt x="1774" y="767"/>
                  </a:lnTo>
                  <a:lnTo>
                    <a:pt x="1769" y="769"/>
                  </a:lnTo>
                  <a:lnTo>
                    <a:pt x="1767" y="770"/>
                  </a:lnTo>
                  <a:lnTo>
                    <a:pt x="1764" y="769"/>
                  </a:lnTo>
                  <a:lnTo>
                    <a:pt x="1764" y="769"/>
                  </a:lnTo>
                  <a:lnTo>
                    <a:pt x="1767" y="767"/>
                  </a:lnTo>
                  <a:lnTo>
                    <a:pt x="1769" y="766"/>
                  </a:lnTo>
                  <a:lnTo>
                    <a:pt x="1771" y="763"/>
                  </a:lnTo>
                  <a:lnTo>
                    <a:pt x="1771" y="762"/>
                  </a:lnTo>
                  <a:lnTo>
                    <a:pt x="1769" y="761"/>
                  </a:lnTo>
                  <a:lnTo>
                    <a:pt x="1769" y="761"/>
                  </a:lnTo>
                  <a:lnTo>
                    <a:pt x="1764" y="761"/>
                  </a:lnTo>
                  <a:lnTo>
                    <a:pt x="1758" y="761"/>
                  </a:lnTo>
                  <a:lnTo>
                    <a:pt x="1751" y="759"/>
                  </a:lnTo>
                  <a:lnTo>
                    <a:pt x="1746" y="754"/>
                  </a:lnTo>
                  <a:lnTo>
                    <a:pt x="1746" y="754"/>
                  </a:lnTo>
                  <a:lnTo>
                    <a:pt x="1746" y="765"/>
                  </a:lnTo>
                  <a:lnTo>
                    <a:pt x="1746" y="765"/>
                  </a:lnTo>
                  <a:lnTo>
                    <a:pt x="1744" y="766"/>
                  </a:lnTo>
                  <a:lnTo>
                    <a:pt x="1744" y="766"/>
                  </a:lnTo>
                  <a:lnTo>
                    <a:pt x="1738" y="769"/>
                  </a:lnTo>
                  <a:lnTo>
                    <a:pt x="1735" y="770"/>
                  </a:lnTo>
                  <a:lnTo>
                    <a:pt x="1735" y="776"/>
                  </a:lnTo>
                  <a:lnTo>
                    <a:pt x="1735" y="776"/>
                  </a:lnTo>
                  <a:lnTo>
                    <a:pt x="1732" y="780"/>
                  </a:lnTo>
                  <a:lnTo>
                    <a:pt x="1728" y="784"/>
                  </a:lnTo>
                  <a:lnTo>
                    <a:pt x="1720" y="794"/>
                  </a:lnTo>
                  <a:lnTo>
                    <a:pt x="1720" y="794"/>
                  </a:lnTo>
                  <a:lnTo>
                    <a:pt x="1715" y="801"/>
                  </a:lnTo>
                  <a:lnTo>
                    <a:pt x="1710" y="809"/>
                  </a:lnTo>
                  <a:lnTo>
                    <a:pt x="1710" y="809"/>
                  </a:lnTo>
                  <a:lnTo>
                    <a:pt x="1707" y="810"/>
                  </a:lnTo>
                  <a:lnTo>
                    <a:pt x="1707" y="810"/>
                  </a:lnTo>
                  <a:lnTo>
                    <a:pt x="1702" y="813"/>
                  </a:lnTo>
                  <a:lnTo>
                    <a:pt x="1702" y="813"/>
                  </a:lnTo>
                  <a:lnTo>
                    <a:pt x="1704" y="816"/>
                  </a:lnTo>
                  <a:lnTo>
                    <a:pt x="1707" y="817"/>
                  </a:lnTo>
                  <a:lnTo>
                    <a:pt x="1707" y="817"/>
                  </a:lnTo>
                  <a:lnTo>
                    <a:pt x="1736" y="819"/>
                  </a:lnTo>
                  <a:lnTo>
                    <a:pt x="1736" y="819"/>
                  </a:lnTo>
                  <a:lnTo>
                    <a:pt x="1746" y="821"/>
                  </a:lnTo>
                  <a:lnTo>
                    <a:pt x="1746" y="821"/>
                  </a:lnTo>
                  <a:lnTo>
                    <a:pt x="1747" y="817"/>
                  </a:lnTo>
                  <a:lnTo>
                    <a:pt x="1747" y="815"/>
                  </a:lnTo>
                  <a:lnTo>
                    <a:pt x="1746" y="812"/>
                  </a:lnTo>
                  <a:lnTo>
                    <a:pt x="1743" y="810"/>
                  </a:lnTo>
                  <a:lnTo>
                    <a:pt x="1743" y="810"/>
                  </a:lnTo>
                  <a:lnTo>
                    <a:pt x="1735" y="809"/>
                  </a:lnTo>
                  <a:lnTo>
                    <a:pt x="1726" y="808"/>
                  </a:lnTo>
                  <a:lnTo>
                    <a:pt x="1726" y="808"/>
                  </a:lnTo>
                  <a:lnTo>
                    <a:pt x="1728" y="794"/>
                  </a:lnTo>
                  <a:lnTo>
                    <a:pt x="1728" y="794"/>
                  </a:lnTo>
                  <a:lnTo>
                    <a:pt x="1740" y="794"/>
                  </a:lnTo>
                  <a:lnTo>
                    <a:pt x="1740" y="794"/>
                  </a:lnTo>
                  <a:lnTo>
                    <a:pt x="1747" y="783"/>
                  </a:lnTo>
                  <a:lnTo>
                    <a:pt x="1747" y="783"/>
                  </a:lnTo>
                  <a:lnTo>
                    <a:pt x="1764" y="788"/>
                  </a:lnTo>
                  <a:lnTo>
                    <a:pt x="1764" y="788"/>
                  </a:lnTo>
                  <a:lnTo>
                    <a:pt x="1771" y="787"/>
                  </a:lnTo>
                  <a:lnTo>
                    <a:pt x="1776" y="784"/>
                  </a:lnTo>
                  <a:lnTo>
                    <a:pt x="1779" y="781"/>
                  </a:lnTo>
                  <a:lnTo>
                    <a:pt x="1780" y="779"/>
                  </a:lnTo>
                  <a:lnTo>
                    <a:pt x="1782" y="776"/>
                  </a:lnTo>
                  <a:lnTo>
                    <a:pt x="1780" y="772"/>
                  </a:lnTo>
                  <a:lnTo>
                    <a:pt x="1780" y="772"/>
                  </a:lnTo>
                  <a:lnTo>
                    <a:pt x="1785" y="770"/>
                  </a:lnTo>
                  <a:lnTo>
                    <a:pt x="1789" y="769"/>
                  </a:lnTo>
                  <a:lnTo>
                    <a:pt x="1793" y="767"/>
                  </a:lnTo>
                  <a:lnTo>
                    <a:pt x="1794" y="766"/>
                  </a:lnTo>
                  <a:lnTo>
                    <a:pt x="1794" y="763"/>
                  </a:lnTo>
                  <a:lnTo>
                    <a:pt x="1794" y="763"/>
                  </a:lnTo>
                  <a:lnTo>
                    <a:pt x="1797" y="762"/>
                  </a:lnTo>
                  <a:lnTo>
                    <a:pt x="1801" y="759"/>
                  </a:lnTo>
                  <a:lnTo>
                    <a:pt x="1801" y="759"/>
                  </a:lnTo>
                  <a:lnTo>
                    <a:pt x="1811" y="754"/>
                  </a:lnTo>
                  <a:lnTo>
                    <a:pt x="1811" y="754"/>
                  </a:lnTo>
                  <a:lnTo>
                    <a:pt x="1819" y="756"/>
                  </a:lnTo>
                  <a:lnTo>
                    <a:pt x="1819" y="756"/>
                  </a:lnTo>
                  <a:lnTo>
                    <a:pt x="1822" y="762"/>
                  </a:lnTo>
                  <a:lnTo>
                    <a:pt x="1823" y="765"/>
                  </a:lnTo>
                  <a:lnTo>
                    <a:pt x="1825" y="766"/>
                  </a:lnTo>
                  <a:lnTo>
                    <a:pt x="1825" y="766"/>
                  </a:lnTo>
                  <a:lnTo>
                    <a:pt x="1830" y="769"/>
                  </a:lnTo>
                  <a:lnTo>
                    <a:pt x="1837" y="769"/>
                  </a:lnTo>
                  <a:lnTo>
                    <a:pt x="1837" y="769"/>
                  </a:lnTo>
                  <a:lnTo>
                    <a:pt x="1833" y="776"/>
                  </a:lnTo>
                  <a:lnTo>
                    <a:pt x="1830" y="779"/>
                  </a:lnTo>
                  <a:lnTo>
                    <a:pt x="1826" y="779"/>
                  </a:lnTo>
                  <a:lnTo>
                    <a:pt x="1819" y="777"/>
                  </a:lnTo>
                  <a:lnTo>
                    <a:pt x="1819" y="777"/>
                  </a:lnTo>
                  <a:lnTo>
                    <a:pt x="1812" y="776"/>
                  </a:lnTo>
                  <a:lnTo>
                    <a:pt x="1808" y="774"/>
                  </a:lnTo>
                  <a:lnTo>
                    <a:pt x="1804" y="772"/>
                  </a:lnTo>
                  <a:lnTo>
                    <a:pt x="1800" y="766"/>
                  </a:lnTo>
                  <a:lnTo>
                    <a:pt x="1800" y="766"/>
                  </a:lnTo>
                  <a:lnTo>
                    <a:pt x="1798" y="772"/>
                  </a:lnTo>
                  <a:lnTo>
                    <a:pt x="1796" y="776"/>
                  </a:lnTo>
                  <a:lnTo>
                    <a:pt x="1794" y="780"/>
                  </a:lnTo>
                  <a:lnTo>
                    <a:pt x="1794" y="783"/>
                  </a:lnTo>
                  <a:lnTo>
                    <a:pt x="1796" y="785"/>
                  </a:lnTo>
                  <a:lnTo>
                    <a:pt x="1796" y="785"/>
                  </a:lnTo>
                  <a:lnTo>
                    <a:pt x="1798" y="787"/>
                  </a:lnTo>
                  <a:lnTo>
                    <a:pt x="1800" y="788"/>
                  </a:lnTo>
                  <a:lnTo>
                    <a:pt x="1805" y="790"/>
                  </a:lnTo>
                  <a:lnTo>
                    <a:pt x="1819" y="790"/>
                  </a:lnTo>
                  <a:lnTo>
                    <a:pt x="1819" y="790"/>
                  </a:lnTo>
                  <a:lnTo>
                    <a:pt x="1798" y="799"/>
                  </a:lnTo>
                  <a:lnTo>
                    <a:pt x="1798" y="799"/>
                  </a:lnTo>
                  <a:lnTo>
                    <a:pt x="1807" y="806"/>
                  </a:lnTo>
                  <a:lnTo>
                    <a:pt x="1807" y="806"/>
                  </a:lnTo>
                  <a:lnTo>
                    <a:pt x="1836" y="809"/>
                  </a:lnTo>
                  <a:lnTo>
                    <a:pt x="1836" y="809"/>
                  </a:lnTo>
                  <a:lnTo>
                    <a:pt x="1844" y="809"/>
                  </a:lnTo>
                  <a:lnTo>
                    <a:pt x="1852" y="805"/>
                  </a:lnTo>
                  <a:lnTo>
                    <a:pt x="1852" y="805"/>
                  </a:lnTo>
                  <a:lnTo>
                    <a:pt x="1832" y="801"/>
                  </a:lnTo>
                  <a:lnTo>
                    <a:pt x="1832" y="801"/>
                  </a:lnTo>
                  <a:lnTo>
                    <a:pt x="1833" y="797"/>
                  </a:lnTo>
                  <a:lnTo>
                    <a:pt x="1836" y="794"/>
                  </a:lnTo>
                  <a:lnTo>
                    <a:pt x="1839" y="794"/>
                  </a:lnTo>
                  <a:lnTo>
                    <a:pt x="1843" y="794"/>
                  </a:lnTo>
                  <a:lnTo>
                    <a:pt x="1843" y="794"/>
                  </a:lnTo>
                  <a:lnTo>
                    <a:pt x="1850" y="794"/>
                  </a:lnTo>
                  <a:lnTo>
                    <a:pt x="1858" y="795"/>
                  </a:lnTo>
                  <a:lnTo>
                    <a:pt x="1858" y="795"/>
                  </a:lnTo>
                  <a:lnTo>
                    <a:pt x="1861" y="795"/>
                  </a:lnTo>
                  <a:lnTo>
                    <a:pt x="1864" y="798"/>
                  </a:lnTo>
                  <a:lnTo>
                    <a:pt x="1866" y="802"/>
                  </a:lnTo>
                  <a:lnTo>
                    <a:pt x="1868" y="806"/>
                  </a:lnTo>
                  <a:lnTo>
                    <a:pt x="1868" y="812"/>
                  </a:lnTo>
                  <a:lnTo>
                    <a:pt x="1868" y="812"/>
                  </a:lnTo>
                  <a:lnTo>
                    <a:pt x="1873" y="815"/>
                  </a:lnTo>
                  <a:lnTo>
                    <a:pt x="1879" y="816"/>
                  </a:lnTo>
                  <a:lnTo>
                    <a:pt x="1884" y="816"/>
                  </a:lnTo>
                  <a:lnTo>
                    <a:pt x="1890" y="815"/>
                  </a:lnTo>
                  <a:lnTo>
                    <a:pt x="1890" y="815"/>
                  </a:lnTo>
                  <a:lnTo>
                    <a:pt x="1894" y="813"/>
                  </a:lnTo>
                  <a:lnTo>
                    <a:pt x="1897" y="812"/>
                  </a:lnTo>
                  <a:lnTo>
                    <a:pt x="1904" y="815"/>
                  </a:lnTo>
                  <a:lnTo>
                    <a:pt x="1909" y="817"/>
                  </a:lnTo>
                  <a:lnTo>
                    <a:pt x="1915" y="821"/>
                  </a:lnTo>
                  <a:lnTo>
                    <a:pt x="1915" y="821"/>
                  </a:lnTo>
                  <a:lnTo>
                    <a:pt x="1890" y="827"/>
                  </a:lnTo>
                  <a:lnTo>
                    <a:pt x="1890" y="827"/>
                  </a:lnTo>
                  <a:lnTo>
                    <a:pt x="1890" y="833"/>
                  </a:lnTo>
                  <a:lnTo>
                    <a:pt x="1890" y="833"/>
                  </a:lnTo>
                  <a:lnTo>
                    <a:pt x="1890" y="839"/>
                  </a:lnTo>
                  <a:lnTo>
                    <a:pt x="1888" y="844"/>
                  </a:lnTo>
                  <a:lnTo>
                    <a:pt x="1886" y="845"/>
                  </a:lnTo>
                  <a:lnTo>
                    <a:pt x="1877" y="846"/>
                  </a:lnTo>
                  <a:lnTo>
                    <a:pt x="1877" y="846"/>
                  </a:lnTo>
                  <a:lnTo>
                    <a:pt x="1869" y="846"/>
                  </a:lnTo>
                  <a:lnTo>
                    <a:pt x="1865" y="848"/>
                  </a:lnTo>
                  <a:lnTo>
                    <a:pt x="1862" y="852"/>
                  </a:lnTo>
                  <a:lnTo>
                    <a:pt x="1862" y="852"/>
                  </a:lnTo>
                  <a:lnTo>
                    <a:pt x="1862" y="856"/>
                  </a:lnTo>
                  <a:lnTo>
                    <a:pt x="1864" y="859"/>
                  </a:lnTo>
                  <a:lnTo>
                    <a:pt x="1870" y="866"/>
                  </a:lnTo>
                  <a:lnTo>
                    <a:pt x="1870" y="866"/>
                  </a:lnTo>
                  <a:lnTo>
                    <a:pt x="1875" y="870"/>
                  </a:lnTo>
                  <a:lnTo>
                    <a:pt x="1875" y="870"/>
                  </a:lnTo>
                  <a:lnTo>
                    <a:pt x="1872" y="873"/>
                  </a:lnTo>
                  <a:lnTo>
                    <a:pt x="1869" y="873"/>
                  </a:lnTo>
                  <a:lnTo>
                    <a:pt x="1869" y="873"/>
                  </a:lnTo>
                  <a:lnTo>
                    <a:pt x="1823" y="866"/>
                  </a:lnTo>
                  <a:lnTo>
                    <a:pt x="1823" y="866"/>
                  </a:lnTo>
                  <a:lnTo>
                    <a:pt x="1812" y="871"/>
                  </a:lnTo>
                  <a:lnTo>
                    <a:pt x="1812" y="871"/>
                  </a:lnTo>
                  <a:lnTo>
                    <a:pt x="1821" y="885"/>
                  </a:lnTo>
                  <a:lnTo>
                    <a:pt x="1821" y="885"/>
                  </a:lnTo>
                  <a:lnTo>
                    <a:pt x="1804" y="887"/>
                  </a:lnTo>
                  <a:lnTo>
                    <a:pt x="1804" y="887"/>
                  </a:lnTo>
                  <a:lnTo>
                    <a:pt x="1798" y="887"/>
                  </a:lnTo>
                  <a:lnTo>
                    <a:pt x="1792" y="888"/>
                  </a:lnTo>
                  <a:lnTo>
                    <a:pt x="1792" y="888"/>
                  </a:lnTo>
                  <a:lnTo>
                    <a:pt x="1789" y="891"/>
                  </a:lnTo>
                  <a:lnTo>
                    <a:pt x="1787" y="893"/>
                  </a:lnTo>
                  <a:lnTo>
                    <a:pt x="1787" y="893"/>
                  </a:lnTo>
                  <a:lnTo>
                    <a:pt x="1789" y="896"/>
                  </a:lnTo>
                  <a:lnTo>
                    <a:pt x="1790" y="898"/>
                  </a:lnTo>
                  <a:lnTo>
                    <a:pt x="1790" y="903"/>
                  </a:lnTo>
                  <a:lnTo>
                    <a:pt x="1790" y="907"/>
                  </a:lnTo>
                  <a:lnTo>
                    <a:pt x="1789" y="911"/>
                  </a:lnTo>
                  <a:lnTo>
                    <a:pt x="1789" y="911"/>
                  </a:lnTo>
                  <a:lnTo>
                    <a:pt x="1792" y="914"/>
                  </a:lnTo>
                  <a:lnTo>
                    <a:pt x="1792" y="914"/>
                  </a:lnTo>
                  <a:lnTo>
                    <a:pt x="1803" y="911"/>
                  </a:lnTo>
                  <a:lnTo>
                    <a:pt x="1808" y="911"/>
                  </a:lnTo>
                  <a:lnTo>
                    <a:pt x="1811" y="913"/>
                  </a:lnTo>
                  <a:lnTo>
                    <a:pt x="1814" y="916"/>
                  </a:lnTo>
                  <a:lnTo>
                    <a:pt x="1814" y="916"/>
                  </a:lnTo>
                  <a:lnTo>
                    <a:pt x="1811" y="920"/>
                  </a:lnTo>
                  <a:lnTo>
                    <a:pt x="1807" y="923"/>
                  </a:lnTo>
                  <a:lnTo>
                    <a:pt x="1803" y="924"/>
                  </a:lnTo>
                  <a:lnTo>
                    <a:pt x="1798" y="925"/>
                  </a:lnTo>
                  <a:lnTo>
                    <a:pt x="1789" y="927"/>
                  </a:lnTo>
                  <a:lnTo>
                    <a:pt x="1778" y="927"/>
                  </a:lnTo>
                  <a:lnTo>
                    <a:pt x="1778" y="927"/>
                  </a:lnTo>
                  <a:lnTo>
                    <a:pt x="1782" y="939"/>
                  </a:lnTo>
                  <a:lnTo>
                    <a:pt x="1782" y="939"/>
                  </a:lnTo>
                  <a:lnTo>
                    <a:pt x="1796" y="934"/>
                  </a:lnTo>
                  <a:lnTo>
                    <a:pt x="1796" y="934"/>
                  </a:lnTo>
                  <a:lnTo>
                    <a:pt x="1803" y="931"/>
                  </a:lnTo>
                  <a:lnTo>
                    <a:pt x="1808" y="932"/>
                  </a:lnTo>
                  <a:lnTo>
                    <a:pt x="1811" y="935"/>
                  </a:lnTo>
                  <a:lnTo>
                    <a:pt x="1814" y="942"/>
                  </a:lnTo>
                  <a:lnTo>
                    <a:pt x="1814" y="942"/>
                  </a:lnTo>
                  <a:lnTo>
                    <a:pt x="1832" y="939"/>
                  </a:lnTo>
                  <a:lnTo>
                    <a:pt x="1832" y="939"/>
                  </a:lnTo>
                  <a:lnTo>
                    <a:pt x="1833" y="943"/>
                  </a:lnTo>
                  <a:lnTo>
                    <a:pt x="1836" y="949"/>
                  </a:lnTo>
                  <a:lnTo>
                    <a:pt x="1840" y="952"/>
                  </a:lnTo>
                  <a:lnTo>
                    <a:pt x="1846" y="954"/>
                  </a:lnTo>
                  <a:lnTo>
                    <a:pt x="1846" y="954"/>
                  </a:lnTo>
                  <a:lnTo>
                    <a:pt x="1854" y="956"/>
                  </a:lnTo>
                  <a:lnTo>
                    <a:pt x="1861" y="959"/>
                  </a:lnTo>
                  <a:lnTo>
                    <a:pt x="1861" y="959"/>
                  </a:lnTo>
                  <a:lnTo>
                    <a:pt x="1864" y="961"/>
                  </a:lnTo>
                  <a:lnTo>
                    <a:pt x="1868" y="967"/>
                  </a:lnTo>
                  <a:lnTo>
                    <a:pt x="1868" y="967"/>
                  </a:lnTo>
                  <a:lnTo>
                    <a:pt x="1852" y="964"/>
                  </a:lnTo>
                  <a:lnTo>
                    <a:pt x="1852" y="964"/>
                  </a:lnTo>
                  <a:lnTo>
                    <a:pt x="1850" y="977"/>
                  </a:lnTo>
                  <a:lnTo>
                    <a:pt x="1850" y="977"/>
                  </a:lnTo>
                  <a:lnTo>
                    <a:pt x="1855" y="978"/>
                  </a:lnTo>
                  <a:lnTo>
                    <a:pt x="1858" y="978"/>
                  </a:lnTo>
                  <a:lnTo>
                    <a:pt x="1862" y="977"/>
                  </a:lnTo>
                  <a:lnTo>
                    <a:pt x="1865" y="975"/>
                  </a:lnTo>
                  <a:lnTo>
                    <a:pt x="1865" y="975"/>
                  </a:lnTo>
                  <a:lnTo>
                    <a:pt x="1869" y="971"/>
                  </a:lnTo>
                  <a:lnTo>
                    <a:pt x="1873" y="970"/>
                  </a:lnTo>
                  <a:lnTo>
                    <a:pt x="1879" y="968"/>
                  </a:lnTo>
                  <a:lnTo>
                    <a:pt x="1884" y="970"/>
                  </a:lnTo>
                  <a:lnTo>
                    <a:pt x="1884" y="970"/>
                  </a:lnTo>
                  <a:lnTo>
                    <a:pt x="1891" y="983"/>
                  </a:lnTo>
                  <a:lnTo>
                    <a:pt x="1891" y="983"/>
                  </a:lnTo>
                  <a:lnTo>
                    <a:pt x="1890" y="985"/>
                  </a:lnTo>
                  <a:lnTo>
                    <a:pt x="1890" y="985"/>
                  </a:lnTo>
                  <a:lnTo>
                    <a:pt x="1883" y="982"/>
                  </a:lnTo>
                  <a:lnTo>
                    <a:pt x="1876" y="981"/>
                  </a:lnTo>
                  <a:lnTo>
                    <a:pt x="1870" y="981"/>
                  </a:lnTo>
                  <a:lnTo>
                    <a:pt x="1862" y="985"/>
                  </a:lnTo>
                  <a:lnTo>
                    <a:pt x="1862" y="985"/>
                  </a:lnTo>
                  <a:lnTo>
                    <a:pt x="1858" y="986"/>
                  </a:lnTo>
                  <a:lnTo>
                    <a:pt x="1852" y="988"/>
                  </a:lnTo>
                  <a:lnTo>
                    <a:pt x="1847" y="986"/>
                  </a:lnTo>
                  <a:lnTo>
                    <a:pt x="1840" y="985"/>
                  </a:lnTo>
                  <a:lnTo>
                    <a:pt x="1840" y="985"/>
                  </a:lnTo>
                  <a:lnTo>
                    <a:pt x="1843" y="971"/>
                  </a:lnTo>
                  <a:lnTo>
                    <a:pt x="1843" y="971"/>
                  </a:lnTo>
                  <a:lnTo>
                    <a:pt x="1828" y="974"/>
                  </a:lnTo>
                  <a:lnTo>
                    <a:pt x="1828" y="974"/>
                  </a:lnTo>
                  <a:lnTo>
                    <a:pt x="1830" y="982"/>
                  </a:lnTo>
                  <a:lnTo>
                    <a:pt x="1830" y="982"/>
                  </a:lnTo>
                  <a:lnTo>
                    <a:pt x="1825" y="983"/>
                  </a:lnTo>
                  <a:lnTo>
                    <a:pt x="1819" y="982"/>
                  </a:lnTo>
                  <a:lnTo>
                    <a:pt x="1814" y="981"/>
                  </a:lnTo>
                  <a:lnTo>
                    <a:pt x="1808" y="978"/>
                  </a:lnTo>
                  <a:lnTo>
                    <a:pt x="1808" y="978"/>
                  </a:lnTo>
                  <a:lnTo>
                    <a:pt x="1823" y="977"/>
                  </a:lnTo>
                  <a:lnTo>
                    <a:pt x="1823" y="977"/>
                  </a:lnTo>
                  <a:lnTo>
                    <a:pt x="1822" y="974"/>
                  </a:lnTo>
                  <a:lnTo>
                    <a:pt x="1822" y="971"/>
                  </a:lnTo>
                  <a:lnTo>
                    <a:pt x="1825" y="965"/>
                  </a:lnTo>
                  <a:lnTo>
                    <a:pt x="1826" y="963"/>
                  </a:lnTo>
                  <a:lnTo>
                    <a:pt x="1826" y="961"/>
                  </a:lnTo>
                  <a:lnTo>
                    <a:pt x="1825" y="959"/>
                  </a:lnTo>
                  <a:lnTo>
                    <a:pt x="1823" y="956"/>
                  </a:lnTo>
                  <a:lnTo>
                    <a:pt x="1823" y="956"/>
                  </a:lnTo>
                  <a:lnTo>
                    <a:pt x="1812" y="954"/>
                  </a:lnTo>
                  <a:lnTo>
                    <a:pt x="1807" y="953"/>
                  </a:lnTo>
                  <a:lnTo>
                    <a:pt x="1803" y="949"/>
                  </a:lnTo>
                  <a:lnTo>
                    <a:pt x="1803" y="949"/>
                  </a:lnTo>
                  <a:lnTo>
                    <a:pt x="1800" y="947"/>
                  </a:lnTo>
                  <a:lnTo>
                    <a:pt x="1796" y="947"/>
                  </a:lnTo>
                  <a:lnTo>
                    <a:pt x="1787" y="946"/>
                  </a:lnTo>
                  <a:lnTo>
                    <a:pt x="1787" y="946"/>
                  </a:lnTo>
                  <a:lnTo>
                    <a:pt x="1782" y="959"/>
                  </a:lnTo>
                  <a:lnTo>
                    <a:pt x="1782" y="959"/>
                  </a:lnTo>
                  <a:lnTo>
                    <a:pt x="1793" y="959"/>
                  </a:lnTo>
                  <a:lnTo>
                    <a:pt x="1797" y="959"/>
                  </a:lnTo>
                  <a:lnTo>
                    <a:pt x="1800" y="960"/>
                  </a:lnTo>
                  <a:lnTo>
                    <a:pt x="1800" y="960"/>
                  </a:lnTo>
                  <a:lnTo>
                    <a:pt x="1803" y="964"/>
                  </a:lnTo>
                  <a:lnTo>
                    <a:pt x="1804" y="970"/>
                  </a:lnTo>
                  <a:lnTo>
                    <a:pt x="1803" y="975"/>
                  </a:lnTo>
                  <a:lnTo>
                    <a:pt x="1801" y="981"/>
                  </a:lnTo>
                  <a:lnTo>
                    <a:pt x="1801" y="981"/>
                  </a:lnTo>
                  <a:lnTo>
                    <a:pt x="1790" y="981"/>
                  </a:lnTo>
                  <a:lnTo>
                    <a:pt x="1779" y="979"/>
                  </a:lnTo>
                  <a:lnTo>
                    <a:pt x="1769" y="977"/>
                  </a:lnTo>
                  <a:lnTo>
                    <a:pt x="1760" y="972"/>
                  </a:lnTo>
                  <a:lnTo>
                    <a:pt x="1760" y="972"/>
                  </a:lnTo>
                  <a:lnTo>
                    <a:pt x="1754" y="975"/>
                  </a:lnTo>
                  <a:lnTo>
                    <a:pt x="1749" y="977"/>
                  </a:lnTo>
                  <a:lnTo>
                    <a:pt x="1744" y="977"/>
                  </a:lnTo>
                  <a:lnTo>
                    <a:pt x="1739" y="975"/>
                  </a:lnTo>
                  <a:lnTo>
                    <a:pt x="1728" y="972"/>
                  </a:lnTo>
                  <a:lnTo>
                    <a:pt x="1722" y="972"/>
                  </a:lnTo>
                  <a:lnTo>
                    <a:pt x="1715" y="974"/>
                  </a:lnTo>
                  <a:lnTo>
                    <a:pt x="1715" y="974"/>
                  </a:lnTo>
                  <a:lnTo>
                    <a:pt x="1717" y="971"/>
                  </a:lnTo>
                  <a:lnTo>
                    <a:pt x="1715" y="968"/>
                  </a:lnTo>
                  <a:lnTo>
                    <a:pt x="1711" y="965"/>
                  </a:lnTo>
                  <a:lnTo>
                    <a:pt x="1708" y="961"/>
                  </a:lnTo>
                  <a:lnTo>
                    <a:pt x="1708" y="959"/>
                  </a:lnTo>
                  <a:lnTo>
                    <a:pt x="1710" y="956"/>
                  </a:lnTo>
                  <a:lnTo>
                    <a:pt x="1710" y="956"/>
                  </a:lnTo>
                  <a:lnTo>
                    <a:pt x="1697" y="952"/>
                  </a:lnTo>
                  <a:lnTo>
                    <a:pt x="1697" y="952"/>
                  </a:lnTo>
                  <a:lnTo>
                    <a:pt x="1688" y="961"/>
                  </a:lnTo>
                  <a:lnTo>
                    <a:pt x="1688" y="961"/>
                  </a:lnTo>
                  <a:lnTo>
                    <a:pt x="1707" y="971"/>
                  </a:lnTo>
                  <a:lnTo>
                    <a:pt x="1707" y="971"/>
                  </a:lnTo>
                  <a:lnTo>
                    <a:pt x="1699" y="971"/>
                  </a:lnTo>
                  <a:lnTo>
                    <a:pt x="1692" y="971"/>
                  </a:lnTo>
                  <a:lnTo>
                    <a:pt x="1686" y="968"/>
                  </a:lnTo>
                  <a:lnTo>
                    <a:pt x="1684" y="967"/>
                  </a:lnTo>
                  <a:lnTo>
                    <a:pt x="1681" y="963"/>
                  </a:lnTo>
                  <a:lnTo>
                    <a:pt x="1681" y="963"/>
                  </a:lnTo>
                  <a:lnTo>
                    <a:pt x="1675" y="965"/>
                  </a:lnTo>
                  <a:lnTo>
                    <a:pt x="1668" y="968"/>
                  </a:lnTo>
                  <a:lnTo>
                    <a:pt x="1656" y="968"/>
                  </a:lnTo>
                  <a:lnTo>
                    <a:pt x="1643" y="967"/>
                  </a:lnTo>
                  <a:lnTo>
                    <a:pt x="1631" y="965"/>
                  </a:lnTo>
                  <a:lnTo>
                    <a:pt x="1631" y="965"/>
                  </a:lnTo>
                  <a:lnTo>
                    <a:pt x="1616" y="963"/>
                  </a:lnTo>
                  <a:lnTo>
                    <a:pt x="1602" y="961"/>
                  </a:lnTo>
                  <a:lnTo>
                    <a:pt x="1587" y="961"/>
                  </a:lnTo>
                  <a:lnTo>
                    <a:pt x="1571" y="963"/>
                  </a:lnTo>
                  <a:lnTo>
                    <a:pt x="1571" y="963"/>
                  </a:lnTo>
                  <a:lnTo>
                    <a:pt x="1564" y="963"/>
                  </a:lnTo>
                  <a:lnTo>
                    <a:pt x="1559" y="963"/>
                  </a:lnTo>
                  <a:lnTo>
                    <a:pt x="1545" y="961"/>
                  </a:lnTo>
                  <a:lnTo>
                    <a:pt x="1545" y="961"/>
                  </a:lnTo>
                  <a:lnTo>
                    <a:pt x="1530" y="959"/>
                  </a:lnTo>
                  <a:lnTo>
                    <a:pt x="1530" y="959"/>
                  </a:lnTo>
                  <a:lnTo>
                    <a:pt x="1524" y="947"/>
                  </a:lnTo>
                  <a:lnTo>
                    <a:pt x="1524" y="947"/>
                  </a:lnTo>
                  <a:lnTo>
                    <a:pt x="1494" y="956"/>
                  </a:lnTo>
                  <a:lnTo>
                    <a:pt x="1494" y="956"/>
                  </a:lnTo>
                  <a:lnTo>
                    <a:pt x="1488" y="956"/>
                  </a:lnTo>
                  <a:lnTo>
                    <a:pt x="1484" y="956"/>
                  </a:lnTo>
                  <a:lnTo>
                    <a:pt x="1480" y="954"/>
                  </a:lnTo>
                  <a:lnTo>
                    <a:pt x="1477" y="950"/>
                  </a:lnTo>
                  <a:lnTo>
                    <a:pt x="1477" y="950"/>
                  </a:lnTo>
                  <a:lnTo>
                    <a:pt x="1474" y="947"/>
                  </a:lnTo>
                  <a:lnTo>
                    <a:pt x="1472" y="946"/>
                  </a:lnTo>
                  <a:lnTo>
                    <a:pt x="1466" y="946"/>
                  </a:lnTo>
                  <a:lnTo>
                    <a:pt x="1461" y="949"/>
                  </a:lnTo>
                  <a:lnTo>
                    <a:pt x="1461" y="949"/>
                  </a:lnTo>
                  <a:lnTo>
                    <a:pt x="1470" y="950"/>
                  </a:lnTo>
                  <a:lnTo>
                    <a:pt x="1470" y="950"/>
                  </a:lnTo>
                  <a:lnTo>
                    <a:pt x="1466" y="954"/>
                  </a:lnTo>
                  <a:lnTo>
                    <a:pt x="1466" y="954"/>
                  </a:lnTo>
                  <a:lnTo>
                    <a:pt x="1458" y="954"/>
                  </a:lnTo>
                  <a:lnTo>
                    <a:pt x="1451" y="956"/>
                  </a:lnTo>
                  <a:lnTo>
                    <a:pt x="1451" y="956"/>
                  </a:lnTo>
                  <a:lnTo>
                    <a:pt x="1440" y="956"/>
                  </a:lnTo>
                  <a:lnTo>
                    <a:pt x="1436" y="954"/>
                  </a:lnTo>
                  <a:lnTo>
                    <a:pt x="1433" y="953"/>
                  </a:lnTo>
                  <a:lnTo>
                    <a:pt x="1432" y="950"/>
                  </a:lnTo>
                  <a:lnTo>
                    <a:pt x="1432" y="950"/>
                  </a:lnTo>
                  <a:lnTo>
                    <a:pt x="1429" y="947"/>
                  </a:lnTo>
                  <a:lnTo>
                    <a:pt x="1425" y="946"/>
                  </a:lnTo>
                  <a:lnTo>
                    <a:pt x="1416" y="945"/>
                  </a:lnTo>
                  <a:lnTo>
                    <a:pt x="1416" y="945"/>
                  </a:lnTo>
                  <a:lnTo>
                    <a:pt x="1409" y="945"/>
                  </a:lnTo>
                  <a:lnTo>
                    <a:pt x="1401" y="943"/>
                  </a:lnTo>
                  <a:lnTo>
                    <a:pt x="1401" y="943"/>
                  </a:lnTo>
                  <a:lnTo>
                    <a:pt x="1398" y="947"/>
                  </a:lnTo>
                  <a:lnTo>
                    <a:pt x="1394" y="950"/>
                  </a:lnTo>
                  <a:lnTo>
                    <a:pt x="1390" y="952"/>
                  </a:lnTo>
                  <a:lnTo>
                    <a:pt x="1383" y="950"/>
                  </a:lnTo>
                  <a:lnTo>
                    <a:pt x="1383" y="950"/>
                  </a:lnTo>
                  <a:lnTo>
                    <a:pt x="1380" y="949"/>
                  </a:lnTo>
                  <a:lnTo>
                    <a:pt x="1376" y="949"/>
                  </a:lnTo>
                  <a:lnTo>
                    <a:pt x="1369" y="950"/>
                  </a:lnTo>
                  <a:lnTo>
                    <a:pt x="1369" y="950"/>
                  </a:lnTo>
                  <a:lnTo>
                    <a:pt x="1351" y="952"/>
                  </a:lnTo>
                  <a:lnTo>
                    <a:pt x="1351" y="952"/>
                  </a:lnTo>
                  <a:lnTo>
                    <a:pt x="1353" y="947"/>
                  </a:lnTo>
                  <a:lnTo>
                    <a:pt x="1354" y="946"/>
                  </a:lnTo>
                  <a:lnTo>
                    <a:pt x="1358" y="945"/>
                  </a:lnTo>
                  <a:lnTo>
                    <a:pt x="1365" y="943"/>
                  </a:lnTo>
                  <a:lnTo>
                    <a:pt x="1365" y="943"/>
                  </a:lnTo>
                  <a:lnTo>
                    <a:pt x="1385" y="941"/>
                  </a:lnTo>
                  <a:lnTo>
                    <a:pt x="1385" y="941"/>
                  </a:lnTo>
                  <a:lnTo>
                    <a:pt x="1355" y="925"/>
                  </a:lnTo>
                  <a:lnTo>
                    <a:pt x="1355" y="925"/>
                  </a:lnTo>
                  <a:lnTo>
                    <a:pt x="1351" y="927"/>
                  </a:lnTo>
                  <a:lnTo>
                    <a:pt x="1349" y="928"/>
                  </a:lnTo>
                  <a:lnTo>
                    <a:pt x="1346" y="932"/>
                  </a:lnTo>
                  <a:lnTo>
                    <a:pt x="1343" y="936"/>
                  </a:lnTo>
                  <a:lnTo>
                    <a:pt x="1343" y="936"/>
                  </a:lnTo>
                  <a:lnTo>
                    <a:pt x="1340" y="941"/>
                  </a:lnTo>
                  <a:lnTo>
                    <a:pt x="1336" y="945"/>
                  </a:lnTo>
                  <a:lnTo>
                    <a:pt x="1332" y="946"/>
                  </a:lnTo>
                  <a:lnTo>
                    <a:pt x="1325" y="946"/>
                  </a:lnTo>
                  <a:lnTo>
                    <a:pt x="1325" y="946"/>
                  </a:lnTo>
                  <a:lnTo>
                    <a:pt x="1310" y="947"/>
                  </a:lnTo>
                  <a:lnTo>
                    <a:pt x="1310" y="947"/>
                  </a:lnTo>
                  <a:lnTo>
                    <a:pt x="1307" y="934"/>
                  </a:lnTo>
                  <a:lnTo>
                    <a:pt x="1307" y="934"/>
                  </a:lnTo>
                  <a:lnTo>
                    <a:pt x="1301" y="938"/>
                  </a:lnTo>
                  <a:lnTo>
                    <a:pt x="1296" y="939"/>
                  </a:lnTo>
                  <a:lnTo>
                    <a:pt x="1290" y="939"/>
                  </a:lnTo>
                  <a:lnTo>
                    <a:pt x="1285" y="938"/>
                  </a:lnTo>
                  <a:lnTo>
                    <a:pt x="1285" y="938"/>
                  </a:lnTo>
                  <a:lnTo>
                    <a:pt x="1277" y="936"/>
                  </a:lnTo>
                  <a:lnTo>
                    <a:pt x="1270" y="938"/>
                  </a:lnTo>
                  <a:lnTo>
                    <a:pt x="1265" y="942"/>
                  </a:lnTo>
                  <a:lnTo>
                    <a:pt x="1261" y="947"/>
                  </a:lnTo>
                  <a:lnTo>
                    <a:pt x="1261" y="947"/>
                  </a:lnTo>
                  <a:lnTo>
                    <a:pt x="1224" y="946"/>
                  </a:lnTo>
                  <a:lnTo>
                    <a:pt x="1224" y="946"/>
                  </a:lnTo>
                  <a:lnTo>
                    <a:pt x="1227" y="952"/>
                  </a:lnTo>
                  <a:lnTo>
                    <a:pt x="1229" y="954"/>
                  </a:lnTo>
                  <a:lnTo>
                    <a:pt x="1235" y="957"/>
                  </a:lnTo>
                  <a:lnTo>
                    <a:pt x="1238" y="959"/>
                  </a:lnTo>
                  <a:lnTo>
                    <a:pt x="1238" y="959"/>
                  </a:lnTo>
                  <a:lnTo>
                    <a:pt x="1246" y="956"/>
                  </a:lnTo>
                  <a:lnTo>
                    <a:pt x="1253" y="954"/>
                  </a:lnTo>
                  <a:lnTo>
                    <a:pt x="1253" y="954"/>
                  </a:lnTo>
                  <a:lnTo>
                    <a:pt x="1260" y="956"/>
                  </a:lnTo>
                  <a:lnTo>
                    <a:pt x="1265" y="959"/>
                  </a:lnTo>
                  <a:lnTo>
                    <a:pt x="1265" y="959"/>
                  </a:lnTo>
                  <a:lnTo>
                    <a:pt x="1272" y="963"/>
                  </a:lnTo>
                  <a:lnTo>
                    <a:pt x="1279" y="964"/>
                  </a:lnTo>
                  <a:lnTo>
                    <a:pt x="1286" y="964"/>
                  </a:lnTo>
                  <a:lnTo>
                    <a:pt x="1293" y="963"/>
                  </a:lnTo>
                  <a:lnTo>
                    <a:pt x="1293" y="963"/>
                  </a:lnTo>
                  <a:lnTo>
                    <a:pt x="1317" y="959"/>
                  </a:lnTo>
                  <a:lnTo>
                    <a:pt x="1340" y="954"/>
                  </a:lnTo>
                  <a:lnTo>
                    <a:pt x="1340" y="954"/>
                  </a:lnTo>
                  <a:lnTo>
                    <a:pt x="1349" y="956"/>
                  </a:lnTo>
                  <a:lnTo>
                    <a:pt x="1355" y="960"/>
                  </a:lnTo>
                  <a:lnTo>
                    <a:pt x="1355" y="960"/>
                  </a:lnTo>
                  <a:lnTo>
                    <a:pt x="1361" y="963"/>
                  </a:lnTo>
                  <a:lnTo>
                    <a:pt x="1367" y="965"/>
                  </a:lnTo>
                  <a:lnTo>
                    <a:pt x="1373" y="965"/>
                  </a:lnTo>
                  <a:lnTo>
                    <a:pt x="1380" y="964"/>
                  </a:lnTo>
                  <a:lnTo>
                    <a:pt x="1380" y="964"/>
                  </a:lnTo>
                  <a:lnTo>
                    <a:pt x="1383" y="964"/>
                  </a:lnTo>
                  <a:lnTo>
                    <a:pt x="1387" y="964"/>
                  </a:lnTo>
                  <a:lnTo>
                    <a:pt x="1387" y="964"/>
                  </a:lnTo>
                  <a:lnTo>
                    <a:pt x="1391" y="970"/>
                  </a:lnTo>
                  <a:lnTo>
                    <a:pt x="1397" y="974"/>
                  </a:lnTo>
                  <a:lnTo>
                    <a:pt x="1404" y="977"/>
                  </a:lnTo>
                  <a:lnTo>
                    <a:pt x="1412" y="979"/>
                  </a:lnTo>
                  <a:lnTo>
                    <a:pt x="1412" y="979"/>
                  </a:lnTo>
                  <a:lnTo>
                    <a:pt x="1408" y="968"/>
                  </a:lnTo>
                  <a:lnTo>
                    <a:pt x="1408" y="968"/>
                  </a:lnTo>
                  <a:lnTo>
                    <a:pt x="1408" y="965"/>
                  </a:lnTo>
                  <a:lnTo>
                    <a:pt x="1411" y="964"/>
                  </a:lnTo>
                  <a:lnTo>
                    <a:pt x="1414" y="961"/>
                  </a:lnTo>
                  <a:lnTo>
                    <a:pt x="1419" y="961"/>
                  </a:lnTo>
                  <a:lnTo>
                    <a:pt x="1419" y="961"/>
                  </a:lnTo>
                  <a:lnTo>
                    <a:pt x="1422" y="972"/>
                  </a:lnTo>
                  <a:lnTo>
                    <a:pt x="1422" y="972"/>
                  </a:lnTo>
                  <a:lnTo>
                    <a:pt x="1423" y="972"/>
                  </a:lnTo>
                  <a:lnTo>
                    <a:pt x="1426" y="972"/>
                  </a:lnTo>
                  <a:lnTo>
                    <a:pt x="1426" y="972"/>
                  </a:lnTo>
                  <a:lnTo>
                    <a:pt x="1429" y="971"/>
                  </a:lnTo>
                  <a:lnTo>
                    <a:pt x="1432" y="968"/>
                  </a:lnTo>
                  <a:lnTo>
                    <a:pt x="1432" y="968"/>
                  </a:lnTo>
                  <a:lnTo>
                    <a:pt x="1434" y="964"/>
                  </a:lnTo>
                  <a:lnTo>
                    <a:pt x="1437" y="963"/>
                  </a:lnTo>
                  <a:lnTo>
                    <a:pt x="1441" y="961"/>
                  </a:lnTo>
                  <a:lnTo>
                    <a:pt x="1447" y="963"/>
                  </a:lnTo>
                  <a:lnTo>
                    <a:pt x="1447" y="963"/>
                  </a:lnTo>
                  <a:lnTo>
                    <a:pt x="1486" y="971"/>
                  </a:lnTo>
                  <a:lnTo>
                    <a:pt x="1486" y="971"/>
                  </a:lnTo>
                  <a:lnTo>
                    <a:pt x="1483" y="981"/>
                  </a:lnTo>
                  <a:lnTo>
                    <a:pt x="1483" y="981"/>
                  </a:lnTo>
                  <a:lnTo>
                    <a:pt x="1502" y="982"/>
                  </a:lnTo>
                  <a:lnTo>
                    <a:pt x="1502" y="982"/>
                  </a:lnTo>
                  <a:lnTo>
                    <a:pt x="1506" y="970"/>
                  </a:lnTo>
                  <a:lnTo>
                    <a:pt x="1506" y="970"/>
                  </a:lnTo>
                  <a:lnTo>
                    <a:pt x="1527" y="972"/>
                  </a:lnTo>
                  <a:lnTo>
                    <a:pt x="1527" y="972"/>
                  </a:lnTo>
                  <a:lnTo>
                    <a:pt x="1530" y="974"/>
                  </a:lnTo>
                  <a:lnTo>
                    <a:pt x="1530" y="975"/>
                  </a:lnTo>
                  <a:lnTo>
                    <a:pt x="1533" y="981"/>
                  </a:lnTo>
                  <a:lnTo>
                    <a:pt x="1534" y="983"/>
                  </a:lnTo>
                  <a:lnTo>
                    <a:pt x="1535" y="985"/>
                  </a:lnTo>
                  <a:lnTo>
                    <a:pt x="1538" y="986"/>
                  </a:lnTo>
                  <a:lnTo>
                    <a:pt x="1544" y="986"/>
                  </a:lnTo>
                  <a:lnTo>
                    <a:pt x="1544" y="986"/>
                  </a:lnTo>
                  <a:lnTo>
                    <a:pt x="1540" y="975"/>
                  </a:lnTo>
                  <a:lnTo>
                    <a:pt x="1540" y="975"/>
                  </a:lnTo>
                  <a:lnTo>
                    <a:pt x="1544" y="972"/>
                  </a:lnTo>
                  <a:lnTo>
                    <a:pt x="1549" y="972"/>
                  </a:lnTo>
                  <a:lnTo>
                    <a:pt x="1555" y="974"/>
                  </a:lnTo>
                  <a:lnTo>
                    <a:pt x="1560" y="974"/>
                  </a:lnTo>
                  <a:lnTo>
                    <a:pt x="1560" y="974"/>
                  </a:lnTo>
                  <a:lnTo>
                    <a:pt x="1566" y="974"/>
                  </a:lnTo>
                  <a:lnTo>
                    <a:pt x="1570" y="975"/>
                  </a:lnTo>
                  <a:lnTo>
                    <a:pt x="1573" y="978"/>
                  </a:lnTo>
                  <a:lnTo>
                    <a:pt x="1576" y="982"/>
                  </a:lnTo>
                  <a:lnTo>
                    <a:pt x="1576" y="982"/>
                  </a:lnTo>
                  <a:lnTo>
                    <a:pt x="1596" y="975"/>
                  </a:lnTo>
                  <a:lnTo>
                    <a:pt x="1596" y="975"/>
                  </a:lnTo>
                  <a:lnTo>
                    <a:pt x="1600" y="975"/>
                  </a:lnTo>
                  <a:lnTo>
                    <a:pt x="1606" y="975"/>
                  </a:lnTo>
                  <a:lnTo>
                    <a:pt x="1606" y="975"/>
                  </a:lnTo>
                  <a:lnTo>
                    <a:pt x="1612" y="985"/>
                  </a:lnTo>
                  <a:lnTo>
                    <a:pt x="1612" y="985"/>
                  </a:lnTo>
                  <a:lnTo>
                    <a:pt x="1592" y="995"/>
                  </a:lnTo>
                  <a:lnTo>
                    <a:pt x="1592" y="995"/>
                  </a:lnTo>
                  <a:lnTo>
                    <a:pt x="1599" y="1003"/>
                  </a:lnTo>
                  <a:lnTo>
                    <a:pt x="1599" y="1003"/>
                  </a:lnTo>
                  <a:lnTo>
                    <a:pt x="1609" y="995"/>
                  </a:lnTo>
                  <a:lnTo>
                    <a:pt x="1614" y="990"/>
                  </a:lnTo>
                  <a:lnTo>
                    <a:pt x="1621" y="989"/>
                  </a:lnTo>
                  <a:lnTo>
                    <a:pt x="1621" y="989"/>
                  </a:lnTo>
                  <a:lnTo>
                    <a:pt x="1627" y="988"/>
                  </a:lnTo>
                  <a:lnTo>
                    <a:pt x="1634" y="988"/>
                  </a:lnTo>
                  <a:lnTo>
                    <a:pt x="1639" y="989"/>
                  </a:lnTo>
                  <a:lnTo>
                    <a:pt x="1642" y="990"/>
                  </a:lnTo>
                  <a:lnTo>
                    <a:pt x="1645" y="995"/>
                  </a:lnTo>
                  <a:lnTo>
                    <a:pt x="1645" y="995"/>
                  </a:lnTo>
                  <a:lnTo>
                    <a:pt x="1628" y="1001"/>
                  </a:lnTo>
                  <a:lnTo>
                    <a:pt x="1628" y="1001"/>
                  </a:lnTo>
                  <a:lnTo>
                    <a:pt x="1635" y="1008"/>
                  </a:lnTo>
                  <a:lnTo>
                    <a:pt x="1635" y="1008"/>
                  </a:lnTo>
                  <a:lnTo>
                    <a:pt x="1638" y="1013"/>
                  </a:lnTo>
                  <a:lnTo>
                    <a:pt x="1641" y="1014"/>
                  </a:lnTo>
                  <a:lnTo>
                    <a:pt x="1645" y="1015"/>
                  </a:lnTo>
                  <a:lnTo>
                    <a:pt x="1649" y="1015"/>
                  </a:lnTo>
                  <a:lnTo>
                    <a:pt x="1649" y="1015"/>
                  </a:lnTo>
                  <a:lnTo>
                    <a:pt x="1656" y="1015"/>
                  </a:lnTo>
                  <a:lnTo>
                    <a:pt x="1664" y="1017"/>
                  </a:lnTo>
                  <a:lnTo>
                    <a:pt x="1664" y="1017"/>
                  </a:lnTo>
                  <a:lnTo>
                    <a:pt x="1672" y="1008"/>
                  </a:lnTo>
                  <a:lnTo>
                    <a:pt x="1672" y="1008"/>
                  </a:lnTo>
                  <a:lnTo>
                    <a:pt x="1667" y="1003"/>
                  </a:lnTo>
                  <a:lnTo>
                    <a:pt x="1664" y="1001"/>
                  </a:lnTo>
                  <a:lnTo>
                    <a:pt x="1660" y="1001"/>
                  </a:lnTo>
                  <a:lnTo>
                    <a:pt x="1654" y="1004"/>
                  </a:lnTo>
                  <a:lnTo>
                    <a:pt x="1654" y="1004"/>
                  </a:lnTo>
                  <a:lnTo>
                    <a:pt x="1653" y="989"/>
                  </a:lnTo>
                  <a:lnTo>
                    <a:pt x="1653" y="989"/>
                  </a:lnTo>
                  <a:lnTo>
                    <a:pt x="1657" y="990"/>
                  </a:lnTo>
                  <a:lnTo>
                    <a:pt x="1659" y="990"/>
                  </a:lnTo>
                  <a:lnTo>
                    <a:pt x="1659" y="990"/>
                  </a:lnTo>
                  <a:lnTo>
                    <a:pt x="1663" y="993"/>
                  </a:lnTo>
                  <a:lnTo>
                    <a:pt x="1667" y="993"/>
                  </a:lnTo>
                  <a:lnTo>
                    <a:pt x="1670" y="992"/>
                  </a:lnTo>
                  <a:lnTo>
                    <a:pt x="1671" y="989"/>
                  </a:lnTo>
                  <a:lnTo>
                    <a:pt x="1671" y="989"/>
                  </a:lnTo>
                  <a:lnTo>
                    <a:pt x="1674" y="985"/>
                  </a:lnTo>
                  <a:lnTo>
                    <a:pt x="1677" y="983"/>
                  </a:lnTo>
                  <a:lnTo>
                    <a:pt x="1685" y="979"/>
                  </a:lnTo>
                  <a:lnTo>
                    <a:pt x="1685" y="979"/>
                  </a:lnTo>
                  <a:lnTo>
                    <a:pt x="1684" y="983"/>
                  </a:lnTo>
                  <a:lnTo>
                    <a:pt x="1684" y="986"/>
                  </a:lnTo>
                  <a:lnTo>
                    <a:pt x="1688" y="993"/>
                  </a:lnTo>
                  <a:lnTo>
                    <a:pt x="1689" y="996"/>
                  </a:lnTo>
                  <a:lnTo>
                    <a:pt x="1690" y="999"/>
                  </a:lnTo>
                  <a:lnTo>
                    <a:pt x="1690" y="1001"/>
                  </a:lnTo>
                  <a:lnTo>
                    <a:pt x="1686" y="1006"/>
                  </a:lnTo>
                  <a:lnTo>
                    <a:pt x="1686" y="1006"/>
                  </a:lnTo>
                  <a:lnTo>
                    <a:pt x="1690" y="1007"/>
                  </a:lnTo>
                  <a:lnTo>
                    <a:pt x="1693" y="1007"/>
                  </a:lnTo>
                  <a:lnTo>
                    <a:pt x="1696" y="1006"/>
                  </a:lnTo>
                  <a:lnTo>
                    <a:pt x="1697" y="1003"/>
                  </a:lnTo>
                  <a:lnTo>
                    <a:pt x="1697" y="1003"/>
                  </a:lnTo>
                  <a:lnTo>
                    <a:pt x="1703" y="996"/>
                  </a:lnTo>
                  <a:lnTo>
                    <a:pt x="1710" y="989"/>
                  </a:lnTo>
                  <a:lnTo>
                    <a:pt x="1710" y="989"/>
                  </a:lnTo>
                  <a:lnTo>
                    <a:pt x="1715" y="989"/>
                  </a:lnTo>
                  <a:lnTo>
                    <a:pt x="1720" y="990"/>
                  </a:lnTo>
                  <a:lnTo>
                    <a:pt x="1722" y="993"/>
                  </a:lnTo>
                  <a:lnTo>
                    <a:pt x="1725" y="997"/>
                  </a:lnTo>
                  <a:lnTo>
                    <a:pt x="1725" y="997"/>
                  </a:lnTo>
                  <a:lnTo>
                    <a:pt x="1726" y="1000"/>
                  </a:lnTo>
                  <a:lnTo>
                    <a:pt x="1728" y="1003"/>
                  </a:lnTo>
                  <a:lnTo>
                    <a:pt x="1738" y="1004"/>
                  </a:lnTo>
                  <a:lnTo>
                    <a:pt x="1738" y="1004"/>
                  </a:lnTo>
                  <a:lnTo>
                    <a:pt x="1742" y="999"/>
                  </a:lnTo>
                  <a:lnTo>
                    <a:pt x="1746" y="995"/>
                  </a:lnTo>
                  <a:lnTo>
                    <a:pt x="1753" y="993"/>
                  </a:lnTo>
                  <a:lnTo>
                    <a:pt x="1760" y="995"/>
                  </a:lnTo>
                  <a:lnTo>
                    <a:pt x="1760" y="995"/>
                  </a:lnTo>
                  <a:lnTo>
                    <a:pt x="1756" y="996"/>
                  </a:lnTo>
                  <a:lnTo>
                    <a:pt x="1753" y="999"/>
                  </a:lnTo>
                  <a:lnTo>
                    <a:pt x="1753" y="999"/>
                  </a:lnTo>
                  <a:lnTo>
                    <a:pt x="1751" y="1003"/>
                  </a:lnTo>
                  <a:lnTo>
                    <a:pt x="1751" y="1006"/>
                  </a:lnTo>
                  <a:lnTo>
                    <a:pt x="1751" y="1006"/>
                  </a:lnTo>
                  <a:lnTo>
                    <a:pt x="1754" y="1008"/>
                  </a:lnTo>
                  <a:lnTo>
                    <a:pt x="1754" y="1011"/>
                  </a:lnTo>
                  <a:lnTo>
                    <a:pt x="1750" y="1019"/>
                  </a:lnTo>
                  <a:lnTo>
                    <a:pt x="1750" y="1019"/>
                  </a:lnTo>
                  <a:lnTo>
                    <a:pt x="1774" y="1013"/>
                  </a:lnTo>
                  <a:lnTo>
                    <a:pt x="1774" y="1013"/>
                  </a:lnTo>
                  <a:lnTo>
                    <a:pt x="1776" y="1000"/>
                  </a:lnTo>
                  <a:lnTo>
                    <a:pt x="1776" y="1000"/>
                  </a:lnTo>
                  <a:lnTo>
                    <a:pt x="1787" y="1004"/>
                  </a:lnTo>
                  <a:lnTo>
                    <a:pt x="1787" y="1004"/>
                  </a:lnTo>
                  <a:lnTo>
                    <a:pt x="1796" y="999"/>
                  </a:lnTo>
                  <a:lnTo>
                    <a:pt x="1804" y="997"/>
                  </a:lnTo>
                  <a:lnTo>
                    <a:pt x="1815" y="997"/>
                  </a:lnTo>
                  <a:lnTo>
                    <a:pt x="1830" y="1000"/>
                  </a:lnTo>
                  <a:lnTo>
                    <a:pt x="1830" y="1000"/>
                  </a:lnTo>
                  <a:lnTo>
                    <a:pt x="1830" y="1003"/>
                  </a:lnTo>
                  <a:lnTo>
                    <a:pt x="1829" y="1004"/>
                  </a:lnTo>
                  <a:lnTo>
                    <a:pt x="1826" y="1006"/>
                  </a:lnTo>
                  <a:lnTo>
                    <a:pt x="1823" y="1006"/>
                  </a:lnTo>
                  <a:lnTo>
                    <a:pt x="1823" y="1006"/>
                  </a:lnTo>
                  <a:lnTo>
                    <a:pt x="1818" y="1006"/>
                  </a:lnTo>
                  <a:lnTo>
                    <a:pt x="1812" y="1007"/>
                  </a:lnTo>
                  <a:lnTo>
                    <a:pt x="1810" y="1011"/>
                  </a:lnTo>
                  <a:lnTo>
                    <a:pt x="1807" y="1015"/>
                  </a:lnTo>
                  <a:lnTo>
                    <a:pt x="1807" y="1015"/>
                  </a:lnTo>
                  <a:lnTo>
                    <a:pt x="1797" y="1014"/>
                  </a:lnTo>
                  <a:lnTo>
                    <a:pt x="1797" y="1014"/>
                  </a:lnTo>
                  <a:lnTo>
                    <a:pt x="1793" y="1018"/>
                  </a:lnTo>
                  <a:lnTo>
                    <a:pt x="1792" y="1022"/>
                  </a:lnTo>
                  <a:lnTo>
                    <a:pt x="1793" y="1028"/>
                  </a:lnTo>
                  <a:lnTo>
                    <a:pt x="1794" y="1032"/>
                  </a:lnTo>
                  <a:lnTo>
                    <a:pt x="1794" y="1032"/>
                  </a:lnTo>
                  <a:lnTo>
                    <a:pt x="1810" y="1028"/>
                  </a:lnTo>
                  <a:lnTo>
                    <a:pt x="1810" y="1028"/>
                  </a:lnTo>
                  <a:lnTo>
                    <a:pt x="1825" y="1026"/>
                  </a:lnTo>
                  <a:lnTo>
                    <a:pt x="1825" y="1026"/>
                  </a:lnTo>
                  <a:lnTo>
                    <a:pt x="1828" y="1019"/>
                  </a:lnTo>
                  <a:lnTo>
                    <a:pt x="1830" y="1015"/>
                  </a:lnTo>
                  <a:lnTo>
                    <a:pt x="1836" y="1014"/>
                  </a:lnTo>
                  <a:lnTo>
                    <a:pt x="1843" y="1014"/>
                  </a:lnTo>
                  <a:lnTo>
                    <a:pt x="1843" y="1014"/>
                  </a:lnTo>
                  <a:lnTo>
                    <a:pt x="1865" y="1018"/>
                  </a:lnTo>
                  <a:lnTo>
                    <a:pt x="1875" y="1019"/>
                  </a:lnTo>
                  <a:lnTo>
                    <a:pt x="1884" y="1024"/>
                  </a:lnTo>
                  <a:lnTo>
                    <a:pt x="1884" y="1024"/>
                  </a:lnTo>
                  <a:lnTo>
                    <a:pt x="1888" y="1025"/>
                  </a:lnTo>
                  <a:lnTo>
                    <a:pt x="1894" y="1025"/>
                  </a:lnTo>
                  <a:lnTo>
                    <a:pt x="1904" y="1025"/>
                  </a:lnTo>
                  <a:lnTo>
                    <a:pt x="1904" y="1025"/>
                  </a:lnTo>
                  <a:lnTo>
                    <a:pt x="1908" y="1017"/>
                  </a:lnTo>
                  <a:lnTo>
                    <a:pt x="1908" y="1017"/>
                  </a:lnTo>
                  <a:lnTo>
                    <a:pt x="1929" y="1018"/>
                  </a:lnTo>
                  <a:lnTo>
                    <a:pt x="1929" y="1018"/>
                  </a:lnTo>
                  <a:lnTo>
                    <a:pt x="1927" y="1026"/>
                  </a:lnTo>
                  <a:lnTo>
                    <a:pt x="1927" y="1026"/>
                  </a:lnTo>
                  <a:lnTo>
                    <a:pt x="1948" y="1039"/>
                  </a:lnTo>
                  <a:lnTo>
                    <a:pt x="1948" y="1039"/>
                  </a:lnTo>
                  <a:lnTo>
                    <a:pt x="1952" y="1043"/>
                  </a:lnTo>
                  <a:lnTo>
                    <a:pt x="1955" y="1049"/>
                  </a:lnTo>
                  <a:lnTo>
                    <a:pt x="1958" y="1054"/>
                  </a:lnTo>
                  <a:lnTo>
                    <a:pt x="1962" y="1058"/>
                  </a:lnTo>
                  <a:lnTo>
                    <a:pt x="1962" y="1058"/>
                  </a:lnTo>
                  <a:lnTo>
                    <a:pt x="1973" y="1058"/>
                  </a:lnTo>
                  <a:lnTo>
                    <a:pt x="1973" y="1058"/>
                  </a:lnTo>
                  <a:lnTo>
                    <a:pt x="1978" y="1057"/>
                  </a:lnTo>
                  <a:lnTo>
                    <a:pt x="1981" y="1055"/>
                  </a:lnTo>
                  <a:lnTo>
                    <a:pt x="1983" y="1053"/>
                  </a:lnTo>
                  <a:lnTo>
                    <a:pt x="1981" y="1047"/>
                  </a:lnTo>
                  <a:lnTo>
                    <a:pt x="1981" y="1047"/>
                  </a:lnTo>
                  <a:lnTo>
                    <a:pt x="1978" y="1042"/>
                  </a:lnTo>
                  <a:lnTo>
                    <a:pt x="1973" y="1037"/>
                  </a:lnTo>
                  <a:lnTo>
                    <a:pt x="1962" y="1031"/>
                  </a:lnTo>
                  <a:lnTo>
                    <a:pt x="1962" y="1031"/>
                  </a:lnTo>
                  <a:lnTo>
                    <a:pt x="1951" y="1025"/>
                  </a:lnTo>
                  <a:lnTo>
                    <a:pt x="1951" y="1025"/>
                  </a:lnTo>
                  <a:lnTo>
                    <a:pt x="1958" y="1013"/>
                  </a:lnTo>
                  <a:lnTo>
                    <a:pt x="1958" y="1013"/>
                  </a:lnTo>
                  <a:lnTo>
                    <a:pt x="1966" y="1013"/>
                  </a:lnTo>
                  <a:lnTo>
                    <a:pt x="1970" y="1015"/>
                  </a:lnTo>
                  <a:lnTo>
                    <a:pt x="1972" y="1018"/>
                  </a:lnTo>
                  <a:lnTo>
                    <a:pt x="1973" y="1025"/>
                  </a:lnTo>
                  <a:lnTo>
                    <a:pt x="1973" y="1025"/>
                  </a:lnTo>
                  <a:lnTo>
                    <a:pt x="1994" y="1031"/>
                  </a:lnTo>
                  <a:lnTo>
                    <a:pt x="1994" y="1031"/>
                  </a:lnTo>
                  <a:lnTo>
                    <a:pt x="1984" y="1043"/>
                  </a:lnTo>
                  <a:lnTo>
                    <a:pt x="1984" y="1043"/>
                  </a:lnTo>
                  <a:lnTo>
                    <a:pt x="1988" y="1044"/>
                  </a:lnTo>
                  <a:lnTo>
                    <a:pt x="1991" y="1044"/>
                  </a:lnTo>
                  <a:lnTo>
                    <a:pt x="1999" y="1043"/>
                  </a:lnTo>
                  <a:lnTo>
                    <a:pt x="2008" y="1042"/>
                  </a:lnTo>
                  <a:lnTo>
                    <a:pt x="2010" y="1042"/>
                  </a:lnTo>
                  <a:lnTo>
                    <a:pt x="2014" y="1043"/>
                  </a:lnTo>
                  <a:lnTo>
                    <a:pt x="2014" y="1043"/>
                  </a:lnTo>
                  <a:lnTo>
                    <a:pt x="2006" y="1060"/>
                  </a:lnTo>
                  <a:lnTo>
                    <a:pt x="2006" y="1060"/>
                  </a:lnTo>
                  <a:lnTo>
                    <a:pt x="2019" y="1055"/>
                  </a:lnTo>
                  <a:lnTo>
                    <a:pt x="2023" y="1053"/>
                  </a:lnTo>
                  <a:lnTo>
                    <a:pt x="2026" y="1047"/>
                  </a:lnTo>
                  <a:lnTo>
                    <a:pt x="2026" y="1047"/>
                  </a:lnTo>
                  <a:lnTo>
                    <a:pt x="2030" y="1042"/>
                  </a:lnTo>
                  <a:lnTo>
                    <a:pt x="2035" y="1037"/>
                  </a:lnTo>
                  <a:lnTo>
                    <a:pt x="2048" y="1028"/>
                  </a:lnTo>
                  <a:lnTo>
                    <a:pt x="2048" y="1028"/>
                  </a:lnTo>
                  <a:lnTo>
                    <a:pt x="2050" y="1028"/>
                  </a:lnTo>
                  <a:lnTo>
                    <a:pt x="2053" y="1028"/>
                  </a:lnTo>
                  <a:lnTo>
                    <a:pt x="2053" y="1028"/>
                  </a:lnTo>
                  <a:lnTo>
                    <a:pt x="2055" y="1042"/>
                  </a:lnTo>
                  <a:lnTo>
                    <a:pt x="2055" y="1042"/>
                  </a:lnTo>
                  <a:lnTo>
                    <a:pt x="2048" y="1044"/>
                  </a:lnTo>
                  <a:lnTo>
                    <a:pt x="2048" y="1044"/>
                  </a:lnTo>
                  <a:lnTo>
                    <a:pt x="2039" y="1047"/>
                  </a:lnTo>
                  <a:lnTo>
                    <a:pt x="2037" y="1050"/>
                  </a:lnTo>
                  <a:lnTo>
                    <a:pt x="2037" y="1053"/>
                  </a:lnTo>
                  <a:lnTo>
                    <a:pt x="2038" y="1055"/>
                  </a:lnTo>
                  <a:lnTo>
                    <a:pt x="2038" y="1055"/>
                  </a:lnTo>
                  <a:lnTo>
                    <a:pt x="2037" y="1057"/>
                  </a:lnTo>
                  <a:lnTo>
                    <a:pt x="2034" y="1060"/>
                  </a:lnTo>
                  <a:lnTo>
                    <a:pt x="2034" y="1060"/>
                  </a:lnTo>
                  <a:lnTo>
                    <a:pt x="2030" y="1062"/>
                  </a:lnTo>
                  <a:lnTo>
                    <a:pt x="2027" y="1065"/>
                  </a:lnTo>
                  <a:lnTo>
                    <a:pt x="2027" y="1069"/>
                  </a:lnTo>
                  <a:lnTo>
                    <a:pt x="2027" y="1073"/>
                  </a:lnTo>
                  <a:lnTo>
                    <a:pt x="2027" y="1073"/>
                  </a:lnTo>
                  <a:lnTo>
                    <a:pt x="2032" y="1076"/>
                  </a:lnTo>
                  <a:lnTo>
                    <a:pt x="2038" y="1078"/>
                  </a:lnTo>
                  <a:lnTo>
                    <a:pt x="2044" y="1078"/>
                  </a:lnTo>
                  <a:lnTo>
                    <a:pt x="2049" y="1078"/>
                  </a:lnTo>
                  <a:lnTo>
                    <a:pt x="2049" y="1078"/>
                  </a:lnTo>
                  <a:lnTo>
                    <a:pt x="2049" y="1072"/>
                  </a:lnTo>
                  <a:lnTo>
                    <a:pt x="2049" y="1069"/>
                  </a:lnTo>
                  <a:lnTo>
                    <a:pt x="2046" y="1067"/>
                  </a:lnTo>
                  <a:lnTo>
                    <a:pt x="2042" y="1062"/>
                  </a:lnTo>
                  <a:lnTo>
                    <a:pt x="2042" y="1062"/>
                  </a:lnTo>
                  <a:lnTo>
                    <a:pt x="2045" y="1058"/>
                  </a:lnTo>
                  <a:lnTo>
                    <a:pt x="2049" y="1055"/>
                  </a:lnTo>
                  <a:lnTo>
                    <a:pt x="2055" y="1054"/>
                  </a:lnTo>
                  <a:lnTo>
                    <a:pt x="2059" y="1054"/>
                  </a:lnTo>
                  <a:lnTo>
                    <a:pt x="2068" y="1054"/>
                  </a:lnTo>
                  <a:lnTo>
                    <a:pt x="2078" y="1053"/>
                  </a:lnTo>
                  <a:lnTo>
                    <a:pt x="2078" y="1053"/>
                  </a:lnTo>
                  <a:lnTo>
                    <a:pt x="2093" y="1039"/>
                  </a:lnTo>
                  <a:lnTo>
                    <a:pt x="2093" y="1039"/>
                  </a:lnTo>
                  <a:lnTo>
                    <a:pt x="2093" y="1046"/>
                  </a:lnTo>
                  <a:lnTo>
                    <a:pt x="2093" y="1049"/>
                  </a:lnTo>
                  <a:lnTo>
                    <a:pt x="2095" y="1050"/>
                  </a:lnTo>
                  <a:lnTo>
                    <a:pt x="2095" y="1050"/>
                  </a:lnTo>
                  <a:lnTo>
                    <a:pt x="2100" y="1054"/>
                  </a:lnTo>
                  <a:lnTo>
                    <a:pt x="2107" y="1055"/>
                  </a:lnTo>
                  <a:lnTo>
                    <a:pt x="2107" y="1055"/>
                  </a:lnTo>
                  <a:lnTo>
                    <a:pt x="2113" y="1057"/>
                  </a:lnTo>
                  <a:lnTo>
                    <a:pt x="2118" y="1058"/>
                  </a:lnTo>
                  <a:lnTo>
                    <a:pt x="2128" y="1064"/>
                  </a:lnTo>
                  <a:lnTo>
                    <a:pt x="2128" y="1064"/>
                  </a:lnTo>
                  <a:lnTo>
                    <a:pt x="2122" y="1067"/>
                  </a:lnTo>
                  <a:lnTo>
                    <a:pt x="2117" y="1068"/>
                  </a:lnTo>
                  <a:lnTo>
                    <a:pt x="2111" y="1069"/>
                  </a:lnTo>
                  <a:lnTo>
                    <a:pt x="2104" y="1068"/>
                  </a:lnTo>
                  <a:lnTo>
                    <a:pt x="2104" y="1068"/>
                  </a:lnTo>
                  <a:lnTo>
                    <a:pt x="2100" y="1067"/>
                  </a:lnTo>
                  <a:lnTo>
                    <a:pt x="2099" y="1064"/>
                  </a:lnTo>
                  <a:lnTo>
                    <a:pt x="2095" y="1060"/>
                  </a:lnTo>
                  <a:lnTo>
                    <a:pt x="2095" y="1060"/>
                  </a:lnTo>
                  <a:lnTo>
                    <a:pt x="2091" y="1055"/>
                  </a:lnTo>
                  <a:lnTo>
                    <a:pt x="2086" y="1054"/>
                  </a:lnTo>
                  <a:lnTo>
                    <a:pt x="2082" y="1055"/>
                  </a:lnTo>
                  <a:lnTo>
                    <a:pt x="2080" y="1060"/>
                  </a:lnTo>
                  <a:lnTo>
                    <a:pt x="2080" y="1060"/>
                  </a:lnTo>
                  <a:lnTo>
                    <a:pt x="2078" y="1065"/>
                  </a:lnTo>
                  <a:lnTo>
                    <a:pt x="2077" y="1071"/>
                  </a:lnTo>
                  <a:lnTo>
                    <a:pt x="2077" y="1071"/>
                  </a:lnTo>
                  <a:lnTo>
                    <a:pt x="2067" y="1073"/>
                  </a:lnTo>
                  <a:lnTo>
                    <a:pt x="2059" y="1078"/>
                  </a:lnTo>
                  <a:lnTo>
                    <a:pt x="2059" y="1078"/>
                  </a:lnTo>
                  <a:lnTo>
                    <a:pt x="2056" y="1079"/>
                  </a:lnTo>
                  <a:lnTo>
                    <a:pt x="2053" y="1083"/>
                  </a:lnTo>
                  <a:lnTo>
                    <a:pt x="2048" y="1089"/>
                  </a:lnTo>
                  <a:lnTo>
                    <a:pt x="2048" y="1089"/>
                  </a:lnTo>
                  <a:lnTo>
                    <a:pt x="2041" y="1086"/>
                  </a:lnTo>
                  <a:lnTo>
                    <a:pt x="2035" y="1085"/>
                  </a:lnTo>
                  <a:lnTo>
                    <a:pt x="2028" y="1085"/>
                  </a:lnTo>
                  <a:lnTo>
                    <a:pt x="2023" y="1087"/>
                  </a:lnTo>
                  <a:lnTo>
                    <a:pt x="2023" y="1087"/>
                  </a:lnTo>
                  <a:lnTo>
                    <a:pt x="2020" y="1087"/>
                  </a:lnTo>
                  <a:lnTo>
                    <a:pt x="2014" y="1086"/>
                  </a:lnTo>
                  <a:lnTo>
                    <a:pt x="2014" y="1086"/>
                  </a:lnTo>
                  <a:lnTo>
                    <a:pt x="2017" y="1080"/>
                  </a:lnTo>
                  <a:lnTo>
                    <a:pt x="2017" y="1080"/>
                  </a:lnTo>
                  <a:lnTo>
                    <a:pt x="2020" y="1076"/>
                  </a:lnTo>
                  <a:lnTo>
                    <a:pt x="2019" y="1075"/>
                  </a:lnTo>
                  <a:lnTo>
                    <a:pt x="2017" y="1072"/>
                  </a:lnTo>
                  <a:lnTo>
                    <a:pt x="2017" y="1072"/>
                  </a:lnTo>
                  <a:lnTo>
                    <a:pt x="2013" y="1069"/>
                  </a:lnTo>
                  <a:lnTo>
                    <a:pt x="2008" y="1071"/>
                  </a:lnTo>
                  <a:lnTo>
                    <a:pt x="2008" y="1071"/>
                  </a:lnTo>
                  <a:lnTo>
                    <a:pt x="2001" y="1072"/>
                  </a:lnTo>
                  <a:lnTo>
                    <a:pt x="1995" y="1072"/>
                  </a:lnTo>
                  <a:lnTo>
                    <a:pt x="1988" y="1069"/>
                  </a:lnTo>
                  <a:lnTo>
                    <a:pt x="1983" y="1067"/>
                  </a:lnTo>
                  <a:lnTo>
                    <a:pt x="1983" y="1067"/>
                  </a:lnTo>
                  <a:lnTo>
                    <a:pt x="1980" y="1068"/>
                  </a:lnTo>
                  <a:lnTo>
                    <a:pt x="1977" y="1071"/>
                  </a:lnTo>
                  <a:lnTo>
                    <a:pt x="1977" y="1071"/>
                  </a:lnTo>
                  <a:lnTo>
                    <a:pt x="1973" y="1075"/>
                  </a:lnTo>
                  <a:lnTo>
                    <a:pt x="1969" y="1079"/>
                  </a:lnTo>
                  <a:lnTo>
                    <a:pt x="1956" y="1086"/>
                  </a:lnTo>
                  <a:lnTo>
                    <a:pt x="1956" y="1086"/>
                  </a:lnTo>
                  <a:lnTo>
                    <a:pt x="1947" y="1093"/>
                  </a:lnTo>
                  <a:lnTo>
                    <a:pt x="1944" y="1097"/>
                  </a:lnTo>
                  <a:lnTo>
                    <a:pt x="1941" y="1104"/>
                  </a:lnTo>
                  <a:lnTo>
                    <a:pt x="1941" y="1104"/>
                  </a:lnTo>
                  <a:lnTo>
                    <a:pt x="1924" y="1101"/>
                  </a:lnTo>
                  <a:lnTo>
                    <a:pt x="1924" y="1101"/>
                  </a:lnTo>
                  <a:lnTo>
                    <a:pt x="1915" y="1089"/>
                  </a:lnTo>
                  <a:lnTo>
                    <a:pt x="1909" y="1083"/>
                  </a:lnTo>
                  <a:lnTo>
                    <a:pt x="1905" y="1082"/>
                  </a:lnTo>
                  <a:lnTo>
                    <a:pt x="1900" y="1080"/>
                  </a:lnTo>
                  <a:lnTo>
                    <a:pt x="1900" y="1080"/>
                  </a:lnTo>
                  <a:lnTo>
                    <a:pt x="1913" y="1076"/>
                  </a:lnTo>
                  <a:lnTo>
                    <a:pt x="1913" y="1076"/>
                  </a:lnTo>
                  <a:lnTo>
                    <a:pt x="1911" y="1076"/>
                  </a:lnTo>
                  <a:lnTo>
                    <a:pt x="1906" y="1075"/>
                  </a:lnTo>
                  <a:lnTo>
                    <a:pt x="1901" y="1071"/>
                  </a:lnTo>
                  <a:lnTo>
                    <a:pt x="1898" y="1069"/>
                  </a:lnTo>
                  <a:lnTo>
                    <a:pt x="1894" y="1069"/>
                  </a:lnTo>
                  <a:lnTo>
                    <a:pt x="1891" y="1069"/>
                  </a:lnTo>
                  <a:lnTo>
                    <a:pt x="1886" y="1071"/>
                  </a:lnTo>
                  <a:lnTo>
                    <a:pt x="1886" y="1071"/>
                  </a:lnTo>
                  <a:lnTo>
                    <a:pt x="1890" y="1079"/>
                  </a:lnTo>
                  <a:lnTo>
                    <a:pt x="1890" y="1079"/>
                  </a:lnTo>
                  <a:lnTo>
                    <a:pt x="1887" y="1082"/>
                  </a:lnTo>
                  <a:lnTo>
                    <a:pt x="1883" y="1085"/>
                  </a:lnTo>
                  <a:lnTo>
                    <a:pt x="1879" y="1086"/>
                  </a:lnTo>
                  <a:lnTo>
                    <a:pt x="1875" y="1086"/>
                  </a:lnTo>
                  <a:lnTo>
                    <a:pt x="1865" y="1086"/>
                  </a:lnTo>
                  <a:lnTo>
                    <a:pt x="1855" y="1087"/>
                  </a:lnTo>
                  <a:lnTo>
                    <a:pt x="1855" y="1087"/>
                  </a:lnTo>
                  <a:lnTo>
                    <a:pt x="1864" y="1100"/>
                  </a:lnTo>
                  <a:lnTo>
                    <a:pt x="1864" y="1100"/>
                  </a:lnTo>
                  <a:lnTo>
                    <a:pt x="1858" y="1104"/>
                  </a:lnTo>
                  <a:lnTo>
                    <a:pt x="1858" y="1104"/>
                  </a:lnTo>
                  <a:lnTo>
                    <a:pt x="1855" y="1100"/>
                  </a:lnTo>
                  <a:lnTo>
                    <a:pt x="1852" y="1097"/>
                  </a:lnTo>
                  <a:lnTo>
                    <a:pt x="1851" y="1096"/>
                  </a:lnTo>
                  <a:lnTo>
                    <a:pt x="1850" y="1097"/>
                  </a:lnTo>
                  <a:lnTo>
                    <a:pt x="1847" y="1098"/>
                  </a:lnTo>
                  <a:lnTo>
                    <a:pt x="1846" y="1103"/>
                  </a:lnTo>
                  <a:lnTo>
                    <a:pt x="1846" y="1103"/>
                  </a:lnTo>
                  <a:lnTo>
                    <a:pt x="1826" y="1101"/>
                  </a:lnTo>
                  <a:lnTo>
                    <a:pt x="1826" y="1101"/>
                  </a:lnTo>
                  <a:lnTo>
                    <a:pt x="1823" y="1087"/>
                  </a:lnTo>
                  <a:lnTo>
                    <a:pt x="1823" y="1087"/>
                  </a:lnTo>
                  <a:lnTo>
                    <a:pt x="1851" y="1078"/>
                  </a:lnTo>
                  <a:lnTo>
                    <a:pt x="1851" y="1078"/>
                  </a:lnTo>
                  <a:lnTo>
                    <a:pt x="1855" y="1076"/>
                  </a:lnTo>
                  <a:lnTo>
                    <a:pt x="1857" y="1073"/>
                  </a:lnTo>
                  <a:lnTo>
                    <a:pt x="1857" y="1072"/>
                  </a:lnTo>
                  <a:lnTo>
                    <a:pt x="1857" y="1069"/>
                  </a:lnTo>
                  <a:lnTo>
                    <a:pt x="1857" y="1069"/>
                  </a:lnTo>
                  <a:lnTo>
                    <a:pt x="1852" y="1067"/>
                  </a:lnTo>
                  <a:lnTo>
                    <a:pt x="1848" y="1065"/>
                  </a:lnTo>
                  <a:lnTo>
                    <a:pt x="1848" y="1065"/>
                  </a:lnTo>
                  <a:lnTo>
                    <a:pt x="1858" y="1062"/>
                  </a:lnTo>
                  <a:lnTo>
                    <a:pt x="1868" y="1060"/>
                  </a:lnTo>
                  <a:lnTo>
                    <a:pt x="1872" y="1057"/>
                  </a:lnTo>
                  <a:lnTo>
                    <a:pt x="1876" y="1054"/>
                  </a:lnTo>
                  <a:lnTo>
                    <a:pt x="1877" y="1050"/>
                  </a:lnTo>
                  <a:lnTo>
                    <a:pt x="1879" y="1044"/>
                  </a:lnTo>
                  <a:lnTo>
                    <a:pt x="1879" y="1044"/>
                  </a:lnTo>
                  <a:lnTo>
                    <a:pt x="1879" y="1039"/>
                  </a:lnTo>
                  <a:lnTo>
                    <a:pt x="1877" y="1036"/>
                  </a:lnTo>
                  <a:lnTo>
                    <a:pt x="1873" y="1035"/>
                  </a:lnTo>
                  <a:lnTo>
                    <a:pt x="1873" y="1035"/>
                  </a:lnTo>
                  <a:lnTo>
                    <a:pt x="1872" y="1039"/>
                  </a:lnTo>
                  <a:lnTo>
                    <a:pt x="1872" y="1039"/>
                  </a:lnTo>
                  <a:lnTo>
                    <a:pt x="1844" y="1042"/>
                  </a:lnTo>
                  <a:lnTo>
                    <a:pt x="1844" y="1042"/>
                  </a:lnTo>
                  <a:lnTo>
                    <a:pt x="1834" y="1042"/>
                  </a:lnTo>
                  <a:lnTo>
                    <a:pt x="1834" y="1042"/>
                  </a:lnTo>
                  <a:lnTo>
                    <a:pt x="1815" y="1037"/>
                  </a:lnTo>
                  <a:lnTo>
                    <a:pt x="1815" y="1037"/>
                  </a:lnTo>
                  <a:lnTo>
                    <a:pt x="1821" y="1047"/>
                  </a:lnTo>
                  <a:lnTo>
                    <a:pt x="1821" y="1047"/>
                  </a:lnTo>
                  <a:lnTo>
                    <a:pt x="1811" y="1051"/>
                  </a:lnTo>
                  <a:lnTo>
                    <a:pt x="1811" y="1051"/>
                  </a:lnTo>
                  <a:lnTo>
                    <a:pt x="1814" y="1055"/>
                  </a:lnTo>
                  <a:lnTo>
                    <a:pt x="1819" y="1057"/>
                  </a:lnTo>
                  <a:lnTo>
                    <a:pt x="1823" y="1057"/>
                  </a:lnTo>
                  <a:lnTo>
                    <a:pt x="1828" y="1058"/>
                  </a:lnTo>
                  <a:lnTo>
                    <a:pt x="1828" y="1058"/>
                  </a:lnTo>
                  <a:lnTo>
                    <a:pt x="1829" y="1062"/>
                  </a:lnTo>
                  <a:lnTo>
                    <a:pt x="1832" y="1065"/>
                  </a:lnTo>
                  <a:lnTo>
                    <a:pt x="1836" y="1067"/>
                  </a:lnTo>
                  <a:lnTo>
                    <a:pt x="1841" y="1067"/>
                  </a:lnTo>
                  <a:lnTo>
                    <a:pt x="1841" y="1067"/>
                  </a:lnTo>
                  <a:lnTo>
                    <a:pt x="1839" y="1072"/>
                  </a:lnTo>
                  <a:lnTo>
                    <a:pt x="1836" y="1073"/>
                  </a:lnTo>
                  <a:lnTo>
                    <a:pt x="1836" y="1073"/>
                  </a:lnTo>
                  <a:lnTo>
                    <a:pt x="1833" y="1073"/>
                  </a:lnTo>
                  <a:lnTo>
                    <a:pt x="1832" y="1073"/>
                  </a:lnTo>
                  <a:lnTo>
                    <a:pt x="1828" y="1076"/>
                  </a:lnTo>
                  <a:lnTo>
                    <a:pt x="1823" y="1079"/>
                  </a:lnTo>
                  <a:lnTo>
                    <a:pt x="1821" y="1079"/>
                  </a:lnTo>
                  <a:lnTo>
                    <a:pt x="1818" y="1078"/>
                  </a:lnTo>
                  <a:lnTo>
                    <a:pt x="1818" y="1078"/>
                  </a:lnTo>
                  <a:lnTo>
                    <a:pt x="1811" y="1075"/>
                  </a:lnTo>
                  <a:lnTo>
                    <a:pt x="1804" y="1072"/>
                  </a:lnTo>
                  <a:lnTo>
                    <a:pt x="1804" y="1072"/>
                  </a:lnTo>
                  <a:lnTo>
                    <a:pt x="1794" y="1069"/>
                  </a:lnTo>
                  <a:lnTo>
                    <a:pt x="1792" y="1069"/>
                  </a:lnTo>
                  <a:lnTo>
                    <a:pt x="1787" y="1069"/>
                  </a:lnTo>
                  <a:lnTo>
                    <a:pt x="1786" y="1071"/>
                  </a:lnTo>
                  <a:lnTo>
                    <a:pt x="1783" y="1073"/>
                  </a:lnTo>
                  <a:lnTo>
                    <a:pt x="1780" y="1085"/>
                  </a:lnTo>
                  <a:lnTo>
                    <a:pt x="1780" y="1085"/>
                  </a:lnTo>
                  <a:lnTo>
                    <a:pt x="1774" y="1078"/>
                  </a:lnTo>
                  <a:lnTo>
                    <a:pt x="1768" y="1073"/>
                  </a:lnTo>
                  <a:lnTo>
                    <a:pt x="1762" y="1067"/>
                  </a:lnTo>
                  <a:lnTo>
                    <a:pt x="1760" y="1064"/>
                  </a:lnTo>
                  <a:lnTo>
                    <a:pt x="1760" y="1058"/>
                  </a:lnTo>
                  <a:lnTo>
                    <a:pt x="1760" y="1058"/>
                  </a:lnTo>
                  <a:lnTo>
                    <a:pt x="1790" y="1054"/>
                  </a:lnTo>
                  <a:lnTo>
                    <a:pt x="1790" y="1054"/>
                  </a:lnTo>
                  <a:lnTo>
                    <a:pt x="1786" y="1042"/>
                  </a:lnTo>
                  <a:lnTo>
                    <a:pt x="1786" y="1042"/>
                  </a:lnTo>
                  <a:lnTo>
                    <a:pt x="1772" y="1043"/>
                  </a:lnTo>
                  <a:lnTo>
                    <a:pt x="1767" y="1046"/>
                  </a:lnTo>
                  <a:lnTo>
                    <a:pt x="1762" y="1050"/>
                  </a:lnTo>
                  <a:lnTo>
                    <a:pt x="1762" y="1050"/>
                  </a:lnTo>
                  <a:lnTo>
                    <a:pt x="1758" y="1053"/>
                  </a:lnTo>
                  <a:lnTo>
                    <a:pt x="1754" y="1054"/>
                  </a:lnTo>
                  <a:lnTo>
                    <a:pt x="1749" y="1054"/>
                  </a:lnTo>
                  <a:lnTo>
                    <a:pt x="1744" y="1051"/>
                  </a:lnTo>
                  <a:lnTo>
                    <a:pt x="1744" y="1051"/>
                  </a:lnTo>
                  <a:lnTo>
                    <a:pt x="1739" y="1047"/>
                  </a:lnTo>
                  <a:lnTo>
                    <a:pt x="1735" y="1047"/>
                  </a:lnTo>
                  <a:lnTo>
                    <a:pt x="1731" y="1047"/>
                  </a:lnTo>
                  <a:lnTo>
                    <a:pt x="1731" y="1047"/>
                  </a:lnTo>
                  <a:lnTo>
                    <a:pt x="1728" y="1047"/>
                  </a:lnTo>
                  <a:lnTo>
                    <a:pt x="1725" y="1046"/>
                  </a:lnTo>
                  <a:lnTo>
                    <a:pt x="1720" y="1043"/>
                  </a:lnTo>
                  <a:lnTo>
                    <a:pt x="1720" y="1043"/>
                  </a:lnTo>
                  <a:lnTo>
                    <a:pt x="1717" y="1058"/>
                  </a:lnTo>
                  <a:lnTo>
                    <a:pt x="1717" y="1058"/>
                  </a:lnTo>
                  <a:lnTo>
                    <a:pt x="1724" y="1060"/>
                  </a:lnTo>
                  <a:lnTo>
                    <a:pt x="1731" y="1061"/>
                  </a:lnTo>
                  <a:lnTo>
                    <a:pt x="1742" y="1067"/>
                  </a:lnTo>
                  <a:lnTo>
                    <a:pt x="1742" y="1067"/>
                  </a:lnTo>
                  <a:lnTo>
                    <a:pt x="1740" y="1073"/>
                  </a:lnTo>
                  <a:lnTo>
                    <a:pt x="1742" y="1078"/>
                  </a:lnTo>
                  <a:lnTo>
                    <a:pt x="1742" y="1080"/>
                  </a:lnTo>
                  <a:lnTo>
                    <a:pt x="1742" y="1080"/>
                  </a:lnTo>
                  <a:lnTo>
                    <a:pt x="1744" y="1083"/>
                  </a:lnTo>
                  <a:lnTo>
                    <a:pt x="1749" y="1085"/>
                  </a:lnTo>
                  <a:lnTo>
                    <a:pt x="1753" y="1086"/>
                  </a:lnTo>
                  <a:lnTo>
                    <a:pt x="1758" y="1086"/>
                  </a:lnTo>
                  <a:lnTo>
                    <a:pt x="1758" y="1086"/>
                  </a:lnTo>
                  <a:lnTo>
                    <a:pt x="1767" y="1086"/>
                  </a:lnTo>
                  <a:lnTo>
                    <a:pt x="1776" y="1087"/>
                  </a:lnTo>
                  <a:lnTo>
                    <a:pt x="1776" y="1087"/>
                  </a:lnTo>
                  <a:lnTo>
                    <a:pt x="1760" y="1094"/>
                  </a:lnTo>
                  <a:lnTo>
                    <a:pt x="1760" y="1094"/>
                  </a:lnTo>
                  <a:lnTo>
                    <a:pt x="1765" y="1097"/>
                  </a:lnTo>
                  <a:lnTo>
                    <a:pt x="1769" y="1097"/>
                  </a:lnTo>
                  <a:lnTo>
                    <a:pt x="1769" y="1097"/>
                  </a:lnTo>
                  <a:lnTo>
                    <a:pt x="1783" y="1094"/>
                  </a:lnTo>
                  <a:lnTo>
                    <a:pt x="1797" y="1094"/>
                  </a:lnTo>
                  <a:lnTo>
                    <a:pt x="1797" y="1094"/>
                  </a:lnTo>
                  <a:lnTo>
                    <a:pt x="1804" y="1093"/>
                  </a:lnTo>
                  <a:lnTo>
                    <a:pt x="1812" y="1090"/>
                  </a:lnTo>
                  <a:lnTo>
                    <a:pt x="1812" y="1090"/>
                  </a:lnTo>
                  <a:lnTo>
                    <a:pt x="1811" y="1097"/>
                  </a:lnTo>
                  <a:lnTo>
                    <a:pt x="1811" y="1105"/>
                  </a:lnTo>
                  <a:lnTo>
                    <a:pt x="1811" y="1105"/>
                  </a:lnTo>
                  <a:lnTo>
                    <a:pt x="1814" y="1111"/>
                  </a:lnTo>
                  <a:lnTo>
                    <a:pt x="1818" y="1116"/>
                  </a:lnTo>
                  <a:lnTo>
                    <a:pt x="1818" y="1116"/>
                  </a:lnTo>
                  <a:lnTo>
                    <a:pt x="1833" y="1118"/>
                  </a:lnTo>
                  <a:lnTo>
                    <a:pt x="1848" y="1119"/>
                  </a:lnTo>
                  <a:lnTo>
                    <a:pt x="1855" y="1118"/>
                  </a:lnTo>
                  <a:lnTo>
                    <a:pt x="1864" y="1116"/>
                  </a:lnTo>
                  <a:lnTo>
                    <a:pt x="1870" y="1114"/>
                  </a:lnTo>
                  <a:lnTo>
                    <a:pt x="1877" y="1108"/>
                  </a:lnTo>
                  <a:lnTo>
                    <a:pt x="1877" y="1108"/>
                  </a:lnTo>
                  <a:lnTo>
                    <a:pt x="1869" y="1105"/>
                  </a:lnTo>
                  <a:lnTo>
                    <a:pt x="1869" y="1105"/>
                  </a:lnTo>
                  <a:lnTo>
                    <a:pt x="1873" y="1100"/>
                  </a:lnTo>
                  <a:lnTo>
                    <a:pt x="1875" y="1098"/>
                  </a:lnTo>
                  <a:lnTo>
                    <a:pt x="1876" y="1097"/>
                  </a:lnTo>
                  <a:lnTo>
                    <a:pt x="1876" y="1097"/>
                  </a:lnTo>
                  <a:lnTo>
                    <a:pt x="1882" y="1097"/>
                  </a:lnTo>
                  <a:lnTo>
                    <a:pt x="1887" y="1096"/>
                  </a:lnTo>
                  <a:lnTo>
                    <a:pt x="1893" y="1096"/>
                  </a:lnTo>
                  <a:lnTo>
                    <a:pt x="1897" y="1097"/>
                  </a:lnTo>
                  <a:lnTo>
                    <a:pt x="1897" y="1097"/>
                  </a:lnTo>
                  <a:lnTo>
                    <a:pt x="1904" y="1100"/>
                  </a:lnTo>
                  <a:lnTo>
                    <a:pt x="1909" y="1104"/>
                  </a:lnTo>
                  <a:lnTo>
                    <a:pt x="1909" y="1104"/>
                  </a:lnTo>
                  <a:lnTo>
                    <a:pt x="1915" y="1105"/>
                  </a:lnTo>
                  <a:lnTo>
                    <a:pt x="1923" y="1107"/>
                  </a:lnTo>
                  <a:lnTo>
                    <a:pt x="1923" y="1107"/>
                  </a:lnTo>
                  <a:lnTo>
                    <a:pt x="1913" y="1111"/>
                  </a:lnTo>
                  <a:lnTo>
                    <a:pt x="1913" y="1111"/>
                  </a:lnTo>
                  <a:lnTo>
                    <a:pt x="1913" y="1112"/>
                  </a:lnTo>
                  <a:lnTo>
                    <a:pt x="1913" y="1112"/>
                  </a:lnTo>
                  <a:lnTo>
                    <a:pt x="1924" y="1126"/>
                  </a:lnTo>
                  <a:lnTo>
                    <a:pt x="1924" y="1126"/>
                  </a:lnTo>
                  <a:lnTo>
                    <a:pt x="1936" y="1126"/>
                  </a:lnTo>
                  <a:lnTo>
                    <a:pt x="1940" y="1125"/>
                  </a:lnTo>
                  <a:lnTo>
                    <a:pt x="1944" y="1121"/>
                  </a:lnTo>
                  <a:lnTo>
                    <a:pt x="1944" y="1121"/>
                  </a:lnTo>
                  <a:lnTo>
                    <a:pt x="1947" y="1119"/>
                  </a:lnTo>
                  <a:lnTo>
                    <a:pt x="1949" y="1119"/>
                  </a:lnTo>
                  <a:lnTo>
                    <a:pt x="1960" y="1119"/>
                  </a:lnTo>
                  <a:lnTo>
                    <a:pt x="1960" y="1119"/>
                  </a:lnTo>
                  <a:lnTo>
                    <a:pt x="1947" y="1109"/>
                  </a:lnTo>
                  <a:lnTo>
                    <a:pt x="1947" y="1109"/>
                  </a:lnTo>
                  <a:lnTo>
                    <a:pt x="1954" y="1101"/>
                  </a:lnTo>
                  <a:lnTo>
                    <a:pt x="1954" y="1101"/>
                  </a:lnTo>
                  <a:lnTo>
                    <a:pt x="1960" y="1108"/>
                  </a:lnTo>
                  <a:lnTo>
                    <a:pt x="1960" y="1108"/>
                  </a:lnTo>
                  <a:lnTo>
                    <a:pt x="1962" y="1107"/>
                  </a:lnTo>
                  <a:lnTo>
                    <a:pt x="1962" y="1107"/>
                  </a:lnTo>
                  <a:lnTo>
                    <a:pt x="1970" y="1100"/>
                  </a:lnTo>
                  <a:lnTo>
                    <a:pt x="1977" y="1096"/>
                  </a:lnTo>
                  <a:lnTo>
                    <a:pt x="1985" y="1096"/>
                  </a:lnTo>
                  <a:lnTo>
                    <a:pt x="1998" y="1097"/>
                  </a:lnTo>
                  <a:lnTo>
                    <a:pt x="1998" y="1097"/>
                  </a:lnTo>
                  <a:lnTo>
                    <a:pt x="2001" y="1097"/>
                  </a:lnTo>
                  <a:lnTo>
                    <a:pt x="2001" y="1097"/>
                  </a:lnTo>
                  <a:lnTo>
                    <a:pt x="2006" y="1103"/>
                  </a:lnTo>
                  <a:lnTo>
                    <a:pt x="2013" y="1107"/>
                  </a:lnTo>
                  <a:lnTo>
                    <a:pt x="2019" y="1111"/>
                  </a:lnTo>
                  <a:lnTo>
                    <a:pt x="2021" y="1114"/>
                  </a:lnTo>
                  <a:lnTo>
                    <a:pt x="2024" y="1116"/>
                  </a:lnTo>
                  <a:lnTo>
                    <a:pt x="2024" y="1116"/>
                  </a:lnTo>
                  <a:lnTo>
                    <a:pt x="2024" y="1119"/>
                  </a:lnTo>
                  <a:lnTo>
                    <a:pt x="2024" y="1123"/>
                  </a:lnTo>
                  <a:lnTo>
                    <a:pt x="2024" y="1123"/>
                  </a:lnTo>
                  <a:lnTo>
                    <a:pt x="2031" y="1126"/>
                  </a:lnTo>
                  <a:lnTo>
                    <a:pt x="2038" y="1127"/>
                  </a:lnTo>
                  <a:lnTo>
                    <a:pt x="2046" y="1126"/>
                  </a:lnTo>
                  <a:lnTo>
                    <a:pt x="2055" y="1123"/>
                  </a:lnTo>
                  <a:lnTo>
                    <a:pt x="2055" y="1123"/>
                  </a:lnTo>
                  <a:lnTo>
                    <a:pt x="2056" y="1116"/>
                  </a:lnTo>
                  <a:lnTo>
                    <a:pt x="2057" y="1115"/>
                  </a:lnTo>
                  <a:lnTo>
                    <a:pt x="2060" y="1114"/>
                  </a:lnTo>
                  <a:lnTo>
                    <a:pt x="2066" y="1115"/>
                  </a:lnTo>
                  <a:lnTo>
                    <a:pt x="2078" y="1118"/>
                  </a:lnTo>
                  <a:lnTo>
                    <a:pt x="2078" y="1118"/>
                  </a:lnTo>
                  <a:lnTo>
                    <a:pt x="2074" y="1121"/>
                  </a:lnTo>
                  <a:lnTo>
                    <a:pt x="2071" y="1123"/>
                  </a:lnTo>
                  <a:lnTo>
                    <a:pt x="2071" y="1123"/>
                  </a:lnTo>
                  <a:lnTo>
                    <a:pt x="2068" y="1127"/>
                  </a:lnTo>
                  <a:lnTo>
                    <a:pt x="2064" y="1130"/>
                  </a:lnTo>
                  <a:lnTo>
                    <a:pt x="2059" y="1132"/>
                  </a:lnTo>
                  <a:lnTo>
                    <a:pt x="2053" y="1132"/>
                  </a:lnTo>
                  <a:lnTo>
                    <a:pt x="2053" y="1132"/>
                  </a:lnTo>
                  <a:lnTo>
                    <a:pt x="2050" y="1132"/>
                  </a:lnTo>
                  <a:lnTo>
                    <a:pt x="2048" y="1132"/>
                  </a:lnTo>
                  <a:lnTo>
                    <a:pt x="2048" y="1132"/>
                  </a:lnTo>
                  <a:lnTo>
                    <a:pt x="2042" y="1134"/>
                  </a:lnTo>
                  <a:lnTo>
                    <a:pt x="2037" y="1137"/>
                  </a:lnTo>
                  <a:lnTo>
                    <a:pt x="2024" y="1141"/>
                  </a:lnTo>
                  <a:lnTo>
                    <a:pt x="2012" y="1145"/>
                  </a:lnTo>
                  <a:lnTo>
                    <a:pt x="2006" y="1148"/>
                  </a:lnTo>
                  <a:lnTo>
                    <a:pt x="2001" y="1152"/>
                  </a:lnTo>
                  <a:lnTo>
                    <a:pt x="2001" y="1152"/>
                  </a:lnTo>
                  <a:lnTo>
                    <a:pt x="1996" y="1158"/>
                  </a:lnTo>
                  <a:lnTo>
                    <a:pt x="1996" y="1158"/>
                  </a:lnTo>
                  <a:lnTo>
                    <a:pt x="1999" y="1161"/>
                  </a:lnTo>
                  <a:lnTo>
                    <a:pt x="2003" y="1162"/>
                  </a:lnTo>
                  <a:lnTo>
                    <a:pt x="2006" y="1165"/>
                  </a:lnTo>
                  <a:lnTo>
                    <a:pt x="2006" y="1166"/>
                  </a:lnTo>
                  <a:lnTo>
                    <a:pt x="2006" y="1169"/>
                  </a:lnTo>
                  <a:lnTo>
                    <a:pt x="2006" y="1169"/>
                  </a:lnTo>
                  <a:lnTo>
                    <a:pt x="2009" y="1170"/>
                  </a:lnTo>
                  <a:lnTo>
                    <a:pt x="2016" y="1173"/>
                  </a:lnTo>
                  <a:lnTo>
                    <a:pt x="2016" y="1173"/>
                  </a:lnTo>
                  <a:lnTo>
                    <a:pt x="2024" y="1173"/>
                  </a:lnTo>
                  <a:lnTo>
                    <a:pt x="2024" y="1173"/>
                  </a:lnTo>
                  <a:lnTo>
                    <a:pt x="2024" y="1176"/>
                  </a:lnTo>
                  <a:lnTo>
                    <a:pt x="2024" y="1176"/>
                  </a:lnTo>
                  <a:lnTo>
                    <a:pt x="2001" y="1176"/>
                  </a:lnTo>
                  <a:lnTo>
                    <a:pt x="2001" y="1176"/>
                  </a:lnTo>
                  <a:lnTo>
                    <a:pt x="1995" y="1176"/>
                  </a:lnTo>
                  <a:lnTo>
                    <a:pt x="1991" y="1175"/>
                  </a:lnTo>
                  <a:lnTo>
                    <a:pt x="1990" y="1170"/>
                  </a:lnTo>
                  <a:lnTo>
                    <a:pt x="1990" y="1165"/>
                  </a:lnTo>
                  <a:lnTo>
                    <a:pt x="1990" y="1165"/>
                  </a:lnTo>
                  <a:lnTo>
                    <a:pt x="1977" y="1163"/>
                  </a:lnTo>
                  <a:lnTo>
                    <a:pt x="1972" y="1165"/>
                  </a:lnTo>
                  <a:lnTo>
                    <a:pt x="1969" y="1166"/>
                  </a:lnTo>
                  <a:lnTo>
                    <a:pt x="1966" y="1169"/>
                  </a:lnTo>
                  <a:lnTo>
                    <a:pt x="1966" y="1169"/>
                  </a:lnTo>
                  <a:lnTo>
                    <a:pt x="1965" y="1170"/>
                  </a:lnTo>
                  <a:lnTo>
                    <a:pt x="1962" y="1170"/>
                  </a:lnTo>
                  <a:lnTo>
                    <a:pt x="1955" y="1170"/>
                  </a:lnTo>
                  <a:lnTo>
                    <a:pt x="1955" y="1170"/>
                  </a:lnTo>
                  <a:lnTo>
                    <a:pt x="1952" y="1166"/>
                  </a:lnTo>
                  <a:lnTo>
                    <a:pt x="1952" y="1166"/>
                  </a:lnTo>
                  <a:lnTo>
                    <a:pt x="1966" y="1159"/>
                  </a:lnTo>
                  <a:lnTo>
                    <a:pt x="1966" y="1159"/>
                  </a:lnTo>
                  <a:lnTo>
                    <a:pt x="1962" y="1155"/>
                  </a:lnTo>
                  <a:lnTo>
                    <a:pt x="1958" y="1152"/>
                  </a:lnTo>
                  <a:lnTo>
                    <a:pt x="1954" y="1152"/>
                  </a:lnTo>
                  <a:lnTo>
                    <a:pt x="1948" y="1154"/>
                  </a:lnTo>
                  <a:lnTo>
                    <a:pt x="1948" y="1154"/>
                  </a:lnTo>
                  <a:lnTo>
                    <a:pt x="1944" y="1155"/>
                  </a:lnTo>
                  <a:lnTo>
                    <a:pt x="1941" y="1157"/>
                  </a:lnTo>
                  <a:lnTo>
                    <a:pt x="1937" y="1155"/>
                  </a:lnTo>
                  <a:lnTo>
                    <a:pt x="1933" y="1154"/>
                  </a:lnTo>
                  <a:lnTo>
                    <a:pt x="1933" y="1154"/>
                  </a:lnTo>
                  <a:lnTo>
                    <a:pt x="1929" y="1152"/>
                  </a:lnTo>
                  <a:lnTo>
                    <a:pt x="1926" y="1152"/>
                  </a:lnTo>
                  <a:lnTo>
                    <a:pt x="1915" y="1152"/>
                  </a:lnTo>
                  <a:lnTo>
                    <a:pt x="1915" y="1152"/>
                  </a:lnTo>
                  <a:lnTo>
                    <a:pt x="1911" y="1137"/>
                  </a:lnTo>
                  <a:lnTo>
                    <a:pt x="1911" y="1137"/>
                  </a:lnTo>
                  <a:lnTo>
                    <a:pt x="1904" y="1134"/>
                  </a:lnTo>
                  <a:lnTo>
                    <a:pt x="1904" y="1134"/>
                  </a:lnTo>
                  <a:lnTo>
                    <a:pt x="1904" y="1140"/>
                  </a:lnTo>
                  <a:lnTo>
                    <a:pt x="1901" y="1143"/>
                  </a:lnTo>
                  <a:lnTo>
                    <a:pt x="1898" y="1145"/>
                  </a:lnTo>
                  <a:lnTo>
                    <a:pt x="1894" y="1148"/>
                  </a:lnTo>
                  <a:lnTo>
                    <a:pt x="1886" y="1151"/>
                  </a:lnTo>
                  <a:lnTo>
                    <a:pt x="1882" y="1154"/>
                  </a:lnTo>
                  <a:lnTo>
                    <a:pt x="1879" y="1157"/>
                  </a:lnTo>
                  <a:lnTo>
                    <a:pt x="1879" y="1157"/>
                  </a:lnTo>
                  <a:lnTo>
                    <a:pt x="1882" y="1158"/>
                  </a:lnTo>
                  <a:lnTo>
                    <a:pt x="1886" y="1159"/>
                  </a:lnTo>
                  <a:lnTo>
                    <a:pt x="1893" y="1159"/>
                  </a:lnTo>
                  <a:lnTo>
                    <a:pt x="1901" y="1159"/>
                  </a:lnTo>
                  <a:lnTo>
                    <a:pt x="1904" y="1159"/>
                  </a:lnTo>
                  <a:lnTo>
                    <a:pt x="1908" y="1161"/>
                  </a:lnTo>
                  <a:lnTo>
                    <a:pt x="1908" y="1161"/>
                  </a:lnTo>
                  <a:lnTo>
                    <a:pt x="1908" y="1165"/>
                  </a:lnTo>
                  <a:lnTo>
                    <a:pt x="1908" y="1168"/>
                  </a:lnTo>
                  <a:lnTo>
                    <a:pt x="1912" y="1170"/>
                  </a:lnTo>
                  <a:lnTo>
                    <a:pt x="1918" y="1172"/>
                  </a:lnTo>
                  <a:lnTo>
                    <a:pt x="1918" y="1172"/>
                  </a:lnTo>
                  <a:lnTo>
                    <a:pt x="1911" y="1175"/>
                  </a:lnTo>
                  <a:lnTo>
                    <a:pt x="1902" y="1175"/>
                  </a:lnTo>
                  <a:lnTo>
                    <a:pt x="1888" y="1173"/>
                  </a:lnTo>
                  <a:lnTo>
                    <a:pt x="1888" y="1173"/>
                  </a:lnTo>
                  <a:lnTo>
                    <a:pt x="1868" y="1170"/>
                  </a:lnTo>
                  <a:lnTo>
                    <a:pt x="1868" y="1170"/>
                  </a:lnTo>
                  <a:lnTo>
                    <a:pt x="1868" y="1151"/>
                  </a:lnTo>
                  <a:lnTo>
                    <a:pt x="1868" y="1151"/>
                  </a:lnTo>
                  <a:lnTo>
                    <a:pt x="1864" y="1154"/>
                  </a:lnTo>
                  <a:lnTo>
                    <a:pt x="1859" y="1157"/>
                  </a:lnTo>
                  <a:lnTo>
                    <a:pt x="1850" y="1159"/>
                  </a:lnTo>
                  <a:lnTo>
                    <a:pt x="1841" y="1159"/>
                  </a:lnTo>
                  <a:lnTo>
                    <a:pt x="1832" y="1158"/>
                  </a:lnTo>
                  <a:lnTo>
                    <a:pt x="1832" y="1158"/>
                  </a:lnTo>
                  <a:lnTo>
                    <a:pt x="1828" y="1158"/>
                  </a:lnTo>
                  <a:lnTo>
                    <a:pt x="1825" y="1158"/>
                  </a:lnTo>
                  <a:lnTo>
                    <a:pt x="1822" y="1161"/>
                  </a:lnTo>
                  <a:lnTo>
                    <a:pt x="1821" y="1163"/>
                  </a:lnTo>
                  <a:lnTo>
                    <a:pt x="1821" y="1163"/>
                  </a:lnTo>
                  <a:lnTo>
                    <a:pt x="1818" y="1168"/>
                  </a:lnTo>
                  <a:lnTo>
                    <a:pt x="1812" y="1173"/>
                  </a:lnTo>
                  <a:lnTo>
                    <a:pt x="1812" y="1173"/>
                  </a:lnTo>
                  <a:lnTo>
                    <a:pt x="1804" y="1170"/>
                  </a:lnTo>
                  <a:lnTo>
                    <a:pt x="1794" y="1168"/>
                  </a:lnTo>
                  <a:lnTo>
                    <a:pt x="1790" y="1166"/>
                  </a:lnTo>
                  <a:lnTo>
                    <a:pt x="1785" y="1166"/>
                  </a:lnTo>
                  <a:lnTo>
                    <a:pt x="1779" y="1168"/>
                  </a:lnTo>
                  <a:lnTo>
                    <a:pt x="1775" y="1170"/>
                  </a:lnTo>
                  <a:lnTo>
                    <a:pt x="1775" y="1170"/>
                  </a:lnTo>
                  <a:lnTo>
                    <a:pt x="1776" y="1165"/>
                  </a:lnTo>
                  <a:lnTo>
                    <a:pt x="1776" y="1161"/>
                  </a:lnTo>
                  <a:lnTo>
                    <a:pt x="1776" y="1161"/>
                  </a:lnTo>
                  <a:lnTo>
                    <a:pt x="1774" y="1157"/>
                  </a:lnTo>
                  <a:lnTo>
                    <a:pt x="1769" y="1151"/>
                  </a:lnTo>
                  <a:lnTo>
                    <a:pt x="1769" y="1151"/>
                  </a:lnTo>
                  <a:lnTo>
                    <a:pt x="1760" y="1155"/>
                  </a:lnTo>
                  <a:lnTo>
                    <a:pt x="1760" y="1155"/>
                  </a:lnTo>
                  <a:lnTo>
                    <a:pt x="1753" y="1161"/>
                  </a:lnTo>
                  <a:lnTo>
                    <a:pt x="1749" y="1161"/>
                  </a:lnTo>
                  <a:lnTo>
                    <a:pt x="1743" y="1161"/>
                  </a:lnTo>
                  <a:lnTo>
                    <a:pt x="1743" y="1161"/>
                  </a:lnTo>
                  <a:lnTo>
                    <a:pt x="1740" y="1161"/>
                  </a:lnTo>
                  <a:lnTo>
                    <a:pt x="1736" y="1162"/>
                  </a:lnTo>
                  <a:lnTo>
                    <a:pt x="1729" y="1168"/>
                  </a:lnTo>
                  <a:lnTo>
                    <a:pt x="1729" y="1168"/>
                  </a:lnTo>
                  <a:lnTo>
                    <a:pt x="1725" y="1169"/>
                  </a:lnTo>
                  <a:lnTo>
                    <a:pt x="1722" y="1170"/>
                  </a:lnTo>
                  <a:lnTo>
                    <a:pt x="1721" y="1169"/>
                  </a:lnTo>
                  <a:lnTo>
                    <a:pt x="1721" y="1169"/>
                  </a:lnTo>
                  <a:lnTo>
                    <a:pt x="1717" y="1168"/>
                  </a:lnTo>
                  <a:lnTo>
                    <a:pt x="1714" y="1169"/>
                  </a:lnTo>
                  <a:lnTo>
                    <a:pt x="1714" y="1169"/>
                  </a:lnTo>
                  <a:lnTo>
                    <a:pt x="1706" y="1170"/>
                  </a:lnTo>
                  <a:lnTo>
                    <a:pt x="1699" y="1169"/>
                  </a:lnTo>
                  <a:lnTo>
                    <a:pt x="1693" y="1166"/>
                  </a:lnTo>
                  <a:lnTo>
                    <a:pt x="1688" y="1161"/>
                  </a:lnTo>
                  <a:lnTo>
                    <a:pt x="1688" y="1161"/>
                  </a:lnTo>
                  <a:lnTo>
                    <a:pt x="1672" y="1162"/>
                  </a:lnTo>
                  <a:lnTo>
                    <a:pt x="1672" y="1162"/>
                  </a:lnTo>
                  <a:lnTo>
                    <a:pt x="1677" y="1151"/>
                  </a:lnTo>
                  <a:lnTo>
                    <a:pt x="1677" y="1151"/>
                  </a:lnTo>
                  <a:lnTo>
                    <a:pt x="1671" y="1151"/>
                  </a:lnTo>
                  <a:lnTo>
                    <a:pt x="1668" y="1151"/>
                  </a:lnTo>
                  <a:lnTo>
                    <a:pt x="1668" y="1151"/>
                  </a:lnTo>
                  <a:lnTo>
                    <a:pt x="1660" y="1154"/>
                  </a:lnTo>
                  <a:lnTo>
                    <a:pt x="1653" y="1155"/>
                  </a:lnTo>
                  <a:lnTo>
                    <a:pt x="1636" y="1152"/>
                  </a:lnTo>
                  <a:lnTo>
                    <a:pt x="1636" y="1152"/>
                  </a:lnTo>
                  <a:lnTo>
                    <a:pt x="1631" y="1152"/>
                  </a:lnTo>
                  <a:lnTo>
                    <a:pt x="1625" y="1152"/>
                  </a:lnTo>
                  <a:lnTo>
                    <a:pt x="1620" y="1154"/>
                  </a:lnTo>
                  <a:lnTo>
                    <a:pt x="1617" y="1155"/>
                  </a:lnTo>
                  <a:lnTo>
                    <a:pt x="1614" y="1158"/>
                  </a:lnTo>
                  <a:lnTo>
                    <a:pt x="1614" y="1158"/>
                  </a:lnTo>
                  <a:lnTo>
                    <a:pt x="1613" y="1161"/>
                  </a:lnTo>
                  <a:lnTo>
                    <a:pt x="1610" y="1162"/>
                  </a:lnTo>
                  <a:lnTo>
                    <a:pt x="1606" y="1162"/>
                  </a:lnTo>
                  <a:lnTo>
                    <a:pt x="1603" y="1162"/>
                  </a:lnTo>
                  <a:lnTo>
                    <a:pt x="1603" y="1162"/>
                  </a:lnTo>
                  <a:lnTo>
                    <a:pt x="1546" y="1155"/>
                  </a:lnTo>
                  <a:lnTo>
                    <a:pt x="1546" y="1155"/>
                  </a:lnTo>
                  <a:lnTo>
                    <a:pt x="1533" y="1154"/>
                  </a:lnTo>
                  <a:lnTo>
                    <a:pt x="1533" y="1154"/>
                  </a:lnTo>
                  <a:lnTo>
                    <a:pt x="1533" y="1144"/>
                  </a:lnTo>
                  <a:lnTo>
                    <a:pt x="1533" y="1144"/>
                  </a:lnTo>
                  <a:lnTo>
                    <a:pt x="1548" y="1140"/>
                  </a:lnTo>
                  <a:lnTo>
                    <a:pt x="1548" y="1140"/>
                  </a:lnTo>
                  <a:lnTo>
                    <a:pt x="1535" y="1134"/>
                  </a:lnTo>
                  <a:lnTo>
                    <a:pt x="1535" y="1134"/>
                  </a:lnTo>
                  <a:lnTo>
                    <a:pt x="1519" y="1132"/>
                  </a:lnTo>
                  <a:lnTo>
                    <a:pt x="1519" y="1132"/>
                  </a:lnTo>
                  <a:lnTo>
                    <a:pt x="1513" y="1132"/>
                  </a:lnTo>
                  <a:lnTo>
                    <a:pt x="1509" y="1134"/>
                  </a:lnTo>
                  <a:lnTo>
                    <a:pt x="1506" y="1139"/>
                  </a:lnTo>
                  <a:lnTo>
                    <a:pt x="1506" y="1144"/>
                  </a:lnTo>
                  <a:lnTo>
                    <a:pt x="1506" y="1144"/>
                  </a:lnTo>
                  <a:lnTo>
                    <a:pt x="1509" y="1151"/>
                  </a:lnTo>
                  <a:lnTo>
                    <a:pt x="1509" y="1151"/>
                  </a:lnTo>
                  <a:lnTo>
                    <a:pt x="1502" y="1150"/>
                  </a:lnTo>
                  <a:lnTo>
                    <a:pt x="1495" y="1148"/>
                  </a:lnTo>
                  <a:lnTo>
                    <a:pt x="1488" y="1150"/>
                  </a:lnTo>
                  <a:lnTo>
                    <a:pt x="1481" y="1151"/>
                  </a:lnTo>
                  <a:lnTo>
                    <a:pt x="1481" y="1151"/>
                  </a:lnTo>
                  <a:lnTo>
                    <a:pt x="1476" y="1152"/>
                  </a:lnTo>
                  <a:lnTo>
                    <a:pt x="1470" y="1154"/>
                  </a:lnTo>
                  <a:lnTo>
                    <a:pt x="1458" y="1152"/>
                  </a:lnTo>
                  <a:lnTo>
                    <a:pt x="1458" y="1152"/>
                  </a:lnTo>
                  <a:lnTo>
                    <a:pt x="1447" y="1152"/>
                  </a:lnTo>
                  <a:lnTo>
                    <a:pt x="1437" y="1151"/>
                  </a:lnTo>
                  <a:lnTo>
                    <a:pt x="1437" y="1151"/>
                  </a:lnTo>
                  <a:lnTo>
                    <a:pt x="1451" y="1141"/>
                  </a:lnTo>
                  <a:lnTo>
                    <a:pt x="1451" y="1141"/>
                  </a:lnTo>
                  <a:lnTo>
                    <a:pt x="1450" y="1137"/>
                  </a:lnTo>
                  <a:lnTo>
                    <a:pt x="1448" y="1136"/>
                  </a:lnTo>
                  <a:lnTo>
                    <a:pt x="1445" y="1134"/>
                  </a:lnTo>
                  <a:lnTo>
                    <a:pt x="1443" y="1134"/>
                  </a:lnTo>
                  <a:lnTo>
                    <a:pt x="1443" y="1134"/>
                  </a:lnTo>
                  <a:lnTo>
                    <a:pt x="1432" y="1137"/>
                  </a:lnTo>
                  <a:lnTo>
                    <a:pt x="1421" y="1141"/>
                  </a:lnTo>
                  <a:lnTo>
                    <a:pt x="1421" y="1141"/>
                  </a:lnTo>
                  <a:lnTo>
                    <a:pt x="1412" y="1145"/>
                  </a:lnTo>
                  <a:lnTo>
                    <a:pt x="1408" y="1147"/>
                  </a:lnTo>
                  <a:lnTo>
                    <a:pt x="1404" y="1147"/>
                  </a:lnTo>
                  <a:lnTo>
                    <a:pt x="1404" y="1147"/>
                  </a:lnTo>
                  <a:lnTo>
                    <a:pt x="1398" y="1145"/>
                  </a:lnTo>
                  <a:lnTo>
                    <a:pt x="1391" y="1147"/>
                  </a:lnTo>
                  <a:lnTo>
                    <a:pt x="1391" y="1147"/>
                  </a:lnTo>
                  <a:lnTo>
                    <a:pt x="1386" y="1148"/>
                  </a:lnTo>
                  <a:lnTo>
                    <a:pt x="1380" y="1148"/>
                  </a:lnTo>
                  <a:lnTo>
                    <a:pt x="1375" y="1147"/>
                  </a:lnTo>
                  <a:lnTo>
                    <a:pt x="1371" y="1143"/>
                  </a:lnTo>
                  <a:lnTo>
                    <a:pt x="1371" y="1143"/>
                  </a:lnTo>
                  <a:lnTo>
                    <a:pt x="1365" y="1147"/>
                  </a:lnTo>
                  <a:lnTo>
                    <a:pt x="1360" y="1148"/>
                  </a:lnTo>
                  <a:lnTo>
                    <a:pt x="1354" y="1147"/>
                  </a:lnTo>
                  <a:lnTo>
                    <a:pt x="1349" y="1143"/>
                  </a:lnTo>
                  <a:lnTo>
                    <a:pt x="1349" y="1143"/>
                  </a:lnTo>
                  <a:lnTo>
                    <a:pt x="1346" y="1143"/>
                  </a:lnTo>
                  <a:lnTo>
                    <a:pt x="1342" y="1143"/>
                  </a:lnTo>
                  <a:lnTo>
                    <a:pt x="1342" y="1143"/>
                  </a:lnTo>
                  <a:lnTo>
                    <a:pt x="1310" y="1143"/>
                  </a:lnTo>
                  <a:lnTo>
                    <a:pt x="1310" y="1143"/>
                  </a:lnTo>
                  <a:lnTo>
                    <a:pt x="1307" y="1143"/>
                  </a:lnTo>
                  <a:lnTo>
                    <a:pt x="1304" y="1143"/>
                  </a:lnTo>
                  <a:lnTo>
                    <a:pt x="1304" y="1143"/>
                  </a:lnTo>
                  <a:lnTo>
                    <a:pt x="1297" y="1145"/>
                  </a:lnTo>
                  <a:lnTo>
                    <a:pt x="1292" y="1145"/>
                  </a:lnTo>
                  <a:lnTo>
                    <a:pt x="1286" y="1144"/>
                  </a:lnTo>
                  <a:lnTo>
                    <a:pt x="1281" y="1140"/>
                  </a:lnTo>
                  <a:lnTo>
                    <a:pt x="1281" y="1140"/>
                  </a:lnTo>
                  <a:lnTo>
                    <a:pt x="1279" y="1139"/>
                  </a:lnTo>
                  <a:lnTo>
                    <a:pt x="1277" y="1139"/>
                  </a:lnTo>
                  <a:lnTo>
                    <a:pt x="1268" y="1139"/>
                  </a:lnTo>
                  <a:lnTo>
                    <a:pt x="1268" y="1139"/>
                  </a:lnTo>
                  <a:lnTo>
                    <a:pt x="1253" y="1139"/>
                  </a:lnTo>
                  <a:lnTo>
                    <a:pt x="1246" y="1137"/>
                  </a:lnTo>
                  <a:lnTo>
                    <a:pt x="1238" y="1136"/>
                  </a:lnTo>
                  <a:lnTo>
                    <a:pt x="1238" y="1136"/>
                  </a:lnTo>
                  <a:lnTo>
                    <a:pt x="1234" y="1134"/>
                  </a:lnTo>
                  <a:lnTo>
                    <a:pt x="1228" y="1134"/>
                  </a:lnTo>
                  <a:lnTo>
                    <a:pt x="1224" y="1136"/>
                  </a:lnTo>
                  <a:lnTo>
                    <a:pt x="1218" y="1139"/>
                  </a:lnTo>
                  <a:lnTo>
                    <a:pt x="1218" y="1139"/>
                  </a:lnTo>
                  <a:lnTo>
                    <a:pt x="1213" y="1140"/>
                  </a:lnTo>
                  <a:lnTo>
                    <a:pt x="1207" y="1141"/>
                  </a:lnTo>
                  <a:lnTo>
                    <a:pt x="1196" y="1140"/>
                  </a:lnTo>
                  <a:lnTo>
                    <a:pt x="1196" y="1140"/>
                  </a:lnTo>
                  <a:lnTo>
                    <a:pt x="1177" y="1137"/>
                  </a:lnTo>
                  <a:lnTo>
                    <a:pt x="1167" y="1136"/>
                  </a:lnTo>
                  <a:lnTo>
                    <a:pt x="1157" y="1139"/>
                  </a:lnTo>
                  <a:lnTo>
                    <a:pt x="1157" y="1139"/>
                  </a:lnTo>
                  <a:lnTo>
                    <a:pt x="1155" y="1139"/>
                  </a:lnTo>
                  <a:lnTo>
                    <a:pt x="1152" y="1137"/>
                  </a:lnTo>
                  <a:lnTo>
                    <a:pt x="1152" y="1137"/>
                  </a:lnTo>
                  <a:lnTo>
                    <a:pt x="1144" y="1134"/>
                  </a:lnTo>
                  <a:lnTo>
                    <a:pt x="1134" y="1133"/>
                  </a:lnTo>
                  <a:lnTo>
                    <a:pt x="1126" y="1133"/>
                  </a:lnTo>
                  <a:lnTo>
                    <a:pt x="1116" y="1132"/>
                  </a:lnTo>
                  <a:lnTo>
                    <a:pt x="1116" y="1132"/>
                  </a:lnTo>
                  <a:lnTo>
                    <a:pt x="1105" y="1130"/>
                  </a:lnTo>
                  <a:lnTo>
                    <a:pt x="1105" y="1130"/>
                  </a:lnTo>
                  <a:lnTo>
                    <a:pt x="1102" y="1129"/>
                  </a:lnTo>
                  <a:lnTo>
                    <a:pt x="1098" y="1130"/>
                  </a:lnTo>
                  <a:lnTo>
                    <a:pt x="1098" y="1130"/>
                  </a:lnTo>
                  <a:lnTo>
                    <a:pt x="1091" y="1132"/>
                  </a:lnTo>
                  <a:lnTo>
                    <a:pt x="1083" y="1133"/>
                  </a:lnTo>
                  <a:lnTo>
                    <a:pt x="1066" y="1132"/>
                  </a:lnTo>
                  <a:lnTo>
                    <a:pt x="1066" y="1132"/>
                  </a:lnTo>
                  <a:lnTo>
                    <a:pt x="1051" y="1130"/>
                  </a:lnTo>
                  <a:lnTo>
                    <a:pt x="1034" y="1129"/>
                  </a:lnTo>
                  <a:lnTo>
                    <a:pt x="1034" y="1129"/>
                  </a:lnTo>
                  <a:lnTo>
                    <a:pt x="1026" y="1130"/>
                  </a:lnTo>
                  <a:lnTo>
                    <a:pt x="1018" y="1132"/>
                  </a:lnTo>
                  <a:lnTo>
                    <a:pt x="1018" y="1132"/>
                  </a:lnTo>
                  <a:lnTo>
                    <a:pt x="1016" y="1127"/>
                  </a:lnTo>
                  <a:lnTo>
                    <a:pt x="1016" y="1125"/>
                  </a:lnTo>
                  <a:lnTo>
                    <a:pt x="1015" y="1123"/>
                  </a:lnTo>
                  <a:lnTo>
                    <a:pt x="1015" y="1123"/>
                  </a:lnTo>
                  <a:lnTo>
                    <a:pt x="1011" y="1122"/>
                  </a:lnTo>
                  <a:lnTo>
                    <a:pt x="1005" y="1121"/>
                  </a:lnTo>
                  <a:lnTo>
                    <a:pt x="1005" y="1121"/>
                  </a:lnTo>
                  <a:lnTo>
                    <a:pt x="1004" y="1125"/>
                  </a:lnTo>
                  <a:lnTo>
                    <a:pt x="1002" y="1127"/>
                  </a:lnTo>
                  <a:lnTo>
                    <a:pt x="1000" y="1130"/>
                  </a:lnTo>
                  <a:lnTo>
                    <a:pt x="995" y="1132"/>
                  </a:lnTo>
                  <a:lnTo>
                    <a:pt x="995" y="1132"/>
                  </a:lnTo>
                  <a:lnTo>
                    <a:pt x="991" y="1130"/>
                  </a:lnTo>
                  <a:lnTo>
                    <a:pt x="989" y="1129"/>
                  </a:lnTo>
                  <a:lnTo>
                    <a:pt x="987" y="1126"/>
                  </a:lnTo>
                  <a:lnTo>
                    <a:pt x="986" y="1123"/>
                  </a:lnTo>
                  <a:lnTo>
                    <a:pt x="986" y="1123"/>
                  </a:lnTo>
                  <a:lnTo>
                    <a:pt x="980" y="1132"/>
                  </a:lnTo>
                  <a:lnTo>
                    <a:pt x="980" y="1132"/>
                  </a:lnTo>
                  <a:lnTo>
                    <a:pt x="972" y="1129"/>
                  </a:lnTo>
                  <a:lnTo>
                    <a:pt x="972" y="1129"/>
                  </a:lnTo>
                  <a:lnTo>
                    <a:pt x="958" y="1126"/>
                  </a:lnTo>
                  <a:lnTo>
                    <a:pt x="946" y="1125"/>
                  </a:lnTo>
                  <a:lnTo>
                    <a:pt x="919" y="1123"/>
                  </a:lnTo>
                  <a:lnTo>
                    <a:pt x="919" y="1123"/>
                  </a:lnTo>
                  <a:lnTo>
                    <a:pt x="908" y="1122"/>
                  </a:lnTo>
                  <a:lnTo>
                    <a:pt x="905" y="1121"/>
                  </a:lnTo>
                  <a:lnTo>
                    <a:pt x="901" y="1118"/>
                  </a:lnTo>
                  <a:lnTo>
                    <a:pt x="901" y="1118"/>
                  </a:lnTo>
                  <a:lnTo>
                    <a:pt x="879" y="1123"/>
                  </a:lnTo>
                  <a:lnTo>
                    <a:pt x="879" y="1123"/>
                  </a:lnTo>
                  <a:lnTo>
                    <a:pt x="874" y="1119"/>
                  </a:lnTo>
                  <a:lnTo>
                    <a:pt x="869" y="1114"/>
                  </a:lnTo>
                  <a:lnTo>
                    <a:pt x="865" y="1111"/>
                  </a:lnTo>
                  <a:lnTo>
                    <a:pt x="863" y="1109"/>
                  </a:lnTo>
                  <a:lnTo>
                    <a:pt x="860" y="1109"/>
                  </a:lnTo>
                  <a:lnTo>
                    <a:pt x="860" y="1109"/>
                  </a:lnTo>
                  <a:lnTo>
                    <a:pt x="854" y="1111"/>
                  </a:lnTo>
                  <a:lnTo>
                    <a:pt x="850" y="1112"/>
                  </a:lnTo>
                  <a:lnTo>
                    <a:pt x="847" y="1116"/>
                  </a:lnTo>
                  <a:lnTo>
                    <a:pt x="846" y="1121"/>
                  </a:lnTo>
                  <a:lnTo>
                    <a:pt x="846" y="1121"/>
                  </a:lnTo>
                  <a:lnTo>
                    <a:pt x="828" y="1122"/>
                  </a:lnTo>
                  <a:lnTo>
                    <a:pt x="820" y="1121"/>
                  </a:lnTo>
                  <a:lnTo>
                    <a:pt x="810" y="1118"/>
                  </a:lnTo>
                  <a:lnTo>
                    <a:pt x="810" y="1118"/>
                  </a:lnTo>
                  <a:lnTo>
                    <a:pt x="807" y="1118"/>
                  </a:lnTo>
                  <a:lnTo>
                    <a:pt x="803" y="1119"/>
                  </a:lnTo>
                  <a:lnTo>
                    <a:pt x="803" y="1119"/>
                  </a:lnTo>
                  <a:lnTo>
                    <a:pt x="796" y="1122"/>
                  </a:lnTo>
                  <a:lnTo>
                    <a:pt x="791" y="1123"/>
                  </a:lnTo>
                  <a:lnTo>
                    <a:pt x="784" y="1122"/>
                  </a:lnTo>
                  <a:lnTo>
                    <a:pt x="778" y="1118"/>
                  </a:lnTo>
                  <a:lnTo>
                    <a:pt x="778" y="1118"/>
                  </a:lnTo>
                  <a:lnTo>
                    <a:pt x="774" y="1115"/>
                  </a:lnTo>
                  <a:lnTo>
                    <a:pt x="768" y="1114"/>
                  </a:lnTo>
                  <a:lnTo>
                    <a:pt x="763" y="1114"/>
                  </a:lnTo>
                  <a:lnTo>
                    <a:pt x="756" y="1118"/>
                  </a:lnTo>
                  <a:lnTo>
                    <a:pt x="756" y="1118"/>
                  </a:lnTo>
                  <a:lnTo>
                    <a:pt x="753" y="1119"/>
                  </a:lnTo>
                  <a:lnTo>
                    <a:pt x="749" y="1121"/>
                  </a:lnTo>
                  <a:lnTo>
                    <a:pt x="745" y="1119"/>
                  </a:lnTo>
                  <a:lnTo>
                    <a:pt x="741" y="1119"/>
                  </a:lnTo>
                  <a:lnTo>
                    <a:pt x="741" y="1119"/>
                  </a:lnTo>
                  <a:lnTo>
                    <a:pt x="735" y="1116"/>
                  </a:lnTo>
                  <a:lnTo>
                    <a:pt x="730" y="1115"/>
                  </a:lnTo>
                  <a:lnTo>
                    <a:pt x="724" y="1115"/>
                  </a:lnTo>
                  <a:lnTo>
                    <a:pt x="717" y="1118"/>
                  </a:lnTo>
                  <a:lnTo>
                    <a:pt x="717" y="1118"/>
                  </a:lnTo>
                  <a:lnTo>
                    <a:pt x="716" y="1119"/>
                  </a:lnTo>
                  <a:lnTo>
                    <a:pt x="713" y="1119"/>
                  </a:lnTo>
                  <a:lnTo>
                    <a:pt x="706" y="1118"/>
                  </a:lnTo>
                  <a:lnTo>
                    <a:pt x="706" y="1118"/>
                  </a:lnTo>
                  <a:lnTo>
                    <a:pt x="706" y="1114"/>
                  </a:lnTo>
                  <a:lnTo>
                    <a:pt x="707" y="1108"/>
                  </a:lnTo>
                  <a:lnTo>
                    <a:pt x="710" y="1105"/>
                  </a:lnTo>
                  <a:lnTo>
                    <a:pt x="713" y="1101"/>
                  </a:lnTo>
                  <a:lnTo>
                    <a:pt x="713" y="1101"/>
                  </a:lnTo>
                  <a:lnTo>
                    <a:pt x="714" y="1098"/>
                  </a:lnTo>
                  <a:lnTo>
                    <a:pt x="716" y="1097"/>
                  </a:lnTo>
                  <a:lnTo>
                    <a:pt x="713" y="1096"/>
                  </a:lnTo>
                  <a:lnTo>
                    <a:pt x="710" y="1094"/>
                  </a:lnTo>
                  <a:lnTo>
                    <a:pt x="710" y="1094"/>
                  </a:lnTo>
                  <a:lnTo>
                    <a:pt x="705" y="1103"/>
                  </a:lnTo>
                  <a:lnTo>
                    <a:pt x="705" y="1103"/>
                  </a:lnTo>
                  <a:lnTo>
                    <a:pt x="701" y="1107"/>
                  </a:lnTo>
                  <a:lnTo>
                    <a:pt x="698" y="1108"/>
                  </a:lnTo>
                  <a:lnTo>
                    <a:pt x="694" y="1109"/>
                  </a:lnTo>
                  <a:lnTo>
                    <a:pt x="694" y="1109"/>
                  </a:lnTo>
                  <a:lnTo>
                    <a:pt x="687" y="1111"/>
                  </a:lnTo>
                  <a:lnTo>
                    <a:pt x="681" y="1114"/>
                  </a:lnTo>
                  <a:lnTo>
                    <a:pt x="681" y="1114"/>
                  </a:lnTo>
                  <a:lnTo>
                    <a:pt x="677" y="1115"/>
                  </a:lnTo>
                  <a:lnTo>
                    <a:pt x="673" y="1116"/>
                  </a:lnTo>
                  <a:lnTo>
                    <a:pt x="665" y="1118"/>
                  </a:lnTo>
                  <a:lnTo>
                    <a:pt x="665" y="1118"/>
                  </a:lnTo>
                  <a:lnTo>
                    <a:pt x="658" y="1116"/>
                  </a:lnTo>
                  <a:lnTo>
                    <a:pt x="651" y="1114"/>
                  </a:lnTo>
                  <a:lnTo>
                    <a:pt x="645" y="1111"/>
                  </a:lnTo>
                  <a:lnTo>
                    <a:pt x="640" y="1105"/>
                  </a:lnTo>
                  <a:lnTo>
                    <a:pt x="640" y="1105"/>
                  </a:lnTo>
                  <a:lnTo>
                    <a:pt x="637" y="1103"/>
                  </a:lnTo>
                  <a:lnTo>
                    <a:pt x="633" y="1101"/>
                  </a:lnTo>
                  <a:lnTo>
                    <a:pt x="633" y="1101"/>
                  </a:lnTo>
                  <a:lnTo>
                    <a:pt x="631" y="1103"/>
                  </a:lnTo>
                  <a:lnTo>
                    <a:pt x="631" y="1103"/>
                  </a:lnTo>
                  <a:lnTo>
                    <a:pt x="633" y="1105"/>
                  </a:lnTo>
                  <a:lnTo>
                    <a:pt x="633" y="1109"/>
                  </a:lnTo>
                  <a:lnTo>
                    <a:pt x="633" y="1109"/>
                  </a:lnTo>
                  <a:lnTo>
                    <a:pt x="633" y="1112"/>
                  </a:lnTo>
                  <a:lnTo>
                    <a:pt x="630" y="1115"/>
                  </a:lnTo>
                  <a:lnTo>
                    <a:pt x="626" y="1116"/>
                  </a:lnTo>
                  <a:lnTo>
                    <a:pt x="623" y="1115"/>
                  </a:lnTo>
                  <a:lnTo>
                    <a:pt x="623" y="1115"/>
                  </a:lnTo>
                  <a:lnTo>
                    <a:pt x="620" y="1112"/>
                  </a:lnTo>
                  <a:lnTo>
                    <a:pt x="617" y="1111"/>
                  </a:lnTo>
                  <a:lnTo>
                    <a:pt x="611" y="1111"/>
                  </a:lnTo>
                  <a:lnTo>
                    <a:pt x="597" y="1112"/>
                  </a:lnTo>
                  <a:lnTo>
                    <a:pt x="597" y="1112"/>
                  </a:lnTo>
                  <a:lnTo>
                    <a:pt x="579" y="1115"/>
                  </a:lnTo>
                  <a:lnTo>
                    <a:pt x="579" y="1115"/>
                  </a:lnTo>
                  <a:lnTo>
                    <a:pt x="581" y="1108"/>
                  </a:lnTo>
                  <a:lnTo>
                    <a:pt x="581" y="1108"/>
                  </a:lnTo>
                  <a:lnTo>
                    <a:pt x="584" y="1103"/>
                  </a:lnTo>
                  <a:lnTo>
                    <a:pt x="584" y="1103"/>
                  </a:lnTo>
                  <a:lnTo>
                    <a:pt x="577" y="1101"/>
                  </a:lnTo>
                  <a:lnTo>
                    <a:pt x="569" y="1101"/>
                  </a:lnTo>
                  <a:lnTo>
                    <a:pt x="555" y="1105"/>
                  </a:lnTo>
                  <a:lnTo>
                    <a:pt x="555" y="1105"/>
                  </a:lnTo>
                  <a:lnTo>
                    <a:pt x="550" y="1108"/>
                  </a:lnTo>
                  <a:lnTo>
                    <a:pt x="544" y="1114"/>
                  </a:lnTo>
                  <a:lnTo>
                    <a:pt x="544" y="1114"/>
                  </a:lnTo>
                  <a:lnTo>
                    <a:pt x="543" y="1112"/>
                  </a:lnTo>
                  <a:lnTo>
                    <a:pt x="540" y="1111"/>
                  </a:lnTo>
                  <a:lnTo>
                    <a:pt x="540" y="1111"/>
                  </a:lnTo>
                  <a:lnTo>
                    <a:pt x="525" y="1112"/>
                  </a:lnTo>
                  <a:lnTo>
                    <a:pt x="511" y="1112"/>
                  </a:lnTo>
                  <a:lnTo>
                    <a:pt x="496" y="1112"/>
                  </a:lnTo>
                  <a:lnTo>
                    <a:pt x="482" y="1112"/>
                  </a:lnTo>
                  <a:lnTo>
                    <a:pt x="482" y="1112"/>
                  </a:lnTo>
                  <a:lnTo>
                    <a:pt x="478" y="1112"/>
                  </a:lnTo>
                  <a:lnTo>
                    <a:pt x="475" y="1112"/>
                  </a:lnTo>
                  <a:lnTo>
                    <a:pt x="475" y="1112"/>
                  </a:lnTo>
                  <a:lnTo>
                    <a:pt x="469" y="1111"/>
                  </a:lnTo>
                  <a:lnTo>
                    <a:pt x="462" y="1111"/>
                  </a:lnTo>
                  <a:lnTo>
                    <a:pt x="449" y="1112"/>
                  </a:lnTo>
                  <a:lnTo>
                    <a:pt x="436" y="1114"/>
                  </a:lnTo>
                  <a:lnTo>
                    <a:pt x="422" y="1115"/>
                  </a:lnTo>
                  <a:lnTo>
                    <a:pt x="422" y="1115"/>
                  </a:lnTo>
                  <a:lnTo>
                    <a:pt x="417" y="1115"/>
                  </a:lnTo>
                  <a:lnTo>
                    <a:pt x="413" y="1115"/>
                  </a:lnTo>
                  <a:lnTo>
                    <a:pt x="413" y="1115"/>
                  </a:lnTo>
                  <a:lnTo>
                    <a:pt x="407" y="1112"/>
                  </a:lnTo>
                  <a:lnTo>
                    <a:pt x="401" y="1109"/>
                  </a:lnTo>
                  <a:lnTo>
                    <a:pt x="390" y="1108"/>
                  </a:lnTo>
                  <a:lnTo>
                    <a:pt x="378" y="1109"/>
                  </a:lnTo>
                  <a:lnTo>
                    <a:pt x="367" y="1111"/>
                  </a:lnTo>
                  <a:lnTo>
                    <a:pt x="367" y="1111"/>
                  </a:lnTo>
                  <a:lnTo>
                    <a:pt x="347" y="1114"/>
                  </a:lnTo>
                  <a:lnTo>
                    <a:pt x="328" y="1115"/>
                  </a:lnTo>
                  <a:lnTo>
                    <a:pt x="328" y="1115"/>
                  </a:lnTo>
                  <a:lnTo>
                    <a:pt x="324" y="1115"/>
                  </a:lnTo>
                  <a:lnTo>
                    <a:pt x="320" y="1112"/>
                  </a:lnTo>
                  <a:lnTo>
                    <a:pt x="311" y="1107"/>
                  </a:lnTo>
                  <a:lnTo>
                    <a:pt x="311" y="1107"/>
                  </a:lnTo>
                  <a:lnTo>
                    <a:pt x="305" y="1111"/>
                  </a:lnTo>
                  <a:lnTo>
                    <a:pt x="299" y="1112"/>
                  </a:lnTo>
                  <a:lnTo>
                    <a:pt x="295" y="1111"/>
                  </a:lnTo>
                  <a:lnTo>
                    <a:pt x="288" y="1105"/>
                  </a:lnTo>
                  <a:lnTo>
                    <a:pt x="288" y="1105"/>
                  </a:lnTo>
                  <a:lnTo>
                    <a:pt x="284" y="1104"/>
                  </a:lnTo>
                  <a:lnTo>
                    <a:pt x="281" y="1104"/>
                  </a:lnTo>
                  <a:lnTo>
                    <a:pt x="278" y="1104"/>
                  </a:lnTo>
                  <a:lnTo>
                    <a:pt x="275" y="1105"/>
                  </a:lnTo>
                  <a:lnTo>
                    <a:pt x="275" y="1105"/>
                  </a:lnTo>
                  <a:lnTo>
                    <a:pt x="266" y="1109"/>
                  </a:lnTo>
                  <a:lnTo>
                    <a:pt x="257" y="1111"/>
                  </a:lnTo>
                  <a:lnTo>
                    <a:pt x="249" y="1109"/>
                  </a:lnTo>
                  <a:lnTo>
                    <a:pt x="241" y="1105"/>
                  </a:lnTo>
                  <a:lnTo>
                    <a:pt x="241" y="1105"/>
                  </a:lnTo>
                  <a:lnTo>
                    <a:pt x="237" y="1103"/>
                  </a:lnTo>
                  <a:lnTo>
                    <a:pt x="233" y="1103"/>
                  </a:lnTo>
                  <a:lnTo>
                    <a:pt x="227" y="1103"/>
                  </a:lnTo>
                  <a:lnTo>
                    <a:pt x="223" y="1104"/>
                  </a:lnTo>
                  <a:lnTo>
                    <a:pt x="223" y="1104"/>
                  </a:lnTo>
                  <a:lnTo>
                    <a:pt x="216" y="1105"/>
                  </a:lnTo>
                  <a:lnTo>
                    <a:pt x="209" y="1105"/>
                  </a:lnTo>
                  <a:lnTo>
                    <a:pt x="202" y="1104"/>
                  </a:lnTo>
                  <a:lnTo>
                    <a:pt x="195" y="1103"/>
                  </a:lnTo>
                  <a:lnTo>
                    <a:pt x="195" y="1103"/>
                  </a:lnTo>
                  <a:lnTo>
                    <a:pt x="194" y="1101"/>
                  </a:lnTo>
                  <a:lnTo>
                    <a:pt x="192" y="1100"/>
                  </a:lnTo>
                  <a:lnTo>
                    <a:pt x="191" y="1094"/>
                  </a:lnTo>
                  <a:lnTo>
                    <a:pt x="191" y="1094"/>
                  </a:lnTo>
                  <a:lnTo>
                    <a:pt x="191" y="1091"/>
                  </a:lnTo>
                  <a:lnTo>
                    <a:pt x="192" y="1087"/>
                  </a:lnTo>
                  <a:lnTo>
                    <a:pt x="195" y="1085"/>
                  </a:lnTo>
                  <a:lnTo>
                    <a:pt x="199" y="1082"/>
                  </a:lnTo>
                  <a:lnTo>
                    <a:pt x="199" y="1082"/>
                  </a:lnTo>
                  <a:lnTo>
                    <a:pt x="202" y="1083"/>
                  </a:lnTo>
                  <a:lnTo>
                    <a:pt x="205" y="1085"/>
                  </a:lnTo>
                  <a:lnTo>
                    <a:pt x="206" y="1087"/>
                  </a:lnTo>
                  <a:lnTo>
                    <a:pt x="205" y="1093"/>
                  </a:lnTo>
                  <a:lnTo>
                    <a:pt x="206" y="1097"/>
                  </a:lnTo>
                  <a:lnTo>
                    <a:pt x="206" y="1097"/>
                  </a:lnTo>
                  <a:lnTo>
                    <a:pt x="216" y="1097"/>
                  </a:lnTo>
                  <a:lnTo>
                    <a:pt x="216" y="1097"/>
                  </a:lnTo>
                  <a:lnTo>
                    <a:pt x="220" y="1080"/>
                  </a:lnTo>
                  <a:lnTo>
                    <a:pt x="220" y="1080"/>
                  </a:lnTo>
                  <a:lnTo>
                    <a:pt x="231" y="1076"/>
                  </a:lnTo>
                  <a:lnTo>
                    <a:pt x="237" y="1075"/>
                  </a:lnTo>
                  <a:lnTo>
                    <a:pt x="244" y="1076"/>
                  </a:lnTo>
                  <a:lnTo>
                    <a:pt x="244" y="1076"/>
                  </a:lnTo>
                  <a:lnTo>
                    <a:pt x="246" y="1075"/>
                  </a:lnTo>
                  <a:lnTo>
                    <a:pt x="248" y="1072"/>
                  </a:lnTo>
                  <a:lnTo>
                    <a:pt x="248" y="1072"/>
                  </a:lnTo>
                  <a:lnTo>
                    <a:pt x="248" y="1068"/>
                  </a:lnTo>
                  <a:lnTo>
                    <a:pt x="246" y="1064"/>
                  </a:lnTo>
                  <a:lnTo>
                    <a:pt x="246" y="1064"/>
                  </a:lnTo>
                  <a:lnTo>
                    <a:pt x="273" y="1054"/>
                  </a:lnTo>
                  <a:lnTo>
                    <a:pt x="273" y="1054"/>
                  </a:lnTo>
                  <a:lnTo>
                    <a:pt x="269" y="1051"/>
                  </a:lnTo>
                  <a:lnTo>
                    <a:pt x="266" y="1049"/>
                  </a:lnTo>
                  <a:lnTo>
                    <a:pt x="266" y="1049"/>
                  </a:lnTo>
                  <a:lnTo>
                    <a:pt x="260" y="1050"/>
                  </a:lnTo>
                  <a:lnTo>
                    <a:pt x="255" y="1050"/>
                  </a:lnTo>
                  <a:lnTo>
                    <a:pt x="249" y="1047"/>
                  </a:lnTo>
                  <a:lnTo>
                    <a:pt x="244" y="1043"/>
                  </a:lnTo>
                  <a:lnTo>
                    <a:pt x="244" y="1043"/>
                  </a:lnTo>
                  <a:lnTo>
                    <a:pt x="235" y="1053"/>
                  </a:lnTo>
                  <a:lnTo>
                    <a:pt x="235" y="1053"/>
                  </a:lnTo>
                  <a:lnTo>
                    <a:pt x="231" y="1055"/>
                  </a:lnTo>
                  <a:lnTo>
                    <a:pt x="227" y="1058"/>
                  </a:lnTo>
                  <a:lnTo>
                    <a:pt x="223" y="1061"/>
                  </a:lnTo>
                  <a:lnTo>
                    <a:pt x="216" y="1061"/>
                  </a:lnTo>
                  <a:lnTo>
                    <a:pt x="216" y="1061"/>
                  </a:lnTo>
                  <a:lnTo>
                    <a:pt x="210" y="1060"/>
                  </a:lnTo>
                  <a:lnTo>
                    <a:pt x="206" y="1057"/>
                  </a:lnTo>
                  <a:lnTo>
                    <a:pt x="206" y="1057"/>
                  </a:lnTo>
                  <a:lnTo>
                    <a:pt x="201" y="1051"/>
                  </a:lnTo>
                  <a:lnTo>
                    <a:pt x="194" y="1047"/>
                  </a:lnTo>
                  <a:lnTo>
                    <a:pt x="194" y="1047"/>
                  </a:lnTo>
                  <a:lnTo>
                    <a:pt x="195" y="1033"/>
                  </a:lnTo>
                  <a:lnTo>
                    <a:pt x="195" y="1033"/>
                  </a:lnTo>
                  <a:lnTo>
                    <a:pt x="203" y="1037"/>
                  </a:lnTo>
                  <a:lnTo>
                    <a:pt x="212" y="1040"/>
                  </a:lnTo>
                  <a:lnTo>
                    <a:pt x="220" y="1040"/>
                  </a:lnTo>
                  <a:lnTo>
                    <a:pt x="230" y="1039"/>
                  </a:lnTo>
                  <a:lnTo>
                    <a:pt x="230" y="1039"/>
                  </a:lnTo>
                  <a:lnTo>
                    <a:pt x="233" y="1035"/>
                  </a:lnTo>
                  <a:lnTo>
                    <a:pt x="234" y="1031"/>
                  </a:lnTo>
                  <a:lnTo>
                    <a:pt x="234" y="1031"/>
                  </a:lnTo>
                  <a:lnTo>
                    <a:pt x="235" y="1024"/>
                  </a:lnTo>
                  <a:lnTo>
                    <a:pt x="234" y="1019"/>
                  </a:lnTo>
                  <a:lnTo>
                    <a:pt x="233" y="1017"/>
                  </a:lnTo>
                  <a:lnTo>
                    <a:pt x="233" y="1017"/>
                  </a:lnTo>
                  <a:lnTo>
                    <a:pt x="230" y="1014"/>
                  </a:lnTo>
                  <a:lnTo>
                    <a:pt x="226" y="1014"/>
                  </a:lnTo>
                  <a:lnTo>
                    <a:pt x="217" y="1017"/>
                  </a:lnTo>
                  <a:lnTo>
                    <a:pt x="217" y="1017"/>
                  </a:lnTo>
                  <a:lnTo>
                    <a:pt x="213" y="1035"/>
                  </a:lnTo>
                  <a:lnTo>
                    <a:pt x="213" y="1035"/>
                  </a:lnTo>
                  <a:lnTo>
                    <a:pt x="209" y="1033"/>
                  </a:lnTo>
                  <a:lnTo>
                    <a:pt x="209" y="1033"/>
                  </a:lnTo>
                  <a:lnTo>
                    <a:pt x="210" y="1018"/>
                  </a:lnTo>
                  <a:lnTo>
                    <a:pt x="210" y="1018"/>
                  </a:lnTo>
                  <a:lnTo>
                    <a:pt x="206" y="1015"/>
                  </a:lnTo>
                  <a:lnTo>
                    <a:pt x="203" y="1017"/>
                  </a:lnTo>
                  <a:lnTo>
                    <a:pt x="197" y="1021"/>
                  </a:lnTo>
                  <a:lnTo>
                    <a:pt x="197" y="1021"/>
                  </a:lnTo>
                  <a:lnTo>
                    <a:pt x="188" y="1018"/>
                  </a:lnTo>
                  <a:lnTo>
                    <a:pt x="188" y="1018"/>
                  </a:lnTo>
                  <a:lnTo>
                    <a:pt x="188" y="1003"/>
                  </a:lnTo>
                  <a:lnTo>
                    <a:pt x="188" y="1003"/>
                  </a:lnTo>
                  <a:lnTo>
                    <a:pt x="197" y="993"/>
                  </a:lnTo>
                  <a:lnTo>
                    <a:pt x="197" y="993"/>
                  </a:lnTo>
                  <a:lnTo>
                    <a:pt x="197" y="990"/>
                  </a:lnTo>
                  <a:lnTo>
                    <a:pt x="195" y="989"/>
                  </a:lnTo>
                  <a:lnTo>
                    <a:pt x="191" y="985"/>
                  </a:lnTo>
                  <a:lnTo>
                    <a:pt x="188" y="983"/>
                  </a:lnTo>
                  <a:lnTo>
                    <a:pt x="188" y="981"/>
                  </a:lnTo>
                  <a:lnTo>
                    <a:pt x="188" y="979"/>
                  </a:lnTo>
                  <a:lnTo>
                    <a:pt x="191" y="977"/>
                  </a:lnTo>
                  <a:lnTo>
                    <a:pt x="191" y="977"/>
                  </a:lnTo>
                  <a:lnTo>
                    <a:pt x="179" y="968"/>
                  </a:lnTo>
                  <a:lnTo>
                    <a:pt x="179" y="968"/>
                  </a:lnTo>
                  <a:lnTo>
                    <a:pt x="191" y="960"/>
                  </a:lnTo>
                  <a:lnTo>
                    <a:pt x="197" y="957"/>
                  </a:lnTo>
                  <a:lnTo>
                    <a:pt x="202" y="953"/>
                  </a:lnTo>
                  <a:lnTo>
                    <a:pt x="202" y="953"/>
                  </a:lnTo>
                  <a:lnTo>
                    <a:pt x="203" y="950"/>
                  </a:lnTo>
                  <a:lnTo>
                    <a:pt x="203" y="946"/>
                  </a:lnTo>
                  <a:lnTo>
                    <a:pt x="203" y="936"/>
                  </a:lnTo>
                  <a:lnTo>
                    <a:pt x="203" y="936"/>
                  </a:lnTo>
                  <a:lnTo>
                    <a:pt x="197" y="941"/>
                  </a:lnTo>
                  <a:lnTo>
                    <a:pt x="191" y="945"/>
                  </a:lnTo>
                  <a:lnTo>
                    <a:pt x="187" y="949"/>
                  </a:lnTo>
                  <a:lnTo>
                    <a:pt x="185" y="957"/>
                  </a:lnTo>
                  <a:lnTo>
                    <a:pt x="185" y="957"/>
                  </a:lnTo>
                  <a:lnTo>
                    <a:pt x="180" y="952"/>
                  </a:lnTo>
                  <a:lnTo>
                    <a:pt x="177" y="947"/>
                  </a:lnTo>
                  <a:lnTo>
                    <a:pt x="177" y="947"/>
                  </a:lnTo>
                  <a:lnTo>
                    <a:pt x="174" y="941"/>
                  </a:lnTo>
                  <a:lnTo>
                    <a:pt x="176" y="936"/>
                  </a:lnTo>
                  <a:lnTo>
                    <a:pt x="179" y="932"/>
                  </a:lnTo>
                  <a:lnTo>
                    <a:pt x="179" y="932"/>
                  </a:lnTo>
                  <a:lnTo>
                    <a:pt x="183" y="928"/>
                  </a:lnTo>
                  <a:lnTo>
                    <a:pt x="184" y="924"/>
                  </a:lnTo>
                  <a:lnTo>
                    <a:pt x="183" y="920"/>
                  </a:lnTo>
                  <a:lnTo>
                    <a:pt x="180" y="914"/>
                  </a:lnTo>
                  <a:lnTo>
                    <a:pt x="180" y="914"/>
                  </a:lnTo>
                  <a:lnTo>
                    <a:pt x="170" y="927"/>
                  </a:lnTo>
                  <a:lnTo>
                    <a:pt x="170" y="927"/>
                  </a:lnTo>
                  <a:lnTo>
                    <a:pt x="167" y="923"/>
                  </a:lnTo>
                  <a:lnTo>
                    <a:pt x="166" y="918"/>
                  </a:lnTo>
                  <a:lnTo>
                    <a:pt x="166" y="918"/>
                  </a:lnTo>
                  <a:lnTo>
                    <a:pt x="166" y="913"/>
                  </a:lnTo>
                  <a:lnTo>
                    <a:pt x="165" y="906"/>
                  </a:lnTo>
                  <a:lnTo>
                    <a:pt x="165" y="902"/>
                  </a:lnTo>
                  <a:lnTo>
                    <a:pt x="166" y="899"/>
                  </a:lnTo>
                  <a:lnTo>
                    <a:pt x="167" y="896"/>
                  </a:lnTo>
                  <a:lnTo>
                    <a:pt x="172" y="893"/>
                  </a:lnTo>
                  <a:lnTo>
                    <a:pt x="172" y="893"/>
                  </a:lnTo>
                  <a:lnTo>
                    <a:pt x="172" y="891"/>
                  </a:lnTo>
                  <a:lnTo>
                    <a:pt x="170" y="887"/>
                  </a:lnTo>
                  <a:lnTo>
                    <a:pt x="170" y="887"/>
                  </a:lnTo>
                  <a:lnTo>
                    <a:pt x="167" y="881"/>
                  </a:lnTo>
                  <a:lnTo>
                    <a:pt x="169" y="877"/>
                  </a:lnTo>
                  <a:lnTo>
                    <a:pt x="172" y="873"/>
                  </a:lnTo>
                  <a:lnTo>
                    <a:pt x="177" y="869"/>
                  </a:lnTo>
                  <a:lnTo>
                    <a:pt x="177" y="869"/>
                  </a:lnTo>
                  <a:lnTo>
                    <a:pt x="173" y="867"/>
                  </a:lnTo>
                  <a:lnTo>
                    <a:pt x="170" y="866"/>
                  </a:lnTo>
                  <a:lnTo>
                    <a:pt x="166" y="860"/>
                  </a:lnTo>
                  <a:lnTo>
                    <a:pt x="162" y="849"/>
                  </a:lnTo>
                  <a:lnTo>
                    <a:pt x="162" y="849"/>
                  </a:lnTo>
                  <a:lnTo>
                    <a:pt x="172" y="848"/>
                  </a:lnTo>
                  <a:lnTo>
                    <a:pt x="172" y="848"/>
                  </a:lnTo>
                  <a:lnTo>
                    <a:pt x="162" y="837"/>
                  </a:lnTo>
                  <a:lnTo>
                    <a:pt x="162" y="837"/>
                  </a:lnTo>
                  <a:lnTo>
                    <a:pt x="165" y="835"/>
                  </a:lnTo>
                  <a:lnTo>
                    <a:pt x="167" y="835"/>
                  </a:lnTo>
                  <a:lnTo>
                    <a:pt x="173" y="835"/>
                  </a:lnTo>
                  <a:lnTo>
                    <a:pt x="176" y="835"/>
                  </a:lnTo>
                  <a:lnTo>
                    <a:pt x="177" y="835"/>
                  </a:lnTo>
                  <a:lnTo>
                    <a:pt x="180" y="834"/>
                  </a:lnTo>
                  <a:lnTo>
                    <a:pt x="181" y="830"/>
                  </a:lnTo>
                  <a:lnTo>
                    <a:pt x="181" y="830"/>
                  </a:lnTo>
                  <a:lnTo>
                    <a:pt x="173" y="827"/>
                  </a:lnTo>
                  <a:lnTo>
                    <a:pt x="167" y="821"/>
                  </a:lnTo>
                  <a:lnTo>
                    <a:pt x="163" y="816"/>
                  </a:lnTo>
                  <a:lnTo>
                    <a:pt x="159" y="809"/>
                  </a:lnTo>
                  <a:lnTo>
                    <a:pt x="159" y="809"/>
                  </a:lnTo>
                  <a:lnTo>
                    <a:pt x="156" y="805"/>
                  </a:lnTo>
                  <a:lnTo>
                    <a:pt x="151" y="801"/>
                  </a:lnTo>
                  <a:lnTo>
                    <a:pt x="151" y="801"/>
                  </a:lnTo>
                  <a:lnTo>
                    <a:pt x="154" y="798"/>
                  </a:lnTo>
                  <a:lnTo>
                    <a:pt x="156" y="795"/>
                  </a:lnTo>
                  <a:lnTo>
                    <a:pt x="156" y="791"/>
                  </a:lnTo>
                  <a:lnTo>
                    <a:pt x="154" y="785"/>
                  </a:lnTo>
                  <a:lnTo>
                    <a:pt x="154" y="785"/>
                  </a:lnTo>
                  <a:lnTo>
                    <a:pt x="152" y="783"/>
                  </a:lnTo>
                  <a:lnTo>
                    <a:pt x="152" y="777"/>
                  </a:lnTo>
                  <a:lnTo>
                    <a:pt x="151" y="767"/>
                  </a:lnTo>
                  <a:lnTo>
                    <a:pt x="151" y="767"/>
                  </a:lnTo>
                  <a:lnTo>
                    <a:pt x="169" y="765"/>
                  </a:lnTo>
                  <a:lnTo>
                    <a:pt x="169" y="765"/>
                  </a:lnTo>
                  <a:lnTo>
                    <a:pt x="172" y="751"/>
                  </a:lnTo>
                  <a:lnTo>
                    <a:pt x="172" y="751"/>
                  </a:lnTo>
                  <a:lnTo>
                    <a:pt x="163" y="749"/>
                  </a:lnTo>
                  <a:lnTo>
                    <a:pt x="161" y="749"/>
                  </a:lnTo>
                  <a:lnTo>
                    <a:pt x="158" y="748"/>
                  </a:lnTo>
                  <a:lnTo>
                    <a:pt x="158" y="748"/>
                  </a:lnTo>
                  <a:lnTo>
                    <a:pt x="156" y="745"/>
                  </a:lnTo>
                  <a:lnTo>
                    <a:pt x="156" y="743"/>
                  </a:lnTo>
                  <a:lnTo>
                    <a:pt x="158" y="736"/>
                  </a:lnTo>
                  <a:lnTo>
                    <a:pt x="158" y="736"/>
                  </a:lnTo>
                  <a:lnTo>
                    <a:pt x="154" y="734"/>
                  </a:lnTo>
                  <a:lnTo>
                    <a:pt x="151" y="733"/>
                  </a:lnTo>
                  <a:lnTo>
                    <a:pt x="147" y="729"/>
                  </a:lnTo>
                  <a:lnTo>
                    <a:pt x="141" y="723"/>
                  </a:lnTo>
                  <a:lnTo>
                    <a:pt x="137" y="722"/>
                  </a:lnTo>
                  <a:lnTo>
                    <a:pt x="133" y="720"/>
                  </a:lnTo>
                  <a:lnTo>
                    <a:pt x="133" y="720"/>
                  </a:lnTo>
                  <a:lnTo>
                    <a:pt x="134" y="718"/>
                  </a:lnTo>
                  <a:lnTo>
                    <a:pt x="134" y="718"/>
                  </a:lnTo>
                  <a:lnTo>
                    <a:pt x="152" y="713"/>
                  </a:lnTo>
                  <a:lnTo>
                    <a:pt x="152" y="713"/>
                  </a:lnTo>
                  <a:lnTo>
                    <a:pt x="155" y="727"/>
                  </a:lnTo>
                  <a:lnTo>
                    <a:pt x="155" y="727"/>
                  </a:lnTo>
                  <a:lnTo>
                    <a:pt x="170" y="723"/>
                  </a:lnTo>
                  <a:lnTo>
                    <a:pt x="170" y="723"/>
                  </a:lnTo>
                  <a:lnTo>
                    <a:pt x="172" y="723"/>
                  </a:lnTo>
                  <a:lnTo>
                    <a:pt x="173" y="725"/>
                  </a:lnTo>
                  <a:lnTo>
                    <a:pt x="173" y="725"/>
                  </a:lnTo>
                  <a:lnTo>
                    <a:pt x="174" y="730"/>
                  </a:lnTo>
                  <a:lnTo>
                    <a:pt x="174" y="730"/>
                  </a:lnTo>
                  <a:lnTo>
                    <a:pt x="165" y="727"/>
                  </a:lnTo>
                  <a:lnTo>
                    <a:pt x="165" y="727"/>
                  </a:lnTo>
                  <a:lnTo>
                    <a:pt x="163" y="738"/>
                  </a:lnTo>
                  <a:lnTo>
                    <a:pt x="163" y="738"/>
                  </a:lnTo>
                  <a:lnTo>
                    <a:pt x="191" y="748"/>
                  </a:lnTo>
                  <a:lnTo>
                    <a:pt x="191" y="748"/>
                  </a:lnTo>
                  <a:lnTo>
                    <a:pt x="202" y="751"/>
                  </a:lnTo>
                  <a:lnTo>
                    <a:pt x="213" y="754"/>
                  </a:lnTo>
                  <a:lnTo>
                    <a:pt x="213" y="754"/>
                  </a:lnTo>
                  <a:lnTo>
                    <a:pt x="217" y="754"/>
                  </a:lnTo>
                  <a:lnTo>
                    <a:pt x="223" y="752"/>
                  </a:lnTo>
                  <a:lnTo>
                    <a:pt x="223" y="752"/>
                  </a:lnTo>
                  <a:lnTo>
                    <a:pt x="231" y="769"/>
                  </a:lnTo>
                  <a:lnTo>
                    <a:pt x="231" y="769"/>
                  </a:lnTo>
                  <a:lnTo>
                    <a:pt x="226" y="770"/>
                  </a:lnTo>
                  <a:lnTo>
                    <a:pt x="219" y="770"/>
                  </a:lnTo>
                  <a:lnTo>
                    <a:pt x="208" y="769"/>
                  </a:lnTo>
                  <a:lnTo>
                    <a:pt x="208" y="769"/>
                  </a:lnTo>
                  <a:lnTo>
                    <a:pt x="203" y="759"/>
                  </a:lnTo>
                  <a:lnTo>
                    <a:pt x="203" y="759"/>
                  </a:lnTo>
                  <a:lnTo>
                    <a:pt x="188" y="762"/>
                  </a:lnTo>
                  <a:lnTo>
                    <a:pt x="188" y="762"/>
                  </a:lnTo>
                  <a:lnTo>
                    <a:pt x="188" y="777"/>
                  </a:lnTo>
                  <a:lnTo>
                    <a:pt x="188" y="777"/>
                  </a:lnTo>
                  <a:lnTo>
                    <a:pt x="198" y="780"/>
                  </a:lnTo>
                  <a:lnTo>
                    <a:pt x="202" y="781"/>
                  </a:lnTo>
                  <a:lnTo>
                    <a:pt x="206" y="784"/>
                  </a:lnTo>
                  <a:lnTo>
                    <a:pt x="206" y="784"/>
                  </a:lnTo>
                  <a:lnTo>
                    <a:pt x="209" y="785"/>
                  </a:lnTo>
                  <a:lnTo>
                    <a:pt x="212" y="787"/>
                  </a:lnTo>
                  <a:lnTo>
                    <a:pt x="220" y="788"/>
                  </a:lnTo>
                  <a:lnTo>
                    <a:pt x="228" y="785"/>
                  </a:lnTo>
                  <a:lnTo>
                    <a:pt x="237" y="781"/>
                  </a:lnTo>
                  <a:lnTo>
                    <a:pt x="237" y="781"/>
                  </a:lnTo>
                  <a:lnTo>
                    <a:pt x="242" y="777"/>
                  </a:lnTo>
                  <a:lnTo>
                    <a:pt x="249" y="776"/>
                  </a:lnTo>
                  <a:lnTo>
                    <a:pt x="256" y="776"/>
                  </a:lnTo>
                  <a:lnTo>
                    <a:pt x="263" y="777"/>
                  </a:lnTo>
                  <a:lnTo>
                    <a:pt x="263" y="777"/>
                  </a:lnTo>
                  <a:lnTo>
                    <a:pt x="267" y="779"/>
                  </a:lnTo>
                  <a:lnTo>
                    <a:pt x="267" y="779"/>
                  </a:lnTo>
                  <a:lnTo>
                    <a:pt x="267" y="767"/>
                  </a:lnTo>
                  <a:lnTo>
                    <a:pt x="267" y="767"/>
                  </a:lnTo>
                  <a:lnTo>
                    <a:pt x="237" y="748"/>
                  </a:lnTo>
                  <a:lnTo>
                    <a:pt x="237" y="748"/>
                  </a:lnTo>
                  <a:lnTo>
                    <a:pt x="230" y="744"/>
                  </a:lnTo>
                  <a:lnTo>
                    <a:pt x="221" y="741"/>
                  </a:lnTo>
                  <a:lnTo>
                    <a:pt x="212" y="740"/>
                  </a:lnTo>
                  <a:lnTo>
                    <a:pt x="203" y="740"/>
                  </a:lnTo>
                  <a:lnTo>
                    <a:pt x="203" y="740"/>
                  </a:lnTo>
                  <a:lnTo>
                    <a:pt x="191" y="738"/>
                  </a:lnTo>
                  <a:lnTo>
                    <a:pt x="191" y="738"/>
                  </a:lnTo>
                  <a:lnTo>
                    <a:pt x="185" y="725"/>
                  </a:lnTo>
                  <a:lnTo>
                    <a:pt x="185" y="725"/>
                  </a:lnTo>
                  <a:lnTo>
                    <a:pt x="201" y="719"/>
                  </a:lnTo>
                  <a:lnTo>
                    <a:pt x="201" y="719"/>
                  </a:lnTo>
                  <a:lnTo>
                    <a:pt x="184" y="713"/>
                  </a:lnTo>
                  <a:lnTo>
                    <a:pt x="167" y="709"/>
                  </a:lnTo>
                  <a:lnTo>
                    <a:pt x="167" y="709"/>
                  </a:lnTo>
                  <a:lnTo>
                    <a:pt x="159" y="708"/>
                  </a:lnTo>
                  <a:lnTo>
                    <a:pt x="154" y="705"/>
                  </a:lnTo>
                  <a:lnTo>
                    <a:pt x="154" y="704"/>
                  </a:lnTo>
                  <a:lnTo>
                    <a:pt x="152" y="701"/>
                  </a:lnTo>
                  <a:lnTo>
                    <a:pt x="154" y="693"/>
                  </a:lnTo>
                  <a:lnTo>
                    <a:pt x="154" y="693"/>
                  </a:lnTo>
                  <a:lnTo>
                    <a:pt x="141" y="689"/>
                  </a:lnTo>
                  <a:lnTo>
                    <a:pt x="141" y="689"/>
                  </a:lnTo>
                  <a:lnTo>
                    <a:pt x="136" y="684"/>
                  </a:lnTo>
                  <a:lnTo>
                    <a:pt x="134" y="680"/>
                  </a:lnTo>
                  <a:lnTo>
                    <a:pt x="134" y="675"/>
                  </a:lnTo>
                  <a:lnTo>
                    <a:pt x="136" y="671"/>
                  </a:lnTo>
                  <a:lnTo>
                    <a:pt x="136" y="671"/>
                  </a:lnTo>
                  <a:lnTo>
                    <a:pt x="138" y="666"/>
                  </a:lnTo>
                  <a:lnTo>
                    <a:pt x="140" y="662"/>
                  </a:lnTo>
                  <a:lnTo>
                    <a:pt x="140" y="662"/>
                  </a:lnTo>
                  <a:lnTo>
                    <a:pt x="140" y="635"/>
                  </a:lnTo>
                  <a:lnTo>
                    <a:pt x="140" y="635"/>
                  </a:lnTo>
                  <a:lnTo>
                    <a:pt x="134" y="635"/>
                  </a:lnTo>
                  <a:lnTo>
                    <a:pt x="129" y="630"/>
                  </a:lnTo>
                  <a:lnTo>
                    <a:pt x="126" y="626"/>
                  </a:lnTo>
                  <a:lnTo>
                    <a:pt x="123" y="621"/>
                  </a:lnTo>
                  <a:lnTo>
                    <a:pt x="123" y="621"/>
                  </a:lnTo>
                  <a:lnTo>
                    <a:pt x="122" y="610"/>
                  </a:lnTo>
                  <a:lnTo>
                    <a:pt x="122" y="604"/>
                  </a:lnTo>
                  <a:lnTo>
                    <a:pt x="125" y="599"/>
                  </a:lnTo>
                  <a:lnTo>
                    <a:pt x="125" y="599"/>
                  </a:lnTo>
                  <a:lnTo>
                    <a:pt x="127" y="594"/>
                  </a:lnTo>
                  <a:lnTo>
                    <a:pt x="126" y="590"/>
                  </a:lnTo>
                  <a:lnTo>
                    <a:pt x="122" y="583"/>
                  </a:lnTo>
                  <a:lnTo>
                    <a:pt x="122" y="583"/>
                  </a:lnTo>
                  <a:lnTo>
                    <a:pt x="127" y="578"/>
                  </a:lnTo>
                  <a:lnTo>
                    <a:pt x="130" y="575"/>
                  </a:lnTo>
                  <a:lnTo>
                    <a:pt x="129" y="571"/>
                  </a:lnTo>
                  <a:lnTo>
                    <a:pt x="123" y="565"/>
                  </a:lnTo>
                  <a:lnTo>
                    <a:pt x="123" y="565"/>
                  </a:lnTo>
                  <a:lnTo>
                    <a:pt x="120" y="561"/>
                  </a:lnTo>
                  <a:lnTo>
                    <a:pt x="120" y="557"/>
                  </a:lnTo>
                  <a:lnTo>
                    <a:pt x="122" y="549"/>
                  </a:lnTo>
                  <a:lnTo>
                    <a:pt x="122" y="549"/>
                  </a:lnTo>
                  <a:lnTo>
                    <a:pt x="125" y="543"/>
                  </a:lnTo>
                  <a:lnTo>
                    <a:pt x="127" y="538"/>
                  </a:lnTo>
                  <a:lnTo>
                    <a:pt x="127" y="538"/>
                  </a:lnTo>
                  <a:lnTo>
                    <a:pt x="118" y="528"/>
                  </a:lnTo>
                  <a:lnTo>
                    <a:pt x="118" y="528"/>
                  </a:lnTo>
                  <a:lnTo>
                    <a:pt x="130" y="527"/>
                  </a:lnTo>
                  <a:lnTo>
                    <a:pt x="136" y="527"/>
                  </a:lnTo>
                  <a:lnTo>
                    <a:pt x="141" y="524"/>
                  </a:lnTo>
                  <a:lnTo>
                    <a:pt x="141" y="524"/>
                  </a:lnTo>
                  <a:lnTo>
                    <a:pt x="143" y="522"/>
                  </a:lnTo>
                  <a:lnTo>
                    <a:pt x="144" y="520"/>
                  </a:lnTo>
                  <a:lnTo>
                    <a:pt x="147" y="510"/>
                  </a:lnTo>
                  <a:lnTo>
                    <a:pt x="147" y="510"/>
                  </a:lnTo>
                  <a:lnTo>
                    <a:pt x="134" y="513"/>
                  </a:lnTo>
                  <a:lnTo>
                    <a:pt x="134" y="513"/>
                  </a:lnTo>
                  <a:lnTo>
                    <a:pt x="126" y="514"/>
                  </a:lnTo>
                  <a:lnTo>
                    <a:pt x="122" y="513"/>
                  </a:lnTo>
                  <a:lnTo>
                    <a:pt x="118" y="510"/>
                  </a:lnTo>
                  <a:lnTo>
                    <a:pt x="118" y="510"/>
                  </a:lnTo>
                  <a:lnTo>
                    <a:pt x="115" y="509"/>
                  </a:lnTo>
                  <a:lnTo>
                    <a:pt x="111" y="507"/>
                  </a:lnTo>
                  <a:lnTo>
                    <a:pt x="100" y="504"/>
                  </a:lnTo>
                  <a:lnTo>
                    <a:pt x="100" y="504"/>
                  </a:lnTo>
                  <a:lnTo>
                    <a:pt x="86" y="471"/>
                  </a:lnTo>
                  <a:lnTo>
                    <a:pt x="86" y="471"/>
                  </a:lnTo>
                  <a:lnTo>
                    <a:pt x="73" y="461"/>
                  </a:lnTo>
                  <a:lnTo>
                    <a:pt x="73" y="461"/>
                  </a:lnTo>
                  <a:lnTo>
                    <a:pt x="80" y="459"/>
                  </a:lnTo>
                  <a:lnTo>
                    <a:pt x="84" y="457"/>
                  </a:lnTo>
                  <a:lnTo>
                    <a:pt x="89" y="460"/>
                  </a:lnTo>
                  <a:lnTo>
                    <a:pt x="94" y="464"/>
                  </a:lnTo>
                  <a:lnTo>
                    <a:pt x="94" y="464"/>
                  </a:lnTo>
                  <a:lnTo>
                    <a:pt x="105" y="457"/>
                  </a:lnTo>
                  <a:lnTo>
                    <a:pt x="105" y="457"/>
                  </a:lnTo>
                  <a:lnTo>
                    <a:pt x="104" y="466"/>
                  </a:lnTo>
                  <a:lnTo>
                    <a:pt x="102" y="474"/>
                  </a:lnTo>
                  <a:lnTo>
                    <a:pt x="101" y="482"/>
                  </a:lnTo>
                  <a:lnTo>
                    <a:pt x="102" y="491"/>
                  </a:lnTo>
                  <a:lnTo>
                    <a:pt x="102" y="491"/>
                  </a:lnTo>
                  <a:lnTo>
                    <a:pt x="115" y="474"/>
                  </a:lnTo>
                  <a:lnTo>
                    <a:pt x="115" y="474"/>
                  </a:lnTo>
                  <a:lnTo>
                    <a:pt x="125" y="474"/>
                  </a:lnTo>
                  <a:lnTo>
                    <a:pt x="130" y="473"/>
                  </a:lnTo>
                  <a:lnTo>
                    <a:pt x="134" y="468"/>
                  </a:lnTo>
                  <a:lnTo>
                    <a:pt x="134" y="468"/>
                  </a:lnTo>
                  <a:lnTo>
                    <a:pt x="119" y="468"/>
                  </a:lnTo>
                  <a:lnTo>
                    <a:pt x="119" y="468"/>
                  </a:lnTo>
                  <a:lnTo>
                    <a:pt x="113" y="453"/>
                  </a:lnTo>
                  <a:lnTo>
                    <a:pt x="113" y="453"/>
                  </a:lnTo>
                  <a:lnTo>
                    <a:pt x="120" y="452"/>
                  </a:lnTo>
                  <a:lnTo>
                    <a:pt x="127" y="452"/>
                  </a:lnTo>
                  <a:lnTo>
                    <a:pt x="134" y="452"/>
                  </a:lnTo>
                  <a:lnTo>
                    <a:pt x="140" y="455"/>
                  </a:lnTo>
                  <a:lnTo>
                    <a:pt x="140" y="455"/>
                  </a:lnTo>
                  <a:lnTo>
                    <a:pt x="147" y="457"/>
                  </a:lnTo>
                  <a:lnTo>
                    <a:pt x="147" y="457"/>
                  </a:lnTo>
                  <a:lnTo>
                    <a:pt x="149" y="457"/>
                  </a:lnTo>
                  <a:lnTo>
                    <a:pt x="151" y="456"/>
                  </a:lnTo>
                  <a:lnTo>
                    <a:pt x="151" y="456"/>
                  </a:lnTo>
                  <a:lnTo>
                    <a:pt x="151" y="453"/>
                  </a:lnTo>
                  <a:lnTo>
                    <a:pt x="151" y="452"/>
                  </a:lnTo>
                  <a:lnTo>
                    <a:pt x="151" y="452"/>
                  </a:lnTo>
                  <a:lnTo>
                    <a:pt x="144" y="448"/>
                  </a:lnTo>
                  <a:lnTo>
                    <a:pt x="141" y="443"/>
                  </a:lnTo>
                  <a:lnTo>
                    <a:pt x="143" y="439"/>
                  </a:lnTo>
                  <a:lnTo>
                    <a:pt x="145" y="434"/>
                  </a:lnTo>
                  <a:lnTo>
                    <a:pt x="145" y="434"/>
                  </a:lnTo>
                  <a:lnTo>
                    <a:pt x="145" y="432"/>
                  </a:lnTo>
                  <a:lnTo>
                    <a:pt x="144" y="430"/>
                  </a:lnTo>
                  <a:lnTo>
                    <a:pt x="141" y="425"/>
                  </a:lnTo>
                  <a:lnTo>
                    <a:pt x="141" y="425"/>
                  </a:lnTo>
                  <a:lnTo>
                    <a:pt x="134" y="428"/>
                  </a:lnTo>
                  <a:lnTo>
                    <a:pt x="130" y="432"/>
                  </a:lnTo>
                  <a:lnTo>
                    <a:pt x="130" y="438"/>
                  </a:lnTo>
                  <a:lnTo>
                    <a:pt x="131" y="443"/>
                  </a:lnTo>
                  <a:lnTo>
                    <a:pt x="131" y="443"/>
                  </a:lnTo>
                  <a:lnTo>
                    <a:pt x="123" y="445"/>
                  </a:lnTo>
                  <a:lnTo>
                    <a:pt x="115" y="446"/>
                  </a:lnTo>
                  <a:lnTo>
                    <a:pt x="108" y="448"/>
                  </a:lnTo>
                  <a:lnTo>
                    <a:pt x="101" y="446"/>
                  </a:lnTo>
                  <a:lnTo>
                    <a:pt x="101" y="446"/>
                  </a:lnTo>
                  <a:lnTo>
                    <a:pt x="98" y="446"/>
                  </a:lnTo>
                  <a:lnTo>
                    <a:pt x="97" y="448"/>
                  </a:lnTo>
                  <a:lnTo>
                    <a:pt x="90" y="453"/>
                  </a:lnTo>
                  <a:lnTo>
                    <a:pt x="90" y="453"/>
                  </a:lnTo>
                  <a:lnTo>
                    <a:pt x="76" y="448"/>
                  </a:lnTo>
                  <a:lnTo>
                    <a:pt x="76" y="448"/>
                  </a:lnTo>
                  <a:lnTo>
                    <a:pt x="79" y="445"/>
                  </a:lnTo>
                  <a:lnTo>
                    <a:pt x="80" y="443"/>
                  </a:lnTo>
                  <a:lnTo>
                    <a:pt x="82" y="442"/>
                  </a:lnTo>
                  <a:lnTo>
                    <a:pt x="84" y="443"/>
                  </a:lnTo>
                  <a:lnTo>
                    <a:pt x="89" y="445"/>
                  </a:lnTo>
                  <a:lnTo>
                    <a:pt x="93" y="445"/>
                  </a:lnTo>
                  <a:lnTo>
                    <a:pt x="93" y="445"/>
                  </a:lnTo>
                  <a:lnTo>
                    <a:pt x="93" y="441"/>
                  </a:lnTo>
                  <a:lnTo>
                    <a:pt x="91" y="438"/>
                  </a:lnTo>
                  <a:lnTo>
                    <a:pt x="87" y="432"/>
                  </a:lnTo>
                  <a:lnTo>
                    <a:pt x="83" y="428"/>
                  </a:lnTo>
                  <a:lnTo>
                    <a:pt x="80" y="425"/>
                  </a:lnTo>
                  <a:lnTo>
                    <a:pt x="80" y="423"/>
                  </a:lnTo>
                  <a:lnTo>
                    <a:pt x="80" y="423"/>
                  </a:lnTo>
                  <a:lnTo>
                    <a:pt x="65" y="420"/>
                  </a:lnTo>
                  <a:lnTo>
                    <a:pt x="65" y="420"/>
                  </a:lnTo>
                  <a:lnTo>
                    <a:pt x="62" y="412"/>
                  </a:lnTo>
                  <a:lnTo>
                    <a:pt x="62" y="412"/>
                  </a:lnTo>
                  <a:lnTo>
                    <a:pt x="65" y="412"/>
                  </a:lnTo>
                  <a:lnTo>
                    <a:pt x="65" y="412"/>
                  </a:lnTo>
                  <a:lnTo>
                    <a:pt x="75" y="414"/>
                  </a:lnTo>
                  <a:lnTo>
                    <a:pt x="75" y="414"/>
                  </a:lnTo>
                  <a:lnTo>
                    <a:pt x="86" y="419"/>
                  </a:lnTo>
                  <a:lnTo>
                    <a:pt x="86" y="419"/>
                  </a:lnTo>
                  <a:lnTo>
                    <a:pt x="79" y="406"/>
                  </a:lnTo>
                  <a:lnTo>
                    <a:pt x="79" y="406"/>
                  </a:lnTo>
                  <a:lnTo>
                    <a:pt x="90" y="401"/>
                  </a:lnTo>
                  <a:lnTo>
                    <a:pt x="90" y="401"/>
                  </a:lnTo>
                  <a:lnTo>
                    <a:pt x="73" y="395"/>
                  </a:lnTo>
                  <a:lnTo>
                    <a:pt x="66" y="391"/>
                  </a:lnTo>
                  <a:lnTo>
                    <a:pt x="61" y="387"/>
                  </a:lnTo>
                  <a:lnTo>
                    <a:pt x="61" y="387"/>
                  </a:lnTo>
                  <a:lnTo>
                    <a:pt x="68" y="388"/>
                  </a:lnTo>
                  <a:lnTo>
                    <a:pt x="73" y="388"/>
                  </a:lnTo>
                  <a:lnTo>
                    <a:pt x="76" y="388"/>
                  </a:lnTo>
                  <a:lnTo>
                    <a:pt x="77" y="387"/>
                  </a:lnTo>
                  <a:lnTo>
                    <a:pt x="79" y="385"/>
                  </a:lnTo>
                  <a:lnTo>
                    <a:pt x="80" y="381"/>
                  </a:lnTo>
                  <a:lnTo>
                    <a:pt x="80" y="381"/>
                  </a:lnTo>
                  <a:lnTo>
                    <a:pt x="82" y="380"/>
                  </a:lnTo>
                  <a:lnTo>
                    <a:pt x="84" y="378"/>
                  </a:lnTo>
                  <a:lnTo>
                    <a:pt x="84" y="378"/>
                  </a:lnTo>
                  <a:lnTo>
                    <a:pt x="93" y="373"/>
                  </a:lnTo>
                  <a:lnTo>
                    <a:pt x="93" y="373"/>
                  </a:lnTo>
                  <a:lnTo>
                    <a:pt x="98" y="373"/>
                  </a:lnTo>
                  <a:lnTo>
                    <a:pt x="98" y="373"/>
                  </a:lnTo>
                  <a:lnTo>
                    <a:pt x="95" y="359"/>
                  </a:lnTo>
                  <a:lnTo>
                    <a:pt x="95" y="359"/>
                  </a:lnTo>
                  <a:lnTo>
                    <a:pt x="95" y="355"/>
                  </a:lnTo>
                  <a:lnTo>
                    <a:pt x="93" y="352"/>
                  </a:lnTo>
                  <a:lnTo>
                    <a:pt x="90" y="351"/>
                  </a:lnTo>
                  <a:lnTo>
                    <a:pt x="84" y="349"/>
                  </a:lnTo>
                  <a:lnTo>
                    <a:pt x="84" y="349"/>
                  </a:lnTo>
                  <a:lnTo>
                    <a:pt x="79" y="348"/>
                  </a:lnTo>
                  <a:lnTo>
                    <a:pt x="75" y="347"/>
                  </a:lnTo>
                  <a:lnTo>
                    <a:pt x="75" y="347"/>
                  </a:lnTo>
                  <a:lnTo>
                    <a:pt x="71" y="348"/>
                  </a:lnTo>
                  <a:lnTo>
                    <a:pt x="66" y="349"/>
                  </a:lnTo>
                  <a:lnTo>
                    <a:pt x="66" y="349"/>
                  </a:lnTo>
                  <a:lnTo>
                    <a:pt x="65" y="352"/>
                  </a:lnTo>
                  <a:lnTo>
                    <a:pt x="65" y="352"/>
                  </a:lnTo>
                  <a:lnTo>
                    <a:pt x="89" y="362"/>
                  </a:lnTo>
                  <a:lnTo>
                    <a:pt x="89" y="362"/>
                  </a:lnTo>
                  <a:lnTo>
                    <a:pt x="89" y="363"/>
                  </a:lnTo>
                  <a:lnTo>
                    <a:pt x="87" y="365"/>
                  </a:lnTo>
                  <a:lnTo>
                    <a:pt x="82" y="366"/>
                  </a:lnTo>
                  <a:lnTo>
                    <a:pt x="82" y="366"/>
                  </a:lnTo>
                  <a:lnTo>
                    <a:pt x="59" y="373"/>
                  </a:lnTo>
                  <a:lnTo>
                    <a:pt x="59" y="373"/>
                  </a:lnTo>
                  <a:lnTo>
                    <a:pt x="53" y="374"/>
                  </a:lnTo>
                  <a:lnTo>
                    <a:pt x="48" y="373"/>
                  </a:lnTo>
                  <a:lnTo>
                    <a:pt x="46" y="369"/>
                  </a:lnTo>
                  <a:lnTo>
                    <a:pt x="41" y="362"/>
                  </a:lnTo>
                  <a:lnTo>
                    <a:pt x="41" y="362"/>
                  </a:lnTo>
                  <a:lnTo>
                    <a:pt x="48" y="362"/>
                  </a:lnTo>
                  <a:lnTo>
                    <a:pt x="50" y="360"/>
                  </a:lnTo>
                  <a:lnTo>
                    <a:pt x="51" y="358"/>
                  </a:lnTo>
                  <a:lnTo>
                    <a:pt x="51" y="358"/>
                  </a:lnTo>
                  <a:lnTo>
                    <a:pt x="47" y="356"/>
                  </a:lnTo>
                  <a:lnTo>
                    <a:pt x="44" y="356"/>
                  </a:lnTo>
                  <a:lnTo>
                    <a:pt x="43" y="358"/>
                  </a:lnTo>
                  <a:lnTo>
                    <a:pt x="43" y="362"/>
                  </a:lnTo>
                  <a:lnTo>
                    <a:pt x="43" y="362"/>
                  </a:lnTo>
                  <a:lnTo>
                    <a:pt x="40" y="356"/>
                  </a:lnTo>
                  <a:lnTo>
                    <a:pt x="40" y="351"/>
                  </a:lnTo>
                  <a:lnTo>
                    <a:pt x="43" y="348"/>
                  </a:lnTo>
                  <a:lnTo>
                    <a:pt x="47" y="345"/>
                  </a:lnTo>
                  <a:lnTo>
                    <a:pt x="47" y="345"/>
                  </a:lnTo>
                  <a:lnTo>
                    <a:pt x="57" y="344"/>
                  </a:lnTo>
                  <a:lnTo>
                    <a:pt x="65" y="344"/>
                  </a:lnTo>
                  <a:lnTo>
                    <a:pt x="65" y="344"/>
                  </a:lnTo>
                  <a:lnTo>
                    <a:pt x="66" y="342"/>
                  </a:lnTo>
                  <a:lnTo>
                    <a:pt x="66" y="340"/>
                  </a:lnTo>
                  <a:lnTo>
                    <a:pt x="65" y="337"/>
                  </a:lnTo>
                  <a:lnTo>
                    <a:pt x="62" y="335"/>
                  </a:lnTo>
                  <a:lnTo>
                    <a:pt x="61" y="333"/>
                  </a:lnTo>
                  <a:lnTo>
                    <a:pt x="61" y="331"/>
                  </a:lnTo>
                  <a:lnTo>
                    <a:pt x="61" y="331"/>
                  </a:lnTo>
                  <a:lnTo>
                    <a:pt x="79" y="330"/>
                  </a:lnTo>
                  <a:lnTo>
                    <a:pt x="79" y="330"/>
                  </a:lnTo>
                  <a:lnTo>
                    <a:pt x="80" y="334"/>
                  </a:lnTo>
                  <a:lnTo>
                    <a:pt x="83" y="337"/>
                  </a:lnTo>
                  <a:lnTo>
                    <a:pt x="86" y="338"/>
                  </a:lnTo>
                  <a:lnTo>
                    <a:pt x="90" y="338"/>
                  </a:lnTo>
                  <a:lnTo>
                    <a:pt x="98" y="337"/>
                  </a:lnTo>
                  <a:lnTo>
                    <a:pt x="104" y="337"/>
                  </a:lnTo>
                  <a:lnTo>
                    <a:pt x="108" y="338"/>
                  </a:lnTo>
                  <a:lnTo>
                    <a:pt x="108" y="338"/>
                  </a:lnTo>
                  <a:lnTo>
                    <a:pt x="102" y="309"/>
                  </a:lnTo>
                  <a:lnTo>
                    <a:pt x="102" y="309"/>
                  </a:lnTo>
                  <a:lnTo>
                    <a:pt x="113" y="302"/>
                  </a:lnTo>
                  <a:lnTo>
                    <a:pt x="113" y="302"/>
                  </a:lnTo>
                  <a:lnTo>
                    <a:pt x="109" y="297"/>
                  </a:lnTo>
                  <a:lnTo>
                    <a:pt x="105" y="291"/>
                  </a:lnTo>
                  <a:lnTo>
                    <a:pt x="104" y="284"/>
                  </a:lnTo>
                  <a:lnTo>
                    <a:pt x="105" y="277"/>
                  </a:lnTo>
                  <a:lnTo>
                    <a:pt x="105" y="277"/>
                  </a:lnTo>
                  <a:lnTo>
                    <a:pt x="95" y="281"/>
                  </a:lnTo>
                  <a:lnTo>
                    <a:pt x="95" y="281"/>
                  </a:lnTo>
                  <a:lnTo>
                    <a:pt x="89" y="279"/>
                  </a:lnTo>
                  <a:lnTo>
                    <a:pt x="89" y="279"/>
                  </a:lnTo>
                  <a:lnTo>
                    <a:pt x="94" y="276"/>
                  </a:lnTo>
                  <a:lnTo>
                    <a:pt x="98" y="273"/>
                  </a:lnTo>
                  <a:lnTo>
                    <a:pt x="98" y="273"/>
                  </a:lnTo>
                  <a:lnTo>
                    <a:pt x="97" y="272"/>
                  </a:lnTo>
                  <a:lnTo>
                    <a:pt x="95" y="269"/>
                  </a:lnTo>
                  <a:lnTo>
                    <a:pt x="91" y="265"/>
                  </a:lnTo>
                  <a:lnTo>
                    <a:pt x="91" y="265"/>
                  </a:lnTo>
                  <a:lnTo>
                    <a:pt x="101" y="261"/>
                  </a:lnTo>
                  <a:lnTo>
                    <a:pt x="101" y="261"/>
                  </a:lnTo>
                  <a:lnTo>
                    <a:pt x="100" y="257"/>
                  </a:lnTo>
                  <a:lnTo>
                    <a:pt x="97" y="255"/>
                  </a:lnTo>
                  <a:lnTo>
                    <a:pt x="94" y="255"/>
                  </a:lnTo>
                  <a:lnTo>
                    <a:pt x="90" y="255"/>
                  </a:lnTo>
                  <a:lnTo>
                    <a:pt x="90" y="255"/>
                  </a:lnTo>
                  <a:lnTo>
                    <a:pt x="90" y="251"/>
                  </a:lnTo>
                  <a:lnTo>
                    <a:pt x="91" y="245"/>
                  </a:lnTo>
                  <a:lnTo>
                    <a:pt x="91" y="245"/>
                  </a:lnTo>
                  <a:lnTo>
                    <a:pt x="93" y="240"/>
                  </a:lnTo>
                  <a:lnTo>
                    <a:pt x="91" y="237"/>
                  </a:lnTo>
                  <a:lnTo>
                    <a:pt x="89" y="234"/>
                  </a:lnTo>
                  <a:lnTo>
                    <a:pt x="89" y="234"/>
                  </a:lnTo>
                  <a:lnTo>
                    <a:pt x="84" y="233"/>
                  </a:lnTo>
                  <a:lnTo>
                    <a:pt x="80" y="233"/>
                  </a:lnTo>
                  <a:lnTo>
                    <a:pt x="76" y="233"/>
                  </a:lnTo>
                  <a:lnTo>
                    <a:pt x="72" y="236"/>
                  </a:lnTo>
                  <a:lnTo>
                    <a:pt x="72" y="236"/>
                  </a:lnTo>
                  <a:lnTo>
                    <a:pt x="68" y="239"/>
                  </a:lnTo>
                  <a:lnTo>
                    <a:pt x="68" y="239"/>
                  </a:lnTo>
                  <a:lnTo>
                    <a:pt x="68" y="225"/>
                  </a:lnTo>
                  <a:lnTo>
                    <a:pt x="68" y="225"/>
                  </a:lnTo>
                  <a:lnTo>
                    <a:pt x="75" y="229"/>
                  </a:lnTo>
                  <a:lnTo>
                    <a:pt x="77" y="230"/>
                  </a:lnTo>
                  <a:lnTo>
                    <a:pt x="82" y="229"/>
                  </a:lnTo>
                  <a:lnTo>
                    <a:pt x="86" y="225"/>
                  </a:lnTo>
                  <a:lnTo>
                    <a:pt x="86" y="225"/>
                  </a:lnTo>
                  <a:lnTo>
                    <a:pt x="95" y="216"/>
                  </a:lnTo>
                  <a:lnTo>
                    <a:pt x="95" y="216"/>
                  </a:lnTo>
                  <a:lnTo>
                    <a:pt x="79" y="218"/>
                  </a:lnTo>
                  <a:lnTo>
                    <a:pt x="79" y="218"/>
                  </a:lnTo>
                  <a:lnTo>
                    <a:pt x="80" y="214"/>
                  </a:lnTo>
                  <a:lnTo>
                    <a:pt x="82" y="209"/>
                  </a:lnTo>
                  <a:lnTo>
                    <a:pt x="80" y="203"/>
                  </a:lnTo>
                  <a:lnTo>
                    <a:pt x="76" y="196"/>
                  </a:lnTo>
                  <a:lnTo>
                    <a:pt x="72" y="187"/>
                  </a:lnTo>
                  <a:lnTo>
                    <a:pt x="72" y="187"/>
                  </a:lnTo>
                  <a:lnTo>
                    <a:pt x="72" y="185"/>
                  </a:lnTo>
                  <a:lnTo>
                    <a:pt x="72" y="180"/>
                  </a:lnTo>
                  <a:lnTo>
                    <a:pt x="72" y="180"/>
                  </a:lnTo>
                  <a:lnTo>
                    <a:pt x="95" y="180"/>
                  </a:lnTo>
                  <a:lnTo>
                    <a:pt x="95" y="180"/>
                  </a:lnTo>
                  <a:lnTo>
                    <a:pt x="95" y="176"/>
                  </a:lnTo>
                  <a:lnTo>
                    <a:pt x="94" y="173"/>
                  </a:lnTo>
                  <a:lnTo>
                    <a:pt x="90" y="169"/>
                  </a:lnTo>
                  <a:lnTo>
                    <a:pt x="84" y="167"/>
                  </a:lnTo>
                  <a:lnTo>
                    <a:pt x="80" y="164"/>
                  </a:lnTo>
                  <a:lnTo>
                    <a:pt x="80" y="164"/>
                  </a:lnTo>
                  <a:lnTo>
                    <a:pt x="72" y="157"/>
                  </a:lnTo>
                  <a:lnTo>
                    <a:pt x="64" y="149"/>
                  </a:lnTo>
                  <a:lnTo>
                    <a:pt x="64" y="149"/>
                  </a:lnTo>
                  <a:lnTo>
                    <a:pt x="61" y="151"/>
                  </a:lnTo>
                  <a:lnTo>
                    <a:pt x="61" y="154"/>
                  </a:lnTo>
                  <a:lnTo>
                    <a:pt x="61" y="160"/>
                  </a:lnTo>
                  <a:lnTo>
                    <a:pt x="62" y="167"/>
                  </a:lnTo>
                  <a:lnTo>
                    <a:pt x="61" y="169"/>
                  </a:lnTo>
                  <a:lnTo>
                    <a:pt x="58" y="172"/>
                  </a:lnTo>
                  <a:lnTo>
                    <a:pt x="58" y="172"/>
                  </a:lnTo>
                  <a:lnTo>
                    <a:pt x="53" y="172"/>
                  </a:lnTo>
                  <a:lnTo>
                    <a:pt x="50" y="172"/>
                  </a:lnTo>
                  <a:lnTo>
                    <a:pt x="48" y="171"/>
                  </a:lnTo>
                  <a:lnTo>
                    <a:pt x="47" y="165"/>
                  </a:lnTo>
                  <a:lnTo>
                    <a:pt x="47" y="165"/>
                  </a:lnTo>
                  <a:lnTo>
                    <a:pt x="46" y="157"/>
                  </a:lnTo>
                  <a:lnTo>
                    <a:pt x="44" y="146"/>
                  </a:lnTo>
                  <a:lnTo>
                    <a:pt x="44" y="146"/>
                  </a:lnTo>
                  <a:lnTo>
                    <a:pt x="39" y="144"/>
                  </a:lnTo>
                  <a:lnTo>
                    <a:pt x="39" y="144"/>
                  </a:lnTo>
                  <a:lnTo>
                    <a:pt x="18" y="111"/>
                  </a:lnTo>
                  <a:lnTo>
                    <a:pt x="18" y="111"/>
                  </a:lnTo>
                  <a:lnTo>
                    <a:pt x="19" y="108"/>
                  </a:lnTo>
                  <a:lnTo>
                    <a:pt x="19" y="108"/>
                  </a:lnTo>
                  <a:lnTo>
                    <a:pt x="19" y="103"/>
                  </a:lnTo>
                  <a:lnTo>
                    <a:pt x="19" y="103"/>
                  </a:lnTo>
                  <a:lnTo>
                    <a:pt x="0" y="100"/>
                  </a:lnTo>
                  <a:lnTo>
                    <a:pt x="0" y="100"/>
                  </a:lnTo>
                  <a:lnTo>
                    <a:pt x="3" y="96"/>
                  </a:lnTo>
                  <a:lnTo>
                    <a:pt x="5" y="93"/>
                  </a:lnTo>
                  <a:lnTo>
                    <a:pt x="8" y="93"/>
                  </a:lnTo>
                  <a:lnTo>
                    <a:pt x="12" y="96"/>
                  </a:lnTo>
                  <a:lnTo>
                    <a:pt x="12" y="96"/>
                  </a:lnTo>
                  <a:lnTo>
                    <a:pt x="17" y="99"/>
                  </a:lnTo>
                  <a:lnTo>
                    <a:pt x="21" y="99"/>
                  </a:lnTo>
                  <a:lnTo>
                    <a:pt x="25" y="99"/>
                  </a:lnTo>
                  <a:lnTo>
                    <a:pt x="30" y="96"/>
                  </a:lnTo>
                  <a:lnTo>
                    <a:pt x="30" y="96"/>
                  </a:lnTo>
                  <a:lnTo>
                    <a:pt x="36" y="93"/>
                  </a:lnTo>
                  <a:lnTo>
                    <a:pt x="41" y="92"/>
                  </a:lnTo>
                  <a:lnTo>
                    <a:pt x="46" y="92"/>
                  </a:lnTo>
                  <a:lnTo>
                    <a:pt x="53" y="95"/>
                  </a:lnTo>
                  <a:lnTo>
                    <a:pt x="53" y="95"/>
                  </a:lnTo>
                  <a:lnTo>
                    <a:pt x="71" y="81"/>
                  </a:lnTo>
                  <a:lnTo>
                    <a:pt x="71" y="81"/>
                  </a:lnTo>
                  <a:lnTo>
                    <a:pt x="83" y="85"/>
                  </a:lnTo>
                  <a:lnTo>
                    <a:pt x="83" y="85"/>
                  </a:lnTo>
                  <a:lnTo>
                    <a:pt x="112" y="77"/>
                  </a:lnTo>
                  <a:lnTo>
                    <a:pt x="112" y="77"/>
                  </a:lnTo>
                  <a:lnTo>
                    <a:pt x="116" y="75"/>
                  </a:lnTo>
                  <a:lnTo>
                    <a:pt x="119" y="75"/>
                  </a:lnTo>
                  <a:lnTo>
                    <a:pt x="122" y="77"/>
                  </a:lnTo>
                  <a:lnTo>
                    <a:pt x="122" y="77"/>
                  </a:lnTo>
                  <a:lnTo>
                    <a:pt x="123" y="77"/>
                  </a:lnTo>
                  <a:lnTo>
                    <a:pt x="126" y="77"/>
                  </a:lnTo>
                  <a:lnTo>
                    <a:pt x="126" y="77"/>
                  </a:lnTo>
                  <a:lnTo>
                    <a:pt x="134" y="72"/>
                  </a:lnTo>
                  <a:lnTo>
                    <a:pt x="143" y="71"/>
                  </a:lnTo>
                  <a:lnTo>
                    <a:pt x="149" y="70"/>
                  </a:lnTo>
                  <a:lnTo>
                    <a:pt x="159" y="71"/>
                  </a:lnTo>
                  <a:lnTo>
                    <a:pt x="159" y="71"/>
                  </a:lnTo>
                  <a:lnTo>
                    <a:pt x="161" y="71"/>
                  </a:lnTo>
                  <a:lnTo>
                    <a:pt x="163" y="70"/>
                  </a:lnTo>
                  <a:lnTo>
                    <a:pt x="163" y="70"/>
                  </a:lnTo>
                  <a:lnTo>
                    <a:pt x="165" y="67"/>
                  </a:lnTo>
                  <a:lnTo>
                    <a:pt x="167" y="65"/>
                  </a:lnTo>
                  <a:lnTo>
                    <a:pt x="173" y="64"/>
                  </a:lnTo>
                  <a:lnTo>
                    <a:pt x="187" y="65"/>
                  </a:lnTo>
                  <a:lnTo>
                    <a:pt x="187" y="65"/>
                  </a:lnTo>
                  <a:lnTo>
                    <a:pt x="221" y="67"/>
                  </a:lnTo>
                  <a:lnTo>
                    <a:pt x="256" y="67"/>
                  </a:lnTo>
                  <a:lnTo>
                    <a:pt x="289" y="64"/>
                  </a:lnTo>
                  <a:lnTo>
                    <a:pt x="307" y="61"/>
                  </a:lnTo>
                  <a:lnTo>
                    <a:pt x="324" y="57"/>
                  </a:lnTo>
                  <a:lnTo>
                    <a:pt x="324" y="57"/>
                  </a:lnTo>
                  <a:lnTo>
                    <a:pt x="332" y="57"/>
                  </a:lnTo>
                  <a:lnTo>
                    <a:pt x="341" y="56"/>
                  </a:lnTo>
                  <a:lnTo>
                    <a:pt x="341" y="56"/>
                  </a:lnTo>
                  <a:lnTo>
                    <a:pt x="345" y="57"/>
                  </a:lnTo>
                  <a:lnTo>
                    <a:pt x="345" y="57"/>
                  </a:lnTo>
                  <a:lnTo>
                    <a:pt x="349" y="54"/>
                  </a:lnTo>
                  <a:lnTo>
                    <a:pt x="352" y="53"/>
                  </a:lnTo>
                  <a:lnTo>
                    <a:pt x="359" y="54"/>
                  </a:lnTo>
                  <a:lnTo>
                    <a:pt x="364" y="56"/>
                  </a:lnTo>
                  <a:lnTo>
                    <a:pt x="371" y="56"/>
                  </a:lnTo>
                  <a:lnTo>
                    <a:pt x="371" y="56"/>
                  </a:lnTo>
                  <a:lnTo>
                    <a:pt x="374" y="56"/>
                  </a:lnTo>
                  <a:lnTo>
                    <a:pt x="374" y="56"/>
                  </a:lnTo>
                  <a:lnTo>
                    <a:pt x="378" y="59"/>
                  </a:lnTo>
                  <a:lnTo>
                    <a:pt x="381" y="60"/>
                  </a:lnTo>
                  <a:lnTo>
                    <a:pt x="383" y="60"/>
                  </a:lnTo>
                  <a:lnTo>
                    <a:pt x="386" y="60"/>
                  </a:lnTo>
                  <a:lnTo>
                    <a:pt x="393" y="57"/>
                  </a:lnTo>
                  <a:lnTo>
                    <a:pt x="399" y="54"/>
                  </a:lnTo>
                  <a:lnTo>
                    <a:pt x="399" y="54"/>
                  </a:lnTo>
                  <a:lnTo>
                    <a:pt x="404" y="53"/>
                  </a:lnTo>
                  <a:lnTo>
                    <a:pt x="408" y="53"/>
                  </a:lnTo>
                  <a:lnTo>
                    <a:pt x="419" y="53"/>
                  </a:lnTo>
                  <a:lnTo>
                    <a:pt x="419" y="53"/>
                  </a:lnTo>
                  <a:lnTo>
                    <a:pt x="424" y="53"/>
                  </a:lnTo>
                  <a:lnTo>
                    <a:pt x="426" y="53"/>
                  </a:lnTo>
                  <a:lnTo>
                    <a:pt x="426" y="53"/>
                  </a:lnTo>
                  <a:lnTo>
                    <a:pt x="436" y="50"/>
                  </a:lnTo>
                  <a:lnTo>
                    <a:pt x="444" y="49"/>
                  </a:lnTo>
                  <a:lnTo>
                    <a:pt x="462" y="52"/>
                  </a:lnTo>
                  <a:lnTo>
                    <a:pt x="462" y="52"/>
                  </a:lnTo>
                  <a:lnTo>
                    <a:pt x="469" y="50"/>
                  </a:lnTo>
                  <a:lnTo>
                    <a:pt x="475" y="50"/>
                  </a:lnTo>
                  <a:lnTo>
                    <a:pt x="475" y="50"/>
                  </a:lnTo>
                  <a:lnTo>
                    <a:pt x="478" y="49"/>
                  </a:lnTo>
                  <a:lnTo>
                    <a:pt x="478" y="49"/>
                  </a:lnTo>
                  <a:lnTo>
                    <a:pt x="482" y="52"/>
                  </a:lnTo>
                  <a:lnTo>
                    <a:pt x="485" y="52"/>
                  </a:lnTo>
                  <a:lnTo>
                    <a:pt x="491" y="52"/>
                  </a:lnTo>
                  <a:lnTo>
                    <a:pt x="498" y="49"/>
                  </a:lnTo>
                  <a:lnTo>
                    <a:pt x="501" y="47"/>
                  </a:lnTo>
                  <a:lnTo>
                    <a:pt x="504" y="47"/>
                  </a:lnTo>
                  <a:lnTo>
                    <a:pt x="504" y="47"/>
                  </a:lnTo>
                  <a:lnTo>
                    <a:pt x="507" y="52"/>
                  </a:lnTo>
                  <a:lnTo>
                    <a:pt x="511" y="54"/>
                  </a:lnTo>
                  <a:lnTo>
                    <a:pt x="511" y="54"/>
                  </a:lnTo>
                  <a:lnTo>
                    <a:pt x="512" y="54"/>
                  </a:lnTo>
                  <a:lnTo>
                    <a:pt x="515" y="54"/>
                  </a:lnTo>
                  <a:lnTo>
                    <a:pt x="516" y="50"/>
                  </a:lnTo>
                  <a:lnTo>
                    <a:pt x="516" y="50"/>
                  </a:lnTo>
                  <a:lnTo>
                    <a:pt x="519" y="47"/>
                  </a:lnTo>
                  <a:lnTo>
                    <a:pt x="522" y="45"/>
                  </a:lnTo>
                  <a:lnTo>
                    <a:pt x="525" y="45"/>
                  </a:lnTo>
                  <a:lnTo>
                    <a:pt x="530" y="45"/>
                  </a:lnTo>
                  <a:lnTo>
                    <a:pt x="530" y="45"/>
                  </a:lnTo>
                  <a:lnTo>
                    <a:pt x="572" y="45"/>
                  </a:lnTo>
                  <a:lnTo>
                    <a:pt x="572" y="45"/>
                  </a:lnTo>
                  <a:lnTo>
                    <a:pt x="572" y="32"/>
                  </a:lnTo>
                  <a:lnTo>
                    <a:pt x="572" y="32"/>
                  </a:lnTo>
                  <a:lnTo>
                    <a:pt x="577" y="34"/>
                  </a:lnTo>
                  <a:lnTo>
                    <a:pt x="583" y="35"/>
                  </a:lnTo>
                  <a:lnTo>
                    <a:pt x="583" y="35"/>
                  </a:lnTo>
                  <a:lnTo>
                    <a:pt x="584" y="38"/>
                  </a:lnTo>
                  <a:lnTo>
                    <a:pt x="586" y="39"/>
                  </a:lnTo>
                  <a:lnTo>
                    <a:pt x="586" y="43"/>
                  </a:lnTo>
                  <a:lnTo>
                    <a:pt x="584" y="46"/>
                  </a:lnTo>
                  <a:lnTo>
                    <a:pt x="583" y="50"/>
                  </a:lnTo>
                  <a:lnTo>
                    <a:pt x="583" y="50"/>
                  </a:lnTo>
                  <a:lnTo>
                    <a:pt x="588" y="52"/>
                  </a:lnTo>
                  <a:lnTo>
                    <a:pt x="588" y="52"/>
                  </a:lnTo>
                  <a:lnTo>
                    <a:pt x="593" y="46"/>
                  </a:lnTo>
                  <a:lnTo>
                    <a:pt x="598" y="42"/>
                  </a:lnTo>
                  <a:lnTo>
                    <a:pt x="605" y="41"/>
                  </a:lnTo>
                  <a:lnTo>
                    <a:pt x="613" y="41"/>
                  </a:lnTo>
                  <a:lnTo>
                    <a:pt x="613" y="41"/>
                  </a:lnTo>
                  <a:lnTo>
                    <a:pt x="623" y="38"/>
                  </a:lnTo>
                  <a:lnTo>
                    <a:pt x="623" y="38"/>
                  </a:lnTo>
                  <a:lnTo>
                    <a:pt x="624" y="52"/>
                  </a:lnTo>
                  <a:lnTo>
                    <a:pt x="624" y="52"/>
                  </a:lnTo>
                  <a:lnTo>
                    <a:pt x="633" y="50"/>
                  </a:lnTo>
                  <a:lnTo>
                    <a:pt x="637" y="47"/>
                  </a:lnTo>
                  <a:lnTo>
                    <a:pt x="640" y="43"/>
                  </a:lnTo>
                  <a:lnTo>
                    <a:pt x="641" y="36"/>
                  </a:lnTo>
                  <a:lnTo>
                    <a:pt x="641" y="36"/>
                  </a:lnTo>
                  <a:lnTo>
                    <a:pt x="648" y="39"/>
                  </a:lnTo>
                  <a:lnTo>
                    <a:pt x="653" y="42"/>
                  </a:lnTo>
                  <a:lnTo>
                    <a:pt x="653" y="42"/>
                  </a:lnTo>
                  <a:lnTo>
                    <a:pt x="659" y="45"/>
                  </a:lnTo>
                  <a:lnTo>
                    <a:pt x="662" y="45"/>
                  </a:lnTo>
                  <a:lnTo>
                    <a:pt x="665" y="43"/>
                  </a:lnTo>
                  <a:lnTo>
                    <a:pt x="665" y="43"/>
                  </a:lnTo>
                  <a:lnTo>
                    <a:pt x="671" y="39"/>
                  </a:lnTo>
                  <a:lnTo>
                    <a:pt x="676" y="38"/>
                  </a:lnTo>
                  <a:lnTo>
                    <a:pt x="678" y="39"/>
                  </a:lnTo>
                  <a:lnTo>
                    <a:pt x="684" y="45"/>
                  </a:lnTo>
                  <a:lnTo>
                    <a:pt x="684" y="45"/>
                  </a:lnTo>
                  <a:lnTo>
                    <a:pt x="725" y="35"/>
                  </a:lnTo>
                  <a:lnTo>
                    <a:pt x="725" y="35"/>
                  </a:lnTo>
                  <a:lnTo>
                    <a:pt x="730" y="35"/>
                  </a:lnTo>
                  <a:lnTo>
                    <a:pt x="730" y="35"/>
                  </a:lnTo>
                  <a:lnTo>
                    <a:pt x="735" y="38"/>
                  </a:lnTo>
                  <a:lnTo>
                    <a:pt x="739" y="39"/>
                  </a:lnTo>
                  <a:lnTo>
                    <a:pt x="749" y="39"/>
                  </a:lnTo>
                  <a:lnTo>
                    <a:pt x="757" y="36"/>
                  </a:lnTo>
                  <a:lnTo>
                    <a:pt x="766" y="34"/>
                  </a:lnTo>
                  <a:lnTo>
                    <a:pt x="766" y="34"/>
                  </a:lnTo>
                  <a:lnTo>
                    <a:pt x="791" y="23"/>
                  </a:lnTo>
                  <a:lnTo>
                    <a:pt x="791" y="23"/>
                  </a:lnTo>
                  <a:lnTo>
                    <a:pt x="795" y="31"/>
                  </a:lnTo>
                  <a:lnTo>
                    <a:pt x="795" y="31"/>
                  </a:lnTo>
                  <a:lnTo>
                    <a:pt x="813" y="31"/>
                  </a:lnTo>
                  <a:lnTo>
                    <a:pt x="832" y="31"/>
                  </a:lnTo>
                  <a:lnTo>
                    <a:pt x="832" y="31"/>
                  </a:lnTo>
                  <a:lnTo>
                    <a:pt x="836" y="31"/>
                  </a:lnTo>
                  <a:lnTo>
                    <a:pt x="839" y="31"/>
                  </a:lnTo>
                  <a:lnTo>
                    <a:pt x="842" y="34"/>
                  </a:lnTo>
                  <a:lnTo>
                    <a:pt x="845" y="36"/>
                  </a:lnTo>
                  <a:lnTo>
                    <a:pt x="845" y="36"/>
                  </a:lnTo>
                  <a:lnTo>
                    <a:pt x="850" y="32"/>
                  </a:lnTo>
                  <a:lnTo>
                    <a:pt x="856" y="29"/>
                  </a:lnTo>
                  <a:lnTo>
                    <a:pt x="863" y="28"/>
                  </a:lnTo>
                  <a:lnTo>
                    <a:pt x="869" y="29"/>
                  </a:lnTo>
                  <a:lnTo>
                    <a:pt x="869" y="29"/>
                  </a:lnTo>
                  <a:lnTo>
                    <a:pt x="874" y="29"/>
                  </a:lnTo>
                  <a:lnTo>
                    <a:pt x="878" y="29"/>
                  </a:lnTo>
                  <a:lnTo>
                    <a:pt x="885" y="27"/>
                  </a:lnTo>
                  <a:lnTo>
                    <a:pt x="892" y="23"/>
                  </a:lnTo>
                  <a:lnTo>
                    <a:pt x="899" y="18"/>
                  </a:lnTo>
                  <a:lnTo>
                    <a:pt x="899" y="18"/>
                  </a:lnTo>
                  <a:lnTo>
                    <a:pt x="907" y="24"/>
                  </a:lnTo>
                  <a:lnTo>
                    <a:pt x="917" y="27"/>
                  </a:lnTo>
                  <a:lnTo>
                    <a:pt x="926" y="28"/>
                  </a:lnTo>
                  <a:lnTo>
                    <a:pt x="937" y="27"/>
                  </a:lnTo>
                  <a:lnTo>
                    <a:pt x="937" y="27"/>
                  </a:lnTo>
                  <a:lnTo>
                    <a:pt x="959" y="24"/>
                  </a:lnTo>
                  <a:lnTo>
                    <a:pt x="982" y="21"/>
                  </a:lnTo>
                  <a:lnTo>
                    <a:pt x="982" y="21"/>
                  </a:lnTo>
                  <a:lnTo>
                    <a:pt x="1001" y="20"/>
                  </a:lnTo>
                  <a:lnTo>
                    <a:pt x="1001" y="20"/>
                  </a:lnTo>
                  <a:lnTo>
                    <a:pt x="1052" y="18"/>
                  </a:lnTo>
                  <a:lnTo>
                    <a:pt x="1052" y="18"/>
                  </a:lnTo>
                  <a:lnTo>
                    <a:pt x="1055" y="17"/>
                  </a:lnTo>
                  <a:lnTo>
                    <a:pt x="1058" y="18"/>
                  </a:lnTo>
                  <a:lnTo>
                    <a:pt x="1058" y="18"/>
                  </a:lnTo>
                  <a:lnTo>
                    <a:pt x="1063" y="21"/>
                  </a:lnTo>
                  <a:lnTo>
                    <a:pt x="1067" y="23"/>
                  </a:lnTo>
                  <a:lnTo>
                    <a:pt x="1077" y="23"/>
                  </a:lnTo>
                  <a:lnTo>
                    <a:pt x="1098" y="23"/>
                  </a:lnTo>
                  <a:lnTo>
                    <a:pt x="1098" y="23"/>
                  </a:lnTo>
                  <a:lnTo>
                    <a:pt x="1102" y="23"/>
                  </a:lnTo>
                  <a:lnTo>
                    <a:pt x="1102" y="23"/>
                  </a:lnTo>
                  <a:lnTo>
                    <a:pt x="1115" y="39"/>
                  </a:lnTo>
                  <a:lnTo>
                    <a:pt x="1115" y="39"/>
                  </a:lnTo>
                  <a:lnTo>
                    <a:pt x="1123" y="35"/>
                  </a:lnTo>
                  <a:lnTo>
                    <a:pt x="1128" y="29"/>
                  </a:lnTo>
                  <a:lnTo>
                    <a:pt x="1134" y="23"/>
                  </a:lnTo>
                  <a:lnTo>
                    <a:pt x="1139" y="17"/>
                  </a:lnTo>
                  <a:lnTo>
                    <a:pt x="1139" y="17"/>
                  </a:lnTo>
                  <a:lnTo>
                    <a:pt x="1157" y="29"/>
                  </a:lnTo>
                  <a:lnTo>
                    <a:pt x="1157" y="29"/>
                  </a:lnTo>
                  <a:lnTo>
                    <a:pt x="1169" y="27"/>
                  </a:lnTo>
                  <a:lnTo>
                    <a:pt x="1181" y="24"/>
                  </a:lnTo>
                  <a:lnTo>
                    <a:pt x="1193" y="24"/>
                  </a:lnTo>
                  <a:lnTo>
                    <a:pt x="1206" y="24"/>
                  </a:lnTo>
                  <a:lnTo>
                    <a:pt x="1206" y="24"/>
                  </a:lnTo>
                  <a:lnTo>
                    <a:pt x="1218" y="24"/>
                  </a:lnTo>
                  <a:lnTo>
                    <a:pt x="1231" y="24"/>
                  </a:lnTo>
                  <a:lnTo>
                    <a:pt x="1243" y="24"/>
                  </a:lnTo>
                  <a:lnTo>
                    <a:pt x="1249" y="25"/>
                  </a:lnTo>
                  <a:lnTo>
                    <a:pt x="1256" y="29"/>
                  </a:lnTo>
                  <a:lnTo>
                    <a:pt x="1256" y="29"/>
                  </a:lnTo>
                  <a:lnTo>
                    <a:pt x="1257" y="17"/>
                  </a:lnTo>
                  <a:lnTo>
                    <a:pt x="1257" y="17"/>
                  </a:lnTo>
                  <a:lnTo>
                    <a:pt x="1270" y="20"/>
                  </a:lnTo>
                  <a:lnTo>
                    <a:pt x="1277" y="21"/>
                  </a:lnTo>
                  <a:lnTo>
                    <a:pt x="1281" y="24"/>
                  </a:lnTo>
                  <a:lnTo>
                    <a:pt x="1281" y="24"/>
                  </a:lnTo>
                  <a:lnTo>
                    <a:pt x="1288" y="27"/>
                  </a:lnTo>
                  <a:lnTo>
                    <a:pt x="1296" y="28"/>
                  </a:lnTo>
                  <a:lnTo>
                    <a:pt x="1304" y="29"/>
                  </a:lnTo>
                  <a:lnTo>
                    <a:pt x="1311" y="31"/>
                  </a:lnTo>
                  <a:lnTo>
                    <a:pt x="1311" y="31"/>
                  </a:lnTo>
                  <a:lnTo>
                    <a:pt x="1314" y="31"/>
                  </a:lnTo>
                  <a:lnTo>
                    <a:pt x="1318" y="31"/>
                  </a:lnTo>
                  <a:lnTo>
                    <a:pt x="1318" y="31"/>
                  </a:lnTo>
                  <a:lnTo>
                    <a:pt x="1324" y="28"/>
                  </a:lnTo>
                  <a:lnTo>
                    <a:pt x="1329" y="25"/>
                  </a:lnTo>
                  <a:lnTo>
                    <a:pt x="1342" y="24"/>
                  </a:lnTo>
                  <a:lnTo>
                    <a:pt x="1354" y="25"/>
                  </a:lnTo>
                  <a:lnTo>
                    <a:pt x="1367" y="27"/>
                  </a:lnTo>
                  <a:lnTo>
                    <a:pt x="1367" y="27"/>
                  </a:lnTo>
                  <a:lnTo>
                    <a:pt x="1372" y="27"/>
                  </a:lnTo>
                  <a:lnTo>
                    <a:pt x="1376" y="25"/>
                  </a:lnTo>
                  <a:lnTo>
                    <a:pt x="1387" y="24"/>
                  </a:lnTo>
                  <a:lnTo>
                    <a:pt x="1387" y="24"/>
                  </a:lnTo>
                  <a:lnTo>
                    <a:pt x="1411" y="20"/>
                  </a:lnTo>
                  <a:lnTo>
                    <a:pt x="1434" y="18"/>
                  </a:lnTo>
                  <a:lnTo>
                    <a:pt x="1434" y="18"/>
                  </a:lnTo>
                  <a:lnTo>
                    <a:pt x="1440" y="18"/>
                  </a:lnTo>
                  <a:lnTo>
                    <a:pt x="1447" y="16"/>
                  </a:lnTo>
                  <a:lnTo>
                    <a:pt x="1447" y="16"/>
                  </a:lnTo>
                  <a:lnTo>
                    <a:pt x="1448" y="29"/>
                  </a:lnTo>
                  <a:lnTo>
                    <a:pt x="1448" y="29"/>
                  </a:lnTo>
                  <a:lnTo>
                    <a:pt x="1463" y="28"/>
                  </a:lnTo>
                  <a:lnTo>
                    <a:pt x="1463" y="28"/>
                  </a:lnTo>
                  <a:lnTo>
                    <a:pt x="1466" y="20"/>
                  </a:lnTo>
                  <a:lnTo>
                    <a:pt x="1466" y="20"/>
                  </a:lnTo>
                  <a:lnTo>
                    <a:pt x="1486" y="17"/>
                  </a:lnTo>
                  <a:lnTo>
                    <a:pt x="1486" y="17"/>
                  </a:lnTo>
                  <a:lnTo>
                    <a:pt x="1538" y="11"/>
                  </a:lnTo>
                  <a:lnTo>
                    <a:pt x="1538" y="11"/>
                  </a:lnTo>
                  <a:lnTo>
                    <a:pt x="1545" y="10"/>
                  </a:lnTo>
                  <a:lnTo>
                    <a:pt x="1551" y="10"/>
                  </a:lnTo>
                  <a:lnTo>
                    <a:pt x="1556" y="11"/>
                  </a:lnTo>
                  <a:lnTo>
                    <a:pt x="1558" y="14"/>
                  </a:lnTo>
                  <a:lnTo>
                    <a:pt x="1560" y="17"/>
                  </a:lnTo>
                  <a:lnTo>
                    <a:pt x="1560" y="17"/>
                  </a:lnTo>
                  <a:lnTo>
                    <a:pt x="1564" y="17"/>
                  </a:lnTo>
                  <a:lnTo>
                    <a:pt x="1564" y="17"/>
                  </a:lnTo>
                  <a:lnTo>
                    <a:pt x="1571" y="13"/>
                  </a:lnTo>
                  <a:lnTo>
                    <a:pt x="1578" y="10"/>
                  </a:lnTo>
                  <a:lnTo>
                    <a:pt x="1595" y="7"/>
                  </a:lnTo>
                  <a:lnTo>
                    <a:pt x="1627" y="6"/>
                  </a:lnTo>
                  <a:lnTo>
                    <a:pt x="1627" y="6"/>
                  </a:lnTo>
                  <a:lnTo>
                    <a:pt x="1639" y="6"/>
                  </a:lnTo>
                  <a:lnTo>
                    <a:pt x="1652" y="6"/>
                  </a:lnTo>
                  <a:lnTo>
                    <a:pt x="1652" y="6"/>
                  </a:lnTo>
                  <a:lnTo>
                    <a:pt x="1660" y="18"/>
                  </a:lnTo>
                  <a:lnTo>
                    <a:pt x="1660" y="18"/>
                  </a:lnTo>
                  <a:lnTo>
                    <a:pt x="1661" y="13"/>
                  </a:lnTo>
                  <a:lnTo>
                    <a:pt x="1664" y="10"/>
                  </a:lnTo>
                  <a:lnTo>
                    <a:pt x="1664" y="10"/>
                  </a:lnTo>
                  <a:lnTo>
                    <a:pt x="1667" y="7"/>
                  </a:lnTo>
                  <a:lnTo>
                    <a:pt x="1670" y="5"/>
                  </a:lnTo>
                  <a:lnTo>
                    <a:pt x="1674" y="3"/>
                  </a:lnTo>
                  <a:lnTo>
                    <a:pt x="1679" y="3"/>
                  </a:lnTo>
                  <a:lnTo>
                    <a:pt x="1679" y="3"/>
                  </a:lnTo>
                  <a:lnTo>
                    <a:pt x="1690" y="5"/>
                  </a:lnTo>
                  <a:lnTo>
                    <a:pt x="1702" y="6"/>
                  </a:lnTo>
                  <a:lnTo>
                    <a:pt x="1713" y="5"/>
                  </a:lnTo>
                  <a:lnTo>
                    <a:pt x="1722" y="2"/>
                  </a:lnTo>
                  <a:lnTo>
                    <a:pt x="1722" y="2"/>
                  </a:lnTo>
                  <a:lnTo>
                    <a:pt x="1729" y="0"/>
                  </a:lnTo>
                  <a:lnTo>
                    <a:pt x="1736" y="0"/>
                  </a:lnTo>
                  <a:lnTo>
                    <a:pt x="1736" y="0"/>
                  </a:lnTo>
                  <a:lnTo>
                    <a:pt x="1738" y="13"/>
                  </a:lnTo>
                  <a:lnTo>
                    <a:pt x="1738" y="13"/>
                  </a:lnTo>
                  <a:lnTo>
                    <a:pt x="1744" y="11"/>
                  </a:lnTo>
                  <a:lnTo>
                    <a:pt x="1753" y="9"/>
                  </a:lnTo>
                  <a:lnTo>
                    <a:pt x="1767" y="2"/>
                  </a:lnTo>
                  <a:lnTo>
                    <a:pt x="1767" y="2"/>
                  </a:lnTo>
                  <a:lnTo>
                    <a:pt x="1774" y="11"/>
                  </a:lnTo>
                  <a:lnTo>
                    <a:pt x="1774" y="11"/>
                  </a:lnTo>
                  <a:lnTo>
                    <a:pt x="1812" y="6"/>
                  </a:lnTo>
                  <a:lnTo>
                    <a:pt x="1812" y="6"/>
                  </a:lnTo>
                  <a:lnTo>
                    <a:pt x="1807" y="11"/>
                  </a:lnTo>
                  <a:lnTo>
                    <a:pt x="1807" y="11"/>
                  </a:lnTo>
                  <a:lnTo>
                    <a:pt x="1812" y="18"/>
                  </a:lnTo>
                  <a:lnTo>
                    <a:pt x="1812" y="18"/>
                  </a:lnTo>
                  <a:lnTo>
                    <a:pt x="1816" y="18"/>
                  </a:lnTo>
                  <a:lnTo>
                    <a:pt x="1816" y="18"/>
                  </a:lnTo>
                  <a:lnTo>
                    <a:pt x="1818" y="17"/>
                  </a:lnTo>
                  <a:lnTo>
                    <a:pt x="1818" y="17"/>
                  </a:lnTo>
                  <a:lnTo>
                    <a:pt x="1821" y="16"/>
                  </a:lnTo>
                  <a:lnTo>
                    <a:pt x="1823" y="14"/>
                  </a:lnTo>
                  <a:lnTo>
                    <a:pt x="1830" y="14"/>
                  </a:lnTo>
                  <a:lnTo>
                    <a:pt x="1836" y="16"/>
                  </a:lnTo>
                  <a:lnTo>
                    <a:pt x="1839" y="16"/>
                  </a:lnTo>
                  <a:lnTo>
                    <a:pt x="1841" y="14"/>
                  </a:lnTo>
                  <a:lnTo>
                    <a:pt x="1841" y="14"/>
                  </a:lnTo>
                  <a:lnTo>
                    <a:pt x="1847" y="11"/>
                  </a:lnTo>
                  <a:lnTo>
                    <a:pt x="1852" y="10"/>
                  </a:lnTo>
                  <a:lnTo>
                    <a:pt x="1858" y="9"/>
                  </a:lnTo>
                  <a:lnTo>
                    <a:pt x="1865" y="10"/>
                  </a:lnTo>
                  <a:lnTo>
                    <a:pt x="1865" y="10"/>
                  </a:lnTo>
                  <a:lnTo>
                    <a:pt x="1869" y="11"/>
                  </a:lnTo>
                  <a:lnTo>
                    <a:pt x="1873" y="11"/>
                  </a:lnTo>
                  <a:lnTo>
                    <a:pt x="1883" y="9"/>
                  </a:lnTo>
                  <a:lnTo>
                    <a:pt x="1883" y="9"/>
                  </a:lnTo>
                  <a:lnTo>
                    <a:pt x="1888" y="7"/>
                  </a:lnTo>
                  <a:lnTo>
                    <a:pt x="1893" y="7"/>
                  </a:lnTo>
                  <a:lnTo>
                    <a:pt x="1897" y="9"/>
                  </a:lnTo>
                  <a:lnTo>
                    <a:pt x="1901" y="13"/>
                  </a:lnTo>
                  <a:lnTo>
                    <a:pt x="1901" y="13"/>
                  </a:lnTo>
                  <a:lnTo>
                    <a:pt x="1905" y="16"/>
                  </a:lnTo>
                  <a:lnTo>
                    <a:pt x="1911" y="18"/>
                  </a:lnTo>
                  <a:lnTo>
                    <a:pt x="1911" y="18"/>
                  </a:lnTo>
                  <a:lnTo>
                    <a:pt x="1904" y="25"/>
                  </a:lnTo>
                  <a:lnTo>
                    <a:pt x="1904" y="25"/>
                  </a:lnTo>
                  <a:lnTo>
                    <a:pt x="1890" y="20"/>
                  </a:lnTo>
                  <a:lnTo>
                    <a:pt x="1890" y="20"/>
                  </a:lnTo>
                  <a:lnTo>
                    <a:pt x="1894" y="29"/>
                  </a:lnTo>
                  <a:lnTo>
                    <a:pt x="1894" y="29"/>
                  </a:lnTo>
                  <a:lnTo>
                    <a:pt x="1895" y="36"/>
                  </a:lnTo>
                  <a:lnTo>
                    <a:pt x="1895" y="36"/>
                  </a:lnTo>
                  <a:lnTo>
                    <a:pt x="1905" y="39"/>
                  </a:lnTo>
                  <a:lnTo>
                    <a:pt x="1915" y="42"/>
                  </a:lnTo>
                  <a:lnTo>
                    <a:pt x="1924" y="43"/>
                  </a:lnTo>
                  <a:lnTo>
                    <a:pt x="1929" y="43"/>
                  </a:lnTo>
                  <a:lnTo>
                    <a:pt x="1934" y="43"/>
                  </a:lnTo>
                  <a:lnTo>
                    <a:pt x="1934" y="43"/>
                  </a:lnTo>
                  <a:lnTo>
                    <a:pt x="1931" y="38"/>
                  </a:lnTo>
                  <a:lnTo>
                    <a:pt x="1927" y="35"/>
                  </a:lnTo>
                  <a:lnTo>
                    <a:pt x="1915" y="31"/>
                  </a:lnTo>
                  <a:lnTo>
                    <a:pt x="1915" y="31"/>
                  </a:lnTo>
                  <a:lnTo>
                    <a:pt x="1915" y="18"/>
                  </a:lnTo>
                  <a:lnTo>
                    <a:pt x="1915" y="18"/>
                  </a:lnTo>
                  <a:lnTo>
                    <a:pt x="1947" y="7"/>
                  </a:lnTo>
                  <a:lnTo>
                    <a:pt x="1947" y="7"/>
                  </a:lnTo>
                  <a:lnTo>
                    <a:pt x="1951" y="18"/>
                  </a:lnTo>
                  <a:lnTo>
                    <a:pt x="1951" y="18"/>
                  </a:lnTo>
                  <a:lnTo>
                    <a:pt x="1952" y="24"/>
                  </a:lnTo>
                  <a:lnTo>
                    <a:pt x="1955" y="29"/>
                  </a:lnTo>
                  <a:lnTo>
                    <a:pt x="1955" y="29"/>
                  </a:lnTo>
                  <a:lnTo>
                    <a:pt x="1958" y="34"/>
                  </a:lnTo>
                  <a:lnTo>
                    <a:pt x="1960" y="36"/>
                  </a:lnTo>
                  <a:lnTo>
                    <a:pt x="1960" y="41"/>
                  </a:lnTo>
                  <a:lnTo>
                    <a:pt x="1959" y="45"/>
                  </a:lnTo>
                  <a:lnTo>
                    <a:pt x="1959" y="45"/>
                  </a:lnTo>
                  <a:lnTo>
                    <a:pt x="1962" y="47"/>
                  </a:lnTo>
                  <a:lnTo>
                    <a:pt x="1965" y="49"/>
                  </a:lnTo>
                  <a:lnTo>
                    <a:pt x="1969" y="49"/>
                  </a:lnTo>
                  <a:lnTo>
                    <a:pt x="1972" y="47"/>
                  </a:lnTo>
                  <a:lnTo>
                    <a:pt x="1977" y="46"/>
                  </a:lnTo>
                  <a:lnTo>
                    <a:pt x="1980" y="46"/>
                  </a:lnTo>
                  <a:lnTo>
                    <a:pt x="1984" y="47"/>
                  </a:lnTo>
                  <a:lnTo>
                    <a:pt x="1984" y="47"/>
                  </a:lnTo>
                  <a:lnTo>
                    <a:pt x="1991" y="36"/>
                  </a:lnTo>
                  <a:lnTo>
                    <a:pt x="1991" y="36"/>
                  </a:lnTo>
                  <a:lnTo>
                    <a:pt x="1991" y="36"/>
                  </a:lnTo>
                  <a:lnTo>
                    <a:pt x="2001" y="36"/>
                  </a:lnTo>
                  <a:lnTo>
                    <a:pt x="2001" y="36"/>
                  </a:lnTo>
                  <a:lnTo>
                    <a:pt x="2008" y="25"/>
                  </a:lnTo>
                  <a:lnTo>
                    <a:pt x="2012" y="20"/>
                  </a:lnTo>
                  <a:lnTo>
                    <a:pt x="2017" y="16"/>
                  </a:lnTo>
                  <a:lnTo>
                    <a:pt x="2017" y="16"/>
                  </a:lnTo>
                  <a:lnTo>
                    <a:pt x="2021" y="13"/>
                  </a:lnTo>
                  <a:lnTo>
                    <a:pt x="2027" y="11"/>
                  </a:lnTo>
                  <a:lnTo>
                    <a:pt x="2039" y="9"/>
                  </a:lnTo>
                  <a:lnTo>
                    <a:pt x="2039" y="9"/>
                  </a:lnTo>
                  <a:lnTo>
                    <a:pt x="2032" y="18"/>
                  </a:lnTo>
                  <a:lnTo>
                    <a:pt x="2032" y="18"/>
                  </a:lnTo>
                  <a:lnTo>
                    <a:pt x="2059" y="31"/>
                  </a:lnTo>
                  <a:lnTo>
                    <a:pt x="2059" y="31"/>
                  </a:lnTo>
                  <a:lnTo>
                    <a:pt x="2071" y="29"/>
                  </a:lnTo>
                  <a:lnTo>
                    <a:pt x="2071" y="29"/>
                  </a:lnTo>
                  <a:lnTo>
                    <a:pt x="2085" y="41"/>
                  </a:lnTo>
                  <a:lnTo>
                    <a:pt x="2085" y="41"/>
                  </a:lnTo>
                  <a:lnTo>
                    <a:pt x="2088" y="32"/>
                  </a:lnTo>
                  <a:lnTo>
                    <a:pt x="2088" y="32"/>
                  </a:lnTo>
                  <a:lnTo>
                    <a:pt x="2103" y="32"/>
                  </a:lnTo>
                  <a:lnTo>
                    <a:pt x="2103" y="32"/>
                  </a:lnTo>
                  <a:lnTo>
                    <a:pt x="2107" y="36"/>
                  </a:lnTo>
                  <a:lnTo>
                    <a:pt x="2110" y="42"/>
                  </a:lnTo>
                  <a:lnTo>
                    <a:pt x="2111" y="43"/>
                  </a:lnTo>
                  <a:lnTo>
                    <a:pt x="2111" y="46"/>
                  </a:lnTo>
                  <a:lnTo>
                    <a:pt x="2110" y="49"/>
                  </a:lnTo>
                  <a:lnTo>
                    <a:pt x="2107" y="53"/>
                  </a:lnTo>
                  <a:lnTo>
                    <a:pt x="2107" y="53"/>
                  </a:lnTo>
                  <a:lnTo>
                    <a:pt x="2124" y="57"/>
                  </a:lnTo>
                  <a:lnTo>
                    <a:pt x="2124" y="57"/>
                  </a:lnTo>
                  <a:lnTo>
                    <a:pt x="2125" y="54"/>
                  </a:lnTo>
                  <a:lnTo>
                    <a:pt x="2125" y="54"/>
                  </a:lnTo>
                  <a:lnTo>
                    <a:pt x="2118" y="45"/>
                  </a:lnTo>
                  <a:lnTo>
                    <a:pt x="2118" y="45"/>
                  </a:lnTo>
                  <a:lnTo>
                    <a:pt x="2136" y="38"/>
                  </a:lnTo>
                  <a:lnTo>
                    <a:pt x="2136" y="38"/>
                  </a:lnTo>
                  <a:lnTo>
                    <a:pt x="2138" y="36"/>
                  </a:lnTo>
                  <a:lnTo>
                    <a:pt x="2140" y="35"/>
                  </a:lnTo>
                  <a:lnTo>
                    <a:pt x="2140" y="35"/>
                  </a:lnTo>
                  <a:lnTo>
                    <a:pt x="2129" y="32"/>
                  </a:lnTo>
                  <a:lnTo>
                    <a:pt x="2129" y="32"/>
                  </a:lnTo>
                  <a:lnTo>
                    <a:pt x="2131" y="25"/>
                  </a:lnTo>
                  <a:lnTo>
                    <a:pt x="2131" y="25"/>
                  </a:lnTo>
                  <a:lnTo>
                    <a:pt x="2128" y="24"/>
                  </a:lnTo>
                  <a:lnTo>
                    <a:pt x="2128" y="24"/>
                  </a:lnTo>
                  <a:lnTo>
                    <a:pt x="2118" y="24"/>
                  </a:lnTo>
                  <a:lnTo>
                    <a:pt x="2109" y="24"/>
                  </a:lnTo>
                  <a:lnTo>
                    <a:pt x="2109" y="24"/>
                  </a:lnTo>
                  <a:lnTo>
                    <a:pt x="2098" y="23"/>
                  </a:lnTo>
                  <a:lnTo>
                    <a:pt x="2093" y="23"/>
                  </a:lnTo>
                  <a:lnTo>
                    <a:pt x="2089" y="24"/>
                  </a:lnTo>
                  <a:lnTo>
                    <a:pt x="2089" y="24"/>
                  </a:lnTo>
                  <a:lnTo>
                    <a:pt x="2062" y="17"/>
                  </a:lnTo>
                  <a:lnTo>
                    <a:pt x="2062" y="17"/>
                  </a:lnTo>
                  <a:lnTo>
                    <a:pt x="2063" y="11"/>
                  </a:lnTo>
                  <a:lnTo>
                    <a:pt x="2064" y="9"/>
                  </a:lnTo>
                  <a:lnTo>
                    <a:pt x="2070" y="7"/>
                  </a:lnTo>
                  <a:lnTo>
                    <a:pt x="2080" y="5"/>
                  </a:lnTo>
                  <a:lnTo>
                    <a:pt x="2080" y="5"/>
                  </a:lnTo>
                  <a:lnTo>
                    <a:pt x="2080" y="14"/>
                  </a:lnTo>
                  <a:lnTo>
                    <a:pt x="2080" y="14"/>
                  </a:lnTo>
                  <a:lnTo>
                    <a:pt x="2093" y="10"/>
                  </a:lnTo>
                  <a:lnTo>
                    <a:pt x="2093" y="10"/>
                  </a:lnTo>
                  <a:lnTo>
                    <a:pt x="2103" y="13"/>
                  </a:lnTo>
                  <a:lnTo>
                    <a:pt x="2113" y="16"/>
                  </a:lnTo>
                  <a:lnTo>
                    <a:pt x="2122" y="17"/>
                  </a:lnTo>
                  <a:lnTo>
                    <a:pt x="2134" y="16"/>
                  </a:lnTo>
                  <a:lnTo>
                    <a:pt x="2134" y="16"/>
                  </a:lnTo>
                  <a:lnTo>
                    <a:pt x="2143" y="23"/>
                  </a:lnTo>
                  <a:lnTo>
                    <a:pt x="2145" y="27"/>
                  </a:lnTo>
                  <a:lnTo>
                    <a:pt x="2146" y="32"/>
                  </a:lnTo>
                  <a:lnTo>
                    <a:pt x="2146" y="32"/>
                  </a:lnTo>
                  <a:lnTo>
                    <a:pt x="2150" y="34"/>
                  </a:lnTo>
                  <a:lnTo>
                    <a:pt x="2154" y="35"/>
                  </a:lnTo>
                  <a:lnTo>
                    <a:pt x="2160" y="36"/>
                  </a:lnTo>
                  <a:lnTo>
                    <a:pt x="2165" y="35"/>
                  </a:lnTo>
                  <a:lnTo>
                    <a:pt x="2165" y="35"/>
                  </a:lnTo>
                  <a:lnTo>
                    <a:pt x="2167" y="38"/>
                  </a:lnTo>
                  <a:lnTo>
                    <a:pt x="2171" y="41"/>
                  </a:lnTo>
                  <a:lnTo>
                    <a:pt x="2171" y="41"/>
                  </a:lnTo>
                  <a:lnTo>
                    <a:pt x="2183" y="28"/>
                  </a:lnTo>
                  <a:lnTo>
                    <a:pt x="2183" y="28"/>
                  </a:lnTo>
                  <a:lnTo>
                    <a:pt x="2188" y="28"/>
                  </a:lnTo>
                  <a:lnTo>
                    <a:pt x="2192" y="29"/>
                  </a:lnTo>
                  <a:lnTo>
                    <a:pt x="2194" y="31"/>
                  </a:lnTo>
                  <a:lnTo>
                    <a:pt x="2196" y="32"/>
                  </a:lnTo>
                  <a:lnTo>
                    <a:pt x="2200" y="38"/>
                  </a:lnTo>
                  <a:lnTo>
                    <a:pt x="2203" y="43"/>
                  </a:lnTo>
                  <a:lnTo>
                    <a:pt x="2203" y="43"/>
                  </a:lnTo>
                  <a:lnTo>
                    <a:pt x="2204" y="38"/>
                  </a:lnTo>
                  <a:lnTo>
                    <a:pt x="2206" y="32"/>
                  </a:lnTo>
                  <a:lnTo>
                    <a:pt x="2208" y="31"/>
                  </a:lnTo>
                  <a:lnTo>
                    <a:pt x="2210" y="29"/>
                  </a:lnTo>
                  <a:lnTo>
                    <a:pt x="2212" y="28"/>
                  </a:lnTo>
                  <a:lnTo>
                    <a:pt x="2217" y="28"/>
                  </a:lnTo>
                  <a:lnTo>
                    <a:pt x="2217" y="28"/>
                  </a:lnTo>
                  <a:lnTo>
                    <a:pt x="2214" y="35"/>
                  </a:lnTo>
                  <a:lnTo>
                    <a:pt x="2208" y="39"/>
                  </a:lnTo>
                  <a:lnTo>
                    <a:pt x="2204" y="45"/>
                  </a:lnTo>
                  <a:lnTo>
                    <a:pt x="2204" y="47"/>
                  </a:lnTo>
                  <a:lnTo>
                    <a:pt x="2204" y="52"/>
                  </a:lnTo>
                  <a:lnTo>
                    <a:pt x="2204" y="52"/>
                  </a:lnTo>
                  <a:lnTo>
                    <a:pt x="2212" y="56"/>
                  </a:lnTo>
                  <a:lnTo>
                    <a:pt x="2219" y="60"/>
                  </a:lnTo>
                  <a:lnTo>
                    <a:pt x="2219" y="60"/>
                  </a:lnTo>
                  <a:lnTo>
                    <a:pt x="2225" y="60"/>
                  </a:lnTo>
                  <a:lnTo>
                    <a:pt x="2232" y="60"/>
                  </a:lnTo>
                  <a:lnTo>
                    <a:pt x="2232" y="60"/>
                  </a:lnTo>
                  <a:lnTo>
                    <a:pt x="2226" y="71"/>
                  </a:lnTo>
                  <a:lnTo>
                    <a:pt x="2226" y="71"/>
                  </a:lnTo>
                  <a:lnTo>
                    <a:pt x="2247" y="72"/>
                  </a:lnTo>
                  <a:lnTo>
                    <a:pt x="2247" y="72"/>
                  </a:lnTo>
                  <a:lnTo>
                    <a:pt x="2251" y="86"/>
                  </a:lnTo>
                  <a:lnTo>
                    <a:pt x="2251" y="86"/>
                  </a:lnTo>
                  <a:lnTo>
                    <a:pt x="2225" y="86"/>
                  </a:lnTo>
                  <a:lnTo>
                    <a:pt x="2225" y="86"/>
                  </a:lnTo>
                  <a:lnTo>
                    <a:pt x="2221" y="86"/>
                  </a:lnTo>
                  <a:lnTo>
                    <a:pt x="2218" y="85"/>
                  </a:lnTo>
                  <a:lnTo>
                    <a:pt x="2215" y="81"/>
                  </a:lnTo>
                  <a:lnTo>
                    <a:pt x="2211" y="75"/>
                  </a:lnTo>
                  <a:lnTo>
                    <a:pt x="2210" y="74"/>
                  </a:lnTo>
                  <a:lnTo>
                    <a:pt x="2206" y="72"/>
                  </a:lnTo>
                  <a:lnTo>
                    <a:pt x="2206" y="72"/>
                  </a:lnTo>
                  <a:lnTo>
                    <a:pt x="2214" y="63"/>
                  </a:lnTo>
                  <a:lnTo>
                    <a:pt x="2214" y="63"/>
                  </a:lnTo>
                  <a:lnTo>
                    <a:pt x="2210" y="61"/>
                  </a:lnTo>
                  <a:lnTo>
                    <a:pt x="2210" y="61"/>
                  </a:lnTo>
                  <a:lnTo>
                    <a:pt x="2188" y="63"/>
                  </a:lnTo>
                  <a:lnTo>
                    <a:pt x="2188" y="63"/>
                  </a:lnTo>
                  <a:lnTo>
                    <a:pt x="2181" y="65"/>
                  </a:lnTo>
                  <a:lnTo>
                    <a:pt x="2175" y="68"/>
                  </a:lnTo>
                  <a:lnTo>
                    <a:pt x="2175" y="68"/>
                  </a:lnTo>
                  <a:lnTo>
                    <a:pt x="2170" y="71"/>
                  </a:lnTo>
                  <a:lnTo>
                    <a:pt x="2165" y="71"/>
                  </a:lnTo>
                  <a:lnTo>
                    <a:pt x="2160" y="70"/>
                  </a:lnTo>
                  <a:lnTo>
                    <a:pt x="2156" y="65"/>
                  </a:lnTo>
                  <a:lnTo>
                    <a:pt x="2156" y="65"/>
                  </a:lnTo>
                  <a:lnTo>
                    <a:pt x="2143" y="53"/>
                  </a:lnTo>
                  <a:lnTo>
                    <a:pt x="2143" y="53"/>
                  </a:lnTo>
                  <a:lnTo>
                    <a:pt x="2139" y="52"/>
                  </a:lnTo>
                  <a:lnTo>
                    <a:pt x="2135" y="50"/>
                  </a:lnTo>
                  <a:lnTo>
                    <a:pt x="2132" y="52"/>
                  </a:lnTo>
                  <a:lnTo>
                    <a:pt x="2129" y="54"/>
                  </a:lnTo>
                  <a:lnTo>
                    <a:pt x="2129" y="54"/>
                  </a:lnTo>
                  <a:lnTo>
                    <a:pt x="2125" y="59"/>
                  </a:lnTo>
                  <a:lnTo>
                    <a:pt x="2121" y="60"/>
                  </a:lnTo>
                  <a:lnTo>
                    <a:pt x="2117" y="60"/>
                  </a:lnTo>
                  <a:lnTo>
                    <a:pt x="2111" y="60"/>
                  </a:lnTo>
                  <a:lnTo>
                    <a:pt x="2111" y="60"/>
                  </a:lnTo>
                  <a:lnTo>
                    <a:pt x="2098" y="59"/>
                  </a:lnTo>
                  <a:lnTo>
                    <a:pt x="2091" y="60"/>
                  </a:lnTo>
                  <a:lnTo>
                    <a:pt x="2085" y="63"/>
                  </a:lnTo>
                  <a:lnTo>
                    <a:pt x="2085" y="63"/>
                  </a:lnTo>
                  <a:lnTo>
                    <a:pt x="2086" y="75"/>
                  </a:lnTo>
                  <a:lnTo>
                    <a:pt x="2086" y="75"/>
                  </a:lnTo>
                  <a:lnTo>
                    <a:pt x="2059" y="74"/>
                  </a:lnTo>
                  <a:lnTo>
                    <a:pt x="2059" y="74"/>
                  </a:lnTo>
                  <a:lnTo>
                    <a:pt x="2057" y="77"/>
                  </a:lnTo>
                  <a:lnTo>
                    <a:pt x="2056" y="78"/>
                  </a:lnTo>
                  <a:lnTo>
                    <a:pt x="2050" y="82"/>
                  </a:lnTo>
                  <a:lnTo>
                    <a:pt x="2044" y="85"/>
                  </a:lnTo>
                  <a:lnTo>
                    <a:pt x="2037" y="88"/>
                  </a:lnTo>
                  <a:lnTo>
                    <a:pt x="2037" y="88"/>
                  </a:lnTo>
                  <a:lnTo>
                    <a:pt x="2030" y="90"/>
                  </a:lnTo>
                  <a:lnTo>
                    <a:pt x="2023" y="92"/>
                  </a:lnTo>
                  <a:lnTo>
                    <a:pt x="2009" y="92"/>
                  </a:lnTo>
                  <a:lnTo>
                    <a:pt x="2009" y="92"/>
                  </a:lnTo>
                  <a:lnTo>
                    <a:pt x="2005" y="110"/>
                  </a:lnTo>
                  <a:lnTo>
                    <a:pt x="2005" y="110"/>
                  </a:lnTo>
                  <a:lnTo>
                    <a:pt x="2010" y="113"/>
                  </a:lnTo>
                  <a:lnTo>
                    <a:pt x="2014" y="115"/>
                  </a:lnTo>
                  <a:lnTo>
                    <a:pt x="2024" y="122"/>
                  </a:lnTo>
                  <a:lnTo>
                    <a:pt x="2034" y="128"/>
                  </a:lnTo>
                  <a:lnTo>
                    <a:pt x="2039" y="129"/>
                  </a:lnTo>
                  <a:lnTo>
                    <a:pt x="2046" y="131"/>
                  </a:lnTo>
                  <a:lnTo>
                    <a:pt x="2046" y="131"/>
                  </a:lnTo>
                  <a:lnTo>
                    <a:pt x="2046" y="135"/>
                  </a:lnTo>
                  <a:lnTo>
                    <a:pt x="2046" y="139"/>
                  </a:lnTo>
                  <a:lnTo>
                    <a:pt x="2044" y="142"/>
                  </a:lnTo>
                  <a:lnTo>
                    <a:pt x="2039" y="143"/>
                  </a:lnTo>
                  <a:lnTo>
                    <a:pt x="2039" y="143"/>
                  </a:lnTo>
                  <a:lnTo>
                    <a:pt x="2035" y="146"/>
                  </a:lnTo>
                  <a:lnTo>
                    <a:pt x="2032" y="147"/>
                  </a:lnTo>
                  <a:lnTo>
                    <a:pt x="2028" y="153"/>
                  </a:lnTo>
                  <a:lnTo>
                    <a:pt x="2023" y="165"/>
                  </a:lnTo>
                  <a:lnTo>
                    <a:pt x="2023" y="165"/>
                  </a:lnTo>
                  <a:lnTo>
                    <a:pt x="2009" y="168"/>
                  </a:lnTo>
                  <a:lnTo>
                    <a:pt x="2009" y="168"/>
                  </a:lnTo>
                  <a:lnTo>
                    <a:pt x="2024" y="176"/>
                  </a:lnTo>
                  <a:lnTo>
                    <a:pt x="2024" y="176"/>
                  </a:lnTo>
                  <a:lnTo>
                    <a:pt x="2028" y="176"/>
                  </a:lnTo>
                  <a:lnTo>
                    <a:pt x="2035" y="175"/>
                  </a:lnTo>
                  <a:lnTo>
                    <a:pt x="2042" y="172"/>
                  </a:lnTo>
                  <a:lnTo>
                    <a:pt x="2048" y="169"/>
                  </a:lnTo>
                  <a:lnTo>
                    <a:pt x="2048" y="169"/>
                  </a:lnTo>
                  <a:lnTo>
                    <a:pt x="2039" y="164"/>
                  </a:lnTo>
                  <a:lnTo>
                    <a:pt x="2039" y="164"/>
                  </a:lnTo>
                  <a:lnTo>
                    <a:pt x="2039" y="160"/>
                  </a:lnTo>
                  <a:lnTo>
                    <a:pt x="2042" y="155"/>
                  </a:lnTo>
                  <a:lnTo>
                    <a:pt x="2045" y="154"/>
                  </a:lnTo>
                  <a:lnTo>
                    <a:pt x="2049" y="153"/>
                  </a:lnTo>
                  <a:lnTo>
                    <a:pt x="2049" y="153"/>
                  </a:lnTo>
                  <a:lnTo>
                    <a:pt x="2060" y="151"/>
                  </a:lnTo>
                  <a:lnTo>
                    <a:pt x="2071" y="149"/>
                  </a:lnTo>
                  <a:lnTo>
                    <a:pt x="2081" y="143"/>
                  </a:lnTo>
                  <a:lnTo>
                    <a:pt x="2091" y="139"/>
                  </a:lnTo>
                  <a:lnTo>
                    <a:pt x="2091" y="139"/>
                  </a:lnTo>
                  <a:lnTo>
                    <a:pt x="2095" y="137"/>
                  </a:lnTo>
                  <a:lnTo>
                    <a:pt x="2100" y="136"/>
                  </a:lnTo>
                  <a:lnTo>
                    <a:pt x="2100" y="136"/>
                  </a:lnTo>
                  <a:lnTo>
                    <a:pt x="2088" y="154"/>
                  </a:lnTo>
                  <a:lnTo>
                    <a:pt x="2088" y="154"/>
                  </a:lnTo>
                  <a:lnTo>
                    <a:pt x="2067" y="154"/>
                  </a:lnTo>
                  <a:lnTo>
                    <a:pt x="2067" y="154"/>
                  </a:lnTo>
                  <a:lnTo>
                    <a:pt x="2070" y="172"/>
                  </a:lnTo>
                  <a:lnTo>
                    <a:pt x="2070" y="172"/>
                  </a:lnTo>
                  <a:lnTo>
                    <a:pt x="2070" y="176"/>
                  </a:lnTo>
                  <a:lnTo>
                    <a:pt x="2070" y="180"/>
                  </a:lnTo>
                  <a:lnTo>
                    <a:pt x="2067" y="185"/>
                  </a:lnTo>
                  <a:lnTo>
                    <a:pt x="2064" y="187"/>
                  </a:lnTo>
                  <a:lnTo>
                    <a:pt x="2064" y="187"/>
                  </a:lnTo>
                  <a:lnTo>
                    <a:pt x="2055" y="191"/>
                  </a:lnTo>
                  <a:lnTo>
                    <a:pt x="2050" y="193"/>
                  </a:lnTo>
                  <a:lnTo>
                    <a:pt x="2045" y="191"/>
                  </a:lnTo>
                  <a:lnTo>
                    <a:pt x="2045" y="191"/>
                  </a:lnTo>
                  <a:lnTo>
                    <a:pt x="2041" y="193"/>
                  </a:lnTo>
                  <a:lnTo>
                    <a:pt x="2041" y="193"/>
                  </a:lnTo>
                  <a:lnTo>
                    <a:pt x="2042" y="198"/>
                  </a:lnTo>
                  <a:lnTo>
                    <a:pt x="2044" y="203"/>
                  </a:lnTo>
                  <a:lnTo>
                    <a:pt x="2046" y="204"/>
                  </a:lnTo>
                  <a:lnTo>
                    <a:pt x="2046" y="204"/>
                  </a:lnTo>
                  <a:lnTo>
                    <a:pt x="2049" y="208"/>
                  </a:lnTo>
                  <a:lnTo>
                    <a:pt x="2049" y="211"/>
                  </a:lnTo>
                  <a:lnTo>
                    <a:pt x="2044" y="216"/>
                  </a:lnTo>
                  <a:lnTo>
                    <a:pt x="2044" y="216"/>
                  </a:lnTo>
                  <a:lnTo>
                    <a:pt x="2041" y="209"/>
                  </a:lnTo>
                  <a:lnTo>
                    <a:pt x="2038" y="204"/>
                  </a:lnTo>
                  <a:lnTo>
                    <a:pt x="2037" y="201"/>
                  </a:lnTo>
                  <a:lnTo>
                    <a:pt x="2034" y="198"/>
                  </a:lnTo>
                  <a:lnTo>
                    <a:pt x="2030" y="197"/>
                  </a:lnTo>
                  <a:lnTo>
                    <a:pt x="2026" y="197"/>
                  </a:lnTo>
                  <a:lnTo>
                    <a:pt x="2026" y="197"/>
                  </a:lnTo>
                  <a:lnTo>
                    <a:pt x="2017" y="203"/>
                  </a:lnTo>
                  <a:lnTo>
                    <a:pt x="2014" y="207"/>
                  </a:lnTo>
                  <a:lnTo>
                    <a:pt x="2014" y="209"/>
                  </a:lnTo>
                  <a:lnTo>
                    <a:pt x="2016" y="212"/>
                  </a:lnTo>
                  <a:lnTo>
                    <a:pt x="2020" y="218"/>
                  </a:lnTo>
                  <a:lnTo>
                    <a:pt x="2020" y="218"/>
                  </a:lnTo>
                  <a:lnTo>
                    <a:pt x="2012" y="221"/>
                  </a:lnTo>
                  <a:lnTo>
                    <a:pt x="2003" y="225"/>
                  </a:lnTo>
                  <a:lnTo>
                    <a:pt x="2003" y="225"/>
                  </a:lnTo>
                  <a:lnTo>
                    <a:pt x="1999" y="230"/>
                  </a:lnTo>
                  <a:lnTo>
                    <a:pt x="1994" y="237"/>
                  </a:lnTo>
                  <a:lnTo>
                    <a:pt x="1994" y="237"/>
                  </a:lnTo>
                  <a:lnTo>
                    <a:pt x="1996" y="248"/>
                  </a:lnTo>
                  <a:lnTo>
                    <a:pt x="1996" y="248"/>
                  </a:lnTo>
                  <a:lnTo>
                    <a:pt x="1967" y="259"/>
                  </a:lnTo>
                  <a:lnTo>
                    <a:pt x="1967" y="259"/>
                  </a:lnTo>
                  <a:lnTo>
                    <a:pt x="1963" y="261"/>
                  </a:lnTo>
                  <a:lnTo>
                    <a:pt x="1959" y="262"/>
                  </a:lnTo>
                  <a:lnTo>
                    <a:pt x="1955" y="261"/>
                  </a:lnTo>
                  <a:lnTo>
                    <a:pt x="1951" y="259"/>
                  </a:lnTo>
                  <a:lnTo>
                    <a:pt x="1951" y="259"/>
                  </a:lnTo>
                  <a:lnTo>
                    <a:pt x="1947" y="255"/>
                  </a:lnTo>
                  <a:lnTo>
                    <a:pt x="1941" y="254"/>
                  </a:lnTo>
                  <a:lnTo>
                    <a:pt x="1936" y="252"/>
                  </a:lnTo>
                  <a:lnTo>
                    <a:pt x="1930" y="252"/>
                  </a:lnTo>
                  <a:lnTo>
                    <a:pt x="1930" y="252"/>
                  </a:lnTo>
                  <a:lnTo>
                    <a:pt x="1927" y="251"/>
                  </a:lnTo>
                  <a:lnTo>
                    <a:pt x="1924" y="250"/>
                  </a:lnTo>
                  <a:lnTo>
                    <a:pt x="1924" y="250"/>
                  </a:lnTo>
                  <a:lnTo>
                    <a:pt x="1926" y="245"/>
                  </a:lnTo>
                  <a:lnTo>
                    <a:pt x="1927" y="241"/>
                  </a:lnTo>
                  <a:lnTo>
                    <a:pt x="1927" y="241"/>
                  </a:lnTo>
                  <a:lnTo>
                    <a:pt x="1934" y="237"/>
                  </a:lnTo>
                  <a:lnTo>
                    <a:pt x="1941" y="234"/>
                  </a:lnTo>
                  <a:lnTo>
                    <a:pt x="1949" y="232"/>
                  </a:lnTo>
                  <a:lnTo>
                    <a:pt x="1958" y="227"/>
                  </a:lnTo>
                  <a:lnTo>
                    <a:pt x="1958" y="227"/>
                  </a:lnTo>
                  <a:lnTo>
                    <a:pt x="1956" y="232"/>
                  </a:lnTo>
                  <a:lnTo>
                    <a:pt x="1956" y="232"/>
                  </a:lnTo>
                  <a:lnTo>
                    <a:pt x="1941" y="240"/>
                  </a:lnTo>
                  <a:lnTo>
                    <a:pt x="1941" y="240"/>
                  </a:lnTo>
                  <a:lnTo>
                    <a:pt x="1949" y="247"/>
                  </a:lnTo>
                  <a:lnTo>
                    <a:pt x="1954" y="248"/>
                  </a:lnTo>
                  <a:lnTo>
                    <a:pt x="1956" y="250"/>
                  </a:lnTo>
                  <a:lnTo>
                    <a:pt x="1956" y="250"/>
                  </a:lnTo>
                  <a:lnTo>
                    <a:pt x="1965" y="250"/>
                  </a:lnTo>
                  <a:lnTo>
                    <a:pt x="1973" y="248"/>
                  </a:lnTo>
                  <a:lnTo>
                    <a:pt x="1981" y="244"/>
                  </a:lnTo>
                  <a:lnTo>
                    <a:pt x="1987" y="239"/>
                  </a:lnTo>
                  <a:lnTo>
                    <a:pt x="1987" y="239"/>
                  </a:lnTo>
                  <a:lnTo>
                    <a:pt x="1981" y="227"/>
                  </a:lnTo>
                  <a:lnTo>
                    <a:pt x="1981" y="227"/>
                  </a:lnTo>
                  <a:lnTo>
                    <a:pt x="1999" y="226"/>
                  </a:lnTo>
                  <a:lnTo>
                    <a:pt x="1999" y="226"/>
                  </a:lnTo>
                  <a:lnTo>
                    <a:pt x="1994" y="222"/>
                  </a:lnTo>
                  <a:lnTo>
                    <a:pt x="1991" y="219"/>
                  </a:lnTo>
                  <a:lnTo>
                    <a:pt x="1990" y="216"/>
                  </a:lnTo>
                  <a:lnTo>
                    <a:pt x="1990" y="215"/>
                  </a:lnTo>
                  <a:lnTo>
                    <a:pt x="1990" y="212"/>
                  </a:lnTo>
                  <a:lnTo>
                    <a:pt x="1992" y="209"/>
                  </a:lnTo>
                  <a:lnTo>
                    <a:pt x="1992" y="209"/>
                  </a:lnTo>
                  <a:lnTo>
                    <a:pt x="1981" y="209"/>
                  </a:lnTo>
                  <a:lnTo>
                    <a:pt x="1981" y="209"/>
                  </a:lnTo>
                  <a:lnTo>
                    <a:pt x="1973" y="209"/>
                  </a:lnTo>
                  <a:lnTo>
                    <a:pt x="1973" y="209"/>
                  </a:lnTo>
                  <a:lnTo>
                    <a:pt x="1966" y="218"/>
                  </a:lnTo>
                  <a:lnTo>
                    <a:pt x="1960" y="221"/>
                  </a:lnTo>
                  <a:lnTo>
                    <a:pt x="1958" y="222"/>
                  </a:lnTo>
                  <a:lnTo>
                    <a:pt x="1955" y="221"/>
                  </a:lnTo>
                  <a:lnTo>
                    <a:pt x="1948" y="218"/>
                  </a:lnTo>
                  <a:lnTo>
                    <a:pt x="1948" y="218"/>
                  </a:lnTo>
                  <a:lnTo>
                    <a:pt x="1948" y="212"/>
                  </a:lnTo>
                  <a:lnTo>
                    <a:pt x="1948" y="208"/>
                  </a:lnTo>
                  <a:lnTo>
                    <a:pt x="1948" y="207"/>
                  </a:lnTo>
                  <a:lnTo>
                    <a:pt x="1948" y="207"/>
                  </a:lnTo>
                  <a:lnTo>
                    <a:pt x="1944" y="203"/>
                  </a:lnTo>
                  <a:lnTo>
                    <a:pt x="1940" y="203"/>
                  </a:lnTo>
                  <a:lnTo>
                    <a:pt x="1930" y="204"/>
                  </a:lnTo>
                  <a:lnTo>
                    <a:pt x="1930" y="204"/>
                  </a:lnTo>
                  <a:lnTo>
                    <a:pt x="1923" y="191"/>
                  </a:lnTo>
                  <a:lnTo>
                    <a:pt x="1923" y="191"/>
                  </a:lnTo>
                  <a:lnTo>
                    <a:pt x="1920" y="186"/>
                  </a:lnTo>
                  <a:lnTo>
                    <a:pt x="1918" y="183"/>
                  </a:lnTo>
                  <a:lnTo>
                    <a:pt x="1913" y="182"/>
                  </a:lnTo>
                  <a:lnTo>
                    <a:pt x="1913" y="182"/>
                  </a:lnTo>
                  <a:lnTo>
                    <a:pt x="1909" y="180"/>
                  </a:lnTo>
                  <a:lnTo>
                    <a:pt x="1906" y="178"/>
                  </a:lnTo>
                  <a:lnTo>
                    <a:pt x="1906" y="178"/>
                  </a:lnTo>
                  <a:lnTo>
                    <a:pt x="1900" y="173"/>
                  </a:lnTo>
                  <a:lnTo>
                    <a:pt x="1895" y="172"/>
                  </a:lnTo>
                  <a:lnTo>
                    <a:pt x="1893" y="171"/>
                  </a:lnTo>
                  <a:lnTo>
                    <a:pt x="1893" y="171"/>
                  </a:lnTo>
                  <a:lnTo>
                    <a:pt x="1888" y="172"/>
                  </a:lnTo>
                  <a:lnTo>
                    <a:pt x="1886" y="173"/>
                  </a:lnTo>
                  <a:lnTo>
                    <a:pt x="1880" y="176"/>
                  </a:lnTo>
                  <a:lnTo>
                    <a:pt x="1880" y="176"/>
                  </a:lnTo>
                  <a:lnTo>
                    <a:pt x="1875" y="173"/>
                  </a:lnTo>
                  <a:lnTo>
                    <a:pt x="1872" y="172"/>
                  </a:lnTo>
                  <a:lnTo>
                    <a:pt x="1869" y="172"/>
                  </a:lnTo>
                  <a:lnTo>
                    <a:pt x="1869" y="172"/>
                  </a:lnTo>
                  <a:lnTo>
                    <a:pt x="1862" y="171"/>
                  </a:lnTo>
                  <a:lnTo>
                    <a:pt x="1857" y="168"/>
                  </a:lnTo>
                  <a:lnTo>
                    <a:pt x="1852" y="164"/>
                  </a:lnTo>
                  <a:lnTo>
                    <a:pt x="1848" y="160"/>
                  </a:lnTo>
                  <a:lnTo>
                    <a:pt x="1848" y="160"/>
                  </a:lnTo>
                  <a:lnTo>
                    <a:pt x="1857" y="158"/>
                  </a:lnTo>
                  <a:lnTo>
                    <a:pt x="1862" y="157"/>
                  </a:lnTo>
                  <a:lnTo>
                    <a:pt x="1862" y="157"/>
                  </a:lnTo>
                  <a:lnTo>
                    <a:pt x="1870" y="158"/>
                  </a:lnTo>
                  <a:lnTo>
                    <a:pt x="1873" y="157"/>
                  </a:lnTo>
                  <a:lnTo>
                    <a:pt x="1877" y="155"/>
                  </a:lnTo>
                  <a:lnTo>
                    <a:pt x="1877" y="155"/>
                  </a:lnTo>
                  <a:lnTo>
                    <a:pt x="1880" y="149"/>
                  </a:lnTo>
                  <a:lnTo>
                    <a:pt x="1882" y="143"/>
                  </a:lnTo>
                  <a:lnTo>
                    <a:pt x="1882" y="143"/>
                  </a:lnTo>
                  <a:lnTo>
                    <a:pt x="1920" y="142"/>
                  </a:lnTo>
                  <a:lnTo>
                    <a:pt x="1920" y="142"/>
                  </a:lnTo>
                  <a:lnTo>
                    <a:pt x="1924" y="140"/>
                  </a:lnTo>
                  <a:lnTo>
                    <a:pt x="1927" y="139"/>
                  </a:lnTo>
                  <a:lnTo>
                    <a:pt x="1929" y="136"/>
                  </a:lnTo>
                  <a:lnTo>
                    <a:pt x="1929" y="132"/>
                  </a:lnTo>
                  <a:lnTo>
                    <a:pt x="1929" y="132"/>
                  </a:lnTo>
                  <a:lnTo>
                    <a:pt x="1901" y="131"/>
                  </a:lnTo>
                  <a:lnTo>
                    <a:pt x="1901" y="131"/>
                  </a:lnTo>
                  <a:lnTo>
                    <a:pt x="1875" y="129"/>
                  </a:lnTo>
                  <a:lnTo>
                    <a:pt x="1875" y="129"/>
                  </a:lnTo>
                  <a:lnTo>
                    <a:pt x="1870" y="139"/>
                  </a:lnTo>
                  <a:lnTo>
                    <a:pt x="1868" y="143"/>
                  </a:lnTo>
                  <a:lnTo>
                    <a:pt x="1865" y="146"/>
                  </a:lnTo>
                  <a:lnTo>
                    <a:pt x="1865" y="146"/>
                  </a:lnTo>
                  <a:lnTo>
                    <a:pt x="1862" y="147"/>
                  </a:lnTo>
                  <a:lnTo>
                    <a:pt x="1858" y="149"/>
                  </a:lnTo>
                  <a:lnTo>
                    <a:pt x="1850" y="150"/>
                  </a:lnTo>
                  <a:lnTo>
                    <a:pt x="1850" y="150"/>
                  </a:lnTo>
                  <a:lnTo>
                    <a:pt x="1847" y="150"/>
                  </a:lnTo>
                  <a:lnTo>
                    <a:pt x="1847" y="150"/>
                  </a:lnTo>
                  <a:lnTo>
                    <a:pt x="1833" y="153"/>
                  </a:lnTo>
                  <a:lnTo>
                    <a:pt x="1826" y="157"/>
                  </a:lnTo>
                  <a:lnTo>
                    <a:pt x="1825" y="158"/>
                  </a:lnTo>
                  <a:lnTo>
                    <a:pt x="1822" y="162"/>
                  </a:lnTo>
                  <a:lnTo>
                    <a:pt x="1822" y="162"/>
                  </a:lnTo>
                  <a:lnTo>
                    <a:pt x="1812" y="162"/>
                  </a:lnTo>
                  <a:lnTo>
                    <a:pt x="1803" y="162"/>
                  </a:lnTo>
                  <a:lnTo>
                    <a:pt x="1794" y="165"/>
                  </a:lnTo>
                  <a:lnTo>
                    <a:pt x="1786" y="171"/>
                  </a:lnTo>
                  <a:lnTo>
                    <a:pt x="1786" y="171"/>
                  </a:lnTo>
                  <a:lnTo>
                    <a:pt x="1783" y="172"/>
                  </a:lnTo>
                  <a:lnTo>
                    <a:pt x="1780" y="172"/>
                  </a:lnTo>
                  <a:lnTo>
                    <a:pt x="1771" y="172"/>
                  </a:lnTo>
                  <a:lnTo>
                    <a:pt x="1771" y="172"/>
                  </a:lnTo>
                  <a:lnTo>
                    <a:pt x="1758" y="171"/>
                  </a:lnTo>
                  <a:lnTo>
                    <a:pt x="1746" y="169"/>
                  </a:lnTo>
                  <a:lnTo>
                    <a:pt x="1746" y="169"/>
                  </a:lnTo>
                  <a:lnTo>
                    <a:pt x="1742" y="168"/>
                  </a:lnTo>
                  <a:lnTo>
                    <a:pt x="1739" y="165"/>
                  </a:lnTo>
                  <a:lnTo>
                    <a:pt x="1739" y="165"/>
                  </a:lnTo>
                  <a:lnTo>
                    <a:pt x="1739" y="162"/>
                  </a:lnTo>
                  <a:lnTo>
                    <a:pt x="1740" y="161"/>
                  </a:lnTo>
                  <a:lnTo>
                    <a:pt x="1743" y="160"/>
                  </a:lnTo>
                  <a:lnTo>
                    <a:pt x="1746" y="160"/>
                  </a:lnTo>
                  <a:lnTo>
                    <a:pt x="1746" y="160"/>
                  </a:lnTo>
                  <a:lnTo>
                    <a:pt x="1750" y="160"/>
                  </a:lnTo>
                  <a:lnTo>
                    <a:pt x="1753" y="160"/>
                  </a:lnTo>
                  <a:lnTo>
                    <a:pt x="1756" y="158"/>
                  </a:lnTo>
                  <a:lnTo>
                    <a:pt x="1757" y="154"/>
                  </a:lnTo>
                  <a:lnTo>
                    <a:pt x="1757" y="154"/>
                  </a:lnTo>
                  <a:lnTo>
                    <a:pt x="1726" y="153"/>
                  </a:lnTo>
                  <a:lnTo>
                    <a:pt x="1726" y="153"/>
                  </a:lnTo>
                  <a:lnTo>
                    <a:pt x="1713" y="165"/>
                  </a:lnTo>
                  <a:lnTo>
                    <a:pt x="1713" y="165"/>
                  </a:lnTo>
                  <a:lnTo>
                    <a:pt x="1739" y="173"/>
                  </a:lnTo>
                  <a:lnTo>
                    <a:pt x="1739" y="173"/>
                  </a:lnTo>
                  <a:lnTo>
                    <a:pt x="1740" y="186"/>
                  </a:lnTo>
                  <a:lnTo>
                    <a:pt x="1740" y="186"/>
                  </a:lnTo>
                  <a:lnTo>
                    <a:pt x="1765" y="185"/>
                  </a:lnTo>
                  <a:lnTo>
                    <a:pt x="1765" y="185"/>
                  </a:lnTo>
                  <a:lnTo>
                    <a:pt x="1765" y="186"/>
                  </a:lnTo>
                  <a:lnTo>
                    <a:pt x="1765" y="186"/>
                  </a:lnTo>
                  <a:lnTo>
                    <a:pt x="1757" y="191"/>
                  </a:lnTo>
                  <a:lnTo>
                    <a:pt x="1757" y="191"/>
                  </a:lnTo>
                  <a:lnTo>
                    <a:pt x="1760" y="201"/>
                  </a:lnTo>
                  <a:lnTo>
                    <a:pt x="1760" y="201"/>
                  </a:lnTo>
                  <a:lnTo>
                    <a:pt x="1742" y="207"/>
                  </a:lnTo>
                  <a:lnTo>
                    <a:pt x="1742" y="207"/>
                  </a:lnTo>
                  <a:lnTo>
                    <a:pt x="1738" y="205"/>
                  </a:lnTo>
                  <a:lnTo>
                    <a:pt x="1736" y="203"/>
                  </a:lnTo>
                  <a:lnTo>
                    <a:pt x="1736" y="196"/>
                  </a:lnTo>
                  <a:lnTo>
                    <a:pt x="1736" y="196"/>
                  </a:lnTo>
                  <a:lnTo>
                    <a:pt x="1728" y="193"/>
                  </a:lnTo>
                  <a:lnTo>
                    <a:pt x="1724" y="193"/>
                  </a:lnTo>
                  <a:lnTo>
                    <a:pt x="1720" y="190"/>
                  </a:lnTo>
                  <a:lnTo>
                    <a:pt x="1720" y="190"/>
                  </a:lnTo>
                  <a:lnTo>
                    <a:pt x="1718" y="187"/>
                  </a:lnTo>
                  <a:lnTo>
                    <a:pt x="1715" y="185"/>
                  </a:lnTo>
                  <a:lnTo>
                    <a:pt x="1713" y="178"/>
                  </a:lnTo>
                  <a:lnTo>
                    <a:pt x="1713" y="178"/>
                  </a:lnTo>
                  <a:lnTo>
                    <a:pt x="1707" y="176"/>
                  </a:lnTo>
                  <a:lnTo>
                    <a:pt x="1700" y="176"/>
                  </a:lnTo>
                  <a:lnTo>
                    <a:pt x="1695" y="178"/>
                  </a:lnTo>
                  <a:lnTo>
                    <a:pt x="1689" y="178"/>
                  </a:lnTo>
                  <a:lnTo>
                    <a:pt x="1689" y="178"/>
                  </a:lnTo>
                  <a:lnTo>
                    <a:pt x="1678" y="176"/>
                  </a:lnTo>
                  <a:lnTo>
                    <a:pt x="1667" y="176"/>
                  </a:lnTo>
                  <a:lnTo>
                    <a:pt x="1667" y="176"/>
                  </a:lnTo>
                  <a:lnTo>
                    <a:pt x="1667" y="167"/>
                  </a:lnTo>
                  <a:lnTo>
                    <a:pt x="1667" y="161"/>
                  </a:lnTo>
                  <a:lnTo>
                    <a:pt x="1666" y="160"/>
                  </a:lnTo>
                  <a:lnTo>
                    <a:pt x="1664" y="160"/>
                  </a:lnTo>
                  <a:lnTo>
                    <a:pt x="1659" y="161"/>
                  </a:lnTo>
                  <a:lnTo>
                    <a:pt x="1659" y="161"/>
                  </a:lnTo>
                  <a:lnTo>
                    <a:pt x="1659" y="165"/>
                  </a:lnTo>
                  <a:lnTo>
                    <a:pt x="1657" y="169"/>
                  </a:lnTo>
                  <a:lnTo>
                    <a:pt x="1652" y="178"/>
                  </a:lnTo>
                  <a:lnTo>
                    <a:pt x="1652" y="178"/>
                  </a:lnTo>
                  <a:lnTo>
                    <a:pt x="1650" y="182"/>
                  </a:lnTo>
                  <a:lnTo>
                    <a:pt x="1650" y="186"/>
                  </a:lnTo>
                  <a:lnTo>
                    <a:pt x="1650" y="186"/>
                  </a:lnTo>
                  <a:lnTo>
                    <a:pt x="1657" y="185"/>
                  </a:lnTo>
                  <a:lnTo>
                    <a:pt x="1663" y="186"/>
                  </a:lnTo>
                  <a:lnTo>
                    <a:pt x="1668" y="189"/>
                  </a:lnTo>
                  <a:lnTo>
                    <a:pt x="1671" y="193"/>
                  </a:lnTo>
                  <a:lnTo>
                    <a:pt x="1671" y="193"/>
                  </a:lnTo>
                  <a:lnTo>
                    <a:pt x="1674" y="197"/>
                  </a:lnTo>
                  <a:lnTo>
                    <a:pt x="1677" y="198"/>
                  </a:lnTo>
                  <a:lnTo>
                    <a:pt x="1679" y="200"/>
                  </a:lnTo>
                  <a:lnTo>
                    <a:pt x="1684" y="200"/>
                  </a:lnTo>
                  <a:lnTo>
                    <a:pt x="1684" y="200"/>
                  </a:lnTo>
                  <a:lnTo>
                    <a:pt x="1718" y="200"/>
                  </a:lnTo>
                  <a:lnTo>
                    <a:pt x="1718" y="200"/>
                  </a:lnTo>
                  <a:lnTo>
                    <a:pt x="1720" y="203"/>
                  </a:lnTo>
                  <a:lnTo>
                    <a:pt x="1720" y="205"/>
                  </a:lnTo>
                  <a:lnTo>
                    <a:pt x="1717" y="208"/>
                  </a:lnTo>
                  <a:lnTo>
                    <a:pt x="1714" y="211"/>
                  </a:lnTo>
                  <a:lnTo>
                    <a:pt x="1714" y="211"/>
                  </a:lnTo>
                  <a:lnTo>
                    <a:pt x="1720" y="219"/>
                  </a:lnTo>
                  <a:lnTo>
                    <a:pt x="1720" y="219"/>
                  </a:lnTo>
                  <a:lnTo>
                    <a:pt x="1704" y="221"/>
                  </a:lnTo>
                  <a:lnTo>
                    <a:pt x="1704" y="221"/>
                  </a:lnTo>
                  <a:lnTo>
                    <a:pt x="1702" y="221"/>
                  </a:lnTo>
                  <a:lnTo>
                    <a:pt x="1699" y="223"/>
                  </a:lnTo>
                  <a:lnTo>
                    <a:pt x="1697" y="225"/>
                  </a:lnTo>
                  <a:lnTo>
                    <a:pt x="1697" y="227"/>
                  </a:lnTo>
                  <a:lnTo>
                    <a:pt x="1697" y="227"/>
                  </a:lnTo>
                  <a:lnTo>
                    <a:pt x="1699" y="230"/>
                  </a:lnTo>
                  <a:lnTo>
                    <a:pt x="1702" y="232"/>
                  </a:lnTo>
                  <a:lnTo>
                    <a:pt x="1707" y="230"/>
                  </a:lnTo>
                  <a:lnTo>
                    <a:pt x="1707" y="230"/>
                  </a:lnTo>
                  <a:lnTo>
                    <a:pt x="1729" y="226"/>
                  </a:lnTo>
                  <a:lnTo>
                    <a:pt x="1729" y="226"/>
                  </a:lnTo>
                  <a:lnTo>
                    <a:pt x="1731" y="236"/>
                  </a:lnTo>
                  <a:lnTo>
                    <a:pt x="1731" y="236"/>
                  </a:lnTo>
                  <a:lnTo>
                    <a:pt x="1757" y="236"/>
                  </a:lnTo>
                  <a:lnTo>
                    <a:pt x="1757" y="236"/>
                  </a:lnTo>
                  <a:lnTo>
                    <a:pt x="1756" y="241"/>
                  </a:lnTo>
                  <a:lnTo>
                    <a:pt x="1756" y="241"/>
                  </a:lnTo>
                  <a:lnTo>
                    <a:pt x="1762" y="240"/>
                  </a:lnTo>
                  <a:lnTo>
                    <a:pt x="1767" y="237"/>
                  </a:lnTo>
                  <a:lnTo>
                    <a:pt x="1769" y="234"/>
                  </a:lnTo>
                  <a:lnTo>
                    <a:pt x="1774" y="230"/>
                  </a:lnTo>
                  <a:lnTo>
                    <a:pt x="1774" y="230"/>
                  </a:lnTo>
                  <a:lnTo>
                    <a:pt x="1761" y="226"/>
                  </a:lnTo>
                  <a:lnTo>
                    <a:pt x="1761" y="226"/>
                  </a:lnTo>
                  <a:lnTo>
                    <a:pt x="1760" y="214"/>
                  </a:lnTo>
                  <a:lnTo>
                    <a:pt x="1760" y="214"/>
                  </a:lnTo>
                  <a:lnTo>
                    <a:pt x="1797" y="212"/>
                  </a:lnTo>
                  <a:lnTo>
                    <a:pt x="1797" y="212"/>
                  </a:lnTo>
                  <a:lnTo>
                    <a:pt x="1792" y="216"/>
                  </a:lnTo>
                  <a:lnTo>
                    <a:pt x="1787" y="219"/>
                  </a:lnTo>
                  <a:lnTo>
                    <a:pt x="1785" y="223"/>
                  </a:lnTo>
                  <a:lnTo>
                    <a:pt x="1786" y="229"/>
                  </a:lnTo>
                  <a:lnTo>
                    <a:pt x="1786" y="229"/>
                  </a:lnTo>
                  <a:lnTo>
                    <a:pt x="1792" y="230"/>
                  </a:lnTo>
                  <a:lnTo>
                    <a:pt x="1797" y="230"/>
                  </a:lnTo>
                  <a:lnTo>
                    <a:pt x="1803" y="230"/>
                  </a:lnTo>
                  <a:lnTo>
                    <a:pt x="1808" y="226"/>
                  </a:lnTo>
                  <a:lnTo>
                    <a:pt x="1808" y="226"/>
                  </a:lnTo>
                  <a:lnTo>
                    <a:pt x="1811" y="225"/>
                  </a:lnTo>
                  <a:lnTo>
                    <a:pt x="1815" y="223"/>
                  </a:lnTo>
                  <a:lnTo>
                    <a:pt x="1825" y="225"/>
                  </a:lnTo>
                  <a:lnTo>
                    <a:pt x="1825" y="225"/>
                  </a:lnTo>
                  <a:lnTo>
                    <a:pt x="1839" y="230"/>
                  </a:lnTo>
                  <a:lnTo>
                    <a:pt x="1851" y="237"/>
                  </a:lnTo>
                  <a:lnTo>
                    <a:pt x="1851" y="237"/>
                  </a:lnTo>
                  <a:lnTo>
                    <a:pt x="1855" y="241"/>
                  </a:lnTo>
                  <a:lnTo>
                    <a:pt x="1858" y="247"/>
                  </a:lnTo>
                  <a:lnTo>
                    <a:pt x="1858" y="247"/>
                  </a:lnTo>
                  <a:lnTo>
                    <a:pt x="1839" y="248"/>
                  </a:lnTo>
                  <a:lnTo>
                    <a:pt x="1839" y="248"/>
                  </a:lnTo>
                  <a:lnTo>
                    <a:pt x="1837" y="263"/>
                  </a:lnTo>
                  <a:lnTo>
                    <a:pt x="1837" y="263"/>
                  </a:lnTo>
                  <a:lnTo>
                    <a:pt x="1822" y="261"/>
                  </a:lnTo>
                  <a:lnTo>
                    <a:pt x="1822" y="261"/>
                  </a:lnTo>
                  <a:lnTo>
                    <a:pt x="1826" y="257"/>
                  </a:lnTo>
                  <a:lnTo>
                    <a:pt x="1832" y="255"/>
                  </a:lnTo>
                  <a:lnTo>
                    <a:pt x="1833" y="252"/>
                  </a:lnTo>
                  <a:lnTo>
                    <a:pt x="1834" y="251"/>
                  </a:lnTo>
                  <a:lnTo>
                    <a:pt x="1836" y="248"/>
                  </a:lnTo>
                  <a:lnTo>
                    <a:pt x="1834" y="245"/>
                  </a:lnTo>
                  <a:lnTo>
                    <a:pt x="1834" y="245"/>
                  </a:lnTo>
                  <a:lnTo>
                    <a:pt x="1825" y="241"/>
                  </a:lnTo>
                  <a:lnTo>
                    <a:pt x="1815" y="239"/>
                  </a:lnTo>
                  <a:lnTo>
                    <a:pt x="1804" y="240"/>
                  </a:lnTo>
                  <a:lnTo>
                    <a:pt x="1793" y="241"/>
                  </a:lnTo>
                  <a:lnTo>
                    <a:pt x="1793" y="241"/>
                  </a:lnTo>
                  <a:lnTo>
                    <a:pt x="1805" y="248"/>
                  </a:lnTo>
                  <a:lnTo>
                    <a:pt x="1805" y="248"/>
                  </a:lnTo>
                  <a:lnTo>
                    <a:pt x="1805" y="261"/>
                  </a:lnTo>
                  <a:lnTo>
                    <a:pt x="1805" y="261"/>
                  </a:lnTo>
                  <a:lnTo>
                    <a:pt x="1794" y="268"/>
                  </a:lnTo>
                  <a:lnTo>
                    <a:pt x="1794" y="268"/>
                  </a:lnTo>
                  <a:lnTo>
                    <a:pt x="1801" y="270"/>
                  </a:lnTo>
                  <a:lnTo>
                    <a:pt x="1807" y="272"/>
                  </a:lnTo>
                  <a:lnTo>
                    <a:pt x="1807" y="272"/>
                  </a:lnTo>
                  <a:lnTo>
                    <a:pt x="1814" y="270"/>
                  </a:lnTo>
                  <a:lnTo>
                    <a:pt x="1819" y="273"/>
                  </a:lnTo>
                  <a:lnTo>
                    <a:pt x="1823" y="277"/>
                  </a:lnTo>
                  <a:lnTo>
                    <a:pt x="1826" y="281"/>
                  </a:lnTo>
                  <a:lnTo>
                    <a:pt x="1826" y="281"/>
                  </a:lnTo>
                  <a:lnTo>
                    <a:pt x="1840" y="279"/>
                  </a:lnTo>
                  <a:lnTo>
                    <a:pt x="1852" y="275"/>
                  </a:lnTo>
                  <a:lnTo>
                    <a:pt x="1852" y="275"/>
                  </a:lnTo>
                  <a:lnTo>
                    <a:pt x="1854" y="273"/>
                  </a:lnTo>
                  <a:lnTo>
                    <a:pt x="1857" y="270"/>
                  </a:lnTo>
                  <a:lnTo>
                    <a:pt x="1857" y="269"/>
                  </a:lnTo>
                  <a:lnTo>
                    <a:pt x="1855" y="265"/>
                  </a:lnTo>
                  <a:lnTo>
                    <a:pt x="1855" y="265"/>
                  </a:lnTo>
                  <a:lnTo>
                    <a:pt x="1855" y="261"/>
                  </a:lnTo>
                  <a:lnTo>
                    <a:pt x="1857" y="258"/>
                  </a:lnTo>
                  <a:lnTo>
                    <a:pt x="1857" y="258"/>
                  </a:lnTo>
                  <a:lnTo>
                    <a:pt x="1876" y="250"/>
                  </a:lnTo>
                  <a:lnTo>
                    <a:pt x="1886" y="247"/>
                  </a:lnTo>
                  <a:lnTo>
                    <a:pt x="1891" y="247"/>
                  </a:lnTo>
                  <a:lnTo>
                    <a:pt x="1897" y="248"/>
                  </a:lnTo>
                  <a:lnTo>
                    <a:pt x="1897" y="248"/>
                  </a:lnTo>
                  <a:lnTo>
                    <a:pt x="1897" y="252"/>
                  </a:lnTo>
                  <a:lnTo>
                    <a:pt x="1895" y="255"/>
                  </a:lnTo>
                  <a:lnTo>
                    <a:pt x="1893" y="258"/>
                  </a:lnTo>
                  <a:lnTo>
                    <a:pt x="1888" y="258"/>
                  </a:lnTo>
                  <a:lnTo>
                    <a:pt x="1882" y="259"/>
                  </a:lnTo>
                  <a:lnTo>
                    <a:pt x="1875" y="262"/>
                  </a:lnTo>
                  <a:lnTo>
                    <a:pt x="1875" y="262"/>
                  </a:lnTo>
                  <a:lnTo>
                    <a:pt x="1870" y="272"/>
                  </a:lnTo>
                  <a:lnTo>
                    <a:pt x="1870" y="272"/>
                  </a:lnTo>
                  <a:lnTo>
                    <a:pt x="1875" y="273"/>
                  </a:lnTo>
                  <a:lnTo>
                    <a:pt x="1877" y="275"/>
                  </a:lnTo>
                  <a:lnTo>
                    <a:pt x="1886" y="273"/>
                  </a:lnTo>
                  <a:lnTo>
                    <a:pt x="1894" y="273"/>
                  </a:lnTo>
                  <a:lnTo>
                    <a:pt x="1897" y="273"/>
                  </a:lnTo>
                  <a:lnTo>
                    <a:pt x="1901" y="275"/>
                  </a:lnTo>
                  <a:lnTo>
                    <a:pt x="1901" y="275"/>
                  </a:lnTo>
                  <a:lnTo>
                    <a:pt x="1905" y="273"/>
                  </a:lnTo>
                  <a:lnTo>
                    <a:pt x="1906" y="272"/>
                  </a:lnTo>
                  <a:lnTo>
                    <a:pt x="1908" y="270"/>
                  </a:lnTo>
                  <a:lnTo>
                    <a:pt x="1908" y="270"/>
                  </a:lnTo>
                  <a:lnTo>
                    <a:pt x="1908" y="266"/>
                  </a:lnTo>
                  <a:lnTo>
                    <a:pt x="1909" y="263"/>
                  </a:lnTo>
                  <a:lnTo>
                    <a:pt x="1913" y="258"/>
                  </a:lnTo>
                  <a:lnTo>
                    <a:pt x="1924" y="250"/>
                  </a:lnTo>
                  <a:lnTo>
                    <a:pt x="1924" y="250"/>
                  </a:lnTo>
                  <a:lnTo>
                    <a:pt x="1923" y="255"/>
                  </a:lnTo>
                  <a:lnTo>
                    <a:pt x="1919" y="259"/>
                  </a:lnTo>
                  <a:lnTo>
                    <a:pt x="1916" y="263"/>
                  </a:lnTo>
                  <a:lnTo>
                    <a:pt x="1916" y="266"/>
                  </a:lnTo>
                  <a:lnTo>
                    <a:pt x="1916" y="269"/>
                  </a:lnTo>
                  <a:lnTo>
                    <a:pt x="1916" y="269"/>
                  </a:lnTo>
                  <a:lnTo>
                    <a:pt x="1915" y="272"/>
                  </a:lnTo>
                  <a:lnTo>
                    <a:pt x="1909" y="275"/>
                  </a:lnTo>
                  <a:lnTo>
                    <a:pt x="1909" y="275"/>
                  </a:lnTo>
                  <a:lnTo>
                    <a:pt x="1915" y="279"/>
                  </a:lnTo>
                  <a:lnTo>
                    <a:pt x="1920" y="280"/>
                  </a:lnTo>
                  <a:lnTo>
                    <a:pt x="1927" y="280"/>
                  </a:lnTo>
                  <a:lnTo>
                    <a:pt x="1941" y="279"/>
                  </a:lnTo>
                  <a:lnTo>
                    <a:pt x="1941" y="279"/>
                  </a:lnTo>
                  <a:lnTo>
                    <a:pt x="1948" y="287"/>
                  </a:lnTo>
                  <a:lnTo>
                    <a:pt x="1948" y="287"/>
                  </a:lnTo>
                  <a:lnTo>
                    <a:pt x="1959" y="277"/>
                  </a:lnTo>
                  <a:lnTo>
                    <a:pt x="1959" y="277"/>
                  </a:lnTo>
                  <a:lnTo>
                    <a:pt x="1990" y="277"/>
                  </a:lnTo>
                  <a:lnTo>
                    <a:pt x="1990" y="277"/>
                  </a:lnTo>
                  <a:lnTo>
                    <a:pt x="1987" y="281"/>
                  </a:lnTo>
                  <a:lnTo>
                    <a:pt x="1984" y="286"/>
                  </a:lnTo>
                  <a:lnTo>
                    <a:pt x="1983" y="291"/>
                  </a:lnTo>
                  <a:lnTo>
                    <a:pt x="1983" y="293"/>
                  </a:lnTo>
                  <a:lnTo>
                    <a:pt x="1984" y="295"/>
                  </a:lnTo>
                  <a:lnTo>
                    <a:pt x="1984" y="295"/>
                  </a:lnTo>
                  <a:lnTo>
                    <a:pt x="1988" y="295"/>
                  </a:lnTo>
                  <a:lnTo>
                    <a:pt x="1992" y="294"/>
                  </a:lnTo>
                  <a:lnTo>
                    <a:pt x="1996" y="290"/>
                  </a:lnTo>
                  <a:lnTo>
                    <a:pt x="2001" y="284"/>
                  </a:lnTo>
                  <a:lnTo>
                    <a:pt x="2005" y="280"/>
                  </a:lnTo>
                  <a:lnTo>
                    <a:pt x="2005" y="280"/>
                  </a:lnTo>
                  <a:lnTo>
                    <a:pt x="2028" y="284"/>
                  </a:lnTo>
                  <a:lnTo>
                    <a:pt x="2028" y="284"/>
                  </a:lnTo>
                  <a:lnTo>
                    <a:pt x="2037" y="305"/>
                  </a:lnTo>
                  <a:lnTo>
                    <a:pt x="2037" y="305"/>
                  </a:lnTo>
                  <a:lnTo>
                    <a:pt x="2068" y="298"/>
                  </a:lnTo>
                  <a:lnTo>
                    <a:pt x="2068" y="298"/>
                  </a:lnTo>
                  <a:lnTo>
                    <a:pt x="2071" y="297"/>
                  </a:lnTo>
                  <a:lnTo>
                    <a:pt x="2073" y="294"/>
                  </a:lnTo>
                  <a:lnTo>
                    <a:pt x="2073" y="294"/>
                  </a:lnTo>
                  <a:lnTo>
                    <a:pt x="2075" y="291"/>
                  </a:lnTo>
                  <a:lnTo>
                    <a:pt x="2077" y="290"/>
                  </a:lnTo>
                  <a:lnTo>
                    <a:pt x="2084" y="288"/>
                  </a:lnTo>
                  <a:lnTo>
                    <a:pt x="2084" y="288"/>
                  </a:lnTo>
                  <a:lnTo>
                    <a:pt x="2085" y="291"/>
                  </a:lnTo>
                  <a:lnTo>
                    <a:pt x="2085" y="291"/>
                  </a:lnTo>
                  <a:lnTo>
                    <a:pt x="2082" y="295"/>
                  </a:lnTo>
                  <a:lnTo>
                    <a:pt x="2081" y="297"/>
                  </a:lnTo>
                  <a:lnTo>
                    <a:pt x="2081" y="298"/>
                  </a:lnTo>
                  <a:lnTo>
                    <a:pt x="2081" y="298"/>
                  </a:lnTo>
                  <a:lnTo>
                    <a:pt x="2082" y="301"/>
                  </a:lnTo>
                  <a:lnTo>
                    <a:pt x="2085" y="301"/>
                  </a:lnTo>
                  <a:lnTo>
                    <a:pt x="2088" y="299"/>
                  </a:lnTo>
                  <a:lnTo>
                    <a:pt x="2091" y="299"/>
                  </a:lnTo>
                  <a:lnTo>
                    <a:pt x="2091" y="299"/>
                  </a:lnTo>
                  <a:lnTo>
                    <a:pt x="2102" y="299"/>
                  </a:lnTo>
                  <a:lnTo>
                    <a:pt x="2107" y="302"/>
                  </a:lnTo>
                  <a:lnTo>
                    <a:pt x="2109" y="304"/>
                  </a:lnTo>
                  <a:lnTo>
                    <a:pt x="2110" y="306"/>
                  </a:lnTo>
                  <a:lnTo>
                    <a:pt x="2110" y="306"/>
                  </a:lnTo>
                  <a:lnTo>
                    <a:pt x="2111" y="308"/>
                  </a:lnTo>
                  <a:lnTo>
                    <a:pt x="2114" y="308"/>
                  </a:lnTo>
                  <a:lnTo>
                    <a:pt x="2121" y="309"/>
                  </a:lnTo>
                  <a:lnTo>
                    <a:pt x="2121" y="309"/>
                  </a:lnTo>
                  <a:lnTo>
                    <a:pt x="2121" y="299"/>
                  </a:lnTo>
                  <a:lnTo>
                    <a:pt x="2121" y="299"/>
                  </a:lnTo>
                  <a:lnTo>
                    <a:pt x="2125" y="299"/>
                  </a:lnTo>
                  <a:lnTo>
                    <a:pt x="2129" y="299"/>
                  </a:lnTo>
                  <a:lnTo>
                    <a:pt x="2136" y="302"/>
                  </a:lnTo>
                  <a:lnTo>
                    <a:pt x="2143" y="304"/>
                  </a:lnTo>
                  <a:lnTo>
                    <a:pt x="2147" y="304"/>
                  </a:lnTo>
                  <a:lnTo>
                    <a:pt x="2152" y="302"/>
                  </a:lnTo>
                  <a:lnTo>
                    <a:pt x="2152" y="302"/>
                  </a:lnTo>
                  <a:lnTo>
                    <a:pt x="2164" y="299"/>
                  </a:lnTo>
                  <a:lnTo>
                    <a:pt x="2178" y="295"/>
                  </a:lnTo>
                  <a:lnTo>
                    <a:pt x="2178" y="295"/>
                  </a:lnTo>
                  <a:lnTo>
                    <a:pt x="2181" y="301"/>
                  </a:lnTo>
                  <a:lnTo>
                    <a:pt x="2181" y="305"/>
                  </a:lnTo>
                  <a:lnTo>
                    <a:pt x="2178" y="306"/>
                  </a:lnTo>
                  <a:lnTo>
                    <a:pt x="2171" y="306"/>
                  </a:lnTo>
                  <a:lnTo>
                    <a:pt x="2171" y="306"/>
                  </a:lnTo>
                  <a:lnTo>
                    <a:pt x="2163" y="308"/>
                  </a:lnTo>
                  <a:lnTo>
                    <a:pt x="2163" y="308"/>
                  </a:lnTo>
                  <a:lnTo>
                    <a:pt x="2161" y="309"/>
                  </a:lnTo>
                  <a:lnTo>
                    <a:pt x="2161" y="309"/>
                  </a:lnTo>
                  <a:lnTo>
                    <a:pt x="2165" y="317"/>
                  </a:lnTo>
                  <a:lnTo>
                    <a:pt x="2167" y="319"/>
                  </a:lnTo>
                  <a:lnTo>
                    <a:pt x="2170" y="320"/>
                  </a:lnTo>
                  <a:lnTo>
                    <a:pt x="2172" y="322"/>
                  </a:lnTo>
                  <a:lnTo>
                    <a:pt x="2175" y="320"/>
                  </a:lnTo>
                  <a:lnTo>
                    <a:pt x="2183" y="317"/>
                  </a:lnTo>
                  <a:lnTo>
                    <a:pt x="2183" y="317"/>
                  </a:lnTo>
                  <a:lnTo>
                    <a:pt x="2189" y="315"/>
                  </a:lnTo>
                  <a:lnTo>
                    <a:pt x="2189" y="315"/>
                  </a:lnTo>
                  <a:lnTo>
                    <a:pt x="2235" y="306"/>
                  </a:lnTo>
                  <a:lnTo>
                    <a:pt x="2235" y="306"/>
                  </a:lnTo>
                  <a:lnTo>
                    <a:pt x="2247" y="306"/>
                  </a:lnTo>
                  <a:lnTo>
                    <a:pt x="2261" y="305"/>
                  </a:lnTo>
                  <a:lnTo>
                    <a:pt x="2261" y="305"/>
                  </a:lnTo>
                  <a:lnTo>
                    <a:pt x="2265" y="305"/>
                  </a:lnTo>
                  <a:lnTo>
                    <a:pt x="2268" y="306"/>
                  </a:lnTo>
                  <a:lnTo>
                    <a:pt x="2271" y="308"/>
                  </a:lnTo>
                  <a:lnTo>
                    <a:pt x="2272" y="312"/>
                  </a:lnTo>
                  <a:lnTo>
                    <a:pt x="2272" y="312"/>
                  </a:lnTo>
                  <a:lnTo>
                    <a:pt x="2237" y="312"/>
                  </a:lnTo>
                  <a:lnTo>
                    <a:pt x="2237" y="312"/>
                  </a:lnTo>
                  <a:lnTo>
                    <a:pt x="2237" y="313"/>
                  </a:lnTo>
                  <a:lnTo>
                    <a:pt x="2237" y="316"/>
                  </a:lnTo>
                  <a:lnTo>
                    <a:pt x="2242" y="319"/>
                  </a:lnTo>
                  <a:lnTo>
                    <a:pt x="2244" y="320"/>
                  </a:lnTo>
                  <a:lnTo>
                    <a:pt x="2246" y="322"/>
                  </a:lnTo>
                  <a:lnTo>
                    <a:pt x="2246" y="323"/>
                  </a:lnTo>
                  <a:lnTo>
                    <a:pt x="2243" y="326"/>
                  </a:lnTo>
                  <a:lnTo>
                    <a:pt x="2243" y="326"/>
                  </a:lnTo>
                  <a:lnTo>
                    <a:pt x="2239" y="323"/>
                  </a:lnTo>
                  <a:lnTo>
                    <a:pt x="2233" y="322"/>
                  </a:lnTo>
                  <a:lnTo>
                    <a:pt x="2222" y="320"/>
                  </a:lnTo>
                  <a:lnTo>
                    <a:pt x="2211" y="320"/>
                  </a:lnTo>
                  <a:lnTo>
                    <a:pt x="2200" y="319"/>
                  </a:lnTo>
                  <a:lnTo>
                    <a:pt x="2200" y="319"/>
                  </a:lnTo>
                  <a:lnTo>
                    <a:pt x="2203" y="335"/>
                  </a:lnTo>
                  <a:lnTo>
                    <a:pt x="2203" y="335"/>
                  </a:lnTo>
                  <a:lnTo>
                    <a:pt x="2218" y="335"/>
                  </a:lnTo>
                  <a:lnTo>
                    <a:pt x="2218" y="335"/>
                  </a:lnTo>
                  <a:lnTo>
                    <a:pt x="2215" y="345"/>
                  </a:lnTo>
                  <a:lnTo>
                    <a:pt x="2215" y="345"/>
                  </a:lnTo>
                  <a:lnTo>
                    <a:pt x="2203" y="345"/>
                  </a:lnTo>
                  <a:lnTo>
                    <a:pt x="2203" y="345"/>
                  </a:lnTo>
                  <a:lnTo>
                    <a:pt x="2199" y="351"/>
                  </a:lnTo>
                  <a:lnTo>
                    <a:pt x="2199" y="353"/>
                  </a:lnTo>
                  <a:lnTo>
                    <a:pt x="2199" y="355"/>
                  </a:lnTo>
                  <a:lnTo>
                    <a:pt x="2200" y="356"/>
                  </a:lnTo>
                  <a:lnTo>
                    <a:pt x="2203" y="358"/>
                  </a:lnTo>
                  <a:lnTo>
                    <a:pt x="2203" y="358"/>
                  </a:lnTo>
                  <a:lnTo>
                    <a:pt x="2201" y="360"/>
                  </a:lnTo>
                  <a:lnTo>
                    <a:pt x="2197" y="363"/>
                  </a:lnTo>
                  <a:lnTo>
                    <a:pt x="2197" y="363"/>
                  </a:lnTo>
                  <a:lnTo>
                    <a:pt x="2192" y="338"/>
                  </a:lnTo>
                  <a:lnTo>
                    <a:pt x="2192" y="338"/>
                  </a:lnTo>
                  <a:lnTo>
                    <a:pt x="2201" y="331"/>
                  </a:lnTo>
                  <a:lnTo>
                    <a:pt x="2201" y="331"/>
                  </a:lnTo>
                  <a:lnTo>
                    <a:pt x="2188" y="329"/>
                  </a:lnTo>
                  <a:lnTo>
                    <a:pt x="2175" y="327"/>
                  </a:lnTo>
                  <a:lnTo>
                    <a:pt x="2175" y="327"/>
                  </a:lnTo>
                  <a:lnTo>
                    <a:pt x="2172" y="329"/>
                  </a:lnTo>
                  <a:lnTo>
                    <a:pt x="2168" y="330"/>
                  </a:lnTo>
                  <a:lnTo>
                    <a:pt x="2165" y="331"/>
                  </a:lnTo>
                  <a:lnTo>
                    <a:pt x="2165" y="334"/>
                  </a:lnTo>
                  <a:lnTo>
                    <a:pt x="2165" y="334"/>
                  </a:lnTo>
                  <a:lnTo>
                    <a:pt x="2165" y="337"/>
                  </a:lnTo>
                  <a:lnTo>
                    <a:pt x="2167" y="340"/>
                  </a:lnTo>
                  <a:lnTo>
                    <a:pt x="2171" y="347"/>
                  </a:lnTo>
                  <a:lnTo>
                    <a:pt x="2171" y="347"/>
                  </a:lnTo>
                  <a:lnTo>
                    <a:pt x="2175" y="348"/>
                  </a:lnTo>
                  <a:lnTo>
                    <a:pt x="2181" y="349"/>
                  </a:lnTo>
                  <a:lnTo>
                    <a:pt x="2181" y="349"/>
                  </a:lnTo>
                  <a:lnTo>
                    <a:pt x="2161" y="355"/>
                  </a:lnTo>
                  <a:lnTo>
                    <a:pt x="2161" y="355"/>
                  </a:lnTo>
                  <a:lnTo>
                    <a:pt x="2156" y="356"/>
                  </a:lnTo>
                  <a:lnTo>
                    <a:pt x="2152" y="355"/>
                  </a:lnTo>
                  <a:lnTo>
                    <a:pt x="2149" y="352"/>
                  </a:lnTo>
                  <a:lnTo>
                    <a:pt x="2146" y="348"/>
                  </a:lnTo>
                  <a:lnTo>
                    <a:pt x="2146" y="348"/>
                  </a:lnTo>
                  <a:lnTo>
                    <a:pt x="2143" y="345"/>
                  </a:lnTo>
                  <a:lnTo>
                    <a:pt x="2143" y="345"/>
                  </a:lnTo>
                  <a:lnTo>
                    <a:pt x="2131" y="353"/>
                  </a:lnTo>
                  <a:lnTo>
                    <a:pt x="2131" y="353"/>
                  </a:lnTo>
                  <a:lnTo>
                    <a:pt x="2134" y="370"/>
                  </a:lnTo>
                  <a:lnTo>
                    <a:pt x="2134" y="370"/>
                  </a:lnTo>
                  <a:lnTo>
                    <a:pt x="2122" y="374"/>
                  </a:lnTo>
                  <a:lnTo>
                    <a:pt x="2122" y="374"/>
                  </a:lnTo>
                  <a:lnTo>
                    <a:pt x="2121" y="370"/>
                  </a:lnTo>
                  <a:lnTo>
                    <a:pt x="2120" y="367"/>
                  </a:lnTo>
                  <a:lnTo>
                    <a:pt x="2121" y="365"/>
                  </a:lnTo>
                  <a:lnTo>
                    <a:pt x="2124" y="362"/>
                  </a:lnTo>
                  <a:lnTo>
                    <a:pt x="2124" y="362"/>
                  </a:lnTo>
                  <a:lnTo>
                    <a:pt x="2128" y="359"/>
                  </a:lnTo>
                  <a:lnTo>
                    <a:pt x="2128" y="355"/>
                  </a:lnTo>
                  <a:lnTo>
                    <a:pt x="2127" y="351"/>
                  </a:lnTo>
                  <a:lnTo>
                    <a:pt x="2122" y="348"/>
                  </a:lnTo>
                  <a:lnTo>
                    <a:pt x="2122" y="348"/>
                  </a:lnTo>
                  <a:lnTo>
                    <a:pt x="2117" y="347"/>
                  </a:lnTo>
                  <a:lnTo>
                    <a:pt x="2110" y="345"/>
                  </a:lnTo>
                  <a:lnTo>
                    <a:pt x="2110" y="345"/>
                  </a:lnTo>
                  <a:lnTo>
                    <a:pt x="2106" y="344"/>
                  </a:lnTo>
                  <a:lnTo>
                    <a:pt x="2102" y="342"/>
                  </a:lnTo>
                  <a:lnTo>
                    <a:pt x="2102" y="342"/>
                  </a:lnTo>
                  <a:lnTo>
                    <a:pt x="2099" y="340"/>
                  </a:lnTo>
                  <a:lnTo>
                    <a:pt x="2096" y="338"/>
                  </a:lnTo>
                  <a:lnTo>
                    <a:pt x="2089" y="335"/>
                  </a:lnTo>
                  <a:lnTo>
                    <a:pt x="2074" y="334"/>
                  </a:lnTo>
                  <a:lnTo>
                    <a:pt x="2074" y="334"/>
                  </a:lnTo>
                  <a:lnTo>
                    <a:pt x="2074" y="340"/>
                  </a:lnTo>
                  <a:lnTo>
                    <a:pt x="2077" y="345"/>
                  </a:lnTo>
                  <a:lnTo>
                    <a:pt x="2077" y="345"/>
                  </a:lnTo>
                  <a:lnTo>
                    <a:pt x="2057" y="359"/>
                  </a:lnTo>
                  <a:lnTo>
                    <a:pt x="2057" y="359"/>
                  </a:lnTo>
                  <a:lnTo>
                    <a:pt x="2044" y="363"/>
                  </a:lnTo>
                  <a:lnTo>
                    <a:pt x="2041" y="365"/>
                  </a:lnTo>
                  <a:lnTo>
                    <a:pt x="2038" y="366"/>
                  </a:lnTo>
                  <a:lnTo>
                    <a:pt x="2035" y="370"/>
                  </a:lnTo>
                  <a:lnTo>
                    <a:pt x="2034" y="374"/>
                  </a:lnTo>
                  <a:lnTo>
                    <a:pt x="2034" y="374"/>
                  </a:lnTo>
                  <a:lnTo>
                    <a:pt x="2021" y="373"/>
                  </a:lnTo>
                  <a:lnTo>
                    <a:pt x="2021" y="373"/>
                  </a:lnTo>
                  <a:lnTo>
                    <a:pt x="2024" y="363"/>
                  </a:lnTo>
                  <a:lnTo>
                    <a:pt x="2024" y="363"/>
                  </a:lnTo>
                  <a:lnTo>
                    <a:pt x="2020" y="360"/>
                  </a:lnTo>
                  <a:lnTo>
                    <a:pt x="2016" y="359"/>
                  </a:lnTo>
                  <a:lnTo>
                    <a:pt x="2005" y="360"/>
                  </a:lnTo>
                  <a:lnTo>
                    <a:pt x="2005" y="360"/>
                  </a:lnTo>
                  <a:lnTo>
                    <a:pt x="2005" y="358"/>
                  </a:lnTo>
                  <a:lnTo>
                    <a:pt x="2006" y="356"/>
                  </a:lnTo>
                  <a:lnTo>
                    <a:pt x="2009" y="355"/>
                  </a:lnTo>
                  <a:lnTo>
                    <a:pt x="2012" y="355"/>
                  </a:lnTo>
                  <a:lnTo>
                    <a:pt x="2012" y="355"/>
                  </a:lnTo>
                  <a:lnTo>
                    <a:pt x="2035" y="358"/>
                  </a:lnTo>
                  <a:lnTo>
                    <a:pt x="2035" y="358"/>
                  </a:lnTo>
                  <a:lnTo>
                    <a:pt x="2041" y="358"/>
                  </a:lnTo>
                  <a:lnTo>
                    <a:pt x="2044" y="356"/>
                  </a:lnTo>
                  <a:lnTo>
                    <a:pt x="2045" y="353"/>
                  </a:lnTo>
                  <a:lnTo>
                    <a:pt x="2045" y="351"/>
                  </a:lnTo>
                  <a:lnTo>
                    <a:pt x="2045" y="351"/>
                  </a:lnTo>
                  <a:lnTo>
                    <a:pt x="2046" y="340"/>
                  </a:lnTo>
                  <a:lnTo>
                    <a:pt x="2046" y="327"/>
                  </a:lnTo>
                  <a:lnTo>
                    <a:pt x="2046" y="327"/>
                  </a:lnTo>
                  <a:lnTo>
                    <a:pt x="2042" y="326"/>
                  </a:lnTo>
                  <a:lnTo>
                    <a:pt x="2038" y="326"/>
                  </a:lnTo>
                  <a:lnTo>
                    <a:pt x="2027" y="329"/>
                  </a:lnTo>
                  <a:lnTo>
                    <a:pt x="2027" y="329"/>
                  </a:lnTo>
                  <a:lnTo>
                    <a:pt x="2024" y="319"/>
                  </a:lnTo>
                  <a:lnTo>
                    <a:pt x="2024" y="319"/>
                  </a:lnTo>
                  <a:lnTo>
                    <a:pt x="2017" y="324"/>
                  </a:lnTo>
                  <a:lnTo>
                    <a:pt x="2017" y="324"/>
                  </a:lnTo>
                  <a:lnTo>
                    <a:pt x="2014" y="320"/>
                  </a:lnTo>
                  <a:lnTo>
                    <a:pt x="2014" y="320"/>
                  </a:lnTo>
                  <a:lnTo>
                    <a:pt x="1992" y="329"/>
                  </a:lnTo>
                  <a:lnTo>
                    <a:pt x="1992" y="329"/>
                  </a:lnTo>
                  <a:lnTo>
                    <a:pt x="2002" y="330"/>
                  </a:lnTo>
                  <a:lnTo>
                    <a:pt x="2006" y="330"/>
                  </a:lnTo>
                  <a:lnTo>
                    <a:pt x="2012" y="327"/>
                  </a:lnTo>
                  <a:lnTo>
                    <a:pt x="2017" y="323"/>
                  </a:lnTo>
                  <a:lnTo>
                    <a:pt x="2017" y="323"/>
                  </a:lnTo>
                  <a:close/>
                  <a:moveTo>
                    <a:pt x="1157" y="389"/>
                  </a:moveTo>
                  <a:lnTo>
                    <a:pt x="1157" y="389"/>
                  </a:lnTo>
                  <a:lnTo>
                    <a:pt x="1149" y="389"/>
                  </a:lnTo>
                  <a:lnTo>
                    <a:pt x="1149" y="389"/>
                  </a:lnTo>
                  <a:lnTo>
                    <a:pt x="1152" y="392"/>
                  </a:lnTo>
                  <a:lnTo>
                    <a:pt x="1155" y="394"/>
                  </a:lnTo>
                  <a:lnTo>
                    <a:pt x="1156" y="392"/>
                  </a:lnTo>
                  <a:lnTo>
                    <a:pt x="1157" y="389"/>
                  </a:lnTo>
                  <a:lnTo>
                    <a:pt x="1157" y="389"/>
                  </a:lnTo>
                  <a:lnTo>
                    <a:pt x="1159" y="389"/>
                  </a:lnTo>
                  <a:lnTo>
                    <a:pt x="1160" y="391"/>
                  </a:lnTo>
                  <a:lnTo>
                    <a:pt x="1160" y="391"/>
                  </a:lnTo>
                  <a:lnTo>
                    <a:pt x="1166" y="387"/>
                  </a:lnTo>
                  <a:lnTo>
                    <a:pt x="1166" y="387"/>
                  </a:lnTo>
                  <a:lnTo>
                    <a:pt x="1164" y="385"/>
                  </a:lnTo>
                  <a:lnTo>
                    <a:pt x="1164" y="385"/>
                  </a:lnTo>
                  <a:lnTo>
                    <a:pt x="1159" y="387"/>
                  </a:lnTo>
                  <a:lnTo>
                    <a:pt x="1159" y="387"/>
                  </a:lnTo>
                  <a:lnTo>
                    <a:pt x="1157" y="389"/>
                  </a:lnTo>
                  <a:lnTo>
                    <a:pt x="1157" y="389"/>
                  </a:lnTo>
                  <a:close/>
                  <a:moveTo>
                    <a:pt x="267" y="1010"/>
                  </a:moveTo>
                  <a:lnTo>
                    <a:pt x="267" y="1010"/>
                  </a:lnTo>
                  <a:lnTo>
                    <a:pt x="264" y="1011"/>
                  </a:lnTo>
                  <a:lnTo>
                    <a:pt x="263" y="1013"/>
                  </a:lnTo>
                  <a:lnTo>
                    <a:pt x="264" y="1014"/>
                  </a:lnTo>
                  <a:lnTo>
                    <a:pt x="269" y="1018"/>
                  </a:lnTo>
                  <a:lnTo>
                    <a:pt x="269" y="1018"/>
                  </a:lnTo>
                  <a:lnTo>
                    <a:pt x="267" y="1008"/>
                  </a:lnTo>
                  <a:lnTo>
                    <a:pt x="267" y="1008"/>
                  </a:lnTo>
                  <a:lnTo>
                    <a:pt x="270" y="1008"/>
                  </a:lnTo>
                  <a:lnTo>
                    <a:pt x="270" y="1008"/>
                  </a:lnTo>
                  <a:lnTo>
                    <a:pt x="273" y="1003"/>
                  </a:lnTo>
                  <a:lnTo>
                    <a:pt x="273" y="1003"/>
                  </a:lnTo>
                  <a:lnTo>
                    <a:pt x="270" y="1001"/>
                  </a:lnTo>
                  <a:lnTo>
                    <a:pt x="270" y="1001"/>
                  </a:lnTo>
                  <a:lnTo>
                    <a:pt x="267" y="1007"/>
                  </a:lnTo>
                  <a:lnTo>
                    <a:pt x="267" y="1007"/>
                  </a:lnTo>
                  <a:lnTo>
                    <a:pt x="267" y="1010"/>
                  </a:lnTo>
                  <a:lnTo>
                    <a:pt x="267" y="1010"/>
                  </a:lnTo>
                  <a:close/>
                  <a:moveTo>
                    <a:pt x="1116" y="745"/>
                  </a:moveTo>
                  <a:lnTo>
                    <a:pt x="1116" y="745"/>
                  </a:lnTo>
                  <a:lnTo>
                    <a:pt x="1117" y="737"/>
                  </a:lnTo>
                  <a:lnTo>
                    <a:pt x="1117" y="737"/>
                  </a:lnTo>
                  <a:lnTo>
                    <a:pt x="1112" y="740"/>
                  </a:lnTo>
                  <a:lnTo>
                    <a:pt x="1112" y="740"/>
                  </a:lnTo>
                  <a:lnTo>
                    <a:pt x="1112" y="741"/>
                  </a:lnTo>
                  <a:lnTo>
                    <a:pt x="1116" y="745"/>
                  </a:lnTo>
                  <a:lnTo>
                    <a:pt x="1116" y="745"/>
                  </a:lnTo>
                  <a:lnTo>
                    <a:pt x="1105" y="744"/>
                  </a:lnTo>
                  <a:lnTo>
                    <a:pt x="1105" y="744"/>
                  </a:lnTo>
                  <a:lnTo>
                    <a:pt x="1108" y="754"/>
                  </a:lnTo>
                  <a:lnTo>
                    <a:pt x="1108" y="754"/>
                  </a:lnTo>
                  <a:lnTo>
                    <a:pt x="1116" y="745"/>
                  </a:lnTo>
                  <a:lnTo>
                    <a:pt x="1116" y="745"/>
                  </a:lnTo>
                  <a:close/>
                  <a:moveTo>
                    <a:pt x="838" y="737"/>
                  </a:moveTo>
                  <a:lnTo>
                    <a:pt x="838" y="737"/>
                  </a:lnTo>
                  <a:lnTo>
                    <a:pt x="838" y="749"/>
                  </a:lnTo>
                  <a:lnTo>
                    <a:pt x="838" y="749"/>
                  </a:lnTo>
                  <a:lnTo>
                    <a:pt x="843" y="747"/>
                  </a:lnTo>
                  <a:lnTo>
                    <a:pt x="845" y="745"/>
                  </a:lnTo>
                  <a:lnTo>
                    <a:pt x="845" y="743"/>
                  </a:lnTo>
                  <a:lnTo>
                    <a:pt x="845" y="740"/>
                  </a:lnTo>
                  <a:lnTo>
                    <a:pt x="845" y="740"/>
                  </a:lnTo>
                  <a:lnTo>
                    <a:pt x="842" y="738"/>
                  </a:lnTo>
                  <a:lnTo>
                    <a:pt x="838" y="737"/>
                  </a:lnTo>
                  <a:lnTo>
                    <a:pt x="838" y="737"/>
                  </a:lnTo>
                  <a:lnTo>
                    <a:pt x="836" y="733"/>
                  </a:lnTo>
                  <a:lnTo>
                    <a:pt x="835" y="731"/>
                  </a:lnTo>
                  <a:lnTo>
                    <a:pt x="835" y="731"/>
                  </a:lnTo>
                  <a:lnTo>
                    <a:pt x="831" y="731"/>
                  </a:lnTo>
                  <a:lnTo>
                    <a:pt x="828" y="733"/>
                  </a:lnTo>
                  <a:lnTo>
                    <a:pt x="825" y="734"/>
                  </a:lnTo>
                  <a:lnTo>
                    <a:pt x="824" y="738"/>
                  </a:lnTo>
                  <a:lnTo>
                    <a:pt x="824" y="738"/>
                  </a:lnTo>
                  <a:lnTo>
                    <a:pt x="838" y="737"/>
                  </a:lnTo>
                  <a:lnTo>
                    <a:pt x="838" y="737"/>
                  </a:lnTo>
                  <a:close/>
                  <a:moveTo>
                    <a:pt x="136" y="550"/>
                  </a:moveTo>
                  <a:lnTo>
                    <a:pt x="136" y="550"/>
                  </a:lnTo>
                  <a:lnTo>
                    <a:pt x="133" y="560"/>
                  </a:lnTo>
                  <a:lnTo>
                    <a:pt x="133" y="560"/>
                  </a:lnTo>
                  <a:lnTo>
                    <a:pt x="138" y="557"/>
                  </a:lnTo>
                  <a:lnTo>
                    <a:pt x="140" y="556"/>
                  </a:lnTo>
                  <a:lnTo>
                    <a:pt x="138" y="553"/>
                  </a:lnTo>
                  <a:lnTo>
                    <a:pt x="136" y="550"/>
                  </a:lnTo>
                  <a:lnTo>
                    <a:pt x="136" y="550"/>
                  </a:lnTo>
                  <a:lnTo>
                    <a:pt x="140" y="551"/>
                  </a:lnTo>
                  <a:lnTo>
                    <a:pt x="144" y="551"/>
                  </a:lnTo>
                  <a:lnTo>
                    <a:pt x="148" y="550"/>
                  </a:lnTo>
                  <a:lnTo>
                    <a:pt x="152" y="546"/>
                  </a:lnTo>
                  <a:lnTo>
                    <a:pt x="152" y="546"/>
                  </a:lnTo>
                  <a:lnTo>
                    <a:pt x="147" y="545"/>
                  </a:lnTo>
                  <a:lnTo>
                    <a:pt x="144" y="545"/>
                  </a:lnTo>
                  <a:lnTo>
                    <a:pt x="144" y="545"/>
                  </a:lnTo>
                  <a:lnTo>
                    <a:pt x="140" y="547"/>
                  </a:lnTo>
                  <a:lnTo>
                    <a:pt x="136" y="550"/>
                  </a:lnTo>
                  <a:lnTo>
                    <a:pt x="136" y="550"/>
                  </a:lnTo>
                  <a:close/>
                  <a:moveTo>
                    <a:pt x="910" y="113"/>
                  </a:moveTo>
                  <a:lnTo>
                    <a:pt x="910" y="113"/>
                  </a:lnTo>
                  <a:lnTo>
                    <a:pt x="908" y="106"/>
                  </a:lnTo>
                  <a:lnTo>
                    <a:pt x="907" y="103"/>
                  </a:lnTo>
                  <a:lnTo>
                    <a:pt x="903" y="100"/>
                  </a:lnTo>
                  <a:lnTo>
                    <a:pt x="903" y="100"/>
                  </a:lnTo>
                  <a:lnTo>
                    <a:pt x="908" y="100"/>
                  </a:lnTo>
                  <a:lnTo>
                    <a:pt x="911" y="99"/>
                  </a:lnTo>
                  <a:lnTo>
                    <a:pt x="914" y="97"/>
                  </a:lnTo>
                  <a:lnTo>
                    <a:pt x="914" y="97"/>
                  </a:lnTo>
                  <a:lnTo>
                    <a:pt x="911" y="95"/>
                  </a:lnTo>
                  <a:lnTo>
                    <a:pt x="908" y="95"/>
                  </a:lnTo>
                  <a:lnTo>
                    <a:pt x="901" y="95"/>
                  </a:lnTo>
                  <a:lnTo>
                    <a:pt x="901" y="95"/>
                  </a:lnTo>
                  <a:lnTo>
                    <a:pt x="903" y="100"/>
                  </a:lnTo>
                  <a:lnTo>
                    <a:pt x="903" y="100"/>
                  </a:lnTo>
                  <a:lnTo>
                    <a:pt x="901" y="104"/>
                  </a:lnTo>
                  <a:lnTo>
                    <a:pt x="901" y="110"/>
                  </a:lnTo>
                  <a:lnTo>
                    <a:pt x="901" y="110"/>
                  </a:lnTo>
                  <a:lnTo>
                    <a:pt x="901" y="113"/>
                  </a:lnTo>
                  <a:lnTo>
                    <a:pt x="904" y="114"/>
                  </a:lnTo>
                  <a:lnTo>
                    <a:pt x="907" y="114"/>
                  </a:lnTo>
                  <a:lnTo>
                    <a:pt x="910" y="113"/>
                  </a:lnTo>
                  <a:lnTo>
                    <a:pt x="910" y="113"/>
                  </a:lnTo>
                  <a:lnTo>
                    <a:pt x="908" y="121"/>
                  </a:lnTo>
                  <a:lnTo>
                    <a:pt x="908" y="121"/>
                  </a:lnTo>
                  <a:lnTo>
                    <a:pt x="912" y="119"/>
                  </a:lnTo>
                  <a:lnTo>
                    <a:pt x="914" y="118"/>
                  </a:lnTo>
                  <a:lnTo>
                    <a:pt x="912" y="115"/>
                  </a:lnTo>
                  <a:lnTo>
                    <a:pt x="910" y="113"/>
                  </a:lnTo>
                  <a:lnTo>
                    <a:pt x="910" y="113"/>
                  </a:lnTo>
                  <a:close/>
                  <a:moveTo>
                    <a:pt x="482" y="412"/>
                  </a:moveTo>
                  <a:lnTo>
                    <a:pt x="482" y="412"/>
                  </a:lnTo>
                  <a:lnTo>
                    <a:pt x="478" y="413"/>
                  </a:lnTo>
                  <a:lnTo>
                    <a:pt x="476" y="414"/>
                  </a:lnTo>
                  <a:lnTo>
                    <a:pt x="478" y="417"/>
                  </a:lnTo>
                  <a:lnTo>
                    <a:pt x="480" y="421"/>
                  </a:lnTo>
                  <a:lnTo>
                    <a:pt x="480" y="421"/>
                  </a:lnTo>
                  <a:lnTo>
                    <a:pt x="480" y="412"/>
                  </a:lnTo>
                  <a:lnTo>
                    <a:pt x="480" y="412"/>
                  </a:lnTo>
                  <a:lnTo>
                    <a:pt x="485" y="412"/>
                  </a:lnTo>
                  <a:lnTo>
                    <a:pt x="489" y="412"/>
                  </a:lnTo>
                  <a:lnTo>
                    <a:pt x="491" y="410"/>
                  </a:lnTo>
                  <a:lnTo>
                    <a:pt x="493" y="406"/>
                  </a:lnTo>
                  <a:lnTo>
                    <a:pt x="493" y="406"/>
                  </a:lnTo>
                  <a:lnTo>
                    <a:pt x="489" y="406"/>
                  </a:lnTo>
                  <a:lnTo>
                    <a:pt x="485" y="406"/>
                  </a:lnTo>
                  <a:lnTo>
                    <a:pt x="483" y="407"/>
                  </a:lnTo>
                  <a:lnTo>
                    <a:pt x="482" y="412"/>
                  </a:lnTo>
                  <a:lnTo>
                    <a:pt x="482" y="412"/>
                  </a:lnTo>
                  <a:close/>
                  <a:moveTo>
                    <a:pt x="1494" y="842"/>
                  </a:moveTo>
                  <a:lnTo>
                    <a:pt x="1494" y="842"/>
                  </a:lnTo>
                  <a:lnTo>
                    <a:pt x="1492" y="833"/>
                  </a:lnTo>
                  <a:lnTo>
                    <a:pt x="1492" y="833"/>
                  </a:lnTo>
                  <a:lnTo>
                    <a:pt x="1488" y="835"/>
                  </a:lnTo>
                  <a:lnTo>
                    <a:pt x="1487" y="837"/>
                  </a:lnTo>
                  <a:lnTo>
                    <a:pt x="1488" y="838"/>
                  </a:lnTo>
                  <a:lnTo>
                    <a:pt x="1490" y="841"/>
                  </a:lnTo>
                  <a:lnTo>
                    <a:pt x="1494" y="842"/>
                  </a:lnTo>
                  <a:lnTo>
                    <a:pt x="1494" y="842"/>
                  </a:lnTo>
                  <a:lnTo>
                    <a:pt x="1488" y="842"/>
                  </a:lnTo>
                  <a:lnTo>
                    <a:pt x="1484" y="844"/>
                  </a:lnTo>
                  <a:lnTo>
                    <a:pt x="1480" y="846"/>
                  </a:lnTo>
                  <a:lnTo>
                    <a:pt x="1477" y="851"/>
                  </a:lnTo>
                  <a:lnTo>
                    <a:pt x="1477" y="851"/>
                  </a:lnTo>
                  <a:lnTo>
                    <a:pt x="1481" y="851"/>
                  </a:lnTo>
                  <a:lnTo>
                    <a:pt x="1483" y="851"/>
                  </a:lnTo>
                  <a:lnTo>
                    <a:pt x="1487" y="848"/>
                  </a:lnTo>
                  <a:lnTo>
                    <a:pt x="1490" y="845"/>
                  </a:lnTo>
                  <a:lnTo>
                    <a:pt x="1494" y="842"/>
                  </a:lnTo>
                  <a:lnTo>
                    <a:pt x="1494" y="842"/>
                  </a:lnTo>
                  <a:close/>
                  <a:moveTo>
                    <a:pt x="264" y="306"/>
                  </a:moveTo>
                  <a:lnTo>
                    <a:pt x="264" y="306"/>
                  </a:lnTo>
                  <a:lnTo>
                    <a:pt x="270" y="305"/>
                  </a:lnTo>
                  <a:lnTo>
                    <a:pt x="273" y="304"/>
                  </a:lnTo>
                  <a:lnTo>
                    <a:pt x="273" y="301"/>
                  </a:lnTo>
                  <a:lnTo>
                    <a:pt x="270" y="297"/>
                  </a:lnTo>
                  <a:lnTo>
                    <a:pt x="270" y="297"/>
                  </a:lnTo>
                  <a:lnTo>
                    <a:pt x="266" y="301"/>
                  </a:lnTo>
                  <a:lnTo>
                    <a:pt x="264" y="304"/>
                  </a:lnTo>
                  <a:lnTo>
                    <a:pt x="264" y="306"/>
                  </a:lnTo>
                  <a:lnTo>
                    <a:pt x="264" y="306"/>
                  </a:lnTo>
                  <a:lnTo>
                    <a:pt x="260" y="308"/>
                  </a:lnTo>
                  <a:lnTo>
                    <a:pt x="257" y="311"/>
                  </a:lnTo>
                  <a:lnTo>
                    <a:pt x="255" y="315"/>
                  </a:lnTo>
                  <a:lnTo>
                    <a:pt x="253" y="320"/>
                  </a:lnTo>
                  <a:lnTo>
                    <a:pt x="253" y="320"/>
                  </a:lnTo>
                  <a:lnTo>
                    <a:pt x="260" y="317"/>
                  </a:lnTo>
                  <a:lnTo>
                    <a:pt x="263" y="315"/>
                  </a:lnTo>
                  <a:lnTo>
                    <a:pt x="266" y="312"/>
                  </a:lnTo>
                  <a:lnTo>
                    <a:pt x="264" y="306"/>
                  </a:lnTo>
                  <a:lnTo>
                    <a:pt x="264" y="306"/>
                  </a:lnTo>
                  <a:close/>
                  <a:moveTo>
                    <a:pt x="814" y="64"/>
                  </a:moveTo>
                  <a:lnTo>
                    <a:pt x="814" y="64"/>
                  </a:lnTo>
                  <a:lnTo>
                    <a:pt x="820" y="64"/>
                  </a:lnTo>
                  <a:lnTo>
                    <a:pt x="822" y="63"/>
                  </a:lnTo>
                  <a:lnTo>
                    <a:pt x="824" y="60"/>
                  </a:lnTo>
                  <a:lnTo>
                    <a:pt x="824" y="60"/>
                  </a:lnTo>
                  <a:lnTo>
                    <a:pt x="820" y="60"/>
                  </a:lnTo>
                  <a:lnTo>
                    <a:pt x="817" y="60"/>
                  </a:lnTo>
                  <a:lnTo>
                    <a:pt x="815" y="61"/>
                  </a:lnTo>
                  <a:lnTo>
                    <a:pt x="815" y="64"/>
                  </a:lnTo>
                  <a:lnTo>
                    <a:pt x="815" y="64"/>
                  </a:lnTo>
                  <a:lnTo>
                    <a:pt x="810" y="63"/>
                  </a:lnTo>
                  <a:lnTo>
                    <a:pt x="804" y="63"/>
                  </a:lnTo>
                  <a:lnTo>
                    <a:pt x="800" y="64"/>
                  </a:lnTo>
                  <a:lnTo>
                    <a:pt x="796" y="68"/>
                  </a:lnTo>
                  <a:lnTo>
                    <a:pt x="796" y="68"/>
                  </a:lnTo>
                  <a:lnTo>
                    <a:pt x="802" y="70"/>
                  </a:lnTo>
                  <a:lnTo>
                    <a:pt x="807" y="70"/>
                  </a:lnTo>
                  <a:lnTo>
                    <a:pt x="811" y="68"/>
                  </a:lnTo>
                  <a:lnTo>
                    <a:pt x="814" y="64"/>
                  </a:lnTo>
                  <a:lnTo>
                    <a:pt x="814" y="64"/>
                  </a:lnTo>
                  <a:close/>
                  <a:moveTo>
                    <a:pt x="685" y="809"/>
                  </a:moveTo>
                  <a:lnTo>
                    <a:pt x="685" y="809"/>
                  </a:lnTo>
                  <a:lnTo>
                    <a:pt x="687" y="806"/>
                  </a:lnTo>
                  <a:lnTo>
                    <a:pt x="687" y="805"/>
                  </a:lnTo>
                  <a:lnTo>
                    <a:pt x="685" y="802"/>
                  </a:lnTo>
                  <a:lnTo>
                    <a:pt x="683" y="801"/>
                  </a:lnTo>
                  <a:lnTo>
                    <a:pt x="683" y="801"/>
                  </a:lnTo>
                  <a:lnTo>
                    <a:pt x="670" y="813"/>
                  </a:lnTo>
                  <a:lnTo>
                    <a:pt x="670" y="813"/>
                  </a:lnTo>
                  <a:lnTo>
                    <a:pt x="676" y="815"/>
                  </a:lnTo>
                  <a:lnTo>
                    <a:pt x="680" y="813"/>
                  </a:lnTo>
                  <a:lnTo>
                    <a:pt x="684" y="812"/>
                  </a:lnTo>
                  <a:lnTo>
                    <a:pt x="687" y="809"/>
                  </a:lnTo>
                  <a:lnTo>
                    <a:pt x="687" y="809"/>
                  </a:lnTo>
                  <a:lnTo>
                    <a:pt x="685" y="810"/>
                  </a:lnTo>
                  <a:lnTo>
                    <a:pt x="687" y="813"/>
                  </a:lnTo>
                  <a:lnTo>
                    <a:pt x="688" y="813"/>
                  </a:lnTo>
                  <a:lnTo>
                    <a:pt x="691" y="813"/>
                  </a:lnTo>
                  <a:lnTo>
                    <a:pt x="691" y="813"/>
                  </a:lnTo>
                  <a:lnTo>
                    <a:pt x="692" y="813"/>
                  </a:lnTo>
                  <a:lnTo>
                    <a:pt x="694" y="812"/>
                  </a:lnTo>
                  <a:lnTo>
                    <a:pt x="694" y="812"/>
                  </a:lnTo>
                  <a:lnTo>
                    <a:pt x="687" y="809"/>
                  </a:lnTo>
                  <a:lnTo>
                    <a:pt x="687" y="809"/>
                  </a:lnTo>
                  <a:lnTo>
                    <a:pt x="685" y="809"/>
                  </a:lnTo>
                  <a:lnTo>
                    <a:pt x="685" y="809"/>
                  </a:lnTo>
                  <a:close/>
                  <a:moveTo>
                    <a:pt x="840" y="968"/>
                  </a:moveTo>
                  <a:lnTo>
                    <a:pt x="840" y="968"/>
                  </a:lnTo>
                  <a:lnTo>
                    <a:pt x="842" y="965"/>
                  </a:lnTo>
                  <a:lnTo>
                    <a:pt x="846" y="964"/>
                  </a:lnTo>
                  <a:lnTo>
                    <a:pt x="849" y="961"/>
                  </a:lnTo>
                  <a:lnTo>
                    <a:pt x="850" y="960"/>
                  </a:lnTo>
                  <a:lnTo>
                    <a:pt x="849" y="957"/>
                  </a:lnTo>
                  <a:lnTo>
                    <a:pt x="849" y="957"/>
                  </a:lnTo>
                  <a:lnTo>
                    <a:pt x="842" y="959"/>
                  </a:lnTo>
                  <a:lnTo>
                    <a:pt x="839" y="960"/>
                  </a:lnTo>
                  <a:lnTo>
                    <a:pt x="839" y="963"/>
                  </a:lnTo>
                  <a:lnTo>
                    <a:pt x="840" y="968"/>
                  </a:lnTo>
                  <a:lnTo>
                    <a:pt x="840" y="968"/>
                  </a:lnTo>
                  <a:lnTo>
                    <a:pt x="835" y="968"/>
                  </a:lnTo>
                  <a:lnTo>
                    <a:pt x="829" y="970"/>
                  </a:lnTo>
                  <a:lnTo>
                    <a:pt x="825" y="972"/>
                  </a:lnTo>
                  <a:lnTo>
                    <a:pt x="821" y="975"/>
                  </a:lnTo>
                  <a:lnTo>
                    <a:pt x="821" y="975"/>
                  </a:lnTo>
                  <a:lnTo>
                    <a:pt x="821" y="979"/>
                  </a:lnTo>
                  <a:lnTo>
                    <a:pt x="821" y="979"/>
                  </a:lnTo>
                  <a:lnTo>
                    <a:pt x="828" y="978"/>
                  </a:lnTo>
                  <a:lnTo>
                    <a:pt x="833" y="977"/>
                  </a:lnTo>
                  <a:lnTo>
                    <a:pt x="838" y="972"/>
                  </a:lnTo>
                  <a:lnTo>
                    <a:pt x="840" y="968"/>
                  </a:lnTo>
                  <a:lnTo>
                    <a:pt x="840" y="968"/>
                  </a:lnTo>
                  <a:close/>
                  <a:moveTo>
                    <a:pt x="504" y="593"/>
                  </a:moveTo>
                  <a:lnTo>
                    <a:pt x="504" y="593"/>
                  </a:lnTo>
                  <a:lnTo>
                    <a:pt x="500" y="592"/>
                  </a:lnTo>
                  <a:lnTo>
                    <a:pt x="497" y="592"/>
                  </a:lnTo>
                  <a:lnTo>
                    <a:pt x="496" y="593"/>
                  </a:lnTo>
                  <a:lnTo>
                    <a:pt x="494" y="596"/>
                  </a:lnTo>
                  <a:lnTo>
                    <a:pt x="494" y="596"/>
                  </a:lnTo>
                  <a:lnTo>
                    <a:pt x="503" y="593"/>
                  </a:lnTo>
                  <a:lnTo>
                    <a:pt x="503" y="593"/>
                  </a:lnTo>
                  <a:lnTo>
                    <a:pt x="509" y="594"/>
                  </a:lnTo>
                  <a:lnTo>
                    <a:pt x="515" y="593"/>
                  </a:lnTo>
                  <a:lnTo>
                    <a:pt x="526" y="589"/>
                  </a:lnTo>
                  <a:lnTo>
                    <a:pt x="526" y="589"/>
                  </a:lnTo>
                  <a:lnTo>
                    <a:pt x="521" y="586"/>
                  </a:lnTo>
                  <a:lnTo>
                    <a:pt x="515" y="586"/>
                  </a:lnTo>
                  <a:lnTo>
                    <a:pt x="505" y="587"/>
                  </a:lnTo>
                  <a:lnTo>
                    <a:pt x="505" y="587"/>
                  </a:lnTo>
                  <a:lnTo>
                    <a:pt x="504" y="590"/>
                  </a:lnTo>
                  <a:lnTo>
                    <a:pt x="504" y="593"/>
                  </a:lnTo>
                  <a:lnTo>
                    <a:pt x="504" y="593"/>
                  </a:lnTo>
                  <a:close/>
                  <a:moveTo>
                    <a:pt x="973" y="122"/>
                  </a:moveTo>
                  <a:lnTo>
                    <a:pt x="973" y="122"/>
                  </a:lnTo>
                  <a:lnTo>
                    <a:pt x="976" y="122"/>
                  </a:lnTo>
                  <a:lnTo>
                    <a:pt x="979" y="121"/>
                  </a:lnTo>
                  <a:lnTo>
                    <a:pt x="979" y="121"/>
                  </a:lnTo>
                  <a:lnTo>
                    <a:pt x="980" y="119"/>
                  </a:lnTo>
                  <a:lnTo>
                    <a:pt x="980" y="117"/>
                  </a:lnTo>
                  <a:lnTo>
                    <a:pt x="980" y="117"/>
                  </a:lnTo>
                  <a:lnTo>
                    <a:pt x="973" y="117"/>
                  </a:lnTo>
                  <a:lnTo>
                    <a:pt x="973" y="117"/>
                  </a:lnTo>
                  <a:lnTo>
                    <a:pt x="973" y="122"/>
                  </a:lnTo>
                  <a:lnTo>
                    <a:pt x="973" y="122"/>
                  </a:lnTo>
                  <a:lnTo>
                    <a:pt x="971" y="121"/>
                  </a:lnTo>
                  <a:lnTo>
                    <a:pt x="966" y="121"/>
                  </a:lnTo>
                  <a:lnTo>
                    <a:pt x="964" y="122"/>
                  </a:lnTo>
                  <a:lnTo>
                    <a:pt x="961" y="124"/>
                  </a:lnTo>
                  <a:lnTo>
                    <a:pt x="961" y="124"/>
                  </a:lnTo>
                  <a:lnTo>
                    <a:pt x="962" y="128"/>
                  </a:lnTo>
                  <a:lnTo>
                    <a:pt x="964" y="132"/>
                  </a:lnTo>
                  <a:lnTo>
                    <a:pt x="968" y="133"/>
                  </a:lnTo>
                  <a:lnTo>
                    <a:pt x="973" y="135"/>
                  </a:lnTo>
                  <a:lnTo>
                    <a:pt x="973" y="135"/>
                  </a:lnTo>
                  <a:lnTo>
                    <a:pt x="973" y="122"/>
                  </a:lnTo>
                  <a:lnTo>
                    <a:pt x="973" y="122"/>
                  </a:lnTo>
                  <a:close/>
                  <a:moveTo>
                    <a:pt x="1200" y="1017"/>
                  </a:moveTo>
                  <a:lnTo>
                    <a:pt x="1200" y="1017"/>
                  </a:lnTo>
                  <a:lnTo>
                    <a:pt x="1203" y="1022"/>
                  </a:lnTo>
                  <a:lnTo>
                    <a:pt x="1206" y="1024"/>
                  </a:lnTo>
                  <a:lnTo>
                    <a:pt x="1207" y="1024"/>
                  </a:lnTo>
                  <a:lnTo>
                    <a:pt x="1213" y="1024"/>
                  </a:lnTo>
                  <a:lnTo>
                    <a:pt x="1221" y="1019"/>
                  </a:lnTo>
                  <a:lnTo>
                    <a:pt x="1221" y="1019"/>
                  </a:lnTo>
                  <a:lnTo>
                    <a:pt x="1220" y="1017"/>
                  </a:lnTo>
                  <a:lnTo>
                    <a:pt x="1217" y="1015"/>
                  </a:lnTo>
                  <a:lnTo>
                    <a:pt x="1211" y="1015"/>
                  </a:lnTo>
                  <a:lnTo>
                    <a:pt x="1206" y="1017"/>
                  </a:lnTo>
                  <a:lnTo>
                    <a:pt x="1200" y="1017"/>
                  </a:lnTo>
                  <a:lnTo>
                    <a:pt x="1200" y="1017"/>
                  </a:lnTo>
                  <a:lnTo>
                    <a:pt x="1199" y="1014"/>
                  </a:lnTo>
                  <a:lnTo>
                    <a:pt x="1198" y="1013"/>
                  </a:lnTo>
                  <a:lnTo>
                    <a:pt x="1189" y="1015"/>
                  </a:lnTo>
                  <a:lnTo>
                    <a:pt x="1189" y="1015"/>
                  </a:lnTo>
                  <a:lnTo>
                    <a:pt x="1200" y="1017"/>
                  </a:lnTo>
                  <a:lnTo>
                    <a:pt x="1200" y="1017"/>
                  </a:lnTo>
                  <a:close/>
                  <a:moveTo>
                    <a:pt x="174" y="446"/>
                  </a:moveTo>
                  <a:lnTo>
                    <a:pt x="174" y="446"/>
                  </a:lnTo>
                  <a:lnTo>
                    <a:pt x="174" y="455"/>
                  </a:lnTo>
                  <a:lnTo>
                    <a:pt x="174" y="455"/>
                  </a:lnTo>
                  <a:lnTo>
                    <a:pt x="185" y="456"/>
                  </a:lnTo>
                  <a:lnTo>
                    <a:pt x="185" y="456"/>
                  </a:lnTo>
                  <a:lnTo>
                    <a:pt x="191" y="441"/>
                  </a:lnTo>
                  <a:lnTo>
                    <a:pt x="191" y="441"/>
                  </a:lnTo>
                  <a:lnTo>
                    <a:pt x="174" y="446"/>
                  </a:lnTo>
                  <a:lnTo>
                    <a:pt x="174" y="446"/>
                  </a:lnTo>
                  <a:lnTo>
                    <a:pt x="172" y="439"/>
                  </a:lnTo>
                  <a:lnTo>
                    <a:pt x="172" y="439"/>
                  </a:lnTo>
                  <a:lnTo>
                    <a:pt x="159" y="455"/>
                  </a:lnTo>
                  <a:lnTo>
                    <a:pt x="159" y="455"/>
                  </a:lnTo>
                  <a:lnTo>
                    <a:pt x="165" y="453"/>
                  </a:lnTo>
                  <a:lnTo>
                    <a:pt x="169" y="453"/>
                  </a:lnTo>
                  <a:lnTo>
                    <a:pt x="169" y="453"/>
                  </a:lnTo>
                  <a:lnTo>
                    <a:pt x="172" y="449"/>
                  </a:lnTo>
                  <a:lnTo>
                    <a:pt x="174" y="446"/>
                  </a:lnTo>
                  <a:lnTo>
                    <a:pt x="174" y="446"/>
                  </a:lnTo>
                  <a:close/>
                  <a:moveTo>
                    <a:pt x="1546" y="308"/>
                  </a:moveTo>
                  <a:lnTo>
                    <a:pt x="1546" y="308"/>
                  </a:lnTo>
                  <a:lnTo>
                    <a:pt x="1549" y="323"/>
                  </a:lnTo>
                  <a:lnTo>
                    <a:pt x="1549" y="323"/>
                  </a:lnTo>
                  <a:lnTo>
                    <a:pt x="1556" y="320"/>
                  </a:lnTo>
                  <a:lnTo>
                    <a:pt x="1560" y="319"/>
                  </a:lnTo>
                  <a:lnTo>
                    <a:pt x="1560" y="315"/>
                  </a:lnTo>
                  <a:lnTo>
                    <a:pt x="1559" y="309"/>
                  </a:lnTo>
                  <a:lnTo>
                    <a:pt x="1559" y="309"/>
                  </a:lnTo>
                  <a:lnTo>
                    <a:pt x="1546" y="308"/>
                  </a:lnTo>
                  <a:lnTo>
                    <a:pt x="1546" y="308"/>
                  </a:lnTo>
                  <a:lnTo>
                    <a:pt x="1542" y="305"/>
                  </a:lnTo>
                  <a:lnTo>
                    <a:pt x="1537" y="304"/>
                  </a:lnTo>
                  <a:lnTo>
                    <a:pt x="1531" y="305"/>
                  </a:lnTo>
                  <a:lnTo>
                    <a:pt x="1526" y="306"/>
                  </a:lnTo>
                  <a:lnTo>
                    <a:pt x="1526" y="306"/>
                  </a:lnTo>
                  <a:lnTo>
                    <a:pt x="1531" y="309"/>
                  </a:lnTo>
                  <a:lnTo>
                    <a:pt x="1535" y="311"/>
                  </a:lnTo>
                  <a:lnTo>
                    <a:pt x="1541" y="311"/>
                  </a:lnTo>
                  <a:lnTo>
                    <a:pt x="1546" y="308"/>
                  </a:lnTo>
                  <a:lnTo>
                    <a:pt x="1546" y="308"/>
                  </a:lnTo>
                  <a:close/>
                  <a:moveTo>
                    <a:pt x="1570" y="60"/>
                  </a:moveTo>
                  <a:lnTo>
                    <a:pt x="1570" y="60"/>
                  </a:lnTo>
                  <a:lnTo>
                    <a:pt x="1573" y="59"/>
                  </a:lnTo>
                  <a:lnTo>
                    <a:pt x="1576" y="60"/>
                  </a:lnTo>
                  <a:lnTo>
                    <a:pt x="1577" y="63"/>
                  </a:lnTo>
                  <a:lnTo>
                    <a:pt x="1578" y="67"/>
                  </a:lnTo>
                  <a:lnTo>
                    <a:pt x="1581" y="70"/>
                  </a:lnTo>
                  <a:lnTo>
                    <a:pt x="1581" y="70"/>
                  </a:lnTo>
                  <a:lnTo>
                    <a:pt x="1589" y="54"/>
                  </a:lnTo>
                  <a:lnTo>
                    <a:pt x="1589" y="54"/>
                  </a:lnTo>
                  <a:lnTo>
                    <a:pt x="1574" y="53"/>
                  </a:lnTo>
                  <a:lnTo>
                    <a:pt x="1574" y="53"/>
                  </a:lnTo>
                  <a:lnTo>
                    <a:pt x="1571" y="54"/>
                  </a:lnTo>
                  <a:lnTo>
                    <a:pt x="1570" y="56"/>
                  </a:lnTo>
                  <a:lnTo>
                    <a:pt x="1570" y="60"/>
                  </a:lnTo>
                  <a:lnTo>
                    <a:pt x="1570" y="60"/>
                  </a:lnTo>
                  <a:lnTo>
                    <a:pt x="1558" y="53"/>
                  </a:lnTo>
                  <a:lnTo>
                    <a:pt x="1558" y="53"/>
                  </a:lnTo>
                  <a:lnTo>
                    <a:pt x="1558" y="54"/>
                  </a:lnTo>
                  <a:lnTo>
                    <a:pt x="1558" y="57"/>
                  </a:lnTo>
                  <a:lnTo>
                    <a:pt x="1555" y="60"/>
                  </a:lnTo>
                  <a:lnTo>
                    <a:pt x="1552" y="64"/>
                  </a:lnTo>
                  <a:lnTo>
                    <a:pt x="1552" y="65"/>
                  </a:lnTo>
                  <a:lnTo>
                    <a:pt x="1553" y="68"/>
                  </a:lnTo>
                  <a:lnTo>
                    <a:pt x="1553" y="68"/>
                  </a:lnTo>
                  <a:lnTo>
                    <a:pt x="1562" y="68"/>
                  </a:lnTo>
                  <a:lnTo>
                    <a:pt x="1566" y="68"/>
                  </a:lnTo>
                  <a:lnTo>
                    <a:pt x="1569" y="65"/>
                  </a:lnTo>
                  <a:lnTo>
                    <a:pt x="1570" y="60"/>
                  </a:lnTo>
                  <a:lnTo>
                    <a:pt x="1570" y="60"/>
                  </a:lnTo>
                  <a:close/>
                  <a:moveTo>
                    <a:pt x="555" y="237"/>
                  </a:moveTo>
                  <a:lnTo>
                    <a:pt x="555" y="237"/>
                  </a:lnTo>
                  <a:lnTo>
                    <a:pt x="551" y="225"/>
                  </a:lnTo>
                  <a:lnTo>
                    <a:pt x="551" y="225"/>
                  </a:lnTo>
                  <a:lnTo>
                    <a:pt x="537" y="230"/>
                  </a:lnTo>
                  <a:lnTo>
                    <a:pt x="537" y="230"/>
                  </a:lnTo>
                  <a:lnTo>
                    <a:pt x="550" y="248"/>
                  </a:lnTo>
                  <a:lnTo>
                    <a:pt x="550" y="248"/>
                  </a:lnTo>
                  <a:lnTo>
                    <a:pt x="555" y="236"/>
                  </a:lnTo>
                  <a:lnTo>
                    <a:pt x="555" y="236"/>
                  </a:lnTo>
                  <a:lnTo>
                    <a:pt x="558" y="241"/>
                  </a:lnTo>
                  <a:lnTo>
                    <a:pt x="561" y="243"/>
                  </a:lnTo>
                  <a:lnTo>
                    <a:pt x="563" y="244"/>
                  </a:lnTo>
                  <a:lnTo>
                    <a:pt x="569" y="243"/>
                  </a:lnTo>
                  <a:lnTo>
                    <a:pt x="579" y="239"/>
                  </a:lnTo>
                  <a:lnTo>
                    <a:pt x="579" y="239"/>
                  </a:lnTo>
                  <a:lnTo>
                    <a:pt x="555" y="237"/>
                  </a:lnTo>
                  <a:lnTo>
                    <a:pt x="555" y="237"/>
                  </a:lnTo>
                  <a:close/>
                  <a:moveTo>
                    <a:pt x="263" y="723"/>
                  </a:moveTo>
                  <a:lnTo>
                    <a:pt x="263" y="723"/>
                  </a:lnTo>
                  <a:lnTo>
                    <a:pt x="255" y="734"/>
                  </a:lnTo>
                  <a:lnTo>
                    <a:pt x="255" y="734"/>
                  </a:lnTo>
                  <a:lnTo>
                    <a:pt x="253" y="736"/>
                  </a:lnTo>
                  <a:lnTo>
                    <a:pt x="252" y="738"/>
                  </a:lnTo>
                  <a:lnTo>
                    <a:pt x="253" y="740"/>
                  </a:lnTo>
                  <a:lnTo>
                    <a:pt x="256" y="743"/>
                  </a:lnTo>
                  <a:lnTo>
                    <a:pt x="256" y="743"/>
                  </a:lnTo>
                  <a:lnTo>
                    <a:pt x="262" y="740"/>
                  </a:lnTo>
                  <a:lnTo>
                    <a:pt x="267" y="736"/>
                  </a:lnTo>
                  <a:lnTo>
                    <a:pt x="275" y="725"/>
                  </a:lnTo>
                  <a:lnTo>
                    <a:pt x="275" y="725"/>
                  </a:lnTo>
                  <a:lnTo>
                    <a:pt x="262" y="725"/>
                  </a:lnTo>
                  <a:lnTo>
                    <a:pt x="262" y="725"/>
                  </a:lnTo>
                  <a:lnTo>
                    <a:pt x="262" y="722"/>
                  </a:lnTo>
                  <a:lnTo>
                    <a:pt x="262" y="720"/>
                  </a:lnTo>
                  <a:lnTo>
                    <a:pt x="262" y="720"/>
                  </a:lnTo>
                  <a:lnTo>
                    <a:pt x="256" y="718"/>
                  </a:lnTo>
                  <a:lnTo>
                    <a:pt x="256" y="718"/>
                  </a:lnTo>
                  <a:lnTo>
                    <a:pt x="253" y="719"/>
                  </a:lnTo>
                  <a:lnTo>
                    <a:pt x="253" y="719"/>
                  </a:lnTo>
                  <a:lnTo>
                    <a:pt x="257" y="723"/>
                  </a:lnTo>
                  <a:lnTo>
                    <a:pt x="257" y="723"/>
                  </a:lnTo>
                  <a:lnTo>
                    <a:pt x="263" y="723"/>
                  </a:lnTo>
                  <a:lnTo>
                    <a:pt x="263" y="723"/>
                  </a:lnTo>
                  <a:close/>
                  <a:moveTo>
                    <a:pt x="1229" y="765"/>
                  </a:moveTo>
                  <a:lnTo>
                    <a:pt x="1229" y="765"/>
                  </a:lnTo>
                  <a:lnTo>
                    <a:pt x="1232" y="755"/>
                  </a:lnTo>
                  <a:lnTo>
                    <a:pt x="1232" y="755"/>
                  </a:lnTo>
                  <a:lnTo>
                    <a:pt x="1220" y="754"/>
                  </a:lnTo>
                  <a:lnTo>
                    <a:pt x="1213" y="754"/>
                  </a:lnTo>
                  <a:lnTo>
                    <a:pt x="1206" y="756"/>
                  </a:lnTo>
                  <a:lnTo>
                    <a:pt x="1206" y="756"/>
                  </a:lnTo>
                  <a:lnTo>
                    <a:pt x="1217" y="763"/>
                  </a:lnTo>
                  <a:lnTo>
                    <a:pt x="1223" y="765"/>
                  </a:lnTo>
                  <a:lnTo>
                    <a:pt x="1229" y="765"/>
                  </a:lnTo>
                  <a:lnTo>
                    <a:pt x="1229" y="765"/>
                  </a:lnTo>
                  <a:lnTo>
                    <a:pt x="1232" y="767"/>
                  </a:lnTo>
                  <a:lnTo>
                    <a:pt x="1235" y="769"/>
                  </a:lnTo>
                  <a:lnTo>
                    <a:pt x="1239" y="769"/>
                  </a:lnTo>
                  <a:lnTo>
                    <a:pt x="1246" y="767"/>
                  </a:lnTo>
                  <a:lnTo>
                    <a:pt x="1252" y="765"/>
                  </a:lnTo>
                  <a:lnTo>
                    <a:pt x="1252" y="765"/>
                  </a:lnTo>
                  <a:lnTo>
                    <a:pt x="1242" y="758"/>
                  </a:lnTo>
                  <a:lnTo>
                    <a:pt x="1242" y="758"/>
                  </a:lnTo>
                  <a:lnTo>
                    <a:pt x="1229" y="765"/>
                  </a:lnTo>
                  <a:lnTo>
                    <a:pt x="1229" y="765"/>
                  </a:lnTo>
                  <a:close/>
                  <a:moveTo>
                    <a:pt x="1549" y="877"/>
                  </a:moveTo>
                  <a:lnTo>
                    <a:pt x="1549" y="877"/>
                  </a:lnTo>
                  <a:lnTo>
                    <a:pt x="1551" y="874"/>
                  </a:lnTo>
                  <a:lnTo>
                    <a:pt x="1553" y="871"/>
                  </a:lnTo>
                  <a:lnTo>
                    <a:pt x="1553" y="871"/>
                  </a:lnTo>
                  <a:lnTo>
                    <a:pt x="1564" y="867"/>
                  </a:lnTo>
                  <a:lnTo>
                    <a:pt x="1564" y="867"/>
                  </a:lnTo>
                  <a:lnTo>
                    <a:pt x="1563" y="864"/>
                  </a:lnTo>
                  <a:lnTo>
                    <a:pt x="1563" y="864"/>
                  </a:lnTo>
                  <a:lnTo>
                    <a:pt x="1552" y="862"/>
                  </a:lnTo>
                  <a:lnTo>
                    <a:pt x="1552" y="862"/>
                  </a:lnTo>
                  <a:lnTo>
                    <a:pt x="1548" y="862"/>
                  </a:lnTo>
                  <a:lnTo>
                    <a:pt x="1545" y="863"/>
                  </a:lnTo>
                  <a:lnTo>
                    <a:pt x="1542" y="864"/>
                  </a:lnTo>
                  <a:lnTo>
                    <a:pt x="1541" y="867"/>
                  </a:lnTo>
                  <a:lnTo>
                    <a:pt x="1541" y="867"/>
                  </a:lnTo>
                  <a:lnTo>
                    <a:pt x="1541" y="871"/>
                  </a:lnTo>
                  <a:lnTo>
                    <a:pt x="1542" y="874"/>
                  </a:lnTo>
                  <a:lnTo>
                    <a:pt x="1545" y="875"/>
                  </a:lnTo>
                  <a:lnTo>
                    <a:pt x="1549" y="877"/>
                  </a:lnTo>
                  <a:lnTo>
                    <a:pt x="1549" y="877"/>
                  </a:lnTo>
                  <a:lnTo>
                    <a:pt x="1549" y="882"/>
                  </a:lnTo>
                  <a:lnTo>
                    <a:pt x="1549" y="885"/>
                  </a:lnTo>
                  <a:lnTo>
                    <a:pt x="1553" y="887"/>
                  </a:lnTo>
                  <a:lnTo>
                    <a:pt x="1559" y="888"/>
                  </a:lnTo>
                  <a:lnTo>
                    <a:pt x="1559" y="888"/>
                  </a:lnTo>
                  <a:lnTo>
                    <a:pt x="1560" y="881"/>
                  </a:lnTo>
                  <a:lnTo>
                    <a:pt x="1559" y="878"/>
                  </a:lnTo>
                  <a:lnTo>
                    <a:pt x="1556" y="877"/>
                  </a:lnTo>
                  <a:lnTo>
                    <a:pt x="1549" y="877"/>
                  </a:lnTo>
                  <a:lnTo>
                    <a:pt x="1549" y="877"/>
                  </a:lnTo>
                  <a:close/>
                  <a:moveTo>
                    <a:pt x="439" y="293"/>
                  </a:moveTo>
                  <a:lnTo>
                    <a:pt x="439" y="293"/>
                  </a:lnTo>
                  <a:lnTo>
                    <a:pt x="450" y="301"/>
                  </a:lnTo>
                  <a:lnTo>
                    <a:pt x="450" y="301"/>
                  </a:lnTo>
                  <a:lnTo>
                    <a:pt x="461" y="293"/>
                  </a:lnTo>
                  <a:lnTo>
                    <a:pt x="465" y="288"/>
                  </a:lnTo>
                  <a:lnTo>
                    <a:pt x="468" y="284"/>
                  </a:lnTo>
                  <a:lnTo>
                    <a:pt x="468" y="284"/>
                  </a:lnTo>
                  <a:lnTo>
                    <a:pt x="453" y="283"/>
                  </a:lnTo>
                  <a:lnTo>
                    <a:pt x="453" y="283"/>
                  </a:lnTo>
                  <a:lnTo>
                    <a:pt x="451" y="286"/>
                  </a:lnTo>
                  <a:lnTo>
                    <a:pt x="450" y="288"/>
                  </a:lnTo>
                  <a:lnTo>
                    <a:pt x="449" y="290"/>
                  </a:lnTo>
                  <a:lnTo>
                    <a:pt x="443" y="290"/>
                  </a:lnTo>
                  <a:lnTo>
                    <a:pt x="443" y="290"/>
                  </a:lnTo>
                  <a:lnTo>
                    <a:pt x="442" y="291"/>
                  </a:lnTo>
                  <a:lnTo>
                    <a:pt x="440" y="293"/>
                  </a:lnTo>
                  <a:lnTo>
                    <a:pt x="440" y="293"/>
                  </a:lnTo>
                  <a:lnTo>
                    <a:pt x="428" y="290"/>
                  </a:lnTo>
                  <a:lnTo>
                    <a:pt x="428" y="290"/>
                  </a:lnTo>
                  <a:lnTo>
                    <a:pt x="426" y="295"/>
                  </a:lnTo>
                  <a:lnTo>
                    <a:pt x="425" y="301"/>
                  </a:lnTo>
                  <a:lnTo>
                    <a:pt x="424" y="306"/>
                  </a:lnTo>
                  <a:lnTo>
                    <a:pt x="424" y="309"/>
                  </a:lnTo>
                  <a:lnTo>
                    <a:pt x="424" y="312"/>
                  </a:lnTo>
                  <a:lnTo>
                    <a:pt x="424" y="312"/>
                  </a:lnTo>
                  <a:lnTo>
                    <a:pt x="435" y="308"/>
                  </a:lnTo>
                  <a:lnTo>
                    <a:pt x="440" y="305"/>
                  </a:lnTo>
                  <a:lnTo>
                    <a:pt x="440" y="304"/>
                  </a:lnTo>
                  <a:lnTo>
                    <a:pt x="442" y="301"/>
                  </a:lnTo>
                  <a:lnTo>
                    <a:pt x="439" y="293"/>
                  </a:lnTo>
                  <a:lnTo>
                    <a:pt x="439" y="293"/>
                  </a:lnTo>
                  <a:close/>
                  <a:moveTo>
                    <a:pt x="1534" y="414"/>
                  </a:moveTo>
                  <a:lnTo>
                    <a:pt x="1534" y="414"/>
                  </a:lnTo>
                  <a:lnTo>
                    <a:pt x="1524" y="414"/>
                  </a:lnTo>
                  <a:lnTo>
                    <a:pt x="1515" y="416"/>
                  </a:lnTo>
                  <a:lnTo>
                    <a:pt x="1515" y="416"/>
                  </a:lnTo>
                  <a:lnTo>
                    <a:pt x="1512" y="417"/>
                  </a:lnTo>
                  <a:lnTo>
                    <a:pt x="1512" y="420"/>
                  </a:lnTo>
                  <a:lnTo>
                    <a:pt x="1512" y="421"/>
                  </a:lnTo>
                  <a:lnTo>
                    <a:pt x="1515" y="424"/>
                  </a:lnTo>
                  <a:lnTo>
                    <a:pt x="1515" y="424"/>
                  </a:lnTo>
                  <a:lnTo>
                    <a:pt x="1530" y="419"/>
                  </a:lnTo>
                  <a:lnTo>
                    <a:pt x="1530" y="419"/>
                  </a:lnTo>
                  <a:lnTo>
                    <a:pt x="1533" y="417"/>
                  </a:lnTo>
                  <a:lnTo>
                    <a:pt x="1534" y="414"/>
                  </a:lnTo>
                  <a:lnTo>
                    <a:pt x="1534" y="414"/>
                  </a:lnTo>
                  <a:lnTo>
                    <a:pt x="1541" y="424"/>
                  </a:lnTo>
                  <a:lnTo>
                    <a:pt x="1541" y="424"/>
                  </a:lnTo>
                  <a:lnTo>
                    <a:pt x="1537" y="424"/>
                  </a:lnTo>
                  <a:lnTo>
                    <a:pt x="1535" y="425"/>
                  </a:lnTo>
                  <a:lnTo>
                    <a:pt x="1535" y="427"/>
                  </a:lnTo>
                  <a:lnTo>
                    <a:pt x="1535" y="428"/>
                  </a:lnTo>
                  <a:lnTo>
                    <a:pt x="1535" y="428"/>
                  </a:lnTo>
                  <a:lnTo>
                    <a:pt x="1538" y="431"/>
                  </a:lnTo>
                  <a:lnTo>
                    <a:pt x="1538" y="431"/>
                  </a:lnTo>
                  <a:lnTo>
                    <a:pt x="1541" y="425"/>
                  </a:lnTo>
                  <a:lnTo>
                    <a:pt x="1541" y="425"/>
                  </a:lnTo>
                  <a:lnTo>
                    <a:pt x="1540" y="424"/>
                  </a:lnTo>
                  <a:lnTo>
                    <a:pt x="1540" y="424"/>
                  </a:lnTo>
                  <a:lnTo>
                    <a:pt x="1545" y="423"/>
                  </a:lnTo>
                  <a:lnTo>
                    <a:pt x="1551" y="421"/>
                  </a:lnTo>
                  <a:lnTo>
                    <a:pt x="1551" y="421"/>
                  </a:lnTo>
                  <a:lnTo>
                    <a:pt x="1553" y="419"/>
                  </a:lnTo>
                  <a:lnTo>
                    <a:pt x="1555" y="416"/>
                  </a:lnTo>
                  <a:lnTo>
                    <a:pt x="1555" y="412"/>
                  </a:lnTo>
                  <a:lnTo>
                    <a:pt x="1553" y="410"/>
                  </a:lnTo>
                  <a:lnTo>
                    <a:pt x="1553" y="410"/>
                  </a:lnTo>
                  <a:lnTo>
                    <a:pt x="1546" y="407"/>
                  </a:lnTo>
                  <a:lnTo>
                    <a:pt x="1541" y="407"/>
                  </a:lnTo>
                  <a:lnTo>
                    <a:pt x="1541" y="407"/>
                  </a:lnTo>
                  <a:lnTo>
                    <a:pt x="1540" y="409"/>
                  </a:lnTo>
                  <a:lnTo>
                    <a:pt x="1537" y="410"/>
                  </a:lnTo>
                  <a:lnTo>
                    <a:pt x="1534" y="414"/>
                  </a:lnTo>
                  <a:lnTo>
                    <a:pt x="1534" y="414"/>
                  </a:lnTo>
                  <a:close/>
                  <a:moveTo>
                    <a:pt x="1376" y="1132"/>
                  </a:moveTo>
                  <a:lnTo>
                    <a:pt x="1376" y="1132"/>
                  </a:lnTo>
                  <a:lnTo>
                    <a:pt x="1382" y="1136"/>
                  </a:lnTo>
                  <a:lnTo>
                    <a:pt x="1385" y="1136"/>
                  </a:lnTo>
                  <a:lnTo>
                    <a:pt x="1387" y="1133"/>
                  </a:lnTo>
                  <a:lnTo>
                    <a:pt x="1387" y="1133"/>
                  </a:lnTo>
                  <a:lnTo>
                    <a:pt x="1385" y="1115"/>
                  </a:lnTo>
                  <a:lnTo>
                    <a:pt x="1385" y="1115"/>
                  </a:lnTo>
                  <a:lnTo>
                    <a:pt x="1369" y="1118"/>
                  </a:lnTo>
                  <a:lnTo>
                    <a:pt x="1369" y="1118"/>
                  </a:lnTo>
                  <a:lnTo>
                    <a:pt x="1373" y="1129"/>
                  </a:lnTo>
                  <a:lnTo>
                    <a:pt x="1373" y="1129"/>
                  </a:lnTo>
                  <a:lnTo>
                    <a:pt x="1364" y="1132"/>
                  </a:lnTo>
                  <a:lnTo>
                    <a:pt x="1364" y="1132"/>
                  </a:lnTo>
                  <a:lnTo>
                    <a:pt x="1368" y="1136"/>
                  </a:lnTo>
                  <a:lnTo>
                    <a:pt x="1372" y="1137"/>
                  </a:lnTo>
                  <a:lnTo>
                    <a:pt x="1375" y="1136"/>
                  </a:lnTo>
                  <a:lnTo>
                    <a:pt x="1376" y="1132"/>
                  </a:lnTo>
                  <a:lnTo>
                    <a:pt x="1376" y="1132"/>
                  </a:lnTo>
                  <a:close/>
                  <a:moveTo>
                    <a:pt x="771" y="889"/>
                  </a:moveTo>
                  <a:lnTo>
                    <a:pt x="771" y="889"/>
                  </a:lnTo>
                  <a:lnTo>
                    <a:pt x="767" y="899"/>
                  </a:lnTo>
                  <a:lnTo>
                    <a:pt x="767" y="899"/>
                  </a:lnTo>
                  <a:lnTo>
                    <a:pt x="779" y="906"/>
                  </a:lnTo>
                  <a:lnTo>
                    <a:pt x="779" y="906"/>
                  </a:lnTo>
                  <a:lnTo>
                    <a:pt x="784" y="902"/>
                  </a:lnTo>
                  <a:lnTo>
                    <a:pt x="786" y="899"/>
                  </a:lnTo>
                  <a:lnTo>
                    <a:pt x="788" y="896"/>
                  </a:lnTo>
                  <a:lnTo>
                    <a:pt x="789" y="893"/>
                  </a:lnTo>
                  <a:lnTo>
                    <a:pt x="788" y="892"/>
                  </a:lnTo>
                  <a:lnTo>
                    <a:pt x="786" y="888"/>
                  </a:lnTo>
                  <a:lnTo>
                    <a:pt x="786" y="888"/>
                  </a:lnTo>
                  <a:lnTo>
                    <a:pt x="771" y="889"/>
                  </a:lnTo>
                  <a:lnTo>
                    <a:pt x="771" y="889"/>
                  </a:lnTo>
                  <a:lnTo>
                    <a:pt x="771" y="885"/>
                  </a:lnTo>
                  <a:lnTo>
                    <a:pt x="771" y="885"/>
                  </a:lnTo>
                  <a:lnTo>
                    <a:pt x="766" y="887"/>
                  </a:lnTo>
                  <a:lnTo>
                    <a:pt x="761" y="885"/>
                  </a:lnTo>
                  <a:lnTo>
                    <a:pt x="753" y="884"/>
                  </a:lnTo>
                  <a:lnTo>
                    <a:pt x="753" y="884"/>
                  </a:lnTo>
                  <a:lnTo>
                    <a:pt x="749" y="885"/>
                  </a:lnTo>
                  <a:lnTo>
                    <a:pt x="742" y="887"/>
                  </a:lnTo>
                  <a:lnTo>
                    <a:pt x="742" y="887"/>
                  </a:lnTo>
                  <a:lnTo>
                    <a:pt x="750" y="891"/>
                  </a:lnTo>
                  <a:lnTo>
                    <a:pt x="757" y="892"/>
                  </a:lnTo>
                  <a:lnTo>
                    <a:pt x="764" y="892"/>
                  </a:lnTo>
                  <a:lnTo>
                    <a:pt x="771" y="889"/>
                  </a:lnTo>
                  <a:lnTo>
                    <a:pt x="771" y="889"/>
                  </a:lnTo>
                  <a:close/>
                  <a:moveTo>
                    <a:pt x="1696" y="83"/>
                  </a:moveTo>
                  <a:lnTo>
                    <a:pt x="1696" y="83"/>
                  </a:lnTo>
                  <a:lnTo>
                    <a:pt x="1696" y="89"/>
                  </a:lnTo>
                  <a:lnTo>
                    <a:pt x="1699" y="95"/>
                  </a:lnTo>
                  <a:lnTo>
                    <a:pt x="1702" y="99"/>
                  </a:lnTo>
                  <a:lnTo>
                    <a:pt x="1707" y="101"/>
                  </a:lnTo>
                  <a:lnTo>
                    <a:pt x="1707" y="101"/>
                  </a:lnTo>
                  <a:lnTo>
                    <a:pt x="1711" y="101"/>
                  </a:lnTo>
                  <a:lnTo>
                    <a:pt x="1715" y="100"/>
                  </a:lnTo>
                  <a:lnTo>
                    <a:pt x="1720" y="99"/>
                  </a:lnTo>
                  <a:lnTo>
                    <a:pt x="1721" y="95"/>
                  </a:lnTo>
                  <a:lnTo>
                    <a:pt x="1721" y="95"/>
                  </a:lnTo>
                  <a:lnTo>
                    <a:pt x="1713" y="85"/>
                  </a:lnTo>
                  <a:lnTo>
                    <a:pt x="1713" y="85"/>
                  </a:lnTo>
                  <a:lnTo>
                    <a:pt x="1703" y="89"/>
                  </a:lnTo>
                  <a:lnTo>
                    <a:pt x="1703" y="89"/>
                  </a:lnTo>
                  <a:lnTo>
                    <a:pt x="1695" y="83"/>
                  </a:lnTo>
                  <a:lnTo>
                    <a:pt x="1695" y="83"/>
                  </a:lnTo>
                  <a:lnTo>
                    <a:pt x="1695" y="81"/>
                  </a:lnTo>
                  <a:lnTo>
                    <a:pt x="1693" y="79"/>
                  </a:lnTo>
                  <a:lnTo>
                    <a:pt x="1690" y="81"/>
                  </a:lnTo>
                  <a:lnTo>
                    <a:pt x="1685" y="82"/>
                  </a:lnTo>
                  <a:lnTo>
                    <a:pt x="1685" y="82"/>
                  </a:lnTo>
                  <a:lnTo>
                    <a:pt x="1696" y="83"/>
                  </a:lnTo>
                  <a:lnTo>
                    <a:pt x="1696" y="83"/>
                  </a:lnTo>
                  <a:close/>
                  <a:moveTo>
                    <a:pt x="1277" y="744"/>
                  </a:moveTo>
                  <a:lnTo>
                    <a:pt x="1277" y="744"/>
                  </a:lnTo>
                  <a:lnTo>
                    <a:pt x="1283" y="747"/>
                  </a:lnTo>
                  <a:lnTo>
                    <a:pt x="1288" y="748"/>
                  </a:lnTo>
                  <a:lnTo>
                    <a:pt x="1292" y="748"/>
                  </a:lnTo>
                  <a:lnTo>
                    <a:pt x="1297" y="747"/>
                  </a:lnTo>
                  <a:lnTo>
                    <a:pt x="1297" y="747"/>
                  </a:lnTo>
                  <a:lnTo>
                    <a:pt x="1289" y="743"/>
                  </a:lnTo>
                  <a:lnTo>
                    <a:pt x="1282" y="738"/>
                  </a:lnTo>
                  <a:lnTo>
                    <a:pt x="1282" y="738"/>
                  </a:lnTo>
                  <a:lnTo>
                    <a:pt x="1279" y="738"/>
                  </a:lnTo>
                  <a:lnTo>
                    <a:pt x="1277" y="740"/>
                  </a:lnTo>
                  <a:lnTo>
                    <a:pt x="1277" y="741"/>
                  </a:lnTo>
                  <a:lnTo>
                    <a:pt x="1277" y="744"/>
                  </a:lnTo>
                  <a:lnTo>
                    <a:pt x="1277" y="744"/>
                  </a:lnTo>
                  <a:lnTo>
                    <a:pt x="1275" y="745"/>
                  </a:lnTo>
                  <a:lnTo>
                    <a:pt x="1274" y="745"/>
                  </a:lnTo>
                  <a:lnTo>
                    <a:pt x="1271" y="744"/>
                  </a:lnTo>
                  <a:lnTo>
                    <a:pt x="1267" y="743"/>
                  </a:lnTo>
                  <a:lnTo>
                    <a:pt x="1264" y="743"/>
                  </a:lnTo>
                  <a:lnTo>
                    <a:pt x="1264" y="743"/>
                  </a:lnTo>
                  <a:lnTo>
                    <a:pt x="1257" y="766"/>
                  </a:lnTo>
                  <a:lnTo>
                    <a:pt x="1257" y="766"/>
                  </a:lnTo>
                  <a:lnTo>
                    <a:pt x="1265" y="770"/>
                  </a:lnTo>
                  <a:lnTo>
                    <a:pt x="1265" y="770"/>
                  </a:lnTo>
                  <a:lnTo>
                    <a:pt x="1265" y="765"/>
                  </a:lnTo>
                  <a:lnTo>
                    <a:pt x="1267" y="762"/>
                  </a:lnTo>
                  <a:lnTo>
                    <a:pt x="1270" y="759"/>
                  </a:lnTo>
                  <a:lnTo>
                    <a:pt x="1274" y="756"/>
                  </a:lnTo>
                  <a:lnTo>
                    <a:pt x="1274" y="756"/>
                  </a:lnTo>
                  <a:lnTo>
                    <a:pt x="1278" y="754"/>
                  </a:lnTo>
                  <a:lnTo>
                    <a:pt x="1281" y="751"/>
                  </a:lnTo>
                  <a:lnTo>
                    <a:pt x="1279" y="748"/>
                  </a:lnTo>
                  <a:lnTo>
                    <a:pt x="1277" y="744"/>
                  </a:lnTo>
                  <a:lnTo>
                    <a:pt x="1277" y="744"/>
                  </a:lnTo>
                  <a:close/>
                  <a:moveTo>
                    <a:pt x="1535" y="362"/>
                  </a:moveTo>
                  <a:lnTo>
                    <a:pt x="1535" y="362"/>
                  </a:lnTo>
                  <a:lnTo>
                    <a:pt x="1546" y="369"/>
                  </a:lnTo>
                  <a:lnTo>
                    <a:pt x="1546" y="369"/>
                  </a:lnTo>
                  <a:lnTo>
                    <a:pt x="1544" y="356"/>
                  </a:lnTo>
                  <a:lnTo>
                    <a:pt x="1544" y="356"/>
                  </a:lnTo>
                  <a:lnTo>
                    <a:pt x="1535" y="362"/>
                  </a:lnTo>
                  <a:lnTo>
                    <a:pt x="1535" y="362"/>
                  </a:lnTo>
                  <a:lnTo>
                    <a:pt x="1522" y="360"/>
                  </a:lnTo>
                  <a:lnTo>
                    <a:pt x="1522" y="360"/>
                  </a:lnTo>
                  <a:lnTo>
                    <a:pt x="1517" y="362"/>
                  </a:lnTo>
                  <a:lnTo>
                    <a:pt x="1515" y="365"/>
                  </a:lnTo>
                  <a:lnTo>
                    <a:pt x="1515" y="365"/>
                  </a:lnTo>
                  <a:lnTo>
                    <a:pt x="1515" y="367"/>
                  </a:lnTo>
                  <a:lnTo>
                    <a:pt x="1517" y="373"/>
                  </a:lnTo>
                  <a:lnTo>
                    <a:pt x="1520" y="378"/>
                  </a:lnTo>
                  <a:lnTo>
                    <a:pt x="1524" y="381"/>
                  </a:lnTo>
                  <a:lnTo>
                    <a:pt x="1524" y="381"/>
                  </a:lnTo>
                  <a:lnTo>
                    <a:pt x="1530" y="376"/>
                  </a:lnTo>
                  <a:lnTo>
                    <a:pt x="1534" y="370"/>
                  </a:lnTo>
                  <a:lnTo>
                    <a:pt x="1534" y="370"/>
                  </a:lnTo>
                  <a:lnTo>
                    <a:pt x="1535" y="366"/>
                  </a:lnTo>
                  <a:lnTo>
                    <a:pt x="1535" y="362"/>
                  </a:lnTo>
                  <a:lnTo>
                    <a:pt x="1535" y="362"/>
                  </a:lnTo>
                  <a:close/>
                  <a:moveTo>
                    <a:pt x="400" y="365"/>
                  </a:moveTo>
                  <a:lnTo>
                    <a:pt x="400" y="365"/>
                  </a:lnTo>
                  <a:lnTo>
                    <a:pt x="414" y="362"/>
                  </a:lnTo>
                  <a:lnTo>
                    <a:pt x="419" y="360"/>
                  </a:lnTo>
                  <a:lnTo>
                    <a:pt x="425" y="356"/>
                  </a:lnTo>
                  <a:lnTo>
                    <a:pt x="425" y="356"/>
                  </a:lnTo>
                  <a:lnTo>
                    <a:pt x="422" y="355"/>
                  </a:lnTo>
                  <a:lnTo>
                    <a:pt x="418" y="353"/>
                  </a:lnTo>
                  <a:lnTo>
                    <a:pt x="396" y="359"/>
                  </a:lnTo>
                  <a:lnTo>
                    <a:pt x="396" y="359"/>
                  </a:lnTo>
                  <a:lnTo>
                    <a:pt x="400" y="365"/>
                  </a:lnTo>
                  <a:lnTo>
                    <a:pt x="400" y="365"/>
                  </a:lnTo>
                  <a:lnTo>
                    <a:pt x="396" y="363"/>
                  </a:lnTo>
                  <a:lnTo>
                    <a:pt x="390" y="363"/>
                  </a:lnTo>
                  <a:lnTo>
                    <a:pt x="381" y="365"/>
                  </a:lnTo>
                  <a:lnTo>
                    <a:pt x="372" y="367"/>
                  </a:lnTo>
                  <a:lnTo>
                    <a:pt x="363" y="369"/>
                  </a:lnTo>
                  <a:lnTo>
                    <a:pt x="363" y="369"/>
                  </a:lnTo>
                  <a:lnTo>
                    <a:pt x="360" y="370"/>
                  </a:lnTo>
                  <a:lnTo>
                    <a:pt x="356" y="376"/>
                  </a:lnTo>
                  <a:lnTo>
                    <a:pt x="356" y="376"/>
                  </a:lnTo>
                  <a:lnTo>
                    <a:pt x="400" y="373"/>
                  </a:lnTo>
                  <a:lnTo>
                    <a:pt x="400" y="373"/>
                  </a:lnTo>
                  <a:lnTo>
                    <a:pt x="400" y="365"/>
                  </a:lnTo>
                  <a:lnTo>
                    <a:pt x="400" y="365"/>
                  </a:lnTo>
                  <a:close/>
                  <a:moveTo>
                    <a:pt x="385" y="409"/>
                  </a:moveTo>
                  <a:lnTo>
                    <a:pt x="385" y="409"/>
                  </a:lnTo>
                  <a:lnTo>
                    <a:pt x="361" y="421"/>
                  </a:lnTo>
                  <a:lnTo>
                    <a:pt x="361" y="421"/>
                  </a:lnTo>
                  <a:lnTo>
                    <a:pt x="368" y="423"/>
                  </a:lnTo>
                  <a:lnTo>
                    <a:pt x="374" y="421"/>
                  </a:lnTo>
                  <a:lnTo>
                    <a:pt x="379" y="420"/>
                  </a:lnTo>
                  <a:lnTo>
                    <a:pt x="385" y="419"/>
                  </a:lnTo>
                  <a:lnTo>
                    <a:pt x="385" y="419"/>
                  </a:lnTo>
                  <a:lnTo>
                    <a:pt x="390" y="417"/>
                  </a:lnTo>
                  <a:lnTo>
                    <a:pt x="396" y="417"/>
                  </a:lnTo>
                  <a:lnTo>
                    <a:pt x="408" y="417"/>
                  </a:lnTo>
                  <a:lnTo>
                    <a:pt x="408" y="417"/>
                  </a:lnTo>
                  <a:lnTo>
                    <a:pt x="408" y="414"/>
                  </a:lnTo>
                  <a:lnTo>
                    <a:pt x="407" y="412"/>
                  </a:lnTo>
                  <a:lnTo>
                    <a:pt x="404" y="410"/>
                  </a:lnTo>
                  <a:lnTo>
                    <a:pt x="400" y="409"/>
                  </a:lnTo>
                  <a:lnTo>
                    <a:pt x="400" y="409"/>
                  </a:lnTo>
                  <a:lnTo>
                    <a:pt x="385" y="409"/>
                  </a:lnTo>
                  <a:lnTo>
                    <a:pt x="385" y="409"/>
                  </a:lnTo>
                  <a:lnTo>
                    <a:pt x="385" y="403"/>
                  </a:lnTo>
                  <a:lnTo>
                    <a:pt x="383" y="398"/>
                  </a:lnTo>
                  <a:lnTo>
                    <a:pt x="381" y="395"/>
                  </a:lnTo>
                  <a:lnTo>
                    <a:pt x="377" y="394"/>
                  </a:lnTo>
                  <a:lnTo>
                    <a:pt x="377" y="394"/>
                  </a:lnTo>
                  <a:lnTo>
                    <a:pt x="374" y="395"/>
                  </a:lnTo>
                  <a:lnTo>
                    <a:pt x="370" y="396"/>
                  </a:lnTo>
                  <a:lnTo>
                    <a:pt x="370" y="396"/>
                  </a:lnTo>
                  <a:lnTo>
                    <a:pt x="372" y="399"/>
                  </a:lnTo>
                  <a:lnTo>
                    <a:pt x="374" y="401"/>
                  </a:lnTo>
                  <a:lnTo>
                    <a:pt x="374" y="401"/>
                  </a:lnTo>
                  <a:lnTo>
                    <a:pt x="377" y="402"/>
                  </a:lnTo>
                  <a:lnTo>
                    <a:pt x="378" y="402"/>
                  </a:lnTo>
                  <a:lnTo>
                    <a:pt x="379" y="406"/>
                  </a:lnTo>
                  <a:lnTo>
                    <a:pt x="379" y="406"/>
                  </a:lnTo>
                  <a:lnTo>
                    <a:pt x="382" y="407"/>
                  </a:lnTo>
                  <a:lnTo>
                    <a:pt x="385" y="409"/>
                  </a:lnTo>
                  <a:lnTo>
                    <a:pt x="385" y="409"/>
                  </a:lnTo>
                  <a:close/>
                  <a:moveTo>
                    <a:pt x="1560" y="551"/>
                  </a:moveTo>
                  <a:lnTo>
                    <a:pt x="1560" y="551"/>
                  </a:lnTo>
                  <a:lnTo>
                    <a:pt x="1549" y="553"/>
                  </a:lnTo>
                  <a:lnTo>
                    <a:pt x="1542" y="556"/>
                  </a:lnTo>
                  <a:lnTo>
                    <a:pt x="1540" y="558"/>
                  </a:lnTo>
                  <a:lnTo>
                    <a:pt x="1538" y="561"/>
                  </a:lnTo>
                  <a:lnTo>
                    <a:pt x="1534" y="569"/>
                  </a:lnTo>
                  <a:lnTo>
                    <a:pt x="1534" y="569"/>
                  </a:lnTo>
                  <a:lnTo>
                    <a:pt x="1545" y="569"/>
                  </a:lnTo>
                  <a:lnTo>
                    <a:pt x="1552" y="567"/>
                  </a:lnTo>
                  <a:lnTo>
                    <a:pt x="1559" y="561"/>
                  </a:lnTo>
                  <a:lnTo>
                    <a:pt x="1563" y="554"/>
                  </a:lnTo>
                  <a:lnTo>
                    <a:pt x="1563" y="554"/>
                  </a:lnTo>
                  <a:lnTo>
                    <a:pt x="1569" y="553"/>
                  </a:lnTo>
                  <a:lnTo>
                    <a:pt x="1569" y="551"/>
                  </a:lnTo>
                  <a:lnTo>
                    <a:pt x="1570" y="550"/>
                  </a:lnTo>
                  <a:lnTo>
                    <a:pt x="1570" y="550"/>
                  </a:lnTo>
                  <a:lnTo>
                    <a:pt x="1569" y="547"/>
                  </a:lnTo>
                  <a:lnTo>
                    <a:pt x="1566" y="546"/>
                  </a:lnTo>
                  <a:lnTo>
                    <a:pt x="1566" y="546"/>
                  </a:lnTo>
                  <a:lnTo>
                    <a:pt x="1563" y="546"/>
                  </a:lnTo>
                  <a:lnTo>
                    <a:pt x="1562" y="547"/>
                  </a:lnTo>
                  <a:lnTo>
                    <a:pt x="1560" y="551"/>
                  </a:lnTo>
                  <a:lnTo>
                    <a:pt x="1560" y="551"/>
                  </a:lnTo>
                  <a:close/>
                  <a:moveTo>
                    <a:pt x="527" y="664"/>
                  </a:moveTo>
                  <a:lnTo>
                    <a:pt x="527" y="664"/>
                  </a:lnTo>
                  <a:lnTo>
                    <a:pt x="526" y="668"/>
                  </a:lnTo>
                  <a:lnTo>
                    <a:pt x="525" y="669"/>
                  </a:lnTo>
                  <a:lnTo>
                    <a:pt x="521" y="669"/>
                  </a:lnTo>
                  <a:lnTo>
                    <a:pt x="515" y="666"/>
                  </a:lnTo>
                  <a:lnTo>
                    <a:pt x="515" y="666"/>
                  </a:lnTo>
                  <a:lnTo>
                    <a:pt x="514" y="666"/>
                  </a:lnTo>
                  <a:lnTo>
                    <a:pt x="514" y="666"/>
                  </a:lnTo>
                  <a:lnTo>
                    <a:pt x="509" y="666"/>
                  </a:lnTo>
                  <a:lnTo>
                    <a:pt x="507" y="666"/>
                  </a:lnTo>
                  <a:lnTo>
                    <a:pt x="505" y="668"/>
                  </a:lnTo>
                  <a:lnTo>
                    <a:pt x="505" y="668"/>
                  </a:lnTo>
                  <a:lnTo>
                    <a:pt x="507" y="671"/>
                  </a:lnTo>
                  <a:lnTo>
                    <a:pt x="507" y="671"/>
                  </a:lnTo>
                  <a:lnTo>
                    <a:pt x="514" y="668"/>
                  </a:lnTo>
                  <a:lnTo>
                    <a:pt x="514" y="668"/>
                  </a:lnTo>
                  <a:lnTo>
                    <a:pt x="515" y="666"/>
                  </a:lnTo>
                  <a:lnTo>
                    <a:pt x="515" y="666"/>
                  </a:lnTo>
                  <a:lnTo>
                    <a:pt x="515" y="672"/>
                  </a:lnTo>
                  <a:lnTo>
                    <a:pt x="515" y="673"/>
                  </a:lnTo>
                  <a:lnTo>
                    <a:pt x="515" y="675"/>
                  </a:lnTo>
                  <a:lnTo>
                    <a:pt x="515" y="675"/>
                  </a:lnTo>
                  <a:lnTo>
                    <a:pt x="518" y="677"/>
                  </a:lnTo>
                  <a:lnTo>
                    <a:pt x="519" y="680"/>
                  </a:lnTo>
                  <a:lnTo>
                    <a:pt x="518" y="683"/>
                  </a:lnTo>
                  <a:lnTo>
                    <a:pt x="519" y="686"/>
                  </a:lnTo>
                  <a:lnTo>
                    <a:pt x="519" y="686"/>
                  </a:lnTo>
                  <a:lnTo>
                    <a:pt x="526" y="686"/>
                  </a:lnTo>
                  <a:lnTo>
                    <a:pt x="526" y="686"/>
                  </a:lnTo>
                  <a:lnTo>
                    <a:pt x="534" y="686"/>
                  </a:lnTo>
                  <a:lnTo>
                    <a:pt x="534" y="686"/>
                  </a:lnTo>
                  <a:lnTo>
                    <a:pt x="536" y="679"/>
                  </a:lnTo>
                  <a:lnTo>
                    <a:pt x="537" y="672"/>
                  </a:lnTo>
                  <a:lnTo>
                    <a:pt x="537" y="672"/>
                  </a:lnTo>
                  <a:lnTo>
                    <a:pt x="537" y="669"/>
                  </a:lnTo>
                  <a:lnTo>
                    <a:pt x="536" y="666"/>
                  </a:lnTo>
                  <a:lnTo>
                    <a:pt x="532" y="665"/>
                  </a:lnTo>
                  <a:lnTo>
                    <a:pt x="527" y="665"/>
                  </a:lnTo>
                  <a:lnTo>
                    <a:pt x="527" y="665"/>
                  </a:lnTo>
                  <a:lnTo>
                    <a:pt x="526" y="661"/>
                  </a:lnTo>
                  <a:lnTo>
                    <a:pt x="525" y="659"/>
                  </a:lnTo>
                  <a:lnTo>
                    <a:pt x="525" y="659"/>
                  </a:lnTo>
                  <a:lnTo>
                    <a:pt x="522" y="659"/>
                  </a:lnTo>
                  <a:lnTo>
                    <a:pt x="519" y="661"/>
                  </a:lnTo>
                  <a:lnTo>
                    <a:pt x="519" y="664"/>
                  </a:lnTo>
                  <a:lnTo>
                    <a:pt x="521" y="666"/>
                  </a:lnTo>
                  <a:lnTo>
                    <a:pt x="521" y="666"/>
                  </a:lnTo>
                  <a:lnTo>
                    <a:pt x="527" y="664"/>
                  </a:lnTo>
                  <a:lnTo>
                    <a:pt x="527" y="664"/>
                  </a:lnTo>
                  <a:close/>
                  <a:moveTo>
                    <a:pt x="275" y="446"/>
                  </a:moveTo>
                  <a:lnTo>
                    <a:pt x="275" y="446"/>
                  </a:lnTo>
                  <a:lnTo>
                    <a:pt x="274" y="430"/>
                  </a:lnTo>
                  <a:lnTo>
                    <a:pt x="274" y="430"/>
                  </a:lnTo>
                  <a:lnTo>
                    <a:pt x="264" y="425"/>
                  </a:lnTo>
                  <a:lnTo>
                    <a:pt x="264" y="425"/>
                  </a:lnTo>
                  <a:lnTo>
                    <a:pt x="262" y="430"/>
                  </a:lnTo>
                  <a:lnTo>
                    <a:pt x="259" y="432"/>
                  </a:lnTo>
                  <a:lnTo>
                    <a:pt x="255" y="435"/>
                  </a:lnTo>
                  <a:lnTo>
                    <a:pt x="249" y="437"/>
                  </a:lnTo>
                  <a:lnTo>
                    <a:pt x="249" y="437"/>
                  </a:lnTo>
                  <a:lnTo>
                    <a:pt x="245" y="438"/>
                  </a:lnTo>
                  <a:lnTo>
                    <a:pt x="242" y="441"/>
                  </a:lnTo>
                  <a:lnTo>
                    <a:pt x="239" y="445"/>
                  </a:lnTo>
                  <a:lnTo>
                    <a:pt x="239" y="449"/>
                  </a:lnTo>
                  <a:lnTo>
                    <a:pt x="239" y="449"/>
                  </a:lnTo>
                  <a:lnTo>
                    <a:pt x="242" y="449"/>
                  </a:lnTo>
                  <a:lnTo>
                    <a:pt x="244" y="449"/>
                  </a:lnTo>
                  <a:lnTo>
                    <a:pt x="249" y="448"/>
                  </a:lnTo>
                  <a:lnTo>
                    <a:pt x="252" y="445"/>
                  </a:lnTo>
                  <a:lnTo>
                    <a:pt x="256" y="445"/>
                  </a:lnTo>
                  <a:lnTo>
                    <a:pt x="256" y="445"/>
                  </a:lnTo>
                  <a:lnTo>
                    <a:pt x="266" y="446"/>
                  </a:lnTo>
                  <a:lnTo>
                    <a:pt x="271" y="446"/>
                  </a:lnTo>
                  <a:lnTo>
                    <a:pt x="275" y="446"/>
                  </a:lnTo>
                  <a:lnTo>
                    <a:pt x="275" y="446"/>
                  </a:lnTo>
                  <a:lnTo>
                    <a:pt x="269" y="449"/>
                  </a:lnTo>
                  <a:lnTo>
                    <a:pt x="267" y="452"/>
                  </a:lnTo>
                  <a:lnTo>
                    <a:pt x="269" y="456"/>
                  </a:lnTo>
                  <a:lnTo>
                    <a:pt x="269" y="456"/>
                  </a:lnTo>
                  <a:lnTo>
                    <a:pt x="273" y="455"/>
                  </a:lnTo>
                  <a:lnTo>
                    <a:pt x="275" y="452"/>
                  </a:lnTo>
                  <a:lnTo>
                    <a:pt x="275" y="450"/>
                  </a:lnTo>
                  <a:lnTo>
                    <a:pt x="275" y="446"/>
                  </a:lnTo>
                  <a:lnTo>
                    <a:pt x="275" y="446"/>
                  </a:lnTo>
                  <a:close/>
                  <a:moveTo>
                    <a:pt x="289" y="755"/>
                  </a:moveTo>
                  <a:lnTo>
                    <a:pt x="289" y="755"/>
                  </a:lnTo>
                  <a:lnTo>
                    <a:pt x="285" y="752"/>
                  </a:lnTo>
                  <a:lnTo>
                    <a:pt x="282" y="751"/>
                  </a:lnTo>
                  <a:lnTo>
                    <a:pt x="280" y="751"/>
                  </a:lnTo>
                  <a:lnTo>
                    <a:pt x="275" y="754"/>
                  </a:lnTo>
                  <a:lnTo>
                    <a:pt x="275" y="754"/>
                  </a:lnTo>
                  <a:lnTo>
                    <a:pt x="274" y="756"/>
                  </a:lnTo>
                  <a:lnTo>
                    <a:pt x="274" y="759"/>
                  </a:lnTo>
                  <a:lnTo>
                    <a:pt x="274" y="766"/>
                  </a:lnTo>
                  <a:lnTo>
                    <a:pt x="274" y="766"/>
                  </a:lnTo>
                  <a:lnTo>
                    <a:pt x="277" y="769"/>
                  </a:lnTo>
                  <a:lnTo>
                    <a:pt x="282" y="769"/>
                  </a:lnTo>
                  <a:lnTo>
                    <a:pt x="282" y="769"/>
                  </a:lnTo>
                  <a:lnTo>
                    <a:pt x="285" y="767"/>
                  </a:lnTo>
                  <a:lnTo>
                    <a:pt x="289" y="765"/>
                  </a:lnTo>
                  <a:lnTo>
                    <a:pt x="289" y="761"/>
                  </a:lnTo>
                  <a:lnTo>
                    <a:pt x="289" y="756"/>
                  </a:lnTo>
                  <a:lnTo>
                    <a:pt x="289" y="756"/>
                  </a:lnTo>
                  <a:lnTo>
                    <a:pt x="288" y="755"/>
                  </a:lnTo>
                  <a:lnTo>
                    <a:pt x="288" y="755"/>
                  </a:lnTo>
                  <a:lnTo>
                    <a:pt x="298" y="751"/>
                  </a:lnTo>
                  <a:lnTo>
                    <a:pt x="298" y="751"/>
                  </a:lnTo>
                  <a:lnTo>
                    <a:pt x="299" y="755"/>
                  </a:lnTo>
                  <a:lnTo>
                    <a:pt x="300" y="759"/>
                  </a:lnTo>
                  <a:lnTo>
                    <a:pt x="300" y="759"/>
                  </a:lnTo>
                  <a:lnTo>
                    <a:pt x="303" y="761"/>
                  </a:lnTo>
                  <a:lnTo>
                    <a:pt x="306" y="761"/>
                  </a:lnTo>
                  <a:lnTo>
                    <a:pt x="306" y="761"/>
                  </a:lnTo>
                  <a:lnTo>
                    <a:pt x="307" y="758"/>
                  </a:lnTo>
                  <a:lnTo>
                    <a:pt x="310" y="756"/>
                  </a:lnTo>
                  <a:lnTo>
                    <a:pt x="316" y="754"/>
                  </a:lnTo>
                  <a:lnTo>
                    <a:pt x="323" y="751"/>
                  </a:lnTo>
                  <a:lnTo>
                    <a:pt x="329" y="749"/>
                  </a:lnTo>
                  <a:lnTo>
                    <a:pt x="329" y="749"/>
                  </a:lnTo>
                  <a:lnTo>
                    <a:pt x="321" y="740"/>
                  </a:lnTo>
                  <a:lnTo>
                    <a:pt x="321" y="740"/>
                  </a:lnTo>
                  <a:lnTo>
                    <a:pt x="317" y="737"/>
                  </a:lnTo>
                  <a:lnTo>
                    <a:pt x="314" y="736"/>
                  </a:lnTo>
                  <a:lnTo>
                    <a:pt x="311" y="737"/>
                  </a:lnTo>
                  <a:lnTo>
                    <a:pt x="307" y="741"/>
                  </a:lnTo>
                  <a:lnTo>
                    <a:pt x="307" y="741"/>
                  </a:lnTo>
                  <a:lnTo>
                    <a:pt x="305" y="744"/>
                  </a:lnTo>
                  <a:lnTo>
                    <a:pt x="303" y="745"/>
                  </a:lnTo>
                  <a:lnTo>
                    <a:pt x="296" y="745"/>
                  </a:lnTo>
                  <a:lnTo>
                    <a:pt x="296" y="745"/>
                  </a:lnTo>
                  <a:lnTo>
                    <a:pt x="288" y="745"/>
                  </a:lnTo>
                  <a:lnTo>
                    <a:pt x="288" y="745"/>
                  </a:lnTo>
                  <a:lnTo>
                    <a:pt x="289" y="755"/>
                  </a:lnTo>
                  <a:lnTo>
                    <a:pt x="289" y="755"/>
                  </a:lnTo>
                  <a:close/>
                  <a:moveTo>
                    <a:pt x="234" y="601"/>
                  </a:moveTo>
                  <a:lnTo>
                    <a:pt x="234" y="601"/>
                  </a:lnTo>
                  <a:lnTo>
                    <a:pt x="230" y="599"/>
                  </a:lnTo>
                  <a:lnTo>
                    <a:pt x="224" y="596"/>
                  </a:lnTo>
                  <a:lnTo>
                    <a:pt x="219" y="596"/>
                  </a:lnTo>
                  <a:lnTo>
                    <a:pt x="215" y="597"/>
                  </a:lnTo>
                  <a:lnTo>
                    <a:pt x="212" y="599"/>
                  </a:lnTo>
                  <a:lnTo>
                    <a:pt x="212" y="599"/>
                  </a:lnTo>
                  <a:lnTo>
                    <a:pt x="213" y="611"/>
                  </a:lnTo>
                  <a:lnTo>
                    <a:pt x="213" y="611"/>
                  </a:lnTo>
                  <a:lnTo>
                    <a:pt x="234" y="601"/>
                  </a:lnTo>
                  <a:lnTo>
                    <a:pt x="234" y="601"/>
                  </a:lnTo>
                  <a:lnTo>
                    <a:pt x="239" y="601"/>
                  </a:lnTo>
                  <a:lnTo>
                    <a:pt x="244" y="601"/>
                  </a:lnTo>
                  <a:lnTo>
                    <a:pt x="244" y="601"/>
                  </a:lnTo>
                  <a:lnTo>
                    <a:pt x="246" y="594"/>
                  </a:lnTo>
                  <a:lnTo>
                    <a:pt x="252" y="589"/>
                  </a:lnTo>
                  <a:lnTo>
                    <a:pt x="259" y="585"/>
                  </a:lnTo>
                  <a:lnTo>
                    <a:pt x="266" y="581"/>
                  </a:lnTo>
                  <a:lnTo>
                    <a:pt x="266" y="581"/>
                  </a:lnTo>
                  <a:lnTo>
                    <a:pt x="280" y="574"/>
                  </a:lnTo>
                  <a:lnTo>
                    <a:pt x="280" y="574"/>
                  </a:lnTo>
                  <a:lnTo>
                    <a:pt x="269" y="568"/>
                  </a:lnTo>
                  <a:lnTo>
                    <a:pt x="269" y="568"/>
                  </a:lnTo>
                  <a:lnTo>
                    <a:pt x="262" y="574"/>
                  </a:lnTo>
                  <a:lnTo>
                    <a:pt x="259" y="575"/>
                  </a:lnTo>
                  <a:lnTo>
                    <a:pt x="256" y="575"/>
                  </a:lnTo>
                  <a:lnTo>
                    <a:pt x="256" y="575"/>
                  </a:lnTo>
                  <a:lnTo>
                    <a:pt x="249" y="576"/>
                  </a:lnTo>
                  <a:lnTo>
                    <a:pt x="244" y="579"/>
                  </a:lnTo>
                  <a:lnTo>
                    <a:pt x="238" y="582"/>
                  </a:lnTo>
                  <a:lnTo>
                    <a:pt x="233" y="586"/>
                  </a:lnTo>
                  <a:lnTo>
                    <a:pt x="233" y="586"/>
                  </a:lnTo>
                  <a:lnTo>
                    <a:pt x="234" y="601"/>
                  </a:lnTo>
                  <a:lnTo>
                    <a:pt x="234" y="601"/>
                  </a:lnTo>
                  <a:close/>
                  <a:moveTo>
                    <a:pt x="1510" y="521"/>
                  </a:moveTo>
                  <a:lnTo>
                    <a:pt x="1510" y="521"/>
                  </a:lnTo>
                  <a:lnTo>
                    <a:pt x="1517" y="525"/>
                  </a:lnTo>
                  <a:lnTo>
                    <a:pt x="1523" y="528"/>
                  </a:lnTo>
                  <a:lnTo>
                    <a:pt x="1523" y="528"/>
                  </a:lnTo>
                  <a:lnTo>
                    <a:pt x="1528" y="528"/>
                  </a:lnTo>
                  <a:lnTo>
                    <a:pt x="1534" y="527"/>
                  </a:lnTo>
                  <a:lnTo>
                    <a:pt x="1534" y="527"/>
                  </a:lnTo>
                  <a:lnTo>
                    <a:pt x="1534" y="524"/>
                  </a:lnTo>
                  <a:lnTo>
                    <a:pt x="1533" y="520"/>
                  </a:lnTo>
                  <a:lnTo>
                    <a:pt x="1533" y="520"/>
                  </a:lnTo>
                  <a:lnTo>
                    <a:pt x="1526" y="518"/>
                  </a:lnTo>
                  <a:lnTo>
                    <a:pt x="1519" y="517"/>
                  </a:lnTo>
                  <a:lnTo>
                    <a:pt x="1519" y="517"/>
                  </a:lnTo>
                  <a:lnTo>
                    <a:pt x="1515" y="518"/>
                  </a:lnTo>
                  <a:lnTo>
                    <a:pt x="1510" y="521"/>
                  </a:lnTo>
                  <a:lnTo>
                    <a:pt x="1510" y="521"/>
                  </a:lnTo>
                  <a:lnTo>
                    <a:pt x="1498" y="517"/>
                  </a:lnTo>
                  <a:lnTo>
                    <a:pt x="1498" y="517"/>
                  </a:lnTo>
                  <a:lnTo>
                    <a:pt x="1499" y="521"/>
                  </a:lnTo>
                  <a:lnTo>
                    <a:pt x="1499" y="524"/>
                  </a:lnTo>
                  <a:lnTo>
                    <a:pt x="1497" y="527"/>
                  </a:lnTo>
                  <a:lnTo>
                    <a:pt x="1495" y="528"/>
                  </a:lnTo>
                  <a:lnTo>
                    <a:pt x="1490" y="529"/>
                  </a:lnTo>
                  <a:lnTo>
                    <a:pt x="1484" y="532"/>
                  </a:lnTo>
                  <a:lnTo>
                    <a:pt x="1484" y="532"/>
                  </a:lnTo>
                  <a:lnTo>
                    <a:pt x="1524" y="547"/>
                  </a:lnTo>
                  <a:lnTo>
                    <a:pt x="1524" y="547"/>
                  </a:lnTo>
                  <a:lnTo>
                    <a:pt x="1531" y="543"/>
                  </a:lnTo>
                  <a:lnTo>
                    <a:pt x="1531" y="543"/>
                  </a:lnTo>
                  <a:lnTo>
                    <a:pt x="1535" y="536"/>
                  </a:lnTo>
                  <a:lnTo>
                    <a:pt x="1535" y="536"/>
                  </a:lnTo>
                  <a:lnTo>
                    <a:pt x="1531" y="535"/>
                  </a:lnTo>
                  <a:lnTo>
                    <a:pt x="1526" y="535"/>
                  </a:lnTo>
                  <a:lnTo>
                    <a:pt x="1526" y="535"/>
                  </a:lnTo>
                  <a:lnTo>
                    <a:pt x="1513" y="536"/>
                  </a:lnTo>
                  <a:lnTo>
                    <a:pt x="1513" y="536"/>
                  </a:lnTo>
                  <a:lnTo>
                    <a:pt x="1510" y="521"/>
                  </a:lnTo>
                  <a:lnTo>
                    <a:pt x="1510" y="521"/>
                  </a:lnTo>
                  <a:close/>
                  <a:moveTo>
                    <a:pt x="235" y="694"/>
                  </a:moveTo>
                  <a:lnTo>
                    <a:pt x="235" y="694"/>
                  </a:lnTo>
                  <a:lnTo>
                    <a:pt x="238" y="694"/>
                  </a:lnTo>
                  <a:lnTo>
                    <a:pt x="242" y="694"/>
                  </a:lnTo>
                  <a:lnTo>
                    <a:pt x="245" y="693"/>
                  </a:lnTo>
                  <a:lnTo>
                    <a:pt x="246" y="690"/>
                  </a:lnTo>
                  <a:lnTo>
                    <a:pt x="246" y="690"/>
                  </a:lnTo>
                  <a:lnTo>
                    <a:pt x="238" y="689"/>
                  </a:lnTo>
                  <a:lnTo>
                    <a:pt x="237" y="689"/>
                  </a:lnTo>
                  <a:lnTo>
                    <a:pt x="237" y="690"/>
                  </a:lnTo>
                  <a:lnTo>
                    <a:pt x="237" y="694"/>
                  </a:lnTo>
                  <a:lnTo>
                    <a:pt x="237" y="694"/>
                  </a:lnTo>
                  <a:lnTo>
                    <a:pt x="230" y="693"/>
                  </a:lnTo>
                  <a:lnTo>
                    <a:pt x="224" y="690"/>
                  </a:lnTo>
                  <a:lnTo>
                    <a:pt x="217" y="687"/>
                  </a:lnTo>
                  <a:lnTo>
                    <a:pt x="215" y="689"/>
                  </a:lnTo>
                  <a:lnTo>
                    <a:pt x="210" y="690"/>
                  </a:lnTo>
                  <a:lnTo>
                    <a:pt x="210" y="690"/>
                  </a:lnTo>
                  <a:lnTo>
                    <a:pt x="198" y="711"/>
                  </a:lnTo>
                  <a:lnTo>
                    <a:pt x="198" y="711"/>
                  </a:lnTo>
                  <a:lnTo>
                    <a:pt x="203" y="712"/>
                  </a:lnTo>
                  <a:lnTo>
                    <a:pt x="209" y="712"/>
                  </a:lnTo>
                  <a:lnTo>
                    <a:pt x="220" y="708"/>
                  </a:lnTo>
                  <a:lnTo>
                    <a:pt x="220" y="708"/>
                  </a:lnTo>
                  <a:lnTo>
                    <a:pt x="223" y="707"/>
                  </a:lnTo>
                  <a:lnTo>
                    <a:pt x="224" y="705"/>
                  </a:lnTo>
                  <a:lnTo>
                    <a:pt x="224" y="705"/>
                  </a:lnTo>
                  <a:lnTo>
                    <a:pt x="231" y="705"/>
                  </a:lnTo>
                  <a:lnTo>
                    <a:pt x="234" y="702"/>
                  </a:lnTo>
                  <a:lnTo>
                    <a:pt x="235" y="698"/>
                  </a:lnTo>
                  <a:lnTo>
                    <a:pt x="235" y="694"/>
                  </a:lnTo>
                  <a:lnTo>
                    <a:pt x="235" y="694"/>
                  </a:lnTo>
                  <a:close/>
                  <a:moveTo>
                    <a:pt x="1861" y="344"/>
                  </a:moveTo>
                  <a:lnTo>
                    <a:pt x="1861" y="344"/>
                  </a:lnTo>
                  <a:lnTo>
                    <a:pt x="1859" y="341"/>
                  </a:lnTo>
                  <a:lnTo>
                    <a:pt x="1859" y="338"/>
                  </a:lnTo>
                  <a:lnTo>
                    <a:pt x="1859" y="338"/>
                  </a:lnTo>
                  <a:lnTo>
                    <a:pt x="1864" y="334"/>
                  </a:lnTo>
                  <a:lnTo>
                    <a:pt x="1864" y="333"/>
                  </a:lnTo>
                  <a:lnTo>
                    <a:pt x="1862" y="330"/>
                  </a:lnTo>
                  <a:lnTo>
                    <a:pt x="1862" y="330"/>
                  </a:lnTo>
                  <a:lnTo>
                    <a:pt x="1858" y="329"/>
                  </a:lnTo>
                  <a:lnTo>
                    <a:pt x="1851" y="330"/>
                  </a:lnTo>
                  <a:lnTo>
                    <a:pt x="1851" y="330"/>
                  </a:lnTo>
                  <a:lnTo>
                    <a:pt x="1844" y="331"/>
                  </a:lnTo>
                  <a:lnTo>
                    <a:pt x="1840" y="330"/>
                  </a:lnTo>
                  <a:lnTo>
                    <a:pt x="1836" y="327"/>
                  </a:lnTo>
                  <a:lnTo>
                    <a:pt x="1836" y="327"/>
                  </a:lnTo>
                  <a:lnTo>
                    <a:pt x="1833" y="327"/>
                  </a:lnTo>
                  <a:lnTo>
                    <a:pt x="1828" y="329"/>
                  </a:lnTo>
                  <a:lnTo>
                    <a:pt x="1821" y="331"/>
                  </a:lnTo>
                  <a:lnTo>
                    <a:pt x="1816" y="334"/>
                  </a:lnTo>
                  <a:lnTo>
                    <a:pt x="1816" y="334"/>
                  </a:lnTo>
                  <a:lnTo>
                    <a:pt x="1832" y="335"/>
                  </a:lnTo>
                  <a:lnTo>
                    <a:pt x="1839" y="337"/>
                  </a:lnTo>
                  <a:lnTo>
                    <a:pt x="1841" y="338"/>
                  </a:lnTo>
                  <a:lnTo>
                    <a:pt x="1846" y="341"/>
                  </a:lnTo>
                  <a:lnTo>
                    <a:pt x="1846" y="341"/>
                  </a:lnTo>
                  <a:lnTo>
                    <a:pt x="1839" y="347"/>
                  </a:lnTo>
                  <a:lnTo>
                    <a:pt x="1839" y="349"/>
                  </a:lnTo>
                  <a:lnTo>
                    <a:pt x="1841" y="353"/>
                  </a:lnTo>
                  <a:lnTo>
                    <a:pt x="1841" y="353"/>
                  </a:lnTo>
                  <a:lnTo>
                    <a:pt x="1861" y="342"/>
                  </a:lnTo>
                  <a:lnTo>
                    <a:pt x="1861" y="342"/>
                  </a:lnTo>
                  <a:lnTo>
                    <a:pt x="1859" y="347"/>
                  </a:lnTo>
                  <a:lnTo>
                    <a:pt x="1859" y="349"/>
                  </a:lnTo>
                  <a:lnTo>
                    <a:pt x="1864" y="351"/>
                  </a:lnTo>
                  <a:lnTo>
                    <a:pt x="1868" y="351"/>
                  </a:lnTo>
                  <a:lnTo>
                    <a:pt x="1868" y="351"/>
                  </a:lnTo>
                  <a:lnTo>
                    <a:pt x="1876" y="351"/>
                  </a:lnTo>
                  <a:lnTo>
                    <a:pt x="1884" y="351"/>
                  </a:lnTo>
                  <a:lnTo>
                    <a:pt x="1894" y="352"/>
                  </a:lnTo>
                  <a:lnTo>
                    <a:pt x="1904" y="355"/>
                  </a:lnTo>
                  <a:lnTo>
                    <a:pt x="1904" y="355"/>
                  </a:lnTo>
                  <a:lnTo>
                    <a:pt x="1901" y="351"/>
                  </a:lnTo>
                  <a:lnTo>
                    <a:pt x="1898" y="348"/>
                  </a:lnTo>
                  <a:lnTo>
                    <a:pt x="1895" y="345"/>
                  </a:lnTo>
                  <a:lnTo>
                    <a:pt x="1891" y="344"/>
                  </a:lnTo>
                  <a:lnTo>
                    <a:pt x="1884" y="342"/>
                  </a:lnTo>
                  <a:lnTo>
                    <a:pt x="1876" y="340"/>
                  </a:lnTo>
                  <a:lnTo>
                    <a:pt x="1876" y="340"/>
                  </a:lnTo>
                  <a:lnTo>
                    <a:pt x="1890" y="331"/>
                  </a:lnTo>
                  <a:lnTo>
                    <a:pt x="1890" y="331"/>
                  </a:lnTo>
                  <a:lnTo>
                    <a:pt x="1875" y="324"/>
                  </a:lnTo>
                  <a:lnTo>
                    <a:pt x="1875" y="324"/>
                  </a:lnTo>
                  <a:lnTo>
                    <a:pt x="1870" y="330"/>
                  </a:lnTo>
                  <a:lnTo>
                    <a:pt x="1869" y="334"/>
                  </a:lnTo>
                  <a:lnTo>
                    <a:pt x="1869" y="340"/>
                  </a:lnTo>
                  <a:lnTo>
                    <a:pt x="1872" y="347"/>
                  </a:lnTo>
                  <a:lnTo>
                    <a:pt x="1872" y="347"/>
                  </a:lnTo>
                  <a:lnTo>
                    <a:pt x="1861" y="344"/>
                  </a:lnTo>
                  <a:lnTo>
                    <a:pt x="1861" y="344"/>
                  </a:lnTo>
                  <a:close/>
                  <a:moveTo>
                    <a:pt x="403" y="704"/>
                  </a:moveTo>
                  <a:lnTo>
                    <a:pt x="403" y="704"/>
                  </a:lnTo>
                  <a:lnTo>
                    <a:pt x="403" y="707"/>
                  </a:lnTo>
                  <a:lnTo>
                    <a:pt x="403" y="709"/>
                  </a:lnTo>
                  <a:lnTo>
                    <a:pt x="403" y="709"/>
                  </a:lnTo>
                  <a:lnTo>
                    <a:pt x="417" y="718"/>
                  </a:lnTo>
                  <a:lnTo>
                    <a:pt x="425" y="722"/>
                  </a:lnTo>
                  <a:lnTo>
                    <a:pt x="433" y="725"/>
                  </a:lnTo>
                  <a:lnTo>
                    <a:pt x="433" y="725"/>
                  </a:lnTo>
                  <a:lnTo>
                    <a:pt x="436" y="725"/>
                  </a:lnTo>
                  <a:lnTo>
                    <a:pt x="439" y="725"/>
                  </a:lnTo>
                  <a:lnTo>
                    <a:pt x="439" y="725"/>
                  </a:lnTo>
                  <a:lnTo>
                    <a:pt x="449" y="718"/>
                  </a:lnTo>
                  <a:lnTo>
                    <a:pt x="453" y="715"/>
                  </a:lnTo>
                  <a:lnTo>
                    <a:pt x="455" y="709"/>
                  </a:lnTo>
                  <a:lnTo>
                    <a:pt x="455" y="709"/>
                  </a:lnTo>
                  <a:lnTo>
                    <a:pt x="446" y="708"/>
                  </a:lnTo>
                  <a:lnTo>
                    <a:pt x="446" y="708"/>
                  </a:lnTo>
                  <a:lnTo>
                    <a:pt x="401" y="704"/>
                  </a:lnTo>
                  <a:lnTo>
                    <a:pt x="401" y="704"/>
                  </a:lnTo>
                  <a:lnTo>
                    <a:pt x="411" y="694"/>
                  </a:lnTo>
                  <a:lnTo>
                    <a:pt x="411" y="694"/>
                  </a:lnTo>
                  <a:lnTo>
                    <a:pt x="403" y="676"/>
                  </a:lnTo>
                  <a:lnTo>
                    <a:pt x="403" y="676"/>
                  </a:lnTo>
                  <a:lnTo>
                    <a:pt x="393" y="680"/>
                  </a:lnTo>
                  <a:lnTo>
                    <a:pt x="393" y="680"/>
                  </a:lnTo>
                  <a:lnTo>
                    <a:pt x="399" y="689"/>
                  </a:lnTo>
                  <a:lnTo>
                    <a:pt x="399" y="689"/>
                  </a:lnTo>
                  <a:lnTo>
                    <a:pt x="392" y="693"/>
                  </a:lnTo>
                  <a:lnTo>
                    <a:pt x="386" y="697"/>
                  </a:lnTo>
                  <a:lnTo>
                    <a:pt x="386" y="697"/>
                  </a:lnTo>
                  <a:lnTo>
                    <a:pt x="385" y="700"/>
                  </a:lnTo>
                  <a:lnTo>
                    <a:pt x="385" y="704"/>
                  </a:lnTo>
                  <a:lnTo>
                    <a:pt x="385" y="704"/>
                  </a:lnTo>
                  <a:lnTo>
                    <a:pt x="389" y="705"/>
                  </a:lnTo>
                  <a:lnTo>
                    <a:pt x="393" y="705"/>
                  </a:lnTo>
                  <a:lnTo>
                    <a:pt x="393" y="705"/>
                  </a:lnTo>
                  <a:lnTo>
                    <a:pt x="403" y="704"/>
                  </a:lnTo>
                  <a:lnTo>
                    <a:pt x="403" y="704"/>
                  </a:lnTo>
                  <a:close/>
                  <a:moveTo>
                    <a:pt x="1924" y="1054"/>
                  </a:moveTo>
                  <a:lnTo>
                    <a:pt x="1924" y="1054"/>
                  </a:lnTo>
                  <a:lnTo>
                    <a:pt x="1924" y="1060"/>
                  </a:lnTo>
                  <a:lnTo>
                    <a:pt x="1924" y="1062"/>
                  </a:lnTo>
                  <a:lnTo>
                    <a:pt x="1929" y="1064"/>
                  </a:lnTo>
                  <a:lnTo>
                    <a:pt x="1936" y="1064"/>
                  </a:lnTo>
                  <a:lnTo>
                    <a:pt x="1936" y="1064"/>
                  </a:lnTo>
                  <a:lnTo>
                    <a:pt x="1926" y="1072"/>
                  </a:lnTo>
                  <a:lnTo>
                    <a:pt x="1926" y="1072"/>
                  </a:lnTo>
                  <a:lnTo>
                    <a:pt x="1938" y="1078"/>
                  </a:lnTo>
                  <a:lnTo>
                    <a:pt x="1944" y="1079"/>
                  </a:lnTo>
                  <a:lnTo>
                    <a:pt x="1948" y="1080"/>
                  </a:lnTo>
                  <a:lnTo>
                    <a:pt x="1952" y="1079"/>
                  </a:lnTo>
                  <a:lnTo>
                    <a:pt x="1955" y="1076"/>
                  </a:lnTo>
                  <a:lnTo>
                    <a:pt x="1956" y="1073"/>
                  </a:lnTo>
                  <a:lnTo>
                    <a:pt x="1958" y="1069"/>
                  </a:lnTo>
                  <a:lnTo>
                    <a:pt x="1958" y="1069"/>
                  </a:lnTo>
                  <a:lnTo>
                    <a:pt x="1949" y="1069"/>
                  </a:lnTo>
                  <a:lnTo>
                    <a:pt x="1949" y="1069"/>
                  </a:lnTo>
                  <a:lnTo>
                    <a:pt x="1949" y="1065"/>
                  </a:lnTo>
                  <a:lnTo>
                    <a:pt x="1949" y="1065"/>
                  </a:lnTo>
                  <a:lnTo>
                    <a:pt x="1948" y="1057"/>
                  </a:lnTo>
                  <a:lnTo>
                    <a:pt x="1947" y="1055"/>
                  </a:lnTo>
                  <a:lnTo>
                    <a:pt x="1945" y="1054"/>
                  </a:lnTo>
                  <a:lnTo>
                    <a:pt x="1941" y="1053"/>
                  </a:lnTo>
                  <a:lnTo>
                    <a:pt x="1933" y="1055"/>
                  </a:lnTo>
                  <a:lnTo>
                    <a:pt x="1933" y="1055"/>
                  </a:lnTo>
                  <a:lnTo>
                    <a:pt x="1929" y="1055"/>
                  </a:lnTo>
                  <a:lnTo>
                    <a:pt x="1924" y="1054"/>
                  </a:lnTo>
                  <a:lnTo>
                    <a:pt x="1924" y="1054"/>
                  </a:lnTo>
                  <a:lnTo>
                    <a:pt x="1918" y="1049"/>
                  </a:lnTo>
                  <a:lnTo>
                    <a:pt x="1918" y="1049"/>
                  </a:lnTo>
                  <a:lnTo>
                    <a:pt x="1915" y="1058"/>
                  </a:lnTo>
                  <a:lnTo>
                    <a:pt x="1915" y="1058"/>
                  </a:lnTo>
                  <a:lnTo>
                    <a:pt x="1918" y="1060"/>
                  </a:lnTo>
                  <a:lnTo>
                    <a:pt x="1918" y="1060"/>
                  </a:lnTo>
                  <a:lnTo>
                    <a:pt x="1924" y="1054"/>
                  </a:lnTo>
                  <a:lnTo>
                    <a:pt x="1924" y="1054"/>
                  </a:lnTo>
                  <a:close/>
                  <a:moveTo>
                    <a:pt x="372" y="564"/>
                  </a:moveTo>
                  <a:lnTo>
                    <a:pt x="372" y="564"/>
                  </a:lnTo>
                  <a:lnTo>
                    <a:pt x="372" y="563"/>
                  </a:lnTo>
                  <a:lnTo>
                    <a:pt x="372" y="561"/>
                  </a:lnTo>
                  <a:lnTo>
                    <a:pt x="370" y="558"/>
                  </a:lnTo>
                  <a:lnTo>
                    <a:pt x="367" y="557"/>
                  </a:lnTo>
                  <a:lnTo>
                    <a:pt x="364" y="554"/>
                  </a:lnTo>
                  <a:lnTo>
                    <a:pt x="364" y="554"/>
                  </a:lnTo>
                  <a:lnTo>
                    <a:pt x="346" y="564"/>
                  </a:lnTo>
                  <a:lnTo>
                    <a:pt x="346" y="564"/>
                  </a:lnTo>
                  <a:lnTo>
                    <a:pt x="343" y="565"/>
                  </a:lnTo>
                  <a:lnTo>
                    <a:pt x="341" y="568"/>
                  </a:lnTo>
                  <a:lnTo>
                    <a:pt x="341" y="568"/>
                  </a:lnTo>
                  <a:lnTo>
                    <a:pt x="339" y="571"/>
                  </a:lnTo>
                  <a:lnTo>
                    <a:pt x="338" y="572"/>
                  </a:lnTo>
                  <a:lnTo>
                    <a:pt x="335" y="572"/>
                  </a:lnTo>
                  <a:lnTo>
                    <a:pt x="331" y="572"/>
                  </a:lnTo>
                  <a:lnTo>
                    <a:pt x="331" y="572"/>
                  </a:lnTo>
                  <a:lnTo>
                    <a:pt x="327" y="572"/>
                  </a:lnTo>
                  <a:lnTo>
                    <a:pt x="325" y="574"/>
                  </a:lnTo>
                  <a:lnTo>
                    <a:pt x="324" y="576"/>
                  </a:lnTo>
                  <a:lnTo>
                    <a:pt x="324" y="578"/>
                  </a:lnTo>
                  <a:lnTo>
                    <a:pt x="324" y="578"/>
                  </a:lnTo>
                  <a:lnTo>
                    <a:pt x="332" y="581"/>
                  </a:lnTo>
                  <a:lnTo>
                    <a:pt x="339" y="581"/>
                  </a:lnTo>
                  <a:lnTo>
                    <a:pt x="346" y="579"/>
                  </a:lnTo>
                  <a:lnTo>
                    <a:pt x="353" y="581"/>
                  </a:lnTo>
                  <a:lnTo>
                    <a:pt x="353" y="581"/>
                  </a:lnTo>
                  <a:lnTo>
                    <a:pt x="357" y="581"/>
                  </a:lnTo>
                  <a:lnTo>
                    <a:pt x="361" y="579"/>
                  </a:lnTo>
                  <a:lnTo>
                    <a:pt x="364" y="576"/>
                  </a:lnTo>
                  <a:lnTo>
                    <a:pt x="364" y="572"/>
                  </a:lnTo>
                  <a:lnTo>
                    <a:pt x="364" y="572"/>
                  </a:lnTo>
                  <a:lnTo>
                    <a:pt x="365" y="569"/>
                  </a:lnTo>
                  <a:lnTo>
                    <a:pt x="368" y="568"/>
                  </a:lnTo>
                  <a:lnTo>
                    <a:pt x="371" y="567"/>
                  </a:lnTo>
                  <a:lnTo>
                    <a:pt x="372" y="564"/>
                  </a:lnTo>
                  <a:lnTo>
                    <a:pt x="372" y="564"/>
                  </a:lnTo>
                  <a:lnTo>
                    <a:pt x="371" y="585"/>
                  </a:lnTo>
                  <a:lnTo>
                    <a:pt x="371" y="585"/>
                  </a:lnTo>
                  <a:lnTo>
                    <a:pt x="377" y="583"/>
                  </a:lnTo>
                  <a:lnTo>
                    <a:pt x="381" y="582"/>
                  </a:lnTo>
                  <a:lnTo>
                    <a:pt x="381" y="582"/>
                  </a:lnTo>
                  <a:lnTo>
                    <a:pt x="382" y="581"/>
                  </a:lnTo>
                  <a:lnTo>
                    <a:pt x="383" y="578"/>
                  </a:lnTo>
                  <a:lnTo>
                    <a:pt x="382" y="574"/>
                  </a:lnTo>
                  <a:lnTo>
                    <a:pt x="379" y="569"/>
                  </a:lnTo>
                  <a:lnTo>
                    <a:pt x="379" y="567"/>
                  </a:lnTo>
                  <a:lnTo>
                    <a:pt x="381" y="564"/>
                  </a:lnTo>
                  <a:lnTo>
                    <a:pt x="381" y="564"/>
                  </a:lnTo>
                  <a:lnTo>
                    <a:pt x="392" y="564"/>
                  </a:lnTo>
                  <a:lnTo>
                    <a:pt x="392" y="564"/>
                  </a:lnTo>
                  <a:lnTo>
                    <a:pt x="403" y="565"/>
                  </a:lnTo>
                  <a:lnTo>
                    <a:pt x="406" y="564"/>
                  </a:lnTo>
                  <a:lnTo>
                    <a:pt x="408" y="563"/>
                  </a:lnTo>
                  <a:lnTo>
                    <a:pt x="411" y="561"/>
                  </a:lnTo>
                  <a:lnTo>
                    <a:pt x="413" y="557"/>
                  </a:lnTo>
                  <a:lnTo>
                    <a:pt x="414" y="549"/>
                  </a:lnTo>
                  <a:lnTo>
                    <a:pt x="414" y="549"/>
                  </a:lnTo>
                  <a:lnTo>
                    <a:pt x="414" y="547"/>
                  </a:lnTo>
                  <a:lnTo>
                    <a:pt x="413" y="546"/>
                  </a:lnTo>
                  <a:lnTo>
                    <a:pt x="413" y="546"/>
                  </a:lnTo>
                  <a:lnTo>
                    <a:pt x="403" y="550"/>
                  </a:lnTo>
                  <a:lnTo>
                    <a:pt x="403" y="550"/>
                  </a:lnTo>
                  <a:lnTo>
                    <a:pt x="395" y="543"/>
                  </a:lnTo>
                  <a:lnTo>
                    <a:pt x="395" y="543"/>
                  </a:lnTo>
                  <a:lnTo>
                    <a:pt x="393" y="549"/>
                  </a:lnTo>
                  <a:lnTo>
                    <a:pt x="390" y="553"/>
                  </a:lnTo>
                  <a:lnTo>
                    <a:pt x="388" y="556"/>
                  </a:lnTo>
                  <a:lnTo>
                    <a:pt x="383" y="558"/>
                  </a:lnTo>
                  <a:lnTo>
                    <a:pt x="383" y="558"/>
                  </a:lnTo>
                  <a:lnTo>
                    <a:pt x="378" y="561"/>
                  </a:lnTo>
                  <a:lnTo>
                    <a:pt x="372" y="564"/>
                  </a:lnTo>
                  <a:lnTo>
                    <a:pt x="372" y="564"/>
                  </a:lnTo>
                  <a:close/>
                  <a:moveTo>
                    <a:pt x="1866" y="32"/>
                  </a:moveTo>
                  <a:lnTo>
                    <a:pt x="1866" y="32"/>
                  </a:lnTo>
                  <a:lnTo>
                    <a:pt x="1868" y="38"/>
                  </a:lnTo>
                  <a:lnTo>
                    <a:pt x="1868" y="41"/>
                  </a:lnTo>
                  <a:lnTo>
                    <a:pt x="1866" y="42"/>
                  </a:lnTo>
                  <a:lnTo>
                    <a:pt x="1861" y="45"/>
                  </a:lnTo>
                  <a:lnTo>
                    <a:pt x="1861" y="45"/>
                  </a:lnTo>
                  <a:lnTo>
                    <a:pt x="1843" y="49"/>
                  </a:lnTo>
                  <a:lnTo>
                    <a:pt x="1843" y="49"/>
                  </a:lnTo>
                  <a:lnTo>
                    <a:pt x="1837" y="50"/>
                  </a:lnTo>
                  <a:lnTo>
                    <a:pt x="1836" y="52"/>
                  </a:lnTo>
                  <a:lnTo>
                    <a:pt x="1836" y="56"/>
                  </a:lnTo>
                  <a:lnTo>
                    <a:pt x="1839" y="61"/>
                  </a:lnTo>
                  <a:lnTo>
                    <a:pt x="1839" y="61"/>
                  </a:lnTo>
                  <a:lnTo>
                    <a:pt x="1852" y="54"/>
                  </a:lnTo>
                  <a:lnTo>
                    <a:pt x="1852" y="54"/>
                  </a:lnTo>
                  <a:lnTo>
                    <a:pt x="1855" y="67"/>
                  </a:lnTo>
                  <a:lnTo>
                    <a:pt x="1855" y="67"/>
                  </a:lnTo>
                  <a:lnTo>
                    <a:pt x="1862" y="63"/>
                  </a:lnTo>
                  <a:lnTo>
                    <a:pt x="1862" y="63"/>
                  </a:lnTo>
                  <a:lnTo>
                    <a:pt x="1866" y="54"/>
                  </a:lnTo>
                  <a:lnTo>
                    <a:pt x="1868" y="50"/>
                  </a:lnTo>
                  <a:lnTo>
                    <a:pt x="1870" y="49"/>
                  </a:lnTo>
                  <a:lnTo>
                    <a:pt x="1870" y="49"/>
                  </a:lnTo>
                  <a:lnTo>
                    <a:pt x="1873" y="47"/>
                  </a:lnTo>
                  <a:lnTo>
                    <a:pt x="1877" y="47"/>
                  </a:lnTo>
                  <a:lnTo>
                    <a:pt x="1887" y="47"/>
                  </a:lnTo>
                  <a:lnTo>
                    <a:pt x="1887" y="47"/>
                  </a:lnTo>
                  <a:lnTo>
                    <a:pt x="1891" y="36"/>
                  </a:lnTo>
                  <a:lnTo>
                    <a:pt x="1891" y="36"/>
                  </a:lnTo>
                  <a:lnTo>
                    <a:pt x="1877" y="31"/>
                  </a:lnTo>
                  <a:lnTo>
                    <a:pt x="1873" y="31"/>
                  </a:lnTo>
                  <a:lnTo>
                    <a:pt x="1866" y="32"/>
                  </a:lnTo>
                  <a:lnTo>
                    <a:pt x="1866" y="32"/>
                  </a:lnTo>
                  <a:lnTo>
                    <a:pt x="1870" y="25"/>
                  </a:lnTo>
                  <a:lnTo>
                    <a:pt x="1870" y="25"/>
                  </a:lnTo>
                  <a:lnTo>
                    <a:pt x="1864" y="23"/>
                  </a:lnTo>
                  <a:lnTo>
                    <a:pt x="1858" y="23"/>
                  </a:lnTo>
                  <a:lnTo>
                    <a:pt x="1851" y="23"/>
                  </a:lnTo>
                  <a:lnTo>
                    <a:pt x="1844" y="24"/>
                  </a:lnTo>
                  <a:lnTo>
                    <a:pt x="1844" y="24"/>
                  </a:lnTo>
                  <a:lnTo>
                    <a:pt x="1848" y="28"/>
                  </a:lnTo>
                  <a:lnTo>
                    <a:pt x="1852" y="29"/>
                  </a:lnTo>
                  <a:lnTo>
                    <a:pt x="1852" y="29"/>
                  </a:lnTo>
                  <a:lnTo>
                    <a:pt x="1866" y="32"/>
                  </a:lnTo>
                  <a:lnTo>
                    <a:pt x="1866" y="32"/>
                  </a:lnTo>
                  <a:close/>
                  <a:moveTo>
                    <a:pt x="1558" y="504"/>
                  </a:moveTo>
                  <a:lnTo>
                    <a:pt x="1558" y="504"/>
                  </a:lnTo>
                  <a:lnTo>
                    <a:pt x="1556" y="502"/>
                  </a:lnTo>
                  <a:lnTo>
                    <a:pt x="1556" y="500"/>
                  </a:lnTo>
                  <a:lnTo>
                    <a:pt x="1556" y="499"/>
                  </a:lnTo>
                  <a:lnTo>
                    <a:pt x="1559" y="496"/>
                  </a:lnTo>
                  <a:lnTo>
                    <a:pt x="1559" y="496"/>
                  </a:lnTo>
                  <a:lnTo>
                    <a:pt x="1563" y="495"/>
                  </a:lnTo>
                  <a:lnTo>
                    <a:pt x="1564" y="492"/>
                  </a:lnTo>
                  <a:lnTo>
                    <a:pt x="1566" y="489"/>
                  </a:lnTo>
                  <a:lnTo>
                    <a:pt x="1564" y="485"/>
                  </a:lnTo>
                  <a:lnTo>
                    <a:pt x="1564" y="485"/>
                  </a:lnTo>
                  <a:lnTo>
                    <a:pt x="1540" y="484"/>
                  </a:lnTo>
                  <a:lnTo>
                    <a:pt x="1540" y="484"/>
                  </a:lnTo>
                  <a:lnTo>
                    <a:pt x="1540" y="474"/>
                  </a:lnTo>
                  <a:lnTo>
                    <a:pt x="1540" y="474"/>
                  </a:lnTo>
                  <a:lnTo>
                    <a:pt x="1523" y="475"/>
                  </a:lnTo>
                  <a:lnTo>
                    <a:pt x="1523" y="475"/>
                  </a:lnTo>
                  <a:lnTo>
                    <a:pt x="1512" y="470"/>
                  </a:lnTo>
                  <a:lnTo>
                    <a:pt x="1512" y="470"/>
                  </a:lnTo>
                  <a:lnTo>
                    <a:pt x="1508" y="485"/>
                  </a:lnTo>
                  <a:lnTo>
                    <a:pt x="1508" y="485"/>
                  </a:lnTo>
                  <a:lnTo>
                    <a:pt x="1519" y="485"/>
                  </a:lnTo>
                  <a:lnTo>
                    <a:pt x="1519" y="485"/>
                  </a:lnTo>
                  <a:lnTo>
                    <a:pt x="1515" y="493"/>
                  </a:lnTo>
                  <a:lnTo>
                    <a:pt x="1515" y="493"/>
                  </a:lnTo>
                  <a:lnTo>
                    <a:pt x="1516" y="495"/>
                  </a:lnTo>
                  <a:lnTo>
                    <a:pt x="1516" y="495"/>
                  </a:lnTo>
                  <a:lnTo>
                    <a:pt x="1535" y="488"/>
                  </a:lnTo>
                  <a:lnTo>
                    <a:pt x="1535" y="488"/>
                  </a:lnTo>
                  <a:lnTo>
                    <a:pt x="1537" y="491"/>
                  </a:lnTo>
                  <a:lnTo>
                    <a:pt x="1538" y="493"/>
                  </a:lnTo>
                  <a:lnTo>
                    <a:pt x="1544" y="496"/>
                  </a:lnTo>
                  <a:lnTo>
                    <a:pt x="1548" y="500"/>
                  </a:lnTo>
                  <a:lnTo>
                    <a:pt x="1549" y="504"/>
                  </a:lnTo>
                  <a:lnTo>
                    <a:pt x="1549" y="507"/>
                  </a:lnTo>
                  <a:lnTo>
                    <a:pt x="1549" y="507"/>
                  </a:lnTo>
                  <a:lnTo>
                    <a:pt x="1558" y="504"/>
                  </a:lnTo>
                  <a:lnTo>
                    <a:pt x="1558" y="504"/>
                  </a:lnTo>
                  <a:lnTo>
                    <a:pt x="1548" y="522"/>
                  </a:lnTo>
                  <a:lnTo>
                    <a:pt x="1548" y="522"/>
                  </a:lnTo>
                  <a:lnTo>
                    <a:pt x="1551" y="524"/>
                  </a:lnTo>
                  <a:lnTo>
                    <a:pt x="1555" y="522"/>
                  </a:lnTo>
                  <a:lnTo>
                    <a:pt x="1562" y="520"/>
                  </a:lnTo>
                  <a:lnTo>
                    <a:pt x="1562" y="520"/>
                  </a:lnTo>
                  <a:lnTo>
                    <a:pt x="1564" y="518"/>
                  </a:lnTo>
                  <a:lnTo>
                    <a:pt x="1567" y="514"/>
                  </a:lnTo>
                  <a:lnTo>
                    <a:pt x="1567" y="514"/>
                  </a:lnTo>
                  <a:lnTo>
                    <a:pt x="1566" y="513"/>
                  </a:lnTo>
                  <a:lnTo>
                    <a:pt x="1564" y="511"/>
                  </a:lnTo>
                  <a:lnTo>
                    <a:pt x="1562" y="509"/>
                  </a:lnTo>
                  <a:lnTo>
                    <a:pt x="1562" y="509"/>
                  </a:lnTo>
                  <a:lnTo>
                    <a:pt x="1558" y="504"/>
                  </a:lnTo>
                  <a:lnTo>
                    <a:pt x="1558" y="504"/>
                  </a:lnTo>
                  <a:close/>
                  <a:moveTo>
                    <a:pt x="361" y="996"/>
                  </a:moveTo>
                  <a:lnTo>
                    <a:pt x="361" y="996"/>
                  </a:lnTo>
                  <a:lnTo>
                    <a:pt x="363" y="982"/>
                  </a:lnTo>
                  <a:lnTo>
                    <a:pt x="363" y="982"/>
                  </a:lnTo>
                  <a:lnTo>
                    <a:pt x="386" y="978"/>
                  </a:lnTo>
                  <a:lnTo>
                    <a:pt x="386" y="978"/>
                  </a:lnTo>
                  <a:lnTo>
                    <a:pt x="392" y="965"/>
                  </a:lnTo>
                  <a:lnTo>
                    <a:pt x="392" y="965"/>
                  </a:lnTo>
                  <a:lnTo>
                    <a:pt x="371" y="968"/>
                  </a:lnTo>
                  <a:lnTo>
                    <a:pt x="371" y="968"/>
                  </a:lnTo>
                  <a:lnTo>
                    <a:pt x="363" y="970"/>
                  </a:lnTo>
                  <a:lnTo>
                    <a:pt x="357" y="972"/>
                  </a:lnTo>
                  <a:lnTo>
                    <a:pt x="354" y="974"/>
                  </a:lnTo>
                  <a:lnTo>
                    <a:pt x="353" y="977"/>
                  </a:lnTo>
                  <a:lnTo>
                    <a:pt x="352" y="981"/>
                  </a:lnTo>
                  <a:lnTo>
                    <a:pt x="352" y="983"/>
                  </a:lnTo>
                  <a:lnTo>
                    <a:pt x="352" y="983"/>
                  </a:lnTo>
                  <a:lnTo>
                    <a:pt x="350" y="986"/>
                  </a:lnTo>
                  <a:lnTo>
                    <a:pt x="350" y="986"/>
                  </a:lnTo>
                  <a:lnTo>
                    <a:pt x="336" y="988"/>
                  </a:lnTo>
                  <a:lnTo>
                    <a:pt x="329" y="990"/>
                  </a:lnTo>
                  <a:lnTo>
                    <a:pt x="328" y="992"/>
                  </a:lnTo>
                  <a:lnTo>
                    <a:pt x="327" y="993"/>
                  </a:lnTo>
                  <a:lnTo>
                    <a:pt x="328" y="1000"/>
                  </a:lnTo>
                  <a:lnTo>
                    <a:pt x="328" y="1000"/>
                  </a:lnTo>
                  <a:lnTo>
                    <a:pt x="361" y="996"/>
                  </a:lnTo>
                  <a:lnTo>
                    <a:pt x="361" y="996"/>
                  </a:lnTo>
                  <a:lnTo>
                    <a:pt x="364" y="1000"/>
                  </a:lnTo>
                  <a:lnTo>
                    <a:pt x="365" y="1000"/>
                  </a:lnTo>
                  <a:lnTo>
                    <a:pt x="370" y="1000"/>
                  </a:lnTo>
                  <a:lnTo>
                    <a:pt x="375" y="997"/>
                  </a:lnTo>
                  <a:lnTo>
                    <a:pt x="375" y="997"/>
                  </a:lnTo>
                  <a:lnTo>
                    <a:pt x="361" y="996"/>
                  </a:lnTo>
                  <a:lnTo>
                    <a:pt x="361" y="996"/>
                  </a:lnTo>
                  <a:close/>
                  <a:moveTo>
                    <a:pt x="309" y="823"/>
                  </a:moveTo>
                  <a:lnTo>
                    <a:pt x="309" y="823"/>
                  </a:lnTo>
                  <a:lnTo>
                    <a:pt x="314" y="834"/>
                  </a:lnTo>
                  <a:lnTo>
                    <a:pt x="314" y="834"/>
                  </a:lnTo>
                  <a:lnTo>
                    <a:pt x="320" y="826"/>
                  </a:lnTo>
                  <a:lnTo>
                    <a:pt x="320" y="826"/>
                  </a:lnTo>
                  <a:lnTo>
                    <a:pt x="329" y="826"/>
                  </a:lnTo>
                  <a:lnTo>
                    <a:pt x="335" y="826"/>
                  </a:lnTo>
                  <a:lnTo>
                    <a:pt x="338" y="823"/>
                  </a:lnTo>
                  <a:lnTo>
                    <a:pt x="339" y="817"/>
                  </a:lnTo>
                  <a:lnTo>
                    <a:pt x="339" y="817"/>
                  </a:lnTo>
                  <a:lnTo>
                    <a:pt x="324" y="817"/>
                  </a:lnTo>
                  <a:lnTo>
                    <a:pt x="324" y="817"/>
                  </a:lnTo>
                  <a:lnTo>
                    <a:pt x="320" y="817"/>
                  </a:lnTo>
                  <a:lnTo>
                    <a:pt x="316" y="817"/>
                  </a:lnTo>
                  <a:lnTo>
                    <a:pt x="311" y="820"/>
                  </a:lnTo>
                  <a:lnTo>
                    <a:pt x="309" y="823"/>
                  </a:lnTo>
                  <a:lnTo>
                    <a:pt x="309" y="823"/>
                  </a:lnTo>
                  <a:lnTo>
                    <a:pt x="298" y="823"/>
                  </a:lnTo>
                  <a:lnTo>
                    <a:pt x="292" y="823"/>
                  </a:lnTo>
                  <a:lnTo>
                    <a:pt x="289" y="824"/>
                  </a:lnTo>
                  <a:lnTo>
                    <a:pt x="288" y="827"/>
                  </a:lnTo>
                  <a:lnTo>
                    <a:pt x="288" y="827"/>
                  </a:lnTo>
                  <a:lnTo>
                    <a:pt x="284" y="833"/>
                  </a:lnTo>
                  <a:lnTo>
                    <a:pt x="278" y="834"/>
                  </a:lnTo>
                  <a:lnTo>
                    <a:pt x="273" y="834"/>
                  </a:lnTo>
                  <a:lnTo>
                    <a:pt x="266" y="833"/>
                  </a:lnTo>
                  <a:lnTo>
                    <a:pt x="266" y="833"/>
                  </a:lnTo>
                  <a:lnTo>
                    <a:pt x="259" y="833"/>
                  </a:lnTo>
                  <a:lnTo>
                    <a:pt x="256" y="834"/>
                  </a:lnTo>
                  <a:lnTo>
                    <a:pt x="253" y="837"/>
                  </a:lnTo>
                  <a:lnTo>
                    <a:pt x="253" y="844"/>
                  </a:lnTo>
                  <a:lnTo>
                    <a:pt x="253" y="844"/>
                  </a:lnTo>
                  <a:lnTo>
                    <a:pt x="270" y="849"/>
                  </a:lnTo>
                  <a:lnTo>
                    <a:pt x="270" y="849"/>
                  </a:lnTo>
                  <a:lnTo>
                    <a:pt x="275" y="848"/>
                  </a:lnTo>
                  <a:lnTo>
                    <a:pt x="281" y="846"/>
                  </a:lnTo>
                  <a:lnTo>
                    <a:pt x="281" y="846"/>
                  </a:lnTo>
                  <a:lnTo>
                    <a:pt x="285" y="846"/>
                  </a:lnTo>
                  <a:lnTo>
                    <a:pt x="291" y="848"/>
                  </a:lnTo>
                  <a:lnTo>
                    <a:pt x="291" y="848"/>
                  </a:lnTo>
                  <a:lnTo>
                    <a:pt x="298" y="844"/>
                  </a:lnTo>
                  <a:lnTo>
                    <a:pt x="305" y="838"/>
                  </a:lnTo>
                  <a:lnTo>
                    <a:pt x="307" y="831"/>
                  </a:lnTo>
                  <a:lnTo>
                    <a:pt x="309" y="827"/>
                  </a:lnTo>
                  <a:lnTo>
                    <a:pt x="309" y="823"/>
                  </a:lnTo>
                  <a:lnTo>
                    <a:pt x="309" y="823"/>
                  </a:lnTo>
                  <a:close/>
                  <a:moveTo>
                    <a:pt x="1372" y="543"/>
                  </a:moveTo>
                  <a:lnTo>
                    <a:pt x="1372" y="543"/>
                  </a:lnTo>
                  <a:lnTo>
                    <a:pt x="1372" y="543"/>
                  </a:lnTo>
                  <a:lnTo>
                    <a:pt x="1357" y="547"/>
                  </a:lnTo>
                  <a:lnTo>
                    <a:pt x="1357" y="547"/>
                  </a:lnTo>
                  <a:lnTo>
                    <a:pt x="1354" y="549"/>
                  </a:lnTo>
                  <a:lnTo>
                    <a:pt x="1353" y="551"/>
                  </a:lnTo>
                  <a:lnTo>
                    <a:pt x="1353" y="553"/>
                  </a:lnTo>
                  <a:lnTo>
                    <a:pt x="1354" y="556"/>
                  </a:lnTo>
                  <a:lnTo>
                    <a:pt x="1354" y="556"/>
                  </a:lnTo>
                  <a:lnTo>
                    <a:pt x="1357" y="558"/>
                  </a:lnTo>
                  <a:lnTo>
                    <a:pt x="1357" y="561"/>
                  </a:lnTo>
                  <a:lnTo>
                    <a:pt x="1355" y="564"/>
                  </a:lnTo>
                  <a:lnTo>
                    <a:pt x="1355" y="567"/>
                  </a:lnTo>
                  <a:lnTo>
                    <a:pt x="1355" y="567"/>
                  </a:lnTo>
                  <a:lnTo>
                    <a:pt x="1373" y="576"/>
                  </a:lnTo>
                  <a:lnTo>
                    <a:pt x="1373" y="576"/>
                  </a:lnTo>
                  <a:lnTo>
                    <a:pt x="1376" y="572"/>
                  </a:lnTo>
                  <a:lnTo>
                    <a:pt x="1380" y="569"/>
                  </a:lnTo>
                  <a:lnTo>
                    <a:pt x="1380" y="569"/>
                  </a:lnTo>
                  <a:lnTo>
                    <a:pt x="1385" y="568"/>
                  </a:lnTo>
                  <a:lnTo>
                    <a:pt x="1389" y="568"/>
                  </a:lnTo>
                  <a:lnTo>
                    <a:pt x="1389" y="568"/>
                  </a:lnTo>
                  <a:lnTo>
                    <a:pt x="1393" y="564"/>
                  </a:lnTo>
                  <a:lnTo>
                    <a:pt x="1394" y="560"/>
                  </a:lnTo>
                  <a:lnTo>
                    <a:pt x="1394" y="553"/>
                  </a:lnTo>
                  <a:lnTo>
                    <a:pt x="1393" y="546"/>
                  </a:lnTo>
                  <a:lnTo>
                    <a:pt x="1393" y="538"/>
                  </a:lnTo>
                  <a:lnTo>
                    <a:pt x="1393" y="538"/>
                  </a:lnTo>
                  <a:lnTo>
                    <a:pt x="1389" y="538"/>
                  </a:lnTo>
                  <a:lnTo>
                    <a:pt x="1387" y="538"/>
                  </a:lnTo>
                  <a:lnTo>
                    <a:pt x="1386" y="539"/>
                  </a:lnTo>
                  <a:lnTo>
                    <a:pt x="1386" y="540"/>
                  </a:lnTo>
                  <a:lnTo>
                    <a:pt x="1386" y="543"/>
                  </a:lnTo>
                  <a:lnTo>
                    <a:pt x="1385" y="546"/>
                  </a:lnTo>
                  <a:lnTo>
                    <a:pt x="1385" y="546"/>
                  </a:lnTo>
                  <a:lnTo>
                    <a:pt x="1382" y="542"/>
                  </a:lnTo>
                  <a:lnTo>
                    <a:pt x="1378" y="538"/>
                  </a:lnTo>
                  <a:lnTo>
                    <a:pt x="1378" y="538"/>
                  </a:lnTo>
                  <a:lnTo>
                    <a:pt x="1375" y="538"/>
                  </a:lnTo>
                  <a:lnTo>
                    <a:pt x="1373" y="539"/>
                  </a:lnTo>
                  <a:lnTo>
                    <a:pt x="1371" y="540"/>
                  </a:lnTo>
                  <a:lnTo>
                    <a:pt x="1372" y="543"/>
                  </a:lnTo>
                  <a:lnTo>
                    <a:pt x="1372" y="543"/>
                  </a:lnTo>
                  <a:close/>
                  <a:moveTo>
                    <a:pt x="689" y="896"/>
                  </a:moveTo>
                  <a:lnTo>
                    <a:pt x="689" y="896"/>
                  </a:lnTo>
                  <a:lnTo>
                    <a:pt x="696" y="893"/>
                  </a:lnTo>
                  <a:lnTo>
                    <a:pt x="696" y="893"/>
                  </a:lnTo>
                  <a:lnTo>
                    <a:pt x="694" y="892"/>
                  </a:lnTo>
                  <a:lnTo>
                    <a:pt x="694" y="892"/>
                  </a:lnTo>
                  <a:lnTo>
                    <a:pt x="691" y="892"/>
                  </a:lnTo>
                  <a:lnTo>
                    <a:pt x="689" y="892"/>
                  </a:lnTo>
                  <a:lnTo>
                    <a:pt x="688" y="895"/>
                  </a:lnTo>
                  <a:lnTo>
                    <a:pt x="689" y="896"/>
                  </a:lnTo>
                  <a:lnTo>
                    <a:pt x="689" y="896"/>
                  </a:lnTo>
                  <a:lnTo>
                    <a:pt x="684" y="896"/>
                  </a:lnTo>
                  <a:lnTo>
                    <a:pt x="684" y="896"/>
                  </a:lnTo>
                  <a:lnTo>
                    <a:pt x="671" y="896"/>
                  </a:lnTo>
                  <a:lnTo>
                    <a:pt x="662" y="898"/>
                  </a:lnTo>
                  <a:lnTo>
                    <a:pt x="651" y="900"/>
                  </a:lnTo>
                  <a:lnTo>
                    <a:pt x="647" y="903"/>
                  </a:lnTo>
                  <a:lnTo>
                    <a:pt x="641" y="907"/>
                  </a:lnTo>
                  <a:lnTo>
                    <a:pt x="641" y="907"/>
                  </a:lnTo>
                  <a:lnTo>
                    <a:pt x="635" y="911"/>
                  </a:lnTo>
                  <a:lnTo>
                    <a:pt x="629" y="916"/>
                  </a:lnTo>
                  <a:lnTo>
                    <a:pt x="629" y="916"/>
                  </a:lnTo>
                  <a:lnTo>
                    <a:pt x="629" y="918"/>
                  </a:lnTo>
                  <a:lnTo>
                    <a:pt x="629" y="920"/>
                  </a:lnTo>
                  <a:lnTo>
                    <a:pt x="624" y="920"/>
                  </a:lnTo>
                  <a:lnTo>
                    <a:pt x="622" y="921"/>
                  </a:lnTo>
                  <a:lnTo>
                    <a:pt x="620" y="921"/>
                  </a:lnTo>
                  <a:lnTo>
                    <a:pt x="619" y="923"/>
                  </a:lnTo>
                  <a:lnTo>
                    <a:pt x="619" y="923"/>
                  </a:lnTo>
                  <a:lnTo>
                    <a:pt x="619" y="927"/>
                  </a:lnTo>
                  <a:lnTo>
                    <a:pt x="619" y="927"/>
                  </a:lnTo>
                  <a:lnTo>
                    <a:pt x="633" y="927"/>
                  </a:lnTo>
                  <a:lnTo>
                    <a:pt x="638" y="925"/>
                  </a:lnTo>
                  <a:lnTo>
                    <a:pt x="641" y="924"/>
                  </a:lnTo>
                  <a:lnTo>
                    <a:pt x="644" y="921"/>
                  </a:lnTo>
                  <a:lnTo>
                    <a:pt x="644" y="921"/>
                  </a:lnTo>
                  <a:lnTo>
                    <a:pt x="649" y="917"/>
                  </a:lnTo>
                  <a:lnTo>
                    <a:pt x="655" y="913"/>
                  </a:lnTo>
                  <a:lnTo>
                    <a:pt x="662" y="913"/>
                  </a:lnTo>
                  <a:lnTo>
                    <a:pt x="670" y="911"/>
                  </a:lnTo>
                  <a:lnTo>
                    <a:pt x="670" y="911"/>
                  </a:lnTo>
                  <a:lnTo>
                    <a:pt x="674" y="920"/>
                  </a:lnTo>
                  <a:lnTo>
                    <a:pt x="674" y="920"/>
                  </a:lnTo>
                  <a:lnTo>
                    <a:pt x="689" y="909"/>
                  </a:lnTo>
                  <a:lnTo>
                    <a:pt x="689" y="909"/>
                  </a:lnTo>
                  <a:lnTo>
                    <a:pt x="689" y="896"/>
                  </a:lnTo>
                  <a:lnTo>
                    <a:pt x="689" y="896"/>
                  </a:lnTo>
                  <a:close/>
                  <a:moveTo>
                    <a:pt x="298" y="524"/>
                  </a:moveTo>
                  <a:lnTo>
                    <a:pt x="298" y="524"/>
                  </a:lnTo>
                  <a:lnTo>
                    <a:pt x="285" y="527"/>
                  </a:lnTo>
                  <a:lnTo>
                    <a:pt x="285" y="527"/>
                  </a:lnTo>
                  <a:lnTo>
                    <a:pt x="282" y="529"/>
                  </a:lnTo>
                  <a:lnTo>
                    <a:pt x="280" y="531"/>
                  </a:lnTo>
                  <a:lnTo>
                    <a:pt x="280" y="531"/>
                  </a:lnTo>
                  <a:lnTo>
                    <a:pt x="288" y="535"/>
                  </a:lnTo>
                  <a:lnTo>
                    <a:pt x="298" y="538"/>
                  </a:lnTo>
                  <a:lnTo>
                    <a:pt x="306" y="540"/>
                  </a:lnTo>
                  <a:lnTo>
                    <a:pt x="314" y="545"/>
                  </a:lnTo>
                  <a:lnTo>
                    <a:pt x="314" y="545"/>
                  </a:lnTo>
                  <a:lnTo>
                    <a:pt x="320" y="545"/>
                  </a:lnTo>
                  <a:lnTo>
                    <a:pt x="323" y="545"/>
                  </a:lnTo>
                  <a:lnTo>
                    <a:pt x="323" y="545"/>
                  </a:lnTo>
                  <a:lnTo>
                    <a:pt x="329" y="538"/>
                  </a:lnTo>
                  <a:lnTo>
                    <a:pt x="332" y="533"/>
                  </a:lnTo>
                  <a:lnTo>
                    <a:pt x="334" y="527"/>
                  </a:lnTo>
                  <a:lnTo>
                    <a:pt x="334" y="527"/>
                  </a:lnTo>
                  <a:lnTo>
                    <a:pt x="329" y="529"/>
                  </a:lnTo>
                  <a:lnTo>
                    <a:pt x="327" y="532"/>
                  </a:lnTo>
                  <a:lnTo>
                    <a:pt x="318" y="533"/>
                  </a:lnTo>
                  <a:lnTo>
                    <a:pt x="303" y="533"/>
                  </a:lnTo>
                  <a:lnTo>
                    <a:pt x="303" y="533"/>
                  </a:lnTo>
                  <a:lnTo>
                    <a:pt x="296" y="524"/>
                  </a:lnTo>
                  <a:lnTo>
                    <a:pt x="296" y="524"/>
                  </a:lnTo>
                  <a:lnTo>
                    <a:pt x="307" y="520"/>
                  </a:lnTo>
                  <a:lnTo>
                    <a:pt x="307" y="520"/>
                  </a:lnTo>
                  <a:lnTo>
                    <a:pt x="313" y="518"/>
                  </a:lnTo>
                  <a:lnTo>
                    <a:pt x="318" y="518"/>
                  </a:lnTo>
                  <a:lnTo>
                    <a:pt x="324" y="517"/>
                  </a:lnTo>
                  <a:lnTo>
                    <a:pt x="327" y="514"/>
                  </a:lnTo>
                  <a:lnTo>
                    <a:pt x="328" y="511"/>
                  </a:lnTo>
                  <a:lnTo>
                    <a:pt x="328" y="511"/>
                  </a:lnTo>
                  <a:lnTo>
                    <a:pt x="320" y="499"/>
                  </a:lnTo>
                  <a:lnTo>
                    <a:pt x="320" y="499"/>
                  </a:lnTo>
                  <a:lnTo>
                    <a:pt x="317" y="504"/>
                  </a:lnTo>
                  <a:lnTo>
                    <a:pt x="314" y="507"/>
                  </a:lnTo>
                  <a:lnTo>
                    <a:pt x="309" y="509"/>
                  </a:lnTo>
                  <a:lnTo>
                    <a:pt x="303" y="509"/>
                  </a:lnTo>
                  <a:lnTo>
                    <a:pt x="303" y="509"/>
                  </a:lnTo>
                  <a:lnTo>
                    <a:pt x="295" y="509"/>
                  </a:lnTo>
                  <a:lnTo>
                    <a:pt x="287" y="510"/>
                  </a:lnTo>
                  <a:lnTo>
                    <a:pt x="278" y="514"/>
                  </a:lnTo>
                  <a:lnTo>
                    <a:pt x="271" y="518"/>
                  </a:lnTo>
                  <a:lnTo>
                    <a:pt x="271" y="518"/>
                  </a:lnTo>
                  <a:lnTo>
                    <a:pt x="267" y="521"/>
                  </a:lnTo>
                  <a:lnTo>
                    <a:pt x="263" y="524"/>
                  </a:lnTo>
                  <a:lnTo>
                    <a:pt x="257" y="525"/>
                  </a:lnTo>
                  <a:lnTo>
                    <a:pt x="252" y="524"/>
                  </a:lnTo>
                  <a:lnTo>
                    <a:pt x="252" y="524"/>
                  </a:lnTo>
                  <a:lnTo>
                    <a:pt x="249" y="524"/>
                  </a:lnTo>
                  <a:lnTo>
                    <a:pt x="246" y="524"/>
                  </a:lnTo>
                  <a:lnTo>
                    <a:pt x="246" y="524"/>
                  </a:lnTo>
                  <a:lnTo>
                    <a:pt x="235" y="542"/>
                  </a:lnTo>
                  <a:lnTo>
                    <a:pt x="235" y="542"/>
                  </a:lnTo>
                  <a:lnTo>
                    <a:pt x="238" y="540"/>
                  </a:lnTo>
                  <a:lnTo>
                    <a:pt x="242" y="540"/>
                  </a:lnTo>
                  <a:lnTo>
                    <a:pt x="248" y="542"/>
                  </a:lnTo>
                  <a:lnTo>
                    <a:pt x="253" y="545"/>
                  </a:lnTo>
                  <a:lnTo>
                    <a:pt x="256" y="545"/>
                  </a:lnTo>
                  <a:lnTo>
                    <a:pt x="259" y="545"/>
                  </a:lnTo>
                  <a:lnTo>
                    <a:pt x="259" y="545"/>
                  </a:lnTo>
                  <a:lnTo>
                    <a:pt x="259" y="535"/>
                  </a:lnTo>
                  <a:lnTo>
                    <a:pt x="259" y="535"/>
                  </a:lnTo>
                  <a:lnTo>
                    <a:pt x="282" y="524"/>
                  </a:lnTo>
                  <a:lnTo>
                    <a:pt x="282" y="524"/>
                  </a:lnTo>
                  <a:lnTo>
                    <a:pt x="287" y="522"/>
                  </a:lnTo>
                  <a:lnTo>
                    <a:pt x="289" y="521"/>
                  </a:lnTo>
                  <a:lnTo>
                    <a:pt x="293" y="522"/>
                  </a:lnTo>
                  <a:lnTo>
                    <a:pt x="298" y="524"/>
                  </a:lnTo>
                  <a:lnTo>
                    <a:pt x="298" y="524"/>
                  </a:lnTo>
                  <a:close/>
                  <a:moveTo>
                    <a:pt x="1157" y="942"/>
                  </a:moveTo>
                  <a:lnTo>
                    <a:pt x="1157" y="942"/>
                  </a:lnTo>
                  <a:lnTo>
                    <a:pt x="1155" y="943"/>
                  </a:lnTo>
                  <a:lnTo>
                    <a:pt x="1152" y="946"/>
                  </a:lnTo>
                  <a:lnTo>
                    <a:pt x="1152" y="946"/>
                  </a:lnTo>
                  <a:lnTo>
                    <a:pt x="1145" y="946"/>
                  </a:lnTo>
                  <a:lnTo>
                    <a:pt x="1139" y="947"/>
                  </a:lnTo>
                  <a:lnTo>
                    <a:pt x="1135" y="950"/>
                  </a:lnTo>
                  <a:lnTo>
                    <a:pt x="1130" y="954"/>
                  </a:lnTo>
                  <a:lnTo>
                    <a:pt x="1130" y="954"/>
                  </a:lnTo>
                  <a:lnTo>
                    <a:pt x="1131" y="952"/>
                  </a:lnTo>
                  <a:lnTo>
                    <a:pt x="1130" y="949"/>
                  </a:lnTo>
                  <a:lnTo>
                    <a:pt x="1127" y="946"/>
                  </a:lnTo>
                  <a:lnTo>
                    <a:pt x="1124" y="945"/>
                  </a:lnTo>
                  <a:lnTo>
                    <a:pt x="1124" y="945"/>
                  </a:lnTo>
                  <a:lnTo>
                    <a:pt x="1110" y="939"/>
                  </a:lnTo>
                  <a:lnTo>
                    <a:pt x="1110" y="939"/>
                  </a:lnTo>
                  <a:lnTo>
                    <a:pt x="1105" y="939"/>
                  </a:lnTo>
                  <a:lnTo>
                    <a:pt x="1099" y="939"/>
                  </a:lnTo>
                  <a:lnTo>
                    <a:pt x="1095" y="941"/>
                  </a:lnTo>
                  <a:lnTo>
                    <a:pt x="1091" y="946"/>
                  </a:lnTo>
                  <a:lnTo>
                    <a:pt x="1091" y="946"/>
                  </a:lnTo>
                  <a:lnTo>
                    <a:pt x="1074" y="941"/>
                  </a:lnTo>
                  <a:lnTo>
                    <a:pt x="1074" y="941"/>
                  </a:lnTo>
                  <a:lnTo>
                    <a:pt x="1061" y="952"/>
                  </a:lnTo>
                  <a:lnTo>
                    <a:pt x="1061" y="952"/>
                  </a:lnTo>
                  <a:lnTo>
                    <a:pt x="1063" y="954"/>
                  </a:lnTo>
                  <a:lnTo>
                    <a:pt x="1066" y="957"/>
                  </a:lnTo>
                  <a:lnTo>
                    <a:pt x="1070" y="957"/>
                  </a:lnTo>
                  <a:lnTo>
                    <a:pt x="1074" y="957"/>
                  </a:lnTo>
                  <a:lnTo>
                    <a:pt x="1074" y="957"/>
                  </a:lnTo>
                  <a:lnTo>
                    <a:pt x="1083" y="956"/>
                  </a:lnTo>
                  <a:lnTo>
                    <a:pt x="1091" y="957"/>
                  </a:lnTo>
                  <a:lnTo>
                    <a:pt x="1091" y="957"/>
                  </a:lnTo>
                  <a:lnTo>
                    <a:pt x="1098" y="960"/>
                  </a:lnTo>
                  <a:lnTo>
                    <a:pt x="1105" y="960"/>
                  </a:lnTo>
                  <a:lnTo>
                    <a:pt x="1113" y="959"/>
                  </a:lnTo>
                  <a:lnTo>
                    <a:pt x="1120" y="956"/>
                  </a:lnTo>
                  <a:lnTo>
                    <a:pt x="1120" y="956"/>
                  </a:lnTo>
                  <a:lnTo>
                    <a:pt x="1126" y="954"/>
                  </a:lnTo>
                  <a:lnTo>
                    <a:pt x="1131" y="954"/>
                  </a:lnTo>
                  <a:lnTo>
                    <a:pt x="1131" y="954"/>
                  </a:lnTo>
                  <a:lnTo>
                    <a:pt x="1133" y="959"/>
                  </a:lnTo>
                  <a:lnTo>
                    <a:pt x="1134" y="959"/>
                  </a:lnTo>
                  <a:lnTo>
                    <a:pt x="1138" y="959"/>
                  </a:lnTo>
                  <a:lnTo>
                    <a:pt x="1138" y="959"/>
                  </a:lnTo>
                  <a:lnTo>
                    <a:pt x="1145" y="956"/>
                  </a:lnTo>
                  <a:lnTo>
                    <a:pt x="1145" y="956"/>
                  </a:lnTo>
                  <a:lnTo>
                    <a:pt x="1151" y="954"/>
                  </a:lnTo>
                  <a:lnTo>
                    <a:pt x="1156" y="954"/>
                  </a:lnTo>
                  <a:lnTo>
                    <a:pt x="1167" y="954"/>
                  </a:lnTo>
                  <a:lnTo>
                    <a:pt x="1178" y="956"/>
                  </a:lnTo>
                  <a:lnTo>
                    <a:pt x="1188" y="957"/>
                  </a:lnTo>
                  <a:lnTo>
                    <a:pt x="1188" y="957"/>
                  </a:lnTo>
                  <a:lnTo>
                    <a:pt x="1192" y="964"/>
                  </a:lnTo>
                  <a:lnTo>
                    <a:pt x="1192" y="964"/>
                  </a:lnTo>
                  <a:lnTo>
                    <a:pt x="1196" y="963"/>
                  </a:lnTo>
                  <a:lnTo>
                    <a:pt x="1199" y="961"/>
                  </a:lnTo>
                  <a:lnTo>
                    <a:pt x="1199" y="961"/>
                  </a:lnTo>
                  <a:lnTo>
                    <a:pt x="1202" y="954"/>
                  </a:lnTo>
                  <a:lnTo>
                    <a:pt x="1205" y="947"/>
                  </a:lnTo>
                  <a:lnTo>
                    <a:pt x="1207" y="942"/>
                  </a:lnTo>
                  <a:lnTo>
                    <a:pt x="1210" y="939"/>
                  </a:lnTo>
                  <a:lnTo>
                    <a:pt x="1214" y="936"/>
                  </a:lnTo>
                  <a:lnTo>
                    <a:pt x="1214" y="936"/>
                  </a:lnTo>
                  <a:lnTo>
                    <a:pt x="1202" y="935"/>
                  </a:lnTo>
                  <a:lnTo>
                    <a:pt x="1189" y="935"/>
                  </a:lnTo>
                  <a:lnTo>
                    <a:pt x="1178" y="936"/>
                  </a:lnTo>
                  <a:lnTo>
                    <a:pt x="1167" y="939"/>
                  </a:lnTo>
                  <a:lnTo>
                    <a:pt x="1167" y="939"/>
                  </a:lnTo>
                  <a:lnTo>
                    <a:pt x="1163" y="941"/>
                  </a:lnTo>
                  <a:lnTo>
                    <a:pt x="1156" y="942"/>
                  </a:lnTo>
                  <a:lnTo>
                    <a:pt x="1156" y="942"/>
                  </a:lnTo>
                  <a:lnTo>
                    <a:pt x="1162" y="935"/>
                  </a:lnTo>
                  <a:lnTo>
                    <a:pt x="1162" y="935"/>
                  </a:lnTo>
                  <a:lnTo>
                    <a:pt x="1152" y="936"/>
                  </a:lnTo>
                  <a:lnTo>
                    <a:pt x="1151" y="938"/>
                  </a:lnTo>
                  <a:lnTo>
                    <a:pt x="1151" y="939"/>
                  </a:lnTo>
                  <a:lnTo>
                    <a:pt x="1151" y="939"/>
                  </a:lnTo>
                  <a:lnTo>
                    <a:pt x="1153" y="941"/>
                  </a:lnTo>
                  <a:lnTo>
                    <a:pt x="1157" y="942"/>
                  </a:lnTo>
                  <a:lnTo>
                    <a:pt x="1157" y="942"/>
                  </a:lnTo>
                  <a:close/>
                  <a:moveTo>
                    <a:pt x="1646" y="934"/>
                  </a:moveTo>
                  <a:lnTo>
                    <a:pt x="1646" y="934"/>
                  </a:lnTo>
                  <a:lnTo>
                    <a:pt x="1657" y="934"/>
                  </a:lnTo>
                  <a:lnTo>
                    <a:pt x="1664" y="934"/>
                  </a:lnTo>
                  <a:lnTo>
                    <a:pt x="1670" y="929"/>
                  </a:lnTo>
                  <a:lnTo>
                    <a:pt x="1670" y="929"/>
                  </a:lnTo>
                  <a:lnTo>
                    <a:pt x="1654" y="927"/>
                  </a:lnTo>
                  <a:lnTo>
                    <a:pt x="1654" y="927"/>
                  </a:lnTo>
                  <a:lnTo>
                    <a:pt x="1650" y="927"/>
                  </a:lnTo>
                  <a:lnTo>
                    <a:pt x="1648" y="928"/>
                  </a:lnTo>
                  <a:lnTo>
                    <a:pt x="1646" y="931"/>
                  </a:lnTo>
                  <a:lnTo>
                    <a:pt x="1646" y="932"/>
                  </a:lnTo>
                  <a:lnTo>
                    <a:pt x="1646" y="932"/>
                  </a:lnTo>
                  <a:lnTo>
                    <a:pt x="1639" y="923"/>
                  </a:lnTo>
                  <a:lnTo>
                    <a:pt x="1639" y="923"/>
                  </a:lnTo>
                  <a:lnTo>
                    <a:pt x="1628" y="927"/>
                  </a:lnTo>
                  <a:lnTo>
                    <a:pt x="1618" y="931"/>
                  </a:lnTo>
                  <a:lnTo>
                    <a:pt x="1618" y="931"/>
                  </a:lnTo>
                  <a:lnTo>
                    <a:pt x="1609" y="935"/>
                  </a:lnTo>
                  <a:lnTo>
                    <a:pt x="1600" y="936"/>
                  </a:lnTo>
                  <a:lnTo>
                    <a:pt x="1592" y="935"/>
                  </a:lnTo>
                  <a:lnTo>
                    <a:pt x="1584" y="931"/>
                  </a:lnTo>
                  <a:lnTo>
                    <a:pt x="1584" y="931"/>
                  </a:lnTo>
                  <a:lnTo>
                    <a:pt x="1580" y="934"/>
                  </a:lnTo>
                  <a:lnTo>
                    <a:pt x="1576" y="935"/>
                  </a:lnTo>
                  <a:lnTo>
                    <a:pt x="1576" y="935"/>
                  </a:lnTo>
                  <a:lnTo>
                    <a:pt x="1571" y="934"/>
                  </a:lnTo>
                  <a:lnTo>
                    <a:pt x="1567" y="931"/>
                  </a:lnTo>
                  <a:lnTo>
                    <a:pt x="1567" y="931"/>
                  </a:lnTo>
                  <a:lnTo>
                    <a:pt x="1563" y="932"/>
                  </a:lnTo>
                  <a:lnTo>
                    <a:pt x="1560" y="935"/>
                  </a:lnTo>
                  <a:lnTo>
                    <a:pt x="1558" y="942"/>
                  </a:lnTo>
                  <a:lnTo>
                    <a:pt x="1556" y="945"/>
                  </a:lnTo>
                  <a:lnTo>
                    <a:pt x="1553" y="947"/>
                  </a:lnTo>
                  <a:lnTo>
                    <a:pt x="1551" y="950"/>
                  </a:lnTo>
                  <a:lnTo>
                    <a:pt x="1545" y="952"/>
                  </a:lnTo>
                  <a:lnTo>
                    <a:pt x="1545" y="952"/>
                  </a:lnTo>
                  <a:lnTo>
                    <a:pt x="1552" y="959"/>
                  </a:lnTo>
                  <a:lnTo>
                    <a:pt x="1552" y="959"/>
                  </a:lnTo>
                  <a:lnTo>
                    <a:pt x="1567" y="954"/>
                  </a:lnTo>
                  <a:lnTo>
                    <a:pt x="1567" y="954"/>
                  </a:lnTo>
                  <a:lnTo>
                    <a:pt x="1566" y="950"/>
                  </a:lnTo>
                  <a:lnTo>
                    <a:pt x="1566" y="947"/>
                  </a:lnTo>
                  <a:lnTo>
                    <a:pt x="1566" y="947"/>
                  </a:lnTo>
                  <a:lnTo>
                    <a:pt x="1571" y="943"/>
                  </a:lnTo>
                  <a:lnTo>
                    <a:pt x="1576" y="942"/>
                  </a:lnTo>
                  <a:lnTo>
                    <a:pt x="1588" y="941"/>
                  </a:lnTo>
                  <a:lnTo>
                    <a:pt x="1588" y="941"/>
                  </a:lnTo>
                  <a:lnTo>
                    <a:pt x="1592" y="941"/>
                  </a:lnTo>
                  <a:lnTo>
                    <a:pt x="1596" y="942"/>
                  </a:lnTo>
                  <a:lnTo>
                    <a:pt x="1600" y="943"/>
                  </a:lnTo>
                  <a:lnTo>
                    <a:pt x="1603" y="947"/>
                  </a:lnTo>
                  <a:lnTo>
                    <a:pt x="1603" y="947"/>
                  </a:lnTo>
                  <a:lnTo>
                    <a:pt x="1594" y="950"/>
                  </a:lnTo>
                  <a:lnTo>
                    <a:pt x="1592" y="952"/>
                  </a:lnTo>
                  <a:lnTo>
                    <a:pt x="1591" y="953"/>
                  </a:lnTo>
                  <a:lnTo>
                    <a:pt x="1591" y="953"/>
                  </a:lnTo>
                  <a:lnTo>
                    <a:pt x="1617" y="956"/>
                  </a:lnTo>
                  <a:lnTo>
                    <a:pt x="1617" y="956"/>
                  </a:lnTo>
                  <a:lnTo>
                    <a:pt x="1610" y="945"/>
                  </a:lnTo>
                  <a:lnTo>
                    <a:pt x="1610" y="945"/>
                  </a:lnTo>
                  <a:lnTo>
                    <a:pt x="1618" y="943"/>
                  </a:lnTo>
                  <a:lnTo>
                    <a:pt x="1627" y="941"/>
                  </a:lnTo>
                  <a:lnTo>
                    <a:pt x="1634" y="938"/>
                  </a:lnTo>
                  <a:lnTo>
                    <a:pt x="1638" y="938"/>
                  </a:lnTo>
                  <a:lnTo>
                    <a:pt x="1643" y="939"/>
                  </a:lnTo>
                  <a:lnTo>
                    <a:pt x="1643" y="939"/>
                  </a:lnTo>
                  <a:lnTo>
                    <a:pt x="1646" y="934"/>
                  </a:lnTo>
                  <a:lnTo>
                    <a:pt x="1646" y="934"/>
                  </a:lnTo>
                  <a:close/>
                  <a:moveTo>
                    <a:pt x="335" y="902"/>
                  </a:moveTo>
                  <a:lnTo>
                    <a:pt x="335" y="902"/>
                  </a:lnTo>
                  <a:lnTo>
                    <a:pt x="331" y="910"/>
                  </a:lnTo>
                  <a:lnTo>
                    <a:pt x="331" y="910"/>
                  </a:lnTo>
                  <a:lnTo>
                    <a:pt x="342" y="911"/>
                  </a:lnTo>
                  <a:lnTo>
                    <a:pt x="346" y="910"/>
                  </a:lnTo>
                  <a:lnTo>
                    <a:pt x="350" y="907"/>
                  </a:lnTo>
                  <a:lnTo>
                    <a:pt x="350" y="907"/>
                  </a:lnTo>
                  <a:lnTo>
                    <a:pt x="353" y="906"/>
                  </a:lnTo>
                  <a:lnTo>
                    <a:pt x="356" y="906"/>
                  </a:lnTo>
                  <a:lnTo>
                    <a:pt x="364" y="906"/>
                  </a:lnTo>
                  <a:lnTo>
                    <a:pt x="364" y="906"/>
                  </a:lnTo>
                  <a:lnTo>
                    <a:pt x="377" y="905"/>
                  </a:lnTo>
                  <a:lnTo>
                    <a:pt x="388" y="905"/>
                  </a:lnTo>
                  <a:lnTo>
                    <a:pt x="388" y="905"/>
                  </a:lnTo>
                  <a:lnTo>
                    <a:pt x="392" y="903"/>
                  </a:lnTo>
                  <a:lnTo>
                    <a:pt x="395" y="902"/>
                  </a:lnTo>
                  <a:lnTo>
                    <a:pt x="395" y="899"/>
                  </a:lnTo>
                  <a:lnTo>
                    <a:pt x="392" y="896"/>
                  </a:lnTo>
                  <a:lnTo>
                    <a:pt x="392" y="896"/>
                  </a:lnTo>
                  <a:lnTo>
                    <a:pt x="378" y="896"/>
                  </a:lnTo>
                  <a:lnTo>
                    <a:pt x="378" y="896"/>
                  </a:lnTo>
                  <a:lnTo>
                    <a:pt x="378" y="893"/>
                  </a:lnTo>
                  <a:lnTo>
                    <a:pt x="378" y="893"/>
                  </a:lnTo>
                  <a:lnTo>
                    <a:pt x="381" y="888"/>
                  </a:lnTo>
                  <a:lnTo>
                    <a:pt x="381" y="888"/>
                  </a:lnTo>
                  <a:lnTo>
                    <a:pt x="383" y="880"/>
                  </a:lnTo>
                  <a:lnTo>
                    <a:pt x="383" y="877"/>
                  </a:lnTo>
                  <a:lnTo>
                    <a:pt x="382" y="874"/>
                  </a:lnTo>
                  <a:lnTo>
                    <a:pt x="379" y="873"/>
                  </a:lnTo>
                  <a:lnTo>
                    <a:pt x="377" y="871"/>
                  </a:lnTo>
                  <a:lnTo>
                    <a:pt x="365" y="869"/>
                  </a:lnTo>
                  <a:lnTo>
                    <a:pt x="365" y="869"/>
                  </a:lnTo>
                  <a:lnTo>
                    <a:pt x="356" y="884"/>
                  </a:lnTo>
                  <a:lnTo>
                    <a:pt x="356" y="884"/>
                  </a:lnTo>
                  <a:lnTo>
                    <a:pt x="353" y="888"/>
                  </a:lnTo>
                  <a:lnTo>
                    <a:pt x="350" y="889"/>
                  </a:lnTo>
                  <a:lnTo>
                    <a:pt x="350" y="889"/>
                  </a:lnTo>
                  <a:lnTo>
                    <a:pt x="345" y="891"/>
                  </a:lnTo>
                  <a:lnTo>
                    <a:pt x="341" y="895"/>
                  </a:lnTo>
                  <a:lnTo>
                    <a:pt x="334" y="902"/>
                  </a:lnTo>
                  <a:lnTo>
                    <a:pt x="334" y="902"/>
                  </a:lnTo>
                  <a:lnTo>
                    <a:pt x="334" y="887"/>
                  </a:lnTo>
                  <a:lnTo>
                    <a:pt x="334" y="887"/>
                  </a:lnTo>
                  <a:lnTo>
                    <a:pt x="325" y="887"/>
                  </a:lnTo>
                  <a:lnTo>
                    <a:pt x="325" y="887"/>
                  </a:lnTo>
                  <a:lnTo>
                    <a:pt x="327" y="902"/>
                  </a:lnTo>
                  <a:lnTo>
                    <a:pt x="327" y="902"/>
                  </a:lnTo>
                  <a:lnTo>
                    <a:pt x="335" y="902"/>
                  </a:lnTo>
                  <a:lnTo>
                    <a:pt x="335" y="902"/>
                  </a:lnTo>
                  <a:close/>
                  <a:moveTo>
                    <a:pt x="800" y="601"/>
                  </a:moveTo>
                  <a:lnTo>
                    <a:pt x="800" y="601"/>
                  </a:lnTo>
                  <a:lnTo>
                    <a:pt x="796" y="600"/>
                  </a:lnTo>
                  <a:lnTo>
                    <a:pt x="793" y="600"/>
                  </a:lnTo>
                  <a:lnTo>
                    <a:pt x="791" y="601"/>
                  </a:lnTo>
                  <a:lnTo>
                    <a:pt x="789" y="605"/>
                  </a:lnTo>
                  <a:lnTo>
                    <a:pt x="789" y="605"/>
                  </a:lnTo>
                  <a:lnTo>
                    <a:pt x="796" y="607"/>
                  </a:lnTo>
                  <a:lnTo>
                    <a:pt x="799" y="605"/>
                  </a:lnTo>
                  <a:lnTo>
                    <a:pt x="799" y="604"/>
                  </a:lnTo>
                  <a:lnTo>
                    <a:pt x="800" y="601"/>
                  </a:lnTo>
                  <a:lnTo>
                    <a:pt x="800" y="601"/>
                  </a:lnTo>
                  <a:lnTo>
                    <a:pt x="824" y="599"/>
                  </a:lnTo>
                  <a:lnTo>
                    <a:pt x="824" y="599"/>
                  </a:lnTo>
                  <a:lnTo>
                    <a:pt x="829" y="597"/>
                  </a:lnTo>
                  <a:lnTo>
                    <a:pt x="833" y="596"/>
                  </a:lnTo>
                  <a:lnTo>
                    <a:pt x="836" y="594"/>
                  </a:lnTo>
                  <a:lnTo>
                    <a:pt x="836" y="590"/>
                  </a:lnTo>
                  <a:lnTo>
                    <a:pt x="836" y="590"/>
                  </a:lnTo>
                  <a:lnTo>
                    <a:pt x="874" y="578"/>
                  </a:lnTo>
                  <a:lnTo>
                    <a:pt x="874" y="578"/>
                  </a:lnTo>
                  <a:lnTo>
                    <a:pt x="853" y="572"/>
                  </a:lnTo>
                  <a:lnTo>
                    <a:pt x="853" y="572"/>
                  </a:lnTo>
                  <a:lnTo>
                    <a:pt x="854" y="560"/>
                  </a:lnTo>
                  <a:lnTo>
                    <a:pt x="854" y="560"/>
                  </a:lnTo>
                  <a:lnTo>
                    <a:pt x="871" y="558"/>
                  </a:lnTo>
                  <a:lnTo>
                    <a:pt x="871" y="558"/>
                  </a:lnTo>
                  <a:lnTo>
                    <a:pt x="878" y="549"/>
                  </a:lnTo>
                  <a:lnTo>
                    <a:pt x="882" y="546"/>
                  </a:lnTo>
                  <a:lnTo>
                    <a:pt x="887" y="545"/>
                  </a:lnTo>
                  <a:lnTo>
                    <a:pt x="887" y="545"/>
                  </a:lnTo>
                  <a:lnTo>
                    <a:pt x="886" y="556"/>
                  </a:lnTo>
                  <a:lnTo>
                    <a:pt x="886" y="556"/>
                  </a:lnTo>
                  <a:lnTo>
                    <a:pt x="886" y="560"/>
                  </a:lnTo>
                  <a:lnTo>
                    <a:pt x="886" y="561"/>
                  </a:lnTo>
                  <a:lnTo>
                    <a:pt x="889" y="563"/>
                  </a:lnTo>
                  <a:lnTo>
                    <a:pt x="893" y="564"/>
                  </a:lnTo>
                  <a:lnTo>
                    <a:pt x="893" y="564"/>
                  </a:lnTo>
                  <a:lnTo>
                    <a:pt x="907" y="567"/>
                  </a:lnTo>
                  <a:lnTo>
                    <a:pt x="907" y="567"/>
                  </a:lnTo>
                  <a:lnTo>
                    <a:pt x="905" y="585"/>
                  </a:lnTo>
                  <a:lnTo>
                    <a:pt x="905" y="585"/>
                  </a:lnTo>
                  <a:lnTo>
                    <a:pt x="892" y="589"/>
                  </a:lnTo>
                  <a:lnTo>
                    <a:pt x="892" y="589"/>
                  </a:lnTo>
                  <a:lnTo>
                    <a:pt x="894" y="592"/>
                  </a:lnTo>
                  <a:lnTo>
                    <a:pt x="897" y="593"/>
                  </a:lnTo>
                  <a:lnTo>
                    <a:pt x="904" y="594"/>
                  </a:lnTo>
                  <a:lnTo>
                    <a:pt x="914" y="592"/>
                  </a:lnTo>
                  <a:lnTo>
                    <a:pt x="914" y="592"/>
                  </a:lnTo>
                  <a:lnTo>
                    <a:pt x="917" y="565"/>
                  </a:lnTo>
                  <a:lnTo>
                    <a:pt x="917" y="565"/>
                  </a:lnTo>
                  <a:lnTo>
                    <a:pt x="914" y="564"/>
                  </a:lnTo>
                  <a:lnTo>
                    <a:pt x="910" y="563"/>
                  </a:lnTo>
                  <a:lnTo>
                    <a:pt x="908" y="560"/>
                  </a:lnTo>
                  <a:lnTo>
                    <a:pt x="907" y="557"/>
                  </a:lnTo>
                  <a:lnTo>
                    <a:pt x="905" y="550"/>
                  </a:lnTo>
                  <a:lnTo>
                    <a:pt x="904" y="543"/>
                  </a:lnTo>
                  <a:lnTo>
                    <a:pt x="904" y="543"/>
                  </a:lnTo>
                  <a:lnTo>
                    <a:pt x="887" y="545"/>
                  </a:lnTo>
                  <a:lnTo>
                    <a:pt x="887" y="545"/>
                  </a:lnTo>
                  <a:lnTo>
                    <a:pt x="885" y="536"/>
                  </a:lnTo>
                  <a:lnTo>
                    <a:pt x="885" y="536"/>
                  </a:lnTo>
                  <a:lnTo>
                    <a:pt x="874" y="542"/>
                  </a:lnTo>
                  <a:lnTo>
                    <a:pt x="865" y="547"/>
                  </a:lnTo>
                  <a:lnTo>
                    <a:pt x="856" y="553"/>
                  </a:lnTo>
                  <a:lnTo>
                    <a:pt x="846" y="557"/>
                  </a:lnTo>
                  <a:lnTo>
                    <a:pt x="846" y="557"/>
                  </a:lnTo>
                  <a:lnTo>
                    <a:pt x="836" y="561"/>
                  </a:lnTo>
                  <a:lnTo>
                    <a:pt x="832" y="563"/>
                  </a:lnTo>
                  <a:lnTo>
                    <a:pt x="828" y="561"/>
                  </a:lnTo>
                  <a:lnTo>
                    <a:pt x="828" y="561"/>
                  </a:lnTo>
                  <a:lnTo>
                    <a:pt x="822" y="561"/>
                  </a:lnTo>
                  <a:lnTo>
                    <a:pt x="818" y="563"/>
                  </a:lnTo>
                  <a:lnTo>
                    <a:pt x="815" y="565"/>
                  </a:lnTo>
                  <a:lnTo>
                    <a:pt x="814" y="569"/>
                  </a:lnTo>
                  <a:lnTo>
                    <a:pt x="814" y="569"/>
                  </a:lnTo>
                  <a:lnTo>
                    <a:pt x="822" y="576"/>
                  </a:lnTo>
                  <a:lnTo>
                    <a:pt x="822" y="576"/>
                  </a:lnTo>
                  <a:lnTo>
                    <a:pt x="815" y="590"/>
                  </a:lnTo>
                  <a:lnTo>
                    <a:pt x="815" y="590"/>
                  </a:lnTo>
                  <a:lnTo>
                    <a:pt x="797" y="589"/>
                  </a:lnTo>
                  <a:lnTo>
                    <a:pt x="797" y="589"/>
                  </a:lnTo>
                  <a:lnTo>
                    <a:pt x="800" y="601"/>
                  </a:lnTo>
                  <a:lnTo>
                    <a:pt x="800" y="601"/>
                  </a:lnTo>
                  <a:close/>
                  <a:moveTo>
                    <a:pt x="1689" y="946"/>
                  </a:moveTo>
                  <a:lnTo>
                    <a:pt x="1689" y="946"/>
                  </a:lnTo>
                  <a:lnTo>
                    <a:pt x="1682" y="946"/>
                  </a:lnTo>
                  <a:lnTo>
                    <a:pt x="1675" y="946"/>
                  </a:lnTo>
                  <a:lnTo>
                    <a:pt x="1668" y="945"/>
                  </a:lnTo>
                  <a:lnTo>
                    <a:pt x="1661" y="942"/>
                  </a:lnTo>
                  <a:lnTo>
                    <a:pt x="1661" y="942"/>
                  </a:lnTo>
                  <a:lnTo>
                    <a:pt x="1657" y="942"/>
                  </a:lnTo>
                  <a:lnTo>
                    <a:pt x="1654" y="943"/>
                  </a:lnTo>
                  <a:lnTo>
                    <a:pt x="1653" y="945"/>
                  </a:lnTo>
                  <a:lnTo>
                    <a:pt x="1653" y="945"/>
                  </a:lnTo>
                  <a:lnTo>
                    <a:pt x="1649" y="949"/>
                  </a:lnTo>
                  <a:lnTo>
                    <a:pt x="1643" y="952"/>
                  </a:lnTo>
                  <a:lnTo>
                    <a:pt x="1643" y="952"/>
                  </a:lnTo>
                  <a:lnTo>
                    <a:pt x="1641" y="954"/>
                  </a:lnTo>
                  <a:lnTo>
                    <a:pt x="1639" y="959"/>
                  </a:lnTo>
                  <a:lnTo>
                    <a:pt x="1639" y="959"/>
                  </a:lnTo>
                  <a:lnTo>
                    <a:pt x="1650" y="960"/>
                  </a:lnTo>
                  <a:lnTo>
                    <a:pt x="1656" y="959"/>
                  </a:lnTo>
                  <a:lnTo>
                    <a:pt x="1657" y="957"/>
                  </a:lnTo>
                  <a:lnTo>
                    <a:pt x="1659" y="954"/>
                  </a:lnTo>
                  <a:lnTo>
                    <a:pt x="1660" y="947"/>
                  </a:lnTo>
                  <a:lnTo>
                    <a:pt x="1660" y="947"/>
                  </a:lnTo>
                  <a:lnTo>
                    <a:pt x="1663" y="952"/>
                  </a:lnTo>
                  <a:lnTo>
                    <a:pt x="1666" y="953"/>
                  </a:lnTo>
                  <a:lnTo>
                    <a:pt x="1666" y="953"/>
                  </a:lnTo>
                  <a:lnTo>
                    <a:pt x="1678" y="952"/>
                  </a:lnTo>
                  <a:lnTo>
                    <a:pt x="1689" y="949"/>
                  </a:lnTo>
                  <a:lnTo>
                    <a:pt x="1689" y="949"/>
                  </a:lnTo>
                  <a:lnTo>
                    <a:pt x="1689" y="946"/>
                  </a:lnTo>
                  <a:lnTo>
                    <a:pt x="1689" y="946"/>
                  </a:lnTo>
                  <a:lnTo>
                    <a:pt x="1702" y="941"/>
                  </a:lnTo>
                  <a:lnTo>
                    <a:pt x="1702" y="941"/>
                  </a:lnTo>
                  <a:lnTo>
                    <a:pt x="1706" y="939"/>
                  </a:lnTo>
                  <a:lnTo>
                    <a:pt x="1711" y="938"/>
                  </a:lnTo>
                  <a:lnTo>
                    <a:pt x="1711" y="938"/>
                  </a:lnTo>
                  <a:lnTo>
                    <a:pt x="1732" y="939"/>
                  </a:lnTo>
                  <a:lnTo>
                    <a:pt x="1732" y="939"/>
                  </a:lnTo>
                  <a:lnTo>
                    <a:pt x="1733" y="942"/>
                  </a:lnTo>
                  <a:lnTo>
                    <a:pt x="1733" y="945"/>
                  </a:lnTo>
                  <a:lnTo>
                    <a:pt x="1731" y="950"/>
                  </a:lnTo>
                  <a:lnTo>
                    <a:pt x="1729" y="953"/>
                  </a:lnTo>
                  <a:lnTo>
                    <a:pt x="1729" y="956"/>
                  </a:lnTo>
                  <a:lnTo>
                    <a:pt x="1731" y="959"/>
                  </a:lnTo>
                  <a:lnTo>
                    <a:pt x="1733" y="963"/>
                  </a:lnTo>
                  <a:lnTo>
                    <a:pt x="1733" y="963"/>
                  </a:lnTo>
                  <a:lnTo>
                    <a:pt x="1776" y="964"/>
                  </a:lnTo>
                  <a:lnTo>
                    <a:pt x="1776" y="964"/>
                  </a:lnTo>
                  <a:lnTo>
                    <a:pt x="1778" y="961"/>
                  </a:lnTo>
                  <a:lnTo>
                    <a:pt x="1776" y="960"/>
                  </a:lnTo>
                  <a:lnTo>
                    <a:pt x="1775" y="959"/>
                  </a:lnTo>
                  <a:lnTo>
                    <a:pt x="1774" y="957"/>
                  </a:lnTo>
                  <a:lnTo>
                    <a:pt x="1769" y="957"/>
                  </a:lnTo>
                  <a:lnTo>
                    <a:pt x="1767" y="957"/>
                  </a:lnTo>
                  <a:lnTo>
                    <a:pt x="1767" y="956"/>
                  </a:lnTo>
                  <a:lnTo>
                    <a:pt x="1767" y="956"/>
                  </a:lnTo>
                  <a:lnTo>
                    <a:pt x="1775" y="953"/>
                  </a:lnTo>
                  <a:lnTo>
                    <a:pt x="1780" y="947"/>
                  </a:lnTo>
                  <a:lnTo>
                    <a:pt x="1780" y="947"/>
                  </a:lnTo>
                  <a:lnTo>
                    <a:pt x="1757" y="943"/>
                  </a:lnTo>
                  <a:lnTo>
                    <a:pt x="1757" y="943"/>
                  </a:lnTo>
                  <a:lnTo>
                    <a:pt x="1760" y="923"/>
                  </a:lnTo>
                  <a:lnTo>
                    <a:pt x="1760" y="923"/>
                  </a:lnTo>
                  <a:lnTo>
                    <a:pt x="1750" y="924"/>
                  </a:lnTo>
                  <a:lnTo>
                    <a:pt x="1743" y="924"/>
                  </a:lnTo>
                  <a:lnTo>
                    <a:pt x="1739" y="921"/>
                  </a:lnTo>
                  <a:lnTo>
                    <a:pt x="1733" y="916"/>
                  </a:lnTo>
                  <a:lnTo>
                    <a:pt x="1733" y="916"/>
                  </a:lnTo>
                  <a:lnTo>
                    <a:pt x="1731" y="910"/>
                  </a:lnTo>
                  <a:lnTo>
                    <a:pt x="1725" y="907"/>
                  </a:lnTo>
                  <a:lnTo>
                    <a:pt x="1720" y="905"/>
                  </a:lnTo>
                  <a:lnTo>
                    <a:pt x="1714" y="905"/>
                  </a:lnTo>
                  <a:lnTo>
                    <a:pt x="1714" y="905"/>
                  </a:lnTo>
                  <a:lnTo>
                    <a:pt x="1707" y="905"/>
                  </a:lnTo>
                  <a:lnTo>
                    <a:pt x="1707" y="905"/>
                  </a:lnTo>
                  <a:lnTo>
                    <a:pt x="1699" y="905"/>
                  </a:lnTo>
                  <a:lnTo>
                    <a:pt x="1695" y="907"/>
                  </a:lnTo>
                  <a:lnTo>
                    <a:pt x="1692" y="911"/>
                  </a:lnTo>
                  <a:lnTo>
                    <a:pt x="1690" y="918"/>
                  </a:lnTo>
                  <a:lnTo>
                    <a:pt x="1690" y="918"/>
                  </a:lnTo>
                  <a:lnTo>
                    <a:pt x="1720" y="916"/>
                  </a:lnTo>
                  <a:lnTo>
                    <a:pt x="1720" y="916"/>
                  </a:lnTo>
                  <a:lnTo>
                    <a:pt x="1717" y="921"/>
                  </a:lnTo>
                  <a:lnTo>
                    <a:pt x="1714" y="923"/>
                  </a:lnTo>
                  <a:lnTo>
                    <a:pt x="1710" y="923"/>
                  </a:lnTo>
                  <a:lnTo>
                    <a:pt x="1706" y="923"/>
                  </a:lnTo>
                  <a:lnTo>
                    <a:pt x="1706" y="923"/>
                  </a:lnTo>
                  <a:lnTo>
                    <a:pt x="1700" y="923"/>
                  </a:lnTo>
                  <a:lnTo>
                    <a:pt x="1697" y="923"/>
                  </a:lnTo>
                  <a:lnTo>
                    <a:pt x="1695" y="925"/>
                  </a:lnTo>
                  <a:lnTo>
                    <a:pt x="1692" y="929"/>
                  </a:lnTo>
                  <a:lnTo>
                    <a:pt x="1692" y="929"/>
                  </a:lnTo>
                  <a:lnTo>
                    <a:pt x="1690" y="934"/>
                  </a:lnTo>
                  <a:lnTo>
                    <a:pt x="1689" y="938"/>
                  </a:lnTo>
                  <a:lnTo>
                    <a:pt x="1689" y="946"/>
                  </a:lnTo>
                  <a:lnTo>
                    <a:pt x="1689" y="946"/>
                  </a:lnTo>
                  <a:close/>
                  <a:moveTo>
                    <a:pt x="1828" y="392"/>
                  </a:moveTo>
                  <a:lnTo>
                    <a:pt x="1828" y="392"/>
                  </a:lnTo>
                  <a:lnTo>
                    <a:pt x="1822" y="395"/>
                  </a:lnTo>
                  <a:lnTo>
                    <a:pt x="1816" y="396"/>
                  </a:lnTo>
                  <a:lnTo>
                    <a:pt x="1811" y="396"/>
                  </a:lnTo>
                  <a:lnTo>
                    <a:pt x="1803" y="396"/>
                  </a:lnTo>
                  <a:lnTo>
                    <a:pt x="1803" y="396"/>
                  </a:lnTo>
                  <a:lnTo>
                    <a:pt x="1798" y="396"/>
                  </a:lnTo>
                  <a:lnTo>
                    <a:pt x="1794" y="396"/>
                  </a:lnTo>
                  <a:lnTo>
                    <a:pt x="1790" y="398"/>
                  </a:lnTo>
                  <a:lnTo>
                    <a:pt x="1786" y="401"/>
                  </a:lnTo>
                  <a:lnTo>
                    <a:pt x="1786" y="401"/>
                  </a:lnTo>
                  <a:lnTo>
                    <a:pt x="1786" y="407"/>
                  </a:lnTo>
                  <a:lnTo>
                    <a:pt x="1786" y="407"/>
                  </a:lnTo>
                  <a:lnTo>
                    <a:pt x="1789" y="412"/>
                  </a:lnTo>
                  <a:lnTo>
                    <a:pt x="1790" y="413"/>
                  </a:lnTo>
                  <a:lnTo>
                    <a:pt x="1794" y="413"/>
                  </a:lnTo>
                  <a:lnTo>
                    <a:pt x="1800" y="412"/>
                  </a:lnTo>
                  <a:lnTo>
                    <a:pt x="1800" y="412"/>
                  </a:lnTo>
                  <a:lnTo>
                    <a:pt x="1803" y="410"/>
                  </a:lnTo>
                  <a:lnTo>
                    <a:pt x="1807" y="410"/>
                  </a:lnTo>
                  <a:lnTo>
                    <a:pt x="1807" y="410"/>
                  </a:lnTo>
                  <a:lnTo>
                    <a:pt x="1819" y="410"/>
                  </a:lnTo>
                  <a:lnTo>
                    <a:pt x="1825" y="412"/>
                  </a:lnTo>
                  <a:lnTo>
                    <a:pt x="1830" y="414"/>
                  </a:lnTo>
                  <a:lnTo>
                    <a:pt x="1830" y="414"/>
                  </a:lnTo>
                  <a:lnTo>
                    <a:pt x="1826" y="399"/>
                  </a:lnTo>
                  <a:lnTo>
                    <a:pt x="1826" y="399"/>
                  </a:lnTo>
                  <a:lnTo>
                    <a:pt x="1837" y="401"/>
                  </a:lnTo>
                  <a:lnTo>
                    <a:pt x="1847" y="399"/>
                  </a:lnTo>
                  <a:lnTo>
                    <a:pt x="1847" y="399"/>
                  </a:lnTo>
                  <a:lnTo>
                    <a:pt x="1858" y="399"/>
                  </a:lnTo>
                  <a:lnTo>
                    <a:pt x="1864" y="396"/>
                  </a:lnTo>
                  <a:lnTo>
                    <a:pt x="1865" y="395"/>
                  </a:lnTo>
                  <a:lnTo>
                    <a:pt x="1866" y="391"/>
                  </a:lnTo>
                  <a:lnTo>
                    <a:pt x="1866" y="391"/>
                  </a:lnTo>
                  <a:lnTo>
                    <a:pt x="1868" y="389"/>
                  </a:lnTo>
                  <a:lnTo>
                    <a:pt x="1870" y="389"/>
                  </a:lnTo>
                  <a:lnTo>
                    <a:pt x="1870" y="389"/>
                  </a:lnTo>
                  <a:lnTo>
                    <a:pt x="1884" y="385"/>
                  </a:lnTo>
                  <a:lnTo>
                    <a:pt x="1884" y="385"/>
                  </a:lnTo>
                  <a:lnTo>
                    <a:pt x="1902" y="383"/>
                  </a:lnTo>
                  <a:lnTo>
                    <a:pt x="1912" y="383"/>
                  </a:lnTo>
                  <a:lnTo>
                    <a:pt x="1916" y="384"/>
                  </a:lnTo>
                  <a:lnTo>
                    <a:pt x="1922" y="385"/>
                  </a:lnTo>
                  <a:lnTo>
                    <a:pt x="1922" y="385"/>
                  </a:lnTo>
                  <a:lnTo>
                    <a:pt x="1924" y="387"/>
                  </a:lnTo>
                  <a:lnTo>
                    <a:pt x="1929" y="387"/>
                  </a:lnTo>
                  <a:lnTo>
                    <a:pt x="1937" y="387"/>
                  </a:lnTo>
                  <a:lnTo>
                    <a:pt x="1937" y="387"/>
                  </a:lnTo>
                  <a:lnTo>
                    <a:pt x="1941" y="387"/>
                  </a:lnTo>
                  <a:lnTo>
                    <a:pt x="1944" y="385"/>
                  </a:lnTo>
                  <a:lnTo>
                    <a:pt x="1944" y="383"/>
                  </a:lnTo>
                  <a:lnTo>
                    <a:pt x="1944" y="381"/>
                  </a:lnTo>
                  <a:lnTo>
                    <a:pt x="1944" y="381"/>
                  </a:lnTo>
                  <a:lnTo>
                    <a:pt x="1926" y="370"/>
                  </a:lnTo>
                  <a:lnTo>
                    <a:pt x="1926" y="370"/>
                  </a:lnTo>
                  <a:lnTo>
                    <a:pt x="1930" y="355"/>
                  </a:lnTo>
                  <a:lnTo>
                    <a:pt x="1930" y="355"/>
                  </a:lnTo>
                  <a:lnTo>
                    <a:pt x="1915" y="355"/>
                  </a:lnTo>
                  <a:lnTo>
                    <a:pt x="1915" y="355"/>
                  </a:lnTo>
                  <a:lnTo>
                    <a:pt x="1909" y="366"/>
                  </a:lnTo>
                  <a:lnTo>
                    <a:pt x="1909" y="366"/>
                  </a:lnTo>
                  <a:lnTo>
                    <a:pt x="1904" y="363"/>
                  </a:lnTo>
                  <a:lnTo>
                    <a:pt x="1900" y="362"/>
                  </a:lnTo>
                  <a:lnTo>
                    <a:pt x="1890" y="365"/>
                  </a:lnTo>
                  <a:lnTo>
                    <a:pt x="1890" y="365"/>
                  </a:lnTo>
                  <a:lnTo>
                    <a:pt x="1884" y="366"/>
                  </a:lnTo>
                  <a:lnTo>
                    <a:pt x="1877" y="367"/>
                  </a:lnTo>
                  <a:lnTo>
                    <a:pt x="1872" y="366"/>
                  </a:lnTo>
                  <a:lnTo>
                    <a:pt x="1868" y="365"/>
                  </a:lnTo>
                  <a:lnTo>
                    <a:pt x="1865" y="362"/>
                  </a:lnTo>
                  <a:lnTo>
                    <a:pt x="1865" y="362"/>
                  </a:lnTo>
                  <a:lnTo>
                    <a:pt x="1852" y="377"/>
                  </a:lnTo>
                  <a:lnTo>
                    <a:pt x="1852" y="377"/>
                  </a:lnTo>
                  <a:lnTo>
                    <a:pt x="1832" y="374"/>
                  </a:lnTo>
                  <a:lnTo>
                    <a:pt x="1832" y="374"/>
                  </a:lnTo>
                  <a:lnTo>
                    <a:pt x="1834" y="365"/>
                  </a:lnTo>
                  <a:lnTo>
                    <a:pt x="1834" y="365"/>
                  </a:lnTo>
                  <a:lnTo>
                    <a:pt x="1846" y="359"/>
                  </a:lnTo>
                  <a:lnTo>
                    <a:pt x="1846" y="359"/>
                  </a:lnTo>
                  <a:lnTo>
                    <a:pt x="1833" y="353"/>
                  </a:lnTo>
                  <a:lnTo>
                    <a:pt x="1822" y="348"/>
                  </a:lnTo>
                  <a:lnTo>
                    <a:pt x="1811" y="342"/>
                  </a:lnTo>
                  <a:lnTo>
                    <a:pt x="1805" y="341"/>
                  </a:lnTo>
                  <a:lnTo>
                    <a:pt x="1798" y="340"/>
                  </a:lnTo>
                  <a:lnTo>
                    <a:pt x="1798" y="340"/>
                  </a:lnTo>
                  <a:lnTo>
                    <a:pt x="1796" y="326"/>
                  </a:lnTo>
                  <a:lnTo>
                    <a:pt x="1796" y="326"/>
                  </a:lnTo>
                  <a:lnTo>
                    <a:pt x="1821" y="319"/>
                  </a:lnTo>
                  <a:lnTo>
                    <a:pt x="1821" y="319"/>
                  </a:lnTo>
                  <a:lnTo>
                    <a:pt x="1812" y="313"/>
                  </a:lnTo>
                  <a:lnTo>
                    <a:pt x="1810" y="313"/>
                  </a:lnTo>
                  <a:lnTo>
                    <a:pt x="1805" y="313"/>
                  </a:lnTo>
                  <a:lnTo>
                    <a:pt x="1805" y="313"/>
                  </a:lnTo>
                  <a:lnTo>
                    <a:pt x="1780" y="317"/>
                  </a:lnTo>
                  <a:lnTo>
                    <a:pt x="1780" y="317"/>
                  </a:lnTo>
                  <a:lnTo>
                    <a:pt x="1776" y="320"/>
                  </a:lnTo>
                  <a:lnTo>
                    <a:pt x="1776" y="320"/>
                  </a:lnTo>
                  <a:lnTo>
                    <a:pt x="1783" y="330"/>
                  </a:lnTo>
                  <a:lnTo>
                    <a:pt x="1783" y="330"/>
                  </a:lnTo>
                  <a:lnTo>
                    <a:pt x="1778" y="333"/>
                  </a:lnTo>
                  <a:lnTo>
                    <a:pt x="1776" y="337"/>
                  </a:lnTo>
                  <a:lnTo>
                    <a:pt x="1776" y="341"/>
                  </a:lnTo>
                  <a:lnTo>
                    <a:pt x="1778" y="345"/>
                  </a:lnTo>
                  <a:lnTo>
                    <a:pt x="1778" y="345"/>
                  </a:lnTo>
                  <a:lnTo>
                    <a:pt x="1779" y="347"/>
                  </a:lnTo>
                  <a:lnTo>
                    <a:pt x="1780" y="348"/>
                  </a:lnTo>
                  <a:lnTo>
                    <a:pt x="1785" y="348"/>
                  </a:lnTo>
                  <a:lnTo>
                    <a:pt x="1789" y="348"/>
                  </a:lnTo>
                  <a:lnTo>
                    <a:pt x="1794" y="348"/>
                  </a:lnTo>
                  <a:lnTo>
                    <a:pt x="1794" y="348"/>
                  </a:lnTo>
                  <a:lnTo>
                    <a:pt x="1789" y="351"/>
                  </a:lnTo>
                  <a:lnTo>
                    <a:pt x="1783" y="352"/>
                  </a:lnTo>
                  <a:lnTo>
                    <a:pt x="1772" y="353"/>
                  </a:lnTo>
                  <a:lnTo>
                    <a:pt x="1760" y="352"/>
                  </a:lnTo>
                  <a:lnTo>
                    <a:pt x="1749" y="352"/>
                  </a:lnTo>
                  <a:lnTo>
                    <a:pt x="1749" y="352"/>
                  </a:lnTo>
                  <a:lnTo>
                    <a:pt x="1749" y="356"/>
                  </a:lnTo>
                  <a:lnTo>
                    <a:pt x="1749" y="360"/>
                  </a:lnTo>
                  <a:lnTo>
                    <a:pt x="1750" y="363"/>
                  </a:lnTo>
                  <a:lnTo>
                    <a:pt x="1753" y="365"/>
                  </a:lnTo>
                  <a:lnTo>
                    <a:pt x="1753" y="365"/>
                  </a:lnTo>
                  <a:lnTo>
                    <a:pt x="1761" y="363"/>
                  </a:lnTo>
                  <a:lnTo>
                    <a:pt x="1768" y="365"/>
                  </a:lnTo>
                  <a:lnTo>
                    <a:pt x="1780" y="370"/>
                  </a:lnTo>
                  <a:lnTo>
                    <a:pt x="1780" y="370"/>
                  </a:lnTo>
                  <a:lnTo>
                    <a:pt x="1785" y="362"/>
                  </a:lnTo>
                  <a:lnTo>
                    <a:pt x="1785" y="362"/>
                  </a:lnTo>
                  <a:lnTo>
                    <a:pt x="1793" y="360"/>
                  </a:lnTo>
                  <a:lnTo>
                    <a:pt x="1800" y="360"/>
                  </a:lnTo>
                  <a:lnTo>
                    <a:pt x="1808" y="362"/>
                  </a:lnTo>
                  <a:lnTo>
                    <a:pt x="1815" y="366"/>
                  </a:lnTo>
                  <a:lnTo>
                    <a:pt x="1815" y="366"/>
                  </a:lnTo>
                  <a:lnTo>
                    <a:pt x="1803" y="387"/>
                  </a:lnTo>
                  <a:lnTo>
                    <a:pt x="1803" y="387"/>
                  </a:lnTo>
                  <a:lnTo>
                    <a:pt x="1805" y="388"/>
                  </a:lnTo>
                  <a:lnTo>
                    <a:pt x="1808" y="388"/>
                  </a:lnTo>
                  <a:lnTo>
                    <a:pt x="1816" y="387"/>
                  </a:lnTo>
                  <a:lnTo>
                    <a:pt x="1819" y="387"/>
                  </a:lnTo>
                  <a:lnTo>
                    <a:pt x="1823" y="387"/>
                  </a:lnTo>
                  <a:lnTo>
                    <a:pt x="1826" y="389"/>
                  </a:lnTo>
                  <a:lnTo>
                    <a:pt x="1828" y="392"/>
                  </a:lnTo>
                  <a:lnTo>
                    <a:pt x="1828" y="392"/>
                  </a:lnTo>
                  <a:close/>
                  <a:moveTo>
                    <a:pt x="300" y="910"/>
                  </a:moveTo>
                  <a:lnTo>
                    <a:pt x="300" y="910"/>
                  </a:lnTo>
                  <a:lnTo>
                    <a:pt x="289" y="924"/>
                  </a:lnTo>
                  <a:lnTo>
                    <a:pt x="289" y="924"/>
                  </a:lnTo>
                  <a:lnTo>
                    <a:pt x="298" y="927"/>
                  </a:lnTo>
                  <a:lnTo>
                    <a:pt x="300" y="928"/>
                  </a:lnTo>
                  <a:lnTo>
                    <a:pt x="303" y="928"/>
                  </a:lnTo>
                  <a:lnTo>
                    <a:pt x="303" y="928"/>
                  </a:lnTo>
                  <a:lnTo>
                    <a:pt x="314" y="925"/>
                  </a:lnTo>
                  <a:lnTo>
                    <a:pt x="327" y="921"/>
                  </a:lnTo>
                  <a:lnTo>
                    <a:pt x="327" y="921"/>
                  </a:lnTo>
                  <a:lnTo>
                    <a:pt x="325" y="909"/>
                  </a:lnTo>
                  <a:lnTo>
                    <a:pt x="325" y="909"/>
                  </a:lnTo>
                  <a:lnTo>
                    <a:pt x="311" y="911"/>
                  </a:lnTo>
                  <a:lnTo>
                    <a:pt x="311" y="911"/>
                  </a:lnTo>
                  <a:lnTo>
                    <a:pt x="309" y="906"/>
                  </a:lnTo>
                  <a:lnTo>
                    <a:pt x="307" y="903"/>
                  </a:lnTo>
                  <a:lnTo>
                    <a:pt x="306" y="902"/>
                  </a:lnTo>
                  <a:lnTo>
                    <a:pt x="306" y="902"/>
                  </a:lnTo>
                  <a:lnTo>
                    <a:pt x="303" y="902"/>
                  </a:lnTo>
                  <a:lnTo>
                    <a:pt x="302" y="900"/>
                  </a:lnTo>
                  <a:lnTo>
                    <a:pt x="302" y="898"/>
                  </a:lnTo>
                  <a:lnTo>
                    <a:pt x="303" y="895"/>
                  </a:lnTo>
                  <a:lnTo>
                    <a:pt x="302" y="893"/>
                  </a:lnTo>
                  <a:lnTo>
                    <a:pt x="302" y="892"/>
                  </a:lnTo>
                  <a:lnTo>
                    <a:pt x="302" y="892"/>
                  </a:lnTo>
                  <a:lnTo>
                    <a:pt x="299" y="891"/>
                  </a:lnTo>
                  <a:lnTo>
                    <a:pt x="299" y="891"/>
                  </a:lnTo>
                  <a:lnTo>
                    <a:pt x="292" y="889"/>
                  </a:lnTo>
                  <a:lnTo>
                    <a:pt x="289" y="888"/>
                  </a:lnTo>
                  <a:lnTo>
                    <a:pt x="289" y="885"/>
                  </a:lnTo>
                  <a:lnTo>
                    <a:pt x="292" y="880"/>
                  </a:lnTo>
                  <a:lnTo>
                    <a:pt x="292" y="880"/>
                  </a:lnTo>
                  <a:lnTo>
                    <a:pt x="296" y="871"/>
                  </a:lnTo>
                  <a:lnTo>
                    <a:pt x="296" y="871"/>
                  </a:lnTo>
                  <a:lnTo>
                    <a:pt x="288" y="873"/>
                  </a:lnTo>
                  <a:lnTo>
                    <a:pt x="281" y="874"/>
                  </a:lnTo>
                  <a:lnTo>
                    <a:pt x="274" y="877"/>
                  </a:lnTo>
                  <a:lnTo>
                    <a:pt x="270" y="881"/>
                  </a:lnTo>
                  <a:lnTo>
                    <a:pt x="270" y="881"/>
                  </a:lnTo>
                  <a:lnTo>
                    <a:pt x="275" y="887"/>
                  </a:lnTo>
                  <a:lnTo>
                    <a:pt x="278" y="891"/>
                  </a:lnTo>
                  <a:lnTo>
                    <a:pt x="278" y="895"/>
                  </a:lnTo>
                  <a:lnTo>
                    <a:pt x="274" y="899"/>
                  </a:lnTo>
                  <a:lnTo>
                    <a:pt x="274" y="899"/>
                  </a:lnTo>
                  <a:lnTo>
                    <a:pt x="263" y="891"/>
                  </a:lnTo>
                  <a:lnTo>
                    <a:pt x="253" y="882"/>
                  </a:lnTo>
                  <a:lnTo>
                    <a:pt x="241" y="874"/>
                  </a:lnTo>
                  <a:lnTo>
                    <a:pt x="235" y="871"/>
                  </a:lnTo>
                  <a:lnTo>
                    <a:pt x="228" y="870"/>
                  </a:lnTo>
                  <a:lnTo>
                    <a:pt x="228" y="870"/>
                  </a:lnTo>
                  <a:lnTo>
                    <a:pt x="223" y="871"/>
                  </a:lnTo>
                  <a:lnTo>
                    <a:pt x="217" y="873"/>
                  </a:lnTo>
                  <a:lnTo>
                    <a:pt x="217" y="873"/>
                  </a:lnTo>
                  <a:lnTo>
                    <a:pt x="191" y="874"/>
                  </a:lnTo>
                  <a:lnTo>
                    <a:pt x="191" y="874"/>
                  </a:lnTo>
                  <a:lnTo>
                    <a:pt x="187" y="875"/>
                  </a:lnTo>
                  <a:lnTo>
                    <a:pt x="184" y="875"/>
                  </a:lnTo>
                  <a:lnTo>
                    <a:pt x="183" y="878"/>
                  </a:lnTo>
                  <a:lnTo>
                    <a:pt x="181" y="882"/>
                  </a:lnTo>
                  <a:lnTo>
                    <a:pt x="181" y="882"/>
                  </a:lnTo>
                  <a:lnTo>
                    <a:pt x="185" y="885"/>
                  </a:lnTo>
                  <a:lnTo>
                    <a:pt x="190" y="888"/>
                  </a:lnTo>
                  <a:lnTo>
                    <a:pt x="190" y="888"/>
                  </a:lnTo>
                  <a:lnTo>
                    <a:pt x="191" y="893"/>
                  </a:lnTo>
                  <a:lnTo>
                    <a:pt x="188" y="899"/>
                  </a:lnTo>
                  <a:lnTo>
                    <a:pt x="188" y="899"/>
                  </a:lnTo>
                  <a:lnTo>
                    <a:pt x="187" y="900"/>
                  </a:lnTo>
                  <a:lnTo>
                    <a:pt x="184" y="900"/>
                  </a:lnTo>
                  <a:lnTo>
                    <a:pt x="179" y="898"/>
                  </a:lnTo>
                  <a:lnTo>
                    <a:pt x="179" y="898"/>
                  </a:lnTo>
                  <a:lnTo>
                    <a:pt x="176" y="899"/>
                  </a:lnTo>
                  <a:lnTo>
                    <a:pt x="176" y="899"/>
                  </a:lnTo>
                  <a:lnTo>
                    <a:pt x="177" y="910"/>
                  </a:lnTo>
                  <a:lnTo>
                    <a:pt x="177" y="910"/>
                  </a:lnTo>
                  <a:lnTo>
                    <a:pt x="187" y="909"/>
                  </a:lnTo>
                  <a:lnTo>
                    <a:pt x="197" y="909"/>
                  </a:lnTo>
                  <a:lnTo>
                    <a:pt x="205" y="910"/>
                  </a:lnTo>
                  <a:lnTo>
                    <a:pt x="213" y="913"/>
                  </a:lnTo>
                  <a:lnTo>
                    <a:pt x="213" y="913"/>
                  </a:lnTo>
                  <a:lnTo>
                    <a:pt x="212" y="916"/>
                  </a:lnTo>
                  <a:lnTo>
                    <a:pt x="209" y="917"/>
                  </a:lnTo>
                  <a:lnTo>
                    <a:pt x="203" y="918"/>
                  </a:lnTo>
                  <a:lnTo>
                    <a:pt x="197" y="918"/>
                  </a:lnTo>
                  <a:lnTo>
                    <a:pt x="191" y="920"/>
                  </a:lnTo>
                  <a:lnTo>
                    <a:pt x="191" y="920"/>
                  </a:lnTo>
                  <a:lnTo>
                    <a:pt x="191" y="936"/>
                  </a:lnTo>
                  <a:lnTo>
                    <a:pt x="191" y="936"/>
                  </a:lnTo>
                  <a:lnTo>
                    <a:pt x="231" y="929"/>
                  </a:lnTo>
                  <a:lnTo>
                    <a:pt x="231" y="929"/>
                  </a:lnTo>
                  <a:lnTo>
                    <a:pt x="230" y="917"/>
                  </a:lnTo>
                  <a:lnTo>
                    <a:pt x="230" y="917"/>
                  </a:lnTo>
                  <a:lnTo>
                    <a:pt x="235" y="917"/>
                  </a:lnTo>
                  <a:lnTo>
                    <a:pt x="242" y="918"/>
                  </a:lnTo>
                  <a:lnTo>
                    <a:pt x="242" y="918"/>
                  </a:lnTo>
                  <a:lnTo>
                    <a:pt x="248" y="921"/>
                  </a:lnTo>
                  <a:lnTo>
                    <a:pt x="253" y="924"/>
                  </a:lnTo>
                  <a:lnTo>
                    <a:pt x="253" y="924"/>
                  </a:lnTo>
                  <a:lnTo>
                    <a:pt x="255" y="918"/>
                  </a:lnTo>
                  <a:lnTo>
                    <a:pt x="255" y="918"/>
                  </a:lnTo>
                  <a:lnTo>
                    <a:pt x="256" y="913"/>
                  </a:lnTo>
                  <a:lnTo>
                    <a:pt x="256" y="913"/>
                  </a:lnTo>
                  <a:lnTo>
                    <a:pt x="266" y="911"/>
                  </a:lnTo>
                  <a:lnTo>
                    <a:pt x="277" y="910"/>
                  </a:lnTo>
                  <a:lnTo>
                    <a:pt x="288" y="909"/>
                  </a:lnTo>
                  <a:lnTo>
                    <a:pt x="300" y="910"/>
                  </a:lnTo>
                  <a:lnTo>
                    <a:pt x="300" y="910"/>
                  </a:lnTo>
                  <a:close/>
                  <a:moveTo>
                    <a:pt x="2050" y="79"/>
                  </a:moveTo>
                  <a:lnTo>
                    <a:pt x="2050" y="79"/>
                  </a:lnTo>
                  <a:lnTo>
                    <a:pt x="2052" y="77"/>
                  </a:lnTo>
                  <a:lnTo>
                    <a:pt x="2053" y="74"/>
                  </a:lnTo>
                  <a:lnTo>
                    <a:pt x="2052" y="71"/>
                  </a:lnTo>
                  <a:lnTo>
                    <a:pt x="2046" y="63"/>
                  </a:lnTo>
                  <a:lnTo>
                    <a:pt x="2046" y="63"/>
                  </a:lnTo>
                  <a:lnTo>
                    <a:pt x="2075" y="56"/>
                  </a:lnTo>
                  <a:lnTo>
                    <a:pt x="2075" y="56"/>
                  </a:lnTo>
                  <a:lnTo>
                    <a:pt x="2075" y="45"/>
                  </a:lnTo>
                  <a:lnTo>
                    <a:pt x="2075" y="45"/>
                  </a:lnTo>
                  <a:lnTo>
                    <a:pt x="2059" y="46"/>
                  </a:lnTo>
                  <a:lnTo>
                    <a:pt x="2059" y="46"/>
                  </a:lnTo>
                  <a:lnTo>
                    <a:pt x="2048" y="46"/>
                  </a:lnTo>
                  <a:lnTo>
                    <a:pt x="2039" y="42"/>
                  </a:lnTo>
                  <a:lnTo>
                    <a:pt x="2034" y="36"/>
                  </a:lnTo>
                  <a:lnTo>
                    <a:pt x="2031" y="29"/>
                  </a:lnTo>
                  <a:lnTo>
                    <a:pt x="2031" y="29"/>
                  </a:lnTo>
                  <a:lnTo>
                    <a:pt x="2023" y="29"/>
                  </a:lnTo>
                  <a:lnTo>
                    <a:pt x="2016" y="34"/>
                  </a:lnTo>
                  <a:lnTo>
                    <a:pt x="2010" y="38"/>
                  </a:lnTo>
                  <a:lnTo>
                    <a:pt x="2008" y="46"/>
                  </a:lnTo>
                  <a:lnTo>
                    <a:pt x="2008" y="46"/>
                  </a:lnTo>
                  <a:lnTo>
                    <a:pt x="2021" y="46"/>
                  </a:lnTo>
                  <a:lnTo>
                    <a:pt x="2021" y="46"/>
                  </a:lnTo>
                  <a:lnTo>
                    <a:pt x="2021" y="49"/>
                  </a:lnTo>
                  <a:lnTo>
                    <a:pt x="2021" y="49"/>
                  </a:lnTo>
                  <a:lnTo>
                    <a:pt x="2014" y="50"/>
                  </a:lnTo>
                  <a:lnTo>
                    <a:pt x="2010" y="52"/>
                  </a:lnTo>
                  <a:lnTo>
                    <a:pt x="2009" y="53"/>
                  </a:lnTo>
                  <a:lnTo>
                    <a:pt x="2009" y="53"/>
                  </a:lnTo>
                  <a:lnTo>
                    <a:pt x="2006" y="56"/>
                  </a:lnTo>
                  <a:lnTo>
                    <a:pt x="2005" y="56"/>
                  </a:lnTo>
                  <a:lnTo>
                    <a:pt x="1998" y="56"/>
                  </a:lnTo>
                  <a:lnTo>
                    <a:pt x="1998" y="56"/>
                  </a:lnTo>
                  <a:lnTo>
                    <a:pt x="1990" y="56"/>
                  </a:lnTo>
                  <a:lnTo>
                    <a:pt x="1985" y="57"/>
                  </a:lnTo>
                  <a:lnTo>
                    <a:pt x="1981" y="61"/>
                  </a:lnTo>
                  <a:lnTo>
                    <a:pt x="1981" y="61"/>
                  </a:lnTo>
                  <a:lnTo>
                    <a:pt x="1978" y="63"/>
                  </a:lnTo>
                  <a:lnTo>
                    <a:pt x="1974" y="63"/>
                  </a:lnTo>
                  <a:lnTo>
                    <a:pt x="1974" y="63"/>
                  </a:lnTo>
                  <a:lnTo>
                    <a:pt x="1969" y="63"/>
                  </a:lnTo>
                  <a:lnTo>
                    <a:pt x="1965" y="63"/>
                  </a:lnTo>
                  <a:lnTo>
                    <a:pt x="1958" y="65"/>
                  </a:lnTo>
                  <a:lnTo>
                    <a:pt x="1951" y="70"/>
                  </a:lnTo>
                  <a:lnTo>
                    <a:pt x="1942" y="72"/>
                  </a:lnTo>
                  <a:lnTo>
                    <a:pt x="1942" y="72"/>
                  </a:lnTo>
                  <a:lnTo>
                    <a:pt x="1955" y="82"/>
                  </a:lnTo>
                  <a:lnTo>
                    <a:pt x="1965" y="90"/>
                  </a:lnTo>
                  <a:lnTo>
                    <a:pt x="1965" y="90"/>
                  </a:lnTo>
                  <a:lnTo>
                    <a:pt x="1969" y="95"/>
                  </a:lnTo>
                  <a:lnTo>
                    <a:pt x="1974" y="97"/>
                  </a:lnTo>
                  <a:lnTo>
                    <a:pt x="1980" y="100"/>
                  </a:lnTo>
                  <a:lnTo>
                    <a:pt x="1987" y="100"/>
                  </a:lnTo>
                  <a:lnTo>
                    <a:pt x="1987" y="100"/>
                  </a:lnTo>
                  <a:lnTo>
                    <a:pt x="1984" y="92"/>
                  </a:lnTo>
                  <a:lnTo>
                    <a:pt x="1984" y="92"/>
                  </a:lnTo>
                  <a:lnTo>
                    <a:pt x="1998" y="90"/>
                  </a:lnTo>
                  <a:lnTo>
                    <a:pt x="1998" y="90"/>
                  </a:lnTo>
                  <a:lnTo>
                    <a:pt x="2003" y="85"/>
                  </a:lnTo>
                  <a:lnTo>
                    <a:pt x="2008" y="79"/>
                  </a:lnTo>
                  <a:lnTo>
                    <a:pt x="2008" y="79"/>
                  </a:lnTo>
                  <a:lnTo>
                    <a:pt x="2010" y="72"/>
                  </a:lnTo>
                  <a:lnTo>
                    <a:pt x="2013" y="70"/>
                  </a:lnTo>
                  <a:lnTo>
                    <a:pt x="2019" y="70"/>
                  </a:lnTo>
                  <a:lnTo>
                    <a:pt x="2027" y="72"/>
                  </a:lnTo>
                  <a:lnTo>
                    <a:pt x="2027" y="72"/>
                  </a:lnTo>
                  <a:lnTo>
                    <a:pt x="2031" y="68"/>
                  </a:lnTo>
                  <a:lnTo>
                    <a:pt x="2034" y="67"/>
                  </a:lnTo>
                  <a:lnTo>
                    <a:pt x="2037" y="68"/>
                  </a:lnTo>
                  <a:lnTo>
                    <a:pt x="2039" y="71"/>
                  </a:lnTo>
                  <a:lnTo>
                    <a:pt x="2039" y="71"/>
                  </a:lnTo>
                  <a:lnTo>
                    <a:pt x="2041" y="75"/>
                  </a:lnTo>
                  <a:lnTo>
                    <a:pt x="2044" y="77"/>
                  </a:lnTo>
                  <a:lnTo>
                    <a:pt x="2050" y="79"/>
                  </a:lnTo>
                  <a:lnTo>
                    <a:pt x="2050" y="79"/>
                  </a:lnTo>
                  <a:close/>
                  <a:moveTo>
                    <a:pt x="1898" y="78"/>
                  </a:moveTo>
                  <a:lnTo>
                    <a:pt x="1898" y="78"/>
                  </a:lnTo>
                  <a:lnTo>
                    <a:pt x="1897" y="81"/>
                  </a:lnTo>
                  <a:lnTo>
                    <a:pt x="1897" y="81"/>
                  </a:lnTo>
                  <a:lnTo>
                    <a:pt x="1891" y="78"/>
                  </a:lnTo>
                  <a:lnTo>
                    <a:pt x="1886" y="77"/>
                  </a:lnTo>
                  <a:lnTo>
                    <a:pt x="1886" y="77"/>
                  </a:lnTo>
                  <a:lnTo>
                    <a:pt x="1884" y="72"/>
                  </a:lnTo>
                  <a:lnTo>
                    <a:pt x="1882" y="67"/>
                  </a:lnTo>
                  <a:lnTo>
                    <a:pt x="1882" y="67"/>
                  </a:lnTo>
                  <a:lnTo>
                    <a:pt x="1877" y="71"/>
                  </a:lnTo>
                  <a:lnTo>
                    <a:pt x="1873" y="74"/>
                  </a:lnTo>
                  <a:lnTo>
                    <a:pt x="1873" y="74"/>
                  </a:lnTo>
                  <a:lnTo>
                    <a:pt x="1868" y="78"/>
                  </a:lnTo>
                  <a:lnTo>
                    <a:pt x="1866" y="81"/>
                  </a:lnTo>
                  <a:lnTo>
                    <a:pt x="1865" y="83"/>
                  </a:lnTo>
                  <a:lnTo>
                    <a:pt x="1865" y="83"/>
                  </a:lnTo>
                  <a:lnTo>
                    <a:pt x="1865" y="88"/>
                  </a:lnTo>
                  <a:lnTo>
                    <a:pt x="1868" y="90"/>
                  </a:lnTo>
                  <a:lnTo>
                    <a:pt x="1870" y="92"/>
                  </a:lnTo>
                  <a:lnTo>
                    <a:pt x="1876" y="95"/>
                  </a:lnTo>
                  <a:lnTo>
                    <a:pt x="1876" y="95"/>
                  </a:lnTo>
                  <a:lnTo>
                    <a:pt x="1844" y="97"/>
                  </a:lnTo>
                  <a:lnTo>
                    <a:pt x="1844" y="97"/>
                  </a:lnTo>
                  <a:lnTo>
                    <a:pt x="1841" y="103"/>
                  </a:lnTo>
                  <a:lnTo>
                    <a:pt x="1841" y="103"/>
                  </a:lnTo>
                  <a:lnTo>
                    <a:pt x="1836" y="100"/>
                  </a:lnTo>
                  <a:lnTo>
                    <a:pt x="1833" y="100"/>
                  </a:lnTo>
                  <a:lnTo>
                    <a:pt x="1832" y="100"/>
                  </a:lnTo>
                  <a:lnTo>
                    <a:pt x="1832" y="100"/>
                  </a:lnTo>
                  <a:lnTo>
                    <a:pt x="1823" y="103"/>
                  </a:lnTo>
                  <a:lnTo>
                    <a:pt x="1815" y="104"/>
                  </a:lnTo>
                  <a:lnTo>
                    <a:pt x="1807" y="108"/>
                  </a:lnTo>
                  <a:lnTo>
                    <a:pt x="1804" y="111"/>
                  </a:lnTo>
                  <a:lnTo>
                    <a:pt x="1801" y="114"/>
                  </a:lnTo>
                  <a:lnTo>
                    <a:pt x="1801" y="114"/>
                  </a:lnTo>
                  <a:lnTo>
                    <a:pt x="1807" y="117"/>
                  </a:lnTo>
                  <a:lnTo>
                    <a:pt x="1811" y="118"/>
                  </a:lnTo>
                  <a:lnTo>
                    <a:pt x="1816" y="117"/>
                  </a:lnTo>
                  <a:lnTo>
                    <a:pt x="1821" y="113"/>
                  </a:lnTo>
                  <a:lnTo>
                    <a:pt x="1821" y="113"/>
                  </a:lnTo>
                  <a:lnTo>
                    <a:pt x="1823" y="111"/>
                  </a:lnTo>
                  <a:lnTo>
                    <a:pt x="1826" y="110"/>
                  </a:lnTo>
                  <a:lnTo>
                    <a:pt x="1833" y="110"/>
                  </a:lnTo>
                  <a:lnTo>
                    <a:pt x="1833" y="110"/>
                  </a:lnTo>
                  <a:lnTo>
                    <a:pt x="1836" y="111"/>
                  </a:lnTo>
                  <a:lnTo>
                    <a:pt x="1839" y="113"/>
                  </a:lnTo>
                  <a:lnTo>
                    <a:pt x="1841" y="115"/>
                  </a:lnTo>
                  <a:lnTo>
                    <a:pt x="1843" y="119"/>
                  </a:lnTo>
                  <a:lnTo>
                    <a:pt x="1846" y="124"/>
                  </a:lnTo>
                  <a:lnTo>
                    <a:pt x="1846" y="124"/>
                  </a:lnTo>
                  <a:lnTo>
                    <a:pt x="1852" y="121"/>
                  </a:lnTo>
                  <a:lnTo>
                    <a:pt x="1859" y="118"/>
                  </a:lnTo>
                  <a:lnTo>
                    <a:pt x="1872" y="110"/>
                  </a:lnTo>
                  <a:lnTo>
                    <a:pt x="1872" y="110"/>
                  </a:lnTo>
                  <a:lnTo>
                    <a:pt x="1869" y="103"/>
                  </a:lnTo>
                  <a:lnTo>
                    <a:pt x="1869" y="103"/>
                  </a:lnTo>
                  <a:lnTo>
                    <a:pt x="1873" y="100"/>
                  </a:lnTo>
                  <a:lnTo>
                    <a:pt x="1876" y="100"/>
                  </a:lnTo>
                  <a:lnTo>
                    <a:pt x="1876" y="100"/>
                  </a:lnTo>
                  <a:lnTo>
                    <a:pt x="1882" y="101"/>
                  </a:lnTo>
                  <a:lnTo>
                    <a:pt x="1887" y="101"/>
                  </a:lnTo>
                  <a:lnTo>
                    <a:pt x="1891" y="100"/>
                  </a:lnTo>
                  <a:lnTo>
                    <a:pt x="1895" y="99"/>
                  </a:lnTo>
                  <a:lnTo>
                    <a:pt x="1895" y="99"/>
                  </a:lnTo>
                  <a:lnTo>
                    <a:pt x="1901" y="99"/>
                  </a:lnTo>
                  <a:lnTo>
                    <a:pt x="1908" y="99"/>
                  </a:lnTo>
                  <a:lnTo>
                    <a:pt x="1908" y="99"/>
                  </a:lnTo>
                  <a:lnTo>
                    <a:pt x="1919" y="103"/>
                  </a:lnTo>
                  <a:lnTo>
                    <a:pt x="1919" y="103"/>
                  </a:lnTo>
                  <a:lnTo>
                    <a:pt x="1913" y="115"/>
                  </a:lnTo>
                  <a:lnTo>
                    <a:pt x="1913" y="115"/>
                  </a:lnTo>
                  <a:lnTo>
                    <a:pt x="1929" y="119"/>
                  </a:lnTo>
                  <a:lnTo>
                    <a:pt x="1929" y="119"/>
                  </a:lnTo>
                  <a:lnTo>
                    <a:pt x="1931" y="110"/>
                  </a:lnTo>
                  <a:lnTo>
                    <a:pt x="1931" y="110"/>
                  </a:lnTo>
                  <a:lnTo>
                    <a:pt x="1956" y="108"/>
                  </a:lnTo>
                  <a:lnTo>
                    <a:pt x="1956" y="108"/>
                  </a:lnTo>
                  <a:lnTo>
                    <a:pt x="1949" y="92"/>
                  </a:lnTo>
                  <a:lnTo>
                    <a:pt x="1949" y="92"/>
                  </a:lnTo>
                  <a:lnTo>
                    <a:pt x="1929" y="92"/>
                  </a:lnTo>
                  <a:lnTo>
                    <a:pt x="1929" y="92"/>
                  </a:lnTo>
                  <a:lnTo>
                    <a:pt x="1927" y="89"/>
                  </a:lnTo>
                  <a:lnTo>
                    <a:pt x="1926" y="86"/>
                  </a:lnTo>
                  <a:lnTo>
                    <a:pt x="1920" y="83"/>
                  </a:lnTo>
                  <a:lnTo>
                    <a:pt x="1908" y="81"/>
                  </a:lnTo>
                  <a:lnTo>
                    <a:pt x="1908" y="81"/>
                  </a:lnTo>
                  <a:lnTo>
                    <a:pt x="1905" y="68"/>
                  </a:lnTo>
                  <a:lnTo>
                    <a:pt x="1905" y="68"/>
                  </a:lnTo>
                  <a:lnTo>
                    <a:pt x="1894" y="70"/>
                  </a:lnTo>
                  <a:lnTo>
                    <a:pt x="1894" y="70"/>
                  </a:lnTo>
                  <a:lnTo>
                    <a:pt x="1898" y="78"/>
                  </a:lnTo>
                  <a:lnTo>
                    <a:pt x="1898" y="78"/>
                  </a:lnTo>
                  <a:close/>
                  <a:moveTo>
                    <a:pt x="1639" y="902"/>
                  </a:moveTo>
                  <a:lnTo>
                    <a:pt x="1639" y="902"/>
                  </a:lnTo>
                  <a:lnTo>
                    <a:pt x="1642" y="905"/>
                  </a:lnTo>
                  <a:lnTo>
                    <a:pt x="1643" y="906"/>
                  </a:lnTo>
                  <a:lnTo>
                    <a:pt x="1646" y="906"/>
                  </a:lnTo>
                  <a:lnTo>
                    <a:pt x="1650" y="905"/>
                  </a:lnTo>
                  <a:lnTo>
                    <a:pt x="1650" y="905"/>
                  </a:lnTo>
                  <a:lnTo>
                    <a:pt x="1657" y="903"/>
                  </a:lnTo>
                  <a:lnTo>
                    <a:pt x="1664" y="903"/>
                  </a:lnTo>
                  <a:lnTo>
                    <a:pt x="1670" y="906"/>
                  </a:lnTo>
                  <a:lnTo>
                    <a:pt x="1675" y="911"/>
                  </a:lnTo>
                  <a:lnTo>
                    <a:pt x="1675" y="911"/>
                  </a:lnTo>
                  <a:lnTo>
                    <a:pt x="1686" y="900"/>
                  </a:lnTo>
                  <a:lnTo>
                    <a:pt x="1686" y="900"/>
                  </a:lnTo>
                  <a:lnTo>
                    <a:pt x="1674" y="896"/>
                  </a:lnTo>
                  <a:lnTo>
                    <a:pt x="1670" y="895"/>
                  </a:lnTo>
                  <a:lnTo>
                    <a:pt x="1668" y="892"/>
                  </a:lnTo>
                  <a:lnTo>
                    <a:pt x="1668" y="889"/>
                  </a:lnTo>
                  <a:lnTo>
                    <a:pt x="1668" y="889"/>
                  </a:lnTo>
                  <a:lnTo>
                    <a:pt x="1670" y="887"/>
                  </a:lnTo>
                  <a:lnTo>
                    <a:pt x="1674" y="884"/>
                  </a:lnTo>
                  <a:lnTo>
                    <a:pt x="1681" y="880"/>
                  </a:lnTo>
                  <a:lnTo>
                    <a:pt x="1688" y="875"/>
                  </a:lnTo>
                  <a:lnTo>
                    <a:pt x="1690" y="873"/>
                  </a:lnTo>
                  <a:lnTo>
                    <a:pt x="1692" y="869"/>
                  </a:lnTo>
                  <a:lnTo>
                    <a:pt x="1692" y="869"/>
                  </a:lnTo>
                  <a:lnTo>
                    <a:pt x="1678" y="870"/>
                  </a:lnTo>
                  <a:lnTo>
                    <a:pt x="1663" y="871"/>
                  </a:lnTo>
                  <a:lnTo>
                    <a:pt x="1649" y="871"/>
                  </a:lnTo>
                  <a:lnTo>
                    <a:pt x="1641" y="871"/>
                  </a:lnTo>
                  <a:lnTo>
                    <a:pt x="1634" y="869"/>
                  </a:lnTo>
                  <a:lnTo>
                    <a:pt x="1634" y="869"/>
                  </a:lnTo>
                  <a:lnTo>
                    <a:pt x="1642" y="857"/>
                  </a:lnTo>
                  <a:lnTo>
                    <a:pt x="1642" y="857"/>
                  </a:lnTo>
                  <a:lnTo>
                    <a:pt x="1617" y="859"/>
                  </a:lnTo>
                  <a:lnTo>
                    <a:pt x="1617" y="859"/>
                  </a:lnTo>
                  <a:lnTo>
                    <a:pt x="1624" y="851"/>
                  </a:lnTo>
                  <a:lnTo>
                    <a:pt x="1624" y="851"/>
                  </a:lnTo>
                  <a:lnTo>
                    <a:pt x="1614" y="849"/>
                  </a:lnTo>
                  <a:lnTo>
                    <a:pt x="1603" y="851"/>
                  </a:lnTo>
                  <a:lnTo>
                    <a:pt x="1582" y="852"/>
                  </a:lnTo>
                  <a:lnTo>
                    <a:pt x="1582" y="852"/>
                  </a:lnTo>
                  <a:lnTo>
                    <a:pt x="1591" y="860"/>
                  </a:lnTo>
                  <a:lnTo>
                    <a:pt x="1591" y="860"/>
                  </a:lnTo>
                  <a:lnTo>
                    <a:pt x="1570" y="880"/>
                  </a:lnTo>
                  <a:lnTo>
                    <a:pt x="1570" y="880"/>
                  </a:lnTo>
                  <a:lnTo>
                    <a:pt x="1580" y="878"/>
                  </a:lnTo>
                  <a:lnTo>
                    <a:pt x="1587" y="875"/>
                  </a:lnTo>
                  <a:lnTo>
                    <a:pt x="1594" y="871"/>
                  </a:lnTo>
                  <a:lnTo>
                    <a:pt x="1595" y="869"/>
                  </a:lnTo>
                  <a:lnTo>
                    <a:pt x="1596" y="864"/>
                  </a:lnTo>
                  <a:lnTo>
                    <a:pt x="1596" y="864"/>
                  </a:lnTo>
                  <a:lnTo>
                    <a:pt x="1628" y="867"/>
                  </a:lnTo>
                  <a:lnTo>
                    <a:pt x="1628" y="867"/>
                  </a:lnTo>
                  <a:lnTo>
                    <a:pt x="1625" y="870"/>
                  </a:lnTo>
                  <a:lnTo>
                    <a:pt x="1624" y="873"/>
                  </a:lnTo>
                  <a:lnTo>
                    <a:pt x="1625" y="875"/>
                  </a:lnTo>
                  <a:lnTo>
                    <a:pt x="1627" y="878"/>
                  </a:lnTo>
                  <a:lnTo>
                    <a:pt x="1631" y="882"/>
                  </a:lnTo>
                  <a:lnTo>
                    <a:pt x="1631" y="885"/>
                  </a:lnTo>
                  <a:lnTo>
                    <a:pt x="1630" y="888"/>
                  </a:lnTo>
                  <a:lnTo>
                    <a:pt x="1630" y="888"/>
                  </a:lnTo>
                  <a:lnTo>
                    <a:pt x="1652" y="889"/>
                  </a:lnTo>
                  <a:lnTo>
                    <a:pt x="1652" y="889"/>
                  </a:lnTo>
                  <a:lnTo>
                    <a:pt x="1639" y="902"/>
                  </a:lnTo>
                  <a:lnTo>
                    <a:pt x="1639" y="902"/>
                  </a:lnTo>
                  <a:close/>
                  <a:moveTo>
                    <a:pt x="1649" y="211"/>
                  </a:moveTo>
                  <a:lnTo>
                    <a:pt x="1649" y="211"/>
                  </a:lnTo>
                  <a:lnTo>
                    <a:pt x="1648" y="218"/>
                  </a:lnTo>
                  <a:lnTo>
                    <a:pt x="1645" y="223"/>
                  </a:lnTo>
                  <a:lnTo>
                    <a:pt x="1645" y="230"/>
                  </a:lnTo>
                  <a:lnTo>
                    <a:pt x="1646" y="233"/>
                  </a:lnTo>
                  <a:lnTo>
                    <a:pt x="1648" y="237"/>
                  </a:lnTo>
                  <a:lnTo>
                    <a:pt x="1648" y="237"/>
                  </a:lnTo>
                  <a:lnTo>
                    <a:pt x="1664" y="236"/>
                  </a:lnTo>
                  <a:lnTo>
                    <a:pt x="1664" y="236"/>
                  </a:lnTo>
                  <a:lnTo>
                    <a:pt x="1675" y="248"/>
                  </a:lnTo>
                  <a:lnTo>
                    <a:pt x="1675" y="248"/>
                  </a:lnTo>
                  <a:lnTo>
                    <a:pt x="1657" y="254"/>
                  </a:lnTo>
                  <a:lnTo>
                    <a:pt x="1649" y="254"/>
                  </a:lnTo>
                  <a:lnTo>
                    <a:pt x="1639" y="252"/>
                  </a:lnTo>
                  <a:lnTo>
                    <a:pt x="1639" y="252"/>
                  </a:lnTo>
                  <a:lnTo>
                    <a:pt x="1635" y="251"/>
                  </a:lnTo>
                  <a:lnTo>
                    <a:pt x="1630" y="251"/>
                  </a:lnTo>
                  <a:lnTo>
                    <a:pt x="1624" y="252"/>
                  </a:lnTo>
                  <a:lnTo>
                    <a:pt x="1620" y="255"/>
                  </a:lnTo>
                  <a:lnTo>
                    <a:pt x="1620" y="255"/>
                  </a:lnTo>
                  <a:lnTo>
                    <a:pt x="1623" y="259"/>
                  </a:lnTo>
                  <a:lnTo>
                    <a:pt x="1627" y="262"/>
                  </a:lnTo>
                  <a:lnTo>
                    <a:pt x="1631" y="263"/>
                  </a:lnTo>
                  <a:lnTo>
                    <a:pt x="1635" y="265"/>
                  </a:lnTo>
                  <a:lnTo>
                    <a:pt x="1645" y="266"/>
                  </a:lnTo>
                  <a:lnTo>
                    <a:pt x="1649" y="266"/>
                  </a:lnTo>
                  <a:lnTo>
                    <a:pt x="1653" y="269"/>
                  </a:lnTo>
                  <a:lnTo>
                    <a:pt x="1653" y="269"/>
                  </a:lnTo>
                  <a:lnTo>
                    <a:pt x="1668" y="262"/>
                  </a:lnTo>
                  <a:lnTo>
                    <a:pt x="1675" y="258"/>
                  </a:lnTo>
                  <a:lnTo>
                    <a:pt x="1682" y="252"/>
                  </a:lnTo>
                  <a:lnTo>
                    <a:pt x="1682" y="252"/>
                  </a:lnTo>
                  <a:lnTo>
                    <a:pt x="1689" y="250"/>
                  </a:lnTo>
                  <a:lnTo>
                    <a:pt x="1696" y="247"/>
                  </a:lnTo>
                  <a:lnTo>
                    <a:pt x="1696" y="247"/>
                  </a:lnTo>
                  <a:lnTo>
                    <a:pt x="1703" y="245"/>
                  </a:lnTo>
                  <a:lnTo>
                    <a:pt x="1708" y="247"/>
                  </a:lnTo>
                  <a:lnTo>
                    <a:pt x="1714" y="250"/>
                  </a:lnTo>
                  <a:lnTo>
                    <a:pt x="1721" y="257"/>
                  </a:lnTo>
                  <a:lnTo>
                    <a:pt x="1721" y="257"/>
                  </a:lnTo>
                  <a:lnTo>
                    <a:pt x="1711" y="268"/>
                  </a:lnTo>
                  <a:lnTo>
                    <a:pt x="1711" y="268"/>
                  </a:lnTo>
                  <a:lnTo>
                    <a:pt x="1718" y="268"/>
                  </a:lnTo>
                  <a:lnTo>
                    <a:pt x="1724" y="266"/>
                  </a:lnTo>
                  <a:lnTo>
                    <a:pt x="1726" y="263"/>
                  </a:lnTo>
                  <a:lnTo>
                    <a:pt x="1728" y="259"/>
                  </a:lnTo>
                  <a:lnTo>
                    <a:pt x="1728" y="259"/>
                  </a:lnTo>
                  <a:lnTo>
                    <a:pt x="1729" y="241"/>
                  </a:lnTo>
                  <a:lnTo>
                    <a:pt x="1729" y="241"/>
                  </a:lnTo>
                  <a:lnTo>
                    <a:pt x="1721" y="241"/>
                  </a:lnTo>
                  <a:lnTo>
                    <a:pt x="1713" y="240"/>
                  </a:lnTo>
                  <a:lnTo>
                    <a:pt x="1704" y="240"/>
                  </a:lnTo>
                  <a:lnTo>
                    <a:pt x="1696" y="240"/>
                  </a:lnTo>
                  <a:lnTo>
                    <a:pt x="1696" y="240"/>
                  </a:lnTo>
                  <a:lnTo>
                    <a:pt x="1693" y="240"/>
                  </a:lnTo>
                  <a:lnTo>
                    <a:pt x="1689" y="239"/>
                  </a:lnTo>
                  <a:lnTo>
                    <a:pt x="1682" y="236"/>
                  </a:lnTo>
                  <a:lnTo>
                    <a:pt x="1682" y="236"/>
                  </a:lnTo>
                  <a:lnTo>
                    <a:pt x="1667" y="227"/>
                  </a:lnTo>
                  <a:lnTo>
                    <a:pt x="1667" y="227"/>
                  </a:lnTo>
                  <a:lnTo>
                    <a:pt x="1670" y="222"/>
                  </a:lnTo>
                  <a:lnTo>
                    <a:pt x="1670" y="222"/>
                  </a:lnTo>
                  <a:lnTo>
                    <a:pt x="1672" y="214"/>
                  </a:lnTo>
                  <a:lnTo>
                    <a:pt x="1672" y="214"/>
                  </a:lnTo>
                  <a:lnTo>
                    <a:pt x="1649" y="211"/>
                  </a:lnTo>
                  <a:lnTo>
                    <a:pt x="1649" y="211"/>
                  </a:lnTo>
                  <a:close/>
                  <a:moveTo>
                    <a:pt x="1988" y="194"/>
                  </a:moveTo>
                  <a:lnTo>
                    <a:pt x="1988" y="194"/>
                  </a:lnTo>
                  <a:lnTo>
                    <a:pt x="1992" y="203"/>
                  </a:lnTo>
                  <a:lnTo>
                    <a:pt x="1998" y="209"/>
                  </a:lnTo>
                  <a:lnTo>
                    <a:pt x="1998" y="209"/>
                  </a:lnTo>
                  <a:lnTo>
                    <a:pt x="2001" y="211"/>
                  </a:lnTo>
                  <a:lnTo>
                    <a:pt x="2005" y="211"/>
                  </a:lnTo>
                  <a:lnTo>
                    <a:pt x="2009" y="209"/>
                  </a:lnTo>
                  <a:lnTo>
                    <a:pt x="2012" y="207"/>
                  </a:lnTo>
                  <a:lnTo>
                    <a:pt x="2012" y="207"/>
                  </a:lnTo>
                  <a:lnTo>
                    <a:pt x="2013" y="200"/>
                  </a:lnTo>
                  <a:lnTo>
                    <a:pt x="2013" y="196"/>
                  </a:lnTo>
                  <a:lnTo>
                    <a:pt x="2013" y="194"/>
                  </a:lnTo>
                  <a:lnTo>
                    <a:pt x="2012" y="191"/>
                  </a:lnTo>
                  <a:lnTo>
                    <a:pt x="2008" y="190"/>
                  </a:lnTo>
                  <a:lnTo>
                    <a:pt x="1999" y="186"/>
                  </a:lnTo>
                  <a:lnTo>
                    <a:pt x="1999" y="186"/>
                  </a:lnTo>
                  <a:lnTo>
                    <a:pt x="1996" y="186"/>
                  </a:lnTo>
                  <a:lnTo>
                    <a:pt x="1994" y="186"/>
                  </a:lnTo>
                  <a:lnTo>
                    <a:pt x="1994" y="186"/>
                  </a:lnTo>
                  <a:lnTo>
                    <a:pt x="1988" y="180"/>
                  </a:lnTo>
                  <a:lnTo>
                    <a:pt x="1988" y="180"/>
                  </a:lnTo>
                  <a:lnTo>
                    <a:pt x="1994" y="176"/>
                  </a:lnTo>
                  <a:lnTo>
                    <a:pt x="1994" y="176"/>
                  </a:lnTo>
                  <a:lnTo>
                    <a:pt x="1999" y="175"/>
                  </a:lnTo>
                  <a:lnTo>
                    <a:pt x="1999" y="175"/>
                  </a:lnTo>
                  <a:lnTo>
                    <a:pt x="2001" y="162"/>
                  </a:lnTo>
                  <a:lnTo>
                    <a:pt x="2001" y="162"/>
                  </a:lnTo>
                  <a:lnTo>
                    <a:pt x="1995" y="160"/>
                  </a:lnTo>
                  <a:lnTo>
                    <a:pt x="1990" y="160"/>
                  </a:lnTo>
                  <a:lnTo>
                    <a:pt x="1985" y="160"/>
                  </a:lnTo>
                  <a:lnTo>
                    <a:pt x="1981" y="161"/>
                  </a:lnTo>
                  <a:lnTo>
                    <a:pt x="1973" y="164"/>
                  </a:lnTo>
                  <a:lnTo>
                    <a:pt x="1963" y="167"/>
                  </a:lnTo>
                  <a:lnTo>
                    <a:pt x="1963" y="167"/>
                  </a:lnTo>
                  <a:lnTo>
                    <a:pt x="1970" y="182"/>
                  </a:lnTo>
                  <a:lnTo>
                    <a:pt x="1970" y="182"/>
                  </a:lnTo>
                  <a:lnTo>
                    <a:pt x="1959" y="180"/>
                  </a:lnTo>
                  <a:lnTo>
                    <a:pt x="1949" y="182"/>
                  </a:lnTo>
                  <a:lnTo>
                    <a:pt x="1949" y="182"/>
                  </a:lnTo>
                  <a:lnTo>
                    <a:pt x="1944" y="183"/>
                  </a:lnTo>
                  <a:lnTo>
                    <a:pt x="1940" y="187"/>
                  </a:lnTo>
                  <a:lnTo>
                    <a:pt x="1940" y="187"/>
                  </a:lnTo>
                  <a:lnTo>
                    <a:pt x="1938" y="190"/>
                  </a:lnTo>
                  <a:lnTo>
                    <a:pt x="1940" y="191"/>
                  </a:lnTo>
                  <a:lnTo>
                    <a:pt x="1945" y="196"/>
                  </a:lnTo>
                  <a:lnTo>
                    <a:pt x="1945" y="196"/>
                  </a:lnTo>
                  <a:lnTo>
                    <a:pt x="1947" y="197"/>
                  </a:lnTo>
                  <a:lnTo>
                    <a:pt x="1948" y="198"/>
                  </a:lnTo>
                  <a:lnTo>
                    <a:pt x="1948" y="198"/>
                  </a:lnTo>
                  <a:lnTo>
                    <a:pt x="1952" y="201"/>
                  </a:lnTo>
                  <a:lnTo>
                    <a:pt x="1956" y="203"/>
                  </a:lnTo>
                  <a:lnTo>
                    <a:pt x="1962" y="203"/>
                  </a:lnTo>
                  <a:lnTo>
                    <a:pt x="1967" y="201"/>
                  </a:lnTo>
                  <a:lnTo>
                    <a:pt x="1967" y="201"/>
                  </a:lnTo>
                  <a:lnTo>
                    <a:pt x="1977" y="197"/>
                  </a:lnTo>
                  <a:lnTo>
                    <a:pt x="1988" y="194"/>
                  </a:lnTo>
                  <a:lnTo>
                    <a:pt x="1988" y="194"/>
                  </a:lnTo>
                  <a:close/>
                  <a:moveTo>
                    <a:pt x="1715" y="1076"/>
                  </a:moveTo>
                  <a:lnTo>
                    <a:pt x="1715" y="1076"/>
                  </a:lnTo>
                  <a:lnTo>
                    <a:pt x="1711" y="1078"/>
                  </a:lnTo>
                  <a:lnTo>
                    <a:pt x="1711" y="1078"/>
                  </a:lnTo>
                  <a:lnTo>
                    <a:pt x="1699" y="1078"/>
                  </a:lnTo>
                  <a:lnTo>
                    <a:pt x="1699" y="1078"/>
                  </a:lnTo>
                  <a:lnTo>
                    <a:pt x="1693" y="1078"/>
                  </a:lnTo>
                  <a:lnTo>
                    <a:pt x="1690" y="1079"/>
                  </a:lnTo>
                  <a:lnTo>
                    <a:pt x="1688" y="1082"/>
                  </a:lnTo>
                  <a:lnTo>
                    <a:pt x="1686" y="1086"/>
                  </a:lnTo>
                  <a:lnTo>
                    <a:pt x="1686" y="1086"/>
                  </a:lnTo>
                  <a:lnTo>
                    <a:pt x="1686" y="1090"/>
                  </a:lnTo>
                  <a:lnTo>
                    <a:pt x="1684" y="1093"/>
                  </a:lnTo>
                  <a:lnTo>
                    <a:pt x="1679" y="1094"/>
                  </a:lnTo>
                  <a:lnTo>
                    <a:pt x="1675" y="1094"/>
                  </a:lnTo>
                  <a:lnTo>
                    <a:pt x="1675" y="1094"/>
                  </a:lnTo>
                  <a:lnTo>
                    <a:pt x="1670" y="1094"/>
                  </a:lnTo>
                  <a:lnTo>
                    <a:pt x="1667" y="1094"/>
                  </a:lnTo>
                  <a:lnTo>
                    <a:pt x="1664" y="1097"/>
                  </a:lnTo>
                  <a:lnTo>
                    <a:pt x="1664" y="1097"/>
                  </a:lnTo>
                  <a:lnTo>
                    <a:pt x="1672" y="1100"/>
                  </a:lnTo>
                  <a:lnTo>
                    <a:pt x="1681" y="1101"/>
                  </a:lnTo>
                  <a:lnTo>
                    <a:pt x="1699" y="1101"/>
                  </a:lnTo>
                  <a:lnTo>
                    <a:pt x="1699" y="1101"/>
                  </a:lnTo>
                  <a:lnTo>
                    <a:pt x="1703" y="1101"/>
                  </a:lnTo>
                  <a:lnTo>
                    <a:pt x="1708" y="1103"/>
                  </a:lnTo>
                  <a:lnTo>
                    <a:pt x="1711" y="1105"/>
                  </a:lnTo>
                  <a:lnTo>
                    <a:pt x="1714" y="1108"/>
                  </a:lnTo>
                  <a:lnTo>
                    <a:pt x="1714" y="1108"/>
                  </a:lnTo>
                  <a:lnTo>
                    <a:pt x="1738" y="1107"/>
                  </a:lnTo>
                  <a:lnTo>
                    <a:pt x="1738" y="1107"/>
                  </a:lnTo>
                  <a:lnTo>
                    <a:pt x="1738" y="1123"/>
                  </a:lnTo>
                  <a:lnTo>
                    <a:pt x="1738" y="1123"/>
                  </a:lnTo>
                  <a:lnTo>
                    <a:pt x="1756" y="1118"/>
                  </a:lnTo>
                  <a:lnTo>
                    <a:pt x="1756" y="1118"/>
                  </a:lnTo>
                  <a:lnTo>
                    <a:pt x="1757" y="1111"/>
                  </a:lnTo>
                  <a:lnTo>
                    <a:pt x="1757" y="1111"/>
                  </a:lnTo>
                  <a:lnTo>
                    <a:pt x="1760" y="1105"/>
                  </a:lnTo>
                  <a:lnTo>
                    <a:pt x="1760" y="1105"/>
                  </a:lnTo>
                  <a:lnTo>
                    <a:pt x="1751" y="1105"/>
                  </a:lnTo>
                  <a:lnTo>
                    <a:pt x="1746" y="1105"/>
                  </a:lnTo>
                  <a:lnTo>
                    <a:pt x="1742" y="1101"/>
                  </a:lnTo>
                  <a:lnTo>
                    <a:pt x="1738" y="1094"/>
                  </a:lnTo>
                  <a:lnTo>
                    <a:pt x="1738" y="1094"/>
                  </a:lnTo>
                  <a:lnTo>
                    <a:pt x="1735" y="1091"/>
                  </a:lnTo>
                  <a:lnTo>
                    <a:pt x="1731" y="1087"/>
                  </a:lnTo>
                  <a:lnTo>
                    <a:pt x="1731" y="1087"/>
                  </a:lnTo>
                  <a:lnTo>
                    <a:pt x="1715" y="1076"/>
                  </a:lnTo>
                  <a:lnTo>
                    <a:pt x="1715" y="1076"/>
                  </a:lnTo>
                  <a:close/>
                  <a:moveTo>
                    <a:pt x="1293" y="275"/>
                  </a:moveTo>
                  <a:lnTo>
                    <a:pt x="1293" y="275"/>
                  </a:lnTo>
                  <a:lnTo>
                    <a:pt x="1304" y="279"/>
                  </a:lnTo>
                  <a:lnTo>
                    <a:pt x="1310" y="279"/>
                  </a:lnTo>
                  <a:lnTo>
                    <a:pt x="1317" y="276"/>
                  </a:lnTo>
                  <a:lnTo>
                    <a:pt x="1317" y="276"/>
                  </a:lnTo>
                  <a:lnTo>
                    <a:pt x="1310" y="266"/>
                  </a:lnTo>
                  <a:lnTo>
                    <a:pt x="1310" y="266"/>
                  </a:lnTo>
                  <a:lnTo>
                    <a:pt x="1315" y="262"/>
                  </a:lnTo>
                  <a:lnTo>
                    <a:pt x="1321" y="259"/>
                  </a:lnTo>
                  <a:lnTo>
                    <a:pt x="1328" y="258"/>
                  </a:lnTo>
                  <a:lnTo>
                    <a:pt x="1335" y="257"/>
                  </a:lnTo>
                  <a:lnTo>
                    <a:pt x="1342" y="257"/>
                  </a:lnTo>
                  <a:lnTo>
                    <a:pt x="1350" y="257"/>
                  </a:lnTo>
                  <a:lnTo>
                    <a:pt x="1355" y="259"/>
                  </a:lnTo>
                  <a:lnTo>
                    <a:pt x="1362" y="262"/>
                  </a:lnTo>
                  <a:lnTo>
                    <a:pt x="1362" y="262"/>
                  </a:lnTo>
                  <a:lnTo>
                    <a:pt x="1362" y="259"/>
                  </a:lnTo>
                  <a:lnTo>
                    <a:pt x="1361" y="257"/>
                  </a:lnTo>
                  <a:lnTo>
                    <a:pt x="1349" y="247"/>
                  </a:lnTo>
                  <a:lnTo>
                    <a:pt x="1349" y="247"/>
                  </a:lnTo>
                  <a:lnTo>
                    <a:pt x="1342" y="244"/>
                  </a:lnTo>
                  <a:lnTo>
                    <a:pt x="1336" y="244"/>
                  </a:lnTo>
                  <a:lnTo>
                    <a:pt x="1331" y="247"/>
                  </a:lnTo>
                  <a:lnTo>
                    <a:pt x="1325" y="250"/>
                  </a:lnTo>
                  <a:lnTo>
                    <a:pt x="1325" y="250"/>
                  </a:lnTo>
                  <a:lnTo>
                    <a:pt x="1321" y="247"/>
                  </a:lnTo>
                  <a:lnTo>
                    <a:pt x="1318" y="244"/>
                  </a:lnTo>
                  <a:lnTo>
                    <a:pt x="1310" y="244"/>
                  </a:lnTo>
                  <a:lnTo>
                    <a:pt x="1300" y="245"/>
                  </a:lnTo>
                  <a:lnTo>
                    <a:pt x="1290" y="245"/>
                  </a:lnTo>
                  <a:lnTo>
                    <a:pt x="1290" y="245"/>
                  </a:lnTo>
                  <a:lnTo>
                    <a:pt x="1296" y="251"/>
                  </a:lnTo>
                  <a:lnTo>
                    <a:pt x="1300" y="257"/>
                  </a:lnTo>
                  <a:lnTo>
                    <a:pt x="1303" y="263"/>
                  </a:lnTo>
                  <a:lnTo>
                    <a:pt x="1303" y="269"/>
                  </a:lnTo>
                  <a:lnTo>
                    <a:pt x="1303" y="269"/>
                  </a:lnTo>
                  <a:lnTo>
                    <a:pt x="1271" y="269"/>
                  </a:lnTo>
                  <a:lnTo>
                    <a:pt x="1271" y="269"/>
                  </a:lnTo>
                  <a:lnTo>
                    <a:pt x="1274" y="257"/>
                  </a:lnTo>
                  <a:lnTo>
                    <a:pt x="1274" y="257"/>
                  </a:lnTo>
                  <a:lnTo>
                    <a:pt x="1270" y="257"/>
                  </a:lnTo>
                  <a:lnTo>
                    <a:pt x="1265" y="255"/>
                  </a:lnTo>
                  <a:lnTo>
                    <a:pt x="1259" y="254"/>
                  </a:lnTo>
                  <a:lnTo>
                    <a:pt x="1254" y="254"/>
                  </a:lnTo>
                  <a:lnTo>
                    <a:pt x="1252" y="255"/>
                  </a:lnTo>
                  <a:lnTo>
                    <a:pt x="1249" y="257"/>
                  </a:lnTo>
                  <a:lnTo>
                    <a:pt x="1246" y="261"/>
                  </a:lnTo>
                  <a:lnTo>
                    <a:pt x="1246" y="261"/>
                  </a:lnTo>
                  <a:lnTo>
                    <a:pt x="1249" y="263"/>
                  </a:lnTo>
                  <a:lnTo>
                    <a:pt x="1252" y="265"/>
                  </a:lnTo>
                  <a:lnTo>
                    <a:pt x="1256" y="263"/>
                  </a:lnTo>
                  <a:lnTo>
                    <a:pt x="1260" y="261"/>
                  </a:lnTo>
                  <a:lnTo>
                    <a:pt x="1260" y="261"/>
                  </a:lnTo>
                  <a:lnTo>
                    <a:pt x="1253" y="272"/>
                  </a:lnTo>
                  <a:lnTo>
                    <a:pt x="1253" y="272"/>
                  </a:lnTo>
                  <a:lnTo>
                    <a:pt x="1265" y="273"/>
                  </a:lnTo>
                  <a:lnTo>
                    <a:pt x="1265" y="273"/>
                  </a:lnTo>
                  <a:lnTo>
                    <a:pt x="1267" y="281"/>
                  </a:lnTo>
                  <a:lnTo>
                    <a:pt x="1267" y="281"/>
                  </a:lnTo>
                  <a:lnTo>
                    <a:pt x="1286" y="279"/>
                  </a:lnTo>
                  <a:lnTo>
                    <a:pt x="1286" y="279"/>
                  </a:lnTo>
                  <a:lnTo>
                    <a:pt x="1292" y="286"/>
                  </a:lnTo>
                  <a:lnTo>
                    <a:pt x="1292" y="286"/>
                  </a:lnTo>
                  <a:lnTo>
                    <a:pt x="1295" y="286"/>
                  </a:lnTo>
                  <a:lnTo>
                    <a:pt x="1295" y="286"/>
                  </a:lnTo>
                  <a:lnTo>
                    <a:pt x="1293" y="275"/>
                  </a:lnTo>
                  <a:lnTo>
                    <a:pt x="1293" y="275"/>
                  </a:lnTo>
                  <a:close/>
                  <a:moveTo>
                    <a:pt x="1796" y="86"/>
                  </a:moveTo>
                  <a:lnTo>
                    <a:pt x="1796" y="86"/>
                  </a:lnTo>
                  <a:lnTo>
                    <a:pt x="1798" y="90"/>
                  </a:lnTo>
                  <a:lnTo>
                    <a:pt x="1801" y="92"/>
                  </a:lnTo>
                  <a:lnTo>
                    <a:pt x="1801" y="92"/>
                  </a:lnTo>
                  <a:lnTo>
                    <a:pt x="1821" y="92"/>
                  </a:lnTo>
                  <a:lnTo>
                    <a:pt x="1839" y="89"/>
                  </a:lnTo>
                  <a:lnTo>
                    <a:pt x="1839" y="89"/>
                  </a:lnTo>
                  <a:lnTo>
                    <a:pt x="1840" y="86"/>
                  </a:lnTo>
                  <a:lnTo>
                    <a:pt x="1840" y="86"/>
                  </a:lnTo>
                  <a:lnTo>
                    <a:pt x="1819" y="81"/>
                  </a:lnTo>
                  <a:lnTo>
                    <a:pt x="1819" y="81"/>
                  </a:lnTo>
                  <a:lnTo>
                    <a:pt x="1822" y="72"/>
                  </a:lnTo>
                  <a:lnTo>
                    <a:pt x="1822" y="72"/>
                  </a:lnTo>
                  <a:lnTo>
                    <a:pt x="1783" y="72"/>
                  </a:lnTo>
                  <a:lnTo>
                    <a:pt x="1783" y="72"/>
                  </a:lnTo>
                  <a:lnTo>
                    <a:pt x="1780" y="75"/>
                  </a:lnTo>
                  <a:lnTo>
                    <a:pt x="1778" y="78"/>
                  </a:lnTo>
                  <a:lnTo>
                    <a:pt x="1778" y="81"/>
                  </a:lnTo>
                  <a:lnTo>
                    <a:pt x="1778" y="83"/>
                  </a:lnTo>
                  <a:lnTo>
                    <a:pt x="1780" y="88"/>
                  </a:lnTo>
                  <a:lnTo>
                    <a:pt x="1783" y="93"/>
                  </a:lnTo>
                  <a:lnTo>
                    <a:pt x="1783" y="93"/>
                  </a:lnTo>
                  <a:lnTo>
                    <a:pt x="1749" y="100"/>
                  </a:lnTo>
                  <a:lnTo>
                    <a:pt x="1749" y="100"/>
                  </a:lnTo>
                  <a:lnTo>
                    <a:pt x="1749" y="107"/>
                  </a:lnTo>
                  <a:lnTo>
                    <a:pt x="1751" y="111"/>
                  </a:lnTo>
                  <a:lnTo>
                    <a:pt x="1756" y="115"/>
                  </a:lnTo>
                  <a:lnTo>
                    <a:pt x="1760" y="119"/>
                  </a:lnTo>
                  <a:lnTo>
                    <a:pt x="1760" y="119"/>
                  </a:lnTo>
                  <a:lnTo>
                    <a:pt x="1765" y="111"/>
                  </a:lnTo>
                  <a:lnTo>
                    <a:pt x="1772" y="104"/>
                  </a:lnTo>
                  <a:lnTo>
                    <a:pt x="1778" y="101"/>
                  </a:lnTo>
                  <a:lnTo>
                    <a:pt x="1780" y="101"/>
                  </a:lnTo>
                  <a:lnTo>
                    <a:pt x="1782" y="101"/>
                  </a:lnTo>
                  <a:lnTo>
                    <a:pt x="1782" y="101"/>
                  </a:lnTo>
                  <a:lnTo>
                    <a:pt x="1776" y="111"/>
                  </a:lnTo>
                  <a:lnTo>
                    <a:pt x="1776" y="111"/>
                  </a:lnTo>
                  <a:lnTo>
                    <a:pt x="1783" y="110"/>
                  </a:lnTo>
                  <a:lnTo>
                    <a:pt x="1787" y="107"/>
                  </a:lnTo>
                  <a:lnTo>
                    <a:pt x="1789" y="104"/>
                  </a:lnTo>
                  <a:lnTo>
                    <a:pt x="1790" y="101"/>
                  </a:lnTo>
                  <a:lnTo>
                    <a:pt x="1792" y="93"/>
                  </a:lnTo>
                  <a:lnTo>
                    <a:pt x="1793" y="90"/>
                  </a:lnTo>
                  <a:lnTo>
                    <a:pt x="1796" y="86"/>
                  </a:lnTo>
                  <a:lnTo>
                    <a:pt x="1796" y="86"/>
                  </a:lnTo>
                  <a:close/>
                  <a:moveTo>
                    <a:pt x="1580" y="749"/>
                  </a:moveTo>
                  <a:lnTo>
                    <a:pt x="1580" y="749"/>
                  </a:lnTo>
                  <a:lnTo>
                    <a:pt x="1609" y="769"/>
                  </a:lnTo>
                  <a:lnTo>
                    <a:pt x="1609" y="769"/>
                  </a:lnTo>
                  <a:lnTo>
                    <a:pt x="1627" y="759"/>
                  </a:lnTo>
                  <a:lnTo>
                    <a:pt x="1627" y="759"/>
                  </a:lnTo>
                  <a:lnTo>
                    <a:pt x="1634" y="756"/>
                  </a:lnTo>
                  <a:lnTo>
                    <a:pt x="1636" y="755"/>
                  </a:lnTo>
                  <a:lnTo>
                    <a:pt x="1638" y="752"/>
                  </a:lnTo>
                  <a:lnTo>
                    <a:pt x="1638" y="752"/>
                  </a:lnTo>
                  <a:lnTo>
                    <a:pt x="1642" y="745"/>
                  </a:lnTo>
                  <a:lnTo>
                    <a:pt x="1645" y="738"/>
                  </a:lnTo>
                  <a:lnTo>
                    <a:pt x="1645" y="734"/>
                  </a:lnTo>
                  <a:lnTo>
                    <a:pt x="1645" y="730"/>
                  </a:lnTo>
                  <a:lnTo>
                    <a:pt x="1643" y="726"/>
                  </a:lnTo>
                  <a:lnTo>
                    <a:pt x="1639" y="722"/>
                  </a:lnTo>
                  <a:lnTo>
                    <a:pt x="1639" y="722"/>
                  </a:lnTo>
                  <a:lnTo>
                    <a:pt x="1628" y="723"/>
                  </a:lnTo>
                  <a:lnTo>
                    <a:pt x="1627" y="725"/>
                  </a:lnTo>
                  <a:lnTo>
                    <a:pt x="1625" y="726"/>
                  </a:lnTo>
                  <a:lnTo>
                    <a:pt x="1625" y="726"/>
                  </a:lnTo>
                  <a:lnTo>
                    <a:pt x="1625" y="731"/>
                  </a:lnTo>
                  <a:lnTo>
                    <a:pt x="1625" y="734"/>
                  </a:lnTo>
                  <a:lnTo>
                    <a:pt x="1627" y="737"/>
                  </a:lnTo>
                  <a:lnTo>
                    <a:pt x="1627" y="737"/>
                  </a:lnTo>
                  <a:lnTo>
                    <a:pt x="1630" y="741"/>
                  </a:lnTo>
                  <a:lnTo>
                    <a:pt x="1631" y="744"/>
                  </a:lnTo>
                  <a:lnTo>
                    <a:pt x="1630" y="748"/>
                  </a:lnTo>
                  <a:lnTo>
                    <a:pt x="1625" y="754"/>
                  </a:lnTo>
                  <a:lnTo>
                    <a:pt x="1625" y="754"/>
                  </a:lnTo>
                  <a:lnTo>
                    <a:pt x="1624" y="744"/>
                  </a:lnTo>
                  <a:lnTo>
                    <a:pt x="1624" y="744"/>
                  </a:lnTo>
                  <a:lnTo>
                    <a:pt x="1606" y="745"/>
                  </a:lnTo>
                  <a:lnTo>
                    <a:pt x="1598" y="743"/>
                  </a:lnTo>
                  <a:lnTo>
                    <a:pt x="1595" y="741"/>
                  </a:lnTo>
                  <a:lnTo>
                    <a:pt x="1592" y="738"/>
                  </a:lnTo>
                  <a:lnTo>
                    <a:pt x="1592" y="738"/>
                  </a:lnTo>
                  <a:lnTo>
                    <a:pt x="1585" y="740"/>
                  </a:lnTo>
                  <a:lnTo>
                    <a:pt x="1582" y="743"/>
                  </a:lnTo>
                  <a:lnTo>
                    <a:pt x="1581" y="747"/>
                  </a:lnTo>
                  <a:lnTo>
                    <a:pt x="1580" y="749"/>
                  </a:lnTo>
                  <a:lnTo>
                    <a:pt x="1580" y="749"/>
                  </a:lnTo>
                  <a:close/>
                  <a:moveTo>
                    <a:pt x="1138" y="599"/>
                  </a:moveTo>
                  <a:lnTo>
                    <a:pt x="1138" y="599"/>
                  </a:lnTo>
                  <a:lnTo>
                    <a:pt x="1126" y="596"/>
                  </a:lnTo>
                  <a:lnTo>
                    <a:pt x="1115" y="594"/>
                  </a:lnTo>
                  <a:lnTo>
                    <a:pt x="1109" y="594"/>
                  </a:lnTo>
                  <a:lnTo>
                    <a:pt x="1103" y="596"/>
                  </a:lnTo>
                  <a:lnTo>
                    <a:pt x="1098" y="599"/>
                  </a:lnTo>
                  <a:lnTo>
                    <a:pt x="1094" y="603"/>
                  </a:lnTo>
                  <a:lnTo>
                    <a:pt x="1094" y="603"/>
                  </a:lnTo>
                  <a:lnTo>
                    <a:pt x="1105" y="617"/>
                  </a:lnTo>
                  <a:lnTo>
                    <a:pt x="1105" y="617"/>
                  </a:lnTo>
                  <a:lnTo>
                    <a:pt x="1110" y="617"/>
                  </a:lnTo>
                  <a:lnTo>
                    <a:pt x="1113" y="617"/>
                  </a:lnTo>
                  <a:lnTo>
                    <a:pt x="1116" y="614"/>
                  </a:lnTo>
                  <a:lnTo>
                    <a:pt x="1119" y="611"/>
                  </a:lnTo>
                  <a:lnTo>
                    <a:pt x="1119" y="611"/>
                  </a:lnTo>
                  <a:lnTo>
                    <a:pt x="1121" y="607"/>
                  </a:lnTo>
                  <a:lnTo>
                    <a:pt x="1124" y="605"/>
                  </a:lnTo>
                  <a:lnTo>
                    <a:pt x="1128" y="604"/>
                  </a:lnTo>
                  <a:lnTo>
                    <a:pt x="1134" y="605"/>
                  </a:lnTo>
                  <a:lnTo>
                    <a:pt x="1134" y="605"/>
                  </a:lnTo>
                  <a:lnTo>
                    <a:pt x="1142" y="608"/>
                  </a:lnTo>
                  <a:lnTo>
                    <a:pt x="1152" y="610"/>
                  </a:lnTo>
                  <a:lnTo>
                    <a:pt x="1152" y="610"/>
                  </a:lnTo>
                  <a:lnTo>
                    <a:pt x="1157" y="608"/>
                  </a:lnTo>
                  <a:lnTo>
                    <a:pt x="1162" y="607"/>
                  </a:lnTo>
                  <a:lnTo>
                    <a:pt x="1166" y="604"/>
                  </a:lnTo>
                  <a:lnTo>
                    <a:pt x="1166" y="600"/>
                  </a:lnTo>
                  <a:lnTo>
                    <a:pt x="1166" y="600"/>
                  </a:lnTo>
                  <a:lnTo>
                    <a:pt x="1166" y="593"/>
                  </a:lnTo>
                  <a:lnTo>
                    <a:pt x="1163" y="587"/>
                  </a:lnTo>
                  <a:lnTo>
                    <a:pt x="1159" y="585"/>
                  </a:lnTo>
                  <a:lnTo>
                    <a:pt x="1153" y="583"/>
                  </a:lnTo>
                  <a:lnTo>
                    <a:pt x="1153" y="583"/>
                  </a:lnTo>
                  <a:lnTo>
                    <a:pt x="1144" y="582"/>
                  </a:lnTo>
                  <a:lnTo>
                    <a:pt x="1133" y="579"/>
                  </a:lnTo>
                  <a:lnTo>
                    <a:pt x="1133" y="579"/>
                  </a:lnTo>
                  <a:lnTo>
                    <a:pt x="1131" y="582"/>
                  </a:lnTo>
                  <a:lnTo>
                    <a:pt x="1131" y="583"/>
                  </a:lnTo>
                  <a:lnTo>
                    <a:pt x="1133" y="589"/>
                  </a:lnTo>
                  <a:lnTo>
                    <a:pt x="1137" y="593"/>
                  </a:lnTo>
                  <a:lnTo>
                    <a:pt x="1138" y="596"/>
                  </a:lnTo>
                  <a:lnTo>
                    <a:pt x="1138" y="599"/>
                  </a:lnTo>
                  <a:lnTo>
                    <a:pt x="1138" y="599"/>
                  </a:lnTo>
                  <a:close/>
                  <a:moveTo>
                    <a:pt x="1055" y="586"/>
                  </a:moveTo>
                  <a:lnTo>
                    <a:pt x="1055" y="586"/>
                  </a:lnTo>
                  <a:lnTo>
                    <a:pt x="1058" y="583"/>
                  </a:lnTo>
                  <a:lnTo>
                    <a:pt x="1058" y="583"/>
                  </a:lnTo>
                  <a:lnTo>
                    <a:pt x="1062" y="582"/>
                  </a:lnTo>
                  <a:lnTo>
                    <a:pt x="1063" y="579"/>
                  </a:lnTo>
                  <a:lnTo>
                    <a:pt x="1063" y="574"/>
                  </a:lnTo>
                  <a:lnTo>
                    <a:pt x="1063" y="574"/>
                  </a:lnTo>
                  <a:lnTo>
                    <a:pt x="1063" y="571"/>
                  </a:lnTo>
                  <a:lnTo>
                    <a:pt x="1061" y="569"/>
                  </a:lnTo>
                  <a:lnTo>
                    <a:pt x="1055" y="569"/>
                  </a:lnTo>
                  <a:lnTo>
                    <a:pt x="1055" y="569"/>
                  </a:lnTo>
                  <a:lnTo>
                    <a:pt x="1037" y="569"/>
                  </a:lnTo>
                  <a:lnTo>
                    <a:pt x="1029" y="569"/>
                  </a:lnTo>
                  <a:lnTo>
                    <a:pt x="1020" y="567"/>
                  </a:lnTo>
                  <a:lnTo>
                    <a:pt x="1020" y="567"/>
                  </a:lnTo>
                  <a:lnTo>
                    <a:pt x="1018" y="568"/>
                  </a:lnTo>
                  <a:lnTo>
                    <a:pt x="1018" y="568"/>
                  </a:lnTo>
                  <a:lnTo>
                    <a:pt x="1013" y="587"/>
                  </a:lnTo>
                  <a:lnTo>
                    <a:pt x="1013" y="587"/>
                  </a:lnTo>
                  <a:lnTo>
                    <a:pt x="1038" y="578"/>
                  </a:lnTo>
                  <a:lnTo>
                    <a:pt x="1038" y="578"/>
                  </a:lnTo>
                  <a:lnTo>
                    <a:pt x="1037" y="594"/>
                  </a:lnTo>
                  <a:lnTo>
                    <a:pt x="1037" y="594"/>
                  </a:lnTo>
                  <a:lnTo>
                    <a:pt x="1033" y="597"/>
                  </a:lnTo>
                  <a:lnTo>
                    <a:pt x="1029" y="599"/>
                  </a:lnTo>
                  <a:lnTo>
                    <a:pt x="1027" y="599"/>
                  </a:lnTo>
                  <a:lnTo>
                    <a:pt x="1026" y="601"/>
                  </a:lnTo>
                  <a:lnTo>
                    <a:pt x="1027" y="603"/>
                  </a:lnTo>
                  <a:lnTo>
                    <a:pt x="1029" y="607"/>
                  </a:lnTo>
                  <a:lnTo>
                    <a:pt x="1029" y="607"/>
                  </a:lnTo>
                  <a:lnTo>
                    <a:pt x="1031" y="604"/>
                  </a:lnTo>
                  <a:lnTo>
                    <a:pt x="1034" y="603"/>
                  </a:lnTo>
                  <a:lnTo>
                    <a:pt x="1043" y="603"/>
                  </a:lnTo>
                  <a:lnTo>
                    <a:pt x="1048" y="600"/>
                  </a:lnTo>
                  <a:lnTo>
                    <a:pt x="1051" y="599"/>
                  </a:lnTo>
                  <a:lnTo>
                    <a:pt x="1054" y="594"/>
                  </a:lnTo>
                  <a:lnTo>
                    <a:pt x="1054" y="594"/>
                  </a:lnTo>
                  <a:lnTo>
                    <a:pt x="1059" y="603"/>
                  </a:lnTo>
                  <a:lnTo>
                    <a:pt x="1059" y="603"/>
                  </a:lnTo>
                  <a:lnTo>
                    <a:pt x="1080" y="592"/>
                  </a:lnTo>
                  <a:lnTo>
                    <a:pt x="1080" y="592"/>
                  </a:lnTo>
                  <a:lnTo>
                    <a:pt x="1080" y="589"/>
                  </a:lnTo>
                  <a:lnTo>
                    <a:pt x="1080" y="589"/>
                  </a:lnTo>
                  <a:lnTo>
                    <a:pt x="1073" y="590"/>
                  </a:lnTo>
                  <a:lnTo>
                    <a:pt x="1066" y="590"/>
                  </a:lnTo>
                  <a:lnTo>
                    <a:pt x="1061" y="589"/>
                  </a:lnTo>
                  <a:lnTo>
                    <a:pt x="1055" y="586"/>
                  </a:lnTo>
                  <a:lnTo>
                    <a:pt x="1055" y="586"/>
                  </a:lnTo>
                  <a:close/>
                  <a:moveTo>
                    <a:pt x="1958" y="162"/>
                  </a:moveTo>
                  <a:lnTo>
                    <a:pt x="1958" y="162"/>
                  </a:lnTo>
                  <a:lnTo>
                    <a:pt x="1954" y="150"/>
                  </a:lnTo>
                  <a:lnTo>
                    <a:pt x="1954" y="150"/>
                  </a:lnTo>
                  <a:lnTo>
                    <a:pt x="1926" y="146"/>
                  </a:lnTo>
                  <a:lnTo>
                    <a:pt x="1926" y="146"/>
                  </a:lnTo>
                  <a:lnTo>
                    <a:pt x="1922" y="153"/>
                  </a:lnTo>
                  <a:lnTo>
                    <a:pt x="1922" y="153"/>
                  </a:lnTo>
                  <a:lnTo>
                    <a:pt x="1902" y="155"/>
                  </a:lnTo>
                  <a:lnTo>
                    <a:pt x="1902" y="155"/>
                  </a:lnTo>
                  <a:lnTo>
                    <a:pt x="1898" y="147"/>
                  </a:lnTo>
                  <a:lnTo>
                    <a:pt x="1898" y="147"/>
                  </a:lnTo>
                  <a:lnTo>
                    <a:pt x="1887" y="162"/>
                  </a:lnTo>
                  <a:lnTo>
                    <a:pt x="1887" y="162"/>
                  </a:lnTo>
                  <a:lnTo>
                    <a:pt x="1930" y="171"/>
                  </a:lnTo>
                  <a:lnTo>
                    <a:pt x="1930" y="171"/>
                  </a:lnTo>
                  <a:lnTo>
                    <a:pt x="1929" y="182"/>
                  </a:lnTo>
                  <a:lnTo>
                    <a:pt x="1929" y="182"/>
                  </a:lnTo>
                  <a:lnTo>
                    <a:pt x="1936" y="182"/>
                  </a:lnTo>
                  <a:lnTo>
                    <a:pt x="1941" y="180"/>
                  </a:lnTo>
                  <a:lnTo>
                    <a:pt x="1941" y="180"/>
                  </a:lnTo>
                  <a:lnTo>
                    <a:pt x="1949" y="172"/>
                  </a:lnTo>
                  <a:lnTo>
                    <a:pt x="1958" y="162"/>
                  </a:lnTo>
                  <a:lnTo>
                    <a:pt x="1958" y="162"/>
                  </a:lnTo>
                  <a:close/>
                  <a:moveTo>
                    <a:pt x="1973" y="124"/>
                  </a:moveTo>
                  <a:lnTo>
                    <a:pt x="1973" y="124"/>
                  </a:lnTo>
                  <a:lnTo>
                    <a:pt x="1987" y="126"/>
                  </a:lnTo>
                  <a:lnTo>
                    <a:pt x="1987" y="126"/>
                  </a:lnTo>
                  <a:lnTo>
                    <a:pt x="1980" y="136"/>
                  </a:lnTo>
                  <a:lnTo>
                    <a:pt x="1980" y="136"/>
                  </a:lnTo>
                  <a:lnTo>
                    <a:pt x="1977" y="135"/>
                  </a:lnTo>
                  <a:lnTo>
                    <a:pt x="1976" y="132"/>
                  </a:lnTo>
                  <a:lnTo>
                    <a:pt x="1973" y="132"/>
                  </a:lnTo>
                  <a:lnTo>
                    <a:pt x="1970" y="132"/>
                  </a:lnTo>
                  <a:lnTo>
                    <a:pt x="1970" y="132"/>
                  </a:lnTo>
                  <a:lnTo>
                    <a:pt x="1966" y="135"/>
                  </a:lnTo>
                  <a:lnTo>
                    <a:pt x="1963" y="135"/>
                  </a:lnTo>
                  <a:lnTo>
                    <a:pt x="1959" y="133"/>
                  </a:lnTo>
                  <a:lnTo>
                    <a:pt x="1956" y="131"/>
                  </a:lnTo>
                  <a:lnTo>
                    <a:pt x="1956" y="131"/>
                  </a:lnTo>
                  <a:lnTo>
                    <a:pt x="1954" y="129"/>
                  </a:lnTo>
                  <a:lnTo>
                    <a:pt x="1949" y="126"/>
                  </a:lnTo>
                  <a:lnTo>
                    <a:pt x="1949" y="126"/>
                  </a:lnTo>
                  <a:lnTo>
                    <a:pt x="1948" y="131"/>
                  </a:lnTo>
                  <a:lnTo>
                    <a:pt x="1947" y="135"/>
                  </a:lnTo>
                  <a:lnTo>
                    <a:pt x="1948" y="139"/>
                  </a:lnTo>
                  <a:lnTo>
                    <a:pt x="1952" y="142"/>
                  </a:lnTo>
                  <a:lnTo>
                    <a:pt x="1952" y="142"/>
                  </a:lnTo>
                  <a:lnTo>
                    <a:pt x="1963" y="149"/>
                  </a:lnTo>
                  <a:lnTo>
                    <a:pt x="1963" y="149"/>
                  </a:lnTo>
                  <a:lnTo>
                    <a:pt x="1970" y="151"/>
                  </a:lnTo>
                  <a:lnTo>
                    <a:pt x="1973" y="151"/>
                  </a:lnTo>
                  <a:lnTo>
                    <a:pt x="1976" y="151"/>
                  </a:lnTo>
                  <a:lnTo>
                    <a:pt x="1977" y="150"/>
                  </a:lnTo>
                  <a:lnTo>
                    <a:pt x="1980" y="149"/>
                  </a:lnTo>
                  <a:lnTo>
                    <a:pt x="1983" y="142"/>
                  </a:lnTo>
                  <a:lnTo>
                    <a:pt x="1983" y="142"/>
                  </a:lnTo>
                  <a:lnTo>
                    <a:pt x="1994" y="142"/>
                  </a:lnTo>
                  <a:lnTo>
                    <a:pt x="2005" y="140"/>
                  </a:lnTo>
                  <a:lnTo>
                    <a:pt x="2010" y="139"/>
                  </a:lnTo>
                  <a:lnTo>
                    <a:pt x="2014" y="136"/>
                  </a:lnTo>
                  <a:lnTo>
                    <a:pt x="2020" y="133"/>
                  </a:lnTo>
                  <a:lnTo>
                    <a:pt x="2024" y="128"/>
                  </a:lnTo>
                  <a:lnTo>
                    <a:pt x="2024" y="128"/>
                  </a:lnTo>
                  <a:lnTo>
                    <a:pt x="2010" y="131"/>
                  </a:lnTo>
                  <a:lnTo>
                    <a:pt x="2010" y="131"/>
                  </a:lnTo>
                  <a:lnTo>
                    <a:pt x="2006" y="131"/>
                  </a:lnTo>
                  <a:lnTo>
                    <a:pt x="2005" y="129"/>
                  </a:lnTo>
                  <a:lnTo>
                    <a:pt x="2003" y="128"/>
                  </a:lnTo>
                  <a:lnTo>
                    <a:pt x="2003" y="125"/>
                  </a:lnTo>
                  <a:lnTo>
                    <a:pt x="2003" y="125"/>
                  </a:lnTo>
                  <a:lnTo>
                    <a:pt x="2005" y="119"/>
                  </a:lnTo>
                  <a:lnTo>
                    <a:pt x="2005" y="119"/>
                  </a:lnTo>
                  <a:lnTo>
                    <a:pt x="1996" y="117"/>
                  </a:lnTo>
                  <a:lnTo>
                    <a:pt x="1988" y="117"/>
                  </a:lnTo>
                  <a:lnTo>
                    <a:pt x="1980" y="118"/>
                  </a:lnTo>
                  <a:lnTo>
                    <a:pt x="1973" y="124"/>
                  </a:lnTo>
                  <a:lnTo>
                    <a:pt x="1973" y="124"/>
                  </a:lnTo>
                  <a:close/>
                  <a:moveTo>
                    <a:pt x="1710" y="430"/>
                  </a:moveTo>
                  <a:lnTo>
                    <a:pt x="1710" y="430"/>
                  </a:lnTo>
                  <a:lnTo>
                    <a:pt x="1717" y="435"/>
                  </a:lnTo>
                  <a:lnTo>
                    <a:pt x="1722" y="437"/>
                  </a:lnTo>
                  <a:lnTo>
                    <a:pt x="1729" y="438"/>
                  </a:lnTo>
                  <a:lnTo>
                    <a:pt x="1738" y="438"/>
                  </a:lnTo>
                  <a:lnTo>
                    <a:pt x="1738" y="438"/>
                  </a:lnTo>
                  <a:lnTo>
                    <a:pt x="1743" y="438"/>
                  </a:lnTo>
                  <a:lnTo>
                    <a:pt x="1747" y="439"/>
                  </a:lnTo>
                  <a:lnTo>
                    <a:pt x="1747" y="439"/>
                  </a:lnTo>
                  <a:lnTo>
                    <a:pt x="1760" y="441"/>
                  </a:lnTo>
                  <a:lnTo>
                    <a:pt x="1764" y="442"/>
                  </a:lnTo>
                  <a:lnTo>
                    <a:pt x="1767" y="445"/>
                  </a:lnTo>
                  <a:lnTo>
                    <a:pt x="1767" y="445"/>
                  </a:lnTo>
                  <a:lnTo>
                    <a:pt x="1769" y="448"/>
                  </a:lnTo>
                  <a:lnTo>
                    <a:pt x="1772" y="449"/>
                  </a:lnTo>
                  <a:lnTo>
                    <a:pt x="1779" y="449"/>
                  </a:lnTo>
                  <a:lnTo>
                    <a:pt x="1779" y="449"/>
                  </a:lnTo>
                  <a:lnTo>
                    <a:pt x="1779" y="442"/>
                  </a:lnTo>
                  <a:lnTo>
                    <a:pt x="1779" y="442"/>
                  </a:lnTo>
                  <a:lnTo>
                    <a:pt x="1782" y="441"/>
                  </a:lnTo>
                  <a:lnTo>
                    <a:pt x="1783" y="441"/>
                  </a:lnTo>
                  <a:lnTo>
                    <a:pt x="1789" y="441"/>
                  </a:lnTo>
                  <a:lnTo>
                    <a:pt x="1793" y="441"/>
                  </a:lnTo>
                  <a:lnTo>
                    <a:pt x="1794" y="439"/>
                  </a:lnTo>
                  <a:lnTo>
                    <a:pt x="1796" y="438"/>
                  </a:lnTo>
                  <a:lnTo>
                    <a:pt x="1796" y="438"/>
                  </a:lnTo>
                  <a:lnTo>
                    <a:pt x="1783" y="434"/>
                  </a:lnTo>
                  <a:lnTo>
                    <a:pt x="1783" y="434"/>
                  </a:lnTo>
                  <a:lnTo>
                    <a:pt x="1776" y="431"/>
                  </a:lnTo>
                  <a:lnTo>
                    <a:pt x="1774" y="428"/>
                  </a:lnTo>
                  <a:lnTo>
                    <a:pt x="1774" y="424"/>
                  </a:lnTo>
                  <a:lnTo>
                    <a:pt x="1774" y="424"/>
                  </a:lnTo>
                  <a:lnTo>
                    <a:pt x="1774" y="421"/>
                  </a:lnTo>
                  <a:lnTo>
                    <a:pt x="1772" y="420"/>
                  </a:lnTo>
                  <a:lnTo>
                    <a:pt x="1765" y="420"/>
                  </a:lnTo>
                  <a:lnTo>
                    <a:pt x="1765" y="420"/>
                  </a:lnTo>
                  <a:lnTo>
                    <a:pt x="1765" y="431"/>
                  </a:lnTo>
                  <a:lnTo>
                    <a:pt x="1765" y="431"/>
                  </a:lnTo>
                  <a:lnTo>
                    <a:pt x="1757" y="431"/>
                  </a:lnTo>
                  <a:lnTo>
                    <a:pt x="1744" y="430"/>
                  </a:lnTo>
                  <a:lnTo>
                    <a:pt x="1733" y="427"/>
                  </a:lnTo>
                  <a:lnTo>
                    <a:pt x="1725" y="423"/>
                  </a:lnTo>
                  <a:lnTo>
                    <a:pt x="1725" y="423"/>
                  </a:lnTo>
                  <a:lnTo>
                    <a:pt x="1728" y="412"/>
                  </a:lnTo>
                  <a:lnTo>
                    <a:pt x="1728" y="412"/>
                  </a:lnTo>
                  <a:lnTo>
                    <a:pt x="1715" y="410"/>
                  </a:lnTo>
                  <a:lnTo>
                    <a:pt x="1715" y="410"/>
                  </a:lnTo>
                  <a:lnTo>
                    <a:pt x="1713" y="420"/>
                  </a:lnTo>
                  <a:lnTo>
                    <a:pt x="1713" y="420"/>
                  </a:lnTo>
                  <a:lnTo>
                    <a:pt x="1710" y="430"/>
                  </a:lnTo>
                  <a:lnTo>
                    <a:pt x="1710" y="430"/>
                  </a:lnTo>
                  <a:close/>
                  <a:moveTo>
                    <a:pt x="968" y="931"/>
                  </a:moveTo>
                  <a:lnTo>
                    <a:pt x="968" y="931"/>
                  </a:lnTo>
                  <a:lnTo>
                    <a:pt x="966" y="925"/>
                  </a:lnTo>
                  <a:lnTo>
                    <a:pt x="964" y="921"/>
                  </a:lnTo>
                  <a:lnTo>
                    <a:pt x="964" y="921"/>
                  </a:lnTo>
                  <a:lnTo>
                    <a:pt x="958" y="917"/>
                  </a:lnTo>
                  <a:lnTo>
                    <a:pt x="953" y="914"/>
                  </a:lnTo>
                  <a:lnTo>
                    <a:pt x="953" y="914"/>
                  </a:lnTo>
                  <a:lnTo>
                    <a:pt x="944" y="910"/>
                  </a:lnTo>
                  <a:lnTo>
                    <a:pt x="937" y="907"/>
                  </a:lnTo>
                  <a:lnTo>
                    <a:pt x="937" y="907"/>
                  </a:lnTo>
                  <a:lnTo>
                    <a:pt x="935" y="903"/>
                  </a:lnTo>
                  <a:lnTo>
                    <a:pt x="933" y="900"/>
                  </a:lnTo>
                  <a:lnTo>
                    <a:pt x="935" y="892"/>
                  </a:lnTo>
                  <a:lnTo>
                    <a:pt x="935" y="892"/>
                  </a:lnTo>
                  <a:lnTo>
                    <a:pt x="922" y="893"/>
                  </a:lnTo>
                  <a:lnTo>
                    <a:pt x="922" y="893"/>
                  </a:lnTo>
                  <a:lnTo>
                    <a:pt x="914" y="895"/>
                  </a:lnTo>
                  <a:lnTo>
                    <a:pt x="910" y="896"/>
                  </a:lnTo>
                  <a:lnTo>
                    <a:pt x="908" y="899"/>
                  </a:lnTo>
                  <a:lnTo>
                    <a:pt x="905" y="902"/>
                  </a:lnTo>
                  <a:lnTo>
                    <a:pt x="904" y="905"/>
                  </a:lnTo>
                  <a:lnTo>
                    <a:pt x="904" y="914"/>
                  </a:lnTo>
                  <a:lnTo>
                    <a:pt x="904" y="914"/>
                  </a:lnTo>
                  <a:lnTo>
                    <a:pt x="930" y="909"/>
                  </a:lnTo>
                  <a:lnTo>
                    <a:pt x="930" y="909"/>
                  </a:lnTo>
                  <a:lnTo>
                    <a:pt x="932" y="911"/>
                  </a:lnTo>
                  <a:lnTo>
                    <a:pt x="932" y="914"/>
                  </a:lnTo>
                  <a:lnTo>
                    <a:pt x="930" y="916"/>
                  </a:lnTo>
                  <a:lnTo>
                    <a:pt x="928" y="916"/>
                  </a:lnTo>
                  <a:lnTo>
                    <a:pt x="923" y="917"/>
                  </a:lnTo>
                  <a:lnTo>
                    <a:pt x="921" y="918"/>
                  </a:lnTo>
                  <a:lnTo>
                    <a:pt x="921" y="920"/>
                  </a:lnTo>
                  <a:lnTo>
                    <a:pt x="921" y="920"/>
                  </a:lnTo>
                  <a:lnTo>
                    <a:pt x="926" y="923"/>
                  </a:lnTo>
                  <a:lnTo>
                    <a:pt x="932" y="924"/>
                  </a:lnTo>
                  <a:lnTo>
                    <a:pt x="937" y="927"/>
                  </a:lnTo>
                  <a:lnTo>
                    <a:pt x="939" y="929"/>
                  </a:lnTo>
                  <a:lnTo>
                    <a:pt x="940" y="932"/>
                  </a:lnTo>
                  <a:lnTo>
                    <a:pt x="940" y="932"/>
                  </a:lnTo>
                  <a:lnTo>
                    <a:pt x="947" y="932"/>
                  </a:lnTo>
                  <a:lnTo>
                    <a:pt x="954" y="932"/>
                  </a:lnTo>
                  <a:lnTo>
                    <a:pt x="961" y="932"/>
                  </a:lnTo>
                  <a:lnTo>
                    <a:pt x="968" y="931"/>
                  </a:lnTo>
                  <a:lnTo>
                    <a:pt x="968" y="931"/>
                  </a:lnTo>
                  <a:close/>
                  <a:moveTo>
                    <a:pt x="857" y="521"/>
                  </a:moveTo>
                  <a:lnTo>
                    <a:pt x="857" y="521"/>
                  </a:lnTo>
                  <a:lnTo>
                    <a:pt x="864" y="510"/>
                  </a:lnTo>
                  <a:lnTo>
                    <a:pt x="868" y="506"/>
                  </a:lnTo>
                  <a:lnTo>
                    <a:pt x="871" y="504"/>
                  </a:lnTo>
                  <a:lnTo>
                    <a:pt x="875" y="504"/>
                  </a:lnTo>
                  <a:lnTo>
                    <a:pt x="875" y="504"/>
                  </a:lnTo>
                  <a:lnTo>
                    <a:pt x="889" y="506"/>
                  </a:lnTo>
                  <a:lnTo>
                    <a:pt x="903" y="507"/>
                  </a:lnTo>
                  <a:lnTo>
                    <a:pt x="903" y="507"/>
                  </a:lnTo>
                  <a:lnTo>
                    <a:pt x="915" y="491"/>
                  </a:lnTo>
                  <a:lnTo>
                    <a:pt x="915" y="491"/>
                  </a:lnTo>
                  <a:lnTo>
                    <a:pt x="911" y="489"/>
                  </a:lnTo>
                  <a:lnTo>
                    <a:pt x="908" y="489"/>
                  </a:lnTo>
                  <a:lnTo>
                    <a:pt x="905" y="491"/>
                  </a:lnTo>
                  <a:lnTo>
                    <a:pt x="903" y="493"/>
                  </a:lnTo>
                  <a:lnTo>
                    <a:pt x="899" y="496"/>
                  </a:lnTo>
                  <a:lnTo>
                    <a:pt x="896" y="497"/>
                  </a:lnTo>
                  <a:lnTo>
                    <a:pt x="893" y="499"/>
                  </a:lnTo>
                  <a:lnTo>
                    <a:pt x="893" y="499"/>
                  </a:lnTo>
                  <a:lnTo>
                    <a:pt x="889" y="496"/>
                  </a:lnTo>
                  <a:lnTo>
                    <a:pt x="883" y="495"/>
                  </a:lnTo>
                  <a:lnTo>
                    <a:pt x="878" y="496"/>
                  </a:lnTo>
                  <a:lnTo>
                    <a:pt x="872" y="497"/>
                  </a:lnTo>
                  <a:lnTo>
                    <a:pt x="872" y="497"/>
                  </a:lnTo>
                  <a:lnTo>
                    <a:pt x="867" y="499"/>
                  </a:lnTo>
                  <a:lnTo>
                    <a:pt x="861" y="499"/>
                  </a:lnTo>
                  <a:lnTo>
                    <a:pt x="861" y="499"/>
                  </a:lnTo>
                  <a:lnTo>
                    <a:pt x="856" y="500"/>
                  </a:lnTo>
                  <a:lnTo>
                    <a:pt x="853" y="502"/>
                  </a:lnTo>
                  <a:lnTo>
                    <a:pt x="851" y="504"/>
                  </a:lnTo>
                  <a:lnTo>
                    <a:pt x="851" y="509"/>
                  </a:lnTo>
                  <a:lnTo>
                    <a:pt x="851" y="509"/>
                  </a:lnTo>
                  <a:lnTo>
                    <a:pt x="850" y="514"/>
                  </a:lnTo>
                  <a:lnTo>
                    <a:pt x="847" y="518"/>
                  </a:lnTo>
                  <a:lnTo>
                    <a:pt x="847" y="518"/>
                  </a:lnTo>
                  <a:lnTo>
                    <a:pt x="843" y="524"/>
                  </a:lnTo>
                  <a:lnTo>
                    <a:pt x="836" y="529"/>
                  </a:lnTo>
                  <a:lnTo>
                    <a:pt x="836" y="529"/>
                  </a:lnTo>
                  <a:lnTo>
                    <a:pt x="832" y="527"/>
                  </a:lnTo>
                  <a:lnTo>
                    <a:pt x="829" y="527"/>
                  </a:lnTo>
                  <a:lnTo>
                    <a:pt x="825" y="527"/>
                  </a:lnTo>
                  <a:lnTo>
                    <a:pt x="822" y="528"/>
                  </a:lnTo>
                  <a:lnTo>
                    <a:pt x="817" y="532"/>
                  </a:lnTo>
                  <a:lnTo>
                    <a:pt x="814" y="533"/>
                  </a:lnTo>
                  <a:lnTo>
                    <a:pt x="810" y="535"/>
                  </a:lnTo>
                  <a:lnTo>
                    <a:pt x="810" y="535"/>
                  </a:lnTo>
                  <a:lnTo>
                    <a:pt x="824" y="545"/>
                  </a:lnTo>
                  <a:lnTo>
                    <a:pt x="824" y="545"/>
                  </a:lnTo>
                  <a:lnTo>
                    <a:pt x="863" y="527"/>
                  </a:lnTo>
                  <a:lnTo>
                    <a:pt x="863" y="527"/>
                  </a:lnTo>
                  <a:lnTo>
                    <a:pt x="863" y="527"/>
                  </a:lnTo>
                  <a:lnTo>
                    <a:pt x="863" y="527"/>
                  </a:lnTo>
                  <a:lnTo>
                    <a:pt x="857" y="521"/>
                  </a:lnTo>
                  <a:lnTo>
                    <a:pt x="857" y="521"/>
                  </a:lnTo>
                  <a:close/>
                  <a:moveTo>
                    <a:pt x="1958" y="1127"/>
                  </a:moveTo>
                  <a:lnTo>
                    <a:pt x="1958" y="1127"/>
                  </a:lnTo>
                  <a:lnTo>
                    <a:pt x="1963" y="1134"/>
                  </a:lnTo>
                  <a:lnTo>
                    <a:pt x="1969" y="1143"/>
                  </a:lnTo>
                  <a:lnTo>
                    <a:pt x="1972" y="1145"/>
                  </a:lnTo>
                  <a:lnTo>
                    <a:pt x="1976" y="1147"/>
                  </a:lnTo>
                  <a:lnTo>
                    <a:pt x="1981" y="1148"/>
                  </a:lnTo>
                  <a:lnTo>
                    <a:pt x="1988" y="1147"/>
                  </a:lnTo>
                  <a:lnTo>
                    <a:pt x="1988" y="1147"/>
                  </a:lnTo>
                  <a:lnTo>
                    <a:pt x="1988" y="1133"/>
                  </a:lnTo>
                  <a:lnTo>
                    <a:pt x="1988" y="1133"/>
                  </a:lnTo>
                  <a:lnTo>
                    <a:pt x="1996" y="1141"/>
                  </a:lnTo>
                  <a:lnTo>
                    <a:pt x="2001" y="1143"/>
                  </a:lnTo>
                  <a:lnTo>
                    <a:pt x="2005" y="1144"/>
                  </a:lnTo>
                  <a:lnTo>
                    <a:pt x="2005" y="1144"/>
                  </a:lnTo>
                  <a:lnTo>
                    <a:pt x="2019" y="1127"/>
                  </a:lnTo>
                  <a:lnTo>
                    <a:pt x="2019" y="1127"/>
                  </a:lnTo>
                  <a:lnTo>
                    <a:pt x="1998" y="1122"/>
                  </a:lnTo>
                  <a:lnTo>
                    <a:pt x="1998" y="1122"/>
                  </a:lnTo>
                  <a:lnTo>
                    <a:pt x="1996" y="1116"/>
                  </a:lnTo>
                  <a:lnTo>
                    <a:pt x="1996" y="1116"/>
                  </a:lnTo>
                  <a:lnTo>
                    <a:pt x="1996" y="1109"/>
                  </a:lnTo>
                  <a:lnTo>
                    <a:pt x="1996" y="1109"/>
                  </a:lnTo>
                  <a:lnTo>
                    <a:pt x="1985" y="1112"/>
                  </a:lnTo>
                  <a:lnTo>
                    <a:pt x="1981" y="1114"/>
                  </a:lnTo>
                  <a:lnTo>
                    <a:pt x="1978" y="1116"/>
                  </a:lnTo>
                  <a:lnTo>
                    <a:pt x="1978" y="1116"/>
                  </a:lnTo>
                  <a:lnTo>
                    <a:pt x="1976" y="1122"/>
                  </a:lnTo>
                  <a:lnTo>
                    <a:pt x="1970" y="1125"/>
                  </a:lnTo>
                  <a:lnTo>
                    <a:pt x="1965" y="1126"/>
                  </a:lnTo>
                  <a:lnTo>
                    <a:pt x="1958" y="1127"/>
                  </a:lnTo>
                  <a:lnTo>
                    <a:pt x="1958" y="1127"/>
                  </a:lnTo>
                  <a:close/>
                  <a:moveTo>
                    <a:pt x="1351" y="1073"/>
                  </a:moveTo>
                  <a:lnTo>
                    <a:pt x="1351" y="1073"/>
                  </a:lnTo>
                  <a:lnTo>
                    <a:pt x="1355" y="1073"/>
                  </a:lnTo>
                  <a:lnTo>
                    <a:pt x="1355" y="1073"/>
                  </a:lnTo>
                  <a:lnTo>
                    <a:pt x="1358" y="1072"/>
                  </a:lnTo>
                  <a:lnTo>
                    <a:pt x="1358" y="1072"/>
                  </a:lnTo>
                  <a:lnTo>
                    <a:pt x="1362" y="1067"/>
                  </a:lnTo>
                  <a:lnTo>
                    <a:pt x="1367" y="1065"/>
                  </a:lnTo>
                  <a:lnTo>
                    <a:pt x="1371" y="1065"/>
                  </a:lnTo>
                  <a:lnTo>
                    <a:pt x="1376" y="1069"/>
                  </a:lnTo>
                  <a:lnTo>
                    <a:pt x="1376" y="1069"/>
                  </a:lnTo>
                  <a:lnTo>
                    <a:pt x="1376" y="1073"/>
                  </a:lnTo>
                  <a:lnTo>
                    <a:pt x="1375" y="1078"/>
                  </a:lnTo>
                  <a:lnTo>
                    <a:pt x="1375" y="1082"/>
                  </a:lnTo>
                  <a:lnTo>
                    <a:pt x="1376" y="1085"/>
                  </a:lnTo>
                  <a:lnTo>
                    <a:pt x="1379" y="1087"/>
                  </a:lnTo>
                  <a:lnTo>
                    <a:pt x="1379" y="1087"/>
                  </a:lnTo>
                  <a:lnTo>
                    <a:pt x="1393" y="1073"/>
                  </a:lnTo>
                  <a:lnTo>
                    <a:pt x="1393" y="1073"/>
                  </a:lnTo>
                  <a:lnTo>
                    <a:pt x="1391" y="1068"/>
                  </a:lnTo>
                  <a:lnTo>
                    <a:pt x="1389" y="1064"/>
                  </a:lnTo>
                  <a:lnTo>
                    <a:pt x="1382" y="1055"/>
                  </a:lnTo>
                  <a:lnTo>
                    <a:pt x="1382" y="1055"/>
                  </a:lnTo>
                  <a:lnTo>
                    <a:pt x="1378" y="1051"/>
                  </a:lnTo>
                  <a:lnTo>
                    <a:pt x="1373" y="1047"/>
                  </a:lnTo>
                  <a:lnTo>
                    <a:pt x="1372" y="1044"/>
                  </a:lnTo>
                  <a:lnTo>
                    <a:pt x="1371" y="1042"/>
                  </a:lnTo>
                  <a:lnTo>
                    <a:pt x="1372" y="1039"/>
                  </a:lnTo>
                  <a:lnTo>
                    <a:pt x="1373" y="1035"/>
                  </a:lnTo>
                  <a:lnTo>
                    <a:pt x="1373" y="1035"/>
                  </a:lnTo>
                  <a:lnTo>
                    <a:pt x="1351" y="1031"/>
                  </a:lnTo>
                  <a:lnTo>
                    <a:pt x="1346" y="1029"/>
                  </a:lnTo>
                  <a:lnTo>
                    <a:pt x="1340" y="1031"/>
                  </a:lnTo>
                  <a:lnTo>
                    <a:pt x="1335" y="1032"/>
                  </a:lnTo>
                  <a:lnTo>
                    <a:pt x="1331" y="1035"/>
                  </a:lnTo>
                  <a:lnTo>
                    <a:pt x="1331" y="1035"/>
                  </a:lnTo>
                  <a:lnTo>
                    <a:pt x="1333" y="1037"/>
                  </a:lnTo>
                  <a:lnTo>
                    <a:pt x="1337" y="1039"/>
                  </a:lnTo>
                  <a:lnTo>
                    <a:pt x="1344" y="1042"/>
                  </a:lnTo>
                  <a:lnTo>
                    <a:pt x="1354" y="1042"/>
                  </a:lnTo>
                  <a:lnTo>
                    <a:pt x="1362" y="1040"/>
                  </a:lnTo>
                  <a:lnTo>
                    <a:pt x="1362" y="1040"/>
                  </a:lnTo>
                  <a:lnTo>
                    <a:pt x="1368" y="1051"/>
                  </a:lnTo>
                  <a:lnTo>
                    <a:pt x="1368" y="1051"/>
                  </a:lnTo>
                  <a:lnTo>
                    <a:pt x="1361" y="1055"/>
                  </a:lnTo>
                  <a:lnTo>
                    <a:pt x="1355" y="1060"/>
                  </a:lnTo>
                  <a:lnTo>
                    <a:pt x="1353" y="1062"/>
                  </a:lnTo>
                  <a:lnTo>
                    <a:pt x="1351" y="1065"/>
                  </a:lnTo>
                  <a:lnTo>
                    <a:pt x="1351" y="1069"/>
                  </a:lnTo>
                  <a:lnTo>
                    <a:pt x="1351" y="1073"/>
                  </a:lnTo>
                  <a:lnTo>
                    <a:pt x="1351" y="1073"/>
                  </a:lnTo>
                  <a:close/>
                  <a:moveTo>
                    <a:pt x="1270" y="510"/>
                  </a:moveTo>
                  <a:lnTo>
                    <a:pt x="1270" y="510"/>
                  </a:lnTo>
                  <a:lnTo>
                    <a:pt x="1270" y="515"/>
                  </a:lnTo>
                  <a:lnTo>
                    <a:pt x="1270" y="518"/>
                  </a:lnTo>
                  <a:lnTo>
                    <a:pt x="1271" y="520"/>
                  </a:lnTo>
                  <a:lnTo>
                    <a:pt x="1277" y="522"/>
                  </a:lnTo>
                  <a:lnTo>
                    <a:pt x="1288" y="524"/>
                  </a:lnTo>
                  <a:lnTo>
                    <a:pt x="1288" y="524"/>
                  </a:lnTo>
                  <a:lnTo>
                    <a:pt x="1292" y="520"/>
                  </a:lnTo>
                  <a:lnTo>
                    <a:pt x="1297" y="515"/>
                  </a:lnTo>
                  <a:lnTo>
                    <a:pt x="1297" y="515"/>
                  </a:lnTo>
                  <a:lnTo>
                    <a:pt x="1303" y="513"/>
                  </a:lnTo>
                  <a:lnTo>
                    <a:pt x="1307" y="507"/>
                  </a:lnTo>
                  <a:lnTo>
                    <a:pt x="1308" y="500"/>
                  </a:lnTo>
                  <a:lnTo>
                    <a:pt x="1307" y="492"/>
                  </a:lnTo>
                  <a:lnTo>
                    <a:pt x="1307" y="492"/>
                  </a:lnTo>
                  <a:lnTo>
                    <a:pt x="1295" y="500"/>
                  </a:lnTo>
                  <a:lnTo>
                    <a:pt x="1295" y="500"/>
                  </a:lnTo>
                  <a:lnTo>
                    <a:pt x="1267" y="499"/>
                  </a:lnTo>
                  <a:lnTo>
                    <a:pt x="1267" y="499"/>
                  </a:lnTo>
                  <a:lnTo>
                    <a:pt x="1263" y="481"/>
                  </a:lnTo>
                  <a:lnTo>
                    <a:pt x="1263" y="481"/>
                  </a:lnTo>
                  <a:lnTo>
                    <a:pt x="1253" y="485"/>
                  </a:lnTo>
                  <a:lnTo>
                    <a:pt x="1253" y="485"/>
                  </a:lnTo>
                  <a:lnTo>
                    <a:pt x="1259" y="491"/>
                  </a:lnTo>
                  <a:lnTo>
                    <a:pt x="1259" y="491"/>
                  </a:lnTo>
                  <a:lnTo>
                    <a:pt x="1253" y="503"/>
                  </a:lnTo>
                  <a:lnTo>
                    <a:pt x="1253" y="503"/>
                  </a:lnTo>
                  <a:lnTo>
                    <a:pt x="1270" y="510"/>
                  </a:lnTo>
                  <a:lnTo>
                    <a:pt x="1270" y="510"/>
                  </a:lnTo>
                  <a:close/>
                  <a:moveTo>
                    <a:pt x="1538" y="719"/>
                  </a:moveTo>
                  <a:lnTo>
                    <a:pt x="1538" y="719"/>
                  </a:lnTo>
                  <a:lnTo>
                    <a:pt x="1548" y="720"/>
                  </a:lnTo>
                  <a:lnTo>
                    <a:pt x="1556" y="722"/>
                  </a:lnTo>
                  <a:lnTo>
                    <a:pt x="1559" y="725"/>
                  </a:lnTo>
                  <a:lnTo>
                    <a:pt x="1562" y="727"/>
                  </a:lnTo>
                  <a:lnTo>
                    <a:pt x="1564" y="730"/>
                  </a:lnTo>
                  <a:lnTo>
                    <a:pt x="1564" y="736"/>
                  </a:lnTo>
                  <a:lnTo>
                    <a:pt x="1564" y="736"/>
                  </a:lnTo>
                  <a:lnTo>
                    <a:pt x="1566" y="737"/>
                  </a:lnTo>
                  <a:lnTo>
                    <a:pt x="1569" y="738"/>
                  </a:lnTo>
                  <a:lnTo>
                    <a:pt x="1574" y="738"/>
                  </a:lnTo>
                  <a:lnTo>
                    <a:pt x="1574" y="738"/>
                  </a:lnTo>
                  <a:lnTo>
                    <a:pt x="1616" y="727"/>
                  </a:lnTo>
                  <a:lnTo>
                    <a:pt x="1616" y="727"/>
                  </a:lnTo>
                  <a:lnTo>
                    <a:pt x="1613" y="708"/>
                  </a:lnTo>
                  <a:lnTo>
                    <a:pt x="1613" y="708"/>
                  </a:lnTo>
                  <a:lnTo>
                    <a:pt x="1602" y="712"/>
                  </a:lnTo>
                  <a:lnTo>
                    <a:pt x="1602" y="712"/>
                  </a:lnTo>
                  <a:lnTo>
                    <a:pt x="1612" y="723"/>
                  </a:lnTo>
                  <a:lnTo>
                    <a:pt x="1612" y="723"/>
                  </a:lnTo>
                  <a:lnTo>
                    <a:pt x="1569" y="720"/>
                  </a:lnTo>
                  <a:lnTo>
                    <a:pt x="1569" y="720"/>
                  </a:lnTo>
                  <a:lnTo>
                    <a:pt x="1577" y="716"/>
                  </a:lnTo>
                  <a:lnTo>
                    <a:pt x="1578" y="715"/>
                  </a:lnTo>
                  <a:lnTo>
                    <a:pt x="1578" y="713"/>
                  </a:lnTo>
                  <a:lnTo>
                    <a:pt x="1577" y="712"/>
                  </a:lnTo>
                  <a:lnTo>
                    <a:pt x="1574" y="709"/>
                  </a:lnTo>
                  <a:lnTo>
                    <a:pt x="1574" y="709"/>
                  </a:lnTo>
                  <a:lnTo>
                    <a:pt x="1570" y="711"/>
                  </a:lnTo>
                  <a:lnTo>
                    <a:pt x="1566" y="711"/>
                  </a:lnTo>
                  <a:lnTo>
                    <a:pt x="1556" y="712"/>
                  </a:lnTo>
                  <a:lnTo>
                    <a:pt x="1551" y="712"/>
                  </a:lnTo>
                  <a:lnTo>
                    <a:pt x="1546" y="713"/>
                  </a:lnTo>
                  <a:lnTo>
                    <a:pt x="1542" y="716"/>
                  </a:lnTo>
                  <a:lnTo>
                    <a:pt x="1538" y="719"/>
                  </a:lnTo>
                  <a:lnTo>
                    <a:pt x="1538" y="719"/>
                  </a:lnTo>
                  <a:close/>
                  <a:moveTo>
                    <a:pt x="469" y="1061"/>
                  </a:moveTo>
                  <a:lnTo>
                    <a:pt x="469" y="1061"/>
                  </a:lnTo>
                  <a:lnTo>
                    <a:pt x="468" y="1057"/>
                  </a:lnTo>
                  <a:lnTo>
                    <a:pt x="468" y="1057"/>
                  </a:lnTo>
                  <a:lnTo>
                    <a:pt x="460" y="1051"/>
                  </a:lnTo>
                  <a:lnTo>
                    <a:pt x="451" y="1047"/>
                  </a:lnTo>
                  <a:lnTo>
                    <a:pt x="442" y="1042"/>
                  </a:lnTo>
                  <a:lnTo>
                    <a:pt x="439" y="1039"/>
                  </a:lnTo>
                  <a:lnTo>
                    <a:pt x="436" y="1035"/>
                  </a:lnTo>
                  <a:lnTo>
                    <a:pt x="436" y="1035"/>
                  </a:lnTo>
                  <a:lnTo>
                    <a:pt x="433" y="1033"/>
                  </a:lnTo>
                  <a:lnTo>
                    <a:pt x="431" y="1032"/>
                  </a:lnTo>
                  <a:lnTo>
                    <a:pt x="424" y="1032"/>
                  </a:lnTo>
                  <a:lnTo>
                    <a:pt x="424" y="1032"/>
                  </a:lnTo>
                  <a:lnTo>
                    <a:pt x="414" y="1033"/>
                  </a:lnTo>
                  <a:lnTo>
                    <a:pt x="406" y="1035"/>
                  </a:lnTo>
                  <a:lnTo>
                    <a:pt x="406" y="1035"/>
                  </a:lnTo>
                  <a:lnTo>
                    <a:pt x="406" y="1046"/>
                  </a:lnTo>
                  <a:lnTo>
                    <a:pt x="406" y="1046"/>
                  </a:lnTo>
                  <a:lnTo>
                    <a:pt x="406" y="1049"/>
                  </a:lnTo>
                  <a:lnTo>
                    <a:pt x="406" y="1049"/>
                  </a:lnTo>
                  <a:lnTo>
                    <a:pt x="408" y="1051"/>
                  </a:lnTo>
                  <a:lnTo>
                    <a:pt x="410" y="1054"/>
                  </a:lnTo>
                  <a:lnTo>
                    <a:pt x="413" y="1054"/>
                  </a:lnTo>
                  <a:lnTo>
                    <a:pt x="417" y="1053"/>
                  </a:lnTo>
                  <a:lnTo>
                    <a:pt x="417" y="1053"/>
                  </a:lnTo>
                  <a:lnTo>
                    <a:pt x="424" y="1050"/>
                  </a:lnTo>
                  <a:lnTo>
                    <a:pt x="431" y="1049"/>
                  </a:lnTo>
                  <a:lnTo>
                    <a:pt x="449" y="1050"/>
                  </a:lnTo>
                  <a:lnTo>
                    <a:pt x="449" y="1050"/>
                  </a:lnTo>
                  <a:lnTo>
                    <a:pt x="437" y="1058"/>
                  </a:lnTo>
                  <a:lnTo>
                    <a:pt x="437" y="1058"/>
                  </a:lnTo>
                  <a:lnTo>
                    <a:pt x="446" y="1064"/>
                  </a:lnTo>
                  <a:lnTo>
                    <a:pt x="449" y="1067"/>
                  </a:lnTo>
                  <a:lnTo>
                    <a:pt x="453" y="1067"/>
                  </a:lnTo>
                  <a:lnTo>
                    <a:pt x="455" y="1067"/>
                  </a:lnTo>
                  <a:lnTo>
                    <a:pt x="460" y="1065"/>
                  </a:lnTo>
                  <a:lnTo>
                    <a:pt x="469" y="1061"/>
                  </a:lnTo>
                  <a:lnTo>
                    <a:pt x="469" y="1061"/>
                  </a:lnTo>
                  <a:close/>
                  <a:moveTo>
                    <a:pt x="418" y="751"/>
                  </a:moveTo>
                  <a:lnTo>
                    <a:pt x="418" y="751"/>
                  </a:lnTo>
                  <a:lnTo>
                    <a:pt x="440" y="747"/>
                  </a:lnTo>
                  <a:lnTo>
                    <a:pt x="440" y="747"/>
                  </a:lnTo>
                  <a:lnTo>
                    <a:pt x="437" y="743"/>
                  </a:lnTo>
                  <a:lnTo>
                    <a:pt x="435" y="743"/>
                  </a:lnTo>
                  <a:lnTo>
                    <a:pt x="435" y="743"/>
                  </a:lnTo>
                  <a:lnTo>
                    <a:pt x="429" y="744"/>
                  </a:lnTo>
                  <a:lnTo>
                    <a:pt x="424" y="743"/>
                  </a:lnTo>
                  <a:lnTo>
                    <a:pt x="414" y="741"/>
                  </a:lnTo>
                  <a:lnTo>
                    <a:pt x="414" y="741"/>
                  </a:lnTo>
                  <a:lnTo>
                    <a:pt x="408" y="743"/>
                  </a:lnTo>
                  <a:lnTo>
                    <a:pt x="403" y="744"/>
                  </a:lnTo>
                  <a:lnTo>
                    <a:pt x="403" y="744"/>
                  </a:lnTo>
                  <a:lnTo>
                    <a:pt x="415" y="762"/>
                  </a:lnTo>
                  <a:lnTo>
                    <a:pt x="415" y="762"/>
                  </a:lnTo>
                  <a:lnTo>
                    <a:pt x="418" y="767"/>
                  </a:lnTo>
                  <a:lnTo>
                    <a:pt x="419" y="773"/>
                  </a:lnTo>
                  <a:lnTo>
                    <a:pt x="419" y="776"/>
                  </a:lnTo>
                  <a:lnTo>
                    <a:pt x="419" y="779"/>
                  </a:lnTo>
                  <a:lnTo>
                    <a:pt x="417" y="781"/>
                  </a:lnTo>
                  <a:lnTo>
                    <a:pt x="414" y="783"/>
                  </a:lnTo>
                  <a:lnTo>
                    <a:pt x="414" y="783"/>
                  </a:lnTo>
                  <a:lnTo>
                    <a:pt x="419" y="785"/>
                  </a:lnTo>
                  <a:lnTo>
                    <a:pt x="424" y="787"/>
                  </a:lnTo>
                  <a:lnTo>
                    <a:pt x="433" y="788"/>
                  </a:lnTo>
                  <a:lnTo>
                    <a:pt x="443" y="785"/>
                  </a:lnTo>
                  <a:lnTo>
                    <a:pt x="453" y="783"/>
                  </a:lnTo>
                  <a:lnTo>
                    <a:pt x="453" y="783"/>
                  </a:lnTo>
                  <a:lnTo>
                    <a:pt x="450" y="776"/>
                  </a:lnTo>
                  <a:lnTo>
                    <a:pt x="446" y="772"/>
                  </a:lnTo>
                  <a:lnTo>
                    <a:pt x="440" y="766"/>
                  </a:lnTo>
                  <a:lnTo>
                    <a:pt x="433" y="765"/>
                  </a:lnTo>
                  <a:lnTo>
                    <a:pt x="433" y="765"/>
                  </a:lnTo>
                  <a:lnTo>
                    <a:pt x="429" y="762"/>
                  </a:lnTo>
                  <a:lnTo>
                    <a:pt x="425" y="759"/>
                  </a:lnTo>
                  <a:lnTo>
                    <a:pt x="418" y="751"/>
                  </a:lnTo>
                  <a:lnTo>
                    <a:pt x="418" y="751"/>
                  </a:lnTo>
                  <a:close/>
                  <a:moveTo>
                    <a:pt x="1839" y="834"/>
                  </a:moveTo>
                  <a:lnTo>
                    <a:pt x="1839" y="834"/>
                  </a:lnTo>
                  <a:lnTo>
                    <a:pt x="1839" y="833"/>
                  </a:lnTo>
                  <a:lnTo>
                    <a:pt x="1839" y="833"/>
                  </a:lnTo>
                  <a:lnTo>
                    <a:pt x="1846" y="828"/>
                  </a:lnTo>
                  <a:lnTo>
                    <a:pt x="1850" y="827"/>
                  </a:lnTo>
                  <a:lnTo>
                    <a:pt x="1852" y="824"/>
                  </a:lnTo>
                  <a:lnTo>
                    <a:pt x="1852" y="824"/>
                  </a:lnTo>
                  <a:lnTo>
                    <a:pt x="1857" y="823"/>
                  </a:lnTo>
                  <a:lnTo>
                    <a:pt x="1861" y="820"/>
                  </a:lnTo>
                  <a:lnTo>
                    <a:pt x="1864" y="816"/>
                  </a:lnTo>
                  <a:lnTo>
                    <a:pt x="1864" y="815"/>
                  </a:lnTo>
                  <a:lnTo>
                    <a:pt x="1864" y="810"/>
                  </a:lnTo>
                  <a:lnTo>
                    <a:pt x="1864" y="810"/>
                  </a:lnTo>
                  <a:lnTo>
                    <a:pt x="1848" y="813"/>
                  </a:lnTo>
                  <a:lnTo>
                    <a:pt x="1840" y="816"/>
                  </a:lnTo>
                  <a:lnTo>
                    <a:pt x="1837" y="817"/>
                  </a:lnTo>
                  <a:lnTo>
                    <a:pt x="1834" y="820"/>
                  </a:lnTo>
                  <a:lnTo>
                    <a:pt x="1834" y="820"/>
                  </a:lnTo>
                  <a:lnTo>
                    <a:pt x="1832" y="823"/>
                  </a:lnTo>
                  <a:lnTo>
                    <a:pt x="1829" y="824"/>
                  </a:lnTo>
                  <a:lnTo>
                    <a:pt x="1829" y="824"/>
                  </a:lnTo>
                  <a:lnTo>
                    <a:pt x="1825" y="826"/>
                  </a:lnTo>
                  <a:lnTo>
                    <a:pt x="1823" y="828"/>
                  </a:lnTo>
                  <a:lnTo>
                    <a:pt x="1823" y="831"/>
                  </a:lnTo>
                  <a:lnTo>
                    <a:pt x="1823" y="834"/>
                  </a:lnTo>
                  <a:lnTo>
                    <a:pt x="1823" y="834"/>
                  </a:lnTo>
                  <a:lnTo>
                    <a:pt x="1826" y="846"/>
                  </a:lnTo>
                  <a:lnTo>
                    <a:pt x="1826" y="846"/>
                  </a:lnTo>
                  <a:lnTo>
                    <a:pt x="1837" y="848"/>
                  </a:lnTo>
                  <a:lnTo>
                    <a:pt x="1850" y="848"/>
                  </a:lnTo>
                  <a:lnTo>
                    <a:pt x="1850" y="848"/>
                  </a:lnTo>
                  <a:lnTo>
                    <a:pt x="1852" y="846"/>
                  </a:lnTo>
                  <a:lnTo>
                    <a:pt x="1857" y="845"/>
                  </a:lnTo>
                  <a:lnTo>
                    <a:pt x="1864" y="839"/>
                  </a:lnTo>
                  <a:lnTo>
                    <a:pt x="1864" y="839"/>
                  </a:lnTo>
                  <a:lnTo>
                    <a:pt x="1864" y="838"/>
                  </a:lnTo>
                  <a:lnTo>
                    <a:pt x="1864" y="837"/>
                  </a:lnTo>
                  <a:lnTo>
                    <a:pt x="1862" y="833"/>
                  </a:lnTo>
                  <a:lnTo>
                    <a:pt x="1862" y="833"/>
                  </a:lnTo>
                  <a:lnTo>
                    <a:pt x="1858" y="831"/>
                  </a:lnTo>
                  <a:lnTo>
                    <a:pt x="1854" y="830"/>
                  </a:lnTo>
                  <a:lnTo>
                    <a:pt x="1854" y="830"/>
                  </a:lnTo>
                  <a:lnTo>
                    <a:pt x="1839" y="834"/>
                  </a:lnTo>
                  <a:lnTo>
                    <a:pt x="1839" y="834"/>
                  </a:lnTo>
                  <a:close/>
                  <a:moveTo>
                    <a:pt x="331" y="1068"/>
                  </a:moveTo>
                  <a:lnTo>
                    <a:pt x="331" y="1068"/>
                  </a:lnTo>
                  <a:lnTo>
                    <a:pt x="329" y="1065"/>
                  </a:lnTo>
                  <a:lnTo>
                    <a:pt x="327" y="1061"/>
                  </a:lnTo>
                  <a:lnTo>
                    <a:pt x="324" y="1058"/>
                  </a:lnTo>
                  <a:lnTo>
                    <a:pt x="324" y="1055"/>
                  </a:lnTo>
                  <a:lnTo>
                    <a:pt x="325" y="1054"/>
                  </a:lnTo>
                  <a:lnTo>
                    <a:pt x="325" y="1054"/>
                  </a:lnTo>
                  <a:lnTo>
                    <a:pt x="336" y="1055"/>
                  </a:lnTo>
                  <a:lnTo>
                    <a:pt x="345" y="1055"/>
                  </a:lnTo>
                  <a:lnTo>
                    <a:pt x="349" y="1054"/>
                  </a:lnTo>
                  <a:lnTo>
                    <a:pt x="352" y="1051"/>
                  </a:lnTo>
                  <a:lnTo>
                    <a:pt x="353" y="1049"/>
                  </a:lnTo>
                  <a:lnTo>
                    <a:pt x="356" y="1046"/>
                  </a:lnTo>
                  <a:lnTo>
                    <a:pt x="356" y="1046"/>
                  </a:lnTo>
                  <a:lnTo>
                    <a:pt x="345" y="1042"/>
                  </a:lnTo>
                  <a:lnTo>
                    <a:pt x="338" y="1040"/>
                  </a:lnTo>
                  <a:lnTo>
                    <a:pt x="332" y="1040"/>
                  </a:lnTo>
                  <a:lnTo>
                    <a:pt x="324" y="1040"/>
                  </a:lnTo>
                  <a:lnTo>
                    <a:pt x="324" y="1040"/>
                  </a:lnTo>
                  <a:lnTo>
                    <a:pt x="324" y="1043"/>
                  </a:lnTo>
                  <a:lnTo>
                    <a:pt x="323" y="1044"/>
                  </a:lnTo>
                  <a:lnTo>
                    <a:pt x="318" y="1047"/>
                  </a:lnTo>
                  <a:lnTo>
                    <a:pt x="316" y="1051"/>
                  </a:lnTo>
                  <a:lnTo>
                    <a:pt x="316" y="1053"/>
                  </a:lnTo>
                  <a:lnTo>
                    <a:pt x="316" y="1055"/>
                  </a:lnTo>
                  <a:lnTo>
                    <a:pt x="316" y="1055"/>
                  </a:lnTo>
                  <a:lnTo>
                    <a:pt x="316" y="1060"/>
                  </a:lnTo>
                  <a:lnTo>
                    <a:pt x="314" y="1064"/>
                  </a:lnTo>
                  <a:lnTo>
                    <a:pt x="311" y="1067"/>
                  </a:lnTo>
                  <a:lnTo>
                    <a:pt x="307" y="1068"/>
                  </a:lnTo>
                  <a:lnTo>
                    <a:pt x="307" y="1068"/>
                  </a:lnTo>
                  <a:lnTo>
                    <a:pt x="293" y="1073"/>
                  </a:lnTo>
                  <a:lnTo>
                    <a:pt x="293" y="1073"/>
                  </a:lnTo>
                  <a:lnTo>
                    <a:pt x="292" y="1078"/>
                  </a:lnTo>
                  <a:lnTo>
                    <a:pt x="292" y="1078"/>
                  </a:lnTo>
                  <a:lnTo>
                    <a:pt x="300" y="1080"/>
                  </a:lnTo>
                  <a:lnTo>
                    <a:pt x="300" y="1080"/>
                  </a:lnTo>
                  <a:lnTo>
                    <a:pt x="298" y="1087"/>
                  </a:lnTo>
                  <a:lnTo>
                    <a:pt x="298" y="1087"/>
                  </a:lnTo>
                  <a:lnTo>
                    <a:pt x="305" y="1089"/>
                  </a:lnTo>
                  <a:lnTo>
                    <a:pt x="307" y="1089"/>
                  </a:lnTo>
                  <a:lnTo>
                    <a:pt x="309" y="1089"/>
                  </a:lnTo>
                  <a:lnTo>
                    <a:pt x="311" y="1083"/>
                  </a:lnTo>
                  <a:lnTo>
                    <a:pt x="313" y="1075"/>
                  </a:lnTo>
                  <a:lnTo>
                    <a:pt x="313" y="1075"/>
                  </a:lnTo>
                  <a:lnTo>
                    <a:pt x="331" y="1068"/>
                  </a:lnTo>
                  <a:lnTo>
                    <a:pt x="331" y="1068"/>
                  </a:lnTo>
                  <a:close/>
                  <a:moveTo>
                    <a:pt x="1412" y="756"/>
                  </a:moveTo>
                  <a:lnTo>
                    <a:pt x="1412" y="756"/>
                  </a:lnTo>
                  <a:lnTo>
                    <a:pt x="1419" y="780"/>
                  </a:lnTo>
                  <a:lnTo>
                    <a:pt x="1419" y="780"/>
                  </a:lnTo>
                  <a:lnTo>
                    <a:pt x="1427" y="776"/>
                  </a:lnTo>
                  <a:lnTo>
                    <a:pt x="1434" y="772"/>
                  </a:lnTo>
                  <a:lnTo>
                    <a:pt x="1443" y="770"/>
                  </a:lnTo>
                  <a:lnTo>
                    <a:pt x="1451" y="769"/>
                  </a:lnTo>
                  <a:lnTo>
                    <a:pt x="1451" y="769"/>
                  </a:lnTo>
                  <a:lnTo>
                    <a:pt x="1456" y="766"/>
                  </a:lnTo>
                  <a:lnTo>
                    <a:pt x="1459" y="765"/>
                  </a:lnTo>
                  <a:lnTo>
                    <a:pt x="1459" y="763"/>
                  </a:lnTo>
                  <a:lnTo>
                    <a:pt x="1458" y="756"/>
                  </a:lnTo>
                  <a:lnTo>
                    <a:pt x="1454" y="749"/>
                  </a:lnTo>
                  <a:lnTo>
                    <a:pt x="1454" y="749"/>
                  </a:lnTo>
                  <a:lnTo>
                    <a:pt x="1440" y="759"/>
                  </a:lnTo>
                  <a:lnTo>
                    <a:pt x="1440" y="759"/>
                  </a:lnTo>
                  <a:lnTo>
                    <a:pt x="1437" y="751"/>
                  </a:lnTo>
                  <a:lnTo>
                    <a:pt x="1437" y="751"/>
                  </a:lnTo>
                  <a:lnTo>
                    <a:pt x="1430" y="749"/>
                  </a:lnTo>
                  <a:lnTo>
                    <a:pt x="1423" y="749"/>
                  </a:lnTo>
                  <a:lnTo>
                    <a:pt x="1418" y="748"/>
                  </a:lnTo>
                  <a:lnTo>
                    <a:pt x="1415" y="747"/>
                  </a:lnTo>
                  <a:lnTo>
                    <a:pt x="1412" y="745"/>
                  </a:lnTo>
                  <a:lnTo>
                    <a:pt x="1412" y="745"/>
                  </a:lnTo>
                  <a:lnTo>
                    <a:pt x="1393" y="759"/>
                  </a:lnTo>
                  <a:lnTo>
                    <a:pt x="1393" y="759"/>
                  </a:lnTo>
                  <a:lnTo>
                    <a:pt x="1412" y="756"/>
                  </a:lnTo>
                  <a:lnTo>
                    <a:pt x="1412" y="756"/>
                  </a:lnTo>
                  <a:close/>
                  <a:moveTo>
                    <a:pt x="1394" y="809"/>
                  </a:moveTo>
                  <a:lnTo>
                    <a:pt x="1394" y="809"/>
                  </a:lnTo>
                  <a:lnTo>
                    <a:pt x="1405" y="817"/>
                  </a:lnTo>
                  <a:lnTo>
                    <a:pt x="1405" y="817"/>
                  </a:lnTo>
                  <a:lnTo>
                    <a:pt x="1412" y="820"/>
                  </a:lnTo>
                  <a:lnTo>
                    <a:pt x="1421" y="823"/>
                  </a:lnTo>
                  <a:lnTo>
                    <a:pt x="1429" y="824"/>
                  </a:lnTo>
                  <a:lnTo>
                    <a:pt x="1437" y="824"/>
                  </a:lnTo>
                  <a:lnTo>
                    <a:pt x="1437" y="824"/>
                  </a:lnTo>
                  <a:lnTo>
                    <a:pt x="1443" y="823"/>
                  </a:lnTo>
                  <a:lnTo>
                    <a:pt x="1448" y="821"/>
                  </a:lnTo>
                  <a:lnTo>
                    <a:pt x="1452" y="817"/>
                  </a:lnTo>
                  <a:lnTo>
                    <a:pt x="1456" y="813"/>
                  </a:lnTo>
                  <a:lnTo>
                    <a:pt x="1456" y="813"/>
                  </a:lnTo>
                  <a:lnTo>
                    <a:pt x="1443" y="798"/>
                  </a:lnTo>
                  <a:lnTo>
                    <a:pt x="1443" y="798"/>
                  </a:lnTo>
                  <a:lnTo>
                    <a:pt x="1440" y="798"/>
                  </a:lnTo>
                  <a:lnTo>
                    <a:pt x="1440" y="798"/>
                  </a:lnTo>
                  <a:lnTo>
                    <a:pt x="1443" y="809"/>
                  </a:lnTo>
                  <a:lnTo>
                    <a:pt x="1443" y="809"/>
                  </a:lnTo>
                  <a:lnTo>
                    <a:pt x="1429" y="806"/>
                  </a:lnTo>
                  <a:lnTo>
                    <a:pt x="1416" y="803"/>
                  </a:lnTo>
                  <a:lnTo>
                    <a:pt x="1416" y="803"/>
                  </a:lnTo>
                  <a:lnTo>
                    <a:pt x="1411" y="802"/>
                  </a:lnTo>
                  <a:lnTo>
                    <a:pt x="1409" y="801"/>
                  </a:lnTo>
                  <a:lnTo>
                    <a:pt x="1408" y="798"/>
                  </a:lnTo>
                  <a:lnTo>
                    <a:pt x="1408" y="798"/>
                  </a:lnTo>
                  <a:lnTo>
                    <a:pt x="1407" y="798"/>
                  </a:lnTo>
                  <a:lnTo>
                    <a:pt x="1405" y="797"/>
                  </a:lnTo>
                  <a:lnTo>
                    <a:pt x="1405" y="797"/>
                  </a:lnTo>
                  <a:lnTo>
                    <a:pt x="1394" y="801"/>
                  </a:lnTo>
                  <a:lnTo>
                    <a:pt x="1394" y="801"/>
                  </a:lnTo>
                  <a:lnTo>
                    <a:pt x="1394" y="809"/>
                  </a:lnTo>
                  <a:lnTo>
                    <a:pt x="1394" y="809"/>
                  </a:lnTo>
                  <a:close/>
                  <a:moveTo>
                    <a:pt x="1508" y="747"/>
                  </a:moveTo>
                  <a:lnTo>
                    <a:pt x="1508" y="747"/>
                  </a:lnTo>
                  <a:lnTo>
                    <a:pt x="1508" y="743"/>
                  </a:lnTo>
                  <a:lnTo>
                    <a:pt x="1506" y="740"/>
                  </a:lnTo>
                  <a:lnTo>
                    <a:pt x="1504" y="738"/>
                  </a:lnTo>
                  <a:lnTo>
                    <a:pt x="1498" y="738"/>
                  </a:lnTo>
                  <a:lnTo>
                    <a:pt x="1498" y="738"/>
                  </a:lnTo>
                  <a:lnTo>
                    <a:pt x="1494" y="740"/>
                  </a:lnTo>
                  <a:lnTo>
                    <a:pt x="1491" y="743"/>
                  </a:lnTo>
                  <a:lnTo>
                    <a:pt x="1490" y="747"/>
                  </a:lnTo>
                  <a:lnTo>
                    <a:pt x="1488" y="754"/>
                  </a:lnTo>
                  <a:lnTo>
                    <a:pt x="1488" y="754"/>
                  </a:lnTo>
                  <a:lnTo>
                    <a:pt x="1527" y="762"/>
                  </a:lnTo>
                  <a:lnTo>
                    <a:pt x="1527" y="762"/>
                  </a:lnTo>
                  <a:lnTo>
                    <a:pt x="1530" y="748"/>
                  </a:lnTo>
                  <a:lnTo>
                    <a:pt x="1530" y="748"/>
                  </a:lnTo>
                  <a:lnTo>
                    <a:pt x="1534" y="751"/>
                  </a:lnTo>
                  <a:lnTo>
                    <a:pt x="1538" y="749"/>
                  </a:lnTo>
                  <a:lnTo>
                    <a:pt x="1542" y="745"/>
                  </a:lnTo>
                  <a:lnTo>
                    <a:pt x="1542" y="745"/>
                  </a:lnTo>
                  <a:lnTo>
                    <a:pt x="1548" y="741"/>
                  </a:lnTo>
                  <a:lnTo>
                    <a:pt x="1555" y="738"/>
                  </a:lnTo>
                  <a:lnTo>
                    <a:pt x="1555" y="738"/>
                  </a:lnTo>
                  <a:lnTo>
                    <a:pt x="1553" y="734"/>
                  </a:lnTo>
                  <a:lnTo>
                    <a:pt x="1551" y="731"/>
                  </a:lnTo>
                  <a:lnTo>
                    <a:pt x="1546" y="730"/>
                  </a:lnTo>
                  <a:lnTo>
                    <a:pt x="1542" y="730"/>
                  </a:lnTo>
                  <a:lnTo>
                    <a:pt x="1542" y="730"/>
                  </a:lnTo>
                  <a:lnTo>
                    <a:pt x="1538" y="730"/>
                  </a:lnTo>
                  <a:lnTo>
                    <a:pt x="1535" y="731"/>
                  </a:lnTo>
                  <a:lnTo>
                    <a:pt x="1533" y="733"/>
                  </a:lnTo>
                  <a:lnTo>
                    <a:pt x="1530" y="737"/>
                  </a:lnTo>
                  <a:lnTo>
                    <a:pt x="1530" y="737"/>
                  </a:lnTo>
                  <a:lnTo>
                    <a:pt x="1527" y="741"/>
                  </a:lnTo>
                  <a:lnTo>
                    <a:pt x="1522" y="745"/>
                  </a:lnTo>
                  <a:lnTo>
                    <a:pt x="1516" y="747"/>
                  </a:lnTo>
                  <a:lnTo>
                    <a:pt x="1508" y="747"/>
                  </a:lnTo>
                  <a:lnTo>
                    <a:pt x="1508" y="747"/>
                  </a:lnTo>
                  <a:close/>
                  <a:moveTo>
                    <a:pt x="1672" y="380"/>
                  </a:moveTo>
                  <a:lnTo>
                    <a:pt x="1672" y="380"/>
                  </a:lnTo>
                  <a:lnTo>
                    <a:pt x="1670" y="377"/>
                  </a:lnTo>
                  <a:lnTo>
                    <a:pt x="1667" y="376"/>
                  </a:lnTo>
                  <a:lnTo>
                    <a:pt x="1664" y="376"/>
                  </a:lnTo>
                  <a:lnTo>
                    <a:pt x="1661" y="377"/>
                  </a:lnTo>
                  <a:lnTo>
                    <a:pt x="1661" y="377"/>
                  </a:lnTo>
                  <a:lnTo>
                    <a:pt x="1657" y="381"/>
                  </a:lnTo>
                  <a:lnTo>
                    <a:pt x="1653" y="384"/>
                  </a:lnTo>
                  <a:lnTo>
                    <a:pt x="1650" y="383"/>
                  </a:lnTo>
                  <a:lnTo>
                    <a:pt x="1643" y="380"/>
                  </a:lnTo>
                  <a:lnTo>
                    <a:pt x="1643" y="380"/>
                  </a:lnTo>
                  <a:lnTo>
                    <a:pt x="1641" y="378"/>
                  </a:lnTo>
                  <a:lnTo>
                    <a:pt x="1636" y="378"/>
                  </a:lnTo>
                  <a:lnTo>
                    <a:pt x="1634" y="378"/>
                  </a:lnTo>
                  <a:lnTo>
                    <a:pt x="1631" y="381"/>
                  </a:lnTo>
                  <a:lnTo>
                    <a:pt x="1631" y="381"/>
                  </a:lnTo>
                  <a:lnTo>
                    <a:pt x="1630" y="385"/>
                  </a:lnTo>
                  <a:lnTo>
                    <a:pt x="1628" y="389"/>
                  </a:lnTo>
                  <a:lnTo>
                    <a:pt x="1628" y="389"/>
                  </a:lnTo>
                  <a:lnTo>
                    <a:pt x="1641" y="392"/>
                  </a:lnTo>
                  <a:lnTo>
                    <a:pt x="1641" y="392"/>
                  </a:lnTo>
                  <a:lnTo>
                    <a:pt x="1641" y="398"/>
                  </a:lnTo>
                  <a:lnTo>
                    <a:pt x="1642" y="401"/>
                  </a:lnTo>
                  <a:lnTo>
                    <a:pt x="1642" y="401"/>
                  </a:lnTo>
                  <a:lnTo>
                    <a:pt x="1646" y="402"/>
                  </a:lnTo>
                  <a:lnTo>
                    <a:pt x="1649" y="406"/>
                  </a:lnTo>
                  <a:lnTo>
                    <a:pt x="1649" y="414"/>
                  </a:lnTo>
                  <a:lnTo>
                    <a:pt x="1649" y="414"/>
                  </a:lnTo>
                  <a:lnTo>
                    <a:pt x="1656" y="412"/>
                  </a:lnTo>
                  <a:lnTo>
                    <a:pt x="1659" y="409"/>
                  </a:lnTo>
                  <a:lnTo>
                    <a:pt x="1661" y="406"/>
                  </a:lnTo>
                  <a:lnTo>
                    <a:pt x="1661" y="406"/>
                  </a:lnTo>
                  <a:lnTo>
                    <a:pt x="1664" y="403"/>
                  </a:lnTo>
                  <a:lnTo>
                    <a:pt x="1666" y="402"/>
                  </a:lnTo>
                  <a:lnTo>
                    <a:pt x="1670" y="402"/>
                  </a:lnTo>
                  <a:lnTo>
                    <a:pt x="1674" y="406"/>
                  </a:lnTo>
                  <a:lnTo>
                    <a:pt x="1674" y="406"/>
                  </a:lnTo>
                  <a:lnTo>
                    <a:pt x="1679" y="406"/>
                  </a:lnTo>
                  <a:lnTo>
                    <a:pt x="1679" y="406"/>
                  </a:lnTo>
                  <a:lnTo>
                    <a:pt x="1679" y="402"/>
                  </a:lnTo>
                  <a:lnTo>
                    <a:pt x="1678" y="399"/>
                  </a:lnTo>
                  <a:lnTo>
                    <a:pt x="1678" y="399"/>
                  </a:lnTo>
                  <a:lnTo>
                    <a:pt x="1674" y="395"/>
                  </a:lnTo>
                  <a:lnTo>
                    <a:pt x="1667" y="392"/>
                  </a:lnTo>
                  <a:lnTo>
                    <a:pt x="1667" y="392"/>
                  </a:lnTo>
                  <a:lnTo>
                    <a:pt x="1664" y="389"/>
                  </a:lnTo>
                  <a:lnTo>
                    <a:pt x="1663" y="387"/>
                  </a:lnTo>
                  <a:lnTo>
                    <a:pt x="1664" y="384"/>
                  </a:lnTo>
                  <a:lnTo>
                    <a:pt x="1668" y="383"/>
                  </a:lnTo>
                  <a:lnTo>
                    <a:pt x="1668" y="383"/>
                  </a:lnTo>
                  <a:lnTo>
                    <a:pt x="1672" y="380"/>
                  </a:lnTo>
                  <a:lnTo>
                    <a:pt x="1672" y="380"/>
                  </a:lnTo>
                  <a:close/>
                  <a:moveTo>
                    <a:pt x="707" y="928"/>
                  </a:moveTo>
                  <a:lnTo>
                    <a:pt x="707" y="928"/>
                  </a:lnTo>
                  <a:lnTo>
                    <a:pt x="721" y="925"/>
                  </a:lnTo>
                  <a:lnTo>
                    <a:pt x="735" y="921"/>
                  </a:lnTo>
                  <a:lnTo>
                    <a:pt x="741" y="918"/>
                  </a:lnTo>
                  <a:lnTo>
                    <a:pt x="746" y="916"/>
                  </a:lnTo>
                  <a:lnTo>
                    <a:pt x="752" y="910"/>
                  </a:lnTo>
                  <a:lnTo>
                    <a:pt x="756" y="905"/>
                  </a:lnTo>
                  <a:lnTo>
                    <a:pt x="756" y="905"/>
                  </a:lnTo>
                  <a:lnTo>
                    <a:pt x="755" y="902"/>
                  </a:lnTo>
                  <a:lnTo>
                    <a:pt x="753" y="900"/>
                  </a:lnTo>
                  <a:lnTo>
                    <a:pt x="749" y="900"/>
                  </a:lnTo>
                  <a:lnTo>
                    <a:pt x="743" y="899"/>
                  </a:lnTo>
                  <a:lnTo>
                    <a:pt x="742" y="899"/>
                  </a:lnTo>
                  <a:lnTo>
                    <a:pt x="741" y="898"/>
                  </a:lnTo>
                  <a:lnTo>
                    <a:pt x="741" y="898"/>
                  </a:lnTo>
                  <a:lnTo>
                    <a:pt x="738" y="896"/>
                  </a:lnTo>
                  <a:lnTo>
                    <a:pt x="735" y="896"/>
                  </a:lnTo>
                  <a:lnTo>
                    <a:pt x="735" y="896"/>
                  </a:lnTo>
                  <a:lnTo>
                    <a:pt x="730" y="899"/>
                  </a:lnTo>
                  <a:lnTo>
                    <a:pt x="730" y="899"/>
                  </a:lnTo>
                  <a:lnTo>
                    <a:pt x="714" y="909"/>
                  </a:lnTo>
                  <a:lnTo>
                    <a:pt x="714" y="909"/>
                  </a:lnTo>
                  <a:lnTo>
                    <a:pt x="709" y="913"/>
                  </a:lnTo>
                  <a:lnTo>
                    <a:pt x="706" y="917"/>
                  </a:lnTo>
                  <a:lnTo>
                    <a:pt x="705" y="921"/>
                  </a:lnTo>
                  <a:lnTo>
                    <a:pt x="707" y="928"/>
                  </a:lnTo>
                  <a:lnTo>
                    <a:pt x="707" y="928"/>
                  </a:lnTo>
                  <a:close/>
                  <a:moveTo>
                    <a:pt x="1657" y="355"/>
                  </a:moveTo>
                  <a:lnTo>
                    <a:pt x="1657" y="355"/>
                  </a:lnTo>
                  <a:lnTo>
                    <a:pt x="1624" y="356"/>
                  </a:lnTo>
                  <a:lnTo>
                    <a:pt x="1624" y="356"/>
                  </a:lnTo>
                  <a:lnTo>
                    <a:pt x="1620" y="356"/>
                  </a:lnTo>
                  <a:lnTo>
                    <a:pt x="1617" y="359"/>
                  </a:lnTo>
                  <a:lnTo>
                    <a:pt x="1612" y="363"/>
                  </a:lnTo>
                  <a:lnTo>
                    <a:pt x="1606" y="367"/>
                  </a:lnTo>
                  <a:lnTo>
                    <a:pt x="1602" y="369"/>
                  </a:lnTo>
                  <a:lnTo>
                    <a:pt x="1598" y="370"/>
                  </a:lnTo>
                  <a:lnTo>
                    <a:pt x="1598" y="370"/>
                  </a:lnTo>
                  <a:lnTo>
                    <a:pt x="1599" y="385"/>
                  </a:lnTo>
                  <a:lnTo>
                    <a:pt x="1599" y="385"/>
                  </a:lnTo>
                  <a:lnTo>
                    <a:pt x="1616" y="380"/>
                  </a:lnTo>
                  <a:lnTo>
                    <a:pt x="1623" y="377"/>
                  </a:lnTo>
                  <a:lnTo>
                    <a:pt x="1625" y="374"/>
                  </a:lnTo>
                  <a:lnTo>
                    <a:pt x="1627" y="370"/>
                  </a:lnTo>
                  <a:lnTo>
                    <a:pt x="1627" y="370"/>
                  </a:lnTo>
                  <a:lnTo>
                    <a:pt x="1642" y="371"/>
                  </a:lnTo>
                  <a:lnTo>
                    <a:pt x="1646" y="370"/>
                  </a:lnTo>
                  <a:lnTo>
                    <a:pt x="1650" y="369"/>
                  </a:lnTo>
                  <a:lnTo>
                    <a:pt x="1653" y="367"/>
                  </a:lnTo>
                  <a:lnTo>
                    <a:pt x="1656" y="363"/>
                  </a:lnTo>
                  <a:lnTo>
                    <a:pt x="1657" y="359"/>
                  </a:lnTo>
                  <a:lnTo>
                    <a:pt x="1657" y="355"/>
                  </a:lnTo>
                  <a:lnTo>
                    <a:pt x="1657" y="355"/>
                  </a:lnTo>
                  <a:close/>
                  <a:moveTo>
                    <a:pt x="1386" y="503"/>
                  </a:moveTo>
                  <a:lnTo>
                    <a:pt x="1386" y="503"/>
                  </a:lnTo>
                  <a:lnTo>
                    <a:pt x="1393" y="503"/>
                  </a:lnTo>
                  <a:lnTo>
                    <a:pt x="1400" y="502"/>
                  </a:lnTo>
                  <a:lnTo>
                    <a:pt x="1407" y="499"/>
                  </a:lnTo>
                  <a:lnTo>
                    <a:pt x="1414" y="495"/>
                  </a:lnTo>
                  <a:lnTo>
                    <a:pt x="1414" y="495"/>
                  </a:lnTo>
                  <a:lnTo>
                    <a:pt x="1404" y="491"/>
                  </a:lnTo>
                  <a:lnTo>
                    <a:pt x="1396" y="489"/>
                  </a:lnTo>
                  <a:lnTo>
                    <a:pt x="1386" y="489"/>
                  </a:lnTo>
                  <a:lnTo>
                    <a:pt x="1378" y="493"/>
                  </a:lnTo>
                  <a:lnTo>
                    <a:pt x="1378" y="493"/>
                  </a:lnTo>
                  <a:lnTo>
                    <a:pt x="1372" y="496"/>
                  </a:lnTo>
                  <a:lnTo>
                    <a:pt x="1368" y="499"/>
                  </a:lnTo>
                  <a:lnTo>
                    <a:pt x="1364" y="503"/>
                  </a:lnTo>
                  <a:lnTo>
                    <a:pt x="1362" y="509"/>
                  </a:lnTo>
                  <a:lnTo>
                    <a:pt x="1362" y="509"/>
                  </a:lnTo>
                  <a:lnTo>
                    <a:pt x="1362" y="510"/>
                  </a:lnTo>
                  <a:lnTo>
                    <a:pt x="1362" y="513"/>
                  </a:lnTo>
                  <a:lnTo>
                    <a:pt x="1367" y="515"/>
                  </a:lnTo>
                  <a:lnTo>
                    <a:pt x="1371" y="517"/>
                  </a:lnTo>
                  <a:lnTo>
                    <a:pt x="1375" y="520"/>
                  </a:lnTo>
                  <a:lnTo>
                    <a:pt x="1375" y="520"/>
                  </a:lnTo>
                  <a:lnTo>
                    <a:pt x="1378" y="521"/>
                  </a:lnTo>
                  <a:lnTo>
                    <a:pt x="1380" y="522"/>
                  </a:lnTo>
                  <a:lnTo>
                    <a:pt x="1387" y="520"/>
                  </a:lnTo>
                  <a:lnTo>
                    <a:pt x="1387" y="520"/>
                  </a:lnTo>
                  <a:lnTo>
                    <a:pt x="1400" y="513"/>
                  </a:lnTo>
                  <a:lnTo>
                    <a:pt x="1400" y="513"/>
                  </a:lnTo>
                  <a:lnTo>
                    <a:pt x="1386" y="503"/>
                  </a:lnTo>
                  <a:lnTo>
                    <a:pt x="1386" y="503"/>
                  </a:lnTo>
                  <a:close/>
                  <a:moveTo>
                    <a:pt x="1725" y="391"/>
                  </a:moveTo>
                  <a:lnTo>
                    <a:pt x="1725" y="391"/>
                  </a:lnTo>
                  <a:lnTo>
                    <a:pt x="1729" y="391"/>
                  </a:lnTo>
                  <a:lnTo>
                    <a:pt x="1732" y="388"/>
                  </a:lnTo>
                  <a:lnTo>
                    <a:pt x="1733" y="387"/>
                  </a:lnTo>
                  <a:lnTo>
                    <a:pt x="1735" y="383"/>
                  </a:lnTo>
                  <a:lnTo>
                    <a:pt x="1735" y="383"/>
                  </a:lnTo>
                  <a:lnTo>
                    <a:pt x="1735" y="377"/>
                  </a:lnTo>
                  <a:lnTo>
                    <a:pt x="1736" y="373"/>
                  </a:lnTo>
                  <a:lnTo>
                    <a:pt x="1742" y="369"/>
                  </a:lnTo>
                  <a:lnTo>
                    <a:pt x="1749" y="367"/>
                  </a:lnTo>
                  <a:lnTo>
                    <a:pt x="1749" y="367"/>
                  </a:lnTo>
                  <a:lnTo>
                    <a:pt x="1740" y="365"/>
                  </a:lnTo>
                  <a:lnTo>
                    <a:pt x="1732" y="363"/>
                  </a:lnTo>
                  <a:lnTo>
                    <a:pt x="1722" y="363"/>
                  </a:lnTo>
                  <a:lnTo>
                    <a:pt x="1713" y="365"/>
                  </a:lnTo>
                  <a:lnTo>
                    <a:pt x="1713" y="365"/>
                  </a:lnTo>
                  <a:lnTo>
                    <a:pt x="1708" y="351"/>
                  </a:lnTo>
                  <a:lnTo>
                    <a:pt x="1708" y="351"/>
                  </a:lnTo>
                  <a:lnTo>
                    <a:pt x="1697" y="352"/>
                  </a:lnTo>
                  <a:lnTo>
                    <a:pt x="1697" y="352"/>
                  </a:lnTo>
                  <a:lnTo>
                    <a:pt x="1697" y="355"/>
                  </a:lnTo>
                  <a:lnTo>
                    <a:pt x="1697" y="358"/>
                  </a:lnTo>
                  <a:lnTo>
                    <a:pt x="1697" y="360"/>
                  </a:lnTo>
                  <a:lnTo>
                    <a:pt x="1695" y="363"/>
                  </a:lnTo>
                  <a:lnTo>
                    <a:pt x="1695" y="363"/>
                  </a:lnTo>
                  <a:lnTo>
                    <a:pt x="1693" y="363"/>
                  </a:lnTo>
                  <a:lnTo>
                    <a:pt x="1693" y="366"/>
                  </a:lnTo>
                  <a:lnTo>
                    <a:pt x="1693" y="371"/>
                  </a:lnTo>
                  <a:lnTo>
                    <a:pt x="1693" y="371"/>
                  </a:lnTo>
                  <a:lnTo>
                    <a:pt x="1696" y="374"/>
                  </a:lnTo>
                  <a:lnTo>
                    <a:pt x="1699" y="376"/>
                  </a:lnTo>
                  <a:lnTo>
                    <a:pt x="1706" y="376"/>
                  </a:lnTo>
                  <a:lnTo>
                    <a:pt x="1706" y="376"/>
                  </a:lnTo>
                  <a:lnTo>
                    <a:pt x="1714" y="373"/>
                  </a:lnTo>
                  <a:lnTo>
                    <a:pt x="1718" y="373"/>
                  </a:lnTo>
                  <a:lnTo>
                    <a:pt x="1722" y="374"/>
                  </a:lnTo>
                  <a:lnTo>
                    <a:pt x="1722" y="374"/>
                  </a:lnTo>
                  <a:lnTo>
                    <a:pt x="1721" y="380"/>
                  </a:lnTo>
                  <a:lnTo>
                    <a:pt x="1721" y="384"/>
                  </a:lnTo>
                  <a:lnTo>
                    <a:pt x="1722" y="387"/>
                  </a:lnTo>
                  <a:lnTo>
                    <a:pt x="1725" y="391"/>
                  </a:lnTo>
                  <a:lnTo>
                    <a:pt x="1725" y="391"/>
                  </a:lnTo>
                  <a:close/>
                  <a:moveTo>
                    <a:pt x="1696" y="791"/>
                  </a:moveTo>
                  <a:lnTo>
                    <a:pt x="1696" y="791"/>
                  </a:lnTo>
                  <a:lnTo>
                    <a:pt x="1686" y="794"/>
                  </a:lnTo>
                  <a:lnTo>
                    <a:pt x="1682" y="794"/>
                  </a:lnTo>
                  <a:lnTo>
                    <a:pt x="1681" y="792"/>
                  </a:lnTo>
                  <a:lnTo>
                    <a:pt x="1679" y="791"/>
                  </a:lnTo>
                  <a:lnTo>
                    <a:pt x="1679" y="791"/>
                  </a:lnTo>
                  <a:lnTo>
                    <a:pt x="1677" y="785"/>
                  </a:lnTo>
                  <a:lnTo>
                    <a:pt x="1675" y="780"/>
                  </a:lnTo>
                  <a:lnTo>
                    <a:pt x="1675" y="774"/>
                  </a:lnTo>
                  <a:lnTo>
                    <a:pt x="1677" y="772"/>
                  </a:lnTo>
                  <a:lnTo>
                    <a:pt x="1679" y="769"/>
                  </a:lnTo>
                  <a:lnTo>
                    <a:pt x="1679" y="769"/>
                  </a:lnTo>
                  <a:lnTo>
                    <a:pt x="1650" y="770"/>
                  </a:lnTo>
                  <a:lnTo>
                    <a:pt x="1650" y="770"/>
                  </a:lnTo>
                  <a:lnTo>
                    <a:pt x="1649" y="773"/>
                  </a:lnTo>
                  <a:lnTo>
                    <a:pt x="1649" y="773"/>
                  </a:lnTo>
                  <a:lnTo>
                    <a:pt x="1645" y="777"/>
                  </a:lnTo>
                  <a:lnTo>
                    <a:pt x="1645" y="779"/>
                  </a:lnTo>
                  <a:lnTo>
                    <a:pt x="1646" y="781"/>
                  </a:lnTo>
                  <a:lnTo>
                    <a:pt x="1646" y="781"/>
                  </a:lnTo>
                  <a:lnTo>
                    <a:pt x="1650" y="783"/>
                  </a:lnTo>
                  <a:lnTo>
                    <a:pt x="1656" y="783"/>
                  </a:lnTo>
                  <a:lnTo>
                    <a:pt x="1656" y="783"/>
                  </a:lnTo>
                  <a:lnTo>
                    <a:pt x="1670" y="781"/>
                  </a:lnTo>
                  <a:lnTo>
                    <a:pt x="1670" y="781"/>
                  </a:lnTo>
                  <a:lnTo>
                    <a:pt x="1674" y="794"/>
                  </a:lnTo>
                  <a:lnTo>
                    <a:pt x="1674" y="794"/>
                  </a:lnTo>
                  <a:lnTo>
                    <a:pt x="1672" y="795"/>
                  </a:lnTo>
                  <a:lnTo>
                    <a:pt x="1671" y="797"/>
                  </a:lnTo>
                  <a:lnTo>
                    <a:pt x="1671" y="797"/>
                  </a:lnTo>
                  <a:lnTo>
                    <a:pt x="1660" y="791"/>
                  </a:lnTo>
                  <a:lnTo>
                    <a:pt x="1660" y="791"/>
                  </a:lnTo>
                  <a:lnTo>
                    <a:pt x="1657" y="799"/>
                  </a:lnTo>
                  <a:lnTo>
                    <a:pt x="1656" y="801"/>
                  </a:lnTo>
                  <a:lnTo>
                    <a:pt x="1657" y="803"/>
                  </a:lnTo>
                  <a:lnTo>
                    <a:pt x="1659" y="805"/>
                  </a:lnTo>
                  <a:lnTo>
                    <a:pt x="1660" y="805"/>
                  </a:lnTo>
                  <a:lnTo>
                    <a:pt x="1668" y="806"/>
                  </a:lnTo>
                  <a:lnTo>
                    <a:pt x="1668" y="806"/>
                  </a:lnTo>
                  <a:lnTo>
                    <a:pt x="1681" y="805"/>
                  </a:lnTo>
                  <a:lnTo>
                    <a:pt x="1681" y="805"/>
                  </a:lnTo>
                  <a:lnTo>
                    <a:pt x="1689" y="805"/>
                  </a:lnTo>
                  <a:lnTo>
                    <a:pt x="1693" y="803"/>
                  </a:lnTo>
                  <a:lnTo>
                    <a:pt x="1696" y="799"/>
                  </a:lnTo>
                  <a:lnTo>
                    <a:pt x="1696" y="791"/>
                  </a:lnTo>
                  <a:lnTo>
                    <a:pt x="1696" y="791"/>
                  </a:lnTo>
                  <a:close/>
                  <a:moveTo>
                    <a:pt x="1616" y="1062"/>
                  </a:moveTo>
                  <a:lnTo>
                    <a:pt x="1616" y="1062"/>
                  </a:lnTo>
                  <a:lnTo>
                    <a:pt x="1628" y="1064"/>
                  </a:lnTo>
                  <a:lnTo>
                    <a:pt x="1634" y="1064"/>
                  </a:lnTo>
                  <a:lnTo>
                    <a:pt x="1639" y="1065"/>
                  </a:lnTo>
                  <a:lnTo>
                    <a:pt x="1639" y="1065"/>
                  </a:lnTo>
                  <a:lnTo>
                    <a:pt x="1645" y="1068"/>
                  </a:lnTo>
                  <a:lnTo>
                    <a:pt x="1652" y="1068"/>
                  </a:lnTo>
                  <a:lnTo>
                    <a:pt x="1663" y="1067"/>
                  </a:lnTo>
                  <a:lnTo>
                    <a:pt x="1663" y="1067"/>
                  </a:lnTo>
                  <a:lnTo>
                    <a:pt x="1672" y="1065"/>
                  </a:lnTo>
                  <a:lnTo>
                    <a:pt x="1681" y="1064"/>
                  </a:lnTo>
                  <a:lnTo>
                    <a:pt x="1681" y="1064"/>
                  </a:lnTo>
                  <a:lnTo>
                    <a:pt x="1686" y="1061"/>
                  </a:lnTo>
                  <a:lnTo>
                    <a:pt x="1689" y="1060"/>
                  </a:lnTo>
                  <a:lnTo>
                    <a:pt x="1690" y="1057"/>
                  </a:lnTo>
                  <a:lnTo>
                    <a:pt x="1690" y="1057"/>
                  </a:lnTo>
                  <a:lnTo>
                    <a:pt x="1692" y="1050"/>
                  </a:lnTo>
                  <a:lnTo>
                    <a:pt x="1692" y="1043"/>
                  </a:lnTo>
                  <a:lnTo>
                    <a:pt x="1692" y="1043"/>
                  </a:lnTo>
                  <a:lnTo>
                    <a:pt x="1690" y="1040"/>
                  </a:lnTo>
                  <a:lnTo>
                    <a:pt x="1688" y="1036"/>
                  </a:lnTo>
                  <a:lnTo>
                    <a:pt x="1688" y="1036"/>
                  </a:lnTo>
                  <a:lnTo>
                    <a:pt x="1682" y="1054"/>
                  </a:lnTo>
                  <a:lnTo>
                    <a:pt x="1682" y="1054"/>
                  </a:lnTo>
                  <a:lnTo>
                    <a:pt x="1659" y="1054"/>
                  </a:lnTo>
                  <a:lnTo>
                    <a:pt x="1659" y="1054"/>
                  </a:lnTo>
                  <a:lnTo>
                    <a:pt x="1653" y="1065"/>
                  </a:lnTo>
                  <a:lnTo>
                    <a:pt x="1653" y="1065"/>
                  </a:lnTo>
                  <a:lnTo>
                    <a:pt x="1650" y="1058"/>
                  </a:lnTo>
                  <a:lnTo>
                    <a:pt x="1645" y="1054"/>
                  </a:lnTo>
                  <a:lnTo>
                    <a:pt x="1639" y="1051"/>
                  </a:lnTo>
                  <a:lnTo>
                    <a:pt x="1631" y="1051"/>
                  </a:lnTo>
                  <a:lnTo>
                    <a:pt x="1631" y="1051"/>
                  </a:lnTo>
                  <a:lnTo>
                    <a:pt x="1627" y="1053"/>
                  </a:lnTo>
                  <a:lnTo>
                    <a:pt x="1621" y="1054"/>
                  </a:lnTo>
                  <a:lnTo>
                    <a:pt x="1618" y="1058"/>
                  </a:lnTo>
                  <a:lnTo>
                    <a:pt x="1616" y="1062"/>
                  </a:lnTo>
                  <a:lnTo>
                    <a:pt x="1616" y="1062"/>
                  </a:lnTo>
                  <a:close/>
                  <a:moveTo>
                    <a:pt x="1480" y="554"/>
                  </a:moveTo>
                  <a:lnTo>
                    <a:pt x="1480" y="554"/>
                  </a:lnTo>
                  <a:lnTo>
                    <a:pt x="1458" y="542"/>
                  </a:lnTo>
                  <a:lnTo>
                    <a:pt x="1458" y="542"/>
                  </a:lnTo>
                  <a:lnTo>
                    <a:pt x="1445" y="550"/>
                  </a:lnTo>
                  <a:lnTo>
                    <a:pt x="1445" y="550"/>
                  </a:lnTo>
                  <a:lnTo>
                    <a:pt x="1450" y="553"/>
                  </a:lnTo>
                  <a:lnTo>
                    <a:pt x="1452" y="556"/>
                  </a:lnTo>
                  <a:lnTo>
                    <a:pt x="1454" y="558"/>
                  </a:lnTo>
                  <a:lnTo>
                    <a:pt x="1452" y="561"/>
                  </a:lnTo>
                  <a:lnTo>
                    <a:pt x="1450" y="568"/>
                  </a:lnTo>
                  <a:lnTo>
                    <a:pt x="1448" y="571"/>
                  </a:lnTo>
                  <a:lnTo>
                    <a:pt x="1447" y="575"/>
                  </a:lnTo>
                  <a:lnTo>
                    <a:pt x="1447" y="575"/>
                  </a:lnTo>
                  <a:lnTo>
                    <a:pt x="1454" y="574"/>
                  </a:lnTo>
                  <a:lnTo>
                    <a:pt x="1456" y="572"/>
                  </a:lnTo>
                  <a:lnTo>
                    <a:pt x="1458" y="571"/>
                  </a:lnTo>
                  <a:lnTo>
                    <a:pt x="1458" y="571"/>
                  </a:lnTo>
                  <a:lnTo>
                    <a:pt x="1462" y="567"/>
                  </a:lnTo>
                  <a:lnTo>
                    <a:pt x="1466" y="565"/>
                  </a:lnTo>
                  <a:lnTo>
                    <a:pt x="1477" y="564"/>
                  </a:lnTo>
                  <a:lnTo>
                    <a:pt x="1477" y="564"/>
                  </a:lnTo>
                  <a:lnTo>
                    <a:pt x="1484" y="561"/>
                  </a:lnTo>
                  <a:lnTo>
                    <a:pt x="1491" y="561"/>
                  </a:lnTo>
                  <a:lnTo>
                    <a:pt x="1499" y="558"/>
                  </a:lnTo>
                  <a:lnTo>
                    <a:pt x="1502" y="557"/>
                  </a:lnTo>
                  <a:lnTo>
                    <a:pt x="1505" y="554"/>
                  </a:lnTo>
                  <a:lnTo>
                    <a:pt x="1505" y="554"/>
                  </a:lnTo>
                  <a:lnTo>
                    <a:pt x="1504" y="551"/>
                  </a:lnTo>
                  <a:lnTo>
                    <a:pt x="1501" y="550"/>
                  </a:lnTo>
                  <a:lnTo>
                    <a:pt x="1495" y="550"/>
                  </a:lnTo>
                  <a:lnTo>
                    <a:pt x="1495" y="550"/>
                  </a:lnTo>
                  <a:lnTo>
                    <a:pt x="1491" y="549"/>
                  </a:lnTo>
                  <a:lnTo>
                    <a:pt x="1486" y="546"/>
                  </a:lnTo>
                  <a:lnTo>
                    <a:pt x="1486" y="546"/>
                  </a:lnTo>
                  <a:lnTo>
                    <a:pt x="1480" y="554"/>
                  </a:lnTo>
                  <a:lnTo>
                    <a:pt x="1480" y="554"/>
                  </a:lnTo>
                  <a:close/>
                  <a:moveTo>
                    <a:pt x="1495" y="923"/>
                  </a:moveTo>
                  <a:lnTo>
                    <a:pt x="1495" y="923"/>
                  </a:lnTo>
                  <a:lnTo>
                    <a:pt x="1502" y="918"/>
                  </a:lnTo>
                  <a:lnTo>
                    <a:pt x="1508" y="916"/>
                  </a:lnTo>
                  <a:lnTo>
                    <a:pt x="1513" y="914"/>
                  </a:lnTo>
                  <a:lnTo>
                    <a:pt x="1520" y="914"/>
                  </a:lnTo>
                  <a:lnTo>
                    <a:pt x="1533" y="914"/>
                  </a:lnTo>
                  <a:lnTo>
                    <a:pt x="1545" y="917"/>
                  </a:lnTo>
                  <a:lnTo>
                    <a:pt x="1545" y="917"/>
                  </a:lnTo>
                  <a:lnTo>
                    <a:pt x="1545" y="913"/>
                  </a:lnTo>
                  <a:lnTo>
                    <a:pt x="1542" y="910"/>
                  </a:lnTo>
                  <a:lnTo>
                    <a:pt x="1540" y="910"/>
                  </a:lnTo>
                  <a:lnTo>
                    <a:pt x="1535" y="910"/>
                  </a:lnTo>
                  <a:lnTo>
                    <a:pt x="1535" y="910"/>
                  </a:lnTo>
                  <a:lnTo>
                    <a:pt x="1531" y="910"/>
                  </a:lnTo>
                  <a:lnTo>
                    <a:pt x="1530" y="907"/>
                  </a:lnTo>
                  <a:lnTo>
                    <a:pt x="1528" y="905"/>
                  </a:lnTo>
                  <a:lnTo>
                    <a:pt x="1526" y="902"/>
                  </a:lnTo>
                  <a:lnTo>
                    <a:pt x="1526" y="902"/>
                  </a:lnTo>
                  <a:lnTo>
                    <a:pt x="1520" y="903"/>
                  </a:lnTo>
                  <a:lnTo>
                    <a:pt x="1516" y="903"/>
                  </a:lnTo>
                  <a:lnTo>
                    <a:pt x="1512" y="900"/>
                  </a:lnTo>
                  <a:lnTo>
                    <a:pt x="1509" y="898"/>
                  </a:lnTo>
                  <a:lnTo>
                    <a:pt x="1509" y="898"/>
                  </a:lnTo>
                  <a:lnTo>
                    <a:pt x="1498" y="898"/>
                  </a:lnTo>
                  <a:lnTo>
                    <a:pt x="1494" y="898"/>
                  </a:lnTo>
                  <a:lnTo>
                    <a:pt x="1488" y="898"/>
                  </a:lnTo>
                  <a:lnTo>
                    <a:pt x="1488" y="898"/>
                  </a:lnTo>
                  <a:lnTo>
                    <a:pt x="1484" y="896"/>
                  </a:lnTo>
                  <a:lnTo>
                    <a:pt x="1480" y="896"/>
                  </a:lnTo>
                  <a:lnTo>
                    <a:pt x="1477" y="898"/>
                  </a:lnTo>
                  <a:lnTo>
                    <a:pt x="1473" y="899"/>
                  </a:lnTo>
                  <a:lnTo>
                    <a:pt x="1473" y="899"/>
                  </a:lnTo>
                  <a:lnTo>
                    <a:pt x="1468" y="902"/>
                  </a:lnTo>
                  <a:lnTo>
                    <a:pt x="1462" y="905"/>
                  </a:lnTo>
                  <a:lnTo>
                    <a:pt x="1462" y="905"/>
                  </a:lnTo>
                  <a:lnTo>
                    <a:pt x="1466" y="906"/>
                  </a:lnTo>
                  <a:lnTo>
                    <a:pt x="1469" y="907"/>
                  </a:lnTo>
                  <a:lnTo>
                    <a:pt x="1477" y="906"/>
                  </a:lnTo>
                  <a:lnTo>
                    <a:pt x="1484" y="905"/>
                  </a:lnTo>
                  <a:lnTo>
                    <a:pt x="1487" y="906"/>
                  </a:lnTo>
                  <a:lnTo>
                    <a:pt x="1491" y="906"/>
                  </a:lnTo>
                  <a:lnTo>
                    <a:pt x="1491" y="906"/>
                  </a:lnTo>
                  <a:lnTo>
                    <a:pt x="1495" y="923"/>
                  </a:lnTo>
                  <a:lnTo>
                    <a:pt x="1495" y="923"/>
                  </a:lnTo>
                  <a:close/>
                  <a:moveTo>
                    <a:pt x="1808" y="848"/>
                  </a:moveTo>
                  <a:lnTo>
                    <a:pt x="1808" y="848"/>
                  </a:lnTo>
                  <a:lnTo>
                    <a:pt x="1800" y="846"/>
                  </a:lnTo>
                  <a:lnTo>
                    <a:pt x="1790" y="845"/>
                  </a:lnTo>
                  <a:lnTo>
                    <a:pt x="1790" y="845"/>
                  </a:lnTo>
                  <a:lnTo>
                    <a:pt x="1785" y="845"/>
                  </a:lnTo>
                  <a:lnTo>
                    <a:pt x="1779" y="848"/>
                  </a:lnTo>
                  <a:lnTo>
                    <a:pt x="1779" y="848"/>
                  </a:lnTo>
                  <a:lnTo>
                    <a:pt x="1775" y="852"/>
                  </a:lnTo>
                  <a:lnTo>
                    <a:pt x="1769" y="856"/>
                  </a:lnTo>
                  <a:lnTo>
                    <a:pt x="1769" y="856"/>
                  </a:lnTo>
                  <a:lnTo>
                    <a:pt x="1767" y="862"/>
                  </a:lnTo>
                  <a:lnTo>
                    <a:pt x="1765" y="863"/>
                  </a:lnTo>
                  <a:lnTo>
                    <a:pt x="1762" y="866"/>
                  </a:lnTo>
                  <a:lnTo>
                    <a:pt x="1762" y="866"/>
                  </a:lnTo>
                  <a:lnTo>
                    <a:pt x="1762" y="869"/>
                  </a:lnTo>
                  <a:lnTo>
                    <a:pt x="1762" y="871"/>
                  </a:lnTo>
                  <a:lnTo>
                    <a:pt x="1762" y="871"/>
                  </a:lnTo>
                  <a:lnTo>
                    <a:pt x="1774" y="874"/>
                  </a:lnTo>
                  <a:lnTo>
                    <a:pt x="1780" y="874"/>
                  </a:lnTo>
                  <a:lnTo>
                    <a:pt x="1786" y="873"/>
                  </a:lnTo>
                  <a:lnTo>
                    <a:pt x="1786" y="873"/>
                  </a:lnTo>
                  <a:lnTo>
                    <a:pt x="1776" y="862"/>
                  </a:lnTo>
                  <a:lnTo>
                    <a:pt x="1776" y="862"/>
                  </a:lnTo>
                  <a:lnTo>
                    <a:pt x="1793" y="855"/>
                  </a:lnTo>
                  <a:lnTo>
                    <a:pt x="1793" y="855"/>
                  </a:lnTo>
                  <a:lnTo>
                    <a:pt x="1803" y="860"/>
                  </a:lnTo>
                  <a:lnTo>
                    <a:pt x="1808" y="862"/>
                  </a:lnTo>
                  <a:lnTo>
                    <a:pt x="1812" y="862"/>
                  </a:lnTo>
                  <a:lnTo>
                    <a:pt x="1816" y="862"/>
                  </a:lnTo>
                  <a:lnTo>
                    <a:pt x="1821" y="860"/>
                  </a:lnTo>
                  <a:lnTo>
                    <a:pt x="1823" y="859"/>
                  </a:lnTo>
                  <a:lnTo>
                    <a:pt x="1826" y="856"/>
                  </a:lnTo>
                  <a:lnTo>
                    <a:pt x="1826" y="856"/>
                  </a:lnTo>
                  <a:lnTo>
                    <a:pt x="1808" y="848"/>
                  </a:lnTo>
                  <a:lnTo>
                    <a:pt x="1808" y="848"/>
                  </a:lnTo>
                  <a:close/>
                  <a:moveTo>
                    <a:pt x="444" y="547"/>
                  </a:moveTo>
                  <a:lnTo>
                    <a:pt x="444" y="547"/>
                  </a:lnTo>
                  <a:lnTo>
                    <a:pt x="437" y="560"/>
                  </a:lnTo>
                  <a:lnTo>
                    <a:pt x="437" y="560"/>
                  </a:lnTo>
                  <a:lnTo>
                    <a:pt x="435" y="564"/>
                  </a:lnTo>
                  <a:lnTo>
                    <a:pt x="431" y="565"/>
                  </a:lnTo>
                  <a:lnTo>
                    <a:pt x="431" y="565"/>
                  </a:lnTo>
                  <a:lnTo>
                    <a:pt x="407" y="572"/>
                  </a:lnTo>
                  <a:lnTo>
                    <a:pt x="407" y="572"/>
                  </a:lnTo>
                  <a:lnTo>
                    <a:pt x="407" y="578"/>
                  </a:lnTo>
                  <a:lnTo>
                    <a:pt x="406" y="585"/>
                  </a:lnTo>
                  <a:lnTo>
                    <a:pt x="404" y="586"/>
                  </a:lnTo>
                  <a:lnTo>
                    <a:pt x="403" y="589"/>
                  </a:lnTo>
                  <a:lnTo>
                    <a:pt x="400" y="590"/>
                  </a:lnTo>
                  <a:lnTo>
                    <a:pt x="396" y="592"/>
                  </a:lnTo>
                  <a:lnTo>
                    <a:pt x="396" y="592"/>
                  </a:lnTo>
                  <a:lnTo>
                    <a:pt x="393" y="593"/>
                  </a:lnTo>
                  <a:lnTo>
                    <a:pt x="390" y="596"/>
                  </a:lnTo>
                  <a:lnTo>
                    <a:pt x="386" y="601"/>
                  </a:lnTo>
                  <a:lnTo>
                    <a:pt x="386" y="601"/>
                  </a:lnTo>
                  <a:lnTo>
                    <a:pt x="397" y="604"/>
                  </a:lnTo>
                  <a:lnTo>
                    <a:pt x="406" y="603"/>
                  </a:lnTo>
                  <a:lnTo>
                    <a:pt x="414" y="599"/>
                  </a:lnTo>
                  <a:lnTo>
                    <a:pt x="422" y="592"/>
                  </a:lnTo>
                  <a:lnTo>
                    <a:pt x="422" y="592"/>
                  </a:lnTo>
                  <a:lnTo>
                    <a:pt x="422" y="590"/>
                  </a:lnTo>
                  <a:lnTo>
                    <a:pt x="422" y="590"/>
                  </a:lnTo>
                  <a:lnTo>
                    <a:pt x="418" y="585"/>
                  </a:lnTo>
                  <a:lnTo>
                    <a:pt x="418" y="582"/>
                  </a:lnTo>
                  <a:lnTo>
                    <a:pt x="421" y="579"/>
                  </a:lnTo>
                  <a:lnTo>
                    <a:pt x="421" y="579"/>
                  </a:lnTo>
                  <a:lnTo>
                    <a:pt x="425" y="575"/>
                  </a:lnTo>
                  <a:lnTo>
                    <a:pt x="431" y="572"/>
                  </a:lnTo>
                  <a:lnTo>
                    <a:pt x="431" y="572"/>
                  </a:lnTo>
                  <a:lnTo>
                    <a:pt x="437" y="569"/>
                  </a:lnTo>
                  <a:lnTo>
                    <a:pt x="442" y="565"/>
                  </a:lnTo>
                  <a:lnTo>
                    <a:pt x="446" y="560"/>
                  </a:lnTo>
                  <a:lnTo>
                    <a:pt x="450" y="553"/>
                  </a:lnTo>
                  <a:lnTo>
                    <a:pt x="450" y="553"/>
                  </a:lnTo>
                  <a:lnTo>
                    <a:pt x="449" y="551"/>
                  </a:lnTo>
                  <a:lnTo>
                    <a:pt x="444" y="547"/>
                  </a:lnTo>
                  <a:lnTo>
                    <a:pt x="444" y="547"/>
                  </a:lnTo>
                  <a:close/>
                  <a:moveTo>
                    <a:pt x="1643" y="848"/>
                  </a:moveTo>
                  <a:lnTo>
                    <a:pt x="1643" y="848"/>
                  </a:lnTo>
                  <a:lnTo>
                    <a:pt x="1645" y="851"/>
                  </a:lnTo>
                  <a:lnTo>
                    <a:pt x="1645" y="851"/>
                  </a:lnTo>
                  <a:lnTo>
                    <a:pt x="1648" y="852"/>
                  </a:lnTo>
                  <a:lnTo>
                    <a:pt x="1650" y="852"/>
                  </a:lnTo>
                  <a:lnTo>
                    <a:pt x="1650" y="852"/>
                  </a:lnTo>
                  <a:lnTo>
                    <a:pt x="1656" y="851"/>
                  </a:lnTo>
                  <a:lnTo>
                    <a:pt x="1660" y="851"/>
                  </a:lnTo>
                  <a:lnTo>
                    <a:pt x="1670" y="853"/>
                  </a:lnTo>
                  <a:lnTo>
                    <a:pt x="1670" y="853"/>
                  </a:lnTo>
                  <a:lnTo>
                    <a:pt x="1679" y="856"/>
                  </a:lnTo>
                  <a:lnTo>
                    <a:pt x="1684" y="856"/>
                  </a:lnTo>
                  <a:lnTo>
                    <a:pt x="1688" y="856"/>
                  </a:lnTo>
                  <a:lnTo>
                    <a:pt x="1695" y="852"/>
                  </a:lnTo>
                  <a:lnTo>
                    <a:pt x="1703" y="845"/>
                  </a:lnTo>
                  <a:lnTo>
                    <a:pt x="1703" y="845"/>
                  </a:lnTo>
                  <a:lnTo>
                    <a:pt x="1675" y="841"/>
                  </a:lnTo>
                  <a:lnTo>
                    <a:pt x="1675" y="841"/>
                  </a:lnTo>
                  <a:lnTo>
                    <a:pt x="1677" y="835"/>
                  </a:lnTo>
                  <a:lnTo>
                    <a:pt x="1675" y="831"/>
                  </a:lnTo>
                  <a:lnTo>
                    <a:pt x="1674" y="826"/>
                  </a:lnTo>
                  <a:lnTo>
                    <a:pt x="1671" y="821"/>
                  </a:lnTo>
                  <a:lnTo>
                    <a:pt x="1671" y="821"/>
                  </a:lnTo>
                  <a:lnTo>
                    <a:pt x="1666" y="824"/>
                  </a:lnTo>
                  <a:lnTo>
                    <a:pt x="1661" y="828"/>
                  </a:lnTo>
                  <a:lnTo>
                    <a:pt x="1660" y="833"/>
                  </a:lnTo>
                  <a:lnTo>
                    <a:pt x="1660" y="837"/>
                  </a:lnTo>
                  <a:lnTo>
                    <a:pt x="1660" y="837"/>
                  </a:lnTo>
                  <a:lnTo>
                    <a:pt x="1643" y="848"/>
                  </a:lnTo>
                  <a:lnTo>
                    <a:pt x="1643" y="848"/>
                  </a:lnTo>
                  <a:close/>
                  <a:moveTo>
                    <a:pt x="1234" y="612"/>
                  </a:moveTo>
                  <a:lnTo>
                    <a:pt x="1234" y="612"/>
                  </a:lnTo>
                  <a:lnTo>
                    <a:pt x="1227" y="610"/>
                  </a:lnTo>
                  <a:lnTo>
                    <a:pt x="1227" y="610"/>
                  </a:lnTo>
                  <a:lnTo>
                    <a:pt x="1213" y="608"/>
                  </a:lnTo>
                  <a:lnTo>
                    <a:pt x="1199" y="607"/>
                  </a:lnTo>
                  <a:lnTo>
                    <a:pt x="1199" y="607"/>
                  </a:lnTo>
                  <a:lnTo>
                    <a:pt x="1185" y="608"/>
                  </a:lnTo>
                  <a:lnTo>
                    <a:pt x="1173" y="610"/>
                  </a:lnTo>
                  <a:lnTo>
                    <a:pt x="1173" y="610"/>
                  </a:lnTo>
                  <a:lnTo>
                    <a:pt x="1169" y="611"/>
                  </a:lnTo>
                  <a:lnTo>
                    <a:pt x="1166" y="614"/>
                  </a:lnTo>
                  <a:lnTo>
                    <a:pt x="1166" y="618"/>
                  </a:lnTo>
                  <a:lnTo>
                    <a:pt x="1169" y="622"/>
                  </a:lnTo>
                  <a:lnTo>
                    <a:pt x="1169" y="622"/>
                  </a:lnTo>
                  <a:lnTo>
                    <a:pt x="1178" y="622"/>
                  </a:lnTo>
                  <a:lnTo>
                    <a:pt x="1188" y="623"/>
                  </a:lnTo>
                  <a:lnTo>
                    <a:pt x="1188" y="623"/>
                  </a:lnTo>
                  <a:lnTo>
                    <a:pt x="1196" y="623"/>
                  </a:lnTo>
                  <a:lnTo>
                    <a:pt x="1203" y="622"/>
                  </a:lnTo>
                  <a:lnTo>
                    <a:pt x="1220" y="619"/>
                  </a:lnTo>
                  <a:lnTo>
                    <a:pt x="1220" y="619"/>
                  </a:lnTo>
                  <a:lnTo>
                    <a:pt x="1225" y="617"/>
                  </a:lnTo>
                  <a:lnTo>
                    <a:pt x="1234" y="612"/>
                  </a:lnTo>
                  <a:lnTo>
                    <a:pt x="1234" y="612"/>
                  </a:lnTo>
                  <a:close/>
                  <a:moveTo>
                    <a:pt x="2124" y="312"/>
                  </a:moveTo>
                  <a:lnTo>
                    <a:pt x="2124" y="312"/>
                  </a:lnTo>
                  <a:lnTo>
                    <a:pt x="2093" y="326"/>
                  </a:lnTo>
                  <a:lnTo>
                    <a:pt x="2093" y="326"/>
                  </a:lnTo>
                  <a:lnTo>
                    <a:pt x="2103" y="329"/>
                  </a:lnTo>
                  <a:lnTo>
                    <a:pt x="2113" y="331"/>
                  </a:lnTo>
                  <a:lnTo>
                    <a:pt x="2122" y="333"/>
                  </a:lnTo>
                  <a:lnTo>
                    <a:pt x="2134" y="331"/>
                  </a:lnTo>
                  <a:lnTo>
                    <a:pt x="2134" y="331"/>
                  </a:lnTo>
                  <a:lnTo>
                    <a:pt x="2132" y="344"/>
                  </a:lnTo>
                  <a:lnTo>
                    <a:pt x="2132" y="344"/>
                  </a:lnTo>
                  <a:lnTo>
                    <a:pt x="2135" y="345"/>
                  </a:lnTo>
                  <a:lnTo>
                    <a:pt x="2135" y="345"/>
                  </a:lnTo>
                  <a:lnTo>
                    <a:pt x="2139" y="338"/>
                  </a:lnTo>
                  <a:lnTo>
                    <a:pt x="2143" y="331"/>
                  </a:lnTo>
                  <a:lnTo>
                    <a:pt x="2150" y="326"/>
                  </a:lnTo>
                  <a:lnTo>
                    <a:pt x="2158" y="322"/>
                  </a:lnTo>
                  <a:lnTo>
                    <a:pt x="2158" y="322"/>
                  </a:lnTo>
                  <a:lnTo>
                    <a:pt x="2152" y="317"/>
                  </a:lnTo>
                  <a:lnTo>
                    <a:pt x="2145" y="317"/>
                  </a:lnTo>
                  <a:lnTo>
                    <a:pt x="2139" y="317"/>
                  </a:lnTo>
                  <a:lnTo>
                    <a:pt x="2135" y="320"/>
                  </a:lnTo>
                  <a:lnTo>
                    <a:pt x="2135" y="320"/>
                  </a:lnTo>
                  <a:lnTo>
                    <a:pt x="2124" y="312"/>
                  </a:lnTo>
                  <a:lnTo>
                    <a:pt x="2124" y="312"/>
                  </a:lnTo>
                  <a:close/>
                  <a:moveTo>
                    <a:pt x="414" y="1065"/>
                  </a:moveTo>
                  <a:lnTo>
                    <a:pt x="414" y="1065"/>
                  </a:lnTo>
                  <a:lnTo>
                    <a:pt x="414" y="1062"/>
                  </a:lnTo>
                  <a:lnTo>
                    <a:pt x="414" y="1062"/>
                  </a:lnTo>
                  <a:lnTo>
                    <a:pt x="401" y="1062"/>
                  </a:lnTo>
                  <a:lnTo>
                    <a:pt x="389" y="1060"/>
                  </a:lnTo>
                  <a:lnTo>
                    <a:pt x="377" y="1058"/>
                  </a:lnTo>
                  <a:lnTo>
                    <a:pt x="370" y="1058"/>
                  </a:lnTo>
                  <a:lnTo>
                    <a:pt x="363" y="1060"/>
                  </a:lnTo>
                  <a:lnTo>
                    <a:pt x="363" y="1060"/>
                  </a:lnTo>
                  <a:lnTo>
                    <a:pt x="359" y="1072"/>
                  </a:lnTo>
                  <a:lnTo>
                    <a:pt x="359" y="1072"/>
                  </a:lnTo>
                  <a:lnTo>
                    <a:pt x="377" y="1069"/>
                  </a:lnTo>
                  <a:lnTo>
                    <a:pt x="377" y="1069"/>
                  </a:lnTo>
                  <a:lnTo>
                    <a:pt x="385" y="1080"/>
                  </a:lnTo>
                  <a:lnTo>
                    <a:pt x="385" y="1080"/>
                  </a:lnTo>
                  <a:lnTo>
                    <a:pt x="379" y="1087"/>
                  </a:lnTo>
                  <a:lnTo>
                    <a:pt x="379" y="1087"/>
                  </a:lnTo>
                  <a:lnTo>
                    <a:pt x="385" y="1093"/>
                  </a:lnTo>
                  <a:lnTo>
                    <a:pt x="388" y="1094"/>
                  </a:lnTo>
                  <a:lnTo>
                    <a:pt x="393" y="1093"/>
                  </a:lnTo>
                  <a:lnTo>
                    <a:pt x="393" y="1093"/>
                  </a:lnTo>
                  <a:lnTo>
                    <a:pt x="395" y="1087"/>
                  </a:lnTo>
                  <a:lnTo>
                    <a:pt x="395" y="1080"/>
                  </a:lnTo>
                  <a:lnTo>
                    <a:pt x="395" y="1080"/>
                  </a:lnTo>
                  <a:lnTo>
                    <a:pt x="395" y="1073"/>
                  </a:lnTo>
                  <a:lnTo>
                    <a:pt x="396" y="1071"/>
                  </a:lnTo>
                  <a:lnTo>
                    <a:pt x="401" y="1068"/>
                  </a:lnTo>
                  <a:lnTo>
                    <a:pt x="410" y="1067"/>
                  </a:lnTo>
                  <a:lnTo>
                    <a:pt x="410" y="1067"/>
                  </a:lnTo>
                  <a:lnTo>
                    <a:pt x="414" y="1065"/>
                  </a:lnTo>
                  <a:lnTo>
                    <a:pt x="414" y="1065"/>
                  </a:lnTo>
                  <a:close/>
                  <a:moveTo>
                    <a:pt x="1771" y="65"/>
                  </a:moveTo>
                  <a:lnTo>
                    <a:pt x="1771" y="65"/>
                  </a:lnTo>
                  <a:lnTo>
                    <a:pt x="1765" y="57"/>
                  </a:lnTo>
                  <a:lnTo>
                    <a:pt x="1765" y="57"/>
                  </a:lnTo>
                  <a:lnTo>
                    <a:pt x="1761" y="52"/>
                  </a:lnTo>
                  <a:lnTo>
                    <a:pt x="1756" y="46"/>
                  </a:lnTo>
                  <a:lnTo>
                    <a:pt x="1756" y="46"/>
                  </a:lnTo>
                  <a:lnTo>
                    <a:pt x="1747" y="43"/>
                  </a:lnTo>
                  <a:lnTo>
                    <a:pt x="1744" y="43"/>
                  </a:lnTo>
                  <a:lnTo>
                    <a:pt x="1740" y="45"/>
                  </a:lnTo>
                  <a:lnTo>
                    <a:pt x="1738" y="46"/>
                  </a:lnTo>
                  <a:lnTo>
                    <a:pt x="1736" y="47"/>
                  </a:lnTo>
                  <a:lnTo>
                    <a:pt x="1733" y="54"/>
                  </a:lnTo>
                  <a:lnTo>
                    <a:pt x="1733" y="54"/>
                  </a:lnTo>
                  <a:lnTo>
                    <a:pt x="1732" y="61"/>
                  </a:lnTo>
                  <a:lnTo>
                    <a:pt x="1731" y="67"/>
                  </a:lnTo>
                  <a:lnTo>
                    <a:pt x="1728" y="71"/>
                  </a:lnTo>
                  <a:lnTo>
                    <a:pt x="1722" y="77"/>
                  </a:lnTo>
                  <a:lnTo>
                    <a:pt x="1722" y="77"/>
                  </a:lnTo>
                  <a:lnTo>
                    <a:pt x="1739" y="74"/>
                  </a:lnTo>
                  <a:lnTo>
                    <a:pt x="1739" y="74"/>
                  </a:lnTo>
                  <a:lnTo>
                    <a:pt x="1746" y="57"/>
                  </a:lnTo>
                  <a:lnTo>
                    <a:pt x="1746" y="57"/>
                  </a:lnTo>
                  <a:lnTo>
                    <a:pt x="1750" y="59"/>
                  </a:lnTo>
                  <a:lnTo>
                    <a:pt x="1753" y="60"/>
                  </a:lnTo>
                  <a:lnTo>
                    <a:pt x="1756" y="63"/>
                  </a:lnTo>
                  <a:lnTo>
                    <a:pt x="1757" y="67"/>
                  </a:lnTo>
                  <a:lnTo>
                    <a:pt x="1757" y="67"/>
                  </a:lnTo>
                  <a:lnTo>
                    <a:pt x="1757" y="74"/>
                  </a:lnTo>
                  <a:lnTo>
                    <a:pt x="1760" y="77"/>
                  </a:lnTo>
                  <a:lnTo>
                    <a:pt x="1764" y="78"/>
                  </a:lnTo>
                  <a:lnTo>
                    <a:pt x="1764" y="78"/>
                  </a:lnTo>
                  <a:lnTo>
                    <a:pt x="1771" y="65"/>
                  </a:lnTo>
                  <a:lnTo>
                    <a:pt x="1771" y="65"/>
                  </a:lnTo>
                  <a:close/>
                  <a:moveTo>
                    <a:pt x="896" y="816"/>
                  </a:moveTo>
                  <a:lnTo>
                    <a:pt x="896" y="816"/>
                  </a:lnTo>
                  <a:lnTo>
                    <a:pt x="894" y="819"/>
                  </a:lnTo>
                  <a:lnTo>
                    <a:pt x="892" y="821"/>
                  </a:lnTo>
                  <a:lnTo>
                    <a:pt x="887" y="821"/>
                  </a:lnTo>
                  <a:lnTo>
                    <a:pt x="883" y="821"/>
                  </a:lnTo>
                  <a:lnTo>
                    <a:pt x="883" y="821"/>
                  </a:lnTo>
                  <a:lnTo>
                    <a:pt x="881" y="821"/>
                  </a:lnTo>
                  <a:lnTo>
                    <a:pt x="878" y="821"/>
                  </a:lnTo>
                  <a:lnTo>
                    <a:pt x="878" y="821"/>
                  </a:lnTo>
                  <a:lnTo>
                    <a:pt x="871" y="824"/>
                  </a:lnTo>
                  <a:lnTo>
                    <a:pt x="865" y="827"/>
                  </a:lnTo>
                  <a:lnTo>
                    <a:pt x="858" y="827"/>
                  </a:lnTo>
                  <a:lnTo>
                    <a:pt x="851" y="827"/>
                  </a:lnTo>
                  <a:lnTo>
                    <a:pt x="851" y="827"/>
                  </a:lnTo>
                  <a:lnTo>
                    <a:pt x="850" y="828"/>
                  </a:lnTo>
                  <a:lnTo>
                    <a:pt x="850" y="828"/>
                  </a:lnTo>
                  <a:lnTo>
                    <a:pt x="858" y="834"/>
                  </a:lnTo>
                  <a:lnTo>
                    <a:pt x="865" y="838"/>
                  </a:lnTo>
                  <a:lnTo>
                    <a:pt x="872" y="839"/>
                  </a:lnTo>
                  <a:lnTo>
                    <a:pt x="879" y="841"/>
                  </a:lnTo>
                  <a:lnTo>
                    <a:pt x="886" y="839"/>
                  </a:lnTo>
                  <a:lnTo>
                    <a:pt x="893" y="837"/>
                  </a:lnTo>
                  <a:lnTo>
                    <a:pt x="911" y="827"/>
                  </a:lnTo>
                  <a:lnTo>
                    <a:pt x="911" y="827"/>
                  </a:lnTo>
                  <a:lnTo>
                    <a:pt x="896" y="816"/>
                  </a:lnTo>
                  <a:lnTo>
                    <a:pt x="896" y="816"/>
                  </a:lnTo>
                  <a:close/>
                  <a:moveTo>
                    <a:pt x="1265" y="374"/>
                  </a:moveTo>
                  <a:lnTo>
                    <a:pt x="1265" y="374"/>
                  </a:lnTo>
                  <a:lnTo>
                    <a:pt x="1242" y="351"/>
                  </a:lnTo>
                  <a:lnTo>
                    <a:pt x="1242" y="351"/>
                  </a:lnTo>
                  <a:lnTo>
                    <a:pt x="1227" y="363"/>
                  </a:lnTo>
                  <a:lnTo>
                    <a:pt x="1227" y="363"/>
                  </a:lnTo>
                  <a:lnTo>
                    <a:pt x="1231" y="365"/>
                  </a:lnTo>
                  <a:lnTo>
                    <a:pt x="1235" y="366"/>
                  </a:lnTo>
                  <a:lnTo>
                    <a:pt x="1239" y="370"/>
                  </a:lnTo>
                  <a:lnTo>
                    <a:pt x="1241" y="376"/>
                  </a:lnTo>
                  <a:lnTo>
                    <a:pt x="1242" y="381"/>
                  </a:lnTo>
                  <a:lnTo>
                    <a:pt x="1242" y="381"/>
                  </a:lnTo>
                  <a:lnTo>
                    <a:pt x="1228" y="385"/>
                  </a:lnTo>
                  <a:lnTo>
                    <a:pt x="1228" y="385"/>
                  </a:lnTo>
                  <a:lnTo>
                    <a:pt x="1231" y="389"/>
                  </a:lnTo>
                  <a:lnTo>
                    <a:pt x="1234" y="391"/>
                  </a:lnTo>
                  <a:lnTo>
                    <a:pt x="1236" y="391"/>
                  </a:lnTo>
                  <a:lnTo>
                    <a:pt x="1241" y="391"/>
                  </a:lnTo>
                  <a:lnTo>
                    <a:pt x="1246" y="389"/>
                  </a:lnTo>
                  <a:lnTo>
                    <a:pt x="1249" y="389"/>
                  </a:lnTo>
                  <a:lnTo>
                    <a:pt x="1252" y="391"/>
                  </a:lnTo>
                  <a:lnTo>
                    <a:pt x="1252" y="391"/>
                  </a:lnTo>
                  <a:lnTo>
                    <a:pt x="1254" y="387"/>
                  </a:lnTo>
                  <a:lnTo>
                    <a:pt x="1256" y="383"/>
                  </a:lnTo>
                  <a:lnTo>
                    <a:pt x="1256" y="383"/>
                  </a:lnTo>
                  <a:lnTo>
                    <a:pt x="1260" y="378"/>
                  </a:lnTo>
                  <a:lnTo>
                    <a:pt x="1265" y="374"/>
                  </a:lnTo>
                  <a:lnTo>
                    <a:pt x="1265" y="374"/>
                  </a:lnTo>
                  <a:close/>
                  <a:moveTo>
                    <a:pt x="367" y="938"/>
                  </a:moveTo>
                  <a:lnTo>
                    <a:pt x="367" y="938"/>
                  </a:lnTo>
                  <a:lnTo>
                    <a:pt x="382" y="931"/>
                  </a:lnTo>
                  <a:lnTo>
                    <a:pt x="382" y="931"/>
                  </a:lnTo>
                  <a:lnTo>
                    <a:pt x="403" y="921"/>
                  </a:lnTo>
                  <a:lnTo>
                    <a:pt x="413" y="917"/>
                  </a:lnTo>
                  <a:lnTo>
                    <a:pt x="418" y="917"/>
                  </a:lnTo>
                  <a:lnTo>
                    <a:pt x="425" y="916"/>
                  </a:lnTo>
                  <a:lnTo>
                    <a:pt x="425" y="916"/>
                  </a:lnTo>
                  <a:lnTo>
                    <a:pt x="428" y="916"/>
                  </a:lnTo>
                  <a:lnTo>
                    <a:pt x="429" y="914"/>
                  </a:lnTo>
                  <a:lnTo>
                    <a:pt x="431" y="911"/>
                  </a:lnTo>
                  <a:lnTo>
                    <a:pt x="429" y="909"/>
                  </a:lnTo>
                  <a:lnTo>
                    <a:pt x="429" y="909"/>
                  </a:lnTo>
                  <a:lnTo>
                    <a:pt x="388" y="911"/>
                  </a:lnTo>
                  <a:lnTo>
                    <a:pt x="388" y="911"/>
                  </a:lnTo>
                  <a:lnTo>
                    <a:pt x="385" y="921"/>
                  </a:lnTo>
                  <a:lnTo>
                    <a:pt x="385" y="921"/>
                  </a:lnTo>
                  <a:lnTo>
                    <a:pt x="382" y="923"/>
                  </a:lnTo>
                  <a:lnTo>
                    <a:pt x="378" y="923"/>
                  </a:lnTo>
                  <a:lnTo>
                    <a:pt x="370" y="921"/>
                  </a:lnTo>
                  <a:lnTo>
                    <a:pt x="365" y="920"/>
                  </a:lnTo>
                  <a:lnTo>
                    <a:pt x="363" y="920"/>
                  </a:lnTo>
                  <a:lnTo>
                    <a:pt x="359" y="923"/>
                  </a:lnTo>
                  <a:lnTo>
                    <a:pt x="356" y="927"/>
                  </a:lnTo>
                  <a:lnTo>
                    <a:pt x="356" y="927"/>
                  </a:lnTo>
                  <a:lnTo>
                    <a:pt x="367" y="938"/>
                  </a:lnTo>
                  <a:lnTo>
                    <a:pt x="367" y="938"/>
                  </a:lnTo>
                  <a:close/>
                  <a:moveTo>
                    <a:pt x="966" y="767"/>
                  </a:moveTo>
                  <a:lnTo>
                    <a:pt x="966" y="767"/>
                  </a:lnTo>
                  <a:lnTo>
                    <a:pt x="968" y="766"/>
                  </a:lnTo>
                  <a:lnTo>
                    <a:pt x="968" y="766"/>
                  </a:lnTo>
                  <a:lnTo>
                    <a:pt x="965" y="763"/>
                  </a:lnTo>
                  <a:lnTo>
                    <a:pt x="962" y="762"/>
                  </a:lnTo>
                  <a:lnTo>
                    <a:pt x="962" y="762"/>
                  </a:lnTo>
                  <a:lnTo>
                    <a:pt x="957" y="762"/>
                  </a:lnTo>
                  <a:lnTo>
                    <a:pt x="954" y="762"/>
                  </a:lnTo>
                  <a:lnTo>
                    <a:pt x="953" y="762"/>
                  </a:lnTo>
                  <a:lnTo>
                    <a:pt x="953" y="762"/>
                  </a:lnTo>
                  <a:lnTo>
                    <a:pt x="947" y="758"/>
                  </a:lnTo>
                  <a:lnTo>
                    <a:pt x="940" y="756"/>
                  </a:lnTo>
                  <a:lnTo>
                    <a:pt x="933" y="755"/>
                  </a:lnTo>
                  <a:lnTo>
                    <a:pt x="926" y="752"/>
                  </a:lnTo>
                  <a:lnTo>
                    <a:pt x="926" y="752"/>
                  </a:lnTo>
                  <a:lnTo>
                    <a:pt x="922" y="752"/>
                  </a:lnTo>
                  <a:lnTo>
                    <a:pt x="918" y="751"/>
                  </a:lnTo>
                  <a:lnTo>
                    <a:pt x="911" y="752"/>
                  </a:lnTo>
                  <a:lnTo>
                    <a:pt x="896" y="758"/>
                  </a:lnTo>
                  <a:lnTo>
                    <a:pt x="896" y="758"/>
                  </a:lnTo>
                  <a:lnTo>
                    <a:pt x="900" y="759"/>
                  </a:lnTo>
                  <a:lnTo>
                    <a:pt x="904" y="761"/>
                  </a:lnTo>
                  <a:lnTo>
                    <a:pt x="908" y="765"/>
                  </a:lnTo>
                  <a:lnTo>
                    <a:pt x="912" y="770"/>
                  </a:lnTo>
                  <a:lnTo>
                    <a:pt x="917" y="776"/>
                  </a:lnTo>
                  <a:lnTo>
                    <a:pt x="917" y="776"/>
                  </a:lnTo>
                  <a:lnTo>
                    <a:pt x="921" y="766"/>
                  </a:lnTo>
                  <a:lnTo>
                    <a:pt x="921" y="766"/>
                  </a:lnTo>
                  <a:lnTo>
                    <a:pt x="966" y="767"/>
                  </a:lnTo>
                  <a:lnTo>
                    <a:pt x="966" y="767"/>
                  </a:lnTo>
                  <a:close/>
                  <a:moveTo>
                    <a:pt x="533" y="918"/>
                  </a:moveTo>
                  <a:lnTo>
                    <a:pt x="533" y="918"/>
                  </a:lnTo>
                  <a:lnTo>
                    <a:pt x="539" y="923"/>
                  </a:lnTo>
                  <a:lnTo>
                    <a:pt x="539" y="923"/>
                  </a:lnTo>
                  <a:lnTo>
                    <a:pt x="543" y="924"/>
                  </a:lnTo>
                  <a:lnTo>
                    <a:pt x="548" y="925"/>
                  </a:lnTo>
                  <a:lnTo>
                    <a:pt x="559" y="925"/>
                  </a:lnTo>
                  <a:lnTo>
                    <a:pt x="569" y="927"/>
                  </a:lnTo>
                  <a:lnTo>
                    <a:pt x="575" y="928"/>
                  </a:lnTo>
                  <a:lnTo>
                    <a:pt x="579" y="931"/>
                  </a:lnTo>
                  <a:lnTo>
                    <a:pt x="579" y="931"/>
                  </a:lnTo>
                  <a:lnTo>
                    <a:pt x="581" y="929"/>
                  </a:lnTo>
                  <a:lnTo>
                    <a:pt x="586" y="928"/>
                  </a:lnTo>
                  <a:lnTo>
                    <a:pt x="586" y="928"/>
                  </a:lnTo>
                  <a:lnTo>
                    <a:pt x="584" y="920"/>
                  </a:lnTo>
                  <a:lnTo>
                    <a:pt x="583" y="910"/>
                  </a:lnTo>
                  <a:lnTo>
                    <a:pt x="583" y="910"/>
                  </a:lnTo>
                  <a:lnTo>
                    <a:pt x="583" y="909"/>
                  </a:lnTo>
                  <a:lnTo>
                    <a:pt x="580" y="906"/>
                  </a:lnTo>
                  <a:lnTo>
                    <a:pt x="576" y="902"/>
                  </a:lnTo>
                  <a:lnTo>
                    <a:pt x="576" y="902"/>
                  </a:lnTo>
                  <a:lnTo>
                    <a:pt x="573" y="903"/>
                  </a:lnTo>
                  <a:lnTo>
                    <a:pt x="570" y="905"/>
                  </a:lnTo>
                  <a:lnTo>
                    <a:pt x="570" y="905"/>
                  </a:lnTo>
                  <a:lnTo>
                    <a:pt x="570" y="907"/>
                  </a:lnTo>
                  <a:lnTo>
                    <a:pt x="570" y="910"/>
                  </a:lnTo>
                  <a:lnTo>
                    <a:pt x="569" y="914"/>
                  </a:lnTo>
                  <a:lnTo>
                    <a:pt x="569" y="914"/>
                  </a:lnTo>
                  <a:lnTo>
                    <a:pt x="555" y="910"/>
                  </a:lnTo>
                  <a:lnTo>
                    <a:pt x="555" y="910"/>
                  </a:lnTo>
                  <a:lnTo>
                    <a:pt x="557" y="911"/>
                  </a:lnTo>
                  <a:lnTo>
                    <a:pt x="557" y="911"/>
                  </a:lnTo>
                  <a:lnTo>
                    <a:pt x="533" y="918"/>
                  </a:lnTo>
                  <a:lnTo>
                    <a:pt x="533" y="918"/>
                  </a:lnTo>
                  <a:close/>
                  <a:moveTo>
                    <a:pt x="443" y="911"/>
                  </a:moveTo>
                  <a:lnTo>
                    <a:pt x="443" y="911"/>
                  </a:lnTo>
                  <a:lnTo>
                    <a:pt x="442" y="906"/>
                  </a:lnTo>
                  <a:lnTo>
                    <a:pt x="443" y="902"/>
                  </a:lnTo>
                  <a:lnTo>
                    <a:pt x="446" y="899"/>
                  </a:lnTo>
                  <a:lnTo>
                    <a:pt x="450" y="898"/>
                  </a:lnTo>
                  <a:lnTo>
                    <a:pt x="450" y="898"/>
                  </a:lnTo>
                  <a:lnTo>
                    <a:pt x="460" y="895"/>
                  </a:lnTo>
                  <a:lnTo>
                    <a:pt x="468" y="891"/>
                  </a:lnTo>
                  <a:lnTo>
                    <a:pt x="468" y="891"/>
                  </a:lnTo>
                  <a:lnTo>
                    <a:pt x="467" y="871"/>
                  </a:lnTo>
                  <a:lnTo>
                    <a:pt x="467" y="871"/>
                  </a:lnTo>
                  <a:lnTo>
                    <a:pt x="460" y="871"/>
                  </a:lnTo>
                  <a:lnTo>
                    <a:pt x="454" y="873"/>
                  </a:lnTo>
                  <a:lnTo>
                    <a:pt x="446" y="877"/>
                  </a:lnTo>
                  <a:lnTo>
                    <a:pt x="446" y="877"/>
                  </a:lnTo>
                  <a:lnTo>
                    <a:pt x="447" y="892"/>
                  </a:lnTo>
                  <a:lnTo>
                    <a:pt x="447" y="892"/>
                  </a:lnTo>
                  <a:lnTo>
                    <a:pt x="439" y="892"/>
                  </a:lnTo>
                  <a:lnTo>
                    <a:pt x="433" y="892"/>
                  </a:lnTo>
                  <a:lnTo>
                    <a:pt x="429" y="896"/>
                  </a:lnTo>
                  <a:lnTo>
                    <a:pt x="425" y="903"/>
                  </a:lnTo>
                  <a:lnTo>
                    <a:pt x="425" y="903"/>
                  </a:lnTo>
                  <a:lnTo>
                    <a:pt x="443" y="911"/>
                  </a:lnTo>
                  <a:lnTo>
                    <a:pt x="443" y="911"/>
                  </a:lnTo>
                  <a:close/>
                  <a:moveTo>
                    <a:pt x="327" y="754"/>
                  </a:moveTo>
                  <a:lnTo>
                    <a:pt x="327" y="754"/>
                  </a:lnTo>
                  <a:lnTo>
                    <a:pt x="316" y="767"/>
                  </a:lnTo>
                  <a:lnTo>
                    <a:pt x="316" y="767"/>
                  </a:lnTo>
                  <a:lnTo>
                    <a:pt x="335" y="773"/>
                  </a:lnTo>
                  <a:lnTo>
                    <a:pt x="335" y="773"/>
                  </a:lnTo>
                  <a:lnTo>
                    <a:pt x="335" y="779"/>
                  </a:lnTo>
                  <a:lnTo>
                    <a:pt x="336" y="781"/>
                  </a:lnTo>
                  <a:lnTo>
                    <a:pt x="339" y="784"/>
                  </a:lnTo>
                  <a:lnTo>
                    <a:pt x="343" y="785"/>
                  </a:lnTo>
                  <a:lnTo>
                    <a:pt x="343" y="785"/>
                  </a:lnTo>
                  <a:lnTo>
                    <a:pt x="364" y="767"/>
                  </a:lnTo>
                  <a:lnTo>
                    <a:pt x="364" y="767"/>
                  </a:lnTo>
                  <a:lnTo>
                    <a:pt x="353" y="759"/>
                  </a:lnTo>
                  <a:lnTo>
                    <a:pt x="353" y="759"/>
                  </a:lnTo>
                  <a:lnTo>
                    <a:pt x="346" y="762"/>
                  </a:lnTo>
                  <a:lnTo>
                    <a:pt x="339" y="762"/>
                  </a:lnTo>
                  <a:lnTo>
                    <a:pt x="334" y="759"/>
                  </a:lnTo>
                  <a:lnTo>
                    <a:pt x="327" y="754"/>
                  </a:lnTo>
                  <a:lnTo>
                    <a:pt x="327" y="754"/>
                  </a:lnTo>
                  <a:close/>
                  <a:moveTo>
                    <a:pt x="197" y="657"/>
                  </a:moveTo>
                  <a:lnTo>
                    <a:pt x="197" y="657"/>
                  </a:lnTo>
                  <a:lnTo>
                    <a:pt x="212" y="661"/>
                  </a:lnTo>
                  <a:lnTo>
                    <a:pt x="212" y="661"/>
                  </a:lnTo>
                  <a:lnTo>
                    <a:pt x="216" y="661"/>
                  </a:lnTo>
                  <a:lnTo>
                    <a:pt x="220" y="661"/>
                  </a:lnTo>
                  <a:lnTo>
                    <a:pt x="220" y="661"/>
                  </a:lnTo>
                  <a:lnTo>
                    <a:pt x="245" y="651"/>
                  </a:lnTo>
                  <a:lnTo>
                    <a:pt x="245" y="651"/>
                  </a:lnTo>
                  <a:lnTo>
                    <a:pt x="234" y="637"/>
                  </a:lnTo>
                  <a:lnTo>
                    <a:pt x="234" y="637"/>
                  </a:lnTo>
                  <a:lnTo>
                    <a:pt x="230" y="641"/>
                  </a:lnTo>
                  <a:lnTo>
                    <a:pt x="226" y="644"/>
                  </a:lnTo>
                  <a:lnTo>
                    <a:pt x="221" y="644"/>
                  </a:lnTo>
                  <a:lnTo>
                    <a:pt x="216" y="644"/>
                  </a:lnTo>
                  <a:lnTo>
                    <a:pt x="208" y="641"/>
                  </a:lnTo>
                  <a:lnTo>
                    <a:pt x="203" y="640"/>
                  </a:lnTo>
                  <a:lnTo>
                    <a:pt x="198" y="641"/>
                  </a:lnTo>
                  <a:lnTo>
                    <a:pt x="198" y="641"/>
                  </a:lnTo>
                  <a:lnTo>
                    <a:pt x="197" y="657"/>
                  </a:lnTo>
                  <a:lnTo>
                    <a:pt x="197" y="657"/>
                  </a:lnTo>
                  <a:close/>
                  <a:moveTo>
                    <a:pt x="399" y="767"/>
                  </a:moveTo>
                  <a:lnTo>
                    <a:pt x="399" y="767"/>
                  </a:lnTo>
                  <a:lnTo>
                    <a:pt x="379" y="773"/>
                  </a:lnTo>
                  <a:lnTo>
                    <a:pt x="379" y="773"/>
                  </a:lnTo>
                  <a:lnTo>
                    <a:pt x="364" y="777"/>
                  </a:lnTo>
                  <a:lnTo>
                    <a:pt x="357" y="781"/>
                  </a:lnTo>
                  <a:lnTo>
                    <a:pt x="354" y="784"/>
                  </a:lnTo>
                  <a:lnTo>
                    <a:pt x="352" y="787"/>
                  </a:lnTo>
                  <a:lnTo>
                    <a:pt x="352" y="787"/>
                  </a:lnTo>
                  <a:lnTo>
                    <a:pt x="349" y="788"/>
                  </a:lnTo>
                  <a:lnTo>
                    <a:pt x="346" y="790"/>
                  </a:lnTo>
                  <a:lnTo>
                    <a:pt x="346" y="790"/>
                  </a:lnTo>
                  <a:lnTo>
                    <a:pt x="341" y="794"/>
                  </a:lnTo>
                  <a:lnTo>
                    <a:pt x="341" y="794"/>
                  </a:lnTo>
                  <a:lnTo>
                    <a:pt x="342" y="797"/>
                  </a:lnTo>
                  <a:lnTo>
                    <a:pt x="342" y="797"/>
                  </a:lnTo>
                  <a:lnTo>
                    <a:pt x="354" y="794"/>
                  </a:lnTo>
                  <a:lnTo>
                    <a:pt x="361" y="792"/>
                  </a:lnTo>
                  <a:lnTo>
                    <a:pt x="365" y="791"/>
                  </a:lnTo>
                  <a:lnTo>
                    <a:pt x="365" y="791"/>
                  </a:lnTo>
                  <a:lnTo>
                    <a:pt x="372" y="787"/>
                  </a:lnTo>
                  <a:lnTo>
                    <a:pt x="378" y="784"/>
                  </a:lnTo>
                  <a:lnTo>
                    <a:pt x="385" y="784"/>
                  </a:lnTo>
                  <a:lnTo>
                    <a:pt x="392" y="787"/>
                  </a:lnTo>
                  <a:lnTo>
                    <a:pt x="392" y="787"/>
                  </a:lnTo>
                  <a:lnTo>
                    <a:pt x="396" y="787"/>
                  </a:lnTo>
                  <a:lnTo>
                    <a:pt x="400" y="787"/>
                  </a:lnTo>
                  <a:lnTo>
                    <a:pt x="406" y="785"/>
                  </a:lnTo>
                  <a:lnTo>
                    <a:pt x="411" y="783"/>
                  </a:lnTo>
                  <a:lnTo>
                    <a:pt x="411" y="783"/>
                  </a:lnTo>
                  <a:lnTo>
                    <a:pt x="397" y="777"/>
                  </a:lnTo>
                  <a:lnTo>
                    <a:pt x="397" y="777"/>
                  </a:lnTo>
                  <a:lnTo>
                    <a:pt x="399" y="767"/>
                  </a:lnTo>
                  <a:lnTo>
                    <a:pt x="399" y="767"/>
                  </a:lnTo>
                  <a:close/>
                  <a:moveTo>
                    <a:pt x="731" y="281"/>
                  </a:moveTo>
                  <a:lnTo>
                    <a:pt x="731" y="281"/>
                  </a:lnTo>
                  <a:lnTo>
                    <a:pt x="731" y="279"/>
                  </a:lnTo>
                  <a:lnTo>
                    <a:pt x="730" y="276"/>
                  </a:lnTo>
                  <a:lnTo>
                    <a:pt x="730" y="276"/>
                  </a:lnTo>
                  <a:lnTo>
                    <a:pt x="725" y="272"/>
                  </a:lnTo>
                  <a:lnTo>
                    <a:pt x="720" y="268"/>
                  </a:lnTo>
                  <a:lnTo>
                    <a:pt x="716" y="263"/>
                  </a:lnTo>
                  <a:lnTo>
                    <a:pt x="713" y="258"/>
                  </a:lnTo>
                  <a:lnTo>
                    <a:pt x="713" y="258"/>
                  </a:lnTo>
                  <a:lnTo>
                    <a:pt x="710" y="257"/>
                  </a:lnTo>
                  <a:lnTo>
                    <a:pt x="703" y="257"/>
                  </a:lnTo>
                  <a:lnTo>
                    <a:pt x="703" y="257"/>
                  </a:lnTo>
                  <a:lnTo>
                    <a:pt x="703" y="262"/>
                  </a:lnTo>
                  <a:lnTo>
                    <a:pt x="701" y="266"/>
                  </a:lnTo>
                  <a:lnTo>
                    <a:pt x="696" y="269"/>
                  </a:lnTo>
                  <a:lnTo>
                    <a:pt x="689" y="270"/>
                  </a:lnTo>
                  <a:lnTo>
                    <a:pt x="689" y="270"/>
                  </a:lnTo>
                  <a:lnTo>
                    <a:pt x="692" y="284"/>
                  </a:lnTo>
                  <a:lnTo>
                    <a:pt x="692" y="284"/>
                  </a:lnTo>
                  <a:lnTo>
                    <a:pt x="731" y="281"/>
                  </a:lnTo>
                  <a:lnTo>
                    <a:pt x="731" y="281"/>
                  </a:lnTo>
                  <a:close/>
                  <a:moveTo>
                    <a:pt x="1524" y="806"/>
                  </a:moveTo>
                  <a:lnTo>
                    <a:pt x="1524" y="806"/>
                  </a:lnTo>
                  <a:lnTo>
                    <a:pt x="1523" y="802"/>
                  </a:lnTo>
                  <a:lnTo>
                    <a:pt x="1522" y="801"/>
                  </a:lnTo>
                  <a:lnTo>
                    <a:pt x="1522" y="801"/>
                  </a:lnTo>
                  <a:lnTo>
                    <a:pt x="1517" y="801"/>
                  </a:lnTo>
                  <a:lnTo>
                    <a:pt x="1512" y="802"/>
                  </a:lnTo>
                  <a:lnTo>
                    <a:pt x="1512" y="802"/>
                  </a:lnTo>
                  <a:lnTo>
                    <a:pt x="1510" y="798"/>
                  </a:lnTo>
                  <a:lnTo>
                    <a:pt x="1508" y="795"/>
                  </a:lnTo>
                  <a:lnTo>
                    <a:pt x="1504" y="795"/>
                  </a:lnTo>
                  <a:lnTo>
                    <a:pt x="1499" y="795"/>
                  </a:lnTo>
                  <a:lnTo>
                    <a:pt x="1499" y="795"/>
                  </a:lnTo>
                  <a:lnTo>
                    <a:pt x="1495" y="797"/>
                  </a:lnTo>
                  <a:lnTo>
                    <a:pt x="1492" y="798"/>
                  </a:lnTo>
                  <a:lnTo>
                    <a:pt x="1492" y="802"/>
                  </a:lnTo>
                  <a:lnTo>
                    <a:pt x="1492" y="806"/>
                  </a:lnTo>
                  <a:lnTo>
                    <a:pt x="1492" y="806"/>
                  </a:lnTo>
                  <a:lnTo>
                    <a:pt x="1505" y="809"/>
                  </a:lnTo>
                  <a:lnTo>
                    <a:pt x="1505" y="809"/>
                  </a:lnTo>
                  <a:lnTo>
                    <a:pt x="1506" y="821"/>
                  </a:lnTo>
                  <a:lnTo>
                    <a:pt x="1506" y="821"/>
                  </a:lnTo>
                  <a:lnTo>
                    <a:pt x="1545" y="810"/>
                  </a:lnTo>
                  <a:lnTo>
                    <a:pt x="1545" y="810"/>
                  </a:lnTo>
                  <a:lnTo>
                    <a:pt x="1541" y="805"/>
                  </a:lnTo>
                  <a:lnTo>
                    <a:pt x="1540" y="802"/>
                  </a:lnTo>
                  <a:lnTo>
                    <a:pt x="1538" y="802"/>
                  </a:lnTo>
                  <a:lnTo>
                    <a:pt x="1538" y="802"/>
                  </a:lnTo>
                  <a:lnTo>
                    <a:pt x="1531" y="803"/>
                  </a:lnTo>
                  <a:lnTo>
                    <a:pt x="1524" y="806"/>
                  </a:lnTo>
                  <a:lnTo>
                    <a:pt x="1524" y="806"/>
                  </a:lnTo>
                  <a:close/>
                  <a:moveTo>
                    <a:pt x="1213" y="499"/>
                  </a:moveTo>
                  <a:lnTo>
                    <a:pt x="1213" y="499"/>
                  </a:lnTo>
                  <a:lnTo>
                    <a:pt x="1187" y="521"/>
                  </a:lnTo>
                  <a:lnTo>
                    <a:pt x="1187" y="521"/>
                  </a:lnTo>
                  <a:lnTo>
                    <a:pt x="1192" y="522"/>
                  </a:lnTo>
                  <a:lnTo>
                    <a:pt x="1198" y="524"/>
                  </a:lnTo>
                  <a:lnTo>
                    <a:pt x="1206" y="522"/>
                  </a:lnTo>
                  <a:lnTo>
                    <a:pt x="1223" y="520"/>
                  </a:lnTo>
                  <a:lnTo>
                    <a:pt x="1223" y="520"/>
                  </a:lnTo>
                  <a:lnTo>
                    <a:pt x="1232" y="518"/>
                  </a:lnTo>
                  <a:lnTo>
                    <a:pt x="1238" y="515"/>
                  </a:lnTo>
                  <a:lnTo>
                    <a:pt x="1242" y="511"/>
                  </a:lnTo>
                  <a:lnTo>
                    <a:pt x="1242" y="511"/>
                  </a:lnTo>
                  <a:lnTo>
                    <a:pt x="1213" y="499"/>
                  </a:lnTo>
                  <a:lnTo>
                    <a:pt x="1213" y="499"/>
                  </a:lnTo>
                  <a:close/>
                  <a:moveTo>
                    <a:pt x="396" y="723"/>
                  </a:moveTo>
                  <a:lnTo>
                    <a:pt x="396" y="723"/>
                  </a:lnTo>
                  <a:lnTo>
                    <a:pt x="388" y="726"/>
                  </a:lnTo>
                  <a:lnTo>
                    <a:pt x="381" y="730"/>
                  </a:lnTo>
                  <a:lnTo>
                    <a:pt x="378" y="733"/>
                  </a:lnTo>
                  <a:lnTo>
                    <a:pt x="377" y="736"/>
                  </a:lnTo>
                  <a:lnTo>
                    <a:pt x="375" y="740"/>
                  </a:lnTo>
                  <a:lnTo>
                    <a:pt x="375" y="744"/>
                  </a:lnTo>
                  <a:lnTo>
                    <a:pt x="375" y="744"/>
                  </a:lnTo>
                  <a:lnTo>
                    <a:pt x="371" y="744"/>
                  </a:lnTo>
                  <a:lnTo>
                    <a:pt x="367" y="744"/>
                  </a:lnTo>
                  <a:lnTo>
                    <a:pt x="363" y="745"/>
                  </a:lnTo>
                  <a:lnTo>
                    <a:pt x="361" y="749"/>
                  </a:lnTo>
                  <a:lnTo>
                    <a:pt x="361" y="749"/>
                  </a:lnTo>
                  <a:lnTo>
                    <a:pt x="378" y="751"/>
                  </a:lnTo>
                  <a:lnTo>
                    <a:pt x="388" y="752"/>
                  </a:lnTo>
                  <a:lnTo>
                    <a:pt x="397" y="751"/>
                  </a:lnTo>
                  <a:lnTo>
                    <a:pt x="397" y="751"/>
                  </a:lnTo>
                  <a:lnTo>
                    <a:pt x="396" y="747"/>
                  </a:lnTo>
                  <a:lnTo>
                    <a:pt x="396" y="743"/>
                  </a:lnTo>
                  <a:lnTo>
                    <a:pt x="397" y="740"/>
                  </a:lnTo>
                  <a:lnTo>
                    <a:pt x="400" y="737"/>
                  </a:lnTo>
                  <a:lnTo>
                    <a:pt x="407" y="734"/>
                  </a:lnTo>
                  <a:lnTo>
                    <a:pt x="417" y="731"/>
                  </a:lnTo>
                  <a:lnTo>
                    <a:pt x="417" y="731"/>
                  </a:lnTo>
                  <a:lnTo>
                    <a:pt x="396" y="723"/>
                  </a:lnTo>
                  <a:lnTo>
                    <a:pt x="396" y="723"/>
                  </a:lnTo>
                  <a:close/>
                  <a:moveTo>
                    <a:pt x="1602" y="427"/>
                  </a:moveTo>
                  <a:lnTo>
                    <a:pt x="1602" y="427"/>
                  </a:lnTo>
                  <a:lnTo>
                    <a:pt x="1628" y="427"/>
                  </a:lnTo>
                  <a:lnTo>
                    <a:pt x="1628" y="427"/>
                  </a:lnTo>
                  <a:lnTo>
                    <a:pt x="1631" y="425"/>
                  </a:lnTo>
                  <a:lnTo>
                    <a:pt x="1632" y="424"/>
                  </a:lnTo>
                  <a:lnTo>
                    <a:pt x="1632" y="424"/>
                  </a:lnTo>
                  <a:lnTo>
                    <a:pt x="1632" y="423"/>
                  </a:lnTo>
                  <a:lnTo>
                    <a:pt x="1634" y="420"/>
                  </a:lnTo>
                  <a:lnTo>
                    <a:pt x="1636" y="417"/>
                  </a:lnTo>
                  <a:lnTo>
                    <a:pt x="1641" y="416"/>
                  </a:lnTo>
                  <a:lnTo>
                    <a:pt x="1646" y="412"/>
                  </a:lnTo>
                  <a:lnTo>
                    <a:pt x="1646" y="412"/>
                  </a:lnTo>
                  <a:lnTo>
                    <a:pt x="1620" y="410"/>
                  </a:lnTo>
                  <a:lnTo>
                    <a:pt x="1620" y="410"/>
                  </a:lnTo>
                  <a:lnTo>
                    <a:pt x="1617" y="409"/>
                  </a:lnTo>
                  <a:lnTo>
                    <a:pt x="1614" y="406"/>
                  </a:lnTo>
                  <a:lnTo>
                    <a:pt x="1614" y="406"/>
                  </a:lnTo>
                  <a:lnTo>
                    <a:pt x="1618" y="402"/>
                  </a:lnTo>
                  <a:lnTo>
                    <a:pt x="1618" y="402"/>
                  </a:lnTo>
                  <a:lnTo>
                    <a:pt x="1624" y="401"/>
                  </a:lnTo>
                  <a:lnTo>
                    <a:pt x="1624" y="401"/>
                  </a:lnTo>
                  <a:lnTo>
                    <a:pt x="1623" y="398"/>
                  </a:lnTo>
                  <a:lnTo>
                    <a:pt x="1623" y="398"/>
                  </a:lnTo>
                  <a:lnTo>
                    <a:pt x="1618" y="398"/>
                  </a:lnTo>
                  <a:lnTo>
                    <a:pt x="1614" y="398"/>
                  </a:lnTo>
                  <a:lnTo>
                    <a:pt x="1614" y="398"/>
                  </a:lnTo>
                  <a:lnTo>
                    <a:pt x="1609" y="403"/>
                  </a:lnTo>
                  <a:lnTo>
                    <a:pt x="1605" y="410"/>
                  </a:lnTo>
                  <a:lnTo>
                    <a:pt x="1602" y="419"/>
                  </a:lnTo>
                  <a:lnTo>
                    <a:pt x="1602" y="427"/>
                  </a:lnTo>
                  <a:lnTo>
                    <a:pt x="1602" y="427"/>
                  </a:lnTo>
                  <a:close/>
                  <a:moveTo>
                    <a:pt x="804" y="913"/>
                  </a:moveTo>
                  <a:lnTo>
                    <a:pt x="804" y="913"/>
                  </a:lnTo>
                  <a:lnTo>
                    <a:pt x="815" y="914"/>
                  </a:lnTo>
                  <a:lnTo>
                    <a:pt x="822" y="916"/>
                  </a:lnTo>
                  <a:lnTo>
                    <a:pt x="827" y="917"/>
                  </a:lnTo>
                  <a:lnTo>
                    <a:pt x="831" y="921"/>
                  </a:lnTo>
                  <a:lnTo>
                    <a:pt x="831" y="921"/>
                  </a:lnTo>
                  <a:lnTo>
                    <a:pt x="833" y="918"/>
                  </a:lnTo>
                  <a:lnTo>
                    <a:pt x="836" y="914"/>
                  </a:lnTo>
                  <a:lnTo>
                    <a:pt x="838" y="907"/>
                  </a:lnTo>
                  <a:lnTo>
                    <a:pt x="840" y="899"/>
                  </a:lnTo>
                  <a:lnTo>
                    <a:pt x="842" y="896"/>
                  </a:lnTo>
                  <a:lnTo>
                    <a:pt x="846" y="892"/>
                  </a:lnTo>
                  <a:lnTo>
                    <a:pt x="846" y="892"/>
                  </a:lnTo>
                  <a:lnTo>
                    <a:pt x="824" y="891"/>
                  </a:lnTo>
                  <a:lnTo>
                    <a:pt x="824" y="891"/>
                  </a:lnTo>
                  <a:lnTo>
                    <a:pt x="804" y="913"/>
                  </a:lnTo>
                  <a:lnTo>
                    <a:pt x="804" y="913"/>
                  </a:lnTo>
                  <a:close/>
                  <a:moveTo>
                    <a:pt x="626" y="1011"/>
                  </a:moveTo>
                  <a:lnTo>
                    <a:pt x="626" y="1011"/>
                  </a:lnTo>
                  <a:lnTo>
                    <a:pt x="627" y="1006"/>
                  </a:lnTo>
                  <a:lnTo>
                    <a:pt x="627" y="1000"/>
                  </a:lnTo>
                  <a:lnTo>
                    <a:pt x="627" y="1000"/>
                  </a:lnTo>
                  <a:lnTo>
                    <a:pt x="624" y="992"/>
                  </a:lnTo>
                  <a:lnTo>
                    <a:pt x="620" y="983"/>
                  </a:lnTo>
                  <a:lnTo>
                    <a:pt x="620" y="983"/>
                  </a:lnTo>
                  <a:lnTo>
                    <a:pt x="617" y="979"/>
                  </a:lnTo>
                  <a:lnTo>
                    <a:pt x="615" y="978"/>
                  </a:lnTo>
                  <a:lnTo>
                    <a:pt x="612" y="979"/>
                  </a:lnTo>
                  <a:lnTo>
                    <a:pt x="609" y="982"/>
                  </a:lnTo>
                  <a:lnTo>
                    <a:pt x="609" y="982"/>
                  </a:lnTo>
                  <a:lnTo>
                    <a:pt x="608" y="983"/>
                  </a:lnTo>
                  <a:lnTo>
                    <a:pt x="606" y="983"/>
                  </a:lnTo>
                  <a:lnTo>
                    <a:pt x="604" y="982"/>
                  </a:lnTo>
                  <a:lnTo>
                    <a:pt x="604" y="982"/>
                  </a:lnTo>
                  <a:lnTo>
                    <a:pt x="598" y="982"/>
                  </a:lnTo>
                  <a:lnTo>
                    <a:pt x="594" y="982"/>
                  </a:lnTo>
                  <a:lnTo>
                    <a:pt x="591" y="985"/>
                  </a:lnTo>
                  <a:lnTo>
                    <a:pt x="587" y="990"/>
                  </a:lnTo>
                  <a:lnTo>
                    <a:pt x="587" y="990"/>
                  </a:lnTo>
                  <a:lnTo>
                    <a:pt x="626" y="1011"/>
                  </a:lnTo>
                  <a:lnTo>
                    <a:pt x="626" y="1011"/>
                  </a:lnTo>
                  <a:close/>
                  <a:moveTo>
                    <a:pt x="1954" y="329"/>
                  </a:moveTo>
                  <a:lnTo>
                    <a:pt x="1954" y="329"/>
                  </a:lnTo>
                  <a:lnTo>
                    <a:pt x="1942" y="327"/>
                  </a:lnTo>
                  <a:lnTo>
                    <a:pt x="1934" y="326"/>
                  </a:lnTo>
                  <a:lnTo>
                    <a:pt x="1934" y="326"/>
                  </a:lnTo>
                  <a:lnTo>
                    <a:pt x="1927" y="323"/>
                  </a:lnTo>
                  <a:lnTo>
                    <a:pt x="1922" y="322"/>
                  </a:lnTo>
                  <a:lnTo>
                    <a:pt x="1918" y="323"/>
                  </a:lnTo>
                  <a:lnTo>
                    <a:pt x="1911" y="329"/>
                  </a:lnTo>
                  <a:lnTo>
                    <a:pt x="1911" y="329"/>
                  </a:lnTo>
                  <a:lnTo>
                    <a:pt x="1912" y="331"/>
                  </a:lnTo>
                  <a:lnTo>
                    <a:pt x="1915" y="334"/>
                  </a:lnTo>
                  <a:lnTo>
                    <a:pt x="1918" y="334"/>
                  </a:lnTo>
                  <a:lnTo>
                    <a:pt x="1920" y="335"/>
                  </a:lnTo>
                  <a:lnTo>
                    <a:pt x="1920" y="335"/>
                  </a:lnTo>
                  <a:lnTo>
                    <a:pt x="1934" y="335"/>
                  </a:lnTo>
                  <a:lnTo>
                    <a:pt x="1934" y="335"/>
                  </a:lnTo>
                  <a:lnTo>
                    <a:pt x="1934" y="344"/>
                  </a:lnTo>
                  <a:lnTo>
                    <a:pt x="1934" y="347"/>
                  </a:lnTo>
                  <a:lnTo>
                    <a:pt x="1934" y="351"/>
                  </a:lnTo>
                  <a:lnTo>
                    <a:pt x="1934" y="351"/>
                  </a:lnTo>
                  <a:lnTo>
                    <a:pt x="1937" y="353"/>
                  </a:lnTo>
                  <a:lnTo>
                    <a:pt x="1940" y="355"/>
                  </a:lnTo>
                  <a:lnTo>
                    <a:pt x="1944" y="355"/>
                  </a:lnTo>
                  <a:lnTo>
                    <a:pt x="1947" y="353"/>
                  </a:lnTo>
                  <a:lnTo>
                    <a:pt x="1947" y="353"/>
                  </a:lnTo>
                  <a:lnTo>
                    <a:pt x="1954" y="329"/>
                  </a:lnTo>
                  <a:lnTo>
                    <a:pt x="1954" y="329"/>
                  </a:lnTo>
                  <a:close/>
                  <a:moveTo>
                    <a:pt x="593" y="852"/>
                  </a:moveTo>
                  <a:lnTo>
                    <a:pt x="593" y="852"/>
                  </a:lnTo>
                  <a:lnTo>
                    <a:pt x="586" y="849"/>
                  </a:lnTo>
                  <a:lnTo>
                    <a:pt x="580" y="848"/>
                  </a:lnTo>
                  <a:lnTo>
                    <a:pt x="573" y="848"/>
                  </a:lnTo>
                  <a:lnTo>
                    <a:pt x="568" y="851"/>
                  </a:lnTo>
                  <a:lnTo>
                    <a:pt x="568" y="851"/>
                  </a:lnTo>
                  <a:lnTo>
                    <a:pt x="566" y="853"/>
                  </a:lnTo>
                  <a:lnTo>
                    <a:pt x="563" y="856"/>
                  </a:lnTo>
                  <a:lnTo>
                    <a:pt x="561" y="863"/>
                  </a:lnTo>
                  <a:lnTo>
                    <a:pt x="561" y="863"/>
                  </a:lnTo>
                  <a:lnTo>
                    <a:pt x="561" y="866"/>
                  </a:lnTo>
                  <a:lnTo>
                    <a:pt x="562" y="867"/>
                  </a:lnTo>
                  <a:lnTo>
                    <a:pt x="562" y="867"/>
                  </a:lnTo>
                  <a:lnTo>
                    <a:pt x="586" y="869"/>
                  </a:lnTo>
                  <a:lnTo>
                    <a:pt x="586" y="869"/>
                  </a:lnTo>
                  <a:lnTo>
                    <a:pt x="581" y="881"/>
                  </a:lnTo>
                  <a:lnTo>
                    <a:pt x="581" y="881"/>
                  </a:lnTo>
                  <a:lnTo>
                    <a:pt x="587" y="881"/>
                  </a:lnTo>
                  <a:lnTo>
                    <a:pt x="591" y="880"/>
                  </a:lnTo>
                  <a:lnTo>
                    <a:pt x="595" y="878"/>
                  </a:lnTo>
                  <a:lnTo>
                    <a:pt x="599" y="875"/>
                  </a:lnTo>
                  <a:lnTo>
                    <a:pt x="599" y="875"/>
                  </a:lnTo>
                  <a:lnTo>
                    <a:pt x="595" y="873"/>
                  </a:lnTo>
                  <a:lnTo>
                    <a:pt x="593" y="871"/>
                  </a:lnTo>
                  <a:lnTo>
                    <a:pt x="590" y="869"/>
                  </a:lnTo>
                  <a:lnTo>
                    <a:pt x="590" y="866"/>
                  </a:lnTo>
                  <a:lnTo>
                    <a:pt x="590" y="859"/>
                  </a:lnTo>
                  <a:lnTo>
                    <a:pt x="593" y="852"/>
                  </a:lnTo>
                  <a:lnTo>
                    <a:pt x="593" y="852"/>
                  </a:lnTo>
                  <a:close/>
                  <a:moveTo>
                    <a:pt x="544" y="884"/>
                  </a:moveTo>
                  <a:lnTo>
                    <a:pt x="544" y="884"/>
                  </a:lnTo>
                  <a:lnTo>
                    <a:pt x="543" y="880"/>
                  </a:lnTo>
                  <a:lnTo>
                    <a:pt x="543" y="877"/>
                  </a:lnTo>
                  <a:lnTo>
                    <a:pt x="543" y="873"/>
                  </a:lnTo>
                  <a:lnTo>
                    <a:pt x="541" y="871"/>
                  </a:lnTo>
                  <a:lnTo>
                    <a:pt x="539" y="871"/>
                  </a:lnTo>
                  <a:lnTo>
                    <a:pt x="539" y="871"/>
                  </a:lnTo>
                  <a:lnTo>
                    <a:pt x="532" y="885"/>
                  </a:lnTo>
                  <a:lnTo>
                    <a:pt x="532" y="885"/>
                  </a:lnTo>
                  <a:lnTo>
                    <a:pt x="523" y="881"/>
                  </a:lnTo>
                  <a:lnTo>
                    <a:pt x="523" y="881"/>
                  </a:lnTo>
                  <a:lnTo>
                    <a:pt x="518" y="880"/>
                  </a:lnTo>
                  <a:lnTo>
                    <a:pt x="518" y="880"/>
                  </a:lnTo>
                  <a:lnTo>
                    <a:pt x="514" y="889"/>
                  </a:lnTo>
                  <a:lnTo>
                    <a:pt x="512" y="892"/>
                  </a:lnTo>
                  <a:lnTo>
                    <a:pt x="512" y="895"/>
                  </a:lnTo>
                  <a:lnTo>
                    <a:pt x="514" y="896"/>
                  </a:lnTo>
                  <a:lnTo>
                    <a:pt x="515" y="899"/>
                  </a:lnTo>
                  <a:lnTo>
                    <a:pt x="523" y="903"/>
                  </a:lnTo>
                  <a:lnTo>
                    <a:pt x="523" y="903"/>
                  </a:lnTo>
                  <a:lnTo>
                    <a:pt x="527" y="900"/>
                  </a:lnTo>
                  <a:lnTo>
                    <a:pt x="532" y="899"/>
                  </a:lnTo>
                  <a:lnTo>
                    <a:pt x="532" y="899"/>
                  </a:lnTo>
                  <a:lnTo>
                    <a:pt x="537" y="899"/>
                  </a:lnTo>
                  <a:lnTo>
                    <a:pt x="541" y="900"/>
                  </a:lnTo>
                  <a:lnTo>
                    <a:pt x="541" y="900"/>
                  </a:lnTo>
                  <a:lnTo>
                    <a:pt x="551" y="887"/>
                  </a:lnTo>
                  <a:lnTo>
                    <a:pt x="551" y="887"/>
                  </a:lnTo>
                  <a:lnTo>
                    <a:pt x="544" y="884"/>
                  </a:lnTo>
                  <a:lnTo>
                    <a:pt x="544" y="884"/>
                  </a:lnTo>
                  <a:close/>
                  <a:moveTo>
                    <a:pt x="1600" y="817"/>
                  </a:moveTo>
                  <a:lnTo>
                    <a:pt x="1600" y="817"/>
                  </a:lnTo>
                  <a:lnTo>
                    <a:pt x="1625" y="817"/>
                  </a:lnTo>
                  <a:lnTo>
                    <a:pt x="1625" y="817"/>
                  </a:lnTo>
                  <a:lnTo>
                    <a:pt x="1628" y="806"/>
                  </a:lnTo>
                  <a:lnTo>
                    <a:pt x="1628" y="806"/>
                  </a:lnTo>
                  <a:lnTo>
                    <a:pt x="1624" y="803"/>
                  </a:lnTo>
                  <a:lnTo>
                    <a:pt x="1618" y="802"/>
                  </a:lnTo>
                  <a:lnTo>
                    <a:pt x="1609" y="801"/>
                  </a:lnTo>
                  <a:lnTo>
                    <a:pt x="1609" y="801"/>
                  </a:lnTo>
                  <a:lnTo>
                    <a:pt x="1599" y="798"/>
                  </a:lnTo>
                  <a:lnTo>
                    <a:pt x="1591" y="794"/>
                  </a:lnTo>
                  <a:lnTo>
                    <a:pt x="1591" y="794"/>
                  </a:lnTo>
                  <a:lnTo>
                    <a:pt x="1587" y="797"/>
                  </a:lnTo>
                  <a:lnTo>
                    <a:pt x="1584" y="799"/>
                  </a:lnTo>
                  <a:lnTo>
                    <a:pt x="1584" y="803"/>
                  </a:lnTo>
                  <a:lnTo>
                    <a:pt x="1585" y="808"/>
                  </a:lnTo>
                  <a:lnTo>
                    <a:pt x="1585" y="808"/>
                  </a:lnTo>
                  <a:lnTo>
                    <a:pt x="1594" y="809"/>
                  </a:lnTo>
                  <a:lnTo>
                    <a:pt x="1598" y="810"/>
                  </a:lnTo>
                  <a:lnTo>
                    <a:pt x="1599" y="813"/>
                  </a:lnTo>
                  <a:lnTo>
                    <a:pt x="1600" y="817"/>
                  </a:lnTo>
                  <a:lnTo>
                    <a:pt x="1600" y="817"/>
                  </a:lnTo>
                  <a:close/>
                  <a:moveTo>
                    <a:pt x="295" y="308"/>
                  </a:moveTo>
                  <a:lnTo>
                    <a:pt x="295" y="308"/>
                  </a:lnTo>
                  <a:lnTo>
                    <a:pt x="300" y="293"/>
                  </a:lnTo>
                  <a:lnTo>
                    <a:pt x="300" y="293"/>
                  </a:lnTo>
                  <a:lnTo>
                    <a:pt x="289" y="293"/>
                  </a:lnTo>
                  <a:lnTo>
                    <a:pt x="289" y="293"/>
                  </a:lnTo>
                  <a:lnTo>
                    <a:pt x="289" y="290"/>
                  </a:lnTo>
                  <a:lnTo>
                    <a:pt x="289" y="290"/>
                  </a:lnTo>
                  <a:lnTo>
                    <a:pt x="314" y="281"/>
                  </a:lnTo>
                  <a:lnTo>
                    <a:pt x="314" y="281"/>
                  </a:lnTo>
                  <a:lnTo>
                    <a:pt x="314" y="280"/>
                  </a:lnTo>
                  <a:lnTo>
                    <a:pt x="314" y="280"/>
                  </a:lnTo>
                  <a:lnTo>
                    <a:pt x="288" y="273"/>
                  </a:lnTo>
                  <a:lnTo>
                    <a:pt x="288" y="273"/>
                  </a:lnTo>
                  <a:lnTo>
                    <a:pt x="275" y="284"/>
                  </a:lnTo>
                  <a:lnTo>
                    <a:pt x="275" y="284"/>
                  </a:lnTo>
                  <a:lnTo>
                    <a:pt x="278" y="287"/>
                  </a:lnTo>
                  <a:lnTo>
                    <a:pt x="280" y="291"/>
                  </a:lnTo>
                  <a:lnTo>
                    <a:pt x="280" y="291"/>
                  </a:lnTo>
                  <a:lnTo>
                    <a:pt x="280" y="297"/>
                  </a:lnTo>
                  <a:lnTo>
                    <a:pt x="278" y="301"/>
                  </a:lnTo>
                  <a:lnTo>
                    <a:pt x="278" y="301"/>
                  </a:lnTo>
                  <a:lnTo>
                    <a:pt x="295" y="308"/>
                  </a:lnTo>
                  <a:lnTo>
                    <a:pt x="295" y="308"/>
                  </a:lnTo>
                  <a:close/>
                  <a:moveTo>
                    <a:pt x="1436" y="1107"/>
                  </a:moveTo>
                  <a:lnTo>
                    <a:pt x="1436" y="1107"/>
                  </a:lnTo>
                  <a:lnTo>
                    <a:pt x="1426" y="1111"/>
                  </a:lnTo>
                  <a:lnTo>
                    <a:pt x="1426" y="1111"/>
                  </a:lnTo>
                  <a:lnTo>
                    <a:pt x="1426" y="1114"/>
                  </a:lnTo>
                  <a:lnTo>
                    <a:pt x="1426" y="1114"/>
                  </a:lnTo>
                  <a:lnTo>
                    <a:pt x="1441" y="1115"/>
                  </a:lnTo>
                  <a:lnTo>
                    <a:pt x="1441" y="1115"/>
                  </a:lnTo>
                  <a:lnTo>
                    <a:pt x="1445" y="1109"/>
                  </a:lnTo>
                  <a:lnTo>
                    <a:pt x="1448" y="1107"/>
                  </a:lnTo>
                  <a:lnTo>
                    <a:pt x="1448" y="1104"/>
                  </a:lnTo>
                  <a:lnTo>
                    <a:pt x="1448" y="1104"/>
                  </a:lnTo>
                  <a:lnTo>
                    <a:pt x="1448" y="1101"/>
                  </a:lnTo>
                  <a:lnTo>
                    <a:pt x="1445" y="1098"/>
                  </a:lnTo>
                  <a:lnTo>
                    <a:pt x="1441" y="1093"/>
                  </a:lnTo>
                  <a:lnTo>
                    <a:pt x="1441" y="1093"/>
                  </a:lnTo>
                  <a:lnTo>
                    <a:pt x="1452" y="1089"/>
                  </a:lnTo>
                  <a:lnTo>
                    <a:pt x="1452" y="1089"/>
                  </a:lnTo>
                  <a:lnTo>
                    <a:pt x="1452" y="1086"/>
                  </a:lnTo>
                  <a:lnTo>
                    <a:pt x="1452" y="1086"/>
                  </a:lnTo>
                  <a:lnTo>
                    <a:pt x="1422" y="1086"/>
                  </a:lnTo>
                  <a:lnTo>
                    <a:pt x="1422" y="1086"/>
                  </a:lnTo>
                  <a:lnTo>
                    <a:pt x="1419" y="1091"/>
                  </a:lnTo>
                  <a:lnTo>
                    <a:pt x="1418" y="1097"/>
                  </a:lnTo>
                  <a:lnTo>
                    <a:pt x="1418" y="1101"/>
                  </a:lnTo>
                  <a:lnTo>
                    <a:pt x="1421" y="1103"/>
                  </a:lnTo>
                  <a:lnTo>
                    <a:pt x="1421" y="1103"/>
                  </a:lnTo>
                  <a:lnTo>
                    <a:pt x="1430" y="1097"/>
                  </a:lnTo>
                  <a:lnTo>
                    <a:pt x="1430" y="1097"/>
                  </a:lnTo>
                  <a:lnTo>
                    <a:pt x="1436" y="1107"/>
                  </a:lnTo>
                  <a:lnTo>
                    <a:pt x="1436" y="1107"/>
                  </a:lnTo>
                  <a:close/>
                  <a:moveTo>
                    <a:pt x="1923" y="306"/>
                  </a:moveTo>
                  <a:lnTo>
                    <a:pt x="1923" y="306"/>
                  </a:lnTo>
                  <a:lnTo>
                    <a:pt x="1923" y="302"/>
                  </a:lnTo>
                  <a:lnTo>
                    <a:pt x="1920" y="301"/>
                  </a:lnTo>
                  <a:lnTo>
                    <a:pt x="1915" y="299"/>
                  </a:lnTo>
                  <a:lnTo>
                    <a:pt x="1915" y="299"/>
                  </a:lnTo>
                  <a:lnTo>
                    <a:pt x="1912" y="297"/>
                  </a:lnTo>
                  <a:lnTo>
                    <a:pt x="1909" y="295"/>
                  </a:lnTo>
                  <a:lnTo>
                    <a:pt x="1905" y="290"/>
                  </a:lnTo>
                  <a:lnTo>
                    <a:pt x="1905" y="290"/>
                  </a:lnTo>
                  <a:lnTo>
                    <a:pt x="1891" y="291"/>
                  </a:lnTo>
                  <a:lnTo>
                    <a:pt x="1891" y="291"/>
                  </a:lnTo>
                  <a:lnTo>
                    <a:pt x="1894" y="294"/>
                  </a:lnTo>
                  <a:lnTo>
                    <a:pt x="1893" y="297"/>
                  </a:lnTo>
                  <a:lnTo>
                    <a:pt x="1891" y="299"/>
                  </a:lnTo>
                  <a:lnTo>
                    <a:pt x="1888" y="302"/>
                  </a:lnTo>
                  <a:lnTo>
                    <a:pt x="1886" y="304"/>
                  </a:lnTo>
                  <a:lnTo>
                    <a:pt x="1883" y="306"/>
                  </a:lnTo>
                  <a:lnTo>
                    <a:pt x="1883" y="309"/>
                  </a:lnTo>
                  <a:lnTo>
                    <a:pt x="1884" y="312"/>
                  </a:lnTo>
                  <a:lnTo>
                    <a:pt x="1884" y="312"/>
                  </a:lnTo>
                  <a:lnTo>
                    <a:pt x="1877" y="317"/>
                  </a:lnTo>
                  <a:lnTo>
                    <a:pt x="1877" y="317"/>
                  </a:lnTo>
                  <a:lnTo>
                    <a:pt x="1879" y="320"/>
                  </a:lnTo>
                  <a:lnTo>
                    <a:pt x="1879" y="320"/>
                  </a:lnTo>
                  <a:lnTo>
                    <a:pt x="1888" y="317"/>
                  </a:lnTo>
                  <a:lnTo>
                    <a:pt x="1893" y="317"/>
                  </a:lnTo>
                  <a:lnTo>
                    <a:pt x="1895" y="315"/>
                  </a:lnTo>
                  <a:lnTo>
                    <a:pt x="1895" y="315"/>
                  </a:lnTo>
                  <a:lnTo>
                    <a:pt x="1898" y="312"/>
                  </a:lnTo>
                  <a:lnTo>
                    <a:pt x="1902" y="309"/>
                  </a:lnTo>
                  <a:lnTo>
                    <a:pt x="1906" y="309"/>
                  </a:lnTo>
                  <a:lnTo>
                    <a:pt x="1912" y="309"/>
                  </a:lnTo>
                  <a:lnTo>
                    <a:pt x="1912" y="309"/>
                  </a:lnTo>
                  <a:lnTo>
                    <a:pt x="1918" y="308"/>
                  </a:lnTo>
                  <a:lnTo>
                    <a:pt x="1923" y="306"/>
                  </a:lnTo>
                  <a:lnTo>
                    <a:pt x="1923" y="306"/>
                  </a:lnTo>
                  <a:close/>
                  <a:moveTo>
                    <a:pt x="1696" y="1119"/>
                  </a:moveTo>
                  <a:lnTo>
                    <a:pt x="1696" y="1119"/>
                  </a:lnTo>
                  <a:lnTo>
                    <a:pt x="1685" y="1115"/>
                  </a:lnTo>
                  <a:lnTo>
                    <a:pt x="1685" y="1115"/>
                  </a:lnTo>
                  <a:lnTo>
                    <a:pt x="1675" y="1114"/>
                  </a:lnTo>
                  <a:lnTo>
                    <a:pt x="1671" y="1112"/>
                  </a:lnTo>
                  <a:lnTo>
                    <a:pt x="1667" y="1112"/>
                  </a:lnTo>
                  <a:lnTo>
                    <a:pt x="1667" y="1112"/>
                  </a:lnTo>
                  <a:lnTo>
                    <a:pt x="1653" y="1118"/>
                  </a:lnTo>
                  <a:lnTo>
                    <a:pt x="1639" y="1122"/>
                  </a:lnTo>
                  <a:lnTo>
                    <a:pt x="1639" y="1122"/>
                  </a:lnTo>
                  <a:lnTo>
                    <a:pt x="1645" y="1129"/>
                  </a:lnTo>
                  <a:lnTo>
                    <a:pt x="1652" y="1133"/>
                  </a:lnTo>
                  <a:lnTo>
                    <a:pt x="1657" y="1134"/>
                  </a:lnTo>
                  <a:lnTo>
                    <a:pt x="1660" y="1134"/>
                  </a:lnTo>
                  <a:lnTo>
                    <a:pt x="1663" y="1133"/>
                  </a:lnTo>
                  <a:lnTo>
                    <a:pt x="1663" y="1133"/>
                  </a:lnTo>
                  <a:lnTo>
                    <a:pt x="1661" y="1123"/>
                  </a:lnTo>
                  <a:lnTo>
                    <a:pt x="1661" y="1123"/>
                  </a:lnTo>
                  <a:lnTo>
                    <a:pt x="1679" y="1126"/>
                  </a:lnTo>
                  <a:lnTo>
                    <a:pt x="1679" y="1126"/>
                  </a:lnTo>
                  <a:lnTo>
                    <a:pt x="1684" y="1126"/>
                  </a:lnTo>
                  <a:lnTo>
                    <a:pt x="1688" y="1125"/>
                  </a:lnTo>
                  <a:lnTo>
                    <a:pt x="1692" y="1123"/>
                  </a:lnTo>
                  <a:lnTo>
                    <a:pt x="1696" y="1119"/>
                  </a:lnTo>
                  <a:lnTo>
                    <a:pt x="1696" y="1119"/>
                  </a:lnTo>
                  <a:close/>
                  <a:moveTo>
                    <a:pt x="464" y="979"/>
                  </a:moveTo>
                  <a:lnTo>
                    <a:pt x="464" y="979"/>
                  </a:lnTo>
                  <a:lnTo>
                    <a:pt x="483" y="977"/>
                  </a:lnTo>
                  <a:lnTo>
                    <a:pt x="483" y="977"/>
                  </a:lnTo>
                  <a:lnTo>
                    <a:pt x="487" y="977"/>
                  </a:lnTo>
                  <a:lnTo>
                    <a:pt x="491" y="975"/>
                  </a:lnTo>
                  <a:lnTo>
                    <a:pt x="494" y="972"/>
                  </a:lnTo>
                  <a:lnTo>
                    <a:pt x="496" y="970"/>
                  </a:lnTo>
                  <a:lnTo>
                    <a:pt x="496" y="970"/>
                  </a:lnTo>
                  <a:lnTo>
                    <a:pt x="494" y="965"/>
                  </a:lnTo>
                  <a:lnTo>
                    <a:pt x="493" y="963"/>
                  </a:lnTo>
                  <a:lnTo>
                    <a:pt x="490" y="960"/>
                  </a:lnTo>
                  <a:lnTo>
                    <a:pt x="486" y="959"/>
                  </a:lnTo>
                  <a:lnTo>
                    <a:pt x="486" y="959"/>
                  </a:lnTo>
                  <a:lnTo>
                    <a:pt x="478" y="959"/>
                  </a:lnTo>
                  <a:lnTo>
                    <a:pt x="471" y="959"/>
                  </a:lnTo>
                  <a:lnTo>
                    <a:pt x="464" y="961"/>
                  </a:lnTo>
                  <a:lnTo>
                    <a:pt x="458" y="965"/>
                  </a:lnTo>
                  <a:lnTo>
                    <a:pt x="458" y="965"/>
                  </a:lnTo>
                  <a:lnTo>
                    <a:pt x="464" y="979"/>
                  </a:lnTo>
                  <a:lnTo>
                    <a:pt x="464" y="979"/>
                  </a:lnTo>
                  <a:close/>
                  <a:moveTo>
                    <a:pt x="766" y="259"/>
                  </a:moveTo>
                  <a:lnTo>
                    <a:pt x="766" y="259"/>
                  </a:lnTo>
                  <a:lnTo>
                    <a:pt x="760" y="255"/>
                  </a:lnTo>
                  <a:lnTo>
                    <a:pt x="757" y="252"/>
                  </a:lnTo>
                  <a:lnTo>
                    <a:pt x="759" y="250"/>
                  </a:lnTo>
                  <a:lnTo>
                    <a:pt x="763" y="244"/>
                  </a:lnTo>
                  <a:lnTo>
                    <a:pt x="763" y="244"/>
                  </a:lnTo>
                  <a:lnTo>
                    <a:pt x="763" y="243"/>
                  </a:lnTo>
                  <a:lnTo>
                    <a:pt x="761" y="240"/>
                  </a:lnTo>
                  <a:lnTo>
                    <a:pt x="761" y="240"/>
                  </a:lnTo>
                  <a:lnTo>
                    <a:pt x="755" y="239"/>
                  </a:lnTo>
                  <a:lnTo>
                    <a:pt x="749" y="240"/>
                  </a:lnTo>
                  <a:lnTo>
                    <a:pt x="749" y="240"/>
                  </a:lnTo>
                  <a:lnTo>
                    <a:pt x="746" y="241"/>
                  </a:lnTo>
                  <a:lnTo>
                    <a:pt x="745" y="244"/>
                  </a:lnTo>
                  <a:lnTo>
                    <a:pt x="742" y="248"/>
                  </a:lnTo>
                  <a:lnTo>
                    <a:pt x="742" y="248"/>
                  </a:lnTo>
                  <a:lnTo>
                    <a:pt x="737" y="240"/>
                  </a:lnTo>
                  <a:lnTo>
                    <a:pt x="737" y="240"/>
                  </a:lnTo>
                  <a:lnTo>
                    <a:pt x="724" y="258"/>
                  </a:lnTo>
                  <a:lnTo>
                    <a:pt x="724" y="258"/>
                  </a:lnTo>
                  <a:lnTo>
                    <a:pt x="728" y="261"/>
                  </a:lnTo>
                  <a:lnTo>
                    <a:pt x="732" y="261"/>
                  </a:lnTo>
                  <a:lnTo>
                    <a:pt x="738" y="261"/>
                  </a:lnTo>
                  <a:lnTo>
                    <a:pt x="742" y="261"/>
                  </a:lnTo>
                  <a:lnTo>
                    <a:pt x="742" y="261"/>
                  </a:lnTo>
                  <a:lnTo>
                    <a:pt x="752" y="263"/>
                  </a:lnTo>
                  <a:lnTo>
                    <a:pt x="760" y="268"/>
                  </a:lnTo>
                  <a:lnTo>
                    <a:pt x="760" y="268"/>
                  </a:lnTo>
                  <a:lnTo>
                    <a:pt x="766" y="259"/>
                  </a:lnTo>
                  <a:lnTo>
                    <a:pt x="766" y="259"/>
                  </a:lnTo>
                  <a:close/>
                  <a:moveTo>
                    <a:pt x="1659" y="437"/>
                  </a:moveTo>
                  <a:lnTo>
                    <a:pt x="1659" y="437"/>
                  </a:lnTo>
                  <a:lnTo>
                    <a:pt x="1664" y="435"/>
                  </a:lnTo>
                  <a:lnTo>
                    <a:pt x="1670" y="437"/>
                  </a:lnTo>
                  <a:lnTo>
                    <a:pt x="1681" y="443"/>
                  </a:lnTo>
                  <a:lnTo>
                    <a:pt x="1681" y="443"/>
                  </a:lnTo>
                  <a:lnTo>
                    <a:pt x="1681" y="438"/>
                  </a:lnTo>
                  <a:lnTo>
                    <a:pt x="1682" y="435"/>
                  </a:lnTo>
                  <a:lnTo>
                    <a:pt x="1684" y="432"/>
                  </a:lnTo>
                  <a:lnTo>
                    <a:pt x="1686" y="431"/>
                  </a:lnTo>
                  <a:lnTo>
                    <a:pt x="1693" y="430"/>
                  </a:lnTo>
                  <a:lnTo>
                    <a:pt x="1702" y="428"/>
                  </a:lnTo>
                  <a:lnTo>
                    <a:pt x="1702" y="428"/>
                  </a:lnTo>
                  <a:lnTo>
                    <a:pt x="1700" y="414"/>
                  </a:lnTo>
                  <a:lnTo>
                    <a:pt x="1700" y="414"/>
                  </a:lnTo>
                  <a:lnTo>
                    <a:pt x="1690" y="417"/>
                  </a:lnTo>
                  <a:lnTo>
                    <a:pt x="1682" y="417"/>
                  </a:lnTo>
                  <a:lnTo>
                    <a:pt x="1682" y="417"/>
                  </a:lnTo>
                  <a:lnTo>
                    <a:pt x="1674" y="419"/>
                  </a:lnTo>
                  <a:lnTo>
                    <a:pt x="1667" y="423"/>
                  </a:lnTo>
                  <a:lnTo>
                    <a:pt x="1661" y="428"/>
                  </a:lnTo>
                  <a:lnTo>
                    <a:pt x="1659" y="437"/>
                  </a:lnTo>
                  <a:lnTo>
                    <a:pt x="1659" y="437"/>
                  </a:lnTo>
                  <a:close/>
                  <a:moveTo>
                    <a:pt x="730" y="1065"/>
                  </a:moveTo>
                  <a:lnTo>
                    <a:pt x="730" y="1065"/>
                  </a:lnTo>
                  <a:lnTo>
                    <a:pt x="743" y="1061"/>
                  </a:lnTo>
                  <a:lnTo>
                    <a:pt x="750" y="1060"/>
                  </a:lnTo>
                  <a:lnTo>
                    <a:pt x="756" y="1057"/>
                  </a:lnTo>
                  <a:lnTo>
                    <a:pt x="756" y="1057"/>
                  </a:lnTo>
                  <a:lnTo>
                    <a:pt x="761" y="1053"/>
                  </a:lnTo>
                  <a:lnTo>
                    <a:pt x="767" y="1047"/>
                  </a:lnTo>
                  <a:lnTo>
                    <a:pt x="778" y="1036"/>
                  </a:lnTo>
                  <a:lnTo>
                    <a:pt x="778" y="1036"/>
                  </a:lnTo>
                  <a:lnTo>
                    <a:pt x="770" y="1036"/>
                  </a:lnTo>
                  <a:lnTo>
                    <a:pt x="763" y="1035"/>
                  </a:lnTo>
                  <a:lnTo>
                    <a:pt x="763" y="1035"/>
                  </a:lnTo>
                  <a:lnTo>
                    <a:pt x="759" y="1031"/>
                  </a:lnTo>
                  <a:lnTo>
                    <a:pt x="755" y="1025"/>
                  </a:lnTo>
                  <a:lnTo>
                    <a:pt x="755" y="1025"/>
                  </a:lnTo>
                  <a:lnTo>
                    <a:pt x="752" y="1032"/>
                  </a:lnTo>
                  <a:lnTo>
                    <a:pt x="752" y="1037"/>
                  </a:lnTo>
                  <a:lnTo>
                    <a:pt x="750" y="1044"/>
                  </a:lnTo>
                  <a:lnTo>
                    <a:pt x="748" y="1050"/>
                  </a:lnTo>
                  <a:lnTo>
                    <a:pt x="748" y="1050"/>
                  </a:lnTo>
                  <a:lnTo>
                    <a:pt x="742" y="1051"/>
                  </a:lnTo>
                  <a:lnTo>
                    <a:pt x="737" y="1054"/>
                  </a:lnTo>
                  <a:lnTo>
                    <a:pt x="732" y="1058"/>
                  </a:lnTo>
                  <a:lnTo>
                    <a:pt x="730" y="1065"/>
                  </a:lnTo>
                  <a:lnTo>
                    <a:pt x="730" y="1065"/>
                  </a:lnTo>
                  <a:close/>
                  <a:moveTo>
                    <a:pt x="1729" y="266"/>
                  </a:moveTo>
                  <a:lnTo>
                    <a:pt x="1729" y="266"/>
                  </a:lnTo>
                  <a:lnTo>
                    <a:pt x="1738" y="269"/>
                  </a:lnTo>
                  <a:lnTo>
                    <a:pt x="1744" y="269"/>
                  </a:lnTo>
                  <a:lnTo>
                    <a:pt x="1751" y="268"/>
                  </a:lnTo>
                  <a:lnTo>
                    <a:pt x="1758" y="265"/>
                  </a:lnTo>
                  <a:lnTo>
                    <a:pt x="1758" y="265"/>
                  </a:lnTo>
                  <a:lnTo>
                    <a:pt x="1767" y="262"/>
                  </a:lnTo>
                  <a:lnTo>
                    <a:pt x="1774" y="257"/>
                  </a:lnTo>
                  <a:lnTo>
                    <a:pt x="1780" y="252"/>
                  </a:lnTo>
                  <a:lnTo>
                    <a:pt x="1789" y="248"/>
                  </a:lnTo>
                  <a:lnTo>
                    <a:pt x="1789" y="248"/>
                  </a:lnTo>
                  <a:lnTo>
                    <a:pt x="1790" y="245"/>
                  </a:lnTo>
                  <a:lnTo>
                    <a:pt x="1790" y="243"/>
                  </a:lnTo>
                  <a:lnTo>
                    <a:pt x="1790" y="243"/>
                  </a:lnTo>
                  <a:lnTo>
                    <a:pt x="1787" y="240"/>
                  </a:lnTo>
                  <a:lnTo>
                    <a:pt x="1783" y="240"/>
                  </a:lnTo>
                  <a:lnTo>
                    <a:pt x="1783" y="240"/>
                  </a:lnTo>
                  <a:lnTo>
                    <a:pt x="1775" y="243"/>
                  </a:lnTo>
                  <a:lnTo>
                    <a:pt x="1771" y="244"/>
                  </a:lnTo>
                  <a:lnTo>
                    <a:pt x="1768" y="247"/>
                  </a:lnTo>
                  <a:lnTo>
                    <a:pt x="1768" y="247"/>
                  </a:lnTo>
                  <a:lnTo>
                    <a:pt x="1761" y="252"/>
                  </a:lnTo>
                  <a:lnTo>
                    <a:pt x="1757" y="255"/>
                  </a:lnTo>
                  <a:lnTo>
                    <a:pt x="1753" y="255"/>
                  </a:lnTo>
                  <a:lnTo>
                    <a:pt x="1753" y="255"/>
                  </a:lnTo>
                  <a:lnTo>
                    <a:pt x="1746" y="257"/>
                  </a:lnTo>
                  <a:lnTo>
                    <a:pt x="1740" y="259"/>
                  </a:lnTo>
                  <a:lnTo>
                    <a:pt x="1729" y="266"/>
                  </a:lnTo>
                  <a:lnTo>
                    <a:pt x="1729" y="266"/>
                  </a:lnTo>
                  <a:close/>
                  <a:moveTo>
                    <a:pt x="645" y="546"/>
                  </a:moveTo>
                  <a:lnTo>
                    <a:pt x="645" y="546"/>
                  </a:lnTo>
                  <a:lnTo>
                    <a:pt x="658" y="545"/>
                  </a:lnTo>
                  <a:lnTo>
                    <a:pt x="663" y="543"/>
                  </a:lnTo>
                  <a:lnTo>
                    <a:pt x="669" y="540"/>
                  </a:lnTo>
                  <a:lnTo>
                    <a:pt x="673" y="538"/>
                  </a:lnTo>
                  <a:lnTo>
                    <a:pt x="676" y="533"/>
                  </a:lnTo>
                  <a:lnTo>
                    <a:pt x="678" y="529"/>
                  </a:lnTo>
                  <a:lnTo>
                    <a:pt x="681" y="524"/>
                  </a:lnTo>
                  <a:lnTo>
                    <a:pt x="681" y="524"/>
                  </a:lnTo>
                  <a:lnTo>
                    <a:pt x="683" y="521"/>
                  </a:lnTo>
                  <a:lnTo>
                    <a:pt x="681" y="518"/>
                  </a:lnTo>
                  <a:lnTo>
                    <a:pt x="678" y="517"/>
                  </a:lnTo>
                  <a:lnTo>
                    <a:pt x="674" y="515"/>
                  </a:lnTo>
                  <a:lnTo>
                    <a:pt x="674" y="515"/>
                  </a:lnTo>
                  <a:lnTo>
                    <a:pt x="666" y="529"/>
                  </a:lnTo>
                  <a:lnTo>
                    <a:pt x="666" y="529"/>
                  </a:lnTo>
                  <a:lnTo>
                    <a:pt x="665" y="525"/>
                  </a:lnTo>
                  <a:lnTo>
                    <a:pt x="662" y="524"/>
                  </a:lnTo>
                  <a:lnTo>
                    <a:pt x="658" y="524"/>
                  </a:lnTo>
                  <a:lnTo>
                    <a:pt x="653" y="525"/>
                  </a:lnTo>
                  <a:lnTo>
                    <a:pt x="653" y="525"/>
                  </a:lnTo>
                  <a:lnTo>
                    <a:pt x="651" y="525"/>
                  </a:lnTo>
                  <a:lnTo>
                    <a:pt x="649" y="528"/>
                  </a:lnTo>
                  <a:lnTo>
                    <a:pt x="648" y="529"/>
                  </a:lnTo>
                  <a:lnTo>
                    <a:pt x="648" y="533"/>
                  </a:lnTo>
                  <a:lnTo>
                    <a:pt x="648" y="533"/>
                  </a:lnTo>
                  <a:lnTo>
                    <a:pt x="647" y="539"/>
                  </a:lnTo>
                  <a:lnTo>
                    <a:pt x="645" y="546"/>
                  </a:lnTo>
                  <a:lnTo>
                    <a:pt x="645" y="546"/>
                  </a:lnTo>
                  <a:close/>
                  <a:moveTo>
                    <a:pt x="969" y="869"/>
                  </a:moveTo>
                  <a:lnTo>
                    <a:pt x="969" y="869"/>
                  </a:lnTo>
                  <a:lnTo>
                    <a:pt x="947" y="866"/>
                  </a:lnTo>
                  <a:lnTo>
                    <a:pt x="947" y="866"/>
                  </a:lnTo>
                  <a:lnTo>
                    <a:pt x="937" y="849"/>
                  </a:lnTo>
                  <a:lnTo>
                    <a:pt x="937" y="849"/>
                  </a:lnTo>
                  <a:lnTo>
                    <a:pt x="933" y="856"/>
                  </a:lnTo>
                  <a:lnTo>
                    <a:pt x="929" y="862"/>
                  </a:lnTo>
                  <a:lnTo>
                    <a:pt x="929" y="869"/>
                  </a:lnTo>
                  <a:lnTo>
                    <a:pt x="929" y="875"/>
                  </a:lnTo>
                  <a:lnTo>
                    <a:pt x="929" y="875"/>
                  </a:lnTo>
                  <a:lnTo>
                    <a:pt x="939" y="875"/>
                  </a:lnTo>
                  <a:lnTo>
                    <a:pt x="939" y="875"/>
                  </a:lnTo>
                  <a:lnTo>
                    <a:pt x="947" y="880"/>
                  </a:lnTo>
                  <a:lnTo>
                    <a:pt x="951" y="881"/>
                  </a:lnTo>
                  <a:lnTo>
                    <a:pt x="954" y="881"/>
                  </a:lnTo>
                  <a:lnTo>
                    <a:pt x="954" y="881"/>
                  </a:lnTo>
                  <a:lnTo>
                    <a:pt x="958" y="880"/>
                  </a:lnTo>
                  <a:lnTo>
                    <a:pt x="961" y="877"/>
                  </a:lnTo>
                  <a:lnTo>
                    <a:pt x="969" y="869"/>
                  </a:lnTo>
                  <a:lnTo>
                    <a:pt x="969" y="869"/>
                  </a:lnTo>
                  <a:close/>
                  <a:moveTo>
                    <a:pt x="584" y="585"/>
                  </a:moveTo>
                  <a:lnTo>
                    <a:pt x="584" y="585"/>
                  </a:lnTo>
                  <a:lnTo>
                    <a:pt x="587" y="578"/>
                  </a:lnTo>
                  <a:lnTo>
                    <a:pt x="587" y="578"/>
                  </a:lnTo>
                  <a:lnTo>
                    <a:pt x="590" y="574"/>
                  </a:lnTo>
                  <a:lnTo>
                    <a:pt x="593" y="569"/>
                  </a:lnTo>
                  <a:lnTo>
                    <a:pt x="597" y="567"/>
                  </a:lnTo>
                  <a:lnTo>
                    <a:pt x="601" y="565"/>
                  </a:lnTo>
                  <a:lnTo>
                    <a:pt x="601" y="565"/>
                  </a:lnTo>
                  <a:lnTo>
                    <a:pt x="606" y="565"/>
                  </a:lnTo>
                  <a:lnTo>
                    <a:pt x="612" y="565"/>
                  </a:lnTo>
                  <a:lnTo>
                    <a:pt x="622" y="564"/>
                  </a:lnTo>
                  <a:lnTo>
                    <a:pt x="622" y="564"/>
                  </a:lnTo>
                  <a:lnTo>
                    <a:pt x="627" y="563"/>
                  </a:lnTo>
                  <a:lnTo>
                    <a:pt x="633" y="561"/>
                  </a:lnTo>
                  <a:lnTo>
                    <a:pt x="641" y="556"/>
                  </a:lnTo>
                  <a:lnTo>
                    <a:pt x="641" y="556"/>
                  </a:lnTo>
                  <a:lnTo>
                    <a:pt x="635" y="550"/>
                  </a:lnTo>
                  <a:lnTo>
                    <a:pt x="633" y="547"/>
                  </a:lnTo>
                  <a:lnTo>
                    <a:pt x="629" y="547"/>
                  </a:lnTo>
                  <a:lnTo>
                    <a:pt x="629" y="547"/>
                  </a:lnTo>
                  <a:lnTo>
                    <a:pt x="626" y="556"/>
                  </a:lnTo>
                  <a:lnTo>
                    <a:pt x="626" y="556"/>
                  </a:lnTo>
                  <a:lnTo>
                    <a:pt x="616" y="551"/>
                  </a:lnTo>
                  <a:lnTo>
                    <a:pt x="616" y="551"/>
                  </a:lnTo>
                  <a:lnTo>
                    <a:pt x="612" y="557"/>
                  </a:lnTo>
                  <a:lnTo>
                    <a:pt x="608" y="558"/>
                  </a:lnTo>
                  <a:lnTo>
                    <a:pt x="604" y="558"/>
                  </a:lnTo>
                  <a:lnTo>
                    <a:pt x="604" y="558"/>
                  </a:lnTo>
                  <a:lnTo>
                    <a:pt x="598" y="558"/>
                  </a:lnTo>
                  <a:lnTo>
                    <a:pt x="594" y="560"/>
                  </a:lnTo>
                  <a:lnTo>
                    <a:pt x="590" y="563"/>
                  </a:lnTo>
                  <a:lnTo>
                    <a:pt x="586" y="565"/>
                  </a:lnTo>
                  <a:lnTo>
                    <a:pt x="584" y="569"/>
                  </a:lnTo>
                  <a:lnTo>
                    <a:pt x="583" y="574"/>
                  </a:lnTo>
                  <a:lnTo>
                    <a:pt x="583" y="579"/>
                  </a:lnTo>
                  <a:lnTo>
                    <a:pt x="584" y="585"/>
                  </a:lnTo>
                  <a:lnTo>
                    <a:pt x="584" y="585"/>
                  </a:lnTo>
                  <a:close/>
                  <a:moveTo>
                    <a:pt x="1743" y="835"/>
                  </a:moveTo>
                  <a:lnTo>
                    <a:pt x="1743" y="835"/>
                  </a:lnTo>
                  <a:lnTo>
                    <a:pt x="1751" y="845"/>
                  </a:lnTo>
                  <a:lnTo>
                    <a:pt x="1751" y="845"/>
                  </a:lnTo>
                  <a:lnTo>
                    <a:pt x="1756" y="844"/>
                  </a:lnTo>
                  <a:lnTo>
                    <a:pt x="1758" y="842"/>
                  </a:lnTo>
                  <a:lnTo>
                    <a:pt x="1764" y="837"/>
                  </a:lnTo>
                  <a:lnTo>
                    <a:pt x="1767" y="831"/>
                  </a:lnTo>
                  <a:lnTo>
                    <a:pt x="1768" y="824"/>
                  </a:lnTo>
                  <a:lnTo>
                    <a:pt x="1768" y="824"/>
                  </a:lnTo>
                  <a:lnTo>
                    <a:pt x="1754" y="821"/>
                  </a:lnTo>
                  <a:lnTo>
                    <a:pt x="1754" y="821"/>
                  </a:lnTo>
                  <a:lnTo>
                    <a:pt x="1749" y="830"/>
                  </a:lnTo>
                  <a:lnTo>
                    <a:pt x="1749" y="830"/>
                  </a:lnTo>
                  <a:lnTo>
                    <a:pt x="1744" y="828"/>
                  </a:lnTo>
                  <a:lnTo>
                    <a:pt x="1739" y="827"/>
                  </a:lnTo>
                  <a:lnTo>
                    <a:pt x="1732" y="827"/>
                  </a:lnTo>
                  <a:lnTo>
                    <a:pt x="1724" y="830"/>
                  </a:lnTo>
                  <a:lnTo>
                    <a:pt x="1715" y="834"/>
                  </a:lnTo>
                  <a:lnTo>
                    <a:pt x="1715" y="834"/>
                  </a:lnTo>
                  <a:lnTo>
                    <a:pt x="1722" y="837"/>
                  </a:lnTo>
                  <a:lnTo>
                    <a:pt x="1729" y="838"/>
                  </a:lnTo>
                  <a:lnTo>
                    <a:pt x="1736" y="837"/>
                  </a:lnTo>
                  <a:lnTo>
                    <a:pt x="1743" y="835"/>
                  </a:lnTo>
                  <a:lnTo>
                    <a:pt x="1743" y="835"/>
                  </a:lnTo>
                  <a:close/>
                  <a:moveTo>
                    <a:pt x="1225" y="1037"/>
                  </a:moveTo>
                  <a:lnTo>
                    <a:pt x="1225" y="1037"/>
                  </a:lnTo>
                  <a:lnTo>
                    <a:pt x="1223" y="1044"/>
                  </a:lnTo>
                  <a:lnTo>
                    <a:pt x="1221" y="1047"/>
                  </a:lnTo>
                  <a:lnTo>
                    <a:pt x="1220" y="1049"/>
                  </a:lnTo>
                  <a:lnTo>
                    <a:pt x="1220" y="1049"/>
                  </a:lnTo>
                  <a:lnTo>
                    <a:pt x="1216" y="1053"/>
                  </a:lnTo>
                  <a:lnTo>
                    <a:pt x="1214" y="1055"/>
                  </a:lnTo>
                  <a:lnTo>
                    <a:pt x="1216" y="1062"/>
                  </a:lnTo>
                  <a:lnTo>
                    <a:pt x="1216" y="1062"/>
                  </a:lnTo>
                  <a:lnTo>
                    <a:pt x="1257" y="1057"/>
                  </a:lnTo>
                  <a:lnTo>
                    <a:pt x="1257" y="1057"/>
                  </a:lnTo>
                  <a:lnTo>
                    <a:pt x="1253" y="1050"/>
                  </a:lnTo>
                  <a:lnTo>
                    <a:pt x="1249" y="1047"/>
                  </a:lnTo>
                  <a:lnTo>
                    <a:pt x="1242" y="1046"/>
                  </a:lnTo>
                  <a:lnTo>
                    <a:pt x="1235" y="1046"/>
                  </a:lnTo>
                  <a:lnTo>
                    <a:pt x="1235" y="1046"/>
                  </a:lnTo>
                  <a:lnTo>
                    <a:pt x="1225" y="1037"/>
                  </a:lnTo>
                  <a:lnTo>
                    <a:pt x="1225" y="1037"/>
                  </a:lnTo>
                  <a:close/>
                  <a:moveTo>
                    <a:pt x="1612" y="479"/>
                  </a:moveTo>
                  <a:lnTo>
                    <a:pt x="1612" y="479"/>
                  </a:lnTo>
                  <a:lnTo>
                    <a:pt x="1614" y="478"/>
                  </a:lnTo>
                  <a:lnTo>
                    <a:pt x="1617" y="477"/>
                  </a:lnTo>
                  <a:lnTo>
                    <a:pt x="1624" y="478"/>
                  </a:lnTo>
                  <a:lnTo>
                    <a:pt x="1630" y="478"/>
                  </a:lnTo>
                  <a:lnTo>
                    <a:pt x="1636" y="477"/>
                  </a:lnTo>
                  <a:lnTo>
                    <a:pt x="1636" y="477"/>
                  </a:lnTo>
                  <a:lnTo>
                    <a:pt x="1639" y="466"/>
                  </a:lnTo>
                  <a:lnTo>
                    <a:pt x="1639" y="466"/>
                  </a:lnTo>
                  <a:lnTo>
                    <a:pt x="1625" y="464"/>
                  </a:lnTo>
                  <a:lnTo>
                    <a:pt x="1625" y="464"/>
                  </a:lnTo>
                  <a:lnTo>
                    <a:pt x="1617" y="464"/>
                  </a:lnTo>
                  <a:lnTo>
                    <a:pt x="1613" y="463"/>
                  </a:lnTo>
                  <a:lnTo>
                    <a:pt x="1610" y="459"/>
                  </a:lnTo>
                  <a:lnTo>
                    <a:pt x="1609" y="452"/>
                  </a:lnTo>
                  <a:lnTo>
                    <a:pt x="1609" y="452"/>
                  </a:lnTo>
                  <a:lnTo>
                    <a:pt x="1596" y="461"/>
                  </a:lnTo>
                  <a:lnTo>
                    <a:pt x="1596" y="461"/>
                  </a:lnTo>
                  <a:lnTo>
                    <a:pt x="1612" y="479"/>
                  </a:lnTo>
                  <a:lnTo>
                    <a:pt x="1612" y="479"/>
                  </a:lnTo>
                  <a:close/>
                  <a:moveTo>
                    <a:pt x="1271" y="1075"/>
                  </a:moveTo>
                  <a:lnTo>
                    <a:pt x="1271" y="1075"/>
                  </a:lnTo>
                  <a:lnTo>
                    <a:pt x="1274" y="1083"/>
                  </a:lnTo>
                  <a:lnTo>
                    <a:pt x="1275" y="1085"/>
                  </a:lnTo>
                  <a:lnTo>
                    <a:pt x="1277" y="1086"/>
                  </a:lnTo>
                  <a:lnTo>
                    <a:pt x="1279" y="1085"/>
                  </a:lnTo>
                  <a:lnTo>
                    <a:pt x="1283" y="1083"/>
                  </a:lnTo>
                  <a:lnTo>
                    <a:pt x="1293" y="1078"/>
                  </a:lnTo>
                  <a:lnTo>
                    <a:pt x="1293" y="1078"/>
                  </a:lnTo>
                  <a:lnTo>
                    <a:pt x="1293" y="1073"/>
                  </a:lnTo>
                  <a:lnTo>
                    <a:pt x="1295" y="1068"/>
                  </a:lnTo>
                  <a:lnTo>
                    <a:pt x="1295" y="1068"/>
                  </a:lnTo>
                  <a:lnTo>
                    <a:pt x="1297" y="1064"/>
                  </a:lnTo>
                  <a:lnTo>
                    <a:pt x="1301" y="1060"/>
                  </a:lnTo>
                  <a:lnTo>
                    <a:pt x="1301" y="1060"/>
                  </a:lnTo>
                  <a:lnTo>
                    <a:pt x="1290" y="1051"/>
                  </a:lnTo>
                  <a:lnTo>
                    <a:pt x="1290" y="1051"/>
                  </a:lnTo>
                  <a:lnTo>
                    <a:pt x="1285" y="1058"/>
                  </a:lnTo>
                  <a:lnTo>
                    <a:pt x="1285" y="1058"/>
                  </a:lnTo>
                  <a:lnTo>
                    <a:pt x="1270" y="1053"/>
                  </a:lnTo>
                  <a:lnTo>
                    <a:pt x="1270" y="1053"/>
                  </a:lnTo>
                  <a:lnTo>
                    <a:pt x="1272" y="1060"/>
                  </a:lnTo>
                  <a:lnTo>
                    <a:pt x="1277" y="1065"/>
                  </a:lnTo>
                  <a:lnTo>
                    <a:pt x="1282" y="1069"/>
                  </a:lnTo>
                  <a:lnTo>
                    <a:pt x="1289" y="1072"/>
                  </a:lnTo>
                  <a:lnTo>
                    <a:pt x="1289" y="1072"/>
                  </a:lnTo>
                  <a:lnTo>
                    <a:pt x="1271" y="1075"/>
                  </a:lnTo>
                  <a:lnTo>
                    <a:pt x="1271" y="1075"/>
                  </a:lnTo>
                  <a:close/>
                  <a:moveTo>
                    <a:pt x="370" y="842"/>
                  </a:moveTo>
                  <a:lnTo>
                    <a:pt x="370" y="842"/>
                  </a:lnTo>
                  <a:lnTo>
                    <a:pt x="364" y="838"/>
                  </a:lnTo>
                  <a:lnTo>
                    <a:pt x="360" y="837"/>
                  </a:lnTo>
                  <a:lnTo>
                    <a:pt x="354" y="835"/>
                  </a:lnTo>
                  <a:lnTo>
                    <a:pt x="349" y="835"/>
                  </a:lnTo>
                  <a:lnTo>
                    <a:pt x="338" y="837"/>
                  </a:lnTo>
                  <a:lnTo>
                    <a:pt x="327" y="837"/>
                  </a:lnTo>
                  <a:lnTo>
                    <a:pt x="327" y="837"/>
                  </a:lnTo>
                  <a:lnTo>
                    <a:pt x="324" y="839"/>
                  </a:lnTo>
                  <a:lnTo>
                    <a:pt x="323" y="842"/>
                  </a:lnTo>
                  <a:lnTo>
                    <a:pt x="323" y="842"/>
                  </a:lnTo>
                  <a:lnTo>
                    <a:pt x="327" y="844"/>
                  </a:lnTo>
                  <a:lnTo>
                    <a:pt x="329" y="845"/>
                  </a:lnTo>
                  <a:lnTo>
                    <a:pt x="329" y="845"/>
                  </a:lnTo>
                  <a:lnTo>
                    <a:pt x="342" y="844"/>
                  </a:lnTo>
                  <a:lnTo>
                    <a:pt x="342" y="844"/>
                  </a:lnTo>
                  <a:lnTo>
                    <a:pt x="339" y="857"/>
                  </a:lnTo>
                  <a:lnTo>
                    <a:pt x="339" y="857"/>
                  </a:lnTo>
                  <a:lnTo>
                    <a:pt x="360" y="855"/>
                  </a:lnTo>
                  <a:lnTo>
                    <a:pt x="360" y="855"/>
                  </a:lnTo>
                  <a:lnTo>
                    <a:pt x="359" y="852"/>
                  </a:lnTo>
                  <a:lnTo>
                    <a:pt x="359" y="851"/>
                  </a:lnTo>
                  <a:lnTo>
                    <a:pt x="361" y="846"/>
                  </a:lnTo>
                  <a:lnTo>
                    <a:pt x="370" y="842"/>
                  </a:lnTo>
                  <a:lnTo>
                    <a:pt x="370" y="842"/>
                  </a:lnTo>
                  <a:close/>
                  <a:moveTo>
                    <a:pt x="779" y="286"/>
                  </a:moveTo>
                  <a:lnTo>
                    <a:pt x="779" y="286"/>
                  </a:lnTo>
                  <a:lnTo>
                    <a:pt x="782" y="284"/>
                  </a:lnTo>
                  <a:lnTo>
                    <a:pt x="785" y="284"/>
                  </a:lnTo>
                  <a:lnTo>
                    <a:pt x="791" y="286"/>
                  </a:lnTo>
                  <a:lnTo>
                    <a:pt x="796" y="286"/>
                  </a:lnTo>
                  <a:lnTo>
                    <a:pt x="799" y="284"/>
                  </a:lnTo>
                  <a:lnTo>
                    <a:pt x="802" y="281"/>
                  </a:lnTo>
                  <a:lnTo>
                    <a:pt x="802" y="281"/>
                  </a:lnTo>
                  <a:lnTo>
                    <a:pt x="802" y="283"/>
                  </a:lnTo>
                  <a:lnTo>
                    <a:pt x="802" y="283"/>
                  </a:lnTo>
                  <a:lnTo>
                    <a:pt x="807" y="284"/>
                  </a:lnTo>
                  <a:lnTo>
                    <a:pt x="810" y="284"/>
                  </a:lnTo>
                  <a:lnTo>
                    <a:pt x="811" y="283"/>
                  </a:lnTo>
                  <a:lnTo>
                    <a:pt x="811" y="279"/>
                  </a:lnTo>
                  <a:lnTo>
                    <a:pt x="811" y="279"/>
                  </a:lnTo>
                  <a:lnTo>
                    <a:pt x="811" y="268"/>
                  </a:lnTo>
                  <a:lnTo>
                    <a:pt x="811" y="268"/>
                  </a:lnTo>
                  <a:lnTo>
                    <a:pt x="803" y="265"/>
                  </a:lnTo>
                  <a:lnTo>
                    <a:pt x="796" y="265"/>
                  </a:lnTo>
                  <a:lnTo>
                    <a:pt x="788" y="266"/>
                  </a:lnTo>
                  <a:lnTo>
                    <a:pt x="779" y="269"/>
                  </a:lnTo>
                  <a:lnTo>
                    <a:pt x="779" y="269"/>
                  </a:lnTo>
                  <a:lnTo>
                    <a:pt x="779" y="286"/>
                  </a:lnTo>
                  <a:lnTo>
                    <a:pt x="779" y="286"/>
                  </a:lnTo>
                  <a:close/>
                  <a:moveTo>
                    <a:pt x="1331" y="1103"/>
                  </a:moveTo>
                  <a:lnTo>
                    <a:pt x="1331" y="1103"/>
                  </a:lnTo>
                  <a:lnTo>
                    <a:pt x="1336" y="1100"/>
                  </a:lnTo>
                  <a:lnTo>
                    <a:pt x="1339" y="1098"/>
                  </a:lnTo>
                  <a:lnTo>
                    <a:pt x="1343" y="1098"/>
                  </a:lnTo>
                  <a:lnTo>
                    <a:pt x="1349" y="1100"/>
                  </a:lnTo>
                  <a:lnTo>
                    <a:pt x="1349" y="1100"/>
                  </a:lnTo>
                  <a:lnTo>
                    <a:pt x="1357" y="1101"/>
                  </a:lnTo>
                  <a:lnTo>
                    <a:pt x="1361" y="1100"/>
                  </a:lnTo>
                  <a:lnTo>
                    <a:pt x="1364" y="1097"/>
                  </a:lnTo>
                  <a:lnTo>
                    <a:pt x="1367" y="1089"/>
                  </a:lnTo>
                  <a:lnTo>
                    <a:pt x="1367" y="1089"/>
                  </a:lnTo>
                  <a:lnTo>
                    <a:pt x="1321" y="1079"/>
                  </a:lnTo>
                  <a:lnTo>
                    <a:pt x="1321" y="1079"/>
                  </a:lnTo>
                  <a:lnTo>
                    <a:pt x="1331" y="1103"/>
                  </a:lnTo>
                  <a:lnTo>
                    <a:pt x="1331" y="1103"/>
                  </a:lnTo>
                  <a:close/>
                  <a:moveTo>
                    <a:pt x="1211" y="583"/>
                  </a:moveTo>
                  <a:lnTo>
                    <a:pt x="1211" y="583"/>
                  </a:lnTo>
                  <a:lnTo>
                    <a:pt x="1214" y="587"/>
                  </a:lnTo>
                  <a:lnTo>
                    <a:pt x="1218" y="589"/>
                  </a:lnTo>
                  <a:lnTo>
                    <a:pt x="1223" y="589"/>
                  </a:lnTo>
                  <a:lnTo>
                    <a:pt x="1227" y="589"/>
                  </a:lnTo>
                  <a:lnTo>
                    <a:pt x="1227" y="589"/>
                  </a:lnTo>
                  <a:lnTo>
                    <a:pt x="1247" y="585"/>
                  </a:lnTo>
                  <a:lnTo>
                    <a:pt x="1259" y="582"/>
                  </a:lnTo>
                  <a:lnTo>
                    <a:pt x="1263" y="581"/>
                  </a:lnTo>
                  <a:lnTo>
                    <a:pt x="1268" y="578"/>
                  </a:lnTo>
                  <a:lnTo>
                    <a:pt x="1268" y="578"/>
                  </a:lnTo>
                  <a:lnTo>
                    <a:pt x="1234" y="567"/>
                  </a:lnTo>
                  <a:lnTo>
                    <a:pt x="1234" y="567"/>
                  </a:lnTo>
                  <a:lnTo>
                    <a:pt x="1228" y="581"/>
                  </a:lnTo>
                  <a:lnTo>
                    <a:pt x="1228" y="581"/>
                  </a:lnTo>
                  <a:lnTo>
                    <a:pt x="1211" y="583"/>
                  </a:lnTo>
                  <a:lnTo>
                    <a:pt x="1211" y="583"/>
                  </a:lnTo>
                  <a:close/>
                  <a:moveTo>
                    <a:pt x="1488" y="504"/>
                  </a:moveTo>
                  <a:lnTo>
                    <a:pt x="1488" y="504"/>
                  </a:lnTo>
                  <a:lnTo>
                    <a:pt x="1476" y="499"/>
                  </a:lnTo>
                  <a:lnTo>
                    <a:pt x="1463" y="496"/>
                  </a:lnTo>
                  <a:lnTo>
                    <a:pt x="1451" y="493"/>
                  </a:lnTo>
                  <a:lnTo>
                    <a:pt x="1437" y="492"/>
                  </a:lnTo>
                  <a:lnTo>
                    <a:pt x="1437" y="492"/>
                  </a:lnTo>
                  <a:lnTo>
                    <a:pt x="1437" y="496"/>
                  </a:lnTo>
                  <a:lnTo>
                    <a:pt x="1437" y="496"/>
                  </a:lnTo>
                  <a:lnTo>
                    <a:pt x="1455" y="500"/>
                  </a:lnTo>
                  <a:lnTo>
                    <a:pt x="1455" y="500"/>
                  </a:lnTo>
                  <a:lnTo>
                    <a:pt x="1452" y="511"/>
                  </a:lnTo>
                  <a:lnTo>
                    <a:pt x="1452" y="511"/>
                  </a:lnTo>
                  <a:lnTo>
                    <a:pt x="1484" y="511"/>
                  </a:lnTo>
                  <a:lnTo>
                    <a:pt x="1484" y="511"/>
                  </a:lnTo>
                  <a:lnTo>
                    <a:pt x="1486" y="509"/>
                  </a:lnTo>
                  <a:lnTo>
                    <a:pt x="1488" y="504"/>
                  </a:lnTo>
                  <a:lnTo>
                    <a:pt x="1488" y="504"/>
                  </a:lnTo>
                  <a:close/>
                  <a:moveTo>
                    <a:pt x="439" y="657"/>
                  </a:moveTo>
                  <a:lnTo>
                    <a:pt x="439" y="657"/>
                  </a:lnTo>
                  <a:lnTo>
                    <a:pt x="436" y="653"/>
                  </a:lnTo>
                  <a:lnTo>
                    <a:pt x="433" y="650"/>
                  </a:lnTo>
                  <a:lnTo>
                    <a:pt x="429" y="650"/>
                  </a:lnTo>
                  <a:lnTo>
                    <a:pt x="422" y="651"/>
                  </a:lnTo>
                  <a:lnTo>
                    <a:pt x="422" y="651"/>
                  </a:lnTo>
                  <a:lnTo>
                    <a:pt x="425" y="676"/>
                  </a:lnTo>
                  <a:lnTo>
                    <a:pt x="425" y="676"/>
                  </a:lnTo>
                  <a:lnTo>
                    <a:pt x="436" y="665"/>
                  </a:lnTo>
                  <a:lnTo>
                    <a:pt x="436" y="665"/>
                  </a:lnTo>
                  <a:lnTo>
                    <a:pt x="444" y="676"/>
                  </a:lnTo>
                  <a:lnTo>
                    <a:pt x="444" y="676"/>
                  </a:lnTo>
                  <a:lnTo>
                    <a:pt x="455" y="669"/>
                  </a:lnTo>
                  <a:lnTo>
                    <a:pt x="455" y="669"/>
                  </a:lnTo>
                  <a:lnTo>
                    <a:pt x="458" y="665"/>
                  </a:lnTo>
                  <a:lnTo>
                    <a:pt x="458" y="662"/>
                  </a:lnTo>
                  <a:lnTo>
                    <a:pt x="457" y="659"/>
                  </a:lnTo>
                  <a:lnTo>
                    <a:pt x="453" y="658"/>
                  </a:lnTo>
                  <a:lnTo>
                    <a:pt x="453" y="658"/>
                  </a:lnTo>
                  <a:lnTo>
                    <a:pt x="446" y="657"/>
                  </a:lnTo>
                  <a:lnTo>
                    <a:pt x="439" y="657"/>
                  </a:lnTo>
                  <a:lnTo>
                    <a:pt x="439" y="657"/>
                  </a:lnTo>
                  <a:close/>
                  <a:moveTo>
                    <a:pt x="1592" y="185"/>
                  </a:moveTo>
                  <a:lnTo>
                    <a:pt x="1592" y="185"/>
                  </a:lnTo>
                  <a:lnTo>
                    <a:pt x="1580" y="201"/>
                  </a:lnTo>
                  <a:lnTo>
                    <a:pt x="1580" y="201"/>
                  </a:lnTo>
                  <a:lnTo>
                    <a:pt x="1624" y="196"/>
                  </a:lnTo>
                  <a:lnTo>
                    <a:pt x="1624" y="196"/>
                  </a:lnTo>
                  <a:lnTo>
                    <a:pt x="1623" y="193"/>
                  </a:lnTo>
                  <a:lnTo>
                    <a:pt x="1621" y="190"/>
                  </a:lnTo>
                  <a:lnTo>
                    <a:pt x="1623" y="185"/>
                  </a:lnTo>
                  <a:lnTo>
                    <a:pt x="1623" y="179"/>
                  </a:lnTo>
                  <a:lnTo>
                    <a:pt x="1623" y="176"/>
                  </a:lnTo>
                  <a:lnTo>
                    <a:pt x="1620" y="172"/>
                  </a:lnTo>
                  <a:lnTo>
                    <a:pt x="1620" y="172"/>
                  </a:lnTo>
                  <a:lnTo>
                    <a:pt x="1614" y="176"/>
                  </a:lnTo>
                  <a:lnTo>
                    <a:pt x="1612" y="179"/>
                  </a:lnTo>
                  <a:lnTo>
                    <a:pt x="1610" y="180"/>
                  </a:lnTo>
                  <a:lnTo>
                    <a:pt x="1610" y="180"/>
                  </a:lnTo>
                  <a:lnTo>
                    <a:pt x="1609" y="185"/>
                  </a:lnTo>
                  <a:lnTo>
                    <a:pt x="1606" y="187"/>
                  </a:lnTo>
                  <a:lnTo>
                    <a:pt x="1598" y="193"/>
                  </a:lnTo>
                  <a:lnTo>
                    <a:pt x="1598" y="193"/>
                  </a:lnTo>
                  <a:lnTo>
                    <a:pt x="1592" y="185"/>
                  </a:lnTo>
                  <a:lnTo>
                    <a:pt x="1592" y="185"/>
                  </a:lnTo>
                  <a:close/>
                  <a:moveTo>
                    <a:pt x="764" y="867"/>
                  </a:moveTo>
                  <a:lnTo>
                    <a:pt x="764" y="867"/>
                  </a:lnTo>
                  <a:lnTo>
                    <a:pt x="768" y="866"/>
                  </a:lnTo>
                  <a:lnTo>
                    <a:pt x="768" y="866"/>
                  </a:lnTo>
                  <a:lnTo>
                    <a:pt x="764" y="853"/>
                  </a:lnTo>
                  <a:lnTo>
                    <a:pt x="764" y="853"/>
                  </a:lnTo>
                  <a:lnTo>
                    <a:pt x="749" y="848"/>
                  </a:lnTo>
                  <a:lnTo>
                    <a:pt x="749" y="848"/>
                  </a:lnTo>
                  <a:lnTo>
                    <a:pt x="743" y="845"/>
                  </a:lnTo>
                  <a:lnTo>
                    <a:pt x="741" y="845"/>
                  </a:lnTo>
                  <a:lnTo>
                    <a:pt x="741" y="845"/>
                  </a:lnTo>
                  <a:lnTo>
                    <a:pt x="738" y="849"/>
                  </a:lnTo>
                  <a:lnTo>
                    <a:pt x="735" y="853"/>
                  </a:lnTo>
                  <a:lnTo>
                    <a:pt x="735" y="853"/>
                  </a:lnTo>
                  <a:lnTo>
                    <a:pt x="734" y="864"/>
                  </a:lnTo>
                  <a:lnTo>
                    <a:pt x="734" y="864"/>
                  </a:lnTo>
                  <a:lnTo>
                    <a:pt x="749" y="873"/>
                  </a:lnTo>
                  <a:lnTo>
                    <a:pt x="749" y="873"/>
                  </a:lnTo>
                  <a:lnTo>
                    <a:pt x="752" y="873"/>
                  </a:lnTo>
                  <a:lnTo>
                    <a:pt x="753" y="871"/>
                  </a:lnTo>
                  <a:lnTo>
                    <a:pt x="752" y="867"/>
                  </a:lnTo>
                  <a:lnTo>
                    <a:pt x="752" y="863"/>
                  </a:lnTo>
                  <a:lnTo>
                    <a:pt x="752" y="862"/>
                  </a:lnTo>
                  <a:lnTo>
                    <a:pt x="756" y="862"/>
                  </a:lnTo>
                  <a:lnTo>
                    <a:pt x="756" y="862"/>
                  </a:lnTo>
                  <a:lnTo>
                    <a:pt x="764" y="867"/>
                  </a:lnTo>
                  <a:lnTo>
                    <a:pt x="764" y="867"/>
                  </a:lnTo>
                  <a:close/>
                  <a:moveTo>
                    <a:pt x="1714" y="875"/>
                  </a:moveTo>
                  <a:lnTo>
                    <a:pt x="1714" y="875"/>
                  </a:lnTo>
                  <a:lnTo>
                    <a:pt x="1718" y="875"/>
                  </a:lnTo>
                  <a:lnTo>
                    <a:pt x="1721" y="875"/>
                  </a:lnTo>
                  <a:lnTo>
                    <a:pt x="1724" y="871"/>
                  </a:lnTo>
                  <a:lnTo>
                    <a:pt x="1725" y="869"/>
                  </a:lnTo>
                  <a:lnTo>
                    <a:pt x="1726" y="867"/>
                  </a:lnTo>
                  <a:lnTo>
                    <a:pt x="1728" y="866"/>
                  </a:lnTo>
                  <a:lnTo>
                    <a:pt x="1728" y="866"/>
                  </a:lnTo>
                  <a:lnTo>
                    <a:pt x="1746" y="859"/>
                  </a:lnTo>
                  <a:lnTo>
                    <a:pt x="1746" y="859"/>
                  </a:lnTo>
                  <a:lnTo>
                    <a:pt x="1739" y="856"/>
                  </a:lnTo>
                  <a:lnTo>
                    <a:pt x="1733" y="856"/>
                  </a:lnTo>
                  <a:lnTo>
                    <a:pt x="1724" y="857"/>
                  </a:lnTo>
                  <a:lnTo>
                    <a:pt x="1724" y="857"/>
                  </a:lnTo>
                  <a:lnTo>
                    <a:pt x="1714" y="848"/>
                  </a:lnTo>
                  <a:lnTo>
                    <a:pt x="1714" y="848"/>
                  </a:lnTo>
                  <a:lnTo>
                    <a:pt x="1692" y="862"/>
                  </a:lnTo>
                  <a:lnTo>
                    <a:pt x="1692" y="862"/>
                  </a:lnTo>
                  <a:lnTo>
                    <a:pt x="1715" y="866"/>
                  </a:lnTo>
                  <a:lnTo>
                    <a:pt x="1715" y="866"/>
                  </a:lnTo>
                  <a:lnTo>
                    <a:pt x="1714" y="875"/>
                  </a:lnTo>
                  <a:lnTo>
                    <a:pt x="1714" y="875"/>
                  </a:lnTo>
                  <a:close/>
                  <a:moveTo>
                    <a:pt x="1033" y="223"/>
                  </a:moveTo>
                  <a:lnTo>
                    <a:pt x="1033" y="223"/>
                  </a:lnTo>
                  <a:lnTo>
                    <a:pt x="1026" y="227"/>
                  </a:lnTo>
                  <a:lnTo>
                    <a:pt x="1020" y="229"/>
                  </a:lnTo>
                  <a:lnTo>
                    <a:pt x="1018" y="229"/>
                  </a:lnTo>
                  <a:lnTo>
                    <a:pt x="1013" y="229"/>
                  </a:lnTo>
                  <a:lnTo>
                    <a:pt x="1011" y="227"/>
                  </a:lnTo>
                  <a:lnTo>
                    <a:pt x="1008" y="225"/>
                  </a:lnTo>
                  <a:lnTo>
                    <a:pt x="1008" y="225"/>
                  </a:lnTo>
                  <a:lnTo>
                    <a:pt x="1004" y="222"/>
                  </a:lnTo>
                  <a:lnTo>
                    <a:pt x="1000" y="223"/>
                  </a:lnTo>
                  <a:lnTo>
                    <a:pt x="995" y="226"/>
                  </a:lnTo>
                  <a:lnTo>
                    <a:pt x="994" y="230"/>
                  </a:lnTo>
                  <a:lnTo>
                    <a:pt x="994" y="230"/>
                  </a:lnTo>
                  <a:lnTo>
                    <a:pt x="994" y="240"/>
                  </a:lnTo>
                  <a:lnTo>
                    <a:pt x="994" y="240"/>
                  </a:lnTo>
                  <a:lnTo>
                    <a:pt x="997" y="241"/>
                  </a:lnTo>
                  <a:lnTo>
                    <a:pt x="1000" y="243"/>
                  </a:lnTo>
                  <a:lnTo>
                    <a:pt x="1005" y="241"/>
                  </a:lnTo>
                  <a:lnTo>
                    <a:pt x="1009" y="239"/>
                  </a:lnTo>
                  <a:lnTo>
                    <a:pt x="1013" y="234"/>
                  </a:lnTo>
                  <a:lnTo>
                    <a:pt x="1013" y="234"/>
                  </a:lnTo>
                  <a:lnTo>
                    <a:pt x="1031" y="245"/>
                  </a:lnTo>
                  <a:lnTo>
                    <a:pt x="1031" y="245"/>
                  </a:lnTo>
                  <a:lnTo>
                    <a:pt x="1031" y="240"/>
                  </a:lnTo>
                  <a:lnTo>
                    <a:pt x="1033" y="234"/>
                  </a:lnTo>
                  <a:lnTo>
                    <a:pt x="1034" y="229"/>
                  </a:lnTo>
                  <a:lnTo>
                    <a:pt x="1033" y="223"/>
                  </a:lnTo>
                  <a:lnTo>
                    <a:pt x="1033" y="223"/>
                  </a:lnTo>
                  <a:close/>
                  <a:moveTo>
                    <a:pt x="1596" y="1122"/>
                  </a:moveTo>
                  <a:lnTo>
                    <a:pt x="1596" y="1122"/>
                  </a:lnTo>
                  <a:lnTo>
                    <a:pt x="1592" y="1130"/>
                  </a:lnTo>
                  <a:lnTo>
                    <a:pt x="1589" y="1136"/>
                  </a:lnTo>
                  <a:lnTo>
                    <a:pt x="1589" y="1136"/>
                  </a:lnTo>
                  <a:lnTo>
                    <a:pt x="1589" y="1141"/>
                  </a:lnTo>
                  <a:lnTo>
                    <a:pt x="1591" y="1148"/>
                  </a:lnTo>
                  <a:lnTo>
                    <a:pt x="1591" y="1148"/>
                  </a:lnTo>
                  <a:lnTo>
                    <a:pt x="1595" y="1151"/>
                  </a:lnTo>
                  <a:lnTo>
                    <a:pt x="1595" y="1151"/>
                  </a:lnTo>
                  <a:lnTo>
                    <a:pt x="1598" y="1152"/>
                  </a:lnTo>
                  <a:lnTo>
                    <a:pt x="1598" y="1152"/>
                  </a:lnTo>
                  <a:lnTo>
                    <a:pt x="1600" y="1150"/>
                  </a:lnTo>
                  <a:lnTo>
                    <a:pt x="1600" y="1150"/>
                  </a:lnTo>
                  <a:lnTo>
                    <a:pt x="1603" y="1144"/>
                  </a:lnTo>
                  <a:lnTo>
                    <a:pt x="1606" y="1140"/>
                  </a:lnTo>
                  <a:lnTo>
                    <a:pt x="1610" y="1140"/>
                  </a:lnTo>
                  <a:lnTo>
                    <a:pt x="1618" y="1140"/>
                  </a:lnTo>
                  <a:lnTo>
                    <a:pt x="1618" y="1140"/>
                  </a:lnTo>
                  <a:lnTo>
                    <a:pt x="1621" y="1139"/>
                  </a:lnTo>
                  <a:lnTo>
                    <a:pt x="1628" y="1136"/>
                  </a:lnTo>
                  <a:lnTo>
                    <a:pt x="1628" y="1136"/>
                  </a:lnTo>
                  <a:lnTo>
                    <a:pt x="1623" y="1134"/>
                  </a:lnTo>
                  <a:lnTo>
                    <a:pt x="1618" y="1133"/>
                  </a:lnTo>
                  <a:lnTo>
                    <a:pt x="1612" y="1127"/>
                  </a:lnTo>
                  <a:lnTo>
                    <a:pt x="1605" y="1123"/>
                  </a:lnTo>
                  <a:lnTo>
                    <a:pt x="1600" y="1122"/>
                  </a:lnTo>
                  <a:lnTo>
                    <a:pt x="1596" y="1122"/>
                  </a:lnTo>
                  <a:lnTo>
                    <a:pt x="1596" y="1122"/>
                  </a:lnTo>
                  <a:close/>
                  <a:moveTo>
                    <a:pt x="399" y="243"/>
                  </a:moveTo>
                  <a:lnTo>
                    <a:pt x="399" y="243"/>
                  </a:lnTo>
                  <a:lnTo>
                    <a:pt x="397" y="239"/>
                  </a:lnTo>
                  <a:lnTo>
                    <a:pt x="396" y="237"/>
                  </a:lnTo>
                  <a:lnTo>
                    <a:pt x="390" y="233"/>
                  </a:lnTo>
                  <a:lnTo>
                    <a:pt x="383" y="229"/>
                  </a:lnTo>
                  <a:lnTo>
                    <a:pt x="377" y="225"/>
                  </a:lnTo>
                  <a:lnTo>
                    <a:pt x="377" y="225"/>
                  </a:lnTo>
                  <a:lnTo>
                    <a:pt x="372" y="239"/>
                  </a:lnTo>
                  <a:lnTo>
                    <a:pt x="372" y="239"/>
                  </a:lnTo>
                  <a:lnTo>
                    <a:pt x="357" y="239"/>
                  </a:lnTo>
                  <a:lnTo>
                    <a:pt x="357" y="239"/>
                  </a:lnTo>
                  <a:lnTo>
                    <a:pt x="360" y="252"/>
                  </a:lnTo>
                  <a:lnTo>
                    <a:pt x="360" y="252"/>
                  </a:lnTo>
                  <a:lnTo>
                    <a:pt x="399" y="243"/>
                  </a:lnTo>
                  <a:lnTo>
                    <a:pt x="399" y="243"/>
                  </a:lnTo>
                  <a:close/>
                  <a:moveTo>
                    <a:pt x="352" y="302"/>
                  </a:moveTo>
                  <a:lnTo>
                    <a:pt x="352" y="302"/>
                  </a:lnTo>
                  <a:lnTo>
                    <a:pt x="367" y="302"/>
                  </a:lnTo>
                  <a:lnTo>
                    <a:pt x="375" y="302"/>
                  </a:lnTo>
                  <a:lnTo>
                    <a:pt x="383" y="299"/>
                  </a:lnTo>
                  <a:lnTo>
                    <a:pt x="383" y="299"/>
                  </a:lnTo>
                  <a:lnTo>
                    <a:pt x="374" y="284"/>
                  </a:lnTo>
                  <a:lnTo>
                    <a:pt x="374" y="284"/>
                  </a:lnTo>
                  <a:lnTo>
                    <a:pt x="368" y="295"/>
                  </a:lnTo>
                  <a:lnTo>
                    <a:pt x="368" y="295"/>
                  </a:lnTo>
                  <a:lnTo>
                    <a:pt x="350" y="288"/>
                  </a:lnTo>
                  <a:lnTo>
                    <a:pt x="350" y="288"/>
                  </a:lnTo>
                  <a:lnTo>
                    <a:pt x="334" y="313"/>
                  </a:lnTo>
                  <a:lnTo>
                    <a:pt x="334" y="313"/>
                  </a:lnTo>
                  <a:lnTo>
                    <a:pt x="339" y="315"/>
                  </a:lnTo>
                  <a:lnTo>
                    <a:pt x="342" y="315"/>
                  </a:lnTo>
                  <a:lnTo>
                    <a:pt x="345" y="313"/>
                  </a:lnTo>
                  <a:lnTo>
                    <a:pt x="346" y="311"/>
                  </a:lnTo>
                  <a:lnTo>
                    <a:pt x="349" y="306"/>
                  </a:lnTo>
                  <a:lnTo>
                    <a:pt x="350" y="304"/>
                  </a:lnTo>
                  <a:lnTo>
                    <a:pt x="352" y="302"/>
                  </a:lnTo>
                  <a:lnTo>
                    <a:pt x="352" y="302"/>
                  </a:lnTo>
                  <a:close/>
                  <a:moveTo>
                    <a:pt x="205" y="452"/>
                  </a:moveTo>
                  <a:lnTo>
                    <a:pt x="205" y="452"/>
                  </a:lnTo>
                  <a:lnTo>
                    <a:pt x="195" y="456"/>
                  </a:lnTo>
                  <a:lnTo>
                    <a:pt x="191" y="459"/>
                  </a:lnTo>
                  <a:lnTo>
                    <a:pt x="190" y="461"/>
                  </a:lnTo>
                  <a:lnTo>
                    <a:pt x="188" y="464"/>
                  </a:lnTo>
                  <a:lnTo>
                    <a:pt x="188" y="468"/>
                  </a:lnTo>
                  <a:lnTo>
                    <a:pt x="190" y="481"/>
                  </a:lnTo>
                  <a:lnTo>
                    <a:pt x="190" y="481"/>
                  </a:lnTo>
                  <a:lnTo>
                    <a:pt x="194" y="475"/>
                  </a:lnTo>
                  <a:lnTo>
                    <a:pt x="201" y="474"/>
                  </a:lnTo>
                  <a:lnTo>
                    <a:pt x="213" y="473"/>
                  </a:lnTo>
                  <a:lnTo>
                    <a:pt x="213" y="473"/>
                  </a:lnTo>
                  <a:lnTo>
                    <a:pt x="217" y="473"/>
                  </a:lnTo>
                  <a:lnTo>
                    <a:pt x="221" y="471"/>
                  </a:lnTo>
                  <a:lnTo>
                    <a:pt x="230" y="467"/>
                  </a:lnTo>
                  <a:lnTo>
                    <a:pt x="230" y="467"/>
                  </a:lnTo>
                  <a:lnTo>
                    <a:pt x="230" y="466"/>
                  </a:lnTo>
                  <a:lnTo>
                    <a:pt x="230" y="463"/>
                  </a:lnTo>
                  <a:lnTo>
                    <a:pt x="230" y="463"/>
                  </a:lnTo>
                  <a:lnTo>
                    <a:pt x="227" y="461"/>
                  </a:lnTo>
                  <a:lnTo>
                    <a:pt x="223" y="461"/>
                  </a:lnTo>
                  <a:lnTo>
                    <a:pt x="216" y="464"/>
                  </a:lnTo>
                  <a:lnTo>
                    <a:pt x="213" y="466"/>
                  </a:lnTo>
                  <a:lnTo>
                    <a:pt x="209" y="466"/>
                  </a:lnTo>
                  <a:lnTo>
                    <a:pt x="206" y="464"/>
                  </a:lnTo>
                  <a:lnTo>
                    <a:pt x="202" y="463"/>
                  </a:lnTo>
                  <a:lnTo>
                    <a:pt x="202" y="463"/>
                  </a:lnTo>
                  <a:lnTo>
                    <a:pt x="205" y="452"/>
                  </a:lnTo>
                  <a:lnTo>
                    <a:pt x="205" y="452"/>
                  </a:lnTo>
                  <a:close/>
                  <a:moveTo>
                    <a:pt x="1426" y="589"/>
                  </a:moveTo>
                  <a:lnTo>
                    <a:pt x="1426" y="589"/>
                  </a:lnTo>
                  <a:lnTo>
                    <a:pt x="1430" y="583"/>
                  </a:lnTo>
                  <a:lnTo>
                    <a:pt x="1430" y="581"/>
                  </a:lnTo>
                  <a:lnTo>
                    <a:pt x="1427" y="579"/>
                  </a:lnTo>
                  <a:lnTo>
                    <a:pt x="1421" y="578"/>
                  </a:lnTo>
                  <a:lnTo>
                    <a:pt x="1421" y="578"/>
                  </a:lnTo>
                  <a:lnTo>
                    <a:pt x="1416" y="576"/>
                  </a:lnTo>
                  <a:lnTo>
                    <a:pt x="1412" y="575"/>
                  </a:lnTo>
                  <a:lnTo>
                    <a:pt x="1412" y="575"/>
                  </a:lnTo>
                  <a:lnTo>
                    <a:pt x="1411" y="583"/>
                  </a:lnTo>
                  <a:lnTo>
                    <a:pt x="1411" y="583"/>
                  </a:lnTo>
                  <a:lnTo>
                    <a:pt x="1412" y="592"/>
                  </a:lnTo>
                  <a:lnTo>
                    <a:pt x="1412" y="592"/>
                  </a:lnTo>
                  <a:lnTo>
                    <a:pt x="1414" y="599"/>
                  </a:lnTo>
                  <a:lnTo>
                    <a:pt x="1416" y="603"/>
                  </a:lnTo>
                  <a:lnTo>
                    <a:pt x="1421" y="603"/>
                  </a:lnTo>
                  <a:lnTo>
                    <a:pt x="1427" y="603"/>
                  </a:lnTo>
                  <a:lnTo>
                    <a:pt x="1427" y="603"/>
                  </a:lnTo>
                  <a:lnTo>
                    <a:pt x="1441" y="597"/>
                  </a:lnTo>
                  <a:lnTo>
                    <a:pt x="1441" y="597"/>
                  </a:lnTo>
                  <a:lnTo>
                    <a:pt x="1426" y="589"/>
                  </a:lnTo>
                  <a:lnTo>
                    <a:pt x="1426" y="589"/>
                  </a:lnTo>
                  <a:close/>
                  <a:moveTo>
                    <a:pt x="811" y="567"/>
                  </a:moveTo>
                  <a:lnTo>
                    <a:pt x="811" y="567"/>
                  </a:lnTo>
                  <a:lnTo>
                    <a:pt x="810" y="564"/>
                  </a:lnTo>
                  <a:lnTo>
                    <a:pt x="809" y="561"/>
                  </a:lnTo>
                  <a:lnTo>
                    <a:pt x="804" y="558"/>
                  </a:lnTo>
                  <a:lnTo>
                    <a:pt x="793" y="558"/>
                  </a:lnTo>
                  <a:lnTo>
                    <a:pt x="793" y="558"/>
                  </a:lnTo>
                  <a:lnTo>
                    <a:pt x="789" y="550"/>
                  </a:lnTo>
                  <a:lnTo>
                    <a:pt x="786" y="546"/>
                  </a:lnTo>
                  <a:lnTo>
                    <a:pt x="784" y="545"/>
                  </a:lnTo>
                  <a:lnTo>
                    <a:pt x="779" y="545"/>
                  </a:lnTo>
                  <a:lnTo>
                    <a:pt x="779" y="545"/>
                  </a:lnTo>
                  <a:lnTo>
                    <a:pt x="779" y="547"/>
                  </a:lnTo>
                  <a:lnTo>
                    <a:pt x="779" y="549"/>
                  </a:lnTo>
                  <a:lnTo>
                    <a:pt x="782" y="554"/>
                  </a:lnTo>
                  <a:lnTo>
                    <a:pt x="782" y="556"/>
                  </a:lnTo>
                  <a:lnTo>
                    <a:pt x="782" y="558"/>
                  </a:lnTo>
                  <a:lnTo>
                    <a:pt x="779" y="560"/>
                  </a:lnTo>
                  <a:lnTo>
                    <a:pt x="777" y="561"/>
                  </a:lnTo>
                  <a:lnTo>
                    <a:pt x="777" y="561"/>
                  </a:lnTo>
                  <a:lnTo>
                    <a:pt x="773" y="554"/>
                  </a:lnTo>
                  <a:lnTo>
                    <a:pt x="773" y="554"/>
                  </a:lnTo>
                  <a:lnTo>
                    <a:pt x="767" y="557"/>
                  </a:lnTo>
                  <a:lnTo>
                    <a:pt x="766" y="560"/>
                  </a:lnTo>
                  <a:lnTo>
                    <a:pt x="767" y="564"/>
                  </a:lnTo>
                  <a:lnTo>
                    <a:pt x="771" y="569"/>
                  </a:lnTo>
                  <a:lnTo>
                    <a:pt x="771" y="569"/>
                  </a:lnTo>
                  <a:lnTo>
                    <a:pt x="789" y="567"/>
                  </a:lnTo>
                  <a:lnTo>
                    <a:pt x="789" y="567"/>
                  </a:lnTo>
                  <a:lnTo>
                    <a:pt x="811" y="567"/>
                  </a:lnTo>
                  <a:lnTo>
                    <a:pt x="811" y="567"/>
                  </a:lnTo>
                  <a:close/>
                  <a:moveTo>
                    <a:pt x="885" y="1015"/>
                  </a:moveTo>
                  <a:lnTo>
                    <a:pt x="885" y="1015"/>
                  </a:lnTo>
                  <a:lnTo>
                    <a:pt x="897" y="1014"/>
                  </a:lnTo>
                  <a:lnTo>
                    <a:pt x="897" y="1014"/>
                  </a:lnTo>
                  <a:lnTo>
                    <a:pt x="903" y="1014"/>
                  </a:lnTo>
                  <a:lnTo>
                    <a:pt x="905" y="1015"/>
                  </a:lnTo>
                  <a:lnTo>
                    <a:pt x="908" y="1015"/>
                  </a:lnTo>
                  <a:lnTo>
                    <a:pt x="908" y="1015"/>
                  </a:lnTo>
                  <a:lnTo>
                    <a:pt x="918" y="1011"/>
                  </a:lnTo>
                  <a:lnTo>
                    <a:pt x="929" y="1006"/>
                  </a:lnTo>
                  <a:lnTo>
                    <a:pt x="929" y="1006"/>
                  </a:lnTo>
                  <a:lnTo>
                    <a:pt x="921" y="995"/>
                  </a:lnTo>
                  <a:lnTo>
                    <a:pt x="921" y="995"/>
                  </a:lnTo>
                  <a:lnTo>
                    <a:pt x="914" y="997"/>
                  </a:lnTo>
                  <a:lnTo>
                    <a:pt x="907" y="999"/>
                  </a:lnTo>
                  <a:lnTo>
                    <a:pt x="907" y="999"/>
                  </a:lnTo>
                  <a:lnTo>
                    <a:pt x="899" y="1000"/>
                  </a:lnTo>
                  <a:lnTo>
                    <a:pt x="893" y="1003"/>
                  </a:lnTo>
                  <a:lnTo>
                    <a:pt x="889" y="1008"/>
                  </a:lnTo>
                  <a:lnTo>
                    <a:pt x="885" y="1015"/>
                  </a:lnTo>
                  <a:lnTo>
                    <a:pt x="885" y="1015"/>
                  </a:lnTo>
                  <a:close/>
                  <a:moveTo>
                    <a:pt x="1747" y="313"/>
                  </a:moveTo>
                  <a:lnTo>
                    <a:pt x="1747" y="313"/>
                  </a:lnTo>
                  <a:lnTo>
                    <a:pt x="1743" y="306"/>
                  </a:lnTo>
                  <a:lnTo>
                    <a:pt x="1739" y="304"/>
                  </a:lnTo>
                  <a:lnTo>
                    <a:pt x="1735" y="302"/>
                  </a:lnTo>
                  <a:lnTo>
                    <a:pt x="1729" y="304"/>
                  </a:lnTo>
                  <a:lnTo>
                    <a:pt x="1729" y="304"/>
                  </a:lnTo>
                  <a:lnTo>
                    <a:pt x="1724" y="304"/>
                  </a:lnTo>
                  <a:lnTo>
                    <a:pt x="1720" y="304"/>
                  </a:lnTo>
                  <a:lnTo>
                    <a:pt x="1720" y="304"/>
                  </a:lnTo>
                  <a:lnTo>
                    <a:pt x="1714" y="299"/>
                  </a:lnTo>
                  <a:lnTo>
                    <a:pt x="1707" y="299"/>
                  </a:lnTo>
                  <a:lnTo>
                    <a:pt x="1702" y="301"/>
                  </a:lnTo>
                  <a:lnTo>
                    <a:pt x="1696" y="304"/>
                  </a:lnTo>
                  <a:lnTo>
                    <a:pt x="1696" y="304"/>
                  </a:lnTo>
                  <a:lnTo>
                    <a:pt x="1699" y="305"/>
                  </a:lnTo>
                  <a:lnTo>
                    <a:pt x="1703" y="308"/>
                  </a:lnTo>
                  <a:lnTo>
                    <a:pt x="1710" y="313"/>
                  </a:lnTo>
                  <a:lnTo>
                    <a:pt x="1713" y="316"/>
                  </a:lnTo>
                  <a:lnTo>
                    <a:pt x="1717" y="316"/>
                  </a:lnTo>
                  <a:lnTo>
                    <a:pt x="1722" y="316"/>
                  </a:lnTo>
                  <a:lnTo>
                    <a:pt x="1728" y="313"/>
                  </a:lnTo>
                  <a:lnTo>
                    <a:pt x="1728" y="313"/>
                  </a:lnTo>
                  <a:lnTo>
                    <a:pt x="1729" y="313"/>
                  </a:lnTo>
                  <a:lnTo>
                    <a:pt x="1732" y="315"/>
                  </a:lnTo>
                  <a:lnTo>
                    <a:pt x="1732" y="315"/>
                  </a:lnTo>
                  <a:lnTo>
                    <a:pt x="1747" y="313"/>
                  </a:lnTo>
                  <a:lnTo>
                    <a:pt x="1747" y="313"/>
                  </a:lnTo>
                  <a:close/>
                  <a:moveTo>
                    <a:pt x="1074" y="539"/>
                  </a:moveTo>
                  <a:lnTo>
                    <a:pt x="1074" y="539"/>
                  </a:lnTo>
                  <a:lnTo>
                    <a:pt x="1073" y="536"/>
                  </a:lnTo>
                  <a:lnTo>
                    <a:pt x="1070" y="535"/>
                  </a:lnTo>
                  <a:lnTo>
                    <a:pt x="1070" y="535"/>
                  </a:lnTo>
                  <a:lnTo>
                    <a:pt x="1063" y="531"/>
                  </a:lnTo>
                  <a:lnTo>
                    <a:pt x="1055" y="529"/>
                  </a:lnTo>
                  <a:lnTo>
                    <a:pt x="1055" y="529"/>
                  </a:lnTo>
                  <a:lnTo>
                    <a:pt x="1054" y="531"/>
                  </a:lnTo>
                  <a:lnTo>
                    <a:pt x="1051" y="533"/>
                  </a:lnTo>
                  <a:lnTo>
                    <a:pt x="1051" y="533"/>
                  </a:lnTo>
                  <a:lnTo>
                    <a:pt x="1049" y="532"/>
                  </a:lnTo>
                  <a:lnTo>
                    <a:pt x="1049" y="532"/>
                  </a:lnTo>
                  <a:lnTo>
                    <a:pt x="1045" y="531"/>
                  </a:lnTo>
                  <a:lnTo>
                    <a:pt x="1043" y="532"/>
                  </a:lnTo>
                  <a:lnTo>
                    <a:pt x="1040" y="533"/>
                  </a:lnTo>
                  <a:lnTo>
                    <a:pt x="1040" y="538"/>
                  </a:lnTo>
                  <a:lnTo>
                    <a:pt x="1040" y="538"/>
                  </a:lnTo>
                  <a:lnTo>
                    <a:pt x="1038" y="553"/>
                  </a:lnTo>
                  <a:lnTo>
                    <a:pt x="1038" y="553"/>
                  </a:lnTo>
                  <a:lnTo>
                    <a:pt x="1048" y="551"/>
                  </a:lnTo>
                  <a:lnTo>
                    <a:pt x="1056" y="549"/>
                  </a:lnTo>
                  <a:lnTo>
                    <a:pt x="1056" y="549"/>
                  </a:lnTo>
                  <a:lnTo>
                    <a:pt x="1065" y="545"/>
                  </a:lnTo>
                  <a:lnTo>
                    <a:pt x="1074" y="539"/>
                  </a:lnTo>
                  <a:lnTo>
                    <a:pt x="1074" y="539"/>
                  </a:lnTo>
                  <a:close/>
                  <a:moveTo>
                    <a:pt x="739" y="983"/>
                  </a:moveTo>
                  <a:lnTo>
                    <a:pt x="739" y="983"/>
                  </a:lnTo>
                  <a:lnTo>
                    <a:pt x="746" y="979"/>
                  </a:lnTo>
                  <a:lnTo>
                    <a:pt x="752" y="974"/>
                  </a:lnTo>
                  <a:lnTo>
                    <a:pt x="755" y="970"/>
                  </a:lnTo>
                  <a:lnTo>
                    <a:pt x="757" y="963"/>
                  </a:lnTo>
                  <a:lnTo>
                    <a:pt x="757" y="963"/>
                  </a:lnTo>
                  <a:lnTo>
                    <a:pt x="756" y="960"/>
                  </a:lnTo>
                  <a:lnTo>
                    <a:pt x="755" y="959"/>
                  </a:lnTo>
                  <a:lnTo>
                    <a:pt x="750" y="954"/>
                  </a:lnTo>
                  <a:lnTo>
                    <a:pt x="745" y="953"/>
                  </a:lnTo>
                  <a:lnTo>
                    <a:pt x="743" y="953"/>
                  </a:lnTo>
                  <a:lnTo>
                    <a:pt x="742" y="954"/>
                  </a:lnTo>
                  <a:lnTo>
                    <a:pt x="742" y="954"/>
                  </a:lnTo>
                  <a:lnTo>
                    <a:pt x="737" y="959"/>
                  </a:lnTo>
                  <a:lnTo>
                    <a:pt x="732" y="960"/>
                  </a:lnTo>
                  <a:lnTo>
                    <a:pt x="720" y="963"/>
                  </a:lnTo>
                  <a:lnTo>
                    <a:pt x="720" y="963"/>
                  </a:lnTo>
                  <a:lnTo>
                    <a:pt x="739" y="974"/>
                  </a:lnTo>
                  <a:lnTo>
                    <a:pt x="739" y="974"/>
                  </a:lnTo>
                  <a:lnTo>
                    <a:pt x="739" y="983"/>
                  </a:lnTo>
                  <a:lnTo>
                    <a:pt x="739" y="983"/>
                  </a:lnTo>
                  <a:close/>
                  <a:moveTo>
                    <a:pt x="368" y="1015"/>
                  </a:moveTo>
                  <a:lnTo>
                    <a:pt x="368" y="1015"/>
                  </a:lnTo>
                  <a:lnTo>
                    <a:pt x="379" y="1017"/>
                  </a:lnTo>
                  <a:lnTo>
                    <a:pt x="382" y="1019"/>
                  </a:lnTo>
                  <a:lnTo>
                    <a:pt x="385" y="1021"/>
                  </a:lnTo>
                  <a:lnTo>
                    <a:pt x="385" y="1021"/>
                  </a:lnTo>
                  <a:lnTo>
                    <a:pt x="390" y="1025"/>
                  </a:lnTo>
                  <a:lnTo>
                    <a:pt x="395" y="1026"/>
                  </a:lnTo>
                  <a:lnTo>
                    <a:pt x="399" y="1025"/>
                  </a:lnTo>
                  <a:lnTo>
                    <a:pt x="403" y="1019"/>
                  </a:lnTo>
                  <a:lnTo>
                    <a:pt x="403" y="1019"/>
                  </a:lnTo>
                  <a:lnTo>
                    <a:pt x="407" y="1017"/>
                  </a:lnTo>
                  <a:lnTo>
                    <a:pt x="410" y="1014"/>
                  </a:lnTo>
                  <a:lnTo>
                    <a:pt x="410" y="1014"/>
                  </a:lnTo>
                  <a:lnTo>
                    <a:pt x="410" y="1010"/>
                  </a:lnTo>
                  <a:lnTo>
                    <a:pt x="408" y="1006"/>
                  </a:lnTo>
                  <a:lnTo>
                    <a:pt x="408" y="1006"/>
                  </a:lnTo>
                  <a:lnTo>
                    <a:pt x="401" y="1008"/>
                  </a:lnTo>
                  <a:lnTo>
                    <a:pt x="395" y="1010"/>
                  </a:lnTo>
                  <a:lnTo>
                    <a:pt x="388" y="1010"/>
                  </a:lnTo>
                  <a:lnTo>
                    <a:pt x="379" y="1007"/>
                  </a:lnTo>
                  <a:lnTo>
                    <a:pt x="379" y="1007"/>
                  </a:lnTo>
                  <a:lnTo>
                    <a:pt x="375" y="1006"/>
                  </a:lnTo>
                  <a:lnTo>
                    <a:pt x="372" y="1007"/>
                  </a:lnTo>
                  <a:lnTo>
                    <a:pt x="370" y="1011"/>
                  </a:lnTo>
                  <a:lnTo>
                    <a:pt x="368" y="1015"/>
                  </a:lnTo>
                  <a:lnTo>
                    <a:pt x="368" y="1015"/>
                  </a:lnTo>
                  <a:close/>
                  <a:moveTo>
                    <a:pt x="1526" y="1086"/>
                  </a:moveTo>
                  <a:lnTo>
                    <a:pt x="1526" y="1086"/>
                  </a:lnTo>
                  <a:lnTo>
                    <a:pt x="1530" y="1083"/>
                  </a:lnTo>
                  <a:lnTo>
                    <a:pt x="1531" y="1080"/>
                  </a:lnTo>
                  <a:lnTo>
                    <a:pt x="1531" y="1078"/>
                  </a:lnTo>
                  <a:lnTo>
                    <a:pt x="1530" y="1072"/>
                  </a:lnTo>
                  <a:lnTo>
                    <a:pt x="1530" y="1072"/>
                  </a:lnTo>
                  <a:lnTo>
                    <a:pt x="1522" y="1078"/>
                  </a:lnTo>
                  <a:lnTo>
                    <a:pt x="1516" y="1085"/>
                  </a:lnTo>
                  <a:lnTo>
                    <a:pt x="1513" y="1087"/>
                  </a:lnTo>
                  <a:lnTo>
                    <a:pt x="1513" y="1091"/>
                  </a:lnTo>
                  <a:lnTo>
                    <a:pt x="1513" y="1097"/>
                  </a:lnTo>
                  <a:lnTo>
                    <a:pt x="1516" y="1103"/>
                  </a:lnTo>
                  <a:lnTo>
                    <a:pt x="1516" y="1103"/>
                  </a:lnTo>
                  <a:lnTo>
                    <a:pt x="1522" y="1097"/>
                  </a:lnTo>
                  <a:lnTo>
                    <a:pt x="1528" y="1094"/>
                  </a:lnTo>
                  <a:lnTo>
                    <a:pt x="1528" y="1094"/>
                  </a:lnTo>
                  <a:lnTo>
                    <a:pt x="1537" y="1094"/>
                  </a:lnTo>
                  <a:lnTo>
                    <a:pt x="1546" y="1094"/>
                  </a:lnTo>
                  <a:lnTo>
                    <a:pt x="1546" y="1094"/>
                  </a:lnTo>
                  <a:lnTo>
                    <a:pt x="1546" y="1091"/>
                  </a:lnTo>
                  <a:lnTo>
                    <a:pt x="1548" y="1089"/>
                  </a:lnTo>
                  <a:lnTo>
                    <a:pt x="1549" y="1086"/>
                  </a:lnTo>
                  <a:lnTo>
                    <a:pt x="1546" y="1083"/>
                  </a:lnTo>
                  <a:lnTo>
                    <a:pt x="1546" y="1083"/>
                  </a:lnTo>
                  <a:lnTo>
                    <a:pt x="1526" y="1086"/>
                  </a:lnTo>
                  <a:lnTo>
                    <a:pt x="1526" y="1086"/>
                  </a:lnTo>
                  <a:close/>
                  <a:moveTo>
                    <a:pt x="1772" y="374"/>
                  </a:moveTo>
                  <a:lnTo>
                    <a:pt x="1772" y="374"/>
                  </a:lnTo>
                  <a:lnTo>
                    <a:pt x="1769" y="381"/>
                  </a:lnTo>
                  <a:lnTo>
                    <a:pt x="1765" y="388"/>
                  </a:lnTo>
                  <a:lnTo>
                    <a:pt x="1762" y="394"/>
                  </a:lnTo>
                  <a:lnTo>
                    <a:pt x="1762" y="398"/>
                  </a:lnTo>
                  <a:lnTo>
                    <a:pt x="1762" y="402"/>
                  </a:lnTo>
                  <a:lnTo>
                    <a:pt x="1762" y="402"/>
                  </a:lnTo>
                  <a:lnTo>
                    <a:pt x="1776" y="399"/>
                  </a:lnTo>
                  <a:lnTo>
                    <a:pt x="1776" y="399"/>
                  </a:lnTo>
                  <a:lnTo>
                    <a:pt x="1782" y="396"/>
                  </a:lnTo>
                  <a:lnTo>
                    <a:pt x="1786" y="392"/>
                  </a:lnTo>
                  <a:lnTo>
                    <a:pt x="1789" y="388"/>
                  </a:lnTo>
                  <a:lnTo>
                    <a:pt x="1789" y="384"/>
                  </a:lnTo>
                  <a:lnTo>
                    <a:pt x="1789" y="384"/>
                  </a:lnTo>
                  <a:lnTo>
                    <a:pt x="1787" y="380"/>
                  </a:lnTo>
                  <a:lnTo>
                    <a:pt x="1786" y="377"/>
                  </a:lnTo>
                  <a:lnTo>
                    <a:pt x="1780" y="376"/>
                  </a:lnTo>
                  <a:lnTo>
                    <a:pt x="1772" y="374"/>
                  </a:lnTo>
                  <a:lnTo>
                    <a:pt x="1772" y="374"/>
                  </a:lnTo>
                  <a:close/>
                  <a:moveTo>
                    <a:pt x="1924" y="71"/>
                  </a:moveTo>
                  <a:lnTo>
                    <a:pt x="1924" y="71"/>
                  </a:lnTo>
                  <a:lnTo>
                    <a:pt x="1937" y="65"/>
                  </a:lnTo>
                  <a:lnTo>
                    <a:pt x="1941" y="61"/>
                  </a:lnTo>
                  <a:lnTo>
                    <a:pt x="1945" y="56"/>
                  </a:lnTo>
                  <a:lnTo>
                    <a:pt x="1945" y="56"/>
                  </a:lnTo>
                  <a:lnTo>
                    <a:pt x="1951" y="61"/>
                  </a:lnTo>
                  <a:lnTo>
                    <a:pt x="1951" y="61"/>
                  </a:lnTo>
                  <a:lnTo>
                    <a:pt x="1958" y="56"/>
                  </a:lnTo>
                  <a:lnTo>
                    <a:pt x="1960" y="50"/>
                  </a:lnTo>
                  <a:lnTo>
                    <a:pt x="1960" y="50"/>
                  </a:lnTo>
                  <a:lnTo>
                    <a:pt x="1940" y="45"/>
                  </a:lnTo>
                  <a:lnTo>
                    <a:pt x="1940" y="45"/>
                  </a:lnTo>
                  <a:lnTo>
                    <a:pt x="1936" y="46"/>
                  </a:lnTo>
                  <a:lnTo>
                    <a:pt x="1933" y="49"/>
                  </a:lnTo>
                  <a:lnTo>
                    <a:pt x="1929" y="53"/>
                  </a:lnTo>
                  <a:lnTo>
                    <a:pt x="1926" y="59"/>
                  </a:lnTo>
                  <a:lnTo>
                    <a:pt x="1922" y="64"/>
                  </a:lnTo>
                  <a:lnTo>
                    <a:pt x="1922" y="64"/>
                  </a:lnTo>
                  <a:lnTo>
                    <a:pt x="1922" y="65"/>
                  </a:lnTo>
                  <a:lnTo>
                    <a:pt x="1922" y="68"/>
                  </a:lnTo>
                  <a:lnTo>
                    <a:pt x="1922" y="68"/>
                  </a:lnTo>
                  <a:lnTo>
                    <a:pt x="1924" y="71"/>
                  </a:lnTo>
                  <a:lnTo>
                    <a:pt x="1924" y="71"/>
                  </a:lnTo>
                  <a:close/>
                  <a:moveTo>
                    <a:pt x="1576" y="827"/>
                  </a:moveTo>
                  <a:lnTo>
                    <a:pt x="1576" y="827"/>
                  </a:lnTo>
                  <a:lnTo>
                    <a:pt x="1551" y="826"/>
                  </a:lnTo>
                  <a:lnTo>
                    <a:pt x="1551" y="826"/>
                  </a:lnTo>
                  <a:lnTo>
                    <a:pt x="1546" y="838"/>
                  </a:lnTo>
                  <a:lnTo>
                    <a:pt x="1546" y="838"/>
                  </a:lnTo>
                  <a:lnTo>
                    <a:pt x="1588" y="842"/>
                  </a:lnTo>
                  <a:lnTo>
                    <a:pt x="1588" y="842"/>
                  </a:lnTo>
                  <a:lnTo>
                    <a:pt x="1584" y="834"/>
                  </a:lnTo>
                  <a:lnTo>
                    <a:pt x="1581" y="831"/>
                  </a:lnTo>
                  <a:lnTo>
                    <a:pt x="1576" y="831"/>
                  </a:lnTo>
                  <a:lnTo>
                    <a:pt x="1576" y="831"/>
                  </a:lnTo>
                  <a:lnTo>
                    <a:pt x="1576" y="827"/>
                  </a:lnTo>
                  <a:lnTo>
                    <a:pt x="1576" y="827"/>
                  </a:lnTo>
                  <a:close/>
                  <a:moveTo>
                    <a:pt x="489" y="161"/>
                  </a:moveTo>
                  <a:lnTo>
                    <a:pt x="489" y="161"/>
                  </a:lnTo>
                  <a:lnTo>
                    <a:pt x="493" y="157"/>
                  </a:lnTo>
                  <a:lnTo>
                    <a:pt x="497" y="155"/>
                  </a:lnTo>
                  <a:lnTo>
                    <a:pt x="501" y="155"/>
                  </a:lnTo>
                  <a:lnTo>
                    <a:pt x="507" y="155"/>
                  </a:lnTo>
                  <a:lnTo>
                    <a:pt x="507" y="155"/>
                  </a:lnTo>
                  <a:lnTo>
                    <a:pt x="509" y="164"/>
                  </a:lnTo>
                  <a:lnTo>
                    <a:pt x="509" y="164"/>
                  </a:lnTo>
                  <a:lnTo>
                    <a:pt x="519" y="162"/>
                  </a:lnTo>
                  <a:lnTo>
                    <a:pt x="525" y="160"/>
                  </a:lnTo>
                  <a:lnTo>
                    <a:pt x="529" y="155"/>
                  </a:lnTo>
                  <a:lnTo>
                    <a:pt x="530" y="150"/>
                  </a:lnTo>
                  <a:lnTo>
                    <a:pt x="530" y="150"/>
                  </a:lnTo>
                  <a:lnTo>
                    <a:pt x="516" y="149"/>
                  </a:lnTo>
                  <a:lnTo>
                    <a:pt x="516" y="149"/>
                  </a:lnTo>
                  <a:lnTo>
                    <a:pt x="504" y="147"/>
                  </a:lnTo>
                  <a:lnTo>
                    <a:pt x="504" y="147"/>
                  </a:lnTo>
                  <a:lnTo>
                    <a:pt x="497" y="147"/>
                  </a:lnTo>
                  <a:lnTo>
                    <a:pt x="494" y="147"/>
                  </a:lnTo>
                  <a:lnTo>
                    <a:pt x="491" y="149"/>
                  </a:lnTo>
                  <a:lnTo>
                    <a:pt x="490" y="150"/>
                  </a:lnTo>
                  <a:lnTo>
                    <a:pt x="489" y="153"/>
                  </a:lnTo>
                  <a:lnTo>
                    <a:pt x="489" y="161"/>
                  </a:lnTo>
                  <a:lnTo>
                    <a:pt x="489" y="161"/>
                  </a:lnTo>
                  <a:close/>
                  <a:moveTo>
                    <a:pt x="1731" y="881"/>
                  </a:moveTo>
                  <a:lnTo>
                    <a:pt x="1731" y="881"/>
                  </a:lnTo>
                  <a:lnTo>
                    <a:pt x="1689" y="887"/>
                  </a:lnTo>
                  <a:lnTo>
                    <a:pt x="1689" y="887"/>
                  </a:lnTo>
                  <a:lnTo>
                    <a:pt x="1693" y="891"/>
                  </a:lnTo>
                  <a:lnTo>
                    <a:pt x="1696" y="893"/>
                  </a:lnTo>
                  <a:lnTo>
                    <a:pt x="1695" y="898"/>
                  </a:lnTo>
                  <a:lnTo>
                    <a:pt x="1693" y="902"/>
                  </a:lnTo>
                  <a:lnTo>
                    <a:pt x="1693" y="902"/>
                  </a:lnTo>
                  <a:lnTo>
                    <a:pt x="1713" y="896"/>
                  </a:lnTo>
                  <a:lnTo>
                    <a:pt x="1713" y="896"/>
                  </a:lnTo>
                  <a:lnTo>
                    <a:pt x="1717" y="889"/>
                  </a:lnTo>
                  <a:lnTo>
                    <a:pt x="1717" y="889"/>
                  </a:lnTo>
                  <a:lnTo>
                    <a:pt x="1725" y="892"/>
                  </a:lnTo>
                  <a:lnTo>
                    <a:pt x="1725" y="892"/>
                  </a:lnTo>
                  <a:lnTo>
                    <a:pt x="1733" y="895"/>
                  </a:lnTo>
                  <a:lnTo>
                    <a:pt x="1733" y="895"/>
                  </a:lnTo>
                  <a:lnTo>
                    <a:pt x="1731" y="881"/>
                  </a:lnTo>
                  <a:lnTo>
                    <a:pt x="1731" y="881"/>
                  </a:lnTo>
                  <a:close/>
                  <a:moveTo>
                    <a:pt x="1794" y="131"/>
                  </a:moveTo>
                  <a:lnTo>
                    <a:pt x="1794" y="131"/>
                  </a:lnTo>
                  <a:lnTo>
                    <a:pt x="1767" y="125"/>
                  </a:lnTo>
                  <a:lnTo>
                    <a:pt x="1767" y="125"/>
                  </a:lnTo>
                  <a:lnTo>
                    <a:pt x="1767" y="142"/>
                  </a:lnTo>
                  <a:lnTo>
                    <a:pt x="1767" y="142"/>
                  </a:lnTo>
                  <a:lnTo>
                    <a:pt x="1771" y="146"/>
                  </a:lnTo>
                  <a:lnTo>
                    <a:pt x="1776" y="147"/>
                  </a:lnTo>
                  <a:lnTo>
                    <a:pt x="1782" y="146"/>
                  </a:lnTo>
                  <a:lnTo>
                    <a:pt x="1787" y="144"/>
                  </a:lnTo>
                  <a:lnTo>
                    <a:pt x="1787" y="144"/>
                  </a:lnTo>
                  <a:lnTo>
                    <a:pt x="1792" y="142"/>
                  </a:lnTo>
                  <a:lnTo>
                    <a:pt x="1794" y="137"/>
                  </a:lnTo>
                  <a:lnTo>
                    <a:pt x="1796" y="135"/>
                  </a:lnTo>
                  <a:lnTo>
                    <a:pt x="1794" y="131"/>
                  </a:lnTo>
                  <a:lnTo>
                    <a:pt x="1794" y="131"/>
                  </a:lnTo>
                  <a:close/>
                  <a:moveTo>
                    <a:pt x="1245" y="549"/>
                  </a:moveTo>
                  <a:lnTo>
                    <a:pt x="1245" y="549"/>
                  </a:lnTo>
                  <a:lnTo>
                    <a:pt x="1253" y="547"/>
                  </a:lnTo>
                  <a:lnTo>
                    <a:pt x="1259" y="546"/>
                  </a:lnTo>
                  <a:lnTo>
                    <a:pt x="1260" y="545"/>
                  </a:lnTo>
                  <a:lnTo>
                    <a:pt x="1261" y="542"/>
                  </a:lnTo>
                  <a:lnTo>
                    <a:pt x="1261" y="533"/>
                  </a:lnTo>
                  <a:lnTo>
                    <a:pt x="1261" y="533"/>
                  </a:lnTo>
                  <a:lnTo>
                    <a:pt x="1260" y="529"/>
                  </a:lnTo>
                  <a:lnTo>
                    <a:pt x="1259" y="527"/>
                  </a:lnTo>
                  <a:lnTo>
                    <a:pt x="1259" y="527"/>
                  </a:lnTo>
                  <a:lnTo>
                    <a:pt x="1253" y="528"/>
                  </a:lnTo>
                  <a:lnTo>
                    <a:pt x="1249" y="529"/>
                  </a:lnTo>
                  <a:lnTo>
                    <a:pt x="1249" y="529"/>
                  </a:lnTo>
                  <a:lnTo>
                    <a:pt x="1234" y="547"/>
                  </a:lnTo>
                  <a:lnTo>
                    <a:pt x="1234" y="547"/>
                  </a:lnTo>
                  <a:lnTo>
                    <a:pt x="1235" y="550"/>
                  </a:lnTo>
                  <a:lnTo>
                    <a:pt x="1238" y="554"/>
                  </a:lnTo>
                  <a:lnTo>
                    <a:pt x="1242" y="556"/>
                  </a:lnTo>
                  <a:lnTo>
                    <a:pt x="1249" y="556"/>
                  </a:lnTo>
                  <a:lnTo>
                    <a:pt x="1249" y="556"/>
                  </a:lnTo>
                  <a:lnTo>
                    <a:pt x="1245" y="549"/>
                  </a:lnTo>
                  <a:lnTo>
                    <a:pt x="1245" y="549"/>
                  </a:lnTo>
                  <a:close/>
                  <a:moveTo>
                    <a:pt x="1169" y="863"/>
                  </a:moveTo>
                  <a:lnTo>
                    <a:pt x="1169" y="863"/>
                  </a:lnTo>
                  <a:lnTo>
                    <a:pt x="1166" y="862"/>
                  </a:lnTo>
                  <a:lnTo>
                    <a:pt x="1163" y="862"/>
                  </a:lnTo>
                  <a:lnTo>
                    <a:pt x="1159" y="863"/>
                  </a:lnTo>
                  <a:lnTo>
                    <a:pt x="1155" y="866"/>
                  </a:lnTo>
                  <a:lnTo>
                    <a:pt x="1151" y="867"/>
                  </a:lnTo>
                  <a:lnTo>
                    <a:pt x="1151" y="867"/>
                  </a:lnTo>
                  <a:lnTo>
                    <a:pt x="1133" y="867"/>
                  </a:lnTo>
                  <a:lnTo>
                    <a:pt x="1133" y="867"/>
                  </a:lnTo>
                  <a:lnTo>
                    <a:pt x="1133" y="884"/>
                  </a:lnTo>
                  <a:lnTo>
                    <a:pt x="1133" y="884"/>
                  </a:lnTo>
                  <a:lnTo>
                    <a:pt x="1162" y="875"/>
                  </a:lnTo>
                  <a:lnTo>
                    <a:pt x="1162" y="875"/>
                  </a:lnTo>
                  <a:lnTo>
                    <a:pt x="1160" y="869"/>
                  </a:lnTo>
                  <a:lnTo>
                    <a:pt x="1160" y="869"/>
                  </a:lnTo>
                  <a:lnTo>
                    <a:pt x="1169" y="863"/>
                  </a:lnTo>
                  <a:lnTo>
                    <a:pt x="1169" y="863"/>
                  </a:lnTo>
                  <a:close/>
                  <a:moveTo>
                    <a:pt x="1373" y="268"/>
                  </a:moveTo>
                  <a:lnTo>
                    <a:pt x="1373" y="268"/>
                  </a:lnTo>
                  <a:lnTo>
                    <a:pt x="1371" y="272"/>
                  </a:lnTo>
                  <a:lnTo>
                    <a:pt x="1371" y="277"/>
                  </a:lnTo>
                  <a:lnTo>
                    <a:pt x="1373" y="288"/>
                  </a:lnTo>
                  <a:lnTo>
                    <a:pt x="1373" y="288"/>
                  </a:lnTo>
                  <a:lnTo>
                    <a:pt x="1382" y="272"/>
                  </a:lnTo>
                  <a:lnTo>
                    <a:pt x="1382" y="272"/>
                  </a:lnTo>
                  <a:lnTo>
                    <a:pt x="1391" y="270"/>
                  </a:lnTo>
                  <a:lnTo>
                    <a:pt x="1400" y="272"/>
                  </a:lnTo>
                  <a:lnTo>
                    <a:pt x="1409" y="272"/>
                  </a:lnTo>
                  <a:lnTo>
                    <a:pt x="1419" y="269"/>
                  </a:lnTo>
                  <a:lnTo>
                    <a:pt x="1419" y="269"/>
                  </a:lnTo>
                  <a:lnTo>
                    <a:pt x="1414" y="265"/>
                  </a:lnTo>
                  <a:lnTo>
                    <a:pt x="1408" y="262"/>
                  </a:lnTo>
                  <a:lnTo>
                    <a:pt x="1401" y="261"/>
                  </a:lnTo>
                  <a:lnTo>
                    <a:pt x="1396" y="262"/>
                  </a:lnTo>
                  <a:lnTo>
                    <a:pt x="1385" y="263"/>
                  </a:lnTo>
                  <a:lnTo>
                    <a:pt x="1373" y="268"/>
                  </a:lnTo>
                  <a:lnTo>
                    <a:pt x="1373" y="268"/>
                  </a:lnTo>
                  <a:close/>
                  <a:moveTo>
                    <a:pt x="209" y="329"/>
                  </a:moveTo>
                  <a:lnTo>
                    <a:pt x="209" y="329"/>
                  </a:lnTo>
                  <a:lnTo>
                    <a:pt x="215" y="329"/>
                  </a:lnTo>
                  <a:lnTo>
                    <a:pt x="219" y="327"/>
                  </a:lnTo>
                  <a:lnTo>
                    <a:pt x="221" y="324"/>
                  </a:lnTo>
                  <a:lnTo>
                    <a:pt x="224" y="320"/>
                  </a:lnTo>
                  <a:lnTo>
                    <a:pt x="224" y="320"/>
                  </a:lnTo>
                  <a:lnTo>
                    <a:pt x="233" y="323"/>
                  </a:lnTo>
                  <a:lnTo>
                    <a:pt x="238" y="323"/>
                  </a:lnTo>
                  <a:lnTo>
                    <a:pt x="242" y="320"/>
                  </a:lnTo>
                  <a:lnTo>
                    <a:pt x="248" y="313"/>
                  </a:lnTo>
                  <a:lnTo>
                    <a:pt x="248" y="313"/>
                  </a:lnTo>
                  <a:lnTo>
                    <a:pt x="244" y="315"/>
                  </a:lnTo>
                  <a:lnTo>
                    <a:pt x="238" y="313"/>
                  </a:lnTo>
                  <a:lnTo>
                    <a:pt x="230" y="312"/>
                  </a:lnTo>
                  <a:lnTo>
                    <a:pt x="221" y="309"/>
                  </a:lnTo>
                  <a:lnTo>
                    <a:pt x="217" y="309"/>
                  </a:lnTo>
                  <a:lnTo>
                    <a:pt x="213" y="309"/>
                  </a:lnTo>
                  <a:lnTo>
                    <a:pt x="213" y="309"/>
                  </a:lnTo>
                  <a:lnTo>
                    <a:pt x="209" y="329"/>
                  </a:lnTo>
                  <a:lnTo>
                    <a:pt x="209" y="329"/>
                  </a:lnTo>
                  <a:close/>
                  <a:moveTo>
                    <a:pt x="1736" y="878"/>
                  </a:moveTo>
                  <a:lnTo>
                    <a:pt x="1736" y="878"/>
                  </a:lnTo>
                  <a:lnTo>
                    <a:pt x="1735" y="881"/>
                  </a:lnTo>
                  <a:lnTo>
                    <a:pt x="1735" y="885"/>
                  </a:lnTo>
                  <a:lnTo>
                    <a:pt x="1738" y="891"/>
                  </a:lnTo>
                  <a:lnTo>
                    <a:pt x="1742" y="896"/>
                  </a:lnTo>
                  <a:lnTo>
                    <a:pt x="1742" y="899"/>
                  </a:lnTo>
                  <a:lnTo>
                    <a:pt x="1740" y="902"/>
                  </a:lnTo>
                  <a:lnTo>
                    <a:pt x="1740" y="902"/>
                  </a:lnTo>
                  <a:lnTo>
                    <a:pt x="1750" y="903"/>
                  </a:lnTo>
                  <a:lnTo>
                    <a:pt x="1753" y="903"/>
                  </a:lnTo>
                  <a:lnTo>
                    <a:pt x="1756" y="903"/>
                  </a:lnTo>
                  <a:lnTo>
                    <a:pt x="1757" y="900"/>
                  </a:lnTo>
                  <a:lnTo>
                    <a:pt x="1758" y="898"/>
                  </a:lnTo>
                  <a:lnTo>
                    <a:pt x="1760" y="889"/>
                  </a:lnTo>
                  <a:lnTo>
                    <a:pt x="1760" y="889"/>
                  </a:lnTo>
                  <a:lnTo>
                    <a:pt x="1757" y="889"/>
                  </a:lnTo>
                  <a:lnTo>
                    <a:pt x="1754" y="888"/>
                  </a:lnTo>
                  <a:lnTo>
                    <a:pt x="1751" y="885"/>
                  </a:lnTo>
                  <a:lnTo>
                    <a:pt x="1751" y="881"/>
                  </a:lnTo>
                  <a:lnTo>
                    <a:pt x="1750" y="875"/>
                  </a:lnTo>
                  <a:lnTo>
                    <a:pt x="1750" y="875"/>
                  </a:lnTo>
                  <a:lnTo>
                    <a:pt x="1736" y="878"/>
                  </a:lnTo>
                  <a:lnTo>
                    <a:pt x="1736" y="878"/>
                  </a:lnTo>
                  <a:close/>
                  <a:moveTo>
                    <a:pt x="1805" y="50"/>
                  </a:moveTo>
                  <a:lnTo>
                    <a:pt x="1805" y="50"/>
                  </a:lnTo>
                  <a:lnTo>
                    <a:pt x="1804" y="38"/>
                  </a:lnTo>
                  <a:lnTo>
                    <a:pt x="1803" y="34"/>
                  </a:lnTo>
                  <a:lnTo>
                    <a:pt x="1800" y="31"/>
                  </a:lnTo>
                  <a:lnTo>
                    <a:pt x="1797" y="29"/>
                  </a:lnTo>
                  <a:lnTo>
                    <a:pt x="1793" y="28"/>
                  </a:lnTo>
                  <a:lnTo>
                    <a:pt x="1783" y="28"/>
                  </a:lnTo>
                  <a:lnTo>
                    <a:pt x="1783" y="28"/>
                  </a:lnTo>
                  <a:lnTo>
                    <a:pt x="1778" y="46"/>
                  </a:lnTo>
                  <a:lnTo>
                    <a:pt x="1778" y="46"/>
                  </a:lnTo>
                  <a:lnTo>
                    <a:pt x="1805" y="50"/>
                  </a:lnTo>
                  <a:lnTo>
                    <a:pt x="1805" y="50"/>
                  </a:lnTo>
                  <a:close/>
                  <a:moveTo>
                    <a:pt x="853" y="272"/>
                  </a:moveTo>
                  <a:lnTo>
                    <a:pt x="853" y="272"/>
                  </a:lnTo>
                  <a:lnTo>
                    <a:pt x="860" y="268"/>
                  </a:lnTo>
                  <a:lnTo>
                    <a:pt x="865" y="268"/>
                  </a:lnTo>
                  <a:lnTo>
                    <a:pt x="871" y="269"/>
                  </a:lnTo>
                  <a:lnTo>
                    <a:pt x="876" y="272"/>
                  </a:lnTo>
                  <a:lnTo>
                    <a:pt x="876" y="272"/>
                  </a:lnTo>
                  <a:lnTo>
                    <a:pt x="905" y="252"/>
                  </a:lnTo>
                  <a:lnTo>
                    <a:pt x="905" y="252"/>
                  </a:lnTo>
                  <a:lnTo>
                    <a:pt x="894" y="250"/>
                  </a:lnTo>
                  <a:lnTo>
                    <a:pt x="889" y="251"/>
                  </a:lnTo>
                  <a:lnTo>
                    <a:pt x="883" y="254"/>
                  </a:lnTo>
                  <a:lnTo>
                    <a:pt x="878" y="261"/>
                  </a:lnTo>
                  <a:lnTo>
                    <a:pt x="878" y="261"/>
                  </a:lnTo>
                  <a:lnTo>
                    <a:pt x="850" y="261"/>
                  </a:lnTo>
                  <a:lnTo>
                    <a:pt x="850" y="261"/>
                  </a:lnTo>
                  <a:lnTo>
                    <a:pt x="853" y="272"/>
                  </a:lnTo>
                  <a:lnTo>
                    <a:pt x="853" y="272"/>
                  </a:lnTo>
                  <a:close/>
                  <a:moveTo>
                    <a:pt x="1329" y="867"/>
                  </a:moveTo>
                  <a:lnTo>
                    <a:pt x="1329" y="867"/>
                  </a:lnTo>
                  <a:lnTo>
                    <a:pt x="1318" y="859"/>
                  </a:lnTo>
                  <a:lnTo>
                    <a:pt x="1310" y="855"/>
                  </a:lnTo>
                  <a:lnTo>
                    <a:pt x="1307" y="853"/>
                  </a:lnTo>
                  <a:lnTo>
                    <a:pt x="1304" y="853"/>
                  </a:lnTo>
                  <a:lnTo>
                    <a:pt x="1299" y="857"/>
                  </a:lnTo>
                  <a:lnTo>
                    <a:pt x="1299" y="857"/>
                  </a:lnTo>
                  <a:lnTo>
                    <a:pt x="1293" y="860"/>
                  </a:lnTo>
                  <a:lnTo>
                    <a:pt x="1293" y="863"/>
                  </a:lnTo>
                  <a:lnTo>
                    <a:pt x="1293" y="866"/>
                  </a:lnTo>
                  <a:lnTo>
                    <a:pt x="1293" y="866"/>
                  </a:lnTo>
                  <a:lnTo>
                    <a:pt x="1306" y="869"/>
                  </a:lnTo>
                  <a:lnTo>
                    <a:pt x="1306" y="869"/>
                  </a:lnTo>
                  <a:lnTo>
                    <a:pt x="1310" y="878"/>
                  </a:lnTo>
                  <a:lnTo>
                    <a:pt x="1310" y="878"/>
                  </a:lnTo>
                  <a:lnTo>
                    <a:pt x="1329" y="867"/>
                  </a:lnTo>
                  <a:lnTo>
                    <a:pt x="1329" y="867"/>
                  </a:lnTo>
                  <a:close/>
                  <a:moveTo>
                    <a:pt x="1720" y="32"/>
                  </a:moveTo>
                  <a:lnTo>
                    <a:pt x="1720" y="32"/>
                  </a:lnTo>
                  <a:lnTo>
                    <a:pt x="1714" y="32"/>
                  </a:lnTo>
                  <a:lnTo>
                    <a:pt x="1708" y="32"/>
                  </a:lnTo>
                  <a:lnTo>
                    <a:pt x="1699" y="34"/>
                  </a:lnTo>
                  <a:lnTo>
                    <a:pt x="1689" y="35"/>
                  </a:lnTo>
                  <a:lnTo>
                    <a:pt x="1679" y="36"/>
                  </a:lnTo>
                  <a:lnTo>
                    <a:pt x="1679" y="36"/>
                  </a:lnTo>
                  <a:lnTo>
                    <a:pt x="1684" y="43"/>
                  </a:lnTo>
                  <a:lnTo>
                    <a:pt x="1686" y="46"/>
                  </a:lnTo>
                  <a:lnTo>
                    <a:pt x="1690" y="49"/>
                  </a:lnTo>
                  <a:lnTo>
                    <a:pt x="1690" y="49"/>
                  </a:lnTo>
                  <a:lnTo>
                    <a:pt x="1693" y="49"/>
                  </a:lnTo>
                  <a:lnTo>
                    <a:pt x="1697" y="49"/>
                  </a:lnTo>
                  <a:lnTo>
                    <a:pt x="1706" y="45"/>
                  </a:lnTo>
                  <a:lnTo>
                    <a:pt x="1714" y="39"/>
                  </a:lnTo>
                  <a:lnTo>
                    <a:pt x="1720" y="32"/>
                  </a:lnTo>
                  <a:lnTo>
                    <a:pt x="1720" y="32"/>
                  </a:lnTo>
                  <a:close/>
                  <a:moveTo>
                    <a:pt x="1751" y="1028"/>
                  </a:moveTo>
                  <a:lnTo>
                    <a:pt x="1751" y="1028"/>
                  </a:lnTo>
                  <a:lnTo>
                    <a:pt x="1746" y="1025"/>
                  </a:lnTo>
                  <a:lnTo>
                    <a:pt x="1742" y="1022"/>
                  </a:lnTo>
                  <a:lnTo>
                    <a:pt x="1738" y="1022"/>
                  </a:lnTo>
                  <a:lnTo>
                    <a:pt x="1733" y="1022"/>
                  </a:lnTo>
                  <a:lnTo>
                    <a:pt x="1726" y="1024"/>
                  </a:lnTo>
                  <a:lnTo>
                    <a:pt x="1718" y="1028"/>
                  </a:lnTo>
                  <a:lnTo>
                    <a:pt x="1718" y="1028"/>
                  </a:lnTo>
                  <a:lnTo>
                    <a:pt x="1720" y="1042"/>
                  </a:lnTo>
                  <a:lnTo>
                    <a:pt x="1720" y="1042"/>
                  </a:lnTo>
                  <a:lnTo>
                    <a:pt x="1725" y="1042"/>
                  </a:lnTo>
                  <a:lnTo>
                    <a:pt x="1729" y="1042"/>
                  </a:lnTo>
                  <a:lnTo>
                    <a:pt x="1738" y="1039"/>
                  </a:lnTo>
                  <a:lnTo>
                    <a:pt x="1744" y="1033"/>
                  </a:lnTo>
                  <a:lnTo>
                    <a:pt x="1751" y="1028"/>
                  </a:lnTo>
                  <a:lnTo>
                    <a:pt x="1751" y="1028"/>
                  </a:lnTo>
                  <a:close/>
                  <a:moveTo>
                    <a:pt x="299" y="326"/>
                  </a:moveTo>
                  <a:lnTo>
                    <a:pt x="299" y="326"/>
                  </a:lnTo>
                  <a:lnTo>
                    <a:pt x="310" y="323"/>
                  </a:lnTo>
                  <a:lnTo>
                    <a:pt x="316" y="323"/>
                  </a:lnTo>
                  <a:lnTo>
                    <a:pt x="318" y="324"/>
                  </a:lnTo>
                  <a:lnTo>
                    <a:pt x="321" y="326"/>
                  </a:lnTo>
                  <a:lnTo>
                    <a:pt x="321" y="326"/>
                  </a:lnTo>
                  <a:lnTo>
                    <a:pt x="323" y="326"/>
                  </a:lnTo>
                  <a:lnTo>
                    <a:pt x="325" y="326"/>
                  </a:lnTo>
                  <a:lnTo>
                    <a:pt x="329" y="324"/>
                  </a:lnTo>
                  <a:lnTo>
                    <a:pt x="331" y="323"/>
                  </a:lnTo>
                  <a:lnTo>
                    <a:pt x="331" y="323"/>
                  </a:lnTo>
                  <a:lnTo>
                    <a:pt x="332" y="320"/>
                  </a:lnTo>
                  <a:lnTo>
                    <a:pt x="332" y="317"/>
                  </a:lnTo>
                  <a:lnTo>
                    <a:pt x="331" y="312"/>
                  </a:lnTo>
                  <a:lnTo>
                    <a:pt x="331" y="312"/>
                  </a:lnTo>
                  <a:lnTo>
                    <a:pt x="328" y="311"/>
                  </a:lnTo>
                  <a:lnTo>
                    <a:pt x="323" y="309"/>
                  </a:lnTo>
                  <a:lnTo>
                    <a:pt x="323" y="309"/>
                  </a:lnTo>
                  <a:lnTo>
                    <a:pt x="307" y="311"/>
                  </a:lnTo>
                  <a:lnTo>
                    <a:pt x="307" y="311"/>
                  </a:lnTo>
                  <a:lnTo>
                    <a:pt x="307" y="312"/>
                  </a:lnTo>
                  <a:lnTo>
                    <a:pt x="307" y="315"/>
                  </a:lnTo>
                  <a:lnTo>
                    <a:pt x="303" y="317"/>
                  </a:lnTo>
                  <a:lnTo>
                    <a:pt x="300" y="319"/>
                  </a:lnTo>
                  <a:lnTo>
                    <a:pt x="299" y="320"/>
                  </a:lnTo>
                  <a:lnTo>
                    <a:pt x="299" y="323"/>
                  </a:lnTo>
                  <a:lnTo>
                    <a:pt x="299" y="326"/>
                  </a:lnTo>
                  <a:lnTo>
                    <a:pt x="299" y="326"/>
                  </a:lnTo>
                  <a:close/>
                  <a:moveTo>
                    <a:pt x="1563" y="898"/>
                  </a:moveTo>
                  <a:lnTo>
                    <a:pt x="1563" y="898"/>
                  </a:lnTo>
                  <a:lnTo>
                    <a:pt x="1563" y="902"/>
                  </a:lnTo>
                  <a:lnTo>
                    <a:pt x="1563" y="905"/>
                  </a:lnTo>
                  <a:lnTo>
                    <a:pt x="1566" y="907"/>
                  </a:lnTo>
                  <a:lnTo>
                    <a:pt x="1569" y="909"/>
                  </a:lnTo>
                  <a:lnTo>
                    <a:pt x="1574" y="913"/>
                  </a:lnTo>
                  <a:lnTo>
                    <a:pt x="1577" y="916"/>
                  </a:lnTo>
                  <a:lnTo>
                    <a:pt x="1578" y="918"/>
                  </a:lnTo>
                  <a:lnTo>
                    <a:pt x="1578" y="918"/>
                  </a:lnTo>
                  <a:lnTo>
                    <a:pt x="1581" y="918"/>
                  </a:lnTo>
                  <a:lnTo>
                    <a:pt x="1581" y="918"/>
                  </a:lnTo>
                  <a:lnTo>
                    <a:pt x="1585" y="916"/>
                  </a:lnTo>
                  <a:lnTo>
                    <a:pt x="1585" y="916"/>
                  </a:lnTo>
                  <a:lnTo>
                    <a:pt x="1589" y="914"/>
                  </a:lnTo>
                  <a:lnTo>
                    <a:pt x="1589" y="914"/>
                  </a:lnTo>
                  <a:lnTo>
                    <a:pt x="1588" y="909"/>
                  </a:lnTo>
                  <a:lnTo>
                    <a:pt x="1588" y="906"/>
                  </a:lnTo>
                  <a:lnTo>
                    <a:pt x="1588" y="905"/>
                  </a:lnTo>
                  <a:lnTo>
                    <a:pt x="1588" y="905"/>
                  </a:lnTo>
                  <a:lnTo>
                    <a:pt x="1589" y="903"/>
                  </a:lnTo>
                  <a:lnTo>
                    <a:pt x="1592" y="902"/>
                  </a:lnTo>
                  <a:lnTo>
                    <a:pt x="1598" y="900"/>
                  </a:lnTo>
                  <a:lnTo>
                    <a:pt x="1598" y="900"/>
                  </a:lnTo>
                  <a:lnTo>
                    <a:pt x="1594" y="898"/>
                  </a:lnTo>
                  <a:lnTo>
                    <a:pt x="1589" y="896"/>
                  </a:lnTo>
                  <a:lnTo>
                    <a:pt x="1581" y="896"/>
                  </a:lnTo>
                  <a:lnTo>
                    <a:pt x="1571" y="898"/>
                  </a:lnTo>
                  <a:lnTo>
                    <a:pt x="1563" y="898"/>
                  </a:lnTo>
                  <a:lnTo>
                    <a:pt x="1563" y="898"/>
                  </a:lnTo>
                  <a:close/>
                  <a:moveTo>
                    <a:pt x="674" y="1031"/>
                  </a:moveTo>
                  <a:lnTo>
                    <a:pt x="674" y="1031"/>
                  </a:lnTo>
                  <a:lnTo>
                    <a:pt x="667" y="1028"/>
                  </a:lnTo>
                  <a:lnTo>
                    <a:pt x="662" y="1025"/>
                  </a:lnTo>
                  <a:lnTo>
                    <a:pt x="659" y="1019"/>
                  </a:lnTo>
                  <a:lnTo>
                    <a:pt x="659" y="1014"/>
                  </a:lnTo>
                  <a:lnTo>
                    <a:pt x="659" y="1014"/>
                  </a:lnTo>
                  <a:lnTo>
                    <a:pt x="653" y="1015"/>
                  </a:lnTo>
                  <a:lnTo>
                    <a:pt x="649" y="1017"/>
                  </a:lnTo>
                  <a:lnTo>
                    <a:pt x="647" y="1019"/>
                  </a:lnTo>
                  <a:lnTo>
                    <a:pt x="644" y="1022"/>
                  </a:lnTo>
                  <a:lnTo>
                    <a:pt x="641" y="1028"/>
                  </a:lnTo>
                  <a:lnTo>
                    <a:pt x="640" y="1036"/>
                  </a:lnTo>
                  <a:lnTo>
                    <a:pt x="640" y="1036"/>
                  </a:lnTo>
                  <a:lnTo>
                    <a:pt x="644" y="1035"/>
                  </a:lnTo>
                  <a:lnTo>
                    <a:pt x="648" y="1035"/>
                  </a:lnTo>
                  <a:lnTo>
                    <a:pt x="656" y="1036"/>
                  </a:lnTo>
                  <a:lnTo>
                    <a:pt x="660" y="1036"/>
                  </a:lnTo>
                  <a:lnTo>
                    <a:pt x="665" y="1036"/>
                  </a:lnTo>
                  <a:lnTo>
                    <a:pt x="670" y="1035"/>
                  </a:lnTo>
                  <a:lnTo>
                    <a:pt x="674" y="1031"/>
                  </a:lnTo>
                  <a:lnTo>
                    <a:pt x="674" y="1031"/>
                  </a:lnTo>
                  <a:close/>
                  <a:moveTo>
                    <a:pt x="1445" y="97"/>
                  </a:moveTo>
                  <a:lnTo>
                    <a:pt x="1445" y="97"/>
                  </a:lnTo>
                  <a:lnTo>
                    <a:pt x="1421" y="92"/>
                  </a:lnTo>
                  <a:lnTo>
                    <a:pt x="1421" y="92"/>
                  </a:lnTo>
                  <a:lnTo>
                    <a:pt x="1416" y="96"/>
                  </a:lnTo>
                  <a:lnTo>
                    <a:pt x="1412" y="101"/>
                  </a:lnTo>
                  <a:lnTo>
                    <a:pt x="1412" y="104"/>
                  </a:lnTo>
                  <a:lnTo>
                    <a:pt x="1411" y="107"/>
                  </a:lnTo>
                  <a:lnTo>
                    <a:pt x="1412" y="110"/>
                  </a:lnTo>
                  <a:lnTo>
                    <a:pt x="1414" y="114"/>
                  </a:lnTo>
                  <a:lnTo>
                    <a:pt x="1414" y="114"/>
                  </a:lnTo>
                  <a:lnTo>
                    <a:pt x="1419" y="114"/>
                  </a:lnTo>
                  <a:lnTo>
                    <a:pt x="1425" y="111"/>
                  </a:lnTo>
                  <a:lnTo>
                    <a:pt x="1425" y="111"/>
                  </a:lnTo>
                  <a:lnTo>
                    <a:pt x="1434" y="106"/>
                  </a:lnTo>
                  <a:lnTo>
                    <a:pt x="1445" y="97"/>
                  </a:lnTo>
                  <a:lnTo>
                    <a:pt x="1445" y="97"/>
                  </a:lnTo>
                  <a:close/>
                  <a:moveTo>
                    <a:pt x="710" y="1064"/>
                  </a:moveTo>
                  <a:lnTo>
                    <a:pt x="710" y="1064"/>
                  </a:lnTo>
                  <a:lnTo>
                    <a:pt x="699" y="1064"/>
                  </a:lnTo>
                  <a:lnTo>
                    <a:pt x="688" y="1064"/>
                  </a:lnTo>
                  <a:lnTo>
                    <a:pt x="678" y="1067"/>
                  </a:lnTo>
                  <a:lnTo>
                    <a:pt x="667" y="1071"/>
                  </a:lnTo>
                  <a:lnTo>
                    <a:pt x="667" y="1071"/>
                  </a:lnTo>
                  <a:lnTo>
                    <a:pt x="678" y="1076"/>
                  </a:lnTo>
                  <a:lnTo>
                    <a:pt x="678" y="1076"/>
                  </a:lnTo>
                  <a:lnTo>
                    <a:pt x="685" y="1078"/>
                  </a:lnTo>
                  <a:lnTo>
                    <a:pt x="685" y="1078"/>
                  </a:lnTo>
                  <a:lnTo>
                    <a:pt x="694" y="1080"/>
                  </a:lnTo>
                  <a:lnTo>
                    <a:pt x="698" y="1080"/>
                  </a:lnTo>
                  <a:lnTo>
                    <a:pt x="701" y="1079"/>
                  </a:lnTo>
                  <a:lnTo>
                    <a:pt x="702" y="1078"/>
                  </a:lnTo>
                  <a:lnTo>
                    <a:pt x="705" y="1075"/>
                  </a:lnTo>
                  <a:lnTo>
                    <a:pt x="710" y="1064"/>
                  </a:lnTo>
                  <a:lnTo>
                    <a:pt x="710" y="1064"/>
                  </a:lnTo>
                  <a:close/>
                  <a:moveTo>
                    <a:pt x="1445" y="875"/>
                  </a:moveTo>
                  <a:lnTo>
                    <a:pt x="1445" y="875"/>
                  </a:lnTo>
                  <a:lnTo>
                    <a:pt x="1448" y="884"/>
                  </a:lnTo>
                  <a:lnTo>
                    <a:pt x="1448" y="884"/>
                  </a:lnTo>
                  <a:lnTo>
                    <a:pt x="1450" y="891"/>
                  </a:lnTo>
                  <a:lnTo>
                    <a:pt x="1451" y="893"/>
                  </a:lnTo>
                  <a:lnTo>
                    <a:pt x="1455" y="893"/>
                  </a:lnTo>
                  <a:lnTo>
                    <a:pt x="1461" y="891"/>
                  </a:lnTo>
                  <a:lnTo>
                    <a:pt x="1461" y="891"/>
                  </a:lnTo>
                  <a:lnTo>
                    <a:pt x="1474" y="888"/>
                  </a:lnTo>
                  <a:lnTo>
                    <a:pt x="1481" y="887"/>
                  </a:lnTo>
                  <a:lnTo>
                    <a:pt x="1488" y="887"/>
                  </a:lnTo>
                  <a:lnTo>
                    <a:pt x="1488" y="887"/>
                  </a:lnTo>
                  <a:lnTo>
                    <a:pt x="1492" y="885"/>
                  </a:lnTo>
                  <a:lnTo>
                    <a:pt x="1492" y="885"/>
                  </a:lnTo>
                  <a:lnTo>
                    <a:pt x="1487" y="882"/>
                  </a:lnTo>
                  <a:lnTo>
                    <a:pt x="1481" y="881"/>
                  </a:lnTo>
                  <a:lnTo>
                    <a:pt x="1470" y="878"/>
                  </a:lnTo>
                  <a:lnTo>
                    <a:pt x="1458" y="878"/>
                  </a:lnTo>
                  <a:lnTo>
                    <a:pt x="1445" y="875"/>
                  </a:lnTo>
                  <a:lnTo>
                    <a:pt x="1445" y="875"/>
                  </a:lnTo>
                  <a:close/>
                  <a:moveTo>
                    <a:pt x="1059" y="133"/>
                  </a:moveTo>
                  <a:lnTo>
                    <a:pt x="1059" y="133"/>
                  </a:lnTo>
                  <a:lnTo>
                    <a:pt x="1063" y="129"/>
                  </a:lnTo>
                  <a:lnTo>
                    <a:pt x="1065" y="125"/>
                  </a:lnTo>
                  <a:lnTo>
                    <a:pt x="1066" y="122"/>
                  </a:lnTo>
                  <a:lnTo>
                    <a:pt x="1066" y="118"/>
                  </a:lnTo>
                  <a:lnTo>
                    <a:pt x="1065" y="110"/>
                  </a:lnTo>
                  <a:lnTo>
                    <a:pt x="1065" y="107"/>
                  </a:lnTo>
                  <a:lnTo>
                    <a:pt x="1066" y="103"/>
                  </a:lnTo>
                  <a:lnTo>
                    <a:pt x="1066" y="103"/>
                  </a:lnTo>
                  <a:lnTo>
                    <a:pt x="1061" y="103"/>
                  </a:lnTo>
                  <a:lnTo>
                    <a:pt x="1055" y="104"/>
                  </a:lnTo>
                  <a:lnTo>
                    <a:pt x="1052" y="107"/>
                  </a:lnTo>
                  <a:lnTo>
                    <a:pt x="1049" y="110"/>
                  </a:lnTo>
                  <a:lnTo>
                    <a:pt x="1048" y="117"/>
                  </a:lnTo>
                  <a:lnTo>
                    <a:pt x="1047" y="125"/>
                  </a:lnTo>
                  <a:lnTo>
                    <a:pt x="1047" y="125"/>
                  </a:lnTo>
                  <a:lnTo>
                    <a:pt x="1059" y="133"/>
                  </a:lnTo>
                  <a:lnTo>
                    <a:pt x="1059" y="133"/>
                  </a:lnTo>
                  <a:close/>
                  <a:moveTo>
                    <a:pt x="482" y="741"/>
                  </a:moveTo>
                  <a:lnTo>
                    <a:pt x="482" y="741"/>
                  </a:lnTo>
                  <a:lnTo>
                    <a:pt x="480" y="736"/>
                  </a:lnTo>
                  <a:lnTo>
                    <a:pt x="480" y="730"/>
                  </a:lnTo>
                  <a:lnTo>
                    <a:pt x="482" y="726"/>
                  </a:lnTo>
                  <a:lnTo>
                    <a:pt x="486" y="722"/>
                  </a:lnTo>
                  <a:lnTo>
                    <a:pt x="486" y="722"/>
                  </a:lnTo>
                  <a:lnTo>
                    <a:pt x="485" y="716"/>
                  </a:lnTo>
                  <a:lnTo>
                    <a:pt x="485" y="716"/>
                  </a:lnTo>
                  <a:lnTo>
                    <a:pt x="462" y="730"/>
                  </a:lnTo>
                  <a:lnTo>
                    <a:pt x="462" y="730"/>
                  </a:lnTo>
                  <a:lnTo>
                    <a:pt x="469" y="741"/>
                  </a:lnTo>
                  <a:lnTo>
                    <a:pt x="469" y="741"/>
                  </a:lnTo>
                  <a:lnTo>
                    <a:pt x="471" y="743"/>
                  </a:lnTo>
                  <a:lnTo>
                    <a:pt x="473" y="745"/>
                  </a:lnTo>
                  <a:lnTo>
                    <a:pt x="482" y="747"/>
                  </a:lnTo>
                  <a:lnTo>
                    <a:pt x="490" y="747"/>
                  </a:lnTo>
                  <a:lnTo>
                    <a:pt x="494" y="747"/>
                  </a:lnTo>
                  <a:lnTo>
                    <a:pt x="497" y="745"/>
                  </a:lnTo>
                  <a:lnTo>
                    <a:pt x="497" y="745"/>
                  </a:lnTo>
                  <a:lnTo>
                    <a:pt x="497" y="743"/>
                  </a:lnTo>
                  <a:lnTo>
                    <a:pt x="497" y="743"/>
                  </a:lnTo>
                  <a:lnTo>
                    <a:pt x="482" y="741"/>
                  </a:lnTo>
                  <a:lnTo>
                    <a:pt x="482" y="741"/>
                  </a:lnTo>
                  <a:close/>
                  <a:moveTo>
                    <a:pt x="1295" y="895"/>
                  </a:moveTo>
                  <a:lnTo>
                    <a:pt x="1295" y="895"/>
                  </a:lnTo>
                  <a:lnTo>
                    <a:pt x="1293" y="889"/>
                  </a:lnTo>
                  <a:lnTo>
                    <a:pt x="1290" y="884"/>
                  </a:lnTo>
                  <a:lnTo>
                    <a:pt x="1285" y="881"/>
                  </a:lnTo>
                  <a:lnTo>
                    <a:pt x="1279" y="878"/>
                  </a:lnTo>
                  <a:lnTo>
                    <a:pt x="1279" y="878"/>
                  </a:lnTo>
                  <a:lnTo>
                    <a:pt x="1278" y="885"/>
                  </a:lnTo>
                  <a:lnTo>
                    <a:pt x="1278" y="885"/>
                  </a:lnTo>
                  <a:lnTo>
                    <a:pt x="1261" y="893"/>
                  </a:lnTo>
                  <a:lnTo>
                    <a:pt x="1261" y="893"/>
                  </a:lnTo>
                  <a:lnTo>
                    <a:pt x="1271" y="900"/>
                  </a:lnTo>
                  <a:lnTo>
                    <a:pt x="1275" y="902"/>
                  </a:lnTo>
                  <a:lnTo>
                    <a:pt x="1278" y="903"/>
                  </a:lnTo>
                  <a:lnTo>
                    <a:pt x="1278" y="903"/>
                  </a:lnTo>
                  <a:lnTo>
                    <a:pt x="1282" y="902"/>
                  </a:lnTo>
                  <a:lnTo>
                    <a:pt x="1286" y="900"/>
                  </a:lnTo>
                  <a:lnTo>
                    <a:pt x="1295" y="895"/>
                  </a:lnTo>
                  <a:lnTo>
                    <a:pt x="1295" y="895"/>
                  </a:lnTo>
                  <a:close/>
                  <a:moveTo>
                    <a:pt x="1113" y="547"/>
                  </a:moveTo>
                  <a:lnTo>
                    <a:pt x="1113" y="547"/>
                  </a:lnTo>
                  <a:lnTo>
                    <a:pt x="1110" y="557"/>
                  </a:lnTo>
                  <a:lnTo>
                    <a:pt x="1110" y="557"/>
                  </a:lnTo>
                  <a:lnTo>
                    <a:pt x="1109" y="561"/>
                  </a:lnTo>
                  <a:lnTo>
                    <a:pt x="1109" y="565"/>
                  </a:lnTo>
                  <a:lnTo>
                    <a:pt x="1112" y="569"/>
                  </a:lnTo>
                  <a:lnTo>
                    <a:pt x="1117" y="571"/>
                  </a:lnTo>
                  <a:lnTo>
                    <a:pt x="1117" y="571"/>
                  </a:lnTo>
                  <a:lnTo>
                    <a:pt x="1124" y="572"/>
                  </a:lnTo>
                  <a:lnTo>
                    <a:pt x="1133" y="572"/>
                  </a:lnTo>
                  <a:lnTo>
                    <a:pt x="1133" y="572"/>
                  </a:lnTo>
                  <a:lnTo>
                    <a:pt x="1135" y="571"/>
                  </a:lnTo>
                  <a:lnTo>
                    <a:pt x="1137" y="569"/>
                  </a:lnTo>
                  <a:lnTo>
                    <a:pt x="1137" y="569"/>
                  </a:lnTo>
                  <a:lnTo>
                    <a:pt x="1135" y="567"/>
                  </a:lnTo>
                  <a:lnTo>
                    <a:pt x="1133" y="564"/>
                  </a:lnTo>
                  <a:lnTo>
                    <a:pt x="1133" y="564"/>
                  </a:lnTo>
                  <a:lnTo>
                    <a:pt x="1126" y="563"/>
                  </a:lnTo>
                  <a:lnTo>
                    <a:pt x="1126" y="563"/>
                  </a:lnTo>
                  <a:lnTo>
                    <a:pt x="1124" y="547"/>
                  </a:lnTo>
                  <a:lnTo>
                    <a:pt x="1124" y="547"/>
                  </a:lnTo>
                  <a:lnTo>
                    <a:pt x="1113" y="547"/>
                  </a:lnTo>
                  <a:lnTo>
                    <a:pt x="1113" y="547"/>
                  </a:lnTo>
                  <a:close/>
                  <a:moveTo>
                    <a:pt x="1178" y="741"/>
                  </a:moveTo>
                  <a:lnTo>
                    <a:pt x="1178" y="741"/>
                  </a:lnTo>
                  <a:lnTo>
                    <a:pt x="1178" y="744"/>
                  </a:lnTo>
                  <a:lnTo>
                    <a:pt x="1177" y="745"/>
                  </a:lnTo>
                  <a:lnTo>
                    <a:pt x="1177" y="745"/>
                  </a:lnTo>
                  <a:lnTo>
                    <a:pt x="1178" y="749"/>
                  </a:lnTo>
                  <a:lnTo>
                    <a:pt x="1181" y="754"/>
                  </a:lnTo>
                  <a:lnTo>
                    <a:pt x="1181" y="754"/>
                  </a:lnTo>
                  <a:lnTo>
                    <a:pt x="1182" y="754"/>
                  </a:lnTo>
                  <a:lnTo>
                    <a:pt x="1185" y="754"/>
                  </a:lnTo>
                  <a:lnTo>
                    <a:pt x="1188" y="751"/>
                  </a:lnTo>
                  <a:lnTo>
                    <a:pt x="1188" y="751"/>
                  </a:lnTo>
                  <a:lnTo>
                    <a:pt x="1192" y="749"/>
                  </a:lnTo>
                  <a:lnTo>
                    <a:pt x="1198" y="749"/>
                  </a:lnTo>
                  <a:lnTo>
                    <a:pt x="1198" y="749"/>
                  </a:lnTo>
                  <a:lnTo>
                    <a:pt x="1206" y="749"/>
                  </a:lnTo>
                  <a:lnTo>
                    <a:pt x="1210" y="748"/>
                  </a:lnTo>
                  <a:lnTo>
                    <a:pt x="1214" y="744"/>
                  </a:lnTo>
                  <a:lnTo>
                    <a:pt x="1214" y="744"/>
                  </a:lnTo>
                  <a:lnTo>
                    <a:pt x="1209" y="730"/>
                  </a:lnTo>
                  <a:lnTo>
                    <a:pt x="1209" y="730"/>
                  </a:lnTo>
                  <a:lnTo>
                    <a:pt x="1203" y="731"/>
                  </a:lnTo>
                  <a:lnTo>
                    <a:pt x="1200" y="733"/>
                  </a:lnTo>
                  <a:lnTo>
                    <a:pt x="1199" y="734"/>
                  </a:lnTo>
                  <a:lnTo>
                    <a:pt x="1199" y="734"/>
                  </a:lnTo>
                  <a:lnTo>
                    <a:pt x="1195" y="738"/>
                  </a:lnTo>
                  <a:lnTo>
                    <a:pt x="1191" y="741"/>
                  </a:lnTo>
                  <a:lnTo>
                    <a:pt x="1185" y="743"/>
                  </a:lnTo>
                  <a:lnTo>
                    <a:pt x="1178" y="741"/>
                  </a:lnTo>
                  <a:lnTo>
                    <a:pt x="1178" y="741"/>
                  </a:lnTo>
                  <a:close/>
                  <a:moveTo>
                    <a:pt x="933" y="662"/>
                  </a:moveTo>
                  <a:lnTo>
                    <a:pt x="933" y="662"/>
                  </a:lnTo>
                  <a:lnTo>
                    <a:pt x="930" y="661"/>
                  </a:lnTo>
                  <a:lnTo>
                    <a:pt x="930" y="661"/>
                  </a:lnTo>
                  <a:lnTo>
                    <a:pt x="926" y="666"/>
                  </a:lnTo>
                  <a:lnTo>
                    <a:pt x="922" y="669"/>
                  </a:lnTo>
                  <a:lnTo>
                    <a:pt x="918" y="671"/>
                  </a:lnTo>
                  <a:lnTo>
                    <a:pt x="911" y="672"/>
                  </a:lnTo>
                  <a:lnTo>
                    <a:pt x="911" y="672"/>
                  </a:lnTo>
                  <a:lnTo>
                    <a:pt x="904" y="673"/>
                  </a:lnTo>
                  <a:lnTo>
                    <a:pt x="900" y="677"/>
                  </a:lnTo>
                  <a:lnTo>
                    <a:pt x="897" y="683"/>
                  </a:lnTo>
                  <a:lnTo>
                    <a:pt x="897" y="690"/>
                  </a:lnTo>
                  <a:lnTo>
                    <a:pt x="897" y="690"/>
                  </a:lnTo>
                  <a:lnTo>
                    <a:pt x="905" y="684"/>
                  </a:lnTo>
                  <a:lnTo>
                    <a:pt x="910" y="683"/>
                  </a:lnTo>
                  <a:lnTo>
                    <a:pt x="914" y="682"/>
                  </a:lnTo>
                  <a:lnTo>
                    <a:pt x="914" y="682"/>
                  </a:lnTo>
                  <a:lnTo>
                    <a:pt x="922" y="680"/>
                  </a:lnTo>
                  <a:lnTo>
                    <a:pt x="932" y="680"/>
                  </a:lnTo>
                  <a:lnTo>
                    <a:pt x="932" y="680"/>
                  </a:lnTo>
                  <a:lnTo>
                    <a:pt x="933" y="662"/>
                  </a:lnTo>
                  <a:lnTo>
                    <a:pt x="933" y="662"/>
                  </a:lnTo>
                  <a:close/>
                  <a:moveTo>
                    <a:pt x="527" y="255"/>
                  </a:moveTo>
                  <a:lnTo>
                    <a:pt x="527" y="255"/>
                  </a:lnTo>
                  <a:lnTo>
                    <a:pt x="532" y="227"/>
                  </a:lnTo>
                  <a:lnTo>
                    <a:pt x="532" y="227"/>
                  </a:lnTo>
                  <a:lnTo>
                    <a:pt x="522" y="232"/>
                  </a:lnTo>
                  <a:lnTo>
                    <a:pt x="518" y="233"/>
                  </a:lnTo>
                  <a:lnTo>
                    <a:pt x="518" y="233"/>
                  </a:lnTo>
                  <a:lnTo>
                    <a:pt x="518" y="236"/>
                  </a:lnTo>
                  <a:lnTo>
                    <a:pt x="518" y="239"/>
                  </a:lnTo>
                  <a:lnTo>
                    <a:pt x="515" y="241"/>
                  </a:lnTo>
                  <a:lnTo>
                    <a:pt x="505" y="247"/>
                  </a:lnTo>
                  <a:lnTo>
                    <a:pt x="505" y="247"/>
                  </a:lnTo>
                  <a:lnTo>
                    <a:pt x="503" y="248"/>
                  </a:lnTo>
                  <a:lnTo>
                    <a:pt x="501" y="251"/>
                  </a:lnTo>
                  <a:lnTo>
                    <a:pt x="501" y="254"/>
                  </a:lnTo>
                  <a:lnTo>
                    <a:pt x="503" y="258"/>
                  </a:lnTo>
                  <a:lnTo>
                    <a:pt x="503" y="258"/>
                  </a:lnTo>
                  <a:lnTo>
                    <a:pt x="515" y="251"/>
                  </a:lnTo>
                  <a:lnTo>
                    <a:pt x="515" y="251"/>
                  </a:lnTo>
                  <a:lnTo>
                    <a:pt x="527" y="255"/>
                  </a:lnTo>
                  <a:lnTo>
                    <a:pt x="527" y="255"/>
                  </a:lnTo>
                  <a:close/>
                  <a:moveTo>
                    <a:pt x="840" y="754"/>
                  </a:moveTo>
                  <a:lnTo>
                    <a:pt x="840" y="754"/>
                  </a:lnTo>
                  <a:lnTo>
                    <a:pt x="814" y="754"/>
                  </a:lnTo>
                  <a:lnTo>
                    <a:pt x="814" y="754"/>
                  </a:lnTo>
                  <a:lnTo>
                    <a:pt x="818" y="761"/>
                  </a:lnTo>
                  <a:lnTo>
                    <a:pt x="818" y="761"/>
                  </a:lnTo>
                  <a:lnTo>
                    <a:pt x="815" y="765"/>
                  </a:lnTo>
                  <a:lnTo>
                    <a:pt x="814" y="767"/>
                  </a:lnTo>
                  <a:lnTo>
                    <a:pt x="814" y="770"/>
                  </a:lnTo>
                  <a:lnTo>
                    <a:pt x="814" y="776"/>
                  </a:lnTo>
                  <a:lnTo>
                    <a:pt x="814" y="776"/>
                  </a:lnTo>
                  <a:lnTo>
                    <a:pt x="831" y="766"/>
                  </a:lnTo>
                  <a:lnTo>
                    <a:pt x="831" y="766"/>
                  </a:lnTo>
                  <a:lnTo>
                    <a:pt x="840" y="769"/>
                  </a:lnTo>
                  <a:lnTo>
                    <a:pt x="840" y="769"/>
                  </a:lnTo>
                  <a:lnTo>
                    <a:pt x="840" y="754"/>
                  </a:lnTo>
                  <a:lnTo>
                    <a:pt x="840" y="754"/>
                  </a:lnTo>
                  <a:close/>
                  <a:moveTo>
                    <a:pt x="1688" y="763"/>
                  </a:moveTo>
                  <a:lnTo>
                    <a:pt x="1688" y="763"/>
                  </a:lnTo>
                  <a:lnTo>
                    <a:pt x="1696" y="767"/>
                  </a:lnTo>
                  <a:lnTo>
                    <a:pt x="1704" y="770"/>
                  </a:lnTo>
                  <a:lnTo>
                    <a:pt x="1704" y="770"/>
                  </a:lnTo>
                  <a:lnTo>
                    <a:pt x="1707" y="770"/>
                  </a:lnTo>
                  <a:lnTo>
                    <a:pt x="1710" y="769"/>
                  </a:lnTo>
                  <a:lnTo>
                    <a:pt x="1715" y="767"/>
                  </a:lnTo>
                  <a:lnTo>
                    <a:pt x="1715" y="767"/>
                  </a:lnTo>
                  <a:lnTo>
                    <a:pt x="1714" y="763"/>
                  </a:lnTo>
                  <a:lnTo>
                    <a:pt x="1711" y="761"/>
                  </a:lnTo>
                  <a:lnTo>
                    <a:pt x="1711" y="761"/>
                  </a:lnTo>
                  <a:lnTo>
                    <a:pt x="1708" y="759"/>
                  </a:lnTo>
                  <a:lnTo>
                    <a:pt x="1707" y="758"/>
                  </a:lnTo>
                  <a:lnTo>
                    <a:pt x="1707" y="752"/>
                  </a:lnTo>
                  <a:lnTo>
                    <a:pt x="1707" y="752"/>
                  </a:lnTo>
                  <a:lnTo>
                    <a:pt x="1707" y="748"/>
                  </a:lnTo>
                  <a:lnTo>
                    <a:pt x="1707" y="748"/>
                  </a:lnTo>
                  <a:lnTo>
                    <a:pt x="1696" y="744"/>
                  </a:lnTo>
                  <a:lnTo>
                    <a:pt x="1696" y="744"/>
                  </a:lnTo>
                  <a:lnTo>
                    <a:pt x="1688" y="763"/>
                  </a:lnTo>
                  <a:lnTo>
                    <a:pt x="1688" y="763"/>
                  </a:lnTo>
                  <a:close/>
                  <a:moveTo>
                    <a:pt x="1108" y="845"/>
                  </a:moveTo>
                  <a:lnTo>
                    <a:pt x="1108" y="845"/>
                  </a:lnTo>
                  <a:lnTo>
                    <a:pt x="1101" y="842"/>
                  </a:lnTo>
                  <a:lnTo>
                    <a:pt x="1095" y="839"/>
                  </a:lnTo>
                  <a:lnTo>
                    <a:pt x="1091" y="839"/>
                  </a:lnTo>
                  <a:lnTo>
                    <a:pt x="1087" y="839"/>
                  </a:lnTo>
                  <a:lnTo>
                    <a:pt x="1084" y="839"/>
                  </a:lnTo>
                  <a:lnTo>
                    <a:pt x="1080" y="844"/>
                  </a:lnTo>
                  <a:lnTo>
                    <a:pt x="1080" y="844"/>
                  </a:lnTo>
                  <a:lnTo>
                    <a:pt x="1088" y="852"/>
                  </a:lnTo>
                  <a:lnTo>
                    <a:pt x="1088" y="852"/>
                  </a:lnTo>
                  <a:lnTo>
                    <a:pt x="1112" y="853"/>
                  </a:lnTo>
                  <a:lnTo>
                    <a:pt x="1112" y="853"/>
                  </a:lnTo>
                  <a:lnTo>
                    <a:pt x="1121" y="838"/>
                  </a:lnTo>
                  <a:lnTo>
                    <a:pt x="1121" y="838"/>
                  </a:lnTo>
                  <a:lnTo>
                    <a:pt x="1116" y="835"/>
                  </a:lnTo>
                  <a:lnTo>
                    <a:pt x="1113" y="835"/>
                  </a:lnTo>
                  <a:lnTo>
                    <a:pt x="1110" y="838"/>
                  </a:lnTo>
                  <a:lnTo>
                    <a:pt x="1108" y="845"/>
                  </a:lnTo>
                  <a:lnTo>
                    <a:pt x="1108" y="845"/>
                  </a:lnTo>
                  <a:close/>
                  <a:moveTo>
                    <a:pt x="807" y="982"/>
                  </a:moveTo>
                  <a:lnTo>
                    <a:pt x="807" y="982"/>
                  </a:lnTo>
                  <a:lnTo>
                    <a:pt x="803" y="981"/>
                  </a:lnTo>
                  <a:lnTo>
                    <a:pt x="799" y="979"/>
                  </a:lnTo>
                  <a:lnTo>
                    <a:pt x="795" y="974"/>
                  </a:lnTo>
                  <a:lnTo>
                    <a:pt x="791" y="968"/>
                  </a:lnTo>
                  <a:lnTo>
                    <a:pt x="788" y="963"/>
                  </a:lnTo>
                  <a:lnTo>
                    <a:pt x="788" y="963"/>
                  </a:lnTo>
                  <a:lnTo>
                    <a:pt x="784" y="968"/>
                  </a:lnTo>
                  <a:lnTo>
                    <a:pt x="778" y="972"/>
                  </a:lnTo>
                  <a:lnTo>
                    <a:pt x="773" y="977"/>
                  </a:lnTo>
                  <a:lnTo>
                    <a:pt x="771" y="979"/>
                  </a:lnTo>
                  <a:lnTo>
                    <a:pt x="771" y="983"/>
                  </a:lnTo>
                  <a:lnTo>
                    <a:pt x="771" y="983"/>
                  </a:lnTo>
                  <a:lnTo>
                    <a:pt x="779" y="985"/>
                  </a:lnTo>
                  <a:lnTo>
                    <a:pt x="789" y="986"/>
                  </a:lnTo>
                  <a:lnTo>
                    <a:pt x="797" y="986"/>
                  </a:lnTo>
                  <a:lnTo>
                    <a:pt x="802" y="983"/>
                  </a:lnTo>
                  <a:lnTo>
                    <a:pt x="807" y="982"/>
                  </a:lnTo>
                  <a:lnTo>
                    <a:pt x="807" y="982"/>
                  </a:lnTo>
                  <a:close/>
                  <a:moveTo>
                    <a:pt x="498" y="1008"/>
                  </a:moveTo>
                  <a:lnTo>
                    <a:pt x="498" y="1008"/>
                  </a:lnTo>
                  <a:lnTo>
                    <a:pt x="475" y="1010"/>
                  </a:lnTo>
                  <a:lnTo>
                    <a:pt x="475" y="1010"/>
                  </a:lnTo>
                  <a:lnTo>
                    <a:pt x="471" y="1017"/>
                  </a:lnTo>
                  <a:lnTo>
                    <a:pt x="469" y="1021"/>
                  </a:lnTo>
                  <a:lnTo>
                    <a:pt x="469" y="1024"/>
                  </a:lnTo>
                  <a:lnTo>
                    <a:pt x="471" y="1025"/>
                  </a:lnTo>
                  <a:lnTo>
                    <a:pt x="471" y="1025"/>
                  </a:lnTo>
                  <a:lnTo>
                    <a:pt x="483" y="1028"/>
                  </a:lnTo>
                  <a:lnTo>
                    <a:pt x="489" y="1028"/>
                  </a:lnTo>
                  <a:lnTo>
                    <a:pt x="491" y="1026"/>
                  </a:lnTo>
                  <a:lnTo>
                    <a:pt x="494" y="1024"/>
                  </a:lnTo>
                  <a:lnTo>
                    <a:pt x="496" y="1019"/>
                  </a:lnTo>
                  <a:lnTo>
                    <a:pt x="498" y="1008"/>
                  </a:lnTo>
                  <a:lnTo>
                    <a:pt x="498" y="1008"/>
                  </a:lnTo>
                  <a:close/>
                  <a:moveTo>
                    <a:pt x="623" y="240"/>
                  </a:moveTo>
                  <a:lnTo>
                    <a:pt x="623" y="240"/>
                  </a:lnTo>
                  <a:lnTo>
                    <a:pt x="624" y="233"/>
                  </a:lnTo>
                  <a:lnTo>
                    <a:pt x="624" y="233"/>
                  </a:lnTo>
                  <a:lnTo>
                    <a:pt x="604" y="232"/>
                  </a:lnTo>
                  <a:lnTo>
                    <a:pt x="604" y="232"/>
                  </a:lnTo>
                  <a:lnTo>
                    <a:pt x="601" y="234"/>
                  </a:lnTo>
                  <a:lnTo>
                    <a:pt x="601" y="237"/>
                  </a:lnTo>
                  <a:lnTo>
                    <a:pt x="602" y="240"/>
                  </a:lnTo>
                  <a:lnTo>
                    <a:pt x="604" y="243"/>
                  </a:lnTo>
                  <a:lnTo>
                    <a:pt x="606" y="248"/>
                  </a:lnTo>
                  <a:lnTo>
                    <a:pt x="608" y="251"/>
                  </a:lnTo>
                  <a:lnTo>
                    <a:pt x="608" y="254"/>
                  </a:lnTo>
                  <a:lnTo>
                    <a:pt x="608" y="254"/>
                  </a:lnTo>
                  <a:lnTo>
                    <a:pt x="634" y="247"/>
                  </a:lnTo>
                  <a:lnTo>
                    <a:pt x="634" y="247"/>
                  </a:lnTo>
                  <a:lnTo>
                    <a:pt x="623" y="240"/>
                  </a:lnTo>
                  <a:lnTo>
                    <a:pt x="623" y="240"/>
                  </a:lnTo>
                  <a:close/>
                  <a:moveTo>
                    <a:pt x="1066" y="223"/>
                  </a:moveTo>
                  <a:lnTo>
                    <a:pt x="1066" y="223"/>
                  </a:lnTo>
                  <a:lnTo>
                    <a:pt x="1067" y="221"/>
                  </a:lnTo>
                  <a:lnTo>
                    <a:pt x="1069" y="219"/>
                  </a:lnTo>
                  <a:lnTo>
                    <a:pt x="1074" y="216"/>
                  </a:lnTo>
                  <a:lnTo>
                    <a:pt x="1077" y="215"/>
                  </a:lnTo>
                  <a:lnTo>
                    <a:pt x="1077" y="212"/>
                  </a:lnTo>
                  <a:lnTo>
                    <a:pt x="1077" y="209"/>
                  </a:lnTo>
                  <a:lnTo>
                    <a:pt x="1074" y="205"/>
                  </a:lnTo>
                  <a:lnTo>
                    <a:pt x="1074" y="205"/>
                  </a:lnTo>
                  <a:lnTo>
                    <a:pt x="1067" y="212"/>
                  </a:lnTo>
                  <a:lnTo>
                    <a:pt x="1067" y="212"/>
                  </a:lnTo>
                  <a:lnTo>
                    <a:pt x="1045" y="207"/>
                  </a:lnTo>
                  <a:lnTo>
                    <a:pt x="1045" y="207"/>
                  </a:lnTo>
                  <a:lnTo>
                    <a:pt x="1047" y="218"/>
                  </a:lnTo>
                  <a:lnTo>
                    <a:pt x="1047" y="218"/>
                  </a:lnTo>
                  <a:lnTo>
                    <a:pt x="1044" y="219"/>
                  </a:lnTo>
                  <a:lnTo>
                    <a:pt x="1041" y="219"/>
                  </a:lnTo>
                  <a:lnTo>
                    <a:pt x="1038" y="222"/>
                  </a:lnTo>
                  <a:lnTo>
                    <a:pt x="1040" y="225"/>
                  </a:lnTo>
                  <a:lnTo>
                    <a:pt x="1040" y="225"/>
                  </a:lnTo>
                  <a:lnTo>
                    <a:pt x="1066" y="223"/>
                  </a:lnTo>
                  <a:lnTo>
                    <a:pt x="1066" y="223"/>
                  </a:lnTo>
                  <a:close/>
                  <a:moveTo>
                    <a:pt x="1049" y="754"/>
                  </a:moveTo>
                  <a:lnTo>
                    <a:pt x="1049" y="754"/>
                  </a:lnTo>
                  <a:lnTo>
                    <a:pt x="1045" y="747"/>
                  </a:lnTo>
                  <a:lnTo>
                    <a:pt x="1044" y="744"/>
                  </a:lnTo>
                  <a:lnTo>
                    <a:pt x="1040" y="743"/>
                  </a:lnTo>
                  <a:lnTo>
                    <a:pt x="1040" y="743"/>
                  </a:lnTo>
                  <a:lnTo>
                    <a:pt x="1030" y="745"/>
                  </a:lnTo>
                  <a:lnTo>
                    <a:pt x="1022" y="749"/>
                  </a:lnTo>
                  <a:lnTo>
                    <a:pt x="1022" y="749"/>
                  </a:lnTo>
                  <a:lnTo>
                    <a:pt x="1019" y="752"/>
                  </a:lnTo>
                  <a:lnTo>
                    <a:pt x="1018" y="755"/>
                  </a:lnTo>
                  <a:lnTo>
                    <a:pt x="1018" y="755"/>
                  </a:lnTo>
                  <a:lnTo>
                    <a:pt x="1018" y="758"/>
                  </a:lnTo>
                  <a:lnTo>
                    <a:pt x="1019" y="759"/>
                  </a:lnTo>
                  <a:lnTo>
                    <a:pt x="1022" y="761"/>
                  </a:lnTo>
                  <a:lnTo>
                    <a:pt x="1025" y="761"/>
                  </a:lnTo>
                  <a:lnTo>
                    <a:pt x="1025" y="761"/>
                  </a:lnTo>
                  <a:lnTo>
                    <a:pt x="1029" y="759"/>
                  </a:lnTo>
                  <a:lnTo>
                    <a:pt x="1031" y="761"/>
                  </a:lnTo>
                  <a:lnTo>
                    <a:pt x="1034" y="765"/>
                  </a:lnTo>
                  <a:lnTo>
                    <a:pt x="1034" y="765"/>
                  </a:lnTo>
                  <a:lnTo>
                    <a:pt x="1049" y="754"/>
                  </a:lnTo>
                  <a:lnTo>
                    <a:pt x="1049" y="754"/>
                  </a:lnTo>
                  <a:close/>
                  <a:moveTo>
                    <a:pt x="1668" y="528"/>
                  </a:moveTo>
                  <a:lnTo>
                    <a:pt x="1668" y="528"/>
                  </a:lnTo>
                  <a:lnTo>
                    <a:pt x="1657" y="529"/>
                  </a:lnTo>
                  <a:lnTo>
                    <a:pt x="1653" y="531"/>
                  </a:lnTo>
                  <a:lnTo>
                    <a:pt x="1650" y="531"/>
                  </a:lnTo>
                  <a:lnTo>
                    <a:pt x="1650" y="531"/>
                  </a:lnTo>
                  <a:lnTo>
                    <a:pt x="1649" y="533"/>
                  </a:lnTo>
                  <a:lnTo>
                    <a:pt x="1648" y="536"/>
                  </a:lnTo>
                  <a:lnTo>
                    <a:pt x="1646" y="542"/>
                  </a:lnTo>
                  <a:lnTo>
                    <a:pt x="1646" y="542"/>
                  </a:lnTo>
                  <a:lnTo>
                    <a:pt x="1642" y="543"/>
                  </a:lnTo>
                  <a:lnTo>
                    <a:pt x="1638" y="543"/>
                  </a:lnTo>
                  <a:lnTo>
                    <a:pt x="1636" y="545"/>
                  </a:lnTo>
                  <a:lnTo>
                    <a:pt x="1635" y="546"/>
                  </a:lnTo>
                  <a:lnTo>
                    <a:pt x="1635" y="549"/>
                  </a:lnTo>
                  <a:lnTo>
                    <a:pt x="1635" y="551"/>
                  </a:lnTo>
                  <a:lnTo>
                    <a:pt x="1635" y="551"/>
                  </a:lnTo>
                  <a:lnTo>
                    <a:pt x="1659" y="549"/>
                  </a:lnTo>
                  <a:lnTo>
                    <a:pt x="1659" y="549"/>
                  </a:lnTo>
                  <a:lnTo>
                    <a:pt x="1668" y="528"/>
                  </a:lnTo>
                  <a:lnTo>
                    <a:pt x="1668" y="528"/>
                  </a:lnTo>
                  <a:close/>
                  <a:moveTo>
                    <a:pt x="356" y="395"/>
                  </a:moveTo>
                  <a:lnTo>
                    <a:pt x="356" y="395"/>
                  </a:lnTo>
                  <a:lnTo>
                    <a:pt x="335" y="381"/>
                  </a:lnTo>
                  <a:lnTo>
                    <a:pt x="335" y="381"/>
                  </a:lnTo>
                  <a:lnTo>
                    <a:pt x="334" y="381"/>
                  </a:lnTo>
                  <a:lnTo>
                    <a:pt x="331" y="383"/>
                  </a:lnTo>
                  <a:lnTo>
                    <a:pt x="331" y="383"/>
                  </a:lnTo>
                  <a:lnTo>
                    <a:pt x="336" y="391"/>
                  </a:lnTo>
                  <a:lnTo>
                    <a:pt x="336" y="391"/>
                  </a:lnTo>
                  <a:lnTo>
                    <a:pt x="332" y="396"/>
                  </a:lnTo>
                  <a:lnTo>
                    <a:pt x="331" y="401"/>
                  </a:lnTo>
                  <a:lnTo>
                    <a:pt x="331" y="401"/>
                  </a:lnTo>
                  <a:lnTo>
                    <a:pt x="332" y="405"/>
                  </a:lnTo>
                  <a:lnTo>
                    <a:pt x="335" y="407"/>
                  </a:lnTo>
                  <a:lnTo>
                    <a:pt x="335" y="407"/>
                  </a:lnTo>
                  <a:lnTo>
                    <a:pt x="343" y="406"/>
                  </a:lnTo>
                  <a:lnTo>
                    <a:pt x="352" y="405"/>
                  </a:lnTo>
                  <a:lnTo>
                    <a:pt x="352" y="405"/>
                  </a:lnTo>
                  <a:lnTo>
                    <a:pt x="353" y="402"/>
                  </a:lnTo>
                  <a:lnTo>
                    <a:pt x="354" y="401"/>
                  </a:lnTo>
                  <a:lnTo>
                    <a:pt x="356" y="395"/>
                  </a:lnTo>
                  <a:lnTo>
                    <a:pt x="356" y="395"/>
                  </a:lnTo>
                  <a:close/>
                  <a:moveTo>
                    <a:pt x="671" y="852"/>
                  </a:moveTo>
                  <a:lnTo>
                    <a:pt x="671" y="852"/>
                  </a:lnTo>
                  <a:lnTo>
                    <a:pt x="656" y="845"/>
                  </a:lnTo>
                  <a:lnTo>
                    <a:pt x="656" y="845"/>
                  </a:lnTo>
                  <a:lnTo>
                    <a:pt x="642" y="851"/>
                  </a:lnTo>
                  <a:lnTo>
                    <a:pt x="642" y="851"/>
                  </a:lnTo>
                  <a:lnTo>
                    <a:pt x="644" y="864"/>
                  </a:lnTo>
                  <a:lnTo>
                    <a:pt x="644" y="864"/>
                  </a:lnTo>
                  <a:lnTo>
                    <a:pt x="655" y="863"/>
                  </a:lnTo>
                  <a:lnTo>
                    <a:pt x="663" y="862"/>
                  </a:lnTo>
                  <a:lnTo>
                    <a:pt x="669" y="857"/>
                  </a:lnTo>
                  <a:lnTo>
                    <a:pt x="671" y="852"/>
                  </a:lnTo>
                  <a:lnTo>
                    <a:pt x="671" y="852"/>
                  </a:lnTo>
                  <a:close/>
                  <a:moveTo>
                    <a:pt x="1798" y="1139"/>
                  </a:moveTo>
                  <a:lnTo>
                    <a:pt x="1798" y="1139"/>
                  </a:lnTo>
                  <a:lnTo>
                    <a:pt x="1803" y="1139"/>
                  </a:lnTo>
                  <a:lnTo>
                    <a:pt x="1803" y="1139"/>
                  </a:lnTo>
                  <a:lnTo>
                    <a:pt x="1810" y="1136"/>
                  </a:lnTo>
                  <a:lnTo>
                    <a:pt x="1810" y="1136"/>
                  </a:lnTo>
                  <a:lnTo>
                    <a:pt x="1808" y="1132"/>
                  </a:lnTo>
                  <a:lnTo>
                    <a:pt x="1805" y="1130"/>
                  </a:lnTo>
                  <a:lnTo>
                    <a:pt x="1805" y="1130"/>
                  </a:lnTo>
                  <a:lnTo>
                    <a:pt x="1798" y="1127"/>
                  </a:lnTo>
                  <a:lnTo>
                    <a:pt x="1792" y="1126"/>
                  </a:lnTo>
                  <a:lnTo>
                    <a:pt x="1792" y="1126"/>
                  </a:lnTo>
                  <a:lnTo>
                    <a:pt x="1786" y="1132"/>
                  </a:lnTo>
                  <a:lnTo>
                    <a:pt x="1780" y="1136"/>
                  </a:lnTo>
                  <a:lnTo>
                    <a:pt x="1779" y="1137"/>
                  </a:lnTo>
                  <a:lnTo>
                    <a:pt x="1778" y="1140"/>
                  </a:lnTo>
                  <a:lnTo>
                    <a:pt x="1778" y="1143"/>
                  </a:lnTo>
                  <a:lnTo>
                    <a:pt x="1779" y="1147"/>
                  </a:lnTo>
                  <a:lnTo>
                    <a:pt x="1779" y="1147"/>
                  </a:lnTo>
                  <a:lnTo>
                    <a:pt x="1787" y="1147"/>
                  </a:lnTo>
                  <a:lnTo>
                    <a:pt x="1792" y="1147"/>
                  </a:lnTo>
                  <a:lnTo>
                    <a:pt x="1794" y="1144"/>
                  </a:lnTo>
                  <a:lnTo>
                    <a:pt x="1798" y="1139"/>
                  </a:lnTo>
                  <a:lnTo>
                    <a:pt x="1798" y="1139"/>
                  </a:lnTo>
                  <a:close/>
                  <a:moveTo>
                    <a:pt x="1223" y="466"/>
                  </a:moveTo>
                  <a:lnTo>
                    <a:pt x="1223" y="466"/>
                  </a:lnTo>
                  <a:lnTo>
                    <a:pt x="1223" y="449"/>
                  </a:lnTo>
                  <a:lnTo>
                    <a:pt x="1223" y="449"/>
                  </a:lnTo>
                  <a:lnTo>
                    <a:pt x="1220" y="449"/>
                  </a:lnTo>
                  <a:lnTo>
                    <a:pt x="1220" y="449"/>
                  </a:lnTo>
                  <a:lnTo>
                    <a:pt x="1213" y="459"/>
                  </a:lnTo>
                  <a:lnTo>
                    <a:pt x="1213" y="459"/>
                  </a:lnTo>
                  <a:lnTo>
                    <a:pt x="1207" y="456"/>
                  </a:lnTo>
                  <a:lnTo>
                    <a:pt x="1203" y="456"/>
                  </a:lnTo>
                  <a:lnTo>
                    <a:pt x="1200" y="457"/>
                  </a:lnTo>
                  <a:lnTo>
                    <a:pt x="1198" y="459"/>
                  </a:lnTo>
                  <a:lnTo>
                    <a:pt x="1192" y="463"/>
                  </a:lnTo>
                  <a:lnTo>
                    <a:pt x="1188" y="468"/>
                  </a:lnTo>
                  <a:lnTo>
                    <a:pt x="1188" y="468"/>
                  </a:lnTo>
                  <a:lnTo>
                    <a:pt x="1189" y="471"/>
                  </a:lnTo>
                  <a:lnTo>
                    <a:pt x="1189" y="471"/>
                  </a:lnTo>
                  <a:lnTo>
                    <a:pt x="1210" y="468"/>
                  </a:lnTo>
                  <a:lnTo>
                    <a:pt x="1210" y="468"/>
                  </a:lnTo>
                  <a:lnTo>
                    <a:pt x="1223" y="466"/>
                  </a:lnTo>
                  <a:lnTo>
                    <a:pt x="1223" y="466"/>
                  </a:lnTo>
                  <a:close/>
                  <a:moveTo>
                    <a:pt x="922" y="783"/>
                  </a:moveTo>
                  <a:lnTo>
                    <a:pt x="922" y="783"/>
                  </a:lnTo>
                  <a:lnTo>
                    <a:pt x="921" y="785"/>
                  </a:lnTo>
                  <a:lnTo>
                    <a:pt x="921" y="785"/>
                  </a:lnTo>
                  <a:lnTo>
                    <a:pt x="926" y="797"/>
                  </a:lnTo>
                  <a:lnTo>
                    <a:pt x="926" y="797"/>
                  </a:lnTo>
                  <a:lnTo>
                    <a:pt x="915" y="803"/>
                  </a:lnTo>
                  <a:lnTo>
                    <a:pt x="915" y="803"/>
                  </a:lnTo>
                  <a:lnTo>
                    <a:pt x="921" y="806"/>
                  </a:lnTo>
                  <a:lnTo>
                    <a:pt x="923" y="808"/>
                  </a:lnTo>
                  <a:lnTo>
                    <a:pt x="926" y="808"/>
                  </a:lnTo>
                  <a:lnTo>
                    <a:pt x="929" y="805"/>
                  </a:lnTo>
                  <a:lnTo>
                    <a:pt x="929" y="805"/>
                  </a:lnTo>
                  <a:lnTo>
                    <a:pt x="948" y="788"/>
                  </a:lnTo>
                  <a:lnTo>
                    <a:pt x="948" y="788"/>
                  </a:lnTo>
                  <a:lnTo>
                    <a:pt x="946" y="785"/>
                  </a:lnTo>
                  <a:lnTo>
                    <a:pt x="943" y="785"/>
                  </a:lnTo>
                  <a:lnTo>
                    <a:pt x="939" y="785"/>
                  </a:lnTo>
                  <a:lnTo>
                    <a:pt x="936" y="785"/>
                  </a:lnTo>
                  <a:lnTo>
                    <a:pt x="936" y="785"/>
                  </a:lnTo>
                  <a:lnTo>
                    <a:pt x="929" y="785"/>
                  </a:lnTo>
                  <a:lnTo>
                    <a:pt x="922" y="783"/>
                  </a:lnTo>
                  <a:lnTo>
                    <a:pt x="922" y="783"/>
                  </a:lnTo>
                  <a:close/>
                  <a:moveTo>
                    <a:pt x="1774" y="896"/>
                  </a:moveTo>
                  <a:lnTo>
                    <a:pt x="1774" y="896"/>
                  </a:lnTo>
                  <a:lnTo>
                    <a:pt x="1756" y="911"/>
                  </a:lnTo>
                  <a:lnTo>
                    <a:pt x="1756" y="911"/>
                  </a:lnTo>
                  <a:lnTo>
                    <a:pt x="1776" y="917"/>
                  </a:lnTo>
                  <a:lnTo>
                    <a:pt x="1776" y="917"/>
                  </a:lnTo>
                  <a:lnTo>
                    <a:pt x="1779" y="918"/>
                  </a:lnTo>
                  <a:lnTo>
                    <a:pt x="1783" y="917"/>
                  </a:lnTo>
                  <a:lnTo>
                    <a:pt x="1785" y="914"/>
                  </a:lnTo>
                  <a:lnTo>
                    <a:pt x="1786" y="911"/>
                  </a:lnTo>
                  <a:lnTo>
                    <a:pt x="1786" y="911"/>
                  </a:lnTo>
                  <a:lnTo>
                    <a:pt x="1786" y="907"/>
                  </a:lnTo>
                  <a:lnTo>
                    <a:pt x="1785" y="903"/>
                  </a:lnTo>
                  <a:lnTo>
                    <a:pt x="1780" y="899"/>
                  </a:lnTo>
                  <a:lnTo>
                    <a:pt x="1774" y="896"/>
                  </a:lnTo>
                  <a:lnTo>
                    <a:pt x="1774" y="896"/>
                  </a:lnTo>
                  <a:close/>
                  <a:moveTo>
                    <a:pt x="1530" y="248"/>
                  </a:moveTo>
                  <a:lnTo>
                    <a:pt x="1530" y="248"/>
                  </a:lnTo>
                  <a:lnTo>
                    <a:pt x="1528" y="240"/>
                  </a:lnTo>
                  <a:lnTo>
                    <a:pt x="1528" y="240"/>
                  </a:lnTo>
                  <a:lnTo>
                    <a:pt x="1528" y="237"/>
                  </a:lnTo>
                  <a:lnTo>
                    <a:pt x="1526" y="236"/>
                  </a:lnTo>
                  <a:lnTo>
                    <a:pt x="1523" y="236"/>
                  </a:lnTo>
                  <a:lnTo>
                    <a:pt x="1520" y="236"/>
                  </a:lnTo>
                  <a:lnTo>
                    <a:pt x="1520" y="236"/>
                  </a:lnTo>
                  <a:lnTo>
                    <a:pt x="1516" y="240"/>
                  </a:lnTo>
                  <a:lnTo>
                    <a:pt x="1513" y="244"/>
                  </a:lnTo>
                  <a:lnTo>
                    <a:pt x="1513" y="244"/>
                  </a:lnTo>
                  <a:lnTo>
                    <a:pt x="1515" y="248"/>
                  </a:lnTo>
                  <a:lnTo>
                    <a:pt x="1519" y="251"/>
                  </a:lnTo>
                  <a:lnTo>
                    <a:pt x="1524" y="254"/>
                  </a:lnTo>
                  <a:lnTo>
                    <a:pt x="1530" y="255"/>
                  </a:lnTo>
                  <a:lnTo>
                    <a:pt x="1530" y="255"/>
                  </a:lnTo>
                  <a:lnTo>
                    <a:pt x="1538" y="254"/>
                  </a:lnTo>
                  <a:lnTo>
                    <a:pt x="1538" y="254"/>
                  </a:lnTo>
                  <a:lnTo>
                    <a:pt x="1540" y="259"/>
                  </a:lnTo>
                  <a:lnTo>
                    <a:pt x="1542" y="262"/>
                  </a:lnTo>
                  <a:lnTo>
                    <a:pt x="1546" y="262"/>
                  </a:lnTo>
                  <a:lnTo>
                    <a:pt x="1552" y="262"/>
                  </a:lnTo>
                  <a:lnTo>
                    <a:pt x="1552" y="262"/>
                  </a:lnTo>
                  <a:lnTo>
                    <a:pt x="1541" y="245"/>
                  </a:lnTo>
                  <a:lnTo>
                    <a:pt x="1541" y="245"/>
                  </a:lnTo>
                  <a:lnTo>
                    <a:pt x="1530" y="248"/>
                  </a:lnTo>
                  <a:lnTo>
                    <a:pt x="1530" y="248"/>
                  </a:lnTo>
                  <a:close/>
                  <a:moveTo>
                    <a:pt x="1541" y="1064"/>
                  </a:moveTo>
                  <a:lnTo>
                    <a:pt x="1541" y="1064"/>
                  </a:lnTo>
                  <a:lnTo>
                    <a:pt x="1563" y="1065"/>
                  </a:lnTo>
                  <a:lnTo>
                    <a:pt x="1563" y="1065"/>
                  </a:lnTo>
                  <a:lnTo>
                    <a:pt x="1570" y="1076"/>
                  </a:lnTo>
                  <a:lnTo>
                    <a:pt x="1570" y="1076"/>
                  </a:lnTo>
                  <a:lnTo>
                    <a:pt x="1573" y="1076"/>
                  </a:lnTo>
                  <a:lnTo>
                    <a:pt x="1576" y="1075"/>
                  </a:lnTo>
                  <a:lnTo>
                    <a:pt x="1577" y="1073"/>
                  </a:lnTo>
                  <a:lnTo>
                    <a:pt x="1578" y="1071"/>
                  </a:lnTo>
                  <a:lnTo>
                    <a:pt x="1578" y="1067"/>
                  </a:lnTo>
                  <a:lnTo>
                    <a:pt x="1580" y="1062"/>
                  </a:lnTo>
                  <a:lnTo>
                    <a:pt x="1580" y="1062"/>
                  </a:lnTo>
                  <a:lnTo>
                    <a:pt x="1574" y="1060"/>
                  </a:lnTo>
                  <a:lnTo>
                    <a:pt x="1571" y="1058"/>
                  </a:lnTo>
                  <a:lnTo>
                    <a:pt x="1567" y="1058"/>
                  </a:lnTo>
                  <a:lnTo>
                    <a:pt x="1562" y="1058"/>
                  </a:lnTo>
                  <a:lnTo>
                    <a:pt x="1562" y="1058"/>
                  </a:lnTo>
                  <a:lnTo>
                    <a:pt x="1559" y="1057"/>
                  </a:lnTo>
                  <a:lnTo>
                    <a:pt x="1559" y="1057"/>
                  </a:lnTo>
                  <a:lnTo>
                    <a:pt x="1556" y="1054"/>
                  </a:lnTo>
                  <a:lnTo>
                    <a:pt x="1553" y="1054"/>
                  </a:lnTo>
                  <a:lnTo>
                    <a:pt x="1548" y="1055"/>
                  </a:lnTo>
                  <a:lnTo>
                    <a:pt x="1548" y="1055"/>
                  </a:lnTo>
                  <a:lnTo>
                    <a:pt x="1542" y="1058"/>
                  </a:lnTo>
                  <a:lnTo>
                    <a:pt x="1541" y="1061"/>
                  </a:lnTo>
                  <a:lnTo>
                    <a:pt x="1541" y="1064"/>
                  </a:lnTo>
                  <a:lnTo>
                    <a:pt x="1541" y="1064"/>
                  </a:lnTo>
                  <a:close/>
                  <a:moveTo>
                    <a:pt x="998" y="916"/>
                  </a:moveTo>
                  <a:lnTo>
                    <a:pt x="998" y="916"/>
                  </a:lnTo>
                  <a:lnTo>
                    <a:pt x="1001" y="916"/>
                  </a:lnTo>
                  <a:lnTo>
                    <a:pt x="1001" y="916"/>
                  </a:lnTo>
                  <a:lnTo>
                    <a:pt x="998" y="907"/>
                  </a:lnTo>
                  <a:lnTo>
                    <a:pt x="998" y="907"/>
                  </a:lnTo>
                  <a:lnTo>
                    <a:pt x="1013" y="902"/>
                  </a:lnTo>
                  <a:lnTo>
                    <a:pt x="1013" y="902"/>
                  </a:lnTo>
                  <a:lnTo>
                    <a:pt x="1013" y="889"/>
                  </a:lnTo>
                  <a:lnTo>
                    <a:pt x="1013" y="889"/>
                  </a:lnTo>
                  <a:lnTo>
                    <a:pt x="987" y="895"/>
                  </a:lnTo>
                  <a:lnTo>
                    <a:pt x="987" y="895"/>
                  </a:lnTo>
                  <a:lnTo>
                    <a:pt x="993" y="899"/>
                  </a:lnTo>
                  <a:lnTo>
                    <a:pt x="993" y="900"/>
                  </a:lnTo>
                  <a:lnTo>
                    <a:pt x="993" y="903"/>
                  </a:lnTo>
                  <a:lnTo>
                    <a:pt x="990" y="906"/>
                  </a:lnTo>
                  <a:lnTo>
                    <a:pt x="986" y="909"/>
                  </a:lnTo>
                  <a:lnTo>
                    <a:pt x="986" y="909"/>
                  </a:lnTo>
                  <a:lnTo>
                    <a:pt x="998" y="916"/>
                  </a:lnTo>
                  <a:lnTo>
                    <a:pt x="998" y="916"/>
                  </a:lnTo>
                  <a:close/>
                  <a:moveTo>
                    <a:pt x="1052" y="1031"/>
                  </a:moveTo>
                  <a:lnTo>
                    <a:pt x="1052" y="1031"/>
                  </a:lnTo>
                  <a:lnTo>
                    <a:pt x="1052" y="1033"/>
                  </a:lnTo>
                  <a:lnTo>
                    <a:pt x="1052" y="1033"/>
                  </a:lnTo>
                  <a:lnTo>
                    <a:pt x="1067" y="1039"/>
                  </a:lnTo>
                  <a:lnTo>
                    <a:pt x="1067" y="1039"/>
                  </a:lnTo>
                  <a:lnTo>
                    <a:pt x="1069" y="1043"/>
                  </a:lnTo>
                  <a:lnTo>
                    <a:pt x="1070" y="1047"/>
                  </a:lnTo>
                  <a:lnTo>
                    <a:pt x="1073" y="1049"/>
                  </a:lnTo>
                  <a:lnTo>
                    <a:pt x="1079" y="1049"/>
                  </a:lnTo>
                  <a:lnTo>
                    <a:pt x="1079" y="1049"/>
                  </a:lnTo>
                  <a:lnTo>
                    <a:pt x="1087" y="1049"/>
                  </a:lnTo>
                  <a:lnTo>
                    <a:pt x="1095" y="1050"/>
                  </a:lnTo>
                  <a:lnTo>
                    <a:pt x="1095" y="1050"/>
                  </a:lnTo>
                  <a:lnTo>
                    <a:pt x="1098" y="1050"/>
                  </a:lnTo>
                  <a:lnTo>
                    <a:pt x="1102" y="1050"/>
                  </a:lnTo>
                  <a:lnTo>
                    <a:pt x="1102" y="1050"/>
                  </a:lnTo>
                  <a:lnTo>
                    <a:pt x="1101" y="1046"/>
                  </a:lnTo>
                  <a:lnTo>
                    <a:pt x="1099" y="1043"/>
                  </a:lnTo>
                  <a:lnTo>
                    <a:pt x="1095" y="1043"/>
                  </a:lnTo>
                  <a:lnTo>
                    <a:pt x="1091" y="1042"/>
                  </a:lnTo>
                  <a:lnTo>
                    <a:pt x="1091" y="1042"/>
                  </a:lnTo>
                  <a:lnTo>
                    <a:pt x="1080" y="1040"/>
                  </a:lnTo>
                  <a:lnTo>
                    <a:pt x="1076" y="1037"/>
                  </a:lnTo>
                  <a:lnTo>
                    <a:pt x="1074" y="1036"/>
                  </a:lnTo>
                  <a:lnTo>
                    <a:pt x="1073" y="1033"/>
                  </a:lnTo>
                  <a:lnTo>
                    <a:pt x="1073" y="1033"/>
                  </a:lnTo>
                  <a:lnTo>
                    <a:pt x="1070" y="1032"/>
                  </a:lnTo>
                  <a:lnTo>
                    <a:pt x="1067" y="1032"/>
                  </a:lnTo>
                  <a:lnTo>
                    <a:pt x="1067" y="1032"/>
                  </a:lnTo>
                  <a:lnTo>
                    <a:pt x="1052" y="1031"/>
                  </a:lnTo>
                  <a:lnTo>
                    <a:pt x="1052" y="1031"/>
                  </a:lnTo>
                  <a:close/>
                  <a:moveTo>
                    <a:pt x="1019" y="1071"/>
                  </a:moveTo>
                  <a:lnTo>
                    <a:pt x="1019" y="1071"/>
                  </a:lnTo>
                  <a:lnTo>
                    <a:pt x="1011" y="1069"/>
                  </a:lnTo>
                  <a:lnTo>
                    <a:pt x="1007" y="1071"/>
                  </a:lnTo>
                  <a:lnTo>
                    <a:pt x="1005" y="1073"/>
                  </a:lnTo>
                  <a:lnTo>
                    <a:pt x="1005" y="1078"/>
                  </a:lnTo>
                  <a:lnTo>
                    <a:pt x="1005" y="1078"/>
                  </a:lnTo>
                  <a:lnTo>
                    <a:pt x="1007" y="1087"/>
                  </a:lnTo>
                  <a:lnTo>
                    <a:pt x="1009" y="1097"/>
                  </a:lnTo>
                  <a:lnTo>
                    <a:pt x="1009" y="1097"/>
                  </a:lnTo>
                  <a:lnTo>
                    <a:pt x="1018" y="1097"/>
                  </a:lnTo>
                  <a:lnTo>
                    <a:pt x="1022" y="1096"/>
                  </a:lnTo>
                  <a:lnTo>
                    <a:pt x="1026" y="1091"/>
                  </a:lnTo>
                  <a:lnTo>
                    <a:pt x="1030" y="1086"/>
                  </a:lnTo>
                  <a:lnTo>
                    <a:pt x="1030" y="1086"/>
                  </a:lnTo>
                  <a:lnTo>
                    <a:pt x="1022" y="1086"/>
                  </a:lnTo>
                  <a:lnTo>
                    <a:pt x="1018" y="1085"/>
                  </a:lnTo>
                  <a:lnTo>
                    <a:pt x="1015" y="1085"/>
                  </a:lnTo>
                  <a:lnTo>
                    <a:pt x="1015" y="1085"/>
                  </a:lnTo>
                  <a:lnTo>
                    <a:pt x="1013" y="1082"/>
                  </a:lnTo>
                  <a:lnTo>
                    <a:pt x="1012" y="1080"/>
                  </a:lnTo>
                  <a:lnTo>
                    <a:pt x="1013" y="1078"/>
                  </a:lnTo>
                  <a:lnTo>
                    <a:pt x="1016" y="1075"/>
                  </a:lnTo>
                  <a:lnTo>
                    <a:pt x="1019" y="1071"/>
                  </a:lnTo>
                  <a:lnTo>
                    <a:pt x="1019" y="1071"/>
                  </a:lnTo>
                  <a:close/>
                  <a:moveTo>
                    <a:pt x="1580" y="1094"/>
                  </a:moveTo>
                  <a:lnTo>
                    <a:pt x="1580" y="1094"/>
                  </a:lnTo>
                  <a:lnTo>
                    <a:pt x="1578" y="1097"/>
                  </a:lnTo>
                  <a:lnTo>
                    <a:pt x="1578" y="1097"/>
                  </a:lnTo>
                  <a:lnTo>
                    <a:pt x="1584" y="1100"/>
                  </a:lnTo>
                  <a:lnTo>
                    <a:pt x="1587" y="1101"/>
                  </a:lnTo>
                  <a:lnTo>
                    <a:pt x="1589" y="1101"/>
                  </a:lnTo>
                  <a:lnTo>
                    <a:pt x="1589" y="1101"/>
                  </a:lnTo>
                  <a:lnTo>
                    <a:pt x="1600" y="1100"/>
                  </a:lnTo>
                  <a:lnTo>
                    <a:pt x="1609" y="1098"/>
                  </a:lnTo>
                  <a:lnTo>
                    <a:pt x="1609" y="1098"/>
                  </a:lnTo>
                  <a:lnTo>
                    <a:pt x="1625" y="1083"/>
                  </a:lnTo>
                  <a:lnTo>
                    <a:pt x="1625" y="1083"/>
                  </a:lnTo>
                  <a:lnTo>
                    <a:pt x="1620" y="1078"/>
                  </a:lnTo>
                  <a:lnTo>
                    <a:pt x="1620" y="1078"/>
                  </a:lnTo>
                  <a:lnTo>
                    <a:pt x="1613" y="1080"/>
                  </a:lnTo>
                  <a:lnTo>
                    <a:pt x="1607" y="1083"/>
                  </a:lnTo>
                  <a:lnTo>
                    <a:pt x="1603" y="1087"/>
                  </a:lnTo>
                  <a:lnTo>
                    <a:pt x="1603" y="1090"/>
                  </a:lnTo>
                  <a:lnTo>
                    <a:pt x="1603" y="1094"/>
                  </a:lnTo>
                  <a:lnTo>
                    <a:pt x="1603" y="1094"/>
                  </a:lnTo>
                  <a:lnTo>
                    <a:pt x="1580" y="1094"/>
                  </a:lnTo>
                  <a:lnTo>
                    <a:pt x="1580" y="1094"/>
                  </a:lnTo>
                  <a:close/>
                  <a:moveTo>
                    <a:pt x="532" y="517"/>
                  </a:moveTo>
                  <a:lnTo>
                    <a:pt x="532" y="517"/>
                  </a:lnTo>
                  <a:lnTo>
                    <a:pt x="527" y="513"/>
                  </a:lnTo>
                  <a:lnTo>
                    <a:pt x="523" y="511"/>
                  </a:lnTo>
                  <a:lnTo>
                    <a:pt x="515" y="511"/>
                  </a:lnTo>
                  <a:lnTo>
                    <a:pt x="500" y="513"/>
                  </a:lnTo>
                  <a:lnTo>
                    <a:pt x="500" y="513"/>
                  </a:lnTo>
                  <a:lnTo>
                    <a:pt x="498" y="517"/>
                  </a:lnTo>
                  <a:lnTo>
                    <a:pt x="497" y="520"/>
                  </a:lnTo>
                  <a:lnTo>
                    <a:pt x="498" y="522"/>
                  </a:lnTo>
                  <a:lnTo>
                    <a:pt x="498" y="527"/>
                  </a:lnTo>
                  <a:lnTo>
                    <a:pt x="507" y="539"/>
                  </a:lnTo>
                  <a:lnTo>
                    <a:pt x="507" y="539"/>
                  </a:lnTo>
                  <a:lnTo>
                    <a:pt x="509" y="535"/>
                  </a:lnTo>
                  <a:lnTo>
                    <a:pt x="509" y="532"/>
                  </a:lnTo>
                  <a:lnTo>
                    <a:pt x="509" y="532"/>
                  </a:lnTo>
                  <a:lnTo>
                    <a:pt x="511" y="525"/>
                  </a:lnTo>
                  <a:lnTo>
                    <a:pt x="512" y="522"/>
                  </a:lnTo>
                  <a:lnTo>
                    <a:pt x="515" y="520"/>
                  </a:lnTo>
                  <a:lnTo>
                    <a:pt x="518" y="518"/>
                  </a:lnTo>
                  <a:lnTo>
                    <a:pt x="522" y="517"/>
                  </a:lnTo>
                  <a:lnTo>
                    <a:pt x="532" y="517"/>
                  </a:lnTo>
                  <a:lnTo>
                    <a:pt x="532" y="517"/>
                  </a:lnTo>
                  <a:close/>
                  <a:moveTo>
                    <a:pt x="306" y="269"/>
                  </a:moveTo>
                  <a:lnTo>
                    <a:pt x="306" y="269"/>
                  </a:lnTo>
                  <a:lnTo>
                    <a:pt x="324" y="269"/>
                  </a:lnTo>
                  <a:lnTo>
                    <a:pt x="324" y="269"/>
                  </a:lnTo>
                  <a:lnTo>
                    <a:pt x="324" y="275"/>
                  </a:lnTo>
                  <a:lnTo>
                    <a:pt x="325" y="277"/>
                  </a:lnTo>
                  <a:lnTo>
                    <a:pt x="327" y="279"/>
                  </a:lnTo>
                  <a:lnTo>
                    <a:pt x="331" y="281"/>
                  </a:lnTo>
                  <a:lnTo>
                    <a:pt x="331" y="281"/>
                  </a:lnTo>
                  <a:lnTo>
                    <a:pt x="343" y="266"/>
                  </a:lnTo>
                  <a:lnTo>
                    <a:pt x="343" y="266"/>
                  </a:lnTo>
                  <a:lnTo>
                    <a:pt x="310" y="258"/>
                  </a:lnTo>
                  <a:lnTo>
                    <a:pt x="310" y="258"/>
                  </a:lnTo>
                  <a:lnTo>
                    <a:pt x="306" y="269"/>
                  </a:lnTo>
                  <a:lnTo>
                    <a:pt x="306" y="269"/>
                  </a:lnTo>
                  <a:close/>
                  <a:moveTo>
                    <a:pt x="349" y="661"/>
                  </a:moveTo>
                  <a:lnTo>
                    <a:pt x="349" y="661"/>
                  </a:lnTo>
                  <a:lnTo>
                    <a:pt x="356" y="664"/>
                  </a:lnTo>
                  <a:lnTo>
                    <a:pt x="361" y="665"/>
                  </a:lnTo>
                  <a:lnTo>
                    <a:pt x="365" y="666"/>
                  </a:lnTo>
                  <a:lnTo>
                    <a:pt x="371" y="665"/>
                  </a:lnTo>
                  <a:lnTo>
                    <a:pt x="377" y="664"/>
                  </a:lnTo>
                  <a:lnTo>
                    <a:pt x="381" y="661"/>
                  </a:lnTo>
                  <a:lnTo>
                    <a:pt x="385" y="655"/>
                  </a:lnTo>
                  <a:lnTo>
                    <a:pt x="390" y="650"/>
                  </a:lnTo>
                  <a:lnTo>
                    <a:pt x="390" y="650"/>
                  </a:lnTo>
                  <a:lnTo>
                    <a:pt x="388" y="647"/>
                  </a:lnTo>
                  <a:lnTo>
                    <a:pt x="386" y="647"/>
                  </a:lnTo>
                  <a:lnTo>
                    <a:pt x="383" y="647"/>
                  </a:lnTo>
                  <a:lnTo>
                    <a:pt x="381" y="648"/>
                  </a:lnTo>
                  <a:lnTo>
                    <a:pt x="381" y="648"/>
                  </a:lnTo>
                  <a:lnTo>
                    <a:pt x="368" y="653"/>
                  </a:lnTo>
                  <a:lnTo>
                    <a:pt x="356" y="658"/>
                  </a:lnTo>
                  <a:lnTo>
                    <a:pt x="356" y="658"/>
                  </a:lnTo>
                  <a:lnTo>
                    <a:pt x="349" y="661"/>
                  </a:lnTo>
                  <a:lnTo>
                    <a:pt x="349" y="661"/>
                  </a:lnTo>
                  <a:close/>
                  <a:moveTo>
                    <a:pt x="1328" y="201"/>
                  </a:moveTo>
                  <a:lnTo>
                    <a:pt x="1328" y="201"/>
                  </a:lnTo>
                  <a:lnTo>
                    <a:pt x="1314" y="193"/>
                  </a:lnTo>
                  <a:lnTo>
                    <a:pt x="1314" y="193"/>
                  </a:lnTo>
                  <a:lnTo>
                    <a:pt x="1307" y="215"/>
                  </a:lnTo>
                  <a:lnTo>
                    <a:pt x="1307" y="215"/>
                  </a:lnTo>
                  <a:lnTo>
                    <a:pt x="1311" y="215"/>
                  </a:lnTo>
                  <a:lnTo>
                    <a:pt x="1314" y="214"/>
                  </a:lnTo>
                  <a:lnTo>
                    <a:pt x="1314" y="214"/>
                  </a:lnTo>
                  <a:lnTo>
                    <a:pt x="1318" y="211"/>
                  </a:lnTo>
                  <a:lnTo>
                    <a:pt x="1322" y="208"/>
                  </a:lnTo>
                  <a:lnTo>
                    <a:pt x="1328" y="208"/>
                  </a:lnTo>
                  <a:lnTo>
                    <a:pt x="1333" y="207"/>
                  </a:lnTo>
                  <a:lnTo>
                    <a:pt x="1333" y="207"/>
                  </a:lnTo>
                  <a:lnTo>
                    <a:pt x="1337" y="205"/>
                  </a:lnTo>
                  <a:lnTo>
                    <a:pt x="1342" y="204"/>
                  </a:lnTo>
                  <a:lnTo>
                    <a:pt x="1342" y="204"/>
                  </a:lnTo>
                  <a:lnTo>
                    <a:pt x="1344" y="201"/>
                  </a:lnTo>
                  <a:lnTo>
                    <a:pt x="1344" y="200"/>
                  </a:lnTo>
                  <a:lnTo>
                    <a:pt x="1344" y="197"/>
                  </a:lnTo>
                  <a:lnTo>
                    <a:pt x="1343" y="194"/>
                  </a:lnTo>
                  <a:lnTo>
                    <a:pt x="1343" y="194"/>
                  </a:lnTo>
                  <a:lnTo>
                    <a:pt x="1328" y="201"/>
                  </a:lnTo>
                  <a:lnTo>
                    <a:pt x="1328" y="201"/>
                  </a:lnTo>
                  <a:close/>
                  <a:moveTo>
                    <a:pt x="504" y="208"/>
                  </a:moveTo>
                  <a:lnTo>
                    <a:pt x="504" y="208"/>
                  </a:lnTo>
                  <a:lnTo>
                    <a:pt x="478" y="214"/>
                  </a:lnTo>
                  <a:lnTo>
                    <a:pt x="465" y="218"/>
                  </a:lnTo>
                  <a:lnTo>
                    <a:pt x="460" y="221"/>
                  </a:lnTo>
                  <a:lnTo>
                    <a:pt x="454" y="225"/>
                  </a:lnTo>
                  <a:lnTo>
                    <a:pt x="454" y="225"/>
                  </a:lnTo>
                  <a:lnTo>
                    <a:pt x="468" y="222"/>
                  </a:lnTo>
                  <a:lnTo>
                    <a:pt x="480" y="219"/>
                  </a:lnTo>
                  <a:lnTo>
                    <a:pt x="493" y="218"/>
                  </a:lnTo>
                  <a:lnTo>
                    <a:pt x="500" y="218"/>
                  </a:lnTo>
                  <a:lnTo>
                    <a:pt x="508" y="219"/>
                  </a:lnTo>
                  <a:lnTo>
                    <a:pt x="508" y="219"/>
                  </a:lnTo>
                  <a:lnTo>
                    <a:pt x="504" y="208"/>
                  </a:lnTo>
                  <a:lnTo>
                    <a:pt x="504" y="208"/>
                  </a:lnTo>
                  <a:close/>
                  <a:moveTo>
                    <a:pt x="1432" y="730"/>
                  </a:moveTo>
                  <a:lnTo>
                    <a:pt x="1432" y="730"/>
                  </a:lnTo>
                  <a:lnTo>
                    <a:pt x="1440" y="726"/>
                  </a:lnTo>
                  <a:lnTo>
                    <a:pt x="1445" y="720"/>
                  </a:lnTo>
                  <a:lnTo>
                    <a:pt x="1452" y="716"/>
                  </a:lnTo>
                  <a:lnTo>
                    <a:pt x="1461" y="713"/>
                  </a:lnTo>
                  <a:lnTo>
                    <a:pt x="1461" y="713"/>
                  </a:lnTo>
                  <a:lnTo>
                    <a:pt x="1462" y="711"/>
                  </a:lnTo>
                  <a:lnTo>
                    <a:pt x="1465" y="705"/>
                  </a:lnTo>
                  <a:lnTo>
                    <a:pt x="1465" y="705"/>
                  </a:lnTo>
                  <a:lnTo>
                    <a:pt x="1461" y="707"/>
                  </a:lnTo>
                  <a:lnTo>
                    <a:pt x="1458" y="707"/>
                  </a:lnTo>
                  <a:lnTo>
                    <a:pt x="1451" y="707"/>
                  </a:lnTo>
                  <a:lnTo>
                    <a:pt x="1444" y="708"/>
                  </a:lnTo>
                  <a:lnTo>
                    <a:pt x="1441" y="708"/>
                  </a:lnTo>
                  <a:lnTo>
                    <a:pt x="1440" y="711"/>
                  </a:lnTo>
                  <a:lnTo>
                    <a:pt x="1440" y="711"/>
                  </a:lnTo>
                  <a:lnTo>
                    <a:pt x="1436" y="715"/>
                  </a:lnTo>
                  <a:lnTo>
                    <a:pt x="1432" y="719"/>
                  </a:lnTo>
                  <a:lnTo>
                    <a:pt x="1430" y="720"/>
                  </a:lnTo>
                  <a:lnTo>
                    <a:pt x="1430" y="723"/>
                  </a:lnTo>
                  <a:lnTo>
                    <a:pt x="1430" y="726"/>
                  </a:lnTo>
                  <a:lnTo>
                    <a:pt x="1432" y="730"/>
                  </a:lnTo>
                  <a:lnTo>
                    <a:pt x="1432" y="730"/>
                  </a:lnTo>
                  <a:close/>
                  <a:moveTo>
                    <a:pt x="467" y="247"/>
                  </a:moveTo>
                  <a:lnTo>
                    <a:pt x="467" y="247"/>
                  </a:lnTo>
                  <a:lnTo>
                    <a:pt x="461" y="245"/>
                  </a:lnTo>
                  <a:lnTo>
                    <a:pt x="454" y="244"/>
                  </a:lnTo>
                  <a:lnTo>
                    <a:pt x="449" y="244"/>
                  </a:lnTo>
                  <a:lnTo>
                    <a:pt x="444" y="245"/>
                  </a:lnTo>
                  <a:lnTo>
                    <a:pt x="440" y="248"/>
                  </a:lnTo>
                  <a:lnTo>
                    <a:pt x="436" y="251"/>
                  </a:lnTo>
                  <a:lnTo>
                    <a:pt x="433" y="257"/>
                  </a:lnTo>
                  <a:lnTo>
                    <a:pt x="432" y="262"/>
                  </a:lnTo>
                  <a:lnTo>
                    <a:pt x="432" y="262"/>
                  </a:lnTo>
                  <a:lnTo>
                    <a:pt x="450" y="262"/>
                  </a:lnTo>
                  <a:lnTo>
                    <a:pt x="450" y="262"/>
                  </a:lnTo>
                  <a:lnTo>
                    <a:pt x="453" y="251"/>
                  </a:lnTo>
                  <a:lnTo>
                    <a:pt x="453" y="251"/>
                  </a:lnTo>
                  <a:lnTo>
                    <a:pt x="467" y="247"/>
                  </a:lnTo>
                  <a:lnTo>
                    <a:pt x="467" y="247"/>
                  </a:lnTo>
                  <a:close/>
                  <a:moveTo>
                    <a:pt x="316" y="1029"/>
                  </a:moveTo>
                  <a:lnTo>
                    <a:pt x="316" y="1029"/>
                  </a:lnTo>
                  <a:lnTo>
                    <a:pt x="318" y="1015"/>
                  </a:lnTo>
                  <a:lnTo>
                    <a:pt x="318" y="1015"/>
                  </a:lnTo>
                  <a:lnTo>
                    <a:pt x="314" y="1014"/>
                  </a:lnTo>
                  <a:lnTo>
                    <a:pt x="310" y="1013"/>
                  </a:lnTo>
                  <a:lnTo>
                    <a:pt x="303" y="1014"/>
                  </a:lnTo>
                  <a:lnTo>
                    <a:pt x="296" y="1017"/>
                  </a:lnTo>
                  <a:lnTo>
                    <a:pt x="289" y="1018"/>
                  </a:lnTo>
                  <a:lnTo>
                    <a:pt x="289" y="1018"/>
                  </a:lnTo>
                  <a:lnTo>
                    <a:pt x="295" y="1025"/>
                  </a:lnTo>
                  <a:lnTo>
                    <a:pt x="300" y="1029"/>
                  </a:lnTo>
                  <a:lnTo>
                    <a:pt x="307" y="1031"/>
                  </a:lnTo>
                  <a:lnTo>
                    <a:pt x="316" y="1029"/>
                  </a:lnTo>
                  <a:lnTo>
                    <a:pt x="316" y="1029"/>
                  </a:lnTo>
                  <a:close/>
                  <a:moveTo>
                    <a:pt x="1048" y="60"/>
                  </a:moveTo>
                  <a:lnTo>
                    <a:pt x="1048" y="60"/>
                  </a:lnTo>
                  <a:lnTo>
                    <a:pt x="1054" y="68"/>
                  </a:lnTo>
                  <a:lnTo>
                    <a:pt x="1056" y="71"/>
                  </a:lnTo>
                  <a:lnTo>
                    <a:pt x="1058" y="75"/>
                  </a:lnTo>
                  <a:lnTo>
                    <a:pt x="1058" y="75"/>
                  </a:lnTo>
                  <a:lnTo>
                    <a:pt x="1059" y="81"/>
                  </a:lnTo>
                  <a:lnTo>
                    <a:pt x="1062" y="82"/>
                  </a:lnTo>
                  <a:lnTo>
                    <a:pt x="1069" y="81"/>
                  </a:lnTo>
                  <a:lnTo>
                    <a:pt x="1069" y="81"/>
                  </a:lnTo>
                  <a:lnTo>
                    <a:pt x="1067" y="72"/>
                  </a:lnTo>
                  <a:lnTo>
                    <a:pt x="1065" y="65"/>
                  </a:lnTo>
                  <a:lnTo>
                    <a:pt x="1065" y="61"/>
                  </a:lnTo>
                  <a:lnTo>
                    <a:pt x="1065" y="59"/>
                  </a:lnTo>
                  <a:lnTo>
                    <a:pt x="1066" y="54"/>
                  </a:lnTo>
                  <a:lnTo>
                    <a:pt x="1069" y="52"/>
                  </a:lnTo>
                  <a:lnTo>
                    <a:pt x="1069" y="52"/>
                  </a:lnTo>
                  <a:lnTo>
                    <a:pt x="1065" y="50"/>
                  </a:lnTo>
                  <a:lnTo>
                    <a:pt x="1062" y="50"/>
                  </a:lnTo>
                  <a:lnTo>
                    <a:pt x="1059" y="52"/>
                  </a:lnTo>
                  <a:lnTo>
                    <a:pt x="1056" y="53"/>
                  </a:lnTo>
                  <a:lnTo>
                    <a:pt x="1052" y="57"/>
                  </a:lnTo>
                  <a:lnTo>
                    <a:pt x="1051" y="59"/>
                  </a:lnTo>
                  <a:lnTo>
                    <a:pt x="1048" y="60"/>
                  </a:lnTo>
                  <a:lnTo>
                    <a:pt x="1048" y="60"/>
                  </a:lnTo>
                  <a:close/>
                  <a:moveTo>
                    <a:pt x="1732" y="704"/>
                  </a:moveTo>
                  <a:lnTo>
                    <a:pt x="1732" y="704"/>
                  </a:lnTo>
                  <a:lnTo>
                    <a:pt x="1713" y="694"/>
                  </a:lnTo>
                  <a:lnTo>
                    <a:pt x="1713" y="694"/>
                  </a:lnTo>
                  <a:lnTo>
                    <a:pt x="1692" y="704"/>
                  </a:lnTo>
                  <a:lnTo>
                    <a:pt x="1692" y="704"/>
                  </a:lnTo>
                  <a:lnTo>
                    <a:pt x="1695" y="712"/>
                  </a:lnTo>
                  <a:lnTo>
                    <a:pt x="1695" y="712"/>
                  </a:lnTo>
                  <a:lnTo>
                    <a:pt x="1732" y="704"/>
                  </a:lnTo>
                  <a:lnTo>
                    <a:pt x="1732" y="704"/>
                  </a:lnTo>
                  <a:close/>
                  <a:moveTo>
                    <a:pt x="703" y="439"/>
                  </a:moveTo>
                  <a:lnTo>
                    <a:pt x="703" y="439"/>
                  </a:lnTo>
                  <a:lnTo>
                    <a:pt x="720" y="448"/>
                  </a:lnTo>
                  <a:lnTo>
                    <a:pt x="720" y="448"/>
                  </a:lnTo>
                  <a:lnTo>
                    <a:pt x="723" y="450"/>
                  </a:lnTo>
                  <a:lnTo>
                    <a:pt x="727" y="452"/>
                  </a:lnTo>
                  <a:lnTo>
                    <a:pt x="731" y="452"/>
                  </a:lnTo>
                  <a:lnTo>
                    <a:pt x="737" y="450"/>
                  </a:lnTo>
                  <a:lnTo>
                    <a:pt x="737" y="450"/>
                  </a:lnTo>
                  <a:lnTo>
                    <a:pt x="735" y="443"/>
                  </a:lnTo>
                  <a:lnTo>
                    <a:pt x="734" y="441"/>
                  </a:lnTo>
                  <a:lnTo>
                    <a:pt x="730" y="439"/>
                  </a:lnTo>
                  <a:lnTo>
                    <a:pt x="721" y="441"/>
                  </a:lnTo>
                  <a:lnTo>
                    <a:pt x="721" y="441"/>
                  </a:lnTo>
                  <a:lnTo>
                    <a:pt x="717" y="432"/>
                  </a:lnTo>
                  <a:lnTo>
                    <a:pt x="716" y="431"/>
                  </a:lnTo>
                  <a:lnTo>
                    <a:pt x="714" y="430"/>
                  </a:lnTo>
                  <a:lnTo>
                    <a:pt x="712" y="430"/>
                  </a:lnTo>
                  <a:lnTo>
                    <a:pt x="707" y="430"/>
                  </a:lnTo>
                  <a:lnTo>
                    <a:pt x="707" y="430"/>
                  </a:lnTo>
                  <a:lnTo>
                    <a:pt x="703" y="439"/>
                  </a:lnTo>
                  <a:lnTo>
                    <a:pt x="703" y="439"/>
                  </a:lnTo>
                  <a:close/>
                  <a:moveTo>
                    <a:pt x="407" y="329"/>
                  </a:moveTo>
                  <a:lnTo>
                    <a:pt x="407" y="329"/>
                  </a:lnTo>
                  <a:lnTo>
                    <a:pt x="410" y="329"/>
                  </a:lnTo>
                  <a:lnTo>
                    <a:pt x="413" y="329"/>
                  </a:lnTo>
                  <a:lnTo>
                    <a:pt x="414" y="327"/>
                  </a:lnTo>
                  <a:lnTo>
                    <a:pt x="414" y="327"/>
                  </a:lnTo>
                  <a:lnTo>
                    <a:pt x="417" y="320"/>
                  </a:lnTo>
                  <a:lnTo>
                    <a:pt x="417" y="316"/>
                  </a:lnTo>
                  <a:lnTo>
                    <a:pt x="415" y="315"/>
                  </a:lnTo>
                  <a:lnTo>
                    <a:pt x="415" y="315"/>
                  </a:lnTo>
                  <a:lnTo>
                    <a:pt x="406" y="305"/>
                  </a:lnTo>
                  <a:lnTo>
                    <a:pt x="399" y="301"/>
                  </a:lnTo>
                  <a:lnTo>
                    <a:pt x="389" y="299"/>
                  </a:lnTo>
                  <a:lnTo>
                    <a:pt x="389" y="299"/>
                  </a:lnTo>
                  <a:lnTo>
                    <a:pt x="407" y="329"/>
                  </a:lnTo>
                  <a:lnTo>
                    <a:pt x="407" y="329"/>
                  </a:lnTo>
                  <a:close/>
                  <a:moveTo>
                    <a:pt x="410" y="823"/>
                  </a:moveTo>
                  <a:lnTo>
                    <a:pt x="410" y="823"/>
                  </a:lnTo>
                  <a:lnTo>
                    <a:pt x="404" y="823"/>
                  </a:lnTo>
                  <a:lnTo>
                    <a:pt x="400" y="821"/>
                  </a:lnTo>
                  <a:lnTo>
                    <a:pt x="392" y="823"/>
                  </a:lnTo>
                  <a:lnTo>
                    <a:pt x="385" y="824"/>
                  </a:lnTo>
                  <a:lnTo>
                    <a:pt x="381" y="823"/>
                  </a:lnTo>
                  <a:lnTo>
                    <a:pt x="377" y="821"/>
                  </a:lnTo>
                  <a:lnTo>
                    <a:pt x="377" y="821"/>
                  </a:lnTo>
                  <a:lnTo>
                    <a:pt x="377" y="828"/>
                  </a:lnTo>
                  <a:lnTo>
                    <a:pt x="378" y="834"/>
                  </a:lnTo>
                  <a:lnTo>
                    <a:pt x="381" y="837"/>
                  </a:lnTo>
                  <a:lnTo>
                    <a:pt x="382" y="837"/>
                  </a:lnTo>
                  <a:lnTo>
                    <a:pt x="385" y="835"/>
                  </a:lnTo>
                  <a:lnTo>
                    <a:pt x="385" y="835"/>
                  </a:lnTo>
                  <a:lnTo>
                    <a:pt x="389" y="834"/>
                  </a:lnTo>
                  <a:lnTo>
                    <a:pt x="395" y="834"/>
                  </a:lnTo>
                  <a:lnTo>
                    <a:pt x="399" y="835"/>
                  </a:lnTo>
                  <a:lnTo>
                    <a:pt x="403" y="834"/>
                  </a:lnTo>
                  <a:lnTo>
                    <a:pt x="403" y="834"/>
                  </a:lnTo>
                  <a:lnTo>
                    <a:pt x="410" y="823"/>
                  </a:lnTo>
                  <a:lnTo>
                    <a:pt x="410" y="823"/>
                  </a:lnTo>
                  <a:close/>
                  <a:moveTo>
                    <a:pt x="1605" y="510"/>
                  </a:moveTo>
                  <a:lnTo>
                    <a:pt x="1605" y="510"/>
                  </a:lnTo>
                  <a:lnTo>
                    <a:pt x="1610" y="518"/>
                  </a:lnTo>
                  <a:lnTo>
                    <a:pt x="1613" y="521"/>
                  </a:lnTo>
                  <a:lnTo>
                    <a:pt x="1614" y="521"/>
                  </a:lnTo>
                  <a:lnTo>
                    <a:pt x="1617" y="520"/>
                  </a:lnTo>
                  <a:lnTo>
                    <a:pt x="1617" y="520"/>
                  </a:lnTo>
                  <a:lnTo>
                    <a:pt x="1623" y="518"/>
                  </a:lnTo>
                  <a:lnTo>
                    <a:pt x="1628" y="518"/>
                  </a:lnTo>
                  <a:lnTo>
                    <a:pt x="1634" y="520"/>
                  </a:lnTo>
                  <a:lnTo>
                    <a:pt x="1639" y="522"/>
                  </a:lnTo>
                  <a:lnTo>
                    <a:pt x="1639" y="522"/>
                  </a:lnTo>
                  <a:lnTo>
                    <a:pt x="1641" y="503"/>
                  </a:lnTo>
                  <a:lnTo>
                    <a:pt x="1641" y="503"/>
                  </a:lnTo>
                  <a:lnTo>
                    <a:pt x="1632" y="507"/>
                  </a:lnTo>
                  <a:lnTo>
                    <a:pt x="1625" y="510"/>
                  </a:lnTo>
                  <a:lnTo>
                    <a:pt x="1625" y="510"/>
                  </a:lnTo>
                  <a:lnTo>
                    <a:pt x="1617" y="510"/>
                  </a:lnTo>
                  <a:lnTo>
                    <a:pt x="1605" y="510"/>
                  </a:lnTo>
                  <a:lnTo>
                    <a:pt x="1605" y="510"/>
                  </a:lnTo>
                  <a:close/>
                  <a:moveTo>
                    <a:pt x="1218" y="888"/>
                  </a:moveTo>
                  <a:lnTo>
                    <a:pt x="1218" y="888"/>
                  </a:lnTo>
                  <a:lnTo>
                    <a:pt x="1216" y="884"/>
                  </a:lnTo>
                  <a:lnTo>
                    <a:pt x="1213" y="882"/>
                  </a:lnTo>
                  <a:lnTo>
                    <a:pt x="1213" y="882"/>
                  </a:lnTo>
                  <a:lnTo>
                    <a:pt x="1207" y="882"/>
                  </a:lnTo>
                  <a:lnTo>
                    <a:pt x="1203" y="884"/>
                  </a:lnTo>
                  <a:lnTo>
                    <a:pt x="1203" y="884"/>
                  </a:lnTo>
                  <a:lnTo>
                    <a:pt x="1198" y="889"/>
                  </a:lnTo>
                  <a:lnTo>
                    <a:pt x="1191" y="895"/>
                  </a:lnTo>
                  <a:lnTo>
                    <a:pt x="1191" y="895"/>
                  </a:lnTo>
                  <a:lnTo>
                    <a:pt x="1188" y="896"/>
                  </a:lnTo>
                  <a:lnTo>
                    <a:pt x="1187" y="898"/>
                  </a:lnTo>
                  <a:lnTo>
                    <a:pt x="1184" y="896"/>
                  </a:lnTo>
                  <a:lnTo>
                    <a:pt x="1181" y="895"/>
                  </a:lnTo>
                  <a:lnTo>
                    <a:pt x="1181" y="895"/>
                  </a:lnTo>
                  <a:lnTo>
                    <a:pt x="1175" y="891"/>
                  </a:lnTo>
                  <a:lnTo>
                    <a:pt x="1175" y="891"/>
                  </a:lnTo>
                  <a:lnTo>
                    <a:pt x="1174" y="893"/>
                  </a:lnTo>
                  <a:lnTo>
                    <a:pt x="1173" y="896"/>
                  </a:lnTo>
                  <a:lnTo>
                    <a:pt x="1174" y="898"/>
                  </a:lnTo>
                  <a:lnTo>
                    <a:pt x="1175" y="899"/>
                  </a:lnTo>
                  <a:lnTo>
                    <a:pt x="1182" y="902"/>
                  </a:lnTo>
                  <a:lnTo>
                    <a:pt x="1182" y="902"/>
                  </a:lnTo>
                  <a:lnTo>
                    <a:pt x="1188" y="905"/>
                  </a:lnTo>
                  <a:lnTo>
                    <a:pt x="1192" y="905"/>
                  </a:lnTo>
                  <a:lnTo>
                    <a:pt x="1195" y="903"/>
                  </a:lnTo>
                  <a:lnTo>
                    <a:pt x="1198" y="900"/>
                  </a:lnTo>
                  <a:lnTo>
                    <a:pt x="1198" y="900"/>
                  </a:lnTo>
                  <a:lnTo>
                    <a:pt x="1200" y="895"/>
                  </a:lnTo>
                  <a:lnTo>
                    <a:pt x="1205" y="892"/>
                  </a:lnTo>
                  <a:lnTo>
                    <a:pt x="1211" y="889"/>
                  </a:lnTo>
                  <a:lnTo>
                    <a:pt x="1218" y="888"/>
                  </a:lnTo>
                  <a:lnTo>
                    <a:pt x="1218" y="888"/>
                  </a:lnTo>
                  <a:close/>
                  <a:moveTo>
                    <a:pt x="421" y="547"/>
                  </a:moveTo>
                  <a:lnTo>
                    <a:pt x="421" y="547"/>
                  </a:lnTo>
                  <a:lnTo>
                    <a:pt x="424" y="546"/>
                  </a:lnTo>
                  <a:lnTo>
                    <a:pt x="428" y="545"/>
                  </a:lnTo>
                  <a:lnTo>
                    <a:pt x="437" y="545"/>
                  </a:lnTo>
                  <a:lnTo>
                    <a:pt x="444" y="545"/>
                  </a:lnTo>
                  <a:lnTo>
                    <a:pt x="449" y="543"/>
                  </a:lnTo>
                  <a:lnTo>
                    <a:pt x="453" y="540"/>
                  </a:lnTo>
                  <a:lnTo>
                    <a:pt x="453" y="540"/>
                  </a:lnTo>
                  <a:lnTo>
                    <a:pt x="435" y="529"/>
                  </a:lnTo>
                  <a:lnTo>
                    <a:pt x="435" y="529"/>
                  </a:lnTo>
                  <a:lnTo>
                    <a:pt x="417" y="533"/>
                  </a:lnTo>
                  <a:lnTo>
                    <a:pt x="417" y="533"/>
                  </a:lnTo>
                  <a:lnTo>
                    <a:pt x="421" y="547"/>
                  </a:lnTo>
                  <a:lnTo>
                    <a:pt x="421" y="547"/>
                  </a:lnTo>
                  <a:close/>
                  <a:moveTo>
                    <a:pt x="763" y="428"/>
                  </a:moveTo>
                  <a:lnTo>
                    <a:pt x="763" y="428"/>
                  </a:lnTo>
                  <a:lnTo>
                    <a:pt x="761" y="423"/>
                  </a:lnTo>
                  <a:lnTo>
                    <a:pt x="760" y="419"/>
                  </a:lnTo>
                  <a:lnTo>
                    <a:pt x="757" y="416"/>
                  </a:lnTo>
                  <a:lnTo>
                    <a:pt x="752" y="413"/>
                  </a:lnTo>
                  <a:lnTo>
                    <a:pt x="752" y="413"/>
                  </a:lnTo>
                  <a:lnTo>
                    <a:pt x="746" y="410"/>
                  </a:lnTo>
                  <a:lnTo>
                    <a:pt x="742" y="410"/>
                  </a:lnTo>
                  <a:lnTo>
                    <a:pt x="738" y="412"/>
                  </a:lnTo>
                  <a:lnTo>
                    <a:pt x="732" y="417"/>
                  </a:lnTo>
                  <a:lnTo>
                    <a:pt x="732" y="417"/>
                  </a:lnTo>
                  <a:lnTo>
                    <a:pt x="730" y="420"/>
                  </a:lnTo>
                  <a:lnTo>
                    <a:pt x="731" y="423"/>
                  </a:lnTo>
                  <a:lnTo>
                    <a:pt x="734" y="427"/>
                  </a:lnTo>
                  <a:lnTo>
                    <a:pt x="739" y="430"/>
                  </a:lnTo>
                  <a:lnTo>
                    <a:pt x="739" y="430"/>
                  </a:lnTo>
                  <a:lnTo>
                    <a:pt x="743" y="417"/>
                  </a:lnTo>
                  <a:lnTo>
                    <a:pt x="743" y="417"/>
                  </a:lnTo>
                  <a:lnTo>
                    <a:pt x="748" y="421"/>
                  </a:lnTo>
                  <a:lnTo>
                    <a:pt x="752" y="424"/>
                  </a:lnTo>
                  <a:lnTo>
                    <a:pt x="756" y="428"/>
                  </a:lnTo>
                  <a:lnTo>
                    <a:pt x="760" y="428"/>
                  </a:lnTo>
                  <a:lnTo>
                    <a:pt x="763" y="428"/>
                  </a:lnTo>
                  <a:lnTo>
                    <a:pt x="763" y="428"/>
                  </a:lnTo>
                  <a:close/>
                  <a:moveTo>
                    <a:pt x="858" y="1032"/>
                  </a:moveTo>
                  <a:lnTo>
                    <a:pt x="858" y="1032"/>
                  </a:lnTo>
                  <a:lnTo>
                    <a:pt x="882" y="1031"/>
                  </a:lnTo>
                  <a:lnTo>
                    <a:pt x="882" y="1031"/>
                  </a:lnTo>
                  <a:lnTo>
                    <a:pt x="878" y="1008"/>
                  </a:lnTo>
                  <a:lnTo>
                    <a:pt x="878" y="1008"/>
                  </a:lnTo>
                  <a:lnTo>
                    <a:pt x="874" y="1010"/>
                  </a:lnTo>
                  <a:lnTo>
                    <a:pt x="869" y="1013"/>
                  </a:lnTo>
                  <a:lnTo>
                    <a:pt x="865" y="1018"/>
                  </a:lnTo>
                  <a:lnTo>
                    <a:pt x="863" y="1025"/>
                  </a:lnTo>
                  <a:lnTo>
                    <a:pt x="858" y="1032"/>
                  </a:lnTo>
                  <a:lnTo>
                    <a:pt x="858" y="1032"/>
                  </a:lnTo>
                  <a:close/>
                  <a:moveTo>
                    <a:pt x="504" y="982"/>
                  </a:moveTo>
                  <a:lnTo>
                    <a:pt x="504" y="982"/>
                  </a:lnTo>
                  <a:lnTo>
                    <a:pt x="516" y="999"/>
                  </a:lnTo>
                  <a:lnTo>
                    <a:pt x="516" y="999"/>
                  </a:lnTo>
                  <a:lnTo>
                    <a:pt x="523" y="997"/>
                  </a:lnTo>
                  <a:lnTo>
                    <a:pt x="529" y="995"/>
                  </a:lnTo>
                  <a:lnTo>
                    <a:pt x="532" y="990"/>
                  </a:lnTo>
                  <a:lnTo>
                    <a:pt x="533" y="983"/>
                  </a:lnTo>
                  <a:lnTo>
                    <a:pt x="533" y="983"/>
                  </a:lnTo>
                  <a:lnTo>
                    <a:pt x="526" y="981"/>
                  </a:lnTo>
                  <a:lnTo>
                    <a:pt x="519" y="981"/>
                  </a:lnTo>
                  <a:lnTo>
                    <a:pt x="504" y="982"/>
                  </a:lnTo>
                  <a:lnTo>
                    <a:pt x="504" y="982"/>
                  </a:lnTo>
                  <a:close/>
                  <a:moveTo>
                    <a:pt x="213" y="446"/>
                  </a:moveTo>
                  <a:lnTo>
                    <a:pt x="213" y="446"/>
                  </a:lnTo>
                  <a:lnTo>
                    <a:pt x="241" y="442"/>
                  </a:lnTo>
                  <a:lnTo>
                    <a:pt x="241" y="442"/>
                  </a:lnTo>
                  <a:lnTo>
                    <a:pt x="227" y="419"/>
                  </a:lnTo>
                  <a:lnTo>
                    <a:pt x="227" y="419"/>
                  </a:lnTo>
                  <a:lnTo>
                    <a:pt x="223" y="423"/>
                  </a:lnTo>
                  <a:lnTo>
                    <a:pt x="221" y="425"/>
                  </a:lnTo>
                  <a:lnTo>
                    <a:pt x="221" y="425"/>
                  </a:lnTo>
                  <a:lnTo>
                    <a:pt x="213" y="446"/>
                  </a:lnTo>
                  <a:lnTo>
                    <a:pt x="213" y="446"/>
                  </a:lnTo>
                  <a:close/>
                  <a:moveTo>
                    <a:pt x="1902" y="1123"/>
                  </a:moveTo>
                  <a:lnTo>
                    <a:pt x="1902" y="1123"/>
                  </a:lnTo>
                  <a:lnTo>
                    <a:pt x="1900" y="1121"/>
                  </a:lnTo>
                  <a:lnTo>
                    <a:pt x="1900" y="1116"/>
                  </a:lnTo>
                  <a:lnTo>
                    <a:pt x="1897" y="1114"/>
                  </a:lnTo>
                  <a:lnTo>
                    <a:pt x="1895" y="1114"/>
                  </a:lnTo>
                  <a:lnTo>
                    <a:pt x="1893" y="1114"/>
                  </a:lnTo>
                  <a:lnTo>
                    <a:pt x="1893" y="1114"/>
                  </a:lnTo>
                  <a:lnTo>
                    <a:pt x="1890" y="1115"/>
                  </a:lnTo>
                  <a:lnTo>
                    <a:pt x="1888" y="1116"/>
                  </a:lnTo>
                  <a:lnTo>
                    <a:pt x="1887" y="1121"/>
                  </a:lnTo>
                  <a:lnTo>
                    <a:pt x="1888" y="1129"/>
                  </a:lnTo>
                  <a:lnTo>
                    <a:pt x="1888" y="1129"/>
                  </a:lnTo>
                  <a:lnTo>
                    <a:pt x="1898" y="1130"/>
                  </a:lnTo>
                  <a:lnTo>
                    <a:pt x="1906" y="1133"/>
                  </a:lnTo>
                  <a:lnTo>
                    <a:pt x="1906" y="1133"/>
                  </a:lnTo>
                  <a:lnTo>
                    <a:pt x="1909" y="1133"/>
                  </a:lnTo>
                  <a:lnTo>
                    <a:pt x="1913" y="1133"/>
                  </a:lnTo>
                  <a:lnTo>
                    <a:pt x="1915" y="1132"/>
                  </a:lnTo>
                  <a:lnTo>
                    <a:pt x="1918" y="1129"/>
                  </a:lnTo>
                  <a:lnTo>
                    <a:pt x="1918" y="1129"/>
                  </a:lnTo>
                  <a:lnTo>
                    <a:pt x="1918" y="1127"/>
                  </a:lnTo>
                  <a:lnTo>
                    <a:pt x="1916" y="1126"/>
                  </a:lnTo>
                  <a:lnTo>
                    <a:pt x="1913" y="1122"/>
                  </a:lnTo>
                  <a:lnTo>
                    <a:pt x="1913" y="1122"/>
                  </a:lnTo>
                  <a:lnTo>
                    <a:pt x="1911" y="1115"/>
                  </a:lnTo>
                  <a:lnTo>
                    <a:pt x="1911" y="1115"/>
                  </a:lnTo>
                  <a:lnTo>
                    <a:pt x="1902" y="1123"/>
                  </a:lnTo>
                  <a:lnTo>
                    <a:pt x="1902" y="1123"/>
                  </a:lnTo>
                  <a:close/>
                  <a:moveTo>
                    <a:pt x="847" y="239"/>
                  </a:moveTo>
                  <a:lnTo>
                    <a:pt x="847" y="239"/>
                  </a:lnTo>
                  <a:lnTo>
                    <a:pt x="843" y="237"/>
                  </a:lnTo>
                  <a:lnTo>
                    <a:pt x="840" y="237"/>
                  </a:lnTo>
                  <a:lnTo>
                    <a:pt x="836" y="239"/>
                  </a:lnTo>
                  <a:lnTo>
                    <a:pt x="831" y="241"/>
                  </a:lnTo>
                  <a:lnTo>
                    <a:pt x="825" y="241"/>
                  </a:lnTo>
                  <a:lnTo>
                    <a:pt x="825" y="241"/>
                  </a:lnTo>
                  <a:lnTo>
                    <a:pt x="814" y="241"/>
                  </a:lnTo>
                  <a:lnTo>
                    <a:pt x="809" y="243"/>
                  </a:lnTo>
                  <a:lnTo>
                    <a:pt x="803" y="245"/>
                  </a:lnTo>
                  <a:lnTo>
                    <a:pt x="803" y="245"/>
                  </a:lnTo>
                  <a:lnTo>
                    <a:pt x="828" y="254"/>
                  </a:lnTo>
                  <a:lnTo>
                    <a:pt x="828" y="254"/>
                  </a:lnTo>
                  <a:lnTo>
                    <a:pt x="839" y="247"/>
                  </a:lnTo>
                  <a:lnTo>
                    <a:pt x="843" y="243"/>
                  </a:lnTo>
                  <a:lnTo>
                    <a:pt x="847" y="239"/>
                  </a:lnTo>
                  <a:lnTo>
                    <a:pt x="847" y="239"/>
                  </a:lnTo>
                  <a:close/>
                  <a:moveTo>
                    <a:pt x="1972" y="499"/>
                  </a:moveTo>
                  <a:lnTo>
                    <a:pt x="1972" y="499"/>
                  </a:lnTo>
                  <a:lnTo>
                    <a:pt x="1974" y="496"/>
                  </a:lnTo>
                  <a:lnTo>
                    <a:pt x="1974" y="496"/>
                  </a:lnTo>
                  <a:lnTo>
                    <a:pt x="1972" y="493"/>
                  </a:lnTo>
                  <a:lnTo>
                    <a:pt x="1969" y="492"/>
                  </a:lnTo>
                  <a:lnTo>
                    <a:pt x="1969" y="492"/>
                  </a:lnTo>
                  <a:lnTo>
                    <a:pt x="1960" y="492"/>
                  </a:lnTo>
                  <a:lnTo>
                    <a:pt x="1955" y="491"/>
                  </a:lnTo>
                  <a:lnTo>
                    <a:pt x="1951" y="486"/>
                  </a:lnTo>
                  <a:lnTo>
                    <a:pt x="1947" y="481"/>
                  </a:lnTo>
                  <a:lnTo>
                    <a:pt x="1947" y="481"/>
                  </a:lnTo>
                  <a:lnTo>
                    <a:pt x="1942" y="484"/>
                  </a:lnTo>
                  <a:lnTo>
                    <a:pt x="1940" y="486"/>
                  </a:lnTo>
                  <a:lnTo>
                    <a:pt x="1940" y="491"/>
                  </a:lnTo>
                  <a:lnTo>
                    <a:pt x="1942" y="497"/>
                  </a:lnTo>
                  <a:lnTo>
                    <a:pt x="1942" y="497"/>
                  </a:lnTo>
                  <a:lnTo>
                    <a:pt x="1972" y="499"/>
                  </a:lnTo>
                  <a:lnTo>
                    <a:pt x="1972" y="499"/>
                  </a:lnTo>
                  <a:close/>
                  <a:moveTo>
                    <a:pt x="216" y="726"/>
                  </a:moveTo>
                  <a:lnTo>
                    <a:pt x="216" y="726"/>
                  </a:lnTo>
                  <a:lnTo>
                    <a:pt x="220" y="737"/>
                  </a:lnTo>
                  <a:lnTo>
                    <a:pt x="220" y="737"/>
                  </a:lnTo>
                  <a:lnTo>
                    <a:pt x="223" y="733"/>
                  </a:lnTo>
                  <a:lnTo>
                    <a:pt x="226" y="730"/>
                  </a:lnTo>
                  <a:lnTo>
                    <a:pt x="234" y="729"/>
                  </a:lnTo>
                  <a:lnTo>
                    <a:pt x="242" y="727"/>
                  </a:lnTo>
                  <a:lnTo>
                    <a:pt x="251" y="726"/>
                  </a:lnTo>
                  <a:lnTo>
                    <a:pt x="251" y="726"/>
                  </a:lnTo>
                  <a:lnTo>
                    <a:pt x="249" y="712"/>
                  </a:lnTo>
                  <a:lnTo>
                    <a:pt x="249" y="712"/>
                  </a:lnTo>
                  <a:lnTo>
                    <a:pt x="234" y="719"/>
                  </a:lnTo>
                  <a:lnTo>
                    <a:pt x="234" y="719"/>
                  </a:lnTo>
                  <a:lnTo>
                    <a:pt x="216" y="726"/>
                  </a:lnTo>
                  <a:lnTo>
                    <a:pt x="216" y="726"/>
                  </a:lnTo>
                  <a:close/>
                  <a:moveTo>
                    <a:pt x="1462" y="1129"/>
                  </a:moveTo>
                  <a:lnTo>
                    <a:pt x="1462" y="1129"/>
                  </a:lnTo>
                  <a:lnTo>
                    <a:pt x="1477" y="1125"/>
                  </a:lnTo>
                  <a:lnTo>
                    <a:pt x="1477" y="1125"/>
                  </a:lnTo>
                  <a:lnTo>
                    <a:pt x="1477" y="1121"/>
                  </a:lnTo>
                  <a:lnTo>
                    <a:pt x="1476" y="1118"/>
                  </a:lnTo>
                  <a:lnTo>
                    <a:pt x="1470" y="1115"/>
                  </a:lnTo>
                  <a:lnTo>
                    <a:pt x="1470" y="1115"/>
                  </a:lnTo>
                  <a:lnTo>
                    <a:pt x="1466" y="1112"/>
                  </a:lnTo>
                  <a:lnTo>
                    <a:pt x="1463" y="1112"/>
                  </a:lnTo>
                  <a:lnTo>
                    <a:pt x="1458" y="1112"/>
                  </a:lnTo>
                  <a:lnTo>
                    <a:pt x="1452" y="1114"/>
                  </a:lnTo>
                  <a:lnTo>
                    <a:pt x="1444" y="1115"/>
                  </a:lnTo>
                  <a:lnTo>
                    <a:pt x="1444" y="1115"/>
                  </a:lnTo>
                  <a:lnTo>
                    <a:pt x="1462" y="1129"/>
                  </a:lnTo>
                  <a:lnTo>
                    <a:pt x="1462" y="1129"/>
                  </a:lnTo>
                  <a:close/>
                  <a:moveTo>
                    <a:pt x="1109" y="463"/>
                  </a:moveTo>
                  <a:lnTo>
                    <a:pt x="1109" y="463"/>
                  </a:lnTo>
                  <a:lnTo>
                    <a:pt x="1106" y="467"/>
                  </a:lnTo>
                  <a:lnTo>
                    <a:pt x="1102" y="470"/>
                  </a:lnTo>
                  <a:lnTo>
                    <a:pt x="1098" y="471"/>
                  </a:lnTo>
                  <a:lnTo>
                    <a:pt x="1092" y="471"/>
                  </a:lnTo>
                  <a:lnTo>
                    <a:pt x="1092" y="471"/>
                  </a:lnTo>
                  <a:lnTo>
                    <a:pt x="1088" y="473"/>
                  </a:lnTo>
                  <a:lnTo>
                    <a:pt x="1084" y="474"/>
                  </a:lnTo>
                  <a:lnTo>
                    <a:pt x="1081" y="478"/>
                  </a:lnTo>
                  <a:lnTo>
                    <a:pt x="1080" y="484"/>
                  </a:lnTo>
                  <a:lnTo>
                    <a:pt x="1080" y="484"/>
                  </a:lnTo>
                  <a:lnTo>
                    <a:pt x="1106" y="481"/>
                  </a:lnTo>
                  <a:lnTo>
                    <a:pt x="1106" y="481"/>
                  </a:lnTo>
                  <a:lnTo>
                    <a:pt x="1108" y="477"/>
                  </a:lnTo>
                  <a:lnTo>
                    <a:pt x="1110" y="473"/>
                  </a:lnTo>
                  <a:lnTo>
                    <a:pt x="1112" y="471"/>
                  </a:lnTo>
                  <a:lnTo>
                    <a:pt x="1112" y="468"/>
                  </a:lnTo>
                  <a:lnTo>
                    <a:pt x="1112" y="466"/>
                  </a:lnTo>
                  <a:lnTo>
                    <a:pt x="1109" y="463"/>
                  </a:lnTo>
                  <a:lnTo>
                    <a:pt x="1109" y="463"/>
                  </a:lnTo>
                  <a:close/>
                  <a:moveTo>
                    <a:pt x="1470" y="403"/>
                  </a:moveTo>
                  <a:lnTo>
                    <a:pt x="1470" y="403"/>
                  </a:lnTo>
                  <a:lnTo>
                    <a:pt x="1479" y="401"/>
                  </a:lnTo>
                  <a:lnTo>
                    <a:pt x="1487" y="398"/>
                  </a:lnTo>
                  <a:lnTo>
                    <a:pt x="1494" y="396"/>
                  </a:lnTo>
                  <a:lnTo>
                    <a:pt x="1499" y="398"/>
                  </a:lnTo>
                  <a:lnTo>
                    <a:pt x="1504" y="399"/>
                  </a:lnTo>
                  <a:lnTo>
                    <a:pt x="1504" y="399"/>
                  </a:lnTo>
                  <a:lnTo>
                    <a:pt x="1508" y="383"/>
                  </a:lnTo>
                  <a:lnTo>
                    <a:pt x="1508" y="383"/>
                  </a:lnTo>
                  <a:lnTo>
                    <a:pt x="1491" y="383"/>
                  </a:lnTo>
                  <a:lnTo>
                    <a:pt x="1491" y="383"/>
                  </a:lnTo>
                  <a:lnTo>
                    <a:pt x="1490" y="387"/>
                  </a:lnTo>
                  <a:lnTo>
                    <a:pt x="1487" y="391"/>
                  </a:lnTo>
                  <a:lnTo>
                    <a:pt x="1484" y="394"/>
                  </a:lnTo>
                  <a:lnTo>
                    <a:pt x="1477" y="394"/>
                  </a:lnTo>
                  <a:lnTo>
                    <a:pt x="1477" y="394"/>
                  </a:lnTo>
                  <a:lnTo>
                    <a:pt x="1474" y="394"/>
                  </a:lnTo>
                  <a:lnTo>
                    <a:pt x="1472" y="395"/>
                  </a:lnTo>
                  <a:lnTo>
                    <a:pt x="1470" y="399"/>
                  </a:lnTo>
                  <a:lnTo>
                    <a:pt x="1470" y="403"/>
                  </a:lnTo>
                  <a:lnTo>
                    <a:pt x="1470" y="403"/>
                  </a:lnTo>
                  <a:close/>
                  <a:moveTo>
                    <a:pt x="876" y="1073"/>
                  </a:moveTo>
                  <a:lnTo>
                    <a:pt x="876" y="1073"/>
                  </a:lnTo>
                  <a:lnTo>
                    <a:pt x="872" y="1071"/>
                  </a:lnTo>
                  <a:lnTo>
                    <a:pt x="872" y="1071"/>
                  </a:lnTo>
                  <a:lnTo>
                    <a:pt x="868" y="1068"/>
                  </a:lnTo>
                  <a:lnTo>
                    <a:pt x="865" y="1067"/>
                  </a:lnTo>
                  <a:lnTo>
                    <a:pt x="861" y="1067"/>
                  </a:lnTo>
                  <a:lnTo>
                    <a:pt x="858" y="1069"/>
                  </a:lnTo>
                  <a:lnTo>
                    <a:pt x="858" y="1069"/>
                  </a:lnTo>
                  <a:lnTo>
                    <a:pt x="857" y="1072"/>
                  </a:lnTo>
                  <a:lnTo>
                    <a:pt x="856" y="1075"/>
                  </a:lnTo>
                  <a:lnTo>
                    <a:pt x="857" y="1080"/>
                  </a:lnTo>
                  <a:lnTo>
                    <a:pt x="857" y="1080"/>
                  </a:lnTo>
                  <a:lnTo>
                    <a:pt x="858" y="1087"/>
                  </a:lnTo>
                  <a:lnTo>
                    <a:pt x="861" y="1094"/>
                  </a:lnTo>
                  <a:lnTo>
                    <a:pt x="861" y="1094"/>
                  </a:lnTo>
                  <a:lnTo>
                    <a:pt x="874" y="1079"/>
                  </a:lnTo>
                  <a:lnTo>
                    <a:pt x="874" y="1079"/>
                  </a:lnTo>
                  <a:lnTo>
                    <a:pt x="875" y="1076"/>
                  </a:lnTo>
                  <a:lnTo>
                    <a:pt x="876" y="1073"/>
                  </a:lnTo>
                  <a:lnTo>
                    <a:pt x="876" y="1073"/>
                  </a:lnTo>
                  <a:close/>
                  <a:moveTo>
                    <a:pt x="1596" y="587"/>
                  </a:moveTo>
                  <a:lnTo>
                    <a:pt x="1596" y="587"/>
                  </a:lnTo>
                  <a:lnTo>
                    <a:pt x="1598" y="590"/>
                  </a:lnTo>
                  <a:lnTo>
                    <a:pt x="1600" y="593"/>
                  </a:lnTo>
                  <a:lnTo>
                    <a:pt x="1603" y="596"/>
                  </a:lnTo>
                  <a:lnTo>
                    <a:pt x="1606" y="596"/>
                  </a:lnTo>
                  <a:lnTo>
                    <a:pt x="1613" y="597"/>
                  </a:lnTo>
                  <a:lnTo>
                    <a:pt x="1620" y="596"/>
                  </a:lnTo>
                  <a:lnTo>
                    <a:pt x="1620" y="596"/>
                  </a:lnTo>
                  <a:lnTo>
                    <a:pt x="1621" y="592"/>
                  </a:lnTo>
                  <a:lnTo>
                    <a:pt x="1623" y="587"/>
                  </a:lnTo>
                  <a:lnTo>
                    <a:pt x="1623" y="582"/>
                  </a:lnTo>
                  <a:lnTo>
                    <a:pt x="1621" y="578"/>
                  </a:lnTo>
                  <a:lnTo>
                    <a:pt x="1621" y="578"/>
                  </a:lnTo>
                  <a:lnTo>
                    <a:pt x="1596" y="587"/>
                  </a:lnTo>
                  <a:lnTo>
                    <a:pt x="1596" y="587"/>
                  </a:lnTo>
                  <a:close/>
                  <a:moveTo>
                    <a:pt x="1074" y="902"/>
                  </a:moveTo>
                  <a:lnTo>
                    <a:pt x="1074" y="902"/>
                  </a:lnTo>
                  <a:lnTo>
                    <a:pt x="1076" y="905"/>
                  </a:lnTo>
                  <a:lnTo>
                    <a:pt x="1076" y="905"/>
                  </a:lnTo>
                  <a:lnTo>
                    <a:pt x="1102" y="905"/>
                  </a:lnTo>
                  <a:lnTo>
                    <a:pt x="1102" y="905"/>
                  </a:lnTo>
                  <a:lnTo>
                    <a:pt x="1097" y="882"/>
                  </a:lnTo>
                  <a:lnTo>
                    <a:pt x="1097" y="882"/>
                  </a:lnTo>
                  <a:lnTo>
                    <a:pt x="1074" y="902"/>
                  </a:lnTo>
                  <a:lnTo>
                    <a:pt x="1074" y="902"/>
                  </a:lnTo>
                  <a:close/>
                  <a:moveTo>
                    <a:pt x="1023" y="190"/>
                  </a:moveTo>
                  <a:lnTo>
                    <a:pt x="1023" y="190"/>
                  </a:lnTo>
                  <a:lnTo>
                    <a:pt x="1018" y="187"/>
                  </a:lnTo>
                  <a:lnTo>
                    <a:pt x="1015" y="187"/>
                  </a:lnTo>
                  <a:lnTo>
                    <a:pt x="1012" y="187"/>
                  </a:lnTo>
                  <a:lnTo>
                    <a:pt x="1012" y="187"/>
                  </a:lnTo>
                  <a:lnTo>
                    <a:pt x="1002" y="191"/>
                  </a:lnTo>
                  <a:lnTo>
                    <a:pt x="991" y="197"/>
                  </a:lnTo>
                  <a:lnTo>
                    <a:pt x="991" y="197"/>
                  </a:lnTo>
                  <a:lnTo>
                    <a:pt x="1000" y="198"/>
                  </a:lnTo>
                  <a:lnTo>
                    <a:pt x="1008" y="198"/>
                  </a:lnTo>
                  <a:lnTo>
                    <a:pt x="1023" y="198"/>
                  </a:lnTo>
                  <a:lnTo>
                    <a:pt x="1023" y="198"/>
                  </a:lnTo>
                  <a:lnTo>
                    <a:pt x="1029" y="197"/>
                  </a:lnTo>
                  <a:lnTo>
                    <a:pt x="1031" y="194"/>
                  </a:lnTo>
                  <a:lnTo>
                    <a:pt x="1031" y="191"/>
                  </a:lnTo>
                  <a:lnTo>
                    <a:pt x="1031" y="187"/>
                  </a:lnTo>
                  <a:lnTo>
                    <a:pt x="1031" y="187"/>
                  </a:lnTo>
                  <a:lnTo>
                    <a:pt x="1027" y="183"/>
                  </a:lnTo>
                  <a:lnTo>
                    <a:pt x="1027" y="183"/>
                  </a:lnTo>
                  <a:lnTo>
                    <a:pt x="1023" y="190"/>
                  </a:lnTo>
                  <a:lnTo>
                    <a:pt x="1023" y="190"/>
                  </a:lnTo>
                  <a:close/>
                  <a:moveTo>
                    <a:pt x="361" y="697"/>
                  </a:moveTo>
                  <a:lnTo>
                    <a:pt x="361" y="697"/>
                  </a:lnTo>
                  <a:lnTo>
                    <a:pt x="370" y="719"/>
                  </a:lnTo>
                  <a:lnTo>
                    <a:pt x="370" y="719"/>
                  </a:lnTo>
                  <a:lnTo>
                    <a:pt x="374" y="718"/>
                  </a:lnTo>
                  <a:lnTo>
                    <a:pt x="377" y="716"/>
                  </a:lnTo>
                  <a:lnTo>
                    <a:pt x="377" y="713"/>
                  </a:lnTo>
                  <a:lnTo>
                    <a:pt x="377" y="711"/>
                  </a:lnTo>
                  <a:lnTo>
                    <a:pt x="374" y="707"/>
                  </a:lnTo>
                  <a:lnTo>
                    <a:pt x="374" y="704"/>
                  </a:lnTo>
                  <a:lnTo>
                    <a:pt x="374" y="701"/>
                  </a:lnTo>
                  <a:lnTo>
                    <a:pt x="374" y="701"/>
                  </a:lnTo>
                  <a:lnTo>
                    <a:pt x="389" y="691"/>
                  </a:lnTo>
                  <a:lnTo>
                    <a:pt x="389" y="691"/>
                  </a:lnTo>
                  <a:lnTo>
                    <a:pt x="382" y="690"/>
                  </a:lnTo>
                  <a:lnTo>
                    <a:pt x="377" y="690"/>
                  </a:lnTo>
                  <a:lnTo>
                    <a:pt x="371" y="693"/>
                  </a:lnTo>
                  <a:lnTo>
                    <a:pt x="361" y="697"/>
                  </a:lnTo>
                  <a:lnTo>
                    <a:pt x="361" y="697"/>
                  </a:lnTo>
                  <a:close/>
                  <a:moveTo>
                    <a:pt x="1245" y="118"/>
                  </a:moveTo>
                  <a:lnTo>
                    <a:pt x="1245" y="118"/>
                  </a:lnTo>
                  <a:lnTo>
                    <a:pt x="1238" y="117"/>
                  </a:lnTo>
                  <a:lnTo>
                    <a:pt x="1232" y="117"/>
                  </a:lnTo>
                  <a:lnTo>
                    <a:pt x="1221" y="117"/>
                  </a:lnTo>
                  <a:lnTo>
                    <a:pt x="1217" y="117"/>
                  </a:lnTo>
                  <a:lnTo>
                    <a:pt x="1211" y="115"/>
                  </a:lnTo>
                  <a:lnTo>
                    <a:pt x="1207" y="113"/>
                  </a:lnTo>
                  <a:lnTo>
                    <a:pt x="1205" y="108"/>
                  </a:lnTo>
                  <a:lnTo>
                    <a:pt x="1205" y="108"/>
                  </a:lnTo>
                  <a:lnTo>
                    <a:pt x="1193" y="113"/>
                  </a:lnTo>
                  <a:lnTo>
                    <a:pt x="1193" y="113"/>
                  </a:lnTo>
                  <a:lnTo>
                    <a:pt x="1195" y="117"/>
                  </a:lnTo>
                  <a:lnTo>
                    <a:pt x="1196" y="118"/>
                  </a:lnTo>
                  <a:lnTo>
                    <a:pt x="1196" y="118"/>
                  </a:lnTo>
                  <a:lnTo>
                    <a:pt x="1214" y="122"/>
                  </a:lnTo>
                  <a:lnTo>
                    <a:pt x="1224" y="124"/>
                  </a:lnTo>
                  <a:lnTo>
                    <a:pt x="1234" y="124"/>
                  </a:lnTo>
                  <a:lnTo>
                    <a:pt x="1234" y="124"/>
                  </a:lnTo>
                  <a:lnTo>
                    <a:pt x="1238" y="122"/>
                  </a:lnTo>
                  <a:lnTo>
                    <a:pt x="1245" y="118"/>
                  </a:lnTo>
                  <a:lnTo>
                    <a:pt x="1245" y="118"/>
                  </a:lnTo>
                  <a:close/>
                  <a:moveTo>
                    <a:pt x="1582" y="574"/>
                  </a:moveTo>
                  <a:lnTo>
                    <a:pt x="1582" y="574"/>
                  </a:lnTo>
                  <a:lnTo>
                    <a:pt x="1589" y="572"/>
                  </a:lnTo>
                  <a:lnTo>
                    <a:pt x="1595" y="571"/>
                  </a:lnTo>
                  <a:lnTo>
                    <a:pt x="1600" y="571"/>
                  </a:lnTo>
                  <a:lnTo>
                    <a:pt x="1606" y="574"/>
                  </a:lnTo>
                  <a:lnTo>
                    <a:pt x="1606" y="574"/>
                  </a:lnTo>
                  <a:lnTo>
                    <a:pt x="1610" y="575"/>
                  </a:lnTo>
                  <a:lnTo>
                    <a:pt x="1614" y="574"/>
                  </a:lnTo>
                  <a:lnTo>
                    <a:pt x="1618" y="572"/>
                  </a:lnTo>
                  <a:lnTo>
                    <a:pt x="1623" y="569"/>
                  </a:lnTo>
                  <a:lnTo>
                    <a:pt x="1623" y="569"/>
                  </a:lnTo>
                  <a:lnTo>
                    <a:pt x="1609" y="565"/>
                  </a:lnTo>
                  <a:lnTo>
                    <a:pt x="1595" y="563"/>
                  </a:lnTo>
                  <a:lnTo>
                    <a:pt x="1595" y="563"/>
                  </a:lnTo>
                  <a:lnTo>
                    <a:pt x="1589" y="563"/>
                  </a:lnTo>
                  <a:lnTo>
                    <a:pt x="1584" y="565"/>
                  </a:lnTo>
                  <a:lnTo>
                    <a:pt x="1584" y="565"/>
                  </a:lnTo>
                  <a:lnTo>
                    <a:pt x="1584" y="567"/>
                  </a:lnTo>
                  <a:lnTo>
                    <a:pt x="1582" y="569"/>
                  </a:lnTo>
                  <a:lnTo>
                    <a:pt x="1582" y="574"/>
                  </a:lnTo>
                  <a:lnTo>
                    <a:pt x="1582" y="574"/>
                  </a:lnTo>
                  <a:close/>
                  <a:moveTo>
                    <a:pt x="1445" y="895"/>
                  </a:moveTo>
                  <a:lnTo>
                    <a:pt x="1445" y="895"/>
                  </a:lnTo>
                  <a:lnTo>
                    <a:pt x="1440" y="893"/>
                  </a:lnTo>
                  <a:lnTo>
                    <a:pt x="1434" y="892"/>
                  </a:lnTo>
                  <a:lnTo>
                    <a:pt x="1430" y="891"/>
                  </a:lnTo>
                  <a:lnTo>
                    <a:pt x="1425" y="892"/>
                  </a:lnTo>
                  <a:lnTo>
                    <a:pt x="1425" y="892"/>
                  </a:lnTo>
                  <a:lnTo>
                    <a:pt x="1416" y="898"/>
                  </a:lnTo>
                  <a:lnTo>
                    <a:pt x="1408" y="906"/>
                  </a:lnTo>
                  <a:lnTo>
                    <a:pt x="1408" y="906"/>
                  </a:lnTo>
                  <a:lnTo>
                    <a:pt x="1419" y="906"/>
                  </a:lnTo>
                  <a:lnTo>
                    <a:pt x="1429" y="906"/>
                  </a:lnTo>
                  <a:lnTo>
                    <a:pt x="1433" y="905"/>
                  </a:lnTo>
                  <a:lnTo>
                    <a:pt x="1437" y="902"/>
                  </a:lnTo>
                  <a:lnTo>
                    <a:pt x="1441" y="899"/>
                  </a:lnTo>
                  <a:lnTo>
                    <a:pt x="1445" y="895"/>
                  </a:lnTo>
                  <a:lnTo>
                    <a:pt x="1445" y="895"/>
                  </a:lnTo>
                  <a:close/>
                  <a:moveTo>
                    <a:pt x="1041" y="797"/>
                  </a:moveTo>
                  <a:lnTo>
                    <a:pt x="1041" y="797"/>
                  </a:lnTo>
                  <a:lnTo>
                    <a:pt x="1034" y="797"/>
                  </a:lnTo>
                  <a:lnTo>
                    <a:pt x="1027" y="797"/>
                  </a:lnTo>
                  <a:lnTo>
                    <a:pt x="1027" y="797"/>
                  </a:lnTo>
                  <a:lnTo>
                    <a:pt x="1023" y="794"/>
                  </a:lnTo>
                  <a:lnTo>
                    <a:pt x="1020" y="791"/>
                  </a:lnTo>
                  <a:lnTo>
                    <a:pt x="1020" y="791"/>
                  </a:lnTo>
                  <a:lnTo>
                    <a:pt x="998" y="803"/>
                  </a:lnTo>
                  <a:lnTo>
                    <a:pt x="998" y="803"/>
                  </a:lnTo>
                  <a:lnTo>
                    <a:pt x="1002" y="805"/>
                  </a:lnTo>
                  <a:lnTo>
                    <a:pt x="1005" y="806"/>
                  </a:lnTo>
                  <a:lnTo>
                    <a:pt x="1005" y="806"/>
                  </a:lnTo>
                  <a:lnTo>
                    <a:pt x="1011" y="803"/>
                  </a:lnTo>
                  <a:lnTo>
                    <a:pt x="1015" y="803"/>
                  </a:lnTo>
                  <a:lnTo>
                    <a:pt x="1025" y="805"/>
                  </a:lnTo>
                  <a:lnTo>
                    <a:pt x="1025" y="805"/>
                  </a:lnTo>
                  <a:lnTo>
                    <a:pt x="1029" y="805"/>
                  </a:lnTo>
                  <a:lnTo>
                    <a:pt x="1034" y="805"/>
                  </a:lnTo>
                  <a:lnTo>
                    <a:pt x="1038" y="802"/>
                  </a:lnTo>
                  <a:lnTo>
                    <a:pt x="1041" y="797"/>
                  </a:lnTo>
                  <a:lnTo>
                    <a:pt x="1041" y="797"/>
                  </a:lnTo>
                  <a:close/>
                  <a:moveTo>
                    <a:pt x="815" y="869"/>
                  </a:moveTo>
                  <a:lnTo>
                    <a:pt x="815" y="869"/>
                  </a:lnTo>
                  <a:lnTo>
                    <a:pt x="806" y="866"/>
                  </a:lnTo>
                  <a:lnTo>
                    <a:pt x="802" y="866"/>
                  </a:lnTo>
                  <a:lnTo>
                    <a:pt x="797" y="866"/>
                  </a:lnTo>
                  <a:lnTo>
                    <a:pt x="795" y="867"/>
                  </a:lnTo>
                  <a:lnTo>
                    <a:pt x="792" y="870"/>
                  </a:lnTo>
                  <a:lnTo>
                    <a:pt x="789" y="878"/>
                  </a:lnTo>
                  <a:lnTo>
                    <a:pt x="789" y="878"/>
                  </a:lnTo>
                  <a:lnTo>
                    <a:pt x="797" y="881"/>
                  </a:lnTo>
                  <a:lnTo>
                    <a:pt x="802" y="881"/>
                  </a:lnTo>
                  <a:lnTo>
                    <a:pt x="804" y="881"/>
                  </a:lnTo>
                  <a:lnTo>
                    <a:pt x="807" y="880"/>
                  </a:lnTo>
                  <a:lnTo>
                    <a:pt x="810" y="877"/>
                  </a:lnTo>
                  <a:lnTo>
                    <a:pt x="815" y="869"/>
                  </a:lnTo>
                  <a:lnTo>
                    <a:pt x="815" y="869"/>
                  </a:lnTo>
                  <a:close/>
                  <a:moveTo>
                    <a:pt x="1725" y="1127"/>
                  </a:moveTo>
                  <a:lnTo>
                    <a:pt x="1725" y="1127"/>
                  </a:lnTo>
                  <a:lnTo>
                    <a:pt x="1702" y="1134"/>
                  </a:lnTo>
                  <a:lnTo>
                    <a:pt x="1702" y="1134"/>
                  </a:lnTo>
                  <a:lnTo>
                    <a:pt x="1713" y="1154"/>
                  </a:lnTo>
                  <a:lnTo>
                    <a:pt x="1713" y="1154"/>
                  </a:lnTo>
                  <a:lnTo>
                    <a:pt x="1715" y="1154"/>
                  </a:lnTo>
                  <a:lnTo>
                    <a:pt x="1715" y="1154"/>
                  </a:lnTo>
                  <a:lnTo>
                    <a:pt x="1725" y="1127"/>
                  </a:lnTo>
                  <a:lnTo>
                    <a:pt x="1725" y="1127"/>
                  </a:lnTo>
                  <a:close/>
                  <a:moveTo>
                    <a:pt x="479" y="575"/>
                  </a:moveTo>
                  <a:lnTo>
                    <a:pt x="479" y="575"/>
                  </a:lnTo>
                  <a:lnTo>
                    <a:pt x="490" y="587"/>
                  </a:lnTo>
                  <a:lnTo>
                    <a:pt x="490" y="587"/>
                  </a:lnTo>
                  <a:lnTo>
                    <a:pt x="496" y="585"/>
                  </a:lnTo>
                  <a:lnTo>
                    <a:pt x="503" y="585"/>
                  </a:lnTo>
                  <a:lnTo>
                    <a:pt x="511" y="583"/>
                  </a:lnTo>
                  <a:lnTo>
                    <a:pt x="514" y="582"/>
                  </a:lnTo>
                  <a:lnTo>
                    <a:pt x="516" y="579"/>
                  </a:lnTo>
                  <a:lnTo>
                    <a:pt x="516" y="579"/>
                  </a:lnTo>
                  <a:lnTo>
                    <a:pt x="508" y="575"/>
                  </a:lnTo>
                  <a:lnTo>
                    <a:pt x="498" y="572"/>
                  </a:lnTo>
                  <a:lnTo>
                    <a:pt x="489" y="574"/>
                  </a:lnTo>
                  <a:lnTo>
                    <a:pt x="479" y="575"/>
                  </a:lnTo>
                  <a:lnTo>
                    <a:pt x="479" y="575"/>
                  </a:lnTo>
                  <a:close/>
                  <a:moveTo>
                    <a:pt x="213" y="521"/>
                  </a:moveTo>
                  <a:lnTo>
                    <a:pt x="213" y="521"/>
                  </a:lnTo>
                  <a:lnTo>
                    <a:pt x="212" y="518"/>
                  </a:lnTo>
                  <a:lnTo>
                    <a:pt x="212" y="518"/>
                  </a:lnTo>
                  <a:lnTo>
                    <a:pt x="208" y="518"/>
                  </a:lnTo>
                  <a:lnTo>
                    <a:pt x="205" y="518"/>
                  </a:lnTo>
                  <a:lnTo>
                    <a:pt x="198" y="515"/>
                  </a:lnTo>
                  <a:lnTo>
                    <a:pt x="191" y="513"/>
                  </a:lnTo>
                  <a:lnTo>
                    <a:pt x="188" y="514"/>
                  </a:lnTo>
                  <a:lnTo>
                    <a:pt x="184" y="515"/>
                  </a:lnTo>
                  <a:lnTo>
                    <a:pt x="184" y="515"/>
                  </a:lnTo>
                  <a:lnTo>
                    <a:pt x="185" y="518"/>
                  </a:lnTo>
                  <a:lnTo>
                    <a:pt x="187" y="522"/>
                  </a:lnTo>
                  <a:lnTo>
                    <a:pt x="187" y="522"/>
                  </a:lnTo>
                  <a:lnTo>
                    <a:pt x="187" y="525"/>
                  </a:lnTo>
                  <a:lnTo>
                    <a:pt x="188" y="528"/>
                  </a:lnTo>
                  <a:lnTo>
                    <a:pt x="191" y="529"/>
                  </a:lnTo>
                  <a:lnTo>
                    <a:pt x="194" y="529"/>
                  </a:lnTo>
                  <a:lnTo>
                    <a:pt x="194" y="529"/>
                  </a:lnTo>
                  <a:lnTo>
                    <a:pt x="201" y="529"/>
                  </a:lnTo>
                  <a:lnTo>
                    <a:pt x="206" y="528"/>
                  </a:lnTo>
                  <a:lnTo>
                    <a:pt x="206" y="528"/>
                  </a:lnTo>
                  <a:lnTo>
                    <a:pt x="210" y="525"/>
                  </a:lnTo>
                  <a:lnTo>
                    <a:pt x="213" y="521"/>
                  </a:lnTo>
                  <a:lnTo>
                    <a:pt x="213" y="521"/>
                  </a:lnTo>
                  <a:close/>
                  <a:moveTo>
                    <a:pt x="244" y="270"/>
                  </a:moveTo>
                  <a:lnTo>
                    <a:pt x="244" y="270"/>
                  </a:lnTo>
                  <a:lnTo>
                    <a:pt x="235" y="265"/>
                  </a:lnTo>
                  <a:lnTo>
                    <a:pt x="230" y="263"/>
                  </a:lnTo>
                  <a:lnTo>
                    <a:pt x="226" y="263"/>
                  </a:lnTo>
                  <a:lnTo>
                    <a:pt x="220" y="266"/>
                  </a:lnTo>
                  <a:lnTo>
                    <a:pt x="220" y="266"/>
                  </a:lnTo>
                  <a:lnTo>
                    <a:pt x="216" y="270"/>
                  </a:lnTo>
                  <a:lnTo>
                    <a:pt x="215" y="276"/>
                  </a:lnTo>
                  <a:lnTo>
                    <a:pt x="215" y="281"/>
                  </a:lnTo>
                  <a:lnTo>
                    <a:pt x="215" y="287"/>
                  </a:lnTo>
                  <a:lnTo>
                    <a:pt x="215" y="287"/>
                  </a:lnTo>
                  <a:lnTo>
                    <a:pt x="244" y="270"/>
                  </a:lnTo>
                  <a:lnTo>
                    <a:pt x="244" y="270"/>
                  </a:lnTo>
                  <a:close/>
                  <a:moveTo>
                    <a:pt x="689" y="889"/>
                  </a:moveTo>
                  <a:lnTo>
                    <a:pt x="689" y="889"/>
                  </a:lnTo>
                  <a:lnTo>
                    <a:pt x="727" y="885"/>
                  </a:lnTo>
                  <a:lnTo>
                    <a:pt x="727" y="885"/>
                  </a:lnTo>
                  <a:lnTo>
                    <a:pt x="725" y="880"/>
                  </a:lnTo>
                  <a:lnTo>
                    <a:pt x="723" y="877"/>
                  </a:lnTo>
                  <a:lnTo>
                    <a:pt x="717" y="875"/>
                  </a:lnTo>
                  <a:lnTo>
                    <a:pt x="709" y="874"/>
                  </a:lnTo>
                  <a:lnTo>
                    <a:pt x="709" y="874"/>
                  </a:lnTo>
                  <a:lnTo>
                    <a:pt x="689" y="889"/>
                  </a:lnTo>
                  <a:lnTo>
                    <a:pt x="689" y="889"/>
                  </a:lnTo>
                  <a:close/>
                  <a:moveTo>
                    <a:pt x="1596" y="913"/>
                  </a:moveTo>
                  <a:lnTo>
                    <a:pt x="1596" y="913"/>
                  </a:lnTo>
                  <a:lnTo>
                    <a:pt x="1602" y="916"/>
                  </a:lnTo>
                  <a:lnTo>
                    <a:pt x="1607" y="917"/>
                  </a:lnTo>
                  <a:lnTo>
                    <a:pt x="1618" y="920"/>
                  </a:lnTo>
                  <a:lnTo>
                    <a:pt x="1630" y="918"/>
                  </a:lnTo>
                  <a:lnTo>
                    <a:pt x="1634" y="917"/>
                  </a:lnTo>
                  <a:lnTo>
                    <a:pt x="1638" y="914"/>
                  </a:lnTo>
                  <a:lnTo>
                    <a:pt x="1638" y="914"/>
                  </a:lnTo>
                  <a:lnTo>
                    <a:pt x="1639" y="913"/>
                  </a:lnTo>
                  <a:lnTo>
                    <a:pt x="1639" y="911"/>
                  </a:lnTo>
                  <a:lnTo>
                    <a:pt x="1639" y="907"/>
                  </a:lnTo>
                  <a:lnTo>
                    <a:pt x="1639" y="907"/>
                  </a:lnTo>
                  <a:lnTo>
                    <a:pt x="1596" y="913"/>
                  </a:lnTo>
                  <a:lnTo>
                    <a:pt x="1596" y="913"/>
                  </a:lnTo>
                  <a:close/>
                  <a:moveTo>
                    <a:pt x="1584" y="1053"/>
                  </a:moveTo>
                  <a:lnTo>
                    <a:pt x="1584" y="1053"/>
                  </a:lnTo>
                  <a:lnTo>
                    <a:pt x="1585" y="1057"/>
                  </a:lnTo>
                  <a:lnTo>
                    <a:pt x="1585" y="1057"/>
                  </a:lnTo>
                  <a:lnTo>
                    <a:pt x="1610" y="1053"/>
                  </a:lnTo>
                  <a:lnTo>
                    <a:pt x="1610" y="1053"/>
                  </a:lnTo>
                  <a:lnTo>
                    <a:pt x="1610" y="1051"/>
                  </a:lnTo>
                  <a:lnTo>
                    <a:pt x="1612" y="1049"/>
                  </a:lnTo>
                  <a:lnTo>
                    <a:pt x="1614" y="1046"/>
                  </a:lnTo>
                  <a:lnTo>
                    <a:pt x="1614" y="1043"/>
                  </a:lnTo>
                  <a:lnTo>
                    <a:pt x="1614" y="1042"/>
                  </a:lnTo>
                  <a:lnTo>
                    <a:pt x="1613" y="1039"/>
                  </a:lnTo>
                  <a:lnTo>
                    <a:pt x="1610" y="1036"/>
                  </a:lnTo>
                  <a:lnTo>
                    <a:pt x="1610" y="1036"/>
                  </a:lnTo>
                  <a:lnTo>
                    <a:pt x="1584" y="1053"/>
                  </a:lnTo>
                  <a:lnTo>
                    <a:pt x="1584" y="1053"/>
                  </a:lnTo>
                  <a:close/>
                  <a:moveTo>
                    <a:pt x="1830" y="140"/>
                  </a:moveTo>
                  <a:lnTo>
                    <a:pt x="1830" y="140"/>
                  </a:lnTo>
                  <a:lnTo>
                    <a:pt x="1819" y="135"/>
                  </a:lnTo>
                  <a:lnTo>
                    <a:pt x="1814" y="135"/>
                  </a:lnTo>
                  <a:lnTo>
                    <a:pt x="1808" y="136"/>
                  </a:lnTo>
                  <a:lnTo>
                    <a:pt x="1808" y="136"/>
                  </a:lnTo>
                  <a:lnTo>
                    <a:pt x="1805" y="137"/>
                  </a:lnTo>
                  <a:lnTo>
                    <a:pt x="1803" y="140"/>
                  </a:lnTo>
                  <a:lnTo>
                    <a:pt x="1803" y="143"/>
                  </a:lnTo>
                  <a:lnTo>
                    <a:pt x="1804" y="146"/>
                  </a:lnTo>
                  <a:lnTo>
                    <a:pt x="1804" y="146"/>
                  </a:lnTo>
                  <a:lnTo>
                    <a:pt x="1812" y="147"/>
                  </a:lnTo>
                  <a:lnTo>
                    <a:pt x="1821" y="149"/>
                  </a:lnTo>
                  <a:lnTo>
                    <a:pt x="1821" y="149"/>
                  </a:lnTo>
                  <a:lnTo>
                    <a:pt x="1825" y="149"/>
                  </a:lnTo>
                  <a:lnTo>
                    <a:pt x="1828" y="147"/>
                  </a:lnTo>
                  <a:lnTo>
                    <a:pt x="1829" y="144"/>
                  </a:lnTo>
                  <a:lnTo>
                    <a:pt x="1830" y="140"/>
                  </a:lnTo>
                  <a:lnTo>
                    <a:pt x="1830" y="140"/>
                  </a:lnTo>
                  <a:close/>
                  <a:moveTo>
                    <a:pt x="1264" y="1017"/>
                  </a:moveTo>
                  <a:lnTo>
                    <a:pt x="1264" y="1017"/>
                  </a:lnTo>
                  <a:lnTo>
                    <a:pt x="1271" y="1018"/>
                  </a:lnTo>
                  <a:lnTo>
                    <a:pt x="1275" y="1018"/>
                  </a:lnTo>
                  <a:lnTo>
                    <a:pt x="1281" y="1015"/>
                  </a:lnTo>
                  <a:lnTo>
                    <a:pt x="1286" y="1013"/>
                  </a:lnTo>
                  <a:lnTo>
                    <a:pt x="1286" y="1013"/>
                  </a:lnTo>
                  <a:lnTo>
                    <a:pt x="1290" y="1008"/>
                  </a:lnTo>
                  <a:lnTo>
                    <a:pt x="1292" y="1004"/>
                  </a:lnTo>
                  <a:lnTo>
                    <a:pt x="1293" y="1000"/>
                  </a:lnTo>
                  <a:lnTo>
                    <a:pt x="1296" y="995"/>
                  </a:lnTo>
                  <a:lnTo>
                    <a:pt x="1296" y="995"/>
                  </a:lnTo>
                  <a:lnTo>
                    <a:pt x="1288" y="993"/>
                  </a:lnTo>
                  <a:lnTo>
                    <a:pt x="1283" y="993"/>
                  </a:lnTo>
                  <a:lnTo>
                    <a:pt x="1282" y="996"/>
                  </a:lnTo>
                  <a:lnTo>
                    <a:pt x="1282" y="1003"/>
                  </a:lnTo>
                  <a:lnTo>
                    <a:pt x="1282" y="1003"/>
                  </a:lnTo>
                  <a:lnTo>
                    <a:pt x="1281" y="1004"/>
                  </a:lnTo>
                  <a:lnTo>
                    <a:pt x="1279" y="1006"/>
                  </a:lnTo>
                  <a:lnTo>
                    <a:pt x="1279" y="1006"/>
                  </a:lnTo>
                  <a:lnTo>
                    <a:pt x="1264" y="1017"/>
                  </a:lnTo>
                  <a:lnTo>
                    <a:pt x="1264" y="1017"/>
                  </a:lnTo>
                  <a:close/>
                  <a:moveTo>
                    <a:pt x="1483" y="221"/>
                  </a:moveTo>
                  <a:lnTo>
                    <a:pt x="1483" y="221"/>
                  </a:lnTo>
                  <a:lnTo>
                    <a:pt x="1476" y="216"/>
                  </a:lnTo>
                  <a:lnTo>
                    <a:pt x="1466" y="215"/>
                  </a:lnTo>
                  <a:lnTo>
                    <a:pt x="1459" y="216"/>
                  </a:lnTo>
                  <a:lnTo>
                    <a:pt x="1451" y="221"/>
                  </a:lnTo>
                  <a:lnTo>
                    <a:pt x="1451" y="221"/>
                  </a:lnTo>
                  <a:lnTo>
                    <a:pt x="1448" y="223"/>
                  </a:lnTo>
                  <a:lnTo>
                    <a:pt x="1447" y="227"/>
                  </a:lnTo>
                  <a:lnTo>
                    <a:pt x="1448" y="232"/>
                  </a:lnTo>
                  <a:lnTo>
                    <a:pt x="1451" y="236"/>
                  </a:lnTo>
                  <a:lnTo>
                    <a:pt x="1451" y="236"/>
                  </a:lnTo>
                  <a:lnTo>
                    <a:pt x="1456" y="229"/>
                  </a:lnTo>
                  <a:lnTo>
                    <a:pt x="1463" y="225"/>
                  </a:lnTo>
                  <a:lnTo>
                    <a:pt x="1472" y="222"/>
                  </a:lnTo>
                  <a:lnTo>
                    <a:pt x="1483" y="221"/>
                  </a:lnTo>
                  <a:lnTo>
                    <a:pt x="1483" y="221"/>
                  </a:lnTo>
                  <a:close/>
                  <a:moveTo>
                    <a:pt x="671" y="668"/>
                  </a:moveTo>
                  <a:lnTo>
                    <a:pt x="671" y="668"/>
                  </a:lnTo>
                  <a:lnTo>
                    <a:pt x="665" y="664"/>
                  </a:lnTo>
                  <a:lnTo>
                    <a:pt x="659" y="661"/>
                  </a:lnTo>
                  <a:lnTo>
                    <a:pt x="652" y="659"/>
                  </a:lnTo>
                  <a:lnTo>
                    <a:pt x="647" y="661"/>
                  </a:lnTo>
                  <a:lnTo>
                    <a:pt x="647" y="661"/>
                  </a:lnTo>
                  <a:lnTo>
                    <a:pt x="644" y="665"/>
                  </a:lnTo>
                  <a:lnTo>
                    <a:pt x="644" y="668"/>
                  </a:lnTo>
                  <a:lnTo>
                    <a:pt x="644" y="668"/>
                  </a:lnTo>
                  <a:lnTo>
                    <a:pt x="647" y="672"/>
                  </a:lnTo>
                  <a:lnTo>
                    <a:pt x="649" y="673"/>
                  </a:lnTo>
                  <a:lnTo>
                    <a:pt x="653" y="675"/>
                  </a:lnTo>
                  <a:lnTo>
                    <a:pt x="658" y="675"/>
                  </a:lnTo>
                  <a:lnTo>
                    <a:pt x="658" y="675"/>
                  </a:lnTo>
                  <a:lnTo>
                    <a:pt x="665" y="672"/>
                  </a:lnTo>
                  <a:lnTo>
                    <a:pt x="671" y="668"/>
                  </a:lnTo>
                  <a:lnTo>
                    <a:pt x="671" y="668"/>
                  </a:lnTo>
                  <a:close/>
                  <a:moveTo>
                    <a:pt x="418" y="277"/>
                  </a:moveTo>
                  <a:lnTo>
                    <a:pt x="418" y="277"/>
                  </a:lnTo>
                  <a:lnTo>
                    <a:pt x="417" y="265"/>
                  </a:lnTo>
                  <a:lnTo>
                    <a:pt x="417" y="265"/>
                  </a:lnTo>
                  <a:lnTo>
                    <a:pt x="408" y="266"/>
                  </a:lnTo>
                  <a:lnTo>
                    <a:pt x="400" y="268"/>
                  </a:lnTo>
                  <a:lnTo>
                    <a:pt x="400" y="268"/>
                  </a:lnTo>
                  <a:lnTo>
                    <a:pt x="393" y="265"/>
                  </a:lnTo>
                  <a:lnTo>
                    <a:pt x="383" y="261"/>
                  </a:lnTo>
                  <a:lnTo>
                    <a:pt x="383" y="261"/>
                  </a:lnTo>
                  <a:lnTo>
                    <a:pt x="388" y="279"/>
                  </a:lnTo>
                  <a:lnTo>
                    <a:pt x="388" y="279"/>
                  </a:lnTo>
                  <a:lnTo>
                    <a:pt x="393" y="276"/>
                  </a:lnTo>
                  <a:lnTo>
                    <a:pt x="399" y="275"/>
                  </a:lnTo>
                  <a:lnTo>
                    <a:pt x="403" y="276"/>
                  </a:lnTo>
                  <a:lnTo>
                    <a:pt x="408" y="279"/>
                  </a:lnTo>
                  <a:lnTo>
                    <a:pt x="408" y="279"/>
                  </a:lnTo>
                  <a:lnTo>
                    <a:pt x="411" y="279"/>
                  </a:lnTo>
                  <a:lnTo>
                    <a:pt x="418" y="277"/>
                  </a:lnTo>
                  <a:lnTo>
                    <a:pt x="418" y="277"/>
                  </a:lnTo>
                  <a:close/>
                  <a:moveTo>
                    <a:pt x="500" y="286"/>
                  </a:moveTo>
                  <a:lnTo>
                    <a:pt x="500" y="286"/>
                  </a:lnTo>
                  <a:lnTo>
                    <a:pt x="504" y="284"/>
                  </a:lnTo>
                  <a:lnTo>
                    <a:pt x="507" y="283"/>
                  </a:lnTo>
                  <a:lnTo>
                    <a:pt x="509" y="280"/>
                  </a:lnTo>
                  <a:lnTo>
                    <a:pt x="509" y="277"/>
                  </a:lnTo>
                  <a:lnTo>
                    <a:pt x="509" y="277"/>
                  </a:lnTo>
                  <a:lnTo>
                    <a:pt x="511" y="272"/>
                  </a:lnTo>
                  <a:lnTo>
                    <a:pt x="511" y="269"/>
                  </a:lnTo>
                  <a:lnTo>
                    <a:pt x="509" y="268"/>
                  </a:lnTo>
                  <a:lnTo>
                    <a:pt x="509" y="268"/>
                  </a:lnTo>
                  <a:lnTo>
                    <a:pt x="507" y="266"/>
                  </a:lnTo>
                  <a:lnTo>
                    <a:pt x="504" y="265"/>
                  </a:lnTo>
                  <a:lnTo>
                    <a:pt x="497" y="265"/>
                  </a:lnTo>
                  <a:lnTo>
                    <a:pt x="497" y="265"/>
                  </a:lnTo>
                  <a:lnTo>
                    <a:pt x="491" y="268"/>
                  </a:lnTo>
                  <a:lnTo>
                    <a:pt x="490" y="270"/>
                  </a:lnTo>
                  <a:lnTo>
                    <a:pt x="489" y="277"/>
                  </a:lnTo>
                  <a:lnTo>
                    <a:pt x="489" y="277"/>
                  </a:lnTo>
                  <a:lnTo>
                    <a:pt x="489" y="279"/>
                  </a:lnTo>
                  <a:lnTo>
                    <a:pt x="490" y="281"/>
                  </a:lnTo>
                  <a:lnTo>
                    <a:pt x="490" y="281"/>
                  </a:lnTo>
                  <a:lnTo>
                    <a:pt x="500" y="272"/>
                  </a:lnTo>
                  <a:lnTo>
                    <a:pt x="500" y="272"/>
                  </a:lnTo>
                  <a:lnTo>
                    <a:pt x="500" y="286"/>
                  </a:lnTo>
                  <a:lnTo>
                    <a:pt x="500" y="286"/>
                  </a:lnTo>
                  <a:close/>
                  <a:moveTo>
                    <a:pt x="566" y="975"/>
                  </a:moveTo>
                  <a:lnTo>
                    <a:pt x="566" y="975"/>
                  </a:lnTo>
                  <a:lnTo>
                    <a:pt x="566" y="979"/>
                  </a:lnTo>
                  <a:lnTo>
                    <a:pt x="566" y="979"/>
                  </a:lnTo>
                  <a:lnTo>
                    <a:pt x="569" y="983"/>
                  </a:lnTo>
                  <a:lnTo>
                    <a:pt x="569" y="983"/>
                  </a:lnTo>
                  <a:lnTo>
                    <a:pt x="573" y="978"/>
                  </a:lnTo>
                  <a:lnTo>
                    <a:pt x="577" y="974"/>
                  </a:lnTo>
                  <a:lnTo>
                    <a:pt x="580" y="968"/>
                  </a:lnTo>
                  <a:lnTo>
                    <a:pt x="580" y="965"/>
                  </a:lnTo>
                  <a:lnTo>
                    <a:pt x="580" y="963"/>
                  </a:lnTo>
                  <a:lnTo>
                    <a:pt x="580" y="963"/>
                  </a:lnTo>
                  <a:lnTo>
                    <a:pt x="575" y="961"/>
                  </a:lnTo>
                  <a:lnTo>
                    <a:pt x="570" y="963"/>
                  </a:lnTo>
                  <a:lnTo>
                    <a:pt x="562" y="965"/>
                  </a:lnTo>
                  <a:lnTo>
                    <a:pt x="554" y="970"/>
                  </a:lnTo>
                  <a:lnTo>
                    <a:pt x="550" y="971"/>
                  </a:lnTo>
                  <a:lnTo>
                    <a:pt x="545" y="971"/>
                  </a:lnTo>
                  <a:lnTo>
                    <a:pt x="545" y="971"/>
                  </a:lnTo>
                  <a:lnTo>
                    <a:pt x="545" y="974"/>
                  </a:lnTo>
                  <a:lnTo>
                    <a:pt x="545" y="974"/>
                  </a:lnTo>
                  <a:lnTo>
                    <a:pt x="566" y="975"/>
                  </a:lnTo>
                  <a:lnTo>
                    <a:pt x="566" y="975"/>
                  </a:lnTo>
                  <a:close/>
                  <a:moveTo>
                    <a:pt x="1512" y="200"/>
                  </a:moveTo>
                  <a:lnTo>
                    <a:pt x="1512" y="200"/>
                  </a:lnTo>
                  <a:lnTo>
                    <a:pt x="1522" y="201"/>
                  </a:lnTo>
                  <a:lnTo>
                    <a:pt x="1528" y="204"/>
                  </a:lnTo>
                  <a:lnTo>
                    <a:pt x="1535" y="208"/>
                  </a:lnTo>
                  <a:lnTo>
                    <a:pt x="1541" y="212"/>
                  </a:lnTo>
                  <a:lnTo>
                    <a:pt x="1541" y="212"/>
                  </a:lnTo>
                  <a:lnTo>
                    <a:pt x="1555" y="200"/>
                  </a:lnTo>
                  <a:lnTo>
                    <a:pt x="1555" y="200"/>
                  </a:lnTo>
                  <a:lnTo>
                    <a:pt x="1545" y="198"/>
                  </a:lnTo>
                  <a:lnTo>
                    <a:pt x="1538" y="198"/>
                  </a:lnTo>
                  <a:lnTo>
                    <a:pt x="1538" y="198"/>
                  </a:lnTo>
                  <a:lnTo>
                    <a:pt x="1533" y="196"/>
                  </a:lnTo>
                  <a:lnTo>
                    <a:pt x="1527" y="191"/>
                  </a:lnTo>
                  <a:lnTo>
                    <a:pt x="1527" y="191"/>
                  </a:lnTo>
                  <a:lnTo>
                    <a:pt x="1512" y="200"/>
                  </a:lnTo>
                  <a:lnTo>
                    <a:pt x="1512" y="200"/>
                  </a:lnTo>
                  <a:close/>
                  <a:moveTo>
                    <a:pt x="1260" y="551"/>
                  </a:moveTo>
                  <a:lnTo>
                    <a:pt x="1260" y="551"/>
                  </a:lnTo>
                  <a:lnTo>
                    <a:pt x="1260" y="554"/>
                  </a:lnTo>
                  <a:lnTo>
                    <a:pt x="1260" y="554"/>
                  </a:lnTo>
                  <a:lnTo>
                    <a:pt x="1275" y="565"/>
                  </a:lnTo>
                  <a:lnTo>
                    <a:pt x="1275" y="565"/>
                  </a:lnTo>
                  <a:lnTo>
                    <a:pt x="1279" y="564"/>
                  </a:lnTo>
                  <a:lnTo>
                    <a:pt x="1282" y="563"/>
                  </a:lnTo>
                  <a:lnTo>
                    <a:pt x="1290" y="563"/>
                  </a:lnTo>
                  <a:lnTo>
                    <a:pt x="1293" y="563"/>
                  </a:lnTo>
                  <a:lnTo>
                    <a:pt x="1297" y="561"/>
                  </a:lnTo>
                  <a:lnTo>
                    <a:pt x="1300" y="558"/>
                  </a:lnTo>
                  <a:lnTo>
                    <a:pt x="1303" y="556"/>
                  </a:lnTo>
                  <a:lnTo>
                    <a:pt x="1303" y="556"/>
                  </a:lnTo>
                  <a:lnTo>
                    <a:pt x="1260" y="551"/>
                  </a:lnTo>
                  <a:lnTo>
                    <a:pt x="1260" y="551"/>
                  </a:lnTo>
                  <a:close/>
                  <a:moveTo>
                    <a:pt x="605" y="896"/>
                  </a:moveTo>
                  <a:lnTo>
                    <a:pt x="605" y="896"/>
                  </a:lnTo>
                  <a:lnTo>
                    <a:pt x="612" y="898"/>
                  </a:lnTo>
                  <a:lnTo>
                    <a:pt x="619" y="899"/>
                  </a:lnTo>
                  <a:lnTo>
                    <a:pt x="626" y="896"/>
                  </a:lnTo>
                  <a:lnTo>
                    <a:pt x="630" y="895"/>
                  </a:lnTo>
                  <a:lnTo>
                    <a:pt x="633" y="892"/>
                  </a:lnTo>
                  <a:lnTo>
                    <a:pt x="633" y="892"/>
                  </a:lnTo>
                  <a:lnTo>
                    <a:pt x="622" y="881"/>
                  </a:lnTo>
                  <a:lnTo>
                    <a:pt x="622" y="881"/>
                  </a:lnTo>
                  <a:lnTo>
                    <a:pt x="617" y="880"/>
                  </a:lnTo>
                  <a:lnTo>
                    <a:pt x="617" y="880"/>
                  </a:lnTo>
                  <a:lnTo>
                    <a:pt x="617" y="884"/>
                  </a:lnTo>
                  <a:lnTo>
                    <a:pt x="616" y="885"/>
                  </a:lnTo>
                  <a:lnTo>
                    <a:pt x="611" y="888"/>
                  </a:lnTo>
                  <a:lnTo>
                    <a:pt x="608" y="889"/>
                  </a:lnTo>
                  <a:lnTo>
                    <a:pt x="606" y="891"/>
                  </a:lnTo>
                  <a:lnTo>
                    <a:pt x="605" y="892"/>
                  </a:lnTo>
                  <a:lnTo>
                    <a:pt x="605" y="896"/>
                  </a:lnTo>
                  <a:lnTo>
                    <a:pt x="605" y="896"/>
                  </a:lnTo>
                  <a:close/>
                  <a:moveTo>
                    <a:pt x="1074" y="867"/>
                  </a:moveTo>
                  <a:lnTo>
                    <a:pt x="1074" y="867"/>
                  </a:lnTo>
                  <a:lnTo>
                    <a:pt x="1069" y="871"/>
                  </a:lnTo>
                  <a:lnTo>
                    <a:pt x="1062" y="875"/>
                  </a:lnTo>
                  <a:lnTo>
                    <a:pt x="1055" y="875"/>
                  </a:lnTo>
                  <a:lnTo>
                    <a:pt x="1048" y="875"/>
                  </a:lnTo>
                  <a:lnTo>
                    <a:pt x="1048" y="875"/>
                  </a:lnTo>
                  <a:lnTo>
                    <a:pt x="1044" y="877"/>
                  </a:lnTo>
                  <a:lnTo>
                    <a:pt x="1044" y="877"/>
                  </a:lnTo>
                  <a:lnTo>
                    <a:pt x="1043" y="878"/>
                  </a:lnTo>
                  <a:lnTo>
                    <a:pt x="1041" y="881"/>
                  </a:lnTo>
                  <a:lnTo>
                    <a:pt x="1041" y="881"/>
                  </a:lnTo>
                  <a:lnTo>
                    <a:pt x="1043" y="882"/>
                  </a:lnTo>
                  <a:lnTo>
                    <a:pt x="1044" y="884"/>
                  </a:lnTo>
                  <a:lnTo>
                    <a:pt x="1044" y="884"/>
                  </a:lnTo>
                  <a:lnTo>
                    <a:pt x="1056" y="884"/>
                  </a:lnTo>
                  <a:lnTo>
                    <a:pt x="1069" y="881"/>
                  </a:lnTo>
                  <a:lnTo>
                    <a:pt x="1069" y="881"/>
                  </a:lnTo>
                  <a:lnTo>
                    <a:pt x="1073" y="880"/>
                  </a:lnTo>
                  <a:lnTo>
                    <a:pt x="1076" y="875"/>
                  </a:lnTo>
                  <a:lnTo>
                    <a:pt x="1076" y="871"/>
                  </a:lnTo>
                  <a:lnTo>
                    <a:pt x="1074" y="867"/>
                  </a:lnTo>
                  <a:lnTo>
                    <a:pt x="1074" y="867"/>
                  </a:lnTo>
                  <a:close/>
                  <a:moveTo>
                    <a:pt x="1452" y="741"/>
                  </a:moveTo>
                  <a:lnTo>
                    <a:pt x="1452" y="741"/>
                  </a:lnTo>
                  <a:lnTo>
                    <a:pt x="1479" y="741"/>
                  </a:lnTo>
                  <a:lnTo>
                    <a:pt x="1479" y="741"/>
                  </a:lnTo>
                  <a:lnTo>
                    <a:pt x="1483" y="736"/>
                  </a:lnTo>
                  <a:lnTo>
                    <a:pt x="1483" y="736"/>
                  </a:lnTo>
                  <a:lnTo>
                    <a:pt x="1486" y="730"/>
                  </a:lnTo>
                  <a:lnTo>
                    <a:pt x="1486" y="730"/>
                  </a:lnTo>
                  <a:lnTo>
                    <a:pt x="1476" y="729"/>
                  </a:lnTo>
                  <a:lnTo>
                    <a:pt x="1468" y="730"/>
                  </a:lnTo>
                  <a:lnTo>
                    <a:pt x="1461" y="731"/>
                  </a:lnTo>
                  <a:lnTo>
                    <a:pt x="1452" y="736"/>
                  </a:lnTo>
                  <a:lnTo>
                    <a:pt x="1452" y="736"/>
                  </a:lnTo>
                  <a:lnTo>
                    <a:pt x="1452" y="738"/>
                  </a:lnTo>
                  <a:lnTo>
                    <a:pt x="1452" y="741"/>
                  </a:lnTo>
                  <a:lnTo>
                    <a:pt x="1452" y="741"/>
                  </a:lnTo>
                  <a:close/>
                  <a:moveTo>
                    <a:pt x="381" y="449"/>
                  </a:moveTo>
                  <a:lnTo>
                    <a:pt x="381" y="449"/>
                  </a:lnTo>
                  <a:lnTo>
                    <a:pt x="363" y="463"/>
                  </a:lnTo>
                  <a:lnTo>
                    <a:pt x="363" y="463"/>
                  </a:lnTo>
                  <a:lnTo>
                    <a:pt x="374" y="467"/>
                  </a:lnTo>
                  <a:lnTo>
                    <a:pt x="374" y="467"/>
                  </a:lnTo>
                  <a:lnTo>
                    <a:pt x="379" y="467"/>
                  </a:lnTo>
                  <a:lnTo>
                    <a:pt x="385" y="466"/>
                  </a:lnTo>
                  <a:lnTo>
                    <a:pt x="389" y="464"/>
                  </a:lnTo>
                  <a:lnTo>
                    <a:pt x="392" y="461"/>
                  </a:lnTo>
                  <a:lnTo>
                    <a:pt x="392" y="461"/>
                  </a:lnTo>
                  <a:lnTo>
                    <a:pt x="393" y="459"/>
                  </a:lnTo>
                  <a:lnTo>
                    <a:pt x="393" y="457"/>
                  </a:lnTo>
                  <a:lnTo>
                    <a:pt x="390" y="455"/>
                  </a:lnTo>
                  <a:lnTo>
                    <a:pt x="388" y="452"/>
                  </a:lnTo>
                  <a:lnTo>
                    <a:pt x="385" y="450"/>
                  </a:lnTo>
                  <a:lnTo>
                    <a:pt x="385" y="450"/>
                  </a:lnTo>
                  <a:lnTo>
                    <a:pt x="381" y="449"/>
                  </a:lnTo>
                  <a:lnTo>
                    <a:pt x="381" y="449"/>
                  </a:lnTo>
                  <a:close/>
                  <a:moveTo>
                    <a:pt x="1087" y="381"/>
                  </a:moveTo>
                  <a:lnTo>
                    <a:pt x="1087" y="381"/>
                  </a:lnTo>
                  <a:lnTo>
                    <a:pt x="1079" y="376"/>
                  </a:lnTo>
                  <a:lnTo>
                    <a:pt x="1072" y="374"/>
                  </a:lnTo>
                  <a:lnTo>
                    <a:pt x="1066" y="374"/>
                  </a:lnTo>
                  <a:lnTo>
                    <a:pt x="1063" y="376"/>
                  </a:lnTo>
                  <a:lnTo>
                    <a:pt x="1063" y="378"/>
                  </a:lnTo>
                  <a:lnTo>
                    <a:pt x="1063" y="378"/>
                  </a:lnTo>
                  <a:lnTo>
                    <a:pt x="1059" y="387"/>
                  </a:lnTo>
                  <a:lnTo>
                    <a:pt x="1054" y="395"/>
                  </a:lnTo>
                  <a:lnTo>
                    <a:pt x="1054" y="395"/>
                  </a:lnTo>
                  <a:lnTo>
                    <a:pt x="1061" y="395"/>
                  </a:lnTo>
                  <a:lnTo>
                    <a:pt x="1065" y="394"/>
                  </a:lnTo>
                  <a:lnTo>
                    <a:pt x="1067" y="391"/>
                  </a:lnTo>
                  <a:lnTo>
                    <a:pt x="1069" y="385"/>
                  </a:lnTo>
                  <a:lnTo>
                    <a:pt x="1069" y="385"/>
                  </a:lnTo>
                  <a:lnTo>
                    <a:pt x="1087" y="381"/>
                  </a:lnTo>
                  <a:lnTo>
                    <a:pt x="1087" y="381"/>
                  </a:lnTo>
                  <a:close/>
                  <a:moveTo>
                    <a:pt x="1560" y="186"/>
                  </a:moveTo>
                  <a:lnTo>
                    <a:pt x="1560" y="186"/>
                  </a:lnTo>
                  <a:lnTo>
                    <a:pt x="1567" y="182"/>
                  </a:lnTo>
                  <a:lnTo>
                    <a:pt x="1573" y="180"/>
                  </a:lnTo>
                  <a:lnTo>
                    <a:pt x="1573" y="180"/>
                  </a:lnTo>
                  <a:lnTo>
                    <a:pt x="1577" y="179"/>
                  </a:lnTo>
                  <a:lnTo>
                    <a:pt x="1580" y="178"/>
                  </a:lnTo>
                  <a:lnTo>
                    <a:pt x="1580" y="175"/>
                  </a:lnTo>
                  <a:lnTo>
                    <a:pt x="1580" y="173"/>
                  </a:lnTo>
                  <a:lnTo>
                    <a:pt x="1580" y="173"/>
                  </a:lnTo>
                  <a:lnTo>
                    <a:pt x="1577" y="171"/>
                  </a:lnTo>
                  <a:lnTo>
                    <a:pt x="1574" y="169"/>
                  </a:lnTo>
                  <a:lnTo>
                    <a:pt x="1570" y="169"/>
                  </a:lnTo>
                  <a:lnTo>
                    <a:pt x="1570" y="169"/>
                  </a:lnTo>
                  <a:lnTo>
                    <a:pt x="1566" y="172"/>
                  </a:lnTo>
                  <a:lnTo>
                    <a:pt x="1560" y="173"/>
                  </a:lnTo>
                  <a:lnTo>
                    <a:pt x="1556" y="173"/>
                  </a:lnTo>
                  <a:lnTo>
                    <a:pt x="1552" y="172"/>
                  </a:lnTo>
                  <a:lnTo>
                    <a:pt x="1552" y="172"/>
                  </a:lnTo>
                  <a:lnTo>
                    <a:pt x="1549" y="173"/>
                  </a:lnTo>
                  <a:lnTo>
                    <a:pt x="1546" y="175"/>
                  </a:lnTo>
                  <a:lnTo>
                    <a:pt x="1546" y="175"/>
                  </a:lnTo>
                  <a:lnTo>
                    <a:pt x="1549" y="178"/>
                  </a:lnTo>
                  <a:lnTo>
                    <a:pt x="1551" y="179"/>
                  </a:lnTo>
                  <a:lnTo>
                    <a:pt x="1551" y="179"/>
                  </a:lnTo>
                  <a:lnTo>
                    <a:pt x="1556" y="178"/>
                  </a:lnTo>
                  <a:lnTo>
                    <a:pt x="1558" y="180"/>
                  </a:lnTo>
                  <a:lnTo>
                    <a:pt x="1559" y="183"/>
                  </a:lnTo>
                  <a:lnTo>
                    <a:pt x="1560" y="186"/>
                  </a:lnTo>
                  <a:lnTo>
                    <a:pt x="1560" y="186"/>
                  </a:lnTo>
                  <a:close/>
                  <a:moveTo>
                    <a:pt x="842" y="467"/>
                  </a:moveTo>
                  <a:lnTo>
                    <a:pt x="842" y="467"/>
                  </a:lnTo>
                  <a:lnTo>
                    <a:pt x="835" y="474"/>
                  </a:lnTo>
                  <a:lnTo>
                    <a:pt x="828" y="479"/>
                  </a:lnTo>
                  <a:lnTo>
                    <a:pt x="824" y="485"/>
                  </a:lnTo>
                  <a:lnTo>
                    <a:pt x="821" y="492"/>
                  </a:lnTo>
                  <a:lnTo>
                    <a:pt x="821" y="492"/>
                  </a:lnTo>
                  <a:lnTo>
                    <a:pt x="829" y="495"/>
                  </a:lnTo>
                  <a:lnTo>
                    <a:pt x="833" y="495"/>
                  </a:lnTo>
                  <a:lnTo>
                    <a:pt x="839" y="493"/>
                  </a:lnTo>
                  <a:lnTo>
                    <a:pt x="839" y="493"/>
                  </a:lnTo>
                  <a:lnTo>
                    <a:pt x="836" y="488"/>
                  </a:lnTo>
                  <a:lnTo>
                    <a:pt x="836" y="484"/>
                  </a:lnTo>
                  <a:lnTo>
                    <a:pt x="838" y="479"/>
                  </a:lnTo>
                  <a:lnTo>
                    <a:pt x="843" y="477"/>
                  </a:lnTo>
                  <a:lnTo>
                    <a:pt x="843" y="477"/>
                  </a:lnTo>
                  <a:lnTo>
                    <a:pt x="843" y="474"/>
                  </a:lnTo>
                  <a:lnTo>
                    <a:pt x="842" y="467"/>
                  </a:lnTo>
                  <a:lnTo>
                    <a:pt x="842" y="467"/>
                  </a:lnTo>
                  <a:close/>
                  <a:moveTo>
                    <a:pt x="1865" y="1139"/>
                  </a:moveTo>
                  <a:lnTo>
                    <a:pt x="1865" y="1139"/>
                  </a:lnTo>
                  <a:lnTo>
                    <a:pt x="1870" y="1140"/>
                  </a:lnTo>
                  <a:lnTo>
                    <a:pt x="1875" y="1144"/>
                  </a:lnTo>
                  <a:lnTo>
                    <a:pt x="1879" y="1147"/>
                  </a:lnTo>
                  <a:lnTo>
                    <a:pt x="1882" y="1147"/>
                  </a:lnTo>
                  <a:lnTo>
                    <a:pt x="1883" y="1145"/>
                  </a:lnTo>
                  <a:lnTo>
                    <a:pt x="1883" y="1145"/>
                  </a:lnTo>
                  <a:lnTo>
                    <a:pt x="1887" y="1143"/>
                  </a:lnTo>
                  <a:lnTo>
                    <a:pt x="1888" y="1137"/>
                  </a:lnTo>
                  <a:lnTo>
                    <a:pt x="1888" y="1133"/>
                  </a:lnTo>
                  <a:lnTo>
                    <a:pt x="1886" y="1127"/>
                  </a:lnTo>
                  <a:lnTo>
                    <a:pt x="1886" y="1127"/>
                  </a:lnTo>
                  <a:lnTo>
                    <a:pt x="1886" y="1126"/>
                  </a:lnTo>
                  <a:lnTo>
                    <a:pt x="1886" y="1125"/>
                  </a:lnTo>
                  <a:lnTo>
                    <a:pt x="1886" y="1125"/>
                  </a:lnTo>
                  <a:lnTo>
                    <a:pt x="1873" y="1121"/>
                  </a:lnTo>
                  <a:lnTo>
                    <a:pt x="1873" y="1121"/>
                  </a:lnTo>
                  <a:lnTo>
                    <a:pt x="1876" y="1125"/>
                  </a:lnTo>
                  <a:lnTo>
                    <a:pt x="1877" y="1127"/>
                  </a:lnTo>
                  <a:lnTo>
                    <a:pt x="1877" y="1130"/>
                  </a:lnTo>
                  <a:lnTo>
                    <a:pt x="1876" y="1132"/>
                  </a:lnTo>
                  <a:lnTo>
                    <a:pt x="1870" y="1134"/>
                  </a:lnTo>
                  <a:lnTo>
                    <a:pt x="1865" y="1139"/>
                  </a:lnTo>
                  <a:lnTo>
                    <a:pt x="1865" y="1139"/>
                  </a:lnTo>
                  <a:close/>
                  <a:moveTo>
                    <a:pt x="940" y="342"/>
                  </a:moveTo>
                  <a:lnTo>
                    <a:pt x="940" y="342"/>
                  </a:lnTo>
                  <a:lnTo>
                    <a:pt x="935" y="337"/>
                  </a:lnTo>
                  <a:lnTo>
                    <a:pt x="929" y="335"/>
                  </a:lnTo>
                  <a:lnTo>
                    <a:pt x="922" y="335"/>
                  </a:lnTo>
                  <a:lnTo>
                    <a:pt x="915" y="337"/>
                  </a:lnTo>
                  <a:lnTo>
                    <a:pt x="915" y="337"/>
                  </a:lnTo>
                  <a:lnTo>
                    <a:pt x="914" y="338"/>
                  </a:lnTo>
                  <a:lnTo>
                    <a:pt x="911" y="340"/>
                  </a:lnTo>
                  <a:lnTo>
                    <a:pt x="910" y="345"/>
                  </a:lnTo>
                  <a:lnTo>
                    <a:pt x="910" y="345"/>
                  </a:lnTo>
                  <a:lnTo>
                    <a:pt x="911" y="348"/>
                  </a:lnTo>
                  <a:lnTo>
                    <a:pt x="917" y="349"/>
                  </a:lnTo>
                  <a:lnTo>
                    <a:pt x="917" y="349"/>
                  </a:lnTo>
                  <a:lnTo>
                    <a:pt x="921" y="351"/>
                  </a:lnTo>
                  <a:lnTo>
                    <a:pt x="922" y="349"/>
                  </a:lnTo>
                  <a:lnTo>
                    <a:pt x="925" y="347"/>
                  </a:lnTo>
                  <a:lnTo>
                    <a:pt x="925" y="344"/>
                  </a:lnTo>
                  <a:lnTo>
                    <a:pt x="925" y="344"/>
                  </a:lnTo>
                  <a:lnTo>
                    <a:pt x="928" y="342"/>
                  </a:lnTo>
                  <a:lnTo>
                    <a:pt x="928" y="342"/>
                  </a:lnTo>
                  <a:lnTo>
                    <a:pt x="935" y="348"/>
                  </a:lnTo>
                  <a:lnTo>
                    <a:pt x="935" y="348"/>
                  </a:lnTo>
                  <a:lnTo>
                    <a:pt x="940" y="342"/>
                  </a:lnTo>
                  <a:lnTo>
                    <a:pt x="940" y="342"/>
                  </a:lnTo>
                  <a:close/>
                  <a:moveTo>
                    <a:pt x="1488" y="1010"/>
                  </a:moveTo>
                  <a:lnTo>
                    <a:pt x="1488" y="1010"/>
                  </a:lnTo>
                  <a:lnTo>
                    <a:pt x="1476" y="1014"/>
                  </a:lnTo>
                  <a:lnTo>
                    <a:pt x="1476" y="1014"/>
                  </a:lnTo>
                  <a:lnTo>
                    <a:pt x="1474" y="1019"/>
                  </a:lnTo>
                  <a:lnTo>
                    <a:pt x="1476" y="1024"/>
                  </a:lnTo>
                  <a:lnTo>
                    <a:pt x="1477" y="1026"/>
                  </a:lnTo>
                  <a:lnTo>
                    <a:pt x="1481" y="1031"/>
                  </a:lnTo>
                  <a:lnTo>
                    <a:pt x="1481" y="1031"/>
                  </a:lnTo>
                  <a:lnTo>
                    <a:pt x="1484" y="1032"/>
                  </a:lnTo>
                  <a:lnTo>
                    <a:pt x="1484" y="1032"/>
                  </a:lnTo>
                  <a:lnTo>
                    <a:pt x="1494" y="1025"/>
                  </a:lnTo>
                  <a:lnTo>
                    <a:pt x="1494" y="1025"/>
                  </a:lnTo>
                  <a:lnTo>
                    <a:pt x="1494" y="1021"/>
                  </a:lnTo>
                  <a:lnTo>
                    <a:pt x="1494" y="1021"/>
                  </a:lnTo>
                  <a:lnTo>
                    <a:pt x="1488" y="1010"/>
                  </a:lnTo>
                  <a:lnTo>
                    <a:pt x="1488" y="1010"/>
                  </a:lnTo>
                  <a:close/>
                  <a:moveTo>
                    <a:pt x="230" y="401"/>
                  </a:moveTo>
                  <a:lnTo>
                    <a:pt x="230" y="401"/>
                  </a:lnTo>
                  <a:lnTo>
                    <a:pt x="239" y="392"/>
                  </a:lnTo>
                  <a:lnTo>
                    <a:pt x="242" y="389"/>
                  </a:lnTo>
                  <a:lnTo>
                    <a:pt x="244" y="388"/>
                  </a:lnTo>
                  <a:lnTo>
                    <a:pt x="245" y="385"/>
                  </a:lnTo>
                  <a:lnTo>
                    <a:pt x="244" y="381"/>
                  </a:lnTo>
                  <a:lnTo>
                    <a:pt x="239" y="371"/>
                  </a:lnTo>
                  <a:lnTo>
                    <a:pt x="239" y="371"/>
                  </a:lnTo>
                  <a:lnTo>
                    <a:pt x="226" y="389"/>
                  </a:lnTo>
                  <a:lnTo>
                    <a:pt x="226" y="389"/>
                  </a:lnTo>
                  <a:lnTo>
                    <a:pt x="230" y="401"/>
                  </a:lnTo>
                  <a:lnTo>
                    <a:pt x="230" y="401"/>
                  </a:lnTo>
                  <a:close/>
                  <a:moveTo>
                    <a:pt x="793" y="176"/>
                  </a:moveTo>
                  <a:lnTo>
                    <a:pt x="793" y="176"/>
                  </a:lnTo>
                  <a:lnTo>
                    <a:pt x="799" y="180"/>
                  </a:lnTo>
                  <a:lnTo>
                    <a:pt x="802" y="182"/>
                  </a:lnTo>
                  <a:lnTo>
                    <a:pt x="802" y="182"/>
                  </a:lnTo>
                  <a:lnTo>
                    <a:pt x="811" y="176"/>
                  </a:lnTo>
                  <a:lnTo>
                    <a:pt x="820" y="171"/>
                  </a:lnTo>
                  <a:lnTo>
                    <a:pt x="820" y="171"/>
                  </a:lnTo>
                  <a:lnTo>
                    <a:pt x="818" y="168"/>
                  </a:lnTo>
                  <a:lnTo>
                    <a:pt x="818" y="168"/>
                  </a:lnTo>
                  <a:lnTo>
                    <a:pt x="813" y="168"/>
                  </a:lnTo>
                  <a:lnTo>
                    <a:pt x="807" y="168"/>
                  </a:lnTo>
                  <a:lnTo>
                    <a:pt x="807" y="168"/>
                  </a:lnTo>
                  <a:lnTo>
                    <a:pt x="800" y="167"/>
                  </a:lnTo>
                  <a:lnTo>
                    <a:pt x="795" y="164"/>
                  </a:lnTo>
                  <a:lnTo>
                    <a:pt x="795" y="164"/>
                  </a:lnTo>
                  <a:lnTo>
                    <a:pt x="785" y="176"/>
                  </a:lnTo>
                  <a:lnTo>
                    <a:pt x="785" y="176"/>
                  </a:lnTo>
                  <a:lnTo>
                    <a:pt x="786" y="179"/>
                  </a:lnTo>
                  <a:lnTo>
                    <a:pt x="786" y="179"/>
                  </a:lnTo>
                  <a:lnTo>
                    <a:pt x="793" y="176"/>
                  </a:lnTo>
                  <a:lnTo>
                    <a:pt x="793" y="176"/>
                  </a:lnTo>
                  <a:close/>
                  <a:moveTo>
                    <a:pt x="508" y="783"/>
                  </a:moveTo>
                  <a:lnTo>
                    <a:pt x="508" y="783"/>
                  </a:lnTo>
                  <a:lnTo>
                    <a:pt x="521" y="787"/>
                  </a:lnTo>
                  <a:lnTo>
                    <a:pt x="526" y="788"/>
                  </a:lnTo>
                  <a:lnTo>
                    <a:pt x="530" y="787"/>
                  </a:lnTo>
                  <a:lnTo>
                    <a:pt x="533" y="785"/>
                  </a:lnTo>
                  <a:lnTo>
                    <a:pt x="536" y="783"/>
                  </a:lnTo>
                  <a:lnTo>
                    <a:pt x="539" y="773"/>
                  </a:lnTo>
                  <a:lnTo>
                    <a:pt x="539" y="773"/>
                  </a:lnTo>
                  <a:lnTo>
                    <a:pt x="523" y="777"/>
                  </a:lnTo>
                  <a:lnTo>
                    <a:pt x="515" y="780"/>
                  </a:lnTo>
                  <a:lnTo>
                    <a:pt x="508" y="783"/>
                  </a:lnTo>
                  <a:lnTo>
                    <a:pt x="508" y="783"/>
                  </a:lnTo>
                  <a:close/>
                  <a:moveTo>
                    <a:pt x="939" y="409"/>
                  </a:moveTo>
                  <a:lnTo>
                    <a:pt x="939" y="409"/>
                  </a:lnTo>
                  <a:lnTo>
                    <a:pt x="951" y="421"/>
                  </a:lnTo>
                  <a:lnTo>
                    <a:pt x="951" y="421"/>
                  </a:lnTo>
                  <a:lnTo>
                    <a:pt x="954" y="421"/>
                  </a:lnTo>
                  <a:lnTo>
                    <a:pt x="958" y="421"/>
                  </a:lnTo>
                  <a:lnTo>
                    <a:pt x="958" y="421"/>
                  </a:lnTo>
                  <a:lnTo>
                    <a:pt x="955" y="414"/>
                  </a:lnTo>
                  <a:lnTo>
                    <a:pt x="955" y="414"/>
                  </a:lnTo>
                  <a:lnTo>
                    <a:pt x="959" y="410"/>
                  </a:lnTo>
                  <a:lnTo>
                    <a:pt x="964" y="407"/>
                  </a:lnTo>
                  <a:lnTo>
                    <a:pt x="965" y="402"/>
                  </a:lnTo>
                  <a:lnTo>
                    <a:pt x="965" y="396"/>
                  </a:lnTo>
                  <a:lnTo>
                    <a:pt x="965" y="396"/>
                  </a:lnTo>
                  <a:lnTo>
                    <a:pt x="964" y="396"/>
                  </a:lnTo>
                  <a:lnTo>
                    <a:pt x="961" y="395"/>
                  </a:lnTo>
                  <a:lnTo>
                    <a:pt x="961" y="395"/>
                  </a:lnTo>
                  <a:lnTo>
                    <a:pt x="955" y="405"/>
                  </a:lnTo>
                  <a:lnTo>
                    <a:pt x="955" y="405"/>
                  </a:lnTo>
                  <a:lnTo>
                    <a:pt x="939" y="409"/>
                  </a:lnTo>
                  <a:lnTo>
                    <a:pt x="939" y="409"/>
                  </a:lnTo>
                  <a:close/>
                  <a:moveTo>
                    <a:pt x="1540" y="1035"/>
                  </a:moveTo>
                  <a:lnTo>
                    <a:pt x="1540" y="1035"/>
                  </a:lnTo>
                  <a:lnTo>
                    <a:pt x="1540" y="1028"/>
                  </a:lnTo>
                  <a:lnTo>
                    <a:pt x="1538" y="1022"/>
                  </a:lnTo>
                  <a:lnTo>
                    <a:pt x="1535" y="1021"/>
                  </a:lnTo>
                  <a:lnTo>
                    <a:pt x="1530" y="1019"/>
                  </a:lnTo>
                  <a:lnTo>
                    <a:pt x="1530" y="1019"/>
                  </a:lnTo>
                  <a:lnTo>
                    <a:pt x="1524" y="1019"/>
                  </a:lnTo>
                  <a:lnTo>
                    <a:pt x="1522" y="1021"/>
                  </a:lnTo>
                  <a:lnTo>
                    <a:pt x="1520" y="1024"/>
                  </a:lnTo>
                  <a:lnTo>
                    <a:pt x="1517" y="1029"/>
                  </a:lnTo>
                  <a:lnTo>
                    <a:pt x="1517" y="1029"/>
                  </a:lnTo>
                  <a:lnTo>
                    <a:pt x="1540" y="1035"/>
                  </a:lnTo>
                  <a:lnTo>
                    <a:pt x="1540" y="1035"/>
                  </a:lnTo>
                  <a:close/>
                  <a:moveTo>
                    <a:pt x="1378" y="178"/>
                  </a:moveTo>
                  <a:lnTo>
                    <a:pt x="1378" y="178"/>
                  </a:lnTo>
                  <a:lnTo>
                    <a:pt x="1386" y="189"/>
                  </a:lnTo>
                  <a:lnTo>
                    <a:pt x="1386" y="189"/>
                  </a:lnTo>
                  <a:lnTo>
                    <a:pt x="1401" y="183"/>
                  </a:lnTo>
                  <a:lnTo>
                    <a:pt x="1401" y="183"/>
                  </a:lnTo>
                  <a:lnTo>
                    <a:pt x="1394" y="175"/>
                  </a:lnTo>
                  <a:lnTo>
                    <a:pt x="1394" y="175"/>
                  </a:lnTo>
                  <a:lnTo>
                    <a:pt x="1400" y="167"/>
                  </a:lnTo>
                  <a:lnTo>
                    <a:pt x="1400" y="167"/>
                  </a:lnTo>
                  <a:lnTo>
                    <a:pt x="1396" y="165"/>
                  </a:lnTo>
                  <a:lnTo>
                    <a:pt x="1393" y="165"/>
                  </a:lnTo>
                  <a:lnTo>
                    <a:pt x="1390" y="167"/>
                  </a:lnTo>
                  <a:lnTo>
                    <a:pt x="1390" y="169"/>
                  </a:lnTo>
                  <a:lnTo>
                    <a:pt x="1390" y="169"/>
                  </a:lnTo>
                  <a:lnTo>
                    <a:pt x="1389" y="172"/>
                  </a:lnTo>
                  <a:lnTo>
                    <a:pt x="1386" y="175"/>
                  </a:lnTo>
                  <a:lnTo>
                    <a:pt x="1382" y="176"/>
                  </a:lnTo>
                  <a:lnTo>
                    <a:pt x="1378" y="178"/>
                  </a:lnTo>
                  <a:lnTo>
                    <a:pt x="1378" y="178"/>
                  </a:lnTo>
                  <a:close/>
                  <a:moveTo>
                    <a:pt x="1026" y="978"/>
                  </a:moveTo>
                  <a:lnTo>
                    <a:pt x="1026" y="978"/>
                  </a:lnTo>
                  <a:lnTo>
                    <a:pt x="1034" y="990"/>
                  </a:lnTo>
                  <a:lnTo>
                    <a:pt x="1034" y="990"/>
                  </a:lnTo>
                  <a:lnTo>
                    <a:pt x="1045" y="985"/>
                  </a:lnTo>
                  <a:lnTo>
                    <a:pt x="1051" y="982"/>
                  </a:lnTo>
                  <a:lnTo>
                    <a:pt x="1056" y="982"/>
                  </a:lnTo>
                  <a:lnTo>
                    <a:pt x="1056" y="982"/>
                  </a:lnTo>
                  <a:lnTo>
                    <a:pt x="1059" y="981"/>
                  </a:lnTo>
                  <a:lnTo>
                    <a:pt x="1061" y="978"/>
                  </a:lnTo>
                  <a:lnTo>
                    <a:pt x="1061" y="974"/>
                  </a:lnTo>
                  <a:lnTo>
                    <a:pt x="1058" y="968"/>
                  </a:lnTo>
                  <a:lnTo>
                    <a:pt x="1058" y="968"/>
                  </a:lnTo>
                  <a:lnTo>
                    <a:pt x="1055" y="972"/>
                  </a:lnTo>
                  <a:lnTo>
                    <a:pt x="1051" y="975"/>
                  </a:lnTo>
                  <a:lnTo>
                    <a:pt x="1048" y="977"/>
                  </a:lnTo>
                  <a:lnTo>
                    <a:pt x="1044" y="977"/>
                  </a:lnTo>
                  <a:lnTo>
                    <a:pt x="1034" y="977"/>
                  </a:lnTo>
                  <a:lnTo>
                    <a:pt x="1030" y="977"/>
                  </a:lnTo>
                  <a:lnTo>
                    <a:pt x="1026" y="978"/>
                  </a:lnTo>
                  <a:lnTo>
                    <a:pt x="1026" y="978"/>
                  </a:lnTo>
                  <a:close/>
                  <a:moveTo>
                    <a:pt x="1502" y="928"/>
                  </a:moveTo>
                  <a:lnTo>
                    <a:pt x="1502" y="928"/>
                  </a:lnTo>
                  <a:lnTo>
                    <a:pt x="1463" y="934"/>
                  </a:lnTo>
                  <a:lnTo>
                    <a:pt x="1463" y="934"/>
                  </a:lnTo>
                  <a:lnTo>
                    <a:pt x="1466" y="941"/>
                  </a:lnTo>
                  <a:lnTo>
                    <a:pt x="1466" y="941"/>
                  </a:lnTo>
                  <a:lnTo>
                    <a:pt x="1502" y="935"/>
                  </a:lnTo>
                  <a:lnTo>
                    <a:pt x="1502" y="935"/>
                  </a:lnTo>
                  <a:lnTo>
                    <a:pt x="1502" y="928"/>
                  </a:lnTo>
                  <a:lnTo>
                    <a:pt x="1502" y="928"/>
                  </a:lnTo>
                  <a:close/>
                  <a:moveTo>
                    <a:pt x="278" y="250"/>
                  </a:moveTo>
                  <a:lnTo>
                    <a:pt x="278" y="250"/>
                  </a:lnTo>
                  <a:lnTo>
                    <a:pt x="284" y="254"/>
                  </a:lnTo>
                  <a:lnTo>
                    <a:pt x="291" y="255"/>
                  </a:lnTo>
                  <a:lnTo>
                    <a:pt x="303" y="257"/>
                  </a:lnTo>
                  <a:lnTo>
                    <a:pt x="303" y="257"/>
                  </a:lnTo>
                  <a:lnTo>
                    <a:pt x="296" y="237"/>
                  </a:lnTo>
                  <a:lnTo>
                    <a:pt x="296" y="237"/>
                  </a:lnTo>
                  <a:lnTo>
                    <a:pt x="293" y="237"/>
                  </a:lnTo>
                  <a:lnTo>
                    <a:pt x="291" y="239"/>
                  </a:lnTo>
                  <a:lnTo>
                    <a:pt x="287" y="243"/>
                  </a:lnTo>
                  <a:lnTo>
                    <a:pt x="284" y="247"/>
                  </a:lnTo>
                  <a:lnTo>
                    <a:pt x="281" y="248"/>
                  </a:lnTo>
                  <a:lnTo>
                    <a:pt x="278" y="250"/>
                  </a:lnTo>
                  <a:lnTo>
                    <a:pt x="278" y="250"/>
                  </a:lnTo>
                  <a:close/>
                  <a:moveTo>
                    <a:pt x="966" y="74"/>
                  </a:moveTo>
                  <a:lnTo>
                    <a:pt x="966" y="74"/>
                  </a:lnTo>
                  <a:lnTo>
                    <a:pt x="959" y="77"/>
                  </a:lnTo>
                  <a:lnTo>
                    <a:pt x="953" y="78"/>
                  </a:lnTo>
                  <a:lnTo>
                    <a:pt x="946" y="79"/>
                  </a:lnTo>
                  <a:lnTo>
                    <a:pt x="943" y="82"/>
                  </a:lnTo>
                  <a:lnTo>
                    <a:pt x="940" y="85"/>
                  </a:lnTo>
                  <a:lnTo>
                    <a:pt x="940" y="85"/>
                  </a:lnTo>
                  <a:lnTo>
                    <a:pt x="948" y="88"/>
                  </a:lnTo>
                  <a:lnTo>
                    <a:pt x="955" y="89"/>
                  </a:lnTo>
                  <a:lnTo>
                    <a:pt x="962" y="88"/>
                  </a:lnTo>
                  <a:lnTo>
                    <a:pt x="969" y="83"/>
                  </a:lnTo>
                  <a:lnTo>
                    <a:pt x="969" y="83"/>
                  </a:lnTo>
                  <a:lnTo>
                    <a:pt x="966" y="74"/>
                  </a:lnTo>
                  <a:lnTo>
                    <a:pt x="966" y="74"/>
                  </a:lnTo>
                  <a:close/>
                  <a:moveTo>
                    <a:pt x="1047" y="835"/>
                  </a:moveTo>
                  <a:lnTo>
                    <a:pt x="1047" y="835"/>
                  </a:lnTo>
                  <a:lnTo>
                    <a:pt x="1067" y="838"/>
                  </a:lnTo>
                  <a:lnTo>
                    <a:pt x="1067" y="838"/>
                  </a:lnTo>
                  <a:lnTo>
                    <a:pt x="1070" y="833"/>
                  </a:lnTo>
                  <a:lnTo>
                    <a:pt x="1070" y="833"/>
                  </a:lnTo>
                  <a:lnTo>
                    <a:pt x="1072" y="830"/>
                  </a:lnTo>
                  <a:lnTo>
                    <a:pt x="1072" y="827"/>
                  </a:lnTo>
                  <a:lnTo>
                    <a:pt x="1070" y="824"/>
                  </a:lnTo>
                  <a:lnTo>
                    <a:pt x="1067" y="823"/>
                  </a:lnTo>
                  <a:lnTo>
                    <a:pt x="1067" y="823"/>
                  </a:lnTo>
                  <a:lnTo>
                    <a:pt x="1065" y="821"/>
                  </a:lnTo>
                  <a:lnTo>
                    <a:pt x="1062" y="821"/>
                  </a:lnTo>
                  <a:lnTo>
                    <a:pt x="1059" y="823"/>
                  </a:lnTo>
                  <a:lnTo>
                    <a:pt x="1056" y="826"/>
                  </a:lnTo>
                  <a:lnTo>
                    <a:pt x="1056" y="826"/>
                  </a:lnTo>
                  <a:lnTo>
                    <a:pt x="1047" y="835"/>
                  </a:lnTo>
                  <a:lnTo>
                    <a:pt x="1047" y="835"/>
                  </a:lnTo>
                  <a:close/>
                  <a:moveTo>
                    <a:pt x="505" y="423"/>
                  </a:moveTo>
                  <a:lnTo>
                    <a:pt x="505" y="423"/>
                  </a:lnTo>
                  <a:lnTo>
                    <a:pt x="522" y="435"/>
                  </a:lnTo>
                  <a:lnTo>
                    <a:pt x="522" y="435"/>
                  </a:lnTo>
                  <a:lnTo>
                    <a:pt x="533" y="420"/>
                  </a:lnTo>
                  <a:lnTo>
                    <a:pt x="533" y="420"/>
                  </a:lnTo>
                  <a:lnTo>
                    <a:pt x="519" y="419"/>
                  </a:lnTo>
                  <a:lnTo>
                    <a:pt x="512" y="420"/>
                  </a:lnTo>
                  <a:lnTo>
                    <a:pt x="505" y="423"/>
                  </a:lnTo>
                  <a:lnTo>
                    <a:pt x="505" y="423"/>
                  </a:lnTo>
                  <a:close/>
                  <a:moveTo>
                    <a:pt x="972" y="557"/>
                  </a:moveTo>
                  <a:lnTo>
                    <a:pt x="972" y="557"/>
                  </a:lnTo>
                  <a:lnTo>
                    <a:pt x="969" y="554"/>
                  </a:lnTo>
                  <a:lnTo>
                    <a:pt x="968" y="551"/>
                  </a:lnTo>
                  <a:lnTo>
                    <a:pt x="969" y="549"/>
                  </a:lnTo>
                  <a:lnTo>
                    <a:pt x="971" y="546"/>
                  </a:lnTo>
                  <a:lnTo>
                    <a:pt x="973" y="540"/>
                  </a:lnTo>
                  <a:lnTo>
                    <a:pt x="972" y="538"/>
                  </a:lnTo>
                  <a:lnTo>
                    <a:pt x="971" y="535"/>
                  </a:lnTo>
                  <a:lnTo>
                    <a:pt x="971" y="535"/>
                  </a:lnTo>
                  <a:lnTo>
                    <a:pt x="965" y="535"/>
                  </a:lnTo>
                  <a:lnTo>
                    <a:pt x="962" y="536"/>
                  </a:lnTo>
                  <a:lnTo>
                    <a:pt x="959" y="539"/>
                  </a:lnTo>
                  <a:lnTo>
                    <a:pt x="958" y="542"/>
                  </a:lnTo>
                  <a:lnTo>
                    <a:pt x="955" y="549"/>
                  </a:lnTo>
                  <a:lnTo>
                    <a:pt x="953" y="551"/>
                  </a:lnTo>
                  <a:lnTo>
                    <a:pt x="950" y="554"/>
                  </a:lnTo>
                  <a:lnTo>
                    <a:pt x="950" y="554"/>
                  </a:lnTo>
                  <a:lnTo>
                    <a:pt x="972" y="557"/>
                  </a:lnTo>
                  <a:lnTo>
                    <a:pt x="972" y="557"/>
                  </a:lnTo>
                  <a:close/>
                  <a:moveTo>
                    <a:pt x="291" y="687"/>
                  </a:moveTo>
                  <a:lnTo>
                    <a:pt x="291" y="687"/>
                  </a:lnTo>
                  <a:lnTo>
                    <a:pt x="285" y="694"/>
                  </a:lnTo>
                  <a:lnTo>
                    <a:pt x="280" y="701"/>
                  </a:lnTo>
                  <a:lnTo>
                    <a:pt x="280" y="701"/>
                  </a:lnTo>
                  <a:lnTo>
                    <a:pt x="281" y="704"/>
                  </a:lnTo>
                  <a:lnTo>
                    <a:pt x="282" y="707"/>
                  </a:lnTo>
                  <a:lnTo>
                    <a:pt x="282" y="707"/>
                  </a:lnTo>
                  <a:lnTo>
                    <a:pt x="292" y="708"/>
                  </a:lnTo>
                  <a:lnTo>
                    <a:pt x="302" y="709"/>
                  </a:lnTo>
                  <a:lnTo>
                    <a:pt x="302" y="709"/>
                  </a:lnTo>
                  <a:lnTo>
                    <a:pt x="303" y="695"/>
                  </a:lnTo>
                  <a:lnTo>
                    <a:pt x="303" y="695"/>
                  </a:lnTo>
                  <a:lnTo>
                    <a:pt x="293" y="697"/>
                  </a:lnTo>
                  <a:lnTo>
                    <a:pt x="293" y="697"/>
                  </a:lnTo>
                  <a:lnTo>
                    <a:pt x="291" y="687"/>
                  </a:lnTo>
                  <a:lnTo>
                    <a:pt x="291" y="687"/>
                  </a:lnTo>
                  <a:close/>
                  <a:moveTo>
                    <a:pt x="1747" y="331"/>
                  </a:moveTo>
                  <a:lnTo>
                    <a:pt x="1747" y="331"/>
                  </a:lnTo>
                  <a:lnTo>
                    <a:pt x="1740" y="329"/>
                  </a:lnTo>
                  <a:lnTo>
                    <a:pt x="1733" y="329"/>
                  </a:lnTo>
                  <a:lnTo>
                    <a:pt x="1721" y="331"/>
                  </a:lnTo>
                  <a:lnTo>
                    <a:pt x="1721" y="331"/>
                  </a:lnTo>
                  <a:lnTo>
                    <a:pt x="1720" y="345"/>
                  </a:lnTo>
                  <a:lnTo>
                    <a:pt x="1720" y="345"/>
                  </a:lnTo>
                  <a:lnTo>
                    <a:pt x="1728" y="344"/>
                  </a:lnTo>
                  <a:lnTo>
                    <a:pt x="1735" y="341"/>
                  </a:lnTo>
                  <a:lnTo>
                    <a:pt x="1742" y="337"/>
                  </a:lnTo>
                  <a:lnTo>
                    <a:pt x="1747" y="331"/>
                  </a:lnTo>
                  <a:lnTo>
                    <a:pt x="1747" y="331"/>
                  </a:lnTo>
                  <a:close/>
                  <a:moveTo>
                    <a:pt x="1256" y="428"/>
                  </a:moveTo>
                  <a:lnTo>
                    <a:pt x="1256" y="428"/>
                  </a:lnTo>
                  <a:lnTo>
                    <a:pt x="1260" y="407"/>
                  </a:lnTo>
                  <a:lnTo>
                    <a:pt x="1260" y="407"/>
                  </a:lnTo>
                  <a:lnTo>
                    <a:pt x="1245" y="407"/>
                  </a:lnTo>
                  <a:lnTo>
                    <a:pt x="1245" y="407"/>
                  </a:lnTo>
                  <a:lnTo>
                    <a:pt x="1245" y="412"/>
                  </a:lnTo>
                  <a:lnTo>
                    <a:pt x="1245" y="412"/>
                  </a:lnTo>
                  <a:lnTo>
                    <a:pt x="1245" y="414"/>
                  </a:lnTo>
                  <a:lnTo>
                    <a:pt x="1246" y="416"/>
                  </a:lnTo>
                  <a:lnTo>
                    <a:pt x="1246" y="416"/>
                  </a:lnTo>
                  <a:lnTo>
                    <a:pt x="1245" y="421"/>
                  </a:lnTo>
                  <a:lnTo>
                    <a:pt x="1245" y="425"/>
                  </a:lnTo>
                  <a:lnTo>
                    <a:pt x="1249" y="427"/>
                  </a:lnTo>
                  <a:lnTo>
                    <a:pt x="1256" y="428"/>
                  </a:lnTo>
                  <a:lnTo>
                    <a:pt x="1256" y="428"/>
                  </a:lnTo>
                  <a:close/>
                  <a:moveTo>
                    <a:pt x="1033" y="63"/>
                  </a:moveTo>
                  <a:lnTo>
                    <a:pt x="1033" y="63"/>
                  </a:lnTo>
                  <a:lnTo>
                    <a:pt x="1029" y="61"/>
                  </a:lnTo>
                  <a:lnTo>
                    <a:pt x="1025" y="60"/>
                  </a:lnTo>
                  <a:lnTo>
                    <a:pt x="1022" y="61"/>
                  </a:lnTo>
                  <a:lnTo>
                    <a:pt x="1019" y="64"/>
                  </a:lnTo>
                  <a:lnTo>
                    <a:pt x="1019" y="64"/>
                  </a:lnTo>
                  <a:lnTo>
                    <a:pt x="1015" y="74"/>
                  </a:lnTo>
                  <a:lnTo>
                    <a:pt x="1011" y="85"/>
                  </a:lnTo>
                  <a:lnTo>
                    <a:pt x="1011" y="85"/>
                  </a:lnTo>
                  <a:lnTo>
                    <a:pt x="1016" y="83"/>
                  </a:lnTo>
                  <a:lnTo>
                    <a:pt x="1020" y="82"/>
                  </a:lnTo>
                  <a:lnTo>
                    <a:pt x="1023" y="79"/>
                  </a:lnTo>
                  <a:lnTo>
                    <a:pt x="1026" y="77"/>
                  </a:lnTo>
                  <a:lnTo>
                    <a:pt x="1030" y="71"/>
                  </a:lnTo>
                  <a:lnTo>
                    <a:pt x="1033" y="63"/>
                  </a:lnTo>
                  <a:lnTo>
                    <a:pt x="1033" y="63"/>
                  </a:lnTo>
                  <a:close/>
                  <a:moveTo>
                    <a:pt x="1571" y="679"/>
                  </a:moveTo>
                  <a:lnTo>
                    <a:pt x="1571" y="679"/>
                  </a:lnTo>
                  <a:lnTo>
                    <a:pt x="1563" y="679"/>
                  </a:lnTo>
                  <a:lnTo>
                    <a:pt x="1558" y="680"/>
                  </a:lnTo>
                  <a:lnTo>
                    <a:pt x="1552" y="682"/>
                  </a:lnTo>
                  <a:lnTo>
                    <a:pt x="1545" y="684"/>
                  </a:lnTo>
                  <a:lnTo>
                    <a:pt x="1545" y="684"/>
                  </a:lnTo>
                  <a:lnTo>
                    <a:pt x="1553" y="695"/>
                  </a:lnTo>
                  <a:lnTo>
                    <a:pt x="1553" y="695"/>
                  </a:lnTo>
                  <a:lnTo>
                    <a:pt x="1573" y="686"/>
                  </a:lnTo>
                  <a:lnTo>
                    <a:pt x="1573" y="686"/>
                  </a:lnTo>
                  <a:lnTo>
                    <a:pt x="1573" y="683"/>
                  </a:lnTo>
                  <a:lnTo>
                    <a:pt x="1573" y="683"/>
                  </a:lnTo>
                  <a:lnTo>
                    <a:pt x="1571" y="679"/>
                  </a:lnTo>
                  <a:lnTo>
                    <a:pt x="1571" y="679"/>
                  </a:lnTo>
                  <a:close/>
                  <a:moveTo>
                    <a:pt x="464" y="683"/>
                  </a:moveTo>
                  <a:lnTo>
                    <a:pt x="464" y="683"/>
                  </a:lnTo>
                  <a:lnTo>
                    <a:pt x="461" y="689"/>
                  </a:lnTo>
                  <a:lnTo>
                    <a:pt x="461" y="691"/>
                  </a:lnTo>
                  <a:lnTo>
                    <a:pt x="464" y="694"/>
                  </a:lnTo>
                  <a:lnTo>
                    <a:pt x="471" y="698"/>
                  </a:lnTo>
                  <a:lnTo>
                    <a:pt x="471" y="698"/>
                  </a:lnTo>
                  <a:lnTo>
                    <a:pt x="476" y="700"/>
                  </a:lnTo>
                  <a:lnTo>
                    <a:pt x="479" y="700"/>
                  </a:lnTo>
                  <a:lnTo>
                    <a:pt x="483" y="697"/>
                  </a:lnTo>
                  <a:lnTo>
                    <a:pt x="489" y="690"/>
                  </a:lnTo>
                  <a:lnTo>
                    <a:pt x="489" y="690"/>
                  </a:lnTo>
                  <a:lnTo>
                    <a:pt x="485" y="684"/>
                  </a:lnTo>
                  <a:lnTo>
                    <a:pt x="480" y="683"/>
                  </a:lnTo>
                  <a:lnTo>
                    <a:pt x="476" y="684"/>
                  </a:lnTo>
                  <a:lnTo>
                    <a:pt x="472" y="691"/>
                  </a:lnTo>
                  <a:lnTo>
                    <a:pt x="472" y="691"/>
                  </a:lnTo>
                  <a:lnTo>
                    <a:pt x="464" y="683"/>
                  </a:lnTo>
                  <a:lnTo>
                    <a:pt x="464" y="683"/>
                  </a:lnTo>
                  <a:close/>
                  <a:moveTo>
                    <a:pt x="339" y="946"/>
                  </a:moveTo>
                  <a:lnTo>
                    <a:pt x="339" y="946"/>
                  </a:lnTo>
                  <a:lnTo>
                    <a:pt x="338" y="939"/>
                  </a:lnTo>
                  <a:lnTo>
                    <a:pt x="335" y="935"/>
                  </a:lnTo>
                  <a:lnTo>
                    <a:pt x="332" y="932"/>
                  </a:lnTo>
                  <a:lnTo>
                    <a:pt x="327" y="932"/>
                  </a:lnTo>
                  <a:lnTo>
                    <a:pt x="327" y="932"/>
                  </a:lnTo>
                  <a:lnTo>
                    <a:pt x="321" y="932"/>
                  </a:lnTo>
                  <a:lnTo>
                    <a:pt x="317" y="932"/>
                  </a:lnTo>
                  <a:lnTo>
                    <a:pt x="313" y="935"/>
                  </a:lnTo>
                  <a:lnTo>
                    <a:pt x="310" y="941"/>
                  </a:lnTo>
                  <a:lnTo>
                    <a:pt x="310" y="941"/>
                  </a:lnTo>
                  <a:lnTo>
                    <a:pt x="339" y="946"/>
                  </a:lnTo>
                  <a:lnTo>
                    <a:pt x="339" y="946"/>
                  </a:lnTo>
                  <a:close/>
                  <a:moveTo>
                    <a:pt x="878" y="715"/>
                  </a:moveTo>
                  <a:lnTo>
                    <a:pt x="878" y="715"/>
                  </a:lnTo>
                  <a:lnTo>
                    <a:pt x="869" y="700"/>
                  </a:lnTo>
                  <a:lnTo>
                    <a:pt x="869" y="700"/>
                  </a:lnTo>
                  <a:lnTo>
                    <a:pt x="851" y="720"/>
                  </a:lnTo>
                  <a:lnTo>
                    <a:pt x="851" y="720"/>
                  </a:lnTo>
                  <a:lnTo>
                    <a:pt x="858" y="722"/>
                  </a:lnTo>
                  <a:lnTo>
                    <a:pt x="865" y="720"/>
                  </a:lnTo>
                  <a:lnTo>
                    <a:pt x="872" y="718"/>
                  </a:lnTo>
                  <a:lnTo>
                    <a:pt x="878" y="715"/>
                  </a:lnTo>
                  <a:lnTo>
                    <a:pt x="878" y="715"/>
                  </a:lnTo>
                  <a:close/>
                  <a:moveTo>
                    <a:pt x="1191" y="388"/>
                  </a:moveTo>
                  <a:lnTo>
                    <a:pt x="1191" y="388"/>
                  </a:lnTo>
                  <a:lnTo>
                    <a:pt x="1192" y="373"/>
                  </a:lnTo>
                  <a:lnTo>
                    <a:pt x="1192" y="373"/>
                  </a:lnTo>
                  <a:lnTo>
                    <a:pt x="1187" y="371"/>
                  </a:lnTo>
                  <a:lnTo>
                    <a:pt x="1181" y="371"/>
                  </a:lnTo>
                  <a:lnTo>
                    <a:pt x="1177" y="373"/>
                  </a:lnTo>
                  <a:lnTo>
                    <a:pt x="1173" y="377"/>
                  </a:lnTo>
                  <a:lnTo>
                    <a:pt x="1173" y="377"/>
                  </a:lnTo>
                  <a:lnTo>
                    <a:pt x="1178" y="388"/>
                  </a:lnTo>
                  <a:lnTo>
                    <a:pt x="1178" y="388"/>
                  </a:lnTo>
                  <a:lnTo>
                    <a:pt x="1191" y="388"/>
                  </a:lnTo>
                  <a:lnTo>
                    <a:pt x="1191" y="388"/>
                  </a:lnTo>
                  <a:close/>
                  <a:moveTo>
                    <a:pt x="1631" y="216"/>
                  </a:moveTo>
                  <a:lnTo>
                    <a:pt x="1631" y="216"/>
                  </a:lnTo>
                  <a:lnTo>
                    <a:pt x="1620" y="223"/>
                  </a:lnTo>
                  <a:lnTo>
                    <a:pt x="1620" y="223"/>
                  </a:lnTo>
                  <a:lnTo>
                    <a:pt x="1636" y="223"/>
                  </a:lnTo>
                  <a:lnTo>
                    <a:pt x="1636" y="223"/>
                  </a:lnTo>
                  <a:lnTo>
                    <a:pt x="1646" y="204"/>
                  </a:lnTo>
                  <a:lnTo>
                    <a:pt x="1646" y="204"/>
                  </a:lnTo>
                  <a:lnTo>
                    <a:pt x="1638" y="203"/>
                  </a:lnTo>
                  <a:lnTo>
                    <a:pt x="1634" y="203"/>
                  </a:lnTo>
                  <a:lnTo>
                    <a:pt x="1628" y="205"/>
                  </a:lnTo>
                  <a:lnTo>
                    <a:pt x="1628" y="205"/>
                  </a:lnTo>
                  <a:lnTo>
                    <a:pt x="1631" y="216"/>
                  </a:lnTo>
                  <a:lnTo>
                    <a:pt x="1631" y="216"/>
                  </a:lnTo>
                  <a:close/>
                  <a:moveTo>
                    <a:pt x="857" y="938"/>
                  </a:moveTo>
                  <a:lnTo>
                    <a:pt x="857" y="938"/>
                  </a:lnTo>
                  <a:lnTo>
                    <a:pt x="860" y="941"/>
                  </a:lnTo>
                  <a:lnTo>
                    <a:pt x="863" y="945"/>
                  </a:lnTo>
                  <a:lnTo>
                    <a:pt x="863" y="945"/>
                  </a:lnTo>
                  <a:lnTo>
                    <a:pt x="863" y="946"/>
                  </a:lnTo>
                  <a:lnTo>
                    <a:pt x="865" y="947"/>
                  </a:lnTo>
                  <a:lnTo>
                    <a:pt x="869" y="949"/>
                  </a:lnTo>
                  <a:lnTo>
                    <a:pt x="869" y="949"/>
                  </a:lnTo>
                  <a:lnTo>
                    <a:pt x="872" y="947"/>
                  </a:lnTo>
                  <a:lnTo>
                    <a:pt x="874" y="945"/>
                  </a:lnTo>
                  <a:lnTo>
                    <a:pt x="874" y="941"/>
                  </a:lnTo>
                  <a:lnTo>
                    <a:pt x="874" y="941"/>
                  </a:lnTo>
                  <a:lnTo>
                    <a:pt x="872" y="924"/>
                  </a:lnTo>
                  <a:lnTo>
                    <a:pt x="872" y="924"/>
                  </a:lnTo>
                  <a:lnTo>
                    <a:pt x="865" y="925"/>
                  </a:lnTo>
                  <a:lnTo>
                    <a:pt x="863" y="929"/>
                  </a:lnTo>
                  <a:lnTo>
                    <a:pt x="857" y="938"/>
                  </a:lnTo>
                  <a:lnTo>
                    <a:pt x="857" y="938"/>
                  </a:lnTo>
                  <a:close/>
                  <a:moveTo>
                    <a:pt x="1235" y="1096"/>
                  </a:moveTo>
                  <a:lnTo>
                    <a:pt x="1235" y="1096"/>
                  </a:lnTo>
                  <a:lnTo>
                    <a:pt x="1250" y="1085"/>
                  </a:lnTo>
                  <a:lnTo>
                    <a:pt x="1250" y="1085"/>
                  </a:lnTo>
                  <a:lnTo>
                    <a:pt x="1243" y="1080"/>
                  </a:lnTo>
                  <a:lnTo>
                    <a:pt x="1236" y="1079"/>
                  </a:lnTo>
                  <a:lnTo>
                    <a:pt x="1229" y="1080"/>
                  </a:lnTo>
                  <a:lnTo>
                    <a:pt x="1224" y="1085"/>
                  </a:lnTo>
                  <a:lnTo>
                    <a:pt x="1224" y="1085"/>
                  </a:lnTo>
                  <a:lnTo>
                    <a:pt x="1235" y="1096"/>
                  </a:lnTo>
                  <a:lnTo>
                    <a:pt x="1235" y="1096"/>
                  </a:lnTo>
                  <a:close/>
                  <a:moveTo>
                    <a:pt x="415" y="964"/>
                  </a:moveTo>
                  <a:lnTo>
                    <a:pt x="415" y="964"/>
                  </a:lnTo>
                  <a:lnTo>
                    <a:pt x="408" y="961"/>
                  </a:lnTo>
                  <a:lnTo>
                    <a:pt x="404" y="963"/>
                  </a:lnTo>
                  <a:lnTo>
                    <a:pt x="403" y="964"/>
                  </a:lnTo>
                  <a:lnTo>
                    <a:pt x="403" y="964"/>
                  </a:lnTo>
                  <a:lnTo>
                    <a:pt x="399" y="970"/>
                  </a:lnTo>
                  <a:lnTo>
                    <a:pt x="395" y="975"/>
                  </a:lnTo>
                  <a:lnTo>
                    <a:pt x="393" y="981"/>
                  </a:lnTo>
                  <a:lnTo>
                    <a:pt x="393" y="983"/>
                  </a:lnTo>
                  <a:lnTo>
                    <a:pt x="396" y="988"/>
                  </a:lnTo>
                  <a:lnTo>
                    <a:pt x="396" y="988"/>
                  </a:lnTo>
                  <a:lnTo>
                    <a:pt x="406" y="986"/>
                  </a:lnTo>
                  <a:lnTo>
                    <a:pt x="406" y="986"/>
                  </a:lnTo>
                  <a:lnTo>
                    <a:pt x="404" y="981"/>
                  </a:lnTo>
                  <a:lnTo>
                    <a:pt x="404" y="977"/>
                  </a:lnTo>
                  <a:lnTo>
                    <a:pt x="407" y="972"/>
                  </a:lnTo>
                  <a:lnTo>
                    <a:pt x="413" y="968"/>
                  </a:lnTo>
                  <a:lnTo>
                    <a:pt x="413" y="968"/>
                  </a:lnTo>
                  <a:lnTo>
                    <a:pt x="414" y="967"/>
                  </a:lnTo>
                  <a:lnTo>
                    <a:pt x="415" y="964"/>
                  </a:lnTo>
                  <a:lnTo>
                    <a:pt x="415" y="964"/>
                  </a:lnTo>
                  <a:close/>
                  <a:moveTo>
                    <a:pt x="928" y="520"/>
                  </a:moveTo>
                  <a:lnTo>
                    <a:pt x="928" y="520"/>
                  </a:lnTo>
                  <a:lnTo>
                    <a:pt x="914" y="517"/>
                  </a:lnTo>
                  <a:lnTo>
                    <a:pt x="914" y="517"/>
                  </a:lnTo>
                  <a:lnTo>
                    <a:pt x="911" y="521"/>
                  </a:lnTo>
                  <a:lnTo>
                    <a:pt x="911" y="524"/>
                  </a:lnTo>
                  <a:lnTo>
                    <a:pt x="912" y="531"/>
                  </a:lnTo>
                  <a:lnTo>
                    <a:pt x="915" y="538"/>
                  </a:lnTo>
                  <a:lnTo>
                    <a:pt x="921" y="545"/>
                  </a:lnTo>
                  <a:lnTo>
                    <a:pt x="921" y="545"/>
                  </a:lnTo>
                  <a:lnTo>
                    <a:pt x="928" y="520"/>
                  </a:lnTo>
                  <a:lnTo>
                    <a:pt x="928" y="520"/>
                  </a:lnTo>
                  <a:close/>
                  <a:moveTo>
                    <a:pt x="850" y="367"/>
                  </a:moveTo>
                  <a:lnTo>
                    <a:pt x="850" y="367"/>
                  </a:lnTo>
                  <a:lnTo>
                    <a:pt x="850" y="383"/>
                  </a:lnTo>
                  <a:lnTo>
                    <a:pt x="850" y="383"/>
                  </a:lnTo>
                  <a:lnTo>
                    <a:pt x="858" y="385"/>
                  </a:lnTo>
                  <a:lnTo>
                    <a:pt x="863" y="385"/>
                  </a:lnTo>
                  <a:lnTo>
                    <a:pt x="867" y="383"/>
                  </a:lnTo>
                  <a:lnTo>
                    <a:pt x="871" y="377"/>
                  </a:lnTo>
                  <a:lnTo>
                    <a:pt x="871" y="377"/>
                  </a:lnTo>
                  <a:lnTo>
                    <a:pt x="867" y="377"/>
                  </a:lnTo>
                  <a:lnTo>
                    <a:pt x="865" y="376"/>
                  </a:lnTo>
                  <a:lnTo>
                    <a:pt x="861" y="371"/>
                  </a:lnTo>
                  <a:lnTo>
                    <a:pt x="860" y="369"/>
                  </a:lnTo>
                  <a:lnTo>
                    <a:pt x="857" y="367"/>
                  </a:lnTo>
                  <a:lnTo>
                    <a:pt x="854" y="367"/>
                  </a:lnTo>
                  <a:lnTo>
                    <a:pt x="850" y="367"/>
                  </a:lnTo>
                  <a:lnTo>
                    <a:pt x="850" y="367"/>
                  </a:lnTo>
                  <a:close/>
                  <a:moveTo>
                    <a:pt x="832" y="856"/>
                  </a:moveTo>
                  <a:lnTo>
                    <a:pt x="832" y="856"/>
                  </a:lnTo>
                  <a:lnTo>
                    <a:pt x="836" y="869"/>
                  </a:lnTo>
                  <a:lnTo>
                    <a:pt x="836" y="869"/>
                  </a:lnTo>
                  <a:lnTo>
                    <a:pt x="838" y="873"/>
                  </a:lnTo>
                  <a:lnTo>
                    <a:pt x="840" y="874"/>
                  </a:lnTo>
                  <a:lnTo>
                    <a:pt x="845" y="874"/>
                  </a:lnTo>
                  <a:lnTo>
                    <a:pt x="849" y="874"/>
                  </a:lnTo>
                  <a:lnTo>
                    <a:pt x="849" y="874"/>
                  </a:lnTo>
                  <a:lnTo>
                    <a:pt x="854" y="862"/>
                  </a:lnTo>
                  <a:lnTo>
                    <a:pt x="854" y="862"/>
                  </a:lnTo>
                  <a:lnTo>
                    <a:pt x="847" y="860"/>
                  </a:lnTo>
                  <a:lnTo>
                    <a:pt x="842" y="859"/>
                  </a:lnTo>
                  <a:lnTo>
                    <a:pt x="842" y="859"/>
                  </a:lnTo>
                  <a:lnTo>
                    <a:pt x="838" y="855"/>
                  </a:lnTo>
                  <a:lnTo>
                    <a:pt x="835" y="855"/>
                  </a:lnTo>
                  <a:lnTo>
                    <a:pt x="832" y="856"/>
                  </a:lnTo>
                  <a:lnTo>
                    <a:pt x="832" y="856"/>
                  </a:lnTo>
                  <a:close/>
                  <a:moveTo>
                    <a:pt x="829" y="1054"/>
                  </a:moveTo>
                  <a:lnTo>
                    <a:pt x="829" y="1054"/>
                  </a:lnTo>
                  <a:lnTo>
                    <a:pt x="807" y="1051"/>
                  </a:lnTo>
                  <a:lnTo>
                    <a:pt x="807" y="1051"/>
                  </a:lnTo>
                  <a:lnTo>
                    <a:pt x="800" y="1051"/>
                  </a:lnTo>
                  <a:lnTo>
                    <a:pt x="796" y="1051"/>
                  </a:lnTo>
                  <a:lnTo>
                    <a:pt x="795" y="1055"/>
                  </a:lnTo>
                  <a:lnTo>
                    <a:pt x="795" y="1060"/>
                  </a:lnTo>
                  <a:lnTo>
                    <a:pt x="795" y="1060"/>
                  </a:lnTo>
                  <a:lnTo>
                    <a:pt x="821" y="1062"/>
                  </a:lnTo>
                  <a:lnTo>
                    <a:pt x="821" y="1062"/>
                  </a:lnTo>
                  <a:lnTo>
                    <a:pt x="825" y="1062"/>
                  </a:lnTo>
                  <a:lnTo>
                    <a:pt x="828" y="1061"/>
                  </a:lnTo>
                  <a:lnTo>
                    <a:pt x="829" y="1058"/>
                  </a:lnTo>
                  <a:lnTo>
                    <a:pt x="829" y="1054"/>
                  </a:lnTo>
                  <a:lnTo>
                    <a:pt x="829" y="1054"/>
                  </a:lnTo>
                  <a:close/>
                  <a:moveTo>
                    <a:pt x="779" y="1037"/>
                  </a:moveTo>
                  <a:lnTo>
                    <a:pt x="779" y="1037"/>
                  </a:lnTo>
                  <a:lnTo>
                    <a:pt x="786" y="1037"/>
                  </a:lnTo>
                  <a:lnTo>
                    <a:pt x="789" y="1036"/>
                  </a:lnTo>
                  <a:lnTo>
                    <a:pt x="791" y="1033"/>
                  </a:lnTo>
                  <a:lnTo>
                    <a:pt x="791" y="1029"/>
                  </a:lnTo>
                  <a:lnTo>
                    <a:pt x="791" y="1029"/>
                  </a:lnTo>
                  <a:lnTo>
                    <a:pt x="791" y="1028"/>
                  </a:lnTo>
                  <a:lnTo>
                    <a:pt x="789" y="1025"/>
                  </a:lnTo>
                  <a:lnTo>
                    <a:pt x="785" y="1021"/>
                  </a:lnTo>
                  <a:lnTo>
                    <a:pt x="785" y="1021"/>
                  </a:lnTo>
                  <a:lnTo>
                    <a:pt x="775" y="1018"/>
                  </a:lnTo>
                  <a:lnTo>
                    <a:pt x="771" y="1018"/>
                  </a:lnTo>
                  <a:lnTo>
                    <a:pt x="768" y="1019"/>
                  </a:lnTo>
                  <a:lnTo>
                    <a:pt x="766" y="1021"/>
                  </a:lnTo>
                  <a:lnTo>
                    <a:pt x="766" y="1021"/>
                  </a:lnTo>
                  <a:lnTo>
                    <a:pt x="773" y="1024"/>
                  </a:lnTo>
                  <a:lnTo>
                    <a:pt x="777" y="1028"/>
                  </a:lnTo>
                  <a:lnTo>
                    <a:pt x="779" y="1032"/>
                  </a:lnTo>
                  <a:lnTo>
                    <a:pt x="779" y="1037"/>
                  </a:lnTo>
                  <a:lnTo>
                    <a:pt x="779" y="1037"/>
                  </a:lnTo>
                  <a:close/>
                  <a:moveTo>
                    <a:pt x="598" y="273"/>
                  </a:moveTo>
                  <a:lnTo>
                    <a:pt x="598" y="273"/>
                  </a:lnTo>
                  <a:lnTo>
                    <a:pt x="595" y="276"/>
                  </a:lnTo>
                  <a:lnTo>
                    <a:pt x="594" y="280"/>
                  </a:lnTo>
                  <a:lnTo>
                    <a:pt x="594" y="283"/>
                  </a:lnTo>
                  <a:lnTo>
                    <a:pt x="597" y="287"/>
                  </a:lnTo>
                  <a:lnTo>
                    <a:pt x="597" y="287"/>
                  </a:lnTo>
                  <a:lnTo>
                    <a:pt x="602" y="283"/>
                  </a:lnTo>
                  <a:lnTo>
                    <a:pt x="606" y="281"/>
                  </a:lnTo>
                  <a:lnTo>
                    <a:pt x="611" y="281"/>
                  </a:lnTo>
                  <a:lnTo>
                    <a:pt x="617" y="284"/>
                  </a:lnTo>
                  <a:lnTo>
                    <a:pt x="617" y="284"/>
                  </a:lnTo>
                  <a:lnTo>
                    <a:pt x="619" y="283"/>
                  </a:lnTo>
                  <a:lnTo>
                    <a:pt x="622" y="281"/>
                  </a:lnTo>
                  <a:lnTo>
                    <a:pt x="622" y="281"/>
                  </a:lnTo>
                  <a:lnTo>
                    <a:pt x="617" y="270"/>
                  </a:lnTo>
                  <a:lnTo>
                    <a:pt x="617" y="270"/>
                  </a:lnTo>
                  <a:lnTo>
                    <a:pt x="598" y="273"/>
                  </a:lnTo>
                  <a:lnTo>
                    <a:pt x="598" y="273"/>
                  </a:lnTo>
                  <a:close/>
                  <a:moveTo>
                    <a:pt x="1499" y="866"/>
                  </a:moveTo>
                  <a:lnTo>
                    <a:pt x="1499" y="866"/>
                  </a:lnTo>
                  <a:lnTo>
                    <a:pt x="1531" y="859"/>
                  </a:lnTo>
                  <a:lnTo>
                    <a:pt x="1531" y="859"/>
                  </a:lnTo>
                  <a:lnTo>
                    <a:pt x="1533" y="857"/>
                  </a:lnTo>
                  <a:lnTo>
                    <a:pt x="1533" y="856"/>
                  </a:lnTo>
                  <a:lnTo>
                    <a:pt x="1535" y="852"/>
                  </a:lnTo>
                  <a:lnTo>
                    <a:pt x="1535" y="852"/>
                  </a:lnTo>
                  <a:lnTo>
                    <a:pt x="1530" y="851"/>
                  </a:lnTo>
                  <a:lnTo>
                    <a:pt x="1527" y="849"/>
                  </a:lnTo>
                  <a:lnTo>
                    <a:pt x="1527" y="849"/>
                  </a:lnTo>
                  <a:lnTo>
                    <a:pt x="1515" y="853"/>
                  </a:lnTo>
                  <a:lnTo>
                    <a:pt x="1502" y="859"/>
                  </a:lnTo>
                  <a:lnTo>
                    <a:pt x="1502" y="859"/>
                  </a:lnTo>
                  <a:lnTo>
                    <a:pt x="1501" y="862"/>
                  </a:lnTo>
                  <a:lnTo>
                    <a:pt x="1499" y="866"/>
                  </a:lnTo>
                  <a:lnTo>
                    <a:pt x="1499" y="866"/>
                  </a:lnTo>
                  <a:close/>
                  <a:moveTo>
                    <a:pt x="919" y="708"/>
                  </a:moveTo>
                  <a:lnTo>
                    <a:pt x="919" y="708"/>
                  </a:lnTo>
                  <a:lnTo>
                    <a:pt x="917" y="709"/>
                  </a:lnTo>
                  <a:lnTo>
                    <a:pt x="917" y="709"/>
                  </a:lnTo>
                  <a:lnTo>
                    <a:pt x="917" y="716"/>
                  </a:lnTo>
                  <a:lnTo>
                    <a:pt x="917" y="719"/>
                  </a:lnTo>
                  <a:lnTo>
                    <a:pt x="915" y="722"/>
                  </a:lnTo>
                  <a:lnTo>
                    <a:pt x="915" y="722"/>
                  </a:lnTo>
                  <a:lnTo>
                    <a:pt x="912" y="725"/>
                  </a:lnTo>
                  <a:lnTo>
                    <a:pt x="910" y="726"/>
                  </a:lnTo>
                  <a:lnTo>
                    <a:pt x="903" y="730"/>
                  </a:lnTo>
                  <a:lnTo>
                    <a:pt x="903" y="730"/>
                  </a:lnTo>
                  <a:lnTo>
                    <a:pt x="914" y="733"/>
                  </a:lnTo>
                  <a:lnTo>
                    <a:pt x="918" y="731"/>
                  </a:lnTo>
                  <a:lnTo>
                    <a:pt x="922" y="731"/>
                  </a:lnTo>
                  <a:lnTo>
                    <a:pt x="923" y="729"/>
                  </a:lnTo>
                  <a:lnTo>
                    <a:pt x="926" y="726"/>
                  </a:lnTo>
                  <a:lnTo>
                    <a:pt x="929" y="715"/>
                  </a:lnTo>
                  <a:lnTo>
                    <a:pt x="929" y="715"/>
                  </a:lnTo>
                  <a:lnTo>
                    <a:pt x="925" y="713"/>
                  </a:lnTo>
                  <a:lnTo>
                    <a:pt x="925" y="713"/>
                  </a:lnTo>
                  <a:lnTo>
                    <a:pt x="919" y="708"/>
                  </a:lnTo>
                  <a:lnTo>
                    <a:pt x="919" y="708"/>
                  </a:lnTo>
                  <a:close/>
                  <a:moveTo>
                    <a:pt x="774" y="586"/>
                  </a:moveTo>
                  <a:lnTo>
                    <a:pt x="774" y="586"/>
                  </a:lnTo>
                  <a:lnTo>
                    <a:pt x="771" y="578"/>
                  </a:lnTo>
                  <a:lnTo>
                    <a:pt x="768" y="574"/>
                  </a:lnTo>
                  <a:lnTo>
                    <a:pt x="763" y="572"/>
                  </a:lnTo>
                  <a:lnTo>
                    <a:pt x="755" y="572"/>
                  </a:lnTo>
                  <a:lnTo>
                    <a:pt x="755" y="572"/>
                  </a:lnTo>
                  <a:lnTo>
                    <a:pt x="753" y="586"/>
                  </a:lnTo>
                  <a:lnTo>
                    <a:pt x="753" y="586"/>
                  </a:lnTo>
                  <a:lnTo>
                    <a:pt x="774" y="586"/>
                  </a:lnTo>
                  <a:lnTo>
                    <a:pt x="774" y="586"/>
                  </a:lnTo>
                  <a:close/>
                  <a:moveTo>
                    <a:pt x="1331" y="428"/>
                  </a:moveTo>
                  <a:lnTo>
                    <a:pt x="1331" y="428"/>
                  </a:lnTo>
                  <a:lnTo>
                    <a:pt x="1343" y="427"/>
                  </a:lnTo>
                  <a:lnTo>
                    <a:pt x="1343" y="427"/>
                  </a:lnTo>
                  <a:lnTo>
                    <a:pt x="1355" y="427"/>
                  </a:lnTo>
                  <a:lnTo>
                    <a:pt x="1355" y="427"/>
                  </a:lnTo>
                  <a:lnTo>
                    <a:pt x="1361" y="427"/>
                  </a:lnTo>
                  <a:lnTo>
                    <a:pt x="1362" y="425"/>
                  </a:lnTo>
                  <a:lnTo>
                    <a:pt x="1362" y="423"/>
                  </a:lnTo>
                  <a:lnTo>
                    <a:pt x="1362" y="423"/>
                  </a:lnTo>
                  <a:lnTo>
                    <a:pt x="1360" y="421"/>
                  </a:lnTo>
                  <a:lnTo>
                    <a:pt x="1355" y="420"/>
                  </a:lnTo>
                  <a:lnTo>
                    <a:pt x="1355" y="420"/>
                  </a:lnTo>
                  <a:lnTo>
                    <a:pt x="1351" y="421"/>
                  </a:lnTo>
                  <a:lnTo>
                    <a:pt x="1347" y="421"/>
                  </a:lnTo>
                  <a:lnTo>
                    <a:pt x="1343" y="420"/>
                  </a:lnTo>
                  <a:lnTo>
                    <a:pt x="1339" y="417"/>
                  </a:lnTo>
                  <a:lnTo>
                    <a:pt x="1339" y="417"/>
                  </a:lnTo>
                  <a:lnTo>
                    <a:pt x="1336" y="416"/>
                  </a:lnTo>
                  <a:lnTo>
                    <a:pt x="1333" y="416"/>
                  </a:lnTo>
                  <a:lnTo>
                    <a:pt x="1331" y="417"/>
                  </a:lnTo>
                  <a:lnTo>
                    <a:pt x="1329" y="420"/>
                  </a:lnTo>
                  <a:lnTo>
                    <a:pt x="1329" y="420"/>
                  </a:lnTo>
                  <a:lnTo>
                    <a:pt x="1329" y="424"/>
                  </a:lnTo>
                  <a:lnTo>
                    <a:pt x="1331" y="428"/>
                  </a:lnTo>
                  <a:lnTo>
                    <a:pt x="1331" y="428"/>
                  </a:lnTo>
                  <a:close/>
                  <a:moveTo>
                    <a:pt x="1533" y="691"/>
                  </a:moveTo>
                  <a:lnTo>
                    <a:pt x="1533" y="691"/>
                  </a:lnTo>
                  <a:lnTo>
                    <a:pt x="1520" y="693"/>
                  </a:lnTo>
                  <a:lnTo>
                    <a:pt x="1513" y="695"/>
                  </a:lnTo>
                  <a:lnTo>
                    <a:pt x="1510" y="700"/>
                  </a:lnTo>
                  <a:lnTo>
                    <a:pt x="1509" y="705"/>
                  </a:lnTo>
                  <a:lnTo>
                    <a:pt x="1509" y="705"/>
                  </a:lnTo>
                  <a:lnTo>
                    <a:pt x="1526" y="707"/>
                  </a:lnTo>
                  <a:lnTo>
                    <a:pt x="1526" y="707"/>
                  </a:lnTo>
                  <a:lnTo>
                    <a:pt x="1533" y="691"/>
                  </a:lnTo>
                  <a:lnTo>
                    <a:pt x="1533" y="691"/>
                  </a:lnTo>
                  <a:close/>
                  <a:moveTo>
                    <a:pt x="338" y="701"/>
                  </a:moveTo>
                  <a:lnTo>
                    <a:pt x="338" y="701"/>
                  </a:lnTo>
                  <a:lnTo>
                    <a:pt x="329" y="702"/>
                  </a:lnTo>
                  <a:lnTo>
                    <a:pt x="327" y="704"/>
                  </a:lnTo>
                  <a:lnTo>
                    <a:pt x="324" y="707"/>
                  </a:lnTo>
                  <a:lnTo>
                    <a:pt x="324" y="707"/>
                  </a:lnTo>
                  <a:lnTo>
                    <a:pt x="324" y="711"/>
                  </a:lnTo>
                  <a:lnTo>
                    <a:pt x="325" y="715"/>
                  </a:lnTo>
                  <a:lnTo>
                    <a:pt x="325" y="715"/>
                  </a:lnTo>
                  <a:lnTo>
                    <a:pt x="329" y="718"/>
                  </a:lnTo>
                  <a:lnTo>
                    <a:pt x="335" y="718"/>
                  </a:lnTo>
                  <a:lnTo>
                    <a:pt x="339" y="718"/>
                  </a:lnTo>
                  <a:lnTo>
                    <a:pt x="343" y="716"/>
                  </a:lnTo>
                  <a:lnTo>
                    <a:pt x="343" y="716"/>
                  </a:lnTo>
                  <a:lnTo>
                    <a:pt x="338" y="701"/>
                  </a:lnTo>
                  <a:lnTo>
                    <a:pt x="338" y="701"/>
                  </a:lnTo>
                  <a:close/>
                  <a:moveTo>
                    <a:pt x="529" y="730"/>
                  </a:moveTo>
                  <a:lnTo>
                    <a:pt x="529" y="730"/>
                  </a:lnTo>
                  <a:lnTo>
                    <a:pt x="527" y="726"/>
                  </a:lnTo>
                  <a:lnTo>
                    <a:pt x="527" y="726"/>
                  </a:lnTo>
                  <a:lnTo>
                    <a:pt x="523" y="720"/>
                  </a:lnTo>
                  <a:lnTo>
                    <a:pt x="523" y="720"/>
                  </a:lnTo>
                  <a:lnTo>
                    <a:pt x="521" y="716"/>
                  </a:lnTo>
                  <a:lnTo>
                    <a:pt x="518" y="716"/>
                  </a:lnTo>
                  <a:lnTo>
                    <a:pt x="515" y="716"/>
                  </a:lnTo>
                  <a:lnTo>
                    <a:pt x="511" y="720"/>
                  </a:lnTo>
                  <a:lnTo>
                    <a:pt x="511" y="720"/>
                  </a:lnTo>
                  <a:lnTo>
                    <a:pt x="504" y="730"/>
                  </a:lnTo>
                  <a:lnTo>
                    <a:pt x="504" y="730"/>
                  </a:lnTo>
                  <a:lnTo>
                    <a:pt x="511" y="733"/>
                  </a:lnTo>
                  <a:lnTo>
                    <a:pt x="516" y="734"/>
                  </a:lnTo>
                  <a:lnTo>
                    <a:pt x="522" y="733"/>
                  </a:lnTo>
                  <a:lnTo>
                    <a:pt x="529" y="730"/>
                  </a:lnTo>
                  <a:lnTo>
                    <a:pt x="529" y="730"/>
                  </a:lnTo>
                  <a:close/>
                  <a:moveTo>
                    <a:pt x="529" y="380"/>
                  </a:moveTo>
                  <a:lnTo>
                    <a:pt x="529" y="380"/>
                  </a:lnTo>
                  <a:lnTo>
                    <a:pt x="532" y="378"/>
                  </a:lnTo>
                  <a:lnTo>
                    <a:pt x="532" y="378"/>
                  </a:lnTo>
                  <a:lnTo>
                    <a:pt x="536" y="367"/>
                  </a:lnTo>
                  <a:lnTo>
                    <a:pt x="536" y="367"/>
                  </a:lnTo>
                  <a:lnTo>
                    <a:pt x="539" y="366"/>
                  </a:lnTo>
                  <a:lnTo>
                    <a:pt x="541" y="366"/>
                  </a:lnTo>
                  <a:lnTo>
                    <a:pt x="548" y="366"/>
                  </a:lnTo>
                  <a:lnTo>
                    <a:pt x="552" y="366"/>
                  </a:lnTo>
                  <a:lnTo>
                    <a:pt x="555" y="366"/>
                  </a:lnTo>
                  <a:lnTo>
                    <a:pt x="558" y="363"/>
                  </a:lnTo>
                  <a:lnTo>
                    <a:pt x="561" y="360"/>
                  </a:lnTo>
                  <a:lnTo>
                    <a:pt x="561" y="360"/>
                  </a:lnTo>
                  <a:lnTo>
                    <a:pt x="541" y="360"/>
                  </a:lnTo>
                  <a:lnTo>
                    <a:pt x="532" y="363"/>
                  </a:lnTo>
                  <a:lnTo>
                    <a:pt x="527" y="365"/>
                  </a:lnTo>
                  <a:lnTo>
                    <a:pt x="523" y="367"/>
                  </a:lnTo>
                  <a:lnTo>
                    <a:pt x="523" y="367"/>
                  </a:lnTo>
                  <a:lnTo>
                    <a:pt x="529" y="380"/>
                  </a:lnTo>
                  <a:lnTo>
                    <a:pt x="529" y="380"/>
                  </a:lnTo>
                  <a:close/>
                  <a:moveTo>
                    <a:pt x="1589" y="527"/>
                  </a:moveTo>
                  <a:lnTo>
                    <a:pt x="1589" y="527"/>
                  </a:lnTo>
                  <a:lnTo>
                    <a:pt x="1576" y="529"/>
                  </a:lnTo>
                  <a:lnTo>
                    <a:pt x="1564" y="531"/>
                  </a:lnTo>
                  <a:lnTo>
                    <a:pt x="1564" y="531"/>
                  </a:lnTo>
                  <a:lnTo>
                    <a:pt x="1563" y="532"/>
                  </a:lnTo>
                  <a:lnTo>
                    <a:pt x="1562" y="533"/>
                  </a:lnTo>
                  <a:lnTo>
                    <a:pt x="1560" y="539"/>
                  </a:lnTo>
                  <a:lnTo>
                    <a:pt x="1560" y="539"/>
                  </a:lnTo>
                  <a:lnTo>
                    <a:pt x="1563" y="540"/>
                  </a:lnTo>
                  <a:lnTo>
                    <a:pt x="1566" y="542"/>
                  </a:lnTo>
                  <a:lnTo>
                    <a:pt x="1566" y="542"/>
                  </a:lnTo>
                  <a:lnTo>
                    <a:pt x="1571" y="539"/>
                  </a:lnTo>
                  <a:lnTo>
                    <a:pt x="1578" y="538"/>
                  </a:lnTo>
                  <a:lnTo>
                    <a:pt x="1582" y="536"/>
                  </a:lnTo>
                  <a:lnTo>
                    <a:pt x="1585" y="533"/>
                  </a:lnTo>
                  <a:lnTo>
                    <a:pt x="1588" y="531"/>
                  </a:lnTo>
                  <a:lnTo>
                    <a:pt x="1589" y="527"/>
                  </a:lnTo>
                  <a:lnTo>
                    <a:pt x="1589" y="527"/>
                  </a:lnTo>
                  <a:close/>
                  <a:moveTo>
                    <a:pt x="493" y="358"/>
                  </a:moveTo>
                  <a:lnTo>
                    <a:pt x="493" y="358"/>
                  </a:lnTo>
                  <a:lnTo>
                    <a:pt x="478" y="356"/>
                  </a:lnTo>
                  <a:lnTo>
                    <a:pt x="478" y="356"/>
                  </a:lnTo>
                  <a:lnTo>
                    <a:pt x="472" y="358"/>
                  </a:lnTo>
                  <a:lnTo>
                    <a:pt x="468" y="359"/>
                  </a:lnTo>
                  <a:lnTo>
                    <a:pt x="468" y="363"/>
                  </a:lnTo>
                  <a:lnTo>
                    <a:pt x="469" y="370"/>
                  </a:lnTo>
                  <a:lnTo>
                    <a:pt x="469" y="370"/>
                  </a:lnTo>
                  <a:lnTo>
                    <a:pt x="491" y="363"/>
                  </a:lnTo>
                  <a:lnTo>
                    <a:pt x="491" y="363"/>
                  </a:lnTo>
                  <a:lnTo>
                    <a:pt x="493" y="360"/>
                  </a:lnTo>
                  <a:lnTo>
                    <a:pt x="493" y="358"/>
                  </a:lnTo>
                  <a:lnTo>
                    <a:pt x="493" y="358"/>
                  </a:lnTo>
                  <a:close/>
                  <a:moveTo>
                    <a:pt x="1052" y="1057"/>
                  </a:moveTo>
                  <a:lnTo>
                    <a:pt x="1052" y="1057"/>
                  </a:lnTo>
                  <a:lnTo>
                    <a:pt x="1037" y="1060"/>
                  </a:lnTo>
                  <a:lnTo>
                    <a:pt x="1037" y="1060"/>
                  </a:lnTo>
                  <a:lnTo>
                    <a:pt x="1033" y="1072"/>
                  </a:lnTo>
                  <a:lnTo>
                    <a:pt x="1033" y="1072"/>
                  </a:lnTo>
                  <a:lnTo>
                    <a:pt x="1055" y="1072"/>
                  </a:lnTo>
                  <a:lnTo>
                    <a:pt x="1055" y="1072"/>
                  </a:lnTo>
                  <a:lnTo>
                    <a:pt x="1052" y="1057"/>
                  </a:lnTo>
                  <a:lnTo>
                    <a:pt x="1052" y="1057"/>
                  </a:lnTo>
                  <a:close/>
                  <a:moveTo>
                    <a:pt x="1674" y="713"/>
                  </a:moveTo>
                  <a:lnTo>
                    <a:pt x="1674" y="713"/>
                  </a:lnTo>
                  <a:lnTo>
                    <a:pt x="1664" y="711"/>
                  </a:lnTo>
                  <a:lnTo>
                    <a:pt x="1656" y="708"/>
                  </a:lnTo>
                  <a:lnTo>
                    <a:pt x="1656" y="708"/>
                  </a:lnTo>
                  <a:lnTo>
                    <a:pt x="1652" y="711"/>
                  </a:lnTo>
                  <a:lnTo>
                    <a:pt x="1649" y="713"/>
                  </a:lnTo>
                  <a:lnTo>
                    <a:pt x="1649" y="713"/>
                  </a:lnTo>
                  <a:lnTo>
                    <a:pt x="1649" y="720"/>
                  </a:lnTo>
                  <a:lnTo>
                    <a:pt x="1649" y="729"/>
                  </a:lnTo>
                  <a:lnTo>
                    <a:pt x="1649" y="729"/>
                  </a:lnTo>
                  <a:lnTo>
                    <a:pt x="1674" y="713"/>
                  </a:lnTo>
                  <a:lnTo>
                    <a:pt x="1674" y="713"/>
                  </a:lnTo>
                  <a:close/>
                  <a:moveTo>
                    <a:pt x="613" y="830"/>
                  </a:moveTo>
                  <a:lnTo>
                    <a:pt x="613" y="830"/>
                  </a:lnTo>
                  <a:lnTo>
                    <a:pt x="605" y="830"/>
                  </a:lnTo>
                  <a:lnTo>
                    <a:pt x="605" y="830"/>
                  </a:lnTo>
                  <a:lnTo>
                    <a:pt x="599" y="828"/>
                  </a:lnTo>
                  <a:lnTo>
                    <a:pt x="599" y="828"/>
                  </a:lnTo>
                  <a:lnTo>
                    <a:pt x="593" y="827"/>
                  </a:lnTo>
                  <a:lnTo>
                    <a:pt x="588" y="828"/>
                  </a:lnTo>
                  <a:lnTo>
                    <a:pt x="586" y="831"/>
                  </a:lnTo>
                  <a:lnTo>
                    <a:pt x="584" y="838"/>
                  </a:lnTo>
                  <a:lnTo>
                    <a:pt x="584" y="838"/>
                  </a:lnTo>
                  <a:lnTo>
                    <a:pt x="598" y="838"/>
                  </a:lnTo>
                  <a:lnTo>
                    <a:pt x="605" y="837"/>
                  </a:lnTo>
                  <a:lnTo>
                    <a:pt x="612" y="835"/>
                  </a:lnTo>
                  <a:lnTo>
                    <a:pt x="612" y="835"/>
                  </a:lnTo>
                  <a:lnTo>
                    <a:pt x="613" y="833"/>
                  </a:lnTo>
                  <a:lnTo>
                    <a:pt x="613" y="830"/>
                  </a:lnTo>
                  <a:lnTo>
                    <a:pt x="613" y="830"/>
                  </a:lnTo>
                  <a:close/>
                  <a:moveTo>
                    <a:pt x="597" y="727"/>
                  </a:moveTo>
                  <a:lnTo>
                    <a:pt x="597" y="727"/>
                  </a:lnTo>
                  <a:lnTo>
                    <a:pt x="599" y="731"/>
                  </a:lnTo>
                  <a:lnTo>
                    <a:pt x="601" y="734"/>
                  </a:lnTo>
                  <a:lnTo>
                    <a:pt x="605" y="736"/>
                  </a:lnTo>
                  <a:lnTo>
                    <a:pt x="608" y="737"/>
                  </a:lnTo>
                  <a:lnTo>
                    <a:pt x="615" y="737"/>
                  </a:lnTo>
                  <a:lnTo>
                    <a:pt x="623" y="737"/>
                  </a:lnTo>
                  <a:lnTo>
                    <a:pt x="623" y="737"/>
                  </a:lnTo>
                  <a:lnTo>
                    <a:pt x="613" y="723"/>
                  </a:lnTo>
                  <a:lnTo>
                    <a:pt x="613" y="723"/>
                  </a:lnTo>
                  <a:lnTo>
                    <a:pt x="597" y="727"/>
                  </a:lnTo>
                  <a:lnTo>
                    <a:pt x="597" y="727"/>
                  </a:lnTo>
                  <a:close/>
                  <a:moveTo>
                    <a:pt x="284" y="921"/>
                  </a:moveTo>
                  <a:lnTo>
                    <a:pt x="284" y="921"/>
                  </a:lnTo>
                  <a:lnTo>
                    <a:pt x="275" y="923"/>
                  </a:lnTo>
                  <a:lnTo>
                    <a:pt x="270" y="927"/>
                  </a:lnTo>
                  <a:lnTo>
                    <a:pt x="269" y="931"/>
                  </a:lnTo>
                  <a:lnTo>
                    <a:pt x="269" y="939"/>
                  </a:lnTo>
                  <a:lnTo>
                    <a:pt x="269" y="939"/>
                  </a:lnTo>
                  <a:lnTo>
                    <a:pt x="278" y="938"/>
                  </a:lnTo>
                  <a:lnTo>
                    <a:pt x="281" y="938"/>
                  </a:lnTo>
                  <a:lnTo>
                    <a:pt x="282" y="936"/>
                  </a:lnTo>
                  <a:lnTo>
                    <a:pt x="284" y="934"/>
                  </a:lnTo>
                  <a:lnTo>
                    <a:pt x="285" y="931"/>
                  </a:lnTo>
                  <a:lnTo>
                    <a:pt x="284" y="921"/>
                  </a:lnTo>
                  <a:lnTo>
                    <a:pt x="284" y="921"/>
                  </a:lnTo>
                  <a:close/>
                  <a:moveTo>
                    <a:pt x="1394" y="395"/>
                  </a:moveTo>
                  <a:lnTo>
                    <a:pt x="1394" y="395"/>
                  </a:lnTo>
                  <a:lnTo>
                    <a:pt x="1391" y="392"/>
                  </a:lnTo>
                  <a:lnTo>
                    <a:pt x="1387" y="389"/>
                  </a:lnTo>
                  <a:lnTo>
                    <a:pt x="1387" y="389"/>
                  </a:lnTo>
                  <a:lnTo>
                    <a:pt x="1383" y="389"/>
                  </a:lnTo>
                  <a:lnTo>
                    <a:pt x="1380" y="391"/>
                  </a:lnTo>
                  <a:lnTo>
                    <a:pt x="1378" y="392"/>
                  </a:lnTo>
                  <a:lnTo>
                    <a:pt x="1376" y="395"/>
                  </a:lnTo>
                  <a:lnTo>
                    <a:pt x="1376" y="395"/>
                  </a:lnTo>
                  <a:lnTo>
                    <a:pt x="1375" y="399"/>
                  </a:lnTo>
                  <a:lnTo>
                    <a:pt x="1375" y="403"/>
                  </a:lnTo>
                  <a:lnTo>
                    <a:pt x="1376" y="406"/>
                  </a:lnTo>
                  <a:lnTo>
                    <a:pt x="1379" y="410"/>
                  </a:lnTo>
                  <a:lnTo>
                    <a:pt x="1379" y="410"/>
                  </a:lnTo>
                  <a:lnTo>
                    <a:pt x="1394" y="395"/>
                  </a:lnTo>
                  <a:lnTo>
                    <a:pt x="1394" y="395"/>
                  </a:lnTo>
                  <a:close/>
                  <a:moveTo>
                    <a:pt x="840" y="197"/>
                  </a:moveTo>
                  <a:lnTo>
                    <a:pt x="840" y="197"/>
                  </a:lnTo>
                  <a:lnTo>
                    <a:pt x="847" y="205"/>
                  </a:lnTo>
                  <a:lnTo>
                    <a:pt x="850" y="205"/>
                  </a:lnTo>
                  <a:lnTo>
                    <a:pt x="854" y="207"/>
                  </a:lnTo>
                  <a:lnTo>
                    <a:pt x="854" y="207"/>
                  </a:lnTo>
                  <a:lnTo>
                    <a:pt x="858" y="196"/>
                  </a:lnTo>
                  <a:lnTo>
                    <a:pt x="858" y="196"/>
                  </a:lnTo>
                  <a:lnTo>
                    <a:pt x="860" y="191"/>
                  </a:lnTo>
                  <a:lnTo>
                    <a:pt x="860" y="189"/>
                  </a:lnTo>
                  <a:lnTo>
                    <a:pt x="857" y="187"/>
                  </a:lnTo>
                  <a:lnTo>
                    <a:pt x="853" y="185"/>
                  </a:lnTo>
                  <a:lnTo>
                    <a:pt x="853" y="185"/>
                  </a:lnTo>
                  <a:lnTo>
                    <a:pt x="840" y="197"/>
                  </a:lnTo>
                  <a:lnTo>
                    <a:pt x="840" y="197"/>
                  </a:lnTo>
                  <a:close/>
                  <a:moveTo>
                    <a:pt x="551" y="1061"/>
                  </a:moveTo>
                  <a:lnTo>
                    <a:pt x="551" y="1061"/>
                  </a:lnTo>
                  <a:lnTo>
                    <a:pt x="534" y="1064"/>
                  </a:lnTo>
                  <a:lnTo>
                    <a:pt x="534" y="1064"/>
                  </a:lnTo>
                  <a:lnTo>
                    <a:pt x="521" y="1064"/>
                  </a:lnTo>
                  <a:lnTo>
                    <a:pt x="521" y="1064"/>
                  </a:lnTo>
                  <a:lnTo>
                    <a:pt x="518" y="1065"/>
                  </a:lnTo>
                  <a:lnTo>
                    <a:pt x="516" y="1067"/>
                  </a:lnTo>
                  <a:lnTo>
                    <a:pt x="516" y="1069"/>
                  </a:lnTo>
                  <a:lnTo>
                    <a:pt x="519" y="1072"/>
                  </a:lnTo>
                  <a:lnTo>
                    <a:pt x="519" y="1072"/>
                  </a:lnTo>
                  <a:lnTo>
                    <a:pt x="551" y="1068"/>
                  </a:lnTo>
                  <a:lnTo>
                    <a:pt x="551" y="1068"/>
                  </a:lnTo>
                  <a:lnTo>
                    <a:pt x="551" y="1061"/>
                  </a:lnTo>
                  <a:lnTo>
                    <a:pt x="551" y="1061"/>
                  </a:lnTo>
                  <a:close/>
                  <a:moveTo>
                    <a:pt x="1290" y="461"/>
                  </a:moveTo>
                  <a:lnTo>
                    <a:pt x="1290" y="461"/>
                  </a:lnTo>
                  <a:lnTo>
                    <a:pt x="1285" y="464"/>
                  </a:lnTo>
                  <a:lnTo>
                    <a:pt x="1279" y="468"/>
                  </a:lnTo>
                  <a:lnTo>
                    <a:pt x="1278" y="473"/>
                  </a:lnTo>
                  <a:lnTo>
                    <a:pt x="1278" y="477"/>
                  </a:lnTo>
                  <a:lnTo>
                    <a:pt x="1278" y="477"/>
                  </a:lnTo>
                  <a:lnTo>
                    <a:pt x="1278" y="479"/>
                  </a:lnTo>
                  <a:lnTo>
                    <a:pt x="1281" y="481"/>
                  </a:lnTo>
                  <a:lnTo>
                    <a:pt x="1285" y="482"/>
                  </a:lnTo>
                  <a:lnTo>
                    <a:pt x="1295" y="481"/>
                  </a:lnTo>
                  <a:lnTo>
                    <a:pt x="1295" y="481"/>
                  </a:lnTo>
                  <a:lnTo>
                    <a:pt x="1290" y="461"/>
                  </a:lnTo>
                  <a:lnTo>
                    <a:pt x="1290" y="461"/>
                  </a:lnTo>
                  <a:close/>
                  <a:moveTo>
                    <a:pt x="464" y="784"/>
                  </a:moveTo>
                  <a:lnTo>
                    <a:pt x="464" y="784"/>
                  </a:lnTo>
                  <a:lnTo>
                    <a:pt x="493" y="772"/>
                  </a:lnTo>
                  <a:lnTo>
                    <a:pt x="493" y="772"/>
                  </a:lnTo>
                  <a:lnTo>
                    <a:pt x="486" y="769"/>
                  </a:lnTo>
                  <a:lnTo>
                    <a:pt x="479" y="769"/>
                  </a:lnTo>
                  <a:lnTo>
                    <a:pt x="479" y="769"/>
                  </a:lnTo>
                  <a:lnTo>
                    <a:pt x="471" y="769"/>
                  </a:lnTo>
                  <a:lnTo>
                    <a:pt x="467" y="772"/>
                  </a:lnTo>
                  <a:lnTo>
                    <a:pt x="465" y="776"/>
                  </a:lnTo>
                  <a:lnTo>
                    <a:pt x="464" y="784"/>
                  </a:lnTo>
                  <a:lnTo>
                    <a:pt x="464" y="784"/>
                  </a:lnTo>
                  <a:close/>
                  <a:moveTo>
                    <a:pt x="112" y="428"/>
                  </a:moveTo>
                  <a:lnTo>
                    <a:pt x="112" y="428"/>
                  </a:lnTo>
                  <a:lnTo>
                    <a:pt x="116" y="430"/>
                  </a:lnTo>
                  <a:lnTo>
                    <a:pt x="116" y="430"/>
                  </a:lnTo>
                  <a:lnTo>
                    <a:pt x="123" y="430"/>
                  </a:lnTo>
                  <a:lnTo>
                    <a:pt x="123" y="430"/>
                  </a:lnTo>
                  <a:lnTo>
                    <a:pt x="122" y="427"/>
                  </a:lnTo>
                  <a:lnTo>
                    <a:pt x="119" y="424"/>
                  </a:lnTo>
                  <a:lnTo>
                    <a:pt x="119" y="424"/>
                  </a:lnTo>
                  <a:lnTo>
                    <a:pt x="116" y="423"/>
                  </a:lnTo>
                  <a:lnTo>
                    <a:pt x="112" y="423"/>
                  </a:lnTo>
                  <a:lnTo>
                    <a:pt x="108" y="423"/>
                  </a:lnTo>
                  <a:lnTo>
                    <a:pt x="104" y="424"/>
                  </a:lnTo>
                  <a:lnTo>
                    <a:pt x="101" y="425"/>
                  </a:lnTo>
                  <a:lnTo>
                    <a:pt x="97" y="428"/>
                  </a:lnTo>
                  <a:lnTo>
                    <a:pt x="95" y="431"/>
                  </a:lnTo>
                  <a:lnTo>
                    <a:pt x="94" y="435"/>
                  </a:lnTo>
                  <a:lnTo>
                    <a:pt x="94" y="435"/>
                  </a:lnTo>
                  <a:lnTo>
                    <a:pt x="95" y="437"/>
                  </a:lnTo>
                  <a:lnTo>
                    <a:pt x="97" y="439"/>
                  </a:lnTo>
                  <a:lnTo>
                    <a:pt x="97" y="439"/>
                  </a:lnTo>
                  <a:lnTo>
                    <a:pt x="112" y="428"/>
                  </a:lnTo>
                  <a:lnTo>
                    <a:pt x="112" y="428"/>
                  </a:lnTo>
                  <a:close/>
                  <a:moveTo>
                    <a:pt x="1481" y="196"/>
                  </a:moveTo>
                  <a:lnTo>
                    <a:pt x="1481" y="196"/>
                  </a:lnTo>
                  <a:lnTo>
                    <a:pt x="1481" y="169"/>
                  </a:lnTo>
                  <a:lnTo>
                    <a:pt x="1481" y="169"/>
                  </a:lnTo>
                  <a:lnTo>
                    <a:pt x="1477" y="169"/>
                  </a:lnTo>
                  <a:lnTo>
                    <a:pt x="1477" y="169"/>
                  </a:lnTo>
                  <a:lnTo>
                    <a:pt x="1466" y="196"/>
                  </a:lnTo>
                  <a:lnTo>
                    <a:pt x="1466" y="196"/>
                  </a:lnTo>
                  <a:lnTo>
                    <a:pt x="1481" y="196"/>
                  </a:lnTo>
                  <a:lnTo>
                    <a:pt x="1481" y="196"/>
                  </a:lnTo>
                  <a:close/>
                  <a:moveTo>
                    <a:pt x="869" y="284"/>
                  </a:moveTo>
                  <a:lnTo>
                    <a:pt x="869" y="284"/>
                  </a:lnTo>
                  <a:lnTo>
                    <a:pt x="849" y="283"/>
                  </a:lnTo>
                  <a:lnTo>
                    <a:pt x="849" y="283"/>
                  </a:lnTo>
                  <a:lnTo>
                    <a:pt x="831" y="291"/>
                  </a:lnTo>
                  <a:lnTo>
                    <a:pt x="831" y="291"/>
                  </a:lnTo>
                  <a:lnTo>
                    <a:pt x="833" y="294"/>
                  </a:lnTo>
                  <a:lnTo>
                    <a:pt x="833" y="294"/>
                  </a:lnTo>
                  <a:lnTo>
                    <a:pt x="843" y="293"/>
                  </a:lnTo>
                  <a:lnTo>
                    <a:pt x="851" y="293"/>
                  </a:lnTo>
                  <a:lnTo>
                    <a:pt x="861" y="290"/>
                  </a:lnTo>
                  <a:lnTo>
                    <a:pt x="865" y="288"/>
                  </a:lnTo>
                  <a:lnTo>
                    <a:pt x="869" y="284"/>
                  </a:lnTo>
                  <a:lnTo>
                    <a:pt x="869" y="284"/>
                  </a:lnTo>
                  <a:close/>
                  <a:moveTo>
                    <a:pt x="1382" y="1018"/>
                  </a:moveTo>
                  <a:lnTo>
                    <a:pt x="1382" y="1018"/>
                  </a:lnTo>
                  <a:lnTo>
                    <a:pt x="1389" y="1021"/>
                  </a:lnTo>
                  <a:lnTo>
                    <a:pt x="1389" y="1021"/>
                  </a:lnTo>
                  <a:lnTo>
                    <a:pt x="1394" y="1024"/>
                  </a:lnTo>
                  <a:lnTo>
                    <a:pt x="1394" y="1024"/>
                  </a:lnTo>
                  <a:lnTo>
                    <a:pt x="1398" y="1025"/>
                  </a:lnTo>
                  <a:lnTo>
                    <a:pt x="1403" y="1025"/>
                  </a:lnTo>
                  <a:lnTo>
                    <a:pt x="1405" y="1024"/>
                  </a:lnTo>
                  <a:lnTo>
                    <a:pt x="1408" y="1019"/>
                  </a:lnTo>
                  <a:lnTo>
                    <a:pt x="1408" y="1019"/>
                  </a:lnTo>
                  <a:lnTo>
                    <a:pt x="1400" y="1014"/>
                  </a:lnTo>
                  <a:lnTo>
                    <a:pt x="1394" y="1011"/>
                  </a:lnTo>
                  <a:lnTo>
                    <a:pt x="1391" y="1011"/>
                  </a:lnTo>
                  <a:lnTo>
                    <a:pt x="1389" y="1013"/>
                  </a:lnTo>
                  <a:lnTo>
                    <a:pt x="1382" y="1018"/>
                  </a:lnTo>
                  <a:lnTo>
                    <a:pt x="1382" y="1018"/>
                  </a:lnTo>
                  <a:close/>
                  <a:moveTo>
                    <a:pt x="1380" y="113"/>
                  </a:moveTo>
                  <a:lnTo>
                    <a:pt x="1380" y="113"/>
                  </a:lnTo>
                  <a:lnTo>
                    <a:pt x="1368" y="115"/>
                  </a:lnTo>
                  <a:lnTo>
                    <a:pt x="1368" y="115"/>
                  </a:lnTo>
                  <a:lnTo>
                    <a:pt x="1372" y="126"/>
                  </a:lnTo>
                  <a:lnTo>
                    <a:pt x="1372" y="126"/>
                  </a:lnTo>
                  <a:lnTo>
                    <a:pt x="1375" y="131"/>
                  </a:lnTo>
                  <a:lnTo>
                    <a:pt x="1375" y="131"/>
                  </a:lnTo>
                  <a:lnTo>
                    <a:pt x="1376" y="126"/>
                  </a:lnTo>
                  <a:lnTo>
                    <a:pt x="1379" y="125"/>
                  </a:lnTo>
                  <a:lnTo>
                    <a:pt x="1385" y="125"/>
                  </a:lnTo>
                  <a:lnTo>
                    <a:pt x="1390" y="125"/>
                  </a:lnTo>
                  <a:lnTo>
                    <a:pt x="1391" y="125"/>
                  </a:lnTo>
                  <a:lnTo>
                    <a:pt x="1394" y="122"/>
                  </a:lnTo>
                  <a:lnTo>
                    <a:pt x="1394" y="122"/>
                  </a:lnTo>
                  <a:lnTo>
                    <a:pt x="1380" y="113"/>
                  </a:lnTo>
                  <a:lnTo>
                    <a:pt x="1380" y="113"/>
                  </a:lnTo>
                  <a:close/>
                  <a:moveTo>
                    <a:pt x="1463" y="686"/>
                  </a:moveTo>
                  <a:lnTo>
                    <a:pt x="1463" y="686"/>
                  </a:lnTo>
                  <a:lnTo>
                    <a:pt x="1470" y="689"/>
                  </a:lnTo>
                  <a:lnTo>
                    <a:pt x="1477" y="691"/>
                  </a:lnTo>
                  <a:lnTo>
                    <a:pt x="1486" y="693"/>
                  </a:lnTo>
                  <a:lnTo>
                    <a:pt x="1491" y="693"/>
                  </a:lnTo>
                  <a:lnTo>
                    <a:pt x="1495" y="691"/>
                  </a:lnTo>
                  <a:lnTo>
                    <a:pt x="1495" y="691"/>
                  </a:lnTo>
                  <a:lnTo>
                    <a:pt x="1484" y="679"/>
                  </a:lnTo>
                  <a:lnTo>
                    <a:pt x="1484" y="679"/>
                  </a:lnTo>
                  <a:lnTo>
                    <a:pt x="1483" y="682"/>
                  </a:lnTo>
                  <a:lnTo>
                    <a:pt x="1480" y="683"/>
                  </a:lnTo>
                  <a:lnTo>
                    <a:pt x="1474" y="683"/>
                  </a:lnTo>
                  <a:lnTo>
                    <a:pt x="1469" y="683"/>
                  </a:lnTo>
                  <a:lnTo>
                    <a:pt x="1466" y="684"/>
                  </a:lnTo>
                  <a:lnTo>
                    <a:pt x="1463" y="686"/>
                  </a:lnTo>
                  <a:lnTo>
                    <a:pt x="1463" y="686"/>
                  </a:lnTo>
                  <a:close/>
                  <a:moveTo>
                    <a:pt x="365" y="441"/>
                  </a:moveTo>
                  <a:lnTo>
                    <a:pt x="365" y="441"/>
                  </a:lnTo>
                  <a:lnTo>
                    <a:pt x="350" y="423"/>
                  </a:lnTo>
                  <a:lnTo>
                    <a:pt x="350" y="423"/>
                  </a:lnTo>
                  <a:lnTo>
                    <a:pt x="347" y="432"/>
                  </a:lnTo>
                  <a:lnTo>
                    <a:pt x="346" y="439"/>
                  </a:lnTo>
                  <a:lnTo>
                    <a:pt x="347" y="443"/>
                  </a:lnTo>
                  <a:lnTo>
                    <a:pt x="350" y="450"/>
                  </a:lnTo>
                  <a:lnTo>
                    <a:pt x="350" y="450"/>
                  </a:lnTo>
                  <a:lnTo>
                    <a:pt x="365" y="441"/>
                  </a:lnTo>
                  <a:lnTo>
                    <a:pt x="365" y="441"/>
                  </a:lnTo>
                  <a:close/>
                  <a:moveTo>
                    <a:pt x="1346" y="479"/>
                  </a:moveTo>
                  <a:lnTo>
                    <a:pt x="1346" y="479"/>
                  </a:lnTo>
                  <a:lnTo>
                    <a:pt x="1340" y="457"/>
                  </a:lnTo>
                  <a:lnTo>
                    <a:pt x="1340" y="457"/>
                  </a:lnTo>
                  <a:lnTo>
                    <a:pt x="1321" y="468"/>
                  </a:lnTo>
                  <a:lnTo>
                    <a:pt x="1321" y="468"/>
                  </a:lnTo>
                  <a:lnTo>
                    <a:pt x="1331" y="471"/>
                  </a:lnTo>
                  <a:lnTo>
                    <a:pt x="1333" y="474"/>
                  </a:lnTo>
                  <a:lnTo>
                    <a:pt x="1335" y="475"/>
                  </a:lnTo>
                  <a:lnTo>
                    <a:pt x="1335" y="478"/>
                  </a:lnTo>
                  <a:lnTo>
                    <a:pt x="1335" y="478"/>
                  </a:lnTo>
                  <a:lnTo>
                    <a:pt x="1346" y="479"/>
                  </a:lnTo>
                  <a:lnTo>
                    <a:pt x="1346" y="479"/>
                  </a:lnTo>
                  <a:close/>
                  <a:moveTo>
                    <a:pt x="1584" y="1015"/>
                  </a:moveTo>
                  <a:lnTo>
                    <a:pt x="1584" y="1015"/>
                  </a:lnTo>
                  <a:lnTo>
                    <a:pt x="1582" y="1011"/>
                  </a:lnTo>
                  <a:lnTo>
                    <a:pt x="1578" y="1007"/>
                  </a:lnTo>
                  <a:lnTo>
                    <a:pt x="1573" y="1004"/>
                  </a:lnTo>
                  <a:lnTo>
                    <a:pt x="1569" y="1004"/>
                  </a:lnTo>
                  <a:lnTo>
                    <a:pt x="1569" y="1004"/>
                  </a:lnTo>
                  <a:lnTo>
                    <a:pt x="1566" y="1006"/>
                  </a:lnTo>
                  <a:lnTo>
                    <a:pt x="1564" y="1007"/>
                  </a:lnTo>
                  <a:lnTo>
                    <a:pt x="1564" y="1007"/>
                  </a:lnTo>
                  <a:lnTo>
                    <a:pt x="1566" y="1014"/>
                  </a:lnTo>
                  <a:lnTo>
                    <a:pt x="1567" y="1017"/>
                  </a:lnTo>
                  <a:lnTo>
                    <a:pt x="1570" y="1018"/>
                  </a:lnTo>
                  <a:lnTo>
                    <a:pt x="1570" y="1018"/>
                  </a:lnTo>
                  <a:lnTo>
                    <a:pt x="1571" y="1019"/>
                  </a:lnTo>
                  <a:lnTo>
                    <a:pt x="1574" y="1019"/>
                  </a:lnTo>
                  <a:lnTo>
                    <a:pt x="1581" y="1019"/>
                  </a:lnTo>
                  <a:lnTo>
                    <a:pt x="1581" y="1019"/>
                  </a:lnTo>
                  <a:lnTo>
                    <a:pt x="1582" y="1017"/>
                  </a:lnTo>
                  <a:lnTo>
                    <a:pt x="1584" y="1015"/>
                  </a:lnTo>
                  <a:lnTo>
                    <a:pt x="1584" y="1015"/>
                  </a:lnTo>
                  <a:close/>
                  <a:moveTo>
                    <a:pt x="1281" y="31"/>
                  </a:moveTo>
                  <a:lnTo>
                    <a:pt x="1281" y="31"/>
                  </a:lnTo>
                  <a:lnTo>
                    <a:pt x="1270" y="28"/>
                  </a:lnTo>
                  <a:lnTo>
                    <a:pt x="1265" y="29"/>
                  </a:lnTo>
                  <a:lnTo>
                    <a:pt x="1260" y="32"/>
                  </a:lnTo>
                  <a:lnTo>
                    <a:pt x="1260" y="32"/>
                  </a:lnTo>
                  <a:lnTo>
                    <a:pt x="1263" y="38"/>
                  </a:lnTo>
                  <a:lnTo>
                    <a:pt x="1263" y="43"/>
                  </a:lnTo>
                  <a:lnTo>
                    <a:pt x="1261" y="49"/>
                  </a:lnTo>
                  <a:lnTo>
                    <a:pt x="1257" y="54"/>
                  </a:lnTo>
                  <a:lnTo>
                    <a:pt x="1257" y="54"/>
                  </a:lnTo>
                  <a:lnTo>
                    <a:pt x="1260" y="56"/>
                  </a:lnTo>
                  <a:lnTo>
                    <a:pt x="1263" y="56"/>
                  </a:lnTo>
                  <a:lnTo>
                    <a:pt x="1264" y="56"/>
                  </a:lnTo>
                  <a:lnTo>
                    <a:pt x="1265" y="53"/>
                  </a:lnTo>
                  <a:lnTo>
                    <a:pt x="1265" y="53"/>
                  </a:lnTo>
                  <a:lnTo>
                    <a:pt x="1271" y="41"/>
                  </a:lnTo>
                  <a:lnTo>
                    <a:pt x="1275" y="35"/>
                  </a:lnTo>
                  <a:lnTo>
                    <a:pt x="1281" y="31"/>
                  </a:lnTo>
                  <a:lnTo>
                    <a:pt x="1281" y="31"/>
                  </a:lnTo>
                  <a:close/>
                  <a:moveTo>
                    <a:pt x="1576" y="34"/>
                  </a:moveTo>
                  <a:lnTo>
                    <a:pt x="1576" y="34"/>
                  </a:lnTo>
                  <a:lnTo>
                    <a:pt x="1582" y="35"/>
                  </a:lnTo>
                  <a:lnTo>
                    <a:pt x="1587" y="36"/>
                  </a:lnTo>
                  <a:lnTo>
                    <a:pt x="1591" y="35"/>
                  </a:lnTo>
                  <a:lnTo>
                    <a:pt x="1599" y="31"/>
                  </a:lnTo>
                  <a:lnTo>
                    <a:pt x="1599" y="31"/>
                  </a:lnTo>
                  <a:lnTo>
                    <a:pt x="1592" y="25"/>
                  </a:lnTo>
                  <a:lnTo>
                    <a:pt x="1588" y="23"/>
                  </a:lnTo>
                  <a:lnTo>
                    <a:pt x="1584" y="23"/>
                  </a:lnTo>
                  <a:lnTo>
                    <a:pt x="1577" y="23"/>
                  </a:lnTo>
                  <a:lnTo>
                    <a:pt x="1577" y="23"/>
                  </a:lnTo>
                  <a:lnTo>
                    <a:pt x="1576" y="34"/>
                  </a:lnTo>
                  <a:lnTo>
                    <a:pt x="1576" y="34"/>
                  </a:lnTo>
                  <a:close/>
                  <a:moveTo>
                    <a:pt x="1576" y="333"/>
                  </a:moveTo>
                  <a:lnTo>
                    <a:pt x="1576" y="333"/>
                  </a:lnTo>
                  <a:lnTo>
                    <a:pt x="1564" y="334"/>
                  </a:lnTo>
                  <a:lnTo>
                    <a:pt x="1564" y="334"/>
                  </a:lnTo>
                  <a:lnTo>
                    <a:pt x="1556" y="333"/>
                  </a:lnTo>
                  <a:lnTo>
                    <a:pt x="1556" y="333"/>
                  </a:lnTo>
                  <a:lnTo>
                    <a:pt x="1549" y="333"/>
                  </a:lnTo>
                  <a:lnTo>
                    <a:pt x="1546" y="334"/>
                  </a:lnTo>
                  <a:lnTo>
                    <a:pt x="1544" y="337"/>
                  </a:lnTo>
                  <a:lnTo>
                    <a:pt x="1542" y="344"/>
                  </a:lnTo>
                  <a:lnTo>
                    <a:pt x="1542" y="344"/>
                  </a:lnTo>
                  <a:lnTo>
                    <a:pt x="1551" y="342"/>
                  </a:lnTo>
                  <a:lnTo>
                    <a:pt x="1559" y="341"/>
                  </a:lnTo>
                  <a:lnTo>
                    <a:pt x="1567" y="338"/>
                  </a:lnTo>
                  <a:lnTo>
                    <a:pt x="1576" y="333"/>
                  </a:lnTo>
                  <a:lnTo>
                    <a:pt x="1576" y="333"/>
                  </a:lnTo>
                  <a:close/>
                  <a:moveTo>
                    <a:pt x="1041" y="259"/>
                  </a:moveTo>
                  <a:lnTo>
                    <a:pt x="1041" y="259"/>
                  </a:lnTo>
                  <a:lnTo>
                    <a:pt x="1038" y="262"/>
                  </a:lnTo>
                  <a:lnTo>
                    <a:pt x="1037" y="268"/>
                  </a:lnTo>
                  <a:lnTo>
                    <a:pt x="1036" y="272"/>
                  </a:lnTo>
                  <a:lnTo>
                    <a:pt x="1037" y="276"/>
                  </a:lnTo>
                  <a:lnTo>
                    <a:pt x="1037" y="276"/>
                  </a:lnTo>
                  <a:lnTo>
                    <a:pt x="1037" y="280"/>
                  </a:lnTo>
                  <a:lnTo>
                    <a:pt x="1040" y="281"/>
                  </a:lnTo>
                  <a:lnTo>
                    <a:pt x="1043" y="281"/>
                  </a:lnTo>
                  <a:lnTo>
                    <a:pt x="1049" y="280"/>
                  </a:lnTo>
                  <a:lnTo>
                    <a:pt x="1049" y="280"/>
                  </a:lnTo>
                  <a:lnTo>
                    <a:pt x="1048" y="277"/>
                  </a:lnTo>
                  <a:lnTo>
                    <a:pt x="1048" y="275"/>
                  </a:lnTo>
                  <a:lnTo>
                    <a:pt x="1049" y="269"/>
                  </a:lnTo>
                  <a:lnTo>
                    <a:pt x="1048" y="266"/>
                  </a:lnTo>
                  <a:lnTo>
                    <a:pt x="1048" y="263"/>
                  </a:lnTo>
                  <a:lnTo>
                    <a:pt x="1045" y="261"/>
                  </a:lnTo>
                  <a:lnTo>
                    <a:pt x="1041" y="259"/>
                  </a:lnTo>
                  <a:lnTo>
                    <a:pt x="1041" y="259"/>
                  </a:lnTo>
                  <a:close/>
                  <a:moveTo>
                    <a:pt x="131" y="316"/>
                  </a:moveTo>
                  <a:lnTo>
                    <a:pt x="131" y="316"/>
                  </a:lnTo>
                  <a:lnTo>
                    <a:pt x="120" y="334"/>
                  </a:lnTo>
                  <a:lnTo>
                    <a:pt x="120" y="334"/>
                  </a:lnTo>
                  <a:lnTo>
                    <a:pt x="134" y="337"/>
                  </a:lnTo>
                  <a:lnTo>
                    <a:pt x="134" y="337"/>
                  </a:lnTo>
                  <a:lnTo>
                    <a:pt x="143" y="324"/>
                  </a:lnTo>
                  <a:lnTo>
                    <a:pt x="143" y="324"/>
                  </a:lnTo>
                  <a:lnTo>
                    <a:pt x="131" y="316"/>
                  </a:lnTo>
                  <a:lnTo>
                    <a:pt x="131" y="316"/>
                  </a:lnTo>
                  <a:close/>
                  <a:moveTo>
                    <a:pt x="768" y="304"/>
                  </a:moveTo>
                  <a:lnTo>
                    <a:pt x="768" y="304"/>
                  </a:lnTo>
                  <a:lnTo>
                    <a:pt x="761" y="297"/>
                  </a:lnTo>
                  <a:lnTo>
                    <a:pt x="756" y="293"/>
                  </a:lnTo>
                  <a:lnTo>
                    <a:pt x="756" y="293"/>
                  </a:lnTo>
                  <a:lnTo>
                    <a:pt x="750" y="293"/>
                  </a:lnTo>
                  <a:lnTo>
                    <a:pt x="743" y="294"/>
                  </a:lnTo>
                  <a:lnTo>
                    <a:pt x="743" y="294"/>
                  </a:lnTo>
                  <a:lnTo>
                    <a:pt x="742" y="297"/>
                  </a:lnTo>
                  <a:lnTo>
                    <a:pt x="742" y="299"/>
                  </a:lnTo>
                  <a:lnTo>
                    <a:pt x="742" y="299"/>
                  </a:lnTo>
                  <a:lnTo>
                    <a:pt x="749" y="304"/>
                  </a:lnTo>
                  <a:lnTo>
                    <a:pt x="756" y="306"/>
                  </a:lnTo>
                  <a:lnTo>
                    <a:pt x="756" y="306"/>
                  </a:lnTo>
                  <a:lnTo>
                    <a:pt x="757" y="306"/>
                  </a:lnTo>
                  <a:lnTo>
                    <a:pt x="761" y="306"/>
                  </a:lnTo>
                  <a:lnTo>
                    <a:pt x="768" y="304"/>
                  </a:lnTo>
                  <a:lnTo>
                    <a:pt x="768" y="304"/>
                  </a:lnTo>
                  <a:close/>
                  <a:moveTo>
                    <a:pt x="1497" y="193"/>
                  </a:moveTo>
                  <a:lnTo>
                    <a:pt x="1497" y="193"/>
                  </a:lnTo>
                  <a:lnTo>
                    <a:pt x="1504" y="201"/>
                  </a:lnTo>
                  <a:lnTo>
                    <a:pt x="1504" y="201"/>
                  </a:lnTo>
                  <a:lnTo>
                    <a:pt x="1506" y="190"/>
                  </a:lnTo>
                  <a:lnTo>
                    <a:pt x="1506" y="190"/>
                  </a:lnTo>
                  <a:lnTo>
                    <a:pt x="1519" y="191"/>
                  </a:lnTo>
                  <a:lnTo>
                    <a:pt x="1519" y="191"/>
                  </a:lnTo>
                  <a:lnTo>
                    <a:pt x="1516" y="187"/>
                  </a:lnTo>
                  <a:lnTo>
                    <a:pt x="1515" y="186"/>
                  </a:lnTo>
                  <a:lnTo>
                    <a:pt x="1515" y="186"/>
                  </a:lnTo>
                  <a:lnTo>
                    <a:pt x="1505" y="185"/>
                  </a:lnTo>
                  <a:lnTo>
                    <a:pt x="1495" y="185"/>
                  </a:lnTo>
                  <a:lnTo>
                    <a:pt x="1495" y="185"/>
                  </a:lnTo>
                  <a:lnTo>
                    <a:pt x="1491" y="186"/>
                  </a:lnTo>
                  <a:lnTo>
                    <a:pt x="1488" y="187"/>
                  </a:lnTo>
                  <a:lnTo>
                    <a:pt x="1487" y="190"/>
                  </a:lnTo>
                  <a:lnTo>
                    <a:pt x="1488" y="194"/>
                  </a:lnTo>
                  <a:lnTo>
                    <a:pt x="1488" y="194"/>
                  </a:lnTo>
                  <a:lnTo>
                    <a:pt x="1497" y="193"/>
                  </a:lnTo>
                  <a:lnTo>
                    <a:pt x="1497" y="193"/>
                  </a:lnTo>
                  <a:close/>
                  <a:moveTo>
                    <a:pt x="1528" y="936"/>
                  </a:moveTo>
                  <a:lnTo>
                    <a:pt x="1528" y="936"/>
                  </a:lnTo>
                  <a:lnTo>
                    <a:pt x="1535" y="938"/>
                  </a:lnTo>
                  <a:lnTo>
                    <a:pt x="1538" y="939"/>
                  </a:lnTo>
                  <a:lnTo>
                    <a:pt x="1541" y="938"/>
                  </a:lnTo>
                  <a:lnTo>
                    <a:pt x="1541" y="938"/>
                  </a:lnTo>
                  <a:lnTo>
                    <a:pt x="1546" y="934"/>
                  </a:lnTo>
                  <a:lnTo>
                    <a:pt x="1552" y="927"/>
                  </a:lnTo>
                  <a:lnTo>
                    <a:pt x="1552" y="927"/>
                  </a:lnTo>
                  <a:lnTo>
                    <a:pt x="1537" y="921"/>
                  </a:lnTo>
                  <a:lnTo>
                    <a:pt x="1537" y="921"/>
                  </a:lnTo>
                  <a:lnTo>
                    <a:pt x="1528" y="936"/>
                  </a:lnTo>
                  <a:lnTo>
                    <a:pt x="1528" y="936"/>
                  </a:lnTo>
                  <a:close/>
                  <a:moveTo>
                    <a:pt x="1353" y="539"/>
                  </a:moveTo>
                  <a:lnTo>
                    <a:pt x="1353" y="539"/>
                  </a:lnTo>
                  <a:lnTo>
                    <a:pt x="1350" y="532"/>
                  </a:lnTo>
                  <a:lnTo>
                    <a:pt x="1349" y="527"/>
                  </a:lnTo>
                  <a:lnTo>
                    <a:pt x="1349" y="527"/>
                  </a:lnTo>
                  <a:lnTo>
                    <a:pt x="1349" y="522"/>
                  </a:lnTo>
                  <a:lnTo>
                    <a:pt x="1349" y="521"/>
                  </a:lnTo>
                  <a:lnTo>
                    <a:pt x="1346" y="521"/>
                  </a:lnTo>
                  <a:lnTo>
                    <a:pt x="1346" y="521"/>
                  </a:lnTo>
                  <a:lnTo>
                    <a:pt x="1342" y="522"/>
                  </a:lnTo>
                  <a:lnTo>
                    <a:pt x="1339" y="524"/>
                  </a:lnTo>
                  <a:lnTo>
                    <a:pt x="1339" y="525"/>
                  </a:lnTo>
                  <a:lnTo>
                    <a:pt x="1339" y="525"/>
                  </a:lnTo>
                  <a:lnTo>
                    <a:pt x="1340" y="538"/>
                  </a:lnTo>
                  <a:lnTo>
                    <a:pt x="1343" y="550"/>
                  </a:lnTo>
                  <a:lnTo>
                    <a:pt x="1343" y="550"/>
                  </a:lnTo>
                  <a:lnTo>
                    <a:pt x="1353" y="539"/>
                  </a:lnTo>
                  <a:lnTo>
                    <a:pt x="1353" y="539"/>
                  </a:lnTo>
                  <a:close/>
                  <a:moveTo>
                    <a:pt x="577" y="769"/>
                  </a:moveTo>
                  <a:lnTo>
                    <a:pt x="577" y="769"/>
                  </a:lnTo>
                  <a:lnTo>
                    <a:pt x="573" y="767"/>
                  </a:lnTo>
                  <a:lnTo>
                    <a:pt x="568" y="766"/>
                  </a:lnTo>
                  <a:lnTo>
                    <a:pt x="559" y="766"/>
                  </a:lnTo>
                  <a:lnTo>
                    <a:pt x="552" y="767"/>
                  </a:lnTo>
                  <a:lnTo>
                    <a:pt x="544" y="770"/>
                  </a:lnTo>
                  <a:lnTo>
                    <a:pt x="544" y="770"/>
                  </a:lnTo>
                  <a:lnTo>
                    <a:pt x="551" y="779"/>
                  </a:lnTo>
                  <a:lnTo>
                    <a:pt x="551" y="779"/>
                  </a:lnTo>
                  <a:lnTo>
                    <a:pt x="577" y="769"/>
                  </a:lnTo>
                  <a:lnTo>
                    <a:pt x="577" y="769"/>
                  </a:lnTo>
                  <a:close/>
                  <a:moveTo>
                    <a:pt x="1564" y="401"/>
                  </a:moveTo>
                  <a:lnTo>
                    <a:pt x="1564" y="401"/>
                  </a:lnTo>
                  <a:lnTo>
                    <a:pt x="1559" y="405"/>
                  </a:lnTo>
                  <a:lnTo>
                    <a:pt x="1558" y="409"/>
                  </a:lnTo>
                  <a:lnTo>
                    <a:pt x="1559" y="413"/>
                  </a:lnTo>
                  <a:lnTo>
                    <a:pt x="1560" y="417"/>
                  </a:lnTo>
                  <a:lnTo>
                    <a:pt x="1560" y="417"/>
                  </a:lnTo>
                  <a:lnTo>
                    <a:pt x="1569" y="417"/>
                  </a:lnTo>
                  <a:lnTo>
                    <a:pt x="1573" y="416"/>
                  </a:lnTo>
                  <a:lnTo>
                    <a:pt x="1576" y="413"/>
                  </a:lnTo>
                  <a:lnTo>
                    <a:pt x="1577" y="407"/>
                  </a:lnTo>
                  <a:lnTo>
                    <a:pt x="1577" y="407"/>
                  </a:lnTo>
                  <a:lnTo>
                    <a:pt x="1564" y="401"/>
                  </a:lnTo>
                  <a:lnTo>
                    <a:pt x="1564" y="401"/>
                  </a:lnTo>
                  <a:close/>
                  <a:moveTo>
                    <a:pt x="1589" y="510"/>
                  </a:moveTo>
                  <a:lnTo>
                    <a:pt x="1589" y="510"/>
                  </a:lnTo>
                  <a:lnTo>
                    <a:pt x="1591" y="517"/>
                  </a:lnTo>
                  <a:lnTo>
                    <a:pt x="1592" y="521"/>
                  </a:lnTo>
                  <a:lnTo>
                    <a:pt x="1595" y="524"/>
                  </a:lnTo>
                  <a:lnTo>
                    <a:pt x="1599" y="527"/>
                  </a:lnTo>
                  <a:lnTo>
                    <a:pt x="1599" y="527"/>
                  </a:lnTo>
                  <a:lnTo>
                    <a:pt x="1600" y="521"/>
                  </a:lnTo>
                  <a:lnTo>
                    <a:pt x="1605" y="517"/>
                  </a:lnTo>
                  <a:lnTo>
                    <a:pt x="1606" y="511"/>
                  </a:lnTo>
                  <a:lnTo>
                    <a:pt x="1605" y="507"/>
                  </a:lnTo>
                  <a:lnTo>
                    <a:pt x="1603" y="504"/>
                  </a:lnTo>
                  <a:lnTo>
                    <a:pt x="1603" y="504"/>
                  </a:lnTo>
                  <a:lnTo>
                    <a:pt x="1589" y="510"/>
                  </a:lnTo>
                  <a:lnTo>
                    <a:pt x="1589" y="510"/>
                  </a:lnTo>
                  <a:close/>
                  <a:moveTo>
                    <a:pt x="1092" y="327"/>
                  </a:moveTo>
                  <a:lnTo>
                    <a:pt x="1092" y="327"/>
                  </a:lnTo>
                  <a:lnTo>
                    <a:pt x="1090" y="330"/>
                  </a:lnTo>
                  <a:lnTo>
                    <a:pt x="1087" y="333"/>
                  </a:lnTo>
                  <a:lnTo>
                    <a:pt x="1080" y="335"/>
                  </a:lnTo>
                  <a:lnTo>
                    <a:pt x="1074" y="338"/>
                  </a:lnTo>
                  <a:lnTo>
                    <a:pt x="1072" y="341"/>
                  </a:lnTo>
                  <a:lnTo>
                    <a:pt x="1069" y="345"/>
                  </a:lnTo>
                  <a:lnTo>
                    <a:pt x="1069" y="345"/>
                  </a:lnTo>
                  <a:lnTo>
                    <a:pt x="1102" y="338"/>
                  </a:lnTo>
                  <a:lnTo>
                    <a:pt x="1102" y="338"/>
                  </a:lnTo>
                  <a:lnTo>
                    <a:pt x="1092" y="327"/>
                  </a:lnTo>
                  <a:lnTo>
                    <a:pt x="1092" y="327"/>
                  </a:lnTo>
                  <a:close/>
                  <a:moveTo>
                    <a:pt x="680" y="1036"/>
                  </a:moveTo>
                  <a:lnTo>
                    <a:pt x="680" y="1036"/>
                  </a:lnTo>
                  <a:lnTo>
                    <a:pt x="688" y="1039"/>
                  </a:lnTo>
                  <a:lnTo>
                    <a:pt x="695" y="1039"/>
                  </a:lnTo>
                  <a:lnTo>
                    <a:pt x="701" y="1036"/>
                  </a:lnTo>
                  <a:lnTo>
                    <a:pt x="702" y="1033"/>
                  </a:lnTo>
                  <a:lnTo>
                    <a:pt x="703" y="1031"/>
                  </a:lnTo>
                  <a:lnTo>
                    <a:pt x="703" y="1031"/>
                  </a:lnTo>
                  <a:lnTo>
                    <a:pt x="703" y="1028"/>
                  </a:lnTo>
                  <a:lnTo>
                    <a:pt x="701" y="1025"/>
                  </a:lnTo>
                  <a:lnTo>
                    <a:pt x="701" y="1025"/>
                  </a:lnTo>
                  <a:lnTo>
                    <a:pt x="698" y="1025"/>
                  </a:lnTo>
                  <a:lnTo>
                    <a:pt x="695" y="1025"/>
                  </a:lnTo>
                  <a:lnTo>
                    <a:pt x="695" y="1025"/>
                  </a:lnTo>
                  <a:lnTo>
                    <a:pt x="680" y="1036"/>
                  </a:lnTo>
                  <a:lnTo>
                    <a:pt x="680" y="1036"/>
                  </a:lnTo>
                  <a:close/>
                  <a:moveTo>
                    <a:pt x="1112" y="399"/>
                  </a:moveTo>
                  <a:lnTo>
                    <a:pt x="1112" y="399"/>
                  </a:lnTo>
                  <a:lnTo>
                    <a:pt x="1103" y="396"/>
                  </a:lnTo>
                  <a:lnTo>
                    <a:pt x="1097" y="395"/>
                  </a:lnTo>
                  <a:lnTo>
                    <a:pt x="1090" y="398"/>
                  </a:lnTo>
                  <a:lnTo>
                    <a:pt x="1087" y="399"/>
                  </a:lnTo>
                  <a:lnTo>
                    <a:pt x="1083" y="403"/>
                  </a:lnTo>
                  <a:lnTo>
                    <a:pt x="1083" y="403"/>
                  </a:lnTo>
                  <a:lnTo>
                    <a:pt x="1095" y="406"/>
                  </a:lnTo>
                  <a:lnTo>
                    <a:pt x="1102" y="406"/>
                  </a:lnTo>
                  <a:lnTo>
                    <a:pt x="1103" y="406"/>
                  </a:lnTo>
                  <a:lnTo>
                    <a:pt x="1106" y="405"/>
                  </a:lnTo>
                  <a:lnTo>
                    <a:pt x="1112" y="399"/>
                  </a:lnTo>
                  <a:lnTo>
                    <a:pt x="1112" y="399"/>
                  </a:lnTo>
                  <a:close/>
                  <a:moveTo>
                    <a:pt x="629" y="761"/>
                  </a:moveTo>
                  <a:lnTo>
                    <a:pt x="629" y="761"/>
                  </a:lnTo>
                  <a:lnTo>
                    <a:pt x="634" y="767"/>
                  </a:lnTo>
                  <a:lnTo>
                    <a:pt x="640" y="770"/>
                  </a:lnTo>
                  <a:lnTo>
                    <a:pt x="647" y="770"/>
                  </a:lnTo>
                  <a:lnTo>
                    <a:pt x="652" y="772"/>
                  </a:lnTo>
                  <a:lnTo>
                    <a:pt x="652" y="772"/>
                  </a:lnTo>
                  <a:lnTo>
                    <a:pt x="655" y="770"/>
                  </a:lnTo>
                  <a:lnTo>
                    <a:pt x="656" y="769"/>
                  </a:lnTo>
                  <a:lnTo>
                    <a:pt x="656" y="769"/>
                  </a:lnTo>
                  <a:lnTo>
                    <a:pt x="658" y="766"/>
                  </a:lnTo>
                  <a:lnTo>
                    <a:pt x="656" y="765"/>
                  </a:lnTo>
                  <a:lnTo>
                    <a:pt x="656" y="765"/>
                  </a:lnTo>
                  <a:lnTo>
                    <a:pt x="649" y="762"/>
                  </a:lnTo>
                  <a:lnTo>
                    <a:pt x="642" y="759"/>
                  </a:lnTo>
                  <a:lnTo>
                    <a:pt x="642" y="759"/>
                  </a:lnTo>
                  <a:lnTo>
                    <a:pt x="635" y="759"/>
                  </a:lnTo>
                  <a:lnTo>
                    <a:pt x="629" y="761"/>
                  </a:lnTo>
                  <a:lnTo>
                    <a:pt x="629" y="761"/>
                  </a:lnTo>
                  <a:close/>
                  <a:moveTo>
                    <a:pt x="876" y="133"/>
                  </a:moveTo>
                  <a:lnTo>
                    <a:pt x="876" y="133"/>
                  </a:lnTo>
                  <a:lnTo>
                    <a:pt x="896" y="121"/>
                  </a:lnTo>
                  <a:lnTo>
                    <a:pt x="896" y="121"/>
                  </a:lnTo>
                  <a:lnTo>
                    <a:pt x="897" y="118"/>
                  </a:lnTo>
                  <a:lnTo>
                    <a:pt x="896" y="117"/>
                  </a:lnTo>
                  <a:lnTo>
                    <a:pt x="896" y="117"/>
                  </a:lnTo>
                  <a:lnTo>
                    <a:pt x="894" y="115"/>
                  </a:lnTo>
                  <a:lnTo>
                    <a:pt x="892" y="114"/>
                  </a:lnTo>
                  <a:lnTo>
                    <a:pt x="892" y="114"/>
                  </a:lnTo>
                  <a:lnTo>
                    <a:pt x="885" y="115"/>
                  </a:lnTo>
                  <a:lnTo>
                    <a:pt x="879" y="119"/>
                  </a:lnTo>
                  <a:lnTo>
                    <a:pt x="876" y="126"/>
                  </a:lnTo>
                  <a:lnTo>
                    <a:pt x="875" y="129"/>
                  </a:lnTo>
                  <a:lnTo>
                    <a:pt x="876" y="133"/>
                  </a:lnTo>
                  <a:lnTo>
                    <a:pt x="876" y="133"/>
                  </a:lnTo>
                  <a:close/>
                  <a:moveTo>
                    <a:pt x="666" y="241"/>
                  </a:moveTo>
                  <a:lnTo>
                    <a:pt x="666" y="241"/>
                  </a:lnTo>
                  <a:lnTo>
                    <a:pt x="648" y="241"/>
                  </a:lnTo>
                  <a:lnTo>
                    <a:pt x="648" y="241"/>
                  </a:lnTo>
                  <a:lnTo>
                    <a:pt x="649" y="259"/>
                  </a:lnTo>
                  <a:lnTo>
                    <a:pt x="649" y="259"/>
                  </a:lnTo>
                  <a:lnTo>
                    <a:pt x="655" y="257"/>
                  </a:lnTo>
                  <a:lnTo>
                    <a:pt x="660" y="252"/>
                  </a:lnTo>
                  <a:lnTo>
                    <a:pt x="663" y="248"/>
                  </a:lnTo>
                  <a:lnTo>
                    <a:pt x="666" y="241"/>
                  </a:lnTo>
                  <a:lnTo>
                    <a:pt x="666" y="241"/>
                  </a:lnTo>
                  <a:close/>
                  <a:moveTo>
                    <a:pt x="1178" y="568"/>
                  </a:moveTo>
                  <a:lnTo>
                    <a:pt x="1178" y="568"/>
                  </a:lnTo>
                  <a:lnTo>
                    <a:pt x="1180" y="576"/>
                  </a:lnTo>
                  <a:lnTo>
                    <a:pt x="1180" y="579"/>
                  </a:lnTo>
                  <a:lnTo>
                    <a:pt x="1181" y="581"/>
                  </a:lnTo>
                  <a:lnTo>
                    <a:pt x="1181" y="581"/>
                  </a:lnTo>
                  <a:lnTo>
                    <a:pt x="1187" y="586"/>
                  </a:lnTo>
                  <a:lnTo>
                    <a:pt x="1195" y="589"/>
                  </a:lnTo>
                  <a:lnTo>
                    <a:pt x="1195" y="589"/>
                  </a:lnTo>
                  <a:lnTo>
                    <a:pt x="1198" y="590"/>
                  </a:lnTo>
                  <a:lnTo>
                    <a:pt x="1200" y="589"/>
                  </a:lnTo>
                  <a:lnTo>
                    <a:pt x="1203" y="586"/>
                  </a:lnTo>
                  <a:lnTo>
                    <a:pt x="1203" y="583"/>
                  </a:lnTo>
                  <a:lnTo>
                    <a:pt x="1203" y="583"/>
                  </a:lnTo>
                  <a:lnTo>
                    <a:pt x="1189" y="581"/>
                  </a:lnTo>
                  <a:lnTo>
                    <a:pt x="1189" y="581"/>
                  </a:lnTo>
                  <a:lnTo>
                    <a:pt x="1192" y="572"/>
                  </a:lnTo>
                  <a:lnTo>
                    <a:pt x="1192" y="572"/>
                  </a:lnTo>
                  <a:lnTo>
                    <a:pt x="1178" y="568"/>
                  </a:lnTo>
                  <a:lnTo>
                    <a:pt x="1178" y="568"/>
                  </a:lnTo>
                  <a:close/>
                  <a:moveTo>
                    <a:pt x="462" y="459"/>
                  </a:moveTo>
                  <a:lnTo>
                    <a:pt x="462" y="459"/>
                  </a:lnTo>
                  <a:lnTo>
                    <a:pt x="462" y="441"/>
                  </a:lnTo>
                  <a:lnTo>
                    <a:pt x="462" y="441"/>
                  </a:lnTo>
                  <a:lnTo>
                    <a:pt x="451" y="439"/>
                  </a:lnTo>
                  <a:lnTo>
                    <a:pt x="451" y="439"/>
                  </a:lnTo>
                  <a:lnTo>
                    <a:pt x="449" y="446"/>
                  </a:lnTo>
                  <a:lnTo>
                    <a:pt x="447" y="449"/>
                  </a:lnTo>
                  <a:lnTo>
                    <a:pt x="449" y="450"/>
                  </a:lnTo>
                  <a:lnTo>
                    <a:pt x="453" y="455"/>
                  </a:lnTo>
                  <a:lnTo>
                    <a:pt x="462" y="459"/>
                  </a:lnTo>
                  <a:lnTo>
                    <a:pt x="462" y="459"/>
                  </a:lnTo>
                  <a:close/>
                  <a:moveTo>
                    <a:pt x="1052" y="370"/>
                  </a:moveTo>
                  <a:lnTo>
                    <a:pt x="1052" y="370"/>
                  </a:lnTo>
                  <a:lnTo>
                    <a:pt x="1058" y="362"/>
                  </a:lnTo>
                  <a:lnTo>
                    <a:pt x="1062" y="355"/>
                  </a:lnTo>
                  <a:lnTo>
                    <a:pt x="1062" y="355"/>
                  </a:lnTo>
                  <a:lnTo>
                    <a:pt x="1062" y="352"/>
                  </a:lnTo>
                  <a:lnTo>
                    <a:pt x="1061" y="349"/>
                  </a:lnTo>
                  <a:lnTo>
                    <a:pt x="1061" y="349"/>
                  </a:lnTo>
                  <a:lnTo>
                    <a:pt x="1055" y="348"/>
                  </a:lnTo>
                  <a:lnTo>
                    <a:pt x="1049" y="348"/>
                  </a:lnTo>
                  <a:lnTo>
                    <a:pt x="1049" y="348"/>
                  </a:lnTo>
                  <a:lnTo>
                    <a:pt x="1048" y="351"/>
                  </a:lnTo>
                  <a:lnTo>
                    <a:pt x="1047" y="353"/>
                  </a:lnTo>
                  <a:lnTo>
                    <a:pt x="1047" y="353"/>
                  </a:lnTo>
                  <a:lnTo>
                    <a:pt x="1049" y="360"/>
                  </a:lnTo>
                  <a:lnTo>
                    <a:pt x="1052" y="370"/>
                  </a:lnTo>
                  <a:lnTo>
                    <a:pt x="1052" y="370"/>
                  </a:lnTo>
                  <a:close/>
                  <a:moveTo>
                    <a:pt x="1012" y="672"/>
                  </a:moveTo>
                  <a:lnTo>
                    <a:pt x="1012" y="672"/>
                  </a:lnTo>
                  <a:lnTo>
                    <a:pt x="1011" y="676"/>
                  </a:lnTo>
                  <a:lnTo>
                    <a:pt x="1011" y="676"/>
                  </a:lnTo>
                  <a:lnTo>
                    <a:pt x="1019" y="684"/>
                  </a:lnTo>
                  <a:lnTo>
                    <a:pt x="1023" y="687"/>
                  </a:lnTo>
                  <a:lnTo>
                    <a:pt x="1030" y="689"/>
                  </a:lnTo>
                  <a:lnTo>
                    <a:pt x="1030" y="689"/>
                  </a:lnTo>
                  <a:lnTo>
                    <a:pt x="1030" y="673"/>
                  </a:lnTo>
                  <a:lnTo>
                    <a:pt x="1030" y="673"/>
                  </a:lnTo>
                  <a:lnTo>
                    <a:pt x="1012" y="672"/>
                  </a:lnTo>
                  <a:lnTo>
                    <a:pt x="1012" y="672"/>
                  </a:lnTo>
                  <a:close/>
                  <a:moveTo>
                    <a:pt x="1440" y="54"/>
                  </a:moveTo>
                  <a:lnTo>
                    <a:pt x="1440" y="54"/>
                  </a:lnTo>
                  <a:lnTo>
                    <a:pt x="1438" y="50"/>
                  </a:lnTo>
                  <a:lnTo>
                    <a:pt x="1438" y="50"/>
                  </a:lnTo>
                  <a:lnTo>
                    <a:pt x="1434" y="50"/>
                  </a:lnTo>
                  <a:lnTo>
                    <a:pt x="1433" y="50"/>
                  </a:lnTo>
                  <a:lnTo>
                    <a:pt x="1427" y="46"/>
                  </a:lnTo>
                  <a:lnTo>
                    <a:pt x="1422" y="43"/>
                  </a:lnTo>
                  <a:lnTo>
                    <a:pt x="1419" y="43"/>
                  </a:lnTo>
                  <a:lnTo>
                    <a:pt x="1416" y="45"/>
                  </a:lnTo>
                  <a:lnTo>
                    <a:pt x="1416" y="45"/>
                  </a:lnTo>
                  <a:lnTo>
                    <a:pt x="1418" y="50"/>
                  </a:lnTo>
                  <a:lnTo>
                    <a:pt x="1419" y="54"/>
                  </a:lnTo>
                  <a:lnTo>
                    <a:pt x="1422" y="59"/>
                  </a:lnTo>
                  <a:lnTo>
                    <a:pt x="1425" y="60"/>
                  </a:lnTo>
                  <a:lnTo>
                    <a:pt x="1429" y="60"/>
                  </a:lnTo>
                  <a:lnTo>
                    <a:pt x="1429" y="60"/>
                  </a:lnTo>
                  <a:lnTo>
                    <a:pt x="1432" y="59"/>
                  </a:lnTo>
                  <a:lnTo>
                    <a:pt x="1434" y="57"/>
                  </a:lnTo>
                  <a:lnTo>
                    <a:pt x="1440" y="54"/>
                  </a:lnTo>
                  <a:lnTo>
                    <a:pt x="1440" y="54"/>
                  </a:lnTo>
                  <a:close/>
                  <a:moveTo>
                    <a:pt x="1260" y="233"/>
                  </a:moveTo>
                  <a:lnTo>
                    <a:pt x="1260" y="233"/>
                  </a:lnTo>
                  <a:lnTo>
                    <a:pt x="1249" y="232"/>
                  </a:lnTo>
                  <a:lnTo>
                    <a:pt x="1242" y="232"/>
                  </a:lnTo>
                  <a:lnTo>
                    <a:pt x="1239" y="233"/>
                  </a:lnTo>
                  <a:lnTo>
                    <a:pt x="1238" y="234"/>
                  </a:lnTo>
                  <a:lnTo>
                    <a:pt x="1232" y="241"/>
                  </a:lnTo>
                  <a:lnTo>
                    <a:pt x="1232" y="241"/>
                  </a:lnTo>
                  <a:lnTo>
                    <a:pt x="1236" y="240"/>
                  </a:lnTo>
                  <a:lnTo>
                    <a:pt x="1239" y="239"/>
                  </a:lnTo>
                  <a:lnTo>
                    <a:pt x="1242" y="240"/>
                  </a:lnTo>
                  <a:lnTo>
                    <a:pt x="1245" y="240"/>
                  </a:lnTo>
                  <a:lnTo>
                    <a:pt x="1247" y="244"/>
                  </a:lnTo>
                  <a:lnTo>
                    <a:pt x="1252" y="247"/>
                  </a:lnTo>
                  <a:lnTo>
                    <a:pt x="1252" y="247"/>
                  </a:lnTo>
                  <a:lnTo>
                    <a:pt x="1260" y="233"/>
                  </a:lnTo>
                  <a:lnTo>
                    <a:pt x="1260" y="233"/>
                  </a:lnTo>
                  <a:close/>
                  <a:moveTo>
                    <a:pt x="602" y="607"/>
                  </a:moveTo>
                  <a:lnTo>
                    <a:pt x="602" y="607"/>
                  </a:lnTo>
                  <a:lnTo>
                    <a:pt x="606" y="607"/>
                  </a:lnTo>
                  <a:lnTo>
                    <a:pt x="612" y="607"/>
                  </a:lnTo>
                  <a:lnTo>
                    <a:pt x="616" y="607"/>
                  </a:lnTo>
                  <a:lnTo>
                    <a:pt x="620" y="610"/>
                  </a:lnTo>
                  <a:lnTo>
                    <a:pt x="620" y="610"/>
                  </a:lnTo>
                  <a:lnTo>
                    <a:pt x="623" y="610"/>
                  </a:lnTo>
                  <a:lnTo>
                    <a:pt x="626" y="608"/>
                  </a:lnTo>
                  <a:lnTo>
                    <a:pt x="626" y="608"/>
                  </a:lnTo>
                  <a:lnTo>
                    <a:pt x="626" y="605"/>
                  </a:lnTo>
                  <a:lnTo>
                    <a:pt x="624" y="601"/>
                  </a:lnTo>
                  <a:lnTo>
                    <a:pt x="624" y="601"/>
                  </a:lnTo>
                  <a:lnTo>
                    <a:pt x="622" y="599"/>
                  </a:lnTo>
                  <a:lnTo>
                    <a:pt x="619" y="597"/>
                  </a:lnTo>
                  <a:lnTo>
                    <a:pt x="615" y="596"/>
                  </a:lnTo>
                  <a:lnTo>
                    <a:pt x="611" y="596"/>
                  </a:lnTo>
                  <a:lnTo>
                    <a:pt x="611" y="596"/>
                  </a:lnTo>
                  <a:lnTo>
                    <a:pt x="606" y="597"/>
                  </a:lnTo>
                  <a:lnTo>
                    <a:pt x="604" y="600"/>
                  </a:lnTo>
                  <a:lnTo>
                    <a:pt x="602" y="607"/>
                  </a:lnTo>
                  <a:lnTo>
                    <a:pt x="602" y="607"/>
                  </a:lnTo>
                  <a:close/>
                  <a:moveTo>
                    <a:pt x="324" y="641"/>
                  </a:moveTo>
                  <a:lnTo>
                    <a:pt x="324" y="641"/>
                  </a:lnTo>
                  <a:lnTo>
                    <a:pt x="311" y="648"/>
                  </a:lnTo>
                  <a:lnTo>
                    <a:pt x="311" y="648"/>
                  </a:lnTo>
                  <a:lnTo>
                    <a:pt x="311" y="651"/>
                  </a:lnTo>
                  <a:lnTo>
                    <a:pt x="311" y="651"/>
                  </a:lnTo>
                  <a:lnTo>
                    <a:pt x="318" y="653"/>
                  </a:lnTo>
                  <a:lnTo>
                    <a:pt x="327" y="653"/>
                  </a:lnTo>
                  <a:lnTo>
                    <a:pt x="335" y="651"/>
                  </a:lnTo>
                  <a:lnTo>
                    <a:pt x="338" y="648"/>
                  </a:lnTo>
                  <a:lnTo>
                    <a:pt x="341" y="647"/>
                  </a:lnTo>
                  <a:lnTo>
                    <a:pt x="341" y="647"/>
                  </a:lnTo>
                  <a:lnTo>
                    <a:pt x="324" y="641"/>
                  </a:lnTo>
                  <a:lnTo>
                    <a:pt x="324" y="641"/>
                  </a:lnTo>
                  <a:close/>
                  <a:moveTo>
                    <a:pt x="1218" y="247"/>
                  </a:moveTo>
                  <a:lnTo>
                    <a:pt x="1218" y="247"/>
                  </a:lnTo>
                  <a:lnTo>
                    <a:pt x="1214" y="244"/>
                  </a:lnTo>
                  <a:lnTo>
                    <a:pt x="1210" y="243"/>
                  </a:lnTo>
                  <a:lnTo>
                    <a:pt x="1206" y="241"/>
                  </a:lnTo>
                  <a:lnTo>
                    <a:pt x="1202" y="243"/>
                  </a:lnTo>
                  <a:lnTo>
                    <a:pt x="1193" y="244"/>
                  </a:lnTo>
                  <a:lnTo>
                    <a:pt x="1188" y="244"/>
                  </a:lnTo>
                  <a:lnTo>
                    <a:pt x="1184" y="243"/>
                  </a:lnTo>
                  <a:lnTo>
                    <a:pt x="1184" y="243"/>
                  </a:lnTo>
                  <a:lnTo>
                    <a:pt x="1192" y="250"/>
                  </a:lnTo>
                  <a:lnTo>
                    <a:pt x="1196" y="251"/>
                  </a:lnTo>
                  <a:lnTo>
                    <a:pt x="1199" y="252"/>
                  </a:lnTo>
                  <a:lnTo>
                    <a:pt x="1206" y="251"/>
                  </a:lnTo>
                  <a:lnTo>
                    <a:pt x="1218" y="247"/>
                  </a:lnTo>
                  <a:lnTo>
                    <a:pt x="1218" y="247"/>
                  </a:lnTo>
                  <a:close/>
                  <a:moveTo>
                    <a:pt x="314" y="99"/>
                  </a:moveTo>
                  <a:lnTo>
                    <a:pt x="314" y="99"/>
                  </a:lnTo>
                  <a:lnTo>
                    <a:pt x="295" y="93"/>
                  </a:lnTo>
                  <a:lnTo>
                    <a:pt x="295" y="93"/>
                  </a:lnTo>
                  <a:lnTo>
                    <a:pt x="291" y="96"/>
                  </a:lnTo>
                  <a:lnTo>
                    <a:pt x="287" y="99"/>
                  </a:lnTo>
                  <a:lnTo>
                    <a:pt x="287" y="99"/>
                  </a:lnTo>
                  <a:lnTo>
                    <a:pt x="285" y="101"/>
                  </a:lnTo>
                  <a:lnTo>
                    <a:pt x="285" y="106"/>
                  </a:lnTo>
                  <a:lnTo>
                    <a:pt x="285" y="106"/>
                  </a:lnTo>
                  <a:lnTo>
                    <a:pt x="287" y="107"/>
                  </a:lnTo>
                  <a:lnTo>
                    <a:pt x="288" y="107"/>
                  </a:lnTo>
                  <a:lnTo>
                    <a:pt x="288" y="107"/>
                  </a:lnTo>
                  <a:lnTo>
                    <a:pt x="293" y="103"/>
                  </a:lnTo>
                  <a:lnTo>
                    <a:pt x="293" y="103"/>
                  </a:lnTo>
                  <a:lnTo>
                    <a:pt x="295" y="100"/>
                  </a:lnTo>
                  <a:lnTo>
                    <a:pt x="295" y="100"/>
                  </a:lnTo>
                  <a:lnTo>
                    <a:pt x="303" y="104"/>
                  </a:lnTo>
                  <a:lnTo>
                    <a:pt x="309" y="106"/>
                  </a:lnTo>
                  <a:lnTo>
                    <a:pt x="311" y="103"/>
                  </a:lnTo>
                  <a:lnTo>
                    <a:pt x="314" y="99"/>
                  </a:lnTo>
                  <a:lnTo>
                    <a:pt x="314" y="99"/>
                  </a:lnTo>
                  <a:close/>
                  <a:moveTo>
                    <a:pt x="439" y="151"/>
                  </a:moveTo>
                  <a:lnTo>
                    <a:pt x="439" y="151"/>
                  </a:lnTo>
                  <a:lnTo>
                    <a:pt x="425" y="160"/>
                  </a:lnTo>
                  <a:lnTo>
                    <a:pt x="422" y="161"/>
                  </a:lnTo>
                  <a:lnTo>
                    <a:pt x="419" y="164"/>
                  </a:lnTo>
                  <a:lnTo>
                    <a:pt x="418" y="168"/>
                  </a:lnTo>
                  <a:lnTo>
                    <a:pt x="418" y="172"/>
                  </a:lnTo>
                  <a:lnTo>
                    <a:pt x="418" y="172"/>
                  </a:lnTo>
                  <a:lnTo>
                    <a:pt x="435" y="171"/>
                  </a:lnTo>
                  <a:lnTo>
                    <a:pt x="435" y="171"/>
                  </a:lnTo>
                  <a:lnTo>
                    <a:pt x="439" y="151"/>
                  </a:lnTo>
                  <a:lnTo>
                    <a:pt x="439" y="151"/>
                  </a:lnTo>
                  <a:close/>
                  <a:moveTo>
                    <a:pt x="1223" y="813"/>
                  </a:moveTo>
                  <a:lnTo>
                    <a:pt x="1223" y="813"/>
                  </a:lnTo>
                  <a:lnTo>
                    <a:pt x="1231" y="816"/>
                  </a:lnTo>
                  <a:lnTo>
                    <a:pt x="1239" y="817"/>
                  </a:lnTo>
                  <a:lnTo>
                    <a:pt x="1239" y="817"/>
                  </a:lnTo>
                  <a:lnTo>
                    <a:pt x="1243" y="819"/>
                  </a:lnTo>
                  <a:lnTo>
                    <a:pt x="1247" y="821"/>
                  </a:lnTo>
                  <a:lnTo>
                    <a:pt x="1252" y="821"/>
                  </a:lnTo>
                  <a:lnTo>
                    <a:pt x="1254" y="820"/>
                  </a:lnTo>
                  <a:lnTo>
                    <a:pt x="1257" y="817"/>
                  </a:lnTo>
                  <a:lnTo>
                    <a:pt x="1257" y="817"/>
                  </a:lnTo>
                  <a:lnTo>
                    <a:pt x="1246" y="815"/>
                  </a:lnTo>
                  <a:lnTo>
                    <a:pt x="1242" y="812"/>
                  </a:lnTo>
                  <a:lnTo>
                    <a:pt x="1238" y="809"/>
                  </a:lnTo>
                  <a:lnTo>
                    <a:pt x="1238" y="809"/>
                  </a:lnTo>
                  <a:lnTo>
                    <a:pt x="1235" y="806"/>
                  </a:lnTo>
                  <a:lnTo>
                    <a:pt x="1231" y="806"/>
                  </a:lnTo>
                  <a:lnTo>
                    <a:pt x="1228" y="809"/>
                  </a:lnTo>
                  <a:lnTo>
                    <a:pt x="1223" y="813"/>
                  </a:lnTo>
                  <a:lnTo>
                    <a:pt x="1223" y="813"/>
                  </a:lnTo>
                  <a:close/>
                  <a:moveTo>
                    <a:pt x="921" y="1062"/>
                  </a:moveTo>
                  <a:lnTo>
                    <a:pt x="921" y="1062"/>
                  </a:lnTo>
                  <a:lnTo>
                    <a:pt x="911" y="1065"/>
                  </a:lnTo>
                  <a:lnTo>
                    <a:pt x="905" y="1067"/>
                  </a:lnTo>
                  <a:lnTo>
                    <a:pt x="904" y="1069"/>
                  </a:lnTo>
                  <a:lnTo>
                    <a:pt x="903" y="1075"/>
                  </a:lnTo>
                  <a:lnTo>
                    <a:pt x="903" y="1075"/>
                  </a:lnTo>
                  <a:lnTo>
                    <a:pt x="912" y="1078"/>
                  </a:lnTo>
                  <a:lnTo>
                    <a:pt x="915" y="1076"/>
                  </a:lnTo>
                  <a:lnTo>
                    <a:pt x="918" y="1076"/>
                  </a:lnTo>
                  <a:lnTo>
                    <a:pt x="919" y="1073"/>
                  </a:lnTo>
                  <a:lnTo>
                    <a:pt x="921" y="1071"/>
                  </a:lnTo>
                  <a:lnTo>
                    <a:pt x="921" y="1062"/>
                  </a:lnTo>
                  <a:lnTo>
                    <a:pt x="921" y="1062"/>
                  </a:lnTo>
                  <a:close/>
                  <a:moveTo>
                    <a:pt x="1199" y="558"/>
                  </a:moveTo>
                  <a:lnTo>
                    <a:pt x="1199" y="558"/>
                  </a:lnTo>
                  <a:lnTo>
                    <a:pt x="1199" y="563"/>
                  </a:lnTo>
                  <a:lnTo>
                    <a:pt x="1200" y="565"/>
                  </a:lnTo>
                  <a:lnTo>
                    <a:pt x="1203" y="568"/>
                  </a:lnTo>
                  <a:lnTo>
                    <a:pt x="1207" y="568"/>
                  </a:lnTo>
                  <a:lnTo>
                    <a:pt x="1207" y="568"/>
                  </a:lnTo>
                  <a:lnTo>
                    <a:pt x="1221" y="568"/>
                  </a:lnTo>
                  <a:lnTo>
                    <a:pt x="1221" y="568"/>
                  </a:lnTo>
                  <a:lnTo>
                    <a:pt x="1221" y="567"/>
                  </a:lnTo>
                  <a:lnTo>
                    <a:pt x="1221" y="567"/>
                  </a:lnTo>
                  <a:lnTo>
                    <a:pt x="1214" y="563"/>
                  </a:lnTo>
                  <a:lnTo>
                    <a:pt x="1214" y="563"/>
                  </a:lnTo>
                  <a:lnTo>
                    <a:pt x="1217" y="556"/>
                  </a:lnTo>
                  <a:lnTo>
                    <a:pt x="1217" y="556"/>
                  </a:lnTo>
                  <a:lnTo>
                    <a:pt x="1199" y="558"/>
                  </a:lnTo>
                  <a:lnTo>
                    <a:pt x="1199" y="558"/>
                  </a:lnTo>
                  <a:close/>
                  <a:moveTo>
                    <a:pt x="1138" y="1015"/>
                  </a:moveTo>
                  <a:lnTo>
                    <a:pt x="1138" y="1015"/>
                  </a:lnTo>
                  <a:lnTo>
                    <a:pt x="1146" y="1013"/>
                  </a:lnTo>
                  <a:lnTo>
                    <a:pt x="1153" y="1013"/>
                  </a:lnTo>
                  <a:lnTo>
                    <a:pt x="1153" y="1013"/>
                  </a:lnTo>
                  <a:lnTo>
                    <a:pt x="1159" y="1014"/>
                  </a:lnTo>
                  <a:lnTo>
                    <a:pt x="1163" y="1014"/>
                  </a:lnTo>
                  <a:lnTo>
                    <a:pt x="1166" y="1011"/>
                  </a:lnTo>
                  <a:lnTo>
                    <a:pt x="1166" y="1011"/>
                  </a:lnTo>
                  <a:lnTo>
                    <a:pt x="1163" y="1008"/>
                  </a:lnTo>
                  <a:lnTo>
                    <a:pt x="1160" y="1007"/>
                  </a:lnTo>
                  <a:lnTo>
                    <a:pt x="1152" y="1006"/>
                  </a:lnTo>
                  <a:lnTo>
                    <a:pt x="1145" y="1004"/>
                  </a:lnTo>
                  <a:lnTo>
                    <a:pt x="1141" y="1003"/>
                  </a:lnTo>
                  <a:lnTo>
                    <a:pt x="1138" y="1000"/>
                  </a:lnTo>
                  <a:lnTo>
                    <a:pt x="1138" y="1000"/>
                  </a:lnTo>
                  <a:lnTo>
                    <a:pt x="1138" y="1015"/>
                  </a:lnTo>
                  <a:lnTo>
                    <a:pt x="1138" y="1015"/>
                  </a:lnTo>
                  <a:close/>
                  <a:moveTo>
                    <a:pt x="1351" y="97"/>
                  </a:moveTo>
                  <a:lnTo>
                    <a:pt x="1351" y="97"/>
                  </a:lnTo>
                  <a:lnTo>
                    <a:pt x="1367" y="79"/>
                  </a:lnTo>
                  <a:lnTo>
                    <a:pt x="1367" y="79"/>
                  </a:lnTo>
                  <a:lnTo>
                    <a:pt x="1353" y="78"/>
                  </a:lnTo>
                  <a:lnTo>
                    <a:pt x="1347" y="79"/>
                  </a:lnTo>
                  <a:lnTo>
                    <a:pt x="1342" y="82"/>
                  </a:lnTo>
                  <a:lnTo>
                    <a:pt x="1342" y="82"/>
                  </a:lnTo>
                  <a:lnTo>
                    <a:pt x="1351" y="97"/>
                  </a:lnTo>
                  <a:lnTo>
                    <a:pt x="1351" y="97"/>
                  </a:lnTo>
                  <a:close/>
                  <a:moveTo>
                    <a:pt x="1335" y="384"/>
                  </a:moveTo>
                  <a:lnTo>
                    <a:pt x="1335" y="384"/>
                  </a:lnTo>
                  <a:lnTo>
                    <a:pt x="1315" y="385"/>
                  </a:lnTo>
                  <a:lnTo>
                    <a:pt x="1315" y="385"/>
                  </a:lnTo>
                  <a:lnTo>
                    <a:pt x="1313" y="387"/>
                  </a:lnTo>
                  <a:lnTo>
                    <a:pt x="1310" y="389"/>
                  </a:lnTo>
                  <a:lnTo>
                    <a:pt x="1310" y="389"/>
                  </a:lnTo>
                  <a:lnTo>
                    <a:pt x="1313" y="392"/>
                  </a:lnTo>
                  <a:lnTo>
                    <a:pt x="1315" y="394"/>
                  </a:lnTo>
                  <a:lnTo>
                    <a:pt x="1315" y="394"/>
                  </a:lnTo>
                  <a:lnTo>
                    <a:pt x="1322" y="392"/>
                  </a:lnTo>
                  <a:lnTo>
                    <a:pt x="1328" y="395"/>
                  </a:lnTo>
                  <a:lnTo>
                    <a:pt x="1328" y="395"/>
                  </a:lnTo>
                  <a:lnTo>
                    <a:pt x="1331" y="395"/>
                  </a:lnTo>
                  <a:lnTo>
                    <a:pt x="1331" y="395"/>
                  </a:lnTo>
                  <a:lnTo>
                    <a:pt x="1335" y="384"/>
                  </a:lnTo>
                  <a:lnTo>
                    <a:pt x="1335" y="384"/>
                  </a:lnTo>
                  <a:close/>
                  <a:moveTo>
                    <a:pt x="1321" y="761"/>
                  </a:moveTo>
                  <a:lnTo>
                    <a:pt x="1321" y="761"/>
                  </a:lnTo>
                  <a:lnTo>
                    <a:pt x="1319" y="756"/>
                  </a:lnTo>
                  <a:lnTo>
                    <a:pt x="1318" y="754"/>
                  </a:lnTo>
                  <a:lnTo>
                    <a:pt x="1318" y="754"/>
                  </a:lnTo>
                  <a:lnTo>
                    <a:pt x="1314" y="749"/>
                  </a:lnTo>
                  <a:lnTo>
                    <a:pt x="1307" y="747"/>
                  </a:lnTo>
                  <a:lnTo>
                    <a:pt x="1307" y="747"/>
                  </a:lnTo>
                  <a:lnTo>
                    <a:pt x="1303" y="747"/>
                  </a:lnTo>
                  <a:lnTo>
                    <a:pt x="1299" y="749"/>
                  </a:lnTo>
                  <a:lnTo>
                    <a:pt x="1295" y="755"/>
                  </a:lnTo>
                  <a:lnTo>
                    <a:pt x="1295" y="755"/>
                  </a:lnTo>
                  <a:lnTo>
                    <a:pt x="1321" y="761"/>
                  </a:lnTo>
                  <a:lnTo>
                    <a:pt x="1321" y="761"/>
                  </a:lnTo>
                  <a:close/>
                  <a:moveTo>
                    <a:pt x="1097" y="556"/>
                  </a:moveTo>
                  <a:lnTo>
                    <a:pt x="1097" y="556"/>
                  </a:lnTo>
                  <a:lnTo>
                    <a:pt x="1088" y="563"/>
                  </a:lnTo>
                  <a:lnTo>
                    <a:pt x="1084" y="567"/>
                  </a:lnTo>
                  <a:lnTo>
                    <a:pt x="1081" y="572"/>
                  </a:lnTo>
                  <a:lnTo>
                    <a:pt x="1079" y="578"/>
                  </a:lnTo>
                  <a:lnTo>
                    <a:pt x="1079" y="578"/>
                  </a:lnTo>
                  <a:lnTo>
                    <a:pt x="1084" y="575"/>
                  </a:lnTo>
                  <a:lnTo>
                    <a:pt x="1088" y="574"/>
                  </a:lnTo>
                  <a:lnTo>
                    <a:pt x="1088" y="574"/>
                  </a:lnTo>
                  <a:lnTo>
                    <a:pt x="1092" y="574"/>
                  </a:lnTo>
                  <a:lnTo>
                    <a:pt x="1099" y="576"/>
                  </a:lnTo>
                  <a:lnTo>
                    <a:pt x="1099" y="576"/>
                  </a:lnTo>
                  <a:lnTo>
                    <a:pt x="1097" y="556"/>
                  </a:lnTo>
                  <a:lnTo>
                    <a:pt x="1097" y="556"/>
                  </a:lnTo>
                  <a:close/>
                  <a:moveTo>
                    <a:pt x="694" y="659"/>
                  </a:moveTo>
                  <a:lnTo>
                    <a:pt x="694" y="659"/>
                  </a:lnTo>
                  <a:lnTo>
                    <a:pt x="695" y="669"/>
                  </a:lnTo>
                  <a:lnTo>
                    <a:pt x="696" y="672"/>
                  </a:lnTo>
                  <a:lnTo>
                    <a:pt x="698" y="673"/>
                  </a:lnTo>
                  <a:lnTo>
                    <a:pt x="701" y="675"/>
                  </a:lnTo>
                  <a:lnTo>
                    <a:pt x="703" y="675"/>
                  </a:lnTo>
                  <a:lnTo>
                    <a:pt x="713" y="673"/>
                  </a:lnTo>
                  <a:lnTo>
                    <a:pt x="713" y="673"/>
                  </a:lnTo>
                  <a:lnTo>
                    <a:pt x="706" y="668"/>
                  </a:lnTo>
                  <a:lnTo>
                    <a:pt x="706" y="668"/>
                  </a:lnTo>
                  <a:lnTo>
                    <a:pt x="710" y="659"/>
                  </a:lnTo>
                  <a:lnTo>
                    <a:pt x="710" y="659"/>
                  </a:lnTo>
                  <a:lnTo>
                    <a:pt x="694" y="659"/>
                  </a:lnTo>
                  <a:lnTo>
                    <a:pt x="694" y="659"/>
                  </a:lnTo>
                  <a:close/>
                  <a:moveTo>
                    <a:pt x="1263" y="845"/>
                  </a:moveTo>
                  <a:lnTo>
                    <a:pt x="1263" y="845"/>
                  </a:lnTo>
                  <a:lnTo>
                    <a:pt x="1268" y="848"/>
                  </a:lnTo>
                  <a:lnTo>
                    <a:pt x="1275" y="848"/>
                  </a:lnTo>
                  <a:lnTo>
                    <a:pt x="1285" y="845"/>
                  </a:lnTo>
                  <a:lnTo>
                    <a:pt x="1285" y="845"/>
                  </a:lnTo>
                  <a:lnTo>
                    <a:pt x="1295" y="845"/>
                  </a:lnTo>
                  <a:lnTo>
                    <a:pt x="1300" y="845"/>
                  </a:lnTo>
                  <a:lnTo>
                    <a:pt x="1306" y="841"/>
                  </a:lnTo>
                  <a:lnTo>
                    <a:pt x="1306" y="841"/>
                  </a:lnTo>
                  <a:lnTo>
                    <a:pt x="1300" y="839"/>
                  </a:lnTo>
                  <a:lnTo>
                    <a:pt x="1296" y="838"/>
                  </a:lnTo>
                  <a:lnTo>
                    <a:pt x="1288" y="839"/>
                  </a:lnTo>
                  <a:lnTo>
                    <a:pt x="1278" y="841"/>
                  </a:lnTo>
                  <a:lnTo>
                    <a:pt x="1274" y="841"/>
                  </a:lnTo>
                  <a:lnTo>
                    <a:pt x="1270" y="841"/>
                  </a:lnTo>
                  <a:lnTo>
                    <a:pt x="1270" y="841"/>
                  </a:lnTo>
                  <a:lnTo>
                    <a:pt x="1267" y="842"/>
                  </a:lnTo>
                  <a:lnTo>
                    <a:pt x="1263" y="845"/>
                  </a:lnTo>
                  <a:lnTo>
                    <a:pt x="1263" y="845"/>
                  </a:lnTo>
                  <a:close/>
                  <a:moveTo>
                    <a:pt x="1271" y="86"/>
                  </a:moveTo>
                  <a:lnTo>
                    <a:pt x="1271" y="86"/>
                  </a:lnTo>
                  <a:lnTo>
                    <a:pt x="1264" y="82"/>
                  </a:lnTo>
                  <a:lnTo>
                    <a:pt x="1260" y="79"/>
                  </a:lnTo>
                  <a:lnTo>
                    <a:pt x="1254" y="81"/>
                  </a:lnTo>
                  <a:lnTo>
                    <a:pt x="1249" y="85"/>
                  </a:lnTo>
                  <a:lnTo>
                    <a:pt x="1249" y="85"/>
                  </a:lnTo>
                  <a:lnTo>
                    <a:pt x="1257" y="97"/>
                  </a:lnTo>
                  <a:lnTo>
                    <a:pt x="1257" y="97"/>
                  </a:lnTo>
                  <a:lnTo>
                    <a:pt x="1271" y="86"/>
                  </a:lnTo>
                  <a:lnTo>
                    <a:pt x="1271" y="86"/>
                  </a:lnTo>
                  <a:close/>
                  <a:moveTo>
                    <a:pt x="346" y="679"/>
                  </a:moveTo>
                  <a:lnTo>
                    <a:pt x="346" y="679"/>
                  </a:lnTo>
                  <a:lnTo>
                    <a:pt x="347" y="672"/>
                  </a:lnTo>
                  <a:lnTo>
                    <a:pt x="347" y="669"/>
                  </a:lnTo>
                  <a:lnTo>
                    <a:pt x="346" y="668"/>
                  </a:lnTo>
                  <a:lnTo>
                    <a:pt x="342" y="665"/>
                  </a:lnTo>
                  <a:lnTo>
                    <a:pt x="334" y="665"/>
                  </a:lnTo>
                  <a:lnTo>
                    <a:pt x="334" y="665"/>
                  </a:lnTo>
                  <a:lnTo>
                    <a:pt x="332" y="673"/>
                  </a:lnTo>
                  <a:lnTo>
                    <a:pt x="332" y="675"/>
                  </a:lnTo>
                  <a:lnTo>
                    <a:pt x="334" y="677"/>
                  </a:lnTo>
                  <a:lnTo>
                    <a:pt x="335" y="677"/>
                  </a:lnTo>
                  <a:lnTo>
                    <a:pt x="338" y="679"/>
                  </a:lnTo>
                  <a:lnTo>
                    <a:pt x="346" y="679"/>
                  </a:lnTo>
                  <a:lnTo>
                    <a:pt x="346" y="679"/>
                  </a:lnTo>
                  <a:close/>
                  <a:moveTo>
                    <a:pt x="1419" y="414"/>
                  </a:moveTo>
                  <a:lnTo>
                    <a:pt x="1419" y="414"/>
                  </a:lnTo>
                  <a:lnTo>
                    <a:pt x="1416" y="417"/>
                  </a:lnTo>
                  <a:lnTo>
                    <a:pt x="1416" y="417"/>
                  </a:lnTo>
                  <a:lnTo>
                    <a:pt x="1419" y="423"/>
                  </a:lnTo>
                  <a:lnTo>
                    <a:pt x="1421" y="425"/>
                  </a:lnTo>
                  <a:lnTo>
                    <a:pt x="1422" y="427"/>
                  </a:lnTo>
                  <a:lnTo>
                    <a:pt x="1422" y="427"/>
                  </a:lnTo>
                  <a:lnTo>
                    <a:pt x="1427" y="427"/>
                  </a:lnTo>
                  <a:lnTo>
                    <a:pt x="1432" y="424"/>
                  </a:lnTo>
                  <a:lnTo>
                    <a:pt x="1441" y="416"/>
                  </a:lnTo>
                  <a:lnTo>
                    <a:pt x="1441" y="416"/>
                  </a:lnTo>
                  <a:lnTo>
                    <a:pt x="1419" y="414"/>
                  </a:lnTo>
                  <a:lnTo>
                    <a:pt x="1419" y="414"/>
                  </a:lnTo>
                  <a:close/>
                  <a:moveTo>
                    <a:pt x="803" y="232"/>
                  </a:moveTo>
                  <a:lnTo>
                    <a:pt x="803" y="232"/>
                  </a:lnTo>
                  <a:lnTo>
                    <a:pt x="807" y="232"/>
                  </a:lnTo>
                  <a:lnTo>
                    <a:pt x="807" y="232"/>
                  </a:lnTo>
                  <a:lnTo>
                    <a:pt x="820" y="218"/>
                  </a:lnTo>
                  <a:lnTo>
                    <a:pt x="820" y="218"/>
                  </a:lnTo>
                  <a:lnTo>
                    <a:pt x="803" y="208"/>
                  </a:lnTo>
                  <a:lnTo>
                    <a:pt x="803" y="208"/>
                  </a:lnTo>
                  <a:lnTo>
                    <a:pt x="803" y="232"/>
                  </a:lnTo>
                  <a:lnTo>
                    <a:pt x="803" y="232"/>
                  </a:lnTo>
                  <a:close/>
                  <a:moveTo>
                    <a:pt x="266" y="974"/>
                  </a:moveTo>
                  <a:lnTo>
                    <a:pt x="266" y="974"/>
                  </a:lnTo>
                  <a:lnTo>
                    <a:pt x="275" y="982"/>
                  </a:lnTo>
                  <a:lnTo>
                    <a:pt x="280" y="983"/>
                  </a:lnTo>
                  <a:lnTo>
                    <a:pt x="284" y="985"/>
                  </a:lnTo>
                  <a:lnTo>
                    <a:pt x="284" y="985"/>
                  </a:lnTo>
                  <a:lnTo>
                    <a:pt x="289" y="985"/>
                  </a:lnTo>
                  <a:lnTo>
                    <a:pt x="292" y="983"/>
                  </a:lnTo>
                  <a:lnTo>
                    <a:pt x="293" y="982"/>
                  </a:lnTo>
                  <a:lnTo>
                    <a:pt x="293" y="982"/>
                  </a:lnTo>
                  <a:lnTo>
                    <a:pt x="293" y="979"/>
                  </a:lnTo>
                  <a:lnTo>
                    <a:pt x="292" y="977"/>
                  </a:lnTo>
                  <a:lnTo>
                    <a:pt x="289" y="975"/>
                  </a:lnTo>
                  <a:lnTo>
                    <a:pt x="285" y="974"/>
                  </a:lnTo>
                  <a:lnTo>
                    <a:pt x="285" y="974"/>
                  </a:lnTo>
                  <a:lnTo>
                    <a:pt x="266" y="974"/>
                  </a:lnTo>
                  <a:lnTo>
                    <a:pt x="266" y="974"/>
                  </a:lnTo>
                  <a:close/>
                  <a:moveTo>
                    <a:pt x="505" y="809"/>
                  </a:moveTo>
                  <a:lnTo>
                    <a:pt x="505" y="809"/>
                  </a:lnTo>
                  <a:lnTo>
                    <a:pt x="505" y="803"/>
                  </a:lnTo>
                  <a:lnTo>
                    <a:pt x="505" y="803"/>
                  </a:lnTo>
                  <a:lnTo>
                    <a:pt x="503" y="799"/>
                  </a:lnTo>
                  <a:lnTo>
                    <a:pt x="500" y="797"/>
                  </a:lnTo>
                  <a:lnTo>
                    <a:pt x="496" y="795"/>
                  </a:lnTo>
                  <a:lnTo>
                    <a:pt x="491" y="795"/>
                  </a:lnTo>
                  <a:lnTo>
                    <a:pt x="491" y="795"/>
                  </a:lnTo>
                  <a:lnTo>
                    <a:pt x="487" y="797"/>
                  </a:lnTo>
                  <a:lnTo>
                    <a:pt x="486" y="801"/>
                  </a:lnTo>
                  <a:lnTo>
                    <a:pt x="489" y="809"/>
                  </a:lnTo>
                  <a:lnTo>
                    <a:pt x="489" y="809"/>
                  </a:lnTo>
                  <a:lnTo>
                    <a:pt x="505" y="809"/>
                  </a:lnTo>
                  <a:lnTo>
                    <a:pt x="505" y="809"/>
                  </a:lnTo>
                  <a:close/>
                  <a:moveTo>
                    <a:pt x="298" y="646"/>
                  </a:moveTo>
                  <a:lnTo>
                    <a:pt x="298" y="646"/>
                  </a:lnTo>
                  <a:lnTo>
                    <a:pt x="309" y="641"/>
                  </a:lnTo>
                  <a:lnTo>
                    <a:pt x="309" y="641"/>
                  </a:lnTo>
                  <a:lnTo>
                    <a:pt x="307" y="639"/>
                  </a:lnTo>
                  <a:lnTo>
                    <a:pt x="307" y="639"/>
                  </a:lnTo>
                  <a:lnTo>
                    <a:pt x="284" y="639"/>
                  </a:lnTo>
                  <a:lnTo>
                    <a:pt x="284" y="639"/>
                  </a:lnTo>
                  <a:lnTo>
                    <a:pt x="288" y="650"/>
                  </a:lnTo>
                  <a:lnTo>
                    <a:pt x="291" y="654"/>
                  </a:lnTo>
                  <a:lnTo>
                    <a:pt x="296" y="657"/>
                  </a:lnTo>
                  <a:lnTo>
                    <a:pt x="296" y="657"/>
                  </a:lnTo>
                  <a:lnTo>
                    <a:pt x="298" y="646"/>
                  </a:lnTo>
                  <a:lnTo>
                    <a:pt x="298" y="646"/>
                  </a:lnTo>
                  <a:close/>
                  <a:moveTo>
                    <a:pt x="566" y="744"/>
                  </a:moveTo>
                  <a:lnTo>
                    <a:pt x="566" y="744"/>
                  </a:lnTo>
                  <a:lnTo>
                    <a:pt x="570" y="738"/>
                  </a:lnTo>
                  <a:lnTo>
                    <a:pt x="572" y="733"/>
                  </a:lnTo>
                  <a:lnTo>
                    <a:pt x="572" y="733"/>
                  </a:lnTo>
                  <a:lnTo>
                    <a:pt x="570" y="727"/>
                  </a:lnTo>
                  <a:lnTo>
                    <a:pt x="568" y="723"/>
                  </a:lnTo>
                  <a:lnTo>
                    <a:pt x="568" y="723"/>
                  </a:lnTo>
                  <a:lnTo>
                    <a:pt x="565" y="722"/>
                  </a:lnTo>
                  <a:lnTo>
                    <a:pt x="561" y="722"/>
                  </a:lnTo>
                  <a:lnTo>
                    <a:pt x="561" y="722"/>
                  </a:lnTo>
                  <a:lnTo>
                    <a:pt x="558" y="725"/>
                  </a:lnTo>
                  <a:lnTo>
                    <a:pt x="558" y="726"/>
                  </a:lnTo>
                  <a:lnTo>
                    <a:pt x="558" y="726"/>
                  </a:lnTo>
                  <a:lnTo>
                    <a:pt x="559" y="730"/>
                  </a:lnTo>
                  <a:lnTo>
                    <a:pt x="561" y="733"/>
                  </a:lnTo>
                  <a:lnTo>
                    <a:pt x="561" y="741"/>
                  </a:lnTo>
                  <a:lnTo>
                    <a:pt x="561" y="741"/>
                  </a:lnTo>
                  <a:lnTo>
                    <a:pt x="562" y="743"/>
                  </a:lnTo>
                  <a:lnTo>
                    <a:pt x="566" y="744"/>
                  </a:lnTo>
                  <a:lnTo>
                    <a:pt x="566" y="744"/>
                  </a:lnTo>
                  <a:close/>
                  <a:moveTo>
                    <a:pt x="300" y="774"/>
                  </a:moveTo>
                  <a:lnTo>
                    <a:pt x="300" y="774"/>
                  </a:lnTo>
                  <a:lnTo>
                    <a:pt x="300" y="779"/>
                  </a:lnTo>
                  <a:lnTo>
                    <a:pt x="302" y="784"/>
                  </a:lnTo>
                  <a:lnTo>
                    <a:pt x="302" y="784"/>
                  </a:lnTo>
                  <a:lnTo>
                    <a:pt x="305" y="788"/>
                  </a:lnTo>
                  <a:lnTo>
                    <a:pt x="307" y="790"/>
                  </a:lnTo>
                  <a:lnTo>
                    <a:pt x="310" y="791"/>
                  </a:lnTo>
                  <a:lnTo>
                    <a:pt x="310" y="791"/>
                  </a:lnTo>
                  <a:lnTo>
                    <a:pt x="311" y="790"/>
                  </a:lnTo>
                  <a:lnTo>
                    <a:pt x="314" y="788"/>
                  </a:lnTo>
                  <a:lnTo>
                    <a:pt x="321" y="783"/>
                  </a:lnTo>
                  <a:lnTo>
                    <a:pt x="321" y="783"/>
                  </a:lnTo>
                  <a:lnTo>
                    <a:pt x="317" y="783"/>
                  </a:lnTo>
                  <a:lnTo>
                    <a:pt x="314" y="781"/>
                  </a:lnTo>
                  <a:lnTo>
                    <a:pt x="311" y="777"/>
                  </a:lnTo>
                  <a:lnTo>
                    <a:pt x="307" y="774"/>
                  </a:lnTo>
                  <a:lnTo>
                    <a:pt x="305" y="773"/>
                  </a:lnTo>
                  <a:lnTo>
                    <a:pt x="300" y="774"/>
                  </a:lnTo>
                  <a:lnTo>
                    <a:pt x="300" y="774"/>
                  </a:lnTo>
                  <a:close/>
                  <a:moveTo>
                    <a:pt x="586" y="1071"/>
                  </a:moveTo>
                  <a:lnTo>
                    <a:pt x="586" y="1071"/>
                  </a:lnTo>
                  <a:lnTo>
                    <a:pt x="587" y="1073"/>
                  </a:lnTo>
                  <a:lnTo>
                    <a:pt x="588" y="1075"/>
                  </a:lnTo>
                  <a:lnTo>
                    <a:pt x="588" y="1075"/>
                  </a:lnTo>
                  <a:lnTo>
                    <a:pt x="597" y="1079"/>
                  </a:lnTo>
                  <a:lnTo>
                    <a:pt x="597" y="1079"/>
                  </a:lnTo>
                  <a:lnTo>
                    <a:pt x="599" y="1075"/>
                  </a:lnTo>
                  <a:lnTo>
                    <a:pt x="601" y="1073"/>
                  </a:lnTo>
                  <a:lnTo>
                    <a:pt x="601" y="1072"/>
                  </a:lnTo>
                  <a:lnTo>
                    <a:pt x="601" y="1072"/>
                  </a:lnTo>
                  <a:lnTo>
                    <a:pt x="599" y="1065"/>
                  </a:lnTo>
                  <a:lnTo>
                    <a:pt x="595" y="1057"/>
                  </a:lnTo>
                  <a:lnTo>
                    <a:pt x="595" y="1057"/>
                  </a:lnTo>
                  <a:lnTo>
                    <a:pt x="586" y="1071"/>
                  </a:lnTo>
                  <a:lnTo>
                    <a:pt x="586" y="1071"/>
                  </a:lnTo>
                  <a:close/>
                  <a:moveTo>
                    <a:pt x="453" y="561"/>
                  </a:moveTo>
                  <a:lnTo>
                    <a:pt x="453" y="561"/>
                  </a:lnTo>
                  <a:lnTo>
                    <a:pt x="453" y="586"/>
                  </a:lnTo>
                  <a:lnTo>
                    <a:pt x="453" y="586"/>
                  </a:lnTo>
                  <a:lnTo>
                    <a:pt x="471" y="575"/>
                  </a:lnTo>
                  <a:lnTo>
                    <a:pt x="471" y="575"/>
                  </a:lnTo>
                  <a:lnTo>
                    <a:pt x="467" y="574"/>
                  </a:lnTo>
                  <a:lnTo>
                    <a:pt x="465" y="572"/>
                  </a:lnTo>
                  <a:lnTo>
                    <a:pt x="462" y="568"/>
                  </a:lnTo>
                  <a:lnTo>
                    <a:pt x="458" y="563"/>
                  </a:lnTo>
                  <a:lnTo>
                    <a:pt x="457" y="561"/>
                  </a:lnTo>
                  <a:lnTo>
                    <a:pt x="453" y="561"/>
                  </a:lnTo>
                  <a:lnTo>
                    <a:pt x="453" y="561"/>
                  </a:lnTo>
                  <a:close/>
                  <a:moveTo>
                    <a:pt x="1015" y="749"/>
                  </a:moveTo>
                  <a:lnTo>
                    <a:pt x="1015" y="749"/>
                  </a:lnTo>
                  <a:lnTo>
                    <a:pt x="1002" y="748"/>
                  </a:lnTo>
                  <a:lnTo>
                    <a:pt x="1002" y="748"/>
                  </a:lnTo>
                  <a:lnTo>
                    <a:pt x="997" y="748"/>
                  </a:lnTo>
                  <a:lnTo>
                    <a:pt x="993" y="749"/>
                  </a:lnTo>
                  <a:lnTo>
                    <a:pt x="993" y="754"/>
                  </a:lnTo>
                  <a:lnTo>
                    <a:pt x="994" y="759"/>
                  </a:lnTo>
                  <a:lnTo>
                    <a:pt x="994" y="759"/>
                  </a:lnTo>
                  <a:lnTo>
                    <a:pt x="1001" y="759"/>
                  </a:lnTo>
                  <a:lnTo>
                    <a:pt x="1005" y="758"/>
                  </a:lnTo>
                  <a:lnTo>
                    <a:pt x="1011" y="755"/>
                  </a:lnTo>
                  <a:lnTo>
                    <a:pt x="1015" y="749"/>
                  </a:lnTo>
                  <a:lnTo>
                    <a:pt x="1015" y="749"/>
                  </a:lnTo>
                  <a:close/>
                  <a:moveTo>
                    <a:pt x="611" y="155"/>
                  </a:moveTo>
                  <a:lnTo>
                    <a:pt x="611" y="155"/>
                  </a:lnTo>
                  <a:lnTo>
                    <a:pt x="619" y="149"/>
                  </a:lnTo>
                  <a:lnTo>
                    <a:pt x="622" y="146"/>
                  </a:lnTo>
                  <a:lnTo>
                    <a:pt x="623" y="143"/>
                  </a:lnTo>
                  <a:lnTo>
                    <a:pt x="623" y="139"/>
                  </a:lnTo>
                  <a:lnTo>
                    <a:pt x="623" y="136"/>
                  </a:lnTo>
                  <a:lnTo>
                    <a:pt x="620" y="128"/>
                  </a:lnTo>
                  <a:lnTo>
                    <a:pt x="620" y="128"/>
                  </a:lnTo>
                  <a:lnTo>
                    <a:pt x="609" y="131"/>
                  </a:lnTo>
                  <a:lnTo>
                    <a:pt x="609" y="131"/>
                  </a:lnTo>
                  <a:lnTo>
                    <a:pt x="613" y="135"/>
                  </a:lnTo>
                  <a:lnTo>
                    <a:pt x="615" y="139"/>
                  </a:lnTo>
                  <a:lnTo>
                    <a:pt x="613" y="144"/>
                  </a:lnTo>
                  <a:lnTo>
                    <a:pt x="611" y="155"/>
                  </a:lnTo>
                  <a:lnTo>
                    <a:pt x="611" y="155"/>
                  </a:lnTo>
                  <a:close/>
                  <a:moveTo>
                    <a:pt x="1679" y="755"/>
                  </a:moveTo>
                  <a:lnTo>
                    <a:pt x="1679" y="755"/>
                  </a:lnTo>
                  <a:lnTo>
                    <a:pt x="1679" y="752"/>
                  </a:lnTo>
                  <a:lnTo>
                    <a:pt x="1679" y="752"/>
                  </a:lnTo>
                  <a:lnTo>
                    <a:pt x="1652" y="752"/>
                  </a:lnTo>
                  <a:lnTo>
                    <a:pt x="1652" y="752"/>
                  </a:lnTo>
                  <a:lnTo>
                    <a:pt x="1652" y="756"/>
                  </a:lnTo>
                  <a:lnTo>
                    <a:pt x="1653" y="762"/>
                  </a:lnTo>
                  <a:lnTo>
                    <a:pt x="1653" y="762"/>
                  </a:lnTo>
                  <a:lnTo>
                    <a:pt x="1656" y="763"/>
                  </a:lnTo>
                  <a:lnTo>
                    <a:pt x="1660" y="763"/>
                  </a:lnTo>
                  <a:lnTo>
                    <a:pt x="1660" y="763"/>
                  </a:lnTo>
                  <a:lnTo>
                    <a:pt x="1664" y="759"/>
                  </a:lnTo>
                  <a:lnTo>
                    <a:pt x="1668" y="758"/>
                  </a:lnTo>
                  <a:lnTo>
                    <a:pt x="1674" y="756"/>
                  </a:lnTo>
                  <a:lnTo>
                    <a:pt x="1679" y="755"/>
                  </a:lnTo>
                  <a:lnTo>
                    <a:pt x="1679" y="755"/>
                  </a:lnTo>
                  <a:close/>
                  <a:moveTo>
                    <a:pt x="1422" y="857"/>
                  </a:moveTo>
                  <a:lnTo>
                    <a:pt x="1422" y="857"/>
                  </a:lnTo>
                  <a:lnTo>
                    <a:pt x="1403" y="860"/>
                  </a:lnTo>
                  <a:lnTo>
                    <a:pt x="1403" y="860"/>
                  </a:lnTo>
                  <a:lnTo>
                    <a:pt x="1405" y="866"/>
                  </a:lnTo>
                  <a:lnTo>
                    <a:pt x="1409" y="867"/>
                  </a:lnTo>
                  <a:lnTo>
                    <a:pt x="1414" y="869"/>
                  </a:lnTo>
                  <a:lnTo>
                    <a:pt x="1423" y="867"/>
                  </a:lnTo>
                  <a:lnTo>
                    <a:pt x="1423" y="867"/>
                  </a:lnTo>
                  <a:lnTo>
                    <a:pt x="1422" y="857"/>
                  </a:lnTo>
                  <a:lnTo>
                    <a:pt x="1422" y="857"/>
                  </a:lnTo>
                  <a:close/>
                  <a:moveTo>
                    <a:pt x="1253" y="187"/>
                  </a:moveTo>
                  <a:lnTo>
                    <a:pt x="1253" y="187"/>
                  </a:lnTo>
                  <a:lnTo>
                    <a:pt x="1257" y="200"/>
                  </a:lnTo>
                  <a:lnTo>
                    <a:pt x="1257" y="200"/>
                  </a:lnTo>
                  <a:lnTo>
                    <a:pt x="1268" y="196"/>
                  </a:lnTo>
                  <a:lnTo>
                    <a:pt x="1275" y="191"/>
                  </a:lnTo>
                  <a:lnTo>
                    <a:pt x="1277" y="189"/>
                  </a:lnTo>
                  <a:lnTo>
                    <a:pt x="1275" y="185"/>
                  </a:lnTo>
                  <a:lnTo>
                    <a:pt x="1275" y="185"/>
                  </a:lnTo>
                  <a:lnTo>
                    <a:pt x="1253" y="187"/>
                  </a:lnTo>
                  <a:lnTo>
                    <a:pt x="1253" y="187"/>
                  </a:lnTo>
                  <a:close/>
                  <a:moveTo>
                    <a:pt x="1742" y="401"/>
                  </a:moveTo>
                  <a:lnTo>
                    <a:pt x="1742" y="401"/>
                  </a:lnTo>
                  <a:lnTo>
                    <a:pt x="1744" y="403"/>
                  </a:lnTo>
                  <a:lnTo>
                    <a:pt x="1744" y="403"/>
                  </a:lnTo>
                  <a:lnTo>
                    <a:pt x="1749" y="401"/>
                  </a:lnTo>
                  <a:lnTo>
                    <a:pt x="1753" y="398"/>
                  </a:lnTo>
                  <a:lnTo>
                    <a:pt x="1756" y="395"/>
                  </a:lnTo>
                  <a:lnTo>
                    <a:pt x="1757" y="394"/>
                  </a:lnTo>
                  <a:lnTo>
                    <a:pt x="1757" y="391"/>
                  </a:lnTo>
                  <a:lnTo>
                    <a:pt x="1757" y="391"/>
                  </a:lnTo>
                  <a:lnTo>
                    <a:pt x="1757" y="388"/>
                  </a:lnTo>
                  <a:lnTo>
                    <a:pt x="1756" y="385"/>
                  </a:lnTo>
                  <a:lnTo>
                    <a:pt x="1753" y="383"/>
                  </a:lnTo>
                  <a:lnTo>
                    <a:pt x="1749" y="381"/>
                  </a:lnTo>
                  <a:lnTo>
                    <a:pt x="1749" y="381"/>
                  </a:lnTo>
                  <a:lnTo>
                    <a:pt x="1742" y="401"/>
                  </a:lnTo>
                  <a:lnTo>
                    <a:pt x="1742" y="401"/>
                  </a:lnTo>
                  <a:close/>
                  <a:moveTo>
                    <a:pt x="1958" y="115"/>
                  </a:moveTo>
                  <a:lnTo>
                    <a:pt x="1958" y="115"/>
                  </a:lnTo>
                  <a:lnTo>
                    <a:pt x="1948" y="114"/>
                  </a:lnTo>
                  <a:lnTo>
                    <a:pt x="1944" y="114"/>
                  </a:lnTo>
                  <a:lnTo>
                    <a:pt x="1941" y="115"/>
                  </a:lnTo>
                  <a:lnTo>
                    <a:pt x="1940" y="117"/>
                  </a:lnTo>
                  <a:lnTo>
                    <a:pt x="1938" y="119"/>
                  </a:lnTo>
                  <a:lnTo>
                    <a:pt x="1936" y="129"/>
                  </a:lnTo>
                  <a:lnTo>
                    <a:pt x="1936" y="129"/>
                  </a:lnTo>
                  <a:lnTo>
                    <a:pt x="1955" y="122"/>
                  </a:lnTo>
                  <a:lnTo>
                    <a:pt x="1955" y="122"/>
                  </a:lnTo>
                  <a:lnTo>
                    <a:pt x="1956" y="119"/>
                  </a:lnTo>
                  <a:lnTo>
                    <a:pt x="1958" y="115"/>
                  </a:lnTo>
                  <a:lnTo>
                    <a:pt x="1958" y="115"/>
                  </a:lnTo>
                  <a:close/>
                  <a:moveTo>
                    <a:pt x="262" y="675"/>
                  </a:moveTo>
                  <a:lnTo>
                    <a:pt x="262" y="675"/>
                  </a:lnTo>
                  <a:lnTo>
                    <a:pt x="269" y="676"/>
                  </a:lnTo>
                  <a:lnTo>
                    <a:pt x="271" y="676"/>
                  </a:lnTo>
                  <a:lnTo>
                    <a:pt x="273" y="677"/>
                  </a:lnTo>
                  <a:lnTo>
                    <a:pt x="273" y="677"/>
                  </a:lnTo>
                  <a:lnTo>
                    <a:pt x="275" y="680"/>
                  </a:lnTo>
                  <a:lnTo>
                    <a:pt x="278" y="682"/>
                  </a:lnTo>
                  <a:lnTo>
                    <a:pt x="280" y="680"/>
                  </a:lnTo>
                  <a:lnTo>
                    <a:pt x="280" y="680"/>
                  </a:lnTo>
                  <a:lnTo>
                    <a:pt x="281" y="679"/>
                  </a:lnTo>
                  <a:lnTo>
                    <a:pt x="281" y="677"/>
                  </a:lnTo>
                  <a:lnTo>
                    <a:pt x="280" y="673"/>
                  </a:lnTo>
                  <a:lnTo>
                    <a:pt x="280" y="673"/>
                  </a:lnTo>
                  <a:lnTo>
                    <a:pt x="281" y="669"/>
                  </a:lnTo>
                  <a:lnTo>
                    <a:pt x="281" y="666"/>
                  </a:lnTo>
                  <a:lnTo>
                    <a:pt x="281" y="666"/>
                  </a:lnTo>
                  <a:lnTo>
                    <a:pt x="280" y="664"/>
                  </a:lnTo>
                  <a:lnTo>
                    <a:pt x="277" y="662"/>
                  </a:lnTo>
                  <a:lnTo>
                    <a:pt x="277" y="662"/>
                  </a:lnTo>
                  <a:lnTo>
                    <a:pt x="262" y="675"/>
                  </a:lnTo>
                  <a:lnTo>
                    <a:pt x="262" y="675"/>
                  </a:lnTo>
                  <a:close/>
                  <a:moveTo>
                    <a:pt x="269" y="1087"/>
                  </a:moveTo>
                  <a:lnTo>
                    <a:pt x="269" y="1087"/>
                  </a:lnTo>
                  <a:lnTo>
                    <a:pt x="264" y="1086"/>
                  </a:lnTo>
                  <a:lnTo>
                    <a:pt x="264" y="1086"/>
                  </a:lnTo>
                  <a:lnTo>
                    <a:pt x="253" y="1104"/>
                  </a:lnTo>
                  <a:lnTo>
                    <a:pt x="253" y="1104"/>
                  </a:lnTo>
                  <a:lnTo>
                    <a:pt x="263" y="1104"/>
                  </a:lnTo>
                  <a:lnTo>
                    <a:pt x="267" y="1104"/>
                  </a:lnTo>
                  <a:lnTo>
                    <a:pt x="269" y="1103"/>
                  </a:lnTo>
                  <a:lnTo>
                    <a:pt x="269" y="1103"/>
                  </a:lnTo>
                  <a:lnTo>
                    <a:pt x="271" y="1098"/>
                  </a:lnTo>
                  <a:lnTo>
                    <a:pt x="271" y="1096"/>
                  </a:lnTo>
                  <a:lnTo>
                    <a:pt x="269" y="1087"/>
                  </a:lnTo>
                  <a:lnTo>
                    <a:pt x="269" y="1087"/>
                  </a:lnTo>
                  <a:close/>
                  <a:moveTo>
                    <a:pt x="1331" y="896"/>
                  </a:moveTo>
                  <a:lnTo>
                    <a:pt x="1331" y="896"/>
                  </a:lnTo>
                  <a:lnTo>
                    <a:pt x="1328" y="903"/>
                  </a:lnTo>
                  <a:lnTo>
                    <a:pt x="1328" y="909"/>
                  </a:lnTo>
                  <a:lnTo>
                    <a:pt x="1331" y="914"/>
                  </a:lnTo>
                  <a:lnTo>
                    <a:pt x="1335" y="920"/>
                  </a:lnTo>
                  <a:lnTo>
                    <a:pt x="1335" y="920"/>
                  </a:lnTo>
                  <a:lnTo>
                    <a:pt x="1339" y="913"/>
                  </a:lnTo>
                  <a:lnTo>
                    <a:pt x="1339" y="907"/>
                  </a:lnTo>
                  <a:lnTo>
                    <a:pt x="1336" y="902"/>
                  </a:lnTo>
                  <a:lnTo>
                    <a:pt x="1331" y="896"/>
                  </a:lnTo>
                  <a:lnTo>
                    <a:pt x="1331" y="896"/>
                  </a:lnTo>
                  <a:close/>
                  <a:moveTo>
                    <a:pt x="993" y="207"/>
                  </a:moveTo>
                  <a:lnTo>
                    <a:pt x="993" y="207"/>
                  </a:lnTo>
                  <a:lnTo>
                    <a:pt x="990" y="205"/>
                  </a:lnTo>
                  <a:lnTo>
                    <a:pt x="990" y="205"/>
                  </a:lnTo>
                  <a:lnTo>
                    <a:pt x="984" y="209"/>
                  </a:lnTo>
                  <a:lnTo>
                    <a:pt x="980" y="212"/>
                  </a:lnTo>
                  <a:lnTo>
                    <a:pt x="973" y="214"/>
                  </a:lnTo>
                  <a:lnTo>
                    <a:pt x="966" y="211"/>
                  </a:lnTo>
                  <a:lnTo>
                    <a:pt x="966" y="211"/>
                  </a:lnTo>
                  <a:lnTo>
                    <a:pt x="965" y="215"/>
                  </a:lnTo>
                  <a:lnTo>
                    <a:pt x="965" y="218"/>
                  </a:lnTo>
                  <a:lnTo>
                    <a:pt x="968" y="219"/>
                  </a:lnTo>
                  <a:lnTo>
                    <a:pt x="971" y="221"/>
                  </a:lnTo>
                  <a:lnTo>
                    <a:pt x="971" y="221"/>
                  </a:lnTo>
                  <a:lnTo>
                    <a:pt x="973" y="222"/>
                  </a:lnTo>
                  <a:lnTo>
                    <a:pt x="977" y="222"/>
                  </a:lnTo>
                  <a:lnTo>
                    <a:pt x="982" y="219"/>
                  </a:lnTo>
                  <a:lnTo>
                    <a:pt x="991" y="212"/>
                  </a:lnTo>
                  <a:lnTo>
                    <a:pt x="991" y="212"/>
                  </a:lnTo>
                  <a:lnTo>
                    <a:pt x="993" y="211"/>
                  </a:lnTo>
                  <a:lnTo>
                    <a:pt x="993" y="207"/>
                  </a:lnTo>
                  <a:lnTo>
                    <a:pt x="993" y="207"/>
                  </a:lnTo>
                  <a:close/>
                  <a:moveTo>
                    <a:pt x="1776" y="798"/>
                  </a:moveTo>
                  <a:lnTo>
                    <a:pt x="1776" y="798"/>
                  </a:lnTo>
                  <a:lnTo>
                    <a:pt x="1785" y="813"/>
                  </a:lnTo>
                  <a:lnTo>
                    <a:pt x="1785" y="813"/>
                  </a:lnTo>
                  <a:lnTo>
                    <a:pt x="1793" y="809"/>
                  </a:lnTo>
                  <a:lnTo>
                    <a:pt x="1793" y="809"/>
                  </a:lnTo>
                  <a:lnTo>
                    <a:pt x="1792" y="808"/>
                  </a:lnTo>
                  <a:lnTo>
                    <a:pt x="1790" y="805"/>
                  </a:lnTo>
                  <a:lnTo>
                    <a:pt x="1790" y="799"/>
                  </a:lnTo>
                  <a:lnTo>
                    <a:pt x="1790" y="797"/>
                  </a:lnTo>
                  <a:lnTo>
                    <a:pt x="1789" y="795"/>
                  </a:lnTo>
                  <a:lnTo>
                    <a:pt x="1787" y="792"/>
                  </a:lnTo>
                  <a:lnTo>
                    <a:pt x="1783" y="791"/>
                  </a:lnTo>
                  <a:lnTo>
                    <a:pt x="1783" y="791"/>
                  </a:lnTo>
                  <a:lnTo>
                    <a:pt x="1776" y="798"/>
                  </a:lnTo>
                  <a:lnTo>
                    <a:pt x="1776" y="798"/>
                  </a:lnTo>
                  <a:close/>
                  <a:moveTo>
                    <a:pt x="1656" y="106"/>
                  </a:moveTo>
                  <a:lnTo>
                    <a:pt x="1656" y="106"/>
                  </a:lnTo>
                  <a:lnTo>
                    <a:pt x="1650" y="99"/>
                  </a:lnTo>
                  <a:lnTo>
                    <a:pt x="1650" y="99"/>
                  </a:lnTo>
                  <a:lnTo>
                    <a:pt x="1648" y="100"/>
                  </a:lnTo>
                  <a:lnTo>
                    <a:pt x="1648" y="100"/>
                  </a:lnTo>
                  <a:lnTo>
                    <a:pt x="1649" y="111"/>
                  </a:lnTo>
                  <a:lnTo>
                    <a:pt x="1649" y="111"/>
                  </a:lnTo>
                  <a:lnTo>
                    <a:pt x="1656" y="113"/>
                  </a:lnTo>
                  <a:lnTo>
                    <a:pt x="1661" y="114"/>
                  </a:lnTo>
                  <a:lnTo>
                    <a:pt x="1661" y="114"/>
                  </a:lnTo>
                  <a:lnTo>
                    <a:pt x="1666" y="114"/>
                  </a:lnTo>
                  <a:lnTo>
                    <a:pt x="1668" y="111"/>
                  </a:lnTo>
                  <a:lnTo>
                    <a:pt x="1668" y="111"/>
                  </a:lnTo>
                  <a:lnTo>
                    <a:pt x="1670" y="110"/>
                  </a:lnTo>
                  <a:lnTo>
                    <a:pt x="1670" y="107"/>
                  </a:lnTo>
                  <a:lnTo>
                    <a:pt x="1670" y="107"/>
                  </a:lnTo>
                  <a:lnTo>
                    <a:pt x="1666" y="106"/>
                  </a:lnTo>
                  <a:lnTo>
                    <a:pt x="1661" y="104"/>
                  </a:lnTo>
                  <a:lnTo>
                    <a:pt x="1661" y="104"/>
                  </a:lnTo>
                  <a:lnTo>
                    <a:pt x="1656" y="106"/>
                  </a:lnTo>
                  <a:lnTo>
                    <a:pt x="1656" y="106"/>
                  </a:lnTo>
                  <a:close/>
                  <a:moveTo>
                    <a:pt x="922" y="198"/>
                  </a:moveTo>
                  <a:lnTo>
                    <a:pt x="922" y="198"/>
                  </a:lnTo>
                  <a:lnTo>
                    <a:pt x="953" y="203"/>
                  </a:lnTo>
                  <a:lnTo>
                    <a:pt x="953" y="203"/>
                  </a:lnTo>
                  <a:lnTo>
                    <a:pt x="947" y="194"/>
                  </a:lnTo>
                  <a:lnTo>
                    <a:pt x="944" y="191"/>
                  </a:lnTo>
                  <a:lnTo>
                    <a:pt x="940" y="191"/>
                  </a:lnTo>
                  <a:lnTo>
                    <a:pt x="937" y="191"/>
                  </a:lnTo>
                  <a:lnTo>
                    <a:pt x="933" y="193"/>
                  </a:lnTo>
                  <a:lnTo>
                    <a:pt x="922" y="198"/>
                  </a:lnTo>
                  <a:lnTo>
                    <a:pt x="922" y="198"/>
                  </a:lnTo>
                  <a:close/>
                  <a:moveTo>
                    <a:pt x="494" y="106"/>
                  </a:moveTo>
                  <a:lnTo>
                    <a:pt x="494" y="106"/>
                  </a:lnTo>
                  <a:lnTo>
                    <a:pt x="519" y="96"/>
                  </a:lnTo>
                  <a:lnTo>
                    <a:pt x="519" y="96"/>
                  </a:lnTo>
                  <a:lnTo>
                    <a:pt x="498" y="89"/>
                  </a:lnTo>
                  <a:lnTo>
                    <a:pt x="498" y="89"/>
                  </a:lnTo>
                  <a:lnTo>
                    <a:pt x="496" y="93"/>
                  </a:lnTo>
                  <a:lnTo>
                    <a:pt x="493" y="97"/>
                  </a:lnTo>
                  <a:lnTo>
                    <a:pt x="493" y="101"/>
                  </a:lnTo>
                  <a:lnTo>
                    <a:pt x="494" y="106"/>
                  </a:lnTo>
                  <a:lnTo>
                    <a:pt x="494" y="106"/>
                  </a:lnTo>
                  <a:close/>
                  <a:moveTo>
                    <a:pt x="545" y="1049"/>
                  </a:moveTo>
                  <a:lnTo>
                    <a:pt x="545" y="1049"/>
                  </a:lnTo>
                  <a:lnTo>
                    <a:pt x="530" y="1044"/>
                  </a:lnTo>
                  <a:lnTo>
                    <a:pt x="530" y="1044"/>
                  </a:lnTo>
                  <a:lnTo>
                    <a:pt x="529" y="1051"/>
                  </a:lnTo>
                  <a:lnTo>
                    <a:pt x="529" y="1055"/>
                  </a:lnTo>
                  <a:lnTo>
                    <a:pt x="530" y="1057"/>
                  </a:lnTo>
                  <a:lnTo>
                    <a:pt x="533" y="1058"/>
                  </a:lnTo>
                  <a:lnTo>
                    <a:pt x="533" y="1058"/>
                  </a:lnTo>
                  <a:lnTo>
                    <a:pt x="536" y="1060"/>
                  </a:lnTo>
                  <a:lnTo>
                    <a:pt x="540" y="1058"/>
                  </a:lnTo>
                  <a:lnTo>
                    <a:pt x="543" y="1054"/>
                  </a:lnTo>
                  <a:lnTo>
                    <a:pt x="545" y="1049"/>
                  </a:lnTo>
                  <a:lnTo>
                    <a:pt x="545" y="1049"/>
                  </a:lnTo>
                  <a:close/>
                  <a:moveTo>
                    <a:pt x="986" y="283"/>
                  </a:moveTo>
                  <a:lnTo>
                    <a:pt x="986" y="283"/>
                  </a:lnTo>
                  <a:lnTo>
                    <a:pt x="995" y="279"/>
                  </a:lnTo>
                  <a:lnTo>
                    <a:pt x="1000" y="276"/>
                  </a:lnTo>
                  <a:lnTo>
                    <a:pt x="1002" y="272"/>
                  </a:lnTo>
                  <a:lnTo>
                    <a:pt x="1002" y="272"/>
                  </a:lnTo>
                  <a:lnTo>
                    <a:pt x="986" y="262"/>
                  </a:lnTo>
                  <a:lnTo>
                    <a:pt x="986" y="262"/>
                  </a:lnTo>
                  <a:lnTo>
                    <a:pt x="986" y="283"/>
                  </a:lnTo>
                  <a:lnTo>
                    <a:pt x="986" y="283"/>
                  </a:lnTo>
                  <a:close/>
                  <a:moveTo>
                    <a:pt x="1801" y="820"/>
                  </a:moveTo>
                  <a:lnTo>
                    <a:pt x="1801" y="820"/>
                  </a:lnTo>
                  <a:lnTo>
                    <a:pt x="1796" y="831"/>
                  </a:lnTo>
                  <a:lnTo>
                    <a:pt x="1796" y="831"/>
                  </a:lnTo>
                  <a:lnTo>
                    <a:pt x="1818" y="831"/>
                  </a:lnTo>
                  <a:lnTo>
                    <a:pt x="1818" y="831"/>
                  </a:lnTo>
                  <a:lnTo>
                    <a:pt x="1815" y="826"/>
                  </a:lnTo>
                  <a:lnTo>
                    <a:pt x="1814" y="823"/>
                  </a:lnTo>
                  <a:lnTo>
                    <a:pt x="1810" y="821"/>
                  </a:lnTo>
                  <a:lnTo>
                    <a:pt x="1801" y="820"/>
                  </a:lnTo>
                  <a:lnTo>
                    <a:pt x="1801" y="820"/>
                  </a:lnTo>
                  <a:close/>
                  <a:moveTo>
                    <a:pt x="446" y="852"/>
                  </a:moveTo>
                  <a:lnTo>
                    <a:pt x="446" y="852"/>
                  </a:lnTo>
                  <a:lnTo>
                    <a:pt x="447" y="846"/>
                  </a:lnTo>
                  <a:lnTo>
                    <a:pt x="447" y="842"/>
                  </a:lnTo>
                  <a:lnTo>
                    <a:pt x="446" y="838"/>
                  </a:lnTo>
                  <a:lnTo>
                    <a:pt x="442" y="834"/>
                  </a:lnTo>
                  <a:lnTo>
                    <a:pt x="442" y="834"/>
                  </a:lnTo>
                  <a:lnTo>
                    <a:pt x="437" y="834"/>
                  </a:lnTo>
                  <a:lnTo>
                    <a:pt x="435" y="834"/>
                  </a:lnTo>
                  <a:lnTo>
                    <a:pt x="432" y="837"/>
                  </a:lnTo>
                  <a:lnTo>
                    <a:pt x="431" y="839"/>
                  </a:lnTo>
                  <a:lnTo>
                    <a:pt x="431" y="839"/>
                  </a:lnTo>
                  <a:lnTo>
                    <a:pt x="446" y="852"/>
                  </a:lnTo>
                  <a:lnTo>
                    <a:pt x="446" y="852"/>
                  </a:lnTo>
                  <a:close/>
                  <a:moveTo>
                    <a:pt x="1726" y="56"/>
                  </a:moveTo>
                  <a:lnTo>
                    <a:pt x="1726" y="56"/>
                  </a:lnTo>
                  <a:lnTo>
                    <a:pt x="1724" y="54"/>
                  </a:lnTo>
                  <a:lnTo>
                    <a:pt x="1722" y="53"/>
                  </a:lnTo>
                  <a:lnTo>
                    <a:pt x="1722" y="53"/>
                  </a:lnTo>
                  <a:lnTo>
                    <a:pt x="1702" y="60"/>
                  </a:lnTo>
                  <a:lnTo>
                    <a:pt x="1702" y="60"/>
                  </a:lnTo>
                  <a:lnTo>
                    <a:pt x="1706" y="64"/>
                  </a:lnTo>
                  <a:lnTo>
                    <a:pt x="1710" y="65"/>
                  </a:lnTo>
                  <a:lnTo>
                    <a:pt x="1715" y="65"/>
                  </a:lnTo>
                  <a:lnTo>
                    <a:pt x="1721" y="65"/>
                  </a:lnTo>
                  <a:lnTo>
                    <a:pt x="1721" y="65"/>
                  </a:lnTo>
                  <a:lnTo>
                    <a:pt x="1724" y="63"/>
                  </a:lnTo>
                  <a:lnTo>
                    <a:pt x="1726" y="61"/>
                  </a:lnTo>
                  <a:lnTo>
                    <a:pt x="1726" y="56"/>
                  </a:lnTo>
                  <a:lnTo>
                    <a:pt x="1726" y="56"/>
                  </a:lnTo>
                  <a:close/>
                  <a:moveTo>
                    <a:pt x="885" y="380"/>
                  </a:moveTo>
                  <a:lnTo>
                    <a:pt x="885" y="380"/>
                  </a:lnTo>
                  <a:lnTo>
                    <a:pt x="889" y="396"/>
                  </a:lnTo>
                  <a:lnTo>
                    <a:pt x="889" y="396"/>
                  </a:lnTo>
                  <a:lnTo>
                    <a:pt x="894" y="398"/>
                  </a:lnTo>
                  <a:lnTo>
                    <a:pt x="894" y="398"/>
                  </a:lnTo>
                  <a:lnTo>
                    <a:pt x="893" y="394"/>
                  </a:lnTo>
                  <a:lnTo>
                    <a:pt x="894" y="391"/>
                  </a:lnTo>
                  <a:lnTo>
                    <a:pt x="896" y="389"/>
                  </a:lnTo>
                  <a:lnTo>
                    <a:pt x="899" y="387"/>
                  </a:lnTo>
                  <a:lnTo>
                    <a:pt x="904" y="384"/>
                  </a:lnTo>
                  <a:lnTo>
                    <a:pt x="911" y="380"/>
                  </a:lnTo>
                  <a:lnTo>
                    <a:pt x="911" y="380"/>
                  </a:lnTo>
                  <a:lnTo>
                    <a:pt x="885" y="380"/>
                  </a:lnTo>
                  <a:lnTo>
                    <a:pt x="885" y="380"/>
                  </a:lnTo>
                  <a:close/>
                  <a:moveTo>
                    <a:pt x="775" y="839"/>
                  </a:moveTo>
                  <a:lnTo>
                    <a:pt x="775" y="839"/>
                  </a:lnTo>
                  <a:lnTo>
                    <a:pt x="784" y="839"/>
                  </a:lnTo>
                  <a:lnTo>
                    <a:pt x="791" y="839"/>
                  </a:lnTo>
                  <a:lnTo>
                    <a:pt x="797" y="837"/>
                  </a:lnTo>
                  <a:lnTo>
                    <a:pt x="803" y="833"/>
                  </a:lnTo>
                  <a:lnTo>
                    <a:pt x="803" y="833"/>
                  </a:lnTo>
                  <a:lnTo>
                    <a:pt x="793" y="830"/>
                  </a:lnTo>
                  <a:lnTo>
                    <a:pt x="786" y="830"/>
                  </a:lnTo>
                  <a:lnTo>
                    <a:pt x="781" y="833"/>
                  </a:lnTo>
                  <a:lnTo>
                    <a:pt x="775" y="839"/>
                  </a:lnTo>
                  <a:lnTo>
                    <a:pt x="775" y="839"/>
                  </a:lnTo>
                  <a:close/>
                  <a:moveTo>
                    <a:pt x="786" y="935"/>
                  </a:moveTo>
                  <a:lnTo>
                    <a:pt x="786" y="935"/>
                  </a:lnTo>
                  <a:lnTo>
                    <a:pt x="789" y="936"/>
                  </a:lnTo>
                  <a:lnTo>
                    <a:pt x="789" y="936"/>
                  </a:lnTo>
                  <a:lnTo>
                    <a:pt x="795" y="935"/>
                  </a:lnTo>
                  <a:lnTo>
                    <a:pt x="797" y="934"/>
                  </a:lnTo>
                  <a:lnTo>
                    <a:pt x="799" y="932"/>
                  </a:lnTo>
                  <a:lnTo>
                    <a:pt x="799" y="932"/>
                  </a:lnTo>
                  <a:lnTo>
                    <a:pt x="802" y="924"/>
                  </a:lnTo>
                  <a:lnTo>
                    <a:pt x="802" y="916"/>
                  </a:lnTo>
                  <a:lnTo>
                    <a:pt x="802" y="916"/>
                  </a:lnTo>
                  <a:lnTo>
                    <a:pt x="799" y="914"/>
                  </a:lnTo>
                  <a:lnTo>
                    <a:pt x="799" y="914"/>
                  </a:lnTo>
                  <a:lnTo>
                    <a:pt x="796" y="916"/>
                  </a:lnTo>
                  <a:lnTo>
                    <a:pt x="795" y="918"/>
                  </a:lnTo>
                  <a:lnTo>
                    <a:pt x="795" y="918"/>
                  </a:lnTo>
                  <a:lnTo>
                    <a:pt x="795" y="923"/>
                  </a:lnTo>
                  <a:lnTo>
                    <a:pt x="793" y="928"/>
                  </a:lnTo>
                  <a:lnTo>
                    <a:pt x="789" y="931"/>
                  </a:lnTo>
                  <a:lnTo>
                    <a:pt x="786" y="935"/>
                  </a:lnTo>
                  <a:lnTo>
                    <a:pt x="786" y="935"/>
                  </a:lnTo>
                  <a:close/>
                  <a:moveTo>
                    <a:pt x="1300" y="779"/>
                  </a:moveTo>
                  <a:lnTo>
                    <a:pt x="1300" y="779"/>
                  </a:lnTo>
                  <a:lnTo>
                    <a:pt x="1295" y="776"/>
                  </a:lnTo>
                  <a:lnTo>
                    <a:pt x="1290" y="773"/>
                  </a:lnTo>
                  <a:lnTo>
                    <a:pt x="1286" y="772"/>
                  </a:lnTo>
                  <a:lnTo>
                    <a:pt x="1281" y="773"/>
                  </a:lnTo>
                  <a:lnTo>
                    <a:pt x="1281" y="773"/>
                  </a:lnTo>
                  <a:lnTo>
                    <a:pt x="1283" y="788"/>
                  </a:lnTo>
                  <a:lnTo>
                    <a:pt x="1283" y="788"/>
                  </a:lnTo>
                  <a:lnTo>
                    <a:pt x="1300" y="779"/>
                  </a:lnTo>
                  <a:lnTo>
                    <a:pt x="1300" y="779"/>
                  </a:lnTo>
                  <a:close/>
                  <a:moveTo>
                    <a:pt x="1148" y="810"/>
                  </a:moveTo>
                  <a:lnTo>
                    <a:pt x="1148" y="810"/>
                  </a:lnTo>
                  <a:lnTo>
                    <a:pt x="1156" y="819"/>
                  </a:lnTo>
                  <a:lnTo>
                    <a:pt x="1156" y="819"/>
                  </a:lnTo>
                  <a:lnTo>
                    <a:pt x="1157" y="820"/>
                  </a:lnTo>
                  <a:lnTo>
                    <a:pt x="1160" y="821"/>
                  </a:lnTo>
                  <a:lnTo>
                    <a:pt x="1163" y="821"/>
                  </a:lnTo>
                  <a:lnTo>
                    <a:pt x="1166" y="820"/>
                  </a:lnTo>
                  <a:lnTo>
                    <a:pt x="1166" y="820"/>
                  </a:lnTo>
                  <a:lnTo>
                    <a:pt x="1169" y="819"/>
                  </a:lnTo>
                  <a:lnTo>
                    <a:pt x="1171" y="816"/>
                  </a:lnTo>
                  <a:lnTo>
                    <a:pt x="1173" y="813"/>
                  </a:lnTo>
                  <a:lnTo>
                    <a:pt x="1170" y="809"/>
                  </a:lnTo>
                  <a:lnTo>
                    <a:pt x="1170" y="809"/>
                  </a:lnTo>
                  <a:lnTo>
                    <a:pt x="1148" y="810"/>
                  </a:lnTo>
                  <a:lnTo>
                    <a:pt x="1148" y="810"/>
                  </a:lnTo>
                  <a:close/>
                  <a:moveTo>
                    <a:pt x="1153" y="709"/>
                  </a:moveTo>
                  <a:lnTo>
                    <a:pt x="1153" y="709"/>
                  </a:lnTo>
                  <a:lnTo>
                    <a:pt x="1151" y="704"/>
                  </a:lnTo>
                  <a:lnTo>
                    <a:pt x="1149" y="701"/>
                  </a:lnTo>
                  <a:lnTo>
                    <a:pt x="1148" y="700"/>
                  </a:lnTo>
                  <a:lnTo>
                    <a:pt x="1148" y="700"/>
                  </a:lnTo>
                  <a:lnTo>
                    <a:pt x="1142" y="698"/>
                  </a:lnTo>
                  <a:lnTo>
                    <a:pt x="1137" y="701"/>
                  </a:lnTo>
                  <a:lnTo>
                    <a:pt x="1137" y="701"/>
                  </a:lnTo>
                  <a:lnTo>
                    <a:pt x="1135" y="702"/>
                  </a:lnTo>
                  <a:lnTo>
                    <a:pt x="1134" y="705"/>
                  </a:lnTo>
                  <a:lnTo>
                    <a:pt x="1134" y="708"/>
                  </a:lnTo>
                  <a:lnTo>
                    <a:pt x="1137" y="711"/>
                  </a:lnTo>
                  <a:lnTo>
                    <a:pt x="1137" y="711"/>
                  </a:lnTo>
                  <a:lnTo>
                    <a:pt x="1153" y="709"/>
                  </a:lnTo>
                  <a:lnTo>
                    <a:pt x="1153" y="709"/>
                  </a:lnTo>
                  <a:close/>
                  <a:moveTo>
                    <a:pt x="331" y="409"/>
                  </a:moveTo>
                  <a:lnTo>
                    <a:pt x="331" y="409"/>
                  </a:lnTo>
                  <a:lnTo>
                    <a:pt x="325" y="409"/>
                  </a:lnTo>
                  <a:lnTo>
                    <a:pt x="321" y="407"/>
                  </a:lnTo>
                  <a:lnTo>
                    <a:pt x="316" y="407"/>
                  </a:lnTo>
                  <a:lnTo>
                    <a:pt x="313" y="407"/>
                  </a:lnTo>
                  <a:lnTo>
                    <a:pt x="310" y="409"/>
                  </a:lnTo>
                  <a:lnTo>
                    <a:pt x="310" y="409"/>
                  </a:lnTo>
                  <a:lnTo>
                    <a:pt x="316" y="412"/>
                  </a:lnTo>
                  <a:lnTo>
                    <a:pt x="320" y="417"/>
                  </a:lnTo>
                  <a:lnTo>
                    <a:pt x="324" y="421"/>
                  </a:lnTo>
                  <a:lnTo>
                    <a:pt x="331" y="424"/>
                  </a:lnTo>
                  <a:lnTo>
                    <a:pt x="331" y="424"/>
                  </a:lnTo>
                  <a:lnTo>
                    <a:pt x="331" y="409"/>
                  </a:lnTo>
                  <a:lnTo>
                    <a:pt x="331" y="409"/>
                  </a:lnTo>
                  <a:close/>
                  <a:moveTo>
                    <a:pt x="2057" y="165"/>
                  </a:moveTo>
                  <a:lnTo>
                    <a:pt x="2057" y="165"/>
                  </a:lnTo>
                  <a:lnTo>
                    <a:pt x="2044" y="180"/>
                  </a:lnTo>
                  <a:lnTo>
                    <a:pt x="2044" y="180"/>
                  </a:lnTo>
                  <a:lnTo>
                    <a:pt x="2059" y="187"/>
                  </a:lnTo>
                  <a:lnTo>
                    <a:pt x="2059" y="187"/>
                  </a:lnTo>
                  <a:lnTo>
                    <a:pt x="2057" y="180"/>
                  </a:lnTo>
                  <a:lnTo>
                    <a:pt x="2057" y="178"/>
                  </a:lnTo>
                  <a:lnTo>
                    <a:pt x="2057" y="175"/>
                  </a:lnTo>
                  <a:lnTo>
                    <a:pt x="2057" y="175"/>
                  </a:lnTo>
                  <a:lnTo>
                    <a:pt x="2060" y="171"/>
                  </a:lnTo>
                  <a:lnTo>
                    <a:pt x="2060" y="169"/>
                  </a:lnTo>
                  <a:lnTo>
                    <a:pt x="2057" y="165"/>
                  </a:lnTo>
                  <a:lnTo>
                    <a:pt x="2057" y="165"/>
                  </a:lnTo>
                  <a:close/>
                  <a:moveTo>
                    <a:pt x="1992" y="330"/>
                  </a:moveTo>
                  <a:lnTo>
                    <a:pt x="1992" y="330"/>
                  </a:lnTo>
                  <a:lnTo>
                    <a:pt x="1984" y="331"/>
                  </a:lnTo>
                  <a:lnTo>
                    <a:pt x="1977" y="330"/>
                  </a:lnTo>
                  <a:lnTo>
                    <a:pt x="1972" y="330"/>
                  </a:lnTo>
                  <a:lnTo>
                    <a:pt x="1965" y="331"/>
                  </a:lnTo>
                  <a:lnTo>
                    <a:pt x="1965" y="331"/>
                  </a:lnTo>
                  <a:lnTo>
                    <a:pt x="1974" y="337"/>
                  </a:lnTo>
                  <a:lnTo>
                    <a:pt x="1974" y="337"/>
                  </a:lnTo>
                  <a:lnTo>
                    <a:pt x="1988" y="344"/>
                  </a:lnTo>
                  <a:lnTo>
                    <a:pt x="1988" y="344"/>
                  </a:lnTo>
                  <a:lnTo>
                    <a:pt x="1992" y="330"/>
                  </a:lnTo>
                  <a:lnTo>
                    <a:pt x="1992" y="330"/>
                  </a:lnTo>
                  <a:close/>
                  <a:moveTo>
                    <a:pt x="1121" y="90"/>
                  </a:moveTo>
                  <a:lnTo>
                    <a:pt x="1121" y="90"/>
                  </a:lnTo>
                  <a:lnTo>
                    <a:pt x="1108" y="86"/>
                  </a:lnTo>
                  <a:lnTo>
                    <a:pt x="1099" y="86"/>
                  </a:lnTo>
                  <a:lnTo>
                    <a:pt x="1098" y="88"/>
                  </a:lnTo>
                  <a:lnTo>
                    <a:pt x="1097" y="89"/>
                  </a:lnTo>
                  <a:lnTo>
                    <a:pt x="1097" y="97"/>
                  </a:lnTo>
                  <a:lnTo>
                    <a:pt x="1097" y="97"/>
                  </a:lnTo>
                  <a:lnTo>
                    <a:pt x="1099" y="96"/>
                  </a:lnTo>
                  <a:lnTo>
                    <a:pt x="1102" y="95"/>
                  </a:lnTo>
                  <a:lnTo>
                    <a:pt x="1109" y="95"/>
                  </a:lnTo>
                  <a:lnTo>
                    <a:pt x="1115" y="95"/>
                  </a:lnTo>
                  <a:lnTo>
                    <a:pt x="1119" y="93"/>
                  </a:lnTo>
                  <a:lnTo>
                    <a:pt x="1121" y="90"/>
                  </a:lnTo>
                  <a:lnTo>
                    <a:pt x="1121" y="90"/>
                  </a:lnTo>
                  <a:close/>
                  <a:moveTo>
                    <a:pt x="1535" y="385"/>
                  </a:moveTo>
                  <a:lnTo>
                    <a:pt x="1535" y="385"/>
                  </a:lnTo>
                  <a:lnTo>
                    <a:pt x="1542" y="391"/>
                  </a:lnTo>
                  <a:lnTo>
                    <a:pt x="1544" y="392"/>
                  </a:lnTo>
                  <a:lnTo>
                    <a:pt x="1546" y="392"/>
                  </a:lnTo>
                  <a:lnTo>
                    <a:pt x="1549" y="392"/>
                  </a:lnTo>
                  <a:lnTo>
                    <a:pt x="1551" y="389"/>
                  </a:lnTo>
                  <a:lnTo>
                    <a:pt x="1559" y="383"/>
                  </a:lnTo>
                  <a:lnTo>
                    <a:pt x="1559" y="383"/>
                  </a:lnTo>
                  <a:lnTo>
                    <a:pt x="1552" y="381"/>
                  </a:lnTo>
                  <a:lnTo>
                    <a:pt x="1546" y="381"/>
                  </a:lnTo>
                  <a:lnTo>
                    <a:pt x="1541" y="381"/>
                  </a:lnTo>
                  <a:lnTo>
                    <a:pt x="1535" y="385"/>
                  </a:lnTo>
                  <a:lnTo>
                    <a:pt x="1535" y="385"/>
                  </a:lnTo>
                  <a:close/>
                  <a:moveTo>
                    <a:pt x="1109" y="909"/>
                  </a:moveTo>
                  <a:lnTo>
                    <a:pt x="1109" y="909"/>
                  </a:lnTo>
                  <a:lnTo>
                    <a:pt x="1112" y="913"/>
                  </a:lnTo>
                  <a:lnTo>
                    <a:pt x="1112" y="913"/>
                  </a:lnTo>
                  <a:lnTo>
                    <a:pt x="1117" y="914"/>
                  </a:lnTo>
                  <a:lnTo>
                    <a:pt x="1121" y="914"/>
                  </a:lnTo>
                  <a:lnTo>
                    <a:pt x="1126" y="916"/>
                  </a:lnTo>
                  <a:lnTo>
                    <a:pt x="1131" y="917"/>
                  </a:lnTo>
                  <a:lnTo>
                    <a:pt x="1131" y="917"/>
                  </a:lnTo>
                  <a:lnTo>
                    <a:pt x="1133" y="917"/>
                  </a:lnTo>
                  <a:lnTo>
                    <a:pt x="1134" y="916"/>
                  </a:lnTo>
                  <a:lnTo>
                    <a:pt x="1135" y="913"/>
                  </a:lnTo>
                  <a:lnTo>
                    <a:pt x="1135" y="909"/>
                  </a:lnTo>
                  <a:lnTo>
                    <a:pt x="1135" y="909"/>
                  </a:lnTo>
                  <a:lnTo>
                    <a:pt x="1133" y="910"/>
                  </a:lnTo>
                  <a:lnTo>
                    <a:pt x="1128" y="910"/>
                  </a:lnTo>
                  <a:lnTo>
                    <a:pt x="1123" y="907"/>
                  </a:lnTo>
                  <a:lnTo>
                    <a:pt x="1116" y="906"/>
                  </a:lnTo>
                  <a:lnTo>
                    <a:pt x="1113" y="907"/>
                  </a:lnTo>
                  <a:lnTo>
                    <a:pt x="1109" y="909"/>
                  </a:lnTo>
                  <a:lnTo>
                    <a:pt x="1109" y="909"/>
                  </a:lnTo>
                  <a:close/>
                  <a:moveTo>
                    <a:pt x="638" y="301"/>
                  </a:moveTo>
                  <a:lnTo>
                    <a:pt x="638" y="301"/>
                  </a:lnTo>
                  <a:lnTo>
                    <a:pt x="649" y="304"/>
                  </a:lnTo>
                  <a:lnTo>
                    <a:pt x="655" y="304"/>
                  </a:lnTo>
                  <a:lnTo>
                    <a:pt x="659" y="302"/>
                  </a:lnTo>
                  <a:lnTo>
                    <a:pt x="662" y="298"/>
                  </a:lnTo>
                  <a:lnTo>
                    <a:pt x="662" y="298"/>
                  </a:lnTo>
                  <a:lnTo>
                    <a:pt x="651" y="294"/>
                  </a:lnTo>
                  <a:lnTo>
                    <a:pt x="645" y="294"/>
                  </a:lnTo>
                  <a:lnTo>
                    <a:pt x="642" y="294"/>
                  </a:lnTo>
                  <a:lnTo>
                    <a:pt x="641" y="295"/>
                  </a:lnTo>
                  <a:lnTo>
                    <a:pt x="638" y="301"/>
                  </a:lnTo>
                  <a:lnTo>
                    <a:pt x="638" y="301"/>
                  </a:lnTo>
                  <a:close/>
                  <a:moveTo>
                    <a:pt x="1396" y="885"/>
                  </a:moveTo>
                  <a:lnTo>
                    <a:pt x="1396" y="885"/>
                  </a:lnTo>
                  <a:lnTo>
                    <a:pt x="1393" y="881"/>
                  </a:lnTo>
                  <a:lnTo>
                    <a:pt x="1390" y="880"/>
                  </a:lnTo>
                  <a:lnTo>
                    <a:pt x="1383" y="878"/>
                  </a:lnTo>
                  <a:lnTo>
                    <a:pt x="1372" y="877"/>
                  </a:lnTo>
                  <a:lnTo>
                    <a:pt x="1372" y="877"/>
                  </a:lnTo>
                  <a:lnTo>
                    <a:pt x="1375" y="888"/>
                  </a:lnTo>
                  <a:lnTo>
                    <a:pt x="1375" y="888"/>
                  </a:lnTo>
                  <a:lnTo>
                    <a:pt x="1396" y="885"/>
                  </a:lnTo>
                  <a:lnTo>
                    <a:pt x="1396" y="885"/>
                  </a:lnTo>
                  <a:close/>
                  <a:moveTo>
                    <a:pt x="1422" y="165"/>
                  </a:moveTo>
                  <a:lnTo>
                    <a:pt x="1422" y="165"/>
                  </a:lnTo>
                  <a:lnTo>
                    <a:pt x="1425" y="157"/>
                  </a:lnTo>
                  <a:lnTo>
                    <a:pt x="1426" y="154"/>
                  </a:lnTo>
                  <a:lnTo>
                    <a:pt x="1425" y="150"/>
                  </a:lnTo>
                  <a:lnTo>
                    <a:pt x="1425" y="150"/>
                  </a:lnTo>
                  <a:lnTo>
                    <a:pt x="1423" y="149"/>
                  </a:lnTo>
                  <a:lnTo>
                    <a:pt x="1421" y="149"/>
                  </a:lnTo>
                  <a:lnTo>
                    <a:pt x="1414" y="146"/>
                  </a:lnTo>
                  <a:lnTo>
                    <a:pt x="1414" y="146"/>
                  </a:lnTo>
                  <a:lnTo>
                    <a:pt x="1414" y="157"/>
                  </a:lnTo>
                  <a:lnTo>
                    <a:pt x="1416" y="161"/>
                  </a:lnTo>
                  <a:lnTo>
                    <a:pt x="1419" y="164"/>
                  </a:lnTo>
                  <a:lnTo>
                    <a:pt x="1422" y="165"/>
                  </a:lnTo>
                  <a:lnTo>
                    <a:pt x="1422" y="165"/>
                  </a:lnTo>
                  <a:close/>
                  <a:moveTo>
                    <a:pt x="526" y="838"/>
                  </a:moveTo>
                  <a:lnTo>
                    <a:pt x="526" y="838"/>
                  </a:lnTo>
                  <a:lnTo>
                    <a:pt x="525" y="855"/>
                  </a:lnTo>
                  <a:lnTo>
                    <a:pt x="525" y="855"/>
                  </a:lnTo>
                  <a:lnTo>
                    <a:pt x="540" y="852"/>
                  </a:lnTo>
                  <a:lnTo>
                    <a:pt x="540" y="852"/>
                  </a:lnTo>
                  <a:lnTo>
                    <a:pt x="539" y="845"/>
                  </a:lnTo>
                  <a:lnTo>
                    <a:pt x="537" y="842"/>
                  </a:lnTo>
                  <a:lnTo>
                    <a:pt x="533" y="839"/>
                  </a:lnTo>
                  <a:lnTo>
                    <a:pt x="526" y="838"/>
                  </a:lnTo>
                  <a:lnTo>
                    <a:pt x="526" y="838"/>
                  </a:lnTo>
                  <a:close/>
                  <a:moveTo>
                    <a:pt x="836" y="1017"/>
                  </a:moveTo>
                  <a:lnTo>
                    <a:pt x="836" y="1017"/>
                  </a:lnTo>
                  <a:lnTo>
                    <a:pt x="825" y="1022"/>
                  </a:lnTo>
                  <a:lnTo>
                    <a:pt x="820" y="1025"/>
                  </a:lnTo>
                  <a:lnTo>
                    <a:pt x="818" y="1028"/>
                  </a:lnTo>
                  <a:lnTo>
                    <a:pt x="818" y="1029"/>
                  </a:lnTo>
                  <a:lnTo>
                    <a:pt x="822" y="1033"/>
                  </a:lnTo>
                  <a:lnTo>
                    <a:pt x="822" y="1033"/>
                  </a:lnTo>
                  <a:lnTo>
                    <a:pt x="839" y="1025"/>
                  </a:lnTo>
                  <a:lnTo>
                    <a:pt x="839" y="1025"/>
                  </a:lnTo>
                  <a:lnTo>
                    <a:pt x="836" y="1017"/>
                  </a:lnTo>
                  <a:lnTo>
                    <a:pt x="836" y="1017"/>
                  </a:lnTo>
                  <a:close/>
                  <a:moveTo>
                    <a:pt x="588" y="1046"/>
                  </a:moveTo>
                  <a:lnTo>
                    <a:pt x="588" y="1046"/>
                  </a:lnTo>
                  <a:lnTo>
                    <a:pt x="584" y="1049"/>
                  </a:lnTo>
                  <a:lnTo>
                    <a:pt x="580" y="1050"/>
                  </a:lnTo>
                  <a:lnTo>
                    <a:pt x="577" y="1054"/>
                  </a:lnTo>
                  <a:lnTo>
                    <a:pt x="572" y="1060"/>
                  </a:lnTo>
                  <a:lnTo>
                    <a:pt x="572" y="1060"/>
                  </a:lnTo>
                  <a:lnTo>
                    <a:pt x="579" y="1064"/>
                  </a:lnTo>
                  <a:lnTo>
                    <a:pt x="581" y="1064"/>
                  </a:lnTo>
                  <a:lnTo>
                    <a:pt x="584" y="1062"/>
                  </a:lnTo>
                  <a:lnTo>
                    <a:pt x="586" y="1060"/>
                  </a:lnTo>
                  <a:lnTo>
                    <a:pt x="587" y="1057"/>
                  </a:lnTo>
                  <a:lnTo>
                    <a:pt x="588" y="1046"/>
                  </a:lnTo>
                  <a:lnTo>
                    <a:pt x="588" y="1046"/>
                  </a:lnTo>
                  <a:close/>
                  <a:moveTo>
                    <a:pt x="2057" y="497"/>
                  </a:moveTo>
                  <a:lnTo>
                    <a:pt x="2057" y="497"/>
                  </a:lnTo>
                  <a:lnTo>
                    <a:pt x="2059" y="502"/>
                  </a:lnTo>
                  <a:lnTo>
                    <a:pt x="2060" y="504"/>
                  </a:lnTo>
                  <a:lnTo>
                    <a:pt x="2063" y="506"/>
                  </a:lnTo>
                  <a:lnTo>
                    <a:pt x="2067" y="506"/>
                  </a:lnTo>
                  <a:lnTo>
                    <a:pt x="2067" y="506"/>
                  </a:lnTo>
                  <a:lnTo>
                    <a:pt x="2073" y="504"/>
                  </a:lnTo>
                  <a:lnTo>
                    <a:pt x="2078" y="500"/>
                  </a:lnTo>
                  <a:lnTo>
                    <a:pt x="2078" y="500"/>
                  </a:lnTo>
                  <a:lnTo>
                    <a:pt x="2080" y="499"/>
                  </a:lnTo>
                  <a:lnTo>
                    <a:pt x="2078" y="496"/>
                  </a:lnTo>
                  <a:lnTo>
                    <a:pt x="2075" y="495"/>
                  </a:lnTo>
                  <a:lnTo>
                    <a:pt x="2073" y="495"/>
                  </a:lnTo>
                  <a:lnTo>
                    <a:pt x="2073" y="495"/>
                  </a:lnTo>
                  <a:lnTo>
                    <a:pt x="2057" y="497"/>
                  </a:lnTo>
                  <a:lnTo>
                    <a:pt x="2057" y="497"/>
                  </a:lnTo>
                  <a:close/>
                  <a:moveTo>
                    <a:pt x="354" y="1068"/>
                  </a:moveTo>
                  <a:lnTo>
                    <a:pt x="354" y="1068"/>
                  </a:lnTo>
                  <a:lnTo>
                    <a:pt x="347" y="1069"/>
                  </a:lnTo>
                  <a:lnTo>
                    <a:pt x="345" y="1071"/>
                  </a:lnTo>
                  <a:lnTo>
                    <a:pt x="343" y="1072"/>
                  </a:lnTo>
                  <a:lnTo>
                    <a:pt x="343" y="1073"/>
                  </a:lnTo>
                  <a:lnTo>
                    <a:pt x="345" y="1076"/>
                  </a:lnTo>
                  <a:lnTo>
                    <a:pt x="349" y="1085"/>
                  </a:lnTo>
                  <a:lnTo>
                    <a:pt x="349" y="1085"/>
                  </a:lnTo>
                  <a:lnTo>
                    <a:pt x="353" y="1080"/>
                  </a:lnTo>
                  <a:lnTo>
                    <a:pt x="354" y="1076"/>
                  </a:lnTo>
                  <a:lnTo>
                    <a:pt x="354" y="1072"/>
                  </a:lnTo>
                  <a:lnTo>
                    <a:pt x="354" y="1068"/>
                  </a:lnTo>
                  <a:lnTo>
                    <a:pt x="354" y="1068"/>
                  </a:lnTo>
                  <a:close/>
                  <a:moveTo>
                    <a:pt x="1490" y="255"/>
                  </a:moveTo>
                  <a:lnTo>
                    <a:pt x="1490" y="255"/>
                  </a:lnTo>
                  <a:lnTo>
                    <a:pt x="1505" y="237"/>
                  </a:lnTo>
                  <a:lnTo>
                    <a:pt x="1505" y="237"/>
                  </a:lnTo>
                  <a:lnTo>
                    <a:pt x="1501" y="236"/>
                  </a:lnTo>
                  <a:lnTo>
                    <a:pt x="1498" y="236"/>
                  </a:lnTo>
                  <a:lnTo>
                    <a:pt x="1495" y="237"/>
                  </a:lnTo>
                  <a:lnTo>
                    <a:pt x="1494" y="240"/>
                  </a:lnTo>
                  <a:lnTo>
                    <a:pt x="1490" y="243"/>
                  </a:lnTo>
                  <a:lnTo>
                    <a:pt x="1487" y="244"/>
                  </a:lnTo>
                  <a:lnTo>
                    <a:pt x="1484" y="244"/>
                  </a:lnTo>
                  <a:lnTo>
                    <a:pt x="1484" y="244"/>
                  </a:lnTo>
                  <a:lnTo>
                    <a:pt x="1490" y="255"/>
                  </a:lnTo>
                  <a:lnTo>
                    <a:pt x="1490" y="255"/>
                  </a:lnTo>
                  <a:close/>
                  <a:moveTo>
                    <a:pt x="774" y="128"/>
                  </a:moveTo>
                  <a:lnTo>
                    <a:pt x="774" y="128"/>
                  </a:lnTo>
                  <a:lnTo>
                    <a:pt x="778" y="128"/>
                  </a:lnTo>
                  <a:lnTo>
                    <a:pt x="778" y="128"/>
                  </a:lnTo>
                  <a:lnTo>
                    <a:pt x="778" y="125"/>
                  </a:lnTo>
                  <a:lnTo>
                    <a:pt x="778" y="124"/>
                  </a:lnTo>
                  <a:lnTo>
                    <a:pt x="781" y="121"/>
                  </a:lnTo>
                  <a:lnTo>
                    <a:pt x="785" y="117"/>
                  </a:lnTo>
                  <a:lnTo>
                    <a:pt x="785" y="115"/>
                  </a:lnTo>
                  <a:lnTo>
                    <a:pt x="785" y="113"/>
                  </a:lnTo>
                  <a:lnTo>
                    <a:pt x="785" y="113"/>
                  </a:lnTo>
                  <a:lnTo>
                    <a:pt x="761" y="117"/>
                  </a:lnTo>
                  <a:lnTo>
                    <a:pt x="761" y="117"/>
                  </a:lnTo>
                  <a:lnTo>
                    <a:pt x="774" y="128"/>
                  </a:lnTo>
                  <a:lnTo>
                    <a:pt x="774" y="128"/>
                  </a:lnTo>
                  <a:close/>
                  <a:moveTo>
                    <a:pt x="1594" y="705"/>
                  </a:moveTo>
                  <a:lnTo>
                    <a:pt x="1594" y="705"/>
                  </a:lnTo>
                  <a:lnTo>
                    <a:pt x="1605" y="702"/>
                  </a:lnTo>
                  <a:lnTo>
                    <a:pt x="1609" y="704"/>
                  </a:lnTo>
                  <a:lnTo>
                    <a:pt x="1613" y="707"/>
                  </a:lnTo>
                  <a:lnTo>
                    <a:pt x="1613" y="707"/>
                  </a:lnTo>
                  <a:lnTo>
                    <a:pt x="1620" y="704"/>
                  </a:lnTo>
                  <a:lnTo>
                    <a:pt x="1620" y="704"/>
                  </a:lnTo>
                  <a:lnTo>
                    <a:pt x="1606" y="694"/>
                  </a:lnTo>
                  <a:lnTo>
                    <a:pt x="1606" y="694"/>
                  </a:lnTo>
                  <a:lnTo>
                    <a:pt x="1598" y="695"/>
                  </a:lnTo>
                  <a:lnTo>
                    <a:pt x="1596" y="697"/>
                  </a:lnTo>
                  <a:lnTo>
                    <a:pt x="1595" y="698"/>
                  </a:lnTo>
                  <a:lnTo>
                    <a:pt x="1594" y="701"/>
                  </a:lnTo>
                  <a:lnTo>
                    <a:pt x="1594" y="705"/>
                  </a:lnTo>
                  <a:lnTo>
                    <a:pt x="1594" y="705"/>
                  </a:lnTo>
                  <a:close/>
                  <a:moveTo>
                    <a:pt x="689" y="834"/>
                  </a:moveTo>
                  <a:lnTo>
                    <a:pt x="689" y="834"/>
                  </a:lnTo>
                  <a:lnTo>
                    <a:pt x="696" y="845"/>
                  </a:lnTo>
                  <a:lnTo>
                    <a:pt x="696" y="845"/>
                  </a:lnTo>
                  <a:lnTo>
                    <a:pt x="703" y="842"/>
                  </a:lnTo>
                  <a:lnTo>
                    <a:pt x="703" y="842"/>
                  </a:lnTo>
                  <a:lnTo>
                    <a:pt x="713" y="841"/>
                  </a:lnTo>
                  <a:lnTo>
                    <a:pt x="713" y="841"/>
                  </a:lnTo>
                  <a:lnTo>
                    <a:pt x="707" y="830"/>
                  </a:lnTo>
                  <a:lnTo>
                    <a:pt x="707" y="830"/>
                  </a:lnTo>
                  <a:lnTo>
                    <a:pt x="701" y="835"/>
                  </a:lnTo>
                  <a:lnTo>
                    <a:pt x="701" y="835"/>
                  </a:lnTo>
                  <a:lnTo>
                    <a:pt x="689" y="834"/>
                  </a:lnTo>
                  <a:lnTo>
                    <a:pt x="689" y="834"/>
                  </a:lnTo>
                  <a:close/>
                  <a:moveTo>
                    <a:pt x="1072" y="911"/>
                  </a:moveTo>
                  <a:lnTo>
                    <a:pt x="1072" y="911"/>
                  </a:lnTo>
                  <a:lnTo>
                    <a:pt x="1070" y="906"/>
                  </a:lnTo>
                  <a:lnTo>
                    <a:pt x="1067" y="902"/>
                  </a:lnTo>
                  <a:lnTo>
                    <a:pt x="1065" y="899"/>
                  </a:lnTo>
                  <a:lnTo>
                    <a:pt x="1062" y="899"/>
                  </a:lnTo>
                  <a:lnTo>
                    <a:pt x="1062" y="899"/>
                  </a:lnTo>
                  <a:lnTo>
                    <a:pt x="1058" y="903"/>
                  </a:lnTo>
                  <a:lnTo>
                    <a:pt x="1056" y="905"/>
                  </a:lnTo>
                  <a:lnTo>
                    <a:pt x="1055" y="906"/>
                  </a:lnTo>
                  <a:lnTo>
                    <a:pt x="1055" y="906"/>
                  </a:lnTo>
                  <a:lnTo>
                    <a:pt x="1058" y="910"/>
                  </a:lnTo>
                  <a:lnTo>
                    <a:pt x="1062" y="911"/>
                  </a:lnTo>
                  <a:lnTo>
                    <a:pt x="1072" y="911"/>
                  </a:lnTo>
                  <a:lnTo>
                    <a:pt x="1072" y="911"/>
                  </a:lnTo>
                  <a:close/>
                  <a:moveTo>
                    <a:pt x="1393" y="831"/>
                  </a:moveTo>
                  <a:lnTo>
                    <a:pt x="1393" y="831"/>
                  </a:lnTo>
                  <a:lnTo>
                    <a:pt x="1383" y="828"/>
                  </a:lnTo>
                  <a:lnTo>
                    <a:pt x="1373" y="827"/>
                  </a:lnTo>
                  <a:lnTo>
                    <a:pt x="1368" y="828"/>
                  </a:lnTo>
                  <a:lnTo>
                    <a:pt x="1362" y="833"/>
                  </a:lnTo>
                  <a:lnTo>
                    <a:pt x="1362" y="833"/>
                  </a:lnTo>
                  <a:lnTo>
                    <a:pt x="1362" y="834"/>
                  </a:lnTo>
                  <a:lnTo>
                    <a:pt x="1364" y="837"/>
                  </a:lnTo>
                  <a:lnTo>
                    <a:pt x="1364" y="837"/>
                  </a:lnTo>
                  <a:lnTo>
                    <a:pt x="1393" y="831"/>
                  </a:lnTo>
                  <a:lnTo>
                    <a:pt x="1393" y="831"/>
                  </a:lnTo>
                  <a:close/>
                  <a:moveTo>
                    <a:pt x="1159" y="61"/>
                  </a:moveTo>
                  <a:lnTo>
                    <a:pt x="1159" y="61"/>
                  </a:lnTo>
                  <a:lnTo>
                    <a:pt x="1163" y="46"/>
                  </a:lnTo>
                  <a:lnTo>
                    <a:pt x="1163" y="46"/>
                  </a:lnTo>
                  <a:lnTo>
                    <a:pt x="1155" y="49"/>
                  </a:lnTo>
                  <a:lnTo>
                    <a:pt x="1151" y="53"/>
                  </a:lnTo>
                  <a:lnTo>
                    <a:pt x="1148" y="57"/>
                  </a:lnTo>
                  <a:lnTo>
                    <a:pt x="1146" y="63"/>
                  </a:lnTo>
                  <a:lnTo>
                    <a:pt x="1146" y="63"/>
                  </a:lnTo>
                  <a:lnTo>
                    <a:pt x="1159" y="61"/>
                  </a:lnTo>
                  <a:lnTo>
                    <a:pt x="1159" y="61"/>
                  </a:lnTo>
                  <a:close/>
                  <a:moveTo>
                    <a:pt x="1873" y="460"/>
                  </a:moveTo>
                  <a:lnTo>
                    <a:pt x="1873" y="460"/>
                  </a:lnTo>
                  <a:lnTo>
                    <a:pt x="1895" y="467"/>
                  </a:lnTo>
                  <a:lnTo>
                    <a:pt x="1895" y="467"/>
                  </a:lnTo>
                  <a:lnTo>
                    <a:pt x="1898" y="464"/>
                  </a:lnTo>
                  <a:lnTo>
                    <a:pt x="1898" y="464"/>
                  </a:lnTo>
                  <a:lnTo>
                    <a:pt x="1891" y="452"/>
                  </a:lnTo>
                  <a:lnTo>
                    <a:pt x="1891" y="452"/>
                  </a:lnTo>
                  <a:lnTo>
                    <a:pt x="1873" y="460"/>
                  </a:lnTo>
                  <a:lnTo>
                    <a:pt x="1873" y="460"/>
                  </a:lnTo>
                  <a:close/>
                  <a:moveTo>
                    <a:pt x="339" y="229"/>
                  </a:moveTo>
                  <a:lnTo>
                    <a:pt x="339" y="229"/>
                  </a:lnTo>
                  <a:lnTo>
                    <a:pt x="321" y="240"/>
                  </a:lnTo>
                  <a:lnTo>
                    <a:pt x="321" y="240"/>
                  </a:lnTo>
                  <a:lnTo>
                    <a:pt x="324" y="243"/>
                  </a:lnTo>
                  <a:lnTo>
                    <a:pt x="324" y="243"/>
                  </a:lnTo>
                  <a:lnTo>
                    <a:pt x="349" y="239"/>
                  </a:lnTo>
                  <a:lnTo>
                    <a:pt x="349" y="239"/>
                  </a:lnTo>
                  <a:lnTo>
                    <a:pt x="339" y="229"/>
                  </a:lnTo>
                  <a:lnTo>
                    <a:pt x="339" y="229"/>
                  </a:lnTo>
                  <a:close/>
                  <a:moveTo>
                    <a:pt x="1596" y="244"/>
                  </a:moveTo>
                  <a:lnTo>
                    <a:pt x="1596" y="244"/>
                  </a:lnTo>
                  <a:lnTo>
                    <a:pt x="1612" y="251"/>
                  </a:lnTo>
                  <a:lnTo>
                    <a:pt x="1612" y="251"/>
                  </a:lnTo>
                  <a:lnTo>
                    <a:pt x="1614" y="250"/>
                  </a:lnTo>
                  <a:lnTo>
                    <a:pt x="1617" y="248"/>
                  </a:lnTo>
                  <a:lnTo>
                    <a:pt x="1617" y="248"/>
                  </a:lnTo>
                  <a:lnTo>
                    <a:pt x="1617" y="245"/>
                  </a:lnTo>
                  <a:lnTo>
                    <a:pt x="1616" y="243"/>
                  </a:lnTo>
                  <a:lnTo>
                    <a:pt x="1616" y="243"/>
                  </a:lnTo>
                  <a:lnTo>
                    <a:pt x="1612" y="241"/>
                  </a:lnTo>
                  <a:lnTo>
                    <a:pt x="1607" y="240"/>
                  </a:lnTo>
                  <a:lnTo>
                    <a:pt x="1602" y="240"/>
                  </a:lnTo>
                  <a:lnTo>
                    <a:pt x="1596" y="244"/>
                  </a:lnTo>
                  <a:lnTo>
                    <a:pt x="1596" y="244"/>
                  </a:lnTo>
                  <a:close/>
                  <a:moveTo>
                    <a:pt x="666" y="108"/>
                  </a:moveTo>
                  <a:lnTo>
                    <a:pt x="666" y="108"/>
                  </a:lnTo>
                  <a:lnTo>
                    <a:pt x="655" y="104"/>
                  </a:lnTo>
                  <a:lnTo>
                    <a:pt x="649" y="104"/>
                  </a:lnTo>
                  <a:lnTo>
                    <a:pt x="644" y="106"/>
                  </a:lnTo>
                  <a:lnTo>
                    <a:pt x="644" y="106"/>
                  </a:lnTo>
                  <a:lnTo>
                    <a:pt x="641" y="107"/>
                  </a:lnTo>
                  <a:lnTo>
                    <a:pt x="640" y="110"/>
                  </a:lnTo>
                  <a:lnTo>
                    <a:pt x="640" y="111"/>
                  </a:lnTo>
                  <a:lnTo>
                    <a:pt x="641" y="115"/>
                  </a:lnTo>
                  <a:lnTo>
                    <a:pt x="641" y="115"/>
                  </a:lnTo>
                  <a:lnTo>
                    <a:pt x="647" y="113"/>
                  </a:lnTo>
                  <a:lnTo>
                    <a:pt x="653" y="111"/>
                  </a:lnTo>
                  <a:lnTo>
                    <a:pt x="653" y="111"/>
                  </a:lnTo>
                  <a:lnTo>
                    <a:pt x="660" y="113"/>
                  </a:lnTo>
                  <a:lnTo>
                    <a:pt x="663" y="111"/>
                  </a:lnTo>
                  <a:lnTo>
                    <a:pt x="666" y="108"/>
                  </a:lnTo>
                  <a:lnTo>
                    <a:pt x="666" y="108"/>
                  </a:lnTo>
                  <a:close/>
                  <a:moveTo>
                    <a:pt x="309" y="695"/>
                  </a:moveTo>
                  <a:lnTo>
                    <a:pt x="309" y="695"/>
                  </a:lnTo>
                  <a:lnTo>
                    <a:pt x="307" y="700"/>
                  </a:lnTo>
                  <a:lnTo>
                    <a:pt x="307" y="700"/>
                  </a:lnTo>
                  <a:lnTo>
                    <a:pt x="321" y="702"/>
                  </a:lnTo>
                  <a:lnTo>
                    <a:pt x="321" y="702"/>
                  </a:lnTo>
                  <a:lnTo>
                    <a:pt x="332" y="690"/>
                  </a:lnTo>
                  <a:lnTo>
                    <a:pt x="332" y="690"/>
                  </a:lnTo>
                  <a:lnTo>
                    <a:pt x="328" y="689"/>
                  </a:lnTo>
                  <a:lnTo>
                    <a:pt x="325" y="689"/>
                  </a:lnTo>
                  <a:lnTo>
                    <a:pt x="320" y="691"/>
                  </a:lnTo>
                  <a:lnTo>
                    <a:pt x="314" y="694"/>
                  </a:lnTo>
                  <a:lnTo>
                    <a:pt x="311" y="695"/>
                  </a:lnTo>
                  <a:lnTo>
                    <a:pt x="309" y="695"/>
                  </a:lnTo>
                  <a:lnTo>
                    <a:pt x="309" y="695"/>
                  </a:lnTo>
                  <a:close/>
                  <a:moveTo>
                    <a:pt x="1123" y="106"/>
                  </a:moveTo>
                  <a:lnTo>
                    <a:pt x="1123" y="106"/>
                  </a:lnTo>
                  <a:lnTo>
                    <a:pt x="1144" y="113"/>
                  </a:lnTo>
                  <a:lnTo>
                    <a:pt x="1144" y="113"/>
                  </a:lnTo>
                  <a:lnTo>
                    <a:pt x="1139" y="100"/>
                  </a:lnTo>
                  <a:lnTo>
                    <a:pt x="1139" y="100"/>
                  </a:lnTo>
                  <a:lnTo>
                    <a:pt x="1131" y="99"/>
                  </a:lnTo>
                  <a:lnTo>
                    <a:pt x="1127" y="100"/>
                  </a:lnTo>
                  <a:lnTo>
                    <a:pt x="1124" y="101"/>
                  </a:lnTo>
                  <a:lnTo>
                    <a:pt x="1123" y="106"/>
                  </a:lnTo>
                  <a:lnTo>
                    <a:pt x="1123" y="106"/>
                  </a:lnTo>
                  <a:close/>
                  <a:moveTo>
                    <a:pt x="1477" y="340"/>
                  </a:moveTo>
                  <a:lnTo>
                    <a:pt x="1477" y="340"/>
                  </a:lnTo>
                  <a:lnTo>
                    <a:pt x="1479" y="344"/>
                  </a:lnTo>
                  <a:lnTo>
                    <a:pt x="1481" y="347"/>
                  </a:lnTo>
                  <a:lnTo>
                    <a:pt x="1484" y="348"/>
                  </a:lnTo>
                  <a:lnTo>
                    <a:pt x="1487" y="349"/>
                  </a:lnTo>
                  <a:lnTo>
                    <a:pt x="1491" y="348"/>
                  </a:lnTo>
                  <a:lnTo>
                    <a:pt x="1495" y="347"/>
                  </a:lnTo>
                  <a:lnTo>
                    <a:pt x="1504" y="341"/>
                  </a:lnTo>
                  <a:lnTo>
                    <a:pt x="1504" y="341"/>
                  </a:lnTo>
                  <a:lnTo>
                    <a:pt x="1477" y="340"/>
                  </a:lnTo>
                  <a:lnTo>
                    <a:pt x="1477" y="340"/>
                  </a:lnTo>
                  <a:close/>
                  <a:moveTo>
                    <a:pt x="1135" y="1068"/>
                  </a:moveTo>
                  <a:lnTo>
                    <a:pt x="1135" y="1068"/>
                  </a:lnTo>
                  <a:lnTo>
                    <a:pt x="1145" y="1062"/>
                  </a:lnTo>
                  <a:lnTo>
                    <a:pt x="1145" y="1062"/>
                  </a:lnTo>
                  <a:lnTo>
                    <a:pt x="1135" y="1054"/>
                  </a:lnTo>
                  <a:lnTo>
                    <a:pt x="1135" y="1054"/>
                  </a:lnTo>
                  <a:lnTo>
                    <a:pt x="1121" y="1058"/>
                  </a:lnTo>
                  <a:lnTo>
                    <a:pt x="1121" y="1058"/>
                  </a:lnTo>
                  <a:lnTo>
                    <a:pt x="1135" y="1068"/>
                  </a:lnTo>
                  <a:lnTo>
                    <a:pt x="1135" y="1068"/>
                  </a:lnTo>
                  <a:close/>
                  <a:moveTo>
                    <a:pt x="1200" y="223"/>
                  </a:moveTo>
                  <a:lnTo>
                    <a:pt x="1200" y="223"/>
                  </a:lnTo>
                  <a:lnTo>
                    <a:pt x="1202" y="227"/>
                  </a:lnTo>
                  <a:lnTo>
                    <a:pt x="1205" y="229"/>
                  </a:lnTo>
                  <a:lnTo>
                    <a:pt x="1206" y="229"/>
                  </a:lnTo>
                  <a:lnTo>
                    <a:pt x="1210" y="229"/>
                  </a:lnTo>
                  <a:lnTo>
                    <a:pt x="1210" y="229"/>
                  </a:lnTo>
                  <a:lnTo>
                    <a:pt x="1214" y="227"/>
                  </a:lnTo>
                  <a:lnTo>
                    <a:pt x="1218" y="223"/>
                  </a:lnTo>
                  <a:lnTo>
                    <a:pt x="1221" y="219"/>
                  </a:lnTo>
                  <a:lnTo>
                    <a:pt x="1224" y="214"/>
                  </a:lnTo>
                  <a:lnTo>
                    <a:pt x="1224" y="214"/>
                  </a:lnTo>
                  <a:lnTo>
                    <a:pt x="1200" y="223"/>
                  </a:lnTo>
                  <a:lnTo>
                    <a:pt x="1200" y="223"/>
                  </a:lnTo>
                  <a:close/>
                  <a:moveTo>
                    <a:pt x="1576" y="363"/>
                  </a:moveTo>
                  <a:lnTo>
                    <a:pt x="1576" y="363"/>
                  </a:lnTo>
                  <a:lnTo>
                    <a:pt x="1581" y="362"/>
                  </a:lnTo>
                  <a:lnTo>
                    <a:pt x="1584" y="360"/>
                  </a:lnTo>
                  <a:lnTo>
                    <a:pt x="1585" y="356"/>
                  </a:lnTo>
                  <a:lnTo>
                    <a:pt x="1587" y="347"/>
                  </a:lnTo>
                  <a:lnTo>
                    <a:pt x="1587" y="347"/>
                  </a:lnTo>
                  <a:lnTo>
                    <a:pt x="1580" y="345"/>
                  </a:lnTo>
                  <a:lnTo>
                    <a:pt x="1580" y="345"/>
                  </a:lnTo>
                  <a:lnTo>
                    <a:pt x="1576" y="363"/>
                  </a:lnTo>
                  <a:lnTo>
                    <a:pt x="1576" y="363"/>
                  </a:lnTo>
                  <a:close/>
                  <a:moveTo>
                    <a:pt x="961" y="819"/>
                  </a:moveTo>
                  <a:lnTo>
                    <a:pt x="961" y="819"/>
                  </a:lnTo>
                  <a:lnTo>
                    <a:pt x="961" y="837"/>
                  </a:lnTo>
                  <a:lnTo>
                    <a:pt x="961" y="837"/>
                  </a:lnTo>
                  <a:lnTo>
                    <a:pt x="975" y="823"/>
                  </a:lnTo>
                  <a:lnTo>
                    <a:pt x="975" y="823"/>
                  </a:lnTo>
                  <a:lnTo>
                    <a:pt x="976" y="821"/>
                  </a:lnTo>
                  <a:lnTo>
                    <a:pt x="976" y="820"/>
                  </a:lnTo>
                  <a:lnTo>
                    <a:pt x="975" y="817"/>
                  </a:lnTo>
                  <a:lnTo>
                    <a:pt x="972" y="817"/>
                  </a:lnTo>
                  <a:lnTo>
                    <a:pt x="972" y="817"/>
                  </a:lnTo>
                  <a:lnTo>
                    <a:pt x="966" y="817"/>
                  </a:lnTo>
                  <a:lnTo>
                    <a:pt x="961" y="819"/>
                  </a:lnTo>
                  <a:lnTo>
                    <a:pt x="961" y="819"/>
                  </a:lnTo>
                  <a:close/>
                  <a:moveTo>
                    <a:pt x="975" y="712"/>
                  </a:moveTo>
                  <a:lnTo>
                    <a:pt x="975" y="712"/>
                  </a:lnTo>
                  <a:lnTo>
                    <a:pt x="969" y="720"/>
                  </a:lnTo>
                  <a:lnTo>
                    <a:pt x="969" y="720"/>
                  </a:lnTo>
                  <a:lnTo>
                    <a:pt x="964" y="729"/>
                  </a:lnTo>
                  <a:lnTo>
                    <a:pt x="964" y="729"/>
                  </a:lnTo>
                  <a:lnTo>
                    <a:pt x="982" y="726"/>
                  </a:lnTo>
                  <a:lnTo>
                    <a:pt x="982" y="726"/>
                  </a:lnTo>
                  <a:lnTo>
                    <a:pt x="982" y="722"/>
                  </a:lnTo>
                  <a:lnTo>
                    <a:pt x="982" y="718"/>
                  </a:lnTo>
                  <a:lnTo>
                    <a:pt x="980" y="715"/>
                  </a:lnTo>
                  <a:lnTo>
                    <a:pt x="975" y="712"/>
                  </a:lnTo>
                  <a:lnTo>
                    <a:pt x="975" y="712"/>
                  </a:lnTo>
                  <a:close/>
                  <a:moveTo>
                    <a:pt x="1133" y="272"/>
                  </a:moveTo>
                  <a:lnTo>
                    <a:pt x="1133" y="272"/>
                  </a:lnTo>
                  <a:lnTo>
                    <a:pt x="1131" y="270"/>
                  </a:lnTo>
                  <a:lnTo>
                    <a:pt x="1131" y="270"/>
                  </a:lnTo>
                  <a:lnTo>
                    <a:pt x="1123" y="270"/>
                  </a:lnTo>
                  <a:lnTo>
                    <a:pt x="1123" y="270"/>
                  </a:lnTo>
                  <a:lnTo>
                    <a:pt x="1123" y="287"/>
                  </a:lnTo>
                  <a:lnTo>
                    <a:pt x="1123" y="287"/>
                  </a:lnTo>
                  <a:lnTo>
                    <a:pt x="1127" y="286"/>
                  </a:lnTo>
                  <a:lnTo>
                    <a:pt x="1128" y="284"/>
                  </a:lnTo>
                  <a:lnTo>
                    <a:pt x="1130" y="283"/>
                  </a:lnTo>
                  <a:lnTo>
                    <a:pt x="1131" y="280"/>
                  </a:lnTo>
                  <a:lnTo>
                    <a:pt x="1131" y="276"/>
                  </a:lnTo>
                  <a:lnTo>
                    <a:pt x="1133" y="273"/>
                  </a:lnTo>
                  <a:lnTo>
                    <a:pt x="1133" y="272"/>
                  </a:lnTo>
                  <a:lnTo>
                    <a:pt x="1133" y="272"/>
                  </a:lnTo>
                  <a:close/>
                  <a:moveTo>
                    <a:pt x="1144" y="273"/>
                  </a:moveTo>
                  <a:lnTo>
                    <a:pt x="1144" y="273"/>
                  </a:lnTo>
                  <a:lnTo>
                    <a:pt x="1162" y="265"/>
                  </a:lnTo>
                  <a:lnTo>
                    <a:pt x="1162" y="265"/>
                  </a:lnTo>
                  <a:lnTo>
                    <a:pt x="1156" y="257"/>
                  </a:lnTo>
                  <a:lnTo>
                    <a:pt x="1156" y="257"/>
                  </a:lnTo>
                  <a:lnTo>
                    <a:pt x="1151" y="258"/>
                  </a:lnTo>
                  <a:lnTo>
                    <a:pt x="1148" y="262"/>
                  </a:lnTo>
                  <a:lnTo>
                    <a:pt x="1145" y="266"/>
                  </a:lnTo>
                  <a:lnTo>
                    <a:pt x="1144" y="273"/>
                  </a:lnTo>
                  <a:lnTo>
                    <a:pt x="1144" y="273"/>
                  </a:lnTo>
                  <a:close/>
                  <a:moveTo>
                    <a:pt x="1195" y="291"/>
                  </a:moveTo>
                  <a:lnTo>
                    <a:pt x="1195" y="291"/>
                  </a:lnTo>
                  <a:lnTo>
                    <a:pt x="1205" y="280"/>
                  </a:lnTo>
                  <a:lnTo>
                    <a:pt x="1205" y="280"/>
                  </a:lnTo>
                  <a:lnTo>
                    <a:pt x="1193" y="268"/>
                  </a:lnTo>
                  <a:lnTo>
                    <a:pt x="1193" y="268"/>
                  </a:lnTo>
                  <a:lnTo>
                    <a:pt x="1191" y="269"/>
                  </a:lnTo>
                  <a:lnTo>
                    <a:pt x="1191" y="269"/>
                  </a:lnTo>
                  <a:lnTo>
                    <a:pt x="1195" y="291"/>
                  </a:lnTo>
                  <a:lnTo>
                    <a:pt x="1195" y="291"/>
                  </a:lnTo>
                  <a:close/>
                  <a:moveTo>
                    <a:pt x="1573" y="774"/>
                  </a:moveTo>
                  <a:lnTo>
                    <a:pt x="1573" y="774"/>
                  </a:lnTo>
                  <a:lnTo>
                    <a:pt x="1573" y="772"/>
                  </a:lnTo>
                  <a:lnTo>
                    <a:pt x="1573" y="772"/>
                  </a:lnTo>
                  <a:lnTo>
                    <a:pt x="1553" y="769"/>
                  </a:lnTo>
                  <a:lnTo>
                    <a:pt x="1553" y="769"/>
                  </a:lnTo>
                  <a:lnTo>
                    <a:pt x="1552" y="772"/>
                  </a:lnTo>
                  <a:lnTo>
                    <a:pt x="1552" y="772"/>
                  </a:lnTo>
                  <a:lnTo>
                    <a:pt x="1562" y="783"/>
                  </a:lnTo>
                  <a:lnTo>
                    <a:pt x="1562" y="783"/>
                  </a:lnTo>
                  <a:lnTo>
                    <a:pt x="1573" y="774"/>
                  </a:lnTo>
                  <a:lnTo>
                    <a:pt x="1573" y="774"/>
                  </a:lnTo>
                  <a:close/>
                  <a:moveTo>
                    <a:pt x="1555" y="221"/>
                  </a:moveTo>
                  <a:lnTo>
                    <a:pt x="1555" y="221"/>
                  </a:lnTo>
                  <a:lnTo>
                    <a:pt x="1560" y="223"/>
                  </a:lnTo>
                  <a:lnTo>
                    <a:pt x="1564" y="225"/>
                  </a:lnTo>
                  <a:lnTo>
                    <a:pt x="1564" y="225"/>
                  </a:lnTo>
                  <a:lnTo>
                    <a:pt x="1569" y="225"/>
                  </a:lnTo>
                  <a:lnTo>
                    <a:pt x="1573" y="223"/>
                  </a:lnTo>
                  <a:lnTo>
                    <a:pt x="1573" y="223"/>
                  </a:lnTo>
                  <a:lnTo>
                    <a:pt x="1571" y="219"/>
                  </a:lnTo>
                  <a:lnTo>
                    <a:pt x="1570" y="216"/>
                  </a:lnTo>
                  <a:lnTo>
                    <a:pt x="1570" y="216"/>
                  </a:lnTo>
                  <a:lnTo>
                    <a:pt x="1566" y="214"/>
                  </a:lnTo>
                  <a:lnTo>
                    <a:pt x="1562" y="212"/>
                  </a:lnTo>
                  <a:lnTo>
                    <a:pt x="1562" y="212"/>
                  </a:lnTo>
                  <a:lnTo>
                    <a:pt x="1555" y="221"/>
                  </a:lnTo>
                  <a:lnTo>
                    <a:pt x="1555" y="221"/>
                  </a:lnTo>
                  <a:close/>
                  <a:moveTo>
                    <a:pt x="1641" y="1114"/>
                  </a:moveTo>
                  <a:lnTo>
                    <a:pt x="1641" y="1114"/>
                  </a:lnTo>
                  <a:lnTo>
                    <a:pt x="1639" y="1104"/>
                  </a:lnTo>
                  <a:lnTo>
                    <a:pt x="1639" y="1104"/>
                  </a:lnTo>
                  <a:lnTo>
                    <a:pt x="1621" y="1108"/>
                  </a:lnTo>
                  <a:lnTo>
                    <a:pt x="1621" y="1108"/>
                  </a:lnTo>
                  <a:lnTo>
                    <a:pt x="1623" y="1112"/>
                  </a:lnTo>
                  <a:lnTo>
                    <a:pt x="1624" y="1114"/>
                  </a:lnTo>
                  <a:lnTo>
                    <a:pt x="1625" y="1115"/>
                  </a:lnTo>
                  <a:lnTo>
                    <a:pt x="1631" y="1115"/>
                  </a:lnTo>
                  <a:lnTo>
                    <a:pt x="1641" y="1114"/>
                  </a:lnTo>
                  <a:lnTo>
                    <a:pt x="1641" y="1114"/>
                  </a:lnTo>
                  <a:close/>
                  <a:moveTo>
                    <a:pt x="1650" y="456"/>
                  </a:moveTo>
                  <a:lnTo>
                    <a:pt x="1650" y="456"/>
                  </a:lnTo>
                  <a:lnTo>
                    <a:pt x="1652" y="450"/>
                  </a:lnTo>
                  <a:lnTo>
                    <a:pt x="1653" y="445"/>
                  </a:lnTo>
                  <a:lnTo>
                    <a:pt x="1653" y="439"/>
                  </a:lnTo>
                  <a:lnTo>
                    <a:pt x="1650" y="432"/>
                  </a:lnTo>
                  <a:lnTo>
                    <a:pt x="1650" y="432"/>
                  </a:lnTo>
                  <a:lnTo>
                    <a:pt x="1648" y="439"/>
                  </a:lnTo>
                  <a:lnTo>
                    <a:pt x="1646" y="445"/>
                  </a:lnTo>
                  <a:lnTo>
                    <a:pt x="1646" y="450"/>
                  </a:lnTo>
                  <a:lnTo>
                    <a:pt x="1650" y="456"/>
                  </a:lnTo>
                  <a:lnTo>
                    <a:pt x="1650" y="456"/>
                  </a:lnTo>
                  <a:close/>
                  <a:moveTo>
                    <a:pt x="1689" y="320"/>
                  </a:moveTo>
                  <a:lnTo>
                    <a:pt x="1689" y="320"/>
                  </a:lnTo>
                  <a:lnTo>
                    <a:pt x="1685" y="319"/>
                  </a:lnTo>
                  <a:lnTo>
                    <a:pt x="1679" y="320"/>
                  </a:lnTo>
                  <a:lnTo>
                    <a:pt x="1671" y="324"/>
                  </a:lnTo>
                  <a:lnTo>
                    <a:pt x="1671" y="324"/>
                  </a:lnTo>
                  <a:lnTo>
                    <a:pt x="1678" y="337"/>
                  </a:lnTo>
                  <a:lnTo>
                    <a:pt x="1678" y="337"/>
                  </a:lnTo>
                  <a:lnTo>
                    <a:pt x="1679" y="334"/>
                  </a:lnTo>
                  <a:lnTo>
                    <a:pt x="1681" y="333"/>
                  </a:lnTo>
                  <a:lnTo>
                    <a:pt x="1685" y="329"/>
                  </a:lnTo>
                  <a:lnTo>
                    <a:pt x="1689" y="326"/>
                  </a:lnTo>
                  <a:lnTo>
                    <a:pt x="1689" y="323"/>
                  </a:lnTo>
                  <a:lnTo>
                    <a:pt x="1689" y="320"/>
                  </a:lnTo>
                  <a:lnTo>
                    <a:pt x="1689" y="320"/>
                  </a:lnTo>
                  <a:close/>
                  <a:moveTo>
                    <a:pt x="1686" y="403"/>
                  </a:moveTo>
                  <a:lnTo>
                    <a:pt x="1686" y="403"/>
                  </a:lnTo>
                  <a:lnTo>
                    <a:pt x="1689" y="407"/>
                  </a:lnTo>
                  <a:lnTo>
                    <a:pt x="1693" y="410"/>
                  </a:lnTo>
                  <a:lnTo>
                    <a:pt x="1697" y="410"/>
                  </a:lnTo>
                  <a:lnTo>
                    <a:pt x="1702" y="409"/>
                  </a:lnTo>
                  <a:lnTo>
                    <a:pt x="1702" y="409"/>
                  </a:lnTo>
                  <a:lnTo>
                    <a:pt x="1706" y="407"/>
                  </a:lnTo>
                  <a:lnTo>
                    <a:pt x="1706" y="405"/>
                  </a:lnTo>
                  <a:lnTo>
                    <a:pt x="1706" y="402"/>
                  </a:lnTo>
                  <a:lnTo>
                    <a:pt x="1703" y="398"/>
                  </a:lnTo>
                  <a:lnTo>
                    <a:pt x="1703" y="398"/>
                  </a:lnTo>
                  <a:lnTo>
                    <a:pt x="1686" y="403"/>
                  </a:lnTo>
                  <a:lnTo>
                    <a:pt x="1686" y="403"/>
                  </a:lnTo>
                  <a:close/>
                  <a:moveTo>
                    <a:pt x="1743" y="675"/>
                  </a:moveTo>
                  <a:lnTo>
                    <a:pt x="1743" y="675"/>
                  </a:lnTo>
                  <a:lnTo>
                    <a:pt x="1736" y="677"/>
                  </a:lnTo>
                  <a:lnTo>
                    <a:pt x="1731" y="680"/>
                  </a:lnTo>
                  <a:lnTo>
                    <a:pt x="1729" y="683"/>
                  </a:lnTo>
                  <a:lnTo>
                    <a:pt x="1731" y="687"/>
                  </a:lnTo>
                  <a:lnTo>
                    <a:pt x="1731" y="687"/>
                  </a:lnTo>
                  <a:lnTo>
                    <a:pt x="1733" y="689"/>
                  </a:lnTo>
                  <a:lnTo>
                    <a:pt x="1736" y="690"/>
                  </a:lnTo>
                  <a:lnTo>
                    <a:pt x="1736" y="690"/>
                  </a:lnTo>
                  <a:lnTo>
                    <a:pt x="1739" y="690"/>
                  </a:lnTo>
                  <a:lnTo>
                    <a:pt x="1742" y="687"/>
                  </a:lnTo>
                  <a:lnTo>
                    <a:pt x="1742" y="687"/>
                  </a:lnTo>
                  <a:lnTo>
                    <a:pt x="1743" y="682"/>
                  </a:lnTo>
                  <a:lnTo>
                    <a:pt x="1743" y="675"/>
                  </a:lnTo>
                  <a:lnTo>
                    <a:pt x="1743" y="675"/>
                  </a:lnTo>
                  <a:close/>
                  <a:moveTo>
                    <a:pt x="1956" y="327"/>
                  </a:moveTo>
                  <a:lnTo>
                    <a:pt x="1956" y="327"/>
                  </a:lnTo>
                  <a:lnTo>
                    <a:pt x="1977" y="315"/>
                  </a:lnTo>
                  <a:lnTo>
                    <a:pt x="1977" y="315"/>
                  </a:lnTo>
                  <a:lnTo>
                    <a:pt x="1965" y="313"/>
                  </a:lnTo>
                  <a:lnTo>
                    <a:pt x="1960" y="313"/>
                  </a:lnTo>
                  <a:lnTo>
                    <a:pt x="1958" y="313"/>
                  </a:lnTo>
                  <a:lnTo>
                    <a:pt x="1956" y="315"/>
                  </a:lnTo>
                  <a:lnTo>
                    <a:pt x="1956" y="317"/>
                  </a:lnTo>
                  <a:lnTo>
                    <a:pt x="1956" y="327"/>
                  </a:lnTo>
                  <a:lnTo>
                    <a:pt x="1956" y="327"/>
                  </a:lnTo>
                  <a:close/>
                  <a:moveTo>
                    <a:pt x="167" y="305"/>
                  </a:moveTo>
                  <a:lnTo>
                    <a:pt x="167" y="305"/>
                  </a:lnTo>
                  <a:lnTo>
                    <a:pt x="174" y="305"/>
                  </a:lnTo>
                  <a:lnTo>
                    <a:pt x="180" y="305"/>
                  </a:lnTo>
                  <a:lnTo>
                    <a:pt x="185" y="304"/>
                  </a:lnTo>
                  <a:lnTo>
                    <a:pt x="192" y="304"/>
                  </a:lnTo>
                  <a:lnTo>
                    <a:pt x="192" y="304"/>
                  </a:lnTo>
                  <a:lnTo>
                    <a:pt x="192" y="301"/>
                  </a:lnTo>
                  <a:lnTo>
                    <a:pt x="191" y="298"/>
                  </a:lnTo>
                  <a:lnTo>
                    <a:pt x="190" y="297"/>
                  </a:lnTo>
                  <a:lnTo>
                    <a:pt x="188" y="297"/>
                  </a:lnTo>
                  <a:lnTo>
                    <a:pt x="183" y="297"/>
                  </a:lnTo>
                  <a:lnTo>
                    <a:pt x="181" y="295"/>
                  </a:lnTo>
                  <a:lnTo>
                    <a:pt x="180" y="294"/>
                  </a:lnTo>
                  <a:lnTo>
                    <a:pt x="180" y="294"/>
                  </a:lnTo>
                  <a:lnTo>
                    <a:pt x="167" y="305"/>
                  </a:lnTo>
                  <a:lnTo>
                    <a:pt x="167" y="305"/>
                  </a:lnTo>
                  <a:close/>
                  <a:moveTo>
                    <a:pt x="565" y="689"/>
                  </a:moveTo>
                  <a:lnTo>
                    <a:pt x="565" y="689"/>
                  </a:lnTo>
                  <a:lnTo>
                    <a:pt x="559" y="684"/>
                  </a:lnTo>
                  <a:lnTo>
                    <a:pt x="554" y="682"/>
                  </a:lnTo>
                  <a:lnTo>
                    <a:pt x="547" y="682"/>
                  </a:lnTo>
                  <a:lnTo>
                    <a:pt x="540" y="684"/>
                  </a:lnTo>
                  <a:lnTo>
                    <a:pt x="540" y="684"/>
                  </a:lnTo>
                  <a:lnTo>
                    <a:pt x="544" y="687"/>
                  </a:lnTo>
                  <a:lnTo>
                    <a:pt x="548" y="689"/>
                  </a:lnTo>
                  <a:lnTo>
                    <a:pt x="554" y="689"/>
                  </a:lnTo>
                  <a:lnTo>
                    <a:pt x="565" y="689"/>
                  </a:lnTo>
                  <a:lnTo>
                    <a:pt x="565" y="689"/>
                  </a:lnTo>
                  <a:close/>
                  <a:moveTo>
                    <a:pt x="629" y="1071"/>
                  </a:moveTo>
                  <a:lnTo>
                    <a:pt x="629" y="1071"/>
                  </a:lnTo>
                  <a:lnTo>
                    <a:pt x="649" y="1082"/>
                  </a:lnTo>
                  <a:lnTo>
                    <a:pt x="649" y="1082"/>
                  </a:lnTo>
                  <a:lnTo>
                    <a:pt x="648" y="1071"/>
                  </a:lnTo>
                  <a:lnTo>
                    <a:pt x="648" y="1068"/>
                  </a:lnTo>
                  <a:lnTo>
                    <a:pt x="647" y="1067"/>
                  </a:lnTo>
                  <a:lnTo>
                    <a:pt x="644" y="1067"/>
                  </a:lnTo>
                  <a:lnTo>
                    <a:pt x="640" y="1067"/>
                  </a:lnTo>
                  <a:lnTo>
                    <a:pt x="629" y="1071"/>
                  </a:lnTo>
                  <a:lnTo>
                    <a:pt x="629" y="1071"/>
                  </a:lnTo>
                  <a:close/>
                  <a:moveTo>
                    <a:pt x="1405" y="1096"/>
                  </a:moveTo>
                  <a:lnTo>
                    <a:pt x="1405" y="1096"/>
                  </a:lnTo>
                  <a:lnTo>
                    <a:pt x="1387" y="1101"/>
                  </a:lnTo>
                  <a:lnTo>
                    <a:pt x="1387" y="1101"/>
                  </a:lnTo>
                  <a:lnTo>
                    <a:pt x="1394" y="1109"/>
                  </a:lnTo>
                  <a:lnTo>
                    <a:pt x="1394" y="1109"/>
                  </a:lnTo>
                  <a:lnTo>
                    <a:pt x="1398" y="1108"/>
                  </a:lnTo>
                  <a:lnTo>
                    <a:pt x="1403" y="1105"/>
                  </a:lnTo>
                  <a:lnTo>
                    <a:pt x="1405" y="1104"/>
                  </a:lnTo>
                  <a:lnTo>
                    <a:pt x="1405" y="1103"/>
                  </a:lnTo>
                  <a:lnTo>
                    <a:pt x="1405" y="1100"/>
                  </a:lnTo>
                  <a:lnTo>
                    <a:pt x="1405" y="1096"/>
                  </a:lnTo>
                  <a:lnTo>
                    <a:pt x="1405" y="1096"/>
                  </a:lnTo>
                  <a:close/>
                  <a:moveTo>
                    <a:pt x="1106" y="889"/>
                  </a:moveTo>
                  <a:lnTo>
                    <a:pt x="1106" y="889"/>
                  </a:lnTo>
                  <a:lnTo>
                    <a:pt x="1103" y="892"/>
                  </a:lnTo>
                  <a:lnTo>
                    <a:pt x="1103" y="893"/>
                  </a:lnTo>
                  <a:lnTo>
                    <a:pt x="1103" y="893"/>
                  </a:lnTo>
                  <a:lnTo>
                    <a:pt x="1105" y="898"/>
                  </a:lnTo>
                  <a:lnTo>
                    <a:pt x="1106" y="900"/>
                  </a:lnTo>
                  <a:lnTo>
                    <a:pt x="1108" y="902"/>
                  </a:lnTo>
                  <a:lnTo>
                    <a:pt x="1108" y="902"/>
                  </a:lnTo>
                  <a:lnTo>
                    <a:pt x="1110" y="902"/>
                  </a:lnTo>
                  <a:lnTo>
                    <a:pt x="1112" y="902"/>
                  </a:lnTo>
                  <a:lnTo>
                    <a:pt x="1116" y="898"/>
                  </a:lnTo>
                  <a:lnTo>
                    <a:pt x="1116" y="898"/>
                  </a:lnTo>
                  <a:lnTo>
                    <a:pt x="1119" y="895"/>
                  </a:lnTo>
                  <a:lnTo>
                    <a:pt x="1124" y="891"/>
                  </a:lnTo>
                  <a:lnTo>
                    <a:pt x="1124" y="891"/>
                  </a:lnTo>
                  <a:lnTo>
                    <a:pt x="1106" y="889"/>
                  </a:lnTo>
                  <a:lnTo>
                    <a:pt x="1106" y="889"/>
                  </a:lnTo>
                  <a:close/>
                  <a:moveTo>
                    <a:pt x="1408" y="250"/>
                  </a:moveTo>
                  <a:lnTo>
                    <a:pt x="1408" y="250"/>
                  </a:lnTo>
                  <a:lnTo>
                    <a:pt x="1429" y="241"/>
                  </a:lnTo>
                  <a:lnTo>
                    <a:pt x="1429" y="241"/>
                  </a:lnTo>
                  <a:lnTo>
                    <a:pt x="1426" y="237"/>
                  </a:lnTo>
                  <a:lnTo>
                    <a:pt x="1423" y="236"/>
                  </a:lnTo>
                  <a:lnTo>
                    <a:pt x="1419" y="236"/>
                  </a:lnTo>
                  <a:lnTo>
                    <a:pt x="1418" y="237"/>
                  </a:lnTo>
                  <a:lnTo>
                    <a:pt x="1418" y="237"/>
                  </a:lnTo>
                  <a:lnTo>
                    <a:pt x="1414" y="240"/>
                  </a:lnTo>
                  <a:lnTo>
                    <a:pt x="1409" y="241"/>
                  </a:lnTo>
                  <a:lnTo>
                    <a:pt x="1408" y="243"/>
                  </a:lnTo>
                  <a:lnTo>
                    <a:pt x="1407" y="244"/>
                  </a:lnTo>
                  <a:lnTo>
                    <a:pt x="1407" y="247"/>
                  </a:lnTo>
                  <a:lnTo>
                    <a:pt x="1408" y="250"/>
                  </a:lnTo>
                  <a:lnTo>
                    <a:pt x="1408" y="250"/>
                  </a:lnTo>
                  <a:close/>
                  <a:moveTo>
                    <a:pt x="975" y="167"/>
                  </a:moveTo>
                  <a:lnTo>
                    <a:pt x="975" y="167"/>
                  </a:lnTo>
                  <a:lnTo>
                    <a:pt x="968" y="165"/>
                  </a:lnTo>
                  <a:lnTo>
                    <a:pt x="964" y="165"/>
                  </a:lnTo>
                  <a:lnTo>
                    <a:pt x="962" y="167"/>
                  </a:lnTo>
                  <a:lnTo>
                    <a:pt x="962" y="167"/>
                  </a:lnTo>
                  <a:lnTo>
                    <a:pt x="958" y="169"/>
                  </a:lnTo>
                  <a:lnTo>
                    <a:pt x="957" y="173"/>
                  </a:lnTo>
                  <a:lnTo>
                    <a:pt x="958" y="183"/>
                  </a:lnTo>
                  <a:lnTo>
                    <a:pt x="958" y="183"/>
                  </a:lnTo>
                  <a:lnTo>
                    <a:pt x="975" y="167"/>
                  </a:lnTo>
                  <a:lnTo>
                    <a:pt x="975" y="167"/>
                  </a:lnTo>
                  <a:close/>
                  <a:moveTo>
                    <a:pt x="1027" y="1103"/>
                  </a:moveTo>
                  <a:lnTo>
                    <a:pt x="1027" y="1103"/>
                  </a:lnTo>
                  <a:lnTo>
                    <a:pt x="1033" y="1115"/>
                  </a:lnTo>
                  <a:lnTo>
                    <a:pt x="1033" y="1115"/>
                  </a:lnTo>
                  <a:lnTo>
                    <a:pt x="1049" y="1109"/>
                  </a:lnTo>
                  <a:lnTo>
                    <a:pt x="1049" y="1109"/>
                  </a:lnTo>
                  <a:lnTo>
                    <a:pt x="1049" y="1107"/>
                  </a:lnTo>
                  <a:lnTo>
                    <a:pt x="1049" y="1107"/>
                  </a:lnTo>
                  <a:lnTo>
                    <a:pt x="1027" y="1103"/>
                  </a:lnTo>
                  <a:lnTo>
                    <a:pt x="1027" y="1103"/>
                  </a:lnTo>
                  <a:close/>
                  <a:moveTo>
                    <a:pt x="648" y="824"/>
                  </a:moveTo>
                  <a:lnTo>
                    <a:pt x="648" y="824"/>
                  </a:lnTo>
                  <a:lnTo>
                    <a:pt x="648" y="817"/>
                  </a:lnTo>
                  <a:lnTo>
                    <a:pt x="647" y="813"/>
                  </a:lnTo>
                  <a:lnTo>
                    <a:pt x="642" y="812"/>
                  </a:lnTo>
                  <a:lnTo>
                    <a:pt x="637" y="812"/>
                  </a:lnTo>
                  <a:lnTo>
                    <a:pt x="637" y="812"/>
                  </a:lnTo>
                  <a:lnTo>
                    <a:pt x="640" y="828"/>
                  </a:lnTo>
                  <a:lnTo>
                    <a:pt x="640" y="828"/>
                  </a:lnTo>
                  <a:lnTo>
                    <a:pt x="648" y="824"/>
                  </a:lnTo>
                  <a:lnTo>
                    <a:pt x="648" y="824"/>
                  </a:lnTo>
                  <a:close/>
                  <a:moveTo>
                    <a:pt x="1223" y="488"/>
                  </a:moveTo>
                  <a:lnTo>
                    <a:pt x="1223" y="488"/>
                  </a:lnTo>
                  <a:lnTo>
                    <a:pt x="1224" y="492"/>
                  </a:lnTo>
                  <a:lnTo>
                    <a:pt x="1227" y="496"/>
                  </a:lnTo>
                  <a:lnTo>
                    <a:pt x="1229" y="497"/>
                  </a:lnTo>
                  <a:lnTo>
                    <a:pt x="1234" y="497"/>
                  </a:lnTo>
                  <a:lnTo>
                    <a:pt x="1234" y="497"/>
                  </a:lnTo>
                  <a:lnTo>
                    <a:pt x="1236" y="495"/>
                  </a:lnTo>
                  <a:lnTo>
                    <a:pt x="1238" y="492"/>
                  </a:lnTo>
                  <a:lnTo>
                    <a:pt x="1238" y="492"/>
                  </a:lnTo>
                  <a:lnTo>
                    <a:pt x="1238" y="489"/>
                  </a:lnTo>
                  <a:lnTo>
                    <a:pt x="1235" y="488"/>
                  </a:lnTo>
                  <a:lnTo>
                    <a:pt x="1229" y="486"/>
                  </a:lnTo>
                  <a:lnTo>
                    <a:pt x="1223" y="488"/>
                  </a:lnTo>
                  <a:lnTo>
                    <a:pt x="1223" y="488"/>
                  </a:lnTo>
                  <a:close/>
                  <a:moveTo>
                    <a:pt x="1754" y="333"/>
                  </a:moveTo>
                  <a:lnTo>
                    <a:pt x="1754" y="333"/>
                  </a:lnTo>
                  <a:lnTo>
                    <a:pt x="1769" y="335"/>
                  </a:lnTo>
                  <a:lnTo>
                    <a:pt x="1769" y="335"/>
                  </a:lnTo>
                  <a:lnTo>
                    <a:pt x="1771" y="331"/>
                  </a:lnTo>
                  <a:lnTo>
                    <a:pt x="1772" y="327"/>
                  </a:lnTo>
                  <a:lnTo>
                    <a:pt x="1772" y="327"/>
                  </a:lnTo>
                  <a:lnTo>
                    <a:pt x="1771" y="324"/>
                  </a:lnTo>
                  <a:lnTo>
                    <a:pt x="1768" y="322"/>
                  </a:lnTo>
                  <a:lnTo>
                    <a:pt x="1768" y="322"/>
                  </a:lnTo>
                  <a:lnTo>
                    <a:pt x="1765" y="322"/>
                  </a:lnTo>
                  <a:lnTo>
                    <a:pt x="1762" y="324"/>
                  </a:lnTo>
                  <a:lnTo>
                    <a:pt x="1762" y="324"/>
                  </a:lnTo>
                  <a:lnTo>
                    <a:pt x="1754" y="333"/>
                  </a:lnTo>
                  <a:lnTo>
                    <a:pt x="1754" y="333"/>
                  </a:lnTo>
                  <a:close/>
                  <a:moveTo>
                    <a:pt x="604" y="1036"/>
                  </a:moveTo>
                  <a:lnTo>
                    <a:pt x="604" y="1036"/>
                  </a:lnTo>
                  <a:lnTo>
                    <a:pt x="608" y="1037"/>
                  </a:lnTo>
                  <a:lnTo>
                    <a:pt x="608" y="1037"/>
                  </a:lnTo>
                  <a:lnTo>
                    <a:pt x="612" y="1035"/>
                  </a:lnTo>
                  <a:lnTo>
                    <a:pt x="615" y="1032"/>
                  </a:lnTo>
                  <a:lnTo>
                    <a:pt x="615" y="1031"/>
                  </a:lnTo>
                  <a:lnTo>
                    <a:pt x="615" y="1031"/>
                  </a:lnTo>
                  <a:lnTo>
                    <a:pt x="615" y="1028"/>
                  </a:lnTo>
                  <a:lnTo>
                    <a:pt x="612" y="1025"/>
                  </a:lnTo>
                  <a:lnTo>
                    <a:pt x="609" y="1024"/>
                  </a:lnTo>
                  <a:lnTo>
                    <a:pt x="604" y="1022"/>
                  </a:lnTo>
                  <a:lnTo>
                    <a:pt x="604" y="1022"/>
                  </a:lnTo>
                  <a:lnTo>
                    <a:pt x="604" y="1036"/>
                  </a:lnTo>
                  <a:lnTo>
                    <a:pt x="604" y="1036"/>
                  </a:lnTo>
                  <a:close/>
                  <a:moveTo>
                    <a:pt x="1999" y="311"/>
                  </a:moveTo>
                  <a:lnTo>
                    <a:pt x="1999" y="311"/>
                  </a:lnTo>
                  <a:lnTo>
                    <a:pt x="1992" y="308"/>
                  </a:lnTo>
                  <a:lnTo>
                    <a:pt x="1987" y="308"/>
                  </a:lnTo>
                  <a:lnTo>
                    <a:pt x="1984" y="311"/>
                  </a:lnTo>
                  <a:lnTo>
                    <a:pt x="1978" y="316"/>
                  </a:lnTo>
                  <a:lnTo>
                    <a:pt x="1978" y="316"/>
                  </a:lnTo>
                  <a:lnTo>
                    <a:pt x="1985" y="319"/>
                  </a:lnTo>
                  <a:lnTo>
                    <a:pt x="1991" y="317"/>
                  </a:lnTo>
                  <a:lnTo>
                    <a:pt x="1995" y="315"/>
                  </a:lnTo>
                  <a:lnTo>
                    <a:pt x="1999" y="311"/>
                  </a:lnTo>
                  <a:lnTo>
                    <a:pt x="1999" y="311"/>
                  </a:lnTo>
                  <a:close/>
                  <a:moveTo>
                    <a:pt x="1313" y="932"/>
                  </a:moveTo>
                  <a:lnTo>
                    <a:pt x="1313" y="932"/>
                  </a:lnTo>
                  <a:lnTo>
                    <a:pt x="1318" y="917"/>
                  </a:lnTo>
                  <a:lnTo>
                    <a:pt x="1318" y="917"/>
                  </a:lnTo>
                  <a:lnTo>
                    <a:pt x="1314" y="918"/>
                  </a:lnTo>
                  <a:lnTo>
                    <a:pt x="1311" y="918"/>
                  </a:lnTo>
                  <a:lnTo>
                    <a:pt x="1307" y="923"/>
                  </a:lnTo>
                  <a:lnTo>
                    <a:pt x="1303" y="927"/>
                  </a:lnTo>
                  <a:lnTo>
                    <a:pt x="1299" y="931"/>
                  </a:lnTo>
                  <a:lnTo>
                    <a:pt x="1299" y="931"/>
                  </a:lnTo>
                  <a:lnTo>
                    <a:pt x="1313" y="932"/>
                  </a:lnTo>
                  <a:lnTo>
                    <a:pt x="1313" y="932"/>
                  </a:lnTo>
                  <a:close/>
                  <a:moveTo>
                    <a:pt x="863" y="421"/>
                  </a:moveTo>
                  <a:lnTo>
                    <a:pt x="863" y="421"/>
                  </a:lnTo>
                  <a:lnTo>
                    <a:pt x="881" y="412"/>
                  </a:lnTo>
                  <a:lnTo>
                    <a:pt x="881" y="412"/>
                  </a:lnTo>
                  <a:lnTo>
                    <a:pt x="876" y="410"/>
                  </a:lnTo>
                  <a:lnTo>
                    <a:pt x="874" y="407"/>
                  </a:lnTo>
                  <a:lnTo>
                    <a:pt x="871" y="405"/>
                  </a:lnTo>
                  <a:lnTo>
                    <a:pt x="865" y="405"/>
                  </a:lnTo>
                  <a:lnTo>
                    <a:pt x="865" y="405"/>
                  </a:lnTo>
                  <a:lnTo>
                    <a:pt x="863" y="421"/>
                  </a:lnTo>
                  <a:lnTo>
                    <a:pt x="863" y="421"/>
                  </a:lnTo>
                  <a:close/>
                  <a:moveTo>
                    <a:pt x="179" y="507"/>
                  </a:moveTo>
                  <a:lnTo>
                    <a:pt x="179" y="507"/>
                  </a:lnTo>
                  <a:lnTo>
                    <a:pt x="198" y="503"/>
                  </a:lnTo>
                  <a:lnTo>
                    <a:pt x="198" y="503"/>
                  </a:lnTo>
                  <a:lnTo>
                    <a:pt x="197" y="502"/>
                  </a:lnTo>
                  <a:lnTo>
                    <a:pt x="197" y="502"/>
                  </a:lnTo>
                  <a:lnTo>
                    <a:pt x="179" y="495"/>
                  </a:lnTo>
                  <a:lnTo>
                    <a:pt x="179" y="495"/>
                  </a:lnTo>
                  <a:lnTo>
                    <a:pt x="179" y="507"/>
                  </a:lnTo>
                  <a:lnTo>
                    <a:pt x="179" y="507"/>
                  </a:lnTo>
                  <a:close/>
                  <a:moveTo>
                    <a:pt x="1606" y="323"/>
                  </a:moveTo>
                  <a:lnTo>
                    <a:pt x="1606" y="323"/>
                  </a:lnTo>
                  <a:lnTo>
                    <a:pt x="1594" y="322"/>
                  </a:lnTo>
                  <a:lnTo>
                    <a:pt x="1594" y="322"/>
                  </a:lnTo>
                  <a:lnTo>
                    <a:pt x="1592" y="327"/>
                  </a:lnTo>
                  <a:lnTo>
                    <a:pt x="1595" y="331"/>
                  </a:lnTo>
                  <a:lnTo>
                    <a:pt x="1598" y="334"/>
                  </a:lnTo>
                  <a:lnTo>
                    <a:pt x="1603" y="335"/>
                  </a:lnTo>
                  <a:lnTo>
                    <a:pt x="1603" y="335"/>
                  </a:lnTo>
                  <a:lnTo>
                    <a:pt x="1606" y="323"/>
                  </a:lnTo>
                  <a:lnTo>
                    <a:pt x="1606" y="323"/>
                  </a:lnTo>
                  <a:close/>
                  <a:moveTo>
                    <a:pt x="1198" y="198"/>
                  </a:moveTo>
                  <a:lnTo>
                    <a:pt x="1198" y="198"/>
                  </a:lnTo>
                  <a:lnTo>
                    <a:pt x="1203" y="200"/>
                  </a:lnTo>
                  <a:lnTo>
                    <a:pt x="1209" y="200"/>
                  </a:lnTo>
                  <a:lnTo>
                    <a:pt x="1213" y="197"/>
                  </a:lnTo>
                  <a:lnTo>
                    <a:pt x="1217" y="193"/>
                  </a:lnTo>
                  <a:lnTo>
                    <a:pt x="1217" y="193"/>
                  </a:lnTo>
                  <a:lnTo>
                    <a:pt x="1202" y="185"/>
                  </a:lnTo>
                  <a:lnTo>
                    <a:pt x="1202" y="185"/>
                  </a:lnTo>
                  <a:lnTo>
                    <a:pt x="1198" y="198"/>
                  </a:lnTo>
                  <a:lnTo>
                    <a:pt x="1198" y="198"/>
                  </a:lnTo>
                  <a:close/>
                  <a:moveTo>
                    <a:pt x="172" y="409"/>
                  </a:moveTo>
                  <a:lnTo>
                    <a:pt x="172" y="409"/>
                  </a:lnTo>
                  <a:lnTo>
                    <a:pt x="166" y="409"/>
                  </a:lnTo>
                  <a:lnTo>
                    <a:pt x="162" y="410"/>
                  </a:lnTo>
                  <a:lnTo>
                    <a:pt x="158" y="412"/>
                  </a:lnTo>
                  <a:lnTo>
                    <a:pt x="155" y="416"/>
                  </a:lnTo>
                  <a:lnTo>
                    <a:pt x="155" y="416"/>
                  </a:lnTo>
                  <a:lnTo>
                    <a:pt x="154" y="419"/>
                  </a:lnTo>
                  <a:lnTo>
                    <a:pt x="155" y="420"/>
                  </a:lnTo>
                  <a:lnTo>
                    <a:pt x="155" y="420"/>
                  </a:lnTo>
                  <a:lnTo>
                    <a:pt x="158" y="421"/>
                  </a:lnTo>
                  <a:lnTo>
                    <a:pt x="161" y="421"/>
                  </a:lnTo>
                  <a:lnTo>
                    <a:pt x="161" y="421"/>
                  </a:lnTo>
                  <a:lnTo>
                    <a:pt x="167" y="416"/>
                  </a:lnTo>
                  <a:lnTo>
                    <a:pt x="170" y="413"/>
                  </a:lnTo>
                  <a:lnTo>
                    <a:pt x="172" y="409"/>
                  </a:lnTo>
                  <a:lnTo>
                    <a:pt x="172" y="409"/>
                  </a:lnTo>
                  <a:close/>
                  <a:moveTo>
                    <a:pt x="1508" y="1008"/>
                  </a:moveTo>
                  <a:lnTo>
                    <a:pt x="1508" y="1008"/>
                  </a:lnTo>
                  <a:lnTo>
                    <a:pt x="1522" y="1001"/>
                  </a:lnTo>
                  <a:lnTo>
                    <a:pt x="1522" y="1001"/>
                  </a:lnTo>
                  <a:lnTo>
                    <a:pt x="1517" y="999"/>
                  </a:lnTo>
                  <a:lnTo>
                    <a:pt x="1513" y="997"/>
                  </a:lnTo>
                  <a:lnTo>
                    <a:pt x="1509" y="997"/>
                  </a:lnTo>
                  <a:lnTo>
                    <a:pt x="1506" y="999"/>
                  </a:lnTo>
                  <a:lnTo>
                    <a:pt x="1506" y="999"/>
                  </a:lnTo>
                  <a:lnTo>
                    <a:pt x="1504" y="1000"/>
                  </a:lnTo>
                  <a:lnTo>
                    <a:pt x="1504" y="1003"/>
                  </a:lnTo>
                  <a:lnTo>
                    <a:pt x="1504" y="1006"/>
                  </a:lnTo>
                  <a:lnTo>
                    <a:pt x="1508" y="1008"/>
                  </a:lnTo>
                  <a:lnTo>
                    <a:pt x="1508" y="1008"/>
                  </a:lnTo>
                  <a:close/>
                  <a:moveTo>
                    <a:pt x="1479" y="1061"/>
                  </a:moveTo>
                  <a:lnTo>
                    <a:pt x="1479" y="1061"/>
                  </a:lnTo>
                  <a:lnTo>
                    <a:pt x="1474" y="1062"/>
                  </a:lnTo>
                  <a:lnTo>
                    <a:pt x="1472" y="1064"/>
                  </a:lnTo>
                  <a:lnTo>
                    <a:pt x="1469" y="1067"/>
                  </a:lnTo>
                  <a:lnTo>
                    <a:pt x="1466" y="1072"/>
                  </a:lnTo>
                  <a:lnTo>
                    <a:pt x="1463" y="1073"/>
                  </a:lnTo>
                  <a:lnTo>
                    <a:pt x="1462" y="1075"/>
                  </a:lnTo>
                  <a:lnTo>
                    <a:pt x="1462" y="1075"/>
                  </a:lnTo>
                  <a:lnTo>
                    <a:pt x="1466" y="1078"/>
                  </a:lnTo>
                  <a:lnTo>
                    <a:pt x="1469" y="1078"/>
                  </a:lnTo>
                  <a:lnTo>
                    <a:pt x="1470" y="1076"/>
                  </a:lnTo>
                  <a:lnTo>
                    <a:pt x="1474" y="1072"/>
                  </a:lnTo>
                  <a:lnTo>
                    <a:pt x="1479" y="1061"/>
                  </a:lnTo>
                  <a:lnTo>
                    <a:pt x="1479" y="1061"/>
                  </a:lnTo>
                  <a:close/>
                  <a:moveTo>
                    <a:pt x="177" y="574"/>
                  </a:moveTo>
                  <a:lnTo>
                    <a:pt x="177" y="574"/>
                  </a:lnTo>
                  <a:lnTo>
                    <a:pt x="184" y="571"/>
                  </a:lnTo>
                  <a:lnTo>
                    <a:pt x="188" y="567"/>
                  </a:lnTo>
                  <a:lnTo>
                    <a:pt x="194" y="557"/>
                  </a:lnTo>
                  <a:lnTo>
                    <a:pt x="194" y="557"/>
                  </a:lnTo>
                  <a:lnTo>
                    <a:pt x="185" y="558"/>
                  </a:lnTo>
                  <a:lnTo>
                    <a:pt x="180" y="561"/>
                  </a:lnTo>
                  <a:lnTo>
                    <a:pt x="177" y="565"/>
                  </a:lnTo>
                  <a:lnTo>
                    <a:pt x="177" y="574"/>
                  </a:lnTo>
                  <a:lnTo>
                    <a:pt x="177" y="574"/>
                  </a:lnTo>
                  <a:close/>
                  <a:moveTo>
                    <a:pt x="1001" y="574"/>
                  </a:moveTo>
                  <a:lnTo>
                    <a:pt x="1001" y="574"/>
                  </a:lnTo>
                  <a:lnTo>
                    <a:pt x="1005" y="569"/>
                  </a:lnTo>
                  <a:lnTo>
                    <a:pt x="1007" y="567"/>
                  </a:lnTo>
                  <a:lnTo>
                    <a:pt x="1005" y="564"/>
                  </a:lnTo>
                  <a:lnTo>
                    <a:pt x="1002" y="561"/>
                  </a:lnTo>
                  <a:lnTo>
                    <a:pt x="1002" y="561"/>
                  </a:lnTo>
                  <a:lnTo>
                    <a:pt x="997" y="561"/>
                  </a:lnTo>
                  <a:lnTo>
                    <a:pt x="995" y="561"/>
                  </a:lnTo>
                  <a:lnTo>
                    <a:pt x="993" y="563"/>
                  </a:lnTo>
                  <a:lnTo>
                    <a:pt x="993" y="563"/>
                  </a:lnTo>
                  <a:lnTo>
                    <a:pt x="991" y="567"/>
                  </a:lnTo>
                  <a:lnTo>
                    <a:pt x="993" y="569"/>
                  </a:lnTo>
                  <a:lnTo>
                    <a:pt x="997" y="572"/>
                  </a:lnTo>
                  <a:lnTo>
                    <a:pt x="1001" y="574"/>
                  </a:lnTo>
                  <a:lnTo>
                    <a:pt x="1001" y="574"/>
                  </a:lnTo>
                  <a:close/>
                  <a:moveTo>
                    <a:pt x="206" y="856"/>
                  </a:moveTo>
                  <a:lnTo>
                    <a:pt x="206" y="856"/>
                  </a:lnTo>
                  <a:lnTo>
                    <a:pt x="203" y="864"/>
                  </a:lnTo>
                  <a:lnTo>
                    <a:pt x="203" y="864"/>
                  </a:lnTo>
                  <a:lnTo>
                    <a:pt x="224" y="867"/>
                  </a:lnTo>
                  <a:lnTo>
                    <a:pt x="224" y="867"/>
                  </a:lnTo>
                  <a:lnTo>
                    <a:pt x="227" y="867"/>
                  </a:lnTo>
                  <a:lnTo>
                    <a:pt x="228" y="866"/>
                  </a:lnTo>
                  <a:lnTo>
                    <a:pt x="230" y="864"/>
                  </a:lnTo>
                  <a:lnTo>
                    <a:pt x="228" y="862"/>
                  </a:lnTo>
                  <a:lnTo>
                    <a:pt x="228" y="862"/>
                  </a:lnTo>
                  <a:lnTo>
                    <a:pt x="206" y="856"/>
                  </a:lnTo>
                  <a:lnTo>
                    <a:pt x="206" y="856"/>
                  </a:lnTo>
                  <a:close/>
                  <a:moveTo>
                    <a:pt x="213" y="808"/>
                  </a:moveTo>
                  <a:lnTo>
                    <a:pt x="213" y="808"/>
                  </a:lnTo>
                  <a:lnTo>
                    <a:pt x="220" y="806"/>
                  </a:lnTo>
                  <a:lnTo>
                    <a:pt x="224" y="803"/>
                  </a:lnTo>
                  <a:lnTo>
                    <a:pt x="226" y="798"/>
                  </a:lnTo>
                  <a:lnTo>
                    <a:pt x="224" y="792"/>
                  </a:lnTo>
                  <a:lnTo>
                    <a:pt x="224" y="792"/>
                  </a:lnTo>
                  <a:lnTo>
                    <a:pt x="220" y="795"/>
                  </a:lnTo>
                  <a:lnTo>
                    <a:pt x="216" y="798"/>
                  </a:lnTo>
                  <a:lnTo>
                    <a:pt x="215" y="802"/>
                  </a:lnTo>
                  <a:lnTo>
                    <a:pt x="213" y="808"/>
                  </a:lnTo>
                  <a:lnTo>
                    <a:pt x="213" y="808"/>
                  </a:lnTo>
                  <a:close/>
                  <a:moveTo>
                    <a:pt x="1401" y="884"/>
                  </a:moveTo>
                  <a:lnTo>
                    <a:pt x="1401" y="884"/>
                  </a:lnTo>
                  <a:lnTo>
                    <a:pt x="1407" y="884"/>
                  </a:lnTo>
                  <a:lnTo>
                    <a:pt x="1411" y="885"/>
                  </a:lnTo>
                  <a:lnTo>
                    <a:pt x="1415" y="884"/>
                  </a:lnTo>
                  <a:lnTo>
                    <a:pt x="1418" y="881"/>
                  </a:lnTo>
                  <a:lnTo>
                    <a:pt x="1418" y="881"/>
                  </a:lnTo>
                  <a:lnTo>
                    <a:pt x="1418" y="877"/>
                  </a:lnTo>
                  <a:lnTo>
                    <a:pt x="1415" y="874"/>
                  </a:lnTo>
                  <a:lnTo>
                    <a:pt x="1407" y="873"/>
                  </a:lnTo>
                  <a:lnTo>
                    <a:pt x="1407" y="873"/>
                  </a:lnTo>
                  <a:lnTo>
                    <a:pt x="1401" y="884"/>
                  </a:lnTo>
                  <a:lnTo>
                    <a:pt x="1401" y="884"/>
                  </a:lnTo>
                  <a:close/>
                  <a:moveTo>
                    <a:pt x="1227" y="204"/>
                  </a:moveTo>
                  <a:lnTo>
                    <a:pt x="1227" y="204"/>
                  </a:lnTo>
                  <a:lnTo>
                    <a:pt x="1231" y="204"/>
                  </a:lnTo>
                  <a:lnTo>
                    <a:pt x="1236" y="205"/>
                  </a:lnTo>
                  <a:lnTo>
                    <a:pt x="1239" y="204"/>
                  </a:lnTo>
                  <a:lnTo>
                    <a:pt x="1241" y="204"/>
                  </a:lnTo>
                  <a:lnTo>
                    <a:pt x="1242" y="201"/>
                  </a:lnTo>
                  <a:lnTo>
                    <a:pt x="1242" y="201"/>
                  </a:lnTo>
                  <a:lnTo>
                    <a:pt x="1242" y="198"/>
                  </a:lnTo>
                  <a:lnTo>
                    <a:pt x="1241" y="196"/>
                  </a:lnTo>
                  <a:lnTo>
                    <a:pt x="1238" y="196"/>
                  </a:lnTo>
                  <a:lnTo>
                    <a:pt x="1235" y="194"/>
                  </a:lnTo>
                  <a:lnTo>
                    <a:pt x="1235" y="194"/>
                  </a:lnTo>
                  <a:lnTo>
                    <a:pt x="1229" y="194"/>
                  </a:lnTo>
                  <a:lnTo>
                    <a:pt x="1227" y="197"/>
                  </a:lnTo>
                  <a:lnTo>
                    <a:pt x="1227" y="200"/>
                  </a:lnTo>
                  <a:lnTo>
                    <a:pt x="1227" y="204"/>
                  </a:lnTo>
                  <a:lnTo>
                    <a:pt x="1227" y="204"/>
                  </a:lnTo>
                  <a:close/>
                  <a:moveTo>
                    <a:pt x="1234" y="471"/>
                  </a:moveTo>
                  <a:lnTo>
                    <a:pt x="1234" y="471"/>
                  </a:lnTo>
                  <a:lnTo>
                    <a:pt x="1234" y="478"/>
                  </a:lnTo>
                  <a:lnTo>
                    <a:pt x="1234" y="481"/>
                  </a:lnTo>
                  <a:lnTo>
                    <a:pt x="1235" y="482"/>
                  </a:lnTo>
                  <a:lnTo>
                    <a:pt x="1239" y="482"/>
                  </a:lnTo>
                  <a:lnTo>
                    <a:pt x="1249" y="482"/>
                  </a:lnTo>
                  <a:lnTo>
                    <a:pt x="1249" y="482"/>
                  </a:lnTo>
                  <a:lnTo>
                    <a:pt x="1246" y="478"/>
                  </a:lnTo>
                  <a:lnTo>
                    <a:pt x="1245" y="474"/>
                  </a:lnTo>
                  <a:lnTo>
                    <a:pt x="1241" y="471"/>
                  </a:lnTo>
                  <a:lnTo>
                    <a:pt x="1234" y="471"/>
                  </a:lnTo>
                  <a:lnTo>
                    <a:pt x="1234" y="471"/>
                  </a:lnTo>
                  <a:close/>
                  <a:moveTo>
                    <a:pt x="597" y="308"/>
                  </a:moveTo>
                  <a:lnTo>
                    <a:pt x="597" y="308"/>
                  </a:lnTo>
                  <a:lnTo>
                    <a:pt x="597" y="305"/>
                  </a:lnTo>
                  <a:lnTo>
                    <a:pt x="597" y="305"/>
                  </a:lnTo>
                  <a:lnTo>
                    <a:pt x="591" y="302"/>
                  </a:lnTo>
                  <a:lnTo>
                    <a:pt x="584" y="299"/>
                  </a:lnTo>
                  <a:lnTo>
                    <a:pt x="584" y="299"/>
                  </a:lnTo>
                  <a:lnTo>
                    <a:pt x="579" y="299"/>
                  </a:lnTo>
                  <a:lnTo>
                    <a:pt x="575" y="301"/>
                  </a:lnTo>
                  <a:lnTo>
                    <a:pt x="575" y="301"/>
                  </a:lnTo>
                  <a:lnTo>
                    <a:pt x="575" y="302"/>
                  </a:lnTo>
                  <a:lnTo>
                    <a:pt x="575" y="304"/>
                  </a:lnTo>
                  <a:lnTo>
                    <a:pt x="575" y="308"/>
                  </a:lnTo>
                  <a:lnTo>
                    <a:pt x="575" y="308"/>
                  </a:lnTo>
                  <a:lnTo>
                    <a:pt x="597" y="308"/>
                  </a:lnTo>
                  <a:lnTo>
                    <a:pt x="597" y="308"/>
                  </a:lnTo>
                  <a:close/>
                  <a:moveTo>
                    <a:pt x="846" y="758"/>
                  </a:moveTo>
                  <a:lnTo>
                    <a:pt x="846" y="758"/>
                  </a:lnTo>
                  <a:lnTo>
                    <a:pt x="853" y="763"/>
                  </a:lnTo>
                  <a:lnTo>
                    <a:pt x="857" y="766"/>
                  </a:lnTo>
                  <a:lnTo>
                    <a:pt x="863" y="765"/>
                  </a:lnTo>
                  <a:lnTo>
                    <a:pt x="869" y="759"/>
                  </a:lnTo>
                  <a:lnTo>
                    <a:pt x="869" y="759"/>
                  </a:lnTo>
                  <a:lnTo>
                    <a:pt x="858" y="758"/>
                  </a:lnTo>
                  <a:lnTo>
                    <a:pt x="853" y="756"/>
                  </a:lnTo>
                  <a:lnTo>
                    <a:pt x="846" y="758"/>
                  </a:lnTo>
                  <a:lnTo>
                    <a:pt x="846" y="758"/>
                  </a:lnTo>
                  <a:close/>
                  <a:moveTo>
                    <a:pt x="814" y="1008"/>
                  </a:moveTo>
                  <a:lnTo>
                    <a:pt x="814" y="1008"/>
                  </a:lnTo>
                  <a:lnTo>
                    <a:pt x="820" y="1008"/>
                  </a:lnTo>
                  <a:lnTo>
                    <a:pt x="824" y="1008"/>
                  </a:lnTo>
                  <a:lnTo>
                    <a:pt x="827" y="1006"/>
                  </a:lnTo>
                  <a:lnTo>
                    <a:pt x="828" y="1000"/>
                  </a:lnTo>
                  <a:lnTo>
                    <a:pt x="828" y="1000"/>
                  </a:lnTo>
                  <a:lnTo>
                    <a:pt x="821" y="999"/>
                  </a:lnTo>
                  <a:lnTo>
                    <a:pt x="817" y="999"/>
                  </a:lnTo>
                  <a:lnTo>
                    <a:pt x="815" y="1003"/>
                  </a:lnTo>
                  <a:lnTo>
                    <a:pt x="814" y="1008"/>
                  </a:lnTo>
                  <a:lnTo>
                    <a:pt x="814" y="1008"/>
                  </a:lnTo>
                  <a:close/>
                  <a:moveTo>
                    <a:pt x="714" y="1062"/>
                  </a:moveTo>
                  <a:lnTo>
                    <a:pt x="714" y="1062"/>
                  </a:lnTo>
                  <a:lnTo>
                    <a:pt x="723" y="1049"/>
                  </a:lnTo>
                  <a:lnTo>
                    <a:pt x="723" y="1049"/>
                  </a:lnTo>
                  <a:lnTo>
                    <a:pt x="713" y="1046"/>
                  </a:lnTo>
                  <a:lnTo>
                    <a:pt x="706" y="1047"/>
                  </a:lnTo>
                  <a:lnTo>
                    <a:pt x="706" y="1047"/>
                  </a:lnTo>
                  <a:lnTo>
                    <a:pt x="714" y="1062"/>
                  </a:lnTo>
                  <a:lnTo>
                    <a:pt x="714" y="1062"/>
                  </a:lnTo>
                  <a:close/>
                  <a:moveTo>
                    <a:pt x="933" y="284"/>
                  </a:moveTo>
                  <a:lnTo>
                    <a:pt x="933" y="284"/>
                  </a:lnTo>
                  <a:lnTo>
                    <a:pt x="940" y="288"/>
                  </a:lnTo>
                  <a:lnTo>
                    <a:pt x="946" y="291"/>
                  </a:lnTo>
                  <a:lnTo>
                    <a:pt x="950" y="290"/>
                  </a:lnTo>
                  <a:lnTo>
                    <a:pt x="955" y="286"/>
                  </a:lnTo>
                  <a:lnTo>
                    <a:pt x="955" y="286"/>
                  </a:lnTo>
                  <a:lnTo>
                    <a:pt x="950" y="283"/>
                  </a:lnTo>
                  <a:lnTo>
                    <a:pt x="946" y="281"/>
                  </a:lnTo>
                  <a:lnTo>
                    <a:pt x="939" y="281"/>
                  </a:lnTo>
                  <a:lnTo>
                    <a:pt x="933" y="284"/>
                  </a:lnTo>
                  <a:lnTo>
                    <a:pt x="933" y="284"/>
                  </a:lnTo>
                  <a:close/>
                  <a:moveTo>
                    <a:pt x="213" y="547"/>
                  </a:moveTo>
                  <a:lnTo>
                    <a:pt x="213" y="547"/>
                  </a:lnTo>
                  <a:lnTo>
                    <a:pt x="217" y="551"/>
                  </a:lnTo>
                  <a:lnTo>
                    <a:pt x="221" y="551"/>
                  </a:lnTo>
                  <a:lnTo>
                    <a:pt x="226" y="551"/>
                  </a:lnTo>
                  <a:lnTo>
                    <a:pt x="228" y="550"/>
                  </a:lnTo>
                  <a:lnTo>
                    <a:pt x="228" y="550"/>
                  </a:lnTo>
                  <a:lnTo>
                    <a:pt x="233" y="547"/>
                  </a:lnTo>
                  <a:lnTo>
                    <a:pt x="234" y="545"/>
                  </a:lnTo>
                  <a:lnTo>
                    <a:pt x="233" y="542"/>
                  </a:lnTo>
                  <a:lnTo>
                    <a:pt x="233" y="539"/>
                  </a:lnTo>
                  <a:lnTo>
                    <a:pt x="233" y="539"/>
                  </a:lnTo>
                  <a:lnTo>
                    <a:pt x="213" y="547"/>
                  </a:lnTo>
                  <a:lnTo>
                    <a:pt x="213" y="547"/>
                  </a:lnTo>
                  <a:close/>
                  <a:moveTo>
                    <a:pt x="262" y="1031"/>
                  </a:moveTo>
                  <a:lnTo>
                    <a:pt x="262" y="1031"/>
                  </a:lnTo>
                  <a:lnTo>
                    <a:pt x="244" y="1040"/>
                  </a:lnTo>
                  <a:lnTo>
                    <a:pt x="244" y="1040"/>
                  </a:lnTo>
                  <a:lnTo>
                    <a:pt x="252" y="1042"/>
                  </a:lnTo>
                  <a:lnTo>
                    <a:pt x="257" y="1042"/>
                  </a:lnTo>
                  <a:lnTo>
                    <a:pt x="263" y="1040"/>
                  </a:lnTo>
                  <a:lnTo>
                    <a:pt x="267" y="1037"/>
                  </a:lnTo>
                  <a:lnTo>
                    <a:pt x="267" y="1037"/>
                  </a:lnTo>
                  <a:lnTo>
                    <a:pt x="262" y="1031"/>
                  </a:lnTo>
                  <a:lnTo>
                    <a:pt x="262" y="1031"/>
                  </a:lnTo>
                  <a:close/>
                  <a:moveTo>
                    <a:pt x="1217" y="989"/>
                  </a:moveTo>
                  <a:lnTo>
                    <a:pt x="1217" y="989"/>
                  </a:lnTo>
                  <a:lnTo>
                    <a:pt x="1224" y="995"/>
                  </a:lnTo>
                  <a:lnTo>
                    <a:pt x="1227" y="996"/>
                  </a:lnTo>
                  <a:lnTo>
                    <a:pt x="1229" y="996"/>
                  </a:lnTo>
                  <a:lnTo>
                    <a:pt x="1231" y="996"/>
                  </a:lnTo>
                  <a:lnTo>
                    <a:pt x="1235" y="995"/>
                  </a:lnTo>
                  <a:lnTo>
                    <a:pt x="1242" y="989"/>
                  </a:lnTo>
                  <a:lnTo>
                    <a:pt x="1242" y="989"/>
                  </a:lnTo>
                  <a:lnTo>
                    <a:pt x="1217" y="989"/>
                  </a:lnTo>
                  <a:lnTo>
                    <a:pt x="1217" y="989"/>
                  </a:lnTo>
                  <a:close/>
                  <a:moveTo>
                    <a:pt x="652" y="1101"/>
                  </a:moveTo>
                  <a:lnTo>
                    <a:pt x="652" y="1101"/>
                  </a:lnTo>
                  <a:lnTo>
                    <a:pt x="663" y="1101"/>
                  </a:lnTo>
                  <a:lnTo>
                    <a:pt x="666" y="1100"/>
                  </a:lnTo>
                  <a:lnTo>
                    <a:pt x="667" y="1098"/>
                  </a:lnTo>
                  <a:lnTo>
                    <a:pt x="669" y="1097"/>
                  </a:lnTo>
                  <a:lnTo>
                    <a:pt x="669" y="1094"/>
                  </a:lnTo>
                  <a:lnTo>
                    <a:pt x="666" y="1089"/>
                  </a:lnTo>
                  <a:lnTo>
                    <a:pt x="666" y="1089"/>
                  </a:lnTo>
                  <a:lnTo>
                    <a:pt x="652" y="1101"/>
                  </a:lnTo>
                  <a:lnTo>
                    <a:pt x="652" y="1101"/>
                  </a:lnTo>
                  <a:close/>
                  <a:moveTo>
                    <a:pt x="883" y="893"/>
                  </a:moveTo>
                  <a:lnTo>
                    <a:pt x="883" y="893"/>
                  </a:lnTo>
                  <a:lnTo>
                    <a:pt x="883" y="889"/>
                  </a:lnTo>
                  <a:lnTo>
                    <a:pt x="883" y="885"/>
                  </a:lnTo>
                  <a:lnTo>
                    <a:pt x="883" y="880"/>
                  </a:lnTo>
                  <a:lnTo>
                    <a:pt x="881" y="875"/>
                  </a:lnTo>
                  <a:lnTo>
                    <a:pt x="881" y="875"/>
                  </a:lnTo>
                  <a:lnTo>
                    <a:pt x="869" y="892"/>
                  </a:lnTo>
                  <a:lnTo>
                    <a:pt x="869" y="892"/>
                  </a:lnTo>
                  <a:lnTo>
                    <a:pt x="883" y="893"/>
                  </a:lnTo>
                  <a:lnTo>
                    <a:pt x="883" y="893"/>
                  </a:lnTo>
                  <a:close/>
                  <a:moveTo>
                    <a:pt x="1455" y="943"/>
                  </a:moveTo>
                  <a:lnTo>
                    <a:pt x="1455" y="943"/>
                  </a:lnTo>
                  <a:lnTo>
                    <a:pt x="1454" y="939"/>
                  </a:lnTo>
                  <a:lnTo>
                    <a:pt x="1454" y="936"/>
                  </a:lnTo>
                  <a:lnTo>
                    <a:pt x="1454" y="932"/>
                  </a:lnTo>
                  <a:lnTo>
                    <a:pt x="1452" y="931"/>
                  </a:lnTo>
                  <a:lnTo>
                    <a:pt x="1450" y="929"/>
                  </a:lnTo>
                  <a:lnTo>
                    <a:pt x="1450" y="929"/>
                  </a:lnTo>
                  <a:lnTo>
                    <a:pt x="1445" y="934"/>
                  </a:lnTo>
                  <a:lnTo>
                    <a:pt x="1444" y="936"/>
                  </a:lnTo>
                  <a:lnTo>
                    <a:pt x="1444" y="942"/>
                  </a:lnTo>
                  <a:lnTo>
                    <a:pt x="1444" y="946"/>
                  </a:lnTo>
                  <a:lnTo>
                    <a:pt x="1444" y="946"/>
                  </a:lnTo>
                  <a:lnTo>
                    <a:pt x="1455" y="943"/>
                  </a:lnTo>
                  <a:lnTo>
                    <a:pt x="1455" y="943"/>
                  </a:lnTo>
                  <a:close/>
                  <a:moveTo>
                    <a:pt x="303" y="455"/>
                  </a:moveTo>
                  <a:lnTo>
                    <a:pt x="303" y="455"/>
                  </a:lnTo>
                  <a:lnTo>
                    <a:pt x="295" y="452"/>
                  </a:lnTo>
                  <a:lnTo>
                    <a:pt x="289" y="453"/>
                  </a:lnTo>
                  <a:lnTo>
                    <a:pt x="288" y="455"/>
                  </a:lnTo>
                  <a:lnTo>
                    <a:pt x="287" y="456"/>
                  </a:lnTo>
                  <a:lnTo>
                    <a:pt x="287" y="463"/>
                  </a:lnTo>
                  <a:lnTo>
                    <a:pt x="287" y="463"/>
                  </a:lnTo>
                  <a:lnTo>
                    <a:pt x="292" y="461"/>
                  </a:lnTo>
                  <a:lnTo>
                    <a:pt x="296" y="461"/>
                  </a:lnTo>
                  <a:lnTo>
                    <a:pt x="300" y="459"/>
                  </a:lnTo>
                  <a:lnTo>
                    <a:pt x="303" y="455"/>
                  </a:lnTo>
                  <a:lnTo>
                    <a:pt x="303" y="455"/>
                  </a:lnTo>
                  <a:close/>
                  <a:moveTo>
                    <a:pt x="179" y="406"/>
                  </a:moveTo>
                  <a:lnTo>
                    <a:pt x="179" y="406"/>
                  </a:lnTo>
                  <a:lnTo>
                    <a:pt x="181" y="406"/>
                  </a:lnTo>
                  <a:lnTo>
                    <a:pt x="181" y="406"/>
                  </a:lnTo>
                  <a:lnTo>
                    <a:pt x="181" y="391"/>
                  </a:lnTo>
                  <a:lnTo>
                    <a:pt x="181" y="391"/>
                  </a:lnTo>
                  <a:lnTo>
                    <a:pt x="167" y="394"/>
                  </a:lnTo>
                  <a:lnTo>
                    <a:pt x="167" y="394"/>
                  </a:lnTo>
                  <a:lnTo>
                    <a:pt x="179" y="406"/>
                  </a:lnTo>
                  <a:lnTo>
                    <a:pt x="179" y="406"/>
                  </a:lnTo>
                  <a:close/>
                  <a:moveTo>
                    <a:pt x="634" y="720"/>
                  </a:moveTo>
                  <a:lnTo>
                    <a:pt x="634" y="720"/>
                  </a:lnTo>
                  <a:lnTo>
                    <a:pt x="641" y="725"/>
                  </a:lnTo>
                  <a:lnTo>
                    <a:pt x="648" y="725"/>
                  </a:lnTo>
                  <a:lnTo>
                    <a:pt x="651" y="725"/>
                  </a:lnTo>
                  <a:lnTo>
                    <a:pt x="652" y="722"/>
                  </a:lnTo>
                  <a:lnTo>
                    <a:pt x="656" y="716"/>
                  </a:lnTo>
                  <a:lnTo>
                    <a:pt x="656" y="716"/>
                  </a:lnTo>
                  <a:lnTo>
                    <a:pt x="634" y="720"/>
                  </a:lnTo>
                  <a:lnTo>
                    <a:pt x="634" y="720"/>
                  </a:lnTo>
                  <a:close/>
                  <a:moveTo>
                    <a:pt x="1646" y="1078"/>
                  </a:moveTo>
                  <a:lnTo>
                    <a:pt x="1646" y="1078"/>
                  </a:lnTo>
                  <a:lnTo>
                    <a:pt x="1664" y="1087"/>
                  </a:lnTo>
                  <a:lnTo>
                    <a:pt x="1664" y="1087"/>
                  </a:lnTo>
                  <a:lnTo>
                    <a:pt x="1664" y="1080"/>
                  </a:lnTo>
                  <a:lnTo>
                    <a:pt x="1664" y="1078"/>
                  </a:lnTo>
                  <a:lnTo>
                    <a:pt x="1663" y="1076"/>
                  </a:lnTo>
                  <a:lnTo>
                    <a:pt x="1656" y="1076"/>
                  </a:lnTo>
                  <a:lnTo>
                    <a:pt x="1646" y="1078"/>
                  </a:lnTo>
                  <a:lnTo>
                    <a:pt x="1646" y="1078"/>
                  </a:lnTo>
                  <a:close/>
                  <a:moveTo>
                    <a:pt x="408" y="988"/>
                  </a:moveTo>
                  <a:lnTo>
                    <a:pt x="408" y="988"/>
                  </a:lnTo>
                  <a:lnTo>
                    <a:pt x="425" y="988"/>
                  </a:lnTo>
                  <a:lnTo>
                    <a:pt x="425" y="988"/>
                  </a:lnTo>
                  <a:lnTo>
                    <a:pt x="426" y="985"/>
                  </a:lnTo>
                  <a:lnTo>
                    <a:pt x="426" y="985"/>
                  </a:lnTo>
                  <a:lnTo>
                    <a:pt x="422" y="982"/>
                  </a:lnTo>
                  <a:lnTo>
                    <a:pt x="417" y="979"/>
                  </a:lnTo>
                  <a:lnTo>
                    <a:pt x="417" y="979"/>
                  </a:lnTo>
                  <a:lnTo>
                    <a:pt x="414" y="979"/>
                  </a:lnTo>
                  <a:lnTo>
                    <a:pt x="411" y="981"/>
                  </a:lnTo>
                  <a:lnTo>
                    <a:pt x="408" y="988"/>
                  </a:lnTo>
                  <a:lnTo>
                    <a:pt x="408" y="988"/>
                  </a:lnTo>
                  <a:close/>
                  <a:moveTo>
                    <a:pt x="1628" y="694"/>
                  </a:moveTo>
                  <a:lnTo>
                    <a:pt x="1628" y="694"/>
                  </a:lnTo>
                  <a:lnTo>
                    <a:pt x="1632" y="698"/>
                  </a:lnTo>
                  <a:lnTo>
                    <a:pt x="1635" y="698"/>
                  </a:lnTo>
                  <a:lnTo>
                    <a:pt x="1639" y="697"/>
                  </a:lnTo>
                  <a:lnTo>
                    <a:pt x="1648" y="694"/>
                  </a:lnTo>
                  <a:lnTo>
                    <a:pt x="1648" y="694"/>
                  </a:lnTo>
                  <a:lnTo>
                    <a:pt x="1643" y="691"/>
                  </a:lnTo>
                  <a:lnTo>
                    <a:pt x="1639" y="690"/>
                  </a:lnTo>
                  <a:lnTo>
                    <a:pt x="1635" y="691"/>
                  </a:lnTo>
                  <a:lnTo>
                    <a:pt x="1628" y="694"/>
                  </a:lnTo>
                  <a:lnTo>
                    <a:pt x="1628" y="694"/>
                  </a:lnTo>
                  <a:close/>
                  <a:moveTo>
                    <a:pt x="1628" y="236"/>
                  </a:moveTo>
                  <a:lnTo>
                    <a:pt x="1628" y="236"/>
                  </a:lnTo>
                  <a:lnTo>
                    <a:pt x="1624" y="232"/>
                  </a:lnTo>
                  <a:lnTo>
                    <a:pt x="1618" y="229"/>
                  </a:lnTo>
                  <a:lnTo>
                    <a:pt x="1613" y="229"/>
                  </a:lnTo>
                  <a:lnTo>
                    <a:pt x="1609" y="230"/>
                  </a:lnTo>
                  <a:lnTo>
                    <a:pt x="1609" y="230"/>
                  </a:lnTo>
                  <a:lnTo>
                    <a:pt x="1609" y="232"/>
                  </a:lnTo>
                  <a:lnTo>
                    <a:pt x="1607" y="233"/>
                  </a:lnTo>
                  <a:lnTo>
                    <a:pt x="1607" y="233"/>
                  </a:lnTo>
                  <a:lnTo>
                    <a:pt x="1609" y="236"/>
                  </a:lnTo>
                  <a:lnTo>
                    <a:pt x="1612" y="237"/>
                  </a:lnTo>
                  <a:lnTo>
                    <a:pt x="1612" y="237"/>
                  </a:lnTo>
                  <a:lnTo>
                    <a:pt x="1628" y="236"/>
                  </a:lnTo>
                  <a:lnTo>
                    <a:pt x="1628" y="236"/>
                  </a:lnTo>
                  <a:close/>
                  <a:moveTo>
                    <a:pt x="1418" y="212"/>
                  </a:moveTo>
                  <a:lnTo>
                    <a:pt x="1418" y="212"/>
                  </a:lnTo>
                  <a:lnTo>
                    <a:pt x="1415" y="208"/>
                  </a:lnTo>
                  <a:lnTo>
                    <a:pt x="1409" y="205"/>
                  </a:lnTo>
                  <a:lnTo>
                    <a:pt x="1405" y="207"/>
                  </a:lnTo>
                  <a:lnTo>
                    <a:pt x="1400" y="207"/>
                  </a:lnTo>
                  <a:lnTo>
                    <a:pt x="1400" y="207"/>
                  </a:lnTo>
                  <a:lnTo>
                    <a:pt x="1401" y="216"/>
                  </a:lnTo>
                  <a:lnTo>
                    <a:pt x="1401" y="216"/>
                  </a:lnTo>
                  <a:lnTo>
                    <a:pt x="1418" y="212"/>
                  </a:lnTo>
                  <a:lnTo>
                    <a:pt x="1418" y="212"/>
                  </a:lnTo>
                  <a:close/>
                  <a:moveTo>
                    <a:pt x="1423" y="540"/>
                  </a:moveTo>
                  <a:lnTo>
                    <a:pt x="1423" y="540"/>
                  </a:lnTo>
                  <a:lnTo>
                    <a:pt x="1427" y="545"/>
                  </a:lnTo>
                  <a:lnTo>
                    <a:pt x="1430" y="546"/>
                  </a:lnTo>
                  <a:lnTo>
                    <a:pt x="1434" y="547"/>
                  </a:lnTo>
                  <a:lnTo>
                    <a:pt x="1437" y="546"/>
                  </a:lnTo>
                  <a:lnTo>
                    <a:pt x="1437" y="546"/>
                  </a:lnTo>
                  <a:lnTo>
                    <a:pt x="1440" y="543"/>
                  </a:lnTo>
                  <a:lnTo>
                    <a:pt x="1441" y="540"/>
                  </a:lnTo>
                  <a:lnTo>
                    <a:pt x="1441" y="538"/>
                  </a:lnTo>
                  <a:lnTo>
                    <a:pt x="1437" y="533"/>
                  </a:lnTo>
                  <a:lnTo>
                    <a:pt x="1437" y="533"/>
                  </a:lnTo>
                  <a:lnTo>
                    <a:pt x="1423" y="540"/>
                  </a:lnTo>
                  <a:lnTo>
                    <a:pt x="1423" y="540"/>
                  </a:lnTo>
                  <a:close/>
                  <a:moveTo>
                    <a:pt x="1488" y="268"/>
                  </a:moveTo>
                  <a:lnTo>
                    <a:pt x="1488" y="268"/>
                  </a:lnTo>
                  <a:lnTo>
                    <a:pt x="1491" y="270"/>
                  </a:lnTo>
                  <a:lnTo>
                    <a:pt x="1491" y="270"/>
                  </a:lnTo>
                  <a:lnTo>
                    <a:pt x="1495" y="268"/>
                  </a:lnTo>
                  <a:lnTo>
                    <a:pt x="1499" y="266"/>
                  </a:lnTo>
                  <a:lnTo>
                    <a:pt x="1504" y="266"/>
                  </a:lnTo>
                  <a:lnTo>
                    <a:pt x="1508" y="269"/>
                  </a:lnTo>
                  <a:lnTo>
                    <a:pt x="1508" y="269"/>
                  </a:lnTo>
                  <a:lnTo>
                    <a:pt x="1508" y="265"/>
                  </a:lnTo>
                  <a:lnTo>
                    <a:pt x="1508" y="262"/>
                  </a:lnTo>
                  <a:lnTo>
                    <a:pt x="1506" y="261"/>
                  </a:lnTo>
                  <a:lnTo>
                    <a:pt x="1504" y="259"/>
                  </a:lnTo>
                  <a:lnTo>
                    <a:pt x="1499" y="259"/>
                  </a:lnTo>
                  <a:lnTo>
                    <a:pt x="1495" y="258"/>
                  </a:lnTo>
                  <a:lnTo>
                    <a:pt x="1495" y="258"/>
                  </a:lnTo>
                  <a:lnTo>
                    <a:pt x="1488" y="268"/>
                  </a:lnTo>
                  <a:lnTo>
                    <a:pt x="1488" y="268"/>
                  </a:lnTo>
                  <a:close/>
                  <a:moveTo>
                    <a:pt x="1570" y="988"/>
                  </a:moveTo>
                  <a:lnTo>
                    <a:pt x="1570" y="988"/>
                  </a:lnTo>
                  <a:lnTo>
                    <a:pt x="1569" y="981"/>
                  </a:lnTo>
                  <a:lnTo>
                    <a:pt x="1569" y="981"/>
                  </a:lnTo>
                  <a:lnTo>
                    <a:pt x="1566" y="983"/>
                  </a:lnTo>
                  <a:lnTo>
                    <a:pt x="1563" y="985"/>
                  </a:lnTo>
                  <a:lnTo>
                    <a:pt x="1562" y="986"/>
                  </a:lnTo>
                  <a:lnTo>
                    <a:pt x="1559" y="986"/>
                  </a:lnTo>
                  <a:lnTo>
                    <a:pt x="1553" y="983"/>
                  </a:lnTo>
                  <a:lnTo>
                    <a:pt x="1548" y="982"/>
                  </a:lnTo>
                  <a:lnTo>
                    <a:pt x="1548" y="982"/>
                  </a:lnTo>
                  <a:lnTo>
                    <a:pt x="1558" y="996"/>
                  </a:lnTo>
                  <a:lnTo>
                    <a:pt x="1558" y="996"/>
                  </a:lnTo>
                  <a:lnTo>
                    <a:pt x="1570" y="988"/>
                  </a:lnTo>
                  <a:lnTo>
                    <a:pt x="1570" y="988"/>
                  </a:lnTo>
                  <a:close/>
                  <a:moveTo>
                    <a:pt x="1649" y="47"/>
                  </a:moveTo>
                  <a:lnTo>
                    <a:pt x="1649" y="47"/>
                  </a:lnTo>
                  <a:lnTo>
                    <a:pt x="1663" y="56"/>
                  </a:lnTo>
                  <a:lnTo>
                    <a:pt x="1663" y="56"/>
                  </a:lnTo>
                  <a:lnTo>
                    <a:pt x="1668" y="43"/>
                  </a:lnTo>
                  <a:lnTo>
                    <a:pt x="1668" y="43"/>
                  </a:lnTo>
                  <a:lnTo>
                    <a:pt x="1649" y="47"/>
                  </a:lnTo>
                  <a:lnTo>
                    <a:pt x="1649" y="47"/>
                  </a:lnTo>
                  <a:close/>
                  <a:moveTo>
                    <a:pt x="1690" y="734"/>
                  </a:moveTo>
                  <a:lnTo>
                    <a:pt x="1690" y="734"/>
                  </a:lnTo>
                  <a:lnTo>
                    <a:pt x="1681" y="730"/>
                  </a:lnTo>
                  <a:lnTo>
                    <a:pt x="1681" y="730"/>
                  </a:lnTo>
                  <a:lnTo>
                    <a:pt x="1678" y="730"/>
                  </a:lnTo>
                  <a:lnTo>
                    <a:pt x="1678" y="730"/>
                  </a:lnTo>
                  <a:lnTo>
                    <a:pt x="1675" y="731"/>
                  </a:lnTo>
                  <a:lnTo>
                    <a:pt x="1675" y="734"/>
                  </a:lnTo>
                  <a:lnTo>
                    <a:pt x="1675" y="734"/>
                  </a:lnTo>
                  <a:lnTo>
                    <a:pt x="1678" y="740"/>
                  </a:lnTo>
                  <a:lnTo>
                    <a:pt x="1681" y="743"/>
                  </a:lnTo>
                  <a:lnTo>
                    <a:pt x="1685" y="745"/>
                  </a:lnTo>
                  <a:lnTo>
                    <a:pt x="1685" y="745"/>
                  </a:lnTo>
                  <a:lnTo>
                    <a:pt x="1690" y="734"/>
                  </a:lnTo>
                  <a:lnTo>
                    <a:pt x="1690" y="734"/>
                  </a:lnTo>
                  <a:close/>
                  <a:moveTo>
                    <a:pt x="201" y="252"/>
                  </a:moveTo>
                  <a:lnTo>
                    <a:pt x="201" y="252"/>
                  </a:lnTo>
                  <a:lnTo>
                    <a:pt x="198" y="248"/>
                  </a:lnTo>
                  <a:lnTo>
                    <a:pt x="194" y="247"/>
                  </a:lnTo>
                  <a:lnTo>
                    <a:pt x="190" y="245"/>
                  </a:lnTo>
                  <a:lnTo>
                    <a:pt x="185" y="245"/>
                  </a:lnTo>
                  <a:lnTo>
                    <a:pt x="185" y="245"/>
                  </a:lnTo>
                  <a:lnTo>
                    <a:pt x="181" y="248"/>
                  </a:lnTo>
                  <a:lnTo>
                    <a:pt x="180" y="251"/>
                  </a:lnTo>
                  <a:lnTo>
                    <a:pt x="180" y="254"/>
                  </a:lnTo>
                  <a:lnTo>
                    <a:pt x="180" y="259"/>
                  </a:lnTo>
                  <a:lnTo>
                    <a:pt x="180" y="259"/>
                  </a:lnTo>
                  <a:lnTo>
                    <a:pt x="181" y="257"/>
                  </a:lnTo>
                  <a:lnTo>
                    <a:pt x="184" y="254"/>
                  </a:lnTo>
                  <a:lnTo>
                    <a:pt x="190" y="252"/>
                  </a:lnTo>
                  <a:lnTo>
                    <a:pt x="195" y="252"/>
                  </a:lnTo>
                  <a:lnTo>
                    <a:pt x="201" y="252"/>
                  </a:lnTo>
                  <a:lnTo>
                    <a:pt x="201" y="252"/>
                  </a:lnTo>
                  <a:close/>
                  <a:moveTo>
                    <a:pt x="908" y="243"/>
                  </a:moveTo>
                  <a:lnTo>
                    <a:pt x="908" y="243"/>
                  </a:lnTo>
                  <a:lnTo>
                    <a:pt x="908" y="247"/>
                  </a:lnTo>
                  <a:lnTo>
                    <a:pt x="908" y="250"/>
                  </a:lnTo>
                  <a:lnTo>
                    <a:pt x="908" y="250"/>
                  </a:lnTo>
                  <a:lnTo>
                    <a:pt x="910" y="252"/>
                  </a:lnTo>
                  <a:lnTo>
                    <a:pt x="911" y="254"/>
                  </a:lnTo>
                  <a:lnTo>
                    <a:pt x="911" y="254"/>
                  </a:lnTo>
                  <a:lnTo>
                    <a:pt x="915" y="252"/>
                  </a:lnTo>
                  <a:lnTo>
                    <a:pt x="918" y="251"/>
                  </a:lnTo>
                  <a:lnTo>
                    <a:pt x="918" y="251"/>
                  </a:lnTo>
                  <a:lnTo>
                    <a:pt x="921" y="247"/>
                  </a:lnTo>
                  <a:lnTo>
                    <a:pt x="922" y="241"/>
                  </a:lnTo>
                  <a:lnTo>
                    <a:pt x="922" y="241"/>
                  </a:lnTo>
                  <a:lnTo>
                    <a:pt x="908" y="243"/>
                  </a:lnTo>
                  <a:lnTo>
                    <a:pt x="908" y="243"/>
                  </a:lnTo>
                  <a:close/>
                  <a:moveTo>
                    <a:pt x="291" y="407"/>
                  </a:moveTo>
                  <a:lnTo>
                    <a:pt x="291" y="407"/>
                  </a:lnTo>
                  <a:lnTo>
                    <a:pt x="296" y="420"/>
                  </a:lnTo>
                  <a:lnTo>
                    <a:pt x="296" y="420"/>
                  </a:lnTo>
                  <a:lnTo>
                    <a:pt x="299" y="416"/>
                  </a:lnTo>
                  <a:lnTo>
                    <a:pt x="303" y="413"/>
                  </a:lnTo>
                  <a:lnTo>
                    <a:pt x="307" y="409"/>
                  </a:lnTo>
                  <a:lnTo>
                    <a:pt x="309" y="407"/>
                  </a:lnTo>
                  <a:lnTo>
                    <a:pt x="309" y="405"/>
                  </a:lnTo>
                  <a:lnTo>
                    <a:pt x="309" y="405"/>
                  </a:lnTo>
                  <a:lnTo>
                    <a:pt x="291" y="407"/>
                  </a:lnTo>
                  <a:lnTo>
                    <a:pt x="291" y="407"/>
                  </a:lnTo>
                  <a:close/>
                  <a:moveTo>
                    <a:pt x="299" y="881"/>
                  </a:moveTo>
                  <a:lnTo>
                    <a:pt x="299" y="881"/>
                  </a:lnTo>
                  <a:lnTo>
                    <a:pt x="302" y="885"/>
                  </a:lnTo>
                  <a:lnTo>
                    <a:pt x="306" y="887"/>
                  </a:lnTo>
                  <a:lnTo>
                    <a:pt x="309" y="885"/>
                  </a:lnTo>
                  <a:lnTo>
                    <a:pt x="311" y="884"/>
                  </a:lnTo>
                  <a:lnTo>
                    <a:pt x="311" y="884"/>
                  </a:lnTo>
                  <a:lnTo>
                    <a:pt x="314" y="882"/>
                  </a:lnTo>
                  <a:lnTo>
                    <a:pt x="317" y="880"/>
                  </a:lnTo>
                  <a:lnTo>
                    <a:pt x="317" y="875"/>
                  </a:lnTo>
                  <a:lnTo>
                    <a:pt x="316" y="871"/>
                  </a:lnTo>
                  <a:lnTo>
                    <a:pt x="316" y="871"/>
                  </a:lnTo>
                  <a:lnTo>
                    <a:pt x="299" y="881"/>
                  </a:lnTo>
                  <a:lnTo>
                    <a:pt x="299" y="881"/>
                  </a:lnTo>
                  <a:close/>
                  <a:moveTo>
                    <a:pt x="336" y="754"/>
                  </a:moveTo>
                  <a:lnTo>
                    <a:pt x="336" y="754"/>
                  </a:lnTo>
                  <a:lnTo>
                    <a:pt x="341" y="749"/>
                  </a:lnTo>
                  <a:lnTo>
                    <a:pt x="345" y="745"/>
                  </a:lnTo>
                  <a:lnTo>
                    <a:pt x="347" y="741"/>
                  </a:lnTo>
                  <a:lnTo>
                    <a:pt x="349" y="736"/>
                  </a:lnTo>
                  <a:lnTo>
                    <a:pt x="349" y="736"/>
                  </a:lnTo>
                  <a:lnTo>
                    <a:pt x="339" y="740"/>
                  </a:lnTo>
                  <a:lnTo>
                    <a:pt x="334" y="744"/>
                  </a:lnTo>
                  <a:lnTo>
                    <a:pt x="334" y="745"/>
                  </a:lnTo>
                  <a:lnTo>
                    <a:pt x="334" y="747"/>
                  </a:lnTo>
                  <a:lnTo>
                    <a:pt x="336" y="754"/>
                  </a:lnTo>
                  <a:lnTo>
                    <a:pt x="336" y="754"/>
                  </a:lnTo>
                  <a:close/>
                  <a:moveTo>
                    <a:pt x="413" y="867"/>
                  </a:moveTo>
                  <a:lnTo>
                    <a:pt x="413" y="867"/>
                  </a:lnTo>
                  <a:lnTo>
                    <a:pt x="411" y="860"/>
                  </a:lnTo>
                  <a:lnTo>
                    <a:pt x="410" y="859"/>
                  </a:lnTo>
                  <a:lnTo>
                    <a:pt x="408" y="857"/>
                  </a:lnTo>
                  <a:lnTo>
                    <a:pt x="408" y="857"/>
                  </a:lnTo>
                  <a:lnTo>
                    <a:pt x="404" y="856"/>
                  </a:lnTo>
                  <a:lnTo>
                    <a:pt x="400" y="856"/>
                  </a:lnTo>
                  <a:lnTo>
                    <a:pt x="390" y="862"/>
                  </a:lnTo>
                  <a:lnTo>
                    <a:pt x="390" y="862"/>
                  </a:lnTo>
                  <a:lnTo>
                    <a:pt x="413" y="867"/>
                  </a:lnTo>
                  <a:lnTo>
                    <a:pt x="413" y="867"/>
                  </a:lnTo>
                  <a:close/>
                  <a:moveTo>
                    <a:pt x="483" y="450"/>
                  </a:moveTo>
                  <a:lnTo>
                    <a:pt x="483" y="450"/>
                  </a:lnTo>
                  <a:lnTo>
                    <a:pt x="476" y="450"/>
                  </a:lnTo>
                  <a:lnTo>
                    <a:pt x="472" y="453"/>
                  </a:lnTo>
                  <a:lnTo>
                    <a:pt x="469" y="456"/>
                  </a:lnTo>
                  <a:lnTo>
                    <a:pt x="469" y="460"/>
                  </a:lnTo>
                  <a:lnTo>
                    <a:pt x="469" y="460"/>
                  </a:lnTo>
                  <a:lnTo>
                    <a:pt x="471" y="463"/>
                  </a:lnTo>
                  <a:lnTo>
                    <a:pt x="472" y="464"/>
                  </a:lnTo>
                  <a:lnTo>
                    <a:pt x="472" y="464"/>
                  </a:lnTo>
                  <a:lnTo>
                    <a:pt x="476" y="464"/>
                  </a:lnTo>
                  <a:lnTo>
                    <a:pt x="479" y="461"/>
                  </a:lnTo>
                  <a:lnTo>
                    <a:pt x="479" y="461"/>
                  </a:lnTo>
                  <a:lnTo>
                    <a:pt x="482" y="457"/>
                  </a:lnTo>
                  <a:lnTo>
                    <a:pt x="483" y="450"/>
                  </a:lnTo>
                  <a:lnTo>
                    <a:pt x="483" y="450"/>
                  </a:lnTo>
                  <a:close/>
                  <a:moveTo>
                    <a:pt x="544" y="263"/>
                  </a:moveTo>
                  <a:lnTo>
                    <a:pt x="544" y="263"/>
                  </a:lnTo>
                  <a:lnTo>
                    <a:pt x="550" y="273"/>
                  </a:lnTo>
                  <a:lnTo>
                    <a:pt x="550" y="273"/>
                  </a:lnTo>
                  <a:lnTo>
                    <a:pt x="562" y="266"/>
                  </a:lnTo>
                  <a:lnTo>
                    <a:pt x="562" y="266"/>
                  </a:lnTo>
                  <a:lnTo>
                    <a:pt x="563" y="263"/>
                  </a:lnTo>
                  <a:lnTo>
                    <a:pt x="563" y="261"/>
                  </a:lnTo>
                  <a:lnTo>
                    <a:pt x="563" y="261"/>
                  </a:lnTo>
                  <a:lnTo>
                    <a:pt x="561" y="259"/>
                  </a:lnTo>
                  <a:lnTo>
                    <a:pt x="557" y="259"/>
                  </a:lnTo>
                  <a:lnTo>
                    <a:pt x="557" y="259"/>
                  </a:lnTo>
                  <a:lnTo>
                    <a:pt x="544" y="263"/>
                  </a:lnTo>
                  <a:lnTo>
                    <a:pt x="544" y="263"/>
                  </a:lnTo>
                  <a:close/>
                  <a:moveTo>
                    <a:pt x="314" y="445"/>
                  </a:moveTo>
                  <a:lnTo>
                    <a:pt x="314" y="445"/>
                  </a:lnTo>
                  <a:lnTo>
                    <a:pt x="314" y="449"/>
                  </a:lnTo>
                  <a:lnTo>
                    <a:pt x="316" y="452"/>
                  </a:lnTo>
                  <a:lnTo>
                    <a:pt x="318" y="453"/>
                  </a:lnTo>
                  <a:lnTo>
                    <a:pt x="323" y="455"/>
                  </a:lnTo>
                  <a:lnTo>
                    <a:pt x="323" y="455"/>
                  </a:lnTo>
                  <a:lnTo>
                    <a:pt x="325" y="453"/>
                  </a:lnTo>
                  <a:lnTo>
                    <a:pt x="329" y="453"/>
                  </a:lnTo>
                  <a:lnTo>
                    <a:pt x="332" y="450"/>
                  </a:lnTo>
                  <a:lnTo>
                    <a:pt x="332" y="446"/>
                  </a:lnTo>
                  <a:lnTo>
                    <a:pt x="332" y="446"/>
                  </a:lnTo>
                  <a:lnTo>
                    <a:pt x="314" y="445"/>
                  </a:lnTo>
                  <a:lnTo>
                    <a:pt x="314" y="445"/>
                  </a:lnTo>
                  <a:close/>
                  <a:moveTo>
                    <a:pt x="835" y="1079"/>
                  </a:moveTo>
                  <a:lnTo>
                    <a:pt x="835" y="1079"/>
                  </a:lnTo>
                  <a:lnTo>
                    <a:pt x="832" y="1083"/>
                  </a:lnTo>
                  <a:lnTo>
                    <a:pt x="832" y="1087"/>
                  </a:lnTo>
                  <a:lnTo>
                    <a:pt x="833" y="1091"/>
                  </a:lnTo>
                  <a:lnTo>
                    <a:pt x="835" y="1096"/>
                  </a:lnTo>
                  <a:lnTo>
                    <a:pt x="835" y="1096"/>
                  </a:lnTo>
                  <a:lnTo>
                    <a:pt x="842" y="1090"/>
                  </a:lnTo>
                  <a:lnTo>
                    <a:pt x="843" y="1086"/>
                  </a:lnTo>
                  <a:lnTo>
                    <a:pt x="840" y="1083"/>
                  </a:lnTo>
                  <a:lnTo>
                    <a:pt x="835" y="1079"/>
                  </a:lnTo>
                  <a:lnTo>
                    <a:pt x="835" y="1079"/>
                  </a:lnTo>
                  <a:close/>
                  <a:moveTo>
                    <a:pt x="1668" y="734"/>
                  </a:moveTo>
                  <a:lnTo>
                    <a:pt x="1668" y="734"/>
                  </a:lnTo>
                  <a:lnTo>
                    <a:pt x="1660" y="731"/>
                  </a:lnTo>
                  <a:lnTo>
                    <a:pt x="1656" y="731"/>
                  </a:lnTo>
                  <a:lnTo>
                    <a:pt x="1654" y="731"/>
                  </a:lnTo>
                  <a:lnTo>
                    <a:pt x="1653" y="734"/>
                  </a:lnTo>
                  <a:lnTo>
                    <a:pt x="1653" y="740"/>
                  </a:lnTo>
                  <a:lnTo>
                    <a:pt x="1653" y="740"/>
                  </a:lnTo>
                  <a:lnTo>
                    <a:pt x="1668" y="734"/>
                  </a:lnTo>
                  <a:lnTo>
                    <a:pt x="1668" y="734"/>
                  </a:lnTo>
                  <a:close/>
                  <a:moveTo>
                    <a:pt x="1322" y="529"/>
                  </a:moveTo>
                  <a:lnTo>
                    <a:pt x="1322" y="529"/>
                  </a:lnTo>
                  <a:lnTo>
                    <a:pt x="1313" y="542"/>
                  </a:lnTo>
                  <a:lnTo>
                    <a:pt x="1313" y="542"/>
                  </a:lnTo>
                  <a:lnTo>
                    <a:pt x="1315" y="545"/>
                  </a:lnTo>
                  <a:lnTo>
                    <a:pt x="1319" y="545"/>
                  </a:lnTo>
                  <a:lnTo>
                    <a:pt x="1328" y="542"/>
                  </a:lnTo>
                  <a:lnTo>
                    <a:pt x="1328" y="542"/>
                  </a:lnTo>
                  <a:lnTo>
                    <a:pt x="1322" y="529"/>
                  </a:lnTo>
                  <a:lnTo>
                    <a:pt x="1322" y="529"/>
                  </a:lnTo>
                  <a:close/>
                  <a:moveTo>
                    <a:pt x="130" y="488"/>
                  </a:moveTo>
                  <a:lnTo>
                    <a:pt x="130" y="488"/>
                  </a:lnTo>
                  <a:lnTo>
                    <a:pt x="137" y="491"/>
                  </a:lnTo>
                  <a:lnTo>
                    <a:pt x="141" y="492"/>
                  </a:lnTo>
                  <a:lnTo>
                    <a:pt x="141" y="492"/>
                  </a:lnTo>
                  <a:lnTo>
                    <a:pt x="147" y="491"/>
                  </a:lnTo>
                  <a:lnTo>
                    <a:pt x="148" y="488"/>
                  </a:lnTo>
                  <a:lnTo>
                    <a:pt x="148" y="485"/>
                  </a:lnTo>
                  <a:lnTo>
                    <a:pt x="148" y="485"/>
                  </a:lnTo>
                  <a:lnTo>
                    <a:pt x="145" y="482"/>
                  </a:lnTo>
                  <a:lnTo>
                    <a:pt x="141" y="482"/>
                  </a:lnTo>
                  <a:lnTo>
                    <a:pt x="141" y="482"/>
                  </a:lnTo>
                  <a:lnTo>
                    <a:pt x="137" y="484"/>
                  </a:lnTo>
                  <a:lnTo>
                    <a:pt x="130" y="488"/>
                  </a:lnTo>
                  <a:lnTo>
                    <a:pt x="130" y="488"/>
                  </a:lnTo>
                  <a:close/>
                  <a:moveTo>
                    <a:pt x="343" y="867"/>
                  </a:moveTo>
                  <a:lnTo>
                    <a:pt x="343" y="867"/>
                  </a:lnTo>
                  <a:lnTo>
                    <a:pt x="338" y="866"/>
                  </a:lnTo>
                  <a:lnTo>
                    <a:pt x="334" y="869"/>
                  </a:lnTo>
                  <a:lnTo>
                    <a:pt x="325" y="874"/>
                  </a:lnTo>
                  <a:lnTo>
                    <a:pt x="325" y="874"/>
                  </a:lnTo>
                  <a:lnTo>
                    <a:pt x="332" y="877"/>
                  </a:lnTo>
                  <a:lnTo>
                    <a:pt x="336" y="877"/>
                  </a:lnTo>
                  <a:lnTo>
                    <a:pt x="339" y="874"/>
                  </a:lnTo>
                  <a:lnTo>
                    <a:pt x="343" y="867"/>
                  </a:lnTo>
                  <a:lnTo>
                    <a:pt x="343" y="867"/>
                  </a:lnTo>
                  <a:close/>
                  <a:moveTo>
                    <a:pt x="977" y="194"/>
                  </a:moveTo>
                  <a:lnTo>
                    <a:pt x="977" y="194"/>
                  </a:lnTo>
                  <a:lnTo>
                    <a:pt x="979" y="197"/>
                  </a:lnTo>
                  <a:lnTo>
                    <a:pt x="979" y="201"/>
                  </a:lnTo>
                  <a:lnTo>
                    <a:pt x="982" y="203"/>
                  </a:lnTo>
                  <a:lnTo>
                    <a:pt x="987" y="204"/>
                  </a:lnTo>
                  <a:lnTo>
                    <a:pt x="987" y="204"/>
                  </a:lnTo>
                  <a:lnTo>
                    <a:pt x="989" y="201"/>
                  </a:lnTo>
                  <a:lnTo>
                    <a:pt x="990" y="197"/>
                  </a:lnTo>
                  <a:lnTo>
                    <a:pt x="990" y="197"/>
                  </a:lnTo>
                  <a:lnTo>
                    <a:pt x="989" y="194"/>
                  </a:lnTo>
                  <a:lnTo>
                    <a:pt x="986" y="193"/>
                  </a:lnTo>
                  <a:lnTo>
                    <a:pt x="983" y="191"/>
                  </a:lnTo>
                  <a:lnTo>
                    <a:pt x="977" y="194"/>
                  </a:lnTo>
                  <a:lnTo>
                    <a:pt x="977" y="194"/>
                  </a:lnTo>
                  <a:close/>
                  <a:moveTo>
                    <a:pt x="1319" y="1035"/>
                  </a:moveTo>
                  <a:lnTo>
                    <a:pt x="1319" y="1035"/>
                  </a:lnTo>
                  <a:lnTo>
                    <a:pt x="1314" y="1026"/>
                  </a:lnTo>
                  <a:lnTo>
                    <a:pt x="1314" y="1026"/>
                  </a:lnTo>
                  <a:lnTo>
                    <a:pt x="1299" y="1035"/>
                  </a:lnTo>
                  <a:lnTo>
                    <a:pt x="1299" y="1035"/>
                  </a:lnTo>
                  <a:lnTo>
                    <a:pt x="1300" y="1037"/>
                  </a:lnTo>
                  <a:lnTo>
                    <a:pt x="1300" y="1037"/>
                  </a:lnTo>
                  <a:lnTo>
                    <a:pt x="1319" y="1035"/>
                  </a:lnTo>
                  <a:lnTo>
                    <a:pt x="1319" y="1035"/>
                  </a:lnTo>
                  <a:close/>
                  <a:moveTo>
                    <a:pt x="1332" y="115"/>
                  </a:moveTo>
                  <a:lnTo>
                    <a:pt x="1332" y="115"/>
                  </a:lnTo>
                  <a:lnTo>
                    <a:pt x="1343" y="111"/>
                  </a:lnTo>
                  <a:lnTo>
                    <a:pt x="1343" y="111"/>
                  </a:lnTo>
                  <a:lnTo>
                    <a:pt x="1344" y="110"/>
                  </a:lnTo>
                  <a:lnTo>
                    <a:pt x="1344" y="107"/>
                  </a:lnTo>
                  <a:lnTo>
                    <a:pt x="1344" y="107"/>
                  </a:lnTo>
                  <a:lnTo>
                    <a:pt x="1343" y="106"/>
                  </a:lnTo>
                  <a:lnTo>
                    <a:pt x="1342" y="104"/>
                  </a:lnTo>
                  <a:lnTo>
                    <a:pt x="1342" y="104"/>
                  </a:lnTo>
                  <a:lnTo>
                    <a:pt x="1340" y="106"/>
                  </a:lnTo>
                  <a:lnTo>
                    <a:pt x="1337" y="104"/>
                  </a:lnTo>
                  <a:lnTo>
                    <a:pt x="1335" y="103"/>
                  </a:lnTo>
                  <a:lnTo>
                    <a:pt x="1333" y="101"/>
                  </a:lnTo>
                  <a:lnTo>
                    <a:pt x="1332" y="101"/>
                  </a:lnTo>
                  <a:lnTo>
                    <a:pt x="1331" y="101"/>
                  </a:lnTo>
                  <a:lnTo>
                    <a:pt x="1331" y="101"/>
                  </a:lnTo>
                  <a:lnTo>
                    <a:pt x="1329" y="104"/>
                  </a:lnTo>
                  <a:lnTo>
                    <a:pt x="1329" y="108"/>
                  </a:lnTo>
                  <a:lnTo>
                    <a:pt x="1332" y="115"/>
                  </a:lnTo>
                  <a:lnTo>
                    <a:pt x="1332" y="115"/>
                  </a:lnTo>
                  <a:close/>
                  <a:moveTo>
                    <a:pt x="1008" y="615"/>
                  </a:moveTo>
                  <a:lnTo>
                    <a:pt x="1008" y="615"/>
                  </a:lnTo>
                  <a:lnTo>
                    <a:pt x="1007" y="611"/>
                  </a:lnTo>
                  <a:lnTo>
                    <a:pt x="1007" y="611"/>
                  </a:lnTo>
                  <a:lnTo>
                    <a:pt x="1000" y="611"/>
                  </a:lnTo>
                  <a:lnTo>
                    <a:pt x="994" y="612"/>
                  </a:lnTo>
                  <a:lnTo>
                    <a:pt x="994" y="612"/>
                  </a:lnTo>
                  <a:lnTo>
                    <a:pt x="993" y="615"/>
                  </a:lnTo>
                  <a:lnTo>
                    <a:pt x="993" y="618"/>
                  </a:lnTo>
                  <a:lnTo>
                    <a:pt x="993" y="621"/>
                  </a:lnTo>
                  <a:lnTo>
                    <a:pt x="995" y="623"/>
                  </a:lnTo>
                  <a:lnTo>
                    <a:pt x="995" y="623"/>
                  </a:lnTo>
                  <a:lnTo>
                    <a:pt x="1008" y="615"/>
                  </a:lnTo>
                  <a:lnTo>
                    <a:pt x="1008" y="615"/>
                  </a:lnTo>
                  <a:close/>
                  <a:moveTo>
                    <a:pt x="228" y="362"/>
                  </a:moveTo>
                  <a:lnTo>
                    <a:pt x="228" y="362"/>
                  </a:lnTo>
                  <a:lnTo>
                    <a:pt x="208" y="370"/>
                  </a:lnTo>
                  <a:lnTo>
                    <a:pt x="208" y="370"/>
                  </a:lnTo>
                  <a:lnTo>
                    <a:pt x="216" y="373"/>
                  </a:lnTo>
                  <a:lnTo>
                    <a:pt x="221" y="373"/>
                  </a:lnTo>
                  <a:lnTo>
                    <a:pt x="224" y="371"/>
                  </a:lnTo>
                  <a:lnTo>
                    <a:pt x="226" y="369"/>
                  </a:lnTo>
                  <a:lnTo>
                    <a:pt x="228" y="362"/>
                  </a:lnTo>
                  <a:lnTo>
                    <a:pt x="228" y="362"/>
                  </a:lnTo>
                  <a:close/>
                  <a:moveTo>
                    <a:pt x="447" y="509"/>
                  </a:moveTo>
                  <a:lnTo>
                    <a:pt x="447" y="509"/>
                  </a:lnTo>
                  <a:lnTo>
                    <a:pt x="453" y="506"/>
                  </a:lnTo>
                  <a:lnTo>
                    <a:pt x="454" y="502"/>
                  </a:lnTo>
                  <a:lnTo>
                    <a:pt x="455" y="499"/>
                  </a:lnTo>
                  <a:lnTo>
                    <a:pt x="454" y="495"/>
                  </a:lnTo>
                  <a:lnTo>
                    <a:pt x="454" y="495"/>
                  </a:lnTo>
                  <a:lnTo>
                    <a:pt x="453" y="493"/>
                  </a:lnTo>
                  <a:lnTo>
                    <a:pt x="447" y="491"/>
                  </a:lnTo>
                  <a:lnTo>
                    <a:pt x="447" y="491"/>
                  </a:lnTo>
                  <a:lnTo>
                    <a:pt x="447" y="509"/>
                  </a:lnTo>
                  <a:lnTo>
                    <a:pt x="447" y="509"/>
                  </a:lnTo>
                  <a:close/>
                  <a:moveTo>
                    <a:pt x="1102" y="700"/>
                  </a:moveTo>
                  <a:lnTo>
                    <a:pt x="1102" y="700"/>
                  </a:lnTo>
                  <a:lnTo>
                    <a:pt x="1106" y="701"/>
                  </a:lnTo>
                  <a:lnTo>
                    <a:pt x="1109" y="701"/>
                  </a:lnTo>
                  <a:lnTo>
                    <a:pt x="1113" y="700"/>
                  </a:lnTo>
                  <a:lnTo>
                    <a:pt x="1116" y="697"/>
                  </a:lnTo>
                  <a:lnTo>
                    <a:pt x="1119" y="693"/>
                  </a:lnTo>
                  <a:lnTo>
                    <a:pt x="1119" y="693"/>
                  </a:lnTo>
                  <a:lnTo>
                    <a:pt x="1119" y="690"/>
                  </a:lnTo>
                  <a:lnTo>
                    <a:pt x="1117" y="686"/>
                  </a:lnTo>
                  <a:lnTo>
                    <a:pt x="1117" y="686"/>
                  </a:lnTo>
                  <a:lnTo>
                    <a:pt x="1102" y="700"/>
                  </a:lnTo>
                  <a:lnTo>
                    <a:pt x="1102" y="700"/>
                  </a:lnTo>
                  <a:close/>
                  <a:moveTo>
                    <a:pt x="505" y="758"/>
                  </a:moveTo>
                  <a:lnTo>
                    <a:pt x="505" y="758"/>
                  </a:lnTo>
                  <a:lnTo>
                    <a:pt x="509" y="759"/>
                  </a:lnTo>
                  <a:lnTo>
                    <a:pt x="515" y="761"/>
                  </a:lnTo>
                  <a:lnTo>
                    <a:pt x="519" y="759"/>
                  </a:lnTo>
                  <a:lnTo>
                    <a:pt x="522" y="758"/>
                  </a:lnTo>
                  <a:lnTo>
                    <a:pt x="522" y="758"/>
                  </a:lnTo>
                  <a:lnTo>
                    <a:pt x="522" y="755"/>
                  </a:lnTo>
                  <a:lnTo>
                    <a:pt x="522" y="754"/>
                  </a:lnTo>
                  <a:lnTo>
                    <a:pt x="522" y="754"/>
                  </a:lnTo>
                  <a:lnTo>
                    <a:pt x="518" y="752"/>
                  </a:lnTo>
                  <a:lnTo>
                    <a:pt x="514" y="752"/>
                  </a:lnTo>
                  <a:lnTo>
                    <a:pt x="507" y="755"/>
                  </a:lnTo>
                  <a:lnTo>
                    <a:pt x="507" y="755"/>
                  </a:lnTo>
                  <a:lnTo>
                    <a:pt x="505" y="758"/>
                  </a:lnTo>
                  <a:lnTo>
                    <a:pt x="505" y="758"/>
                  </a:lnTo>
                  <a:close/>
                  <a:moveTo>
                    <a:pt x="815" y="115"/>
                  </a:moveTo>
                  <a:lnTo>
                    <a:pt x="815" y="115"/>
                  </a:lnTo>
                  <a:lnTo>
                    <a:pt x="814" y="111"/>
                  </a:lnTo>
                  <a:lnTo>
                    <a:pt x="813" y="110"/>
                  </a:lnTo>
                  <a:lnTo>
                    <a:pt x="810" y="110"/>
                  </a:lnTo>
                  <a:lnTo>
                    <a:pt x="809" y="110"/>
                  </a:lnTo>
                  <a:lnTo>
                    <a:pt x="804" y="113"/>
                  </a:lnTo>
                  <a:lnTo>
                    <a:pt x="802" y="114"/>
                  </a:lnTo>
                  <a:lnTo>
                    <a:pt x="802" y="114"/>
                  </a:lnTo>
                  <a:lnTo>
                    <a:pt x="797" y="114"/>
                  </a:lnTo>
                  <a:lnTo>
                    <a:pt x="795" y="117"/>
                  </a:lnTo>
                  <a:lnTo>
                    <a:pt x="795" y="119"/>
                  </a:lnTo>
                  <a:lnTo>
                    <a:pt x="796" y="124"/>
                  </a:lnTo>
                  <a:lnTo>
                    <a:pt x="796" y="124"/>
                  </a:lnTo>
                  <a:lnTo>
                    <a:pt x="815" y="115"/>
                  </a:lnTo>
                  <a:lnTo>
                    <a:pt x="815" y="115"/>
                  </a:lnTo>
                  <a:close/>
                  <a:moveTo>
                    <a:pt x="1839" y="315"/>
                  </a:moveTo>
                  <a:lnTo>
                    <a:pt x="1839" y="315"/>
                  </a:lnTo>
                  <a:lnTo>
                    <a:pt x="1844" y="317"/>
                  </a:lnTo>
                  <a:lnTo>
                    <a:pt x="1850" y="319"/>
                  </a:lnTo>
                  <a:lnTo>
                    <a:pt x="1855" y="319"/>
                  </a:lnTo>
                  <a:lnTo>
                    <a:pt x="1865" y="316"/>
                  </a:lnTo>
                  <a:lnTo>
                    <a:pt x="1865" y="316"/>
                  </a:lnTo>
                  <a:lnTo>
                    <a:pt x="1858" y="315"/>
                  </a:lnTo>
                  <a:lnTo>
                    <a:pt x="1852" y="313"/>
                  </a:lnTo>
                  <a:lnTo>
                    <a:pt x="1839" y="315"/>
                  </a:lnTo>
                  <a:lnTo>
                    <a:pt x="1839" y="315"/>
                  </a:lnTo>
                  <a:close/>
                  <a:moveTo>
                    <a:pt x="655" y="1054"/>
                  </a:moveTo>
                  <a:lnTo>
                    <a:pt x="655" y="1054"/>
                  </a:lnTo>
                  <a:lnTo>
                    <a:pt x="627" y="1054"/>
                  </a:lnTo>
                  <a:lnTo>
                    <a:pt x="627" y="1054"/>
                  </a:lnTo>
                  <a:lnTo>
                    <a:pt x="633" y="1058"/>
                  </a:lnTo>
                  <a:lnTo>
                    <a:pt x="635" y="1060"/>
                  </a:lnTo>
                  <a:lnTo>
                    <a:pt x="635" y="1060"/>
                  </a:lnTo>
                  <a:lnTo>
                    <a:pt x="641" y="1060"/>
                  </a:lnTo>
                  <a:lnTo>
                    <a:pt x="645" y="1060"/>
                  </a:lnTo>
                  <a:lnTo>
                    <a:pt x="651" y="1058"/>
                  </a:lnTo>
                  <a:lnTo>
                    <a:pt x="655" y="1054"/>
                  </a:lnTo>
                  <a:lnTo>
                    <a:pt x="655" y="1054"/>
                  </a:lnTo>
                  <a:close/>
                  <a:moveTo>
                    <a:pt x="1635" y="495"/>
                  </a:moveTo>
                  <a:lnTo>
                    <a:pt x="1635" y="495"/>
                  </a:lnTo>
                  <a:lnTo>
                    <a:pt x="1649" y="500"/>
                  </a:lnTo>
                  <a:lnTo>
                    <a:pt x="1649" y="500"/>
                  </a:lnTo>
                  <a:lnTo>
                    <a:pt x="1654" y="491"/>
                  </a:lnTo>
                  <a:lnTo>
                    <a:pt x="1654" y="491"/>
                  </a:lnTo>
                  <a:lnTo>
                    <a:pt x="1649" y="488"/>
                  </a:lnTo>
                  <a:lnTo>
                    <a:pt x="1645" y="489"/>
                  </a:lnTo>
                  <a:lnTo>
                    <a:pt x="1635" y="495"/>
                  </a:lnTo>
                  <a:lnTo>
                    <a:pt x="1635" y="495"/>
                  </a:lnTo>
                  <a:close/>
                  <a:moveTo>
                    <a:pt x="893" y="475"/>
                  </a:moveTo>
                  <a:lnTo>
                    <a:pt x="893" y="475"/>
                  </a:lnTo>
                  <a:lnTo>
                    <a:pt x="890" y="474"/>
                  </a:lnTo>
                  <a:lnTo>
                    <a:pt x="887" y="474"/>
                  </a:lnTo>
                  <a:lnTo>
                    <a:pt x="885" y="475"/>
                  </a:lnTo>
                  <a:lnTo>
                    <a:pt x="882" y="478"/>
                  </a:lnTo>
                  <a:lnTo>
                    <a:pt x="882" y="478"/>
                  </a:lnTo>
                  <a:lnTo>
                    <a:pt x="882" y="479"/>
                  </a:lnTo>
                  <a:lnTo>
                    <a:pt x="882" y="481"/>
                  </a:lnTo>
                  <a:lnTo>
                    <a:pt x="885" y="485"/>
                  </a:lnTo>
                  <a:lnTo>
                    <a:pt x="885" y="485"/>
                  </a:lnTo>
                  <a:lnTo>
                    <a:pt x="889" y="486"/>
                  </a:lnTo>
                  <a:lnTo>
                    <a:pt x="893" y="486"/>
                  </a:lnTo>
                  <a:lnTo>
                    <a:pt x="893" y="486"/>
                  </a:lnTo>
                  <a:lnTo>
                    <a:pt x="893" y="475"/>
                  </a:lnTo>
                  <a:lnTo>
                    <a:pt x="893" y="475"/>
                  </a:lnTo>
                  <a:close/>
                  <a:moveTo>
                    <a:pt x="1286" y="234"/>
                  </a:moveTo>
                  <a:lnTo>
                    <a:pt x="1286" y="234"/>
                  </a:lnTo>
                  <a:lnTo>
                    <a:pt x="1290" y="236"/>
                  </a:lnTo>
                  <a:lnTo>
                    <a:pt x="1295" y="234"/>
                  </a:lnTo>
                  <a:lnTo>
                    <a:pt x="1297" y="232"/>
                  </a:lnTo>
                  <a:lnTo>
                    <a:pt x="1300" y="229"/>
                  </a:lnTo>
                  <a:lnTo>
                    <a:pt x="1300" y="229"/>
                  </a:lnTo>
                  <a:lnTo>
                    <a:pt x="1299" y="227"/>
                  </a:lnTo>
                  <a:lnTo>
                    <a:pt x="1297" y="225"/>
                  </a:lnTo>
                  <a:lnTo>
                    <a:pt x="1297" y="225"/>
                  </a:lnTo>
                  <a:lnTo>
                    <a:pt x="1293" y="225"/>
                  </a:lnTo>
                  <a:lnTo>
                    <a:pt x="1290" y="226"/>
                  </a:lnTo>
                  <a:lnTo>
                    <a:pt x="1288" y="229"/>
                  </a:lnTo>
                  <a:lnTo>
                    <a:pt x="1286" y="232"/>
                  </a:lnTo>
                  <a:lnTo>
                    <a:pt x="1286" y="232"/>
                  </a:lnTo>
                  <a:lnTo>
                    <a:pt x="1286" y="234"/>
                  </a:lnTo>
                  <a:lnTo>
                    <a:pt x="1286" y="234"/>
                  </a:lnTo>
                  <a:close/>
                  <a:moveTo>
                    <a:pt x="1231" y="538"/>
                  </a:moveTo>
                  <a:lnTo>
                    <a:pt x="1231" y="538"/>
                  </a:lnTo>
                  <a:lnTo>
                    <a:pt x="1220" y="538"/>
                  </a:lnTo>
                  <a:lnTo>
                    <a:pt x="1220" y="538"/>
                  </a:lnTo>
                  <a:lnTo>
                    <a:pt x="1216" y="536"/>
                  </a:lnTo>
                  <a:lnTo>
                    <a:pt x="1209" y="533"/>
                  </a:lnTo>
                  <a:lnTo>
                    <a:pt x="1209" y="533"/>
                  </a:lnTo>
                  <a:lnTo>
                    <a:pt x="1214" y="540"/>
                  </a:lnTo>
                  <a:lnTo>
                    <a:pt x="1217" y="543"/>
                  </a:lnTo>
                  <a:lnTo>
                    <a:pt x="1223" y="545"/>
                  </a:lnTo>
                  <a:lnTo>
                    <a:pt x="1231" y="545"/>
                  </a:lnTo>
                  <a:lnTo>
                    <a:pt x="1231" y="545"/>
                  </a:lnTo>
                  <a:lnTo>
                    <a:pt x="1231" y="538"/>
                  </a:lnTo>
                  <a:lnTo>
                    <a:pt x="1231" y="538"/>
                  </a:lnTo>
                  <a:close/>
                  <a:moveTo>
                    <a:pt x="1260" y="330"/>
                  </a:moveTo>
                  <a:lnTo>
                    <a:pt x="1260" y="330"/>
                  </a:lnTo>
                  <a:lnTo>
                    <a:pt x="1264" y="330"/>
                  </a:lnTo>
                  <a:lnTo>
                    <a:pt x="1270" y="330"/>
                  </a:lnTo>
                  <a:lnTo>
                    <a:pt x="1274" y="329"/>
                  </a:lnTo>
                  <a:lnTo>
                    <a:pt x="1275" y="327"/>
                  </a:lnTo>
                  <a:lnTo>
                    <a:pt x="1277" y="326"/>
                  </a:lnTo>
                  <a:lnTo>
                    <a:pt x="1277" y="326"/>
                  </a:lnTo>
                  <a:lnTo>
                    <a:pt x="1257" y="320"/>
                  </a:lnTo>
                  <a:lnTo>
                    <a:pt x="1257" y="320"/>
                  </a:lnTo>
                  <a:lnTo>
                    <a:pt x="1260" y="330"/>
                  </a:lnTo>
                  <a:lnTo>
                    <a:pt x="1260" y="330"/>
                  </a:lnTo>
                  <a:close/>
                  <a:moveTo>
                    <a:pt x="1509" y="770"/>
                  </a:moveTo>
                  <a:lnTo>
                    <a:pt x="1509" y="770"/>
                  </a:lnTo>
                  <a:lnTo>
                    <a:pt x="1515" y="774"/>
                  </a:lnTo>
                  <a:lnTo>
                    <a:pt x="1519" y="776"/>
                  </a:lnTo>
                  <a:lnTo>
                    <a:pt x="1524" y="776"/>
                  </a:lnTo>
                  <a:lnTo>
                    <a:pt x="1528" y="773"/>
                  </a:lnTo>
                  <a:lnTo>
                    <a:pt x="1528" y="773"/>
                  </a:lnTo>
                  <a:lnTo>
                    <a:pt x="1524" y="769"/>
                  </a:lnTo>
                  <a:lnTo>
                    <a:pt x="1520" y="767"/>
                  </a:lnTo>
                  <a:lnTo>
                    <a:pt x="1515" y="769"/>
                  </a:lnTo>
                  <a:lnTo>
                    <a:pt x="1509" y="770"/>
                  </a:lnTo>
                  <a:lnTo>
                    <a:pt x="1509" y="770"/>
                  </a:lnTo>
                  <a:close/>
                  <a:moveTo>
                    <a:pt x="788" y="488"/>
                  </a:moveTo>
                  <a:lnTo>
                    <a:pt x="788" y="488"/>
                  </a:lnTo>
                  <a:lnTo>
                    <a:pt x="813" y="493"/>
                  </a:lnTo>
                  <a:lnTo>
                    <a:pt x="813" y="493"/>
                  </a:lnTo>
                  <a:lnTo>
                    <a:pt x="811" y="489"/>
                  </a:lnTo>
                  <a:lnTo>
                    <a:pt x="810" y="486"/>
                  </a:lnTo>
                  <a:lnTo>
                    <a:pt x="810" y="486"/>
                  </a:lnTo>
                  <a:lnTo>
                    <a:pt x="804" y="486"/>
                  </a:lnTo>
                  <a:lnTo>
                    <a:pt x="799" y="485"/>
                  </a:lnTo>
                  <a:lnTo>
                    <a:pt x="793" y="484"/>
                  </a:lnTo>
                  <a:lnTo>
                    <a:pt x="791" y="485"/>
                  </a:lnTo>
                  <a:lnTo>
                    <a:pt x="788" y="488"/>
                  </a:lnTo>
                  <a:lnTo>
                    <a:pt x="788" y="488"/>
                  </a:lnTo>
                  <a:close/>
                  <a:moveTo>
                    <a:pt x="86" y="110"/>
                  </a:moveTo>
                  <a:lnTo>
                    <a:pt x="86" y="110"/>
                  </a:lnTo>
                  <a:lnTo>
                    <a:pt x="77" y="113"/>
                  </a:lnTo>
                  <a:lnTo>
                    <a:pt x="73" y="114"/>
                  </a:lnTo>
                  <a:lnTo>
                    <a:pt x="72" y="117"/>
                  </a:lnTo>
                  <a:lnTo>
                    <a:pt x="72" y="121"/>
                  </a:lnTo>
                  <a:lnTo>
                    <a:pt x="72" y="121"/>
                  </a:lnTo>
                  <a:lnTo>
                    <a:pt x="79" y="119"/>
                  </a:lnTo>
                  <a:lnTo>
                    <a:pt x="83" y="118"/>
                  </a:lnTo>
                  <a:lnTo>
                    <a:pt x="84" y="115"/>
                  </a:lnTo>
                  <a:lnTo>
                    <a:pt x="86" y="110"/>
                  </a:lnTo>
                  <a:lnTo>
                    <a:pt x="86" y="110"/>
                  </a:lnTo>
                  <a:close/>
                  <a:moveTo>
                    <a:pt x="969" y="787"/>
                  </a:moveTo>
                  <a:lnTo>
                    <a:pt x="969" y="787"/>
                  </a:lnTo>
                  <a:lnTo>
                    <a:pt x="975" y="780"/>
                  </a:lnTo>
                  <a:lnTo>
                    <a:pt x="976" y="776"/>
                  </a:lnTo>
                  <a:lnTo>
                    <a:pt x="975" y="772"/>
                  </a:lnTo>
                  <a:lnTo>
                    <a:pt x="975" y="772"/>
                  </a:lnTo>
                  <a:lnTo>
                    <a:pt x="968" y="776"/>
                  </a:lnTo>
                  <a:lnTo>
                    <a:pt x="965" y="780"/>
                  </a:lnTo>
                  <a:lnTo>
                    <a:pt x="966" y="783"/>
                  </a:lnTo>
                  <a:lnTo>
                    <a:pt x="969" y="787"/>
                  </a:lnTo>
                  <a:lnTo>
                    <a:pt x="969" y="787"/>
                  </a:lnTo>
                  <a:close/>
                  <a:moveTo>
                    <a:pt x="932" y="244"/>
                  </a:moveTo>
                  <a:lnTo>
                    <a:pt x="932" y="244"/>
                  </a:lnTo>
                  <a:lnTo>
                    <a:pt x="937" y="247"/>
                  </a:lnTo>
                  <a:lnTo>
                    <a:pt x="943" y="248"/>
                  </a:lnTo>
                  <a:lnTo>
                    <a:pt x="948" y="247"/>
                  </a:lnTo>
                  <a:lnTo>
                    <a:pt x="954" y="244"/>
                  </a:lnTo>
                  <a:lnTo>
                    <a:pt x="954" y="244"/>
                  </a:lnTo>
                  <a:lnTo>
                    <a:pt x="948" y="241"/>
                  </a:lnTo>
                  <a:lnTo>
                    <a:pt x="944" y="240"/>
                  </a:lnTo>
                  <a:lnTo>
                    <a:pt x="939" y="241"/>
                  </a:lnTo>
                  <a:lnTo>
                    <a:pt x="932" y="244"/>
                  </a:lnTo>
                  <a:lnTo>
                    <a:pt x="932" y="244"/>
                  </a:lnTo>
                  <a:close/>
                  <a:moveTo>
                    <a:pt x="159" y="686"/>
                  </a:moveTo>
                  <a:lnTo>
                    <a:pt x="159" y="686"/>
                  </a:lnTo>
                  <a:lnTo>
                    <a:pt x="163" y="686"/>
                  </a:lnTo>
                  <a:lnTo>
                    <a:pt x="166" y="684"/>
                  </a:lnTo>
                  <a:lnTo>
                    <a:pt x="169" y="683"/>
                  </a:lnTo>
                  <a:lnTo>
                    <a:pt x="170" y="680"/>
                  </a:lnTo>
                  <a:lnTo>
                    <a:pt x="170" y="680"/>
                  </a:lnTo>
                  <a:lnTo>
                    <a:pt x="170" y="676"/>
                  </a:lnTo>
                  <a:lnTo>
                    <a:pt x="169" y="673"/>
                  </a:lnTo>
                  <a:lnTo>
                    <a:pt x="169" y="672"/>
                  </a:lnTo>
                  <a:lnTo>
                    <a:pt x="169" y="672"/>
                  </a:lnTo>
                  <a:lnTo>
                    <a:pt x="166" y="672"/>
                  </a:lnTo>
                  <a:lnTo>
                    <a:pt x="163" y="673"/>
                  </a:lnTo>
                  <a:lnTo>
                    <a:pt x="162" y="677"/>
                  </a:lnTo>
                  <a:lnTo>
                    <a:pt x="162" y="677"/>
                  </a:lnTo>
                  <a:lnTo>
                    <a:pt x="159" y="686"/>
                  </a:lnTo>
                  <a:lnTo>
                    <a:pt x="159" y="686"/>
                  </a:lnTo>
                  <a:close/>
                  <a:moveTo>
                    <a:pt x="350" y="132"/>
                  </a:moveTo>
                  <a:lnTo>
                    <a:pt x="350" y="132"/>
                  </a:lnTo>
                  <a:lnTo>
                    <a:pt x="347" y="135"/>
                  </a:lnTo>
                  <a:lnTo>
                    <a:pt x="347" y="137"/>
                  </a:lnTo>
                  <a:lnTo>
                    <a:pt x="350" y="139"/>
                  </a:lnTo>
                  <a:lnTo>
                    <a:pt x="353" y="140"/>
                  </a:lnTo>
                  <a:lnTo>
                    <a:pt x="353" y="140"/>
                  </a:lnTo>
                  <a:lnTo>
                    <a:pt x="356" y="140"/>
                  </a:lnTo>
                  <a:lnTo>
                    <a:pt x="360" y="140"/>
                  </a:lnTo>
                  <a:lnTo>
                    <a:pt x="363" y="139"/>
                  </a:lnTo>
                  <a:lnTo>
                    <a:pt x="365" y="136"/>
                  </a:lnTo>
                  <a:lnTo>
                    <a:pt x="365" y="136"/>
                  </a:lnTo>
                  <a:lnTo>
                    <a:pt x="350" y="132"/>
                  </a:lnTo>
                  <a:lnTo>
                    <a:pt x="350" y="132"/>
                  </a:lnTo>
                  <a:close/>
                  <a:moveTo>
                    <a:pt x="1022" y="401"/>
                  </a:moveTo>
                  <a:lnTo>
                    <a:pt x="1022" y="401"/>
                  </a:lnTo>
                  <a:lnTo>
                    <a:pt x="1018" y="406"/>
                  </a:lnTo>
                  <a:lnTo>
                    <a:pt x="1016" y="410"/>
                  </a:lnTo>
                  <a:lnTo>
                    <a:pt x="1018" y="413"/>
                  </a:lnTo>
                  <a:lnTo>
                    <a:pt x="1022" y="417"/>
                  </a:lnTo>
                  <a:lnTo>
                    <a:pt x="1022" y="417"/>
                  </a:lnTo>
                  <a:lnTo>
                    <a:pt x="1023" y="413"/>
                  </a:lnTo>
                  <a:lnTo>
                    <a:pt x="1025" y="409"/>
                  </a:lnTo>
                  <a:lnTo>
                    <a:pt x="1025" y="405"/>
                  </a:lnTo>
                  <a:lnTo>
                    <a:pt x="1022" y="401"/>
                  </a:lnTo>
                  <a:lnTo>
                    <a:pt x="1022" y="401"/>
                  </a:lnTo>
                  <a:close/>
                  <a:moveTo>
                    <a:pt x="645" y="982"/>
                  </a:moveTo>
                  <a:lnTo>
                    <a:pt x="645" y="982"/>
                  </a:lnTo>
                  <a:lnTo>
                    <a:pt x="653" y="975"/>
                  </a:lnTo>
                  <a:lnTo>
                    <a:pt x="656" y="971"/>
                  </a:lnTo>
                  <a:lnTo>
                    <a:pt x="656" y="970"/>
                  </a:lnTo>
                  <a:lnTo>
                    <a:pt x="655" y="968"/>
                  </a:lnTo>
                  <a:lnTo>
                    <a:pt x="648" y="965"/>
                  </a:lnTo>
                  <a:lnTo>
                    <a:pt x="648" y="965"/>
                  </a:lnTo>
                  <a:lnTo>
                    <a:pt x="645" y="982"/>
                  </a:lnTo>
                  <a:lnTo>
                    <a:pt x="645" y="982"/>
                  </a:lnTo>
                  <a:close/>
                  <a:moveTo>
                    <a:pt x="454" y="389"/>
                  </a:moveTo>
                  <a:lnTo>
                    <a:pt x="454" y="389"/>
                  </a:lnTo>
                  <a:lnTo>
                    <a:pt x="455" y="395"/>
                  </a:lnTo>
                  <a:lnTo>
                    <a:pt x="458" y="396"/>
                  </a:lnTo>
                  <a:lnTo>
                    <a:pt x="462" y="396"/>
                  </a:lnTo>
                  <a:lnTo>
                    <a:pt x="467" y="396"/>
                  </a:lnTo>
                  <a:lnTo>
                    <a:pt x="467" y="396"/>
                  </a:lnTo>
                  <a:lnTo>
                    <a:pt x="472" y="395"/>
                  </a:lnTo>
                  <a:lnTo>
                    <a:pt x="473" y="394"/>
                  </a:lnTo>
                  <a:lnTo>
                    <a:pt x="472" y="389"/>
                  </a:lnTo>
                  <a:lnTo>
                    <a:pt x="472" y="389"/>
                  </a:lnTo>
                  <a:lnTo>
                    <a:pt x="454" y="389"/>
                  </a:lnTo>
                  <a:lnTo>
                    <a:pt x="454" y="389"/>
                  </a:lnTo>
                  <a:close/>
                  <a:moveTo>
                    <a:pt x="707" y="237"/>
                  </a:moveTo>
                  <a:lnTo>
                    <a:pt x="707" y="237"/>
                  </a:lnTo>
                  <a:lnTo>
                    <a:pt x="710" y="239"/>
                  </a:lnTo>
                  <a:lnTo>
                    <a:pt x="712" y="239"/>
                  </a:lnTo>
                  <a:lnTo>
                    <a:pt x="712" y="239"/>
                  </a:lnTo>
                  <a:lnTo>
                    <a:pt x="717" y="234"/>
                  </a:lnTo>
                  <a:lnTo>
                    <a:pt x="721" y="229"/>
                  </a:lnTo>
                  <a:lnTo>
                    <a:pt x="721" y="229"/>
                  </a:lnTo>
                  <a:lnTo>
                    <a:pt x="720" y="226"/>
                  </a:lnTo>
                  <a:lnTo>
                    <a:pt x="716" y="222"/>
                  </a:lnTo>
                  <a:lnTo>
                    <a:pt x="716" y="222"/>
                  </a:lnTo>
                  <a:lnTo>
                    <a:pt x="707" y="237"/>
                  </a:lnTo>
                  <a:lnTo>
                    <a:pt x="707" y="237"/>
                  </a:lnTo>
                  <a:close/>
                  <a:moveTo>
                    <a:pt x="1200" y="1127"/>
                  </a:moveTo>
                  <a:lnTo>
                    <a:pt x="1200" y="1127"/>
                  </a:lnTo>
                  <a:lnTo>
                    <a:pt x="1200" y="1123"/>
                  </a:lnTo>
                  <a:lnTo>
                    <a:pt x="1200" y="1123"/>
                  </a:lnTo>
                  <a:lnTo>
                    <a:pt x="1198" y="1122"/>
                  </a:lnTo>
                  <a:lnTo>
                    <a:pt x="1193" y="1121"/>
                  </a:lnTo>
                  <a:lnTo>
                    <a:pt x="1193" y="1121"/>
                  </a:lnTo>
                  <a:lnTo>
                    <a:pt x="1189" y="1122"/>
                  </a:lnTo>
                  <a:lnTo>
                    <a:pt x="1187" y="1125"/>
                  </a:lnTo>
                  <a:lnTo>
                    <a:pt x="1187" y="1125"/>
                  </a:lnTo>
                  <a:lnTo>
                    <a:pt x="1189" y="1127"/>
                  </a:lnTo>
                  <a:lnTo>
                    <a:pt x="1192" y="1130"/>
                  </a:lnTo>
                  <a:lnTo>
                    <a:pt x="1192" y="1130"/>
                  </a:lnTo>
                  <a:lnTo>
                    <a:pt x="1196" y="1129"/>
                  </a:lnTo>
                  <a:lnTo>
                    <a:pt x="1200" y="1127"/>
                  </a:lnTo>
                  <a:lnTo>
                    <a:pt x="1200" y="1127"/>
                  </a:lnTo>
                  <a:close/>
                  <a:moveTo>
                    <a:pt x="410" y="421"/>
                  </a:moveTo>
                  <a:lnTo>
                    <a:pt x="410" y="421"/>
                  </a:lnTo>
                  <a:lnTo>
                    <a:pt x="406" y="424"/>
                  </a:lnTo>
                  <a:lnTo>
                    <a:pt x="403" y="427"/>
                  </a:lnTo>
                  <a:lnTo>
                    <a:pt x="403" y="430"/>
                  </a:lnTo>
                  <a:lnTo>
                    <a:pt x="404" y="432"/>
                  </a:lnTo>
                  <a:lnTo>
                    <a:pt x="404" y="432"/>
                  </a:lnTo>
                  <a:lnTo>
                    <a:pt x="408" y="434"/>
                  </a:lnTo>
                  <a:lnTo>
                    <a:pt x="411" y="434"/>
                  </a:lnTo>
                  <a:lnTo>
                    <a:pt x="411" y="434"/>
                  </a:lnTo>
                  <a:lnTo>
                    <a:pt x="414" y="431"/>
                  </a:lnTo>
                  <a:lnTo>
                    <a:pt x="415" y="428"/>
                  </a:lnTo>
                  <a:lnTo>
                    <a:pt x="413" y="424"/>
                  </a:lnTo>
                  <a:lnTo>
                    <a:pt x="410" y="421"/>
                  </a:lnTo>
                  <a:lnTo>
                    <a:pt x="410" y="421"/>
                  </a:lnTo>
                  <a:close/>
                  <a:moveTo>
                    <a:pt x="781" y="1068"/>
                  </a:moveTo>
                  <a:lnTo>
                    <a:pt x="781" y="1068"/>
                  </a:lnTo>
                  <a:lnTo>
                    <a:pt x="782" y="1067"/>
                  </a:lnTo>
                  <a:lnTo>
                    <a:pt x="782" y="1067"/>
                  </a:lnTo>
                  <a:lnTo>
                    <a:pt x="778" y="1062"/>
                  </a:lnTo>
                  <a:lnTo>
                    <a:pt x="775" y="1060"/>
                  </a:lnTo>
                  <a:lnTo>
                    <a:pt x="775" y="1060"/>
                  </a:lnTo>
                  <a:lnTo>
                    <a:pt x="770" y="1060"/>
                  </a:lnTo>
                  <a:lnTo>
                    <a:pt x="766" y="1062"/>
                  </a:lnTo>
                  <a:lnTo>
                    <a:pt x="766" y="1062"/>
                  </a:lnTo>
                  <a:lnTo>
                    <a:pt x="766" y="1065"/>
                  </a:lnTo>
                  <a:lnTo>
                    <a:pt x="767" y="1067"/>
                  </a:lnTo>
                  <a:lnTo>
                    <a:pt x="771" y="1068"/>
                  </a:lnTo>
                  <a:lnTo>
                    <a:pt x="771" y="1068"/>
                  </a:lnTo>
                  <a:lnTo>
                    <a:pt x="781" y="1068"/>
                  </a:lnTo>
                  <a:lnTo>
                    <a:pt x="781" y="1068"/>
                  </a:lnTo>
                  <a:close/>
                  <a:moveTo>
                    <a:pt x="1252" y="993"/>
                  </a:moveTo>
                  <a:lnTo>
                    <a:pt x="1252" y="993"/>
                  </a:lnTo>
                  <a:lnTo>
                    <a:pt x="1253" y="995"/>
                  </a:lnTo>
                  <a:lnTo>
                    <a:pt x="1253" y="995"/>
                  </a:lnTo>
                  <a:lnTo>
                    <a:pt x="1267" y="988"/>
                  </a:lnTo>
                  <a:lnTo>
                    <a:pt x="1267" y="988"/>
                  </a:lnTo>
                  <a:lnTo>
                    <a:pt x="1264" y="977"/>
                  </a:lnTo>
                  <a:lnTo>
                    <a:pt x="1264" y="977"/>
                  </a:lnTo>
                  <a:lnTo>
                    <a:pt x="1252" y="993"/>
                  </a:lnTo>
                  <a:lnTo>
                    <a:pt x="1252" y="993"/>
                  </a:lnTo>
                  <a:close/>
                  <a:moveTo>
                    <a:pt x="856" y="745"/>
                  </a:moveTo>
                  <a:lnTo>
                    <a:pt x="856" y="745"/>
                  </a:lnTo>
                  <a:lnTo>
                    <a:pt x="861" y="751"/>
                  </a:lnTo>
                  <a:lnTo>
                    <a:pt x="865" y="752"/>
                  </a:lnTo>
                  <a:lnTo>
                    <a:pt x="869" y="751"/>
                  </a:lnTo>
                  <a:lnTo>
                    <a:pt x="875" y="747"/>
                  </a:lnTo>
                  <a:lnTo>
                    <a:pt x="875" y="747"/>
                  </a:lnTo>
                  <a:lnTo>
                    <a:pt x="869" y="745"/>
                  </a:lnTo>
                  <a:lnTo>
                    <a:pt x="867" y="744"/>
                  </a:lnTo>
                  <a:lnTo>
                    <a:pt x="856" y="745"/>
                  </a:lnTo>
                  <a:lnTo>
                    <a:pt x="856" y="745"/>
                  </a:lnTo>
                  <a:close/>
                  <a:moveTo>
                    <a:pt x="320" y="179"/>
                  </a:moveTo>
                  <a:lnTo>
                    <a:pt x="320" y="179"/>
                  </a:lnTo>
                  <a:lnTo>
                    <a:pt x="311" y="179"/>
                  </a:lnTo>
                  <a:lnTo>
                    <a:pt x="306" y="179"/>
                  </a:lnTo>
                  <a:lnTo>
                    <a:pt x="306" y="179"/>
                  </a:lnTo>
                  <a:lnTo>
                    <a:pt x="305" y="180"/>
                  </a:lnTo>
                  <a:lnTo>
                    <a:pt x="303" y="183"/>
                  </a:lnTo>
                  <a:lnTo>
                    <a:pt x="302" y="187"/>
                  </a:lnTo>
                  <a:lnTo>
                    <a:pt x="302" y="187"/>
                  </a:lnTo>
                  <a:lnTo>
                    <a:pt x="306" y="187"/>
                  </a:lnTo>
                  <a:lnTo>
                    <a:pt x="310" y="187"/>
                  </a:lnTo>
                  <a:lnTo>
                    <a:pt x="310" y="187"/>
                  </a:lnTo>
                  <a:lnTo>
                    <a:pt x="314" y="185"/>
                  </a:lnTo>
                  <a:lnTo>
                    <a:pt x="320" y="179"/>
                  </a:lnTo>
                  <a:lnTo>
                    <a:pt x="320" y="179"/>
                  </a:lnTo>
                  <a:close/>
                  <a:moveTo>
                    <a:pt x="1090" y="1017"/>
                  </a:moveTo>
                  <a:lnTo>
                    <a:pt x="1090" y="1017"/>
                  </a:lnTo>
                  <a:lnTo>
                    <a:pt x="1099" y="1013"/>
                  </a:lnTo>
                  <a:lnTo>
                    <a:pt x="1105" y="1010"/>
                  </a:lnTo>
                  <a:lnTo>
                    <a:pt x="1106" y="1007"/>
                  </a:lnTo>
                  <a:lnTo>
                    <a:pt x="1106" y="1006"/>
                  </a:lnTo>
                  <a:lnTo>
                    <a:pt x="1105" y="1001"/>
                  </a:lnTo>
                  <a:lnTo>
                    <a:pt x="1105" y="1001"/>
                  </a:lnTo>
                  <a:lnTo>
                    <a:pt x="1101" y="1004"/>
                  </a:lnTo>
                  <a:lnTo>
                    <a:pt x="1095" y="1007"/>
                  </a:lnTo>
                  <a:lnTo>
                    <a:pt x="1091" y="1011"/>
                  </a:lnTo>
                  <a:lnTo>
                    <a:pt x="1090" y="1014"/>
                  </a:lnTo>
                  <a:lnTo>
                    <a:pt x="1090" y="1017"/>
                  </a:lnTo>
                  <a:lnTo>
                    <a:pt x="1090" y="1017"/>
                  </a:lnTo>
                  <a:close/>
                  <a:moveTo>
                    <a:pt x="863" y="227"/>
                  </a:moveTo>
                  <a:lnTo>
                    <a:pt x="863" y="227"/>
                  </a:lnTo>
                  <a:lnTo>
                    <a:pt x="868" y="240"/>
                  </a:lnTo>
                  <a:lnTo>
                    <a:pt x="868" y="240"/>
                  </a:lnTo>
                  <a:lnTo>
                    <a:pt x="882" y="226"/>
                  </a:lnTo>
                  <a:lnTo>
                    <a:pt x="882" y="226"/>
                  </a:lnTo>
                  <a:lnTo>
                    <a:pt x="863" y="227"/>
                  </a:lnTo>
                  <a:lnTo>
                    <a:pt x="863" y="227"/>
                  </a:lnTo>
                  <a:close/>
                  <a:moveTo>
                    <a:pt x="1081" y="286"/>
                  </a:moveTo>
                  <a:lnTo>
                    <a:pt x="1081" y="286"/>
                  </a:lnTo>
                  <a:lnTo>
                    <a:pt x="1087" y="290"/>
                  </a:lnTo>
                  <a:lnTo>
                    <a:pt x="1091" y="290"/>
                  </a:lnTo>
                  <a:lnTo>
                    <a:pt x="1095" y="288"/>
                  </a:lnTo>
                  <a:lnTo>
                    <a:pt x="1101" y="283"/>
                  </a:lnTo>
                  <a:lnTo>
                    <a:pt x="1101" y="283"/>
                  </a:lnTo>
                  <a:lnTo>
                    <a:pt x="1095" y="281"/>
                  </a:lnTo>
                  <a:lnTo>
                    <a:pt x="1091" y="283"/>
                  </a:lnTo>
                  <a:lnTo>
                    <a:pt x="1081" y="286"/>
                  </a:lnTo>
                  <a:lnTo>
                    <a:pt x="1081" y="286"/>
                  </a:lnTo>
                  <a:close/>
                  <a:moveTo>
                    <a:pt x="961" y="262"/>
                  </a:moveTo>
                  <a:lnTo>
                    <a:pt x="961" y="262"/>
                  </a:lnTo>
                  <a:lnTo>
                    <a:pt x="959" y="259"/>
                  </a:lnTo>
                  <a:lnTo>
                    <a:pt x="959" y="259"/>
                  </a:lnTo>
                  <a:lnTo>
                    <a:pt x="954" y="261"/>
                  </a:lnTo>
                  <a:lnTo>
                    <a:pt x="950" y="262"/>
                  </a:lnTo>
                  <a:lnTo>
                    <a:pt x="950" y="262"/>
                  </a:lnTo>
                  <a:lnTo>
                    <a:pt x="950" y="265"/>
                  </a:lnTo>
                  <a:lnTo>
                    <a:pt x="951" y="269"/>
                  </a:lnTo>
                  <a:lnTo>
                    <a:pt x="953" y="272"/>
                  </a:lnTo>
                  <a:lnTo>
                    <a:pt x="957" y="276"/>
                  </a:lnTo>
                  <a:lnTo>
                    <a:pt x="957" y="276"/>
                  </a:lnTo>
                  <a:lnTo>
                    <a:pt x="961" y="262"/>
                  </a:lnTo>
                  <a:lnTo>
                    <a:pt x="961" y="262"/>
                  </a:lnTo>
                  <a:close/>
                  <a:moveTo>
                    <a:pt x="1771" y="1126"/>
                  </a:moveTo>
                  <a:lnTo>
                    <a:pt x="1771" y="1126"/>
                  </a:lnTo>
                  <a:lnTo>
                    <a:pt x="1774" y="1121"/>
                  </a:lnTo>
                  <a:lnTo>
                    <a:pt x="1775" y="1116"/>
                  </a:lnTo>
                  <a:lnTo>
                    <a:pt x="1775" y="1116"/>
                  </a:lnTo>
                  <a:lnTo>
                    <a:pt x="1774" y="1114"/>
                  </a:lnTo>
                  <a:lnTo>
                    <a:pt x="1772" y="1111"/>
                  </a:lnTo>
                  <a:lnTo>
                    <a:pt x="1772" y="1111"/>
                  </a:lnTo>
                  <a:lnTo>
                    <a:pt x="1768" y="1109"/>
                  </a:lnTo>
                  <a:lnTo>
                    <a:pt x="1765" y="1111"/>
                  </a:lnTo>
                  <a:lnTo>
                    <a:pt x="1765" y="1111"/>
                  </a:lnTo>
                  <a:lnTo>
                    <a:pt x="1765" y="1114"/>
                  </a:lnTo>
                  <a:lnTo>
                    <a:pt x="1765" y="1118"/>
                  </a:lnTo>
                  <a:lnTo>
                    <a:pt x="1765" y="1118"/>
                  </a:lnTo>
                  <a:lnTo>
                    <a:pt x="1767" y="1121"/>
                  </a:lnTo>
                  <a:lnTo>
                    <a:pt x="1771" y="1126"/>
                  </a:lnTo>
                  <a:lnTo>
                    <a:pt x="1771" y="1126"/>
                  </a:lnTo>
                  <a:close/>
                  <a:moveTo>
                    <a:pt x="1624" y="1017"/>
                  </a:moveTo>
                  <a:lnTo>
                    <a:pt x="1624" y="1017"/>
                  </a:lnTo>
                  <a:lnTo>
                    <a:pt x="1618" y="1014"/>
                  </a:lnTo>
                  <a:lnTo>
                    <a:pt x="1613" y="1014"/>
                  </a:lnTo>
                  <a:lnTo>
                    <a:pt x="1607" y="1015"/>
                  </a:lnTo>
                  <a:lnTo>
                    <a:pt x="1600" y="1019"/>
                  </a:lnTo>
                  <a:lnTo>
                    <a:pt x="1600" y="1019"/>
                  </a:lnTo>
                  <a:lnTo>
                    <a:pt x="1607" y="1021"/>
                  </a:lnTo>
                  <a:lnTo>
                    <a:pt x="1613" y="1019"/>
                  </a:lnTo>
                  <a:lnTo>
                    <a:pt x="1624" y="1017"/>
                  </a:lnTo>
                  <a:lnTo>
                    <a:pt x="1624" y="1017"/>
                  </a:lnTo>
                  <a:close/>
                  <a:moveTo>
                    <a:pt x="392" y="322"/>
                  </a:moveTo>
                  <a:lnTo>
                    <a:pt x="392" y="322"/>
                  </a:lnTo>
                  <a:lnTo>
                    <a:pt x="388" y="313"/>
                  </a:lnTo>
                  <a:lnTo>
                    <a:pt x="385" y="309"/>
                  </a:lnTo>
                  <a:lnTo>
                    <a:pt x="383" y="309"/>
                  </a:lnTo>
                  <a:lnTo>
                    <a:pt x="382" y="311"/>
                  </a:lnTo>
                  <a:lnTo>
                    <a:pt x="377" y="313"/>
                  </a:lnTo>
                  <a:lnTo>
                    <a:pt x="377" y="313"/>
                  </a:lnTo>
                  <a:lnTo>
                    <a:pt x="381" y="316"/>
                  </a:lnTo>
                  <a:lnTo>
                    <a:pt x="381" y="316"/>
                  </a:lnTo>
                  <a:lnTo>
                    <a:pt x="392" y="322"/>
                  </a:lnTo>
                  <a:lnTo>
                    <a:pt x="392" y="322"/>
                  </a:lnTo>
                  <a:close/>
                  <a:moveTo>
                    <a:pt x="1153" y="826"/>
                  </a:moveTo>
                  <a:lnTo>
                    <a:pt x="1153" y="826"/>
                  </a:lnTo>
                  <a:lnTo>
                    <a:pt x="1141" y="831"/>
                  </a:lnTo>
                  <a:lnTo>
                    <a:pt x="1141" y="831"/>
                  </a:lnTo>
                  <a:lnTo>
                    <a:pt x="1141" y="834"/>
                  </a:lnTo>
                  <a:lnTo>
                    <a:pt x="1144" y="837"/>
                  </a:lnTo>
                  <a:lnTo>
                    <a:pt x="1144" y="837"/>
                  </a:lnTo>
                  <a:lnTo>
                    <a:pt x="1146" y="837"/>
                  </a:lnTo>
                  <a:lnTo>
                    <a:pt x="1149" y="835"/>
                  </a:lnTo>
                  <a:lnTo>
                    <a:pt x="1152" y="831"/>
                  </a:lnTo>
                  <a:lnTo>
                    <a:pt x="1153" y="826"/>
                  </a:lnTo>
                  <a:lnTo>
                    <a:pt x="1153" y="826"/>
                  </a:lnTo>
                  <a:close/>
                  <a:moveTo>
                    <a:pt x="364" y="270"/>
                  </a:moveTo>
                  <a:lnTo>
                    <a:pt x="364" y="270"/>
                  </a:lnTo>
                  <a:lnTo>
                    <a:pt x="364" y="273"/>
                  </a:lnTo>
                  <a:lnTo>
                    <a:pt x="364" y="273"/>
                  </a:lnTo>
                  <a:lnTo>
                    <a:pt x="372" y="276"/>
                  </a:lnTo>
                  <a:lnTo>
                    <a:pt x="372" y="276"/>
                  </a:lnTo>
                  <a:lnTo>
                    <a:pt x="381" y="277"/>
                  </a:lnTo>
                  <a:lnTo>
                    <a:pt x="381" y="277"/>
                  </a:lnTo>
                  <a:lnTo>
                    <a:pt x="381" y="276"/>
                  </a:lnTo>
                  <a:lnTo>
                    <a:pt x="381" y="275"/>
                  </a:lnTo>
                  <a:lnTo>
                    <a:pt x="381" y="275"/>
                  </a:lnTo>
                  <a:lnTo>
                    <a:pt x="378" y="272"/>
                  </a:lnTo>
                  <a:lnTo>
                    <a:pt x="374" y="269"/>
                  </a:lnTo>
                  <a:lnTo>
                    <a:pt x="374" y="269"/>
                  </a:lnTo>
                  <a:lnTo>
                    <a:pt x="370" y="269"/>
                  </a:lnTo>
                  <a:lnTo>
                    <a:pt x="364" y="270"/>
                  </a:lnTo>
                  <a:lnTo>
                    <a:pt x="364" y="270"/>
                  </a:lnTo>
                  <a:close/>
                  <a:moveTo>
                    <a:pt x="1313" y="708"/>
                  </a:moveTo>
                  <a:lnTo>
                    <a:pt x="1313" y="708"/>
                  </a:lnTo>
                  <a:lnTo>
                    <a:pt x="1321" y="708"/>
                  </a:lnTo>
                  <a:lnTo>
                    <a:pt x="1325" y="707"/>
                  </a:lnTo>
                  <a:lnTo>
                    <a:pt x="1326" y="704"/>
                  </a:lnTo>
                  <a:lnTo>
                    <a:pt x="1326" y="700"/>
                  </a:lnTo>
                  <a:lnTo>
                    <a:pt x="1326" y="700"/>
                  </a:lnTo>
                  <a:lnTo>
                    <a:pt x="1322" y="701"/>
                  </a:lnTo>
                  <a:lnTo>
                    <a:pt x="1318" y="702"/>
                  </a:lnTo>
                  <a:lnTo>
                    <a:pt x="1314" y="704"/>
                  </a:lnTo>
                  <a:lnTo>
                    <a:pt x="1313" y="708"/>
                  </a:lnTo>
                  <a:lnTo>
                    <a:pt x="1313" y="708"/>
                  </a:lnTo>
                  <a:close/>
                  <a:moveTo>
                    <a:pt x="468" y="270"/>
                  </a:moveTo>
                  <a:lnTo>
                    <a:pt x="468" y="270"/>
                  </a:lnTo>
                  <a:lnTo>
                    <a:pt x="476" y="275"/>
                  </a:lnTo>
                  <a:lnTo>
                    <a:pt x="482" y="275"/>
                  </a:lnTo>
                  <a:lnTo>
                    <a:pt x="485" y="273"/>
                  </a:lnTo>
                  <a:lnTo>
                    <a:pt x="487" y="270"/>
                  </a:lnTo>
                  <a:lnTo>
                    <a:pt x="487" y="270"/>
                  </a:lnTo>
                  <a:lnTo>
                    <a:pt x="482" y="268"/>
                  </a:lnTo>
                  <a:lnTo>
                    <a:pt x="478" y="266"/>
                  </a:lnTo>
                  <a:lnTo>
                    <a:pt x="472" y="268"/>
                  </a:lnTo>
                  <a:lnTo>
                    <a:pt x="468" y="270"/>
                  </a:lnTo>
                  <a:lnTo>
                    <a:pt x="468" y="270"/>
                  </a:lnTo>
                  <a:close/>
                  <a:moveTo>
                    <a:pt x="537" y="272"/>
                  </a:moveTo>
                  <a:lnTo>
                    <a:pt x="537" y="272"/>
                  </a:lnTo>
                  <a:lnTo>
                    <a:pt x="539" y="281"/>
                  </a:lnTo>
                  <a:lnTo>
                    <a:pt x="539" y="281"/>
                  </a:lnTo>
                  <a:lnTo>
                    <a:pt x="539" y="291"/>
                  </a:lnTo>
                  <a:lnTo>
                    <a:pt x="539" y="291"/>
                  </a:lnTo>
                  <a:lnTo>
                    <a:pt x="541" y="293"/>
                  </a:lnTo>
                  <a:lnTo>
                    <a:pt x="541" y="293"/>
                  </a:lnTo>
                  <a:lnTo>
                    <a:pt x="544" y="287"/>
                  </a:lnTo>
                  <a:lnTo>
                    <a:pt x="545" y="283"/>
                  </a:lnTo>
                  <a:lnTo>
                    <a:pt x="547" y="277"/>
                  </a:lnTo>
                  <a:lnTo>
                    <a:pt x="545" y="272"/>
                  </a:lnTo>
                  <a:lnTo>
                    <a:pt x="545" y="272"/>
                  </a:lnTo>
                  <a:lnTo>
                    <a:pt x="537" y="272"/>
                  </a:lnTo>
                  <a:lnTo>
                    <a:pt x="537" y="272"/>
                  </a:lnTo>
                  <a:close/>
                  <a:moveTo>
                    <a:pt x="314" y="1104"/>
                  </a:moveTo>
                  <a:lnTo>
                    <a:pt x="314" y="1104"/>
                  </a:lnTo>
                  <a:lnTo>
                    <a:pt x="318" y="1105"/>
                  </a:lnTo>
                  <a:lnTo>
                    <a:pt x="318" y="1105"/>
                  </a:lnTo>
                  <a:lnTo>
                    <a:pt x="328" y="1094"/>
                  </a:lnTo>
                  <a:lnTo>
                    <a:pt x="328" y="1094"/>
                  </a:lnTo>
                  <a:lnTo>
                    <a:pt x="317" y="1089"/>
                  </a:lnTo>
                  <a:lnTo>
                    <a:pt x="317" y="1089"/>
                  </a:lnTo>
                  <a:lnTo>
                    <a:pt x="314" y="1104"/>
                  </a:lnTo>
                  <a:lnTo>
                    <a:pt x="314" y="1104"/>
                  </a:lnTo>
                  <a:close/>
                  <a:moveTo>
                    <a:pt x="323" y="862"/>
                  </a:moveTo>
                  <a:lnTo>
                    <a:pt x="323" y="862"/>
                  </a:lnTo>
                  <a:lnTo>
                    <a:pt x="318" y="860"/>
                  </a:lnTo>
                  <a:lnTo>
                    <a:pt x="316" y="857"/>
                  </a:lnTo>
                  <a:lnTo>
                    <a:pt x="311" y="856"/>
                  </a:lnTo>
                  <a:lnTo>
                    <a:pt x="307" y="859"/>
                  </a:lnTo>
                  <a:lnTo>
                    <a:pt x="307" y="859"/>
                  </a:lnTo>
                  <a:lnTo>
                    <a:pt x="307" y="862"/>
                  </a:lnTo>
                  <a:lnTo>
                    <a:pt x="309" y="864"/>
                  </a:lnTo>
                  <a:lnTo>
                    <a:pt x="309" y="864"/>
                  </a:lnTo>
                  <a:lnTo>
                    <a:pt x="311" y="866"/>
                  </a:lnTo>
                  <a:lnTo>
                    <a:pt x="314" y="867"/>
                  </a:lnTo>
                  <a:lnTo>
                    <a:pt x="318" y="864"/>
                  </a:lnTo>
                  <a:lnTo>
                    <a:pt x="323" y="862"/>
                  </a:lnTo>
                  <a:lnTo>
                    <a:pt x="323" y="862"/>
                  </a:lnTo>
                  <a:close/>
                  <a:moveTo>
                    <a:pt x="1307" y="1065"/>
                  </a:moveTo>
                  <a:lnTo>
                    <a:pt x="1307" y="1065"/>
                  </a:lnTo>
                  <a:lnTo>
                    <a:pt x="1311" y="1058"/>
                  </a:lnTo>
                  <a:lnTo>
                    <a:pt x="1313" y="1054"/>
                  </a:lnTo>
                  <a:lnTo>
                    <a:pt x="1311" y="1053"/>
                  </a:lnTo>
                  <a:lnTo>
                    <a:pt x="1310" y="1051"/>
                  </a:lnTo>
                  <a:lnTo>
                    <a:pt x="1304" y="1051"/>
                  </a:lnTo>
                  <a:lnTo>
                    <a:pt x="1304" y="1051"/>
                  </a:lnTo>
                  <a:lnTo>
                    <a:pt x="1307" y="1065"/>
                  </a:lnTo>
                  <a:lnTo>
                    <a:pt x="1307" y="1065"/>
                  </a:lnTo>
                  <a:close/>
                  <a:moveTo>
                    <a:pt x="680" y="558"/>
                  </a:moveTo>
                  <a:lnTo>
                    <a:pt x="680" y="558"/>
                  </a:lnTo>
                  <a:lnTo>
                    <a:pt x="695" y="558"/>
                  </a:lnTo>
                  <a:lnTo>
                    <a:pt x="695" y="558"/>
                  </a:lnTo>
                  <a:lnTo>
                    <a:pt x="696" y="557"/>
                  </a:lnTo>
                  <a:lnTo>
                    <a:pt x="698" y="554"/>
                  </a:lnTo>
                  <a:lnTo>
                    <a:pt x="698" y="554"/>
                  </a:lnTo>
                  <a:lnTo>
                    <a:pt x="696" y="553"/>
                  </a:lnTo>
                  <a:lnTo>
                    <a:pt x="695" y="551"/>
                  </a:lnTo>
                  <a:lnTo>
                    <a:pt x="695" y="551"/>
                  </a:lnTo>
                  <a:lnTo>
                    <a:pt x="687" y="553"/>
                  </a:lnTo>
                  <a:lnTo>
                    <a:pt x="683" y="554"/>
                  </a:lnTo>
                  <a:lnTo>
                    <a:pt x="680" y="558"/>
                  </a:lnTo>
                  <a:lnTo>
                    <a:pt x="680" y="558"/>
                  </a:lnTo>
                  <a:close/>
                  <a:moveTo>
                    <a:pt x="1510" y="89"/>
                  </a:moveTo>
                  <a:lnTo>
                    <a:pt x="1510" y="89"/>
                  </a:lnTo>
                  <a:lnTo>
                    <a:pt x="1505" y="89"/>
                  </a:lnTo>
                  <a:lnTo>
                    <a:pt x="1501" y="90"/>
                  </a:lnTo>
                  <a:lnTo>
                    <a:pt x="1499" y="93"/>
                  </a:lnTo>
                  <a:lnTo>
                    <a:pt x="1499" y="93"/>
                  </a:lnTo>
                  <a:lnTo>
                    <a:pt x="1501" y="97"/>
                  </a:lnTo>
                  <a:lnTo>
                    <a:pt x="1504" y="99"/>
                  </a:lnTo>
                  <a:lnTo>
                    <a:pt x="1504" y="99"/>
                  </a:lnTo>
                  <a:lnTo>
                    <a:pt x="1508" y="99"/>
                  </a:lnTo>
                  <a:lnTo>
                    <a:pt x="1510" y="97"/>
                  </a:lnTo>
                  <a:lnTo>
                    <a:pt x="1512" y="93"/>
                  </a:lnTo>
                  <a:lnTo>
                    <a:pt x="1510" y="89"/>
                  </a:lnTo>
                  <a:lnTo>
                    <a:pt x="1510" y="89"/>
                  </a:lnTo>
                  <a:close/>
                  <a:moveTo>
                    <a:pt x="779" y="659"/>
                  </a:moveTo>
                  <a:lnTo>
                    <a:pt x="779" y="659"/>
                  </a:lnTo>
                  <a:lnTo>
                    <a:pt x="786" y="659"/>
                  </a:lnTo>
                  <a:lnTo>
                    <a:pt x="789" y="657"/>
                  </a:lnTo>
                  <a:lnTo>
                    <a:pt x="792" y="653"/>
                  </a:lnTo>
                  <a:lnTo>
                    <a:pt x="795" y="650"/>
                  </a:lnTo>
                  <a:lnTo>
                    <a:pt x="795" y="650"/>
                  </a:lnTo>
                  <a:lnTo>
                    <a:pt x="791" y="648"/>
                  </a:lnTo>
                  <a:lnTo>
                    <a:pt x="788" y="648"/>
                  </a:lnTo>
                  <a:lnTo>
                    <a:pt x="785" y="653"/>
                  </a:lnTo>
                  <a:lnTo>
                    <a:pt x="779" y="659"/>
                  </a:lnTo>
                  <a:lnTo>
                    <a:pt x="779" y="659"/>
                  </a:lnTo>
                  <a:close/>
                  <a:moveTo>
                    <a:pt x="300" y="563"/>
                  </a:moveTo>
                  <a:lnTo>
                    <a:pt x="300" y="563"/>
                  </a:lnTo>
                  <a:lnTo>
                    <a:pt x="316" y="549"/>
                  </a:lnTo>
                  <a:lnTo>
                    <a:pt x="316" y="549"/>
                  </a:lnTo>
                  <a:lnTo>
                    <a:pt x="311" y="546"/>
                  </a:lnTo>
                  <a:lnTo>
                    <a:pt x="309" y="546"/>
                  </a:lnTo>
                  <a:lnTo>
                    <a:pt x="309" y="546"/>
                  </a:lnTo>
                  <a:lnTo>
                    <a:pt x="305" y="549"/>
                  </a:lnTo>
                  <a:lnTo>
                    <a:pt x="302" y="553"/>
                  </a:lnTo>
                  <a:lnTo>
                    <a:pt x="300" y="563"/>
                  </a:lnTo>
                  <a:lnTo>
                    <a:pt x="300" y="563"/>
                  </a:lnTo>
                  <a:close/>
                  <a:moveTo>
                    <a:pt x="1326" y="1010"/>
                  </a:moveTo>
                  <a:lnTo>
                    <a:pt x="1326" y="1010"/>
                  </a:lnTo>
                  <a:lnTo>
                    <a:pt x="1318" y="1007"/>
                  </a:lnTo>
                  <a:lnTo>
                    <a:pt x="1313" y="1006"/>
                  </a:lnTo>
                  <a:lnTo>
                    <a:pt x="1307" y="1007"/>
                  </a:lnTo>
                  <a:lnTo>
                    <a:pt x="1303" y="1010"/>
                  </a:lnTo>
                  <a:lnTo>
                    <a:pt x="1303" y="1010"/>
                  </a:lnTo>
                  <a:lnTo>
                    <a:pt x="1326" y="1010"/>
                  </a:lnTo>
                  <a:lnTo>
                    <a:pt x="1326" y="1010"/>
                  </a:lnTo>
                  <a:close/>
                  <a:moveTo>
                    <a:pt x="1624" y="31"/>
                  </a:moveTo>
                  <a:lnTo>
                    <a:pt x="1624" y="31"/>
                  </a:lnTo>
                  <a:lnTo>
                    <a:pt x="1614" y="34"/>
                  </a:lnTo>
                  <a:lnTo>
                    <a:pt x="1609" y="36"/>
                  </a:lnTo>
                  <a:lnTo>
                    <a:pt x="1609" y="38"/>
                  </a:lnTo>
                  <a:lnTo>
                    <a:pt x="1609" y="39"/>
                  </a:lnTo>
                  <a:lnTo>
                    <a:pt x="1610" y="45"/>
                  </a:lnTo>
                  <a:lnTo>
                    <a:pt x="1610" y="45"/>
                  </a:lnTo>
                  <a:lnTo>
                    <a:pt x="1624" y="31"/>
                  </a:lnTo>
                  <a:lnTo>
                    <a:pt x="1624" y="31"/>
                  </a:lnTo>
                  <a:close/>
                  <a:moveTo>
                    <a:pt x="921" y="194"/>
                  </a:moveTo>
                  <a:lnTo>
                    <a:pt x="921" y="194"/>
                  </a:lnTo>
                  <a:lnTo>
                    <a:pt x="917" y="190"/>
                  </a:lnTo>
                  <a:lnTo>
                    <a:pt x="914" y="189"/>
                  </a:lnTo>
                  <a:lnTo>
                    <a:pt x="910" y="190"/>
                  </a:lnTo>
                  <a:lnTo>
                    <a:pt x="903" y="194"/>
                  </a:lnTo>
                  <a:lnTo>
                    <a:pt x="903" y="194"/>
                  </a:lnTo>
                  <a:lnTo>
                    <a:pt x="907" y="197"/>
                  </a:lnTo>
                  <a:lnTo>
                    <a:pt x="911" y="197"/>
                  </a:lnTo>
                  <a:lnTo>
                    <a:pt x="915" y="197"/>
                  </a:lnTo>
                  <a:lnTo>
                    <a:pt x="921" y="194"/>
                  </a:lnTo>
                  <a:lnTo>
                    <a:pt x="921" y="194"/>
                  </a:lnTo>
                  <a:close/>
                  <a:moveTo>
                    <a:pt x="586" y="1011"/>
                  </a:moveTo>
                  <a:lnTo>
                    <a:pt x="586" y="1011"/>
                  </a:lnTo>
                  <a:lnTo>
                    <a:pt x="588" y="1003"/>
                  </a:lnTo>
                  <a:lnTo>
                    <a:pt x="588" y="1000"/>
                  </a:lnTo>
                  <a:lnTo>
                    <a:pt x="587" y="997"/>
                  </a:lnTo>
                  <a:lnTo>
                    <a:pt x="587" y="997"/>
                  </a:lnTo>
                  <a:lnTo>
                    <a:pt x="581" y="1000"/>
                  </a:lnTo>
                  <a:lnTo>
                    <a:pt x="579" y="1003"/>
                  </a:lnTo>
                  <a:lnTo>
                    <a:pt x="581" y="1006"/>
                  </a:lnTo>
                  <a:lnTo>
                    <a:pt x="586" y="1011"/>
                  </a:lnTo>
                  <a:lnTo>
                    <a:pt x="586" y="1011"/>
                  </a:lnTo>
                  <a:close/>
                  <a:moveTo>
                    <a:pt x="1422" y="191"/>
                  </a:moveTo>
                  <a:lnTo>
                    <a:pt x="1422" y="191"/>
                  </a:lnTo>
                  <a:lnTo>
                    <a:pt x="1430" y="191"/>
                  </a:lnTo>
                  <a:lnTo>
                    <a:pt x="1434" y="190"/>
                  </a:lnTo>
                  <a:lnTo>
                    <a:pt x="1437" y="187"/>
                  </a:lnTo>
                  <a:lnTo>
                    <a:pt x="1437" y="182"/>
                  </a:lnTo>
                  <a:lnTo>
                    <a:pt x="1437" y="182"/>
                  </a:lnTo>
                  <a:lnTo>
                    <a:pt x="1432" y="182"/>
                  </a:lnTo>
                  <a:lnTo>
                    <a:pt x="1427" y="185"/>
                  </a:lnTo>
                  <a:lnTo>
                    <a:pt x="1422" y="191"/>
                  </a:lnTo>
                  <a:lnTo>
                    <a:pt x="1422" y="191"/>
                  </a:lnTo>
                  <a:close/>
                  <a:moveTo>
                    <a:pt x="341" y="1085"/>
                  </a:moveTo>
                  <a:lnTo>
                    <a:pt x="341" y="1085"/>
                  </a:lnTo>
                  <a:lnTo>
                    <a:pt x="338" y="1089"/>
                  </a:lnTo>
                  <a:lnTo>
                    <a:pt x="335" y="1091"/>
                  </a:lnTo>
                  <a:lnTo>
                    <a:pt x="334" y="1094"/>
                  </a:lnTo>
                  <a:lnTo>
                    <a:pt x="336" y="1097"/>
                  </a:lnTo>
                  <a:lnTo>
                    <a:pt x="336" y="1097"/>
                  </a:lnTo>
                  <a:lnTo>
                    <a:pt x="339" y="1098"/>
                  </a:lnTo>
                  <a:lnTo>
                    <a:pt x="343" y="1097"/>
                  </a:lnTo>
                  <a:lnTo>
                    <a:pt x="343" y="1097"/>
                  </a:lnTo>
                  <a:lnTo>
                    <a:pt x="346" y="1094"/>
                  </a:lnTo>
                  <a:lnTo>
                    <a:pt x="346" y="1091"/>
                  </a:lnTo>
                  <a:lnTo>
                    <a:pt x="345" y="1089"/>
                  </a:lnTo>
                  <a:lnTo>
                    <a:pt x="341" y="1085"/>
                  </a:lnTo>
                  <a:lnTo>
                    <a:pt x="341" y="1085"/>
                  </a:lnTo>
                  <a:close/>
                  <a:moveTo>
                    <a:pt x="1238" y="416"/>
                  </a:moveTo>
                  <a:lnTo>
                    <a:pt x="1238" y="416"/>
                  </a:lnTo>
                  <a:lnTo>
                    <a:pt x="1235" y="412"/>
                  </a:lnTo>
                  <a:lnTo>
                    <a:pt x="1232" y="409"/>
                  </a:lnTo>
                  <a:lnTo>
                    <a:pt x="1229" y="409"/>
                  </a:lnTo>
                  <a:lnTo>
                    <a:pt x="1225" y="409"/>
                  </a:lnTo>
                  <a:lnTo>
                    <a:pt x="1225" y="409"/>
                  </a:lnTo>
                  <a:lnTo>
                    <a:pt x="1223" y="410"/>
                  </a:lnTo>
                  <a:lnTo>
                    <a:pt x="1221" y="412"/>
                  </a:lnTo>
                  <a:lnTo>
                    <a:pt x="1221" y="413"/>
                  </a:lnTo>
                  <a:lnTo>
                    <a:pt x="1221" y="417"/>
                  </a:lnTo>
                  <a:lnTo>
                    <a:pt x="1221" y="417"/>
                  </a:lnTo>
                  <a:lnTo>
                    <a:pt x="1238" y="416"/>
                  </a:lnTo>
                  <a:lnTo>
                    <a:pt x="1238" y="416"/>
                  </a:lnTo>
                  <a:close/>
                  <a:moveTo>
                    <a:pt x="1030" y="324"/>
                  </a:moveTo>
                  <a:lnTo>
                    <a:pt x="1030" y="324"/>
                  </a:lnTo>
                  <a:lnTo>
                    <a:pt x="1033" y="326"/>
                  </a:lnTo>
                  <a:lnTo>
                    <a:pt x="1033" y="326"/>
                  </a:lnTo>
                  <a:lnTo>
                    <a:pt x="1047" y="320"/>
                  </a:lnTo>
                  <a:lnTo>
                    <a:pt x="1047" y="320"/>
                  </a:lnTo>
                  <a:lnTo>
                    <a:pt x="1041" y="308"/>
                  </a:lnTo>
                  <a:lnTo>
                    <a:pt x="1041" y="308"/>
                  </a:lnTo>
                  <a:lnTo>
                    <a:pt x="1030" y="324"/>
                  </a:lnTo>
                  <a:lnTo>
                    <a:pt x="1030" y="324"/>
                  </a:lnTo>
                  <a:close/>
                  <a:moveTo>
                    <a:pt x="554" y="603"/>
                  </a:moveTo>
                  <a:lnTo>
                    <a:pt x="554" y="603"/>
                  </a:lnTo>
                  <a:lnTo>
                    <a:pt x="561" y="604"/>
                  </a:lnTo>
                  <a:lnTo>
                    <a:pt x="565" y="603"/>
                  </a:lnTo>
                  <a:lnTo>
                    <a:pt x="566" y="600"/>
                  </a:lnTo>
                  <a:lnTo>
                    <a:pt x="568" y="593"/>
                  </a:lnTo>
                  <a:lnTo>
                    <a:pt x="568" y="593"/>
                  </a:lnTo>
                  <a:lnTo>
                    <a:pt x="562" y="594"/>
                  </a:lnTo>
                  <a:lnTo>
                    <a:pt x="558" y="596"/>
                  </a:lnTo>
                  <a:lnTo>
                    <a:pt x="555" y="599"/>
                  </a:lnTo>
                  <a:lnTo>
                    <a:pt x="554" y="603"/>
                  </a:lnTo>
                  <a:lnTo>
                    <a:pt x="554" y="603"/>
                  </a:lnTo>
                  <a:close/>
                  <a:moveTo>
                    <a:pt x="933" y="578"/>
                  </a:moveTo>
                  <a:lnTo>
                    <a:pt x="933" y="578"/>
                  </a:lnTo>
                  <a:lnTo>
                    <a:pt x="933" y="572"/>
                  </a:lnTo>
                  <a:lnTo>
                    <a:pt x="933" y="569"/>
                  </a:lnTo>
                  <a:lnTo>
                    <a:pt x="929" y="568"/>
                  </a:lnTo>
                  <a:lnTo>
                    <a:pt x="922" y="567"/>
                  </a:lnTo>
                  <a:lnTo>
                    <a:pt x="922" y="567"/>
                  </a:lnTo>
                  <a:lnTo>
                    <a:pt x="923" y="571"/>
                  </a:lnTo>
                  <a:lnTo>
                    <a:pt x="925" y="574"/>
                  </a:lnTo>
                  <a:lnTo>
                    <a:pt x="928" y="576"/>
                  </a:lnTo>
                  <a:lnTo>
                    <a:pt x="933" y="578"/>
                  </a:lnTo>
                  <a:lnTo>
                    <a:pt x="933" y="578"/>
                  </a:lnTo>
                  <a:close/>
                  <a:moveTo>
                    <a:pt x="242" y="240"/>
                  </a:moveTo>
                  <a:lnTo>
                    <a:pt x="242" y="240"/>
                  </a:lnTo>
                  <a:lnTo>
                    <a:pt x="251" y="241"/>
                  </a:lnTo>
                  <a:lnTo>
                    <a:pt x="255" y="240"/>
                  </a:lnTo>
                  <a:lnTo>
                    <a:pt x="257" y="237"/>
                  </a:lnTo>
                  <a:lnTo>
                    <a:pt x="259" y="232"/>
                  </a:lnTo>
                  <a:lnTo>
                    <a:pt x="259" y="232"/>
                  </a:lnTo>
                  <a:lnTo>
                    <a:pt x="253" y="233"/>
                  </a:lnTo>
                  <a:lnTo>
                    <a:pt x="249" y="234"/>
                  </a:lnTo>
                  <a:lnTo>
                    <a:pt x="245" y="236"/>
                  </a:lnTo>
                  <a:lnTo>
                    <a:pt x="242" y="237"/>
                  </a:lnTo>
                  <a:lnTo>
                    <a:pt x="242" y="240"/>
                  </a:lnTo>
                  <a:lnTo>
                    <a:pt x="242" y="240"/>
                  </a:lnTo>
                  <a:close/>
                  <a:moveTo>
                    <a:pt x="1018" y="356"/>
                  </a:moveTo>
                  <a:lnTo>
                    <a:pt x="1018" y="356"/>
                  </a:lnTo>
                  <a:lnTo>
                    <a:pt x="1012" y="355"/>
                  </a:lnTo>
                  <a:lnTo>
                    <a:pt x="1007" y="355"/>
                  </a:lnTo>
                  <a:lnTo>
                    <a:pt x="1002" y="358"/>
                  </a:lnTo>
                  <a:lnTo>
                    <a:pt x="998" y="360"/>
                  </a:lnTo>
                  <a:lnTo>
                    <a:pt x="998" y="360"/>
                  </a:lnTo>
                  <a:lnTo>
                    <a:pt x="1005" y="362"/>
                  </a:lnTo>
                  <a:lnTo>
                    <a:pt x="1008" y="362"/>
                  </a:lnTo>
                  <a:lnTo>
                    <a:pt x="1012" y="360"/>
                  </a:lnTo>
                  <a:lnTo>
                    <a:pt x="1018" y="356"/>
                  </a:lnTo>
                  <a:lnTo>
                    <a:pt x="1018" y="356"/>
                  </a:lnTo>
                  <a:close/>
                  <a:moveTo>
                    <a:pt x="757" y="664"/>
                  </a:moveTo>
                  <a:lnTo>
                    <a:pt x="757" y="664"/>
                  </a:lnTo>
                  <a:lnTo>
                    <a:pt x="752" y="659"/>
                  </a:lnTo>
                  <a:lnTo>
                    <a:pt x="746" y="659"/>
                  </a:lnTo>
                  <a:lnTo>
                    <a:pt x="741" y="662"/>
                  </a:lnTo>
                  <a:lnTo>
                    <a:pt x="735" y="668"/>
                  </a:lnTo>
                  <a:lnTo>
                    <a:pt x="735" y="668"/>
                  </a:lnTo>
                  <a:lnTo>
                    <a:pt x="757" y="664"/>
                  </a:lnTo>
                  <a:lnTo>
                    <a:pt x="757" y="664"/>
                  </a:lnTo>
                  <a:close/>
                  <a:moveTo>
                    <a:pt x="698" y="171"/>
                  </a:moveTo>
                  <a:lnTo>
                    <a:pt x="698" y="171"/>
                  </a:lnTo>
                  <a:lnTo>
                    <a:pt x="695" y="183"/>
                  </a:lnTo>
                  <a:lnTo>
                    <a:pt x="695" y="183"/>
                  </a:lnTo>
                  <a:lnTo>
                    <a:pt x="703" y="180"/>
                  </a:lnTo>
                  <a:lnTo>
                    <a:pt x="707" y="178"/>
                  </a:lnTo>
                  <a:lnTo>
                    <a:pt x="709" y="173"/>
                  </a:lnTo>
                  <a:lnTo>
                    <a:pt x="709" y="173"/>
                  </a:lnTo>
                  <a:lnTo>
                    <a:pt x="698" y="171"/>
                  </a:lnTo>
                  <a:lnTo>
                    <a:pt x="698" y="171"/>
                  </a:lnTo>
                  <a:close/>
                  <a:moveTo>
                    <a:pt x="1857" y="85"/>
                  </a:moveTo>
                  <a:lnTo>
                    <a:pt x="1857" y="85"/>
                  </a:lnTo>
                  <a:lnTo>
                    <a:pt x="1859" y="82"/>
                  </a:lnTo>
                  <a:lnTo>
                    <a:pt x="1859" y="79"/>
                  </a:lnTo>
                  <a:lnTo>
                    <a:pt x="1858" y="74"/>
                  </a:lnTo>
                  <a:lnTo>
                    <a:pt x="1858" y="74"/>
                  </a:lnTo>
                  <a:lnTo>
                    <a:pt x="1846" y="72"/>
                  </a:lnTo>
                  <a:lnTo>
                    <a:pt x="1846" y="72"/>
                  </a:lnTo>
                  <a:lnTo>
                    <a:pt x="1844" y="75"/>
                  </a:lnTo>
                  <a:lnTo>
                    <a:pt x="1844" y="75"/>
                  </a:lnTo>
                  <a:lnTo>
                    <a:pt x="1857" y="85"/>
                  </a:lnTo>
                  <a:lnTo>
                    <a:pt x="1857" y="85"/>
                  </a:lnTo>
                  <a:close/>
                  <a:moveTo>
                    <a:pt x="1811" y="459"/>
                  </a:moveTo>
                  <a:lnTo>
                    <a:pt x="1811" y="459"/>
                  </a:lnTo>
                  <a:lnTo>
                    <a:pt x="1810" y="463"/>
                  </a:lnTo>
                  <a:lnTo>
                    <a:pt x="1810" y="466"/>
                  </a:lnTo>
                  <a:lnTo>
                    <a:pt x="1811" y="468"/>
                  </a:lnTo>
                  <a:lnTo>
                    <a:pt x="1814" y="471"/>
                  </a:lnTo>
                  <a:lnTo>
                    <a:pt x="1814" y="471"/>
                  </a:lnTo>
                  <a:lnTo>
                    <a:pt x="1816" y="470"/>
                  </a:lnTo>
                  <a:lnTo>
                    <a:pt x="1819" y="468"/>
                  </a:lnTo>
                  <a:lnTo>
                    <a:pt x="1819" y="468"/>
                  </a:lnTo>
                  <a:lnTo>
                    <a:pt x="1819" y="466"/>
                  </a:lnTo>
                  <a:lnTo>
                    <a:pt x="1819" y="463"/>
                  </a:lnTo>
                  <a:lnTo>
                    <a:pt x="1816" y="460"/>
                  </a:lnTo>
                  <a:lnTo>
                    <a:pt x="1814" y="459"/>
                  </a:lnTo>
                  <a:lnTo>
                    <a:pt x="1814" y="459"/>
                  </a:lnTo>
                  <a:lnTo>
                    <a:pt x="1811" y="459"/>
                  </a:lnTo>
                  <a:lnTo>
                    <a:pt x="1811" y="459"/>
                  </a:lnTo>
                  <a:close/>
                  <a:moveTo>
                    <a:pt x="1760" y="679"/>
                  </a:moveTo>
                  <a:lnTo>
                    <a:pt x="1760" y="679"/>
                  </a:lnTo>
                  <a:lnTo>
                    <a:pt x="1760" y="676"/>
                  </a:lnTo>
                  <a:lnTo>
                    <a:pt x="1760" y="676"/>
                  </a:lnTo>
                  <a:lnTo>
                    <a:pt x="1756" y="675"/>
                  </a:lnTo>
                  <a:lnTo>
                    <a:pt x="1751" y="673"/>
                  </a:lnTo>
                  <a:lnTo>
                    <a:pt x="1751" y="673"/>
                  </a:lnTo>
                  <a:lnTo>
                    <a:pt x="1749" y="673"/>
                  </a:lnTo>
                  <a:lnTo>
                    <a:pt x="1746" y="676"/>
                  </a:lnTo>
                  <a:lnTo>
                    <a:pt x="1746" y="676"/>
                  </a:lnTo>
                  <a:lnTo>
                    <a:pt x="1749" y="679"/>
                  </a:lnTo>
                  <a:lnTo>
                    <a:pt x="1751" y="682"/>
                  </a:lnTo>
                  <a:lnTo>
                    <a:pt x="1751" y="682"/>
                  </a:lnTo>
                  <a:lnTo>
                    <a:pt x="1756" y="680"/>
                  </a:lnTo>
                  <a:lnTo>
                    <a:pt x="1760" y="679"/>
                  </a:lnTo>
                  <a:lnTo>
                    <a:pt x="1760" y="679"/>
                  </a:lnTo>
                  <a:close/>
                  <a:moveTo>
                    <a:pt x="1335" y="761"/>
                  </a:moveTo>
                  <a:lnTo>
                    <a:pt x="1335" y="761"/>
                  </a:lnTo>
                  <a:lnTo>
                    <a:pt x="1321" y="765"/>
                  </a:lnTo>
                  <a:lnTo>
                    <a:pt x="1321" y="765"/>
                  </a:lnTo>
                  <a:lnTo>
                    <a:pt x="1325" y="769"/>
                  </a:lnTo>
                  <a:lnTo>
                    <a:pt x="1329" y="770"/>
                  </a:lnTo>
                  <a:lnTo>
                    <a:pt x="1332" y="767"/>
                  </a:lnTo>
                  <a:lnTo>
                    <a:pt x="1335" y="761"/>
                  </a:lnTo>
                  <a:lnTo>
                    <a:pt x="1335" y="761"/>
                  </a:lnTo>
                  <a:close/>
                  <a:moveTo>
                    <a:pt x="422" y="997"/>
                  </a:moveTo>
                  <a:lnTo>
                    <a:pt x="422" y="997"/>
                  </a:lnTo>
                  <a:lnTo>
                    <a:pt x="419" y="1004"/>
                  </a:lnTo>
                  <a:lnTo>
                    <a:pt x="417" y="1007"/>
                  </a:lnTo>
                  <a:lnTo>
                    <a:pt x="417" y="1007"/>
                  </a:lnTo>
                  <a:lnTo>
                    <a:pt x="413" y="1011"/>
                  </a:lnTo>
                  <a:lnTo>
                    <a:pt x="414" y="1013"/>
                  </a:lnTo>
                  <a:lnTo>
                    <a:pt x="415" y="1014"/>
                  </a:lnTo>
                  <a:lnTo>
                    <a:pt x="415" y="1014"/>
                  </a:lnTo>
                  <a:lnTo>
                    <a:pt x="418" y="1014"/>
                  </a:lnTo>
                  <a:lnTo>
                    <a:pt x="422" y="1011"/>
                  </a:lnTo>
                  <a:lnTo>
                    <a:pt x="422" y="1011"/>
                  </a:lnTo>
                  <a:lnTo>
                    <a:pt x="425" y="1008"/>
                  </a:lnTo>
                  <a:lnTo>
                    <a:pt x="425" y="1006"/>
                  </a:lnTo>
                  <a:lnTo>
                    <a:pt x="425" y="1001"/>
                  </a:lnTo>
                  <a:lnTo>
                    <a:pt x="422" y="997"/>
                  </a:lnTo>
                  <a:lnTo>
                    <a:pt x="422" y="997"/>
                  </a:lnTo>
                  <a:close/>
                  <a:moveTo>
                    <a:pt x="1268" y="709"/>
                  </a:moveTo>
                  <a:lnTo>
                    <a:pt x="1268" y="709"/>
                  </a:lnTo>
                  <a:lnTo>
                    <a:pt x="1272" y="708"/>
                  </a:lnTo>
                  <a:lnTo>
                    <a:pt x="1274" y="705"/>
                  </a:lnTo>
                  <a:lnTo>
                    <a:pt x="1274" y="702"/>
                  </a:lnTo>
                  <a:lnTo>
                    <a:pt x="1272" y="701"/>
                  </a:lnTo>
                  <a:lnTo>
                    <a:pt x="1272" y="701"/>
                  </a:lnTo>
                  <a:lnTo>
                    <a:pt x="1268" y="697"/>
                  </a:lnTo>
                  <a:lnTo>
                    <a:pt x="1265" y="697"/>
                  </a:lnTo>
                  <a:lnTo>
                    <a:pt x="1261" y="698"/>
                  </a:lnTo>
                  <a:lnTo>
                    <a:pt x="1261" y="698"/>
                  </a:lnTo>
                  <a:lnTo>
                    <a:pt x="1268" y="709"/>
                  </a:lnTo>
                  <a:lnTo>
                    <a:pt x="1268" y="709"/>
                  </a:lnTo>
                  <a:close/>
                  <a:moveTo>
                    <a:pt x="457" y="831"/>
                  </a:moveTo>
                  <a:lnTo>
                    <a:pt x="457" y="831"/>
                  </a:lnTo>
                  <a:lnTo>
                    <a:pt x="472" y="826"/>
                  </a:lnTo>
                  <a:lnTo>
                    <a:pt x="472" y="826"/>
                  </a:lnTo>
                  <a:lnTo>
                    <a:pt x="468" y="821"/>
                  </a:lnTo>
                  <a:lnTo>
                    <a:pt x="464" y="820"/>
                  </a:lnTo>
                  <a:lnTo>
                    <a:pt x="460" y="820"/>
                  </a:lnTo>
                  <a:lnTo>
                    <a:pt x="454" y="823"/>
                  </a:lnTo>
                  <a:lnTo>
                    <a:pt x="454" y="823"/>
                  </a:lnTo>
                  <a:lnTo>
                    <a:pt x="457" y="831"/>
                  </a:lnTo>
                  <a:lnTo>
                    <a:pt x="457" y="831"/>
                  </a:lnTo>
                  <a:close/>
                  <a:moveTo>
                    <a:pt x="224" y="971"/>
                  </a:moveTo>
                  <a:lnTo>
                    <a:pt x="224" y="971"/>
                  </a:lnTo>
                  <a:lnTo>
                    <a:pt x="228" y="972"/>
                  </a:lnTo>
                  <a:lnTo>
                    <a:pt x="231" y="974"/>
                  </a:lnTo>
                  <a:lnTo>
                    <a:pt x="237" y="972"/>
                  </a:lnTo>
                  <a:lnTo>
                    <a:pt x="248" y="967"/>
                  </a:lnTo>
                  <a:lnTo>
                    <a:pt x="248" y="967"/>
                  </a:lnTo>
                  <a:lnTo>
                    <a:pt x="244" y="965"/>
                  </a:lnTo>
                  <a:lnTo>
                    <a:pt x="239" y="964"/>
                  </a:lnTo>
                  <a:lnTo>
                    <a:pt x="234" y="965"/>
                  </a:lnTo>
                  <a:lnTo>
                    <a:pt x="230" y="970"/>
                  </a:lnTo>
                  <a:lnTo>
                    <a:pt x="224" y="971"/>
                  </a:lnTo>
                  <a:lnTo>
                    <a:pt x="224" y="971"/>
                  </a:lnTo>
                  <a:close/>
                  <a:moveTo>
                    <a:pt x="1234" y="835"/>
                  </a:moveTo>
                  <a:lnTo>
                    <a:pt x="1234" y="835"/>
                  </a:lnTo>
                  <a:lnTo>
                    <a:pt x="1238" y="834"/>
                  </a:lnTo>
                  <a:lnTo>
                    <a:pt x="1241" y="833"/>
                  </a:lnTo>
                  <a:lnTo>
                    <a:pt x="1243" y="831"/>
                  </a:lnTo>
                  <a:lnTo>
                    <a:pt x="1245" y="828"/>
                  </a:lnTo>
                  <a:lnTo>
                    <a:pt x="1245" y="828"/>
                  </a:lnTo>
                  <a:lnTo>
                    <a:pt x="1242" y="824"/>
                  </a:lnTo>
                  <a:lnTo>
                    <a:pt x="1238" y="823"/>
                  </a:lnTo>
                  <a:lnTo>
                    <a:pt x="1238" y="823"/>
                  </a:lnTo>
                  <a:lnTo>
                    <a:pt x="1234" y="824"/>
                  </a:lnTo>
                  <a:lnTo>
                    <a:pt x="1232" y="827"/>
                  </a:lnTo>
                  <a:lnTo>
                    <a:pt x="1232" y="830"/>
                  </a:lnTo>
                  <a:lnTo>
                    <a:pt x="1234" y="835"/>
                  </a:lnTo>
                  <a:lnTo>
                    <a:pt x="1234" y="835"/>
                  </a:lnTo>
                  <a:close/>
                  <a:moveTo>
                    <a:pt x="691" y="990"/>
                  </a:moveTo>
                  <a:lnTo>
                    <a:pt x="691" y="990"/>
                  </a:lnTo>
                  <a:lnTo>
                    <a:pt x="698" y="993"/>
                  </a:lnTo>
                  <a:lnTo>
                    <a:pt x="703" y="993"/>
                  </a:lnTo>
                  <a:lnTo>
                    <a:pt x="703" y="993"/>
                  </a:lnTo>
                  <a:lnTo>
                    <a:pt x="705" y="992"/>
                  </a:lnTo>
                  <a:lnTo>
                    <a:pt x="706" y="989"/>
                  </a:lnTo>
                  <a:lnTo>
                    <a:pt x="706" y="989"/>
                  </a:lnTo>
                  <a:lnTo>
                    <a:pt x="705" y="986"/>
                  </a:lnTo>
                  <a:lnTo>
                    <a:pt x="701" y="986"/>
                  </a:lnTo>
                  <a:lnTo>
                    <a:pt x="695" y="988"/>
                  </a:lnTo>
                  <a:lnTo>
                    <a:pt x="691" y="990"/>
                  </a:lnTo>
                  <a:lnTo>
                    <a:pt x="691" y="990"/>
                  </a:lnTo>
                  <a:close/>
                  <a:moveTo>
                    <a:pt x="633" y="531"/>
                  </a:moveTo>
                  <a:lnTo>
                    <a:pt x="633" y="531"/>
                  </a:lnTo>
                  <a:lnTo>
                    <a:pt x="637" y="531"/>
                  </a:lnTo>
                  <a:lnTo>
                    <a:pt x="637" y="531"/>
                  </a:lnTo>
                  <a:lnTo>
                    <a:pt x="638" y="527"/>
                  </a:lnTo>
                  <a:lnTo>
                    <a:pt x="638" y="525"/>
                  </a:lnTo>
                  <a:lnTo>
                    <a:pt x="638" y="522"/>
                  </a:lnTo>
                  <a:lnTo>
                    <a:pt x="638" y="522"/>
                  </a:lnTo>
                  <a:lnTo>
                    <a:pt x="635" y="521"/>
                  </a:lnTo>
                  <a:lnTo>
                    <a:pt x="634" y="520"/>
                  </a:lnTo>
                  <a:lnTo>
                    <a:pt x="630" y="520"/>
                  </a:lnTo>
                  <a:lnTo>
                    <a:pt x="627" y="522"/>
                  </a:lnTo>
                  <a:lnTo>
                    <a:pt x="627" y="522"/>
                  </a:lnTo>
                  <a:lnTo>
                    <a:pt x="633" y="531"/>
                  </a:lnTo>
                  <a:lnTo>
                    <a:pt x="633" y="531"/>
                  </a:lnTo>
                  <a:close/>
                  <a:moveTo>
                    <a:pt x="472" y="916"/>
                  </a:moveTo>
                  <a:lnTo>
                    <a:pt x="472" y="916"/>
                  </a:lnTo>
                  <a:lnTo>
                    <a:pt x="480" y="903"/>
                  </a:lnTo>
                  <a:lnTo>
                    <a:pt x="480" y="903"/>
                  </a:lnTo>
                  <a:lnTo>
                    <a:pt x="475" y="903"/>
                  </a:lnTo>
                  <a:lnTo>
                    <a:pt x="471" y="903"/>
                  </a:lnTo>
                  <a:lnTo>
                    <a:pt x="471" y="903"/>
                  </a:lnTo>
                  <a:lnTo>
                    <a:pt x="469" y="905"/>
                  </a:lnTo>
                  <a:lnTo>
                    <a:pt x="468" y="907"/>
                  </a:lnTo>
                  <a:lnTo>
                    <a:pt x="468" y="911"/>
                  </a:lnTo>
                  <a:lnTo>
                    <a:pt x="472" y="916"/>
                  </a:lnTo>
                  <a:lnTo>
                    <a:pt x="472" y="916"/>
                  </a:lnTo>
                  <a:close/>
                  <a:moveTo>
                    <a:pt x="1159" y="200"/>
                  </a:moveTo>
                  <a:lnTo>
                    <a:pt x="1159" y="200"/>
                  </a:lnTo>
                  <a:lnTo>
                    <a:pt x="1159" y="203"/>
                  </a:lnTo>
                  <a:lnTo>
                    <a:pt x="1160" y="204"/>
                  </a:lnTo>
                  <a:lnTo>
                    <a:pt x="1159" y="208"/>
                  </a:lnTo>
                  <a:lnTo>
                    <a:pt x="1159" y="212"/>
                  </a:lnTo>
                  <a:lnTo>
                    <a:pt x="1159" y="214"/>
                  </a:lnTo>
                  <a:lnTo>
                    <a:pt x="1162" y="216"/>
                  </a:lnTo>
                  <a:lnTo>
                    <a:pt x="1162" y="216"/>
                  </a:lnTo>
                  <a:lnTo>
                    <a:pt x="1163" y="212"/>
                  </a:lnTo>
                  <a:lnTo>
                    <a:pt x="1166" y="209"/>
                  </a:lnTo>
                  <a:lnTo>
                    <a:pt x="1169" y="207"/>
                  </a:lnTo>
                  <a:lnTo>
                    <a:pt x="1167" y="203"/>
                  </a:lnTo>
                  <a:lnTo>
                    <a:pt x="1167" y="203"/>
                  </a:lnTo>
                  <a:lnTo>
                    <a:pt x="1164" y="201"/>
                  </a:lnTo>
                  <a:lnTo>
                    <a:pt x="1159" y="200"/>
                  </a:lnTo>
                  <a:lnTo>
                    <a:pt x="1159" y="200"/>
                  </a:lnTo>
                  <a:close/>
                  <a:moveTo>
                    <a:pt x="637" y="168"/>
                  </a:moveTo>
                  <a:lnTo>
                    <a:pt x="637" y="168"/>
                  </a:lnTo>
                  <a:lnTo>
                    <a:pt x="647" y="164"/>
                  </a:lnTo>
                  <a:lnTo>
                    <a:pt x="649" y="162"/>
                  </a:lnTo>
                  <a:lnTo>
                    <a:pt x="651" y="158"/>
                  </a:lnTo>
                  <a:lnTo>
                    <a:pt x="651" y="158"/>
                  </a:lnTo>
                  <a:lnTo>
                    <a:pt x="644" y="157"/>
                  </a:lnTo>
                  <a:lnTo>
                    <a:pt x="640" y="158"/>
                  </a:lnTo>
                  <a:lnTo>
                    <a:pt x="638" y="161"/>
                  </a:lnTo>
                  <a:lnTo>
                    <a:pt x="637" y="168"/>
                  </a:lnTo>
                  <a:lnTo>
                    <a:pt x="637" y="168"/>
                  </a:lnTo>
                  <a:close/>
                  <a:moveTo>
                    <a:pt x="1128" y="765"/>
                  </a:moveTo>
                  <a:lnTo>
                    <a:pt x="1128" y="765"/>
                  </a:lnTo>
                  <a:lnTo>
                    <a:pt x="1130" y="767"/>
                  </a:lnTo>
                  <a:lnTo>
                    <a:pt x="1130" y="767"/>
                  </a:lnTo>
                  <a:lnTo>
                    <a:pt x="1134" y="766"/>
                  </a:lnTo>
                  <a:lnTo>
                    <a:pt x="1138" y="766"/>
                  </a:lnTo>
                  <a:lnTo>
                    <a:pt x="1138" y="766"/>
                  </a:lnTo>
                  <a:lnTo>
                    <a:pt x="1139" y="763"/>
                  </a:lnTo>
                  <a:lnTo>
                    <a:pt x="1139" y="759"/>
                  </a:lnTo>
                  <a:lnTo>
                    <a:pt x="1139" y="756"/>
                  </a:lnTo>
                  <a:lnTo>
                    <a:pt x="1137" y="754"/>
                  </a:lnTo>
                  <a:lnTo>
                    <a:pt x="1137" y="754"/>
                  </a:lnTo>
                  <a:lnTo>
                    <a:pt x="1128" y="765"/>
                  </a:lnTo>
                  <a:lnTo>
                    <a:pt x="1128" y="765"/>
                  </a:lnTo>
                  <a:close/>
                  <a:moveTo>
                    <a:pt x="1131" y="320"/>
                  </a:moveTo>
                  <a:lnTo>
                    <a:pt x="1131" y="320"/>
                  </a:lnTo>
                  <a:lnTo>
                    <a:pt x="1127" y="319"/>
                  </a:lnTo>
                  <a:lnTo>
                    <a:pt x="1124" y="319"/>
                  </a:lnTo>
                  <a:lnTo>
                    <a:pt x="1121" y="319"/>
                  </a:lnTo>
                  <a:lnTo>
                    <a:pt x="1119" y="322"/>
                  </a:lnTo>
                  <a:lnTo>
                    <a:pt x="1119" y="322"/>
                  </a:lnTo>
                  <a:lnTo>
                    <a:pt x="1120" y="326"/>
                  </a:lnTo>
                  <a:lnTo>
                    <a:pt x="1123" y="329"/>
                  </a:lnTo>
                  <a:lnTo>
                    <a:pt x="1123" y="329"/>
                  </a:lnTo>
                  <a:lnTo>
                    <a:pt x="1127" y="329"/>
                  </a:lnTo>
                  <a:lnTo>
                    <a:pt x="1130" y="327"/>
                  </a:lnTo>
                  <a:lnTo>
                    <a:pt x="1131" y="320"/>
                  </a:lnTo>
                  <a:lnTo>
                    <a:pt x="1131" y="320"/>
                  </a:lnTo>
                  <a:close/>
                  <a:moveTo>
                    <a:pt x="1137" y="816"/>
                  </a:moveTo>
                  <a:lnTo>
                    <a:pt x="1137" y="816"/>
                  </a:lnTo>
                  <a:lnTo>
                    <a:pt x="1137" y="813"/>
                  </a:lnTo>
                  <a:lnTo>
                    <a:pt x="1137" y="813"/>
                  </a:lnTo>
                  <a:lnTo>
                    <a:pt x="1117" y="813"/>
                  </a:lnTo>
                  <a:lnTo>
                    <a:pt x="1117" y="813"/>
                  </a:lnTo>
                  <a:lnTo>
                    <a:pt x="1119" y="820"/>
                  </a:lnTo>
                  <a:lnTo>
                    <a:pt x="1119" y="820"/>
                  </a:lnTo>
                  <a:lnTo>
                    <a:pt x="1137" y="816"/>
                  </a:lnTo>
                  <a:lnTo>
                    <a:pt x="1137" y="816"/>
                  </a:lnTo>
                  <a:close/>
                  <a:moveTo>
                    <a:pt x="1113" y="59"/>
                  </a:moveTo>
                  <a:lnTo>
                    <a:pt x="1113" y="59"/>
                  </a:lnTo>
                  <a:lnTo>
                    <a:pt x="1109" y="57"/>
                  </a:lnTo>
                  <a:lnTo>
                    <a:pt x="1106" y="59"/>
                  </a:lnTo>
                  <a:lnTo>
                    <a:pt x="1103" y="60"/>
                  </a:lnTo>
                  <a:lnTo>
                    <a:pt x="1102" y="63"/>
                  </a:lnTo>
                  <a:lnTo>
                    <a:pt x="1102" y="63"/>
                  </a:lnTo>
                  <a:lnTo>
                    <a:pt x="1103" y="65"/>
                  </a:lnTo>
                  <a:lnTo>
                    <a:pt x="1105" y="71"/>
                  </a:lnTo>
                  <a:lnTo>
                    <a:pt x="1105" y="71"/>
                  </a:lnTo>
                  <a:lnTo>
                    <a:pt x="1113" y="59"/>
                  </a:lnTo>
                  <a:lnTo>
                    <a:pt x="1113" y="59"/>
                  </a:lnTo>
                  <a:close/>
                  <a:moveTo>
                    <a:pt x="1080" y="622"/>
                  </a:moveTo>
                  <a:lnTo>
                    <a:pt x="1080" y="622"/>
                  </a:lnTo>
                  <a:lnTo>
                    <a:pt x="1091" y="615"/>
                  </a:lnTo>
                  <a:lnTo>
                    <a:pt x="1091" y="615"/>
                  </a:lnTo>
                  <a:lnTo>
                    <a:pt x="1090" y="612"/>
                  </a:lnTo>
                  <a:lnTo>
                    <a:pt x="1090" y="612"/>
                  </a:lnTo>
                  <a:lnTo>
                    <a:pt x="1076" y="612"/>
                  </a:lnTo>
                  <a:lnTo>
                    <a:pt x="1076" y="612"/>
                  </a:lnTo>
                  <a:lnTo>
                    <a:pt x="1076" y="618"/>
                  </a:lnTo>
                  <a:lnTo>
                    <a:pt x="1076" y="618"/>
                  </a:lnTo>
                  <a:lnTo>
                    <a:pt x="1080" y="622"/>
                  </a:lnTo>
                  <a:lnTo>
                    <a:pt x="1080" y="622"/>
                  </a:lnTo>
                  <a:close/>
                  <a:moveTo>
                    <a:pt x="989" y="1049"/>
                  </a:moveTo>
                  <a:lnTo>
                    <a:pt x="989" y="1049"/>
                  </a:lnTo>
                  <a:lnTo>
                    <a:pt x="980" y="1044"/>
                  </a:lnTo>
                  <a:lnTo>
                    <a:pt x="976" y="1043"/>
                  </a:lnTo>
                  <a:lnTo>
                    <a:pt x="973" y="1043"/>
                  </a:lnTo>
                  <a:lnTo>
                    <a:pt x="972" y="1044"/>
                  </a:lnTo>
                  <a:lnTo>
                    <a:pt x="969" y="1050"/>
                  </a:lnTo>
                  <a:lnTo>
                    <a:pt x="969" y="1050"/>
                  </a:lnTo>
                  <a:lnTo>
                    <a:pt x="989" y="1049"/>
                  </a:lnTo>
                  <a:lnTo>
                    <a:pt x="989" y="1049"/>
                  </a:lnTo>
                  <a:close/>
                  <a:moveTo>
                    <a:pt x="959" y="740"/>
                  </a:moveTo>
                  <a:lnTo>
                    <a:pt x="959" y="740"/>
                  </a:lnTo>
                  <a:lnTo>
                    <a:pt x="953" y="737"/>
                  </a:lnTo>
                  <a:lnTo>
                    <a:pt x="948" y="737"/>
                  </a:lnTo>
                  <a:lnTo>
                    <a:pt x="947" y="740"/>
                  </a:lnTo>
                  <a:lnTo>
                    <a:pt x="944" y="745"/>
                  </a:lnTo>
                  <a:lnTo>
                    <a:pt x="944" y="745"/>
                  </a:lnTo>
                  <a:lnTo>
                    <a:pt x="948" y="747"/>
                  </a:lnTo>
                  <a:lnTo>
                    <a:pt x="953" y="745"/>
                  </a:lnTo>
                  <a:lnTo>
                    <a:pt x="955" y="743"/>
                  </a:lnTo>
                  <a:lnTo>
                    <a:pt x="959" y="740"/>
                  </a:lnTo>
                  <a:lnTo>
                    <a:pt x="959" y="740"/>
                  </a:lnTo>
                  <a:close/>
                  <a:moveTo>
                    <a:pt x="680" y="407"/>
                  </a:moveTo>
                  <a:lnTo>
                    <a:pt x="680" y="407"/>
                  </a:lnTo>
                  <a:lnTo>
                    <a:pt x="681" y="410"/>
                  </a:lnTo>
                  <a:lnTo>
                    <a:pt x="681" y="410"/>
                  </a:lnTo>
                  <a:lnTo>
                    <a:pt x="696" y="410"/>
                  </a:lnTo>
                  <a:lnTo>
                    <a:pt x="696" y="410"/>
                  </a:lnTo>
                  <a:lnTo>
                    <a:pt x="699" y="407"/>
                  </a:lnTo>
                  <a:lnTo>
                    <a:pt x="699" y="407"/>
                  </a:lnTo>
                  <a:lnTo>
                    <a:pt x="689" y="402"/>
                  </a:lnTo>
                  <a:lnTo>
                    <a:pt x="689" y="402"/>
                  </a:lnTo>
                  <a:lnTo>
                    <a:pt x="680" y="407"/>
                  </a:lnTo>
                  <a:lnTo>
                    <a:pt x="680" y="407"/>
                  </a:lnTo>
                  <a:close/>
                  <a:moveTo>
                    <a:pt x="320" y="594"/>
                  </a:moveTo>
                  <a:lnTo>
                    <a:pt x="320" y="594"/>
                  </a:lnTo>
                  <a:lnTo>
                    <a:pt x="316" y="593"/>
                  </a:lnTo>
                  <a:lnTo>
                    <a:pt x="311" y="594"/>
                  </a:lnTo>
                  <a:lnTo>
                    <a:pt x="306" y="596"/>
                  </a:lnTo>
                  <a:lnTo>
                    <a:pt x="302" y="599"/>
                  </a:lnTo>
                  <a:lnTo>
                    <a:pt x="302" y="599"/>
                  </a:lnTo>
                  <a:lnTo>
                    <a:pt x="307" y="600"/>
                  </a:lnTo>
                  <a:lnTo>
                    <a:pt x="313" y="600"/>
                  </a:lnTo>
                  <a:lnTo>
                    <a:pt x="317" y="597"/>
                  </a:lnTo>
                  <a:lnTo>
                    <a:pt x="320" y="594"/>
                  </a:lnTo>
                  <a:lnTo>
                    <a:pt x="320" y="594"/>
                  </a:lnTo>
                  <a:close/>
                  <a:moveTo>
                    <a:pt x="821" y="686"/>
                  </a:moveTo>
                  <a:lnTo>
                    <a:pt x="821" y="686"/>
                  </a:lnTo>
                  <a:lnTo>
                    <a:pt x="828" y="684"/>
                  </a:lnTo>
                  <a:lnTo>
                    <a:pt x="831" y="683"/>
                  </a:lnTo>
                  <a:lnTo>
                    <a:pt x="832" y="679"/>
                  </a:lnTo>
                  <a:lnTo>
                    <a:pt x="829" y="672"/>
                  </a:lnTo>
                  <a:lnTo>
                    <a:pt x="829" y="672"/>
                  </a:lnTo>
                  <a:lnTo>
                    <a:pt x="828" y="672"/>
                  </a:lnTo>
                  <a:lnTo>
                    <a:pt x="825" y="673"/>
                  </a:lnTo>
                  <a:lnTo>
                    <a:pt x="824" y="677"/>
                  </a:lnTo>
                  <a:lnTo>
                    <a:pt x="824" y="682"/>
                  </a:lnTo>
                  <a:lnTo>
                    <a:pt x="821" y="686"/>
                  </a:lnTo>
                  <a:lnTo>
                    <a:pt x="821" y="686"/>
                  </a:lnTo>
                  <a:close/>
                  <a:moveTo>
                    <a:pt x="1517" y="1046"/>
                  </a:moveTo>
                  <a:lnTo>
                    <a:pt x="1517" y="1046"/>
                  </a:lnTo>
                  <a:lnTo>
                    <a:pt x="1512" y="1044"/>
                  </a:lnTo>
                  <a:lnTo>
                    <a:pt x="1506" y="1046"/>
                  </a:lnTo>
                  <a:lnTo>
                    <a:pt x="1502" y="1047"/>
                  </a:lnTo>
                  <a:lnTo>
                    <a:pt x="1499" y="1050"/>
                  </a:lnTo>
                  <a:lnTo>
                    <a:pt x="1499" y="1050"/>
                  </a:lnTo>
                  <a:lnTo>
                    <a:pt x="1504" y="1051"/>
                  </a:lnTo>
                  <a:lnTo>
                    <a:pt x="1509" y="1051"/>
                  </a:lnTo>
                  <a:lnTo>
                    <a:pt x="1513" y="1050"/>
                  </a:lnTo>
                  <a:lnTo>
                    <a:pt x="1517" y="1046"/>
                  </a:lnTo>
                  <a:lnTo>
                    <a:pt x="1517" y="1046"/>
                  </a:lnTo>
                  <a:close/>
                  <a:moveTo>
                    <a:pt x="748" y="218"/>
                  </a:moveTo>
                  <a:lnTo>
                    <a:pt x="748" y="218"/>
                  </a:lnTo>
                  <a:lnTo>
                    <a:pt x="755" y="219"/>
                  </a:lnTo>
                  <a:lnTo>
                    <a:pt x="759" y="219"/>
                  </a:lnTo>
                  <a:lnTo>
                    <a:pt x="760" y="218"/>
                  </a:lnTo>
                  <a:lnTo>
                    <a:pt x="760" y="214"/>
                  </a:lnTo>
                  <a:lnTo>
                    <a:pt x="760" y="214"/>
                  </a:lnTo>
                  <a:lnTo>
                    <a:pt x="753" y="214"/>
                  </a:lnTo>
                  <a:lnTo>
                    <a:pt x="750" y="215"/>
                  </a:lnTo>
                  <a:lnTo>
                    <a:pt x="748" y="218"/>
                  </a:lnTo>
                  <a:lnTo>
                    <a:pt x="748" y="218"/>
                  </a:lnTo>
                  <a:close/>
                  <a:moveTo>
                    <a:pt x="1390" y="936"/>
                  </a:moveTo>
                  <a:lnTo>
                    <a:pt x="1390" y="936"/>
                  </a:lnTo>
                  <a:lnTo>
                    <a:pt x="1404" y="935"/>
                  </a:lnTo>
                  <a:lnTo>
                    <a:pt x="1404" y="935"/>
                  </a:lnTo>
                  <a:lnTo>
                    <a:pt x="1400" y="923"/>
                  </a:lnTo>
                  <a:lnTo>
                    <a:pt x="1400" y="923"/>
                  </a:lnTo>
                  <a:lnTo>
                    <a:pt x="1390" y="936"/>
                  </a:lnTo>
                  <a:lnTo>
                    <a:pt x="1390" y="936"/>
                  </a:lnTo>
                  <a:close/>
                  <a:moveTo>
                    <a:pt x="656" y="1008"/>
                  </a:moveTo>
                  <a:lnTo>
                    <a:pt x="656" y="1008"/>
                  </a:lnTo>
                  <a:lnTo>
                    <a:pt x="656" y="1004"/>
                  </a:lnTo>
                  <a:lnTo>
                    <a:pt x="656" y="1004"/>
                  </a:lnTo>
                  <a:lnTo>
                    <a:pt x="652" y="1003"/>
                  </a:lnTo>
                  <a:lnTo>
                    <a:pt x="649" y="1003"/>
                  </a:lnTo>
                  <a:lnTo>
                    <a:pt x="649" y="1003"/>
                  </a:lnTo>
                  <a:lnTo>
                    <a:pt x="647" y="1004"/>
                  </a:lnTo>
                  <a:lnTo>
                    <a:pt x="645" y="1006"/>
                  </a:lnTo>
                  <a:lnTo>
                    <a:pt x="644" y="1008"/>
                  </a:lnTo>
                  <a:lnTo>
                    <a:pt x="645" y="1013"/>
                  </a:lnTo>
                  <a:lnTo>
                    <a:pt x="645" y="1013"/>
                  </a:lnTo>
                  <a:lnTo>
                    <a:pt x="656" y="1008"/>
                  </a:lnTo>
                  <a:lnTo>
                    <a:pt x="656" y="1008"/>
                  </a:lnTo>
                  <a:close/>
                  <a:moveTo>
                    <a:pt x="1000" y="525"/>
                  </a:moveTo>
                  <a:lnTo>
                    <a:pt x="1000" y="525"/>
                  </a:lnTo>
                  <a:lnTo>
                    <a:pt x="1018" y="521"/>
                  </a:lnTo>
                  <a:lnTo>
                    <a:pt x="1018" y="521"/>
                  </a:lnTo>
                  <a:lnTo>
                    <a:pt x="1013" y="515"/>
                  </a:lnTo>
                  <a:lnTo>
                    <a:pt x="1011" y="514"/>
                  </a:lnTo>
                  <a:lnTo>
                    <a:pt x="1009" y="514"/>
                  </a:lnTo>
                  <a:lnTo>
                    <a:pt x="1005" y="517"/>
                  </a:lnTo>
                  <a:lnTo>
                    <a:pt x="1000" y="525"/>
                  </a:lnTo>
                  <a:lnTo>
                    <a:pt x="1000" y="525"/>
                  </a:lnTo>
                  <a:close/>
                  <a:moveTo>
                    <a:pt x="676" y="751"/>
                  </a:moveTo>
                  <a:lnTo>
                    <a:pt x="676" y="751"/>
                  </a:lnTo>
                  <a:lnTo>
                    <a:pt x="671" y="747"/>
                  </a:lnTo>
                  <a:lnTo>
                    <a:pt x="669" y="745"/>
                  </a:lnTo>
                  <a:lnTo>
                    <a:pt x="665" y="745"/>
                  </a:lnTo>
                  <a:lnTo>
                    <a:pt x="656" y="748"/>
                  </a:lnTo>
                  <a:lnTo>
                    <a:pt x="656" y="748"/>
                  </a:lnTo>
                  <a:lnTo>
                    <a:pt x="660" y="751"/>
                  </a:lnTo>
                  <a:lnTo>
                    <a:pt x="665" y="751"/>
                  </a:lnTo>
                  <a:lnTo>
                    <a:pt x="676" y="751"/>
                  </a:lnTo>
                  <a:lnTo>
                    <a:pt x="676" y="751"/>
                  </a:lnTo>
                  <a:close/>
                  <a:moveTo>
                    <a:pt x="446" y="348"/>
                  </a:moveTo>
                  <a:lnTo>
                    <a:pt x="446" y="348"/>
                  </a:lnTo>
                  <a:lnTo>
                    <a:pt x="439" y="347"/>
                  </a:lnTo>
                  <a:lnTo>
                    <a:pt x="436" y="345"/>
                  </a:lnTo>
                  <a:lnTo>
                    <a:pt x="436" y="345"/>
                  </a:lnTo>
                  <a:lnTo>
                    <a:pt x="433" y="348"/>
                  </a:lnTo>
                  <a:lnTo>
                    <a:pt x="431" y="351"/>
                  </a:lnTo>
                  <a:lnTo>
                    <a:pt x="429" y="352"/>
                  </a:lnTo>
                  <a:lnTo>
                    <a:pt x="428" y="353"/>
                  </a:lnTo>
                  <a:lnTo>
                    <a:pt x="429" y="355"/>
                  </a:lnTo>
                  <a:lnTo>
                    <a:pt x="431" y="358"/>
                  </a:lnTo>
                  <a:lnTo>
                    <a:pt x="431" y="358"/>
                  </a:lnTo>
                  <a:lnTo>
                    <a:pt x="446" y="348"/>
                  </a:lnTo>
                  <a:lnTo>
                    <a:pt x="446" y="348"/>
                  </a:lnTo>
                  <a:close/>
                  <a:moveTo>
                    <a:pt x="454" y="734"/>
                  </a:moveTo>
                  <a:lnTo>
                    <a:pt x="454" y="734"/>
                  </a:lnTo>
                  <a:lnTo>
                    <a:pt x="443" y="730"/>
                  </a:lnTo>
                  <a:lnTo>
                    <a:pt x="437" y="730"/>
                  </a:lnTo>
                  <a:lnTo>
                    <a:pt x="435" y="731"/>
                  </a:lnTo>
                  <a:lnTo>
                    <a:pt x="432" y="733"/>
                  </a:lnTo>
                  <a:lnTo>
                    <a:pt x="432" y="733"/>
                  </a:lnTo>
                  <a:lnTo>
                    <a:pt x="437" y="734"/>
                  </a:lnTo>
                  <a:lnTo>
                    <a:pt x="442" y="736"/>
                  </a:lnTo>
                  <a:lnTo>
                    <a:pt x="447" y="737"/>
                  </a:lnTo>
                  <a:lnTo>
                    <a:pt x="451" y="736"/>
                  </a:lnTo>
                  <a:lnTo>
                    <a:pt x="454" y="734"/>
                  </a:lnTo>
                  <a:lnTo>
                    <a:pt x="454" y="734"/>
                  </a:lnTo>
                  <a:close/>
                  <a:moveTo>
                    <a:pt x="778" y="601"/>
                  </a:moveTo>
                  <a:lnTo>
                    <a:pt x="778" y="601"/>
                  </a:lnTo>
                  <a:lnTo>
                    <a:pt x="775" y="599"/>
                  </a:lnTo>
                  <a:lnTo>
                    <a:pt x="775" y="599"/>
                  </a:lnTo>
                  <a:lnTo>
                    <a:pt x="763" y="601"/>
                  </a:lnTo>
                  <a:lnTo>
                    <a:pt x="763" y="601"/>
                  </a:lnTo>
                  <a:lnTo>
                    <a:pt x="773" y="610"/>
                  </a:lnTo>
                  <a:lnTo>
                    <a:pt x="773" y="610"/>
                  </a:lnTo>
                  <a:lnTo>
                    <a:pt x="778" y="601"/>
                  </a:lnTo>
                  <a:lnTo>
                    <a:pt x="778" y="601"/>
                  </a:lnTo>
                  <a:close/>
                  <a:moveTo>
                    <a:pt x="1277" y="215"/>
                  </a:moveTo>
                  <a:lnTo>
                    <a:pt x="1277" y="215"/>
                  </a:lnTo>
                  <a:lnTo>
                    <a:pt x="1274" y="214"/>
                  </a:lnTo>
                  <a:lnTo>
                    <a:pt x="1271" y="212"/>
                  </a:lnTo>
                  <a:lnTo>
                    <a:pt x="1267" y="212"/>
                  </a:lnTo>
                  <a:lnTo>
                    <a:pt x="1264" y="214"/>
                  </a:lnTo>
                  <a:lnTo>
                    <a:pt x="1264" y="214"/>
                  </a:lnTo>
                  <a:lnTo>
                    <a:pt x="1263" y="215"/>
                  </a:lnTo>
                  <a:lnTo>
                    <a:pt x="1264" y="218"/>
                  </a:lnTo>
                  <a:lnTo>
                    <a:pt x="1264" y="218"/>
                  </a:lnTo>
                  <a:lnTo>
                    <a:pt x="1267" y="219"/>
                  </a:lnTo>
                  <a:lnTo>
                    <a:pt x="1270" y="221"/>
                  </a:lnTo>
                  <a:lnTo>
                    <a:pt x="1274" y="219"/>
                  </a:lnTo>
                  <a:lnTo>
                    <a:pt x="1277" y="218"/>
                  </a:lnTo>
                  <a:lnTo>
                    <a:pt x="1277" y="218"/>
                  </a:lnTo>
                  <a:lnTo>
                    <a:pt x="1277" y="215"/>
                  </a:lnTo>
                  <a:lnTo>
                    <a:pt x="1277" y="215"/>
                  </a:lnTo>
                  <a:close/>
                  <a:moveTo>
                    <a:pt x="1445" y="1055"/>
                  </a:moveTo>
                  <a:lnTo>
                    <a:pt x="1445" y="1055"/>
                  </a:lnTo>
                  <a:lnTo>
                    <a:pt x="1451" y="1067"/>
                  </a:lnTo>
                  <a:lnTo>
                    <a:pt x="1451" y="1067"/>
                  </a:lnTo>
                  <a:lnTo>
                    <a:pt x="1454" y="1067"/>
                  </a:lnTo>
                  <a:lnTo>
                    <a:pt x="1456" y="1065"/>
                  </a:lnTo>
                  <a:lnTo>
                    <a:pt x="1458" y="1064"/>
                  </a:lnTo>
                  <a:lnTo>
                    <a:pt x="1458" y="1061"/>
                  </a:lnTo>
                  <a:lnTo>
                    <a:pt x="1458" y="1061"/>
                  </a:lnTo>
                  <a:lnTo>
                    <a:pt x="1456" y="1057"/>
                  </a:lnTo>
                  <a:lnTo>
                    <a:pt x="1455" y="1055"/>
                  </a:lnTo>
                  <a:lnTo>
                    <a:pt x="1451" y="1054"/>
                  </a:lnTo>
                  <a:lnTo>
                    <a:pt x="1445" y="1055"/>
                  </a:lnTo>
                  <a:lnTo>
                    <a:pt x="1445" y="1055"/>
                  </a:lnTo>
                  <a:close/>
                  <a:moveTo>
                    <a:pt x="1922" y="1032"/>
                  </a:moveTo>
                  <a:lnTo>
                    <a:pt x="1922" y="1032"/>
                  </a:lnTo>
                  <a:lnTo>
                    <a:pt x="1918" y="1031"/>
                  </a:lnTo>
                  <a:lnTo>
                    <a:pt x="1918" y="1031"/>
                  </a:lnTo>
                  <a:lnTo>
                    <a:pt x="1908" y="1036"/>
                  </a:lnTo>
                  <a:lnTo>
                    <a:pt x="1908" y="1036"/>
                  </a:lnTo>
                  <a:lnTo>
                    <a:pt x="1911" y="1040"/>
                  </a:lnTo>
                  <a:lnTo>
                    <a:pt x="1912" y="1042"/>
                  </a:lnTo>
                  <a:lnTo>
                    <a:pt x="1916" y="1042"/>
                  </a:lnTo>
                  <a:lnTo>
                    <a:pt x="1919" y="1040"/>
                  </a:lnTo>
                  <a:lnTo>
                    <a:pt x="1919" y="1040"/>
                  </a:lnTo>
                  <a:lnTo>
                    <a:pt x="1920" y="1039"/>
                  </a:lnTo>
                  <a:lnTo>
                    <a:pt x="1920" y="1037"/>
                  </a:lnTo>
                  <a:lnTo>
                    <a:pt x="1922" y="1032"/>
                  </a:lnTo>
                  <a:lnTo>
                    <a:pt x="1922" y="1032"/>
                  </a:lnTo>
                  <a:close/>
                  <a:moveTo>
                    <a:pt x="1300" y="369"/>
                  </a:moveTo>
                  <a:lnTo>
                    <a:pt x="1300" y="369"/>
                  </a:lnTo>
                  <a:lnTo>
                    <a:pt x="1311" y="370"/>
                  </a:lnTo>
                  <a:lnTo>
                    <a:pt x="1317" y="369"/>
                  </a:lnTo>
                  <a:lnTo>
                    <a:pt x="1321" y="365"/>
                  </a:lnTo>
                  <a:lnTo>
                    <a:pt x="1321" y="365"/>
                  </a:lnTo>
                  <a:lnTo>
                    <a:pt x="1315" y="365"/>
                  </a:lnTo>
                  <a:lnTo>
                    <a:pt x="1310" y="363"/>
                  </a:lnTo>
                  <a:lnTo>
                    <a:pt x="1304" y="365"/>
                  </a:lnTo>
                  <a:lnTo>
                    <a:pt x="1303" y="366"/>
                  </a:lnTo>
                  <a:lnTo>
                    <a:pt x="1300" y="369"/>
                  </a:lnTo>
                  <a:lnTo>
                    <a:pt x="1300" y="369"/>
                  </a:lnTo>
                  <a:close/>
                  <a:moveTo>
                    <a:pt x="447" y="1093"/>
                  </a:moveTo>
                  <a:lnTo>
                    <a:pt x="447" y="1093"/>
                  </a:lnTo>
                  <a:lnTo>
                    <a:pt x="458" y="1093"/>
                  </a:lnTo>
                  <a:lnTo>
                    <a:pt x="462" y="1091"/>
                  </a:lnTo>
                  <a:lnTo>
                    <a:pt x="467" y="1089"/>
                  </a:lnTo>
                  <a:lnTo>
                    <a:pt x="467" y="1089"/>
                  </a:lnTo>
                  <a:lnTo>
                    <a:pt x="467" y="1086"/>
                  </a:lnTo>
                  <a:lnTo>
                    <a:pt x="465" y="1083"/>
                  </a:lnTo>
                  <a:lnTo>
                    <a:pt x="465" y="1083"/>
                  </a:lnTo>
                  <a:lnTo>
                    <a:pt x="447" y="1093"/>
                  </a:lnTo>
                  <a:lnTo>
                    <a:pt x="447" y="1093"/>
                  </a:lnTo>
                  <a:close/>
                  <a:moveTo>
                    <a:pt x="177" y="680"/>
                  </a:moveTo>
                  <a:lnTo>
                    <a:pt x="177" y="680"/>
                  </a:lnTo>
                  <a:lnTo>
                    <a:pt x="190" y="679"/>
                  </a:lnTo>
                  <a:lnTo>
                    <a:pt x="195" y="677"/>
                  </a:lnTo>
                  <a:lnTo>
                    <a:pt x="197" y="675"/>
                  </a:lnTo>
                  <a:lnTo>
                    <a:pt x="197" y="672"/>
                  </a:lnTo>
                  <a:lnTo>
                    <a:pt x="197" y="672"/>
                  </a:lnTo>
                  <a:lnTo>
                    <a:pt x="191" y="671"/>
                  </a:lnTo>
                  <a:lnTo>
                    <a:pt x="187" y="672"/>
                  </a:lnTo>
                  <a:lnTo>
                    <a:pt x="183" y="675"/>
                  </a:lnTo>
                  <a:lnTo>
                    <a:pt x="177" y="680"/>
                  </a:lnTo>
                  <a:lnTo>
                    <a:pt x="177" y="680"/>
                  </a:lnTo>
                  <a:close/>
                  <a:moveTo>
                    <a:pt x="1562" y="399"/>
                  </a:moveTo>
                  <a:lnTo>
                    <a:pt x="1562" y="399"/>
                  </a:lnTo>
                  <a:lnTo>
                    <a:pt x="1580" y="402"/>
                  </a:lnTo>
                  <a:lnTo>
                    <a:pt x="1580" y="402"/>
                  </a:lnTo>
                  <a:lnTo>
                    <a:pt x="1578" y="396"/>
                  </a:lnTo>
                  <a:lnTo>
                    <a:pt x="1577" y="395"/>
                  </a:lnTo>
                  <a:lnTo>
                    <a:pt x="1574" y="394"/>
                  </a:lnTo>
                  <a:lnTo>
                    <a:pt x="1570" y="395"/>
                  </a:lnTo>
                  <a:lnTo>
                    <a:pt x="1562" y="399"/>
                  </a:lnTo>
                  <a:lnTo>
                    <a:pt x="1562" y="399"/>
                  </a:lnTo>
                  <a:close/>
                  <a:moveTo>
                    <a:pt x="721" y="72"/>
                  </a:moveTo>
                  <a:lnTo>
                    <a:pt x="721" y="72"/>
                  </a:lnTo>
                  <a:lnTo>
                    <a:pt x="714" y="71"/>
                  </a:lnTo>
                  <a:lnTo>
                    <a:pt x="710" y="74"/>
                  </a:lnTo>
                  <a:lnTo>
                    <a:pt x="709" y="78"/>
                  </a:lnTo>
                  <a:lnTo>
                    <a:pt x="709" y="85"/>
                  </a:lnTo>
                  <a:lnTo>
                    <a:pt x="709" y="85"/>
                  </a:lnTo>
                  <a:lnTo>
                    <a:pt x="721" y="72"/>
                  </a:lnTo>
                  <a:lnTo>
                    <a:pt x="721" y="72"/>
                  </a:lnTo>
                  <a:close/>
                  <a:moveTo>
                    <a:pt x="1386" y="345"/>
                  </a:moveTo>
                  <a:lnTo>
                    <a:pt x="1386" y="345"/>
                  </a:lnTo>
                  <a:lnTo>
                    <a:pt x="1379" y="345"/>
                  </a:lnTo>
                  <a:lnTo>
                    <a:pt x="1373" y="345"/>
                  </a:lnTo>
                  <a:lnTo>
                    <a:pt x="1369" y="347"/>
                  </a:lnTo>
                  <a:lnTo>
                    <a:pt x="1365" y="349"/>
                  </a:lnTo>
                  <a:lnTo>
                    <a:pt x="1365" y="349"/>
                  </a:lnTo>
                  <a:lnTo>
                    <a:pt x="1369" y="351"/>
                  </a:lnTo>
                  <a:lnTo>
                    <a:pt x="1375" y="351"/>
                  </a:lnTo>
                  <a:lnTo>
                    <a:pt x="1379" y="349"/>
                  </a:lnTo>
                  <a:lnTo>
                    <a:pt x="1386" y="345"/>
                  </a:lnTo>
                  <a:lnTo>
                    <a:pt x="1386" y="345"/>
                  </a:lnTo>
                  <a:close/>
                  <a:moveTo>
                    <a:pt x="239" y="1019"/>
                  </a:moveTo>
                  <a:lnTo>
                    <a:pt x="239" y="1019"/>
                  </a:lnTo>
                  <a:lnTo>
                    <a:pt x="245" y="1019"/>
                  </a:lnTo>
                  <a:lnTo>
                    <a:pt x="251" y="1019"/>
                  </a:lnTo>
                  <a:lnTo>
                    <a:pt x="255" y="1017"/>
                  </a:lnTo>
                  <a:lnTo>
                    <a:pt x="256" y="1013"/>
                  </a:lnTo>
                  <a:lnTo>
                    <a:pt x="256" y="1013"/>
                  </a:lnTo>
                  <a:lnTo>
                    <a:pt x="251" y="1011"/>
                  </a:lnTo>
                  <a:lnTo>
                    <a:pt x="246" y="1011"/>
                  </a:lnTo>
                  <a:lnTo>
                    <a:pt x="242" y="1014"/>
                  </a:lnTo>
                  <a:lnTo>
                    <a:pt x="239" y="1019"/>
                  </a:lnTo>
                  <a:lnTo>
                    <a:pt x="239" y="1019"/>
                  </a:lnTo>
                  <a:close/>
                  <a:moveTo>
                    <a:pt x="1225" y="1104"/>
                  </a:moveTo>
                  <a:lnTo>
                    <a:pt x="1225" y="1104"/>
                  </a:lnTo>
                  <a:lnTo>
                    <a:pt x="1223" y="1101"/>
                  </a:lnTo>
                  <a:lnTo>
                    <a:pt x="1220" y="1100"/>
                  </a:lnTo>
                  <a:lnTo>
                    <a:pt x="1217" y="1100"/>
                  </a:lnTo>
                  <a:lnTo>
                    <a:pt x="1214" y="1101"/>
                  </a:lnTo>
                  <a:lnTo>
                    <a:pt x="1214" y="1101"/>
                  </a:lnTo>
                  <a:lnTo>
                    <a:pt x="1213" y="1104"/>
                  </a:lnTo>
                  <a:lnTo>
                    <a:pt x="1213" y="1107"/>
                  </a:lnTo>
                  <a:lnTo>
                    <a:pt x="1213" y="1107"/>
                  </a:lnTo>
                  <a:lnTo>
                    <a:pt x="1217" y="1108"/>
                  </a:lnTo>
                  <a:lnTo>
                    <a:pt x="1220" y="1108"/>
                  </a:lnTo>
                  <a:lnTo>
                    <a:pt x="1225" y="1104"/>
                  </a:lnTo>
                  <a:lnTo>
                    <a:pt x="1225" y="1104"/>
                  </a:lnTo>
                  <a:close/>
                  <a:moveTo>
                    <a:pt x="487" y="311"/>
                  </a:moveTo>
                  <a:lnTo>
                    <a:pt x="487" y="311"/>
                  </a:lnTo>
                  <a:lnTo>
                    <a:pt x="490" y="312"/>
                  </a:lnTo>
                  <a:lnTo>
                    <a:pt x="493" y="313"/>
                  </a:lnTo>
                  <a:lnTo>
                    <a:pt x="498" y="313"/>
                  </a:lnTo>
                  <a:lnTo>
                    <a:pt x="504" y="312"/>
                  </a:lnTo>
                  <a:lnTo>
                    <a:pt x="511" y="312"/>
                  </a:lnTo>
                  <a:lnTo>
                    <a:pt x="511" y="312"/>
                  </a:lnTo>
                  <a:lnTo>
                    <a:pt x="507" y="309"/>
                  </a:lnTo>
                  <a:lnTo>
                    <a:pt x="504" y="308"/>
                  </a:lnTo>
                  <a:lnTo>
                    <a:pt x="498" y="308"/>
                  </a:lnTo>
                  <a:lnTo>
                    <a:pt x="487" y="311"/>
                  </a:lnTo>
                  <a:lnTo>
                    <a:pt x="487" y="311"/>
                  </a:lnTo>
                  <a:close/>
                  <a:moveTo>
                    <a:pt x="1225" y="866"/>
                  </a:moveTo>
                  <a:lnTo>
                    <a:pt x="1225" y="866"/>
                  </a:lnTo>
                  <a:lnTo>
                    <a:pt x="1227" y="862"/>
                  </a:lnTo>
                  <a:lnTo>
                    <a:pt x="1227" y="859"/>
                  </a:lnTo>
                  <a:lnTo>
                    <a:pt x="1224" y="857"/>
                  </a:lnTo>
                  <a:lnTo>
                    <a:pt x="1221" y="857"/>
                  </a:lnTo>
                  <a:lnTo>
                    <a:pt x="1221" y="857"/>
                  </a:lnTo>
                  <a:lnTo>
                    <a:pt x="1218" y="859"/>
                  </a:lnTo>
                  <a:lnTo>
                    <a:pt x="1216" y="862"/>
                  </a:lnTo>
                  <a:lnTo>
                    <a:pt x="1216" y="862"/>
                  </a:lnTo>
                  <a:lnTo>
                    <a:pt x="1225" y="866"/>
                  </a:lnTo>
                  <a:lnTo>
                    <a:pt x="1225" y="866"/>
                  </a:lnTo>
                  <a:close/>
                  <a:moveTo>
                    <a:pt x="1217" y="96"/>
                  </a:moveTo>
                  <a:lnTo>
                    <a:pt x="1217" y="96"/>
                  </a:lnTo>
                  <a:lnTo>
                    <a:pt x="1218" y="97"/>
                  </a:lnTo>
                  <a:lnTo>
                    <a:pt x="1218" y="97"/>
                  </a:lnTo>
                  <a:lnTo>
                    <a:pt x="1224" y="99"/>
                  </a:lnTo>
                  <a:lnTo>
                    <a:pt x="1228" y="99"/>
                  </a:lnTo>
                  <a:lnTo>
                    <a:pt x="1229" y="95"/>
                  </a:lnTo>
                  <a:lnTo>
                    <a:pt x="1229" y="88"/>
                  </a:lnTo>
                  <a:lnTo>
                    <a:pt x="1229" y="88"/>
                  </a:lnTo>
                  <a:lnTo>
                    <a:pt x="1217" y="96"/>
                  </a:lnTo>
                  <a:lnTo>
                    <a:pt x="1217" y="96"/>
                  </a:lnTo>
                  <a:close/>
                  <a:moveTo>
                    <a:pt x="1182" y="239"/>
                  </a:moveTo>
                  <a:lnTo>
                    <a:pt x="1182" y="239"/>
                  </a:lnTo>
                  <a:lnTo>
                    <a:pt x="1184" y="236"/>
                  </a:lnTo>
                  <a:lnTo>
                    <a:pt x="1184" y="236"/>
                  </a:lnTo>
                  <a:lnTo>
                    <a:pt x="1181" y="233"/>
                  </a:lnTo>
                  <a:lnTo>
                    <a:pt x="1178" y="232"/>
                  </a:lnTo>
                  <a:lnTo>
                    <a:pt x="1178" y="232"/>
                  </a:lnTo>
                  <a:lnTo>
                    <a:pt x="1174" y="232"/>
                  </a:lnTo>
                  <a:lnTo>
                    <a:pt x="1171" y="233"/>
                  </a:lnTo>
                  <a:lnTo>
                    <a:pt x="1170" y="236"/>
                  </a:lnTo>
                  <a:lnTo>
                    <a:pt x="1169" y="240"/>
                  </a:lnTo>
                  <a:lnTo>
                    <a:pt x="1169" y="240"/>
                  </a:lnTo>
                  <a:lnTo>
                    <a:pt x="1182" y="239"/>
                  </a:lnTo>
                  <a:lnTo>
                    <a:pt x="1182" y="239"/>
                  </a:lnTo>
                  <a:close/>
                  <a:moveTo>
                    <a:pt x="1409" y="533"/>
                  </a:moveTo>
                  <a:lnTo>
                    <a:pt x="1409" y="533"/>
                  </a:lnTo>
                  <a:lnTo>
                    <a:pt x="1415" y="531"/>
                  </a:lnTo>
                  <a:lnTo>
                    <a:pt x="1418" y="528"/>
                  </a:lnTo>
                  <a:lnTo>
                    <a:pt x="1416" y="524"/>
                  </a:lnTo>
                  <a:lnTo>
                    <a:pt x="1415" y="520"/>
                  </a:lnTo>
                  <a:lnTo>
                    <a:pt x="1415" y="520"/>
                  </a:lnTo>
                  <a:lnTo>
                    <a:pt x="1411" y="522"/>
                  </a:lnTo>
                  <a:lnTo>
                    <a:pt x="1409" y="527"/>
                  </a:lnTo>
                  <a:lnTo>
                    <a:pt x="1408" y="529"/>
                  </a:lnTo>
                  <a:lnTo>
                    <a:pt x="1409" y="533"/>
                  </a:lnTo>
                  <a:lnTo>
                    <a:pt x="1409" y="533"/>
                  </a:lnTo>
                  <a:close/>
                  <a:moveTo>
                    <a:pt x="1369" y="204"/>
                  </a:moveTo>
                  <a:lnTo>
                    <a:pt x="1369" y="204"/>
                  </a:lnTo>
                  <a:lnTo>
                    <a:pt x="1369" y="200"/>
                  </a:lnTo>
                  <a:lnTo>
                    <a:pt x="1369" y="200"/>
                  </a:lnTo>
                  <a:lnTo>
                    <a:pt x="1349" y="201"/>
                  </a:lnTo>
                  <a:lnTo>
                    <a:pt x="1349" y="201"/>
                  </a:lnTo>
                  <a:lnTo>
                    <a:pt x="1354" y="205"/>
                  </a:lnTo>
                  <a:lnTo>
                    <a:pt x="1360" y="207"/>
                  </a:lnTo>
                  <a:lnTo>
                    <a:pt x="1365" y="205"/>
                  </a:lnTo>
                  <a:lnTo>
                    <a:pt x="1369" y="204"/>
                  </a:lnTo>
                  <a:lnTo>
                    <a:pt x="1369" y="204"/>
                  </a:lnTo>
                  <a:close/>
                  <a:moveTo>
                    <a:pt x="1607" y="903"/>
                  </a:moveTo>
                  <a:lnTo>
                    <a:pt x="1607" y="903"/>
                  </a:lnTo>
                  <a:lnTo>
                    <a:pt x="1614" y="902"/>
                  </a:lnTo>
                  <a:lnTo>
                    <a:pt x="1618" y="899"/>
                  </a:lnTo>
                  <a:lnTo>
                    <a:pt x="1618" y="898"/>
                  </a:lnTo>
                  <a:lnTo>
                    <a:pt x="1618" y="895"/>
                  </a:lnTo>
                  <a:lnTo>
                    <a:pt x="1616" y="889"/>
                  </a:lnTo>
                  <a:lnTo>
                    <a:pt x="1616" y="889"/>
                  </a:lnTo>
                  <a:lnTo>
                    <a:pt x="1607" y="903"/>
                  </a:lnTo>
                  <a:lnTo>
                    <a:pt x="1607" y="903"/>
                  </a:lnTo>
                  <a:close/>
                  <a:moveTo>
                    <a:pt x="1472" y="244"/>
                  </a:moveTo>
                  <a:lnTo>
                    <a:pt x="1472" y="244"/>
                  </a:lnTo>
                  <a:lnTo>
                    <a:pt x="1474" y="241"/>
                  </a:lnTo>
                  <a:lnTo>
                    <a:pt x="1476" y="239"/>
                  </a:lnTo>
                  <a:lnTo>
                    <a:pt x="1474" y="236"/>
                  </a:lnTo>
                  <a:lnTo>
                    <a:pt x="1472" y="234"/>
                  </a:lnTo>
                  <a:lnTo>
                    <a:pt x="1472" y="234"/>
                  </a:lnTo>
                  <a:lnTo>
                    <a:pt x="1468" y="234"/>
                  </a:lnTo>
                  <a:lnTo>
                    <a:pt x="1462" y="236"/>
                  </a:lnTo>
                  <a:lnTo>
                    <a:pt x="1462" y="236"/>
                  </a:lnTo>
                  <a:lnTo>
                    <a:pt x="1472" y="244"/>
                  </a:lnTo>
                  <a:lnTo>
                    <a:pt x="1472" y="244"/>
                  </a:lnTo>
                  <a:close/>
                  <a:moveTo>
                    <a:pt x="1112" y="677"/>
                  </a:moveTo>
                  <a:lnTo>
                    <a:pt x="1112" y="677"/>
                  </a:lnTo>
                  <a:lnTo>
                    <a:pt x="1119" y="677"/>
                  </a:lnTo>
                  <a:lnTo>
                    <a:pt x="1124" y="676"/>
                  </a:lnTo>
                  <a:lnTo>
                    <a:pt x="1128" y="675"/>
                  </a:lnTo>
                  <a:lnTo>
                    <a:pt x="1133" y="671"/>
                  </a:lnTo>
                  <a:lnTo>
                    <a:pt x="1133" y="671"/>
                  </a:lnTo>
                  <a:lnTo>
                    <a:pt x="1126" y="669"/>
                  </a:lnTo>
                  <a:lnTo>
                    <a:pt x="1121" y="671"/>
                  </a:lnTo>
                  <a:lnTo>
                    <a:pt x="1116" y="673"/>
                  </a:lnTo>
                  <a:lnTo>
                    <a:pt x="1112" y="677"/>
                  </a:lnTo>
                  <a:lnTo>
                    <a:pt x="1112" y="677"/>
                  </a:lnTo>
                  <a:close/>
                  <a:moveTo>
                    <a:pt x="1854" y="301"/>
                  </a:moveTo>
                  <a:lnTo>
                    <a:pt x="1854" y="301"/>
                  </a:lnTo>
                  <a:lnTo>
                    <a:pt x="1869" y="301"/>
                  </a:lnTo>
                  <a:lnTo>
                    <a:pt x="1869" y="301"/>
                  </a:lnTo>
                  <a:lnTo>
                    <a:pt x="1861" y="287"/>
                  </a:lnTo>
                  <a:lnTo>
                    <a:pt x="1861" y="287"/>
                  </a:lnTo>
                  <a:lnTo>
                    <a:pt x="1854" y="301"/>
                  </a:lnTo>
                  <a:lnTo>
                    <a:pt x="1854" y="301"/>
                  </a:lnTo>
                  <a:close/>
                  <a:moveTo>
                    <a:pt x="1134" y="351"/>
                  </a:moveTo>
                  <a:lnTo>
                    <a:pt x="1134" y="351"/>
                  </a:lnTo>
                  <a:lnTo>
                    <a:pt x="1139" y="351"/>
                  </a:lnTo>
                  <a:lnTo>
                    <a:pt x="1144" y="349"/>
                  </a:lnTo>
                  <a:lnTo>
                    <a:pt x="1144" y="345"/>
                  </a:lnTo>
                  <a:lnTo>
                    <a:pt x="1144" y="340"/>
                  </a:lnTo>
                  <a:lnTo>
                    <a:pt x="1144" y="340"/>
                  </a:lnTo>
                  <a:lnTo>
                    <a:pt x="1138" y="341"/>
                  </a:lnTo>
                  <a:lnTo>
                    <a:pt x="1137" y="344"/>
                  </a:lnTo>
                  <a:lnTo>
                    <a:pt x="1134" y="351"/>
                  </a:lnTo>
                  <a:lnTo>
                    <a:pt x="1134" y="351"/>
                  </a:lnTo>
                  <a:close/>
                  <a:moveTo>
                    <a:pt x="548" y="497"/>
                  </a:moveTo>
                  <a:lnTo>
                    <a:pt x="548" y="497"/>
                  </a:lnTo>
                  <a:lnTo>
                    <a:pt x="554" y="502"/>
                  </a:lnTo>
                  <a:lnTo>
                    <a:pt x="558" y="502"/>
                  </a:lnTo>
                  <a:lnTo>
                    <a:pt x="563" y="500"/>
                  </a:lnTo>
                  <a:lnTo>
                    <a:pt x="570" y="496"/>
                  </a:lnTo>
                  <a:lnTo>
                    <a:pt x="570" y="496"/>
                  </a:lnTo>
                  <a:lnTo>
                    <a:pt x="548" y="497"/>
                  </a:lnTo>
                  <a:lnTo>
                    <a:pt x="548" y="497"/>
                  </a:lnTo>
                  <a:close/>
                  <a:moveTo>
                    <a:pt x="352" y="684"/>
                  </a:moveTo>
                  <a:lnTo>
                    <a:pt x="352" y="684"/>
                  </a:lnTo>
                  <a:lnTo>
                    <a:pt x="359" y="683"/>
                  </a:lnTo>
                  <a:lnTo>
                    <a:pt x="363" y="680"/>
                  </a:lnTo>
                  <a:lnTo>
                    <a:pt x="364" y="676"/>
                  </a:lnTo>
                  <a:lnTo>
                    <a:pt x="361" y="669"/>
                  </a:lnTo>
                  <a:lnTo>
                    <a:pt x="361" y="669"/>
                  </a:lnTo>
                  <a:lnTo>
                    <a:pt x="352" y="684"/>
                  </a:lnTo>
                  <a:lnTo>
                    <a:pt x="352" y="684"/>
                  </a:lnTo>
                  <a:close/>
                  <a:moveTo>
                    <a:pt x="569" y="1025"/>
                  </a:moveTo>
                  <a:lnTo>
                    <a:pt x="569" y="1025"/>
                  </a:lnTo>
                  <a:lnTo>
                    <a:pt x="569" y="1014"/>
                  </a:lnTo>
                  <a:lnTo>
                    <a:pt x="569" y="1014"/>
                  </a:lnTo>
                  <a:lnTo>
                    <a:pt x="568" y="1013"/>
                  </a:lnTo>
                  <a:lnTo>
                    <a:pt x="565" y="1011"/>
                  </a:lnTo>
                  <a:lnTo>
                    <a:pt x="565" y="1011"/>
                  </a:lnTo>
                  <a:lnTo>
                    <a:pt x="563" y="1013"/>
                  </a:lnTo>
                  <a:lnTo>
                    <a:pt x="562" y="1013"/>
                  </a:lnTo>
                  <a:lnTo>
                    <a:pt x="562" y="1013"/>
                  </a:lnTo>
                  <a:lnTo>
                    <a:pt x="561" y="1017"/>
                  </a:lnTo>
                  <a:lnTo>
                    <a:pt x="561" y="1019"/>
                  </a:lnTo>
                  <a:lnTo>
                    <a:pt x="563" y="1022"/>
                  </a:lnTo>
                  <a:lnTo>
                    <a:pt x="569" y="1025"/>
                  </a:lnTo>
                  <a:lnTo>
                    <a:pt x="569" y="1025"/>
                  </a:lnTo>
                  <a:close/>
                  <a:moveTo>
                    <a:pt x="1675" y="489"/>
                  </a:moveTo>
                  <a:lnTo>
                    <a:pt x="1675" y="489"/>
                  </a:lnTo>
                  <a:lnTo>
                    <a:pt x="1668" y="491"/>
                  </a:lnTo>
                  <a:lnTo>
                    <a:pt x="1667" y="491"/>
                  </a:lnTo>
                  <a:lnTo>
                    <a:pt x="1666" y="492"/>
                  </a:lnTo>
                  <a:lnTo>
                    <a:pt x="1667" y="496"/>
                  </a:lnTo>
                  <a:lnTo>
                    <a:pt x="1671" y="503"/>
                  </a:lnTo>
                  <a:lnTo>
                    <a:pt x="1671" y="503"/>
                  </a:lnTo>
                  <a:lnTo>
                    <a:pt x="1675" y="489"/>
                  </a:lnTo>
                  <a:lnTo>
                    <a:pt x="1675" y="489"/>
                  </a:lnTo>
                  <a:close/>
                  <a:moveTo>
                    <a:pt x="1149" y="734"/>
                  </a:moveTo>
                  <a:lnTo>
                    <a:pt x="1149" y="734"/>
                  </a:lnTo>
                  <a:lnTo>
                    <a:pt x="1152" y="737"/>
                  </a:lnTo>
                  <a:lnTo>
                    <a:pt x="1156" y="738"/>
                  </a:lnTo>
                  <a:lnTo>
                    <a:pt x="1159" y="737"/>
                  </a:lnTo>
                  <a:lnTo>
                    <a:pt x="1162" y="736"/>
                  </a:lnTo>
                  <a:lnTo>
                    <a:pt x="1162" y="736"/>
                  </a:lnTo>
                  <a:lnTo>
                    <a:pt x="1164" y="734"/>
                  </a:lnTo>
                  <a:lnTo>
                    <a:pt x="1167" y="731"/>
                  </a:lnTo>
                  <a:lnTo>
                    <a:pt x="1167" y="731"/>
                  </a:lnTo>
                  <a:lnTo>
                    <a:pt x="1164" y="729"/>
                  </a:lnTo>
                  <a:lnTo>
                    <a:pt x="1164" y="729"/>
                  </a:lnTo>
                  <a:lnTo>
                    <a:pt x="1149" y="734"/>
                  </a:lnTo>
                  <a:lnTo>
                    <a:pt x="1149" y="734"/>
                  </a:lnTo>
                  <a:close/>
                  <a:moveTo>
                    <a:pt x="1481" y="725"/>
                  </a:moveTo>
                  <a:lnTo>
                    <a:pt x="1481" y="725"/>
                  </a:lnTo>
                  <a:lnTo>
                    <a:pt x="1486" y="725"/>
                  </a:lnTo>
                  <a:lnTo>
                    <a:pt x="1486" y="725"/>
                  </a:lnTo>
                  <a:lnTo>
                    <a:pt x="1487" y="719"/>
                  </a:lnTo>
                  <a:lnTo>
                    <a:pt x="1487" y="715"/>
                  </a:lnTo>
                  <a:lnTo>
                    <a:pt x="1484" y="712"/>
                  </a:lnTo>
                  <a:lnTo>
                    <a:pt x="1480" y="709"/>
                  </a:lnTo>
                  <a:lnTo>
                    <a:pt x="1480" y="709"/>
                  </a:lnTo>
                  <a:lnTo>
                    <a:pt x="1481" y="725"/>
                  </a:lnTo>
                  <a:lnTo>
                    <a:pt x="1481" y="725"/>
                  </a:lnTo>
                  <a:close/>
                  <a:moveTo>
                    <a:pt x="1681" y="683"/>
                  </a:moveTo>
                  <a:lnTo>
                    <a:pt x="1681" y="683"/>
                  </a:lnTo>
                  <a:lnTo>
                    <a:pt x="1685" y="683"/>
                  </a:lnTo>
                  <a:lnTo>
                    <a:pt x="1690" y="686"/>
                  </a:lnTo>
                  <a:lnTo>
                    <a:pt x="1695" y="686"/>
                  </a:lnTo>
                  <a:lnTo>
                    <a:pt x="1696" y="686"/>
                  </a:lnTo>
                  <a:lnTo>
                    <a:pt x="1699" y="683"/>
                  </a:lnTo>
                  <a:lnTo>
                    <a:pt x="1699" y="683"/>
                  </a:lnTo>
                  <a:lnTo>
                    <a:pt x="1693" y="679"/>
                  </a:lnTo>
                  <a:lnTo>
                    <a:pt x="1689" y="677"/>
                  </a:lnTo>
                  <a:lnTo>
                    <a:pt x="1685" y="679"/>
                  </a:lnTo>
                  <a:lnTo>
                    <a:pt x="1681" y="683"/>
                  </a:lnTo>
                  <a:lnTo>
                    <a:pt x="1681" y="683"/>
                  </a:lnTo>
                  <a:close/>
                  <a:moveTo>
                    <a:pt x="1148" y="546"/>
                  </a:moveTo>
                  <a:lnTo>
                    <a:pt x="1148" y="546"/>
                  </a:lnTo>
                  <a:lnTo>
                    <a:pt x="1155" y="547"/>
                  </a:lnTo>
                  <a:lnTo>
                    <a:pt x="1159" y="547"/>
                  </a:lnTo>
                  <a:lnTo>
                    <a:pt x="1160" y="545"/>
                  </a:lnTo>
                  <a:lnTo>
                    <a:pt x="1162" y="539"/>
                  </a:lnTo>
                  <a:lnTo>
                    <a:pt x="1162" y="539"/>
                  </a:lnTo>
                  <a:lnTo>
                    <a:pt x="1148" y="546"/>
                  </a:lnTo>
                  <a:lnTo>
                    <a:pt x="1148" y="546"/>
                  </a:lnTo>
                  <a:close/>
                  <a:moveTo>
                    <a:pt x="209" y="190"/>
                  </a:moveTo>
                  <a:lnTo>
                    <a:pt x="209" y="190"/>
                  </a:lnTo>
                  <a:lnTo>
                    <a:pt x="213" y="189"/>
                  </a:lnTo>
                  <a:lnTo>
                    <a:pt x="216" y="186"/>
                  </a:lnTo>
                  <a:lnTo>
                    <a:pt x="219" y="183"/>
                  </a:lnTo>
                  <a:lnTo>
                    <a:pt x="219" y="179"/>
                  </a:lnTo>
                  <a:lnTo>
                    <a:pt x="219" y="179"/>
                  </a:lnTo>
                  <a:lnTo>
                    <a:pt x="212" y="180"/>
                  </a:lnTo>
                  <a:lnTo>
                    <a:pt x="209" y="183"/>
                  </a:lnTo>
                  <a:lnTo>
                    <a:pt x="208" y="186"/>
                  </a:lnTo>
                  <a:lnTo>
                    <a:pt x="209" y="190"/>
                  </a:lnTo>
                  <a:lnTo>
                    <a:pt x="209" y="190"/>
                  </a:lnTo>
                  <a:close/>
                  <a:moveTo>
                    <a:pt x="1616" y="312"/>
                  </a:moveTo>
                  <a:lnTo>
                    <a:pt x="1616" y="312"/>
                  </a:lnTo>
                  <a:lnTo>
                    <a:pt x="1621" y="308"/>
                  </a:lnTo>
                  <a:lnTo>
                    <a:pt x="1623" y="306"/>
                  </a:lnTo>
                  <a:lnTo>
                    <a:pt x="1623" y="306"/>
                  </a:lnTo>
                  <a:lnTo>
                    <a:pt x="1624" y="304"/>
                  </a:lnTo>
                  <a:lnTo>
                    <a:pt x="1624" y="301"/>
                  </a:lnTo>
                  <a:lnTo>
                    <a:pt x="1621" y="298"/>
                  </a:lnTo>
                  <a:lnTo>
                    <a:pt x="1618" y="297"/>
                  </a:lnTo>
                  <a:lnTo>
                    <a:pt x="1618" y="297"/>
                  </a:lnTo>
                  <a:lnTo>
                    <a:pt x="1616" y="312"/>
                  </a:lnTo>
                  <a:lnTo>
                    <a:pt x="1616" y="312"/>
                  </a:lnTo>
                  <a:close/>
                  <a:moveTo>
                    <a:pt x="285" y="471"/>
                  </a:moveTo>
                  <a:lnTo>
                    <a:pt x="285" y="471"/>
                  </a:lnTo>
                  <a:lnTo>
                    <a:pt x="284" y="464"/>
                  </a:lnTo>
                  <a:lnTo>
                    <a:pt x="281" y="461"/>
                  </a:lnTo>
                  <a:lnTo>
                    <a:pt x="278" y="459"/>
                  </a:lnTo>
                  <a:lnTo>
                    <a:pt x="278" y="459"/>
                  </a:lnTo>
                  <a:lnTo>
                    <a:pt x="277" y="466"/>
                  </a:lnTo>
                  <a:lnTo>
                    <a:pt x="277" y="470"/>
                  </a:lnTo>
                  <a:lnTo>
                    <a:pt x="280" y="471"/>
                  </a:lnTo>
                  <a:lnTo>
                    <a:pt x="285" y="471"/>
                  </a:lnTo>
                  <a:lnTo>
                    <a:pt x="285" y="471"/>
                  </a:lnTo>
                  <a:close/>
                  <a:moveTo>
                    <a:pt x="2160" y="47"/>
                  </a:moveTo>
                  <a:lnTo>
                    <a:pt x="2160" y="47"/>
                  </a:lnTo>
                  <a:lnTo>
                    <a:pt x="2160" y="52"/>
                  </a:lnTo>
                  <a:lnTo>
                    <a:pt x="2160" y="54"/>
                  </a:lnTo>
                  <a:lnTo>
                    <a:pt x="2164" y="57"/>
                  </a:lnTo>
                  <a:lnTo>
                    <a:pt x="2168" y="59"/>
                  </a:lnTo>
                  <a:lnTo>
                    <a:pt x="2168" y="59"/>
                  </a:lnTo>
                  <a:lnTo>
                    <a:pt x="2170" y="56"/>
                  </a:lnTo>
                  <a:lnTo>
                    <a:pt x="2170" y="54"/>
                  </a:lnTo>
                  <a:lnTo>
                    <a:pt x="2167" y="52"/>
                  </a:lnTo>
                  <a:lnTo>
                    <a:pt x="2163" y="49"/>
                  </a:lnTo>
                  <a:lnTo>
                    <a:pt x="2160" y="47"/>
                  </a:lnTo>
                  <a:lnTo>
                    <a:pt x="2160" y="47"/>
                  </a:lnTo>
                  <a:close/>
                  <a:moveTo>
                    <a:pt x="450" y="371"/>
                  </a:moveTo>
                  <a:lnTo>
                    <a:pt x="450" y="371"/>
                  </a:lnTo>
                  <a:lnTo>
                    <a:pt x="444" y="370"/>
                  </a:lnTo>
                  <a:lnTo>
                    <a:pt x="442" y="371"/>
                  </a:lnTo>
                  <a:lnTo>
                    <a:pt x="437" y="378"/>
                  </a:lnTo>
                  <a:lnTo>
                    <a:pt x="437" y="378"/>
                  </a:lnTo>
                  <a:lnTo>
                    <a:pt x="443" y="378"/>
                  </a:lnTo>
                  <a:lnTo>
                    <a:pt x="446" y="377"/>
                  </a:lnTo>
                  <a:lnTo>
                    <a:pt x="449" y="374"/>
                  </a:lnTo>
                  <a:lnTo>
                    <a:pt x="450" y="371"/>
                  </a:lnTo>
                  <a:lnTo>
                    <a:pt x="450" y="371"/>
                  </a:lnTo>
                  <a:close/>
                  <a:moveTo>
                    <a:pt x="1426" y="913"/>
                  </a:moveTo>
                  <a:lnTo>
                    <a:pt x="1426" y="913"/>
                  </a:lnTo>
                  <a:lnTo>
                    <a:pt x="1434" y="923"/>
                  </a:lnTo>
                  <a:lnTo>
                    <a:pt x="1434" y="923"/>
                  </a:lnTo>
                  <a:lnTo>
                    <a:pt x="1437" y="921"/>
                  </a:lnTo>
                  <a:lnTo>
                    <a:pt x="1438" y="918"/>
                  </a:lnTo>
                  <a:lnTo>
                    <a:pt x="1438" y="917"/>
                  </a:lnTo>
                  <a:lnTo>
                    <a:pt x="1438" y="914"/>
                  </a:lnTo>
                  <a:lnTo>
                    <a:pt x="1438" y="914"/>
                  </a:lnTo>
                  <a:lnTo>
                    <a:pt x="1436" y="911"/>
                  </a:lnTo>
                  <a:lnTo>
                    <a:pt x="1433" y="911"/>
                  </a:lnTo>
                  <a:lnTo>
                    <a:pt x="1430" y="911"/>
                  </a:lnTo>
                  <a:lnTo>
                    <a:pt x="1426" y="913"/>
                  </a:lnTo>
                  <a:lnTo>
                    <a:pt x="1426" y="913"/>
                  </a:lnTo>
                  <a:close/>
                  <a:moveTo>
                    <a:pt x="148" y="653"/>
                  </a:moveTo>
                  <a:lnTo>
                    <a:pt x="148" y="653"/>
                  </a:lnTo>
                  <a:lnTo>
                    <a:pt x="152" y="651"/>
                  </a:lnTo>
                  <a:lnTo>
                    <a:pt x="155" y="648"/>
                  </a:lnTo>
                  <a:lnTo>
                    <a:pt x="156" y="646"/>
                  </a:lnTo>
                  <a:lnTo>
                    <a:pt x="155" y="643"/>
                  </a:lnTo>
                  <a:lnTo>
                    <a:pt x="155" y="643"/>
                  </a:lnTo>
                  <a:lnTo>
                    <a:pt x="154" y="641"/>
                  </a:lnTo>
                  <a:lnTo>
                    <a:pt x="151" y="641"/>
                  </a:lnTo>
                  <a:lnTo>
                    <a:pt x="151" y="641"/>
                  </a:lnTo>
                  <a:lnTo>
                    <a:pt x="147" y="643"/>
                  </a:lnTo>
                  <a:lnTo>
                    <a:pt x="145" y="646"/>
                  </a:lnTo>
                  <a:lnTo>
                    <a:pt x="147" y="648"/>
                  </a:lnTo>
                  <a:lnTo>
                    <a:pt x="148" y="653"/>
                  </a:lnTo>
                  <a:lnTo>
                    <a:pt x="148" y="653"/>
                  </a:lnTo>
                  <a:close/>
                  <a:moveTo>
                    <a:pt x="1041" y="108"/>
                  </a:moveTo>
                  <a:lnTo>
                    <a:pt x="1041" y="108"/>
                  </a:lnTo>
                  <a:lnTo>
                    <a:pt x="1044" y="103"/>
                  </a:lnTo>
                  <a:lnTo>
                    <a:pt x="1044" y="100"/>
                  </a:lnTo>
                  <a:lnTo>
                    <a:pt x="1043" y="97"/>
                  </a:lnTo>
                  <a:lnTo>
                    <a:pt x="1040" y="95"/>
                  </a:lnTo>
                  <a:lnTo>
                    <a:pt x="1040" y="95"/>
                  </a:lnTo>
                  <a:lnTo>
                    <a:pt x="1037" y="97"/>
                  </a:lnTo>
                  <a:lnTo>
                    <a:pt x="1037" y="101"/>
                  </a:lnTo>
                  <a:lnTo>
                    <a:pt x="1038" y="104"/>
                  </a:lnTo>
                  <a:lnTo>
                    <a:pt x="1041" y="108"/>
                  </a:lnTo>
                  <a:lnTo>
                    <a:pt x="1041" y="108"/>
                  </a:lnTo>
                  <a:close/>
                  <a:moveTo>
                    <a:pt x="525" y="439"/>
                  </a:moveTo>
                  <a:lnTo>
                    <a:pt x="525" y="439"/>
                  </a:lnTo>
                  <a:lnTo>
                    <a:pt x="507" y="442"/>
                  </a:lnTo>
                  <a:lnTo>
                    <a:pt x="507" y="442"/>
                  </a:lnTo>
                  <a:lnTo>
                    <a:pt x="515" y="445"/>
                  </a:lnTo>
                  <a:lnTo>
                    <a:pt x="521" y="446"/>
                  </a:lnTo>
                  <a:lnTo>
                    <a:pt x="523" y="443"/>
                  </a:lnTo>
                  <a:lnTo>
                    <a:pt x="525" y="439"/>
                  </a:lnTo>
                  <a:lnTo>
                    <a:pt x="525" y="439"/>
                  </a:lnTo>
                  <a:close/>
                  <a:moveTo>
                    <a:pt x="493" y="852"/>
                  </a:moveTo>
                  <a:lnTo>
                    <a:pt x="493" y="852"/>
                  </a:lnTo>
                  <a:lnTo>
                    <a:pt x="490" y="853"/>
                  </a:lnTo>
                  <a:lnTo>
                    <a:pt x="490" y="853"/>
                  </a:lnTo>
                  <a:lnTo>
                    <a:pt x="496" y="863"/>
                  </a:lnTo>
                  <a:lnTo>
                    <a:pt x="496" y="863"/>
                  </a:lnTo>
                  <a:lnTo>
                    <a:pt x="503" y="860"/>
                  </a:lnTo>
                  <a:lnTo>
                    <a:pt x="503" y="860"/>
                  </a:lnTo>
                  <a:lnTo>
                    <a:pt x="493" y="852"/>
                  </a:lnTo>
                  <a:lnTo>
                    <a:pt x="493" y="852"/>
                  </a:lnTo>
                  <a:close/>
                  <a:moveTo>
                    <a:pt x="361" y="1109"/>
                  </a:moveTo>
                  <a:lnTo>
                    <a:pt x="361" y="1109"/>
                  </a:lnTo>
                  <a:lnTo>
                    <a:pt x="364" y="1109"/>
                  </a:lnTo>
                  <a:lnTo>
                    <a:pt x="364" y="1109"/>
                  </a:lnTo>
                  <a:lnTo>
                    <a:pt x="367" y="1107"/>
                  </a:lnTo>
                  <a:lnTo>
                    <a:pt x="368" y="1105"/>
                  </a:lnTo>
                  <a:lnTo>
                    <a:pt x="370" y="1103"/>
                  </a:lnTo>
                  <a:lnTo>
                    <a:pt x="370" y="1098"/>
                  </a:lnTo>
                  <a:lnTo>
                    <a:pt x="370" y="1098"/>
                  </a:lnTo>
                  <a:lnTo>
                    <a:pt x="367" y="1097"/>
                  </a:lnTo>
                  <a:lnTo>
                    <a:pt x="361" y="1097"/>
                  </a:lnTo>
                  <a:lnTo>
                    <a:pt x="361" y="1097"/>
                  </a:lnTo>
                  <a:lnTo>
                    <a:pt x="361" y="1109"/>
                  </a:lnTo>
                  <a:lnTo>
                    <a:pt x="361" y="1109"/>
                  </a:lnTo>
                  <a:close/>
                  <a:moveTo>
                    <a:pt x="1070" y="262"/>
                  </a:moveTo>
                  <a:lnTo>
                    <a:pt x="1070" y="262"/>
                  </a:lnTo>
                  <a:lnTo>
                    <a:pt x="1063" y="262"/>
                  </a:lnTo>
                  <a:lnTo>
                    <a:pt x="1059" y="263"/>
                  </a:lnTo>
                  <a:lnTo>
                    <a:pt x="1058" y="266"/>
                  </a:lnTo>
                  <a:lnTo>
                    <a:pt x="1055" y="272"/>
                  </a:lnTo>
                  <a:lnTo>
                    <a:pt x="1055" y="272"/>
                  </a:lnTo>
                  <a:lnTo>
                    <a:pt x="1061" y="270"/>
                  </a:lnTo>
                  <a:lnTo>
                    <a:pt x="1065" y="269"/>
                  </a:lnTo>
                  <a:lnTo>
                    <a:pt x="1067" y="266"/>
                  </a:lnTo>
                  <a:lnTo>
                    <a:pt x="1070" y="262"/>
                  </a:lnTo>
                  <a:lnTo>
                    <a:pt x="1070" y="262"/>
                  </a:lnTo>
                  <a:close/>
                  <a:moveTo>
                    <a:pt x="368" y="513"/>
                  </a:moveTo>
                  <a:lnTo>
                    <a:pt x="368" y="513"/>
                  </a:lnTo>
                  <a:lnTo>
                    <a:pt x="372" y="513"/>
                  </a:lnTo>
                  <a:lnTo>
                    <a:pt x="372" y="513"/>
                  </a:lnTo>
                  <a:lnTo>
                    <a:pt x="375" y="500"/>
                  </a:lnTo>
                  <a:lnTo>
                    <a:pt x="375" y="500"/>
                  </a:lnTo>
                  <a:lnTo>
                    <a:pt x="371" y="500"/>
                  </a:lnTo>
                  <a:lnTo>
                    <a:pt x="368" y="502"/>
                  </a:lnTo>
                  <a:lnTo>
                    <a:pt x="365" y="503"/>
                  </a:lnTo>
                  <a:lnTo>
                    <a:pt x="364" y="506"/>
                  </a:lnTo>
                  <a:lnTo>
                    <a:pt x="364" y="506"/>
                  </a:lnTo>
                  <a:lnTo>
                    <a:pt x="365" y="510"/>
                  </a:lnTo>
                  <a:lnTo>
                    <a:pt x="368" y="513"/>
                  </a:lnTo>
                  <a:lnTo>
                    <a:pt x="368" y="513"/>
                  </a:lnTo>
                  <a:close/>
                  <a:moveTo>
                    <a:pt x="1081" y="769"/>
                  </a:moveTo>
                  <a:lnTo>
                    <a:pt x="1081" y="769"/>
                  </a:lnTo>
                  <a:lnTo>
                    <a:pt x="1085" y="758"/>
                  </a:lnTo>
                  <a:lnTo>
                    <a:pt x="1085" y="758"/>
                  </a:lnTo>
                  <a:lnTo>
                    <a:pt x="1080" y="759"/>
                  </a:lnTo>
                  <a:lnTo>
                    <a:pt x="1077" y="759"/>
                  </a:lnTo>
                  <a:lnTo>
                    <a:pt x="1077" y="759"/>
                  </a:lnTo>
                  <a:lnTo>
                    <a:pt x="1076" y="765"/>
                  </a:lnTo>
                  <a:lnTo>
                    <a:pt x="1077" y="767"/>
                  </a:lnTo>
                  <a:lnTo>
                    <a:pt x="1081" y="769"/>
                  </a:lnTo>
                  <a:lnTo>
                    <a:pt x="1081" y="769"/>
                  </a:lnTo>
                  <a:close/>
                  <a:moveTo>
                    <a:pt x="1535" y="725"/>
                  </a:moveTo>
                  <a:lnTo>
                    <a:pt x="1535" y="725"/>
                  </a:lnTo>
                  <a:lnTo>
                    <a:pt x="1533" y="720"/>
                  </a:lnTo>
                  <a:lnTo>
                    <a:pt x="1533" y="716"/>
                  </a:lnTo>
                  <a:lnTo>
                    <a:pt x="1531" y="712"/>
                  </a:lnTo>
                  <a:lnTo>
                    <a:pt x="1530" y="711"/>
                  </a:lnTo>
                  <a:lnTo>
                    <a:pt x="1528" y="709"/>
                  </a:lnTo>
                  <a:lnTo>
                    <a:pt x="1528" y="709"/>
                  </a:lnTo>
                  <a:lnTo>
                    <a:pt x="1526" y="715"/>
                  </a:lnTo>
                  <a:lnTo>
                    <a:pt x="1526" y="719"/>
                  </a:lnTo>
                  <a:lnTo>
                    <a:pt x="1528" y="723"/>
                  </a:lnTo>
                  <a:lnTo>
                    <a:pt x="1535" y="725"/>
                  </a:lnTo>
                  <a:lnTo>
                    <a:pt x="1535" y="725"/>
                  </a:lnTo>
                  <a:close/>
                  <a:moveTo>
                    <a:pt x="1099" y="527"/>
                  </a:moveTo>
                  <a:lnTo>
                    <a:pt x="1099" y="527"/>
                  </a:lnTo>
                  <a:lnTo>
                    <a:pt x="1103" y="528"/>
                  </a:lnTo>
                  <a:lnTo>
                    <a:pt x="1106" y="528"/>
                  </a:lnTo>
                  <a:lnTo>
                    <a:pt x="1108" y="528"/>
                  </a:lnTo>
                  <a:lnTo>
                    <a:pt x="1109" y="525"/>
                  </a:lnTo>
                  <a:lnTo>
                    <a:pt x="1110" y="522"/>
                  </a:lnTo>
                  <a:lnTo>
                    <a:pt x="1112" y="520"/>
                  </a:lnTo>
                  <a:lnTo>
                    <a:pt x="1115" y="518"/>
                  </a:lnTo>
                  <a:lnTo>
                    <a:pt x="1115" y="518"/>
                  </a:lnTo>
                  <a:lnTo>
                    <a:pt x="1110" y="518"/>
                  </a:lnTo>
                  <a:lnTo>
                    <a:pt x="1108" y="518"/>
                  </a:lnTo>
                  <a:lnTo>
                    <a:pt x="1105" y="520"/>
                  </a:lnTo>
                  <a:lnTo>
                    <a:pt x="1103" y="521"/>
                  </a:lnTo>
                  <a:lnTo>
                    <a:pt x="1102" y="524"/>
                  </a:lnTo>
                  <a:lnTo>
                    <a:pt x="1099" y="527"/>
                  </a:lnTo>
                  <a:lnTo>
                    <a:pt x="1099" y="527"/>
                  </a:lnTo>
                  <a:close/>
                  <a:moveTo>
                    <a:pt x="1259" y="880"/>
                  </a:moveTo>
                  <a:lnTo>
                    <a:pt x="1259" y="880"/>
                  </a:lnTo>
                  <a:lnTo>
                    <a:pt x="1265" y="882"/>
                  </a:lnTo>
                  <a:lnTo>
                    <a:pt x="1270" y="882"/>
                  </a:lnTo>
                  <a:lnTo>
                    <a:pt x="1271" y="881"/>
                  </a:lnTo>
                  <a:lnTo>
                    <a:pt x="1272" y="875"/>
                  </a:lnTo>
                  <a:lnTo>
                    <a:pt x="1272" y="875"/>
                  </a:lnTo>
                  <a:lnTo>
                    <a:pt x="1259" y="880"/>
                  </a:lnTo>
                  <a:lnTo>
                    <a:pt x="1259" y="880"/>
                  </a:lnTo>
                  <a:close/>
                  <a:moveTo>
                    <a:pt x="498" y="533"/>
                  </a:moveTo>
                  <a:lnTo>
                    <a:pt x="498" y="533"/>
                  </a:lnTo>
                  <a:lnTo>
                    <a:pt x="491" y="531"/>
                  </a:lnTo>
                  <a:lnTo>
                    <a:pt x="486" y="529"/>
                  </a:lnTo>
                  <a:lnTo>
                    <a:pt x="485" y="532"/>
                  </a:lnTo>
                  <a:lnTo>
                    <a:pt x="482" y="536"/>
                  </a:lnTo>
                  <a:lnTo>
                    <a:pt x="482" y="536"/>
                  </a:lnTo>
                  <a:lnTo>
                    <a:pt x="498" y="533"/>
                  </a:lnTo>
                  <a:lnTo>
                    <a:pt x="498" y="533"/>
                  </a:lnTo>
                  <a:close/>
                  <a:moveTo>
                    <a:pt x="543" y="378"/>
                  </a:moveTo>
                  <a:lnTo>
                    <a:pt x="543" y="378"/>
                  </a:lnTo>
                  <a:lnTo>
                    <a:pt x="537" y="381"/>
                  </a:lnTo>
                  <a:lnTo>
                    <a:pt x="534" y="384"/>
                  </a:lnTo>
                  <a:lnTo>
                    <a:pt x="534" y="387"/>
                  </a:lnTo>
                  <a:lnTo>
                    <a:pt x="537" y="391"/>
                  </a:lnTo>
                  <a:lnTo>
                    <a:pt x="537" y="391"/>
                  </a:lnTo>
                  <a:lnTo>
                    <a:pt x="543" y="378"/>
                  </a:lnTo>
                  <a:lnTo>
                    <a:pt x="543" y="378"/>
                  </a:lnTo>
                  <a:close/>
                  <a:moveTo>
                    <a:pt x="792" y="414"/>
                  </a:moveTo>
                  <a:lnTo>
                    <a:pt x="792" y="414"/>
                  </a:lnTo>
                  <a:lnTo>
                    <a:pt x="793" y="409"/>
                  </a:lnTo>
                  <a:lnTo>
                    <a:pt x="792" y="406"/>
                  </a:lnTo>
                  <a:lnTo>
                    <a:pt x="789" y="405"/>
                  </a:lnTo>
                  <a:lnTo>
                    <a:pt x="781" y="406"/>
                  </a:lnTo>
                  <a:lnTo>
                    <a:pt x="781" y="406"/>
                  </a:lnTo>
                  <a:lnTo>
                    <a:pt x="792" y="414"/>
                  </a:lnTo>
                  <a:lnTo>
                    <a:pt x="792" y="414"/>
                  </a:lnTo>
                  <a:close/>
                  <a:moveTo>
                    <a:pt x="569" y="797"/>
                  </a:moveTo>
                  <a:lnTo>
                    <a:pt x="569" y="797"/>
                  </a:lnTo>
                  <a:lnTo>
                    <a:pt x="572" y="799"/>
                  </a:lnTo>
                  <a:lnTo>
                    <a:pt x="572" y="799"/>
                  </a:lnTo>
                  <a:lnTo>
                    <a:pt x="584" y="791"/>
                  </a:lnTo>
                  <a:lnTo>
                    <a:pt x="584" y="791"/>
                  </a:lnTo>
                  <a:lnTo>
                    <a:pt x="577" y="790"/>
                  </a:lnTo>
                  <a:lnTo>
                    <a:pt x="573" y="791"/>
                  </a:lnTo>
                  <a:lnTo>
                    <a:pt x="570" y="794"/>
                  </a:lnTo>
                  <a:lnTo>
                    <a:pt x="569" y="797"/>
                  </a:lnTo>
                  <a:lnTo>
                    <a:pt x="569" y="797"/>
                  </a:lnTo>
                  <a:close/>
                  <a:moveTo>
                    <a:pt x="688" y="146"/>
                  </a:moveTo>
                  <a:lnTo>
                    <a:pt x="688" y="146"/>
                  </a:lnTo>
                  <a:lnTo>
                    <a:pt x="683" y="144"/>
                  </a:lnTo>
                  <a:lnTo>
                    <a:pt x="678" y="143"/>
                  </a:lnTo>
                  <a:lnTo>
                    <a:pt x="674" y="144"/>
                  </a:lnTo>
                  <a:lnTo>
                    <a:pt x="670" y="147"/>
                  </a:lnTo>
                  <a:lnTo>
                    <a:pt x="670" y="147"/>
                  </a:lnTo>
                  <a:lnTo>
                    <a:pt x="674" y="150"/>
                  </a:lnTo>
                  <a:lnTo>
                    <a:pt x="678" y="150"/>
                  </a:lnTo>
                  <a:lnTo>
                    <a:pt x="683" y="149"/>
                  </a:lnTo>
                  <a:lnTo>
                    <a:pt x="688" y="146"/>
                  </a:lnTo>
                  <a:lnTo>
                    <a:pt x="688" y="146"/>
                  </a:lnTo>
                  <a:close/>
                  <a:moveTo>
                    <a:pt x="580" y="687"/>
                  </a:moveTo>
                  <a:lnTo>
                    <a:pt x="580" y="687"/>
                  </a:lnTo>
                  <a:lnTo>
                    <a:pt x="577" y="689"/>
                  </a:lnTo>
                  <a:lnTo>
                    <a:pt x="577" y="689"/>
                  </a:lnTo>
                  <a:lnTo>
                    <a:pt x="579" y="693"/>
                  </a:lnTo>
                  <a:lnTo>
                    <a:pt x="580" y="695"/>
                  </a:lnTo>
                  <a:lnTo>
                    <a:pt x="580" y="695"/>
                  </a:lnTo>
                  <a:lnTo>
                    <a:pt x="584" y="697"/>
                  </a:lnTo>
                  <a:lnTo>
                    <a:pt x="590" y="697"/>
                  </a:lnTo>
                  <a:lnTo>
                    <a:pt x="590" y="697"/>
                  </a:lnTo>
                  <a:lnTo>
                    <a:pt x="588" y="693"/>
                  </a:lnTo>
                  <a:lnTo>
                    <a:pt x="587" y="690"/>
                  </a:lnTo>
                  <a:lnTo>
                    <a:pt x="587" y="690"/>
                  </a:lnTo>
                  <a:lnTo>
                    <a:pt x="584" y="689"/>
                  </a:lnTo>
                  <a:lnTo>
                    <a:pt x="580" y="687"/>
                  </a:lnTo>
                  <a:lnTo>
                    <a:pt x="580" y="687"/>
                  </a:lnTo>
                  <a:close/>
                  <a:moveTo>
                    <a:pt x="580" y="277"/>
                  </a:moveTo>
                  <a:lnTo>
                    <a:pt x="580" y="277"/>
                  </a:lnTo>
                  <a:lnTo>
                    <a:pt x="586" y="272"/>
                  </a:lnTo>
                  <a:lnTo>
                    <a:pt x="587" y="269"/>
                  </a:lnTo>
                  <a:lnTo>
                    <a:pt x="586" y="265"/>
                  </a:lnTo>
                  <a:lnTo>
                    <a:pt x="581" y="261"/>
                  </a:lnTo>
                  <a:lnTo>
                    <a:pt x="581" y="261"/>
                  </a:lnTo>
                  <a:lnTo>
                    <a:pt x="580" y="277"/>
                  </a:lnTo>
                  <a:lnTo>
                    <a:pt x="580" y="277"/>
                  </a:lnTo>
                  <a:close/>
                  <a:moveTo>
                    <a:pt x="717" y="852"/>
                  </a:moveTo>
                  <a:lnTo>
                    <a:pt x="717" y="852"/>
                  </a:lnTo>
                  <a:lnTo>
                    <a:pt x="716" y="856"/>
                  </a:lnTo>
                  <a:lnTo>
                    <a:pt x="714" y="859"/>
                  </a:lnTo>
                  <a:lnTo>
                    <a:pt x="714" y="862"/>
                  </a:lnTo>
                  <a:lnTo>
                    <a:pt x="717" y="864"/>
                  </a:lnTo>
                  <a:lnTo>
                    <a:pt x="717" y="864"/>
                  </a:lnTo>
                  <a:lnTo>
                    <a:pt x="720" y="864"/>
                  </a:lnTo>
                  <a:lnTo>
                    <a:pt x="723" y="864"/>
                  </a:lnTo>
                  <a:lnTo>
                    <a:pt x="723" y="864"/>
                  </a:lnTo>
                  <a:lnTo>
                    <a:pt x="724" y="860"/>
                  </a:lnTo>
                  <a:lnTo>
                    <a:pt x="723" y="857"/>
                  </a:lnTo>
                  <a:lnTo>
                    <a:pt x="717" y="852"/>
                  </a:lnTo>
                  <a:lnTo>
                    <a:pt x="717" y="852"/>
                  </a:lnTo>
                  <a:close/>
                  <a:moveTo>
                    <a:pt x="597" y="808"/>
                  </a:moveTo>
                  <a:lnTo>
                    <a:pt x="597" y="808"/>
                  </a:lnTo>
                  <a:lnTo>
                    <a:pt x="590" y="812"/>
                  </a:lnTo>
                  <a:lnTo>
                    <a:pt x="587" y="813"/>
                  </a:lnTo>
                  <a:lnTo>
                    <a:pt x="587" y="817"/>
                  </a:lnTo>
                  <a:lnTo>
                    <a:pt x="587" y="817"/>
                  </a:lnTo>
                  <a:lnTo>
                    <a:pt x="593" y="817"/>
                  </a:lnTo>
                  <a:lnTo>
                    <a:pt x="595" y="817"/>
                  </a:lnTo>
                  <a:lnTo>
                    <a:pt x="597" y="813"/>
                  </a:lnTo>
                  <a:lnTo>
                    <a:pt x="597" y="808"/>
                  </a:lnTo>
                  <a:lnTo>
                    <a:pt x="597" y="808"/>
                  </a:lnTo>
                  <a:close/>
                  <a:moveTo>
                    <a:pt x="1256" y="736"/>
                  </a:moveTo>
                  <a:lnTo>
                    <a:pt x="1256" y="736"/>
                  </a:lnTo>
                  <a:lnTo>
                    <a:pt x="1259" y="731"/>
                  </a:lnTo>
                  <a:lnTo>
                    <a:pt x="1259" y="729"/>
                  </a:lnTo>
                  <a:lnTo>
                    <a:pt x="1256" y="723"/>
                  </a:lnTo>
                  <a:lnTo>
                    <a:pt x="1256" y="723"/>
                  </a:lnTo>
                  <a:lnTo>
                    <a:pt x="1253" y="722"/>
                  </a:lnTo>
                  <a:lnTo>
                    <a:pt x="1250" y="722"/>
                  </a:lnTo>
                  <a:lnTo>
                    <a:pt x="1250" y="722"/>
                  </a:lnTo>
                  <a:lnTo>
                    <a:pt x="1247" y="723"/>
                  </a:lnTo>
                  <a:lnTo>
                    <a:pt x="1247" y="726"/>
                  </a:lnTo>
                  <a:lnTo>
                    <a:pt x="1247" y="726"/>
                  </a:lnTo>
                  <a:lnTo>
                    <a:pt x="1252" y="730"/>
                  </a:lnTo>
                  <a:lnTo>
                    <a:pt x="1256" y="736"/>
                  </a:lnTo>
                  <a:lnTo>
                    <a:pt x="1256" y="736"/>
                  </a:lnTo>
                  <a:close/>
                  <a:moveTo>
                    <a:pt x="885" y="985"/>
                  </a:moveTo>
                  <a:lnTo>
                    <a:pt x="885" y="985"/>
                  </a:lnTo>
                  <a:lnTo>
                    <a:pt x="892" y="988"/>
                  </a:lnTo>
                  <a:lnTo>
                    <a:pt x="897" y="989"/>
                  </a:lnTo>
                  <a:lnTo>
                    <a:pt x="899" y="986"/>
                  </a:lnTo>
                  <a:lnTo>
                    <a:pt x="900" y="982"/>
                  </a:lnTo>
                  <a:lnTo>
                    <a:pt x="900" y="982"/>
                  </a:lnTo>
                  <a:lnTo>
                    <a:pt x="897" y="982"/>
                  </a:lnTo>
                  <a:lnTo>
                    <a:pt x="893" y="982"/>
                  </a:lnTo>
                  <a:lnTo>
                    <a:pt x="889" y="982"/>
                  </a:lnTo>
                  <a:lnTo>
                    <a:pt x="885" y="985"/>
                  </a:lnTo>
                  <a:lnTo>
                    <a:pt x="885" y="985"/>
                  </a:lnTo>
                  <a:close/>
                  <a:moveTo>
                    <a:pt x="521" y="1018"/>
                  </a:moveTo>
                  <a:lnTo>
                    <a:pt x="521" y="1018"/>
                  </a:lnTo>
                  <a:lnTo>
                    <a:pt x="518" y="1019"/>
                  </a:lnTo>
                  <a:lnTo>
                    <a:pt x="516" y="1022"/>
                  </a:lnTo>
                  <a:lnTo>
                    <a:pt x="516" y="1025"/>
                  </a:lnTo>
                  <a:lnTo>
                    <a:pt x="518" y="1028"/>
                  </a:lnTo>
                  <a:lnTo>
                    <a:pt x="518" y="1028"/>
                  </a:lnTo>
                  <a:lnTo>
                    <a:pt x="521" y="1029"/>
                  </a:lnTo>
                  <a:lnTo>
                    <a:pt x="523" y="1029"/>
                  </a:lnTo>
                  <a:lnTo>
                    <a:pt x="523" y="1029"/>
                  </a:lnTo>
                  <a:lnTo>
                    <a:pt x="525" y="1026"/>
                  </a:lnTo>
                  <a:lnTo>
                    <a:pt x="526" y="1024"/>
                  </a:lnTo>
                  <a:lnTo>
                    <a:pt x="525" y="1021"/>
                  </a:lnTo>
                  <a:lnTo>
                    <a:pt x="522" y="1018"/>
                  </a:lnTo>
                  <a:lnTo>
                    <a:pt x="522" y="1018"/>
                  </a:lnTo>
                  <a:lnTo>
                    <a:pt x="521" y="1018"/>
                  </a:lnTo>
                  <a:lnTo>
                    <a:pt x="521" y="1018"/>
                  </a:lnTo>
                  <a:close/>
                  <a:moveTo>
                    <a:pt x="554" y="171"/>
                  </a:moveTo>
                  <a:lnTo>
                    <a:pt x="554" y="171"/>
                  </a:lnTo>
                  <a:lnTo>
                    <a:pt x="540" y="185"/>
                  </a:lnTo>
                  <a:lnTo>
                    <a:pt x="540" y="185"/>
                  </a:lnTo>
                  <a:lnTo>
                    <a:pt x="547" y="185"/>
                  </a:lnTo>
                  <a:lnTo>
                    <a:pt x="551" y="182"/>
                  </a:lnTo>
                  <a:lnTo>
                    <a:pt x="554" y="178"/>
                  </a:lnTo>
                  <a:lnTo>
                    <a:pt x="554" y="171"/>
                  </a:lnTo>
                  <a:lnTo>
                    <a:pt x="554" y="171"/>
                  </a:lnTo>
                  <a:close/>
                  <a:moveTo>
                    <a:pt x="1260" y="315"/>
                  </a:moveTo>
                  <a:lnTo>
                    <a:pt x="1260" y="315"/>
                  </a:lnTo>
                  <a:lnTo>
                    <a:pt x="1265" y="316"/>
                  </a:lnTo>
                  <a:lnTo>
                    <a:pt x="1270" y="316"/>
                  </a:lnTo>
                  <a:lnTo>
                    <a:pt x="1272" y="316"/>
                  </a:lnTo>
                  <a:lnTo>
                    <a:pt x="1274" y="313"/>
                  </a:lnTo>
                  <a:lnTo>
                    <a:pt x="1274" y="313"/>
                  </a:lnTo>
                  <a:lnTo>
                    <a:pt x="1272" y="311"/>
                  </a:lnTo>
                  <a:lnTo>
                    <a:pt x="1270" y="308"/>
                  </a:lnTo>
                  <a:lnTo>
                    <a:pt x="1270" y="308"/>
                  </a:lnTo>
                  <a:lnTo>
                    <a:pt x="1260" y="315"/>
                  </a:lnTo>
                  <a:lnTo>
                    <a:pt x="1260" y="315"/>
                  </a:lnTo>
                  <a:close/>
                  <a:moveTo>
                    <a:pt x="1661" y="679"/>
                  </a:moveTo>
                  <a:lnTo>
                    <a:pt x="1661" y="679"/>
                  </a:lnTo>
                  <a:lnTo>
                    <a:pt x="1667" y="673"/>
                  </a:lnTo>
                  <a:lnTo>
                    <a:pt x="1668" y="669"/>
                  </a:lnTo>
                  <a:lnTo>
                    <a:pt x="1668" y="668"/>
                  </a:lnTo>
                  <a:lnTo>
                    <a:pt x="1667" y="666"/>
                  </a:lnTo>
                  <a:lnTo>
                    <a:pt x="1660" y="665"/>
                  </a:lnTo>
                  <a:lnTo>
                    <a:pt x="1660" y="665"/>
                  </a:lnTo>
                  <a:lnTo>
                    <a:pt x="1661" y="679"/>
                  </a:lnTo>
                  <a:lnTo>
                    <a:pt x="1661" y="679"/>
                  </a:lnTo>
                  <a:close/>
                  <a:moveTo>
                    <a:pt x="954" y="816"/>
                  </a:moveTo>
                  <a:lnTo>
                    <a:pt x="954" y="816"/>
                  </a:lnTo>
                  <a:lnTo>
                    <a:pt x="948" y="813"/>
                  </a:lnTo>
                  <a:lnTo>
                    <a:pt x="946" y="812"/>
                  </a:lnTo>
                  <a:lnTo>
                    <a:pt x="946" y="812"/>
                  </a:lnTo>
                  <a:lnTo>
                    <a:pt x="943" y="815"/>
                  </a:lnTo>
                  <a:lnTo>
                    <a:pt x="940" y="817"/>
                  </a:lnTo>
                  <a:lnTo>
                    <a:pt x="940" y="817"/>
                  </a:lnTo>
                  <a:lnTo>
                    <a:pt x="941" y="820"/>
                  </a:lnTo>
                  <a:lnTo>
                    <a:pt x="943" y="821"/>
                  </a:lnTo>
                  <a:lnTo>
                    <a:pt x="943" y="821"/>
                  </a:lnTo>
                  <a:lnTo>
                    <a:pt x="954" y="816"/>
                  </a:lnTo>
                  <a:lnTo>
                    <a:pt x="954" y="816"/>
                  </a:lnTo>
                  <a:close/>
                  <a:moveTo>
                    <a:pt x="741" y="450"/>
                  </a:moveTo>
                  <a:lnTo>
                    <a:pt x="741" y="450"/>
                  </a:lnTo>
                  <a:lnTo>
                    <a:pt x="746" y="452"/>
                  </a:lnTo>
                  <a:lnTo>
                    <a:pt x="746" y="452"/>
                  </a:lnTo>
                  <a:lnTo>
                    <a:pt x="750" y="442"/>
                  </a:lnTo>
                  <a:lnTo>
                    <a:pt x="750" y="442"/>
                  </a:lnTo>
                  <a:lnTo>
                    <a:pt x="745" y="439"/>
                  </a:lnTo>
                  <a:lnTo>
                    <a:pt x="745" y="439"/>
                  </a:lnTo>
                  <a:lnTo>
                    <a:pt x="741" y="450"/>
                  </a:lnTo>
                  <a:lnTo>
                    <a:pt x="741" y="450"/>
                  </a:lnTo>
                  <a:close/>
                  <a:moveTo>
                    <a:pt x="1340" y="859"/>
                  </a:moveTo>
                  <a:lnTo>
                    <a:pt x="1340" y="859"/>
                  </a:lnTo>
                  <a:lnTo>
                    <a:pt x="1328" y="867"/>
                  </a:lnTo>
                  <a:lnTo>
                    <a:pt x="1328" y="867"/>
                  </a:lnTo>
                  <a:lnTo>
                    <a:pt x="1336" y="869"/>
                  </a:lnTo>
                  <a:lnTo>
                    <a:pt x="1339" y="869"/>
                  </a:lnTo>
                  <a:lnTo>
                    <a:pt x="1340" y="866"/>
                  </a:lnTo>
                  <a:lnTo>
                    <a:pt x="1340" y="859"/>
                  </a:lnTo>
                  <a:lnTo>
                    <a:pt x="1340" y="859"/>
                  </a:lnTo>
                  <a:close/>
                  <a:moveTo>
                    <a:pt x="1631" y="89"/>
                  </a:moveTo>
                  <a:lnTo>
                    <a:pt x="1631" y="89"/>
                  </a:lnTo>
                  <a:lnTo>
                    <a:pt x="1625" y="88"/>
                  </a:lnTo>
                  <a:lnTo>
                    <a:pt x="1621" y="89"/>
                  </a:lnTo>
                  <a:lnTo>
                    <a:pt x="1617" y="90"/>
                  </a:lnTo>
                  <a:lnTo>
                    <a:pt x="1612" y="93"/>
                  </a:lnTo>
                  <a:lnTo>
                    <a:pt x="1612" y="93"/>
                  </a:lnTo>
                  <a:lnTo>
                    <a:pt x="1618" y="95"/>
                  </a:lnTo>
                  <a:lnTo>
                    <a:pt x="1623" y="93"/>
                  </a:lnTo>
                  <a:lnTo>
                    <a:pt x="1627" y="92"/>
                  </a:lnTo>
                  <a:lnTo>
                    <a:pt x="1631" y="89"/>
                  </a:lnTo>
                  <a:lnTo>
                    <a:pt x="1631" y="89"/>
                  </a:lnTo>
                  <a:close/>
                  <a:moveTo>
                    <a:pt x="768" y="927"/>
                  </a:moveTo>
                  <a:lnTo>
                    <a:pt x="768" y="927"/>
                  </a:lnTo>
                  <a:lnTo>
                    <a:pt x="766" y="931"/>
                  </a:lnTo>
                  <a:lnTo>
                    <a:pt x="766" y="934"/>
                  </a:lnTo>
                  <a:lnTo>
                    <a:pt x="766" y="934"/>
                  </a:lnTo>
                  <a:lnTo>
                    <a:pt x="768" y="936"/>
                  </a:lnTo>
                  <a:lnTo>
                    <a:pt x="773" y="939"/>
                  </a:lnTo>
                  <a:lnTo>
                    <a:pt x="773" y="939"/>
                  </a:lnTo>
                  <a:lnTo>
                    <a:pt x="775" y="938"/>
                  </a:lnTo>
                  <a:lnTo>
                    <a:pt x="777" y="935"/>
                  </a:lnTo>
                  <a:lnTo>
                    <a:pt x="777" y="935"/>
                  </a:lnTo>
                  <a:lnTo>
                    <a:pt x="774" y="932"/>
                  </a:lnTo>
                  <a:lnTo>
                    <a:pt x="768" y="927"/>
                  </a:lnTo>
                  <a:lnTo>
                    <a:pt x="768" y="927"/>
                  </a:lnTo>
                  <a:close/>
                  <a:moveTo>
                    <a:pt x="120" y="370"/>
                  </a:moveTo>
                  <a:lnTo>
                    <a:pt x="120" y="370"/>
                  </a:lnTo>
                  <a:lnTo>
                    <a:pt x="127" y="365"/>
                  </a:lnTo>
                  <a:lnTo>
                    <a:pt x="127" y="362"/>
                  </a:lnTo>
                  <a:lnTo>
                    <a:pt x="127" y="359"/>
                  </a:lnTo>
                  <a:lnTo>
                    <a:pt x="127" y="359"/>
                  </a:lnTo>
                  <a:lnTo>
                    <a:pt x="123" y="360"/>
                  </a:lnTo>
                  <a:lnTo>
                    <a:pt x="120" y="363"/>
                  </a:lnTo>
                  <a:lnTo>
                    <a:pt x="120" y="366"/>
                  </a:lnTo>
                  <a:lnTo>
                    <a:pt x="120" y="370"/>
                  </a:lnTo>
                  <a:lnTo>
                    <a:pt x="120" y="370"/>
                  </a:lnTo>
                  <a:close/>
                  <a:moveTo>
                    <a:pt x="1228" y="151"/>
                  </a:moveTo>
                  <a:lnTo>
                    <a:pt x="1228" y="151"/>
                  </a:lnTo>
                  <a:lnTo>
                    <a:pt x="1223" y="139"/>
                  </a:lnTo>
                  <a:lnTo>
                    <a:pt x="1223" y="139"/>
                  </a:lnTo>
                  <a:lnTo>
                    <a:pt x="1220" y="144"/>
                  </a:lnTo>
                  <a:lnTo>
                    <a:pt x="1218" y="147"/>
                  </a:lnTo>
                  <a:lnTo>
                    <a:pt x="1221" y="150"/>
                  </a:lnTo>
                  <a:lnTo>
                    <a:pt x="1228" y="151"/>
                  </a:lnTo>
                  <a:lnTo>
                    <a:pt x="1228" y="151"/>
                  </a:lnTo>
                  <a:close/>
                  <a:moveTo>
                    <a:pt x="685" y="848"/>
                  </a:moveTo>
                  <a:lnTo>
                    <a:pt x="685" y="848"/>
                  </a:lnTo>
                  <a:lnTo>
                    <a:pt x="680" y="848"/>
                  </a:lnTo>
                  <a:lnTo>
                    <a:pt x="677" y="849"/>
                  </a:lnTo>
                  <a:lnTo>
                    <a:pt x="676" y="851"/>
                  </a:lnTo>
                  <a:lnTo>
                    <a:pt x="674" y="853"/>
                  </a:lnTo>
                  <a:lnTo>
                    <a:pt x="674" y="853"/>
                  </a:lnTo>
                  <a:lnTo>
                    <a:pt x="674" y="856"/>
                  </a:lnTo>
                  <a:lnTo>
                    <a:pt x="676" y="856"/>
                  </a:lnTo>
                  <a:lnTo>
                    <a:pt x="676" y="856"/>
                  </a:lnTo>
                  <a:lnTo>
                    <a:pt x="680" y="856"/>
                  </a:lnTo>
                  <a:lnTo>
                    <a:pt x="681" y="855"/>
                  </a:lnTo>
                  <a:lnTo>
                    <a:pt x="685" y="849"/>
                  </a:lnTo>
                  <a:lnTo>
                    <a:pt x="685" y="849"/>
                  </a:lnTo>
                  <a:lnTo>
                    <a:pt x="685" y="848"/>
                  </a:lnTo>
                  <a:lnTo>
                    <a:pt x="685" y="848"/>
                  </a:lnTo>
                  <a:close/>
                  <a:moveTo>
                    <a:pt x="695" y="1096"/>
                  </a:moveTo>
                  <a:lnTo>
                    <a:pt x="695" y="1096"/>
                  </a:lnTo>
                  <a:lnTo>
                    <a:pt x="691" y="1091"/>
                  </a:lnTo>
                  <a:lnTo>
                    <a:pt x="687" y="1091"/>
                  </a:lnTo>
                  <a:lnTo>
                    <a:pt x="684" y="1093"/>
                  </a:lnTo>
                  <a:lnTo>
                    <a:pt x="680" y="1097"/>
                  </a:lnTo>
                  <a:lnTo>
                    <a:pt x="680" y="1097"/>
                  </a:lnTo>
                  <a:lnTo>
                    <a:pt x="695" y="1096"/>
                  </a:lnTo>
                  <a:lnTo>
                    <a:pt x="695" y="1096"/>
                  </a:lnTo>
                  <a:close/>
                  <a:moveTo>
                    <a:pt x="814" y="824"/>
                  </a:moveTo>
                  <a:lnTo>
                    <a:pt x="814" y="824"/>
                  </a:lnTo>
                  <a:lnTo>
                    <a:pt x="814" y="819"/>
                  </a:lnTo>
                  <a:lnTo>
                    <a:pt x="814" y="816"/>
                  </a:lnTo>
                  <a:lnTo>
                    <a:pt x="811" y="815"/>
                  </a:lnTo>
                  <a:lnTo>
                    <a:pt x="806" y="813"/>
                  </a:lnTo>
                  <a:lnTo>
                    <a:pt x="806" y="813"/>
                  </a:lnTo>
                  <a:lnTo>
                    <a:pt x="806" y="817"/>
                  </a:lnTo>
                  <a:lnTo>
                    <a:pt x="807" y="820"/>
                  </a:lnTo>
                  <a:lnTo>
                    <a:pt x="810" y="823"/>
                  </a:lnTo>
                  <a:lnTo>
                    <a:pt x="814" y="824"/>
                  </a:lnTo>
                  <a:lnTo>
                    <a:pt x="814" y="824"/>
                  </a:lnTo>
                  <a:close/>
                  <a:moveTo>
                    <a:pt x="184" y="659"/>
                  </a:moveTo>
                  <a:lnTo>
                    <a:pt x="184" y="659"/>
                  </a:lnTo>
                  <a:lnTo>
                    <a:pt x="180" y="658"/>
                  </a:lnTo>
                  <a:lnTo>
                    <a:pt x="176" y="657"/>
                  </a:lnTo>
                  <a:lnTo>
                    <a:pt x="172" y="658"/>
                  </a:lnTo>
                  <a:lnTo>
                    <a:pt x="169" y="661"/>
                  </a:lnTo>
                  <a:lnTo>
                    <a:pt x="169" y="661"/>
                  </a:lnTo>
                  <a:lnTo>
                    <a:pt x="169" y="662"/>
                  </a:lnTo>
                  <a:lnTo>
                    <a:pt x="169" y="668"/>
                  </a:lnTo>
                  <a:lnTo>
                    <a:pt x="169" y="668"/>
                  </a:lnTo>
                  <a:lnTo>
                    <a:pt x="184" y="659"/>
                  </a:lnTo>
                  <a:lnTo>
                    <a:pt x="184" y="659"/>
                  </a:lnTo>
                  <a:close/>
                  <a:moveTo>
                    <a:pt x="1029" y="633"/>
                  </a:moveTo>
                  <a:lnTo>
                    <a:pt x="1029" y="633"/>
                  </a:lnTo>
                  <a:lnTo>
                    <a:pt x="1036" y="632"/>
                  </a:lnTo>
                  <a:lnTo>
                    <a:pt x="1040" y="630"/>
                  </a:lnTo>
                  <a:lnTo>
                    <a:pt x="1038" y="628"/>
                  </a:lnTo>
                  <a:lnTo>
                    <a:pt x="1036" y="622"/>
                  </a:lnTo>
                  <a:lnTo>
                    <a:pt x="1036" y="622"/>
                  </a:lnTo>
                  <a:lnTo>
                    <a:pt x="1029" y="633"/>
                  </a:lnTo>
                  <a:lnTo>
                    <a:pt x="1029" y="633"/>
                  </a:lnTo>
                  <a:close/>
                  <a:moveTo>
                    <a:pt x="698" y="226"/>
                  </a:moveTo>
                  <a:lnTo>
                    <a:pt x="698" y="226"/>
                  </a:lnTo>
                  <a:lnTo>
                    <a:pt x="691" y="230"/>
                  </a:lnTo>
                  <a:lnTo>
                    <a:pt x="688" y="233"/>
                  </a:lnTo>
                  <a:lnTo>
                    <a:pt x="688" y="233"/>
                  </a:lnTo>
                  <a:lnTo>
                    <a:pt x="689" y="234"/>
                  </a:lnTo>
                  <a:lnTo>
                    <a:pt x="694" y="239"/>
                  </a:lnTo>
                  <a:lnTo>
                    <a:pt x="694" y="239"/>
                  </a:lnTo>
                  <a:lnTo>
                    <a:pt x="698" y="226"/>
                  </a:lnTo>
                  <a:lnTo>
                    <a:pt x="698" y="226"/>
                  </a:lnTo>
                  <a:close/>
                  <a:moveTo>
                    <a:pt x="1474" y="456"/>
                  </a:moveTo>
                  <a:lnTo>
                    <a:pt x="1474" y="456"/>
                  </a:lnTo>
                  <a:lnTo>
                    <a:pt x="1468" y="459"/>
                  </a:lnTo>
                  <a:lnTo>
                    <a:pt x="1466" y="461"/>
                  </a:lnTo>
                  <a:lnTo>
                    <a:pt x="1465" y="464"/>
                  </a:lnTo>
                  <a:lnTo>
                    <a:pt x="1465" y="464"/>
                  </a:lnTo>
                  <a:lnTo>
                    <a:pt x="1470" y="466"/>
                  </a:lnTo>
                  <a:lnTo>
                    <a:pt x="1473" y="464"/>
                  </a:lnTo>
                  <a:lnTo>
                    <a:pt x="1476" y="461"/>
                  </a:lnTo>
                  <a:lnTo>
                    <a:pt x="1474" y="456"/>
                  </a:lnTo>
                  <a:lnTo>
                    <a:pt x="1474" y="456"/>
                  </a:lnTo>
                  <a:close/>
                  <a:moveTo>
                    <a:pt x="1090" y="1119"/>
                  </a:moveTo>
                  <a:lnTo>
                    <a:pt x="1090" y="1119"/>
                  </a:lnTo>
                  <a:lnTo>
                    <a:pt x="1083" y="1116"/>
                  </a:lnTo>
                  <a:lnTo>
                    <a:pt x="1080" y="1116"/>
                  </a:lnTo>
                  <a:lnTo>
                    <a:pt x="1076" y="1119"/>
                  </a:lnTo>
                  <a:lnTo>
                    <a:pt x="1076" y="1119"/>
                  </a:lnTo>
                  <a:lnTo>
                    <a:pt x="1080" y="1122"/>
                  </a:lnTo>
                  <a:lnTo>
                    <a:pt x="1083" y="1123"/>
                  </a:lnTo>
                  <a:lnTo>
                    <a:pt x="1085" y="1122"/>
                  </a:lnTo>
                  <a:lnTo>
                    <a:pt x="1090" y="1119"/>
                  </a:lnTo>
                  <a:lnTo>
                    <a:pt x="1090" y="1119"/>
                  </a:lnTo>
                  <a:close/>
                  <a:moveTo>
                    <a:pt x="1173" y="502"/>
                  </a:moveTo>
                  <a:lnTo>
                    <a:pt x="1173" y="502"/>
                  </a:lnTo>
                  <a:lnTo>
                    <a:pt x="1173" y="497"/>
                  </a:lnTo>
                  <a:lnTo>
                    <a:pt x="1171" y="495"/>
                  </a:lnTo>
                  <a:lnTo>
                    <a:pt x="1166" y="488"/>
                  </a:lnTo>
                  <a:lnTo>
                    <a:pt x="1166" y="488"/>
                  </a:lnTo>
                  <a:lnTo>
                    <a:pt x="1164" y="493"/>
                  </a:lnTo>
                  <a:lnTo>
                    <a:pt x="1166" y="496"/>
                  </a:lnTo>
                  <a:lnTo>
                    <a:pt x="1169" y="499"/>
                  </a:lnTo>
                  <a:lnTo>
                    <a:pt x="1173" y="502"/>
                  </a:lnTo>
                  <a:lnTo>
                    <a:pt x="1173" y="502"/>
                  </a:lnTo>
                  <a:close/>
                  <a:moveTo>
                    <a:pt x="593" y="641"/>
                  </a:moveTo>
                  <a:lnTo>
                    <a:pt x="593" y="641"/>
                  </a:lnTo>
                  <a:lnTo>
                    <a:pt x="586" y="655"/>
                  </a:lnTo>
                  <a:lnTo>
                    <a:pt x="586" y="655"/>
                  </a:lnTo>
                  <a:lnTo>
                    <a:pt x="591" y="655"/>
                  </a:lnTo>
                  <a:lnTo>
                    <a:pt x="594" y="655"/>
                  </a:lnTo>
                  <a:lnTo>
                    <a:pt x="594" y="654"/>
                  </a:lnTo>
                  <a:lnTo>
                    <a:pt x="595" y="650"/>
                  </a:lnTo>
                  <a:lnTo>
                    <a:pt x="593" y="641"/>
                  </a:lnTo>
                  <a:lnTo>
                    <a:pt x="593" y="641"/>
                  </a:lnTo>
                  <a:close/>
                  <a:moveTo>
                    <a:pt x="723" y="106"/>
                  </a:moveTo>
                  <a:lnTo>
                    <a:pt x="723" y="106"/>
                  </a:lnTo>
                  <a:lnTo>
                    <a:pt x="725" y="108"/>
                  </a:lnTo>
                  <a:lnTo>
                    <a:pt x="727" y="111"/>
                  </a:lnTo>
                  <a:lnTo>
                    <a:pt x="730" y="111"/>
                  </a:lnTo>
                  <a:lnTo>
                    <a:pt x="734" y="110"/>
                  </a:lnTo>
                  <a:lnTo>
                    <a:pt x="734" y="110"/>
                  </a:lnTo>
                  <a:lnTo>
                    <a:pt x="735" y="108"/>
                  </a:lnTo>
                  <a:lnTo>
                    <a:pt x="734" y="106"/>
                  </a:lnTo>
                  <a:lnTo>
                    <a:pt x="734" y="106"/>
                  </a:lnTo>
                  <a:lnTo>
                    <a:pt x="732" y="103"/>
                  </a:lnTo>
                  <a:lnTo>
                    <a:pt x="730" y="103"/>
                  </a:lnTo>
                  <a:lnTo>
                    <a:pt x="727" y="103"/>
                  </a:lnTo>
                  <a:lnTo>
                    <a:pt x="723" y="106"/>
                  </a:lnTo>
                  <a:lnTo>
                    <a:pt x="723" y="106"/>
                  </a:lnTo>
                  <a:close/>
                  <a:moveTo>
                    <a:pt x="1121" y="1044"/>
                  </a:moveTo>
                  <a:lnTo>
                    <a:pt x="1121" y="1044"/>
                  </a:lnTo>
                  <a:lnTo>
                    <a:pt x="1116" y="1042"/>
                  </a:lnTo>
                  <a:lnTo>
                    <a:pt x="1113" y="1040"/>
                  </a:lnTo>
                  <a:lnTo>
                    <a:pt x="1110" y="1043"/>
                  </a:lnTo>
                  <a:lnTo>
                    <a:pt x="1108" y="1049"/>
                  </a:lnTo>
                  <a:lnTo>
                    <a:pt x="1108" y="1049"/>
                  </a:lnTo>
                  <a:lnTo>
                    <a:pt x="1121" y="1044"/>
                  </a:lnTo>
                  <a:lnTo>
                    <a:pt x="1121" y="1044"/>
                  </a:lnTo>
                  <a:close/>
                  <a:moveTo>
                    <a:pt x="266" y="403"/>
                  </a:moveTo>
                  <a:lnTo>
                    <a:pt x="266" y="403"/>
                  </a:lnTo>
                  <a:lnTo>
                    <a:pt x="280" y="403"/>
                  </a:lnTo>
                  <a:lnTo>
                    <a:pt x="280" y="403"/>
                  </a:lnTo>
                  <a:lnTo>
                    <a:pt x="273" y="391"/>
                  </a:lnTo>
                  <a:lnTo>
                    <a:pt x="273" y="391"/>
                  </a:lnTo>
                  <a:lnTo>
                    <a:pt x="266" y="403"/>
                  </a:lnTo>
                  <a:lnTo>
                    <a:pt x="266" y="403"/>
                  </a:lnTo>
                  <a:close/>
                  <a:moveTo>
                    <a:pt x="1335" y="61"/>
                  </a:moveTo>
                  <a:lnTo>
                    <a:pt x="1335" y="61"/>
                  </a:lnTo>
                  <a:lnTo>
                    <a:pt x="1339" y="59"/>
                  </a:lnTo>
                  <a:lnTo>
                    <a:pt x="1342" y="54"/>
                  </a:lnTo>
                  <a:lnTo>
                    <a:pt x="1342" y="52"/>
                  </a:lnTo>
                  <a:lnTo>
                    <a:pt x="1340" y="47"/>
                  </a:lnTo>
                  <a:lnTo>
                    <a:pt x="1340" y="47"/>
                  </a:lnTo>
                  <a:lnTo>
                    <a:pt x="1336" y="50"/>
                  </a:lnTo>
                  <a:lnTo>
                    <a:pt x="1333" y="53"/>
                  </a:lnTo>
                  <a:lnTo>
                    <a:pt x="1333" y="57"/>
                  </a:lnTo>
                  <a:lnTo>
                    <a:pt x="1335" y="61"/>
                  </a:lnTo>
                  <a:lnTo>
                    <a:pt x="1335" y="61"/>
                  </a:lnTo>
                  <a:close/>
                  <a:moveTo>
                    <a:pt x="298" y="993"/>
                  </a:moveTo>
                  <a:lnTo>
                    <a:pt x="298" y="993"/>
                  </a:lnTo>
                  <a:lnTo>
                    <a:pt x="303" y="993"/>
                  </a:lnTo>
                  <a:lnTo>
                    <a:pt x="307" y="992"/>
                  </a:lnTo>
                  <a:lnTo>
                    <a:pt x="310" y="990"/>
                  </a:lnTo>
                  <a:lnTo>
                    <a:pt x="313" y="986"/>
                  </a:lnTo>
                  <a:lnTo>
                    <a:pt x="313" y="986"/>
                  </a:lnTo>
                  <a:lnTo>
                    <a:pt x="307" y="985"/>
                  </a:lnTo>
                  <a:lnTo>
                    <a:pt x="303" y="986"/>
                  </a:lnTo>
                  <a:lnTo>
                    <a:pt x="300" y="989"/>
                  </a:lnTo>
                  <a:lnTo>
                    <a:pt x="298" y="993"/>
                  </a:lnTo>
                  <a:lnTo>
                    <a:pt x="298" y="993"/>
                  </a:lnTo>
                  <a:close/>
                  <a:moveTo>
                    <a:pt x="539" y="833"/>
                  </a:moveTo>
                  <a:lnTo>
                    <a:pt x="539" y="833"/>
                  </a:lnTo>
                  <a:lnTo>
                    <a:pt x="547" y="834"/>
                  </a:lnTo>
                  <a:lnTo>
                    <a:pt x="551" y="834"/>
                  </a:lnTo>
                  <a:lnTo>
                    <a:pt x="555" y="831"/>
                  </a:lnTo>
                  <a:lnTo>
                    <a:pt x="555" y="831"/>
                  </a:lnTo>
                  <a:lnTo>
                    <a:pt x="550" y="830"/>
                  </a:lnTo>
                  <a:lnTo>
                    <a:pt x="545" y="828"/>
                  </a:lnTo>
                  <a:lnTo>
                    <a:pt x="541" y="830"/>
                  </a:lnTo>
                  <a:lnTo>
                    <a:pt x="539" y="833"/>
                  </a:lnTo>
                  <a:lnTo>
                    <a:pt x="539" y="833"/>
                  </a:lnTo>
                  <a:close/>
                  <a:moveTo>
                    <a:pt x="1128" y="981"/>
                  </a:moveTo>
                  <a:lnTo>
                    <a:pt x="1128" y="981"/>
                  </a:lnTo>
                  <a:lnTo>
                    <a:pt x="1112" y="972"/>
                  </a:lnTo>
                  <a:lnTo>
                    <a:pt x="1112" y="972"/>
                  </a:lnTo>
                  <a:lnTo>
                    <a:pt x="1113" y="978"/>
                  </a:lnTo>
                  <a:lnTo>
                    <a:pt x="1115" y="981"/>
                  </a:lnTo>
                  <a:lnTo>
                    <a:pt x="1120" y="982"/>
                  </a:lnTo>
                  <a:lnTo>
                    <a:pt x="1128" y="981"/>
                  </a:lnTo>
                  <a:lnTo>
                    <a:pt x="1128" y="981"/>
                  </a:lnTo>
                  <a:close/>
                  <a:moveTo>
                    <a:pt x="1742" y="111"/>
                  </a:moveTo>
                  <a:lnTo>
                    <a:pt x="1742" y="111"/>
                  </a:lnTo>
                  <a:lnTo>
                    <a:pt x="1740" y="106"/>
                  </a:lnTo>
                  <a:lnTo>
                    <a:pt x="1739" y="103"/>
                  </a:lnTo>
                  <a:lnTo>
                    <a:pt x="1735" y="103"/>
                  </a:lnTo>
                  <a:lnTo>
                    <a:pt x="1729" y="104"/>
                  </a:lnTo>
                  <a:lnTo>
                    <a:pt x="1729" y="104"/>
                  </a:lnTo>
                  <a:lnTo>
                    <a:pt x="1742" y="111"/>
                  </a:lnTo>
                  <a:lnTo>
                    <a:pt x="1742" y="111"/>
                  </a:lnTo>
                  <a:close/>
                  <a:moveTo>
                    <a:pt x="350" y="731"/>
                  </a:moveTo>
                  <a:lnTo>
                    <a:pt x="350" y="731"/>
                  </a:lnTo>
                  <a:lnTo>
                    <a:pt x="352" y="727"/>
                  </a:lnTo>
                  <a:lnTo>
                    <a:pt x="353" y="725"/>
                  </a:lnTo>
                  <a:lnTo>
                    <a:pt x="352" y="720"/>
                  </a:lnTo>
                  <a:lnTo>
                    <a:pt x="347" y="719"/>
                  </a:lnTo>
                  <a:lnTo>
                    <a:pt x="347" y="719"/>
                  </a:lnTo>
                  <a:lnTo>
                    <a:pt x="345" y="722"/>
                  </a:lnTo>
                  <a:lnTo>
                    <a:pt x="345" y="725"/>
                  </a:lnTo>
                  <a:lnTo>
                    <a:pt x="346" y="727"/>
                  </a:lnTo>
                  <a:lnTo>
                    <a:pt x="350" y="731"/>
                  </a:lnTo>
                  <a:lnTo>
                    <a:pt x="350" y="731"/>
                  </a:lnTo>
                  <a:close/>
                  <a:moveTo>
                    <a:pt x="385" y="131"/>
                  </a:moveTo>
                  <a:lnTo>
                    <a:pt x="385" y="131"/>
                  </a:lnTo>
                  <a:lnTo>
                    <a:pt x="392" y="129"/>
                  </a:lnTo>
                  <a:lnTo>
                    <a:pt x="395" y="126"/>
                  </a:lnTo>
                  <a:lnTo>
                    <a:pt x="396" y="119"/>
                  </a:lnTo>
                  <a:lnTo>
                    <a:pt x="396" y="119"/>
                  </a:lnTo>
                  <a:lnTo>
                    <a:pt x="390" y="121"/>
                  </a:lnTo>
                  <a:lnTo>
                    <a:pt x="388" y="122"/>
                  </a:lnTo>
                  <a:lnTo>
                    <a:pt x="385" y="131"/>
                  </a:lnTo>
                  <a:lnTo>
                    <a:pt x="385" y="131"/>
                  </a:lnTo>
                  <a:close/>
                  <a:moveTo>
                    <a:pt x="615" y="1073"/>
                  </a:moveTo>
                  <a:lnTo>
                    <a:pt x="615" y="1073"/>
                  </a:lnTo>
                  <a:lnTo>
                    <a:pt x="622" y="1073"/>
                  </a:lnTo>
                  <a:lnTo>
                    <a:pt x="624" y="1072"/>
                  </a:lnTo>
                  <a:lnTo>
                    <a:pt x="626" y="1069"/>
                  </a:lnTo>
                  <a:lnTo>
                    <a:pt x="627" y="1065"/>
                  </a:lnTo>
                  <a:lnTo>
                    <a:pt x="627" y="1065"/>
                  </a:lnTo>
                  <a:lnTo>
                    <a:pt x="622" y="1065"/>
                  </a:lnTo>
                  <a:lnTo>
                    <a:pt x="619" y="1068"/>
                  </a:lnTo>
                  <a:lnTo>
                    <a:pt x="615" y="1073"/>
                  </a:lnTo>
                  <a:lnTo>
                    <a:pt x="615" y="1073"/>
                  </a:lnTo>
                  <a:close/>
                  <a:moveTo>
                    <a:pt x="417" y="370"/>
                  </a:moveTo>
                  <a:lnTo>
                    <a:pt x="417" y="370"/>
                  </a:lnTo>
                  <a:lnTo>
                    <a:pt x="414" y="377"/>
                  </a:lnTo>
                  <a:lnTo>
                    <a:pt x="414" y="381"/>
                  </a:lnTo>
                  <a:lnTo>
                    <a:pt x="417" y="381"/>
                  </a:lnTo>
                  <a:lnTo>
                    <a:pt x="424" y="381"/>
                  </a:lnTo>
                  <a:lnTo>
                    <a:pt x="424" y="381"/>
                  </a:lnTo>
                  <a:lnTo>
                    <a:pt x="417" y="370"/>
                  </a:lnTo>
                  <a:lnTo>
                    <a:pt x="417" y="370"/>
                  </a:lnTo>
                  <a:close/>
                  <a:moveTo>
                    <a:pt x="431" y="430"/>
                  </a:moveTo>
                  <a:lnTo>
                    <a:pt x="431" y="430"/>
                  </a:lnTo>
                  <a:lnTo>
                    <a:pt x="435" y="431"/>
                  </a:lnTo>
                  <a:lnTo>
                    <a:pt x="437" y="432"/>
                  </a:lnTo>
                  <a:lnTo>
                    <a:pt x="437" y="432"/>
                  </a:lnTo>
                  <a:lnTo>
                    <a:pt x="440" y="431"/>
                  </a:lnTo>
                  <a:lnTo>
                    <a:pt x="442" y="428"/>
                  </a:lnTo>
                  <a:lnTo>
                    <a:pt x="442" y="428"/>
                  </a:lnTo>
                  <a:lnTo>
                    <a:pt x="440" y="427"/>
                  </a:lnTo>
                  <a:lnTo>
                    <a:pt x="437" y="425"/>
                  </a:lnTo>
                  <a:lnTo>
                    <a:pt x="437" y="425"/>
                  </a:lnTo>
                  <a:lnTo>
                    <a:pt x="435" y="427"/>
                  </a:lnTo>
                  <a:lnTo>
                    <a:pt x="431" y="430"/>
                  </a:lnTo>
                  <a:lnTo>
                    <a:pt x="431" y="430"/>
                  </a:lnTo>
                  <a:close/>
                  <a:moveTo>
                    <a:pt x="1378" y="910"/>
                  </a:moveTo>
                  <a:lnTo>
                    <a:pt x="1378" y="910"/>
                  </a:lnTo>
                  <a:lnTo>
                    <a:pt x="1393" y="907"/>
                  </a:lnTo>
                  <a:lnTo>
                    <a:pt x="1393" y="907"/>
                  </a:lnTo>
                  <a:lnTo>
                    <a:pt x="1389" y="905"/>
                  </a:lnTo>
                  <a:lnTo>
                    <a:pt x="1385" y="903"/>
                  </a:lnTo>
                  <a:lnTo>
                    <a:pt x="1380" y="906"/>
                  </a:lnTo>
                  <a:lnTo>
                    <a:pt x="1378" y="910"/>
                  </a:lnTo>
                  <a:lnTo>
                    <a:pt x="1378" y="910"/>
                  </a:lnTo>
                  <a:close/>
                  <a:moveTo>
                    <a:pt x="962" y="603"/>
                  </a:moveTo>
                  <a:lnTo>
                    <a:pt x="962" y="603"/>
                  </a:lnTo>
                  <a:lnTo>
                    <a:pt x="958" y="601"/>
                  </a:lnTo>
                  <a:lnTo>
                    <a:pt x="953" y="601"/>
                  </a:lnTo>
                  <a:lnTo>
                    <a:pt x="948" y="603"/>
                  </a:lnTo>
                  <a:lnTo>
                    <a:pt x="944" y="605"/>
                  </a:lnTo>
                  <a:lnTo>
                    <a:pt x="944" y="605"/>
                  </a:lnTo>
                  <a:lnTo>
                    <a:pt x="948" y="607"/>
                  </a:lnTo>
                  <a:lnTo>
                    <a:pt x="954" y="607"/>
                  </a:lnTo>
                  <a:lnTo>
                    <a:pt x="958" y="607"/>
                  </a:lnTo>
                  <a:lnTo>
                    <a:pt x="962" y="603"/>
                  </a:lnTo>
                  <a:lnTo>
                    <a:pt x="962" y="603"/>
                  </a:lnTo>
                  <a:close/>
                  <a:moveTo>
                    <a:pt x="1476" y="586"/>
                  </a:moveTo>
                  <a:lnTo>
                    <a:pt x="1476" y="586"/>
                  </a:lnTo>
                  <a:lnTo>
                    <a:pt x="1472" y="587"/>
                  </a:lnTo>
                  <a:lnTo>
                    <a:pt x="1469" y="590"/>
                  </a:lnTo>
                  <a:lnTo>
                    <a:pt x="1469" y="592"/>
                  </a:lnTo>
                  <a:lnTo>
                    <a:pt x="1469" y="594"/>
                  </a:lnTo>
                  <a:lnTo>
                    <a:pt x="1469" y="594"/>
                  </a:lnTo>
                  <a:lnTo>
                    <a:pt x="1470" y="597"/>
                  </a:lnTo>
                  <a:lnTo>
                    <a:pt x="1473" y="600"/>
                  </a:lnTo>
                  <a:lnTo>
                    <a:pt x="1473" y="600"/>
                  </a:lnTo>
                  <a:lnTo>
                    <a:pt x="1476" y="599"/>
                  </a:lnTo>
                  <a:lnTo>
                    <a:pt x="1476" y="599"/>
                  </a:lnTo>
                  <a:lnTo>
                    <a:pt x="1476" y="586"/>
                  </a:lnTo>
                  <a:lnTo>
                    <a:pt x="1476" y="586"/>
                  </a:lnTo>
                  <a:close/>
                  <a:moveTo>
                    <a:pt x="494" y="248"/>
                  </a:moveTo>
                  <a:lnTo>
                    <a:pt x="494" y="248"/>
                  </a:lnTo>
                  <a:lnTo>
                    <a:pt x="487" y="247"/>
                  </a:lnTo>
                  <a:lnTo>
                    <a:pt x="483" y="247"/>
                  </a:lnTo>
                  <a:lnTo>
                    <a:pt x="480" y="248"/>
                  </a:lnTo>
                  <a:lnTo>
                    <a:pt x="480" y="248"/>
                  </a:lnTo>
                  <a:lnTo>
                    <a:pt x="480" y="251"/>
                  </a:lnTo>
                  <a:lnTo>
                    <a:pt x="482" y="252"/>
                  </a:lnTo>
                  <a:lnTo>
                    <a:pt x="482" y="252"/>
                  </a:lnTo>
                  <a:lnTo>
                    <a:pt x="485" y="254"/>
                  </a:lnTo>
                  <a:lnTo>
                    <a:pt x="489" y="254"/>
                  </a:lnTo>
                  <a:lnTo>
                    <a:pt x="491" y="252"/>
                  </a:lnTo>
                  <a:lnTo>
                    <a:pt x="494" y="248"/>
                  </a:lnTo>
                  <a:lnTo>
                    <a:pt x="494" y="248"/>
                  </a:lnTo>
                  <a:close/>
                  <a:moveTo>
                    <a:pt x="2056" y="319"/>
                  </a:moveTo>
                  <a:lnTo>
                    <a:pt x="2056" y="319"/>
                  </a:lnTo>
                  <a:lnTo>
                    <a:pt x="2062" y="319"/>
                  </a:lnTo>
                  <a:lnTo>
                    <a:pt x="2066" y="319"/>
                  </a:lnTo>
                  <a:lnTo>
                    <a:pt x="2066" y="319"/>
                  </a:lnTo>
                  <a:lnTo>
                    <a:pt x="2068" y="316"/>
                  </a:lnTo>
                  <a:lnTo>
                    <a:pt x="2070" y="313"/>
                  </a:lnTo>
                  <a:lnTo>
                    <a:pt x="2070" y="311"/>
                  </a:lnTo>
                  <a:lnTo>
                    <a:pt x="2068" y="306"/>
                  </a:lnTo>
                  <a:lnTo>
                    <a:pt x="2068" y="306"/>
                  </a:lnTo>
                  <a:lnTo>
                    <a:pt x="2056" y="319"/>
                  </a:lnTo>
                  <a:lnTo>
                    <a:pt x="2056" y="319"/>
                  </a:lnTo>
                  <a:close/>
                  <a:moveTo>
                    <a:pt x="623" y="509"/>
                  </a:moveTo>
                  <a:lnTo>
                    <a:pt x="623" y="509"/>
                  </a:lnTo>
                  <a:lnTo>
                    <a:pt x="617" y="506"/>
                  </a:lnTo>
                  <a:lnTo>
                    <a:pt x="613" y="506"/>
                  </a:lnTo>
                  <a:lnTo>
                    <a:pt x="611" y="507"/>
                  </a:lnTo>
                  <a:lnTo>
                    <a:pt x="608" y="510"/>
                  </a:lnTo>
                  <a:lnTo>
                    <a:pt x="608" y="510"/>
                  </a:lnTo>
                  <a:lnTo>
                    <a:pt x="608" y="511"/>
                  </a:lnTo>
                  <a:lnTo>
                    <a:pt x="611" y="515"/>
                  </a:lnTo>
                  <a:lnTo>
                    <a:pt x="611" y="515"/>
                  </a:lnTo>
                  <a:lnTo>
                    <a:pt x="616" y="510"/>
                  </a:lnTo>
                  <a:lnTo>
                    <a:pt x="616" y="510"/>
                  </a:lnTo>
                  <a:lnTo>
                    <a:pt x="623" y="509"/>
                  </a:lnTo>
                  <a:lnTo>
                    <a:pt x="623" y="509"/>
                  </a:lnTo>
                  <a:close/>
                  <a:moveTo>
                    <a:pt x="815" y="380"/>
                  </a:moveTo>
                  <a:lnTo>
                    <a:pt x="815" y="380"/>
                  </a:lnTo>
                  <a:lnTo>
                    <a:pt x="807" y="381"/>
                  </a:lnTo>
                  <a:lnTo>
                    <a:pt x="804" y="383"/>
                  </a:lnTo>
                  <a:lnTo>
                    <a:pt x="804" y="385"/>
                  </a:lnTo>
                  <a:lnTo>
                    <a:pt x="807" y="391"/>
                  </a:lnTo>
                  <a:lnTo>
                    <a:pt x="807" y="391"/>
                  </a:lnTo>
                  <a:lnTo>
                    <a:pt x="815" y="380"/>
                  </a:lnTo>
                  <a:lnTo>
                    <a:pt x="815" y="380"/>
                  </a:lnTo>
                  <a:close/>
                  <a:moveTo>
                    <a:pt x="814" y="1076"/>
                  </a:moveTo>
                  <a:lnTo>
                    <a:pt x="814" y="1076"/>
                  </a:lnTo>
                  <a:lnTo>
                    <a:pt x="809" y="1073"/>
                  </a:lnTo>
                  <a:lnTo>
                    <a:pt x="806" y="1075"/>
                  </a:lnTo>
                  <a:lnTo>
                    <a:pt x="804" y="1076"/>
                  </a:lnTo>
                  <a:lnTo>
                    <a:pt x="804" y="1076"/>
                  </a:lnTo>
                  <a:lnTo>
                    <a:pt x="804" y="1079"/>
                  </a:lnTo>
                  <a:lnTo>
                    <a:pt x="806" y="1080"/>
                  </a:lnTo>
                  <a:lnTo>
                    <a:pt x="806" y="1080"/>
                  </a:lnTo>
                  <a:lnTo>
                    <a:pt x="809" y="1080"/>
                  </a:lnTo>
                  <a:lnTo>
                    <a:pt x="811" y="1080"/>
                  </a:lnTo>
                  <a:lnTo>
                    <a:pt x="813" y="1079"/>
                  </a:lnTo>
                  <a:lnTo>
                    <a:pt x="814" y="1076"/>
                  </a:lnTo>
                  <a:lnTo>
                    <a:pt x="814" y="1076"/>
                  </a:lnTo>
                  <a:close/>
                  <a:moveTo>
                    <a:pt x="753" y="1000"/>
                  </a:moveTo>
                  <a:lnTo>
                    <a:pt x="753" y="1000"/>
                  </a:lnTo>
                  <a:lnTo>
                    <a:pt x="759" y="1004"/>
                  </a:lnTo>
                  <a:lnTo>
                    <a:pt x="761" y="1007"/>
                  </a:lnTo>
                  <a:lnTo>
                    <a:pt x="761" y="1007"/>
                  </a:lnTo>
                  <a:lnTo>
                    <a:pt x="764" y="1006"/>
                  </a:lnTo>
                  <a:lnTo>
                    <a:pt x="766" y="1003"/>
                  </a:lnTo>
                  <a:lnTo>
                    <a:pt x="766" y="1003"/>
                  </a:lnTo>
                  <a:lnTo>
                    <a:pt x="764" y="1000"/>
                  </a:lnTo>
                  <a:lnTo>
                    <a:pt x="760" y="997"/>
                  </a:lnTo>
                  <a:lnTo>
                    <a:pt x="760" y="997"/>
                  </a:lnTo>
                  <a:lnTo>
                    <a:pt x="757" y="997"/>
                  </a:lnTo>
                  <a:lnTo>
                    <a:pt x="753" y="1000"/>
                  </a:lnTo>
                  <a:lnTo>
                    <a:pt x="753" y="1000"/>
                  </a:lnTo>
                  <a:close/>
                  <a:moveTo>
                    <a:pt x="637" y="414"/>
                  </a:moveTo>
                  <a:lnTo>
                    <a:pt x="637" y="414"/>
                  </a:lnTo>
                  <a:lnTo>
                    <a:pt x="638" y="419"/>
                  </a:lnTo>
                  <a:lnTo>
                    <a:pt x="641" y="420"/>
                  </a:lnTo>
                  <a:lnTo>
                    <a:pt x="644" y="420"/>
                  </a:lnTo>
                  <a:lnTo>
                    <a:pt x="647" y="419"/>
                  </a:lnTo>
                  <a:lnTo>
                    <a:pt x="647" y="419"/>
                  </a:lnTo>
                  <a:lnTo>
                    <a:pt x="648" y="417"/>
                  </a:lnTo>
                  <a:lnTo>
                    <a:pt x="649" y="413"/>
                  </a:lnTo>
                  <a:lnTo>
                    <a:pt x="649" y="413"/>
                  </a:lnTo>
                  <a:lnTo>
                    <a:pt x="637" y="414"/>
                  </a:lnTo>
                  <a:lnTo>
                    <a:pt x="637" y="414"/>
                  </a:lnTo>
                  <a:close/>
                  <a:moveTo>
                    <a:pt x="1214" y="697"/>
                  </a:moveTo>
                  <a:lnTo>
                    <a:pt x="1214" y="697"/>
                  </a:lnTo>
                  <a:lnTo>
                    <a:pt x="1210" y="694"/>
                  </a:lnTo>
                  <a:lnTo>
                    <a:pt x="1206" y="693"/>
                  </a:lnTo>
                  <a:lnTo>
                    <a:pt x="1203" y="694"/>
                  </a:lnTo>
                  <a:lnTo>
                    <a:pt x="1199" y="697"/>
                  </a:lnTo>
                  <a:lnTo>
                    <a:pt x="1199" y="697"/>
                  </a:lnTo>
                  <a:lnTo>
                    <a:pt x="1214" y="697"/>
                  </a:lnTo>
                  <a:lnTo>
                    <a:pt x="1214" y="697"/>
                  </a:lnTo>
                  <a:close/>
                  <a:moveTo>
                    <a:pt x="692" y="713"/>
                  </a:moveTo>
                  <a:lnTo>
                    <a:pt x="692" y="713"/>
                  </a:lnTo>
                  <a:lnTo>
                    <a:pt x="699" y="718"/>
                  </a:lnTo>
                  <a:lnTo>
                    <a:pt x="699" y="718"/>
                  </a:lnTo>
                  <a:lnTo>
                    <a:pt x="702" y="715"/>
                  </a:lnTo>
                  <a:lnTo>
                    <a:pt x="703" y="712"/>
                  </a:lnTo>
                  <a:lnTo>
                    <a:pt x="703" y="712"/>
                  </a:lnTo>
                  <a:lnTo>
                    <a:pt x="702" y="709"/>
                  </a:lnTo>
                  <a:lnTo>
                    <a:pt x="699" y="708"/>
                  </a:lnTo>
                  <a:lnTo>
                    <a:pt x="699" y="708"/>
                  </a:lnTo>
                  <a:lnTo>
                    <a:pt x="696" y="711"/>
                  </a:lnTo>
                  <a:lnTo>
                    <a:pt x="692" y="713"/>
                  </a:lnTo>
                  <a:lnTo>
                    <a:pt x="692" y="713"/>
                  </a:lnTo>
                  <a:close/>
                  <a:moveTo>
                    <a:pt x="1509" y="371"/>
                  </a:moveTo>
                  <a:lnTo>
                    <a:pt x="1509" y="371"/>
                  </a:lnTo>
                  <a:lnTo>
                    <a:pt x="1492" y="374"/>
                  </a:lnTo>
                  <a:lnTo>
                    <a:pt x="1492" y="374"/>
                  </a:lnTo>
                  <a:lnTo>
                    <a:pt x="1498" y="377"/>
                  </a:lnTo>
                  <a:lnTo>
                    <a:pt x="1502" y="378"/>
                  </a:lnTo>
                  <a:lnTo>
                    <a:pt x="1505" y="376"/>
                  </a:lnTo>
                  <a:lnTo>
                    <a:pt x="1509" y="371"/>
                  </a:lnTo>
                  <a:lnTo>
                    <a:pt x="1509" y="371"/>
                  </a:lnTo>
                  <a:close/>
                  <a:moveTo>
                    <a:pt x="1454" y="414"/>
                  </a:moveTo>
                  <a:lnTo>
                    <a:pt x="1454" y="414"/>
                  </a:lnTo>
                  <a:lnTo>
                    <a:pt x="1447" y="413"/>
                  </a:lnTo>
                  <a:lnTo>
                    <a:pt x="1443" y="413"/>
                  </a:lnTo>
                  <a:lnTo>
                    <a:pt x="1440" y="417"/>
                  </a:lnTo>
                  <a:lnTo>
                    <a:pt x="1440" y="417"/>
                  </a:lnTo>
                  <a:lnTo>
                    <a:pt x="1444" y="419"/>
                  </a:lnTo>
                  <a:lnTo>
                    <a:pt x="1448" y="419"/>
                  </a:lnTo>
                  <a:lnTo>
                    <a:pt x="1451" y="417"/>
                  </a:lnTo>
                  <a:lnTo>
                    <a:pt x="1454" y="414"/>
                  </a:lnTo>
                  <a:lnTo>
                    <a:pt x="1454" y="414"/>
                  </a:lnTo>
                  <a:close/>
                  <a:moveTo>
                    <a:pt x="745" y="812"/>
                  </a:moveTo>
                  <a:lnTo>
                    <a:pt x="745" y="812"/>
                  </a:lnTo>
                  <a:lnTo>
                    <a:pt x="737" y="810"/>
                  </a:lnTo>
                  <a:lnTo>
                    <a:pt x="734" y="809"/>
                  </a:lnTo>
                  <a:lnTo>
                    <a:pt x="732" y="810"/>
                  </a:lnTo>
                  <a:lnTo>
                    <a:pt x="732" y="815"/>
                  </a:lnTo>
                  <a:lnTo>
                    <a:pt x="732" y="815"/>
                  </a:lnTo>
                  <a:lnTo>
                    <a:pt x="745" y="812"/>
                  </a:lnTo>
                  <a:lnTo>
                    <a:pt x="745" y="812"/>
                  </a:lnTo>
                  <a:close/>
                  <a:moveTo>
                    <a:pt x="231" y="954"/>
                  </a:moveTo>
                  <a:lnTo>
                    <a:pt x="231" y="954"/>
                  </a:lnTo>
                  <a:lnTo>
                    <a:pt x="217" y="956"/>
                  </a:lnTo>
                  <a:lnTo>
                    <a:pt x="217" y="956"/>
                  </a:lnTo>
                  <a:lnTo>
                    <a:pt x="217" y="957"/>
                  </a:lnTo>
                  <a:lnTo>
                    <a:pt x="217" y="959"/>
                  </a:lnTo>
                  <a:lnTo>
                    <a:pt x="217" y="959"/>
                  </a:lnTo>
                  <a:lnTo>
                    <a:pt x="221" y="960"/>
                  </a:lnTo>
                  <a:lnTo>
                    <a:pt x="224" y="960"/>
                  </a:lnTo>
                  <a:lnTo>
                    <a:pt x="227" y="959"/>
                  </a:lnTo>
                  <a:lnTo>
                    <a:pt x="231" y="954"/>
                  </a:lnTo>
                  <a:lnTo>
                    <a:pt x="231" y="954"/>
                  </a:lnTo>
                  <a:close/>
                  <a:moveTo>
                    <a:pt x="1252" y="677"/>
                  </a:moveTo>
                  <a:lnTo>
                    <a:pt x="1252" y="677"/>
                  </a:lnTo>
                  <a:lnTo>
                    <a:pt x="1257" y="673"/>
                  </a:lnTo>
                  <a:lnTo>
                    <a:pt x="1259" y="671"/>
                  </a:lnTo>
                  <a:lnTo>
                    <a:pt x="1259" y="669"/>
                  </a:lnTo>
                  <a:lnTo>
                    <a:pt x="1254" y="665"/>
                  </a:lnTo>
                  <a:lnTo>
                    <a:pt x="1254" y="665"/>
                  </a:lnTo>
                  <a:lnTo>
                    <a:pt x="1252" y="677"/>
                  </a:lnTo>
                  <a:lnTo>
                    <a:pt x="1252" y="677"/>
                  </a:lnTo>
                  <a:close/>
                  <a:moveTo>
                    <a:pt x="266" y="784"/>
                  </a:moveTo>
                  <a:lnTo>
                    <a:pt x="266" y="784"/>
                  </a:lnTo>
                  <a:lnTo>
                    <a:pt x="262" y="788"/>
                  </a:lnTo>
                  <a:lnTo>
                    <a:pt x="262" y="790"/>
                  </a:lnTo>
                  <a:lnTo>
                    <a:pt x="263" y="792"/>
                  </a:lnTo>
                  <a:lnTo>
                    <a:pt x="263" y="792"/>
                  </a:lnTo>
                  <a:lnTo>
                    <a:pt x="266" y="794"/>
                  </a:lnTo>
                  <a:lnTo>
                    <a:pt x="269" y="792"/>
                  </a:lnTo>
                  <a:lnTo>
                    <a:pt x="269" y="792"/>
                  </a:lnTo>
                  <a:lnTo>
                    <a:pt x="270" y="791"/>
                  </a:lnTo>
                  <a:lnTo>
                    <a:pt x="270" y="788"/>
                  </a:lnTo>
                  <a:lnTo>
                    <a:pt x="266" y="784"/>
                  </a:lnTo>
                  <a:lnTo>
                    <a:pt x="266" y="784"/>
                  </a:lnTo>
                  <a:close/>
                  <a:moveTo>
                    <a:pt x="1401" y="734"/>
                  </a:moveTo>
                  <a:lnTo>
                    <a:pt x="1401" y="734"/>
                  </a:lnTo>
                  <a:lnTo>
                    <a:pt x="1401" y="737"/>
                  </a:lnTo>
                  <a:lnTo>
                    <a:pt x="1401" y="737"/>
                  </a:lnTo>
                  <a:lnTo>
                    <a:pt x="1405" y="740"/>
                  </a:lnTo>
                  <a:lnTo>
                    <a:pt x="1408" y="740"/>
                  </a:lnTo>
                  <a:lnTo>
                    <a:pt x="1412" y="737"/>
                  </a:lnTo>
                  <a:lnTo>
                    <a:pt x="1415" y="733"/>
                  </a:lnTo>
                  <a:lnTo>
                    <a:pt x="1415" y="733"/>
                  </a:lnTo>
                  <a:lnTo>
                    <a:pt x="1401" y="734"/>
                  </a:lnTo>
                  <a:lnTo>
                    <a:pt x="1401" y="734"/>
                  </a:lnTo>
                  <a:close/>
                  <a:moveTo>
                    <a:pt x="271" y="805"/>
                  </a:moveTo>
                  <a:lnTo>
                    <a:pt x="271" y="805"/>
                  </a:lnTo>
                  <a:lnTo>
                    <a:pt x="271" y="812"/>
                  </a:lnTo>
                  <a:lnTo>
                    <a:pt x="271" y="813"/>
                  </a:lnTo>
                  <a:lnTo>
                    <a:pt x="271" y="815"/>
                  </a:lnTo>
                  <a:lnTo>
                    <a:pt x="275" y="815"/>
                  </a:lnTo>
                  <a:lnTo>
                    <a:pt x="284" y="812"/>
                  </a:lnTo>
                  <a:lnTo>
                    <a:pt x="284" y="812"/>
                  </a:lnTo>
                  <a:lnTo>
                    <a:pt x="271" y="805"/>
                  </a:lnTo>
                  <a:lnTo>
                    <a:pt x="271" y="805"/>
                  </a:lnTo>
                  <a:close/>
                  <a:moveTo>
                    <a:pt x="303" y="128"/>
                  </a:moveTo>
                  <a:lnTo>
                    <a:pt x="303" y="128"/>
                  </a:lnTo>
                  <a:lnTo>
                    <a:pt x="306" y="131"/>
                  </a:lnTo>
                  <a:lnTo>
                    <a:pt x="309" y="132"/>
                  </a:lnTo>
                  <a:lnTo>
                    <a:pt x="310" y="132"/>
                  </a:lnTo>
                  <a:lnTo>
                    <a:pt x="316" y="128"/>
                  </a:lnTo>
                  <a:lnTo>
                    <a:pt x="316" y="128"/>
                  </a:lnTo>
                  <a:lnTo>
                    <a:pt x="303" y="128"/>
                  </a:lnTo>
                  <a:lnTo>
                    <a:pt x="303" y="128"/>
                  </a:lnTo>
                  <a:close/>
                  <a:moveTo>
                    <a:pt x="309" y="427"/>
                  </a:moveTo>
                  <a:lnTo>
                    <a:pt x="309" y="427"/>
                  </a:lnTo>
                  <a:lnTo>
                    <a:pt x="313" y="425"/>
                  </a:lnTo>
                  <a:lnTo>
                    <a:pt x="316" y="424"/>
                  </a:lnTo>
                  <a:lnTo>
                    <a:pt x="317" y="421"/>
                  </a:lnTo>
                  <a:lnTo>
                    <a:pt x="316" y="419"/>
                  </a:lnTo>
                  <a:lnTo>
                    <a:pt x="316" y="419"/>
                  </a:lnTo>
                  <a:lnTo>
                    <a:pt x="314" y="419"/>
                  </a:lnTo>
                  <a:lnTo>
                    <a:pt x="310" y="417"/>
                  </a:lnTo>
                  <a:lnTo>
                    <a:pt x="310" y="417"/>
                  </a:lnTo>
                  <a:lnTo>
                    <a:pt x="309" y="427"/>
                  </a:lnTo>
                  <a:lnTo>
                    <a:pt x="309" y="427"/>
                  </a:lnTo>
                  <a:close/>
                  <a:moveTo>
                    <a:pt x="1351" y="380"/>
                  </a:moveTo>
                  <a:lnTo>
                    <a:pt x="1351" y="380"/>
                  </a:lnTo>
                  <a:lnTo>
                    <a:pt x="1339" y="387"/>
                  </a:lnTo>
                  <a:lnTo>
                    <a:pt x="1339" y="387"/>
                  </a:lnTo>
                  <a:lnTo>
                    <a:pt x="1343" y="388"/>
                  </a:lnTo>
                  <a:lnTo>
                    <a:pt x="1347" y="388"/>
                  </a:lnTo>
                  <a:lnTo>
                    <a:pt x="1350" y="385"/>
                  </a:lnTo>
                  <a:lnTo>
                    <a:pt x="1351" y="380"/>
                  </a:lnTo>
                  <a:lnTo>
                    <a:pt x="1351" y="380"/>
                  </a:lnTo>
                  <a:close/>
                  <a:moveTo>
                    <a:pt x="1396" y="443"/>
                  </a:moveTo>
                  <a:lnTo>
                    <a:pt x="1396" y="443"/>
                  </a:lnTo>
                  <a:lnTo>
                    <a:pt x="1400" y="442"/>
                  </a:lnTo>
                  <a:lnTo>
                    <a:pt x="1401" y="441"/>
                  </a:lnTo>
                  <a:lnTo>
                    <a:pt x="1403" y="439"/>
                  </a:lnTo>
                  <a:lnTo>
                    <a:pt x="1403" y="437"/>
                  </a:lnTo>
                  <a:lnTo>
                    <a:pt x="1403" y="437"/>
                  </a:lnTo>
                  <a:lnTo>
                    <a:pt x="1400" y="434"/>
                  </a:lnTo>
                  <a:lnTo>
                    <a:pt x="1398" y="434"/>
                  </a:lnTo>
                  <a:lnTo>
                    <a:pt x="1398" y="434"/>
                  </a:lnTo>
                  <a:lnTo>
                    <a:pt x="1396" y="435"/>
                  </a:lnTo>
                  <a:lnTo>
                    <a:pt x="1394" y="438"/>
                  </a:lnTo>
                  <a:lnTo>
                    <a:pt x="1394" y="441"/>
                  </a:lnTo>
                  <a:lnTo>
                    <a:pt x="1396" y="443"/>
                  </a:lnTo>
                  <a:lnTo>
                    <a:pt x="1396" y="443"/>
                  </a:lnTo>
                  <a:close/>
                  <a:moveTo>
                    <a:pt x="353" y="950"/>
                  </a:moveTo>
                  <a:lnTo>
                    <a:pt x="353" y="950"/>
                  </a:lnTo>
                  <a:lnTo>
                    <a:pt x="356" y="952"/>
                  </a:lnTo>
                  <a:lnTo>
                    <a:pt x="359" y="952"/>
                  </a:lnTo>
                  <a:lnTo>
                    <a:pt x="361" y="950"/>
                  </a:lnTo>
                  <a:lnTo>
                    <a:pt x="364" y="949"/>
                  </a:lnTo>
                  <a:lnTo>
                    <a:pt x="364" y="949"/>
                  </a:lnTo>
                  <a:lnTo>
                    <a:pt x="364" y="947"/>
                  </a:lnTo>
                  <a:lnTo>
                    <a:pt x="364" y="945"/>
                  </a:lnTo>
                  <a:lnTo>
                    <a:pt x="364" y="945"/>
                  </a:lnTo>
                  <a:lnTo>
                    <a:pt x="354" y="947"/>
                  </a:lnTo>
                  <a:lnTo>
                    <a:pt x="354" y="947"/>
                  </a:lnTo>
                  <a:lnTo>
                    <a:pt x="353" y="950"/>
                  </a:lnTo>
                  <a:lnTo>
                    <a:pt x="353" y="950"/>
                  </a:lnTo>
                  <a:close/>
                  <a:moveTo>
                    <a:pt x="401" y="880"/>
                  </a:moveTo>
                  <a:lnTo>
                    <a:pt x="401" y="880"/>
                  </a:lnTo>
                  <a:lnTo>
                    <a:pt x="393" y="881"/>
                  </a:lnTo>
                  <a:lnTo>
                    <a:pt x="388" y="885"/>
                  </a:lnTo>
                  <a:lnTo>
                    <a:pt x="388" y="885"/>
                  </a:lnTo>
                  <a:lnTo>
                    <a:pt x="393" y="887"/>
                  </a:lnTo>
                  <a:lnTo>
                    <a:pt x="396" y="887"/>
                  </a:lnTo>
                  <a:lnTo>
                    <a:pt x="399" y="884"/>
                  </a:lnTo>
                  <a:lnTo>
                    <a:pt x="401" y="880"/>
                  </a:lnTo>
                  <a:lnTo>
                    <a:pt x="401" y="880"/>
                  </a:lnTo>
                  <a:close/>
                  <a:moveTo>
                    <a:pt x="410" y="495"/>
                  </a:moveTo>
                  <a:lnTo>
                    <a:pt x="410" y="495"/>
                  </a:lnTo>
                  <a:lnTo>
                    <a:pt x="404" y="495"/>
                  </a:lnTo>
                  <a:lnTo>
                    <a:pt x="401" y="497"/>
                  </a:lnTo>
                  <a:lnTo>
                    <a:pt x="399" y="500"/>
                  </a:lnTo>
                  <a:lnTo>
                    <a:pt x="396" y="504"/>
                  </a:lnTo>
                  <a:lnTo>
                    <a:pt x="396" y="504"/>
                  </a:lnTo>
                  <a:lnTo>
                    <a:pt x="403" y="504"/>
                  </a:lnTo>
                  <a:lnTo>
                    <a:pt x="406" y="502"/>
                  </a:lnTo>
                  <a:lnTo>
                    <a:pt x="407" y="499"/>
                  </a:lnTo>
                  <a:lnTo>
                    <a:pt x="410" y="495"/>
                  </a:lnTo>
                  <a:lnTo>
                    <a:pt x="410" y="495"/>
                  </a:lnTo>
                  <a:close/>
                  <a:moveTo>
                    <a:pt x="410" y="251"/>
                  </a:moveTo>
                  <a:lnTo>
                    <a:pt x="410" y="251"/>
                  </a:lnTo>
                  <a:lnTo>
                    <a:pt x="397" y="262"/>
                  </a:lnTo>
                  <a:lnTo>
                    <a:pt x="397" y="262"/>
                  </a:lnTo>
                  <a:lnTo>
                    <a:pt x="404" y="263"/>
                  </a:lnTo>
                  <a:lnTo>
                    <a:pt x="407" y="262"/>
                  </a:lnTo>
                  <a:lnTo>
                    <a:pt x="410" y="259"/>
                  </a:lnTo>
                  <a:lnTo>
                    <a:pt x="410" y="251"/>
                  </a:lnTo>
                  <a:lnTo>
                    <a:pt x="410" y="251"/>
                  </a:lnTo>
                  <a:close/>
                  <a:moveTo>
                    <a:pt x="417" y="1094"/>
                  </a:moveTo>
                  <a:lnTo>
                    <a:pt x="417" y="1094"/>
                  </a:lnTo>
                  <a:lnTo>
                    <a:pt x="413" y="1091"/>
                  </a:lnTo>
                  <a:lnTo>
                    <a:pt x="410" y="1089"/>
                  </a:lnTo>
                  <a:lnTo>
                    <a:pt x="407" y="1089"/>
                  </a:lnTo>
                  <a:lnTo>
                    <a:pt x="404" y="1090"/>
                  </a:lnTo>
                  <a:lnTo>
                    <a:pt x="404" y="1090"/>
                  </a:lnTo>
                  <a:lnTo>
                    <a:pt x="403" y="1093"/>
                  </a:lnTo>
                  <a:lnTo>
                    <a:pt x="404" y="1094"/>
                  </a:lnTo>
                  <a:lnTo>
                    <a:pt x="404" y="1094"/>
                  </a:lnTo>
                  <a:lnTo>
                    <a:pt x="417" y="1094"/>
                  </a:lnTo>
                  <a:lnTo>
                    <a:pt x="417" y="1094"/>
                  </a:lnTo>
                  <a:close/>
                  <a:moveTo>
                    <a:pt x="1610" y="150"/>
                  </a:moveTo>
                  <a:lnTo>
                    <a:pt x="1610" y="150"/>
                  </a:lnTo>
                  <a:lnTo>
                    <a:pt x="1610" y="146"/>
                  </a:lnTo>
                  <a:lnTo>
                    <a:pt x="1610" y="146"/>
                  </a:lnTo>
                  <a:lnTo>
                    <a:pt x="1606" y="144"/>
                  </a:lnTo>
                  <a:lnTo>
                    <a:pt x="1602" y="146"/>
                  </a:lnTo>
                  <a:lnTo>
                    <a:pt x="1598" y="147"/>
                  </a:lnTo>
                  <a:lnTo>
                    <a:pt x="1594" y="153"/>
                  </a:lnTo>
                  <a:lnTo>
                    <a:pt x="1594" y="153"/>
                  </a:lnTo>
                  <a:lnTo>
                    <a:pt x="1610" y="150"/>
                  </a:lnTo>
                  <a:lnTo>
                    <a:pt x="1610" y="150"/>
                  </a:lnTo>
                  <a:close/>
                  <a:moveTo>
                    <a:pt x="1592" y="425"/>
                  </a:moveTo>
                  <a:lnTo>
                    <a:pt x="1592" y="425"/>
                  </a:lnTo>
                  <a:lnTo>
                    <a:pt x="1585" y="424"/>
                  </a:lnTo>
                  <a:lnTo>
                    <a:pt x="1584" y="424"/>
                  </a:lnTo>
                  <a:lnTo>
                    <a:pt x="1581" y="427"/>
                  </a:lnTo>
                  <a:lnTo>
                    <a:pt x="1581" y="427"/>
                  </a:lnTo>
                  <a:lnTo>
                    <a:pt x="1582" y="430"/>
                  </a:lnTo>
                  <a:lnTo>
                    <a:pt x="1584" y="431"/>
                  </a:lnTo>
                  <a:lnTo>
                    <a:pt x="1584" y="431"/>
                  </a:lnTo>
                  <a:lnTo>
                    <a:pt x="1587" y="432"/>
                  </a:lnTo>
                  <a:lnTo>
                    <a:pt x="1589" y="431"/>
                  </a:lnTo>
                  <a:lnTo>
                    <a:pt x="1592" y="428"/>
                  </a:lnTo>
                  <a:lnTo>
                    <a:pt x="1592" y="425"/>
                  </a:lnTo>
                  <a:lnTo>
                    <a:pt x="1592" y="425"/>
                  </a:lnTo>
                  <a:close/>
                  <a:moveTo>
                    <a:pt x="1546" y="1123"/>
                  </a:moveTo>
                  <a:lnTo>
                    <a:pt x="1546" y="1123"/>
                  </a:lnTo>
                  <a:lnTo>
                    <a:pt x="1549" y="1126"/>
                  </a:lnTo>
                  <a:lnTo>
                    <a:pt x="1553" y="1126"/>
                  </a:lnTo>
                  <a:lnTo>
                    <a:pt x="1556" y="1125"/>
                  </a:lnTo>
                  <a:lnTo>
                    <a:pt x="1559" y="1122"/>
                  </a:lnTo>
                  <a:lnTo>
                    <a:pt x="1559" y="1122"/>
                  </a:lnTo>
                  <a:lnTo>
                    <a:pt x="1556" y="1121"/>
                  </a:lnTo>
                  <a:lnTo>
                    <a:pt x="1552" y="1119"/>
                  </a:lnTo>
                  <a:lnTo>
                    <a:pt x="1549" y="1121"/>
                  </a:lnTo>
                  <a:lnTo>
                    <a:pt x="1546" y="1123"/>
                  </a:lnTo>
                  <a:lnTo>
                    <a:pt x="1546" y="1123"/>
                  </a:lnTo>
                  <a:close/>
                  <a:moveTo>
                    <a:pt x="432" y="110"/>
                  </a:moveTo>
                  <a:lnTo>
                    <a:pt x="432" y="110"/>
                  </a:lnTo>
                  <a:lnTo>
                    <a:pt x="432" y="106"/>
                  </a:lnTo>
                  <a:lnTo>
                    <a:pt x="432" y="106"/>
                  </a:lnTo>
                  <a:lnTo>
                    <a:pt x="421" y="101"/>
                  </a:lnTo>
                  <a:lnTo>
                    <a:pt x="421" y="101"/>
                  </a:lnTo>
                  <a:lnTo>
                    <a:pt x="419" y="110"/>
                  </a:lnTo>
                  <a:lnTo>
                    <a:pt x="419" y="110"/>
                  </a:lnTo>
                  <a:lnTo>
                    <a:pt x="432" y="110"/>
                  </a:lnTo>
                  <a:lnTo>
                    <a:pt x="432" y="110"/>
                  </a:lnTo>
                  <a:close/>
                  <a:moveTo>
                    <a:pt x="1519" y="81"/>
                  </a:moveTo>
                  <a:lnTo>
                    <a:pt x="1519" y="81"/>
                  </a:lnTo>
                  <a:lnTo>
                    <a:pt x="1515" y="85"/>
                  </a:lnTo>
                  <a:lnTo>
                    <a:pt x="1513" y="88"/>
                  </a:lnTo>
                  <a:lnTo>
                    <a:pt x="1515" y="89"/>
                  </a:lnTo>
                  <a:lnTo>
                    <a:pt x="1520" y="93"/>
                  </a:lnTo>
                  <a:lnTo>
                    <a:pt x="1520" y="93"/>
                  </a:lnTo>
                  <a:lnTo>
                    <a:pt x="1519" y="81"/>
                  </a:lnTo>
                  <a:lnTo>
                    <a:pt x="1519" y="81"/>
                  </a:lnTo>
                  <a:close/>
                  <a:moveTo>
                    <a:pt x="1324" y="531"/>
                  </a:moveTo>
                  <a:lnTo>
                    <a:pt x="1324" y="531"/>
                  </a:lnTo>
                  <a:lnTo>
                    <a:pt x="1326" y="527"/>
                  </a:lnTo>
                  <a:lnTo>
                    <a:pt x="1326" y="524"/>
                  </a:lnTo>
                  <a:lnTo>
                    <a:pt x="1326" y="524"/>
                  </a:lnTo>
                  <a:lnTo>
                    <a:pt x="1325" y="521"/>
                  </a:lnTo>
                  <a:lnTo>
                    <a:pt x="1322" y="520"/>
                  </a:lnTo>
                  <a:lnTo>
                    <a:pt x="1319" y="520"/>
                  </a:lnTo>
                  <a:lnTo>
                    <a:pt x="1315" y="521"/>
                  </a:lnTo>
                  <a:lnTo>
                    <a:pt x="1315" y="521"/>
                  </a:lnTo>
                  <a:lnTo>
                    <a:pt x="1324" y="531"/>
                  </a:lnTo>
                  <a:lnTo>
                    <a:pt x="1324" y="531"/>
                  </a:lnTo>
                  <a:close/>
                  <a:moveTo>
                    <a:pt x="725" y="402"/>
                  </a:moveTo>
                  <a:lnTo>
                    <a:pt x="725" y="402"/>
                  </a:lnTo>
                  <a:lnTo>
                    <a:pt x="728" y="405"/>
                  </a:lnTo>
                  <a:lnTo>
                    <a:pt x="732" y="406"/>
                  </a:lnTo>
                  <a:lnTo>
                    <a:pt x="735" y="406"/>
                  </a:lnTo>
                  <a:lnTo>
                    <a:pt x="739" y="405"/>
                  </a:lnTo>
                  <a:lnTo>
                    <a:pt x="739" y="405"/>
                  </a:lnTo>
                  <a:lnTo>
                    <a:pt x="737" y="402"/>
                  </a:lnTo>
                  <a:lnTo>
                    <a:pt x="734" y="401"/>
                  </a:lnTo>
                  <a:lnTo>
                    <a:pt x="725" y="402"/>
                  </a:lnTo>
                  <a:lnTo>
                    <a:pt x="725" y="402"/>
                  </a:lnTo>
                  <a:close/>
                  <a:moveTo>
                    <a:pt x="1049" y="485"/>
                  </a:moveTo>
                  <a:lnTo>
                    <a:pt x="1049" y="485"/>
                  </a:lnTo>
                  <a:lnTo>
                    <a:pt x="1054" y="488"/>
                  </a:lnTo>
                  <a:lnTo>
                    <a:pt x="1056" y="488"/>
                  </a:lnTo>
                  <a:lnTo>
                    <a:pt x="1059" y="486"/>
                  </a:lnTo>
                  <a:lnTo>
                    <a:pt x="1062" y="482"/>
                  </a:lnTo>
                  <a:lnTo>
                    <a:pt x="1062" y="482"/>
                  </a:lnTo>
                  <a:lnTo>
                    <a:pt x="1058" y="481"/>
                  </a:lnTo>
                  <a:lnTo>
                    <a:pt x="1055" y="481"/>
                  </a:lnTo>
                  <a:lnTo>
                    <a:pt x="1052" y="482"/>
                  </a:lnTo>
                  <a:lnTo>
                    <a:pt x="1049" y="485"/>
                  </a:lnTo>
                  <a:lnTo>
                    <a:pt x="1049" y="485"/>
                  </a:lnTo>
                  <a:close/>
                  <a:moveTo>
                    <a:pt x="1029" y="132"/>
                  </a:moveTo>
                  <a:lnTo>
                    <a:pt x="1029" y="132"/>
                  </a:lnTo>
                  <a:lnTo>
                    <a:pt x="1023" y="129"/>
                  </a:lnTo>
                  <a:lnTo>
                    <a:pt x="1019" y="129"/>
                  </a:lnTo>
                  <a:lnTo>
                    <a:pt x="1018" y="132"/>
                  </a:lnTo>
                  <a:lnTo>
                    <a:pt x="1018" y="137"/>
                  </a:lnTo>
                  <a:lnTo>
                    <a:pt x="1018" y="137"/>
                  </a:lnTo>
                  <a:lnTo>
                    <a:pt x="1029" y="132"/>
                  </a:lnTo>
                  <a:lnTo>
                    <a:pt x="1029" y="132"/>
                  </a:lnTo>
                  <a:close/>
                  <a:moveTo>
                    <a:pt x="512" y="132"/>
                  </a:moveTo>
                  <a:lnTo>
                    <a:pt x="512" y="132"/>
                  </a:lnTo>
                  <a:lnTo>
                    <a:pt x="522" y="129"/>
                  </a:lnTo>
                  <a:lnTo>
                    <a:pt x="522" y="129"/>
                  </a:lnTo>
                  <a:lnTo>
                    <a:pt x="522" y="126"/>
                  </a:lnTo>
                  <a:lnTo>
                    <a:pt x="521" y="125"/>
                  </a:lnTo>
                  <a:lnTo>
                    <a:pt x="521" y="125"/>
                  </a:lnTo>
                  <a:lnTo>
                    <a:pt x="518" y="124"/>
                  </a:lnTo>
                  <a:lnTo>
                    <a:pt x="515" y="125"/>
                  </a:lnTo>
                  <a:lnTo>
                    <a:pt x="512" y="128"/>
                  </a:lnTo>
                  <a:lnTo>
                    <a:pt x="512" y="132"/>
                  </a:lnTo>
                  <a:lnTo>
                    <a:pt x="512" y="132"/>
                  </a:lnTo>
                  <a:close/>
                  <a:moveTo>
                    <a:pt x="928" y="1032"/>
                  </a:moveTo>
                  <a:lnTo>
                    <a:pt x="928" y="1032"/>
                  </a:lnTo>
                  <a:lnTo>
                    <a:pt x="930" y="1033"/>
                  </a:lnTo>
                  <a:lnTo>
                    <a:pt x="930" y="1033"/>
                  </a:lnTo>
                  <a:lnTo>
                    <a:pt x="935" y="1031"/>
                  </a:lnTo>
                  <a:lnTo>
                    <a:pt x="937" y="1028"/>
                  </a:lnTo>
                  <a:lnTo>
                    <a:pt x="936" y="1025"/>
                  </a:lnTo>
                  <a:lnTo>
                    <a:pt x="935" y="1021"/>
                  </a:lnTo>
                  <a:lnTo>
                    <a:pt x="935" y="1021"/>
                  </a:lnTo>
                  <a:lnTo>
                    <a:pt x="928" y="1032"/>
                  </a:lnTo>
                  <a:lnTo>
                    <a:pt x="928" y="1032"/>
                  </a:lnTo>
                  <a:close/>
                  <a:moveTo>
                    <a:pt x="562" y="549"/>
                  </a:moveTo>
                  <a:lnTo>
                    <a:pt x="562" y="549"/>
                  </a:lnTo>
                  <a:lnTo>
                    <a:pt x="569" y="542"/>
                  </a:lnTo>
                  <a:lnTo>
                    <a:pt x="572" y="538"/>
                  </a:lnTo>
                  <a:lnTo>
                    <a:pt x="570" y="532"/>
                  </a:lnTo>
                  <a:lnTo>
                    <a:pt x="570" y="532"/>
                  </a:lnTo>
                  <a:lnTo>
                    <a:pt x="563" y="539"/>
                  </a:lnTo>
                  <a:lnTo>
                    <a:pt x="562" y="543"/>
                  </a:lnTo>
                  <a:lnTo>
                    <a:pt x="562" y="549"/>
                  </a:lnTo>
                  <a:lnTo>
                    <a:pt x="562" y="549"/>
                  </a:lnTo>
                  <a:close/>
                  <a:moveTo>
                    <a:pt x="908" y="1040"/>
                  </a:moveTo>
                  <a:lnTo>
                    <a:pt x="908" y="1040"/>
                  </a:lnTo>
                  <a:lnTo>
                    <a:pt x="904" y="1037"/>
                  </a:lnTo>
                  <a:lnTo>
                    <a:pt x="900" y="1036"/>
                  </a:lnTo>
                  <a:lnTo>
                    <a:pt x="897" y="1037"/>
                  </a:lnTo>
                  <a:lnTo>
                    <a:pt x="893" y="1039"/>
                  </a:lnTo>
                  <a:lnTo>
                    <a:pt x="893" y="1039"/>
                  </a:lnTo>
                  <a:lnTo>
                    <a:pt x="896" y="1042"/>
                  </a:lnTo>
                  <a:lnTo>
                    <a:pt x="900" y="1043"/>
                  </a:lnTo>
                  <a:lnTo>
                    <a:pt x="904" y="1042"/>
                  </a:lnTo>
                  <a:lnTo>
                    <a:pt x="908" y="1040"/>
                  </a:lnTo>
                  <a:lnTo>
                    <a:pt x="908" y="1040"/>
                  </a:lnTo>
                  <a:close/>
                  <a:moveTo>
                    <a:pt x="566" y="151"/>
                  </a:moveTo>
                  <a:lnTo>
                    <a:pt x="566" y="151"/>
                  </a:lnTo>
                  <a:lnTo>
                    <a:pt x="570" y="154"/>
                  </a:lnTo>
                  <a:lnTo>
                    <a:pt x="570" y="154"/>
                  </a:lnTo>
                  <a:lnTo>
                    <a:pt x="573" y="153"/>
                  </a:lnTo>
                  <a:lnTo>
                    <a:pt x="575" y="150"/>
                  </a:lnTo>
                  <a:lnTo>
                    <a:pt x="575" y="147"/>
                  </a:lnTo>
                  <a:lnTo>
                    <a:pt x="572" y="143"/>
                  </a:lnTo>
                  <a:lnTo>
                    <a:pt x="572" y="143"/>
                  </a:lnTo>
                  <a:lnTo>
                    <a:pt x="566" y="151"/>
                  </a:lnTo>
                  <a:lnTo>
                    <a:pt x="566" y="151"/>
                  </a:lnTo>
                  <a:close/>
                  <a:moveTo>
                    <a:pt x="579" y="810"/>
                  </a:moveTo>
                  <a:lnTo>
                    <a:pt x="579" y="810"/>
                  </a:lnTo>
                  <a:lnTo>
                    <a:pt x="572" y="819"/>
                  </a:lnTo>
                  <a:lnTo>
                    <a:pt x="572" y="819"/>
                  </a:lnTo>
                  <a:lnTo>
                    <a:pt x="573" y="820"/>
                  </a:lnTo>
                  <a:lnTo>
                    <a:pt x="576" y="821"/>
                  </a:lnTo>
                  <a:lnTo>
                    <a:pt x="576" y="821"/>
                  </a:lnTo>
                  <a:lnTo>
                    <a:pt x="579" y="820"/>
                  </a:lnTo>
                  <a:lnTo>
                    <a:pt x="581" y="817"/>
                  </a:lnTo>
                  <a:lnTo>
                    <a:pt x="581" y="815"/>
                  </a:lnTo>
                  <a:lnTo>
                    <a:pt x="579" y="810"/>
                  </a:lnTo>
                  <a:lnTo>
                    <a:pt x="579" y="810"/>
                  </a:lnTo>
                  <a:close/>
                  <a:moveTo>
                    <a:pt x="597" y="250"/>
                  </a:moveTo>
                  <a:lnTo>
                    <a:pt x="597" y="250"/>
                  </a:lnTo>
                  <a:lnTo>
                    <a:pt x="591" y="248"/>
                  </a:lnTo>
                  <a:lnTo>
                    <a:pt x="587" y="248"/>
                  </a:lnTo>
                  <a:lnTo>
                    <a:pt x="583" y="250"/>
                  </a:lnTo>
                  <a:lnTo>
                    <a:pt x="579" y="252"/>
                  </a:lnTo>
                  <a:lnTo>
                    <a:pt x="579" y="252"/>
                  </a:lnTo>
                  <a:lnTo>
                    <a:pt x="584" y="254"/>
                  </a:lnTo>
                  <a:lnTo>
                    <a:pt x="588" y="254"/>
                  </a:lnTo>
                  <a:lnTo>
                    <a:pt x="593" y="252"/>
                  </a:lnTo>
                  <a:lnTo>
                    <a:pt x="597" y="250"/>
                  </a:lnTo>
                  <a:lnTo>
                    <a:pt x="597" y="250"/>
                  </a:lnTo>
                  <a:close/>
                  <a:moveTo>
                    <a:pt x="867" y="985"/>
                  </a:moveTo>
                  <a:lnTo>
                    <a:pt x="867" y="985"/>
                  </a:lnTo>
                  <a:lnTo>
                    <a:pt x="876" y="983"/>
                  </a:lnTo>
                  <a:lnTo>
                    <a:pt x="879" y="981"/>
                  </a:lnTo>
                  <a:lnTo>
                    <a:pt x="882" y="978"/>
                  </a:lnTo>
                  <a:lnTo>
                    <a:pt x="882" y="978"/>
                  </a:lnTo>
                  <a:lnTo>
                    <a:pt x="875" y="977"/>
                  </a:lnTo>
                  <a:lnTo>
                    <a:pt x="872" y="978"/>
                  </a:lnTo>
                  <a:lnTo>
                    <a:pt x="869" y="979"/>
                  </a:lnTo>
                  <a:lnTo>
                    <a:pt x="867" y="985"/>
                  </a:lnTo>
                  <a:lnTo>
                    <a:pt x="867" y="985"/>
                  </a:lnTo>
                  <a:close/>
                  <a:moveTo>
                    <a:pt x="595" y="398"/>
                  </a:moveTo>
                  <a:lnTo>
                    <a:pt x="595" y="398"/>
                  </a:lnTo>
                  <a:lnTo>
                    <a:pt x="597" y="392"/>
                  </a:lnTo>
                  <a:lnTo>
                    <a:pt x="595" y="389"/>
                  </a:lnTo>
                  <a:lnTo>
                    <a:pt x="593" y="388"/>
                  </a:lnTo>
                  <a:lnTo>
                    <a:pt x="586" y="388"/>
                  </a:lnTo>
                  <a:lnTo>
                    <a:pt x="586" y="388"/>
                  </a:lnTo>
                  <a:lnTo>
                    <a:pt x="595" y="398"/>
                  </a:lnTo>
                  <a:lnTo>
                    <a:pt x="595" y="398"/>
                  </a:lnTo>
                  <a:close/>
                  <a:moveTo>
                    <a:pt x="853" y="257"/>
                  </a:moveTo>
                  <a:lnTo>
                    <a:pt x="853" y="257"/>
                  </a:lnTo>
                  <a:lnTo>
                    <a:pt x="851" y="252"/>
                  </a:lnTo>
                  <a:lnTo>
                    <a:pt x="851" y="252"/>
                  </a:lnTo>
                  <a:lnTo>
                    <a:pt x="846" y="251"/>
                  </a:lnTo>
                  <a:lnTo>
                    <a:pt x="845" y="252"/>
                  </a:lnTo>
                  <a:lnTo>
                    <a:pt x="842" y="254"/>
                  </a:lnTo>
                  <a:lnTo>
                    <a:pt x="842" y="254"/>
                  </a:lnTo>
                  <a:lnTo>
                    <a:pt x="842" y="257"/>
                  </a:lnTo>
                  <a:lnTo>
                    <a:pt x="842" y="258"/>
                  </a:lnTo>
                  <a:lnTo>
                    <a:pt x="842" y="258"/>
                  </a:lnTo>
                  <a:lnTo>
                    <a:pt x="853" y="257"/>
                  </a:lnTo>
                  <a:lnTo>
                    <a:pt x="853" y="257"/>
                  </a:lnTo>
                  <a:close/>
                  <a:moveTo>
                    <a:pt x="1065" y="767"/>
                  </a:moveTo>
                  <a:lnTo>
                    <a:pt x="1065" y="767"/>
                  </a:lnTo>
                  <a:lnTo>
                    <a:pt x="1061" y="767"/>
                  </a:lnTo>
                  <a:lnTo>
                    <a:pt x="1058" y="767"/>
                  </a:lnTo>
                  <a:lnTo>
                    <a:pt x="1055" y="770"/>
                  </a:lnTo>
                  <a:lnTo>
                    <a:pt x="1052" y="773"/>
                  </a:lnTo>
                  <a:lnTo>
                    <a:pt x="1052" y="773"/>
                  </a:lnTo>
                  <a:lnTo>
                    <a:pt x="1056" y="773"/>
                  </a:lnTo>
                  <a:lnTo>
                    <a:pt x="1061" y="773"/>
                  </a:lnTo>
                  <a:lnTo>
                    <a:pt x="1063" y="770"/>
                  </a:lnTo>
                  <a:lnTo>
                    <a:pt x="1065" y="767"/>
                  </a:lnTo>
                  <a:lnTo>
                    <a:pt x="1065" y="767"/>
                  </a:lnTo>
                  <a:close/>
                  <a:moveTo>
                    <a:pt x="1339" y="154"/>
                  </a:moveTo>
                  <a:lnTo>
                    <a:pt x="1339" y="154"/>
                  </a:lnTo>
                  <a:lnTo>
                    <a:pt x="1349" y="144"/>
                  </a:lnTo>
                  <a:lnTo>
                    <a:pt x="1349" y="144"/>
                  </a:lnTo>
                  <a:lnTo>
                    <a:pt x="1343" y="146"/>
                  </a:lnTo>
                  <a:lnTo>
                    <a:pt x="1340" y="147"/>
                  </a:lnTo>
                  <a:lnTo>
                    <a:pt x="1339" y="150"/>
                  </a:lnTo>
                  <a:lnTo>
                    <a:pt x="1339" y="154"/>
                  </a:lnTo>
                  <a:lnTo>
                    <a:pt x="1339" y="154"/>
                  </a:lnTo>
                  <a:close/>
                  <a:moveTo>
                    <a:pt x="108" y="243"/>
                  </a:moveTo>
                  <a:lnTo>
                    <a:pt x="108" y="243"/>
                  </a:lnTo>
                  <a:lnTo>
                    <a:pt x="100" y="250"/>
                  </a:lnTo>
                  <a:lnTo>
                    <a:pt x="100" y="250"/>
                  </a:lnTo>
                  <a:lnTo>
                    <a:pt x="102" y="251"/>
                  </a:lnTo>
                  <a:lnTo>
                    <a:pt x="105" y="252"/>
                  </a:lnTo>
                  <a:lnTo>
                    <a:pt x="105" y="252"/>
                  </a:lnTo>
                  <a:lnTo>
                    <a:pt x="108" y="250"/>
                  </a:lnTo>
                  <a:lnTo>
                    <a:pt x="111" y="248"/>
                  </a:lnTo>
                  <a:lnTo>
                    <a:pt x="111" y="248"/>
                  </a:lnTo>
                  <a:lnTo>
                    <a:pt x="109" y="245"/>
                  </a:lnTo>
                  <a:lnTo>
                    <a:pt x="108" y="243"/>
                  </a:lnTo>
                  <a:lnTo>
                    <a:pt x="108" y="243"/>
                  </a:lnTo>
                  <a:close/>
                  <a:moveTo>
                    <a:pt x="101" y="273"/>
                  </a:moveTo>
                  <a:lnTo>
                    <a:pt x="101" y="273"/>
                  </a:lnTo>
                  <a:lnTo>
                    <a:pt x="105" y="275"/>
                  </a:lnTo>
                  <a:lnTo>
                    <a:pt x="105" y="275"/>
                  </a:lnTo>
                  <a:lnTo>
                    <a:pt x="107" y="270"/>
                  </a:lnTo>
                  <a:lnTo>
                    <a:pt x="109" y="268"/>
                  </a:lnTo>
                  <a:lnTo>
                    <a:pt x="109" y="268"/>
                  </a:lnTo>
                  <a:lnTo>
                    <a:pt x="107" y="266"/>
                  </a:lnTo>
                  <a:lnTo>
                    <a:pt x="102" y="263"/>
                  </a:lnTo>
                  <a:lnTo>
                    <a:pt x="102" y="263"/>
                  </a:lnTo>
                  <a:lnTo>
                    <a:pt x="101" y="273"/>
                  </a:lnTo>
                  <a:lnTo>
                    <a:pt x="101" y="273"/>
                  </a:lnTo>
                  <a:close/>
                  <a:moveTo>
                    <a:pt x="1034" y="500"/>
                  </a:moveTo>
                  <a:lnTo>
                    <a:pt x="1034" y="500"/>
                  </a:lnTo>
                  <a:lnTo>
                    <a:pt x="1034" y="504"/>
                  </a:lnTo>
                  <a:lnTo>
                    <a:pt x="1034" y="504"/>
                  </a:lnTo>
                  <a:lnTo>
                    <a:pt x="1041" y="504"/>
                  </a:lnTo>
                  <a:lnTo>
                    <a:pt x="1045" y="503"/>
                  </a:lnTo>
                  <a:lnTo>
                    <a:pt x="1048" y="500"/>
                  </a:lnTo>
                  <a:lnTo>
                    <a:pt x="1048" y="500"/>
                  </a:lnTo>
                  <a:lnTo>
                    <a:pt x="1034" y="500"/>
                  </a:lnTo>
                  <a:lnTo>
                    <a:pt x="1034" y="500"/>
                  </a:lnTo>
                  <a:close/>
                  <a:moveTo>
                    <a:pt x="1153" y="341"/>
                  </a:moveTo>
                  <a:lnTo>
                    <a:pt x="1153" y="341"/>
                  </a:lnTo>
                  <a:lnTo>
                    <a:pt x="1159" y="347"/>
                  </a:lnTo>
                  <a:lnTo>
                    <a:pt x="1159" y="347"/>
                  </a:lnTo>
                  <a:lnTo>
                    <a:pt x="1166" y="341"/>
                  </a:lnTo>
                  <a:lnTo>
                    <a:pt x="1166" y="341"/>
                  </a:lnTo>
                  <a:lnTo>
                    <a:pt x="1164" y="338"/>
                  </a:lnTo>
                  <a:lnTo>
                    <a:pt x="1164" y="338"/>
                  </a:lnTo>
                  <a:lnTo>
                    <a:pt x="1153" y="341"/>
                  </a:lnTo>
                  <a:lnTo>
                    <a:pt x="1153" y="341"/>
                  </a:lnTo>
                  <a:close/>
                  <a:moveTo>
                    <a:pt x="125" y="203"/>
                  </a:moveTo>
                  <a:lnTo>
                    <a:pt x="125" y="203"/>
                  </a:lnTo>
                  <a:lnTo>
                    <a:pt x="129" y="204"/>
                  </a:lnTo>
                  <a:lnTo>
                    <a:pt x="129" y="204"/>
                  </a:lnTo>
                  <a:lnTo>
                    <a:pt x="130" y="203"/>
                  </a:lnTo>
                  <a:lnTo>
                    <a:pt x="131" y="200"/>
                  </a:lnTo>
                  <a:lnTo>
                    <a:pt x="131" y="197"/>
                  </a:lnTo>
                  <a:lnTo>
                    <a:pt x="129" y="193"/>
                  </a:lnTo>
                  <a:lnTo>
                    <a:pt x="129" y="193"/>
                  </a:lnTo>
                  <a:lnTo>
                    <a:pt x="125" y="203"/>
                  </a:lnTo>
                  <a:lnTo>
                    <a:pt x="125" y="203"/>
                  </a:lnTo>
                  <a:close/>
                  <a:moveTo>
                    <a:pt x="1033" y="493"/>
                  </a:moveTo>
                  <a:lnTo>
                    <a:pt x="1033" y="493"/>
                  </a:lnTo>
                  <a:lnTo>
                    <a:pt x="1029" y="492"/>
                  </a:lnTo>
                  <a:lnTo>
                    <a:pt x="1026" y="492"/>
                  </a:lnTo>
                  <a:lnTo>
                    <a:pt x="1023" y="493"/>
                  </a:lnTo>
                  <a:lnTo>
                    <a:pt x="1023" y="496"/>
                  </a:lnTo>
                  <a:lnTo>
                    <a:pt x="1023" y="496"/>
                  </a:lnTo>
                  <a:lnTo>
                    <a:pt x="1025" y="499"/>
                  </a:lnTo>
                  <a:lnTo>
                    <a:pt x="1026" y="502"/>
                  </a:lnTo>
                  <a:lnTo>
                    <a:pt x="1026" y="502"/>
                  </a:lnTo>
                  <a:lnTo>
                    <a:pt x="1033" y="493"/>
                  </a:lnTo>
                  <a:lnTo>
                    <a:pt x="1033" y="493"/>
                  </a:lnTo>
                  <a:close/>
                  <a:moveTo>
                    <a:pt x="1400" y="241"/>
                  </a:moveTo>
                  <a:lnTo>
                    <a:pt x="1400" y="241"/>
                  </a:lnTo>
                  <a:lnTo>
                    <a:pt x="1397" y="237"/>
                  </a:lnTo>
                  <a:lnTo>
                    <a:pt x="1394" y="236"/>
                  </a:lnTo>
                  <a:lnTo>
                    <a:pt x="1391" y="237"/>
                  </a:lnTo>
                  <a:lnTo>
                    <a:pt x="1387" y="241"/>
                  </a:lnTo>
                  <a:lnTo>
                    <a:pt x="1387" y="241"/>
                  </a:lnTo>
                  <a:lnTo>
                    <a:pt x="1400" y="241"/>
                  </a:lnTo>
                  <a:lnTo>
                    <a:pt x="1400" y="241"/>
                  </a:lnTo>
                  <a:close/>
                  <a:moveTo>
                    <a:pt x="1584" y="495"/>
                  </a:moveTo>
                  <a:lnTo>
                    <a:pt x="1584" y="495"/>
                  </a:lnTo>
                  <a:lnTo>
                    <a:pt x="1584" y="492"/>
                  </a:lnTo>
                  <a:lnTo>
                    <a:pt x="1584" y="492"/>
                  </a:lnTo>
                  <a:lnTo>
                    <a:pt x="1570" y="492"/>
                  </a:lnTo>
                  <a:lnTo>
                    <a:pt x="1570" y="492"/>
                  </a:lnTo>
                  <a:lnTo>
                    <a:pt x="1573" y="496"/>
                  </a:lnTo>
                  <a:lnTo>
                    <a:pt x="1577" y="497"/>
                  </a:lnTo>
                  <a:lnTo>
                    <a:pt x="1580" y="496"/>
                  </a:lnTo>
                  <a:lnTo>
                    <a:pt x="1584" y="495"/>
                  </a:lnTo>
                  <a:lnTo>
                    <a:pt x="1584" y="495"/>
                  </a:lnTo>
                  <a:close/>
                  <a:moveTo>
                    <a:pt x="1029" y="474"/>
                  </a:moveTo>
                  <a:lnTo>
                    <a:pt x="1029" y="474"/>
                  </a:lnTo>
                  <a:lnTo>
                    <a:pt x="1023" y="471"/>
                  </a:lnTo>
                  <a:lnTo>
                    <a:pt x="1019" y="471"/>
                  </a:lnTo>
                  <a:lnTo>
                    <a:pt x="1015" y="473"/>
                  </a:lnTo>
                  <a:lnTo>
                    <a:pt x="1009" y="477"/>
                  </a:lnTo>
                  <a:lnTo>
                    <a:pt x="1009" y="477"/>
                  </a:lnTo>
                  <a:lnTo>
                    <a:pt x="1029" y="474"/>
                  </a:lnTo>
                  <a:lnTo>
                    <a:pt x="1029" y="474"/>
                  </a:lnTo>
                  <a:close/>
                  <a:moveTo>
                    <a:pt x="238" y="1096"/>
                  </a:moveTo>
                  <a:lnTo>
                    <a:pt x="238" y="1096"/>
                  </a:lnTo>
                  <a:lnTo>
                    <a:pt x="238" y="1091"/>
                  </a:lnTo>
                  <a:lnTo>
                    <a:pt x="238" y="1091"/>
                  </a:lnTo>
                  <a:lnTo>
                    <a:pt x="234" y="1091"/>
                  </a:lnTo>
                  <a:lnTo>
                    <a:pt x="231" y="1091"/>
                  </a:lnTo>
                  <a:lnTo>
                    <a:pt x="227" y="1093"/>
                  </a:lnTo>
                  <a:lnTo>
                    <a:pt x="224" y="1097"/>
                  </a:lnTo>
                  <a:lnTo>
                    <a:pt x="224" y="1097"/>
                  </a:lnTo>
                  <a:lnTo>
                    <a:pt x="238" y="1096"/>
                  </a:lnTo>
                  <a:lnTo>
                    <a:pt x="238" y="1096"/>
                  </a:lnTo>
                  <a:close/>
                  <a:moveTo>
                    <a:pt x="994" y="533"/>
                  </a:moveTo>
                  <a:lnTo>
                    <a:pt x="994" y="533"/>
                  </a:lnTo>
                  <a:lnTo>
                    <a:pt x="997" y="531"/>
                  </a:lnTo>
                  <a:lnTo>
                    <a:pt x="998" y="529"/>
                  </a:lnTo>
                  <a:lnTo>
                    <a:pt x="998" y="529"/>
                  </a:lnTo>
                  <a:lnTo>
                    <a:pt x="997" y="527"/>
                  </a:lnTo>
                  <a:lnTo>
                    <a:pt x="994" y="525"/>
                  </a:lnTo>
                  <a:lnTo>
                    <a:pt x="994" y="525"/>
                  </a:lnTo>
                  <a:lnTo>
                    <a:pt x="991" y="527"/>
                  </a:lnTo>
                  <a:lnTo>
                    <a:pt x="989" y="529"/>
                  </a:lnTo>
                  <a:lnTo>
                    <a:pt x="989" y="529"/>
                  </a:lnTo>
                  <a:lnTo>
                    <a:pt x="994" y="533"/>
                  </a:lnTo>
                  <a:lnTo>
                    <a:pt x="994" y="533"/>
                  </a:lnTo>
                  <a:close/>
                  <a:moveTo>
                    <a:pt x="2167" y="45"/>
                  </a:moveTo>
                  <a:lnTo>
                    <a:pt x="2167" y="45"/>
                  </a:lnTo>
                  <a:lnTo>
                    <a:pt x="2167" y="49"/>
                  </a:lnTo>
                  <a:lnTo>
                    <a:pt x="2167" y="49"/>
                  </a:lnTo>
                  <a:lnTo>
                    <a:pt x="2171" y="49"/>
                  </a:lnTo>
                  <a:lnTo>
                    <a:pt x="2175" y="49"/>
                  </a:lnTo>
                  <a:lnTo>
                    <a:pt x="2179" y="46"/>
                  </a:lnTo>
                  <a:lnTo>
                    <a:pt x="2183" y="42"/>
                  </a:lnTo>
                  <a:lnTo>
                    <a:pt x="2183" y="42"/>
                  </a:lnTo>
                  <a:lnTo>
                    <a:pt x="2167" y="45"/>
                  </a:lnTo>
                  <a:lnTo>
                    <a:pt x="2167" y="45"/>
                  </a:lnTo>
                  <a:close/>
                  <a:moveTo>
                    <a:pt x="305" y="972"/>
                  </a:moveTo>
                  <a:lnTo>
                    <a:pt x="305" y="972"/>
                  </a:lnTo>
                  <a:lnTo>
                    <a:pt x="300" y="971"/>
                  </a:lnTo>
                  <a:lnTo>
                    <a:pt x="298" y="968"/>
                  </a:lnTo>
                  <a:lnTo>
                    <a:pt x="298" y="968"/>
                  </a:lnTo>
                  <a:lnTo>
                    <a:pt x="295" y="971"/>
                  </a:lnTo>
                  <a:lnTo>
                    <a:pt x="293" y="972"/>
                  </a:lnTo>
                  <a:lnTo>
                    <a:pt x="293" y="972"/>
                  </a:lnTo>
                  <a:lnTo>
                    <a:pt x="299" y="978"/>
                  </a:lnTo>
                  <a:lnTo>
                    <a:pt x="299" y="978"/>
                  </a:lnTo>
                  <a:lnTo>
                    <a:pt x="305" y="972"/>
                  </a:lnTo>
                  <a:lnTo>
                    <a:pt x="305" y="972"/>
                  </a:lnTo>
                  <a:close/>
                  <a:moveTo>
                    <a:pt x="309" y="493"/>
                  </a:moveTo>
                  <a:lnTo>
                    <a:pt x="309" y="493"/>
                  </a:lnTo>
                  <a:lnTo>
                    <a:pt x="306" y="489"/>
                  </a:lnTo>
                  <a:lnTo>
                    <a:pt x="306" y="489"/>
                  </a:lnTo>
                  <a:lnTo>
                    <a:pt x="303" y="489"/>
                  </a:lnTo>
                  <a:lnTo>
                    <a:pt x="300" y="491"/>
                  </a:lnTo>
                  <a:lnTo>
                    <a:pt x="299" y="493"/>
                  </a:lnTo>
                  <a:lnTo>
                    <a:pt x="298" y="497"/>
                  </a:lnTo>
                  <a:lnTo>
                    <a:pt x="298" y="497"/>
                  </a:lnTo>
                  <a:lnTo>
                    <a:pt x="309" y="493"/>
                  </a:lnTo>
                  <a:lnTo>
                    <a:pt x="309" y="493"/>
                  </a:lnTo>
                  <a:close/>
                  <a:moveTo>
                    <a:pt x="930" y="989"/>
                  </a:moveTo>
                  <a:lnTo>
                    <a:pt x="930" y="989"/>
                  </a:lnTo>
                  <a:lnTo>
                    <a:pt x="937" y="990"/>
                  </a:lnTo>
                  <a:lnTo>
                    <a:pt x="941" y="990"/>
                  </a:lnTo>
                  <a:lnTo>
                    <a:pt x="944" y="988"/>
                  </a:lnTo>
                  <a:lnTo>
                    <a:pt x="946" y="982"/>
                  </a:lnTo>
                  <a:lnTo>
                    <a:pt x="946" y="982"/>
                  </a:lnTo>
                  <a:lnTo>
                    <a:pt x="930" y="989"/>
                  </a:lnTo>
                  <a:lnTo>
                    <a:pt x="930" y="989"/>
                  </a:lnTo>
                  <a:close/>
                  <a:moveTo>
                    <a:pt x="1530" y="953"/>
                  </a:moveTo>
                  <a:lnTo>
                    <a:pt x="1530" y="953"/>
                  </a:lnTo>
                  <a:lnTo>
                    <a:pt x="1541" y="954"/>
                  </a:lnTo>
                  <a:lnTo>
                    <a:pt x="1541" y="954"/>
                  </a:lnTo>
                  <a:lnTo>
                    <a:pt x="1542" y="953"/>
                  </a:lnTo>
                  <a:lnTo>
                    <a:pt x="1542" y="950"/>
                  </a:lnTo>
                  <a:lnTo>
                    <a:pt x="1542" y="950"/>
                  </a:lnTo>
                  <a:lnTo>
                    <a:pt x="1540" y="949"/>
                  </a:lnTo>
                  <a:lnTo>
                    <a:pt x="1537" y="949"/>
                  </a:lnTo>
                  <a:lnTo>
                    <a:pt x="1534" y="950"/>
                  </a:lnTo>
                  <a:lnTo>
                    <a:pt x="1530" y="953"/>
                  </a:lnTo>
                  <a:lnTo>
                    <a:pt x="1530" y="953"/>
                  </a:lnTo>
                  <a:close/>
                  <a:moveTo>
                    <a:pt x="1811" y="488"/>
                  </a:moveTo>
                  <a:lnTo>
                    <a:pt x="1811" y="488"/>
                  </a:lnTo>
                  <a:lnTo>
                    <a:pt x="1815" y="484"/>
                  </a:lnTo>
                  <a:lnTo>
                    <a:pt x="1816" y="481"/>
                  </a:lnTo>
                  <a:lnTo>
                    <a:pt x="1815" y="479"/>
                  </a:lnTo>
                  <a:lnTo>
                    <a:pt x="1810" y="478"/>
                  </a:lnTo>
                  <a:lnTo>
                    <a:pt x="1810" y="478"/>
                  </a:lnTo>
                  <a:lnTo>
                    <a:pt x="1811" y="488"/>
                  </a:lnTo>
                  <a:lnTo>
                    <a:pt x="1811" y="488"/>
                  </a:lnTo>
                  <a:close/>
                  <a:moveTo>
                    <a:pt x="487" y="653"/>
                  </a:moveTo>
                  <a:lnTo>
                    <a:pt x="487" y="653"/>
                  </a:lnTo>
                  <a:lnTo>
                    <a:pt x="482" y="650"/>
                  </a:lnTo>
                  <a:lnTo>
                    <a:pt x="478" y="648"/>
                  </a:lnTo>
                  <a:lnTo>
                    <a:pt x="475" y="650"/>
                  </a:lnTo>
                  <a:lnTo>
                    <a:pt x="472" y="653"/>
                  </a:lnTo>
                  <a:lnTo>
                    <a:pt x="472" y="653"/>
                  </a:lnTo>
                  <a:lnTo>
                    <a:pt x="487" y="653"/>
                  </a:lnTo>
                  <a:lnTo>
                    <a:pt x="487" y="653"/>
                  </a:lnTo>
                  <a:close/>
                  <a:moveTo>
                    <a:pt x="1267" y="929"/>
                  </a:moveTo>
                  <a:lnTo>
                    <a:pt x="1267" y="929"/>
                  </a:lnTo>
                  <a:lnTo>
                    <a:pt x="1264" y="925"/>
                  </a:lnTo>
                  <a:lnTo>
                    <a:pt x="1261" y="924"/>
                  </a:lnTo>
                  <a:lnTo>
                    <a:pt x="1259" y="924"/>
                  </a:lnTo>
                  <a:lnTo>
                    <a:pt x="1256" y="925"/>
                  </a:lnTo>
                  <a:lnTo>
                    <a:pt x="1256" y="925"/>
                  </a:lnTo>
                  <a:lnTo>
                    <a:pt x="1254" y="928"/>
                  </a:lnTo>
                  <a:lnTo>
                    <a:pt x="1256" y="931"/>
                  </a:lnTo>
                  <a:lnTo>
                    <a:pt x="1256" y="931"/>
                  </a:lnTo>
                  <a:lnTo>
                    <a:pt x="1267" y="929"/>
                  </a:lnTo>
                  <a:lnTo>
                    <a:pt x="1267" y="929"/>
                  </a:lnTo>
                  <a:close/>
                  <a:moveTo>
                    <a:pt x="503" y="1060"/>
                  </a:moveTo>
                  <a:lnTo>
                    <a:pt x="503" y="1060"/>
                  </a:lnTo>
                  <a:lnTo>
                    <a:pt x="498" y="1057"/>
                  </a:lnTo>
                  <a:lnTo>
                    <a:pt x="494" y="1055"/>
                  </a:lnTo>
                  <a:lnTo>
                    <a:pt x="490" y="1057"/>
                  </a:lnTo>
                  <a:lnTo>
                    <a:pt x="486" y="1058"/>
                  </a:lnTo>
                  <a:lnTo>
                    <a:pt x="486" y="1058"/>
                  </a:lnTo>
                  <a:lnTo>
                    <a:pt x="490" y="1061"/>
                  </a:lnTo>
                  <a:lnTo>
                    <a:pt x="494" y="1061"/>
                  </a:lnTo>
                  <a:lnTo>
                    <a:pt x="503" y="1060"/>
                  </a:lnTo>
                  <a:lnTo>
                    <a:pt x="503" y="1060"/>
                  </a:lnTo>
                  <a:close/>
                  <a:moveTo>
                    <a:pt x="516" y="385"/>
                  </a:moveTo>
                  <a:lnTo>
                    <a:pt x="516" y="385"/>
                  </a:lnTo>
                  <a:lnTo>
                    <a:pt x="511" y="387"/>
                  </a:lnTo>
                  <a:lnTo>
                    <a:pt x="508" y="389"/>
                  </a:lnTo>
                  <a:lnTo>
                    <a:pt x="508" y="392"/>
                  </a:lnTo>
                  <a:lnTo>
                    <a:pt x="509" y="395"/>
                  </a:lnTo>
                  <a:lnTo>
                    <a:pt x="509" y="395"/>
                  </a:lnTo>
                  <a:lnTo>
                    <a:pt x="512" y="396"/>
                  </a:lnTo>
                  <a:lnTo>
                    <a:pt x="512" y="396"/>
                  </a:lnTo>
                  <a:lnTo>
                    <a:pt x="516" y="385"/>
                  </a:lnTo>
                  <a:lnTo>
                    <a:pt x="516" y="385"/>
                  </a:lnTo>
                  <a:close/>
                  <a:moveTo>
                    <a:pt x="525" y="477"/>
                  </a:moveTo>
                  <a:lnTo>
                    <a:pt x="525" y="477"/>
                  </a:lnTo>
                  <a:lnTo>
                    <a:pt x="518" y="475"/>
                  </a:lnTo>
                  <a:lnTo>
                    <a:pt x="515" y="475"/>
                  </a:lnTo>
                  <a:lnTo>
                    <a:pt x="514" y="478"/>
                  </a:lnTo>
                  <a:lnTo>
                    <a:pt x="514" y="484"/>
                  </a:lnTo>
                  <a:lnTo>
                    <a:pt x="514" y="484"/>
                  </a:lnTo>
                  <a:lnTo>
                    <a:pt x="525" y="477"/>
                  </a:lnTo>
                  <a:lnTo>
                    <a:pt x="525" y="477"/>
                  </a:lnTo>
                  <a:close/>
                  <a:moveTo>
                    <a:pt x="530" y="564"/>
                  </a:moveTo>
                  <a:lnTo>
                    <a:pt x="530" y="564"/>
                  </a:lnTo>
                  <a:lnTo>
                    <a:pt x="541" y="576"/>
                  </a:lnTo>
                  <a:lnTo>
                    <a:pt x="541" y="576"/>
                  </a:lnTo>
                  <a:lnTo>
                    <a:pt x="541" y="569"/>
                  </a:lnTo>
                  <a:lnTo>
                    <a:pt x="540" y="567"/>
                  </a:lnTo>
                  <a:lnTo>
                    <a:pt x="537" y="565"/>
                  </a:lnTo>
                  <a:lnTo>
                    <a:pt x="530" y="564"/>
                  </a:lnTo>
                  <a:lnTo>
                    <a:pt x="530" y="564"/>
                  </a:lnTo>
                  <a:close/>
                  <a:moveTo>
                    <a:pt x="541" y="471"/>
                  </a:moveTo>
                  <a:lnTo>
                    <a:pt x="541" y="471"/>
                  </a:lnTo>
                  <a:lnTo>
                    <a:pt x="541" y="466"/>
                  </a:lnTo>
                  <a:lnTo>
                    <a:pt x="540" y="461"/>
                  </a:lnTo>
                  <a:lnTo>
                    <a:pt x="537" y="459"/>
                  </a:lnTo>
                  <a:lnTo>
                    <a:pt x="537" y="459"/>
                  </a:lnTo>
                  <a:lnTo>
                    <a:pt x="536" y="466"/>
                  </a:lnTo>
                  <a:lnTo>
                    <a:pt x="536" y="468"/>
                  </a:lnTo>
                  <a:lnTo>
                    <a:pt x="537" y="470"/>
                  </a:lnTo>
                  <a:lnTo>
                    <a:pt x="541" y="471"/>
                  </a:lnTo>
                  <a:lnTo>
                    <a:pt x="541" y="471"/>
                  </a:lnTo>
                  <a:close/>
                  <a:moveTo>
                    <a:pt x="1502" y="563"/>
                  </a:moveTo>
                  <a:lnTo>
                    <a:pt x="1502" y="563"/>
                  </a:lnTo>
                  <a:lnTo>
                    <a:pt x="1498" y="567"/>
                  </a:lnTo>
                  <a:lnTo>
                    <a:pt x="1497" y="569"/>
                  </a:lnTo>
                  <a:lnTo>
                    <a:pt x="1498" y="572"/>
                  </a:lnTo>
                  <a:lnTo>
                    <a:pt x="1502" y="576"/>
                  </a:lnTo>
                  <a:lnTo>
                    <a:pt x="1502" y="576"/>
                  </a:lnTo>
                  <a:lnTo>
                    <a:pt x="1502" y="563"/>
                  </a:lnTo>
                  <a:lnTo>
                    <a:pt x="1502" y="563"/>
                  </a:lnTo>
                  <a:close/>
                  <a:moveTo>
                    <a:pt x="544" y="1086"/>
                  </a:moveTo>
                  <a:lnTo>
                    <a:pt x="544" y="1086"/>
                  </a:lnTo>
                  <a:lnTo>
                    <a:pt x="559" y="1086"/>
                  </a:lnTo>
                  <a:lnTo>
                    <a:pt x="559" y="1086"/>
                  </a:lnTo>
                  <a:lnTo>
                    <a:pt x="554" y="1083"/>
                  </a:lnTo>
                  <a:lnTo>
                    <a:pt x="550" y="1082"/>
                  </a:lnTo>
                  <a:lnTo>
                    <a:pt x="547" y="1083"/>
                  </a:lnTo>
                  <a:lnTo>
                    <a:pt x="544" y="1086"/>
                  </a:lnTo>
                  <a:lnTo>
                    <a:pt x="544" y="1086"/>
                  </a:lnTo>
                  <a:close/>
                  <a:moveTo>
                    <a:pt x="565" y="578"/>
                  </a:moveTo>
                  <a:lnTo>
                    <a:pt x="565" y="578"/>
                  </a:lnTo>
                  <a:lnTo>
                    <a:pt x="548" y="574"/>
                  </a:lnTo>
                  <a:lnTo>
                    <a:pt x="548" y="574"/>
                  </a:lnTo>
                  <a:lnTo>
                    <a:pt x="550" y="582"/>
                  </a:lnTo>
                  <a:lnTo>
                    <a:pt x="550" y="582"/>
                  </a:lnTo>
                  <a:lnTo>
                    <a:pt x="565" y="578"/>
                  </a:lnTo>
                  <a:lnTo>
                    <a:pt x="565" y="578"/>
                  </a:lnTo>
                  <a:close/>
                  <a:moveTo>
                    <a:pt x="1369" y="455"/>
                  </a:moveTo>
                  <a:lnTo>
                    <a:pt x="1369" y="455"/>
                  </a:lnTo>
                  <a:lnTo>
                    <a:pt x="1368" y="464"/>
                  </a:lnTo>
                  <a:lnTo>
                    <a:pt x="1368" y="464"/>
                  </a:lnTo>
                  <a:lnTo>
                    <a:pt x="1369" y="466"/>
                  </a:lnTo>
                  <a:lnTo>
                    <a:pt x="1371" y="466"/>
                  </a:lnTo>
                  <a:lnTo>
                    <a:pt x="1371" y="466"/>
                  </a:lnTo>
                  <a:lnTo>
                    <a:pt x="1373" y="463"/>
                  </a:lnTo>
                  <a:lnTo>
                    <a:pt x="1373" y="461"/>
                  </a:lnTo>
                  <a:lnTo>
                    <a:pt x="1369" y="455"/>
                  </a:lnTo>
                  <a:lnTo>
                    <a:pt x="1369" y="455"/>
                  </a:lnTo>
                  <a:close/>
                  <a:moveTo>
                    <a:pt x="1139" y="435"/>
                  </a:moveTo>
                  <a:lnTo>
                    <a:pt x="1139" y="435"/>
                  </a:lnTo>
                  <a:lnTo>
                    <a:pt x="1139" y="438"/>
                  </a:lnTo>
                  <a:lnTo>
                    <a:pt x="1139" y="438"/>
                  </a:lnTo>
                  <a:lnTo>
                    <a:pt x="1149" y="442"/>
                  </a:lnTo>
                  <a:lnTo>
                    <a:pt x="1149" y="442"/>
                  </a:lnTo>
                  <a:lnTo>
                    <a:pt x="1148" y="434"/>
                  </a:lnTo>
                  <a:lnTo>
                    <a:pt x="1148" y="434"/>
                  </a:lnTo>
                  <a:lnTo>
                    <a:pt x="1139" y="435"/>
                  </a:lnTo>
                  <a:lnTo>
                    <a:pt x="1139" y="435"/>
                  </a:lnTo>
                  <a:close/>
                  <a:moveTo>
                    <a:pt x="565" y="643"/>
                  </a:moveTo>
                  <a:lnTo>
                    <a:pt x="565" y="643"/>
                  </a:lnTo>
                  <a:lnTo>
                    <a:pt x="569" y="646"/>
                  </a:lnTo>
                  <a:lnTo>
                    <a:pt x="573" y="646"/>
                  </a:lnTo>
                  <a:lnTo>
                    <a:pt x="576" y="644"/>
                  </a:lnTo>
                  <a:lnTo>
                    <a:pt x="577" y="640"/>
                  </a:lnTo>
                  <a:lnTo>
                    <a:pt x="577" y="640"/>
                  </a:lnTo>
                  <a:lnTo>
                    <a:pt x="575" y="639"/>
                  </a:lnTo>
                  <a:lnTo>
                    <a:pt x="570" y="639"/>
                  </a:lnTo>
                  <a:lnTo>
                    <a:pt x="568" y="640"/>
                  </a:lnTo>
                  <a:lnTo>
                    <a:pt x="565" y="643"/>
                  </a:lnTo>
                  <a:lnTo>
                    <a:pt x="565" y="643"/>
                  </a:lnTo>
                  <a:close/>
                  <a:moveTo>
                    <a:pt x="716" y="558"/>
                  </a:moveTo>
                  <a:lnTo>
                    <a:pt x="716" y="558"/>
                  </a:lnTo>
                  <a:lnTo>
                    <a:pt x="720" y="561"/>
                  </a:lnTo>
                  <a:lnTo>
                    <a:pt x="723" y="561"/>
                  </a:lnTo>
                  <a:lnTo>
                    <a:pt x="723" y="561"/>
                  </a:lnTo>
                  <a:lnTo>
                    <a:pt x="725" y="560"/>
                  </a:lnTo>
                  <a:lnTo>
                    <a:pt x="728" y="557"/>
                  </a:lnTo>
                  <a:lnTo>
                    <a:pt x="728" y="557"/>
                  </a:lnTo>
                  <a:lnTo>
                    <a:pt x="725" y="556"/>
                  </a:lnTo>
                  <a:lnTo>
                    <a:pt x="723" y="554"/>
                  </a:lnTo>
                  <a:lnTo>
                    <a:pt x="723" y="554"/>
                  </a:lnTo>
                  <a:lnTo>
                    <a:pt x="720" y="556"/>
                  </a:lnTo>
                  <a:lnTo>
                    <a:pt x="716" y="558"/>
                  </a:lnTo>
                  <a:lnTo>
                    <a:pt x="716" y="558"/>
                  </a:lnTo>
                  <a:close/>
                  <a:moveTo>
                    <a:pt x="720" y="833"/>
                  </a:moveTo>
                  <a:lnTo>
                    <a:pt x="720" y="833"/>
                  </a:lnTo>
                  <a:lnTo>
                    <a:pt x="724" y="828"/>
                  </a:lnTo>
                  <a:lnTo>
                    <a:pt x="725" y="827"/>
                  </a:lnTo>
                  <a:lnTo>
                    <a:pt x="724" y="824"/>
                  </a:lnTo>
                  <a:lnTo>
                    <a:pt x="720" y="820"/>
                  </a:lnTo>
                  <a:lnTo>
                    <a:pt x="720" y="820"/>
                  </a:lnTo>
                  <a:lnTo>
                    <a:pt x="720" y="833"/>
                  </a:lnTo>
                  <a:lnTo>
                    <a:pt x="720" y="833"/>
                  </a:lnTo>
                  <a:close/>
                  <a:moveTo>
                    <a:pt x="838" y="125"/>
                  </a:moveTo>
                  <a:lnTo>
                    <a:pt x="838" y="125"/>
                  </a:lnTo>
                  <a:lnTo>
                    <a:pt x="821" y="125"/>
                  </a:lnTo>
                  <a:lnTo>
                    <a:pt x="821" y="125"/>
                  </a:lnTo>
                  <a:lnTo>
                    <a:pt x="829" y="128"/>
                  </a:lnTo>
                  <a:lnTo>
                    <a:pt x="833" y="128"/>
                  </a:lnTo>
                  <a:lnTo>
                    <a:pt x="838" y="125"/>
                  </a:lnTo>
                  <a:lnTo>
                    <a:pt x="838" y="125"/>
                  </a:lnTo>
                  <a:close/>
                  <a:moveTo>
                    <a:pt x="613" y="657"/>
                  </a:moveTo>
                  <a:lnTo>
                    <a:pt x="613" y="657"/>
                  </a:lnTo>
                  <a:lnTo>
                    <a:pt x="611" y="659"/>
                  </a:lnTo>
                  <a:lnTo>
                    <a:pt x="609" y="662"/>
                  </a:lnTo>
                  <a:lnTo>
                    <a:pt x="609" y="662"/>
                  </a:lnTo>
                  <a:lnTo>
                    <a:pt x="611" y="664"/>
                  </a:lnTo>
                  <a:lnTo>
                    <a:pt x="612" y="665"/>
                  </a:lnTo>
                  <a:lnTo>
                    <a:pt x="612" y="665"/>
                  </a:lnTo>
                  <a:lnTo>
                    <a:pt x="615" y="664"/>
                  </a:lnTo>
                  <a:lnTo>
                    <a:pt x="617" y="662"/>
                  </a:lnTo>
                  <a:lnTo>
                    <a:pt x="617" y="662"/>
                  </a:lnTo>
                  <a:lnTo>
                    <a:pt x="616" y="659"/>
                  </a:lnTo>
                  <a:lnTo>
                    <a:pt x="613" y="657"/>
                  </a:lnTo>
                  <a:lnTo>
                    <a:pt x="613" y="657"/>
                  </a:lnTo>
                  <a:close/>
                  <a:moveTo>
                    <a:pt x="685" y="365"/>
                  </a:moveTo>
                  <a:lnTo>
                    <a:pt x="685" y="365"/>
                  </a:lnTo>
                  <a:lnTo>
                    <a:pt x="689" y="366"/>
                  </a:lnTo>
                  <a:lnTo>
                    <a:pt x="694" y="366"/>
                  </a:lnTo>
                  <a:lnTo>
                    <a:pt x="696" y="365"/>
                  </a:lnTo>
                  <a:lnTo>
                    <a:pt x="698" y="360"/>
                  </a:lnTo>
                  <a:lnTo>
                    <a:pt x="698" y="360"/>
                  </a:lnTo>
                  <a:lnTo>
                    <a:pt x="694" y="359"/>
                  </a:lnTo>
                  <a:lnTo>
                    <a:pt x="691" y="360"/>
                  </a:lnTo>
                  <a:lnTo>
                    <a:pt x="688" y="362"/>
                  </a:lnTo>
                  <a:lnTo>
                    <a:pt x="685" y="365"/>
                  </a:lnTo>
                  <a:lnTo>
                    <a:pt x="685" y="365"/>
                  </a:lnTo>
                  <a:close/>
                  <a:moveTo>
                    <a:pt x="809" y="468"/>
                  </a:moveTo>
                  <a:lnTo>
                    <a:pt x="809" y="468"/>
                  </a:lnTo>
                  <a:lnTo>
                    <a:pt x="814" y="468"/>
                  </a:lnTo>
                  <a:lnTo>
                    <a:pt x="818" y="466"/>
                  </a:lnTo>
                  <a:lnTo>
                    <a:pt x="818" y="463"/>
                  </a:lnTo>
                  <a:lnTo>
                    <a:pt x="815" y="457"/>
                  </a:lnTo>
                  <a:lnTo>
                    <a:pt x="815" y="457"/>
                  </a:lnTo>
                  <a:lnTo>
                    <a:pt x="809" y="468"/>
                  </a:lnTo>
                  <a:lnTo>
                    <a:pt x="809" y="468"/>
                  </a:lnTo>
                  <a:close/>
                  <a:moveTo>
                    <a:pt x="617" y="709"/>
                  </a:moveTo>
                  <a:lnTo>
                    <a:pt x="617" y="709"/>
                  </a:lnTo>
                  <a:lnTo>
                    <a:pt x="623" y="711"/>
                  </a:lnTo>
                  <a:lnTo>
                    <a:pt x="627" y="712"/>
                  </a:lnTo>
                  <a:lnTo>
                    <a:pt x="631" y="711"/>
                  </a:lnTo>
                  <a:lnTo>
                    <a:pt x="635" y="709"/>
                  </a:lnTo>
                  <a:lnTo>
                    <a:pt x="635" y="709"/>
                  </a:lnTo>
                  <a:lnTo>
                    <a:pt x="631" y="707"/>
                  </a:lnTo>
                  <a:lnTo>
                    <a:pt x="627" y="707"/>
                  </a:lnTo>
                  <a:lnTo>
                    <a:pt x="623" y="708"/>
                  </a:lnTo>
                  <a:lnTo>
                    <a:pt x="617" y="709"/>
                  </a:lnTo>
                  <a:lnTo>
                    <a:pt x="617" y="709"/>
                  </a:lnTo>
                  <a:close/>
                  <a:moveTo>
                    <a:pt x="619" y="389"/>
                  </a:moveTo>
                  <a:lnTo>
                    <a:pt x="619" y="389"/>
                  </a:lnTo>
                  <a:lnTo>
                    <a:pt x="623" y="389"/>
                  </a:lnTo>
                  <a:lnTo>
                    <a:pt x="623" y="389"/>
                  </a:lnTo>
                  <a:lnTo>
                    <a:pt x="624" y="387"/>
                  </a:lnTo>
                  <a:lnTo>
                    <a:pt x="626" y="384"/>
                  </a:lnTo>
                  <a:lnTo>
                    <a:pt x="626" y="384"/>
                  </a:lnTo>
                  <a:lnTo>
                    <a:pt x="626" y="381"/>
                  </a:lnTo>
                  <a:lnTo>
                    <a:pt x="623" y="380"/>
                  </a:lnTo>
                  <a:lnTo>
                    <a:pt x="623" y="380"/>
                  </a:lnTo>
                  <a:lnTo>
                    <a:pt x="620" y="381"/>
                  </a:lnTo>
                  <a:lnTo>
                    <a:pt x="619" y="383"/>
                  </a:lnTo>
                  <a:lnTo>
                    <a:pt x="619" y="383"/>
                  </a:lnTo>
                  <a:lnTo>
                    <a:pt x="619" y="387"/>
                  </a:lnTo>
                  <a:lnTo>
                    <a:pt x="619" y="389"/>
                  </a:lnTo>
                  <a:lnTo>
                    <a:pt x="619" y="389"/>
                  </a:lnTo>
                  <a:close/>
                  <a:moveTo>
                    <a:pt x="620" y="863"/>
                  </a:moveTo>
                  <a:lnTo>
                    <a:pt x="620" y="863"/>
                  </a:lnTo>
                  <a:lnTo>
                    <a:pt x="624" y="866"/>
                  </a:lnTo>
                  <a:lnTo>
                    <a:pt x="629" y="867"/>
                  </a:lnTo>
                  <a:lnTo>
                    <a:pt x="631" y="866"/>
                  </a:lnTo>
                  <a:lnTo>
                    <a:pt x="633" y="864"/>
                  </a:lnTo>
                  <a:lnTo>
                    <a:pt x="633" y="864"/>
                  </a:lnTo>
                  <a:lnTo>
                    <a:pt x="633" y="862"/>
                  </a:lnTo>
                  <a:lnTo>
                    <a:pt x="631" y="860"/>
                  </a:lnTo>
                  <a:lnTo>
                    <a:pt x="631" y="860"/>
                  </a:lnTo>
                  <a:lnTo>
                    <a:pt x="620" y="863"/>
                  </a:lnTo>
                  <a:lnTo>
                    <a:pt x="620" y="863"/>
                  </a:lnTo>
                  <a:close/>
                  <a:moveTo>
                    <a:pt x="1119" y="197"/>
                  </a:moveTo>
                  <a:lnTo>
                    <a:pt x="1119" y="197"/>
                  </a:lnTo>
                  <a:lnTo>
                    <a:pt x="1115" y="201"/>
                  </a:lnTo>
                  <a:lnTo>
                    <a:pt x="1115" y="203"/>
                  </a:lnTo>
                  <a:lnTo>
                    <a:pt x="1115" y="203"/>
                  </a:lnTo>
                  <a:lnTo>
                    <a:pt x="1116" y="205"/>
                  </a:lnTo>
                  <a:lnTo>
                    <a:pt x="1119" y="207"/>
                  </a:lnTo>
                  <a:lnTo>
                    <a:pt x="1119" y="207"/>
                  </a:lnTo>
                  <a:lnTo>
                    <a:pt x="1121" y="205"/>
                  </a:lnTo>
                  <a:lnTo>
                    <a:pt x="1123" y="203"/>
                  </a:lnTo>
                  <a:lnTo>
                    <a:pt x="1123" y="203"/>
                  </a:lnTo>
                  <a:lnTo>
                    <a:pt x="1121" y="201"/>
                  </a:lnTo>
                  <a:lnTo>
                    <a:pt x="1119" y="197"/>
                  </a:lnTo>
                  <a:lnTo>
                    <a:pt x="1119" y="197"/>
                  </a:lnTo>
                  <a:close/>
                  <a:moveTo>
                    <a:pt x="1686" y="380"/>
                  </a:moveTo>
                  <a:lnTo>
                    <a:pt x="1686" y="380"/>
                  </a:lnTo>
                  <a:lnTo>
                    <a:pt x="1686" y="377"/>
                  </a:lnTo>
                  <a:lnTo>
                    <a:pt x="1686" y="377"/>
                  </a:lnTo>
                  <a:lnTo>
                    <a:pt x="1678" y="376"/>
                  </a:lnTo>
                  <a:lnTo>
                    <a:pt x="1678" y="376"/>
                  </a:lnTo>
                  <a:lnTo>
                    <a:pt x="1677" y="377"/>
                  </a:lnTo>
                  <a:lnTo>
                    <a:pt x="1675" y="380"/>
                  </a:lnTo>
                  <a:lnTo>
                    <a:pt x="1675" y="380"/>
                  </a:lnTo>
                  <a:lnTo>
                    <a:pt x="1686" y="380"/>
                  </a:lnTo>
                  <a:lnTo>
                    <a:pt x="1686" y="380"/>
                  </a:lnTo>
                  <a:close/>
                  <a:moveTo>
                    <a:pt x="694" y="669"/>
                  </a:moveTo>
                  <a:lnTo>
                    <a:pt x="694" y="669"/>
                  </a:lnTo>
                  <a:lnTo>
                    <a:pt x="687" y="665"/>
                  </a:lnTo>
                  <a:lnTo>
                    <a:pt x="684" y="665"/>
                  </a:lnTo>
                  <a:lnTo>
                    <a:pt x="680" y="666"/>
                  </a:lnTo>
                  <a:lnTo>
                    <a:pt x="680" y="666"/>
                  </a:lnTo>
                  <a:lnTo>
                    <a:pt x="683" y="669"/>
                  </a:lnTo>
                  <a:lnTo>
                    <a:pt x="685" y="671"/>
                  </a:lnTo>
                  <a:lnTo>
                    <a:pt x="689" y="671"/>
                  </a:lnTo>
                  <a:lnTo>
                    <a:pt x="694" y="669"/>
                  </a:lnTo>
                  <a:lnTo>
                    <a:pt x="694" y="669"/>
                  </a:lnTo>
                  <a:close/>
                  <a:moveTo>
                    <a:pt x="1239" y="52"/>
                  </a:moveTo>
                  <a:lnTo>
                    <a:pt x="1239" y="52"/>
                  </a:lnTo>
                  <a:lnTo>
                    <a:pt x="1241" y="56"/>
                  </a:lnTo>
                  <a:lnTo>
                    <a:pt x="1242" y="59"/>
                  </a:lnTo>
                  <a:lnTo>
                    <a:pt x="1245" y="59"/>
                  </a:lnTo>
                  <a:lnTo>
                    <a:pt x="1247" y="59"/>
                  </a:lnTo>
                  <a:lnTo>
                    <a:pt x="1247" y="59"/>
                  </a:lnTo>
                  <a:lnTo>
                    <a:pt x="1249" y="57"/>
                  </a:lnTo>
                  <a:lnTo>
                    <a:pt x="1250" y="54"/>
                  </a:lnTo>
                  <a:lnTo>
                    <a:pt x="1250" y="54"/>
                  </a:lnTo>
                  <a:lnTo>
                    <a:pt x="1239" y="52"/>
                  </a:lnTo>
                  <a:lnTo>
                    <a:pt x="1239" y="52"/>
                  </a:lnTo>
                  <a:close/>
                  <a:moveTo>
                    <a:pt x="1296" y="1018"/>
                  </a:moveTo>
                  <a:lnTo>
                    <a:pt x="1296" y="1018"/>
                  </a:lnTo>
                  <a:lnTo>
                    <a:pt x="1293" y="1017"/>
                  </a:lnTo>
                  <a:lnTo>
                    <a:pt x="1293" y="1017"/>
                  </a:lnTo>
                  <a:lnTo>
                    <a:pt x="1289" y="1026"/>
                  </a:lnTo>
                  <a:lnTo>
                    <a:pt x="1289" y="1026"/>
                  </a:lnTo>
                  <a:lnTo>
                    <a:pt x="1296" y="1025"/>
                  </a:lnTo>
                  <a:lnTo>
                    <a:pt x="1297" y="1024"/>
                  </a:lnTo>
                  <a:lnTo>
                    <a:pt x="1297" y="1021"/>
                  </a:lnTo>
                  <a:lnTo>
                    <a:pt x="1296" y="1018"/>
                  </a:lnTo>
                  <a:lnTo>
                    <a:pt x="1296" y="1018"/>
                  </a:lnTo>
                  <a:close/>
                  <a:moveTo>
                    <a:pt x="677" y="301"/>
                  </a:moveTo>
                  <a:lnTo>
                    <a:pt x="677" y="301"/>
                  </a:lnTo>
                  <a:lnTo>
                    <a:pt x="680" y="304"/>
                  </a:lnTo>
                  <a:lnTo>
                    <a:pt x="683" y="304"/>
                  </a:lnTo>
                  <a:lnTo>
                    <a:pt x="685" y="302"/>
                  </a:lnTo>
                  <a:lnTo>
                    <a:pt x="688" y="299"/>
                  </a:lnTo>
                  <a:lnTo>
                    <a:pt x="688" y="299"/>
                  </a:lnTo>
                  <a:lnTo>
                    <a:pt x="685" y="297"/>
                  </a:lnTo>
                  <a:lnTo>
                    <a:pt x="683" y="297"/>
                  </a:lnTo>
                  <a:lnTo>
                    <a:pt x="680" y="298"/>
                  </a:lnTo>
                  <a:lnTo>
                    <a:pt x="677" y="301"/>
                  </a:lnTo>
                  <a:lnTo>
                    <a:pt x="677" y="301"/>
                  </a:lnTo>
                  <a:close/>
                  <a:moveTo>
                    <a:pt x="1229" y="1107"/>
                  </a:moveTo>
                  <a:lnTo>
                    <a:pt x="1229" y="1107"/>
                  </a:lnTo>
                  <a:lnTo>
                    <a:pt x="1243" y="1108"/>
                  </a:lnTo>
                  <a:lnTo>
                    <a:pt x="1243" y="1108"/>
                  </a:lnTo>
                  <a:lnTo>
                    <a:pt x="1236" y="1098"/>
                  </a:lnTo>
                  <a:lnTo>
                    <a:pt x="1236" y="1098"/>
                  </a:lnTo>
                  <a:lnTo>
                    <a:pt x="1229" y="1107"/>
                  </a:lnTo>
                  <a:lnTo>
                    <a:pt x="1229" y="1107"/>
                  </a:lnTo>
                  <a:close/>
                  <a:moveTo>
                    <a:pt x="676" y="1044"/>
                  </a:moveTo>
                  <a:lnTo>
                    <a:pt x="676" y="1044"/>
                  </a:lnTo>
                  <a:lnTo>
                    <a:pt x="673" y="1044"/>
                  </a:lnTo>
                  <a:lnTo>
                    <a:pt x="673" y="1044"/>
                  </a:lnTo>
                  <a:lnTo>
                    <a:pt x="667" y="1055"/>
                  </a:lnTo>
                  <a:lnTo>
                    <a:pt x="667" y="1055"/>
                  </a:lnTo>
                  <a:lnTo>
                    <a:pt x="671" y="1053"/>
                  </a:lnTo>
                  <a:lnTo>
                    <a:pt x="674" y="1051"/>
                  </a:lnTo>
                  <a:lnTo>
                    <a:pt x="676" y="1049"/>
                  </a:lnTo>
                  <a:lnTo>
                    <a:pt x="676" y="1044"/>
                  </a:lnTo>
                  <a:lnTo>
                    <a:pt x="676" y="1044"/>
                  </a:lnTo>
                  <a:close/>
                  <a:moveTo>
                    <a:pt x="768" y="139"/>
                  </a:moveTo>
                  <a:lnTo>
                    <a:pt x="768" y="139"/>
                  </a:lnTo>
                  <a:lnTo>
                    <a:pt x="771" y="143"/>
                  </a:lnTo>
                  <a:lnTo>
                    <a:pt x="774" y="143"/>
                  </a:lnTo>
                  <a:lnTo>
                    <a:pt x="777" y="143"/>
                  </a:lnTo>
                  <a:lnTo>
                    <a:pt x="781" y="139"/>
                  </a:lnTo>
                  <a:lnTo>
                    <a:pt x="781" y="139"/>
                  </a:lnTo>
                  <a:lnTo>
                    <a:pt x="773" y="137"/>
                  </a:lnTo>
                  <a:lnTo>
                    <a:pt x="773" y="137"/>
                  </a:lnTo>
                  <a:lnTo>
                    <a:pt x="768" y="139"/>
                  </a:lnTo>
                  <a:lnTo>
                    <a:pt x="768" y="139"/>
                  </a:lnTo>
                  <a:close/>
                  <a:moveTo>
                    <a:pt x="1872" y="679"/>
                  </a:moveTo>
                  <a:lnTo>
                    <a:pt x="1872" y="679"/>
                  </a:lnTo>
                  <a:lnTo>
                    <a:pt x="1873" y="672"/>
                  </a:lnTo>
                  <a:lnTo>
                    <a:pt x="1870" y="666"/>
                  </a:lnTo>
                  <a:lnTo>
                    <a:pt x="1870" y="666"/>
                  </a:lnTo>
                  <a:lnTo>
                    <a:pt x="1869" y="671"/>
                  </a:lnTo>
                  <a:lnTo>
                    <a:pt x="1869" y="673"/>
                  </a:lnTo>
                  <a:lnTo>
                    <a:pt x="1870" y="676"/>
                  </a:lnTo>
                  <a:lnTo>
                    <a:pt x="1872" y="679"/>
                  </a:lnTo>
                  <a:lnTo>
                    <a:pt x="1872" y="679"/>
                  </a:lnTo>
                  <a:close/>
                  <a:moveTo>
                    <a:pt x="645" y="497"/>
                  </a:moveTo>
                  <a:lnTo>
                    <a:pt x="645" y="497"/>
                  </a:lnTo>
                  <a:lnTo>
                    <a:pt x="642" y="500"/>
                  </a:lnTo>
                  <a:lnTo>
                    <a:pt x="641" y="503"/>
                  </a:lnTo>
                  <a:lnTo>
                    <a:pt x="642" y="504"/>
                  </a:lnTo>
                  <a:lnTo>
                    <a:pt x="644" y="507"/>
                  </a:lnTo>
                  <a:lnTo>
                    <a:pt x="644" y="507"/>
                  </a:lnTo>
                  <a:lnTo>
                    <a:pt x="645" y="507"/>
                  </a:lnTo>
                  <a:lnTo>
                    <a:pt x="647" y="507"/>
                  </a:lnTo>
                  <a:lnTo>
                    <a:pt x="647" y="507"/>
                  </a:lnTo>
                  <a:lnTo>
                    <a:pt x="649" y="506"/>
                  </a:lnTo>
                  <a:lnTo>
                    <a:pt x="649" y="504"/>
                  </a:lnTo>
                  <a:lnTo>
                    <a:pt x="649" y="504"/>
                  </a:lnTo>
                  <a:lnTo>
                    <a:pt x="645" y="497"/>
                  </a:lnTo>
                  <a:lnTo>
                    <a:pt x="645" y="497"/>
                  </a:lnTo>
                  <a:close/>
                  <a:moveTo>
                    <a:pt x="635" y="131"/>
                  </a:moveTo>
                  <a:lnTo>
                    <a:pt x="635" y="131"/>
                  </a:lnTo>
                  <a:lnTo>
                    <a:pt x="641" y="132"/>
                  </a:lnTo>
                  <a:lnTo>
                    <a:pt x="645" y="132"/>
                  </a:lnTo>
                  <a:lnTo>
                    <a:pt x="648" y="129"/>
                  </a:lnTo>
                  <a:lnTo>
                    <a:pt x="649" y="124"/>
                  </a:lnTo>
                  <a:lnTo>
                    <a:pt x="649" y="124"/>
                  </a:lnTo>
                  <a:lnTo>
                    <a:pt x="635" y="131"/>
                  </a:lnTo>
                  <a:lnTo>
                    <a:pt x="635" y="131"/>
                  </a:lnTo>
                  <a:close/>
                  <a:moveTo>
                    <a:pt x="631" y="676"/>
                  </a:moveTo>
                  <a:lnTo>
                    <a:pt x="631" y="676"/>
                  </a:lnTo>
                  <a:lnTo>
                    <a:pt x="630" y="680"/>
                  </a:lnTo>
                  <a:lnTo>
                    <a:pt x="630" y="680"/>
                  </a:lnTo>
                  <a:lnTo>
                    <a:pt x="634" y="682"/>
                  </a:lnTo>
                  <a:lnTo>
                    <a:pt x="637" y="683"/>
                  </a:lnTo>
                  <a:lnTo>
                    <a:pt x="644" y="680"/>
                  </a:lnTo>
                  <a:lnTo>
                    <a:pt x="644" y="680"/>
                  </a:lnTo>
                  <a:lnTo>
                    <a:pt x="644" y="677"/>
                  </a:lnTo>
                  <a:lnTo>
                    <a:pt x="644" y="677"/>
                  </a:lnTo>
                  <a:lnTo>
                    <a:pt x="631" y="676"/>
                  </a:lnTo>
                  <a:lnTo>
                    <a:pt x="631" y="676"/>
                  </a:lnTo>
                  <a:close/>
                  <a:moveTo>
                    <a:pt x="631" y="820"/>
                  </a:moveTo>
                  <a:lnTo>
                    <a:pt x="631" y="820"/>
                  </a:lnTo>
                  <a:lnTo>
                    <a:pt x="630" y="824"/>
                  </a:lnTo>
                  <a:lnTo>
                    <a:pt x="627" y="827"/>
                  </a:lnTo>
                  <a:lnTo>
                    <a:pt x="627" y="827"/>
                  </a:lnTo>
                  <a:lnTo>
                    <a:pt x="629" y="828"/>
                  </a:lnTo>
                  <a:lnTo>
                    <a:pt x="631" y="830"/>
                  </a:lnTo>
                  <a:lnTo>
                    <a:pt x="631" y="830"/>
                  </a:lnTo>
                  <a:lnTo>
                    <a:pt x="634" y="828"/>
                  </a:lnTo>
                  <a:lnTo>
                    <a:pt x="637" y="826"/>
                  </a:lnTo>
                  <a:lnTo>
                    <a:pt x="637" y="826"/>
                  </a:lnTo>
                  <a:lnTo>
                    <a:pt x="635" y="823"/>
                  </a:lnTo>
                  <a:lnTo>
                    <a:pt x="631" y="820"/>
                  </a:lnTo>
                  <a:lnTo>
                    <a:pt x="631" y="820"/>
                  </a:lnTo>
                  <a:close/>
                  <a:moveTo>
                    <a:pt x="1614" y="672"/>
                  </a:moveTo>
                  <a:lnTo>
                    <a:pt x="1614" y="672"/>
                  </a:lnTo>
                  <a:lnTo>
                    <a:pt x="1618" y="673"/>
                  </a:lnTo>
                  <a:lnTo>
                    <a:pt x="1618" y="673"/>
                  </a:lnTo>
                  <a:lnTo>
                    <a:pt x="1621" y="672"/>
                  </a:lnTo>
                  <a:lnTo>
                    <a:pt x="1624" y="671"/>
                  </a:lnTo>
                  <a:lnTo>
                    <a:pt x="1624" y="668"/>
                  </a:lnTo>
                  <a:lnTo>
                    <a:pt x="1623" y="664"/>
                  </a:lnTo>
                  <a:lnTo>
                    <a:pt x="1623" y="664"/>
                  </a:lnTo>
                  <a:lnTo>
                    <a:pt x="1614" y="672"/>
                  </a:lnTo>
                  <a:lnTo>
                    <a:pt x="1614" y="672"/>
                  </a:lnTo>
                  <a:close/>
                  <a:moveTo>
                    <a:pt x="750" y="565"/>
                  </a:moveTo>
                  <a:lnTo>
                    <a:pt x="750" y="565"/>
                  </a:lnTo>
                  <a:lnTo>
                    <a:pt x="748" y="554"/>
                  </a:lnTo>
                  <a:lnTo>
                    <a:pt x="748" y="554"/>
                  </a:lnTo>
                  <a:lnTo>
                    <a:pt x="743" y="557"/>
                  </a:lnTo>
                  <a:lnTo>
                    <a:pt x="742" y="560"/>
                  </a:lnTo>
                  <a:lnTo>
                    <a:pt x="745" y="563"/>
                  </a:lnTo>
                  <a:lnTo>
                    <a:pt x="750" y="565"/>
                  </a:lnTo>
                  <a:lnTo>
                    <a:pt x="750" y="565"/>
                  </a:lnTo>
                  <a:close/>
                  <a:moveTo>
                    <a:pt x="1613" y="669"/>
                  </a:moveTo>
                  <a:lnTo>
                    <a:pt x="1613" y="669"/>
                  </a:lnTo>
                  <a:lnTo>
                    <a:pt x="1607" y="671"/>
                  </a:lnTo>
                  <a:lnTo>
                    <a:pt x="1602" y="675"/>
                  </a:lnTo>
                  <a:lnTo>
                    <a:pt x="1602" y="675"/>
                  </a:lnTo>
                  <a:lnTo>
                    <a:pt x="1606" y="675"/>
                  </a:lnTo>
                  <a:lnTo>
                    <a:pt x="1609" y="675"/>
                  </a:lnTo>
                  <a:lnTo>
                    <a:pt x="1610" y="673"/>
                  </a:lnTo>
                  <a:lnTo>
                    <a:pt x="1613" y="669"/>
                  </a:lnTo>
                  <a:lnTo>
                    <a:pt x="1613" y="669"/>
                  </a:lnTo>
                  <a:close/>
                  <a:moveTo>
                    <a:pt x="1383" y="997"/>
                  </a:moveTo>
                  <a:lnTo>
                    <a:pt x="1383" y="997"/>
                  </a:lnTo>
                  <a:lnTo>
                    <a:pt x="1379" y="995"/>
                  </a:lnTo>
                  <a:lnTo>
                    <a:pt x="1379" y="995"/>
                  </a:lnTo>
                  <a:lnTo>
                    <a:pt x="1376" y="996"/>
                  </a:lnTo>
                  <a:lnTo>
                    <a:pt x="1375" y="999"/>
                  </a:lnTo>
                  <a:lnTo>
                    <a:pt x="1375" y="999"/>
                  </a:lnTo>
                  <a:lnTo>
                    <a:pt x="1376" y="1000"/>
                  </a:lnTo>
                  <a:lnTo>
                    <a:pt x="1378" y="1001"/>
                  </a:lnTo>
                  <a:lnTo>
                    <a:pt x="1378" y="1001"/>
                  </a:lnTo>
                  <a:lnTo>
                    <a:pt x="1380" y="999"/>
                  </a:lnTo>
                  <a:lnTo>
                    <a:pt x="1383" y="997"/>
                  </a:lnTo>
                  <a:lnTo>
                    <a:pt x="1383" y="997"/>
                  </a:lnTo>
                  <a:close/>
                  <a:moveTo>
                    <a:pt x="1307" y="815"/>
                  </a:moveTo>
                  <a:lnTo>
                    <a:pt x="1307" y="815"/>
                  </a:lnTo>
                  <a:lnTo>
                    <a:pt x="1310" y="810"/>
                  </a:lnTo>
                  <a:lnTo>
                    <a:pt x="1310" y="809"/>
                  </a:lnTo>
                  <a:lnTo>
                    <a:pt x="1307" y="808"/>
                  </a:lnTo>
                  <a:lnTo>
                    <a:pt x="1303" y="808"/>
                  </a:lnTo>
                  <a:lnTo>
                    <a:pt x="1303" y="808"/>
                  </a:lnTo>
                  <a:lnTo>
                    <a:pt x="1307" y="815"/>
                  </a:lnTo>
                  <a:lnTo>
                    <a:pt x="1307" y="815"/>
                  </a:lnTo>
                  <a:close/>
                  <a:moveTo>
                    <a:pt x="155" y="281"/>
                  </a:moveTo>
                  <a:lnTo>
                    <a:pt x="155" y="281"/>
                  </a:lnTo>
                  <a:lnTo>
                    <a:pt x="152" y="286"/>
                  </a:lnTo>
                  <a:lnTo>
                    <a:pt x="151" y="287"/>
                  </a:lnTo>
                  <a:lnTo>
                    <a:pt x="151" y="287"/>
                  </a:lnTo>
                  <a:lnTo>
                    <a:pt x="154" y="290"/>
                  </a:lnTo>
                  <a:lnTo>
                    <a:pt x="156" y="293"/>
                  </a:lnTo>
                  <a:lnTo>
                    <a:pt x="156" y="293"/>
                  </a:lnTo>
                  <a:lnTo>
                    <a:pt x="159" y="290"/>
                  </a:lnTo>
                  <a:lnTo>
                    <a:pt x="161" y="288"/>
                  </a:lnTo>
                  <a:lnTo>
                    <a:pt x="161" y="288"/>
                  </a:lnTo>
                  <a:lnTo>
                    <a:pt x="158" y="286"/>
                  </a:lnTo>
                  <a:lnTo>
                    <a:pt x="155" y="281"/>
                  </a:lnTo>
                  <a:lnTo>
                    <a:pt x="155" y="281"/>
                  </a:lnTo>
                  <a:close/>
                  <a:moveTo>
                    <a:pt x="1101" y="647"/>
                  </a:moveTo>
                  <a:lnTo>
                    <a:pt x="1101" y="647"/>
                  </a:lnTo>
                  <a:lnTo>
                    <a:pt x="1097" y="648"/>
                  </a:lnTo>
                  <a:lnTo>
                    <a:pt x="1097" y="648"/>
                  </a:lnTo>
                  <a:lnTo>
                    <a:pt x="1101" y="658"/>
                  </a:lnTo>
                  <a:lnTo>
                    <a:pt x="1101" y="658"/>
                  </a:lnTo>
                  <a:lnTo>
                    <a:pt x="1103" y="654"/>
                  </a:lnTo>
                  <a:lnTo>
                    <a:pt x="1103" y="651"/>
                  </a:lnTo>
                  <a:lnTo>
                    <a:pt x="1103" y="648"/>
                  </a:lnTo>
                  <a:lnTo>
                    <a:pt x="1101" y="647"/>
                  </a:lnTo>
                  <a:lnTo>
                    <a:pt x="1101" y="647"/>
                  </a:lnTo>
                  <a:close/>
                  <a:moveTo>
                    <a:pt x="210" y="137"/>
                  </a:moveTo>
                  <a:lnTo>
                    <a:pt x="210" y="137"/>
                  </a:lnTo>
                  <a:lnTo>
                    <a:pt x="216" y="136"/>
                  </a:lnTo>
                  <a:lnTo>
                    <a:pt x="219" y="135"/>
                  </a:lnTo>
                  <a:lnTo>
                    <a:pt x="221" y="133"/>
                  </a:lnTo>
                  <a:lnTo>
                    <a:pt x="223" y="131"/>
                  </a:lnTo>
                  <a:lnTo>
                    <a:pt x="223" y="131"/>
                  </a:lnTo>
                  <a:lnTo>
                    <a:pt x="216" y="132"/>
                  </a:lnTo>
                  <a:lnTo>
                    <a:pt x="210" y="137"/>
                  </a:lnTo>
                  <a:lnTo>
                    <a:pt x="210" y="137"/>
                  </a:lnTo>
                  <a:close/>
                  <a:moveTo>
                    <a:pt x="231" y="806"/>
                  </a:moveTo>
                  <a:lnTo>
                    <a:pt x="231" y="806"/>
                  </a:lnTo>
                  <a:lnTo>
                    <a:pt x="230" y="809"/>
                  </a:lnTo>
                  <a:lnTo>
                    <a:pt x="227" y="812"/>
                  </a:lnTo>
                  <a:lnTo>
                    <a:pt x="227" y="815"/>
                  </a:lnTo>
                  <a:lnTo>
                    <a:pt x="228" y="819"/>
                  </a:lnTo>
                  <a:lnTo>
                    <a:pt x="228" y="819"/>
                  </a:lnTo>
                  <a:lnTo>
                    <a:pt x="233" y="815"/>
                  </a:lnTo>
                  <a:lnTo>
                    <a:pt x="234" y="812"/>
                  </a:lnTo>
                  <a:lnTo>
                    <a:pt x="233" y="809"/>
                  </a:lnTo>
                  <a:lnTo>
                    <a:pt x="231" y="806"/>
                  </a:lnTo>
                  <a:lnTo>
                    <a:pt x="231" y="806"/>
                  </a:lnTo>
                  <a:close/>
                  <a:moveTo>
                    <a:pt x="1115" y="1126"/>
                  </a:moveTo>
                  <a:lnTo>
                    <a:pt x="1115" y="1126"/>
                  </a:lnTo>
                  <a:lnTo>
                    <a:pt x="1120" y="1126"/>
                  </a:lnTo>
                  <a:lnTo>
                    <a:pt x="1123" y="1125"/>
                  </a:lnTo>
                  <a:lnTo>
                    <a:pt x="1126" y="1123"/>
                  </a:lnTo>
                  <a:lnTo>
                    <a:pt x="1124" y="1119"/>
                  </a:lnTo>
                  <a:lnTo>
                    <a:pt x="1124" y="1119"/>
                  </a:lnTo>
                  <a:lnTo>
                    <a:pt x="1120" y="1116"/>
                  </a:lnTo>
                  <a:lnTo>
                    <a:pt x="1120" y="1116"/>
                  </a:lnTo>
                  <a:lnTo>
                    <a:pt x="1115" y="1126"/>
                  </a:lnTo>
                  <a:lnTo>
                    <a:pt x="1115" y="1126"/>
                  </a:lnTo>
                  <a:close/>
                  <a:moveTo>
                    <a:pt x="1175" y="575"/>
                  </a:moveTo>
                  <a:lnTo>
                    <a:pt x="1175" y="575"/>
                  </a:lnTo>
                  <a:lnTo>
                    <a:pt x="1171" y="579"/>
                  </a:lnTo>
                  <a:lnTo>
                    <a:pt x="1169" y="581"/>
                  </a:lnTo>
                  <a:lnTo>
                    <a:pt x="1169" y="581"/>
                  </a:lnTo>
                  <a:lnTo>
                    <a:pt x="1170" y="583"/>
                  </a:lnTo>
                  <a:lnTo>
                    <a:pt x="1173" y="585"/>
                  </a:lnTo>
                  <a:lnTo>
                    <a:pt x="1173" y="585"/>
                  </a:lnTo>
                  <a:lnTo>
                    <a:pt x="1175" y="583"/>
                  </a:lnTo>
                  <a:lnTo>
                    <a:pt x="1178" y="581"/>
                  </a:lnTo>
                  <a:lnTo>
                    <a:pt x="1178" y="581"/>
                  </a:lnTo>
                  <a:lnTo>
                    <a:pt x="1177" y="579"/>
                  </a:lnTo>
                  <a:lnTo>
                    <a:pt x="1175" y="575"/>
                  </a:lnTo>
                  <a:lnTo>
                    <a:pt x="1175" y="575"/>
                  </a:lnTo>
                  <a:close/>
                  <a:moveTo>
                    <a:pt x="269" y="258"/>
                  </a:moveTo>
                  <a:lnTo>
                    <a:pt x="269" y="258"/>
                  </a:lnTo>
                  <a:lnTo>
                    <a:pt x="257" y="268"/>
                  </a:lnTo>
                  <a:lnTo>
                    <a:pt x="257" y="268"/>
                  </a:lnTo>
                  <a:lnTo>
                    <a:pt x="263" y="268"/>
                  </a:lnTo>
                  <a:lnTo>
                    <a:pt x="267" y="266"/>
                  </a:lnTo>
                  <a:lnTo>
                    <a:pt x="269" y="263"/>
                  </a:lnTo>
                  <a:lnTo>
                    <a:pt x="269" y="258"/>
                  </a:lnTo>
                  <a:lnTo>
                    <a:pt x="269" y="258"/>
                  </a:lnTo>
                  <a:close/>
                  <a:moveTo>
                    <a:pt x="1501" y="81"/>
                  </a:moveTo>
                  <a:lnTo>
                    <a:pt x="1501" y="81"/>
                  </a:lnTo>
                  <a:lnTo>
                    <a:pt x="1494" y="81"/>
                  </a:lnTo>
                  <a:lnTo>
                    <a:pt x="1490" y="82"/>
                  </a:lnTo>
                  <a:lnTo>
                    <a:pt x="1487" y="85"/>
                  </a:lnTo>
                  <a:lnTo>
                    <a:pt x="1487" y="85"/>
                  </a:lnTo>
                  <a:lnTo>
                    <a:pt x="1491" y="86"/>
                  </a:lnTo>
                  <a:lnTo>
                    <a:pt x="1495" y="85"/>
                  </a:lnTo>
                  <a:lnTo>
                    <a:pt x="1498" y="83"/>
                  </a:lnTo>
                  <a:lnTo>
                    <a:pt x="1501" y="81"/>
                  </a:lnTo>
                  <a:lnTo>
                    <a:pt x="1501" y="81"/>
                  </a:lnTo>
                  <a:close/>
                  <a:moveTo>
                    <a:pt x="1170" y="95"/>
                  </a:moveTo>
                  <a:lnTo>
                    <a:pt x="1170" y="95"/>
                  </a:lnTo>
                  <a:lnTo>
                    <a:pt x="1170" y="104"/>
                  </a:lnTo>
                  <a:lnTo>
                    <a:pt x="1170" y="104"/>
                  </a:lnTo>
                  <a:lnTo>
                    <a:pt x="1174" y="100"/>
                  </a:lnTo>
                  <a:lnTo>
                    <a:pt x="1175" y="99"/>
                  </a:lnTo>
                  <a:lnTo>
                    <a:pt x="1174" y="96"/>
                  </a:lnTo>
                  <a:lnTo>
                    <a:pt x="1170" y="95"/>
                  </a:lnTo>
                  <a:lnTo>
                    <a:pt x="1170" y="95"/>
                  </a:lnTo>
                  <a:close/>
                  <a:moveTo>
                    <a:pt x="285" y="743"/>
                  </a:moveTo>
                  <a:lnTo>
                    <a:pt x="285" y="743"/>
                  </a:lnTo>
                  <a:lnTo>
                    <a:pt x="280" y="740"/>
                  </a:lnTo>
                  <a:lnTo>
                    <a:pt x="275" y="738"/>
                  </a:lnTo>
                  <a:lnTo>
                    <a:pt x="273" y="741"/>
                  </a:lnTo>
                  <a:lnTo>
                    <a:pt x="270" y="745"/>
                  </a:lnTo>
                  <a:lnTo>
                    <a:pt x="270" y="745"/>
                  </a:lnTo>
                  <a:lnTo>
                    <a:pt x="285" y="743"/>
                  </a:lnTo>
                  <a:lnTo>
                    <a:pt x="285" y="743"/>
                  </a:lnTo>
                  <a:close/>
                  <a:moveTo>
                    <a:pt x="327" y="101"/>
                  </a:moveTo>
                  <a:lnTo>
                    <a:pt x="327" y="101"/>
                  </a:lnTo>
                  <a:lnTo>
                    <a:pt x="321" y="107"/>
                  </a:lnTo>
                  <a:lnTo>
                    <a:pt x="321" y="107"/>
                  </a:lnTo>
                  <a:lnTo>
                    <a:pt x="323" y="108"/>
                  </a:lnTo>
                  <a:lnTo>
                    <a:pt x="325" y="110"/>
                  </a:lnTo>
                  <a:lnTo>
                    <a:pt x="325" y="110"/>
                  </a:lnTo>
                  <a:lnTo>
                    <a:pt x="328" y="110"/>
                  </a:lnTo>
                  <a:lnTo>
                    <a:pt x="329" y="108"/>
                  </a:lnTo>
                  <a:lnTo>
                    <a:pt x="329" y="108"/>
                  </a:lnTo>
                  <a:lnTo>
                    <a:pt x="328" y="106"/>
                  </a:lnTo>
                  <a:lnTo>
                    <a:pt x="327" y="101"/>
                  </a:lnTo>
                  <a:lnTo>
                    <a:pt x="327" y="101"/>
                  </a:lnTo>
                  <a:close/>
                  <a:moveTo>
                    <a:pt x="1347" y="821"/>
                  </a:moveTo>
                  <a:lnTo>
                    <a:pt x="1347" y="821"/>
                  </a:lnTo>
                  <a:lnTo>
                    <a:pt x="1351" y="809"/>
                  </a:lnTo>
                  <a:lnTo>
                    <a:pt x="1351" y="809"/>
                  </a:lnTo>
                  <a:lnTo>
                    <a:pt x="1346" y="812"/>
                  </a:lnTo>
                  <a:lnTo>
                    <a:pt x="1343" y="815"/>
                  </a:lnTo>
                  <a:lnTo>
                    <a:pt x="1343" y="817"/>
                  </a:lnTo>
                  <a:lnTo>
                    <a:pt x="1347" y="821"/>
                  </a:lnTo>
                  <a:lnTo>
                    <a:pt x="1347" y="821"/>
                  </a:lnTo>
                  <a:close/>
                  <a:moveTo>
                    <a:pt x="345" y="180"/>
                  </a:moveTo>
                  <a:lnTo>
                    <a:pt x="345" y="180"/>
                  </a:lnTo>
                  <a:lnTo>
                    <a:pt x="341" y="178"/>
                  </a:lnTo>
                  <a:lnTo>
                    <a:pt x="338" y="178"/>
                  </a:lnTo>
                  <a:lnTo>
                    <a:pt x="335" y="178"/>
                  </a:lnTo>
                  <a:lnTo>
                    <a:pt x="334" y="180"/>
                  </a:lnTo>
                  <a:lnTo>
                    <a:pt x="334" y="180"/>
                  </a:lnTo>
                  <a:lnTo>
                    <a:pt x="334" y="182"/>
                  </a:lnTo>
                  <a:lnTo>
                    <a:pt x="335" y="183"/>
                  </a:lnTo>
                  <a:lnTo>
                    <a:pt x="335" y="183"/>
                  </a:lnTo>
                  <a:lnTo>
                    <a:pt x="345" y="180"/>
                  </a:lnTo>
                  <a:lnTo>
                    <a:pt x="345" y="180"/>
                  </a:lnTo>
                  <a:close/>
                  <a:moveTo>
                    <a:pt x="1830" y="457"/>
                  </a:moveTo>
                  <a:lnTo>
                    <a:pt x="1830" y="457"/>
                  </a:lnTo>
                  <a:lnTo>
                    <a:pt x="1832" y="460"/>
                  </a:lnTo>
                  <a:lnTo>
                    <a:pt x="1834" y="463"/>
                  </a:lnTo>
                  <a:lnTo>
                    <a:pt x="1837" y="464"/>
                  </a:lnTo>
                  <a:lnTo>
                    <a:pt x="1841" y="464"/>
                  </a:lnTo>
                  <a:lnTo>
                    <a:pt x="1841" y="464"/>
                  </a:lnTo>
                  <a:lnTo>
                    <a:pt x="1840" y="460"/>
                  </a:lnTo>
                  <a:lnTo>
                    <a:pt x="1839" y="457"/>
                  </a:lnTo>
                  <a:lnTo>
                    <a:pt x="1834" y="456"/>
                  </a:lnTo>
                  <a:lnTo>
                    <a:pt x="1830" y="457"/>
                  </a:lnTo>
                  <a:lnTo>
                    <a:pt x="1830" y="457"/>
                  </a:lnTo>
                  <a:close/>
                  <a:moveTo>
                    <a:pt x="375" y="341"/>
                  </a:moveTo>
                  <a:lnTo>
                    <a:pt x="375" y="341"/>
                  </a:lnTo>
                  <a:lnTo>
                    <a:pt x="372" y="344"/>
                  </a:lnTo>
                  <a:lnTo>
                    <a:pt x="371" y="345"/>
                  </a:lnTo>
                  <a:lnTo>
                    <a:pt x="371" y="345"/>
                  </a:lnTo>
                  <a:lnTo>
                    <a:pt x="372" y="348"/>
                  </a:lnTo>
                  <a:lnTo>
                    <a:pt x="375" y="349"/>
                  </a:lnTo>
                  <a:lnTo>
                    <a:pt x="375" y="349"/>
                  </a:lnTo>
                  <a:lnTo>
                    <a:pt x="378" y="348"/>
                  </a:lnTo>
                  <a:lnTo>
                    <a:pt x="379" y="345"/>
                  </a:lnTo>
                  <a:lnTo>
                    <a:pt x="379" y="345"/>
                  </a:lnTo>
                  <a:lnTo>
                    <a:pt x="378" y="344"/>
                  </a:lnTo>
                  <a:lnTo>
                    <a:pt x="375" y="341"/>
                  </a:lnTo>
                  <a:lnTo>
                    <a:pt x="375" y="341"/>
                  </a:lnTo>
                  <a:close/>
                  <a:moveTo>
                    <a:pt x="1592" y="241"/>
                  </a:moveTo>
                  <a:lnTo>
                    <a:pt x="1592" y="241"/>
                  </a:lnTo>
                  <a:lnTo>
                    <a:pt x="1588" y="237"/>
                  </a:lnTo>
                  <a:lnTo>
                    <a:pt x="1585" y="237"/>
                  </a:lnTo>
                  <a:lnTo>
                    <a:pt x="1582" y="239"/>
                  </a:lnTo>
                  <a:lnTo>
                    <a:pt x="1582" y="239"/>
                  </a:lnTo>
                  <a:lnTo>
                    <a:pt x="1582" y="241"/>
                  </a:lnTo>
                  <a:lnTo>
                    <a:pt x="1582" y="244"/>
                  </a:lnTo>
                  <a:lnTo>
                    <a:pt x="1582" y="244"/>
                  </a:lnTo>
                  <a:lnTo>
                    <a:pt x="1585" y="245"/>
                  </a:lnTo>
                  <a:lnTo>
                    <a:pt x="1588" y="244"/>
                  </a:lnTo>
                  <a:lnTo>
                    <a:pt x="1591" y="243"/>
                  </a:lnTo>
                  <a:lnTo>
                    <a:pt x="1592" y="241"/>
                  </a:lnTo>
                  <a:lnTo>
                    <a:pt x="1592" y="241"/>
                  </a:lnTo>
                  <a:close/>
                  <a:moveTo>
                    <a:pt x="419" y="623"/>
                  </a:moveTo>
                  <a:lnTo>
                    <a:pt x="419" y="623"/>
                  </a:lnTo>
                  <a:lnTo>
                    <a:pt x="414" y="628"/>
                  </a:lnTo>
                  <a:lnTo>
                    <a:pt x="414" y="628"/>
                  </a:lnTo>
                  <a:lnTo>
                    <a:pt x="415" y="629"/>
                  </a:lnTo>
                  <a:lnTo>
                    <a:pt x="417" y="630"/>
                  </a:lnTo>
                  <a:lnTo>
                    <a:pt x="417" y="630"/>
                  </a:lnTo>
                  <a:lnTo>
                    <a:pt x="419" y="630"/>
                  </a:lnTo>
                  <a:lnTo>
                    <a:pt x="422" y="628"/>
                  </a:lnTo>
                  <a:lnTo>
                    <a:pt x="422" y="628"/>
                  </a:lnTo>
                  <a:lnTo>
                    <a:pt x="421" y="626"/>
                  </a:lnTo>
                  <a:lnTo>
                    <a:pt x="419" y="623"/>
                  </a:lnTo>
                  <a:lnTo>
                    <a:pt x="419" y="623"/>
                  </a:lnTo>
                  <a:close/>
                  <a:moveTo>
                    <a:pt x="414" y="427"/>
                  </a:moveTo>
                  <a:lnTo>
                    <a:pt x="414" y="427"/>
                  </a:lnTo>
                  <a:lnTo>
                    <a:pt x="418" y="428"/>
                  </a:lnTo>
                  <a:lnTo>
                    <a:pt x="419" y="430"/>
                  </a:lnTo>
                  <a:lnTo>
                    <a:pt x="419" y="430"/>
                  </a:lnTo>
                  <a:lnTo>
                    <a:pt x="425" y="425"/>
                  </a:lnTo>
                  <a:lnTo>
                    <a:pt x="425" y="425"/>
                  </a:lnTo>
                  <a:lnTo>
                    <a:pt x="422" y="423"/>
                  </a:lnTo>
                  <a:lnTo>
                    <a:pt x="421" y="423"/>
                  </a:lnTo>
                  <a:lnTo>
                    <a:pt x="421" y="423"/>
                  </a:lnTo>
                  <a:lnTo>
                    <a:pt x="418" y="424"/>
                  </a:lnTo>
                  <a:lnTo>
                    <a:pt x="414" y="427"/>
                  </a:lnTo>
                  <a:lnTo>
                    <a:pt x="414" y="427"/>
                  </a:lnTo>
                  <a:close/>
                  <a:moveTo>
                    <a:pt x="1178" y="435"/>
                  </a:moveTo>
                  <a:lnTo>
                    <a:pt x="1178" y="435"/>
                  </a:lnTo>
                  <a:lnTo>
                    <a:pt x="1184" y="439"/>
                  </a:lnTo>
                  <a:lnTo>
                    <a:pt x="1184" y="439"/>
                  </a:lnTo>
                  <a:lnTo>
                    <a:pt x="1185" y="437"/>
                  </a:lnTo>
                  <a:lnTo>
                    <a:pt x="1187" y="435"/>
                  </a:lnTo>
                  <a:lnTo>
                    <a:pt x="1187" y="435"/>
                  </a:lnTo>
                  <a:lnTo>
                    <a:pt x="1185" y="432"/>
                  </a:lnTo>
                  <a:lnTo>
                    <a:pt x="1182" y="431"/>
                  </a:lnTo>
                  <a:lnTo>
                    <a:pt x="1182" y="431"/>
                  </a:lnTo>
                  <a:lnTo>
                    <a:pt x="1178" y="435"/>
                  </a:lnTo>
                  <a:lnTo>
                    <a:pt x="1178" y="435"/>
                  </a:lnTo>
                  <a:close/>
                  <a:moveTo>
                    <a:pt x="1189" y="1097"/>
                  </a:moveTo>
                  <a:lnTo>
                    <a:pt x="1189" y="1097"/>
                  </a:lnTo>
                  <a:lnTo>
                    <a:pt x="1189" y="1093"/>
                  </a:lnTo>
                  <a:lnTo>
                    <a:pt x="1189" y="1093"/>
                  </a:lnTo>
                  <a:lnTo>
                    <a:pt x="1181" y="1094"/>
                  </a:lnTo>
                  <a:lnTo>
                    <a:pt x="1181" y="1094"/>
                  </a:lnTo>
                  <a:lnTo>
                    <a:pt x="1182" y="1097"/>
                  </a:lnTo>
                  <a:lnTo>
                    <a:pt x="1182" y="1097"/>
                  </a:lnTo>
                  <a:lnTo>
                    <a:pt x="1189" y="1097"/>
                  </a:lnTo>
                  <a:lnTo>
                    <a:pt x="1189" y="1097"/>
                  </a:lnTo>
                  <a:close/>
                  <a:moveTo>
                    <a:pt x="1239" y="643"/>
                  </a:moveTo>
                  <a:lnTo>
                    <a:pt x="1239" y="643"/>
                  </a:lnTo>
                  <a:lnTo>
                    <a:pt x="1235" y="646"/>
                  </a:lnTo>
                  <a:lnTo>
                    <a:pt x="1234" y="647"/>
                  </a:lnTo>
                  <a:lnTo>
                    <a:pt x="1234" y="647"/>
                  </a:lnTo>
                  <a:lnTo>
                    <a:pt x="1235" y="650"/>
                  </a:lnTo>
                  <a:lnTo>
                    <a:pt x="1238" y="651"/>
                  </a:lnTo>
                  <a:lnTo>
                    <a:pt x="1238" y="651"/>
                  </a:lnTo>
                  <a:lnTo>
                    <a:pt x="1239" y="650"/>
                  </a:lnTo>
                  <a:lnTo>
                    <a:pt x="1242" y="647"/>
                  </a:lnTo>
                  <a:lnTo>
                    <a:pt x="1242" y="647"/>
                  </a:lnTo>
                  <a:lnTo>
                    <a:pt x="1241" y="646"/>
                  </a:lnTo>
                  <a:lnTo>
                    <a:pt x="1239" y="643"/>
                  </a:lnTo>
                  <a:lnTo>
                    <a:pt x="1239" y="643"/>
                  </a:lnTo>
                  <a:close/>
                  <a:moveTo>
                    <a:pt x="490" y="916"/>
                  </a:moveTo>
                  <a:lnTo>
                    <a:pt x="490" y="916"/>
                  </a:lnTo>
                  <a:lnTo>
                    <a:pt x="486" y="913"/>
                  </a:lnTo>
                  <a:lnTo>
                    <a:pt x="486" y="913"/>
                  </a:lnTo>
                  <a:lnTo>
                    <a:pt x="482" y="921"/>
                  </a:lnTo>
                  <a:lnTo>
                    <a:pt x="482" y="921"/>
                  </a:lnTo>
                  <a:lnTo>
                    <a:pt x="482" y="923"/>
                  </a:lnTo>
                  <a:lnTo>
                    <a:pt x="482" y="923"/>
                  </a:lnTo>
                  <a:lnTo>
                    <a:pt x="486" y="923"/>
                  </a:lnTo>
                  <a:lnTo>
                    <a:pt x="489" y="923"/>
                  </a:lnTo>
                  <a:lnTo>
                    <a:pt x="490" y="920"/>
                  </a:lnTo>
                  <a:lnTo>
                    <a:pt x="490" y="916"/>
                  </a:lnTo>
                  <a:lnTo>
                    <a:pt x="490" y="916"/>
                  </a:lnTo>
                  <a:close/>
                  <a:moveTo>
                    <a:pt x="1469" y="812"/>
                  </a:moveTo>
                  <a:lnTo>
                    <a:pt x="1469" y="812"/>
                  </a:lnTo>
                  <a:lnTo>
                    <a:pt x="1468" y="816"/>
                  </a:lnTo>
                  <a:lnTo>
                    <a:pt x="1468" y="816"/>
                  </a:lnTo>
                  <a:lnTo>
                    <a:pt x="1469" y="817"/>
                  </a:lnTo>
                  <a:lnTo>
                    <a:pt x="1472" y="819"/>
                  </a:lnTo>
                  <a:lnTo>
                    <a:pt x="1474" y="819"/>
                  </a:lnTo>
                  <a:lnTo>
                    <a:pt x="1479" y="816"/>
                  </a:lnTo>
                  <a:lnTo>
                    <a:pt x="1479" y="816"/>
                  </a:lnTo>
                  <a:lnTo>
                    <a:pt x="1469" y="812"/>
                  </a:lnTo>
                  <a:lnTo>
                    <a:pt x="1469" y="812"/>
                  </a:lnTo>
                  <a:close/>
                  <a:moveTo>
                    <a:pt x="526" y="1046"/>
                  </a:moveTo>
                  <a:lnTo>
                    <a:pt x="526" y="1046"/>
                  </a:lnTo>
                  <a:lnTo>
                    <a:pt x="523" y="1043"/>
                  </a:lnTo>
                  <a:lnTo>
                    <a:pt x="521" y="1042"/>
                  </a:lnTo>
                  <a:lnTo>
                    <a:pt x="521" y="1042"/>
                  </a:lnTo>
                  <a:lnTo>
                    <a:pt x="518" y="1043"/>
                  </a:lnTo>
                  <a:lnTo>
                    <a:pt x="515" y="1046"/>
                  </a:lnTo>
                  <a:lnTo>
                    <a:pt x="515" y="1046"/>
                  </a:lnTo>
                  <a:lnTo>
                    <a:pt x="518" y="1047"/>
                  </a:lnTo>
                  <a:lnTo>
                    <a:pt x="519" y="1049"/>
                  </a:lnTo>
                  <a:lnTo>
                    <a:pt x="519" y="1049"/>
                  </a:lnTo>
                  <a:lnTo>
                    <a:pt x="522" y="1047"/>
                  </a:lnTo>
                  <a:lnTo>
                    <a:pt x="526" y="1046"/>
                  </a:lnTo>
                  <a:lnTo>
                    <a:pt x="526" y="1046"/>
                  </a:lnTo>
                  <a:close/>
                  <a:moveTo>
                    <a:pt x="536" y="935"/>
                  </a:moveTo>
                  <a:lnTo>
                    <a:pt x="536" y="935"/>
                  </a:lnTo>
                  <a:lnTo>
                    <a:pt x="533" y="938"/>
                  </a:lnTo>
                  <a:lnTo>
                    <a:pt x="532" y="939"/>
                  </a:lnTo>
                  <a:lnTo>
                    <a:pt x="532" y="939"/>
                  </a:lnTo>
                  <a:lnTo>
                    <a:pt x="533" y="942"/>
                  </a:lnTo>
                  <a:lnTo>
                    <a:pt x="536" y="943"/>
                  </a:lnTo>
                  <a:lnTo>
                    <a:pt x="536" y="943"/>
                  </a:lnTo>
                  <a:lnTo>
                    <a:pt x="537" y="942"/>
                  </a:lnTo>
                  <a:lnTo>
                    <a:pt x="539" y="941"/>
                  </a:lnTo>
                  <a:lnTo>
                    <a:pt x="539" y="941"/>
                  </a:lnTo>
                  <a:lnTo>
                    <a:pt x="537" y="939"/>
                  </a:lnTo>
                  <a:lnTo>
                    <a:pt x="536" y="935"/>
                  </a:lnTo>
                  <a:lnTo>
                    <a:pt x="536" y="935"/>
                  </a:lnTo>
                  <a:close/>
                  <a:moveTo>
                    <a:pt x="1094" y="722"/>
                  </a:moveTo>
                  <a:lnTo>
                    <a:pt x="1094" y="722"/>
                  </a:lnTo>
                  <a:lnTo>
                    <a:pt x="1090" y="725"/>
                  </a:lnTo>
                  <a:lnTo>
                    <a:pt x="1088" y="726"/>
                  </a:lnTo>
                  <a:lnTo>
                    <a:pt x="1088" y="726"/>
                  </a:lnTo>
                  <a:lnTo>
                    <a:pt x="1088" y="729"/>
                  </a:lnTo>
                  <a:lnTo>
                    <a:pt x="1091" y="730"/>
                  </a:lnTo>
                  <a:lnTo>
                    <a:pt x="1091" y="730"/>
                  </a:lnTo>
                  <a:lnTo>
                    <a:pt x="1094" y="730"/>
                  </a:lnTo>
                  <a:lnTo>
                    <a:pt x="1095" y="729"/>
                  </a:lnTo>
                  <a:lnTo>
                    <a:pt x="1095" y="729"/>
                  </a:lnTo>
                  <a:lnTo>
                    <a:pt x="1095" y="726"/>
                  </a:lnTo>
                  <a:lnTo>
                    <a:pt x="1094" y="722"/>
                  </a:lnTo>
                  <a:lnTo>
                    <a:pt x="1094" y="722"/>
                  </a:lnTo>
                  <a:close/>
                  <a:moveTo>
                    <a:pt x="566" y="402"/>
                  </a:moveTo>
                  <a:lnTo>
                    <a:pt x="566" y="402"/>
                  </a:lnTo>
                  <a:lnTo>
                    <a:pt x="559" y="410"/>
                  </a:lnTo>
                  <a:lnTo>
                    <a:pt x="559" y="410"/>
                  </a:lnTo>
                  <a:lnTo>
                    <a:pt x="565" y="410"/>
                  </a:lnTo>
                  <a:lnTo>
                    <a:pt x="568" y="409"/>
                  </a:lnTo>
                  <a:lnTo>
                    <a:pt x="568" y="406"/>
                  </a:lnTo>
                  <a:lnTo>
                    <a:pt x="566" y="402"/>
                  </a:lnTo>
                  <a:lnTo>
                    <a:pt x="566" y="402"/>
                  </a:lnTo>
                  <a:close/>
                  <a:moveTo>
                    <a:pt x="569" y="366"/>
                  </a:moveTo>
                  <a:lnTo>
                    <a:pt x="569" y="366"/>
                  </a:lnTo>
                  <a:lnTo>
                    <a:pt x="568" y="376"/>
                  </a:lnTo>
                  <a:lnTo>
                    <a:pt x="568" y="376"/>
                  </a:lnTo>
                  <a:lnTo>
                    <a:pt x="572" y="376"/>
                  </a:lnTo>
                  <a:lnTo>
                    <a:pt x="572" y="376"/>
                  </a:lnTo>
                  <a:lnTo>
                    <a:pt x="573" y="374"/>
                  </a:lnTo>
                  <a:lnTo>
                    <a:pt x="575" y="371"/>
                  </a:lnTo>
                  <a:lnTo>
                    <a:pt x="573" y="369"/>
                  </a:lnTo>
                  <a:lnTo>
                    <a:pt x="569" y="366"/>
                  </a:lnTo>
                  <a:lnTo>
                    <a:pt x="569" y="366"/>
                  </a:lnTo>
                  <a:close/>
                  <a:moveTo>
                    <a:pt x="586" y="219"/>
                  </a:moveTo>
                  <a:lnTo>
                    <a:pt x="586" y="219"/>
                  </a:lnTo>
                  <a:lnTo>
                    <a:pt x="581" y="222"/>
                  </a:lnTo>
                  <a:lnTo>
                    <a:pt x="580" y="225"/>
                  </a:lnTo>
                  <a:lnTo>
                    <a:pt x="580" y="225"/>
                  </a:lnTo>
                  <a:lnTo>
                    <a:pt x="581" y="227"/>
                  </a:lnTo>
                  <a:lnTo>
                    <a:pt x="584" y="229"/>
                  </a:lnTo>
                  <a:lnTo>
                    <a:pt x="584" y="229"/>
                  </a:lnTo>
                  <a:lnTo>
                    <a:pt x="587" y="227"/>
                  </a:lnTo>
                  <a:lnTo>
                    <a:pt x="590" y="226"/>
                  </a:lnTo>
                  <a:lnTo>
                    <a:pt x="590" y="226"/>
                  </a:lnTo>
                  <a:lnTo>
                    <a:pt x="586" y="219"/>
                  </a:lnTo>
                  <a:lnTo>
                    <a:pt x="586" y="219"/>
                  </a:lnTo>
                  <a:close/>
                  <a:moveTo>
                    <a:pt x="1894" y="1035"/>
                  </a:moveTo>
                  <a:lnTo>
                    <a:pt x="1894" y="1035"/>
                  </a:lnTo>
                  <a:lnTo>
                    <a:pt x="1890" y="1035"/>
                  </a:lnTo>
                  <a:lnTo>
                    <a:pt x="1890" y="1035"/>
                  </a:lnTo>
                  <a:lnTo>
                    <a:pt x="1890" y="1037"/>
                  </a:lnTo>
                  <a:lnTo>
                    <a:pt x="1890" y="1040"/>
                  </a:lnTo>
                  <a:lnTo>
                    <a:pt x="1891" y="1042"/>
                  </a:lnTo>
                  <a:lnTo>
                    <a:pt x="1897" y="1044"/>
                  </a:lnTo>
                  <a:lnTo>
                    <a:pt x="1897" y="1044"/>
                  </a:lnTo>
                  <a:lnTo>
                    <a:pt x="1894" y="1035"/>
                  </a:lnTo>
                  <a:lnTo>
                    <a:pt x="1894" y="1035"/>
                  </a:lnTo>
                  <a:close/>
                  <a:moveTo>
                    <a:pt x="1324" y="647"/>
                  </a:moveTo>
                  <a:lnTo>
                    <a:pt x="1324" y="647"/>
                  </a:lnTo>
                  <a:lnTo>
                    <a:pt x="1328" y="650"/>
                  </a:lnTo>
                  <a:lnTo>
                    <a:pt x="1328" y="650"/>
                  </a:lnTo>
                  <a:lnTo>
                    <a:pt x="1336" y="646"/>
                  </a:lnTo>
                  <a:lnTo>
                    <a:pt x="1336" y="646"/>
                  </a:lnTo>
                  <a:lnTo>
                    <a:pt x="1333" y="641"/>
                  </a:lnTo>
                  <a:lnTo>
                    <a:pt x="1333" y="641"/>
                  </a:lnTo>
                  <a:lnTo>
                    <a:pt x="1324" y="647"/>
                  </a:lnTo>
                  <a:lnTo>
                    <a:pt x="1324" y="647"/>
                  </a:lnTo>
                  <a:close/>
                  <a:moveTo>
                    <a:pt x="1468" y="1015"/>
                  </a:moveTo>
                  <a:lnTo>
                    <a:pt x="1468" y="1015"/>
                  </a:lnTo>
                  <a:lnTo>
                    <a:pt x="1465" y="1013"/>
                  </a:lnTo>
                  <a:lnTo>
                    <a:pt x="1461" y="1011"/>
                  </a:lnTo>
                  <a:lnTo>
                    <a:pt x="1458" y="1013"/>
                  </a:lnTo>
                  <a:lnTo>
                    <a:pt x="1454" y="1015"/>
                  </a:lnTo>
                  <a:lnTo>
                    <a:pt x="1454" y="1015"/>
                  </a:lnTo>
                  <a:lnTo>
                    <a:pt x="1468" y="1015"/>
                  </a:lnTo>
                  <a:lnTo>
                    <a:pt x="1468" y="1015"/>
                  </a:lnTo>
                  <a:close/>
                  <a:moveTo>
                    <a:pt x="1094" y="193"/>
                  </a:moveTo>
                  <a:lnTo>
                    <a:pt x="1094" y="193"/>
                  </a:lnTo>
                  <a:lnTo>
                    <a:pt x="1095" y="189"/>
                  </a:lnTo>
                  <a:lnTo>
                    <a:pt x="1095" y="186"/>
                  </a:lnTo>
                  <a:lnTo>
                    <a:pt x="1092" y="185"/>
                  </a:lnTo>
                  <a:lnTo>
                    <a:pt x="1088" y="183"/>
                  </a:lnTo>
                  <a:lnTo>
                    <a:pt x="1088" y="183"/>
                  </a:lnTo>
                  <a:lnTo>
                    <a:pt x="1084" y="186"/>
                  </a:lnTo>
                  <a:lnTo>
                    <a:pt x="1084" y="186"/>
                  </a:lnTo>
                  <a:lnTo>
                    <a:pt x="1094" y="193"/>
                  </a:lnTo>
                  <a:lnTo>
                    <a:pt x="1094" y="193"/>
                  </a:lnTo>
                  <a:close/>
                  <a:moveTo>
                    <a:pt x="1689" y="341"/>
                  </a:moveTo>
                  <a:lnTo>
                    <a:pt x="1689" y="341"/>
                  </a:lnTo>
                  <a:lnTo>
                    <a:pt x="1686" y="344"/>
                  </a:lnTo>
                  <a:lnTo>
                    <a:pt x="1684" y="345"/>
                  </a:lnTo>
                  <a:lnTo>
                    <a:pt x="1684" y="345"/>
                  </a:lnTo>
                  <a:lnTo>
                    <a:pt x="1685" y="348"/>
                  </a:lnTo>
                  <a:lnTo>
                    <a:pt x="1686" y="349"/>
                  </a:lnTo>
                  <a:lnTo>
                    <a:pt x="1686" y="349"/>
                  </a:lnTo>
                  <a:lnTo>
                    <a:pt x="1689" y="347"/>
                  </a:lnTo>
                  <a:lnTo>
                    <a:pt x="1692" y="345"/>
                  </a:lnTo>
                  <a:lnTo>
                    <a:pt x="1692" y="345"/>
                  </a:lnTo>
                  <a:lnTo>
                    <a:pt x="1690" y="344"/>
                  </a:lnTo>
                  <a:lnTo>
                    <a:pt x="1689" y="341"/>
                  </a:lnTo>
                  <a:lnTo>
                    <a:pt x="1689" y="341"/>
                  </a:lnTo>
                  <a:close/>
                  <a:moveTo>
                    <a:pt x="1738" y="115"/>
                  </a:moveTo>
                  <a:lnTo>
                    <a:pt x="1738" y="115"/>
                  </a:lnTo>
                  <a:lnTo>
                    <a:pt x="1732" y="117"/>
                  </a:lnTo>
                  <a:lnTo>
                    <a:pt x="1731" y="119"/>
                  </a:lnTo>
                  <a:lnTo>
                    <a:pt x="1732" y="122"/>
                  </a:lnTo>
                  <a:lnTo>
                    <a:pt x="1736" y="125"/>
                  </a:lnTo>
                  <a:lnTo>
                    <a:pt x="1736" y="125"/>
                  </a:lnTo>
                  <a:lnTo>
                    <a:pt x="1738" y="115"/>
                  </a:lnTo>
                  <a:lnTo>
                    <a:pt x="1738" y="115"/>
                  </a:lnTo>
                  <a:close/>
                  <a:moveTo>
                    <a:pt x="1360" y="752"/>
                  </a:moveTo>
                  <a:lnTo>
                    <a:pt x="1360" y="752"/>
                  </a:lnTo>
                  <a:lnTo>
                    <a:pt x="1349" y="759"/>
                  </a:lnTo>
                  <a:lnTo>
                    <a:pt x="1349" y="759"/>
                  </a:lnTo>
                  <a:lnTo>
                    <a:pt x="1354" y="761"/>
                  </a:lnTo>
                  <a:lnTo>
                    <a:pt x="1357" y="759"/>
                  </a:lnTo>
                  <a:lnTo>
                    <a:pt x="1360" y="758"/>
                  </a:lnTo>
                  <a:lnTo>
                    <a:pt x="1360" y="752"/>
                  </a:lnTo>
                  <a:lnTo>
                    <a:pt x="1360" y="752"/>
                  </a:lnTo>
                  <a:close/>
                  <a:moveTo>
                    <a:pt x="1434" y="245"/>
                  </a:moveTo>
                  <a:lnTo>
                    <a:pt x="1434" y="245"/>
                  </a:lnTo>
                  <a:lnTo>
                    <a:pt x="1433" y="250"/>
                  </a:lnTo>
                  <a:lnTo>
                    <a:pt x="1434" y="252"/>
                  </a:lnTo>
                  <a:lnTo>
                    <a:pt x="1436" y="255"/>
                  </a:lnTo>
                  <a:lnTo>
                    <a:pt x="1440" y="258"/>
                  </a:lnTo>
                  <a:lnTo>
                    <a:pt x="1440" y="258"/>
                  </a:lnTo>
                  <a:lnTo>
                    <a:pt x="1441" y="254"/>
                  </a:lnTo>
                  <a:lnTo>
                    <a:pt x="1441" y="250"/>
                  </a:lnTo>
                  <a:lnTo>
                    <a:pt x="1438" y="248"/>
                  </a:lnTo>
                  <a:lnTo>
                    <a:pt x="1434" y="245"/>
                  </a:lnTo>
                  <a:lnTo>
                    <a:pt x="1434" y="245"/>
                  </a:lnTo>
                  <a:close/>
                  <a:moveTo>
                    <a:pt x="969" y="488"/>
                  </a:moveTo>
                  <a:lnTo>
                    <a:pt x="969" y="488"/>
                  </a:lnTo>
                  <a:lnTo>
                    <a:pt x="965" y="491"/>
                  </a:lnTo>
                  <a:lnTo>
                    <a:pt x="964" y="493"/>
                  </a:lnTo>
                  <a:lnTo>
                    <a:pt x="964" y="493"/>
                  </a:lnTo>
                  <a:lnTo>
                    <a:pt x="965" y="495"/>
                  </a:lnTo>
                  <a:lnTo>
                    <a:pt x="968" y="497"/>
                  </a:lnTo>
                  <a:lnTo>
                    <a:pt x="968" y="497"/>
                  </a:lnTo>
                  <a:lnTo>
                    <a:pt x="971" y="496"/>
                  </a:lnTo>
                  <a:lnTo>
                    <a:pt x="972" y="493"/>
                  </a:lnTo>
                  <a:lnTo>
                    <a:pt x="972" y="493"/>
                  </a:lnTo>
                  <a:lnTo>
                    <a:pt x="971" y="491"/>
                  </a:lnTo>
                  <a:lnTo>
                    <a:pt x="969" y="488"/>
                  </a:lnTo>
                  <a:lnTo>
                    <a:pt x="969" y="488"/>
                  </a:lnTo>
                  <a:close/>
                  <a:moveTo>
                    <a:pt x="1054" y="416"/>
                  </a:moveTo>
                  <a:lnTo>
                    <a:pt x="1054" y="416"/>
                  </a:lnTo>
                  <a:lnTo>
                    <a:pt x="1051" y="419"/>
                  </a:lnTo>
                  <a:lnTo>
                    <a:pt x="1049" y="420"/>
                  </a:lnTo>
                  <a:lnTo>
                    <a:pt x="1049" y="420"/>
                  </a:lnTo>
                  <a:lnTo>
                    <a:pt x="1051" y="423"/>
                  </a:lnTo>
                  <a:lnTo>
                    <a:pt x="1052" y="424"/>
                  </a:lnTo>
                  <a:lnTo>
                    <a:pt x="1052" y="424"/>
                  </a:lnTo>
                  <a:lnTo>
                    <a:pt x="1055" y="423"/>
                  </a:lnTo>
                  <a:lnTo>
                    <a:pt x="1058" y="420"/>
                  </a:lnTo>
                  <a:lnTo>
                    <a:pt x="1058" y="420"/>
                  </a:lnTo>
                  <a:lnTo>
                    <a:pt x="1056" y="419"/>
                  </a:lnTo>
                  <a:lnTo>
                    <a:pt x="1054" y="416"/>
                  </a:lnTo>
                  <a:lnTo>
                    <a:pt x="1054" y="416"/>
                  </a:lnTo>
                  <a:close/>
                  <a:moveTo>
                    <a:pt x="953" y="720"/>
                  </a:moveTo>
                  <a:lnTo>
                    <a:pt x="953" y="720"/>
                  </a:lnTo>
                  <a:lnTo>
                    <a:pt x="954" y="723"/>
                  </a:lnTo>
                  <a:lnTo>
                    <a:pt x="954" y="723"/>
                  </a:lnTo>
                  <a:lnTo>
                    <a:pt x="965" y="719"/>
                  </a:lnTo>
                  <a:lnTo>
                    <a:pt x="965" y="719"/>
                  </a:lnTo>
                  <a:lnTo>
                    <a:pt x="964" y="716"/>
                  </a:lnTo>
                  <a:lnTo>
                    <a:pt x="964" y="716"/>
                  </a:lnTo>
                  <a:lnTo>
                    <a:pt x="953" y="720"/>
                  </a:lnTo>
                  <a:lnTo>
                    <a:pt x="953" y="720"/>
                  </a:lnTo>
                  <a:close/>
                  <a:moveTo>
                    <a:pt x="1040" y="161"/>
                  </a:moveTo>
                  <a:lnTo>
                    <a:pt x="1040" y="161"/>
                  </a:lnTo>
                  <a:lnTo>
                    <a:pt x="1054" y="161"/>
                  </a:lnTo>
                  <a:lnTo>
                    <a:pt x="1054" y="161"/>
                  </a:lnTo>
                  <a:lnTo>
                    <a:pt x="1049" y="157"/>
                  </a:lnTo>
                  <a:lnTo>
                    <a:pt x="1045" y="157"/>
                  </a:lnTo>
                  <a:lnTo>
                    <a:pt x="1043" y="158"/>
                  </a:lnTo>
                  <a:lnTo>
                    <a:pt x="1040" y="161"/>
                  </a:lnTo>
                  <a:lnTo>
                    <a:pt x="1040" y="161"/>
                  </a:lnTo>
                  <a:close/>
                  <a:moveTo>
                    <a:pt x="1094" y="265"/>
                  </a:moveTo>
                  <a:lnTo>
                    <a:pt x="1094" y="265"/>
                  </a:lnTo>
                  <a:lnTo>
                    <a:pt x="1090" y="261"/>
                  </a:lnTo>
                  <a:lnTo>
                    <a:pt x="1087" y="261"/>
                  </a:lnTo>
                  <a:lnTo>
                    <a:pt x="1084" y="261"/>
                  </a:lnTo>
                  <a:lnTo>
                    <a:pt x="1081" y="265"/>
                  </a:lnTo>
                  <a:lnTo>
                    <a:pt x="1081" y="265"/>
                  </a:lnTo>
                  <a:lnTo>
                    <a:pt x="1094" y="265"/>
                  </a:lnTo>
                  <a:lnTo>
                    <a:pt x="1094" y="265"/>
                  </a:lnTo>
                  <a:close/>
                  <a:moveTo>
                    <a:pt x="1585" y="697"/>
                  </a:moveTo>
                  <a:lnTo>
                    <a:pt x="1585" y="697"/>
                  </a:lnTo>
                  <a:lnTo>
                    <a:pt x="1582" y="707"/>
                  </a:lnTo>
                  <a:lnTo>
                    <a:pt x="1582" y="707"/>
                  </a:lnTo>
                  <a:lnTo>
                    <a:pt x="1587" y="704"/>
                  </a:lnTo>
                  <a:lnTo>
                    <a:pt x="1589" y="702"/>
                  </a:lnTo>
                  <a:lnTo>
                    <a:pt x="1588" y="700"/>
                  </a:lnTo>
                  <a:lnTo>
                    <a:pt x="1585" y="697"/>
                  </a:lnTo>
                  <a:lnTo>
                    <a:pt x="1585" y="697"/>
                  </a:lnTo>
                  <a:close/>
                  <a:moveTo>
                    <a:pt x="907" y="74"/>
                  </a:moveTo>
                  <a:lnTo>
                    <a:pt x="907" y="74"/>
                  </a:lnTo>
                  <a:lnTo>
                    <a:pt x="911" y="74"/>
                  </a:lnTo>
                  <a:lnTo>
                    <a:pt x="911" y="74"/>
                  </a:lnTo>
                  <a:lnTo>
                    <a:pt x="912" y="61"/>
                  </a:lnTo>
                  <a:lnTo>
                    <a:pt x="912" y="61"/>
                  </a:lnTo>
                  <a:lnTo>
                    <a:pt x="908" y="64"/>
                  </a:lnTo>
                  <a:lnTo>
                    <a:pt x="905" y="67"/>
                  </a:lnTo>
                  <a:lnTo>
                    <a:pt x="905" y="71"/>
                  </a:lnTo>
                  <a:lnTo>
                    <a:pt x="907" y="74"/>
                  </a:lnTo>
                  <a:lnTo>
                    <a:pt x="907" y="74"/>
                  </a:lnTo>
                  <a:close/>
                  <a:moveTo>
                    <a:pt x="907" y="345"/>
                  </a:moveTo>
                  <a:lnTo>
                    <a:pt x="907" y="345"/>
                  </a:lnTo>
                  <a:lnTo>
                    <a:pt x="901" y="344"/>
                  </a:lnTo>
                  <a:lnTo>
                    <a:pt x="899" y="344"/>
                  </a:lnTo>
                  <a:lnTo>
                    <a:pt x="897" y="345"/>
                  </a:lnTo>
                  <a:lnTo>
                    <a:pt x="896" y="349"/>
                  </a:lnTo>
                  <a:lnTo>
                    <a:pt x="896" y="349"/>
                  </a:lnTo>
                  <a:lnTo>
                    <a:pt x="897" y="352"/>
                  </a:lnTo>
                  <a:lnTo>
                    <a:pt x="897" y="352"/>
                  </a:lnTo>
                  <a:lnTo>
                    <a:pt x="907" y="345"/>
                  </a:lnTo>
                  <a:lnTo>
                    <a:pt x="907" y="345"/>
                  </a:lnTo>
                  <a:close/>
                  <a:moveTo>
                    <a:pt x="1437" y="862"/>
                  </a:moveTo>
                  <a:lnTo>
                    <a:pt x="1437" y="862"/>
                  </a:lnTo>
                  <a:lnTo>
                    <a:pt x="1441" y="860"/>
                  </a:lnTo>
                  <a:lnTo>
                    <a:pt x="1444" y="857"/>
                  </a:lnTo>
                  <a:lnTo>
                    <a:pt x="1445" y="855"/>
                  </a:lnTo>
                  <a:lnTo>
                    <a:pt x="1445" y="849"/>
                  </a:lnTo>
                  <a:lnTo>
                    <a:pt x="1445" y="849"/>
                  </a:lnTo>
                  <a:lnTo>
                    <a:pt x="1437" y="862"/>
                  </a:lnTo>
                  <a:lnTo>
                    <a:pt x="1437" y="862"/>
                  </a:lnTo>
                  <a:close/>
                  <a:moveTo>
                    <a:pt x="930" y="122"/>
                  </a:moveTo>
                  <a:lnTo>
                    <a:pt x="930" y="122"/>
                  </a:lnTo>
                  <a:lnTo>
                    <a:pt x="928" y="121"/>
                  </a:lnTo>
                  <a:lnTo>
                    <a:pt x="928" y="121"/>
                  </a:lnTo>
                  <a:lnTo>
                    <a:pt x="918" y="132"/>
                  </a:lnTo>
                  <a:lnTo>
                    <a:pt x="918" y="132"/>
                  </a:lnTo>
                  <a:lnTo>
                    <a:pt x="925" y="131"/>
                  </a:lnTo>
                  <a:lnTo>
                    <a:pt x="928" y="129"/>
                  </a:lnTo>
                  <a:lnTo>
                    <a:pt x="929" y="126"/>
                  </a:lnTo>
                  <a:lnTo>
                    <a:pt x="930" y="122"/>
                  </a:lnTo>
                  <a:lnTo>
                    <a:pt x="930" y="122"/>
                  </a:lnTo>
                  <a:close/>
                  <a:moveTo>
                    <a:pt x="1022" y="848"/>
                  </a:moveTo>
                  <a:lnTo>
                    <a:pt x="1022" y="848"/>
                  </a:lnTo>
                  <a:lnTo>
                    <a:pt x="1025" y="851"/>
                  </a:lnTo>
                  <a:lnTo>
                    <a:pt x="1029" y="851"/>
                  </a:lnTo>
                  <a:lnTo>
                    <a:pt x="1031" y="851"/>
                  </a:lnTo>
                  <a:lnTo>
                    <a:pt x="1036" y="848"/>
                  </a:lnTo>
                  <a:lnTo>
                    <a:pt x="1036" y="848"/>
                  </a:lnTo>
                  <a:lnTo>
                    <a:pt x="1022" y="848"/>
                  </a:lnTo>
                  <a:lnTo>
                    <a:pt x="1022" y="848"/>
                  </a:lnTo>
                  <a:close/>
                  <a:moveTo>
                    <a:pt x="1025" y="695"/>
                  </a:moveTo>
                  <a:lnTo>
                    <a:pt x="1025" y="695"/>
                  </a:lnTo>
                  <a:lnTo>
                    <a:pt x="1020" y="700"/>
                  </a:lnTo>
                  <a:lnTo>
                    <a:pt x="1020" y="700"/>
                  </a:lnTo>
                  <a:lnTo>
                    <a:pt x="1019" y="705"/>
                  </a:lnTo>
                  <a:lnTo>
                    <a:pt x="1019" y="705"/>
                  </a:lnTo>
                  <a:lnTo>
                    <a:pt x="1022" y="707"/>
                  </a:lnTo>
                  <a:lnTo>
                    <a:pt x="1022" y="707"/>
                  </a:lnTo>
                  <a:lnTo>
                    <a:pt x="1026" y="701"/>
                  </a:lnTo>
                  <a:lnTo>
                    <a:pt x="1026" y="701"/>
                  </a:lnTo>
                  <a:lnTo>
                    <a:pt x="1026" y="698"/>
                  </a:lnTo>
                  <a:lnTo>
                    <a:pt x="1025" y="695"/>
                  </a:lnTo>
                  <a:lnTo>
                    <a:pt x="1025" y="695"/>
                  </a:lnTo>
                  <a:close/>
                  <a:moveTo>
                    <a:pt x="998" y="773"/>
                  </a:moveTo>
                  <a:lnTo>
                    <a:pt x="998" y="773"/>
                  </a:lnTo>
                  <a:lnTo>
                    <a:pt x="995" y="774"/>
                  </a:lnTo>
                  <a:lnTo>
                    <a:pt x="993" y="777"/>
                  </a:lnTo>
                  <a:lnTo>
                    <a:pt x="993" y="777"/>
                  </a:lnTo>
                  <a:lnTo>
                    <a:pt x="994" y="779"/>
                  </a:lnTo>
                  <a:lnTo>
                    <a:pt x="995" y="781"/>
                  </a:lnTo>
                  <a:lnTo>
                    <a:pt x="995" y="781"/>
                  </a:lnTo>
                  <a:lnTo>
                    <a:pt x="1001" y="777"/>
                  </a:lnTo>
                  <a:lnTo>
                    <a:pt x="1001" y="777"/>
                  </a:lnTo>
                  <a:lnTo>
                    <a:pt x="998" y="773"/>
                  </a:lnTo>
                  <a:lnTo>
                    <a:pt x="998" y="773"/>
                  </a:lnTo>
                  <a:close/>
                  <a:moveTo>
                    <a:pt x="707" y="601"/>
                  </a:moveTo>
                  <a:lnTo>
                    <a:pt x="707" y="601"/>
                  </a:lnTo>
                  <a:lnTo>
                    <a:pt x="705" y="603"/>
                  </a:lnTo>
                  <a:lnTo>
                    <a:pt x="705" y="603"/>
                  </a:lnTo>
                  <a:lnTo>
                    <a:pt x="701" y="608"/>
                  </a:lnTo>
                  <a:lnTo>
                    <a:pt x="701" y="608"/>
                  </a:lnTo>
                  <a:lnTo>
                    <a:pt x="705" y="611"/>
                  </a:lnTo>
                  <a:lnTo>
                    <a:pt x="705" y="611"/>
                  </a:lnTo>
                  <a:lnTo>
                    <a:pt x="707" y="608"/>
                  </a:lnTo>
                  <a:lnTo>
                    <a:pt x="709" y="605"/>
                  </a:lnTo>
                  <a:lnTo>
                    <a:pt x="709" y="605"/>
                  </a:lnTo>
                  <a:lnTo>
                    <a:pt x="709" y="604"/>
                  </a:lnTo>
                  <a:lnTo>
                    <a:pt x="707" y="601"/>
                  </a:lnTo>
                  <a:lnTo>
                    <a:pt x="707" y="601"/>
                  </a:lnTo>
                  <a:close/>
                  <a:moveTo>
                    <a:pt x="1693" y="96"/>
                  </a:moveTo>
                  <a:lnTo>
                    <a:pt x="1693" y="96"/>
                  </a:lnTo>
                  <a:lnTo>
                    <a:pt x="1689" y="95"/>
                  </a:lnTo>
                  <a:lnTo>
                    <a:pt x="1689" y="95"/>
                  </a:lnTo>
                  <a:lnTo>
                    <a:pt x="1686" y="96"/>
                  </a:lnTo>
                  <a:lnTo>
                    <a:pt x="1686" y="99"/>
                  </a:lnTo>
                  <a:lnTo>
                    <a:pt x="1686" y="103"/>
                  </a:lnTo>
                  <a:lnTo>
                    <a:pt x="1690" y="106"/>
                  </a:lnTo>
                  <a:lnTo>
                    <a:pt x="1690" y="106"/>
                  </a:lnTo>
                  <a:lnTo>
                    <a:pt x="1693" y="96"/>
                  </a:lnTo>
                  <a:lnTo>
                    <a:pt x="1693" y="96"/>
                  </a:lnTo>
                  <a:close/>
                  <a:moveTo>
                    <a:pt x="684" y="593"/>
                  </a:moveTo>
                  <a:lnTo>
                    <a:pt x="684" y="593"/>
                  </a:lnTo>
                  <a:lnTo>
                    <a:pt x="683" y="597"/>
                  </a:lnTo>
                  <a:lnTo>
                    <a:pt x="683" y="597"/>
                  </a:lnTo>
                  <a:lnTo>
                    <a:pt x="691" y="597"/>
                  </a:lnTo>
                  <a:lnTo>
                    <a:pt x="691" y="597"/>
                  </a:lnTo>
                  <a:lnTo>
                    <a:pt x="692" y="593"/>
                  </a:lnTo>
                  <a:lnTo>
                    <a:pt x="692" y="593"/>
                  </a:lnTo>
                  <a:lnTo>
                    <a:pt x="684" y="593"/>
                  </a:lnTo>
                  <a:lnTo>
                    <a:pt x="684" y="593"/>
                  </a:lnTo>
                  <a:close/>
                  <a:moveTo>
                    <a:pt x="1329" y="972"/>
                  </a:moveTo>
                  <a:lnTo>
                    <a:pt x="1329" y="972"/>
                  </a:lnTo>
                  <a:lnTo>
                    <a:pt x="1331" y="968"/>
                  </a:lnTo>
                  <a:lnTo>
                    <a:pt x="1331" y="965"/>
                  </a:lnTo>
                  <a:lnTo>
                    <a:pt x="1328" y="964"/>
                  </a:lnTo>
                  <a:lnTo>
                    <a:pt x="1322" y="963"/>
                  </a:lnTo>
                  <a:lnTo>
                    <a:pt x="1322" y="963"/>
                  </a:lnTo>
                  <a:lnTo>
                    <a:pt x="1329" y="972"/>
                  </a:lnTo>
                  <a:lnTo>
                    <a:pt x="1329" y="972"/>
                  </a:lnTo>
                  <a:close/>
                  <a:moveTo>
                    <a:pt x="1447" y="92"/>
                  </a:moveTo>
                  <a:lnTo>
                    <a:pt x="1447" y="92"/>
                  </a:lnTo>
                  <a:lnTo>
                    <a:pt x="1452" y="90"/>
                  </a:lnTo>
                  <a:lnTo>
                    <a:pt x="1454" y="88"/>
                  </a:lnTo>
                  <a:lnTo>
                    <a:pt x="1454" y="85"/>
                  </a:lnTo>
                  <a:lnTo>
                    <a:pt x="1451" y="82"/>
                  </a:lnTo>
                  <a:lnTo>
                    <a:pt x="1451" y="82"/>
                  </a:lnTo>
                  <a:lnTo>
                    <a:pt x="1447" y="92"/>
                  </a:lnTo>
                  <a:lnTo>
                    <a:pt x="1447" y="92"/>
                  </a:lnTo>
                  <a:close/>
                  <a:moveTo>
                    <a:pt x="648" y="218"/>
                  </a:moveTo>
                  <a:lnTo>
                    <a:pt x="648" y="218"/>
                  </a:lnTo>
                  <a:lnTo>
                    <a:pt x="645" y="212"/>
                  </a:lnTo>
                  <a:lnTo>
                    <a:pt x="642" y="209"/>
                  </a:lnTo>
                  <a:lnTo>
                    <a:pt x="640" y="211"/>
                  </a:lnTo>
                  <a:lnTo>
                    <a:pt x="635" y="214"/>
                  </a:lnTo>
                  <a:lnTo>
                    <a:pt x="635" y="214"/>
                  </a:lnTo>
                  <a:lnTo>
                    <a:pt x="648" y="218"/>
                  </a:lnTo>
                  <a:lnTo>
                    <a:pt x="648" y="218"/>
                  </a:lnTo>
                  <a:close/>
                  <a:moveTo>
                    <a:pt x="637" y="734"/>
                  </a:moveTo>
                  <a:lnTo>
                    <a:pt x="637" y="734"/>
                  </a:lnTo>
                  <a:lnTo>
                    <a:pt x="640" y="738"/>
                  </a:lnTo>
                  <a:lnTo>
                    <a:pt x="641" y="740"/>
                  </a:lnTo>
                  <a:lnTo>
                    <a:pt x="644" y="740"/>
                  </a:lnTo>
                  <a:lnTo>
                    <a:pt x="649" y="738"/>
                  </a:lnTo>
                  <a:lnTo>
                    <a:pt x="649" y="738"/>
                  </a:lnTo>
                  <a:lnTo>
                    <a:pt x="637" y="734"/>
                  </a:lnTo>
                  <a:lnTo>
                    <a:pt x="637" y="734"/>
                  </a:lnTo>
                  <a:close/>
                  <a:moveTo>
                    <a:pt x="1119" y="1021"/>
                  </a:moveTo>
                  <a:lnTo>
                    <a:pt x="1119" y="1021"/>
                  </a:lnTo>
                  <a:lnTo>
                    <a:pt x="1116" y="1024"/>
                  </a:lnTo>
                  <a:lnTo>
                    <a:pt x="1113" y="1025"/>
                  </a:lnTo>
                  <a:lnTo>
                    <a:pt x="1113" y="1025"/>
                  </a:lnTo>
                  <a:lnTo>
                    <a:pt x="1115" y="1026"/>
                  </a:lnTo>
                  <a:lnTo>
                    <a:pt x="1116" y="1029"/>
                  </a:lnTo>
                  <a:lnTo>
                    <a:pt x="1116" y="1029"/>
                  </a:lnTo>
                  <a:lnTo>
                    <a:pt x="1119" y="1026"/>
                  </a:lnTo>
                  <a:lnTo>
                    <a:pt x="1121" y="1025"/>
                  </a:lnTo>
                  <a:lnTo>
                    <a:pt x="1121" y="1025"/>
                  </a:lnTo>
                  <a:lnTo>
                    <a:pt x="1120" y="1024"/>
                  </a:lnTo>
                  <a:lnTo>
                    <a:pt x="1119" y="1021"/>
                  </a:lnTo>
                  <a:lnTo>
                    <a:pt x="1119" y="1021"/>
                  </a:lnTo>
                  <a:close/>
                  <a:moveTo>
                    <a:pt x="1105" y="784"/>
                  </a:moveTo>
                  <a:lnTo>
                    <a:pt x="1105" y="784"/>
                  </a:lnTo>
                  <a:lnTo>
                    <a:pt x="1101" y="784"/>
                  </a:lnTo>
                  <a:lnTo>
                    <a:pt x="1101" y="784"/>
                  </a:lnTo>
                  <a:lnTo>
                    <a:pt x="1103" y="795"/>
                  </a:lnTo>
                  <a:lnTo>
                    <a:pt x="1103" y="795"/>
                  </a:lnTo>
                  <a:lnTo>
                    <a:pt x="1106" y="791"/>
                  </a:lnTo>
                  <a:lnTo>
                    <a:pt x="1108" y="788"/>
                  </a:lnTo>
                  <a:lnTo>
                    <a:pt x="1108" y="785"/>
                  </a:lnTo>
                  <a:lnTo>
                    <a:pt x="1105" y="784"/>
                  </a:lnTo>
                  <a:lnTo>
                    <a:pt x="1105" y="784"/>
                  </a:lnTo>
                  <a:close/>
                  <a:moveTo>
                    <a:pt x="425" y="856"/>
                  </a:moveTo>
                  <a:lnTo>
                    <a:pt x="425" y="856"/>
                  </a:lnTo>
                  <a:lnTo>
                    <a:pt x="421" y="862"/>
                  </a:lnTo>
                  <a:lnTo>
                    <a:pt x="421" y="862"/>
                  </a:lnTo>
                  <a:lnTo>
                    <a:pt x="422" y="863"/>
                  </a:lnTo>
                  <a:lnTo>
                    <a:pt x="425" y="864"/>
                  </a:lnTo>
                  <a:lnTo>
                    <a:pt x="425" y="864"/>
                  </a:lnTo>
                  <a:lnTo>
                    <a:pt x="426" y="863"/>
                  </a:lnTo>
                  <a:lnTo>
                    <a:pt x="428" y="860"/>
                  </a:lnTo>
                  <a:lnTo>
                    <a:pt x="428" y="860"/>
                  </a:lnTo>
                  <a:lnTo>
                    <a:pt x="428" y="859"/>
                  </a:lnTo>
                  <a:lnTo>
                    <a:pt x="425" y="856"/>
                  </a:lnTo>
                  <a:lnTo>
                    <a:pt x="425" y="856"/>
                  </a:lnTo>
                  <a:close/>
                  <a:moveTo>
                    <a:pt x="105" y="399"/>
                  </a:moveTo>
                  <a:lnTo>
                    <a:pt x="105" y="399"/>
                  </a:lnTo>
                  <a:lnTo>
                    <a:pt x="101" y="396"/>
                  </a:lnTo>
                  <a:lnTo>
                    <a:pt x="98" y="395"/>
                  </a:lnTo>
                  <a:lnTo>
                    <a:pt x="97" y="396"/>
                  </a:lnTo>
                  <a:lnTo>
                    <a:pt x="93" y="399"/>
                  </a:lnTo>
                  <a:lnTo>
                    <a:pt x="93" y="399"/>
                  </a:lnTo>
                  <a:lnTo>
                    <a:pt x="105" y="399"/>
                  </a:lnTo>
                  <a:lnTo>
                    <a:pt x="105" y="399"/>
                  </a:lnTo>
                  <a:close/>
                  <a:moveTo>
                    <a:pt x="1157" y="910"/>
                  </a:moveTo>
                  <a:lnTo>
                    <a:pt x="1157" y="910"/>
                  </a:lnTo>
                  <a:lnTo>
                    <a:pt x="1155" y="909"/>
                  </a:lnTo>
                  <a:lnTo>
                    <a:pt x="1155" y="909"/>
                  </a:lnTo>
                  <a:lnTo>
                    <a:pt x="1153" y="911"/>
                  </a:lnTo>
                  <a:lnTo>
                    <a:pt x="1152" y="914"/>
                  </a:lnTo>
                  <a:lnTo>
                    <a:pt x="1155" y="921"/>
                  </a:lnTo>
                  <a:lnTo>
                    <a:pt x="1155" y="921"/>
                  </a:lnTo>
                  <a:lnTo>
                    <a:pt x="1157" y="910"/>
                  </a:lnTo>
                  <a:lnTo>
                    <a:pt x="1157" y="910"/>
                  </a:lnTo>
                  <a:close/>
                  <a:moveTo>
                    <a:pt x="1504" y="208"/>
                  </a:moveTo>
                  <a:lnTo>
                    <a:pt x="1504" y="208"/>
                  </a:lnTo>
                  <a:lnTo>
                    <a:pt x="1501" y="205"/>
                  </a:lnTo>
                  <a:lnTo>
                    <a:pt x="1498" y="205"/>
                  </a:lnTo>
                  <a:lnTo>
                    <a:pt x="1498" y="205"/>
                  </a:lnTo>
                  <a:lnTo>
                    <a:pt x="1494" y="209"/>
                  </a:lnTo>
                  <a:lnTo>
                    <a:pt x="1494" y="209"/>
                  </a:lnTo>
                  <a:lnTo>
                    <a:pt x="1497" y="211"/>
                  </a:lnTo>
                  <a:lnTo>
                    <a:pt x="1498" y="211"/>
                  </a:lnTo>
                  <a:lnTo>
                    <a:pt x="1498" y="211"/>
                  </a:lnTo>
                  <a:lnTo>
                    <a:pt x="1501" y="209"/>
                  </a:lnTo>
                  <a:lnTo>
                    <a:pt x="1504" y="208"/>
                  </a:lnTo>
                  <a:lnTo>
                    <a:pt x="1504" y="208"/>
                  </a:lnTo>
                  <a:close/>
                  <a:moveTo>
                    <a:pt x="1715" y="478"/>
                  </a:moveTo>
                  <a:lnTo>
                    <a:pt x="1715" y="478"/>
                  </a:lnTo>
                  <a:lnTo>
                    <a:pt x="1718" y="479"/>
                  </a:lnTo>
                  <a:lnTo>
                    <a:pt x="1720" y="481"/>
                  </a:lnTo>
                  <a:lnTo>
                    <a:pt x="1720" y="481"/>
                  </a:lnTo>
                  <a:lnTo>
                    <a:pt x="1722" y="479"/>
                  </a:lnTo>
                  <a:lnTo>
                    <a:pt x="1724" y="478"/>
                  </a:lnTo>
                  <a:lnTo>
                    <a:pt x="1724" y="478"/>
                  </a:lnTo>
                  <a:lnTo>
                    <a:pt x="1722" y="477"/>
                  </a:lnTo>
                  <a:lnTo>
                    <a:pt x="1721" y="474"/>
                  </a:lnTo>
                  <a:lnTo>
                    <a:pt x="1721" y="474"/>
                  </a:lnTo>
                  <a:lnTo>
                    <a:pt x="1715" y="478"/>
                  </a:lnTo>
                  <a:lnTo>
                    <a:pt x="1715" y="478"/>
                  </a:lnTo>
                  <a:close/>
                  <a:moveTo>
                    <a:pt x="1436" y="841"/>
                  </a:moveTo>
                  <a:lnTo>
                    <a:pt x="1436" y="841"/>
                  </a:lnTo>
                  <a:lnTo>
                    <a:pt x="1430" y="845"/>
                  </a:lnTo>
                  <a:lnTo>
                    <a:pt x="1430" y="845"/>
                  </a:lnTo>
                  <a:lnTo>
                    <a:pt x="1430" y="846"/>
                  </a:lnTo>
                  <a:lnTo>
                    <a:pt x="1432" y="848"/>
                  </a:lnTo>
                  <a:lnTo>
                    <a:pt x="1432" y="848"/>
                  </a:lnTo>
                  <a:lnTo>
                    <a:pt x="1436" y="848"/>
                  </a:lnTo>
                  <a:lnTo>
                    <a:pt x="1437" y="845"/>
                  </a:lnTo>
                  <a:lnTo>
                    <a:pt x="1437" y="845"/>
                  </a:lnTo>
                  <a:lnTo>
                    <a:pt x="1437" y="844"/>
                  </a:lnTo>
                  <a:lnTo>
                    <a:pt x="1436" y="841"/>
                  </a:lnTo>
                  <a:lnTo>
                    <a:pt x="1436" y="841"/>
                  </a:lnTo>
                  <a:close/>
                  <a:moveTo>
                    <a:pt x="1163" y="427"/>
                  </a:moveTo>
                  <a:lnTo>
                    <a:pt x="1163" y="427"/>
                  </a:lnTo>
                  <a:lnTo>
                    <a:pt x="1160" y="430"/>
                  </a:lnTo>
                  <a:lnTo>
                    <a:pt x="1157" y="432"/>
                  </a:lnTo>
                  <a:lnTo>
                    <a:pt x="1157" y="432"/>
                  </a:lnTo>
                  <a:lnTo>
                    <a:pt x="1159" y="434"/>
                  </a:lnTo>
                  <a:lnTo>
                    <a:pt x="1160" y="437"/>
                  </a:lnTo>
                  <a:lnTo>
                    <a:pt x="1160" y="437"/>
                  </a:lnTo>
                  <a:lnTo>
                    <a:pt x="1166" y="432"/>
                  </a:lnTo>
                  <a:lnTo>
                    <a:pt x="1166" y="432"/>
                  </a:lnTo>
                  <a:lnTo>
                    <a:pt x="1164" y="431"/>
                  </a:lnTo>
                  <a:lnTo>
                    <a:pt x="1163" y="427"/>
                  </a:lnTo>
                  <a:lnTo>
                    <a:pt x="1163" y="427"/>
                  </a:lnTo>
                  <a:close/>
                  <a:moveTo>
                    <a:pt x="156" y="550"/>
                  </a:moveTo>
                  <a:lnTo>
                    <a:pt x="156" y="550"/>
                  </a:lnTo>
                  <a:lnTo>
                    <a:pt x="163" y="550"/>
                  </a:lnTo>
                  <a:lnTo>
                    <a:pt x="166" y="550"/>
                  </a:lnTo>
                  <a:lnTo>
                    <a:pt x="167" y="549"/>
                  </a:lnTo>
                  <a:lnTo>
                    <a:pt x="166" y="543"/>
                  </a:lnTo>
                  <a:lnTo>
                    <a:pt x="166" y="543"/>
                  </a:lnTo>
                  <a:lnTo>
                    <a:pt x="156" y="550"/>
                  </a:lnTo>
                  <a:lnTo>
                    <a:pt x="156" y="550"/>
                  </a:lnTo>
                  <a:close/>
                  <a:moveTo>
                    <a:pt x="169" y="283"/>
                  </a:moveTo>
                  <a:lnTo>
                    <a:pt x="169" y="283"/>
                  </a:lnTo>
                  <a:lnTo>
                    <a:pt x="166" y="286"/>
                  </a:lnTo>
                  <a:lnTo>
                    <a:pt x="166" y="286"/>
                  </a:lnTo>
                  <a:lnTo>
                    <a:pt x="169" y="288"/>
                  </a:lnTo>
                  <a:lnTo>
                    <a:pt x="169" y="288"/>
                  </a:lnTo>
                  <a:lnTo>
                    <a:pt x="173" y="286"/>
                  </a:lnTo>
                  <a:lnTo>
                    <a:pt x="173" y="286"/>
                  </a:lnTo>
                  <a:lnTo>
                    <a:pt x="169" y="283"/>
                  </a:lnTo>
                  <a:lnTo>
                    <a:pt x="169" y="283"/>
                  </a:lnTo>
                  <a:close/>
                  <a:moveTo>
                    <a:pt x="183" y="835"/>
                  </a:moveTo>
                  <a:lnTo>
                    <a:pt x="183" y="835"/>
                  </a:lnTo>
                  <a:lnTo>
                    <a:pt x="185" y="845"/>
                  </a:lnTo>
                  <a:lnTo>
                    <a:pt x="185" y="845"/>
                  </a:lnTo>
                  <a:lnTo>
                    <a:pt x="187" y="841"/>
                  </a:lnTo>
                  <a:lnTo>
                    <a:pt x="188" y="838"/>
                  </a:lnTo>
                  <a:lnTo>
                    <a:pt x="187" y="837"/>
                  </a:lnTo>
                  <a:lnTo>
                    <a:pt x="183" y="835"/>
                  </a:lnTo>
                  <a:lnTo>
                    <a:pt x="183" y="835"/>
                  </a:lnTo>
                  <a:close/>
                  <a:moveTo>
                    <a:pt x="205" y="286"/>
                  </a:moveTo>
                  <a:lnTo>
                    <a:pt x="205" y="286"/>
                  </a:lnTo>
                  <a:lnTo>
                    <a:pt x="203" y="288"/>
                  </a:lnTo>
                  <a:lnTo>
                    <a:pt x="202" y="290"/>
                  </a:lnTo>
                  <a:lnTo>
                    <a:pt x="202" y="290"/>
                  </a:lnTo>
                  <a:lnTo>
                    <a:pt x="202" y="291"/>
                  </a:lnTo>
                  <a:lnTo>
                    <a:pt x="203" y="294"/>
                  </a:lnTo>
                  <a:lnTo>
                    <a:pt x="203" y="294"/>
                  </a:lnTo>
                  <a:lnTo>
                    <a:pt x="206" y="293"/>
                  </a:lnTo>
                  <a:lnTo>
                    <a:pt x="209" y="291"/>
                  </a:lnTo>
                  <a:lnTo>
                    <a:pt x="209" y="291"/>
                  </a:lnTo>
                  <a:lnTo>
                    <a:pt x="208" y="288"/>
                  </a:lnTo>
                  <a:lnTo>
                    <a:pt x="205" y="286"/>
                  </a:lnTo>
                  <a:lnTo>
                    <a:pt x="205" y="286"/>
                  </a:lnTo>
                  <a:close/>
                  <a:moveTo>
                    <a:pt x="223" y="844"/>
                  </a:moveTo>
                  <a:lnTo>
                    <a:pt x="223" y="844"/>
                  </a:lnTo>
                  <a:lnTo>
                    <a:pt x="219" y="841"/>
                  </a:lnTo>
                  <a:lnTo>
                    <a:pt x="216" y="839"/>
                  </a:lnTo>
                  <a:lnTo>
                    <a:pt x="216" y="839"/>
                  </a:lnTo>
                  <a:lnTo>
                    <a:pt x="215" y="841"/>
                  </a:lnTo>
                  <a:lnTo>
                    <a:pt x="212" y="844"/>
                  </a:lnTo>
                  <a:lnTo>
                    <a:pt x="212" y="844"/>
                  </a:lnTo>
                  <a:lnTo>
                    <a:pt x="213" y="845"/>
                  </a:lnTo>
                  <a:lnTo>
                    <a:pt x="216" y="846"/>
                  </a:lnTo>
                  <a:lnTo>
                    <a:pt x="216" y="846"/>
                  </a:lnTo>
                  <a:lnTo>
                    <a:pt x="219" y="846"/>
                  </a:lnTo>
                  <a:lnTo>
                    <a:pt x="223" y="844"/>
                  </a:lnTo>
                  <a:lnTo>
                    <a:pt x="223" y="844"/>
                  </a:lnTo>
                  <a:close/>
                  <a:moveTo>
                    <a:pt x="227" y="581"/>
                  </a:moveTo>
                  <a:lnTo>
                    <a:pt x="227" y="581"/>
                  </a:lnTo>
                  <a:lnTo>
                    <a:pt x="221" y="586"/>
                  </a:lnTo>
                  <a:lnTo>
                    <a:pt x="221" y="586"/>
                  </a:lnTo>
                  <a:lnTo>
                    <a:pt x="223" y="587"/>
                  </a:lnTo>
                  <a:lnTo>
                    <a:pt x="226" y="589"/>
                  </a:lnTo>
                  <a:lnTo>
                    <a:pt x="226" y="589"/>
                  </a:lnTo>
                  <a:lnTo>
                    <a:pt x="228" y="587"/>
                  </a:lnTo>
                  <a:lnTo>
                    <a:pt x="230" y="585"/>
                  </a:lnTo>
                  <a:lnTo>
                    <a:pt x="230" y="585"/>
                  </a:lnTo>
                  <a:lnTo>
                    <a:pt x="227" y="581"/>
                  </a:lnTo>
                  <a:lnTo>
                    <a:pt x="227" y="581"/>
                  </a:lnTo>
                  <a:close/>
                  <a:moveTo>
                    <a:pt x="233" y="932"/>
                  </a:moveTo>
                  <a:lnTo>
                    <a:pt x="233" y="932"/>
                  </a:lnTo>
                  <a:lnTo>
                    <a:pt x="231" y="936"/>
                  </a:lnTo>
                  <a:lnTo>
                    <a:pt x="230" y="939"/>
                  </a:lnTo>
                  <a:lnTo>
                    <a:pt x="230" y="939"/>
                  </a:lnTo>
                  <a:lnTo>
                    <a:pt x="231" y="941"/>
                  </a:lnTo>
                  <a:lnTo>
                    <a:pt x="234" y="942"/>
                  </a:lnTo>
                  <a:lnTo>
                    <a:pt x="234" y="942"/>
                  </a:lnTo>
                  <a:lnTo>
                    <a:pt x="237" y="941"/>
                  </a:lnTo>
                  <a:lnTo>
                    <a:pt x="238" y="938"/>
                  </a:lnTo>
                  <a:lnTo>
                    <a:pt x="238" y="938"/>
                  </a:lnTo>
                  <a:lnTo>
                    <a:pt x="237" y="936"/>
                  </a:lnTo>
                  <a:lnTo>
                    <a:pt x="233" y="932"/>
                  </a:lnTo>
                  <a:lnTo>
                    <a:pt x="233" y="932"/>
                  </a:lnTo>
                  <a:close/>
                  <a:moveTo>
                    <a:pt x="972" y="251"/>
                  </a:moveTo>
                  <a:lnTo>
                    <a:pt x="972" y="251"/>
                  </a:lnTo>
                  <a:lnTo>
                    <a:pt x="972" y="247"/>
                  </a:lnTo>
                  <a:lnTo>
                    <a:pt x="972" y="247"/>
                  </a:lnTo>
                  <a:lnTo>
                    <a:pt x="962" y="247"/>
                  </a:lnTo>
                  <a:lnTo>
                    <a:pt x="962" y="247"/>
                  </a:lnTo>
                  <a:lnTo>
                    <a:pt x="962" y="250"/>
                  </a:lnTo>
                  <a:lnTo>
                    <a:pt x="962" y="250"/>
                  </a:lnTo>
                  <a:lnTo>
                    <a:pt x="972" y="251"/>
                  </a:lnTo>
                  <a:lnTo>
                    <a:pt x="972" y="251"/>
                  </a:lnTo>
                  <a:close/>
                  <a:moveTo>
                    <a:pt x="1047" y="705"/>
                  </a:moveTo>
                  <a:lnTo>
                    <a:pt x="1047" y="705"/>
                  </a:lnTo>
                  <a:lnTo>
                    <a:pt x="1051" y="707"/>
                  </a:lnTo>
                  <a:lnTo>
                    <a:pt x="1051" y="707"/>
                  </a:lnTo>
                  <a:lnTo>
                    <a:pt x="1052" y="700"/>
                  </a:lnTo>
                  <a:lnTo>
                    <a:pt x="1052" y="700"/>
                  </a:lnTo>
                  <a:lnTo>
                    <a:pt x="1049" y="698"/>
                  </a:lnTo>
                  <a:lnTo>
                    <a:pt x="1049" y="698"/>
                  </a:lnTo>
                  <a:lnTo>
                    <a:pt x="1047" y="705"/>
                  </a:lnTo>
                  <a:lnTo>
                    <a:pt x="1047" y="705"/>
                  </a:lnTo>
                  <a:close/>
                  <a:moveTo>
                    <a:pt x="964" y="665"/>
                  </a:moveTo>
                  <a:lnTo>
                    <a:pt x="964" y="665"/>
                  </a:lnTo>
                  <a:lnTo>
                    <a:pt x="962" y="661"/>
                  </a:lnTo>
                  <a:lnTo>
                    <a:pt x="962" y="661"/>
                  </a:lnTo>
                  <a:lnTo>
                    <a:pt x="955" y="665"/>
                  </a:lnTo>
                  <a:lnTo>
                    <a:pt x="955" y="665"/>
                  </a:lnTo>
                  <a:lnTo>
                    <a:pt x="957" y="668"/>
                  </a:lnTo>
                  <a:lnTo>
                    <a:pt x="957" y="668"/>
                  </a:lnTo>
                  <a:lnTo>
                    <a:pt x="964" y="665"/>
                  </a:lnTo>
                  <a:lnTo>
                    <a:pt x="964" y="665"/>
                  </a:lnTo>
                  <a:close/>
                  <a:moveTo>
                    <a:pt x="249" y="122"/>
                  </a:moveTo>
                  <a:lnTo>
                    <a:pt x="249" y="122"/>
                  </a:lnTo>
                  <a:lnTo>
                    <a:pt x="252" y="119"/>
                  </a:lnTo>
                  <a:lnTo>
                    <a:pt x="252" y="118"/>
                  </a:lnTo>
                  <a:lnTo>
                    <a:pt x="252" y="118"/>
                  </a:lnTo>
                  <a:lnTo>
                    <a:pt x="251" y="117"/>
                  </a:lnTo>
                  <a:lnTo>
                    <a:pt x="249" y="114"/>
                  </a:lnTo>
                  <a:lnTo>
                    <a:pt x="249" y="114"/>
                  </a:lnTo>
                  <a:lnTo>
                    <a:pt x="246" y="117"/>
                  </a:lnTo>
                  <a:lnTo>
                    <a:pt x="245" y="118"/>
                  </a:lnTo>
                  <a:lnTo>
                    <a:pt x="245" y="118"/>
                  </a:lnTo>
                  <a:lnTo>
                    <a:pt x="246" y="121"/>
                  </a:lnTo>
                  <a:lnTo>
                    <a:pt x="249" y="122"/>
                  </a:lnTo>
                  <a:lnTo>
                    <a:pt x="249" y="122"/>
                  </a:lnTo>
                  <a:close/>
                  <a:moveTo>
                    <a:pt x="259" y="297"/>
                  </a:moveTo>
                  <a:lnTo>
                    <a:pt x="259" y="297"/>
                  </a:lnTo>
                  <a:lnTo>
                    <a:pt x="257" y="294"/>
                  </a:lnTo>
                  <a:lnTo>
                    <a:pt x="257" y="294"/>
                  </a:lnTo>
                  <a:lnTo>
                    <a:pt x="251" y="297"/>
                  </a:lnTo>
                  <a:lnTo>
                    <a:pt x="251" y="297"/>
                  </a:lnTo>
                  <a:lnTo>
                    <a:pt x="252" y="299"/>
                  </a:lnTo>
                  <a:lnTo>
                    <a:pt x="252" y="299"/>
                  </a:lnTo>
                  <a:lnTo>
                    <a:pt x="259" y="297"/>
                  </a:lnTo>
                  <a:lnTo>
                    <a:pt x="259" y="297"/>
                  </a:lnTo>
                  <a:close/>
                  <a:moveTo>
                    <a:pt x="2188" y="36"/>
                  </a:moveTo>
                  <a:lnTo>
                    <a:pt x="2188" y="36"/>
                  </a:lnTo>
                  <a:lnTo>
                    <a:pt x="2189" y="41"/>
                  </a:lnTo>
                  <a:lnTo>
                    <a:pt x="2189" y="41"/>
                  </a:lnTo>
                  <a:lnTo>
                    <a:pt x="2196" y="38"/>
                  </a:lnTo>
                  <a:lnTo>
                    <a:pt x="2196" y="38"/>
                  </a:lnTo>
                  <a:lnTo>
                    <a:pt x="2194" y="35"/>
                  </a:lnTo>
                  <a:lnTo>
                    <a:pt x="2194" y="35"/>
                  </a:lnTo>
                  <a:lnTo>
                    <a:pt x="2188" y="36"/>
                  </a:lnTo>
                  <a:lnTo>
                    <a:pt x="2188" y="36"/>
                  </a:lnTo>
                  <a:close/>
                  <a:moveTo>
                    <a:pt x="1171" y="276"/>
                  </a:moveTo>
                  <a:lnTo>
                    <a:pt x="1171" y="276"/>
                  </a:lnTo>
                  <a:lnTo>
                    <a:pt x="1169" y="279"/>
                  </a:lnTo>
                  <a:lnTo>
                    <a:pt x="1167" y="280"/>
                  </a:lnTo>
                  <a:lnTo>
                    <a:pt x="1167" y="280"/>
                  </a:lnTo>
                  <a:lnTo>
                    <a:pt x="1169" y="283"/>
                  </a:lnTo>
                  <a:lnTo>
                    <a:pt x="1170" y="284"/>
                  </a:lnTo>
                  <a:lnTo>
                    <a:pt x="1170" y="284"/>
                  </a:lnTo>
                  <a:lnTo>
                    <a:pt x="1173" y="283"/>
                  </a:lnTo>
                  <a:lnTo>
                    <a:pt x="1174" y="280"/>
                  </a:lnTo>
                  <a:lnTo>
                    <a:pt x="1174" y="280"/>
                  </a:lnTo>
                  <a:lnTo>
                    <a:pt x="1174" y="279"/>
                  </a:lnTo>
                  <a:lnTo>
                    <a:pt x="1171" y="276"/>
                  </a:lnTo>
                  <a:lnTo>
                    <a:pt x="1171" y="276"/>
                  </a:lnTo>
                  <a:close/>
                  <a:moveTo>
                    <a:pt x="1169" y="557"/>
                  </a:moveTo>
                  <a:lnTo>
                    <a:pt x="1169" y="557"/>
                  </a:lnTo>
                  <a:lnTo>
                    <a:pt x="1173" y="558"/>
                  </a:lnTo>
                  <a:lnTo>
                    <a:pt x="1175" y="560"/>
                  </a:lnTo>
                  <a:lnTo>
                    <a:pt x="1178" y="558"/>
                  </a:lnTo>
                  <a:lnTo>
                    <a:pt x="1181" y="556"/>
                  </a:lnTo>
                  <a:lnTo>
                    <a:pt x="1181" y="556"/>
                  </a:lnTo>
                  <a:lnTo>
                    <a:pt x="1177" y="554"/>
                  </a:lnTo>
                  <a:lnTo>
                    <a:pt x="1174" y="553"/>
                  </a:lnTo>
                  <a:lnTo>
                    <a:pt x="1171" y="554"/>
                  </a:lnTo>
                  <a:lnTo>
                    <a:pt x="1169" y="557"/>
                  </a:lnTo>
                  <a:lnTo>
                    <a:pt x="1169" y="557"/>
                  </a:lnTo>
                  <a:close/>
                  <a:moveTo>
                    <a:pt x="267" y="247"/>
                  </a:moveTo>
                  <a:lnTo>
                    <a:pt x="267" y="247"/>
                  </a:lnTo>
                  <a:lnTo>
                    <a:pt x="270" y="244"/>
                  </a:lnTo>
                  <a:lnTo>
                    <a:pt x="270" y="244"/>
                  </a:lnTo>
                  <a:lnTo>
                    <a:pt x="269" y="243"/>
                  </a:lnTo>
                  <a:lnTo>
                    <a:pt x="267" y="240"/>
                  </a:lnTo>
                  <a:lnTo>
                    <a:pt x="264" y="240"/>
                  </a:lnTo>
                  <a:lnTo>
                    <a:pt x="260" y="241"/>
                  </a:lnTo>
                  <a:lnTo>
                    <a:pt x="260" y="241"/>
                  </a:lnTo>
                  <a:lnTo>
                    <a:pt x="267" y="247"/>
                  </a:lnTo>
                  <a:lnTo>
                    <a:pt x="267" y="247"/>
                  </a:lnTo>
                  <a:close/>
                  <a:moveTo>
                    <a:pt x="1443" y="204"/>
                  </a:moveTo>
                  <a:lnTo>
                    <a:pt x="1443" y="204"/>
                  </a:lnTo>
                  <a:lnTo>
                    <a:pt x="1441" y="201"/>
                  </a:lnTo>
                  <a:lnTo>
                    <a:pt x="1441" y="201"/>
                  </a:lnTo>
                  <a:lnTo>
                    <a:pt x="1438" y="201"/>
                  </a:lnTo>
                  <a:lnTo>
                    <a:pt x="1436" y="203"/>
                  </a:lnTo>
                  <a:lnTo>
                    <a:pt x="1434" y="205"/>
                  </a:lnTo>
                  <a:lnTo>
                    <a:pt x="1433" y="208"/>
                  </a:lnTo>
                  <a:lnTo>
                    <a:pt x="1433" y="208"/>
                  </a:lnTo>
                  <a:lnTo>
                    <a:pt x="1443" y="204"/>
                  </a:lnTo>
                  <a:lnTo>
                    <a:pt x="1443" y="204"/>
                  </a:lnTo>
                  <a:close/>
                  <a:moveTo>
                    <a:pt x="314" y="471"/>
                  </a:moveTo>
                  <a:lnTo>
                    <a:pt x="314" y="471"/>
                  </a:lnTo>
                  <a:lnTo>
                    <a:pt x="310" y="467"/>
                  </a:lnTo>
                  <a:lnTo>
                    <a:pt x="310" y="467"/>
                  </a:lnTo>
                  <a:lnTo>
                    <a:pt x="306" y="470"/>
                  </a:lnTo>
                  <a:lnTo>
                    <a:pt x="306" y="470"/>
                  </a:lnTo>
                  <a:lnTo>
                    <a:pt x="311" y="474"/>
                  </a:lnTo>
                  <a:lnTo>
                    <a:pt x="311" y="474"/>
                  </a:lnTo>
                  <a:lnTo>
                    <a:pt x="314" y="471"/>
                  </a:lnTo>
                  <a:lnTo>
                    <a:pt x="314" y="471"/>
                  </a:lnTo>
                  <a:close/>
                  <a:moveTo>
                    <a:pt x="345" y="452"/>
                  </a:moveTo>
                  <a:lnTo>
                    <a:pt x="345" y="452"/>
                  </a:lnTo>
                  <a:lnTo>
                    <a:pt x="342" y="453"/>
                  </a:lnTo>
                  <a:lnTo>
                    <a:pt x="341" y="456"/>
                  </a:lnTo>
                  <a:lnTo>
                    <a:pt x="341" y="459"/>
                  </a:lnTo>
                  <a:lnTo>
                    <a:pt x="342" y="463"/>
                  </a:lnTo>
                  <a:lnTo>
                    <a:pt x="342" y="463"/>
                  </a:lnTo>
                  <a:lnTo>
                    <a:pt x="345" y="460"/>
                  </a:lnTo>
                  <a:lnTo>
                    <a:pt x="346" y="457"/>
                  </a:lnTo>
                  <a:lnTo>
                    <a:pt x="346" y="455"/>
                  </a:lnTo>
                  <a:lnTo>
                    <a:pt x="345" y="452"/>
                  </a:lnTo>
                  <a:lnTo>
                    <a:pt x="345" y="452"/>
                  </a:lnTo>
                  <a:close/>
                  <a:moveTo>
                    <a:pt x="363" y="453"/>
                  </a:moveTo>
                  <a:lnTo>
                    <a:pt x="363" y="453"/>
                  </a:lnTo>
                  <a:lnTo>
                    <a:pt x="371" y="453"/>
                  </a:lnTo>
                  <a:lnTo>
                    <a:pt x="372" y="453"/>
                  </a:lnTo>
                  <a:lnTo>
                    <a:pt x="374" y="452"/>
                  </a:lnTo>
                  <a:lnTo>
                    <a:pt x="374" y="452"/>
                  </a:lnTo>
                  <a:lnTo>
                    <a:pt x="374" y="449"/>
                  </a:lnTo>
                  <a:lnTo>
                    <a:pt x="372" y="446"/>
                  </a:lnTo>
                  <a:lnTo>
                    <a:pt x="372" y="446"/>
                  </a:lnTo>
                  <a:lnTo>
                    <a:pt x="363" y="453"/>
                  </a:lnTo>
                  <a:lnTo>
                    <a:pt x="363" y="453"/>
                  </a:lnTo>
                  <a:close/>
                  <a:moveTo>
                    <a:pt x="365" y="131"/>
                  </a:moveTo>
                  <a:lnTo>
                    <a:pt x="365" y="131"/>
                  </a:lnTo>
                  <a:lnTo>
                    <a:pt x="370" y="136"/>
                  </a:lnTo>
                  <a:lnTo>
                    <a:pt x="372" y="137"/>
                  </a:lnTo>
                  <a:lnTo>
                    <a:pt x="375" y="137"/>
                  </a:lnTo>
                  <a:lnTo>
                    <a:pt x="379" y="135"/>
                  </a:lnTo>
                  <a:lnTo>
                    <a:pt x="379" y="135"/>
                  </a:lnTo>
                  <a:lnTo>
                    <a:pt x="365" y="131"/>
                  </a:lnTo>
                  <a:lnTo>
                    <a:pt x="365" y="131"/>
                  </a:lnTo>
                  <a:close/>
                  <a:moveTo>
                    <a:pt x="933" y="430"/>
                  </a:moveTo>
                  <a:lnTo>
                    <a:pt x="933" y="430"/>
                  </a:lnTo>
                  <a:lnTo>
                    <a:pt x="937" y="420"/>
                  </a:lnTo>
                  <a:lnTo>
                    <a:pt x="937" y="420"/>
                  </a:lnTo>
                  <a:lnTo>
                    <a:pt x="933" y="420"/>
                  </a:lnTo>
                  <a:lnTo>
                    <a:pt x="932" y="421"/>
                  </a:lnTo>
                  <a:lnTo>
                    <a:pt x="930" y="424"/>
                  </a:lnTo>
                  <a:lnTo>
                    <a:pt x="933" y="430"/>
                  </a:lnTo>
                  <a:lnTo>
                    <a:pt x="933" y="430"/>
                  </a:lnTo>
                  <a:close/>
                  <a:moveTo>
                    <a:pt x="379" y="759"/>
                  </a:moveTo>
                  <a:lnTo>
                    <a:pt x="379" y="759"/>
                  </a:lnTo>
                  <a:lnTo>
                    <a:pt x="378" y="756"/>
                  </a:lnTo>
                  <a:lnTo>
                    <a:pt x="378" y="756"/>
                  </a:lnTo>
                  <a:lnTo>
                    <a:pt x="374" y="756"/>
                  </a:lnTo>
                  <a:lnTo>
                    <a:pt x="371" y="758"/>
                  </a:lnTo>
                  <a:lnTo>
                    <a:pt x="370" y="759"/>
                  </a:lnTo>
                  <a:lnTo>
                    <a:pt x="371" y="765"/>
                  </a:lnTo>
                  <a:lnTo>
                    <a:pt x="371" y="765"/>
                  </a:lnTo>
                  <a:lnTo>
                    <a:pt x="379" y="759"/>
                  </a:lnTo>
                  <a:lnTo>
                    <a:pt x="379" y="759"/>
                  </a:lnTo>
                  <a:close/>
                  <a:moveTo>
                    <a:pt x="406" y="153"/>
                  </a:moveTo>
                  <a:lnTo>
                    <a:pt x="406" y="153"/>
                  </a:lnTo>
                  <a:lnTo>
                    <a:pt x="410" y="154"/>
                  </a:lnTo>
                  <a:lnTo>
                    <a:pt x="410" y="154"/>
                  </a:lnTo>
                  <a:lnTo>
                    <a:pt x="413" y="147"/>
                  </a:lnTo>
                  <a:lnTo>
                    <a:pt x="413" y="147"/>
                  </a:lnTo>
                  <a:lnTo>
                    <a:pt x="408" y="146"/>
                  </a:lnTo>
                  <a:lnTo>
                    <a:pt x="408" y="146"/>
                  </a:lnTo>
                  <a:lnTo>
                    <a:pt x="406" y="153"/>
                  </a:lnTo>
                  <a:lnTo>
                    <a:pt x="406" y="153"/>
                  </a:lnTo>
                  <a:close/>
                  <a:moveTo>
                    <a:pt x="422" y="808"/>
                  </a:moveTo>
                  <a:lnTo>
                    <a:pt x="422" y="808"/>
                  </a:lnTo>
                  <a:lnTo>
                    <a:pt x="419" y="812"/>
                  </a:lnTo>
                  <a:lnTo>
                    <a:pt x="419" y="813"/>
                  </a:lnTo>
                  <a:lnTo>
                    <a:pt x="419" y="813"/>
                  </a:lnTo>
                  <a:lnTo>
                    <a:pt x="421" y="816"/>
                  </a:lnTo>
                  <a:lnTo>
                    <a:pt x="424" y="817"/>
                  </a:lnTo>
                  <a:lnTo>
                    <a:pt x="424" y="817"/>
                  </a:lnTo>
                  <a:lnTo>
                    <a:pt x="425" y="815"/>
                  </a:lnTo>
                  <a:lnTo>
                    <a:pt x="426" y="812"/>
                  </a:lnTo>
                  <a:lnTo>
                    <a:pt x="426" y="812"/>
                  </a:lnTo>
                  <a:lnTo>
                    <a:pt x="425" y="810"/>
                  </a:lnTo>
                  <a:lnTo>
                    <a:pt x="422" y="808"/>
                  </a:lnTo>
                  <a:lnTo>
                    <a:pt x="422" y="808"/>
                  </a:lnTo>
                  <a:close/>
                  <a:moveTo>
                    <a:pt x="469" y="502"/>
                  </a:moveTo>
                  <a:lnTo>
                    <a:pt x="469" y="502"/>
                  </a:lnTo>
                  <a:lnTo>
                    <a:pt x="465" y="500"/>
                  </a:lnTo>
                  <a:lnTo>
                    <a:pt x="462" y="499"/>
                  </a:lnTo>
                  <a:lnTo>
                    <a:pt x="462" y="499"/>
                  </a:lnTo>
                  <a:lnTo>
                    <a:pt x="460" y="500"/>
                  </a:lnTo>
                  <a:lnTo>
                    <a:pt x="458" y="502"/>
                  </a:lnTo>
                  <a:lnTo>
                    <a:pt x="458" y="502"/>
                  </a:lnTo>
                  <a:lnTo>
                    <a:pt x="461" y="504"/>
                  </a:lnTo>
                  <a:lnTo>
                    <a:pt x="464" y="504"/>
                  </a:lnTo>
                  <a:lnTo>
                    <a:pt x="464" y="504"/>
                  </a:lnTo>
                  <a:lnTo>
                    <a:pt x="465" y="504"/>
                  </a:lnTo>
                  <a:lnTo>
                    <a:pt x="469" y="502"/>
                  </a:lnTo>
                  <a:lnTo>
                    <a:pt x="469" y="502"/>
                  </a:lnTo>
                  <a:close/>
                  <a:moveTo>
                    <a:pt x="921" y="968"/>
                  </a:moveTo>
                  <a:lnTo>
                    <a:pt x="921" y="968"/>
                  </a:lnTo>
                  <a:lnTo>
                    <a:pt x="925" y="965"/>
                  </a:lnTo>
                  <a:lnTo>
                    <a:pt x="926" y="964"/>
                  </a:lnTo>
                  <a:lnTo>
                    <a:pt x="925" y="961"/>
                  </a:lnTo>
                  <a:lnTo>
                    <a:pt x="921" y="959"/>
                  </a:lnTo>
                  <a:lnTo>
                    <a:pt x="921" y="959"/>
                  </a:lnTo>
                  <a:lnTo>
                    <a:pt x="921" y="968"/>
                  </a:lnTo>
                  <a:lnTo>
                    <a:pt x="921" y="968"/>
                  </a:lnTo>
                  <a:close/>
                  <a:moveTo>
                    <a:pt x="485" y="600"/>
                  </a:moveTo>
                  <a:lnTo>
                    <a:pt x="485" y="600"/>
                  </a:lnTo>
                  <a:lnTo>
                    <a:pt x="483" y="587"/>
                  </a:lnTo>
                  <a:lnTo>
                    <a:pt x="483" y="587"/>
                  </a:lnTo>
                  <a:lnTo>
                    <a:pt x="480" y="592"/>
                  </a:lnTo>
                  <a:lnTo>
                    <a:pt x="479" y="594"/>
                  </a:lnTo>
                  <a:lnTo>
                    <a:pt x="480" y="597"/>
                  </a:lnTo>
                  <a:lnTo>
                    <a:pt x="485" y="600"/>
                  </a:lnTo>
                  <a:lnTo>
                    <a:pt x="485" y="600"/>
                  </a:lnTo>
                  <a:close/>
                  <a:moveTo>
                    <a:pt x="489" y="493"/>
                  </a:moveTo>
                  <a:lnTo>
                    <a:pt x="489" y="493"/>
                  </a:lnTo>
                  <a:lnTo>
                    <a:pt x="485" y="492"/>
                  </a:lnTo>
                  <a:lnTo>
                    <a:pt x="485" y="492"/>
                  </a:lnTo>
                  <a:lnTo>
                    <a:pt x="480" y="503"/>
                  </a:lnTo>
                  <a:lnTo>
                    <a:pt x="480" y="503"/>
                  </a:lnTo>
                  <a:lnTo>
                    <a:pt x="486" y="500"/>
                  </a:lnTo>
                  <a:lnTo>
                    <a:pt x="489" y="499"/>
                  </a:lnTo>
                  <a:lnTo>
                    <a:pt x="489" y="496"/>
                  </a:lnTo>
                  <a:lnTo>
                    <a:pt x="489" y="493"/>
                  </a:lnTo>
                  <a:lnTo>
                    <a:pt x="489" y="493"/>
                  </a:lnTo>
                  <a:close/>
                  <a:moveTo>
                    <a:pt x="925" y="658"/>
                  </a:moveTo>
                  <a:lnTo>
                    <a:pt x="925" y="658"/>
                  </a:lnTo>
                  <a:lnTo>
                    <a:pt x="922" y="655"/>
                  </a:lnTo>
                  <a:lnTo>
                    <a:pt x="919" y="655"/>
                  </a:lnTo>
                  <a:lnTo>
                    <a:pt x="917" y="655"/>
                  </a:lnTo>
                  <a:lnTo>
                    <a:pt x="914" y="659"/>
                  </a:lnTo>
                  <a:lnTo>
                    <a:pt x="914" y="659"/>
                  </a:lnTo>
                  <a:lnTo>
                    <a:pt x="925" y="658"/>
                  </a:lnTo>
                  <a:lnTo>
                    <a:pt x="925" y="658"/>
                  </a:lnTo>
                  <a:close/>
                  <a:moveTo>
                    <a:pt x="903" y="932"/>
                  </a:moveTo>
                  <a:lnTo>
                    <a:pt x="903" y="932"/>
                  </a:lnTo>
                  <a:lnTo>
                    <a:pt x="903" y="935"/>
                  </a:lnTo>
                  <a:lnTo>
                    <a:pt x="903" y="938"/>
                  </a:lnTo>
                  <a:lnTo>
                    <a:pt x="905" y="939"/>
                  </a:lnTo>
                  <a:lnTo>
                    <a:pt x="908" y="939"/>
                  </a:lnTo>
                  <a:lnTo>
                    <a:pt x="908" y="939"/>
                  </a:lnTo>
                  <a:lnTo>
                    <a:pt x="910" y="938"/>
                  </a:lnTo>
                  <a:lnTo>
                    <a:pt x="911" y="936"/>
                  </a:lnTo>
                  <a:lnTo>
                    <a:pt x="911" y="936"/>
                  </a:lnTo>
                  <a:lnTo>
                    <a:pt x="911" y="934"/>
                  </a:lnTo>
                  <a:lnTo>
                    <a:pt x="908" y="932"/>
                  </a:lnTo>
                  <a:lnTo>
                    <a:pt x="903" y="932"/>
                  </a:lnTo>
                  <a:lnTo>
                    <a:pt x="903" y="932"/>
                  </a:lnTo>
                  <a:close/>
                  <a:moveTo>
                    <a:pt x="545" y="1017"/>
                  </a:moveTo>
                  <a:lnTo>
                    <a:pt x="545" y="1017"/>
                  </a:lnTo>
                  <a:lnTo>
                    <a:pt x="544" y="1011"/>
                  </a:lnTo>
                  <a:lnTo>
                    <a:pt x="543" y="1008"/>
                  </a:lnTo>
                  <a:lnTo>
                    <a:pt x="540" y="1007"/>
                  </a:lnTo>
                  <a:lnTo>
                    <a:pt x="534" y="1008"/>
                  </a:lnTo>
                  <a:lnTo>
                    <a:pt x="534" y="1008"/>
                  </a:lnTo>
                  <a:lnTo>
                    <a:pt x="545" y="1017"/>
                  </a:lnTo>
                  <a:lnTo>
                    <a:pt x="545" y="1017"/>
                  </a:lnTo>
                  <a:close/>
                  <a:moveTo>
                    <a:pt x="901" y="392"/>
                  </a:moveTo>
                  <a:lnTo>
                    <a:pt x="901" y="392"/>
                  </a:lnTo>
                  <a:lnTo>
                    <a:pt x="897" y="396"/>
                  </a:lnTo>
                  <a:lnTo>
                    <a:pt x="897" y="396"/>
                  </a:lnTo>
                  <a:lnTo>
                    <a:pt x="903" y="401"/>
                  </a:lnTo>
                  <a:lnTo>
                    <a:pt x="903" y="401"/>
                  </a:lnTo>
                  <a:lnTo>
                    <a:pt x="905" y="398"/>
                  </a:lnTo>
                  <a:lnTo>
                    <a:pt x="905" y="398"/>
                  </a:lnTo>
                  <a:lnTo>
                    <a:pt x="901" y="392"/>
                  </a:lnTo>
                  <a:lnTo>
                    <a:pt x="901" y="392"/>
                  </a:lnTo>
                  <a:close/>
                  <a:moveTo>
                    <a:pt x="587" y="511"/>
                  </a:moveTo>
                  <a:lnTo>
                    <a:pt x="587" y="511"/>
                  </a:lnTo>
                  <a:lnTo>
                    <a:pt x="587" y="514"/>
                  </a:lnTo>
                  <a:lnTo>
                    <a:pt x="587" y="514"/>
                  </a:lnTo>
                  <a:lnTo>
                    <a:pt x="594" y="515"/>
                  </a:lnTo>
                  <a:lnTo>
                    <a:pt x="594" y="515"/>
                  </a:lnTo>
                  <a:lnTo>
                    <a:pt x="595" y="513"/>
                  </a:lnTo>
                  <a:lnTo>
                    <a:pt x="595" y="513"/>
                  </a:lnTo>
                  <a:lnTo>
                    <a:pt x="587" y="511"/>
                  </a:lnTo>
                  <a:lnTo>
                    <a:pt x="587" y="511"/>
                  </a:lnTo>
                  <a:close/>
                  <a:moveTo>
                    <a:pt x="606" y="288"/>
                  </a:moveTo>
                  <a:lnTo>
                    <a:pt x="606" y="288"/>
                  </a:lnTo>
                  <a:lnTo>
                    <a:pt x="604" y="291"/>
                  </a:lnTo>
                  <a:lnTo>
                    <a:pt x="602" y="294"/>
                  </a:lnTo>
                  <a:lnTo>
                    <a:pt x="602" y="294"/>
                  </a:lnTo>
                  <a:lnTo>
                    <a:pt x="602" y="295"/>
                  </a:lnTo>
                  <a:lnTo>
                    <a:pt x="605" y="297"/>
                  </a:lnTo>
                  <a:lnTo>
                    <a:pt x="605" y="297"/>
                  </a:lnTo>
                  <a:lnTo>
                    <a:pt x="606" y="295"/>
                  </a:lnTo>
                  <a:lnTo>
                    <a:pt x="609" y="293"/>
                  </a:lnTo>
                  <a:lnTo>
                    <a:pt x="609" y="293"/>
                  </a:lnTo>
                  <a:lnTo>
                    <a:pt x="608" y="291"/>
                  </a:lnTo>
                  <a:lnTo>
                    <a:pt x="606" y="288"/>
                  </a:lnTo>
                  <a:lnTo>
                    <a:pt x="606" y="288"/>
                  </a:lnTo>
                  <a:close/>
                  <a:moveTo>
                    <a:pt x="892" y="927"/>
                  </a:moveTo>
                  <a:lnTo>
                    <a:pt x="892" y="927"/>
                  </a:lnTo>
                  <a:lnTo>
                    <a:pt x="887" y="931"/>
                  </a:lnTo>
                  <a:lnTo>
                    <a:pt x="887" y="931"/>
                  </a:lnTo>
                  <a:lnTo>
                    <a:pt x="889" y="934"/>
                  </a:lnTo>
                  <a:lnTo>
                    <a:pt x="892" y="935"/>
                  </a:lnTo>
                  <a:lnTo>
                    <a:pt x="892" y="935"/>
                  </a:lnTo>
                  <a:lnTo>
                    <a:pt x="894" y="934"/>
                  </a:lnTo>
                  <a:lnTo>
                    <a:pt x="897" y="932"/>
                  </a:lnTo>
                  <a:lnTo>
                    <a:pt x="897" y="932"/>
                  </a:lnTo>
                  <a:lnTo>
                    <a:pt x="892" y="927"/>
                  </a:lnTo>
                  <a:lnTo>
                    <a:pt x="892" y="927"/>
                  </a:lnTo>
                  <a:close/>
                  <a:moveTo>
                    <a:pt x="623" y="761"/>
                  </a:moveTo>
                  <a:lnTo>
                    <a:pt x="623" y="761"/>
                  </a:lnTo>
                  <a:lnTo>
                    <a:pt x="619" y="759"/>
                  </a:lnTo>
                  <a:lnTo>
                    <a:pt x="615" y="758"/>
                  </a:lnTo>
                  <a:lnTo>
                    <a:pt x="612" y="759"/>
                  </a:lnTo>
                  <a:lnTo>
                    <a:pt x="611" y="763"/>
                  </a:lnTo>
                  <a:lnTo>
                    <a:pt x="611" y="763"/>
                  </a:lnTo>
                  <a:lnTo>
                    <a:pt x="613" y="765"/>
                  </a:lnTo>
                  <a:lnTo>
                    <a:pt x="617" y="765"/>
                  </a:lnTo>
                  <a:lnTo>
                    <a:pt x="620" y="763"/>
                  </a:lnTo>
                  <a:lnTo>
                    <a:pt x="623" y="761"/>
                  </a:lnTo>
                  <a:lnTo>
                    <a:pt x="623" y="761"/>
                  </a:lnTo>
                  <a:close/>
                  <a:moveTo>
                    <a:pt x="1349" y="273"/>
                  </a:moveTo>
                  <a:lnTo>
                    <a:pt x="1349" y="273"/>
                  </a:lnTo>
                  <a:lnTo>
                    <a:pt x="1349" y="276"/>
                  </a:lnTo>
                  <a:lnTo>
                    <a:pt x="1349" y="276"/>
                  </a:lnTo>
                  <a:lnTo>
                    <a:pt x="1353" y="277"/>
                  </a:lnTo>
                  <a:lnTo>
                    <a:pt x="1355" y="277"/>
                  </a:lnTo>
                  <a:lnTo>
                    <a:pt x="1358" y="275"/>
                  </a:lnTo>
                  <a:lnTo>
                    <a:pt x="1360" y="270"/>
                  </a:lnTo>
                  <a:lnTo>
                    <a:pt x="1360" y="270"/>
                  </a:lnTo>
                  <a:lnTo>
                    <a:pt x="1349" y="273"/>
                  </a:lnTo>
                  <a:lnTo>
                    <a:pt x="1349" y="273"/>
                  </a:lnTo>
                  <a:close/>
                  <a:moveTo>
                    <a:pt x="1684" y="471"/>
                  </a:moveTo>
                  <a:lnTo>
                    <a:pt x="1684" y="471"/>
                  </a:lnTo>
                  <a:lnTo>
                    <a:pt x="1686" y="474"/>
                  </a:lnTo>
                  <a:lnTo>
                    <a:pt x="1686" y="474"/>
                  </a:lnTo>
                  <a:lnTo>
                    <a:pt x="1692" y="470"/>
                  </a:lnTo>
                  <a:lnTo>
                    <a:pt x="1692" y="470"/>
                  </a:lnTo>
                  <a:lnTo>
                    <a:pt x="1689" y="467"/>
                  </a:lnTo>
                  <a:lnTo>
                    <a:pt x="1689" y="467"/>
                  </a:lnTo>
                  <a:lnTo>
                    <a:pt x="1684" y="471"/>
                  </a:lnTo>
                  <a:lnTo>
                    <a:pt x="1684" y="471"/>
                  </a:lnTo>
                  <a:close/>
                  <a:moveTo>
                    <a:pt x="1373" y="43"/>
                  </a:moveTo>
                  <a:lnTo>
                    <a:pt x="1373" y="43"/>
                  </a:lnTo>
                  <a:lnTo>
                    <a:pt x="1372" y="36"/>
                  </a:lnTo>
                  <a:lnTo>
                    <a:pt x="1371" y="34"/>
                  </a:lnTo>
                  <a:lnTo>
                    <a:pt x="1368" y="32"/>
                  </a:lnTo>
                  <a:lnTo>
                    <a:pt x="1364" y="32"/>
                  </a:lnTo>
                  <a:lnTo>
                    <a:pt x="1364" y="32"/>
                  </a:lnTo>
                  <a:lnTo>
                    <a:pt x="1373" y="43"/>
                  </a:lnTo>
                  <a:lnTo>
                    <a:pt x="1373" y="43"/>
                  </a:lnTo>
                  <a:close/>
                  <a:moveTo>
                    <a:pt x="878" y="695"/>
                  </a:moveTo>
                  <a:lnTo>
                    <a:pt x="878" y="695"/>
                  </a:lnTo>
                  <a:lnTo>
                    <a:pt x="874" y="700"/>
                  </a:lnTo>
                  <a:lnTo>
                    <a:pt x="874" y="700"/>
                  </a:lnTo>
                  <a:lnTo>
                    <a:pt x="876" y="701"/>
                  </a:lnTo>
                  <a:lnTo>
                    <a:pt x="878" y="702"/>
                  </a:lnTo>
                  <a:lnTo>
                    <a:pt x="878" y="702"/>
                  </a:lnTo>
                  <a:lnTo>
                    <a:pt x="881" y="702"/>
                  </a:lnTo>
                  <a:lnTo>
                    <a:pt x="882" y="701"/>
                  </a:lnTo>
                  <a:lnTo>
                    <a:pt x="882" y="701"/>
                  </a:lnTo>
                  <a:lnTo>
                    <a:pt x="878" y="695"/>
                  </a:lnTo>
                  <a:lnTo>
                    <a:pt x="878" y="695"/>
                  </a:lnTo>
                  <a:close/>
                  <a:moveTo>
                    <a:pt x="864" y="218"/>
                  </a:moveTo>
                  <a:lnTo>
                    <a:pt x="864" y="218"/>
                  </a:lnTo>
                  <a:lnTo>
                    <a:pt x="865" y="221"/>
                  </a:lnTo>
                  <a:lnTo>
                    <a:pt x="865" y="221"/>
                  </a:lnTo>
                  <a:lnTo>
                    <a:pt x="872" y="219"/>
                  </a:lnTo>
                  <a:lnTo>
                    <a:pt x="875" y="216"/>
                  </a:lnTo>
                  <a:lnTo>
                    <a:pt x="878" y="212"/>
                  </a:lnTo>
                  <a:lnTo>
                    <a:pt x="878" y="212"/>
                  </a:lnTo>
                  <a:lnTo>
                    <a:pt x="864" y="218"/>
                  </a:lnTo>
                  <a:lnTo>
                    <a:pt x="864" y="218"/>
                  </a:lnTo>
                  <a:close/>
                  <a:moveTo>
                    <a:pt x="1369" y="391"/>
                  </a:moveTo>
                  <a:lnTo>
                    <a:pt x="1369" y="391"/>
                  </a:lnTo>
                  <a:lnTo>
                    <a:pt x="1360" y="394"/>
                  </a:lnTo>
                  <a:lnTo>
                    <a:pt x="1360" y="394"/>
                  </a:lnTo>
                  <a:lnTo>
                    <a:pt x="1360" y="395"/>
                  </a:lnTo>
                  <a:lnTo>
                    <a:pt x="1361" y="396"/>
                  </a:lnTo>
                  <a:lnTo>
                    <a:pt x="1361" y="396"/>
                  </a:lnTo>
                  <a:lnTo>
                    <a:pt x="1364" y="396"/>
                  </a:lnTo>
                  <a:lnTo>
                    <a:pt x="1367" y="396"/>
                  </a:lnTo>
                  <a:lnTo>
                    <a:pt x="1368" y="394"/>
                  </a:lnTo>
                  <a:lnTo>
                    <a:pt x="1369" y="391"/>
                  </a:lnTo>
                  <a:lnTo>
                    <a:pt x="1369" y="391"/>
                  </a:lnTo>
                  <a:close/>
                  <a:moveTo>
                    <a:pt x="1027" y="1042"/>
                  </a:moveTo>
                  <a:lnTo>
                    <a:pt x="1027" y="1042"/>
                  </a:lnTo>
                  <a:lnTo>
                    <a:pt x="1023" y="1039"/>
                  </a:lnTo>
                  <a:lnTo>
                    <a:pt x="1019" y="1039"/>
                  </a:lnTo>
                  <a:lnTo>
                    <a:pt x="1016" y="1039"/>
                  </a:lnTo>
                  <a:lnTo>
                    <a:pt x="1013" y="1040"/>
                  </a:lnTo>
                  <a:lnTo>
                    <a:pt x="1013" y="1040"/>
                  </a:lnTo>
                  <a:lnTo>
                    <a:pt x="1013" y="1042"/>
                  </a:lnTo>
                  <a:lnTo>
                    <a:pt x="1015" y="1044"/>
                  </a:lnTo>
                  <a:lnTo>
                    <a:pt x="1015" y="1044"/>
                  </a:lnTo>
                  <a:lnTo>
                    <a:pt x="1027" y="1042"/>
                  </a:lnTo>
                  <a:lnTo>
                    <a:pt x="1027" y="1042"/>
                  </a:lnTo>
                  <a:close/>
                  <a:moveTo>
                    <a:pt x="849" y="89"/>
                  </a:moveTo>
                  <a:lnTo>
                    <a:pt x="849" y="89"/>
                  </a:lnTo>
                  <a:lnTo>
                    <a:pt x="843" y="88"/>
                  </a:lnTo>
                  <a:lnTo>
                    <a:pt x="840" y="88"/>
                  </a:lnTo>
                  <a:lnTo>
                    <a:pt x="838" y="89"/>
                  </a:lnTo>
                  <a:lnTo>
                    <a:pt x="836" y="92"/>
                  </a:lnTo>
                  <a:lnTo>
                    <a:pt x="836" y="92"/>
                  </a:lnTo>
                  <a:lnTo>
                    <a:pt x="838" y="95"/>
                  </a:lnTo>
                  <a:lnTo>
                    <a:pt x="838" y="95"/>
                  </a:lnTo>
                  <a:lnTo>
                    <a:pt x="849" y="89"/>
                  </a:lnTo>
                  <a:lnTo>
                    <a:pt x="849" y="89"/>
                  </a:lnTo>
                  <a:close/>
                  <a:moveTo>
                    <a:pt x="1289" y="351"/>
                  </a:moveTo>
                  <a:lnTo>
                    <a:pt x="1289" y="351"/>
                  </a:lnTo>
                  <a:lnTo>
                    <a:pt x="1293" y="352"/>
                  </a:lnTo>
                  <a:lnTo>
                    <a:pt x="1296" y="352"/>
                  </a:lnTo>
                  <a:lnTo>
                    <a:pt x="1297" y="349"/>
                  </a:lnTo>
                  <a:lnTo>
                    <a:pt x="1297" y="349"/>
                  </a:lnTo>
                  <a:lnTo>
                    <a:pt x="1297" y="348"/>
                  </a:lnTo>
                  <a:lnTo>
                    <a:pt x="1296" y="345"/>
                  </a:lnTo>
                  <a:lnTo>
                    <a:pt x="1296" y="345"/>
                  </a:lnTo>
                  <a:lnTo>
                    <a:pt x="1293" y="345"/>
                  </a:lnTo>
                  <a:lnTo>
                    <a:pt x="1292" y="347"/>
                  </a:lnTo>
                  <a:lnTo>
                    <a:pt x="1290" y="348"/>
                  </a:lnTo>
                  <a:lnTo>
                    <a:pt x="1289" y="351"/>
                  </a:lnTo>
                  <a:lnTo>
                    <a:pt x="1289" y="351"/>
                  </a:lnTo>
                  <a:close/>
                  <a:moveTo>
                    <a:pt x="1385" y="421"/>
                  </a:moveTo>
                  <a:lnTo>
                    <a:pt x="1385" y="421"/>
                  </a:lnTo>
                  <a:lnTo>
                    <a:pt x="1387" y="423"/>
                  </a:lnTo>
                  <a:lnTo>
                    <a:pt x="1390" y="424"/>
                  </a:lnTo>
                  <a:lnTo>
                    <a:pt x="1390" y="424"/>
                  </a:lnTo>
                  <a:lnTo>
                    <a:pt x="1391" y="423"/>
                  </a:lnTo>
                  <a:lnTo>
                    <a:pt x="1393" y="421"/>
                  </a:lnTo>
                  <a:lnTo>
                    <a:pt x="1393" y="421"/>
                  </a:lnTo>
                  <a:lnTo>
                    <a:pt x="1393" y="419"/>
                  </a:lnTo>
                  <a:lnTo>
                    <a:pt x="1391" y="419"/>
                  </a:lnTo>
                  <a:lnTo>
                    <a:pt x="1391" y="419"/>
                  </a:lnTo>
                  <a:lnTo>
                    <a:pt x="1385" y="421"/>
                  </a:lnTo>
                  <a:lnTo>
                    <a:pt x="1385" y="421"/>
                  </a:lnTo>
                  <a:close/>
                  <a:moveTo>
                    <a:pt x="1641" y="75"/>
                  </a:moveTo>
                  <a:lnTo>
                    <a:pt x="1641" y="75"/>
                  </a:lnTo>
                  <a:lnTo>
                    <a:pt x="1641" y="71"/>
                  </a:lnTo>
                  <a:lnTo>
                    <a:pt x="1641" y="71"/>
                  </a:lnTo>
                  <a:lnTo>
                    <a:pt x="1632" y="71"/>
                  </a:lnTo>
                  <a:lnTo>
                    <a:pt x="1632" y="71"/>
                  </a:lnTo>
                  <a:lnTo>
                    <a:pt x="1632" y="75"/>
                  </a:lnTo>
                  <a:lnTo>
                    <a:pt x="1632" y="75"/>
                  </a:lnTo>
                  <a:lnTo>
                    <a:pt x="1641" y="75"/>
                  </a:lnTo>
                  <a:lnTo>
                    <a:pt x="1641" y="75"/>
                  </a:lnTo>
                  <a:close/>
                  <a:moveTo>
                    <a:pt x="1210" y="846"/>
                  </a:moveTo>
                  <a:lnTo>
                    <a:pt x="1210" y="846"/>
                  </a:lnTo>
                  <a:lnTo>
                    <a:pt x="1206" y="849"/>
                  </a:lnTo>
                  <a:lnTo>
                    <a:pt x="1205" y="851"/>
                  </a:lnTo>
                  <a:lnTo>
                    <a:pt x="1205" y="851"/>
                  </a:lnTo>
                  <a:lnTo>
                    <a:pt x="1206" y="853"/>
                  </a:lnTo>
                  <a:lnTo>
                    <a:pt x="1209" y="855"/>
                  </a:lnTo>
                  <a:lnTo>
                    <a:pt x="1209" y="855"/>
                  </a:lnTo>
                  <a:lnTo>
                    <a:pt x="1210" y="855"/>
                  </a:lnTo>
                  <a:lnTo>
                    <a:pt x="1213" y="853"/>
                  </a:lnTo>
                  <a:lnTo>
                    <a:pt x="1213" y="853"/>
                  </a:lnTo>
                  <a:lnTo>
                    <a:pt x="1211" y="851"/>
                  </a:lnTo>
                  <a:lnTo>
                    <a:pt x="1210" y="846"/>
                  </a:lnTo>
                  <a:lnTo>
                    <a:pt x="1210" y="846"/>
                  </a:lnTo>
                  <a:close/>
                  <a:moveTo>
                    <a:pt x="839" y="790"/>
                  </a:moveTo>
                  <a:lnTo>
                    <a:pt x="839" y="790"/>
                  </a:lnTo>
                  <a:lnTo>
                    <a:pt x="840" y="785"/>
                  </a:lnTo>
                  <a:lnTo>
                    <a:pt x="840" y="785"/>
                  </a:lnTo>
                  <a:lnTo>
                    <a:pt x="829" y="784"/>
                  </a:lnTo>
                  <a:lnTo>
                    <a:pt x="829" y="784"/>
                  </a:lnTo>
                  <a:lnTo>
                    <a:pt x="829" y="788"/>
                  </a:lnTo>
                  <a:lnTo>
                    <a:pt x="829" y="788"/>
                  </a:lnTo>
                  <a:lnTo>
                    <a:pt x="839" y="790"/>
                  </a:lnTo>
                  <a:lnTo>
                    <a:pt x="839" y="790"/>
                  </a:lnTo>
                  <a:close/>
                  <a:moveTo>
                    <a:pt x="1408" y="32"/>
                  </a:moveTo>
                  <a:lnTo>
                    <a:pt x="1408" y="32"/>
                  </a:lnTo>
                  <a:lnTo>
                    <a:pt x="1405" y="31"/>
                  </a:lnTo>
                  <a:lnTo>
                    <a:pt x="1403" y="31"/>
                  </a:lnTo>
                  <a:lnTo>
                    <a:pt x="1400" y="32"/>
                  </a:lnTo>
                  <a:lnTo>
                    <a:pt x="1397" y="36"/>
                  </a:lnTo>
                  <a:lnTo>
                    <a:pt x="1397" y="36"/>
                  </a:lnTo>
                  <a:lnTo>
                    <a:pt x="1401" y="36"/>
                  </a:lnTo>
                  <a:lnTo>
                    <a:pt x="1404" y="36"/>
                  </a:lnTo>
                  <a:lnTo>
                    <a:pt x="1407" y="35"/>
                  </a:lnTo>
                  <a:lnTo>
                    <a:pt x="1408" y="32"/>
                  </a:lnTo>
                  <a:lnTo>
                    <a:pt x="1408" y="32"/>
                  </a:lnTo>
                  <a:close/>
                  <a:moveTo>
                    <a:pt x="1641" y="176"/>
                  </a:moveTo>
                  <a:lnTo>
                    <a:pt x="1641" y="176"/>
                  </a:lnTo>
                  <a:lnTo>
                    <a:pt x="1634" y="178"/>
                  </a:lnTo>
                  <a:lnTo>
                    <a:pt x="1632" y="179"/>
                  </a:lnTo>
                  <a:lnTo>
                    <a:pt x="1631" y="182"/>
                  </a:lnTo>
                  <a:lnTo>
                    <a:pt x="1631" y="182"/>
                  </a:lnTo>
                  <a:lnTo>
                    <a:pt x="1635" y="183"/>
                  </a:lnTo>
                  <a:lnTo>
                    <a:pt x="1638" y="182"/>
                  </a:lnTo>
                  <a:lnTo>
                    <a:pt x="1639" y="180"/>
                  </a:lnTo>
                  <a:lnTo>
                    <a:pt x="1641" y="176"/>
                  </a:lnTo>
                  <a:lnTo>
                    <a:pt x="1641" y="176"/>
                  </a:lnTo>
                  <a:close/>
                  <a:moveTo>
                    <a:pt x="1630" y="28"/>
                  </a:moveTo>
                  <a:lnTo>
                    <a:pt x="1630" y="28"/>
                  </a:lnTo>
                  <a:lnTo>
                    <a:pt x="1632" y="31"/>
                  </a:lnTo>
                  <a:lnTo>
                    <a:pt x="1635" y="31"/>
                  </a:lnTo>
                  <a:lnTo>
                    <a:pt x="1638" y="29"/>
                  </a:lnTo>
                  <a:lnTo>
                    <a:pt x="1641" y="27"/>
                  </a:lnTo>
                  <a:lnTo>
                    <a:pt x="1641" y="27"/>
                  </a:lnTo>
                  <a:lnTo>
                    <a:pt x="1630" y="28"/>
                  </a:lnTo>
                  <a:lnTo>
                    <a:pt x="1630" y="28"/>
                  </a:lnTo>
                  <a:close/>
                  <a:moveTo>
                    <a:pt x="831" y="845"/>
                  </a:moveTo>
                  <a:lnTo>
                    <a:pt x="831" y="845"/>
                  </a:lnTo>
                  <a:lnTo>
                    <a:pt x="824" y="844"/>
                  </a:lnTo>
                  <a:lnTo>
                    <a:pt x="822" y="845"/>
                  </a:lnTo>
                  <a:lnTo>
                    <a:pt x="821" y="848"/>
                  </a:lnTo>
                  <a:lnTo>
                    <a:pt x="821" y="848"/>
                  </a:lnTo>
                  <a:lnTo>
                    <a:pt x="822" y="849"/>
                  </a:lnTo>
                  <a:lnTo>
                    <a:pt x="824" y="851"/>
                  </a:lnTo>
                  <a:lnTo>
                    <a:pt x="824" y="851"/>
                  </a:lnTo>
                  <a:lnTo>
                    <a:pt x="831" y="845"/>
                  </a:lnTo>
                  <a:lnTo>
                    <a:pt x="831" y="845"/>
                  </a:lnTo>
                  <a:close/>
                  <a:moveTo>
                    <a:pt x="710" y="965"/>
                  </a:moveTo>
                  <a:lnTo>
                    <a:pt x="710" y="965"/>
                  </a:lnTo>
                  <a:lnTo>
                    <a:pt x="712" y="963"/>
                  </a:lnTo>
                  <a:lnTo>
                    <a:pt x="712" y="963"/>
                  </a:lnTo>
                  <a:lnTo>
                    <a:pt x="705" y="960"/>
                  </a:lnTo>
                  <a:lnTo>
                    <a:pt x="705" y="960"/>
                  </a:lnTo>
                  <a:lnTo>
                    <a:pt x="703" y="964"/>
                  </a:lnTo>
                  <a:lnTo>
                    <a:pt x="703" y="964"/>
                  </a:lnTo>
                  <a:lnTo>
                    <a:pt x="710" y="965"/>
                  </a:lnTo>
                  <a:lnTo>
                    <a:pt x="710" y="965"/>
                  </a:lnTo>
                  <a:close/>
                  <a:moveTo>
                    <a:pt x="1387" y="234"/>
                  </a:moveTo>
                  <a:lnTo>
                    <a:pt x="1387" y="234"/>
                  </a:lnTo>
                  <a:lnTo>
                    <a:pt x="1387" y="229"/>
                  </a:lnTo>
                  <a:lnTo>
                    <a:pt x="1386" y="226"/>
                  </a:lnTo>
                  <a:lnTo>
                    <a:pt x="1383" y="226"/>
                  </a:lnTo>
                  <a:lnTo>
                    <a:pt x="1378" y="226"/>
                  </a:lnTo>
                  <a:lnTo>
                    <a:pt x="1378" y="226"/>
                  </a:lnTo>
                  <a:lnTo>
                    <a:pt x="1387" y="234"/>
                  </a:lnTo>
                  <a:lnTo>
                    <a:pt x="1387" y="234"/>
                  </a:lnTo>
                  <a:close/>
                  <a:moveTo>
                    <a:pt x="1582" y="207"/>
                  </a:moveTo>
                  <a:lnTo>
                    <a:pt x="1582" y="207"/>
                  </a:lnTo>
                  <a:lnTo>
                    <a:pt x="1585" y="212"/>
                  </a:lnTo>
                  <a:lnTo>
                    <a:pt x="1588" y="214"/>
                  </a:lnTo>
                  <a:lnTo>
                    <a:pt x="1591" y="214"/>
                  </a:lnTo>
                  <a:lnTo>
                    <a:pt x="1591" y="214"/>
                  </a:lnTo>
                  <a:lnTo>
                    <a:pt x="1591" y="212"/>
                  </a:lnTo>
                  <a:lnTo>
                    <a:pt x="1592" y="209"/>
                  </a:lnTo>
                  <a:lnTo>
                    <a:pt x="1592" y="209"/>
                  </a:lnTo>
                  <a:lnTo>
                    <a:pt x="1582" y="207"/>
                  </a:lnTo>
                  <a:lnTo>
                    <a:pt x="1582" y="207"/>
                  </a:lnTo>
                  <a:close/>
                  <a:moveTo>
                    <a:pt x="810" y="297"/>
                  </a:moveTo>
                  <a:lnTo>
                    <a:pt x="810" y="297"/>
                  </a:lnTo>
                  <a:lnTo>
                    <a:pt x="810" y="299"/>
                  </a:lnTo>
                  <a:lnTo>
                    <a:pt x="810" y="299"/>
                  </a:lnTo>
                  <a:lnTo>
                    <a:pt x="818" y="299"/>
                  </a:lnTo>
                  <a:lnTo>
                    <a:pt x="818" y="299"/>
                  </a:lnTo>
                  <a:lnTo>
                    <a:pt x="817" y="295"/>
                  </a:lnTo>
                  <a:lnTo>
                    <a:pt x="817" y="295"/>
                  </a:lnTo>
                  <a:lnTo>
                    <a:pt x="810" y="297"/>
                  </a:lnTo>
                  <a:lnTo>
                    <a:pt x="810" y="297"/>
                  </a:lnTo>
                  <a:close/>
                  <a:moveTo>
                    <a:pt x="1422" y="383"/>
                  </a:moveTo>
                  <a:lnTo>
                    <a:pt x="1422" y="383"/>
                  </a:lnTo>
                  <a:lnTo>
                    <a:pt x="1422" y="385"/>
                  </a:lnTo>
                  <a:lnTo>
                    <a:pt x="1422" y="385"/>
                  </a:lnTo>
                  <a:lnTo>
                    <a:pt x="1425" y="387"/>
                  </a:lnTo>
                  <a:lnTo>
                    <a:pt x="1427" y="387"/>
                  </a:lnTo>
                  <a:lnTo>
                    <a:pt x="1430" y="385"/>
                  </a:lnTo>
                  <a:lnTo>
                    <a:pt x="1432" y="383"/>
                  </a:lnTo>
                  <a:lnTo>
                    <a:pt x="1432" y="383"/>
                  </a:lnTo>
                  <a:lnTo>
                    <a:pt x="1422" y="383"/>
                  </a:lnTo>
                  <a:lnTo>
                    <a:pt x="1422" y="383"/>
                  </a:lnTo>
                  <a:close/>
                  <a:moveTo>
                    <a:pt x="1308" y="707"/>
                  </a:moveTo>
                  <a:lnTo>
                    <a:pt x="1308" y="707"/>
                  </a:lnTo>
                  <a:lnTo>
                    <a:pt x="1306" y="695"/>
                  </a:lnTo>
                  <a:lnTo>
                    <a:pt x="1306" y="695"/>
                  </a:lnTo>
                  <a:lnTo>
                    <a:pt x="1303" y="698"/>
                  </a:lnTo>
                  <a:lnTo>
                    <a:pt x="1303" y="701"/>
                  </a:lnTo>
                  <a:lnTo>
                    <a:pt x="1304" y="704"/>
                  </a:lnTo>
                  <a:lnTo>
                    <a:pt x="1308" y="707"/>
                  </a:lnTo>
                  <a:lnTo>
                    <a:pt x="1308" y="707"/>
                  </a:lnTo>
                  <a:close/>
                  <a:moveTo>
                    <a:pt x="1798" y="419"/>
                  </a:moveTo>
                  <a:lnTo>
                    <a:pt x="1798" y="419"/>
                  </a:lnTo>
                  <a:lnTo>
                    <a:pt x="1789" y="420"/>
                  </a:lnTo>
                  <a:lnTo>
                    <a:pt x="1789" y="420"/>
                  </a:lnTo>
                  <a:lnTo>
                    <a:pt x="1785" y="423"/>
                  </a:lnTo>
                  <a:lnTo>
                    <a:pt x="1785" y="423"/>
                  </a:lnTo>
                  <a:lnTo>
                    <a:pt x="1789" y="424"/>
                  </a:lnTo>
                  <a:lnTo>
                    <a:pt x="1792" y="424"/>
                  </a:lnTo>
                  <a:lnTo>
                    <a:pt x="1796" y="423"/>
                  </a:lnTo>
                  <a:lnTo>
                    <a:pt x="1798" y="419"/>
                  </a:lnTo>
                  <a:lnTo>
                    <a:pt x="1798" y="419"/>
                  </a:lnTo>
                  <a:close/>
                  <a:moveTo>
                    <a:pt x="1062" y="306"/>
                  </a:moveTo>
                  <a:lnTo>
                    <a:pt x="1062" y="306"/>
                  </a:lnTo>
                  <a:lnTo>
                    <a:pt x="1058" y="305"/>
                  </a:lnTo>
                  <a:lnTo>
                    <a:pt x="1058" y="305"/>
                  </a:lnTo>
                  <a:lnTo>
                    <a:pt x="1055" y="306"/>
                  </a:lnTo>
                  <a:lnTo>
                    <a:pt x="1054" y="308"/>
                  </a:lnTo>
                  <a:lnTo>
                    <a:pt x="1054" y="311"/>
                  </a:lnTo>
                  <a:lnTo>
                    <a:pt x="1055" y="315"/>
                  </a:lnTo>
                  <a:lnTo>
                    <a:pt x="1055" y="315"/>
                  </a:lnTo>
                  <a:lnTo>
                    <a:pt x="1062" y="306"/>
                  </a:lnTo>
                  <a:lnTo>
                    <a:pt x="1062" y="306"/>
                  </a:lnTo>
                  <a:close/>
                  <a:moveTo>
                    <a:pt x="1206" y="423"/>
                  </a:moveTo>
                  <a:lnTo>
                    <a:pt x="1206" y="423"/>
                  </a:lnTo>
                  <a:lnTo>
                    <a:pt x="1203" y="419"/>
                  </a:lnTo>
                  <a:lnTo>
                    <a:pt x="1203" y="419"/>
                  </a:lnTo>
                  <a:lnTo>
                    <a:pt x="1198" y="423"/>
                  </a:lnTo>
                  <a:lnTo>
                    <a:pt x="1198" y="423"/>
                  </a:lnTo>
                  <a:lnTo>
                    <a:pt x="1200" y="425"/>
                  </a:lnTo>
                  <a:lnTo>
                    <a:pt x="1200" y="425"/>
                  </a:lnTo>
                  <a:lnTo>
                    <a:pt x="1206" y="423"/>
                  </a:lnTo>
                  <a:lnTo>
                    <a:pt x="1206" y="423"/>
                  </a:lnTo>
                  <a:close/>
                  <a:moveTo>
                    <a:pt x="788" y="743"/>
                  </a:moveTo>
                  <a:lnTo>
                    <a:pt x="788" y="743"/>
                  </a:lnTo>
                  <a:lnTo>
                    <a:pt x="788" y="747"/>
                  </a:lnTo>
                  <a:lnTo>
                    <a:pt x="788" y="747"/>
                  </a:lnTo>
                  <a:lnTo>
                    <a:pt x="797" y="745"/>
                  </a:lnTo>
                  <a:lnTo>
                    <a:pt x="797" y="745"/>
                  </a:lnTo>
                  <a:lnTo>
                    <a:pt x="797" y="743"/>
                  </a:lnTo>
                  <a:lnTo>
                    <a:pt x="797" y="743"/>
                  </a:lnTo>
                  <a:lnTo>
                    <a:pt x="788" y="743"/>
                  </a:lnTo>
                  <a:lnTo>
                    <a:pt x="788" y="743"/>
                  </a:lnTo>
                  <a:close/>
                  <a:moveTo>
                    <a:pt x="1750" y="569"/>
                  </a:moveTo>
                  <a:lnTo>
                    <a:pt x="1750" y="569"/>
                  </a:lnTo>
                  <a:lnTo>
                    <a:pt x="1750" y="574"/>
                  </a:lnTo>
                  <a:lnTo>
                    <a:pt x="1750" y="574"/>
                  </a:lnTo>
                  <a:lnTo>
                    <a:pt x="1760" y="574"/>
                  </a:lnTo>
                  <a:lnTo>
                    <a:pt x="1760" y="574"/>
                  </a:lnTo>
                  <a:lnTo>
                    <a:pt x="1760" y="571"/>
                  </a:lnTo>
                  <a:lnTo>
                    <a:pt x="1760" y="571"/>
                  </a:lnTo>
                  <a:lnTo>
                    <a:pt x="1750" y="569"/>
                  </a:lnTo>
                  <a:lnTo>
                    <a:pt x="1750" y="569"/>
                  </a:lnTo>
                  <a:close/>
                  <a:moveTo>
                    <a:pt x="1523" y="1040"/>
                  </a:moveTo>
                  <a:lnTo>
                    <a:pt x="1523" y="1040"/>
                  </a:lnTo>
                  <a:lnTo>
                    <a:pt x="1522" y="1044"/>
                  </a:lnTo>
                  <a:lnTo>
                    <a:pt x="1520" y="1047"/>
                  </a:lnTo>
                  <a:lnTo>
                    <a:pt x="1520" y="1047"/>
                  </a:lnTo>
                  <a:lnTo>
                    <a:pt x="1523" y="1049"/>
                  </a:lnTo>
                  <a:lnTo>
                    <a:pt x="1526" y="1050"/>
                  </a:lnTo>
                  <a:lnTo>
                    <a:pt x="1526" y="1050"/>
                  </a:lnTo>
                  <a:lnTo>
                    <a:pt x="1527" y="1049"/>
                  </a:lnTo>
                  <a:lnTo>
                    <a:pt x="1528" y="1046"/>
                  </a:lnTo>
                  <a:lnTo>
                    <a:pt x="1528" y="1046"/>
                  </a:lnTo>
                  <a:lnTo>
                    <a:pt x="1526" y="1044"/>
                  </a:lnTo>
                  <a:lnTo>
                    <a:pt x="1523" y="1040"/>
                  </a:lnTo>
                  <a:lnTo>
                    <a:pt x="1523" y="1040"/>
                  </a:lnTo>
                  <a:close/>
                  <a:moveTo>
                    <a:pt x="1396" y="683"/>
                  </a:moveTo>
                  <a:lnTo>
                    <a:pt x="1396" y="683"/>
                  </a:lnTo>
                  <a:lnTo>
                    <a:pt x="1396" y="671"/>
                  </a:lnTo>
                  <a:lnTo>
                    <a:pt x="1396" y="671"/>
                  </a:lnTo>
                  <a:lnTo>
                    <a:pt x="1394" y="673"/>
                  </a:lnTo>
                  <a:lnTo>
                    <a:pt x="1393" y="676"/>
                  </a:lnTo>
                  <a:lnTo>
                    <a:pt x="1393" y="679"/>
                  </a:lnTo>
                  <a:lnTo>
                    <a:pt x="1396" y="683"/>
                  </a:lnTo>
                  <a:lnTo>
                    <a:pt x="1396" y="683"/>
                  </a:lnTo>
                  <a:close/>
                  <a:moveTo>
                    <a:pt x="659" y="86"/>
                  </a:moveTo>
                  <a:lnTo>
                    <a:pt x="659" y="86"/>
                  </a:lnTo>
                  <a:lnTo>
                    <a:pt x="659" y="82"/>
                  </a:lnTo>
                  <a:lnTo>
                    <a:pt x="658" y="81"/>
                  </a:lnTo>
                  <a:lnTo>
                    <a:pt x="656" y="79"/>
                  </a:lnTo>
                  <a:lnTo>
                    <a:pt x="653" y="79"/>
                  </a:lnTo>
                  <a:lnTo>
                    <a:pt x="653" y="79"/>
                  </a:lnTo>
                  <a:lnTo>
                    <a:pt x="651" y="81"/>
                  </a:lnTo>
                  <a:lnTo>
                    <a:pt x="648" y="83"/>
                  </a:lnTo>
                  <a:lnTo>
                    <a:pt x="648" y="83"/>
                  </a:lnTo>
                  <a:lnTo>
                    <a:pt x="659" y="86"/>
                  </a:lnTo>
                  <a:lnTo>
                    <a:pt x="659" y="86"/>
                  </a:lnTo>
                  <a:close/>
                  <a:moveTo>
                    <a:pt x="1288" y="124"/>
                  </a:moveTo>
                  <a:lnTo>
                    <a:pt x="1288" y="124"/>
                  </a:lnTo>
                  <a:lnTo>
                    <a:pt x="1288" y="121"/>
                  </a:lnTo>
                  <a:lnTo>
                    <a:pt x="1288" y="121"/>
                  </a:lnTo>
                  <a:lnTo>
                    <a:pt x="1285" y="119"/>
                  </a:lnTo>
                  <a:lnTo>
                    <a:pt x="1282" y="119"/>
                  </a:lnTo>
                  <a:lnTo>
                    <a:pt x="1279" y="121"/>
                  </a:lnTo>
                  <a:lnTo>
                    <a:pt x="1278" y="124"/>
                  </a:lnTo>
                  <a:lnTo>
                    <a:pt x="1278" y="124"/>
                  </a:lnTo>
                  <a:lnTo>
                    <a:pt x="1288" y="124"/>
                  </a:lnTo>
                  <a:lnTo>
                    <a:pt x="1288" y="124"/>
                  </a:lnTo>
                  <a:close/>
                  <a:moveTo>
                    <a:pt x="993" y="695"/>
                  </a:moveTo>
                  <a:lnTo>
                    <a:pt x="993" y="695"/>
                  </a:lnTo>
                  <a:lnTo>
                    <a:pt x="991" y="691"/>
                  </a:lnTo>
                  <a:lnTo>
                    <a:pt x="991" y="691"/>
                  </a:lnTo>
                  <a:lnTo>
                    <a:pt x="982" y="693"/>
                  </a:lnTo>
                  <a:lnTo>
                    <a:pt x="982" y="693"/>
                  </a:lnTo>
                  <a:lnTo>
                    <a:pt x="983" y="697"/>
                  </a:lnTo>
                  <a:lnTo>
                    <a:pt x="983" y="697"/>
                  </a:lnTo>
                  <a:lnTo>
                    <a:pt x="993" y="695"/>
                  </a:lnTo>
                  <a:lnTo>
                    <a:pt x="993" y="695"/>
                  </a:lnTo>
                  <a:close/>
                  <a:moveTo>
                    <a:pt x="1181" y="329"/>
                  </a:moveTo>
                  <a:lnTo>
                    <a:pt x="1181" y="329"/>
                  </a:lnTo>
                  <a:lnTo>
                    <a:pt x="1185" y="331"/>
                  </a:lnTo>
                  <a:lnTo>
                    <a:pt x="1188" y="331"/>
                  </a:lnTo>
                  <a:lnTo>
                    <a:pt x="1188" y="331"/>
                  </a:lnTo>
                  <a:lnTo>
                    <a:pt x="1191" y="331"/>
                  </a:lnTo>
                  <a:lnTo>
                    <a:pt x="1192" y="330"/>
                  </a:lnTo>
                  <a:lnTo>
                    <a:pt x="1192" y="330"/>
                  </a:lnTo>
                  <a:lnTo>
                    <a:pt x="1191" y="327"/>
                  </a:lnTo>
                  <a:lnTo>
                    <a:pt x="1188" y="326"/>
                  </a:lnTo>
                  <a:lnTo>
                    <a:pt x="1188" y="326"/>
                  </a:lnTo>
                  <a:lnTo>
                    <a:pt x="1185" y="327"/>
                  </a:lnTo>
                  <a:lnTo>
                    <a:pt x="1181" y="329"/>
                  </a:lnTo>
                  <a:lnTo>
                    <a:pt x="1181" y="329"/>
                  </a:lnTo>
                  <a:close/>
                  <a:moveTo>
                    <a:pt x="1192" y="698"/>
                  </a:moveTo>
                  <a:lnTo>
                    <a:pt x="1192" y="698"/>
                  </a:lnTo>
                  <a:lnTo>
                    <a:pt x="1180" y="701"/>
                  </a:lnTo>
                  <a:lnTo>
                    <a:pt x="1180" y="701"/>
                  </a:lnTo>
                  <a:lnTo>
                    <a:pt x="1185" y="704"/>
                  </a:lnTo>
                  <a:lnTo>
                    <a:pt x="1188" y="704"/>
                  </a:lnTo>
                  <a:lnTo>
                    <a:pt x="1191" y="702"/>
                  </a:lnTo>
                  <a:lnTo>
                    <a:pt x="1192" y="698"/>
                  </a:lnTo>
                  <a:lnTo>
                    <a:pt x="1192" y="698"/>
                  </a:lnTo>
                  <a:close/>
                  <a:moveTo>
                    <a:pt x="1174" y="82"/>
                  </a:moveTo>
                  <a:lnTo>
                    <a:pt x="1174" y="82"/>
                  </a:lnTo>
                  <a:lnTo>
                    <a:pt x="1177" y="83"/>
                  </a:lnTo>
                  <a:lnTo>
                    <a:pt x="1180" y="85"/>
                  </a:lnTo>
                  <a:lnTo>
                    <a:pt x="1184" y="85"/>
                  </a:lnTo>
                  <a:lnTo>
                    <a:pt x="1188" y="82"/>
                  </a:lnTo>
                  <a:lnTo>
                    <a:pt x="1188" y="82"/>
                  </a:lnTo>
                  <a:lnTo>
                    <a:pt x="1174" y="82"/>
                  </a:lnTo>
                  <a:lnTo>
                    <a:pt x="1174" y="82"/>
                  </a:lnTo>
                  <a:close/>
                  <a:moveTo>
                    <a:pt x="1170" y="45"/>
                  </a:moveTo>
                  <a:lnTo>
                    <a:pt x="1170" y="45"/>
                  </a:lnTo>
                  <a:lnTo>
                    <a:pt x="1170" y="49"/>
                  </a:lnTo>
                  <a:lnTo>
                    <a:pt x="1170" y="49"/>
                  </a:lnTo>
                  <a:lnTo>
                    <a:pt x="1178" y="47"/>
                  </a:lnTo>
                  <a:lnTo>
                    <a:pt x="1178" y="47"/>
                  </a:lnTo>
                  <a:lnTo>
                    <a:pt x="1178" y="46"/>
                  </a:lnTo>
                  <a:lnTo>
                    <a:pt x="1178" y="46"/>
                  </a:lnTo>
                  <a:lnTo>
                    <a:pt x="1170" y="45"/>
                  </a:lnTo>
                  <a:lnTo>
                    <a:pt x="1170" y="45"/>
                  </a:lnTo>
                  <a:close/>
                  <a:moveTo>
                    <a:pt x="253" y="175"/>
                  </a:moveTo>
                  <a:lnTo>
                    <a:pt x="253" y="175"/>
                  </a:lnTo>
                  <a:lnTo>
                    <a:pt x="253" y="172"/>
                  </a:lnTo>
                  <a:lnTo>
                    <a:pt x="253" y="172"/>
                  </a:lnTo>
                  <a:lnTo>
                    <a:pt x="251" y="171"/>
                  </a:lnTo>
                  <a:lnTo>
                    <a:pt x="248" y="171"/>
                  </a:lnTo>
                  <a:lnTo>
                    <a:pt x="248" y="171"/>
                  </a:lnTo>
                  <a:lnTo>
                    <a:pt x="245" y="172"/>
                  </a:lnTo>
                  <a:lnTo>
                    <a:pt x="241" y="175"/>
                  </a:lnTo>
                  <a:lnTo>
                    <a:pt x="241" y="175"/>
                  </a:lnTo>
                  <a:lnTo>
                    <a:pt x="253" y="175"/>
                  </a:lnTo>
                  <a:lnTo>
                    <a:pt x="253" y="175"/>
                  </a:lnTo>
                  <a:close/>
                  <a:moveTo>
                    <a:pt x="249" y="553"/>
                  </a:moveTo>
                  <a:lnTo>
                    <a:pt x="249" y="553"/>
                  </a:lnTo>
                  <a:lnTo>
                    <a:pt x="252" y="556"/>
                  </a:lnTo>
                  <a:lnTo>
                    <a:pt x="253" y="556"/>
                  </a:lnTo>
                  <a:lnTo>
                    <a:pt x="253" y="556"/>
                  </a:lnTo>
                  <a:lnTo>
                    <a:pt x="256" y="556"/>
                  </a:lnTo>
                  <a:lnTo>
                    <a:pt x="259" y="554"/>
                  </a:lnTo>
                  <a:lnTo>
                    <a:pt x="259" y="554"/>
                  </a:lnTo>
                  <a:lnTo>
                    <a:pt x="257" y="553"/>
                  </a:lnTo>
                  <a:lnTo>
                    <a:pt x="255" y="550"/>
                  </a:lnTo>
                  <a:lnTo>
                    <a:pt x="255" y="550"/>
                  </a:lnTo>
                  <a:lnTo>
                    <a:pt x="252" y="551"/>
                  </a:lnTo>
                  <a:lnTo>
                    <a:pt x="249" y="553"/>
                  </a:lnTo>
                  <a:lnTo>
                    <a:pt x="249" y="553"/>
                  </a:lnTo>
                  <a:close/>
                  <a:moveTo>
                    <a:pt x="273" y="503"/>
                  </a:moveTo>
                  <a:lnTo>
                    <a:pt x="273" y="503"/>
                  </a:lnTo>
                  <a:lnTo>
                    <a:pt x="275" y="504"/>
                  </a:lnTo>
                  <a:lnTo>
                    <a:pt x="278" y="504"/>
                  </a:lnTo>
                  <a:lnTo>
                    <a:pt x="281" y="503"/>
                  </a:lnTo>
                  <a:lnTo>
                    <a:pt x="281" y="500"/>
                  </a:lnTo>
                  <a:lnTo>
                    <a:pt x="281" y="500"/>
                  </a:lnTo>
                  <a:lnTo>
                    <a:pt x="280" y="499"/>
                  </a:lnTo>
                  <a:lnTo>
                    <a:pt x="278" y="496"/>
                  </a:lnTo>
                  <a:lnTo>
                    <a:pt x="278" y="496"/>
                  </a:lnTo>
                  <a:lnTo>
                    <a:pt x="273" y="503"/>
                  </a:lnTo>
                  <a:lnTo>
                    <a:pt x="273" y="503"/>
                  </a:lnTo>
                  <a:close/>
                  <a:moveTo>
                    <a:pt x="401" y="650"/>
                  </a:moveTo>
                  <a:lnTo>
                    <a:pt x="401" y="650"/>
                  </a:lnTo>
                  <a:lnTo>
                    <a:pt x="404" y="647"/>
                  </a:lnTo>
                  <a:lnTo>
                    <a:pt x="404" y="646"/>
                  </a:lnTo>
                  <a:lnTo>
                    <a:pt x="404" y="646"/>
                  </a:lnTo>
                  <a:lnTo>
                    <a:pt x="403" y="644"/>
                  </a:lnTo>
                  <a:lnTo>
                    <a:pt x="400" y="643"/>
                  </a:lnTo>
                  <a:lnTo>
                    <a:pt x="400" y="643"/>
                  </a:lnTo>
                  <a:lnTo>
                    <a:pt x="399" y="644"/>
                  </a:lnTo>
                  <a:lnTo>
                    <a:pt x="397" y="647"/>
                  </a:lnTo>
                  <a:lnTo>
                    <a:pt x="397" y="647"/>
                  </a:lnTo>
                  <a:lnTo>
                    <a:pt x="399" y="648"/>
                  </a:lnTo>
                  <a:lnTo>
                    <a:pt x="401" y="650"/>
                  </a:lnTo>
                  <a:lnTo>
                    <a:pt x="401" y="650"/>
                  </a:lnTo>
                  <a:close/>
                  <a:moveTo>
                    <a:pt x="442" y="988"/>
                  </a:moveTo>
                  <a:lnTo>
                    <a:pt x="442" y="988"/>
                  </a:lnTo>
                  <a:lnTo>
                    <a:pt x="444" y="985"/>
                  </a:lnTo>
                  <a:lnTo>
                    <a:pt x="446" y="982"/>
                  </a:lnTo>
                  <a:lnTo>
                    <a:pt x="446" y="982"/>
                  </a:lnTo>
                  <a:lnTo>
                    <a:pt x="443" y="981"/>
                  </a:lnTo>
                  <a:lnTo>
                    <a:pt x="440" y="979"/>
                  </a:lnTo>
                  <a:lnTo>
                    <a:pt x="440" y="979"/>
                  </a:lnTo>
                  <a:lnTo>
                    <a:pt x="439" y="982"/>
                  </a:lnTo>
                  <a:lnTo>
                    <a:pt x="439" y="982"/>
                  </a:lnTo>
                  <a:lnTo>
                    <a:pt x="442" y="988"/>
                  </a:lnTo>
                  <a:lnTo>
                    <a:pt x="442" y="988"/>
                  </a:lnTo>
                  <a:close/>
                  <a:moveTo>
                    <a:pt x="955" y="1061"/>
                  </a:moveTo>
                  <a:lnTo>
                    <a:pt x="955" y="1061"/>
                  </a:lnTo>
                  <a:lnTo>
                    <a:pt x="955" y="1058"/>
                  </a:lnTo>
                  <a:lnTo>
                    <a:pt x="955" y="1058"/>
                  </a:lnTo>
                  <a:lnTo>
                    <a:pt x="947" y="1060"/>
                  </a:lnTo>
                  <a:lnTo>
                    <a:pt x="947" y="1060"/>
                  </a:lnTo>
                  <a:lnTo>
                    <a:pt x="947" y="1062"/>
                  </a:lnTo>
                  <a:lnTo>
                    <a:pt x="947" y="1062"/>
                  </a:lnTo>
                  <a:lnTo>
                    <a:pt x="955" y="1061"/>
                  </a:lnTo>
                  <a:lnTo>
                    <a:pt x="955" y="1061"/>
                  </a:lnTo>
                  <a:close/>
                  <a:moveTo>
                    <a:pt x="457" y="86"/>
                  </a:moveTo>
                  <a:lnTo>
                    <a:pt x="457" y="86"/>
                  </a:lnTo>
                  <a:lnTo>
                    <a:pt x="446" y="89"/>
                  </a:lnTo>
                  <a:lnTo>
                    <a:pt x="446" y="89"/>
                  </a:lnTo>
                  <a:lnTo>
                    <a:pt x="449" y="90"/>
                  </a:lnTo>
                  <a:lnTo>
                    <a:pt x="453" y="90"/>
                  </a:lnTo>
                  <a:lnTo>
                    <a:pt x="454" y="89"/>
                  </a:lnTo>
                  <a:lnTo>
                    <a:pt x="457" y="86"/>
                  </a:lnTo>
                  <a:lnTo>
                    <a:pt x="457" y="86"/>
                  </a:lnTo>
                  <a:close/>
                  <a:moveTo>
                    <a:pt x="473" y="161"/>
                  </a:moveTo>
                  <a:lnTo>
                    <a:pt x="473" y="161"/>
                  </a:lnTo>
                  <a:lnTo>
                    <a:pt x="473" y="165"/>
                  </a:lnTo>
                  <a:lnTo>
                    <a:pt x="473" y="165"/>
                  </a:lnTo>
                  <a:lnTo>
                    <a:pt x="482" y="164"/>
                  </a:lnTo>
                  <a:lnTo>
                    <a:pt x="482" y="164"/>
                  </a:lnTo>
                  <a:lnTo>
                    <a:pt x="480" y="160"/>
                  </a:lnTo>
                  <a:lnTo>
                    <a:pt x="480" y="160"/>
                  </a:lnTo>
                  <a:lnTo>
                    <a:pt x="473" y="161"/>
                  </a:lnTo>
                  <a:lnTo>
                    <a:pt x="473" y="161"/>
                  </a:lnTo>
                  <a:close/>
                  <a:moveTo>
                    <a:pt x="478" y="846"/>
                  </a:moveTo>
                  <a:lnTo>
                    <a:pt x="478" y="846"/>
                  </a:lnTo>
                  <a:lnTo>
                    <a:pt x="479" y="851"/>
                  </a:lnTo>
                  <a:lnTo>
                    <a:pt x="480" y="852"/>
                  </a:lnTo>
                  <a:lnTo>
                    <a:pt x="483" y="853"/>
                  </a:lnTo>
                  <a:lnTo>
                    <a:pt x="487" y="853"/>
                  </a:lnTo>
                  <a:lnTo>
                    <a:pt x="487" y="853"/>
                  </a:lnTo>
                  <a:lnTo>
                    <a:pt x="486" y="849"/>
                  </a:lnTo>
                  <a:lnTo>
                    <a:pt x="485" y="848"/>
                  </a:lnTo>
                  <a:lnTo>
                    <a:pt x="482" y="846"/>
                  </a:lnTo>
                  <a:lnTo>
                    <a:pt x="478" y="846"/>
                  </a:lnTo>
                  <a:lnTo>
                    <a:pt x="478" y="846"/>
                  </a:lnTo>
                  <a:close/>
                  <a:moveTo>
                    <a:pt x="483" y="892"/>
                  </a:moveTo>
                  <a:lnTo>
                    <a:pt x="483" y="892"/>
                  </a:lnTo>
                  <a:lnTo>
                    <a:pt x="486" y="895"/>
                  </a:lnTo>
                  <a:lnTo>
                    <a:pt x="489" y="896"/>
                  </a:lnTo>
                  <a:lnTo>
                    <a:pt x="491" y="895"/>
                  </a:lnTo>
                  <a:lnTo>
                    <a:pt x="494" y="891"/>
                  </a:lnTo>
                  <a:lnTo>
                    <a:pt x="494" y="891"/>
                  </a:lnTo>
                  <a:lnTo>
                    <a:pt x="483" y="892"/>
                  </a:lnTo>
                  <a:lnTo>
                    <a:pt x="483" y="892"/>
                  </a:lnTo>
                  <a:close/>
                  <a:moveTo>
                    <a:pt x="941" y="1040"/>
                  </a:moveTo>
                  <a:lnTo>
                    <a:pt x="941" y="1040"/>
                  </a:lnTo>
                  <a:lnTo>
                    <a:pt x="947" y="1040"/>
                  </a:lnTo>
                  <a:lnTo>
                    <a:pt x="947" y="1040"/>
                  </a:lnTo>
                  <a:lnTo>
                    <a:pt x="944" y="1033"/>
                  </a:lnTo>
                  <a:lnTo>
                    <a:pt x="944" y="1033"/>
                  </a:lnTo>
                  <a:lnTo>
                    <a:pt x="941" y="1035"/>
                  </a:lnTo>
                  <a:lnTo>
                    <a:pt x="941" y="1035"/>
                  </a:lnTo>
                  <a:lnTo>
                    <a:pt x="941" y="1040"/>
                  </a:lnTo>
                  <a:lnTo>
                    <a:pt x="941" y="1040"/>
                  </a:lnTo>
                  <a:close/>
                  <a:moveTo>
                    <a:pt x="509" y="564"/>
                  </a:moveTo>
                  <a:lnTo>
                    <a:pt x="509" y="564"/>
                  </a:lnTo>
                  <a:lnTo>
                    <a:pt x="519" y="564"/>
                  </a:lnTo>
                  <a:lnTo>
                    <a:pt x="519" y="564"/>
                  </a:lnTo>
                  <a:lnTo>
                    <a:pt x="521" y="563"/>
                  </a:lnTo>
                  <a:lnTo>
                    <a:pt x="522" y="561"/>
                  </a:lnTo>
                  <a:lnTo>
                    <a:pt x="522" y="561"/>
                  </a:lnTo>
                  <a:lnTo>
                    <a:pt x="519" y="560"/>
                  </a:lnTo>
                  <a:lnTo>
                    <a:pt x="516" y="560"/>
                  </a:lnTo>
                  <a:lnTo>
                    <a:pt x="514" y="561"/>
                  </a:lnTo>
                  <a:lnTo>
                    <a:pt x="509" y="564"/>
                  </a:lnTo>
                  <a:lnTo>
                    <a:pt x="509" y="564"/>
                  </a:lnTo>
                  <a:close/>
                  <a:moveTo>
                    <a:pt x="521" y="294"/>
                  </a:moveTo>
                  <a:lnTo>
                    <a:pt x="521" y="294"/>
                  </a:lnTo>
                  <a:lnTo>
                    <a:pt x="516" y="294"/>
                  </a:lnTo>
                  <a:lnTo>
                    <a:pt x="516" y="294"/>
                  </a:lnTo>
                  <a:lnTo>
                    <a:pt x="518" y="301"/>
                  </a:lnTo>
                  <a:lnTo>
                    <a:pt x="518" y="301"/>
                  </a:lnTo>
                  <a:lnTo>
                    <a:pt x="521" y="301"/>
                  </a:lnTo>
                  <a:lnTo>
                    <a:pt x="521" y="301"/>
                  </a:lnTo>
                  <a:lnTo>
                    <a:pt x="521" y="294"/>
                  </a:lnTo>
                  <a:lnTo>
                    <a:pt x="521" y="294"/>
                  </a:lnTo>
                  <a:close/>
                  <a:moveTo>
                    <a:pt x="1117" y="150"/>
                  </a:moveTo>
                  <a:lnTo>
                    <a:pt x="1117" y="150"/>
                  </a:lnTo>
                  <a:lnTo>
                    <a:pt x="1120" y="151"/>
                  </a:lnTo>
                  <a:lnTo>
                    <a:pt x="1121" y="153"/>
                  </a:lnTo>
                  <a:lnTo>
                    <a:pt x="1121" y="153"/>
                  </a:lnTo>
                  <a:lnTo>
                    <a:pt x="1124" y="153"/>
                  </a:lnTo>
                  <a:lnTo>
                    <a:pt x="1126" y="151"/>
                  </a:lnTo>
                  <a:lnTo>
                    <a:pt x="1126" y="151"/>
                  </a:lnTo>
                  <a:lnTo>
                    <a:pt x="1124" y="149"/>
                  </a:lnTo>
                  <a:lnTo>
                    <a:pt x="1123" y="147"/>
                  </a:lnTo>
                  <a:lnTo>
                    <a:pt x="1123" y="147"/>
                  </a:lnTo>
                  <a:lnTo>
                    <a:pt x="1120" y="149"/>
                  </a:lnTo>
                  <a:lnTo>
                    <a:pt x="1117" y="150"/>
                  </a:lnTo>
                  <a:lnTo>
                    <a:pt x="1117" y="150"/>
                  </a:lnTo>
                  <a:close/>
                  <a:moveTo>
                    <a:pt x="534" y="1024"/>
                  </a:moveTo>
                  <a:lnTo>
                    <a:pt x="534" y="1024"/>
                  </a:lnTo>
                  <a:lnTo>
                    <a:pt x="534" y="1026"/>
                  </a:lnTo>
                  <a:lnTo>
                    <a:pt x="534" y="1026"/>
                  </a:lnTo>
                  <a:lnTo>
                    <a:pt x="541" y="1026"/>
                  </a:lnTo>
                  <a:lnTo>
                    <a:pt x="541" y="1026"/>
                  </a:lnTo>
                  <a:lnTo>
                    <a:pt x="541" y="1022"/>
                  </a:lnTo>
                  <a:lnTo>
                    <a:pt x="541" y="1022"/>
                  </a:lnTo>
                  <a:lnTo>
                    <a:pt x="534" y="1024"/>
                  </a:lnTo>
                  <a:lnTo>
                    <a:pt x="534" y="1024"/>
                  </a:lnTo>
                  <a:close/>
                  <a:moveTo>
                    <a:pt x="533" y="150"/>
                  </a:moveTo>
                  <a:lnTo>
                    <a:pt x="533" y="150"/>
                  </a:lnTo>
                  <a:lnTo>
                    <a:pt x="534" y="154"/>
                  </a:lnTo>
                  <a:lnTo>
                    <a:pt x="534" y="154"/>
                  </a:lnTo>
                  <a:lnTo>
                    <a:pt x="541" y="151"/>
                  </a:lnTo>
                  <a:lnTo>
                    <a:pt x="541" y="151"/>
                  </a:lnTo>
                  <a:lnTo>
                    <a:pt x="541" y="147"/>
                  </a:lnTo>
                  <a:lnTo>
                    <a:pt x="541" y="147"/>
                  </a:lnTo>
                  <a:lnTo>
                    <a:pt x="533" y="150"/>
                  </a:lnTo>
                  <a:lnTo>
                    <a:pt x="533" y="150"/>
                  </a:lnTo>
                  <a:close/>
                  <a:moveTo>
                    <a:pt x="548" y="311"/>
                  </a:moveTo>
                  <a:lnTo>
                    <a:pt x="548" y="311"/>
                  </a:lnTo>
                  <a:lnTo>
                    <a:pt x="552" y="311"/>
                  </a:lnTo>
                  <a:lnTo>
                    <a:pt x="555" y="309"/>
                  </a:lnTo>
                  <a:lnTo>
                    <a:pt x="557" y="308"/>
                  </a:lnTo>
                  <a:lnTo>
                    <a:pt x="555" y="304"/>
                  </a:lnTo>
                  <a:lnTo>
                    <a:pt x="555" y="304"/>
                  </a:lnTo>
                  <a:lnTo>
                    <a:pt x="548" y="311"/>
                  </a:lnTo>
                  <a:lnTo>
                    <a:pt x="548" y="311"/>
                  </a:lnTo>
                  <a:close/>
                  <a:moveTo>
                    <a:pt x="620" y="54"/>
                  </a:moveTo>
                  <a:lnTo>
                    <a:pt x="620" y="54"/>
                  </a:lnTo>
                  <a:lnTo>
                    <a:pt x="619" y="50"/>
                  </a:lnTo>
                  <a:lnTo>
                    <a:pt x="619" y="50"/>
                  </a:lnTo>
                  <a:lnTo>
                    <a:pt x="611" y="53"/>
                  </a:lnTo>
                  <a:lnTo>
                    <a:pt x="611" y="53"/>
                  </a:lnTo>
                  <a:lnTo>
                    <a:pt x="612" y="56"/>
                  </a:lnTo>
                  <a:lnTo>
                    <a:pt x="612" y="56"/>
                  </a:lnTo>
                  <a:lnTo>
                    <a:pt x="620" y="54"/>
                  </a:lnTo>
                  <a:lnTo>
                    <a:pt x="620" y="54"/>
                  </a:lnTo>
                  <a:close/>
                  <a:moveTo>
                    <a:pt x="627" y="432"/>
                  </a:moveTo>
                  <a:lnTo>
                    <a:pt x="627" y="432"/>
                  </a:lnTo>
                  <a:lnTo>
                    <a:pt x="624" y="435"/>
                  </a:lnTo>
                  <a:lnTo>
                    <a:pt x="623" y="437"/>
                  </a:lnTo>
                  <a:lnTo>
                    <a:pt x="623" y="437"/>
                  </a:lnTo>
                  <a:lnTo>
                    <a:pt x="624" y="438"/>
                  </a:lnTo>
                  <a:lnTo>
                    <a:pt x="627" y="439"/>
                  </a:lnTo>
                  <a:lnTo>
                    <a:pt x="627" y="439"/>
                  </a:lnTo>
                  <a:lnTo>
                    <a:pt x="629" y="438"/>
                  </a:lnTo>
                  <a:lnTo>
                    <a:pt x="630" y="437"/>
                  </a:lnTo>
                  <a:lnTo>
                    <a:pt x="630" y="437"/>
                  </a:lnTo>
                  <a:lnTo>
                    <a:pt x="629" y="435"/>
                  </a:lnTo>
                  <a:lnTo>
                    <a:pt x="627" y="432"/>
                  </a:lnTo>
                  <a:lnTo>
                    <a:pt x="627" y="432"/>
                  </a:lnTo>
                  <a:close/>
                  <a:moveTo>
                    <a:pt x="674" y="923"/>
                  </a:moveTo>
                  <a:lnTo>
                    <a:pt x="674" y="923"/>
                  </a:lnTo>
                  <a:lnTo>
                    <a:pt x="663" y="925"/>
                  </a:lnTo>
                  <a:lnTo>
                    <a:pt x="663" y="925"/>
                  </a:lnTo>
                  <a:lnTo>
                    <a:pt x="665" y="927"/>
                  </a:lnTo>
                  <a:lnTo>
                    <a:pt x="665" y="929"/>
                  </a:lnTo>
                  <a:lnTo>
                    <a:pt x="665" y="929"/>
                  </a:lnTo>
                  <a:lnTo>
                    <a:pt x="669" y="929"/>
                  </a:lnTo>
                  <a:lnTo>
                    <a:pt x="670" y="929"/>
                  </a:lnTo>
                  <a:lnTo>
                    <a:pt x="673" y="927"/>
                  </a:lnTo>
                  <a:lnTo>
                    <a:pt x="674" y="923"/>
                  </a:lnTo>
                  <a:lnTo>
                    <a:pt x="674" y="923"/>
                  </a:lnTo>
                  <a:close/>
                  <a:moveTo>
                    <a:pt x="677" y="252"/>
                  </a:moveTo>
                  <a:lnTo>
                    <a:pt x="677" y="252"/>
                  </a:lnTo>
                  <a:lnTo>
                    <a:pt x="678" y="250"/>
                  </a:lnTo>
                  <a:lnTo>
                    <a:pt x="678" y="250"/>
                  </a:lnTo>
                  <a:lnTo>
                    <a:pt x="671" y="245"/>
                  </a:lnTo>
                  <a:lnTo>
                    <a:pt x="671" y="245"/>
                  </a:lnTo>
                  <a:lnTo>
                    <a:pt x="669" y="250"/>
                  </a:lnTo>
                  <a:lnTo>
                    <a:pt x="669" y="250"/>
                  </a:lnTo>
                  <a:lnTo>
                    <a:pt x="677" y="252"/>
                  </a:lnTo>
                  <a:lnTo>
                    <a:pt x="677" y="252"/>
                  </a:lnTo>
                  <a:close/>
                  <a:moveTo>
                    <a:pt x="691" y="259"/>
                  </a:moveTo>
                  <a:lnTo>
                    <a:pt x="691" y="259"/>
                  </a:lnTo>
                  <a:lnTo>
                    <a:pt x="691" y="255"/>
                  </a:lnTo>
                  <a:lnTo>
                    <a:pt x="691" y="255"/>
                  </a:lnTo>
                  <a:lnTo>
                    <a:pt x="684" y="255"/>
                  </a:lnTo>
                  <a:lnTo>
                    <a:pt x="684" y="255"/>
                  </a:lnTo>
                  <a:lnTo>
                    <a:pt x="683" y="258"/>
                  </a:lnTo>
                  <a:lnTo>
                    <a:pt x="683" y="258"/>
                  </a:lnTo>
                  <a:lnTo>
                    <a:pt x="691" y="259"/>
                  </a:lnTo>
                  <a:lnTo>
                    <a:pt x="691" y="259"/>
                  </a:lnTo>
                  <a:close/>
                  <a:moveTo>
                    <a:pt x="1115" y="248"/>
                  </a:moveTo>
                  <a:lnTo>
                    <a:pt x="1115" y="248"/>
                  </a:lnTo>
                  <a:lnTo>
                    <a:pt x="1112" y="252"/>
                  </a:lnTo>
                  <a:lnTo>
                    <a:pt x="1112" y="254"/>
                  </a:lnTo>
                  <a:lnTo>
                    <a:pt x="1112" y="254"/>
                  </a:lnTo>
                  <a:lnTo>
                    <a:pt x="1113" y="255"/>
                  </a:lnTo>
                  <a:lnTo>
                    <a:pt x="1115" y="257"/>
                  </a:lnTo>
                  <a:lnTo>
                    <a:pt x="1115" y="257"/>
                  </a:lnTo>
                  <a:lnTo>
                    <a:pt x="1117" y="255"/>
                  </a:lnTo>
                  <a:lnTo>
                    <a:pt x="1117" y="252"/>
                  </a:lnTo>
                  <a:lnTo>
                    <a:pt x="1117" y="252"/>
                  </a:lnTo>
                  <a:lnTo>
                    <a:pt x="1116" y="251"/>
                  </a:lnTo>
                  <a:lnTo>
                    <a:pt x="1115" y="248"/>
                  </a:lnTo>
                  <a:lnTo>
                    <a:pt x="1115" y="248"/>
                  </a:lnTo>
                  <a:close/>
                  <a:moveTo>
                    <a:pt x="1120" y="806"/>
                  </a:moveTo>
                  <a:lnTo>
                    <a:pt x="1120" y="806"/>
                  </a:lnTo>
                  <a:lnTo>
                    <a:pt x="1120" y="802"/>
                  </a:lnTo>
                  <a:lnTo>
                    <a:pt x="1120" y="802"/>
                  </a:lnTo>
                  <a:lnTo>
                    <a:pt x="1112" y="803"/>
                  </a:lnTo>
                  <a:lnTo>
                    <a:pt x="1112" y="803"/>
                  </a:lnTo>
                  <a:lnTo>
                    <a:pt x="1112" y="806"/>
                  </a:lnTo>
                  <a:lnTo>
                    <a:pt x="1112" y="806"/>
                  </a:lnTo>
                  <a:lnTo>
                    <a:pt x="1120" y="806"/>
                  </a:lnTo>
                  <a:lnTo>
                    <a:pt x="1120" y="806"/>
                  </a:lnTo>
                  <a:close/>
                  <a:moveTo>
                    <a:pt x="702" y="135"/>
                  </a:moveTo>
                  <a:lnTo>
                    <a:pt x="702" y="135"/>
                  </a:lnTo>
                  <a:lnTo>
                    <a:pt x="707" y="135"/>
                  </a:lnTo>
                  <a:lnTo>
                    <a:pt x="710" y="133"/>
                  </a:lnTo>
                  <a:lnTo>
                    <a:pt x="710" y="132"/>
                  </a:lnTo>
                  <a:lnTo>
                    <a:pt x="710" y="128"/>
                  </a:lnTo>
                  <a:lnTo>
                    <a:pt x="710" y="128"/>
                  </a:lnTo>
                  <a:lnTo>
                    <a:pt x="702" y="135"/>
                  </a:lnTo>
                  <a:lnTo>
                    <a:pt x="702" y="135"/>
                  </a:lnTo>
                  <a:close/>
                  <a:moveTo>
                    <a:pt x="713" y="565"/>
                  </a:moveTo>
                  <a:lnTo>
                    <a:pt x="713" y="565"/>
                  </a:lnTo>
                  <a:lnTo>
                    <a:pt x="709" y="571"/>
                  </a:lnTo>
                  <a:lnTo>
                    <a:pt x="709" y="571"/>
                  </a:lnTo>
                  <a:lnTo>
                    <a:pt x="712" y="574"/>
                  </a:lnTo>
                  <a:lnTo>
                    <a:pt x="712" y="574"/>
                  </a:lnTo>
                  <a:lnTo>
                    <a:pt x="714" y="572"/>
                  </a:lnTo>
                  <a:lnTo>
                    <a:pt x="716" y="569"/>
                  </a:lnTo>
                  <a:lnTo>
                    <a:pt x="716" y="569"/>
                  </a:lnTo>
                  <a:lnTo>
                    <a:pt x="716" y="568"/>
                  </a:lnTo>
                  <a:lnTo>
                    <a:pt x="713" y="565"/>
                  </a:lnTo>
                  <a:lnTo>
                    <a:pt x="713" y="565"/>
                  </a:lnTo>
                  <a:close/>
                  <a:moveTo>
                    <a:pt x="728" y="151"/>
                  </a:moveTo>
                  <a:lnTo>
                    <a:pt x="728" y="151"/>
                  </a:lnTo>
                  <a:lnTo>
                    <a:pt x="723" y="154"/>
                  </a:lnTo>
                  <a:lnTo>
                    <a:pt x="721" y="157"/>
                  </a:lnTo>
                  <a:lnTo>
                    <a:pt x="723" y="160"/>
                  </a:lnTo>
                  <a:lnTo>
                    <a:pt x="725" y="164"/>
                  </a:lnTo>
                  <a:lnTo>
                    <a:pt x="725" y="164"/>
                  </a:lnTo>
                  <a:lnTo>
                    <a:pt x="728" y="151"/>
                  </a:lnTo>
                  <a:lnTo>
                    <a:pt x="728" y="151"/>
                  </a:lnTo>
                  <a:close/>
                  <a:moveTo>
                    <a:pt x="742" y="1028"/>
                  </a:moveTo>
                  <a:lnTo>
                    <a:pt x="742" y="1028"/>
                  </a:lnTo>
                  <a:lnTo>
                    <a:pt x="741" y="1025"/>
                  </a:lnTo>
                  <a:lnTo>
                    <a:pt x="741" y="1025"/>
                  </a:lnTo>
                  <a:lnTo>
                    <a:pt x="738" y="1025"/>
                  </a:lnTo>
                  <a:lnTo>
                    <a:pt x="735" y="1025"/>
                  </a:lnTo>
                  <a:lnTo>
                    <a:pt x="734" y="1026"/>
                  </a:lnTo>
                  <a:lnTo>
                    <a:pt x="732" y="1031"/>
                  </a:lnTo>
                  <a:lnTo>
                    <a:pt x="732" y="1031"/>
                  </a:lnTo>
                  <a:lnTo>
                    <a:pt x="742" y="1028"/>
                  </a:lnTo>
                  <a:lnTo>
                    <a:pt x="742" y="1028"/>
                  </a:lnTo>
                  <a:close/>
                  <a:moveTo>
                    <a:pt x="743" y="596"/>
                  </a:moveTo>
                  <a:lnTo>
                    <a:pt x="743" y="596"/>
                  </a:lnTo>
                  <a:lnTo>
                    <a:pt x="739" y="593"/>
                  </a:lnTo>
                  <a:lnTo>
                    <a:pt x="738" y="592"/>
                  </a:lnTo>
                  <a:lnTo>
                    <a:pt x="738" y="592"/>
                  </a:lnTo>
                  <a:lnTo>
                    <a:pt x="735" y="593"/>
                  </a:lnTo>
                  <a:lnTo>
                    <a:pt x="732" y="596"/>
                  </a:lnTo>
                  <a:lnTo>
                    <a:pt x="732" y="596"/>
                  </a:lnTo>
                  <a:lnTo>
                    <a:pt x="735" y="599"/>
                  </a:lnTo>
                  <a:lnTo>
                    <a:pt x="735" y="599"/>
                  </a:lnTo>
                  <a:lnTo>
                    <a:pt x="743" y="596"/>
                  </a:lnTo>
                  <a:lnTo>
                    <a:pt x="743" y="596"/>
                  </a:lnTo>
                  <a:close/>
                  <a:moveTo>
                    <a:pt x="1739" y="1136"/>
                  </a:moveTo>
                  <a:lnTo>
                    <a:pt x="1739" y="1136"/>
                  </a:lnTo>
                  <a:lnTo>
                    <a:pt x="1740" y="1133"/>
                  </a:lnTo>
                  <a:lnTo>
                    <a:pt x="1740" y="1133"/>
                  </a:lnTo>
                  <a:lnTo>
                    <a:pt x="1738" y="1132"/>
                  </a:lnTo>
                  <a:lnTo>
                    <a:pt x="1735" y="1130"/>
                  </a:lnTo>
                  <a:lnTo>
                    <a:pt x="1728" y="1133"/>
                  </a:lnTo>
                  <a:lnTo>
                    <a:pt x="1728" y="1133"/>
                  </a:lnTo>
                  <a:lnTo>
                    <a:pt x="1739" y="1136"/>
                  </a:lnTo>
                  <a:lnTo>
                    <a:pt x="1739" y="1136"/>
                  </a:lnTo>
                  <a:close/>
                  <a:moveTo>
                    <a:pt x="1094" y="42"/>
                  </a:moveTo>
                  <a:lnTo>
                    <a:pt x="1094" y="42"/>
                  </a:lnTo>
                  <a:lnTo>
                    <a:pt x="1087" y="42"/>
                  </a:lnTo>
                  <a:lnTo>
                    <a:pt x="1084" y="43"/>
                  </a:lnTo>
                  <a:lnTo>
                    <a:pt x="1083" y="46"/>
                  </a:lnTo>
                  <a:lnTo>
                    <a:pt x="1083" y="46"/>
                  </a:lnTo>
                  <a:lnTo>
                    <a:pt x="1085" y="47"/>
                  </a:lnTo>
                  <a:lnTo>
                    <a:pt x="1088" y="47"/>
                  </a:lnTo>
                  <a:lnTo>
                    <a:pt x="1091" y="46"/>
                  </a:lnTo>
                  <a:lnTo>
                    <a:pt x="1094" y="42"/>
                  </a:lnTo>
                  <a:lnTo>
                    <a:pt x="1094" y="42"/>
                  </a:lnTo>
                  <a:close/>
                  <a:moveTo>
                    <a:pt x="900" y="226"/>
                  </a:moveTo>
                  <a:lnTo>
                    <a:pt x="900" y="226"/>
                  </a:lnTo>
                  <a:lnTo>
                    <a:pt x="897" y="225"/>
                  </a:lnTo>
                  <a:lnTo>
                    <a:pt x="896" y="223"/>
                  </a:lnTo>
                  <a:lnTo>
                    <a:pt x="896" y="223"/>
                  </a:lnTo>
                  <a:lnTo>
                    <a:pt x="893" y="225"/>
                  </a:lnTo>
                  <a:lnTo>
                    <a:pt x="892" y="226"/>
                  </a:lnTo>
                  <a:lnTo>
                    <a:pt x="892" y="226"/>
                  </a:lnTo>
                  <a:lnTo>
                    <a:pt x="893" y="227"/>
                  </a:lnTo>
                  <a:lnTo>
                    <a:pt x="894" y="229"/>
                  </a:lnTo>
                  <a:lnTo>
                    <a:pt x="894" y="229"/>
                  </a:lnTo>
                  <a:lnTo>
                    <a:pt x="897" y="229"/>
                  </a:lnTo>
                  <a:lnTo>
                    <a:pt x="900" y="226"/>
                  </a:lnTo>
                  <a:lnTo>
                    <a:pt x="900" y="226"/>
                  </a:lnTo>
                  <a:close/>
                  <a:moveTo>
                    <a:pt x="890" y="907"/>
                  </a:moveTo>
                  <a:lnTo>
                    <a:pt x="890" y="907"/>
                  </a:lnTo>
                  <a:lnTo>
                    <a:pt x="894" y="909"/>
                  </a:lnTo>
                  <a:lnTo>
                    <a:pt x="896" y="910"/>
                  </a:lnTo>
                  <a:lnTo>
                    <a:pt x="896" y="910"/>
                  </a:lnTo>
                  <a:lnTo>
                    <a:pt x="899" y="909"/>
                  </a:lnTo>
                  <a:lnTo>
                    <a:pt x="900" y="907"/>
                  </a:lnTo>
                  <a:lnTo>
                    <a:pt x="900" y="907"/>
                  </a:lnTo>
                  <a:lnTo>
                    <a:pt x="899" y="905"/>
                  </a:lnTo>
                  <a:lnTo>
                    <a:pt x="896" y="905"/>
                  </a:lnTo>
                  <a:lnTo>
                    <a:pt x="896" y="905"/>
                  </a:lnTo>
                  <a:lnTo>
                    <a:pt x="894" y="905"/>
                  </a:lnTo>
                  <a:lnTo>
                    <a:pt x="890" y="907"/>
                  </a:lnTo>
                  <a:lnTo>
                    <a:pt x="890" y="907"/>
                  </a:lnTo>
                  <a:close/>
                  <a:moveTo>
                    <a:pt x="1079" y="798"/>
                  </a:moveTo>
                  <a:lnTo>
                    <a:pt x="1079" y="798"/>
                  </a:lnTo>
                  <a:lnTo>
                    <a:pt x="1073" y="802"/>
                  </a:lnTo>
                  <a:lnTo>
                    <a:pt x="1073" y="802"/>
                  </a:lnTo>
                  <a:lnTo>
                    <a:pt x="1074" y="806"/>
                  </a:lnTo>
                  <a:lnTo>
                    <a:pt x="1074" y="806"/>
                  </a:lnTo>
                  <a:lnTo>
                    <a:pt x="1080" y="803"/>
                  </a:lnTo>
                  <a:lnTo>
                    <a:pt x="1080" y="803"/>
                  </a:lnTo>
                  <a:lnTo>
                    <a:pt x="1080" y="802"/>
                  </a:lnTo>
                  <a:lnTo>
                    <a:pt x="1079" y="798"/>
                  </a:lnTo>
                  <a:lnTo>
                    <a:pt x="1079" y="798"/>
                  </a:lnTo>
                  <a:close/>
                  <a:moveTo>
                    <a:pt x="1708" y="1011"/>
                  </a:moveTo>
                  <a:lnTo>
                    <a:pt x="1708" y="1011"/>
                  </a:lnTo>
                  <a:lnTo>
                    <a:pt x="1706" y="1017"/>
                  </a:lnTo>
                  <a:lnTo>
                    <a:pt x="1706" y="1017"/>
                  </a:lnTo>
                  <a:lnTo>
                    <a:pt x="1708" y="1019"/>
                  </a:lnTo>
                  <a:lnTo>
                    <a:pt x="1708" y="1019"/>
                  </a:lnTo>
                  <a:lnTo>
                    <a:pt x="1711" y="1014"/>
                  </a:lnTo>
                  <a:lnTo>
                    <a:pt x="1711" y="1014"/>
                  </a:lnTo>
                  <a:lnTo>
                    <a:pt x="1708" y="1011"/>
                  </a:lnTo>
                  <a:lnTo>
                    <a:pt x="1708" y="1011"/>
                  </a:lnTo>
                  <a:close/>
                  <a:moveTo>
                    <a:pt x="883" y="1067"/>
                  </a:moveTo>
                  <a:lnTo>
                    <a:pt x="883" y="1067"/>
                  </a:lnTo>
                  <a:lnTo>
                    <a:pt x="886" y="1068"/>
                  </a:lnTo>
                  <a:lnTo>
                    <a:pt x="889" y="1068"/>
                  </a:lnTo>
                  <a:lnTo>
                    <a:pt x="889" y="1068"/>
                  </a:lnTo>
                  <a:lnTo>
                    <a:pt x="892" y="1068"/>
                  </a:lnTo>
                  <a:lnTo>
                    <a:pt x="893" y="1067"/>
                  </a:lnTo>
                  <a:lnTo>
                    <a:pt x="893" y="1067"/>
                  </a:lnTo>
                  <a:lnTo>
                    <a:pt x="890" y="1065"/>
                  </a:lnTo>
                  <a:lnTo>
                    <a:pt x="889" y="1064"/>
                  </a:lnTo>
                  <a:lnTo>
                    <a:pt x="889" y="1064"/>
                  </a:lnTo>
                  <a:lnTo>
                    <a:pt x="886" y="1064"/>
                  </a:lnTo>
                  <a:lnTo>
                    <a:pt x="883" y="1067"/>
                  </a:lnTo>
                  <a:lnTo>
                    <a:pt x="883" y="1067"/>
                  </a:lnTo>
                  <a:close/>
                  <a:moveTo>
                    <a:pt x="1058" y="160"/>
                  </a:moveTo>
                  <a:lnTo>
                    <a:pt x="1058" y="160"/>
                  </a:lnTo>
                  <a:lnTo>
                    <a:pt x="1056" y="164"/>
                  </a:lnTo>
                  <a:lnTo>
                    <a:pt x="1056" y="167"/>
                  </a:lnTo>
                  <a:lnTo>
                    <a:pt x="1059" y="169"/>
                  </a:lnTo>
                  <a:lnTo>
                    <a:pt x="1063" y="169"/>
                  </a:lnTo>
                  <a:lnTo>
                    <a:pt x="1063" y="169"/>
                  </a:lnTo>
                  <a:lnTo>
                    <a:pt x="1058" y="160"/>
                  </a:lnTo>
                  <a:lnTo>
                    <a:pt x="1058" y="160"/>
                  </a:lnTo>
                  <a:close/>
                  <a:moveTo>
                    <a:pt x="1051" y="615"/>
                  </a:moveTo>
                  <a:lnTo>
                    <a:pt x="1051" y="615"/>
                  </a:lnTo>
                  <a:lnTo>
                    <a:pt x="1062" y="611"/>
                  </a:lnTo>
                  <a:lnTo>
                    <a:pt x="1062" y="611"/>
                  </a:lnTo>
                  <a:lnTo>
                    <a:pt x="1058" y="610"/>
                  </a:lnTo>
                  <a:lnTo>
                    <a:pt x="1055" y="610"/>
                  </a:lnTo>
                  <a:lnTo>
                    <a:pt x="1052" y="611"/>
                  </a:lnTo>
                  <a:lnTo>
                    <a:pt x="1051" y="615"/>
                  </a:lnTo>
                  <a:lnTo>
                    <a:pt x="1051" y="615"/>
                  </a:lnTo>
                  <a:close/>
                  <a:moveTo>
                    <a:pt x="1599" y="254"/>
                  </a:moveTo>
                  <a:lnTo>
                    <a:pt x="1599" y="254"/>
                  </a:lnTo>
                  <a:lnTo>
                    <a:pt x="1596" y="255"/>
                  </a:lnTo>
                  <a:lnTo>
                    <a:pt x="1595" y="258"/>
                  </a:lnTo>
                  <a:lnTo>
                    <a:pt x="1595" y="258"/>
                  </a:lnTo>
                  <a:lnTo>
                    <a:pt x="1596" y="259"/>
                  </a:lnTo>
                  <a:lnTo>
                    <a:pt x="1598" y="261"/>
                  </a:lnTo>
                  <a:lnTo>
                    <a:pt x="1598" y="261"/>
                  </a:lnTo>
                  <a:lnTo>
                    <a:pt x="1600" y="259"/>
                  </a:lnTo>
                  <a:lnTo>
                    <a:pt x="1602" y="258"/>
                  </a:lnTo>
                  <a:lnTo>
                    <a:pt x="1602" y="258"/>
                  </a:lnTo>
                  <a:lnTo>
                    <a:pt x="1600" y="257"/>
                  </a:lnTo>
                  <a:lnTo>
                    <a:pt x="1599" y="254"/>
                  </a:lnTo>
                  <a:lnTo>
                    <a:pt x="1599" y="254"/>
                  </a:lnTo>
                  <a:close/>
                  <a:moveTo>
                    <a:pt x="1546" y="1028"/>
                  </a:moveTo>
                  <a:lnTo>
                    <a:pt x="1546" y="1028"/>
                  </a:lnTo>
                  <a:lnTo>
                    <a:pt x="1544" y="1031"/>
                  </a:lnTo>
                  <a:lnTo>
                    <a:pt x="1544" y="1032"/>
                  </a:lnTo>
                  <a:lnTo>
                    <a:pt x="1544" y="1032"/>
                  </a:lnTo>
                  <a:lnTo>
                    <a:pt x="1545" y="1035"/>
                  </a:lnTo>
                  <a:lnTo>
                    <a:pt x="1546" y="1036"/>
                  </a:lnTo>
                  <a:lnTo>
                    <a:pt x="1546" y="1036"/>
                  </a:lnTo>
                  <a:lnTo>
                    <a:pt x="1549" y="1035"/>
                  </a:lnTo>
                  <a:lnTo>
                    <a:pt x="1551" y="1033"/>
                  </a:lnTo>
                  <a:lnTo>
                    <a:pt x="1551" y="1033"/>
                  </a:lnTo>
                  <a:lnTo>
                    <a:pt x="1549" y="1031"/>
                  </a:lnTo>
                  <a:lnTo>
                    <a:pt x="1546" y="1028"/>
                  </a:lnTo>
                  <a:lnTo>
                    <a:pt x="1546" y="1028"/>
                  </a:lnTo>
                  <a:close/>
                  <a:moveTo>
                    <a:pt x="838" y="345"/>
                  </a:moveTo>
                  <a:lnTo>
                    <a:pt x="838" y="345"/>
                  </a:lnTo>
                  <a:lnTo>
                    <a:pt x="828" y="353"/>
                  </a:lnTo>
                  <a:lnTo>
                    <a:pt x="828" y="353"/>
                  </a:lnTo>
                  <a:lnTo>
                    <a:pt x="833" y="355"/>
                  </a:lnTo>
                  <a:lnTo>
                    <a:pt x="836" y="353"/>
                  </a:lnTo>
                  <a:lnTo>
                    <a:pt x="838" y="351"/>
                  </a:lnTo>
                  <a:lnTo>
                    <a:pt x="838" y="345"/>
                  </a:lnTo>
                  <a:lnTo>
                    <a:pt x="838" y="345"/>
                  </a:lnTo>
                  <a:close/>
                  <a:moveTo>
                    <a:pt x="1528" y="149"/>
                  </a:moveTo>
                  <a:lnTo>
                    <a:pt x="1528" y="149"/>
                  </a:lnTo>
                  <a:lnTo>
                    <a:pt x="1526" y="146"/>
                  </a:lnTo>
                  <a:lnTo>
                    <a:pt x="1522" y="144"/>
                  </a:lnTo>
                  <a:lnTo>
                    <a:pt x="1519" y="146"/>
                  </a:lnTo>
                  <a:lnTo>
                    <a:pt x="1517" y="150"/>
                  </a:lnTo>
                  <a:lnTo>
                    <a:pt x="1517" y="150"/>
                  </a:lnTo>
                  <a:lnTo>
                    <a:pt x="1528" y="149"/>
                  </a:lnTo>
                  <a:lnTo>
                    <a:pt x="1528" y="149"/>
                  </a:lnTo>
                  <a:close/>
                  <a:moveTo>
                    <a:pt x="1509" y="675"/>
                  </a:moveTo>
                  <a:lnTo>
                    <a:pt x="1509" y="675"/>
                  </a:lnTo>
                  <a:lnTo>
                    <a:pt x="1512" y="677"/>
                  </a:lnTo>
                  <a:lnTo>
                    <a:pt x="1515" y="677"/>
                  </a:lnTo>
                  <a:lnTo>
                    <a:pt x="1516" y="677"/>
                  </a:lnTo>
                  <a:lnTo>
                    <a:pt x="1519" y="673"/>
                  </a:lnTo>
                  <a:lnTo>
                    <a:pt x="1519" y="673"/>
                  </a:lnTo>
                  <a:lnTo>
                    <a:pt x="1509" y="675"/>
                  </a:lnTo>
                  <a:lnTo>
                    <a:pt x="1509" y="675"/>
                  </a:lnTo>
                  <a:close/>
                  <a:moveTo>
                    <a:pt x="1462" y="1139"/>
                  </a:moveTo>
                  <a:lnTo>
                    <a:pt x="1462" y="1139"/>
                  </a:lnTo>
                  <a:lnTo>
                    <a:pt x="1466" y="1140"/>
                  </a:lnTo>
                  <a:lnTo>
                    <a:pt x="1468" y="1141"/>
                  </a:lnTo>
                  <a:lnTo>
                    <a:pt x="1468" y="1141"/>
                  </a:lnTo>
                  <a:lnTo>
                    <a:pt x="1470" y="1140"/>
                  </a:lnTo>
                  <a:lnTo>
                    <a:pt x="1472" y="1139"/>
                  </a:lnTo>
                  <a:lnTo>
                    <a:pt x="1472" y="1139"/>
                  </a:lnTo>
                  <a:lnTo>
                    <a:pt x="1470" y="1137"/>
                  </a:lnTo>
                  <a:lnTo>
                    <a:pt x="1468" y="1136"/>
                  </a:lnTo>
                  <a:lnTo>
                    <a:pt x="1468" y="1136"/>
                  </a:lnTo>
                  <a:lnTo>
                    <a:pt x="1466" y="1137"/>
                  </a:lnTo>
                  <a:lnTo>
                    <a:pt x="1462" y="1139"/>
                  </a:lnTo>
                  <a:lnTo>
                    <a:pt x="1462" y="1139"/>
                  </a:lnTo>
                  <a:close/>
                  <a:moveTo>
                    <a:pt x="1023" y="1026"/>
                  </a:moveTo>
                  <a:lnTo>
                    <a:pt x="1023" y="1026"/>
                  </a:lnTo>
                  <a:lnTo>
                    <a:pt x="1018" y="1032"/>
                  </a:lnTo>
                  <a:lnTo>
                    <a:pt x="1018" y="1032"/>
                  </a:lnTo>
                  <a:lnTo>
                    <a:pt x="1020" y="1033"/>
                  </a:lnTo>
                  <a:lnTo>
                    <a:pt x="1022" y="1033"/>
                  </a:lnTo>
                  <a:lnTo>
                    <a:pt x="1022" y="1033"/>
                  </a:lnTo>
                  <a:lnTo>
                    <a:pt x="1025" y="1033"/>
                  </a:lnTo>
                  <a:lnTo>
                    <a:pt x="1026" y="1031"/>
                  </a:lnTo>
                  <a:lnTo>
                    <a:pt x="1026" y="1031"/>
                  </a:lnTo>
                  <a:lnTo>
                    <a:pt x="1025" y="1029"/>
                  </a:lnTo>
                  <a:lnTo>
                    <a:pt x="1023" y="1026"/>
                  </a:lnTo>
                  <a:lnTo>
                    <a:pt x="1023" y="1026"/>
                  </a:lnTo>
                  <a:close/>
                  <a:moveTo>
                    <a:pt x="1448" y="431"/>
                  </a:moveTo>
                  <a:lnTo>
                    <a:pt x="1448" y="431"/>
                  </a:lnTo>
                  <a:lnTo>
                    <a:pt x="1445" y="428"/>
                  </a:lnTo>
                  <a:lnTo>
                    <a:pt x="1443" y="428"/>
                  </a:lnTo>
                  <a:lnTo>
                    <a:pt x="1443" y="428"/>
                  </a:lnTo>
                  <a:lnTo>
                    <a:pt x="1441" y="430"/>
                  </a:lnTo>
                  <a:lnTo>
                    <a:pt x="1438" y="431"/>
                  </a:lnTo>
                  <a:lnTo>
                    <a:pt x="1438" y="431"/>
                  </a:lnTo>
                  <a:lnTo>
                    <a:pt x="1441" y="432"/>
                  </a:lnTo>
                  <a:lnTo>
                    <a:pt x="1443" y="434"/>
                  </a:lnTo>
                  <a:lnTo>
                    <a:pt x="1443" y="434"/>
                  </a:lnTo>
                  <a:lnTo>
                    <a:pt x="1445" y="432"/>
                  </a:lnTo>
                  <a:lnTo>
                    <a:pt x="1448" y="431"/>
                  </a:lnTo>
                  <a:lnTo>
                    <a:pt x="1448" y="431"/>
                  </a:lnTo>
                  <a:close/>
                  <a:moveTo>
                    <a:pt x="1448" y="978"/>
                  </a:moveTo>
                  <a:lnTo>
                    <a:pt x="1448" y="978"/>
                  </a:lnTo>
                  <a:lnTo>
                    <a:pt x="1447" y="974"/>
                  </a:lnTo>
                  <a:lnTo>
                    <a:pt x="1444" y="971"/>
                  </a:lnTo>
                  <a:lnTo>
                    <a:pt x="1440" y="972"/>
                  </a:lnTo>
                  <a:lnTo>
                    <a:pt x="1436" y="974"/>
                  </a:lnTo>
                  <a:lnTo>
                    <a:pt x="1436" y="974"/>
                  </a:lnTo>
                  <a:lnTo>
                    <a:pt x="1448" y="978"/>
                  </a:lnTo>
                  <a:lnTo>
                    <a:pt x="1448" y="978"/>
                  </a:lnTo>
                  <a:close/>
                  <a:moveTo>
                    <a:pt x="824" y="1098"/>
                  </a:moveTo>
                  <a:lnTo>
                    <a:pt x="824" y="1098"/>
                  </a:lnTo>
                  <a:lnTo>
                    <a:pt x="820" y="1097"/>
                  </a:lnTo>
                  <a:lnTo>
                    <a:pt x="820" y="1097"/>
                  </a:lnTo>
                  <a:lnTo>
                    <a:pt x="818" y="1104"/>
                  </a:lnTo>
                  <a:lnTo>
                    <a:pt x="818" y="1104"/>
                  </a:lnTo>
                  <a:lnTo>
                    <a:pt x="820" y="1104"/>
                  </a:lnTo>
                  <a:lnTo>
                    <a:pt x="820" y="1104"/>
                  </a:lnTo>
                  <a:lnTo>
                    <a:pt x="824" y="1098"/>
                  </a:lnTo>
                  <a:lnTo>
                    <a:pt x="824" y="1098"/>
                  </a:lnTo>
                  <a:close/>
                  <a:moveTo>
                    <a:pt x="1403" y="261"/>
                  </a:moveTo>
                  <a:lnTo>
                    <a:pt x="1403" y="261"/>
                  </a:lnTo>
                  <a:lnTo>
                    <a:pt x="1407" y="255"/>
                  </a:lnTo>
                  <a:lnTo>
                    <a:pt x="1407" y="255"/>
                  </a:lnTo>
                  <a:lnTo>
                    <a:pt x="1405" y="252"/>
                  </a:lnTo>
                  <a:lnTo>
                    <a:pt x="1405" y="252"/>
                  </a:lnTo>
                  <a:lnTo>
                    <a:pt x="1403" y="254"/>
                  </a:lnTo>
                  <a:lnTo>
                    <a:pt x="1401" y="255"/>
                  </a:lnTo>
                  <a:lnTo>
                    <a:pt x="1401" y="255"/>
                  </a:lnTo>
                  <a:lnTo>
                    <a:pt x="1401" y="257"/>
                  </a:lnTo>
                  <a:lnTo>
                    <a:pt x="1403" y="261"/>
                  </a:lnTo>
                  <a:lnTo>
                    <a:pt x="1403" y="261"/>
                  </a:lnTo>
                  <a:close/>
                  <a:moveTo>
                    <a:pt x="1411" y="679"/>
                  </a:moveTo>
                  <a:lnTo>
                    <a:pt x="1411" y="679"/>
                  </a:lnTo>
                  <a:lnTo>
                    <a:pt x="1404" y="676"/>
                  </a:lnTo>
                  <a:lnTo>
                    <a:pt x="1404" y="676"/>
                  </a:lnTo>
                  <a:lnTo>
                    <a:pt x="1403" y="677"/>
                  </a:lnTo>
                  <a:lnTo>
                    <a:pt x="1401" y="680"/>
                  </a:lnTo>
                  <a:lnTo>
                    <a:pt x="1401" y="680"/>
                  </a:lnTo>
                  <a:lnTo>
                    <a:pt x="1404" y="682"/>
                  </a:lnTo>
                  <a:lnTo>
                    <a:pt x="1407" y="682"/>
                  </a:lnTo>
                  <a:lnTo>
                    <a:pt x="1407" y="682"/>
                  </a:lnTo>
                  <a:lnTo>
                    <a:pt x="1408" y="680"/>
                  </a:lnTo>
                  <a:lnTo>
                    <a:pt x="1411" y="679"/>
                  </a:lnTo>
                  <a:lnTo>
                    <a:pt x="1411" y="679"/>
                  </a:lnTo>
                  <a:close/>
                  <a:moveTo>
                    <a:pt x="1405" y="1057"/>
                  </a:moveTo>
                  <a:lnTo>
                    <a:pt x="1405" y="1057"/>
                  </a:lnTo>
                  <a:lnTo>
                    <a:pt x="1401" y="1055"/>
                  </a:lnTo>
                  <a:lnTo>
                    <a:pt x="1401" y="1055"/>
                  </a:lnTo>
                  <a:lnTo>
                    <a:pt x="1401" y="1064"/>
                  </a:lnTo>
                  <a:lnTo>
                    <a:pt x="1401" y="1064"/>
                  </a:lnTo>
                  <a:lnTo>
                    <a:pt x="1405" y="1064"/>
                  </a:lnTo>
                  <a:lnTo>
                    <a:pt x="1405" y="1064"/>
                  </a:lnTo>
                  <a:lnTo>
                    <a:pt x="1405" y="1057"/>
                  </a:lnTo>
                  <a:lnTo>
                    <a:pt x="1405" y="1057"/>
                  </a:lnTo>
                  <a:close/>
                  <a:moveTo>
                    <a:pt x="994" y="381"/>
                  </a:moveTo>
                  <a:lnTo>
                    <a:pt x="994" y="381"/>
                  </a:lnTo>
                  <a:lnTo>
                    <a:pt x="1001" y="385"/>
                  </a:lnTo>
                  <a:lnTo>
                    <a:pt x="1001" y="385"/>
                  </a:lnTo>
                  <a:lnTo>
                    <a:pt x="1005" y="383"/>
                  </a:lnTo>
                  <a:lnTo>
                    <a:pt x="1005" y="383"/>
                  </a:lnTo>
                  <a:lnTo>
                    <a:pt x="1000" y="380"/>
                  </a:lnTo>
                  <a:lnTo>
                    <a:pt x="1000" y="380"/>
                  </a:lnTo>
                  <a:lnTo>
                    <a:pt x="997" y="380"/>
                  </a:lnTo>
                  <a:lnTo>
                    <a:pt x="994" y="381"/>
                  </a:lnTo>
                  <a:lnTo>
                    <a:pt x="994" y="381"/>
                  </a:lnTo>
                  <a:close/>
                  <a:moveTo>
                    <a:pt x="1804" y="373"/>
                  </a:moveTo>
                  <a:lnTo>
                    <a:pt x="1804" y="373"/>
                  </a:lnTo>
                  <a:lnTo>
                    <a:pt x="1801" y="370"/>
                  </a:lnTo>
                  <a:lnTo>
                    <a:pt x="1798" y="370"/>
                  </a:lnTo>
                  <a:lnTo>
                    <a:pt x="1798" y="370"/>
                  </a:lnTo>
                  <a:lnTo>
                    <a:pt x="1797" y="370"/>
                  </a:lnTo>
                  <a:lnTo>
                    <a:pt x="1794" y="371"/>
                  </a:lnTo>
                  <a:lnTo>
                    <a:pt x="1794" y="371"/>
                  </a:lnTo>
                  <a:lnTo>
                    <a:pt x="1796" y="374"/>
                  </a:lnTo>
                  <a:lnTo>
                    <a:pt x="1798" y="376"/>
                  </a:lnTo>
                  <a:lnTo>
                    <a:pt x="1798" y="376"/>
                  </a:lnTo>
                  <a:lnTo>
                    <a:pt x="1800" y="374"/>
                  </a:lnTo>
                  <a:lnTo>
                    <a:pt x="1804" y="373"/>
                  </a:lnTo>
                  <a:lnTo>
                    <a:pt x="1804" y="373"/>
                  </a:lnTo>
                  <a:close/>
                  <a:moveTo>
                    <a:pt x="1368" y="700"/>
                  </a:moveTo>
                  <a:lnTo>
                    <a:pt x="1368" y="700"/>
                  </a:lnTo>
                  <a:lnTo>
                    <a:pt x="1364" y="704"/>
                  </a:lnTo>
                  <a:lnTo>
                    <a:pt x="1364" y="704"/>
                  </a:lnTo>
                  <a:lnTo>
                    <a:pt x="1365" y="705"/>
                  </a:lnTo>
                  <a:lnTo>
                    <a:pt x="1367" y="705"/>
                  </a:lnTo>
                  <a:lnTo>
                    <a:pt x="1367" y="705"/>
                  </a:lnTo>
                  <a:lnTo>
                    <a:pt x="1371" y="704"/>
                  </a:lnTo>
                  <a:lnTo>
                    <a:pt x="1371" y="704"/>
                  </a:lnTo>
                  <a:lnTo>
                    <a:pt x="1368" y="700"/>
                  </a:lnTo>
                  <a:lnTo>
                    <a:pt x="1368" y="700"/>
                  </a:lnTo>
                  <a:close/>
                  <a:moveTo>
                    <a:pt x="1793" y="484"/>
                  </a:moveTo>
                  <a:lnTo>
                    <a:pt x="1793" y="484"/>
                  </a:lnTo>
                  <a:lnTo>
                    <a:pt x="1800" y="482"/>
                  </a:lnTo>
                  <a:lnTo>
                    <a:pt x="1803" y="482"/>
                  </a:lnTo>
                  <a:lnTo>
                    <a:pt x="1805" y="479"/>
                  </a:lnTo>
                  <a:lnTo>
                    <a:pt x="1807" y="474"/>
                  </a:lnTo>
                  <a:lnTo>
                    <a:pt x="1807" y="474"/>
                  </a:lnTo>
                  <a:lnTo>
                    <a:pt x="1793" y="484"/>
                  </a:lnTo>
                  <a:lnTo>
                    <a:pt x="1793" y="484"/>
                  </a:lnTo>
                  <a:close/>
                  <a:moveTo>
                    <a:pt x="1311" y="322"/>
                  </a:moveTo>
                  <a:lnTo>
                    <a:pt x="1311" y="322"/>
                  </a:lnTo>
                  <a:lnTo>
                    <a:pt x="1310" y="319"/>
                  </a:lnTo>
                  <a:lnTo>
                    <a:pt x="1310" y="319"/>
                  </a:lnTo>
                  <a:lnTo>
                    <a:pt x="1300" y="320"/>
                  </a:lnTo>
                  <a:lnTo>
                    <a:pt x="1300" y="320"/>
                  </a:lnTo>
                  <a:lnTo>
                    <a:pt x="1301" y="324"/>
                  </a:lnTo>
                  <a:lnTo>
                    <a:pt x="1301" y="324"/>
                  </a:lnTo>
                  <a:lnTo>
                    <a:pt x="1311" y="322"/>
                  </a:lnTo>
                  <a:lnTo>
                    <a:pt x="1311" y="322"/>
                  </a:lnTo>
                  <a:close/>
                  <a:moveTo>
                    <a:pt x="1306" y="978"/>
                  </a:moveTo>
                  <a:lnTo>
                    <a:pt x="1306" y="978"/>
                  </a:lnTo>
                  <a:lnTo>
                    <a:pt x="1303" y="974"/>
                  </a:lnTo>
                  <a:lnTo>
                    <a:pt x="1300" y="971"/>
                  </a:lnTo>
                  <a:lnTo>
                    <a:pt x="1296" y="972"/>
                  </a:lnTo>
                  <a:lnTo>
                    <a:pt x="1292" y="974"/>
                  </a:lnTo>
                  <a:lnTo>
                    <a:pt x="1292" y="974"/>
                  </a:lnTo>
                  <a:lnTo>
                    <a:pt x="1306" y="978"/>
                  </a:lnTo>
                  <a:lnTo>
                    <a:pt x="1306" y="978"/>
                  </a:lnTo>
                  <a:close/>
                  <a:moveTo>
                    <a:pt x="1767" y="675"/>
                  </a:moveTo>
                  <a:lnTo>
                    <a:pt x="1767" y="675"/>
                  </a:lnTo>
                  <a:lnTo>
                    <a:pt x="1768" y="677"/>
                  </a:lnTo>
                  <a:lnTo>
                    <a:pt x="1768" y="677"/>
                  </a:lnTo>
                  <a:lnTo>
                    <a:pt x="1774" y="676"/>
                  </a:lnTo>
                  <a:lnTo>
                    <a:pt x="1774" y="676"/>
                  </a:lnTo>
                  <a:lnTo>
                    <a:pt x="1774" y="673"/>
                  </a:lnTo>
                  <a:lnTo>
                    <a:pt x="1774" y="673"/>
                  </a:lnTo>
                  <a:lnTo>
                    <a:pt x="1767" y="675"/>
                  </a:lnTo>
                  <a:lnTo>
                    <a:pt x="1767" y="675"/>
                  </a:lnTo>
                  <a:close/>
                  <a:moveTo>
                    <a:pt x="788" y="363"/>
                  </a:moveTo>
                  <a:lnTo>
                    <a:pt x="788" y="363"/>
                  </a:lnTo>
                  <a:lnTo>
                    <a:pt x="784" y="363"/>
                  </a:lnTo>
                  <a:lnTo>
                    <a:pt x="784" y="363"/>
                  </a:lnTo>
                  <a:lnTo>
                    <a:pt x="786" y="371"/>
                  </a:lnTo>
                  <a:lnTo>
                    <a:pt x="786" y="371"/>
                  </a:lnTo>
                  <a:lnTo>
                    <a:pt x="791" y="370"/>
                  </a:lnTo>
                  <a:lnTo>
                    <a:pt x="791" y="370"/>
                  </a:lnTo>
                  <a:lnTo>
                    <a:pt x="788" y="363"/>
                  </a:lnTo>
                  <a:lnTo>
                    <a:pt x="788" y="363"/>
                  </a:lnTo>
                  <a:close/>
                  <a:moveTo>
                    <a:pt x="1833" y="734"/>
                  </a:moveTo>
                  <a:lnTo>
                    <a:pt x="1833" y="734"/>
                  </a:lnTo>
                  <a:lnTo>
                    <a:pt x="1837" y="737"/>
                  </a:lnTo>
                  <a:lnTo>
                    <a:pt x="1839" y="737"/>
                  </a:lnTo>
                  <a:lnTo>
                    <a:pt x="1840" y="736"/>
                  </a:lnTo>
                  <a:lnTo>
                    <a:pt x="1843" y="734"/>
                  </a:lnTo>
                  <a:lnTo>
                    <a:pt x="1843" y="734"/>
                  </a:lnTo>
                  <a:lnTo>
                    <a:pt x="1833" y="734"/>
                  </a:lnTo>
                  <a:lnTo>
                    <a:pt x="1833" y="734"/>
                  </a:lnTo>
                  <a:close/>
                  <a:moveTo>
                    <a:pt x="1840" y="45"/>
                  </a:moveTo>
                  <a:lnTo>
                    <a:pt x="1840" y="45"/>
                  </a:lnTo>
                  <a:lnTo>
                    <a:pt x="1843" y="42"/>
                  </a:lnTo>
                  <a:lnTo>
                    <a:pt x="1843" y="42"/>
                  </a:lnTo>
                  <a:lnTo>
                    <a:pt x="1834" y="39"/>
                  </a:lnTo>
                  <a:lnTo>
                    <a:pt x="1834" y="39"/>
                  </a:lnTo>
                  <a:lnTo>
                    <a:pt x="1834" y="42"/>
                  </a:lnTo>
                  <a:lnTo>
                    <a:pt x="1834" y="42"/>
                  </a:lnTo>
                  <a:lnTo>
                    <a:pt x="1840" y="45"/>
                  </a:lnTo>
                  <a:lnTo>
                    <a:pt x="1840" y="45"/>
                  </a:lnTo>
                  <a:close/>
                  <a:moveTo>
                    <a:pt x="1253" y="898"/>
                  </a:moveTo>
                  <a:lnTo>
                    <a:pt x="1253" y="898"/>
                  </a:lnTo>
                  <a:lnTo>
                    <a:pt x="1252" y="895"/>
                  </a:lnTo>
                  <a:lnTo>
                    <a:pt x="1252" y="895"/>
                  </a:lnTo>
                  <a:lnTo>
                    <a:pt x="1242" y="898"/>
                  </a:lnTo>
                  <a:lnTo>
                    <a:pt x="1242" y="898"/>
                  </a:lnTo>
                  <a:lnTo>
                    <a:pt x="1242" y="900"/>
                  </a:lnTo>
                  <a:lnTo>
                    <a:pt x="1242" y="900"/>
                  </a:lnTo>
                  <a:lnTo>
                    <a:pt x="1253" y="898"/>
                  </a:lnTo>
                  <a:lnTo>
                    <a:pt x="1253" y="898"/>
                  </a:lnTo>
                  <a:close/>
                  <a:moveTo>
                    <a:pt x="1238" y="777"/>
                  </a:moveTo>
                  <a:lnTo>
                    <a:pt x="1238" y="777"/>
                  </a:lnTo>
                  <a:lnTo>
                    <a:pt x="1234" y="781"/>
                  </a:lnTo>
                  <a:lnTo>
                    <a:pt x="1234" y="781"/>
                  </a:lnTo>
                  <a:lnTo>
                    <a:pt x="1239" y="784"/>
                  </a:lnTo>
                  <a:lnTo>
                    <a:pt x="1239" y="784"/>
                  </a:lnTo>
                  <a:lnTo>
                    <a:pt x="1241" y="783"/>
                  </a:lnTo>
                  <a:lnTo>
                    <a:pt x="1241" y="781"/>
                  </a:lnTo>
                  <a:lnTo>
                    <a:pt x="1241" y="781"/>
                  </a:lnTo>
                  <a:lnTo>
                    <a:pt x="1239" y="779"/>
                  </a:lnTo>
                  <a:lnTo>
                    <a:pt x="1238" y="777"/>
                  </a:lnTo>
                  <a:lnTo>
                    <a:pt x="1238" y="777"/>
                  </a:lnTo>
                  <a:close/>
                  <a:moveTo>
                    <a:pt x="1227" y="882"/>
                  </a:moveTo>
                  <a:lnTo>
                    <a:pt x="1227" y="882"/>
                  </a:lnTo>
                  <a:lnTo>
                    <a:pt x="1232" y="885"/>
                  </a:lnTo>
                  <a:lnTo>
                    <a:pt x="1235" y="885"/>
                  </a:lnTo>
                  <a:lnTo>
                    <a:pt x="1236" y="885"/>
                  </a:lnTo>
                  <a:lnTo>
                    <a:pt x="1239" y="882"/>
                  </a:lnTo>
                  <a:lnTo>
                    <a:pt x="1239" y="882"/>
                  </a:lnTo>
                  <a:lnTo>
                    <a:pt x="1227" y="882"/>
                  </a:lnTo>
                  <a:lnTo>
                    <a:pt x="1227" y="882"/>
                  </a:lnTo>
                  <a:close/>
                  <a:moveTo>
                    <a:pt x="1803" y="1031"/>
                  </a:moveTo>
                  <a:lnTo>
                    <a:pt x="1803" y="1031"/>
                  </a:lnTo>
                  <a:lnTo>
                    <a:pt x="1801" y="1033"/>
                  </a:lnTo>
                  <a:lnTo>
                    <a:pt x="1800" y="1035"/>
                  </a:lnTo>
                  <a:lnTo>
                    <a:pt x="1800" y="1035"/>
                  </a:lnTo>
                  <a:lnTo>
                    <a:pt x="1801" y="1037"/>
                  </a:lnTo>
                  <a:lnTo>
                    <a:pt x="1803" y="1039"/>
                  </a:lnTo>
                  <a:lnTo>
                    <a:pt x="1803" y="1039"/>
                  </a:lnTo>
                  <a:lnTo>
                    <a:pt x="1804" y="1037"/>
                  </a:lnTo>
                  <a:lnTo>
                    <a:pt x="1805" y="1036"/>
                  </a:lnTo>
                  <a:lnTo>
                    <a:pt x="1805" y="1036"/>
                  </a:lnTo>
                  <a:lnTo>
                    <a:pt x="1805" y="1033"/>
                  </a:lnTo>
                  <a:lnTo>
                    <a:pt x="1803" y="1031"/>
                  </a:lnTo>
                  <a:lnTo>
                    <a:pt x="1803" y="1031"/>
                  </a:lnTo>
                  <a:close/>
                  <a:moveTo>
                    <a:pt x="971" y="694"/>
                  </a:moveTo>
                  <a:lnTo>
                    <a:pt x="971" y="694"/>
                  </a:lnTo>
                  <a:lnTo>
                    <a:pt x="972" y="698"/>
                  </a:lnTo>
                  <a:lnTo>
                    <a:pt x="972" y="698"/>
                  </a:lnTo>
                  <a:lnTo>
                    <a:pt x="979" y="694"/>
                  </a:lnTo>
                  <a:lnTo>
                    <a:pt x="979" y="694"/>
                  </a:lnTo>
                  <a:lnTo>
                    <a:pt x="977" y="691"/>
                  </a:lnTo>
                  <a:lnTo>
                    <a:pt x="977" y="691"/>
                  </a:lnTo>
                  <a:lnTo>
                    <a:pt x="971" y="694"/>
                  </a:lnTo>
                  <a:lnTo>
                    <a:pt x="971" y="694"/>
                  </a:lnTo>
                  <a:close/>
                  <a:moveTo>
                    <a:pt x="1209" y="351"/>
                  </a:moveTo>
                  <a:lnTo>
                    <a:pt x="1209" y="351"/>
                  </a:lnTo>
                  <a:lnTo>
                    <a:pt x="1206" y="353"/>
                  </a:lnTo>
                  <a:lnTo>
                    <a:pt x="1205" y="355"/>
                  </a:lnTo>
                  <a:lnTo>
                    <a:pt x="1205" y="355"/>
                  </a:lnTo>
                  <a:lnTo>
                    <a:pt x="1205" y="356"/>
                  </a:lnTo>
                  <a:lnTo>
                    <a:pt x="1207" y="359"/>
                  </a:lnTo>
                  <a:lnTo>
                    <a:pt x="1207" y="359"/>
                  </a:lnTo>
                  <a:lnTo>
                    <a:pt x="1209" y="358"/>
                  </a:lnTo>
                  <a:lnTo>
                    <a:pt x="1210" y="356"/>
                  </a:lnTo>
                  <a:lnTo>
                    <a:pt x="1210" y="356"/>
                  </a:lnTo>
                  <a:lnTo>
                    <a:pt x="1210" y="353"/>
                  </a:lnTo>
                  <a:lnTo>
                    <a:pt x="1209" y="351"/>
                  </a:lnTo>
                  <a:lnTo>
                    <a:pt x="1209" y="351"/>
                  </a:lnTo>
                  <a:close/>
                  <a:moveTo>
                    <a:pt x="1198" y="830"/>
                  </a:moveTo>
                  <a:lnTo>
                    <a:pt x="1198" y="830"/>
                  </a:lnTo>
                  <a:lnTo>
                    <a:pt x="1196" y="827"/>
                  </a:lnTo>
                  <a:lnTo>
                    <a:pt x="1196" y="827"/>
                  </a:lnTo>
                  <a:lnTo>
                    <a:pt x="1191" y="826"/>
                  </a:lnTo>
                  <a:lnTo>
                    <a:pt x="1188" y="828"/>
                  </a:lnTo>
                  <a:lnTo>
                    <a:pt x="1185" y="831"/>
                  </a:lnTo>
                  <a:lnTo>
                    <a:pt x="1185" y="831"/>
                  </a:lnTo>
                  <a:lnTo>
                    <a:pt x="1198" y="830"/>
                  </a:lnTo>
                  <a:lnTo>
                    <a:pt x="1198" y="830"/>
                  </a:lnTo>
                  <a:close/>
                  <a:moveTo>
                    <a:pt x="1023" y="96"/>
                  </a:moveTo>
                  <a:lnTo>
                    <a:pt x="1023" y="96"/>
                  </a:lnTo>
                  <a:lnTo>
                    <a:pt x="1026" y="96"/>
                  </a:lnTo>
                  <a:lnTo>
                    <a:pt x="1026" y="96"/>
                  </a:lnTo>
                  <a:lnTo>
                    <a:pt x="1023" y="90"/>
                  </a:lnTo>
                  <a:lnTo>
                    <a:pt x="1023" y="90"/>
                  </a:lnTo>
                  <a:lnTo>
                    <a:pt x="1020" y="90"/>
                  </a:lnTo>
                  <a:lnTo>
                    <a:pt x="1020" y="90"/>
                  </a:lnTo>
                  <a:lnTo>
                    <a:pt x="1023" y="96"/>
                  </a:lnTo>
                  <a:lnTo>
                    <a:pt x="1023" y="96"/>
                  </a:lnTo>
                  <a:close/>
                  <a:moveTo>
                    <a:pt x="1235" y="693"/>
                  </a:moveTo>
                  <a:lnTo>
                    <a:pt x="1235" y="693"/>
                  </a:lnTo>
                  <a:lnTo>
                    <a:pt x="1231" y="691"/>
                  </a:lnTo>
                  <a:lnTo>
                    <a:pt x="1231" y="691"/>
                  </a:lnTo>
                  <a:lnTo>
                    <a:pt x="1229" y="693"/>
                  </a:lnTo>
                  <a:lnTo>
                    <a:pt x="1228" y="694"/>
                  </a:lnTo>
                  <a:lnTo>
                    <a:pt x="1228" y="694"/>
                  </a:lnTo>
                  <a:lnTo>
                    <a:pt x="1231" y="697"/>
                  </a:lnTo>
                  <a:lnTo>
                    <a:pt x="1231" y="697"/>
                  </a:lnTo>
                  <a:lnTo>
                    <a:pt x="1235" y="693"/>
                  </a:lnTo>
                  <a:lnTo>
                    <a:pt x="1235" y="693"/>
                  </a:lnTo>
                  <a:close/>
                  <a:moveTo>
                    <a:pt x="1419" y="704"/>
                  </a:moveTo>
                  <a:lnTo>
                    <a:pt x="1419" y="704"/>
                  </a:lnTo>
                  <a:lnTo>
                    <a:pt x="1419" y="700"/>
                  </a:lnTo>
                  <a:lnTo>
                    <a:pt x="1419" y="700"/>
                  </a:lnTo>
                  <a:lnTo>
                    <a:pt x="1411" y="701"/>
                  </a:lnTo>
                  <a:lnTo>
                    <a:pt x="1411" y="701"/>
                  </a:lnTo>
                  <a:lnTo>
                    <a:pt x="1411" y="702"/>
                  </a:lnTo>
                  <a:lnTo>
                    <a:pt x="1411" y="702"/>
                  </a:lnTo>
                  <a:lnTo>
                    <a:pt x="1419" y="704"/>
                  </a:lnTo>
                  <a:lnTo>
                    <a:pt x="1419" y="704"/>
                  </a:lnTo>
                  <a:close/>
                  <a:moveTo>
                    <a:pt x="1332" y="60"/>
                  </a:moveTo>
                  <a:lnTo>
                    <a:pt x="1332" y="60"/>
                  </a:lnTo>
                  <a:lnTo>
                    <a:pt x="1326" y="57"/>
                  </a:lnTo>
                  <a:lnTo>
                    <a:pt x="1326" y="57"/>
                  </a:lnTo>
                  <a:lnTo>
                    <a:pt x="1324" y="60"/>
                  </a:lnTo>
                  <a:lnTo>
                    <a:pt x="1324" y="60"/>
                  </a:lnTo>
                  <a:lnTo>
                    <a:pt x="1328" y="63"/>
                  </a:lnTo>
                  <a:lnTo>
                    <a:pt x="1328" y="63"/>
                  </a:lnTo>
                  <a:lnTo>
                    <a:pt x="1332" y="60"/>
                  </a:lnTo>
                  <a:lnTo>
                    <a:pt x="1332" y="60"/>
                  </a:lnTo>
                  <a:close/>
                  <a:moveTo>
                    <a:pt x="1004" y="52"/>
                  </a:moveTo>
                  <a:lnTo>
                    <a:pt x="1004" y="52"/>
                  </a:lnTo>
                  <a:lnTo>
                    <a:pt x="1000" y="54"/>
                  </a:lnTo>
                  <a:lnTo>
                    <a:pt x="1000" y="54"/>
                  </a:lnTo>
                  <a:lnTo>
                    <a:pt x="1002" y="59"/>
                  </a:lnTo>
                  <a:lnTo>
                    <a:pt x="1002" y="59"/>
                  </a:lnTo>
                  <a:lnTo>
                    <a:pt x="1005" y="56"/>
                  </a:lnTo>
                  <a:lnTo>
                    <a:pt x="1005" y="56"/>
                  </a:lnTo>
                  <a:lnTo>
                    <a:pt x="1004" y="52"/>
                  </a:lnTo>
                  <a:lnTo>
                    <a:pt x="1004" y="52"/>
                  </a:lnTo>
                  <a:close/>
                  <a:moveTo>
                    <a:pt x="1720" y="460"/>
                  </a:moveTo>
                  <a:lnTo>
                    <a:pt x="1720" y="460"/>
                  </a:lnTo>
                  <a:lnTo>
                    <a:pt x="1720" y="464"/>
                  </a:lnTo>
                  <a:lnTo>
                    <a:pt x="1720" y="464"/>
                  </a:lnTo>
                  <a:lnTo>
                    <a:pt x="1728" y="463"/>
                  </a:lnTo>
                  <a:lnTo>
                    <a:pt x="1728" y="463"/>
                  </a:lnTo>
                  <a:lnTo>
                    <a:pt x="1728" y="460"/>
                  </a:lnTo>
                  <a:lnTo>
                    <a:pt x="1728" y="460"/>
                  </a:lnTo>
                  <a:lnTo>
                    <a:pt x="1720" y="460"/>
                  </a:lnTo>
                  <a:lnTo>
                    <a:pt x="1720" y="460"/>
                  </a:lnTo>
                  <a:close/>
                  <a:moveTo>
                    <a:pt x="1009" y="967"/>
                  </a:moveTo>
                  <a:lnTo>
                    <a:pt x="1009" y="967"/>
                  </a:lnTo>
                  <a:lnTo>
                    <a:pt x="1008" y="965"/>
                  </a:lnTo>
                  <a:lnTo>
                    <a:pt x="1008" y="965"/>
                  </a:lnTo>
                  <a:lnTo>
                    <a:pt x="1004" y="965"/>
                  </a:lnTo>
                  <a:lnTo>
                    <a:pt x="1004" y="965"/>
                  </a:lnTo>
                  <a:lnTo>
                    <a:pt x="1002" y="967"/>
                  </a:lnTo>
                  <a:lnTo>
                    <a:pt x="1001" y="968"/>
                  </a:lnTo>
                  <a:lnTo>
                    <a:pt x="1001" y="970"/>
                  </a:lnTo>
                  <a:lnTo>
                    <a:pt x="1002" y="970"/>
                  </a:lnTo>
                  <a:lnTo>
                    <a:pt x="1002" y="970"/>
                  </a:lnTo>
                  <a:lnTo>
                    <a:pt x="1007" y="968"/>
                  </a:lnTo>
                  <a:lnTo>
                    <a:pt x="1009" y="967"/>
                  </a:lnTo>
                  <a:lnTo>
                    <a:pt x="1009" y="967"/>
                  </a:lnTo>
                  <a:close/>
                  <a:moveTo>
                    <a:pt x="1429" y="1006"/>
                  </a:moveTo>
                  <a:lnTo>
                    <a:pt x="1429" y="1006"/>
                  </a:lnTo>
                  <a:lnTo>
                    <a:pt x="1426" y="1003"/>
                  </a:lnTo>
                  <a:lnTo>
                    <a:pt x="1426" y="1003"/>
                  </a:lnTo>
                  <a:lnTo>
                    <a:pt x="1421" y="1007"/>
                  </a:lnTo>
                  <a:lnTo>
                    <a:pt x="1421" y="1007"/>
                  </a:lnTo>
                  <a:lnTo>
                    <a:pt x="1423" y="1010"/>
                  </a:lnTo>
                  <a:lnTo>
                    <a:pt x="1423" y="1010"/>
                  </a:lnTo>
                  <a:lnTo>
                    <a:pt x="1429" y="1006"/>
                  </a:lnTo>
                  <a:lnTo>
                    <a:pt x="1429" y="1006"/>
                  </a:lnTo>
                  <a:close/>
                  <a:moveTo>
                    <a:pt x="997" y="403"/>
                  </a:moveTo>
                  <a:lnTo>
                    <a:pt x="997" y="403"/>
                  </a:lnTo>
                  <a:lnTo>
                    <a:pt x="998" y="403"/>
                  </a:lnTo>
                  <a:lnTo>
                    <a:pt x="998" y="403"/>
                  </a:lnTo>
                  <a:lnTo>
                    <a:pt x="1001" y="399"/>
                  </a:lnTo>
                  <a:lnTo>
                    <a:pt x="1001" y="399"/>
                  </a:lnTo>
                  <a:lnTo>
                    <a:pt x="998" y="398"/>
                  </a:lnTo>
                  <a:lnTo>
                    <a:pt x="998" y="398"/>
                  </a:lnTo>
                  <a:lnTo>
                    <a:pt x="997" y="403"/>
                  </a:lnTo>
                  <a:lnTo>
                    <a:pt x="997" y="403"/>
                  </a:lnTo>
                  <a:close/>
                  <a:moveTo>
                    <a:pt x="1004" y="680"/>
                  </a:moveTo>
                  <a:lnTo>
                    <a:pt x="1004" y="680"/>
                  </a:lnTo>
                  <a:lnTo>
                    <a:pt x="1001" y="677"/>
                  </a:lnTo>
                  <a:lnTo>
                    <a:pt x="998" y="676"/>
                  </a:lnTo>
                  <a:lnTo>
                    <a:pt x="998" y="676"/>
                  </a:lnTo>
                  <a:lnTo>
                    <a:pt x="997" y="677"/>
                  </a:lnTo>
                  <a:lnTo>
                    <a:pt x="995" y="679"/>
                  </a:lnTo>
                  <a:lnTo>
                    <a:pt x="995" y="679"/>
                  </a:lnTo>
                  <a:lnTo>
                    <a:pt x="995" y="680"/>
                  </a:lnTo>
                  <a:lnTo>
                    <a:pt x="997" y="682"/>
                  </a:lnTo>
                  <a:lnTo>
                    <a:pt x="997" y="682"/>
                  </a:lnTo>
                  <a:lnTo>
                    <a:pt x="1004" y="680"/>
                  </a:lnTo>
                  <a:lnTo>
                    <a:pt x="1004" y="680"/>
                  </a:lnTo>
                  <a:close/>
                  <a:moveTo>
                    <a:pt x="1001" y="1049"/>
                  </a:moveTo>
                  <a:lnTo>
                    <a:pt x="1001" y="1049"/>
                  </a:lnTo>
                  <a:lnTo>
                    <a:pt x="1001" y="1044"/>
                  </a:lnTo>
                  <a:lnTo>
                    <a:pt x="1001" y="1044"/>
                  </a:lnTo>
                  <a:lnTo>
                    <a:pt x="994" y="1047"/>
                  </a:lnTo>
                  <a:lnTo>
                    <a:pt x="994" y="1047"/>
                  </a:lnTo>
                  <a:lnTo>
                    <a:pt x="994" y="1049"/>
                  </a:lnTo>
                  <a:lnTo>
                    <a:pt x="994" y="1049"/>
                  </a:lnTo>
                  <a:lnTo>
                    <a:pt x="1001" y="1049"/>
                  </a:lnTo>
                  <a:lnTo>
                    <a:pt x="1001" y="1049"/>
                  </a:lnTo>
                  <a:close/>
                  <a:moveTo>
                    <a:pt x="1218" y="978"/>
                  </a:moveTo>
                  <a:lnTo>
                    <a:pt x="1218" y="978"/>
                  </a:lnTo>
                  <a:lnTo>
                    <a:pt x="1214" y="981"/>
                  </a:lnTo>
                  <a:lnTo>
                    <a:pt x="1213" y="983"/>
                  </a:lnTo>
                  <a:lnTo>
                    <a:pt x="1213" y="983"/>
                  </a:lnTo>
                  <a:lnTo>
                    <a:pt x="1214" y="985"/>
                  </a:lnTo>
                  <a:lnTo>
                    <a:pt x="1218" y="989"/>
                  </a:lnTo>
                  <a:lnTo>
                    <a:pt x="1218" y="989"/>
                  </a:lnTo>
                  <a:lnTo>
                    <a:pt x="1218" y="978"/>
                  </a:lnTo>
                  <a:lnTo>
                    <a:pt x="1218" y="978"/>
                  </a:lnTo>
                  <a:close/>
                  <a:moveTo>
                    <a:pt x="995" y="88"/>
                  </a:moveTo>
                  <a:lnTo>
                    <a:pt x="995" y="88"/>
                  </a:lnTo>
                  <a:lnTo>
                    <a:pt x="991" y="92"/>
                  </a:lnTo>
                  <a:lnTo>
                    <a:pt x="991" y="92"/>
                  </a:lnTo>
                  <a:lnTo>
                    <a:pt x="994" y="93"/>
                  </a:lnTo>
                  <a:lnTo>
                    <a:pt x="994" y="93"/>
                  </a:lnTo>
                  <a:lnTo>
                    <a:pt x="998" y="90"/>
                  </a:lnTo>
                  <a:lnTo>
                    <a:pt x="998" y="90"/>
                  </a:lnTo>
                  <a:lnTo>
                    <a:pt x="995" y="88"/>
                  </a:lnTo>
                  <a:lnTo>
                    <a:pt x="995" y="88"/>
                  </a:lnTo>
                  <a:close/>
                  <a:moveTo>
                    <a:pt x="1427" y="1050"/>
                  </a:moveTo>
                  <a:lnTo>
                    <a:pt x="1427" y="1050"/>
                  </a:lnTo>
                  <a:lnTo>
                    <a:pt x="1430" y="1047"/>
                  </a:lnTo>
                  <a:lnTo>
                    <a:pt x="1430" y="1047"/>
                  </a:lnTo>
                  <a:lnTo>
                    <a:pt x="1427" y="1044"/>
                  </a:lnTo>
                  <a:lnTo>
                    <a:pt x="1427" y="1044"/>
                  </a:lnTo>
                  <a:lnTo>
                    <a:pt x="1425" y="1046"/>
                  </a:lnTo>
                  <a:lnTo>
                    <a:pt x="1425" y="1046"/>
                  </a:lnTo>
                  <a:lnTo>
                    <a:pt x="1427" y="1050"/>
                  </a:lnTo>
                  <a:lnTo>
                    <a:pt x="1427" y="1050"/>
                  </a:lnTo>
                  <a:close/>
                  <a:moveTo>
                    <a:pt x="987" y="1118"/>
                  </a:moveTo>
                  <a:lnTo>
                    <a:pt x="987" y="1118"/>
                  </a:lnTo>
                  <a:lnTo>
                    <a:pt x="990" y="1121"/>
                  </a:lnTo>
                  <a:lnTo>
                    <a:pt x="990" y="1121"/>
                  </a:lnTo>
                  <a:lnTo>
                    <a:pt x="995" y="1118"/>
                  </a:lnTo>
                  <a:lnTo>
                    <a:pt x="995" y="1118"/>
                  </a:lnTo>
                  <a:lnTo>
                    <a:pt x="994" y="1116"/>
                  </a:lnTo>
                  <a:lnTo>
                    <a:pt x="991" y="1115"/>
                  </a:lnTo>
                  <a:lnTo>
                    <a:pt x="991" y="1115"/>
                  </a:lnTo>
                  <a:lnTo>
                    <a:pt x="990" y="1116"/>
                  </a:lnTo>
                  <a:lnTo>
                    <a:pt x="987" y="1118"/>
                  </a:lnTo>
                  <a:lnTo>
                    <a:pt x="987" y="1118"/>
                  </a:lnTo>
                  <a:close/>
                  <a:moveTo>
                    <a:pt x="737" y="50"/>
                  </a:moveTo>
                  <a:lnTo>
                    <a:pt x="737" y="50"/>
                  </a:lnTo>
                  <a:lnTo>
                    <a:pt x="734" y="54"/>
                  </a:lnTo>
                  <a:lnTo>
                    <a:pt x="734" y="54"/>
                  </a:lnTo>
                  <a:lnTo>
                    <a:pt x="739" y="57"/>
                  </a:lnTo>
                  <a:lnTo>
                    <a:pt x="739" y="57"/>
                  </a:lnTo>
                  <a:lnTo>
                    <a:pt x="741" y="54"/>
                  </a:lnTo>
                  <a:lnTo>
                    <a:pt x="741" y="54"/>
                  </a:lnTo>
                  <a:lnTo>
                    <a:pt x="737" y="50"/>
                  </a:lnTo>
                  <a:lnTo>
                    <a:pt x="737" y="50"/>
                  </a:lnTo>
                  <a:close/>
                  <a:moveTo>
                    <a:pt x="735" y="546"/>
                  </a:moveTo>
                  <a:lnTo>
                    <a:pt x="735" y="546"/>
                  </a:lnTo>
                  <a:lnTo>
                    <a:pt x="731" y="549"/>
                  </a:lnTo>
                  <a:lnTo>
                    <a:pt x="731" y="549"/>
                  </a:lnTo>
                  <a:lnTo>
                    <a:pt x="735" y="551"/>
                  </a:lnTo>
                  <a:lnTo>
                    <a:pt x="735" y="551"/>
                  </a:lnTo>
                  <a:lnTo>
                    <a:pt x="738" y="550"/>
                  </a:lnTo>
                  <a:lnTo>
                    <a:pt x="738" y="550"/>
                  </a:lnTo>
                  <a:lnTo>
                    <a:pt x="735" y="546"/>
                  </a:lnTo>
                  <a:lnTo>
                    <a:pt x="735" y="546"/>
                  </a:lnTo>
                  <a:close/>
                  <a:moveTo>
                    <a:pt x="993" y="536"/>
                  </a:moveTo>
                  <a:lnTo>
                    <a:pt x="993" y="536"/>
                  </a:lnTo>
                  <a:lnTo>
                    <a:pt x="987" y="535"/>
                  </a:lnTo>
                  <a:lnTo>
                    <a:pt x="987" y="535"/>
                  </a:lnTo>
                  <a:lnTo>
                    <a:pt x="986" y="536"/>
                  </a:lnTo>
                  <a:lnTo>
                    <a:pt x="984" y="538"/>
                  </a:lnTo>
                  <a:lnTo>
                    <a:pt x="984" y="538"/>
                  </a:lnTo>
                  <a:lnTo>
                    <a:pt x="989" y="540"/>
                  </a:lnTo>
                  <a:lnTo>
                    <a:pt x="989" y="540"/>
                  </a:lnTo>
                  <a:lnTo>
                    <a:pt x="993" y="536"/>
                  </a:lnTo>
                  <a:lnTo>
                    <a:pt x="993" y="536"/>
                  </a:lnTo>
                  <a:close/>
                  <a:moveTo>
                    <a:pt x="728" y="500"/>
                  </a:moveTo>
                  <a:lnTo>
                    <a:pt x="728" y="500"/>
                  </a:lnTo>
                  <a:lnTo>
                    <a:pt x="728" y="504"/>
                  </a:lnTo>
                  <a:lnTo>
                    <a:pt x="728" y="504"/>
                  </a:lnTo>
                  <a:lnTo>
                    <a:pt x="735" y="503"/>
                  </a:lnTo>
                  <a:lnTo>
                    <a:pt x="735" y="503"/>
                  </a:lnTo>
                  <a:lnTo>
                    <a:pt x="735" y="500"/>
                  </a:lnTo>
                  <a:lnTo>
                    <a:pt x="735" y="500"/>
                  </a:lnTo>
                  <a:lnTo>
                    <a:pt x="728" y="500"/>
                  </a:lnTo>
                  <a:lnTo>
                    <a:pt x="728" y="500"/>
                  </a:lnTo>
                  <a:close/>
                  <a:moveTo>
                    <a:pt x="1200" y="671"/>
                  </a:moveTo>
                  <a:lnTo>
                    <a:pt x="1200" y="671"/>
                  </a:lnTo>
                  <a:lnTo>
                    <a:pt x="1203" y="672"/>
                  </a:lnTo>
                  <a:lnTo>
                    <a:pt x="1206" y="672"/>
                  </a:lnTo>
                  <a:lnTo>
                    <a:pt x="1206" y="672"/>
                  </a:lnTo>
                  <a:lnTo>
                    <a:pt x="1207" y="671"/>
                  </a:lnTo>
                  <a:lnTo>
                    <a:pt x="1209" y="669"/>
                  </a:lnTo>
                  <a:lnTo>
                    <a:pt x="1209" y="669"/>
                  </a:lnTo>
                  <a:lnTo>
                    <a:pt x="1207" y="668"/>
                  </a:lnTo>
                  <a:lnTo>
                    <a:pt x="1206" y="668"/>
                  </a:lnTo>
                  <a:lnTo>
                    <a:pt x="1206" y="668"/>
                  </a:lnTo>
                  <a:lnTo>
                    <a:pt x="1200" y="671"/>
                  </a:lnTo>
                  <a:lnTo>
                    <a:pt x="1200" y="671"/>
                  </a:lnTo>
                  <a:close/>
                  <a:moveTo>
                    <a:pt x="735" y="1107"/>
                  </a:moveTo>
                  <a:lnTo>
                    <a:pt x="735" y="1107"/>
                  </a:lnTo>
                  <a:lnTo>
                    <a:pt x="730" y="1105"/>
                  </a:lnTo>
                  <a:lnTo>
                    <a:pt x="730" y="1105"/>
                  </a:lnTo>
                  <a:lnTo>
                    <a:pt x="727" y="1108"/>
                  </a:lnTo>
                  <a:lnTo>
                    <a:pt x="727" y="1108"/>
                  </a:lnTo>
                  <a:lnTo>
                    <a:pt x="732" y="1109"/>
                  </a:lnTo>
                  <a:lnTo>
                    <a:pt x="732" y="1109"/>
                  </a:lnTo>
                  <a:lnTo>
                    <a:pt x="735" y="1107"/>
                  </a:lnTo>
                  <a:lnTo>
                    <a:pt x="735" y="1107"/>
                  </a:lnTo>
                  <a:close/>
                  <a:moveTo>
                    <a:pt x="724" y="810"/>
                  </a:moveTo>
                  <a:lnTo>
                    <a:pt x="724" y="810"/>
                  </a:lnTo>
                  <a:lnTo>
                    <a:pt x="721" y="812"/>
                  </a:lnTo>
                  <a:lnTo>
                    <a:pt x="720" y="813"/>
                  </a:lnTo>
                  <a:lnTo>
                    <a:pt x="720" y="813"/>
                  </a:lnTo>
                  <a:lnTo>
                    <a:pt x="720" y="816"/>
                  </a:lnTo>
                  <a:lnTo>
                    <a:pt x="723" y="817"/>
                  </a:lnTo>
                  <a:lnTo>
                    <a:pt x="723" y="817"/>
                  </a:lnTo>
                  <a:lnTo>
                    <a:pt x="724" y="816"/>
                  </a:lnTo>
                  <a:lnTo>
                    <a:pt x="727" y="815"/>
                  </a:lnTo>
                  <a:lnTo>
                    <a:pt x="727" y="815"/>
                  </a:lnTo>
                  <a:lnTo>
                    <a:pt x="725" y="813"/>
                  </a:lnTo>
                  <a:lnTo>
                    <a:pt x="724" y="810"/>
                  </a:lnTo>
                  <a:lnTo>
                    <a:pt x="724" y="810"/>
                  </a:lnTo>
                  <a:close/>
                  <a:moveTo>
                    <a:pt x="720" y="391"/>
                  </a:moveTo>
                  <a:lnTo>
                    <a:pt x="720" y="391"/>
                  </a:lnTo>
                  <a:lnTo>
                    <a:pt x="716" y="391"/>
                  </a:lnTo>
                  <a:lnTo>
                    <a:pt x="716" y="391"/>
                  </a:lnTo>
                  <a:lnTo>
                    <a:pt x="717" y="396"/>
                  </a:lnTo>
                  <a:lnTo>
                    <a:pt x="717" y="396"/>
                  </a:lnTo>
                  <a:lnTo>
                    <a:pt x="721" y="396"/>
                  </a:lnTo>
                  <a:lnTo>
                    <a:pt x="721" y="396"/>
                  </a:lnTo>
                  <a:lnTo>
                    <a:pt x="720" y="391"/>
                  </a:lnTo>
                  <a:lnTo>
                    <a:pt x="720" y="391"/>
                  </a:lnTo>
                  <a:close/>
                  <a:moveTo>
                    <a:pt x="701" y="785"/>
                  </a:moveTo>
                  <a:lnTo>
                    <a:pt x="701" y="785"/>
                  </a:lnTo>
                  <a:lnTo>
                    <a:pt x="705" y="785"/>
                  </a:lnTo>
                  <a:lnTo>
                    <a:pt x="705" y="785"/>
                  </a:lnTo>
                  <a:lnTo>
                    <a:pt x="705" y="780"/>
                  </a:lnTo>
                  <a:lnTo>
                    <a:pt x="705" y="780"/>
                  </a:lnTo>
                  <a:lnTo>
                    <a:pt x="702" y="780"/>
                  </a:lnTo>
                  <a:lnTo>
                    <a:pt x="702" y="780"/>
                  </a:lnTo>
                  <a:lnTo>
                    <a:pt x="701" y="785"/>
                  </a:lnTo>
                  <a:lnTo>
                    <a:pt x="701" y="785"/>
                  </a:lnTo>
                  <a:close/>
                  <a:moveTo>
                    <a:pt x="1357" y="335"/>
                  </a:moveTo>
                  <a:lnTo>
                    <a:pt x="1357" y="335"/>
                  </a:lnTo>
                  <a:lnTo>
                    <a:pt x="1353" y="335"/>
                  </a:lnTo>
                  <a:lnTo>
                    <a:pt x="1353" y="335"/>
                  </a:lnTo>
                  <a:lnTo>
                    <a:pt x="1354" y="341"/>
                  </a:lnTo>
                  <a:lnTo>
                    <a:pt x="1354" y="341"/>
                  </a:lnTo>
                  <a:lnTo>
                    <a:pt x="1357" y="341"/>
                  </a:lnTo>
                  <a:lnTo>
                    <a:pt x="1357" y="341"/>
                  </a:lnTo>
                  <a:lnTo>
                    <a:pt x="1357" y="335"/>
                  </a:lnTo>
                  <a:lnTo>
                    <a:pt x="1357" y="335"/>
                  </a:lnTo>
                  <a:close/>
                  <a:moveTo>
                    <a:pt x="1357" y="738"/>
                  </a:moveTo>
                  <a:lnTo>
                    <a:pt x="1357" y="738"/>
                  </a:lnTo>
                  <a:lnTo>
                    <a:pt x="1351" y="744"/>
                  </a:lnTo>
                  <a:lnTo>
                    <a:pt x="1351" y="744"/>
                  </a:lnTo>
                  <a:lnTo>
                    <a:pt x="1354" y="745"/>
                  </a:lnTo>
                  <a:lnTo>
                    <a:pt x="1355" y="747"/>
                  </a:lnTo>
                  <a:lnTo>
                    <a:pt x="1355" y="747"/>
                  </a:lnTo>
                  <a:lnTo>
                    <a:pt x="1357" y="745"/>
                  </a:lnTo>
                  <a:lnTo>
                    <a:pt x="1358" y="744"/>
                  </a:lnTo>
                  <a:lnTo>
                    <a:pt x="1358" y="744"/>
                  </a:lnTo>
                  <a:lnTo>
                    <a:pt x="1358" y="741"/>
                  </a:lnTo>
                  <a:lnTo>
                    <a:pt x="1357" y="738"/>
                  </a:lnTo>
                  <a:lnTo>
                    <a:pt x="1357" y="738"/>
                  </a:lnTo>
                  <a:close/>
                  <a:moveTo>
                    <a:pt x="977" y="53"/>
                  </a:moveTo>
                  <a:lnTo>
                    <a:pt x="977" y="53"/>
                  </a:lnTo>
                  <a:lnTo>
                    <a:pt x="973" y="56"/>
                  </a:lnTo>
                  <a:lnTo>
                    <a:pt x="973" y="56"/>
                  </a:lnTo>
                  <a:lnTo>
                    <a:pt x="975" y="59"/>
                  </a:lnTo>
                  <a:lnTo>
                    <a:pt x="977" y="60"/>
                  </a:lnTo>
                  <a:lnTo>
                    <a:pt x="977" y="60"/>
                  </a:lnTo>
                  <a:lnTo>
                    <a:pt x="979" y="59"/>
                  </a:lnTo>
                  <a:lnTo>
                    <a:pt x="980" y="57"/>
                  </a:lnTo>
                  <a:lnTo>
                    <a:pt x="980" y="57"/>
                  </a:lnTo>
                  <a:lnTo>
                    <a:pt x="980" y="54"/>
                  </a:lnTo>
                  <a:lnTo>
                    <a:pt x="977" y="53"/>
                  </a:lnTo>
                  <a:lnTo>
                    <a:pt x="977" y="53"/>
                  </a:lnTo>
                  <a:close/>
                  <a:moveTo>
                    <a:pt x="674" y="567"/>
                  </a:moveTo>
                  <a:lnTo>
                    <a:pt x="674" y="567"/>
                  </a:lnTo>
                  <a:lnTo>
                    <a:pt x="674" y="569"/>
                  </a:lnTo>
                  <a:lnTo>
                    <a:pt x="674" y="569"/>
                  </a:lnTo>
                  <a:lnTo>
                    <a:pt x="683" y="569"/>
                  </a:lnTo>
                  <a:lnTo>
                    <a:pt x="683" y="569"/>
                  </a:lnTo>
                  <a:lnTo>
                    <a:pt x="683" y="567"/>
                  </a:lnTo>
                  <a:lnTo>
                    <a:pt x="683" y="567"/>
                  </a:lnTo>
                  <a:lnTo>
                    <a:pt x="674" y="567"/>
                  </a:lnTo>
                  <a:lnTo>
                    <a:pt x="674" y="567"/>
                  </a:lnTo>
                  <a:close/>
                  <a:moveTo>
                    <a:pt x="666" y="586"/>
                  </a:moveTo>
                  <a:lnTo>
                    <a:pt x="666" y="586"/>
                  </a:lnTo>
                  <a:lnTo>
                    <a:pt x="669" y="587"/>
                  </a:lnTo>
                  <a:lnTo>
                    <a:pt x="669" y="587"/>
                  </a:lnTo>
                  <a:lnTo>
                    <a:pt x="671" y="581"/>
                  </a:lnTo>
                  <a:lnTo>
                    <a:pt x="671" y="581"/>
                  </a:lnTo>
                  <a:lnTo>
                    <a:pt x="667" y="579"/>
                  </a:lnTo>
                  <a:lnTo>
                    <a:pt x="667" y="579"/>
                  </a:lnTo>
                  <a:lnTo>
                    <a:pt x="666" y="586"/>
                  </a:lnTo>
                  <a:lnTo>
                    <a:pt x="666" y="586"/>
                  </a:lnTo>
                  <a:close/>
                  <a:moveTo>
                    <a:pt x="2021" y="1118"/>
                  </a:moveTo>
                  <a:lnTo>
                    <a:pt x="2021" y="1118"/>
                  </a:lnTo>
                  <a:lnTo>
                    <a:pt x="2017" y="1115"/>
                  </a:lnTo>
                  <a:lnTo>
                    <a:pt x="2016" y="1114"/>
                  </a:lnTo>
                  <a:lnTo>
                    <a:pt x="2016" y="1114"/>
                  </a:lnTo>
                  <a:lnTo>
                    <a:pt x="2013" y="1115"/>
                  </a:lnTo>
                  <a:lnTo>
                    <a:pt x="2012" y="1116"/>
                  </a:lnTo>
                  <a:lnTo>
                    <a:pt x="2012" y="1116"/>
                  </a:lnTo>
                  <a:lnTo>
                    <a:pt x="2014" y="1119"/>
                  </a:lnTo>
                  <a:lnTo>
                    <a:pt x="2014" y="1119"/>
                  </a:lnTo>
                  <a:lnTo>
                    <a:pt x="2021" y="1118"/>
                  </a:lnTo>
                  <a:lnTo>
                    <a:pt x="2021" y="1118"/>
                  </a:lnTo>
                  <a:close/>
                  <a:moveTo>
                    <a:pt x="659" y="360"/>
                  </a:moveTo>
                  <a:lnTo>
                    <a:pt x="659" y="360"/>
                  </a:lnTo>
                  <a:lnTo>
                    <a:pt x="656" y="363"/>
                  </a:lnTo>
                  <a:lnTo>
                    <a:pt x="655" y="365"/>
                  </a:lnTo>
                  <a:lnTo>
                    <a:pt x="655" y="365"/>
                  </a:lnTo>
                  <a:lnTo>
                    <a:pt x="655" y="367"/>
                  </a:lnTo>
                  <a:lnTo>
                    <a:pt x="656" y="369"/>
                  </a:lnTo>
                  <a:lnTo>
                    <a:pt x="656" y="369"/>
                  </a:lnTo>
                  <a:lnTo>
                    <a:pt x="659" y="367"/>
                  </a:lnTo>
                  <a:lnTo>
                    <a:pt x="660" y="366"/>
                  </a:lnTo>
                  <a:lnTo>
                    <a:pt x="660" y="366"/>
                  </a:lnTo>
                  <a:lnTo>
                    <a:pt x="660" y="365"/>
                  </a:lnTo>
                  <a:lnTo>
                    <a:pt x="659" y="360"/>
                  </a:lnTo>
                  <a:lnTo>
                    <a:pt x="659" y="360"/>
                  </a:lnTo>
                  <a:close/>
                  <a:moveTo>
                    <a:pt x="649" y="689"/>
                  </a:moveTo>
                  <a:lnTo>
                    <a:pt x="649" y="689"/>
                  </a:lnTo>
                  <a:lnTo>
                    <a:pt x="647" y="691"/>
                  </a:lnTo>
                  <a:lnTo>
                    <a:pt x="647" y="691"/>
                  </a:lnTo>
                  <a:lnTo>
                    <a:pt x="649" y="694"/>
                  </a:lnTo>
                  <a:lnTo>
                    <a:pt x="649" y="694"/>
                  </a:lnTo>
                  <a:lnTo>
                    <a:pt x="653" y="691"/>
                  </a:lnTo>
                  <a:lnTo>
                    <a:pt x="653" y="691"/>
                  </a:lnTo>
                  <a:lnTo>
                    <a:pt x="649" y="689"/>
                  </a:lnTo>
                  <a:lnTo>
                    <a:pt x="649" y="689"/>
                  </a:lnTo>
                  <a:close/>
                  <a:moveTo>
                    <a:pt x="638" y="381"/>
                  </a:moveTo>
                  <a:lnTo>
                    <a:pt x="638" y="381"/>
                  </a:lnTo>
                  <a:lnTo>
                    <a:pt x="635" y="383"/>
                  </a:lnTo>
                  <a:lnTo>
                    <a:pt x="635" y="384"/>
                  </a:lnTo>
                  <a:lnTo>
                    <a:pt x="635" y="384"/>
                  </a:lnTo>
                  <a:lnTo>
                    <a:pt x="637" y="385"/>
                  </a:lnTo>
                  <a:lnTo>
                    <a:pt x="638" y="387"/>
                  </a:lnTo>
                  <a:lnTo>
                    <a:pt x="638" y="387"/>
                  </a:lnTo>
                  <a:lnTo>
                    <a:pt x="641" y="385"/>
                  </a:lnTo>
                  <a:lnTo>
                    <a:pt x="641" y="385"/>
                  </a:lnTo>
                  <a:lnTo>
                    <a:pt x="638" y="381"/>
                  </a:lnTo>
                  <a:lnTo>
                    <a:pt x="638" y="381"/>
                  </a:lnTo>
                  <a:close/>
                  <a:moveTo>
                    <a:pt x="630" y="967"/>
                  </a:moveTo>
                  <a:lnTo>
                    <a:pt x="630" y="967"/>
                  </a:lnTo>
                  <a:lnTo>
                    <a:pt x="633" y="968"/>
                  </a:lnTo>
                  <a:lnTo>
                    <a:pt x="635" y="968"/>
                  </a:lnTo>
                  <a:lnTo>
                    <a:pt x="635" y="968"/>
                  </a:lnTo>
                  <a:lnTo>
                    <a:pt x="637" y="967"/>
                  </a:lnTo>
                  <a:lnTo>
                    <a:pt x="638" y="965"/>
                  </a:lnTo>
                  <a:lnTo>
                    <a:pt x="638" y="965"/>
                  </a:lnTo>
                  <a:lnTo>
                    <a:pt x="635" y="964"/>
                  </a:lnTo>
                  <a:lnTo>
                    <a:pt x="635" y="964"/>
                  </a:lnTo>
                  <a:lnTo>
                    <a:pt x="630" y="967"/>
                  </a:lnTo>
                  <a:lnTo>
                    <a:pt x="630" y="967"/>
                  </a:lnTo>
                  <a:close/>
                  <a:moveTo>
                    <a:pt x="623" y="196"/>
                  </a:moveTo>
                  <a:lnTo>
                    <a:pt x="623" y="196"/>
                  </a:lnTo>
                  <a:lnTo>
                    <a:pt x="620" y="191"/>
                  </a:lnTo>
                  <a:lnTo>
                    <a:pt x="620" y="191"/>
                  </a:lnTo>
                  <a:lnTo>
                    <a:pt x="613" y="193"/>
                  </a:lnTo>
                  <a:lnTo>
                    <a:pt x="613" y="193"/>
                  </a:lnTo>
                  <a:lnTo>
                    <a:pt x="613" y="196"/>
                  </a:lnTo>
                  <a:lnTo>
                    <a:pt x="613" y="196"/>
                  </a:lnTo>
                  <a:lnTo>
                    <a:pt x="623" y="196"/>
                  </a:lnTo>
                  <a:lnTo>
                    <a:pt x="623" y="196"/>
                  </a:lnTo>
                  <a:close/>
                  <a:moveTo>
                    <a:pt x="973" y="873"/>
                  </a:moveTo>
                  <a:lnTo>
                    <a:pt x="973" y="873"/>
                  </a:lnTo>
                  <a:lnTo>
                    <a:pt x="972" y="875"/>
                  </a:lnTo>
                  <a:lnTo>
                    <a:pt x="971" y="877"/>
                  </a:lnTo>
                  <a:lnTo>
                    <a:pt x="971" y="877"/>
                  </a:lnTo>
                  <a:lnTo>
                    <a:pt x="971" y="880"/>
                  </a:lnTo>
                  <a:lnTo>
                    <a:pt x="972" y="881"/>
                  </a:lnTo>
                  <a:lnTo>
                    <a:pt x="972" y="881"/>
                  </a:lnTo>
                  <a:lnTo>
                    <a:pt x="975" y="880"/>
                  </a:lnTo>
                  <a:lnTo>
                    <a:pt x="976" y="878"/>
                  </a:lnTo>
                  <a:lnTo>
                    <a:pt x="976" y="878"/>
                  </a:lnTo>
                  <a:lnTo>
                    <a:pt x="975" y="875"/>
                  </a:lnTo>
                  <a:lnTo>
                    <a:pt x="973" y="873"/>
                  </a:lnTo>
                  <a:lnTo>
                    <a:pt x="973" y="873"/>
                  </a:lnTo>
                  <a:close/>
                  <a:moveTo>
                    <a:pt x="605" y="376"/>
                  </a:moveTo>
                  <a:lnTo>
                    <a:pt x="605" y="376"/>
                  </a:lnTo>
                  <a:lnTo>
                    <a:pt x="611" y="378"/>
                  </a:lnTo>
                  <a:lnTo>
                    <a:pt x="611" y="378"/>
                  </a:lnTo>
                  <a:lnTo>
                    <a:pt x="612" y="377"/>
                  </a:lnTo>
                  <a:lnTo>
                    <a:pt x="613" y="376"/>
                  </a:lnTo>
                  <a:lnTo>
                    <a:pt x="613" y="376"/>
                  </a:lnTo>
                  <a:lnTo>
                    <a:pt x="611" y="373"/>
                  </a:lnTo>
                  <a:lnTo>
                    <a:pt x="611" y="373"/>
                  </a:lnTo>
                  <a:lnTo>
                    <a:pt x="605" y="376"/>
                  </a:lnTo>
                  <a:lnTo>
                    <a:pt x="605" y="376"/>
                  </a:lnTo>
                  <a:close/>
                  <a:moveTo>
                    <a:pt x="598" y="100"/>
                  </a:moveTo>
                  <a:lnTo>
                    <a:pt x="598" y="100"/>
                  </a:lnTo>
                  <a:lnTo>
                    <a:pt x="599" y="104"/>
                  </a:lnTo>
                  <a:lnTo>
                    <a:pt x="599" y="104"/>
                  </a:lnTo>
                  <a:lnTo>
                    <a:pt x="606" y="103"/>
                  </a:lnTo>
                  <a:lnTo>
                    <a:pt x="606" y="103"/>
                  </a:lnTo>
                  <a:lnTo>
                    <a:pt x="606" y="100"/>
                  </a:lnTo>
                  <a:lnTo>
                    <a:pt x="606" y="100"/>
                  </a:lnTo>
                  <a:lnTo>
                    <a:pt x="598" y="100"/>
                  </a:lnTo>
                  <a:lnTo>
                    <a:pt x="598" y="100"/>
                  </a:lnTo>
                  <a:close/>
                  <a:moveTo>
                    <a:pt x="966" y="70"/>
                  </a:moveTo>
                  <a:lnTo>
                    <a:pt x="966" y="70"/>
                  </a:lnTo>
                  <a:lnTo>
                    <a:pt x="969" y="71"/>
                  </a:lnTo>
                  <a:lnTo>
                    <a:pt x="972" y="71"/>
                  </a:lnTo>
                  <a:lnTo>
                    <a:pt x="972" y="71"/>
                  </a:lnTo>
                  <a:lnTo>
                    <a:pt x="975" y="71"/>
                  </a:lnTo>
                  <a:lnTo>
                    <a:pt x="976" y="68"/>
                  </a:lnTo>
                  <a:lnTo>
                    <a:pt x="976" y="68"/>
                  </a:lnTo>
                  <a:lnTo>
                    <a:pt x="973" y="67"/>
                  </a:lnTo>
                  <a:lnTo>
                    <a:pt x="972" y="67"/>
                  </a:lnTo>
                  <a:lnTo>
                    <a:pt x="972" y="67"/>
                  </a:lnTo>
                  <a:lnTo>
                    <a:pt x="969" y="67"/>
                  </a:lnTo>
                  <a:lnTo>
                    <a:pt x="966" y="70"/>
                  </a:lnTo>
                  <a:lnTo>
                    <a:pt x="966" y="70"/>
                  </a:lnTo>
                  <a:close/>
                  <a:moveTo>
                    <a:pt x="587" y="194"/>
                  </a:moveTo>
                  <a:lnTo>
                    <a:pt x="587" y="194"/>
                  </a:lnTo>
                  <a:lnTo>
                    <a:pt x="588" y="198"/>
                  </a:lnTo>
                  <a:lnTo>
                    <a:pt x="588" y="198"/>
                  </a:lnTo>
                  <a:lnTo>
                    <a:pt x="595" y="197"/>
                  </a:lnTo>
                  <a:lnTo>
                    <a:pt x="595" y="197"/>
                  </a:lnTo>
                  <a:lnTo>
                    <a:pt x="595" y="194"/>
                  </a:lnTo>
                  <a:lnTo>
                    <a:pt x="595" y="194"/>
                  </a:lnTo>
                  <a:lnTo>
                    <a:pt x="587" y="194"/>
                  </a:lnTo>
                  <a:lnTo>
                    <a:pt x="587" y="194"/>
                  </a:lnTo>
                  <a:close/>
                  <a:moveTo>
                    <a:pt x="566" y="417"/>
                  </a:moveTo>
                  <a:lnTo>
                    <a:pt x="566" y="417"/>
                  </a:lnTo>
                  <a:lnTo>
                    <a:pt x="563" y="421"/>
                  </a:lnTo>
                  <a:lnTo>
                    <a:pt x="563" y="421"/>
                  </a:lnTo>
                  <a:lnTo>
                    <a:pt x="565" y="423"/>
                  </a:lnTo>
                  <a:lnTo>
                    <a:pt x="566" y="424"/>
                  </a:lnTo>
                  <a:lnTo>
                    <a:pt x="566" y="424"/>
                  </a:lnTo>
                  <a:lnTo>
                    <a:pt x="570" y="421"/>
                  </a:lnTo>
                  <a:lnTo>
                    <a:pt x="570" y="421"/>
                  </a:lnTo>
                  <a:lnTo>
                    <a:pt x="566" y="417"/>
                  </a:lnTo>
                  <a:lnTo>
                    <a:pt x="566" y="417"/>
                  </a:lnTo>
                  <a:close/>
                  <a:moveTo>
                    <a:pt x="543" y="819"/>
                  </a:moveTo>
                  <a:lnTo>
                    <a:pt x="543" y="819"/>
                  </a:lnTo>
                  <a:lnTo>
                    <a:pt x="544" y="823"/>
                  </a:lnTo>
                  <a:lnTo>
                    <a:pt x="544" y="823"/>
                  </a:lnTo>
                  <a:lnTo>
                    <a:pt x="551" y="820"/>
                  </a:lnTo>
                  <a:lnTo>
                    <a:pt x="551" y="820"/>
                  </a:lnTo>
                  <a:lnTo>
                    <a:pt x="550" y="817"/>
                  </a:lnTo>
                  <a:lnTo>
                    <a:pt x="550" y="817"/>
                  </a:lnTo>
                  <a:lnTo>
                    <a:pt x="543" y="819"/>
                  </a:lnTo>
                  <a:lnTo>
                    <a:pt x="543" y="819"/>
                  </a:lnTo>
                  <a:close/>
                  <a:moveTo>
                    <a:pt x="532" y="453"/>
                  </a:moveTo>
                  <a:lnTo>
                    <a:pt x="532" y="453"/>
                  </a:lnTo>
                  <a:lnTo>
                    <a:pt x="534" y="456"/>
                  </a:lnTo>
                  <a:lnTo>
                    <a:pt x="536" y="457"/>
                  </a:lnTo>
                  <a:lnTo>
                    <a:pt x="536" y="457"/>
                  </a:lnTo>
                  <a:lnTo>
                    <a:pt x="539" y="456"/>
                  </a:lnTo>
                  <a:lnTo>
                    <a:pt x="540" y="455"/>
                  </a:lnTo>
                  <a:lnTo>
                    <a:pt x="540" y="455"/>
                  </a:lnTo>
                  <a:lnTo>
                    <a:pt x="539" y="453"/>
                  </a:lnTo>
                  <a:lnTo>
                    <a:pt x="537" y="452"/>
                  </a:lnTo>
                  <a:lnTo>
                    <a:pt x="537" y="452"/>
                  </a:lnTo>
                  <a:lnTo>
                    <a:pt x="536" y="452"/>
                  </a:lnTo>
                  <a:lnTo>
                    <a:pt x="532" y="453"/>
                  </a:lnTo>
                  <a:lnTo>
                    <a:pt x="532" y="453"/>
                  </a:lnTo>
                  <a:close/>
                  <a:moveTo>
                    <a:pt x="1454" y="917"/>
                  </a:moveTo>
                  <a:lnTo>
                    <a:pt x="1454" y="917"/>
                  </a:lnTo>
                  <a:lnTo>
                    <a:pt x="1451" y="914"/>
                  </a:lnTo>
                  <a:lnTo>
                    <a:pt x="1450" y="914"/>
                  </a:lnTo>
                  <a:lnTo>
                    <a:pt x="1450" y="914"/>
                  </a:lnTo>
                  <a:lnTo>
                    <a:pt x="1447" y="914"/>
                  </a:lnTo>
                  <a:lnTo>
                    <a:pt x="1445" y="917"/>
                  </a:lnTo>
                  <a:lnTo>
                    <a:pt x="1445" y="917"/>
                  </a:lnTo>
                  <a:lnTo>
                    <a:pt x="1447" y="918"/>
                  </a:lnTo>
                  <a:lnTo>
                    <a:pt x="1448" y="920"/>
                  </a:lnTo>
                  <a:lnTo>
                    <a:pt x="1448" y="920"/>
                  </a:lnTo>
                  <a:lnTo>
                    <a:pt x="1451" y="918"/>
                  </a:lnTo>
                  <a:lnTo>
                    <a:pt x="1454" y="917"/>
                  </a:lnTo>
                  <a:lnTo>
                    <a:pt x="1454" y="917"/>
                  </a:lnTo>
                  <a:close/>
                  <a:moveTo>
                    <a:pt x="541" y="612"/>
                  </a:moveTo>
                  <a:lnTo>
                    <a:pt x="541" y="612"/>
                  </a:lnTo>
                  <a:lnTo>
                    <a:pt x="537" y="610"/>
                  </a:lnTo>
                  <a:lnTo>
                    <a:pt x="537" y="610"/>
                  </a:lnTo>
                  <a:lnTo>
                    <a:pt x="536" y="611"/>
                  </a:lnTo>
                  <a:lnTo>
                    <a:pt x="534" y="612"/>
                  </a:lnTo>
                  <a:lnTo>
                    <a:pt x="534" y="612"/>
                  </a:lnTo>
                  <a:lnTo>
                    <a:pt x="537" y="617"/>
                  </a:lnTo>
                  <a:lnTo>
                    <a:pt x="537" y="617"/>
                  </a:lnTo>
                  <a:lnTo>
                    <a:pt x="541" y="612"/>
                  </a:lnTo>
                  <a:lnTo>
                    <a:pt x="541" y="612"/>
                  </a:lnTo>
                  <a:close/>
                  <a:moveTo>
                    <a:pt x="518" y="283"/>
                  </a:moveTo>
                  <a:lnTo>
                    <a:pt x="518" y="283"/>
                  </a:lnTo>
                  <a:lnTo>
                    <a:pt x="523" y="286"/>
                  </a:lnTo>
                  <a:lnTo>
                    <a:pt x="523" y="286"/>
                  </a:lnTo>
                  <a:lnTo>
                    <a:pt x="525" y="286"/>
                  </a:lnTo>
                  <a:lnTo>
                    <a:pt x="525" y="284"/>
                  </a:lnTo>
                  <a:lnTo>
                    <a:pt x="525" y="284"/>
                  </a:lnTo>
                  <a:lnTo>
                    <a:pt x="523" y="280"/>
                  </a:lnTo>
                  <a:lnTo>
                    <a:pt x="523" y="280"/>
                  </a:lnTo>
                  <a:lnTo>
                    <a:pt x="518" y="283"/>
                  </a:lnTo>
                  <a:lnTo>
                    <a:pt x="518" y="283"/>
                  </a:lnTo>
                  <a:close/>
                  <a:moveTo>
                    <a:pt x="498" y="349"/>
                  </a:moveTo>
                  <a:lnTo>
                    <a:pt x="498" y="349"/>
                  </a:lnTo>
                  <a:lnTo>
                    <a:pt x="497" y="352"/>
                  </a:lnTo>
                  <a:lnTo>
                    <a:pt x="497" y="355"/>
                  </a:lnTo>
                  <a:lnTo>
                    <a:pt x="497" y="355"/>
                  </a:lnTo>
                  <a:lnTo>
                    <a:pt x="498" y="356"/>
                  </a:lnTo>
                  <a:lnTo>
                    <a:pt x="500" y="356"/>
                  </a:lnTo>
                  <a:lnTo>
                    <a:pt x="500" y="356"/>
                  </a:lnTo>
                  <a:lnTo>
                    <a:pt x="504" y="353"/>
                  </a:lnTo>
                  <a:lnTo>
                    <a:pt x="504" y="353"/>
                  </a:lnTo>
                  <a:lnTo>
                    <a:pt x="498" y="349"/>
                  </a:lnTo>
                  <a:lnTo>
                    <a:pt x="498" y="349"/>
                  </a:lnTo>
                  <a:close/>
                  <a:moveTo>
                    <a:pt x="1466" y="43"/>
                  </a:moveTo>
                  <a:lnTo>
                    <a:pt x="1466" y="43"/>
                  </a:lnTo>
                  <a:lnTo>
                    <a:pt x="1472" y="46"/>
                  </a:lnTo>
                  <a:lnTo>
                    <a:pt x="1472" y="46"/>
                  </a:lnTo>
                  <a:lnTo>
                    <a:pt x="1474" y="43"/>
                  </a:lnTo>
                  <a:lnTo>
                    <a:pt x="1474" y="43"/>
                  </a:lnTo>
                  <a:lnTo>
                    <a:pt x="1472" y="42"/>
                  </a:lnTo>
                  <a:lnTo>
                    <a:pt x="1472" y="42"/>
                  </a:lnTo>
                  <a:lnTo>
                    <a:pt x="1466" y="43"/>
                  </a:lnTo>
                  <a:lnTo>
                    <a:pt x="1466" y="43"/>
                  </a:lnTo>
                  <a:close/>
                  <a:moveTo>
                    <a:pt x="480" y="536"/>
                  </a:moveTo>
                  <a:lnTo>
                    <a:pt x="480" y="536"/>
                  </a:lnTo>
                  <a:lnTo>
                    <a:pt x="479" y="540"/>
                  </a:lnTo>
                  <a:lnTo>
                    <a:pt x="478" y="543"/>
                  </a:lnTo>
                  <a:lnTo>
                    <a:pt x="478" y="543"/>
                  </a:lnTo>
                  <a:lnTo>
                    <a:pt x="479" y="545"/>
                  </a:lnTo>
                  <a:lnTo>
                    <a:pt x="482" y="546"/>
                  </a:lnTo>
                  <a:lnTo>
                    <a:pt x="482" y="546"/>
                  </a:lnTo>
                  <a:lnTo>
                    <a:pt x="483" y="543"/>
                  </a:lnTo>
                  <a:lnTo>
                    <a:pt x="485" y="542"/>
                  </a:lnTo>
                  <a:lnTo>
                    <a:pt x="485" y="542"/>
                  </a:lnTo>
                  <a:lnTo>
                    <a:pt x="483" y="539"/>
                  </a:lnTo>
                  <a:lnTo>
                    <a:pt x="480" y="536"/>
                  </a:lnTo>
                  <a:lnTo>
                    <a:pt x="480" y="536"/>
                  </a:lnTo>
                  <a:close/>
                  <a:moveTo>
                    <a:pt x="465" y="107"/>
                  </a:moveTo>
                  <a:lnTo>
                    <a:pt x="465" y="107"/>
                  </a:lnTo>
                  <a:lnTo>
                    <a:pt x="462" y="108"/>
                  </a:lnTo>
                  <a:lnTo>
                    <a:pt x="462" y="108"/>
                  </a:lnTo>
                  <a:lnTo>
                    <a:pt x="465" y="111"/>
                  </a:lnTo>
                  <a:lnTo>
                    <a:pt x="465" y="111"/>
                  </a:lnTo>
                  <a:lnTo>
                    <a:pt x="468" y="108"/>
                  </a:lnTo>
                  <a:lnTo>
                    <a:pt x="468" y="108"/>
                  </a:lnTo>
                  <a:lnTo>
                    <a:pt x="465" y="107"/>
                  </a:lnTo>
                  <a:lnTo>
                    <a:pt x="465" y="107"/>
                  </a:lnTo>
                  <a:close/>
                  <a:moveTo>
                    <a:pt x="465" y="754"/>
                  </a:moveTo>
                  <a:lnTo>
                    <a:pt x="465" y="754"/>
                  </a:lnTo>
                  <a:lnTo>
                    <a:pt x="467" y="752"/>
                  </a:lnTo>
                  <a:lnTo>
                    <a:pt x="467" y="752"/>
                  </a:lnTo>
                  <a:lnTo>
                    <a:pt x="460" y="749"/>
                  </a:lnTo>
                  <a:lnTo>
                    <a:pt x="460" y="749"/>
                  </a:lnTo>
                  <a:lnTo>
                    <a:pt x="458" y="754"/>
                  </a:lnTo>
                  <a:lnTo>
                    <a:pt x="458" y="754"/>
                  </a:lnTo>
                  <a:lnTo>
                    <a:pt x="465" y="754"/>
                  </a:lnTo>
                  <a:lnTo>
                    <a:pt x="465" y="754"/>
                  </a:lnTo>
                  <a:close/>
                  <a:moveTo>
                    <a:pt x="449" y="986"/>
                  </a:moveTo>
                  <a:lnTo>
                    <a:pt x="449" y="986"/>
                  </a:lnTo>
                  <a:lnTo>
                    <a:pt x="451" y="989"/>
                  </a:lnTo>
                  <a:lnTo>
                    <a:pt x="453" y="989"/>
                  </a:lnTo>
                  <a:lnTo>
                    <a:pt x="453" y="989"/>
                  </a:lnTo>
                  <a:lnTo>
                    <a:pt x="455" y="988"/>
                  </a:lnTo>
                  <a:lnTo>
                    <a:pt x="458" y="986"/>
                  </a:lnTo>
                  <a:lnTo>
                    <a:pt x="458" y="986"/>
                  </a:lnTo>
                  <a:lnTo>
                    <a:pt x="455" y="985"/>
                  </a:lnTo>
                  <a:lnTo>
                    <a:pt x="454" y="983"/>
                  </a:lnTo>
                  <a:lnTo>
                    <a:pt x="454" y="983"/>
                  </a:lnTo>
                  <a:lnTo>
                    <a:pt x="451" y="985"/>
                  </a:lnTo>
                  <a:lnTo>
                    <a:pt x="449" y="986"/>
                  </a:lnTo>
                  <a:lnTo>
                    <a:pt x="449" y="986"/>
                  </a:lnTo>
                  <a:close/>
                  <a:moveTo>
                    <a:pt x="1501" y="509"/>
                  </a:moveTo>
                  <a:lnTo>
                    <a:pt x="1501" y="509"/>
                  </a:lnTo>
                  <a:lnTo>
                    <a:pt x="1502" y="506"/>
                  </a:lnTo>
                  <a:lnTo>
                    <a:pt x="1502" y="506"/>
                  </a:lnTo>
                  <a:lnTo>
                    <a:pt x="1494" y="504"/>
                  </a:lnTo>
                  <a:lnTo>
                    <a:pt x="1494" y="504"/>
                  </a:lnTo>
                  <a:lnTo>
                    <a:pt x="1494" y="507"/>
                  </a:lnTo>
                  <a:lnTo>
                    <a:pt x="1494" y="507"/>
                  </a:lnTo>
                  <a:lnTo>
                    <a:pt x="1501" y="509"/>
                  </a:lnTo>
                  <a:lnTo>
                    <a:pt x="1501" y="509"/>
                  </a:lnTo>
                  <a:close/>
                  <a:moveTo>
                    <a:pt x="450" y="388"/>
                  </a:moveTo>
                  <a:lnTo>
                    <a:pt x="450" y="388"/>
                  </a:lnTo>
                  <a:lnTo>
                    <a:pt x="446" y="388"/>
                  </a:lnTo>
                  <a:lnTo>
                    <a:pt x="446" y="388"/>
                  </a:lnTo>
                  <a:lnTo>
                    <a:pt x="444" y="394"/>
                  </a:lnTo>
                  <a:lnTo>
                    <a:pt x="444" y="394"/>
                  </a:lnTo>
                  <a:lnTo>
                    <a:pt x="447" y="394"/>
                  </a:lnTo>
                  <a:lnTo>
                    <a:pt x="447" y="394"/>
                  </a:lnTo>
                  <a:lnTo>
                    <a:pt x="450" y="388"/>
                  </a:lnTo>
                  <a:lnTo>
                    <a:pt x="450" y="388"/>
                  </a:lnTo>
                  <a:close/>
                  <a:moveTo>
                    <a:pt x="439" y="492"/>
                  </a:moveTo>
                  <a:lnTo>
                    <a:pt x="439" y="492"/>
                  </a:lnTo>
                  <a:lnTo>
                    <a:pt x="435" y="488"/>
                  </a:lnTo>
                  <a:lnTo>
                    <a:pt x="435" y="488"/>
                  </a:lnTo>
                  <a:lnTo>
                    <a:pt x="432" y="491"/>
                  </a:lnTo>
                  <a:lnTo>
                    <a:pt x="432" y="491"/>
                  </a:lnTo>
                  <a:lnTo>
                    <a:pt x="435" y="493"/>
                  </a:lnTo>
                  <a:lnTo>
                    <a:pt x="435" y="493"/>
                  </a:lnTo>
                  <a:lnTo>
                    <a:pt x="439" y="492"/>
                  </a:lnTo>
                  <a:lnTo>
                    <a:pt x="439" y="492"/>
                  </a:lnTo>
                  <a:close/>
                  <a:moveTo>
                    <a:pt x="431" y="225"/>
                  </a:moveTo>
                  <a:lnTo>
                    <a:pt x="431" y="225"/>
                  </a:lnTo>
                  <a:lnTo>
                    <a:pt x="426" y="225"/>
                  </a:lnTo>
                  <a:lnTo>
                    <a:pt x="426" y="225"/>
                  </a:lnTo>
                  <a:lnTo>
                    <a:pt x="426" y="232"/>
                  </a:lnTo>
                  <a:lnTo>
                    <a:pt x="426" y="232"/>
                  </a:lnTo>
                  <a:lnTo>
                    <a:pt x="429" y="232"/>
                  </a:lnTo>
                  <a:lnTo>
                    <a:pt x="429" y="232"/>
                  </a:lnTo>
                  <a:lnTo>
                    <a:pt x="431" y="225"/>
                  </a:lnTo>
                  <a:lnTo>
                    <a:pt x="431" y="225"/>
                  </a:lnTo>
                  <a:close/>
                  <a:moveTo>
                    <a:pt x="1177" y="774"/>
                  </a:moveTo>
                  <a:lnTo>
                    <a:pt x="1177" y="774"/>
                  </a:lnTo>
                  <a:lnTo>
                    <a:pt x="1180" y="776"/>
                  </a:lnTo>
                  <a:lnTo>
                    <a:pt x="1182" y="777"/>
                  </a:lnTo>
                  <a:lnTo>
                    <a:pt x="1182" y="777"/>
                  </a:lnTo>
                  <a:lnTo>
                    <a:pt x="1184" y="776"/>
                  </a:lnTo>
                  <a:lnTo>
                    <a:pt x="1185" y="774"/>
                  </a:lnTo>
                  <a:lnTo>
                    <a:pt x="1185" y="774"/>
                  </a:lnTo>
                  <a:lnTo>
                    <a:pt x="1184" y="773"/>
                  </a:lnTo>
                  <a:lnTo>
                    <a:pt x="1181" y="772"/>
                  </a:lnTo>
                  <a:lnTo>
                    <a:pt x="1181" y="772"/>
                  </a:lnTo>
                  <a:lnTo>
                    <a:pt x="1180" y="772"/>
                  </a:lnTo>
                  <a:lnTo>
                    <a:pt x="1177" y="774"/>
                  </a:lnTo>
                  <a:lnTo>
                    <a:pt x="1177" y="774"/>
                  </a:lnTo>
                  <a:close/>
                  <a:moveTo>
                    <a:pt x="407" y="171"/>
                  </a:moveTo>
                  <a:lnTo>
                    <a:pt x="407" y="171"/>
                  </a:lnTo>
                  <a:lnTo>
                    <a:pt x="403" y="175"/>
                  </a:lnTo>
                  <a:lnTo>
                    <a:pt x="403" y="175"/>
                  </a:lnTo>
                  <a:lnTo>
                    <a:pt x="406" y="178"/>
                  </a:lnTo>
                  <a:lnTo>
                    <a:pt x="406" y="178"/>
                  </a:lnTo>
                  <a:lnTo>
                    <a:pt x="410" y="175"/>
                  </a:lnTo>
                  <a:lnTo>
                    <a:pt x="410" y="175"/>
                  </a:lnTo>
                  <a:lnTo>
                    <a:pt x="407" y="171"/>
                  </a:lnTo>
                  <a:lnTo>
                    <a:pt x="407" y="171"/>
                  </a:lnTo>
                  <a:close/>
                  <a:moveTo>
                    <a:pt x="410" y="398"/>
                  </a:moveTo>
                  <a:lnTo>
                    <a:pt x="410" y="398"/>
                  </a:lnTo>
                  <a:lnTo>
                    <a:pt x="410" y="395"/>
                  </a:lnTo>
                  <a:lnTo>
                    <a:pt x="410" y="395"/>
                  </a:lnTo>
                  <a:lnTo>
                    <a:pt x="403" y="395"/>
                  </a:lnTo>
                  <a:lnTo>
                    <a:pt x="403" y="395"/>
                  </a:lnTo>
                  <a:lnTo>
                    <a:pt x="403" y="398"/>
                  </a:lnTo>
                  <a:lnTo>
                    <a:pt x="403" y="398"/>
                  </a:lnTo>
                  <a:lnTo>
                    <a:pt x="410" y="398"/>
                  </a:lnTo>
                  <a:lnTo>
                    <a:pt x="410" y="398"/>
                  </a:lnTo>
                  <a:close/>
                  <a:moveTo>
                    <a:pt x="404" y="212"/>
                  </a:moveTo>
                  <a:lnTo>
                    <a:pt x="404" y="212"/>
                  </a:lnTo>
                  <a:lnTo>
                    <a:pt x="401" y="212"/>
                  </a:lnTo>
                  <a:lnTo>
                    <a:pt x="401" y="212"/>
                  </a:lnTo>
                  <a:lnTo>
                    <a:pt x="401" y="218"/>
                  </a:lnTo>
                  <a:lnTo>
                    <a:pt x="401" y="218"/>
                  </a:lnTo>
                  <a:lnTo>
                    <a:pt x="404" y="219"/>
                  </a:lnTo>
                  <a:lnTo>
                    <a:pt x="404" y="219"/>
                  </a:lnTo>
                  <a:lnTo>
                    <a:pt x="404" y="212"/>
                  </a:lnTo>
                  <a:lnTo>
                    <a:pt x="404" y="212"/>
                  </a:lnTo>
                  <a:close/>
                  <a:moveTo>
                    <a:pt x="1184" y="269"/>
                  </a:moveTo>
                  <a:lnTo>
                    <a:pt x="1184" y="269"/>
                  </a:lnTo>
                  <a:lnTo>
                    <a:pt x="1182" y="266"/>
                  </a:lnTo>
                  <a:lnTo>
                    <a:pt x="1182" y="266"/>
                  </a:lnTo>
                  <a:lnTo>
                    <a:pt x="1175" y="269"/>
                  </a:lnTo>
                  <a:lnTo>
                    <a:pt x="1175" y="269"/>
                  </a:lnTo>
                  <a:lnTo>
                    <a:pt x="1177" y="272"/>
                  </a:lnTo>
                  <a:lnTo>
                    <a:pt x="1177" y="272"/>
                  </a:lnTo>
                  <a:lnTo>
                    <a:pt x="1184" y="269"/>
                  </a:lnTo>
                  <a:lnTo>
                    <a:pt x="1184" y="269"/>
                  </a:lnTo>
                  <a:close/>
                  <a:moveTo>
                    <a:pt x="1504" y="428"/>
                  </a:moveTo>
                  <a:lnTo>
                    <a:pt x="1504" y="428"/>
                  </a:lnTo>
                  <a:lnTo>
                    <a:pt x="1504" y="425"/>
                  </a:lnTo>
                  <a:lnTo>
                    <a:pt x="1504" y="425"/>
                  </a:lnTo>
                  <a:lnTo>
                    <a:pt x="1497" y="425"/>
                  </a:lnTo>
                  <a:lnTo>
                    <a:pt x="1497" y="425"/>
                  </a:lnTo>
                  <a:lnTo>
                    <a:pt x="1498" y="428"/>
                  </a:lnTo>
                  <a:lnTo>
                    <a:pt x="1498" y="428"/>
                  </a:lnTo>
                  <a:lnTo>
                    <a:pt x="1504" y="428"/>
                  </a:lnTo>
                  <a:lnTo>
                    <a:pt x="1504" y="428"/>
                  </a:lnTo>
                  <a:close/>
                  <a:moveTo>
                    <a:pt x="1174" y="330"/>
                  </a:moveTo>
                  <a:lnTo>
                    <a:pt x="1174" y="330"/>
                  </a:lnTo>
                  <a:lnTo>
                    <a:pt x="1171" y="335"/>
                  </a:lnTo>
                  <a:lnTo>
                    <a:pt x="1171" y="335"/>
                  </a:lnTo>
                  <a:lnTo>
                    <a:pt x="1171" y="337"/>
                  </a:lnTo>
                  <a:lnTo>
                    <a:pt x="1173" y="338"/>
                  </a:lnTo>
                  <a:lnTo>
                    <a:pt x="1173" y="338"/>
                  </a:lnTo>
                  <a:lnTo>
                    <a:pt x="1175" y="337"/>
                  </a:lnTo>
                  <a:lnTo>
                    <a:pt x="1177" y="335"/>
                  </a:lnTo>
                  <a:lnTo>
                    <a:pt x="1177" y="335"/>
                  </a:lnTo>
                  <a:lnTo>
                    <a:pt x="1177" y="334"/>
                  </a:lnTo>
                  <a:lnTo>
                    <a:pt x="1174" y="330"/>
                  </a:lnTo>
                  <a:lnTo>
                    <a:pt x="1174" y="330"/>
                  </a:lnTo>
                  <a:close/>
                  <a:moveTo>
                    <a:pt x="1173" y="1042"/>
                  </a:moveTo>
                  <a:lnTo>
                    <a:pt x="1173" y="1042"/>
                  </a:lnTo>
                  <a:lnTo>
                    <a:pt x="1174" y="1044"/>
                  </a:lnTo>
                  <a:lnTo>
                    <a:pt x="1174" y="1044"/>
                  </a:lnTo>
                  <a:lnTo>
                    <a:pt x="1181" y="1042"/>
                  </a:lnTo>
                  <a:lnTo>
                    <a:pt x="1181" y="1042"/>
                  </a:lnTo>
                  <a:lnTo>
                    <a:pt x="1180" y="1039"/>
                  </a:lnTo>
                  <a:lnTo>
                    <a:pt x="1180" y="1039"/>
                  </a:lnTo>
                  <a:lnTo>
                    <a:pt x="1173" y="1042"/>
                  </a:lnTo>
                  <a:lnTo>
                    <a:pt x="1173" y="1042"/>
                  </a:lnTo>
                  <a:close/>
                  <a:moveTo>
                    <a:pt x="365" y="550"/>
                  </a:moveTo>
                  <a:lnTo>
                    <a:pt x="365" y="550"/>
                  </a:lnTo>
                  <a:lnTo>
                    <a:pt x="368" y="549"/>
                  </a:lnTo>
                  <a:lnTo>
                    <a:pt x="370" y="547"/>
                  </a:lnTo>
                  <a:lnTo>
                    <a:pt x="370" y="547"/>
                  </a:lnTo>
                  <a:lnTo>
                    <a:pt x="368" y="545"/>
                  </a:lnTo>
                  <a:lnTo>
                    <a:pt x="367" y="545"/>
                  </a:lnTo>
                  <a:lnTo>
                    <a:pt x="367" y="545"/>
                  </a:lnTo>
                  <a:lnTo>
                    <a:pt x="364" y="545"/>
                  </a:lnTo>
                  <a:lnTo>
                    <a:pt x="363" y="546"/>
                  </a:lnTo>
                  <a:lnTo>
                    <a:pt x="363" y="546"/>
                  </a:lnTo>
                  <a:lnTo>
                    <a:pt x="363" y="549"/>
                  </a:lnTo>
                  <a:lnTo>
                    <a:pt x="365" y="550"/>
                  </a:lnTo>
                  <a:lnTo>
                    <a:pt x="365" y="550"/>
                  </a:lnTo>
                  <a:close/>
                  <a:moveTo>
                    <a:pt x="349" y="604"/>
                  </a:moveTo>
                  <a:lnTo>
                    <a:pt x="349" y="604"/>
                  </a:lnTo>
                  <a:lnTo>
                    <a:pt x="354" y="607"/>
                  </a:lnTo>
                  <a:lnTo>
                    <a:pt x="354" y="607"/>
                  </a:lnTo>
                  <a:lnTo>
                    <a:pt x="356" y="607"/>
                  </a:lnTo>
                  <a:lnTo>
                    <a:pt x="357" y="605"/>
                  </a:lnTo>
                  <a:lnTo>
                    <a:pt x="357" y="605"/>
                  </a:lnTo>
                  <a:lnTo>
                    <a:pt x="356" y="604"/>
                  </a:lnTo>
                  <a:lnTo>
                    <a:pt x="354" y="603"/>
                  </a:lnTo>
                  <a:lnTo>
                    <a:pt x="354" y="603"/>
                  </a:lnTo>
                  <a:lnTo>
                    <a:pt x="353" y="603"/>
                  </a:lnTo>
                  <a:lnTo>
                    <a:pt x="349" y="604"/>
                  </a:lnTo>
                  <a:lnTo>
                    <a:pt x="349" y="604"/>
                  </a:lnTo>
                  <a:close/>
                  <a:moveTo>
                    <a:pt x="334" y="118"/>
                  </a:moveTo>
                  <a:lnTo>
                    <a:pt x="334" y="118"/>
                  </a:lnTo>
                  <a:lnTo>
                    <a:pt x="328" y="115"/>
                  </a:lnTo>
                  <a:lnTo>
                    <a:pt x="328" y="115"/>
                  </a:lnTo>
                  <a:lnTo>
                    <a:pt x="327" y="115"/>
                  </a:lnTo>
                  <a:lnTo>
                    <a:pt x="325" y="117"/>
                  </a:lnTo>
                  <a:lnTo>
                    <a:pt x="325" y="117"/>
                  </a:lnTo>
                  <a:lnTo>
                    <a:pt x="328" y="121"/>
                  </a:lnTo>
                  <a:lnTo>
                    <a:pt x="328" y="121"/>
                  </a:lnTo>
                  <a:lnTo>
                    <a:pt x="334" y="118"/>
                  </a:lnTo>
                  <a:lnTo>
                    <a:pt x="334" y="118"/>
                  </a:lnTo>
                  <a:close/>
                  <a:moveTo>
                    <a:pt x="335" y="335"/>
                  </a:moveTo>
                  <a:lnTo>
                    <a:pt x="335" y="335"/>
                  </a:lnTo>
                  <a:lnTo>
                    <a:pt x="334" y="331"/>
                  </a:lnTo>
                  <a:lnTo>
                    <a:pt x="334" y="331"/>
                  </a:lnTo>
                  <a:lnTo>
                    <a:pt x="327" y="334"/>
                  </a:lnTo>
                  <a:lnTo>
                    <a:pt x="327" y="334"/>
                  </a:lnTo>
                  <a:lnTo>
                    <a:pt x="327" y="335"/>
                  </a:lnTo>
                  <a:lnTo>
                    <a:pt x="327" y="335"/>
                  </a:lnTo>
                  <a:lnTo>
                    <a:pt x="335" y="335"/>
                  </a:lnTo>
                  <a:lnTo>
                    <a:pt x="335" y="335"/>
                  </a:lnTo>
                  <a:close/>
                  <a:moveTo>
                    <a:pt x="932" y="82"/>
                  </a:moveTo>
                  <a:lnTo>
                    <a:pt x="932" y="82"/>
                  </a:lnTo>
                  <a:lnTo>
                    <a:pt x="930" y="85"/>
                  </a:lnTo>
                  <a:lnTo>
                    <a:pt x="930" y="86"/>
                  </a:lnTo>
                  <a:lnTo>
                    <a:pt x="930" y="86"/>
                  </a:lnTo>
                  <a:lnTo>
                    <a:pt x="932" y="88"/>
                  </a:lnTo>
                  <a:lnTo>
                    <a:pt x="933" y="89"/>
                  </a:lnTo>
                  <a:lnTo>
                    <a:pt x="933" y="89"/>
                  </a:lnTo>
                  <a:lnTo>
                    <a:pt x="936" y="88"/>
                  </a:lnTo>
                  <a:lnTo>
                    <a:pt x="936" y="88"/>
                  </a:lnTo>
                  <a:lnTo>
                    <a:pt x="932" y="82"/>
                  </a:lnTo>
                  <a:lnTo>
                    <a:pt x="932" y="82"/>
                  </a:lnTo>
                  <a:close/>
                  <a:moveTo>
                    <a:pt x="325" y="1076"/>
                  </a:moveTo>
                  <a:lnTo>
                    <a:pt x="325" y="1076"/>
                  </a:lnTo>
                  <a:lnTo>
                    <a:pt x="331" y="1079"/>
                  </a:lnTo>
                  <a:lnTo>
                    <a:pt x="331" y="1079"/>
                  </a:lnTo>
                  <a:lnTo>
                    <a:pt x="334" y="1078"/>
                  </a:lnTo>
                  <a:lnTo>
                    <a:pt x="334" y="1078"/>
                  </a:lnTo>
                  <a:lnTo>
                    <a:pt x="332" y="1075"/>
                  </a:lnTo>
                  <a:lnTo>
                    <a:pt x="331" y="1073"/>
                  </a:lnTo>
                  <a:lnTo>
                    <a:pt x="331" y="1073"/>
                  </a:lnTo>
                  <a:lnTo>
                    <a:pt x="328" y="1075"/>
                  </a:lnTo>
                  <a:lnTo>
                    <a:pt x="325" y="1076"/>
                  </a:lnTo>
                  <a:lnTo>
                    <a:pt x="325" y="1076"/>
                  </a:lnTo>
                  <a:close/>
                  <a:moveTo>
                    <a:pt x="321" y="441"/>
                  </a:moveTo>
                  <a:lnTo>
                    <a:pt x="321" y="441"/>
                  </a:lnTo>
                  <a:lnTo>
                    <a:pt x="321" y="437"/>
                  </a:lnTo>
                  <a:lnTo>
                    <a:pt x="321" y="437"/>
                  </a:lnTo>
                  <a:lnTo>
                    <a:pt x="314" y="438"/>
                  </a:lnTo>
                  <a:lnTo>
                    <a:pt x="314" y="438"/>
                  </a:lnTo>
                  <a:lnTo>
                    <a:pt x="316" y="439"/>
                  </a:lnTo>
                  <a:lnTo>
                    <a:pt x="316" y="439"/>
                  </a:lnTo>
                  <a:lnTo>
                    <a:pt x="321" y="441"/>
                  </a:lnTo>
                  <a:lnTo>
                    <a:pt x="321" y="441"/>
                  </a:lnTo>
                  <a:close/>
                  <a:moveTo>
                    <a:pt x="935" y="708"/>
                  </a:moveTo>
                  <a:lnTo>
                    <a:pt x="935" y="708"/>
                  </a:lnTo>
                  <a:lnTo>
                    <a:pt x="937" y="704"/>
                  </a:lnTo>
                  <a:lnTo>
                    <a:pt x="937" y="704"/>
                  </a:lnTo>
                  <a:lnTo>
                    <a:pt x="933" y="702"/>
                  </a:lnTo>
                  <a:lnTo>
                    <a:pt x="933" y="702"/>
                  </a:lnTo>
                  <a:lnTo>
                    <a:pt x="930" y="705"/>
                  </a:lnTo>
                  <a:lnTo>
                    <a:pt x="930" y="705"/>
                  </a:lnTo>
                  <a:lnTo>
                    <a:pt x="935" y="708"/>
                  </a:lnTo>
                  <a:lnTo>
                    <a:pt x="935" y="708"/>
                  </a:lnTo>
                  <a:close/>
                  <a:moveTo>
                    <a:pt x="937" y="947"/>
                  </a:moveTo>
                  <a:lnTo>
                    <a:pt x="937" y="947"/>
                  </a:lnTo>
                  <a:lnTo>
                    <a:pt x="936" y="943"/>
                  </a:lnTo>
                  <a:lnTo>
                    <a:pt x="936" y="943"/>
                  </a:lnTo>
                  <a:lnTo>
                    <a:pt x="929" y="946"/>
                  </a:lnTo>
                  <a:lnTo>
                    <a:pt x="929" y="946"/>
                  </a:lnTo>
                  <a:lnTo>
                    <a:pt x="930" y="947"/>
                  </a:lnTo>
                  <a:lnTo>
                    <a:pt x="930" y="947"/>
                  </a:lnTo>
                  <a:lnTo>
                    <a:pt x="937" y="947"/>
                  </a:lnTo>
                  <a:lnTo>
                    <a:pt x="937" y="947"/>
                  </a:lnTo>
                  <a:close/>
                  <a:moveTo>
                    <a:pt x="305" y="223"/>
                  </a:moveTo>
                  <a:lnTo>
                    <a:pt x="305" y="223"/>
                  </a:lnTo>
                  <a:lnTo>
                    <a:pt x="300" y="226"/>
                  </a:lnTo>
                  <a:lnTo>
                    <a:pt x="300" y="226"/>
                  </a:lnTo>
                  <a:lnTo>
                    <a:pt x="302" y="229"/>
                  </a:lnTo>
                  <a:lnTo>
                    <a:pt x="303" y="230"/>
                  </a:lnTo>
                  <a:lnTo>
                    <a:pt x="303" y="230"/>
                  </a:lnTo>
                  <a:lnTo>
                    <a:pt x="306" y="229"/>
                  </a:lnTo>
                  <a:lnTo>
                    <a:pt x="309" y="227"/>
                  </a:lnTo>
                  <a:lnTo>
                    <a:pt x="309" y="227"/>
                  </a:lnTo>
                  <a:lnTo>
                    <a:pt x="305" y="223"/>
                  </a:lnTo>
                  <a:lnTo>
                    <a:pt x="305" y="223"/>
                  </a:lnTo>
                  <a:close/>
                  <a:moveTo>
                    <a:pt x="305" y="797"/>
                  </a:moveTo>
                  <a:lnTo>
                    <a:pt x="305" y="797"/>
                  </a:lnTo>
                  <a:lnTo>
                    <a:pt x="302" y="798"/>
                  </a:lnTo>
                  <a:lnTo>
                    <a:pt x="300" y="801"/>
                  </a:lnTo>
                  <a:lnTo>
                    <a:pt x="300" y="801"/>
                  </a:lnTo>
                  <a:lnTo>
                    <a:pt x="302" y="802"/>
                  </a:lnTo>
                  <a:lnTo>
                    <a:pt x="305" y="803"/>
                  </a:lnTo>
                  <a:lnTo>
                    <a:pt x="305" y="803"/>
                  </a:lnTo>
                  <a:lnTo>
                    <a:pt x="306" y="802"/>
                  </a:lnTo>
                  <a:lnTo>
                    <a:pt x="307" y="801"/>
                  </a:lnTo>
                  <a:lnTo>
                    <a:pt x="307" y="801"/>
                  </a:lnTo>
                  <a:lnTo>
                    <a:pt x="307" y="798"/>
                  </a:lnTo>
                  <a:lnTo>
                    <a:pt x="305" y="797"/>
                  </a:lnTo>
                  <a:lnTo>
                    <a:pt x="305" y="797"/>
                  </a:lnTo>
                  <a:close/>
                  <a:moveTo>
                    <a:pt x="935" y="1087"/>
                  </a:moveTo>
                  <a:lnTo>
                    <a:pt x="935" y="1087"/>
                  </a:lnTo>
                  <a:lnTo>
                    <a:pt x="930" y="1087"/>
                  </a:lnTo>
                  <a:lnTo>
                    <a:pt x="930" y="1087"/>
                  </a:lnTo>
                  <a:lnTo>
                    <a:pt x="930" y="1093"/>
                  </a:lnTo>
                  <a:lnTo>
                    <a:pt x="930" y="1093"/>
                  </a:lnTo>
                  <a:lnTo>
                    <a:pt x="933" y="1093"/>
                  </a:lnTo>
                  <a:lnTo>
                    <a:pt x="933" y="1093"/>
                  </a:lnTo>
                  <a:lnTo>
                    <a:pt x="935" y="1087"/>
                  </a:lnTo>
                  <a:lnTo>
                    <a:pt x="935" y="1087"/>
                  </a:lnTo>
                  <a:close/>
                  <a:moveTo>
                    <a:pt x="1504" y="1024"/>
                  </a:moveTo>
                  <a:lnTo>
                    <a:pt x="1504" y="1024"/>
                  </a:lnTo>
                  <a:lnTo>
                    <a:pt x="1501" y="1028"/>
                  </a:lnTo>
                  <a:lnTo>
                    <a:pt x="1501" y="1028"/>
                  </a:lnTo>
                  <a:lnTo>
                    <a:pt x="1502" y="1028"/>
                  </a:lnTo>
                  <a:lnTo>
                    <a:pt x="1504" y="1029"/>
                  </a:lnTo>
                  <a:lnTo>
                    <a:pt x="1504" y="1029"/>
                  </a:lnTo>
                  <a:lnTo>
                    <a:pt x="1508" y="1028"/>
                  </a:lnTo>
                  <a:lnTo>
                    <a:pt x="1508" y="1028"/>
                  </a:lnTo>
                  <a:lnTo>
                    <a:pt x="1504" y="1024"/>
                  </a:lnTo>
                  <a:lnTo>
                    <a:pt x="1504" y="1024"/>
                  </a:lnTo>
                  <a:close/>
                  <a:moveTo>
                    <a:pt x="302" y="363"/>
                  </a:moveTo>
                  <a:lnTo>
                    <a:pt x="302" y="363"/>
                  </a:lnTo>
                  <a:lnTo>
                    <a:pt x="298" y="366"/>
                  </a:lnTo>
                  <a:lnTo>
                    <a:pt x="298" y="366"/>
                  </a:lnTo>
                  <a:lnTo>
                    <a:pt x="300" y="369"/>
                  </a:lnTo>
                  <a:lnTo>
                    <a:pt x="300" y="369"/>
                  </a:lnTo>
                  <a:lnTo>
                    <a:pt x="305" y="366"/>
                  </a:lnTo>
                  <a:lnTo>
                    <a:pt x="305" y="366"/>
                  </a:lnTo>
                  <a:lnTo>
                    <a:pt x="302" y="363"/>
                  </a:lnTo>
                  <a:lnTo>
                    <a:pt x="302" y="363"/>
                  </a:lnTo>
                  <a:close/>
                  <a:moveTo>
                    <a:pt x="257" y="497"/>
                  </a:moveTo>
                  <a:lnTo>
                    <a:pt x="257" y="497"/>
                  </a:lnTo>
                  <a:lnTo>
                    <a:pt x="262" y="495"/>
                  </a:lnTo>
                  <a:lnTo>
                    <a:pt x="262" y="495"/>
                  </a:lnTo>
                  <a:lnTo>
                    <a:pt x="262" y="489"/>
                  </a:lnTo>
                  <a:lnTo>
                    <a:pt x="262" y="489"/>
                  </a:lnTo>
                  <a:lnTo>
                    <a:pt x="259" y="489"/>
                  </a:lnTo>
                  <a:lnTo>
                    <a:pt x="259" y="489"/>
                  </a:lnTo>
                  <a:lnTo>
                    <a:pt x="257" y="497"/>
                  </a:lnTo>
                  <a:lnTo>
                    <a:pt x="257" y="497"/>
                  </a:lnTo>
                  <a:close/>
                  <a:moveTo>
                    <a:pt x="257" y="978"/>
                  </a:moveTo>
                  <a:lnTo>
                    <a:pt x="257" y="978"/>
                  </a:lnTo>
                  <a:lnTo>
                    <a:pt x="260" y="977"/>
                  </a:lnTo>
                  <a:lnTo>
                    <a:pt x="262" y="974"/>
                  </a:lnTo>
                  <a:lnTo>
                    <a:pt x="262" y="974"/>
                  </a:lnTo>
                  <a:lnTo>
                    <a:pt x="260" y="972"/>
                  </a:lnTo>
                  <a:lnTo>
                    <a:pt x="257" y="971"/>
                  </a:lnTo>
                  <a:lnTo>
                    <a:pt x="257" y="971"/>
                  </a:lnTo>
                  <a:lnTo>
                    <a:pt x="253" y="974"/>
                  </a:lnTo>
                  <a:lnTo>
                    <a:pt x="253" y="974"/>
                  </a:lnTo>
                  <a:lnTo>
                    <a:pt x="257" y="978"/>
                  </a:lnTo>
                  <a:lnTo>
                    <a:pt x="257" y="978"/>
                  </a:lnTo>
                  <a:close/>
                  <a:moveTo>
                    <a:pt x="256" y="672"/>
                  </a:moveTo>
                  <a:lnTo>
                    <a:pt x="256" y="672"/>
                  </a:lnTo>
                  <a:lnTo>
                    <a:pt x="251" y="671"/>
                  </a:lnTo>
                  <a:lnTo>
                    <a:pt x="248" y="669"/>
                  </a:lnTo>
                  <a:lnTo>
                    <a:pt x="248" y="669"/>
                  </a:lnTo>
                  <a:lnTo>
                    <a:pt x="246" y="671"/>
                  </a:lnTo>
                  <a:lnTo>
                    <a:pt x="245" y="673"/>
                  </a:lnTo>
                  <a:lnTo>
                    <a:pt x="245" y="673"/>
                  </a:lnTo>
                  <a:lnTo>
                    <a:pt x="251" y="673"/>
                  </a:lnTo>
                  <a:lnTo>
                    <a:pt x="251" y="673"/>
                  </a:lnTo>
                  <a:lnTo>
                    <a:pt x="256" y="672"/>
                  </a:lnTo>
                  <a:lnTo>
                    <a:pt x="256" y="672"/>
                  </a:lnTo>
                  <a:close/>
                  <a:moveTo>
                    <a:pt x="237" y="160"/>
                  </a:moveTo>
                  <a:lnTo>
                    <a:pt x="237" y="160"/>
                  </a:lnTo>
                  <a:lnTo>
                    <a:pt x="241" y="164"/>
                  </a:lnTo>
                  <a:lnTo>
                    <a:pt x="241" y="164"/>
                  </a:lnTo>
                  <a:lnTo>
                    <a:pt x="242" y="162"/>
                  </a:lnTo>
                  <a:lnTo>
                    <a:pt x="244" y="161"/>
                  </a:lnTo>
                  <a:lnTo>
                    <a:pt x="244" y="161"/>
                  </a:lnTo>
                  <a:lnTo>
                    <a:pt x="242" y="158"/>
                  </a:lnTo>
                  <a:lnTo>
                    <a:pt x="241" y="157"/>
                  </a:lnTo>
                  <a:lnTo>
                    <a:pt x="241" y="157"/>
                  </a:lnTo>
                  <a:lnTo>
                    <a:pt x="237" y="160"/>
                  </a:lnTo>
                  <a:lnTo>
                    <a:pt x="237" y="160"/>
                  </a:lnTo>
                  <a:close/>
                  <a:moveTo>
                    <a:pt x="238" y="297"/>
                  </a:moveTo>
                  <a:lnTo>
                    <a:pt x="238" y="297"/>
                  </a:lnTo>
                  <a:lnTo>
                    <a:pt x="242" y="293"/>
                  </a:lnTo>
                  <a:lnTo>
                    <a:pt x="242" y="293"/>
                  </a:lnTo>
                  <a:lnTo>
                    <a:pt x="241" y="291"/>
                  </a:lnTo>
                  <a:lnTo>
                    <a:pt x="239" y="290"/>
                  </a:lnTo>
                  <a:lnTo>
                    <a:pt x="239" y="290"/>
                  </a:lnTo>
                  <a:lnTo>
                    <a:pt x="237" y="291"/>
                  </a:lnTo>
                  <a:lnTo>
                    <a:pt x="235" y="293"/>
                  </a:lnTo>
                  <a:lnTo>
                    <a:pt x="235" y="293"/>
                  </a:lnTo>
                  <a:lnTo>
                    <a:pt x="237" y="294"/>
                  </a:lnTo>
                  <a:lnTo>
                    <a:pt x="238" y="297"/>
                  </a:lnTo>
                  <a:lnTo>
                    <a:pt x="238" y="297"/>
                  </a:lnTo>
                  <a:close/>
                  <a:moveTo>
                    <a:pt x="195" y="370"/>
                  </a:moveTo>
                  <a:lnTo>
                    <a:pt x="195" y="370"/>
                  </a:lnTo>
                  <a:lnTo>
                    <a:pt x="197" y="373"/>
                  </a:lnTo>
                  <a:lnTo>
                    <a:pt x="197" y="373"/>
                  </a:lnTo>
                  <a:lnTo>
                    <a:pt x="201" y="374"/>
                  </a:lnTo>
                  <a:lnTo>
                    <a:pt x="201" y="374"/>
                  </a:lnTo>
                  <a:lnTo>
                    <a:pt x="203" y="373"/>
                  </a:lnTo>
                  <a:lnTo>
                    <a:pt x="203" y="371"/>
                  </a:lnTo>
                  <a:lnTo>
                    <a:pt x="203" y="371"/>
                  </a:lnTo>
                  <a:lnTo>
                    <a:pt x="202" y="370"/>
                  </a:lnTo>
                  <a:lnTo>
                    <a:pt x="201" y="369"/>
                  </a:lnTo>
                  <a:lnTo>
                    <a:pt x="201" y="369"/>
                  </a:lnTo>
                  <a:lnTo>
                    <a:pt x="198" y="369"/>
                  </a:lnTo>
                  <a:lnTo>
                    <a:pt x="195" y="370"/>
                  </a:lnTo>
                  <a:lnTo>
                    <a:pt x="195" y="370"/>
                  </a:lnTo>
                  <a:close/>
                  <a:moveTo>
                    <a:pt x="208" y="421"/>
                  </a:moveTo>
                  <a:lnTo>
                    <a:pt x="208" y="421"/>
                  </a:lnTo>
                  <a:lnTo>
                    <a:pt x="203" y="420"/>
                  </a:lnTo>
                  <a:lnTo>
                    <a:pt x="202" y="419"/>
                  </a:lnTo>
                  <a:lnTo>
                    <a:pt x="202" y="419"/>
                  </a:lnTo>
                  <a:lnTo>
                    <a:pt x="199" y="420"/>
                  </a:lnTo>
                  <a:lnTo>
                    <a:pt x="198" y="423"/>
                  </a:lnTo>
                  <a:lnTo>
                    <a:pt x="198" y="423"/>
                  </a:lnTo>
                  <a:lnTo>
                    <a:pt x="201" y="424"/>
                  </a:lnTo>
                  <a:lnTo>
                    <a:pt x="202" y="424"/>
                  </a:lnTo>
                  <a:lnTo>
                    <a:pt x="202" y="424"/>
                  </a:lnTo>
                  <a:lnTo>
                    <a:pt x="205" y="423"/>
                  </a:lnTo>
                  <a:lnTo>
                    <a:pt x="208" y="421"/>
                  </a:lnTo>
                  <a:lnTo>
                    <a:pt x="208" y="421"/>
                  </a:lnTo>
                  <a:close/>
                  <a:moveTo>
                    <a:pt x="203" y="810"/>
                  </a:moveTo>
                  <a:lnTo>
                    <a:pt x="203" y="810"/>
                  </a:lnTo>
                  <a:lnTo>
                    <a:pt x="202" y="809"/>
                  </a:lnTo>
                  <a:lnTo>
                    <a:pt x="202" y="809"/>
                  </a:lnTo>
                  <a:lnTo>
                    <a:pt x="195" y="810"/>
                  </a:lnTo>
                  <a:lnTo>
                    <a:pt x="195" y="810"/>
                  </a:lnTo>
                  <a:lnTo>
                    <a:pt x="197" y="813"/>
                  </a:lnTo>
                  <a:lnTo>
                    <a:pt x="197" y="813"/>
                  </a:lnTo>
                  <a:lnTo>
                    <a:pt x="203" y="810"/>
                  </a:lnTo>
                  <a:lnTo>
                    <a:pt x="203" y="810"/>
                  </a:lnTo>
                  <a:close/>
                  <a:moveTo>
                    <a:pt x="169" y="311"/>
                  </a:moveTo>
                  <a:lnTo>
                    <a:pt x="169" y="311"/>
                  </a:lnTo>
                  <a:lnTo>
                    <a:pt x="169" y="315"/>
                  </a:lnTo>
                  <a:lnTo>
                    <a:pt x="169" y="315"/>
                  </a:lnTo>
                  <a:lnTo>
                    <a:pt x="177" y="315"/>
                  </a:lnTo>
                  <a:lnTo>
                    <a:pt x="177" y="315"/>
                  </a:lnTo>
                  <a:lnTo>
                    <a:pt x="177" y="312"/>
                  </a:lnTo>
                  <a:lnTo>
                    <a:pt x="177" y="312"/>
                  </a:lnTo>
                  <a:lnTo>
                    <a:pt x="169" y="311"/>
                  </a:lnTo>
                  <a:lnTo>
                    <a:pt x="169" y="311"/>
                  </a:lnTo>
                  <a:close/>
                  <a:moveTo>
                    <a:pt x="925" y="493"/>
                  </a:moveTo>
                  <a:lnTo>
                    <a:pt x="925" y="493"/>
                  </a:lnTo>
                  <a:lnTo>
                    <a:pt x="925" y="489"/>
                  </a:lnTo>
                  <a:lnTo>
                    <a:pt x="925" y="489"/>
                  </a:lnTo>
                  <a:lnTo>
                    <a:pt x="917" y="491"/>
                  </a:lnTo>
                  <a:lnTo>
                    <a:pt x="917" y="491"/>
                  </a:lnTo>
                  <a:lnTo>
                    <a:pt x="918" y="493"/>
                  </a:lnTo>
                  <a:lnTo>
                    <a:pt x="918" y="493"/>
                  </a:lnTo>
                  <a:lnTo>
                    <a:pt x="925" y="493"/>
                  </a:lnTo>
                  <a:lnTo>
                    <a:pt x="925" y="493"/>
                  </a:lnTo>
                  <a:close/>
                  <a:moveTo>
                    <a:pt x="167" y="360"/>
                  </a:moveTo>
                  <a:lnTo>
                    <a:pt x="167" y="360"/>
                  </a:lnTo>
                  <a:lnTo>
                    <a:pt x="170" y="363"/>
                  </a:lnTo>
                  <a:lnTo>
                    <a:pt x="170" y="363"/>
                  </a:lnTo>
                  <a:lnTo>
                    <a:pt x="173" y="360"/>
                  </a:lnTo>
                  <a:lnTo>
                    <a:pt x="173" y="360"/>
                  </a:lnTo>
                  <a:lnTo>
                    <a:pt x="172" y="358"/>
                  </a:lnTo>
                  <a:lnTo>
                    <a:pt x="172" y="358"/>
                  </a:lnTo>
                  <a:lnTo>
                    <a:pt x="167" y="360"/>
                  </a:lnTo>
                  <a:lnTo>
                    <a:pt x="167" y="360"/>
                  </a:lnTo>
                  <a:close/>
                  <a:moveTo>
                    <a:pt x="163" y="632"/>
                  </a:moveTo>
                  <a:lnTo>
                    <a:pt x="163" y="632"/>
                  </a:lnTo>
                  <a:lnTo>
                    <a:pt x="165" y="629"/>
                  </a:lnTo>
                  <a:lnTo>
                    <a:pt x="165" y="629"/>
                  </a:lnTo>
                  <a:lnTo>
                    <a:pt x="158" y="628"/>
                  </a:lnTo>
                  <a:lnTo>
                    <a:pt x="158" y="628"/>
                  </a:lnTo>
                  <a:lnTo>
                    <a:pt x="156" y="630"/>
                  </a:lnTo>
                  <a:lnTo>
                    <a:pt x="156" y="630"/>
                  </a:lnTo>
                  <a:lnTo>
                    <a:pt x="163" y="632"/>
                  </a:lnTo>
                  <a:lnTo>
                    <a:pt x="163" y="632"/>
                  </a:lnTo>
                  <a:close/>
                  <a:moveTo>
                    <a:pt x="1160" y="1035"/>
                  </a:moveTo>
                  <a:lnTo>
                    <a:pt x="1160" y="1035"/>
                  </a:lnTo>
                  <a:lnTo>
                    <a:pt x="1157" y="1035"/>
                  </a:lnTo>
                  <a:lnTo>
                    <a:pt x="1157" y="1035"/>
                  </a:lnTo>
                  <a:lnTo>
                    <a:pt x="1157" y="1040"/>
                  </a:lnTo>
                  <a:lnTo>
                    <a:pt x="1157" y="1040"/>
                  </a:lnTo>
                  <a:lnTo>
                    <a:pt x="1162" y="1040"/>
                  </a:lnTo>
                  <a:lnTo>
                    <a:pt x="1162" y="1040"/>
                  </a:lnTo>
                  <a:lnTo>
                    <a:pt x="1160" y="1035"/>
                  </a:lnTo>
                  <a:lnTo>
                    <a:pt x="1160" y="1035"/>
                  </a:lnTo>
                  <a:close/>
                  <a:moveTo>
                    <a:pt x="148" y="341"/>
                  </a:moveTo>
                  <a:lnTo>
                    <a:pt x="148" y="341"/>
                  </a:lnTo>
                  <a:lnTo>
                    <a:pt x="151" y="344"/>
                  </a:lnTo>
                  <a:lnTo>
                    <a:pt x="151" y="344"/>
                  </a:lnTo>
                  <a:lnTo>
                    <a:pt x="155" y="345"/>
                  </a:lnTo>
                  <a:lnTo>
                    <a:pt x="155" y="345"/>
                  </a:lnTo>
                  <a:lnTo>
                    <a:pt x="156" y="344"/>
                  </a:lnTo>
                  <a:lnTo>
                    <a:pt x="156" y="342"/>
                  </a:lnTo>
                  <a:lnTo>
                    <a:pt x="156" y="342"/>
                  </a:lnTo>
                  <a:lnTo>
                    <a:pt x="155" y="341"/>
                  </a:lnTo>
                  <a:lnTo>
                    <a:pt x="154" y="340"/>
                  </a:lnTo>
                  <a:lnTo>
                    <a:pt x="154" y="340"/>
                  </a:lnTo>
                  <a:lnTo>
                    <a:pt x="148" y="341"/>
                  </a:lnTo>
                  <a:lnTo>
                    <a:pt x="148" y="341"/>
                  </a:lnTo>
                  <a:close/>
                  <a:moveTo>
                    <a:pt x="152" y="367"/>
                  </a:moveTo>
                  <a:lnTo>
                    <a:pt x="152" y="367"/>
                  </a:lnTo>
                  <a:lnTo>
                    <a:pt x="149" y="370"/>
                  </a:lnTo>
                  <a:lnTo>
                    <a:pt x="148" y="371"/>
                  </a:lnTo>
                  <a:lnTo>
                    <a:pt x="148" y="371"/>
                  </a:lnTo>
                  <a:lnTo>
                    <a:pt x="148" y="373"/>
                  </a:lnTo>
                  <a:lnTo>
                    <a:pt x="151" y="374"/>
                  </a:lnTo>
                  <a:lnTo>
                    <a:pt x="151" y="374"/>
                  </a:lnTo>
                  <a:lnTo>
                    <a:pt x="154" y="373"/>
                  </a:lnTo>
                  <a:lnTo>
                    <a:pt x="155" y="371"/>
                  </a:lnTo>
                  <a:lnTo>
                    <a:pt x="155" y="371"/>
                  </a:lnTo>
                  <a:lnTo>
                    <a:pt x="154" y="370"/>
                  </a:lnTo>
                  <a:lnTo>
                    <a:pt x="152" y="367"/>
                  </a:lnTo>
                  <a:lnTo>
                    <a:pt x="152" y="367"/>
                  </a:lnTo>
                  <a:close/>
                  <a:moveTo>
                    <a:pt x="158" y="507"/>
                  </a:moveTo>
                  <a:lnTo>
                    <a:pt x="158" y="507"/>
                  </a:lnTo>
                  <a:lnTo>
                    <a:pt x="151" y="506"/>
                  </a:lnTo>
                  <a:lnTo>
                    <a:pt x="151" y="506"/>
                  </a:lnTo>
                  <a:lnTo>
                    <a:pt x="148" y="509"/>
                  </a:lnTo>
                  <a:lnTo>
                    <a:pt x="148" y="509"/>
                  </a:lnTo>
                  <a:lnTo>
                    <a:pt x="149" y="510"/>
                  </a:lnTo>
                  <a:lnTo>
                    <a:pt x="152" y="511"/>
                  </a:lnTo>
                  <a:lnTo>
                    <a:pt x="152" y="511"/>
                  </a:lnTo>
                  <a:lnTo>
                    <a:pt x="154" y="510"/>
                  </a:lnTo>
                  <a:lnTo>
                    <a:pt x="158" y="507"/>
                  </a:lnTo>
                  <a:lnTo>
                    <a:pt x="158" y="507"/>
                  </a:lnTo>
                  <a:close/>
                  <a:moveTo>
                    <a:pt x="147" y="635"/>
                  </a:moveTo>
                  <a:lnTo>
                    <a:pt x="147" y="635"/>
                  </a:lnTo>
                  <a:lnTo>
                    <a:pt x="149" y="636"/>
                  </a:lnTo>
                  <a:lnTo>
                    <a:pt x="149" y="636"/>
                  </a:lnTo>
                  <a:lnTo>
                    <a:pt x="151" y="635"/>
                  </a:lnTo>
                  <a:lnTo>
                    <a:pt x="152" y="632"/>
                  </a:lnTo>
                  <a:lnTo>
                    <a:pt x="152" y="629"/>
                  </a:lnTo>
                  <a:lnTo>
                    <a:pt x="151" y="626"/>
                  </a:lnTo>
                  <a:lnTo>
                    <a:pt x="151" y="626"/>
                  </a:lnTo>
                  <a:lnTo>
                    <a:pt x="147" y="635"/>
                  </a:lnTo>
                  <a:lnTo>
                    <a:pt x="147" y="635"/>
                  </a:lnTo>
                  <a:close/>
                  <a:moveTo>
                    <a:pt x="144" y="201"/>
                  </a:moveTo>
                  <a:lnTo>
                    <a:pt x="144" y="201"/>
                  </a:lnTo>
                  <a:lnTo>
                    <a:pt x="138" y="200"/>
                  </a:lnTo>
                  <a:lnTo>
                    <a:pt x="138" y="200"/>
                  </a:lnTo>
                  <a:lnTo>
                    <a:pt x="136" y="201"/>
                  </a:lnTo>
                  <a:lnTo>
                    <a:pt x="136" y="201"/>
                  </a:lnTo>
                  <a:lnTo>
                    <a:pt x="140" y="204"/>
                  </a:lnTo>
                  <a:lnTo>
                    <a:pt x="140" y="204"/>
                  </a:lnTo>
                  <a:lnTo>
                    <a:pt x="144" y="201"/>
                  </a:lnTo>
                  <a:lnTo>
                    <a:pt x="144" y="201"/>
                  </a:lnTo>
                  <a:close/>
                  <a:moveTo>
                    <a:pt x="127" y="496"/>
                  </a:moveTo>
                  <a:lnTo>
                    <a:pt x="127" y="496"/>
                  </a:lnTo>
                  <a:lnTo>
                    <a:pt x="123" y="499"/>
                  </a:lnTo>
                  <a:lnTo>
                    <a:pt x="123" y="499"/>
                  </a:lnTo>
                  <a:lnTo>
                    <a:pt x="125" y="500"/>
                  </a:lnTo>
                  <a:lnTo>
                    <a:pt x="125" y="500"/>
                  </a:lnTo>
                  <a:lnTo>
                    <a:pt x="129" y="499"/>
                  </a:lnTo>
                  <a:lnTo>
                    <a:pt x="129" y="499"/>
                  </a:lnTo>
                  <a:lnTo>
                    <a:pt x="129" y="497"/>
                  </a:lnTo>
                  <a:lnTo>
                    <a:pt x="127" y="496"/>
                  </a:lnTo>
                  <a:lnTo>
                    <a:pt x="127" y="496"/>
                  </a:lnTo>
                  <a:close/>
                  <a:moveTo>
                    <a:pt x="115" y="482"/>
                  </a:moveTo>
                  <a:lnTo>
                    <a:pt x="115" y="482"/>
                  </a:lnTo>
                  <a:lnTo>
                    <a:pt x="111" y="485"/>
                  </a:lnTo>
                  <a:lnTo>
                    <a:pt x="111" y="485"/>
                  </a:lnTo>
                  <a:lnTo>
                    <a:pt x="112" y="486"/>
                  </a:lnTo>
                  <a:lnTo>
                    <a:pt x="113" y="488"/>
                  </a:lnTo>
                  <a:lnTo>
                    <a:pt x="113" y="488"/>
                  </a:lnTo>
                  <a:lnTo>
                    <a:pt x="115" y="488"/>
                  </a:lnTo>
                  <a:lnTo>
                    <a:pt x="118" y="486"/>
                  </a:lnTo>
                  <a:lnTo>
                    <a:pt x="118" y="486"/>
                  </a:lnTo>
                  <a:lnTo>
                    <a:pt x="115" y="482"/>
                  </a:lnTo>
                  <a:lnTo>
                    <a:pt x="115" y="482"/>
                  </a:lnTo>
                  <a:close/>
                  <a:moveTo>
                    <a:pt x="61" y="108"/>
                  </a:moveTo>
                  <a:lnTo>
                    <a:pt x="61" y="108"/>
                  </a:lnTo>
                  <a:lnTo>
                    <a:pt x="58" y="111"/>
                  </a:lnTo>
                  <a:lnTo>
                    <a:pt x="58" y="111"/>
                  </a:lnTo>
                  <a:lnTo>
                    <a:pt x="59" y="115"/>
                  </a:lnTo>
                  <a:lnTo>
                    <a:pt x="59" y="115"/>
                  </a:lnTo>
                  <a:lnTo>
                    <a:pt x="62" y="115"/>
                  </a:lnTo>
                  <a:lnTo>
                    <a:pt x="64" y="114"/>
                  </a:lnTo>
                  <a:lnTo>
                    <a:pt x="64" y="114"/>
                  </a:lnTo>
                  <a:lnTo>
                    <a:pt x="62" y="111"/>
                  </a:lnTo>
                  <a:lnTo>
                    <a:pt x="61" y="108"/>
                  </a:lnTo>
                  <a:lnTo>
                    <a:pt x="61" y="108"/>
                  </a:lnTo>
                  <a:close/>
                  <a:moveTo>
                    <a:pt x="1516" y="720"/>
                  </a:moveTo>
                  <a:lnTo>
                    <a:pt x="1516" y="720"/>
                  </a:lnTo>
                  <a:lnTo>
                    <a:pt x="1520" y="720"/>
                  </a:lnTo>
                  <a:lnTo>
                    <a:pt x="1520" y="720"/>
                  </a:lnTo>
                  <a:lnTo>
                    <a:pt x="1522" y="719"/>
                  </a:lnTo>
                  <a:lnTo>
                    <a:pt x="1523" y="716"/>
                  </a:lnTo>
                  <a:lnTo>
                    <a:pt x="1522" y="713"/>
                  </a:lnTo>
                  <a:lnTo>
                    <a:pt x="1517" y="711"/>
                  </a:lnTo>
                  <a:lnTo>
                    <a:pt x="1517" y="711"/>
                  </a:lnTo>
                  <a:lnTo>
                    <a:pt x="1516" y="720"/>
                  </a:lnTo>
                  <a:lnTo>
                    <a:pt x="1516" y="720"/>
                  </a:lnTo>
                  <a:close/>
                  <a:moveTo>
                    <a:pt x="908" y="441"/>
                  </a:moveTo>
                  <a:lnTo>
                    <a:pt x="908" y="441"/>
                  </a:lnTo>
                  <a:lnTo>
                    <a:pt x="907" y="438"/>
                  </a:lnTo>
                  <a:lnTo>
                    <a:pt x="907" y="438"/>
                  </a:lnTo>
                  <a:lnTo>
                    <a:pt x="900" y="438"/>
                  </a:lnTo>
                  <a:lnTo>
                    <a:pt x="900" y="438"/>
                  </a:lnTo>
                  <a:lnTo>
                    <a:pt x="900" y="441"/>
                  </a:lnTo>
                  <a:lnTo>
                    <a:pt x="900" y="441"/>
                  </a:lnTo>
                  <a:lnTo>
                    <a:pt x="908" y="441"/>
                  </a:lnTo>
                  <a:lnTo>
                    <a:pt x="908" y="441"/>
                  </a:lnTo>
                  <a:close/>
                  <a:moveTo>
                    <a:pt x="1148" y="305"/>
                  </a:moveTo>
                  <a:lnTo>
                    <a:pt x="1148" y="305"/>
                  </a:lnTo>
                  <a:lnTo>
                    <a:pt x="1152" y="308"/>
                  </a:lnTo>
                  <a:lnTo>
                    <a:pt x="1152" y="308"/>
                  </a:lnTo>
                  <a:lnTo>
                    <a:pt x="1155" y="304"/>
                  </a:lnTo>
                  <a:lnTo>
                    <a:pt x="1155" y="304"/>
                  </a:lnTo>
                  <a:lnTo>
                    <a:pt x="1153" y="302"/>
                  </a:lnTo>
                  <a:lnTo>
                    <a:pt x="1152" y="302"/>
                  </a:lnTo>
                  <a:lnTo>
                    <a:pt x="1152" y="302"/>
                  </a:lnTo>
                  <a:lnTo>
                    <a:pt x="1148" y="305"/>
                  </a:lnTo>
                  <a:lnTo>
                    <a:pt x="1148" y="305"/>
                  </a:lnTo>
                  <a:close/>
                  <a:moveTo>
                    <a:pt x="1527" y="326"/>
                  </a:moveTo>
                  <a:lnTo>
                    <a:pt x="1527" y="326"/>
                  </a:lnTo>
                  <a:lnTo>
                    <a:pt x="1531" y="326"/>
                  </a:lnTo>
                  <a:lnTo>
                    <a:pt x="1531" y="326"/>
                  </a:lnTo>
                  <a:lnTo>
                    <a:pt x="1530" y="319"/>
                  </a:lnTo>
                  <a:lnTo>
                    <a:pt x="1530" y="319"/>
                  </a:lnTo>
                  <a:lnTo>
                    <a:pt x="1527" y="320"/>
                  </a:lnTo>
                  <a:lnTo>
                    <a:pt x="1527" y="320"/>
                  </a:lnTo>
                  <a:lnTo>
                    <a:pt x="1527" y="326"/>
                  </a:lnTo>
                  <a:lnTo>
                    <a:pt x="1527" y="326"/>
                  </a:lnTo>
                  <a:close/>
                  <a:moveTo>
                    <a:pt x="901" y="888"/>
                  </a:moveTo>
                  <a:lnTo>
                    <a:pt x="901" y="888"/>
                  </a:lnTo>
                  <a:lnTo>
                    <a:pt x="901" y="884"/>
                  </a:lnTo>
                  <a:lnTo>
                    <a:pt x="901" y="884"/>
                  </a:lnTo>
                  <a:lnTo>
                    <a:pt x="894" y="885"/>
                  </a:lnTo>
                  <a:lnTo>
                    <a:pt x="894" y="885"/>
                  </a:lnTo>
                  <a:lnTo>
                    <a:pt x="894" y="888"/>
                  </a:lnTo>
                  <a:lnTo>
                    <a:pt x="894" y="888"/>
                  </a:lnTo>
                  <a:lnTo>
                    <a:pt x="901" y="888"/>
                  </a:lnTo>
                  <a:lnTo>
                    <a:pt x="901" y="888"/>
                  </a:lnTo>
                  <a:close/>
                  <a:moveTo>
                    <a:pt x="1540" y="75"/>
                  </a:moveTo>
                  <a:lnTo>
                    <a:pt x="1540" y="75"/>
                  </a:lnTo>
                  <a:lnTo>
                    <a:pt x="1535" y="78"/>
                  </a:lnTo>
                  <a:lnTo>
                    <a:pt x="1535" y="78"/>
                  </a:lnTo>
                  <a:lnTo>
                    <a:pt x="1538" y="81"/>
                  </a:lnTo>
                  <a:lnTo>
                    <a:pt x="1538" y="81"/>
                  </a:lnTo>
                  <a:lnTo>
                    <a:pt x="1542" y="78"/>
                  </a:lnTo>
                  <a:lnTo>
                    <a:pt x="1542" y="78"/>
                  </a:lnTo>
                  <a:lnTo>
                    <a:pt x="1540" y="75"/>
                  </a:lnTo>
                  <a:lnTo>
                    <a:pt x="1540" y="75"/>
                  </a:lnTo>
                  <a:close/>
                  <a:moveTo>
                    <a:pt x="1145" y="641"/>
                  </a:moveTo>
                  <a:lnTo>
                    <a:pt x="1145" y="641"/>
                  </a:lnTo>
                  <a:lnTo>
                    <a:pt x="1148" y="641"/>
                  </a:lnTo>
                  <a:lnTo>
                    <a:pt x="1148" y="641"/>
                  </a:lnTo>
                  <a:lnTo>
                    <a:pt x="1152" y="636"/>
                  </a:lnTo>
                  <a:lnTo>
                    <a:pt x="1152" y="636"/>
                  </a:lnTo>
                  <a:lnTo>
                    <a:pt x="1148" y="635"/>
                  </a:lnTo>
                  <a:lnTo>
                    <a:pt x="1148" y="635"/>
                  </a:lnTo>
                  <a:lnTo>
                    <a:pt x="1145" y="641"/>
                  </a:lnTo>
                  <a:lnTo>
                    <a:pt x="1145" y="641"/>
                  </a:lnTo>
                  <a:close/>
                  <a:moveTo>
                    <a:pt x="1347" y="803"/>
                  </a:moveTo>
                  <a:lnTo>
                    <a:pt x="1347" y="803"/>
                  </a:lnTo>
                  <a:lnTo>
                    <a:pt x="1353" y="803"/>
                  </a:lnTo>
                  <a:lnTo>
                    <a:pt x="1353" y="803"/>
                  </a:lnTo>
                  <a:lnTo>
                    <a:pt x="1354" y="802"/>
                  </a:lnTo>
                  <a:lnTo>
                    <a:pt x="1355" y="801"/>
                  </a:lnTo>
                  <a:lnTo>
                    <a:pt x="1355" y="801"/>
                  </a:lnTo>
                  <a:lnTo>
                    <a:pt x="1350" y="799"/>
                  </a:lnTo>
                  <a:lnTo>
                    <a:pt x="1350" y="799"/>
                  </a:lnTo>
                  <a:lnTo>
                    <a:pt x="1350" y="801"/>
                  </a:lnTo>
                  <a:lnTo>
                    <a:pt x="1347" y="803"/>
                  </a:lnTo>
                  <a:lnTo>
                    <a:pt x="1347" y="803"/>
                  </a:lnTo>
                  <a:close/>
                  <a:moveTo>
                    <a:pt x="1814" y="1152"/>
                  </a:moveTo>
                  <a:lnTo>
                    <a:pt x="1814" y="1152"/>
                  </a:lnTo>
                  <a:lnTo>
                    <a:pt x="1810" y="1150"/>
                  </a:lnTo>
                  <a:lnTo>
                    <a:pt x="1810" y="1150"/>
                  </a:lnTo>
                  <a:lnTo>
                    <a:pt x="1808" y="1151"/>
                  </a:lnTo>
                  <a:lnTo>
                    <a:pt x="1807" y="1152"/>
                  </a:lnTo>
                  <a:lnTo>
                    <a:pt x="1807" y="1152"/>
                  </a:lnTo>
                  <a:lnTo>
                    <a:pt x="1810" y="1155"/>
                  </a:lnTo>
                  <a:lnTo>
                    <a:pt x="1810" y="1155"/>
                  </a:lnTo>
                  <a:lnTo>
                    <a:pt x="1814" y="1152"/>
                  </a:lnTo>
                  <a:lnTo>
                    <a:pt x="1814" y="1152"/>
                  </a:lnTo>
                  <a:close/>
                  <a:moveTo>
                    <a:pt x="1314" y="488"/>
                  </a:moveTo>
                  <a:lnTo>
                    <a:pt x="1314" y="488"/>
                  </a:lnTo>
                  <a:lnTo>
                    <a:pt x="1308" y="486"/>
                  </a:lnTo>
                  <a:lnTo>
                    <a:pt x="1306" y="485"/>
                  </a:lnTo>
                  <a:lnTo>
                    <a:pt x="1306" y="485"/>
                  </a:lnTo>
                  <a:lnTo>
                    <a:pt x="1303" y="486"/>
                  </a:lnTo>
                  <a:lnTo>
                    <a:pt x="1301" y="488"/>
                  </a:lnTo>
                  <a:lnTo>
                    <a:pt x="1301" y="488"/>
                  </a:lnTo>
                  <a:lnTo>
                    <a:pt x="1303" y="489"/>
                  </a:lnTo>
                  <a:lnTo>
                    <a:pt x="1304" y="491"/>
                  </a:lnTo>
                  <a:lnTo>
                    <a:pt x="1304" y="491"/>
                  </a:lnTo>
                  <a:lnTo>
                    <a:pt x="1307" y="491"/>
                  </a:lnTo>
                  <a:lnTo>
                    <a:pt x="1314" y="488"/>
                  </a:lnTo>
                  <a:lnTo>
                    <a:pt x="1314" y="488"/>
                  </a:lnTo>
                  <a:close/>
                  <a:moveTo>
                    <a:pt x="882" y="589"/>
                  </a:moveTo>
                  <a:lnTo>
                    <a:pt x="882" y="589"/>
                  </a:lnTo>
                  <a:lnTo>
                    <a:pt x="886" y="592"/>
                  </a:lnTo>
                  <a:lnTo>
                    <a:pt x="887" y="592"/>
                  </a:lnTo>
                  <a:lnTo>
                    <a:pt x="887" y="592"/>
                  </a:lnTo>
                  <a:lnTo>
                    <a:pt x="889" y="592"/>
                  </a:lnTo>
                  <a:lnTo>
                    <a:pt x="892" y="589"/>
                  </a:lnTo>
                  <a:lnTo>
                    <a:pt x="892" y="589"/>
                  </a:lnTo>
                  <a:lnTo>
                    <a:pt x="890" y="587"/>
                  </a:lnTo>
                  <a:lnTo>
                    <a:pt x="887" y="586"/>
                  </a:lnTo>
                  <a:lnTo>
                    <a:pt x="887" y="586"/>
                  </a:lnTo>
                  <a:lnTo>
                    <a:pt x="886" y="587"/>
                  </a:lnTo>
                  <a:lnTo>
                    <a:pt x="882" y="589"/>
                  </a:lnTo>
                  <a:lnTo>
                    <a:pt x="882" y="589"/>
                  </a:lnTo>
                  <a:close/>
                  <a:moveTo>
                    <a:pt x="1555" y="162"/>
                  </a:moveTo>
                  <a:lnTo>
                    <a:pt x="1555" y="162"/>
                  </a:lnTo>
                  <a:lnTo>
                    <a:pt x="1551" y="161"/>
                  </a:lnTo>
                  <a:lnTo>
                    <a:pt x="1551" y="161"/>
                  </a:lnTo>
                  <a:lnTo>
                    <a:pt x="1551" y="168"/>
                  </a:lnTo>
                  <a:lnTo>
                    <a:pt x="1551" y="168"/>
                  </a:lnTo>
                  <a:lnTo>
                    <a:pt x="1552" y="168"/>
                  </a:lnTo>
                  <a:lnTo>
                    <a:pt x="1552" y="168"/>
                  </a:lnTo>
                  <a:lnTo>
                    <a:pt x="1555" y="162"/>
                  </a:lnTo>
                  <a:lnTo>
                    <a:pt x="1555" y="162"/>
                  </a:lnTo>
                  <a:close/>
                  <a:moveTo>
                    <a:pt x="893" y="961"/>
                  </a:moveTo>
                  <a:lnTo>
                    <a:pt x="893" y="961"/>
                  </a:lnTo>
                  <a:lnTo>
                    <a:pt x="889" y="960"/>
                  </a:lnTo>
                  <a:lnTo>
                    <a:pt x="889" y="960"/>
                  </a:lnTo>
                  <a:lnTo>
                    <a:pt x="886" y="961"/>
                  </a:lnTo>
                  <a:lnTo>
                    <a:pt x="886" y="961"/>
                  </a:lnTo>
                  <a:lnTo>
                    <a:pt x="889" y="964"/>
                  </a:lnTo>
                  <a:lnTo>
                    <a:pt x="889" y="964"/>
                  </a:lnTo>
                  <a:lnTo>
                    <a:pt x="893" y="961"/>
                  </a:lnTo>
                  <a:lnTo>
                    <a:pt x="893" y="961"/>
                  </a:lnTo>
                  <a:close/>
                  <a:moveTo>
                    <a:pt x="1552" y="1046"/>
                  </a:moveTo>
                  <a:lnTo>
                    <a:pt x="1552" y="1046"/>
                  </a:lnTo>
                  <a:lnTo>
                    <a:pt x="1553" y="1047"/>
                  </a:lnTo>
                  <a:lnTo>
                    <a:pt x="1553" y="1047"/>
                  </a:lnTo>
                  <a:lnTo>
                    <a:pt x="1558" y="1049"/>
                  </a:lnTo>
                  <a:lnTo>
                    <a:pt x="1558" y="1049"/>
                  </a:lnTo>
                  <a:lnTo>
                    <a:pt x="1560" y="1046"/>
                  </a:lnTo>
                  <a:lnTo>
                    <a:pt x="1560" y="1046"/>
                  </a:lnTo>
                  <a:lnTo>
                    <a:pt x="1556" y="1044"/>
                  </a:lnTo>
                  <a:lnTo>
                    <a:pt x="1556" y="1044"/>
                  </a:lnTo>
                  <a:lnTo>
                    <a:pt x="1552" y="1046"/>
                  </a:lnTo>
                  <a:lnTo>
                    <a:pt x="1552" y="1046"/>
                  </a:lnTo>
                  <a:close/>
                  <a:moveTo>
                    <a:pt x="1142" y="207"/>
                  </a:moveTo>
                  <a:lnTo>
                    <a:pt x="1142" y="207"/>
                  </a:lnTo>
                  <a:lnTo>
                    <a:pt x="1139" y="207"/>
                  </a:lnTo>
                  <a:lnTo>
                    <a:pt x="1139" y="207"/>
                  </a:lnTo>
                  <a:lnTo>
                    <a:pt x="1138" y="207"/>
                  </a:lnTo>
                  <a:lnTo>
                    <a:pt x="1137" y="208"/>
                  </a:lnTo>
                  <a:lnTo>
                    <a:pt x="1137" y="208"/>
                  </a:lnTo>
                  <a:lnTo>
                    <a:pt x="1135" y="211"/>
                  </a:lnTo>
                  <a:lnTo>
                    <a:pt x="1137" y="214"/>
                  </a:lnTo>
                  <a:lnTo>
                    <a:pt x="1137" y="214"/>
                  </a:lnTo>
                  <a:lnTo>
                    <a:pt x="1138" y="214"/>
                  </a:lnTo>
                  <a:lnTo>
                    <a:pt x="1138" y="214"/>
                  </a:lnTo>
                  <a:lnTo>
                    <a:pt x="1142" y="207"/>
                  </a:lnTo>
                  <a:lnTo>
                    <a:pt x="1142" y="207"/>
                  </a:lnTo>
                  <a:close/>
                  <a:moveTo>
                    <a:pt x="1130" y="1011"/>
                  </a:moveTo>
                  <a:lnTo>
                    <a:pt x="1130" y="1011"/>
                  </a:lnTo>
                  <a:lnTo>
                    <a:pt x="1127" y="1015"/>
                  </a:lnTo>
                  <a:lnTo>
                    <a:pt x="1127" y="1015"/>
                  </a:lnTo>
                  <a:lnTo>
                    <a:pt x="1133" y="1017"/>
                  </a:lnTo>
                  <a:lnTo>
                    <a:pt x="1133" y="1017"/>
                  </a:lnTo>
                  <a:lnTo>
                    <a:pt x="1134" y="1014"/>
                  </a:lnTo>
                  <a:lnTo>
                    <a:pt x="1134" y="1014"/>
                  </a:lnTo>
                  <a:lnTo>
                    <a:pt x="1130" y="1011"/>
                  </a:lnTo>
                  <a:lnTo>
                    <a:pt x="1130" y="1011"/>
                  </a:lnTo>
                  <a:close/>
                  <a:moveTo>
                    <a:pt x="1581" y="1114"/>
                  </a:moveTo>
                  <a:lnTo>
                    <a:pt x="1581" y="1114"/>
                  </a:lnTo>
                  <a:lnTo>
                    <a:pt x="1578" y="1116"/>
                  </a:lnTo>
                  <a:lnTo>
                    <a:pt x="1578" y="1119"/>
                  </a:lnTo>
                  <a:lnTo>
                    <a:pt x="1578" y="1119"/>
                  </a:lnTo>
                  <a:lnTo>
                    <a:pt x="1580" y="1121"/>
                  </a:lnTo>
                  <a:lnTo>
                    <a:pt x="1582" y="1121"/>
                  </a:lnTo>
                  <a:lnTo>
                    <a:pt x="1582" y="1121"/>
                  </a:lnTo>
                  <a:lnTo>
                    <a:pt x="1584" y="1116"/>
                  </a:lnTo>
                  <a:lnTo>
                    <a:pt x="1584" y="1116"/>
                  </a:lnTo>
                  <a:lnTo>
                    <a:pt x="1581" y="1114"/>
                  </a:lnTo>
                  <a:lnTo>
                    <a:pt x="1581" y="1114"/>
                  </a:lnTo>
                  <a:close/>
                  <a:moveTo>
                    <a:pt x="1596" y="92"/>
                  </a:moveTo>
                  <a:lnTo>
                    <a:pt x="1596" y="92"/>
                  </a:lnTo>
                  <a:lnTo>
                    <a:pt x="1598" y="95"/>
                  </a:lnTo>
                  <a:lnTo>
                    <a:pt x="1598" y="95"/>
                  </a:lnTo>
                  <a:lnTo>
                    <a:pt x="1605" y="93"/>
                  </a:lnTo>
                  <a:lnTo>
                    <a:pt x="1605" y="93"/>
                  </a:lnTo>
                  <a:lnTo>
                    <a:pt x="1603" y="90"/>
                  </a:lnTo>
                  <a:lnTo>
                    <a:pt x="1603" y="90"/>
                  </a:lnTo>
                  <a:lnTo>
                    <a:pt x="1596" y="92"/>
                  </a:lnTo>
                  <a:lnTo>
                    <a:pt x="1596" y="92"/>
                  </a:lnTo>
                  <a:close/>
                  <a:moveTo>
                    <a:pt x="1828" y="59"/>
                  </a:moveTo>
                  <a:lnTo>
                    <a:pt x="1828" y="59"/>
                  </a:lnTo>
                  <a:lnTo>
                    <a:pt x="1822" y="57"/>
                  </a:lnTo>
                  <a:lnTo>
                    <a:pt x="1822" y="57"/>
                  </a:lnTo>
                  <a:lnTo>
                    <a:pt x="1821" y="59"/>
                  </a:lnTo>
                  <a:lnTo>
                    <a:pt x="1819" y="60"/>
                  </a:lnTo>
                  <a:lnTo>
                    <a:pt x="1819" y="60"/>
                  </a:lnTo>
                  <a:lnTo>
                    <a:pt x="1823" y="61"/>
                  </a:lnTo>
                  <a:lnTo>
                    <a:pt x="1823" y="61"/>
                  </a:lnTo>
                  <a:lnTo>
                    <a:pt x="1828" y="59"/>
                  </a:lnTo>
                  <a:lnTo>
                    <a:pt x="1828" y="59"/>
                  </a:lnTo>
                  <a:close/>
                  <a:moveTo>
                    <a:pt x="1347" y="651"/>
                  </a:moveTo>
                  <a:lnTo>
                    <a:pt x="1347" y="651"/>
                  </a:lnTo>
                  <a:lnTo>
                    <a:pt x="1346" y="653"/>
                  </a:lnTo>
                  <a:lnTo>
                    <a:pt x="1344" y="655"/>
                  </a:lnTo>
                  <a:lnTo>
                    <a:pt x="1344" y="655"/>
                  </a:lnTo>
                  <a:lnTo>
                    <a:pt x="1346" y="657"/>
                  </a:lnTo>
                  <a:lnTo>
                    <a:pt x="1349" y="657"/>
                  </a:lnTo>
                  <a:lnTo>
                    <a:pt x="1349" y="657"/>
                  </a:lnTo>
                  <a:lnTo>
                    <a:pt x="1351" y="657"/>
                  </a:lnTo>
                  <a:lnTo>
                    <a:pt x="1353" y="655"/>
                  </a:lnTo>
                  <a:lnTo>
                    <a:pt x="1353" y="655"/>
                  </a:lnTo>
                  <a:lnTo>
                    <a:pt x="1347" y="651"/>
                  </a:lnTo>
                  <a:lnTo>
                    <a:pt x="1347" y="651"/>
                  </a:lnTo>
                  <a:close/>
                  <a:moveTo>
                    <a:pt x="875" y="452"/>
                  </a:moveTo>
                  <a:lnTo>
                    <a:pt x="875" y="452"/>
                  </a:lnTo>
                  <a:lnTo>
                    <a:pt x="875" y="448"/>
                  </a:lnTo>
                  <a:lnTo>
                    <a:pt x="875" y="448"/>
                  </a:lnTo>
                  <a:lnTo>
                    <a:pt x="868" y="448"/>
                  </a:lnTo>
                  <a:lnTo>
                    <a:pt x="868" y="448"/>
                  </a:lnTo>
                  <a:lnTo>
                    <a:pt x="868" y="450"/>
                  </a:lnTo>
                  <a:lnTo>
                    <a:pt x="868" y="450"/>
                  </a:lnTo>
                  <a:lnTo>
                    <a:pt x="875" y="452"/>
                  </a:lnTo>
                  <a:lnTo>
                    <a:pt x="875" y="452"/>
                  </a:lnTo>
                  <a:close/>
                  <a:moveTo>
                    <a:pt x="868" y="780"/>
                  </a:moveTo>
                  <a:lnTo>
                    <a:pt x="868" y="780"/>
                  </a:lnTo>
                  <a:lnTo>
                    <a:pt x="868" y="783"/>
                  </a:lnTo>
                  <a:lnTo>
                    <a:pt x="868" y="783"/>
                  </a:lnTo>
                  <a:lnTo>
                    <a:pt x="871" y="783"/>
                  </a:lnTo>
                  <a:lnTo>
                    <a:pt x="874" y="783"/>
                  </a:lnTo>
                  <a:lnTo>
                    <a:pt x="874" y="783"/>
                  </a:lnTo>
                  <a:lnTo>
                    <a:pt x="875" y="781"/>
                  </a:lnTo>
                  <a:lnTo>
                    <a:pt x="876" y="779"/>
                  </a:lnTo>
                  <a:lnTo>
                    <a:pt x="876" y="779"/>
                  </a:lnTo>
                  <a:lnTo>
                    <a:pt x="875" y="777"/>
                  </a:lnTo>
                  <a:lnTo>
                    <a:pt x="875" y="777"/>
                  </a:lnTo>
                  <a:lnTo>
                    <a:pt x="868" y="780"/>
                  </a:lnTo>
                  <a:lnTo>
                    <a:pt x="868" y="780"/>
                  </a:lnTo>
                  <a:close/>
                  <a:moveTo>
                    <a:pt x="1618" y="493"/>
                  </a:moveTo>
                  <a:lnTo>
                    <a:pt x="1618" y="493"/>
                  </a:lnTo>
                  <a:lnTo>
                    <a:pt x="1616" y="489"/>
                  </a:lnTo>
                  <a:lnTo>
                    <a:pt x="1616" y="489"/>
                  </a:lnTo>
                  <a:lnTo>
                    <a:pt x="1612" y="492"/>
                  </a:lnTo>
                  <a:lnTo>
                    <a:pt x="1612" y="492"/>
                  </a:lnTo>
                  <a:lnTo>
                    <a:pt x="1613" y="493"/>
                  </a:lnTo>
                  <a:lnTo>
                    <a:pt x="1613" y="493"/>
                  </a:lnTo>
                  <a:lnTo>
                    <a:pt x="1618" y="493"/>
                  </a:lnTo>
                  <a:lnTo>
                    <a:pt x="1618" y="493"/>
                  </a:lnTo>
                  <a:close/>
                  <a:moveTo>
                    <a:pt x="1879" y="543"/>
                  </a:moveTo>
                  <a:lnTo>
                    <a:pt x="1879" y="543"/>
                  </a:lnTo>
                  <a:lnTo>
                    <a:pt x="1876" y="547"/>
                  </a:lnTo>
                  <a:lnTo>
                    <a:pt x="1876" y="547"/>
                  </a:lnTo>
                  <a:lnTo>
                    <a:pt x="1880" y="550"/>
                  </a:lnTo>
                  <a:lnTo>
                    <a:pt x="1880" y="550"/>
                  </a:lnTo>
                  <a:lnTo>
                    <a:pt x="1882" y="549"/>
                  </a:lnTo>
                  <a:lnTo>
                    <a:pt x="1882" y="549"/>
                  </a:lnTo>
                  <a:lnTo>
                    <a:pt x="1879" y="543"/>
                  </a:lnTo>
                  <a:lnTo>
                    <a:pt x="1879" y="543"/>
                  </a:lnTo>
                  <a:close/>
                  <a:moveTo>
                    <a:pt x="1297" y="666"/>
                  </a:moveTo>
                  <a:lnTo>
                    <a:pt x="1297" y="666"/>
                  </a:lnTo>
                  <a:lnTo>
                    <a:pt x="1292" y="671"/>
                  </a:lnTo>
                  <a:lnTo>
                    <a:pt x="1292" y="671"/>
                  </a:lnTo>
                  <a:lnTo>
                    <a:pt x="1293" y="673"/>
                  </a:lnTo>
                  <a:lnTo>
                    <a:pt x="1295" y="673"/>
                  </a:lnTo>
                  <a:lnTo>
                    <a:pt x="1295" y="673"/>
                  </a:lnTo>
                  <a:lnTo>
                    <a:pt x="1297" y="673"/>
                  </a:lnTo>
                  <a:lnTo>
                    <a:pt x="1299" y="672"/>
                  </a:lnTo>
                  <a:lnTo>
                    <a:pt x="1299" y="672"/>
                  </a:lnTo>
                  <a:lnTo>
                    <a:pt x="1299" y="669"/>
                  </a:lnTo>
                  <a:lnTo>
                    <a:pt x="1297" y="666"/>
                  </a:lnTo>
                  <a:lnTo>
                    <a:pt x="1297" y="666"/>
                  </a:lnTo>
                  <a:close/>
                  <a:moveTo>
                    <a:pt x="1628" y="82"/>
                  </a:moveTo>
                  <a:lnTo>
                    <a:pt x="1628" y="82"/>
                  </a:lnTo>
                  <a:lnTo>
                    <a:pt x="1634" y="85"/>
                  </a:lnTo>
                  <a:lnTo>
                    <a:pt x="1634" y="85"/>
                  </a:lnTo>
                  <a:lnTo>
                    <a:pt x="1638" y="82"/>
                  </a:lnTo>
                  <a:lnTo>
                    <a:pt x="1638" y="82"/>
                  </a:lnTo>
                  <a:lnTo>
                    <a:pt x="1635" y="79"/>
                  </a:lnTo>
                  <a:lnTo>
                    <a:pt x="1635" y="79"/>
                  </a:lnTo>
                  <a:lnTo>
                    <a:pt x="1628" y="82"/>
                  </a:lnTo>
                  <a:lnTo>
                    <a:pt x="1628" y="82"/>
                  </a:lnTo>
                  <a:close/>
                  <a:moveTo>
                    <a:pt x="1290" y="729"/>
                  </a:moveTo>
                  <a:lnTo>
                    <a:pt x="1290" y="729"/>
                  </a:lnTo>
                  <a:lnTo>
                    <a:pt x="1296" y="731"/>
                  </a:lnTo>
                  <a:lnTo>
                    <a:pt x="1296" y="731"/>
                  </a:lnTo>
                  <a:lnTo>
                    <a:pt x="1297" y="730"/>
                  </a:lnTo>
                  <a:lnTo>
                    <a:pt x="1297" y="729"/>
                  </a:lnTo>
                  <a:lnTo>
                    <a:pt x="1297" y="729"/>
                  </a:lnTo>
                  <a:lnTo>
                    <a:pt x="1296" y="726"/>
                  </a:lnTo>
                  <a:lnTo>
                    <a:pt x="1295" y="725"/>
                  </a:lnTo>
                  <a:lnTo>
                    <a:pt x="1295" y="725"/>
                  </a:lnTo>
                  <a:lnTo>
                    <a:pt x="1290" y="729"/>
                  </a:lnTo>
                  <a:lnTo>
                    <a:pt x="1290" y="729"/>
                  </a:lnTo>
                  <a:close/>
                  <a:moveTo>
                    <a:pt x="1642" y="244"/>
                  </a:moveTo>
                  <a:lnTo>
                    <a:pt x="1642" y="244"/>
                  </a:lnTo>
                  <a:lnTo>
                    <a:pt x="1639" y="243"/>
                  </a:lnTo>
                  <a:lnTo>
                    <a:pt x="1639" y="243"/>
                  </a:lnTo>
                  <a:lnTo>
                    <a:pt x="1635" y="244"/>
                  </a:lnTo>
                  <a:lnTo>
                    <a:pt x="1635" y="244"/>
                  </a:lnTo>
                  <a:lnTo>
                    <a:pt x="1638" y="247"/>
                  </a:lnTo>
                  <a:lnTo>
                    <a:pt x="1638" y="247"/>
                  </a:lnTo>
                  <a:lnTo>
                    <a:pt x="1642" y="244"/>
                  </a:lnTo>
                  <a:lnTo>
                    <a:pt x="1642" y="244"/>
                  </a:lnTo>
                  <a:close/>
                  <a:moveTo>
                    <a:pt x="1289" y="407"/>
                  </a:moveTo>
                  <a:lnTo>
                    <a:pt x="1289" y="407"/>
                  </a:lnTo>
                  <a:lnTo>
                    <a:pt x="1292" y="409"/>
                  </a:lnTo>
                  <a:lnTo>
                    <a:pt x="1295" y="410"/>
                  </a:lnTo>
                  <a:lnTo>
                    <a:pt x="1295" y="410"/>
                  </a:lnTo>
                  <a:lnTo>
                    <a:pt x="1296" y="409"/>
                  </a:lnTo>
                  <a:lnTo>
                    <a:pt x="1299" y="407"/>
                  </a:lnTo>
                  <a:lnTo>
                    <a:pt x="1299" y="407"/>
                  </a:lnTo>
                  <a:lnTo>
                    <a:pt x="1296" y="405"/>
                  </a:lnTo>
                  <a:lnTo>
                    <a:pt x="1295" y="405"/>
                  </a:lnTo>
                  <a:lnTo>
                    <a:pt x="1295" y="405"/>
                  </a:lnTo>
                  <a:lnTo>
                    <a:pt x="1292" y="406"/>
                  </a:lnTo>
                  <a:lnTo>
                    <a:pt x="1289" y="407"/>
                  </a:lnTo>
                  <a:lnTo>
                    <a:pt x="1289" y="407"/>
                  </a:lnTo>
                  <a:close/>
                  <a:moveTo>
                    <a:pt x="1113" y="723"/>
                  </a:moveTo>
                  <a:lnTo>
                    <a:pt x="1113" y="723"/>
                  </a:lnTo>
                  <a:lnTo>
                    <a:pt x="1110" y="726"/>
                  </a:lnTo>
                  <a:lnTo>
                    <a:pt x="1110" y="727"/>
                  </a:lnTo>
                  <a:lnTo>
                    <a:pt x="1110" y="727"/>
                  </a:lnTo>
                  <a:lnTo>
                    <a:pt x="1112" y="729"/>
                  </a:lnTo>
                  <a:lnTo>
                    <a:pt x="1113" y="730"/>
                  </a:lnTo>
                  <a:lnTo>
                    <a:pt x="1113" y="730"/>
                  </a:lnTo>
                  <a:lnTo>
                    <a:pt x="1115" y="729"/>
                  </a:lnTo>
                  <a:lnTo>
                    <a:pt x="1116" y="727"/>
                  </a:lnTo>
                  <a:lnTo>
                    <a:pt x="1116" y="727"/>
                  </a:lnTo>
                  <a:lnTo>
                    <a:pt x="1116" y="726"/>
                  </a:lnTo>
                  <a:lnTo>
                    <a:pt x="1113" y="723"/>
                  </a:lnTo>
                  <a:lnTo>
                    <a:pt x="1113" y="723"/>
                  </a:lnTo>
                  <a:close/>
                  <a:moveTo>
                    <a:pt x="1652" y="504"/>
                  </a:moveTo>
                  <a:lnTo>
                    <a:pt x="1652" y="504"/>
                  </a:lnTo>
                  <a:lnTo>
                    <a:pt x="1653" y="509"/>
                  </a:lnTo>
                  <a:lnTo>
                    <a:pt x="1653" y="509"/>
                  </a:lnTo>
                  <a:lnTo>
                    <a:pt x="1660" y="507"/>
                  </a:lnTo>
                  <a:lnTo>
                    <a:pt x="1660" y="507"/>
                  </a:lnTo>
                  <a:lnTo>
                    <a:pt x="1660" y="504"/>
                  </a:lnTo>
                  <a:lnTo>
                    <a:pt x="1660" y="504"/>
                  </a:lnTo>
                  <a:lnTo>
                    <a:pt x="1652" y="504"/>
                  </a:lnTo>
                  <a:lnTo>
                    <a:pt x="1652" y="504"/>
                  </a:lnTo>
                  <a:close/>
                  <a:moveTo>
                    <a:pt x="860" y="905"/>
                  </a:moveTo>
                  <a:lnTo>
                    <a:pt x="860" y="905"/>
                  </a:lnTo>
                  <a:lnTo>
                    <a:pt x="857" y="906"/>
                  </a:lnTo>
                  <a:lnTo>
                    <a:pt x="857" y="906"/>
                  </a:lnTo>
                  <a:lnTo>
                    <a:pt x="860" y="909"/>
                  </a:lnTo>
                  <a:lnTo>
                    <a:pt x="860" y="909"/>
                  </a:lnTo>
                  <a:lnTo>
                    <a:pt x="863" y="906"/>
                  </a:lnTo>
                  <a:lnTo>
                    <a:pt x="863" y="906"/>
                  </a:lnTo>
                  <a:lnTo>
                    <a:pt x="860" y="905"/>
                  </a:lnTo>
                  <a:lnTo>
                    <a:pt x="860" y="905"/>
                  </a:lnTo>
                  <a:close/>
                  <a:moveTo>
                    <a:pt x="856" y="330"/>
                  </a:moveTo>
                  <a:lnTo>
                    <a:pt x="856" y="330"/>
                  </a:lnTo>
                  <a:lnTo>
                    <a:pt x="854" y="335"/>
                  </a:lnTo>
                  <a:lnTo>
                    <a:pt x="854" y="335"/>
                  </a:lnTo>
                  <a:lnTo>
                    <a:pt x="857" y="337"/>
                  </a:lnTo>
                  <a:lnTo>
                    <a:pt x="857" y="337"/>
                  </a:lnTo>
                  <a:lnTo>
                    <a:pt x="860" y="333"/>
                  </a:lnTo>
                  <a:lnTo>
                    <a:pt x="860" y="333"/>
                  </a:lnTo>
                  <a:lnTo>
                    <a:pt x="856" y="330"/>
                  </a:lnTo>
                  <a:lnTo>
                    <a:pt x="856" y="330"/>
                  </a:lnTo>
                  <a:close/>
                  <a:moveTo>
                    <a:pt x="1379" y="755"/>
                  </a:moveTo>
                  <a:lnTo>
                    <a:pt x="1379" y="755"/>
                  </a:lnTo>
                  <a:lnTo>
                    <a:pt x="1378" y="751"/>
                  </a:lnTo>
                  <a:lnTo>
                    <a:pt x="1378" y="751"/>
                  </a:lnTo>
                  <a:lnTo>
                    <a:pt x="1371" y="754"/>
                  </a:lnTo>
                  <a:lnTo>
                    <a:pt x="1371" y="754"/>
                  </a:lnTo>
                  <a:lnTo>
                    <a:pt x="1372" y="755"/>
                  </a:lnTo>
                  <a:lnTo>
                    <a:pt x="1372" y="755"/>
                  </a:lnTo>
                  <a:lnTo>
                    <a:pt x="1379" y="755"/>
                  </a:lnTo>
                  <a:lnTo>
                    <a:pt x="1379" y="755"/>
                  </a:lnTo>
                  <a:close/>
                  <a:moveTo>
                    <a:pt x="1830" y="302"/>
                  </a:moveTo>
                  <a:lnTo>
                    <a:pt x="1830" y="302"/>
                  </a:lnTo>
                  <a:lnTo>
                    <a:pt x="1828" y="305"/>
                  </a:lnTo>
                  <a:lnTo>
                    <a:pt x="1828" y="305"/>
                  </a:lnTo>
                  <a:lnTo>
                    <a:pt x="1829" y="309"/>
                  </a:lnTo>
                  <a:lnTo>
                    <a:pt x="1829" y="309"/>
                  </a:lnTo>
                  <a:lnTo>
                    <a:pt x="1832" y="308"/>
                  </a:lnTo>
                  <a:lnTo>
                    <a:pt x="1833" y="306"/>
                  </a:lnTo>
                  <a:lnTo>
                    <a:pt x="1833" y="306"/>
                  </a:lnTo>
                  <a:lnTo>
                    <a:pt x="1832" y="305"/>
                  </a:lnTo>
                  <a:lnTo>
                    <a:pt x="1830" y="302"/>
                  </a:lnTo>
                  <a:lnTo>
                    <a:pt x="1830" y="302"/>
                  </a:lnTo>
                  <a:close/>
                  <a:moveTo>
                    <a:pt x="1292" y="75"/>
                  </a:moveTo>
                  <a:lnTo>
                    <a:pt x="1292" y="75"/>
                  </a:lnTo>
                  <a:lnTo>
                    <a:pt x="1288" y="75"/>
                  </a:lnTo>
                  <a:lnTo>
                    <a:pt x="1288" y="75"/>
                  </a:lnTo>
                  <a:lnTo>
                    <a:pt x="1288" y="81"/>
                  </a:lnTo>
                  <a:lnTo>
                    <a:pt x="1288" y="81"/>
                  </a:lnTo>
                  <a:lnTo>
                    <a:pt x="1290" y="81"/>
                  </a:lnTo>
                  <a:lnTo>
                    <a:pt x="1290" y="81"/>
                  </a:lnTo>
                  <a:lnTo>
                    <a:pt x="1292" y="75"/>
                  </a:lnTo>
                  <a:lnTo>
                    <a:pt x="1292" y="75"/>
                  </a:lnTo>
                  <a:close/>
                  <a:moveTo>
                    <a:pt x="843" y="924"/>
                  </a:moveTo>
                  <a:lnTo>
                    <a:pt x="843" y="924"/>
                  </a:lnTo>
                  <a:lnTo>
                    <a:pt x="842" y="921"/>
                  </a:lnTo>
                  <a:lnTo>
                    <a:pt x="842" y="921"/>
                  </a:lnTo>
                  <a:lnTo>
                    <a:pt x="836" y="923"/>
                  </a:lnTo>
                  <a:lnTo>
                    <a:pt x="836" y="923"/>
                  </a:lnTo>
                  <a:lnTo>
                    <a:pt x="836" y="925"/>
                  </a:lnTo>
                  <a:lnTo>
                    <a:pt x="836" y="925"/>
                  </a:lnTo>
                  <a:lnTo>
                    <a:pt x="843" y="924"/>
                  </a:lnTo>
                  <a:lnTo>
                    <a:pt x="843" y="924"/>
                  </a:lnTo>
                  <a:close/>
                  <a:moveTo>
                    <a:pt x="835" y="301"/>
                  </a:moveTo>
                  <a:lnTo>
                    <a:pt x="835" y="301"/>
                  </a:lnTo>
                  <a:lnTo>
                    <a:pt x="832" y="304"/>
                  </a:lnTo>
                  <a:lnTo>
                    <a:pt x="832" y="305"/>
                  </a:lnTo>
                  <a:lnTo>
                    <a:pt x="832" y="305"/>
                  </a:lnTo>
                  <a:lnTo>
                    <a:pt x="833" y="306"/>
                  </a:lnTo>
                  <a:lnTo>
                    <a:pt x="835" y="309"/>
                  </a:lnTo>
                  <a:lnTo>
                    <a:pt x="835" y="309"/>
                  </a:lnTo>
                  <a:lnTo>
                    <a:pt x="836" y="306"/>
                  </a:lnTo>
                  <a:lnTo>
                    <a:pt x="838" y="305"/>
                  </a:lnTo>
                  <a:lnTo>
                    <a:pt x="838" y="305"/>
                  </a:lnTo>
                  <a:lnTo>
                    <a:pt x="836" y="304"/>
                  </a:lnTo>
                  <a:lnTo>
                    <a:pt x="835" y="301"/>
                  </a:lnTo>
                  <a:lnTo>
                    <a:pt x="835" y="301"/>
                  </a:lnTo>
                  <a:close/>
                  <a:moveTo>
                    <a:pt x="836" y="412"/>
                  </a:moveTo>
                  <a:lnTo>
                    <a:pt x="836" y="412"/>
                  </a:lnTo>
                  <a:lnTo>
                    <a:pt x="833" y="414"/>
                  </a:lnTo>
                  <a:lnTo>
                    <a:pt x="833" y="414"/>
                  </a:lnTo>
                  <a:lnTo>
                    <a:pt x="835" y="416"/>
                  </a:lnTo>
                  <a:lnTo>
                    <a:pt x="836" y="417"/>
                  </a:lnTo>
                  <a:lnTo>
                    <a:pt x="836" y="417"/>
                  </a:lnTo>
                  <a:lnTo>
                    <a:pt x="838" y="416"/>
                  </a:lnTo>
                  <a:lnTo>
                    <a:pt x="840" y="414"/>
                  </a:lnTo>
                  <a:lnTo>
                    <a:pt x="840" y="414"/>
                  </a:lnTo>
                  <a:lnTo>
                    <a:pt x="836" y="412"/>
                  </a:lnTo>
                  <a:lnTo>
                    <a:pt x="836" y="412"/>
                  </a:lnTo>
                  <a:close/>
                  <a:moveTo>
                    <a:pt x="1386" y="467"/>
                  </a:moveTo>
                  <a:lnTo>
                    <a:pt x="1386" y="467"/>
                  </a:lnTo>
                  <a:lnTo>
                    <a:pt x="1389" y="468"/>
                  </a:lnTo>
                  <a:lnTo>
                    <a:pt x="1391" y="468"/>
                  </a:lnTo>
                  <a:lnTo>
                    <a:pt x="1391" y="468"/>
                  </a:lnTo>
                  <a:lnTo>
                    <a:pt x="1396" y="467"/>
                  </a:lnTo>
                  <a:lnTo>
                    <a:pt x="1396" y="467"/>
                  </a:lnTo>
                  <a:lnTo>
                    <a:pt x="1394" y="466"/>
                  </a:lnTo>
                  <a:lnTo>
                    <a:pt x="1391" y="464"/>
                  </a:lnTo>
                  <a:lnTo>
                    <a:pt x="1391" y="464"/>
                  </a:lnTo>
                  <a:lnTo>
                    <a:pt x="1389" y="464"/>
                  </a:lnTo>
                  <a:lnTo>
                    <a:pt x="1386" y="467"/>
                  </a:lnTo>
                  <a:lnTo>
                    <a:pt x="1386" y="467"/>
                  </a:lnTo>
                  <a:close/>
                  <a:moveTo>
                    <a:pt x="1283" y="697"/>
                  </a:moveTo>
                  <a:lnTo>
                    <a:pt x="1283" y="697"/>
                  </a:lnTo>
                  <a:lnTo>
                    <a:pt x="1288" y="694"/>
                  </a:lnTo>
                  <a:lnTo>
                    <a:pt x="1288" y="694"/>
                  </a:lnTo>
                  <a:lnTo>
                    <a:pt x="1285" y="693"/>
                  </a:lnTo>
                  <a:lnTo>
                    <a:pt x="1285" y="693"/>
                  </a:lnTo>
                  <a:lnTo>
                    <a:pt x="1281" y="694"/>
                  </a:lnTo>
                  <a:lnTo>
                    <a:pt x="1281" y="694"/>
                  </a:lnTo>
                  <a:lnTo>
                    <a:pt x="1283" y="697"/>
                  </a:lnTo>
                  <a:lnTo>
                    <a:pt x="1283" y="697"/>
                  </a:lnTo>
                  <a:close/>
                  <a:moveTo>
                    <a:pt x="1097" y="805"/>
                  </a:moveTo>
                  <a:lnTo>
                    <a:pt x="1097" y="805"/>
                  </a:lnTo>
                  <a:lnTo>
                    <a:pt x="1095" y="802"/>
                  </a:lnTo>
                  <a:lnTo>
                    <a:pt x="1095" y="802"/>
                  </a:lnTo>
                  <a:lnTo>
                    <a:pt x="1087" y="803"/>
                  </a:lnTo>
                  <a:lnTo>
                    <a:pt x="1087" y="803"/>
                  </a:lnTo>
                  <a:lnTo>
                    <a:pt x="1088" y="806"/>
                  </a:lnTo>
                  <a:lnTo>
                    <a:pt x="1088" y="806"/>
                  </a:lnTo>
                  <a:lnTo>
                    <a:pt x="1097" y="805"/>
                  </a:lnTo>
                  <a:lnTo>
                    <a:pt x="1097" y="805"/>
                  </a:lnTo>
                  <a:close/>
                  <a:moveTo>
                    <a:pt x="1282" y="798"/>
                  </a:moveTo>
                  <a:lnTo>
                    <a:pt x="1282" y="798"/>
                  </a:lnTo>
                  <a:lnTo>
                    <a:pt x="1285" y="794"/>
                  </a:lnTo>
                  <a:lnTo>
                    <a:pt x="1285" y="794"/>
                  </a:lnTo>
                  <a:lnTo>
                    <a:pt x="1283" y="792"/>
                  </a:lnTo>
                  <a:lnTo>
                    <a:pt x="1281" y="792"/>
                  </a:lnTo>
                  <a:lnTo>
                    <a:pt x="1281" y="792"/>
                  </a:lnTo>
                  <a:lnTo>
                    <a:pt x="1278" y="795"/>
                  </a:lnTo>
                  <a:lnTo>
                    <a:pt x="1278" y="795"/>
                  </a:lnTo>
                  <a:lnTo>
                    <a:pt x="1282" y="798"/>
                  </a:lnTo>
                  <a:lnTo>
                    <a:pt x="1282" y="798"/>
                  </a:lnTo>
                  <a:close/>
                  <a:moveTo>
                    <a:pt x="831" y="715"/>
                  </a:moveTo>
                  <a:lnTo>
                    <a:pt x="831" y="715"/>
                  </a:lnTo>
                  <a:lnTo>
                    <a:pt x="824" y="712"/>
                  </a:lnTo>
                  <a:lnTo>
                    <a:pt x="824" y="712"/>
                  </a:lnTo>
                  <a:lnTo>
                    <a:pt x="822" y="713"/>
                  </a:lnTo>
                  <a:lnTo>
                    <a:pt x="821" y="715"/>
                  </a:lnTo>
                  <a:lnTo>
                    <a:pt x="821" y="715"/>
                  </a:lnTo>
                  <a:lnTo>
                    <a:pt x="824" y="716"/>
                  </a:lnTo>
                  <a:lnTo>
                    <a:pt x="825" y="718"/>
                  </a:lnTo>
                  <a:lnTo>
                    <a:pt x="825" y="718"/>
                  </a:lnTo>
                  <a:lnTo>
                    <a:pt x="827" y="716"/>
                  </a:lnTo>
                  <a:lnTo>
                    <a:pt x="831" y="715"/>
                  </a:lnTo>
                  <a:lnTo>
                    <a:pt x="831" y="715"/>
                  </a:lnTo>
                  <a:close/>
                  <a:moveTo>
                    <a:pt x="1264" y="149"/>
                  </a:moveTo>
                  <a:lnTo>
                    <a:pt x="1264" y="149"/>
                  </a:lnTo>
                  <a:lnTo>
                    <a:pt x="1260" y="151"/>
                  </a:lnTo>
                  <a:lnTo>
                    <a:pt x="1260" y="151"/>
                  </a:lnTo>
                  <a:lnTo>
                    <a:pt x="1261" y="153"/>
                  </a:lnTo>
                  <a:lnTo>
                    <a:pt x="1263" y="154"/>
                  </a:lnTo>
                  <a:lnTo>
                    <a:pt x="1263" y="154"/>
                  </a:lnTo>
                  <a:lnTo>
                    <a:pt x="1264" y="154"/>
                  </a:lnTo>
                  <a:lnTo>
                    <a:pt x="1267" y="153"/>
                  </a:lnTo>
                  <a:lnTo>
                    <a:pt x="1267" y="153"/>
                  </a:lnTo>
                  <a:lnTo>
                    <a:pt x="1264" y="149"/>
                  </a:lnTo>
                  <a:lnTo>
                    <a:pt x="1264" y="149"/>
                  </a:lnTo>
                  <a:close/>
                  <a:moveTo>
                    <a:pt x="1721" y="396"/>
                  </a:moveTo>
                  <a:lnTo>
                    <a:pt x="1721" y="396"/>
                  </a:lnTo>
                  <a:lnTo>
                    <a:pt x="1722" y="399"/>
                  </a:lnTo>
                  <a:lnTo>
                    <a:pt x="1722" y="399"/>
                  </a:lnTo>
                  <a:lnTo>
                    <a:pt x="1729" y="398"/>
                  </a:lnTo>
                  <a:lnTo>
                    <a:pt x="1729" y="398"/>
                  </a:lnTo>
                  <a:lnTo>
                    <a:pt x="1728" y="394"/>
                  </a:lnTo>
                  <a:lnTo>
                    <a:pt x="1728" y="394"/>
                  </a:lnTo>
                  <a:lnTo>
                    <a:pt x="1721" y="396"/>
                  </a:lnTo>
                  <a:lnTo>
                    <a:pt x="1721" y="396"/>
                  </a:lnTo>
                  <a:close/>
                  <a:moveTo>
                    <a:pt x="1757" y="309"/>
                  </a:moveTo>
                  <a:lnTo>
                    <a:pt x="1757" y="309"/>
                  </a:lnTo>
                  <a:lnTo>
                    <a:pt x="1754" y="308"/>
                  </a:lnTo>
                  <a:lnTo>
                    <a:pt x="1754" y="308"/>
                  </a:lnTo>
                  <a:lnTo>
                    <a:pt x="1750" y="311"/>
                  </a:lnTo>
                  <a:lnTo>
                    <a:pt x="1750" y="311"/>
                  </a:lnTo>
                  <a:lnTo>
                    <a:pt x="1754" y="313"/>
                  </a:lnTo>
                  <a:lnTo>
                    <a:pt x="1754" y="313"/>
                  </a:lnTo>
                  <a:lnTo>
                    <a:pt x="1757" y="309"/>
                  </a:lnTo>
                  <a:lnTo>
                    <a:pt x="1757" y="309"/>
                  </a:lnTo>
                  <a:close/>
                  <a:moveTo>
                    <a:pt x="1401" y="741"/>
                  </a:moveTo>
                  <a:lnTo>
                    <a:pt x="1401" y="741"/>
                  </a:lnTo>
                  <a:lnTo>
                    <a:pt x="1398" y="745"/>
                  </a:lnTo>
                  <a:lnTo>
                    <a:pt x="1398" y="745"/>
                  </a:lnTo>
                  <a:lnTo>
                    <a:pt x="1403" y="747"/>
                  </a:lnTo>
                  <a:lnTo>
                    <a:pt x="1403" y="747"/>
                  </a:lnTo>
                  <a:lnTo>
                    <a:pt x="1404" y="747"/>
                  </a:lnTo>
                  <a:lnTo>
                    <a:pt x="1405" y="745"/>
                  </a:lnTo>
                  <a:lnTo>
                    <a:pt x="1405" y="745"/>
                  </a:lnTo>
                  <a:lnTo>
                    <a:pt x="1401" y="741"/>
                  </a:lnTo>
                  <a:lnTo>
                    <a:pt x="1401" y="741"/>
                  </a:lnTo>
                  <a:close/>
                  <a:moveTo>
                    <a:pt x="1243" y="293"/>
                  </a:moveTo>
                  <a:lnTo>
                    <a:pt x="1243" y="293"/>
                  </a:lnTo>
                  <a:lnTo>
                    <a:pt x="1245" y="294"/>
                  </a:lnTo>
                  <a:lnTo>
                    <a:pt x="1245" y="294"/>
                  </a:lnTo>
                  <a:lnTo>
                    <a:pt x="1246" y="287"/>
                  </a:lnTo>
                  <a:lnTo>
                    <a:pt x="1246" y="287"/>
                  </a:lnTo>
                  <a:lnTo>
                    <a:pt x="1242" y="287"/>
                  </a:lnTo>
                  <a:lnTo>
                    <a:pt x="1242" y="287"/>
                  </a:lnTo>
                  <a:lnTo>
                    <a:pt x="1243" y="293"/>
                  </a:lnTo>
                  <a:lnTo>
                    <a:pt x="1243" y="293"/>
                  </a:lnTo>
                  <a:close/>
                  <a:moveTo>
                    <a:pt x="1403" y="1118"/>
                  </a:moveTo>
                  <a:lnTo>
                    <a:pt x="1403" y="1118"/>
                  </a:lnTo>
                  <a:lnTo>
                    <a:pt x="1400" y="1121"/>
                  </a:lnTo>
                  <a:lnTo>
                    <a:pt x="1400" y="1121"/>
                  </a:lnTo>
                  <a:lnTo>
                    <a:pt x="1405" y="1126"/>
                  </a:lnTo>
                  <a:lnTo>
                    <a:pt x="1405" y="1126"/>
                  </a:lnTo>
                  <a:lnTo>
                    <a:pt x="1408" y="1122"/>
                  </a:lnTo>
                  <a:lnTo>
                    <a:pt x="1408" y="1122"/>
                  </a:lnTo>
                  <a:lnTo>
                    <a:pt x="1403" y="1118"/>
                  </a:lnTo>
                  <a:lnTo>
                    <a:pt x="1403" y="1118"/>
                  </a:lnTo>
                  <a:close/>
                  <a:moveTo>
                    <a:pt x="793" y="704"/>
                  </a:moveTo>
                  <a:lnTo>
                    <a:pt x="793" y="704"/>
                  </a:lnTo>
                  <a:lnTo>
                    <a:pt x="793" y="700"/>
                  </a:lnTo>
                  <a:lnTo>
                    <a:pt x="793" y="700"/>
                  </a:lnTo>
                  <a:lnTo>
                    <a:pt x="785" y="701"/>
                  </a:lnTo>
                  <a:lnTo>
                    <a:pt x="785" y="701"/>
                  </a:lnTo>
                  <a:lnTo>
                    <a:pt x="786" y="702"/>
                  </a:lnTo>
                  <a:lnTo>
                    <a:pt x="786" y="702"/>
                  </a:lnTo>
                  <a:lnTo>
                    <a:pt x="793" y="704"/>
                  </a:lnTo>
                  <a:lnTo>
                    <a:pt x="793" y="704"/>
                  </a:lnTo>
                  <a:close/>
                  <a:moveTo>
                    <a:pt x="1729" y="691"/>
                  </a:moveTo>
                  <a:lnTo>
                    <a:pt x="1729" y="691"/>
                  </a:lnTo>
                  <a:lnTo>
                    <a:pt x="1725" y="689"/>
                  </a:lnTo>
                  <a:lnTo>
                    <a:pt x="1725" y="689"/>
                  </a:lnTo>
                  <a:lnTo>
                    <a:pt x="1724" y="690"/>
                  </a:lnTo>
                  <a:lnTo>
                    <a:pt x="1722" y="691"/>
                  </a:lnTo>
                  <a:lnTo>
                    <a:pt x="1722" y="691"/>
                  </a:lnTo>
                  <a:lnTo>
                    <a:pt x="1725" y="695"/>
                  </a:lnTo>
                  <a:lnTo>
                    <a:pt x="1725" y="695"/>
                  </a:lnTo>
                  <a:lnTo>
                    <a:pt x="1729" y="691"/>
                  </a:lnTo>
                  <a:lnTo>
                    <a:pt x="1729" y="691"/>
                  </a:lnTo>
                  <a:close/>
                  <a:moveTo>
                    <a:pt x="1239" y="71"/>
                  </a:moveTo>
                  <a:lnTo>
                    <a:pt x="1239" y="71"/>
                  </a:lnTo>
                  <a:lnTo>
                    <a:pt x="1234" y="74"/>
                  </a:lnTo>
                  <a:lnTo>
                    <a:pt x="1234" y="74"/>
                  </a:lnTo>
                  <a:lnTo>
                    <a:pt x="1235" y="75"/>
                  </a:lnTo>
                  <a:lnTo>
                    <a:pt x="1238" y="77"/>
                  </a:lnTo>
                  <a:lnTo>
                    <a:pt x="1238" y="77"/>
                  </a:lnTo>
                  <a:lnTo>
                    <a:pt x="1239" y="77"/>
                  </a:lnTo>
                  <a:lnTo>
                    <a:pt x="1242" y="75"/>
                  </a:lnTo>
                  <a:lnTo>
                    <a:pt x="1242" y="75"/>
                  </a:lnTo>
                  <a:lnTo>
                    <a:pt x="1241" y="74"/>
                  </a:lnTo>
                  <a:lnTo>
                    <a:pt x="1239" y="71"/>
                  </a:lnTo>
                  <a:lnTo>
                    <a:pt x="1239" y="71"/>
                  </a:lnTo>
                  <a:close/>
                  <a:moveTo>
                    <a:pt x="1045" y="819"/>
                  </a:moveTo>
                  <a:lnTo>
                    <a:pt x="1045" y="819"/>
                  </a:lnTo>
                  <a:lnTo>
                    <a:pt x="1044" y="821"/>
                  </a:lnTo>
                  <a:lnTo>
                    <a:pt x="1043" y="823"/>
                  </a:lnTo>
                  <a:lnTo>
                    <a:pt x="1043" y="823"/>
                  </a:lnTo>
                  <a:lnTo>
                    <a:pt x="1044" y="824"/>
                  </a:lnTo>
                  <a:lnTo>
                    <a:pt x="1047" y="826"/>
                  </a:lnTo>
                  <a:lnTo>
                    <a:pt x="1047" y="826"/>
                  </a:lnTo>
                  <a:lnTo>
                    <a:pt x="1048" y="824"/>
                  </a:lnTo>
                  <a:lnTo>
                    <a:pt x="1049" y="823"/>
                  </a:lnTo>
                  <a:lnTo>
                    <a:pt x="1049" y="823"/>
                  </a:lnTo>
                  <a:lnTo>
                    <a:pt x="1048" y="821"/>
                  </a:lnTo>
                  <a:lnTo>
                    <a:pt x="1045" y="819"/>
                  </a:lnTo>
                  <a:lnTo>
                    <a:pt x="1045" y="819"/>
                  </a:lnTo>
                  <a:close/>
                  <a:moveTo>
                    <a:pt x="1238" y="167"/>
                  </a:moveTo>
                  <a:lnTo>
                    <a:pt x="1238" y="167"/>
                  </a:lnTo>
                  <a:lnTo>
                    <a:pt x="1234" y="169"/>
                  </a:lnTo>
                  <a:lnTo>
                    <a:pt x="1234" y="169"/>
                  </a:lnTo>
                  <a:lnTo>
                    <a:pt x="1236" y="171"/>
                  </a:lnTo>
                  <a:lnTo>
                    <a:pt x="1238" y="172"/>
                  </a:lnTo>
                  <a:lnTo>
                    <a:pt x="1238" y="172"/>
                  </a:lnTo>
                  <a:lnTo>
                    <a:pt x="1241" y="171"/>
                  </a:lnTo>
                  <a:lnTo>
                    <a:pt x="1242" y="168"/>
                  </a:lnTo>
                  <a:lnTo>
                    <a:pt x="1242" y="168"/>
                  </a:lnTo>
                  <a:lnTo>
                    <a:pt x="1238" y="167"/>
                  </a:lnTo>
                  <a:lnTo>
                    <a:pt x="1238" y="167"/>
                  </a:lnTo>
                  <a:close/>
                  <a:moveTo>
                    <a:pt x="37" y="118"/>
                  </a:moveTo>
                  <a:lnTo>
                    <a:pt x="37" y="118"/>
                  </a:lnTo>
                  <a:lnTo>
                    <a:pt x="37" y="122"/>
                  </a:lnTo>
                  <a:lnTo>
                    <a:pt x="37" y="122"/>
                  </a:lnTo>
                  <a:lnTo>
                    <a:pt x="44" y="121"/>
                  </a:lnTo>
                  <a:lnTo>
                    <a:pt x="44" y="121"/>
                  </a:lnTo>
                  <a:lnTo>
                    <a:pt x="44" y="118"/>
                  </a:lnTo>
                  <a:lnTo>
                    <a:pt x="44" y="118"/>
                  </a:lnTo>
                  <a:lnTo>
                    <a:pt x="37" y="118"/>
                  </a:lnTo>
                  <a:lnTo>
                    <a:pt x="37" y="118"/>
                  </a:lnTo>
                  <a:close/>
                  <a:moveTo>
                    <a:pt x="759" y="374"/>
                  </a:moveTo>
                  <a:lnTo>
                    <a:pt x="759" y="374"/>
                  </a:lnTo>
                  <a:lnTo>
                    <a:pt x="757" y="378"/>
                  </a:lnTo>
                  <a:lnTo>
                    <a:pt x="757" y="378"/>
                  </a:lnTo>
                  <a:lnTo>
                    <a:pt x="757" y="380"/>
                  </a:lnTo>
                  <a:lnTo>
                    <a:pt x="760" y="381"/>
                  </a:lnTo>
                  <a:lnTo>
                    <a:pt x="760" y="381"/>
                  </a:lnTo>
                  <a:lnTo>
                    <a:pt x="761" y="380"/>
                  </a:lnTo>
                  <a:lnTo>
                    <a:pt x="763" y="378"/>
                  </a:lnTo>
                  <a:lnTo>
                    <a:pt x="763" y="378"/>
                  </a:lnTo>
                  <a:lnTo>
                    <a:pt x="761" y="377"/>
                  </a:lnTo>
                  <a:lnTo>
                    <a:pt x="759" y="374"/>
                  </a:lnTo>
                  <a:lnTo>
                    <a:pt x="759" y="374"/>
                  </a:lnTo>
                  <a:close/>
                  <a:moveTo>
                    <a:pt x="760" y="140"/>
                  </a:moveTo>
                  <a:lnTo>
                    <a:pt x="760" y="140"/>
                  </a:lnTo>
                  <a:lnTo>
                    <a:pt x="757" y="139"/>
                  </a:lnTo>
                  <a:lnTo>
                    <a:pt x="755" y="139"/>
                  </a:lnTo>
                  <a:lnTo>
                    <a:pt x="753" y="139"/>
                  </a:lnTo>
                  <a:lnTo>
                    <a:pt x="750" y="140"/>
                  </a:lnTo>
                  <a:lnTo>
                    <a:pt x="750" y="140"/>
                  </a:lnTo>
                  <a:lnTo>
                    <a:pt x="750" y="142"/>
                  </a:lnTo>
                  <a:lnTo>
                    <a:pt x="752" y="143"/>
                  </a:lnTo>
                  <a:lnTo>
                    <a:pt x="752" y="143"/>
                  </a:lnTo>
                  <a:lnTo>
                    <a:pt x="755" y="144"/>
                  </a:lnTo>
                  <a:lnTo>
                    <a:pt x="756" y="144"/>
                  </a:lnTo>
                  <a:lnTo>
                    <a:pt x="759" y="143"/>
                  </a:lnTo>
                  <a:lnTo>
                    <a:pt x="760" y="140"/>
                  </a:lnTo>
                  <a:lnTo>
                    <a:pt x="760" y="140"/>
                  </a:lnTo>
                  <a:close/>
                  <a:moveTo>
                    <a:pt x="1689" y="131"/>
                  </a:moveTo>
                  <a:lnTo>
                    <a:pt x="1689" y="131"/>
                  </a:lnTo>
                  <a:lnTo>
                    <a:pt x="1686" y="135"/>
                  </a:lnTo>
                  <a:lnTo>
                    <a:pt x="1686" y="136"/>
                  </a:lnTo>
                  <a:lnTo>
                    <a:pt x="1686" y="136"/>
                  </a:lnTo>
                  <a:lnTo>
                    <a:pt x="1688" y="137"/>
                  </a:lnTo>
                  <a:lnTo>
                    <a:pt x="1690" y="139"/>
                  </a:lnTo>
                  <a:lnTo>
                    <a:pt x="1690" y="139"/>
                  </a:lnTo>
                  <a:lnTo>
                    <a:pt x="1692" y="137"/>
                  </a:lnTo>
                  <a:lnTo>
                    <a:pt x="1692" y="136"/>
                  </a:lnTo>
                  <a:lnTo>
                    <a:pt x="1692" y="136"/>
                  </a:lnTo>
                  <a:lnTo>
                    <a:pt x="1689" y="131"/>
                  </a:lnTo>
                  <a:lnTo>
                    <a:pt x="1689" y="131"/>
                  </a:lnTo>
                  <a:close/>
                  <a:moveTo>
                    <a:pt x="749" y="635"/>
                  </a:moveTo>
                  <a:lnTo>
                    <a:pt x="749" y="635"/>
                  </a:lnTo>
                  <a:lnTo>
                    <a:pt x="748" y="636"/>
                  </a:lnTo>
                  <a:lnTo>
                    <a:pt x="748" y="636"/>
                  </a:lnTo>
                  <a:lnTo>
                    <a:pt x="755" y="639"/>
                  </a:lnTo>
                  <a:lnTo>
                    <a:pt x="755" y="639"/>
                  </a:lnTo>
                  <a:lnTo>
                    <a:pt x="756" y="636"/>
                  </a:lnTo>
                  <a:lnTo>
                    <a:pt x="756" y="636"/>
                  </a:lnTo>
                  <a:lnTo>
                    <a:pt x="749" y="635"/>
                  </a:lnTo>
                  <a:lnTo>
                    <a:pt x="749" y="635"/>
                  </a:lnTo>
                  <a:close/>
                  <a:moveTo>
                    <a:pt x="746" y="189"/>
                  </a:moveTo>
                  <a:lnTo>
                    <a:pt x="746" y="189"/>
                  </a:lnTo>
                  <a:lnTo>
                    <a:pt x="743" y="190"/>
                  </a:lnTo>
                  <a:lnTo>
                    <a:pt x="743" y="190"/>
                  </a:lnTo>
                  <a:lnTo>
                    <a:pt x="743" y="191"/>
                  </a:lnTo>
                  <a:lnTo>
                    <a:pt x="742" y="194"/>
                  </a:lnTo>
                  <a:lnTo>
                    <a:pt x="742" y="194"/>
                  </a:lnTo>
                  <a:lnTo>
                    <a:pt x="743" y="196"/>
                  </a:lnTo>
                  <a:lnTo>
                    <a:pt x="746" y="196"/>
                  </a:lnTo>
                  <a:lnTo>
                    <a:pt x="746" y="196"/>
                  </a:lnTo>
                  <a:lnTo>
                    <a:pt x="748" y="191"/>
                  </a:lnTo>
                  <a:lnTo>
                    <a:pt x="748" y="191"/>
                  </a:lnTo>
                  <a:lnTo>
                    <a:pt x="746" y="189"/>
                  </a:lnTo>
                  <a:lnTo>
                    <a:pt x="746" y="189"/>
                  </a:lnTo>
                  <a:close/>
                  <a:moveTo>
                    <a:pt x="739" y="356"/>
                  </a:moveTo>
                  <a:lnTo>
                    <a:pt x="739" y="356"/>
                  </a:lnTo>
                  <a:lnTo>
                    <a:pt x="743" y="358"/>
                  </a:lnTo>
                  <a:lnTo>
                    <a:pt x="745" y="358"/>
                  </a:lnTo>
                  <a:lnTo>
                    <a:pt x="745" y="358"/>
                  </a:lnTo>
                  <a:lnTo>
                    <a:pt x="746" y="356"/>
                  </a:lnTo>
                  <a:lnTo>
                    <a:pt x="748" y="355"/>
                  </a:lnTo>
                  <a:lnTo>
                    <a:pt x="748" y="355"/>
                  </a:lnTo>
                  <a:lnTo>
                    <a:pt x="746" y="353"/>
                  </a:lnTo>
                  <a:lnTo>
                    <a:pt x="743" y="352"/>
                  </a:lnTo>
                  <a:lnTo>
                    <a:pt x="743" y="352"/>
                  </a:lnTo>
                  <a:lnTo>
                    <a:pt x="742" y="353"/>
                  </a:lnTo>
                  <a:lnTo>
                    <a:pt x="739" y="356"/>
                  </a:lnTo>
                  <a:lnTo>
                    <a:pt x="739" y="356"/>
                  </a:lnTo>
                  <a:close/>
                  <a:moveTo>
                    <a:pt x="1328" y="812"/>
                  </a:moveTo>
                  <a:lnTo>
                    <a:pt x="1328" y="812"/>
                  </a:lnTo>
                  <a:lnTo>
                    <a:pt x="1326" y="816"/>
                  </a:lnTo>
                  <a:lnTo>
                    <a:pt x="1326" y="816"/>
                  </a:lnTo>
                  <a:lnTo>
                    <a:pt x="1335" y="816"/>
                  </a:lnTo>
                  <a:lnTo>
                    <a:pt x="1335" y="816"/>
                  </a:lnTo>
                  <a:lnTo>
                    <a:pt x="1336" y="813"/>
                  </a:lnTo>
                  <a:lnTo>
                    <a:pt x="1336" y="813"/>
                  </a:lnTo>
                  <a:lnTo>
                    <a:pt x="1328" y="812"/>
                  </a:lnTo>
                  <a:lnTo>
                    <a:pt x="1328" y="812"/>
                  </a:lnTo>
                  <a:close/>
                  <a:moveTo>
                    <a:pt x="745" y="708"/>
                  </a:moveTo>
                  <a:lnTo>
                    <a:pt x="745" y="708"/>
                  </a:lnTo>
                  <a:lnTo>
                    <a:pt x="739" y="715"/>
                  </a:lnTo>
                  <a:lnTo>
                    <a:pt x="739" y="715"/>
                  </a:lnTo>
                  <a:lnTo>
                    <a:pt x="741" y="716"/>
                  </a:lnTo>
                  <a:lnTo>
                    <a:pt x="743" y="716"/>
                  </a:lnTo>
                  <a:lnTo>
                    <a:pt x="743" y="716"/>
                  </a:lnTo>
                  <a:lnTo>
                    <a:pt x="745" y="716"/>
                  </a:lnTo>
                  <a:lnTo>
                    <a:pt x="746" y="713"/>
                  </a:lnTo>
                  <a:lnTo>
                    <a:pt x="746" y="713"/>
                  </a:lnTo>
                  <a:lnTo>
                    <a:pt x="746" y="712"/>
                  </a:lnTo>
                  <a:lnTo>
                    <a:pt x="745" y="708"/>
                  </a:lnTo>
                  <a:lnTo>
                    <a:pt x="745" y="7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3"/>
            <p:cNvSpPr>
              <a:spLocks noEditPoints="1"/>
            </p:cNvSpPr>
            <p:nvPr/>
          </p:nvSpPr>
          <p:spPr bwMode="auto">
            <a:xfrm>
              <a:off x="957247" y="2427349"/>
              <a:ext cx="157163" cy="66675"/>
            </a:xfrm>
            <a:custGeom>
              <a:avLst/>
              <a:gdLst>
                <a:gd name="T0" fmla="*/ 219 w 296"/>
                <a:gd name="T1" fmla="*/ 18 h 126"/>
                <a:gd name="T2" fmla="*/ 230 w 296"/>
                <a:gd name="T3" fmla="*/ 30 h 126"/>
                <a:gd name="T4" fmla="*/ 251 w 296"/>
                <a:gd name="T5" fmla="*/ 36 h 126"/>
                <a:gd name="T6" fmla="*/ 257 w 296"/>
                <a:gd name="T7" fmla="*/ 43 h 126"/>
                <a:gd name="T8" fmla="*/ 224 w 296"/>
                <a:gd name="T9" fmla="*/ 39 h 126"/>
                <a:gd name="T10" fmla="*/ 217 w 296"/>
                <a:gd name="T11" fmla="*/ 60 h 126"/>
                <a:gd name="T12" fmla="*/ 239 w 296"/>
                <a:gd name="T13" fmla="*/ 80 h 126"/>
                <a:gd name="T14" fmla="*/ 296 w 296"/>
                <a:gd name="T15" fmla="*/ 83 h 126"/>
                <a:gd name="T16" fmla="*/ 278 w 296"/>
                <a:gd name="T17" fmla="*/ 93 h 126"/>
                <a:gd name="T18" fmla="*/ 253 w 296"/>
                <a:gd name="T19" fmla="*/ 90 h 126"/>
                <a:gd name="T20" fmla="*/ 230 w 296"/>
                <a:gd name="T21" fmla="*/ 90 h 126"/>
                <a:gd name="T22" fmla="*/ 217 w 296"/>
                <a:gd name="T23" fmla="*/ 78 h 126"/>
                <a:gd name="T24" fmla="*/ 188 w 296"/>
                <a:gd name="T25" fmla="*/ 93 h 126"/>
                <a:gd name="T26" fmla="*/ 197 w 296"/>
                <a:gd name="T27" fmla="*/ 114 h 126"/>
                <a:gd name="T28" fmla="*/ 213 w 296"/>
                <a:gd name="T29" fmla="*/ 118 h 126"/>
                <a:gd name="T30" fmla="*/ 228 w 296"/>
                <a:gd name="T31" fmla="*/ 115 h 126"/>
                <a:gd name="T32" fmla="*/ 231 w 296"/>
                <a:gd name="T33" fmla="*/ 122 h 126"/>
                <a:gd name="T34" fmla="*/ 190 w 296"/>
                <a:gd name="T35" fmla="*/ 120 h 126"/>
                <a:gd name="T36" fmla="*/ 174 w 296"/>
                <a:gd name="T37" fmla="*/ 101 h 126"/>
                <a:gd name="T38" fmla="*/ 138 w 296"/>
                <a:gd name="T39" fmla="*/ 111 h 126"/>
                <a:gd name="T40" fmla="*/ 119 w 296"/>
                <a:gd name="T41" fmla="*/ 109 h 126"/>
                <a:gd name="T42" fmla="*/ 89 w 296"/>
                <a:gd name="T43" fmla="*/ 115 h 126"/>
                <a:gd name="T44" fmla="*/ 108 w 296"/>
                <a:gd name="T45" fmla="*/ 102 h 126"/>
                <a:gd name="T46" fmla="*/ 119 w 296"/>
                <a:gd name="T47" fmla="*/ 101 h 126"/>
                <a:gd name="T48" fmla="*/ 137 w 296"/>
                <a:gd name="T49" fmla="*/ 97 h 126"/>
                <a:gd name="T50" fmla="*/ 120 w 296"/>
                <a:gd name="T51" fmla="*/ 83 h 126"/>
                <a:gd name="T52" fmla="*/ 95 w 296"/>
                <a:gd name="T53" fmla="*/ 76 h 126"/>
                <a:gd name="T54" fmla="*/ 69 w 296"/>
                <a:gd name="T55" fmla="*/ 100 h 126"/>
                <a:gd name="T56" fmla="*/ 37 w 296"/>
                <a:gd name="T57" fmla="*/ 93 h 126"/>
                <a:gd name="T58" fmla="*/ 17 w 296"/>
                <a:gd name="T59" fmla="*/ 78 h 126"/>
                <a:gd name="T60" fmla="*/ 0 w 296"/>
                <a:gd name="T61" fmla="*/ 65 h 126"/>
                <a:gd name="T62" fmla="*/ 4 w 296"/>
                <a:gd name="T63" fmla="*/ 55 h 126"/>
                <a:gd name="T64" fmla="*/ 37 w 296"/>
                <a:gd name="T65" fmla="*/ 73 h 126"/>
                <a:gd name="T66" fmla="*/ 55 w 296"/>
                <a:gd name="T67" fmla="*/ 96 h 126"/>
                <a:gd name="T68" fmla="*/ 76 w 296"/>
                <a:gd name="T69" fmla="*/ 79 h 126"/>
                <a:gd name="T70" fmla="*/ 94 w 296"/>
                <a:gd name="T71" fmla="*/ 51 h 126"/>
                <a:gd name="T72" fmla="*/ 68 w 296"/>
                <a:gd name="T73" fmla="*/ 61 h 126"/>
                <a:gd name="T74" fmla="*/ 64 w 296"/>
                <a:gd name="T75" fmla="*/ 69 h 126"/>
                <a:gd name="T76" fmla="*/ 72 w 296"/>
                <a:gd name="T77" fmla="*/ 35 h 126"/>
                <a:gd name="T78" fmla="*/ 89 w 296"/>
                <a:gd name="T79" fmla="*/ 40 h 126"/>
                <a:gd name="T80" fmla="*/ 112 w 296"/>
                <a:gd name="T81" fmla="*/ 55 h 126"/>
                <a:gd name="T82" fmla="*/ 116 w 296"/>
                <a:gd name="T83" fmla="*/ 68 h 126"/>
                <a:gd name="T84" fmla="*/ 163 w 296"/>
                <a:gd name="T85" fmla="*/ 61 h 126"/>
                <a:gd name="T86" fmla="*/ 181 w 296"/>
                <a:gd name="T87" fmla="*/ 36 h 126"/>
                <a:gd name="T88" fmla="*/ 187 w 296"/>
                <a:gd name="T89" fmla="*/ 15 h 126"/>
                <a:gd name="T90" fmla="*/ 197 w 296"/>
                <a:gd name="T91" fmla="*/ 0 h 126"/>
                <a:gd name="T92" fmla="*/ 195 w 296"/>
                <a:gd name="T93" fmla="*/ 73 h 126"/>
                <a:gd name="T94" fmla="*/ 155 w 296"/>
                <a:gd name="T95" fmla="*/ 73 h 126"/>
                <a:gd name="T96" fmla="*/ 172 w 296"/>
                <a:gd name="T97" fmla="*/ 84 h 126"/>
                <a:gd name="T98" fmla="*/ 180 w 296"/>
                <a:gd name="T99" fmla="*/ 87 h 126"/>
                <a:gd name="T100" fmla="*/ 203 w 296"/>
                <a:gd name="T101" fmla="*/ 78 h 126"/>
                <a:gd name="T102" fmla="*/ 192 w 296"/>
                <a:gd name="T103" fmla="*/ 43 h 126"/>
                <a:gd name="T104" fmla="*/ 210 w 296"/>
                <a:gd name="T105" fmla="*/ 54 h 126"/>
                <a:gd name="T106" fmla="*/ 215 w 296"/>
                <a:gd name="T107" fmla="*/ 37 h 126"/>
                <a:gd name="T108" fmla="*/ 199 w 296"/>
                <a:gd name="T109" fmla="*/ 35 h 126"/>
                <a:gd name="T110" fmla="*/ 181 w 296"/>
                <a:gd name="T111" fmla="*/ 61 h 126"/>
                <a:gd name="T112" fmla="*/ 180 w 296"/>
                <a:gd name="T113" fmla="*/ 53 h 126"/>
                <a:gd name="T114" fmla="*/ 169 w 296"/>
                <a:gd name="T115" fmla="*/ 65 h 126"/>
                <a:gd name="T116" fmla="*/ 147 w 296"/>
                <a:gd name="T117"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6" h="126">
                  <a:moveTo>
                    <a:pt x="212" y="3"/>
                  </a:moveTo>
                  <a:lnTo>
                    <a:pt x="212" y="3"/>
                  </a:lnTo>
                  <a:lnTo>
                    <a:pt x="209" y="10"/>
                  </a:lnTo>
                  <a:lnTo>
                    <a:pt x="209" y="10"/>
                  </a:lnTo>
                  <a:lnTo>
                    <a:pt x="219" y="18"/>
                  </a:lnTo>
                  <a:lnTo>
                    <a:pt x="219" y="18"/>
                  </a:lnTo>
                  <a:lnTo>
                    <a:pt x="244" y="15"/>
                  </a:lnTo>
                  <a:lnTo>
                    <a:pt x="244" y="15"/>
                  </a:lnTo>
                  <a:lnTo>
                    <a:pt x="244" y="30"/>
                  </a:lnTo>
                  <a:lnTo>
                    <a:pt x="244" y="30"/>
                  </a:lnTo>
                  <a:lnTo>
                    <a:pt x="230" y="30"/>
                  </a:lnTo>
                  <a:lnTo>
                    <a:pt x="230" y="30"/>
                  </a:lnTo>
                  <a:lnTo>
                    <a:pt x="235" y="33"/>
                  </a:lnTo>
                  <a:lnTo>
                    <a:pt x="239" y="36"/>
                  </a:lnTo>
                  <a:lnTo>
                    <a:pt x="245" y="37"/>
                  </a:lnTo>
                  <a:lnTo>
                    <a:pt x="248" y="37"/>
                  </a:lnTo>
                  <a:lnTo>
                    <a:pt x="251" y="36"/>
                  </a:lnTo>
                  <a:lnTo>
                    <a:pt x="251" y="36"/>
                  </a:lnTo>
                  <a:lnTo>
                    <a:pt x="244" y="30"/>
                  </a:lnTo>
                  <a:lnTo>
                    <a:pt x="244" y="30"/>
                  </a:lnTo>
                  <a:lnTo>
                    <a:pt x="253" y="33"/>
                  </a:lnTo>
                  <a:lnTo>
                    <a:pt x="253" y="33"/>
                  </a:lnTo>
                  <a:lnTo>
                    <a:pt x="257" y="43"/>
                  </a:lnTo>
                  <a:lnTo>
                    <a:pt x="257" y="43"/>
                  </a:lnTo>
                  <a:lnTo>
                    <a:pt x="257" y="43"/>
                  </a:lnTo>
                  <a:lnTo>
                    <a:pt x="251" y="46"/>
                  </a:lnTo>
                  <a:lnTo>
                    <a:pt x="245" y="46"/>
                  </a:lnTo>
                  <a:lnTo>
                    <a:pt x="237" y="44"/>
                  </a:lnTo>
                  <a:lnTo>
                    <a:pt x="224" y="39"/>
                  </a:lnTo>
                  <a:lnTo>
                    <a:pt x="224" y="39"/>
                  </a:lnTo>
                  <a:lnTo>
                    <a:pt x="223" y="50"/>
                  </a:lnTo>
                  <a:lnTo>
                    <a:pt x="223" y="50"/>
                  </a:lnTo>
                  <a:lnTo>
                    <a:pt x="213" y="53"/>
                  </a:lnTo>
                  <a:lnTo>
                    <a:pt x="213" y="53"/>
                  </a:lnTo>
                  <a:lnTo>
                    <a:pt x="216" y="55"/>
                  </a:lnTo>
                  <a:lnTo>
                    <a:pt x="217" y="60"/>
                  </a:lnTo>
                  <a:lnTo>
                    <a:pt x="224" y="65"/>
                  </a:lnTo>
                  <a:lnTo>
                    <a:pt x="230" y="71"/>
                  </a:lnTo>
                  <a:lnTo>
                    <a:pt x="234" y="76"/>
                  </a:lnTo>
                  <a:lnTo>
                    <a:pt x="234" y="76"/>
                  </a:lnTo>
                  <a:lnTo>
                    <a:pt x="237" y="79"/>
                  </a:lnTo>
                  <a:lnTo>
                    <a:pt x="239" y="80"/>
                  </a:lnTo>
                  <a:lnTo>
                    <a:pt x="246" y="82"/>
                  </a:lnTo>
                  <a:lnTo>
                    <a:pt x="246" y="82"/>
                  </a:lnTo>
                  <a:lnTo>
                    <a:pt x="292" y="80"/>
                  </a:lnTo>
                  <a:lnTo>
                    <a:pt x="292" y="80"/>
                  </a:lnTo>
                  <a:lnTo>
                    <a:pt x="296" y="83"/>
                  </a:lnTo>
                  <a:lnTo>
                    <a:pt x="296" y="83"/>
                  </a:lnTo>
                  <a:lnTo>
                    <a:pt x="296" y="86"/>
                  </a:lnTo>
                  <a:lnTo>
                    <a:pt x="295" y="89"/>
                  </a:lnTo>
                  <a:lnTo>
                    <a:pt x="292" y="90"/>
                  </a:lnTo>
                  <a:lnTo>
                    <a:pt x="289" y="90"/>
                  </a:lnTo>
                  <a:lnTo>
                    <a:pt x="289" y="90"/>
                  </a:lnTo>
                  <a:lnTo>
                    <a:pt x="278" y="93"/>
                  </a:lnTo>
                  <a:lnTo>
                    <a:pt x="269" y="96"/>
                  </a:lnTo>
                  <a:lnTo>
                    <a:pt x="256" y="97"/>
                  </a:lnTo>
                  <a:lnTo>
                    <a:pt x="251" y="98"/>
                  </a:lnTo>
                  <a:lnTo>
                    <a:pt x="245" y="97"/>
                  </a:lnTo>
                  <a:lnTo>
                    <a:pt x="245" y="97"/>
                  </a:lnTo>
                  <a:lnTo>
                    <a:pt x="253" y="90"/>
                  </a:lnTo>
                  <a:lnTo>
                    <a:pt x="253" y="90"/>
                  </a:lnTo>
                  <a:lnTo>
                    <a:pt x="251" y="87"/>
                  </a:lnTo>
                  <a:lnTo>
                    <a:pt x="248" y="87"/>
                  </a:lnTo>
                  <a:lnTo>
                    <a:pt x="241" y="89"/>
                  </a:lnTo>
                  <a:lnTo>
                    <a:pt x="234" y="90"/>
                  </a:lnTo>
                  <a:lnTo>
                    <a:pt x="230" y="90"/>
                  </a:lnTo>
                  <a:lnTo>
                    <a:pt x="226" y="87"/>
                  </a:lnTo>
                  <a:lnTo>
                    <a:pt x="226" y="87"/>
                  </a:lnTo>
                  <a:lnTo>
                    <a:pt x="226" y="84"/>
                  </a:lnTo>
                  <a:lnTo>
                    <a:pt x="226" y="84"/>
                  </a:lnTo>
                  <a:lnTo>
                    <a:pt x="221" y="80"/>
                  </a:lnTo>
                  <a:lnTo>
                    <a:pt x="217" y="78"/>
                  </a:lnTo>
                  <a:lnTo>
                    <a:pt x="213" y="78"/>
                  </a:lnTo>
                  <a:lnTo>
                    <a:pt x="208" y="80"/>
                  </a:lnTo>
                  <a:lnTo>
                    <a:pt x="208" y="80"/>
                  </a:lnTo>
                  <a:lnTo>
                    <a:pt x="184" y="91"/>
                  </a:lnTo>
                  <a:lnTo>
                    <a:pt x="184" y="91"/>
                  </a:lnTo>
                  <a:lnTo>
                    <a:pt x="188" y="93"/>
                  </a:lnTo>
                  <a:lnTo>
                    <a:pt x="190" y="96"/>
                  </a:lnTo>
                  <a:lnTo>
                    <a:pt x="191" y="100"/>
                  </a:lnTo>
                  <a:lnTo>
                    <a:pt x="191" y="105"/>
                  </a:lnTo>
                  <a:lnTo>
                    <a:pt x="190" y="111"/>
                  </a:lnTo>
                  <a:lnTo>
                    <a:pt x="190" y="111"/>
                  </a:lnTo>
                  <a:lnTo>
                    <a:pt x="197" y="114"/>
                  </a:lnTo>
                  <a:lnTo>
                    <a:pt x="197" y="114"/>
                  </a:lnTo>
                  <a:lnTo>
                    <a:pt x="199" y="108"/>
                  </a:lnTo>
                  <a:lnTo>
                    <a:pt x="199" y="108"/>
                  </a:lnTo>
                  <a:lnTo>
                    <a:pt x="210" y="115"/>
                  </a:lnTo>
                  <a:lnTo>
                    <a:pt x="210" y="115"/>
                  </a:lnTo>
                  <a:lnTo>
                    <a:pt x="213" y="118"/>
                  </a:lnTo>
                  <a:lnTo>
                    <a:pt x="216" y="119"/>
                  </a:lnTo>
                  <a:lnTo>
                    <a:pt x="219" y="119"/>
                  </a:lnTo>
                  <a:lnTo>
                    <a:pt x="223" y="116"/>
                  </a:lnTo>
                  <a:lnTo>
                    <a:pt x="223" y="116"/>
                  </a:lnTo>
                  <a:lnTo>
                    <a:pt x="226" y="115"/>
                  </a:lnTo>
                  <a:lnTo>
                    <a:pt x="228" y="115"/>
                  </a:lnTo>
                  <a:lnTo>
                    <a:pt x="234" y="118"/>
                  </a:lnTo>
                  <a:lnTo>
                    <a:pt x="234" y="118"/>
                  </a:lnTo>
                  <a:lnTo>
                    <a:pt x="234" y="118"/>
                  </a:lnTo>
                  <a:lnTo>
                    <a:pt x="233" y="120"/>
                  </a:lnTo>
                  <a:lnTo>
                    <a:pt x="231" y="122"/>
                  </a:lnTo>
                  <a:lnTo>
                    <a:pt x="231" y="122"/>
                  </a:lnTo>
                  <a:lnTo>
                    <a:pt x="215" y="125"/>
                  </a:lnTo>
                  <a:lnTo>
                    <a:pt x="206" y="125"/>
                  </a:lnTo>
                  <a:lnTo>
                    <a:pt x="197" y="122"/>
                  </a:lnTo>
                  <a:lnTo>
                    <a:pt x="197" y="122"/>
                  </a:lnTo>
                  <a:lnTo>
                    <a:pt x="192" y="120"/>
                  </a:lnTo>
                  <a:lnTo>
                    <a:pt x="190" y="120"/>
                  </a:lnTo>
                  <a:lnTo>
                    <a:pt x="187" y="122"/>
                  </a:lnTo>
                  <a:lnTo>
                    <a:pt x="184" y="126"/>
                  </a:lnTo>
                  <a:lnTo>
                    <a:pt x="184" y="126"/>
                  </a:lnTo>
                  <a:lnTo>
                    <a:pt x="184" y="102"/>
                  </a:lnTo>
                  <a:lnTo>
                    <a:pt x="184" y="102"/>
                  </a:lnTo>
                  <a:lnTo>
                    <a:pt x="174" y="101"/>
                  </a:lnTo>
                  <a:lnTo>
                    <a:pt x="165" y="100"/>
                  </a:lnTo>
                  <a:lnTo>
                    <a:pt x="165" y="100"/>
                  </a:lnTo>
                  <a:lnTo>
                    <a:pt x="155" y="101"/>
                  </a:lnTo>
                  <a:lnTo>
                    <a:pt x="143" y="104"/>
                  </a:lnTo>
                  <a:lnTo>
                    <a:pt x="143" y="104"/>
                  </a:lnTo>
                  <a:lnTo>
                    <a:pt x="138" y="111"/>
                  </a:lnTo>
                  <a:lnTo>
                    <a:pt x="138" y="111"/>
                  </a:lnTo>
                  <a:lnTo>
                    <a:pt x="130" y="105"/>
                  </a:lnTo>
                  <a:lnTo>
                    <a:pt x="130" y="105"/>
                  </a:lnTo>
                  <a:lnTo>
                    <a:pt x="123" y="112"/>
                  </a:lnTo>
                  <a:lnTo>
                    <a:pt x="123" y="112"/>
                  </a:lnTo>
                  <a:lnTo>
                    <a:pt x="119" y="109"/>
                  </a:lnTo>
                  <a:lnTo>
                    <a:pt x="116" y="109"/>
                  </a:lnTo>
                  <a:lnTo>
                    <a:pt x="113" y="112"/>
                  </a:lnTo>
                  <a:lnTo>
                    <a:pt x="111" y="116"/>
                  </a:lnTo>
                  <a:lnTo>
                    <a:pt x="111" y="116"/>
                  </a:lnTo>
                  <a:lnTo>
                    <a:pt x="89" y="115"/>
                  </a:lnTo>
                  <a:lnTo>
                    <a:pt x="89" y="115"/>
                  </a:lnTo>
                  <a:lnTo>
                    <a:pt x="89" y="112"/>
                  </a:lnTo>
                  <a:lnTo>
                    <a:pt x="89" y="112"/>
                  </a:lnTo>
                  <a:lnTo>
                    <a:pt x="108" y="105"/>
                  </a:lnTo>
                  <a:lnTo>
                    <a:pt x="108" y="105"/>
                  </a:lnTo>
                  <a:lnTo>
                    <a:pt x="108" y="102"/>
                  </a:lnTo>
                  <a:lnTo>
                    <a:pt x="108" y="102"/>
                  </a:lnTo>
                  <a:lnTo>
                    <a:pt x="93" y="100"/>
                  </a:lnTo>
                  <a:lnTo>
                    <a:pt x="93" y="100"/>
                  </a:lnTo>
                  <a:lnTo>
                    <a:pt x="100" y="97"/>
                  </a:lnTo>
                  <a:lnTo>
                    <a:pt x="107" y="97"/>
                  </a:lnTo>
                  <a:lnTo>
                    <a:pt x="112" y="98"/>
                  </a:lnTo>
                  <a:lnTo>
                    <a:pt x="119" y="101"/>
                  </a:lnTo>
                  <a:lnTo>
                    <a:pt x="119" y="101"/>
                  </a:lnTo>
                  <a:lnTo>
                    <a:pt x="126" y="102"/>
                  </a:lnTo>
                  <a:lnTo>
                    <a:pt x="130" y="102"/>
                  </a:lnTo>
                  <a:lnTo>
                    <a:pt x="133" y="102"/>
                  </a:lnTo>
                  <a:lnTo>
                    <a:pt x="136" y="100"/>
                  </a:lnTo>
                  <a:lnTo>
                    <a:pt x="137" y="97"/>
                  </a:lnTo>
                  <a:lnTo>
                    <a:pt x="140" y="89"/>
                  </a:lnTo>
                  <a:lnTo>
                    <a:pt x="140" y="89"/>
                  </a:lnTo>
                  <a:lnTo>
                    <a:pt x="123" y="90"/>
                  </a:lnTo>
                  <a:lnTo>
                    <a:pt x="123" y="90"/>
                  </a:lnTo>
                  <a:lnTo>
                    <a:pt x="120" y="83"/>
                  </a:lnTo>
                  <a:lnTo>
                    <a:pt x="120" y="83"/>
                  </a:lnTo>
                  <a:lnTo>
                    <a:pt x="113" y="83"/>
                  </a:lnTo>
                  <a:lnTo>
                    <a:pt x="107" y="83"/>
                  </a:lnTo>
                  <a:lnTo>
                    <a:pt x="107" y="83"/>
                  </a:lnTo>
                  <a:lnTo>
                    <a:pt x="101" y="80"/>
                  </a:lnTo>
                  <a:lnTo>
                    <a:pt x="95" y="76"/>
                  </a:lnTo>
                  <a:lnTo>
                    <a:pt x="95" y="76"/>
                  </a:lnTo>
                  <a:lnTo>
                    <a:pt x="89" y="84"/>
                  </a:lnTo>
                  <a:lnTo>
                    <a:pt x="83" y="91"/>
                  </a:lnTo>
                  <a:lnTo>
                    <a:pt x="83" y="91"/>
                  </a:lnTo>
                  <a:lnTo>
                    <a:pt x="79" y="96"/>
                  </a:lnTo>
                  <a:lnTo>
                    <a:pt x="73" y="97"/>
                  </a:lnTo>
                  <a:lnTo>
                    <a:pt x="69" y="100"/>
                  </a:lnTo>
                  <a:lnTo>
                    <a:pt x="65" y="102"/>
                  </a:lnTo>
                  <a:lnTo>
                    <a:pt x="65" y="102"/>
                  </a:lnTo>
                  <a:lnTo>
                    <a:pt x="53" y="96"/>
                  </a:lnTo>
                  <a:lnTo>
                    <a:pt x="46" y="93"/>
                  </a:lnTo>
                  <a:lnTo>
                    <a:pt x="41" y="93"/>
                  </a:lnTo>
                  <a:lnTo>
                    <a:pt x="37" y="93"/>
                  </a:lnTo>
                  <a:lnTo>
                    <a:pt x="37" y="93"/>
                  </a:lnTo>
                  <a:lnTo>
                    <a:pt x="32" y="90"/>
                  </a:lnTo>
                  <a:lnTo>
                    <a:pt x="26" y="87"/>
                  </a:lnTo>
                  <a:lnTo>
                    <a:pt x="19" y="83"/>
                  </a:lnTo>
                  <a:lnTo>
                    <a:pt x="18" y="82"/>
                  </a:lnTo>
                  <a:lnTo>
                    <a:pt x="17" y="78"/>
                  </a:lnTo>
                  <a:lnTo>
                    <a:pt x="17" y="78"/>
                  </a:lnTo>
                  <a:lnTo>
                    <a:pt x="10" y="82"/>
                  </a:lnTo>
                  <a:lnTo>
                    <a:pt x="10" y="82"/>
                  </a:lnTo>
                  <a:lnTo>
                    <a:pt x="0" y="66"/>
                  </a:lnTo>
                  <a:lnTo>
                    <a:pt x="0" y="66"/>
                  </a:lnTo>
                  <a:lnTo>
                    <a:pt x="0" y="65"/>
                  </a:lnTo>
                  <a:lnTo>
                    <a:pt x="1" y="64"/>
                  </a:lnTo>
                  <a:lnTo>
                    <a:pt x="4" y="62"/>
                  </a:lnTo>
                  <a:lnTo>
                    <a:pt x="7" y="60"/>
                  </a:lnTo>
                  <a:lnTo>
                    <a:pt x="7" y="58"/>
                  </a:lnTo>
                  <a:lnTo>
                    <a:pt x="4" y="55"/>
                  </a:lnTo>
                  <a:lnTo>
                    <a:pt x="4" y="55"/>
                  </a:lnTo>
                  <a:lnTo>
                    <a:pt x="4" y="55"/>
                  </a:lnTo>
                  <a:lnTo>
                    <a:pt x="35" y="60"/>
                  </a:lnTo>
                  <a:lnTo>
                    <a:pt x="35" y="60"/>
                  </a:lnTo>
                  <a:lnTo>
                    <a:pt x="28" y="69"/>
                  </a:lnTo>
                  <a:lnTo>
                    <a:pt x="28" y="69"/>
                  </a:lnTo>
                  <a:lnTo>
                    <a:pt x="37" y="73"/>
                  </a:lnTo>
                  <a:lnTo>
                    <a:pt x="46" y="78"/>
                  </a:lnTo>
                  <a:lnTo>
                    <a:pt x="50" y="80"/>
                  </a:lnTo>
                  <a:lnTo>
                    <a:pt x="53" y="84"/>
                  </a:lnTo>
                  <a:lnTo>
                    <a:pt x="54" y="90"/>
                  </a:lnTo>
                  <a:lnTo>
                    <a:pt x="55" y="96"/>
                  </a:lnTo>
                  <a:lnTo>
                    <a:pt x="55" y="96"/>
                  </a:lnTo>
                  <a:lnTo>
                    <a:pt x="69" y="84"/>
                  </a:lnTo>
                  <a:lnTo>
                    <a:pt x="69" y="84"/>
                  </a:lnTo>
                  <a:lnTo>
                    <a:pt x="71" y="83"/>
                  </a:lnTo>
                  <a:lnTo>
                    <a:pt x="72" y="82"/>
                  </a:lnTo>
                  <a:lnTo>
                    <a:pt x="72" y="82"/>
                  </a:lnTo>
                  <a:lnTo>
                    <a:pt x="76" y="79"/>
                  </a:lnTo>
                  <a:lnTo>
                    <a:pt x="82" y="76"/>
                  </a:lnTo>
                  <a:lnTo>
                    <a:pt x="84" y="73"/>
                  </a:lnTo>
                  <a:lnTo>
                    <a:pt x="89" y="69"/>
                  </a:lnTo>
                  <a:lnTo>
                    <a:pt x="91" y="61"/>
                  </a:lnTo>
                  <a:lnTo>
                    <a:pt x="94" y="51"/>
                  </a:lnTo>
                  <a:lnTo>
                    <a:pt x="94" y="51"/>
                  </a:lnTo>
                  <a:lnTo>
                    <a:pt x="65" y="47"/>
                  </a:lnTo>
                  <a:lnTo>
                    <a:pt x="65" y="47"/>
                  </a:lnTo>
                  <a:lnTo>
                    <a:pt x="59" y="58"/>
                  </a:lnTo>
                  <a:lnTo>
                    <a:pt x="59" y="58"/>
                  </a:lnTo>
                  <a:lnTo>
                    <a:pt x="64" y="60"/>
                  </a:lnTo>
                  <a:lnTo>
                    <a:pt x="68" y="61"/>
                  </a:lnTo>
                  <a:lnTo>
                    <a:pt x="72" y="61"/>
                  </a:lnTo>
                  <a:lnTo>
                    <a:pt x="73" y="62"/>
                  </a:lnTo>
                  <a:lnTo>
                    <a:pt x="73" y="65"/>
                  </a:lnTo>
                  <a:lnTo>
                    <a:pt x="73" y="65"/>
                  </a:lnTo>
                  <a:lnTo>
                    <a:pt x="66" y="68"/>
                  </a:lnTo>
                  <a:lnTo>
                    <a:pt x="64" y="69"/>
                  </a:lnTo>
                  <a:lnTo>
                    <a:pt x="61" y="68"/>
                  </a:lnTo>
                  <a:lnTo>
                    <a:pt x="54" y="64"/>
                  </a:lnTo>
                  <a:lnTo>
                    <a:pt x="46" y="54"/>
                  </a:lnTo>
                  <a:lnTo>
                    <a:pt x="46" y="54"/>
                  </a:lnTo>
                  <a:lnTo>
                    <a:pt x="72" y="35"/>
                  </a:lnTo>
                  <a:lnTo>
                    <a:pt x="72" y="35"/>
                  </a:lnTo>
                  <a:lnTo>
                    <a:pt x="95" y="30"/>
                  </a:lnTo>
                  <a:lnTo>
                    <a:pt x="95" y="30"/>
                  </a:lnTo>
                  <a:lnTo>
                    <a:pt x="97" y="32"/>
                  </a:lnTo>
                  <a:lnTo>
                    <a:pt x="97" y="32"/>
                  </a:lnTo>
                  <a:lnTo>
                    <a:pt x="89" y="40"/>
                  </a:lnTo>
                  <a:lnTo>
                    <a:pt x="89" y="40"/>
                  </a:lnTo>
                  <a:lnTo>
                    <a:pt x="93" y="42"/>
                  </a:lnTo>
                  <a:lnTo>
                    <a:pt x="97" y="44"/>
                  </a:lnTo>
                  <a:lnTo>
                    <a:pt x="102" y="50"/>
                  </a:lnTo>
                  <a:lnTo>
                    <a:pt x="102" y="50"/>
                  </a:lnTo>
                  <a:lnTo>
                    <a:pt x="107" y="53"/>
                  </a:lnTo>
                  <a:lnTo>
                    <a:pt x="112" y="55"/>
                  </a:lnTo>
                  <a:lnTo>
                    <a:pt x="112" y="55"/>
                  </a:lnTo>
                  <a:lnTo>
                    <a:pt x="125" y="58"/>
                  </a:lnTo>
                  <a:lnTo>
                    <a:pt x="125" y="58"/>
                  </a:lnTo>
                  <a:lnTo>
                    <a:pt x="112" y="65"/>
                  </a:lnTo>
                  <a:lnTo>
                    <a:pt x="112" y="65"/>
                  </a:lnTo>
                  <a:lnTo>
                    <a:pt x="116" y="68"/>
                  </a:lnTo>
                  <a:lnTo>
                    <a:pt x="116" y="68"/>
                  </a:lnTo>
                  <a:lnTo>
                    <a:pt x="144" y="69"/>
                  </a:lnTo>
                  <a:lnTo>
                    <a:pt x="156" y="68"/>
                  </a:lnTo>
                  <a:lnTo>
                    <a:pt x="159" y="68"/>
                  </a:lnTo>
                  <a:lnTo>
                    <a:pt x="161" y="65"/>
                  </a:lnTo>
                  <a:lnTo>
                    <a:pt x="163" y="61"/>
                  </a:lnTo>
                  <a:lnTo>
                    <a:pt x="163" y="61"/>
                  </a:lnTo>
                  <a:lnTo>
                    <a:pt x="143" y="54"/>
                  </a:lnTo>
                  <a:lnTo>
                    <a:pt x="143" y="54"/>
                  </a:lnTo>
                  <a:lnTo>
                    <a:pt x="156" y="47"/>
                  </a:lnTo>
                  <a:lnTo>
                    <a:pt x="169" y="42"/>
                  </a:lnTo>
                  <a:lnTo>
                    <a:pt x="181" y="36"/>
                  </a:lnTo>
                  <a:lnTo>
                    <a:pt x="187" y="32"/>
                  </a:lnTo>
                  <a:lnTo>
                    <a:pt x="192" y="28"/>
                  </a:lnTo>
                  <a:lnTo>
                    <a:pt x="192" y="28"/>
                  </a:lnTo>
                  <a:lnTo>
                    <a:pt x="184" y="18"/>
                  </a:lnTo>
                  <a:lnTo>
                    <a:pt x="184" y="18"/>
                  </a:lnTo>
                  <a:lnTo>
                    <a:pt x="187" y="15"/>
                  </a:lnTo>
                  <a:lnTo>
                    <a:pt x="190" y="12"/>
                  </a:lnTo>
                  <a:lnTo>
                    <a:pt x="190" y="12"/>
                  </a:lnTo>
                  <a:lnTo>
                    <a:pt x="194" y="8"/>
                  </a:lnTo>
                  <a:lnTo>
                    <a:pt x="197" y="7"/>
                  </a:lnTo>
                  <a:lnTo>
                    <a:pt x="197" y="4"/>
                  </a:lnTo>
                  <a:lnTo>
                    <a:pt x="197" y="0"/>
                  </a:lnTo>
                  <a:lnTo>
                    <a:pt x="197" y="0"/>
                  </a:lnTo>
                  <a:lnTo>
                    <a:pt x="213" y="3"/>
                  </a:lnTo>
                  <a:lnTo>
                    <a:pt x="212" y="3"/>
                  </a:lnTo>
                  <a:close/>
                  <a:moveTo>
                    <a:pt x="203" y="78"/>
                  </a:moveTo>
                  <a:lnTo>
                    <a:pt x="203" y="78"/>
                  </a:lnTo>
                  <a:lnTo>
                    <a:pt x="195" y="73"/>
                  </a:lnTo>
                  <a:lnTo>
                    <a:pt x="185" y="71"/>
                  </a:lnTo>
                  <a:lnTo>
                    <a:pt x="177" y="69"/>
                  </a:lnTo>
                  <a:lnTo>
                    <a:pt x="172" y="68"/>
                  </a:lnTo>
                  <a:lnTo>
                    <a:pt x="172" y="68"/>
                  </a:lnTo>
                  <a:lnTo>
                    <a:pt x="161" y="71"/>
                  </a:lnTo>
                  <a:lnTo>
                    <a:pt x="155" y="73"/>
                  </a:lnTo>
                  <a:lnTo>
                    <a:pt x="151" y="79"/>
                  </a:lnTo>
                  <a:lnTo>
                    <a:pt x="151" y="79"/>
                  </a:lnTo>
                  <a:lnTo>
                    <a:pt x="165" y="80"/>
                  </a:lnTo>
                  <a:lnTo>
                    <a:pt x="165" y="80"/>
                  </a:lnTo>
                  <a:lnTo>
                    <a:pt x="169" y="82"/>
                  </a:lnTo>
                  <a:lnTo>
                    <a:pt x="172" y="84"/>
                  </a:lnTo>
                  <a:lnTo>
                    <a:pt x="173" y="87"/>
                  </a:lnTo>
                  <a:lnTo>
                    <a:pt x="173" y="90"/>
                  </a:lnTo>
                  <a:lnTo>
                    <a:pt x="173" y="90"/>
                  </a:lnTo>
                  <a:lnTo>
                    <a:pt x="176" y="90"/>
                  </a:lnTo>
                  <a:lnTo>
                    <a:pt x="179" y="89"/>
                  </a:lnTo>
                  <a:lnTo>
                    <a:pt x="180" y="87"/>
                  </a:lnTo>
                  <a:lnTo>
                    <a:pt x="180" y="86"/>
                  </a:lnTo>
                  <a:lnTo>
                    <a:pt x="180" y="82"/>
                  </a:lnTo>
                  <a:lnTo>
                    <a:pt x="181" y="80"/>
                  </a:lnTo>
                  <a:lnTo>
                    <a:pt x="183" y="79"/>
                  </a:lnTo>
                  <a:lnTo>
                    <a:pt x="183" y="79"/>
                  </a:lnTo>
                  <a:lnTo>
                    <a:pt x="203" y="78"/>
                  </a:lnTo>
                  <a:lnTo>
                    <a:pt x="203" y="78"/>
                  </a:lnTo>
                  <a:close/>
                  <a:moveTo>
                    <a:pt x="190" y="40"/>
                  </a:moveTo>
                  <a:lnTo>
                    <a:pt x="190" y="40"/>
                  </a:lnTo>
                  <a:lnTo>
                    <a:pt x="188" y="43"/>
                  </a:lnTo>
                  <a:lnTo>
                    <a:pt x="188" y="43"/>
                  </a:lnTo>
                  <a:lnTo>
                    <a:pt x="192" y="43"/>
                  </a:lnTo>
                  <a:lnTo>
                    <a:pt x="195" y="43"/>
                  </a:lnTo>
                  <a:lnTo>
                    <a:pt x="197" y="44"/>
                  </a:lnTo>
                  <a:lnTo>
                    <a:pt x="199" y="47"/>
                  </a:lnTo>
                  <a:lnTo>
                    <a:pt x="202" y="57"/>
                  </a:lnTo>
                  <a:lnTo>
                    <a:pt x="202" y="57"/>
                  </a:lnTo>
                  <a:lnTo>
                    <a:pt x="210" y="54"/>
                  </a:lnTo>
                  <a:lnTo>
                    <a:pt x="210" y="54"/>
                  </a:lnTo>
                  <a:lnTo>
                    <a:pt x="208" y="47"/>
                  </a:lnTo>
                  <a:lnTo>
                    <a:pt x="208" y="47"/>
                  </a:lnTo>
                  <a:lnTo>
                    <a:pt x="216" y="43"/>
                  </a:lnTo>
                  <a:lnTo>
                    <a:pt x="216" y="43"/>
                  </a:lnTo>
                  <a:lnTo>
                    <a:pt x="215" y="37"/>
                  </a:lnTo>
                  <a:lnTo>
                    <a:pt x="215" y="37"/>
                  </a:lnTo>
                  <a:lnTo>
                    <a:pt x="212" y="32"/>
                  </a:lnTo>
                  <a:lnTo>
                    <a:pt x="209" y="30"/>
                  </a:lnTo>
                  <a:lnTo>
                    <a:pt x="205" y="32"/>
                  </a:lnTo>
                  <a:lnTo>
                    <a:pt x="199" y="35"/>
                  </a:lnTo>
                  <a:lnTo>
                    <a:pt x="199" y="35"/>
                  </a:lnTo>
                  <a:lnTo>
                    <a:pt x="190" y="40"/>
                  </a:lnTo>
                  <a:lnTo>
                    <a:pt x="190" y="40"/>
                  </a:lnTo>
                  <a:close/>
                  <a:moveTo>
                    <a:pt x="169" y="65"/>
                  </a:moveTo>
                  <a:lnTo>
                    <a:pt x="169" y="65"/>
                  </a:lnTo>
                  <a:lnTo>
                    <a:pt x="176" y="64"/>
                  </a:lnTo>
                  <a:lnTo>
                    <a:pt x="181" y="61"/>
                  </a:lnTo>
                  <a:lnTo>
                    <a:pt x="184" y="58"/>
                  </a:lnTo>
                  <a:lnTo>
                    <a:pt x="185" y="57"/>
                  </a:lnTo>
                  <a:lnTo>
                    <a:pt x="185" y="53"/>
                  </a:lnTo>
                  <a:lnTo>
                    <a:pt x="185" y="50"/>
                  </a:lnTo>
                  <a:lnTo>
                    <a:pt x="185" y="50"/>
                  </a:lnTo>
                  <a:lnTo>
                    <a:pt x="180" y="53"/>
                  </a:lnTo>
                  <a:lnTo>
                    <a:pt x="174" y="55"/>
                  </a:lnTo>
                  <a:lnTo>
                    <a:pt x="172" y="57"/>
                  </a:lnTo>
                  <a:lnTo>
                    <a:pt x="170" y="58"/>
                  </a:lnTo>
                  <a:lnTo>
                    <a:pt x="169" y="61"/>
                  </a:lnTo>
                  <a:lnTo>
                    <a:pt x="169" y="65"/>
                  </a:lnTo>
                  <a:lnTo>
                    <a:pt x="169" y="65"/>
                  </a:lnTo>
                  <a:close/>
                  <a:moveTo>
                    <a:pt x="159" y="91"/>
                  </a:moveTo>
                  <a:lnTo>
                    <a:pt x="159" y="91"/>
                  </a:lnTo>
                  <a:lnTo>
                    <a:pt x="159" y="89"/>
                  </a:lnTo>
                  <a:lnTo>
                    <a:pt x="159" y="89"/>
                  </a:lnTo>
                  <a:lnTo>
                    <a:pt x="147" y="84"/>
                  </a:lnTo>
                  <a:lnTo>
                    <a:pt x="147" y="84"/>
                  </a:lnTo>
                  <a:lnTo>
                    <a:pt x="147" y="97"/>
                  </a:lnTo>
                  <a:lnTo>
                    <a:pt x="147" y="97"/>
                  </a:lnTo>
                  <a:lnTo>
                    <a:pt x="159" y="91"/>
                  </a:lnTo>
                  <a:lnTo>
                    <a:pt x="159"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4"/>
            <p:cNvSpPr>
              <a:spLocks noEditPoints="1"/>
            </p:cNvSpPr>
            <p:nvPr/>
          </p:nvSpPr>
          <p:spPr bwMode="auto">
            <a:xfrm>
              <a:off x="906447" y="2400362"/>
              <a:ext cx="149225" cy="52388"/>
            </a:xfrm>
            <a:custGeom>
              <a:avLst/>
              <a:gdLst>
                <a:gd name="T0" fmla="*/ 228 w 282"/>
                <a:gd name="T1" fmla="*/ 95 h 98"/>
                <a:gd name="T2" fmla="*/ 217 w 282"/>
                <a:gd name="T3" fmla="*/ 75 h 98"/>
                <a:gd name="T4" fmla="*/ 201 w 282"/>
                <a:gd name="T5" fmla="*/ 73 h 98"/>
                <a:gd name="T6" fmla="*/ 191 w 282"/>
                <a:gd name="T7" fmla="*/ 66 h 98"/>
                <a:gd name="T8" fmla="*/ 191 w 282"/>
                <a:gd name="T9" fmla="*/ 50 h 98"/>
                <a:gd name="T10" fmla="*/ 165 w 282"/>
                <a:gd name="T11" fmla="*/ 58 h 98"/>
                <a:gd name="T12" fmla="*/ 141 w 282"/>
                <a:gd name="T13" fmla="*/ 55 h 98"/>
                <a:gd name="T14" fmla="*/ 162 w 282"/>
                <a:gd name="T15" fmla="*/ 45 h 98"/>
                <a:gd name="T16" fmla="*/ 161 w 282"/>
                <a:gd name="T17" fmla="*/ 27 h 98"/>
                <a:gd name="T18" fmla="*/ 151 w 282"/>
                <a:gd name="T19" fmla="*/ 30 h 98"/>
                <a:gd name="T20" fmla="*/ 137 w 282"/>
                <a:gd name="T21" fmla="*/ 32 h 98"/>
                <a:gd name="T22" fmla="*/ 120 w 282"/>
                <a:gd name="T23" fmla="*/ 29 h 98"/>
                <a:gd name="T24" fmla="*/ 114 w 282"/>
                <a:gd name="T25" fmla="*/ 26 h 98"/>
                <a:gd name="T26" fmla="*/ 94 w 282"/>
                <a:gd name="T27" fmla="*/ 40 h 98"/>
                <a:gd name="T28" fmla="*/ 129 w 282"/>
                <a:gd name="T29" fmla="*/ 51 h 98"/>
                <a:gd name="T30" fmla="*/ 119 w 282"/>
                <a:gd name="T31" fmla="*/ 69 h 98"/>
                <a:gd name="T32" fmla="*/ 140 w 282"/>
                <a:gd name="T33" fmla="*/ 84 h 98"/>
                <a:gd name="T34" fmla="*/ 98 w 282"/>
                <a:gd name="T35" fmla="*/ 72 h 98"/>
                <a:gd name="T36" fmla="*/ 83 w 282"/>
                <a:gd name="T37" fmla="*/ 50 h 98"/>
                <a:gd name="T38" fmla="*/ 71 w 282"/>
                <a:gd name="T39" fmla="*/ 61 h 98"/>
                <a:gd name="T40" fmla="*/ 69 w 282"/>
                <a:gd name="T41" fmla="*/ 72 h 98"/>
                <a:gd name="T42" fmla="*/ 54 w 282"/>
                <a:gd name="T43" fmla="*/ 69 h 98"/>
                <a:gd name="T44" fmla="*/ 53 w 282"/>
                <a:gd name="T45" fmla="*/ 81 h 98"/>
                <a:gd name="T46" fmla="*/ 43 w 282"/>
                <a:gd name="T47" fmla="*/ 98 h 98"/>
                <a:gd name="T48" fmla="*/ 22 w 282"/>
                <a:gd name="T49" fmla="*/ 97 h 98"/>
                <a:gd name="T50" fmla="*/ 26 w 282"/>
                <a:gd name="T51" fmla="*/ 83 h 98"/>
                <a:gd name="T52" fmla="*/ 15 w 282"/>
                <a:gd name="T53" fmla="*/ 76 h 98"/>
                <a:gd name="T54" fmla="*/ 28 w 282"/>
                <a:gd name="T55" fmla="*/ 59 h 98"/>
                <a:gd name="T56" fmla="*/ 47 w 282"/>
                <a:gd name="T57" fmla="*/ 70 h 98"/>
                <a:gd name="T58" fmla="*/ 50 w 282"/>
                <a:gd name="T59" fmla="*/ 61 h 98"/>
                <a:gd name="T60" fmla="*/ 78 w 282"/>
                <a:gd name="T61" fmla="*/ 43 h 98"/>
                <a:gd name="T62" fmla="*/ 87 w 282"/>
                <a:gd name="T63" fmla="*/ 32 h 98"/>
                <a:gd name="T64" fmla="*/ 105 w 282"/>
                <a:gd name="T65" fmla="*/ 21 h 98"/>
                <a:gd name="T66" fmla="*/ 114 w 282"/>
                <a:gd name="T67" fmla="*/ 11 h 98"/>
                <a:gd name="T68" fmla="*/ 132 w 282"/>
                <a:gd name="T69" fmla="*/ 8 h 98"/>
                <a:gd name="T70" fmla="*/ 147 w 282"/>
                <a:gd name="T71" fmla="*/ 22 h 98"/>
                <a:gd name="T72" fmla="*/ 162 w 282"/>
                <a:gd name="T73" fmla="*/ 11 h 98"/>
                <a:gd name="T74" fmla="*/ 179 w 282"/>
                <a:gd name="T75" fmla="*/ 0 h 98"/>
                <a:gd name="T76" fmla="*/ 181 w 282"/>
                <a:gd name="T77" fmla="*/ 19 h 98"/>
                <a:gd name="T78" fmla="*/ 162 w 282"/>
                <a:gd name="T79" fmla="*/ 19 h 98"/>
                <a:gd name="T80" fmla="*/ 173 w 282"/>
                <a:gd name="T81" fmla="*/ 25 h 98"/>
                <a:gd name="T82" fmla="*/ 194 w 282"/>
                <a:gd name="T83" fmla="*/ 29 h 98"/>
                <a:gd name="T84" fmla="*/ 205 w 282"/>
                <a:gd name="T85" fmla="*/ 43 h 98"/>
                <a:gd name="T86" fmla="*/ 227 w 282"/>
                <a:gd name="T87" fmla="*/ 68 h 98"/>
                <a:gd name="T88" fmla="*/ 244 w 282"/>
                <a:gd name="T89" fmla="*/ 52 h 98"/>
                <a:gd name="T90" fmla="*/ 220 w 282"/>
                <a:gd name="T91" fmla="*/ 32 h 98"/>
                <a:gd name="T92" fmla="*/ 208 w 282"/>
                <a:gd name="T93" fmla="*/ 22 h 98"/>
                <a:gd name="T94" fmla="*/ 210 w 282"/>
                <a:gd name="T95" fmla="*/ 15 h 98"/>
                <a:gd name="T96" fmla="*/ 245 w 282"/>
                <a:gd name="T97" fmla="*/ 33 h 98"/>
                <a:gd name="T98" fmla="*/ 260 w 282"/>
                <a:gd name="T99" fmla="*/ 44 h 98"/>
                <a:gd name="T100" fmla="*/ 266 w 282"/>
                <a:gd name="T101" fmla="*/ 61 h 98"/>
                <a:gd name="T102" fmla="*/ 270 w 282"/>
                <a:gd name="T103" fmla="*/ 83 h 98"/>
                <a:gd name="T104" fmla="*/ 234 w 282"/>
                <a:gd name="T105" fmla="*/ 73 h 98"/>
                <a:gd name="T106" fmla="*/ 231 w 282"/>
                <a:gd name="T107" fmla="*/ 81 h 98"/>
                <a:gd name="T108" fmla="*/ 253 w 282"/>
                <a:gd name="T109" fmla="*/ 88 h 98"/>
                <a:gd name="T110" fmla="*/ 102 w 282"/>
                <a:gd name="T111" fmla="*/ 54 h 98"/>
                <a:gd name="T112" fmla="*/ 112 w 282"/>
                <a:gd name="T113" fmla="*/ 54 h 98"/>
                <a:gd name="T114" fmla="*/ 256 w 282"/>
                <a:gd name="T115" fmla="*/ 61 h 98"/>
                <a:gd name="T116" fmla="*/ 249 w 282"/>
                <a:gd name="T1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2" h="98">
                  <a:moveTo>
                    <a:pt x="253" y="88"/>
                  </a:moveTo>
                  <a:lnTo>
                    <a:pt x="253" y="88"/>
                  </a:lnTo>
                  <a:lnTo>
                    <a:pt x="245" y="94"/>
                  </a:lnTo>
                  <a:lnTo>
                    <a:pt x="237" y="97"/>
                  </a:lnTo>
                  <a:lnTo>
                    <a:pt x="228" y="95"/>
                  </a:lnTo>
                  <a:lnTo>
                    <a:pt x="223" y="93"/>
                  </a:lnTo>
                  <a:lnTo>
                    <a:pt x="223" y="93"/>
                  </a:lnTo>
                  <a:lnTo>
                    <a:pt x="210" y="83"/>
                  </a:lnTo>
                  <a:lnTo>
                    <a:pt x="210" y="83"/>
                  </a:lnTo>
                  <a:lnTo>
                    <a:pt x="217" y="75"/>
                  </a:lnTo>
                  <a:lnTo>
                    <a:pt x="217" y="75"/>
                  </a:lnTo>
                  <a:lnTo>
                    <a:pt x="216" y="72"/>
                  </a:lnTo>
                  <a:lnTo>
                    <a:pt x="216" y="72"/>
                  </a:lnTo>
                  <a:lnTo>
                    <a:pt x="201" y="73"/>
                  </a:lnTo>
                  <a:lnTo>
                    <a:pt x="201" y="73"/>
                  </a:lnTo>
                  <a:lnTo>
                    <a:pt x="197" y="73"/>
                  </a:lnTo>
                  <a:lnTo>
                    <a:pt x="192" y="72"/>
                  </a:lnTo>
                  <a:lnTo>
                    <a:pt x="190" y="69"/>
                  </a:lnTo>
                  <a:lnTo>
                    <a:pt x="190" y="68"/>
                  </a:lnTo>
                  <a:lnTo>
                    <a:pt x="191" y="66"/>
                  </a:lnTo>
                  <a:lnTo>
                    <a:pt x="191" y="66"/>
                  </a:lnTo>
                  <a:lnTo>
                    <a:pt x="192" y="63"/>
                  </a:lnTo>
                  <a:lnTo>
                    <a:pt x="194" y="61"/>
                  </a:lnTo>
                  <a:lnTo>
                    <a:pt x="194" y="55"/>
                  </a:lnTo>
                  <a:lnTo>
                    <a:pt x="191" y="50"/>
                  </a:lnTo>
                  <a:lnTo>
                    <a:pt x="188" y="44"/>
                  </a:lnTo>
                  <a:lnTo>
                    <a:pt x="188" y="44"/>
                  </a:lnTo>
                  <a:lnTo>
                    <a:pt x="166" y="58"/>
                  </a:lnTo>
                  <a:lnTo>
                    <a:pt x="166" y="58"/>
                  </a:lnTo>
                  <a:lnTo>
                    <a:pt x="165" y="58"/>
                  </a:lnTo>
                  <a:lnTo>
                    <a:pt x="162" y="58"/>
                  </a:lnTo>
                  <a:lnTo>
                    <a:pt x="162" y="58"/>
                  </a:lnTo>
                  <a:lnTo>
                    <a:pt x="140" y="59"/>
                  </a:lnTo>
                  <a:lnTo>
                    <a:pt x="140" y="59"/>
                  </a:lnTo>
                  <a:lnTo>
                    <a:pt x="141" y="55"/>
                  </a:lnTo>
                  <a:lnTo>
                    <a:pt x="144" y="52"/>
                  </a:lnTo>
                  <a:lnTo>
                    <a:pt x="147" y="50"/>
                  </a:lnTo>
                  <a:lnTo>
                    <a:pt x="151" y="48"/>
                  </a:lnTo>
                  <a:lnTo>
                    <a:pt x="159" y="47"/>
                  </a:lnTo>
                  <a:lnTo>
                    <a:pt x="162" y="45"/>
                  </a:lnTo>
                  <a:lnTo>
                    <a:pt x="165" y="43"/>
                  </a:lnTo>
                  <a:lnTo>
                    <a:pt x="165" y="43"/>
                  </a:lnTo>
                  <a:lnTo>
                    <a:pt x="163" y="32"/>
                  </a:lnTo>
                  <a:lnTo>
                    <a:pt x="163" y="32"/>
                  </a:lnTo>
                  <a:lnTo>
                    <a:pt x="161" y="27"/>
                  </a:lnTo>
                  <a:lnTo>
                    <a:pt x="159" y="26"/>
                  </a:lnTo>
                  <a:lnTo>
                    <a:pt x="159" y="26"/>
                  </a:lnTo>
                  <a:lnTo>
                    <a:pt x="154" y="27"/>
                  </a:lnTo>
                  <a:lnTo>
                    <a:pt x="151" y="30"/>
                  </a:lnTo>
                  <a:lnTo>
                    <a:pt x="151" y="30"/>
                  </a:lnTo>
                  <a:lnTo>
                    <a:pt x="150" y="33"/>
                  </a:lnTo>
                  <a:lnTo>
                    <a:pt x="147" y="34"/>
                  </a:lnTo>
                  <a:lnTo>
                    <a:pt x="141" y="36"/>
                  </a:lnTo>
                  <a:lnTo>
                    <a:pt x="141" y="36"/>
                  </a:lnTo>
                  <a:lnTo>
                    <a:pt x="137" y="32"/>
                  </a:lnTo>
                  <a:lnTo>
                    <a:pt x="133" y="30"/>
                  </a:lnTo>
                  <a:lnTo>
                    <a:pt x="127" y="30"/>
                  </a:lnTo>
                  <a:lnTo>
                    <a:pt x="120" y="32"/>
                  </a:lnTo>
                  <a:lnTo>
                    <a:pt x="120" y="32"/>
                  </a:lnTo>
                  <a:lnTo>
                    <a:pt x="120" y="29"/>
                  </a:lnTo>
                  <a:lnTo>
                    <a:pt x="122" y="26"/>
                  </a:lnTo>
                  <a:lnTo>
                    <a:pt x="120" y="25"/>
                  </a:lnTo>
                  <a:lnTo>
                    <a:pt x="118" y="23"/>
                  </a:lnTo>
                  <a:lnTo>
                    <a:pt x="118" y="23"/>
                  </a:lnTo>
                  <a:lnTo>
                    <a:pt x="114" y="26"/>
                  </a:lnTo>
                  <a:lnTo>
                    <a:pt x="112" y="30"/>
                  </a:lnTo>
                  <a:lnTo>
                    <a:pt x="116" y="39"/>
                  </a:lnTo>
                  <a:lnTo>
                    <a:pt x="116" y="39"/>
                  </a:lnTo>
                  <a:lnTo>
                    <a:pt x="94" y="40"/>
                  </a:lnTo>
                  <a:lnTo>
                    <a:pt x="94" y="40"/>
                  </a:lnTo>
                  <a:lnTo>
                    <a:pt x="102" y="45"/>
                  </a:lnTo>
                  <a:lnTo>
                    <a:pt x="111" y="48"/>
                  </a:lnTo>
                  <a:lnTo>
                    <a:pt x="119" y="51"/>
                  </a:lnTo>
                  <a:lnTo>
                    <a:pt x="129" y="51"/>
                  </a:lnTo>
                  <a:lnTo>
                    <a:pt x="129" y="51"/>
                  </a:lnTo>
                  <a:lnTo>
                    <a:pt x="125" y="55"/>
                  </a:lnTo>
                  <a:lnTo>
                    <a:pt x="122" y="59"/>
                  </a:lnTo>
                  <a:lnTo>
                    <a:pt x="122" y="59"/>
                  </a:lnTo>
                  <a:lnTo>
                    <a:pt x="120" y="63"/>
                  </a:lnTo>
                  <a:lnTo>
                    <a:pt x="119" y="69"/>
                  </a:lnTo>
                  <a:lnTo>
                    <a:pt x="119" y="69"/>
                  </a:lnTo>
                  <a:lnTo>
                    <a:pt x="141" y="69"/>
                  </a:lnTo>
                  <a:lnTo>
                    <a:pt x="141" y="69"/>
                  </a:lnTo>
                  <a:lnTo>
                    <a:pt x="140" y="84"/>
                  </a:lnTo>
                  <a:lnTo>
                    <a:pt x="140" y="84"/>
                  </a:lnTo>
                  <a:lnTo>
                    <a:pt x="134" y="83"/>
                  </a:lnTo>
                  <a:lnTo>
                    <a:pt x="129" y="83"/>
                  </a:lnTo>
                  <a:lnTo>
                    <a:pt x="118" y="79"/>
                  </a:lnTo>
                  <a:lnTo>
                    <a:pt x="108" y="75"/>
                  </a:lnTo>
                  <a:lnTo>
                    <a:pt x="98" y="72"/>
                  </a:lnTo>
                  <a:lnTo>
                    <a:pt x="98" y="72"/>
                  </a:lnTo>
                  <a:lnTo>
                    <a:pt x="96" y="50"/>
                  </a:lnTo>
                  <a:lnTo>
                    <a:pt x="96" y="50"/>
                  </a:lnTo>
                  <a:lnTo>
                    <a:pt x="90" y="48"/>
                  </a:lnTo>
                  <a:lnTo>
                    <a:pt x="83" y="50"/>
                  </a:lnTo>
                  <a:lnTo>
                    <a:pt x="79" y="51"/>
                  </a:lnTo>
                  <a:lnTo>
                    <a:pt x="73" y="55"/>
                  </a:lnTo>
                  <a:lnTo>
                    <a:pt x="73" y="55"/>
                  </a:lnTo>
                  <a:lnTo>
                    <a:pt x="72" y="58"/>
                  </a:lnTo>
                  <a:lnTo>
                    <a:pt x="71" y="61"/>
                  </a:lnTo>
                  <a:lnTo>
                    <a:pt x="71" y="63"/>
                  </a:lnTo>
                  <a:lnTo>
                    <a:pt x="76" y="68"/>
                  </a:lnTo>
                  <a:lnTo>
                    <a:pt x="76" y="68"/>
                  </a:lnTo>
                  <a:lnTo>
                    <a:pt x="69" y="72"/>
                  </a:lnTo>
                  <a:lnTo>
                    <a:pt x="69" y="72"/>
                  </a:lnTo>
                  <a:lnTo>
                    <a:pt x="64" y="69"/>
                  </a:lnTo>
                  <a:lnTo>
                    <a:pt x="61" y="68"/>
                  </a:lnTo>
                  <a:lnTo>
                    <a:pt x="58" y="68"/>
                  </a:lnTo>
                  <a:lnTo>
                    <a:pt x="58" y="68"/>
                  </a:lnTo>
                  <a:lnTo>
                    <a:pt x="54" y="69"/>
                  </a:lnTo>
                  <a:lnTo>
                    <a:pt x="50" y="73"/>
                  </a:lnTo>
                  <a:lnTo>
                    <a:pt x="50" y="73"/>
                  </a:lnTo>
                  <a:lnTo>
                    <a:pt x="48" y="76"/>
                  </a:lnTo>
                  <a:lnTo>
                    <a:pt x="50" y="79"/>
                  </a:lnTo>
                  <a:lnTo>
                    <a:pt x="53" y="81"/>
                  </a:lnTo>
                  <a:lnTo>
                    <a:pt x="57" y="86"/>
                  </a:lnTo>
                  <a:lnTo>
                    <a:pt x="61" y="88"/>
                  </a:lnTo>
                  <a:lnTo>
                    <a:pt x="61" y="88"/>
                  </a:lnTo>
                  <a:lnTo>
                    <a:pt x="43" y="98"/>
                  </a:lnTo>
                  <a:lnTo>
                    <a:pt x="43" y="98"/>
                  </a:lnTo>
                  <a:lnTo>
                    <a:pt x="39" y="95"/>
                  </a:lnTo>
                  <a:lnTo>
                    <a:pt x="33" y="94"/>
                  </a:lnTo>
                  <a:lnTo>
                    <a:pt x="28" y="94"/>
                  </a:lnTo>
                  <a:lnTo>
                    <a:pt x="22" y="97"/>
                  </a:lnTo>
                  <a:lnTo>
                    <a:pt x="22" y="97"/>
                  </a:lnTo>
                  <a:lnTo>
                    <a:pt x="21" y="93"/>
                  </a:lnTo>
                  <a:lnTo>
                    <a:pt x="19" y="90"/>
                  </a:lnTo>
                  <a:lnTo>
                    <a:pt x="21" y="88"/>
                  </a:lnTo>
                  <a:lnTo>
                    <a:pt x="22" y="86"/>
                  </a:lnTo>
                  <a:lnTo>
                    <a:pt x="26" y="83"/>
                  </a:lnTo>
                  <a:lnTo>
                    <a:pt x="32" y="81"/>
                  </a:lnTo>
                  <a:lnTo>
                    <a:pt x="32" y="81"/>
                  </a:lnTo>
                  <a:lnTo>
                    <a:pt x="28" y="79"/>
                  </a:lnTo>
                  <a:lnTo>
                    <a:pt x="24" y="77"/>
                  </a:lnTo>
                  <a:lnTo>
                    <a:pt x="15" y="76"/>
                  </a:lnTo>
                  <a:lnTo>
                    <a:pt x="7" y="75"/>
                  </a:lnTo>
                  <a:lnTo>
                    <a:pt x="3" y="73"/>
                  </a:lnTo>
                  <a:lnTo>
                    <a:pt x="0" y="70"/>
                  </a:lnTo>
                  <a:lnTo>
                    <a:pt x="0" y="70"/>
                  </a:lnTo>
                  <a:lnTo>
                    <a:pt x="28" y="59"/>
                  </a:lnTo>
                  <a:lnTo>
                    <a:pt x="28" y="59"/>
                  </a:lnTo>
                  <a:lnTo>
                    <a:pt x="35" y="68"/>
                  </a:lnTo>
                  <a:lnTo>
                    <a:pt x="39" y="70"/>
                  </a:lnTo>
                  <a:lnTo>
                    <a:pt x="47" y="70"/>
                  </a:lnTo>
                  <a:lnTo>
                    <a:pt x="47" y="70"/>
                  </a:lnTo>
                  <a:lnTo>
                    <a:pt x="46" y="69"/>
                  </a:lnTo>
                  <a:lnTo>
                    <a:pt x="46" y="68"/>
                  </a:lnTo>
                  <a:lnTo>
                    <a:pt x="48" y="63"/>
                  </a:lnTo>
                  <a:lnTo>
                    <a:pt x="50" y="62"/>
                  </a:lnTo>
                  <a:lnTo>
                    <a:pt x="50" y="61"/>
                  </a:lnTo>
                  <a:lnTo>
                    <a:pt x="48" y="59"/>
                  </a:lnTo>
                  <a:lnTo>
                    <a:pt x="46" y="58"/>
                  </a:lnTo>
                  <a:lnTo>
                    <a:pt x="46" y="58"/>
                  </a:lnTo>
                  <a:lnTo>
                    <a:pt x="78" y="43"/>
                  </a:lnTo>
                  <a:lnTo>
                    <a:pt x="78" y="43"/>
                  </a:lnTo>
                  <a:lnTo>
                    <a:pt x="80" y="41"/>
                  </a:lnTo>
                  <a:lnTo>
                    <a:pt x="80" y="41"/>
                  </a:lnTo>
                  <a:lnTo>
                    <a:pt x="82" y="37"/>
                  </a:lnTo>
                  <a:lnTo>
                    <a:pt x="83" y="34"/>
                  </a:lnTo>
                  <a:lnTo>
                    <a:pt x="87" y="32"/>
                  </a:lnTo>
                  <a:lnTo>
                    <a:pt x="90" y="30"/>
                  </a:lnTo>
                  <a:lnTo>
                    <a:pt x="98" y="29"/>
                  </a:lnTo>
                  <a:lnTo>
                    <a:pt x="108" y="27"/>
                  </a:lnTo>
                  <a:lnTo>
                    <a:pt x="108" y="27"/>
                  </a:lnTo>
                  <a:lnTo>
                    <a:pt x="105" y="21"/>
                  </a:lnTo>
                  <a:lnTo>
                    <a:pt x="105" y="21"/>
                  </a:lnTo>
                  <a:lnTo>
                    <a:pt x="105" y="19"/>
                  </a:lnTo>
                  <a:lnTo>
                    <a:pt x="105" y="18"/>
                  </a:lnTo>
                  <a:lnTo>
                    <a:pt x="105" y="18"/>
                  </a:lnTo>
                  <a:lnTo>
                    <a:pt x="114" y="11"/>
                  </a:lnTo>
                  <a:lnTo>
                    <a:pt x="122" y="7"/>
                  </a:lnTo>
                  <a:lnTo>
                    <a:pt x="122" y="7"/>
                  </a:lnTo>
                  <a:lnTo>
                    <a:pt x="126" y="5"/>
                  </a:lnTo>
                  <a:lnTo>
                    <a:pt x="129" y="7"/>
                  </a:lnTo>
                  <a:lnTo>
                    <a:pt x="132" y="8"/>
                  </a:lnTo>
                  <a:lnTo>
                    <a:pt x="134" y="12"/>
                  </a:lnTo>
                  <a:lnTo>
                    <a:pt x="134" y="12"/>
                  </a:lnTo>
                  <a:lnTo>
                    <a:pt x="136" y="15"/>
                  </a:lnTo>
                  <a:lnTo>
                    <a:pt x="138" y="16"/>
                  </a:lnTo>
                  <a:lnTo>
                    <a:pt x="147" y="22"/>
                  </a:lnTo>
                  <a:lnTo>
                    <a:pt x="147" y="22"/>
                  </a:lnTo>
                  <a:lnTo>
                    <a:pt x="148" y="18"/>
                  </a:lnTo>
                  <a:lnTo>
                    <a:pt x="151" y="16"/>
                  </a:lnTo>
                  <a:lnTo>
                    <a:pt x="159" y="12"/>
                  </a:lnTo>
                  <a:lnTo>
                    <a:pt x="162" y="11"/>
                  </a:lnTo>
                  <a:lnTo>
                    <a:pt x="165" y="8"/>
                  </a:lnTo>
                  <a:lnTo>
                    <a:pt x="166" y="5"/>
                  </a:lnTo>
                  <a:lnTo>
                    <a:pt x="166" y="0"/>
                  </a:lnTo>
                  <a:lnTo>
                    <a:pt x="166" y="0"/>
                  </a:lnTo>
                  <a:lnTo>
                    <a:pt x="179" y="0"/>
                  </a:lnTo>
                  <a:lnTo>
                    <a:pt x="179" y="0"/>
                  </a:lnTo>
                  <a:lnTo>
                    <a:pt x="184" y="16"/>
                  </a:lnTo>
                  <a:lnTo>
                    <a:pt x="184" y="16"/>
                  </a:lnTo>
                  <a:lnTo>
                    <a:pt x="181" y="19"/>
                  </a:lnTo>
                  <a:lnTo>
                    <a:pt x="181" y="19"/>
                  </a:lnTo>
                  <a:lnTo>
                    <a:pt x="170" y="12"/>
                  </a:lnTo>
                  <a:lnTo>
                    <a:pt x="170" y="12"/>
                  </a:lnTo>
                  <a:lnTo>
                    <a:pt x="168" y="14"/>
                  </a:lnTo>
                  <a:lnTo>
                    <a:pt x="163" y="16"/>
                  </a:lnTo>
                  <a:lnTo>
                    <a:pt x="162" y="19"/>
                  </a:lnTo>
                  <a:lnTo>
                    <a:pt x="161" y="21"/>
                  </a:lnTo>
                  <a:lnTo>
                    <a:pt x="162" y="23"/>
                  </a:lnTo>
                  <a:lnTo>
                    <a:pt x="162" y="23"/>
                  </a:lnTo>
                  <a:lnTo>
                    <a:pt x="173" y="25"/>
                  </a:lnTo>
                  <a:lnTo>
                    <a:pt x="173" y="25"/>
                  </a:lnTo>
                  <a:lnTo>
                    <a:pt x="176" y="32"/>
                  </a:lnTo>
                  <a:lnTo>
                    <a:pt x="176" y="32"/>
                  </a:lnTo>
                  <a:lnTo>
                    <a:pt x="188" y="26"/>
                  </a:lnTo>
                  <a:lnTo>
                    <a:pt x="188" y="26"/>
                  </a:lnTo>
                  <a:lnTo>
                    <a:pt x="194" y="29"/>
                  </a:lnTo>
                  <a:lnTo>
                    <a:pt x="199" y="33"/>
                  </a:lnTo>
                  <a:lnTo>
                    <a:pt x="199" y="33"/>
                  </a:lnTo>
                  <a:lnTo>
                    <a:pt x="202" y="37"/>
                  </a:lnTo>
                  <a:lnTo>
                    <a:pt x="205" y="43"/>
                  </a:lnTo>
                  <a:lnTo>
                    <a:pt x="205" y="43"/>
                  </a:lnTo>
                  <a:lnTo>
                    <a:pt x="206" y="51"/>
                  </a:lnTo>
                  <a:lnTo>
                    <a:pt x="206" y="61"/>
                  </a:lnTo>
                  <a:lnTo>
                    <a:pt x="206" y="61"/>
                  </a:lnTo>
                  <a:lnTo>
                    <a:pt x="227" y="68"/>
                  </a:lnTo>
                  <a:lnTo>
                    <a:pt x="227" y="68"/>
                  </a:lnTo>
                  <a:lnTo>
                    <a:pt x="235" y="63"/>
                  </a:lnTo>
                  <a:lnTo>
                    <a:pt x="240" y="61"/>
                  </a:lnTo>
                  <a:lnTo>
                    <a:pt x="242" y="57"/>
                  </a:lnTo>
                  <a:lnTo>
                    <a:pt x="242" y="57"/>
                  </a:lnTo>
                  <a:lnTo>
                    <a:pt x="244" y="52"/>
                  </a:lnTo>
                  <a:lnTo>
                    <a:pt x="242" y="48"/>
                  </a:lnTo>
                  <a:lnTo>
                    <a:pt x="240" y="40"/>
                  </a:lnTo>
                  <a:lnTo>
                    <a:pt x="240" y="40"/>
                  </a:lnTo>
                  <a:lnTo>
                    <a:pt x="220" y="32"/>
                  </a:lnTo>
                  <a:lnTo>
                    <a:pt x="220" y="32"/>
                  </a:lnTo>
                  <a:lnTo>
                    <a:pt x="213" y="29"/>
                  </a:lnTo>
                  <a:lnTo>
                    <a:pt x="210" y="27"/>
                  </a:lnTo>
                  <a:lnTo>
                    <a:pt x="210" y="23"/>
                  </a:lnTo>
                  <a:lnTo>
                    <a:pt x="210" y="23"/>
                  </a:lnTo>
                  <a:lnTo>
                    <a:pt x="208" y="22"/>
                  </a:lnTo>
                  <a:lnTo>
                    <a:pt x="201" y="21"/>
                  </a:lnTo>
                  <a:lnTo>
                    <a:pt x="201" y="21"/>
                  </a:lnTo>
                  <a:lnTo>
                    <a:pt x="206" y="9"/>
                  </a:lnTo>
                  <a:lnTo>
                    <a:pt x="206" y="9"/>
                  </a:lnTo>
                  <a:lnTo>
                    <a:pt x="210" y="15"/>
                  </a:lnTo>
                  <a:lnTo>
                    <a:pt x="216" y="19"/>
                  </a:lnTo>
                  <a:lnTo>
                    <a:pt x="222" y="22"/>
                  </a:lnTo>
                  <a:lnTo>
                    <a:pt x="227" y="25"/>
                  </a:lnTo>
                  <a:lnTo>
                    <a:pt x="240" y="30"/>
                  </a:lnTo>
                  <a:lnTo>
                    <a:pt x="245" y="33"/>
                  </a:lnTo>
                  <a:lnTo>
                    <a:pt x="249" y="39"/>
                  </a:lnTo>
                  <a:lnTo>
                    <a:pt x="249" y="39"/>
                  </a:lnTo>
                  <a:lnTo>
                    <a:pt x="252" y="52"/>
                  </a:lnTo>
                  <a:lnTo>
                    <a:pt x="252" y="52"/>
                  </a:lnTo>
                  <a:lnTo>
                    <a:pt x="260" y="44"/>
                  </a:lnTo>
                  <a:lnTo>
                    <a:pt x="267" y="41"/>
                  </a:lnTo>
                  <a:lnTo>
                    <a:pt x="274" y="41"/>
                  </a:lnTo>
                  <a:lnTo>
                    <a:pt x="282" y="44"/>
                  </a:lnTo>
                  <a:lnTo>
                    <a:pt x="282" y="44"/>
                  </a:lnTo>
                  <a:lnTo>
                    <a:pt x="266" y="61"/>
                  </a:lnTo>
                  <a:lnTo>
                    <a:pt x="266" y="61"/>
                  </a:lnTo>
                  <a:lnTo>
                    <a:pt x="273" y="65"/>
                  </a:lnTo>
                  <a:lnTo>
                    <a:pt x="273" y="65"/>
                  </a:lnTo>
                  <a:lnTo>
                    <a:pt x="270" y="83"/>
                  </a:lnTo>
                  <a:lnTo>
                    <a:pt x="270" y="83"/>
                  </a:lnTo>
                  <a:lnTo>
                    <a:pt x="263" y="83"/>
                  </a:lnTo>
                  <a:lnTo>
                    <a:pt x="263" y="83"/>
                  </a:lnTo>
                  <a:lnTo>
                    <a:pt x="262" y="72"/>
                  </a:lnTo>
                  <a:lnTo>
                    <a:pt x="262" y="72"/>
                  </a:lnTo>
                  <a:lnTo>
                    <a:pt x="234" y="73"/>
                  </a:lnTo>
                  <a:lnTo>
                    <a:pt x="234" y="73"/>
                  </a:lnTo>
                  <a:lnTo>
                    <a:pt x="231" y="75"/>
                  </a:lnTo>
                  <a:lnTo>
                    <a:pt x="228" y="77"/>
                  </a:lnTo>
                  <a:lnTo>
                    <a:pt x="228" y="77"/>
                  </a:lnTo>
                  <a:lnTo>
                    <a:pt x="231" y="81"/>
                  </a:lnTo>
                  <a:lnTo>
                    <a:pt x="234" y="84"/>
                  </a:lnTo>
                  <a:lnTo>
                    <a:pt x="234" y="84"/>
                  </a:lnTo>
                  <a:lnTo>
                    <a:pt x="242" y="86"/>
                  </a:lnTo>
                  <a:lnTo>
                    <a:pt x="253" y="88"/>
                  </a:lnTo>
                  <a:lnTo>
                    <a:pt x="253" y="88"/>
                  </a:lnTo>
                  <a:close/>
                  <a:moveTo>
                    <a:pt x="112" y="54"/>
                  </a:moveTo>
                  <a:lnTo>
                    <a:pt x="112" y="54"/>
                  </a:lnTo>
                  <a:lnTo>
                    <a:pt x="109" y="51"/>
                  </a:lnTo>
                  <a:lnTo>
                    <a:pt x="109" y="51"/>
                  </a:lnTo>
                  <a:lnTo>
                    <a:pt x="102" y="54"/>
                  </a:lnTo>
                  <a:lnTo>
                    <a:pt x="102" y="54"/>
                  </a:lnTo>
                  <a:lnTo>
                    <a:pt x="104" y="58"/>
                  </a:lnTo>
                  <a:lnTo>
                    <a:pt x="104" y="58"/>
                  </a:lnTo>
                  <a:lnTo>
                    <a:pt x="112" y="54"/>
                  </a:lnTo>
                  <a:lnTo>
                    <a:pt x="112" y="54"/>
                  </a:lnTo>
                  <a:close/>
                  <a:moveTo>
                    <a:pt x="249" y="62"/>
                  </a:moveTo>
                  <a:lnTo>
                    <a:pt x="249" y="62"/>
                  </a:lnTo>
                  <a:lnTo>
                    <a:pt x="253" y="63"/>
                  </a:lnTo>
                  <a:lnTo>
                    <a:pt x="253" y="63"/>
                  </a:lnTo>
                  <a:lnTo>
                    <a:pt x="256" y="61"/>
                  </a:lnTo>
                  <a:lnTo>
                    <a:pt x="256" y="61"/>
                  </a:lnTo>
                  <a:lnTo>
                    <a:pt x="252" y="59"/>
                  </a:lnTo>
                  <a:lnTo>
                    <a:pt x="252" y="59"/>
                  </a:lnTo>
                  <a:lnTo>
                    <a:pt x="249" y="62"/>
                  </a:lnTo>
                  <a:lnTo>
                    <a:pt x="24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5"/>
            <p:cNvSpPr>
              <a:spLocks noEditPoints="1"/>
            </p:cNvSpPr>
            <p:nvPr/>
          </p:nvSpPr>
          <p:spPr bwMode="auto">
            <a:xfrm>
              <a:off x="965184" y="2313049"/>
              <a:ext cx="95250" cy="68263"/>
            </a:xfrm>
            <a:custGeom>
              <a:avLst/>
              <a:gdLst>
                <a:gd name="T0" fmla="*/ 43 w 179"/>
                <a:gd name="T1" fmla="*/ 88 h 128"/>
                <a:gd name="T2" fmla="*/ 47 w 179"/>
                <a:gd name="T3" fmla="*/ 67 h 128"/>
                <a:gd name="T4" fmla="*/ 18 w 179"/>
                <a:gd name="T5" fmla="*/ 56 h 128"/>
                <a:gd name="T6" fmla="*/ 39 w 179"/>
                <a:gd name="T7" fmla="*/ 56 h 128"/>
                <a:gd name="T8" fmla="*/ 54 w 179"/>
                <a:gd name="T9" fmla="*/ 56 h 128"/>
                <a:gd name="T10" fmla="*/ 25 w 179"/>
                <a:gd name="T11" fmla="*/ 36 h 128"/>
                <a:gd name="T12" fmla="*/ 17 w 179"/>
                <a:gd name="T13" fmla="*/ 35 h 128"/>
                <a:gd name="T14" fmla="*/ 2 w 179"/>
                <a:gd name="T15" fmla="*/ 25 h 128"/>
                <a:gd name="T16" fmla="*/ 13 w 179"/>
                <a:gd name="T17" fmla="*/ 21 h 128"/>
                <a:gd name="T18" fmla="*/ 26 w 179"/>
                <a:gd name="T19" fmla="*/ 18 h 128"/>
                <a:gd name="T20" fmla="*/ 28 w 179"/>
                <a:gd name="T21" fmla="*/ 5 h 128"/>
                <a:gd name="T22" fmla="*/ 33 w 179"/>
                <a:gd name="T23" fmla="*/ 0 h 128"/>
                <a:gd name="T24" fmla="*/ 50 w 179"/>
                <a:gd name="T25" fmla="*/ 6 h 128"/>
                <a:gd name="T26" fmla="*/ 82 w 179"/>
                <a:gd name="T27" fmla="*/ 6 h 128"/>
                <a:gd name="T28" fmla="*/ 98 w 179"/>
                <a:gd name="T29" fmla="*/ 3 h 128"/>
                <a:gd name="T30" fmla="*/ 86 w 179"/>
                <a:gd name="T31" fmla="*/ 43 h 128"/>
                <a:gd name="T32" fmla="*/ 100 w 179"/>
                <a:gd name="T33" fmla="*/ 38 h 128"/>
                <a:gd name="T34" fmla="*/ 108 w 179"/>
                <a:gd name="T35" fmla="*/ 42 h 128"/>
                <a:gd name="T36" fmla="*/ 122 w 179"/>
                <a:gd name="T37" fmla="*/ 68 h 128"/>
                <a:gd name="T38" fmla="*/ 122 w 179"/>
                <a:gd name="T39" fmla="*/ 89 h 128"/>
                <a:gd name="T40" fmla="*/ 136 w 179"/>
                <a:gd name="T41" fmla="*/ 75 h 128"/>
                <a:gd name="T42" fmla="*/ 157 w 179"/>
                <a:gd name="T43" fmla="*/ 77 h 128"/>
                <a:gd name="T44" fmla="*/ 170 w 179"/>
                <a:gd name="T45" fmla="*/ 72 h 128"/>
                <a:gd name="T46" fmla="*/ 157 w 179"/>
                <a:gd name="T47" fmla="*/ 83 h 128"/>
                <a:gd name="T48" fmla="*/ 140 w 179"/>
                <a:gd name="T49" fmla="*/ 95 h 128"/>
                <a:gd name="T50" fmla="*/ 114 w 179"/>
                <a:gd name="T51" fmla="*/ 96 h 128"/>
                <a:gd name="T52" fmla="*/ 98 w 179"/>
                <a:gd name="T53" fmla="*/ 100 h 128"/>
                <a:gd name="T54" fmla="*/ 89 w 179"/>
                <a:gd name="T55" fmla="*/ 100 h 128"/>
                <a:gd name="T56" fmla="*/ 80 w 179"/>
                <a:gd name="T57" fmla="*/ 113 h 128"/>
                <a:gd name="T58" fmla="*/ 123 w 179"/>
                <a:gd name="T59" fmla="*/ 115 h 128"/>
                <a:gd name="T60" fmla="*/ 126 w 179"/>
                <a:gd name="T61" fmla="*/ 122 h 128"/>
                <a:gd name="T62" fmla="*/ 92 w 179"/>
                <a:gd name="T63" fmla="*/ 121 h 128"/>
                <a:gd name="T64" fmla="*/ 67 w 179"/>
                <a:gd name="T65" fmla="*/ 121 h 128"/>
                <a:gd name="T66" fmla="*/ 47 w 179"/>
                <a:gd name="T67" fmla="*/ 119 h 128"/>
                <a:gd name="T68" fmla="*/ 35 w 179"/>
                <a:gd name="T69" fmla="*/ 121 h 128"/>
                <a:gd name="T70" fmla="*/ 2 w 179"/>
                <a:gd name="T71" fmla="*/ 117 h 128"/>
                <a:gd name="T72" fmla="*/ 47 w 179"/>
                <a:gd name="T73" fmla="*/ 104 h 128"/>
                <a:gd name="T74" fmla="*/ 40 w 179"/>
                <a:gd name="T75" fmla="*/ 96 h 128"/>
                <a:gd name="T76" fmla="*/ 18 w 179"/>
                <a:gd name="T77" fmla="*/ 89 h 128"/>
                <a:gd name="T78" fmla="*/ 0 w 179"/>
                <a:gd name="T79" fmla="*/ 77 h 128"/>
                <a:gd name="T80" fmla="*/ 15 w 179"/>
                <a:gd name="T81" fmla="*/ 77 h 128"/>
                <a:gd name="T82" fmla="*/ 32 w 179"/>
                <a:gd name="T83" fmla="*/ 78 h 128"/>
                <a:gd name="T84" fmla="*/ 62 w 179"/>
                <a:gd name="T85" fmla="*/ 65 h 128"/>
                <a:gd name="T86" fmla="*/ 56 w 179"/>
                <a:gd name="T87" fmla="*/ 82 h 128"/>
                <a:gd name="T88" fmla="*/ 56 w 179"/>
                <a:gd name="T89" fmla="*/ 97 h 128"/>
                <a:gd name="T90" fmla="*/ 67 w 179"/>
                <a:gd name="T91" fmla="*/ 99 h 128"/>
                <a:gd name="T92" fmla="*/ 78 w 179"/>
                <a:gd name="T93" fmla="*/ 90 h 128"/>
                <a:gd name="T94" fmla="*/ 98 w 179"/>
                <a:gd name="T95" fmla="*/ 86 h 128"/>
                <a:gd name="T96" fmla="*/ 107 w 179"/>
                <a:gd name="T97" fmla="*/ 70 h 128"/>
                <a:gd name="T98" fmla="*/ 104 w 179"/>
                <a:gd name="T99" fmla="*/ 53 h 128"/>
                <a:gd name="T100" fmla="*/ 87 w 179"/>
                <a:gd name="T101" fmla="*/ 56 h 128"/>
                <a:gd name="T102" fmla="*/ 67 w 179"/>
                <a:gd name="T103" fmla="*/ 56 h 128"/>
                <a:gd name="T104" fmla="*/ 67 w 179"/>
                <a:gd name="T105" fmla="*/ 63 h 128"/>
                <a:gd name="T106" fmla="*/ 74 w 179"/>
                <a:gd name="T107" fmla="*/ 70 h 128"/>
                <a:gd name="T108" fmla="*/ 62 w 179"/>
                <a:gd name="T109" fmla="*/ 65 h 128"/>
                <a:gd name="T110" fmla="*/ 71 w 179"/>
                <a:gd name="T111" fmla="*/ 17 h 128"/>
                <a:gd name="T112" fmla="*/ 57 w 179"/>
                <a:gd name="T113" fmla="*/ 27 h 128"/>
                <a:gd name="T114" fmla="*/ 79 w 179"/>
                <a:gd name="T115" fmla="*/ 34 h 128"/>
                <a:gd name="T116" fmla="*/ 35 w 179"/>
                <a:gd name="T117" fmla="*/ 23 h 128"/>
                <a:gd name="T118" fmla="*/ 53 w 179"/>
                <a:gd name="T119" fmla="*/ 17 h 128"/>
                <a:gd name="T120" fmla="*/ 46 w 179"/>
                <a:gd name="T121" fmla="*/ 11 h 128"/>
                <a:gd name="T122" fmla="*/ 35 w 179"/>
                <a:gd name="T123" fmla="*/ 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28">
                  <a:moveTo>
                    <a:pt x="38" y="72"/>
                  </a:moveTo>
                  <a:lnTo>
                    <a:pt x="38" y="72"/>
                  </a:lnTo>
                  <a:lnTo>
                    <a:pt x="40" y="83"/>
                  </a:lnTo>
                  <a:lnTo>
                    <a:pt x="43" y="88"/>
                  </a:lnTo>
                  <a:lnTo>
                    <a:pt x="47" y="93"/>
                  </a:lnTo>
                  <a:lnTo>
                    <a:pt x="47" y="93"/>
                  </a:lnTo>
                  <a:lnTo>
                    <a:pt x="47" y="67"/>
                  </a:lnTo>
                  <a:lnTo>
                    <a:pt x="47" y="67"/>
                  </a:lnTo>
                  <a:lnTo>
                    <a:pt x="39" y="68"/>
                  </a:lnTo>
                  <a:lnTo>
                    <a:pt x="31" y="65"/>
                  </a:lnTo>
                  <a:lnTo>
                    <a:pt x="24" y="61"/>
                  </a:lnTo>
                  <a:lnTo>
                    <a:pt x="18" y="56"/>
                  </a:lnTo>
                  <a:lnTo>
                    <a:pt x="18" y="56"/>
                  </a:lnTo>
                  <a:lnTo>
                    <a:pt x="28" y="53"/>
                  </a:lnTo>
                  <a:lnTo>
                    <a:pt x="35" y="53"/>
                  </a:lnTo>
                  <a:lnTo>
                    <a:pt x="39" y="56"/>
                  </a:lnTo>
                  <a:lnTo>
                    <a:pt x="46" y="60"/>
                  </a:lnTo>
                  <a:lnTo>
                    <a:pt x="46" y="60"/>
                  </a:lnTo>
                  <a:lnTo>
                    <a:pt x="51" y="59"/>
                  </a:lnTo>
                  <a:lnTo>
                    <a:pt x="54" y="56"/>
                  </a:lnTo>
                  <a:lnTo>
                    <a:pt x="56" y="53"/>
                  </a:lnTo>
                  <a:lnTo>
                    <a:pt x="57" y="49"/>
                  </a:lnTo>
                  <a:lnTo>
                    <a:pt x="57" y="49"/>
                  </a:lnTo>
                  <a:lnTo>
                    <a:pt x="25" y="36"/>
                  </a:lnTo>
                  <a:lnTo>
                    <a:pt x="25" y="36"/>
                  </a:lnTo>
                  <a:lnTo>
                    <a:pt x="21" y="35"/>
                  </a:lnTo>
                  <a:lnTo>
                    <a:pt x="17" y="35"/>
                  </a:lnTo>
                  <a:lnTo>
                    <a:pt x="17" y="35"/>
                  </a:lnTo>
                  <a:lnTo>
                    <a:pt x="10" y="35"/>
                  </a:lnTo>
                  <a:lnTo>
                    <a:pt x="6" y="35"/>
                  </a:lnTo>
                  <a:lnTo>
                    <a:pt x="3" y="32"/>
                  </a:lnTo>
                  <a:lnTo>
                    <a:pt x="2" y="25"/>
                  </a:lnTo>
                  <a:lnTo>
                    <a:pt x="2" y="25"/>
                  </a:lnTo>
                  <a:lnTo>
                    <a:pt x="4" y="24"/>
                  </a:lnTo>
                  <a:lnTo>
                    <a:pt x="7" y="23"/>
                  </a:lnTo>
                  <a:lnTo>
                    <a:pt x="13" y="21"/>
                  </a:lnTo>
                  <a:lnTo>
                    <a:pt x="28" y="23"/>
                  </a:lnTo>
                  <a:lnTo>
                    <a:pt x="28" y="23"/>
                  </a:lnTo>
                  <a:lnTo>
                    <a:pt x="26" y="20"/>
                  </a:lnTo>
                  <a:lnTo>
                    <a:pt x="26" y="18"/>
                  </a:lnTo>
                  <a:lnTo>
                    <a:pt x="28" y="14"/>
                  </a:lnTo>
                  <a:lnTo>
                    <a:pt x="29" y="10"/>
                  </a:lnTo>
                  <a:lnTo>
                    <a:pt x="29" y="7"/>
                  </a:lnTo>
                  <a:lnTo>
                    <a:pt x="28" y="5"/>
                  </a:lnTo>
                  <a:lnTo>
                    <a:pt x="28" y="5"/>
                  </a:lnTo>
                  <a:lnTo>
                    <a:pt x="28" y="3"/>
                  </a:lnTo>
                  <a:lnTo>
                    <a:pt x="31" y="2"/>
                  </a:lnTo>
                  <a:lnTo>
                    <a:pt x="33" y="0"/>
                  </a:lnTo>
                  <a:lnTo>
                    <a:pt x="36" y="2"/>
                  </a:lnTo>
                  <a:lnTo>
                    <a:pt x="36" y="2"/>
                  </a:lnTo>
                  <a:lnTo>
                    <a:pt x="43" y="5"/>
                  </a:lnTo>
                  <a:lnTo>
                    <a:pt x="50" y="6"/>
                  </a:lnTo>
                  <a:lnTo>
                    <a:pt x="65" y="7"/>
                  </a:lnTo>
                  <a:lnTo>
                    <a:pt x="65" y="7"/>
                  </a:lnTo>
                  <a:lnTo>
                    <a:pt x="76" y="7"/>
                  </a:lnTo>
                  <a:lnTo>
                    <a:pt x="82" y="6"/>
                  </a:lnTo>
                  <a:lnTo>
                    <a:pt x="87" y="5"/>
                  </a:lnTo>
                  <a:lnTo>
                    <a:pt x="87" y="5"/>
                  </a:lnTo>
                  <a:lnTo>
                    <a:pt x="92" y="3"/>
                  </a:lnTo>
                  <a:lnTo>
                    <a:pt x="98" y="3"/>
                  </a:lnTo>
                  <a:lnTo>
                    <a:pt x="98" y="3"/>
                  </a:lnTo>
                  <a:lnTo>
                    <a:pt x="83" y="17"/>
                  </a:lnTo>
                  <a:lnTo>
                    <a:pt x="83" y="17"/>
                  </a:lnTo>
                  <a:lnTo>
                    <a:pt x="86" y="43"/>
                  </a:lnTo>
                  <a:lnTo>
                    <a:pt x="86" y="43"/>
                  </a:lnTo>
                  <a:lnTo>
                    <a:pt x="96" y="39"/>
                  </a:lnTo>
                  <a:lnTo>
                    <a:pt x="96" y="39"/>
                  </a:lnTo>
                  <a:lnTo>
                    <a:pt x="100" y="38"/>
                  </a:lnTo>
                  <a:lnTo>
                    <a:pt x="104" y="38"/>
                  </a:lnTo>
                  <a:lnTo>
                    <a:pt x="107" y="39"/>
                  </a:lnTo>
                  <a:lnTo>
                    <a:pt x="108" y="42"/>
                  </a:lnTo>
                  <a:lnTo>
                    <a:pt x="108" y="42"/>
                  </a:lnTo>
                  <a:lnTo>
                    <a:pt x="110" y="49"/>
                  </a:lnTo>
                  <a:lnTo>
                    <a:pt x="114" y="56"/>
                  </a:lnTo>
                  <a:lnTo>
                    <a:pt x="118" y="61"/>
                  </a:lnTo>
                  <a:lnTo>
                    <a:pt x="122" y="68"/>
                  </a:lnTo>
                  <a:lnTo>
                    <a:pt x="122" y="68"/>
                  </a:lnTo>
                  <a:lnTo>
                    <a:pt x="111" y="75"/>
                  </a:lnTo>
                  <a:lnTo>
                    <a:pt x="111" y="75"/>
                  </a:lnTo>
                  <a:lnTo>
                    <a:pt x="122" y="89"/>
                  </a:lnTo>
                  <a:lnTo>
                    <a:pt x="122" y="89"/>
                  </a:lnTo>
                  <a:lnTo>
                    <a:pt x="126" y="75"/>
                  </a:lnTo>
                  <a:lnTo>
                    <a:pt x="126" y="75"/>
                  </a:lnTo>
                  <a:lnTo>
                    <a:pt x="136" y="75"/>
                  </a:lnTo>
                  <a:lnTo>
                    <a:pt x="144" y="74"/>
                  </a:lnTo>
                  <a:lnTo>
                    <a:pt x="148" y="74"/>
                  </a:lnTo>
                  <a:lnTo>
                    <a:pt x="152" y="74"/>
                  </a:lnTo>
                  <a:lnTo>
                    <a:pt x="157" y="77"/>
                  </a:lnTo>
                  <a:lnTo>
                    <a:pt x="161" y="81"/>
                  </a:lnTo>
                  <a:lnTo>
                    <a:pt x="161" y="81"/>
                  </a:lnTo>
                  <a:lnTo>
                    <a:pt x="170" y="72"/>
                  </a:lnTo>
                  <a:lnTo>
                    <a:pt x="170" y="72"/>
                  </a:lnTo>
                  <a:lnTo>
                    <a:pt x="179" y="82"/>
                  </a:lnTo>
                  <a:lnTo>
                    <a:pt x="179" y="82"/>
                  </a:lnTo>
                  <a:lnTo>
                    <a:pt x="168" y="82"/>
                  </a:lnTo>
                  <a:lnTo>
                    <a:pt x="157" y="83"/>
                  </a:lnTo>
                  <a:lnTo>
                    <a:pt x="151" y="85"/>
                  </a:lnTo>
                  <a:lnTo>
                    <a:pt x="147" y="86"/>
                  </a:lnTo>
                  <a:lnTo>
                    <a:pt x="143" y="90"/>
                  </a:lnTo>
                  <a:lnTo>
                    <a:pt x="140" y="95"/>
                  </a:lnTo>
                  <a:lnTo>
                    <a:pt x="140" y="95"/>
                  </a:lnTo>
                  <a:lnTo>
                    <a:pt x="128" y="96"/>
                  </a:lnTo>
                  <a:lnTo>
                    <a:pt x="121" y="97"/>
                  </a:lnTo>
                  <a:lnTo>
                    <a:pt x="114" y="96"/>
                  </a:lnTo>
                  <a:lnTo>
                    <a:pt x="114" y="96"/>
                  </a:lnTo>
                  <a:lnTo>
                    <a:pt x="108" y="95"/>
                  </a:lnTo>
                  <a:lnTo>
                    <a:pt x="103" y="96"/>
                  </a:lnTo>
                  <a:lnTo>
                    <a:pt x="98" y="100"/>
                  </a:lnTo>
                  <a:lnTo>
                    <a:pt x="94" y="106"/>
                  </a:lnTo>
                  <a:lnTo>
                    <a:pt x="94" y="106"/>
                  </a:lnTo>
                  <a:lnTo>
                    <a:pt x="89" y="100"/>
                  </a:lnTo>
                  <a:lnTo>
                    <a:pt x="89" y="100"/>
                  </a:lnTo>
                  <a:lnTo>
                    <a:pt x="74" y="110"/>
                  </a:lnTo>
                  <a:lnTo>
                    <a:pt x="74" y="110"/>
                  </a:lnTo>
                  <a:lnTo>
                    <a:pt x="76" y="113"/>
                  </a:lnTo>
                  <a:lnTo>
                    <a:pt x="80" y="113"/>
                  </a:lnTo>
                  <a:lnTo>
                    <a:pt x="80" y="113"/>
                  </a:lnTo>
                  <a:lnTo>
                    <a:pt x="119" y="115"/>
                  </a:lnTo>
                  <a:lnTo>
                    <a:pt x="119" y="115"/>
                  </a:lnTo>
                  <a:lnTo>
                    <a:pt x="123" y="115"/>
                  </a:lnTo>
                  <a:lnTo>
                    <a:pt x="126" y="117"/>
                  </a:lnTo>
                  <a:lnTo>
                    <a:pt x="128" y="118"/>
                  </a:lnTo>
                  <a:lnTo>
                    <a:pt x="126" y="122"/>
                  </a:lnTo>
                  <a:lnTo>
                    <a:pt x="126" y="122"/>
                  </a:lnTo>
                  <a:lnTo>
                    <a:pt x="97" y="128"/>
                  </a:lnTo>
                  <a:lnTo>
                    <a:pt x="97" y="128"/>
                  </a:lnTo>
                  <a:lnTo>
                    <a:pt x="94" y="124"/>
                  </a:lnTo>
                  <a:lnTo>
                    <a:pt x="92" y="121"/>
                  </a:lnTo>
                  <a:lnTo>
                    <a:pt x="87" y="119"/>
                  </a:lnTo>
                  <a:lnTo>
                    <a:pt x="85" y="118"/>
                  </a:lnTo>
                  <a:lnTo>
                    <a:pt x="75" y="118"/>
                  </a:lnTo>
                  <a:lnTo>
                    <a:pt x="67" y="121"/>
                  </a:lnTo>
                  <a:lnTo>
                    <a:pt x="67" y="121"/>
                  </a:lnTo>
                  <a:lnTo>
                    <a:pt x="60" y="121"/>
                  </a:lnTo>
                  <a:lnTo>
                    <a:pt x="53" y="121"/>
                  </a:lnTo>
                  <a:lnTo>
                    <a:pt x="47" y="119"/>
                  </a:lnTo>
                  <a:lnTo>
                    <a:pt x="42" y="115"/>
                  </a:lnTo>
                  <a:lnTo>
                    <a:pt x="42" y="115"/>
                  </a:lnTo>
                  <a:lnTo>
                    <a:pt x="39" y="118"/>
                  </a:lnTo>
                  <a:lnTo>
                    <a:pt x="35" y="121"/>
                  </a:lnTo>
                  <a:lnTo>
                    <a:pt x="24" y="122"/>
                  </a:lnTo>
                  <a:lnTo>
                    <a:pt x="13" y="122"/>
                  </a:lnTo>
                  <a:lnTo>
                    <a:pt x="7" y="119"/>
                  </a:lnTo>
                  <a:lnTo>
                    <a:pt x="2" y="117"/>
                  </a:lnTo>
                  <a:lnTo>
                    <a:pt x="2" y="117"/>
                  </a:lnTo>
                  <a:lnTo>
                    <a:pt x="44" y="108"/>
                  </a:lnTo>
                  <a:lnTo>
                    <a:pt x="44" y="108"/>
                  </a:lnTo>
                  <a:lnTo>
                    <a:pt x="47" y="104"/>
                  </a:lnTo>
                  <a:lnTo>
                    <a:pt x="46" y="101"/>
                  </a:lnTo>
                  <a:lnTo>
                    <a:pt x="43" y="99"/>
                  </a:lnTo>
                  <a:lnTo>
                    <a:pt x="40" y="96"/>
                  </a:lnTo>
                  <a:lnTo>
                    <a:pt x="40" y="96"/>
                  </a:lnTo>
                  <a:lnTo>
                    <a:pt x="35" y="92"/>
                  </a:lnTo>
                  <a:lnTo>
                    <a:pt x="29" y="88"/>
                  </a:lnTo>
                  <a:lnTo>
                    <a:pt x="22" y="88"/>
                  </a:lnTo>
                  <a:lnTo>
                    <a:pt x="18" y="89"/>
                  </a:lnTo>
                  <a:lnTo>
                    <a:pt x="15" y="90"/>
                  </a:lnTo>
                  <a:lnTo>
                    <a:pt x="15" y="90"/>
                  </a:lnTo>
                  <a:lnTo>
                    <a:pt x="0" y="77"/>
                  </a:lnTo>
                  <a:lnTo>
                    <a:pt x="0" y="77"/>
                  </a:lnTo>
                  <a:lnTo>
                    <a:pt x="4" y="74"/>
                  </a:lnTo>
                  <a:lnTo>
                    <a:pt x="8" y="74"/>
                  </a:lnTo>
                  <a:lnTo>
                    <a:pt x="13" y="74"/>
                  </a:lnTo>
                  <a:lnTo>
                    <a:pt x="15" y="77"/>
                  </a:lnTo>
                  <a:lnTo>
                    <a:pt x="15" y="77"/>
                  </a:lnTo>
                  <a:lnTo>
                    <a:pt x="21" y="79"/>
                  </a:lnTo>
                  <a:lnTo>
                    <a:pt x="26" y="79"/>
                  </a:lnTo>
                  <a:lnTo>
                    <a:pt x="32" y="78"/>
                  </a:lnTo>
                  <a:lnTo>
                    <a:pt x="38" y="72"/>
                  </a:lnTo>
                  <a:lnTo>
                    <a:pt x="38" y="72"/>
                  </a:lnTo>
                  <a:close/>
                  <a:moveTo>
                    <a:pt x="62" y="65"/>
                  </a:moveTo>
                  <a:lnTo>
                    <a:pt x="62" y="65"/>
                  </a:lnTo>
                  <a:lnTo>
                    <a:pt x="61" y="75"/>
                  </a:lnTo>
                  <a:lnTo>
                    <a:pt x="58" y="78"/>
                  </a:lnTo>
                  <a:lnTo>
                    <a:pt x="56" y="82"/>
                  </a:lnTo>
                  <a:lnTo>
                    <a:pt x="56" y="82"/>
                  </a:lnTo>
                  <a:lnTo>
                    <a:pt x="51" y="85"/>
                  </a:lnTo>
                  <a:lnTo>
                    <a:pt x="50" y="89"/>
                  </a:lnTo>
                  <a:lnTo>
                    <a:pt x="51" y="93"/>
                  </a:lnTo>
                  <a:lnTo>
                    <a:pt x="56" y="97"/>
                  </a:lnTo>
                  <a:lnTo>
                    <a:pt x="56" y="97"/>
                  </a:lnTo>
                  <a:lnTo>
                    <a:pt x="58" y="100"/>
                  </a:lnTo>
                  <a:lnTo>
                    <a:pt x="62" y="100"/>
                  </a:lnTo>
                  <a:lnTo>
                    <a:pt x="67" y="99"/>
                  </a:lnTo>
                  <a:lnTo>
                    <a:pt x="72" y="96"/>
                  </a:lnTo>
                  <a:lnTo>
                    <a:pt x="72" y="96"/>
                  </a:lnTo>
                  <a:lnTo>
                    <a:pt x="76" y="92"/>
                  </a:lnTo>
                  <a:lnTo>
                    <a:pt x="78" y="90"/>
                  </a:lnTo>
                  <a:lnTo>
                    <a:pt x="79" y="90"/>
                  </a:lnTo>
                  <a:lnTo>
                    <a:pt x="79" y="90"/>
                  </a:lnTo>
                  <a:lnTo>
                    <a:pt x="90" y="90"/>
                  </a:lnTo>
                  <a:lnTo>
                    <a:pt x="98" y="86"/>
                  </a:lnTo>
                  <a:lnTo>
                    <a:pt x="105" y="81"/>
                  </a:lnTo>
                  <a:lnTo>
                    <a:pt x="111" y="74"/>
                  </a:lnTo>
                  <a:lnTo>
                    <a:pt x="111" y="74"/>
                  </a:lnTo>
                  <a:lnTo>
                    <a:pt x="107" y="70"/>
                  </a:lnTo>
                  <a:lnTo>
                    <a:pt x="104" y="65"/>
                  </a:lnTo>
                  <a:lnTo>
                    <a:pt x="104" y="65"/>
                  </a:lnTo>
                  <a:lnTo>
                    <a:pt x="103" y="60"/>
                  </a:lnTo>
                  <a:lnTo>
                    <a:pt x="104" y="53"/>
                  </a:lnTo>
                  <a:lnTo>
                    <a:pt x="104" y="53"/>
                  </a:lnTo>
                  <a:lnTo>
                    <a:pt x="94" y="50"/>
                  </a:lnTo>
                  <a:lnTo>
                    <a:pt x="94" y="50"/>
                  </a:lnTo>
                  <a:lnTo>
                    <a:pt x="87" y="56"/>
                  </a:lnTo>
                  <a:lnTo>
                    <a:pt x="82" y="59"/>
                  </a:lnTo>
                  <a:lnTo>
                    <a:pt x="75" y="59"/>
                  </a:lnTo>
                  <a:lnTo>
                    <a:pt x="67" y="56"/>
                  </a:lnTo>
                  <a:lnTo>
                    <a:pt x="67" y="56"/>
                  </a:lnTo>
                  <a:lnTo>
                    <a:pt x="64" y="57"/>
                  </a:lnTo>
                  <a:lnTo>
                    <a:pt x="64" y="60"/>
                  </a:lnTo>
                  <a:lnTo>
                    <a:pt x="64" y="61"/>
                  </a:lnTo>
                  <a:lnTo>
                    <a:pt x="67" y="63"/>
                  </a:lnTo>
                  <a:lnTo>
                    <a:pt x="67" y="63"/>
                  </a:lnTo>
                  <a:lnTo>
                    <a:pt x="71" y="64"/>
                  </a:lnTo>
                  <a:lnTo>
                    <a:pt x="74" y="67"/>
                  </a:lnTo>
                  <a:lnTo>
                    <a:pt x="74" y="70"/>
                  </a:lnTo>
                  <a:lnTo>
                    <a:pt x="71" y="74"/>
                  </a:lnTo>
                  <a:lnTo>
                    <a:pt x="71" y="74"/>
                  </a:lnTo>
                  <a:lnTo>
                    <a:pt x="62" y="65"/>
                  </a:lnTo>
                  <a:lnTo>
                    <a:pt x="62" y="65"/>
                  </a:lnTo>
                  <a:close/>
                  <a:moveTo>
                    <a:pt x="78" y="17"/>
                  </a:moveTo>
                  <a:lnTo>
                    <a:pt x="78" y="17"/>
                  </a:lnTo>
                  <a:lnTo>
                    <a:pt x="74" y="17"/>
                  </a:lnTo>
                  <a:lnTo>
                    <a:pt x="71" y="17"/>
                  </a:lnTo>
                  <a:lnTo>
                    <a:pt x="67" y="21"/>
                  </a:lnTo>
                  <a:lnTo>
                    <a:pt x="62" y="25"/>
                  </a:lnTo>
                  <a:lnTo>
                    <a:pt x="60" y="25"/>
                  </a:lnTo>
                  <a:lnTo>
                    <a:pt x="57" y="27"/>
                  </a:lnTo>
                  <a:lnTo>
                    <a:pt x="57" y="27"/>
                  </a:lnTo>
                  <a:lnTo>
                    <a:pt x="58" y="39"/>
                  </a:lnTo>
                  <a:lnTo>
                    <a:pt x="58" y="39"/>
                  </a:lnTo>
                  <a:lnTo>
                    <a:pt x="79" y="34"/>
                  </a:lnTo>
                  <a:lnTo>
                    <a:pt x="79" y="34"/>
                  </a:lnTo>
                  <a:lnTo>
                    <a:pt x="78" y="17"/>
                  </a:lnTo>
                  <a:lnTo>
                    <a:pt x="78" y="17"/>
                  </a:lnTo>
                  <a:close/>
                  <a:moveTo>
                    <a:pt x="35" y="23"/>
                  </a:moveTo>
                  <a:lnTo>
                    <a:pt x="35" y="23"/>
                  </a:lnTo>
                  <a:lnTo>
                    <a:pt x="46" y="20"/>
                  </a:lnTo>
                  <a:lnTo>
                    <a:pt x="51" y="18"/>
                  </a:lnTo>
                  <a:lnTo>
                    <a:pt x="53" y="17"/>
                  </a:lnTo>
                  <a:lnTo>
                    <a:pt x="53" y="16"/>
                  </a:lnTo>
                  <a:lnTo>
                    <a:pt x="53" y="10"/>
                  </a:lnTo>
                  <a:lnTo>
                    <a:pt x="53" y="10"/>
                  </a:lnTo>
                  <a:lnTo>
                    <a:pt x="46" y="11"/>
                  </a:lnTo>
                  <a:lnTo>
                    <a:pt x="42" y="13"/>
                  </a:lnTo>
                  <a:lnTo>
                    <a:pt x="38" y="17"/>
                  </a:lnTo>
                  <a:lnTo>
                    <a:pt x="35" y="23"/>
                  </a:lnTo>
                  <a:lnTo>
                    <a:pt x="3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6"/>
            <p:cNvSpPr>
              <a:spLocks/>
            </p:cNvSpPr>
            <p:nvPr/>
          </p:nvSpPr>
          <p:spPr bwMode="auto">
            <a:xfrm>
              <a:off x="973122" y="2241612"/>
              <a:ext cx="90488" cy="42863"/>
            </a:xfrm>
            <a:custGeom>
              <a:avLst/>
              <a:gdLst>
                <a:gd name="T0" fmla="*/ 79 w 171"/>
                <a:gd name="T1" fmla="*/ 83 h 83"/>
                <a:gd name="T2" fmla="*/ 77 w 171"/>
                <a:gd name="T3" fmla="*/ 79 h 83"/>
                <a:gd name="T4" fmla="*/ 61 w 171"/>
                <a:gd name="T5" fmla="*/ 76 h 83"/>
                <a:gd name="T6" fmla="*/ 49 w 171"/>
                <a:gd name="T7" fmla="*/ 76 h 83"/>
                <a:gd name="T8" fmla="*/ 39 w 171"/>
                <a:gd name="T9" fmla="*/ 68 h 83"/>
                <a:gd name="T10" fmla="*/ 24 w 171"/>
                <a:gd name="T11" fmla="*/ 63 h 83"/>
                <a:gd name="T12" fmla="*/ 16 w 171"/>
                <a:gd name="T13" fmla="*/ 70 h 83"/>
                <a:gd name="T14" fmla="*/ 2 w 171"/>
                <a:gd name="T15" fmla="*/ 78 h 83"/>
                <a:gd name="T16" fmla="*/ 2 w 171"/>
                <a:gd name="T17" fmla="*/ 68 h 83"/>
                <a:gd name="T18" fmla="*/ 10 w 171"/>
                <a:gd name="T19" fmla="*/ 58 h 83"/>
                <a:gd name="T20" fmla="*/ 25 w 171"/>
                <a:gd name="T21" fmla="*/ 57 h 83"/>
                <a:gd name="T22" fmla="*/ 32 w 171"/>
                <a:gd name="T23" fmla="*/ 54 h 83"/>
                <a:gd name="T24" fmla="*/ 31 w 171"/>
                <a:gd name="T25" fmla="*/ 43 h 83"/>
                <a:gd name="T26" fmla="*/ 47 w 171"/>
                <a:gd name="T27" fmla="*/ 39 h 83"/>
                <a:gd name="T28" fmla="*/ 47 w 171"/>
                <a:gd name="T29" fmla="*/ 58 h 83"/>
                <a:gd name="T30" fmla="*/ 67 w 171"/>
                <a:gd name="T31" fmla="*/ 64 h 83"/>
                <a:gd name="T32" fmla="*/ 79 w 171"/>
                <a:gd name="T33" fmla="*/ 61 h 83"/>
                <a:gd name="T34" fmla="*/ 83 w 171"/>
                <a:gd name="T35" fmla="*/ 50 h 83"/>
                <a:gd name="T36" fmla="*/ 77 w 171"/>
                <a:gd name="T37" fmla="*/ 45 h 83"/>
                <a:gd name="T38" fmla="*/ 63 w 171"/>
                <a:gd name="T39" fmla="*/ 42 h 83"/>
                <a:gd name="T40" fmla="*/ 59 w 171"/>
                <a:gd name="T41" fmla="*/ 39 h 83"/>
                <a:gd name="T42" fmla="*/ 57 w 171"/>
                <a:gd name="T43" fmla="*/ 34 h 83"/>
                <a:gd name="T44" fmla="*/ 47 w 171"/>
                <a:gd name="T45" fmla="*/ 28 h 83"/>
                <a:gd name="T46" fmla="*/ 34 w 171"/>
                <a:gd name="T47" fmla="*/ 25 h 83"/>
                <a:gd name="T48" fmla="*/ 17 w 171"/>
                <a:gd name="T49" fmla="*/ 13 h 83"/>
                <a:gd name="T50" fmla="*/ 16 w 171"/>
                <a:gd name="T51" fmla="*/ 9 h 83"/>
                <a:gd name="T52" fmla="*/ 45 w 171"/>
                <a:gd name="T53" fmla="*/ 0 h 83"/>
                <a:gd name="T54" fmla="*/ 43 w 171"/>
                <a:gd name="T55" fmla="*/ 10 h 83"/>
                <a:gd name="T56" fmla="*/ 59 w 171"/>
                <a:gd name="T57" fmla="*/ 18 h 83"/>
                <a:gd name="T58" fmla="*/ 60 w 171"/>
                <a:gd name="T59" fmla="*/ 10 h 83"/>
                <a:gd name="T60" fmla="*/ 65 w 171"/>
                <a:gd name="T61" fmla="*/ 7 h 83"/>
                <a:gd name="T62" fmla="*/ 67 w 171"/>
                <a:gd name="T63" fmla="*/ 24 h 83"/>
                <a:gd name="T64" fmla="*/ 68 w 171"/>
                <a:gd name="T65" fmla="*/ 32 h 83"/>
                <a:gd name="T66" fmla="*/ 79 w 171"/>
                <a:gd name="T67" fmla="*/ 36 h 83"/>
                <a:gd name="T68" fmla="*/ 88 w 171"/>
                <a:gd name="T69" fmla="*/ 36 h 83"/>
                <a:gd name="T70" fmla="*/ 106 w 171"/>
                <a:gd name="T71" fmla="*/ 32 h 83"/>
                <a:gd name="T72" fmla="*/ 99 w 171"/>
                <a:gd name="T73" fmla="*/ 40 h 83"/>
                <a:gd name="T74" fmla="*/ 90 w 171"/>
                <a:gd name="T75" fmla="*/ 39 h 83"/>
                <a:gd name="T76" fmla="*/ 86 w 171"/>
                <a:gd name="T77" fmla="*/ 46 h 83"/>
                <a:gd name="T78" fmla="*/ 133 w 171"/>
                <a:gd name="T79" fmla="*/ 43 h 83"/>
                <a:gd name="T80" fmla="*/ 140 w 171"/>
                <a:gd name="T81" fmla="*/ 52 h 83"/>
                <a:gd name="T82" fmla="*/ 150 w 171"/>
                <a:gd name="T83" fmla="*/ 56 h 83"/>
                <a:gd name="T84" fmla="*/ 164 w 171"/>
                <a:gd name="T85" fmla="*/ 64 h 83"/>
                <a:gd name="T86" fmla="*/ 165 w 171"/>
                <a:gd name="T87" fmla="*/ 68 h 83"/>
                <a:gd name="T88" fmla="*/ 143 w 171"/>
                <a:gd name="T89" fmla="*/ 74 h 83"/>
                <a:gd name="T90" fmla="*/ 147 w 171"/>
                <a:gd name="T91" fmla="*/ 67 h 83"/>
                <a:gd name="T92" fmla="*/ 140 w 171"/>
                <a:gd name="T93" fmla="*/ 63 h 83"/>
                <a:gd name="T94" fmla="*/ 117 w 171"/>
                <a:gd name="T95" fmla="*/ 60 h 83"/>
                <a:gd name="T96" fmla="*/ 111 w 171"/>
                <a:gd name="T97" fmla="*/ 56 h 83"/>
                <a:gd name="T98" fmla="*/ 103 w 171"/>
                <a:gd name="T99" fmla="*/ 53 h 83"/>
                <a:gd name="T100" fmla="*/ 93 w 171"/>
                <a:gd name="T101" fmla="*/ 52 h 83"/>
                <a:gd name="T102" fmla="*/ 97 w 171"/>
                <a:gd name="T103" fmla="*/ 68 h 83"/>
                <a:gd name="T104" fmla="*/ 114 w 171"/>
                <a:gd name="T105" fmla="*/ 76 h 83"/>
                <a:gd name="T106" fmla="*/ 114 w 171"/>
                <a:gd name="T107" fmla="*/ 82 h 83"/>
                <a:gd name="T108" fmla="*/ 93 w 171"/>
                <a:gd name="T109" fmla="*/ 81 h 83"/>
                <a:gd name="T110" fmla="*/ 81 w 171"/>
                <a:gd name="T111" fmla="*/ 70 h 83"/>
                <a:gd name="T112" fmla="*/ 79 w 171"/>
                <a:gd name="T113" fmla="*/ 78 h 83"/>
                <a:gd name="T114" fmla="*/ 86 w 171"/>
                <a:gd name="T11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83">
                  <a:moveTo>
                    <a:pt x="86" y="82"/>
                  </a:moveTo>
                  <a:lnTo>
                    <a:pt x="86" y="82"/>
                  </a:lnTo>
                  <a:lnTo>
                    <a:pt x="79" y="83"/>
                  </a:lnTo>
                  <a:lnTo>
                    <a:pt x="79" y="83"/>
                  </a:lnTo>
                  <a:lnTo>
                    <a:pt x="78" y="81"/>
                  </a:lnTo>
                  <a:lnTo>
                    <a:pt x="77" y="79"/>
                  </a:lnTo>
                  <a:lnTo>
                    <a:pt x="72" y="76"/>
                  </a:lnTo>
                  <a:lnTo>
                    <a:pt x="67" y="76"/>
                  </a:lnTo>
                  <a:lnTo>
                    <a:pt x="61" y="76"/>
                  </a:lnTo>
                  <a:lnTo>
                    <a:pt x="61" y="76"/>
                  </a:lnTo>
                  <a:lnTo>
                    <a:pt x="54" y="76"/>
                  </a:lnTo>
                  <a:lnTo>
                    <a:pt x="49" y="76"/>
                  </a:lnTo>
                  <a:lnTo>
                    <a:pt x="43" y="74"/>
                  </a:lnTo>
                  <a:lnTo>
                    <a:pt x="39" y="68"/>
                  </a:lnTo>
                  <a:lnTo>
                    <a:pt x="39" y="68"/>
                  </a:lnTo>
                  <a:lnTo>
                    <a:pt x="35" y="65"/>
                  </a:lnTo>
                  <a:lnTo>
                    <a:pt x="29" y="63"/>
                  </a:lnTo>
                  <a:lnTo>
                    <a:pt x="24" y="63"/>
                  </a:lnTo>
                  <a:lnTo>
                    <a:pt x="16" y="64"/>
                  </a:lnTo>
                  <a:lnTo>
                    <a:pt x="16" y="64"/>
                  </a:lnTo>
                  <a:lnTo>
                    <a:pt x="16" y="70"/>
                  </a:lnTo>
                  <a:lnTo>
                    <a:pt x="13" y="74"/>
                  </a:lnTo>
                  <a:lnTo>
                    <a:pt x="7" y="76"/>
                  </a:lnTo>
                  <a:lnTo>
                    <a:pt x="2" y="78"/>
                  </a:lnTo>
                  <a:lnTo>
                    <a:pt x="2" y="78"/>
                  </a:lnTo>
                  <a:lnTo>
                    <a:pt x="0" y="72"/>
                  </a:lnTo>
                  <a:lnTo>
                    <a:pt x="2" y="68"/>
                  </a:lnTo>
                  <a:lnTo>
                    <a:pt x="3" y="64"/>
                  </a:lnTo>
                  <a:lnTo>
                    <a:pt x="6" y="61"/>
                  </a:lnTo>
                  <a:lnTo>
                    <a:pt x="10" y="58"/>
                  </a:lnTo>
                  <a:lnTo>
                    <a:pt x="14" y="57"/>
                  </a:lnTo>
                  <a:lnTo>
                    <a:pt x="20" y="56"/>
                  </a:lnTo>
                  <a:lnTo>
                    <a:pt x="25" y="57"/>
                  </a:lnTo>
                  <a:lnTo>
                    <a:pt x="25" y="57"/>
                  </a:lnTo>
                  <a:lnTo>
                    <a:pt x="29" y="56"/>
                  </a:lnTo>
                  <a:lnTo>
                    <a:pt x="32" y="54"/>
                  </a:lnTo>
                  <a:lnTo>
                    <a:pt x="32" y="54"/>
                  </a:lnTo>
                  <a:lnTo>
                    <a:pt x="32" y="49"/>
                  </a:lnTo>
                  <a:lnTo>
                    <a:pt x="31" y="43"/>
                  </a:lnTo>
                  <a:lnTo>
                    <a:pt x="31" y="43"/>
                  </a:lnTo>
                  <a:lnTo>
                    <a:pt x="47" y="39"/>
                  </a:lnTo>
                  <a:lnTo>
                    <a:pt x="47" y="39"/>
                  </a:lnTo>
                  <a:lnTo>
                    <a:pt x="38" y="52"/>
                  </a:lnTo>
                  <a:lnTo>
                    <a:pt x="38" y="52"/>
                  </a:lnTo>
                  <a:lnTo>
                    <a:pt x="47" y="58"/>
                  </a:lnTo>
                  <a:lnTo>
                    <a:pt x="57" y="63"/>
                  </a:lnTo>
                  <a:lnTo>
                    <a:pt x="61" y="64"/>
                  </a:lnTo>
                  <a:lnTo>
                    <a:pt x="67" y="64"/>
                  </a:lnTo>
                  <a:lnTo>
                    <a:pt x="74" y="64"/>
                  </a:lnTo>
                  <a:lnTo>
                    <a:pt x="79" y="61"/>
                  </a:lnTo>
                  <a:lnTo>
                    <a:pt x="79" y="61"/>
                  </a:lnTo>
                  <a:lnTo>
                    <a:pt x="83" y="54"/>
                  </a:lnTo>
                  <a:lnTo>
                    <a:pt x="83" y="54"/>
                  </a:lnTo>
                  <a:lnTo>
                    <a:pt x="83" y="50"/>
                  </a:lnTo>
                  <a:lnTo>
                    <a:pt x="83" y="47"/>
                  </a:lnTo>
                  <a:lnTo>
                    <a:pt x="81" y="46"/>
                  </a:lnTo>
                  <a:lnTo>
                    <a:pt x="77" y="45"/>
                  </a:lnTo>
                  <a:lnTo>
                    <a:pt x="77" y="45"/>
                  </a:lnTo>
                  <a:lnTo>
                    <a:pt x="70" y="43"/>
                  </a:lnTo>
                  <a:lnTo>
                    <a:pt x="63" y="42"/>
                  </a:lnTo>
                  <a:lnTo>
                    <a:pt x="63" y="42"/>
                  </a:lnTo>
                  <a:lnTo>
                    <a:pt x="60" y="40"/>
                  </a:lnTo>
                  <a:lnTo>
                    <a:pt x="59" y="39"/>
                  </a:lnTo>
                  <a:lnTo>
                    <a:pt x="59" y="39"/>
                  </a:lnTo>
                  <a:lnTo>
                    <a:pt x="59" y="36"/>
                  </a:lnTo>
                  <a:lnTo>
                    <a:pt x="57" y="34"/>
                  </a:lnTo>
                  <a:lnTo>
                    <a:pt x="56" y="31"/>
                  </a:lnTo>
                  <a:lnTo>
                    <a:pt x="53" y="29"/>
                  </a:lnTo>
                  <a:lnTo>
                    <a:pt x="47" y="28"/>
                  </a:lnTo>
                  <a:lnTo>
                    <a:pt x="42" y="28"/>
                  </a:lnTo>
                  <a:lnTo>
                    <a:pt x="42" y="28"/>
                  </a:lnTo>
                  <a:lnTo>
                    <a:pt x="34" y="25"/>
                  </a:lnTo>
                  <a:lnTo>
                    <a:pt x="28" y="22"/>
                  </a:lnTo>
                  <a:lnTo>
                    <a:pt x="17" y="13"/>
                  </a:lnTo>
                  <a:lnTo>
                    <a:pt x="17" y="13"/>
                  </a:lnTo>
                  <a:lnTo>
                    <a:pt x="17" y="10"/>
                  </a:lnTo>
                  <a:lnTo>
                    <a:pt x="16" y="9"/>
                  </a:lnTo>
                  <a:lnTo>
                    <a:pt x="16" y="9"/>
                  </a:lnTo>
                  <a:lnTo>
                    <a:pt x="29" y="3"/>
                  </a:lnTo>
                  <a:lnTo>
                    <a:pt x="36" y="0"/>
                  </a:lnTo>
                  <a:lnTo>
                    <a:pt x="45" y="0"/>
                  </a:lnTo>
                  <a:lnTo>
                    <a:pt x="45" y="0"/>
                  </a:lnTo>
                  <a:lnTo>
                    <a:pt x="43" y="10"/>
                  </a:lnTo>
                  <a:lnTo>
                    <a:pt x="43" y="10"/>
                  </a:lnTo>
                  <a:lnTo>
                    <a:pt x="57" y="20"/>
                  </a:lnTo>
                  <a:lnTo>
                    <a:pt x="57" y="20"/>
                  </a:lnTo>
                  <a:lnTo>
                    <a:pt x="59" y="18"/>
                  </a:lnTo>
                  <a:lnTo>
                    <a:pt x="59" y="16"/>
                  </a:lnTo>
                  <a:lnTo>
                    <a:pt x="60" y="11"/>
                  </a:lnTo>
                  <a:lnTo>
                    <a:pt x="60" y="10"/>
                  </a:lnTo>
                  <a:lnTo>
                    <a:pt x="61" y="9"/>
                  </a:lnTo>
                  <a:lnTo>
                    <a:pt x="63" y="7"/>
                  </a:lnTo>
                  <a:lnTo>
                    <a:pt x="65" y="7"/>
                  </a:lnTo>
                  <a:lnTo>
                    <a:pt x="65" y="7"/>
                  </a:lnTo>
                  <a:lnTo>
                    <a:pt x="67" y="16"/>
                  </a:lnTo>
                  <a:lnTo>
                    <a:pt x="67" y="24"/>
                  </a:lnTo>
                  <a:lnTo>
                    <a:pt x="67" y="24"/>
                  </a:lnTo>
                  <a:lnTo>
                    <a:pt x="67" y="29"/>
                  </a:lnTo>
                  <a:lnTo>
                    <a:pt x="68" y="32"/>
                  </a:lnTo>
                  <a:lnTo>
                    <a:pt x="70" y="34"/>
                  </a:lnTo>
                  <a:lnTo>
                    <a:pt x="70" y="34"/>
                  </a:lnTo>
                  <a:lnTo>
                    <a:pt x="79" y="36"/>
                  </a:lnTo>
                  <a:lnTo>
                    <a:pt x="83" y="38"/>
                  </a:lnTo>
                  <a:lnTo>
                    <a:pt x="88" y="36"/>
                  </a:lnTo>
                  <a:lnTo>
                    <a:pt x="88" y="36"/>
                  </a:lnTo>
                  <a:lnTo>
                    <a:pt x="96" y="34"/>
                  </a:lnTo>
                  <a:lnTo>
                    <a:pt x="106" y="32"/>
                  </a:lnTo>
                  <a:lnTo>
                    <a:pt x="106" y="32"/>
                  </a:lnTo>
                  <a:lnTo>
                    <a:pt x="104" y="36"/>
                  </a:lnTo>
                  <a:lnTo>
                    <a:pt x="101" y="39"/>
                  </a:lnTo>
                  <a:lnTo>
                    <a:pt x="99" y="40"/>
                  </a:lnTo>
                  <a:lnTo>
                    <a:pt x="96" y="39"/>
                  </a:lnTo>
                  <a:lnTo>
                    <a:pt x="96" y="39"/>
                  </a:lnTo>
                  <a:lnTo>
                    <a:pt x="90" y="39"/>
                  </a:lnTo>
                  <a:lnTo>
                    <a:pt x="88" y="40"/>
                  </a:lnTo>
                  <a:lnTo>
                    <a:pt x="86" y="43"/>
                  </a:lnTo>
                  <a:lnTo>
                    <a:pt x="86" y="46"/>
                  </a:lnTo>
                  <a:lnTo>
                    <a:pt x="86" y="46"/>
                  </a:lnTo>
                  <a:lnTo>
                    <a:pt x="133" y="43"/>
                  </a:lnTo>
                  <a:lnTo>
                    <a:pt x="133" y="43"/>
                  </a:lnTo>
                  <a:lnTo>
                    <a:pt x="135" y="46"/>
                  </a:lnTo>
                  <a:lnTo>
                    <a:pt x="136" y="49"/>
                  </a:lnTo>
                  <a:lnTo>
                    <a:pt x="140" y="52"/>
                  </a:lnTo>
                  <a:lnTo>
                    <a:pt x="146" y="54"/>
                  </a:lnTo>
                  <a:lnTo>
                    <a:pt x="150" y="56"/>
                  </a:lnTo>
                  <a:lnTo>
                    <a:pt x="150" y="56"/>
                  </a:lnTo>
                  <a:lnTo>
                    <a:pt x="154" y="60"/>
                  </a:lnTo>
                  <a:lnTo>
                    <a:pt x="158" y="63"/>
                  </a:lnTo>
                  <a:lnTo>
                    <a:pt x="164" y="64"/>
                  </a:lnTo>
                  <a:lnTo>
                    <a:pt x="171" y="64"/>
                  </a:lnTo>
                  <a:lnTo>
                    <a:pt x="171" y="64"/>
                  </a:lnTo>
                  <a:lnTo>
                    <a:pt x="165" y="68"/>
                  </a:lnTo>
                  <a:lnTo>
                    <a:pt x="158" y="71"/>
                  </a:lnTo>
                  <a:lnTo>
                    <a:pt x="151" y="74"/>
                  </a:lnTo>
                  <a:lnTo>
                    <a:pt x="143" y="74"/>
                  </a:lnTo>
                  <a:lnTo>
                    <a:pt x="143" y="74"/>
                  </a:lnTo>
                  <a:lnTo>
                    <a:pt x="146" y="70"/>
                  </a:lnTo>
                  <a:lnTo>
                    <a:pt x="147" y="67"/>
                  </a:lnTo>
                  <a:lnTo>
                    <a:pt x="144" y="64"/>
                  </a:lnTo>
                  <a:lnTo>
                    <a:pt x="140" y="63"/>
                  </a:lnTo>
                  <a:lnTo>
                    <a:pt x="140" y="63"/>
                  </a:lnTo>
                  <a:lnTo>
                    <a:pt x="125" y="60"/>
                  </a:lnTo>
                  <a:lnTo>
                    <a:pt x="125" y="60"/>
                  </a:lnTo>
                  <a:lnTo>
                    <a:pt x="117" y="60"/>
                  </a:lnTo>
                  <a:lnTo>
                    <a:pt x="114" y="58"/>
                  </a:lnTo>
                  <a:lnTo>
                    <a:pt x="111" y="56"/>
                  </a:lnTo>
                  <a:lnTo>
                    <a:pt x="111" y="56"/>
                  </a:lnTo>
                  <a:lnTo>
                    <a:pt x="110" y="54"/>
                  </a:lnTo>
                  <a:lnTo>
                    <a:pt x="107" y="53"/>
                  </a:lnTo>
                  <a:lnTo>
                    <a:pt x="103" y="53"/>
                  </a:lnTo>
                  <a:lnTo>
                    <a:pt x="97" y="53"/>
                  </a:lnTo>
                  <a:lnTo>
                    <a:pt x="93" y="52"/>
                  </a:lnTo>
                  <a:lnTo>
                    <a:pt x="93" y="52"/>
                  </a:lnTo>
                  <a:lnTo>
                    <a:pt x="90" y="70"/>
                  </a:lnTo>
                  <a:lnTo>
                    <a:pt x="90" y="70"/>
                  </a:lnTo>
                  <a:lnTo>
                    <a:pt x="97" y="68"/>
                  </a:lnTo>
                  <a:lnTo>
                    <a:pt x="104" y="70"/>
                  </a:lnTo>
                  <a:lnTo>
                    <a:pt x="110" y="71"/>
                  </a:lnTo>
                  <a:lnTo>
                    <a:pt x="114" y="76"/>
                  </a:lnTo>
                  <a:lnTo>
                    <a:pt x="114" y="76"/>
                  </a:lnTo>
                  <a:lnTo>
                    <a:pt x="115" y="78"/>
                  </a:lnTo>
                  <a:lnTo>
                    <a:pt x="114" y="82"/>
                  </a:lnTo>
                  <a:lnTo>
                    <a:pt x="114" y="82"/>
                  </a:lnTo>
                  <a:lnTo>
                    <a:pt x="100" y="79"/>
                  </a:lnTo>
                  <a:lnTo>
                    <a:pt x="93" y="81"/>
                  </a:lnTo>
                  <a:lnTo>
                    <a:pt x="86" y="83"/>
                  </a:lnTo>
                  <a:lnTo>
                    <a:pt x="86" y="83"/>
                  </a:lnTo>
                  <a:lnTo>
                    <a:pt x="81" y="70"/>
                  </a:lnTo>
                  <a:lnTo>
                    <a:pt x="81" y="70"/>
                  </a:lnTo>
                  <a:lnTo>
                    <a:pt x="79" y="74"/>
                  </a:lnTo>
                  <a:lnTo>
                    <a:pt x="79" y="78"/>
                  </a:lnTo>
                  <a:lnTo>
                    <a:pt x="82" y="81"/>
                  </a:lnTo>
                  <a:lnTo>
                    <a:pt x="86" y="82"/>
                  </a:lnTo>
                  <a:lnTo>
                    <a:pt x="8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7"/>
            <p:cNvSpPr>
              <a:spLocks/>
            </p:cNvSpPr>
            <p:nvPr/>
          </p:nvSpPr>
          <p:spPr bwMode="auto">
            <a:xfrm>
              <a:off x="1085834" y="2227324"/>
              <a:ext cx="82550" cy="28575"/>
            </a:xfrm>
            <a:custGeom>
              <a:avLst/>
              <a:gdLst>
                <a:gd name="T0" fmla="*/ 154 w 157"/>
                <a:gd name="T1" fmla="*/ 34 h 55"/>
                <a:gd name="T2" fmla="*/ 136 w 157"/>
                <a:gd name="T3" fmla="*/ 54 h 55"/>
                <a:gd name="T4" fmla="*/ 132 w 157"/>
                <a:gd name="T5" fmla="*/ 49 h 55"/>
                <a:gd name="T6" fmla="*/ 125 w 157"/>
                <a:gd name="T7" fmla="*/ 49 h 55"/>
                <a:gd name="T8" fmla="*/ 112 w 157"/>
                <a:gd name="T9" fmla="*/ 49 h 55"/>
                <a:gd name="T10" fmla="*/ 112 w 157"/>
                <a:gd name="T11" fmla="*/ 45 h 55"/>
                <a:gd name="T12" fmla="*/ 128 w 157"/>
                <a:gd name="T13" fmla="*/ 40 h 55"/>
                <a:gd name="T14" fmla="*/ 140 w 157"/>
                <a:gd name="T15" fmla="*/ 41 h 55"/>
                <a:gd name="T16" fmla="*/ 141 w 157"/>
                <a:gd name="T17" fmla="*/ 33 h 55"/>
                <a:gd name="T18" fmla="*/ 121 w 157"/>
                <a:gd name="T19" fmla="*/ 34 h 55"/>
                <a:gd name="T20" fmla="*/ 110 w 157"/>
                <a:gd name="T21" fmla="*/ 36 h 55"/>
                <a:gd name="T22" fmla="*/ 103 w 157"/>
                <a:gd name="T23" fmla="*/ 23 h 55"/>
                <a:gd name="T24" fmla="*/ 125 w 157"/>
                <a:gd name="T25" fmla="*/ 29 h 55"/>
                <a:gd name="T26" fmla="*/ 119 w 157"/>
                <a:gd name="T27" fmla="*/ 22 h 55"/>
                <a:gd name="T28" fmla="*/ 100 w 157"/>
                <a:gd name="T29" fmla="*/ 16 h 55"/>
                <a:gd name="T30" fmla="*/ 93 w 157"/>
                <a:gd name="T31" fmla="*/ 20 h 55"/>
                <a:gd name="T32" fmla="*/ 81 w 157"/>
                <a:gd name="T33" fmla="*/ 18 h 55"/>
                <a:gd name="T34" fmla="*/ 83 w 157"/>
                <a:gd name="T35" fmla="*/ 27 h 55"/>
                <a:gd name="T36" fmla="*/ 76 w 157"/>
                <a:gd name="T37" fmla="*/ 30 h 55"/>
                <a:gd name="T38" fmla="*/ 53 w 157"/>
                <a:gd name="T39" fmla="*/ 44 h 55"/>
                <a:gd name="T40" fmla="*/ 57 w 157"/>
                <a:gd name="T41" fmla="*/ 49 h 55"/>
                <a:gd name="T42" fmla="*/ 56 w 157"/>
                <a:gd name="T43" fmla="*/ 54 h 55"/>
                <a:gd name="T44" fmla="*/ 51 w 157"/>
                <a:gd name="T45" fmla="*/ 52 h 55"/>
                <a:gd name="T46" fmla="*/ 39 w 157"/>
                <a:gd name="T47" fmla="*/ 52 h 55"/>
                <a:gd name="T48" fmla="*/ 35 w 157"/>
                <a:gd name="T49" fmla="*/ 51 h 55"/>
                <a:gd name="T50" fmla="*/ 21 w 157"/>
                <a:gd name="T51" fmla="*/ 45 h 55"/>
                <a:gd name="T52" fmla="*/ 6 w 157"/>
                <a:gd name="T53" fmla="*/ 45 h 55"/>
                <a:gd name="T54" fmla="*/ 0 w 157"/>
                <a:gd name="T55" fmla="*/ 41 h 55"/>
                <a:gd name="T56" fmla="*/ 17 w 157"/>
                <a:gd name="T57" fmla="*/ 37 h 55"/>
                <a:gd name="T58" fmla="*/ 15 w 157"/>
                <a:gd name="T59" fmla="*/ 20 h 55"/>
                <a:gd name="T60" fmla="*/ 25 w 157"/>
                <a:gd name="T61" fmla="*/ 20 h 55"/>
                <a:gd name="T62" fmla="*/ 29 w 157"/>
                <a:gd name="T63" fmla="*/ 26 h 55"/>
                <a:gd name="T64" fmla="*/ 38 w 157"/>
                <a:gd name="T65" fmla="*/ 31 h 55"/>
                <a:gd name="T66" fmla="*/ 56 w 157"/>
                <a:gd name="T67" fmla="*/ 22 h 55"/>
                <a:gd name="T68" fmla="*/ 54 w 157"/>
                <a:gd name="T69" fmla="*/ 9 h 55"/>
                <a:gd name="T70" fmla="*/ 43 w 157"/>
                <a:gd name="T71" fmla="*/ 16 h 55"/>
                <a:gd name="T72" fmla="*/ 54 w 157"/>
                <a:gd name="T73" fmla="*/ 7 h 55"/>
                <a:gd name="T74" fmla="*/ 68 w 157"/>
                <a:gd name="T75" fmla="*/ 0 h 55"/>
                <a:gd name="T76" fmla="*/ 105 w 157"/>
                <a:gd name="T77" fmla="*/ 5 h 55"/>
                <a:gd name="T78" fmla="*/ 115 w 157"/>
                <a:gd name="T79" fmla="*/ 9 h 55"/>
                <a:gd name="T80" fmla="*/ 121 w 157"/>
                <a:gd name="T81" fmla="*/ 16 h 55"/>
                <a:gd name="T82" fmla="*/ 128 w 157"/>
                <a:gd name="T83" fmla="*/ 9 h 55"/>
                <a:gd name="T84" fmla="*/ 125 w 157"/>
                <a:gd name="T8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55">
                  <a:moveTo>
                    <a:pt x="157" y="27"/>
                  </a:moveTo>
                  <a:lnTo>
                    <a:pt x="157" y="27"/>
                  </a:lnTo>
                  <a:lnTo>
                    <a:pt x="154" y="34"/>
                  </a:lnTo>
                  <a:lnTo>
                    <a:pt x="150" y="40"/>
                  </a:lnTo>
                  <a:lnTo>
                    <a:pt x="144" y="47"/>
                  </a:lnTo>
                  <a:lnTo>
                    <a:pt x="136" y="54"/>
                  </a:lnTo>
                  <a:lnTo>
                    <a:pt x="136" y="54"/>
                  </a:lnTo>
                  <a:lnTo>
                    <a:pt x="135" y="51"/>
                  </a:lnTo>
                  <a:lnTo>
                    <a:pt x="132" y="49"/>
                  </a:lnTo>
                  <a:lnTo>
                    <a:pt x="129" y="49"/>
                  </a:lnTo>
                  <a:lnTo>
                    <a:pt x="125" y="49"/>
                  </a:lnTo>
                  <a:lnTo>
                    <a:pt x="125" y="49"/>
                  </a:lnTo>
                  <a:lnTo>
                    <a:pt x="121" y="51"/>
                  </a:lnTo>
                  <a:lnTo>
                    <a:pt x="117" y="51"/>
                  </a:lnTo>
                  <a:lnTo>
                    <a:pt x="112" y="49"/>
                  </a:lnTo>
                  <a:lnTo>
                    <a:pt x="108" y="47"/>
                  </a:lnTo>
                  <a:lnTo>
                    <a:pt x="108" y="47"/>
                  </a:lnTo>
                  <a:lnTo>
                    <a:pt x="112" y="45"/>
                  </a:lnTo>
                  <a:lnTo>
                    <a:pt x="117" y="44"/>
                  </a:lnTo>
                  <a:lnTo>
                    <a:pt x="123" y="41"/>
                  </a:lnTo>
                  <a:lnTo>
                    <a:pt x="128" y="40"/>
                  </a:lnTo>
                  <a:lnTo>
                    <a:pt x="130" y="38"/>
                  </a:lnTo>
                  <a:lnTo>
                    <a:pt x="135" y="40"/>
                  </a:lnTo>
                  <a:lnTo>
                    <a:pt x="140" y="41"/>
                  </a:lnTo>
                  <a:lnTo>
                    <a:pt x="140" y="41"/>
                  </a:lnTo>
                  <a:lnTo>
                    <a:pt x="141" y="33"/>
                  </a:lnTo>
                  <a:lnTo>
                    <a:pt x="141" y="33"/>
                  </a:lnTo>
                  <a:lnTo>
                    <a:pt x="130" y="31"/>
                  </a:lnTo>
                  <a:lnTo>
                    <a:pt x="126" y="31"/>
                  </a:lnTo>
                  <a:lnTo>
                    <a:pt x="121" y="34"/>
                  </a:lnTo>
                  <a:lnTo>
                    <a:pt x="121" y="34"/>
                  </a:lnTo>
                  <a:lnTo>
                    <a:pt x="115" y="36"/>
                  </a:lnTo>
                  <a:lnTo>
                    <a:pt x="110" y="36"/>
                  </a:lnTo>
                  <a:lnTo>
                    <a:pt x="97" y="37"/>
                  </a:lnTo>
                  <a:lnTo>
                    <a:pt x="97" y="37"/>
                  </a:lnTo>
                  <a:lnTo>
                    <a:pt x="103" y="23"/>
                  </a:lnTo>
                  <a:lnTo>
                    <a:pt x="103" y="23"/>
                  </a:lnTo>
                  <a:lnTo>
                    <a:pt x="125" y="29"/>
                  </a:lnTo>
                  <a:lnTo>
                    <a:pt x="125" y="29"/>
                  </a:lnTo>
                  <a:lnTo>
                    <a:pt x="122" y="23"/>
                  </a:lnTo>
                  <a:lnTo>
                    <a:pt x="119" y="22"/>
                  </a:lnTo>
                  <a:lnTo>
                    <a:pt x="119" y="22"/>
                  </a:lnTo>
                  <a:lnTo>
                    <a:pt x="114" y="20"/>
                  </a:lnTo>
                  <a:lnTo>
                    <a:pt x="107" y="18"/>
                  </a:lnTo>
                  <a:lnTo>
                    <a:pt x="100" y="16"/>
                  </a:lnTo>
                  <a:lnTo>
                    <a:pt x="97" y="18"/>
                  </a:lnTo>
                  <a:lnTo>
                    <a:pt x="93" y="20"/>
                  </a:lnTo>
                  <a:lnTo>
                    <a:pt x="93" y="20"/>
                  </a:lnTo>
                  <a:lnTo>
                    <a:pt x="92" y="20"/>
                  </a:lnTo>
                  <a:lnTo>
                    <a:pt x="87" y="20"/>
                  </a:lnTo>
                  <a:lnTo>
                    <a:pt x="81" y="18"/>
                  </a:lnTo>
                  <a:lnTo>
                    <a:pt x="81" y="18"/>
                  </a:lnTo>
                  <a:lnTo>
                    <a:pt x="83" y="26"/>
                  </a:lnTo>
                  <a:lnTo>
                    <a:pt x="83" y="27"/>
                  </a:lnTo>
                  <a:lnTo>
                    <a:pt x="82" y="30"/>
                  </a:lnTo>
                  <a:lnTo>
                    <a:pt x="81" y="30"/>
                  </a:lnTo>
                  <a:lnTo>
                    <a:pt x="76" y="30"/>
                  </a:lnTo>
                  <a:lnTo>
                    <a:pt x="65" y="30"/>
                  </a:lnTo>
                  <a:lnTo>
                    <a:pt x="65" y="30"/>
                  </a:lnTo>
                  <a:lnTo>
                    <a:pt x="53" y="44"/>
                  </a:lnTo>
                  <a:lnTo>
                    <a:pt x="53" y="44"/>
                  </a:lnTo>
                  <a:lnTo>
                    <a:pt x="54" y="47"/>
                  </a:lnTo>
                  <a:lnTo>
                    <a:pt x="57" y="49"/>
                  </a:lnTo>
                  <a:lnTo>
                    <a:pt x="57" y="51"/>
                  </a:lnTo>
                  <a:lnTo>
                    <a:pt x="57" y="52"/>
                  </a:lnTo>
                  <a:lnTo>
                    <a:pt x="56" y="54"/>
                  </a:lnTo>
                  <a:lnTo>
                    <a:pt x="54" y="55"/>
                  </a:lnTo>
                  <a:lnTo>
                    <a:pt x="54" y="55"/>
                  </a:lnTo>
                  <a:lnTo>
                    <a:pt x="51" y="52"/>
                  </a:lnTo>
                  <a:lnTo>
                    <a:pt x="47" y="51"/>
                  </a:lnTo>
                  <a:lnTo>
                    <a:pt x="45" y="49"/>
                  </a:lnTo>
                  <a:lnTo>
                    <a:pt x="39" y="52"/>
                  </a:lnTo>
                  <a:lnTo>
                    <a:pt x="39" y="52"/>
                  </a:lnTo>
                  <a:lnTo>
                    <a:pt x="38" y="52"/>
                  </a:lnTo>
                  <a:lnTo>
                    <a:pt x="35" y="51"/>
                  </a:lnTo>
                  <a:lnTo>
                    <a:pt x="35" y="51"/>
                  </a:lnTo>
                  <a:lnTo>
                    <a:pt x="28" y="48"/>
                  </a:lnTo>
                  <a:lnTo>
                    <a:pt x="21" y="45"/>
                  </a:lnTo>
                  <a:lnTo>
                    <a:pt x="14" y="45"/>
                  </a:lnTo>
                  <a:lnTo>
                    <a:pt x="6" y="45"/>
                  </a:lnTo>
                  <a:lnTo>
                    <a:pt x="6" y="45"/>
                  </a:lnTo>
                  <a:lnTo>
                    <a:pt x="3" y="45"/>
                  </a:lnTo>
                  <a:lnTo>
                    <a:pt x="2" y="44"/>
                  </a:lnTo>
                  <a:lnTo>
                    <a:pt x="0" y="41"/>
                  </a:lnTo>
                  <a:lnTo>
                    <a:pt x="0" y="37"/>
                  </a:lnTo>
                  <a:lnTo>
                    <a:pt x="0" y="37"/>
                  </a:lnTo>
                  <a:lnTo>
                    <a:pt x="17" y="37"/>
                  </a:lnTo>
                  <a:lnTo>
                    <a:pt x="17" y="37"/>
                  </a:lnTo>
                  <a:lnTo>
                    <a:pt x="15" y="20"/>
                  </a:lnTo>
                  <a:lnTo>
                    <a:pt x="15" y="20"/>
                  </a:lnTo>
                  <a:lnTo>
                    <a:pt x="18" y="20"/>
                  </a:lnTo>
                  <a:lnTo>
                    <a:pt x="22" y="19"/>
                  </a:lnTo>
                  <a:lnTo>
                    <a:pt x="25" y="20"/>
                  </a:lnTo>
                  <a:lnTo>
                    <a:pt x="28" y="25"/>
                  </a:lnTo>
                  <a:lnTo>
                    <a:pt x="28" y="25"/>
                  </a:lnTo>
                  <a:lnTo>
                    <a:pt x="29" y="26"/>
                  </a:lnTo>
                  <a:lnTo>
                    <a:pt x="32" y="27"/>
                  </a:lnTo>
                  <a:lnTo>
                    <a:pt x="38" y="31"/>
                  </a:lnTo>
                  <a:lnTo>
                    <a:pt x="38" y="31"/>
                  </a:lnTo>
                  <a:lnTo>
                    <a:pt x="50" y="27"/>
                  </a:lnTo>
                  <a:lnTo>
                    <a:pt x="54" y="25"/>
                  </a:lnTo>
                  <a:lnTo>
                    <a:pt x="56" y="22"/>
                  </a:lnTo>
                  <a:lnTo>
                    <a:pt x="57" y="19"/>
                  </a:lnTo>
                  <a:lnTo>
                    <a:pt x="57" y="16"/>
                  </a:lnTo>
                  <a:lnTo>
                    <a:pt x="54" y="9"/>
                  </a:lnTo>
                  <a:lnTo>
                    <a:pt x="54" y="9"/>
                  </a:lnTo>
                  <a:lnTo>
                    <a:pt x="43" y="16"/>
                  </a:lnTo>
                  <a:lnTo>
                    <a:pt x="43" y="16"/>
                  </a:lnTo>
                  <a:lnTo>
                    <a:pt x="42" y="12"/>
                  </a:lnTo>
                  <a:lnTo>
                    <a:pt x="42" y="12"/>
                  </a:lnTo>
                  <a:lnTo>
                    <a:pt x="54" y="7"/>
                  </a:lnTo>
                  <a:lnTo>
                    <a:pt x="54" y="7"/>
                  </a:lnTo>
                  <a:lnTo>
                    <a:pt x="68" y="0"/>
                  </a:lnTo>
                  <a:lnTo>
                    <a:pt x="68" y="0"/>
                  </a:lnTo>
                  <a:lnTo>
                    <a:pt x="96" y="4"/>
                  </a:lnTo>
                  <a:lnTo>
                    <a:pt x="96" y="4"/>
                  </a:lnTo>
                  <a:lnTo>
                    <a:pt x="105" y="5"/>
                  </a:lnTo>
                  <a:lnTo>
                    <a:pt x="114" y="8"/>
                  </a:lnTo>
                  <a:lnTo>
                    <a:pt x="114" y="8"/>
                  </a:lnTo>
                  <a:lnTo>
                    <a:pt x="115" y="9"/>
                  </a:lnTo>
                  <a:lnTo>
                    <a:pt x="117" y="11"/>
                  </a:lnTo>
                  <a:lnTo>
                    <a:pt x="121" y="16"/>
                  </a:lnTo>
                  <a:lnTo>
                    <a:pt x="121" y="16"/>
                  </a:lnTo>
                  <a:lnTo>
                    <a:pt x="126" y="8"/>
                  </a:lnTo>
                  <a:lnTo>
                    <a:pt x="126" y="8"/>
                  </a:lnTo>
                  <a:lnTo>
                    <a:pt x="128" y="9"/>
                  </a:lnTo>
                  <a:lnTo>
                    <a:pt x="128" y="9"/>
                  </a:lnTo>
                  <a:lnTo>
                    <a:pt x="125" y="23"/>
                  </a:lnTo>
                  <a:lnTo>
                    <a:pt x="125" y="23"/>
                  </a:lnTo>
                  <a:lnTo>
                    <a:pt x="157" y="29"/>
                  </a:lnTo>
                  <a:lnTo>
                    <a:pt x="15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8"/>
            <p:cNvSpPr>
              <a:spLocks/>
            </p:cNvSpPr>
            <p:nvPr/>
          </p:nvSpPr>
          <p:spPr bwMode="auto">
            <a:xfrm>
              <a:off x="1058847" y="2252724"/>
              <a:ext cx="98425" cy="28575"/>
            </a:xfrm>
            <a:custGeom>
              <a:avLst/>
              <a:gdLst>
                <a:gd name="T0" fmla="*/ 40 w 187"/>
                <a:gd name="T1" fmla="*/ 10 h 54"/>
                <a:gd name="T2" fmla="*/ 28 w 187"/>
                <a:gd name="T3" fmla="*/ 11 h 54"/>
                <a:gd name="T4" fmla="*/ 26 w 187"/>
                <a:gd name="T5" fmla="*/ 22 h 54"/>
                <a:gd name="T6" fmla="*/ 37 w 187"/>
                <a:gd name="T7" fmla="*/ 29 h 54"/>
                <a:gd name="T8" fmla="*/ 46 w 187"/>
                <a:gd name="T9" fmla="*/ 29 h 54"/>
                <a:gd name="T10" fmla="*/ 55 w 187"/>
                <a:gd name="T11" fmla="*/ 22 h 54"/>
                <a:gd name="T12" fmla="*/ 62 w 187"/>
                <a:gd name="T13" fmla="*/ 26 h 54"/>
                <a:gd name="T14" fmla="*/ 87 w 187"/>
                <a:gd name="T15" fmla="*/ 28 h 54"/>
                <a:gd name="T16" fmla="*/ 91 w 187"/>
                <a:gd name="T17" fmla="*/ 28 h 54"/>
                <a:gd name="T18" fmla="*/ 94 w 187"/>
                <a:gd name="T19" fmla="*/ 25 h 54"/>
                <a:gd name="T20" fmla="*/ 104 w 187"/>
                <a:gd name="T21" fmla="*/ 17 h 54"/>
                <a:gd name="T22" fmla="*/ 115 w 187"/>
                <a:gd name="T23" fmla="*/ 7 h 54"/>
                <a:gd name="T24" fmla="*/ 116 w 187"/>
                <a:gd name="T25" fmla="*/ 6 h 54"/>
                <a:gd name="T26" fmla="*/ 130 w 187"/>
                <a:gd name="T27" fmla="*/ 3 h 54"/>
                <a:gd name="T28" fmla="*/ 148 w 187"/>
                <a:gd name="T29" fmla="*/ 4 h 54"/>
                <a:gd name="T30" fmla="*/ 150 w 187"/>
                <a:gd name="T31" fmla="*/ 6 h 54"/>
                <a:gd name="T32" fmla="*/ 152 w 187"/>
                <a:gd name="T33" fmla="*/ 8 h 54"/>
                <a:gd name="T34" fmla="*/ 155 w 187"/>
                <a:gd name="T35" fmla="*/ 13 h 54"/>
                <a:gd name="T36" fmla="*/ 161 w 187"/>
                <a:gd name="T37" fmla="*/ 15 h 54"/>
                <a:gd name="T38" fmla="*/ 173 w 187"/>
                <a:gd name="T39" fmla="*/ 22 h 54"/>
                <a:gd name="T40" fmla="*/ 170 w 187"/>
                <a:gd name="T41" fmla="*/ 31 h 54"/>
                <a:gd name="T42" fmla="*/ 187 w 187"/>
                <a:gd name="T43" fmla="*/ 29 h 54"/>
                <a:gd name="T44" fmla="*/ 179 w 187"/>
                <a:gd name="T45" fmla="*/ 51 h 54"/>
                <a:gd name="T46" fmla="*/ 161 w 187"/>
                <a:gd name="T47" fmla="*/ 26 h 54"/>
                <a:gd name="T48" fmla="*/ 151 w 187"/>
                <a:gd name="T49" fmla="*/ 36 h 54"/>
                <a:gd name="T50" fmla="*/ 150 w 187"/>
                <a:gd name="T51" fmla="*/ 32 h 54"/>
                <a:gd name="T52" fmla="*/ 151 w 187"/>
                <a:gd name="T53" fmla="*/ 26 h 54"/>
                <a:gd name="T54" fmla="*/ 156 w 187"/>
                <a:gd name="T55" fmla="*/ 24 h 54"/>
                <a:gd name="T56" fmla="*/ 123 w 187"/>
                <a:gd name="T57" fmla="*/ 15 h 54"/>
                <a:gd name="T58" fmla="*/ 114 w 187"/>
                <a:gd name="T59" fmla="*/ 24 h 54"/>
                <a:gd name="T60" fmla="*/ 100 w 187"/>
                <a:gd name="T61" fmla="*/ 26 h 54"/>
                <a:gd name="T62" fmla="*/ 98 w 187"/>
                <a:gd name="T63" fmla="*/ 29 h 54"/>
                <a:gd name="T64" fmla="*/ 100 w 187"/>
                <a:gd name="T65" fmla="*/ 37 h 54"/>
                <a:gd name="T66" fmla="*/ 105 w 187"/>
                <a:gd name="T67" fmla="*/ 49 h 54"/>
                <a:gd name="T68" fmla="*/ 98 w 187"/>
                <a:gd name="T69" fmla="*/ 54 h 54"/>
                <a:gd name="T70" fmla="*/ 89 w 187"/>
                <a:gd name="T71" fmla="*/ 47 h 54"/>
                <a:gd name="T72" fmla="*/ 87 w 187"/>
                <a:gd name="T73" fmla="*/ 44 h 54"/>
                <a:gd name="T74" fmla="*/ 87 w 187"/>
                <a:gd name="T75" fmla="*/ 43 h 54"/>
                <a:gd name="T76" fmla="*/ 84 w 187"/>
                <a:gd name="T77" fmla="*/ 36 h 54"/>
                <a:gd name="T78" fmla="*/ 76 w 187"/>
                <a:gd name="T79" fmla="*/ 35 h 54"/>
                <a:gd name="T80" fmla="*/ 76 w 187"/>
                <a:gd name="T81" fmla="*/ 39 h 54"/>
                <a:gd name="T82" fmla="*/ 76 w 187"/>
                <a:gd name="T83" fmla="*/ 46 h 54"/>
                <a:gd name="T84" fmla="*/ 72 w 187"/>
                <a:gd name="T85" fmla="*/ 49 h 54"/>
                <a:gd name="T86" fmla="*/ 68 w 187"/>
                <a:gd name="T87" fmla="*/ 37 h 54"/>
                <a:gd name="T88" fmla="*/ 65 w 187"/>
                <a:gd name="T89" fmla="*/ 36 h 54"/>
                <a:gd name="T90" fmla="*/ 53 w 187"/>
                <a:gd name="T91" fmla="*/ 37 h 54"/>
                <a:gd name="T92" fmla="*/ 42 w 187"/>
                <a:gd name="T93" fmla="*/ 37 h 54"/>
                <a:gd name="T94" fmla="*/ 37 w 187"/>
                <a:gd name="T95" fmla="*/ 36 h 54"/>
                <a:gd name="T96" fmla="*/ 25 w 187"/>
                <a:gd name="T97" fmla="*/ 28 h 54"/>
                <a:gd name="T98" fmla="*/ 19 w 187"/>
                <a:gd name="T99" fmla="*/ 25 h 54"/>
                <a:gd name="T100" fmla="*/ 12 w 187"/>
                <a:gd name="T101" fmla="*/ 24 h 54"/>
                <a:gd name="T102" fmla="*/ 1 w 187"/>
                <a:gd name="T103" fmla="*/ 21 h 54"/>
                <a:gd name="T104" fmla="*/ 0 w 187"/>
                <a:gd name="T105" fmla="*/ 15 h 54"/>
                <a:gd name="T106" fmla="*/ 4 w 187"/>
                <a:gd name="T107" fmla="*/ 13 h 54"/>
                <a:gd name="T108" fmla="*/ 17 w 187"/>
                <a:gd name="T109" fmla="*/ 8 h 54"/>
                <a:gd name="T110" fmla="*/ 35 w 187"/>
                <a:gd name="T111" fmla="*/ 0 h 54"/>
                <a:gd name="T112" fmla="*/ 39 w 187"/>
                <a:gd name="T113" fmla="*/ 1 h 54"/>
                <a:gd name="T114" fmla="*/ 42 w 187"/>
                <a:gd name="T115" fmla="*/ 6 h 54"/>
                <a:gd name="T116" fmla="*/ 40 w 187"/>
                <a:gd name="T11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7" h="54">
                  <a:moveTo>
                    <a:pt x="40" y="10"/>
                  </a:moveTo>
                  <a:lnTo>
                    <a:pt x="40" y="10"/>
                  </a:lnTo>
                  <a:lnTo>
                    <a:pt x="28" y="11"/>
                  </a:lnTo>
                  <a:lnTo>
                    <a:pt x="28" y="11"/>
                  </a:lnTo>
                  <a:lnTo>
                    <a:pt x="26" y="22"/>
                  </a:lnTo>
                  <a:lnTo>
                    <a:pt x="26" y="22"/>
                  </a:lnTo>
                  <a:lnTo>
                    <a:pt x="35" y="28"/>
                  </a:lnTo>
                  <a:lnTo>
                    <a:pt x="37" y="29"/>
                  </a:lnTo>
                  <a:lnTo>
                    <a:pt x="42" y="29"/>
                  </a:lnTo>
                  <a:lnTo>
                    <a:pt x="46" y="29"/>
                  </a:lnTo>
                  <a:lnTo>
                    <a:pt x="48" y="28"/>
                  </a:lnTo>
                  <a:lnTo>
                    <a:pt x="55" y="22"/>
                  </a:lnTo>
                  <a:lnTo>
                    <a:pt x="55" y="22"/>
                  </a:lnTo>
                  <a:lnTo>
                    <a:pt x="62" y="26"/>
                  </a:lnTo>
                  <a:lnTo>
                    <a:pt x="71" y="28"/>
                  </a:lnTo>
                  <a:lnTo>
                    <a:pt x="87" y="28"/>
                  </a:lnTo>
                  <a:lnTo>
                    <a:pt x="87" y="28"/>
                  </a:lnTo>
                  <a:lnTo>
                    <a:pt x="91" y="28"/>
                  </a:lnTo>
                  <a:lnTo>
                    <a:pt x="94" y="25"/>
                  </a:lnTo>
                  <a:lnTo>
                    <a:pt x="94" y="25"/>
                  </a:lnTo>
                  <a:lnTo>
                    <a:pt x="98" y="19"/>
                  </a:lnTo>
                  <a:lnTo>
                    <a:pt x="104" y="17"/>
                  </a:lnTo>
                  <a:lnTo>
                    <a:pt x="109" y="13"/>
                  </a:lnTo>
                  <a:lnTo>
                    <a:pt x="115" y="7"/>
                  </a:lnTo>
                  <a:lnTo>
                    <a:pt x="115" y="7"/>
                  </a:lnTo>
                  <a:lnTo>
                    <a:pt x="116" y="6"/>
                  </a:lnTo>
                  <a:lnTo>
                    <a:pt x="120" y="6"/>
                  </a:lnTo>
                  <a:lnTo>
                    <a:pt x="130" y="3"/>
                  </a:lnTo>
                  <a:lnTo>
                    <a:pt x="141" y="3"/>
                  </a:lnTo>
                  <a:lnTo>
                    <a:pt x="148" y="4"/>
                  </a:lnTo>
                  <a:lnTo>
                    <a:pt x="148" y="4"/>
                  </a:lnTo>
                  <a:lnTo>
                    <a:pt x="150" y="6"/>
                  </a:lnTo>
                  <a:lnTo>
                    <a:pt x="152" y="8"/>
                  </a:lnTo>
                  <a:lnTo>
                    <a:pt x="152" y="8"/>
                  </a:lnTo>
                  <a:lnTo>
                    <a:pt x="154" y="11"/>
                  </a:lnTo>
                  <a:lnTo>
                    <a:pt x="155" y="13"/>
                  </a:lnTo>
                  <a:lnTo>
                    <a:pt x="161" y="15"/>
                  </a:lnTo>
                  <a:lnTo>
                    <a:pt x="161" y="15"/>
                  </a:lnTo>
                  <a:lnTo>
                    <a:pt x="168" y="18"/>
                  </a:lnTo>
                  <a:lnTo>
                    <a:pt x="173" y="22"/>
                  </a:lnTo>
                  <a:lnTo>
                    <a:pt x="173" y="22"/>
                  </a:lnTo>
                  <a:lnTo>
                    <a:pt x="170" y="31"/>
                  </a:lnTo>
                  <a:lnTo>
                    <a:pt x="170" y="31"/>
                  </a:lnTo>
                  <a:lnTo>
                    <a:pt x="187" y="29"/>
                  </a:lnTo>
                  <a:lnTo>
                    <a:pt x="187" y="29"/>
                  </a:lnTo>
                  <a:lnTo>
                    <a:pt x="179" y="51"/>
                  </a:lnTo>
                  <a:lnTo>
                    <a:pt x="179" y="51"/>
                  </a:lnTo>
                  <a:lnTo>
                    <a:pt x="161" y="26"/>
                  </a:lnTo>
                  <a:lnTo>
                    <a:pt x="161" y="26"/>
                  </a:lnTo>
                  <a:lnTo>
                    <a:pt x="151" y="36"/>
                  </a:lnTo>
                  <a:lnTo>
                    <a:pt x="151" y="36"/>
                  </a:lnTo>
                  <a:lnTo>
                    <a:pt x="150" y="32"/>
                  </a:lnTo>
                  <a:lnTo>
                    <a:pt x="150" y="29"/>
                  </a:lnTo>
                  <a:lnTo>
                    <a:pt x="151" y="26"/>
                  </a:lnTo>
                  <a:lnTo>
                    <a:pt x="156" y="24"/>
                  </a:lnTo>
                  <a:lnTo>
                    <a:pt x="156" y="24"/>
                  </a:lnTo>
                  <a:lnTo>
                    <a:pt x="123" y="15"/>
                  </a:lnTo>
                  <a:lnTo>
                    <a:pt x="123" y="15"/>
                  </a:lnTo>
                  <a:lnTo>
                    <a:pt x="119" y="21"/>
                  </a:lnTo>
                  <a:lnTo>
                    <a:pt x="114" y="24"/>
                  </a:lnTo>
                  <a:lnTo>
                    <a:pt x="107" y="26"/>
                  </a:lnTo>
                  <a:lnTo>
                    <a:pt x="100" y="26"/>
                  </a:lnTo>
                  <a:lnTo>
                    <a:pt x="100" y="26"/>
                  </a:lnTo>
                  <a:lnTo>
                    <a:pt x="98" y="29"/>
                  </a:lnTo>
                  <a:lnTo>
                    <a:pt x="98" y="33"/>
                  </a:lnTo>
                  <a:lnTo>
                    <a:pt x="100" y="37"/>
                  </a:lnTo>
                  <a:lnTo>
                    <a:pt x="102" y="43"/>
                  </a:lnTo>
                  <a:lnTo>
                    <a:pt x="105" y="49"/>
                  </a:lnTo>
                  <a:lnTo>
                    <a:pt x="105" y="49"/>
                  </a:lnTo>
                  <a:lnTo>
                    <a:pt x="98" y="54"/>
                  </a:lnTo>
                  <a:lnTo>
                    <a:pt x="98" y="54"/>
                  </a:lnTo>
                  <a:lnTo>
                    <a:pt x="89" y="47"/>
                  </a:lnTo>
                  <a:lnTo>
                    <a:pt x="89" y="47"/>
                  </a:lnTo>
                  <a:lnTo>
                    <a:pt x="87" y="44"/>
                  </a:lnTo>
                  <a:lnTo>
                    <a:pt x="87" y="43"/>
                  </a:lnTo>
                  <a:lnTo>
                    <a:pt x="87" y="43"/>
                  </a:lnTo>
                  <a:lnTo>
                    <a:pt x="87" y="39"/>
                  </a:lnTo>
                  <a:lnTo>
                    <a:pt x="84" y="36"/>
                  </a:lnTo>
                  <a:lnTo>
                    <a:pt x="80" y="35"/>
                  </a:lnTo>
                  <a:lnTo>
                    <a:pt x="76" y="35"/>
                  </a:lnTo>
                  <a:lnTo>
                    <a:pt x="76" y="35"/>
                  </a:lnTo>
                  <a:lnTo>
                    <a:pt x="76" y="39"/>
                  </a:lnTo>
                  <a:lnTo>
                    <a:pt x="76" y="42"/>
                  </a:lnTo>
                  <a:lnTo>
                    <a:pt x="76" y="46"/>
                  </a:lnTo>
                  <a:lnTo>
                    <a:pt x="75" y="47"/>
                  </a:lnTo>
                  <a:lnTo>
                    <a:pt x="72" y="49"/>
                  </a:lnTo>
                  <a:lnTo>
                    <a:pt x="72" y="49"/>
                  </a:lnTo>
                  <a:lnTo>
                    <a:pt x="68" y="37"/>
                  </a:lnTo>
                  <a:lnTo>
                    <a:pt x="68" y="37"/>
                  </a:lnTo>
                  <a:lnTo>
                    <a:pt x="65" y="36"/>
                  </a:lnTo>
                  <a:lnTo>
                    <a:pt x="65" y="36"/>
                  </a:lnTo>
                  <a:lnTo>
                    <a:pt x="53" y="37"/>
                  </a:lnTo>
                  <a:lnTo>
                    <a:pt x="47" y="37"/>
                  </a:lnTo>
                  <a:lnTo>
                    <a:pt x="42" y="37"/>
                  </a:lnTo>
                  <a:lnTo>
                    <a:pt x="42" y="37"/>
                  </a:lnTo>
                  <a:lnTo>
                    <a:pt x="37" y="36"/>
                  </a:lnTo>
                  <a:lnTo>
                    <a:pt x="33" y="33"/>
                  </a:lnTo>
                  <a:lnTo>
                    <a:pt x="25" y="28"/>
                  </a:lnTo>
                  <a:lnTo>
                    <a:pt x="25" y="28"/>
                  </a:lnTo>
                  <a:lnTo>
                    <a:pt x="19" y="25"/>
                  </a:lnTo>
                  <a:lnTo>
                    <a:pt x="12" y="24"/>
                  </a:lnTo>
                  <a:lnTo>
                    <a:pt x="12" y="24"/>
                  </a:lnTo>
                  <a:lnTo>
                    <a:pt x="1" y="21"/>
                  </a:lnTo>
                  <a:lnTo>
                    <a:pt x="1" y="21"/>
                  </a:lnTo>
                  <a:lnTo>
                    <a:pt x="0" y="18"/>
                  </a:lnTo>
                  <a:lnTo>
                    <a:pt x="0" y="15"/>
                  </a:lnTo>
                  <a:lnTo>
                    <a:pt x="1" y="14"/>
                  </a:lnTo>
                  <a:lnTo>
                    <a:pt x="4" y="13"/>
                  </a:lnTo>
                  <a:lnTo>
                    <a:pt x="4" y="13"/>
                  </a:lnTo>
                  <a:lnTo>
                    <a:pt x="17" y="8"/>
                  </a:lnTo>
                  <a:lnTo>
                    <a:pt x="17" y="8"/>
                  </a:lnTo>
                  <a:lnTo>
                    <a:pt x="35" y="0"/>
                  </a:lnTo>
                  <a:lnTo>
                    <a:pt x="35" y="0"/>
                  </a:lnTo>
                  <a:lnTo>
                    <a:pt x="39" y="1"/>
                  </a:lnTo>
                  <a:lnTo>
                    <a:pt x="40" y="4"/>
                  </a:lnTo>
                  <a:lnTo>
                    <a:pt x="42" y="6"/>
                  </a:lnTo>
                  <a:lnTo>
                    <a:pt x="40" y="10"/>
                  </a:lnTo>
                  <a:lnTo>
                    <a:pt x="4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09"/>
            <p:cNvSpPr>
              <a:spLocks/>
            </p:cNvSpPr>
            <p:nvPr/>
          </p:nvSpPr>
          <p:spPr bwMode="auto">
            <a:xfrm>
              <a:off x="1066784" y="2059049"/>
              <a:ext cx="57150" cy="23813"/>
            </a:xfrm>
            <a:custGeom>
              <a:avLst/>
              <a:gdLst>
                <a:gd name="T0" fmla="*/ 84 w 108"/>
                <a:gd name="T1" fmla="*/ 0 h 44"/>
                <a:gd name="T2" fmla="*/ 88 w 108"/>
                <a:gd name="T3" fmla="*/ 15 h 44"/>
                <a:gd name="T4" fmla="*/ 90 w 108"/>
                <a:gd name="T5" fmla="*/ 17 h 44"/>
                <a:gd name="T6" fmla="*/ 101 w 108"/>
                <a:gd name="T7" fmla="*/ 18 h 44"/>
                <a:gd name="T8" fmla="*/ 97 w 108"/>
                <a:gd name="T9" fmla="*/ 21 h 44"/>
                <a:gd name="T10" fmla="*/ 94 w 108"/>
                <a:gd name="T11" fmla="*/ 22 h 44"/>
                <a:gd name="T12" fmla="*/ 94 w 108"/>
                <a:gd name="T13" fmla="*/ 30 h 44"/>
                <a:gd name="T14" fmla="*/ 101 w 108"/>
                <a:gd name="T15" fmla="*/ 37 h 44"/>
                <a:gd name="T16" fmla="*/ 108 w 108"/>
                <a:gd name="T17" fmla="*/ 44 h 44"/>
                <a:gd name="T18" fmla="*/ 98 w 108"/>
                <a:gd name="T19" fmla="*/ 44 h 44"/>
                <a:gd name="T20" fmla="*/ 90 w 108"/>
                <a:gd name="T21" fmla="*/ 37 h 44"/>
                <a:gd name="T22" fmla="*/ 84 w 108"/>
                <a:gd name="T23" fmla="*/ 33 h 44"/>
                <a:gd name="T24" fmla="*/ 80 w 108"/>
                <a:gd name="T25" fmla="*/ 33 h 44"/>
                <a:gd name="T26" fmla="*/ 75 w 108"/>
                <a:gd name="T27" fmla="*/ 28 h 44"/>
                <a:gd name="T28" fmla="*/ 72 w 108"/>
                <a:gd name="T29" fmla="*/ 22 h 44"/>
                <a:gd name="T30" fmla="*/ 69 w 108"/>
                <a:gd name="T31" fmla="*/ 22 h 44"/>
                <a:gd name="T32" fmla="*/ 70 w 108"/>
                <a:gd name="T33" fmla="*/ 17 h 44"/>
                <a:gd name="T34" fmla="*/ 58 w 108"/>
                <a:gd name="T35" fmla="*/ 19 h 44"/>
                <a:gd name="T36" fmla="*/ 59 w 108"/>
                <a:gd name="T37" fmla="*/ 28 h 44"/>
                <a:gd name="T38" fmla="*/ 44 w 108"/>
                <a:gd name="T39" fmla="*/ 33 h 44"/>
                <a:gd name="T40" fmla="*/ 29 w 108"/>
                <a:gd name="T41" fmla="*/ 33 h 44"/>
                <a:gd name="T42" fmla="*/ 32 w 108"/>
                <a:gd name="T43" fmla="*/ 19 h 44"/>
                <a:gd name="T44" fmla="*/ 28 w 108"/>
                <a:gd name="T45" fmla="*/ 18 h 44"/>
                <a:gd name="T46" fmla="*/ 18 w 108"/>
                <a:gd name="T47" fmla="*/ 22 h 44"/>
                <a:gd name="T48" fmla="*/ 14 w 108"/>
                <a:gd name="T49" fmla="*/ 25 h 44"/>
                <a:gd name="T50" fmla="*/ 10 w 108"/>
                <a:gd name="T51" fmla="*/ 22 h 44"/>
                <a:gd name="T52" fmla="*/ 7 w 108"/>
                <a:gd name="T53" fmla="*/ 18 h 44"/>
                <a:gd name="T54" fmla="*/ 0 w 108"/>
                <a:gd name="T55" fmla="*/ 10 h 44"/>
                <a:gd name="T56" fmla="*/ 3 w 108"/>
                <a:gd name="T57" fmla="*/ 10 h 44"/>
                <a:gd name="T58" fmla="*/ 12 w 108"/>
                <a:gd name="T59" fmla="*/ 12 h 44"/>
                <a:gd name="T60" fmla="*/ 19 w 108"/>
                <a:gd name="T61" fmla="*/ 15 h 44"/>
                <a:gd name="T62" fmla="*/ 22 w 108"/>
                <a:gd name="T63" fmla="*/ 15 h 44"/>
                <a:gd name="T64" fmla="*/ 34 w 108"/>
                <a:gd name="T65" fmla="*/ 15 h 44"/>
                <a:gd name="T66" fmla="*/ 46 w 108"/>
                <a:gd name="T67" fmla="*/ 17 h 44"/>
                <a:gd name="T68" fmla="*/ 50 w 108"/>
                <a:gd name="T69" fmla="*/ 28 h 44"/>
                <a:gd name="T70" fmla="*/ 54 w 108"/>
                <a:gd name="T71" fmla="*/ 22 h 44"/>
                <a:gd name="T72" fmla="*/ 59 w 108"/>
                <a:gd name="T73" fmla="*/ 11 h 44"/>
                <a:gd name="T74" fmla="*/ 59 w 108"/>
                <a:gd name="T75" fmla="*/ 5 h 44"/>
                <a:gd name="T76" fmla="*/ 84 w 108"/>
                <a:gd name="T7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44">
                  <a:moveTo>
                    <a:pt x="84" y="0"/>
                  </a:moveTo>
                  <a:lnTo>
                    <a:pt x="84" y="0"/>
                  </a:lnTo>
                  <a:lnTo>
                    <a:pt x="87" y="8"/>
                  </a:lnTo>
                  <a:lnTo>
                    <a:pt x="88" y="15"/>
                  </a:lnTo>
                  <a:lnTo>
                    <a:pt x="88" y="15"/>
                  </a:lnTo>
                  <a:lnTo>
                    <a:pt x="90" y="17"/>
                  </a:lnTo>
                  <a:lnTo>
                    <a:pt x="93" y="17"/>
                  </a:lnTo>
                  <a:lnTo>
                    <a:pt x="101" y="18"/>
                  </a:lnTo>
                  <a:lnTo>
                    <a:pt x="101" y="18"/>
                  </a:lnTo>
                  <a:lnTo>
                    <a:pt x="97" y="21"/>
                  </a:lnTo>
                  <a:lnTo>
                    <a:pt x="94" y="22"/>
                  </a:lnTo>
                  <a:lnTo>
                    <a:pt x="94" y="22"/>
                  </a:lnTo>
                  <a:lnTo>
                    <a:pt x="94" y="26"/>
                  </a:lnTo>
                  <a:lnTo>
                    <a:pt x="94" y="30"/>
                  </a:lnTo>
                  <a:lnTo>
                    <a:pt x="94" y="30"/>
                  </a:lnTo>
                  <a:lnTo>
                    <a:pt x="101" y="37"/>
                  </a:lnTo>
                  <a:lnTo>
                    <a:pt x="108" y="44"/>
                  </a:lnTo>
                  <a:lnTo>
                    <a:pt x="108" y="44"/>
                  </a:lnTo>
                  <a:lnTo>
                    <a:pt x="101" y="44"/>
                  </a:lnTo>
                  <a:lnTo>
                    <a:pt x="98" y="44"/>
                  </a:lnTo>
                  <a:lnTo>
                    <a:pt x="98" y="44"/>
                  </a:lnTo>
                  <a:lnTo>
                    <a:pt x="90" y="37"/>
                  </a:lnTo>
                  <a:lnTo>
                    <a:pt x="87" y="33"/>
                  </a:lnTo>
                  <a:lnTo>
                    <a:pt x="84" y="33"/>
                  </a:lnTo>
                  <a:lnTo>
                    <a:pt x="84" y="33"/>
                  </a:lnTo>
                  <a:lnTo>
                    <a:pt x="80" y="33"/>
                  </a:lnTo>
                  <a:lnTo>
                    <a:pt x="77" y="32"/>
                  </a:lnTo>
                  <a:lnTo>
                    <a:pt x="75" y="28"/>
                  </a:lnTo>
                  <a:lnTo>
                    <a:pt x="73" y="23"/>
                  </a:lnTo>
                  <a:lnTo>
                    <a:pt x="72" y="22"/>
                  </a:lnTo>
                  <a:lnTo>
                    <a:pt x="69" y="22"/>
                  </a:lnTo>
                  <a:lnTo>
                    <a:pt x="69" y="22"/>
                  </a:lnTo>
                  <a:lnTo>
                    <a:pt x="70" y="17"/>
                  </a:lnTo>
                  <a:lnTo>
                    <a:pt x="70" y="17"/>
                  </a:lnTo>
                  <a:lnTo>
                    <a:pt x="58" y="19"/>
                  </a:lnTo>
                  <a:lnTo>
                    <a:pt x="58" y="19"/>
                  </a:lnTo>
                  <a:lnTo>
                    <a:pt x="59" y="28"/>
                  </a:lnTo>
                  <a:lnTo>
                    <a:pt x="59" y="28"/>
                  </a:lnTo>
                  <a:lnTo>
                    <a:pt x="51" y="32"/>
                  </a:lnTo>
                  <a:lnTo>
                    <a:pt x="44" y="33"/>
                  </a:lnTo>
                  <a:lnTo>
                    <a:pt x="36" y="33"/>
                  </a:lnTo>
                  <a:lnTo>
                    <a:pt x="29" y="33"/>
                  </a:lnTo>
                  <a:lnTo>
                    <a:pt x="29" y="33"/>
                  </a:lnTo>
                  <a:lnTo>
                    <a:pt x="32" y="19"/>
                  </a:lnTo>
                  <a:lnTo>
                    <a:pt x="32" y="19"/>
                  </a:lnTo>
                  <a:lnTo>
                    <a:pt x="28" y="18"/>
                  </a:lnTo>
                  <a:lnTo>
                    <a:pt x="23" y="18"/>
                  </a:lnTo>
                  <a:lnTo>
                    <a:pt x="18" y="22"/>
                  </a:lnTo>
                  <a:lnTo>
                    <a:pt x="18" y="22"/>
                  </a:lnTo>
                  <a:lnTo>
                    <a:pt x="14" y="25"/>
                  </a:lnTo>
                  <a:lnTo>
                    <a:pt x="11" y="25"/>
                  </a:lnTo>
                  <a:lnTo>
                    <a:pt x="10" y="22"/>
                  </a:lnTo>
                  <a:lnTo>
                    <a:pt x="7" y="18"/>
                  </a:lnTo>
                  <a:lnTo>
                    <a:pt x="7" y="18"/>
                  </a:lnTo>
                  <a:lnTo>
                    <a:pt x="4" y="14"/>
                  </a:lnTo>
                  <a:lnTo>
                    <a:pt x="0" y="10"/>
                  </a:lnTo>
                  <a:lnTo>
                    <a:pt x="0" y="10"/>
                  </a:lnTo>
                  <a:lnTo>
                    <a:pt x="3" y="10"/>
                  </a:lnTo>
                  <a:lnTo>
                    <a:pt x="5" y="10"/>
                  </a:lnTo>
                  <a:lnTo>
                    <a:pt x="12" y="12"/>
                  </a:lnTo>
                  <a:lnTo>
                    <a:pt x="18" y="14"/>
                  </a:lnTo>
                  <a:lnTo>
                    <a:pt x="19" y="15"/>
                  </a:lnTo>
                  <a:lnTo>
                    <a:pt x="22" y="15"/>
                  </a:lnTo>
                  <a:lnTo>
                    <a:pt x="22" y="15"/>
                  </a:lnTo>
                  <a:lnTo>
                    <a:pt x="29" y="14"/>
                  </a:lnTo>
                  <a:lnTo>
                    <a:pt x="34" y="15"/>
                  </a:lnTo>
                  <a:lnTo>
                    <a:pt x="40" y="17"/>
                  </a:lnTo>
                  <a:lnTo>
                    <a:pt x="46" y="17"/>
                  </a:lnTo>
                  <a:lnTo>
                    <a:pt x="46" y="17"/>
                  </a:lnTo>
                  <a:lnTo>
                    <a:pt x="50" y="28"/>
                  </a:lnTo>
                  <a:lnTo>
                    <a:pt x="50" y="28"/>
                  </a:lnTo>
                  <a:lnTo>
                    <a:pt x="54" y="22"/>
                  </a:lnTo>
                  <a:lnTo>
                    <a:pt x="57" y="17"/>
                  </a:lnTo>
                  <a:lnTo>
                    <a:pt x="59" y="11"/>
                  </a:lnTo>
                  <a:lnTo>
                    <a:pt x="59" y="5"/>
                  </a:lnTo>
                  <a:lnTo>
                    <a:pt x="59" y="5"/>
                  </a:lnTo>
                  <a:lnTo>
                    <a:pt x="84" y="0"/>
                  </a:lnTo>
                  <a:lnTo>
                    <a:pt x="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0"/>
            <p:cNvSpPr>
              <a:spLocks/>
            </p:cNvSpPr>
            <p:nvPr/>
          </p:nvSpPr>
          <p:spPr bwMode="auto">
            <a:xfrm>
              <a:off x="1036622" y="1995549"/>
              <a:ext cx="55563" cy="26988"/>
            </a:xfrm>
            <a:custGeom>
              <a:avLst/>
              <a:gdLst>
                <a:gd name="T0" fmla="*/ 51 w 107"/>
                <a:gd name="T1" fmla="*/ 2 h 52"/>
                <a:gd name="T2" fmla="*/ 51 w 107"/>
                <a:gd name="T3" fmla="*/ 2 h 52"/>
                <a:gd name="T4" fmla="*/ 64 w 107"/>
                <a:gd name="T5" fmla="*/ 0 h 52"/>
                <a:gd name="T6" fmla="*/ 72 w 107"/>
                <a:gd name="T7" fmla="*/ 2 h 52"/>
                <a:gd name="T8" fmla="*/ 80 w 107"/>
                <a:gd name="T9" fmla="*/ 6 h 52"/>
                <a:gd name="T10" fmla="*/ 89 w 107"/>
                <a:gd name="T11" fmla="*/ 12 h 52"/>
                <a:gd name="T12" fmla="*/ 89 w 107"/>
                <a:gd name="T13" fmla="*/ 12 h 52"/>
                <a:gd name="T14" fmla="*/ 94 w 107"/>
                <a:gd name="T15" fmla="*/ 10 h 52"/>
                <a:gd name="T16" fmla="*/ 98 w 107"/>
                <a:gd name="T17" fmla="*/ 9 h 52"/>
                <a:gd name="T18" fmla="*/ 107 w 107"/>
                <a:gd name="T19" fmla="*/ 13 h 52"/>
                <a:gd name="T20" fmla="*/ 107 w 107"/>
                <a:gd name="T21" fmla="*/ 13 h 52"/>
                <a:gd name="T22" fmla="*/ 107 w 107"/>
                <a:gd name="T23" fmla="*/ 21 h 52"/>
                <a:gd name="T24" fmla="*/ 107 w 107"/>
                <a:gd name="T25" fmla="*/ 21 h 52"/>
                <a:gd name="T26" fmla="*/ 101 w 107"/>
                <a:gd name="T27" fmla="*/ 21 h 52"/>
                <a:gd name="T28" fmla="*/ 94 w 107"/>
                <a:gd name="T29" fmla="*/ 23 h 52"/>
                <a:gd name="T30" fmla="*/ 89 w 107"/>
                <a:gd name="T31" fmla="*/ 21 h 52"/>
                <a:gd name="T32" fmla="*/ 86 w 107"/>
                <a:gd name="T33" fmla="*/ 20 h 52"/>
                <a:gd name="T34" fmla="*/ 83 w 107"/>
                <a:gd name="T35" fmla="*/ 17 h 52"/>
                <a:gd name="T36" fmla="*/ 83 w 107"/>
                <a:gd name="T37" fmla="*/ 17 h 52"/>
                <a:gd name="T38" fmla="*/ 79 w 107"/>
                <a:gd name="T39" fmla="*/ 16 h 52"/>
                <a:gd name="T40" fmla="*/ 73 w 107"/>
                <a:gd name="T41" fmla="*/ 16 h 52"/>
                <a:gd name="T42" fmla="*/ 60 w 107"/>
                <a:gd name="T43" fmla="*/ 14 h 52"/>
                <a:gd name="T44" fmla="*/ 60 w 107"/>
                <a:gd name="T45" fmla="*/ 14 h 52"/>
                <a:gd name="T46" fmla="*/ 68 w 107"/>
                <a:gd name="T47" fmla="*/ 24 h 52"/>
                <a:gd name="T48" fmla="*/ 68 w 107"/>
                <a:gd name="T49" fmla="*/ 24 h 52"/>
                <a:gd name="T50" fmla="*/ 36 w 107"/>
                <a:gd name="T51" fmla="*/ 46 h 52"/>
                <a:gd name="T52" fmla="*/ 36 w 107"/>
                <a:gd name="T53" fmla="*/ 46 h 52"/>
                <a:gd name="T54" fmla="*/ 29 w 107"/>
                <a:gd name="T55" fmla="*/ 50 h 52"/>
                <a:gd name="T56" fmla="*/ 21 w 107"/>
                <a:gd name="T57" fmla="*/ 52 h 52"/>
                <a:gd name="T58" fmla="*/ 14 w 107"/>
                <a:gd name="T59" fmla="*/ 52 h 52"/>
                <a:gd name="T60" fmla="*/ 6 w 107"/>
                <a:gd name="T61" fmla="*/ 49 h 52"/>
                <a:gd name="T62" fmla="*/ 6 w 107"/>
                <a:gd name="T63" fmla="*/ 49 h 52"/>
                <a:gd name="T64" fmla="*/ 3 w 107"/>
                <a:gd name="T65" fmla="*/ 48 h 52"/>
                <a:gd name="T66" fmla="*/ 0 w 107"/>
                <a:gd name="T67" fmla="*/ 45 h 52"/>
                <a:gd name="T68" fmla="*/ 0 w 107"/>
                <a:gd name="T69" fmla="*/ 42 h 52"/>
                <a:gd name="T70" fmla="*/ 3 w 107"/>
                <a:gd name="T71" fmla="*/ 39 h 52"/>
                <a:gd name="T72" fmla="*/ 3 w 107"/>
                <a:gd name="T73" fmla="*/ 39 h 52"/>
                <a:gd name="T74" fmla="*/ 14 w 107"/>
                <a:gd name="T75" fmla="*/ 45 h 52"/>
                <a:gd name="T76" fmla="*/ 14 w 107"/>
                <a:gd name="T77" fmla="*/ 45 h 52"/>
                <a:gd name="T78" fmla="*/ 17 w 107"/>
                <a:gd name="T79" fmla="*/ 39 h 52"/>
                <a:gd name="T80" fmla="*/ 19 w 107"/>
                <a:gd name="T81" fmla="*/ 34 h 52"/>
                <a:gd name="T82" fmla="*/ 24 w 107"/>
                <a:gd name="T83" fmla="*/ 31 h 52"/>
                <a:gd name="T84" fmla="*/ 29 w 107"/>
                <a:gd name="T85" fmla="*/ 30 h 52"/>
                <a:gd name="T86" fmla="*/ 39 w 107"/>
                <a:gd name="T87" fmla="*/ 27 h 52"/>
                <a:gd name="T88" fmla="*/ 51 w 107"/>
                <a:gd name="T89" fmla="*/ 27 h 52"/>
                <a:gd name="T90" fmla="*/ 51 w 107"/>
                <a:gd name="T91" fmla="*/ 27 h 52"/>
                <a:gd name="T92" fmla="*/ 54 w 107"/>
                <a:gd name="T93" fmla="*/ 21 h 52"/>
                <a:gd name="T94" fmla="*/ 55 w 107"/>
                <a:gd name="T95" fmla="*/ 14 h 52"/>
                <a:gd name="T96" fmla="*/ 55 w 107"/>
                <a:gd name="T97" fmla="*/ 9 h 52"/>
                <a:gd name="T98" fmla="*/ 51 w 107"/>
                <a:gd name="T99" fmla="*/ 2 h 52"/>
                <a:gd name="T100" fmla="*/ 51 w 10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52">
                  <a:moveTo>
                    <a:pt x="51" y="2"/>
                  </a:moveTo>
                  <a:lnTo>
                    <a:pt x="51" y="2"/>
                  </a:lnTo>
                  <a:lnTo>
                    <a:pt x="64" y="0"/>
                  </a:lnTo>
                  <a:lnTo>
                    <a:pt x="72" y="2"/>
                  </a:lnTo>
                  <a:lnTo>
                    <a:pt x="80" y="6"/>
                  </a:lnTo>
                  <a:lnTo>
                    <a:pt x="89" y="12"/>
                  </a:lnTo>
                  <a:lnTo>
                    <a:pt x="89" y="12"/>
                  </a:lnTo>
                  <a:lnTo>
                    <a:pt x="94" y="10"/>
                  </a:lnTo>
                  <a:lnTo>
                    <a:pt x="98" y="9"/>
                  </a:lnTo>
                  <a:lnTo>
                    <a:pt x="107" y="13"/>
                  </a:lnTo>
                  <a:lnTo>
                    <a:pt x="107" y="13"/>
                  </a:lnTo>
                  <a:lnTo>
                    <a:pt x="107" y="21"/>
                  </a:lnTo>
                  <a:lnTo>
                    <a:pt x="107" y="21"/>
                  </a:lnTo>
                  <a:lnTo>
                    <a:pt x="101" y="21"/>
                  </a:lnTo>
                  <a:lnTo>
                    <a:pt x="94" y="23"/>
                  </a:lnTo>
                  <a:lnTo>
                    <a:pt x="89" y="21"/>
                  </a:lnTo>
                  <a:lnTo>
                    <a:pt x="86" y="20"/>
                  </a:lnTo>
                  <a:lnTo>
                    <a:pt x="83" y="17"/>
                  </a:lnTo>
                  <a:lnTo>
                    <a:pt x="83" y="17"/>
                  </a:lnTo>
                  <a:lnTo>
                    <a:pt x="79" y="16"/>
                  </a:lnTo>
                  <a:lnTo>
                    <a:pt x="73" y="16"/>
                  </a:lnTo>
                  <a:lnTo>
                    <a:pt x="60" y="14"/>
                  </a:lnTo>
                  <a:lnTo>
                    <a:pt x="60" y="14"/>
                  </a:lnTo>
                  <a:lnTo>
                    <a:pt x="68" y="24"/>
                  </a:lnTo>
                  <a:lnTo>
                    <a:pt x="68" y="24"/>
                  </a:lnTo>
                  <a:lnTo>
                    <a:pt x="36" y="46"/>
                  </a:lnTo>
                  <a:lnTo>
                    <a:pt x="36" y="46"/>
                  </a:lnTo>
                  <a:lnTo>
                    <a:pt x="29" y="50"/>
                  </a:lnTo>
                  <a:lnTo>
                    <a:pt x="21" y="52"/>
                  </a:lnTo>
                  <a:lnTo>
                    <a:pt x="14" y="52"/>
                  </a:lnTo>
                  <a:lnTo>
                    <a:pt x="6" y="49"/>
                  </a:lnTo>
                  <a:lnTo>
                    <a:pt x="6" y="49"/>
                  </a:lnTo>
                  <a:lnTo>
                    <a:pt x="3" y="48"/>
                  </a:lnTo>
                  <a:lnTo>
                    <a:pt x="0" y="45"/>
                  </a:lnTo>
                  <a:lnTo>
                    <a:pt x="0" y="42"/>
                  </a:lnTo>
                  <a:lnTo>
                    <a:pt x="3" y="39"/>
                  </a:lnTo>
                  <a:lnTo>
                    <a:pt x="3" y="39"/>
                  </a:lnTo>
                  <a:lnTo>
                    <a:pt x="14" y="45"/>
                  </a:lnTo>
                  <a:lnTo>
                    <a:pt x="14" y="45"/>
                  </a:lnTo>
                  <a:lnTo>
                    <a:pt x="17" y="39"/>
                  </a:lnTo>
                  <a:lnTo>
                    <a:pt x="19" y="34"/>
                  </a:lnTo>
                  <a:lnTo>
                    <a:pt x="24" y="31"/>
                  </a:lnTo>
                  <a:lnTo>
                    <a:pt x="29" y="30"/>
                  </a:lnTo>
                  <a:lnTo>
                    <a:pt x="39" y="27"/>
                  </a:lnTo>
                  <a:lnTo>
                    <a:pt x="51" y="27"/>
                  </a:lnTo>
                  <a:lnTo>
                    <a:pt x="51" y="27"/>
                  </a:lnTo>
                  <a:lnTo>
                    <a:pt x="54" y="21"/>
                  </a:lnTo>
                  <a:lnTo>
                    <a:pt x="55" y="14"/>
                  </a:lnTo>
                  <a:lnTo>
                    <a:pt x="55" y="9"/>
                  </a:lnTo>
                  <a:lnTo>
                    <a:pt x="51" y="2"/>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1"/>
            <p:cNvSpPr>
              <a:spLocks/>
            </p:cNvSpPr>
            <p:nvPr/>
          </p:nvSpPr>
          <p:spPr bwMode="auto">
            <a:xfrm>
              <a:off x="1162034" y="2249549"/>
              <a:ext cx="66675" cy="20638"/>
            </a:xfrm>
            <a:custGeom>
              <a:avLst/>
              <a:gdLst>
                <a:gd name="T0" fmla="*/ 127 w 127"/>
                <a:gd name="T1" fmla="*/ 19 h 38"/>
                <a:gd name="T2" fmla="*/ 127 w 127"/>
                <a:gd name="T3" fmla="*/ 19 h 38"/>
                <a:gd name="T4" fmla="*/ 91 w 127"/>
                <a:gd name="T5" fmla="*/ 23 h 38"/>
                <a:gd name="T6" fmla="*/ 91 w 127"/>
                <a:gd name="T7" fmla="*/ 23 h 38"/>
                <a:gd name="T8" fmla="*/ 82 w 127"/>
                <a:gd name="T9" fmla="*/ 27 h 38"/>
                <a:gd name="T10" fmla="*/ 82 w 127"/>
                <a:gd name="T11" fmla="*/ 27 h 38"/>
                <a:gd name="T12" fmla="*/ 68 w 127"/>
                <a:gd name="T13" fmla="*/ 31 h 38"/>
                <a:gd name="T14" fmla="*/ 68 w 127"/>
                <a:gd name="T15" fmla="*/ 31 h 38"/>
                <a:gd name="T16" fmla="*/ 54 w 127"/>
                <a:gd name="T17" fmla="*/ 38 h 38"/>
                <a:gd name="T18" fmla="*/ 54 w 127"/>
                <a:gd name="T19" fmla="*/ 38 h 38"/>
                <a:gd name="T20" fmla="*/ 44 w 127"/>
                <a:gd name="T21" fmla="*/ 31 h 38"/>
                <a:gd name="T22" fmla="*/ 44 w 127"/>
                <a:gd name="T23" fmla="*/ 31 h 38"/>
                <a:gd name="T24" fmla="*/ 32 w 127"/>
                <a:gd name="T25" fmla="*/ 36 h 38"/>
                <a:gd name="T26" fmla="*/ 32 w 127"/>
                <a:gd name="T27" fmla="*/ 36 h 38"/>
                <a:gd name="T28" fmla="*/ 32 w 127"/>
                <a:gd name="T29" fmla="*/ 31 h 38"/>
                <a:gd name="T30" fmla="*/ 32 w 127"/>
                <a:gd name="T31" fmla="*/ 30 h 38"/>
                <a:gd name="T32" fmla="*/ 34 w 127"/>
                <a:gd name="T33" fmla="*/ 27 h 38"/>
                <a:gd name="T34" fmla="*/ 37 w 127"/>
                <a:gd name="T35" fmla="*/ 26 h 38"/>
                <a:gd name="T36" fmla="*/ 37 w 127"/>
                <a:gd name="T37" fmla="*/ 26 h 38"/>
                <a:gd name="T38" fmla="*/ 43 w 127"/>
                <a:gd name="T39" fmla="*/ 23 h 38"/>
                <a:gd name="T40" fmla="*/ 44 w 127"/>
                <a:gd name="T41" fmla="*/ 22 h 38"/>
                <a:gd name="T42" fmla="*/ 43 w 127"/>
                <a:gd name="T43" fmla="*/ 19 h 38"/>
                <a:gd name="T44" fmla="*/ 40 w 127"/>
                <a:gd name="T45" fmla="*/ 15 h 38"/>
                <a:gd name="T46" fmla="*/ 40 w 127"/>
                <a:gd name="T47" fmla="*/ 15 h 38"/>
                <a:gd name="T48" fmla="*/ 0 w 127"/>
                <a:gd name="T49" fmla="*/ 36 h 38"/>
                <a:gd name="T50" fmla="*/ 0 w 127"/>
                <a:gd name="T51" fmla="*/ 36 h 38"/>
                <a:gd name="T52" fmla="*/ 1 w 127"/>
                <a:gd name="T53" fmla="*/ 16 h 38"/>
                <a:gd name="T54" fmla="*/ 1 w 127"/>
                <a:gd name="T55" fmla="*/ 16 h 38"/>
                <a:gd name="T56" fmla="*/ 23 w 127"/>
                <a:gd name="T57" fmla="*/ 9 h 38"/>
                <a:gd name="T58" fmla="*/ 23 w 127"/>
                <a:gd name="T59" fmla="*/ 9 h 38"/>
                <a:gd name="T60" fmla="*/ 22 w 127"/>
                <a:gd name="T61" fmla="*/ 1 h 38"/>
                <a:gd name="T62" fmla="*/ 22 w 127"/>
                <a:gd name="T63" fmla="*/ 1 h 38"/>
                <a:gd name="T64" fmla="*/ 25 w 127"/>
                <a:gd name="T65" fmla="*/ 0 h 38"/>
                <a:gd name="T66" fmla="*/ 26 w 127"/>
                <a:gd name="T67" fmla="*/ 0 h 38"/>
                <a:gd name="T68" fmla="*/ 26 w 127"/>
                <a:gd name="T69" fmla="*/ 0 h 38"/>
                <a:gd name="T70" fmla="*/ 40 w 127"/>
                <a:gd name="T71" fmla="*/ 8 h 38"/>
                <a:gd name="T72" fmla="*/ 40 w 127"/>
                <a:gd name="T73" fmla="*/ 8 h 38"/>
                <a:gd name="T74" fmla="*/ 47 w 127"/>
                <a:gd name="T75" fmla="*/ 2 h 38"/>
                <a:gd name="T76" fmla="*/ 47 w 127"/>
                <a:gd name="T77" fmla="*/ 2 h 38"/>
                <a:gd name="T78" fmla="*/ 48 w 127"/>
                <a:gd name="T79" fmla="*/ 6 h 38"/>
                <a:gd name="T80" fmla="*/ 48 w 127"/>
                <a:gd name="T81" fmla="*/ 6 h 38"/>
                <a:gd name="T82" fmla="*/ 55 w 127"/>
                <a:gd name="T83" fmla="*/ 20 h 38"/>
                <a:gd name="T84" fmla="*/ 55 w 127"/>
                <a:gd name="T85" fmla="*/ 20 h 38"/>
                <a:gd name="T86" fmla="*/ 58 w 127"/>
                <a:gd name="T87" fmla="*/ 23 h 38"/>
                <a:gd name="T88" fmla="*/ 62 w 127"/>
                <a:gd name="T89" fmla="*/ 26 h 38"/>
                <a:gd name="T90" fmla="*/ 66 w 127"/>
                <a:gd name="T91" fmla="*/ 26 h 38"/>
                <a:gd name="T92" fmla="*/ 70 w 127"/>
                <a:gd name="T93" fmla="*/ 24 h 38"/>
                <a:gd name="T94" fmla="*/ 70 w 127"/>
                <a:gd name="T95" fmla="*/ 24 h 38"/>
                <a:gd name="T96" fmla="*/ 76 w 127"/>
                <a:gd name="T97" fmla="*/ 22 h 38"/>
                <a:gd name="T98" fmla="*/ 80 w 127"/>
                <a:gd name="T99" fmla="*/ 22 h 38"/>
                <a:gd name="T100" fmla="*/ 90 w 127"/>
                <a:gd name="T101" fmla="*/ 19 h 38"/>
                <a:gd name="T102" fmla="*/ 90 w 127"/>
                <a:gd name="T103" fmla="*/ 19 h 38"/>
                <a:gd name="T104" fmla="*/ 106 w 127"/>
                <a:gd name="T105" fmla="*/ 15 h 38"/>
                <a:gd name="T106" fmla="*/ 106 w 127"/>
                <a:gd name="T107" fmla="*/ 15 h 38"/>
                <a:gd name="T108" fmla="*/ 112 w 127"/>
                <a:gd name="T109" fmla="*/ 13 h 38"/>
                <a:gd name="T110" fmla="*/ 118 w 127"/>
                <a:gd name="T111" fmla="*/ 13 h 38"/>
                <a:gd name="T112" fmla="*/ 122 w 127"/>
                <a:gd name="T113" fmla="*/ 13 h 38"/>
                <a:gd name="T114" fmla="*/ 127 w 127"/>
                <a:gd name="T115" fmla="*/ 16 h 38"/>
                <a:gd name="T116" fmla="*/ 127 w 127"/>
                <a:gd name="T117" fmla="*/ 16 h 38"/>
                <a:gd name="T118" fmla="*/ 127 w 127"/>
                <a:gd name="T119" fmla="*/ 19 h 38"/>
                <a:gd name="T120" fmla="*/ 127 w 127"/>
                <a:gd name="T12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38">
                  <a:moveTo>
                    <a:pt x="127" y="19"/>
                  </a:moveTo>
                  <a:lnTo>
                    <a:pt x="127" y="19"/>
                  </a:lnTo>
                  <a:lnTo>
                    <a:pt x="91" y="23"/>
                  </a:lnTo>
                  <a:lnTo>
                    <a:pt x="91" y="23"/>
                  </a:lnTo>
                  <a:lnTo>
                    <a:pt x="82" y="27"/>
                  </a:lnTo>
                  <a:lnTo>
                    <a:pt x="82" y="27"/>
                  </a:lnTo>
                  <a:lnTo>
                    <a:pt x="68" y="31"/>
                  </a:lnTo>
                  <a:lnTo>
                    <a:pt x="68" y="31"/>
                  </a:lnTo>
                  <a:lnTo>
                    <a:pt x="54" y="38"/>
                  </a:lnTo>
                  <a:lnTo>
                    <a:pt x="54" y="38"/>
                  </a:lnTo>
                  <a:lnTo>
                    <a:pt x="44" y="31"/>
                  </a:lnTo>
                  <a:lnTo>
                    <a:pt x="44" y="31"/>
                  </a:lnTo>
                  <a:lnTo>
                    <a:pt x="32" y="36"/>
                  </a:lnTo>
                  <a:lnTo>
                    <a:pt x="32" y="36"/>
                  </a:lnTo>
                  <a:lnTo>
                    <a:pt x="32" y="31"/>
                  </a:lnTo>
                  <a:lnTo>
                    <a:pt x="32" y="30"/>
                  </a:lnTo>
                  <a:lnTo>
                    <a:pt x="34" y="27"/>
                  </a:lnTo>
                  <a:lnTo>
                    <a:pt x="37" y="26"/>
                  </a:lnTo>
                  <a:lnTo>
                    <a:pt x="37" y="26"/>
                  </a:lnTo>
                  <a:lnTo>
                    <a:pt x="43" y="23"/>
                  </a:lnTo>
                  <a:lnTo>
                    <a:pt x="44" y="22"/>
                  </a:lnTo>
                  <a:lnTo>
                    <a:pt x="43" y="19"/>
                  </a:lnTo>
                  <a:lnTo>
                    <a:pt x="40" y="15"/>
                  </a:lnTo>
                  <a:lnTo>
                    <a:pt x="40" y="15"/>
                  </a:lnTo>
                  <a:lnTo>
                    <a:pt x="0" y="36"/>
                  </a:lnTo>
                  <a:lnTo>
                    <a:pt x="0" y="36"/>
                  </a:lnTo>
                  <a:lnTo>
                    <a:pt x="1" y="16"/>
                  </a:lnTo>
                  <a:lnTo>
                    <a:pt x="1" y="16"/>
                  </a:lnTo>
                  <a:lnTo>
                    <a:pt x="23" y="9"/>
                  </a:lnTo>
                  <a:lnTo>
                    <a:pt x="23" y="9"/>
                  </a:lnTo>
                  <a:lnTo>
                    <a:pt x="22" y="1"/>
                  </a:lnTo>
                  <a:lnTo>
                    <a:pt x="22" y="1"/>
                  </a:lnTo>
                  <a:lnTo>
                    <a:pt x="25" y="0"/>
                  </a:lnTo>
                  <a:lnTo>
                    <a:pt x="26" y="0"/>
                  </a:lnTo>
                  <a:lnTo>
                    <a:pt x="26" y="0"/>
                  </a:lnTo>
                  <a:lnTo>
                    <a:pt x="40" y="8"/>
                  </a:lnTo>
                  <a:lnTo>
                    <a:pt x="40" y="8"/>
                  </a:lnTo>
                  <a:lnTo>
                    <a:pt x="47" y="2"/>
                  </a:lnTo>
                  <a:lnTo>
                    <a:pt x="47" y="2"/>
                  </a:lnTo>
                  <a:lnTo>
                    <a:pt x="48" y="6"/>
                  </a:lnTo>
                  <a:lnTo>
                    <a:pt x="48" y="6"/>
                  </a:lnTo>
                  <a:lnTo>
                    <a:pt x="55" y="20"/>
                  </a:lnTo>
                  <a:lnTo>
                    <a:pt x="55" y="20"/>
                  </a:lnTo>
                  <a:lnTo>
                    <a:pt x="58" y="23"/>
                  </a:lnTo>
                  <a:lnTo>
                    <a:pt x="62" y="26"/>
                  </a:lnTo>
                  <a:lnTo>
                    <a:pt x="66" y="26"/>
                  </a:lnTo>
                  <a:lnTo>
                    <a:pt x="70" y="24"/>
                  </a:lnTo>
                  <a:lnTo>
                    <a:pt x="70" y="24"/>
                  </a:lnTo>
                  <a:lnTo>
                    <a:pt x="76" y="22"/>
                  </a:lnTo>
                  <a:lnTo>
                    <a:pt x="80" y="22"/>
                  </a:lnTo>
                  <a:lnTo>
                    <a:pt x="90" y="19"/>
                  </a:lnTo>
                  <a:lnTo>
                    <a:pt x="90" y="19"/>
                  </a:lnTo>
                  <a:lnTo>
                    <a:pt x="106" y="15"/>
                  </a:lnTo>
                  <a:lnTo>
                    <a:pt x="106" y="15"/>
                  </a:lnTo>
                  <a:lnTo>
                    <a:pt x="112" y="13"/>
                  </a:lnTo>
                  <a:lnTo>
                    <a:pt x="118" y="13"/>
                  </a:lnTo>
                  <a:lnTo>
                    <a:pt x="122" y="13"/>
                  </a:lnTo>
                  <a:lnTo>
                    <a:pt x="127" y="16"/>
                  </a:lnTo>
                  <a:lnTo>
                    <a:pt x="127" y="16"/>
                  </a:lnTo>
                  <a:lnTo>
                    <a:pt x="127" y="19"/>
                  </a:lnTo>
                  <a:lnTo>
                    <a:pt x="1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2"/>
            <p:cNvSpPr>
              <a:spLocks/>
            </p:cNvSpPr>
            <p:nvPr/>
          </p:nvSpPr>
          <p:spPr bwMode="auto">
            <a:xfrm>
              <a:off x="936609" y="2330512"/>
              <a:ext cx="31750" cy="14288"/>
            </a:xfrm>
            <a:custGeom>
              <a:avLst/>
              <a:gdLst>
                <a:gd name="T0" fmla="*/ 39 w 61"/>
                <a:gd name="T1" fmla="*/ 1 h 28"/>
                <a:gd name="T2" fmla="*/ 39 w 61"/>
                <a:gd name="T3" fmla="*/ 1 h 28"/>
                <a:gd name="T4" fmla="*/ 43 w 61"/>
                <a:gd name="T5" fmla="*/ 3 h 28"/>
                <a:gd name="T6" fmla="*/ 45 w 61"/>
                <a:gd name="T7" fmla="*/ 4 h 28"/>
                <a:gd name="T8" fmla="*/ 50 w 61"/>
                <a:gd name="T9" fmla="*/ 10 h 28"/>
                <a:gd name="T10" fmla="*/ 54 w 61"/>
                <a:gd name="T11" fmla="*/ 15 h 28"/>
                <a:gd name="T12" fmla="*/ 57 w 61"/>
                <a:gd name="T13" fmla="*/ 18 h 28"/>
                <a:gd name="T14" fmla="*/ 61 w 61"/>
                <a:gd name="T15" fmla="*/ 18 h 28"/>
                <a:gd name="T16" fmla="*/ 61 w 61"/>
                <a:gd name="T17" fmla="*/ 18 h 28"/>
                <a:gd name="T18" fmla="*/ 52 w 61"/>
                <a:gd name="T19" fmla="*/ 22 h 28"/>
                <a:gd name="T20" fmla="*/ 43 w 61"/>
                <a:gd name="T21" fmla="*/ 26 h 28"/>
                <a:gd name="T22" fmla="*/ 34 w 61"/>
                <a:gd name="T23" fmla="*/ 28 h 28"/>
                <a:gd name="T24" fmla="*/ 25 w 61"/>
                <a:gd name="T25" fmla="*/ 28 h 28"/>
                <a:gd name="T26" fmla="*/ 25 w 61"/>
                <a:gd name="T27" fmla="*/ 28 h 28"/>
                <a:gd name="T28" fmla="*/ 18 w 61"/>
                <a:gd name="T29" fmla="*/ 28 h 28"/>
                <a:gd name="T30" fmla="*/ 18 w 61"/>
                <a:gd name="T31" fmla="*/ 28 h 28"/>
                <a:gd name="T32" fmla="*/ 12 w 61"/>
                <a:gd name="T33" fmla="*/ 28 h 28"/>
                <a:gd name="T34" fmla="*/ 9 w 61"/>
                <a:gd name="T35" fmla="*/ 26 h 28"/>
                <a:gd name="T36" fmla="*/ 9 w 61"/>
                <a:gd name="T37" fmla="*/ 23 h 28"/>
                <a:gd name="T38" fmla="*/ 9 w 61"/>
                <a:gd name="T39" fmla="*/ 23 h 28"/>
                <a:gd name="T40" fmla="*/ 8 w 61"/>
                <a:gd name="T41" fmla="*/ 21 h 28"/>
                <a:gd name="T42" fmla="*/ 8 w 61"/>
                <a:gd name="T43" fmla="*/ 21 h 28"/>
                <a:gd name="T44" fmla="*/ 4 w 61"/>
                <a:gd name="T45" fmla="*/ 19 h 28"/>
                <a:gd name="T46" fmla="*/ 1 w 61"/>
                <a:gd name="T47" fmla="*/ 16 h 28"/>
                <a:gd name="T48" fmla="*/ 0 w 61"/>
                <a:gd name="T49" fmla="*/ 14 h 28"/>
                <a:gd name="T50" fmla="*/ 1 w 61"/>
                <a:gd name="T51" fmla="*/ 10 h 28"/>
                <a:gd name="T52" fmla="*/ 1 w 61"/>
                <a:gd name="T53" fmla="*/ 10 h 28"/>
                <a:gd name="T54" fmla="*/ 4 w 61"/>
                <a:gd name="T55" fmla="*/ 5 h 28"/>
                <a:gd name="T56" fmla="*/ 7 w 61"/>
                <a:gd name="T57" fmla="*/ 3 h 28"/>
                <a:gd name="T58" fmla="*/ 12 w 61"/>
                <a:gd name="T59" fmla="*/ 0 h 28"/>
                <a:gd name="T60" fmla="*/ 18 w 61"/>
                <a:gd name="T61" fmla="*/ 0 h 28"/>
                <a:gd name="T62" fmla="*/ 18 w 61"/>
                <a:gd name="T63" fmla="*/ 0 h 28"/>
                <a:gd name="T64" fmla="*/ 27 w 61"/>
                <a:gd name="T65" fmla="*/ 0 h 28"/>
                <a:gd name="T66" fmla="*/ 27 w 61"/>
                <a:gd name="T67" fmla="*/ 0 h 28"/>
                <a:gd name="T68" fmla="*/ 25 w 61"/>
                <a:gd name="T69" fmla="*/ 10 h 28"/>
                <a:gd name="T70" fmla="*/ 25 w 61"/>
                <a:gd name="T71" fmla="*/ 10 h 28"/>
                <a:gd name="T72" fmla="*/ 30 w 61"/>
                <a:gd name="T73" fmla="*/ 11 h 28"/>
                <a:gd name="T74" fmla="*/ 33 w 61"/>
                <a:gd name="T75" fmla="*/ 11 h 28"/>
                <a:gd name="T76" fmla="*/ 36 w 61"/>
                <a:gd name="T77" fmla="*/ 8 h 28"/>
                <a:gd name="T78" fmla="*/ 39 w 61"/>
                <a:gd name="T79" fmla="*/ 1 h 28"/>
                <a:gd name="T80" fmla="*/ 39 w 61"/>
                <a:gd name="T8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8">
                  <a:moveTo>
                    <a:pt x="39" y="1"/>
                  </a:moveTo>
                  <a:lnTo>
                    <a:pt x="39" y="1"/>
                  </a:lnTo>
                  <a:lnTo>
                    <a:pt x="43" y="3"/>
                  </a:lnTo>
                  <a:lnTo>
                    <a:pt x="45" y="4"/>
                  </a:lnTo>
                  <a:lnTo>
                    <a:pt x="50" y="10"/>
                  </a:lnTo>
                  <a:lnTo>
                    <a:pt x="54" y="15"/>
                  </a:lnTo>
                  <a:lnTo>
                    <a:pt x="57" y="18"/>
                  </a:lnTo>
                  <a:lnTo>
                    <a:pt x="61" y="18"/>
                  </a:lnTo>
                  <a:lnTo>
                    <a:pt x="61" y="18"/>
                  </a:lnTo>
                  <a:lnTo>
                    <a:pt x="52" y="22"/>
                  </a:lnTo>
                  <a:lnTo>
                    <a:pt x="43" y="26"/>
                  </a:lnTo>
                  <a:lnTo>
                    <a:pt x="34" y="28"/>
                  </a:lnTo>
                  <a:lnTo>
                    <a:pt x="25" y="28"/>
                  </a:lnTo>
                  <a:lnTo>
                    <a:pt x="25" y="28"/>
                  </a:lnTo>
                  <a:lnTo>
                    <a:pt x="18" y="28"/>
                  </a:lnTo>
                  <a:lnTo>
                    <a:pt x="18" y="28"/>
                  </a:lnTo>
                  <a:lnTo>
                    <a:pt x="12" y="28"/>
                  </a:lnTo>
                  <a:lnTo>
                    <a:pt x="9" y="26"/>
                  </a:lnTo>
                  <a:lnTo>
                    <a:pt x="9" y="23"/>
                  </a:lnTo>
                  <a:lnTo>
                    <a:pt x="9" y="23"/>
                  </a:lnTo>
                  <a:lnTo>
                    <a:pt x="8" y="21"/>
                  </a:lnTo>
                  <a:lnTo>
                    <a:pt x="8" y="21"/>
                  </a:lnTo>
                  <a:lnTo>
                    <a:pt x="4" y="19"/>
                  </a:lnTo>
                  <a:lnTo>
                    <a:pt x="1" y="16"/>
                  </a:lnTo>
                  <a:lnTo>
                    <a:pt x="0" y="14"/>
                  </a:lnTo>
                  <a:lnTo>
                    <a:pt x="1" y="10"/>
                  </a:lnTo>
                  <a:lnTo>
                    <a:pt x="1" y="10"/>
                  </a:lnTo>
                  <a:lnTo>
                    <a:pt x="4" y="5"/>
                  </a:lnTo>
                  <a:lnTo>
                    <a:pt x="7" y="3"/>
                  </a:lnTo>
                  <a:lnTo>
                    <a:pt x="12" y="0"/>
                  </a:lnTo>
                  <a:lnTo>
                    <a:pt x="18" y="0"/>
                  </a:lnTo>
                  <a:lnTo>
                    <a:pt x="18" y="0"/>
                  </a:lnTo>
                  <a:lnTo>
                    <a:pt x="27" y="0"/>
                  </a:lnTo>
                  <a:lnTo>
                    <a:pt x="27" y="0"/>
                  </a:lnTo>
                  <a:lnTo>
                    <a:pt x="25" y="10"/>
                  </a:lnTo>
                  <a:lnTo>
                    <a:pt x="25" y="10"/>
                  </a:lnTo>
                  <a:lnTo>
                    <a:pt x="30" y="11"/>
                  </a:lnTo>
                  <a:lnTo>
                    <a:pt x="33" y="11"/>
                  </a:lnTo>
                  <a:lnTo>
                    <a:pt x="36" y="8"/>
                  </a:lnTo>
                  <a:lnTo>
                    <a:pt x="39" y="1"/>
                  </a:lnTo>
                  <a:lnTo>
                    <a:pt x="3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3"/>
            <p:cNvSpPr>
              <a:spLocks/>
            </p:cNvSpPr>
            <p:nvPr/>
          </p:nvSpPr>
          <p:spPr bwMode="auto">
            <a:xfrm>
              <a:off x="1046147" y="2060637"/>
              <a:ext cx="34925" cy="30163"/>
            </a:xfrm>
            <a:custGeom>
              <a:avLst/>
              <a:gdLst>
                <a:gd name="T0" fmla="*/ 0 w 66"/>
                <a:gd name="T1" fmla="*/ 22 h 56"/>
                <a:gd name="T2" fmla="*/ 0 w 66"/>
                <a:gd name="T3" fmla="*/ 22 h 56"/>
                <a:gd name="T4" fmla="*/ 0 w 66"/>
                <a:gd name="T5" fmla="*/ 11 h 56"/>
                <a:gd name="T6" fmla="*/ 2 w 66"/>
                <a:gd name="T7" fmla="*/ 8 h 56"/>
                <a:gd name="T8" fmla="*/ 5 w 66"/>
                <a:gd name="T9" fmla="*/ 4 h 56"/>
                <a:gd name="T10" fmla="*/ 9 w 66"/>
                <a:gd name="T11" fmla="*/ 2 h 56"/>
                <a:gd name="T12" fmla="*/ 13 w 66"/>
                <a:gd name="T13" fmla="*/ 1 h 56"/>
                <a:gd name="T14" fmla="*/ 27 w 66"/>
                <a:gd name="T15" fmla="*/ 0 h 56"/>
                <a:gd name="T16" fmla="*/ 27 w 66"/>
                <a:gd name="T17" fmla="*/ 0 h 56"/>
                <a:gd name="T18" fmla="*/ 23 w 66"/>
                <a:gd name="T19" fmla="*/ 5 h 56"/>
                <a:gd name="T20" fmla="*/ 21 w 66"/>
                <a:gd name="T21" fmla="*/ 8 h 56"/>
                <a:gd name="T22" fmla="*/ 18 w 66"/>
                <a:gd name="T23" fmla="*/ 9 h 56"/>
                <a:gd name="T24" fmla="*/ 18 w 66"/>
                <a:gd name="T25" fmla="*/ 9 h 56"/>
                <a:gd name="T26" fmla="*/ 14 w 66"/>
                <a:gd name="T27" fmla="*/ 12 h 56"/>
                <a:gd name="T28" fmla="*/ 13 w 66"/>
                <a:gd name="T29" fmla="*/ 15 h 56"/>
                <a:gd name="T30" fmla="*/ 14 w 66"/>
                <a:gd name="T31" fmla="*/ 19 h 56"/>
                <a:gd name="T32" fmla="*/ 14 w 66"/>
                <a:gd name="T33" fmla="*/ 19 h 56"/>
                <a:gd name="T34" fmla="*/ 18 w 66"/>
                <a:gd name="T35" fmla="*/ 19 h 56"/>
                <a:gd name="T36" fmla="*/ 23 w 66"/>
                <a:gd name="T37" fmla="*/ 20 h 56"/>
                <a:gd name="T38" fmla="*/ 30 w 66"/>
                <a:gd name="T39" fmla="*/ 25 h 56"/>
                <a:gd name="T40" fmla="*/ 30 w 66"/>
                <a:gd name="T41" fmla="*/ 25 h 56"/>
                <a:gd name="T42" fmla="*/ 36 w 66"/>
                <a:gd name="T43" fmla="*/ 30 h 56"/>
                <a:gd name="T44" fmla="*/ 39 w 66"/>
                <a:gd name="T45" fmla="*/ 33 h 56"/>
                <a:gd name="T46" fmla="*/ 41 w 66"/>
                <a:gd name="T47" fmla="*/ 38 h 56"/>
                <a:gd name="T48" fmla="*/ 41 w 66"/>
                <a:gd name="T49" fmla="*/ 38 h 56"/>
                <a:gd name="T50" fmla="*/ 46 w 66"/>
                <a:gd name="T51" fmla="*/ 36 h 56"/>
                <a:gd name="T52" fmla="*/ 52 w 66"/>
                <a:gd name="T53" fmla="*/ 36 h 56"/>
                <a:gd name="T54" fmla="*/ 57 w 66"/>
                <a:gd name="T55" fmla="*/ 36 h 56"/>
                <a:gd name="T56" fmla="*/ 61 w 66"/>
                <a:gd name="T57" fmla="*/ 38 h 56"/>
                <a:gd name="T58" fmla="*/ 61 w 66"/>
                <a:gd name="T59" fmla="*/ 38 h 56"/>
                <a:gd name="T60" fmla="*/ 64 w 66"/>
                <a:gd name="T61" fmla="*/ 43 h 56"/>
                <a:gd name="T62" fmla="*/ 66 w 66"/>
                <a:gd name="T63" fmla="*/ 48 h 56"/>
                <a:gd name="T64" fmla="*/ 64 w 66"/>
                <a:gd name="T65" fmla="*/ 52 h 56"/>
                <a:gd name="T66" fmla="*/ 60 w 66"/>
                <a:gd name="T67" fmla="*/ 56 h 56"/>
                <a:gd name="T68" fmla="*/ 60 w 66"/>
                <a:gd name="T69" fmla="*/ 56 h 56"/>
                <a:gd name="T70" fmla="*/ 53 w 66"/>
                <a:gd name="T71" fmla="*/ 48 h 56"/>
                <a:gd name="T72" fmla="*/ 43 w 66"/>
                <a:gd name="T73" fmla="*/ 43 h 56"/>
                <a:gd name="T74" fmla="*/ 34 w 66"/>
                <a:gd name="T75" fmla="*/ 38 h 56"/>
                <a:gd name="T76" fmla="*/ 20 w 66"/>
                <a:gd name="T77" fmla="*/ 38 h 56"/>
                <a:gd name="T78" fmla="*/ 20 w 66"/>
                <a:gd name="T79" fmla="*/ 38 h 56"/>
                <a:gd name="T80" fmla="*/ 18 w 66"/>
                <a:gd name="T81" fmla="*/ 26 h 56"/>
                <a:gd name="T82" fmla="*/ 18 w 66"/>
                <a:gd name="T83" fmla="*/ 26 h 56"/>
                <a:gd name="T84" fmla="*/ 0 w 66"/>
                <a:gd name="T85" fmla="*/ 22 h 56"/>
                <a:gd name="T86" fmla="*/ 0 w 66"/>
                <a:gd name="T87"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56">
                  <a:moveTo>
                    <a:pt x="0" y="22"/>
                  </a:moveTo>
                  <a:lnTo>
                    <a:pt x="0" y="22"/>
                  </a:lnTo>
                  <a:lnTo>
                    <a:pt x="0" y="11"/>
                  </a:lnTo>
                  <a:lnTo>
                    <a:pt x="2" y="8"/>
                  </a:lnTo>
                  <a:lnTo>
                    <a:pt x="5" y="4"/>
                  </a:lnTo>
                  <a:lnTo>
                    <a:pt x="9" y="2"/>
                  </a:lnTo>
                  <a:lnTo>
                    <a:pt x="13" y="1"/>
                  </a:lnTo>
                  <a:lnTo>
                    <a:pt x="27" y="0"/>
                  </a:lnTo>
                  <a:lnTo>
                    <a:pt x="27" y="0"/>
                  </a:lnTo>
                  <a:lnTo>
                    <a:pt x="23" y="5"/>
                  </a:lnTo>
                  <a:lnTo>
                    <a:pt x="21" y="8"/>
                  </a:lnTo>
                  <a:lnTo>
                    <a:pt x="18" y="9"/>
                  </a:lnTo>
                  <a:lnTo>
                    <a:pt x="18" y="9"/>
                  </a:lnTo>
                  <a:lnTo>
                    <a:pt x="14" y="12"/>
                  </a:lnTo>
                  <a:lnTo>
                    <a:pt x="13" y="15"/>
                  </a:lnTo>
                  <a:lnTo>
                    <a:pt x="14" y="19"/>
                  </a:lnTo>
                  <a:lnTo>
                    <a:pt x="14" y="19"/>
                  </a:lnTo>
                  <a:lnTo>
                    <a:pt x="18" y="19"/>
                  </a:lnTo>
                  <a:lnTo>
                    <a:pt x="23" y="20"/>
                  </a:lnTo>
                  <a:lnTo>
                    <a:pt x="30" y="25"/>
                  </a:lnTo>
                  <a:lnTo>
                    <a:pt x="30" y="25"/>
                  </a:lnTo>
                  <a:lnTo>
                    <a:pt x="36" y="30"/>
                  </a:lnTo>
                  <a:lnTo>
                    <a:pt x="39" y="33"/>
                  </a:lnTo>
                  <a:lnTo>
                    <a:pt x="41" y="38"/>
                  </a:lnTo>
                  <a:lnTo>
                    <a:pt x="41" y="38"/>
                  </a:lnTo>
                  <a:lnTo>
                    <a:pt x="46" y="36"/>
                  </a:lnTo>
                  <a:lnTo>
                    <a:pt x="52" y="36"/>
                  </a:lnTo>
                  <a:lnTo>
                    <a:pt x="57" y="36"/>
                  </a:lnTo>
                  <a:lnTo>
                    <a:pt x="61" y="38"/>
                  </a:lnTo>
                  <a:lnTo>
                    <a:pt x="61" y="38"/>
                  </a:lnTo>
                  <a:lnTo>
                    <a:pt x="64" y="43"/>
                  </a:lnTo>
                  <a:lnTo>
                    <a:pt x="66" y="48"/>
                  </a:lnTo>
                  <a:lnTo>
                    <a:pt x="64" y="52"/>
                  </a:lnTo>
                  <a:lnTo>
                    <a:pt x="60" y="56"/>
                  </a:lnTo>
                  <a:lnTo>
                    <a:pt x="60" y="56"/>
                  </a:lnTo>
                  <a:lnTo>
                    <a:pt x="53" y="48"/>
                  </a:lnTo>
                  <a:lnTo>
                    <a:pt x="43" y="43"/>
                  </a:lnTo>
                  <a:lnTo>
                    <a:pt x="34" y="38"/>
                  </a:lnTo>
                  <a:lnTo>
                    <a:pt x="20" y="38"/>
                  </a:lnTo>
                  <a:lnTo>
                    <a:pt x="20" y="38"/>
                  </a:lnTo>
                  <a:lnTo>
                    <a:pt x="18" y="26"/>
                  </a:lnTo>
                  <a:lnTo>
                    <a:pt x="18" y="26"/>
                  </a:lnTo>
                  <a:lnTo>
                    <a:pt x="0" y="22"/>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4"/>
            <p:cNvSpPr>
              <a:spLocks/>
            </p:cNvSpPr>
            <p:nvPr/>
          </p:nvSpPr>
          <p:spPr bwMode="auto">
            <a:xfrm>
              <a:off x="928672" y="2443224"/>
              <a:ext cx="33338" cy="20638"/>
            </a:xfrm>
            <a:custGeom>
              <a:avLst/>
              <a:gdLst>
                <a:gd name="T0" fmla="*/ 59 w 62"/>
                <a:gd name="T1" fmla="*/ 26 h 39"/>
                <a:gd name="T2" fmla="*/ 59 w 62"/>
                <a:gd name="T3" fmla="*/ 26 h 39"/>
                <a:gd name="T4" fmla="*/ 52 w 62"/>
                <a:gd name="T5" fmla="*/ 28 h 39"/>
                <a:gd name="T6" fmla="*/ 45 w 62"/>
                <a:gd name="T7" fmla="*/ 28 h 39"/>
                <a:gd name="T8" fmla="*/ 40 w 62"/>
                <a:gd name="T9" fmla="*/ 26 h 39"/>
                <a:gd name="T10" fmla="*/ 30 w 62"/>
                <a:gd name="T11" fmla="*/ 24 h 39"/>
                <a:gd name="T12" fmla="*/ 30 w 62"/>
                <a:gd name="T13" fmla="*/ 24 h 39"/>
                <a:gd name="T14" fmla="*/ 29 w 62"/>
                <a:gd name="T15" fmla="*/ 31 h 39"/>
                <a:gd name="T16" fmla="*/ 29 w 62"/>
                <a:gd name="T17" fmla="*/ 31 h 39"/>
                <a:gd name="T18" fmla="*/ 18 w 62"/>
                <a:gd name="T19" fmla="*/ 35 h 39"/>
                <a:gd name="T20" fmla="*/ 18 w 62"/>
                <a:gd name="T21" fmla="*/ 35 h 39"/>
                <a:gd name="T22" fmla="*/ 5 w 62"/>
                <a:gd name="T23" fmla="*/ 39 h 39"/>
                <a:gd name="T24" fmla="*/ 5 w 62"/>
                <a:gd name="T25" fmla="*/ 39 h 39"/>
                <a:gd name="T26" fmla="*/ 0 w 62"/>
                <a:gd name="T27" fmla="*/ 25 h 39"/>
                <a:gd name="T28" fmla="*/ 0 w 62"/>
                <a:gd name="T29" fmla="*/ 25 h 39"/>
                <a:gd name="T30" fmla="*/ 31 w 62"/>
                <a:gd name="T31" fmla="*/ 11 h 39"/>
                <a:gd name="T32" fmla="*/ 31 w 62"/>
                <a:gd name="T33" fmla="*/ 11 h 39"/>
                <a:gd name="T34" fmla="*/ 33 w 62"/>
                <a:gd name="T35" fmla="*/ 0 h 39"/>
                <a:gd name="T36" fmla="*/ 33 w 62"/>
                <a:gd name="T37" fmla="*/ 0 h 39"/>
                <a:gd name="T38" fmla="*/ 48 w 62"/>
                <a:gd name="T39" fmla="*/ 1 h 39"/>
                <a:gd name="T40" fmla="*/ 48 w 62"/>
                <a:gd name="T41" fmla="*/ 1 h 39"/>
                <a:gd name="T42" fmla="*/ 45 w 62"/>
                <a:gd name="T43" fmla="*/ 17 h 39"/>
                <a:gd name="T44" fmla="*/ 45 w 62"/>
                <a:gd name="T45" fmla="*/ 17 h 39"/>
                <a:gd name="T46" fmla="*/ 62 w 62"/>
                <a:gd name="T47" fmla="*/ 19 h 39"/>
                <a:gd name="T48" fmla="*/ 62 w 62"/>
                <a:gd name="T49" fmla="*/ 19 h 39"/>
                <a:gd name="T50" fmla="*/ 59 w 62"/>
                <a:gd name="T51" fmla="*/ 26 h 39"/>
                <a:gd name="T52" fmla="*/ 59 w 62"/>
                <a:gd name="T53" fmla="*/ 26 h 39"/>
                <a:gd name="T54" fmla="*/ 59 w 62"/>
                <a:gd name="T55" fmla="*/ 26 h 39"/>
                <a:gd name="T56" fmla="*/ 59 w 62"/>
                <a:gd name="T5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39">
                  <a:moveTo>
                    <a:pt x="59" y="26"/>
                  </a:moveTo>
                  <a:lnTo>
                    <a:pt x="59" y="26"/>
                  </a:lnTo>
                  <a:lnTo>
                    <a:pt x="52" y="28"/>
                  </a:lnTo>
                  <a:lnTo>
                    <a:pt x="45" y="28"/>
                  </a:lnTo>
                  <a:lnTo>
                    <a:pt x="40" y="26"/>
                  </a:lnTo>
                  <a:lnTo>
                    <a:pt x="30" y="24"/>
                  </a:lnTo>
                  <a:lnTo>
                    <a:pt x="30" y="24"/>
                  </a:lnTo>
                  <a:lnTo>
                    <a:pt x="29" y="31"/>
                  </a:lnTo>
                  <a:lnTo>
                    <a:pt x="29" y="31"/>
                  </a:lnTo>
                  <a:lnTo>
                    <a:pt x="18" y="35"/>
                  </a:lnTo>
                  <a:lnTo>
                    <a:pt x="18" y="35"/>
                  </a:lnTo>
                  <a:lnTo>
                    <a:pt x="5" y="39"/>
                  </a:lnTo>
                  <a:lnTo>
                    <a:pt x="5" y="39"/>
                  </a:lnTo>
                  <a:lnTo>
                    <a:pt x="0" y="25"/>
                  </a:lnTo>
                  <a:lnTo>
                    <a:pt x="0" y="25"/>
                  </a:lnTo>
                  <a:lnTo>
                    <a:pt x="31" y="11"/>
                  </a:lnTo>
                  <a:lnTo>
                    <a:pt x="31" y="11"/>
                  </a:lnTo>
                  <a:lnTo>
                    <a:pt x="33" y="0"/>
                  </a:lnTo>
                  <a:lnTo>
                    <a:pt x="33" y="0"/>
                  </a:lnTo>
                  <a:lnTo>
                    <a:pt x="48" y="1"/>
                  </a:lnTo>
                  <a:lnTo>
                    <a:pt x="48" y="1"/>
                  </a:lnTo>
                  <a:lnTo>
                    <a:pt x="45" y="17"/>
                  </a:lnTo>
                  <a:lnTo>
                    <a:pt x="45" y="17"/>
                  </a:lnTo>
                  <a:lnTo>
                    <a:pt x="62" y="19"/>
                  </a:lnTo>
                  <a:lnTo>
                    <a:pt x="62" y="19"/>
                  </a:lnTo>
                  <a:lnTo>
                    <a:pt x="59" y="26"/>
                  </a:lnTo>
                  <a:lnTo>
                    <a:pt x="59" y="26"/>
                  </a:lnTo>
                  <a:lnTo>
                    <a:pt x="59" y="26"/>
                  </a:lnTo>
                  <a:lnTo>
                    <a:pt x="59"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5"/>
            <p:cNvSpPr>
              <a:spLocks/>
            </p:cNvSpPr>
            <p:nvPr/>
          </p:nvSpPr>
          <p:spPr bwMode="auto">
            <a:xfrm>
              <a:off x="1031859" y="2332099"/>
              <a:ext cx="36513" cy="17463"/>
            </a:xfrm>
            <a:custGeom>
              <a:avLst/>
              <a:gdLst>
                <a:gd name="T0" fmla="*/ 33 w 69"/>
                <a:gd name="T1" fmla="*/ 34 h 34"/>
                <a:gd name="T2" fmla="*/ 33 w 69"/>
                <a:gd name="T3" fmla="*/ 34 h 34"/>
                <a:gd name="T4" fmla="*/ 18 w 69"/>
                <a:gd name="T5" fmla="*/ 30 h 34"/>
                <a:gd name="T6" fmla="*/ 5 w 69"/>
                <a:gd name="T7" fmla="*/ 26 h 34"/>
                <a:gd name="T8" fmla="*/ 5 w 69"/>
                <a:gd name="T9" fmla="*/ 26 h 34"/>
                <a:gd name="T10" fmla="*/ 3 w 69"/>
                <a:gd name="T11" fmla="*/ 23 h 34"/>
                <a:gd name="T12" fmla="*/ 1 w 69"/>
                <a:gd name="T13" fmla="*/ 19 h 34"/>
                <a:gd name="T14" fmla="*/ 1 w 69"/>
                <a:gd name="T15" fmla="*/ 19 h 34"/>
                <a:gd name="T16" fmla="*/ 1 w 69"/>
                <a:gd name="T17" fmla="*/ 15 h 34"/>
                <a:gd name="T18" fmla="*/ 1 w 69"/>
                <a:gd name="T19" fmla="*/ 12 h 34"/>
                <a:gd name="T20" fmla="*/ 1 w 69"/>
                <a:gd name="T21" fmla="*/ 12 h 34"/>
                <a:gd name="T22" fmla="*/ 0 w 69"/>
                <a:gd name="T23" fmla="*/ 7 h 34"/>
                <a:gd name="T24" fmla="*/ 1 w 69"/>
                <a:gd name="T25" fmla="*/ 4 h 34"/>
                <a:gd name="T26" fmla="*/ 4 w 69"/>
                <a:gd name="T27" fmla="*/ 2 h 34"/>
                <a:gd name="T28" fmla="*/ 12 w 69"/>
                <a:gd name="T29" fmla="*/ 1 h 34"/>
                <a:gd name="T30" fmla="*/ 12 w 69"/>
                <a:gd name="T31" fmla="*/ 1 h 34"/>
                <a:gd name="T32" fmla="*/ 19 w 69"/>
                <a:gd name="T33" fmla="*/ 0 h 34"/>
                <a:gd name="T34" fmla="*/ 25 w 69"/>
                <a:gd name="T35" fmla="*/ 1 h 34"/>
                <a:gd name="T36" fmla="*/ 27 w 69"/>
                <a:gd name="T37" fmla="*/ 4 h 34"/>
                <a:gd name="T38" fmla="*/ 29 w 69"/>
                <a:gd name="T39" fmla="*/ 8 h 34"/>
                <a:gd name="T40" fmla="*/ 29 w 69"/>
                <a:gd name="T41" fmla="*/ 8 h 34"/>
                <a:gd name="T42" fmla="*/ 27 w 69"/>
                <a:gd name="T43" fmla="*/ 9 h 34"/>
                <a:gd name="T44" fmla="*/ 27 w 69"/>
                <a:gd name="T45" fmla="*/ 9 h 34"/>
                <a:gd name="T46" fmla="*/ 19 w 69"/>
                <a:gd name="T47" fmla="*/ 8 h 34"/>
                <a:gd name="T48" fmla="*/ 14 w 69"/>
                <a:gd name="T49" fmla="*/ 8 h 34"/>
                <a:gd name="T50" fmla="*/ 9 w 69"/>
                <a:gd name="T51" fmla="*/ 11 h 34"/>
                <a:gd name="T52" fmla="*/ 5 w 69"/>
                <a:gd name="T53" fmla="*/ 18 h 34"/>
                <a:gd name="T54" fmla="*/ 5 w 69"/>
                <a:gd name="T55" fmla="*/ 18 h 34"/>
                <a:gd name="T56" fmla="*/ 14 w 69"/>
                <a:gd name="T57" fmla="*/ 19 h 34"/>
                <a:gd name="T58" fmla="*/ 22 w 69"/>
                <a:gd name="T59" fmla="*/ 18 h 34"/>
                <a:gd name="T60" fmla="*/ 37 w 69"/>
                <a:gd name="T61" fmla="*/ 15 h 34"/>
                <a:gd name="T62" fmla="*/ 37 w 69"/>
                <a:gd name="T63" fmla="*/ 15 h 34"/>
                <a:gd name="T64" fmla="*/ 52 w 69"/>
                <a:gd name="T65" fmla="*/ 15 h 34"/>
                <a:gd name="T66" fmla="*/ 69 w 69"/>
                <a:gd name="T67" fmla="*/ 15 h 34"/>
                <a:gd name="T68" fmla="*/ 69 w 69"/>
                <a:gd name="T69" fmla="*/ 15 h 34"/>
                <a:gd name="T70" fmla="*/ 61 w 69"/>
                <a:gd name="T71" fmla="*/ 23 h 34"/>
                <a:gd name="T72" fmla="*/ 57 w 69"/>
                <a:gd name="T73" fmla="*/ 26 h 34"/>
                <a:gd name="T74" fmla="*/ 52 w 69"/>
                <a:gd name="T75" fmla="*/ 27 h 34"/>
                <a:gd name="T76" fmla="*/ 48 w 69"/>
                <a:gd name="T77" fmla="*/ 27 h 34"/>
                <a:gd name="T78" fmla="*/ 43 w 69"/>
                <a:gd name="T79" fmla="*/ 27 h 34"/>
                <a:gd name="T80" fmla="*/ 29 w 69"/>
                <a:gd name="T81" fmla="*/ 23 h 34"/>
                <a:gd name="T82" fmla="*/ 29 w 69"/>
                <a:gd name="T83" fmla="*/ 23 h 34"/>
                <a:gd name="T84" fmla="*/ 33 w 69"/>
                <a:gd name="T85" fmla="*/ 34 h 34"/>
                <a:gd name="T86" fmla="*/ 33 w 69"/>
                <a:gd name="T8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34">
                  <a:moveTo>
                    <a:pt x="33" y="34"/>
                  </a:moveTo>
                  <a:lnTo>
                    <a:pt x="33" y="34"/>
                  </a:lnTo>
                  <a:lnTo>
                    <a:pt x="18" y="30"/>
                  </a:lnTo>
                  <a:lnTo>
                    <a:pt x="5" y="26"/>
                  </a:lnTo>
                  <a:lnTo>
                    <a:pt x="5" y="26"/>
                  </a:lnTo>
                  <a:lnTo>
                    <a:pt x="3" y="23"/>
                  </a:lnTo>
                  <a:lnTo>
                    <a:pt x="1" y="19"/>
                  </a:lnTo>
                  <a:lnTo>
                    <a:pt x="1" y="19"/>
                  </a:lnTo>
                  <a:lnTo>
                    <a:pt x="1" y="15"/>
                  </a:lnTo>
                  <a:lnTo>
                    <a:pt x="1" y="12"/>
                  </a:lnTo>
                  <a:lnTo>
                    <a:pt x="1" y="12"/>
                  </a:lnTo>
                  <a:lnTo>
                    <a:pt x="0" y="7"/>
                  </a:lnTo>
                  <a:lnTo>
                    <a:pt x="1" y="4"/>
                  </a:lnTo>
                  <a:lnTo>
                    <a:pt x="4" y="2"/>
                  </a:lnTo>
                  <a:lnTo>
                    <a:pt x="12" y="1"/>
                  </a:lnTo>
                  <a:lnTo>
                    <a:pt x="12" y="1"/>
                  </a:lnTo>
                  <a:lnTo>
                    <a:pt x="19" y="0"/>
                  </a:lnTo>
                  <a:lnTo>
                    <a:pt x="25" y="1"/>
                  </a:lnTo>
                  <a:lnTo>
                    <a:pt x="27" y="4"/>
                  </a:lnTo>
                  <a:lnTo>
                    <a:pt x="29" y="8"/>
                  </a:lnTo>
                  <a:lnTo>
                    <a:pt x="29" y="8"/>
                  </a:lnTo>
                  <a:lnTo>
                    <a:pt x="27" y="9"/>
                  </a:lnTo>
                  <a:lnTo>
                    <a:pt x="27" y="9"/>
                  </a:lnTo>
                  <a:lnTo>
                    <a:pt x="19" y="8"/>
                  </a:lnTo>
                  <a:lnTo>
                    <a:pt x="14" y="8"/>
                  </a:lnTo>
                  <a:lnTo>
                    <a:pt x="9" y="11"/>
                  </a:lnTo>
                  <a:lnTo>
                    <a:pt x="5" y="18"/>
                  </a:lnTo>
                  <a:lnTo>
                    <a:pt x="5" y="18"/>
                  </a:lnTo>
                  <a:lnTo>
                    <a:pt x="14" y="19"/>
                  </a:lnTo>
                  <a:lnTo>
                    <a:pt x="22" y="18"/>
                  </a:lnTo>
                  <a:lnTo>
                    <a:pt x="37" y="15"/>
                  </a:lnTo>
                  <a:lnTo>
                    <a:pt x="37" y="15"/>
                  </a:lnTo>
                  <a:lnTo>
                    <a:pt x="52" y="15"/>
                  </a:lnTo>
                  <a:lnTo>
                    <a:pt x="69" y="15"/>
                  </a:lnTo>
                  <a:lnTo>
                    <a:pt x="69" y="15"/>
                  </a:lnTo>
                  <a:lnTo>
                    <a:pt x="61" y="23"/>
                  </a:lnTo>
                  <a:lnTo>
                    <a:pt x="57" y="26"/>
                  </a:lnTo>
                  <a:lnTo>
                    <a:pt x="52" y="27"/>
                  </a:lnTo>
                  <a:lnTo>
                    <a:pt x="48" y="27"/>
                  </a:lnTo>
                  <a:lnTo>
                    <a:pt x="43" y="27"/>
                  </a:lnTo>
                  <a:lnTo>
                    <a:pt x="29" y="23"/>
                  </a:lnTo>
                  <a:lnTo>
                    <a:pt x="29" y="23"/>
                  </a:lnTo>
                  <a:lnTo>
                    <a:pt x="33" y="34"/>
                  </a:lnTo>
                  <a:lnTo>
                    <a:pt x="33"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6"/>
            <p:cNvSpPr>
              <a:spLocks/>
            </p:cNvSpPr>
            <p:nvPr/>
          </p:nvSpPr>
          <p:spPr bwMode="auto">
            <a:xfrm>
              <a:off x="1069959" y="2347974"/>
              <a:ext cx="39688" cy="14288"/>
            </a:xfrm>
            <a:custGeom>
              <a:avLst/>
              <a:gdLst>
                <a:gd name="T0" fmla="*/ 75 w 75"/>
                <a:gd name="T1" fmla="*/ 24 h 29"/>
                <a:gd name="T2" fmla="*/ 75 w 75"/>
                <a:gd name="T3" fmla="*/ 24 h 29"/>
                <a:gd name="T4" fmla="*/ 68 w 75"/>
                <a:gd name="T5" fmla="*/ 24 h 29"/>
                <a:gd name="T6" fmla="*/ 61 w 75"/>
                <a:gd name="T7" fmla="*/ 25 h 29"/>
                <a:gd name="T8" fmla="*/ 47 w 75"/>
                <a:gd name="T9" fmla="*/ 29 h 29"/>
                <a:gd name="T10" fmla="*/ 47 w 75"/>
                <a:gd name="T11" fmla="*/ 29 h 29"/>
                <a:gd name="T12" fmla="*/ 41 w 75"/>
                <a:gd name="T13" fmla="*/ 29 h 29"/>
                <a:gd name="T14" fmla="*/ 36 w 75"/>
                <a:gd name="T15" fmla="*/ 28 h 29"/>
                <a:gd name="T16" fmla="*/ 30 w 75"/>
                <a:gd name="T17" fmla="*/ 25 h 29"/>
                <a:gd name="T18" fmla="*/ 26 w 75"/>
                <a:gd name="T19" fmla="*/ 21 h 29"/>
                <a:gd name="T20" fmla="*/ 26 w 75"/>
                <a:gd name="T21" fmla="*/ 21 h 29"/>
                <a:gd name="T22" fmla="*/ 22 w 75"/>
                <a:gd name="T23" fmla="*/ 18 h 29"/>
                <a:gd name="T24" fmla="*/ 19 w 75"/>
                <a:gd name="T25" fmla="*/ 17 h 29"/>
                <a:gd name="T26" fmla="*/ 16 w 75"/>
                <a:gd name="T27" fmla="*/ 17 h 29"/>
                <a:gd name="T28" fmla="*/ 16 w 75"/>
                <a:gd name="T29" fmla="*/ 17 h 29"/>
                <a:gd name="T30" fmla="*/ 12 w 75"/>
                <a:gd name="T31" fmla="*/ 18 h 29"/>
                <a:gd name="T32" fmla="*/ 8 w 75"/>
                <a:gd name="T33" fmla="*/ 17 h 29"/>
                <a:gd name="T34" fmla="*/ 4 w 75"/>
                <a:gd name="T35" fmla="*/ 15 h 29"/>
                <a:gd name="T36" fmla="*/ 0 w 75"/>
                <a:gd name="T37" fmla="*/ 15 h 29"/>
                <a:gd name="T38" fmla="*/ 0 w 75"/>
                <a:gd name="T39" fmla="*/ 15 h 29"/>
                <a:gd name="T40" fmla="*/ 1 w 75"/>
                <a:gd name="T41" fmla="*/ 6 h 29"/>
                <a:gd name="T42" fmla="*/ 3 w 75"/>
                <a:gd name="T43" fmla="*/ 3 h 29"/>
                <a:gd name="T44" fmla="*/ 5 w 75"/>
                <a:gd name="T45" fmla="*/ 1 h 29"/>
                <a:gd name="T46" fmla="*/ 8 w 75"/>
                <a:gd name="T47" fmla="*/ 0 h 29"/>
                <a:gd name="T48" fmla="*/ 12 w 75"/>
                <a:gd name="T49" fmla="*/ 0 h 29"/>
                <a:gd name="T50" fmla="*/ 26 w 75"/>
                <a:gd name="T51" fmla="*/ 0 h 29"/>
                <a:gd name="T52" fmla="*/ 26 w 75"/>
                <a:gd name="T53" fmla="*/ 0 h 29"/>
                <a:gd name="T54" fmla="*/ 27 w 75"/>
                <a:gd name="T55" fmla="*/ 8 h 29"/>
                <a:gd name="T56" fmla="*/ 30 w 75"/>
                <a:gd name="T57" fmla="*/ 11 h 29"/>
                <a:gd name="T58" fmla="*/ 33 w 75"/>
                <a:gd name="T59" fmla="*/ 13 h 29"/>
                <a:gd name="T60" fmla="*/ 36 w 75"/>
                <a:gd name="T61" fmla="*/ 13 h 29"/>
                <a:gd name="T62" fmla="*/ 36 w 75"/>
                <a:gd name="T63" fmla="*/ 13 h 29"/>
                <a:gd name="T64" fmla="*/ 37 w 75"/>
                <a:gd name="T65" fmla="*/ 15 h 29"/>
                <a:gd name="T66" fmla="*/ 39 w 75"/>
                <a:gd name="T67" fmla="*/ 18 h 29"/>
                <a:gd name="T68" fmla="*/ 43 w 75"/>
                <a:gd name="T69" fmla="*/ 19 h 29"/>
                <a:gd name="T70" fmla="*/ 47 w 75"/>
                <a:gd name="T71" fmla="*/ 19 h 29"/>
                <a:gd name="T72" fmla="*/ 51 w 75"/>
                <a:gd name="T73" fmla="*/ 19 h 29"/>
                <a:gd name="T74" fmla="*/ 51 w 75"/>
                <a:gd name="T75" fmla="*/ 19 h 29"/>
                <a:gd name="T76" fmla="*/ 62 w 75"/>
                <a:gd name="T77" fmla="*/ 22 h 29"/>
                <a:gd name="T78" fmla="*/ 68 w 75"/>
                <a:gd name="T79" fmla="*/ 22 h 29"/>
                <a:gd name="T80" fmla="*/ 72 w 75"/>
                <a:gd name="T81" fmla="*/ 21 h 29"/>
                <a:gd name="T82" fmla="*/ 72 w 75"/>
                <a:gd name="T83" fmla="*/ 21 h 29"/>
                <a:gd name="T84" fmla="*/ 75 w 75"/>
                <a:gd name="T85" fmla="*/ 24 h 29"/>
                <a:gd name="T86" fmla="*/ 75 w 75"/>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29">
                  <a:moveTo>
                    <a:pt x="75" y="24"/>
                  </a:moveTo>
                  <a:lnTo>
                    <a:pt x="75" y="24"/>
                  </a:lnTo>
                  <a:lnTo>
                    <a:pt x="68" y="24"/>
                  </a:lnTo>
                  <a:lnTo>
                    <a:pt x="61" y="25"/>
                  </a:lnTo>
                  <a:lnTo>
                    <a:pt x="47" y="29"/>
                  </a:lnTo>
                  <a:lnTo>
                    <a:pt x="47" y="29"/>
                  </a:lnTo>
                  <a:lnTo>
                    <a:pt x="41" y="29"/>
                  </a:lnTo>
                  <a:lnTo>
                    <a:pt x="36" y="28"/>
                  </a:lnTo>
                  <a:lnTo>
                    <a:pt x="30" y="25"/>
                  </a:lnTo>
                  <a:lnTo>
                    <a:pt x="26" y="21"/>
                  </a:lnTo>
                  <a:lnTo>
                    <a:pt x="26" y="21"/>
                  </a:lnTo>
                  <a:lnTo>
                    <a:pt x="22" y="18"/>
                  </a:lnTo>
                  <a:lnTo>
                    <a:pt x="19" y="17"/>
                  </a:lnTo>
                  <a:lnTo>
                    <a:pt x="16" y="17"/>
                  </a:lnTo>
                  <a:lnTo>
                    <a:pt x="16" y="17"/>
                  </a:lnTo>
                  <a:lnTo>
                    <a:pt x="12" y="18"/>
                  </a:lnTo>
                  <a:lnTo>
                    <a:pt x="8" y="17"/>
                  </a:lnTo>
                  <a:lnTo>
                    <a:pt x="4" y="15"/>
                  </a:lnTo>
                  <a:lnTo>
                    <a:pt x="0" y="15"/>
                  </a:lnTo>
                  <a:lnTo>
                    <a:pt x="0" y="15"/>
                  </a:lnTo>
                  <a:lnTo>
                    <a:pt x="1" y="6"/>
                  </a:lnTo>
                  <a:lnTo>
                    <a:pt x="3" y="3"/>
                  </a:lnTo>
                  <a:lnTo>
                    <a:pt x="5" y="1"/>
                  </a:lnTo>
                  <a:lnTo>
                    <a:pt x="8" y="0"/>
                  </a:lnTo>
                  <a:lnTo>
                    <a:pt x="12" y="0"/>
                  </a:lnTo>
                  <a:lnTo>
                    <a:pt x="26" y="0"/>
                  </a:lnTo>
                  <a:lnTo>
                    <a:pt x="26" y="0"/>
                  </a:lnTo>
                  <a:lnTo>
                    <a:pt x="27" y="8"/>
                  </a:lnTo>
                  <a:lnTo>
                    <a:pt x="30" y="11"/>
                  </a:lnTo>
                  <a:lnTo>
                    <a:pt x="33" y="13"/>
                  </a:lnTo>
                  <a:lnTo>
                    <a:pt x="36" y="13"/>
                  </a:lnTo>
                  <a:lnTo>
                    <a:pt x="36" y="13"/>
                  </a:lnTo>
                  <a:lnTo>
                    <a:pt x="37" y="15"/>
                  </a:lnTo>
                  <a:lnTo>
                    <a:pt x="39" y="18"/>
                  </a:lnTo>
                  <a:lnTo>
                    <a:pt x="43" y="19"/>
                  </a:lnTo>
                  <a:lnTo>
                    <a:pt x="47" y="19"/>
                  </a:lnTo>
                  <a:lnTo>
                    <a:pt x="51" y="19"/>
                  </a:lnTo>
                  <a:lnTo>
                    <a:pt x="51" y="19"/>
                  </a:lnTo>
                  <a:lnTo>
                    <a:pt x="62" y="22"/>
                  </a:lnTo>
                  <a:lnTo>
                    <a:pt x="68" y="22"/>
                  </a:lnTo>
                  <a:lnTo>
                    <a:pt x="72" y="21"/>
                  </a:lnTo>
                  <a:lnTo>
                    <a:pt x="72" y="21"/>
                  </a:lnTo>
                  <a:lnTo>
                    <a:pt x="75" y="24"/>
                  </a:lnTo>
                  <a:lnTo>
                    <a:pt x="7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7"/>
            <p:cNvSpPr>
              <a:spLocks/>
            </p:cNvSpPr>
            <p:nvPr/>
          </p:nvSpPr>
          <p:spPr bwMode="auto">
            <a:xfrm>
              <a:off x="1068372" y="2551174"/>
              <a:ext cx="30163" cy="19050"/>
            </a:xfrm>
            <a:custGeom>
              <a:avLst/>
              <a:gdLst>
                <a:gd name="T0" fmla="*/ 58 w 58"/>
                <a:gd name="T1" fmla="*/ 20 h 35"/>
                <a:gd name="T2" fmla="*/ 58 w 58"/>
                <a:gd name="T3" fmla="*/ 20 h 35"/>
                <a:gd name="T4" fmla="*/ 40 w 58"/>
                <a:gd name="T5" fmla="*/ 13 h 35"/>
                <a:gd name="T6" fmla="*/ 40 w 58"/>
                <a:gd name="T7" fmla="*/ 13 h 35"/>
                <a:gd name="T8" fmla="*/ 32 w 58"/>
                <a:gd name="T9" fmla="*/ 9 h 35"/>
                <a:gd name="T10" fmla="*/ 28 w 58"/>
                <a:gd name="T11" fmla="*/ 9 h 35"/>
                <a:gd name="T12" fmla="*/ 24 w 58"/>
                <a:gd name="T13" fmla="*/ 10 h 35"/>
                <a:gd name="T14" fmla="*/ 24 w 58"/>
                <a:gd name="T15" fmla="*/ 10 h 35"/>
                <a:gd name="T16" fmla="*/ 22 w 58"/>
                <a:gd name="T17" fmla="*/ 14 h 35"/>
                <a:gd name="T18" fmla="*/ 25 w 58"/>
                <a:gd name="T19" fmla="*/ 17 h 35"/>
                <a:gd name="T20" fmla="*/ 29 w 58"/>
                <a:gd name="T21" fmla="*/ 21 h 35"/>
                <a:gd name="T22" fmla="*/ 29 w 58"/>
                <a:gd name="T23" fmla="*/ 21 h 35"/>
                <a:gd name="T24" fmla="*/ 30 w 58"/>
                <a:gd name="T25" fmla="*/ 24 h 35"/>
                <a:gd name="T26" fmla="*/ 30 w 58"/>
                <a:gd name="T27" fmla="*/ 28 h 35"/>
                <a:gd name="T28" fmla="*/ 32 w 58"/>
                <a:gd name="T29" fmla="*/ 35 h 35"/>
                <a:gd name="T30" fmla="*/ 32 w 58"/>
                <a:gd name="T31" fmla="*/ 35 h 35"/>
                <a:gd name="T32" fmla="*/ 0 w 58"/>
                <a:gd name="T33" fmla="*/ 20 h 35"/>
                <a:gd name="T34" fmla="*/ 0 w 58"/>
                <a:gd name="T35" fmla="*/ 20 h 35"/>
                <a:gd name="T36" fmla="*/ 4 w 58"/>
                <a:gd name="T37" fmla="*/ 14 h 35"/>
                <a:gd name="T38" fmla="*/ 7 w 58"/>
                <a:gd name="T39" fmla="*/ 11 h 35"/>
                <a:gd name="T40" fmla="*/ 7 w 58"/>
                <a:gd name="T41" fmla="*/ 11 h 35"/>
                <a:gd name="T42" fmla="*/ 12 w 58"/>
                <a:gd name="T43" fmla="*/ 13 h 35"/>
                <a:gd name="T44" fmla="*/ 17 w 58"/>
                <a:gd name="T45" fmla="*/ 11 h 35"/>
                <a:gd name="T46" fmla="*/ 24 w 58"/>
                <a:gd name="T47" fmla="*/ 6 h 35"/>
                <a:gd name="T48" fmla="*/ 24 w 58"/>
                <a:gd name="T49" fmla="*/ 6 h 35"/>
                <a:gd name="T50" fmla="*/ 30 w 58"/>
                <a:gd name="T51" fmla="*/ 2 h 35"/>
                <a:gd name="T52" fmla="*/ 39 w 58"/>
                <a:gd name="T53" fmla="*/ 2 h 35"/>
                <a:gd name="T54" fmla="*/ 57 w 58"/>
                <a:gd name="T55" fmla="*/ 0 h 35"/>
                <a:gd name="T56" fmla="*/ 57 w 58"/>
                <a:gd name="T57" fmla="*/ 0 h 35"/>
                <a:gd name="T58" fmla="*/ 51 w 58"/>
                <a:gd name="T59" fmla="*/ 9 h 35"/>
                <a:gd name="T60" fmla="*/ 51 w 58"/>
                <a:gd name="T61" fmla="*/ 9 h 35"/>
                <a:gd name="T62" fmla="*/ 58 w 58"/>
                <a:gd name="T63" fmla="*/ 20 h 35"/>
                <a:gd name="T64" fmla="*/ 58 w 58"/>
                <a:gd name="T65"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35">
                  <a:moveTo>
                    <a:pt x="58" y="20"/>
                  </a:moveTo>
                  <a:lnTo>
                    <a:pt x="58" y="20"/>
                  </a:lnTo>
                  <a:lnTo>
                    <a:pt x="40" y="13"/>
                  </a:lnTo>
                  <a:lnTo>
                    <a:pt x="40" y="13"/>
                  </a:lnTo>
                  <a:lnTo>
                    <a:pt x="32" y="9"/>
                  </a:lnTo>
                  <a:lnTo>
                    <a:pt x="28" y="9"/>
                  </a:lnTo>
                  <a:lnTo>
                    <a:pt x="24" y="10"/>
                  </a:lnTo>
                  <a:lnTo>
                    <a:pt x="24" y="10"/>
                  </a:lnTo>
                  <a:lnTo>
                    <a:pt x="22" y="14"/>
                  </a:lnTo>
                  <a:lnTo>
                    <a:pt x="25" y="17"/>
                  </a:lnTo>
                  <a:lnTo>
                    <a:pt x="29" y="21"/>
                  </a:lnTo>
                  <a:lnTo>
                    <a:pt x="29" y="21"/>
                  </a:lnTo>
                  <a:lnTo>
                    <a:pt x="30" y="24"/>
                  </a:lnTo>
                  <a:lnTo>
                    <a:pt x="30" y="28"/>
                  </a:lnTo>
                  <a:lnTo>
                    <a:pt x="32" y="35"/>
                  </a:lnTo>
                  <a:lnTo>
                    <a:pt x="32" y="35"/>
                  </a:lnTo>
                  <a:lnTo>
                    <a:pt x="0" y="20"/>
                  </a:lnTo>
                  <a:lnTo>
                    <a:pt x="0" y="20"/>
                  </a:lnTo>
                  <a:lnTo>
                    <a:pt x="4" y="14"/>
                  </a:lnTo>
                  <a:lnTo>
                    <a:pt x="7" y="11"/>
                  </a:lnTo>
                  <a:lnTo>
                    <a:pt x="7" y="11"/>
                  </a:lnTo>
                  <a:lnTo>
                    <a:pt x="12" y="13"/>
                  </a:lnTo>
                  <a:lnTo>
                    <a:pt x="17" y="11"/>
                  </a:lnTo>
                  <a:lnTo>
                    <a:pt x="24" y="6"/>
                  </a:lnTo>
                  <a:lnTo>
                    <a:pt x="24" y="6"/>
                  </a:lnTo>
                  <a:lnTo>
                    <a:pt x="30" y="2"/>
                  </a:lnTo>
                  <a:lnTo>
                    <a:pt x="39" y="2"/>
                  </a:lnTo>
                  <a:lnTo>
                    <a:pt x="57" y="0"/>
                  </a:lnTo>
                  <a:lnTo>
                    <a:pt x="57" y="0"/>
                  </a:lnTo>
                  <a:lnTo>
                    <a:pt x="51" y="9"/>
                  </a:lnTo>
                  <a:lnTo>
                    <a:pt x="51" y="9"/>
                  </a:lnTo>
                  <a:lnTo>
                    <a:pt x="58" y="20"/>
                  </a:lnTo>
                  <a:lnTo>
                    <a:pt x="5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8"/>
            <p:cNvSpPr>
              <a:spLocks/>
            </p:cNvSpPr>
            <p:nvPr/>
          </p:nvSpPr>
          <p:spPr bwMode="auto">
            <a:xfrm>
              <a:off x="1058847" y="2047937"/>
              <a:ext cx="26988" cy="17463"/>
            </a:xfrm>
            <a:custGeom>
              <a:avLst/>
              <a:gdLst>
                <a:gd name="T0" fmla="*/ 50 w 50"/>
                <a:gd name="T1" fmla="*/ 19 h 33"/>
                <a:gd name="T2" fmla="*/ 50 w 50"/>
                <a:gd name="T3" fmla="*/ 19 h 33"/>
                <a:gd name="T4" fmla="*/ 39 w 50"/>
                <a:gd name="T5" fmla="*/ 33 h 33"/>
                <a:gd name="T6" fmla="*/ 39 w 50"/>
                <a:gd name="T7" fmla="*/ 33 h 33"/>
                <a:gd name="T8" fmla="*/ 36 w 50"/>
                <a:gd name="T9" fmla="*/ 27 h 33"/>
                <a:gd name="T10" fmla="*/ 32 w 50"/>
                <a:gd name="T11" fmla="*/ 23 h 33"/>
                <a:gd name="T12" fmla="*/ 23 w 50"/>
                <a:gd name="T13" fmla="*/ 21 h 33"/>
                <a:gd name="T14" fmla="*/ 23 w 50"/>
                <a:gd name="T15" fmla="*/ 21 h 33"/>
                <a:gd name="T16" fmla="*/ 13 w 50"/>
                <a:gd name="T17" fmla="*/ 16 h 33"/>
                <a:gd name="T18" fmla="*/ 2 w 50"/>
                <a:gd name="T19" fmla="*/ 14 h 33"/>
                <a:gd name="T20" fmla="*/ 2 w 50"/>
                <a:gd name="T21" fmla="*/ 14 h 33"/>
                <a:gd name="T22" fmla="*/ 0 w 50"/>
                <a:gd name="T23" fmla="*/ 3 h 33"/>
                <a:gd name="T24" fmla="*/ 0 w 50"/>
                <a:gd name="T25" fmla="*/ 3 h 33"/>
                <a:gd name="T26" fmla="*/ 5 w 50"/>
                <a:gd name="T27" fmla="*/ 0 h 33"/>
                <a:gd name="T28" fmla="*/ 9 w 50"/>
                <a:gd name="T29" fmla="*/ 0 h 33"/>
                <a:gd name="T30" fmla="*/ 13 w 50"/>
                <a:gd name="T31" fmla="*/ 1 h 33"/>
                <a:gd name="T32" fmla="*/ 16 w 50"/>
                <a:gd name="T33" fmla="*/ 5 h 33"/>
                <a:gd name="T34" fmla="*/ 16 w 50"/>
                <a:gd name="T35" fmla="*/ 5 h 33"/>
                <a:gd name="T36" fmla="*/ 17 w 50"/>
                <a:gd name="T37" fmla="*/ 7 h 33"/>
                <a:gd name="T38" fmla="*/ 20 w 50"/>
                <a:gd name="T39" fmla="*/ 8 h 33"/>
                <a:gd name="T40" fmla="*/ 25 w 50"/>
                <a:gd name="T41" fmla="*/ 9 h 33"/>
                <a:gd name="T42" fmla="*/ 25 w 50"/>
                <a:gd name="T43" fmla="*/ 9 h 33"/>
                <a:gd name="T44" fmla="*/ 50 w 50"/>
                <a:gd name="T45" fmla="*/ 19 h 33"/>
                <a:gd name="T46" fmla="*/ 50 w 50"/>
                <a:gd name="T4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3">
                  <a:moveTo>
                    <a:pt x="50" y="19"/>
                  </a:moveTo>
                  <a:lnTo>
                    <a:pt x="50" y="19"/>
                  </a:lnTo>
                  <a:lnTo>
                    <a:pt x="39" y="33"/>
                  </a:lnTo>
                  <a:lnTo>
                    <a:pt x="39" y="33"/>
                  </a:lnTo>
                  <a:lnTo>
                    <a:pt x="36" y="27"/>
                  </a:lnTo>
                  <a:lnTo>
                    <a:pt x="32" y="23"/>
                  </a:lnTo>
                  <a:lnTo>
                    <a:pt x="23" y="21"/>
                  </a:lnTo>
                  <a:lnTo>
                    <a:pt x="23" y="21"/>
                  </a:lnTo>
                  <a:lnTo>
                    <a:pt x="13" y="16"/>
                  </a:lnTo>
                  <a:lnTo>
                    <a:pt x="2" y="14"/>
                  </a:lnTo>
                  <a:lnTo>
                    <a:pt x="2" y="14"/>
                  </a:lnTo>
                  <a:lnTo>
                    <a:pt x="0" y="3"/>
                  </a:lnTo>
                  <a:lnTo>
                    <a:pt x="0" y="3"/>
                  </a:lnTo>
                  <a:lnTo>
                    <a:pt x="5" y="0"/>
                  </a:lnTo>
                  <a:lnTo>
                    <a:pt x="9" y="0"/>
                  </a:lnTo>
                  <a:lnTo>
                    <a:pt x="13" y="1"/>
                  </a:lnTo>
                  <a:lnTo>
                    <a:pt x="16" y="5"/>
                  </a:lnTo>
                  <a:lnTo>
                    <a:pt x="16" y="5"/>
                  </a:lnTo>
                  <a:lnTo>
                    <a:pt x="17" y="7"/>
                  </a:lnTo>
                  <a:lnTo>
                    <a:pt x="20" y="8"/>
                  </a:lnTo>
                  <a:lnTo>
                    <a:pt x="25" y="9"/>
                  </a:lnTo>
                  <a:lnTo>
                    <a:pt x="25" y="9"/>
                  </a:lnTo>
                  <a:lnTo>
                    <a:pt x="50" y="19"/>
                  </a:lnTo>
                  <a:lnTo>
                    <a:pt x="5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19"/>
            <p:cNvSpPr>
              <a:spLocks/>
            </p:cNvSpPr>
            <p:nvPr/>
          </p:nvSpPr>
          <p:spPr bwMode="auto">
            <a:xfrm>
              <a:off x="1101709" y="2538474"/>
              <a:ext cx="22225" cy="14288"/>
            </a:xfrm>
            <a:custGeom>
              <a:avLst/>
              <a:gdLst>
                <a:gd name="T0" fmla="*/ 43 w 43"/>
                <a:gd name="T1" fmla="*/ 18 h 29"/>
                <a:gd name="T2" fmla="*/ 43 w 43"/>
                <a:gd name="T3" fmla="*/ 18 h 29"/>
                <a:gd name="T4" fmla="*/ 40 w 43"/>
                <a:gd name="T5" fmla="*/ 29 h 29"/>
                <a:gd name="T6" fmla="*/ 40 w 43"/>
                <a:gd name="T7" fmla="*/ 29 h 29"/>
                <a:gd name="T8" fmla="*/ 28 w 43"/>
                <a:gd name="T9" fmla="*/ 26 h 29"/>
                <a:gd name="T10" fmla="*/ 24 w 43"/>
                <a:gd name="T11" fmla="*/ 25 h 29"/>
                <a:gd name="T12" fmla="*/ 18 w 43"/>
                <a:gd name="T13" fmla="*/ 21 h 29"/>
                <a:gd name="T14" fmla="*/ 18 w 43"/>
                <a:gd name="T15" fmla="*/ 21 h 29"/>
                <a:gd name="T16" fmla="*/ 16 w 43"/>
                <a:gd name="T17" fmla="*/ 19 h 29"/>
                <a:gd name="T18" fmla="*/ 13 w 43"/>
                <a:gd name="T19" fmla="*/ 18 h 29"/>
                <a:gd name="T20" fmla="*/ 6 w 43"/>
                <a:gd name="T21" fmla="*/ 15 h 29"/>
                <a:gd name="T22" fmla="*/ 6 w 43"/>
                <a:gd name="T23" fmla="*/ 15 h 29"/>
                <a:gd name="T24" fmla="*/ 0 w 43"/>
                <a:gd name="T25" fmla="*/ 4 h 29"/>
                <a:gd name="T26" fmla="*/ 0 w 43"/>
                <a:gd name="T27" fmla="*/ 4 h 29"/>
                <a:gd name="T28" fmla="*/ 9 w 43"/>
                <a:gd name="T29" fmla="*/ 1 h 29"/>
                <a:gd name="T30" fmla="*/ 16 w 43"/>
                <a:gd name="T31" fmla="*/ 0 h 29"/>
                <a:gd name="T32" fmla="*/ 22 w 43"/>
                <a:gd name="T33" fmla="*/ 1 h 29"/>
                <a:gd name="T34" fmla="*/ 31 w 43"/>
                <a:gd name="T35" fmla="*/ 4 h 29"/>
                <a:gd name="T36" fmla="*/ 31 w 43"/>
                <a:gd name="T37" fmla="*/ 4 h 29"/>
                <a:gd name="T38" fmla="*/ 20 w 43"/>
                <a:gd name="T39" fmla="*/ 11 h 29"/>
                <a:gd name="T40" fmla="*/ 20 w 43"/>
                <a:gd name="T41" fmla="*/ 11 h 29"/>
                <a:gd name="T42" fmla="*/ 22 w 43"/>
                <a:gd name="T43" fmla="*/ 14 h 29"/>
                <a:gd name="T44" fmla="*/ 24 w 43"/>
                <a:gd name="T45" fmla="*/ 15 h 29"/>
                <a:gd name="T46" fmla="*/ 31 w 43"/>
                <a:gd name="T47" fmla="*/ 17 h 29"/>
                <a:gd name="T48" fmla="*/ 38 w 43"/>
                <a:gd name="T49" fmla="*/ 17 h 29"/>
                <a:gd name="T50" fmla="*/ 43 w 43"/>
                <a:gd name="T51" fmla="*/ 18 h 29"/>
                <a:gd name="T52" fmla="*/ 43 w 43"/>
                <a:gd name="T53"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9">
                  <a:moveTo>
                    <a:pt x="43" y="18"/>
                  </a:moveTo>
                  <a:lnTo>
                    <a:pt x="43" y="18"/>
                  </a:lnTo>
                  <a:lnTo>
                    <a:pt x="40" y="29"/>
                  </a:lnTo>
                  <a:lnTo>
                    <a:pt x="40" y="29"/>
                  </a:lnTo>
                  <a:lnTo>
                    <a:pt x="28" y="26"/>
                  </a:lnTo>
                  <a:lnTo>
                    <a:pt x="24" y="25"/>
                  </a:lnTo>
                  <a:lnTo>
                    <a:pt x="18" y="21"/>
                  </a:lnTo>
                  <a:lnTo>
                    <a:pt x="18" y="21"/>
                  </a:lnTo>
                  <a:lnTo>
                    <a:pt x="16" y="19"/>
                  </a:lnTo>
                  <a:lnTo>
                    <a:pt x="13" y="18"/>
                  </a:lnTo>
                  <a:lnTo>
                    <a:pt x="6" y="15"/>
                  </a:lnTo>
                  <a:lnTo>
                    <a:pt x="6" y="15"/>
                  </a:lnTo>
                  <a:lnTo>
                    <a:pt x="0" y="4"/>
                  </a:lnTo>
                  <a:lnTo>
                    <a:pt x="0" y="4"/>
                  </a:lnTo>
                  <a:lnTo>
                    <a:pt x="9" y="1"/>
                  </a:lnTo>
                  <a:lnTo>
                    <a:pt x="16" y="0"/>
                  </a:lnTo>
                  <a:lnTo>
                    <a:pt x="22" y="1"/>
                  </a:lnTo>
                  <a:lnTo>
                    <a:pt x="31" y="4"/>
                  </a:lnTo>
                  <a:lnTo>
                    <a:pt x="31" y="4"/>
                  </a:lnTo>
                  <a:lnTo>
                    <a:pt x="20" y="11"/>
                  </a:lnTo>
                  <a:lnTo>
                    <a:pt x="20" y="11"/>
                  </a:lnTo>
                  <a:lnTo>
                    <a:pt x="22" y="14"/>
                  </a:lnTo>
                  <a:lnTo>
                    <a:pt x="24" y="15"/>
                  </a:lnTo>
                  <a:lnTo>
                    <a:pt x="31" y="17"/>
                  </a:lnTo>
                  <a:lnTo>
                    <a:pt x="38" y="17"/>
                  </a:lnTo>
                  <a:lnTo>
                    <a:pt x="43" y="18"/>
                  </a:lnTo>
                  <a:lnTo>
                    <a:pt x="43"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20"/>
            <p:cNvSpPr>
              <a:spLocks/>
            </p:cNvSpPr>
            <p:nvPr/>
          </p:nvSpPr>
          <p:spPr bwMode="auto">
            <a:xfrm>
              <a:off x="1087422" y="2211449"/>
              <a:ext cx="31750" cy="12700"/>
            </a:xfrm>
            <a:custGeom>
              <a:avLst/>
              <a:gdLst>
                <a:gd name="T0" fmla="*/ 0 w 59"/>
                <a:gd name="T1" fmla="*/ 11 h 23"/>
                <a:gd name="T2" fmla="*/ 0 w 59"/>
                <a:gd name="T3" fmla="*/ 11 h 23"/>
                <a:gd name="T4" fmla="*/ 9 w 59"/>
                <a:gd name="T5" fmla="*/ 10 h 23"/>
                <a:gd name="T6" fmla="*/ 18 w 59"/>
                <a:gd name="T7" fmla="*/ 10 h 23"/>
                <a:gd name="T8" fmla="*/ 23 w 59"/>
                <a:gd name="T9" fmla="*/ 8 h 23"/>
                <a:gd name="T10" fmla="*/ 25 w 59"/>
                <a:gd name="T11" fmla="*/ 7 h 23"/>
                <a:gd name="T12" fmla="*/ 29 w 59"/>
                <a:gd name="T13" fmla="*/ 4 h 23"/>
                <a:gd name="T14" fmla="*/ 32 w 59"/>
                <a:gd name="T15" fmla="*/ 0 h 23"/>
                <a:gd name="T16" fmla="*/ 32 w 59"/>
                <a:gd name="T17" fmla="*/ 0 h 23"/>
                <a:gd name="T18" fmla="*/ 34 w 59"/>
                <a:gd name="T19" fmla="*/ 4 h 23"/>
                <a:gd name="T20" fmla="*/ 36 w 59"/>
                <a:gd name="T21" fmla="*/ 7 h 23"/>
                <a:gd name="T22" fmla="*/ 43 w 59"/>
                <a:gd name="T23" fmla="*/ 10 h 23"/>
                <a:gd name="T24" fmla="*/ 50 w 59"/>
                <a:gd name="T25" fmla="*/ 11 h 23"/>
                <a:gd name="T26" fmla="*/ 59 w 59"/>
                <a:gd name="T27" fmla="*/ 15 h 23"/>
                <a:gd name="T28" fmla="*/ 59 w 59"/>
                <a:gd name="T29" fmla="*/ 15 h 23"/>
                <a:gd name="T30" fmla="*/ 53 w 59"/>
                <a:gd name="T31" fmla="*/ 15 h 23"/>
                <a:gd name="T32" fmla="*/ 49 w 59"/>
                <a:gd name="T33" fmla="*/ 17 h 23"/>
                <a:gd name="T34" fmla="*/ 41 w 59"/>
                <a:gd name="T35" fmla="*/ 21 h 23"/>
                <a:gd name="T36" fmla="*/ 34 w 59"/>
                <a:gd name="T37" fmla="*/ 23 h 23"/>
                <a:gd name="T38" fmla="*/ 29 w 59"/>
                <a:gd name="T39" fmla="*/ 23 h 23"/>
                <a:gd name="T40" fmla="*/ 25 w 59"/>
                <a:gd name="T41" fmla="*/ 22 h 23"/>
                <a:gd name="T42" fmla="*/ 25 w 59"/>
                <a:gd name="T43" fmla="*/ 22 h 23"/>
                <a:gd name="T44" fmla="*/ 20 w 59"/>
                <a:gd name="T45" fmla="*/ 21 h 23"/>
                <a:gd name="T46" fmla="*/ 11 w 59"/>
                <a:gd name="T47" fmla="*/ 19 h 23"/>
                <a:gd name="T48" fmla="*/ 5 w 59"/>
                <a:gd name="T49" fmla="*/ 17 h 23"/>
                <a:gd name="T50" fmla="*/ 2 w 59"/>
                <a:gd name="T51" fmla="*/ 14 h 23"/>
                <a:gd name="T52" fmla="*/ 0 w 59"/>
                <a:gd name="T53" fmla="*/ 11 h 23"/>
                <a:gd name="T54" fmla="*/ 0 w 59"/>
                <a:gd name="T5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23">
                  <a:moveTo>
                    <a:pt x="0" y="11"/>
                  </a:moveTo>
                  <a:lnTo>
                    <a:pt x="0" y="11"/>
                  </a:lnTo>
                  <a:lnTo>
                    <a:pt x="9" y="10"/>
                  </a:lnTo>
                  <a:lnTo>
                    <a:pt x="18" y="10"/>
                  </a:lnTo>
                  <a:lnTo>
                    <a:pt x="23" y="8"/>
                  </a:lnTo>
                  <a:lnTo>
                    <a:pt x="25" y="7"/>
                  </a:lnTo>
                  <a:lnTo>
                    <a:pt x="29" y="4"/>
                  </a:lnTo>
                  <a:lnTo>
                    <a:pt x="32" y="0"/>
                  </a:lnTo>
                  <a:lnTo>
                    <a:pt x="32" y="0"/>
                  </a:lnTo>
                  <a:lnTo>
                    <a:pt x="34" y="4"/>
                  </a:lnTo>
                  <a:lnTo>
                    <a:pt x="36" y="7"/>
                  </a:lnTo>
                  <a:lnTo>
                    <a:pt x="43" y="10"/>
                  </a:lnTo>
                  <a:lnTo>
                    <a:pt x="50" y="11"/>
                  </a:lnTo>
                  <a:lnTo>
                    <a:pt x="59" y="15"/>
                  </a:lnTo>
                  <a:lnTo>
                    <a:pt x="59" y="15"/>
                  </a:lnTo>
                  <a:lnTo>
                    <a:pt x="53" y="15"/>
                  </a:lnTo>
                  <a:lnTo>
                    <a:pt x="49" y="17"/>
                  </a:lnTo>
                  <a:lnTo>
                    <a:pt x="41" y="21"/>
                  </a:lnTo>
                  <a:lnTo>
                    <a:pt x="34" y="23"/>
                  </a:lnTo>
                  <a:lnTo>
                    <a:pt x="29" y="23"/>
                  </a:lnTo>
                  <a:lnTo>
                    <a:pt x="25" y="22"/>
                  </a:lnTo>
                  <a:lnTo>
                    <a:pt x="25" y="22"/>
                  </a:lnTo>
                  <a:lnTo>
                    <a:pt x="20" y="21"/>
                  </a:lnTo>
                  <a:lnTo>
                    <a:pt x="11" y="19"/>
                  </a:lnTo>
                  <a:lnTo>
                    <a:pt x="5" y="17"/>
                  </a:lnTo>
                  <a:lnTo>
                    <a:pt x="2"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921"/>
            <p:cNvSpPr>
              <a:spLocks/>
            </p:cNvSpPr>
            <p:nvPr/>
          </p:nvSpPr>
          <p:spPr bwMode="auto">
            <a:xfrm>
              <a:off x="1046147" y="2541649"/>
              <a:ext cx="26988" cy="14288"/>
            </a:xfrm>
            <a:custGeom>
              <a:avLst/>
              <a:gdLst>
                <a:gd name="T0" fmla="*/ 50 w 50"/>
                <a:gd name="T1" fmla="*/ 24 h 28"/>
                <a:gd name="T2" fmla="*/ 50 w 50"/>
                <a:gd name="T3" fmla="*/ 24 h 28"/>
                <a:gd name="T4" fmla="*/ 30 w 50"/>
                <a:gd name="T5" fmla="*/ 28 h 28"/>
                <a:gd name="T6" fmla="*/ 30 w 50"/>
                <a:gd name="T7" fmla="*/ 28 h 28"/>
                <a:gd name="T8" fmla="*/ 31 w 50"/>
                <a:gd name="T9" fmla="*/ 25 h 28"/>
                <a:gd name="T10" fmla="*/ 31 w 50"/>
                <a:gd name="T11" fmla="*/ 22 h 28"/>
                <a:gd name="T12" fmla="*/ 30 w 50"/>
                <a:gd name="T13" fmla="*/ 19 h 28"/>
                <a:gd name="T14" fmla="*/ 28 w 50"/>
                <a:gd name="T15" fmla="*/ 18 h 28"/>
                <a:gd name="T16" fmla="*/ 23 w 50"/>
                <a:gd name="T17" fmla="*/ 14 h 28"/>
                <a:gd name="T18" fmla="*/ 18 w 50"/>
                <a:gd name="T19" fmla="*/ 10 h 28"/>
                <a:gd name="T20" fmla="*/ 18 w 50"/>
                <a:gd name="T21" fmla="*/ 10 h 28"/>
                <a:gd name="T22" fmla="*/ 0 w 50"/>
                <a:gd name="T23" fmla="*/ 10 h 28"/>
                <a:gd name="T24" fmla="*/ 0 w 50"/>
                <a:gd name="T25" fmla="*/ 10 h 28"/>
                <a:gd name="T26" fmla="*/ 5 w 50"/>
                <a:gd name="T27" fmla="*/ 4 h 28"/>
                <a:gd name="T28" fmla="*/ 10 w 50"/>
                <a:gd name="T29" fmla="*/ 1 h 28"/>
                <a:gd name="T30" fmla="*/ 16 w 50"/>
                <a:gd name="T31" fmla="*/ 0 h 28"/>
                <a:gd name="T32" fmla="*/ 23 w 50"/>
                <a:gd name="T33" fmla="*/ 0 h 28"/>
                <a:gd name="T34" fmla="*/ 23 w 50"/>
                <a:gd name="T35" fmla="*/ 0 h 28"/>
                <a:gd name="T36" fmla="*/ 27 w 50"/>
                <a:gd name="T37" fmla="*/ 6 h 28"/>
                <a:gd name="T38" fmla="*/ 32 w 50"/>
                <a:gd name="T39" fmla="*/ 8 h 28"/>
                <a:gd name="T40" fmla="*/ 39 w 50"/>
                <a:gd name="T41" fmla="*/ 10 h 28"/>
                <a:gd name="T42" fmla="*/ 49 w 50"/>
                <a:gd name="T43" fmla="*/ 8 h 28"/>
                <a:gd name="T44" fmla="*/ 49 w 50"/>
                <a:gd name="T45" fmla="*/ 8 h 28"/>
                <a:gd name="T46" fmla="*/ 46 w 50"/>
                <a:gd name="T47" fmla="*/ 12 h 28"/>
                <a:gd name="T48" fmla="*/ 45 w 50"/>
                <a:gd name="T49" fmla="*/ 17 h 28"/>
                <a:gd name="T50" fmla="*/ 46 w 50"/>
                <a:gd name="T51" fmla="*/ 21 h 28"/>
                <a:gd name="T52" fmla="*/ 50 w 50"/>
                <a:gd name="T53" fmla="*/ 24 h 28"/>
                <a:gd name="T54" fmla="*/ 50 w 50"/>
                <a:gd name="T5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28">
                  <a:moveTo>
                    <a:pt x="50" y="24"/>
                  </a:moveTo>
                  <a:lnTo>
                    <a:pt x="50" y="24"/>
                  </a:lnTo>
                  <a:lnTo>
                    <a:pt x="30" y="28"/>
                  </a:lnTo>
                  <a:lnTo>
                    <a:pt x="30" y="28"/>
                  </a:lnTo>
                  <a:lnTo>
                    <a:pt x="31" y="25"/>
                  </a:lnTo>
                  <a:lnTo>
                    <a:pt x="31" y="22"/>
                  </a:lnTo>
                  <a:lnTo>
                    <a:pt x="30" y="19"/>
                  </a:lnTo>
                  <a:lnTo>
                    <a:pt x="28" y="18"/>
                  </a:lnTo>
                  <a:lnTo>
                    <a:pt x="23" y="14"/>
                  </a:lnTo>
                  <a:lnTo>
                    <a:pt x="18" y="10"/>
                  </a:lnTo>
                  <a:lnTo>
                    <a:pt x="18" y="10"/>
                  </a:lnTo>
                  <a:lnTo>
                    <a:pt x="0" y="10"/>
                  </a:lnTo>
                  <a:lnTo>
                    <a:pt x="0" y="10"/>
                  </a:lnTo>
                  <a:lnTo>
                    <a:pt x="5" y="4"/>
                  </a:lnTo>
                  <a:lnTo>
                    <a:pt x="10" y="1"/>
                  </a:lnTo>
                  <a:lnTo>
                    <a:pt x="16" y="0"/>
                  </a:lnTo>
                  <a:lnTo>
                    <a:pt x="23" y="0"/>
                  </a:lnTo>
                  <a:lnTo>
                    <a:pt x="23" y="0"/>
                  </a:lnTo>
                  <a:lnTo>
                    <a:pt x="27" y="6"/>
                  </a:lnTo>
                  <a:lnTo>
                    <a:pt x="32" y="8"/>
                  </a:lnTo>
                  <a:lnTo>
                    <a:pt x="39" y="10"/>
                  </a:lnTo>
                  <a:lnTo>
                    <a:pt x="49" y="8"/>
                  </a:lnTo>
                  <a:lnTo>
                    <a:pt x="49" y="8"/>
                  </a:lnTo>
                  <a:lnTo>
                    <a:pt x="46" y="12"/>
                  </a:lnTo>
                  <a:lnTo>
                    <a:pt x="45" y="17"/>
                  </a:lnTo>
                  <a:lnTo>
                    <a:pt x="46" y="21"/>
                  </a:lnTo>
                  <a:lnTo>
                    <a:pt x="50" y="24"/>
                  </a:lnTo>
                  <a:lnTo>
                    <a:pt x="5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922"/>
            <p:cNvSpPr>
              <a:spLocks/>
            </p:cNvSpPr>
            <p:nvPr/>
          </p:nvSpPr>
          <p:spPr bwMode="auto">
            <a:xfrm>
              <a:off x="1073134" y="2525774"/>
              <a:ext cx="26988" cy="12700"/>
            </a:xfrm>
            <a:custGeom>
              <a:avLst/>
              <a:gdLst>
                <a:gd name="T0" fmla="*/ 29 w 51"/>
                <a:gd name="T1" fmla="*/ 23 h 23"/>
                <a:gd name="T2" fmla="*/ 29 w 51"/>
                <a:gd name="T3" fmla="*/ 23 h 23"/>
                <a:gd name="T4" fmla="*/ 8 w 51"/>
                <a:gd name="T5" fmla="*/ 19 h 23"/>
                <a:gd name="T6" fmla="*/ 8 w 51"/>
                <a:gd name="T7" fmla="*/ 19 h 23"/>
                <a:gd name="T8" fmla="*/ 4 w 51"/>
                <a:gd name="T9" fmla="*/ 18 h 23"/>
                <a:gd name="T10" fmla="*/ 1 w 51"/>
                <a:gd name="T11" fmla="*/ 15 h 23"/>
                <a:gd name="T12" fmla="*/ 0 w 51"/>
                <a:gd name="T13" fmla="*/ 11 h 23"/>
                <a:gd name="T14" fmla="*/ 2 w 51"/>
                <a:gd name="T15" fmla="*/ 7 h 23"/>
                <a:gd name="T16" fmla="*/ 2 w 51"/>
                <a:gd name="T17" fmla="*/ 7 h 23"/>
                <a:gd name="T18" fmla="*/ 18 w 51"/>
                <a:gd name="T19" fmla="*/ 14 h 23"/>
                <a:gd name="T20" fmla="*/ 18 w 51"/>
                <a:gd name="T21" fmla="*/ 14 h 23"/>
                <a:gd name="T22" fmla="*/ 20 w 51"/>
                <a:gd name="T23" fmla="*/ 11 h 23"/>
                <a:gd name="T24" fmla="*/ 23 w 51"/>
                <a:gd name="T25" fmla="*/ 7 h 23"/>
                <a:gd name="T26" fmla="*/ 26 w 51"/>
                <a:gd name="T27" fmla="*/ 3 h 23"/>
                <a:gd name="T28" fmla="*/ 29 w 51"/>
                <a:gd name="T29" fmla="*/ 1 h 23"/>
                <a:gd name="T30" fmla="*/ 32 w 51"/>
                <a:gd name="T31" fmla="*/ 0 h 23"/>
                <a:gd name="T32" fmla="*/ 32 w 51"/>
                <a:gd name="T33" fmla="*/ 0 h 23"/>
                <a:gd name="T34" fmla="*/ 36 w 51"/>
                <a:gd name="T35" fmla="*/ 0 h 23"/>
                <a:gd name="T36" fmla="*/ 38 w 51"/>
                <a:gd name="T37" fmla="*/ 0 h 23"/>
                <a:gd name="T38" fmla="*/ 43 w 51"/>
                <a:gd name="T39" fmla="*/ 3 h 23"/>
                <a:gd name="T40" fmla="*/ 47 w 51"/>
                <a:gd name="T41" fmla="*/ 5 h 23"/>
                <a:gd name="T42" fmla="*/ 51 w 51"/>
                <a:gd name="T43" fmla="*/ 7 h 23"/>
                <a:gd name="T44" fmla="*/ 51 w 51"/>
                <a:gd name="T45" fmla="*/ 7 h 23"/>
                <a:gd name="T46" fmla="*/ 41 w 51"/>
                <a:gd name="T47" fmla="*/ 11 h 23"/>
                <a:gd name="T48" fmla="*/ 36 w 51"/>
                <a:gd name="T49" fmla="*/ 14 h 23"/>
                <a:gd name="T50" fmla="*/ 33 w 51"/>
                <a:gd name="T51" fmla="*/ 18 h 23"/>
                <a:gd name="T52" fmla="*/ 29 w 51"/>
                <a:gd name="T53" fmla="*/ 23 h 23"/>
                <a:gd name="T54" fmla="*/ 29 w 51"/>
                <a:gd name="T5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23">
                  <a:moveTo>
                    <a:pt x="29" y="23"/>
                  </a:moveTo>
                  <a:lnTo>
                    <a:pt x="29" y="23"/>
                  </a:lnTo>
                  <a:lnTo>
                    <a:pt x="8" y="19"/>
                  </a:lnTo>
                  <a:lnTo>
                    <a:pt x="8" y="19"/>
                  </a:lnTo>
                  <a:lnTo>
                    <a:pt x="4" y="18"/>
                  </a:lnTo>
                  <a:lnTo>
                    <a:pt x="1" y="15"/>
                  </a:lnTo>
                  <a:lnTo>
                    <a:pt x="0" y="11"/>
                  </a:lnTo>
                  <a:lnTo>
                    <a:pt x="2" y="7"/>
                  </a:lnTo>
                  <a:lnTo>
                    <a:pt x="2" y="7"/>
                  </a:lnTo>
                  <a:lnTo>
                    <a:pt x="18" y="14"/>
                  </a:lnTo>
                  <a:lnTo>
                    <a:pt x="18" y="14"/>
                  </a:lnTo>
                  <a:lnTo>
                    <a:pt x="20" y="11"/>
                  </a:lnTo>
                  <a:lnTo>
                    <a:pt x="23" y="7"/>
                  </a:lnTo>
                  <a:lnTo>
                    <a:pt x="26" y="3"/>
                  </a:lnTo>
                  <a:lnTo>
                    <a:pt x="29" y="1"/>
                  </a:lnTo>
                  <a:lnTo>
                    <a:pt x="32" y="0"/>
                  </a:lnTo>
                  <a:lnTo>
                    <a:pt x="32" y="0"/>
                  </a:lnTo>
                  <a:lnTo>
                    <a:pt x="36" y="0"/>
                  </a:lnTo>
                  <a:lnTo>
                    <a:pt x="38" y="0"/>
                  </a:lnTo>
                  <a:lnTo>
                    <a:pt x="43" y="3"/>
                  </a:lnTo>
                  <a:lnTo>
                    <a:pt x="47" y="5"/>
                  </a:lnTo>
                  <a:lnTo>
                    <a:pt x="51" y="7"/>
                  </a:lnTo>
                  <a:lnTo>
                    <a:pt x="51" y="7"/>
                  </a:lnTo>
                  <a:lnTo>
                    <a:pt x="41" y="11"/>
                  </a:lnTo>
                  <a:lnTo>
                    <a:pt x="36" y="14"/>
                  </a:lnTo>
                  <a:lnTo>
                    <a:pt x="33" y="18"/>
                  </a:lnTo>
                  <a:lnTo>
                    <a:pt x="29" y="23"/>
                  </a:lnTo>
                  <a:lnTo>
                    <a:pt x="2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923"/>
            <p:cNvSpPr>
              <a:spLocks/>
            </p:cNvSpPr>
            <p:nvPr/>
          </p:nvSpPr>
          <p:spPr bwMode="auto">
            <a:xfrm>
              <a:off x="1039797" y="2565462"/>
              <a:ext cx="28575" cy="12700"/>
            </a:xfrm>
            <a:custGeom>
              <a:avLst/>
              <a:gdLst>
                <a:gd name="T0" fmla="*/ 14 w 54"/>
                <a:gd name="T1" fmla="*/ 16 h 23"/>
                <a:gd name="T2" fmla="*/ 14 w 54"/>
                <a:gd name="T3" fmla="*/ 16 h 23"/>
                <a:gd name="T4" fmla="*/ 4 w 54"/>
                <a:gd name="T5" fmla="*/ 23 h 23"/>
                <a:gd name="T6" fmla="*/ 4 w 54"/>
                <a:gd name="T7" fmla="*/ 23 h 23"/>
                <a:gd name="T8" fmla="*/ 0 w 54"/>
                <a:gd name="T9" fmla="*/ 15 h 23"/>
                <a:gd name="T10" fmla="*/ 0 w 54"/>
                <a:gd name="T11" fmla="*/ 15 h 23"/>
                <a:gd name="T12" fmla="*/ 7 w 54"/>
                <a:gd name="T13" fmla="*/ 14 h 23"/>
                <a:gd name="T14" fmla="*/ 11 w 54"/>
                <a:gd name="T15" fmla="*/ 14 h 23"/>
                <a:gd name="T16" fmla="*/ 14 w 54"/>
                <a:gd name="T17" fmla="*/ 12 h 23"/>
                <a:gd name="T18" fmla="*/ 14 w 54"/>
                <a:gd name="T19" fmla="*/ 12 h 23"/>
                <a:gd name="T20" fmla="*/ 15 w 54"/>
                <a:gd name="T21" fmla="*/ 11 h 23"/>
                <a:gd name="T22" fmla="*/ 17 w 54"/>
                <a:gd name="T23" fmla="*/ 7 h 23"/>
                <a:gd name="T24" fmla="*/ 18 w 54"/>
                <a:gd name="T25" fmla="*/ 0 h 23"/>
                <a:gd name="T26" fmla="*/ 18 w 54"/>
                <a:gd name="T27" fmla="*/ 0 h 23"/>
                <a:gd name="T28" fmla="*/ 35 w 54"/>
                <a:gd name="T29" fmla="*/ 1 h 23"/>
                <a:gd name="T30" fmla="*/ 35 w 54"/>
                <a:gd name="T31" fmla="*/ 1 h 23"/>
                <a:gd name="T32" fmla="*/ 32 w 54"/>
                <a:gd name="T33" fmla="*/ 12 h 23"/>
                <a:gd name="T34" fmla="*/ 32 w 54"/>
                <a:gd name="T35" fmla="*/ 12 h 23"/>
                <a:gd name="T36" fmla="*/ 54 w 54"/>
                <a:gd name="T37" fmla="*/ 18 h 23"/>
                <a:gd name="T38" fmla="*/ 54 w 54"/>
                <a:gd name="T39" fmla="*/ 18 h 23"/>
                <a:gd name="T40" fmla="*/ 51 w 54"/>
                <a:gd name="T41" fmla="*/ 20 h 23"/>
                <a:gd name="T42" fmla="*/ 50 w 54"/>
                <a:gd name="T43" fmla="*/ 22 h 23"/>
                <a:gd name="T44" fmla="*/ 50 w 54"/>
                <a:gd name="T45" fmla="*/ 22 h 23"/>
                <a:gd name="T46" fmla="*/ 43 w 54"/>
                <a:gd name="T47" fmla="*/ 20 h 23"/>
                <a:gd name="T48" fmla="*/ 37 w 54"/>
                <a:gd name="T49" fmla="*/ 22 h 23"/>
                <a:gd name="T50" fmla="*/ 30 w 54"/>
                <a:gd name="T51" fmla="*/ 20 h 23"/>
                <a:gd name="T52" fmla="*/ 28 w 54"/>
                <a:gd name="T53" fmla="*/ 20 h 23"/>
                <a:gd name="T54" fmla="*/ 25 w 54"/>
                <a:gd name="T55" fmla="*/ 18 h 23"/>
                <a:gd name="T56" fmla="*/ 25 w 54"/>
                <a:gd name="T57" fmla="*/ 18 h 23"/>
                <a:gd name="T58" fmla="*/ 22 w 54"/>
                <a:gd name="T59" fmla="*/ 18 h 23"/>
                <a:gd name="T60" fmla="*/ 19 w 54"/>
                <a:gd name="T61" fmla="*/ 16 h 23"/>
                <a:gd name="T62" fmla="*/ 14 w 54"/>
                <a:gd name="T63" fmla="*/ 16 h 23"/>
                <a:gd name="T64" fmla="*/ 14 w 54"/>
                <a:gd name="T6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23">
                  <a:moveTo>
                    <a:pt x="14" y="16"/>
                  </a:moveTo>
                  <a:lnTo>
                    <a:pt x="14" y="16"/>
                  </a:lnTo>
                  <a:lnTo>
                    <a:pt x="4" y="23"/>
                  </a:lnTo>
                  <a:lnTo>
                    <a:pt x="4" y="23"/>
                  </a:lnTo>
                  <a:lnTo>
                    <a:pt x="0" y="15"/>
                  </a:lnTo>
                  <a:lnTo>
                    <a:pt x="0" y="15"/>
                  </a:lnTo>
                  <a:lnTo>
                    <a:pt x="7" y="14"/>
                  </a:lnTo>
                  <a:lnTo>
                    <a:pt x="11" y="14"/>
                  </a:lnTo>
                  <a:lnTo>
                    <a:pt x="14" y="12"/>
                  </a:lnTo>
                  <a:lnTo>
                    <a:pt x="14" y="12"/>
                  </a:lnTo>
                  <a:lnTo>
                    <a:pt x="15" y="11"/>
                  </a:lnTo>
                  <a:lnTo>
                    <a:pt x="17" y="7"/>
                  </a:lnTo>
                  <a:lnTo>
                    <a:pt x="18" y="0"/>
                  </a:lnTo>
                  <a:lnTo>
                    <a:pt x="18" y="0"/>
                  </a:lnTo>
                  <a:lnTo>
                    <a:pt x="35" y="1"/>
                  </a:lnTo>
                  <a:lnTo>
                    <a:pt x="35" y="1"/>
                  </a:lnTo>
                  <a:lnTo>
                    <a:pt x="32" y="12"/>
                  </a:lnTo>
                  <a:lnTo>
                    <a:pt x="32" y="12"/>
                  </a:lnTo>
                  <a:lnTo>
                    <a:pt x="54" y="18"/>
                  </a:lnTo>
                  <a:lnTo>
                    <a:pt x="54" y="18"/>
                  </a:lnTo>
                  <a:lnTo>
                    <a:pt x="51" y="20"/>
                  </a:lnTo>
                  <a:lnTo>
                    <a:pt x="50" y="22"/>
                  </a:lnTo>
                  <a:lnTo>
                    <a:pt x="50" y="22"/>
                  </a:lnTo>
                  <a:lnTo>
                    <a:pt x="43" y="20"/>
                  </a:lnTo>
                  <a:lnTo>
                    <a:pt x="37" y="22"/>
                  </a:lnTo>
                  <a:lnTo>
                    <a:pt x="30" y="20"/>
                  </a:lnTo>
                  <a:lnTo>
                    <a:pt x="28" y="20"/>
                  </a:lnTo>
                  <a:lnTo>
                    <a:pt x="25" y="18"/>
                  </a:lnTo>
                  <a:lnTo>
                    <a:pt x="25" y="18"/>
                  </a:lnTo>
                  <a:lnTo>
                    <a:pt x="22" y="18"/>
                  </a:lnTo>
                  <a:lnTo>
                    <a:pt x="19" y="16"/>
                  </a:lnTo>
                  <a:lnTo>
                    <a:pt x="14" y="16"/>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924"/>
            <p:cNvSpPr>
              <a:spLocks/>
            </p:cNvSpPr>
            <p:nvPr/>
          </p:nvSpPr>
          <p:spPr bwMode="auto">
            <a:xfrm>
              <a:off x="992172" y="1966974"/>
              <a:ext cx="19050" cy="12700"/>
            </a:xfrm>
            <a:custGeom>
              <a:avLst/>
              <a:gdLst>
                <a:gd name="T0" fmla="*/ 25 w 36"/>
                <a:gd name="T1" fmla="*/ 25 h 25"/>
                <a:gd name="T2" fmla="*/ 25 w 36"/>
                <a:gd name="T3" fmla="*/ 25 h 25"/>
                <a:gd name="T4" fmla="*/ 24 w 36"/>
                <a:gd name="T5" fmla="*/ 21 h 25"/>
                <a:gd name="T6" fmla="*/ 21 w 36"/>
                <a:gd name="T7" fmla="*/ 18 h 25"/>
                <a:gd name="T8" fmla="*/ 21 w 36"/>
                <a:gd name="T9" fmla="*/ 18 h 25"/>
                <a:gd name="T10" fmla="*/ 12 w 36"/>
                <a:gd name="T11" fmla="*/ 16 h 25"/>
                <a:gd name="T12" fmla="*/ 4 w 36"/>
                <a:gd name="T13" fmla="*/ 14 h 25"/>
                <a:gd name="T14" fmla="*/ 4 w 36"/>
                <a:gd name="T15" fmla="*/ 14 h 25"/>
                <a:gd name="T16" fmla="*/ 0 w 36"/>
                <a:gd name="T17" fmla="*/ 5 h 25"/>
                <a:gd name="T18" fmla="*/ 0 w 36"/>
                <a:gd name="T19" fmla="*/ 5 h 25"/>
                <a:gd name="T20" fmla="*/ 3 w 36"/>
                <a:gd name="T21" fmla="*/ 3 h 25"/>
                <a:gd name="T22" fmla="*/ 3 w 36"/>
                <a:gd name="T23" fmla="*/ 3 h 25"/>
                <a:gd name="T24" fmla="*/ 26 w 36"/>
                <a:gd name="T25" fmla="*/ 0 h 25"/>
                <a:gd name="T26" fmla="*/ 26 w 36"/>
                <a:gd name="T27" fmla="*/ 0 h 25"/>
                <a:gd name="T28" fmla="*/ 30 w 36"/>
                <a:gd name="T29" fmla="*/ 0 h 25"/>
                <a:gd name="T30" fmla="*/ 35 w 36"/>
                <a:gd name="T31" fmla="*/ 2 h 25"/>
                <a:gd name="T32" fmla="*/ 35 w 36"/>
                <a:gd name="T33" fmla="*/ 2 h 25"/>
                <a:gd name="T34" fmla="*/ 36 w 36"/>
                <a:gd name="T35" fmla="*/ 7 h 25"/>
                <a:gd name="T36" fmla="*/ 35 w 36"/>
                <a:gd name="T37" fmla="*/ 12 h 25"/>
                <a:gd name="T38" fmla="*/ 35 w 36"/>
                <a:gd name="T39" fmla="*/ 12 h 25"/>
                <a:gd name="T40" fmla="*/ 30 w 36"/>
                <a:gd name="T41" fmla="*/ 18 h 25"/>
                <a:gd name="T42" fmla="*/ 25 w 36"/>
                <a:gd name="T43" fmla="*/ 25 h 25"/>
                <a:gd name="T44" fmla="*/ 25 w 36"/>
                <a:gd name="T45" fmla="*/ 25 h 25"/>
                <a:gd name="T46" fmla="*/ 25 w 36"/>
                <a:gd name="T47" fmla="*/ 25 h 25"/>
                <a:gd name="T48" fmla="*/ 25 w 36"/>
                <a:gd name="T4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25">
                  <a:moveTo>
                    <a:pt x="25" y="25"/>
                  </a:moveTo>
                  <a:lnTo>
                    <a:pt x="25" y="25"/>
                  </a:lnTo>
                  <a:lnTo>
                    <a:pt x="24" y="21"/>
                  </a:lnTo>
                  <a:lnTo>
                    <a:pt x="21" y="18"/>
                  </a:lnTo>
                  <a:lnTo>
                    <a:pt x="21" y="18"/>
                  </a:lnTo>
                  <a:lnTo>
                    <a:pt x="12" y="16"/>
                  </a:lnTo>
                  <a:lnTo>
                    <a:pt x="4" y="14"/>
                  </a:lnTo>
                  <a:lnTo>
                    <a:pt x="4" y="14"/>
                  </a:lnTo>
                  <a:lnTo>
                    <a:pt x="0" y="5"/>
                  </a:lnTo>
                  <a:lnTo>
                    <a:pt x="0" y="5"/>
                  </a:lnTo>
                  <a:lnTo>
                    <a:pt x="3" y="3"/>
                  </a:lnTo>
                  <a:lnTo>
                    <a:pt x="3" y="3"/>
                  </a:lnTo>
                  <a:lnTo>
                    <a:pt x="26" y="0"/>
                  </a:lnTo>
                  <a:lnTo>
                    <a:pt x="26" y="0"/>
                  </a:lnTo>
                  <a:lnTo>
                    <a:pt x="30" y="0"/>
                  </a:lnTo>
                  <a:lnTo>
                    <a:pt x="35" y="2"/>
                  </a:lnTo>
                  <a:lnTo>
                    <a:pt x="35" y="2"/>
                  </a:lnTo>
                  <a:lnTo>
                    <a:pt x="36" y="7"/>
                  </a:lnTo>
                  <a:lnTo>
                    <a:pt x="35" y="12"/>
                  </a:lnTo>
                  <a:lnTo>
                    <a:pt x="35" y="12"/>
                  </a:lnTo>
                  <a:lnTo>
                    <a:pt x="30" y="18"/>
                  </a:lnTo>
                  <a:lnTo>
                    <a:pt x="25" y="25"/>
                  </a:lnTo>
                  <a:lnTo>
                    <a:pt x="25" y="25"/>
                  </a:lnTo>
                  <a:lnTo>
                    <a:pt x="25" y="25"/>
                  </a:lnTo>
                  <a:lnTo>
                    <a:pt x="25"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925"/>
            <p:cNvSpPr>
              <a:spLocks/>
            </p:cNvSpPr>
            <p:nvPr/>
          </p:nvSpPr>
          <p:spPr bwMode="auto">
            <a:xfrm>
              <a:off x="962009" y="2173349"/>
              <a:ext cx="26988" cy="14288"/>
            </a:xfrm>
            <a:custGeom>
              <a:avLst/>
              <a:gdLst>
                <a:gd name="T0" fmla="*/ 30 w 52"/>
                <a:gd name="T1" fmla="*/ 8 h 26"/>
                <a:gd name="T2" fmla="*/ 30 w 52"/>
                <a:gd name="T3" fmla="*/ 8 h 26"/>
                <a:gd name="T4" fmla="*/ 34 w 52"/>
                <a:gd name="T5" fmla="*/ 4 h 26"/>
                <a:gd name="T6" fmla="*/ 39 w 52"/>
                <a:gd name="T7" fmla="*/ 1 h 26"/>
                <a:gd name="T8" fmla="*/ 44 w 52"/>
                <a:gd name="T9" fmla="*/ 0 h 26"/>
                <a:gd name="T10" fmla="*/ 52 w 52"/>
                <a:gd name="T11" fmla="*/ 1 h 26"/>
                <a:gd name="T12" fmla="*/ 52 w 52"/>
                <a:gd name="T13" fmla="*/ 1 h 26"/>
                <a:gd name="T14" fmla="*/ 34 w 52"/>
                <a:gd name="T15" fmla="*/ 17 h 26"/>
                <a:gd name="T16" fmla="*/ 34 w 52"/>
                <a:gd name="T17" fmla="*/ 17 h 26"/>
                <a:gd name="T18" fmla="*/ 28 w 52"/>
                <a:gd name="T19" fmla="*/ 15 h 26"/>
                <a:gd name="T20" fmla="*/ 28 w 52"/>
                <a:gd name="T21" fmla="*/ 15 h 26"/>
                <a:gd name="T22" fmla="*/ 25 w 52"/>
                <a:gd name="T23" fmla="*/ 26 h 26"/>
                <a:gd name="T24" fmla="*/ 25 w 52"/>
                <a:gd name="T25" fmla="*/ 26 h 26"/>
                <a:gd name="T26" fmla="*/ 15 w 52"/>
                <a:gd name="T27" fmla="*/ 8 h 26"/>
                <a:gd name="T28" fmla="*/ 15 w 52"/>
                <a:gd name="T29" fmla="*/ 8 h 26"/>
                <a:gd name="T30" fmla="*/ 14 w 52"/>
                <a:gd name="T31" fmla="*/ 8 h 26"/>
                <a:gd name="T32" fmla="*/ 11 w 52"/>
                <a:gd name="T33" fmla="*/ 8 h 26"/>
                <a:gd name="T34" fmla="*/ 7 w 52"/>
                <a:gd name="T35" fmla="*/ 10 h 26"/>
                <a:gd name="T36" fmla="*/ 4 w 52"/>
                <a:gd name="T37" fmla="*/ 10 h 26"/>
                <a:gd name="T38" fmla="*/ 3 w 52"/>
                <a:gd name="T39" fmla="*/ 10 h 26"/>
                <a:gd name="T40" fmla="*/ 1 w 52"/>
                <a:gd name="T41" fmla="*/ 7 h 26"/>
                <a:gd name="T42" fmla="*/ 0 w 52"/>
                <a:gd name="T43" fmla="*/ 4 h 26"/>
                <a:gd name="T44" fmla="*/ 0 w 52"/>
                <a:gd name="T45" fmla="*/ 4 h 26"/>
                <a:gd name="T46" fmla="*/ 4 w 52"/>
                <a:gd name="T47" fmla="*/ 1 h 26"/>
                <a:gd name="T48" fmla="*/ 8 w 52"/>
                <a:gd name="T49" fmla="*/ 1 h 26"/>
                <a:gd name="T50" fmla="*/ 15 w 52"/>
                <a:gd name="T51" fmla="*/ 3 h 26"/>
                <a:gd name="T52" fmla="*/ 30 w 52"/>
                <a:gd name="T53" fmla="*/ 8 h 26"/>
                <a:gd name="T54" fmla="*/ 30 w 52"/>
                <a:gd name="T5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6">
                  <a:moveTo>
                    <a:pt x="30" y="8"/>
                  </a:moveTo>
                  <a:lnTo>
                    <a:pt x="30" y="8"/>
                  </a:lnTo>
                  <a:lnTo>
                    <a:pt x="34" y="4"/>
                  </a:lnTo>
                  <a:lnTo>
                    <a:pt x="39" y="1"/>
                  </a:lnTo>
                  <a:lnTo>
                    <a:pt x="44" y="0"/>
                  </a:lnTo>
                  <a:lnTo>
                    <a:pt x="52" y="1"/>
                  </a:lnTo>
                  <a:lnTo>
                    <a:pt x="52" y="1"/>
                  </a:lnTo>
                  <a:lnTo>
                    <a:pt x="34" y="17"/>
                  </a:lnTo>
                  <a:lnTo>
                    <a:pt x="34" y="17"/>
                  </a:lnTo>
                  <a:lnTo>
                    <a:pt x="28" y="15"/>
                  </a:lnTo>
                  <a:lnTo>
                    <a:pt x="28" y="15"/>
                  </a:lnTo>
                  <a:lnTo>
                    <a:pt x="25" y="26"/>
                  </a:lnTo>
                  <a:lnTo>
                    <a:pt x="25" y="26"/>
                  </a:lnTo>
                  <a:lnTo>
                    <a:pt x="15" y="8"/>
                  </a:lnTo>
                  <a:lnTo>
                    <a:pt x="15" y="8"/>
                  </a:lnTo>
                  <a:lnTo>
                    <a:pt x="14" y="8"/>
                  </a:lnTo>
                  <a:lnTo>
                    <a:pt x="11" y="8"/>
                  </a:lnTo>
                  <a:lnTo>
                    <a:pt x="7" y="10"/>
                  </a:lnTo>
                  <a:lnTo>
                    <a:pt x="4" y="10"/>
                  </a:lnTo>
                  <a:lnTo>
                    <a:pt x="3" y="10"/>
                  </a:lnTo>
                  <a:lnTo>
                    <a:pt x="1" y="7"/>
                  </a:lnTo>
                  <a:lnTo>
                    <a:pt x="0" y="4"/>
                  </a:lnTo>
                  <a:lnTo>
                    <a:pt x="0" y="4"/>
                  </a:lnTo>
                  <a:lnTo>
                    <a:pt x="4" y="1"/>
                  </a:lnTo>
                  <a:lnTo>
                    <a:pt x="8" y="1"/>
                  </a:lnTo>
                  <a:lnTo>
                    <a:pt x="15" y="3"/>
                  </a:lnTo>
                  <a:lnTo>
                    <a:pt x="30" y="8"/>
                  </a:lnTo>
                  <a:lnTo>
                    <a:pt x="3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6"/>
            <p:cNvSpPr>
              <a:spLocks/>
            </p:cNvSpPr>
            <p:nvPr/>
          </p:nvSpPr>
          <p:spPr bwMode="auto">
            <a:xfrm>
              <a:off x="939784" y="2363849"/>
              <a:ext cx="26988" cy="14288"/>
            </a:xfrm>
            <a:custGeom>
              <a:avLst/>
              <a:gdLst>
                <a:gd name="T0" fmla="*/ 0 w 52"/>
                <a:gd name="T1" fmla="*/ 21 h 25"/>
                <a:gd name="T2" fmla="*/ 0 w 52"/>
                <a:gd name="T3" fmla="*/ 21 h 25"/>
                <a:gd name="T4" fmla="*/ 11 w 52"/>
                <a:gd name="T5" fmla="*/ 15 h 25"/>
                <a:gd name="T6" fmla="*/ 11 w 52"/>
                <a:gd name="T7" fmla="*/ 15 h 25"/>
                <a:gd name="T8" fmla="*/ 11 w 52"/>
                <a:gd name="T9" fmla="*/ 5 h 25"/>
                <a:gd name="T10" fmla="*/ 11 w 52"/>
                <a:gd name="T11" fmla="*/ 5 h 25"/>
                <a:gd name="T12" fmla="*/ 43 w 52"/>
                <a:gd name="T13" fmla="*/ 0 h 25"/>
                <a:gd name="T14" fmla="*/ 43 w 52"/>
                <a:gd name="T15" fmla="*/ 0 h 25"/>
                <a:gd name="T16" fmla="*/ 47 w 52"/>
                <a:gd name="T17" fmla="*/ 0 h 25"/>
                <a:gd name="T18" fmla="*/ 50 w 52"/>
                <a:gd name="T19" fmla="*/ 1 h 25"/>
                <a:gd name="T20" fmla="*/ 52 w 52"/>
                <a:gd name="T21" fmla="*/ 5 h 25"/>
                <a:gd name="T22" fmla="*/ 52 w 52"/>
                <a:gd name="T23" fmla="*/ 10 h 25"/>
                <a:gd name="T24" fmla="*/ 52 w 52"/>
                <a:gd name="T25" fmla="*/ 10 h 25"/>
                <a:gd name="T26" fmla="*/ 31 w 52"/>
                <a:gd name="T27" fmla="*/ 10 h 25"/>
                <a:gd name="T28" fmla="*/ 31 w 52"/>
                <a:gd name="T29" fmla="*/ 10 h 25"/>
                <a:gd name="T30" fmla="*/ 27 w 52"/>
                <a:gd name="T31" fmla="*/ 10 h 25"/>
                <a:gd name="T32" fmla="*/ 24 w 52"/>
                <a:gd name="T33" fmla="*/ 11 h 25"/>
                <a:gd name="T34" fmla="*/ 21 w 52"/>
                <a:gd name="T35" fmla="*/ 14 h 25"/>
                <a:gd name="T36" fmla="*/ 18 w 52"/>
                <a:gd name="T37" fmla="*/ 17 h 25"/>
                <a:gd name="T38" fmla="*/ 18 w 52"/>
                <a:gd name="T39" fmla="*/ 17 h 25"/>
                <a:gd name="T40" fmla="*/ 17 w 52"/>
                <a:gd name="T41" fmla="*/ 22 h 25"/>
                <a:gd name="T42" fmla="*/ 14 w 52"/>
                <a:gd name="T43" fmla="*/ 25 h 25"/>
                <a:gd name="T44" fmla="*/ 9 w 52"/>
                <a:gd name="T45" fmla="*/ 23 h 25"/>
                <a:gd name="T46" fmla="*/ 0 w 52"/>
                <a:gd name="T47" fmla="*/ 21 h 25"/>
                <a:gd name="T48" fmla="*/ 0 w 52"/>
                <a:gd name="T4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25">
                  <a:moveTo>
                    <a:pt x="0" y="21"/>
                  </a:moveTo>
                  <a:lnTo>
                    <a:pt x="0" y="21"/>
                  </a:lnTo>
                  <a:lnTo>
                    <a:pt x="11" y="15"/>
                  </a:lnTo>
                  <a:lnTo>
                    <a:pt x="11" y="15"/>
                  </a:lnTo>
                  <a:lnTo>
                    <a:pt x="11" y="5"/>
                  </a:lnTo>
                  <a:lnTo>
                    <a:pt x="11" y="5"/>
                  </a:lnTo>
                  <a:lnTo>
                    <a:pt x="43" y="0"/>
                  </a:lnTo>
                  <a:lnTo>
                    <a:pt x="43" y="0"/>
                  </a:lnTo>
                  <a:lnTo>
                    <a:pt x="47" y="0"/>
                  </a:lnTo>
                  <a:lnTo>
                    <a:pt x="50" y="1"/>
                  </a:lnTo>
                  <a:lnTo>
                    <a:pt x="52" y="5"/>
                  </a:lnTo>
                  <a:lnTo>
                    <a:pt x="52" y="10"/>
                  </a:lnTo>
                  <a:lnTo>
                    <a:pt x="52" y="10"/>
                  </a:lnTo>
                  <a:lnTo>
                    <a:pt x="31" y="10"/>
                  </a:lnTo>
                  <a:lnTo>
                    <a:pt x="31" y="10"/>
                  </a:lnTo>
                  <a:lnTo>
                    <a:pt x="27" y="10"/>
                  </a:lnTo>
                  <a:lnTo>
                    <a:pt x="24" y="11"/>
                  </a:lnTo>
                  <a:lnTo>
                    <a:pt x="21" y="14"/>
                  </a:lnTo>
                  <a:lnTo>
                    <a:pt x="18" y="17"/>
                  </a:lnTo>
                  <a:lnTo>
                    <a:pt x="18" y="17"/>
                  </a:lnTo>
                  <a:lnTo>
                    <a:pt x="17" y="22"/>
                  </a:lnTo>
                  <a:lnTo>
                    <a:pt x="14" y="25"/>
                  </a:lnTo>
                  <a:lnTo>
                    <a:pt x="9" y="23"/>
                  </a:lnTo>
                  <a:lnTo>
                    <a:pt x="0" y="21"/>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27"/>
            <p:cNvSpPr>
              <a:spLocks/>
            </p:cNvSpPr>
            <p:nvPr/>
          </p:nvSpPr>
          <p:spPr bwMode="auto">
            <a:xfrm>
              <a:off x="1085834" y="2009837"/>
              <a:ext cx="20638" cy="12700"/>
            </a:xfrm>
            <a:custGeom>
              <a:avLst/>
              <a:gdLst>
                <a:gd name="T0" fmla="*/ 0 w 39"/>
                <a:gd name="T1" fmla="*/ 6 h 24"/>
                <a:gd name="T2" fmla="*/ 0 w 39"/>
                <a:gd name="T3" fmla="*/ 6 h 24"/>
                <a:gd name="T4" fmla="*/ 20 w 39"/>
                <a:gd name="T5" fmla="*/ 2 h 24"/>
                <a:gd name="T6" fmla="*/ 20 w 39"/>
                <a:gd name="T7" fmla="*/ 2 h 24"/>
                <a:gd name="T8" fmla="*/ 38 w 39"/>
                <a:gd name="T9" fmla="*/ 0 h 24"/>
                <a:gd name="T10" fmla="*/ 38 w 39"/>
                <a:gd name="T11" fmla="*/ 0 h 24"/>
                <a:gd name="T12" fmla="*/ 39 w 39"/>
                <a:gd name="T13" fmla="*/ 6 h 24"/>
                <a:gd name="T14" fmla="*/ 39 w 39"/>
                <a:gd name="T15" fmla="*/ 7 h 24"/>
                <a:gd name="T16" fmla="*/ 38 w 39"/>
                <a:gd name="T17" fmla="*/ 8 h 24"/>
                <a:gd name="T18" fmla="*/ 32 w 39"/>
                <a:gd name="T19" fmla="*/ 10 h 24"/>
                <a:gd name="T20" fmla="*/ 21 w 39"/>
                <a:gd name="T21" fmla="*/ 8 h 24"/>
                <a:gd name="T22" fmla="*/ 21 w 39"/>
                <a:gd name="T23" fmla="*/ 8 h 24"/>
                <a:gd name="T24" fmla="*/ 22 w 39"/>
                <a:gd name="T25" fmla="*/ 15 h 24"/>
                <a:gd name="T26" fmla="*/ 25 w 39"/>
                <a:gd name="T27" fmla="*/ 22 h 24"/>
                <a:gd name="T28" fmla="*/ 25 w 39"/>
                <a:gd name="T29" fmla="*/ 22 h 24"/>
                <a:gd name="T30" fmla="*/ 13 w 39"/>
                <a:gd name="T31" fmla="*/ 24 h 24"/>
                <a:gd name="T32" fmla="*/ 13 w 39"/>
                <a:gd name="T33" fmla="*/ 24 h 24"/>
                <a:gd name="T34" fmla="*/ 11 w 39"/>
                <a:gd name="T35" fmla="*/ 18 h 24"/>
                <a:gd name="T36" fmla="*/ 10 w 39"/>
                <a:gd name="T37" fmla="*/ 13 h 24"/>
                <a:gd name="T38" fmla="*/ 6 w 39"/>
                <a:gd name="T39" fmla="*/ 8 h 24"/>
                <a:gd name="T40" fmla="*/ 0 w 39"/>
                <a:gd name="T41" fmla="*/ 6 h 24"/>
                <a:gd name="T42" fmla="*/ 0 w 39"/>
                <a:gd name="T4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4">
                  <a:moveTo>
                    <a:pt x="0" y="6"/>
                  </a:moveTo>
                  <a:lnTo>
                    <a:pt x="0" y="6"/>
                  </a:lnTo>
                  <a:lnTo>
                    <a:pt x="20" y="2"/>
                  </a:lnTo>
                  <a:lnTo>
                    <a:pt x="20" y="2"/>
                  </a:lnTo>
                  <a:lnTo>
                    <a:pt x="38" y="0"/>
                  </a:lnTo>
                  <a:lnTo>
                    <a:pt x="38" y="0"/>
                  </a:lnTo>
                  <a:lnTo>
                    <a:pt x="39" y="6"/>
                  </a:lnTo>
                  <a:lnTo>
                    <a:pt x="39" y="7"/>
                  </a:lnTo>
                  <a:lnTo>
                    <a:pt x="38" y="8"/>
                  </a:lnTo>
                  <a:lnTo>
                    <a:pt x="32" y="10"/>
                  </a:lnTo>
                  <a:lnTo>
                    <a:pt x="21" y="8"/>
                  </a:lnTo>
                  <a:lnTo>
                    <a:pt x="21" y="8"/>
                  </a:lnTo>
                  <a:lnTo>
                    <a:pt x="22" y="15"/>
                  </a:lnTo>
                  <a:lnTo>
                    <a:pt x="25" y="22"/>
                  </a:lnTo>
                  <a:lnTo>
                    <a:pt x="25" y="22"/>
                  </a:lnTo>
                  <a:lnTo>
                    <a:pt x="13" y="24"/>
                  </a:lnTo>
                  <a:lnTo>
                    <a:pt x="13" y="24"/>
                  </a:lnTo>
                  <a:lnTo>
                    <a:pt x="11" y="18"/>
                  </a:lnTo>
                  <a:lnTo>
                    <a:pt x="10" y="13"/>
                  </a:lnTo>
                  <a:lnTo>
                    <a:pt x="6" y="8"/>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928"/>
            <p:cNvSpPr>
              <a:spLocks/>
            </p:cNvSpPr>
            <p:nvPr/>
          </p:nvSpPr>
          <p:spPr bwMode="auto">
            <a:xfrm>
              <a:off x="1019159" y="2320987"/>
              <a:ext cx="15875" cy="11113"/>
            </a:xfrm>
            <a:custGeom>
              <a:avLst/>
              <a:gdLst>
                <a:gd name="T0" fmla="*/ 28 w 29"/>
                <a:gd name="T1" fmla="*/ 3 h 21"/>
                <a:gd name="T2" fmla="*/ 28 w 29"/>
                <a:gd name="T3" fmla="*/ 3 h 21"/>
                <a:gd name="T4" fmla="*/ 29 w 29"/>
                <a:gd name="T5" fmla="*/ 11 h 21"/>
                <a:gd name="T6" fmla="*/ 28 w 29"/>
                <a:gd name="T7" fmla="*/ 15 h 21"/>
                <a:gd name="T8" fmla="*/ 25 w 29"/>
                <a:gd name="T9" fmla="*/ 18 h 21"/>
                <a:gd name="T10" fmla="*/ 18 w 29"/>
                <a:gd name="T11" fmla="*/ 20 h 21"/>
                <a:gd name="T12" fmla="*/ 18 w 29"/>
                <a:gd name="T13" fmla="*/ 20 h 21"/>
                <a:gd name="T14" fmla="*/ 11 w 29"/>
                <a:gd name="T15" fmla="*/ 21 h 21"/>
                <a:gd name="T16" fmla="*/ 7 w 29"/>
                <a:gd name="T17" fmla="*/ 20 h 21"/>
                <a:gd name="T18" fmla="*/ 4 w 29"/>
                <a:gd name="T19" fmla="*/ 17 h 21"/>
                <a:gd name="T20" fmla="*/ 0 w 29"/>
                <a:gd name="T21" fmla="*/ 10 h 21"/>
                <a:gd name="T22" fmla="*/ 0 w 29"/>
                <a:gd name="T23" fmla="*/ 10 h 21"/>
                <a:gd name="T24" fmla="*/ 4 w 29"/>
                <a:gd name="T25" fmla="*/ 11 h 21"/>
                <a:gd name="T26" fmla="*/ 9 w 29"/>
                <a:gd name="T27" fmla="*/ 11 h 21"/>
                <a:gd name="T28" fmla="*/ 9 w 29"/>
                <a:gd name="T29" fmla="*/ 11 h 21"/>
                <a:gd name="T30" fmla="*/ 13 w 29"/>
                <a:gd name="T31" fmla="*/ 10 h 21"/>
                <a:gd name="T32" fmla="*/ 15 w 29"/>
                <a:gd name="T33" fmla="*/ 9 h 21"/>
                <a:gd name="T34" fmla="*/ 15 w 29"/>
                <a:gd name="T35" fmla="*/ 9 h 21"/>
                <a:gd name="T36" fmla="*/ 10 w 29"/>
                <a:gd name="T37" fmla="*/ 4 h 21"/>
                <a:gd name="T38" fmla="*/ 10 w 29"/>
                <a:gd name="T39" fmla="*/ 4 h 21"/>
                <a:gd name="T40" fmla="*/ 4 w 29"/>
                <a:gd name="T41" fmla="*/ 3 h 21"/>
                <a:gd name="T42" fmla="*/ 4 w 29"/>
                <a:gd name="T43" fmla="*/ 3 h 21"/>
                <a:gd name="T44" fmla="*/ 7 w 29"/>
                <a:gd name="T45" fmla="*/ 0 h 21"/>
                <a:gd name="T46" fmla="*/ 11 w 29"/>
                <a:gd name="T47" fmla="*/ 0 h 21"/>
                <a:gd name="T48" fmla="*/ 17 w 29"/>
                <a:gd name="T49" fmla="*/ 0 h 21"/>
                <a:gd name="T50" fmla="*/ 22 w 29"/>
                <a:gd name="T51" fmla="*/ 2 h 21"/>
                <a:gd name="T52" fmla="*/ 28 w 29"/>
                <a:gd name="T53" fmla="*/ 3 h 21"/>
                <a:gd name="T54" fmla="*/ 28 w 29"/>
                <a:gd name="T5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21">
                  <a:moveTo>
                    <a:pt x="28" y="3"/>
                  </a:moveTo>
                  <a:lnTo>
                    <a:pt x="28" y="3"/>
                  </a:lnTo>
                  <a:lnTo>
                    <a:pt x="29" y="11"/>
                  </a:lnTo>
                  <a:lnTo>
                    <a:pt x="28" y="15"/>
                  </a:lnTo>
                  <a:lnTo>
                    <a:pt x="25" y="18"/>
                  </a:lnTo>
                  <a:lnTo>
                    <a:pt x="18" y="20"/>
                  </a:lnTo>
                  <a:lnTo>
                    <a:pt x="18" y="20"/>
                  </a:lnTo>
                  <a:lnTo>
                    <a:pt x="11" y="21"/>
                  </a:lnTo>
                  <a:lnTo>
                    <a:pt x="7" y="20"/>
                  </a:lnTo>
                  <a:lnTo>
                    <a:pt x="4" y="17"/>
                  </a:lnTo>
                  <a:lnTo>
                    <a:pt x="0" y="10"/>
                  </a:lnTo>
                  <a:lnTo>
                    <a:pt x="0" y="10"/>
                  </a:lnTo>
                  <a:lnTo>
                    <a:pt x="4" y="11"/>
                  </a:lnTo>
                  <a:lnTo>
                    <a:pt x="9" y="11"/>
                  </a:lnTo>
                  <a:lnTo>
                    <a:pt x="9" y="11"/>
                  </a:lnTo>
                  <a:lnTo>
                    <a:pt x="13" y="10"/>
                  </a:lnTo>
                  <a:lnTo>
                    <a:pt x="15" y="9"/>
                  </a:lnTo>
                  <a:lnTo>
                    <a:pt x="15" y="9"/>
                  </a:lnTo>
                  <a:lnTo>
                    <a:pt x="10" y="4"/>
                  </a:lnTo>
                  <a:lnTo>
                    <a:pt x="10" y="4"/>
                  </a:lnTo>
                  <a:lnTo>
                    <a:pt x="4" y="3"/>
                  </a:lnTo>
                  <a:lnTo>
                    <a:pt x="4" y="3"/>
                  </a:lnTo>
                  <a:lnTo>
                    <a:pt x="7" y="0"/>
                  </a:lnTo>
                  <a:lnTo>
                    <a:pt x="11" y="0"/>
                  </a:lnTo>
                  <a:lnTo>
                    <a:pt x="17" y="0"/>
                  </a:lnTo>
                  <a:lnTo>
                    <a:pt x="22" y="2"/>
                  </a:lnTo>
                  <a:lnTo>
                    <a:pt x="28" y="3"/>
                  </a:lnTo>
                  <a:lnTo>
                    <a:pt x="2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29"/>
            <p:cNvSpPr>
              <a:spLocks/>
            </p:cNvSpPr>
            <p:nvPr/>
          </p:nvSpPr>
          <p:spPr bwMode="auto">
            <a:xfrm>
              <a:off x="920734" y="2222562"/>
              <a:ext cx="17463" cy="7938"/>
            </a:xfrm>
            <a:custGeom>
              <a:avLst/>
              <a:gdLst>
                <a:gd name="T0" fmla="*/ 33 w 33"/>
                <a:gd name="T1" fmla="*/ 9 h 17"/>
                <a:gd name="T2" fmla="*/ 33 w 33"/>
                <a:gd name="T3" fmla="*/ 9 h 17"/>
                <a:gd name="T4" fmla="*/ 30 w 33"/>
                <a:gd name="T5" fmla="*/ 17 h 17"/>
                <a:gd name="T6" fmla="*/ 30 w 33"/>
                <a:gd name="T7" fmla="*/ 17 h 17"/>
                <a:gd name="T8" fmla="*/ 0 w 33"/>
                <a:gd name="T9" fmla="*/ 16 h 17"/>
                <a:gd name="T10" fmla="*/ 0 w 33"/>
                <a:gd name="T11" fmla="*/ 16 h 17"/>
                <a:gd name="T12" fmla="*/ 8 w 33"/>
                <a:gd name="T13" fmla="*/ 0 h 17"/>
                <a:gd name="T14" fmla="*/ 8 w 33"/>
                <a:gd name="T15" fmla="*/ 0 h 17"/>
                <a:gd name="T16" fmla="*/ 33 w 33"/>
                <a:gd name="T17" fmla="*/ 9 h 17"/>
                <a:gd name="T18" fmla="*/ 33 w 33"/>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7">
                  <a:moveTo>
                    <a:pt x="33" y="9"/>
                  </a:moveTo>
                  <a:lnTo>
                    <a:pt x="33" y="9"/>
                  </a:lnTo>
                  <a:lnTo>
                    <a:pt x="30" y="17"/>
                  </a:lnTo>
                  <a:lnTo>
                    <a:pt x="30" y="17"/>
                  </a:lnTo>
                  <a:lnTo>
                    <a:pt x="0" y="16"/>
                  </a:lnTo>
                  <a:lnTo>
                    <a:pt x="0" y="16"/>
                  </a:lnTo>
                  <a:lnTo>
                    <a:pt x="8" y="0"/>
                  </a:lnTo>
                  <a:lnTo>
                    <a:pt x="8" y="0"/>
                  </a:lnTo>
                  <a:lnTo>
                    <a:pt x="33" y="9"/>
                  </a:lnTo>
                  <a:lnTo>
                    <a:pt x="3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30"/>
            <p:cNvSpPr>
              <a:spLocks/>
            </p:cNvSpPr>
            <p:nvPr/>
          </p:nvSpPr>
          <p:spPr bwMode="auto">
            <a:xfrm>
              <a:off x="1122347" y="2463862"/>
              <a:ext cx="19050" cy="9525"/>
            </a:xfrm>
            <a:custGeom>
              <a:avLst/>
              <a:gdLst>
                <a:gd name="T0" fmla="*/ 36 w 36"/>
                <a:gd name="T1" fmla="*/ 11 h 19"/>
                <a:gd name="T2" fmla="*/ 36 w 36"/>
                <a:gd name="T3" fmla="*/ 11 h 19"/>
                <a:gd name="T4" fmla="*/ 33 w 36"/>
                <a:gd name="T5" fmla="*/ 11 h 19"/>
                <a:gd name="T6" fmla="*/ 29 w 36"/>
                <a:gd name="T7" fmla="*/ 11 h 19"/>
                <a:gd name="T8" fmla="*/ 24 w 36"/>
                <a:gd name="T9" fmla="*/ 12 h 19"/>
                <a:gd name="T10" fmla="*/ 17 w 36"/>
                <a:gd name="T11" fmla="*/ 15 h 19"/>
                <a:gd name="T12" fmla="*/ 11 w 36"/>
                <a:gd name="T13" fmla="*/ 16 h 19"/>
                <a:gd name="T14" fmla="*/ 11 w 36"/>
                <a:gd name="T15" fmla="*/ 16 h 19"/>
                <a:gd name="T16" fmla="*/ 1 w 36"/>
                <a:gd name="T17" fmla="*/ 19 h 19"/>
                <a:gd name="T18" fmla="*/ 1 w 36"/>
                <a:gd name="T19" fmla="*/ 19 h 19"/>
                <a:gd name="T20" fmla="*/ 1 w 36"/>
                <a:gd name="T21" fmla="*/ 16 h 19"/>
                <a:gd name="T22" fmla="*/ 0 w 36"/>
                <a:gd name="T23" fmla="*/ 15 h 19"/>
                <a:gd name="T24" fmla="*/ 0 w 36"/>
                <a:gd name="T25" fmla="*/ 15 h 19"/>
                <a:gd name="T26" fmla="*/ 1 w 36"/>
                <a:gd name="T27" fmla="*/ 12 h 19"/>
                <a:gd name="T28" fmla="*/ 3 w 36"/>
                <a:gd name="T29" fmla="*/ 11 h 19"/>
                <a:gd name="T30" fmla="*/ 6 w 36"/>
                <a:gd name="T31" fmla="*/ 10 h 19"/>
                <a:gd name="T32" fmla="*/ 10 w 36"/>
                <a:gd name="T33" fmla="*/ 10 h 19"/>
                <a:gd name="T34" fmla="*/ 10 w 36"/>
                <a:gd name="T35" fmla="*/ 10 h 19"/>
                <a:gd name="T36" fmla="*/ 14 w 36"/>
                <a:gd name="T37" fmla="*/ 10 h 19"/>
                <a:gd name="T38" fmla="*/ 14 w 36"/>
                <a:gd name="T39" fmla="*/ 10 h 19"/>
                <a:gd name="T40" fmla="*/ 11 w 36"/>
                <a:gd name="T41" fmla="*/ 3 h 19"/>
                <a:gd name="T42" fmla="*/ 11 w 36"/>
                <a:gd name="T43" fmla="*/ 3 h 19"/>
                <a:gd name="T44" fmla="*/ 18 w 36"/>
                <a:gd name="T45" fmla="*/ 0 h 19"/>
                <a:gd name="T46" fmla="*/ 24 w 36"/>
                <a:gd name="T47" fmla="*/ 0 h 19"/>
                <a:gd name="T48" fmla="*/ 29 w 36"/>
                <a:gd name="T49" fmla="*/ 4 h 19"/>
                <a:gd name="T50" fmla="*/ 36 w 36"/>
                <a:gd name="T51" fmla="*/ 11 h 19"/>
                <a:gd name="T52" fmla="*/ 36 w 36"/>
                <a:gd name="T5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19">
                  <a:moveTo>
                    <a:pt x="36" y="11"/>
                  </a:moveTo>
                  <a:lnTo>
                    <a:pt x="36" y="11"/>
                  </a:lnTo>
                  <a:lnTo>
                    <a:pt x="33" y="11"/>
                  </a:lnTo>
                  <a:lnTo>
                    <a:pt x="29" y="11"/>
                  </a:lnTo>
                  <a:lnTo>
                    <a:pt x="24" y="12"/>
                  </a:lnTo>
                  <a:lnTo>
                    <a:pt x="17" y="15"/>
                  </a:lnTo>
                  <a:lnTo>
                    <a:pt x="11" y="16"/>
                  </a:lnTo>
                  <a:lnTo>
                    <a:pt x="11" y="16"/>
                  </a:lnTo>
                  <a:lnTo>
                    <a:pt x="1" y="19"/>
                  </a:lnTo>
                  <a:lnTo>
                    <a:pt x="1" y="19"/>
                  </a:lnTo>
                  <a:lnTo>
                    <a:pt x="1" y="16"/>
                  </a:lnTo>
                  <a:lnTo>
                    <a:pt x="0" y="15"/>
                  </a:lnTo>
                  <a:lnTo>
                    <a:pt x="0" y="15"/>
                  </a:lnTo>
                  <a:lnTo>
                    <a:pt x="1" y="12"/>
                  </a:lnTo>
                  <a:lnTo>
                    <a:pt x="3" y="11"/>
                  </a:lnTo>
                  <a:lnTo>
                    <a:pt x="6" y="10"/>
                  </a:lnTo>
                  <a:lnTo>
                    <a:pt x="10" y="10"/>
                  </a:lnTo>
                  <a:lnTo>
                    <a:pt x="10" y="10"/>
                  </a:lnTo>
                  <a:lnTo>
                    <a:pt x="14" y="10"/>
                  </a:lnTo>
                  <a:lnTo>
                    <a:pt x="14" y="10"/>
                  </a:lnTo>
                  <a:lnTo>
                    <a:pt x="11" y="3"/>
                  </a:lnTo>
                  <a:lnTo>
                    <a:pt x="11" y="3"/>
                  </a:lnTo>
                  <a:lnTo>
                    <a:pt x="18" y="0"/>
                  </a:lnTo>
                  <a:lnTo>
                    <a:pt x="24" y="0"/>
                  </a:lnTo>
                  <a:lnTo>
                    <a:pt x="29" y="4"/>
                  </a:lnTo>
                  <a:lnTo>
                    <a:pt x="36" y="11"/>
                  </a:lnTo>
                  <a:lnTo>
                    <a:pt x="36"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31"/>
            <p:cNvSpPr>
              <a:spLocks/>
            </p:cNvSpPr>
            <p:nvPr/>
          </p:nvSpPr>
          <p:spPr bwMode="auto">
            <a:xfrm>
              <a:off x="1108059" y="2355912"/>
              <a:ext cx="20638" cy="9525"/>
            </a:xfrm>
            <a:custGeom>
              <a:avLst/>
              <a:gdLst>
                <a:gd name="T0" fmla="*/ 3 w 40"/>
                <a:gd name="T1" fmla="*/ 7 h 16"/>
                <a:gd name="T2" fmla="*/ 3 w 40"/>
                <a:gd name="T3" fmla="*/ 7 h 16"/>
                <a:gd name="T4" fmla="*/ 9 w 40"/>
                <a:gd name="T5" fmla="*/ 8 h 16"/>
                <a:gd name="T6" fmla="*/ 14 w 40"/>
                <a:gd name="T7" fmla="*/ 8 h 16"/>
                <a:gd name="T8" fmla="*/ 18 w 40"/>
                <a:gd name="T9" fmla="*/ 5 h 16"/>
                <a:gd name="T10" fmla="*/ 18 w 40"/>
                <a:gd name="T11" fmla="*/ 5 h 16"/>
                <a:gd name="T12" fmla="*/ 22 w 40"/>
                <a:gd name="T13" fmla="*/ 2 h 16"/>
                <a:gd name="T14" fmla="*/ 26 w 40"/>
                <a:gd name="T15" fmla="*/ 1 h 16"/>
                <a:gd name="T16" fmla="*/ 33 w 40"/>
                <a:gd name="T17" fmla="*/ 0 h 16"/>
                <a:gd name="T18" fmla="*/ 40 w 40"/>
                <a:gd name="T19" fmla="*/ 1 h 16"/>
                <a:gd name="T20" fmla="*/ 40 w 40"/>
                <a:gd name="T21" fmla="*/ 1 h 16"/>
                <a:gd name="T22" fmla="*/ 37 w 40"/>
                <a:gd name="T23" fmla="*/ 5 h 16"/>
                <a:gd name="T24" fmla="*/ 33 w 40"/>
                <a:gd name="T25" fmla="*/ 9 h 16"/>
                <a:gd name="T26" fmla="*/ 29 w 40"/>
                <a:gd name="T27" fmla="*/ 11 h 16"/>
                <a:gd name="T28" fmla="*/ 23 w 40"/>
                <a:gd name="T29" fmla="*/ 12 h 16"/>
                <a:gd name="T30" fmla="*/ 23 w 40"/>
                <a:gd name="T31" fmla="*/ 12 h 16"/>
                <a:gd name="T32" fmla="*/ 14 w 40"/>
                <a:gd name="T33" fmla="*/ 14 h 16"/>
                <a:gd name="T34" fmla="*/ 9 w 40"/>
                <a:gd name="T35" fmla="*/ 14 h 16"/>
                <a:gd name="T36" fmla="*/ 5 w 40"/>
                <a:gd name="T37" fmla="*/ 16 h 16"/>
                <a:gd name="T38" fmla="*/ 5 w 40"/>
                <a:gd name="T39" fmla="*/ 16 h 16"/>
                <a:gd name="T40" fmla="*/ 4 w 40"/>
                <a:gd name="T41" fmla="*/ 16 h 16"/>
                <a:gd name="T42" fmla="*/ 0 w 40"/>
                <a:gd name="T43" fmla="*/ 15 h 16"/>
                <a:gd name="T44" fmla="*/ 0 w 40"/>
                <a:gd name="T45" fmla="*/ 15 h 16"/>
                <a:gd name="T46" fmla="*/ 3 w 40"/>
                <a:gd name="T47" fmla="*/ 7 h 16"/>
                <a:gd name="T48" fmla="*/ 3 w 40"/>
                <a:gd name="T49" fmla="*/ 7 h 16"/>
                <a:gd name="T50" fmla="*/ 3 w 40"/>
                <a:gd name="T51" fmla="*/ 7 h 16"/>
                <a:gd name="T52" fmla="*/ 3 w 40"/>
                <a:gd name="T5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6">
                  <a:moveTo>
                    <a:pt x="3" y="7"/>
                  </a:moveTo>
                  <a:lnTo>
                    <a:pt x="3" y="7"/>
                  </a:lnTo>
                  <a:lnTo>
                    <a:pt x="9" y="8"/>
                  </a:lnTo>
                  <a:lnTo>
                    <a:pt x="14" y="8"/>
                  </a:lnTo>
                  <a:lnTo>
                    <a:pt x="18" y="5"/>
                  </a:lnTo>
                  <a:lnTo>
                    <a:pt x="18" y="5"/>
                  </a:lnTo>
                  <a:lnTo>
                    <a:pt x="22" y="2"/>
                  </a:lnTo>
                  <a:lnTo>
                    <a:pt x="26" y="1"/>
                  </a:lnTo>
                  <a:lnTo>
                    <a:pt x="33" y="0"/>
                  </a:lnTo>
                  <a:lnTo>
                    <a:pt x="40" y="1"/>
                  </a:lnTo>
                  <a:lnTo>
                    <a:pt x="40" y="1"/>
                  </a:lnTo>
                  <a:lnTo>
                    <a:pt x="37" y="5"/>
                  </a:lnTo>
                  <a:lnTo>
                    <a:pt x="33" y="9"/>
                  </a:lnTo>
                  <a:lnTo>
                    <a:pt x="29" y="11"/>
                  </a:lnTo>
                  <a:lnTo>
                    <a:pt x="23" y="12"/>
                  </a:lnTo>
                  <a:lnTo>
                    <a:pt x="23" y="12"/>
                  </a:lnTo>
                  <a:lnTo>
                    <a:pt x="14" y="14"/>
                  </a:lnTo>
                  <a:lnTo>
                    <a:pt x="9" y="14"/>
                  </a:lnTo>
                  <a:lnTo>
                    <a:pt x="5" y="16"/>
                  </a:lnTo>
                  <a:lnTo>
                    <a:pt x="5" y="16"/>
                  </a:lnTo>
                  <a:lnTo>
                    <a:pt x="4" y="16"/>
                  </a:lnTo>
                  <a:lnTo>
                    <a:pt x="0" y="15"/>
                  </a:lnTo>
                  <a:lnTo>
                    <a:pt x="0" y="15"/>
                  </a:lnTo>
                  <a:lnTo>
                    <a:pt x="3" y="7"/>
                  </a:lnTo>
                  <a:lnTo>
                    <a:pt x="3" y="7"/>
                  </a:lnTo>
                  <a:lnTo>
                    <a:pt x="3" y="7"/>
                  </a:lnTo>
                  <a:lnTo>
                    <a:pt x="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932"/>
            <p:cNvSpPr>
              <a:spLocks/>
            </p:cNvSpPr>
            <p:nvPr/>
          </p:nvSpPr>
          <p:spPr bwMode="auto">
            <a:xfrm>
              <a:off x="1011222" y="2081274"/>
              <a:ext cx="19050" cy="12700"/>
            </a:xfrm>
            <a:custGeom>
              <a:avLst/>
              <a:gdLst>
                <a:gd name="T0" fmla="*/ 0 w 35"/>
                <a:gd name="T1" fmla="*/ 13 h 23"/>
                <a:gd name="T2" fmla="*/ 0 w 35"/>
                <a:gd name="T3" fmla="*/ 13 h 23"/>
                <a:gd name="T4" fmla="*/ 2 w 35"/>
                <a:gd name="T5" fmla="*/ 12 h 23"/>
                <a:gd name="T6" fmla="*/ 5 w 35"/>
                <a:gd name="T7" fmla="*/ 12 h 23"/>
                <a:gd name="T8" fmla="*/ 9 w 35"/>
                <a:gd name="T9" fmla="*/ 12 h 23"/>
                <a:gd name="T10" fmla="*/ 13 w 35"/>
                <a:gd name="T11" fmla="*/ 13 h 23"/>
                <a:gd name="T12" fmla="*/ 16 w 35"/>
                <a:gd name="T13" fmla="*/ 12 h 23"/>
                <a:gd name="T14" fmla="*/ 17 w 35"/>
                <a:gd name="T15" fmla="*/ 9 h 23"/>
                <a:gd name="T16" fmla="*/ 17 w 35"/>
                <a:gd name="T17" fmla="*/ 9 h 23"/>
                <a:gd name="T18" fmla="*/ 18 w 35"/>
                <a:gd name="T19" fmla="*/ 7 h 23"/>
                <a:gd name="T20" fmla="*/ 20 w 35"/>
                <a:gd name="T21" fmla="*/ 7 h 23"/>
                <a:gd name="T22" fmla="*/ 24 w 35"/>
                <a:gd name="T23" fmla="*/ 7 h 23"/>
                <a:gd name="T24" fmla="*/ 28 w 35"/>
                <a:gd name="T25" fmla="*/ 5 h 23"/>
                <a:gd name="T26" fmla="*/ 29 w 35"/>
                <a:gd name="T27" fmla="*/ 3 h 23"/>
                <a:gd name="T28" fmla="*/ 31 w 35"/>
                <a:gd name="T29" fmla="*/ 0 h 23"/>
                <a:gd name="T30" fmla="*/ 31 w 35"/>
                <a:gd name="T31" fmla="*/ 0 h 23"/>
                <a:gd name="T32" fmla="*/ 34 w 35"/>
                <a:gd name="T33" fmla="*/ 3 h 23"/>
                <a:gd name="T34" fmla="*/ 34 w 35"/>
                <a:gd name="T35" fmla="*/ 3 h 23"/>
                <a:gd name="T36" fmla="*/ 35 w 35"/>
                <a:gd name="T37" fmla="*/ 10 h 23"/>
                <a:gd name="T38" fmla="*/ 35 w 35"/>
                <a:gd name="T39" fmla="*/ 10 h 23"/>
                <a:gd name="T40" fmla="*/ 29 w 35"/>
                <a:gd name="T41" fmla="*/ 12 h 23"/>
                <a:gd name="T42" fmla="*/ 27 w 35"/>
                <a:gd name="T43" fmla="*/ 14 h 23"/>
                <a:gd name="T44" fmla="*/ 24 w 35"/>
                <a:gd name="T45" fmla="*/ 17 h 23"/>
                <a:gd name="T46" fmla="*/ 20 w 35"/>
                <a:gd name="T47" fmla="*/ 20 h 23"/>
                <a:gd name="T48" fmla="*/ 20 w 35"/>
                <a:gd name="T49" fmla="*/ 20 h 23"/>
                <a:gd name="T50" fmla="*/ 13 w 35"/>
                <a:gd name="T51" fmla="*/ 21 h 23"/>
                <a:gd name="T52" fmla="*/ 9 w 35"/>
                <a:gd name="T53" fmla="*/ 23 h 23"/>
                <a:gd name="T54" fmla="*/ 5 w 35"/>
                <a:gd name="T55" fmla="*/ 20 h 23"/>
                <a:gd name="T56" fmla="*/ 0 w 35"/>
                <a:gd name="T57" fmla="*/ 13 h 23"/>
                <a:gd name="T58" fmla="*/ 0 w 35"/>
                <a:gd name="T5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23">
                  <a:moveTo>
                    <a:pt x="0" y="13"/>
                  </a:moveTo>
                  <a:lnTo>
                    <a:pt x="0" y="13"/>
                  </a:lnTo>
                  <a:lnTo>
                    <a:pt x="2" y="12"/>
                  </a:lnTo>
                  <a:lnTo>
                    <a:pt x="5" y="12"/>
                  </a:lnTo>
                  <a:lnTo>
                    <a:pt x="9" y="12"/>
                  </a:lnTo>
                  <a:lnTo>
                    <a:pt x="13" y="13"/>
                  </a:lnTo>
                  <a:lnTo>
                    <a:pt x="16" y="12"/>
                  </a:lnTo>
                  <a:lnTo>
                    <a:pt x="17" y="9"/>
                  </a:lnTo>
                  <a:lnTo>
                    <a:pt x="17" y="9"/>
                  </a:lnTo>
                  <a:lnTo>
                    <a:pt x="18" y="7"/>
                  </a:lnTo>
                  <a:lnTo>
                    <a:pt x="20" y="7"/>
                  </a:lnTo>
                  <a:lnTo>
                    <a:pt x="24" y="7"/>
                  </a:lnTo>
                  <a:lnTo>
                    <a:pt x="28" y="5"/>
                  </a:lnTo>
                  <a:lnTo>
                    <a:pt x="29" y="3"/>
                  </a:lnTo>
                  <a:lnTo>
                    <a:pt x="31" y="0"/>
                  </a:lnTo>
                  <a:lnTo>
                    <a:pt x="31" y="0"/>
                  </a:lnTo>
                  <a:lnTo>
                    <a:pt x="34" y="3"/>
                  </a:lnTo>
                  <a:lnTo>
                    <a:pt x="34" y="3"/>
                  </a:lnTo>
                  <a:lnTo>
                    <a:pt x="35" y="10"/>
                  </a:lnTo>
                  <a:lnTo>
                    <a:pt x="35" y="10"/>
                  </a:lnTo>
                  <a:lnTo>
                    <a:pt x="29" y="12"/>
                  </a:lnTo>
                  <a:lnTo>
                    <a:pt x="27" y="14"/>
                  </a:lnTo>
                  <a:lnTo>
                    <a:pt x="24" y="17"/>
                  </a:lnTo>
                  <a:lnTo>
                    <a:pt x="20" y="20"/>
                  </a:lnTo>
                  <a:lnTo>
                    <a:pt x="20" y="20"/>
                  </a:lnTo>
                  <a:lnTo>
                    <a:pt x="13" y="21"/>
                  </a:lnTo>
                  <a:lnTo>
                    <a:pt x="9" y="23"/>
                  </a:lnTo>
                  <a:lnTo>
                    <a:pt x="5" y="2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933"/>
            <p:cNvSpPr>
              <a:spLocks/>
            </p:cNvSpPr>
            <p:nvPr/>
          </p:nvSpPr>
          <p:spPr bwMode="auto">
            <a:xfrm>
              <a:off x="1089009" y="2447987"/>
              <a:ext cx="14288" cy="15875"/>
            </a:xfrm>
            <a:custGeom>
              <a:avLst/>
              <a:gdLst>
                <a:gd name="T0" fmla="*/ 8 w 26"/>
                <a:gd name="T1" fmla="*/ 3 h 28"/>
                <a:gd name="T2" fmla="*/ 8 w 26"/>
                <a:gd name="T3" fmla="*/ 3 h 28"/>
                <a:gd name="T4" fmla="*/ 20 w 26"/>
                <a:gd name="T5" fmla="*/ 0 h 28"/>
                <a:gd name="T6" fmla="*/ 20 w 26"/>
                <a:gd name="T7" fmla="*/ 0 h 28"/>
                <a:gd name="T8" fmla="*/ 20 w 26"/>
                <a:gd name="T9" fmla="*/ 0 h 28"/>
                <a:gd name="T10" fmla="*/ 17 w 26"/>
                <a:gd name="T11" fmla="*/ 7 h 28"/>
                <a:gd name="T12" fmla="*/ 17 w 26"/>
                <a:gd name="T13" fmla="*/ 7 h 28"/>
                <a:gd name="T14" fmla="*/ 26 w 26"/>
                <a:gd name="T15" fmla="*/ 26 h 28"/>
                <a:gd name="T16" fmla="*/ 26 w 26"/>
                <a:gd name="T17" fmla="*/ 26 h 28"/>
                <a:gd name="T18" fmla="*/ 22 w 26"/>
                <a:gd name="T19" fmla="*/ 28 h 28"/>
                <a:gd name="T20" fmla="*/ 22 w 26"/>
                <a:gd name="T21" fmla="*/ 28 h 28"/>
                <a:gd name="T22" fmla="*/ 13 w 26"/>
                <a:gd name="T23" fmla="*/ 21 h 28"/>
                <a:gd name="T24" fmla="*/ 7 w 26"/>
                <a:gd name="T25" fmla="*/ 18 h 28"/>
                <a:gd name="T26" fmla="*/ 0 w 26"/>
                <a:gd name="T27" fmla="*/ 18 h 28"/>
                <a:gd name="T28" fmla="*/ 0 w 26"/>
                <a:gd name="T29" fmla="*/ 18 h 28"/>
                <a:gd name="T30" fmla="*/ 0 w 26"/>
                <a:gd name="T31" fmla="*/ 14 h 28"/>
                <a:gd name="T32" fmla="*/ 0 w 26"/>
                <a:gd name="T33" fmla="*/ 14 h 28"/>
                <a:gd name="T34" fmla="*/ 11 w 26"/>
                <a:gd name="T35" fmla="*/ 10 h 28"/>
                <a:gd name="T36" fmla="*/ 11 w 26"/>
                <a:gd name="T37" fmla="*/ 10 h 28"/>
                <a:gd name="T38" fmla="*/ 8 w 26"/>
                <a:gd name="T39" fmla="*/ 3 h 28"/>
                <a:gd name="T40" fmla="*/ 8 w 26"/>
                <a:gd name="T41" fmla="*/ 3 h 28"/>
                <a:gd name="T42" fmla="*/ 8 w 26"/>
                <a:gd name="T43" fmla="*/ 3 h 28"/>
                <a:gd name="T44" fmla="*/ 8 w 26"/>
                <a:gd name="T4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8" y="3"/>
                  </a:moveTo>
                  <a:lnTo>
                    <a:pt x="8" y="3"/>
                  </a:lnTo>
                  <a:lnTo>
                    <a:pt x="20" y="0"/>
                  </a:lnTo>
                  <a:lnTo>
                    <a:pt x="20" y="0"/>
                  </a:lnTo>
                  <a:lnTo>
                    <a:pt x="20" y="0"/>
                  </a:lnTo>
                  <a:lnTo>
                    <a:pt x="17" y="7"/>
                  </a:lnTo>
                  <a:lnTo>
                    <a:pt x="17" y="7"/>
                  </a:lnTo>
                  <a:lnTo>
                    <a:pt x="26" y="26"/>
                  </a:lnTo>
                  <a:lnTo>
                    <a:pt x="26" y="26"/>
                  </a:lnTo>
                  <a:lnTo>
                    <a:pt x="22" y="28"/>
                  </a:lnTo>
                  <a:lnTo>
                    <a:pt x="22" y="28"/>
                  </a:lnTo>
                  <a:lnTo>
                    <a:pt x="13" y="21"/>
                  </a:lnTo>
                  <a:lnTo>
                    <a:pt x="7" y="18"/>
                  </a:lnTo>
                  <a:lnTo>
                    <a:pt x="0" y="18"/>
                  </a:lnTo>
                  <a:lnTo>
                    <a:pt x="0" y="18"/>
                  </a:lnTo>
                  <a:lnTo>
                    <a:pt x="0" y="14"/>
                  </a:lnTo>
                  <a:lnTo>
                    <a:pt x="0" y="14"/>
                  </a:lnTo>
                  <a:lnTo>
                    <a:pt x="11" y="10"/>
                  </a:lnTo>
                  <a:lnTo>
                    <a:pt x="11" y="10"/>
                  </a:lnTo>
                  <a:lnTo>
                    <a:pt x="8" y="3"/>
                  </a:lnTo>
                  <a:lnTo>
                    <a:pt x="8" y="3"/>
                  </a:lnTo>
                  <a:lnTo>
                    <a:pt x="8" y="3"/>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934"/>
            <p:cNvSpPr>
              <a:spLocks/>
            </p:cNvSpPr>
            <p:nvPr/>
          </p:nvSpPr>
          <p:spPr bwMode="auto">
            <a:xfrm>
              <a:off x="1135047" y="2473387"/>
              <a:ext cx="22225" cy="7938"/>
            </a:xfrm>
            <a:custGeom>
              <a:avLst/>
              <a:gdLst>
                <a:gd name="T0" fmla="*/ 41 w 41"/>
                <a:gd name="T1" fmla="*/ 3 h 14"/>
                <a:gd name="T2" fmla="*/ 41 w 41"/>
                <a:gd name="T3" fmla="*/ 3 h 14"/>
                <a:gd name="T4" fmla="*/ 32 w 41"/>
                <a:gd name="T5" fmla="*/ 6 h 14"/>
                <a:gd name="T6" fmla="*/ 23 w 41"/>
                <a:gd name="T7" fmla="*/ 7 h 14"/>
                <a:gd name="T8" fmla="*/ 14 w 41"/>
                <a:gd name="T9" fmla="*/ 9 h 14"/>
                <a:gd name="T10" fmla="*/ 10 w 41"/>
                <a:gd name="T11" fmla="*/ 11 h 14"/>
                <a:gd name="T12" fmla="*/ 6 w 41"/>
                <a:gd name="T13" fmla="*/ 14 h 14"/>
                <a:gd name="T14" fmla="*/ 6 w 41"/>
                <a:gd name="T15" fmla="*/ 14 h 14"/>
                <a:gd name="T16" fmla="*/ 3 w 41"/>
                <a:gd name="T17" fmla="*/ 11 h 14"/>
                <a:gd name="T18" fmla="*/ 0 w 41"/>
                <a:gd name="T19" fmla="*/ 9 h 14"/>
                <a:gd name="T20" fmla="*/ 0 w 41"/>
                <a:gd name="T21" fmla="*/ 6 h 14"/>
                <a:gd name="T22" fmla="*/ 0 w 41"/>
                <a:gd name="T23" fmla="*/ 3 h 14"/>
                <a:gd name="T24" fmla="*/ 0 w 41"/>
                <a:gd name="T25" fmla="*/ 3 h 14"/>
                <a:gd name="T26" fmla="*/ 41 w 41"/>
                <a:gd name="T27" fmla="*/ 0 h 14"/>
                <a:gd name="T28" fmla="*/ 41 w 41"/>
                <a:gd name="T29" fmla="*/ 0 h 14"/>
                <a:gd name="T30" fmla="*/ 41 w 41"/>
                <a:gd name="T31" fmla="*/ 3 h 14"/>
                <a:gd name="T32" fmla="*/ 41 w 41"/>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4">
                  <a:moveTo>
                    <a:pt x="41" y="3"/>
                  </a:moveTo>
                  <a:lnTo>
                    <a:pt x="41" y="3"/>
                  </a:lnTo>
                  <a:lnTo>
                    <a:pt x="32" y="6"/>
                  </a:lnTo>
                  <a:lnTo>
                    <a:pt x="23" y="7"/>
                  </a:lnTo>
                  <a:lnTo>
                    <a:pt x="14" y="9"/>
                  </a:lnTo>
                  <a:lnTo>
                    <a:pt x="10" y="11"/>
                  </a:lnTo>
                  <a:lnTo>
                    <a:pt x="6" y="14"/>
                  </a:lnTo>
                  <a:lnTo>
                    <a:pt x="6" y="14"/>
                  </a:lnTo>
                  <a:lnTo>
                    <a:pt x="3" y="11"/>
                  </a:lnTo>
                  <a:lnTo>
                    <a:pt x="0" y="9"/>
                  </a:lnTo>
                  <a:lnTo>
                    <a:pt x="0" y="6"/>
                  </a:lnTo>
                  <a:lnTo>
                    <a:pt x="0" y="3"/>
                  </a:lnTo>
                  <a:lnTo>
                    <a:pt x="0" y="3"/>
                  </a:lnTo>
                  <a:lnTo>
                    <a:pt x="41" y="0"/>
                  </a:lnTo>
                  <a:lnTo>
                    <a:pt x="41" y="0"/>
                  </a:lnTo>
                  <a:lnTo>
                    <a:pt x="41" y="3"/>
                  </a:lnTo>
                  <a:lnTo>
                    <a:pt x="4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935"/>
            <p:cNvSpPr>
              <a:spLocks/>
            </p:cNvSpPr>
            <p:nvPr/>
          </p:nvSpPr>
          <p:spPr bwMode="auto">
            <a:xfrm>
              <a:off x="1017572" y="2247962"/>
              <a:ext cx="17463" cy="7938"/>
            </a:xfrm>
            <a:custGeom>
              <a:avLst/>
              <a:gdLst>
                <a:gd name="T0" fmla="*/ 0 w 32"/>
                <a:gd name="T1" fmla="*/ 6 h 14"/>
                <a:gd name="T2" fmla="*/ 0 w 32"/>
                <a:gd name="T3" fmla="*/ 6 h 14"/>
                <a:gd name="T4" fmla="*/ 6 w 32"/>
                <a:gd name="T5" fmla="*/ 2 h 14"/>
                <a:gd name="T6" fmla="*/ 10 w 32"/>
                <a:gd name="T7" fmla="*/ 2 h 14"/>
                <a:gd name="T8" fmla="*/ 14 w 32"/>
                <a:gd name="T9" fmla="*/ 2 h 14"/>
                <a:gd name="T10" fmla="*/ 14 w 32"/>
                <a:gd name="T11" fmla="*/ 2 h 14"/>
                <a:gd name="T12" fmla="*/ 17 w 32"/>
                <a:gd name="T13" fmla="*/ 2 h 14"/>
                <a:gd name="T14" fmla="*/ 20 w 32"/>
                <a:gd name="T15" fmla="*/ 2 h 14"/>
                <a:gd name="T16" fmla="*/ 25 w 32"/>
                <a:gd name="T17" fmla="*/ 0 h 14"/>
                <a:gd name="T18" fmla="*/ 25 w 32"/>
                <a:gd name="T19" fmla="*/ 0 h 14"/>
                <a:gd name="T20" fmla="*/ 32 w 32"/>
                <a:gd name="T21" fmla="*/ 11 h 14"/>
                <a:gd name="T22" fmla="*/ 32 w 32"/>
                <a:gd name="T23" fmla="*/ 11 h 14"/>
                <a:gd name="T24" fmla="*/ 28 w 32"/>
                <a:gd name="T25" fmla="*/ 13 h 14"/>
                <a:gd name="T26" fmla="*/ 24 w 32"/>
                <a:gd name="T27" fmla="*/ 14 h 14"/>
                <a:gd name="T28" fmla="*/ 20 w 32"/>
                <a:gd name="T29" fmla="*/ 13 h 14"/>
                <a:gd name="T30" fmla="*/ 16 w 32"/>
                <a:gd name="T31" fmla="*/ 11 h 14"/>
                <a:gd name="T32" fmla="*/ 9 w 32"/>
                <a:gd name="T33" fmla="*/ 8 h 14"/>
                <a:gd name="T34" fmla="*/ 5 w 32"/>
                <a:gd name="T35" fmla="*/ 7 h 14"/>
                <a:gd name="T36" fmla="*/ 0 w 32"/>
                <a:gd name="T37" fmla="*/ 6 h 14"/>
                <a:gd name="T38" fmla="*/ 0 w 32"/>
                <a:gd name="T3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0" y="6"/>
                  </a:moveTo>
                  <a:lnTo>
                    <a:pt x="0" y="6"/>
                  </a:lnTo>
                  <a:lnTo>
                    <a:pt x="6" y="2"/>
                  </a:lnTo>
                  <a:lnTo>
                    <a:pt x="10" y="2"/>
                  </a:lnTo>
                  <a:lnTo>
                    <a:pt x="14" y="2"/>
                  </a:lnTo>
                  <a:lnTo>
                    <a:pt x="14" y="2"/>
                  </a:lnTo>
                  <a:lnTo>
                    <a:pt x="17" y="2"/>
                  </a:lnTo>
                  <a:lnTo>
                    <a:pt x="20" y="2"/>
                  </a:lnTo>
                  <a:lnTo>
                    <a:pt x="25" y="0"/>
                  </a:lnTo>
                  <a:lnTo>
                    <a:pt x="25" y="0"/>
                  </a:lnTo>
                  <a:lnTo>
                    <a:pt x="32" y="11"/>
                  </a:lnTo>
                  <a:lnTo>
                    <a:pt x="32" y="11"/>
                  </a:lnTo>
                  <a:lnTo>
                    <a:pt x="28" y="13"/>
                  </a:lnTo>
                  <a:lnTo>
                    <a:pt x="24" y="14"/>
                  </a:lnTo>
                  <a:lnTo>
                    <a:pt x="20" y="13"/>
                  </a:lnTo>
                  <a:lnTo>
                    <a:pt x="16" y="11"/>
                  </a:lnTo>
                  <a:lnTo>
                    <a:pt x="9" y="8"/>
                  </a:lnTo>
                  <a:lnTo>
                    <a:pt x="5"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936"/>
            <p:cNvSpPr>
              <a:spLocks/>
            </p:cNvSpPr>
            <p:nvPr/>
          </p:nvSpPr>
          <p:spPr bwMode="auto">
            <a:xfrm>
              <a:off x="1036622" y="2078099"/>
              <a:ext cx="12700" cy="6350"/>
            </a:xfrm>
            <a:custGeom>
              <a:avLst/>
              <a:gdLst>
                <a:gd name="T0" fmla="*/ 24 w 24"/>
                <a:gd name="T1" fmla="*/ 13 h 13"/>
                <a:gd name="T2" fmla="*/ 24 w 24"/>
                <a:gd name="T3" fmla="*/ 13 h 13"/>
                <a:gd name="T4" fmla="*/ 1 w 24"/>
                <a:gd name="T5" fmla="*/ 13 h 13"/>
                <a:gd name="T6" fmla="*/ 1 w 24"/>
                <a:gd name="T7" fmla="*/ 13 h 13"/>
                <a:gd name="T8" fmla="*/ 1 w 24"/>
                <a:gd name="T9" fmla="*/ 11 h 13"/>
                <a:gd name="T10" fmla="*/ 0 w 24"/>
                <a:gd name="T11" fmla="*/ 8 h 13"/>
                <a:gd name="T12" fmla="*/ 1 w 24"/>
                <a:gd name="T13" fmla="*/ 5 h 13"/>
                <a:gd name="T14" fmla="*/ 4 w 24"/>
                <a:gd name="T15" fmla="*/ 1 h 13"/>
                <a:gd name="T16" fmla="*/ 4 w 24"/>
                <a:gd name="T17" fmla="*/ 1 h 13"/>
                <a:gd name="T18" fmla="*/ 8 w 24"/>
                <a:gd name="T19" fmla="*/ 0 h 13"/>
                <a:gd name="T20" fmla="*/ 11 w 24"/>
                <a:gd name="T21" fmla="*/ 0 h 13"/>
                <a:gd name="T22" fmla="*/ 11 w 24"/>
                <a:gd name="T23" fmla="*/ 0 h 13"/>
                <a:gd name="T24" fmla="*/ 19 w 24"/>
                <a:gd name="T25" fmla="*/ 5 h 13"/>
                <a:gd name="T26" fmla="*/ 22 w 24"/>
                <a:gd name="T27" fmla="*/ 8 h 13"/>
                <a:gd name="T28" fmla="*/ 24 w 24"/>
                <a:gd name="T29" fmla="*/ 13 h 13"/>
                <a:gd name="T30" fmla="*/ 24 w 24"/>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24" y="13"/>
                  </a:moveTo>
                  <a:lnTo>
                    <a:pt x="24" y="13"/>
                  </a:lnTo>
                  <a:lnTo>
                    <a:pt x="1" y="13"/>
                  </a:lnTo>
                  <a:lnTo>
                    <a:pt x="1" y="13"/>
                  </a:lnTo>
                  <a:lnTo>
                    <a:pt x="1" y="11"/>
                  </a:lnTo>
                  <a:lnTo>
                    <a:pt x="0" y="8"/>
                  </a:lnTo>
                  <a:lnTo>
                    <a:pt x="1" y="5"/>
                  </a:lnTo>
                  <a:lnTo>
                    <a:pt x="4" y="1"/>
                  </a:lnTo>
                  <a:lnTo>
                    <a:pt x="4" y="1"/>
                  </a:lnTo>
                  <a:lnTo>
                    <a:pt x="8" y="0"/>
                  </a:lnTo>
                  <a:lnTo>
                    <a:pt x="11" y="0"/>
                  </a:lnTo>
                  <a:lnTo>
                    <a:pt x="11" y="0"/>
                  </a:lnTo>
                  <a:lnTo>
                    <a:pt x="19" y="5"/>
                  </a:lnTo>
                  <a:lnTo>
                    <a:pt x="22" y="8"/>
                  </a:lnTo>
                  <a:lnTo>
                    <a:pt x="24" y="13"/>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937"/>
            <p:cNvSpPr>
              <a:spLocks/>
            </p:cNvSpPr>
            <p:nvPr/>
          </p:nvSpPr>
          <p:spPr bwMode="auto">
            <a:xfrm>
              <a:off x="1144572" y="2138424"/>
              <a:ext cx="19050" cy="6350"/>
            </a:xfrm>
            <a:custGeom>
              <a:avLst/>
              <a:gdLst>
                <a:gd name="T0" fmla="*/ 16 w 34"/>
                <a:gd name="T1" fmla="*/ 7 h 14"/>
                <a:gd name="T2" fmla="*/ 16 w 34"/>
                <a:gd name="T3" fmla="*/ 7 h 14"/>
                <a:gd name="T4" fmla="*/ 34 w 34"/>
                <a:gd name="T5" fmla="*/ 4 h 14"/>
                <a:gd name="T6" fmla="*/ 34 w 34"/>
                <a:gd name="T7" fmla="*/ 4 h 14"/>
                <a:gd name="T8" fmla="*/ 32 w 34"/>
                <a:gd name="T9" fmla="*/ 7 h 14"/>
                <a:gd name="T10" fmla="*/ 29 w 34"/>
                <a:gd name="T11" fmla="*/ 8 h 14"/>
                <a:gd name="T12" fmla="*/ 25 w 34"/>
                <a:gd name="T13" fmla="*/ 8 h 14"/>
                <a:gd name="T14" fmla="*/ 21 w 34"/>
                <a:gd name="T15" fmla="*/ 8 h 14"/>
                <a:gd name="T16" fmla="*/ 18 w 34"/>
                <a:gd name="T17" fmla="*/ 10 h 14"/>
                <a:gd name="T18" fmla="*/ 18 w 34"/>
                <a:gd name="T19" fmla="*/ 10 h 14"/>
                <a:gd name="T20" fmla="*/ 11 w 34"/>
                <a:gd name="T21" fmla="*/ 14 h 14"/>
                <a:gd name="T22" fmla="*/ 9 w 34"/>
                <a:gd name="T23" fmla="*/ 14 h 14"/>
                <a:gd name="T24" fmla="*/ 5 w 34"/>
                <a:gd name="T25" fmla="*/ 14 h 14"/>
                <a:gd name="T26" fmla="*/ 5 w 34"/>
                <a:gd name="T27" fmla="*/ 14 h 14"/>
                <a:gd name="T28" fmla="*/ 0 w 34"/>
                <a:gd name="T29" fmla="*/ 3 h 14"/>
                <a:gd name="T30" fmla="*/ 0 w 34"/>
                <a:gd name="T31" fmla="*/ 3 h 14"/>
                <a:gd name="T32" fmla="*/ 6 w 34"/>
                <a:gd name="T33" fmla="*/ 1 h 14"/>
                <a:gd name="T34" fmla="*/ 9 w 34"/>
                <a:gd name="T35" fmla="*/ 0 h 14"/>
                <a:gd name="T36" fmla="*/ 11 w 34"/>
                <a:gd name="T37" fmla="*/ 3 h 14"/>
                <a:gd name="T38" fmla="*/ 16 w 34"/>
                <a:gd name="T39" fmla="*/ 7 h 14"/>
                <a:gd name="T40" fmla="*/ 16 w 34"/>
                <a:gd name="T4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4">
                  <a:moveTo>
                    <a:pt x="16" y="7"/>
                  </a:moveTo>
                  <a:lnTo>
                    <a:pt x="16" y="7"/>
                  </a:lnTo>
                  <a:lnTo>
                    <a:pt x="34" y="4"/>
                  </a:lnTo>
                  <a:lnTo>
                    <a:pt x="34" y="4"/>
                  </a:lnTo>
                  <a:lnTo>
                    <a:pt x="32" y="7"/>
                  </a:lnTo>
                  <a:lnTo>
                    <a:pt x="29" y="8"/>
                  </a:lnTo>
                  <a:lnTo>
                    <a:pt x="25" y="8"/>
                  </a:lnTo>
                  <a:lnTo>
                    <a:pt x="21" y="8"/>
                  </a:lnTo>
                  <a:lnTo>
                    <a:pt x="18" y="10"/>
                  </a:lnTo>
                  <a:lnTo>
                    <a:pt x="18" y="10"/>
                  </a:lnTo>
                  <a:lnTo>
                    <a:pt x="11" y="14"/>
                  </a:lnTo>
                  <a:lnTo>
                    <a:pt x="9" y="14"/>
                  </a:lnTo>
                  <a:lnTo>
                    <a:pt x="5" y="14"/>
                  </a:lnTo>
                  <a:lnTo>
                    <a:pt x="5" y="14"/>
                  </a:lnTo>
                  <a:lnTo>
                    <a:pt x="0" y="3"/>
                  </a:lnTo>
                  <a:lnTo>
                    <a:pt x="0" y="3"/>
                  </a:lnTo>
                  <a:lnTo>
                    <a:pt x="6" y="1"/>
                  </a:lnTo>
                  <a:lnTo>
                    <a:pt x="9" y="0"/>
                  </a:lnTo>
                  <a:lnTo>
                    <a:pt x="11" y="3"/>
                  </a:lnTo>
                  <a:lnTo>
                    <a:pt x="16" y="7"/>
                  </a:lnTo>
                  <a:lnTo>
                    <a:pt x="1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938"/>
            <p:cNvSpPr>
              <a:spLocks/>
            </p:cNvSpPr>
            <p:nvPr/>
          </p:nvSpPr>
          <p:spPr bwMode="auto">
            <a:xfrm>
              <a:off x="1027097" y="2565462"/>
              <a:ext cx="19050" cy="9525"/>
            </a:xfrm>
            <a:custGeom>
              <a:avLst/>
              <a:gdLst>
                <a:gd name="T0" fmla="*/ 0 w 37"/>
                <a:gd name="T1" fmla="*/ 11 h 16"/>
                <a:gd name="T2" fmla="*/ 0 w 37"/>
                <a:gd name="T3" fmla="*/ 11 h 16"/>
                <a:gd name="T4" fmla="*/ 14 w 37"/>
                <a:gd name="T5" fmla="*/ 2 h 16"/>
                <a:gd name="T6" fmla="*/ 14 w 37"/>
                <a:gd name="T7" fmla="*/ 2 h 16"/>
                <a:gd name="T8" fmla="*/ 19 w 37"/>
                <a:gd name="T9" fmla="*/ 0 h 16"/>
                <a:gd name="T10" fmla="*/ 25 w 37"/>
                <a:gd name="T11" fmla="*/ 0 h 16"/>
                <a:gd name="T12" fmla="*/ 31 w 37"/>
                <a:gd name="T13" fmla="*/ 1 h 16"/>
                <a:gd name="T14" fmla="*/ 37 w 37"/>
                <a:gd name="T15" fmla="*/ 7 h 16"/>
                <a:gd name="T16" fmla="*/ 37 w 37"/>
                <a:gd name="T17" fmla="*/ 7 h 16"/>
                <a:gd name="T18" fmla="*/ 28 w 37"/>
                <a:gd name="T19" fmla="*/ 5 h 16"/>
                <a:gd name="T20" fmla="*/ 25 w 37"/>
                <a:gd name="T21" fmla="*/ 5 h 16"/>
                <a:gd name="T22" fmla="*/ 21 w 37"/>
                <a:gd name="T23" fmla="*/ 7 h 16"/>
                <a:gd name="T24" fmla="*/ 21 w 37"/>
                <a:gd name="T25" fmla="*/ 7 h 16"/>
                <a:gd name="T26" fmla="*/ 19 w 37"/>
                <a:gd name="T27" fmla="*/ 8 h 16"/>
                <a:gd name="T28" fmla="*/ 17 w 37"/>
                <a:gd name="T29" fmla="*/ 11 h 16"/>
                <a:gd name="T30" fmla="*/ 13 w 37"/>
                <a:gd name="T31" fmla="*/ 16 h 16"/>
                <a:gd name="T32" fmla="*/ 13 w 37"/>
                <a:gd name="T33" fmla="*/ 16 h 16"/>
                <a:gd name="T34" fmla="*/ 0 w 37"/>
                <a:gd name="T35" fmla="*/ 11 h 16"/>
                <a:gd name="T36" fmla="*/ 0 w 37"/>
                <a:gd name="T3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11"/>
                  </a:moveTo>
                  <a:lnTo>
                    <a:pt x="0" y="11"/>
                  </a:lnTo>
                  <a:lnTo>
                    <a:pt x="14" y="2"/>
                  </a:lnTo>
                  <a:lnTo>
                    <a:pt x="14" y="2"/>
                  </a:lnTo>
                  <a:lnTo>
                    <a:pt x="19" y="0"/>
                  </a:lnTo>
                  <a:lnTo>
                    <a:pt x="25" y="0"/>
                  </a:lnTo>
                  <a:lnTo>
                    <a:pt x="31" y="1"/>
                  </a:lnTo>
                  <a:lnTo>
                    <a:pt x="37" y="7"/>
                  </a:lnTo>
                  <a:lnTo>
                    <a:pt x="37" y="7"/>
                  </a:lnTo>
                  <a:lnTo>
                    <a:pt x="28" y="5"/>
                  </a:lnTo>
                  <a:lnTo>
                    <a:pt x="25" y="5"/>
                  </a:lnTo>
                  <a:lnTo>
                    <a:pt x="21" y="7"/>
                  </a:lnTo>
                  <a:lnTo>
                    <a:pt x="21" y="7"/>
                  </a:lnTo>
                  <a:lnTo>
                    <a:pt x="19" y="8"/>
                  </a:lnTo>
                  <a:lnTo>
                    <a:pt x="17" y="11"/>
                  </a:lnTo>
                  <a:lnTo>
                    <a:pt x="13" y="16"/>
                  </a:lnTo>
                  <a:lnTo>
                    <a:pt x="13" y="1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939"/>
            <p:cNvSpPr>
              <a:spLocks/>
            </p:cNvSpPr>
            <p:nvPr/>
          </p:nvSpPr>
          <p:spPr bwMode="auto">
            <a:xfrm>
              <a:off x="1042972" y="2370199"/>
              <a:ext cx="15875" cy="7938"/>
            </a:xfrm>
            <a:custGeom>
              <a:avLst/>
              <a:gdLst>
                <a:gd name="T0" fmla="*/ 30 w 30"/>
                <a:gd name="T1" fmla="*/ 10 h 14"/>
                <a:gd name="T2" fmla="*/ 30 w 30"/>
                <a:gd name="T3" fmla="*/ 10 h 14"/>
                <a:gd name="T4" fmla="*/ 22 w 30"/>
                <a:gd name="T5" fmla="*/ 12 h 14"/>
                <a:gd name="T6" fmla="*/ 15 w 30"/>
                <a:gd name="T7" fmla="*/ 14 h 14"/>
                <a:gd name="T8" fmla="*/ 9 w 30"/>
                <a:gd name="T9" fmla="*/ 12 h 14"/>
                <a:gd name="T10" fmla="*/ 4 w 30"/>
                <a:gd name="T11" fmla="*/ 11 h 14"/>
                <a:gd name="T12" fmla="*/ 4 w 30"/>
                <a:gd name="T13" fmla="*/ 11 h 14"/>
                <a:gd name="T14" fmla="*/ 1 w 30"/>
                <a:gd name="T15" fmla="*/ 8 h 14"/>
                <a:gd name="T16" fmla="*/ 0 w 30"/>
                <a:gd name="T17" fmla="*/ 4 h 14"/>
                <a:gd name="T18" fmla="*/ 0 w 30"/>
                <a:gd name="T19" fmla="*/ 4 h 14"/>
                <a:gd name="T20" fmla="*/ 1 w 30"/>
                <a:gd name="T21" fmla="*/ 1 h 14"/>
                <a:gd name="T22" fmla="*/ 5 w 30"/>
                <a:gd name="T23" fmla="*/ 0 h 14"/>
                <a:gd name="T24" fmla="*/ 5 w 30"/>
                <a:gd name="T25" fmla="*/ 0 h 14"/>
                <a:gd name="T26" fmla="*/ 8 w 30"/>
                <a:gd name="T27" fmla="*/ 0 h 14"/>
                <a:gd name="T28" fmla="*/ 11 w 30"/>
                <a:gd name="T29" fmla="*/ 3 h 14"/>
                <a:gd name="T30" fmla="*/ 11 w 30"/>
                <a:gd name="T31" fmla="*/ 3 h 14"/>
                <a:gd name="T32" fmla="*/ 19 w 30"/>
                <a:gd name="T33" fmla="*/ 6 h 14"/>
                <a:gd name="T34" fmla="*/ 19 w 30"/>
                <a:gd name="T35" fmla="*/ 6 h 14"/>
                <a:gd name="T36" fmla="*/ 30 w 30"/>
                <a:gd name="T37" fmla="*/ 10 h 14"/>
                <a:gd name="T38" fmla="*/ 30 w 30"/>
                <a:gd name="T3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4">
                  <a:moveTo>
                    <a:pt x="30" y="10"/>
                  </a:moveTo>
                  <a:lnTo>
                    <a:pt x="30" y="10"/>
                  </a:lnTo>
                  <a:lnTo>
                    <a:pt x="22" y="12"/>
                  </a:lnTo>
                  <a:lnTo>
                    <a:pt x="15" y="14"/>
                  </a:lnTo>
                  <a:lnTo>
                    <a:pt x="9" y="12"/>
                  </a:lnTo>
                  <a:lnTo>
                    <a:pt x="4" y="11"/>
                  </a:lnTo>
                  <a:lnTo>
                    <a:pt x="4" y="11"/>
                  </a:lnTo>
                  <a:lnTo>
                    <a:pt x="1" y="8"/>
                  </a:lnTo>
                  <a:lnTo>
                    <a:pt x="0" y="4"/>
                  </a:lnTo>
                  <a:lnTo>
                    <a:pt x="0" y="4"/>
                  </a:lnTo>
                  <a:lnTo>
                    <a:pt x="1" y="1"/>
                  </a:lnTo>
                  <a:lnTo>
                    <a:pt x="5" y="0"/>
                  </a:lnTo>
                  <a:lnTo>
                    <a:pt x="5" y="0"/>
                  </a:lnTo>
                  <a:lnTo>
                    <a:pt x="8" y="0"/>
                  </a:lnTo>
                  <a:lnTo>
                    <a:pt x="11" y="3"/>
                  </a:lnTo>
                  <a:lnTo>
                    <a:pt x="11" y="3"/>
                  </a:lnTo>
                  <a:lnTo>
                    <a:pt x="19" y="6"/>
                  </a:lnTo>
                  <a:lnTo>
                    <a:pt x="19" y="6"/>
                  </a:lnTo>
                  <a:lnTo>
                    <a:pt x="30" y="10"/>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940"/>
            <p:cNvSpPr>
              <a:spLocks/>
            </p:cNvSpPr>
            <p:nvPr/>
          </p:nvSpPr>
          <p:spPr bwMode="auto">
            <a:xfrm>
              <a:off x="1100122" y="2443224"/>
              <a:ext cx="12700" cy="6350"/>
            </a:xfrm>
            <a:custGeom>
              <a:avLst/>
              <a:gdLst>
                <a:gd name="T0" fmla="*/ 0 w 24"/>
                <a:gd name="T1" fmla="*/ 10 h 12"/>
                <a:gd name="T2" fmla="*/ 0 w 24"/>
                <a:gd name="T3" fmla="*/ 10 h 12"/>
                <a:gd name="T4" fmla="*/ 0 w 24"/>
                <a:gd name="T5" fmla="*/ 3 h 12"/>
                <a:gd name="T6" fmla="*/ 0 w 24"/>
                <a:gd name="T7" fmla="*/ 3 h 12"/>
                <a:gd name="T8" fmla="*/ 18 w 24"/>
                <a:gd name="T9" fmla="*/ 0 h 12"/>
                <a:gd name="T10" fmla="*/ 18 w 24"/>
                <a:gd name="T11" fmla="*/ 0 h 12"/>
                <a:gd name="T12" fmla="*/ 20 w 24"/>
                <a:gd name="T13" fmla="*/ 0 h 12"/>
                <a:gd name="T14" fmla="*/ 23 w 24"/>
                <a:gd name="T15" fmla="*/ 2 h 12"/>
                <a:gd name="T16" fmla="*/ 24 w 24"/>
                <a:gd name="T17" fmla="*/ 5 h 12"/>
                <a:gd name="T18" fmla="*/ 24 w 24"/>
                <a:gd name="T19" fmla="*/ 6 h 12"/>
                <a:gd name="T20" fmla="*/ 24 w 24"/>
                <a:gd name="T21" fmla="*/ 6 h 12"/>
                <a:gd name="T22" fmla="*/ 24 w 24"/>
                <a:gd name="T23" fmla="*/ 9 h 12"/>
                <a:gd name="T24" fmla="*/ 23 w 24"/>
                <a:gd name="T25" fmla="*/ 10 h 12"/>
                <a:gd name="T26" fmla="*/ 20 w 24"/>
                <a:gd name="T27" fmla="*/ 12 h 12"/>
                <a:gd name="T28" fmla="*/ 18 w 24"/>
                <a:gd name="T29" fmla="*/ 12 h 12"/>
                <a:gd name="T30" fmla="*/ 18 w 24"/>
                <a:gd name="T31" fmla="*/ 12 h 12"/>
                <a:gd name="T32" fmla="*/ 8 w 24"/>
                <a:gd name="T33" fmla="*/ 10 h 12"/>
                <a:gd name="T34" fmla="*/ 0 w 24"/>
                <a:gd name="T35" fmla="*/ 10 h 12"/>
                <a:gd name="T36" fmla="*/ 0 w 2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2">
                  <a:moveTo>
                    <a:pt x="0" y="10"/>
                  </a:moveTo>
                  <a:lnTo>
                    <a:pt x="0" y="10"/>
                  </a:lnTo>
                  <a:lnTo>
                    <a:pt x="0" y="3"/>
                  </a:lnTo>
                  <a:lnTo>
                    <a:pt x="0" y="3"/>
                  </a:lnTo>
                  <a:lnTo>
                    <a:pt x="18" y="0"/>
                  </a:lnTo>
                  <a:lnTo>
                    <a:pt x="18" y="0"/>
                  </a:lnTo>
                  <a:lnTo>
                    <a:pt x="20" y="0"/>
                  </a:lnTo>
                  <a:lnTo>
                    <a:pt x="23" y="2"/>
                  </a:lnTo>
                  <a:lnTo>
                    <a:pt x="24" y="5"/>
                  </a:lnTo>
                  <a:lnTo>
                    <a:pt x="24" y="6"/>
                  </a:lnTo>
                  <a:lnTo>
                    <a:pt x="24" y="6"/>
                  </a:lnTo>
                  <a:lnTo>
                    <a:pt x="24" y="9"/>
                  </a:lnTo>
                  <a:lnTo>
                    <a:pt x="23" y="10"/>
                  </a:lnTo>
                  <a:lnTo>
                    <a:pt x="20" y="12"/>
                  </a:lnTo>
                  <a:lnTo>
                    <a:pt x="18" y="12"/>
                  </a:lnTo>
                  <a:lnTo>
                    <a:pt x="18" y="12"/>
                  </a:lnTo>
                  <a:lnTo>
                    <a:pt x="8" y="10"/>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941"/>
            <p:cNvSpPr>
              <a:spLocks/>
            </p:cNvSpPr>
            <p:nvPr/>
          </p:nvSpPr>
          <p:spPr bwMode="auto">
            <a:xfrm>
              <a:off x="1146159" y="1992374"/>
              <a:ext cx="12700" cy="7938"/>
            </a:xfrm>
            <a:custGeom>
              <a:avLst/>
              <a:gdLst>
                <a:gd name="T0" fmla="*/ 0 w 25"/>
                <a:gd name="T1" fmla="*/ 5 h 16"/>
                <a:gd name="T2" fmla="*/ 0 w 25"/>
                <a:gd name="T3" fmla="*/ 5 h 16"/>
                <a:gd name="T4" fmla="*/ 18 w 25"/>
                <a:gd name="T5" fmla="*/ 0 h 16"/>
                <a:gd name="T6" fmla="*/ 18 w 25"/>
                <a:gd name="T7" fmla="*/ 0 h 16"/>
                <a:gd name="T8" fmla="*/ 25 w 25"/>
                <a:gd name="T9" fmla="*/ 16 h 16"/>
                <a:gd name="T10" fmla="*/ 25 w 25"/>
                <a:gd name="T11" fmla="*/ 16 h 16"/>
                <a:gd name="T12" fmla="*/ 0 w 25"/>
                <a:gd name="T13" fmla="*/ 6 h 16"/>
                <a:gd name="T14" fmla="*/ 0 w 25"/>
                <a:gd name="T15" fmla="*/ 6 h 16"/>
                <a:gd name="T16" fmla="*/ 0 w 25"/>
                <a:gd name="T17" fmla="*/ 5 h 16"/>
                <a:gd name="T18" fmla="*/ 0 w 25"/>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0" y="5"/>
                  </a:moveTo>
                  <a:lnTo>
                    <a:pt x="0" y="5"/>
                  </a:lnTo>
                  <a:lnTo>
                    <a:pt x="18" y="0"/>
                  </a:lnTo>
                  <a:lnTo>
                    <a:pt x="18" y="0"/>
                  </a:lnTo>
                  <a:lnTo>
                    <a:pt x="25" y="16"/>
                  </a:lnTo>
                  <a:lnTo>
                    <a:pt x="25" y="16"/>
                  </a:lnTo>
                  <a:lnTo>
                    <a:pt x="0" y="6"/>
                  </a:lnTo>
                  <a:lnTo>
                    <a:pt x="0"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942"/>
            <p:cNvSpPr>
              <a:spLocks/>
            </p:cNvSpPr>
            <p:nvPr/>
          </p:nvSpPr>
          <p:spPr bwMode="auto">
            <a:xfrm>
              <a:off x="969947" y="2382899"/>
              <a:ext cx="17463" cy="7938"/>
            </a:xfrm>
            <a:custGeom>
              <a:avLst/>
              <a:gdLst>
                <a:gd name="T0" fmla="*/ 0 w 35"/>
                <a:gd name="T1" fmla="*/ 5 h 14"/>
                <a:gd name="T2" fmla="*/ 0 w 35"/>
                <a:gd name="T3" fmla="*/ 5 h 14"/>
                <a:gd name="T4" fmla="*/ 11 w 35"/>
                <a:gd name="T5" fmla="*/ 10 h 14"/>
                <a:gd name="T6" fmla="*/ 11 w 35"/>
                <a:gd name="T7" fmla="*/ 10 h 14"/>
                <a:gd name="T8" fmla="*/ 35 w 35"/>
                <a:gd name="T9" fmla="*/ 0 h 14"/>
                <a:gd name="T10" fmla="*/ 35 w 35"/>
                <a:gd name="T11" fmla="*/ 0 h 14"/>
                <a:gd name="T12" fmla="*/ 31 w 35"/>
                <a:gd name="T13" fmla="*/ 7 h 14"/>
                <a:gd name="T14" fmla="*/ 25 w 35"/>
                <a:gd name="T15" fmla="*/ 11 h 14"/>
                <a:gd name="T16" fmla="*/ 19 w 35"/>
                <a:gd name="T17" fmla="*/ 14 h 14"/>
                <a:gd name="T18" fmla="*/ 13 w 35"/>
                <a:gd name="T19" fmla="*/ 14 h 14"/>
                <a:gd name="T20" fmla="*/ 13 w 35"/>
                <a:gd name="T21" fmla="*/ 14 h 14"/>
                <a:gd name="T22" fmla="*/ 4 w 35"/>
                <a:gd name="T23" fmla="*/ 12 h 14"/>
                <a:gd name="T24" fmla="*/ 1 w 35"/>
                <a:gd name="T25" fmla="*/ 11 h 14"/>
                <a:gd name="T26" fmla="*/ 0 w 35"/>
                <a:gd name="T27" fmla="*/ 5 h 14"/>
                <a:gd name="T28" fmla="*/ 0 w 35"/>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4">
                  <a:moveTo>
                    <a:pt x="0" y="5"/>
                  </a:moveTo>
                  <a:lnTo>
                    <a:pt x="0" y="5"/>
                  </a:lnTo>
                  <a:lnTo>
                    <a:pt x="11" y="10"/>
                  </a:lnTo>
                  <a:lnTo>
                    <a:pt x="11" y="10"/>
                  </a:lnTo>
                  <a:lnTo>
                    <a:pt x="35" y="0"/>
                  </a:lnTo>
                  <a:lnTo>
                    <a:pt x="35" y="0"/>
                  </a:lnTo>
                  <a:lnTo>
                    <a:pt x="31" y="7"/>
                  </a:lnTo>
                  <a:lnTo>
                    <a:pt x="25" y="11"/>
                  </a:lnTo>
                  <a:lnTo>
                    <a:pt x="19" y="14"/>
                  </a:lnTo>
                  <a:lnTo>
                    <a:pt x="13" y="14"/>
                  </a:lnTo>
                  <a:lnTo>
                    <a:pt x="13" y="14"/>
                  </a:lnTo>
                  <a:lnTo>
                    <a:pt x="4" y="12"/>
                  </a:lnTo>
                  <a:lnTo>
                    <a:pt x="1" y="11"/>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943"/>
            <p:cNvSpPr>
              <a:spLocks/>
            </p:cNvSpPr>
            <p:nvPr/>
          </p:nvSpPr>
          <p:spPr bwMode="auto">
            <a:xfrm>
              <a:off x="1108059" y="2454337"/>
              <a:ext cx="15875" cy="9525"/>
            </a:xfrm>
            <a:custGeom>
              <a:avLst/>
              <a:gdLst>
                <a:gd name="T0" fmla="*/ 7 w 29"/>
                <a:gd name="T1" fmla="*/ 0 h 17"/>
                <a:gd name="T2" fmla="*/ 7 w 29"/>
                <a:gd name="T3" fmla="*/ 0 h 17"/>
                <a:gd name="T4" fmla="*/ 17 w 29"/>
                <a:gd name="T5" fmla="*/ 0 h 17"/>
                <a:gd name="T6" fmla="*/ 17 w 29"/>
                <a:gd name="T7" fmla="*/ 0 h 17"/>
                <a:gd name="T8" fmla="*/ 14 w 29"/>
                <a:gd name="T9" fmla="*/ 9 h 17"/>
                <a:gd name="T10" fmla="*/ 14 w 29"/>
                <a:gd name="T11" fmla="*/ 9 h 17"/>
                <a:gd name="T12" fmla="*/ 29 w 29"/>
                <a:gd name="T13" fmla="*/ 13 h 17"/>
                <a:gd name="T14" fmla="*/ 29 w 29"/>
                <a:gd name="T15" fmla="*/ 13 h 17"/>
                <a:gd name="T16" fmla="*/ 28 w 29"/>
                <a:gd name="T17" fmla="*/ 15 h 17"/>
                <a:gd name="T18" fmla="*/ 28 w 29"/>
                <a:gd name="T19" fmla="*/ 15 h 17"/>
                <a:gd name="T20" fmla="*/ 2 w 29"/>
                <a:gd name="T21" fmla="*/ 17 h 17"/>
                <a:gd name="T22" fmla="*/ 2 w 29"/>
                <a:gd name="T23" fmla="*/ 17 h 17"/>
                <a:gd name="T24" fmla="*/ 0 w 29"/>
                <a:gd name="T25" fmla="*/ 15 h 17"/>
                <a:gd name="T26" fmla="*/ 0 w 29"/>
                <a:gd name="T27" fmla="*/ 14 h 17"/>
                <a:gd name="T28" fmla="*/ 3 w 29"/>
                <a:gd name="T29" fmla="*/ 11 h 17"/>
                <a:gd name="T30" fmla="*/ 7 w 29"/>
                <a:gd name="T31" fmla="*/ 11 h 17"/>
                <a:gd name="T32" fmla="*/ 10 w 29"/>
                <a:gd name="T33" fmla="*/ 9 h 17"/>
                <a:gd name="T34" fmla="*/ 10 w 29"/>
                <a:gd name="T35" fmla="*/ 9 h 17"/>
                <a:gd name="T36" fmla="*/ 7 w 29"/>
                <a:gd name="T37" fmla="*/ 0 h 17"/>
                <a:gd name="T38" fmla="*/ 7 w 29"/>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7">
                  <a:moveTo>
                    <a:pt x="7" y="0"/>
                  </a:moveTo>
                  <a:lnTo>
                    <a:pt x="7" y="0"/>
                  </a:lnTo>
                  <a:lnTo>
                    <a:pt x="17" y="0"/>
                  </a:lnTo>
                  <a:lnTo>
                    <a:pt x="17" y="0"/>
                  </a:lnTo>
                  <a:lnTo>
                    <a:pt x="14" y="9"/>
                  </a:lnTo>
                  <a:lnTo>
                    <a:pt x="14" y="9"/>
                  </a:lnTo>
                  <a:lnTo>
                    <a:pt x="29" y="13"/>
                  </a:lnTo>
                  <a:lnTo>
                    <a:pt x="29" y="13"/>
                  </a:lnTo>
                  <a:lnTo>
                    <a:pt x="28" y="15"/>
                  </a:lnTo>
                  <a:lnTo>
                    <a:pt x="28" y="15"/>
                  </a:lnTo>
                  <a:lnTo>
                    <a:pt x="2" y="17"/>
                  </a:lnTo>
                  <a:lnTo>
                    <a:pt x="2" y="17"/>
                  </a:lnTo>
                  <a:lnTo>
                    <a:pt x="0" y="15"/>
                  </a:lnTo>
                  <a:lnTo>
                    <a:pt x="0" y="14"/>
                  </a:lnTo>
                  <a:lnTo>
                    <a:pt x="3" y="11"/>
                  </a:lnTo>
                  <a:lnTo>
                    <a:pt x="7" y="11"/>
                  </a:lnTo>
                  <a:lnTo>
                    <a:pt x="10" y="9"/>
                  </a:lnTo>
                  <a:lnTo>
                    <a:pt x="10" y="9"/>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944"/>
            <p:cNvSpPr>
              <a:spLocks/>
            </p:cNvSpPr>
            <p:nvPr/>
          </p:nvSpPr>
          <p:spPr bwMode="auto">
            <a:xfrm>
              <a:off x="939784" y="2463862"/>
              <a:ext cx="14288" cy="4763"/>
            </a:xfrm>
            <a:custGeom>
              <a:avLst/>
              <a:gdLst>
                <a:gd name="T0" fmla="*/ 27 w 27"/>
                <a:gd name="T1" fmla="*/ 3 h 10"/>
                <a:gd name="T2" fmla="*/ 27 w 27"/>
                <a:gd name="T3" fmla="*/ 3 h 10"/>
                <a:gd name="T4" fmla="*/ 15 w 27"/>
                <a:gd name="T5" fmla="*/ 9 h 10"/>
                <a:gd name="T6" fmla="*/ 15 w 27"/>
                <a:gd name="T7" fmla="*/ 9 h 10"/>
                <a:gd name="T8" fmla="*/ 9 w 27"/>
                <a:gd name="T9" fmla="*/ 10 h 10"/>
                <a:gd name="T10" fmla="*/ 5 w 27"/>
                <a:gd name="T11" fmla="*/ 10 h 10"/>
                <a:gd name="T12" fmla="*/ 5 w 27"/>
                <a:gd name="T13" fmla="*/ 10 h 10"/>
                <a:gd name="T14" fmla="*/ 2 w 27"/>
                <a:gd name="T15" fmla="*/ 7 h 10"/>
                <a:gd name="T16" fmla="*/ 0 w 27"/>
                <a:gd name="T17" fmla="*/ 4 h 10"/>
                <a:gd name="T18" fmla="*/ 0 w 27"/>
                <a:gd name="T19" fmla="*/ 4 h 10"/>
                <a:gd name="T20" fmla="*/ 4 w 27"/>
                <a:gd name="T21" fmla="*/ 2 h 10"/>
                <a:gd name="T22" fmla="*/ 8 w 27"/>
                <a:gd name="T23" fmla="*/ 0 h 10"/>
                <a:gd name="T24" fmla="*/ 8 w 27"/>
                <a:gd name="T25" fmla="*/ 0 h 10"/>
                <a:gd name="T26" fmla="*/ 16 w 27"/>
                <a:gd name="T27" fmla="*/ 2 h 10"/>
                <a:gd name="T28" fmla="*/ 27 w 27"/>
                <a:gd name="T29" fmla="*/ 3 h 10"/>
                <a:gd name="T30" fmla="*/ 27 w 27"/>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0">
                  <a:moveTo>
                    <a:pt x="27" y="3"/>
                  </a:moveTo>
                  <a:lnTo>
                    <a:pt x="27" y="3"/>
                  </a:lnTo>
                  <a:lnTo>
                    <a:pt x="15" y="9"/>
                  </a:lnTo>
                  <a:lnTo>
                    <a:pt x="15" y="9"/>
                  </a:lnTo>
                  <a:lnTo>
                    <a:pt x="9" y="10"/>
                  </a:lnTo>
                  <a:lnTo>
                    <a:pt x="5" y="10"/>
                  </a:lnTo>
                  <a:lnTo>
                    <a:pt x="5" y="10"/>
                  </a:lnTo>
                  <a:lnTo>
                    <a:pt x="2" y="7"/>
                  </a:lnTo>
                  <a:lnTo>
                    <a:pt x="0" y="4"/>
                  </a:lnTo>
                  <a:lnTo>
                    <a:pt x="0" y="4"/>
                  </a:lnTo>
                  <a:lnTo>
                    <a:pt x="4" y="2"/>
                  </a:lnTo>
                  <a:lnTo>
                    <a:pt x="8" y="0"/>
                  </a:lnTo>
                  <a:lnTo>
                    <a:pt x="8" y="0"/>
                  </a:lnTo>
                  <a:lnTo>
                    <a:pt x="16" y="2"/>
                  </a:lnTo>
                  <a:lnTo>
                    <a:pt x="27" y="3"/>
                  </a:lnTo>
                  <a:lnTo>
                    <a:pt x="2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945"/>
            <p:cNvSpPr>
              <a:spLocks/>
            </p:cNvSpPr>
            <p:nvPr/>
          </p:nvSpPr>
          <p:spPr bwMode="auto">
            <a:xfrm>
              <a:off x="1158859" y="2279712"/>
              <a:ext cx="17463" cy="6350"/>
            </a:xfrm>
            <a:custGeom>
              <a:avLst/>
              <a:gdLst>
                <a:gd name="T0" fmla="*/ 34 w 34"/>
                <a:gd name="T1" fmla="*/ 7 h 11"/>
                <a:gd name="T2" fmla="*/ 34 w 34"/>
                <a:gd name="T3" fmla="*/ 7 h 11"/>
                <a:gd name="T4" fmla="*/ 25 w 34"/>
                <a:gd name="T5" fmla="*/ 9 h 11"/>
                <a:gd name="T6" fmla="*/ 17 w 34"/>
                <a:gd name="T7" fmla="*/ 11 h 11"/>
                <a:gd name="T8" fmla="*/ 9 w 34"/>
                <a:gd name="T9" fmla="*/ 9 h 11"/>
                <a:gd name="T10" fmla="*/ 0 w 34"/>
                <a:gd name="T11" fmla="*/ 7 h 11"/>
                <a:gd name="T12" fmla="*/ 0 w 34"/>
                <a:gd name="T13" fmla="*/ 7 h 11"/>
                <a:gd name="T14" fmla="*/ 4 w 34"/>
                <a:gd name="T15" fmla="*/ 0 h 11"/>
                <a:gd name="T16" fmla="*/ 4 w 34"/>
                <a:gd name="T17" fmla="*/ 0 h 11"/>
                <a:gd name="T18" fmla="*/ 34 w 34"/>
                <a:gd name="T19" fmla="*/ 7 h 11"/>
                <a:gd name="T20" fmla="*/ 34 w 34"/>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1">
                  <a:moveTo>
                    <a:pt x="34" y="7"/>
                  </a:moveTo>
                  <a:lnTo>
                    <a:pt x="34" y="7"/>
                  </a:lnTo>
                  <a:lnTo>
                    <a:pt x="25" y="9"/>
                  </a:lnTo>
                  <a:lnTo>
                    <a:pt x="17" y="11"/>
                  </a:lnTo>
                  <a:lnTo>
                    <a:pt x="9" y="9"/>
                  </a:lnTo>
                  <a:lnTo>
                    <a:pt x="0" y="7"/>
                  </a:lnTo>
                  <a:lnTo>
                    <a:pt x="0" y="7"/>
                  </a:lnTo>
                  <a:lnTo>
                    <a:pt x="4" y="0"/>
                  </a:lnTo>
                  <a:lnTo>
                    <a:pt x="4" y="0"/>
                  </a:lnTo>
                  <a:lnTo>
                    <a:pt x="34" y="7"/>
                  </a:lnTo>
                  <a:lnTo>
                    <a:pt x="3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946"/>
            <p:cNvSpPr>
              <a:spLocks/>
            </p:cNvSpPr>
            <p:nvPr/>
          </p:nvSpPr>
          <p:spPr bwMode="auto">
            <a:xfrm>
              <a:off x="1087422" y="1966974"/>
              <a:ext cx="19050" cy="6350"/>
            </a:xfrm>
            <a:custGeom>
              <a:avLst/>
              <a:gdLst>
                <a:gd name="T0" fmla="*/ 0 w 38"/>
                <a:gd name="T1" fmla="*/ 5 h 13"/>
                <a:gd name="T2" fmla="*/ 0 w 38"/>
                <a:gd name="T3" fmla="*/ 5 h 13"/>
                <a:gd name="T4" fmla="*/ 9 w 38"/>
                <a:gd name="T5" fmla="*/ 3 h 13"/>
                <a:gd name="T6" fmla="*/ 19 w 38"/>
                <a:gd name="T7" fmla="*/ 0 h 13"/>
                <a:gd name="T8" fmla="*/ 23 w 38"/>
                <a:gd name="T9" fmla="*/ 0 h 13"/>
                <a:gd name="T10" fmla="*/ 29 w 38"/>
                <a:gd name="T11" fmla="*/ 0 h 13"/>
                <a:gd name="T12" fmla="*/ 33 w 38"/>
                <a:gd name="T13" fmla="*/ 2 h 13"/>
                <a:gd name="T14" fmla="*/ 38 w 38"/>
                <a:gd name="T15" fmla="*/ 5 h 13"/>
                <a:gd name="T16" fmla="*/ 38 w 38"/>
                <a:gd name="T17" fmla="*/ 5 h 13"/>
                <a:gd name="T18" fmla="*/ 29 w 38"/>
                <a:gd name="T19" fmla="*/ 5 h 13"/>
                <a:gd name="T20" fmla="*/ 20 w 38"/>
                <a:gd name="T21" fmla="*/ 5 h 13"/>
                <a:gd name="T22" fmla="*/ 20 w 38"/>
                <a:gd name="T23" fmla="*/ 5 h 13"/>
                <a:gd name="T24" fmla="*/ 15 w 38"/>
                <a:gd name="T25" fmla="*/ 9 h 13"/>
                <a:gd name="T26" fmla="*/ 8 w 38"/>
                <a:gd name="T27" fmla="*/ 13 h 13"/>
                <a:gd name="T28" fmla="*/ 8 w 38"/>
                <a:gd name="T29" fmla="*/ 13 h 13"/>
                <a:gd name="T30" fmla="*/ 0 w 38"/>
                <a:gd name="T31" fmla="*/ 5 h 13"/>
                <a:gd name="T32" fmla="*/ 0 w 38"/>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3">
                  <a:moveTo>
                    <a:pt x="0" y="5"/>
                  </a:moveTo>
                  <a:lnTo>
                    <a:pt x="0" y="5"/>
                  </a:lnTo>
                  <a:lnTo>
                    <a:pt x="9" y="3"/>
                  </a:lnTo>
                  <a:lnTo>
                    <a:pt x="19" y="0"/>
                  </a:lnTo>
                  <a:lnTo>
                    <a:pt x="23" y="0"/>
                  </a:lnTo>
                  <a:lnTo>
                    <a:pt x="29" y="0"/>
                  </a:lnTo>
                  <a:lnTo>
                    <a:pt x="33" y="2"/>
                  </a:lnTo>
                  <a:lnTo>
                    <a:pt x="38" y="5"/>
                  </a:lnTo>
                  <a:lnTo>
                    <a:pt x="38" y="5"/>
                  </a:lnTo>
                  <a:lnTo>
                    <a:pt x="29" y="5"/>
                  </a:lnTo>
                  <a:lnTo>
                    <a:pt x="20" y="5"/>
                  </a:lnTo>
                  <a:lnTo>
                    <a:pt x="20" y="5"/>
                  </a:lnTo>
                  <a:lnTo>
                    <a:pt x="15" y="9"/>
                  </a:lnTo>
                  <a:lnTo>
                    <a:pt x="8" y="13"/>
                  </a:lnTo>
                  <a:lnTo>
                    <a:pt x="8" y="13"/>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947"/>
            <p:cNvSpPr>
              <a:spLocks/>
            </p:cNvSpPr>
            <p:nvPr/>
          </p:nvSpPr>
          <p:spPr bwMode="auto">
            <a:xfrm>
              <a:off x="954072" y="2276537"/>
              <a:ext cx="11113" cy="6350"/>
            </a:xfrm>
            <a:custGeom>
              <a:avLst/>
              <a:gdLst>
                <a:gd name="T0" fmla="*/ 23 w 23"/>
                <a:gd name="T1" fmla="*/ 3 h 12"/>
                <a:gd name="T2" fmla="*/ 23 w 23"/>
                <a:gd name="T3" fmla="*/ 3 h 12"/>
                <a:gd name="T4" fmla="*/ 0 w 23"/>
                <a:gd name="T5" fmla="*/ 12 h 12"/>
                <a:gd name="T6" fmla="*/ 0 w 23"/>
                <a:gd name="T7" fmla="*/ 12 h 12"/>
                <a:gd name="T8" fmla="*/ 0 w 23"/>
                <a:gd name="T9" fmla="*/ 0 h 12"/>
                <a:gd name="T10" fmla="*/ 0 w 23"/>
                <a:gd name="T11" fmla="*/ 0 h 12"/>
                <a:gd name="T12" fmla="*/ 23 w 23"/>
                <a:gd name="T13" fmla="*/ 0 h 12"/>
                <a:gd name="T14" fmla="*/ 23 w 23"/>
                <a:gd name="T15" fmla="*/ 0 h 12"/>
                <a:gd name="T16" fmla="*/ 23 w 23"/>
                <a:gd name="T17" fmla="*/ 3 h 12"/>
                <a:gd name="T18" fmla="*/ 23 w 23"/>
                <a:gd name="T1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3"/>
                  </a:moveTo>
                  <a:lnTo>
                    <a:pt x="23" y="3"/>
                  </a:lnTo>
                  <a:lnTo>
                    <a:pt x="0" y="12"/>
                  </a:lnTo>
                  <a:lnTo>
                    <a:pt x="0" y="12"/>
                  </a:lnTo>
                  <a:lnTo>
                    <a:pt x="0" y="0"/>
                  </a:lnTo>
                  <a:lnTo>
                    <a:pt x="0" y="0"/>
                  </a:lnTo>
                  <a:lnTo>
                    <a:pt x="23" y="0"/>
                  </a:lnTo>
                  <a:lnTo>
                    <a:pt x="23" y="0"/>
                  </a:lnTo>
                  <a:lnTo>
                    <a:pt x="23" y="3"/>
                  </a:ln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948"/>
            <p:cNvSpPr>
              <a:spLocks/>
            </p:cNvSpPr>
            <p:nvPr/>
          </p:nvSpPr>
          <p:spPr bwMode="auto">
            <a:xfrm>
              <a:off x="1222359" y="2276537"/>
              <a:ext cx="9525" cy="7938"/>
            </a:xfrm>
            <a:custGeom>
              <a:avLst/>
              <a:gdLst>
                <a:gd name="T0" fmla="*/ 0 w 19"/>
                <a:gd name="T1" fmla="*/ 5 h 15"/>
                <a:gd name="T2" fmla="*/ 0 w 19"/>
                <a:gd name="T3" fmla="*/ 5 h 15"/>
                <a:gd name="T4" fmla="*/ 4 w 19"/>
                <a:gd name="T5" fmla="*/ 1 h 15"/>
                <a:gd name="T6" fmla="*/ 8 w 19"/>
                <a:gd name="T7" fmla="*/ 0 h 15"/>
                <a:gd name="T8" fmla="*/ 14 w 19"/>
                <a:gd name="T9" fmla="*/ 1 h 15"/>
                <a:gd name="T10" fmla="*/ 19 w 19"/>
                <a:gd name="T11" fmla="*/ 4 h 15"/>
                <a:gd name="T12" fmla="*/ 19 w 19"/>
                <a:gd name="T13" fmla="*/ 4 h 15"/>
                <a:gd name="T14" fmla="*/ 15 w 19"/>
                <a:gd name="T15" fmla="*/ 15 h 15"/>
                <a:gd name="T16" fmla="*/ 15 w 19"/>
                <a:gd name="T17" fmla="*/ 15 h 15"/>
                <a:gd name="T18" fmla="*/ 0 w 19"/>
                <a:gd name="T19" fmla="*/ 5 h 15"/>
                <a:gd name="T20" fmla="*/ 0 w 19"/>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0" y="5"/>
                  </a:moveTo>
                  <a:lnTo>
                    <a:pt x="0" y="5"/>
                  </a:lnTo>
                  <a:lnTo>
                    <a:pt x="4" y="1"/>
                  </a:lnTo>
                  <a:lnTo>
                    <a:pt x="8" y="0"/>
                  </a:lnTo>
                  <a:lnTo>
                    <a:pt x="14" y="1"/>
                  </a:lnTo>
                  <a:lnTo>
                    <a:pt x="19" y="4"/>
                  </a:lnTo>
                  <a:lnTo>
                    <a:pt x="19" y="4"/>
                  </a:lnTo>
                  <a:lnTo>
                    <a:pt x="15" y="15"/>
                  </a:lnTo>
                  <a:lnTo>
                    <a:pt x="15" y="15"/>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49"/>
            <p:cNvSpPr>
              <a:spLocks/>
            </p:cNvSpPr>
            <p:nvPr/>
          </p:nvSpPr>
          <p:spPr bwMode="auto">
            <a:xfrm>
              <a:off x="1184259" y="2241612"/>
              <a:ext cx="15875" cy="4763"/>
            </a:xfrm>
            <a:custGeom>
              <a:avLst/>
              <a:gdLst>
                <a:gd name="T0" fmla="*/ 29 w 29"/>
                <a:gd name="T1" fmla="*/ 2 h 8"/>
                <a:gd name="T2" fmla="*/ 29 w 29"/>
                <a:gd name="T3" fmla="*/ 2 h 8"/>
                <a:gd name="T4" fmla="*/ 13 w 29"/>
                <a:gd name="T5" fmla="*/ 8 h 8"/>
                <a:gd name="T6" fmla="*/ 13 w 29"/>
                <a:gd name="T7" fmla="*/ 8 h 8"/>
                <a:gd name="T8" fmla="*/ 0 w 29"/>
                <a:gd name="T9" fmla="*/ 2 h 8"/>
                <a:gd name="T10" fmla="*/ 0 w 29"/>
                <a:gd name="T11" fmla="*/ 2 h 8"/>
                <a:gd name="T12" fmla="*/ 7 w 29"/>
                <a:gd name="T13" fmla="*/ 1 h 8"/>
                <a:gd name="T14" fmla="*/ 14 w 29"/>
                <a:gd name="T15" fmla="*/ 0 h 8"/>
                <a:gd name="T16" fmla="*/ 22 w 29"/>
                <a:gd name="T17" fmla="*/ 0 h 8"/>
                <a:gd name="T18" fmla="*/ 29 w 29"/>
                <a:gd name="T19" fmla="*/ 2 h 8"/>
                <a:gd name="T20" fmla="*/ 29 w 29"/>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8">
                  <a:moveTo>
                    <a:pt x="29" y="2"/>
                  </a:moveTo>
                  <a:lnTo>
                    <a:pt x="29" y="2"/>
                  </a:lnTo>
                  <a:lnTo>
                    <a:pt x="13" y="8"/>
                  </a:lnTo>
                  <a:lnTo>
                    <a:pt x="13" y="8"/>
                  </a:lnTo>
                  <a:lnTo>
                    <a:pt x="0" y="2"/>
                  </a:lnTo>
                  <a:lnTo>
                    <a:pt x="0" y="2"/>
                  </a:lnTo>
                  <a:lnTo>
                    <a:pt x="7" y="1"/>
                  </a:lnTo>
                  <a:lnTo>
                    <a:pt x="14" y="0"/>
                  </a:lnTo>
                  <a:lnTo>
                    <a:pt x="22" y="0"/>
                  </a:lnTo>
                  <a:lnTo>
                    <a:pt x="29" y="2"/>
                  </a:ln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950"/>
            <p:cNvSpPr>
              <a:spLocks/>
            </p:cNvSpPr>
            <p:nvPr/>
          </p:nvSpPr>
          <p:spPr bwMode="auto">
            <a:xfrm>
              <a:off x="1108059" y="2003487"/>
              <a:ext cx="11113" cy="7938"/>
            </a:xfrm>
            <a:custGeom>
              <a:avLst/>
              <a:gdLst>
                <a:gd name="T0" fmla="*/ 21 w 21"/>
                <a:gd name="T1" fmla="*/ 0 h 17"/>
                <a:gd name="T2" fmla="*/ 21 w 21"/>
                <a:gd name="T3" fmla="*/ 0 h 17"/>
                <a:gd name="T4" fmla="*/ 14 w 21"/>
                <a:gd name="T5" fmla="*/ 17 h 17"/>
                <a:gd name="T6" fmla="*/ 14 w 21"/>
                <a:gd name="T7" fmla="*/ 17 h 17"/>
                <a:gd name="T8" fmla="*/ 0 w 21"/>
                <a:gd name="T9" fmla="*/ 17 h 17"/>
                <a:gd name="T10" fmla="*/ 0 w 21"/>
                <a:gd name="T11" fmla="*/ 17 h 17"/>
                <a:gd name="T12" fmla="*/ 8 w 21"/>
                <a:gd name="T13" fmla="*/ 7 h 17"/>
                <a:gd name="T14" fmla="*/ 14 w 21"/>
                <a:gd name="T15" fmla="*/ 3 h 17"/>
                <a:gd name="T16" fmla="*/ 21 w 21"/>
                <a:gd name="T17" fmla="*/ 0 h 17"/>
                <a:gd name="T18" fmla="*/ 21 w 2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0"/>
                  </a:moveTo>
                  <a:lnTo>
                    <a:pt x="21" y="0"/>
                  </a:lnTo>
                  <a:lnTo>
                    <a:pt x="14" y="17"/>
                  </a:lnTo>
                  <a:lnTo>
                    <a:pt x="14" y="17"/>
                  </a:lnTo>
                  <a:lnTo>
                    <a:pt x="0" y="17"/>
                  </a:lnTo>
                  <a:lnTo>
                    <a:pt x="0" y="17"/>
                  </a:lnTo>
                  <a:lnTo>
                    <a:pt x="8" y="7"/>
                  </a:lnTo>
                  <a:lnTo>
                    <a:pt x="14" y="3"/>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951"/>
            <p:cNvSpPr>
              <a:spLocks/>
            </p:cNvSpPr>
            <p:nvPr/>
          </p:nvSpPr>
          <p:spPr bwMode="auto">
            <a:xfrm>
              <a:off x="1108059" y="2482912"/>
              <a:ext cx="11113" cy="6350"/>
            </a:xfrm>
            <a:custGeom>
              <a:avLst/>
              <a:gdLst>
                <a:gd name="T0" fmla="*/ 21 w 21"/>
                <a:gd name="T1" fmla="*/ 5 h 12"/>
                <a:gd name="T2" fmla="*/ 21 w 21"/>
                <a:gd name="T3" fmla="*/ 5 h 12"/>
                <a:gd name="T4" fmla="*/ 15 w 21"/>
                <a:gd name="T5" fmla="*/ 10 h 12"/>
                <a:gd name="T6" fmla="*/ 11 w 21"/>
                <a:gd name="T7" fmla="*/ 11 h 12"/>
                <a:gd name="T8" fmla="*/ 8 w 21"/>
                <a:gd name="T9" fmla="*/ 12 h 12"/>
                <a:gd name="T10" fmla="*/ 8 w 21"/>
                <a:gd name="T11" fmla="*/ 12 h 12"/>
                <a:gd name="T12" fmla="*/ 4 w 21"/>
                <a:gd name="T13" fmla="*/ 11 h 12"/>
                <a:gd name="T14" fmla="*/ 3 w 21"/>
                <a:gd name="T15" fmla="*/ 8 h 12"/>
                <a:gd name="T16" fmla="*/ 2 w 21"/>
                <a:gd name="T17" fmla="*/ 5 h 12"/>
                <a:gd name="T18" fmla="*/ 0 w 21"/>
                <a:gd name="T19" fmla="*/ 0 h 12"/>
                <a:gd name="T20" fmla="*/ 0 w 21"/>
                <a:gd name="T21" fmla="*/ 0 h 12"/>
                <a:gd name="T22" fmla="*/ 20 w 21"/>
                <a:gd name="T23" fmla="*/ 1 h 12"/>
                <a:gd name="T24" fmla="*/ 20 w 21"/>
                <a:gd name="T25" fmla="*/ 1 h 12"/>
                <a:gd name="T26" fmla="*/ 21 w 21"/>
                <a:gd name="T27" fmla="*/ 5 h 12"/>
                <a:gd name="T28" fmla="*/ 21 w 21"/>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2">
                  <a:moveTo>
                    <a:pt x="21" y="5"/>
                  </a:moveTo>
                  <a:lnTo>
                    <a:pt x="21" y="5"/>
                  </a:lnTo>
                  <a:lnTo>
                    <a:pt x="15" y="10"/>
                  </a:lnTo>
                  <a:lnTo>
                    <a:pt x="11" y="11"/>
                  </a:lnTo>
                  <a:lnTo>
                    <a:pt x="8" y="12"/>
                  </a:lnTo>
                  <a:lnTo>
                    <a:pt x="8" y="12"/>
                  </a:lnTo>
                  <a:lnTo>
                    <a:pt x="4" y="11"/>
                  </a:lnTo>
                  <a:lnTo>
                    <a:pt x="3" y="8"/>
                  </a:lnTo>
                  <a:lnTo>
                    <a:pt x="2" y="5"/>
                  </a:lnTo>
                  <a:lnTo>
                    <a:pt x="0" y="0"/>
                  </a:lnTo>
                  <a:lnTo>
                    <a:pt x="0" y="0"/>
                  </a:lnTo>
                  <a:lnTo>
                    <a:pt x="20" y="1"/>
                  </a:lnTo>
                  <a:lnTo>
                    <a:pt x="20" y="1"/>
                  </a:lnTo>
                  <a:lnTo>
                    <a:pt x="21" y="5"/>
                  </a:lnTo>
                  <a:lnTo>
                    <a:pt x="2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952"/>
            <p:cNvSpPr>
              <a:spLocks/>
            </p:cNvSpPr>
            <p:nvPr/>
          </p:nvSpPr>
          <p:spPr bwMode="auto">
            <a:xfrm>
              <a:off x="1073134" y="2538474"/>
              <a:ext cx="12700" cy="4763"/>
            </a:xfrm>
            <a:custGeom>
              <a:avLst/>
              <a:gdLst>
                <a:gd name="T0" fmla="*/ 22 w 22"/>
                <a:gd name="T1" fmla="*/ 7 h 9"/>
                <a:gd name="T2" fmla="*/ 22 w 22"/>
                <a:gd name="T3" fmla="*/ 7 h 9"/>
                <a:gd name="T4" fmla="*/ 19 w 22"/>
                <a:gd name="T5" fmla="*/ 7 h 9"/>
                <a:gd name="T6" fmla="*/ 16 w 22"/>
                <a:gd name="T7" fmla="*/ 7 h 9"/>
                <a:gd name="T8" fmla="*/ 12 w 22"/>
                <a:gd name="T9" fmla="*/ 9 h 9"/>
                <a:gd name="T10" fmla="*/ 7 w 22"/>
                <a:gd name="T11" fmla="*/ 9 h 9"/>
                <a:gd name="T12" fmla="*/ 4 w 22"/>
                <a:gd name="T13" fmla="*/ 9 h 9"/>
                <a:gd name="T14" fmla="*/ 1 w 22"/>
                <a:gd name="T15" fmla="*/ 7 h 9"/>
                <a:gd name="T16" fmla="*/ 1 w 22"/>
                <a:gd name="T17" fmla="*/ 7 h 9"/>
                <a:gd name="T18" fmla="*/ 0 w 22"/>
                <a:gd name="T19" fmla="*/ 5 h 9"/>
                <a:gd name="T20" fmla="*/ 0 w 22"/>
                <a:gd name="T21" fmla="*/ 2 h 9"/>
                <a:gd name="T22" fmla="*/ 0 w 22"/>
                <a:gd name="T23" fmla="*/ 2 h 9"/>
                <a:gd name="T24" fmla="*/ 11 w 22"/>
                <a:gd name="T25" fmla="*/ 0 h 9"/>
                <a:gd name="T26" fmla="*/ 16 w 22"/>
                <a:gd name="T27" fmla="*/ 0 h 9"/>
                <a:gd name="T28" fmla="*/ 20 w 22"/>
                <a:gd name="T29" fmla="*/ 3 h 9"/>
                <a:gd name="T30" fmla="*/ 22 w 22"/>
                <a:gd name="T31" fmla="*/ 7 h 9"/>
                <a:gd name="T32" fmla="*/ 22 w 22"/>
                <a:gd name="T3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9">
                  <a:moveTo>
                    <a:pt x="22" y="7"/>
                  </a:moveTo>
                  <a:lnTo>
                    <a:pt x="22" y="7"/>
                  </a:lnTo>
                  <a:lnTo>
                    <a:pt x="19" y="7"/>
                  </a:lnTo>
                  <a:lnTo>
                    <a:pt x="16" y="7"/>
                  </a:lnTo>
                  <a:lnTo>
                    <a:pt x="12" y="9"/>
                  </a:lnTo>
                  <a:lnTo>
                    <a:pt x="7" y="9"/>
                  </a:lnTo>
                  <a:lnTo>
                    <a:pt x="4" y="9"/>
                  </a:lnTo>
                  <a:lnTo>
                    <a:pt x="1" y="7"/>
                  </a:lnTo>
                  <a:lnTo>
                    <a:pt x="1" y="7"/>
                  </a:lnTo>
                  <a:lnTo>
                    <a:pt x="0" y="5"/>
                  </a:lnTo>
                  <a:lnTo>
                    <a:pt x="0" y="2"/>
                  </a:lnTo>
                  <a:lnTo>
                    <a:pt x="0" y="2"/>
                  </a:lnTo>
                  <a:lnTo>
                    <a:pt x="11" y="0"/>
                  </a:lnTo>
                  <a:lnTo>
                    <a:pt x="16" y="0"/>
                  </a:lnTo>
                  <a:lnTo>
                    <a:pt x="20" y="3"/>
                  </a:lnTo>
                  <a:lnTo>
                    <a:pt x="22" y="7"/>
                  </a:lnTo>
                  <a:lnTo>
                    <a:pt x="2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953"/>
            <p:cNvSpPr>
              <a:spLocks/>
            </p:cNvSpPr>
            <p:nvPr/>
          </p:nvSpPr>
          <p:spPr bwMode="auto">
            <a:xfrm>
              <a:off x="1120759" y="2489262"/>
              <a:ext cx="12700" cy="7938"/>
            </a:xfrm>
            <a:custGeom>
              <a:avLst/>
              <a:gdLst>
                <a:gd name="T0" fmla="*/ 22 w 22"/>
                <a:gd name="T1" fmla="*/ 17 h 17"/>
                <a:gd name="T2" fmla="*/ 22 w 22"/>
                <a:gd name="T3" fmla="*/ 17 h 17"/>
                <a:gd name="T4" fmla="*/ 15 w 22"/>
                <a:gd name="T5" fmla="*/ 14 h 17"/>
                <a:gd name="T6" fmla="*/ 9 w 22"/>
                <a:gd name="T7" fmla="*/ 10 h 17"/>
                <a:gd name="T8" fmla="*/ 0 w 22"/>
                <a:gd name="T9" fmla="*/ 3 h 17"/>
                <a:gd name="T10" fmla="*/ 0 w 22"/>
                <a:gd name="T11" fmla="*/ 3 h 17"/>
                <a:gd name="T12" fmla="*/ 4 w 22"/>
                <a:gd name="T13" fmla="*/ 0 h 17"/>
                <a:gd name="T14" fmla="*/ 8 w 22"/>
                <a:gd name="T15" fmla="*/ 0 h 17"/>
                <a:gd name="T16" fmla="*/ 12 w 22"/>
                <a:gd name="T17" fmla="*/ 2 h 17"/>
                <a:gd name="T18" fmla="*/ 16 w 22"/>
                <a:gd name="T19" fmla="*/ 3 h 17"/>
                <a:gd name="T20" fmla="*/ 16 w 22"/>
                <a:gd name="T21" fmla="*/ 3 h 17"/>
                <a:gd name="T22" fmla="*/ 18 w 22"/>
                <a:gd name="T23" fmla="*/ 10 h 17"/>
                <a:gd name="T24" fmla="*/ 22 w 22"/>
                <a:gd name="T25" fmla="*/ 17 h 17"/>
                <a:gd name="T26" fmla="*/ 22 w 22"/>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7">
                  <a:moveTo>
                    <a:pt x="22" y="17"/>
                  </a:moveTo>
                  <a:lnTo>
                    <a:pt x="22" y="17"/>
                  </a:lnTo>
                  <a:lnTo>
                    <a:pt x="15" y="14"/>
                  </a:lnTo>
                  <a:lnTo>
                    <a:pt x="9" y="10"/>
                  </a:lnTo>
                  <a:lnTo>
                    <a:pt x="0" y="3"/>
                  </a:lnTo>
                  <a:lnTo>
                    <a:pt x="0" y="3"/>
                  </a:lnTo>
                  <a:lnTo>
                    <a:pt x="4" y="0"/>
                  </a:lnTo>
                  <a:lnTo>
                    <a:pt x="8" y="0"/>
                  </a:lnTo>
                  <a:lnTo>
                    <a:pt x="12" y="2"/>
                  </a:lnTo>
                  <a:lnTo>
                    <a:pt x="16" y="3"/>
                  </a:lnTo>
                  <a:lnTo>
                    <a:pt x="16" y="3"/>
                  </a:lnTo>
                  <a:lnTo>
                    <a:pt x="18" y="10"/>
                  </a:lnTo>
                  <a:lnTo>
                    <a:pt x="22" y="17"/>
                  </a:lnTo>
                  <a:lnTo>
                    <a:pt x="2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954"/>
            <p:cNvSpPr>
              <a:spLocks/>
            </p:cNvSpPr>
            <p:nvPr/>
          </p:nvSpPr>
          <p:spPr bwMode="auto">
            <a:xfrm>
              <a:off x="1047734" y="2155887"/>
              <a:ext cx="11113" cy="6350"/>
            </a:xfrm>
            <a:custGeom>
              <a:avLst/>
              <a:gdLst>
                <a:gd name="T0" fmla="*/ 3 w 22"/>
                <a:gd name="T1" fmla="*/ 0 h 11"/>
                <a:gd name="T2" fmla="*/ 3 w 22"/>
                <a:gd name="T3" fmla="*/ 0 h 11"/>
                <a:gd name="T4" fmla="*/ 21 w 22"/>
                <a:gd name="T5" fmla="*/ 2 h 11"/>
                <a:gd name="T6" fmla="*/ 21 w 22"/>
                <a:gd name="T7" fmla="*/ 2 h 11"/>
                <a:gd name="T8" fmla="*/ 22 w 22"/>
                <a:gd name="T9" fmla="*/ 7 h 11"/>
                <a:gd name="T10" fmla="*/ 21 w 22"/>
                <a:gd name="T11" fmla="*/ 9 h 11"/>
                <a:gd name="T12" fmla="*/ 19 w 22"/>
                <a:gd name="T13" fmla="*/ 11 h 11"/>
                <a:gd name="T14" fmla="*/ 15 w 22"/>
                <a:gd name="T15" fmla="*/ 9 h 11"/>
                <a:gd name="T16" fmla="*/ 15 w 22"/>
                <a:gd name="T17" fmla="*/ 9 h 11"/>
                <a:gd name="T18" fmla="*/ 8 w 22"/>
                <a:gd name="T19" fmla="*/ 7 h 11"/>
                <a:gd name="T20" fmla="*/ 0 w 22"/>
                <a:gd name="T21" fmla="*/ 2 h 11"/>
                <a:gd name="T22" fmla="*/ 0 w 22"/>
                <a:gd name="T23" fmla="*/ 2 h 11"/>
                <a:gd name="T24" fmla="*/ 3 w 22"/>
                <a:gd name="T25" fmla="*/ 0 h 11"/>
                <a:gd name="T26" fmla="*/ 3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3" y="0"/>
                  </a:moveTo>
                  <a:lnTo>
                    <a:pt x="3" y="0"/>
                  </a:lnTo>
                  <a:lnTo>
                    <a:pt x="21" y="2"/>
                  </a:lnTo>
                  <a:lnTo>
                    <a:pt x="21" y="2"/>
                  </a:lnTo>
                  <a:lnTo>
                    <a:pt x="22" y="7"/>
                  </a:lnTo>
                  <a:lnTo>
                    <a:pt x="21" y="9"/>
                  </a:lnTo>
                  <a:lnTo>
                    <a:pt x="19" y="11"/>
                  </a:lnTo>
                  <a:lnTo>
                    <a:pt x="15" y="9"/>
                  </a:lnTo>
                  <a:lnTo>
                    <a:pt x="15" y="9"/>
                  </a:lnTo>
                  <a:lnTo>
                    <a:pt x="8" y="7"/>
                  </a:lnTo>
                  <a:lnTo>
                    <a:pt x="0" y="2"/>
                  </a:lnTo>
                  <a:lnTo>
                    <a:pt x="0" y="2"/>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955"/>
            <p:cNvSpPr>
              <a:spLocks/>
            </p:cNvSpPr>
            <p:nvPr/>
          </p:nvSpPr>
          <p:spPr bwMode="auto">
            <a:xfrm>
              <a:off x="-27003" y="2062224"/>
              <a:ext cx="9525" cy="9525"/>
            </a:xfrm>
            <a:custGeom>
              <a:avLst/>
              <a:gdLst>
                <a:gd name="T0" fmla="*/ 18 w 18"/>
                <a:gd name="T1" fmla="*/ 0 h 18"/>
                <a:gd name="T2" fmla="*/ 18 w 18"/>
                <a:gd name="T3" fmla="*/ 0 h 18"/>
                <a:gd name="T4" fmla="*/ 1 w 18"/>
                <a:gd name="T5" fmla="*/ 18 h 18"/>
                <a:gd name="T6" fmla="*/ 1 w 18"/>
                <a:gd name="T7" fmla="*/ 18 h 18"/>
                <a:gd name="T8" fmla="*/ 0 w 18"/>
                <a:gd name="T9" fmla="*/ 14 h 18"/>
                <a:gd name="T10" fmla="*/ 1 w 18"/>
                <a:gd name="T11" fmla="*/ 11 h 18"/>
                <a:gd name="T12" fmla="*/ 2 w 18"/>
                <a:gd name="T13" fmla="*/ 8 h 18"/>
                <a:gd name="T14" fmla="*/ 5 w 18"/>
                <a:gd name="T15" fmla="*/ 6 h 18"/>
                <a:gd name="T16" fmla="*/ 11 w 18"/>
                <a:gd name="T17" fmla="*/ 3 h 18"/>
                <a:gd name="T18" fmla="*/ 18 w 18"/>
                <a:gd name="T19" fmla="*/ 0 h 18"/>
                <a:gd name="T20" fmla="*/ 18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8" y="0"/>
                  </a:moveTo>
                  <a:lnTo>
                    <a:pt x="18" y="0"/>
                  </a:lnTo>
                  <a:lnTo>
                    <a:pt x="1" y="18"/>
                  </a:lnTo>
                  <a:lnTo>
                    <a:pt x="1" y="18"/>
                  </a:lnTo>
                  <a:lnTo>
                    <a:pt x="0" y="14"/>
                  </a:lnTo>
                  <a:lnTo>
                    <a:pt x="1" y="11"/>
                  </a:lnTo>
                  <a:lnTo>
                    <a:pt x="2" y="8"/>
                  </a:lnTo>
                  <a:lnTo>
                    <a:pt x="5" y="6"/>
                  </a:lnTo>
                  <a:lnTo>
                    <a:pt x="11"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956"/>
            <p:cNvSpPr>
              <a:spLocks/>
            </p:cNvSpPr>
            <p:nvPr/>
          </p:nvSpPr>
          <p:spPr bwMode="auto">
            <a:xfrm>
              <a:off x="923909" y="2514662"/>
              <a:ext cx="11113" cy="6350"/>
            </a:xfrm>
            <a:custGeom>
              <a:avLst/>
              <a:gdLst>
                <a:gd name="T0" fmla="*/ 0 w 22"/>
                <a:gd name="T1" fmla="*/ 2 h 10"/>
                <a:gd name="T2" fmla="*/ 0 w 22"/>
                <a:gd name="T3" fmla="*/ 2 h 10"/>
                <a:gd name="T4" fmla="*/ 7 w 22"/>
                <a:gd name="T5" fmla="*/ 2 h 10"/>
                <a:gd name="T6" fmla="*/ 12 w 22"/>
                <a:gd name="T7" fmla="*/ 0 h 10"/>
                <a:gd name="T8" fmla="*/ 18 w 22"/>
                <a:gd name="T9" fmla="*/ 0 h 10"/>
                <a:gd name="T10" fmla="*/ 21 w 22"/>
                <a:gd name="T11" fmla="*/ 2 h 10"/>
                <a:gd name="T12" fmla="*/ 22 w 22"/>
                <a:gd name="T13" fmla="*/ 3 h 10"/>
                <a:gd name="T14" fmla="*/ 22 w 22"/>
                <a:gd name="T15" fmla="*/ 3 h 10"/>
                <a:gd name="T16" fmla="*/ 18 w 22"/>
                <a:gd name="T17" fmla="*/ 8 h 10"/>
                <a:gd name="T18" fmla="*/ 16 w 22"/>
                <a:gd name="T19" fmla="*/ 10 h 10"/>
                <a:gd name="T20" fmla="*/ 14 w 22"/>
                <a:gd name="T21" fmla="*/ 10 h 10"/>
                <a:gd name="T22" fmla="*/ 8 w 22"/>
                <a:gd name="T23" fmla="*/ 8 h 10"/>
                <a:gd name="T24" fmla="*/ 0 w 22"/>
                <a:gd name="T25" fmla="*/ 2 h 10"/>
                <a:gd name="T26" fmla="*/ 0 w 22"/>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0">
                  <a:moveTo>
                    <a:pt x="0" y="2"/>
                  </a:moveTo>
                  <a:lnTo>
                    <a:pt x="0" y="2"/>
                  </a:lnTo>
                  <a:lnTo>
                    <a:pt x="7" y="2"/>
                  </a:lnTo>
                  <a:lnTo>
                    <a:pt x="12" y="0"/>
                  </a:lnTo>
                  <a:lnTo>
                    <a:pt x="18" y="0"/>
                  </a:lnTo>
                  <a:lnTo>
                    <a:pt x="21" y="2"/>
                  </a:lnTo>
                  <a:lnTo>
                    <a:pt x="22" y="3"/>
                  </a:lnTo>
                  <a:lnTo>
                    <a:pt x="22" y="3"/>
                  </a:lnTo>
                  <a:lnTo>
                    <a:pt x="18" y="8"/>
                  </a:lnTo>
                  <a:lnTo>
                    <a:pt x="16" y="10"/>
                  </a:lnTo>
                  <a:lnTo>
                    <a:pt x="14" y="10"/>
                  </a:lnTo>
                  <a:lnTo>
                    <a:pt x="8" y="8"/>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957"/>
            <p:cNvSpPr>
              <a:spLocks/>
            </p:cNvSpPr>
            <p:nvPr/>
          </p:nvSpPr>
          <p:spPr bwMode="auto">
            <a:xfrm>
              <a:off x="1127109" y="1981262"/>
              <a:ext cx="15875" cy="3175"/>
            </a:xfrm>
            <a:custGeom>
              <a:avLst/>
              <a:gdLst>
                <a:gd name="T0" fmla="*/ 29 w 29"/>
                <a:gd name="T1" fmla="*/ 7 h 7"/>
                <a:gd name="T2" fmla="*/ 29 w 29"/>
                <a:gd name="T3" fmla="*/ 7 h 7"/>
                <a:gd name="T4" fmla="*/ 22 w 29"/>
                <a:gd name="T5" fmla="*/ 5 h 7"/>
                <a:gd name="T6" fmla="*/ 17 w 29"/>
                <a:gd name="T7" fmla="*/ 4 h 7"/>
                <a:gd name="T8" fmla="*/ 13 w 29"/>
                <a:gd name="T9" fmla="*/ 4 h 7"/>
                <a:gd name="T10" fmla="*/ 7 w 29"/>
                <a:gd name="T11" fmla="*/ 5 h 7"/>
                <a:gd name="T12" fmla="*/ 7 w 29"/>
                <a:gd name="T13" fmla="*/ 5 h 7"/>
                <a:gd name="T14" fmla="*/ 6 w 29"/>
                <a:gd name="T15" fmla="*/ 7 h 7"/>
                <a:gd name="T16" fmla="*/ 3 w 29"/>
                <a:gd name="T17" fmla="*/ 5 h 7"/>
                <a:gd name="T18" fmla="*/ 2 w 29"/>
                <a:gd name="T19" fmla="*/ 4 h 7"/>
                <a:gd name="T20" fmla="*/ 0 w 29"/>
                <a:gd name="T21" fmla="*/ 1 h 7"/>
                <a:gd name="T22" fmla="*/ 0 w 29"/>
                <a:gd name="T23" fmla="*/ 1 h 7"/>
                <a:gd name="T24" fmla="*/ 22 w 29"/>
                <a:gd name="T25" fmla="*/ 0 h 7"/>
                <a:gd name="T26" fmla="*/ 22 w 29"/>
                <a:gd name="T27" fmla="*/ 0 h 7"/>
                <a:gd name="T28" fmla="*/ 25 w 29"/>
                <a:gd name="T29" fmla="*/ 3 h 7"/>
                <a:gd name="T30" fmla="*/ 29 w 29"/>
                <a:gd name="T31" fmla="*/ 7 h 7"/>
                <a:gd name="T32" fmla="*/ 29 w 29"/>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
                  <a:moveTo>
                    <a:pt x="29" y="7"/>
                  </a:moveTo>
                  <a:lnTo>
                    <a:pt x="29" y="7"/>
                  </a:lnTo>
                  <a:lnTo>
                    <a:pt x="22" y="5"/>
                  </a:lnTo>
                  <a:lnTo>
                    <a:pt x="17" y="4"/>
                  </a:lnTo>
                  <a:lnTo>
                    <a:pt x="13" y="4"/>
                  </a:lnTo>
                  <a:lnTo>
                    <a:pt x="7" y="5"/>
                  </a:lnTo>
                  <a:lnTo>
                    <a:pt x="7" y="5"/>
                  </a:lnTo>
                  <a:lnTo>
                    <a:pt x="6" y="7"/>
                  </a:lnTo>
                  <a:lnTo>
                    <a:pt x="3" y="5"/>
                  </a:lnTo>
                  <a:lnTo>
                    <a:pt x="2" y="4"/>
                  </a:lnTo>
                  <a:lnTo>
                    <a:pt x="0" y="1"/>
                  </a:lnTo>
                  <a:lnTo>
                    <a:pt x="0" y="1"/>
                  </a:lnTo>
                  <a:lnTo>
                    <a:pt x="22" y="0"/>
                  </a:lnTo>
                  <a:lnTo>
                    <a:pt x="22" y="0"/>
                  </a:lnTo>
                  <a:lnTo>
                    <a:pt x="25" y="3"/>
                  </a:lnTo>
                  <a:lnTo>
                    <a:pt x="29" y="7"/>
                  </a:lnTo>
                  <a:lnTo>
                    <a:pt x="2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958"/>
            <p:cNvSpPr>
              <a:spLocks/>
            </p:cNvSpPr>
            <p:nvPr/>
          </p:nvSpPr>
          <p:spPr bwMode="auto">
            <a:xfrm>
              <a:off x="1098534" y="2370199"/>
              <a:ext cx="9525" cy="6350"/>
            </a:xfrm>
            <a:custGeom>
              <a:avLst/>
              <a:gdLst>
                <a:gd name="T0" fmla="*/ 0 w 18"/>
                <a:gd name="T1" fmla="*/ 7 h 13"/>
                <a:gd name="T2" fmla="*/ 0 w 18"/>
                <a:gd name="T3" fmla="*/ 7 h 13"/>
                <a:gd name="T4" fmla="*/ 4 w 18"/>
                <a:gd name="T5" fmla="*/ 0 h 13"/>
                <a:gd name="T6" fmla="*/ 4 w 18"/>
                <a:gd name="T7" fmla="*/ 0 h 13"/>
                <a:gd name="T8" fmla="*/ 18 w 18"/>
                <a:gd name="T9" fmla="*/ 11 h 13"/>
                <a:gd name="T10" fmla="*/ 18 w 18"/>
                <a:gd name="T11" fmla="*/ 11 h 13"/>
                <a:gd name="T12" fmla="*/ 15 w 18"/>
                <a:gd name="T13" fmla="*/ 12 h 13"/>
                <a:gd name="T14" fmla="*/ 12 w 18"/>
                <a:gd name="T15" fmla="*/ 13 h 13"/>
                <a:gd name="T16" fmla="*/ 8 w 18"/>
                <a:gd name="T17" fmla="*/ 12 h 13"/>
                <a:gd name="T18" fmla="*/ 4 w 18"/>
                <a:gd name="T19" fmla="*/ 9 h 13"/>
                <a:gd name="T20" fmla="*/ 3 w 18"/>
                <a:gd name="T21" fmla="*/ 9 h 13"/>
                <a:gd name="T22" fmla="*/ 0 w 18"/>
                <a:gd name="T23" fmla="*/ 9 h 13"/>
                <a:gd name="T24" fmla="*/ 0 w 18"/>
                <a:gd name="T25" fmla="*/ 9 h 13"/>
                <a:gd name="T26" fmla="*/ 0 w 18"/>
                <a:gd name="T27" fmla="*/ 7 h 13"/>
                <a:gd name="T28" fmla="*/ 0 w 18"/>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3">
                  <a:moveTo>
                    <a:pt x="0" y="7"/>
                  </a:moveTo>
                  <a:lnTo>
                    <a:pt x="0" y="7"/>
                  </a:lnTo>
                  <a:lnTo>
                    <a:pt x="4" y="0"/>
                  </a:lnTo>
                  <a:lnTo>
                    <a:pt x="4" y="0"/>
                  </a:lnTo>
                  <a:lnTo>
                    <a:pt x="18" y="11"/>
                  </a:lnTo>
                  <a:lnTo>
                    <a:pt x="18" y="11"/>
                  </a:lnTo>
                  <a:lnTo>
                    <a:pt x="15" y="12"/>
                  </a:lnTo>
                  <a:lnTo>
                    <a:pt x="12" y="13"/>
                  </a:lnTo>
                  <a:lnTo>
                    <a:pt x="8" y="12"/>
                  </a:lnTo>
                  <a:lnTo>
                    <a:pt x="4" y="9"/>
                  </a:lnTo>
                  <a:lnTo>
                    <a:pt x="3" y="9"/>
                  </a:lnTo>
                  <a:lnTo>
                    <a:pt x="0" y="9"/>
                  </a:lnTo>
                  <a:lnTo>
                    <a:pt x="0"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959"/>
            <p:cNvSpPr>
              <a:spLocks/>
            </p:cNvSpPr>
            <p:nvPr/>
          </p:nvSpPr>
          <p:spPr bwMode="auto">
            <a:xfrm>
              <a:off x="1012809" y="2162237"/>
              <a:ext cx="9525" cy="4763"/>
            </a:xfrm>
            <a:custGeom>
              <a:avLst/>
              <a:gdLst>
                <a:gd name="T0" fmla="*/ 15 w 17"/>
                <a:gd name="T1" fmla="*/ 8 h 9"/>
                <a:gd name="T2" fmla="*/ 15 w 17"/>
                <a:gd name="T3" fmla="*/ 8 h 9"/>
                <a:gd name="T4" fmla="*/ 11 w 17"/>
                <a:gd name="T5" fmla="*/ 9 h 9"/>
                <a:gd name="T6" fmla="*/ 6 w 17"/>
                <a:gd name="T7" fmla="*/ 9 h 9"/>
                <a:gd name="T8" fmla="*/ 6 w 17"/>
                <a:gd name="T9" fmla="*/ 9 h 9"/>
                <a:gd name="T10" fmla="*/ 3 w 17"/>
                <a:gd name="T11" fmla="*/ 8 h 9"/>
                <a:gd name="T12" fmla="*/ 2 w 17"/>
                <a:gd name="T13" fmla="*/ 7 h 9"/>
                <a:gd name="T14" fmla="*/ 0 w 17"/>
                <a:gd name="T15" fmla="*/ 5 h 9"/>
                <a:gd name="T16" fmla="*/ 2 w 17"/>
                <a:gd name="T17" fmla="*/ 3 h 9"/>
                <a:gd name="T18" fmla="*/ 2 w 17"/>
                <a:gd name="T19" fmla="*/ 3 h 9"/>
                <a:gd name="T20" fmla="*/ 4 w 17"/>
                <a:gd name="T21" fmla="*/ 0 h 9"/>
                <a:gd name="T22" fmla="*/ 8 w 17"/>
                <a:gd name="T23" fmla="*/ 0 h 9"/>
                <a:gd name="T24" fmla="*/ 8 w 17"/>
                <a:gd name="T25" fmla="*/ 0 h 9"/>
                <a:gd name="T26" fmla="*/ 13 w 17"/>
                <a:gd name="T27" fmla="*/ 3 h 9"/>
                <a:gd name="T28" fmla="*/ 17 w 17"/>
                <a:gd name="T29" fmla="*/ 5 h 9"/>
                <a:gd name="T30" fmla="*/ 17 w 17"/>
                <a:gd name="T31" fmla="*/ 5 h 9"/>
                <a:gd name="T32" fmla="*/ 15 w 17"/>
                <a:gd name="T33" fmla="*/ 8 h 9"/>
                <a:gd name="T34" fmla="*/ 15 w 17"/>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9">
                  <a:moveTo>
                    <a:pt x="15" y="8"/>
                  </a:moveTo>
                  <a:lnTo>
                    <a:pt x="15" y="8"/>
                  </a:lnTo>
                  <a:lnTo>
                    <a:pt x="11" y="9"/>
                  </a:lnTo>
                  <a:lnTo>
                    <a:pt x="6" y="9"/>
                  </a:lnTo>
                  <a:lnTo>
                    <a:pt x="6" y="9"/>
                  </a:lnTo>
                  <a:lnTo>
                    <a:pt x="3" y="8"/>
                  </a:lnTo>
                  <a:lnTo>
                    <a:pt x="2" y="7"/>
                  </a:lnTo>
                  <a:lnTo>
                    <a:pt x="0" y="5"/>
                  </a:lnTo>
                  <a:lnTo>
                    <a:pt x="2" y="3"/>
                  </a:lnTo>
                  <a:lnTo>
                    <a:pt x="2" y="3"/>
                  </a:lnTo>
                  <a:lnTo>
                    <a:pt x="4" y="0"/>
                  </a:lnTo>
                  <a:lnTo>
                    <a:pt x="8" y="0"/>
                  </a:lnTo>
                  <a:lnTo>
                    <a:pt x="8" y="0"/>
                  </a:lnTo>
                  <a:lnTo>
                    <a:pt x="13" y="3"/>
                  </a:lnTo>
                  <a:lnTo>
                    <a:pt x="17" y="5"/>
                  </a:lnTo>
                  <a:lnTo>
                    <a:pt x="17" y="5"/>
                  </a:lnTo>
                  <a:lnTo>
                    <a:pt x="15" y="8"/>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960"/>
            <p:cNvSpPr>
              <a:spLocks/>
            </p:cNvSpPr>
            <p:nvPr/>
          </p:nvSpPr>
          <p:spPr bwMode="auto">
            <a:xfrm>
              <a:off x="1068372" y="2274949"/>
              <a:ext cx="9525" cy="4763"/>
            </a:xfrm>
            <a:custGeom>
              <a:avLst/>
              <a:gdLst>
                <a:gd name="T0" fmla="*/ 19 w 19"/>
                <a:gd name="T1" fmla="*/ 7 h 10"/>
                <a:gd name="T2" fmla="*/ 19 w 19"/>
                <a:gd name="T3" fmla="*/ 7 h 10"/>
                <a:gd name="T4" fmla="*/ 6 w 19"/>
                <a:gd name="T5" fmla="*/ 10 h 10"/>
                <a:gd name="T6" fmla="*/ 6 w 19"/>
                <a:gd name="T7" fmla="*/ 10 h 10"/>
                <a:gd name="T8" fmla="*/ 3 w 19"/>
                <a:gd name="T9" fmla="*/ 8 h 10"/>
                <a:gd name="T10" fmla="*/ 0 w 19"/>
                <a:gd name="T11" fmla="*/ 6 h 10"/>
                <a:gd name="T12" fmla="*/ 0 w 19"/>
                <a:gd name="T13" fmla="*/ 6 h 10"/>
                <a:gd name="T14" fmla="*/ 0 w 19"/>
                <a:gd name="T15" fmla="*/ 4 h 10"/>
                <a:gd name="T16" fmla="*/ 1 w 19"/>
                <a:gd name="T17" fmla="*/ 1 h 10"/>
                <a:gd name="T18" fmla="*/ 1 w 19"/>
                <a:gd name="T19" fmla="*/ 1 h 10"/>
                <a:gd name="T20" fmla="*/ 4 w 19"/>
                <a:gd name="T21" fmla="*/ 0 h 10"/>
                <a:gd name="T22" fmla="*/ 7 w 19"/>
                <a:gd name="T23" fmla="*/ 0 h 10"/>
                <a:gd name="T24" fmla="*/ 7 w 19"/>
                <a:gd name="T25" fmla="*/ 0 h 10"/>
                <a:gd name="T26" fmla="*/ 12 w 19"/>
                <a:gd name="T27" fmla="*/ 3 h 10"/>
                <a:gd name="T28" fmla="*/ 19 w 19"/>
                <a:gd name="T29" fmla="*/ 7 h 10"/>
                <a:gd name="T30" fmla="*/ 19 w 19"/>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0">
                  <a:moveTo>
                    <a:pt x="19" y="7"/>
                  </a:moveTo>
                  <a:lnTo>
                    <a:pt x="19" y="7"/>
                  </a:lnTo>
                  <a:lnTo>
                    <a:pt x="6" y="10"/>
                  </a:lnTo>
                  <a:lnTo>
                    <a:pt x="6" y="10"/>
                  </a:lnTo>
                  <a:lnTo>
                    <a:pt x="3" y="8"/>
                  </a:lnTo>
                  <a:lnTo>
                    <a:pt x="0" y="6"/>
                  </a:lnTo>
                  <a:lnTo>
                    <a:pt x="0" y="6"/>
                  </a:lnTo>
                  <a:lnTo>
                    <a:pt x="0" y="4"/>
                  </a:lnTo>
                  <a:lnTo>
                    <a:pt x="1" y="1"/>
                  </a:lnTo>
                  <a:lnTo>
                    <a:pt x="1" y="1"/>
                  </a:lnTo>
                  <a:lnTo>
                    <a:pt x="4" y="0"/>
                  </a:lnTo>
                  <a:lnTo>
                    <a:pt x="7" y="0"/>
                  </a:lnTo>
                  <a:lnTo>
                    <a:pt x="7" y="0"/>
                  </a:lnTo>
                  <a:lnTo>
                    <a:pt x="12" y="3"/>
                  </a:lnTo>
                  <a:lnTo>
                    <a:pt x="19" y="7"/>
                  </a:lnTo>
                  <a:lnTo>
                    <a:pt x="1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961"/>
            <p:cNvSpPr>
              <a:spLocks/>
            </p:cNvSpPr>
            <p:nvPr/>
          </p:nvSpPr>
          <p:spPr bwMode="auto">
            <a:xfrm>
              <a:off x="1136634" y="2490849"/>
              <a:ext cx="11113" cy="4763"/>
            </a:xfrm>
            <a:custGeom>
              <a:avLst/>
              <a:gdLst>
                <a:gd name="T0" fmla="*/ 20 w 20"/>
                <a:gd name="T1" fmla="*/ 10 h 10"/>
                <a:gd name="T2" fmla="*/ 20 w 20"/>
                <a:gd name="T3" fmla="*/ 10 h 10"/>
                <a:gd name="T4" fmla="*/ 14 w 20"/>
                <a:gd name="T5" fmla="*/ 10 h 10"/>
                <a:gd name="T6" fmla="*/ 8 w 20"/>
                <a:gd name="T7" fmla="*/ 9 h 10"/>
                <a:gd name="T8" fmla="*/ 0 w 20"/>
                <a:gd name="T9" fmla="*/ 5 h 10"/>
                <a:gd name="T10" fmla="*/ 0 w 20"/>
                <a:gd name="T11" fmla="*/ 5 h 10"/>
                <a:gd name="T12" fmla="*/ 2 w 20"/>
                <a:gd name="T13" fmla="*/ 0 h 10"/>
                <a:gd name="T14" fmla="*/ 4 w 20"/>
                <a:gd name="T15" fmla="*/ 0 h 10"/>
                <a:gd name="T16" fmla="*/ 7 w 20"/>
                <a:gd name="T17" fmla="*/ 0 h 10"/>
                <a:gd name="T18" fmla="*/ 10 w 20"/>
                <a:gd name="T19" fmla="*/ 2 h 10"/>
                <a:gd name="T20" fmla="*/ 10 w 20"/>
                <a:gd name="T21" fmla="*/ 2 h 10"/>
                <a:gd name="T22" fmla="*/ 20 w 20"/>
                <a:gd name="T23" fmla="*/ 7 h 10"/>
                <a:gd name="T24" fmla="*/ 20 w 20"/>
                <a:gd name="T25" fmla="*/ 7 h 10"/>
                <a:gd name="T26" fmla="*/ 20 w 20"/>
                <a:gd name="T27" fmla="*/ 10 h 10"/>
                <a:gd name="T28" fmla="*/ 20 w 20"/>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20" y="10"/>
                  </a:moveTo>
                  <a:lnTo>
                    <a:pt x="20" y="10"/>
                  </a:lnTo>
                  <a:lnTo>
                    <a:pt x="14" y="10"/>
                  </a:lnTo>
                  <a:lnTo>
                    <a:pt x="8" y="9"/>
                  </a:lnTo>
                  <a:lnTo>
                    <a:pt x="0" y="5"/>
                  </a:lnTo>
                  <a:lnTo>
                    <a:pt x="0" y="5"/>
                  </a:lnTo>
                  <a:lnTo>
                    <a:pt x="2" y="0"/>
                  </a:lnTo>
                  <a:lnTo>
                    <a:pt x="4" y="0"/>
                  </a:lnTo>
                  <a:lnTo>
                    <a:pt x="7" y="0"/>
                  </a:lnTo>
                  <a:lnTo>
                    <a:pt x="10" y="2"/>
                  </a:lnTo>
                  <a:lnTo>
                    <a:pt x="10" y="2"/>
                  </a:lnTo>
                  <a:lnTo>
                    <a:pt x="20" y="7"/>
                  </a:lnTo>
                  <a:lnTo>
                    <a:pt x="20" y="7"/>
                  </a:lnTo>
                  <a:lnTo>
                    <a:pt x="20"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962"/>
            <p:cNvSpPr>
              <a:spLocks/>
            </p:cNvSpPr>
            <p:nvPr/>
          </p:nvSpPr>
          <p:spPr bwMode="auto">
            <a:xfrm>
              <a:off x="1135047" y="2065399"/>
              <a:ext cx="12700" cy="3175"/>
            </a:xfrm>
            <a:custGeom>
              <a:avLst/>
              <a:gdLst>
                <a:gd name="T0" fmla="*/ 0 w 24"/>
                <a:gd name="T1" fmla="*/ 2 h 5"/>
                <a:gd name="T2" fmla="*/ 0 w 24"/>
                <a:gd name="T3" fmla="*/ 2 h 5"/>
                <a:gd name="T4" fmla="*/ 24 w 24"/>
                <a:gd name="T5" fmla="*/ 0 h 5"/>
                <a:gd name="T6" fmla="*/ 24 w 24"/>
                <a:gd name="T7" fmla="*/ 0 h 5"/>
                <a:gd name="T8" fmla="*/ 18 w 24"/>
                <a:gd name="T9" fmla="*/ 5 h 5"/>
                <a:gd name="T10" fmla="*/ 14 w 24"/>
                <a:gd name="T11" fmla="*/ 5 h 5"/>
                <a:gd name="T12" fmla="*/ 9 w 24"/>
                <a:gd name="T13" fmla="*/ 5 h 5"/>
                <a:gd name="T14" fmla="*/ 0 w 24"/>
                <a:gd name="T15" fmla="*/ 2 h 5"/>
                <a:gd name="T16" fmla="*/ 0 w 2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0" y="2"/>
                  </a:moveTo>
                  <a:lnTo>
                    <a:pt x="0" y="2"/>
                  </a:lnTo>
                  <a:lnTo>
                    <a:pt x="24" y="0"/>
                  </a:lnTo>
                  <a:lnTo>
                    <a:pt x="24" y="0"/>
                  </a:lnTo>
                  <a:lnTo>
                    <a:pt x="18" y="5"/>
                  </a:lnTo>
                  <a:lnTo>
                    <a:pt x="14" y="5"/>
                  </a:lnTo>
                  <a:lnTo>
                    <a:pt x="9"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963"/>
            <p:cNvSpPr>
              <a:spLocks/>
            </p:cNvSpPr>
            <p:nvPr/>
          </p:nvSpPr>
          <p:spPr bwMode="auto">
            <a:xfrm>
              <a:off x="1162034" y="2227324"/>
              <a:ext cx="12700" cy="6350"/>
            </a:xfrm>
            <a:custGeom>
              <a:avLst/>
              <a:gdLst>
                <a:gd name="T0" fmla="*/ 25 w 25"/>
                <a:gd name="T1" fmla="*/ 4 h 13"/>
                <a:gd name="T2" fmla="*/ 25 w 25"/>
                <a:gd name="T3" fmla="*/ 4 h 13"/>
                <a:gd name="T4" fmla="*/ 0 w 25"/>
                <a:gd name="T5" fmla="*/ 13 h 13"/>
                <a:gd name="T6" fmla="*/ 0 w 25"/>
                <a:gd name="T7" fmla="*/ 13 h 13"/>
                <a:gd name="T8" fmla="*/ 3 w 25"/>
                <a:gd name="T9" fmla="*/ 9 h 13"/>
                <a:gd name="T10" fmla="*/ 6 w 25"/>
                <a:gd name="T11" fmla="*/ 7 h 13"/>
                <a:gd name="T12" fmla="*/ 13 w 25"/>
                <a:gd name="T13" fmla="*/ 5 h 13"/>
                <a:gd name="T14" fmla="*/ 18 w 25"/>
                <a:gd name="T15" fmla="*/ 2 h 13"/>
                <a:gd name="T16" fmla="*/ 21 w 25"/>
                <a:gd name="T17" fmla="*/ 2 h 13"/>
                <a:gd name="T18" fmla="*/ 22 w 25"/>
                <a:gd name="T19" fmla="*/ 0 h 13"/>
                <a:gd name="T20" fmla="*/ 22 w 25"/>
                <a:gd name="T21" fmla="*/ 0 h 13"/>
                <a:gd name="T22" fmla="*/ 25 w 25"/>
                <a:gd name="T23" fmla="*/ 4 h 13"/>
                <a:gd name="T24" fmla="*/ 25 w 25"/>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3">
                  <a:moveTo>
                    <a:pt x="25" y="4"/>
                  </a:moveTo>
                  <a:lnTo>
                    <a:pt x="25" y="4"/>
                  </a:lnTo>
                  <a:lnTo>
                    <a:pt x="0" y="13"/>
                  </a:lnTo>
                  <a:lnTo>
                    <a:pt x="0" y="13"/>
                  </a:lnTo>
                  <a:lnTo>
                    <a:pt x="3" y="9"/>
                  </a:lnTo>
                  <a:lnTo>
                    <a:pt x="6" y="7"/>
                  </a:lnTo>
                  <a:lnTo>
                    <a:pt x="13" y="5"/>
                  </a:lnTo>
                  <a:lnTo>
                    <a:pt x="18" y="2"/>
                  </a:lnTo>
                  <a:lnTo>
                    <a:pt x="21" y="2"/>
                  </a:lnTo>
                  <a:lnTo>
                    <a:pt x="22" y="0"/>
                  </a:lnTo>
                  <a:lnTo>
                    <a:pt x="22" y="0"/>
                  </a:lnTo>
                  <a:lnTo>
                    <a:pt x="25" y="4"/>
                  </a:lnTo>
                  <a:lnTo>
                    <a:pt x="2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964"/>
            <p:cNvSpPr>
              <a:spLocks/>
            </p:cNvSpPr>
            <p:nvPr/>
          </p:nvSpPr>
          <p:spPr bwMode="auto">
            <a:xfrm>
              <a:off x="1173147" y="2276537"/>
              <a:ext cx="7938" cy="7938"/>
            </a:xfrm>
            <a:custGeom>
              <a:avLst/>
              <a:gdLst>
                <a:gd name="T0" fmla="*/ 5 w 13"/>
                <a:gd name="T1" fmla="*/ 13 h 13"/>
                <a:gd name="T2" fmla="*/ 5 w 13"/>
                <a:gd name="T3" fmla="*/ 13 h 13"/>
                <a:gd name="T4" fmla="*/ 0 w 13"/>
                <a:gd name="T5" fmla="*/ 0 h 13"/>
                <a:gd name="T6" fmla="*/ 0 w 13"/>
                <a:gd name="T7" fmla="*/ 0 h 13"/>
                <a:gd name="T8" fmla="*/ 13 w 13"/>
                <a:gd name="T9" fmla="*/ 3 h 13"/>
                <a:gd name="T10" fmla="*/ 13 w 13"/>
                <a:gd name="T11" fmla="*/ 3 h 13"/>
                <a:gd name="T12" fmla="*/ 13 w 13"/>
                <a:gd name="T13" fmla="*/ 7 h 13"/>
                <a:gd name="T14" fmla="*/ 10 w 13"/>
                <a:gd name="T15" fmla="*/ 10 h 13"/>
                <a:gd name="T16" fmla="*/ 9 w 13"/>
                <a:gd name="T17" fmla="*/ 11 h 13"/>
                <a:gd name="T18" fmla="*/ 5 w 13"/>
                <a:gd name="T19" fmla="*/ 13 h 13"/>
                <a:gd name="T20" fmla="*/ 5 w 13"/>
                <a:gd name="T21" fmla="*/ 13 h 13"/>
                <a:gd name="T22" fmla="*/ 5 w 13"/>
                <a:gd name="T23" fmla="*/ 13 h 13"/>
                <a:gd name="T24" fmla="*/ 5 w 13"/>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5" y="13"/>
                  </a:moveTo>
                  <a:lnTo>
                    <a:pt x="5" y="13"/>
                  </a:lnTo>
                  <a:lnTo>
                    <a:pt x="0" y="0"/>
                  </a:lnTo>
                  <a:lnTo>
                    <a:pt x="0" y="0"/>
                  </a:lnTo>
                  <a:lnTo>
                    <a:pt x="13" y="3"/>
                  </a:lnTo>
                  <a:lnTo>
                    <a:pt x="13" y="3"/>
                  </a:lnTo>
                  <a:lnTo>
                    <a:pt x="13" y="7"/>
                  </a:lnTo>
                  <a:lnTo>
                    <a:pt x="10" y="10"/>
                  </a:lnTo>
                  <a:lnTo>
                    <a:pt x="9" y="11"/>
                  </a:lnTo>
                  <a:lnTo>
                    <a:pt x="5" y="13"/>
                  </a:lnTo>
                  <a:lnTo>
                    <a:pt x="5" y="13"/>
                  </a:lnTo>
                  <a:lnTo>
                    <a:pt x="5" y="13"/>
                  </a:ln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965"/>
            <p:cNvSpPr>
              <a:spLocks/>
            </p:cNvSpPr>
            <p:nvPr/>
          </p:nvSpPr>
          <p:spPr bwMode="auto">
            <a:xfrm>
              <a:off x="1057259" y="2286062"/>
              <a:ext cx="11113" cy="1588"/>
            </a:xfrm>
            <a:custGeom>
              <a:avLst/>
              <a:gdLst>
                <a:gd name="T0" fmla="*/ 22 w 22"/>
                <a:gd name="T1" fmla="*/ 3 h 4"/>
                <a:gd name="T2" fmla="*/ 22 w 22"/>
                <a:gd name="T3" fmla="*/ 3 h 4"/>
                <a:gd name="T4" fmla="*/ 14 w 22"/>
                <a:gd name="T5" fmla="*/ 4 h 4"/>
                <a:gd name="T6" fmla="*/ 8 w 22"/>
                <a:gd name="T7" fmla="*/ 4 h 4"/>
                <a:gd name="T8" fmla="*/ 4 w 22"/>
                <a:gd name="T9" fmla="*/ 3 h 4"/>
                <a:gd name="T10" fmla="*/ 0 w 22"/>
                <a:gd name="T11" fmla="*/ 0 h 4"/>
                <a:gd name="T12" fmla="*/ 0 w 22"/>
                <a:gd name="T13" fmla="*/ 0 h 4"/>
                <a:gd name="T14" fmla="*/ 4 w 22"/>
                <a:gd name="T15" fmla="*/ 1 h 4"/>
                <a:gd name="T16" fmla="*/ 10 w 22"/>
                <a:gd name="T17" fmla="*/ 0 h 4"/>
                <a:gd name="T18" fmla="*/ 15 w 22"/>
                <a:gd name="T19" fmla="*/ 0 h 4"/>
                <a:gd name="T20" fmla="*/ 18 w 22"/>
                <a:gd name="T21" fmla="*/ 1 h 4"/>
                <a:gd name="T22" fmla="*/ 22 w 22"/>
                <a:gd name="T23" fmla="*/ 3 h 4"/>
                <a:gd name="T24" fmla="*/ 22 w 2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4">
                  <a:moveTo>
                    <a:pt x="22" y="3"/>
                  </a:moveTo>
                  <a:lnTo>
                    <a:pt x="22" y="3"/>
                  </a:lnTo>
                  <a:lnTo>
                    <a:pt x="14" y="4"/>
                  </a:lnTo>
                  <a:lnTo>
                    <a:pt x="8" y="4"/>
                  </a:lnTo>
                  <a:lnTo>
                    <a:pt x="4" y="3"/>
                  </a:lnTo>
                  <a:lnTo>
                    <a:pt x="0" y="0"/>
                  </a:lnTo>
                  <a:lnTo>
                    <a:pt x="0" y="0"/>
                  </a:lnTo>
                  <a:lnTo>
                    <a:pt x="4" y="1"/>
                  </a:lnTo>
                  <a:lnTo>
                    <a:pt x="10" y="0"/>
                  </a:lnTo>
                  <a:lnTo>
                    <a:pt x="15" y="0"/>
                  </a:lnTo>
                  <a:lnTo>
                    <a:pt x="18" y="1"/>
                  </a:lnTo>
                  <a:lnTo>
                    <a:pt x="22" y="3"/>
                  </a:lnTo>
                  <a:lnTo>
                    <a:pt x="2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966"/>
            <p:cNvSpPr>
              <a:spLocks/>
            </p:cNvSpPr>
            <p:nvPr/>
          </p:nvSpPr>
          <p:spPr bwMode="auto">
            <a:xfrm>
              <a:off x="1209659" y="2282887"/>
              <a:ext cx="9525" cy="6350"/>
            </a:xfrm>
            <a:custGeom>
              <a:avLst/>
              <a:gdLst>
                <a:gd name="T0" fmla="*/ 17 w 17"/>
                <a:gd name="T1" fmla="*/ 5 h 12"/>
                <a:gd name="T2" fmla="*/ 17 w 17"/>
                <a:gd name="T3" fmla="*/ 5 h 12"/>
                <a:gd name="T4" fmla="*/ 0 w 17"/>
                <a:gd name="T5" fmla="*/ 12 h 12"/>
                <a:gd name="T6" fmla="*/ 0 w 17"/>
                <a:gd name="T7" fmla="*/ 12 h 12"/>
                <a:gd name="T8" fmla="*/ 4 w 17"/>
                <a:gd name="T9" fmla="*/ 0 h 12"/>
                <a:gd name="T10" fmla="*/ 4 w 17"/>
                <a:gd name="T11" fmla="*/ 0 h 12"/>
                <a:gd name="T12" fmla="*/ 17 w 17"/>
                <a:gd name="T13" fmla="*/ 5 h 12"/>
                <a:gd name="T14" fmla="*/ 17 w 17"/>
                <a:gd name="T15" fmla="*/ 5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5"/>
                  </a:moveTo>
                  <a:lnTo>
                    <a:pt x="17" y="5"/>
                  </a:lnTo>
                  <a:lnTo>
                    <a:pt x="0" y="12"/>
                  </a:lnTo>
                  <a:lnTo>
                    <a:pt x="0" y="12"/>
                  </a:lnTo>
                  <a:lnTo>
                    <a:pt x="4" y="0"/>
                  </a:lnTo>
                  <a:lnTo>
                    <a:pt x="4" y="0"/>
                  </a:lnTo>
                  <a:lnTo>
                    <a:pt x="17" y="5"/>
                  </a:lnTo>
                  <a:lnTo>
                    <a:pt x="1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967"/>
            <p:cNvSpPr>
              <a:spLocks/>
            </p:cNvSpPr>
            <p:nvPr/>
          </p:nvSpPr>
          <p:spPr bwMode="auto">
            <a:xfrm>
              <a:off x="1127109" y="2149537"/>
              <a:ext cx="11113" cy="3175"/>
            </a:xfrm>
            <a:custGeom>
              <a:avLst/>
              <a:gdLst>
                <a:gd name="T0" fmla="*/ 22 w 22"/>
                <a:gd name="T1" fmla="*/ 6 h 6"/>
                <a:gd name="T2" fmla="*/ 22 w 22"/>
                <a:gd name="T3" fmla="*/ 6 h 6"/>
                <a:gd name="T4" fmla="*/ 0 w 22"/>
                <a:gd name="T5" fmla="*/ 3 h 6"/>
                <a:gd name="T6" fmla="*/ 0 w 22"/>
                <a:gd name="T7" fmla="*/ 3 h 6"/>
                <a:gd name="T8" fmla="*/ 8 w 22"/>
                <a:gd name="T9" fmla="*/ 0 h 6"/>
                <a:gd name="T10" fmla="*/ 14 w 22"/>
                <a:gd name="T11" fmla="*/ 0 h 6"/>
                <a:gd name="T12" fmla="*/ 18 w 22"/>
                <a:gd name="T13" fmla="*/ 2 h 6"/>
                <a:gd name="T14" fmla="*/ 22 w 22"/>
                <a:gd name="T15" fmla="*/ 6 h 6"/>
                <a:gd name="T16" fmla="*/ 22 w 2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2" y="6"/>
                  </a:moveTo>
                  <a:lnTo>
                    <a:pt x="22" y="6"/>
                  </a:lnTo>
                  <a:lnTo>
                    <a:pt x="0" y="3"/>
                  </a:lnTo>
                  <a:lnTo>
                    <a:pt x="0" y="3"/>
                  </a:lnTo>
                  <a:lnTo>
                    <a:pt x="8" y="0"/>
                  </a:lnTo>
                  <a:lnTo>
                    <a:pt x="14" y="0"/>
                  </a:lnTo>
                  <a:lnTo>
                    <a:pt x="18" y="2"/>
                  </a:lnTo>
                  <a:lnTo>
                    <a:pt x="22" y="6"/>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968"/>
            <p:cNvSpPr>
              <a:spLocks/>
            </p:cNvSpPr>
            <p:nvPr/>
          </p:nvSpPr>
          <p:spPr bwMode="auto">
            <a:xfrm>
              <a:off x="1123934" y="2057462"/>
              <a:ext cx="7938" cy="4763"/>
            </a:xfrm>
            <a:custGeom>
              <a:avLst/>
              <a:gdLst>
                <a:gd name="T0" fmla="*/ 16 w 16"/>
                <a:gd name="T1" fmla="*/ 4 h 7"/>
                <a:gd name="T2" fmla="*/ 16 w 16"/>
                <a:gd name="T3" fmla="*/ 4 h 7"/>
                <a:gd name="T4" fmla="*/ 11 w 16"/>
                <a:gd name="T5" fmla="*/ 7 h 7"/>
                <a:gd name="T6" fmla="*/ 8 w 16"/>
                <a:gd name="T7" fmla="*/ 7 h 7"/>
                <a:gd name="T8" fmla="*/ 4 w 16"/>
                <a:gd name="T9" fmla="*/ 6 h 7"/>
                <a:gd name="T10" fmla="*/ 0 w 16"/>
                <a:gd name="T11" fmla="*/ 0 h 7"/>
                <a:gd name="T12" fmla="*/ 0 w 16"/>
                <a:gd name="T13" fmla="*/ 0 h 7"/>
                <a:gd name="T14" fmla="*/ 4 w 16"/>
                <a:gd name="T15" fmla="*/ 0 h 7"/>
                <a:gd name="T16" fmla="*/ 8 w 16"/>
                <a:gd name="T17" fmla="*/ 2 h 7"/>
                <a:gd name="T18" fmla="*/ 12 w 16"/>
                <a:gd name="T19" fmla="*/ 3 h 7"/>
                <a:gd name="T20" fmla="*/ 16 w 16"/>
                <a:gd name="T21" fmla="*/ 4 h 7"/>
                <a:gd name="T22" fmla="*/ 16 w 16"/>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16" y="4"/>
                  </a:moveTo>
                  <a:lnTo>
                    <a:pt x="16" y="4"/>
                  </a:lnTo>
                  <a:lnTo>
                    <a:pt x="11" y="7"/>
                  </a:lnTo>
                  <a:lnTo>
                    <a:pt x="8" y="7"/>
                  </a:lnTo>
                  <a:lnTo>
                    <a:pt x="4" y="6"/>
                  </a:lnTo>
                  <a:lnTo>
                    <a:pt x="0" y="0"/>
                  </a:lnTo>
                  <a:lnTo>
                    <a:pt x="0" y="0"/>
                  </a:lnTo>
                  <a:lnTo>
                    <a:pt x="4" y="0"/>
                  </a:lnTo>
                  <a:lnTo>
                    <a:pt x="8" y="2"/>
                  </a:lnTo>
                  <a:lnTo>
                    <a:pt x="12" y="3"/>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969"/>
            <p:cNvSpPr>
              <a:spLocks/>
            </p:cNvSpPr>
            <p:nvPr/>
          </p:nvSpPr>
          <p:spPr bwMode="auto">
            <a:xfrm>
              <a:off x="1027097" y="2540062"/>
              <a:ext cx="9525" cy="4763"/>
            </a:xfrm>
            <a:custGeom>
              <a:avLst/>
              <a:gdLst>
                <a:gd name="T0" fmla="*/ 0 w 18"/>
                <a:gd name="T1" fmla="*/ 3 h 10"/>
                <a:gd name="T2" fmla="*/ 0 w 18"/>
                <a:gd name="T3" fmla="*/ 3 h 10"/>
                <a:gd name="T4" fmla="*/ 10 w 18"/>
                <a:gd name="T5" fmla="*/ 0 h 10"/>
                <a:gd name="T6" fmla="*/ 10 w 18"/>
                <a:gd name="T7" fmla="*/ 0 h 10"/>
                <a:gd name="T8" fmla="*/ 18 w 18"/>
                <a:gd name="T9" fmla="*/ 10 h 10"/>
                <a:gd name="T10" fmla="*/ 18 w 18"/>
                <a:gd name="T11" fmla="*/ 10 h 10"/>
                <a:gd name="T12" fmla="*/ 1 w 18"/>
                <a:gd name="T13" fmla="*/ 5 h 10"/>
                <a:gd name="T14" fmla="*/ 1 w 18"/>
                <a:gd name="T15" fmla="*/ 5 h 10"/>
                <a:gd name="T16" fmla="*/ 0 w 18"/>
                <a:gd name="T17" fmla="*/ 3 h 10"/>
                <a:gd name="T18" fmla="*/ 0 w 1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3"/>
                  </a:moveTo>
                  <a:lnTo>
                    <a:pt x="0" y="3"/>
                  </a:lnTo>
                  <a:lnTo>
                    <a:pt x="10" y="0"/>
                  </a:lnTo>
                  <a:lnTo>
                    <a:pt x="10" y="0"/>
                  </a:lnTo>
                  <a:lnTo>
                    <a:pt x="18" y="10"/>
                  </a:lnTo>
                  <a:lnTo>
                    <a:pt x="18" y="10"/>
                  </a:lnTo>
                  <a:lnTo>
                    <a:pt x="1" y="5"/>
                  </a:lnTo>
                  <a:lnTo>
                    <a:pt x="1" y="5"/>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970"/>
            <p:cNvSpPr>
              <a:spLocks/>
            </p:cNvSpPr>
            <p:nvPr/>
          </p:nvSpPr>
          <p:spPr bwMode="auto">
            <a:xfrm>
              <a:off x="1071547" y="2020949"/>
              <a:ext cx="6350" cy="6350"/>
            </a:xfrm>
            <a:custGeom>
              <a:avLst/>
              <a:gdLst>
                <a:gd name="T0" fmla="*/ 11 w 11"/>
                <a:gd name="T1" fmla="*/ 12 h 12"/>
                <a:gd name="T2" fmla="*/ 11 w 11"/>
                <a:gd name="T3" fmla="*/ 12 h 12"/>
                <a:gd name="T4" fmla="*/ 5 w 11"/>
                <a:gd name="T5" fmla="*/ 11 h 12"/>
                <a:gd name="T6" fmla="*/ 3 w 11"/>
                <a:gd name="T7" fmla="*/ 8 h 12"/>
                <a:gd name="T8" fmla="*/ 1 w 11"/>
                <a:gd name="T9" fmla="*/ 4 h 12"/>
                <a:gd name="T10" fmla="*/ 0 w 11"/>
                <a:gd name="T11" fmla="*/ 0 h 12"/>
                <a:gd name="T12" fmla="*/ 0 w 11"/>
                <a:gd name="T13" fmla="*/ 0 h 12"/>
                <a:gd name="T14" fmla="*/ 5 w 11"/>
                <a:gd name="T15" fmla="*/ 1 h 12"/>
                <a:gd name="T16" fmla="*/ 8 w 11"/>
                <a:gd name="T17" fmla="*/ 5 h 12"/>
                <a:gd name="T18" fmla="*/ 11 w 11"/>
                <a:gd name="T19" fmla="*/ 12 h 12"/>
                <a:gd name="T20" fmla="*/ 11 w 11"/>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11" y="12"/>
                  </a:moveTo>
                  <a:lnTo>
                    <a:pt x="11" y="12"/>
                  </a:lnTo>
                  <a:lnTo>
                    <a:pt x="5" y="11"/>
                  </a:lnTo>
                  <a:lnTo>
                    <a:pt x="3" y="8"/>
                  </a:lnTo>
                  <a:lnTo>
                    <a:pt x="1" y="4"/>
                  </a:lnTo>
                  <a:lnTo>
                    <a:pt x="0" y="0"/>
                  </a:lnTo>
                  <a:lnTo>
                    <a:pt x="0" y="0"/>
                  </a:lnTo>
                  <a:lnTo>
                    <a:pt x="5" y="1"/>
                  </a:lnTo>
                  <a:lnTo>
                    <a:pt x="8" y="5"/>
                  </a:lnTo>
                  <a:lnTo>
                    <a:pt x="11" y="12"/>
                  </a:lnTo>
                  <a:lnTo>
                    <a:pt x="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971"/>
            <p:cNvSpPr>
              <a:spLocks/>
            </p:cNvSpPr>
            <p:nvPr/>
          </p:nvSpPr>
          <p:spPr bwMode="auto">
            <a:xfrm>
              <a:off x="977884" y="2582924"/>
              <a:ext cx="6350" cy="6350"/>
            </a:xfrm>
            <a:custGeom>
              <a:avLst/>
              <a:gdLst>
                <a:gd name="T0" fmla="*/ 12 w 12"/>
                <a:gd name="T1" fmla="*/ 0 h 10"/>
                <a:gd name="T2" fmla="*/ 12 w 12"/>
                <a:gd name="T3" fmla="*/ 0 h 10"/>
                <a:gd name="T4" fmla="*/ 9 w 12"/>
                <a:gd name="T5" fmla="*/ 1 h 10"/>
                <a:gd name="T6" fmla="*/ 8 w 12"/>
                <a:gd name="T7" fmla="*/ 3 h 10"/>
                <a:gd name="T8" fmla="*/ 7 w 12"/>
                <a:gd name="T9" fmla="*/ 5 h 10"/>
                <a:gd name="T10" fmla="*/ 4 w 12"/>
                <a:gd name="T11" fmla="*/ 8 h 10"/>
                <a:gd name="T12" fmla="*/ 2 w 12"/>
                <a:gd name="T13" fmla="*/ 10 h 10"/>
                <a:gd name="T14" fmla="*/ 0 w 12"/>
                <a:gd name="T15" fmla="*/ 8 h 10"/>
                <a:gd name="T16" fmla="*/ 0 w 12"/>
                <a:gd name="T17" fmla="*/ 8 h 10"/>
                <a:gd name="T18" fmla="*/ 2 w 12"/>
                <a:gd name="T19" fmla="*/ 7 h 10"/>
                <a:gd name="T20" fmla="*/ 4 w 12"/>
                <a:gd name="T21" fmla="*/ 3 h 10"/>
                <a:gd name="T22" fmla="*/ 7 w 12"/>
                <a:gd name="T23" fmla="*/ 0 h 10"/>
                <a:gd name="T24" fmla="*/ 9 w 12"/>
                <a:gd name="T25" fmla="*/ 0 h 10"/>
                <a:gd name="T26" fmla="*/ 12 w 12"/>
                <a:gd name="T27" fmla="*/ 0 h 10"/>
                <a:gd name="T28" fmla="*/ 12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12" y="0"/>
                  </a:moveTo>
                  <a:lnTo>
                    <a:pt x="12" y="0"/>
                  </a:lnTo>
                  <a:lnTo>
                    <a:pt x="9" y="1"/>
                  </a:lnTo>
                  <a:lnTo>
                    <a:pt x="8" y="3"/>
                  </a:lnTo>
                  <a:lnTo>
                    <a:pt x="7" y="5"/>
                  </a:lnTo>
                  <a:lnTo>
                    <a:pt x="4" y="8"/>
                  </a:lnTo>
                  <a:lnTo>
                    <a:pt x="2" y="10"/>
                  </a:lnTo>
                  <a:lnTo>
                    <a:pt x="0" y="8"/>
                  </a:lnTo>
                  <a:lnTo>
                    <a:pt x="0" y="8"/>
                  </a:lnTo>
                  <a:lnTo>
                    <a:pt x="2" y="7"/>
                  </a:lnTo>
                  <a:lnTo>
                    <a:pt x="4" y="3"/>
                  </a:lnTo>
                  <a:lnTo>
                    <a:pt x="7" y="0"/>
                  </a:lnTo>
                  <a:lnTo>
                    <a:pt x="9"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972"/>
            <p:cNvSpPr>
              <a:spLocks/>
            </p:cNvSpPr>
            <p:nvPr/>
          </p:nvSpPr>
          <p:spPr bwMode="auto">
            <a:xfrm>
              <a:off x="1068372" y="2378137"/>
              <a:ext cx="7938" cy="3175"/>
            </a:xfrm>
            <a:custGeom>
              <a:avLst/>
              <a:gdLst>
                <a:gd name="T0" fmla="*/ 0 w 15"/>
                <a:gd name="T1" fmla="*/ 4 h 6"/>
                <a:gd name="T2" fmla="*/ 0 w 15"/>
                <a:gd name="T3" fmla="*/ 4 h 6"/>
                <a:gd name="T4" fmla="*/ 2 w 15"/>
                <a:gd name="T5" fmla="*/ 2 h 6"/>
                <a:gd name="T6" fmla="*/ 7 w 15"/>
                <a:gd name="T7" fmla="*/ 0 h 6"/>
                <a:gd name="T8" fmla="*/ 11 w 15"/>
                <a:gd name="T9" fmla="*/ 0 h 6"/>
                <a:gd name="T10" fmla="*/ 15 w 15"/>
                <a:gd name="T11" fmla="*/ 2 h 6"/>
                <a:gd name="T12" fmla="*/ 15 w 15"/>
                <a:gd name="T13" fmla="*/ 2 h 6"/>
                <a:gd name="T14" fmla="*/ 11 w 15"/>
                <a:gd name="T15" fmla="*/ 4 h 6"/>
                <a:gd name="T16" fmla="*/ 7 w 15"/>
                <a:gd name="T17" fmla="*/ 6 h 6"/>
                <a:gd name="T18" fmla="*/ 4 w 15"/>
                <a:gd name="T19" fmla="*/ 4 h 6"/>
                <a:gd name="T20" fmla="*/ 0 w 15"/>
                <a:gd name="T21" fmla="*/ 4 h 6"/>
                <a:gd name="T22" fmla="*/ 0 w 15"/>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
                  <a:moveTo>
                    <a:pt x="0" y="4"/>
                  </a:moveTo>
                  <a:lnTo>
                    <a:pt x="0" y="4"/>
                  </a:lnTo>
                  <a:lnTo>
                    <a:pt x="2" y="2"/>
                  </a:lnTo>
                  <a:lnTo>
                    <a:pt x="7" y="0"/>
                  </a:lnTo>
                  <a:lnTo>
                    <a:pt x="11" y="0"/>
                  </a:lnTo>
                  <a:lnTo>
                    <a:pt x="15" y="2"/>
                  </a:lnTo>
                  <a:lnTo>
                    <a:pt x="15" y="2"/>
                  </a:lnTo>
                  <a:lnTo>
                    <a:pt x="11" y="4"/>
                  </a:lnTo>
                  <a:lnTo>
                    <a:pt x="7" y="6"/>
                  </a:lnTo>
                  <a:lnTo>
                    <a:pt x="4"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973"/>
            <p:cNvSpPr>
              <a:spLocks/>
            </p:cNvSpPr>
            <p:nvPr/>
          </p:nvSpPr>
          <p:spPr bwMode="auto">
            <a:xfrm>
              <a:off x="1130284" y="2074924"/>
              <a:ext cx="6350" cy="4763"/>
            </a:xfrm>
            <a:custGeom>
              <a:avLst/>
              <a:gdLst>
                <a:gd name="T0" fmla="*/ 0 w 13"/>
                <a:gd name="T1" fmla="*/ 7 h 10"/>
                <a:gd name="T2" fmla="*/ 0 w 13"/>
                <a:gd name="T3" fmla="*/ 7 h 10"/>
                <a:gd name="T4" fmla="*/ 10 w 13"/>
                <a:gd name="T5" fmla="*/ 0 h 10"/>
                <a:gd name="T6" fmla="*/ 10 w 13"/>
                <a:gd name="T7" fmla="*/ 0 h 10"/>
                <a:gd name="T8" fmla="*/ 13 w 13"/>
                <a:gd name="T9" fmla="*/ 6 h 10"/>
                <a:gd name="T10" fmla="*/ 13 w 13"/>
                <a:gd name="T11" fmla="*/ 6 h 10"/>
                <a:gd name="T12" fmla="*/ 2 w 13"/>
                <a:gd name="T13" fmla="*/ 10 h 10"/>
                <a:gd name="T14" fmla="*/ 2 w 13"/>
                <a:gd name="T15" fmla="*/ 10 h 10"/>
                <a:gd name="T16" fmla="*/ 0 w 13"/>
                <a:gd name="T17" fmla="*/ 7 h 10"/>
                <a:gd name="T18" fmla="*/ 0 w 13"/>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0" y="7"/>
                  </a:moveTo>
                  <a:lnTo>
                    <a:pt x="0" y="7"/>
                  </a:lnTo>
                  <a:lnTo>
                    <a:pt x="10" y="0"/>
                  </a:lnTo>
                  <a:lnTo>
                    <a:pt x="10" y="0"/>
                  </a:lnTo>
                  <a:lnTo>
                    <a:pt x="13" y="6"/>
                  </a:lnTo>
                  <a:lnTo>
                    <a:pt x="13" y="6"/>
                  </a:lnTo>
                  <a:lnTo>
                    <a:pt x="2" y="10"/>
                  </a:lnTo>
                  <a:lnTo>
                    <a:pt x="2" y="1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974"/>
            <p:cNvSpPr>
              <a:spLocks/>
            </p:cNvSpPr>
            <p:nvPr/>
          </p:nvSpPr>
          <p:spPr bwMode="auto">
            <a:xfrm>
              <a:off x="1074722" y="2282887"/>
              <a:ext cx="7938" cy="3175"/>
            </a:xfrm>
            <a:custGeom>
              <a:avLst/>
              <a:gdLst>
                <a:gd name="T0" fmla="*/ 17 w 17"/>
                <a:gd name="T1" fmla="*/ 1 h 8"/>
                <a:gd name="T2" fmla="*/ 17 w 17"/>
                <a:gd name="T3" fmla="*/ 1 h 8"/>
                <a:gd name="T4" fmla="*/ 0 w 17"/>
                <a:gd name="T5" fmla="*/ 8 h 8"/>
                <a:gd name="T6" fmla="*/ 0 w 17"/>
                <a:gd name="T7" fmla="*/ 8 h 8"/>
                <a:gd name="T8" fmla="*/ 1 w 17"/>
                <a:gd name="T9" fmla="*/ 4 h 8"/>
                <a:gd name="T10" fmla="*/ 4 w 17"/>
                <a:gd name="T11" fmla="*/ 1 h 8"/>
                <a:gd name="T12" fmla="*/ 8 w 17"/>
                <a:gd name="T13" fmla="*/ 0 h 8"/>
                <a:gd name="T14" fmla="*/ 17 w 17"/>
                <a:gd name="T15" fmla="*/ 1 h 8"/>
                <a:gd name="T16" fmla="*/ 17 w 17"/>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1"/>
                  </a:moveTo>
                  <a:lnTo>
                    <a:pt x="17" y="1"/>
                  </a:lnTo>
                  <a:lnTo>
                    <a:pt x="0" y="8"/>
                  </a:lnTo>
                  <a:lnTo>
                    <a:pt x="0" y="8"/>
                  </a:lnTo>
                  <a:lnTo>
                    <a:pt x="1" y="4"/>
                  </a:lnTo>
                  <a:lnTo>
                    <a:pt x="4" y="1"/>
                  </a:lnTo>
                  <a:lnTo>
                    <a:pt x="8" y="0"/>
                  </a:lnTo>
                  <a:lnTo>
                    <a:pt x="17" y="1"/>
                  </a:ln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975"/>
            <p:cNvSpPr>
              <a:spLocks/>
            </p:cNvSpPr>
            <p:nvPr/>
          </p:nvSpPr>
          <p:spPr bwMode="auto">
            <a:xfrm>
              <a:off x="1057259" y="2359087"/>
              <a:ext cx="3175" cy="7938"/>
            </a:xfrm>
            <a:custGeom>
              <a:avLst/>
              <a:gdLst>
                <a:gd name="T0" fmla="*/ 0 w 8"/>
                <a:gd name="T1" fmla="*/ 13 h 14"/>
                <a:gd name="T2" fmla="*/ 0 w 8"/>
                <a:gd name="T3" fmla="*/ 13 h 14"/>
                <a:gd name="T4" fmla="*/ 7 w 8"/>
                <a:gd name="T5" fmla="*/ 0 h 14"/>
                <a:gd name="T6" fmla="*/ 7 w 8"/>
                <a:gd name="T7" fmla="*/ 0 h 14"/>
                <a:gd name="T8" fmla="*/ 8 w 8"/>
                <a:gd name="T9" fmla="*/ 6 h 14"/>
                <a:gd name="T10" fmla="*/ 8 w 8"/>
                <a:gd name="T11" fmla="*/ 9 h 14"/>
                <a:gd name="T12" fmla="*/ 5 w 8"/>
                <a:gd name="T13" fmla="*/ 11 h 14"/>
                <a:gd name="T14" fmla="*/ 4 w 8"/>
                <a:gd name="T15" fmla="*/ 14 h 14"/>
                <a:gd name="T16" fmla="*/ 4 w 8"/>
                <a:gd name="T17" fmla="*/ 14 h 14"/>
                <a:gd name="T18" fmla="*/ 0 w 8"/>
                <a:gd name="T19" fmla="*/ 13 h 14"/>
                <a:gd name="T20" fmla="*/ 0 w 8"/>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0" y="13"/>
                  </a:moveTo>
                  <a:lnTo>
                    <a:pt x="0" y="13"/>
                  </a:lnTo>
                  <a:lnTo>
                    <a:pt x="7" y="0"/>
                  </a:lnTo>
                  <a:lnTo>
                    <a:pt x="7" y="0"/>
                  </a:lnTo>
                  <a:lnTo>
                    <a:pt x="8" y="6"/>
                  </a:lnTo>
                  <a:lnTo>
                    <a:pt x="8" y="9"/>
                  </a:lnTo>
                  <a:lnTo>
                    <a:pt x="5" y="11"/>
                  </a:lnTo>
                  <a:lnTo>
                    <a:pt x="4" y="14"/>
                  </a:lnTo>
                  <a:lnTo>
                    <a:pt x="4" y="14"/>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976"/>
            <p:cNvSpPr>
              <a:spLocks/>
            </p:cNvSpPr>
            <p:nvPr/>
          </p:nvSpPr>
          <p:spPr bwMode="auto">
            <a:xfrm>
              <a:off x="1009634" y="2505137"/>
              <a:ext cx="6350" cy="6350"/>
            </a:xfrm>
            <a:custGeom>
              <a:avLst/>
              <a:gdLst>
                <a:gd name="T0" fmla="*/ 11 w 11"/>
                <a:gd name="T1" fmla="*/ 0 h 11"/>
                <a:gd name="T2" fmla="*/ 11 w 11"/>
                <a:gd name="T3" fmla="*/ 0 h 11"/>
                <a:gd name="T4" fmla="*/ 3 w 11"/>
                <a:gd name="T5" fmla="*/ 11 h 11"/>
                <a:gd name="T6" fmla="*/ 3 w 11"/>
                <a:gd name="T7" fmla="*/ 11 h 11"/>
                <a:gd name="T8" fmla="*/ 0 w 11"/>
                <a:gd name="T9" fmla="*/ 0 h 11"/>
                <a:gd name="T10" fmla="*/ 0 w 11"/>
                <a:gd name="T11" fmla="*/ 0 h 11"/>
                <a:gd name="T12" fmla="*/ 11 w 11"/>
                <a:gd name="T13" fmla="*/ 0 h 11"/>
                <a:gd name="T14" fmla="*/ 11 w 1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0"/>
                  </a:moveTo>
                  <a:lnTo>
                    <a:pt x="11" y="0"/>
                  </a:lnTo>
                  <a:lnTo>
                    <a:pt x="3" y="11"/>
                  </a:lnTo>
                  <a:lnTo>
                    <a:pt x="3" y="11"/>
                  </a:lnTo>
                  <a:lnTo>
                    <a:pt x="0" y="0"/>
                  </a:lnTo>
                  <a:lnTo>
                    <a:pt x="0" y="0"/>
                  </a:lnTo>
                  <a:lnTo>
                    <a:pt x="11"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977"/>
            <p:cNvSpPr>
              <a:spLocks/>
            </p:cNvSpPr>
            <p:nvPr/>
          </p:nvSpPr>
          <p:spPr bwMode="auto">
            <a:xfrm>
              <a:off x="969947" y="2314637"/>
              <a:ext cx="4763" cy="6350"/>
            </a:xfrm>
            <a:custGeom>
              <a:avLst/>
              <a:gdLst>
                <a:gd name="T0" fmla="*/ 5 w 10"/>
                <a:gd name="T1" fmla="*/ 0 h 12"/>
                <a:gd name="T2" fmla="*/ 5 w 10"/>
                <a:gd name="T3" fmla="*/ 0 h 12"/>
                <a:gd name="T4" fmla="*/ 10 w 10"/>
                <a:gd name="T5" fmla="*/ 9 h 12"/>
                <a:gd name="T6" fmla="*/ 10 w 10"/>
                <a:gd name="T7" fmla="*/ 9 h 12"/>
                <a:gd name="T8" fmla="*/ 9 w 10"/>
                <a:gd name="T9" fmla="*/ 11 h 12"/>
                <a:gd name="T10" fmla="*/ 6 w 10"/>
                <a:gd name="T11" fmla="*/ 12 h 12"/>
                <a:gd name="T12" fmla="*/ 3 w 10"/>
                <a:gd name="T13" fmla="*/ 12 h 12"/>
                <a:gd name="T14" fmla="*/ 0 w 10"/>
                <a:gd name="T15" fmla="*/ 11 h 12"/>
                <a:gd name="T16" fmla="*/ 0 w 10"/>
                <a:gd name="T17" fmla="*/ 11 h 12"/>
                <a:gd name="T18" fmla="*/ 5 w 10"/>
                <a:gd name="T19" fmla="*/ 0 h 12"/>
                <a:gd name="T20" fmla="*/ 5 w 10"/>
                <a:gd name="T21" fmla="*/ 0 h 12"/>
                <a:gd name="T22" fmla="*/ 5 w 10"/>
                <a:gd name="T23" fmla="*/ 0 h 12"/>
                <a:gd name="T24" fmla="*/ 5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5" y="0"/>
                  </a:moveTo>
                  <a:lnTo>
                    <a:pt x="5" y="0"/>
                  </a:lnTo>
                  <a:lnTo>
                    <a:pt x="10" y="9"/>
                  </a:lnTo>
                  <a:lnTo>
                    <a:pt x="10" y="9"/>
                  </a:lnTo>
                  <a:lnTo>
                    <a:pt x="9" y="11"/>
                  </a:lnTo>
                  <a:lnTo>
                    <a:pt x="6" y="12"/>
                  </a:lnTo>
                  <a:lnTo>
                    <a:pt x="3" y="12"/>
                  </a:lnTo>
                  <a:lnTo>
                    <a:pt x="0" y="11"/>
                  </a:lnTo>
                  <a:lnTo>
                    <a:pt x="0" y="11"/>
                  </a:lnTo>
                  <a:lnTo>
                    <a:pt x="5" y="0"/>
                  </a:lnTo>
                  <a:lnTo>
                    <a:pt x="5" y="0"/>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978"/>
            <p:cNvSpPr>
              <a:spLocks/>
            </p:cNvSpPr>
            <p:nvPr/>
          </p:nvSpPr>
          <p:spPr bwMode="auto">
            <a:xfrm>
              <a:off x="992172" y="2438462"/>
              <a:ext cx="7938" cy="3175"/>
            </a:xfrm>
            <a:custGeom>
              <a:avLst/>
              <a:gdLst>
                <a:gd name="T0" fmla="*/ 14 w 14"/>
                <a:gd name="T1" fmla="*/ 7 h 7"/>
                <a:gd name="T2" fmla="*/ 14 w 14"/>
                <a:gd name="T3" fmla="*/ 7 h 7"/>
                <a:gd name="T4" fmla="*/ 0 w 14"/>
                <a:gd name="T5" fmla="*/ 4 h 7"/>
                <a:gd name="T6" fmla="*/ 0 w 14"/>
                <a:gd name="T7" fmla="*/ 4 h 7"/>
                <a:gd name="T8" fmla="*/ 6 w 14"/>
                <a:gd name="T9" fmla="*/ 1 h 7"/>
                <a:gd name="T10" fmla="*/ 10 w 14"/>
                <a:gd name="T11" fmla="*/ 0 h 7"/>
                <a:gd name="T12" fmla="*/ 13 w 14"/>
                <a:gd name="T13" fmla="*/ 1 h 7"/>
                <a:gd name="T14" fmla="*/ 14 w 14"/>
                <a:gd name="T15" fmla="*/ 7 h 7"/>
                <a:gd name="T16" fmla="*/ 14 w 1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7"/>
                  </a:moveTo>
                  <a:lnTo>
                    <a:pt x="14" y="7"/>
                  </a:lnTo>
                  <a:lnTo>
                    <a:pt x="0" y="4"/>
                  </a:lnTo>
                  <a:lnTo>
                    <a:pt x="0" y="4"/>
                  </a:lnTo>
                  <a:lnTo>
                    <a:pt x="6" y="1"/>
                  </a:lnTo>
                  <a:lnTo>
                    <a:pt x="10" y="0"/>
                  </a:lnTo>
                  <a:lnTo>
                    <a:pt x="13" y="1"/>
                  </a:lnTo>
                  <a:lnTo>
                    <a:pt x="14" y="7"/>
                  </a:lnTo>
                  <a:lnTo>
                    <a:pt x="1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979"/>
            <p:cNvSpPr>
              <a:spLocks/>
            </p:cNvSpPr>
            <p:nvPr/>
          </p:nvSpPr>
          <p:spPr bwMode="auto">
            <a:xfrm>
              <a:off x="1103297" y="2344799"/>
              <a:ext cx="4763" cy="4763"/>
            </a:xfrm>
            <a:custGeom>
              <a:avLst/>
              <a:gdLst>
                <a:gd name="T0" fmla="*/ 11 w 11"/>
                <a:gd name="T1" fmla="*/ 8 h 8"/>
                <a:gd name="T2" fmla="*/ 11 w 11"/>
                <a:gd name="T3" fmla="*/ 8 h 8"/>
                <a:gd name="T4" fmla="*/ 6 w 11"/>
                <a:gd name="T5" fmla="*/ 8 h 8"/>
                <a:gd name="T6" fmla="*/ 3 w 11"/>
                <a:gd name="T7" fmla="*/ 8 h 8"/>
                <a:gd name="T8" fmla="*/ 1 w 11"/>
                <a:gd name="T9" fmla="*/ 5 h 8"/>
                <a:gd name="T10" fmla="*/ 0 w 11"/>
                <a:gd name="T11" fmla="*/ 0 h 8"/>
                <a:gd name="T12" fmla="*/ 0 w 11"/>
                <a:gd name="T13" fmla="*/ 0 h 8"/>
                <a:gd name="T14" fmla="*/ 6 w 11"/>
                <a:gd name="T15" fmla="*/ 4 h 8"/>
                <a:gd name="T16" fmla="*/ 6 w 11"/>
                <a:gd name="T17" fmla="*/ 4 h 8"/>
                <a:gd name="T18" fmla="*/ 11 w 11"/>
                <a:gd name="T19" fmla="*/ 8 h 8"/>
                <a:gd name="T20" fmla="*/ 11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11" y="8"/>
                  </a:moveTo>
                  <a:lnTo>
                    <a:pt x="11" y="8"/>
                  </a:lnTo>
                  <a:lnTo>
                    <a:pt x="6" y="8"/>
                  </a:lnTo>
                  <a:lnTo>
                    <a:pt x="3" y="8"/>
                  </a:lnTo>
                  <a:lnTo>
                    <a:pt x="1" y="5"/>
                  </a:lnTo>
                  <a:lnTo>
                    <a:pt x="0" y="0"/>
                  </a:lnTo>
                  <a:lnTo>
                    <a:pt x="0" y="0"/>
                  </a:lnTo>
                  <a:lnTo>
                    <a:pt x="6" y="4"/>
                  </a:lnTo>
                  <a:lnTo>
                    <a:pt x="6" y="4"/>
                  </a:lnTo>
                  <a:lnTo>
                    <a:pt x="11" y="8"/>
                  </a:ln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980"/>
            <p:cNvSpPr>
              <a:spLocks/>
            </p:cNvSpPr>
            <p:nvPr/>
          </p:nvSpPr>
          <p:spPr bwMode="auto">
            <a:xfrm>
              <a:off x="1130284" y="2282887"/>
              <a:ext cx="6350" cy="1588"/>
            </a:xfrm>
            <a:custGeom>
              <a:avLst/>
              <a:gdLst>
                <a:gd name="T0" fmla="*/ 14 w 14"/>
                <a:gd name="T1" fmla="*/ 4 h 5"/>
                <a:gd name="T2" fmla="*/ 14 w 14"/>
                <a:gd name="T3" fmla="*/ 4 h 5"/>
                <a:gd name="T4" fmla="*/ 0 w 14"/>
                <a:gd name="T5" fmla="*/ 5 h 5"/>
                <a:gd name="T6" fmla="*/ 0 w 14"/>
                <a:gd name="T7" fmla="*/ 5 h 5"/>
                <a:gd name="T8" fmla="*/ 6 w 14"/>
                <a:gd name="T9" fmla="*/ 1 h 5"/>
                <a:gd name="T10" fmla="*/ 9 w 14"/>
                <a:gd name="T11" fmla="*/ 0 h 5"/>
                <a:gd name="T12" fmla="*/ 11 w 14"/>
                <a:gd name="T13" fmla="*/ 1 h 5"/>
                <a:gd name="T14" fmla="*/ 14 w 14"/>
                <a:gd name="T15" fmla="*/ 4 h 5"/>
                <a:gd name="T16" fmla="*/ 14 w 1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14" y="4"/>
                  </a:moveTo>
                  <a:lnTo>
                    <a:pt x="14" y="4"/>
                  </a:lnTo>
                  <a:lnTo>
                    <a:pt x="0" y="5"/>
                  </a:lnTo>
                  <a:lnTo>
                    <a:pt x="0" y="5"/>
                  </a:lnTo>
                  <a:lnTo>
                    <a:pt x="6" y="1"/>
                  </a:lnTo>
                  <a:lnTo>
                    <a:pt x="9" y="0"/>
                  </a:lnTo>
                  <a:lnTo>
                    <a:pt x="11" y="1"/>
                  </a:lnTo>
                  <a:lnTo>
                    <a:pt x="14" y="4"/>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981"/>
            <p:cNvSpPr>
              <a:spLocks/>
            </p:cNvSpPr>
            <p:nvPr/>
          </p:nvSpPr>
          <p:spPr bwMode="auto">
            <a:xfrm>
              <a:off x="979472" y="2398774"/>
              <a:ext cx="4763" cy="4763"/>
            </a:xfrm>
            <a:custGeom>
              <a:avLst/>
              <a:gdLst>
                <a:gd name="T0" fmla="*/ 3 w 10"/>
                <a:gd name="T1" fmla="*/ 0 h 9"/>
                <a:gd name="T2" fmla="*/ 3 w 10"/>
                <a:gd name="T3" fmla="*/ 0 h 9"/>
                <a:gd name="T4" fmla="*/ 10 w 10"/>
                <a:gd name="T5" fmla="*/ 9 h 9"/>
                <a:gd name="T6" fmla="*/ 10 w 10"/>
                <a:gd name="T7" fmla="*/ 9 h 9"/>
                <a:gd name="T8" fmla="*/ 5 w 10"/>
                <a:gd name="T9" fmla="*/ 9 h 9"/>
                <a:gd name="T10" fmla="*/ 2 w 10"/>
                <a:gd name="T11" fmla="*/ 9 h 9"/>
                <a:gd name="T12" fmla="*/ 0 w 10"/>
                <a:gd name="T13" fmla="*/ 6 h 9"/>
                <a:gd name="T14" fmla="*/ 3 w 10"/>
                <a:gd name="T15" fmla="*/ 0 h 9"/>
                <a:gd name="T16" fmla="*/ 3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3" y="0"/>
                  </a:moveTo>
                  <a:lnTo>
                    <a:pt x="3" y="0"/>
                  </a:lnTo>
                  <a:lnTo>
                    <a:pt x="10" y="9"/>
                  </a:lnTo>
                  <a:lnTo>
                    <a:pt x="10" y="9"/>
                  </a:lnTo>
                  <a:lnTo>
                    <a:pt x="5" y="9"/>
                  </a:lnTo>
                  <a:lnTo>
                    <a:pt x="2" y="9"/>
                  </a:lnTo>
                  <a:lnTo>
                    <a:pt x="0"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982"/>
            <p:cNvSpPr>
              <a:spLocks/>
            </p:cNvSpPr>
            <p:nvPr/>
          </p:nvSpPr>
          <p:spPr bwMode="auto">
            <a:xfrm>
              <a:off x="1092184" y="2484499"/>
              <a:ext cx="4763" cy="4763"/>
            </a:xfrm>
            <a:custGeom>
              <a:avLst/>
              <a:gdLst>
                <a:gd name="T0" fmla="*/ 4 w 10"/>
                <a:gd name="T1" fmla="*/ 0 h 10"/>
                <a:gd name="T2" fmla="*/ 4 w 10"/>
                <a:gd name="T3" fmla="*/ 0 h 10"/>
                <a:gd name="T4" fmla="*/ 10 w 10"/>
                <a:gd name="T5" fmla="*/ 6 h 10"/>
                <a:gd name="T6" fmla="*/ 10 w 10"/>
                <a:gd name="T7" fmla="*/ 6 h 10"/>
                <a:gd name="T8" fmla="*/ 0 w 10"/>
                <a:gd name="T9" fmla="*/ 10 h 10"/>
                <a:gd name="T10" fmla="*/ 0 w 10"/>
                <a:gd name="T11" fmla="*/ 10 h 10"/>
                <a:gd name="T12" fmla="*/ 2 w 10"/>
                <a:gd name="T13" fmla="*/ 0 h 10"/>
                <a:gd name="T14" fmla="*/ 2 w 10"/>
                <a:gd name="T15" fmla="*/ 0 h 10"/>
                <a:gd name="T16" fmla="*/ 4 w 10"/>
                <a:gd name="T17" fmla="*/ 0 h 10"/>
                <a:gd name="T18" fmla="*/ 4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4" y="0"/>
                  </a:moveTo>
                  <a:lnTo>
                    <a:pt x="4" y="0"/>
                  </a:lnTo>
                  <a:lnTo>
                    <a:pt x="10" y="6"/>
                  </a:lnTo>
                  <a:lnTo>
                    <a:pt x="10" y="6"/>
                  </a:lnTo>
                  <a:lnTo>
                    <a:pt x="0" y="10"/>
                  </a:lnTo>
                  <a:lnTo>
                    <a:pt x="0" y="10"/>
                  </a:lnTo>
                  <a:lnTo>
                    <a:pt x="2" y="0"/>
                  </a:lnTo>
                  <a:lnTo>
                    <a:pt x="2"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983"/>
            <p:cNvSpPr>
              <a:spLocks/>
            </p:cNvSpPr>
            <p:nvPr/>
          </p:nvSpPr>
          <p:spPr bwMode="auto">
            <a:xfrm>
              <a:off x="1093772" y="2043174"/>
              <a:ext cx="7938" cy="3175"/>
            </a:xfrm>
            <a:custGeom>
              <a:avLst/>
              <a:gdLst>
                <a:gd name="T0" fmla="*/ 16 w 16"/>
                <a:gd name="T1" fmla="*/ 4 h 7"/>
                <a:gd name="T2" fmla="*/ 16 w 16"/>
                <a:gd name="T3" fmla="*/ 4 h 7"/>
                <a:gd name="T4" fmla="*/ 0 w 16"/>
                <a:gd name="T5" fmla="*/ 7 h 7"/>
                <a:gd name="T6" fmla="*/ 0 w 16"/>
                <a:gd name="T7" fmla="*/ 7 h 7"/>
                <a:gd name="T8" fmla="*/ 3 w 16"/>
                <a:gd name="T9" fmla="*/ 3 h 7"/>
                <a:gd name="T10" fmla="*/ 6 w 16"/>
                <a:gd name="T11" fmla="*/ 1 h 7"/>
                <a:gd name="T12" fmla="*/ 9 w 16"/>
                <a:gd name="T13" fmla="*/ 0 h 7"/>
                <a:gd name="T14" fmla="*/ 14 w 16"/>
                <a:gd name="T15" fmla="*/ 1 h 7"/>
                <a:gd name="T16" fmla="*/ 14 w 16"/>
                <a:gd name="T17" fmla="*/ 1 h 7"/>
                <a:gd name="T18" fmla="*/ 16 w 16"/>
                <a:gd name="T19" fmla="*/ 4 h 7"/>
                <a:gd name="T20" fmla="*/ 16 w 16"/>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6" y="4"/>
                  </a:moveTo>
                  <a:lnTo>
                    <a:pt x="16" y="4"/>
                  </a:lnTo>
                  <a:lnTo>
                    <a:pt x="0" y="7"/>
                  </a:lnTo>
                  <a:lnTo>
                    <a:pt x="0" y="7"/>
                  </a:lnTo>
                  <a:lnTo>
                    <a:pt x="3" y="3"/>
                  </a:lnTo>
                  <a:lnTo>
                    <a:pt x="6" y="1"/>
                  </a:lnTo>
                  <a:lnTo>
                    <a:pt x="9" y="0"/>
                  </a:lnTo>
                  <a:lnTo>
                    <a:pt x="14" y="1"/>
                  </a:lnTo>
                  <a:lnTo>
                    <a:pt x="14" y="1"/>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984"/>
            <p:cNvSpPr>
              <a:spLocks/>
            </p:cNvSpPr>
            <p:nvPr/>
          </p:nvSpPr>
          <p:spPr bwMode="auto">
            <a:xfrm>
              <a:off x="52372" y="2525774"/>
              <a:ext cx="6350" cy="1588"/>
            </a:xfrm>
            <a:custGeom>
              <a:avLst/>
              <a:gdLst>
                <a:gd name="T0" fmla="*/ 12 w 12"/>
                <a:gd name="T1" fmla="*/ 0 h 4"/>
                <a:gd name="T2" fmla="*/ 12 w 12"/>
                <a:gd name="T3" fmla="*/ 0 h 4"/>
                <a:gd name="T4" fmla="*/ 9 w 12"/>
                <a:gd name="T5" fmla="*/ 4 h 4"/>
                <a:gd name="T6" fmla="*/ 7 w 12"/>
                <a:gd name="T7" fmla="*/ 4 h 4"/>
                <a:gd name="T8" fmla="*/ 4 w 12"/>
                <a:gd name="T9" fmla="*/ 4 h 4"/>
                <a:gd name="T10" fmla="*/ 0 w 12"/>
                <a:gd name="T11" fmla="*/ 1 h 4"/>
                <a:gd name="T12" fmla="*/ 0 w 12"/>
                <a:gd name="T13" fmla="*/ 1 h 4"/>
                <a:gd name="T14" fmla="*/ 12 w 12"/>
                <a:gd name="T15" fmla="*/ 0 h 4"/>
                <a:gd name="T16" fmla="*/ 12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2" y="0"/>
                  </a:moveTo>
                  <a:lnTo>
                    <a:pt x="12" y="0"/>
                  </a:lnTo>
                  <a:lnTo>
                    <a:pt x="9" y="4"/>
                  </a:lnTo>
                  <a:lnTo>
                    <a:pt x="7" y="4"/>
                  </a:lnTo>
                  <a:lnTo>
                    <a:pt x="4" y="4"/>
                  </a:lnTo>
                  <a:lnTo>
                    <a:pt x="0" y="1"/>
                  </a:lnTo>
                  <a:lnTo>
                    <a:pt x="0" y="1"/>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985"/>
            <p:cNvSpPr>
              <a:spLocks/>
            </p:cNvSpPr>
            <p:nvPr/>
          </p:nvSpPr>
          <p:spPr bwMode="auto">
            <a:xfrm>
              <a:off x="1063609" y="2147949"/>
              <a:ext cx="4763" cy="6350"/>
            </a:xfrm>
            <a:custGeom>
              <a:avLst/>
              <a:gdLst>
                <a:gd name="T0" fmla="*/ 9 w 10"/>
                <a:gd name="T1" fmla="*/ 0 h 12"/>
                <a:gd name="T2" fmla="*/ 9 w 10"/>
                <a:gd name="T3" fmla="*/ 0 h 12"/>
                <a:gd name="T4" fmla="*/ 10 w 10"/>
                <a:gd name="T5" fmla="*/ 6 h 12"/>
                <a:gd name="T6" fmla="*/ 10 w 10"/>
                <a:gd name="T7" fmla="*/ 9 h 12"/>
                <a:gd name="T8" fmla="*/ 7 w 10"/>
                <a:gd name="T9" fmla="*/ 12 h 12"/>
                <a:gd name="T10" fmla="*/ 0 w 10"/>
                <a:gd name="T11" fmla="*/ 12 h 12"/>
                <a:gd name="T12" fmla="*/ 0 w 10"/>
                <a:gd name="T13" fmla="*/ 12 h 12"/>
                <a:gd name="T14" fmla="*/ 9 w 10"/>
                <a:gd name="T15" fmla="*/ 0 h 12"/>
                <a:gd name="T16" fmla="*/ 9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0"/>
                  </a:moveTo>
                  <a:lnTo>
                    <a:pt x="9" y="0"/>
                  </a:lnTo>
                  <a:lnTo>
                    <a:pt x="10" y="6"/>
                  </a:lnTo>
                  <a:lnTo>
                    <a:pt x="10" y="9"/>
                  </a:lnTo>
                  <a:lnTo>
                    <a:pt x="7" y="12"/>
                  </a:lnTo>
                  <a:lnTo>
                    <a:pt x="0" y="12"/>
                  </a:lnTo>
                  <a:lnTo>
                    <a:pt x="0" y="12"/>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86"/>
            <p:cNvSpPr>
              <a:spLocks/>
            </p:cNvSpPr>
            <p:nvPr/>
          </p:nvSpPr>
          <p:spPr bwMode="auto">
            <a:xfrm>
              <a:off x="1062022" y="2025712"/>
              <a:ext cx="4763" cy="1588"/>
            </a:xfrm>
            <a:custGeom>
              <a:avLst/>
              <a:gdLst>
                <a:gd name="T0" fmla="*/ 0 w 9"/>
                <a:gd name="T1" fmla="*/ 0 h 5"/>
                <a:gd name="T2" fmla="*/ 0 w 9"/>
                <a:gd name="T3" fmla="*/ 0 h 5"/>
                <a:gd name="T4" fmla="*/ 9 w 9"/>
                <a:gd name="T5" fmla="*/ 0 h 5"/>
                <a:gd name="T6" fmla="*/ 9 w 9"/>
                <a:gd name="T7" fmla="*/ 0 h 5"/>
                <a:gd name="T8" fmla="*/ 9 w 9"/>
                <a:gd name="T9" fmla="*/ 5 h 5"/>
                <a:gd name="T10" fmla="*/ 9 w 9"/>
                <a:gd name="T11" fmla="*/ 5 h 5"/>
                <a:gd name="T12" fmla="*/ 0 w 9"/>
                <a:gd name="T13" fmla="*/ 4 h 5"/>
                <a:gd name="T14" fmla="*/ 0 w 9"/>
                <a:gd name="T15" fmla="*/ 4 h 5"/>
                <a:gd name="T16" fmla="*/ 0 w 9"/>
                <a:gd name="T17" fmla="*/ 0 h 5"/>
                <a:gd name="T18" fmla="*/ 0 w 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0"/>
                  </a:moveTo>
                  <a:lnTo>
                    <a:pt x="0" y="0"/>
                  </a:lnTo>
                  <a:lnTo>
                    <a:pt x="9" y="0"/>
                  </a:lnTo>
                  <a:lnTo>
                    <a:pt x="9" y="0"/>
                  </a:lnTo>
                  <a:lnTo>
                    <a:pt x="9" y="5"/>
                  </a:lnTo>
                  <a:lnTo>
                    <a:pt x="9" y="5"/>
                  </a:lnTo>
                  <a:lnTo>
                    <a:pt x="0" y="4"/>
                  </a:lnTo>
                  <a:lnTo>
                    <a:pt x="0"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87"/>
            <p:cNvSpPr>
              <a:spLocks/>
            </p:cNvSpPr>
            <p:nvPr/>
          </p:nvSpPr>
          <p:spPr bwMode="auto">
            <a:xfrm>
              <a:off x="1096947" y="2279712"/>
              <a:ext cx="7938" cy="4763"/>
            </a:xfrm>
            <a:custGeom>
              <a:avLst/>
              <a:gdLst>
                <a:gd name="T0" fmla="*/ 0 w 14"/>
                <a:gd name="T1" fmla="*/ 7 h 9"/>
                <a:gd name="T2" fmla="*/ 0 w 14"/>
                <a:gd name="T3" fmla="*/ 7 h 9"/>
                <a:gd name="T4" fmla="*/ 4 w 14"/>
                <a:gd name="T5" fmla="*/ 0 h 9"/>
                <a:gd name="T6" fmla="*/ 4 w 14"/>
                <a:gd name="T7" fmla="*/ 0 h 9"/>
                <a:gd name="T8" fmla="*/ 14 w 14"/>
                <a:gd name="T9" fmla="*/ 9 h 9"/>
                <a:gd name="T10" fmla="*/ 14 w 14"/>
                <a:gd name="T11" fmla="*/ 9 h 9"/>
                <a:gd name="T12" fmla="*/ 0 w 14"/>
                <a:gd name="T13" fmla="*/ 7 h 9"/>
                <a:gd name="T14" fmla="*/ 0 w 14"/>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0" y="7"/>
                  </a:moveTo>
                  <a:lnTo>
                    <a:pt x="0" y="7"/>
                  </a:lnTo>
                  <a:lnTo>
                    <a:pt x="4" y="0"/>
                  </a:lnTo>
                  <a:lnTo>
                    <a:pt x="4" y="0"/>
                  </a:lnTo>
                  <a:lnTo>
                    <a:pt x="14" y="9"/>
                  </a:lnTo>
                  <a:lnTo>
                    <a:pt x="14"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988"/>
            <p:cNvSpPr>
              <a:spLocks/>
            </p:cNvSpPr>
            <p:nvPr/>
          </p:nvSpPr>
          <p:spPr bwMode="auto">
            <a:xfrm>
              <a:off x="1193784" y="2282887"/>
              <a:ext cx="6350" cy="3175"/>
            </a:xfrm>
            <a:custGeom>
              <a:avLst/>
              <a:gdLst>
                <a:gd name="T0" fmla="*/ 12 w 12"/>
                <a:gd name="T1" fmla="*/ 6 h 6"/>
                <a:gd name="T2" fmla="*/ 12 w 12"/>
                <a:gd name="T3" fmla="*/ 6 h 6"/>
                <a:gd name="T4" fmla="*/ 0 w 12"/>
                <a:gd name="T5" fmla="*/ 2 h 6"/>
                <a:gd name="T6" fmla="*/ 0 w 12"/>
                <a:gd name="T7" fmla="*/ 2 h 6"/>
                <a:gd name="T8" fmla="*/ 4 w 12"/>
                <a:gd name="T9" fmla="*/ 0 h 6"/>
                <a:gd name="T10" fmla="*/ 4 w 12"/>
                <a:gd name="T11" fmla="*/ 0 h 6"/>
                <a:gd name="T12" fmla="*/ 12 w 12"/>
                <a:gd name="T13" fmla="*/ 2 h 6"/>
                <a:gd name="T14" fmla="*/ 12 w 12"/>
                <a:gd name="T15" fmla="*/ 2 h 6"/>
                <a:gd name="T16" fmla="*/ 12 w 12"/>
                <a:gd name="T17" fmla="*/ 6 h 6"/>
                <a:gd name="T18" fmla="*/ 12 w 1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6"/>
                  </a:moveTo>
                  <a:lnTo>
                    <a:pt x="12" y="6"/>
                  </a:lnTo>
                  <a:lnTo>
                    <a:pt x="0" y="2"/>
                  </a:lnTo>
                  <a:lnTo>
                    <a:pt x="0" y="2"/>
                  </a:lnTo>
                  <a:lnTo>
                    <a:pt x="4" y="0"/>
                  </a:lnTo>
                  <a:lnTo>
                    <a:pt x="4" y="0"/>
                  </a:lnTo>
                  <a:lnTo>
                    <a:pt x="12" y="2"/>
                  </a:lnTo>
                  <a:lnTo>
                    <a:pt x="12" y="2"/>
                  </a:lnTo>
                  <a:lnTo>
                    <a:pt x="12" y="6"/>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989"/>
            <p:cNvSpPr>
              <a:spLocks/>
            </p:cNvSpPr>
            <p:nvPr/>
          </p:nvSpPr>
          <p:spPr bwMode="auto">
            <a:xfrm>
              <a:off x="1168384" y="2241612"/>
              <a:ext cx="9525" cy="1588"/>
            </a:xfrm>
            <a:custGeom>
              <a:avLst/>
              <a:gdLst>
                <a:gd name="T0" fmla="*/ 0 w 16"/>
                <a:gd name="T1" fmla="*/ 0 h 2"/>
                <a:gd name="T2" fmla="*/ 0 w 16"/>
                <a:gd name="T3" fmla="*/ 0 h 2"/>
                <a:gd name="T4" fmla="*/ 16 w 16"/>
                <a:gd name="T5" fmla="*/ 0 h 2"/>
                <a:gd name="T6" fmla="*/ 16 w 16"/>
                <a:gd name="T7" fmla="*/ 0 h 2"/>
                <a:gd name="T8" fmla="*/ 16 w 16"/>
                <a:gd name="T9" fmla="*/ 2 h 2"/>
                <a:gd name="T10" fmla="*/ 16 w 16"/>
                <a:gd name="T11" fmla="*/ 2 h 2"/>
                <a:gd name="T12" fmla="*/ 12 w 16"/>
                <a:gd name="T13" fmla="*/ 2 h 2"/>
                <a:gd name="T14" fmla="*/ 8 w 16"/>
                <a:gd name="T15" fmla="*/ 2 h 2"/>
                <a:gd name="T16" fmla="*/ 0 w 16"/>
                <a:gd name="T17" fmla="*/ 0 h 2"/>
                <a:gd name="T18" fmla="*/ 0 w 16"/>
                <a:gd name="T19" fmla="*/ 0 h 2"/>
                <a:gd name="T20" fmla="*/ 0 w 16"/>
                <a:gd name="T21" fmla="*/ 0 h 2"/>
                <a:gd name="T22" fmla="*/ 0 w 1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
                  <a:moveTo>
                    <a:pt x="0" y="0"/>
                  </a:moveTo>
                  <a:lnTo>
                    <a:pt x="0" y="0"/>
                  </a:lnTo>
                  <a:lnTo>
                    <a:pt x="16" y="0"/>
                  </a:lnTo>
                  <a:lnTo>
                    <a:pt x="16" y="0"/>
                  </a:lnTo>
                  <a:lnTo>
                    <a:pt x="16" y="2"/>
                  </a:lnTo>
                  <a:lnTo>
                    <a:pt x="16" y="2"/>
                  </a:lnTo>
                  <a:lnTo>
                    <a:pt x="12" y="2"/>
                  </a:lnTo>
                  <a:lnTo>
                    <a:pt x="8" y="2"/>
                  </a:lnTo>
                  <a:lnTo>
                    <a:pt x="0" y="0"/>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990"/>
            <p:cNvSpPr>
              <a:spLocks/>
            </p:cNvSpPr>
            <p:nvPr/>
          </p:nvSpPr>
          <p:spPr bwMode="auto">
            <a:xfrm>
              <a:off x="944547" y="2187637"/>
              <a:ext cx="6350" cy="1588"/>
            </a:xfrm>
            <a:custGeom>
              <a:avLst/>
              <a:gdLst>
                <a:gd name="T0" fmla="*/ 0 w 12"/>
                <a:gd name="T1" fmla="*/ 0 h 4"/>
                <a:gd name="T2" fmla="*/ 0 w 12"/>
                <a:gd name="T3" fmla="*/ 0 h 4"/>
                <a:gd name="T4" fmla="*/ 12 w 12"/>
                <a:gd name="T5" fmla="*/ 0 h 4"/>
                <a:gd name="T6" fmla="*/ 12 w 12"/>
                <a:gd name="T7" fmla="*/ 0 h 4"/>
                <a:gd name="T8" fmla="*/ 12 w 12"/>
                <a:gd name="T9" fmla="*/ 3 h 4"/>
                <a:gd name="T10" fmla="*/ 12 w 12"/>
                <a:gd name="T11" fmla="*/ 3 h 4"/>
                <a:gd name="T12" fmla="*/ 10 w 12"/>
                <a:gd name="T13" fmla="*/ 4 h 4"/>
                <a:gd name="T14" fmla="*/ 7 w 12"/>
                <a:gd name="T15" fmla="*/ 4 h 4"/>
                <a:gd name="T16" fmla="*/ 4 w 12"/>
                <a:gd name="T17" fmla="*/ 3 h 4"/>
                <a:gd name="T18" fmla="*/ 0 w 12"/>
                <a:gd name="T19" fmla="*/ 0 h 4"/>
                <a:gd name="T20" fmla="*/ 0 w 1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0" y="0"/>
                  </a:moveTo>
                  <a:lnTo>
                    <a:pt x="0" y="0"/>
                  </a:lnTo>
                  <a:lnTo>
                    <a:pt x="12" y="0"/>
                  </a:lnTo>
                  <a:lnTo>
                    <a:pt x="12" y="0"/>
                  </a:lnTo>
                  <a:lnTo>
                    <a:pt x="12" y="3"/>
                  </a:lnTo>
                  <a:lnTo>
                    <a:pt x="12" y="3"/>
                  </a:lnTo>
                  <a:lnTo>
                    <a:pt x="10" y="4"/>
                  </a:lnTo>
                  <a:lnTo>
                    <a:pt x="7" y="4"/>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991"/>
            <p:cNvSpPr>
              <a:spLocks/>
            </p:cNvSpPr>
            <p:nvPr/>
          </p:nvSpPr>
          <p:spPr bwMode="auto">
            <a:xfrm>
              <a:off x="1238234" y="2268599"/>
              <a:ext cx="6350" cy="1588"/>
            </a:xfrm>
            <a:custGeom>
              <a:avLst/>
              <a:gdLst>
                <a:gd name="T0" fmla="*/ 0 w 12"/>
                <a:gd name="T1" fmla="*/ 0 h 4"/>
                <a:gd name="T2" fmla="*/ 0 w 12"/>
                <a:gd name="T3" fmla="*/ 0 h 4"/>
                <a:gd name="T4" fmla="*/ 12 w 12"/>
                <a:gd name="T5" fmla="*/ 0 h 4"/>
                <a:gd name="T6" fmla="*/ 12 w 12"/>
                <a:gd name="T7" fmla="*/ 0 h 4"/>
                <a:gd name="T8" fmla="*/ 8 w 12"/>
                <a:gd name="T9" fmla="*/ 2 h 4"/>
                <a:gd name="T10" fmla="*/ 5 w 12"/>
                <a:gd name="T11" fmla="*/ 4 h 4"/>
                <a:gd name="T12" fmla="*/ 3 w 12"/>
                <a:gd name="T13" fmla="*/ 2 h 4"/>
                <a:gd name="T14" fmla="*/ 0 w 12"/>
                <a:gd name="T15" fmla="*/ 0 h 4"/>
                <a:gd name="T16" fmla="*/ 0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0" y="0"/>
                  </a:moveTo>
                  <a:lnTo>
                    <a:pt x="0" y="0"/>
                  </a:lnTo>
                  <a:lnTo>
                    <a:pt x="12" y="0"/>
                  </a:lnTo>
                  <a:lnTo>
                    <a:pt x="12" y="0"/>
                  </a:lnTo>
                  <a:lnTo>
                    <a:pt x="8" y="2"/>
                  </a:lnTo>
                  <a:lnTo>
                    <a:pt x="5" y="4"/>
                  </a:lnTo>
                  <a:lnTo>
                    <a:pt x="3"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92"/>
            <p:cNvSpPr>
              <a:spLocks/>
            </p:cNvSpPr>
            <p:nvPr/>
          </p:nvSpPr>
          <p:spPr bwMode="auto">
            <a:xfrm>
              <a:off x="931847" y="2340037"/>
              <a:ext cx="4763" cy="4763"/>
            </a:xfrm>
            <a:custGeom>
              <a:avLst/>
              <a:gdLst>
                <a:gd name="T0" fmla="*/ 3 w 11"/>
                <a:gd name="T1" fmla="*/ 9 h 10"/>
                <a:gd name="T2" fmla="*/ 3 w 11"/>
                <a:gd name="T3" fmla="*/ 9 h 10"/>
                <a:gd name="T4" fmla="*/ 0 w 11"/>
                <a:gd name="T5" fmla="*/ 2 h 10"/>
                <a:gd name="T6" fmla="*/ 0 w 11"/>
                <a:gd name="T7" fmla="*/ 2 h 10"/>
                <a:gd name="T8" fmla="*/ 1 w 11"/>
                <a:gd name="T9" fmla="*/ 0 h 10"/>
                <a:gd name="T10" fmla="*/ 1 w 11"/>
                <a:gd name="T11" fmla="*/ 0 h 10"/>
                <a:gd name="T12" fmla="*/ 11 w 11"/>
                <a:gd name="T13" fmla="*/ 7 h 10"/>
                <a:gd name="T14" fmla="*/ 11 w 11"/>
                <a:gd name="T15" fmla="*/ 7 h 10"/>
                <a:gd name="T16" fmla="*/ 10 w 11"/>
                <a:gd name="T17" fmla="*/ 10 h 10"/>
                <a:gd name="T18" fmla="*/ 10 w 11"/>
                <a:gd name="T19" fmla="*/ 10 h 10"/>
                <a:gd name="T20" fmla="*/ 1 w 11"/>
                <a:gd name="T21" fmla="*/ 7 h 10"/>
                <a:gd name="T22" fmla="*/ 3 w 11"/>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3" y="9"/>
                  </a:moveTo>
                  <a:lnTo>
                    <a:pt x="3" y="9"/>
                  </a:lnTo>
                  <a:lnTo>
                    <a:pt x="0" y="2"/>
                  </a:lnTo>
                  <a:lnTo>
                    <a:pt x="0" y="2"/>
                  </a:lnTo>
                  <a:lnTo>
                    <a:pt x="1" y="0"/>
                  </a:lnTo>
                  <a:lnTo>
                    <a:pt x="1" y="0"/>
                  </a:lnTo>
                  <a:lnTo>
                    <a:pt x="11" y="7"/>
                  </a:lnTo>
                  <a:lnTo>
                    <a:pt x="11" y="7"/>
                  </a:lnTo>
                  <a:lnTo>
                    <a:pt x="10" y="10"/>
                  </a:lnTo>
                  <a:lnTo>
                    <a:pt x="10" y="10"/>
                  </a:lnTo>
                  <a:lnTo>
                    <a:pt x="1" y="7"/>
                  </a:ln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993"/>
            <p:cNvSpPr>
              <a:spLocks/>
            </p:cNvSpPr>
            <p:nvPr/>
          </p:nvSpPr>
          <p:spPr bwMode="auto">
            <a:xfrm>
              <a:off x="1111234" y="2054287"/>
              <a:ext cx="6350" cy="4763"/>
            </a:xfrm>
            <a:custGeom>
              <a:avLst/>
              <a:gdLst>
                <a:gd name="T0" fmla="*/ 0 w 14"/>
                <a:gd name="T1" fmla="*/ 11 h 11"/>
                <a:gd name="T2" fmla="*/ 0 w 14"/>
                <a:gd name="T3" fmla="*/ 11 h 11"/>
                <a:gd name="T4" fmla="*/ 2 w 14"/>
                <a:gd name="T5" fmla="*/ 7 h 11"/>
                <a:gd name="T6" fmla="*/ 3 w 14"/>
                <a:gd name="T7" fmla="*/ 3 h 11"/>
                <a:gd name="T8" fmla="*/ 7 w 14"/>
                <a:gd name="T9" fmla="*/ 0 h 11"/>
                <a:gd name="T10" fmla="*/ 14 w 14"/>
                <a:gd name="T11" fmla="*/ 0 h 11"/>
                <a:gd name="T12" fmla="*/ 14 w 14"/>
                <a:gd name="T13" fmla="*/ 0 h 11"/>
                <a:gd name="T14" fmla="*/ 10 w 14"/>
                <a:gd name="T15" fmla="*/ 3 h 11"/>
                <a:gd name="T16" fmla="*/ 4 w 14"/>
                <a:gd name="T17" fmla="*/ 4 h 11"/>
                <a:gd name="T18" fmla="*/ 2 w 14"/>
                <a:gd name="T19" fmla="*/ 5 h 11"/>
                <a:gd name="T20" fmla="*/ 0 w 14"/>
                <a:gd name="T21" fmla="*/ 8 h 11"/>
                <a:gd name="T22" fmla="*/ 0 w 14"/>
                <a:gd name="T23" fmla="*/ 11 h 11"/>
                <a:gd name="T24" fmla="*/ 0 w 14"/>
                <a:gd name="T25" fmla="*/ 11 h 11"/>
                <a:gd name="T26" fmla="*/ 0 w 14"/>
                <a:gd name="T27" fmla="*/ 11 h 11"/>
                <a:gd name="T28" fmla="*/ 0 w 14"/>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0" y="11"/>
                  </a:moveTo>
                  <a:lnTo>
                    <a:pt x="0" y="11"/>
                  </a:lnTo>
                  <a:lnTo>
                    <a:pt x="2" y="7"/>
                  </a:lnTo>
                  <a:lnTo>
                    <a:pt x="3" y="3"/>
                  </a:lnTo>
                  <a:lnTo>
                    <a:pt x="7" y="0"/>
                  </a:lnTo>
                  <a:lnTo>
                    <a:pt x="14" y="0"/>
                  </a:lnTo>
                  <a:lnTo>
                    <a:pt x="14" y="0"/>
                  </a:lnTo>
                  <a:lnTo>
                    <a:pt x="10" y="3"/>
                  </a:lnTo>
                  <a:lnTo>
                    <a:pt x="4" y="4"/>
                  </a:lnTo>
                  <a:lnTo>
                    <a:pt x="2" y="5"/>
                  </a:lnTo>
                  <a:lnTo>
                    <a:pt x="0" y="8"/>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994"/>
            <p:cNvSpPr>
              <a:spLocks/>
            </p:cNvSpPr>
            <p:nvPr/>
          </p:nvSpPr>
          <p:spPr bwMode="auto">
            <a:xfrm>
              <a:off x="1123934" y="2276537"/>
              <a:ext cx="6350" cy="3175"/>
            </a:xfrm>
            <a:custGeom>
              <a:avLst/>
              <a:gdLst>
                <a:gd name="T0" fmla="*/ 0 w 11"/>
                <a:gd name="T1" fmla="*/ 2 h 6"/>
                <a:gd name="T2" fmla="*/ 0 w 11"/>
                <a:gd name="T3" fmla="*/ 2 h 6"/>
                <a:gd name="T4" fmla="*/ 11 w 11"/>
                <a:gd name="T5" fmla="*/ 0 h 6"/>
                <a:gd name="T6" fmla="*/ 11 w 11"/>
                <a:gd name="T7" fmla="*/ 0 h 6"/>
                <a:gd name="T8" fmla="*/ 10 w 11"/>
                <a:gd name="T9" fmla="*/ 3 h 6"/>
                <a:gd name="T10" fmla="*/ 7 w 11"/>
                <a:gd name="T11" fmla="*/ 4 h 6"/>
                <a:gd name="T12" fmla="*/ 3 w 11"/>
                <a:gd name="T13" fmla="*/ 6 h 6"/>
                <a:gd name="T14" fmla="*/ 0 w 11"/>
                <a:gd name="T15" fmla="*/ 4 h 6"/>
                <a:gd name="T16" fmla="*/ 0 w 11"/>
                <a:gd name="T17" fmla="*/ 4 h 6"/>
                <a:gd name="T18" fmla="*/ 0 w 11"/>
                <a:gd name="T19" fmla="*/ 2 h 6"/>
                <a:gd name="T20" fmla="*/ 0 w 11"/>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0" y="2"/>
                  </a:moveTo>
                  <a:lnTo>
                    <a:pt x="0" y="2"/>
                  </a:lnTo>
                  <a:lnTo>
                    <a:pt x="11" y="0"/>
                  </a:lnTo>
                  <a:lnTo>
                    <a:pt x="11" y="0"/>
                  </a:lnTo>
                  <a:lnTo>
                    <a:pt x="10" y="3"/>
                  </a:lnTo>
                  <a:lnTo>
                    <a:pt x="7" y="4"/>
                  </a:lnTo>
                  <a:lnTo>
                    <a:pt x="3" y="6"/>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995"/>
            <p:cNvSpPr>
              <a:spLocks/>
            </p:cNvSpPr>
            <p:nvPr/>
          </p:nvSpPr>
          <p:spPr bwMode="auto">
            <a:xfrm>
              <a:off x="1081072" y="2481324"/>
              <a:ext cx="4763" cy="7938"/>
            </a:xfrm>
            <a:custGeom>
              <a:avLst/>
              <a:gdLst>
                <a:gd name="T0" fmla="*/ 0 w 8"/>
                <a:gd name="T1" fmla="*/ 17 h 17"/>
                <a:gd name="T2" fmla="*/ 0 w 8"/>
                <a:gd name="T3" fmla="*/ 17 h 17"/>
                <a:gd name="T4" fmla="*/ 4 w 8"/>
                <a:gd name="T5" fmla="*/ 0 h 17"/>
                <a:gd name="T6" fmla="*/ 4 w 8"/>
                <a:gd name="T7" fmla="*/ 0 h 17"/>
                <a:gd name="T8" fmla="*/ 7 w 8"/>
                <a:gd name="T9" fmla="*/ 4 h 17"/>
                <a:gd name="T10" fmla="*/ 8 w 8"/>
                <a:gd name="T11" fmla="*/ 7 h 17"/>
                <a:gd name="T12" fmla="*/ 8 w 8"/>
                <a:gd name="T13" fmla="*/ 10 h 17"/>
                <a:gd name="T14" fmla="*/ 5 w 8"/>
                <a:gd name="T15" fmla="*/ 11 h 17"/>
                <a:gd name="T16" fmla="*/ 5 w 8"/>
                <a:gd name="T17" fmla="*/ 11 h 17"/>
                <a:gd name="T18" fmla="*/ 0 w 8"/>
                <a:gd name="T19" fmla="*/ 17 h 17"/>
                <a:gd name="T20" fmla="*/ 0 w 8"/>
                <a:gd name="T21" fmla="*/ 17 h 17"/>
                <a:gd name="T22" fmla="*/ 0 w 8"/>
                <a:gd name="T23" fmla="*/ 17 h 17"/>
                <a:gd name="T24" fmla="*/ 0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0" y="17"/>
                  </a:moveTo>
                  <a:lnTo>
                    <a:pt x="0" y="17"/>
                  </a:lnTo>
                  <a:lnTo>
                    <a:pt x="4" y="0"/>
                  </a:lnTo>
                  <a:lnTo>
                    <a:pt x="4" y="0"/>
                  </a:lnTo>
                  <a:lnTo>
                    <a:pt x="7" y="4"/>
                  </a:lnTo>
                  <a:lnTo>
                    <a:pt x="8" y="7"/>
                  </a:lnTo>
                  <a:lnTo>
                    <a:pt x="8" y="10"/>
                  </a:lnTo>
                  <a:lnTo>
                    <a:pt x="5" y="11"/>
                  </a:lnTo>
                  <a:lnTo>
                    <a:pt x="5" y="11"/>
                  </a:lnTo>
                  <a:lnTo>
                    <a:pt x="0" y="17"/>
                  </a:lnTo>
                  <a:lnTo>
                    <a:pt x="0" y="17"/>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996"/>
            <p:cNvSpPr>
              <a:spLocks/>
            </p:cNvSpPr>
            <p:nvPr/>
          </p:nvSpPr>
          <p:spPr bwMode="auto">
            <a:xfrm>
              <a:off x="1095359" y="2090799"/>
              <a:ext cx="3175" cy="4763"/>
            </a:xfrm>
            <a:custGeom>
              <a:avLst/>
              <a:gdLst>
                <a:gd name="T0" fmla="*/ 0 w 6"/>
                <a:gd name="T1" fmla="*/ 10 h 10"/>
                <a:gd name="T2" fmla="*/ 0 w 6"/>
                <a:gd name="T3" fmla="*/ 10 h 10"/>
                <a:gd name="T4" fmla="*/ 0 w 6"/>
                <a:gd name="T5" fmla="*/ 0 h 10"/>
                <a:gd name="T6" fmla="*/ 0 w 6"/>
                <a:gd name="T7" fmla="*/ 0 h 10"/>
                <a:gd name="T8" fmla="*/ 4 w 6"/>
                <a:gd name="T9" fmla="*/ 3 h 10"/>
                <a:gd name="T10" fmla="*/ 6 w 6"/>
                <a:gd name="T11" fmla="*/ 6 h 10"/>
                <a:gd name="T12" fmla="*/ 4 w 6"/>
                <a:gd name="T13" fmla="*/ 7 h 10"/>
                <a:gd name="T14" fmla="*/ 0 w 6"/>
                <a:gd name="T15" fmla="*/ 10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lnTo>
                    <a:pt x="0" y="10"/>
                  </a:lnTo>
                  <a:lnTo>
                    <a:pt x="0" y="0"/>
                  </a:lnTo>
                  <a:lnTo>
                    <a:pt x="0" y="0"/>
                  </a:lnTo>
                  <a:lnTo>
                    <a:pt x="4" y="3"/>
                  </a:lnTo>
                  <a:lnTo>
                    <a:pt x="6" y="6"/>
                  </a:lnTo>
                  <a:lnTo>
                    <a:pt x="4" y="7"/>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997"/>
            <p:cNvSpPr>
              <a:spLocks/>
            </p:cNvSpPr>
            <p:nvPr/>
          </p:nvSpPr>
          <p:spPr bwMode="auto">
            <a:xfrm>
              <a:off x="1123934" y="2535299"/>
              <a:ext cx="7938" cy="4763"/>
            </a:xfrm>
            <a:custGeom>
              <a:avLst/>
              <a:gdLst>
                <a:gd name="T0" fmla="*/ 0 w 14"/>
                <a:gd name="T1" fmla="*/ 0 h 8"/>
                <a:gd name="T2" fmla="*/ 0 w 14"/>
                <a:gd name="T3" fmla="*/ 0 h 8"/>
                <a:gd name="T4" fmla="*/ 14 w 14"/>
                <a:gd name="T5" fmla="*/ 7 h 8"/>
                <a:gd name="T6" fmla="*/ 14 w 14"/>
                <a:gd name="T7" fmla="*/ 7 h 8"/>
                <a:gd name="T8" fmla="*/ 9 w 14"/>
                <a:gd name="T9" fmla="*/ 8 h 8"/>
                <a:gd name="T10" fmla="*/ 6 w 14"/>
                <a:gd name="T11" fmla="*/ 7 h 8"/>
                <a:gd name="T12" fmla="*/ 3 w 14"/>
                <a:gd name="T13" fmla="*/ 4 h 8"/>
                <a:gd name="T14" fmla="*/ 0 w 14"/>
                <a:gd name="T15" fmla="*/ 0 h 8"/>
                <a:gd name="T16" fmla="*/ 0 w 1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0" y="0"/>
                  </a:moveTo>
                  <a:lnTo>
                    <a:pt x="0" y="0"/>
                  </a:lnTo>
                  <a:lnTo>
                    <a:pt x="14" y="7"/>
                  </a:lnTo>
                  <a:lnTo>
                    <a:pt x="14" y="7"/>
                  </a:lnTo>
                  <a:lnTo>
                    <a:pt x="9" y="8"/>
                  </a:lnTo>
                  <a:lnTo>
                    <a:pt x="6"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98"/>
            <p:cNvSpPr>
              <a:spLocks/>
            </p:cNvSpPr>
            <p:nvPr/>
          </p:nvSpPr>
          <p:spPr bwMode="auto">
            <a:xfrm>
              <a:off x="1133459" y="2541649"/>
              <a:ext cx="4763" cy="3175"/>
            </a:xfrm>
            <a:custGeom>
              <a:avLst/>
              <a:gdLst>
                <a:gd name="T0" fmla="*/ 0 w 9"/>
                <a:gd name="T1" fmla="*/ 0 h 5"/>
                <a:gd name="T2" fmla="*/ 0 w 9"/>
                <a:gd name="T3" fmla="*/ 0 h 5"/>
                <a:gd name="T4" fmla="*/ 4 w 9"/>
                <a:gd name="T5" fmla="*/ 0 h 5"/>
                <a:gd name="T6" fmla="*/ 4 w 9"/>
                <a:gd name="T7" fmla="*/ 0 h 5"/>
                <a:gd name="T8" fmla="*/ 7 w 9"/>
                <a:gd name="T9" fmla="*/ 2 h 5"/>
                <a:gd name="T10" fmla="*/ 9 w 9"/>
                <a:gd name="T11" fmla="*/ 5 h 5"/>
                <a:gd name="T12" fmla="*/ 9 w 9"/>
                <a:gd name="T13" fmla="*/ 5 h 5"/>
                <a:gd name="T14" fmla="*/ 0 w 9"/>
                <a:gd name="T15" fmla="*/ 3 h 5"/>
                <a:gd name="T16" fmla="*/ 0 w 9"/>
                <a:gd name="T17" fmla="*/ 3 h 5"/>
                <a:gd name="T18" fmla="*/ 0 w 9"/>
                <a:gd name="T19" fmla="*/ 0 h 5"/>
                <a:gd name="T20" fmla="*/ 0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0" y="0"/>
                  </a:moveTo>
                  <a:lnTo>
                    <a:pt x="0" y="0"/>
                  </a:lnTo>
                  <a:lnTo>
                    <a:pt x="4" y="0"/>
                  </a:lnTo>
                  <a:lnTo>
                    <a:pt x="4" y="0"/>
                  </a:lnTo>
                  <a:lnTo>
                    <a:pt x="7" y="2"/>
                  </a:lnTo>
                  <a:lnTo>
                    <a:pt x="9" y="5"/>
                  </a:lnTo>
                  <a:lnTo>
                    <a:pt x="9" y="5"/>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999"/>
            <p:cNvSpPr>
              <a:spLocks/>
            </p:cNvSpPr>
            <p:nvPr/>
          </p:nvSpPr>
          <p:spPr bwMode="auto">
            <a:xfrm>
              <a:off x="1158859" y="2489262"/>
              <a:ext cx="6350" cy="3175"/>
            </a:xfrm>
            <a:custGeom>
              <a:avLst/>
              <a:gdLst>
                <a:gd name="T0" fmla="*/ 0 w 14"/>
                <a:gd name="T1" fmla="*/ 6 h 6"/>
                <a:gd name="T2" fmla="*/ 0 w 14"/>
                <a:gd name="T3" fmla="*/ 6 h 6"/>
                <a:gd name="T4" fmla="*/ 3 w 14"/>
                <a:gd name="T5" fmla="*/ 3 h 6"/>
                <a:gd name="T6" fmla="*/ 7 w 14"/>
                <a:gd name="T7" fmla="*/ 0 h 6"/>
                <a:gd name="T8" fmla="*/ 10 w 14"/>
                <a:gd name="T9" fmla="*/ 0 h 6"/>
                <a:gd name="T10" fmla="*/ 14 w 14"/>
                <a:gd name="T11" fmla="*/ 4 h 6"/>
                <a:gd name="T12" fmla="*/ 14 w 14"/>
                <a:gd name="T13" fmla="*/ 4 h 6"/>
                <a:gd name="T14" fmla="*/ 0 w 14"/>
                <a:gd name="T15" fmla="*/ 6 h 6"/>
                <a:gd name="T16" fmla="*/ 0 w 1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0" y="6"/>
                  </a:moveTo>
                  <a:lnTo>
                    <a:pt x="0" y="6"/>
                  </a:lnTo>
                  <a:lnTo>
                    <a:pt x="3" y="3"/>
                  </a:lnTo>
                  <a:lnTo>
                    <a:pt x="7" y="0"/>
                  </a:lnTo>
                  <a:lnTo>
                    <a:pt x="10" y="0"/>
                  </a:lnTo>
                  <a:lnTo>
                    <a:pt x="14" y="4"/>
                  </a:lnTo>
                  <a:lnTo>
                    <a:pt x="14" y="4"/>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000"/>
            <p:cNvSpPr>
              <a:spLocks/>
            </p:cNvSpPr>
            <p:nvPr/>
          </p:nvSpPr>
          <p:spPr bwMode="auto">
            <a:xfrm>
              <a:off x="1052497" y="2051112"/>
              <a:ext cx="4763" cy="4763"/>
            </a:xfrm>
            <a:custGeom>
              <a:avLst/>
              <a:gdLst>
                <a:gd name="T0" fmla="*/ 0 w 8"/>
                <a:gd name="T1" fmla="*/ 7 h 7"/>
                <a:gd name="T2" fmla="*/ 0 w 8"/>
                <a:gd name="T3" fmla="*/ 7 h 7"/>
                <a:gd name="T4" fmla="*/ 0 w 8"/>
                <a:gd name="T5" fmla="*/ 2 h 7"/>
                <a:gd name="T6" fmla="*/ 1 w 8"/>
                <a:gd name="T7" fmla="*/ 0 h 7"/>
                <a:gd name="T8" fmla="*/ 4 w 8"/>
                <a:gd name="T9" fmla="*/ 0 h 7"/>
                <a:gd name="T10" fmla="*/ 8 w 8"/>
                <a:gd name="T11" fmla="*/ 0 h 7"/>
                <a:gd name="T12" fmla="*/ 8 w 8"/>
                <a:gd name="T13" fmla="*/ 0 h 7"/>
                <a:gd name="T14" fmla="*/ 0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2"/>
                  </a:lnTo>
                  <a:lnTo>
                    <a:pt x="1" y="0"/>
                  </a:lnTo>
                  <a:lnTo>
                    <a:pt x="4" y="0"/>
                  </a:lnTo>
                  <a:lnTo>
                    <a:pt x="8" y="0"/>
                  </a:lnTo>
                  <a:lnTo>
                    <a:pt x="8" y="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001"/>
            <p:cNvSpPr>
              <a:spLocks/>
            </p:cNvSpPr>
            <p:nvPr/>
          </p:nvSpPr>
          <p:spPr bwMode="auto">
            <a:xfrm>
              <a:off x="1035034" y="2100324"/>
              <a:ext cx="4763" cy="1588"/>
            </a:xfrm>
            <a:custGeom>
              <a:avLst/>
              <a:gdLst>
                <a:gd name="T0" fmla="*/ 0 w 9"/>
                <a:gd name="T1" fmla="*/ 0 h 3"/>
                <a:gd name="T2" fmla="*/ 0 w 9"/>
                <a:gd name="T3" fmla="*/ 0 h 3"/>
                <a:gd name="T4" fmla="*/ 9 w 9"/>
                <a:gd name="T5" fmla="*/ 0 h 3"/>
                <a:gd name="T6" fmla="*/ 9 w 9"/>
                <a:gd name="T7" fmla="*/ 0 h 3"/>
                <a:gd name="T8" fmla="*/ 7 w 9"/>
                <a:gd name="T9" fmla="*/ 3 h 3"/>
                <a:gd name="T10" fmla="*/ 5 w 9"/>
                <a:gd name="T11" fmla="*/ 3 h 3"/>
                <a:gd name="T12" fmla="*/ 0 w 9"/>
                <a:gd name="T13" fmla="*/ 0 h 3"/>
                <a:gd name="T14" fmla="*/ 0 w 9"/>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0" y="0"/>
                  </a:moveTo>
                  <a:lnTo>
                    <a:pt x="0" y="0"/>
                  </a:lnTo>
                  <a:lnTo>
                    <a:pt x="9" y="0"/>
                  </a:lnTo>
                  <a:lnTo>
                    <a:pt x="9" y="0"/>
                  </a:lnTo>
                  <a:lnTo>
                    <a:pt x="7" y="3"/>
                  </a:lnTo>
                  <a:lnTo>
                    <a:pt x="5"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002"/>
            <p:cNvSpPr>
              <a:spLocks/>
            </p:cNvSpPr>
            <p:nvPr/>
          </p:nvSpPr>
          <p:spPr bwMode="auto">
            <a:xfrm>
              <a:off x="925497" y="2581337"/>
              <a:ext cx="3175" cy="3175"/>
            </a:xfrm>
            <a:custGeom>
              <a:avLst/>
              <a:gdLst>
                <a:gd name="T0" fmla="*/ 4 w 7"/>
                <a:gd name="T1" fmla="*/ 7 h 7"/>
                <a:gd name="T2" fmla="*/ 4 w 7"/>
                <a:gd name="T3" fmla="*/ 7 h 7"/>
                <a:gd name="T4" fmla="*/ 0 w 7"/>
                <a:gd name="T5" fmla="*/ 0 h 7"/>
                <a:gd name="T6" fmla="*/ 0 w 7"/>
                <a:gd name="T7" fmla="*/ 0 h 7"/>
                <a:gd name="T8" fmla="*/ 5 w 7"/>
                <a:gd name="T9" fmla="*/ 1 h 7"/>
                <a:gd name="T10" fmla="*/ 7 w 7"/>
                <a:gd name="T11" fmla="*/ 3 h 7"/>
                <a:gd name="T12" fmla="*/ 7 w 7"/>
                <a:gd name="T13" fmla="*/ 4 h 7"/>
                <a:gd name="T14" fmla="*/ 4 w 7"/>
                <a:gd name="T15" fmla="*/ 7 h 7"/>
                <a:gd name="T16" fmla="*/ 4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7"/>
                  </a:moveTo>
                  <a:lnTo>
                    <a:pt x="4" y="7"/>
                  </a:lnTo>
                  <a:lnTo>
                    <a:pt x="0" y="0"/>
                  </a:lnTo>
                  <a:lnTo>
                    <a:pt x="0" y="0"/>
                  </a:lnTo>
                  <a:lnTo>
                    <a:pt x="5" y="1"/>
                  </a:lnTo>
                  <a:lnTo>
                    <a:pt x="7" y="3"/>
                  </a:lnTo>
                  <a:lnTo>
                    <a:pt x="7" y="4"/>
                  </a:lnTo>
                  <a:lnTo>
                    <a:pt x="4" y="7"/>
                  </a:lnTo>
                  <a:lnTo>
                    <a:pt x="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003"/>
            <p:cNvSpPr>
              <a:spLocks/>
            </p:cNvSpPr>
            <p:nvPr/>
          </p:nvSpPr>
          <p:spPr bwMode="auto">
            <a:xfrm>
              <a:off x="1084247" y="2041587"/>
              <a:ext cx="4763" cy="4763"/>
            </a:xfrm>
            <a:custGeom>
              <a:avLst/>
              <a:gdLst>
                <a:gd name="T0" fmla="*/ 10 w 10"/>
                <a:gd name="T1" fmla="*/ 3 h 10"/>
                <a:gd name="T2" fmla="*/ 10 w 10"/>
                <a:gd name="T3" fmla="*/ 3 h 10"/>
                <a:gd name="T4" fmla="*/ 0 w 10"/>
                <a:gd name="T5" fmla="*/ 10 h 10"/>
                <a:gd name="T6" fmla="*/ 0 w 10"/>
                <a:gd name="T7" fmla="*/ 10 h 10"/>
                <a:gd name="T8" fmla="*/ 3 w 10"/>
                <a:gd name="T9" fmla="*/ 3 h 10"/>
                <a:gd name="T10" fmla="*/ 3 w 10"/>
                <a:gd name="T11" fmla="*/ 3 h 10"/>
                <a:gd name="T12" fmla="*/ 7 w 10"/>
                <a:gd name="T13" fmla="*/ 0 h 10"/>
                <a:gd name="T14" fmla="*/ 7 w 10"/>
                <a:gd name="T15" fmla="*/ 0 h 10"/>
                <a:gd name="T16" fmla="*/ 10 w 10"/>
                <a:gd name="T17" fmla="*/ 3 h 10"/>
                <a:gd name="T18" fmla="*/ 10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3"/>
                  </a:moveTo>
                  <a:lnTo>
                    <a:pt x="10" y="3"/>
                  </a:lnTo>
                  <a:lnTo>
                    <a:pt x="0" y="10"/>
                  </a:lnTo>
                  <a:lnTo>
                    <a:pt x="0" y="10"/>
                  </a:lnTo>
                  <a:lnTo>
                    <a:pt x="3" y="3"/>
                  </a:lnTo>
                  <a:lnTo>
                    <a:pt x="3" y="3"/>
                  </a:lnTo>
                  <a:lnTo>
                    <a:pt x="7" y="0"/>
                  </a:lnTo>
                  <a:lnTo>
                    <a:pt x="7" y="0"/>
                  </a:lnTo>
                  <a:lnTo>
                    <a:pt x="10" y="3"/>
                  </a:lnTo>
                  <a:lnTo>
                    <a:pt x="1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004"/>
            <p:cNvSpPr>
              <a:spLocks/>
            </p:cNvSpPr>
            <p:nvPr/>
          </p:nvSpPr>
          <p:spPr bwMode="auto">
            <a:xfrm>
              <a:off x="1241409" y="2287649"/>
              <a:ext cx="4763" cy="1588"/>
            </a:xfrm>
            <a:custGeom>
              <a:avLst/>
              <a:gdLst>
                <a:gd name="T0" fmla="*/ 0 w 7"/>
                <a:gd name="T1" fmla="*/ 0 h 3"/>
                <a:gd name="T2" fmla="*/ 0 w 7"/>
                <a:gd name="T3" fmla="*/ 0 h 3"/>
                <a:gd name="T4" fmla="*/ 7 w 7"/>
                <a:gd name="T5" fmla="*/ 0 h 3"/>
                <a:gd name="T6" fmla="*/ 7 w 7"/>
                <a:gd name="T7" fmla="*/ 0 h 3"/>
                <a:gd name="T8" fmla="*/ 6 w 7"/>
                <a:gd name="T9" fmla="*/ 3 h 3"/>
                <a:gd name="T10" fmla="*/ 6 w 7"/>
                <a:gd name="T11" fmla="*/ 3 h 3"/>
                <a:gd name="T12" fmla="*/ 0 w 7"/>
                <a:gd name="T13" fmla="*/ 1 h 3"/>
                <a:gd name="T14" fmla="*/ 0 w 7"/>
                <a:gd name="T15" fmla="*/ 1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7" y="0"/>
                  </a:lnTo>
                  <a:lnTo>
                    <a:pt x="7" y="0"/>
                  </a:lnTo>
                  <a:lnTo>
                    <a:pt x="6" y="3"/>
                  </a:lnTo>
                  <a:lnTo>
                    <a:pt x="6" y="3"/>
                  </a:lnTo>
                  <a:lnTo>
                    <a:pt x="0" y="1"/>
                  </a:lnTo>
                  <a:lnTo>
                    <a:pt x="0" y="1"/>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005"/>
            <p:cNvSpPr>
              <a:spLocks/>
            </p:cNvSpPr>
            <p:nvPr/>
          </p:nvSpPr>
          <p:spPr bwMode="auto">
            <a:xfrm>
              <a:off x="963597" y="2284474"/>
              <a:ext cx="4763" cy="3175"/>
            </a:xfrm>
            <a:custGeom>
              <a:avLst/>
              <a:gdLst>
                <a:gd name="T0" fmla="*/ 8 w 8"/>
                <a:gd name="T1" fmla="*/ 5 h 6"/>
                <a:gd name="T2" fmla="*/ 8 w 8"/>
                <a:gd name="T3" fmla="*/ 5 h 6"/>
                <a:gd name="T4" fmla="*/ 1 w 8"/>
                <a:gd name="T5" fmla="*/ 6 h 6"/>
                <a:gd name="T6" fmla="*/ 1 w 8"/>
                <a:gd name="T7" fmla="*/ 6 h 6"/>
                <a:gd name="T8" fmla="*/ 0 w 8"/>
                <a:gd name="T9" fmla="*/ 5 h 6"/>
                <a:gd name="T10" fmla="*/ 0 w 8"/>
                <a:gd name="T11" fmla="*/ 5 h 6"/>
                <a:gd name="T12" fmla="*/ 7 w 8"/>
                <a:gd name="T13" fmla="*/ 0 h 6"/>
                <a:gd name="T14" fmla="*/ 7 w 8"/>
                <a:gd name="T15" fmla="*/ 0 h 6"/>
                <a:gd name="T16" fmla="*/ 8 w 8"/>
                <a:gd name="T17" fmla="*/ 5 h 6"/>
                <a:gd name="T18" fmla="*/ 8 w 8"/>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8" y="5"/>
                  </a:moveTo>
                  <a:lnTo>
                    <a:pt x="8" y="5"/>
                  </a:lnTo>
                  <a:lnTo>
                    <a:pt x="1" y="6"/>
                  </a:lnTo>
                  <a:lnTo>
                    <a:pt x="1" y="6"/>
                  </a:lnTo>
                  <a:lnTo>
                    <a:pt x="0" y="5"/>
                  </a:lnTo>
                  <a:lnTo>
                    <a:pt x="0" y="5"/>
                  </a:lnTo>
                  <a:lnTo>
                    <a:pt x="7" y="0"/>
                  </a:lnTo>
                  <a:lnTo>
                    <a:pt x="7" y="0"/>
                  </a:lnTo>
                  <a:lnTo>
                    <a:pt x="8" y="5"/>
                  </a:lnTo>
                  <a:lnTo>
                    <a:pt x="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06"/>
            <p:cNvSpPr>
              <a:spLocks/>
            </p:cNvSpPr>
            <p:nvPr/>
          </p:nvSpPr>
          <p:spPr bwMode="auto">
            <a:xfrm>
              <a:off x="755634" y="2565462"/>
              <a:ext cx="4763" cy="7938"/>
            </a:xfrm>
            <a:custGeom>
              <a:avLst/>
              <a:gdLst>
                <a:gd name="T0" fmla="*/ 7 w 7"/>
                <a:gd name="T1" fmla="*/ 0 h 15"/>
                <a:gd name="T2" fmla="*/ 7 w 7"/>
                <a:gd name="T3" fmla="*/ 0 h 15"/>
                <a:gd name="T4" fmla="*/ 2 w 7"/>
                <a:gd name="T5" fmla="*/ 15 h 15"/>
                <a:gd name="T6" fmla="*/ 2 w 7"/>
                <a:gd name="T7" fmla="*/ 15 h 15"/>
                <a:gd name="T8" fmla="*/ 0 w 7"/>
                <a:gd name="T9" fmla="*/ 11 h 15"/>
                <a:gd name="T10" fmla="*/ 0 w 7"/>
                <a:gd name="T11" fmla="*/ 7 h 15"/>
                <a:gd name="T12" fmla="*/ 2 w 7"/>
                <a:gd name="T13" fmla="*/ 4 h 15"/>
                <a:gd name="T14" fmla="*/ 7 w 7"/>
                <a:gd name="T15" fmla="*/ 0 h 15"/>
                <a:gd name="T16" fmla="*/ 7 w 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7" y="0"/>
                  </a:moveTo>
                  <a:lnTo>
                    <a:pt x="7" y="0"/>
                  </a:lnTo>
                  <a:lnTo>
                    <a:pt x="2" y="15"/>
                  </a:lnTo>
                  <a:lnTo>
                    <a:pt x="2" y="15"/>
                  </a:lnTo>
                  <a:lnTo>
                    <a:pt x="0" y="11"/>
                  </a:lnTo>
                  <a:lnTo>
                    <a:pt x="0" y="7"/>
                  </a:lnTo>
                  <a:lnTo>
                    <a:pt x="2" y="4"/>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007"/>
            <p:cNvSpPr>
              <a:spLocks/>
            </p:cNvSpPr>
            <p:nvPr/>
          </p:nvSpPr>
          <p:spPr bwMode="auto">
            <a:xfrm>
              <a:off x="1050909" y="2097149"/>
              <a:ext cx="3175" cy="1588"/>
            </a:xfrm>
            <a:custGeom>
              <a:avLst/>
              <a:gdLst>
                <a:gd name="T0" fmla="*/ 0 w 7"/>
                <a:gd name="T1" fmla="*/ 2 h 4"/>
                <a:gd name="T2" fmla="*/ 0 w 7"/>
                <a:gd name="T3" fmla="*/ 2 h 4"/>
                <a:gd name="T4" fmla="*/ 4 w 7"/>
                <a:gd name="T5" fmla="*/ 0 h 4"/>
                <a:gd name="T6" fmla="*/ 4 w 7"/>
                <a:gd name="T7" fmla="*/ 0 h 4"/>
                <a:gd name="T8" fmla="*/ 7 w 7"/>
                <a:gd name="T9" fmla="*/ 2 h 4"/>
                <a:gd name="T10" fmla="*/ 7 w 7"/>
                <a:gd name="T11" fmla="*/ 2 h 4"/>
                <a:gd name="T12" fmla="*/ 4 w 7"/>
                <a:gd name="T13" fmla="*/ 4 h 4"/>
                <a:gd name="T14" fmla="*/ 4 w 7"/>
                <a:gd name="T15" fmla="*/ 4 h 4"/>
                <a:gd name="T16" fmla="*/ 0 w 7"/>
                <a:gd name="T17" fmla="*/ 2 h 4"/>
                <a:gd name="T18" fmla="*/ 0 w 7"/>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2"/>
                  </a:moveTo>
                  <a:lnTo>
                    <a:pt x="0" y="2"/>
                  </a:lnTo>
                  <a:lnTo>
                    <a:pt x="4" y="0"/>
                  </a:lnTo>
                  <a:lnTo>
                    <a:pt x="4" y="0"/>
                  </a:lnTo>
                  <a:lnTo>
                    <a:pt x="7" y="2"/>
                  </a:lnTo>
                  <a:lnTo>
                    <a:pt x="7" y="2"/>
                  </a:lnTo>
                  <a:lnTo>
                    <a:pt x="4" y="4"/>
                  </a:lnTo>
                  <a:lnTo>
                    <a:pt x="4"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008"/>
            <p:cNvSpPr>
              <a:spLocks/>
            </p:cNvSpPr>
            <p:nvPr/>
          </p:nvSpPr>
          <p:spPr bwMode="auto">
            <a:xfrm>
              <a:off x="1095359" y="2500374"/>
              <a:ext cx="3175" cy="3175"/>
            </a:xfrm>
            <a:custGeom>
              <a:avLst/>
              <a:gdLst>
                <a:gd name="T0" fmla="*/ 0 w 7"/>
                <a:gd name="T1" fmla="*/ 5 h 6"/>
                <a:gd name="T2" fmla="*/ 0 w 7"/>
                <a:gd name="T3" fmla="*/ 5 h 6"/>
                <a:gd name="T4" fmla="*/ 6 w 7"/>
                <a:gd name="T5" fmla="*/ 0 h 6"/>
                <a:gd name="T6" fmla="*/ 6 w 7"/>
                <a:gd name="T7" fmla="*/ 0 h 6"/>
                <a:gd name="T8" fmla="*/ 7 w 7"/>
                <a:gd name="T9" fmla="*/ 2 h 6"/>
                <a:gd name="T10" fmla="*/ 7 w 7"/>
                <a:gd name="T11" fmla="*/ 2 h 6"/>
                <a:gd name="T12" fmla="*/ 2 w 7"/>
                <a:gd name="T13" fmla="*/ 6 h 6"/>
                <a:gd name="T14" fmla="*/ 2 w 7"/>
                <a:gd name="T15" fmla="*/ 6 h 6"/>
                <a:gd name="T16" fmla="*/ 0 w 7"/>
                <a:gd name="T17" fmla="*/ 5 h 6"/>
                <a:gd name="T18" fmla="*/ 0 w 7"/>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5"/>
                  </a:moveTo>
                  <a:lnTo>
                    <a:pt x="0" y="5"/>
                  </a:lnTo>
                  <a:lnTo>
                    <a:pt x="6" y="0"/>
                  </a:lnTo>
                  <a:lnTo>
                    <a:pt x="6" y="0"/>
                  </a:lnTo>
                  <a:lnTo>
                    <a:pt x="7" y="2"/>
                  </a:lnTo>
                  <a:lnTo>
                    <a:pt x="7" y="2"/>
                  </a:lnTo>
                  <a:lnTo>
                    <a:pt x="2" y="6"/>
                  </a:lnTo>
                  <a:lnTo>
                    <a:pt x="2"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p:cNvGrpSpPr/>
          <p:nvPr/>
        </p:nvGrpSpPr>
        <p:grpSpPr>
          <a:xfrm rot="20575650">
            <a:off x="589218" y="2351285"/>
            <a:ext cx="3806756" cy="1681791"/>
            <a:chOff x="-47641" y="1960624"/>
            <a:chExt cx="1293813" cy="628650"/>
          </a:xfrm>
        </p:grpSpPr>
        <p:sp>
          <p:nvSpPr>
            <p:cNvPr id="219" name="Freeform 902"/>
            <p:cNvSpPr>
              <a:spLocks noEditPoints="1"/>
            </p:cNvSpPr>
            <p:nvPr/>
          </p:nvSpPr>
          <p:spPr bwMode="auto">
            <a:xfrm>
              <a:off x="-47641" y="1960624"/>
              <a:ext cx="1201738" cy="622300"/>
            </a:xfrm>
            <a:custGeom>
              <a:avLst/>
              <a:gdLst>
                <a:gd name="T0" fmla="*/ 1909 w 2272"/>
                <a:gd name="T1" fmla="*/ 492 h 1176"/>
                <a:gd name="T2" fmla="*/ 1774 w 2272"/>
                <a:gd name="T3" fmla="*/ 610 h 1176"/>
                <a:gd name="T4" fmla="*/ 1509 w 2272"/>
                <a:gd name="T5" fmla="*/ 629 h 1176"/>
                <a:gd name="T6" fmla="*/ 1837 w 2272"/>
                <a:gd name="T7" fmla="*/ 769 h 1176"/>
                <a:gd name="T8" fmla="*/ 1422 w 2272"/>
                <a:gd name="T9" fmla="*/ 972 h 1176"/>
                <a:gd name="T10" fmla="*/ 1852 w 2272"/>
                <a:gd name="T11" fmla="*/ 1097 h 1176"/>
                <a:gd name="T12" fmla="*/ 1610 w 2272"/>
                <a:gd name="T13" fmla="*/ 1162 h 1176"/>
                <a:gd name="T14" fmla="*/ 233 w 2272"/>
                <a:gd name="T15" fmla="*/ 1017 h 1176"/>
                <a:gd name="T16" fmla="*/ 95 w 2272"/>
                <a:gd name="T17" fmla="*/ 359 h 1176"/>
                <a:gd name="T18" fmla="*/ 1249 w 2272"/>
                <a:gd name="T19" fmla="*/ 25 h 1176"/>
                <a:gd name="T20" fmla="*/ 2088 w 2272"/>
                <a:gd name="T21" fmla="*/ 154 h 1176"/>
                <a:gd name="T22" fmla="*/ 1875 w 2272"/>
                <a:gd name="T23" fmla="*/ 273 h 1176"/>
                <a:gd name="T24" fmla="*/ 901 w 2272"/>
                <a:gd name="T25" fmla="*/ 110 h 1176"/>
                <a:gd name="T26" fmla="*/ 1559 w 2272"/>
                <a:gd name="T27" fmla="*/ 878 h 1176"/>
                <a:gd name="T28" fmla="*/ 269 w 2272"/>
                <a:gd name="T29" fmla="*/ 449 h 1176"/>
                <a:gd name="T30" fmla="*/ 372 w 2272"/>
                <a:gd name="T31" fmla="*/ 564 h 1176"/>
                <a:gd name="T32" fmla="*/ 1070 w 2272"/>
                <a:gd name="T33" fmla="*/ 957 h 1176"/>
                <a:gd name="T34" fmla="*/ 1807 w 2272"/>
                <a:gd name="T35" fmla="*/ 410 h 1176"/>
                <a:gd name="T36" fmla="*/ 1908 w 2272"/>
                <a:gd name="T37" fmla="*/ 99 h 1176"/>
                <a:gd name="T38" fmla="*/ 1789 w 2272"/>
                <a:gd name="T39" fmla="*/ 104 h 1176"/>
                <a:gd name="T40" fmla="*/ 1969 w 2272"/>
                <a:gd name="T41" fmla="*/ 1143 h 1176"/>
                <a:gd name="T42" fmla="*/ 1405 w 2272"/>
                <a:gd name="T43" fmla="*/ 797 h 1176"/>
                <a:gd name="T44" fmla="*/ 1488 w 2272"/>
                <a:gd name="T45" fmla="*/ 898 h 1176"/>
                <a:gd name="T46" fmla="*/ 583 w 2272"/>
                <a:gd name="T47" fmla="*/ 910 h 1176"/>
                <a:gd name="T48" fmla="*/ 544 w 2272"/>
                <a:gd name="T49" fmla="*/ 884 h 1176"/>
                <a:gd name="T50" fmla="*/ 1754 w 2272"/>
                <a:gd name="T51" fmla="*/ 821 h 1176"/>
                <a:gd name="T52" fmla="*/ 350 w 2272"/>
                <a:gd name="T53" fmla="*/ 304 h 1176"/>
                <a:gd name="T54" fmla="*/ 1242 w 2272"/>
                <a:gd name="T55" fmla="*/ 556 h 1176"/>
                <a:gd name="T56" fmla="*/ 1110 w 2272"/>
                <a:gd name="T57" fmla="*/ 557 h 1176"/>
                <a:gd name="T58" fmla="*/ 936 w 2272"/>
                <a:gd name="T59" fmla="*/ 785 h 1176"/>
                <a:gd name="T60" fmla="*/ 735 w 2272"/>
                <a:gd name="T61" fmla="*/ 443 h 1176"/>
                <a:gd name="T62" fmla="*/ 1012 w 2272"/>
                <a:gd name="T63" fmla="*/ 187 h 1176"/>
                <a:gd name="T64" fmla="*/ 580 w 2272"/>
                <a:gd name="T65" fmla="*/ 963 h 1176"/>
                <a:gd name="T66" fmla="*/ 1051 w 2272"/>
                <a:gd name="T67" fmla="*/ 975 h 1176"/>
                <a:gd name="T68" fmla="*/ 766 w 2272"/>
                <a:gd name="T69" fmla="*/ 1021 h 1176"/>
                <a:gd name="T70" fmla="*/ 1481 w 2272"/>
                <a:gd name="T71" fmla="*/ 196 h 1176"/>
                <a:gd name="T72" fmla="*/ 885 w 2272"/>
                <a:gd name="T73" fmla="*/ 115 h 1176"/>
                <a:gd name="T74" fmla="*/ 346 w 2272"/>
                <a:gd name="T75" fmla="*/ 679 h 1176"/>
                <a:gd name="T76" fmla="*/ 494 w 2272"/>
                <a:gd name="T77" fmla="*/ 106 h 1176"/>
                <a:gd name="T78" fmla="*/ 1487 w 2272"/>
                <a:gd name="T79" fmla="*/ 244 h 1176"/>
                <a:gd name="T80" fmla="*/ 1743 w 2272"/>
                <a:gd name="T81" fmla="*/ 675 h 1176"/>
                <a:gd name="T82" fmla="*/ 1234 w 2272"/>
                <a:gd name="T83" fmla="*/ 471 h 1176"/>
                <a:gd name="T84" fmla="*/ 349 w 2272"/>
                <a:gd name="T85" fmla="*/ 736 h 1176"/>
                <a:gd name="T86" fmla="*/ 83 w 2272"/>
                <a:gd name="T87" fmla="*/ 118 h 1176"/>
                <a:gd name="T88" fmla="*/ 1310 w 2272"/>
                <a:gd name="T89" fmla="*/ 1051 h 1176"/>
                <a:gd name="T90" fmla="*/ 469 w 2272"/>
                <a:gd name="T91" fmla="*/ 905 h 1176"/>
                <a:gd name="T92" fmla="*/ 256 w 2272"/>
                <a:gd name="T93" fmla="*/ 1013 h 1176"/>
                <a:gd name="T94" fmla="*/ 1058 w 2272"/>
                <a:gd name="T95" fmla="*/ 266 h 1176"/>
                <a:gd name="T96" fmla="*/ 1029 w 2272"/>
                <a:gd name="T97" fmla="*/ 633 h 1176"/>
                <a:gd name="T98" fmla="*/ 732 w 2272"/>
                <a:gd name="T99" fmla="*/ 815 h 1176"/>
                <a:gd name="T100" fmla="*/ 1065 w 2272"/>
                <a:gd name="T101" fmla="*/ 767 h 1176"/>
                <a:gd name="T102" fmla="*/ 612 w 2272"/>
                <a:gd name="T103" fmla="*/ 665 h 1176"/>
                <a:gd name="T104" fmla="*/ 1170 w 2272"/>
                <a:gd name="T105" fmla="*/ 95 h 1176"/>
                <a:gd name="T106" fmla="*/ 953 w 2272"/>
                <a:gd name="T107" fmla="*/ 720 h 1176"/>
                <a:gd name="T108" fmla="*/ 962 w 2272"/>
                <a:gd name="T109" fmla="*/ 250 h 1176"/>
                <a:gd name="T110" fmla="*/ 864 w 2272"/>
                <a:gd name="T111" fmla="*/ 218 h 1176"/>
                <a:gd name="T112" fmla="*/ 252 w 2272"/>
                <a:gd name="T113" fmla="*/ 551 h 1176"/>
                <a:gd name="T114" fmla="*/ 892 w 2272"/>
                <a:gd name="T115" fmla="*/ 1068 h 1176"/>
                <a:gd name="T116" fmla="*/ 1228 w 2272"/>
                <a:gd name="T117" fmla="*/ 694 h 1176"/>
                <a:gd name="T118" fmla="*/ 971 w 2272"/>
                <a:gd name="T119" fmla="*/ 880 h 1176"/>
                <a:gd name="T120" fmla="*/ 930 w 2272"/>
                <a:gd name="T121" fmla="*/ 86 h 1176"/>
                <a:gd name="T122" fmla="*/ 1152 w 2272"/>
                <a:gd name="T123" fmla="*/ 308 h 1176"/>
                <a:gd name="T124" fmla="*/ 1288 w 2272"/>
                <a:gd name="T125" fmla="*/ 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2" h="1176">
                  <a:moveTo>
                    <a:pt x="2017" y="323"/>
                  </a:moveTo>
                  <a:lnTo>
                    <a:pt x="2017" y="323"/>
                  </a:lnTo>
                  <a:lnTo>
                    <a:pt x="2017" y="348"/>
                  </a:lnTo>
                  <a:lnTo>
                    <a:pt x="2017" y="348"/>
                  </a:lnTo>
                  <a:lnTo>
                    <a:pt x="1996" y="348"/>
                  </a:lnTo>
                  <a:lnTo>
                    <a:pt x="1996" y="348"/>
                  </a:lnTo>
                  <a:lnTo>
                    <a:pt x="1996" y="356"/>
                  </a:lnTo>
                  <a:lnTo>
                    <a:pt x="1996" y="356"/>
                  </a:lnTo>
                  <a:lnTo>
                    <a:pt x="1995" y="356"/>
                  </a:lnTo>
                  <a:lnTo>
                    <a:pt x="1995" y="356"/>
                  </a:lnTo>
                  <a:lnTo>
                    <a:pt x="1994" y="351"/>
                  </a:lnTo>
                  <a:lnTo>
                    <a:pt x="1994" y="351"/>
                  </a:lnTo>
                  <a:lnTo>
                    <a:pt x="1983" y="351"/>
                  </a:lnTo>
                  <a:lnTo>
                    <a:pt x="1980" y="352"/>
                  </a:lnTo>
                  <a:lnTo>
                    <a:pt x="1978" y="353"/>
                  </a:lnTo>
                  <a:lnTo>
                    <a:pt x="1977" y="355"/>
                  </a:lnTo>
                  <a:lnTo>
                    <a:pt x="1976" y="359"/>
                  </a:lnTo>
                  <a:lnTo>
                    <a:pt x="1976" y="359"/>
                  </a:lnTo>
                  <a:lnTo>
                    <a:pt x="1954" y="365"/>
                  </a:lnTo>
                  <a:lnTo>
                    <a:pt x="1954" y="365"/>
                  </a:lnTo>
                  <a:lnTo>
                    <a:pt x="1948" y="365"/>
                  </a:lnTo>
                  <a:lnTo>
                    <a:pt x="1945" y="366"/>
                  </a:lnTo>
                  <a:lnTo>
                    <a:pt x="1944" y="369"/>
                  </a:lnTo>
                  <a:lnTo>
                    <a:pt x="1944" y="369"/>
                  </a:lnTo>
                  <a:lnTo>
                    <a:pt x="1954" y="376"/>
                  </a:lnTo>
                  <a:lnTo>
                    <a:pt x="1954" y="376"/>
                  </a:lnTo>
                  <a:lnTo>
                    <a:pt x="1955" y="380"/>
                  </a:lnTo>
                  <a:lnTo>
                    <a:pt x="1956" y="384"/>
                  </a:lnTo>
                  <a:lnTo>
                    <a:pt x="1956" y="384"/>
                  </a:lnTo>
                  <a:lnTo>
                    <a:pt x="1958" y="385"/>
                  </a:lnTo>
                  <a:lnTo>
                    <a:pt x="1960" y="385"/>
                  </a:lnTo>
                  <a:lnTo>
                    <a:pt x="1966" y="383"/>
                  </a:lnTo>
                  <a:lnTo>
                    <a:pt x="1966" y="383"/>
                  </a:lnTo>
                  <a:lnTo>
                    <a:pt x="1973" y="381"/>
                  </a:lnTo>
                  <a:lnTo>
                    <a:pt x="1983" y="381"/>
                  </a:lnTo>
                  <a:lnTo>
                    <a:pt x="1983" y="381"/>
                  </a:lnTo>
                  <a:lnTo>
                    <a:pt x="1995" y="370"/>
                  </a:lnTo>
                  <a:lnTo>
                    <a:pt x="1995" y="370"/>
                  </a:lnTo>
                  <a:lnTo>
                    <a:pt x="1998" y="374"/>
                  </a:lnTo>
                  <a:lnTo>
                    <a:pt x="2001" y="377"/>
                  </a:lnTo>
                  <a:lnTo>
                    <a:pt x="2001" y="380"/>
                  </a:lnTo>
                  <a:lnTo>
                    <a:pt x="2001" y="383"/>
                  </a:lnTo>
                  <a:lnTo>
                    <a:pt x="1999" y="389"/>
                  </a:lnTo>
                  <a:lnTo>
                    <a:pt x="1998" y="395"/>
                  </a:lnTo>
                  <a:lnTo>
                    <a:pt x="1998" y="395"/>
                  </a:lnTo>
                  <a:lnTo>
                    <a:pt x="1976" y="394"/>
                  </a:lnTo>
                  <a:lnTo>
                    <a:pt x="1954" y="391"/>
                  </a:lnTo>
                  <a:lnTo>
                    <a:pt x="1954" y="391"/>
                  </a:lnTo>
                  <a:lnTo>
                    <a:pt x="1941" y="391"/>
                  </a:lnTo>
                  <a:lnTo>
                    <a:pt x="1936" y="392"/>
                  </a:lnTo>
                  <a:lnTo>
                    <a:pt x="1930" y="395"/>
                  </a:lnTo>
                  <a:lnTo>
                    <a:pt x="1930" y="395"/>
                  </a:lnTo>
                  <a:lnTo>
                    <a:pt x="1927" y="396"/>
                  </a:lnTo>
                  <a:lnTo>
                    <a:pt x="1924" y="396"/>
                  </a:lnTo>
                  <a:lnTo>
                    <a:pt x="1924" y="396"/>
                  </a:lnTo>
                  <a:lnTo>
                    <a:pt x="1920" y="395"/>
                  </a:lnTo>
                  <a:lnTo>
                    <a:pt x="1916" y="394"/>
                  </a:lnTo>
                  <a:lnTo>
                    <a:pt x="1906" y="395"/>
                  </a:lnTo>
                  <a:lnTo>
                    <a:pt x="1897" y="396"/>
                  </a:lnTo>
                  <a:lnTo>
                    <a:pt x="1888" y="396"/>
                  </a:lnTo>
                  <a:lnTo>
                    <a:pt x="1888" y="396"/>
                  </a:lnTo>
                  <a:lnTo>
                    <a:pt x="1884" y="396"/>
                  </a:lnTo>
                  <a:lnTo>
                    <a:pt x="1882" y="398"/>
                  </a:lnTo>
                  <a:lnTo>
                    <a:pt x="1882" y="402"/>
                  </a:lnTo>
                  <a:lnTo>
                    <a:pt x="1884" y="407"/>
                  </a:lnTo>
                  <a:lnTo>
                    <a:pt x="1884" y="407"/>
                  </a:lnTo>
                  <a:lnTo>
                    <a:pt x="1862" y="409"/>
                  </a:lnTo>
                  <a:lnTo>
                    <a:pt x="1862" y="409"/>
                  </a:lnTo>
                  <a:lnTo>
                    <a:pt x="1854" y="410"/>
                  </a:lnTo>
                  <a:lnTo>
                    <a:pt x="1850" y="412"/>
                  </a:lnTo>
                  <a:lnTo>
                    <a:pt x="1847" y="417"/>
                  </a:lnTo>
                  <a:lnTo>
                    <a:pt x="1846" y="425"/>
                  </a:lnTo>
                  <a:lnTo>
                    <a:pt x="1846" y="425"/>
                  </a:lnTo>
                  <a:lnTo>
                    <a:pt x="1861" y="424"/>
                  </a:lnTo>
                  <a:lnTo>
                    <a:pt x="1861" y="424"/>
                  </a:lnTo>
                  <a:lnTo>
                    <a:pt x="1859" y="428"/>
                  </a:lnTo>
                  <a:lnTo>
                    <a:pt x="1857" y="431"/>
                  </a:lnTo>
                  <a:lnTo>
                    <a:pt x="1854" y="432"/>
                  </a:lnTo>
                  <a:lnTo>
                    <a:pt x="1850" y="434"/>
                  </a:lnTo>
                  <a:lnTo>
                    <a:pt x="1846" y="434"/>
                  </a:lnTo>
                  <a:lnTo>
                    <a:pt x="1840" y="432"/>
                  </a:lnTo>
                  <a:lnTo>
                    <a:pt x="1828" y="427"/>
                  </a:lnTo>
                  <a:lnTo>
                    <a:pt x="1828" y="427"/>
                  </a:lnTo>
                  <a:lnTo>
                    <a:pt x="1830" y="417"/>
                  </a:lnTo>
                  <a:lnTo>
                    <a:pt x="1830" y="417"/>
                  </a:lnTo>
                  <a:lnTo>
                    <a:pt x="1805" y="425"/>
                  </a:lnTo>
                  <a:lnTo>
                    <a:pt x="1805" y="425"/>
                  </a:lnTo>
                  <a:lnTo>
                    <a:pt x="1803" y="438"/>
                  </a:lnTo>
                  <a:lnTo>
                    <a:pt x="1803" y="438"/>
                  </a:lnTo>
                  <a:lnTo>
                    <a:pt x="1807" y="439"/>
                  </a:lnTo>
                  <a:lnTo>
                    <a:pt x="1811" y="441"/>
                  </a:lnTo>
                  <a:lnTo>
                    <a:pt x="1821" y="442"/>
                  </a:lnTo>
                  <a:lnTo>
                    <a:pt x="1826" y="443"/>
                  </a:lnTo>
                  <a:lnTo>
                    <a:pt x="1830" y="446"/>
                  </a:lnTo>
                  <a:lnTo>
                    <a:pt x="1833" y="449"/>
                  </a:lnTo>
                  <a:lnTo>
                    <a:pt x="1836" y="453"/>
                  </a:lnTo>
                  <a:lnTo>
                    <a:pt x="1836" y="453"/>
                  </a:lnTo>
                  <a:lnTo>
                    <a:pt x="1844" y="449"/>
                  </a:lnTo>
                  <a:lnTo>
                    <a:pt x="1848" y="448"/>
                  </a:lnTo>
                  <a:lnTo>
                    <a:pt x="1852" y="448"/>
                  </a:lnTo>
                  <a:lnTo>
                    <a:pt x="1852" y="448"/>
                  </a:lnTo>
                  <a:lnTo>
                    <a:pt x="1879" y="448"/>
                  </a:lnTo>
                  <a:lnTo>
                    <a:pt x="1904" y="448"/>
                  </a:lnTo>
                  <a:lnTo>
                    <a:pt x="1904" y="448"/>
                  </a:lnTo>
                  <a:lnTo>
                    <a:pt x="1913" y="449"/>
                  </a:lnTo>
                  <a:lnTo>
                    <a:pt x="1923" y="453"/>
                  </a:lnTo>
                  <a:lnTo>
                    <a:pt x="1923" y="453"/>
                  </a:lnTo>
                  <a:lnTo>
                    <a:pt x="1927" y="456"/>
                  </a:lnTo>
                  <a:lnTo>
                    <a:pt x="1931" y="456"/>
                  </a:lnTo>
                  <a:lnTo>
                    <a:pt x="1936" y="456"/>
                  </a:lnTo>
                  <a:lnTo>
                    <a:pt x="1940" y="456"/>
                  </a:lnTo>
                  <a:lnTo>
                    <a:pt x="1940" y="456"/>
                  </a:lnTo>
                  <a:lnTo>
                    <a:pt x="1947" y="453"/>
                  </a:lnTo>
                  <a:lnTo>
                    <a:pt x="1951" y="455"/>
                  </a:lnTo>
                  <a:lnTo>
                    <a:pt x="1955" y="456"/>
                  </a:lnTo>
                  <a:lnTo>
                    <a:pt x="1955" y="456"/>
                  </a:lnTo>
                  <a:lnTo>
                    <a:pt x="1958" y="456"/>
                  </a:lnTo>
                  <a:lnTo>
                    <a:pt x="1963" y="455"/>
                  </a:lnTo>
                  <a:lnTo>
                    <a:pt x="1963" y="455"/>
                  </a:lnTo>
                  <a:lnTo>
                    <a:pt x="1965" y="470"/>
                  </a:lnTo>
                  <a:lnTo>
                    <a:pt x="1965" y="470"/>
                  </a:lnTo>
                  <a:lnTo>
                    <a:pt x="1972" y="468"/>
                  </a:lnTo>
                  <a:lnTo>
                    <a:pt x="1978" y="467"/>
                  </a:lnTo>
                  <a:lnTo>
                    <a:pt x="1981" y="466"/>
                  </a:lnTo>
                  <a:lnTo>
                    <a:pt x="1983" y="464"/>
                  </a:lnTo>
                  <a:lnTo>
                    <a:pt x="1985" y="463"/>
                  </a:lnTo>
                  <a:lnTo>
                    <a:pt x="1985" y="459"/>
                  </a:lnTo>
                  <a:lnTo>
                    <a:pt x="1985" y="459"/>
                  </a:lnTo>
                  <a:lnTo>
                    <a:pt x="1990" y="459"/>
                  </a:lnTo>
                  <a:lnTo>
                    <a:pt x="1991" y="460"/>
                  </a:lnTo>
                  <a:lnTo>
                    <a:pt x="1992" y="461"/>
                  </a:lnTo>
                  <a:lnTo>
                    <a:pt x="1992" y="464"/>
                  </a:lnTo>
                  <a:lnTo>
                    <a:pt x="1991" y="467"/>
                  </a:lnTo>
                  <a:lnTo>
                    <a:pt x="1991" y="471"/>
                  </a:lnTo>
                  <a:lnTo>
                    <a:pt x="1991" y="471"/>
                  </a:lnTo>
                  <a:lnTo>
                    <a:pt x="1994" y="473"/>
                  </a:lnTo>
                  <a:lnTo>
                    <a:pt x="1996" y="471"/>
                  </a:lnTo>
                  <a:lnTo>
                    <a:pt x="2002" y="468"/>
                  </a:lnTo>
                  <a:lnTo>
                    <a:pt x="2002" y="468"/>
                  </a:lnTo>
                  <a:lnTo>
                    <a:pt x="2013" y="464"/>
                  </a:lnTo>
                  <a:lnTo>
                    <a:pt x="2024" y="461"/>
                  </a:lnTo>
                  <a:lnTo>
                    <a:pt x="2037" y="460"/>
                  </a:lnTo>
                  <a:lnTo>
                    <a:pt x="2049" y="460"/>
                  </a:lnTo>
                  <a:lnTo>
                    <a:pt x="2049" y="460"/>
                  </a:lnTo>
                  <a:lnTo>
                    <a:pt x="2056" y="461"/>
                  </a:lnTo>
                  <a:lnTo>
                    <a:pt x="2060" y="463"/>
                  </a:lnTo>
                  <a:lnTo>
                    <a:pt x="2066" y="463"/>
                  </a:lnTo>
                  <a:lnTo>
                    <a:pt x="2066" y="463"/>
                  </a:lnTo>
                  <a:lnTo>
                    <a:pt x="2074" y="464"/>
                  </a:lnTo>
                  <a:lnTo>
                    <a:pt x="2078" y="464"/>
                  </a:lnTo>
                  <a:lnTo>
                    <a:pt x="2082" y="463"/>
                  </a:lnTo>
                  <a:lnTo>
                    <a:pt x="2082" y="463"/>
                  </a:lnTo>
                  <a:lnTo>
                    <a:pt x="2086" y="463"/>
                  </a:lnTo>
                  <a:lnTo>
                    <a:pt x="2089" y="466"/>
                  </a:lnTo>
                  <a:lnTo>
                    <a:pt x="2092" y="468"/>
                  </a:lnTo>
                  <a:lnTo>
                    <a:pt x="2096" y="473"/>
                  </a:lnTo>
                  <a:lnTo>
                    <a:pt x="2096" y="473"/>
                  </a:lnTo>
                  <a:lnTo>
                    <a:pt x="2107" y="461"/>
                  </a:lnTo>
                  <a:lnTo>
                    <a:pt x="2107" y="461"/>
                  </a:lnTo>
                  <a:lnTo>
                    <a:pt x="2121" y="463"/>
                  </a:lnTo>
                  <a:lnTo>
                    <a:pt x="2127" y="466"/>
                  </a:lnTo>
                  <a:lnTo>
                    <a:pt x="2129" y="468"/>
                  </a:lnTo>
                  <a:lnTo>
                    <a:pt x="2132" y="471"/>
                  </a:lnTo>
                  <a:lnTo>
                    <a:pt x="2132" y="471"/>
                  </a:lnTo>
                  <a:lnTo>
                    <a:pt x="2138" y="467"/>
                  </a:lnTo>
                  <a:lnTo>
                    <a:pt x="2138" y="467"/>
                  </a:lnTo>
                  <a:lnTo>
                    <a:pt x="2142" y="468"/>
                  </a:lnTo>
                  <a:lnTo>
                    <a:pt x="2142" y="468"/>
                  </a:lnTo>
                  <a:lnTo>
                    <a:pt x="2129" y="478"/>
                  </a:lnTo>
                  <a:lnTo>
                    <a:pt x="2129" y="478"/>
                  </a:lnTo>
                  <a:lnTo>
                    <a:pt x="2124" y="474"/>
                  </a:lnTo>
                  <a:lnTo>
                    <a:pt x="2118" y="471"/>
                  </a:lnTo>
                  <a:lnTo>
                    <a:pt x="2111" y="471"/>
                  </a:lnTo>
                  <a:lnTo>
                    <a:pt x="2104" y="473"/>
                  </a:lnTo>
                  <a:lnTo>
                    <a:pt x="2104" y="473"/>
                  </a:lnTo>
                  <a:lnTo>
                    <a:pt x="2107" y="489"/>
                  </a:lnTo>
                  <a:lnTo>
                    <a:pt x="2107" y="489"/>
                  </a:lnTo>
                  <a:lnTo>
                    <a:pt x="2109" y="492"/>
                  </a:lnTo>
                  <a:lnTo>
                    <a:pt x="2109" y="495"/>
                  </a:lnTo>
                  <a:lnTo>
                    <a:pt x="2109" y="495"/>
                  </a:lnTo>
                  <a:lnTo>
                    <a:pt x="2109" y="502"/>
                  </a:lnTo>
                  <a:lnTo>
                    <a:pt x="2109" y="504"/>
                  </a:lnTo>
                  <a:lnTo>
                    <a:pt x="2109" y="506"/>
                  </a:lnTo>
                  <a:lnTo>
                    <a:pt x="2113" y="507"/>
                  </a:lnTo>
                  <a:lnTo>
                    <a:pt x="2122" y="506"/>
                  </a:lnTo>
                  <a:lnTo>
                    <a:pt x="2122" y="506"/>
                  </a:lnTo>
                  <a:lnTo>
                    <a:pt x="2125" y="492"/>
                  </a:lnTo>
                  <a:lnTo>
                    <a:pt x="2125" y="492"/>
                  </a:lnTo>
                  <a:lnTo>
                    <a:pt x="2132" y="496"/>
                  </a:lnTo>
                  <a:lnTo>
                    <a:pt x="2136" y="499"/>
                  </a:lnTo>
                  <a:lnTo>
                    <a:pt x="2136" y="499"/>
                  </a:lnTo>
                  <a:lnTo>
                    <a:pt x="2142" y="499"/>
                  </a:lnTo>
                  <a:lnTo>
                    <a:pt x="2149" y="499"/>
                  </a:lnTo>
                  <a:lnTo>
                    <a:pt x="2149" y="499"/>
                  </a:lnTo>
                  <a:lnTo>
                    <a:pt x="2152" y="503"/>
                  </a:lnTo>
                  <a:lnTo>
                    <a:pt x="2154" y="509"/>
                  </a:lnTo>
                  <a:lnTo>
                    <a:pt x="2154" y="509"/>
                  </a:lnTo>
                  <a:lnTo>
                    <a:pt x="2154" y="511"/>
                  </a:lnTo>
                  <a:lnTo>
                    <a:pt x="2152" y="513"/>
                  </a:lnTo>
                  <a:lnTo>
                    <a:pt x="2147" y="517"/>
                  </a:lnTo>
                  <a:lnTo>
                    <a:pt x="2147" y="517"/>
                  </a:lnTo>
                  <a:lnTo>
                    <a:pt x="2145" y="520"/>
                  </a:lnTo>
                  <a:lnTo>
                    <a:pt x="2143" y="524"/>
                  </a:lnTo>
                  <a:lnTo>
                    <a:pt x="2143" y="524"/>
                  </a:lnTo>
                  <a:lnTo>
                    <a:pt x="2131" y="521"/>
                  </a:lnTo>
                  <a:lnTo>
                    <a:pt x="2131" y="521"/>
                  </a:lnTo>
                  <a:lnTo>
                    <a:pt x="2128" y="520"/>
                  </a:lnTo>
                  <a:lnTo>
                    <a:pt x="2125" y="520"/>
                  </a:lnTo>
                  <a:lnTo>
                    <a:pt x="2125" y="520"/>
                  </a:lnTo>
                  <a:lnTo>
                    <a:pt x="2122" y="522"/>
                  </a:lnTo>
                  <a:lnTo>
                    <a:pt x="2118" y="522"/>
                  </a:lnTo>
                  <a:lnTo>
                    <a:pt x="2111" y="522"/>
                  </a:lnTo>
                  <a:lnTo>
                    <a:pt x="2106" y="520"/>
                  </a:lnTo>
                  <a:lnTo>
                    <a:pt x="2098" y="520"/>
                  </a:lnTo>
                  <a:lnTo>
                    <a:pt x="2098" y="520"/>
                  </a:lnTo>
                  <a:lnTo>
                    <a:pt x="2099" y="515"/>
                  </a:lnTo>
                  <a:lnTo>
                    <a:pt x="2100" y="513"/>
                  </a:lnTo>
                  <a:lnTo>
                    <a:pt x="2099" y="511"/>
                  </a:lnTo>
                  <a:lnTo>
                    <a:pt x="2098" y="509"/>
                  </a:lnTo>
                  <a:lnTo>
                    <a:pt x="2093" y="504"/>
                  </a:lnTo>
                  <a:lnTo>
                    <a:pt x="2089" y="500"/>
                  </a:lnTo>
                  <a:lnTo>
                    <a:pt x="2089" y="500"/>
                  </a:lnTo>
                  <a:lnTo>
                    <a:pt x="2088" y="499"/>
                  </a:lnTo>
                  <a:lnTo>
                    <a:pt x="2085" y="499"/>
                  </a:lnTo>
                  <a:lnTo>
                    <a:pt x="2085" y="499"/>
                  </a:lnTo>
                  <a:lnTo>
                    <a:pt x="2082" y="502"/>
                  </a:lnTo>
                  <a:lnTo>
                    <a:pt x="2081" y="504"/>
                  </a:lnTo>
                  <a:lnTo>
                    <a:pt x="2081" y="504"/>
                  </a:lnTo>
                  <a:lnTo>
                    <a:pt x="2084" y="511"/>
                  </a:lnTo>
                  <a:lnTo>
                    <a:pt x="2086" y="518"/>
                  </a:lnTo>
                  <a:lnTo>
                    <a:pt x="2086" y="518"/>
                  </a:lnTo>
                  <a:lnTo>
                    <a:pt x="2075" y="525"/>
                  </a:lnTo>
                  <a:lnTo>
                    <a:pt x="2075" y="525"/>
                  </a:lnTo>
                  <a:lnTo>
                    <a:pt x="2074" y="528"/>
                  </a:lnTo>
                  <a:lnTo>
                    <a:pt x="2073" y="529"/>
                  </a:lnTo>
                  <a:lnTo>
                    <a:pt x="2074" y="532"/>
                  </a:lnTo>
                  <a:lnTo>
                    <a:pt x="2077" y="533"/>
                  </a:lnTo>
                  <a:lnTo>
                    <a:pt x="2077" y="533"/>
                  </a:lnTo>
                  <a:lnTo>
                    <a:pt x="2081" y="535"/>
                  </a:lnTo>
                  <a:lnTo>
                    <a:pt x="2085" y="535"/>
                  </a:lnTo>
                  <a:lnTo>
                    <a:pt x="2091" y="533"/>
                  </a:lnTo>
                  <a:lnTo>
                    <a:pt x="2095" y="532"/>
                  </a:lnTo>
                  <a:lnTo>
                    <a:pt x="2095" y="532"/>
                  </a:lnTo>
                  <a:lnTo>
                    <a:pt x="2102" y="542"/>
                  </a:lnTo>
                  <a:lnTo>
                    <a:pt x="2102" y="542"/>
                  </a:lnTo>
                  <a:lnTo>
                    <a:pt x="2099" y="546"/>
                  </a:lnTo>
                  <a:lnTo>
                    <a:pt x="2095" y="549"/>
                  </a:lnTo>
                  <a:lnTo>
                    <a:pt x="2092" y="550"/>
                  </a:lnTo>
                  <a:lnTo>
                    <a:pt x="2088" y="550"/>
                  </a:lnTo>
                  <a:lnTo>
                    <a:pt x="2080" y="549"/>
                  </a:lnTo>
                  <a:lnTo>
                    <a:pt x="2070" y="549"/>
                  </a:lnTo>
                  <a:lnTo>
                    <a:pt x="2070" y="549"/>
                  </a:lnTo>
                  <a:lnTo>
                    <a:pt x="2070" y="538"/>
                  </a:lnTo>
                  <a:lnTo>
                    <a:pt x="2070" y="538"/>
                  </a:lnTo>
                  <a:lnTo>
                    <a:pt x="2066" y="536"/>
                  </a:lnTo>
                  <a:lnTo>
                    <a:pt x="2063" y="536"/>
                  </a:lnTo>
                  <a:lnTo>
                    <a:pt x="2063" y="536"/>
                  </a:lnTo>
                  <a:lnTo>
                    <a:pt x="2053" y="539"/>
                  </a:lnTo>
                  <a:lnTo>
                    <a:pt x="2049" y="540"/>
                  </a:lnTo>
                  <a:lnTo>
                    <a:pt x="2045" y="538"/>
                  </a:lnTo>
                  <a:lnTo>
                    <a:pt x="2039" y="531"/>
                  </a:lnTo>
                  <a:lnTo>
                    <a:pt x="2039" y="531"/>
                  </a:lnTo>
                  <a:lnTo>
                    <a:pt x="2037" y="527"/>
                  </a:lnTo>
                  <a:lnTo>
                    <a:pt x="2037" y="527"/>
                  </a:lnTo>
                  <a:lnTo>
                    <a:pt x="2039" y="525"/>
                  </a:lnTo>
                  <a:lnTo>
                    <a:pt x="2041" y="525"/>
                  </a:lnTo>
                  <a:lnTo>
                    <a:pt x="2042" y="528"/>
                  </a:lnTo>
                  <a:lnTo>
                    <a:pt x="2044" y="531"/>
                  </a:lnTo>
                  <a:lnTo>
                    <a:pt x="2045" y="532"/>
                  </a:lnTo>
                  <a:lnTo>
                    <a:pt x="2046" y="532"/>
                  </a:lnTo>
                  <a:lnTo>
                    <a:pt x="2046" y="532"/>
                  </a:lnTo>
                  <a:lnTo>
                    <a:pt x="2070" y="524"/>
                  </a:lnTo>
                  <a:lnTo>
                    <a:pt x="2070" y="524"/>
                  </a:lnTo>
                  <a:lnTo>
                    <a:pt x="2070" y="515"/>
                  </a:lnTo>
                  <a:lnTo>
                    <a:pt x="2067" y="511"/>
                  </a:lnTo>
                  <a:lnTo>
                    <a:pt x="2063" y="510"/>
                  </a:lnTo>
                  <a:lnTo>
                    <a:pt x="2056" y="509"/>
                  </a:lnTo>
                  <a:lnTo>
                    <a:pt x="2056" y="509"/>
                  </a:lnTo>
                  <a:lnTo>
                    <a:pt x="2041" y="509"/>
                  </a:lnTo>
                  <a:lnTo>
                    <a:pt x="2032" y="510"/>
                  </a:lnTo>
                  <a:lnTo>
                    <a:pt x="2026" y="513"/>
                  </a:lnTo>
                  <a:lnTo>
                    <a:pt x="2026" y="513"/>
                  </a:lnTo>
                  <a:lnTo>
                    <a:pt x="2024" y="529"/>
                  </a:lnTo>
                  <a:lnTo>
                    <a:pt x="2024" y="529"/>
                  </a:lnTo>
                  <a:lnTo>
                    <a:pt x="2021" y="525"/>
                  </a:lnTo>
                  <a:lnTo>
                    <a:pt x="2017" y="522"/>
                  </a:lnTo>
                  <a:lnTo>
                    <a:pt x="2010" y="520"/>
                  </a:lnTo>
                  <a:lnTo>
                    <a:pt x="2002" y="518"/>
                  </a:lnTo>
                  <a:lnTo>
                    <a:pt x="1994" y="517"/>
                  </a:lnTo>
                  <a:lnTo>
                    <a:pt x="1994" y="517"/>
                  </a:lnTo>
                  <a:lnTo>
                    <a:pt x="1996" y="514"/>
                  </a:lnTo>
                  <a:lnTo>
                    <a:pt x="1999" y="511"/>
                  </a:lnTo>
                  <a:lnTo>
                    <a:pt x="2005" y="510"/>
                  </a:lnTo>
                  <a:lnTo>
                    <a:pt x="2012" y="510"/>
                  </a:lnTo>
                  <a:lnTo>
                    <a:pt x="2019" y="509"/>
                  </a:lnTo>
                  <a:lnTo>
                    <a:pt x="2019" y="509"/>
                  </a:lnTo>
                  <a:lnTo>
                    <a:pt x="2020" y="503"/>
                  </a:lnTo>
                  <a:lnTo>
                    <a:pt x="2024" y="499"/>
                  </a:lnTo>
                  <a:lnTo>
                    <a:pt x="2030" y="497"/>
                  </a:lnTo>
                  <a:lnTo>
                    <a:pt x="2037" y="496"/>
                  </a:lnTo>
                  <a:lnTo>
                    <a:pt x="2037" y="496"/>
                  </a:lnTo>
                  <a:lnTo>
                    <a:pt x="2039" y="496"/>
                  </a:lnTo>
                  <a:lnTo>
                    <a:pt x="2042" y="495"/>
                  </a:lnTo>
                  <a:lnTo>
                    <a:pt x="2046" y="492"/>
                  </a:lnTo>
                  <a:lnTo>
                    <a:pt x="2050" y="488"/>
                  </a:lnTo>
                  <a:lnTo>
                    <a:pt x="2055" y="485"/>
                  </a:lnTo>
                  <a:lnTo>
                    <a:pt x="2055" y="485"/>
                  </a:lnTo>
                  <a:lnTo>
                    <a:pt x="2055" y="482"/>
                  </a:lnTo>
                  <a:lnTo>
                    <a:pt x="2055" y="481"/>
                  </a:lnTo>
                  <a:lnTo>
                    <a:pt x="2057" y="479"/>
                  </a:lnTo>
                  <a:lnTo>
                    <a:pt x="2060" y="477"/>
                  </a:lnTo>
                  <a:lnTo>
                    <a:pt x="2063" y="474"/>
                  </a:lnTo>
                  <a:lnTo>
                    <a:pt x="2063" y="474"/>
                  </a:lnTo>
                  <a:lnTo>
                    <a:pt x="2056" y="473"/>
                  </a:lnTo>
                  <a:lnTo>
                    <a:pt x="2050" y="470"/>
                  </a:lnTo>
                  <a:lnTo>
                    <a:pt x="2044" y="468"/>
                  </a:lnTo>
                  <a:lnTo>
                    <a:pt x="2039" y="468"/>
                  </a:lnTo>
                  <a:lnTo>
                    <a:pt x="2035" y="470"/>
                  </a:lnTo>
                  <a:lnTo>
                    <a:pt x="2035" y="470"/>
                  </a:lnTo>
                  <a:lnTo>
                    <a:pt x="2035" y="473"/>
                  </a:lnTo>
                  <a:lnTo>
                    <a:pt x="2034" y="477"/>
                  </a:lnTo>
                  <a:lnTo>
                    <a:pt x="2034" y="477"/>
                  </a:lnTo>
                  <a:lnTo>
                    <a:pt x="2030" y="479"/>
                  </a:lnTo>
                  <a:lnTo>
                    <a:pt x="2027" y="479"/>
                  </a:lnTo>
                  <a:lnTo>
                    <a:pt x="2027" y="479"/>
                  </a:lnTo>
                  <a:lnTo>
                    <a:pt x="2023" y="478"/>
                  </a:lnTo>
                  <a:lnTo>
                    <a:pt x="2019" y="477"/>
                  </a:lnTo>
                  <a:lnTo>
                    <a:pt x="2009" y="477"/>
                  </a:lnTo>
                  <a:lnTo>
                    <a:pt x="2001" y="479"/>
                  </a:lnTo>
                  <a:lnTo>
                    <a:pt x="1992" y="481"/>
                  </a:lnTo>
                  <a:lnTo>
                    <a:pt x="1992" y="481"/>
                  </a:lnTo>
                  <a:lnTo>
                    <a:pt x="1991" y="485"/>
                  </a:lnTo>
                  <a:lnTo>
                    <a:pt x="1992" y="488"/>
                  </a:lnTo>
                  <a:lnTo>
                    <a:pt x="1998" y="491"/>
                  </a:lnTo>
                  <a:lnTo>
                    <a:pt x="1998" y="491"/>
                  </a:lnTo>
                  <a:lnTo>
                    <a:pt x="1999" y="493"/>
                  </a:lnTo>
                  <a:lnTo>
                    <a:pt x="2001" y="496"/>
                  </a:lnTo>
                  <a:lnTo>
                    <a:pt x="1999" y="497"/>
                  </a:lnTo>
                  <a:lnTo>
                    <a:pt x="1996" y="499"/>
                  </a:lnTo>
                  <a:lnTo>
                    <a:pt x="1996" y="499"/>
                  </a:lnTo>
                  <a:lnTo>
                    <a:pt x="1987" y="502"/>
                  </a:lnTo>
                  <a:lnTo>
                    <a:pt x="1978" y="504"/>
                  </a:lnTo>
                  <a:lnTo>
                    <a:pt x="1969" y="509"/>
                  </a:lnTo>
                  <a:lnTo>
                    <a:pt x="1963" y="509"/>
                  </a:lnTo>
                  <a:lnTo>
                    <a:pt x="1959" y="509"/>
                  </a:lnTo>
                  <a:lnTo>
                    <a:pt x="1959" y="509"/>
                  </a:lnTo>
                  <a:lnTo>
                    <a:pt x="1947" y="507"/>
                  </a:lnTo>
                  <a:lnTo>
                    <a:pt x="1942" y="506"/>
                  </a:lnTo>
                  <a:lnTo>
                    <a:pt x="1938" y="502"/>
                  </a:lnTo>
                  <a:lnTo>
                    <a:pt x="1938" y="502"/>
                  </a:lnTo>
                  <a:lnTo>
                    <a:pt x="1934" y="493"/>
                  </a:lnTo>
                  <a:lnTo>
                    <a:pt x="1931" y="484"/>
                  </a:lnTo>
                  <a:lnTo>
                    <a:pt x="1931" y="484"/>
                  </a:lnTo>
                  <a:lnTo>
                    <a:pt x="1915" y="479"/>
                  </a:lnTo>
                  <a:lnTo>
                    <a:pt x="1915" y="479"/>
                  </a:lnTo>
                  <a:lnTo>
                    <a:pt x="1911" y="463"/>
                  </a:lnTo>
                  <a:lnTo>
                    <a:pt x="1911" y="463"/>
                  </a:lnTo>
                  <a:lnTo>
                    <a:pt x="1898" y="470"/>
                  </a:lnTo>
                  <a:lnTo>
                    <a:pt x="1898" y="470"/>
                  </a:lnTo>
                  <a:lnTo>
                    <a:pt x="1890" y="467"/>
                  </a:lnTo>
                  <a:lnTo>
                    <a:pt x="1884" y="467"/>
                  </a:lnTo>
                  <a:lnTo>
                    <a:pt x="1880" y="470"/>
                  </a:lnTo>
                  <a:lnTo>
                    <a:pt x="1876" y="474"/>
                  </a:lnTo>
                  <a:lnTo>
                    <a:pt x="1876" y="474"/>
                  </a:lnTo>
                  <a:lnTo>
                    <a:pt x="1880" y="474"/>
                  </a:lnTo>
                  <a:lnTo>
                    <a:pt x="1883" y="474"/>
                  </a:lnTo>
                  <a:lnTo>
                    <a:pt x="1890" y="475"/>
                  </a:lnTo>
                  <a:lnTo>
                    <a:pt x="1895" y="478"/>
                  </a:lnTo>
                  <a:lnTo>
                    <a:pt x="1901" y="481"/>
                  </a:lnTo>
                  <a:lnTo>
                    <a:pt x="1901" y="481"/>
                  </a:lnTo>
                  <a:lnTo>
                    <a:pt x="1904" y="482"/>
                  </a:lnTo>
                  <a:lnTo>
                    <a:pt x="1906" y="485"/>
                  </a:lnTo>
                  <a:lnTo>
                    <a:pt x="1909" y="489"/>
                  </a:lnTo>
                  <a:lnTo>
                    <a:pt x="1909" y="492"/>
                  </a:lnTo>
                  <a:lnTo>
                    <a:pt x="1909" y="492"/>
                  </a:lnTo>
                  <a:lnTo>
                    <a:pt x="1911" y="496"/>
                  </a:lnTo>
                  <a:lnTo>
                    <a:pt x="1912" y="499"/>
                  </a:lnTo>
                  <a:lnTo>
                    <a:pt x="1916" y="504"/>
                  </a:lnTo>
                  <a:lnTo>
                    <a:pt x="1916" y="504"/>
                  </a:lnTo>
                  <a:lnTo>
                    <a:pt x="1919" y="509"/>
                  </a:lnTo>
                  <a:lnTo>
                    <a:pt x="1920" y="514"/>
                  </a:lnTo>
                  <a:lnTo>
                    <a:pt x="1920" y="514"/>
                  </a:lnTo>
                  <a:lnTo>
                    <a:pt x="1931" y="507"/>
                  </a:lnTo>
                  <a:lnTo>
                    <a:pt x="1931" y="507"/>
                  </a:lnTo>
                  <a:lnTo>
                    <a:pt x="1941" y="513"/>
                  </a:lnTo>
                  <a:lnTo>
                    <a:pt x="1947" y="515"/>
                  </a:lnTo>
                  <a:lnTo>
                    <a:pt x="1948" y="518"/>
                  </a:lnTo>
                  <a:lnTo>
                    <a:pt x="1948" y="522"/>
                  </a:lnTo>
                  <a:lnTo>
                    <a:pt x="1948" y="522"/>
                  </a:lnTo>
                  <a:lnTo>
                    <a:pt x="1920" y="528"/>
                  </a:lnTo>
                  <a:lnTo>
                    <a:pt x="1920" y="528"/>
                  </a:lnTo>
                  <a:lnTo>
                    <a:pt x="1915" y="524"/>
                  </a:lnTo>
                  <a:lnTo>
                    <a:pt x="1911" y="521"/>
                  </a:lnTo>
                  <a:lnTo>
                    <a:pt x="1906" y="515"/>
                  </a:lnTo>
                  <a:lnTo>
                    <a:pt x="1905" y="513"/>
                  </a:lnTo>
                  <a:lnTo>
                    <a:pt x="1906" y="509"/>
                  </a:lnTo>
                  <a:lnTo>
                    <a:pt x="1906" y="509"/>
                  </a:lnTo>
                  <a:lnTo>
                    <a:pt x="1888" y="502"/>
                  </a:lnTo>
                  <a:lnTo>
                    <a:pt x="1873" y="493"/>
                  </a:lnTo>
                  <a:lnTo>
                    <a:pt x="1865" y="489"/>
                  </a:lnTo>
                  <a:lnTo>
                    <a:pt x="1859" y="484"/>
                  </a:lnTo>
                  <a:lnTo>
                    <a:pt x="1852" y="477"/>
                  </a:lnTo>
                  <a:lnTo>
                    <a:pt x="1848" y="470"/>
                  </a:lnTo>
                  <a:lnTo>
                    <a:pt x="1848" y="470"/>
                  </a:lnTo>
                  <a:lnTo>
                    <a:pt x="1847" y="471"/>
                  </a:lnTo>
                  <a:lnTo>
                    <a:pt x="1846" y="473"/>
                  </a:lnTo>
                  <a:lnTo>
                    <a:pt x="1846" y="475"/>
                  </a:lnTo>
                  <a:lnTo>
                    <a:pt x="1847" y="478"/>
                  </a:lnTo>
                  <a:lnTo>
                    <a:pt x="1847" y="481"/>
                  </a:lnTo>
                  <a:lnTo>
                    <a:pt x="1847" y="481"/>
                  </a:lnTo>
                  <a:lnTo>
                    <a:pt x="1841" y="482"/>
                  </a:lnTo>
                  <a:lnTo>
                    <a:pt x="1836" y="484"/>
                  </a:lnTo>
                  <a:lnTo>
                    <a:pt x="1836" y="484"/>
                  </a:lnTo>
                  <a:lnTo>
                    <a:pt x="1830" y="484"/>
                  </a:lnTo>
                  <a:lnTo>
                    <a:pt x="1826" y="485"/>
                  </a:lnTo>
                  <a:lnTo>
                    <a:pt x="1823" y="488"/>
                  </a:lnTo>
                  <a:lnTo>
                    <a:pt x="1821" y="492"/>
                  </a:lnTo>
                  <a:lnTo>
                    <a:pt x="1821" y="492"/>
                  </a:lnTo>
                  <a:lnTo>
                    <a:pt x="1818" y="495"/>
                  </a:lnTo>
                  <a:lnTo>
                    <a:pt x="1815" y="496"/>
                  </a:lnTo>
                  <a:lnTo>
                    <a:pt x="1808" y="499"/>
                  </a:lnTo>
                  <a:lnTo>
                    <a:pt x="1808" y="499"/>
                  </a:lnTo>
                  <a:lnTo>
                    <a:pt x="1793" y="504"/>
                  </a:lnTo>
                  <a:lnTo>
                    <a:pt x="1793" y="504"/>
                  </a:lnTo>
                  <a:lnTo>
                    <a:pt x="1800" y="517"/>
                  </a:lnTo>
                  <a:lnTo>
                    <a:pt x="1800" y="517"/>
                  </a:lnTo>
                  <a:lnTo>
                    <a:pt x="1810" y="513"/>
                  </a:lnTo>
                  <a:lnTo>
                    <a:pt x="1810" y="513"/>
                  </a:lnTo>
                  <a:lnTo>
                    <a:pt x="1812" y="514"/>
                  </a:lnTo>
                  <a:lnTo>
                    <a:pt x="1816" y="515"/>
                  </a:lnTo>
                  <a:lnTo>
                    <a:pt x="1816" y="515"/>
                  </a:lnTo>
                  <a:lnTo>
                    <a:pt x="1826" y="514"/>
                  </a:lnTo>
                  <a:lnTo>
                    <a:pt x="1833" y="514"/>
                  </a:lnTo>
                  <a:lnTo>
                    <a:pt x="1840" y="517"/>
                  </a:lnTo>
                  <a:lnTo>
                    <a:pt x="1850" y="522"/>
                  </a:lnTo>
                  <a:lnTo>
                    <a:pt x="1850" y="522"/>
                  </a:lnTo>
                  <a:lnTo>
                    <a:pt x="1854" y="515"/>
                  </a:lnTo>
                  <a:lnTo>
                    <a:pt x="1854" y="515"/>
                  </a:lnTo>
                  <a:lnTo>
                    <a:pt x="1858" y="515"/>
                  </a:lnTo>
                  <a:lnTo>
                    <a:pt x="1858" y="515"/>
                  </a:lnTo>
                  <a:lnTo>
                    <a:pt x="1866" y="527"/>
                  </a:lnTo>
                  <a:lnTo>
                    <a:pt x="1866" y="527"/>
                  </a:lnTo>
                  <a:lnTo>
                    <a:pt x="1882" y="527"/>
                  </a:lnTo>
                  <a:lnTo>
                    <a:pt x="1882" y="527"/>
                  </a:lnTo>
                  <a:lnTo>
                    <a:pt x="1884" y="532"/>
                  </a:lnTo>
                  <a:lnTo>
                    <a:pt x="1890" y="536"/>
                  </a:lnTo>
                  <a:lnTo>
                    <a:pt x="1895" y="538"/>
                  </a:lnTo>
                  <a:lnTo>
                    <a:pt x="1904" y="536"/>
                  </a:lnTo>
                  <a:lnTo>
                    <a:pt x="1904" y="536"/>
                  </a:lnTo>
                  <a:lnTo>
                    <a:pt x="1906" y="536"/>
                  </a:lnTo>
                  <a:lnTo>
                    <a:pt x="1911" y="538"/>
                  </a:lnTo>
                  <a:lnTo>
                    <a:pt x="1918" y="539"/>
                  </a:lnTo>
                  <a:lnTo>
                    <a:pt x="1918" y="539"/>
                  </a:lnTo>
                  <a:lnTo>
                    <a:pt x="1893" y="556"/>
                  </a:lnTo>
                  <a:lnTo>
                    <a:pt x="1893" y="556"/>
                  </a:lnTo>
                  <a:lnTo>
                    <a:pt x="1890" y="556"/>
                  </a:lnTo>
                  <a:lnTo>
                    <a:pt x="1886" y="556"/>
                  </a:lnTo>
                  <a:lnTo>
                    <a:pt x="1877" y="557"/>
                  </a:lnTo>
                  <a:lnTo>
                    <a:pt x="1870" y="560"/>
                  </a:lnTo>
                  <a:lnTo>
                    <a:pt x="1862" y="563"/>
                  </a:lnTo>
                  <a:lnTo>
                    <a:pt x="1862" y="563"/>
                  </a:lnTo>
                  <a:lnTo>
                    <a:pt x="1862" y="567"/>
                  </a:lnTo>
                  <a:lnTo>
                    <a:pt x="1862" y="567"/>
                  </a:lnTo>
                  <a:lnTo>
                    <a:pt x="1870" y="567"/>
                  </a:lnTo>
                  <a:lnTo>
                    <a:pt x="1870" y="567"/>
                  </a:lnTo>
                  <a:lnTo>
                    <a:pt x="1883" y="567"/>
                  </a:lnTo>
                  <a:lnTo>
                    <a:pt x="1888" y="567"/>
                  </a:lnTo>
                  <a:lnTo>
                    <a:pt x="1895" y="568"/>
                  </a:lnTo>
                  <a:lnTo>
                    <a:pt x="1895" y="568"/>
                  </a:lnTo>
                  <a:lnTo>
                    <a:pt x="1900" y="569"/>
                  </a:lnTo>
                  <a:lnTo>
                    <a:pt x="1904" y="569"/>
                  </a:lnTo>
                  <a:lnTo>
                    <a:pt x="1909" y="568"/>
                  </a:lnTo>
                  <a:lnTo>
                    <a:pt x="1913" y="565"/>
                  </a:lnTo>
                  <a:lnTo>
                    <a:pt x="1913" y="565"/>
                  </a:lnTo>
                  <a:lnTo>
                    <a:pt x="1920" y="561"/>
                  </a:lnTo>
                  <a:lnTo>
                    <a:pt x="1929" y="558"/>
                  </a:lnTo>
                  <a:lnTo>
                    <a:pt x="1937" y="557"/>
                  </a:lnTo>
                  <a:lnTo>
                    <a:pt x="1945" y="557"/>
                  </a:lnTo>
                  <a:lnTo>
                    <a:pt x="1945" y="557"/>
                  </a:lnTo>
                  <a:lnTo>
                    <a:pt x="1949" y="558"/>
                  </a:lnTo>
                  <a:lnTo>
                    <a:pt x="1951" y="563"/>
                  </a:lnTo>
                  <a:lnTo>
                    <a:pt x="1951" y="563"/>
                  </a:lnTo>
                  <a:lnTo>
                    <a:pt x="1927" y="567"/>
                  </a:lnTo>
                  <a:lnTo>
                    <a:pt x="1927" y="567"/>
                  </a:lnTo>
                  <a:lnTo>
                    <a:pt x="1926" y="572"/>
                  </a:lnTo>
                  <a:lnTo>
                    <a:pt x="1923" y="576"/>
                  </a:lnTo>
                  <a:lnTo>
                    <a:pt x="1918" y="579"/>
                  </a:lnTo>
                  <a:lnTo>
                    <a:pt x="1909" y="581"/>
                  </a:lnTo>
                  <a:lnTo>
                    <a:pt x="1909" y="581"/>
                  </a:lnTo>
                  <a:lnTo>
                    <a:pt x="1894" y="579"/>
                  </a:lnTo>
                  <a:lnTo>
                    <a:pt x="1888" y="578"/>
                  </a:lnTo>
                  <a:lnTo>
                    <a:pt x="1882" y="574"/>
                  </a:lnTo>
                  <a:lnTo>
                    <a:pt x="1882" y="574"/>
                  </a:lnTo>
                  <a:lnTo>
                    <a:pt x="1879" y="579"/>
                  </a:lnTo>
                  <a:lnTo>
                    <a:pt x="1877" y="583"/>
                  </a:lnTo>
                  <a:lnTo>
                    <a:pt x="1880" y="586"/>
                  </a:lnTo>
                  <a:lnTo>
                    <a:pt x="1884" y="590"/>
                  </a:lnTo>
                  <a:lnTo>
                    <a:pt x="1884" y="590"/>
                  </a:lnTo>
                  <a:lnTo>
                    <a:pt x="1873" y="596"/>
                  </a:lnTo>
                  <a:lnTo>
                    <a:pt x="1873" y="596"/>
                  </a:lnTo>
                  <a:lnTo>
                    <a:pt x="1883" y="599"/>
                  </a:lnTo>
                  <a:lnTo>
                    <a:pt x="1883" y="599"/>
                  </a:lnTo>
                  <a:lnTo>
                    <a:pt x="1887" y="604"/>
                  </a:lnTo>
                  <a:lnTo>
                    <a:pt x="1891" y="610"/>
                  </a:lnTo>
                  <a:lnTo>
                    <a:pt x="1891" y="610"/>
                  </a:lnTo>
                  <a:lnTo>
                    <a:pt x="1897" y="612"/>
                  </a:lnTo>
                  <a:lnTo>
                    <a:pt x="1904" y="617"/>
                  </a:lnTo>
                  <a:lnTo>
                    <a:pt x="1904" y="617"/>
                  </a:lnTo>
                  <a:lnTo>
                    <a:pt x="1891" y="621"/>
                  </a:lnTo>
                  <a:lnTo>
                    <a:pt x="1891" y="621"/>
                  </a:lnTo>
                  <a:lnTo>
                    <a:pt x="1886" y="617"/>
                  </a:lnTo>
                  <a:lnTo>
                    <a:pt x="1880" y="614"/>
                  </a:lnTo>
                  <a:lnTo>
                    <a:pt x="1880" y="614"/>
                  </a:lnTo>
                  <a:lnTo>
                    <a:pt x="1873" y="615"/>
                  </a:lnTo>
                  <a:lnTo>
                    <a:pt x="1865" y="617"/>
                  </a:lnTo>
                  <a:lnTo>
                    <a:pt x="1865" y="617"/>
                  </a:lnTo>
                  <a:lnTo>
                    <a:pt x="1872" y="593"/>
                  </a:lnTo>
                  <a:lnTo>
                    <a:pt x="1872" y="593"/>
                  </a:lnTo>
                  <a:lnTo>
                    <a:pt x="1858" y="596"/>
                  </a:lnTo>
                  <a:lnTo>
                    <a:pt x="1858" y="596"/>
                  </a:lnTo>
                  <a:lnTo>
                    <a:pt x="1850" y="586"/>
                  </a:lnTo>
                  <a:lnTo>
                    <a:pt x="1850" y="586"/>
                  </a:lnTo>
                  <a:lnTo>
                    <a:pt x="1852" y="582"/>
                  </a:lnTo>
                  <a:lnTo>
                    <a:pt x="1852" y="582"/>
                  </a:lnTo>
                  <a:lnTo>
                    <a:pt x="1855" y="579"/>
                  </a:lnTo>
                  <a:lnTo>
                    <a:pt x="1855" y="576"/>
                  </a:lnTo>
                  <a:lnTo>
                    <a:pt x="1854" y="575"/>
                  </a:lnTo>
                  <a:lnTo>
                    <a:pt x="1850" y="575"/>
                  </a:lnTo>
                  <a:lnTo>
                    <a:pt x="1850" y="575"/>
                  </a:lnTo>
                  <a:lnTo>
                    <a:pt x="1839" y="575"/>
                  </a:lnTo>
                  <a:lnTo>
                    <a:pt x="1829" y="576"/>
                  </a:lnTo>
                  <a:lnTo>
                    <a:pt x="1829" y="576"/>
                  </a:lnTo>
                  <a:lnTo>
                    <a:pt x="1810" y="579"/>
                  </a:lnTo>
                  <a:lnTo>
                    <a:pt x="1810" y="579"/>
                  </a:lnTo>
                  <a:lnTo>
                    <a:pt x="1811" y="572"/>
                  </a:lnTo>
                  <a:lnTo>
                    <a:pt x="1812" y="568"/>
                  </a:lnTo>
                  <a:lnTo>
                    <a:pt x="1816" y="567"/>
                  </a:lnTo>
                  <a:lnTo>
                    <a:pt x="1822" y="564"/>
                  </a:lnTo>
                  <a:lnTo>
                    <a:pt x="1822" y="564"/>
                  </a:lnTo>
                  <a:lnTo>
                    <a:pt x="1826" y="561"/>
                  </a:lnTo>
                  <a:lnTo>
                    <a:pt x="1830" y="558"/>
                  </a:lnTo>
                  <a:lnTo>
                    <a:pt x="1830" y="558"/>
                  </a:lnTo>
                  <a:lnTo>
                    <a:pt x="1833" y="554"/>
                  </a:lnTo>
                  <a:lnTo>
                    <a:pt x="1837" y="553"/>
                  </a:lnTo>
                  <a:lnTo>
                    <a:pt x="1840" y="551"/>
                  </a:lnTo>
                  <a:lnTo>
                    <a:pt x="1846" y="551"/>
                  </a:lnTo>
                  <a:lnTo>
                    <a:pt x="1846" y="551"/>
                  </a:lnTo>
                  <a:lnTo>
                    <a:pt x="1851" y="551"/>
                  </a:lnTo>
                  <a:lnTo>
                    <a:pt x="1851" y="551"/>
                  </a:lnTo>
                  <a:lnTo>
                    <a:pt x="1859" y="551"/>
                  </a:lnTo>
                  <a:lnTo>
                    <a:pt x="1866" y="549"/>
                  </a:lnTo>
                  <a:lnTo>
                    <a:pt x="1872" y="545"/>
                  </a:lnTo>
                  <a:lnTo>
                    <a:pt x="1877" y="538"/>
                  </a:lnTo>
                  <a:lnTo>
                    <a:pt x="1877" y="538"/>
                  </a:lnTo>
                  <a:lnTo>
                    <a:pt x="1869" y="538"/>
                  </a:lnTo>
                  <a:lnTo>
                    <a:pt x="1869" y="538"/>
                  </a:lnTo>
                  <a:lnTo>
                    <a:pt x="1861" y="536"/>
                  </a:lnTo>
                  <a:lnTo>
                    <a:pt x="1857" y="535"/>
                  </a:lnTo>
                  <a:lnTo>
                    <a:pt x="1854" y="533"/>
                  </a:lnTo>
                  <a:lnTo>
                    <a:pt x="1854" y="533"/>
                  </a:lnTo>
                  <a:lnTo>
                    <a:pt x="1848" y="531"/>
                  </a:lnTo>
                  <a:lnTo>
                    <a:pt x="1843" y="528"/>
                  </a:lnTo>
                  <a:lnTo>
                    <a:pt x="1832" y="528"/>
                  </a:lnTo>
                  <a:lnTo>
                    <a:pt x="1832" y="528"/>
                  </a:lnTo>
                  <a:lnTo>
                    <a:pt x="1825" y="527"/>
                  </a:lnTo>
                  <a:lnTo>
                    <a:pt x="1819" y="525"/>
                  </a:lnTo>
                  <a:lnTo>
                    <a:pt x="1814" y="524"/>
                  </a:lnTo>
                  <a:lnTo>
                    <a:pt x="1808" y="520"/>
                  </a:lnTo>
                  <a:lnTo>
                    <a:pt x="1808" y="520"/>
                  </a:lnTo>
                  <a:lnTo>
                    <a:pt x="1805" y="522"/>
                  </a:lnTo>
                  <a:lnTo>
                    <a:pt x="1803" y="524"/>
                  </a:lnTo>
                  <a:lnTo>
                    <a:pt x="1800" y="524"/>
                  </a:lnTo>
                  <a:lnTo>
                    <a:pt x="1796" y="524"/>
                  </a:lnTo>
                  <a:lnTo>
                    <a:pt x="1796" y="524"/>
                  </a:lnTo>
                  <a:lnTo>
                    <a:pt x="1793" y="524"/>
                  </a:lnTo>
                  <a:lnTo>
                    <a:pt x="1790" y="525"/>
                  </a:lnTo>
                  <a:lnTo>
                    <a:pt x="1785" y="531"/>
                  </a:lnTo>
                  <a:lnTo>
                    <a:pt x="1785" y="531"/>
                  </a:lnTo>
                  <a:lnTo>
                    <a:pt x="1789" y="525"/>
                  </a:lnTo>
                  <a:lnTo>
                    <a:pt x="1789" y="522"/>
                  </a:lnTo>
                  <a:lnTo>
                    <a:pt x="1787" y="520"/>
                  </a:lnTo>
                  <a:lnTo>
                    <a:pt x="1787" y="520"/>
                  </a:lnTo>
                  <a:lnTo>
                    <a:pt x="1787" y="518"/>
                  </a:lnTo>
                  <a:lnTo>
                    <a:pt x="1787" y="517"/>
                  </a:lnTo>
                  <a:lnTo>
                    <a:pt x="1787" y="513"/>
                  </a:lnTo>
                  <a:lnTo>
                    <a:pt x="1787" y="513"/>
                  </a:lnTo>
                  <a:lnTo>
                    <a:pt x="1787" y="509"/>
                  </a:lnTo>
                  <a:lnTo>
                    <a:pt x="1789" y="504"/>
                  </a:lnTo>
                  <a:lnTo>
                    <a:pt x="1792" y="500"/>
                  </a:lnTo>
                  <a:lnTo>
                    <a:pt x="1792" y="495"/>
                  </a:lnTo>
                  <a:lnTo>
                    <a:pt x="1792" y="495"/>
                  </a:lnTo>
                  <a:lnTo>
                    <a:pt x="1785" y="495"/>
                  </a:lnTo>
                  <a:lnTo>
                    <a:pt x="1779" y="492"/>
                  </a:lnTo>
                  <a:lnTo>
                    <a:pt x="1775" y="488"/>
                  </a:lnTo>
                  <a:lnTo>
                    <a:pt x="1772" y="482"/>
                  </a:lnTo>
                  <a:lnTo>
                    <a:pt x="1772" y="482"/>
                  </a:lnTo>
                  <a:lnTo>
                    <a:pt x="1783" y="477"/>
                  </a:lnTo>
                  <a:lnTo>
                    <a:pt x="1783" y="477"/>
                  </a:lnTo>
                  <a:lnTo>
                    <a:pt x="1787" y="474"/>
                  </a:lnTo>
                  <a:lnTo>
                    <a:pt x="1790" y="471"/>
                  </a:lnTo>
                  <a:lnTo>
                    <a:pt x="1790" y="467"/>
                  </a:lnTo>
                  <a:lnTo>
                    <a:pt x="1790" y="461"/>
                  </a:lnTo>
                  <a:lnTo>
                    <a:pt x="1790" y="461"/>
                  </a:lnTo>
                  <a:lnTo>
                    <a:pt x="1782" y="466"/>
                  </a:lnTo>
                  <a:lnTo>
                    <a:pt x="1782" y="466"/>
                  </a:lnTo>
                  <a:lnTo>
                    <a:pt x="1778" y="467"/>
                  </a:lnTo>
                  <a:lnTo>
                    <a:pt x="1775" y="468"/>
                  </a:lnTo>
                  <a:lnTo>
                    <a:pt x="1775" y="468"/>
                  </a:lnTo>
                  <a:lnTo>
                    <a:pt x="1768" y="467"/>
                  </a:lnTo>
                  <a:lnTo>
                    <a:pt x="1764" y="467"/>
                  </a:lnTo>
                  <a:lnTo>
                    <a:pt x="1760" y="470"/>
                  </a:lnTo>
                  <a:lnTo>
                    <a:pt x="1756" y="474"/>
                  </a:lnTo>
                  <a:lnTo>
                    <a:pt x="1756" y="474"/>
                  </a:lnTo>
                  <a:lnTo>
                    <a:pt x="1760" y="475"/>
                  </a:lnTo>
                  <a:lnTo>
                    <a:pt x="1765" y="477"/>
                  </a:lnTo>
                  <a:lnTo>
                    <a:pt x="1769" y="478"/>
                  </a:lnTo>
                  <a:lnTo>
                    <a:pt x="1771" y="481"/>
                  </a:lnTo>
                  <a:lnTo>
                    <a:pt x="1772" y="482"/>
                  </a:lnTo>
                  <a:lnTo>
                    <a:pt x="1772" y="482"/>
                  </a:lnTo>
                  <a:lnTo>
                    <a:pt x="1767" y="481"/>
                  </a:lnTo>
                  <a:lnTo>
                    <a:pt x="1762" y="484"/>
                  </a:lnTo>
                  <a:lnTo>
                    <a:pt x="1760" y="486"/>
                  </a:lnTo>
                  <a:lnTo>
                    <a:pt x="1758" y="492"/>
                  </a:lnTo>
                  <a:lnTo>
                    <a:pt x="1758" y="492"/>
                  </a:lnTo>
                  <a:lnTo>
                    <a:pt x="1750" y="489"/>
                  </a:lnTo>
                  <a:lnTo>
                    <a:pt x="1742" y="486"/>
                  </a:lnTo>
                  <a:lnTo>
                    <a:pt x="1742" y="486"/>
                  </a:lnTo>
                  <a:lnTo>
                    <a:pt x="1733" y="486"/>
                  </a:lnTo>
                  <a:lnTo>
                    <a:pt x="1724" y="488"/>
                  </a:lnTo>
                  <a:lnTo>
                    <a:pt x="1724" y="488"/>
                  </a:lnTo>
                  <a:lnTo>
                    <a:pt x="1722" y="491"/>
                  </a:lnTo>
                  <a:lnTo>
                    <a:pt x="1721" y="493"/>
                  </a:lnTo>
                  <a:lnTo>
                    <a:pt x="1722" y="496"/>
                  </a:lnTo>
                  <a:lnTo>
                    <a:pt x="1722" y="497"/>
                  </a:lnTo>
                  <a:lnTo>
                    <a:pt x="1726" y="503"/>
                  </a:lnTo>
                  <a:lnTo>
                    <a:pt x="1732" y="507"/>
                  </a:lnTo>
                  <a:lnTo>
                    <a:pt x="1732" y="507"/>
                  </a:lnTo>
                  <a:lnTo>
                    <a:pt x="1722" y="509"/>
                  </a:lnTo>
                  <a:lnTo>
                    <a:pt x="1718" y="509"/>
                  </a:lnTo>
                  <a:lnTo>
                    <a:pt x="1714" y="507"/>
                  </a:lnTo>
                  <a:lnTo>
                    <a:pt x="1714" y="507"/>
                  </a:lnTo>
                  <a:lnTo>
                    <a:pt x="1710" y="507"/>
                  </a:lnTo>
                  <a:lnTo>
                    <a:pt x="1706" y="507"/>
                  </a:lnTo>
                  <a:lnTo>
                    <a:pt x="1700" y="511"/>
                  </a:lnTo>
                  <a:lnTo>
                    <a:pt x="1700" y="511"/>
                  </a:lnTo>
                  <a:lnTo>
                    <a:pt x="1695" y="509"/>
                  </a:lnTo>
                  <a:lnTo>
                    <a:pt x="1689" y="507"/>
                  </a:lnTo>
                  <a:lnTo>
                    <a:pt x="1684" y="509"/>
                  </a:lnTo>
                  <a:lnTo>
                    <a:pt x="1675" y="511"/>
                  </a:lnTo>
                  <a:lnTo>
                    <a:pt x="1675" y="511"/>
                  </a:lnTo>
                  <a:lnTo>
                    <a:pt x="1675" y="514"/>
                  </a:lnTo>
                  <a:lnTo>
                    <a:pt x="1675" y="515"/>
                  </a:lnTo>
                  <a:lnTo>
                    <a:pt x="1679" y="517"/>
                  </a:lnTo>
                  <a:lnTo>
                    <a:pt x="1684" y="518"/>
                  </a:lnTo>
                  <a:lnTo>
                    <a:pt x="1685" y="518"/>
                  </a:lnTo>
                  <a:lnTo>
                    <a:pt x="1686" y="520"/>
                  </a:lnTo>
                  <a:lnTo>
                    <a:pt x="1686" y="520"/>
                  </a:lnTo>
                  <a:lnTo>
                    <a:pt x="1692" y="532"/>
                  </a:lnTo>
                  <a:lnTo>
                    <a:pt x="1692" y="532"/>
                  </a:lnTo>
                  <a:lnTo>
                    <a:pt x="1695" y="529"/>
                  </a:lnTo>
                  <a:lnTo>
                    <a:pt x="1697" y="527"/>
                  </a:lnTo>
                  <a:lnTo>
                    <a:pt x="1697" y="527"/>
                  </a:lnTo>
                  <a:lnTo>
                    <a:pt x="1703" y="520"/>
                  </a:lnTo>
                  <a:lnTo>
                    <a:pt x="1708" y="515"/>
                  </a:lnTo>
                  <a:lnTo>
                    <a:pt x="1717" y="515"/>
                  </a:lnTo>
                  <a:lnTo>
                    <a:pt x="1726" y="517"/>
                  </a:lnTo>
                  <a:lnTo>
                    <a:pt x="1726" y="517"/>
                  </a:lnTo>
                  <a:lnTo>
                    <a:pt x="1732" y="517"/>
                  </a:lnTo>
                  <a:lnTo>
                    <a:pt x="1738" y="517"/>
                  </a:lnTo>
                  <a:lnTo>
                    <a:pt x="1738" y="517"/>
                  </a:lnTo>
                  <a:lnTo>
                    <a:pt x="1739" y="513"/>
                  </a:lnTo>
                  <a:lnTo>
                    <a:pt x="1739" y="509"/>
                  </a:lnTo>
                  <a:lnTo>
                    <a:pt x="1740" y="504"/>
                  </a:lnTo>
                  <a:lnTo>
                    <a:pt x="1743" y="503"/>
                  </a:lnTo>
                  <a:lnTo>
                    <a:pt x="1746" y="503"/>
                  </a:lnTo>
                  <a:lnTo>
                    <a:pt x="1746" y="503"/>
                  </a:lnTo>
                  <a:lnTo>
                    <a:pt x="1754" y="502"/>
                  </a:lnTo>
                  <a:lnTo>
                    <a:pt x="1764" y="502"/>
                  </a:lnTo>
                  <a:lnTo>
                    <a:pt x="1772" y="503"/>
                  </a:lnTo>
                  <a:lnTo>
                    <a:pt x="1782" y="506"/>
                  </a:lnTo>
                  <a:lnTo>
                    <a:pt x="1782" y="506"/>
                  </a:lnTo>
                  <a:lnTo>
                    <a:pt x="1778" y="513"/>
                  </a:lnTo>
                  <a:lnTo>
                    <a:pt x="1772" y="517"/>
                  </a:lnTo>
                  <a:lnTo>
                    <a:pt x="1764" y="518"/>
                  </a:lnTo>
                  <a:lnTo>
                    <a:pt x="1757" y="518"/>
                  </a:lnTo>
                  <a:lnTo>
                    <a:pt x="1757" y="518"/>
                  </a:lnTo>
                  <a:lnTo>
                    <a:pt x="1756" y="528"/>
                  </a:lnTo>
                  <a:lnTo>
                    <a:pt x="1756" y="528"/>
                  </a:lnTo>
                  <a:lnTo>
                    <a:pt x="1785" y="529"/>
                  </a:lnTo>
                  <a:lnTo>
                    <a:pt x="1785" y="529"/>
                  </a:lnTo>
                  <a:lnTo>
                    <a:pt x="1786" y="535"/>
                  </a:lnTo>
                  <a:lnTo>
                    <a:pt x="1787" y="538"/>
                  </a:lnTo>
                  <a:lnTo>
                    <a:pt x="1790" y="539"/>
                  </a:lnTo>
                  <a:lnTo>
                    <a:pt x="1796" y="539"/>
                  </a:lnTo>
                  <a:lnTo>
                    <a:pt x="1796" y="539"/>
                  </a:lnTo>
                  <a:lnTo>
                    <a:pt x="1803" y="538"/>
                  </a:lnTo>
                  <a:lnTo>
                    <a:pt x="1808" y="539"/>
                  </a:lnTo>
                  <a:lnTo>
                    <a:pt x="1822" y="542"/>
                  </a:lnTo>
                  <a:lnTo>
                    <a:pt x="1822" y="542"/>
                  </a:lnTo>
                  <a:lnTo>
                    <a:pt x="1818" y="547"/>
                  </a:lnTo>
                  <a:lnTo>
                    <a:pt x="1812" y="551"/>
                  </a:lnTo>
                  <a:lnTo>
                    <a:pt x="1805" y="553"/>
                  </a:lnTo>
                  <a:lnTo>
                    <a:pt x="1797" y="553"/>
                  </a:lnTo>
                  <a:lnTo>
                    <a:pt x="1797" y="553"/>
                  </a:lnTo>
                  <a:lnTo>
                    <a:pt x="1798" y="571"/>
                  </a:lnTo>
                  <a:lnTo>
                    <a:pt x="1798" y="571"/>
                  </a:lnTo>
                  <a:lnTo>
                    <a:pt x="1792" y="572"/>
                  </a:lnTo>
                  <a:lnTo>
                    <a:pt x="1786" y="575"/>
                  </a:lnTo>
                  <a:lnTo>
                    <a:pt x="1782" y="579"/>
                  </a:lnTo>
                  <a:lnTo>
                    <a:pt x="1778" y="583"/>
                  </a:lnTo>
                  <a:lnTo>
                    <a:pt x="1778" y="583"/>
                  </a:lnTo>
                  <a:lnTo>
                    <a:pt x="1782" y="587"/>
                  </a:lnTo>
                  <a:lnTo>
                    <a:pt x="1785" y="592"/>
                  </a:lnTo>
                  <a:lnTo>
                    <a:pt x="1790" y="593"/>
                  </a:lnTo>
                  <a:lnTo>
                    <a:pt x="1797" y="592"/>
                  </a:lnTo>
                  <a:lnTo>
                    <a:pt x="1797" y="592"/>
                  </a:lnTo>
                  <a:lnTo>
                    <a:pt x="1807" y="592"/>
                  </a:lnTo>
                  <a:lnTo>
                    <a:pt x="1818" y="592"/>
                  </a:lnTo>
                  <a:lnTo>
                    <a:pt x="1837" y="596"/>
                  </a:lnTo>
                  <a:lnTo>
                    <a:pt x="1837" y="596"/>
                  </a:lnTo>
                  <a:lnTo>
                    <a:pt x="1840" y="597"/>
                  </a:lnTo>
                  <a:lnTo>
                    <a:pt x="1843" y="599"/>
                  </a:lnTo>
                  <a:lnTo>
                    <a:pt x="1843" y="599"/>
                  </a:lnTo>
                  <a:lnTo>
                    <a:pt x="1832" y="610"/>
                  </a:lnTo>
                  <a:lnTo>
                    <a:pt x="1832" y="610"/>
                  </a:lnTo>
                  <a:lnTo>
                    <a:pt x="1861" y="617"/>
                  </a:lnTo>
                  <a:lnTo>
                    <a:pt x="1861" y="617"/>
                  </a:lnTo>
                  <a:lnTo>
                    <a:pt x="1855" y="619"/>
                  </a:lnTo>
                  <a:lnTo>
                    <a:pt x="1851" y="619"/>
                  </a:lnTo>
                  <a:lnTo>
                    <a:pt x="1844" y="619"/>
                  </a:lnTo>
                  <a:lnTo>
                    <a:pt x="1837" y="617"/>
                  </a:lnTo>
                  <a:lnTo>
                    <a:pt x="1829" y="617"/>
                  </a:lnTo>
                  <a:lnTo>
                    <a:pt x="1829" y="617"/>
                  </a:lnTo>
                  <a:lnTo>
                    <a:pt x="1826" y="607"/>
                  </a:lnTo>
                  <a:lnTo>
                    <a:pt x="1826" y="607"/>
                  </a:lnTo>
                  <a:lnTo>
                    <a:pt x="1818" y="610"/>
                  </a:lnTo>
                  <a:lnTo>
                    <a:pt x="1815" y="611"/>
                  </a:lnTo>
                  <a:lnTo>
                    <a:pt x="1812" y="612"/>
                  </a:lnTo>
                  <a:lnTo>
                    <a:pt x="1812" y="612"/>
                  </a:lnTo>
                  <a:lnTo>
                    <a:pt x="1805" y="618"/>
                  </a:lnTo>
                  <a:lnTo>
                    <a:pt x="1803" y="619"/>
                  </a:lnTo>
                  <a:lnTo>
                    <a:pt x="1797" y="619"/>
                  </a:lnTo>
                  <a:lnTo>
                    <a:pt x="1790" y="617"/>
                  </a:lnTo>
                  <a:lnTo>
                    <a:pt x="1790" y="617"/>
                  </a:lnTo>
                  <a:lnTo>
                    <a:pt x="1790" y="610"/>
                  </a:lnTo>
                  <a:lnTo>
                    <a:pt x="1790" y="610"/>
                  </a:lnTo>
                  <a:lnTo>
                    <a:pt x="1774" y="610"/>
                  </a:lnTo>
                  <a:lnTo>
                    <a:pt x="1774" y="610"/>
                  </a:lnTo>
                  <a:lnTo>
                    <a:pt x="1768" y="593"/>
                  </a:lnTo>
                  <a:lnTo>
                    <a:pt x="1768" y="593"/>
                  </a:lnTo>
                  <a:lnTo>
                    <a:pt x="1762" y="599"/>
                  </a:lnTo>
                  <a:lnTo>
                    <a:pt x="1760" y="603"/>
                  </a:lnTo>
                  <a:lnTo>
                    <a:pt x="1757" y="608"/>
                  </a:lnTo>
                  <a:lnTo>
                    <a:pt x="1757" y="614"/>
                  </a:lnTo>
                  <a:lnTo>
                    <a:pt x="1757" y="614"/>
                  </a:lnTo>
                  <a:lnTo>
                    <a:pt x="1771" y="617"/>
                  </a:lnTo>
                  <a:lnTo>
                    <a:pt x="1771" y="617"/>
                  </a:lnTo>
                  <a:lnTo>
                    <a:pt x="1760" y="618"/>
                  </a:lnTo>
                  <a:lnTo>
                    <a:pt x="1750" y="621"/>
                  </a:lnTo>
                  <a:lnTo>
                    <a:pt x="1740" y="621"/>
                  </a:lnTo>
                  <a:lnTo>
                    <a:pt x="1735" y="621"/>
                  </a:lnTo>
                  <a:lnTo>
                    <a:pt x="1731" y="618"/>
                  </a:lnTo>
                  <a:lnTo>
                    <a:pt x="1731" y="618"/>
                  </a:lnTo>
                  <a:lnTo>
                    <a:pt x="1733" y="614"/>
                  </a:lnTo>
                  <a:lnTo>
                    <a:pt x="1738" y="611"/>
                  </a:lnTo>
                  <a:lnTo>
                    <a:pt x="1743" y="608"/>
                  </a:lnTo>
                  <a:lnTo>
                    <a:pt x="1749" y="608"/>
                  </a:lnTo>
                  <a:lnTo>
                    <a:pt x="1749" y="608"/>
                  </a:lnTo>
                  <a:lnTo>
                    <a:pt x="1753" y="601"/>
                  </a:lnTo>
                  <a:lnTo>
                    <a:pt x="1757" y="594"/>
                  </a:lnTo>
                  <a:lnTo>
                    <a:pt x="1757" y="594"/>
                  </a:lnTo>
                  <a:lnTo>
                    <a:pt x="1760" y="586"/>
                  </a:lnTo>
                  <a:lnTo>
                    <a:pt x="1760" y="582"/>
                  </a:lnTo>
                  <a:lnTo>
                    <a:pt x="1757" y="578"/>
                  </a:lnTo>
                  <a:lnTo>
                    <a:pt x="1757" y="578"/>
                  </a:lnTo>
                  <a:lnTo>
                    <a:pt x="1753" y="576"/>
                  </a:lnTo>
                  <a:lnTo>
                    <a:pt x="1749" y="576"/>
                  </a:lnTo>
                  <a:lnTo>
                    <a:pt x="1743" y="576"/>
                  </a:lnTo>
                  <a:lnTo>
                    <a:pt x="1738" y="579"/>
                  </a:lnTo>
                  <a:lnTo>
                    <a:pt x="1738" y="579"/>
                  </a:lnTo>
                  <a:lnTo>
                    <a:pt x="1731" y="582"/>
                  </a:lnTo>
                  <a:lnTo>
                    <a:pt x="1720" y="583"/>
                  </a:lnTo>
                  <a:lnTo>
                    <a:pt x="1720" y="583"/>
                  </a:lnTo>
                  <a:lnTo>
                    <a:pt x="1714" y="568"/>
                  </a:lnTo>
                  <a:lnTo>
                    <a:pt x="1714" y="568"/>
                  </a:lnTo>
                  <a:lnTo>
                    <a:pt x="1736" y="567"/>
                  </a:lnTo>
                  <a:lnTo>
                    <a:pt x="1736" y="567"/>
                  </a:lnTo>
                  <a:lnTo>
                    <a:pt x="1739" y="556"/>
                  </a:lnTo>
                  <a:lnTo>
                    <a:pt x="1739" y="556"/>
                  </a:lnTo>
                  <a:lnTo>
                    <a:pt x="1762" y="553"/>
                  </a:lnTo>
                  <a:lnTo>
                    <a:pt x="1762" y="553"/>
                  </a:lnTo>
                  <a:lnTo>
                    <a:pt x="1772" y="574"/>
                  </a:lnTo>
                  <a:lnTo>
                    <a:pt x="1772" y="574"/>
                  </a:lnTo>
                  <a:lnTo>
                    <a:pt x="1776" y="572"/>
                  </a:lnTo>
                  <a:lnTo>
                    <a:pt x="1779" y="569"/>
                  </a:lnTo>
                  <a:lnTo>
                    <a:pt x="1780" y="565"/>
                  </a:lnTo>
                  <a:lnTo>
                    <a:pt x="1783" y="560"/>
                  </a:lnTo>
                  <a:lnTo>
                    <a:pt x="1785" y="558"/>
                  </a:lnTo>
                  <a:lnTo>
                    <a:pt x="1786" y="556"/>
                  </a:lnTo>
                  <a:lnTo>
                    <a:pt x="1786" y="556"/>
                  </a:lnTo>
                  <a:lnTo>
                    <a:pt x="1780" y="549"/>
                  </a:lnTo>
                  <a:lnTo>
                    <a:pt x="1776" y="545"/>
                  </a:lnTo>
                  <a:lnTo>
                    <a:pt x="1769" y="542"/>
                  </a:lnTo>
                  <a:lnTo>
                    <a:pt x="1760" y="543"/>
                  </a:lnTo>
                  <a:lnTo>
                    <a:pt x="1760" y="543"/>
                  </a:lnTo>
                  <a:lnTo>
                    <a:pt x="1758" y="539"/>
                  </a:lnTo>
                  <a:lnTo>
                    <a:pt x="1756" y="535"/>
                  </a:lnTo>
                  <a:lnTo>
                    <a:pt x="1750" y="532"/>
                  </a:lnTo>
                  <a:lnTo>
                    <a:pt x="1743" y="532"/>
                  </a:lnTo>
                  <a:lnTo>
                    <a:pt x="1743" y="532"/>
                  </a:lnTo>
                  <a:lnTo>
                    <a:pt x="1736" y="532"/>
                  </a:lnTo>
                  <a:lnTo>
                    <a:pt x="1728" y="529"/>
                  </a:lnTo>
                  <a:lnTo>
                    <a:pt x="1711" y="522"/>
                  </a:lnTo>
                  <a:lnTo>
                    <a:pt x="1711" y="522"/>
                  </a:lnTo>
                  <a:lnTo>
                    <a:pt x="1708" y="524"/>
                  </a:lnTo>
                  <a:lnTo>
                    <a:pt x="1707" y="527"/>
                  </a:lnTo>
                  <a:lnTo>
                    <a:pt x="1704" y="532"/>
                  </a:lnTo>
                  <a:lnTo>
                    <a:pt x="1700" y="538"/>
                  </a:lnTo>
                  <a:lnTo>
                    <a:pt x="1697" y="540"/>
                  </a:lnTo>
                  <a:lnTo>
                    <a:pt x="1695" y="542"/>
                  </a:lnTo>
                  <a:lnTo>
                    <a:pt x="1695" y="542"/>
                  </a:lnTo>
                  <a:lnTo>
                    <a:pt x="1699" y="543"/>
                  </a:lnTo>
                  <a:lnTo>
                    <a:pt x="1702" y="543"/>
                  </a:lnTo>
                  <a:lnTo>
                    <a:pt x="1708" y="540"/>
                  </a:lnTo>
                  <a:lnTo>
                    <a:pt x="1715" y="538"/>
                  </a:lnTo>
                  <a:lnTo>
                    <a:pt x="1720" y="538"/>
                  </a:lnTo>
                  <a:lnTo>
                    <a:pt x="1724" y="539"/>
                  </a:lnTo>
                  <a:lnTo>
                    <a:pt x="1724" y="539"/>
                  </a:lnTo>
                  <a:lnTo>
                    <a:pt x="1726" y="545"/>
                  </a:lnTo>
                  <a:lnTo>
                    <a:pt x="1726" y="545"/>
                  </a:lnTo>
                  <a:lnTo>
                    <a:pt x="1728" y="549"/>
                  </a:lnTo>
                  <a:lnTo>
                    <a:pt x="1726" y="553"/>
                  </a:lnTo>
                  <a:lnTo>
                    <a:pt x="1725" y="556"/>
                  </a:lnTo>
                  <a:lnTo>
                    <a:pt x="1721" y="558"/>
                  </a:lnTo>
                  <a:lnTo>
                    <a:pt x="1721" y="558"/>
                  </a:lnTo>
                  <a:lnTo>
                    <a:pt x="1708" y="563"/>
                  </a:lnTo>
                  <a:lnTo>
                    <a:pt x="1703" y="563"/>
                  </a:lnTo>
                  <a:lnTo>
                    <a:pt x="1697" y="561"/>
                  </a:lnTo>
                  <a:lnTo>
                    <a:pt x="1693" y="560"/>
                  </a:lnTo>
                  <a:lnTo>
                    <a:pt x="1688" y="557"/>
                  </a:lnTo>
                  <a:lnTo>
                    <a:pt x="1684" y="554"/>
                  </a:lnTo>
                  <a:lnTo>
                    <a:pt x="1679" y="550"/>
                  </a:lnTo>
                  <a:lnTo>
                    <a:pt x="1679" y="550"/>
                  </a:lnTo>
                  <a:lnTo>
                    <a:pt x="1663" y="558"/>
                  </a:lnTo>
                  <a:lnTo>
                    <a:pt x="1663" y="558"/>
                  </a:lnTo>
                  <a:lnTo>
                    <a:pt x="1661" y="575"/>
                  </a:lnTo>
                  <a:lnTo>
                    <a:pt x="1661" y="575"/>
                  </a:lnTo>
                  <a:lnTo>
                    <a:pt x="1670" y="576"/>
                  </a:lnTo>
                  <a:lnTo>
                    <a:pt x="1678" y="576"/>
                  </a:lnTo>
                  <a:lnTo>
                    <a:pt x="1686" y="575"/>
                  </a:lnTo>
                  <a:lnTo>
                    <a:pt x="1695" y="575"/>
                  </a:lnTo>
                  <a:lnTo>
                    <a:pt x="1695" y="575"/>
                  </a:lnTo>
                  <a:lnTo>
                    <a:pt x="1684" y="578"/>
                  </a:lnTo>
                  <a:lnTo>
                    <a:pt x="1684" y="578"/>
                  </a:lnTo>
                  <a:lnTo>
                    <a:pt x="1693" y="594"/>
                  </a:lnTo>
                  <a:lnTo>
                    <a:pt x="1693" y="594"/>
                  </a:lnTo>
                  <a:lnTo>
                    <a:pt x="1706" y="596"/>
                  </a:lnTo>
                  <a:lnTo>
                    <a:pt x="1720" y="596"/>
                  </a:lnTo>
                  <a:lnTo>
                    <a:pt x="1720" y="596"/>
                  </a:lnTo>
                  <a:lnTo>
                    <a:pt x="1731" y="597"/>
                  </a:lnTo>
                  <a:lnTo>
                    <a:pt x="1735" y="599"/>
                  </a:lnTo>
                  <a:lnTo>
                    <a:pt x="1739" y="601"/>
                  </a:lnTo>
                  <a:lnTo>
                    <a:pt x="1739" y="601"/>
                  </a:lnTo>
                  <a:lnTo>
                    <a:pt x="1738" y="604"/>
                  </a:lnTo>
                  <a:lnTo>
                    <a:pt x="1735" y="605"/>
                  </a:lnTo>
                  <a:lnTo>
                    <a:pt x="1729" y="607"/>
                  </a:lnTo>
                  <a:lnTo>
                    <a:pt x="1717" y="607"/>
                  </a:lnTo>
                  <a:lnTo>
                    <a:pt x="1717" y="607"/>
                  </a:lnTo>
                  <a:lnTo>
                    <a:pt x="1711" y="614"/>
                  </a:lnTo>
                  <a:lnTo>
                    <a:pt x="1711" y="614"/>
                  </a:lnTo>
                  <a:lnTo>
                    <a:pt x="1693" y="610"/>
                  </a:lnTo>
                  <a:lnTo>
                    <a:pt x="1693" y="610"/>
                  </a:lnTo>
                  <a:lnTo>
                    <a:pt x="1689" y="608"/>
                  </a:lnTo>
                  <a:lnTo>
                    <a:pt x="1688" y="604"/>
                  </a:lnTo>
                  <a:lnTo>
                    <a:pt x="1686" y="600"/>
                  </a:lnTo>
                  <a:lnTo>
                    <a:pt x="1685" y="597"/>
                  </a:lnTo>
                  <a:lnTo>
                    <a:pt x="1685" y="597"/>
                  </a:lnTo>
                  <a:lnTo>
                    <a:pt x="1674" y="597"/>
                  </a:lnTo>
                  <a:lnTo>
                    <a:pt x="1674" y="597"/>
                  </a:lnTo>
                  <a:lnTo>
                    <a:pt x="1664" y="596"/>
                  </a:lnTo>
                  <a:lnTo>
                    <a:pt x="1654" y="594"/>
                  </a:lnTo>
                  <a:lnTo>
                    <a:pt x="1654" y="594"/>
                  </a:lnTo>
                  <a:lnTo>
                    <a:pt x="1649" y="593"/>
                  </a:lnTo>
                  <a:lnTo>
                    <a:pt x="1642" y="594"/>
                  </a:lnTo>
                  <a:lnTo>
                    <a:pt x="1638" y="596"/>
                  </a:lnTo>
                  <a:lnTo>
                    <a:pt x="1634" y="599"/>
                  </a:lnTo>
                  <a:lnTo>
                    <a:pt x="1634" y="599"/>
                  </a:lnTo>
                  <a:lnTo>
                    <a:pt x="1631" y="601"/>
                  </a:lnTo>
                  <a:lnTo>
                    <a:pt x="1628" y="605"/>
                  </a:lnTo>
                  <a:lnTo>
                    <a:pt x="1627" y="610"/>
                  </a:lnTo>
                  <a:lnTo>
                    <a:pt x="1627" y="612"/>
                  </a:lnTo>
                  <a:lnTo>
                    <a:pt x="1628" y="615"/>
                  </a:lnTo>
                  <a:lnTo>
                    <a:pt x="1628" y="615"/>
                  </a:lnTo>
                  <a:lnTo>
                    <a:pt x="1648" y="608"/>
                  </a:lnTo>
                  <a:lnTo>
                    <a:pt x="1648" y="608"/>
                  </a:lnTo>
                  <a:lnTo>
                    <a:pt x="1653" y="607"/>
                  </a:lnTo>
                  <a:lnTo>
                    <a:pt x="1656" y="608"/>
                  </a:lnTo>
                  <a:lnTo>
                    <a:pt x="1659" y="611"/>
                  </a:lnTo>
                  <a:lnTo>
                    <a:pt x="1660" y="615"/>
                  </a:lnTo>
                  <a:lnTo>
                    <a:pt x="1660" y="615"/>
                  </a:lnTo>
                  <a:lnTo>
                    <a:pt x="1650" y="618"/>
                  </a:lnTo>
                  <a:lnTo>
                    <a:pt x="1641" y="619"/>
                  </a:lnTo>
                  <a:lnTo>
                    <a:pt x="1630" y="619"/>
                  </a:lnTo>
                  <a:lnTo>
                    <a:pt x="1620" y="618"/>
                  </a:lnTo>
                  <a:lnTo>
                    <a:pt x="1620" y="618"/>
                  </a:lnTo>
                  <a:lnTo>
                    <a:pt x="1612" y="615"/>
                  </a:lnTo>
                  <a:lnTo>
                    <a:pt x="1603" y="612"/>
                  </a:lnTo>
                  <a:lnTo>
                    <a:pt x="1585" y="605"/>
                  </a:lnTo>
                  <a:lnTo>
                    <a:pt x="1585" y="605"/>
                  </a:lnTo>
                  <a:lnTo>
                    <a:pt x="1582" y="610"/>
                  </a:lnTo>
                  <a:lnTo>
                    <a:pt x="1578" y="612"/>
                  </a:lnTo>
                  <a:lnTo>
                    <a:pt x="1569" y="615"/>
                  </a:lnTo>
                  <a:lnTo>
                    <a:pt x="1559" y="617"/>
                  </a:lnTo>
                  <a:lnTo>
                    <a:pt x="1546" y="615"/>
                  </a:lnTo>
                  <a:lnTo>
                    <a:pt x="1546" y="615"/>
                  </a:lnTo>
                  <a:lnTo>
                    <a:pt x="1567" y="607"/>
                  </a:lnTo>
                  <a:lnTo>
                    <a:pt x="1567" y="607"/>
                  </a:lnTo>
                  <a:lnTo>
                    <a:pt x="1569" y="597"/>
                  </a:lnTo>
                  <a:lnTo>
                    <a:pt x="1567" y="592"/>
                  </a:lnTo>
                  <a:lnTo>
                    <a:pt x="1566" y="590"/>
                  </a:lnTo>
                  <a:lnTo>
                    <a:pt x="1564" y="590"/>
                  </a:lnTo>
                  <a:lnTo>
                    <a:pt x="1556" y="590"/>
                  </a:lnTo>
                  <a:lnTo>
                    <a:pt x="1556" y="590"/>
                  </a:lnTo>
                  <a:lnTo>
                    <a:pt x="1555" y="597"/>
                  </a:lnTo>
                  <a:lnTo>
                    <a:pt x="1553" y="600"/>
                  </a:lnTo>
                  <a:lnTo>
                    <a:pt x="1552" y="601"/>
                  </a:lnTo>
                  <a:lnTo>
                    <a:pt x="1545" y="604"/>
                  </a:lnTo>
                  <a:lnTo>
                    <a:pt x="1534" y="605"/>
                  </a:lnTo>
                  <a:lnTo>
                    <a:pt x="1534" y="605"/>
                  </a:lnTo>
                  <a:lnTo>
                    <a:pt x="1531" y="617"/>
                  </a:lnTo>
                  <a:lnTo>
                    <a:pt x="1531" y="617"/>
                  </a:lnTo>
                  <a:lnTo>
                    <a:pt x="1513" y="617"/>
                  </a:lnTo>
                  <a:lnTo>
                    <a:pt x="1505" y="615"/>
                  </a:lnTo>
                  <a:lnTo>
                    <a:pt x="1497" y="612"/>
                  </a:lnTo>
                  <a:lnTo>
                    <a:pt x="1497" y="612"/>
                  </a:lnTo>
                  <a:lnTo>
                    <a:pt x="1499" y="610"/>
                  </a:lnTo>
                  <a:lnTo>
                    <a:pt x="1502" y="607"/>
                  </a:lnTo>
                  <a:lnTo>
                    <a:pt x="1510" y="603"/>
                  </a:lnTo>
                  <a:lnTo>
                    <a:pt x="1526" y="600"/>
                  </a:lnTo>
                  <a:lnTo>
                    <a:pt x="1526" y="600"/>
                  </a:lnTo>
                  <a:lnTo>
                    <a:pt x="1530" y="600"/>
                  </a:lnTo>
                  <a:lnTo>
                    <a:pt x="1535" y="601"/>
                  </a:lnTo>
                  <a:lnTo>
                    <a:pt x="1535" y="601"/>
                  </a:lnTo>
                  <a:lnTo>
                    <a:pt x="1538" y="600"/>
                  </a:lnTo>
                  <a:lnTo>
                    <a:pt x="1538" y="600"/>
                  </a:lnTo>
                  <a:lnTo>
                    <a:pt x="1548" y="590"/>
                  </a:lnTo>
                  <a:lnTo>
                    <a:pt x="1548" y="590"/>
                  </a:lnTo>
                  <a:lnTo>
                    <a:pt x="1513" y="581"/>
                  </a:lnTo>
                  <a:lnTo>
                    <a:pt x="1513" y="581"/>
                  </a:lnTo>
                  <a:lnTo>
                    <a:pt x="1509" y="582"/>
                  </a:lnTo>
                  <a:lnTo>
                    <a:pt x="1506" y="583"/>
                  </a:lnTo>
                  <a:lnTo>
                    <a:pt x="1499" y="583"/>
                  </a:lnTo>
                  <a:lnTo>
                    <a:pt x="1492" y="582"/>
                  </a:lnTo>
                  <a:lnTo>
                    <a:pt x="1487" y="579"/>
                  </a:lnTo>
                  <a:lnTo>
                    <a:pt x="1487" y="579"/>
                  </a:lnTo>
                  <a:lnTo>
                    <a:pt x="1486" y="586"/>
                  </a:lnTo>
                  <a:lnTo>
                    <a:pt x="1487" y="589"/>
                  </a:lnTo>
                  <a:lnTo>
                    <a:pt x="1491" y="592"/>
                  </a:lnTo>
                  <a:lnTo>
                    <a:pt x="1498" y="590"/>
                  </a:lnTo>
                  <a:lnTo>
                    <a:pt x="1498" y="590"/>
                  </a:lnTo>
                  <a:lnTo>
                    <a:pt x="1502" y="590"/>
                  </a:lnTo>
                  <a:lnTo>
                    <a:pt x="1506" y="592"/>
                  </a:lnTo>
                  <a:lnTo>
                    <a:pt x="1508" y="594"/>
                  </a:lnTo>
                  <a:lnTo>
                    <a:pt x="1508" y="599"/>
                  </a:lnTo>
                  <a:lnTo>
                    <a:pt x="1508" y="599"/>
                  </a:lnTo>
                  <a:lnTo>
                    <a:pt x="1488" y="603"/>
                  </a:lnTo>
                  <a:lnTo>
                    <a:pt x="1488" y="603"/>
                  </a:lnTo>
                  <a:lnTo>
                    <a:pt x="1486" y="610"/>
                  </a:lnTo>
                  <a:lnTo>
                    <a:pt x="1484" y="612"/>
                  </a:lnTo>
                  <a:lnTo>
                    <a:pt x="1481" y="614"/>
                  </a:lnTo>
                  <a:lnTo>
                    <a:pt x="1474" y="615"/>
                  </a:lnTo>
                  <a:lnTo>
                    <a:pt x="1459" y="618"/>
                  </a:lnTo>
                  <a:lnTo>
                    <a:pt x="1459" y="618"/>
                  </a:lnTo>
                  <a:lnTo>
                    <a:pt x="1456" y="614"/>
                  </a:lnTo>
                  <a:lnTo>
                    <a:pt x="1456" y="611"/>
                  </a:lnTo>
                  <a:lnTo>
                    <a:pt x="1459" y="610"/>
                  </a:lnTo>
                  <a:lnTo>
                    <a:pt x="1465" y="605"/>
                  </a:lnTo>
                  <a:lnTo>
                    <a:pt x="1465" y="605"/>
                  </a:lnTo>
                  <a:lnTo>
                    <a:pt x="1461" y="603"/>
                  </a:lnTo>
                  <a:lnTo>
                    <a:pt x="1456" y="601"/>
                  </a:lnTo>
                  <a:lnTo>
                    <a:pt x="1451" y="601"/>
                  </a:lnTo>
                  <a:lnTo>
                    <a:pt x="1445" y="603"/>
                  </a:lnTo>
                  <a:lnTo>
                    <a:pt x="1445" y="603"/>
                  </a:lnTo>
                  <a:lnTo>
                    <a:pt x="1441" y="604"/>
                  </a:lnTo>
                  <a:lnTo>
                    <a:pt x="1438" y="608"/>
                  </a:lnTo>
                  <a:lnTo>
                    <a:pt x="1437" y="611"/>
                  </a:lnTo>
                  <a:lnTo>
                    <a:pt x="1438" y="617"/>
                  </a:lnTo>
                  <a:lnTo>
                    <a:pt x="1438" y="617"/>
                  </a:lnTo>
                  <a:lnTo>
                    <a:pt x="1433" y="617"/>
                  </a:lnTo>
                  <a:lnTo>
                    <a:pt x="1427" y="618"/>
                  </a:lnTo>
                  <a:lnTo>
                    <a:pt x="1422" y="617"/>
                  </a:lnTo>
                  <a:lnTo>
                    <a:pt x="1416" y="612"/>
                  </a:lnTo>
                  <a:lnTo>
                    <a:pt x="1416" y="612"/>
                  </a:lnTo>
                  <a:lnTo>
                    <a:pt x="1411" y="610"/>
                  </a:lnTo>
                  <a:lnTo>
                    <a:pt x="1404" y="608"/>
                  </a:lnTo>
                  <a:lnTo>
                    <a:pt x="1397" y="610"/>
                  </a:lnTo>
                  <a:lnTo>
                    <a:pt x="1391" y="614"/>
                  </a:lnTo>
                  <a:lnTo>
                    <a:pt x="1391" y="614"/>
                  </a:lnTo>
                  <a:lnTo>
                    <a:pt x="1387" y="615"/>
                  </a:lnTo>
                  <a:lnTo>
                    <a:pt x="1383" y="617"/>
                  </a:lnTo>
                  <a:lnTo>
                    <a:pt x="1373" y="615"/>
                  </a:lnTo>
                  <a:lnTo>
                    <a:pt x="1373" y="615"/>
                  </a:lnTo>
                  <a:lnTo>
                    <a:pt x="1367" y="614"/>
                  </a:lnTo>
                  <a:lnTo>
                    <a:pt x="1364" y="611"/>
                  </a:lnTo>
                  <a:lnTo>
                    <a:pt x="1364" y="607"/>
                  </a:lnTo>
                  <a:lnTo>
                    <a:pt x="1364" y="607"/>
                  </a:lnTo>
                  <a:lnTo>
                    <a:pt x="1376" y="610"/>
                  </a:lnTo>
                  <a:lnTo>
                    <a:pt x="1376" y="610"/>
                  </a:lnTo>
                  <a:lnTo>
                    <a:pt x="1390" y="599"/>
                  </a:lnTo>
                  <a:lnTo>
                    <a:pt x="1390" y="599"/>
                  </a:lnTo>
                  <a:lnTo>
                    <a:pt x="1390" y="589"/>
                  </a:lnTo>
                  <a:lnTo>
                    <a:pt x="1390" y="589"/>
                  </a:lnTo>
                  <a:lnTo>
                    <a:pt x="1382" y="589"/>
                  </a:lnTo>
                  <a:lnTo>
                    <a:pt x="1376" y="590"/>
                  </a:lnTo>
                  <a:lnTo>
                    <a:pt x="1372" y="593"/>
                  </a:lnTo>
                  <a:lnTo>
                    <a:pt x="1368" y="599"/>
                  </a:lnTo>
                  <a:lnTo>
                    <a:pt x="1368" y="599"/>
                  </a:lnTo>
                  <a:lnTo>
                    <a:pt x="1342" y="596"/>
                  </a:lnTo>
                  <a:lnTo>
                    <a:pt x="1342" y="596"/>
                  </a:lnTo>
                  <a:lnTo>
                    <a:pt x="1340" y="590"/>
                  </a:lnTo>
                  <a:lnTo>
                    <a:pt x="1343" y="585"/>
                  </a:lnTo>
                  <a:lnTo>
                    <a:pt x="1350" y="579"/>
                  </a:lnTo>
                  <a:lnTo>
                    <a:pt x="1360" y="574"/>
                  </a:lnTo>
                  <a:lnTo>
                    <a:pt x="1360" y="574"/>
                  </a:lnTo>
                  <a:lnTo>
                    <a:pt x="1355" y="571"/>
                  </a:lnTo>
                  <a:lnTo>
                    <a:pt x="1351" y="571"/>
                  </a:lnTo>
                  <a:lnTo>
                    <a:pt x="1349" y="571"/>
                  </a:lnTo>
                  <a:lnTo>
                    <a:pt x="1346" y="574"/>
                  </a:lnTo>
                  <a:lnTo>
                    <a:pt x="1346" y="574"/>
                  </a:lnTo>
                  <a:lnTo>
                    <a:pt x="1340" y="576"/>
                  </a:lnTo>
                  <a:lnTo>
                    <a:pt x="1333" y="578"/>
                  </a:lnTo>
                  <a:lnTo>
                    <a:pt x="1328" y="579"/>
                  </a:lnTo>
                  <a:lnTo>
                    <a:pt x="1319" y="578"/>
                  </a:lnTo>
                  <a:lnTo>
                    <a:pt x="1319" y="578"/>
                  </a:lnTo>
                  <a:lnTo>
                    <a:pt x="1311" y="576"/>
                  </a:lnTo>
                  <a:lnTo>
                    <a:pt x="1306" y="576"/>
                  </a:lnTo>
                  <a:lnTo>
                    <a:pt x="1300" y="579"/>
                  </a:lnTo>
                  <a:lnTo>
                    <a:pt x="1300" y="579"/>
                  </a:lnTo>
                  <a:lnTo>
                    <a:pt x="1303" y="583"/>
                  </a:lnTo>
                  <a:lnTo>
                    <a:pt x="1306" y="586"/>
                  </a:lnTo>
                  <a:lnTo>
                    <a:pt x="1308" y="587"/>
                  </a:lnTo>
                  <a:lnTo>
                    <a:pt x="1313" y="589"/>
                  </a:lnTo>
                  <a:lnTo>
                    <a:pt x="1321" y="590"/>
                  </a:lnTo>
                  <a:lnTo>
                    <a:pt x="1329" y="590"/>
                  </a:lnTo>
                  <a:lnTo>
                    <a:pt x="1329" y="590"/>
                  </a:lnTo>
                  <a:lnTo>
                    <a:pt x="1329" y="601"/>
                  </a:lnTo>
                  <a:lnTo>
                    <a:pt x="1329" y="601"/>
                  </a:lnTo>
                  <a:lnTo>
                    <a:pt x="1307" y="605"/>
                  </a:lnTo>
                  <a:lnTo>
                    <a:pt x="1307" y="605"/>
                  </a:lnTo>
                  <a:lnTo>
                    <a:pt x="1301" y="607"/>
                  </a:lnTo>
                  <a:lnTo>
                    <a:pt x="1296" y="605"/>
                  </a:lnTo>
                  <a:lnTo>
                    <a:pt x="1292" y="604"/>
                  </a:lnTo>
                  <a:lnTo>
                    <a:pt x="1288" y="601"/>
                  </a:lnTo>
                  <a:lnTo>
                    <a:pt x="1288" y="601"/>
                  </a:lnTo>
                  <a:lnTo>
                    <a:pt x="1278" y="611"/>
                  </a:lnTo>
                  <a:lnTo>
                    <a:pt x="1278" y="611"/>
                  </a:lnTo>
                  <a:lnTo>
                    <a:pt x="1275" y="610"/>
                  </a:lnTo>
                  <a:lnTo>
                    <a:pt x="1275" y="610"/>
                  </a:lnTo>
                  <a:lnTo>
                    <a:pt x="1274" y="600"/>
                  </a:lnTo>
                  <a:lnTo>
                    <a:pt x="1274" y="600"/>
                  </a:lnTo>
                  <a:lnTo>
                    <a:pt x="1270" y="597"/>
                  </a:lnTo>
                  <a:lnTo>
                    <a:pt x="1264" y="596"/>
                  </a:lnTo>
                  <a:lnTo>
                    <a:pt x="1260" y="596"/>
                  </a:lnTo>
                  <a:lnTo>
                    <a:pt x="1256" y="597"/>
                  </a:lnTo>
                  <a:lnTo>
                    <a:pt x="1239" y="603"/>
                  </a:lnTo>
                  <a:lnTo>
                    <a:pt x="1239" y="603"/>
                  </a:lnTo>
                  <a:lnTo>
                    <a:pt x="1239" y="605"/>
                  </a:lnTo>
                  <a:lnTo>
                    <a:pt x="1241" y="607"/>
                  </a:lnTo>
                  <a:lnTo>
                    <a:pt x="1243" y="610"/>
                  </a:lnTo>
                  <a:lnTo>
                    <a:pt x="1247" y="612"/>
                  </a:lnTo>
                  <a:lnTo>
                    <a:pt x="1252" y="614"/>
                  </a:lnTo>
                  <a:lnTo>
                    <a:pt x="1252" y="614"/>
                  </a:lnTo>
                  <a:lnTo>
                    <a:pt x="1256" y="617"/>
                  </a:lnTo>
                  <a:lnTo>
                    <a:pt x="1260" y="619"/>
                  </a:lnTo>
                  <a:lnTo>
                    <a:pt x="1260" y="619"/>
                  </a:lnTo>
                  <a:lnTo>
                    <a:pt x="1264" y="623"/>
                  </a:lnTo>
                  <a:lnTo>
                    <a:pt x="1268" y="625"/>
                  </a:lnTo>
                  <a:lnTo>
                    <a:pt x="1278" y="625"/>
                  </a:lnTo>
                  <a:lnTo>
                    <a:pt x="1278" y="625"/>
                  </a:lnTo>
                  <a:lnTo>
                    <a:pt x="1286" y="625"/>
                  </a:lnTo>
                  <a:lnTo>
                    <a:pt x="1289" y="623"/>
                  </a:lnTo>
                  <a:lnTo>
                    <a:pt x="1293" y="625"/>
                  </a:lnTo>
                  <a:lnTo>
                    <a:pt x="1293" y="625"/>
                  </a:lnTo>
                  <a:lnTo>
                    <a:pt x="1297" y="625"/>
                  </a:lnTo>
                  <a:lnTo>
                    <a:pt x="1300" y="623"/>
                  </a:lnTo>
                  <a:lnTo>
                    <a:pt x="1304" y="622"/>
                  </a:lnTo>
                  <a:lnTo>
                    <a:pt x="1307" y="623"/>
                  </a:lnTo>
                  <a:lnTo>
                    <a:pt x="1310" y="625"/>
                  </a:lnTo>
                  <a:lnTo>
                    <a:pt x="1310" y="625"/>
                  </a:lnTo>
                  <a:lnTo>
                    <a:pt x="1313" y="626"/>
                  </a:lnTo>
                  <a:lnTo>
                    <a:pt x="1317" y="626"/>
                  </a:lnTo>
                  <a:lnTo>
                    <a:pt x="1326" y="628"/>
                  </a:lnTo>
                  <a:lnTo>
                    <a:pt x="1326" y="628"/>
                  </a:lnTo>
                  <a:lnTo>
                    <a:pt x="1331" y="630"/>
                  </a:lnTo>
                  <a:lnTo>
                    <a:pt x="1335" y="635"/>
                  </a:lnTo>
                  <a:lnTo>
                    <a:pt x="1335" y="635"/>
                  </a:lnTo>
                  <a:lnTo>
                    <a:pt x="1342" y="630"/>
                  </a:lnTo>
                  <a:lnTo>
                    <a:pt x="1350" y="628"/>
                  </a:lnTo>
                  <a:lnTo>
                    <a:pt x="1358" y="626"/>
                  </a:lnTo>
                  <a:lnTo>
                    <a:pt x="1367" y="628"/>
                  </a:lnTo>
                  <a:lnTo>
                    <a:pt x="1367" y="628"/>
                  </a:lnTo>
                  <a:lnTo>
                    <a:pt x="1371" y="628"/>
                  </a:lnTo>
                  <a:lnTo>
                    <a:pt x="1371" y="628"/>
                  </a:lnTo>
                  <a:lnTo>
                    <a:pt x="1378" y="623"/>
                  </a:lnTo>
                  <a:lnTo>
                    <a:pt x="1383" y="623"/>
                  </a:lnTo>
                  <a:lnTo>
                    <a:pt x="1389" y="625"/>
                  </a:lnTo>
                  <a:lnTo>
                    <a:pt x="1394" y="628"/>
                  </a:lnTo>
                  <a:lnTo>
                    <a:pt x="1394" y="628"/>
                  </a:lnTo>
                  <a:lnTo>
                    <a:pt x="1425" y="626"/>
                  </a:lnTo>
                  <a:lnTo>
                    <a:pt x="1425" y="626"/>
                  </a:lnTo>
                  <a:lnTo>
                    <a:pt x="1465" y="626"/>
                  </a:lnTo>
                  <a:lnTo>
                    <a:pt x="1465" y="626"/>
                  </a:lnTo>
                  <a:lnTo>
                    <a:pt x="1476" y="626"/>
                  </a:lnTo>
                  <a:lnTo>
                    <a:pt x="1483" y="628"/>
                  </a:lnTo>
                  <a:lnTo>
                    <a:pt x="1488" y="630"/>
                  </a:lnTo>
                  <a:lnTo>
                    <a:pt x="1488" y="630"/>
                  </a:lnTo>
                  <a:lnTo>
                    <a:pt x="1491" y="630"/>
                  </a:lnTo>
                  <a:lnTo>
                    <a:pt x="1494" y="632"/>
                  </a:lnTo>
                  <a:lnTo>
                    <a:pt x="1501" y="630"/>
                  </a:lnTo>
                  <a:lnTo>
                    <a:pt x="1501" y="630"/>
                  </a:lnTo>
                  <a:lnTo>
                    <a:pt x="1505" y="629"/>
                  </a:lnTo>
                  <a:lnTo>
                    <a:pt x="1509" y="629"/>
                  </a:lnTo>
                  <a:lnTo>
                    <a:pt x="1512" y="632"/>
                  </a:lnTo>
                  <a:lnTo>
                    <a:pt x="1515" y="636"/>
                  </a:lnTo>
                  <a:lnTo>
                    <a:pt x="1515" y="636"/>
                  </a:lnTo>
                  <a:lnTo>
                    <a:pt x="1520" y="632"/>
                  </a:lnTo>
                  <a:lnTo>
                    <a:pt x="1527" y="629"/>
                  </a:lnTo>
                  <a:lnTo>
                    <a:pt x="1534" y="629"/>
                  </a:lnTo>
                  <a:lnTo>
                    <a:pt x="1541" y="629"/>
                  </a:lnTo>
                  <a:lnTo>
                    <a:pt x="1541" y="629"/>
                  </a:lnTo>
                  <a:lnTo>
                    <a:pt x="1545" y="629"/>
                  </a:lnTo>
                  <a:lnTo>
                    <a:pt x="1548" y="628"/>
                  </a:lnTo>
                  <a:lnTo>
                    <a:pt x="1556" y="625"/>
                  </a:lnTo>
                  <a:lnTo>
                    <a:pt x="1556" y="625"/>
                  </a:lnTo>
                  <a:lnTo>
                    <a:pt x="1563" y="633"/>
                  </a:lnTo>
                  <a:lnTo>
                    <a:pt x="1563" y="633"/>
                  </a:lnTo>
                  <a:lnTo>
                    <a:pt x="1592" y="633"/>
                  </a:lnTo>
                  <a:lnTo>
                    <a:pt x="1592" y="633"/>
                  </a:lnTo>
                  <a:lnTo>
                    <a:pt x="1671" y="636"/>
                  </a:lnTo>
                  <a:lnTo>
                    <a:pt x="1671" y="636"/>
                  </a:lnTo>
                  <a:lnTo>
                    <a:pt x="1679" y="637"/>
                  </a:lnTo>
                  <a:lnTo>
                    <a:pt x="1684" y="640"/>
                  </a:lnTo>
                  <a:lnTo>
                    <a:pt x="1688" y="646"/>
                  </a:lnTo>
                  <a:lnTo>
                    <a:pt x="1692" y="653"/>
                  </a:lnTo>
                  <a:lnTo>
                    <a:pt x="1692" y="653"/>
                  </a:lnTo>
                  <a:lnTo>
                    <a:pt x="1695" y="651"/>
                  </a:lnTo>
                  <a:lnTo>
                    <a:pt x="1695" y="651"/>
                  </a:lnTo>
                  <a:lnTo>
                    <a:pt x="1697" y="644"/>
                  </a:lnTo>
                  <a:lnTo>
                    <a:pt x="1700" y="641"/>
                  </a:lnTo>
                  <a:lnTo>
                    <a:pt x="1703" y="640"/>
                  </a:lnTo>
                  <a:lnTo>
                    <a:pt x="1710" y="639"/>
                  </a:lnTo>
                  <a:lnTo>
                    <a:pt x="1720" y="640"/>
                  </a:lnTo>
                  <a:lnTo>
                    <a:pt x="1720" y="640"/>
                  </a:lnTo>
                  <a:lnTo>
                    <a:pt x="1729" y="643"/>
                  </a:lnTo>
                  <a:lnTo>
                    <a:pt x="1729" y="643"/>
                  </a:lnTo>
                  <a:lnTo>
                    <a:pt x="1729" y="650"/>
                  </a:lnTo>
                  <a:lnTo>
                    <a:pt x="1729" y="653"/>
                  </a:lnTo>
                  <a:lnTo>
                    <a:pt x="1733" y="654"/>
                  </a:lnTo>
                  <a:lnTo>
                    <a:pt x="1733" y="654"/>
                  </a:lnTo>
                  <a:lnTo>
                    <a:pt x="1738" y="655"/>
                  </a:lnTo>
                  <a:lnTo>
                    <a:pt x="1740" y="654"/>
                  </a:lnTo>
                  <a:lnTo>
                    <a:pt x="1743" y="650"/>
                  </a:lnTo>
                  <a:lnTo>
                    <a:pt x="1746" y="646"/>
                  </a:lnTo>
                  <a:lnTo>
                    <a:pt x="1746" y="646"/>
                  </a:lnTo>
                  <a:lnTo>
                    <a:pt x="1751" y="643"/>
                  </a:lnTo>
                  <a:lnTo>
                    <a:pt x="1756" y="643"/>
                  </a:lnTo>
                  <a:lnTo>
                    <a:pt x="1760" y="644"/>
                  </a:lnTo>
                  <a:lnTo>
                    <a:pt x="1765" y="646"/>
                  </a:lnTo>
                  <a:lnTo>
                    <a:pt x="1765" y="646"/>
                  </a:lnTo>
                  <a:lnTo>
                    <a:pt x="1762" y="655"/>
                  </a:lnTo>
                  <a:lnTo>
                    <a:pt x="1762" y="655"/>
                  </a:lnTo>
                  <a:lnTo>
                    <a:pt x="1769" y="653"/>
                  </a:lnTo>
                  <a:lnTo>
                    <a:pt x="1774" y="650"/>
                  </a:lnTo>
                  <a:lnTo>
                    <a:pt x="1774" y="650"/>
                  </a:lnTo>
                  <a:lnTo>
                    <a:pt x="1778" y="647"/>
                  </a:lnTo>
                  <a:lnTo>
                    <a:pt x="1782" y="647"/>
                  </a:lnTo>
                  <a:lnTo>
                    <a:pt x="1786" y="647"/>
                  </a:lnTo>
                  <a:lnTo>
                    <a:pt x="1790" y="648"/>
                  </a:lnTo>
                  <a:lnTo>
                    <a:pt x="1790" y="648"/>
                  </a:lnTo>
                  <a:lnTo>
                    <a:pt x="1798" y="651"/>
                  </a:lnTo>
                  <a:lnTo>
                    <a:pt x="1804" y="651"/>
                  </a:lnTo>
                  <a:lnTo>
                    <a:pt x="1810" y="650"/>
                  </a:lnTo>
                  <a:lnTo>
                    <a:pt x="1810" y="650"/>
                  </a:lnTo>
                  <a:lnTo>
                    <a:pt x="1812" y="650"/>
                  </a:lnTo>
                  <a:lnTo>
                    <a:pt x="1812" y="650"/>
                  </a:lnTo>
                  <a:lnTo>
                    <a:pt x="1826" y="654"/>
                  </a:lnTo>
                  <a:lnTo>
                    <a:pt x="1833" y="654"/>
                  </a:lnTo>
                  <a:lnTo>
                    <a:pt x="1840" y="654"/>
                  </a:lnTo>
                  <a:lnTo>
                    <a:pt x="1840" y="654"/>
                  </a:lnTo>
                  <a:lnTo>
                    <a:pt x="1843" y="654"/>
                  </a:lnTo>
                  <a:lnTo>
                    <a:pt x="1846" y="657"/>
                  </a:lnTo>
                  <a:lnTo>
                    <a:pt x="1851" y="662"/>
                  </a:lnTo>
                  <a:lnTo>
                    <a:pt x="1851" y="662"/>
                  </a:lnTo>
                  <a:lnTo>
                    <a:pt x="1841" y="665"/>
                  </a:lnTo>
                  <a:lnTo>
                    <a:pt x="1832" y="669"/>
                  </a:lnTo>
                  <a:lnTo>
                    <a:pt x="1822" y="673"/>
                  </a:lnTo>
                  <a:lnTo>
                    <a:pt x="1818" y="676"/>
                  </a:lnTo>
                  <a:lnTo>
                    <a:pt x="1815" y="680"/>
                  </a:lnTo>
                  <a:lnTo>
                    <a:pt x="1815" y="680"/>
                  </a:lnTo>
                  <a:lnTo>
                    <a:pt x="1821" y="682"/>
                  </a:lnTo>
                  <a:lnTo>
                    <a:pt x="1826" y="682"/>
                  </a:lnTo>
                  <a:lnTo>
                    <a:pt x="1834" y="679"/>
                  </a:lnTo>
                  <a:lnTo>
                    <a:pt x="1834" y="679"/>
                  </a:lnTo>
                  <a:lnTo>
                    <a:pt x="1844" y="679"/>
                  </a:lnTo>
                  <a:lnTo>
                    <a:pt x="1854" y="679"/>
                  </a:lnTo>
                  <a:lnTo>
                    <a:pt x="1854" y="679"/>
                  </a:lnTo>
                  <a:lnTo>
                    <a:pt x="1857" y="671"/>
                  </a:lnTo>
                  <a:lnTo>
                    <a:pt x="1861" y="664"/>
                  </a:lnTo>
                  <a:lnTo>
                    <a:pt x="1861" y="664"/>
                  </a:lnTo>
                  <a:lnTo>
                    <a:pt x="1866" y="658"/>
                  </a:lnTo>
                  <a:lnTo>
                    <a:pt x="1875" y="653"/>
                  </a:lnTo>
                  <a:lnTo>
                    <a:pt x="1875" y="653"/>
                  </a:lnTo>
                  <a:lnTo>
                    <a:pt x="1891" y="659"/>
                  </a:lnTo>
                  <a:lnTo>
                    <a:pt x="1891" y="659"/>
                  </a:lnTo>
                  <a:lnTo>
                    <a:pt x="1880" y="661"/>
                  </a:lnTo>
                  <a:lnTo>
                    <a:pt x="1877" y="664"/>
                  </a:lnTo>
                  <a:lnTo>
                    <a:pt x="1877" y="668"/>
                  </a:lnTo>
                  <a:lnTo>
                    <a:pt x="1877" y="668"/>
                  </a:lnTo>
                  <a:lnTo>
                    <a:pt x="1890" y="668"/>
                  </a:lnTo>
                  <a:lnTo>
                    <a:pt x="1900" y="666"/>
                  </a:lnTo>
                  <a:lnTo>
                    <a:pt x="1909" y="664"/>
                  </a:lnTo>
                  <a:lnTo>
                    <a:pt x="1916" y="659"/>
                  </a:lnTo>
                  <a:lnTo>
                    <a:pt x="1916" y="659"/>
                  </a:lnTo>
                  <a:lnTo>
                    <a:pt x="1929" y="668"/>
                  </a:lnTo>
                  <a:lnTo>
                    <a:pt x="1929" y="668"/>
                  </a:lnTo>
                  <a:lnTo>
                    <a:pt x="1929" y="668"/>
                  </a:lnTo>
                  <a:lnTo>
                    <a:pt x="1919" y="672"/>
                  </a:lnTo>
                  <a:lnTo>
                    <a:pt x="1916" y="675"/>
                  </a:lnTo>
                  <a:lnTo>
                    <a:pt x="1913" y="679"/>
                  </a:lnTo>
                  <a:lnTo>
                    <a:pt x="1913" y="679"/>
                  </a:lnTo>
                  <a:lnTo>
                    <a:pt x="1912" y="682"/>
                  </a:lnTo>
                  <a:lnTo>
                    <a:pt x="1911" y="683"/>
                  </a:lnTo>
                  <a:lnTo>
                    <a:pt x="1905" y="687"/>
                  </a:lnTo>
                  <a:lnTo>
                    <a:pt x="1905" y="687"/>
                  </a:lnTo>
                  <a:lnTo>
                    <a:pt x="1901" y="689"/>
                  </a:lnTo>
                  <a:lnTo>
                    <a:pt x="1898" y="689"/>
                  </a:lnTo>
                  <a:lnTo>
                    <a:pt x="1894" y="689"/>
                  </a:lnTo>
                  <a:lnTo>
                    <a:pt x="1891" y="684"/>
                  </a:lnTo>
                  <a:lnTo>
                    <a:pt x="1891" y="684"/>
                  </a:lnTo>
                  <a:lnTo>
                    <a:pt x="1890" y="682"/>
                  </a:lnTo>
                  <a:lnTo>
                    <a:pt x="1887" y="680"/>
                  </a:lnTo>
                  <a:lnTo>
                    <a:pt x="1883" y="679"/>
                  </a:lnTo>
                  <a:lnTo>
                    <a:pt x="1879" y="679"/>
                  </a:lnTo>
                  <a:lnTo>
                    <a:pt x="1879" y="679"/>
                  </a:lnTo>
                  <a:lnTo>
                    <a:pt x="1876" y="684"/>
                  </a:lnTo>
                  <a:lnTo>
                    <a:pt x="1872" y="689"/>
                  </a:lnTo>
                  <a:lnTo>
                    <a:pt x="1866" y="691"/>
                  </a:lnTo>
                  <a:lnTo>
                    <a:pt x="1859" y="694"/>
                  </a:lnTo>
                  <a:lnTo>
                    <a:pt x="1859" y="694"/>
                  </a:lnTo>
                  <a:lnTo>
                    <a:pt x="1854" y="697"/>
                  </a:lnTo>
                  <a:lnTo>
                    <a:pt x="1847" y="701"/>
                  </a:lnTo>
                  <a:lnTo>
                    <a:pt x="1847" y="701"/>
                  </a:lnTo>
                  <a:lnTo>
                    <a:pt x="1829" y="693"/>
                  </a:lnTo>
                  <a:lnTo>
                    <a:pt x="1829" y="693"/>
                  </a:lnTo>
                  <a:lnTo>
                    <a:pt x="1819" y="693"/>
                  </a:lnTo>
                  <a:lnTo>
                    <a:pt x="1814" y="693"/>
                  </a:lnTo>
                  <a:lnTo>
                    <a:pt x="1810" y="690"/>
                  </a:lnTo>
                  <a:lnTo>
                    <a:pt x="1810" y="690"/>
                  </a:lnTo>
                  <a:lnTo>
                    <a:pt x="1804" y="690"/>
                  </a:lnTo>
                  <a:lnTo>
                    <a:pt x="1798" y="689"/>
                  </a:lnTo>
                  <a:lnTo>
                    <a:pt x="1794" y="691"/>
                  </a:lnTo>
                  <a:lnTo>
                    <a:pt x="1793" y="693"/>
                  </a:lnTo>
                  <a:lnTo>
                    <a:pt x="1793" y="697"/>
                  </a:lnTo>
                  <a:lnTo>
                    <a:pt x="1793" y="697"/>
                  </a:lnTo>
                  <a:lnTo>
                    <a:pt x="1793" y="711"/>
                  </a:lnTo>
                  <a:lnTo>
                    <a:pt x="1793" y="711"/>
                  </a:lnTo>
                  <a:lnTo>
                    <a:pt x="1804" y="723"/>
                  </a:lnTo>
                  <a:lnTo>
                    <a:pt x="1804" y="723"/>
                  </a:lnTo>
                  <a:lnTo>
                    <a:pt x="1815" y="705"/>
                  </a:lnTo>
                  <a:lnTo>
                    <a:pt x="1815" y="705"/>
                  </a:lnTo>
                  <a:lnTo>
                    <a:pt x="1821" y="708"/>
                  </a:lnTo>
                  <a:lnTo>
                    <a:pt x="1825" y="709"/>
                  </a:lnTo>
                  <a:lnTo>
                    <a:pt x="1829" y="708"/>
                  </a:lnTo>
                  <a:lnTo>
                    <a:pt x="1834" y="705"/>
                  </a:lnTo>
                  <a:lnTo>
                    <a:pt x="1834" y="705"/>
                  </a:lnTo>
                  <a:lnTo>
                    <a:pt x="1834" y="709"/>
                  </a:lnTo>
                  <a:lnTo>
                    <a:pt x="1834" y="712"/>
                  </a:lnTo>
                  <a:lnTo>
                    <a:pt x="1837" y="715"/>
                  </a:lnTo>
                  <a:lnTo>
                    <a:pt x="1840" y="716"/>
                  </a:lnTo>
                  <a:lnTo>
                    <a:pt x="1846" y="722"/>
                  </a:lnTo>
                  <a:lnTo>
                    <a:pt x="1847" y="723"/>
                  </a:lnTo>
                  <a:lnTo>
                    <a:pt x="1847" y="727"/>
                  </a:lnTo>
                  <a:lnTo>
                    <a:pt x="1847" y="727"/>
                  </a:lnTo>
                  <a:lnTo>
                    <a:pt x="1854" y="725"/>
                  </a:lnTo>
                  <a:lnTo>
                    <a:pt x="1852" y="723"/>
                  </a:lnTo>
                  <a:lnTo>
                    <a:pt x="1852" y="723"/>
                  </a:lnTo>
                  <a:lnTo>
                    <a:pt x="1858" y="734"/>
                  </a:lnTo>
                  <a:lnTo>
                    <a:pt x="1862" y="740"/>
                  </a:lnTo>
                  <a:lnTo>
                    <a:pt x="1868" y="744"/>
                  </a:lnTo>
                  <a:lnTo>
                    <a:pt x="1868" y="744"/>
                  </a:lnTo>
                  <a:lnTo>
                    <a:pt x="1870" y="743"/>
                  </a:lnTo>
                  <a:lnTo>
                    <a:pt x="1875" y="741"/>
                  </a:lnTo>
                  <a:lnTo>
                    <a:pt x="1879" y="740"/>
                  </a:lnTo>
                  <a:lnTo>
                    <a:pt x="1880" y="738"/>
                  </a:lnTo>
                  <a:lnTo>
                    <a:pt x="1882" y="736"/>
                  </a:lnTo>
                  <a:lnTo>
                    <a:pt x="1882" y="736"/>
                  </a:lnTo>
                  <a:lnTo>
                    <a:pt x="1883" y="733"/>
                  </a:lnTo>
                  <a:lnTo>
                    <a:pt x="1888" y="731"/>
                  </a:lnTo>
                  <a:lnTo>
                    <a:pt x="1894" y="730"/>
                  </a:lnTo>
                  <a:lnTo>
                    <a:pt x="1898" y="731"/>
                  </a:lnTo>
                  <a:lnTo>
                    <a:pt x="1898" y="731"/>
                  </a:lnTo>
                  <a:lnTo>
                    <a:pt x="1901" y="734"/>
                  </a:lnTo>
                  <a:lnTo>
                    <a:pt x="1902" y="737"/>
                  </a:lnTo>
                  <a:lnTo>
                    <a:pt x="1902" y="740"/>
                  </a:lnTo>
                  <a:lnTo>
                    <a:pt x="1901" y="744"/>
                  </a:lnTo>
                  <a:lnTo>
                    <a:pt x="1901" y="744"/>
                  </a:lnTo>
                  <a:lnTo>
                    <a:pt x="1895" y="743"/>
                  </a:lnTo>
                  <a:lnTo>
                    <a:pt x="1890" y="743"/>
                  </a:lnTo>
                  <a:lnTo>
                    <a:pt x="1884" y="744"/>
                  </a:lnTo>
                  <a:lnTo>
                    <a:pt x="1880" y="745"/>
                  </a:lnTo>
                  <a:lnTo>
                    <a:pt x="1872" y="751"/>
                  </a:lnTo>
                  <a:lnTo>
                    <a:pt x="1864" y="758"/>
                  </a:lnTo>
                  <a:lnTo>
                    <a:pt x="1864" y="758"/>
                  </a:lnTo>
                  <a:lnTo>
                    <a:pt x="1858" y="756"/>
                  </a:lnTo>
                  <a:lnTo>
                    <a:pt x="1852" y="756"/>
                  </a:lnTo>
                  <a:lnTo>
                    <a:pt x="1852" y="756"/>
                  </a:lnTo>
                  <a:lnTo>
                    <a:pt x="1846" y="756"/>
                  </a:lnTo>
                  <a:lnTo>
                    <a:pt x="1840" y="755"/>
                  </a:lnTo>
                  <a:lnTo>
                    <a:pt x="1834" y="752"/>
                  </a:lnTo>
                  <a:lnTo>
                    <a:pt x="1830" y="748"/>
                  </a:lnTo>
                  <a:lnTo>
                    <a:pt x="1830" y="748"/>
                  </a:lnTo>
                  <a:lnTo>
                    <a:pt x="1826" y="744"/>
                  </a:lnTo>
                  <a:lnTo>
                    <a:pt x="1822" y="741"/>
                  </a:lnTo>
                  <a:lnTo>
                    <a:pt x="1816" y="740"/>
                  </a:lnTo>
                  <a:lnTo>
                    <a:pt x="1810" y="741"/>
                  </a:lnTo>
                  <a:lnTo>
                    <a:pt x="1810" y="741"/>
                  </a:lnTo>
                  <a:lnTo>
                    <a:pt x="1804" y="740"/>
                  </a:lnTo>
                  <a:lnTo>
                    <a:pt x="1797" y="738"/>
                  </a:lnTo>
                  <a:lnTo>
                    <a:pt x="1790" y="740"/>
                  </a:lnTo>
                  <a:lnTo>
                    <a:pt x="1783" y="741"/>
                  </a:lnTo>
                  <a:lnTo>
                    <a:pt x="1783" y="741"/>
                  </a:lnTo>
                  <a:lnTo>
                    <a:pt x="1780" y="741"/>
                  </a:lnTo>
                  <a:lnTo>
                    <a:pt x="1779" y="738"/>
                  </a:lnTo>
                  <a:lnTo>
                    <a:pt x="1778" y="736"/>
                  </a:lnTo>
                  <a:lnTo>
                    <a:pt x="1778" y="733"/>
                  </a:lnTo>
                  <a:lnTo>
                    <a:pt x="1778" y="733"/>
                  </a:lnTo>
                  <a:lnTo>
                    <a:pt x="1782" y="730"/>
                  </a:lnTo>
                  <a:lnTo>
                    <a:pt x="1789" y="726"/>
                  </a:lnTo>
                  <a:lnTo>
                    <a:pt x="1789" y="726"/>
                  </a:lnTo>
                  <a:lnTo>
                    <a:pt x="1783" y="725"/>
                  </a:lnTo>
                  <a:lnTo>
                    <a:pt x="1778" y="723"/>
                  </a:lnTo>
                  <a:lnTo>
                    <a:pt x="1778" y="723"/>
                  </a:lnTo>
                  <a:lnTo>
                    <a:pt x="1765" y="725"/>
                  </a:lnTo>
                  <a:lnTo>
                    <a:pt x="1761" y="725"/>
                  </a:lnTo>
                  <a:lnTo>
                    <a:pt x="1758" y="723"/>
                  </a:lnTo>
                  <a:lnTo>
                    <a:pt x="1756" y="720"/>
                  </a:lnTo>
                  <a:lnTo>
                    <a:pt x="1753" y="718"/>
                  </a:lnTo>
                  <a:lnTo>
                    <a:pt x="1749" y="708"/>
                  </a:lnTo>
                  <a:lnTo>
                    <a:pt x="1749" y="708"/>
                  </a:lnTo>
                  <a:lnTo>
                    <a:pt x="1744" y="709"/>
                  </a:lnTo>
                  <a:lnTo>
                    <a:pt x="1743" y="712"/>
                  </a:lnTo>
                  <a:lnTo>
                    <a:pt x="1743" y="712"/>
                  </a:lnTo>
                  <a:lnTo>
                    <a:pt x="1740" y="719"/>
                  </a:lnTo>
                  <a:lnTo>
                    <a:pt x="1738" y="722"/>
                  </a:lnTo>
                  <a:lnTo>
                    <a:pt x="1736" y="723"/>
                  </a:lnTo>
                  <a:lnTo>
                    <a:pt x="1732" y="725"/>
                  </a:lnTo>
                  <a:lnTo>
                    <a:pt x="1729" y="725"/>
                  </a:lnTo>
                  <a:lnTo>
                    <a:pt x="1720" y="722"/>
                  </a:lnTo>
                  <a:lnTo>
                    <a:pt x="1720" y="722"/>
                  </a:lnTo>
                  <a:lnTo>
                    <a:pt x="1715" y="720"/>
                  </a:lnTo>
                  <a:lnTo>
                    <a:pt x="1711" y="720"/>
                  </a:lnTo>
                  <a:lnTo>
                    <a:pt x="1711" y="720"/>
                  </a:lnTo>
                  <a:lnTo>
                    <a:pt x="1707" y="720"/>
                  </a:lnTo>
                  <a:lnTo>
                    <a:pt x="1704" y="723"/>
                  </a:lnTo>
                  <a:lnTo>
                    <a:pt x="1702" y="726"/>
                  </a:lnTo>
                  <a:lnTo>
                    <a:pt x="1702" y="730"/>
                  </a:lnTo>
                  <a:lnTo>
                    <a:pt x="1702" y="730"/>
                  </a:lnTo>
                  <a:lnTo>
                    <a:pt x="1728" y="731"/>
                  </a:lnTo>
                  <a:lnTo>
                    <a:pt x="1728" y="731"/>
                  </a:lnTo>
                  <a:lnTo>
                    <a:pt x="1726" y="737"/>
                  </a:lnTo>
                  <a:lnTo>
                    <a:pt x="1724" y="741"/>
                  </a:lnTo>
                  <a:lnTo>
                    <a:pt x="1721" y="744"/>
                  </a:lnTo>
                  <a:lnTo>
                    <a:pt x="1718" y="745"/>
                  </a:lnTo>
                  <a:lnTo>
                    <a:pt x="1718" y="745"/>
                  </a:lnTo>
                  <a:lnTo>
                    <a:pt x="1722" y="767"/>
                  </a:lnTo>
                  <a:lnTo>
                    <a:pt x="1722" y="767"/>
                  </a:lnTo>
                  <a:lnTo>
                    <a:pt x="1731" y="765"/>
                  </a:lnTo>
                  <a:lnTo>
                    <a:pt x="1735" y="761"/>
                  </a:lnTo>
                  <a:lnTo>
                    <a:pt x="1736" y="755"/>
                  </a:lnTo>
                  <a:lnTo>
                    <a:pt x="1735" y="748"/>
                  </a:lnTo>
                  <a:lnTo>
                    <a:pt x="1735" y="748"/>
                  </a:lnTo>
                  <a:lnTo>
                    <a:pt x="1735" y="745"/>
                  </a:lnTo>
                  <a:lnTo>
                    <a:pt x="1738" y="743"/>
                  </a:lnTo>
                  <a:lnTo>
                    <a:pt x="1740" y="741"/>
                  </a:lnTo>
                  <a:lnTo>
                    <a:pt x="1743" y="740"/>
                  </a:lnTo>
                  <a:lnTo>
                    <a:pt x="1743" y="740"/>
                  </a:lnTo>
                  <a:lnTo>
                    <a:pt x="1749" y="740"/>
                  </a:lnTo>
                  <a:lnTo>
                    <a:pt x="1753" y="738"/>
                  </a:lnTo>
                  <a:lnTo>
                    <a:pt x="1757" y="736"/>
                  </a:lnTo>
                  <a:lnTo>
                    <a:pt x="1758" y="731"/>
                  </a:lnTo>
                  <a:lnTo>
                    <a:pt x="1758" y="731"/>
                  </a:lnTo>
                  <a:lnTo>
                    <a:pt x="1760" y="730"/>
                  </a:lnTo>
                  <a:lnTo>
                    <a:pt x="1762" y="730"/>
                  </a:lnTo>
                  <a:lnTo>
                    <a:pt x="1762" y="730"/>
                  </a:lnTo>
                  <a:lnTo>
                    <a:pt x="1765" y="731"/>
                  </a:lnTo>
                  <a:lnTo>
                    <a:pt x="1767" y="734"/>
                  </a:lnTo>
                  <a:lnTo>
                    <a:pt x="1767" y="734"/>
                  </a:lnTo>
                  <a:lnTo>
                    <a:pt x="1764" y="738"/>
                  </a:lnTo>
                  <a:lnTo>
                    <a:pt x="1761" y="743"/>
                  </a:lnTo>
                  <a:lnTo>
                    <a:pt x="1761" y="743"/>
                  </a:lnTo>
                  <a:lnTo>
                    <a:pt x="1762" y="745"/>
                  </a:lnTo>
                  <a:lnTo>
                    <a:pt x="1764" y="747"/>
                  </a:lnTo>
                  <a:lnTo>
                    <a:pt x="1768" y="748"/>
                  </a:lnTo>
                  <a:lnTo>
                    <a:pt x="1774" y="749"/>
                  </a:lnTo>
                  <a:lnTo>
                    <a:pt x="1779" y="751"/>
                  </a:lnTo>
                  <a:lnTo>
                    <a:pt x="1779" y="751"/>
                  </a:lnTo>
                  <a:lnTo>
                    <a:pt x="1780" y="756"/>
                  </a:lnTo>
                  <a:lnTo>
                    <a:pt x="1780" y="759"/>
                  </a:lnTo>
                  <a:lnTo>
                    <a:pt x="1779" y="761"/>
                  </a:lnTo>
                  <a:lnTo>
                    <a:pt x="1779" y="761"/>
                  </a:lnTo>
                  <a:lnTo>
                    <a:pt x="1776" y="763"/>
                  </a:lnTo>
                  <a:lnTo>
                    <a:pt x="1774" y="767"/>
                  </a:lnTo>
                  <a:lnTo>
                    <a:pt x="1769" y="769"/>
                  </a:lnTo>
                  <a:lnTo>
                    <a:pt x="1767" y="770"/>
                  </a:lnTo>
                  <a:lnTo>
                    <a:pt x="1764" y="769"/>
                  </a:lnTo>
                  <a:lnTo>
                    <a:pt x="1764" y="769"/>
                  </a:lnTo>
                  <a:lnTo>
                    <a:pt x="1767" y="767"/>
                  </a:lnTo>
                  <a:lnTo>
                    <a:pt x="1769" y="766"/>
                  </a:lnTo>
                  <a:lnTo>
                    <a:pt x="1771" y="763"/>
                  </a:lnTo>
                  <a:lnTo>
                    <a:pt x="1771" y="762"/>
                  </a:lnTo>
                  <a:lnTo>
                    <a:pt x="1769" y="761"/>
                  </a:lnTo>
                  <a:lnTo>
                    <a:pt x="1769" y="761"/>
                  </a:lnTo>
                  <a:lnTo>
                    <a:pt x="1764" y="761"/>
                  </a:lnTo>
                  <a:lnTo>
                    <a:pt x="1758" y="761"/>
                  </a:lnTo>
                  <a:lnTo>
                    <a:pt x="1751" y="759"/>
                  </a:lnTo>
                  <a:lnTo>
                    <a:pt x="1746" y="754"/>
                  </a:lnTo>
                  <a:lnTo>
                    <a:pt x="1746" y="754"/>
                  </a:lnTo>
                  <a:lnTo>
                    <a:pt x="1746" y="765"/>
                  </a:lnTo>
                  <a:lnTo>
                    <a:pt x="1746" y="765"/>
                  </a:lnTo>
                  <a:lnTo>
                    <a:pt x="1744" y="766"/>
                  </a:lnTo>
                  <a:lnTo>
                    <a:pt x="1744" y="766"/>
                  </a:lnTo>
                  <a:lnTo>
                    <a:pt x="1738" y="769"/>
                  </a:lnTo>
                  <a:lnTo>
                    <a:pt x="1735" y="770"/>
                  </a:lnTo>
                  <a:lnTo>
                    <a:pt x="1735" y="776"/>
                  </a:lnTo>
                  <a:lnTo>
                    <a:pt x="1735" y="776"/>
                  </a:lnTo>
                  <a:lnTo>
                    <a:pt x="1732" y="780"/>
                  </a:lnTo>
                  <a:lnTo>
                    <a:pt x="1728" y="784"/>
                  </a:lnTo>
                  <a:lnTo>
                    <a:pt x="1720" y="794"/>
                  </a:lnTo>
                  <a:lnTo>
                    <a:pt x="1720" y="794"/>
                  </a:lnTo>
                  <a:lnTo>
                    <a:pt x="1715" y="801"/>
                  </a:lnTo>
                  <a:lnTo>
                    <a:pt x="1710" y="809"/>
                  </a:lnTo>
                  <a:lnTo>
                    <a:pt x="1710" y="809"/>
                  </a:lnTo>
                  <a:lnTo>
                    <a:pt x="1707" y="810"/>
                  </a:lnTo>
                  <a:lnTo>
                    <a:pt x="1707" y="810"/>
                  </a:lnTo>
                  <a:lnTo>
                    <a:pt x="1702" y="813"/>
                  </a:lnTo>
                  <a:lnTo>
                    <a:pt x="1702" y="813"/>
                  </a:lnTo>
                  <a:lnTo>
                    <a:pt x="1704" y="816"/>
                  </a:lnTo>
                  <a:lnTo>
                    <a:pt x="1707" y="817"/>
                  </a:lnTo>
                  <a:lnTo>
                    <a:pt x="1707" y="817"/>
                  </a:lnTo>
                  <a:lnTo>
                    <a:pt x="1736" y="819"/>
                  </a:lnTo>
                  <a:lnTo>
                    <a:pt x="1736" y="819"/>
                  </a:lnTo>
                  <a:lnTo>
                    <a:pt x="1746" y="821"/>
                  </a:lnTo>
                  <a:lnTo>
                    <a:pt x="1746" y="821"/>
                  </a:lnTo>
                  <a:lnTo>
                    <a:pt x="1747" y="817"/>
                  </a:lnTo>
                  <a:lnTo>
                    <a:pt x="1747" y="815"/>
                  </a:lnTo>
                  <a:lnTo>
                    <a:pt x="1746" y="812"/>
                  </a:lnTo>
                  <a:lnTo>
                    <a:pt x="1743" y="810"/>
                  </a:lnTo>
                  <a:lnTo>
                    <a:pt x="1743" y="810"/>
                  </a:lnTo>
                  <a:lnTo>
                    <a:pt x="1735" y="809"/>
                  </a:lnTo>
                  <a:lnTo>
                    <a:pt x="1726" y="808"/>
                  </a:lnTo>
                  <a:lnTo>
                    <a:pt x="1726" y="808"/>
                  </a:lnTo>
                  <a:lnTo>
                    <a:pt x="1728" y="794"/>
                  </a:lnTo>
                  <a:lnTo>
                    <a:pt x="1728" y="794"/>
                  </a:lnTo>
                  <a:lnTo>
                    <a:pt x="1740" y="794"/>
                  </a:lnTo>
                  <a:lnTo>
                    <a:pt x="1740" y="794"/>
                  </a:lnTo>
                  <a:lnTo>
                    <a:pt x="1747" y="783"/>
                  </a:lnTo>
                  <a:lnTo>
                    <a:pt x="1747" y="783"/>
                  </a:lnTo>
                  <a:lnTo>
                    <a:pt x="1764" y="788"/>
                  </a:lnTo>
                  <a:lnTo>
                    <a:pt x="1764" y="788"/>
                  </a:lnTo>
                  <a:lnTo>
                    <a:pt x="1771" y="787"/>
                  </a:lnTo>
                  <a:lnTo>
                    <a:pt x="1776" y="784"/>
                  </a:lnTo>
                  <a:lnTo>
                    <a:pt x="1779" y="781"/>
                  </a:lnTo>
                  <a:lnTo>
                    <a:pt x="1780" y="779"/>
                  </a:lnTo>
                  <a:lnTo>
                    <a:pt x="1782" y="776"/>
                  </a:lnTo>
                  <a:lnTo>
                    <a:pt x="1780" y="772"/>
                  </a:lnTo>
                  <a:lnTo>
                    <a:pt x="1780" y="772"/>
                  </a:lnTo>
                  <a:lnTo>
                    <a:pt x="1785" y="770"/>
                  </a:lnTo>
                  <a:lnTo>
                    <a:pt x="1789" y="769"/>
                  </a:lnTo>
                  <a:lnTo>
                    <a:pt x="1793" y="767"/>
                  </a:lnTo>
                  <a:lnTo>
                    <a:pt x="1794" y="766"/>
                  </a:lnTo>
                  <a:lnTo>
                    <a:pt x="1794" y="763"/>
                  </a:lnTo>
                  <a:lnTo>
                    <a:pt x="1794" y="763"/>
                  </a:lnTo>
                  <a:lnTo>
                    <a:pt x="1797" y="762"/>
                  </a:lnTo>
                  <a:lnTo>
                    <a:pt x="1801" y="759"/>
                  </a:lnTo>
                  <a:lnTo>
                    <a:pt x="1801" y="759"/>
                  </a:lnTo>
                  <a:lnTo>
                    <a:pt x="1811" y="754"/>
                  </a:lnTo>
                  <a:lnTo>
                    <a:pt x="1811" y="754"/>
                  </a:lnTo>
                  <a:lnTo>
                    <a:pt x="1819" y="756"/>
                  </a:lnTo>
                  <a:lnTo>
                    <a:pt x="1819" y="756"/>
                  </a:lnTo>
                  <a:lnTo>
                    <a:pt x="1822" y="762"/>
                  </a:lnTo>
                  <a:lnTo>
                    <a:pt x="1823" y="765"/>
                  </a:lnTo>
                  <a:lnTo>
                    <a:pt x="1825" y="766"/>
                  </a:lnTo>
                  <a:lnTo>
                    <a:pt x="1825" y="766"/>
                  </a:lnTo>
                  <a:lnTo>
                    <a:pt x="1830" y="769"/>
                  </a:lnTo>
                  <a:lnTo>
                    <a:pt x="1837" y="769"/>
                  </a:lnTo>
                  <a:lnTo>
                    <a:pt x="1837" y="769"/>
                  </a:lnTo>
                  <a:lnTo>
                    <a:pt x="1833" y="776"/>
                  </a:lnTo>
                  <a:lnTo>
                    <a:pt x="1830" y="779"/>
                  </a:lnTo>
                  <a:lnTo>
                    <a:pt x="1826" y="779"/>
                  </a:lnTo>
                  <a:lnTo>
                    <a:pt x="1819" y="777"/>
                  </a:lnTo>
                  <a:lnTo>
                    <a:pt x="1819" y="777"/>
                  </a:lnTo>
                  <a:lnTo>
                    <a:pt x="1812" y="776"/>
                  </a:lnTo>
                  <a:lnTo>
                    <a:pt x="1808" y="774"/>
                  </a:lnTo>
                  <a:lnTo>
                    <a:pt x="1804" y="772"/>
                  </a:lnTo>
                  <a:lnTo>
                    <a:pt x="1800" y="766"/>
                  </a:lnTo>
                  <a:lnTo>
                    <a:pt x="1800" y="766"/>
                  </a:lnTo>
                  <a:lnTo>
                    <a:pt x="1798" y="772"/>
                  </a:lnTo>
                  <a:lnTo>
                    <a:pt x="1796" y="776"/>
                  </a:lnTo>
                  <a:lnTo>
                    <a:pt x="1794" y="780"/>
                  </a:lnTo>
                  <a:lnTo>
                    <a:pt x="1794" y="783"/>
                  </a:lnTo>
                  <a:lnTo>
                    <a:pt x="1796" y="785"/>
                  </a:lnTo>
                  <a:lnTo>
                    <a:pt x="1796" y="785"/>
                  </a:lnTo>
                  <a:lnTo>
                    <a:pt x="1798" y="787"/>
                  </a:lnTo>
                  <a:lnTo>
                    <a:pt x="1800" y="788"/>
                  </a:lnTo>
                  <a:lnTo>
                    <a:pt x="1805" y="790"/>
                  </a:lnTo>
                  <a:lnTo>
                    <a:pt x="1819" y="790"/>
                  </a:lnTo>
                  <a:lnTo>
                    <a:pt x="1819" y="790"/>
                  </a:lnTo>
                  <a:lnTo>
                    <a:pt x="1798" y="799"/>
                  </a:lnTo>
                  <a:lnTo>
                    <a:pt x="1798" y="799"/>
                  </a:lnTo>
                  <a:lnTo>
                    <a:pt x="1807" y="806"/>
                  </a:lnTo>
                  <a:lnTo>
                    <a:pt x="1807" y="806"/>
                  </a:lnTo>
                  <a:lnTo>
                    <a:pt x="1836" y="809"/>
                  </a:lnTo>
                  <a:lnTo>
                    <a:pt x="1836" y="809"/>
                  </a:lnTo>
                  <a:lnTo>
                    <a:pt x="1844" y="809"/>
                  </a:lnTo>
                  <a:lnTo>
                    <a:pt x="1852" y="805"/>
                  </a:lnTo>
                  <a:lnTo>
                    <a:pt x="1852" y="805"/>
                  </a:lnTo>
                  <a:lnTo>
                    <a:pt x="1832" y="801"/>
                  </a:lnTo>
                  <a:lnTo>
                    <a:pt x="1832" y="801"/>
                  </a:lnTo>
                  <a:lnTo>
                    <a:pt x="1833" y="797"/>
                  </a:lnTo>
                  <a:lnTo>
                    <a:pt x="1836" y="794"/>
                  </a:lnTo>
                  <a:lnTo>
                    <a:pt x="1839" y="794"/>
                  </a:lnTo>
                  <a:lnTo>
                    <a:pt x="1843" y="794"/>
                  </a:lnTo>
                  <a:lnTo>
                    <a:pt x="1843" y="794"/>
                  </a:lnTo>
                  <a:lnTo>
                    <a:pt x="1850" y="794"/>
                  </a:lnTo>
                  <a:lnTo>
                    <a:pt x="1858" y="795"/>
                  </a:lnTo>
                  <a:lnTo>
                    <a:pt x="1858" y="795"/>
                  </a:lnTo>
                  <a:lnTo>
                    <a:pt x="1861" y="795"/>
                  </a:lnTo>
                  <a:lnTo>
                    <a:pt x="1864" y="798"/>
                  </a:lnTo>
                  <a:lnTo>
                    <a:pt x="1866" y="802"/>
                  </a:lnTo>
                  <a:lnTo>
                    <a:pt x="1868" y="806"/>
                  </a:lnTo>
                  <a:lnTo>
                    <a:pt x="1868" y="812"/>
                  </a:lnTo>
                  <a:lnTo>
                    <a:pt x="1868" y="812"/>
                  </a:lnTo>
                  <a:lnTo>
                    <a:pt x="1873" y="815"/>
                  </a:lnTo>
                  <a:lnTo>
                    <a:pt x="1879" y="816"/>
                  </a:lnTo>
                  <a:lnTo>
                    <a:pt x="1884" y="816"/>
                  </a:lnTo>
                  <a:lnTo>
                    <a:pt x="1890" y="815"/>
                  </a:lnTo>
                  <a:lnTo>
                    <a:pt x="1890" y="815"/>
                  </a:lnTo>
                  <a:lnTo>
                    <a:pt x="1894" y="813"/>
                  </a:lnTo>
                  <a:lnTo>
                    <a:pt x="1897" y="812"/>
                  </a:lnTo>
                  <a:lnTo>
                    <a:pt x="1904" y="815"/>
                  </a:lnTo>
                  <a:lnTo>
                    <a:pt x="1909" y="817"/>
                  </a:lnTo>
                  <a:lnTo>
                    <a:pt x="1915" y="821"/>
                  </a:lnTo>
                  <a:lnTo>
                    <a:pt x="1915" y="821"/>
                  </a:lnTo>
                  <a:lnTo>
                    <a:pt x="1890" y="827"/>
                  </a:lnTo>
                  <a:lnTo>
                    <a:pt x="1890" y="827"/>
                  </a:lnTo>
                  <a:lnTo>
                    <a:pt x="1890" y="833"/>
                  </a:lnTo>
                  <a:lnTo>
                    <a:pt x="1890" y="833"/>
                  </a:lnTo>
                  <a:lnTo>
                    <a:pt x="1890" y="839"/>
                  </a:lnTo>
                  <a:lnTo>
                    <a:pt x="1888" y="844"/>
                  </a:lnTo>
                  <a:lnTo>
                    <a:pt x="1886" y="845"/>
                  </a:lnTo>
                  <a:lnTo>
                    <a:pt x="1877" y="846"/>
                  </a:lnTo>
                  <a:lnTo>
                    <a:pt x="1877" y="846"/>
                  </a:lnTo>
                  <a:lnTo>
                    <a:pt x="1869" y="846"/>
                  </a:lnTo>
                  <a:lnTo>
                    <a:pt x="1865" y="848"/>
                  </a:lnTo>
                  <a:lnTo>
                    <a:pt x="1862" y="852"/>
                  </a:lnTo>
                  <a:lnTo>
                    <a:pt x="1862" y="852"/>
                  </a:lnTo>
                  <a:lnTo>
                    <a:pt x="1862" y="856"/>
                  </a:lnTo>
                  <a:lnTo>
                    <a:pt x="1864" y="859"/>
                  </a:lnTo>
                  <a:lnTo>
                    <a:pt x="1870" y="866"/>
                  </a:lnTo>
                  <a:lnTo>
                    <a:pt x="1870" y="866"/>
                  </a:lnTo>
                  <a:lnTo>
                    <a:pt x="1875" y="870"/>
                  </a:lnTo>
                  <a:lnTo>
                    <a:pt x="1875" y="870"/>
                  </a:lnTo>
                  <a:lnTo>
                    <a:pt x="1872" y="873"/>
                  </a:lnTo>
                  <a:lnTo>
                    <a:pt x="1869" y="873"/>
                  </a:lnTo>
                  <a:lnTo>
                    <a:pt x="1869" y="873"/>
                  </a:lnTo>
                  <a:lnTo>
                    <a:pt x="1823" y="866"/>
                  </a:lnTo>
                  <a:lnTo>
                    <a:pt x="1823" y="866"/>
                  </a:lnTo>
                  <a:lnTo>
                    <a:pt x="1812" y="871"/>
                  </a:lnTo>
                  <a:lnTo>
                    <a:pt x="1812" y="871"/>
                  </a:lnTo>
                  <a:lnTo>
                    <a:pt x="1821" y="885"/>
                  </a:lnTo>
                  <a:lnTo>
                    <a:pt x="1821" y="885"/>
                  </a:lnTo>
                  <a:lnTo>
                    <a:pt x="1804" y="887"/>
                  </a:lnTo>
                  <a:lnTo>
                    <a:pt x="1804" y="887"/>
                  </a:lnTo>
                  <a:lnTo>
                    <a:pt x="1798" y="887"/>
                  </a:lnTo>
                  <a:lnTo>
                    <a:pt x="1792" y="888"/>
                  </a:lnTo>
                  <a:lnTo>
                    <a:pt x="1792" y="888"/>
                  </a:lnTo>
                  <a:lnTo>
                    <a:pt x="1789" y="891"/>
                  </a:lnTo>
                  <a:lnTo>
                    <a:pt x="1787" y="893"/>
                  </a:lnTo>
                  <a:lnTo>
                    <a:pt x="1787" y="893"/>
                  </a:lnTo>
                  <a:lnTo>
                    <a:pt x="1789" y="896"/>
                  </a:lnTo>
                  <a:lnTo>
                    <a:pt x="1790" y="898"/>
                  </a:lnTo>
                  <a:lnTo>
                    <a:pt x="1790" y="903"/>
                  </a:lnTo>
                  <a:lnTo>
                    <a:pt x="1790" y="907"/>
                  </a:lnTo>
                  <a:lnTo>
                    <a:pt x="1789" y="911"/>
                  </a:lnTo>
                  <a:lnTo>
                    <a:pt x="1789" y="911"/>
                  </a:lnTo>
                  <a:lnTo>
                    <a:pt x="1792" y="914"/>
                  </a:lnTo>
                  <a:lnTo>
                    <a:pt x="1792" y="914"/>
                  </a:lnTo>
                  <a:lnTo>
                    <a:pt x="1803" y="911"/>
                  </a:lnTo>
                  <a:lnTo>
                    <a:pt x="1808" y="911"/>
                  </a:lnTo>
                  <a:lnTo>
                    <a:pt x="1811" y="913"/>
                  </a:lnTo>
                  <a:lnTo>
                    <a:pt x="1814" y="916"/>
                  </a:lnTo>
                  <a:lnTo>
                    <a:pt x="1814" y="916"/>
                  </a:lnTo>
                  <a:lnTo>
                    <a:pt x="1811" y="920"/>
                  </a:lnTo>
                  <a:lnTo>
                    <a:pt x="1807" y="923"/>
                  </a:lnTo>
                  <a:lnTo>
                    <a:pt x="1803" y="924"/>
                  </a:lnTo>
                  <a:lnTo>
                    <a:pt x="1798" y="925"/>
                  </a:lnTo>
                  <a:lnTo>
                    <a:pt x="1789" y="927"/>
                  </a:lnTo>
                  <a:lnTo>
                    <a:pt x="1778" y="927"/>
                  </a:lnTo>
                  <a:lnTo>
                    <a:pt x="1778" y="927"/>
                  </a:lnTo>
                  <a:lnTo>
                    <a:pt x="1782" y="939"/>
                  </a:lnTo>
                  <a:lnTo>
                    <a:pt x="1782" y="939"/>
                  </a:lnTo>
                  <a:lnTo>
                    <a:pt x="1796" y="934"/>
                  </a:lnTo>
                  <a:lnTo>
                    <a:pt x="1796" y="934"/>
                  </a:lnTo>
                  <a:lnTo>
                    <a:pt x="1803" y="931"/>
                  </a:lnTo>
                  <a:lnTo>
                    <a:pt x="1808" y="932"/>
                  </a:lnTo>
                  <a:lnTo>
                    <a:pt x="1811" y="935"/>
                  </a:lnTo>
                  <a:lnTo>
                    <a:pt x="1814" y="942"/>
                  </a:lnTo>
                  <a:lnTo>
                    <a:pt x="1814" y="942"/>
                  </a:lnTo>
                  <a:lnTo>
                    <a:pt x="1832" y="939"/>
                  </a:lnTo>
                  <a:lnTo>
                    <a:pt x="1832" y="939"/>
                  </a:lnTo>
                  <a:lnTo>
                    <a:pt x="1833" y="943"/>
                  </a:lnTo>
                  <a:lnTo>
                    <a:pt x="1836" y="949"/>
                  </a:lnTo>
                  <a:lnTo>
                    <a:pt x="1840" y="952"/>
                  </a:lnTo>
                  <a:lnTo>
                    <a:pt x="1846" y="954"/>
                  </a:lnTo>
                  <a:lnTo>
                    <a:pt x="1846" y="954"/>
                  </a:lnTo>
                  <a:lnTo>
                    <a:pt x="1854" y="956"/>
                  </a:lnTo>
                  <a:lnTo>
                    <a:pt x="1861" y="959"/>
                  </a:lnTo>
                  <a:lnTo>
                    <a:pt x="1861" y="959"/>
                  </a:lnTo>
                  <a:lnTo>
                    <a:pt x="1864" y="961"/>
                  </a:lnTo>
                  <a:lnTo>
                    <a:pt x="1868" y="967"/>
                  </a:lnTo>
                  <a:lnTo>
                    <a:pt x="1868" y="967"/>
                  </a:lnTo>
                  <a:lnTo>
                    <a:pt x="1852" y="964"/>
                  </a:lnTo>
                  <a:lnTo>
                    <a:pt x="1852" y="964"/>
                  </a:lnTo>
                  <a:lnTo>
                    <a:pt x="1850" y="977"/>
                  </a:lnTo>
                  <a:lnTo>
                    <a:pt x="1850" y="977"/>
                  </a:lnTo>
                  <a:lnTo>
                    <a:pt x="1855" y="978"/>
                  </a:lnTo>
                  <a:lnTo>
                    <a:pt x="1858" y="978"/>
                  </a:lnTo>
                  <a:lnTo>
                    <a:pt x="1862" y="977"/>
                  </a:lnTo>
                  <a:lnTo>
                    <a:pt x="1865" y="975"/>
                  </a:lnTo>
                  <a:lnTo>
                    <a:pt x="1865" y="975"/>
                  </a:lnTo>
                  <a:lnTo>
                    <a:pt x="1869" y="971"/>
                  </a:lnTo>
                  <a:lnTo>
                    <a:pt x="1873" y="970"/>
                  </a:lnTo>
                  <a:lnTo>
                    <a:pt x="1879" y="968"/>
                  </a:lnTo>
                  <a:lnTo>
                    <a:pt x="1884" y="970"/>
                  </a:lnTo>
                  <a:lnTo>
                    <a:pt x="1884" y="970"/>
                  </a:lnTo>
                  <a:lnTo>
                    <a:pt x="1891" y="983"/>
                  </a:lnTo>
                  <a:lnTo>
                    <a:pt x="1891" y="983"/>
                  </a:lnTo>
                  <a:lnTo>
                    <a:pt x="1890" y="985"/>
                  </a:lnTo>
                  <a:lnTo>
                    <a:pt x="1890" y="985"/>
                  </a:lnTo>
                  <a:lnTo>
                    <a:pt x="1883" y="982"/>
                  </a:lnTo>
                  <a:lnTo>
                    <a:pt x="1876" y="981"/>
                  </a:lnTo>
                  <a:lnTo>
                    <a:pt x="1870" y="981"/>
                  </a:lnTo>
                  <a:lnTo>
                    <a:pt x="1862" y="985"/>
                  </a:lnTo>
                  <a:lnTo>
                    <a:pt x="1862" y="985"/>
                  </a:lnTo>
                  <a:lnTo>
                    <a:pt x="1858" y="986"/>
                  </a:lnTo>
                  <a:lnTo>
                    <a:pt x="1852" y="988"/>
                  </a:lnTo>
                  <a:lnTo>
                    <a:pt x="1847" y="986"/>
                  </a:lnTo>
                  <a:lnTo>
                    <a:pt x="1840" y="985"/>
                  </a:lnTo>
                  <a:lnTo>
                    <a:pt x="1840" y="985"/>
                  </a:lnTo>
                  <a:lnTo>
                    <a:pt x="1843" y="971"/>
                  </a:lnTo>
                  <a:lnTo>
                    <a:pt x="1843" y="971"/>
                  </a:lnTo>
                  <a:lnTo>
                    <a:pt x="1828" y="974"/>
                  </a:lnTo>
                  <a:lnTo>
                    <a:pt x="1828" y="974"/>
                  </a:lnTo>
                  <a:lnTo>
                    <a:pt x="1830" y="982"/>
                  </a:lnTo>
                  <a:lnTo>
                    <a:pt x="1830" y="982"/>
                  </a:lnTo>
                  <a:lnTo>
                    <a:pt x="1825" y="983"/>
                  </a:lnTo>
                  <a:lnTo>
                    <a:pt x="1819" y="982"/>
                  </a:lnTo>
                  <a:lnTo>
                    <a:pt x="1814" y="981"/>
                  </a:lnTo>
                  <a:lnTo>
                    <a:pt x="1808" y="978"/>
                  </a:lnTo>
                  <a:lnTo>
                    <a:pt x="1808" y="978"/>
                  </a:lnTo>
                  <a:lnTo>
                    <a:pt x="1823" y="977"/>
                  </a:lnTo>
                  <a:lnTo>
                    <a:pt x="1823" y="977"/>
                  </a:lnTo>
                  <a:lnTo>
                    <a:pt x="1822" y="974"/>
                  </a:lnTo>
                  <a:lnTo>
                    <a:pt x="1822" y="971"/>
                  </a:lnTo>
                  <a:lnTo>
                    <a:pt x="1825" y="965"/>
                  </a:lnTo>
                  <a:lnTo>
                    <a:pt x="1826" y="963"/>
                  </a:lnTo>
                  <a:lnTo>
                    <a:pt x="1826" y="961"/>
                  </a:lnTo>
                  <a:lnTo>
                    <a:pt x="1825" y="959"/>
                  </a:lnTo>
                  <a:lnTo>
                    <a:pt x="1823" y="956"/>
                  </a:lnTo>
                  <a:lnTo>
                    <a:pt x="1823" y="956"/>
                  </a:lnTo>
                  <a:lnTo>
                    <a:pt x="1812" y="954"/>
                  </a:lnTo>
                  <a:lnTo>
                    <a:pt x="1807" y="953"/>
                  </a:lnTo>
                  <a:lnTo>
                    <a:pt x="1803" y="949"/>
                  </a:lnTo>
                  <a:lnTo>
                    <a:pt x="1803" y="949"/>
                  </a:lnTo>
                  <a:lnTo>
                    <a:pt x="1800" y="947"/>
                  </a:lnTo>
                  <a:lnTo>
                    <a:pt x="1796" y="947"/>
                  </a:lnTo>
                  <a:lnTo>
                    <a:pt x="1787" y="946"/>
                  </a:lnTo>
                  <a:lnTo>
                    <a:pt x="1787" y="946"/>
                  </a:lnTo>
                  <a:lnTo>
                    <a:pt x="1782" y="959"/>
                  </a:lnTo>
                  <a:lnTo>
                    <a:pt x="1782" y="959"/>
                  </a:lnTo>
                  <a:lnTo>
                    <a:pt x="1793" y="959"/>
                  </a:lnTo>
                  <a:lnTo>
                    <a:pt x="1797" y="959"/>
                  </a:lnTo>
                  <a:lnTo>
                    <a:pt x="1800" y="960"/>
                  </a:lnTo>
                  <a:lnTo>
                    <a:pt x="1800" y="960"/>
                  </a:lnTo>
                  <a:lnTo>
                    <a:pt x="1803" y="964"/>
                  </a:lnTo>
                  <a:lnTo>
                    <a:pt x="1804" y="970"/>
                  </a:lnTo>
                  <a:lnTo>
                    <a:pt x="1803" y="975"/>
                  </a:lnTo>
                  <a:lnTo>
                    <a:pt x="1801" y="981"/>
                  </a:lnTo>
                  <a:lnTo>
                    <a:pt x="1801" y="981"/>
                  </a:lnTo>
                  <a:lnTo>
                    <a:pt x="1790" y="981"/>
                  </a:lnTo>
                  <a:lnTo>
                    <a:pt x="1779" y="979"/>
                  </a:lnTo>
                  <a:lnTo>
                    <a:pt x="1769" y="977"/>
                  </a:lnTo>
                  <a:lnTo>
                    <a:pt x="1760" y="972"/>
                  </a:lnTo>
                  <a:lnTo>
                    <a:pt x="1760" y="972"/>
                  </a:lnTo>
                  <a:lnTo>
                    <a:pt x="1754" y="975"/>
                  </a:lnTo>
                  <a:lnTo>
                    <a:pt x="1749" y="977"/>
                  </a:lnTo>
                  <a:lnTo>
                    <a:pt x="1744" y="977"/>
                  </a:lnTo>
                  <a:lnTo>
                    <a:pt x="1739" y="975"/>
                  </a:lnTo>
                  <a:lnTo>
                    <a:pt x="1728" y="972"/>
                  </a:lnTo>
                  <a:lnTo>
                    <a:pt x="1722" y="972"/>
                  </a:lnTo>
                  <a:lnTo>
                    <a:pt x="1715" y="974"/>
                  </a:lnTo>
                  <a:lnTo>
                    <a:pt x="1715" y="974"/>
                  </a:lnTo>
                  <a:lnTo>
                    <a:pt x="1717" y="971"/>
                  </a:lnTo>
                  <a:lnTo>
                    <a:pt x="1715" y="968"/>
                  </a:lnTo>
                  <a:lnTo>
                    <a:pt x="1711" y="965"/>
                  </a:lnTo>
                  <a:lnTo>
                    <a:pt x="1708" y="961"/>
                  </a:lnTo>
                  <a:lnTo>
                    <a:pt x="1708" y="959"/>
                  </a:lnTo>
                  <a:lnTo>
                    <a:pt x="1710" y="956"/>
                  </a:lnTo>
                  <a:lnTo>
                    <a:pt x="1710" y="956"/>
                  </a:lnTo>
                  <a:lnTo>
                    <a:pt x="1697" y="952"/>
                  </a:lnTo>
                  <a:lnTo>
                    <a:pt x="1697" y="952"/>
                  </a:lnTo>
                  <a:lnTo>
                    <a:pt x="1688" y="961"/>
                  </a:lnTo>
                  <a:lnTo>
                    <a:pt x="1688" y="961"/>
                  </a:lnTo>
                  <a:lnTo>
                    <a:pt x="1707" y="971"/>
                  </a:lnTo>
                  <a:lnTo>
                    <a:pt x="1707" y="971"/>
                  </a:lnTo>
                  <a:lnTo>
                    <a:pt x="1699" y="971"/>
                  </a:lnTo>
                  <a:lnTo>
                    <a:pt x="1692" y="971"/>
                  </a:lnTo>
                  <a:lnTo>
                    <a:pt x="1686" y="968"/>
                  </a:lnTo>
                  <a:lnTo>
                    <a:pt x="1684" y="967"/>
                  </a:lnTo>
                  <a:lnTo>
                    <a:pt x="1681" y="963"/>
                  </a:lnTo>
                  <a:lnTo>
                    <a:pt x="1681" y="963"/>
                  </a:lnTo>
                  <a:lnTo>
                    <a:pt x="1675" y="965"/>
                  </a:lnTo>
                  <a:lnTo>
                    <a:pt x="1668" y="968"/>
                  </a:lnTo>
                  <a:lnTo>
                    <a:pt x="1656" y="968"/>
                  </a:lnTo>
                  <a:lnTo>
                    <a:pt x="1643" y="967"/>
                  </a:lnTo>
                  <a:lnTo>
                    <a:pt x="1631" y="965"/>
                  </a:lnTo>
                  <a:lnTo>
                    <a:pt x="1631" y="965"/>
                  </a:lnTo>
                  <a:lnTo>
                    <a:pt x="1616" y="963"/>
                  </a:lnTo>
                  <a:lnTo>
                    <a:pt x="1602" y="961"/>
                  </a:lnTo>
                  <a:lnTo>
                    <a:pt x="1587" y="961"/>
                  </a:lnTo>
                  <a:lnTo>
                    <a:pt x="1571" y="963"/>
                  </a:lnTo>
                  <a:lnTo>
                    <a:pt x="1571" y="963"/>
                  </a:lnTo>
                  <a:lnTo>
                    <a:pt x="1564" y="963"/>
                  </a:lnTo>
                  <a:lnTo>
                    <a:pt x="1559" y="963"/>
                  </a:lnTo>
                  <a:lnTo>
                    <a:pt x="1545" y="961"/>
                  </a:lnTo>
                  <a:lnTo>
                    <a:pt x="1545" y="961"/>
                  </a:lnTo>
                  <a:lnTo>
                    <a:pt x="1530" y="959"/>
                  </a:lnTo>
                  <a:lnTo>
                    <a:pt x="1530" y="959"/>
                  </a:lnTo>
                  <a:lnTo>
                    <a:pt x="1524" y="947"/>
                  </a:lnTo>
                  <a:lnTo>
                    <a:pt x="1524" y="947"/>
                  </a:lnTo>
                  <a:lnTo>
                    <a:pt x="1494" y="956"/>
                  </a:lnTo>
                  <a:lnTo>
                    <a:pt x="1494" y="956"/>
                  </a:lnTo>
                  <a:lnTo>
                    <a:pt x="1488" y="956"/>
                  </a:lnTo>
                  <a:lnTo>
                    <a:pt x="1484" y="956"/>
                  </a:lnTo>
                  <a:lnTo>
                    <a:pt x="1480" y="954"/>
                  </a:lnTo>
                  <a:lnTo>
                    <a:pt x="1477" y="950"/>
                  </a:lnTo>
                  <a:lnTo>
                    <a:pt x="1477" y="950"/>
                  </a:lnTo>
                  <a:lnTo>
                    <a:pt x="1474" y="947"/>
                  </a:lnTo>
                  <a:lnTo>
                    <a:pt x="1472" y="946"/>
                  </a:lnTo>
                  <a:lnTo>
                    <a:pt x="1466" y="946"/>
                  </a:lnTo>
                  <a:lnTo>
                    <a:pt x="1461" y="949"/>
                  </a:lnTo>
                  <a:lnTo>
                    <a:pt x="1461" y="949"/>
                  </a:lnTo>
                  <a:lnTo>
                    <a:pt x="1470" y="950"/>
                  </a:lnTo>
                  <a:lnTo>
                    <a:pt x="1470" y="950"/>
                  </a:lnTo>
                  <a:lnTo>
                    <a:pt x="1466" y="954"/>
                  </a:lnTo>
                  <a:lnTo>
                    <a:pt x="1466" y="954"/>
                  </a:lnTo>
                  <a:lnTo>
                    <a:pt x="1458" y="954"/>
                  </a:lnTo>
                  <a:lnTo>
                    <a:pt x="1451" y="956"/>
                  </a:lnTo>
                  <a:lnTo>
                    <a:pt x="1451" y="956"/>
                  </a:lnTo>
                  <a:lnTo>
                    <a:pt x="1440" y="956"/>
                  </a:lnTo>
                  <a:lnTo>
                    <a:pt x="1436" y="954"/>
                  </a:lnTo>
                  <a:lnTo>
                    <a:pt x="1433" y="953"/>
                  </a:lnTo>
                  <a:lnTo>
                    <a:pt x="1432" y="950"/>
                  </a:lnTo>
                  <a:lnTo>
                    <a:pt x="1432" y="950"/>
                  </a:lnTo>
                  <a:lnTo>
                    <a:pt x="1429" y="947"/>
                  </a:lnTo>
                  <a:lnTo>
                    <a:pt x="1425" y="946"/>
                  </a:lnTo>
                  <a:lnTo>
                    <a:pt x="1416" y="945"/>
                  </a:lnTo>
                  <a:lnTo>
                    <a:pt x="1416" y="945"/>
                  </a:lnTo>
                  <a:lnTo>
                    <a:pt x="1409" y="945"/>
                  </a:lnTo>
                  <a:lnTo>
                    <a:pt x="1401" y="943"/>
                  </a:lnTo>
                  <a:lnTo>
                    <a:pt x="1401" y="943"/>
                  </a:lnTo>
                  <a:lnTo>
                    <a:pt x="1398" y="947"/>
                  </a:lnTo>
                  <a:lnTo>
                    <a:pt x="1394" y="950"/>
                  </a:lnTo>
                  <a:lnTo>
                    <a:pt x="1390" y="952"/>
                  </a:lnTo>
                  <a:lnTo>
                    <a:pt x="1383" y="950"/>
                  </a:lnTo>
                  <a:lnTo>
                    <a:pt x="1383" y="950"/>
                  </a:lnTo>
                  <a:lnTo>
                    <a:pt x="1380" y="949"/>
                  </a:lnTo>
                  <a:lnTo>
                    <a:pt x="1376" y="949"/>
                  </a:lnTo>
                  <a:lnTo>
                    <a:pt x="1369" y="950"/>
                  </a:lnTo>
                  <a:lnTo>
                    <a:pt x="1369" y="950"/>
                  </a:lnTo>
                  <a:lnTo>
                    <a:pt x="1351" y="952"/>
                  </a:lnTo>
                  <a:lnTo>
                    <a:pt x="1351" y="952"/>
                  </a:lnTo>
                  <a:lnTo>
                    <a:pt x="1353" y="947"/>
                  </a:lnTo>
                  <a:lnTo>
                    <a:pt x="1354" y="946"/>
                  </a:lnTo>
                  <a:lnTo>
                    <a:pt x="1358" y="945"/>
                  </a:lnTo>
                  <a:lnTo>
                    <a:pt x="1365" y="943"/>
                  </a:lnTo>
                  <a:lnTo>
                    <a:pt x="1365" y="943"/>
                  </a:lnTo>
                  <a:lnTo>
                    <a:pt x="1385" y="941"/>
                  </a:lnTo>
                  <a:lnTo>
                    <a:pt x="1385" y="941"/>
                  </a:lnTo>
                  <a:lnTo>
                    <a:pt x="1355" y="925"/>
                  </a:lnTo>
                  <a:lnTo>
                    <a:pt x="1355" y="925"/>
                  </a:lnTo>
                  <a:lnTo>
                    <a:pt x="1351" y="927"/>
                  </a:lnTo>
                  <a:lnTo>
                    <a:pt x="1349" y="928"/>
                  </a:lnTo>
                  <a:lnTo>
                    <a:pt x="1346" y="932"/>
                  </a:lnTo>
                  <a:lnTo>
                    <a:pt x="1343" y="936"/>
                  </a:lnTo>
                  <a:lnTo>
                    <a:pt x="1343" y="936"/>
                  </a:lnTo>
                  <a:lnTo>
                    <a:pt x="1340" y="941"/>
                  </a:lnTo>
                  <a:lnTo>
                    <a:pt x="1336" y="945"/>
                  </a:lnTo>
                  <a:lnTo>
                    <a:pt x="1332" y="946"/>
                  </a:lnTo>
                  <a:lnTo>
                    <a:pt x="1325" y="946"/>
                  </a:lnTo>
                  <a:lnTo>
                    <a:pt x="1325" y="946"/>
                  </a:lnTo>
                  <a:lnTo>
                    <a:pt x="1310" y="947"/>
                  </a:lnTo>
                  <a:lnTo>
                    <a:pt x="1310" y="947"/>
                  </a:lnTo>
                  <a:lnTo>
                    <a:pt x="1307" y="934"/>
                  </a:lnTo>
                  <a:lnTo>
                    <a:pt x="1307" y="934"/>
                  </a:lnTo>
                  <a:lnTo>
                    <a:pt x="1301" y="938"/>
                  </a:lnTo>
                  <a:lnTo>
                    <a:pt x="1296" y="939"/>
                  </a:lnTo>
                  <a:lnTo>
                    <a:pt x="1290" y="939"/>
                  </a:lnTo>
                  <a:lnTo>
                    <a:pt x="1285" y="938"/>
                  </a:lnTo>
                  <a:lnTo>
                    <a:pt x="1285" y="938"/>
                  </a:lnTo>
                  <a:lnTo>
                    <a:pt x="1277" y="936"/>
                  </a:lnTo>
                  <a:lnTo>
                    <a:pt x="1270" y="938"/>
                  </a:lnTo>
                  <a:lnTo>
                    <a:pt x="1265" y="942"/>
                  </a:lnTo>
                  <a:lnTo>
                    <a:pt x="1261" y="947"/>
                  </a:lnTo>
                  <a:lnTo>
                    <a:pt x="1261" y="947"/>
                  </a:lnTo>
                  <a:lnTo>
                    <a:pt x="1224" y="946"/>
                  </a:lnTo>
                  <a:lnTo>
                    <a:pt x="1224" y="946"/>
                  </a:lnTo>
                  <a:lnTo>
                    <a:pt x="1227" y="952"/>
                  </a:lnTo>
                  <a:lnTo>
                    <a:pt x="1229" y="954"/>
                  </a:lnTo>
                  <a:lnTo>
                    <a:pt x="1235" y="957"/>
                  </a:lnTo>
                  <a:lnTo>
                    <a:pt x="1238" y="959"/>
                  </a:lnTo>
                  <a:lnTo>
                    <a:pt x="1238" y="959"/>
                  </a:lnTo>
                  <a:lnTo>
                    <a:pt x="1246" y="956"/>
                  </a:lnTo>
                  <a:lnTo>
                    <a:pt x="1253" y="954"/>
                  </a:lnTo>
                  <a:lnTo>
                    <a:pt x="1253" y="954"/>
                  </a:lnTo>
                  <a:lnTo>
                    <a:pt x="1260" y="956"/>
                  </a:lnTo>
                  <a:lnTo>
                    <a:pt x="1265" y="959"/>
                  </a:lnTo>
                  <a:lnTo>
                    <a:pt x="1265" y="959"/>
                  </a:lnTo>
                  <a:lnTo>
                    <a:pt x="1272" y="963"/>
                  </a:lnTo>
                  <a:lnTo>
                    <a:pt x="1279" y="964"/>
                  </a:lnTo>
                  <a:lnTo>
                    <a:pt x="1286" y="964"/>
                  </a:lnTo>
                  <a:lnTo>
                    <a:pt x="1293" y="963"/>
                  </a:lnTo>
                  <a:lnTo>
                    <a:pt x="1293" y="963"/>
                  </a:lnTo>
                  <a:lnTo>
                    <a:pt x="1317" y="959"/>
                  </a:lnTo>
                  <a:lnTo>
                    <a:pt x="1340" y="954"/>
                  </a:lnTo>
                  <a:lnTo>
                    <a:pt x="1340" y="954"/>
                  </a:lnTo>
                  <a:lnTo>
                    <a:pt x="1349" y="956"/>
                  </a:lnTo>
                  <a:lnTo>
                    <a:pt x="1355" y="960"/>
                  </a:lnTo>
                  <a:lnTo>
                    <a:pt x="1355" y="960"/>
                  </a:lnTo>
                  <a:lnTo>
                    <a:pt x="1361" y="963"/>
                  </a:lnTo>
                  <a:lnTo>
                    <a:pt x="1367" y="965"/>
                  </a:lnTo>
                  <a:lnTo>
                    <a:pt x="1373" y="965"/>
                  </a:lnTo>
                  <a:lnTo>
                    <a:pt x="1380" y="964"/>
                  </a:lnTo>
                  <a:lnTo>
                    <a:pt x="1380" y="964"/>
                  </a:lnTo>
                  <a:lnTo>
                    <a:pt x="1383" y="964"/>
                  </a:lnTo>
                  <a:lnTo>
                    <a:pt x="1387" y="964"/>
                  </a:lnTo>
                  <a:lnTo>
                    <a:pt x="1387" y="964"/>
                  </a:lnTo>
                  <a:lnTo>
                    <a:pt x="1391" y="970"/>
                  </a:lnTo>
                  <a:lnTo>
                    <a:pt x="1397" y="974"/>
                  </a:lnTo>
                  <a:lnTo>
                    <a:pt x="1404" y="977"/>
                  </a:lnTo>
                  <a:lnTo>
                    <a:pt x="1412" y="979"/>
                  </a:lnTo>
                  <a:lnTo>
                    <a:pt x="1412" y="979"/>
                  </a:lnTo>
                  <a:lnTo>
                    <a:pt x="1408" y="968"/>
                  </a:lnTo>
                  <a:lnTo>
                    <a:pt x="1408" y="968"/>
                  </a:lnTo>
                  <a:lnTo>
                    <a:pt x="1408" y="965"/>
                  </a:lnTo>
                  <a:lnTo>
                    <a:pt x="1411" y="964"/>
                  </a:lnTo>
                  <a:lnTo>
                    <a:pt x="1414" y="961"/>
                  </a:lnTo>
                  <a:lnTo>
                    <a:pt x="1419" y="961"/>
                  </a:lnTo>
                  <a:lnTo>
                    <a:pt x="1419" y="961"/>
                  </a:lnTo>
                  <a:lnTo>
                    <a:pt x="1422" y="972"/>
                  </a:lnTo>
                  <a:lnTo>
                    <a:pt x="1422" y="972"/>
                  </a:lnTo>
                  <a:lnTo>
                    <a:pt x="1423" y="972"/>
                  </a:lnTo>
                  <a:lnTo>
                    <a:pt x="1426" y="972"/>
                  </a:lnTo>
                  <a:lnTo>
                    <a:pt x="1426" y="972"/>
                  </a:lnTo>
                  <a:lnTo>
                    <a:pt x="1429" y="971"/>
                  </a:lnTo>
                  <a:lnTo>
                    <a:pt x="1432" y="968"/>
                  </a:lnTo>
                  <a:lnTo>
                    <a:pt x="1432" y="968"/>
                  </a:lnTo>
                  <a:lnTo>
                    <a:pt x="1434" y="964"/>
                  </a:lnTo>
                  <a:lnTo>
                    <a:pt x="1437" y="963"/>
                  </a:lnTo>
                  <a:lnTo>
                    <a:pt x="1441" y="961"/>
                  </a:lnTo>
                  <a:lnTo>
                    <a:pt x="1447" y="963"/>
                  </a:lnTo>
                  <a:lnTo>
                    <a:pt x="1447" y="963"/>
                  </a:lnTo>
                  <a:lnTo>
                    <a:pt x="1486" y="971"/>
                  </a:lnTo>
                  <a:lnTo>
                    <a:pt x="1486" y="971"/>
                  </a:lnTo>
                  <a:lnTo>
                    <a:pt x="1483" y="981"/>
                  </a:lnTo>
                  <a:lnTo>
                    <a:pt x="1483" y="981"/>
                  </a:lnTo>
                  <a:lnTo>
                    <a:pt x="1502" y="982"/>
                  </a:lnTo>
                  <a:lnTo>
                    <a:pt x="1502" y="982"/>
                  </a:lnTo>
                  <a:lnTo>
                    <a:pt x="1506" y="970"/>
                  </a:lnTo>
                  <a:lnTo>
                    <a:pt x="1506" y="970"/>
                  </a:lnTo>
                  <a:lnTo>
                    <a:pt x="1527" y="972"/>
                  </a:lnTo>
                  <a:lnTo>
                    <a:pt x="1527" y="972"/>
                  </a:lnTo>
                  <a:lnTo>
                    <a:pt x="1530" y="974"/>
                  </a:lnTo>
                  <a:lnTo>
                    <a:pt x="1530" y="975"/>
                  </a:lnTo>
                  <a:lnTo>
                    <a:pt x="1533" y="981"/>
                  </a:lnTo>
                  <a:lnTo>
                    <a:pt x="1534" y="983"/>
                  </a:lnTo>
                  <a:lnTo>
                    <a:pt x="1535" y="985"/>
                  </a:lnTo>
                  <a:lnTo>
                    <a:pt x="1538" y="986"/>
                  </a:lnTo>
                  <a:lnTo>
                    <a:pt x="1544" y="986"/>
                  </a:lnTo>
                  <a:lnTo>
                    <a:pt x="1544" y="986"/>
                  </a:lnTo>
                  <a:lnTo>
                    <a:pt x="1540" y="975"/>
                  </a:lnTo>
                  <a:lnTo>
                    <a:pt x="1540" y="975"/>
                  </a:lnTo>
                  <a:lnTo>
                    <a:pt x="1544" y="972"/>
                  </a:lnTo>
                  <a:lnTo>
                    <a:pt x="1549" y="972"/>
                  </a:lnTo>
                  <a:lnTo>
                    <a:pt x="1555" y="974"/>
                  </a:lnTo>
                  <a:lnTo>
                    <a:pt x="1560" y="974"/>
                  </a:lnTo>
                  <a:lnTo>
                    <a:pt x="1560" y="974"/>
                  </a:lnTo>
                  <a:lnTo>
                    <a:pt x="1566" y="974"/>
                  </a:lnTo>
                  <a:lnTo>
                    <a:pt x="1570" y="975"/>
                  </a:lnTo>
                  <a:lnTo>
                    <a:pt x="1573" y="978"/>
                  </a:lnTo>
                  <a:lnTo>
                    <a:pt x="1576" y="982"/>
                  </a:lnTo>
                  <a:lnTo>
                    <a:pt x="1576" y="982"/>
                  </a:lnTo>
                  <a:lnTo>
                    <a:pt x="1596" y="975"/>
                  </a:lnTo>
                  <a:lnTo>
                    <a:pt x="1596" y="975"/>
                  </a:lnTo>
                  <a:lnTo>
                    <a:pt x="1600" y="975"/>
                  </a:lnTo>
                  <a:lnTo>
                    <a:pt x="1606" y="975"/>
                  </a:lnTo>
                  <a:lnTo>
                    <a:pt x="1606" y="975"/>
                  </a:lnTo>
                  <a:lnTo>
                    <a:pt x="1612" y="985"/>
                  </a:lnTo>
                  <a:lnTo>
                    <a:pt x="1612" y="985"/>
                  </a:lnTo>
                  <a:lnTo>
                    <a:pt x="1592" y="995"/>
                  </a:lnTo>
                  <a:lnTo>
                    <a:pt x="1592" y="995"/>
                  </a:lnTo>
                  <a:lnTo>
                    <a:pt x="1599" y="1003"/>
                  </a:lnTo>
                  <a:lnTo>
                    <a:pt x="1599" y="1003"/>
                  </a:lnTo>
                  <a:lnTo>
                    <a:pt x="1609" y="995"/>
                  </a:lnTo>
                  <a:lnTo>
                    <a:pt x="1614" y="990"/>
                  </a:lnTo>
                  <a:lnTo>
                    <a:pt x="1621" y="989"/>
                  </a:lnTo>
                  <a:lnTo>
                    <a:pt x="1621" y="989"/>
                  </a:lnTo>
                  <a:lnTo>
                    <a:pt x="1627" y="988"/>
                  </a:lnTo>
                  <a:lnTo>
                    <a:pt x="1634" y="988"/>
                  </a:lnTo>
                  <a:lnTo>
                    <a:pt x="1639" y="989"/>
                  </a:lnTo>
                  <a:lnTo>
                    <a:pt x="1642" y="990"/>
                  </a:lnTo>
                  <a:lnTo>
                    <a:pt x="1645" y="995"/>
                  </a:lnTo>
                  <a:lnTo>
                    <a:pt x="1645" y="995"/>
                  </a:lnTo>
                  <a:lnTo>
                    <a:pt x="1628" y="1001"/>
                  </a:lnTo>
                  <a:lnTo>
                    <a:pt x="1628" y="1001"/>
                  </a:lnTo>
                  <a:lnTo>
                    <a:pt x="1635" y="1008"/>
                  </a:lnTo>
                  <a:lnTo>
                    <a:pt x="1635" y="1008"/>
                  </a:lnTo>
                  <a:lnTo>
                    <a:pt x="1638" y="1013"/>
                  </a:lnTo>
                  <a:lnTo>
                    <a:pt x="1641" y="1014"/>
                  </a:lnTo>
                  <a:lnTo>
                    <a:pt x="1645" y="1015"/>
                  </a:lnTo>
                  <a:lnTo>
                    <a:pt x="1649" y="1015"/>
                  </a:lnTo>
                  <a:lnTo>
                    <a:pt x="1649" y="1015"/>
                  </a:lnTo>
                  <a:lnTo>
                    <a:pt x="1656" y="1015"/>
                  </a:lnTo>
                  <a:lnTo>
                    <a:pt x="1664" y="1017"/>
                  </a:lnTo>
                  <a:lnTo>
                    <a:pt x="1664" y="1017"/>
                  </a:lnTo>
                  <a:lnTo>
                    <a:pt x="1672" y="1008"/>
                  </a:lnTo>
                  <a:lnTo>
                    <a:pt x="1672" y="1008"/>
                  </a:lnTo>
                  <a:lnTo>
                    <a:pt x="1667" y="1003"/>
                  </a:lnTo>
                  <a:lnTo>
                    <a:pt x="1664" y="1001"/>
                  </a:lnTo>
                  <a:lnTo>
                    <a:pt x="1660" y="1001"/>
                  </a:lnTo>
                  <a:lnTo>
                    <a:pt x="1654" y="1004"/>
                  </a:lnTo>
                  <a:lnTo>
                    <a:pt x="1654" y="1004"/>
                  </a:lnTo>
                  <a:lnTo>
                    <a:pt x="1653" y="989"/>
                  </a:lnTo>
                  <a:lnTo>
                    <a:pt x="1653" y="989"/>
                  </a:lnTo>
                  <a:lnTo>
                    <a:pt x="1657" y="990"/>
                  </a:lnTo>
                  <a:lnTo>
                    <a:pt x="1659" y="990"/>
                  </a:lnTo>
                  <a:lnTo>
                    <a:pt x="1659" y="990"/>
                  </a:lnTo>
                  <a:lnTo>
                    <a:pt x="1663" y="993"/>
                  </a:lnTo>
                  <a:lnTo>
                    <a:pt x="1667" y="993"/>
                  </a:lnTo>
                  <a:lnTo>
                    <a:pt x="1670" y="992"/>
                  </a:lnTo>
                  <a:lnTo>
                    <a:pt x="1671" y="989"/>
                  </a:lnTo>
                  <a:lnTo>
                    <a:pt x="1671" y="989"/>
                  </a:lnTo>
                  <a:lnTo>
                    <a:pt x="1674" y="985"/>
                  </a:lnTo>
                  <a:lnTo>
                    <a:pt x="1677" y="983"/>
                  </a:lnTo>
                  <a:lnTo>
                    <a:pt x="1685" y="979"/>
                  </a:lnTo>
                  <a:lnTo>
                    <a:pt x="1685" y="979"/>
                  </a:lnTo>
                  <a:lnTo>
                    <a:pt x="1684" y="983"/>
                  </a:lnTo>
                  <a:lnTo>
                    <a:pt x="1684" y="986"/>
                  </a:lnTo>
                  <a:lnTo>
                    <a:pt x="1688" y="993"/>
                  </a:lnTo>
                  <a:lnTo>
                    <a:pt x="1689" y="996"/>
                  </a:lnTo>
                  <a:lnTo>
                    <a:pt x="1690" y="999"/>
                  </a:lnTo>
                  <a:lnTo>
                    <a:pt x="1690" y="1001"/>
                  </a:lnTo>
                  <a:lnTo>
                    <a:pt x="1686" y="1006"/>
                  </a:lnTo>
                  <a:lnTo>
                    <a:pt x="1686" y="1006"/>
                  </a:lnTo>
                  <a:lnTo>
                    <a:pt x="1690" y="1007"/>
                  </a:lnTo>
                  <a:lnTo>
                    <a:pt x="1693" y="1007"/>
                  </a:lnTo>
                  <a:lnTo>
                    <a:pt x="1696" y="1006"/>
                  </a:lnTo>
                  <a:lnTo>
                    <a:pt x="1697" y="1003"/>
                  </a:lnTo>
                  <a:lnTo>
                    <a:pt x="1697" y="1003"/>
                  </a:lnTo>
                  <a:lnTo>
                    <a:pt x="1703" y="996"/>
                  </a:lnTo>
                  <a:lnTo>
                    <a:pt x="1710" y="989"/>
                  </a:lnTo>
                  <a:lnTo>
                    <a:pt x="1710" y="989"/>
                  </a:lnTo>
                  <a:lnTo>
                    <a:pt x="1715" y="989"/>
                  </a:lnTo>
                  <a:lnTo>
                    <a:pt x="1720" y="990"/>
                  </a:lnTo>
                  <a:lnTo>
                    <a:pt x="1722" y="993"/>
                  </a:lnTo>
                  <a:lnTo>
                    <a:pt x="1725" y="997"/>
                  </a:lnTo>
                  <a:lnTo>
                    <a:pt x="1725" y="997"/>
                  </a:lnTo>
                  <a:lnTo>
                    <a:pt x="1726" y="1000"/>
                  </a:lnTo>
                  <a:lnTo>
                    <a:pt x="1728" y="1003"/>
                  </a:lnTo>
                  <a:lnTo>
                    <a:pt x="1738" y="1004"/>
                  </a:lnTo>
                  <a:lnTo>
                    <a:pt x="1738" y="1004"/>
                  </a:lnTo>
                  <a:lnTo>
                    <a:pt x="1742" y="999"/>
                  </a:lnTo>
                  <a:lnTo>
                    <a:pt x="1746" y="995"/>
                  </a:lnTo>
                  <a:lnTo>
                    <a:pt x="1753" y="993"/>
                  </a:lnTo>
                  <a:lnTo>
                    <a:pt x="1760" y="995"/>
                  </a:lnTo>
                  <a:lnTo>
                    <a:pt x="1760" y="995"/>
                  </a:lnTo>
                  <a:lnTo>
                    <a:pt x="1756" y="996"/>
                  </a:lnTo>
                  <a:lnTo>
                    <a:pt x="1753" y="999"/>
                  </a:lnTo>
                  <a:lnTo>
                    <a:pt x="1753" y="999"/>
                  </a:lnTo>
                  <a:lnTo>
                    <a:pt x="1751" y="1003"/>
                  </a:lnTo>
                  <a:lnTo>
                    <a:pt x="1751" y="1006"/>
                  </a:lnTo>
                  <a:lnTo>
                    <a:pt x="1751" y="1006"/>
                  </a:lnTo>
                  <a:lnTo>
                    <a:pt x="1754" y="1008"/>
                  </a:lnTo>
                  <a:lnTo>
                    <a:pt x="1754" y="1011"/>
                  </a:lnTo>
                  <a:lnTo>
                    <a:pt x="1750" y="1019"/>
                  </a:lnTo>
                  <a:lnTo>
                    <a:pt x="1750" y="1019"/>
                  </a:lnTo>
                  <a:lnTo>
                    <a:pt x="1774" y="1013"/>
                  </a:lnTo>
                  <a:lnTo>
                    <a:pt x="1774" y="1013"/>
                  </a:lnTo>
                  <a:lnTo>
                    <a:pt x="1776" y="1000"/>
                  </a:lnTo>
                  <a:lnTo>
                    <a:pt x="1776" y="1000"/>
                  </a:lnTo>
                  <a:lnTo>
                    <a:pt x="1787" y="1004"/>
                  </a:lnTo>
                  <a:lnTo>
                    <a:pt x="1787" y="1004"/>
                  </a:lnTo>
                  <a:lnTo>
                    <a:pt x="1796" y="999"/>
                  </a:lnTo>
                  <a:lnTo>
                    <a:pt x="1804" y="997"/>
                  </a:lnTo>
                  <a:lnTo>
                    <a:pt x="1815" y="997"/>
                  </a:lnTo>
                  <a:lnTo>
                    <a:pt x="1830" y="1000"/>
                  </a:lnTo>
                  <a:lnTo>
                    <a:pt x="1830" y="1000"/>
                  </a:lnTo>
                  <a:lnTo>
                    <a:pt x="1830" y="1003"/>
                  </a:lnTo>
                  <a:lnTo>
                    <a:pt x="1829" y="1004"/>
                  </a:lnTo>
                  <a:lnTo>
                    <a:pt x="1826" y="1006"/>
                  </a:lnTo>
                  <a:lnTo>
                    <a:pt x="1823" y="1006"/>
                  </a:lnTo>
                  <a:lnTo>
                    <a:pt x="1823" y="1006"/>
                  </a:lnTo>
                  <a:lnTo>
                    <a:pt x="1818" y="1006"/>
                  </a:lnTo>
                  <a:lnTo>
                    <a:pt x="1812" y="1007"/>
                  </a:lnTo>
                  <a:lnTo>
                    <a:pt x="1810" y="1011"/>
                  </a:lnTo>
                  <a:lnTo>
                    <a:pt x="1807" y="1015"/>
                  </a:lnTo>
                  <a:lnTo>
                    <a:pt x="1807" y="1015"/>
                  </a:lnTo>
                  <a:lnTo>
                    <a:pt x="1797" y="1014"/>
                  </a:lnTo>
                  <a:lnTo>
                    <a:pt x="1797" y="1014"/>
                  </a:lnTo>
                  <a:lnTo>
                    <a:pt x="1793" y="1018"/>
                  </a:lnTo>
                  <a:lnTo>
                    <a:pt x="1792" y="1022"/>
                  </a:lnTo>
                  <a:lnTo>
                    <a:pt x="1793" y="1028"/>
                  </a:lnTo>
                  <a:lnTo>
                    <a:pt x="1794" y="1032"/>
                  </a:lnTo>
                  <a:lnTo>
                    <a:pt x="1794" y="1032"/>
                  </a:lnTo>
                  <a:lnTo>
                    <a:pt x="1810" y="1028"/>
                  </a:lnTo>
                  <a:lnTo>
                    <a:pt x="1810" y="1028"/>
                  </a:lnTo>
                  <a:lnTo>
                    <a:pt x="1825" y="1026"/>
                  </a:lnTo>
                  <a:lnTo>
                    <a:pt x="1825" y="1026"/>
                  </a:lnTo>
                  <a:lnTo>
                    <a:pt x="1828" y="1019"/>
                  </a:lnTo>
                  <a:lnTo>
                    <a:pt x="1830" y="1015"/>
                  </a:lnTo>
                  <a:lnTo>
                    <a:pt x="1836" y="1014"/>
                  </a:lnTo>
                  <a:lnTo>
                    <a:pt x="1843" y="1014"/>
                  </a:lnTo>
                  <a:lnTo>
                    <a:pt x="1843" y="1014"/>
                  </a:lnTo>
                  <a:lnTo>
                    <a:pt x="1865" y="1018"/>
                  </a:lnTo>
                  <a:lnTo>
                    <a:pt x="1875" y="1019"/>
                  </a:lnTo>
                  <a:lnTo>
                    <a:pt x="1884" y="1024"/>
                  </a:lnTo>
                  <a:lnTo>
                    <a:pt x="1884" y="1024"/>
                  </a:lnTo>
                  <a:lnTo>
                    <a:pt x="1888" y="1025"/>
                  </a:lnTo>
                  <a:lnTo>
                    <a:pt x="1894" y="1025"/>
                  </a:lnTo>
                  <a:lnTo>
                    <a:pt x="1904" y="1025"/>
                  </a:lnTo>
                  <a:lnTo>
                    <a:pt x="1904" y="1025"/>
                  </a:lnTo>
                  <a:lnTo>
                    <a:pt x="1908" y="1017"/>
                  </a:lnTo>
                  <a:lnTo>
                    <a:pt x="1908" y="1017"/>
                  </a:lnTo>
                  <a:lnTo>
                    <a:pt x="1929" y="1018"/>
                  </a:lnTo>
                  <a:lnTo>
                    <a:pt x="1929" y="1018"/>
                  </a:lnTo>
                  <a:lnTo>
                    <a:pt x="1927" y="1026"/>
                  </a:lnTo>
                  <a:lnTo>
                    <a:pt x="1927" y="1026"/>
                  </a:lnTo>
                  <a:lnTo>
                    <a:pt x="1948" y="1039"/>
                  </a:lnTo>
                  <a:lnTo>
                    <a:pt x="1948" y="1039"/>
                  </a:lnTo>
                  <a:lnTo>
                    <a:pt x="1952" y="1043"/>
                  </a:lnTo>
                  <a:lnTo>
                    <a:pt x="1955" y="1049"/>
                  </a:lnTo>
                  <a:lnTo>
                    <a:pt x="1958" y="1054"/>
                  </a:lnTo>
                  <a:lnTo>
                    <a:pt x="1962" y="1058"/>
                  </a:lnTo>
                  <a:lnTo>
                    <a:pt x="1962" y="1058"/>
                  </a:lnTo>
                  <a:lnTo>
                    <a:pt x="1973" y="1058"/>
                  </a:lnTo>
                  <a:lnTo>
                    <a:pt x="1973" y="1058"/>
                  </a:lnTo>
                  <a:lnTo>
                    <a:pt x="1978" y="1057"/>
                  </a:lnTo>
                  <a:lnTo>
                    <a:pt x="1981" y="1055"/>
                  </a:lnTo>
                  <a:lnTo>
                    <a:pt x="1983" y="1053"/>
                  </a:lnTo>
                  <a:lnTo>
                    <a:pt x="1981" y="1047"/>
                  </a:lnTo>
                  <a:lnTo>
                    <a:pt x="1981" y="1047"/>
                  </a:lnTo>
                  <a:lnTo>
                    <a:pt x="1978" y="1042"/>
                  </a:lnTo>
                  <a:lnTo>
                    <a:pt x="1973" y="1037"/>
                  </a:lnTo>
                  <a:lnTo>
                    <a:pt x="1962" y="1031"/>
                  </a:lnTo>
                  <a:lnTo>
                    <a:pt x="1962" y="1031"/>
                  </a:lnTo>
                  <a:lnTo>
                    <a:pt x="1951" y="1025"/>
                  </a:lnTo>
                  <a:lnTo>
                    <a:pt x="1951" y="1025"/>
                  </a:lnTo>
                  <a:lnTo>
                    <a:pt x="1958" y="1013"/>
                  </a:lnTo>
                  <a:lnTo>
                    <a:pt x="1958" y="1013"/>
                  </a:lnTo>
                  <a:lnTo>
                    <a:pt x="1966" y="1013"/>
                  </a:lnTo>
                  <a:lnTo>
                    <a:pt x="1970" y="1015"/>
                  </a:lnTo>
                  <a:lnTo>
                    <a:pt x="1972" y="1018"/>
                  </a:lnTo>
                  <a:lnTo>
                    <a:pt x="1973" y="1025"/>
                  </a:lnTo>
                  <a:lnTo>
                    <a:pt x="1973" y="1025"/>
                  </a:lnTo>
                  <a:lnTo>
                    <a:pt x="1994" y="1031"/>
                  </a:lnTo>
                  <a:lnTo>
                    <a:pt x="1994" y="1031"/>
                  </a:lnTo>
                  <a:lnTo>
                    <a:pt x="1984" y="1043"/>
                  </a:lnTo>
                  <a:lnTo>
                    <a:pt x="1984" y="1043"/>
                  </a:lnTo>
                  <a:lnTo>
                    <a:pt x="1988" y="1044"/>
                  </a:lnTo>
                  <a:lnTo>
                    <a:pt x="1991" y="1044"/>
                  </a:lnTo>
                  <a:lnTo>
                    <a:pt x="1999" y="1043"/>
                  </a:lnTo>
                  <a:lnTo>
                    <a:pt x="2008" y="1042"/>
                  </a:lnTo>
                  <a:lnTo>
                    <a:pt x="2010" y="1042"/>
                  </a:lnTo>
                  <a:lnTo>
                    <a:pt x="2014" y="1043"/>
                  </a:lnTo>
                  <a:lnTo>
                    <a:pt x="2014" y="1043"/>
                  </a:lnTo>
                  <a:lnTo>
                    <a:pt x="2006" y="1060"/>
                  </a:lnTo>
                  <a:lnTo>
                    <a:pt x="2006" y="1060"/>
                  </a:lnTo>
                  <a:lnTo>
                    <a:pt x="2019" y="1055"/>
                  </a:lnTo>
                  <a:lnTo>
                    <a:pt x="2023" y="1053"/>
                  </a:lnTo>
                  <a:lnTo>
                    <a:pt x="2026" y="1047"/>
                  </a:lnTo>
                  <a:lnTo>
                    <a:pt x="2026" y="1047"/>
                  </a:lnTo>
                  <a:lnTo>
                    <a:pt x="2030" y="1042"/>
                  </a:lnTo>
                  <a:lnTo>
                    <a:pt x="2035" y="1037"/>
                  </a:lnTo>
                  <a:lnTo>
                    <a:pt x="2048" y="1028"/>
                  </a:lnTo>
                  <a:lnTo>
                    <a:pt x="2048" y="1028"/>
                  </a:lnTo>
                  <a:lnTo>
                    <a:pt x="2050" y="1028"/>
                  </a:lnTo>
                  <a:lnTo>
                    <a:pt x="2053" y="1028"/>
                  </a:lnTo>
                  <a:lnTo>
                    <a:pt x="2053" y="1028"/>
                  </a:lnTo>
                  <a:lnTo>
                    <a:pt x="2055" y="1042"/>
                  </a:lnTo>
                  <a:lnTo>
                    <a:pt x="2055" y="1042"/>
                  </a:lnTo>
                  <a:lnTo>
                    <a:pt x="2048" y="1044"/>
                  </a:lnTo>
                  <a:lnTo>
                    <a:pt x="2048" y="1044"/>
                  </a:lnTo>
                  <a:lnTo>
                    <a:pt x="2039" y="1047"/>
                  </a:lnTo>
                  <a:lnTo>
                    <a:pt x="2037" y="1050"/>
                  </a:lnTo>
                  <a:lnTo>
                    <a:pt x="2037" y="1053"/>
                  </a:lnTo>
                  <a:lnTo>
                    <a:pt x="2038" y="1055"/>
                  </a:lnTo>
                  <a:lnTo>
                    <a:pt x="2038" y="1055"/>
                  </a:lnTo>
                  <a:lnTo>
                    <a:pt x="2037" y="1057"/>
                  </a:lnTo>
                  <a:lnTo>
                    <a:pt x="2034" y="1060"/>
                  </a:lnTo>
                  <a:lnTo>
                    <a:pt x="2034" y="1060"/>
                  </a:lnTo>
                  <a:lnTo>
                    <a:pt x="2030" y="1062"/>
                  </a:lnTo>
                  <a:lnTo>
                    <a:pt x="2027" y="1065"/>
                  </a:lnTo>
                  <a:lnTo>
                    <a:pt x="2027" y="1069"/>
                  </a:lnTo>
                  <a:lnTo>
                    <a:pt x="2027" y="1073"/>
                  </a:lnTo>
                  <a:lnTo>
                    <a:pt x="2027" y="1073"/>
                  </a:lnTo>
                  <a:lnTo>
                    <a:pt x="2032" y="1076"/>
                  </a:lnTo>
                  <a:lnTo>
                    <a:pt x="2038" y="1078"/>
                  </a:lnTo>
                  <a:lnTo>
                    <a:pt x="2044" y="1078"/>
                  </a:lnTo>
                  <a:lnTo>
                    <a:pt x="2049" y="1078"/>
                  </a:lnTo>
                  <a:lnTo>
                    <a:pt x="2049" y="1078"/>
                  </a:lnTo>
                  <a:lnTo>
                    <a:pt x="2049" y="1072"/>
                  </a:lnTo>
                  <a:lnTo>
                    <a:pt x="2049" y="1069"/>
                  </a:lnTo>
                  <a:lnTo>
                    <a:pt x="2046" y="1067"/>
                  </a:lnTo>
                  <a:lnTo>
                    <a:pt x="2042" y="1062"/>
                  </a:lnTo>
                  <a:lnTo>
                    <a:pt x="2042" y="1062"/>
                  </a:lnTo>
                  <a:lnTo>
                    <a:pt x="2045" y="1058"/>
                  </a:lnTo>
                  <a:lnTo>
                    <a:pt x="2049" y="1055"/>
                  </a:lnTo>
                  <a:lnTo>
                    <a:pt x="2055" y="1054"/>
                  </a:lnTo>
                  <a:lnTo>
                    <a:pt x="2059" y="1054"/>
                  </a:lnTo>
                  <a:lnTo>
                    <a:pt x="2068" y="1054"/>
                  </a:lnTo>
                  <a:lnTo>
                    <a:pt x="2078" y="1053"/>
                  </a:lnTo>
                  <a:lnTo>
                    <a:pt x="2078" y="1053"/>
                  </a:lnTo>
                  <a:lnTo>
                    <a:pt x="2093" y="1039"/>
                  </a:lnTo>
                  <a:lnTo>
                    <a:pt x="2093" y="1039"/>
                  </a:lnTo>
                  <a:lnTo>
                    <a:pt x="2093" y="1046"/>
                  </a:lnTo>
                  <a:lnTo>
                    <a:pt x="2093" y="1049"/>
                  </a:lnTo>
                  <a:lnTo>
                    <a:pt x="2095" y="1050"/>
                  </a:lnTo>
                  <a:lnTo>
                    <a:pt x="2095" y="1050"/>
                  </a:lnTo>
                  <a:lnTo>
                    <a:pt x="2100" y="1054"/>
                  </a:lnTo>
                  <a:lnTo>
                    <a:pt x="2107" y="1055"/>
                  </a:lnTo>
                  <a:lnTo>
                    <a:pt x="2107" y="1055"/>
                  </a:lnTo>
                  <a:lnTo>
                    <a:pt x="2113" y="1057"/>
                  </a:lnTo>
                  <a:lnTo>
                    <a:pt x="2118" y="1058"/>
                  </a:lnTo>
                  <a:lnTo>
                    <a:pt x="2128" y="1064"/>
                  </a:lnTo>
                  <a:lnTo>
                    <a:pt x="2128" y="1064"/>
                  </a:lnTo>
                  <a:lnTo>
                    <a:pt x="2122" y="1067"/>
                  </a:lnTo>
                  <a:lnTo>
                    <a:pt x="2117" y="1068"/>
                  </a:lnTo>
                  <a:lnTo>
                    <a:pt x="2111" y="1069"/>
                  </a:lnTo>
                  <a:lnTo>
                    <a:pt x="2104" y="1068"/>
                  </a:lnTo>
                  <a:lnTo>
                    <a:pt x="2104" y="1068"/>
                  </a:lnTo>
                  <a:lnTo>
                    <a:pt x="2100" y="1067"/>
                  </a:lnTo>
                  <a:lnTo>
                    <a:pt x="2099" y="1064"/>
                  </a:lnTo>
                  <a:lnTo>
                    <a:pt x="2095" y="1060"/>
                  </a:lnTo>
                  <a:lnTo>
                    <a:pt x="2095" y="1060"/>
                  </a:lnTo>
                  <a:lnTo>
                    <a:pt x="2091" y="1055"/>
                  </a:lnTo>
                  <a:lnTo>
                    <a:pt x="2086" y="1054"/>
                  </a:lnTo>
                  <a:lnTo>
                    <a:pt x="2082" y="1055"/>
                  </a:lnTo>
                  <a:lnTo>
                    <a:pt x="2080" y="1060"/>
                  </a:lnTo>
                  <a:lnTo>
                    <a:pt x="2080" y="1060"/>
                  </a:lnTo>
                  <a:lnTo>
                    <a:pt x="2078" y="1065"/>
                  </a:lnTo>
                  <a:lnTo>
                    <a:pt x="2077" y="1071"/>
                  </a:lnTo>
                  <a:lnTo>
                    <a:pt x="2077" y="1071"/>
                  </a:lnTo>
                  <a:lnTo>
                    <a:pt x="2067" y="1073"/>
                  </a:lnTo>
                  <a:lnTo>
                    <a:pt x="2059" y="1078"/>
                  </a:lnTo>
                  <a:lnTo>
                    <a:pt x="2059" y="1078"/>
                  </a:lnTo>
                  <a:lnTo>
                    <a:pt x="2056" y="1079"/>
                  </a:lnTo>
                  <a:lnTo>
                    <a:pt x="2053" y="1083"/>
                  </a:lnTo>
                  <a:lnTo>
                    <a:pt x="2048" y="1089"/>
                  </a:lnTo>
                  <a:lnTo>
                    <a:pt x="2048" y="1089"/>
                  </a:lnTo>
                  <a:lnTo>
                    <a:pt x="2041" y="1086"/>
                  </a:lnTo>
                  <a:lnTo>
                    <a:pt x="2035" y="1085"/>
                  </a:lnTo>
                  <a:lnTo>
                    <a:pt x="2028" y="1085"/>
                  </a:lnTo>
                  <a:lnTo>
                    <a:pt x="2023" y="1087"/>
                  </a:lnTo>
                  <a:lnTo>
                    <a:pt x="2023" y="1087"/>
                  </a:lnTo>
                  <a:lnTo>
                    <a:pt x="2020" y="1087"/>
                  </a:lnTo>
                  <a:lnTo>
                    <a:pt x="2014" y="1086"/>
                  </a:lnTo>
                  <a:lnTo>
                    <a:pt x="2014" y="1086"/>
                  </a:lnTo>
                  <a:lnTo>
                    <a:pt x="2017" y="1080"/>
                  </a:lnTo>
                  <a:lnTo>
                    <a:pt x="2017" y="1080"/>
                  </a:lnTo>
                  <a:lnTo>
                    <a:pt x="2020" y="1076"/>
                  </a:lnTo>
                  <a:lnTo>
                    <a:pt x="2019" y="1075"/>
                  </a:lnTo>
                  <a:lnTo>
                    <a:pt x="2017" y="1072"/>
                  </a:lnTo>
                  <a:lnTo>
                    <a:pt x="2017" y="1072"/>
                  </a:lnTo>
                  <a:lnTo>
                    <a:pt x="2013" y="1069"/>
                  </a:lnTo>
                  <a:lnTo>
                    <a:pt x="2008" y="1071"/>
                  </a:lnTo>
                  <a:lnTo>
                    <a:pt x="2008" y="1071"/>
                  </a:lnTo>
                  <a:lnTo>
                    <a:pt x="2001" y="1072"/>
                  </a:lnTo>
                  <a:lnTo>
                    <a:pt x="1995" y="1072"/>
                  </a:lnTo>
                  <a:lnTo>
                    <a:pt x="1988" y="1069"/>
                  </a:lnTo>
                  <a:lnTo>
                    <a:pt x="1983" y="1067"/>
                  </a:lnTo>
                  <a:lnTo>
                    <a:pt x="1983" y="1067"/>
                  </a:lnTo>
                  <a:lnTo>
                    <a:pt x="1980" y="1068"/>
                  </a:lnTo>
                  <a:lnTo>
                    <a:pt x="1977" y="1071"/>
                  </a:lnTo>
                  <a:lnTo>
                    <a:pt x="1977" y="1071"/>
                  </a:lnTo>
                  <a:lnTo>
                    <a:pt x="1973" y="1075"/>
                  </a:lnTo>
                  <a:lnTo>
                    <a:pt x="1969" y="1079"/>
                  </a:lnTo>
                  <a:lnTo>
                    <a:pt x="1956" y="1086"/>
                  </a:lnTo>
                  <a:lnTo>
                    <a:pt x="1956" y="1086"/>
                  </a:lnTo>
                  <a:lnTo>
                    <a:pt x="1947" y="1093"/>
                  </a:lnTo>
                  <a:lnTo>
                    <a:pt x="1944" y="1097"/>
                  </a:lnTo>
                  <a:lnTo>
                    <a:pt x="1941" y="1104"/>
                  </a:lnTo>
                  <a:lnTo>
                    <a:pt x="1941" y="1104"/>
                  </a:lnTo>
                  <a:lnTo>
                    <a:pt x="1924" y="1101"/>
                  </a:lnTo>
                  <a:lnTo>
                    <a:pt x="1924" y="1101"/>
                  </a:lnTo>
                  <a:lnTo>
                    <a:pt x="1915" y="1089"/>
                  </a:lnTo>
                  <a:lnTo>
                    <a:pt x="1909" y="1083"/>
                  </a:lnTo>
                  <a:lnTo>
                    <a:pt x="1905" y="1082"/>
                  </a:lnTo>
                  <a:lnTo>
                    <a:pt x="1900" y="1080"/>
                  </a:lnTo>
                  <a:lnTo>
                    <a:pt x="1900" y="1080"/>
                  </a:lnTo>
                  <a:lnTo>
                    <a:pt x="1913" y="1076"/>
                  </a:lnTo>
                  <a:lnTo>
                    <a:pt x="1913" y="1076"/>
                  </a:lnTo>
                  <a:lnTo>
                    <a:pt x="1911" y="1076"/>
                  </a:lnTo>
                  <a:lnTo>
                    <a:pt x="1906" y="1075"/>
                  </a:lnTo>
                  <a:lnTo>
                    <a:pt x="1901" y="1071"/>
                  </a:lnTo>
                  <a:lnTo>
                    <a:pt x="1898" y="1069"/>
                  </a:lnTo>
                  <a:lnTo>
                    <a:pt x="1894" y="1069"/>
                  </a:lnTo>
                  <a:lnTo>
                    <a:pt x="1891" y="1069"/>
                  </a:lnTo>
                  <a:lnTo>
                    <a:pt x="1886" y="1071"/>
                  </a:lnTo>
                  <a:lnTo>
                    <a:pt x="1886" y="1071"/>
                  </a:lnTo>
                  <a:lnTo>
                    <a:pt x="1890" y="1079"/>
                  </a:lnTo>
                  <a:lnTo>
                    <a:pt x="1890" y="1079"/>
                  </a:lnTo>
                  <a:lnTo>
                    <a:pt x="1887" y="1082"/>
                  </a:lnTo>
                  <a:lnTo>
                    <a:pt x="1883" y="1085"/>
                  </a:lnTo>
                  <a:lnTo>
                    <a:pt x="1879" y="1086"/>
                  </a:lnTo>
                  <a:lnTo>
                    <a:pt x="1875" y="1086"/>
                  </a:lnTo>
                  <a:lnTo>
                    <a:pt x="1865" y="1086"/>
                  </a:lnTo>
                  <a:lnTo>
                    <a:pt x="1855" y="1087"/>
                  </a:lnTo>
                  <a:lnTo>
                    <a:pt x="1855" y="1087"/>
                  </a:lnTo>
                  <a:lnTo>
                    <a:pt x="1864" y="1100"/>
                  </a:lnTo>
                  <a:lnTo>
                    <a:pt x="1864" y="1100"/>
                  </a:lnTo>
                  <a:lnTo>
                    <a:pt x="1858" y="1104"/>
                  </a:lnTo>
                  <a:lnTo>
                    <a:pt x="1858" y="1104"/>
                  </a:lnTo>
                  <a:lnTo>
                    <a:pt x="1855" y="1100"/>
                  </a:lnTo>
                  <a:lnTo>
                    <a:pt x="1852" y="1097"/>
                  </a:lnTo>
                  <a:lnTo>
                    <a:pt x="1851" y="1096"/>
                  </a:lnTo>
                  <a:lnTo>
                    <a:pt x="1850" y="1097"/>
                  </a:lnTo>
                  <a:lnTo>
                    <a:pt x="1847" y="1098"/>
                  </a:lnTo>
                  <a:lnTo>
                    <a:pt x="1846" y="1103"/>
                  </a:lnTo>
                  <a:lnTo>
                    <a:pt x="1846" y="1103"/>
                  </a:lnTo>
                  <a:lnTo>
                    <a:pt x="1826" y="1101"/>
                  </a:lnTo>
                  <a:lnTo>
                    <a:pt x="1826" y="1101"/>
                  </a:lnTo>
                  <a:lnTo>
                    <a:pt x="1823" y="1087"/>
                  </a:lnTo>
                  <a:lnTo>
                    <a:pt x="1823" y="1087"/>
                  </a:lnTo>
                  <a:lnTo>
                    <a:pt x="1851" y="1078"/>
                  </a:lnTo>
                  <a:lnTo>
                    <a:pt x="1851" y="1078"/>
                  </a:lnTo>
                  <a:lnTo>
                    <a:pt x="1855" y="1076"/>
                  </a:lnTo>
                  <a:lnTo>
                    <a:pt x="1857" y="1073"/>
                  </a:lnTo>
                  <a:lnTo>
                    <a:pt x="1857" y="1072"/>
                  </a:lnTo>
                  <a:lnTo>
                    <a:pt x="1857" y="1069"/>
                  </a:lnTo>
                  <a:lnTo>
                    <a:pt x="1857" y="1069"/>
                  </a:lnTo>
                  <a:lnTo>
                    <a:pt x="1852" y="1067"/>
                  </a:lnTo>
                  <a:lnTo>
                    <a:pt x="1848" y="1065"/>
                  </a:lnTo>
                  <a:lnTo>
                    <a:pt x="1848" y="1065"/>
                  </a:lnTo>
                  <a:lnTo>
                    <a:pt x="1858" y="1062"/>
                  </a:lnTo>
                  <a:lnTo>
                    <a:pt x="1868" y="1060"/>
                  </a:lnTo>
                  <a:lnTo>
                    <a:pt x="1872" y="1057"/>
                  </a:lnTo>
                  <a:lnTo>
                    <a:pt x="1876" y="1054"/>
                  </a:lnTo>
                  <a:lnTo>
                    <a:pt x="1877" y="1050"/>
                  </a:lnTo>
                  <a:lnTo>
                    <a:pt x="1879" y="1044"/>
                  </a:lnTo>
                  <a:lnTo>
                    <a:pt x="1879" y="1044"/>
                  </a:lnTo>
                  <a:lnTo>
                    <a:pt x="1879" y="1039"/>
                  </a:lnTo>
                  <a:lnTo>
                    <a:pt x="1877" y="1036"/>
                  </a:lnTo>
                  <a:lnTo>
                    <a:pt x="1873" y="1035"/>
                  </a:lnTo>
                  <a:lnTo>
                    <a:pt x="1873" y="1035"/>
                  </a:lnTo>
                  <a:lnTo>
                    <a:pt x="1872" y="1039"/>
                  </a:lnTo>
                  <a:lnTo>
                    <a:pt x="1872" y="1039"/>
                  </a:lnTo>
                  <a:lnTo>
                    <a:pt x="1844" y="1042"/>
                  </a:lnTo>
                  <a:lnTo>
                    <a:pt x="1844" y="1042"/>
                  </a:lnTo>
                  <a:lnTo>
                    <a:pt x="1834" y="1042"/>
                  </a:lnTo>
                  <a:lnTo>
                    <a:pt x="1834" y="1042"/>
                  </a:lnTo>
                  <a:lnTo>
                    <a:pt x="1815" y="1037"/>
                  </a:lnTo>
                  <a:lnTo>
                    <a:pt x="1815" y="1037"/>
                  </a:lnTo>
                  <a:lnTo>
                    <a:pt x="1821" y="1047"/>
                  </a:lnTo>
                  <a:lnTo>
                    <a:pt x="1821" y="1047"/>
                  </a:lnTo>
                  <a:lnTo>
                    <a:pt x="1811" y="1051"/>
                  </a:lnTo>
                  <a:lnTo>
                    <a:pt x="1811" y="1051"/>
                  </a:lnTo>
                  <a:lnTo>
                    <a:pt x="1814" y="1055"/>
                  </a:lnTo>
                  <a:lnTo>
                    <a:pt x="1819" y="1057"/>
                  </a:lnTo>
                  <a:lnTo>
                    <a:pt x="1823" y="1057"/>
                  </a:lnTo>
                  <a:lnTo>
                    <a:pt x="1828" y="1058"/>
                  </a:lnTo>
                  <a:lnTo>
                    <a:pt x="1828" y="1058"/>
                  </a:lnTo>
                  <a:lnTo>
                    <a:pt x="1829" y="1062"/>
                  </a:lnTo>
                  <a:lnTo>
                    <a:pt x="1832" y="1065"/>
                  </a:lnTo>
                  <a:lnTo>
                    <a:pt x="1836" y="1067"/>
                  </a:lnTo>
                  <a:lnTo>
                    <a:pt x="1841" y="1067"/>
                  </a:lnTo>
                  <a:lnTo>
                    <a:pt x="1841" y="1067"/>
                  </a:lnTo>
                  <a:lnTo>
                    <a:pt x="1839" y="1072"/>
                  </a:lnTo>
                  <a:lnTo>
                    <a:pt x="1836" y="1073"/>
                  </a:lnTo>
                  <a:lnTo>
                    <a:pt x="1836" y="1073"/>
                  </a:lnTo>
                  <a:lnTo>
                    <a:pt x="1833" y="1073"/>
                  </a:lnTo>
                  <a:lnTo>
                    <a:pt x="1832" y="1073"/>
                  </a:lnTo>
                  <a:lnTo>
                    <a:pt x="1828" y="1076"/>
                  </a:lnTo>
                  <a:lnTo>
                    <a:pt x="1823" y="1079"/>
                  </a:lnTo>
                  <a:lnTo>
                    <a:pt x="1821" y="1079"/>
                  </a:lnTo>
                  <a:lnTo>
                    <a:pt x="1818" y="1078"/>
                  </a:lnTo>
                  <a:lnTo>
                    <a:pt x="1818" y="1078"/>
                  </a:lnTo>
                  <a:lnTo>
                    <a:pt x="1811" y="1075"/>
                  </a:lnTo>
                  <a:lnTo>
                    <a:pt x="1804" y="1072"/>
                  </a:lnTo>
                  <a:lnTo>
                    <a:pt x="1804" y="1072"/>
                  </a:lnTo>
                  <a:lnTo>
                    <a:pt x="1794" y="1069"/>
                  </a:lnTo>
                  <a:lnTo>
                    <a:pt x="1792" y="1069"/>
                  </a:lnTo>
                  <a:lnTo>
                    <a:pt x="1787" y="1069"/>
                  </a:lnTo>
                  <a:lnTo>
                    <a:pt x="1786" y="1071"/>
                  </a:lnTo>
                  <a:lnTo>
                    <a:pt x="1783" y="1073"/>
                  </a:lnTo>
                  <a:lnTo>
                    <a:pt x="1780" y="1085"/>
                  </a:lnTo>
                  <a:lnTo>
                    <a:pt x="1780" y="1085"/>
                  </a:lnTo>
                  <a:lnTo>
                    <a:pt x="1774" y="1078"/>
                  </a:lnTo>
                  <a:lnTo>
                    <a:pt x="1768" y="1073"/>
                  </a:lnTo>
                  <a:lnTo>
                    <a:pt x="1762" y="1067"/>
                  </a:lnTo>
                  <a:lnTo>
                    <a:pt x="1760" y="1064"/>
                  </a:lnTo>
                  <a:lnTo>
                    <a:pt x="1760" y="1058"/>
                  </a:lnTo>
                  <a:lnTo>
                    <a:pt x="1760" y="1058"/>
                  </a:lnTo>
                  <a:lnTo>
                    <a:pt x="1790" y="1054"/>
                  </a:lnTo>
                  <a:lnTo>
                    <a:pt x="1790" y="1054"/>
                  </a:lnTo>
                  <a:lnTo>
                    <a:pt x="1786" y="1042"/>
                  </a:lnTo>
                  <a:lnTo>
                    <a:pt x="1786" y="1042"/>
                  </a:lnTo>
                  <a:lnTo>
                    <a:pt x="1772" y="1043"/>
                  </a:lnTo>
                  <a:lnTo>
                    <a:pt x="1767" y="1046"/>
                  </a:lnTo>
                  <a:lnTo>
                    <a:pt x="1762" y="1050"/>
                  </a:lnTo>
                  <a:lnTo>
                    <a:pt x="1762" y="1050"/>
                  </a:lnTo>
                  <a:lnTo>
                    <a:pt x="1758" y="1053"/>
                  </a:lnTo>
                  <a:lnTo>
                    <a:pt x="1754" y="1054"/>
                  </a:lnTo>
                  <a:lnTo>
                    <a:pt x="1749" y="1054"/>
                  </a:lnTo>
                  <a:lnTo>
                    <a:pt x="1744" y="1051"/>
                  </a:lnTo>
                  <a:lnTo>
                    <a:pt x="1744" y="1051"/>
                  </a:lnTo>
                  <a:lnTo>
                    <a:pt x="1739" y="1047"/>
                  </a:lnTo>
                  <a:lnTo>
                    <a:pt x="1735" y="1047"/>
                  </a:lnTo>
                  <a:lnTo>
                    <a:pt x="1731" y="1047"/>
                  </a:lnTo>
                  <a:lnTo>
                    <a:pt x="1731" y="1047"/>
                  </a:lnTo>
                  <a:lnTo>
                    <a:pt x="1728" y="1047"/>
                  </a:lnTo>
                  <a:lnTo>
                    <a:pt x="1725" y="1046"/>
                  </a:lnTo>
                  <a:lnTo>
                    <a:pt x="1720" y="1043"/>
                  </a:lnTo>
                  <a:lnTo>
                    <a:pt x="1720" y="1043"/>
                  </a:lnTo>
                  <a:lnTo>
                    <a:pt x="1717" y="1058"/>
                  </a:lnTo>
                  <a:lnTo>
                    <a:pt x="1717" y="1058"/>
                  </a:lnTo>
                  <a:lnTo>
                    <a:pt x="1724" y="1060"/>
                  </a:lnTo>
                  <a:lnTo>
                    <a:pt x="1731" y="1061"/>
                  </a:lnTo>
                  <a:lnTo>
                    <a:pt x="1742" y="1067"/>
                  </a:lnTo>
                  <a:lnTo>
                    <a:pt x="1742" y="1067"/>
                  </a:lnTo>
                  <a:lnTo>
                    <a:pt x="1740" y="1073"/>
                  </a:lnTo>
                  <a:lnTo>
                    <a:pt x="1742" y="1078"/>
                  </a:lnTo>
                  <a:lnTo>
                    <a:pt x="1742" y="1080"/>
                  </a:lnTo>
                  <a:lnTo>
                    <a:pt x="1742" y="1080"/>
                  </a:lnTo>
                  <a:lnTo>
                    <a:pt x="1744" y="1083"/>
                  </a:lnTo>
                  <a:lnTo>
                    <a:pt x="1749" y="1085"/>
                  </a:lnTo>
                  <a:lnTo>
                    <a:pt x="1753" y="1086"/>
                  </a:lnTo>
                  <a:lnTo>
                    <a:pt x="1758" y="1086"/>
                  </a:lnTo>
                  <a:lnTo>
                    <a:pt x="1758" y="1086"/>
                  </a:lnTo>
                  <a:lnTo>
                    <a:pt x="1767" y="1086"/>
                  </a:lnTo>
                  <a:lnTo>
                    <a:pt x="1776" y="1087"/>
                  </a:lnTo>
                  <a:lnTo>
                    <a:pt x="1776" y="1087"/>
                  </a:lnTo>
                  <a:lnTo>
                    <a:pt x="1760" y="1094"/>
                  </a:lnTo>
                  <a:lnTo>
                    <a:pt x="1760" y="1094"/>
                  </a:lnTo>
                  <a:lnTo>
                    <a:pt x="1765" y="1097"/>
                  </a:lnTo>
                  <a:lnTo>
                    <a:pt x="1769" y="1097"/>
                  </a:lnTo>
                  <a:lnTo>
                    <a:pt x="1769" y="1097"/>
                  </a:lnTo>
                  <a:lnTo>
                    <a:pt x="1783" y="1094"/>
                  </a:lnTo>
                  <a:lnTo>
                    <a:pt x="1797" y="1094"/>
                  </a:lnTo>
                  <a:lnTo>
                    <a:pt x="1797" y="1094"/>
                  </a:lnTo>
                  <a:lnTo>
                    <a:pt x="1804" y="1093"/>
                  </a:lnTo>
                  <a:lnTo>
                    <a:pt x="1812" y="1090"/>
                  </a:lnTo>
                  <a:lnTo>
                    <a:pt x="1812" y="1090"/>
                  </a:lnTo>
                  <a:lnTo>
                    <a:pt x="1811" y="1097"/>
                  </a:lnTo>
                  <a:lnTo>
                    <a:pt x="1811" y="1105"/>
                  </a:lnTo>
                  <a:lnTo>
                    <a:pt x="1811" y="1105"/>
                  </a:lnTo>
                  <a:lnTo>
                    <a:pt x="1814" y="1111"/>
                  </a:lnTo>
                  <a:lnTo>
                    <a:pt x="1818" y="1116"/>
                  </a:lnTo>
                  <a:lnTo>
                    <a:pt x="1818" y="1116"/>
                  </a:lnTo>
                  <a:lnTo>
                    <a:pt x="1833" y="1118"/>
                  </a:lnTo>
                  <a:lnTo>
                    <a:pt x="1848" y="1119"/>
                  </a:lnTo>
                  <a:lnTo>
                    <a:pt x="1855" y="1118"/>
                  </a:lnTo>
                  <a:lnTo>
                    <a:pt x="1864" y="1116"/>
                  </a:lnTo>
                  <a:lnTo>
                    <a:pt x="1870" y="1114"/>
                  </a:lnTo>
                  <a:lnTo>
                    <a:pt x="1877" y="1108"/>
                  </a:lnTo>
                  <a:lnTo>
                    <a:pt x="1877" y="1108"/>
                  </a:lnTo>
                  <a:lnTo>
                    <a:pt x="1869" y="1105"/>
                  </a:lnTo>
                  <a:lnTo>
                    <a:pt x="1869" y="1105"/>
                  </a:lnTo>
                  <a:lnTo>
                    <a:pt x="1873" y="1100"/>
                  </a:lnTo>
                  <a:lnTo>
                    <a:pt x="1875" y="1098"/>
                  </a:lnTo>
                  <a:lnTo>
                    <a:pt x="1876" y="1097"/>
                  </a:lnTo>
                  <a:lnTo>
                    <a:pt x="1876" y="1097"/>
                  </a:lnTo>
                  <a:lnTo>
                    <a:pt x="1882" y="1097"/>
                  </a:lnTo>
                  <a:lnTo>
                    <a:pt x="1887" y="1096"/>
                  </a:lnTo>
                  <a:lnTo>
                    <a:pt x="1893" y="1096"/>
                  </a:lnTo>
                  <a:lnTo>
                    <a:pt x="1897" y="1097"/>
                  </a:lnTo>
                  <a:lnTo>
                    <a:pt x="1897" y="1097"/>
                  </a:lnTo>
                  <a:lnTo>
                    <a:pt x="1904" y="1100"/>
                  </a:lnTo>
                  <a:lnTo>
                    <a:pt x="1909" y="1104"/>
                  </a:lnTo>
                  <a:lnTo>
                    <a:pt x="1909" y="1104"/>
                  </a:lnTo>
                  <a:lnTo>
                    <a:pt x="1915" y="1105"/>
                  </a:lnTo>
                  <a:lnTo>
                    <a:pt x="1923" y="1107"/>
                  </a:lnTo>
                  <a:lnTo>
                    <a:pt x="1923" y="1107"/>
                  </a:lnTo>
                  <a:lnTo>
                    <a:pt x="1913" y="1111"/>
                  </a:lnTo>
                  <a:lnTo>
                    <a:pt x="1913" y="1111"/>
                  </a:lnTo>
                  <a:lnTo>
                    <a:pt x="1913" y="1112"/>
                  </a:lnTo>
                  <a:lnTo>
                    <a:pt x="1913" y="1112"/>
                  </a:lnTo>
                  <a:lnTo>
                    <a:pt x="1924" y="1126"/>
                  </a:lnTo>
                  <a:lnTo>
                    <a:pt x="1924" y="1126"/>
                  </a:lnTo>
                  <a:lnTo>
                    <a:pt x="1936" y="1126"/>
                  </a:lnTo>
                  <a:lnTo>
                    <a:pt x="1940" y="1125"/>
                  </a:lnTo>
                  <a:lnTo>
                    <a:pt x="1944" y="1121"/>
                  </a:lnTo>
                  <a:lnTo>
                    <a:pt x="1944" y="1121"/>
                  </a:lnTo>
                  <a:lnTo>
                    <a:pt x="1947" y="1119"/>
                  </a:lnTo>
                  <a:lnTo>
                    <a:pt x="1949" y="1119"/>
                  </a:lnTo>
                  <a:lnTo>
                    <a:pt x="1960" y="1119"/>
                  </a:lnTo>
                  <a:lnTo>
                    <a:pt x="1960" y="1119"/>
                  </a:lnTo>
                  <a:lnTo>
                    <a:pt x="1947" y="1109"/>
                  </a:lnTo>
                  <a:lnTo>
                    <a:pt x="1947" y="1109"/>
                  </a:lnTo>
                  <a:lnTo>
                    <a:pt x="1954" y="1101"/>
                  </a:lnTo>
                  <a:lnTo>
                    <a:pt x="1954" y="1101"/>
                  </a:lnTo>
                  <a:lnTo>
                    <a:pt x="1960" y="1108"/>
                  </a:lnTo>
                  <a:lnTo>
                    <a:pt x="1960" y="1108"/>
                  </a:lnTo>
                  <a:lnTo>
                    <a:pt x="1962" y="1107"/>
                  </a:lnTo>
                  <a:lnTo>
                    <a:pt x="1962" y="1107"/>
                  </a:lnTo>
                  <a:lnTo>
                    <a:pt x="1970" y="1100"/>
                  </a:lnTo>
                  <a:lnTo>
                    <a:pt x="1977" y="1096"/>
                  </a:lnTo>
                  <a:lnTo>
                    <a:pt x="1985" y="1096"/>
                  </a:lnTo>
                  <a:lnTo>
                    <a:pt x="1998" y="1097"/>
                  </a:lnTo>
                  <a:lnTo>
                    <a:pt x="1998" y="1097"/>
                  </a:lnTo>
                  <a:lnTo>
                    <a:pt x="2001" y="1097"/>
                  </a:lnTo>
                  <a:lnTo>
                    <a:pt x="2001" y="1097"/>
                  </a:lnTo>
                  <a:lnTo>
                    <a:pt x="2006" y="1103"/>
                  </a:lnTo>
                  <a:lnTo>
                    <a:pt x="2013" y="1107"/>
                  </a:lnTo>
                  <a:lnTo>
                    <a:pt x="2019" y="1111"/>
                  </a:lnTo>
                  <a:lnTo>
                    <a:pt x="2021" y="1114"/>
                  </a:lnTo>
                  <a:lnTo>
                    <a:pt x="2024" y="1116"/>
                  </a:lnTo>
                  <a:lnTo>
                    <a:pt x="2024" y="1116"/>
                  </a:lnTo>
                  <a:lnTo>
                    <a:pt x="2024" y="1119"/>
                  </a:lnTo>
                  <a:lnTo>
                    <a:pt x="2024" y="1123"/>
                  </a:lnTo>
                  <a:lnTo>
                    <a:pt x="2024" y="1123"/>
                  </a:lnTo>
                  <a:lnTo>
                    <a:pt x="2031" y="1126"/>
                  </a:lnTo>
                  <a:lnTo>
                    <a:pt x="2038" y="1127"/>
                  </a:lnTo>
                  <a:lnTo>
                    <a:pt x="2046" y="1126"/>
                  </a:lnTo>
                  <a:lnTo>
                    <a:pt x="2055" y="1123"/>
                  </a:lnTo>
                  <a:lnTo>
                    <a:pt x="2055" y="1123"/>
                  </a:lnTo>
                  <a:lnTo>
                    <a:pt x="2056" y="1116"/>
                  </a:lnTo>
                  <a:lnTo>
                    <a:pt x="2057" y="1115"/>
                  </a:lnTo>
                  <a:lnTo>
                    <a:pt x="2060" y="1114"/>
                  </a:lnTo>
                  <a:lnTo>
                    <a:pt x="2066" y="1115"/>
                  </a:lnTo>
                  <a:lnTo>
                    <a:pt x="2078" y="1118"/>
                  </a:lnTo>
                  <a:lnTo>
                    <a:pt x="2078" y="1118"/>
                  </a:lnTo>
                  <a:lnTo>
                    <a:pt x="2074" y="1121"/>
                  </a:lnTo>
                  <a:lnTo>
                    <a:pt x="2071" y="1123"/>
                  </a:lnTo>
                  <a:lnTo>
                    <a:pt x="2071" y="1123"/>
                  </a:lnTo>
                  <a:lnTo>
                    <a:pt x="2068" y="1127"/>
                  </a:lnTo>
                  <a:lnTo>
                    <a:pt x="2064" y="1130"/>
                  </a:lnTo>
                  <a:lnTo>
                    <a:pt x="2059" y="1132"/>
                  </a:lnTo>
                  <a:lnTo>
                    <a:pt x="2053" y="1132"/>
                  </a:lnTo>
                  <a:lnTo>
                    <a:pt x="2053" y="1132"/>
                  </a:lnTo>
                  <a:lnTo>
                    <a:pt x="2050" y="1132"/>
                  </a:lnTo>
                  <a:lnTo>
                    <a:pt x="2048" y="1132"/>
                  </a:lnTo>
                  <a:lnTo>
                    <a:pt x="2048" y="1132"/>
                  </a:lnTo>
                  <a:lnTo>
                    <a:pt x="2042" y="1134"/>
                  </a:lnTo>
                  <a:lnTo>
                    <a:pt x="2037" y="1137"/>
                  </a:lnTo>
                  <a:lnTo>
                    <a:pt x="2024" y="1141"/>
                  </a:lnTo>
                  <a:lnTo>
                    <a:pt x="2012" y="1145"/>
                  </a:lnTo>
                  <a:lnTo>
                    <a:pt x="2006" y="1148"/>
                  </a:lnTo>
                  <a:lnTo>
                    <a:pt x="2001" y="1152"/>
                  </a:lnTo>
                  <a:lnTo>
                    <a:pt x="2001" y="1152"/>
                  </a:lnTo>
                  <a:lnTo>
                    <a:pt x="1996" y="1158"/>
                  </a:lnTo>
                  <a:lnTo>
                    <a:pt x="1996" y="1158"/>
                  </a:lnTo>
                  <a:lnTo>
                    <a:pt x="1999" y="1161"/>
                  </a:lnTo>
                  <a:lnTo>
                    <a:pt x="2003" y="1162"/>
                  </a:lnTo>
                  <a:lnTo>
                    <a:pt x="2006" y="1165"/>
                  </a:lnTo>
                  <a:lnTo>
                    <a:pt x="2006" y="1166"/>
                  </a:lnTo>
                  <a:lnTo>
                    <a:pt x="2006" y="1169"/>
                  </a:lnTo>
                  <a:lnTo>
                    <a:pt x="2006" y="1169"/>
                  </a:lnTo>
                  <a:lnTo>
                    <a:pt x="2009" y="1170"/>
                  </a:lnTo>
                  <a:lnTo>
                    <a:pt x="2016" y="1173"/>
                  </a:lnTo>
                  <a:lnTo>
                    <a:pt x="2016" y="1173"/>
                  </a:lnTo>
                  <a:lnTo>
                    <a:pt x="2024" y="1173"/>
                  </a:lnTo>
                  <a:lnTo>
                    <a:pt x="2024" y="1173"/>
                  </a:lnTo>
                  <a:lnTo>
                    <a:pt x="2024" y="1176"/>
                  </a:lnTo>
                  <a:lnTo>
                    <a:pt x="2024" y="1176"/>
                  </a:lnTo>
                  <a:lnTo>
                    <a:pt x="2001" y="1176"/>
                  </a:lnTo>
                  <a:lnTo>
                    <a:pt x="2001" y="1176"/>
                  </a:lnTo>
                  <a:lnTo>
                    <a:pt x="1995" y="1176"/>
                  </a:lnTo>
                  <a:lnTo>
                    <a:pt x="1991" y="1175"/>
                  </a:lnTo>
                  <a:lnTo>
                    <a:pt x="1990" y="1170"/>
                  </a:lnTo>
                  <a:lnTo>
                    <a:pt x="1990" y="1165"/>
                  </a:lnTo>
                  <a:lnTo>
                    <a:pt x="1990" y="1165"/>
                  </a:lnTo>
                  <a:lnTo>
                    <a:pt x="1977" y="1163"/>
                  </a:lnTo>
                  <a:lnTo>
                    <a:pt x="1972" y="1165"/>
                  </a:lnTo>
                  <a:lnTo>
                    <a:pt x="1969" y="1166"/>
                  </a:lnTo>
                  <a:lnTo>
                    <a:pt x="1966" y="1169"/>
                  </a:lnTo>
                  <a:lnTo>
                    <a:pt x="1966" y="1169"/>
                  </a:lnTo>
                  <a:lnTo>
                    <a:pt x="1965" y="1170"/>
                  </a:lnTo>
                  <a:lnTo>
                    <a:pt x="1962" y="1170"/>
                  </a:lnTo>
                  <a:lnTo>
                    <a:pt x="1955" y="1170"/>
                  </a:lnTo>
                  <a:lnTo>
                    <a:pt x="1955" y="1170"/>
                  </a:lnTo>
                  <a:lnTo>
                    <a:pt x="1952" y="1166"/>
                  </a:lnTo>
                  <a:lnTo>
                    <a:pt x="1952" y="1166"/>
                  </a:lnTo>
                  <a:lnTo>
                    <a:pt x="1966" y="1159"/>
                  </a:lnTo>
                  <a:lnTo>
                    <a:pt x="1966" y="1159"/>
                  </a:lnTo>
                  <a:lnTo>
                    <a:pt x="1962" y="1155"/>
                  </a:lnTo>
                  <a:lnTo>
                    <a:pt x="1958" y="1152"/>
                  </a:lnTo>
                  <a:lnTo>
                    <a:pt x="1954" y="1152"/>
                  </a:lnTo>
                  <a:lnTo>
                    <a:pt x="1948" y="1154"/>
                  </a:lnTo>
                  <a:lnTo>
                    <a:pt x="1948" y="1154"/>
                  </a:lnTo>
                  <a:lnTo>
                    <a:pt x="1944" y="1155"/>
                  </a:lnTo>
                  <a:lnTo>
                    <a:pt x="1941" y="1157"/>
                  </a:lnTo>
                  <a:lnTo>
                    <a:pt x="1937" y="1155"/>
                  </a:lnTo>
                  <a:lnTo>
                    <a:pt x="1933" y="1154"/>
                  </a:lnTo>
                  <a:lnTo>
                    <a:pt x="1933" y="1154"/>
                  </a:lnTo>
                  <a:lnTo>
                    <a:pt x="1929" y="1152"/>
                  </a:lnTo>
                  <a:lnTo>
                    <a:pt x="1926" y="1152"/>
                  </a:lnTo>
                  <a:lnTo>
                    <a:pt x="1915" y="1152"/>
                  </a:lnTo>
                  <a:lnTo>
                    <a:pt x="1915" y="1152"/>
                  </a:lnTo>
                  <a:lnTo>
                    <a:pt x="1911" y="1137"/>
                  </a:lnTo>
                  <a:lnTo>
                    <a:pt x="1911" y="1137"/>
                  </a:lnTo>
                  <a:lnTo>
                    <a:pt x="1904" y="1134"/>
                  </a:lnTo>
                  <a:lnTo>
                    <a:pt x="1904" y="1134"/>
                  </a:lnTo>
                  <a:lnTo>
                    <a:pt x="1904" y="1140"/>
                  </a:lnTo>
                  <a:lnTo>
                    <a:pt x="1901" y="1143"/>
                  </a:lnTo>
                  <a:lnTo>
                    <a:pt x="1898" y="1145"/>
                  </a:lnTo>
                  <a:lnTo>
                    <a:pt x="1894" y="1148"/>
                  </a:lnTo>
                  <a:lnTo>
                    <a:pt x="1886" y="1151"/>
                  </a:lnTo>
                  <a:lnTo>
                    <a:pt x="1882" y="1154"/>
                  </a:lnTo>
                  <a:lnTo>
                    <a:pt x="1879" y="1157"/>
                  </a:lnTo>
                  <a:lnTo>
                    <a:pt x="1879" y="1157"/>
                  </a:lnTo>
                  <a:lnTo>
                    <a:pt x="1882" y="1158"/>
                  </a:lnTo>
                  <a:lnTo>
                    <a:pt x="1886" y="1159"/>
                  </a:lnTo>
                  <a:lnTo>
                    <a:pt x="1893" y="1159"/>
                  </a:lnTo>
                  <a:lnTo>
                    <a:pt x="1901" y="1159"/>
                  </a:lnTo>
                  <a:lnTo>
                    <a:pt x="1904" y="1159"/>
                  </a:lnTo>
                  <a:lnTo>
                    <a:pt x="1908" y="1161"/>
                  </a:lnTo>
                  <a:lnTo>
                    <a:pt x="1908" y="1161"/>
                  </a:lnTo>
                  <a:lnTo>
                    <a:pt x="1908" y="1165"/>
                  </a:lnTo>
                  <a:lnTo>
                    <a:pt x="1908" y="1168"/>
                  </a:lnTo>
                  <a:lnTo>
                    <a:pt x="1912" y="1170"/>
                  </a:lnTo>
                  <a:lnTo>
                    <a:pt x="1918" y="1172"/>
                  </a:lnTo>
                  <a:lnTo>
                    <a:pt x="1918" y="1172"/>
                  </a:lnTo>
                  <a:lnTo>
                    <a:pt x="1911" y="1175"/>
                  </a:lnTo>
                  <a:lnTo>
                    <a:pt x="1902" y="1175"/>
                  </a:lnTo>
                  <a:lnTo>
                    <a:pt x="1888" y="1173"/>
                  </a:lnTo>
                  <a:lnTo>
                    <a:pt x="1888" y="1173"/>
                  </a:lnTo>
                  <a:lnTo>
                    <a:pt x="1868" y="1170"/>
                  </a:lnTo>
                  <a:lnTo>
                    <a:pt x="1868" y="1170"/>
                  </a:lnTo>
                  <a:lnTo>
                    <a:pt x="1868" y="1151"/>
                  </a:lnTo>
                  <a:lnTo>
                    <a:pt x="1868" y="1151"/>
                  </a:lnTo>
                  <a:lnTo>
                    <a:pt x="1864" y="1154"/>
                  </a:lnTo>
                  <a:lnTo>
                    <a:pt x="1859" y="1157"/>
                  </a:lnTo>
                  <a:lnTo>
                    <a:pt x="1850" y="1159"/>
                  </a:lnTo>
                  <a:lnTo>
                    <a:pt x="1841" y="1159"/>
                  </a:lnTo>
                  <a:lnTo>
                    <a:pt x="1832" y="1158"/>
                  </a:lnTo>
                  <a:lnTo>
                    <a:pt x="1832" y="1158"/>
                  </a:lnTo>
                  <a:lnTo>
                    <a:pt x="1828" y="1158"/>
                  </a:lnTo>
                  <a:lnTo>
                    <a:pt x="1825" y="1158"/>
                  </a:lnTo>
                  <a:lnTo>
                    <a:pt x="1822" y="1161"/>
                  </a:lnTo>
                  <a:lnTo>
                    <a:pt x="1821" y="1163"/>
                  </a:lnTo>
                  <a:lnTo>
                    <a:pt x="1821" y="1163"/>
                  </a:lnTo>
                  <a:lnTo>
                    <a:pt x="1818" y="1168"/>
                  </a:lnTo>
                  <a:lnTo>
                    <a:pt x="1812" y="1173"/>
                  </a:lnTo>
                  <a:lnTo>
                    <a:pt x="1812" y="1173"/>
                  </a:lnTo>
                  <a:lnTo>
                    <a:pt x="1804" y="1170"/>
                  </a:lnTo>
                  <a:lnTo>
                    <a:pt x="1794" y="1168"/>
                  </a:lnTo>
                  <a:lnTo>
                    <a:pt x="1790" y="1166"/>
                  </a:lnTo>
                  <a:lnTo>
                    <a:pt x="1785" y="1166"/>
                  </a:lnTo>
                  <a:lnTo>
                    <a:pt x="1779" y="1168"/>
                  </a:lnTo>
                  <a:lnTo>
                    <a:pt x="1775" y="1170"/>
                  </a:lnTo>
                  <a:lnTo>
                    <a:pt x="1775" y="1170"/>
                  </a:lnTo>
                  <a:lnTo>
                    <a:pt x="1776" y="1165"/>
                  </a:lnTo>
                  <a:lnTo>
                    <a:pt x="1776" y="1161"/>
                  </a:lnTo>
                  <a:lnTo>
                    <a:pt x="1776" y="1161"/>
                  </a:lnTo>
                  <a:lnTo>
                    <a:pt x="1774" y="1157"/>
                  </a:lnTo>
                  <a:lnTo>
                    <a:pt x="1769" y="1151"/>
                  </a:lnTo>
                  <a:lnTo>
                    <a:pt x="1769" y="1151"/>
                  </a:lnTo>
                  <a:lnTo>
                    <a:pt x="1760" y="1155"/>
                  </a:lnTo>
                  <a:lnTo>
                    <a:pt x="1760" y="1155"/>
                  </a:lnTo>
                  <a:lnTo>
                    <a:pt x="1753" y="1161"/>
                  </a:lnTo>
                  <a:lnTo>
                    <a:pt x="1749" y="1161"/>
                  </a:lnTo>
                  <a:lnTo>
                    <a:pt x="1743" y="1161"/>
                  </a:lnTo>
                  <a:lnTo>
                    <a:pt x="1743" y="1161"/>
                  </a:lnTo>
                  <a:lnTo>
                    <a:pt x="1740" y="1161"/>
                  </a:lnTo>
                  <a:lnTo>
                    <a:pt x="1736" y="1162"/>
                  </a:lnTo>
                  <a:lnTo>
                    <a:pt x="1729" y="1168"/>
                  </a:lnTo>
                  <a:lnTo>
                    <a:pt x="1729" y="1168"/>
                  </a:lnTo>
                  <a:lnTo>
                    <a:pt x="1725" y="1169"/>
                  </a:lnTo>
                  <a:lnTo>
                    <a:pt x="1722" y="1170"/>
                  </a:lnTo>
                  <a:lnTo>
                    <a:pt x="1721" y="1169"/>
                  </a:lnTo>
                  <a:lnTo>
                    <a:pt x="1721" y="1169"/>
                  </a:lnTo>
                  <a:lnTo>
                    <a:pt x="1717" y="1168"/>
                  </a:lnTo>
                  <a:lnTo>
                    <a:pt x="1714" y="1169"/>
                  </a:lnTo>
                  <a:lnTo>
                    <a:pt x="1714" y="1169"/>
                  </a:lnTo>
                  <a:lnTo>
                    <a:pt x="1706" y="1170"/>
                  </a:lnTo>
                  <a:lnTo>
                    <a:pt x="1699" y="1169"/>
                  </a:lnTo>
                  <a:lnTo>
                    <a:pt x="1693" y="1166"/>
                  </a:lnTo>
                  <a:lnTo>
                    <a:pt x="1688" y="1161"/>
                  </a:lnTo>
                  <a:lnTo>
                    <a:pt x="1688" y="1161"/>
                  </a:lnTo>
                  <a:lnTo>
                    <a:pt x="1672" y="1162"/>
                  </a:lnTo>
                  <a:lnTo>
                    <a:pt x="1672" y="1162"/>
                  </a:lnTo>
                  <a:lnTo>
                    <a:pt x="1677" y="1151"/>
                  </a:lnTo>
                  <a:lnTo>
                    <a:pt x="1677" y="1151"/>
                  </a:lnTo>
                  <a:lnTo>
                    <a:pt x="1671" y="1151"/>
                  </a:lnTo>
                  <a:lnTo>
                    <a:pt x="1668" y="1151"/>
                  </a:lnTo>
                  <a:lnTo>
                    <a:pt x="1668" y="1151"/>
                  </a:lnTo>
                  <a:lnTo>
                    <a:pt x="1660" y="1154"/>
                  </a:lnTo>
                  <a:lnTo>
                    <a:pt x="1653" y="1155"/>
                  </a:lnTo>
                  <a:lnTo>
                    <a:pt x="1636" y="1152"/>
                  </a:lnTo>
                  <a:lnTo>
                    <a:pt x="1636" y="1152"/>
                  </a:lnTo>
                  <a:lnTo>
                    <a:pt x="1631" y="1152"/>
                  </a:lnTo>
                  <a:lnTo>
                    <a:pt x="1625" y="1152"/>
                  </a:lnTo>
                  <a:lnTo>
                    <a:pt x="1620" y="1154"/>
                  </a:lnTo>
                  <a:lnTo>
                    <a:pt x="1617" y="1155"/>
                  </a:lnTo>
                  <a:lnTo>
                    <a:pt x="1614" y="1158"/>
                  </a:lnTo>
                  <a:lnTo>
                    <a:pt x="1614" y="1158"/>
                  </a:lnTo>
                  <a:lnTo>
                    <a:pt x="1613" y="1161"/>
                  </a:lnTo>
                  <a:lnTo>
                    <a:pt x="1610" y="1162"/>
                  </a:lnTo>
                  <a:lnTo>
                    <a:pt x="1606" y="1162"/>
                  </a:lnTo>
                  <a:lnTo>
                    <a:pt x="1603" y="1162"/>
                  </a:lnTo>
                  <a:lnTo>
                    <a:pt x="1603" y="1162"/>
                  </a:lnTo>
                  <a:lnTo>
                    <a:pt x="1546" y="1155"/>
                  </a:lnTo>
                  <a:lnTo>
                    <a:pt x="1546" y="1155"/>
                  </a:lnTo>
                  <a:lnTo>
                    <a:pt x="1533" y="1154"/>
                  </a:lnTo>
                  <a:lnTo>
                    <a:pt x="1533" y="1154"/>
                  </a:lnTo>
                  <a:lnTo>
                    <a:pt x="1533" y="1144"/>
                  </a:lnTo>
                  <a:lnTo>
                    <a:pt x="1533" y="1144"/>
                  </a:lnTo>
                  <a:lnTo>
                    <a:pt x="1548" y="1140"/>
                  </a:lnTo>
                  <a:lnTo>
                    <a:pt x="1548" y="1140"/>
                  </a:lnTo>
                  <a:lnTo>
                    <a:pt x="1535" y="1134"/>
                  </a:lnTo>
                  <a:lnTo>
                    <a:pt x="1535" y="1134"/>
                  </a:lnTo>
                  <a:lnTo>
                    <a:pt x="1519" y="1132"/>
                  </a:lnTo>
                  <a:lnTo>
                    <a:pt x="1519" y="1132"/>
                  </a:lnTo>
                  <a:lnTo>
                    <a:pt x="1513" y="1132"/>
                  </a:lnTo>
                  <a:lnTo>
                    <a:pt x="1509" y="1134"/>
                  </a:lnTo>
                  <a:lnTo>
                    <a:pt x="1506" y="1139"/>
                  </a:lnTo>
                  <a:lnTo>
                    <a:pt x="1506" y="1144"/>
                  </a:lnTo>
                  <a:lnTo>
                    <a:pt x="1506" y="1144"/>
                  </a:lnTo>
                  <a:lnTo>
                    <a:pt x="1509" y="1151"/>
                  </a:lnTo>
                  <a:lnTo>
                    <a:pt x="1509" y="1151"/>
                  </a:lnTo>
                  <a:lnTo>
                    <a:pt x="1502" y="1150"/>
                  </a:lnTo>
                  <a:lnTo>
                    <a:pt x="1495" y="1148"/>
                  </a:lnTo>
                  <a:lnTo>
                    <a:pt x="1488" y="1150"/>
                  </a:lnTo>
                  <a:lnTo>
                    <a:pt x="1481" y="1151"/>
                  </a:lnTo>
                  <a:lnTo>
                    <a:pt x="1481" y="1151"/>
                  </a:lnTo>
                  <a:lnTo>
                    <a:pt x="1476" y="1152"/>
                  </a:lnTo>
                  <a:lnTo>
                    <a:pt x="1470" y="1154"/>
                  </a:lnTo>
                  <a:lnTo>
                    <a:pt x="1458" y="1152"/>
                  </a:lnTo>
                  <a:lnTo>
                    <a:pt x="1458" y="1152"/>
                  </a:lnTo>
                  <a:lnTo>
                    <a:pt x="1447" y="1152"/>
                  </a:lnTo>
                  <a:lnTo>
                    <a:pt x="1437" y="1151"/>
                  </a:lnTo>
                  <a:lnTo>
                    <a:pt x="1437" y="1151"/>
                  </a:lnTo>
                  <a:lnTo>
                    <a:pt x="1451" y="1141"/>
                  </a:lnTo>
                  <a:lnTo>
                    <a:pt x="1451" y="1141"/>
                  </a:lnTo>
                  <a:lnTo>
                    <a:pt x="1450" y="1137"/>
                  </a:lnTo>
                  <a:lnTo>
                    <a:pt x="1448" y="1136"/>
                  </a:lnTo>
                  <a:lnTo>
                    <a:pt x="1445" y="1134"/>
                  </a:lnTo>
                  <a:lnTo>
                    <a:pt x="1443" y="1134"/>
                  </a:lnTo>
                  <a:lnTo>
                    <a:pt x="1443" y="1134"/>
                  </a:lnTo>
                  <a:lnTo>
                    <a:pt x="1432" y="1137"/>
                  </a:lnTo>
                  <a:lnTo>
                    <a:pt x="1421" y="1141"/>
                  </a:lnTo>
                  <a:lnTo>
                    <a:pt x="1421" y="1141"/>
                  </a:lnTo>
                  <a:lnTo>
                    <a:pt x="1412" y="1145"/>
                  </a:lnTo>
                  <a:lnTo>
                    <a:pt x="1408" y="1147"/>
                  </a:lnTo>
                  <a:lnTo>
                    <a:pt x="1404" y="1147"/>
                  </a:lnTo>
                  <a:lnTo>
                    <a:pt x="1404" y="1147"/>
                  </a:lnTo>
                  <a:lnTo>
                    <a:pt x="1398" y="1145"/>
                  </a:lnTo>
                  <a:lnTo>
                    <a:pt x="1391" y="1147"/>
                  </a:lnTo>
                  <a:lnTo>
                    <a:pt x="1391" y="1147"/>
                  </a:lnTo>
                  <a:lnTo>
                    <a:pt x="1386" y="1148"/>
                  </a:lnTo>
                  <a:lnTo>
                    <a:pt x="1380" y="1148"/>
                  </a:lnTo>
                  <a:lnTo>
                    <a:pt x="1375" y="1147"/>
                  </a:lnTo>
                  <a:lnTo>
                    <a:pt x="1371" y="1143"/>
                  </a:lnTo>
                  <a:lnTo>
                    <a:pt x="1371" y="1143"/>
                  </a:lnTo>
                  <a:lnTo>
                    <a:pt x="1365" y="1147"/>
                  </a:lnTo>
                  <a:lnTo>
                    <a:pt x="1360" y="1148"/>
                  </a:lnTo>
                  <a:lnTo>
                    <a:pt x="1354" y="1147"/>
                  </a:lnTo>
                  <a:lnTo>
                    <a:pt x="1349" y="1143"/>
                  </a:lnTo>
                  <a:lnTo>
                    <a:pt x="1349" y="1143"/>
                  </a:lnTo>
                  <a:lnTo>
                    <a:pt x="1346" y="1143"/>
                  </a:lnTo>
                  <a:lnTo>
                    <a:pt x="1342" y="1143"/>
                  </a:lnTo>
                  <a:lnTo>
                    <a:pt x="1342" y="1143"/>
                  </a:lnTo>
                  <a:lnTo>
                    <a:pt x="1310" y="1143"/>
                  </a:lnTo>
                  <a:lnTo>
                    <a:pt x="1310" y="1143"/>
                  </a:lnTo>
                  <a:lnTo>
                    <a:pt x="1307" y="1143"/>
                  </a:lnTo>
                  <a:lnTo>
                    <a:pt x="1304" y="1143"/>
                  </a:lnTo>
                  <a:lnTo>
                    <a:pt x="1304" y="1143"/>
                  </a:lnTo>
                  <a:lnTo>
                    <a:pt x="1297" y="1145"/>
                  </a:lnTo>
                  <a:lnTo>
                    <a:pt x="1292" y="1145"/>
                  </a:lnTo>
                  <a:lnTo>
                    <a:pt x="1286" y="1144"/>
                  </a:lnTo>
                  <a:lnTo>
                    <a:pt x="1281" y="1140"/>
                  </a:lnTo>
                  <a:lnTo>
                    <a:pt x="1281" y="1140"/>
                  </a:lnTo>
                  <a:lnTo>
                    <a:pt x="1279" y="1139"/>
                  </a:lnTo>
                  <a:lnTo>
                    <a:pt x="1277" y="1139"/>
                  </a:lnTo>
                  <a:lnTo>
                    <a:pt x="1268" y="1139"/>
                  </a:lnTo>
                  <a:lnTo>
                    <a:pt x="1268" y="1139"/>
                  </a:lnTo>
                  <a:lnTo>
                    <a:pt x="1253" y="1139"/>
                  </a:lnTo>
                  <a:lnTo>
                    <a:pt x="1246" y="1137"/>
                  </a:lnTo>
                  <a:lnTo>
                    <a:pt x="1238" y="1136"/>
                  </a:lnTo>
                  <a:lnTo>
                    <a:pt x="1238" y="1136"/>
                  </a:lnTo>
                  <a:lnTo>
                    <a:pt x="1234" y="1134"/>
                  </a:lnTo>
                  <a:lnTo>
                    <a:pt x="1228" y="1134"/>
                  </a:lnTo>
                  <a:lnTo>
                    <a:pt x="1224" y="1136"/>
                  </a:lnTo>
                  <a:lnTo>
                    <a:pt x="1218" y="1139"/>
                  </a:lnTo>
                  <a:lnTo>
                    <a:pt x="1218" y="1139"/>
                  </a:lnTo>
                  <a:lnTo>
                    <a:pt x="1213" y="1140"/>
                  </a:lnTo>
                  <a:lnTo>
                    <a:pt x="1207" y="1141"/>
                  </a:lnTo>
                  <a:lnTo>
                    <a:pt x="1196" y="1140"/>
                  </a:lnTo>
                  <a:lnTo>
                    <a:pt x="1196" y="1140"/>
                  </a:lnTo>
                  <a:lnTo>
                    <a:pt x="1177" y="1137"/>
                  </a:lnTo>
                  <a:lnTo>
                    <a:pt x="1167" y="1136"/>
                  </a:lnTo>
                  <a:lnTo>
                    <a:pt x="1157" y="1139"/>
                  </a:lnTo>
                  <a:lnTo>
                    <a:pt x="1157" y="1139"/>
                  </a:lnTo>
                  <a:lnTo>
                    <a:pt x="1155" y="1139"/>
                  </a:lnTo>
                  <a:lnTo>
                    <a:pt x="1152" y="1137"/>
                  </a:lnTo>
                  <a:lnTo>
                    <a:pt x="1152" y="1137"/>
                  </a:lnTo>
                  <a:lnTo>
                    <a:pt x="1144" y="1134"/>
                  </a:lnTo>
                  <a:lnTo>
                    <a:pt x="1134" y="1133"/>
                  </a:lnTo>
                  <a:lnTo>
                    <a:pt x="1126" y="1133"/>
                  </a:lnTo>
                  <a:lnTo>
                    <a:pt x="1116" y="1132"/>
                  </a:lnTo>
                  <a:lnTo>
                    <a:pt x="1116" y="1132"/>
                  </a:lnTo>
                  <a:lnTo>
                    <a:pt x="1105" y="1130"/>
                  </a:lnTo>
                  <a:lnTo>
                    <a:pt x="1105" y="1130"/>
                  </a:lnTo>
                  <a:lnTo>
                    <a:pt x="1102" y="1129"/>
                  </a:lnTo>
                  <a:lnTo>
                    <a:pt x="1098" y="1130"/>
                  </a:lnTo>
                  <a:lnTo>
                    <a:pt x="1098" y="1130"/>
                  </a:lnTo>
                  <a:lnTo>
                    <a:pt x="1091" y="1132"/>
                  </a:lnTo>
                  <a:lnTo>
                    <a:pt x="1083" y="1133"/>
                  </a:lnTo>
                  <a:lnTo>
                    <a:pt x="1066" y="1132"/>
                  </a:lnTo>
                  <a:lnTo>
                    <a:pt x="1066" y="1132"/>
                  </a:lnTo>
                  <a:lnTo>
                    <a:pt x="1051" y="1130"/>
                  </a:lnTo>
                  <a:lnTo>
                    <a:pt x="1034" y="1129"/>
                  </a:lnTo>
                  <a:lnTo>
                    <a:pt x="1034" y="1129"/>
                  </a:lnTo>
                  <a:lnTo>
                    <a:pt x="1026" y="1130"/>
                  </a:lnTo>
                  <a:lnTo>
                    <a:pt x="1018" y="1132"/>
                  </a:lnTo>
                  <a:lnTo>
                    <a:pt x="1018" y="1132"/>
                  </a:lnTo>
                  <a:lnTo>
                    <a:pt x="1016" y="1127"/>
                  </a:lnTo>
                  <a:lnTo>
                    <a:pt x="1016" y="1125"/>
                  </a:lnTo>
                  <a:lnTo>
                    <a:pt x="1015" y="1123"/>
                  </a:lnTo>
                  <a:lnTo>
                    <a:pt x="1015" y="1123"/>
                  </a:lnTo>
                  <a:lnTo>
                    <a:pt x="1011" y="1122"/>
                  </a:lnTo>
                  <a:lnTo>
                    <a:pt x="1005" y="1121"/>
                  </a:lnTo>
                  <a:lnTo>
                    <a:pt x="1005" y="1121"/>
                  </a:lnTo>
                  <a:lnTo>
                    <a:pt x="1004" y="1125"/>
                  </a:lnTo>
                  <a:lnTo>
                    <a:pt x="1002" y="1127"/>
                  </a:lnTo>
                  <a:lnTo>
                    <a:pt x="1000" y="1130"/>
                  </a:lnTo>
                  <a:lnTo>
                    <a:pt x="995" y="1132"/>
                  </a:lnTo>
                  <a:lnTo>
                    <a:pt x="995" y="1132"/>
                  </a:lnTo>
                  <a:lnTo>
                    <a:pt x="991" y="1130"/>
                  </a:lnTo>
                  <a:lnTo>
                    <a:pt x="989" y="1129"/>
                  </a:lnTo>
                  <a:lnTo>
                    <a:pt x="987" y="1126"/>
                  </a:lnTo>
                  <a:lnTo>
                    <a:pt x="986" y="1123"/>
                  </a:lnTo>
                  <a:lnTo>
                    <a:pt x="986" y="1123"/>
                  </a:lnTo>
                  <a:lnTo>
                    <a:pt x="980" y="1132"/>
                  </a:lnTo>
                  <a:lnTo>
                    <a:pt x="980" y="1132"/>
                  </a:lnTo>
                  <a:lnTo>
                    <a:pt x="972" y="1129"/>
                  </a:lnTo>
                  <a:lnTo>
                    <a:pt x="972" y="1129"/>
                  </a:lnTo>
                  <a:lnTo>
                    <a:pt x="958" y="1126"/>
                  </a:lnTo>
                  <a:lnTo>
                    <a:pt x="946" y="1125"/>
                  </a:lnTo>
                  <a:lnTo>
                    <a:pt x="919" y="1123"/>
                  </a:lnTo>
                  <a:lnTo>
                    <a:pt x="919" y="1123"/>
                  </a:lnTo>
                  <a:lnTo>
                    <a:pt x="908" y="1122"/>
                  </a:lnTo>
                  <a:lnTo>
                    <a:pt x="905" y="1121"/>
                  </a:lnTo>
                  <a:lnTo>
                    <a:pt x="901" y="1118"/>
                  </a:lnTo>
                  <a:lnTo>
                    <a:pt x="901" y="1118"/>
                  </a:lnTo>
                  <a:lnTo>
                    <a:pt x="879" y="1123"/>
                  </a:lnTo>
                  <a:lnTo>
                    <a:pt x="879" y="1123"/>
                  </a:lnTo>
                  <a:lnTo>
                    <a:pt x="874" y="1119"/>
                  </a:lnTo>
                  <a:lnTo>
                    <a:pt x="869" y="1114"/>
                  </a:lnTo>
                  <a:lnTo>
                    <a:pt x="865" y="1111"/>
                  </a:lnTo>
                  <a:lnTo>
                    <a:pt x="863" y="1109"/>
                  </a:lnTo>
                  <a:lnTo>
                    <a:pt x="860" y="1109"/>
                  </a:lnTo>
                  <a:lnTo>
                    <a:pt x="860" y="1109"/>
                  </a:lnTo>
                  <a:lnTo>
                    <a:pt x="854" y="1111"/>
                  </a:lnTo>
                  <a:lnTo>
                    <a:pt x="850" y="1112"/>
                  </a:lnTo>
                  <a:lnTo>
                    <a:pt x="847" y="1116"/>
                  </a:lnTo>
                  <a:lnTo>
                    <a:pt x="846" y="1121"/>
                  </a:lnTo>
                  <a:lnTo>
                    <a:pt x="846" y="1121"/>
                  </a:lnTo>
                  <a:lnTo>
                    <a:pt x="828" y="1122"/>
                  </a:lnTo>
                  <a:lnTo>
                    <a:pt x="820" y="1121"/>
                  </a:lnTo>
                  <a:lnTo>
                    <a:pt x="810" y="1118"/>
                  </a:lnTo>
                  <a:lnTo>
                    <a:pt x="810" y="1118"/>
                  </a:lnTo>
                  <a:lnTo>
                    <a:pt x="807" y="1118"/>
                  </a:lnTo>
                  <a:lnTo>
                    <a:pt x="803" y="1119"/>
                  </a:lnTo>
                  <a:lnTo>
                    <a:pt x="803" y="1119"/>
                  </a:lnTo>
                  <a:lnTo>
                    <a:pt x="796" y="1122"/>
                  </a:lnTo>
                  <a:lnTo>
                    <a:pt x="791" y="1123"/>
                  </a:lnTo>
                  <a:lnTo>
                    <a:pt x="784" y="1122"/>
                  </a:lnTo>
                  <a:lnTo>
                    <a:pt x="778" y="1118"/>
                  </a:lnTo>
                  <a:lnTo>
                    <a:pt x="778" y="1118"/>
                  </a:lnTo>
                  <a:lnTo>
                    <a:pt x="774" y="1115"/>
                  </a:lnTo>
                  <a:lnTo>
                    <a:pt x="768" y="1114"/>
                  </a:lnTo>
                  <a:lnTo>
                    <a:pt x="763" y="1114"/>
                  </a:lnTo>
                  <a:lnTo>
                    <a:pt x="756" y="1118"/>
                  </a:lnTo>
                  <a:lnTo>
                    <a:pt x="756" y="1118"/>
                  </a:lnTo>
                  <a:lnTo>
                    <a:pt x="753" y="1119"/>
                  </a:lnTo>
                  <a:lnTo>
                    <a:pt x="749" y="1121"/>
                  </a:lnTo>
                  <a:lnTo>
                    <a:pt x="745" y="1119"/>
                  </a:lnTo>
                  <a:lnTo>
                    <a:pt x="741" y="1119"/>
                  </a:lnTo>
                  <a:lnTo>
                    <a:pt x="741" y="1119"/>
                  </a:lnTo>
                  <a:lnTo>
                    <a:pt x="735" y="1116"/>
                  </a:lnTo>
                  <a:lnTo>
                    <a:pt x="730" y="1115"/>
                  </a:lnTo>
                  <a:lnTo>
                    <a:pt x="724" y="1115"/>
                  </a:lnTo>
                  <a:lnTo>
                    <a:pt x="717" y="1118"/>
                  </a:lnTo>
                  <a:lnTo>
                    <a:pt x="717" y="1118"/>
                  </a:lnTo>
                  <a:lnTo>
                    <a:pt x="716" y="1119"/>
                  </a:lnTo>
                  <a:lnTo>
                    <a:pt x="713" y="1119"/>
                  </a:lnTo>
                  <a:lnTo>
                    <a:pt x="706" y="1118"/>
                  </a:lnTo>
                  <a:lnTo>
                    <a:pt x="706" y="1118"/>
                  </a:lnTo>
                  <a:lnTo>
                    <a:pt x="706" y="1114"/>
                  </a:lnTo>
                  <a:lnTo>
                    <a:pt x="707" y="1108"/>
                  </a:lnTo>
                  <a:lnTo>
                    <a:pt x="710" y="1105"/>
                  </a:lnTo>
                  <a:lnTo>
                    <a:pt x="713" y="1101"/>
                  </a:lnTo>
                  <a:lnTo>
                    <a:pt x="713" y="1101"/>
                  </a:lnTo>
                  <a:lnTo>
                    <a:pt x="714" y="1098"/>
                  </a:lnTo>
                  <a:lnTo>
                    <a:pt x="716" y="1097"/>
                  </a:lnTo>
                  <a:lnTo>
                    <a:pt x="713" y="1096"/>
                  </a:lnTo>
                  <a:lnTo>
                    <a:pt x="710" y="1094"/>
                  </a:lnTo>
                  <a:lnTo>
                    <a:pt x="710" y="1094"/>
                  </a:lnTo>
                  <a:lnTo>
                    <a:pt x="705" y="1103"/>
                  </a:lnTo>
                  <a:lnTo>
                    <a:pt x="705" y="1103"/>
                  </a:lnTo>
                  <a:lnTo>
                    <a:pt x="701" y="1107"/>
                  </a:lnTo>
                  <a:lnTo>
                    <a:pt x="698" y="1108"/>
                  </a:lnTo>
                  <a:lnTo>
                    <a:pt x="694" y="1109"/>
                  </a:lnTo>
                  <a:lnTo>
                    <a:pt x="694" y="1109"/>
                  </a:lnTo>
                  <a:lnTo>
                    <a:pt x="687" y="1111"/>
                  </a:lnTo>
                  <a:lnTo>
                    <a:pt x="681" y="1114"/>
                  </a:lnTo>
                  <a:lnTo>
                    <a:pt x="681" y="1114"/>
                  </a:lnTo>
                  <a:lnTo>
                    <a:pt x="677" y="1115"/>
                  </a:lnTo>
                  <a:lnTo>
                    <a:pt x="673" y="1116"/>
                  </a:lnTo>
                  <a:lnTo>
                    <a:pt x="665" y="1118"/>
                  </a:lnTo>
                  <a:lnTo>
                    <a:pt x="665" y="1118"/>
                  </a:lnTo>
                  <a:lnTo>
                    <a:pt x="658" y="1116"/>
                  </a:lnTo>
                  <a:lnTo>
                    <a:pt x="651" y="1114"/>
                  </a:lnTo>
                  <a:lnTo>
                    <a:pt x="645" y="1111"/>
                  </a:lnTo>
                  <a:lnTo>
                    <a:pt x="640" y="1105"/>
                  </a:lnTo>
                  <a:lnTo>
                    <a:pt x="640" y="1105"/>
                  </a:lnTo>
                  <a:lnTo>
                    <a:pt x="637" y="1103"/>
                  </a:lnTo>
                  <a:lnTo>
                    <a:pt x="633" y="1101"/>
                  </a:lnTo>
                  <a:lnTo>
                    <a:pt x="633" y="1101"/>
                  </a:lnTo>
                  <a:lnTo>
                    <a:pt x="631" y="1103"/>
                  </a:lnTo>
                  <a:lnTo>
                    <a:pt x="631" y="1103"/>
                  </a:lnTo>
                  <a:lnTo>
                    <a:pt x="633" y="1105"/>
                  </a:lnTo>
                  <a:lnTo>
                    <a:pt x="633" y="1109"/>
                  </a:lnTo>
                  <a:lnTo>
                    <a:pt x="633" y="1109"/>
                  </a:lnTo>
                  <a:lnTo>
                    <a:pt x="633" y="1112"/>
                  </a:lnTo>
                  <a:lnTo>
                    <a:pt x="630" y="1115"/>
                  </a:lnTo>
                  <a:lnTo>
                    <a:pt x="626" y="1116"/>
                  </a:lnTo>
                  <a:lnTo>
                    <a:pt x="623" y="1115"/>
                  </a:lnTo>
                  <a:lnTo>
                    <a:pt x="623" y="1115"/>
                  </a:lnTo>
                  <a:lnTo>
                    <a:pt x="620" y="1112"/>
                  </a:lnTo>
                  <a:lnTo>
                    <a:pt x="617" y="1111"/>
                  </a:lnTo>
                  <a:lnTo>
                    <a:pt x="611" y="1111"/>
                  </a:lnTo>
                  <a:lnTo>
                    <a:pt x="597" y="1112"/>
                  </a:lnTo>
                  <a:lnTo>
                    <a:pt x="597" y="1112"/>
                  </a:lnTo>
                  <a:lnTo>
                    <a:pt x="579" y="1115"/>
                  </a:lnTo>
                  <a:lnTo>
                    <a:pt x="579" y="1115"/>
                  </a:lnTo>
                  <a:lnTo>
                    <a:pt x="581" y="1108"/>
                  </a:lnTo>
                  <a:lnTo>
                    <a:pt x="581" y="1108"/>
                  </a:lnTo>
                  <a:lnTo>
                    <a:pt x="584" y="1103"/>
                  </a:lnTo>
                  <a:lnTo>
                    <a:pt x="584" y="1103"/>
                  </a:lnTo>
                  <a:lnTo>
                    <a:pt x="577" y="1101"/>
                  </a:lnTo>
                  <a:lnTo>
                    <a:pt x="569" y="1101"/>
                  </a:lnTo>
                  <a:lnTo>
                    <a:pt x="555" y="1105"/>
                  </a:lnTo>
                  <a:lnTo>
                    <a:pt x="555" y="1105"/>
                  </a:lnTo>
                  <a:lnTo>
                    <a:pt x="550" y="1108"/>
                  </a:lnTo>
                  <a:lnTo>
                    <a:pt x="544" y="1114"/>
                  </a:lnTo>
                  <a:lnTo>
                    <a:pt x="544" y="1114"/>
                  </a:lnTo>
                  <a:lnTo>
                    <a:pt x="543" y="1112"/>
                  </a:lnTo>
                  <a:lnTo>
                    <a:pt x="540" y="1111"/>
                  </a:lnTo>
                  <a:lnTo>
                    <a:pt x="540" y="1111"/>
                  </a:lnTo>
                  <a:lnTo>
                    <a:pt x="525" y="1112"/>
                  </a:lnTo>
                  <a:lnTo>
                    <a:pt x="511" y="1112"/>
                  </a:lnTo>
                  <a:lnTo>
                    <a:pt x="496" y="1112"/>
                  </a:lnTo>
                  <a:lnTo>
                    <a:pt x="482" y="1112"/>
                  </a:lnTo>
                  <a:lnTo>
                    <a:pt x="482" y="1112"/>
                  </a:lnTo>
                  <a:lnTo>
                    <a:pt x="478" y="1112"/>
                  </a:lnTo>
                  <a:lnTo>
                    <a:pt x="475" y="1112"/>
                  </a:lnTo>
                  <a:lnTo>
                    <a:pt x="475" y="1112"/>
                  </a:lnTo>
                  <a:lnTo>
                    <a:pt x="469" y="1111"/>
                  </a:lnTo>
                  <a:lnTo>
                    <a:pt x="462" y="1111"/>
                  </a:lnTo>
                  <a:lnTo>
                    <a:pt x="449" y="1112"/>
                  </a:lnTo>
                  <a:lnTo>
                    <a:pt x="436" y="1114"/>
                  </a:lnTo>
                  <a:lnTo>
                    <a:pt x="422" y="1115"/>
                  </a:lnTo>
                  <a:lnTo>
                    <a:pt x="422" y="1115"/>
                  </a:lnTo>
                  <a:lnTo>
                    <a:pt x="417" y="1115"/>
                  </a:lnTo>
                  <a:lnTo>
                    <a:pt x="413" y="1115"/>
                  </a:lnTo>
                  <a:lnTo>
                    <a:pt x="413" y="1115"/>
                  </a:lnTo>
                  <a:lnTo>
                    <a:pt x="407" y="1112"/>
                  </a:lnTo>
                  <a:lnTo>
                    <a:pt x="401" y="1109"/>
                  </a:lnTo>
                  <a:lnTo>
                    <a:pt x="390" y="1108"/>
                  </a:lnTo>
                  <a:lnTo>
                    <a:pt x="378" y="1109"/>
                  </a:lnTo>
                  <a:lnTo>
                    <a:pt x="367" y="1111"/>
                  </a:lnTo>
                  <a:lnTo>
                    <a:pt x="367" y="1111"/>
                  </a:lnTo>
                  <a:lnTo>
                    <a:pt x="347" y="1114"/>
                  </a:lnTo>
                  <a:lnTo>
                    <a:pt x="328" y="1115"/>
                  </a:lnTo>
                  <a:lnTo>
                    <a:pt x="328" y="1115"/>
                  </a:lnTo>
                  <a:lnTo>
                    <a:pt x="324" y="1115"/>
                  </a:lnTo>
                  <a:lnTo>
                    <a:pt x="320" y="1112"/>
                  </a:lnTo>
                  <a:lnTo>
                    <a:pt x="311" y="1107"/>
                  </a:lnTo>
                  <a:lnTo>
                    <a:pt x="311" y="1107"/>
                  </a:lnTo>
                  <a:lnTo>
                    <a:pt x="305" y="1111"/>
                  </a:lnTo>
                  <a:lnTo>
                    <a:pt x="299" y="1112"/>
                  </a:lnTo>
                  <a:lnTo>
                    <a:pt x="295" y="1111"/>
                  </a:lnTo>
                  <a:lnTo>
                    <a:pt x="288" y="1105"/>
                  </a:lnTo>
                  <a:lnTo>
                    <a:pt x="288" y="1105"/>
                  </a:lnTo>
                  <a:lnTo>
                    <a:pt x="284" y="1104"/>
                  </a:lnTo>
                  <a:lnTo>
                    <a:pt x="281" y="1104"/>
                  </a:lnTo>
                  <a:lnTo>
                    <a:pt x="278" y="1104"/>
                  </a:lnTo>
                  <a:lnTo>
                    <a:pt x="275" y="1105"/>
                  </a:lnTo>
                  <a:lnTo>
                    <a:pt x="275" y="1105"/>
                  </a:lnTo>
                  <a:lnTo>
                    <a:pt x="266" y="1109"/>
                  </a:lnTo>
                  <a:lnTo>
                    <a:pt x="257" y="1111"/>
                  </a:lnTo>
                  <a:lnTo>
                    <a:pt x="249" y="1109"/>
                  </a:lnTo>
                  <a:lnTo>
                    <a:pt x="241" y="1105"/>
                  </a:lnTo>
                  <a:lnTo>
                    <a:pt x="241" y="1105"/>
                  </a:lnTo>
                  <a:lnTo>
                    <a:pt x="237" y="1103"/>
                  </a:lnTo>
                  <a:lnTo>
                    <a:pt x="233" y="1103"/>
                  </a:lnTo>
                  <a:lnTo>
                    <a:pt x="227" y="1103"/>
                  </a:lnTo>
                  <a:lnTo>
                    <a:pt x="223" y="1104"/>
                  </a:lnTo>
                  <a:lnTo>
                    <a:pt x="223" y="1104"/>
                  </a:lnTo>
                  <a:lnTo>
                    <a:pt x="216" y="1105"/>
                  </a:lnTo>
                  <a:lnTo>
                    <a:pt x="209" y="1105"/>
                  </a:lnTo>
                  <a:lnTo>
                    <a:pt x="202" y="1104"/>
                  </a:lnTo>
                  <a:lnTo>
                    <a:pt x="195" y="1103"/>
                  </a:lnTo>
                  <a:lnTo>
                    <a:pt x="195" y="1103"/>
                  </a:lnTo>
                  <a:lnTo>
                    <a:pt x="194" y="1101"/>
                  </a:lnTo>
                  <a:lnTo>
                    <a:pt x="192" y="1100"/>
                  </a:lnTo>
                  <a:lnTo>
                    <a:pt x="191" y="1094"/>
                  </a:lnTo>
                  <a:lnTo>
                    <a:pt x="191" y="1094"/>
                  </a:lnTo>
                  <a:lnTo>
                    <a:pt x="191" y="1091"/>
                  </a:lnTo>
                  <a:lnTo>
                    <a:pt x="192" y="1087"/>
                  </a:lnTo>
                  <a:lnTo>
                    <a:pt x="195" y="1085"/>
                  </a:lnTo>
                  <a:lnTo>
                    <a:pt x="199" y="1082"/>
                  </a:lnTo>
                  <a:lnTo>
                    <a:pt x="199" y="1082"/>
                  </a:lnTo>
                  <a:lnTo>
                    <a:pt x="202" y="1083"/>
                  </a:lnTo>
                  <a:lnTo>
                    <a:pt x="205" y="1085"/>
                  </a:lnTo>
                  <a:lnTo>
                    <a:pt x="206" y="1087"/>
                  </a:lnTo>
                  <a:lnTo>
                    <a:pt x="205" y="1093"/>
                  </a:lnTo>
                  <a:lnTo>
                    <a:pt x="206" y="1097"/>
                  </a:lnTo>
                  <a:lnTo>
                    <a:pt x="206" y="1097"/>
                  </a:lnTo>
                  <a:lnTo>
                    <a:pt x="216" y="1097"/>
                  </a:lnTo>
                  <a:lnTo>
                    <a:pt x="216" y="1097"/>
                  </a:lnTo>
                  <a:lnTo>
                    <a:pt x="220" y="1080"/>
                  </a:lnTo>
                  <a:lnTo>
                    <a:pt x="220" y="1080"/>
                  </a:lnTo>
                  <a:lnTo>
                    <a:pt x="231" y="1076"/>
                  </a:lnTo>
                  <a:lnTo>
                    <a:pt x="237" y="1075"/>
                  </a:lnTo>
                  <a:lnTo>
                    <a:pt x="244" y="1076"/>
                  </a:lnTo>
                  <a:lnTo>
                    <a:pt x="244" y="1076"/>
                  </a:lnTo>
                  <a:lnTo>
                    <a:pt x="246" y="1075"/>
                  </a:lnTo>
                  <a:lnTo>
                    <a:pt x="248" y="1072"/>
                  </a:lnTo>
                  <a:lnTo>
                    <a:pt x="248" y="1072"/>
                  </a:lnTo>
                  <a:lnTo>
                    <a:pt x="248" y="1068"/>
                  </a:lnTo>
                  <a:lnTo>
                    <a:pt x="246" y="1064"/>
                  </a:lnTo>
                  <a:lnTo>
                    <a:pt x="246" y="1064"/>
                  </a:lnTo>
                  <a:lnTo>
                    <a:pt x="273" y="1054"/>
                  </a:lnTo>
                  <a:lnTo>
                    <a:pt x="273" y="1054"/>
                  </a:lnTo>
                  <a:lnTo>
                    <a:pt x="269" y="1051"/>
                  </a:lnTo>
                  <a:lnTo>
                    <a:pt x="266" y="1049"/>
                  </a:lnTo>
                  <a:lnTo>
                    <a:pt x="266" y="1049"/>
                  </a:lnTo>
                  <a:lnTo>
                    <a:pt x="260" y="1050"/>
                  </a:lnTo>
                  <a:lnTo>
                    <a:pt x="255" y="1050"/>
                  </a:lnTo>
                  <a:lnTo>
                    <a:pt x="249" y="1047"/>
                  </a:lnTo>
                  <a:lnTo>
                    <a:pt x="244" y="1043"/>
                  </a:lnTo>
                  <a:lnTo>
                    <a:pt x="244" y="1043"/>
                  </a:lnTo>
                  <a:lnTo>
                    <a:pt x="235" y="1053"/>
                  </a:lnTo>
                  <a:lnTo>
                    <a:pt x="235" y="1053"/>
                  </a:lnTo>
                  <a:lnTo>
                    <a:pt x="231" y="1055"/>
                  </a:lnTo>
                  <a:lnTo>
                    <a:pt x="227" y="1058"/>
                  </a:lnTo>
                  <a:lnTo>
                    <a:pt x="223" y="1061"/>
                  </a:lnTo>
                  <a:lnTo>
                    <a:pt x="216" y="1061"/>
                  </a:lnTo>
                  <a:lnTo>
                    <a:pt x="216" y="1061"/>
                  </a:lnTo>
                  <a:lnTo>
                    <a:pt x="210" y="1060"/>
                  </a:lnTo>
                  <a:lnTo>
                    <a:pt x="206" y="1057"/>
                  </a:lnTo>
                  <a:lnTo>
                    <a:pt x="206" y="1057"/>
                  </a:lnTo>
                  <a:lnTo>
                    <a:pt x="201" y="1051"/>
                  </a:lnTo>
                  <a:lnTo>
                    <a:pt x="194" y="1047"/>
                  </a:lnTo>
                  <a:lnTo>
                    <a:pt x="194" y="1047"/>
                  </a:lnTo>
                  <a:lnTo>
                    <a:pt x="195" y="1033"/>
                  </a:lnTo>
                  <a:lnTo>
                    <a:pt x="195" y="1033"/>
                  </a:lnTo>
                  <a:lnTo>
                    <a:pt x="203" y="1037"/>
                  </a:lnTo>
                  <a:lnTo>
                    <a:pt x="212" y="1040"/>
                  </a:lnTo>
                  <a:lnTo>
                    <a:pt x="220" y="1040"/>
                  </a:lnTo>
                  <a:lnTo>
                    <a:pt x="230" y="1039"/>
                  </a:lnTo>
                  <a:lnTo>
                    <a:pt x="230" y="1039"/>
                  </a:lnTo>
                  <a:lnTo>
                    <a:pt x="233" y="1035"/>
                  </a:lnTo>
                  <a:lnTo>
                    <a:pt x="234" y="1031"/>
                  </a:lnTo>
                  <a:lnTo>
                    <a:pt x="234" y="1031"/>
                  </a:lnTo>
                  <a:lnTo>
                    <a:pt x="235" y="1024"/>
                  </a:lnTo>
                  <a:lnTo>
                    <a:pt x="234" y="1019"/>
                  </a:lnTo>
                  <a:lnTo>
                    <a:pt x="233" y="1017"/>
                  </a:lnTo>
                  <a:lnTo>
                    <a:pt x="233" y="1017"/>
                  </a:lnTo>
                  <a:lnTo>
                    <a:pt x="230" y="1014"/>
                  </a:lnTo>
                  <a:lnTo>
                    <a:pt x="226" y="1014"/>
                  </a:lnTo>
                  <a:lnTo>
                    <a:pt x="217" y="1017"/>
                  </a:lnTo>
                  <a:lnTo>
                    <a:pt x="217" y="1017"/>
                  </a:lnTo>
                  <a:lnTo>
                    <a:pt x="213" y="1035"/>
                  </a:lnTo>
                  <a:lnTo>
                    <a:pt x="213" y="1035"/>
                  </a:lnTo>
                  <a:lnTo>
                    <a:pt x="209" y="1033"/>
                  </a:lnTo>
                  <a:lnTo>
                    <a:pt x="209" y="1033"/>
                  </a:lnTo>
                  <a:lnTo>
                    <a:pt x="210" y="1018"/>
                  </a:lnTo>
                  <a:lnTo>
                    <a:pt x="210" y="1018"/>
                  </a:lnTo>
                  <a:lnTo>
                    <a:pt x="206" y="1015"/>
                  </a:lnTo>
                  <a:lnTo>
                    <a:pt x="203" y="1017"/>
                  </a:lnTo>
                  <a:lnTo>
                    <a:pt x="197" y="1021"/>
                  </a:lnTo>
                  <a:lnTo>
                    <a:pt x="197" y="1021"/>
                  </a:lnTo>
                  <a:lnTo>
                    <a:pt x="188" y="1018"/>
                  </a:lnTo>
                  <a:lnTo>
                    <a:pt x="188" y="1018"/>
                  </a:lnTo>
                  <a:lnTo>
                    <a:pt x="188" y="1003"/>
                  </a:lnTo>
                  <a:lnTo>
                    <a:pt x="188" y="1003"/>
                  </a:lnTo>
                  <a:lnTo>
                    <a:pt x="197" y="993"/>
                  </a:lnTo>
                  <a:lnTo>
                    <a:pt x="197" y="993"/>
                  </a:lnTo>
                  <a:lnTo>
                    <a:pt x="197" y="990"/>
                  </a:lnTo>
                  <a:lnTo>
                    <a:pt x="195" y="989"/>
                  </a:lnTo>
                  <a:lnTo>
                    <a:pt x="191" y="985"/>
                  </a:lnTo>
                  <a:lnTo>
                    <a:pt x="188" y="983"/>
                  </a:lnTo>
                  <a:lnTo>
                    <a:pt x="188" y="981"/>
                  </a:lnTo>
                  <a:lnTo>
                    <a:pt x="188" y="979"/>
                  </a:lnTo>
                  <a:lnTo>
                    <a:pt x="191" y="977"/>
                  </a:lnTo>
                  <a:lnTo>
                    <a:pt x="191" y="977"/>
                  </a:lnTo>
                  <a:lnTo>
                    <a:pt x="179" y="968"/>
                  </a:lnTo>
                  <a:lnTo>
                    <a:pt x="179" y="968"/>
                  </a:lnTo>
                  <a:lnTo>
                    <a:pt x="191" y="960"/>
                  </a:lnTo>
                  <a:lnTo>
                    <a:pt x="197" y="957"/>
                  </a:lnTo>
                  <a:lnTo>
                    <a:pt x="202" y="953"/>
                  </a:lnTo>
                  <a:lnTo>
                    <a:pt x="202" y="953"/>
                  </a:lnTo>
                  <a:lnTo>
                    <a:pt x="203" y="950"/>
                  </a:lnTo>
                  <a:lnTo>
                    <a:pt x="203" y="946"/>
                  </a:lnTo>
                  <a:lnTo>
                    <a:pt x="203" y="936"/>
                  </a:lnTo>
                  <a:lnTo>
                    <a:pt x="203" y="936"/>
                  </a:lnTo>
                  <a:lnTo>
                    <a:pt x="197" y="941"/>
                  </a:lnTo>
                  <a:lnTo>
                    <a:pt x="191" y="945"/>
                  </a:lnTo>
                  <a:lnTo>
                    <a:pt x="187" y="949"/>
                  </a:lnTo>
                  <a:lnTo>
                    <a:pt x="185" y="957"/>
                  </a:lnTo>
                  <a:lnTo>
                    <a:pt x="185" y="957"/>
                  </a:lnTo>
                  <a:lnTo>
                    <a:pt x="180" y="952"/>
                  </a:lnTo>
                  <a:lnTo>
                    <a:pt x="177" y="947"/>
                  </a:lnTo>
                  <a:lnTo>
                    <a:pt x="177" y="947"/>
                  </a:lnTo>
                  <a:lnTo>
                    <a:pt x="174" y="941"/>
                  </a:lnTo>
                  <a:lnTo>
                    <a:pt x="176" y="936"/>
                  </a:lnTo>
                  <a:lnTo>
                    <a:pt x="179" y="932"/>
                  </a:lnTo>
                  <a:lnTo>
                    <a:pt x="179" y="932"/>
                  </a:lnTo>
                  <a:lnTo>
                    <a:pt x="183" y="928"/>
                  </a:lnTo>
                  <a:lnTo>
                    <a:pt x="184" y="924"/>
                  </a:lnTo>
                  <a:lnTo>
                    <a:pt x="183" y="920"/>
                  </a:lnTo>
                  <a:lnTo>
                    <a:pt x="180" y="914"/>
                  </a:lnTo>
                  <a:lnTo>
                    <a:pt x="180" y="914"/>
                  </a:lnTo>
                  <a:lnTo>
                    <a:pt x="170" y="927"/>
                  </a:lnTo>
                  <a:lnTo>
                    <a:pt x="170" y="927"/>
                  </a:lnTo>
                  <a:lnTo>
                    <a:pt x="167" y="923"/>
                  </a:lnTo>
                  <a:lnTo>
                    <a:pt x="166" y="918"/>
                  </a:lnTo>
                  <a:lnTo>
                    <a:pt x="166" y="918"/>
                  </a:lnTo>
                  <a:lnTo>
                    <a:pt x="166" y="913"/>
                  </a:lnTo>
                  <a:lnTo>
                    <a:pt x="165" y="906"/>
                  </a:lnTo>
                  <a:lnTo>
                    <a:pt x="165" y="902"/>
                  </a:lnTo>
                  <a:lnTo>
                    <a:pt x="166" y="899"/>
                  </a:lnTo>
                  <a:lnTo>
                    <a:pt x="167" y="896"/>
                  </a:lnTo>
                  <a:lnTo>
                    <a:pt x="172" y="893"/>
                  </a:lnTo>
                  <a:lnTo>
                    <a:pt x="172" y="893"/>
                  </a:lnTo>
                  <a:lnTo>
                    <a:pt x="172" y="891"/>
                  </a:lnTo>
                  <a:lnTo>
                    <a:pt x="170" y="887"/>
                  </a:lnTo>
                  <a:lnTo>
                    <a:pt x="170" y="887"/>
                  </a:lnTo>
                  <a:lnTo>
                    <a:pt x="167" y="881"/>
                  </a:lnTo>
                  <a:lnTo>
                    <a:pt x="169" y="877"/>
                  </a:lnTo>
                  <a:lnTo>
                    <a:pt x="172" y="873"/>
                  </a:lnTo>
                  <a:lnTo>
                    <a:pt x="177" y="869"/>
                  </a:lnTo>
                  <a:lnTo>
                    <a:pt x="177" y="869"/>
                  </a:lnTo>
                  <a:lnTo>
                    <a:pt x="173" y="867"/>
                  </a:lnTo>
                  <a:lnTo>
                    <a:pt x="170" y="866"/>
                  </a:lnTo>
                  <a:lnTo>
                    <a:pt x="166" y="860"/>
                  </a:lnTo>
                  <a:lnTo>
                    <a:pt x="162" y="849"/>
                  </a:lnTo>
                  <a:lnTo>
                    <a:pt x="162" y="849"/>
                  </a:lnTo>
                  <a:lnTo>
                    <a:pt x="172" y="848"/>
                  </a:lnTo>
                  <a:lnTo>
                    <a:pt x="172" y="848"/>
                  </a:lnTo>
                  <a:lnTo>
                    <a:pt x="162" y="837"/>
                  </a:lnTo>
                  <a:lnTo>
                    <a:pt x="162" y="837"/>
                  </a:lnTo>
                  <a:lnTo>
                    <a:pt x="165" y="835"/>
                  </a:lnTo>
                  <a:lnTo>
                    <a:pt x="167" y="835"/>
                  </a:lnTo>
                  <a:lnTo>
                    <a:pt x="173" y="835"/>
                  </a:lnTo>
                  <a:lnTo>
                    <a:pt x="176" y="835"/>
                  </a:lnTo>
                  <a:lnTo>
                    <a:pt x="177" y="835"/>
                  </a:lnTo>
                  <a:lnTo>
                    <a:pt x="180" y="834"/>
                  </a:lnTo>
                  <a:lnTo>
                    <a:pt x="181" y="830"/>
                  </a:lnTo>
                  <a:lnTo>
                    <a:pt x="181" y="830"/>
                  </a:lnTo>
                  <a:lnTo>
                    <a:pt x="173" y="827"/>
                  </a:lnTo>
                  <a:lnTo>
                    <a:pt x="167" y="821"/>
                  </a:lnTo>
                  <a:lnTo>
                    <a:pt x="163" y="816"/>
                  </a:lnTo>
                  <a:lnTo>
                    <a:pt x="159" y="809"/>
                  </a:lnTo>
                  <a:lnTo>
                    <a:pt x="159" y="809"/>
                  </a:lnTo>
                  <a:lnTo>
                    <a:pt x="156" y="805"/>
                  </a:lnTo>
                  <a:lnTo>
                    <a:pt x="151" y="801"/>
                  </a:lnTo>
                  <a:lnTo>
                    <a:pt x="151" y="801"/>
                  </a:lnTo>
                  <a:lnTo>
                    <a:pt x="154" y="798"/>
                  </a:lnTo>
                  <a:lnTo>
                    <a:pt x="156" y="795"/>
                  </a:lnTo>
                  <a:lnTo>
                    <a:pt x="156" y="791"/>
                  </a:lnTo>
                  <a:lnTo>
                    <a:pt x="154" y="785"/>
                  </a:lnTo>
                  <a:lnTo>
                    <a:pt x="154" y="785"/>
                  </a:lnTo>
                  <a:lnTo>
                    <a:pt x="152" y="783"/>
                  </a:lnTo>
                  <a:lnTo>
                    <a:pt x="152" y="777"/>
                  </a:lnTo>
                  <a:lnTo>
                    <a:pt x="151" y="767"/>
                  </a:lnTo>
                  <a:lnTo>
                    <a:pt x="151" y="767"/>
                  </a:lnTo>
                  <a:lnTo>
                    <a:pt x="169" y="765"/>
                  </a:lnTo>
                  <a:lnTo>
                    <a:pt x="169" y="765"/>
                  </a:lnTo>
                  <a:lnTo>
                    <a:pt x="172" y="751"/>
                  </a:lnTo>
                  <a:lnTo>
                    <a:pt x="172" y="751"/>
                  </a:lnTo>
                  <a:lnTo>
                    <a:pt x="163" y="749"/>
                  </a:lnTo>
                  <a:lnTo>
                    <a:pt x="161" y="749"/>
                  </a:lnTo>
                  <a:lnTo>
                    <a:pt x="158" y="748"/>
                  </a:lnTo>
                  <a:lnTo>
                    <a:pt x="158" y="748"/>
                  </a:lnTo>
                  <a:lnTo>
                    <a:pt x="156" y="745"/>
                  </a:lnTo>
                  <a:lnTo>
                    <a:pt x="156" y="743"/>
                  </a:lnTo>
                  <a:lnTo>
                    <a:pt x="158" y="736"/>
                  </a:lnTo>
                  <a:lnTo>
                    <a:pt x="158" y="736"/>
                  </a:lnTo>
                  <a:lnTo>
                    <a:pt x="154" y="734"/>
                  </a:lnTo>
                  <a:lnTo>
                    <a:pt x="151" y="733"/>
                  </a:lnTo>
                  <a:lnTo>
                    <a:pt x="147" y="729"/>
                  </a:lnTo>
                  <a:lnTo>
                    <a:pt x="141" y="723"/>
                  </a:lnTo>
                  <a:lnTo>
                    <a:pt x="137" y="722"/>
                  </a:lnTo>
                  <a:lnTo>
                    <a:pt x="133" y="720"/>
                  </a:lnTo>
                  <a:lnTo>
                    <a:pt x="133" y="720"/>
                  </a:lnTo>
                  <a:lnTo>
                    <a:pt x="134" y="718"/>
                  </a:lnTo>
                  <a:lnTo>
                    <a:pt x="134" y="718"/>
                  </a:lnTo>
                  <a:lnTo>
                    <a:pt x="152" y="713"/>
                  </a:lnTo>
                  <a:lnTo>
                    <a:pt x="152" y="713"/>
                  </a:lnTo>
                  <a:lnTo>
                    <a:pt x="155" y="727"/>
                  </a:lnTo>
                  <a:lnTo>
                    <a:pt x="155" y="727"/>
                  </a:lnTo>
                  <a:lnTo>
                    <a:pt x="170" y="723"/>
                  </a:lnTo>
                  <a:lnTo>
                    <a:pt x="170" y="723"/>
                  </a:lnTo>
                  <a:lnTo>
                    <a:pt x="172" y="723"/>
                  </a:lnTo>
                  <a:lnTo>
                    <a:pt x="173" y="725"/>
                  </a:lnTo>
                  <a:lnTo>
                    <a:pt x="173" y="725"/>
                  </a:lnTo>
                  <a:lnTo>
                    <a:pt x="174" y="730"/>
                  </a:lnTo>
                  <a:lnTo>
                    <a:pt x="174" y="730"/>
                  </a:lnTo>
                  <a:lnTo>
                    <a:pt x="165" y="727"/>
                  </a:lnTo>
                  <a:lnTo>
                    <a:pt x="165" y="727"/>
                  </a:lnTo>
                  <a:lnTo>
                    <a:pt x="163" y="738"/>
                  </a:lnTo>
                  <a:lnTo>
                    <a:pt x="163" y="738"/>
                  </a:lnTo>
                  <a:lnTo>
                    <a:pt x="191" y="748"/>
                  </a:lnTo>
                  <a:lnTo>
                    <a:pt x="191" y="748"/>
                  </a:lnTo>
                  <a:lnTo>
                    <a:pt x="202" y="751"/>
                  </a:lnTo>
                  <a:lnTo>
                    <a:pt x="213" y="754"/>
                  </a:lnTo>
                  <a:lnTo>
                    <a:pt x="213" y="754"/>
                  </a:lnTo>
                  <a:lnTo>
                    <a:pt x="217" y="754"/>
                  </a:lnTo>
                  <a:lnTo>
                    <a:pt x="223" y="752"/>
                  </a:lnTo>
                  <a:lnTo>
                    <a:pt x="223" y="752"/>
                  </a:lnTo>
                  <a:lnTo>
                    <a:pt x="231" y="769"/>
                  </a:lnTo>
                  <a:lnTo>
                    <a:pt x="231" y="769"/>
                  </a:lnTo>
                  <a:lnTo>
                    <a:pt x="226" y="770"/>
                  </a:lnTo>
                  <a:lnTo>
                    <a:pt x="219" y="770"/>
                  </a:lnTo>
                  <a:lnTo>
                    <a:pt x="208" y="769"/>
                  </a:lnTo>
                  <a:lnTo>
                    <a:pt x="208" y="769"/>
                  </a:lnTo>
                  <a:lnTo>
                    <a:pt x="203" y="759"/>
                  </a:lnTo>
                  <a:lnTo>
                    <a:pt x="203" y="759"/>
                  </a:lnTo>
                  <a:lnTo>
                    <a:pt x="188" y="762"/>
                  </a:lnTo>
                  <a:lnTo>
                    <a:pt x="188" y="762"/>
                  </a:lnTo>
                  <a:lnTo>
                    <a:pt x="188" y="777"/>
                  </a:lnTo>
                  <a:lnTo>
                    <a:pt x="188" y="777"/>
                  </a:lnTo>
                  <a:lnTo>
                    <a:pt x="198" y="780"/>
                  </a:lnTo>
                  <a:lnTo>
                    <a:pt x="202" y="781"/>
                  </a:lnTo>
                  <a:lnTo>
                    <a:pt x="206" y="784"/>
                  </a:lnTo>
                  <a:lnTo>
                    <a:pt x="206" y="784"/>
                  </a:lnTo>
                  <a:lnTo>
                    <a:pt x="209" y="785"/>
                  </a:lnTo>
                  <a:lnTo>
                    <a:pt x="212" y="787"/>
                  </a:lnTo>
                  <a:lnTo>
                    <a:pt x="220" y="788"/>
                  </a:lnTo>
                  <a:lnTo>
                    <a:pt x="228" y="785"/>
                  </a:lnTo>
                  <a:lnTo>
                    <a:pt x="237" y="781"/>
                  </a:lnTo>
                  <a:lnTo>
                    <a:pt x="237" y="781"/>
                  </a:lnTo>
                  <a:lnTo>
                    <a:pt x="242" y="777"/>
                  </a:lnTo>
                  <a:lnTo>
                    <a:pt x="249" y="776"/>
                  </a:lnTo>
                  <a:lnTo>
                    <a:pt x="256" y="776"/>
                  </a:lnTo>
                  <a:lnTo>
                    <a:pt x="263" y="777"/>
                  </a:lnTo>
                  <a:lnTo>
                    <a:pt x="263" y="777"/>
                  </a:lnTo>
                  <a:lnTo>
                    <a:pt x="267" y="779"/>
                  </a:lnTo>
                  <a:lnTo>
                    <a:pt x="267" y="779"/>
                  </a:lnTo>
                  <a:lnTo>
                    <a:pt x="267" y="767"/>
                  </a:lnTo>
                  <a:lnTo>
                    <a:pt x="267" y="767"/>
                  </a:lnTo>
                  <a:lnTo>
                    <a:pt x="237" y="748"/>
                  </a:lnTo>
                  <a:lnTo>
                    <a:pt x="237" y="748"/>
                  </a:lnTo>
                  <a:lnTo>
                    <a:pt x="230" y="744"/>
                  </a:lnTo>
                  <a:lnTo>
                    <a:pt x="221" y="741"/>
                  </a:lnTo>
                  <a:lnTo>
                    <a:pt x="212" y="740"/>
                  </a:lnTo>
                  <a:lnTo>
                    <a:pt x="203" y="740"/>
                  </a:lnTo>
                  <a:lnTo>
                    <a:pt x="203" y="740"/>
                  </a:lnTo>
                  <a:lnTo>
                    <a:pt x="191" y="738"/>
                  </a:lnTo>
                  <a:lnTo>
                    <a:pt x="191" y="738"/>
                  </a:lnTo>
                  <a:lnTo>
                    <a:pt x="185" y="725"/>
                  </a:lnTo>
                  <a:lnTo>
                    <a:pt x="185" y="725"/>
                  </a:lnTo>
                  <a:lnTo>
                    <a:pt x="201" y="719"/>
                  </a:lnTo>
                  <a:lnTo>
                    <a:pt x="201" y="719"/>
                  </a:lnTo>
                  <a:lnTo>
                    <a:pt x="184" y="713"/>
                  </a:lnTo>
                  <a:lnTo>
                    <a:pt x="167" y="709"/>
                  </a:lnTo>
                  <a:lnTo>
                    <a:pt x="167" y="709"/>
                  </a:lnTo>
                  <a:lnTo>
                    <a:pt x="159" y="708"/>
                  </a:lnTo>
                  <a:lnTo>
                    <a:pt x="154" y="705"/>
                  </a:lnTo>
                  <a:lnTo>
                    <a:pt x="154" y="704"/>
                  </a:lnTo>
                  <a:lnTo>
                    <a:pt x="152" y="701"/>
                  </a:lnTo>
                  <a:lnTo>
                    <a:pt x="154" y="693"/>
                  </a:lnTo>
                  <a:lnTo>
                    <a:pt x="154" y="693"/>
                  </a:lnTo>
                  <a:lnTo>
                    <a:pt x="141" y="689"/>
                  </a:lnTo>
                  <a:lnTo>
                    <a:pt x="141" y="689"/>
                  </a:lnTo>
                  <a:lnTo>
                    <a:pt x="136" y="684"/>
                  </a:lnTo>
                  <a:lnTo>
                    <a:pt x="134" y="680"/>
                  </a:lnTo>
                  <a:lnTo>
                    <a:pt x="134" y="675"/>
                  </a:lnTo>
                  <a:lnTo>
                    <a:pt x="136" y="671"/>
                  </a:lnTo>
                  <a:lnTo>
                    <a:pt x="136" y="671"/>
                  </a:lnTo>
                  <a:lnTo>
                    <a:pt x="138" y="666"/>
                  </a:lnTo>
                  <a:lnTo>
                    <a:pt x="140" y="662"/>
                  </a:lnTo>
                  <a:lnTo>
                    <a:pt x="140" y="662"/>
                  </a:lnTo>
                  <a:lnTo>
                    <a:pt x="140" y="635"/>
                  </a:lnTo>
                  <a:lnTo>
                    <a:pt x="140" y="635"/>
                  </a:lnTo>
                  <a:lnTo>
                    <a:pt x="134" y="635"/>
                  </a:lnTo>
                  <a:lnTo>
                    <a:pt x="129" y="630"/>
                  </a:lnTo>
                  <a:lnTo>
                    <a:pt x="126" y="626"/>
                  </a:lnTo>
                  <a:lnTo>
                    <a:pt x="123" y="621"/>
                  </a:lnTo>
                  <a:lnTo>
                    <a:pt x="123" y="621"/>
                  </a:lnTo>
                  <a:lnTo>
                    <a:pt x="122" y="610"/>
                  </a:lnTo>
                  <a:lnTo>
                    <a:pt x="122" y="604"/>
                  </a:lnTo>
                  <a:lnTo>
                    <a:pt x="125" y="599"/>
                  </a:lnTo>
                  <a:lnTo>
                    <a:pt x="125" y="599"/>
                  </a:lnTo>
                  <a:lnTo>
                    <a:pt x="127" y="594"/>
                  </a:lnTo>
                  <a:lnTo>
                    <a:pt x="126" y="590"/>
                  </a:lnTo>
                  <a:lnTo>
                    <a:pt x="122" y="583"/>
                  </a:lnTo>
                  <a:lnTo>
                    <a:pt x="122" y="583"/>
                  </a:lnTo>
                  <a:lnTo>
                    <a:pt x="127" y="578"/>
                  </a:lnTo>
                  <a:lnTo>
                    <a:pt x="130" y="575"/>
                  </a:lnTo>
                  <a:lnTo>
                    <a:pt x="129" y="571"/>
                  </a:lnTo>
                  <a:lnTo>
                    <a:pt x="123" y="565"/>
                  </a:lnTo>
                  <a:lnTo>
                    <a:pt x="123" y="565"/>
                  </a:lnTo>
                  <a:lnTo>
                    <a:pt x="120" y="561"/>
                  </a:lnTo>
                  <a:lnTo>
                    <a:pt x="120" y="557"/>
                  </a:lnTo>
                  <a:lnTo>
                    <a:pt x="122" y="549"/>
                  </a:lnTo>
                  <a:lnTo>
                    <a:pt x="122" y="549"/>
                  </a:lnTo>
                  <a:lnTo>
                    <a:pt x="125" y="543"/>
                  </a:lnTo>
                  <a:lnTo>
                    <a:pt x="127" y="538"/>
                  </a:lnTo>
                  <a:lnTo>
                    <a:pt x="127" y="538"/>
                  </a:lnTo>
                  <a:lnTo>
                    <a:pt x="118" y="528"/>
                  </a:lnTo>
                  <a:lnTo>
                    <a:pt x="118" y="528"/>
                  </a:lnTo>
                  <a:lnTo>
                    <a:pt x="130" y="527"/>
                  </a:lnTo>
                  <a:lnTo>
                    <a:pt x="136" y="527"/>
                  </a:lnTo>
                  <a:lnTo>
                    <a:pt x="141" y="524"/>
                  </a:lnTo>
                  <a:lnTo>
                    <a:pt x="141" y="524"/>
                  </a:lnTo>
                  <a:lnTo>
                    <a:pt x="143" y="522"/>
                  </a:lnTo>
                  <a:lnTo>
                    <a:pt x="144" y="520"/>
                  </a:lnTo>
                  <a:lnTo>
                    <a:pt x="147" y="510"/>
                  </a:lnTo>
                  <a:lnTo>
                    <a:pt x="147" y="510"/>
                  </a:lnTo>
                  <a:lnTo>
                    <a:pt x="134" y="513"/>
                  </a:lnTo>
                  <a:lnTo>
                    <a:pt x="134" y="513"/>
                  </a:lnTo>
                  <a:lnTo>
                    <a:pt x="126" y="514"/>
                  </a:lnTo>
                  <a:lnTo>
                    <a:pt x="122" y="513"/>
                  </a:lnTo>
                  <a:lnTo>
                    <a:pt x="118" y="510"/>
                  </a:lnTo>
                  <a:lnTo>
                    <a:pt x="118" y="510"/>
                  </a:lnTo>
                  <a:lnTo>
                    <a:pt x="115" y="509"/>
                  </a:lnTo>
                  <a:lnTo>
                    <a:pt x="111" y="507"/>
                  </a:lnTo>
                  <a:lnTo>
                    <a:pt x="100" y="504"/>
                  </a:lnTo>
                  <a:lnTo>
                    <a:pt x="100" y="504"/>
                  </a:lnTo>
                  <a:lnTo>
                    <a:pt x="86" y="471"/>
                  </a:lnTo>
                  <a:lnTo>
                    <a:pt x="86" y="471"/>
                  </a:lnTo>
                  <a:lnTo>
                    <a:pt x="73" y="461"/>
                  </a:lnTo>
                  <a:lnTo>
                    <a:pt x="73" y="461"/>
                  </a:lnTo>
                  <a:lnTo>
                    <a:pt x="80" y="459"/>
                  </a:lnTo>
                  <a:lnTo>
                    <a:pt x="84" y="457"/>
                  </a:lnTo>
                  <a:lnTo>
                    <a:pt x="89" y="460"/>
                  </a:lnTo>
                  <a:lnTo>
                    <a:pt x="94" y="464"/>
                  </a:lnTo>
                  <a:lnTo>
                    <a:pt x="94" y="464"/>
                  </a:lnTo>
                  <a:lnTo>
                    <a:pt x="105" y="457"/>
                  </a:lnTo>
                  <a:lnTo>
                    <a:pt x="105" y="457"/>
                  </a:lnTo>
                  <a:lnTo>
                    <a:pt x="104" y="466"/>
                  </a:lnTo>
                  <a:lnTo>
                    <a:pt x="102" y="474"/>
                  </a:lnTo>
                  <a:lnTo>
                    <a:pt x="101" y="482"/>
                  </a:lnTo>
                  <a:lnTo>
                    <a:pt x="102" y="491"/>
                  </a:lnTo>
                  <a:lnTo>
                    <a:pt x="102" y="491"/>
                  </a:lnTo>
                  <a:lnTo>
                    <a:pt x="115" y="474"/>
                  </a:lnTo>
                  <a:lnTo>
                    <a:pt x="115" y="474"/>
                  </a:lnTo>
                  <a:lnTo>
                    <a:pt x="125" y="474"/>
                  </a:lnTo>
                  <a:lnTo>
                    <a:pt x="130" y="473"/>
                  </a:lnTo>
                  <a:lnTo>
                    <a:pt x="134" y="468"/>
                  </a:lnTo>
                  <a:lnTo>
                    <a:pt x="134" y="468"/>
                  </a:lnTo>
                  <a:lnTo>
                    <a:pt x="119" y="468"/>
                  </a:lnTo>
                  <a:lnTo>
                    <a:pt x="119" y="468"/>
                  </a:lnTo>
                  <a:lnTo>
                    <a:pt x="113" y="453"/>
                  </a:lnTo>
                  <a:lnTo>
                    <a:pt x="113" y="453"/>
                  </a:lnTo>
                  <a:lnTo>
                    <a:pt x="120" y="452"/>
                  </a:lnTo>
                  <a:lnTo>
                    <a:pt x="127" y="452"/>
                  </a:lnTo>
                  <a:lnTo>
                    <a:pt x="134" y="452"/>
                  </a:lnTo>
                  <a:lnTo>
                    <a:pt x="140" y="455"/>
                  </a:lnTo>
                  <a:lnTo>
                    <a:pt x="140" y="455"/>
                  </a:lnTo>
                  <a:lnTo>
                    <a:pt x="147" y="457"/>
                  </a:lnTo>
                  <a:lnTo>
                    <a:pt x="147" y="457"/>
                  </a:lnTo>
                  <a:lnTo>
                    <a:pt x="149" y="457"/>
                  </a:lnTo>
                  <a:lnTo>
                    <a:pt x="151" y="456"/>
                  </a:lnTo>
                  <a:lnTo>
                    <a:pt x="151" y="456"/>
                  </a:lnTo>
                  <a:lnTo>
                    <a:pt x="151" y="453"/>
                  </a:lnTo>
                  <a:lnTo>
                    <a:pt x="151" y="452"/>
                  </a:lnTo>
                  <a:lnTo>
                    <a:pt x="151" y="452"/>
                  </a:lnTo>
                  <a:lnTo>
                    <a:pt x="144" y="448"/>
                  </a:lnTo>
                  <a:lnTo>
                    <a:pt x="141" y="443"/>
                  </a:lnTo>
                  <a:lnTo>
                    <a:pt x="143" y="439"/>
                  </a:lnTo>
                  <a:lnTo>
                    <a:pt x="145" y="434"/>
                  </a:lnTo>
                  <a:lnTo>
                    <a:pt x="145" y="434"/>
                  </a:lnTo>
                  <a:lnTo>
                    <a:pt x="145" y="432"/>
                  </a:lnTo>
                  <a:lnTo>
                    <a:pt x="144" y="430"/>
                  </a:lnTo>
                  <a:lnTo>
                    <a:pt x="141" y="425"/>
                  </a:lnTo>
                  <a:lnTo>
                    <a:pt x="141" y="425"/>
                  </a:lnTo>
                  <a:lnTo>
                    <a:pt x="134" y="428"/>
                  </a:lnTo>
                  <a:lnTo>
                    <a:pt x="130" y="432"/>
                  </a:lnTo>
                  <a:lnTo>
                    <a:pt x="130" y="438"/>
                  </a:lnTo>
                  <a:lnTo>
                    <a:pt x="131" y="443"/>
                  </a:lnTo>
                  <a:lnTo>
                    <a:pt x="131" y="443"/>
                  </a:lnTo>
                  <a:lnTo>
                    <a:pt x="123" y="445"/>
                  </a:lnTo>
                  <a:lnTo>
                    <a:pt x="115" y="446"/>
                  </a:lnTo>
                  <a:lnTo>
                    <a:pt x="108" y="448"/>
                  </a:lnTo>
                  <a:lnTo>
                    <a:pt x="101" y="446"/>
                  </a:lnTo>
                  <a:lnTo>
                    <a:pt x="101" y="446"/>
                  </a:lnTo>
                  <a:lnTo>
                    <a:pt x="98" y="446"/>
                  </a:lnTo>
                  <a:lnTo>
                    <a:pt x="97" y="448"/>
                  </a:lnTo>
                  <a:lnTo>
                    <a:pt x="90" y="453"/>
                  </a:lnTo>
                  <a:lnTo>
                    <a:pt x="90" y="453"/>
                  </a:lnTo>
                  <a:lnTo>
                    <a:pt x="76" y="448"/>
                  </a:lnTo>
                  <a:lnTo>
                    <a:pt x="76" y="448"/>
                  </a:lnTo>
                  <a:lnTo>
                    <a:pt x="79" y="445"/>
                  </a:lnTo>
                  <a:lnTo>
                    <a:pt x="80" y="443"/>
                  </a:lnTo>
                  <a:lnTo>
                    <a:pt x="82" y="442"/>
                  </a:lnTo>
                  <a:lnTo>
                    <a:pt x="84" y="443"/>
                  </a:lnTo>
                  <a:lnTo>
                    <a:pt x="89" y="445"/>
                  </a:lnTo>
                  <a:lnTo>
                    <a:pt x="93" y="445"/>
                  </a:lnTo>
                  <a:lnTo>
                    <a:pt x="93" y="445"/>
                  </a:lnTo>
                  <a:lnTo>
                    <a:pt x="93" y="441"/>
                  </a:lnTo>
                  <a:lnTo>
                    <a:pt x="91" y="438"/>
                  </a:lnTo>
                  <a:lnTo>
                    <a:pt x="87" y="432"/>
                  </a:lnTo>
                  <a:lnTo>
                    <a:pt x="83" y="428"/>
                  </a:lnTo>
                  <a:lnTo>
                    <a:pt x="80" y="425"/>
                  </a:lnTo>
                  <a:lnTo>
                    <a:pt x="80" y="423"/>
                  </a:lnTo>
                  <a:lnTo>
                    <a:pt x="80" y="423"/>
                  </a:lnTo>
                  <a:lnTo>
                    <a:pt x="65" y="420"/>
                  </a:lnTo>
                  <a:lnTo>
                    <a:pt x="65" y="420"/>
                  </a:lnTo>
                  <a:lnTo>
                    <a:pt x="62" y="412"/>
                  </a:lnTo>
                  <a:lnTo>
                    <a:pt x="62" y="412"/>
                  </a:lnTo>
                  <a:lnTo>
                    <a:pt x="65" y="412"/>
                  </a:lnTo>
                  <a:lnTo>
                    <a:pt x="65" y="412"/>
                  </a:lnTo>
                  <a:lnTo>
                    <a:pt x="75" y="414"/>
                  </a:lnTo>
                  <a:lnTo>
                    <a:pt x="75" y="414"/>
                  </a:lnTo>
                  <a:lnTo>
                    <a:pt x="86" y="419"/>
                  </a:lnTo>
                  <a:lnTo>
                    <a:pt x="86" y="419"/>
                  </a:lnTo>
                  <a:lnTo>
                    <a:pt x="79" y="406"/>
                  </a:lnTo>
                  <a:lnTo>
                    <a:pt x="79" y="406"/>
                  </a:lnTo>
                  <a:lnTo>
                    <a:pt x="90" y="401"/>
                  </a:lnTo>
                  <a:lnTo>
                    <a:pt x="90" y="401"/>
                  </a:lnTo>
                  <a:lnTo>
                    <a:pt x="73" y="395"/>
                  </a:lnTo>
                  <a:lnTo>
                    <a:pt x="66" y="391"/>
                  </a:lnTo>
                  <a:lnTo>
                    <a:pt x="61" y="387"/>
                  </a:lnTo>
                  <a:lnTo>
                    <a:pt x="61" y="387"/>
                  </a:lnTo>
                  <a:lnTo>
                    <a:pt x="68" y="388"/>
                  </a:lnTo>
                  <a:lnTo>
                    <a:pt x="73" y="388"/>
                  </a:lnTo>
                  <a:lnTo>
                    <a:pt x="76" y="388"/>
                  </a:lnTo>
                  <a:lnTo>
                    <a:pt x="77" y="387"/>
                  </a:lnTo>
                  <a:lnTo>
                    <a:pt x="79" y="385"/>
                  </a:lnTo>
                  <a:lnTo>
                    <a:pt x="80" y="381"/>
                  </a:lnTo>
                  <a:lnTo>
                    <a:pt x="80" y="381"/>
                  </a:lnTo>
                  <a:lnTo>
                    <a:pt x="82" y="380"/>
                  </a:lnTo>
                  <a:lnTo>
                    <a:pt x="84" y="378"/>
                  </a:lnTo>
                  <a:lnTo>
                    <a:pt x="84" y="378"/>
                  </a:lnTo>
                  <a:lnTo>
                    <a:pt x="93" y="373"/>
                  </a:lnTo>
                  <a:lnTo>
                    <a:pt x="93" y="373"/>
                  </a:lnTo>
                  <a:lnTo>
                    <a:pt x="98" y="373"/>
                  </a:lnTo>
                  <a:lnTo>
                    <a:pt x="98" y="373"/>
                  </a:lnTo>
                  <a:lnTo>
                    <a:pt x="95" y="359"/>
                  </a:lnTo>
                  <a:lnTo>
                    <a:pt x="95" y="359"/>
                  </a:lnTo>
                  <a:lnTo>
                    <a:pt x="95" y="355"/>
                  </a:lnTo>
                  <a:lnTo>
                    <a:pt x="93" y="352"/>
                  </a:lnTo>
                  <a:lnTo>
                    <a:pt x="90" y="351"/>
                  </a:lnTo>
                  <a:lnTo>
                    <a:pt x="84" y="349"/>
                  </a:lnTo>
                  <a:lnTo>
                    <a:pt x="84" y="349"/>
                  </a:lnTo>
                  <a:lnTo>
                    <a:pt x="79" y="348"/>
                  </a:lnTo>
                  <a:lnTo>
                    <a:pt x="75" y="347"/>
                  </a:lnTo>
                  <a:lnTo>
                    <a:pt x="75" y="347"/>
                  </a:lnTo>
                  <a:lnTo>
                    <a:pt x="71" y="348"/>
                  </a:lnTo>
                  <a:lnTo>
                    <a:pt x="66" y="349"/>
                  </a:lnTo>
                  <a:lnTo>
                    <a:pt x="66" y="349"/>
                  </a:lnTo>
                  <a:lnTo>
                    <a:pt x="65" y="352"/>
                  </a:lnTo>
                  <a:lnTo>
                    <a:pt x="65" y="352"/>
                  </a:lnTo>
                  <a:lnTo>
                    <a:pt x="89" y="362"/>
                  </a:lnTo>
                  <a:lnTo>
                    <a:pt x="89" y="362"/>
                  </a:lnTo>
                  <a:lnTo>
                    <a:pt x="89" y="363"/>
                  </a:lnTo>
                  <a:lnTo>
                    <a:pt x="87" y="365"/>
                  </a:lnTo>
                  <a:lnTo>
                    <a:pt x="82" y="366"/>
                  </a:lnTo>
                  <a:lnTo>
                    <a:pt x="82" y="366"/>
                  </a:lnTo>
                  <a:lnTo>
                    <a:pt x="59" y="373"/>
                  </a:lnTo>
                  <a:lnTo>
                    <a:pt x="59" y="373"/>
                  </a:lnTo>
                  <a:lnTo>
                    <a:pt x="53" y="374"/>
                  </a:lnTo>
                  <a:lnTo>
                    <a:pt x="48" y="373"/>
                  </a:lnTo>
                  <a:lnTo>
                    <a:pt x="46" y="369"/>
                  </a:lnTo>
                  <a:lnTo>
                    <a:pt x="41" y="362"/>
                  </a:lnTo>
                  <a:lnTo>
                    <a:pt x="41" y="362"/>
                  </a:lnTo>
                  <a:lnTo>
                    <a:pt x="48" y="362"/>
                  </a:lnTo>
                  <a:lnTo>
                    <a:pt x="50" y="360"/>
                  </a:lnTo>
                  <a:lnTo>
                    <a:pt x="51" y="358"/>
                  </a:lnTo>
                  <a:lnTo>
                    <a:pt x="51" y="358"/>
                  </a:lnTo>
                  <a:lnTo>
                    <a:pt x="47" y="356"/>
                  </a:lnTo>
                  <a:lnTo>
                    <a:pt x="44" y="356"/>
                  </a:lnTo>
                  <a:lnTo>
                    <a:pt x="43" y="358"/>
                  </a:lnTo>
                  <a:lnTo>
                    <a:pt x="43" y="362"/>
                  </a:lnTo>
                  <a:lnTo>
                    <a:pt x="43" y="362"/>
                  </a:lnTo>
                  <a:lnTo>
                    <a:pt x="40" y="356"/>
                  </a:lnTo>
                  <a:lnTo>
                    <a:pt x="40" y="351"/>
                  </a:lnTo>
                  <a:lnTo>
                    <a:pt x="43" y="348"/>
                  </a:lnTo>
                  <a:lnTo>
                    <a:pt x="47" y="345"/>
                  </a:lnTo>
                  <a:lnTo>
                    <a:pt x="47" y="345"/>
                  </a:lnTo>
                  <a:lnTo>
                    <a:pt x="57" y="344"/>
                  </a:lnTo>
                  <a:lnTo>
                    <a:pt x="65" y="344"/>
                  </a:lnTo>
                  <a:lnTo>
                    <a:pt x="65" y="344"/>
                  </a:lnTo>
                  <a:lnTo>
                    <a:pt x="66" y="342"/>
                  </a:lnTo>
                  <a:lnTo>
                    <a:pt x="66" y="340"/>
                  </a:lnTo>
                  <a:lnTo>
                    <a:pt x="65" y="337"/>
                  </a:lnTo>
                  <a:lnTo>
                    <a:pt x="62" y="335"/>
                  </a:lnTo>
                  <a:lnTo>
                    <a:pt x="61" y="333"/>
                  </a:lnTo>
                  <a:lnTo>
                    <a:pt x="61" y="331"/>
                  </a:lnTo>
                  <a:lnTo>
                    <a:pt x="61" y="331"/>
                  </a:lnTo>
                  <a:lnTo>
                    <a:pt x="79" y="330"/>
                  </a:lnTo>
                  <a:lnTo>
                    <a:pt x="79" y="330"/>
                  </a:lnTo>
                  <a:lnTo>
                    <a:pt x="80" y="334"/>
                  </a:lnTo>
                  <a:lnTo>
                    <a:pt x="83" y="337"/>
                  </a:lnTo>
                  <a:lnTo>
                    <a:pt x="86" y="338"/>
                  </a:lnTo>
                  <a:lnTo>
                    <a:pt x="90" y="338"/>
                  </a:lnTo>
                  <a:lnTo>
                    <a:pt x="98" y="337"/>
                  </a:lnTo>
                  <a:lnTo>
                    <a:pt x="104" y="337"/>
                  </a:lnTo>
                  <a:lnTo>
                    <a:pt x="108" y="338"/>
                  </a:lnTo>
                  <a:lnTo>
                    <a:pt x="108" y="338"/>
                  </a:lnTo>
                  <a:lnTo>
                    <a:pt x="102" y="309"/>
                  </a:lnTo>
                  <a:lnTo>
                    <a:pt x="102" y="309"/>
                  </a:lnTo>
                  <a:lnTo>
                    <a:pt x="113" y="302"/>
                  </a:lnTo>
                  <a:lnTo>
                    <a:pt x="113" y="302"/>
                  </a:lnTo>
                  <a:lnTo>
                    <a:pt x="109" y="297"/>
                  </a:lnTo>
                  <a:lnTo>
                    <a:pt x="105" y="291"/>
                  </a:lnTo>
                  <a:lnTo>
                    <a:pt x="104" y="284"/>
                  </a:lnTo>
                  <a:lnTo>
                    <a:pt x="105" y="277"/>
                  </a:lnTo>
                  <a:lnTo>
                    <a:pt x="105" y="277"/>
                  </a:lnTo>
                  <a:lnTo>
                    <a:pt x="95" y="281"/>
                  </a:lnTo>
                  <a:lnTo>
                    <a:pt x="95" y="281"/>
                  </a:lnTo>
                  <a:lnTo>
                    <a:pt x="89" y="279"/>
                  </a:lnTo>
                  <a:lnTo>
                    <a:pt x="89" y="279"/>
                  </a:lnTo>
                  <a:lnTo>
                    <a:pt x="94" y="276"/>
                  </a:lnTo>
                  <a:lnTo>
                    <a:pt x="98" y="273"/>
                  </a:lnTo>
                  <a:lnTo>
                    <a:pt x="98" y="273"/>
                  </a:lnTo>
                  <a:lnTo>
                    <a:pt x="97" y="272"/>
                  </a:lnTo>
                  <a:lnTo>
                    <a:pt x="95" y="269"/>
                  </a:lnTo>
                  <a:lnTo>
                    <a:pt x="91" y="265"/>
                  </a:lnTo>
                  <a:lnTo>
                    <a:pt x="91" y="265"/>
                  </a:lnTo>
                  <a:lnTo>
                    <a:pt x="101" y="261"/>
                  </a:lnTo>
                  <a:lnTo>
                    <a:pt x="101" y="261"/>
                  </a:lnTo>
                  <a:lnTo>
                    <a:pt x="100" y="257"/>
                  </a:lnTo>
                  <a:lnTo>
                    <a:pt x="97" y="255"/>
                  </a:lnTo>
                  <a:lnTo>
                    <a:pt x="94" y="255"/>
                  </a:lnTo>
                  <a:lnTo>
                    <a:pt x="90" y="255"/>
                  </a:lnTo>
                  <a:lnTo>
                    <a:pt x="90" y="255"/>
                  </a:lnTo>
                  <a:lnTo>
                    <a:pt x="90" y="251"/>
                  </a:lnTo>
                  <a:lnTo>
                    <a:pt x="91" y="245"/>
                  </a:lnTo>
                  <a:lnTo>
                    <a:pt x="91" y="245"/>
                  </a:lnTo>
                  <a:lnTo>
                    <a:pt x="93" y="240"/>
                  </a:lnTo>
                  <a:lnTo>
                    <a:pt x="91" y="237"/>
                  </a:lnTo>
                  <a:lnTo>
                    <a:pt x="89" y="234"/>
                  </a:lnTo>
                  <a:lnTo>
                    <a:pt x="89" y="234"/>
                  </a:lnTo>
                  <a:lnTo>
                    <a:pt x="84" y="233"/>
                  </a:lnTo>
                  <a:lnTo>
                    <a:pt x="80" y="233"/>
                  </a:lnTo>
                  <a:lnTo>
                    <a:pt x="76" y="233"/>
                  </a:lnTo>
                  <a:lnTo>
                    <a:pt x="72" y="236"/>
                  </a:lnTo>
                  <a:lnTo>
                    <a:pt x="72" y="236"/>
                  </a:lnTo>
                  <a:lnTo>
                    <a:pt x="68" y="239"/>
                  </a:lnTo>
                  <a:lnTo>
                    <a:pt x="68" y="239"/>
                  </a:lnTo>
                  <a:lnTo>
                    <a:pt x="68" y="225"/>
                  </a:lnTo>
                  <a:lnTo>
                    <a:pt x="68" y="225"/>
                  </a:lnTo>
                  <a:lnTo>
                    <a:pt x="75" y="229"/>
                  </a:lnTo>
                  <a:lnTo>
                    <a:pt x="77" y="230"/>
                  </a:lnTo>
                  <a:lnTo>
                    <a:pt x="82" y="229"/>
                  </a:lnTo>
                  <a:lnTo>
                    <a:pt x="86" y="225"/>
                  </a:lnTo>
                  <a:lnTo>
                    <a:pt x="86" y="225"/>
                  </a:lnTo>
                  <a:lnTo>
                    <a:pt x="95" y="216"/>
                  </a:lnTo>
                  <a:lnTo>
                    <a:pt x="95" y="216"/>
                  </a:lnTo>
                  <a:lnTo>
                    <a:pt x="79" y="218"/>
                  </a:lnTo>
                  <a:lnTo>
                    <a:pt x="79" y="218"/>
                  </a:lnTo>
                  <a:lnTo>
                    <a:pt x="80" y="214"/>
                  </a:lnTo>
                  <a:lnTo>
                    <a:pt x="82" y="209"/>
                  </a:lnTo>
                  <a:lnTo>
                    <a:pt x="80" y="203"/>
                  </a:lnTo>
                  <a:lnTo>
                    <a:pt x="76" y="196"/>
                  </a:lnTo>
                  <a:lnTo>
                    <a:pt x="72" y="187"/>
                  </a:lnTo>
                  <a:lnTo>
                    <a:pt x="72" y="187"/>
                  </a:lnTo>
                  <a:lnTo>
                    <a:pt x="72" y="185"/>
                  </a:lnTo>
                  <a:lnTo>
                    <a:pt x="72" y="180"/>
                  </a:lnTo>
                  <a:lnTo>
                    <a:pt x="72" y="180"/>
                  </a:lnTo>
                  <a:lnTo>
                    <a:pt x="95" y="180"/>
                  </a:lnTo>
                  <a:lnTo>
                    <a:pt x="95" y="180"/>
                  </a:lnTo>
                  <a:lnTo>
                    <a:pt x="95" y="176"/>
                  </a:lnTo>
                  <a:lnTo>
                    <a:pt x="94" y="173"/>
                  </a:lnTo>
                  <a:lnTo>
                    <a:pt x="90" y="169"/>
                  </a:lnTo>
                  <a:lnTo>
                    <a:pt x="84" y="167"/>
                  </a:lnTo>
                  <a:lnTo>
                    <a:pt x="80" y="164"/>
                  </a:lnTo>
                  <a:lnTo>
                    <a:pt x="80" y="164"/>
                  </a:lnTo>
                  <a:lnTo>
                    <a:pt x="72" y="157"/>
                  </a:lnTo>
                  <a:lnTo>
                    <a:pt x="64" y="149"/>
                  </a:lnTo>
                  <a:lnTo>
                    <a:pt x="64" y="149"/>
                  </a:lnTo>
                  <a:lnTo>
                    <a:pt x="61" y="151"/>
                  </a:lnTo>
                  <a:lnTo>
                    <a:pt x="61" y="154"/>
                  </a:lnTo>
                  <a:lnTo>
                    <a:pt x="61" y="160"/>
                  </a:lnTo>
                  <a:lnTo>
                    <a:pt x="62" y="167"/>
                  </a:lnTo>
                  <a:lnTo>
                    <a:pt x="61" y="169"/>
                  </a:lnTo>
                  <a:lnTo>
                    <a:pt x="58" y="172"/>
                  </a:lnTo>
                  <a:lnTo>
                    <a:pt x="58" y="172"/>
                  </a:lnTo>
                  <a:lnTo>
                    <a:pt x="53" y="172"/>
                  </a:lnTo>
                  <a:lnTo>
                    <a:pt x="50" y="172"/>
                  </a:lnTo>
                  <a:lnTo>
                    <a:pt x="48" y="171"/>
                  </a:lnTo>
                  <a:lnTo>
                    <a:pt x="47" y="165"/>
                  </a:lnTo>
                  <a:lnTo>
                    <a:pt x="47" y="165"/>
                  </a:lnTo>
                  <a:lnTo>
                    <a:pt x="46" y="157"/>
                  </a:lnTo>
                  <a:lnTo>
                    <a:pt x="44" y="146"/>
                  </a:lnTo>
                  <a:lnTo>
                    <a:pt x="44" y="146"/>
                  </a:lnTo>
                  <a:lnTo>
                    <a:pt x="39" y="144"/>
                  </a:lnTo>
                  <a:lnTo>
                    <a:pt x="39" y="144"/>
                  </a:lnTo>
                  <a:lnTo>
                    <a:pt x="18" y="111"/>
                  </a:lnTo>
                  <a:lnTo>
                    <a:pt x="18" y="111"/>
                  </a:lnTo>
                  <a:lnTo>
                    <a:pt x="19" y="108"/>
                  </a:lnTo>
                  <a:lnTo>
                    <a:pt x="19" y="108"/>
                  </a:lnTo>
                  <a:lnTo>
                    <a:pt x="19" y="103"/>
                  </a:lnTo>
                  <a:lnTo>
                    <a:pt x="19" y="103"/>
                  </a:lnTo>
                  <a:lnTo>
                    <a:pt x="0" y="100"/>
                  </a:lnTo>
                  <a:lnTo>
                    <a:pt x="0" y="100"/>
                  </a:lnTo>
                  <a:lnTo>
                    <a:pt x="3" y="96"/>
                  </a:lnTo>
                  <a:lnTo>
                    <a:pt x="5" y="93"/>
                  </a:lnTo>
                  <a:lnTo>
                    <a:pt x="8" y="93"/>
                  </a:lnTo>
                  <a:lnTo>
                    <a:pt x="12" y="96"/>
                  </a:lnTo>
                  <a:lnTo>
                    <a:pt x="12" y="96"/>
                  </a:lnTo>
                  <a:lnTo>
                    <a:pt x="17" y="99"/>
                  </a:lnTo>
                  <a:lnTo>
                    <a:pt x="21" y="99"/>
                  </a:lnTo>
                  <a:lnTo>
                    <a:pt x="25" y="99"/>
                  </a:lnTo>
                  <a:lnTo>
                    <a:pt x="30" y="96"/>
                  </a:lnTo>
                  <a:lnTo>
                    <a:pt x="30" y="96"/>
                  </a:lnTo>
                  <a:lnTo>
                    <a:pt x="36" y="93"/>
                  </a:lnTo>
                  <a:lnTo>
                    <a:pt x="41" y="92"/>
                  </a:lnTo>
                  <a:lnTo>
                    <a:pt x="46" y="92"/>
                  </a:lnTo>
                  <a:lnTo>
                    <a:pt x="53" y="95"/>
                  </a:lnTo>
                  <a:lnTo>
                    <a:pt x="53" y="95"/>
                  </a:lnTo>
                  <a:lnTo>
                    <a:pt x="71" y="81"/>
                  </a:lnTo>
                  <a:lnTo>
                    <a:pt x="71" y="81"/>
                  </a:lnTo>
                  <a:lnTo>
                    <a:pt x="83" y="85"/>
                  </a:lnTo>
                  <a:lnTo>
                    <a:pt x="83" y="85"/>
                  </a:lnTo>
                  <a:lnTo>
                    <a:pt x="112" y="77"/>
                  </a:lnTo>
                  <a:lnTo>
                    <a:pt x="112" y="77"/>
                  </a:lnTo>
                  <a:lnTo>
                    <a:pt x="116" y="75"/>
                  </a:lnTo>
                  <a:lnTo>
                    <a:pt x="119" y="75"/>
                  </a:lnTo>
                  <a:lnTo>
                    <a:pt x="122" y="77"/>
                  </a:lnTo>
                  <a:lnTo>
                    <a:pt x="122" y="77"/>
                  </a:lnTo>
                  <a:lnTo>
                    <a:pt x="123" y="77"/>
                  </a:lnTo>
                  <a:lnTo>
                    <a:pt x="126" y="77"/>
                  </a:lnTo>
                  <a:lnTo>
                    <a:pt x="126" y="77"/>
                  </a:lnTo>
                  <a:lnTo>
                    <a:pt x="134" y="72"/>
                  </a:lnTo>
                  <a:lnTo>
                    <a:pt x="143" y="71"/>
                  </a:lnTo>
                  <a:lnTo>
                    <a:pt x="149" y="70"/>
                  </a:lnTo>
                  <a:lnTo>
                    <a:pt x="159" y="71"/>
                  </a:lnTo>
                  <a:lnTo>
                    <a:pt x="159" y="71"/>
                  </a:lnTo>
                  <a:lnTo>
                    <a:pt x="161" y="71"/>
                  </a:lnTo>
                  <a:lnTo>
                    <a:pt x="163" y="70"/>
                  </a:lnTo>
                  <a:lnTo>
                    <a:pt x="163" y="70"/>
                  </a:lnTo>
                  <a:lnTo>
                    <a:pt x="165" y="67"/>
                  </a:lnTo>
                  <a:lnTo>
                    <a:pt x="167" y="65"/>
                  </a:lnTo>
                  <a:lnTo>
                    <a:pt x="173" y="64"/>
                  </a:lnTo>
                  <a:lnTo>
                    <a:pt x="187" y="65"/>
                  </a:lnTo>
                  <a:lnTo>
                    <a:pt x="187" y="65"/>
                  </a:lnTo>
                  <a:lnTo>
                    <a:pt x="221" y="67"/>
                  </a:lnTo>
                  <a:lnTo>
                    <a:pt x="256" y="67"/>
                  </a:lnTo>
                  <a:lnTo>
                    <a:pt x="289" y="64"/>
                  </a:lnTo>
                  <a:lnTo>
                    <a:pt x="307" y="61"/>
                  </a:lnTo>
                  <a:lnTo>
                    <a:pt x="324" y="57"/>
                  </a:lnTo>
                  <a:lnTo>
                    <a:pt x="324" y="57"/>
                  </a:lnTo>
                  <a:lnTo>
                    <a:pt x="332" y="57"/>
                  </a:lnTo>
                  <a:lnTo>
                    <a:pt x="341" y="56"/>
                  </a:lnTo>
                  <a:lnTo>
                    <a:pt x="341" y="56"/>
                  </a:lnTo>
                  <a:lnTo>
                    <a:pt x="345" y="57"/>
                  </a:lnTo>
                  <a:lnTo>
                    <a:pt x="345" y="57"/>
                  </a:lnTo>
                  <a:lnTo>
                    <a:pt x="349" y="54"/>
                  </a:lnTo>
                  <a:lnTo>
                    <a:pt x="352" y="53"/>
                  </a:lnTo>
                  <a:lnTo>
                    <a:pt x="359" y="54"/>
                  </a:lnTo>
                  <a:lnTo>
                    <a:pt x="364" y="56"/>
                  </a:lnTo>
                  <a:lnTo>
                    <a:pt x="371" y="56"/>
                  </a:lnTo>
                  <a:lnTo>
                    <a:pt x="371" y="56"/>
                  </a:lnTo>
                  <a:lnTo>
                    <a:pt x="374" y="56"/>
                  </a:lnTo>
                  <a:lnTo>
                    <a:pt x="374" y="56"/>
                  </a:lnTo>
                  <a:lnTo>
                    <a:pt x="378" y="59"/>
                  </a:lnTo>
                  <a:lnTo>
                    <a:pt x="381" y="60"/>
                  </a:lnTo>
                  <a:lnTo>
                    <a:pt x="383" y="60"/>
                  </a:lnTo>
                  <a:lnTo>
                    <a:pt x="386" y="60"/>
                  </a:lnTo>
                  <a:lnTo>
                    <a:pt x="393" y="57"/>
                  </a:lnTo>
                  <a:lnTo>
                    <a:pt x="399" y="54"/>
                  </a:lnTo>
                  <a:lnTo>
                    <a:pt x="399" y="54"/>
                  </a:lnTo>
                  <a:lnTo>
                    <a:pt x="404" y="53"/>
                  </a:lnTo>
                  <a:lnTo>
                    <a:pt x="408" y="53"/>
                  </a:lnTo>
                  <a:lnTo>
                    <a:pt x="419" y="53"/>
                  </a:lnTo>
                  <a:lnTo>
                    <a:pt x="419" y="53"/>
                  </a:lnTo>
                  <a:lnTo>
                    <a:pt x="424" y="53"/>
                  </a:lnTo>
                  <a:lnTo>
                    <a:pt x="426" y="53"/>
                  </a:lnTo>
                  <a:lnTo>
                    <a:pt x="426" y="53"/>
                  </a:lnTo>
                  <a:lnTo>
                    <a:pt x="436" y="50"/>
                  </a:lnTo>
                  <a:lnTo>
                    <a:pt x="444" y="49"/>
                  </a:lnTo>
                  <a:lnTo>
                    <a:pt x="462" y="52"/>
                  </a:lnTo>
                  <a:lnTo>
                    <a:pt x="462" y="52"/>
                  </a:lnTo>
                  <a:lnTo>
                    <a:pt x="469" y="50"/>
                  </a:lnTo>
                  <a:lnTo>
                    <a:pt x="475" y="50"/>
                  </a:lnTo>
                  <a:lnTo>
                    <a:pt x="475" y="50"/>
                  </a:lnTo>
                  <a:lnTo>
                    <a:pt x="478" y="49"/>
                  </a:lnTo>
                  <a:lnTo>
                    <a:pt x="478" y="49"/>
                  </a:lnTo>
                  <a:lnTo>
                    <a:pt x="482" y="52"/>
                  </a:lnTo>
                  <a:lnTo>
                    <a:pt x="485" y="52"/>
                  </a:lnTo>
                  <a:lnTo>
                    <a:pt x="491" y="52"/>
                  </a:lnTo>
                  <a:lnTo>
                    <a:pt x="498" y="49"/>
                  </a:lnTo>
                  <a:lnTo>
                    <a:pt x="501" y="47"/>
                  </a:lnTo>
                  <a:lnTo>
                    <a:pt x="504" y="47"/>
                  </a:lnTo>
                  <a:lnTo>
                    <a:pt x="504" y="47"/>
                  </a:lnTo>
                  <a:lnTo>
                    <a:pt x="507" y="52"/>
                  </a:lnTo>
                  <a:lnTo>
                    <a:pt x="511" y="54"/>
                  </a:lnTo>
                  <a:lnTo>
                    <a:pt x="511" y="54"/>
                  </a:lnTo>
                  <a:lnTo>
                    <a:pt x="512" y="54"/>
                  </a:lnTo>
                  <a:lnTo>
                    <a:pt x="515" y="54"/>
                  </a:lnTo>
                  <a:lnTo>
                    <a:pt x="516" y="50"/>
                  </a:lnTo>
                  <a:lnTo>
                    <a:pt x="516" y="50"/>
                  </a:lnTo>
                  <a:lnTo>
                    <a:pt x="519" y="47"/>
                  </a:lnTo>
                  <a:lnTo>
                    <a:pt x="522" y="45"/>
                  </a:lnTo>
                  <a:lnTo>
                    <a:pt x="525" y="45"/>
                  </a:lnTo>
                  <a:lnTo>
                    <a:pt x="530" y="45"/>
                  </a:lnTo>
                  <a:lnTo>
                    <a:pt x="530" y="45"/>
                  </a:lnTo>
                  <a:lnTo>
                    <a:pt x="572" y="45"/>
                  </a:lnTo>
                  <a:lnTo>
                    <a:pt x="572" y="45"/>
                  </a:lnTo>
                  <a:lnTo>
                    <a:pt x="572" y="32"/>
                  </a:lnTo>
                  <a:lnTo>
                    <a:pt x="572" y="32"/>
                  </a:lnTo>
                  <a:lnTo>
                    <a:pt x="577" y="34"/>
                  </a:lnTo>
                  <a:lnTo>
                    <a:pt x="583" y="35"/>
                  </a:lnTo>
                  <a:lnTo>
                    <a:pt x="583" y="35"/>
                  </a:lnTo>
                  <a:lnTo>
                    <a:pt x="584" y="38"/>
                  </a:lnTo>
                  <a:lnTo>
                    <a:pt x="586" y="39"/>
                  </a:lnTo>
                  <a:lnTo>
                    <a:pt x="586" y="43"/>
                  </a:lnTo>
                  <a:lnTo>
                    <a:pt x="584" y="46"/>
                  </a:lnTo>
                  <a:lnTo>
                    <a:pt x="583" y="50"/>
                  </a:lnTo>
                  <a:lnTo>
                    <a:pt x="583" y="50"/>
                  </a:lnTo>
                  <a:lnTo>
                    <a:pt x="588" y="52"/>
                  </a:lnTo>
                  <a:lnTo>
                    <a:pt x="588" y="52"/>
                  </a:lnTo>
                  <a:lnTo>
                    <a:pt x="593" y="46"/>
                  </a:lnTo>
                  <a:lnTo>
                    <a:pt x="598" y="42"/>
                  </a:lnTo>
                  <a:lnTo>
                    <a:pt x="605" y="41"/>
                  </a:lnTo>
                  <a:lnTo>
                    <a:pt x="613" y="41"/>
                  </a:lnTo>
                  <a:lnTo>
                    <a:pt x="613" y="41"/>
                  </a:lnTo>
                  <a:lnTo>
                    <a:pt x="623" y="38"/>
                  </a:lnTo>
                  <a:lnTo>
                    <a:pt x="623" y="38"/>
                  </a:lnTo>
                  <a:lnTo>
                    <a:pt x="624" y="52"/>
                  </a:lnTo>
                  <a:lnTo>
                    <a:pt x="624" y="52"/>
                  </a:lnTo>
                  <a:lnTo>
                    <a:pt x="633" y="50"/>
                  </a:lnTo>
                  <a:lnTo>
                    <a:pt x="637" y="47"/>
                  </a:lnTo>
                  <a:lnTo>
                    <a:pt x="640" y="43"/>
                  </a:lnTo>
                  <a:lnTo>
                    <a:pt x="641" y="36"/>
                  </a:lnTo>
                  <a:lnTo>
                    <a:pt x="641" y="36"/>
                  </a:lnTo>
                  <a:lnTo>
                    <a:pt x="648" y="39"/>
                  </a:lnTo>
                  <a:lnTo>
                    <a:pt x="653" y="42"/>
                  </a:lnTo>
                  <a:lnTo>
                    <a:pt x="653" y="42"/>
                  </a:lnTo>
                  <a:lnTo>
                    <a:pt x="659" y="45"/>
                  </a:lnTo>
                  <a:lnTo>
                    <a:pt x="662" y="45"/>
                  </a:lnTo>
                  <a:lnTo>
                    <a:pt x="665" y="43"/>
                  </a:lnTo>
                  <a:lnTo>
                    <a:pt x="665" y="43"/>
                  </a:lnTo>
                  <a:lnTo>
                    <a:pt x="671" y="39"/>
                  </a:lnTo>
                  <a:lnTo>
                    <a:pt x="676" y="38"/>
                  </a:lnTo>
                  <a:lnTo>
                    <a:pt x="678" y="39"/>
                  </a:lnTo>
                  <a:lnTo>
                    <a:pt x="684" y="45"/>
                  </a:lnTo>
                  <a:lnTo>
                    <a:pt x="684" y="45"/>
                  </a:lnTo>
                  <a:lnTo>
                    <a:pt x="725" y="35"/>
                  </a:lnTo>
                  <a:lnTo>
                    <a:pt x="725" y="35"/>
                  </a:lnTo>
                  <a:lnTo>
                    <a:pt x="730" y="35"/>
                  </a:lnTo>
                  <a:lnTo>
                    <a:pt x="730" y="35"/>
                  </a:lnTo>
                  <a:lnTo>
                    <a:pt x="735" y="38"/>
                  </a:lnTo>
                  <a:lnTo>
                    <a:pt x="739" y="39"/>
                  </a:lnTo>
                  <a:lnTo>
                    <a:pt x="749" y="39"/>
                  </a:lnTo>
                  <a:lnTo>
                    <a:pt x="757" y="36"/>
                  </a:lnTo>
                  <a:lnTo>
                    <a:pt x="766" y="34"/>
                  </a:lnTo>
                  <a:lnTo>
                    <a:pt x="766" y="34"/>
                  </a:lnTo>
                  <a:lnTo>
                    <a:pt x="791" y="23"/>
                  </a:lnTo>
                  <a:lnTo>
                    <a:pt x="791" y="23"/>
                  </a:lnTo>
                  <a:lnTo>
                    <a:pt x="795" y="31"/>
                  </a:lnTo>
                  <a:lnTo>
                    <a:pt x="795" y="31"/>
                  </a:lnTo>
                  <a:lnTo>
                    <a:pt x="813" y="31"/>
                  </a:lnTo>
                  <a:lnTo>
                    <a:pt x="832" y="31"/>
                  </a:lnTo>
                  <a:lnTo>
                    <a:pt x="832" y="31"/>
                  </a:lnTo>
                  <a:lnTo>
                    <a:pt x="836" y="31"/>
                  </a:lnTo>
                  <a:lnTo>
                    <a:pt x="839" y="31"/>
                  </a:lnTo>
                  <a:lnTo>
                    <a:pt x="842" y="34"/>
                  </a:lnTo>
                  <a:lnTo>
                    <a:pt x="845" y="36"/>
                  </a:lnTo>
                  <a:lnTo>
                    <a:pt x="845" y="36"/>
                  </a:lnTo>
                  <a:lnTo>
                    <a:pt x="850" y="32"/>
                  </a:lnTo>
                  <a:lnTo>
                    <a:pt x="856" y="29"/>
                  </a:lnTo>
                  <a:lnTo>
                    <a:pt x="863" y="28"/>
                  </a:lnTo>
                  <a:lnTo>
                    <a:pt x="869" y="29"/>
                  </a:lnTo>
                  <a:lnTo>
                    <a:pt x="869" y="29"/>
                  </a:lnTo>
                  <a:lnTo>
                    <a:pt x="874" y="29"/>
                  </a:lnTo>
                  <a:lnTo>
                    <a:pt x="878" y="29"/>
                  </a:lnTo>
                  <a:lnTo>
                    <a:pt x="885" y="27"/>
                  </a:lnTo>
                  <a:lnTo>
                    <a:pt x="892" y="23"/>
                  </a:lnTo>
                  <a:lnTo>
                    <a:pt x="899" y="18"/>
                  </a:lnTo>
                  <a:lnTo>
                    <a:pt x="899" y="18"/>
                  </a:lnTo>
                  <a:lnTo>
                    <a:pt x="907" y="24"/>
                  </a:lnTo>
                  <a:lnTo>
                    <a:pt x="917" y="27"/>
                  </a:lnTo>
                  <a:lnTo>
                    <a:pt x="926" y="28"/>
                  </a:lnTo>
                  <a:lnTo>
                    <a:pt x="937" y="27"/>
                  </a:lnTo>
                  <a:lnTo>
                    <a:pt x="937" y="27"/>
                  </a:lnTo>
                  <a:lnTo>
                    <a:pt x="959" y="24"/>
                  </a:lnTo>
                  <a:lnTo>
                    <a:pt x="982" y="21"/>
                  </a:lnTo>
                  <a:lnTo>
                    <a:pt x="982" y="21"/>
                  </a:lnTo>
                  <a:lnTo>
                    <a:pt x="1001" y="20"/>
                  </a:lnTo>
                  <a:lnTo>
                    <a:pt x="1001" y="20"/>
                  </a:lnTo>
                  <a:lnTo>
                    <a:pt x="1052" y="18"/>
                  </a:lnTo>
                  <a:lnTo>
                    <a:pt x="1052" y="18"/>
                  </a:lnTo>
                  <a:lnTo>
                    <a:pt x="1055" y="17"/>
                  </a:lnTo>
                  <a:lnTo>
                    <a:pt x="1058" y="18"/>
                  </a:lnTo>
                  <a:lnTo>
                    <a:pt x="1058" y="18"/>
                  </a:lnTo>
                  <a:lnTo>
                    <a:pt x="1063" y="21"/>
                  </a:lnTo>
                  <a:lnTo>
                    <a:pt x="1067" y="23"/>
                  </a:lnTo>
                  <a:lnTo>
                    <a:pt x="1077" y="23"/>
                  </a:lnTo>
                  <a:lnTo>
                    <a:pt x="1098" y="23"/>
                  </a:lnTo>
                  <a:lnTo>
                    <a:pt x="1098" y="23"/>
                  </a:lnTo>
                  <a:lnTo>
                    <a:pt x="1102" y="23"/>
                  </a:lnTo>
                  <a:lnTo>
                    <a:pt x="1102" y="23"/>
                  </a:lnTo>
                  <a:lnTo>
                    <a:pt x="1115" y="39"/>
                  </a:lnTo>
                  <a:lnTo>
                    <a:pt x="1115" y="39"/>
                  </a:lnTo>
                  <a:lnTo>
                    <a:pt x="1123" y="35"/>
                  </a:lnTo>
                  <a:lnTo>
                    <a:pt x="1128" y="29"/>
                  </a:lnTo>
                  <a:lnTo>
                    <a:pt x="1134" y="23"/>
                  </a:lnTo>
                  <a:lnTo>
                    <a:pt x="1139" y="17"/>
                  </a:lnTo>
                  <a:lnTo>
                    <a:pt x="1139" y="17"/>
                  </a:lnTo>
                  <a:lnTo>
                    <a:pt x="1157" y="29"/>
                  </a:lnTo>
                  <a:lnTo>
                    <a:pt x="1157" y="29"/>
                  </a:lnTo>
                  <a:lnTo>
                    <a:pt x="1169" y="27"/>
                  </a:lnTo>
                  <a:lnTo>
                    <a:pt x="1181" y="24"/>
                  </a:lnTo>
                  <a:lnTo>
                    <a:pt x="1193" y="24"/>
                  </a:lnTo>
                  <a:lnTo>
                    <a:pt x="1206" y="24"/>
                  </a:lnTo>
                  <a:lnTo>
                    <a:pt x="1206" y="24"/>
                  </a:lnTo>
                  <a:lnTo>
                    <a:pt x="1218" y="24"/>
                  </a:lnTo>
                  <a:lnTo>
                    <a:pt x="1231" y="24"/>
                  </a:lnTo>
                  <a:lnTo>
                    <a:pt x="1243" y="24"/>
                  </a:lnTo>
                  <a:lnTo>
                    <a:pt x="1249" y="25"/>
                  </a:lnTo>
                  <a:lnTo>
                    <a:pt x="1256" y="29"/>
                  </a:lnTo>
                  <a:lnTo>
                    <a:pt x="1256" y="29"/>
                  </a:lnTo>
                  <a:lnTo>
                    <a:pt x="1257" y="17"/>
                  </a:lnTo>
                  <a:lnTo>
                    <a:pt x="1257" y="17"/>
                  </a:lnTo>
                  <a:lnTo>
                    <a:pt x="1270" y="20"/>
                  </a:lnTo>
                  <a:lnTo>
                    <a:pt x="1277" y="21"/>
                  </a:lnTo>
                  <a:lnTo>
                    <a:pt x="1281" y="24"/>
                  </a:lnTo>
                  <a:lnTo>
                    <a:pt x="1281" y="24"/>
                  </a:lnTo>
                  <a:lnTo>
                    <a:pt x="1288" y="27"/>
                  </a:lnTo>
                  <a:lnTo>
                    <a:pt x="1296" y="28"/>
                  </a:lnTo>
                  <a:lnTo>
                    <a:pt x="1304" y="29"/>
                  </a:lnTo>
                  <a:lnTo>
                    <a:pt x="1311" y="31"/>
                  </a:lnTo>
                  <a:lnTo>
                    <a:pt x="1311" y="31"/>
                  </a:lnTo>
                  <a:lnTo>
                    <a:pt x="1314" y="31"/>
                  </a:lnTo>
                  <a:lnTo>
                    <a:pt x="1318" y="31"/>
                  </a:lnTo>
                  <a:lnTo>
                    <a:pt x="1318" y="31"/>
                  </a:lnTo>
                  <a:lnTo>
                    <a:pt x="1324" y="28"/>
                  </a:lnTo>
                  <a:lnTo>
                    <a:pt x="1329" y="25"/>
                  </a:lnTo>
                  <a:lnTo>
                    <a:pt x="1342" y="24"/>
                  </a:lnTo>
                  <a:lnTo>
                    <a:pt x="1354" y="25"/>
                  </a:lnTo>
                  <a:lnTo>
                    <a:pt x="1367" y="27"/>
                  </a:lnTo>
                  <a:lnTo>
                    <a:pt x="1367" y="27"/>
                  </a:lnTo>
                  <a:lnTo>
                    <a:pt x="1372" y="27"/>
                  </a:lnTo>
                  <a:lnTo>
                    <a:pt x="1376" y="25"/>
                  </a:lnTo>
                  <a:lnTo>
                    <a:pt x="1387" y="24"/>
                  </a:lnTo>
                  <a:lnTo>
                    <a:pt x="1387" y="24"/>
                  </a:lnTo>
                  <a:lnTo>
                    <a:pt x="1411" y="20"/>
                  </a:lnTo>
                  <a:lnTo>
                    <a:pt x="1434" y="18"/>
                  </a:lnTo>
                  <a:lnTo>
                    <a:pt x="1434" y="18"/>
                  </a:lnTo>
                  <a:lnTo>
                    <a:pt x="1440" y="18"/>
                  </a:lnTo>
                  <a:lnTo>
                    <a:pt x="1447" y="16"/>
                  </a:lnTo>
                  <a:lnTo>
                    <a:pt x="1447" y="16"/>
                  </a:lnTo>
                  <a:lnTo>
                    <a:pt x="1448" y="29"/>
                  </a:lnTo>
                  <a:lnTo>
                    <a:pt x="1448" y="29"/>
                  </a:lnTo>
                  <a:lnTo>
                    <a:pt x="1463" y="28"/>
                  </a:lnTo>
                  <a:lnTo>
                    <a:pt x="1463" y="28"/>
                  </a:lnTo>
                  <a:lnTo>
                    <a:pt x="1466" y="20"/>
                  </a:lnTo>
                  <a:lnTo>
                    <a:pt x="1466" y="20"/>
                  </a:lnTo>
                  <a:lnTo>
                    <a:pt x="1486" y="17"/>
                  </a:lnTo>
                  <a:lnTo>
                    <a:pt x="1486" y="17"/>
                  </a:lnTo>
                  <a:lnTo>
                    <a:pt x="1538" y="11"/>
                  </a:lnTo>
                  <a:lnTo>
                    <a:pt x="1538" y="11"/>
                  </a:lnTo>
                  <a:lnTo>
                    <a:pt x="1545" y="10"/>
                  </a:lnTo>
                  <a:lnTo>
                    <a:pt x="1551" y="10"/>
                  </a:lnTo>
                  <a:lnTo>
                    <a:pt x="1556" y="11"/>
                  </a:lnTo>
                  <a:lnTo>
                    <a:pt x="1558" y="14"/>
                  </a:lnTo>
                  <a:lnTo>
                    <a:pt x="1560" y="17"/>
                  </a:lnTo>
                  <a:lnTo>
                    <a:pt x="1560" y="17"/>
                  </a:lnTo>
                  <a:lnTo>
                    <a:pt x="1564" y="17"/>
                  </a:lnTo>
                  <a:lnTo>
                    <a:pt x="1564" y="17"/>
                  </a:lnTo>
                  <a:lnTo>
                    <a:pt x="1571" y="13"/>
                  </a:lnTo>
                  <a:lnTo>
                    <a:pt x="1578" y="10"/>
                  </a:lnTo>
                  <a:lnTo>
                    <a:pt x="1595" y="7"/>
                  </a:lnTo>
                  <a:lnTo>
                    <a:pt x="1627" y="6"/>
                  </a:lnTo>
                  <a:lnTo>
                    <a:pt x="1627" y="6"/>
                  </a:lnTo>
                  <a:lnTo>
                    <a:pt x="1639" y="6"/>
                  </a:lnTo>
                  <a:lnTo>
                    <a:pt x="1652" y="6"/>
                  </a:lnTo>
                  <a:lnTo>
                    <a:pt x="1652" y="6"/>
                  </a:lnTo>
                  <a:lnTo>
                    <a:pt x="1660" y="18"/>
                  </a:lnTo>
                  <a:lnTo>
                    <a:pt x="1660" y="18"/>
                  </a:lnTo>
                  <a:lnTo>
                    <a:pt x="1661" y="13"/>
                  </a:lnTo>
                  <a:lnTo>
                    <a:pt x="1664" y="10"/>
                  </a:lnTo>
                  <a:lnTo>
                    <a:pt x="1664" y="10"/>
                  </a:lnTo>
                  <a:lnTo>
                    <a:pt x="1667" y="7"/>
                  </a:lnTo>
                  <a:lnTo>
                    <a:pt x="1670" y="5"/>
                  </a:lnTo>
                  <a:lnTo>
                    <a:pt x="1674" y="3"/>
                  </a:lnTo>
                  <a:lnTo>
                    <a:pt x="1679" y="3"/>
                  </a:lnTo>
                  <a:lnTo>
                    <a:pt x="1679" y="3"/>
                  </a:lnTo>
                  <a:lnTo>
                    <a:pt x="1690" y="5"/>
                  </a:lnTo>
                  <a:lnTo>
                    <a:pt x="1702" y="6"/>
                  </a:lnTo>
                  <a:lnTo>
                    <a:pt x="1713" y="5"/>
                  </a:lnTo>
                  <a:lnTo>
                    <a:pt x="1722" y="2"/>
                  </a:lnTo>
                  <a:lnTo>
                    <a:pt x="1722" y="2"/>
                  </a:lnTo>
                  <a:lnTo>
                    <a:pt x="1729" y="0"/>
                  </a:lnTo>
                  <a:lnTo>
                    <a:pt x="1736" y="0"/>
                  </a:lnTo>
                  <a:lnTo>
                    <a:pt x="1736" y="0"/>
                  </a:lnTo>
                  <a:lnTo>
                    <a:pt x="1738" y="13"/>
                  </a:lnTo>
                  <a:lnTo>
                    <a:pt x="1738" y="13"/>
                  </a:lnTo>
                  <a:lnTo>
                    <a:pt x="1744" y="11"/>
                  </a:lnTo>
                  <a:lnTo>
                    <a:pt x="1753" y="9"/>
                  </a:lnTo>
                  <a:lnTo>
                    <a:pt x="1767" y="2"/>
                  </a:lnTo>
                  <a:lnTo>
                    <a:pt x="1767" y="2"/>
                  </a:lnTo>
                  <a:lnTo>
                    <a:pt x="1774" y="11"/>
                  </a:lnTo>
                  <a:lnTo>
                    <a:pt x="1774" y="11"/>
                  </a:lnTo>
                  <a:lnTo>
                    <a:pt x="1812" y="6"/>
                  </a:lnTo>
                  <a:lnTo>
                    <a:pt x="1812" y="6"/>
                  </a:lnTo>
                  <a:lnTo>
                    <a:pt x="1807" y="11"/>
                  </a:lnTo>
                  <a:lnTo>
                    <a:pt x="1807" y="11"/>
                  </a:lnTo>
                  <a:lnTo>
                    <a:pt x="1812" y="18"/>
                  </a:lnTo>
                  <a:lnTo>
                    <a:pt x="1812" y="18"/>
                  </a:lnTo>
                  <a:lnTo>
                    <a:pt x="1816" y="18"/>
                  </a:lnTo>
                  <a:lnTo>
                    <a:pt x="1816" y="18"/>
                  </a:lnTo>
                  <a:lnTo>
                    <a:pt x="1818" y="17"/>
                  </a:lnTo>
                  <a:lnTo>
                    <a:pt x="1818" y="17"/>
                  </a:lnTo>
                  <a:lnTo>
                    <a:pt x="1821" y="16"/>
                  </a:lnTo>
                  <a:lnTo>
                    <a:pt x="1823" y="14"/>
                  </a:lnTo>
                  <a:lnTo>
                    <a:pt x="1830" y="14"/>
                  </a:lnTo>
                  <a:lnTo>
                    <a:pt x="1836" y="16"/>
                  </a:lnTo>
                  <a:lnTo>
                    <a:pt x="1839" y="16"/>
                  </a:lnTo>
                  <a:lnTo>
                    <a:pt x="1841" y="14"/>
                  </a:lnTo>
                  <a:lnTo>
                    <a:pt x="1841" y="14"/>
                  </a:lnTo>
                  <a:lnTo>
                    <a:pt x="1847" y="11"/>
                  </a:lnTo>
                  <a:lnTo>
                    <a:pt x="1852" y="10"/>
                  </a:lnTo>
                  <a:lnTo>
                    <a:pt x="1858" y="9"/>
                  </a:lnTo>
                  <a:lnTo>
                    <a:pt x="1865" y="10"/>
                  </a:lnTo>
                  <a:lnTo>
                    <a:pt x="1865" y="10"/>
                  </a:lnTo>
                  <a:lnTo>
                    <a:pt x="1869" y="11"/>
                  </a:lnTo>
                  <a:lnTo>
                    <a:pt x="1873" y="11"/>
                  </a:lnTo>
                  <a:lnTo>
                    <a:pt x="1883" y="9"/>
                  </a:lnTo>
                  <a:lnTo>
                    <a:pt x="1883" y="9"/>
                  </a:lnTo>
                  <a:lnTo>
                    <a:pt x="1888" y="7"/>
                  </a:lnTo>
                  <a:lnTo>
                    <a:pt x="1893" y="7"/>
                  </a:lnTo>
                  <a:lnTo>
                    <a:pt x="1897" y="9"/>
                  </a:lnTo>
                  <a:lnTo>
                    <a:pt x="1901" y="13"/>
                  </a:lnTo>
                  <a:lnTo>
                    <a:pt x="1901" y="13"/>
                  </a:lnTo>
                  <a:lnTo>
                    <a:pt x="1905" y="16"/>
                  </a:lnTo>
                  <a:lnTo>
                    <a:pt x="1911" y="18"/>
                  </a:lnTo>
                  <a:lnTo>
                    <a:pt x="1911" y="18"/>
                  </a:lnTo>
                  <a:lnTo>
                    <a:pt x="1904" y="25"/>
                  </a:lnTo>
                  <a:lnTo>
                    <a:pt x="1904" y="25"/>
                  </a:lnTo>
                  <a:lnTo>
                    <a:pt x="1890" y="20"/>
                  </a:lnTo>
                  <a:lnTo>
                    <a:pt x="1890" y="20"/>
                  </a:lnTo>
                  <a:lnTo>
                    <a:pt x="1894" y="29"/>
                  </a:lnTo>
                  <a:lnTo>
                    <a:pt x="1894" y="29"/>
                  </a:lnTo>
                  <a:lnTo>
                    <a:pt x="1895" y="36"/>
                  </a:lnTo>
                  <a:lnTo>
                    <a:pt x="1895" y="36"/>
                  </a:lnTo>
                  <a:lnTo>
                    <a:pt x="1905" y="39"/>
                  </a:lnTo>
                  <a:lnTo>
                    <a:pt x="1915" y="42"/>
                  </a:lnTo>
                  <a:lnTo>
                    <a:pt x="1924" y="43"/>
                  </a:lnTo>
                  <a:lnTo>
                    <a:pt x="1929" y="43"/>
                  </a:lnTo>
                  <a:lnTo>
                    <a:pt x="1934" y="43"/>
                  </a:lnTo>
                  <a:lnTo>
                    <a:pt x="1934" y="43"/>
                  </a:lnTo>
                  <a:lnTo>
                    <a:pt x="1931" y="38"/>
                  </a:lnTo>
                  <a:lnTo>
                    <a:pt x="1927" y="35"/>
                  </a:lnTo>
                  <a:lnTo>
                    <a:pt x="1915" y="31"/>
                  </a:lnTo>
                  <a:lnTo>
                    <a:pt x="1915" y="31"/>
                  </a:lnTo>
                  <a:lnTo>
                    <a:pt x="1915" y="18"/>
                  </a:lnTo>
                  <a:lnTo>
                    <a:pt x="1915" y="18"/>
                  </a:lnTo>
                  <a:lnTo>
                    <a:pt x="1947" y="7"/>
                  </a:lnTo>
                  <a:lnTo>
                    <a:pt x="1947" y="7"/>
                  </a:lnTo>
                  <a:lnTo>
                    <a:pt x="1951" y="18"/>
                  </a:lnTo>
                  <a:lnTo>
                    <a:pt x="1951" y="18"/>
                  </a:lnTo>
                  <a:lnTo>
                    <a:pt x="1952" y="24"/>
                  </a:lnTo>
                  <a:lnTo>
                    <a:pt x="1955" y="29"/>
                  </a:lnTo>
                  <a:lnTo>
                    <a:pt x="1955" y="29"/>
                  </a:lnTo>
                  <a:lnTo>
                    <a:pt x="1958" y="34"/>
                  </a:lnTo>
                  <a:lnTo>
                    <a:pt x="1960" y="36"/>
                  </a:lnTo>
                  <a:lnTo>
                    <a:pt x="1960" y="41"/>
                  </a:lnTo>
                  <a:lnTo>
                    <a:pt x="1959" y="45"/>
                  </a:lnTo>
                  <a:lnTo>
                    <a:pt x="1959" y="45"/>
                  </a:lnTo>
                  <a:lnTo>
                    <a:pt x="1962" y="47"/>
                  </a:lnTo>
                  <a:lnTo>
                    <a:pt x="1965" y="49"/>
                  </a:lnTo>
                  <a:lnTo>
                    <a:pt x="1969" y="49"/>
                  </a:lnTo>
                  <a:lnTo>
                    <a:pt x="1972" y="47"/>
                  </a:lnTo>
                  <a:lnTo>
                    <a:pt x="1977" y="46"/>
                  </a:lnTo>
                  <a:lnTo>
                    <a:pt x="1980" y="46"/>
                  </a:lnTo>
                  <a:lnTo>
                    <a:pt x="1984" y="47"/>
                  </a:lnTo>
                  <a:lnTo>
                    <a:pt x="1984" y="47"/>
                  </a:lnTo>
                  <a:lnTo>
                    <a:pt x="1991" y="36"/>
                  </a:lnTo>
                  <a:lnTo>
                    <a:pt x="1991" y="36"/>
                  </a:lnTo>
                  <a:lnTo>
                    <a:pt x="1991" y="36"/>
                  </a:lnTo>
                  <a:lnTo>
                    <a:pt x="2001" y="36"/>
                  </a:lnTo>
                  <a:lnTo>
                    <a:pt x="2001" y="36"/>
                  </a:lnTo>
                  <a:lnTo>
                    <a:pt x="2008" y="25"/>
                  </a:lnTo>
                  <a:lnTo>
                    <a:pt x="2012" y="20"/>
                  </a:lnTo>
                  <a:lnTo>
                    <a:pt x="2017" y="16"/>
                  </a:lnTo>
                  <a:lnTo>
                    <a:pt x="2017" y="16"/>
                  </a:lnTo>
                  <a:lnTo>
                    <a:pt x="2021" y="13"/>
                  </a:lnTo>
                  <a:lnTo>
                    <a:pt x="2027" y="11"/>
                  </a:lnTo>
                  <a:lnTo>
                    <a:pt x="2039" y="9"/>
                  </a:lnTo>
                  <a:lnTo>
                    <a:pt x="2039" y="9"/>
                  </a:lnTo>
                  <a:lnTo>
                    <a:pt x="2032" y="18"/>
                  </a:lnTo>
                  <a:lnTo>
                    <a:pt x="2032" y="18"/>
                  </a:lnTo>
                  <a:lnTo>
                    <a:pt x="2059" y="31"/>
                  </a:lnTo>
                  <a:lnTo>
                    <a:pt x="2059" y="31"/>
                  </a:lnTo>
                  <a:lnTo>
                    <a:pt x="2071" y="29"/>
                  </a:lnTo>
                  <a:lnTo>
                    <a:pt x="2071" y="29"/>
                  </a:lnTo>
                  <a:lnTo>
                    <a:pt x="2085" y="41"/>
                  </a:lnTo>
                  <a:lnTo>
                    <a:pt x="2085" y="41"/>
                  </a:lnTo>
                  <a:lnTo>
                    <a:pt x="2088" y="32"/>
                  </a:lnTo>
                  <a:lnTo>
                    <a:pt x="2088" y="32"/>
                  </a:lnTo>
                  <a:lnTo>
                    <a:pt x="2103" y="32"/>
                  </a:lnTo>
                  <a:lnTo>
                    <a:pt x="2103" y="32"/>
                  </a:lnTo>
                  <a:lnTo>
                    <a:pt x="2107" y="36"/>
                  </a:lnTo>
                  <a:lnTo>
                    <a:pt x="2110" y="42"/>
                  </a:lnTo>
                  <a:lnTo>
                    <a:pt x="2111" y="43"/>
                  </a:lnTo>
                  <a:lnTo>
                    <a:pt x="2111" y="46"/>
                  </a:lnTo>
                  <a:lnTo>
                    <a:pt x="2110" y="49"/>
                  </a:lnTo>
                  <a:lnTo>
                    <a:pt x="2107" y="53"/>
                  </a:lnTo>
                  <a:lnTo>
                    <a:pt x="2107" y="53"/>
                  </a:lnTo>
                  <a:lnTo>
                    <a:pt x="2124" y="57"/>
                  </a:lnTo>
                  <a:lnTo>
                    <a:pt x="2124" y="57"/>
                  </a:lnTo>
                  <a:lnTo>
                    <a:pt x="2125" y="54"/>
                  </a:lnTo>
                  <a:lnTo>
                    <a:pt x="2125" y="54"/>
                  </a:lnTo>
                  <a:lnTo>
                    <a:pt x="2118" y="45"/>
                  </a:lnTo>
                  <a:lnTo>
                    <a:pt x="2118" y="45"/>
                  </a:lnTo>
                  <a:lnTo>
                    <a:pt x="2136" y="38"/>
                  </a:lnTo>
                  <a:lnTo>
                    <a:pt x="2136" y="38"/>
                  </a:lnTo>
                  <a:lnTo>
                    <a:pt x="2138" y="36"/>
                  </a:lnTo>
                  <a:lnTo>
                    <a:pt x="2140" y="35"/>
                  </a:lnTo>
                  <a:lnTo>
                    <a:pt x="2140" y="35"/>
                  </a:lnTo>
                  <a:lnTo>
                    <a:pt x="2129" y="32"/>
                  </a:lnTo>
                  <a:lnTo>
                    <a:pt x="2129" y="32"/>
                  </a:lnTo>
                  <a:lnTo>
                    <a:pt x="2131" y="25"/>
                  </a:lnTo>
                  <a:lnTo>
                    <a:pt x="2131" y="25"/>
                  </a:lnTo>
                  <a:lnTo>
                    <a:pt x="2128" y="24"/>
                  </a:lnTo>
                  <a:lnTo>
                    <a:pt x="2128" y="24"/>
                  </a:lnTo>
                  <a:lnTo>
                    <a:pt x="2118" y="24"/>
                  </a:lnTo>
                  <a:lnTo>
                    <a:pt x="2109" y="24"/>
                  </a:lnTo>
                  <a:lnTo>
                    <a:pt x="2109" y="24"/>
                  </a:lnTo>
                  <a:lnTo>
                    <a:pt x="2098" y="23"/>
                  </a:lnTo>
                  <a:lnTo>
                    <a:pt x="2093" y="23"/>
                  </a:lnTo>
                  <a:lnTo>
                    <a:pt x="2089" y="24"/>
                  </a:lnTo>
                  <a:lnTo>
                    <a:pt x="2089" y="24"/>
                  </a:lnTo>
                  <a:lnTo>
                    <a:pt x="2062" y="17"/>
                  </a:lnTo>
                  <a:lnTo>
                    <a:pt x="2062" y="17"/>
                  </a:lnTo>
                  <a:lnTo>
                    <a:pt x="2063" y="11"/>
                  </a:lnTo>
                  <a:lnTo>
                    <a:pt x="2064" y="9"/>
                  </a:lnTo>
                  <a:lnTo>
                    <a:pt x="2070" y="7"/>
                  </a:lnTo>
                  <a:lnTo>
                    <a:pt x="2080" y="5"/>
                  </a:lnTo>
                  <a:lnTo>
                    <a:pt x="2080" y="5"/>
                  </a:lnTo>
                  <a:lnTo>
                    <a:pt x="2080" y="14"/>
                  </a:lnTo>
                  <a:lnTo>
                    <a:pt x="2080" y="14"/>
                  </a:lnTo>
                  <a:lnTo>
                    <a:pt x="2093" y="10"/>
                  </a:lnTo>
                  <a:lnTo>
                    <a:pt x="2093" y="10"/>
                  </a:lnTo>
                  <a:lnTo>
                    <a:pt x="2103" y="13"/>
                  </a:lnTo>
                  <a:lnTo>
                    <a:pt x="2113" y="16"/>
                  </a:lnTo>
                  <a:lnTo>
                    <a:pt x="2122" y="17"/>
                  </a:lnTo>
                  <a:lnTo>
                    <a:pt x="2134" y="16"/>
                  </a:lnTo>
                  <a:lnTo>
                    <a:pt x="2134" y="16"/>
                  </a:lnTo>
                  <a:lnTo>
                    <a:pt x="2143" y="23"/>
                  </a:lnTo>
                  <a:lnTo>
                    <a:pt x="2145" y="27"/>
                  </a:lnTo>
                  <a:lnTo>
                    <a:pt x="2146" y="32"/>
                  </a:lnTo>
                  <a:lnTo>
                    <a:pt x="2146" y="32"/>
                  </a:lnTo>
                  <a:lnTo>
                    <a:pt x="2150" y="34"/>
                  </a:lnTo>
                  <a:lnTo>
                    <a:pt x="2154" y="35"/>
                  </a:lnTo>
                  <a:lnTo>
                    <a:pt x="2160" y="36"/>
                  </a:lnTo>
                  <a:lnTo>
                    <a:pt x="2165" y="35"/>
                  </a:lnTo>
                  <a:lnTo>
                    <a:pt x="2165" y="35"/>
                  </a:lnTo>
                  <a:lnTo>
                    <a:pt x="2167" y="38"/>
                  </a:lnTo>
                  <a:lnTo>
                    <a:pt x="2171" y="41"/>
                  </a:lnTo>
                  <a:lnTo>
                    <a:pt x="2171" y="41"/>
                  </a:lnTo>
                  <a:lnTo>
                    <a:pt x="2183" y="28"/>
                  </a:lnTo>
                  <a:lnTo>
                    <a:pt x="2183" y="28"/>
                  </a:lnTo>
                  <a:lnTo>
                    <a:pt x="2188" y="28"/>
                  </a:lnTo>
                  <a:lnTo>
                    <a:pt x="2192" y="29"/>
                  </a:lnTo>
                  <a:lnTo>
                    <a:pt x="2194" y="31"/>
                  </a:lnTo>
                  <a:lnTo>
                    <a:pt x="2196" y="32"/>
                  </a:lnTo>
                  <a:lnTo>
                    <a:pt x="2200" y="38"/>
                  </a:lnTo>
                  <a:lnTo>
                    <a:pt x="2203" y="43"/>
                  </a:lnTo>
                  <a:lnTo>
                    <a:pt x="2203" y="43"/>
                  </a:lnTo>
                  <a:lnTo>
                    <a:pt x="2204" y="38"/>
                  </a:lnTo>
                  <a:lnTo>
                    <a:pt x="2206" y="32"/>
                  </a:lnTo>
                  <a:lnTo>
                    <a:pt x="2208" y="31"/>
                  </a:lnTo>
                  <a:lnTo>
                    <a:pt x="2210" y="29"/>
                  </a:lnTo>
                  <a:lnTo>
                    <a:pt x="2212" y="28"/>
                  </a:lnTo>
                  <a:lnTo>
                    <a:pt x="2217" y="28"/>
                  </a:lnTo>
                  <a:lnTo>
                    <a:pt x="2217" y="28"/>
                  </a:lnTo>
                  <a:lnTo>
                    <a:pt x="2214" y="35"/>
                  </a:lnTo>
                  <a:lnTo>
                    <a:pt x="2208" y="39"/>
                  </a:lnTo>
                  <a:lnTo>
                    <a:pt x="2204" y="45"/>
                  </a:lnTo>
                  <a:lnTo>
                    <a:pt x="2204" y="47"/>
                  </a:lnTo>
                  <a:lnTo>
                    <a:pt x="2204" y="52"/>
                  </a:lnTo>
                  <a:lnTo>
                    <a:pt x="2204" y="52"/>
                  </a:lnTo>
                  <a:lnTo>
                    <a:pt x="2212" y="56"/>
                  </a:lnTo>
                  <a:lnTo>
                    <a:pt x="2219" y="60"/>
                  </a:lnTo>
                  <a:lnTo>
                    <a:pt x="2219" y="60"/>
                  </a:lnTo>
                  <a:lnTo>
                    <a:pt x="2225" y="60"/>
                  </a:lnTo>
                  <a:lnTo>
                    <a:pt x="2232" y="60"/>
                  </a:lnTo>
                  <a:lnTo>
                    <a:pt x="2232" y="60"/>
                  </a:lnTo>
                  <a:lnTo>
                    <a:pt x="2226" y="71"/>
                  </a:lnTo>
                  <a:lnTo>
                    <a:pt x="2226" y="71"/>
                  </a:lnTo>
                  <a:lnTo>
                    <a:pt x="2247" y="72"/>
                  </a:lnTo>
                  <a:lnTo>
                    <a:pt x="2247" y="72"/>
                  </a:lnTo>
                  <a:lnTo>
                    <a:pt x="2251" y="86"/>
                  </a:lnTo>
                  <a:lnTo>
                    <a:pt x="2251" y="86"/>
                  </a:lnTo>
                  <a:lnTo>
                    <a:pt x="2225" y="86"/>
                  </a:lnTo>
                  <a:lnTo>
                    <a:pt x="2225" y="86"/>
                  </a:lnTo>
                  <a:lnTo>
                    <a:pt x="2221" y="86"/>
                  </a:lnTo>
                  <a:lnTo>
                    <a:pt x="2218" y="85"/>
                  </a:lnTo>
                  <a:lnTo>
                    <a:pt x="2215" y="81"/>
                  </a:lnTo>
                  <a:lnTo>
                    <a:pt x="2211" y="75"/>
                  </a:lnTo>
                  <a:lnTo>
                    <a:pt x="2210" y="74"/>
                  </a:lnTo>
                  <a:lnTo>
                    <a:pt x="2206" y="72"/>
                  </a:lnTo>
                  <a:lnTo>
                    <a:pt x="2206" y="72"/>
                  </a:lnTo>
                  <a:lnTo>
                    <a:pt x="2214" y="63"/>
                  </a:lnTo>
                  <a:lnTo>
                    <a:pt x="2214" y="63"/>
                  </a:lnTo>
                  <a:lnTo>
                    <a:pt x="2210" y="61"/>
                  </a:lnTo>
                  <a:lnTo>
                    <a:pt x="2210" y="61"/>
                  </a:lnTo>
                  <a:lnTo>
                    <a:pt x="2188" y="63"/>
                  </a:lnTo>
                  <a:lnTo>
                    <a:pt x="2188" y="63"/>
                  </a:lnTo>
                  <a:lnTo>
                    <a:pt x="2181" y="65"/>
                  </a:lnTo>
                  <a:lnTo>
                    <a:pt x="2175" y="68"/>
                  </a:lnTo>
                  <a:lnTo>
                    <a:pt x="2175" y="68"/>
                  </a:lnTo>
                  <a:lnTo>
                    <a:pt x="2170" y="71"/>
                  </a:lnTo>
                  <a:lnTo>
                    <a:pt x="2165" y="71"/>
                  </a:lnTo>
                  <a:lnTo>
                    <a:pt x="2160" y="70"/>
                  </a:lnTo>
                  <a:lnTo>
                    <a:pt x="2156" y="65"/>
                  </a:lnTo>
                  <a:lnTo>
                    <a:pt x="2156" y="65"/>
                  </a:lnTo>
                  <a:lnTo>
                    <a:pt x="2143" y="53"/>
                  </a:lnTo>
                  <a:lnTo>
                    <a:pt x="2143" y="53"/>
                  </a:lnTo>
                  <a:lnTo>
                    <a:pt x="2139" y="52"/>
                  </a:lnTo>
                  <a:lnTo>
                    <a:pt x="2135" y="50"/>
                  </a:lnTo>
                  <a:lnTo>
                    <a:pt x="2132" y="52"/>
                  </a:lnTo>
                  <a:lnTo>
                    <a:pt x="2129" y="54"/>
                  </a:lnTo>
                  <a:lnTo>
                    <a:pt x="2129" y="54"/>
                  </a:lnTo>
                  <a:lnTo>
                    <a:pt x="2125" y="59"/>
                  </a:lnTo>
                  <a:lnTo>
                    <a:pt x="2121" y="60"/>
                  </a:lnTo>
                  <a:lnTo>
                    <a:pt x="2117" y="60"/>
                  </a:lnTo>
                  <a:lnTo>
                    <a:pt x="2111" y="60"/>
                  </a:lnTo>
                  <a:lnTo>
                    <a:pt x="2111" y="60"/>
                  </a:lnTo>
                  <a:lnTo>
                    <a:pt x="2098" y="59"/>
                  </a:lnTo>
                  <a:lnTo>
                    <a:pt x="2091" y="60"/>
                  </a:lnTo>
                  <a:lnTo>
                    <a:pt x="2085" y="63"/>
                  </a:lnTo>
                  <a:lnTo>
                    <a:pt x="2085" y="63"/>
                  </a:lnTo>
                  <a:lnTo>
                    <a:pt x="2086" y="75"/>
                  </a:lnTo>
                  <a:lnTo>
                    <a:pt x="2086" y="75"/>
                  </a:lnTo>
                  <a:lnTo>
                    <a:pt x="2059" y="74"/>
                  </a:lnTo>
                  <a:lnTo>
                    <a:pt x="2059" y="74"/>
                  </a:lnTo>
                  <a:lnTo>
                    <a:pt x="2057" y="77"/>
                  </a:lnTo>
                  <a:lnTo>
                    <a:pt x="2056" y="78"/>
                  </a:lnTo>
                  <a:lnTo>
                    <a:pt x="2050" y="82"/>
                  </a:lnTo>
                  <a:lnTo>
                    <a:pt x="2044" y="85"/>
                  </a:lnTo>
                  <a:lnTo>
                    <a:pt x="2037" y="88"/>
                  </a:lnTo>
                  <a:lnTo>
                    <a:pt x="2037" y="88"/>
                  </a:lnTo>
                  <a:lnTo>
                    <a:pt x="2030" y="90"/>
                  </a:lnTo>
                  <a:lnTo>
                    <a:pt x="2023" y="92"/>
                  </a:lnTo>
                  <a:lnTo>
                    <a:pt x="2009" y="92"/>
                  </a:lnTo>
                  <a:lnTo>
                    <a:pt x="2009" y="92"/>
                  </a:lnTo>
                  <a:lnTo>
                    <a:pt x="2005" y="110"/>
                  </a:lnTo>
                  <a:lnTo>
                    <a:pt x="2005" y="110"/>
                  </a:lnTo>
                  <a:lnTo>
                    <a:pt x="2010" y="113"/>
                  </a:lnTo>
                  <a:lnTo>
                    <a:pt x="2014" y="115"/>
                  </a:lnTo>
                  <a:lnTo>
                    <a:pt x="2024" y="122"/>
                  </a:lnTo>
                  <a:lnTo>
                    <a:pt x="2034" y="128"/>
                  </a:lnTo>
                  <a:lnTo>
                    <a:pt x="2039" y="129"/>
                  </a:lnTo>
                  <a:lnTo>
                    <a:pt x="2046" y="131"/>
                  </a:lnTo>
                  <a:lnTo>
                    <a:pt x="2046" y="131"/>
                  </a:lnTo>
                  <a:lnTo>
                    <a:pt x="2046" y="135"/>
                  </a:lnTo>
                  <a:lnTo>
                    <a:pt x="2046" y="139"/>
                  </a:lnTo>
                  <a:lnTo>
                    <a:pt x="2044" y="142"/>
                  </a:lnTo>
                  <a:lnTo>
                    <a:pt x="2039" y="143"/>
                  </a:lnTo>
                  <a:lnTo>
                    <a:pt x="2039" y="143"/>
                  </a:lnTo>
                  <a:lnTo>
                    <a:pt x="2035" y="146"/>
                  </a:lnTo>
                  <a:lnTo>
                    <a:pt x="2032" y="147"/>
                  </a:lnTo>
                  <a:lnTo>
                    <a:pt x="2028" y="153"/>
                  </a:lnTo>
                  <a:lnTo>
                    <a:pt x="2023" y="165"/>
                  </a:lnTo>
                  <a:lnTo>
                    <a:pt x="2023" y="165"/>
                  </a:lnTo>
                  <a:lnTo>
                    <a:pt x="2009" y="168"/>
                  </a:lnTo>
                  <a:lnTo>
                    <a:pt x="2009" y="168"/>
                  </a:lnTo>
                  <a:lnTo>
                    <a:pt x="2024" y="176"/>
                  </a:lnTo>
                  <a:lnTo>
                    <a:pt x="2024" y="176"/>
                  </a:lnTo>
                  <a:lnTo>
                    <a:pt x="2028" y="176"/>
                  </a:lnTo>
                  <a:lnTo>
                    <a:pt x="2035" y="175"/>
                  </a:lnTo>
                  <a:lnTo>
                    <a:pt x="2042" y="172"/>
                  </a:lnTo>
                  <a:lnTo>
                    <a:pt x="2048" y="169"/>
                  </a:lnTo>
                  <a:lnTo>
                    <a:pt x="2048" y="169"/>
                  </a:lnTo>
                  <a:lnTo>
                    <a:pt x="2039" y="164"/>
                  </a:lnTo>
                  <a:lnTo>
                    <a:pt x="2039" y="164"/>
                  </a:lnTo>
                  <a:lnTo>
                    <a:pt x="2039" y="160"/>
                  </a:lnTo>
                  <a:lnTo>
                    <a:pt x="2042" y="155"/>
                  </a:lnTo>
                  <a:lnTo>
                    <a:pt x="2045" y="154"/>
                  </a:lnTo>
                  <a:lnTo>
                    <a:pt x="2049" y="153"/>
                  </a:lnTo>
                  <a:lnTo>
                    <a:pt x="2049" y="153"/>
                  </a:lnTo>
                  <a:lnTo>
                    <a:pt x="2060" y="151"/>
                  </a:lnTo>
                  <a:lnTo>
                    <a:pt x="2071" y="149"/>
                  </a:lnTo>
                  <a:lnTo>
                    <a:pt x="2081" y="143"/>
                  </a:lnTo>
                  <a:lnTo>
                    <a:pt x="2091" y="139"/>
                  </a:lnTo>
                  <a:lnTo>
                    <a:pt x="2091" y="139"/>
                  </a:lnTo>
                  <a:lnTo>
                    <a:pt x="2095" y="137"/>
                  </a:lnTo>
                  <a:lnTo>
                    <a:pt x="2100" y="136"/>
                  </a:lnTo>
                  <a:lnTo>
                    <a:pt x="2100" y="136"/>
                  </a:lnTo>
                  <a:lnTo>
                    <a:pt x="2088" y="154"/>
                  </a:lnTo>
                  <a:lnTo>
                    <a:pt x="2088" y="154"/>
                  </a:lnTo>
                  <a:lnTo>
                    <a:pt x="2067" y="154"/>
                  </a:lnTo>
                  <a:lnTo>
                    <a:pt x="2067" y="154"/>
                  </a:lnTo>
                  <a:lnTo>
                    <a:pt x="2070" y="172"/>
                  </a:lnTo>
                  <a:lnTo>
                    <a:pt x="2070" y="172"/>
                  </a:lnTo>
                  <a:lnTo>
                    <a:pt x="2070" y="176"/>
                  </a:lnTo>
                  <a:lnTo>
                    <a:pt x="2070" y="180"/>
                  </a:lnTo>
                  <a:lnTo>
                    <a:pt x="2067" y="185"/>
                  </a:lnTo>
                  <a:lnTo>
                    <a:pt x="2064" y="187"/>
                  </a:lnTo>
                  <a:lnTo>
                    <a:pt x="2064" y="187"/>
                  </a:lnTo>
                  <a:lnTo>
                    <a:pt x="2055" y="191"/>
                  </a:lnTo>
                  <a:lnTo>
                    <a:pt x="2050" y="193"/>
                  </a:lnTo>
                  <a:lnTo>
                    <a:pt x="2045" y="191"/>
                  </a:lnTo>
                  <a:lnTo>
                    <a:pt x="2045" y="191"/>
                  </a:lnTo>
                  <a:lnTo>
                    <a:pt x="2041" y="193"/>
                  </a:lnTo>
                  <a:lnTo>
                    <a:pt x="2041" y="193"/>
                  </a:lnTo>
                  <a:lnTo>
                    <a:pt x="2042" y="198"/>
                  </a:lnTo>
                  <a:lnTo>
                    <a:pt x="2044" y="203"/>
                  </a:lnTo>
                  <a:lnTo>
                    <a:pt x="2046" y="204"/>
                  </a:lnTo>
                  <a:lnTo>
                    <a:pt x="2046" y="204"/>
                  </a:lnTo>
                  <a:lnTo>
                    <a:pt x="2049" y="208"/>
                  </a:lnTo>
                  <a:lnTo>
                    <a:pt x="2049" y="211"/>
                  </a:lnTo>
                  <a:lnTo>
                    <a:pt x="2044" y="216"/>
                  </a:lnTo>
                  <a:lnTo>
                    <a:pt x="2044" y="216"/>
                  </a:lnTo>
                  <a:lnTo>
                    <a:pt x="2041" y="209"/>
                  </a:lnTo>
                  <a:lnTo>
                    <a:pt x="2038" y="204"/>
                  </a:lnTo>
                  <a:lnTo>
                    <a:pt x="2037" y="201"/>
                  </a:lnTo>
                  <a:lnTo>
                    <a:pt x="2034" y="198"/>
                  </a:lnTo>
                  <a:lnTo>
                    <a:pt x="2030" y="197"/>
                  </a:lnTo>
                  <a:lnTo>
                    <a:pt x="2026" y="197"/>
                  </a:lnTo>
                  <a:lnTo>
                    <a:pt x="2026" y="197"/>
                  </a:lnTo>
                  <a:lnTo>
                    <a:pt x="2017" y="203"/>
                  </a:lnTo>
                  <a:lnTo>
                    <a:pt x="2014" y="207"/>
                  </a:lnTo>
                  <a:lnTo>
                    <a:pt x="2014" y="209"/>
                  </a:lnTo>
                  <a:lnTo>
                    <a:pt x="2016" y="212"/>
                  </a:lnTo>
                  <a:lnTo>
                    <a:pt x="2020" y="218"/>
                  </a:lnTo>
                  <a:lnTo>
                    <a:pt x="2020" y="218"/>
                  </a:lnTo>
                  <a:lnTo>
                    <a:pt x="2012" y="221"/>
                  </a:lnTo>
                  <a:lnTo>
                    <a:pt x="2003" y="225"/>
                  </a:lnTo>
                  <a:lnTo>
                    <a:pt x="2003" y="225"/>
                  </a:lnTo>
                  <a:lnTo>
                    <a:pt x="1999" y="230"/>
                  </a:lnTo>
                  <a:lnTo>
                    <a:pt x="1994" y="237"/>
                  </a:lnTo>
                  <a:lnTo>
                    <a:pt x="1994" y="237"/>
                  </a:lnTo>
                  <a:lnTo>
                    <a:pt x="1996" y="248"/>
                  </a:lnTo>
                  <a:lnTo>
                    <a:pt x="1996" y="248"/>
                  </a:lnTo>
                  <a:lnTo>
                    <a:pt x="1967" y="259"/>
                  </a:lnTo>
                  <a:lnTo>
                    <a:pt x="1967" y="259"/>
                  </a:lnTo>
                  <a:lnTo>
                    <a:pt x="1963" y="261"/>
                  </a:lnTo>
                  <a:lnTo>
                    <a:pt x="1959" y="262"/>
                  </a:lnTo>
                  <a:lnTo>
                    <a:pt x="1955" y="261"/>
                  </a:lnTo>
                  <a:lnTo>
                    <a:pt x="1951" y="259"/>
                  </a:lnTo>
                  <a:lnTo>
                    <a:pt x="1951" y="259"/>
                  </a:lnTo>
                  <a:lnTo>
                    <a:pt x="1947" y="255"/>
                  </a:lnTo>
                  <a:lnTo>
                    <a:pt x="1941" y="254"/>
                  </a:lnTo>
                  <a:lnTo>
                    <a:pt x="1936" y="252"/>
                  </a:lnTo>
                  <a:lnTo>
                    <a:pt x="1930" y="252"/>
                  </a:lnTo>
                  <a:lnTo>
                    <a:pt x="1930" y="252"/>
                  </a:lnTo>
                  <a:lnTo>
                    <a:pt x="1927" y="251"/>
                  </a:lnTo>
                  <a:lnTo>
                    <a:pt x="1924" y="250"/>
                  </a:lnTo>
                  <a:lnTo>
                    <a:pt x="1924" y="250"/>
                  </a:lnTo>
                  <a:lnTo>
                    <a:pt x="1926" y="245"/>
                  </a:lnTo>
                  <a:lnTo>
                    <a:pt x="1927" y="241"/>
                  </a:lnTo>
                  <a:lnTo>
                    <a:pt x="1927" y="241"/>
                  </a:lnTo>
                  <a:lnTo>
                    <a:pt x="1934" y="237"/>
                  </a:lnTo>
                  <a:lnTo>
                    <a:pt x="1941" y="234"/>
                  </a:lnTo>
                  <a:lnTo>
                    <a:pt x="1949" y="232"/>
                  </a:lnTo>
                  <a:lnTo>
                    <a:pt x="1958" y="227"/>
                  </a:lnTo>
                  <a:lnTo>
                    <a:pt x="1958" y="227"/>
                  </a:lnTo>
                  <a:lnTo>
                    <a:pt x="1956" y="232"/>
                  </a:lnTo>
                  <a:lnTo>
                    <a:pt x="1956" y="232"/>
                  </a:lnTo>
                  <a:lnTo>
                    <a:pt x="1941" y="240"/>
                  </a:lnTo>
                  <a:lnTo>
                    <a:pt x="1941" y="240"/>
                  </a:lnTo>
                  <a:lnTo>
                    <a:pt x="1949" y="247"/>
                  </a:lnTo>
                  <a:lnTo>
                    <a:pt x="1954" y="248"/>
                  </a:lnTo>
                  <a:lnTo>
                    <a:pt x="1956" y="250"/>
                  </a:lnTo>
                  <a:lnTo>
                    <a:pt x="1956" y="250"/>
                  </a:lnTo>
                  <a:lnTo>
                    <a:pt x="1965" y="250"/>
                  </a:lnTo>
                  <a:lnTo>
                    <a:pt x="1973" y="248"/>
                  </a:lnTo>
                  <a:lnTo>
                    <a:pt x="1981" y="244"/>
                  </a:lnTo>
                  <a:lnTo>
                    <a:pt x="1987" y="239"/>
                  </a:lnTo>
                  <a:lnTo>
                    <a:pt x="1987" y="239"/>
                  </a:lnTo>
                  <a:lnTo>
                    <a:pt x="1981" y="227"/>
                  </a:lnTo>
                  <a:lnTo>
                    <a:pt x="1981" y="227"/>
                  </a:lnTo>
                  <a:lnTo>
                    <a:pt x="1999" y="226"/>
                  </a:lnTo>
                  <a:lnTo>
                    <a:pt x="1999" y="226"/>
                  </a:lnTo>
                  <a:lnTo>
                    <a:pt x="1994" y="222"/>
                  </a:lnTo>
                  <a:lnTo>
                    <a:pt x="1991" y="219"/>
                  </a:lnTo>
                  <a:lnTo>
                    <a:pt x="1990" y="216"/>
                  </a:lnTo>
                  <a:lnTo>
                    <a:pt x="1990" y="215"/>
                  </a:lnTo>
                  <a:lnTo>
                    <a:pt x="1990" y="212"/>
                  </a:lnTo>
                  <a:lnTo>
                    <a:pt x="1992" y="209"/>
                  </a:lnTo>
                  <a:lnTo>
                    <a:pt x="1992" y="209"/>
                  </a:lnTo>
                  <a:lnTo>
                    <a:pt x="1981" y="209"/>
                  </a:lnTo>
                  <a:lnTo>
                    <a:pt x="1981" y="209"/>
                  </a:lnTo>
                  <a:lnTo>
                    <a:pt x="1973" y="209"/>
                  </a:lnTo>
                  <a:lnTo>
                    <a:pt x="1973" y="209"/>
                  </a:lnTo>
                  <a:lnTo>
                    <a:pt x="1966" y="218"/>
                  </a:lnTo>
                  <a:lnTo>
                    <a:pt x="1960" y="221"/>
                  </a:lnTo>
                  <a:lnTo>
                    <a:pt x="1958" y="222"/>
                  </a:lnTo>
                  <a:lnTo>
                    <a:pt x="1955" y="221"/>
                  </a:lnTo>
                  <a:lnTo>
                    <a:pt x="1948" y="218"/>
                  </a:lnTo>
                  <a:lnTo>
                    <a:pt x="1948" y="218"/>
                  </a:lnTo>
                  <a:lnTo>
                    <a:pt x="1948" y="212"/>
                  </a:lnTo>
                  <a:lnTo>
                    <a:pt x="1948" y="208"/>
                  </a:lnTo>
                  <a:lnTo>
                    <a:pt x="1948" y="207"/>
                  </a:lnTo>
                  <a:lnTo>
                    <a:pt x="1948" y="207"/>
                  </a:lnTo>
                  <a:lnTo>
                    <a:pt x="1944" y="203"/>
                  </a:lnTo>
                  <a:lnTo>
                    <a:pt x="1940" y="203"/>
                  </a:lnTo>
                  <a:lnTo>
                    <a:pt x="1930" y="204"/>
                  </a:lnTo>
                  <a:lnTo>
                    <a:pt x="1930" y="204"/>
                  </a:lnTo>
                  <a:lnTo>
                    <a:pt x="1923" y="191"/>
                  </a:lnTo>
                  <a:lnTo>
                    <a:pt x="1923" y="191"/>
                  </a:lnTo>
                  <a:lnTo>
                    <a:pt x="1920" y="186"/>
                  </a:lnTo>
                  <a:lnTo>
                    <a:pt x="1918" y="183"/>
                  </a:lnTo>
                  <a:lnTo>
                    <a:pt x="1913" y="182"/>
                  </a:lnTo>
                  <a:lnTo>
                    <a:pt x="1913" y="182"/>
                  </a:lnTo>
                  <a:lnTo>
                    <a:pt x="1909" y="180"/>
                  </a:lnTo>
                  <a:lnTo>
                    <a:pt x="1906" y="178"/>
                  </a:lnTo>
                  <a:lnTo>
                    <a:pt x="1906" y="178"/>
                  </a:lnTo>
                  <a:lnTo>
                    <a:pt x="1900" y="173"/>
                  </a:lnTo>
                  <a:lnTo>
                    <a:pt x="1895" y="172"/>
                  </a:lnTo>
                  <a:lnTo>
                    <a:pt x="1893" y="171"/>
                  </a:lnTo>
                  <a:lnTo>
                    <a:pt x="1893" y="171"/>
                  </a:lnTo>
                  <a:lnTo>
                    <a:pt x="1888" y="172"/>
                  </a:lnTo>
                  <a:lnTo>
                    <a:pt x="1886" y="173"/>
                  </a:lnTo>
                  <a:lnTo>
                    <a:pt x="1880" y="176"/>
                  </a:lnTo>
                  <a:lnTo>
                    <a:pt x="1880" y="176"/>
                  </a:lnTo>
                  <a:lnTo>
                    <a:pt x="1875" y="173"/>
                  </a:lnTo>
                  <a:lnTo>
                    <a:pt x="1872" y="172"/>
                  </a:lnTo>
                  <a:lnTo>
                    <a:pt x="1869" y="172"/>
                  </a:lnTo>
                  <a:lnTo>
                    <a:pt x="1869" y="172"/>
                  </a:lnTo>
                  <a:lnTo>
                    <a:pt x="1862" y="171"/>
                  </a:lnTo>
                  <a:lnTo>
                    <a:pt x="1857" y="168"/>
                  </a:lnTo>
                  <a:lnTo>
                    <a:pt x="1852" y="164"/>
                  </a:lnTo>
                  <a:lnTo>
                    <a:pt x="1848" y="160"/>
                  </a:lnTo>
                  <a:lnTo>
                    <a:pt x="1848" y="160"/>
                  </a:lnTo>
                  <a:lnTo>
                    <a:pt x="1857" y="158"/>
                  </a:lnTo>
                  <a:lnTo>
                    <a:pt x="1862" y="157"/>
                  </a:lnTo>
                  <a:lnTo>
                    <a:pt x="1862" y="157"/>
                  </a:lnTo>
                  <a:lnTo>
                    <a:pt x="1870" y="158"/>
                  </a:lnTo>
                  <a:lnTo>
                    <a:pt x="1873" y="157"/>
                  </a:lnTo>
                  <a:lnTo>
                    <a:pt x="1877" y="155"/>
                  </a:lnTo>
                  <a:lnTo>
                    <a:pt x="1877" y="155"/>
                  </a:lnTo>
                  <a:lnTo>
                    <a:pt x="1880" y="149"/>
                  </a:lnTo>
                  <a:lnTo>
                    <a:pt x="1882" y="143"/>
                  </a:lnTo>
                  <a:lnTo>
                    <a:pt x="1882" y="143"/>
                  </a:lnTo>
                  <a:lnTo>
                    <a:pt x="1920" y="142"/>
                  </a:lnTo>
                  <a:lnTo>
                    <a:pt x="1920" y="142"/>
                  </a:lnTo>
                  <a:lnTo>
                    <a:pt x="1924" y="140"/>
                  </a:lnTo>
                  <a:lnTo>
                    <a:pt x="1927" y="139"/>
                  </a:lnTo>
                  <a:lnTo>
                    <a:pt x="1929" y="136"/>
                  </a:lnTo>
                  <a:lnTo>
                    <a:pt x="1929" y="132"/>
                  </a:lnTo>
                  <a:lnTo>
                    <a:pt x="1929" y="132"/>
                  </a:lnTo>
                  <a:lnTo>
                    <a:pt x="1901" y="131"/>
                  </a:lnTo>
                  <a:lnTo>
                    <a:pt x="1901" y="131"/>
                  </a:lnTo>
                  <a:lnTo>
                    <a:pt x="1875" y="129"/>
                  </a:lnTo>
                  <a:lnTo>
                    <a:pt x="1875" y="129"/>
                  </a:lnTo>
                  <a:lnTo>
                    <a:pt x="1870" y="139"/>
                  </a:lnTo>
                  <a:lnTo>
                    <a:pt x="1868" y="143"/>
                  </a:lnTo>
                  <a:lnTo>
                    <a:pt x="1865" y="146"/>
                  </a:lnTo>
                  <a:lnTo>
                    <a:pt x="1865" y="146"/>
                  </a:lnTo>
                  <a:lnTo>
                    <a:pt x="1862" y="147"/>
                  </a:lnTo>
                  <a:lnTo>
                    <a:pt x="1858" y="149"/>
                  </a:lnTo>
                  <a:lnTo>
                    <a:pt x="1850" y="150"/>
                  </a:lnTo>
                  <a:lnTo>
                    <a:pt x="1850" y="150"/>
                  </a:lnTo>
                  <a:lnTo>
                    <a:pt x="1847" y="150"/>
                  </a:lnTo>
                  <a:lnTo>
                    <a:pt x="1847" y="150"/>
                  </a:lnTo>
                  <a:lnTo>
                    <a:pt x="1833" y="153"/>
                  </a:lnTo>
                  <a:lnTo>
                    <a:pt x="1826" y="157"/>
                  </a:lnTo>
                  <a:lnTo>
                    <a:pt x="1825" y="158"/>
                  </a:lnTo>
                  <a:lnTo>
                    <a:pt x="1822" y="162"/>
                  </a:lnTo>
                  <a:lnTo>
                    <a:pt x="1822" y="162"/>
                  </a:lnTo>
                  <a:lnTo>
                    <a:pt x="1812" y="162"/>
                  </a:lnTo>
                  <a:lnTo>
                    <a:pt x="1803" y="162"/>
                  </a:lnTo>
                  <a:lnTo>
                    <a:pt x="1794" y="165"/>
                  </a:lnTo>
                  <a:lnTo>
                    <a:pt x="1786" y="171"/>
                  </a:lnTo>
                  <a:lnTo>
                    <a:pt x="1786" y="171"/>
                  </a:lnTo>
                  <a:lnTo>
                    <a:pt x="1783" y="172"/>
                  </a:lnTo>
                  <a:lnTo>
                    <a:pt x="1780" y="172"/>
                  </a:lnTo>
                  <a:lnTo>
                    <a:pt x="1771" y="172"/>
                  </a:lnTo>
                  <a:lnTo>
                    <a:pt x="1771" y="172"/>
                  </a:lnTo>
                  <a:lnTo>
                    <a:pt x="1758" y="171"/>
                  </a:lnTo>
                  <a:lnTo>
                    <a:pt x="1746" y="169"/>
                  </a:lnTo>
                  <a:lnTo>
                    <a:pt x="1746" y="169"/>
                  </a:lnTo>
                  <a:lnTo>
                    <a:pt x="1742" y="168"/>
                  </a:lnTo>
                  <a:lnTo>
                    <a:pt x="1739" y="165"/>
                  </a:lnTo>
                  <a:lnTo>
                    <a:pt x="1739" y="165"/>
                  </a:lnTo>
                  <a:lnTo>
                    <a:pt x="1739" y="162"/>
                  </a:lnTo>
                  <a:lnTo>
                    <a:pt x="1740" y="161"/>
                  </a:lnTo>
                  <a:lnTo>
                    <a:pt x="1743" y="160"/>
                  </a:lnTo>
                  <a:lnTo>
                    <a:pt x="1746" y="160"/>
                  </a:lnTo>
                  <a:lnTo>
                    <a:pt x="1746" y="160"/>
                  </a:lnTo>
                  <a:lnTo>
                    <a:pt x="1750" y="160"/>
                  </a:lnTo>
                  <a:lnTo>
                    <a:pt x="1753" y="160"/>
                  </a:lnTo>
                  <a:lnTo>
                    <a:pt x="1756" y="158"/>
                  </a:lnTo>
                  <a:lnTo>
                    <a:pt x="1757" y="154"/>
                  </a:lnTo>
                  <a:lnTo>
                    <a:pt x="1757" y="154"/>
                  </a:lnTo>
                  <a:lnTo>
                    <a:pt x="1726" y="153"/>
                  </a:lnTo>
                  <a:lnTo>
                    <a:pt x="1726" y="153"/>
                  </a:lnTo>
                  <a:lnTo>
                    <a:pt x="1713" y="165"/>
                  </a:lnTo>
                  <a:lnTo>
                    <a:pt x="1713" y="165"/>
                  </a:lnTo>
                  <a:lnTo>
                    <a:pt x="1739" y="173"/>
                  </a:lnTo>
                  <a:lnTo>
                    <a:pt x="1739" y="173"/>
                  </a:lnTo>
                  <a:lnTo>
                    <a:pt x="1740" y="186"/>
                  </a:lnTo>
                  <a:lnTo>
                    <a:pt x="1740" y="186"/>
                  </a:lnTo>
                  <a:lnTo>
                    <a:pt x="1765" y="185"/>
                  </a:lnTo>
                  <a:lnTo>
                    <a:pt x="1765" y="185"/>
                  </a:lnTo>
                  <a:lnTo>
                    <a:pt x="1765" y="186"/>
                  </a:lnTo>
                  <a:lnTo>
                    <a:pt x="1765" y="186"/>
                  </a:lnTo>
                  <a:lnTo>
                    <a:pt x="1757" y="191"/>
                  </a:lnTo>
                  <a:lnTo>
                    <a:pt x="1757" y="191"/>
                  </a:lnTo>
                  <a:lnTo>
                    <a:pt x="1760" y="201"/>
                  </a:lnTo>
                  <a:lnTo>
                    <a:pt x="1760" y="201"/>
                  </a:lnTo>
                  <a:lnTo>
                    <a:pt x="1742" y="207"/>
                  </a:lnTo>
                  <a:lnTo>
                    <a:pt x="1742" y="207"/>
                  </a:lnTo>
                  <a:lnTo>
                    <a:pt x="1738" y="205"/>
                  </a:lnTo>
                  <a:lnTo>
                    <a:pt x="1736" y="203"/>
                  </a:lnTo>
                  <a:lnTo>
                    <a:pt x="1736" y="196"/>
                  </a:lnTo>
                  <a:lnTo>
                    <a:pt x="1736" y="196"/>
                  </a:lnTo>
                  <a:lnTo>
                    <a:pt x="1728" y="193"/>
                  </a:lnTo>
                  <a:lnTo>
                    <a:pt x="1724" y="193"/>
                  </a:lnTo>
                  <a:lnTo>
                    <a:pt x="1720" y="190"/>
                  </a:lnTo>
                  <a:lnTo>
                    <a:pt x="1720" y="190"/>
                  </a:lnTo>
                  <a:lnTo>
                    <a:pt x="1718" y="187"/>
                  </a:lnTo>
                  <a:lnTo>
                    <a:pt x="1715" y="185"/>
                  </a:lnTo>
                  <a:lnTo>
                    <a:pt x="1713" y="178"/>
                  </a:lnTo>
                  <a:lnTo>
                    <a:pt x="1713" y="178"/>
                  </a:lnTo>
                  <a:lnTo>
                    <a:pt x="1707" y="176"/>
                  </a:lnTo>
                  <a:lnTo>
                    <a:pt x="1700" y="176"/>
                  </a:lnTo>
                  <a:lnTo>
                    <a:pt x="1695" y="178"/>
                  </a:lnTo>
                  <a:lnTo>
                    <a:pt x="1689" y="178"/>
                  </a:lnTo>
                  <a:lnTo>
                    <a:pt x="1689" y="178"/>
                  </a:lnTo>
                  <a:lnTo>
                    <a:pt x="1678" y="176"/>
                  </a:lnTo>
                  <a:lnTo>
                    <a:pt x="1667" y="176"/>
                  </a:lnTo>
                  <a:lnTo>
                    <a:pt x="1667" y="176"/>
                  </a:lnTo>
                  <a:lnTo>
                    <a:pt x="1667" y="167"/>
                  </a:lnTo>
                  <a:lnTo>
                    <a:pt x="1667" y="161"/>
                  </a:lnTo>
                  <a:lnTo>
                    <a:pt x="1666" y="160"/>
                  </a:lnTo>
                  <a:lnTo>
                    <a:pt x="1664" y="160"/>
                  </a:lnTo>
                  <a:lnTo>
                    <a:pt x="1659" y="161"/>
                  </a:lnTo>
                  <a:lnTo>
                    <a:pt x="1659" y="161"/>
                  </a:lnTo>
                  <a:lnTo>
                    <a:pt x="1659" y="165"/>
                  </a:lnTo>
                  <a:lnTo>
                    <a:pt x="1657" y="169"/>
                  </a:lnTo>
                  <a:lnTo>
                    <a:pt x="1652" y="178"/>
                  </a:lnTo>
                  <a:lnTo>
                    <a:pt x="1652" y="178"/>
                  </a:lnTo>
                  <a:lnTo>
                    <a:pt x="1650" y="182"/>
                  </a:lnTo>
                  <a:lnTo>
                    <a:pt x="1650" y="186"/>
                  </a:lnTo>
                  <a:lnTo>
                    <a:pt x="1650" y="186"/>
                  </a:lnTo>
                  <a:lnTo>
                    <a:pt x="1657" y="185"/>
                  </a:lnTo>
                  <a:lnTo>
                    <a:pt x="1663" y="186"/>
                  </a:lnTo>
                  <a:lnTo>
                    <a:pt x="1668" y="189"/>
                  </a:lnTo>
                  <a:lnTo>
                    <a:pt x="1671" y="193"/>
                  </a:lnTo>
                  <a:lnTo>
                    <a:pt x="1671" y="193"/>
                  </a:lnTo>
                  <a:lnTo>
                    <a:pt x="1674" y="197"/>
                  </a:lnTo>
                  <a:lnTo>
                    <a:pt x="1677" y="198"/>
                  </a:lnTo>
                  <a:lnTo>
                    <a:pt x="1679" y="200"/>
                  </a:lnTo>
                  <a:lnTo>
                    <a:pt x="1684" y="200"/>
                  </a:lnTo>
                  <a:lnTo>
                    <a:pt x="1684" y="200"/>
                  </a:lnTo>
                  <a:lnTo>
                    <a:pt x="1718" y="200"/>
                  </a:lnTo>
                  <a:lnTo>
                    <a:pt x="1718" y="200"/>
                  </a:lnTo>
                  <a:lnTo>
                    <a:pt x="1720" y="203"/>
                  </a:lnTo>
                  <a:lnTo>
                    <a:pt x="1720" y="205"/>
                  </a:lnTo>
                  <a:lnTo>
                    <a:pt x="1717" y="208"/>
                  </a:lnTo>
                  <a:lnTo>
                    <a:pt x="1714" y="211"/>
                  </a:lnTo>
                  <a:lnTo>
                    <a:pt x="1714" y="211"/>
                  </a:lnTo>
                  <a:lnTo>
                    <a:pt x="1720" y="219"/>
                  </a:lnTo>
                  <a:lnTo>
                    <a:pt x="1720" y="219"/>
                  </a:lnTo>
                  <a:lnTo>
                    <a:pt x="1704" y="221"/>
                  </a:lnTo>
                  <a:lnTo>
                    <a:pt x="1704" y="221"/>
                  </a:lnTo>
                  <a:lnTo>
                    <a:pt x="1702" y="221"/>
                  </a:lnTo>
                  <a:lnTo>
                    <a:pt x="1699" y="223"/>
                  </a:lnTo>
                  <a:lnTo>
                    <a:pt x="1697" y="225"/>
                  </a:lnTo>
                  <a:lnTo>
                    <a:pt x="1697" y="227"/>
                  </a:lnTo>
                  <a:lnTo>
                    <a:pt x="1697" y="227"/>
                  </a:lnTo>
                  <a:lnTo>
                    <a:pt x="1699" y="230"/>
                  </a:lnTo>
                  <a:lnTo>
                    <a:pt x="1702" y="232"/>
                  </a:lnTo>
                  <a:lnTo>
                    <a:pt x="1707" y="230"/>
                  </a:lnTo>
                  <a:lnTo>
                    <a:pt x="1707" y="230"/>
                  </a:lnTo>
                  <a:lnTo>
                    <a:pt x="1729" y="226"/>
                  </a:lnTo>
                  <a:lnTo>
                    <a:pt x="1729" y="226"/>
                  </a:lnTo>
                  <a:lnTo>
                    <a:pt x="1731" y="236"/>
                  </a:lnTo>
                  <a:lnTo>
                    <a:pt x="1731" y="236"/>
                  </a:lnTo>
                  <a:lnTo>
                    <a:pt x="1757" y="236"/>
                  </a:lnTo>
                  <a:lnTo>
                    <a:pt x="1757" y="236"/>
                  </a:lnTo>
                  <a:lnTo>
                    <a:pt x="1756" y="241"/>
                  </a:lnTo>
                  <a:lnTo>
                    <a:pt x="1756" y="241"/>
                  </a:lnTo>
                  <a:lnTo>
                    <a:pt x="1762" y="240"/>
                  </a:lnTo>
                  <a:lnTo>
                    <a:pt x="1767" y="237"/>
                  </a:lnTo>
                  <a:lnTo>
                    <a:pt x="1769" y="234"/>
                  </a:lnTo>
                  <a:lnTo>
                    <a:pt x="1774" y="230"/>
                  </a:lnTo>
                  <a:lnTo>
                    <a:pt x="1774" y="230"/>
                  </a:lnTo>
                  <a:lnTo>
                    <a:pt x="1761" y="226"/>
                  </a:lnTo>
                  <a:lnTo>
                    <a:pt x="1761" y="226"/>
                  </a:lnTo>
                  <a:lnTo>
                    <a:pt x="1760" y="214"/>
                  </a:lnTo>
                  <a:lnTo>
                    <a:pt x="1760" y="214"/>
                  </a:lnTo>
                  <a:lnTo>
                    <a:pt x="1797" y="212"/>
                  </a:lnTo>
                  <a:lnTo>
                    <a:pt x="1797" y="212"/>
                  </a:lnTo>
                  <a:lnTo>
                    <a:pt x="1792" y="216"/>
                  </a:lnTo>
                  <a:lnTo>
                    <a:pt x="1787" y="219"/>
                  </a:lnTo>
                  <a:lnTo>
                    <a:pt x="1785" y="223"/>
                  </a:lnTo>
                  <a:lnTo>
                    <a:pt x="1786" y="229"/>
                  </a:lnTo>
                  <a:lnTo>
                    <a:pt x="1786" y="229"/>
                  </a:lnTo>
                  <a:lnTo>
                    <a:pt x="1792" y="230"/>
                  </a:lnTo>
                  <a:lnTo>
                    <a:pt x="1797" y="230"/>
                  </a:lnTo>
                  <a:lnTo>
                    <a:pt x="1803" y="230"/>
                  </a:lnTo>
                  <a:lnTo>
                    <a:pt x="1808" y="226"/>
                  </a:lnTo>
                  <a:lnTo>
                    <a:pt x="1808" y="226"/>
                  </a:lnTo>
                  <a:lnTo>
                    <a:pt x="1811" y="225"/>
                  </a:lnTo>
                  <a:lnTo>
                    <a:pt x="1815" y="223"/>
                  </a:lnTo>
                  <a:lnTo>
                    <a:pt x="1825" y="225"/>
                  </a:lnTo>
                  <a:lnTo>
                    <a:pt x="1825" y="225"/>
                  </a:lnTo>
                  <a:lnTo>
                    <a:pt x="1839" y="230"/>
                  </a:lnTo>
                  <a:lnTo>
                    <a:pt x="1851" y="237"/>
                  </a:lnTo>
                  <a:lnTo>
                    <a:pt x="1851" y="237"/>
                  </a:lnTo>
                  <a:lnTo>
                    <a:pt x="1855" y="241"/>
                  </a:lnTo>
                  <a:lnTo>
                    <a:pt x="1858" y="247"/>
                  </a:lnTo>
                  <a:lnTo>
                    <a:pt x="1858" y="247"/>
                  </a:lnTo>
                  <a:lnTo>
                    <a:pt x="1839" y="248"/>
                  </a:lnTo>
                  <a:lnTo>
                    <a:pt x="1839" y="248"/>
                  </a:lnTo>
                  <a:lnTo>
                    <a:pt x="1837" y="263"/>
                  </a:lnTo>
                  <a:lnTo>
                    <a:pt x="1837" y="263"/>
                  </a:lnTo>
                  <a:lnTo>
                    <a:pt x="1822" y="261"/>
                  </a:lnTo>
                  <a:lnTo>
                    <a:pt x="1822" y="261"/>
                  </a:lnTo>
                  <a:lnTo>
                    <a:pt x="1826" y="257"/>
                  </a:lnTo>
                  <a:lnTo>
                    <a:pt x="1832" y="255"/>
                  </a:lnTo>
                  <a:lnTo>
                    <a:pt x="1833" y="252"/>
                  </a:lnTo>
                  <a:lnTo>
                    <a:pt x="1834" y="251"/>
                  </a:lnTo>
                  <a:lnTo>
                    <a:pt x="1836" y="248"/>
                  </a:lnTo>
                  <a:lnTo>
                    <a:pt x="1834" y="245"/>
                  </a:lnTo>
                  <a:lnTo>
                    <a:pt x="1834" y="245"/>
                  </a:lnTo>
                  <a:lnTo>
                    <a:pt x="1825" y="241"/>
                  </a:lnTo>
                  <a:lnTo>
                    <a:pt x="1815" y="239"/>
                  </a:lnTo>
                  <a:lnTo>
                    <a:pt x="1804" y="240"/>
                  </a:lnTo>
                  <a:lnTo>
                    <a:pt x="1793" y="241"/>
                  </a:lnTo>
                  <a:lnTo>
                    <a:pt x="1793" y="241"/>
                  </a:lnTo>
                  <a:lnTo>
                    <a:pt x="1805" y="248"/>
                  </a:lnTo>
                  <a:lnTo>
                    <a:pt x="1805" y="248"/>
                  </a:lnTo>
                  <a:lnTo>
                    <a:pt x="1805" y="261"/>
                  </a:lnTo>
                  <a:lnTo>
                    <a:pt x="1805" y="261"/>
                  </a:lnTo>
                  <a:lnTo>
                    <a:pt x="1794" y="268"/>
                  </a:lnTo>
                  <a:lnTo>
                    <a:pt x="1794" y="268"/>
                  </a:lnTo>
                  <a:lnTo>
                    <a:pt x="1801" y="270"/>
                  </a:lnTo>
                  <a:lnTo>
                    <a:pt x="1807" y="272"/>
                  </a:lnTo>
                  <a:lnTo>
                    <a:pt x="1807" y="272"/>
                  </a:lnTo>
                  <a:lnTo>
                    <a:pt x="1814" y="270"/>
                  </a:lnTo>
                  <a:lnTo>
                    <a:pt x="1819" y="273"/>
                  </a:lnTo>
                  <a:lnTo>
                    <a:pt x="1823" y="277"/>
                  </a:lnTo>
                  <a:lnTo>
                    <a:pt x="1826" y="281"/>
                  </a:lnTo>
                  <a:lnTo>
                    <a:pt x="1826" y="281"/>
                  </a:lnTo>
                  <a:lnTo>
                    <a:pt x="1840" y="279"/>
                  </a:lnTo>
                  <a:lnTo>
                    <a:pt x="1852" y="275"/>
                  </a:lnTo>
                  <a:lnTo>
                    <a:pt x="1852" y="275"/>
                  </a:lnTo>
                  <a:lnTo>
                    <a:pt x="1854" y="273"/>
                  </a:lnTo>
                  <a:lnTo>
                    <a:pt x="1857" y="270"/>
                  </a:lnTo>
                  <a:lnTo>
                    <a:pt x="1857" y="269"/>
                  </a:lnTo>
                  <a:lnTo>
                    <a:pt x="1855" y="265"/>
                  </a:lnTo>
                  <a:lnTo>
                    <a:pt x="1855" y="265"/>
                  </a:lnTo>
                  <a:lnTo>
                    <a:pt x="1855" y="261"/>
                  </a:lnTo>
                  <a:lnTo>
                    <a:pt x="1857" y="258"/>
                  </a:lnTo>
                  <a:lnTo>
                    <a:pt x="1857" y="258"/>
                  </a:lnTo>
                  <a:lnTo>
                    <a:pt x="1876" y="250"/>
                  </a:lnTo>
                  <a:lnTo>
                    <a:pt x="1886" y="247"/>
                  </a:lnTo>
                  <a:lnTo>
                    <a:pt x="1891" y="247"/>
                  </a:lnTo>
                  <a:lnTo>
                    <a:pt x="1897" y="248"/>
                  </a:lnTo>
                  <a:lnTo>
                    <a:pt x="1897" y="248"/>
                  </a:lnTo>
                  <a:lnTo>
                    <a:pt x="1897" y="252"/>
                  </a:lnTo>
                  <a:lnTo>
                    <a:pt x="1895" y="255"/>
                  </a:lnTo>
                  <a:lnTo>
                    <a:pt x="1893" y="258"/>
                  </a:lnTo>
                  <a:lnTo>
                    <a:pt x="1888" y="258"/>
                  </a:lnTo>
                  <a:lnTo>
                    <a:pt x="1882" y="259"/>
                  </a:lnTo>
                  <a:lnTo>
                    <a:pt x="1875" y="262"/>
                  </a:lnTo>
                  <a:lnTo>
                    <a:pt x="1875" y="262"/>
                  </a:lnTo>
                  <a:lnTo>
                    <a:pt x="1870" y="272"/>
                  </a:lnTo>
                  <a:lnTo>
                    <a:pt x="1870" y="272"/>
                  </a:lnTo>
                  <a:lnTo>
                    <a:pt x="1875" y="273"/>
                  </a:lnTo>
                  <a:lnTo>
                    <a:pt x="1877" y="275"/>
                  </a:lnTo>
                  <a:lnTo>
                    <a:pt x="1886" y="273"/>
                  </a:lnTo>
                  <a:lnTo>
                    <a:pt x="1894" y="273"/>
                  </a:lnTo>
                  <a:lnTo>
                    <a:pt x="1897" y="273"/>
                  </a:lnTo>
                  <a:lnTo>
                    <a:pt x="1901" y="275"/>
                  </a:lnTo>
                  <a:lnTo>
                    <a:pt x="1901" y="275"/>
                  </a:lnTo>
                  <a:lnTo>
                    <a:pt x="1905" y="273"/>
                  </a:lnTo>
                  <a:lnTo>
                    <a:pt x="1906" y="272"/>
                  </a:lnTo>
                  <a:lnTo>
                    <a:pt x="1908" y="270"/>
                  </a:lnTo>
                  <a:lnTo>
                    <a:pt x="1908" y="270"/>
                  </a:lnTo>
                  <a:lnTo>
                    <a:pt x="1908" y="266"/>
                  </a:lnTo>
                  <a:lnTo>
                    <a:pt x="1909" y="263"/>
                  </a:lnTo>
                  <a:lnTo>
                    <a:pt x="1913" y="258"/>
                  </a:lnTo>
                  <a:lnTo>
                    <a:pt x="1924" y="250"/>
                  </a:lnTo>
                  <a:lnTo>
                    <a:pt x="1924" y="250"/>
                  </a:lnTo>
                  <a:lnTo>
                    <a:pt x="1923" y="255"/>
                  </a:lnTo>
                  <a:lnTo>
                    <a:pt x="1919" y="259"/>
                  </a:lnTo>
                  <a:lnTo>
                    <a:pt x="1916" y="263"/>
                  </a:lnTo>
                  <a:lnTo>
                    <a:pt x="1916" y="266"/>
                  </a:lnTo>
                  <a:lnTo>
                    <a:pt x="1916" y="269"/>
                  </a:lnTo>
                  <a:lnTo>
                    <a:pt x="1916" y="269"/>
                  </a:lnTo>
                  <a:lnTo>
                    <a:pt x="1915" y="272"/>
                  </a:lnTo>
                  <a:lnTo>
                    <a:pt x="1909" y="275"/>
                  </a:lnTo>
                  <a:lnTo>
                    <a:pt x="1909" y="275"/>
                  </a:lnTo>
                  <a:lnTo>
                    <a:pt x="1915" y="279"/>
                  </a:lnTo>
                  <a:lnTo>
                    <a:pt x="1920" y="280"/>
                  </a:lnTo>
                  <a:lnTo>
                    <a:pt x="1927" y="280"/>
                  </a:lnTo>
                  <a:lnTo>
                    <a:pt x="1941" y="279"/>
                  </a:lnTo>
                  <a:lnTo>
                    <a:pt x="1941" y="279"/>
                  </a:lnTo>
                  <a:lnTo>
                    <a:pt x="1948" y="287"/>
                  </a:lnTo>
                  <a:lnTo>
                    <a:pt x="1948" y="287"/>
                  </a:lnTo>
                  <a:lnTo>
                    <a:pt x="1959" y="277"/>
                  </a:lnTo>
                  <a:lnTo>
                    <a:pt x="1959" y="277"/>
                  </a:lnTo>
                  <a:lnTo>
                    <a:pt x="1990" y="277"/>
                  </a:lnTo>
                  <a:lnTo>
                    <a:pt x="1990" y="277"/>
                  </a:lnTo>
                  <a:lnTo>
                    <a:pt x="1987" y="281"/>
                  </a:lnTo>
                  <a:lnTo>
                    <a:pt x="1984" y="286"/>
                  </a:lnTo>
                  <a:lnTo>
                    <a:pt x="1983" y="291"/>
                  </a:lnTo>
                  <a:lnTo>
                    <a:pt x="1983" y="293"/>
                  </a:lnTo>
                  <a:lnTo>
                    <a:pt x="1984" y="295"/>
                  </a:lnTo>
                  <a:lnTo>
                    <a:pt x="1984" y="295"/>
                  </a:lnTo>
                  <a:lnTo>
                    <a:pt x="1988" y="295"/>
                  </a:lnTo>
                  <a:lnTo>
                    <a:pt x="1992" y="294"/>
                  </a:lnTo>
                  <a:lnTo>
                    <a:pt x="1996" y="290"/>
                  </a:lnTo>
                  <a:lnTo>
                    <a:pt x="2001" y="284"/>
                  </a:lnTo>
                  <a:lnTo>
                    <a:pt x="2005" y="280"/>
                  </a:lnTo>
                  <a:lnTo>
                    <a:pt x="2005" y="280"/>
                  </a:lnTo>
                  <a:lnTo>
                    <a:pt x="2028" y="284"/>
                  </a:lnTo>
                  <a:lnTo>
                    <a:pt x="2028" y="284"/>
                  </a:lnTo>
                  <a:lnTo>
                    <a:pt x="2037" y="305"/>
                  </a:lnTo>
                  <a:lnTo>
                    <a:pt x="2037" y="305"/>
                  </a:lnTo>
                  <a:lnTo>
                    <a:pt x="2068" y="298"/>
                  </a:lnTo>
                  <a:lnTo>
                    <a:pt x="2068" y="298"/>
                  </a:lnTo>
                  <a:lnTo>
                    <a:pt x="2071" y="297"/>
                  </a:lnTo>
                  <a:lnTo>
                    <a:pt x="2073" y="294"/>
                  </a:lnTo>
                  <a:lnTo>
                    <a:pt x="2073" y="294"/>
                  </a:lnTo>
                  <a:lnTo>
                    <a:pt x="2075" y="291"/>
                  </a:lnTo>
                  <a:lnTo>
                    <a:pt x="2077" y="290"/>
                  </a:lnTo>
                  <a:lnTo>
                    <a:pt x="2084" y="288"/>
                  </a:lnTo>
                  <a:lnTo>
                    <a:pt x="2084" y="288"/>
                  </a:lnTo>
                  <a:lnTo>
                    <a:pt x="2085" y="291"/>
                  </a:lnTo>
                  <a:lnTo>
                    <a:pt x="2085" y="291"/>
                  </a:lnTo>
                  <a:lnTo>
                    <a:pt x="2082" y="295"/>
                  </a:lnTo>
                  <a:lnTo>
                    <a:pt x="2081" y="297"/>
                  </a:lnTo>
                  <a:lnTo>
                    <a:pt x="2081" y="298"/>
                  </a:lnTo>
                  <a:lnTo>
                    <a:pt x="2081" y="298"/>
                  </a:lnTo>
                  <a:lnTo>
                    <a:pt x="2082" y="301"/>
                  </a:lnTo>
                  <a:lnTo>
                    <a:pt x="2085" y="301"/>
                  </a:lnTo>
                  <a:lnTo>
                    <a:pt x="2088" y="299"/>
                  </a:lnTo>
                  <a:lnTo>
                    <a:pt x="2091" y="299"/>
                  </a:lnTo>
                  <a:lnTo>
                    <a:pt x="2091" y="299"/>
                  </a:lnTo>
                  <a:lnTo>
                    <a:pt x="2102" y="299"/>
                  </a:lnTo>
                  <a:lnTo>
                    <a:pt x="2107" y="302"/>
                  </a:lnTo>
                  <a:lnTo>
                    <a:pt x="2109" y="304"/>
                  </a:lnTo>
                  <a:lnTo>
                    <a:pt x="2110" y="306"/>
                  </a:lnTo>
                  <a:lnTo>
                    <a:pt x="2110" y="306"/>
                  </a:lnTo>
                  <a:lnTo>
                    <a:pt x="2111" y="308"/>
                  </a:lnTo>
                  <a:lnTo>
                    <a:pt x="2114" y="308"/>
                  </a:lnTo>
                  <a:lnTo>
                    <a:pt x="2121" y="309"/>
                  </a:lnTo>
                  <a:lnTo>
                    <a:pt x="2121" y="309"/>
                  </a:lnTo>
                  <a:lnTo>
                    <a:pt x="2121" y="299"/>
                  </a:lnTo>
                  <a:lnTo>
                    <a:pt x="2121" y="299"/>
                  </a:lnTo>
                  <a:lnTo>
                    <a:pt x="2125" y="299"/>
                  </a:lnTo>
                  <a:lnTo>
                    <a:pt x="2129" y="299"/>
                  </a:lnTo>
                  <a:lnTo>
                    <a:pt x="2136" y="302"/>
                  </a:lnTo>
                  <a:lnTo>
                    <a:pt x="2143" y="304"/>
                  </a:lnTo>
                  <a:lnTo>
                    <a:pt x="2147" y="304"/>
                  </a:lnTo>
                  <a:lnTo>
                    <a:pt x="2152" y="302"/>
                  </a:lnTo>
                  <a:lnTo>
                    <a:pt x="2152" y="302"/>
                  </a:lnTo>
                  <a:lnTo>
                    <a:pt x="2164" y="299"/>
                  </a:lnTo>
                  <a:lnTo>
                    <a:pt x="2178" y="295"/>
                  </a:lnTo>
                  <a:lnTo>
                    <a:pt x="2178" y="295"/>
                  </a:lnTo>
                  <a:lnTo>
                    <a:pt x="2181" y="301"/>
                  </a:lnTo>
                  <a:lnTo>
                    <a:pt x="2181" y="305"/>
                  </a:lnTo>
                  <a:lnTo>
                    <a:pt x="2178" y="306"/>
                  </a:lnTo>
                  <a:lnTo>
                    <a:pt x="2171" y="306"/>
                  </a:lnTo>
                  <a:lnTo>
                    <a:pt x="2171" y="306"/>
                  </a:lnTo>
                  <a:lnTo>
                    <a:pt x="2163" y="308"/>
                  </a:lnTo>
                  <a:lnTo>
                    <a:pt x="2163" y="308"/>
                  </a:lnTo>
                  <a:lnTo>
                    <a:pt x="2161" y="309"/>
                  </a:lnTo>
                  <a:lnTo>
                    <a:pt x="2161" y="309"/>
                  </a:lnTo>
                  <a:lnTo>
                    <a:pt x="2165" y="317"/>
                  </a:lnTo>
                  <a:lnTo>
                    <a:pt x="2167" y="319"/>
                  </a:lnTo>
                  <a:lnTo>
                    <a:pt x="2170" y="320"/>
                  </a:lnTo>
                  <a:lnTo>
                    <a:pt x="2172" y="322"/>
                  </a:lnTo>
                  <a:lnTo>
                    <a:pt x="2175" y="320"/>
                  </a:lnTo>
                  <a:lnTo>
                    <a:pt x="2183" y="317"/>
                  </a:lnTo>
                  <a:lnTo>
                    <a:pt x="2183" y="317"/>
                  </a:lnTo>
                  <a:lnTo>
                    <a:pt x="2189" y="315"/>
                  </a:lnTo>
                  <a:lnTo>
                    <a:pt x="2189" y="315"/>
                  </a:lnTo>
                  <a:lnTo>
                    <a:pt x="2235" y="306"/>
                  </a:lnTo>
                  <a:lnTo>
                    <a:pt x="2235" y="306"/>
                  </a:lnTo>
                  <a:lnTo>
                    <a:pt x="2247" y="306"/>
                  </a:lnTo>
                  <a:lnTo>
                    <a:pt x="2261" y="305"/>
                  </a:lnTo>
                  <a:lnTo>
                    <a:pt x="2261" y="305"/>
                  </a:lnTo>
                  <a:lnTo>
                    <a:pt x="2265" y="305"/>
                  </a:lnTo>
                  <a:lnTo>
                    <a:pt x="2268" y="306"/>
                  </a:lnTo>
                  <a:lnTo>
                    <a:pt x="2271" y="308"/>
                  </a:lnTo>
                  <a:lnTo>
                    <a:pt x="2272" y="312"/>
                  </a:lnTo>
                  <a:lnTo>
                    <a:pt x="2272" y="312"/>
                  </a:lnTo>
                  <a:lnTo>
                    <a:pt x="2237" y="312"/>
                  </a:lnTo>
                  <a:lnTo>
                    <a:pt x="2237" y="312"/>
                  </a:lnTo>
                  <a:lnTo>
                    <a:pt x="2237" y="313"/>
                  </a:lnTo>
                  <a:lnTo>
                    <a:pt x="2237" y="316"/>
                  </a:lnTo>
                  <a:lnTo>
                    <a:pt x="2242" y="319"/>
                  </a:lnTo>
                  <a:lnTo>
                    <a:pt x="2244" y="320"/>
                  </a:lnTo>
                  <a:lnTo>
                    <a:pt x="2246" y="322"/>
                  </a:lnTo>
                  <a:lnTo>
                    <a:pt x="2246" y="323"/>
                  </a:lnTo>
                  <a:lnTo>
                    <a:pt x="2243" y="326"/>
                  </a:lnTo>
                  <a:lnTo>
                    <a:pt x="2243" y="326"/>
                  </a:lnTo>
                  <a:lnTo>
                    <a:pt x="2239" y="323"/>
                  </a:lnTo>
                  <a:lnTo>
                    <a:pt x="2233" y="322"/>
                  </a:lnTo>
                  <a:lnTo>
                    <a:pt x="2222" y="320"/>
                  </a:lnTo>
                  <a:lnTo>
                    <a:pt x="2211" y="320"/>
                  </a:lnTo>
                  <a:lnTo>
                    <a:pt x="2200" y="319"/>
                  </a:lnTo>
                  <a:lnTo>
                    <a:pt x="2200" y="319"/>
                  </a:lnTo>
                  <a:lnTo>
                    <a:pt x="2203" y="335"/>
                  </a:lnTo>
                  <a:lnTo>
                    <a:pt x="2203" y="335"/>
                  </a:lnTo>
                  <a:lnTo>
                    <a:pt x="2218" y="335"/>
                  </a:lnTo>
                  <a:lnTo>
                    <a:pt x="2218" y="335"/>
                  </a:lnTo>
                  <a:lnTo>
                    <a:pt x="2215" y="345"/>
                  </a:lnTo>
                  <a:lnTo>
                    <a:pt x="2215" y="345"/>
                  </a:lnTo>
                  <a:lnTo>
                    <a:pt x="2203" y="345"/>
                  </a:lnTo>
                  <a:lnTo>
                    <a:pt x="2203" y="345"/>
                  </a:lnTo>
                  <a:lnTo>
                    <a:pt x="2199" y="351"/>
                  </a:lnTo>
                  <a:lnTo>
                    <a:pt x="2199" y="353"/>
                  </a:lnTo>
                  <a:lnTo>
                    <a:pt x="2199" y="355"/>
                  </a:lnTo>
                  <a:lnTo>
                    <a:pt x="2200" y="356"/>
                  </a:lnTo>
                  <a:lnTo>
                    <a:pt x="2203" y="358"/>
                  </a:lnTo>
                  <a:lnTo>
                    <a:pt x="2203" y="358"/>
                  </a:lnTo>
                  <a:lnTo>
                    <a:pt x="2201" y="360"/>
                  </a:lnTo>
                  <a:lnTo>
                    <a:pt x="2197" y="363"/>
                  </a:lnTo>
                  <a:lnTo>
                    <a:pt x="2197" y="363"/>
                  </a:lnTo>
                  <a:lnTo>
                    <a:pt x="2192" y="338"/>
                  </a:lnTo>
                  <a:lnTo>
                    <a:pt x="2192" y="338"/>
                  </a:lnTo>
                  <a:lnTo>
                    <a:pt x="2201" y="331"/>
                  </a:lnTo>
                  <a:lnTo>
                    <a:pt x="2201" y="331"/>
                  </a:lnTo>
                  <a:lnTo>
                    <a:pt x="2188" y="329"/>
                  </a:lnTo>
                  <a:lnTo>
                    <a:pt x="2175" y="327"/>
                  </a:lnTo>
                  <a:lnTo>
                    <a:pt x="2175" y="327"/>
                  </a:lnTo>
                  <a:lnTo>
                    <a:pt x="2172" y="329"/>
                  </a:lnTo>
                  <a:lnTo>
                    <a:pt x="2168" y="330"/>
                  </a:lnTo>
                  <a:lnTo>
                    <a:pt x="2165" y="331"/>
                  </a:lnTo>
                  <a:lnTo>
                    <a:pt x="2165" y="334"/>
                  </a:lnTo>
                  <a:lnTo>
                    <a:pt x="2165" y="334"/>
                  </a:lnTo>
                  <a:lnTo>
                    <a:pt x="2165" y="337"/>
                  </a:lnTo>
                  <a:lnTo>
                    <a:pt x="2167" y="340"/>
                  </a:lnTo>
                  <a:lnTo>
                    <a:pt x="2171" y="347"/>
                  </a:lnTo>
                  <a:lnTo>
                    <a:pt x="2171" y="347"/>
                  </a:lnTo>
                  <a:lnTo>
                    <a:pt x="2175" y="348"/>
                  </a:lnTo>
                  <a:lnTo>
                    <a:pt x="2181" y="349"/>
                  </a:lnTo>
                  <a:lnTo>
                    <a:pt x="2181" y="349"/>
                  </a:lnTo>
                  <a:lnTo>
                    <a:pt x="2161" y="355"/>
                  </a:lnTo>
                  <a:lnTo>
                    <a:pt x="2161" y="355"/>
                  </a:lnTo>
                  <a:lnTo>
                    <a:pt x="2156" y="356"/>
                  </a:lnTo>
                  <a:lnTo>
                    <a:pt x="2152" y="355"/>
                  </a:lnTo>
                  <a:lnTo>
                    <a:pt x="2149" y="352"/>
                  </a:lnTo>
                  <a:lnTo>
                    <a:pt x="2146" y="348"/>
                  </a:lnTo>
                  <a:lnTo>
                    <a:pt x="2146" y="348"/>
                  </a:lnTo>
                  <a:lnTo>
                    <a:pt x="2143" y="345"/>
                  </a:lnTo>
                  <a:lnTo>
                    <a:pt x="2143" y="345"/>
                  </a:lnTo>
                  <a:lnTo>
                    <a:pt x="2131" y="353"/>
                  </a:lnTo>
                  <a:lnTo>
                    <a:pt x="2131" y="353"/>
                  </a:lnTo>
                  <a:lnTo>
                    <a:pt x="2134" y="370"/>
                  </a:lnTo>
                  <a:lnTo>
                    <a:pt x="2134" y="370"/>
                  </a:lnTo>
                  <a:lnTo>
                    <a:pt x="2122" y="374"/>
                  </a:lnTo>
                  <a:lnTo>
                    <a:pt x="2122" y="374"/>
                  </a:lnTo>
                  <a:lnTo>
                    <a:pt x="2121" y="370"/>
                  </a:lnTo>
                  <a:lnTo>
                    <a:pt x="2120" y="367"/>
                  </a:lnTo>
                  <a:lnTo>
                    <a:pt x="2121" y="365"/>
                  </a:lnTo>
                  <a:lnTo>
                    <a:pt x="2124" y="362"/>
                  </a:lnTo>
                  <a:lnTo>
                    <a:pt x="2124" y="362"/>
                  </a:lnTo>
                  <a:lnTo>
                    <a:pt x="2128" y="359"/>
                  </a:lnTo>
                  <a:lnTo>
                    <a:pt x="2128" y="355"/>
                  </a:lnTo>
                  <a:lnTo>
                    <a:pt x="2127" y="351"/>
                  </a:lnTo>
                  <a:lnTo>
                    <a:pt x="2122" y="348"/>
                  </a:lnTo>
                  <a:lnTo>
                    <a:pt x="2122" y="348"/>
                  </a:lnTo>
                  <a:lnTo>
                    <a:pt x="2117" y="347"/>
                  </a:lnTo>
                  <a:lnTo>
                    <a:pt x="2110" y="345"/>
                  </a:lnTo>
                  <a:lnTo>
                    <a:pt x="2110" y="345"/>
                  </a:lnTo>
                  <a:lnTo>
                    <a:pt x="2106" y="344"/>
                  </a:lnTo>
                  <a:lnTo>
                    <a:pt x="2102" y="342"/>
                  </a:lnTo>
                  <a:lnTo>
                    <a:pt x="2102" y="342"/>
                  </a:lnTo>
                  <a:lnTo>
                    <a:pt x="2099" y="340"/>
                  </a:lnTo>
                  <a:lnTo>
                    <a:pt x="2096" y="338"/>
                  </a:lnTo>
                  <a:lnTo>
                    <a:pt x="2089" y="335"/>
                  </a:lnTo>
                  <a:lnTo>
                    <a:pt x="2074" y="334"/>
                  </a:lnTo>
                  <a:lnTo>
                    <a:pt x="2074" y="334"/>
                  </a:lnTo>
                  <a:lnTo>
                    <a:pt x="2074" y="340"/>
                  </a:lnTo>
                  <a:lnTo>
                    <a:pt x="2077" y="345"/>
                  </a:lnTo>
                  <a:lnTo>
                    <a:pt x="2077" y="345"/>
                  </a:lnTo>
                  <a:lnTo>
                    <a:pt x="2057" y="359"/>
                  </a:lnTo>
                  <a:lnTo>
                    <a:pt x="2057" y="359"/>
                  </a:lnTo>
                  <a:lnTo>
                    <a:pt x="2044" y="363"/>
                  </a:lnTo>
                  <a:lnTo>
                    <a:pt x="2041" y="365"/>
                  </a:lnTo>
                  <a:lnTo>
                    <a:pt x="2038" y="366"/>
                  </a:lnTo>
                  <a:lnTo>
                    <a:pt x="2035" y="370"/>
                  </a:lnTo>
                  <a:lnTo>
                    <a:pt x="2034" y="374"/>
                  </a:lnTo>
                  <a:lnTo>
                    <a:pt x="2034" y="374"/>
                  </a:lnTo>
                  <a:lnTo>
                    <a:pt x="2021" y="373"/>
                  </a:lnTo>
                  <a:lnTo>
                    <a:pt x="2021" y="373"/>
                  </a:lnTo>
                  <a:lnTo>
                    <a:pt x="2024" y="363"/>
                  </a:lnTo>
                  <a:lnTo>
                    <a:pt x="2024" y="363"/>
                  </a:lnTo>
                  <a:lnTo>
                    <a:pt x="2020" y="360"/>
                  </a:lnTo>
                  <a:lnTo>
                    <a:pt x="2016" y="359"/>
                  </a:lnTo>
                  <a:lnTo>
                    <a:pt x="2005" y="360"/>
                  </a:lnTo>
                  <a:lnTo>
                    <a:pt x="2005" y="360"/>
                  </a:lnTo>
                  <a:lnTo>
                    <a:pt x="2005" y="358"/>
                  </a:lnTo>
                  <a:lnTo>
                    <a:pt x="2006" y="356"/>
                  </a:lnTo>
                  <a:lnTo>
                    <a:pt x="2009" y="355"/>
                  </a:lnTo>
                  <a:lnTo>
                    <a:pt x="2012" y="355"/>
                  </a:lnTo>
                  <a:lnTo>
                    <a:pt x="2012" y="355"/>
                  </a:lnTo>
                  <a:lnTo>
                    <a:pt x="2035" y="358"/>
                  </a:lnTo>
                  <a:lnTo>
                    <a:pt x="2035" y="358"/>
                  </a:lnTo>
                  <a:lnTo>
                    <a:pt x="2041" y="358"/>
                  </a:lnTo>
                  <a:lnTo>
                    <a:pt x="2044" y="356"/>
                  </a:lnTo>
                  <a:lnTo>
                    <a:pt x="2045" y="353"/>
                  </a:lnTo>
                  <a:lnTo>
                    <a:pt x="2045" y="351"/>
                  </a:lnTo>
                  <a:lnTo>
                    <a:pt x="2045" y="351"/>
                  </a:lnTo>
                  <a:lnTo>
                    <a:pt x="2046" y="340"/>
                  </a:lnTo>
                  <a:lnTo>
                    <a:pt x="2046" y="327"/>
                  </a:lnTo>
                  <a:lnTo>
                    <a:pt x="2046" y="327"/>
                  </a:lnTo>
                  <a:lnTo>
                    <a:pt x="2042" y="326"/>
                  </a:lnTo>
                  <a:lnTo>
                    <a:pt x="2038" y="326"/>
                  </a:lnTo>
                  <a:lnTo>
                    <a:pt x="2027" y="329"/>
                  </a:lnTo>
                  <a:lnTo>
                    <a:pt x="2027" y="329"/>
                  </a:lnTo>
                  <a:lnTo>
                    <a:pt x="2024" y="319"/>
                  </a:lnTo>
                  <a:lnTo>
                    <a:pt x="2024" y="319"/>
                  </a:lnTo>
                  <a:lnTo>
                    <a:pt x="2017" y="324"/>
                  </a:lnTo>
                  <a:lnTo>
                    <a:pt x="2017" y="324"/>
                  </a:lnTo>
                  <a:lnTo>
                    <a:pt x="2014" y="320"/>
                  </a:lnTo>
                  <a:lnTo>
                    <a:pt x="2014" y="320"/>
                  </a:lnTo>
                  <a:lnTo>
                    <a:pt x="1992" y="329"/>
                  </a:lnTo>
                  <a:lnTo>
                    <a:pt x="1992" y="329"/>
                  </a:lnTo>
                  <a:lnTo>
                    <a:pt x="2002" y="330"/>
                  </a:lnTo>
                  <a:lnTo>
                    <a:pt x="2006" y="330"/>
                  </a:lnTo>
                  <a:lnTo>
                    <a:pt x="2012" y="327"/>
                  </a:lnTo>
                  <a:lnTo>
                    <a:pt x="2017" y="323"/>
                  </a:lnTo>
                  <a:lnTo>
                    <a:pt x="2017" y="323"/>
                  </a:lnTo>
                  <a:close/>
                  <a:moveTo>
                    <a:pt x="1157" y="389"/>
                  </a:moveTo>
                  <a:lnTo>
                    <a:pt x="1157" y="389"/>
                  </a:lnTo>
                  <a:lnTo>
                    <a:pt x="1149" y="389"/>
                  </a:lnTo>
                  <a:lnTo>
                    <a:pt x="1149" y="389"/>
                  </a:lnTo>
                  <a:lnTo>
                    <a:pt x="1152" y="392"/>
                  </a:lnTo>
                  <a:lnTo>
                    <a:pt x="1155" y="394"/>
                  </a:lnTo>
                  <a:lnTo>
                    <a:pt x="1156" y="392"/>
                  </a:lnTo>
                  <a:lnTo>
                    <a:pt x="1157" y="389"/>
                  </a:lnTo>
                  <a:lnTo>
                    <a:pt x="1157" y="389"/>
                  </a:lnTo>
                  <a:lnTo>
                    <a:pt x="1159" y="389"/>
                  </a:lnTo>
                  <a:lnTo>
                    <a:pt x="1160" y="391"/>
                  </a:lnTo>
                  <a:lnTo>
                    <a:pt x="1160" y="391"/>
                  </a:lnTo>
                  <a:lnTo>
                    <a:pt x="1166" y="387"/>
                  </a:lnTo>
                  <a:lnTo>
                    <a:pt x="1166" y="387"/>
                  </a:lnTo>
                  <a:lnTo>
                    <a:pt x="1164" y="385"/>
                  </a:lnTo>
                  <a:lnTo>
                    <a:pt x="1164" y="385"/>
                  </a:lnTo>
                  <a:lnTo>
                    <a:pt x="1159" y="387"/>
                  </a:lnTo>
                  <a:lnTo>
                    <a:pt x="1159" y="387"/>
                  </a:lnTo>
                  <a:lnTo>
                    <a:pt x="1157" y="389"/>
                  </a:lnTo>
                  <a:lnTo>
                    <a:pt x="1157" y="389"/>
                  </a:lnTo>
                  <a:close/>
                  <a:moveTo>
                    <a:pt x="267" y="1010"/>
                  </a:moveTo>
                  <a:lnTo>
                    <a:pt x="267" y="1010"/>
                  </a:lnTo>
                  <a:lnTo>
                    <a:pt x="264" y="1011"/>
                  </a:lnTo>
                  <a:lnTo>
                    <a:pt x="263" y="1013"/>
                  </a:lnTo>
                  <a:lnTo>
                    <a:pt x="264" y="1014"/>
                  </a:lnTo>
                  <a:lnTo>
                    <a:pt x="269" y="1018"/>
                  </a:lnTo>
                  <a:lnTo>
                    <a:pt x="269" y="1018"/>
                  </a:lnTo>
                  <a:lnTo>
                    <a:pt x="267" y="1008"/>
                  </a:lnTo>
                  <a:lnTo>
                    <a:pt x="267" y="1008"/>
                  </a:lnTo>
                  <a:lnTo>
                    <a:pt x="270" y="1008"/>
                  </a:lnTo>
                  <a:lnTo>
                    <a:pt x="270" y="1008"/>
                  </a:lnTo>
                  <a:lnTo>
                    <a:pt x="273" y="1003"/>
                  </a:lnTo>
                  <a:lnTo>
                    <a:pt x="273" y="1003"/>
                  </a:lnTo>
                  <a:lnTo>
                    <a:pt x="270" y="1001"/>
                  </a:lnTo>
                  <a:lnTo>
                    <a:pt x="270" y="1001"/>
                  </a:lnTo>
                  <a:lnTo>
                    <a:pt x="267" y="1007"/>
                  </a:lnTo>
                  <a:lnTo>
                    <a:pt x="267" y="1007"/>
                  </a:lnTo>
                  <a:lnTo>
                    <a:pt x="267" y="1010"/>
                  </a:lnTo>
                  <a:lnTo>
                    <a:pt x="267" y="1010"/>
                  </a:lnTo>
                  <a:close/>
                  <a:moveTo>
                    <a:pt x="1116" y="745"/>
                  </a:moveTo>
                  <a:lnTo>
                    <a:pt x="1116" y="745"/>
                  </a:lnTo>
                  <a:lnTo>
                    <a:pt x="1117" y="737"/>
                  </a:lnTo>
                  <a:lnTo>
                    <a:pt x="1117" y="737"/>
                  </a:lnTo>
                  <a:lnTo>
                    <a:pt x="1112" y="740"/>
                  </a:lnTo>
                  <a:lnTo>
                    <a:pt x="1112" y="740"/>
                  </a:lnTo>
                  <a:lnTo>
                    <a:pt x="1112" y="741"/>
                  </a:lnTo>
                  <a:lnTo>
                    <a:pt x="1116" y="745"/>
                  </a:lnTo>
                  <a:lnTo>
                    <a:pt x="1116" y="745"/>
                  </a:lnTo>
                  <a:lnTo>
                    <a:pt x="1105" y="744"/>
                  </a:lnTo>
                  <a:lnTo>
                    <a:pt x="1105" y="744"/>
                  </a:lnTo>
                  <a:lnTo>
                    <a:pt x="1108" y="754"/>
                  </a:lnTo>
                  <a:lnTo>
                    <a:pt x="1108" y="754"/>
                  </a:lnTo>
                  <a:lnTo>
                    <a:pt x="1116" y="745"/>
                  </a:lnTo>
                  <a:lnTo>
                    <a:pt x="1116" y="745"/>
                  </a:lnTo>
                  <a:close/>
                  <a:moveTo>
                    <a:pt x="838" y="737"/>
                  </a:moveTo>
                  <a:lnTo>
                    <a:pt x="838" y="737"/>
                  </a:lnTo>
                  <a:lnTo>
                    <a:pt x="838" y="749"/>
                  </a:lnTo>
                  <a:lnTo>
                    <a:pt x="838" y="749"/>
                  </a:lnTo>
                  <a:lnTo>
                    <a:pt x="843" y="747"/>
                  </a:lnTo>
                  <a:lnTo>
                    <a:pt x="845" y="745"/>
                  </a:lnTo>
                  <a:lnTo>
                    <a:pt x="845" y="743"/>
                  </a:lnTo>
                  <a:lnTo>
                    <a:pt x="845" y="740"/>
                  </a:lnTo>
                  <a:lnTo>
                    <a:pt x="845" y="740"/>
                  </a:lnTo>
                  <a:lnTo>
                    <a:pt x="842" y="738"/>
                  </a:lnTo>
                  <a:lnTo>
                    <a:pt x="838" y="737"/>
                  </a:lnTo>
                  <a:lnTo>
                    <a:pt x="838" y="737"/>
                  </a:lnTo>
                  <a:lnTo>
                    <a:pt x="836" y="733"/>
                  </a:lnTo>
                  <a:lnTo>
                    <a:pt x="835" y="731"/>
                  </a:lnTo>
                  <a:lnTo>
                    <a:pt x="835" y="731"/>
                  </a:lnTo>
                  <a:lnTo>
                    <a:pt x="831" y="731"/>
                  </a:lnTo>
                  <a:lnTo>
                    <a:pt x="828" y="733"/>
                  </a:lnTo>
                  <a:lnTo>
                    <a:pt x="825" y="734"/>
                  </a:lnTo>
                  <a:lnTo>
                    <a:pt x="824" y="738"/>
                  </a:lnTo>
                  <a:lnTo>
                    <a:pt x="824" y="738"/>
                  </a:lnTo>
                  <a:lnTo>
                    <a:pt x="838" y="737"/>
                  </a:lnTo>
                  <a:lnTo>
                    <a:pt x="838" y="737"/>
                  </a:lnTo>
                  <a:close/>
                  <a:moveTo>
                    <a:pt x="136" y="550"/>
                  </a:moveTo>
                  <a:lnTo>
                    <a:pt x="136" y="550"/>
                  </a:lnTo>
                  <a:lnTo>
                    <a:pt x="133" y="560"/>
                  </a:lnTo>
                  <a:lnTo>
                    <a:pt x="133" y="560"/>
                  </a:lnTo>
                  <a:lnTo>
                    <a:pt x="138" y="557"/>
                  </a:lnTo>
                  <a:lnTo>
                    <a:pt x="140" y="556"/>
                  </a:lnTo>
                  <a:lnTo>
                    <a:pt x="138" y="553"/>
                  </a:lnTo>
                  <a:lnTo>
                    <a:pt x="136" y="550"/>
                  </a:lnTo>
                  <a:lnTo>
                    <a:pt x="136" y="550"/>
                  </a:lnTo>
                  <a:lnTo>
                    <a:pt x="140" y="551"/>
                  </a:lnTo>
                  <a:lnTo>
                    <a:pt x="144" y="551"/>
                  </a:lnTo>
                  <a:lnTo>
                    <a:pt x="148" y="550"/>
                  </a:lnTo>
                  <a:lnTo>
                    <a:pt x="152" y="546"/>
                  </a:lnTo>
                  <a:lnTo>
                    <a:pt x="152" y="546"/>
                  </a:lnTo>
                  <a:lnTo>
                    <a:pt x="147" y="545"/>
                  </a:lnTo>
                  <a:lnTo>
                    <a:pt x="144" y="545"/>
                  </a:lnTo>
                  <a:lnTo>
                    <a:pt x="144" y="545"/>
                  </a:lnTo>
                  <a:lnTo>
                    <a:pt x="140" y="547"/>
                  </a:lnTo>
                  <a:lnTo>
                    <a:pt x="136" y="550"/>
                  </a:lnTo>
                  <a:lnTo>
                    <a:pt x="136" y="550"/>
                  </a:lnTo>
                  <a:close/>
                  <a:moveTo>
                    <a:pt x="910" y="113"/>
                  </a:moveTo>
                  <a:lnTo>
                    <a:pt x="910" y="113"/>
                  </a:lnTo>
                  <a:lnTo>
                    <a:pt x="908" y="106"/>
                  </a:lnTo>
                  <a:lnTo>
                    <a:pt x="907" y="103"/>
                  </a:lnTo>
                  <a:lnTo>
                    <a:pt x="903" y="100"/>
                  </a:lnTo>
                  <a:lnTo>
                    <a:pt x="903" y="100"/>
                  </a:lnTo>
                  <a:lnTo>
                    <a:pt x="908" y="100"/>
                  </a:lnTo>
                  <a:lnTo>
                    <a:pt x="911" y="99"/>
                  </a:lnTo>
                  <a:lnTo>
                    <a:pt x="914" y="97"/>
                  </a:lnTo>
                  <a:lnTo>
                    <a:pt x="914" y="97"/>
                  </a:lnTo>
                  <a:lnTo>
                    <a:pt x="911" y="95"/>
                  </a:lnTo>
                  <a:lnTo>
                    <a:pt x="908" y="95"/>
                  </a:lnTo>
                  <a:lnTo>
                    <a:pt x="901" y="95"/>
                  </a:lnTo>
                  <a:lnTo>
                    <a:pt x="901" y="95"/>
                  </a:lnTo>
                  <a:lnTo>
                    <a:pt x="903" y="100"/>
                  </a:lnTo>
                  <a:lnTo>
                    <a:pt x="903" y="100"/>
                  </a:lnTo>
                  <a:lnTo>
                    <a:pt x="901" y="104"/>
                  </a:lnTo>
                  <a:lnTo>
                    <a:pt x="901" y="110"/>
                  </a:lnTo>
                  <a:lnTo>
                    <a:pt x="901" y="110"/>
                  </a:lnTo>
                  <a:lnTo>
                    <a:pt x="901" y="113"/>
                  </a:lnTo>
                  <a:lnTo>
                    <a:pt x="904" y="114"/>
                  </a:lnTo>
                  <a:lnTo>
                    <a:pt x="907" y="114"/>
                  </a:lnTo>
                  <a:lnTo>
                    <a:pt x="910" y="113"/>
                  </a:lnTo>
                  <a:lnTo>
                    <a:pt x="910" y="113"/>
                  </a:lnTo>
                  <a:lnTo>
                    <a:pt x="908" y="121"/>
                  </a:lnTo>
                  <a:lnTo>
                    <a:pt x="908" y="121"/>
                  </a:lnTo>
                  <a:lnTo>
                    <a:pt x="912" y="119"/>
                  </a:lnTo>
                  <a:lnTo>
                    <a:pt x="914" y="118"/>
                  </a:lnTo>
                  <a:lnTo>
                    <a:pt x="912" y="115"/>
                  </a:lnTo>
                  <a:lnTo>
                    <a:pt x="910" y="113"/>
                  </a:lnTo>
                  <a:lnTo>
                    <a:pt x="910" y="113"/>
                  </a:lnTo>
                  <a:close/>
                  <a:moveTo>
                    <a:pt x="482" y="412"/>
                  </a:moveTo>
                  <a:lnTo>
                    <a:pt x="482" y="412"/>
                  </a:lnTo>
                  <a:lnTo>
                    <a:pt x="478" y="413"/>
                  </a:lnTo>
                  <a:lnTo>
                    <a:pt x="476" y="414"/>
                  </a:lnTo>
                  <a:lnTo>
                    <a:pt x="478" y="417"/>
                  </a:lnTo>
                  <a:lnTo>
                    <a:pt x="480" y="421"/>
                  </a:lnTo>
                  <a:lnTo>
                    <a:pt x="480" y="421"/>
                  </a:lnTo>
                  <a:lnTo>
                    <a:pt x="480" y="412"/>
                  </a:lnTo>
                  <a:lnTo>
                    <a:pt x="480" y="412"/>
                  </a:lnTo>
                  <a:lnTo>
                    <a:pt x="485" y="412"/>
                  </a:lnTo>
                  <a:lnTo>
                    <a:pt x="489" y="412"/>
                  </a:lnTo>
                  <a:lnTo>
                    <a:pt x="491" y="410"/>
                  </a:lnTo>
                  <a:lnTo>
                    <a:pt x="493" y="406"/>
                  </a:lnTo>
                  <a:lnTo>
                    <a:pt x="493" y="406"/>
                  </a:lnTo>
                  <a:lnTo>
                    <a:pt x="489" y="406"/>
                  </a:lnTo>
                  <a:lnTo>
                    <a:pt x="485" y="406"/>
                  </a:lnTo>
                  <a:lnTo>
                    <a:pt x="483" y="407"/>
                  </a:lnTo>
                  <a:lnTo>
                    <a:pt x="482" y="412"/>
                  </a:lnTo>
                  <a:lnTo>
                    <a:pt x="482" y="412"/>
                  </a:lnTo>
                  <a:close/>
                  <a:moveTo>
                    <a:pt x="1494" y="842"/>
                  </a:moveTo>
                  <a:lnTo>
                    <a:pt x="1494" y="842"/>
                  </a:lnTo>
                  <a:lnTo>
                    <a:pt x="1492" y="833"/>
                  </a:lnTo>
                  <a:lnTo>
                    <a:pt x="1492" y="833"/>
                  </a:lnTo>
                  <a:lnTo>
                    <a:pt x="1488" y="835"/>
                  </a:lnTo>
                  <a:lnTo>
                    <a:pt x="1487" y="837"/>
                  </a:lnTo>
                  <a:lnTo>
                    <a:pt x="1488" y="838"/>
                  </a:lnTo>
                  <a:lnTo>
                    <a:pt x="1490" y="841"/>
                  </a:lnTo>
                  <a:lnTo>
                    <a:pt x="1494" y="842"/>
                  </a:lnTo>
                  <a:lnTo>
                    <a:pt x="1494" y="842"/>
                  </a:lnTo>
                  <a:lnTo>
                    <a:pt x="1488" y="842"/>
                  </a:lnTo>
                  <a:lnTo>
                    <a:pt x="1484" y="844"/>
                  </a:lnTo>
                  <a:lnTo>
                    <a:pt x="1480" y="846"/>
                  </a:lnTo>
                  <a:lnTo>
                    <a:pt x="1477" y="851"/>
                  </a:lnTo>
                  <a:lnTo>
                    <a:pt x="1477" y="851"/>
                  </a:lnTo>
                  <a:lnTo>
                    <a:pt x="1481" y="851"/>
                  </a:lnTo>
                  <a:lnTo>
                    <a:pt x="1483" y="851"/>
                  </a:lnTo>
                  <a:lnTo>
                    <a:pt x="1487" y="848"/>
                  </a:lnTo>
                  <a:lnTo>
                    <a:pt x="1490" y="845"/>
                  </a:lnTo>
                  <a:lnTo>
                    <a:pt x="1494" y="842"/>
                  </a:lnTo>
                  <a:lnTo>
                    <a:pt x="1494" y="842"/>
                  </a:lnTo>
                  <a:close/>
                  <a:moveTo>
                    <a:pt x="264" y="306"/>
                  </a:moveTo>
                  <a:lnTo>
                    <a:pt x="264" y="306"/>
                  </a:lnTo>
                  <a:lnTo>
                    <a:pt x="270" y="305"/>
                  </a:lnTo>
                  <a:lnTo>
                    <a:pt x="273" y="304"/>
                  </a:lnTo>
                  <a:lnTo>
                    <a:pt x="273" y="301"/>
                  </a:lnTo>
                  <a:lnTo>
                    <a:pt x="270" y="297"/>
                  </a:lnTo>
                  <a:lnTo>
                    <a:pt x="270" y="297"/>
                  </a:lnTo>
                  <a:lnTo>
                    <a:pt x="266" y="301"/>
                  </a:lnTo>
                  <a:lnTo>
                    <a:pt x="264" y="304"/>
                  </a:lnTo>
                  <a:lnTo>
                    <a:pt x="264" y="306"/>
                  </a:lnTo>
                  <a:lnTo>
                    <a:pt x="264" y="306"/>
                  </a:lnTo>
                  <a:lnTo>
                    <a:pt x="260" y="308"/>
                  </a:lnTo>
                  <a:lnTo>
                    <a:pt x="257" y="311"/>
                  </a:lnTo>
                  <a:lnTo>
                    <a:pt x="255" y="315"/>
                  </a:lnTo>
                  <a:lnTo>
                    <a:pt x="253" y="320"/>
                  </a:lnTo>
                  <a:lnTo>
                    <a:pt x="253" y="320"/>
                  </a:lnTo>
                  <a:lnTo>
                    <a:pt x="260" y="317"/>
                  </a:lnTo>
                  <a:lnTo>
                    <a:pt x="263" y="315"/>
                  </a:lnTo>
                  <a:lnTo>
                    <a:pt x="266" y="312"/>
                  </a:lnTo>
                  <a:lnTo>
                    <a:pt x="264" y="306"/>
                  </a:lnTo>
                  <a:lnTo>
                    <a:pt x="264" y="306"/>
                  </a:lnTo>
                  <a:close/>
                  <a:moveTo>
                    <a:pt x="814" y="64"/>
                  </a:moveTo>
                  <a:lnTo>
                    <a:pt x="814" y="64"/>
                  </a:lnTo>
                  <a:lnTo>
                    <a:pt x="820" y="64"/>
                  </a:lnTo>
                  <a:lnTo>
                    <a:pt x="822" y="63"/>
                  </a:lnTo>
                  <a:lnTo>
                    <a:pt x="824" y="60"/>
                  </a:lnTo>
                  <a:lnTo>
                    <a:pt x="824" y="60"/>
                  </a:lnTo>
                  <a:lnTo>
                    <a:pt x="820" y="60"/>
                  </a:lnTo>
                  <a:lnTo>
                    <a:pt x="817" y="60"/>
                  </a:lnTo>
                  <a:lnTo>
                    <a:pt x="815" y="61"/>
                  </a:lnTo>
                  <a:lnTo>
                    <a:pt x="815" y="64"/>
                  </a:lnTo>
                  <a:lnTo>
                    <a:pt x="815" y="64"/>
                  </a:lnTo>
                  <a:lnTo>
                    <a:pt x="810" y="63"/>
                  </a:lnTo>
                  <a:lnTo>
                    <a:pt x="804" y="63"/>
                  </a:lnTo>
                  <a:lnTo>
                    <a:pt x="800" y="64"/>
                  </a:lnTo>
                  <a:lnTo>
                    <a:pt x="796" y="68"/>
                  </a:lnTo>
                  <a:lnTo>
                    <a:pt x="796" y="68"/>
                  </a:lnTo>
                  <a:lnTo>
                    <a:pt x="802" y="70"/>
                  </a:lnTo>
                  <a:lnTo>
                    <a:pt x="807" y="70"/>
                  </a:lnTo>
                  <a:lnTo>
                    <a:pt x="811" y="68"/>
                  </a:lnTo>
                  <a:lnTo>
                    <a:pt x="814" y="64"/>
                  </a:lnTo>
                  <a:lnTo>
                    <a:pt x="814" y="64"/>
                  </a:lnTo>
                  <a:close/>
                  <a:moveTo>
                    <a:pt x="685" y="809"/>
                  </a:moveTo>
                  <a:lnTo>
                    <a:pt x="685" y="809"/>
                  </a:lnTo>
                  <a:lnTo>
                    <a:pt x="687" y="806"/>
                  </a:lnTo>
                  <a:lnTo>
                    <a:pt x="687" y="805"/>
                  </a:lnTo>
                  <a:lnTo>
                    <a:pt x="685" y="802"/>
                  </a:lnTo>
                  <a:lnTo>
                    <a:pt x="683" y="801"/>
                  </a:lnTo>
                  <a:lnTo>
                    <a:pt x="683" y="801"/>
                  </a:lnTo>
                  <a:lnTo>
                    <a:pt x="670" y="813"/>
                  </a:lnTo>
                  <a:lnTo>
                    <a:pt x="670" y="813"/>
                  </a:lnTo>
                  <a:lnTo>
                    <a:pt x="676" y="815"/>
                  </a:lnTo>
                  <a:lnTo>
                    <a:pt x="680" y="813"/>
                  </a:lnTo>
                  <a:lnTo>
                    <a:pt x="684" y="812"/>
                  </a:lnTo>
                  <a:lnTo>
                    <a:pt x="687" y="809"/>
                  </a:lnTo>
                  <a:lnTo>
                    <a:pt x="687" y="809"/>
                  </a:lnTo>
                  <a:lnTo>
                    <a:pt x="685" y="810"/>
                  </a:lnTo>
                  <a:lnTo>
                    <a:pt x="687" y="813"/>
                  </a:lnTo>
                  <a:lnTo>
                    <a:pt x="688" y="813"/>
                  </a:lnTo>
                  <a:lnTo>
                    <a:pt x="691" y="813"/>
                  </a:lnTo>
                  <a:lnTo>
                    <a:pt x="691" y="813"/>
                  </a:lnTo>
                  <a:lnTo>
                    <a:pt x="692" y="813"/>
                  </a:lnTo>
                  <a:lnTo>
                    <a:pt x="694" y="812"/>
                  </a:lnTo>
                  <a:lnTo>
                    <a:pt x="694" y="812"/>
                  </a:lnTo>
                  <a:lnTo>
                    <a:pt x="687" y="809"/>
                  </a:lnTo>
                  <a:lnTo>
                    <a:pt x="687" y="809"/>
                  </a:lnTo>
                  <a:lnTo>
                    <a:pt x="685" y="809"/>
                  </a:lnTo>
                  <a:lnTo>
                    <a:pt x="685" y="809"/>
                  </a:lnTo>
                  <a:close/>
                  <a:moveTo>
                    <a:pt x="840" y="968"/>
                  </a:moveTo>
                  <a:lnTo>
                    <a:pt x="840" y="968"/>
                  </a:lnTo>
                  <a:lnTo>
                    <a:pt x="842" y="965"/>
                  </a:lnTo>
                  <a:lnTo>
                    <a:pt x="846" y="964"/>
                  </a:lnTo>
                  <a:lnTo>
                    <a:pt x="849" y="961"/>
                  </a:lnTo>
                  <a:lnTo>
                    <a:pt x="850" y="960"/>
                  </a:lnTo>
                  <a:lnTo>
                    <a:pt x="849" y="957"/>
                  </a:lnTo>
                  <a:lnTo>
                    <a:pt x="849" y="957"/>
                  </a:lnTo>
                  <a:lnTo>
                    <a:pt x="842" y="959"/>
                  </a:lnTo>
                  <a:lnTo>
                    <a:pt x="839" y="960"/>
                  </a:lnTo>
                  <a:lnTo>
                    <a:pt x="839" y="963"/>
                  </a:lnTo>
                  <a:lnTo>
                    <a:pt x="840" y="968"/>
                  </a:lnTo>
                  <a:lnTo>
                    <a:pt x="840" y="968"/>
                  </a:lnTo>
                  <a:lnTo>
                    <a:pt x="835" y="968"/>
                  </a:lnTo>
                  <a:lnTo>
                    <a:pt x="829" y="970"/>
                  </a:lnTo>
                  <a:lnTo>
                    <a:pt x="825" y="972"/>
                  </a:lnTo>
                  <a:lnTo>
                    <a:pt x="821" y="975"/>
                  </a:lnTo>
                  <a:lnTo>
                    <a:pt x="821" y="975"/>
                  </a:lnTo>
                  <a:lnTo>
                    <a:pt x="821" y="979"/>
                  </a:lnTo>
                  <a:lnTo>
                    <a:pt x="821" y="979"/>
                  </a:lnTo>
                  <a:lnTo>
                    <a:pt x="828" y="978"/>
                  </a:lnTo>
                  <a:lnTo>
                    <a:pt x="833" y="977"/>
                  </a:lnTo>
                  <a:lnTo>
                    <a:pt x="838" y="972"/>
                  </a:lnTo>
                  <a:lnTo>
                    <a:pt x="840" y="968"/>
                  </a:lnTo>
                  <a:lnTo>
                    <a:pt x="840" y="968"/>
                  </a:lnTo>
                  <a:close/>
                  <a:moveTo>
                    <a:pt x="504" y="593"/>
                  </a:moveTo>
                  <a:lnTo>
                    <a:pt x="504" y="593"/>
                  </a:lnTo>
                  <a:lnTo>
                    <a:pt x="500" y="592"/>
                  </a:lnTo>
                  <a:lnTo>
                    <a:pt x="497" y="592"/>
                  </a:lnTo>
                  <a:lnTo>
                    <a:pt x="496" y="593"/>
                  </a:lnTo>
                  <a:lnTo>
                    <a:pt x="494" y="596"/>
                  </a:lnTo>
                  <a:lnTo>
                    <a:pt x="494" y="596"/>
                  </a:lnTo>
                  <a:lnTo>
                    <a:pt x="503" y="593"/>
                  </a:lnTo>
                  <a:lnTo>
                    <a:pt x="503" y="593"/>
                  </a:lnTo>
                  <a:lnTo>
                    <a:pt x="509" y="594"/>
                  </a:lnTo>
                  <a:lnTo>
                    <a:pt x="515" y="593"/>
                  </a:lnTo>
                  <a:lnTo>
                    <a:pt x="526" y="589"/>
                  </a:lnTo>
                  <a:lnTo>
                    <a:pt x="526" y="589"/>
                  </a:lnTo>
                  <a:lnTo>
                    <a:pt x="521" y="586"/>
                  </a:lnTo>
                  <a:lnTo>
                    <a:pt x="515" y="586"/>
                  </a:lnTo>
                  <a:lnTo>
                    <a:pt x="505" y="587"/>
                  </a:lnTo>
                  <a:lnTo>
                    <a:pt x="505" y="587"/>
                  </a:lnTo>
                  <a:lnTo>
                    <a:pt x="504" y="590"/>
                  </a:lnTo>
                  <a:lnTo>
                    <a:pt x="504" y="593"/>
                  </a:lnTo>
                  <a:lnTo>
                    <a:pt x="504" y="593"/>
                  </a:lnTo>
                  <a:close/>
                  <a:moveTo>
                    <a:pt x="973" y="122"/>
                  </a:moveTo>
                  <a:lnTo>
                    <a:pt x="973" y="122"/>
                  </a:lnTo>
                  <a:lnTo>
                    <a:pt x="976" y="122"/>
                  </a:lnTo>
                  <a:lnTo>
                    <a:pt x="979" y="121"/>
                  </a:lnTo>
                  <a:lnTo>
                    <a:pt x="979" y="121"/>
                  </a:lnTo>
                  <a:lnTo>
                    <a:pt x="980" y="119"/>
                  </a:lnTo>
                  <a:lnTo>
                    <a:pt x="980" y="117"/>
                  </a:lnTo>
                  <a:lnTo>
                    <a:pt x="980" y="117"/>
                  </a:lnTo>
                  <a:lnTo>
                    <a:pt x="973" y="117"/>
                  </a:lnTo>
                  <a:lnTo>
                    <a:pt x="973" y="117"/>
                  </a:lnTo>
                  <a:lnTo>
                    <a:pt x="973" y="122"/>
                  </a:lnTo>
                  <a:lnTo>
                    <a:pt x="973" y="122"/>
                  </a:lnTo>
                  <a:lnTo>
                    <a:pt x="971" y="121"/>
                  </a:lnTo>
                  <a:lnTo>
                    <a:pt x="966" y="121"/>
                  </a:lnTo>
                  <a:lnTo>
                    <a:pt x="964" y="122"/>
                  </a:lnTo>
                  <a:lnTo>
                    <a:pt x="961" y="124"/>
                  </a:lnTo>
                  <a:lnTo>
                    <a:pt x="961" y="124"/>
                  </a:lnTo>
                  <a:lnTo>
                    <a:pt x="962" y="128"/>
                  </a:lnTo>
                  <a:lnTo>
                    <a:pt x="964" y="132"/>
                  </a:lnTo>
                  <a:lnTo>
                    <a:pt x="968" y="133"/>
                  </a:lnTo>
                  <a:lnTo>
                    <a:pt x="973" y="135"/>
                  </a:lnTo>
                  <a:lnTo>
                    <a:pt x="973" y="135"/>
                  </a:lnTo>
                  <a:lnTo>
                    <a:pt x="973" y="122"/>
                  </a:lnTo>
                  <a:lnTo>
                    <a:pt x="973" y="122"/>
                  </a:lnTo>
                  <a:close/>
                  <a:moveTo>
                    <a:pt x="1200" y="1017"/>
                  </a:moveTo>
                  <a:lnTo>
                    <a:pt x="1200" y="1017"/>
                  </a:lnTo>
                  <a:lnTo>
                    <a:pt x="1203" y="1022"/>
                  </a:lnTo>
                  <a:lnTo>
                    <a:pt x="1206" y="1024"/>
                  </a:lnTo>
                  <a:lnTo>
                    <a:pt x="1207" y="1024"/>
                  </a:lnTo>
                  <a:lnTo>
                    <a:pt x="1213" y="1024"/>
                  </a:lnTo>
                  <a:lnTo>
                    <a:pt x="1221" y="1019"/>
                  </a:lnTo>
                  <a:lnTo>
                    <a:pt x="1221" y="1019"/>
                  </a:lnTo>
                  <a:lnTo>
                    <a:pt x="1220" y="1017"/>
                  </a:lnTo>
                  <a:lnTo>
                    <a:pt x="1217" y="1015"/>
                  </a:lnTo>
                  <a:lnTo>
                    <a:pt x="1211" y="1015"/>
                  </a:lnTo>
                  <a:lnTo>
                    <a:pt x="1206" y="1017"/>
                  </a:lnTo>
                  <a:lnTo>
                    <a:pt x="1200" y="1017"/>
                  </a:lnTo>
                  <a:lnTo>
                    <a:pt x="1200" y="1017"/>
                  </a:lnTo>
                  <a:lnTo>
                    <a:pt x="1199" y="1014"/>
                  </a:lnTo>
                  <a:lnTo>
                    <a:pt x="1198" y="1013"/>
                  </a:lnTo>
                  <a:lnTo>
                    <a:pt x="1189" y="1015"/>
                  </a:lnTo>
                  <a:lnTo>
                    <a:pt x="1189" y="1015"/>
                  </a:lnTo>
                  <a:lnTo>
                    <a:pt x="1200" y="1017"/>
                  </a:lnTo>
                  <a:lnTo>
                    <a:pt x="1200" y="1017"/>
                  </a:lnTo>
                  <a:close/>
                  <a:moveTo>
                    <a:pt x="174" y="446"/>
                  </a:moveTo>
                  <a:lnTo>
                    <a:pt x="174" y="446"/>
                  </a:lnTo>
                  <a:lnTo>
                    <a:pt x="174" y="455"/>
                  </a:lnTo>
                  <a:lnTo>
                    <a:pt x="174" y="455"/>
                  </a:lnTo>
                  <a:lnTo>
                    <a:pt x="185" y="456"/>
                  </a:lnTo>
                  <a:lnTo>
                    <a:pt x="185" y="456"/>
                  </a:lnTo>
                  <a:lnTo>
                    <a:pt x="191" y="441"/>
                  </a:lnTo>
                  <a:lnTo>
                    <a:pt x="191" y="441"/>
                  </a:lnTo>
                  <a:lnTo>
                    <a:pt x="174" y="446"/>
                  </a:lnTo>
                  <a:lnTo>
                    <a:pt x="174" y="446"/>
                  </a:lnTo>
                  <a:lnTo>
                    <a:pt x="172" y="439"/>
                  </a:lnTo>
                  <a:lnTo>
                    <a:pt x="172" y="439"/>
                  </a:lnTo>
                  <a:lnTo>
                    <a:pt x="159" y="455"/>
                  </a:lnTo>
                  <a:lnTo>
                    <a:pt x="159" y="455"/>
                  </a:lnTo>
                  <a:lnTo>
                    <a:pt x="165" y="453"/>
                  </a:lnTo>
                  <a:lnTo>
                    <a:pt x="169" y="453"/>
                  </a:lnTo>
                  <a:lnTo>
                    <a:pt x="169" y="453"/>
                  </a:lnTo>
                  <a:lnTo>
                    <a:pt x="172" y="449"/>
                  </a:lnTo>
                  <a:lnTo>
                    <a:pt x="174" y="446"/>
                  </a:lnTo>
                  <a:lnTo>
                    <a:pt x="174" y="446"/>
                  </a:lnTo>
                  <a:close/>
                  <a:moveTo>
                    <a:pt x="1546" y="308"/>
                  </a:moveTo>
                  <a:lnTo>
                    <a:pt x="1546" y="308"/>
                  </a:lnTo>
                  <a:lnTo>
                    <a:pt x="1549" y="323"/>
                  </a:lnTo>
                  <a:lnTo>
                    <a:pt x="1549" y="323"/>
                  </a:lnTo>
                  <a:lnTo>
                    <a:pt x="1556" y="320"/>
                  </a:lnTo>
                  <a:lnTo>
                    <a:pt x="1560" y="319"/>
                  </a:lnTo>
                  <a:lnTo>
                    <a:pt x="1560" y="315"/>
                  </a:lnTo>
                  <a:lnTo>
                    <a:pt x="1559" y="309"/>
                  </a:lnTo>
                  <a:lnTo>
                    <a:pt x="1559" y="309"/>
                  </a:lnTo>
                  <a:lnTo>
                    <a:pt x="1546" y="308"/>
                  </a:lnTo>
                  <a:lnTo>
                    <a:pt x="1546" y="308"/>
                  </a:lnTo>
                  <a:lnTo>
                    <a:pt x="1542" y="305"/>
                  </a:lnTo>
                  <a:lnTo>
                    <a:pt x="1537" y="304"/>
                  </a:lnTo>
                  <a:lnTo>
                    <a:pt x="1531" y="305"/>
                  </a:lnTo>
                  <a:lnTo>
                    <a:pt x="1526" y="306"/>
                  </a:lnTo>
                  <a:lnTo>
                    <a:pt x="1526" y="306"/>
                  </a:lnTo>
                  <a:lnTo>
                    <a:pt x="1531" y="309"/>
                  </a:lnTo>
                  <a:lnTo>
                    <a:pt x="1535" y="311"/>
                  </a:lnTo>
                  <a:lnTo>
                    <a:pt x="1541" y="311"/>
                  </a:lnTo>
                  <a:lnTo>
                    <a:pt x="1546" y="308"/>
                  </a:lnTo>
                  <a:lnTo>
                    <a:pt x="1546" y="308"/>
                  </a:lnTo>
                  <a:close/>
                  <a:moveTo>
                    <a:pt x="1570" y="60"/>
                  </a:moveTo>
                  <a:lnTo>
                    <a:pt x="1570" y="60"/>
                  </a:lnTo>
                  <a:lnTo>
                    <a:pt x="1573" y="59"/>
                  </a:lnTo>
                  <a:lnTo>
                    <a:pt x="1576" y="60"/>
                  </a:lnTo>
                  <a:lnTo>
                    <a:pt x="1577" y="63"/>
                  </a:lnTo>
                  <a:lnTo>
                    <a:pt x="1578" y="67"/>
                  </a:lnTo>
                  <a:lnTo>
                    <a:pt x="1581" y="70"/>
                  </a:lnTo>
                  <a:lnTo>
                    <a:pt x="1581" y="70"/>
                  </a:lnTo>
                  <a:lnTo>
                    <a:pt x="1589" y="54"/>
                  </a:lnTo>
                  <a:lnTo>
                    <a:pt x="1589" y="54"/>
                  </a:lnTo>
                  <a:lnTo>
                    <a:pt x="1574" y="53"/>
                  </a:lnTo>
                  <a:lnTo>
                    <a:pt x="1574" y="53"/>
                  </a:lnTo>
                  <a:lnTo>
                    <a:pt x="1571" y="54"/>
                  </a:lnTo>
                  <a:lnTo>
                    <a:pt x="1570" y="56"/>
                  </a:lnTo>
                  <a:lnTo>
                    <a:pt x="1570" y="60"/>
                  </a:lnTo>
                  <a:lnTo>
                    <a:pt x="1570" y="60"/>
                  </a:lnTo>
                  <a:lnTo>
                    <a:pt x="1558" y="53"/>
                  </a:lnTo>
                  <a:lnTo>
                    <a:pt x="1558" y="53"/>
                  </a:lnTo>
                  <a:lnTo>
                    <a:pt x="1558" y="54"/>
                  </a:lnTo>
                  <a:lnTo>
                    <a:pt x="1558" y="57"/>
                  </a:lnTo>
                  <a:lnTo>
                    <a:pt x="1555" y="60"/>
                  </a:lnTo>
                  <a:lnTo>
                    <a:pt x="1552" y="64"/>
                  </a:lnTo>
                  <a:lnTo>
                    <a:pt x="1552" y="65"/>
                  </a:lnTo>
                  <a:lnTo>
                    <a:pt x="1553" y="68"/>
                  </a:lnTo>
                  <a:lnTo>
                    <a:pt x="1553" y="68"/>
                  </a:lnTo>
                  <a:lnTo>
                    <a:pt x="1562" y="68"/>
                  </a:lnTo>
                  <a:lnTo>
                    <a:pt x="1566" y="68"/>
                  </a:lnTo>
                  <a:lnTo>
                    <a:pt x="1569" y="65"/>
                  </a:lnTo>
                  <a:lnTo>
                    <a:pt x="1570" y="60"/>
                  </a:lnTo>
                  <a:lnTo>
                    <a:pt x="1570" y="60"/>
                  </a:lnTo>
                  <a:close/>
                  <a:moveTo>
                    <a:pt x="555" y="237"/>
                  </a:moveTo>
                  <a:lnTo>
                    <a:pt x="555" y="237"/>
                  </a:lnTo>
                  <a:lnTo>
                    <a:pt x="551" y="225"/>
                  </a:lnTo>
                  <a:lnTo>
                    <a:pt x="551" y="225"/>
                  </a:lnTo>
                  <a:lnTo>
                    <a:pt x="537" y="230"/>
                  </a:lnTo>
                  <a:lnTo>
                    <a:pt x="537" y="230"/>
                  </a:lnTo>
                  <a:lnTo>
                    <a:pt x="550" y="248"/>
                  </a:lnTo>
                  <a:lnTo>
                    <a:pt x="550" y="248"/>
                  </a:lnTo>
                  <a:lnTo>
                    <a:pt x="555" y="236"/>
                  </a:lnTo>
                  <a:lnTo>
                    <a:pt x="555" y="236"/>
                  </a:lnTo>
                  <a:lnTo>
                    <a:pt x="558" y="241"/>
                  </a:lnTo>
                  <a:lnTo>
                    <a:pt x="561" y="243"/>
                  </a:lnTo>
                  <a:lnTo>
                    <a:pt x="563" y="244"/>
                  </a:lnTo>
                  <a:lnTo>
                    <a:pt x="569" y="243"/>
                  </a:lnTo>
                  <a:lnTo>
                    <a:pt x="579" y="239"/>
                  </a:lnTo>
                  <a:lnTo>
                    <a:pt x="579" y="239"/>
                  </a:lnTo>
                  <a:lnTo>
                    <a:pt x="555" y="237"/>
                  </a:lnTo>
                  <a:lnTo>
                    <a:pt x="555" y="237"/>
                  </a:lnTo>
                  <a:close/>
                  <a:moveTo>
                    <a:pt x="263" y="723"/>
                  </a:moveTo>
                  <a:lnTo>
                    <a:pt x="263" y="723"/>
                  </a:lnTo>
                  <a:lnTo>
                    <a:pt x="255" y="734"/>
                  </a:lnTo>
                  <a:lnTo>
                    <a:pt x="255" y="734"/>
                  </a:lnTo>
                  <a:lnTo>
                    <a:pt x="253" y="736"/>
                  </a:lnTo>
                  <a:lnTo>
                    <a:pt x="252" y="738"/>
                  </a:lnTo>
                  <a:lnTo>
                    <a:pt x="253" y="740"/>
                  </a:lnTo>
                  <a:lnTo>
                    <a:pt x="256" y="743"/>
                  </a:lnTo>
                  <a:lnTo>
                    <a:pt x="256" y="743"/>
                  </a:lnTo>
                  <a:lnTo>
                    <a:pt x="262" y="740"/>
                  </a:lnTo>
                  <a:lnTo>
                    <a:pt x="267" y="736"/>
                  </a:lnTo>
                  <a:lnTo>
                    <a:pt x="275" y="725"/>
                  </a:lnTo>
                  <a:lnTo>
                    <a:pt x="275" y="725"/>
                  </a:lnTo>
                  <a:lnTo>
                    <a:pt x="262" y="725"/>
                  </a:lnTo>
                  <a:lnTo>
                    <a:pt x="262" y="725"/>
                  </a:lnTo>
                  <a:lnTo>
                    <a:pt x="262" y="722"/>
                  </a:lnTo>
                  <a:lnTo>
                    <a:pt x="262" y="720"/>
                  </a:lnTo>
                  <a:lnTo>
                    <a:pt x="262" y="720"/>
                  </a:lnTo>
                  <a:lnTo>
                    <a:pt x="256" y="718"/>
                  </a:lnTo>
                  <a:lnTo>
                    <a:pt x="256" y="718"/>
                  </a:lnTo>
                  <a:lnTo>
                    <a:pt x="253" y="719"/>
                  </a:lnTo>
                  <a:lnTo>
                    <a:pt x="253" y="719"/>
                  </a:lnTo>
                  <a:lnTo>
                    <a:pt x="257" y="723"/>
                  </a:lnTo>
                  <a:lnTo>
                    <a:pt x="257" y="723"/>
                  </a:lnTo>
                  <a:lnTo>
                    <a:pt x="263" y="723"/>
                  </a:lnTo>
                  <a:lnTo>
                    <a:pt x="263" y="723"/>
                  </a:lnTo>
                  <a:close/>
                  <a:moveTo>
                    <a:pt x="1229" y="765"/>
                  </a:moveTo>
                  <a:lnTo>
                    <a:pt x="1229" y="765"/>
                  </a:lnTo>
                  <a:lnTo>
                    <a:pt x="1232" y="755"/>
                  </a:lnTo>
                  <a:lnTo>
                    <a:pt x="1232" y="755"/>
                  </a:lnTo>
                  <a:lnTo>
                    <a:pt x="1220" y="754"/>
                  </a:lnTo>
                  <a:lnTo>
                    <a:pt x="1213" y="754"/>
                  </a:lnTo>
                  <a:lnTo>
                    <a:pt x="1206" y="756"/>
                  </a:lnTo>
                  <a:lnTo>
                    <a:pt x="1206" y="756"/>
                  </a:lnTo>
                  <a:lnTo>
                    <a:pt x="1217" y="763"/>
                  </a:lnTo>
                  <a:lnTo>
                    <a:pt x="1223" y="765"/>
                  </a:lnTo>
                  <a:lnTo>
                    <a:pt x="1229" y="765"/>
                  </a:lnTo>
                  <a:lnTo>
                    <a:pt x="1229" y="765"/>
                  </a:lnTo>
                  <a:lnTo>
                    <a:pt x="1232" y="767"/>
                  </a:lnTo>
                  <a:lnTo>
                    <a:pt x="1235" y="769"/>
                  </a:lnTo>
                  <a:lnTo>
                    <a:pt x="1239" y="769"/>
                  </a:lnTo>
                  <a:lnTo>
                    <a:pt x="1246" y="767"/>
                  </a:lnTo>
                  <a:lnTo>
                    <a:pt x="1252" y="765"/>
                  </a:lnTo>
                  <a:lnTo>
                    <a:pt x="1252" y="765"/>
                  </a:lnTo>
                  <a:lnTo>
                    <a:pt x="1242" y="758"/>
                  </a:lnTo>
                  <a:lnTo>
                    <a:pt x="1242" y="758"/>
                  </a:lnTo>
                  <a:lnTo>
                    <a:pt x="1229" y="765"/>
                  </a:lnTo>
                  <a:lnTo>
                    <a:pt x="1229" y="765"/>
                  </a:lnTo>
                  <a:close/>
                  <a:moveTo>
                    <a:pt x="1549" y="877"/>
                  </a:moveTo>
                  <a:lnTo>
                    <a:pt x="1549" y="877"/>
                  </a:lnTo>
                  <a:lnTo>
                    <a:pt x="1551" y="874"/>
                  </a:lnTo>
                  <a:lnTo>
                    <a:pt x="1553" y="871"/>
                  </a:lnTo>
                  <a:lnTo>
                    <a:pt x="1553" y="871"/>
                  </a:lnTo>
                  <a:lnTo>
                    <a:pt x="1564" y="867"/>
                  </a:lnTo>
                  <a:lnTo>
                    <a:pt x="1564" y="867"/>
                  </a:lnTo>
                  <a:lnTo>
                    <a:pt x="1563" y="864"/>
                  </a:lnTo>
                  <a:lnTo>
                    <a:pt x="1563" y="864"/>
                  </a:lnTo>
                  <a:lnTo>
                    <a:pt x="1552" y="862"/>
                  </a:lnTo>
                  <a:lnTo>
                    <a:pt x="1552" y="862"/>
                  </a:lnTo>
                  <a:lnTo>
                    <a:pt x="1548" y="862"/>
                  </a:lnTo>
                  <a:lnTo>
                    <a:pt x="1545" y="863"/>
                  </a:lnTo>
                  <a:lnTo>
                    <a:pt x="1542" y="864"/>
                  </a:lnTo>
                  <a:lnTo>
                    <a:pt x="1541" y="867"/>
                  </a:lnTo>
                  <a:lnTo>
                    <a:pt x="1541" y="867"/>
                  </a:lnTo>
                  <a:lnTo>
                    <a:pt x="1541" y="871"/>
                  </a:lnTo>
                  <a:lnTo>
                    <a:pt x="1542" y="874"/>
                  </a:lnTo>
                  <a:lnTo>
                    <a:pt x="1545" y="875"/>
                  </a:lnTo>
                  <a:lnTo>
                    <a:pt x="1549" y="877"/>
                  </a:lnTo>
                  <a:lnTo>
                    <a:pt x="1549" y="877"/>
                  </a:lnTo>
                  <a:lnTo>
                    <a:pt x="1549" y="882"/>
                  </a:lnTo>
                  <a:lnTo>
                    <a:pt x="1549" y="885"/>
                  </a:lnTo>
                  <a:lnTo>
                    <a:pt x="1553" y="887"/>
                  </a:lnTo>
                  <a:lnTo>
                    <a:pt x="1559" y="888"/>
                  </a:lnTo>
                  <a:lnTo>
                    <a:pt x="1559" y="888"/>
                  </a:lnTo>
                  <a:lnTo>
                    <a:pt x="1560" y="881"/>
                  </a:lnTo>
                  <a:lnTo>
                    <a:pt x="1559" y="878"/>
                  </a:lnTo>
                  <a:lnTo>
                    <a:pt x="1556" y="877"/>
                  </a:lnTo>
                  <a:lnTo>
                    <a:pt x="1549" y="877"/>
                  </a:lnTo>
                  <a:lnTo>
                    <a:pt x="1549" y="877"/>
                  </a:lnTo>
                  <a:close/>
                  <a:moveTo>
                    <a:pt x="439" y="293"/>
                  </a:moveTo>
                  <a:lnTo>
                    <a:pt x="439" y="293"/>
                  </a:lnTo>
                  <a:lnTo>
                    <a:pt x="450" y="301"/>
                  </a:lnTo>
                  <a:lnTo>
                    <a:pt x="450" y="301"/>
                  </a:lnTo>
                  <a:lnTo>
                    <a:pt x="461" y="293"/>
                  </a:lnTo>
                  <a:lnTo>
                    <a:pt x="465" y="288"/>
                  </a:lnTo>
                  <a:lnTo>
                    <a:pt x="468" y="284"/>
                  </a:lnTo>
                  <a:lnTo>
                    <a:pt x="468" y="284"/>
                  </a:lnTo>
                  <a:lnTo>
                    <a:pt x="453" y="283"/>
                  </a:lnTo>
                  <a:lnTo>
                    <a:pt x="453" y="283"/>
                  </a:lnTo>
                  <a:lnTo>
                    <a:pt x="451" y="286"/>
                  </a:lnTo>
                  <a:lnTo>
                    <a:pt x="450" y="288"/>
                  </a:lnTo>
                  <a:lnTo>
                    <a:pt x="449" y="290"/>
                  </a:lnTo>
                  <a:lnTo>
                    <a:pt x="443" y="290"/>
                  </a:lnTo>
                  <a:lnTo>
                    <a:pt x="443" y="290"/>
                  </a:lnTo>
                  <a:lnTo>
                    <a:pt x="442" y="291"/>
                  </a:lnTo>
                  <a:lnTo>
                    <a:pt x="440" y="293"/>
                  </a:lnTo>
                  <a:lnTo>
                    <a:pt x="440" y="293"/>
                  </a:lnTo>
                  <a:lnTo>
                    <a:pt x="428" y="290"/>
                  </a:lnTo>
                  <a:lnTo>
                    <a:pt x="428" y="290"/>
                  </a:lnTo>
                  <a:lnTo>
                    <a:pt x="426" y="295"/>
                  </a:lnTo>
                  <a:lnTo>
                    <a:pt x="425" y="301"/>
                  </a:lnTo>
                  <a:lnTo>
                    <a:pt x="424" y="306"/>
                  </a:lnTo>
                  <a:lnTo>
                    <a:pt x="424" y="309"/>
                  </a:lnTo>
                  <a:lnTo>
                    <a:pt x="424" y="312"/>
                  </a:lnTo>
                  <a:lnTo>
                    <a:pt x="424" y="312"/>
                  </a:lnTo>
                  <a:lnTo>
                    <a:pt x="435" y="308"/>
                  </a:lnTo>
                  <a:lnTo>
                    <a:pt x="440" y="305"/>
                  </a:lnTo>
                  <a:lnTo>
                    <a:pt x="440" y="304"/>
                  </a:lnTo>
                  <a:lnTo>
                    <a:pt x="442" y="301"/>
                  </a:lnTo>
                  <a:lnTo>
                    <a:pt x="439" y="293"/>
                  </a:lnTo>
                  <a:lnTo>
                    <a:pt x="439" y="293"/>
                  </a:lnTo>
                  <a:close/>
                  <a:moveTo>
                    <a:pt x="1534" y="414"/>
                  </a:moveTo>
                  <a:lnTo>
                    <a:pt x="1534" y="414"/>
                  </a:lnTo>
                  <a:lnTo>
                    <a:pt x="1524" y="414"/>
                  </a:lnTo>
                  <a:lnTo>
                    <a:pt x="1515" y="416"/>
                  </a:lnTo>
                  <a:lnTo>
                    <a:pt x="1515" y="416"/>
                  </a:lnTo>
                  <a:lnTo>
                    <a:pt x="1512" y="417"/>
                  </a:lnTo>
                  <a:lnTo>
                    <a:pt x="1512" y="420"/>
                  </a:lnTo>
                  <a:lnTo>
                    <a:pt x="1512" y="421"/>
                  </a:lnTo>
                  <a:lnTo>
                    <a:pt x="1515" y="424"/>
                  </a:lnTo>
                  <a:lnTo>
                    <a:pt x="1515" y="424"/>
                  </a:lnTo>
                  <a:lnTo>
                    <a:pt x="1530" y="419"/>
                  </a:lnTo>
                  <a:lnTo>
                    <a:pt x="1530" y="419"/>
                  </a:lnTo>
                  <a:lnTo>
                    <a:pt x="1533" y="417"/>
                  </a:lnTo>
                  <a:lnTo>
                    <a:pt x="1534" y="414"/>
                  </a:lnTo>
                  <a:lnTo>
                    <a:pt x="1534" y="414"/>
                  </a:lnTo>
                  <a:lnTo>
                    <a:pt x="1541" y="424"/>
                  </a:lnTo>
                  <a:lnTo>
                    <a:pt x="1541" y="424"/>
                  </a:lnTo>
                  <a:lnTo>
                    <a:pt x="1537" y="424"/>
                  </a:lnTo>
                  <a:lnTo>
                    <a:pt x="1535" y="425"/>
                  </a:lnTo>
                  <a:lnTo>
                    <a:pt x="1535" y="427"/>
                  </a:lnTo>
                  <a:lnTo>
                    <a:pt x="1535" y="428"/>
                  </a:lnTo>
                  <a:lnTo>
                    <a:pt x="1535" y="428"/>
                  </a:lnTo>
                  <a:lnTo>
                    <a:pt x="1538" y="431"/>
                  </a:lnTo>
                  <a:lnTo>
                    <a:pt x="1538" y="431"/>
                  </a:lnTo>
                  <a:lnTo>
                    <a:pt x="1541" y="425"/>
                  </a:lnTo>
                  <a:lnTo>
                    <a:pt x="1541" y="425"/>
                  </a:lnTo>
                  <a:lnTo>
                    <a:pt x="1540" y="424"/>
                  </a:lnTo>
                  <a:lnTo>
                    <a:pt x="1540" y="424"/>
                  </a:lnTo>
                  <a:lnTo>
                    <a:pt x="1545" y="423"/>
                  </a:lnTo>
                  <a:lnTo>
                    <a:pt x="1551" y="421"/>
                  </a:lnTo>
                  <a:lnTo>
                    <a:pt x="1551" y="421"/>
                  </a:lnTo>
                  <a:lnTo>
                    <a:pt x="1553" y="419"/>
                  </a:lnTo>
                  <a:lnTo>
                    <a:pt x="1555" y="416"/>
                  </a:lnTo>
                  <a:lnTo>
                    <a:pt x="1555" y="412"/>
                  </a:lnTo>
                  <a:lnTo>
                    <a:pt x="1553" y="410"/>
                  </a:lnTo>
                  <a:lnTo>
                    <a:pt x="1553" y="410"/>
                  </a:lnTo>
                  <a:lnTo>
                    <a:pt x="1546" y="407"/>
                  </a:lnTo>
                  <a:lnTo>
                    <a:pt x="1541" y="407"/>
                  </a:lnTo>
                  <a:lnTo>
                    <a:pt x="1541" y="407"/>
                  </a:lnTo>
                  <a:lnTo>
                    <a:pt x="1540" y="409"/>
                  </a:lnTo>
                  <a:lnTo>
                    <a:pt x="1537" y="410"/>
                  </a:lnTo>
                  <a:lnTo>
                    <a:pt x="1534" y="414"/>
                  </a:lnTo>
                  <a:lnTo>
                    <a:pt x="1534" y="414"/>
                  </a:lnTo>
                  <a:close/>
                  <a:moveTo>
                    <a:pt x="1376" y="1132"/>
                  </a:moveTo>
                  <a:lnTo>
                    <a:pt x="1376" y="1132"/>
                  </a:lnTo>
                  <a:lnTo>
                    <a:pt x="1382" y="1136"/>
                  </a:lnTo>
                  <a:lnTo>
                    <a:pt x="1385" y="1136"/>
                  </a:lnTo>
                  <a:lnTo>
                    <a:pt x="1387" y="1133"/>
                  </a:lnTo>
                  <a:lnTo>
                    <a:pt x="1387" y="1133"/>
                  </a:lnTo>
                  <a:lnTo>
                    <a:pt x="1385" y="1115"/>
                  </a:lnTo>
                  <a:lnTo>
                    <a:pt x="1385" y="1115"/>
                  </a:lnTo>
                  <a:lnTo>
                    <a:pt x="1369" y="1118"/>
                  </a:lnTo>
                  <a:lnTo>
                    <a:pt x="1369" y="1118"/>
                  </a:lnTo>
                  <a:lnTo>
                    <a:pt x="1373" y="1129"/>
                  </a:lnTo>
                  <a:lnTo>
                    <a:pt x="1373" y="1129"/>
                  </a:lnTo>
                  <a:lnTo>
                    <a:pt x="1364" y="1132"/>
                  </a:lnTo>
                  <a:lnTo>
                    <a:pt x="1364" y="1132"/>
                  </a:lnTo>
                  <a:lnTo>
                    <a:pt x="1368" y="1136"/>
                  </a:lnTo>
                  <a:lnTo>
                    <a:pt x="1372" y="1137"/>
                  </a:lnTo>
                  <a:lnTo>
                    <a:pt x="1375" y="1136"/>
                  </a:lnTo>
                  <a:lnTo>
                    <a:pt x="1376" y="1132"/>
                  </a:lnTo>
                  <a:lnTo>
                    <a:pt x="1376" y="1132"/>
                  </a:lnTo>
                  <a:close/>
                  <a:moveTo>
                    <a:pt x="771" y="889"/>
                  </a:moveTo>
                  <a:lnTo>
                    <a:pt x="771" y="889"/>
                  </a:lnTo>
                  <a:lnTo>
                    <a:pt x="767" y="899"/>
                  </a:lnTo>
                  <a:lnTo>
                    <a:pt x="767" y="899"/>
                  </a:lnTo>
                  <a:lnTo>
                    <a:pt x="779" y="906"/>
                  </a:lnTo>
                  <a:lnTo>
                    <a:pt x="779" y="906"/>
                  </a:lnTo>
                  <a:lnTo>
                    <a:pt x="784" y="902"/>
                  </a:lnTo>
                  <a:lnTo>
                    <a:pt x="786" y="899"/>
                  </a:lnTo>
                  <a:lnTo>
                    <a:pt x="788" y="896"/>
                  </a:lnTo>
                  <a:lnTo>
                    <a:pt x="789" y="893"/>
                  </a:lnTo>
                  <a:lnTo>
                    <a:pt x="788" y="892"/>
                  </a:lnTo>
                  <a:lnTo>
                    <a:pt x="786" y="888"/>
                  </a:lnTo>
                  <a:lnTo>
                    <a:pt x="786" y="888"/>
                  </a:lnTo>
                  <a:lnTo>
                    <a:pt x="771" y="889"/>
                  </a:lnTo>
                  <a:lnTo>
                    <a:pt x="771" y="889"/>
                  </a:lnTo>
                  <a:lnTo>
                    <a:pt x="771" y="885"/>
                  </a:lnTo>
                  <a:lnTo>
                    <a:pt x="771" y="885"/>
                  </a:lnTo>
                  <a:lnTo>
                    <a:pt x="766" y="887"/>
                  </a:lnTo>
                  <a:lnTo>
                    <a:pt x="761" y="885"/>
                  </a:lnTo>
                  <a:lnTo>
                    <a:pt x="753" y="884"/>
                  </a:lnTo>
                  <a:lnTo>
                    <a:pt x="753" y="884"/>
                  </a:lnTo>
                  <a:lnTo>
                    <a:pt x="749" y="885"/>
                  </a:lnTo>
                  <a:lnTo>
                    <a:pt x="742" y="887"/>
                  </a:lnTo>
                  <a:lnTo>
                    <a:pt x="742" y="887"/>
                  </a:lnTo>
                  <a:lnTo>
                    <a:pt x="750" y="891"/>
                  </a:lnTo>
                  <a:lnTo>
                    <a:pt x="757" y="892"/>
                  </a:lnTo>
                  <a:lnTo>
                    <a:pt x="764" y="892"/>
                  </a:lnTo>
                  <a:lnTo>
                    <a:pt x="771" y="889"/>
                  </a:lnTo>
                  <a:lnTo>
                    <a:pt x="771" y="889"/>
                  </a:lnTo>
                  <a:close/>
                  <a:moveTo>
                    <a:pt x="1696" y="83"/>
                  </a:moveTo>
                  <a:lnTo>
                    <a:pt x="1696" y="83"/>
                  </a:lnTo>
                  <a:lnTo>
                    <a:pt x="1696" y="89"/>
                  </a:lnTo>
                  <a:lnTo>
                    <a:pt x="1699" y="95"/>
                  </a:lnTo>
                  <a:lnTo>
                    <a:pt x="1702" y="99"/>
                  </a:lnTo>
                  <a:lnTo>
                    <a:pt x="1707" y="101"/>
                  </a:lnTo>
                  <a:lnTo>
                    <a:pt x="1707" y="101"/>
                  </a:lnTo>
                  <a:lnTo>
                    <a:pt x="1711" y="101"/>
                  </a:lnTo>
                  <a:lnTo>
                    <a:pt x="1715" y="100"/>
                  </a:lnTo>
                  <a:lnTo>
                    <a:pt x="1720" y="99"/>
                  </a:lnTo>
                  <a:lnTo>
                    <a:pt x="1721" y="95"/>
                  </a:lnTo>
                  <a:lnTo>
                    <a:pt x="1721" y="95"/>
                  </a:lnTo>
                  <a:lnTo>
                    <a:pt x="1713" y="85"/>
                  </a:lnTo>
                  <a:lnTo>
                    <a:pt x="1713" y="85"/>
                  </a:lnTo>
                  <a:lnTo>
                    <a:pt x="1703" y="89"/>
                  </a:lnTo>
                  <a:lnTo>
                    <a:pt x="1703" y="89"/>
                  </a:lnTo>
                  <a:lnTo>
                    <a:pt x="1695" y="83"/>
                  </a:lnTo>
                  <a:lnTo>
                    <a:pt x="1695" y="83"/>
                  </a:lnTo>
                  <a:lnTo>
                    <a:pt x="1695" y="81"/>
                  </a:lnTo>
                  <a:lnTo>
                    <a:pt x="1693" y="79"/>
                  </a:lnTo>
                  <a:lnTo>
                    <a:pt x="1690" y="81"/>
                  </a:lnTo>
                  <a:lnTo>
                    <a:pt x="1685" y="82"/>
                  </a:lnTo>
                  <a:lnTo>
                    <a:pt x="1685" y="82"/>
                  </a:lnTo>
                  <a:lnTo>
                    <a:pt x="1696" y="83"/>
                  </a:lnTo>
                  <a:lnTo>
                    <a:pt x="1696" y="83"/>
                  </a:lnTo>
                  <a:close/>
                  <a:moveTo>
                    <a:pt x="1277" y="744"/>
                  </a:moveTo>
                  <a:lnTo>
                    <a:pt x="1277" y="744"/>
                  </a:lnTo>
                  <a:lnTo>
                    <a:pt x="1283" y="747"/>
                  </a:lnTo>
                  <a:lnTo>
                    <a:pt x="1288" y="748"/>
                  </a:lnTo>
                  <a:lnTo>
                    <a:pt x="1292" y="748"/>
                  </a:lnTo>
                  <a:lnTo>
                    <a:pt x="1297" y="747"/>
                  </a:lnTo>
                  <a:lnTo>
                    <a:pt x="1297" y="747"/>
                  </a:lnTo>
                  <a:lnTo>
                    <a:pt x="1289" y="743"/>
                  </a:lnTo>
                  <a:lnTo>
                    <a:pt x="1282" y="738"/>
                  </a:lnTo>
                  <a:lnTo>
                    <a:pt x="1282" y="738"/>
                  </a:lnTo>
                  <a:lnTo>
                    <a:pt x="1279" y="738"/>
                  </a:lnTo>
                  <a:lnTo>
                    <a:pt x="1277" y="740"/>
                  </a:lnTo>
                  <a:lnTo>
                    <a:pt x="1277" y="741"/>
                  </a:lnTo>
                  <a:lnTo>
                    <a:pt x="1277" y="744"/>
                  </a:lnTo>
                  <a:lnTo>
                    <a:pt x="1277" y="744"/>
                  </a:lnTo>
                  <a:lnTo>
                    <a:pt x="1275" y="745"/>
                  </a:lnTo>
                  <a:lnTo>
                    <a:pt x="1274" y="745"/>
                  </a:lnTo>
                  <a:lnTo>
                    <a:pt x="1271" y="744"/>
                  </a:lnTo>
                  <a:lnTo>
                    <a:pt x="1267" y="743"/>
                  </a:lnTo>
                  <a:lnTo>
                    <a:pt x="1264" y="743"/>
                  </a:lnTo>
                  <a:lnTo>
                    <a:pt x="1264" y="743"/>
                  </a:lnTo>
                  <a:lnTo>
                    <a:pt x="1257" y="766"/>
                  </a:lnTo>
                  <a:lnTo>
                    <a:pt x="1257" y="766"/>
                  </a:lnTo>
                  <a:lnTo>
                    <a:pt x="1265" y="770"/>
                  </a:lnTo>
                  <a:lnTo>
                    <a:pt x="1265" y="770"/>
                  </a:lnTo>
                  <a:lnTo>
                    <a:pt x="1265" y="765"/>
                  </a:lnTo>
                  <a:lnTo>
                    <a:pt x="1267" y="762"/>
                  </a:lnTo>
                  <a:lnTo>
                    <a:pt x="1270" y="759"/>
                  </a:lnTo>
                  <a:lnTo>
                    <a:pt x="1274" y="756"/>
                  </a:lnTo>
                  <a:lnTo>
                    <a:pt x="1274" y="756"/>
                  </a:lnTo>
                  <a:lnTo>
                    <a:pt x="1278" y="754"/>
                  </a:lnTo>
                  <a:lnTo>
                    <a:pt x="1281" y="751"/>
                  </a:lnTo>
                  <a:lnTo>
                    <a:pt x="1279" y="748"/>
                  </a:lnTo>
                  <a:lnTo>
                    <a:pt x="1277" y="744"/>
                  </a:lnTo>
                  <a:lnTo>
                    <a:pt x="1277" y="744"/>
                  </a:lnTo>
                  <a:close/>
                  <a:moveTo>
                    <a:pt x="1535" y="362"/>
                  </a:moveTo>
                  <a:lnTo>
                    <a:pt x="1535" y="362"/>
                  </a:lnTo>
                  <a:lnTo>
                    <a:pt x="1546" y="369"/>
                  </a:lnTo>
                  <a:lnTo>
                    <a:pt x="1546" y="369"/>
                  </a:lnTo>
                  <a:lnTo>
                    <a:pt x="1544" y="356"/>
                  </a:lnTo>
                  <a:lnTo>
                    <a:pt x="1544" y="356"/>
                  </a:lnTo>
                  <a:lnTo>
                    <a:pt x="1535" y="362"/>
                  </a:lnTo>
                  <a:lnTo>
                    <a:pt x="1535" y="362"/>
                  </a:lnTo>
                  <a:lnTo>
                    <a:pt x="1522" y="360"/>
                  </a:lnTo>
                  <a:lnTo>
                    <a:pt x="1522" y="360"/>
                  </a:lnTo>
                  <a:lnTo>
                    <a:pt x="1517" y="362"/>
                  </a:lnTo>
                  <a:lnTo>
                    <a:pt x="1515" y="365"/>
                  </a:lnTo>
                  <a:lnTo>
                    <a:pt x="1515" y="365"/>
                  </a:lnTo>
                  <a:lnTo>
                    <a:pt x="1515" y="367"/>
                  </a:lnTo>
                  <a:lnTo>
                    <a:pt x="1517" y="373"/>
                  </a:lnTo>
                  <a:lnTo>
                    <a:pt x="1520" y="378"/>
                  </a:lnTo>
                  <a:lnTo>
                    <a:pt x="1524" y="381"/>
                  </a:lnTo>
                  <a:lnTo>
                    <a:pt x="1524" y="381"/>
                  </a:lnTo>
                  <a:lnTo>
                    <a:pt x="1530" y="376"/>
                  </a:lnTo>
                  <a:lnTo>
                    <a:pt x="1534" y="370"/>
                  </a:lnTo>
                  <a:lnTo>
                    <a:pt x="1534" y="370"/>
                  </a:lnTo>
                  <a:lnTo>
                    <a:pt x="1535" y="366"/>
                  </a:lnTo>
                  <a:lnTo>
                    <a:pt x="1535" y="362"/>
                  </a:lnTo>
                  <a:lnTo>
                    <a:pt x="1535" y="362"/>
                  </a:lnTo>
                  <a:close/>
                  <a:moveTo>
                    <a:pt x="400" y="365"/>
                  </a:moveTo>
                  <a:lnTo>
                    <a:pt x="400" y="365"/>
                  </a:lnTo>
                  <a:lnTo>
                    <a:pt x="414" y="362"/>
                  </a:lnTo>
                  <a:lnTo>
                    <a:pt x="419" y="360"/>
                  </a:lnTo>
                  <a:lnTo>
                    <a:pt x="425" y="356"/>
                  </a:lnTo>
                  <a:lnTo>
                    <a:pt x="425" y="356"/>
                  </a:lnTo>
                  <a:lnTo>
                    <a:pt x="422" y="355"/>
                  </a:lnTo>
                  <a:lnTo>
                    <a:pt x="418" y="353"/>
                  </a:lnTo>
                  <a:lnTo>
                    <a:pt x="396" y="359"/>
                  </a:lnTo>
                  <a:lnTo>
                    <a:pt x="396" y="359"/>
                  </a:lnTo>
                  <a:lnTo>
                    <a:pt x="400" y="365"/>
                  </a:lnTo>
                  <a:lnTo>
                    <a:pt x="400" y="365"/>
                  </a:lnTo>
                  <a:lnTo>
                    <a:pt x="396" y="363"/>
                  </a:lnTo>
                  <a:lnTo>
                    <a:pt x="390" y="363"/>
                  </a:lnTo>
                  <a:lnTo>
                    <a:pt x="381" y="365"/>
                  </a:lnTo>
                  <a:lnTo>
                    <a:pt x="372" y="367"/>
                  </a:lnTo>
                  <a:lnTo>
                    <a:pt x="363" y="369"/>
                  </a:lnTo>
                  <a:lnTo>
                    <a:pt x="363" y="369"/>
                  </a:lnTo>
                  <a:lnTo>
                    <a:pt x="360" y="370"/>
                  </a:lnTo>
                  <a:lnTo>
                    <a:pt x="356" y="376"/>
                  </a:lnTo>
                  <a:lnTo>
                    <a:pt x="356" y="376"/>
                  </a:lnTo>
                  <a:lnTo>
                    <a:pt x="400" y="373"/>
                  </a:lnTo>
                  <a:lnTo>
                    <a:pt x="400" y="373"/>
                  </a:lnTo>
                  <a:lnTo>
                    <a:pt x="400" y="365"/>
                  </a:lnTo>
                  <a:lnTo>
                    <a:pt x="400" y="365"/>
                  </a:lnTo>
                  <a:close/>
                  <a:moveTo>
                    <a:pt x="385" y="409"/>
                  </a:moveTo>
                  <a:lnTo>
                    <a:pt x="385" y="409"/>
                  </a:lnTo>
                  <a:lnTo>
                    <a:pt x="361" y="421"/>
                  </a:lnTo>
                  <a:lnTo>
                    <a:pt x="361" y="421"/>
                  </a:lnTo>
                  <a:lnTo>
                    <a:pt x="368" y="423"/>
                  </a:lnTo>
                  <a:lnTo>
                    <a:pt x="374" y="421"/>
                  </a:lnTo>
                  <a:lnTo>
                    <a:pt x="379" y="420"/>
                  </a:lnTo>
                  <a:lnTo>
                    <a:pt x="385" y="419"/>
                  </a:lnTo>
                  <a:lnTo>
                    <a:pt x="385" y="419"/>
                  </a:lnTo>
                  <a:lnTo>
                    <a:pt x="390" y="417"/>
                  </a:lnTo>
                  <a:lnTo>
                    <a:pt x="396" y="417"/>
                  </a:lnTo>
                  <a:lnTo>
                    <a:pt x="408" y="417"/>
                  </a:lnTo>
                  <a:lnTo>
                    <a:pt x="408" y="417"/>
                  </a:lnTo>
                  <a:lnTo>
                    <a:pt x="408" y="414"/>
                  </a:lnTo>
                  <a:lnTo>
                    <a:pt x="407" y="412"/>
                  </a:lnTo>
                  <a:lnTo>
                    <a:pt x="404" y="410"/>
                  </a:lnTo>
                  <a:lnTo>
                    <a:pt x="400" y="409"/>
                  </a:lnTo>
                  <a:lnTo>
                    <a:pt x="400" y="409"/>
                  </a:lnTo>
                  <a:lnTo>
                    <a:pt x="385" y="409"/>
                  </a:lnTo>
                  <a:lnTo>
                    <a:pt x="385" y="409"/>
                  </a:lnTo>
                  <a:lnTo>
                    <a:pt x="385" y="403"/>
                  </a:lnTo>
                  <a:lnTo>
                    <a:pt x="383" y="398"/>
                  </a:lnTo>
                  <a:lnTo>
                    <a:pt x="381" y="395"/>
                  </a:lnTo>
                  <a:lnTo>
                    <a:pt x="377" y="394"/>
                  </a:lnTo>
                  <a:lnTo>
                    <a:pt x="377" y="394"/>
                  </a:lnTo>
                  <a:lnTo>
                    <a:pt x="374" y="395"/>
                  </a:lnTo>
                  <a:lnTo>
                    <a:pt x="370" y="396"/>
                  </a:lnTo>
                  <a:lnTo>
                    <a:pt x="370" y="396"/>
                  </a:lnTo>
                  <a:lnTo>
                    <a:pt x="372" y="399"/>
                  </a:lnTo>
                  <a:lnTo>
                    <a:pt x="374" y="401"/>
                  </a:lnTo>
                  <a:lnTo>
                    <a:pt x="374" y="401"/>
                  </a:lnTo>
                  <a:lnTo>
                    <a:pt x="377" y="402"/>
                  </a:lnTo>
                  <a:lnTo>
                    <a:pt x="378" y="402"/>
                  </a:lnTo>
                  <a:lnTo>
                    <a:pt x="379" y="406"/>
                  </a:lnTo>
                  <a:lnTo>
                    <a:pt x="379" y="406"/>
                  </a:lnTo>
                  <a:lnTo>
                    <a:pt x="382" y="407"/>
                  </a:lnTo>
                  <a:lnTo>
                    <a:pt x="385" y="409"/>
                  </a:lnTo>
                  <a:lnTo>
                    <a:pt x="385" y="409"/>
                  </a:lnTo>
                  <a:close/>
                  <a:moveTo>
                    <a:pt x="1560" y="551"/>
                  </a:moveTo>
                  <a:lnTo>
                    <a:pt x="1560" y="551"/>
                  </a:lnTo>
                  <a:lnTo>
                    <a:pt x="1549" y="553"/>
                  </a:lnTo>
                  <a:lnTo>
                    <a:pt x="1542" y="556"/>
                  </a:lnTo>
                  <a:lnTo>
                    <a:pt x="1540" y="558"/>
                  </a:lnTo>
                  <a:lnTo>
                    <a:pt x="1538" y="561"/>
                  </a:lnTo>
                  <a:lnTo>
                    <a:pt x="1534" y="569"/>
                  </a:lnTo>
                  <a:lnTo>
                    <a:pt x="1534" y="569"/>
                  </a:lnTo>
                  <a:lnTo>
                    <a:pt x="1545" y="569"/>
                  </a:lnTo>
                  <a:lnTo>
                    <a:pt x="1552" y="567"/>
                  </a:lnTo>
                  <a:lnTo>
                    <a:pt x="1559" y="561"/>
                  </a:lnTo>
                  <a:lnTo>
                    <a:pt x="1563" y="554"/>
                  </a:lnTo>
                  <a:lnTo>
                    <a:pt x="1563" y="554"/>
                  </a:lnTo>
                  <a:lnTo>
                    <a:pt x="1569" y="553"/>
                  </a:lnTo>
                  <a:lnTo>
                    <a:pt x="1569" y="551"/>
                  </a:lnTo>
                  <a:lnTo>
                    <a:pt x="1570" y="550"/>
                  </a:lnTo>
                  <a:lnTo>
                    <a:pt x="1570" y="550"/>
                  </a:lnTo>
                  <a:lnTo>
                    <a:pt x="1569" y="547"/>
                  </a:lnTo>
                  <a:lnTo>
                    <a:pt x="1566" y="546"/>
                  </a:lnTo>
                  <a:lnTo>
                    <a:pt x="1566" y="546"/>
                  </a:lnTo>
                  <a:lnTo>
                    <a:pt x="1563" y="546"/>
                  </a:lnTo>
                  <a:lnTo>
                    <a:pt x="1562" y="547"/>
                  </a:lnTo>
                  <a:lnTo>
                    <a:pt x="1560" y="551"/>
                  </a:lnTo>
                  <a:lnTo>
                    <a:pt x="1560" y="551"/>
                  </a:lnTo>
                  <a:close/>
                  <a:moveTo>
                    <a:pt x="527" y="664"/>
                  </a:moveTo>
                  <a:lnTo>
                    <a:pt x="527" y="664"/>
                  </a:lnTo>
                  <a:lnTo>
                    <a:pt x="526" y="668"/>
                  </a:lnTo>
                  <a:lnTo>
                    <a:pt x="525" y="669"/>
                  </a:lnTo>
                  <a:lnTo>
                    <a:pt x="521" y="669"/>
                  </a:lnTo>
                  <a:lnTo>
                    <a:pt x="515" y="666"/>
                  </a:lnTo>
                  <a:lnTo>
                    <a:pt x="515" y="666"/>
                  </a:lnTo>
                  <a:lnTo>
                    <a:pt x="514" y="666"/>
                  </a:lnTo>
                  <a:lnTo>
                    <a:pt x="514" y="666"/>
                  </a:lnTo>
                  <a:lnTo>
                    <a:pt x="509" y="666"/>
                  </a:lnTo>
                  <a:lnTo>
                    <a:pt x="507" y="666"/>
                  </a:lnTo>
                  <a:lnTo>
                    <a:pt x="505" y="668"/>
                  </a:lnTo>
                  <a:lnTo>
                    <a:pt x="505" y="668"/>
                  </a:lnTo>
                  <a:lnTo>
                    <a:pt x="507" y="671"/>
                  </a:lnTo>
                  <a:lnTo>
                    <a:pt x="507" y="671"/>
                  </a:lnTo>
                  <a:lnTo>
                    <a:pt x="514" y="668"/>
                  </a:lnTo>
                  <a:lnTo>
                    <a:pt x="514" y="668"/>
                  </a:lnTo>
                  <a:lnTo>
                    <a:pt x="515" y="666"/>
                  </a:lnTo>
                  <a:lnTo>
                    <a:pt x="515" y="666"/>
                  </a:lnTo>
                  <a:lnTo>
                    <a:pt x="515" y="672"/>
                  </a:lnTo>
                  <a:lnTo>
                    <a:pt x="515" y="673"/>
                  </a:lnTo>
                  <a:lnTo>
                    <a:pt x="515" y="675"/>
                  </a:lnTo>
                  <a:lnTo>
                    <a:pt x="515" y="675"/>
                  </a:lnTo>
                  <a:lnTo>
                    <a:pt x="518" y="677"/>
                  </a:lnTo>
                  <a:lnTo>
                    <a:pt x="519" y="680"/>
                  </a:lnTo>
                  <a:lnTo>
                    <a:pt x="518" y="683"/>
                  </a:lnTo>
                  <a:lnTo>
                    <a:pt x="519" y="686"/>
                  </a:lnTo>
                  <a:lnTo>
                    <a:pt x="519" y="686"/>
                  </a:lnTo>
                  <a:lnTo>
                    <a:pt x="526" y="686"/>
                  </a:lnTo>
                  <a:lnTo>
                    <a:pt x="526" y="686"/>
                  </a:lnTo>
                  <a:lnTo>
                    <a:pt x="534" y="686"/>
                  </a:lnTo>
                  <a:lnTo>
                    <a:pt x="534" y="686"/>
                  </a:lnTo>
                  <a:lnTo>
                    <a:pt x="536" y="679"/>
                  </a:lnTo>
                  <a:lnTo>
                    <a:pt x="537" y="672"/>
                  </a:lnTo>
                  <a:lnTo>
                    <a:pt x="537" y="672"/>
                  </a:lnTo>
                  <a:lnTo>
                    <a:pt x="537" y="669"/>
                  </a:lnTo>
                  <a:lnTo>
                    <a:pt x="536" y="666"/>
                  </a:lnTo>
                  <a:lnTo>
                    <a:pt x="532" y="665"/>
                  </a:lnTo>
                  <a:lnTo>
                    <a:pt x="527" y="665"/>
                  </a:lnTo>
                  <a:lnTo>
                    <a:pt x="527" y="665"/>
                  </a:lnTo>
                  <a:lnTo>
                    <a:pt x="526" y="661"/>
                  </a:lnTo>
                  <a:lnTo>
                    <a:pt x="525" y="659"/>
                  </a:lnTo>
                  <a:lnTo>
                    <a:pt x="525" y="659"/>
                  </a:lnTo>
                  <a:lnTo>
                    <a:pt x="522" y="659"/>
                  </a:lnTo>
                  <a:lnTo>
                    <a:pt x="519" y="661"/>
                  </a:lnTo>
                  <a:lnTo>
                    <a:pt x="519" y="664"/>
                  </a:lnTo>
                  <a:lnTo>
                    <a:pt x="521" y="666"/>
                  </a:lnTo>
                  <a:lnTo>
                    <a:pt x="521" y="666"/>
                  </a:lnTo>
                  <a:lnTo>
                    <a:pt x="527" y="664"/>
                  </a:lnTo>
                  <a:lnTo>
                    <a:pt x="527" y="664"/>
                  </a:lnTo>
                  <a:close/>
                  <a:moveTo>
                    <a:pt x="275" y="446"/>
                  </a:moveTo>
                  <a:lnTo>
                    <a:pt x="275" y="446"/>
                  </a:lnTo>
                  <a:lnTo>
                    <a:pt x="274" y="430"/>
                  </a:lnTo>
                  <a:lnTo>
                    <a:pt x="274" y="430"/>
                  </a:lnTo>
                  <a:lnTo>
                    <a:pt x="264" y="425"/>
                  </a:lnTo>
                  <a:lnTo>
                    <a:pt x="264" y="425"/>
                  </a:lnTo>
                  <a:lnTo>
                    <a:pt x="262" y="430"/>
                  </a:lnTo>
                  <a:lnTo>
                    <a:pt x="259" y="432"/>
                  </a:lnTo>
                  <a:lnTo>
                    <a:pt x="255" y="435"/>
                  </a:lnTo>
                  <a:lnTo>
                    <a:pt x="249" y="437"/>
                  </a:lnTo>
                  <a:lnTo>
                    <a:pt x="249" y="437"/>
                  </a:lnTo>
                  <a:lnTo>
                    <a:pt x="245" y="438"/>
                  </a:lnTo>
                  <a:lnTo>
                    <a:pt x="242" y="441"/>
                  </a:lnTo>
                  <a:lnTo>
                    <a:pt x="239" y="445"/>
                  </a:lnTo>
                  <a:lnTo>
                    <a:pt x="239" y="449"/>
                  </a:lnTo>
                  <a:lnTo>
                    <a:pt x="239" y="449"/>
                  </a:lnTo>
                  <a:lnTo>
                    <a:pt x="242" y="449"/>
                  </a:lnTo>
                  <a:lnTo>
                    <a:pt x="244" y="449"/>
                  </a:lnTo>
                  <a:lnTo>
                    <a:pt x="249" y="448"/>
                  </a:lnTo>
                  <a:lnTo>
                    <a:pt x="252" y="445"/>
                  </a:lnTo>
                  <a:lnTo>
                    <a:pt x="256" y="445"/>
                  </a:lnTo>
                  <a:lnTo>
                    <a:pt x="256" y="445"/>
                  </a:lnTo>
                  <a:lnTo>
                    <a:pt x="266" y="446"/>
                  </a:lnTo>
                  <a:lnTo>
                    <a:pt x="271" y="446"/>
                  </a:lnTo>
                  <a:lnTo>
                    <a:pt x="275" y="446"/>
                  </a:lnTo>
                  <a:lnTo>
                    <a:pt x="275" y="446"/>
                  </a:lnTo>
                  <a:lnTo>
                    <a:pt x="269" y="449"/>
                  </a:lnTo>
                  <a:lnTo>
                    <a:pt x="267" y="452"/>
                  </a:lnTo>
                  <a:lnTo>
                    <a:pt x="269" y="456"/>
                  </a:lnTo>
                  <a:lnTo>
                    <a:pt x="269" y="456"/>
                  </a:lnTo>
                  <a:lnTo>
                    <a:pt x="273" y="455"/>
                  </a:lnTo>
                  <a:lnTo>
                    <a:pt x="275" y="452"/>
                  </a:lnTo>
                  <a:lnTo>
                    <a:pt x="275" y="450"/>
                  </a:lnTo>
                  <a:lnTo>
                    <a:pt x="275" y="446"/>
                  </a:lnTo>
                  <a:lnTo>
                    <a:pt x="275" y="446"/>
                  </a:lnTo>
                  <a:close/>
                  <a:moveTo>
                    <a:pt x="289" y="755"/>
                  </a:moveTo>
                  <a:lnTo>
                    <a:pt x="289" y="755"/>
                  </a:lnTo>
                  <a:lnTo>
                    <a:pt x="285" y="752"/>
                  </a:lnTo>
                  <a:lnTo>
                    <a:pt x="282" y="751"/>
                  </a:lnTo>
                  <a:lnTo>
                    <a:pt x="280" y="751"/>
                  </a:lnTo>
                  <a:lnTo>
                    <a:pt x="275" y="754"/>
                  </a:lnTo>
                  <a:lnTo>
                    <a:pt x="275" y="754"/>
                  </a:lnTo>
                  <a:lnTo>
                    <a:pt x="274" y="756"/>
                  </a:lnTo>
                  <a:lnTo>
                    <a:pt x="274" y="759"/>
                  </a:lnTo>
                  <a:lnTo>
                    <a:pt x="274" y="766"/>
                  </a:lnTo>
                  <a:lnTo>
                    <a:pt x="274" y="766"/>
                  </a:lnTo>
                  <a:lnTo>
                    <a:pt x="277" y="769"/>
                  </a:lnTo>
                  <a:lnTo>
                    <a:pt x="282" y="769"/>
                  </a:lnTo>
                  <a:lnTo>
                    <a:pt x="282" y="769"/>
                  </a:lnTo>
                  <a:lnTo>
                    <a:pt x="285" y="767"/>
                  </a:lnTo>
                  <a:lnTo>
                    <a:pt x="289" y="765"/>
                  </a:lnTo>
                  <a:lnTo>
                    <a:pt x="289" y="761"/>
                  </a:lnTo>
                  <a:lnTo>
                    <a:pt x="289" y="756"/>
                  </a:lnTo>
                  <a:lnTo>
                    <a:pt x="289" y="756"/>
                  </a:lnTo>
                  <a:lnTo>
                    <a:pt x="288" y="755"/>
                  </a:lnTo>
                  <a:lnTo>
                    <a:pt x="288" y="755"/>
                  </a:lnTo>
                  <a:lnTo>
                    <a:pt x="298" y="751"/>
                  </a:lnTo>
                  <a:lnTo>
                    <a:pt x="298" y="751"/>
                  </a:lnTo>
                  <a:lnTo>
                    <a:pt x="299" y="755"/>
                  </a:lnTo>
                  <a:lnTo>
                    <a:pt x="300" y="759"/>
                  </a:lnTo>
                  <a:lnTo>
                    <a:pt x="300" y="759"/>
                  </a:lnTo>
                  <a:lnTo>
                    <a:pt x="303" y="761"/>
                  </a:lnTo>
                  <a:lnTo>
                    <a:pt x="306" y="761"/>
                  </a:lnTo>
                  <a:lnTo>
                    <a:pt x="306" y="761"/>
                  </a:lnTo>
                  <a:lnTo>
                    <a:pt x="307" y="758"/>
                  </a:lnTo>
                  <a:lnTo>
                    <a:pt x="310" y="756"/>
                  </a:lnTo>
                  <a:lnTo>
                    <a:pt x="316" y="754"/>
                  </a:lnTo>
                  <a:lnTo>
                    <a:pt x="323" y="751"/>
                  </a:lnTo>
                  <a:lnTo>
                    <a:pt x="329" y="749"/>
                  </a:lnTo>
                  <a:lnTo>
                    <a:pt x="329" y="749"/>
                  </a:lnTo>
                  <a:lnTo>
                    <a:pt x="321" y="740"/>
                  </a:lnTo>
                  <a:lnTo>
                    <a:pt x="321" y="740"/>
                  </a:lnTo>
                  <a:lnTo>
                    <a:pt x="317" y="737"/>
                  </a:lnTo>
                  <a:lnTo>
                    <a:pt x="314" y="736"/>
                  </a:lnTo>
                  <a:lnTo>
                    <a:pt x="311" y="737"/>
                  </a:lnTo>
                  <a:lnTo>
                    <a:pt x="307" y="741"/>
                  </a:lnTo>
                  <a:lnTo>
                    <a:pt x="307" y="741"/>
                  </a:lnTo>
                  <a:lnTo>
                    <a:pt x="305" y="744"/>
                  </a:lnTo>
                  <a:lnTo>
                    <a:pt x="303" y="745"/>
                  </a:lnTo>
                  <a:lnTo>
                    <a:pt x="296" y="745"/>
                  </a:lnTo>
                  <a:lnTo>
                    <a:pt x="296" y="745"/>
                  </a:lnTo>
                  <a:lnTo>
                    <a:pt x="288" y="745"/>
                  </a:lnTo>
                  <a:lnTo>
                    <a:pt x="288" y="745"/>
                  </a:lnTo>
                  <a:lnTo>
                    <a:pt x="289" y="755"/>
                  </a:lnTo>
                  <a:lnTo>
                    <a:pt x="289" y="755"/>
                  </a:lnTo>
                  <a:close/>
                  <a:moveTo>
                    <a:pt x="234" y="601"/>
                  </a:moveTo>
                  <a:lnTo>
                    <a:pt x="234" y="601"/>
                  </a:lnTo>
                  <a:lnTo>
                    <a:pt x="230" y="599"/>
                  </a:lnTo>
                  <a:lnTo>
                    <a:pt x="224" y="596"/>
                  </a:lnTo>
                  <a:lnTo>
                    <a:pt x="219" y="596"/>
                  </a:lnTo>
                  <a:lnTo>
                    <a:pt x="215" y="597"/>
                  </a:lnTo>
                  <a:lnTo>
                    <a:pt x="212" y="599"/>
                  </a:lnTo>
                  <a:lnTo>
                    <a:pt x="212" y="599"/>
                  </a:lnTo>
                  <a:lnTo>
                    <a:pt x="213" y="611"/>
                  </a:lnTo>
                  <a:lnTo>
                    <a:pt x="213" y="611"/>
                  </a:lnTo>
                  <a:lnTo>
                    <a:pt x="234" y="601"/>
                  </a:lnTo>
                  <a:lnTo>
                    <a:pt x="234" y="601"/>
                  </a:lnTo>
                  <a:lnTo>
                    <a:pt x="239" y="601"/>
                  </a:lnTo>
                  <a:lnTo>
                    <a:pt x="244" y="601"/>
                  </a:lnTo>
                  <a:lnTo>
                    <a:pt x="244" y="601"/>
                  </a:lnTo>
                  <a:lnTo>
                    <a:pt x="246" y="594"/>
                  </a:lnTo>
                  <a:lnTo>
                    <a:pt x="252" y="589"/>
                  </a:lnTo>
                  <a:lnTo>
                    <a:pt x="259" y="585"/>
                  </a:lnTo>
                  <a:lnTo>
                    <a:pt x="266" y="581"/>
                  </a:lnTo>
                  <a:lnTo>
                    <a:pt x="266" y="581"/>
                  </a:lnTo>
                  <a:lnTo>
                    <a:pt x="280" y="574"/>
                  </a:lnTo>
                  <a:lnTo>
                    <a:pt x="280" y="574"/>
                  </a:lnTo>
                  <a:lnTo>
                    <a:pt x="269" y="568"/>
                  </a:lnTo>
                  <a:lnTo>
                    <a:pt x="269" y="568"/>
                  </a:lnTo>
                  <a:lnTo>
                    <a:pt x="262" y="574"/>
                  </a:lnTo>
                  <a:lnTo>
                    <a:pt x="259" y="575"/>
                  </a:lnTo>
                  <a:lnTo>
                    <a:pt x="256" y="575"/>
                  </a:lnTo>
                  <a:lnTo>
                    <a:pt x="256" y="575"/>
                  </a:lnTo>
                  <a:lnTo>
                    <a:pt x="249" y="576"/>
                  </a:lnTo>
                  <a:lnTo>
                    <a:pt x="244" y="579"/>
                  </a:lnTo>
                  <a:lnTo>
                    <a:pt x="238" y="582"/>
                  </a:lnTo>
                  <a:lnTo>
                    <a:pt x="233" y="586"/>
                  </a:lnTo>
                  <a:lnTo>
                    <a:pt x="233" y="586"/>
                  </a:lnTo>
                  <a:lnTo>
                    <a:pt x="234" y="601"/>
                  </a:lnTo>
                  <a:lnTo>
                    <a:pt x="234" y="601"/>
                  </a:lnTo>
                  <a:close/>
                  <a:moveTo>
                    <a:pt x="1510" y="521"/>
                  </a:moveTo>
                  <a:lnTo>
                    <a:pt x="1510" y="521"/>
                  </a:lnTo>
                  <a:lnTo>
                    <a:pt x="1517" y="525"/>
                  </a:lnTo>
                  <a:lnTo>
                    <a:pt x="1523" y="528"/>
                  </a:lnTo>
                  <a:lnTo>
                    <a:pt x="1523" y="528"/>
                  </a:lnTo>
                  <a:lnTo>
                    <a:pt x="1528" y="528"/>
                  </a:lnTo>
                  <a:lnTo>
                    <a:pt x="1534" y="527"/>
                  </a:lnTo>
                  <a:lnTo>
                    <a:pt x="1534" y="527"/>
                  </a:lnTo>
                  <a:lnTo>
                    <a:pt x="1534" y="524"/>
                  </a:lnTo>
                  <a:lnTo>
                    <a:pt x="1533" y="520"/>
                  </a:lnTo>
                  <a:lnTo>
                    <a:pt x="1533" y="520"/>
                  </a:lnTo>
                  <a:lnTo>
                    <a:pt x="1526" y="518"/>
                  </a:lnTo>
                  <a:lnTo>
                    <a:pt x="1519" y="517"/>
                  </a:lnTo>
                  <a:lnTo>
                    <a:pt x="1519" y="517"/>
                  </a:lnTo>
                  <a:lnTo>
                    <a:pt x="1515" y="518"/>
                  </a:lnTo>
                  <a:lnTo>
                    <a:pt x="1510" y="521"/>
                  </a:lnTo>
                  <a:lnTo>
                    <a:pt x="1510" y="521"/>
                  </a:lnTo>
                  <a:lnTo>
                    <a:pt x="1498" y="517"/>
                  </a:lnTo>
                  <a:lnTo>
                    <a:pt x="1498" y="517"/>
                  </a:lnTo>
                  <a:lnTo>
                    <a:pt x="1499" y="521"/>
                  </a:lnTo>
                  <a:lnTo>
                    <a:pt x="1499" y="524"/>
                  </a:lnTo>
                  <a:lnTo>
                    <a:pt x="1497" y="527"/>
                  </a:lnTo>
                  <a:lnTo>
                    <a:pt x="1495" y="528"/>
                  </a:lnTo>
                  <a:lnTo>
                    <a:pt x="1490" y="529"/>
                  </a:lnTo>
                  <a:lnTo>
                    <a:pt x="1484" y="532"/>
                  </a:lnTo>
                  <a:lnTo>
                    <a:pt x="1484" y="532"/>
                  </a:lnTo>
                  <a:lnTo>
                    <a:pt x="1524" y="547"/>
                  </a:lnTo>
                  <a:lnTo>
                    <a:pt x="1524" y="547"/>
                  </a:lnTo>
                  <a:lnTo>
                    <a:pt x="1531" y="543"/>
                  </a:lnTo>
                  <a:lnTo>
                    <a:pt x="1531" y="543"/>
                  </a:lnTo>
                  <a:lnTo>
                    <a:pt x="1535" y="536"/>
                  </a:lnTo>
                  <a:lnTo>
                    <a:pt x="1535" y="536"/>
                  </a:lnTo>
                  <a:lnTo>
                    <a:pt x="1531" y="535"/>
                  </a:lnTo>
                  <a:lnTo>
                    <a:pt x="1526" y="535"/>
                  </a:lnTo>
                  <a:lnTo>
                    <a:pt x="1526" y="535"/>
                  </a:lnTo>
                  <a:lnTo>
                    <a:pt x="1513" y="536"/>
                  </a:lnTo>
                  <a:lnTo>
                    <a:pt x="1513" y="536"/>
                  </a:lnTo>
                  <a:lnTo>
                    <a:pt x="1510" y="521"/>
                  </a:lnTo>
                  <a:lnTo>
                    <a:pt x="1510" y="521"/>
                  </a:lnTo>
                  <a:close/>
                  <a:moveTo>
                    <a:pt x="235" y="694"/>
                  </a:moveTo>
                  <a:lnTo>
                    <a:pt x="235" y="694"/>
                  </a:lnTo>
                  <a:lnTo>
                    <a:pt x="238" y="694"/>
                  </a:lnTo>
                  <a:lnTo>
                    <a:pt x="242" y="694"/>
                  </a:lnTo>
                  <a:lnTo>
                    <a:pt x="245" y="693"/>
                  </a:lnTo>
                  <a:lnTo>
                    <a:pt x="246" y="690"/>
                  </a:lnTo>
                  <a:lnTo>
                    <a:pt x="246" y="690"/>
                  </a:lnTo>
                  <a:lnTo>
                    <a:pt x="238" y="689"/>
                  </a:lnTo>
                  <a:lnTo>
                    <a:pt x="237" y="689"/>
                  </a:lnTo>
                  <a:lnTo>
                    <a:pt x="237" y="690"/>
                  </a:lnTo>
                  <a:lnTo>
                    <a:pt x="237" y="694"/>
                  </a:lnTo>
                  <a:lnTo>
                    <a:pt x="237" y="694"/>
                  </a:lnTo>
                  <a:lnTo>
                    <a:pt x="230" y="693"/>
                  </a:lnTo>
                  <a:lnTo>
                    <a:pt x="224" y="690"/>
                  </a:lnTo>
                  <a:lnTo>
                    <a:pt x="217" y="687"/>
                  </a:lnTo>
                  <a:lnTo>
                    <a:pt x="215" y="689"/>
                  </a:lnTo>
                  <a:lnTo>
                    <a:pt x="210" y="690"/>
                  </a:lnTo>
                  <a:lnTo>
                    <a:pt x="210" y="690"/>
                  </a:lnTo>
                  <a:lnTo>
                    <a:pt x="198" y="711"/>
                  </a:lnTo>
                  <a:lnTo>
                    <a:pt x="198" y="711"/>
                  </a:lnTo>
                  <a:lnTo>
                    <a:pt x="203" y="712"/>
                  </a:lnTo>
                  <a:lnTo>
                    <a:pt x="209" y="712"/>
                  </a:lnTo>
                  <a:lnTo>
                    <a:pt x="220" y="708"/>
                  </a:lnTo>
                  <a:lnTo>
                    <a:pt x="220" y="708"/>
                  </a:lnTo>
                  <a:lnTo>
                    <a:pt x="223" y="707"/>
                  </a:lnTo>
                  <a:lnTo>
                    <a:pt x="224" y="705"/>
                  </a:lnTo>
                  <a:lnTo>
                    <a:pt x="224" y="705"/>
                  </a:lnTo>
                  <a:lnTo>
                    <a:pt x="231" y="705"/>
                  </a:lnTo>
                  <a:lnTo>
                    <a:pt x="234" y="702"/>
                  </a:lnTo>
                  <a:lnTo>
                    <a:pt x="235" y="698"/>
                  </a:lnTo>
                  <a:lnTo>
                    <a:pt x="235" y="694"/>
                  </a:lnTo>
                  <a:lnTo>
                    <a:pt x="235" y="694"/>
                  </a:lnTo>
                  <a:close/>
                  <a:moveTo>
                    <a:pt x="1861" y="344"/>
                  </a:moveTo>
                  <a:lnTo>
                    <a:pt x="1861" y="344"/>
                  </a:lnTo>
                  <a:lnTo>
                    <a:pt x="1859" y="341"/>
                  </a:lnTo>
                  <a:lnTo>
                    <a:pt x="1859" y="338"/>
                  </a:lnTo>
                  <a:lnTo>
                    <a:pt x="1859" y="338"/>
                  </a:lnTo>
                  <a:lnTo>
                    <a:pt x="1864" y="334"/>
                  </a:lnTo>
                  <a:lnTo>
                    <a:pt x="1864" y="333"/>
                  </a:lnTo>
                  <a:lnTo>
                    <a:pt x="1862" y="330"/>
                  </a:lnTo>
                  <a:lnTo>
                    <a:pt x="1862" y="330"/>
                  </a:lnTo>
                  <a:lnTo>
                    <a:pt x="1858" y="329"/>
                  </a:lnTo>
                  <a:lnTo>
                    <a:pt x="1851" y="330"/>
                  </a:lnTo>
                  <a:lnTo>
                    <a:pt x="1851" y="330"/>
                  </a:lnTo>
                  <a:lnTo>
                    <a:pt x="1844" y="331"/>
                  </a:lnTo>
                  <a:lnTo>
                    <a:pt x="1840" y="330"/>
                  </a:lnTo>
                  <a:lnTo>
                    <a:pt x="1836" y="327"/>
                  </a:lnTo>
                  <a:lnTo>
                    <a:pt x="1836" y="327"/>
                  </a:lnTo>
                  <a:lnTo>
                    <a:pt x="1833" y="327"/>
                  </a:lnTo>
                  <a:lnTo>
                    <a:pt x="1828" y="329"/>
                  </a:lnTo>
                  <a:lnTo>
                    <a:pt x="1821" y="331"/>
                  </a:lnTo>
                  <a:lnTo>
                    <a:pt x="1816" y="334"/>
                  </a:lnTo>
                  <a:lnTo>
                    <a:pt x="1816" y="334"/>
                  </a:lnTo>
                  <a:lnTo>
                    <a:pt x="1832" y="335"/>
                  </a:lnTo>
                  <a:lnTo>
                    <a:pt x="1839" y="337"/>
                  </a:lnTo>
                  <a:lnTo>
                    <a:pt x="1841" y="338"/>
                  </a:lnTo>
                  <a:lnTo>
                    <a:pt x="1846" y="341"/>
                  </a:lnTo>
                  <a:lnTo>
                    <a:pt x="1846" y="341"/>
                  </a:lnTo>
                  <a:lnTo>
                    <a:pt x="1839" y="347"/>
                  </a:lnTo>
                  <a:lnTo>
                    <a:pt x="1839" y="349"/>
                  </a:lnTo>
                  <a:lnTo>
                    <a:pt x="1841" y="353"/>
                  </a:lnTo>
                  <a:lnTo>
                    <a:pt x="1841" y="353"/>
                  </a:lnTo>
                  <a:lnTo>
                    <a:pt x="1861" y="342"/>
                  </a:lnTo>
                  <a:lnTo>
                    <a:pt x="1861" y="342"/>
                  </a:lnTo>
                  <a:lnTo>
                    <a:pt x="1859" y="347"/>
                  </a:lnTo>
                  <a:lnTo>
                    <a:pt x="1859" y="349"/>
                  </a:lnTo>
                  <a:lnTo>
                    <a:pt x="1864" y="351"/>
                  </a:lnTo>
                  <a:lnTo>
                    <a:pt x="1868" y="351"/>
                  </a:lnTo>
                  <a:lnTo>
                    <a:pt x="1868" y="351"/>
                  </a:lnTo>
                  <a:lnTo>
                    <a:pt x="1876" y="351"/>
                  </a:lnTo>
                  <a:lnTo>
                    <a:pt x="1884" y="351"/>
                  </a:lnTo>
                  <a:lnTo>
                    <a:pt x="1894" y="352"/>
                  </a:lnTo>
                  <a:lnTo>
                    <a:pt x="1904" y="355"/>
                  </a:lnTo>
                  <a:lnTo>
                    <a:pt x="1904" y="355"/>
                  </a:lnTo>
                  <a:lnTo>
                    <a:pt x="1901" y="351"/>
                  </a:lnTo>
                  <a:lnTo>
                    <a:pt x="1898" y="348"/>
                  </a:lnTo>
                  <a:lnTo>
                    <a:pt x="1895" y="345"/>
                  </a:lnTo>
                  <a:lnTo>
                    <a:pt x="1891" y="344"/>
                  </a:lnTo>
                  <a:lnTo>
                    <a:pt x="1884" y="342"/>
                  </a:lnTo>
                  <a:lnTo>
                    <a:pt x="1876" y="340"/>
                  </a:lnTo>
                  <a:lnTo>
                    <a:pt x="1876" y="340"/>
                  </a:lnTo>
                  <a:lnTo>
                    <a:pt x="1890" y="331"/>
                  </a:lnTo>
                  <a:lnTo>
                    <a:pt x="1890" y="331"/>
                  </a:lnTo>
                  <a:lnTo>
                    <a:pt x="1875" y="324"/>
                  </a:lnTo>
                  <a:lnTo>
                    <a:pt x="1875" y="324"/>
                  </a:lnTo>
                  <a:lnTo>
                    <a:pt x="1870" y="330"/>
                  </a:lnTo>
                  <a:lnTo>
                    <a:pt x="1869" y="334"/>
                  </a:lnTo>
                  <a:lnTo>
                    <a:pt x="1869" y="340"/>
                  </a:lnTo>
                  <a:lnTo>
                    <a:pt x="1872" y="347"/>
                  </a:lnTo>
                  <a:lnTo>
                    <a:pt x="1872" y="347"/>
                  </a:lnTo>
                  <a:lnTo>
                    <a:pt x="1861" y="344"/>
                  </a:lnTo>
                  <a:lnTo>
                    <a:pt x="1861" y="344"/>
                  </a:lnTo>
                  <a:close/>
                  <a:moveTo>
                    <a:pt x="403" y="704"/>
                  </a:moveTo>
                  <a:lnTo>
                    <a:pt x="403" y="704"/>
                  </a:lnTo>
                  <a:lnTo>
                    <a:pt x="403" y="707"/>
                  </a:lnTo>
                  <a:lnTo>
                    <a:pt x="403" y="709"/>
                  </a:lnTo>
                  <a:lnTo>
                    <a:pt x="403" y="709"/>
                  </a:lnTo>
                  <a:lnTo>
                    <a:pt x="417" y="718"/>
                  </a:lnTo>
                  <a:lnTo>
                    <a:pt x="425" y="722"/>
                  </a:lnTo>
                  <a:lnTo>
                    <a:pt x="433" y="725"/>
                  </a:lnTo>
                  <a:lnTo>
                    <a:pt x="433" y="725"/>
                  </a:lnTo>
                  <a:lnTo>
                    <a:pt x="436" y="725"/>
                  </a:lnTo>
                  <a:lnTo>
                    <a:pt x="439" y="725"/>
                  </a:lnTo>
                  <a:lnTo>
                    <a:pt x="439" y="725"/>
                  </a:lnTo>
                  <a:lnTo>
                    <a:pt x="449" y="718"/>
                  </a:lnTo>
                  <a:lnTo>
                    <a:pt x="453" y="715"/>
                  </a:lnTo>
                  <a:lnTo>
                    <a:pt x="455" y="709"/>
                  </a:lnTo>
                  <a:lnTo>
                    <a:pt x="455" y="709"/>
                  </a:lnTo>
                  <a:lnTo>
                    <a:pt x="446" y="708"/>
                  </a:lnTo>
                  <a:lnTo>
                    <a:pt x="446" y="708"/>
                  </a:lnTo>
                  <a:lnTo>
                    <a:pt x="401" y="704"/>
                  </a:lnTo>
                  <a:lnTo>
                    <a:pt x="401" y="704"/>
                  </a:lnTo>
                  <a:lnTo>
                    <a:pt x="411" y="694"/>
                  </a:lnTo>
                  <a:lnTo>
                    <a:pt x="411" y="694"/>
                  </a:lnTo>
                  <a:lnTo>
                    <a:pt x="403" y="676"/>
                  </a:lnTo>
                  <a:lnTo>
                    <a:pt x="403" y="676"/>
                  </a:lnTo>
                  <a:lnTo>
                    <a:pt x="393" y="680"/>
                  </a:lnTo>
                  <a:lnTo>
                    <a:pt x="393" y="680"/>
                  </a:lnTo>
                  <a:lnTo>
                    <a:pt x="399" y="689"/>
                  </a:lnTo>
                  <a:lnTo>
                    <a:pt x="399" y="689"/>
                  </a:lnTo>
                  <a:lnTo>
                    <a:pt x="392" y="693"/>
                  </a:lnTo>
                  <a:lnTo>
                    <a:pt x="386" y="697"/>
                  </a:lnTo>
                  <a:lnTo>
                    <a:pt x="386" y="697"/>
                  </a:lnTo>
                  <a:lnTo>
                    <a:pt x="385" y="700"/>
                  </a:lnTo>
                  <a:lnTo>
                    <a:pt x="385" y="704"/>
                  </a:lnTo>
                  <a:lnTo>
                    <a:pt x="385" y="704"/>
                  </a:lnTo>
                  <a:lnTo>
                    <a:pt x="389" y="705"/>
                  </a:lnTo>
                  <a:lnTo>
                    <a:pt x="393" y="705"/>
                  </a:lnTo>
                  <a:lnTo>
                    <a:pt x="393" y="705"/>
                  </a:lnTo>
                  <a:lnTo>
                    <a:pt x="403" y="704"/>
                  </a:lnTo>
                  <a:lnTo>
                    <a:pt x="403" y="704"/>
                  </a:lnTo>
                  <a:close/>
                  <a:moveTo>
                    <a:pt x="1924" y="1054"/>
                  </a:moveTo>
                  <a:lnTo>
                    <a:pt x="1924" y="1054"/>
                  </a:lnTo>
                  <a:lnTo>
                    <a:pt x="1924" y="1060"/>
                  </a:lnTo>
                  <a:lnTo>
                    <a:pt x="1924" y="1062"/>
                  </a:lnTo>
                  <a:lnTo>
                    <a:pt x="1929" y="1064"/>
                  </a:lnTo>
                  <a:lnTo>
                    <a:pt x="1936" y="1064"/>
                  </a:lnTo>
                  <a:lnTo>
                    <a:pt x="1936" y="1064"/>
                  </a:lnTo>
                  <a:lnTo>
                    <a:pt x="1926" y="1072"/>
                  </a:lnTo>
                  <a:lnTo>
                    <a:pt x="1926" y="1072"/>
                  </a:lnTo>
                  <a:lnTo>
                    <a:pt x="1938" y="1078"/>
                  </a:lnTo>
                  <a:lnTo>
                    <a:pt x="1944" y="1079"/>
                  </a:lnTo>
                  <a:lnTo>
                    <a:pt x="1948" y="1080"/>
                  </a:lnTo>
                  <a:lnTo>
                    <a:pt x="1952" y="1079"/>
                  </a:lnTo>
                  <a:lnTo>
                    <a:pt x="1955" y="1076"/>
                  </a:lnTo>
                  <a:lnTo>
                    <a:pt x="1956" y="1073"/>
                  </a:lnTo>
                  <a:lnTo>
                    <a:pt x="1958" y="1069"/>
                  </a:lnTo>
                  <a:lnTo>
                    <a:pt x="1958" y="1069"/>
                  </a:lnTo>
                  <a:lnTo>
                    <a:pt x="1949" y="1069"/>
                  </a:lnTo>
                  <a:lnTo>
                    <a:pt x="1949" y="1069"/>
                  </a:lnTo>
                  <a:lnTo>
                    <a:pt x="1949" y="1065"/>
                  </a:lnTo>
                  <a:lnTo>
                    <a:pt x="1949" y="1065"/>
                  </a:lnTo>
                  <a:lnTo>
                    <a:pt x="1948" y="1057"/>
                  </a:lnTo>
                  <a:lnTo>
                    <a:pt x="1947" y="1055"/>
                  </a:lnTo>
                  <a:lnTo>
                    <a:pt x="1945" y="1054"/>
                  </a:lnTo>
                  <a:lnTo>
                    <a:pt x="1941" y="1053"/>
                  </a:lnTo>
                  <a:lnTo>
                    <a:pt x="1933" y="1055"/>
                  </a:lnTo>
                  <a:lnTo>
                    <a:pt x="1933" y="1055"/>
                  </a:lnTo>
                  <a:lnTo>
                    <a:pt x="1929" y="1055"/>
                  </a:lnTo>
                  <a:lnTo>
                    <a:pt x="1924" y="1054"/>
                  </a:lnTo>
                  <a:lnTo>
                    <a:pt x="1924" y="1054"/>
                  </a:lnTo>
                  <a:lnTo>
                    <a:pt x="1918" y="1049"/>
                  </a:lnTo>
                  <a:lnTo>
                    <a:pt x="1918" y="1049"/>
                  </a:lnTo>
                  <a:lnTo>
                    <a:pt x="1915" y="1058"/>
                  </a:lnTo>
                  <a:lnTo>
                    <a:pt x="1915" y="1058"/>
                  </a:lnTo>
                  <a:lnTo>
                    <a:pt x="1918" y="1060"/>
                  </a:lnTo>
                  <a:lnTo>
                    <a:pt x="1918" y="1060"/>
                  </a:lnTo>
                  <a:lnTo>
                    <a:pt x="1924" y="1054"/>
                  </a:lnTo>
                  <a:lnTo>
                    <a:pt x="1924" y="1054"/>
                  </a:lnTo>
                  <a:close/>
                  <a:moveTo>
                    <a:pt x="372" y="564"/>
                  </a:moveTo>
                  <a:lnTo>
                    <a:pt x="372" y="564"/>
                  </a:lnTo>
                  <a:lnTo>
                    <a:pt x="372" y="563"/>
                  </a:lnTo>
                  <a:lnTo>
                    <a:pt x="372" y="561"/>
                  </a:lnTo>
                  <a:lnTo>
                    <a:pt x="370" y="558"/>
                  </a:lnTo>
                  <a:lnTo>
                    <a:pt x="367" y="557"/>
                  </a:lnTo>
                  <a:lnTo>
                    <a:pt x="364" y="554"/>
                  </a:lnTo>
                  <a:lnTo>
                    <a:pt x="364" y="554"/>
                  </a:lnTo>
                  <a:lnTo>
                    <a:pt x="346" y="564"/>
                  </a:lnTo>
                  <a:lnTo>
                    <a:pt x="346" y="564"/>
                  </a:lnTo>
                  <a:lnTo>
                    <a:pt x="343" y="565"/>
                  </a:lnTo>
                  <a:lnTo>
                    <a:pt x="341" y="568"/>
                  </a:lnTo>
                  <a:lnTo>
                    <a:pt x="341" y="568"/>
                  </a:lnTo>
                  <a:lnTo>
                    <a:pt x="339" y="571"/>
                  </a:lnTo>
                  <a:lnTo>
                    <a:pt x="338" y="572"/>
                  </a:lnTo>
                  <a:lnTo>
                    <a:pt x="335" y="572"/>
                  </a:lnTo>
                  <a:lnTo>
                    <a:pt x="331" y="572"/>
                  </a:lnTo>
                  <a:lnTo>
                    <a:pt x="331" y="572"/>
                  </a:lnTo>
                  <a:lnTo>
                    <a:pt x="327" y="572"/>
                  </a:lnTo>
                  <a:lnTo>
                    <a:pt x="325" y="574"/>
                  </a:lnTo>
                  <a:lnTo>
                    <a:pt x="324" y="576"/>
                  </a:lnTo>
                  <a:lnTo>
                    <a:pt x="324" y="578"/>
                  </a:lnTo>
                  <a:lnTo>
                    <a:pt x="324" y="578"/>
                  </a:lnTo>
                  <a:lnTo>
                    <a:pt x="332" y="581"/>
                  </a:lnTo>
                  <a:lnTo>
                    <a:pt x="339" y="581"/>
                  </a:lnTo>
                  <a:lnTo>
                    <a:pt x="346" y="579"/>
                  </a:lnTo>
                  <a:lnTo>
                    <a:pt x="353" y="581"/>
                  </a:lnTo>
                  <a:lnTo>
                    <a:pt x="353" y="581"/>
                  </a:lnTo>
                  <a:lnTo>
                    <a:pt x="357" y="581"/>
                  </a:lnTo>
                  <a:lnTo>
                    <a:pt x="361" y="579"/>
                  </a:lnTo>
                  <a:lnTo>
                    <a:pt x="364" y="576"/>
                  </a:lnTo>
                  <a:lnTo>
                    <a:pt x="364" y="572"/>
                  </a:lnTo>
                  <a:lnTo>
                    <a:pt x="364" y="572"/>
                  </a:lnTo>
                  <a:lnTo>
                    <a:pt x="365" y="569"/>
                  </a:lnTo>
                  <a:lnTo>
                    <a:pt x="368" y="568"/>
                  </a:lnTo>
                  <a:lnTo>
                    <a:pt x="371" y="567"/>
                  </a:lnTo>
                  <a:lnTo>
                    <a:pt x="372" y="564"/>
                  </a:lnTo>
                  <a:lnTo>
                    <a:pt x="372" y="564"/>
                  </a:lnTo>
                  <a:lnTo>
                    <a:pt x="371" y="585"/>
                  </a:lnTo>
                  <a:lnTo>
                    <a:pt x="371" y="585"/>
                  </a:lnTo>
                  <a:lnTo>
                    <a:pt x="377" y="583"/>
                  </a:lnTo>
                  <a:lnTo>
                    <a:pt x="381" y="582"/>
                  </a:lnTo>
                  <a:lnTo>
                    <a:pt x="381" y="582"/>
                  </a:lnTo>
                  <a:lnTo>
                    <a:pt x="382" y="581"/>
                  </a:lnTo>
                  <a:lnTo>
                    <a:pt x="383" y="578"/>
                  </a:lnTo>
                  <a:lnTo>
                    <a:pt x="382" y="574"/>
                  </a:lnTo>
                  <a:lnTo>
                    <a:pt x="379" y="569"/>
                  </a:lnTo>
                  <a:lnTo>
                    <a:pt x="379" y="567"/>
                  </a:lnTo>
                  <a:lnTo>
                    <a:pt x="381" y="564"/>
                  </a:lnTo>
                  <a:lnTo>
                    <a:pt x="381" y="564"/>
                  </a:lnTo>
                  <a:lnTo>
                    <a:pt x="392" y="564"/>
                  </a:lnTo>
                  <a:lnTo>
                    <a:pt x="392" y="564"/>
                  </a:lnTo>
                  <a:lnTo>
                    <a:pt x="403" y="565"/>
                  </a:lnTo>
                  <a:lnTo>
                    <a:pt x="406" y="564"/>
                  </a:lnTo>
                  <a:lnTo>
                    <a:pt x="408" y="563"/>
                  </a:lnTo>
                  <a:lnTo>
                    <a:pt x="411" y="561"/>
                  </a:lnTo>
                  <a:lnTo>
                    <a:pt x="413" y="557"/>
                  </a:lnTo>
                  <a:lnTo>
                    <a:pt x="414" y="549"/>
                  </a:lnTo>
                  <a:lnTo>
                    <a:pt x="414" y="549"/>
                  </a:lnTo>
                  <a:lnTo>
                    <a:pt x="414" y="547"/>
                  </a:lnTo>
                  <a:lnTo>
                    <a:pt x="413" y="546"/>
                  </a:lnTo>
                  <a:lnTo>
                    <a:pt x="413" y="546"/>
                  </a:lnTo>
                  <a:lnTo>
                    <a:pt x="403" y="550"/>
                  </a:lnTo>
                  <a:lnTo>
                    <a:pt x="403" y="550"/>
                  </a:lnTo>
                  <a:lnTo>
                    <a:pt x="395" y="543"/>
                  </a:lnTo>
                  <a:lnTo>
                    <a:pt x="395" y="543"/>
                  </a:lnTo>
                  <a:lnTo>
                    <a:pt x="393" y="549"/>
                  </a:lnTo>
                  <a:lnTo>
                    <a:pt x="390" y="553"/>
                  </a:lnTo>
                  <a:lnTo>
                    <a:pt x="388" y="556"/>
                  </a:lnTo>
                  <a:lnTo>
                    <a:pt x="383" y="558"/>
                  </a:lnTo>
                  <a:lnTo>
                    <a:pt x="383" y="558"/>
                  </a:lnTo>
                  <a:lnTo>
                    <a:pt x="378" y="561"/>
                  </a:lnTo>
                  <a:lnTo>
                    <a:pt x="372" y="564"/>
                  </a:lnTo>
                  <a:lnTo>
                    <a:pt x="372" y="564"/>
                  </a:lnTo>
                  <a:close/>
                  <a:moveTo>
                    <a:pt x="1866" y="32"/>
                  </a:moveTo>
                  <a:lnTo>
                    <a:pt x="1866" y="32"/>
                  </a:lnTo>
                  <a:lnTo>
                    <a:pt x="1868" y="38"/>
                  </a:lnTo>
                  <a:lnTo>
                    <a:pt x="1868" y="41"/>
                  </a:lnTo>
                  <a:lnTo>
                    <a:pt x="1866" y="42"/>
                  </a:lnTo>
                  <a:lnTo>
                    <a:pt x="1861" y="45"/>
                  </a:lnTo>
                  <a:lnTo>
                    <a:pt x="1861" y="45"/>
                  </a:lnTo>
                  <a:lnTo>
                    <a:pt x="1843" y="49"/>
                  </a:lnTo>
                  <a:lnTo>
                    <a:pt x="1843" y="49"/>
                  </a:lnTo>
                  <a:lnTo>
                    <a:pt x="1837" y="50"/>
                  </a:lnTo>
                  <a:lnTo>
                    <a:pt x="1836" y="52"/>
                  </a:lnTo>
                  <a:lnTo>
                    <a:pt x="1836" y="56"/>
                  </a:lnTo>
                  <a:lnTo>
                    <a:pt x="1839" y="61"/>
                  </a:lnTo>
                  <a:lnTo>
                    <a:pt x="1839" y="61"/>
                  </a:lnTo>
                  <a:lnTo>
                    <a:pt x="1852" y="54"/>
                  </a:lnTo>
                  <a:lnTo>
                    <a:pt x="1852" y="54"/>
                  </a:lnTo>
                  <a:lnTo>
                    <a:pt x="1855" y="67"/>
                  </a:lnTo>
                  <a:lnTo>
                    <a:pt x="1855" y="67"/>
                  </a:lnTo>
                  <a:lnTo>
                    <a:pt x="1862" y="63"/>
                  </a:lnTo>
                  <a:lnTo>
                    <a:pt x="1862" y="63"/>
                  </a:lnTo>
                  <a:lnTo>
                    <a:pt x="1866" y="54"/>
                  </a:lnTo>
                  <a:lnTo>
                    <a:pt x="1868" y="50"/>
                  </a:lnTo>
                  <a:lnTo>
                    <a:pt x="1870" y="49"/>
                  </a:lnTo>
                  <a:lnTo>
                    <a:pt x="1870" y="49"/>
                  </a:lnTo>
                  <a:lnTo>
                    <a:pt x="1873" y="47"/>
                  </a:lnTo>
                  <a:lnTo>
                    <a:pt x="1877" y="47"/>
                  </a:lnTo>
                  <a:lnTo>
                    <a:pt x="1887" y="47"/>
                  </a:lnTo>
                  <a:lnTo>
                    <a:pt x="1887" y="47"/>
                  </a:lnTo>
                  <a:lnTo>
                    <a:pt x="1891" y="36"/>
                  </a:lnTo>
                  <a:lnTo>
                    <a:pt x="1891" y="36"/>
                  </a:lnTo>
                  <a:lnTo>
                    <a:pt x="1877" y="31"/>
                  </a:lnTo>
                  <a:lnTo>
                    <a:pt x="1873" y="31"/>
                  </a:lnTo>
                  <a:lnTo>
                    <a:pt x="1866" y="32"/>
                  </a:lnTo>
                  <a:lnTo>
                    <a:pt x="1866" y="32"/>
                  </a:lnTo>
                  <a:lnTo>
                    <a:pt x="1870" y="25"/>
                  </a:lnTo>
                  <a:lnTo>
                    <a:pt x="1870" y="25"/>
                  </a:lnTo>
                  <a:lnTo>
                    <a:pt x="1864" y="23"/>
                  </a:lnTo>
                  <a:lnTo>
                    <a:pt x="1858" y="23"/>
                  </a:lnTo>
                  <a:lnTo>
                    <a:pt x="1851" y="23"/>
                  </a:lnTo>
                  <a:lnTo>
                    <a:pt x="1844" y="24"/>
                  </a:lnTo>
                  <a:lnTo>
                    <a:pt x="1844" y="24"/>
                  </a:lnTo>
                  <a:lnTo>
                    <a:pt x="1848" y="28"/>
                  </a:lnTo>
                  <a:lnTo>
                    <a:pt x="1852" y="29"/>
                  </a:lnTo>
                  <a:lnTo>
                    <a:pt x="1852" y="29"/>
                  </a:lnTo>
                  <a:lnTo>
                    <a:pt x="1866" y="32"/>
                  </a:lnTo>
                  <a:lnTo>
                    <a:pt x="1866" y="32"/>
                  </a:lnTo>
                  <a:close/>
                  <a:moveTo>
                    <a:pt x="1558" y="504"/>
                  </a:moveTo>
                  <a:lnTo>
                    <a:pt x="1558" y="504"/>
                  </a:lnTo>
                  <a:lnTo>
                    <a:pt x="1556" y="502"/>
                  </a:lnTo>
                  <a:lnTo>
                    <a:pt x="1556" y="500"/>
                  </a:lnTo>
                  <a:lnTo>
                    <a:pt x="1556" y="499"/>
                  </a:lnTo>
                  <a:lnTo>
                    <a:pt x="1559" y="496"/>
                  </a:lnTo>
                  <a:lnTo>
                    <a:pt x="1559" y="496"/>
                  </a:lnTo>
                  <a:lnTo>
                    <a:pt x="1563" y="495"/>
                  </a:lnTo>
                  <a:lnTo>
                    <a:pt x="1564" y="492"/>
                  </a:lnTo>
                  <a:lnTo>
                    <a:pt x="1566" y="489"/>
                  </a:lnTo>
                  <a:lnTo>
                    <a:pt x="1564" y="485"/>
                  </a:lnTo>
                  <a:lnTo>
                    <a:pt x="1564" y="485"/>
                  </a:lnTo>
                  <a:lnTo>
                    <a:pt x="1540" y="484"/>
                  </a:lnTo>
                  <a:lnTo>
                    <a:pt x="1540" y="484"/>
                  </a:lnTo>
                  <a:lnTo>
                    <a:pt x="1540" y="474"/>
                  </a:lnTo>
                  <a:lnTo>
                    <a:pt x="1540" y="474"/>
                  </a:lnTo>
                  <a:lnTo>
                    <a:pt x="1523" y="475"/>
                  </a:lnTo>
                  <a:lnTo>
                    <a:pt x="1523" y="475"/>
                  </a:lnTo>
                  <a:lnTo>
                    <a:pt x="1512" y="470"/>
                  </a:lnTo>
                  <a:lnTo>
                    <a:pt x="1512" y="470"/>
                  </a:lnTo>
                  <a:lnTo>
                    <a:pt x="1508" y="485"/>
                  </a:lnTo>
                  <a:lnTo>
                    <a:pt x="1508" y="485"/>
                  </a:lnTo>
                  <a:lnTo>
                    <a:pt x="1519" y="485"/>
                  </a:lnTo>
                  <a:lnTo>
                    <a:pt x="1519" y="485"/>
                  </a:lnTo>
                  <a:lnTo>
                    <a:pt x="1515" y="493"/>
                  </a:lnTo>
                  <a:lnTo>
                    <a:pt x="1515" y="493"/>
                  </a:lnTo>
                  <a:lnTo>
                    <a:pt x="1516" y="495"/>
                  </a:lnTo>
                  <a:lnTo>
                    <a:pt x="1516" y="495"/>
                  </a:lnTo>
                  <a:lnTo>
                    <a:pt x="1535" y="488"/>
                  </a:lnTo>
                  <a:lnTo>
                    <a:pt x="1535" y="488"/>
                  </a:lnTo>
                  <a:lnTo>
                    <a:pt x="1537" y="491"/>
                  </a:lnTo>
                  <a:lnTo>
                    <a:pt x="1538" y="493"/>
                  </a:lnTo>
                  <a:lnTo>
                    <a:pt x="1544" y="496"/>
                  </a:lnTo>
                  <a:lnTo>
                    <a:pt x="1548" y="500"/>
                  </a:lnTo>
                  <a:lnTo>
                    <a:pt x="1549" y="504"/>
                  </a:lnTo>
                  <a:lnTo>
                    <a:pt x="1549" y="507"/>
                  </a:lnTo>
                  <a:lnTo>
                    <a:pt x="1549" y="507"/>
                  </a:lnTo>
                  <a:lnTo>
                    <a:pt x="1558" y="504"/>
                  </a:lnTo>
                  <a:lnTo>
                    <a:pt x="1558" y="504"/>
                  </a:lnTo>
                  <a:lnTo>
                    <a:pt x="1548" y="522"/>
                  </a:lnTo>
                  <a:lnTo>
                    <a:pt x="1548" y="522"/>
                  </a:lnTo>
                  <a:lnTo>
                    <a:pt x="1551" y="524"/>
                  </a:lnTo>
                  <a:lnTo>
                    <a:pt x="1555" y="522"/>
                  </a:lnTo>
                  <a:lnTo>
                    <a:pt x="1562" y="520"/>
                  </a:lnTo>
                  <a:lnTo>
                    <a:pt x="1562" y="520"/>
                  </a:lnTo>
                  <a:lnTo>
                    <a:pt x="1564" y="518"/>
                  </a:lnTo>
                  <a:lnTo>
                    <a:pt x="1567" y="514"/>
                  </a:lnTo>
                  <a:lnTo>
                    <a:pt x="1567" y="514"/>
                  </a:lnTo>
                  <a:lnTo>
                    <a:pt x="1566" y="513"/>
                  </a:lnTo>
                  <a:lnTo>
                    <a:pt x="1564" y="511"/>
                  </a:lnTo>
                  <a:lnTo>
                    <a:pt x="1562" y="509"/>
                  </a:lnTo>
                  <a:lnTo>
                    <a:pt x="1562" y="509"/>
                  </a:lnTo>
                  <a:lnTo>
                    <a:pt x="1558" y="504"/>
                  </a:lnTo>
                  <a:lnTo>
                    <a:pt x="1558" y="504"/>
                  </a:lnTo>
                  <a:close/>
                  <a:moveTo>
                    <a:pt x="361" y="996"/>
                  </a:moveTo>
                  <a:lnTo>
                    <a:pt x="361" y="996"/>
                  </a:lnTo>
                  <a:lnTo>
                    <a:pt x="363" y="982"/>
                  </a:lnTo>
                  <a:lnTo>
                    <a:pt x="363" y="982"/>
                  </a:lnTo>
                  <a:lnTo>
                    <a:pt x="386" y="978"/>
                  </a:lnTo>
                  <a:lnTo>
                    <a:pt x="386" y="978"/>
                  </a:lnTo>
                  <a:lnTo>
                    <a:pt x="392" y="965"/>
                  </a:lnTo>
                  <a:lnTo>
                    <a:pt x="392" y="965"/>
                  </a:lnTo>
                  <a:lnTo>
                    <a:pt x="371" y="968"/>
                  </a:lnTo>
                  <a:lnTo>
                    <a:pt x="371" y="968"/>
                  </a:lnTo>
                  <a:lnTo>
                    <a:pt x="363" y="970"/>
                  </a:lnTo>
                  <a:lnTo>
                    <a:pt x="357" y="972"/>
                  </a:lnTo>
                  <a:lnTo>
                    <a:pt x="354" y="974"/>
                  </a:lnTo>
                  <a:lnTo>
                    <a:pt x="353" y="977"/>
                  </a:lnTo>
                  <a:lnTo>
                    <a:pt x="352" y="981"/>
                  </a:lnTo>
                  <a:lnTo>
                    <a:pt x="352" y="983"/>
                  </a:lnTo>
                  <a:lnTo>
                    <a:pt x="352" y="983"/>
                  </a:lnTo>
                  <a:lnTo>
                    <a:pt x="350" y="986"/>
                  </a:lnTo>
                  <a:lnTo>
                    <a:pt x="350" y="986"/>
                  </a:lnTo>
                  <a:lnTo>
                    <a:pt x="336" y="988"/>
                  </a:lnTo>
                  <a:lnTo>
                    <a:pt x="329" y="990"/>
                  </a:lnTo>
                  <a:lnTo>
                    <a:pt x="328" y="992"/>
                  </a:lnTo>
                  <a:lnTo>
                    <a:pt x="327" y="993"/>
                  </a:lnTo>
                  <a:lnTo>
                    <a:pt x="328" y="1000"/>
                  </a:lnTo>
                  <a:lnTo>
                    <a:pt x="328" y="1000"/>
                  </a:lnTo>
                  <a:lnTo>
                    <a:pt x="361" y="996"/>
                  </a:lnTo>
                  <a:lnTo>
                    <a:pt x="361" y="996"/>
                  </a:lnTo>
                  <a:lnTo>
                    <a:pt x="364" y="1000"/>
                  </a:lnTo>
                  <a:lnTo>
                    <a:pt x="365" y="1000"/>
                  </a:lnTo>
                  <a:lnTo>
                    <a:pt x="370" y="1000"/>
                  </a:lnTo>
                  <a:lnTo>
                    <a:pt x="375" y="997"/>
                  </a:lnTo>
                  <a:lnTo>
                    <a:pt x="375" y="997"/>
                  </a:lnTo>
                  <a:lnTo>
                    <a:pt x="361" y="996"/>
                  </a:lnTo>
                  <a:lnTo>
                    <a:pt x="361" y="996"/>
                  </a:lnTo>
                  <a:close/>
                  <a:moveTo>
                    <a:pt x="309" y="823"/>
                  </a:moveTo>
                  <a:lnTo>
                    <a:pt x="309" y="823"/>
                  </a:lnTo>
                  <a:lnTo>
                    <a:pt x="314" y="834"/>
                  </a:lnTo>
                  <a:lnTo>
                    <a:pt x="314" y="834"/>
                  </a:lnTo>
                  <a:lnTo>
                    <a:pt x="320" y="826"/>
                  </a:lnTo>
                  <a:lnTo>
                    <a:pt x="320" y="826"/>
                  </a:lnTo>
                  <a:lnTo>
                    <a:pt x="329" y="826"/>
                  </a:lnTo>
                  <a:lnTo>
                    <a:pt x="335" y="826"/>
                  </a:lnTo>
                  <a:lnTo>
                    <a:pt x="338" y="823"/>
                  </a:lnTo>
                  <a:lnTo>
                    <a:pt x="339" y="817"/>
                  </a:lnTo>
                  <a:lnTo>
                    <a:pt x="339" y="817"/>
                  </a:lnTo>
                  <a:lnTo>
                    <a:pt x="324" y="817"/>
                  </a:lnTo>
                  <a:lnTo>
                    <a:pt x="324" y="817"/>
                  </a:lnTo>
                  <a:lnTo>
                    <a:pt x="320" y="817"/>
                  </a:lnTo>
                  <a:lnTo>
                    <a:pt x="316" y="817"/>
                  </a:lnTo>
                  <a:lnTo>
                    <a:pt x="311" y="820"/>
                  </a:lnTo>
                  <a:lnTo>
                    <a:pt x="309" y="823"/>
                  </a:lnTo>
                  <a:lnTo>
                    <a:pt x="309" y="823"/>
                  </a:lnTo>
                  <a:lnTo>
                    <a:pt x="298" y="823"/>
                  </a:lnTo>
                  <a:lnTo>
                    <a:pt x="292" y="823"/>
                  </a:lnTo>
                  <a:lnTo>
                    <a:pt x="289" y="824"/>
                  </a:lnTo>
                  <a:lnTo>
                    <a:pt x="288" y="827"/>
                  </a:lnTo>
                  <a:lnTo>
                    <a:pt x="288" y="827"/>
                  </a:lnTo>
                  <a:lnTo>
                    <a:pt x="284" y="833"/>
                  </a:lnTo>
                  <a:lnTo>
                    <a:pt x="278" y="834"/>
                  </a:lnTo>
                  <a:lnTo>
                    <a:pt x="273" y="834"/>
                  </a:lnTo>
                  <a:lnTo>
                    <a:pt x="266" y="833"/>
                  </a:lnTo>
                  <a:lnTo>
                    <a:pt x="266" y="833"/>
                  </a:lnTo>
                  <a:lnTo>
                    <a:pt x="259" y="833"/>
                  </a:lnTo>
                  <a:lnTo>
                    <a:pt x="256" y="834"/>
                  </a:lnTo>
                  <a:lnTo>
                    <a:pt x="253" y="837"/>
                  </a:lnTo>
                  <a:lnTo>
                    <a:pt x="253" y="844"/>
                  </a:lnTo>
                  <a:lnTo>
                    <a:pt x="253" y="844"/>
                  </a:lnTo>
                  <a:lnTo>
                    <a:pt x="270" y="849"/>
                  </a:lnTo>
                  <a:lnTo>
                    <a:pt x="270" y="849"/>
                  </a:lnTo>
                  <a:lnTo>
                    <a:pt x="275" y="848"/>
                  </a:lnTo>
                  <a:lnTo>
                    <a:pt x="281" y="846"/>
                  </a:lnTo>
                  <a:lnTo>
                    <a:pt x="281" y="846"/>
                  </a:lnTo>
                  <a:lnTo>
                    <a:pt x="285" y="846"/>
                  </a:lnTo>
                  <a:lnTo>
                    <a:pt x="291" y="848"/>
                  </a:lnTo>
                  <a:lnTo>
                    <a:pt x="291" y="848"/>
                  </a:lnTo>
                  <a:lnTo>
                    <a:pt x="298" y="844"/>
                  </a:lnTo>
                  <a:lnTo>
                    <a:pt x="305" y="838"/>
                  </a:lnTo>
                  <a:lnTo>
                    <a:pt x="307" y="831"/>
                  </a:lnTo>
                  <a:lnTo>
                    <a:pt x="309" y="827"/>
                  </a:lnTo>
                  <a:lnTo>
                    <a:pt x="309" y="823"/>
                  </a:lnTo>
                  <a:lnTo>
                    <a:pt x="309" y="823"/>
                  </a:lnTo>
                  <a:close/>
                  <a:moveTo>
                    <a:pt x="1372" y="543"/>
                  </a:moveTo>
                  <a:lnTo>
                    <a:pt x="1372" y="543"/>
                  </a:lnTo>
                  <a:lnTo>
                    <a:pt x="1372" y="543"/>
                  </a:lnTo>
                  <a:lnTo>
                    <a:pt x="1357" y="547"/>
                  </a:lnTo>
                  <a:lnTo>
                    <a:pt x="1357" y="547"/>
                  </a:lnTo>
                  <a:lnTo>
                    <a:pt x="1354" y="549"/>
                  </a:lnTo>
                  <a:lnTo>
                    <a:pt x="1353" y="551"/>
                  </a:lnTo>
                  <a:lnTo>
                    <a:pt x="1353" y="553"/>
                  </a:lnTo>
                  <a:lnTo>
                    <a:pt x="1354" y="556"/>
                  </a:lnTo>
                  <a:lnTo>
                    <a:pt x="1354" y="556"/>
                  </a:lnTo>
                  <a:lnTo>
                    <a:pt x="1357" y="558"/>
                  </a:lnTo>
                  <a:lnTo>
                    <a:pt x="1357" y="561"/>
                  </a:lnTo>
                  <a:lnTo>
                    <a:pt x="1355" y="564"/>
                  </a:lnTo>
                  <a:lnTo>
                    <a:pt x="1355" y="567"/>
                  </a:lnTo>
                  <a:lnTo>
                    <a:pt x="1355" y="567"/>
                  </a:lnTo>
                  <a:lnTo>
                    <a:pt x="1373" y="576"/>
                  </a:lnTo>
                  <a:lnTo>
                    <a:pt x="1373" y="576"/>
                  </a:lnTo>
                  <a:lnTo>
                    <a:pt x="1376" y="572"/>
                  </a:lnTo>
                  <a:lnTo>
                    <a:pt x="1380" y="569"/>
                  </a:lnTo>
                  <a:lnTo>
                    <a:pt x="1380" y="569"/>
                  </a:lnTo>
                  <a:lnTo>
                    <a:pt x="1385" y="568"/>
                  </a:lnTo>
                  <a:lnTo>
                    <a:pt x="1389" y="568"/>
                  </a:lnTo>
                  <a:lnTo>
                    <a:pt x="1389" y="568"/>
                  </a:lnTo>
                  <a:lnTo>
                    <a:pt x="1393" y="564"/>
                  </a:lnTo>
                  <a:lnTo>
                    <a:pt x="1394" y="560"/>
                  </a:lnTo>
                  <a:lnTo>
                    <a:pt x="1394" y="553"/>
                  </a:lnTo>
                  <a:lnTo>
                    <a:pt x="1393" y="546"/>
                  </a:lnTo>
                  <a:lnTo>
                    <a:pt x="1393" y="538"/>
                  </a:lnTo>
                  <a:lnTo>
                    <a:pt x="1393" y="538"/>
                  </a:lnTo>
                  <a:lnTo>
                    <a:pt x="1389" y="538"/>
                  </a:lnTo>
                  <a:lnTo>
                    <a:pt x="1387" y="538"/>
                  </a:lnTo>
                  <a:lnTo>
                    <a:pt x="1386" y="539"/>
                  </a:lnTo>
                  <a:lnTo>
                    <a:pt x="1386" y="540"/>
                  </a:lnTo>
                  <a:lnTo>
                    <a:pt x="1386" y="543"/>
                  </a:lnTo>
                  <a:lnTo>
                    <a:pt x="1385" y="546"/>
                  </a:lnTo>
                  <a:lnTo>
                    <a:pt x="1385" y="546"/>
                  </a:lnTo>
                  <a:lnTo>
                    <a:pt x="1382" y="542"/>
                  </a:lnTo>
                  <a:lnTo>
                    <a:pt x="1378" y="538"/>
                  </a:lnTo>
                  <a:lnTo>
                    <a:pt x="1378" y="538"/>
                  </a:lnTo>
                  <a:lnTo>
                    <a:pt x="1375" y="538"/>
                  </a:lnTo>
                  <a:lnTo>
                    <a:pt x="1373" y="539"/>
                  </a:lnTo>
                  <a:lnTo>
                    <a:pt x="1371" y="540"/>
                  </a:lnTo>
                  <a:lnTo>
                    <a:pt x="1372" y="543"/>
                  </a:lnTo>
                  <a:lnTo>
                    <a:pt x="1372" y="543"/>
                  </a:lnTo>
                  <a:close/>
                  <a:moveTo>
                    <a:pt x="689" y="896"/>
                  </a:moveTo>
                  <a:lnTo>
                    <a:pt x="689" y="896"/>
                  </a:lnTo>
                  <a:lnTo>
                    <a:pt x="696" y="893"/>
                  </a:lnTo>
                  <a:lnTo>
                    <a:pt x="696" y="893"/>
                  </a:lnTo>
                  <a:lnTo>
                    <a:pt x="694" y="892"/>
                  </a:lnTo>
                  <a:lnTo>
                    <a:pt x="694" y="892"/>
                  </a:lnTo>
                  <a:lnTo>
                    <a:pt x="691" y="892"/>
                  </a:lnTo>
                  <a:lnTo>
                    <a:pt x="689" y="892"/>
                  </a:lnTo>
                  <a:lnTo>
                    <a:pt x="688" y="895"/>
                  </a:lnTo>
                  <a:lnTo>
                    <a:pt x="689" y="896"/>
                  </a:lnTo>
                  <a:lnTo>
                    <a:pt x="689" y="896"/>
                  </a:lnTo>
                  <a:lnTo>
                    <a:pt x="684" y="896"/>
                  </a:lnTo>
                  <a:lnTo>
                    <a:pt x="684" y="896"/>
                  </a:lnTo>
                  <a:lnTo>
                    <a:pt x="671" y="896"/>
                  </a:lnTo>
                  <a:lnTo>
                    <a:pt x="662" y="898"/>
                  </a:lnTo>
                  <a:lnTo>
                    <a:pt x="651" y="900"/>
                  </a:lnTo>
                  <a:lnTo>
                    <a:pt x="647" y="903"/>
                  </a:lnTo>
                  <a:lnTo>
                    <a:pt x="641" y="907"/>
                  </a:lnTo>
                  <a:lnTo>
                    <a:pt x="641" y="907"/>
                  </a:lnTo>
                  <a:lnTo>
                    <a:pt x="635" y="911"/>
                  </a:lnTo>
                  <a:lnTo>
                    <a:pt x="629" y="916"/>
                  </a:lnTo>
                  <a:lnTo>
                    <a:pt x="629" y="916"/>
                  </a:lnTo>
                  <a:lnTo>
                    <a:pt x="629" y="918"/>
                  </a:lnTo>
                  <a:lnTo>
                    <a:pt x="629" y="920"/>
                  </a:lnTo>
                  <a:lnTo>
                    <a:pt x="624" y="920"/>
                  </a:lnTo>
                  <a:lnTo>
                    <a:pt x="622" y="921"/>
                  </a:lnTo>
                  <a:lnTo>
                    <a:pt x="620" y="921"/>
                  </a:lnTo>
                  <a:lnTo>
                    <a:pt x="619" y="923"/>
                  </a:lnTo>
                  <a:lnTo>
                    <a:pt x="619" y="923"/>
                  </a:lnTo>
                  <a:lnTo>
                    <a:pt x="619" y="927"/>
                  </a:lnTo>
                  <a:lnTo>
                    <a:pt x="619" y="927"/>
                  </a:lnTo>
                  <a:lnTo>
                    <a:pt x="633" y="927"/>
                  </a:lnTo>
                  <a:lnTo>
                    <a:pt x="638" y="925"/>
                  </a:lnTo>
                  <a:lnTo>
                    <a:pt x="641" y="924"/>
                  </a:lnTo>
                  <a:lnTo>
                    <a:pt x="644" y="921"/>
                  </a:lnTo>
                  <a:lnTo>
                    <a:pt x="644" y="921"/>
                  </a:lnTo>
                  <a:lnTo>
                    <a:pt x="649" y="917"/>
                  </a:lnTo>
                  <a:lnTo>
                    <a:pt x="655" y="913"/>
                  </a:lnTo>
                  <a:lnTo>
                    <a:pt x="662" y="913"/>
                  </a:lnTo>
                  <a:lnTo>
                    <a:pt x="670" y="911"/>
                  </a:lnTo>
                  <a:lnTo>
                    <a:pt x="670" y="911"/>
                  </a:lnTo>
                  <a:lnTo>
                    <a:pt x="674" y="920"/>
                  </a:lnTo>
                  <a:lnTo>
                    <a:pt x="674" y="920"/>
                  </a:lnTo>
                  <a:lnTo>
                    <a:pt x="689" y="909"/>
                  </a:lnTo>
                  <a:lnTo>
                    <a:pt x="689" y="909"/>
                  </a:lnTo>
                  <a:lnTo>
                    <a:pt x="689" y="896"/>
                  </a:lnTo>
                  <a:lnTo>
                    <a:pt x="689" y="896"/>
                  </a:lnTo>
                  <a:close/>
                  <a:moveTo>
                    <a:pt x="298" y="524"/>
                  </a:moveTo>
                  <a:lnTo>
                    <a:pt x="298" y="524"/>
                  </a:lnTo>
                  <a:lnTo>
                    <a:pt x="285" y="527"/>
                  </a:lnTo>
                  <a:lnTo>
                    <a:pt x="285" y="527"/>
                  </a:lnTo>
                  <a:lnTo>
                    <a:pt x="282" y="529"/>
                  </a:lnTo>
                  <a:lnTo>
                    <a:pt x="280" y="531"/>
                  </a:lnTo>
                  <a:lnTo>
                    <a:pt x="280" y="531"/>
                  </a:lnTo>
                  <a:lnTo>
                    <a:pt x="288" y="535"/>
                  </a:lnTo>
                  <a:lnTo>
                    <a:pt x="298" y="538"/>
                  </a:lnTo>
                  <a:lnTo>
                    <a:pt x="306" y="540"/>
                  </a:lnTo>
                  <a:lnTo>
                    <a:pt x="314" y="545"/>
                  </a:lnTo>
                  <a:lnTo>
                    <a:pt x="314" y="545"/>
                  </a:lnTo>
                  <a:lnTo>
                    <a:pt x="320" y="545"/>
                  </a:lnTo>
                  <a:lnTo>
                    <a:pt x="323" y="545"/>
                  </a:lnTo>
                  <a:lnTo>
                    <a:pt x="323" y="545"/>
                  </a:lnTo>
                  <a:lnTo>
                    <a:pt x="329" y="538"/>
                  </a:lnTo>
                  <a:lnTo>
                    <a:pt x="332" y="533"/>
                  </a:lnTo>
                  <a:lnTo>
                    <a:pt x="334" y="527"/>
                  </a:lnTo>
                  <a:lnTo>
                    <a:pt x="334" y="527"/>
                  </a:lnTo>
                  <a:lnTo>
                    <a:pt x="329" y="529"/>
                  </a:lnTo>
                  <a:lnTo>
                    <a:pt x="327" y="532"/>
                  </a:lnTo>
                  <a:lnTo>
                    <a:pt x="318" y="533"/>
                  </a:lnTo>
                  <a:lnTo>
                    <a:pt x="303" y="533"/>
                  </a:lnTo>
                  <a:lnTo>
                    <a:pt x="303" y="533"/>
                  </a:lnTo>
                  <a:lnTo>
                    <a:pt x="296" y="524"/>
                  </a:lnTo>
                  <a:lnTo>
                    <a:pt x="296" y="524"/>
                  </a:lnTo>
                  <a:lnTo>
                    <a:pt x="307" y="520"/>
                  </a:lnTo>
                  <a:lnTo>
                    <a:pt x="307" y="520"/>
                  </a:lnTo>
                  <a:lnTo>
                    <a:pt x="313" y="518"/>
                  </a:lnTo>
                  <a:lnTo>
                    <a:pt x="318" y="518"/>
                  </a:lnTo>
                  <a:lnTo>
                    <a:pt x="324" y="517"/>
                  </a:lnTo>
                  <a:lnTo>
                    <a:pt x="327" y="514"/>
                  </a:lnTo>
                  <a:lnTo>
                    <a:pt x="328" y="511"/>
                  </a:lnTo>
                  <a:lnTo>
                    <a:pt x="328" y="511"/>
                  </a:lnTo>
                  <a:lnTo>
                    <a:pt x="320" y="499"/>
                  </a:lnTo>
                  <a:lnTo>
                    <a:pt x="320" y="499"/>
                  </a:lnTo>
                  <a:lnTo>
                    <a:pt x="317" y="504"/>
                  </a:lnTo>
                  <a:lnTo>
                    <a:pt x="314" y="507"/>
                  </a:lnTo>
                  <a:lnTo>
                    <a:pt x="309" y="509"/>
                  </a:lnTo>
                  <a:lnTo>
                    <a:pt x="303" y="509"/>
                  </a:lnTo>
                  <a:lnTo>
                    <a:pt x="303" y="509"/>
                  </a:lnTo>
                  <a:lnTo>
                    <a:pt x="295" y="509"/>
                  </a:lnTo>
                  <a:lnTo>
                    <a:pt x="287" y="510"/>
                  </a:lnTo>
                  <a:lnTo>
                    <a:pt x="278" y="514"/>
                  </a:lnTo>
                  <a:lnTo>
                    <a:pt x="271" y="518"/>
                  </a:lnTo>
                  <a:lnTo>
                    <a:pt x="271" y="518"/>
                  </a:lnTo>
                  <a:lnTo>
                    <a:pt x="267" y="521"/>
                  </a:lnTo>
                  <a:lnTo>
                    <a:pt x="263" y="524"/>
                  </a:lnTo>
                  <a:lnTo>
                    <a:pt x="257" y="525"/>
                  </a:lnTo>
                  <a:lnTo>
                    <a:pt x="252" y="524"/>
                  </a:lnTo>
                  <a:lnTo>
                    <a:pt x="252" y="524"/>
                  </a:lnTo>
                  <a:lnTo>
                    <a:pt x="249" y="524"/>
                  </a:lnTo>
                  <a:lnTo>
                    <a:pt x="246" y="524"/>
                  </a:lnTo>
                  <a:lnTo>
                    <a:pt x="246" y="524"/>
                  </a:lnTo>
                  <a:lnTo>
                    <a:pt x="235" y="542"/>
                  </a:lnTo>
                  <a:lnTo>
                    <a:pt x="235" y="542"/>
                  </a:lnTo>
                  <a:lnTo>
                    <a:pt x="238" y="540"/>
                  </a:lnTo>
                  <a:lnTo>
                    <a:pt x="242" y="540"/>
                  </a:lnTo>
                  <a:lnTo>
                    <a:pt x="248" y="542"/>
                  </a:lnTo>
                  <a:lnTo>
                    <a:pt x="253" y="545"/>
                  </a:lnTo>
                  <a:lnTo>
                    <a:pt x="256" y="545"/>
                  </a:lnTo>
                  <a:lnTo>
                    <a:pt x="259" y="545"/>
                  </a:lnTo>
                  <a:lnTo>
                    <a:pt x="259" y="545"/>
                  </a:lnTo>
                  <a:lnTo>
                    <a:pt x="259" y="535"/>
                  </a:lnTo>
                  <a:lnTo>
                    <a:pt x="259" y="535"/>
                  </a:lnTo>
                  <a:lnTo>
                    <a:pt x="282" y="524"/>
                  </a:lnTo>
                  <a:lnTo>
                    <a:pt x="282" y="524"/>
                  </a:lnTo>
                  <a:lnTo>
                    <a:pt x="287" y="522"/>
                  </a:lnTo>
                  <a:lnTo>
                    <a:pt x="289" y="521"/>
                  </a:lnTo>
                  <a:lnTo>
                    <a:pt x="293" y="522"/>
                  </a:lnTo>
                  <a:lnTo>
                    <a:pt x="298" y="524"/>
                  </a:lnTo>
                  <a:lnTo>
                    <a:pt x="298" y="524"/>
                  </a:lnTo>
                  <a:close/>
                  <a:moveTo>
                    <a:pt x="1157" y="942"/>
                  </a:moveTo>
                  <a:lnTo>
                    <a:pt x="1157" y="942"/>
                  </a:lnTo>
                  <a:lnTo>
                    <a:pt x="1155" y="943"/>
                  </a:lnTo>
                  <a:lnTo>
                    <a:pt x="1152" y="946"/>
                  </a:lnTo>
                  <a:lnTo>
                    <a:pt x="1152" y="946"/>
                  </a:lnTo>
                  <a:lnTo>
                    <a:pt x="1145" y="946"/>
                  </a:lnTo>
                  <a:lnTo>
                    <a:pt x="1139" y="947"/>
                  </a:lnTo>
                  <a:lnTo>
                    <a:pt x="1135" y="950"/>
                  </a:lnTo>
                  <a:lnTo>
                    <a:pt x="1130" y="954"/>
                  </a:lnTo>
                  <a:lnTo>
                    <a:pt x="1130" y="954"/>
                  </a:lnTo>
                  <a:lnTo>
                    <a:pt x="1131" y="952"/>
                  </a:lnTo>
                  <a:lnTo>
                    <a:pt x="1130" y="949"/>
                  </a:lnTo>
                  <a:lnTo>
                    <a:pt x="1127" y="946"/>
                  </a:lnTo>
                  <a:lnTo>
                    <a:pt x="1124" y="945"/>
                  </a:lnTo>
                  <a:lnTo>
                    <a:pt x="1124" y="945"/>
                  </a:lnTo>
                  <a:lnTo>
                    <a:pt x="1110" y="939"/>
                  </a:lnTo>
                  <a:lnTo>
                    <a:pt x="1110" y="939"/>
                  </a:lnTo>
                  <a:lnTo>
                    <a:pt x="1105" y="939"/>
                  </a:lnTo>
                  <a:lnTo>
                    <a:pt x="1099" y="939"/>
                  </a:lnTo>
                  <a:lnTo>
                    <a:pt x="1095" y="941"/>
                  </a:lnTo>
                  <a:lnTo>
                    <a:pt x="1091" y="946"/>
                  </a:lnTo>
                  <a:lnTo>
                    <a:pt x="1091" y="946"/>
                  </a:lnTo>
                  <a:lnTo>
                    <a:pt x="1074" y="941"/>
                  </a:lnTo>
                  <a:lnTo>
                    <a:pt x="1074" y="941"/>
                  </a:lnTo>
                  <a:lnTo>
                    <a:pt x="1061" y="952"/>
                  </a:lnTo>
                  <a:lnTo>
                    <a:pt x="1061" y="952"/>
                  </a:lnTo>
                  <a:lnTo>
                    <a:pt x="1063" y="954"/>
                  </a:lnTo>
                  <a:lnTo>
                    <a:pt x="1066" y="957"/>
                  </a:lnTo>
                  <a:lnTo>
                    <a:pt x="1070" y="957"/>
                  </a:lnTo>
                  <a:lnTo>
                    <a:pt x="1074" y="957"/>
                  </a:lnTo>
                  <a:lnTo>
                    <a:pt x="1074" y="957"/>
                  </a:lnTo>
                  <a:lnTo>
                    <a:pt x="1083" y="956"/>
                  </a:lnTo>
                  <a:lnTo>
                    <a:pt x="1091" y="957"/>
                  </a:lnTo>
                  <a:lnTo>
                    <a:pt x="1091" y="957"/>
                  </a:lnTo>
                  <a:lnTo>
                    <a:pt x="1098" y="960"/>
                  </a:lnTo>
                  <a:lnTo>
                    <a:pt x="1105" y="960"/>
                  </a:lnTo>
                  <a:lnTo>
                    <a:pt x="1113" y="959"/>
                  </a:lnTo>
                  <a:lnTo>
                    <a:pt x="1120" y="956"/>
                  </a:lnTo>
                  <a:lnTo>
                    <a:pt x="1120" y="956"/>
                  </a:lnTo>
                  <a:lnTo>
                    <a:pt x="1126" y="954"/>
                  </a:lnTo>
                  <a:lnTo>
                    <a:pt x="1131" y="954"/>
                  </a:lnTo>
                  <a:lnTo>
                    <a:pt x="1131" y="954"/>
                  </a:lnTo>
                  <a:lnTo>
                    <a:pt x="1133" y="959"/>
                  </a:lnTo>
                  <a:lnTo>
                    <a:pt x="1134" y="959"/>
                  </a:lnTo>
                  <a:lnTo>
                    <a:pt x="1138" y="959"/>
                  </a:lnTo>
                  <a:lnTo>
                    <a:pt x="1138" y="959"/>
                  </a:lnTo>
                  <a:lnTo>
                    <a:pt x="1145" y="956"/>
                  </a:lnTo>
                  <a:lnTo>
                    <a:pt x="1145" y="956"/>
                  </a:lnTo>
                  <a:lnTo>
                    <a:pt x="1151" y="954"/>
                  </a:lnTo>
                  <a:lnTo>
                    <a:pt x="1156" y="954"/>
                  </a:lnTo>
                  <a:lnTo>
                    <a:pt x="1167" y="954"/>
                  </a:lnTo>
                  <a:lnTo>
                    <a:pt x="1178" y="956"/>
                  </a:lnTo>
                  <a:lnTo>
                    <a:pt x="1188" y="957"/>
                  </a:lnTo>
                  <a:lnTo>
                    <a:pt x="1188" y="957"/>
                  </a:lnTo>
                  <a:lnTo>
                    <a:pt x="1192" y="964"/>
                  </a:lnTo>
                  <a:lnTo>
                    <a:pt x="1192" y="964"/>
                  </a:lnTo>
                  <a:lnTo>
                    <a:pt x="1196" y="963"/>
                  </a:lnTo>
                  <a:lnTo>
                    <a:pt x="1199" y="961"/>
                  </a:lnTo>
                  <a:lnTo>
                    <a:pt x="1199" y="961"/>
                  </a:lnTo>
                  <a:lnTo>
                    <a:pt x="1202" y="954"/>
                  </a:lnTo>
                  <a:lnTo>
                    <a:pt x="1205" y="947"/>
                  </a:lnTo>
                  <a:lnTo>
                    <a:pt x="1207" y="942"/>
                  </a:lnTo>
                  <a:lnTo>
                    <a:pt x="1210" y="939"/>
                  </a:lnTo>
                  <a:lnTo>
                    <a:pt x="1214" y="936"/>
                  </a:lnTo>
                  <a:lnTo>
                    <a:pt x="1214" y="936"/>
                  </a:lnTo>
                  <a:lnTo>
                    <a:pt x="1202" y="935"/>
                  </a:lnTo>
                  <a:lnTo>
                    <a:pt x="1189" y="935"/>
                  </a:lnTo>
                  <a:lnTo>
                    <a:pt x="1178" y="936"/>
                  </a:lnTo>
                  <a:lnTo>
                    <a:pt x="1167" y="939"/>
                  </a:lnTo>
                  <a:lnTo>
                    <a:pt x="1167" y="939"/>
                  </a:lnTo>
                  <a:lnTo>
                    <a:pt x="1163" y="941"/>
                  </a:lnTo>
                  <a:lnTo>
                    <a:pt x="1156" y="942"/>
                  </a:lnTo>
                  <a:lnTo>
                    <a:pt x="1156" y="942"/>
                  </a:lnTo>
                  <a:lnTo>
                    <a:pt x="1162" y="935"/>
                  </a:lnTo>
                  <a:lnTo>
                    <a:pt x="1162" y="935"/>
                  </a:lnTo>
                  <a:lnTo>
                    <a:pt x="1152" y="936"/>
                  </a:lnTo>
                  <a:lnTo>
                    <a:pt x="1151" y="938"/>
                  </a:lnTo>
                  <a:lnTo>
                    <a:pt x="1151" y="939"/>
                  </a:lnTo>
                  <a:lnTo>
                    <a:pt x="1151" y="939"/>
                  </a:lnTo>
                  <a:lnTo>
                    <a:pt x="1153" y="941"/>
                  </a:lnTo>
                  <a:lnTo>
                    <a:pt x="1157" y="942"/>
                  </a:lnTo>
                  <a:lnTo>
                    <a:pt x="1157" y="942"/>
                  </a:lnTo>
                  <a:close/>
                  <a:moveTo>
                    <a:pt x="1646" y="934"/>
                  </a:moveTo>
                  <a:lnTo>
                    <a:pt x="1646" y="934"/>
                  </a:lnTo>
                  <a:lnTo>
                    <a:pt x="1657" y="934"/>
                  </a:lnTo>
                  <a:lnTo>
                    <a:pt x="1664" y="934"/>
                  </a:lnTo>
                  <a:lnTo>
                    <a:pt x="1670" y="929"/>
                  </a:lnTo>
                  <a:lnTo>
                    <a:pt x="1670" y="929"/>
                  </a:lnTo>
                  <a:lnTo>
                    <a:pt x="1654" y="927"/>
                  </a:lnTo>
                  <a:lnTo>
                    <a:pt x="1654" y="927"/>
                  </a:lnTo>
                  <a:lnTo>
                    <a:pt x="1650" y="927"/>
                  </a:lnTo>
                  <a:lnTo>
                    <a:pt x="1648" y="928"/>
                  </a:lnTo>
                  <a:lnTo>
                    <a:pt x="1646" y="931"/>
                  </a:lnTo>
                  <a:lnTo>
                    <a:pt x="1646" y="932"/>
                  </a:lnTo>
                  <a:lnTo>
                    <a:pt x="1646" y="932"/>
                  </a:lnTo>
                  <a:lnTo>
                    <a:pt x="1639" y="923"/>
                  </a:lnTo>
                  <a:lnTo>
                    <a:pt x="1639" y="923"/>
                  </a:lnTo>
                  <a:lnTo>
                    <a:pt x="1628" y="927"/>
                  </a:lnTo>
                  <a:lnTo>
                    <a:pt x="1618" y="931"/>
                  </a:lnTo>
                  <a:lnTo>
                    <a:pt x="1618" y="931"/>
                  </a:lnTo>
                  <a:lnTo>
                    <a:pt x="1609" y="935"/>
                  </a:lnTo>
                  <a:lnTo>
                    <a:pt x="1600" y="936"/>
                  </a:lnTo>
                  <a:lnTo>
                    <a:pt x="1592" y="935"/>
                  </a:lnTo>
                  <a:lnTo>
                    <a:pt x="1584" y="931"/>
                  </a:lnTo>
                  <a:lnTo>
                    <a:pt x="1584" y="931"/>
                  </a:lnTo>
                  <a:lnTo>
                    <a:pt x="1580" y="934"/>
                  </a:lnTo>
                  <a:lnTo>
                    <a:pt x="1576" y="935"/>
                  </a:lnTo>
                  <a:lnTo>
                    <a:pt x="1576" y="935"/>
                  </a:lnTo>
                  <a:lnTo>
                    <a:pt x="1571" y="934"/>
                  </a:lnTo>
                  <a:lnTo>
                    <a:pt x="1567" y="931"/>
                  </a:lnTo>
                  <a:lnTo>
                    <a:pt x="1567" y="931"/>
                  </a:lnTo>
                  <a:lnTo>
                    <a:pt x="1563" y="932"/>
                  </a:lnTo>
                  <a:lnTo>
                    <a:pt x="1560" y="935"/>
                  </a:lnTo>
                  <a:lnTo>
                    <a:pt x="1558" y="942"/>
                  </a:lnTo>
                  <a:lnTo>
                    <a:pt x="1556" y="945"/>
                  </a:lnTo>
                  <a:lnTo>
                    <a:pt x="1553" y="947"/>
                  </a:lnTo>
                  <a:lnTo>
                    <a:pt x="1551" y="950"/>
                  </a:lnTo>
                  <a:lnTo>
                    <a:pt x="1545" y="952"/>
                  </a:lnTo>
                  <a:lnTo>
                    <a:pt x="1545" y="952"/>
                  </a:lnTo>
                  <a:lnTo>
                    <a:pt x="1552" y="959"/>
                  </a:lnTo>
                  <a:lnTo>
                    <a:pt x="1552" y="959"/>
                  </a:lnTo>
                  <a:lnTo>
                    <a:pt x="1567" y="954"/>
                  </a:lnTo>
                  <a:lnTo>
                    <a:pt x="1567" y="954"/>
                  </a:lnTo>
                  <a:lnTo>
                    <a:pt x="1566" y="950"/>
                  </a:lnTo>
                  <a:lnTo>
                    <a:pt x="1566" y="947"/>
                  </a:lnTo>
                  <a:lnTo>
                    <a:pt x="1566" y="947"/>
                  </a:lnTo>
                  <a:lnTo>
                    <a:pt x="1571" y="943"/>
                  </a:lnTo>
                  <a:lnTo>
                    <a:pt x="1576" y="942"/>
                  </a:lnTo>
                  <a:lnTo>
                    <a:pt x="1588" y="941"/>
                  </a:lnTo>
                  <a:lnTo>
                    <a:pt x="1588" y="941"/>
                  </a:lnTo>
                  <a:lnTo>
                    <a:pt x="1592" y="941"/>
                  </a:lnTo>
                  <a:lnTo>
                    <a:pt x="1596" y="942"/>
                  </a:lnTo>
                  <a:lnTo>
                    <a:pt x="1600" y="943"/>
                  </a:lnTo>
                  <a:lnTo>
                    <a:pt x="1603" y="947"/>
                  </a:lnTo>
                  <a:lnTo>
                    <a:pt x="1603" y="947"/>
                  </a:lnTo>
                  <a:lnTo>
                    <a:pt x="1594" y="950"/>
                  </a:lnTo>
                  <a:lnTo>
                    <a:pt x="1592" y="952"/>
                  </a:lnTo>
                  <a:lnTo>
                    <a:pt x="1591" y="953"/>
                  </a:lnTo>
                  <a:lnTo>
                    <a:pt x="1591" y="953"/>
                  </a:lnTo>
                  <a:lnTo>
                    <a:pt x="1617" y="956"/>
                  </a:lnTo>
                  <a:lnTo>
                    <a:pt x="1617" y="956"/>
                  </a:lnTo>
                  <a:lnTo>
                    <a:pt x="1610" y="945"/>
                  </a:lnTo>
                  <a:lnTo>
                    <a:pt x="1610" y="945"/>
                  </a:lnTo>
                  <a:lnTo>
                    <a:pt x="1618" y="943"/>
                  </a:lnTo>
                  <a:lnTo>
                    <a:pt x="1627" y="941"/>
                  </a:lnTo>
                  <a:lnTo>
                    <a:pt x="1634" y="938"/>
                  </a:lnTo>
                  <a:lnTo>
                    <a:pt x="1638" y="938"/>
                  </a:lnTo>
                  <a:lnTo>
                    <a:pt x="1643" y="939"/>
                  </a:lnTo>
                  <a:lnTo>
                    <a:pt x="1643" y="939"/>
                  </a:lnTo>
                  <a:lnTo>
                    <a:pt x="1646" y="934"/>
                  </a:lnTo>
                  <a:lnTo>
                    <a:pt x="1646" y="934"/>
                  </a:lnTo>
                  <a:close/>
                  <a:moveTo>
                    <a:pt x="335" y="902"/>
                  </a:moveTo>
                  <a:lnTo>
                    <a:pt x="335" y="902"/>
                  </a:lnTo>
                  <a:lnTo>
                    <a:pt x="331" y="910"/>
                  </a:lnTo>
                  <a:lnTo>
                    <a:pt x="331" y="910"/>
                  </a:lnTo>
                  <a:lnTo>
                    <a:pt x="342" y="911"/>
                  </a:lnTo>
                  <a:lnTo>
                    <a:pt x="346" y="910"/>
                  </a:lnTo>
                  <a:lnTo>
                    <a:pt x="350" y="907"/>
                  </a:lnTo>
                  <a:lnTo>
                    <a:pt x="350" y="907"/>
                  </a:lnTo>
                  <a:lnTo>
                    <a:pt x="353" y="906"/>
                  </a:lnTo>
                  <a:lnTo>
                    <a:pt x="356" y="906"/>
                  </a:lnTo>
                  <a:lnTo>
                    <a:pt x="364" y="906"/>
                  </a:lnTo>
                  <a:lnTo>
                    <a:pt x="364" y="906"/>
                  </a:lnTo>
                  <a:lnTo>
                    <a:pt x="377" y="905"/>
                  </a:lnTo>
                  <a:lnTo>
                    <a:pt x="388" y="905"/>
                  </a:lnTo>
                  <a:lnTo>
                    <a:pt x="388" y="905"/>
                  </a:lnTo>
                  <a:lnTo>
                    <a:pt x="392" y="903"/>
                  </a:lnTo>
                  <a:lnTo>
                    <a:pt x="395" y="902"/>
                  </a:lnTo>
                  <a:lnTo>
                    <a:pt x="395" y="899"/>
                  </a:lnTo>
                  <a:lnTo>
                    <a:pt x="392" y="896"/>
                  </a:lnTo>
                  <a:lnTo>
                    <a:pt x="392" y="896"/>
                  </a:lnTo>
                  <a:lnTo>
                    <a:pt x="378" y="896"/>
                  </a:lnTo>
                  <a:lnTo>
                    <a:pt x="378" y="896"/>
                  </a:lnTo>
                  <a:lnTo>
                    <a:pt x="378" y="893"/>
                  </a:lnTo>
                  <a:lnTo>
                    <a:pt x="378" y="893"/>
                  </a:lnTo>
                  <a:lnTo>
                    <a:pt x="381" y="888"/>
                  </a:lnTo>
                  <a:lnTo>
                    <a:pt x="381" y="888"/>
                  </a:lnTo>
                  <a:lnTo>
                    <a:pt x="383" y="880"/>
                  </a:lnTo>
                  <a:lnTo>
                    <a:pt x="383" y="877"/>
                  </a:lnTo>
                  <a:lnTo>
                    <a:pt x="382" y="874"/>
                  </a:lnTo>
                  <a:lnTo>
                    <a:pt x="379" y="873"/>
                  </a:lnTo>
                  <a:lnTo>
                    <a:pt x="377" y="871"/>
                  </a:lnTo>
                  <a:lnTo>
                    <a:pt x="365" y="869"/>
                  </a:lnTo>
                  <a:lnTo>
                    <a:pt x="365" y="869"/>
                  </a:lnTo>
                  <a:lnTo>
                    <a:pt x="356" y="884"/>
                  </a:lnTo>
                  <a:lnTo>
                    <a:pt x="356" y="884"/>
                  </a:lnTo>
                  <a:lnTo>
                    <a:pt x="353" y="888"/>
                  </a:lnTo>
                  <a:lnTo>
                    <a:pt x="350" y="889"/>
                  </a:lnTo>
                  <a:lnTo>
                    <a:pt x="350" y="889"/>
                  </a:lnTo>
                  <a:lnTo>
                    <a:pt x="345" y="891"/>
                  </a:lnTo>
                  <a:lnTo>
                    <a:pt x="341" y="895"/>
                  </a:lnTo>
                  <a:lnTo>
                    <a:pt x="334" y="902"/>
                  </a:lnTo>
                  <a:lnTo>
                    <a:pt x="334" y="902"/>
                  </a:lnTo>
                  <a:lnTo>
                    <a:pt x="334" y="887"/>
                  </a:lnTo>
                  <a:lnTo>
                    <a:pt x="334" y="887"/>
                  </a:lnTo>
                  <a:lnTo>
                    <a:pt x="325" y="887"/>
                  </a:lnTo>
                  <a:lnTo>
                    <a:pt x="325" y="887"/>
                  </a:lnTo>
                  <a:lnTo>
                    <a:pt x="327" y="902"/>
                  </a:lnTo>
                  <a:lnTo>
                    <a:pt x="327" y="902"/>
                  </a:lnTo>
                  <a:lnTo>
                    <a:pt x="335" y="902"/>
                  </a:lnTo>
                  <a:lnTo>
                    <a:pt x="335" y="902"/>
                  </a:lnTo>
                  <a:close/>
                  <a:moveTo>
                    <a:pt x="800" y="601"/>
                  </a:moveTo>
                  <a:lnTo>
                    <a:pt x="800" y="601"/>
                  </a:lnTo>
                  <a:lnTo>
                    <a:pt x="796" y="600"/>
                  </a:lnTo>
                  <a:lnTo>
                    <a:pt x="793" y="600"/>
                  </a:lnTo>
                  <a:lnTo>
                    <a:pt x="791" y="601"/>
                  </a:lnTo>
                  <a:lnTo>
                    <a:pt x="789" y="605"/>
                  </a:lnTo>
                  <a:lnTo>
                    <a:pt x="789" y="605"/>
                  </a:lnTo>
                  <a:lnTo>
                    <a:pt x="796" y="607"/>
                  </a:lnTo>
                  <a:lnTo>
                    <a:pt x="799" y="605"/>
                  </a:lnTo>
                  <a:lnTo>
                    <a:pt x="799" y="604"/>
                  </a:lnTo>
                  <a:lnTo>
                    <a:pt x="800" y="601"/>
                  </a:lnTo>
                  <a:lnTo>
                    <a:pt x="800" y="601"/>
                  </a:lnTo>
                  <a:lnTo>
                    <a:pt x="824" y="599"/>
                  </a:lnTo>
                  <a:lnTo>
                    <a:pt x="824" y="599"/>
                  </a:lnTo>
                  <a:lnTo>
                    <a:pt x="829" y="597"/>
                  </a:lnTo>
                  <a:lnTo>
                    <a:pt x="833" y="596"/>
                  </a:lnTo>
                  <a:lnTo>
                    <a:pt x="836" y="594"/>
                  </a:lnTo>
                  <a:lnTo>
                    <a:pt x="836" y="590"/>
                  </a:lnTo>
                  <a:lnTo>
                    <a:pt x="836" y="590"/>
                  </a:lnTo>
                  <a:lnTo>
                    <a:pt x="874" y="578"/>
                  </a:lnTo>
                  <a:lnTo>
                    <a:pt x="874" y="578"/>
                  </a:lnTo>
                  <a:lnTo>
                    <a:pt x="853" y="572"/>
                  </a:lnTo>
                  <a:lnTo>
                    <a:pt x="853" y="572"/>
                  </a:lnTo>
                  <a:lnTo>
                    <a:pt x="854" y="560"/>
                  </a:lnTo>
                  <a:lnTo>
                    <a:pt x="854" y="560"/>
                  </a:lnTo>
                  <a:lnTo>
                    <a:pt x="871" y="558"/>
                  </a:lnTo>
                  <a:lnTo>
                    <a:pt x="871" y="558"/>
                  </a:lnTo>
                  <a:lnTo>
                    <a:pt x="878" y="549"/>
                  </a:lnTo>
                  <a:lnTo>
                    <a:pt x="882" y="546"/>
                  </a:lnTo>
                  <a:lnTo>
                    <a:pt x="887" y="545"/>
                  </a:lnTo>
                  <a:lnTo>
                    <a:pt x="887" y="545"/>
                  </a:lnTo>
                  <a:lnTo>
                    <a:pt x="886" y="556"/>
                  </a:lnTo>
                  <a:lnTo>
                    <a:pt x="886" y="556"/>
                  </a:lnTo>
                  <a:lnTo>
                    <a:pt x="886" y="560"/>
                  </a:lnTo>
                  <a:lnTo>
                    <a:pt x="886" y="561"/>
                  </a:lnTo>
                  <a:lnTo>
                    <a:pt x="889" y="563"/>
                  </a:lnTo>
                  <a:lnTo>
                    <a:pt x="893" y="564"/>
                  </a:lnTo>
                  <a:lnTo>
                    <a:pt x="893" y="564"/>
                  </a:lnTo>
                  <a:lnTo>
                    <a:pt x="907" y="567"/>
                  </a:lnTo>
                  <a:lnTo>
                    <a:pt x="907" y="567"/>
                  </a:lnTo>
                  <a:lnTo>
                    <a:pt x="905" y="585"/>
                  </a:lnTo>
                  <a:lnTo>
                    <a:pt x="905" y="585"/>
                  </a:lnTo>
                  <a:lnTo>
                    <a:pt x="892" y="589"/>
                  </a:lnTo>
                  <a:lnTo>
                    <a:pt x="892" y="589"/>
                  </a:lnTo>
                  <a:lnTo>
                    <a:pt x="894" y="592"/>
                  </a:lnTo>
                  <a:lnTo>
                    <a:pt x="897" y="593"/>
                  </a:lnTo>
                  <a:lnTo>
                    <a:pt x="904" y="594"/>
                  </a:lnTo>
                  <a:lnTo>
                    <a:pt x="914" y="592"/>
                  </a:lnTo>
                  <a:lnTo>
                    <a:pt x="914" y="592"/>
                  </a:lnTo>
                  <a:lnTo>
                    <a:pt x="917" y="565"/>
                  </a:lnTo>
                  <a:lnTo>
                    <a:pt x="917" y="565"/>
                  </a:lnTo>
                  <a:lnTo>
                    <a:pt x="914" y="564"/>
                  </a:lnTo>
                  <a:lnTo>
                    <a:pt x="910" y="563"/>
                  </a:lnTo>
                  <a:lnTo>
                    <a:pt x="908" y="560"/>
                  </a:lnTo>
                  <a:lnTo>
                    <a:pt x="907" y="557"/>
                  </a:lnTo>
                  <a:lnTo>
                    <a:pt x="905" y="550"/>
                  </a:lnTo>
                  <a:lnTo>
                    <a:pt x="904" y="543"/>
                  </a:lnTo>
                  <a:lnTo>
                    <a:pt x="904" y="543"/>
                  </a:lnTo>
                  <a:lnTo>
                    <a:pt x="887" y="545"/>
                  </a:lnTo>
                  <a:lnTo>
                    <a:pt x="887" y="545"/>
                  </a:lnTo>
                  <a:lnTo>
                    <a:pt x="885" y="536"/>
                  </a:lnTo>
                  <a:lnTo>
                    <a:pt x="885" y="536"/>
                  </a:lnTo>
                  <a:lnTo>
                    <a:pt x="874" y="542"/>
                  </a:lnTo>
                  <a:lnTo>
                    <a:pt x="865" y="547"/>
                  </a:lnTo>
                  <a:lnTo>
                    <a:pt x="856" y="553"/>
                  </a:lnTo>
                  <a:lnTo>
                    <a:pt x="846" y="557"/>
                  </a:lnTo>
                  <a:lnTo>
                    <a:pt x="846" y="557"/>
                  </a:lnTo>
                  <a:lnTo>
                    <a:pt x="836" y="561"/>
                  </a:lnTo>
                  <a:lnTo>
                    <a:pt x="832" y="563"/>
                  </a:lnTo>
                  <a:lnTo>
                    <a:pt x="828" y="561"/>
                  </a:lnTo>
                  <a:lnTo>
                    <a:pt x="828" y="561"/>
                  </a:lnTo>
                  <a:lnTo>
                    <a:pt x="822" y="561"/>
                  </a:lnTo>
                  <a:lnTo>
                    <a:pt x="818" y="563"/>
                  </a:lnTo>
                  <a:lnTo>
                    <a:pt x="815" y="565"/>
                  </a:lnTo>
                  <a:lnTo>
                    <a:pt x="814" y="569"/>
                  </a:lnTo>
                  <a:lnTo>
                    <a:pt x="814" y="569"/>
                  </a:lnTo>
                  <a:lnTo>
                    <a:pt x="822" y="576"/>
                  </a:lnTo>
                  <a:lnTo>
                    <a:pt x="822" y="576"/>
                  </a:lnTo>
                  <a:lnTo>
                    <a:pt x="815" y="590"/>
                  </a:lnTo>
                  <a:lnTo>
                    <a:pt x="815" y="590"/>
                  </a:lnTo>
                  <a:lnTo>
                    <a:pt x="797" y="589"/>
                  </a:lnTo>
                  <a:lnTo>
                    <a:pt x="797" y="589"/>
                  </a:lnTo>
                  <a:lnTo>
                    <a:pt x="800" y="601"/>
                  </a:lnTo>
                  <a:lnTo>
                    <a:pt x="800" y="601"/>
                  </a:lnTo>
                  <a:close/>
                  <a:moveTo>
                    <a:pt x="1689" y="946"/>
                  </a:moveTo>
                  <a:lnTo>
                    <a:pt x="1689" y="946"/>
                  </a:lnTo>
                  <a:lnTo>
                    <a:pt x="1682" y="946"/>
                  </a:lnTo>
                  <a:lnTo>
                    <a:pt x="1675" y="946"/>
                  </a:lnTo>
                  <a:lnTo>
                    <a:pt x="1668" y="945"/>
                  </a:lnTo>
                  <a:lnTo>
                    <a:pt x="1661" y="942"/>
                  </a:lnTo>
                  <a:lnTo>
                    <a:pt x="1661" y="942"/>
                  </a:lnTo>
                  <a:lnTo>
                    <a:pt x="1657" y="942"/>
                  </a:lnTo>
                  <a:lnTo>
                    <a:pt x="1654" y="943"/>
                  </a:lnTo>
                  <a:lnTo>
                    <a:pt x="1653" y="945"/>
                  </a:lnTo>
                  <a:lnTo>
                    <a:pt x="1653" y="945"/>
                  </a:lnTo>
                  <a:lnTo>
                    <a:pt x="1649" y="949"/>
                  </a:lnTo>
                  <a:lnTo>
                    <a:pt x="1643" y="952"/>
                  </a:lnTo>
                  <a:lnTo>
                    <a:pt x="1643" y="952"/>
                  </a:lnTo>
                  <a:lnTo>
                    <a:pt x="1641" y="954"/>
                  </a:lnTo>
                  <a:lnTo>
                    <a:pt x="1639" y="959"/>
                  </a:lnTo>
                  <a:lnTo>
                    <a:pt x="1639" y="959"/>
                  </a:lnTo>
                  <a:lnTo>
                    <a:pt x="1650" y="960"/>
                  </a:lnTo>
                  <a:lnTo>
                    <a:pt x="1656" y="959"/>
                  </a:lnTo>
                  <a:lnTo>
                    <a:pt x="1657" y="957"/>
                  </a:lnTo>
                  <a:lnTo>
                    <a:pt x="1659" y="954"/>
                  </a:lnTo>
                  <a:lnTo>
                    <a:pt x="1660" y="947"/>
                  </a:lnTo>
                  <a:lnTo>
                    <a:pt x="1660" y="947"/>
                  </a:lnTo>
                  <a:lnTo>
                    <a:pt x="1663" y="952"/>
                  </a:lnTo>
                  <a:lnTo>
                    <a:pt x="1666" y="953"/>
                  </a:lnTo>
                  <a:lnTo>
                    <a:pt x="1666" y="953"/>
                  </a:lnTo>
                  <a:lnTo>
                    <a:pt x="1678" y="952"/>
                  </a:lnTo>
                  <a:lnTo>
                    <a:pt x="1689" y="949"/>
                  </a:lnTo>
                  <a:lnTo>
                    <a:pt x="1689" y="949"/>
                  </a:lnTo>
                  <a:lnTo>
                    <a:pt x="1689" y="946"/>
                  </a:lnTo>
                  <a:lnTo>
                    <a:pt x="1689" y="946"/>
                  </a:lnTo>
                  <a:lnTo>
                    <a:pt x="1702" y="941"/>
                  </a:lnTo>
                  <a:lnTo>
                    <a:pt x="1702" y="941"/>
                  </a:lnTo>
                  <a:lnTo>
                    <a:pt x="1706" y="939"/>
                  </a:lnTo>
                  <a:lnTo>
                    <a:pt x="1711" y="938"/>
                  </a:lnTo>
                  <a:lnTo>
                    <a:pt x="1711" y="938"/>
                  </a:lnTo>
                  <a:lnTo>
                    <a:pt x="1732" y="939"/>
                  </a:lnTo>
                  <a:lnTo>
                    <a:pt x="1732" y="939"/>
                  </a:lnTo>
                  <a:lnTo>
                    <a:pt x="1733" y="942"/>
                  </a:lnTo>
                  <a:lnTo>
                    <a:pt x="1733" y="945"/>
                  </a:lnTo>
                  <a:lnTo>
                    <a:pt x="1731" y="950"/>
                  </a:lnTo>
                  <a:lnTo>
                    <a:pt x="1729" y="953"/>
                  </a:lnTo>
                  <a:lnTo>
                    <a:pt x="1729" y="956"/>
                  </a:lnTo>
                  <a:lnTo>
                    <a:pt x="1731" y="959"/>
                  </a:lnTo>
                  <a:lnTo>
                    <a:pt x="1733" y="963"/>
                  </a:lnTo>
                  <a:lnTo>
                    <a:pt x="1733" y="963"/>
                  </a:lnTo>
                  <a:lnTo>
                    <a:pt x="1776" y="964"/>
                  </a:lnTo>
                  <a:lnTo>
                    <a:pt x="1776" y="964"/>
                  </a:lnTo>
                  <a:lnTo>
                    <a:pt x="1778" y="961"/>
                  </a:lnTo>
                  <a:lnTo>
                    <a:pt x="1776" y="960"/>
                  </a:lnTo>
                  <a:lnTo>
                    <a:pt x="1775" y="959"/>
                  </a:lnTo>
                  <a:lnTo>
                    <a:pt x="1774" y="957"/>
                  </a:lnTo>
                  <a:lnTo>
                    <a:pt x="1769" y="957"/>
                  </a:lnTo>
                  <a:lnTo>
                    <a:pt x="1767" y="957"/>
                  </a:lnTo>
                  <a:lnTo>
                    <a:pt x="1767" y="956"/>
                  </a:lnTo>
                  <a:lnTo>
                    <a:pt x="1767" y="956"/>
                  </a:lnTo>
                  <a:lnTo>
                    <a:pt x="1775" y="953"/>
                  </a:lnTo>
                  <a:lnTo>
                    <a:pt x="1780" y="947"/>
                  </a:lnTo>
                  <a:lnTo>
                    <a:pt x="1780" y="947"/>
                  </a:lnTo>
                  <a:lnTo>
                    <a:pt x="1757" y="943"/>
                  </a:lnTo>
                  <a:lnTo>
                    <a:pt x="1757" y="943"/>
                  </a:lnTo>
                  <a:lnTo>
                    <a:pt x="1760" y="923"/>
                  </a:lnTo>
                  <a:lnTo>
                    <a:pt x="1760" y="923"/>
                  </a:lnTo>
                  <a:lnTo>
                    <a:pt x="1750" y="924"/>
                  </a:lnTo>
                  <a:lnTo>
                    <a:pt x="1743" y="924"/>
                  </a:lnTo>
                  <a:lnTo>
                    <a:pt x="1739" y="921"/>
                  </a:lnTo>
                  <a:lnTo>
                    <a:pt x="1733" y="916"/>
                  </a:lnTo>
                  <a:lnTo>
                    <a:pt x="1733" y="916"/>
                  </a:lnTo>
                  <a:lnTo>
                    <a:pt x="1731" y="910"/>
                  </a:lnTo>
                  <a:lnTo>
                    <a:pt x="1725" y="907"/>
                  </a:lnTo>
                  <a:lnTo>
                    <a:pt x="1720" y="905"/>
                  </a:lnTo>
                  <a:lnTo>
                    <a:pt x="1714" y="905"/>
                  </a:lnTo>
                  <a:lnTo>
                    <a:pt x="1714" y="905"/>
                  </a:lnTo>
                  <a:lnTo>
                    <a:pt x="1707" y="905"/>
                  </a:lnTo>
                  <a:lnTo>
                    <a:pt x="1707" y="905"/>
                  </a:lnTo>
                  <a:lnTo>
                    <a:pt x="1699" y="905"/>
                  </a:lnTo>
                  <a:lnTo>
                    <a:pt x="1695" y="907"/>
                  </a:lnTo>
                  <a:lnTo>
                    <a:pt x="1692" y="911"/>
                  </a:lnTo>
                  <a:lnTo>
                    <a:pt x="1690" y="918"/>
                  </a:lnTo>
                  <a:lnTo>
                    <a:pt x="1690" y="918"/>
                  </a:lnTo>
                  <a:lnTo>
                    <a:pt x="1720" y="916"/>
                  </a:lnTo>
                  <a:lnTo>
                    <a:pt x="1720" y="916"/>
                  </a:lnTo>
                  <a:lnTo>
                    <a:pt x="1717" y="921"/>
                  </a:lnTo>
                  <a:lnTo>
                    <a:pt x="1714" y="923"/>
                  </a:lnTo>
                  <a:lnTo>
                    <a:pt x="1710" y="923"/>
                  </a:lnTo>
                  <a:lnTo>
                    <a:pt x="1706" y="923"/>
                  </a:lnTo>
                  <a:lnTo>
                    <a:pt x="1706" y="923"/>
                  </a:lnTo>
                  <a:lnTo>
                    <a:pt x="1700" y="923"/>
                  </a:lnTo>
                  <a:lnTo>
                    <a:pt x="1697" y="923"/>
                  </a:lnTo>
                  <a:lnTo>
                    <a:pt x="1695" y="925"/>
                  </a:lnTo>
                  <a:lnTo>
                    <a:pt x="1692" y="929"/>
                  </a:lnTo>
                  <a:lnTo>
                    <a:pt x="1692" y="929"/>
                  </a:lnTo>
                  <a:lnTo>
                    <a:pt x="1690" y="934"/>
                  </a:lnTo>
                  <a:lnTo>
                    <a:pt x="1689" y="938"/>
                  </a:lnTo>
                  <a:lnTo>
                    <a:pt x="1689" y="946"/>
                  </a:lnTo>
                  <a:lnTo>
                    <a:pt x="1689" y="946"/>
                  </a:lnTo>
                  <a:close/>
                  <a:moveTo>
                    <a:pt x="1828" y="392"/>
                  </a:moveTo>
                  <a:lnTo>
                    <a:pt x="1828" y="392"/>
                  </a:lnTo>
                  <a:lnTo>
                    <a:pt x="1822" y="395"/>
                  </a:lnTo>
                  <a:lnTo>
                    <a:pt x="1816" y="396"/>
                  </a:lnTo>
                  <a:lnTo>
                    <a:pt x="1811" y="396"/>
                  </a:lnTo>
                  <a:lnTo>
                    <a:pt x="1803" y="396"/>
                  </a:lnTo>
                  <a:lnTo>
                    <a:pt x="1803" y="396"/>
                  </a:lnTo>
                  <a:lnTo>
                    <a:pt x="1798" y="396"/>
                  </a:lnTo>
                  <a:lnTo>
                    <a:pt x="1794" y="396"/>
                  </a:lnTo>
                  <a:lnTo>
                    <a:pt x="1790" y="398"/>
                  </a:lnTo>
                  <a:lnTo>
                    <a:pt x="1786" y="401"/>
                  </a:lnTo>
                  <a:lnTo>
                    <a:pt x="1786" y="401"/>
                  </a:lnTo>
                  <a:lnTo>
                    <a:pt x="1786" y="407"/>
                  </a:lnTo>
                  <a:lnTo>
                    <a:pt x="1786" y="407"/>
                  </a:lnTo>
                  <a:lnTo>
                    <a:pt x="1789" y="412"/>
                  </a:lnTo>
                  <a:lnTo>
                    <a:pt x="1790" y="413"/>
                  </a:lnTo>
                  <a:lnTo>
                    <a:pt x="1794" y="413"/>
                  </a:lnTo>
                  <a:lnTo>
                    <a:pt x="1800" y="412"/>
                  </a:lnTo>
                  <a:lnTo>
                    <a:pt x="1800" y="412"/>
                  </a:lnTo>
                  <a:lnTo>
                    <a:pt x="1803" y="410"/>
                  </a:lnTo>
                  <a:lnTo>
                    <a:pt x="1807" y="410"/>
                  </a:lnTo>
                  <a:lnTo>
                    <a:pt x="1807" y="410"/>
                  </a:lnTo>
                  <a:lnTo>
                    <a:pt x="1819" y="410"/>
                  </a:lnTo>
                  <a:lnTo>
                    <a:pt x="1825" y="412"/>
                  </a:lnTo>
                  <a:lnTo>
                    <a:pt x="1830" y="414"/>
                  </a:lnTo>
                  <a:lnTo>
                    <a:pt x="1830" y="414"/>
                  </a:lnTo>
                  <a:lnTo>
                    <a:pt x="1826" y="399"/>
                  </a:lnTo>
                  <a:lnTo>
                    <a:pt x="1826" y="399"/>
                  </a:lnTo>
                  <a:lnTo>
                    <a:pt x="1837" y="401"/>
                  </a:lnTo>
                  <a:lnTo>
                    <a:pt x="1847" y="399"/>
                  </a:lnTo>
                  <a:lnTo>
                    <a:pt x="1847" y="399"/>
                  </a:lnTo>
                  <a:lnTo>
                    <a:pt x="1858" y="399"/>
                  </a:lnTo>
                  <a:lnTo>
                    <a:pt x="1864" y="396"/>
                  </a:lnTo>
                  <a:lnTo>
                    <a:pt x="1865" y="395"/>
                  </a:lnTo>
                  <a:lnTo>
                    <a:pt x="1866" y="391"/>
                  </a:lnTo>
                  <a:lnTo>
                    <a:pt x="1866" y="391"/>
                  </a:lnTo>
                  <a:lnTo>
                    <a:pt x="1868" y="389"/>
                  </a:lnTo>
                  <a:lnTo>
                    <a:pt x="1870" y="389"/>
                  </a:lnTo>
                  <a:lnTo>
                    <a:pt x="1870" y="389"/>
                  </a:lnTo>
                  <a:lnTo>
                    <a:pt x="1884" y="385"/>
                  </a:lnTo>
                  <a:lnTo>
                    <a:pt x="1884" y="385"/>
                  </a:lnTo>
                  <a:lnTo>
                    <a:pt x="1902" y="383"/>
                  </a:lnTo>
                  <a:lnTo>
                    <a:pt x="1912" y="383"/>
                  </a:lnTo>
                  <a:lnTo>
                    <a:pt x="1916" y="384"/>
                  </a:lnTo>
                  <a:lnTo>
                    <a:pt x="1922" y="385"/>
                  </a:lnTo>
                  <a:lnTo>
                    <a:pt x="1922" y="385"/>
                  </a:lnTo>
                  <a:lnTo>
                    <a:pt x="1924" y="387"/>
                  </a:lnTo>
                  <a:lnTo>
                    <a:pt x="1929" y="387"/>
                  </a:lnTo>
                  <a:lnTo>
                    <a:pt x="1937" y="387"/>
                  </a:lnTo>
                  <a:lnTo>
                    <a:pt x="1937" y="387"/>
                  </a:lnTo>
                  <a:lnTo>
                    <a:pt x="1941" y="387"/>
                  </a:lnTo>
                  <a:lnTo>
                    <a:pt x="1944" y="385"/>
                  </a:lnTo>
                  <a:lnTo>
                    <a:pt x="1944" y="383"/>
                  </a:lnTo>
                  <a:lnTo>
                    <a:pt x="1944" y="381"/>
                  </a:lnTo>
                  <a:lnTo>
                    <a:pt x="1944" y="381"/>
                  </a:lnTo>
                  <a:lnTo>
                    <a:pt x="1926" y="370"/>
                  </a:lnTo>
                  <a:lnTo>
                    <a:pt x="1926" y="370"/>
                  </a:lnTo>
                  <a:lnTo>
                    <a:pt x="1930" y="355"/>
                  </a:lnTo>
                  <a:lnTo>
                    <a:pt x="1930" y="355"/>
                  </a:lnTo>
                  <a:lnTo>
                    <a:pt x="1915" y="355"/>
                  </a:lnTo>
                  <a:lnTo>
                    <a:pt x="1915" y="355"/>
                  </a:lnTo>
                  <a:lnTo>
                    <a:pt x="1909" y="366"/>
                  </a:lnTo>
                  <a:lnTo>
                    <a:pt x="1909" y="366"/>
                  </a:lnTo>
                  <a:lnTo>
                    <a:pt x="1904" y="363"/>
                  </a:lnTo>
                  <a:lnTo>
                    <a:pt x="1900" y="362"/>
                  </a:lnTo>
                  <a:lnTo>
                    <a:pt x="1890" y="365"/>
                  </a:lnTo>
                  <a:lnTo>
                    <a:pt x="1890" y="365"/>
                  </a:lnTo>
                  <a:lnTo>
                    <a:pt x="1884" y="366"/>
                  </a:lnTo>
                  <a:lnTo>
                    <a:pt x="1877" y="367"/>
                  </a:lnTo>
                  <a:lnTo>
                    <a:pt x="1872" y="366"/>
                  </a:lnTo>
                  <a:lnTo>
                    <a:pt x="1868" y="365"/>
                  </a:lnTo>
                  <a:lnTo>
                    <a:pt x="1865" y="362"/>
                  </a:lnTo>
                  <a:lnTo>
                    <a:pt x="1865" y="362"/>
                  </a:lnTo>
                  <a:lnTo>
                    <a:pt x="1852" y="377"/>
                  </a:lnTo>
                  <a:lnTo>
                    <a:pt x="1852" y="377"/>
                  </a:lnTo>
                  <a:lnTo>
                    <a:pt x="1832" y="374"/>
                  </a:lnTo>
                  <a:lnTo>
                    <a:pt x="1832" y="374"/>
                  </a:lnTo>
                  <a:lnTo>
                    <a:pt x="1834" y="365"/>
                  </a:lnTo>
                  <a:lnTo>
                    <a:pt x="1834" y="365"/>
                  </a:lnTo>
                  <a:lnTo>
                    <a:pt x="1846" y="359"/>
                  </a:lnTo>
                  <a:lnTo>
                    <a:pt x="1846" y="359"/>
                  </a:lnTo>
                  <a:lnTo>
                    <a:pt x="1833" y="353"/>
                  </a:lnTo>
                  <a:lnTo>
                    <a:pt x="1822" y="348"/>
                  </a:lnTo>
                  <a:lnTo>
                    <a:pt x="1811" y="342"/>
                  </a:lnTo>
                  <a:lnTo>
                    <a:pt x="1805" y="341"/>
                  </a:lnTo>
                  <a:lnTo>
                    <a:pt x="1798" y="340"/>
                  </a:lnTo>
                  <a:lnTo>
                    <a:pt x="1798" y="340"/>
                  </a:lnTo>
                  <a:lnTo>
                    <a:pt x="1796" y="326"/>
                  </a:lnTo>
                  <a:lnTo>
                    <a:pt x="1796" y="326"/>
                  </a:lnTo>
                  <a:lnTo>
                    <a:pt x="1821" y="319"/>
                  </a:lnTo>
                  <a:lnTo>
                    <a:pt x="1821" y="319"/>
                  </a:lnTo>
                  <a:lnTo>
                    <a:pt x="1812" y="313"/>
                  </a:lnTo>
                  <a:lnTo>
                    <a:pt x="1810" y="313"/>
                  </a:lnTo>
                  <a:lnTo>
                    <a:pt x="1805" y="313"/>
                  </a:lnTo>
                  <a:lnTo>
                    <a:pt x="1805" y="313"/>
                  </a:lnTo>
                  <a:lnTo>
                    <a:pt x="1780" y="317"/>
                  </a:lnTo>
                  <a:lnTo>
                    <a:pt x="1780" y="317"/>
                  </a:lnTo>
                  <a:lnTo>
                    <a:pt x="1776" y="320"/>
                  </a:lnTo>
                  <a:lnTo>
                    <a:pt x="1776" y="320"/>
                  </a:lnTo>
                  <a:lnTo>
                    <a:pt x="1783" y="330"/>
                  </a:lnTo>
                  <a:lnTo>
                    <a:pt x="1783" y="330"/>
                  </a:lnTo>
                  <a:lnTo>
                    <a:pt x="1778" y="333"/>
                  </a:lnTo>
                  <a:lnTo>
                    <a:pt x="1776" y="337"/>
                  </a:lnTo>
                  <a:lnTo>
                    <a:pt x="1776" y="341"/>
                  </a:lnTo>
                  <a:lnTo>
                    <a:pt x="1778" y="345"/>
                  </a:lnTo>
                  <a:lnTo>
                    <a:pt x="1778" y="345"/>
                  </a:lnTo>
                  <a:lnTo>
                    <a:pt x="1779" y="347"/>
                  </a:lnTo>
                  <a:lnTo>
                    <a:pt x="1780" y="348"/>
                  </a:lnTo>
                  <a:lnTo>
                    <a:pt x="1785" y="348"/>
                  </a:lnTo>
                  <a:lnTo>
                    <a:pt x="1789" y="348"/>
                  </a:lnTo>
                  <a:lnTo>
                    <a:pt x="1794" y="348"/>
                  </a:lnTo>
                  <a:lnTo>
                    <a:pt x="1794" y="348"/>
                  </a:lnTo>
                  <a:lnTo>
                    <a:pt x="1789" y="351"/>
                  </a:lnTo>
                  <a:lnTo>
                    <a:pt x="1783" y="352"/>
                  </a:lnTo>
                  <a:lnTo>
                    <a:pt x="1772" y="353"/>
                  </a:lnTo>
                  <a:lnTo>
                    <a:pt x="1760" y="352"/>
                  </a:lnTo>
                  <a:lnTo>
                    <a:pt x="1749" y="352"/>
                  </a:lnTo>
                  <a:lnTo>
                    <a:pt x="1749" y="352"/>
                  </a:lnTo>
                  <a:lnTo>
                    <a:pt x="1749" y="356"/>
                  </a:lnTo>
                  <a:lnTo>
                    <a:pt x="1749" y="360"/>
                  </a:lnTo>
                  <a:lnTo>
                    <a:pt x="1750" y="363"/>
                  </a:lnTo>
                  <a:lnTo>
                    <a:pt x="1753" y="365"/>
                  </a:lnTo>
                  <a:lnTo>
                    <a:pt x="1753" y="365"/>
                  </a:lnTo>
                  <a:lnTo>
                    <a:pt x="1761" y="363"/>
                  </a:lnTo>
                  <a:lnTo>
                    <a:pt x="1768" y="365"/>
                  </a:lnTo>
                  <a:lnTo>
                    <a:pt x="1780" y="370"/>
                  </a:lnTo>
                  <a:lnTo>
                    <a:pt x="1780" y="370"/>
                  </a:lnTo>
                  <a:lnTo>
                    <a:pt x="1785" y="362"/>
                  </a:lnTo>
                  <a:lnTo>
                    <a:pt x="1785" y="362"/>
                  </a:lnTo>
                  <a:lnTo>
                    <a:pt x="1793" y="360"/>
                  </a:lnTo>
                  <a:lnTo>
                    <a:pt x="1800" y="360"/>
                  </a:lnTo>
                  <a:lnTo>
                    <a:pt x="1808" y="362"/>
                  </a:lnTo>
                  <a:lnTo>
                    <a:pt x="1815" y="366"/>
                  </a:lnTo>
                  <a:lnTo>
                    <a:pt x="1815" y="366"/>
                  </a:lnTo>
                  <a:lnTo>
                    <a:pt x="1803" y="387"/>
                  </a:lnTo>
                  <a:lnTo>
                    <a:pt x="1803" y="387"/>
                  </a:lnTo>
                  <a:lnTo>
                    <a:pt x="1805" y="388"/>
                  </a:lnTo>
                  <a:lnTo>
                    <a:pt x="1808" y="388"/>
                  </a:lnTo>
                  <a:lnTo>
                    <a:pt x="1816" y="387"/>
                  </a:lnTo>
                  <a:lnTo>
                    <a:pt x="1819" y="387"/>
                  </a:lnTo>
                  <a:lnTo>
                    <a:pt x="1823" y="387"/>
                  </a:lnTo>
                  <a:lnTo>
                    <a:pt x="1826" y="389"/>
                  </a:lnTo>
                  <a:lnTo>
                    <a:pt x="1828" y="392"/>
                  </a:lnTo>
                  <a:lnTo>
                    <a:pt x="1828" y="392"/>
                  </a:lnTo>
                  <a:close/>
                  <a:moveTo>
                    <a:pt x="300" y="910"/>
                  </a:moveTo>
                  <a:lnTo>
                    <a:pt x="300" y="910"/>
                  </a:lnTo>
                  <a:lnTo>
                    <a:pt x="289" y="924"/>
                  </a:lnTo>
                  <a:lnTo>
                    <a:pt x="289" y="924"/>
                  </a:lnTo>
                  <a:lnTo>
                    <a:pt x="298" y="927"/>
                  </a:lnTo>
                  <a:lnTo>
                    <a:pt x="300" y="928"/>
                  </a:lnTo>
                  <a:lnTo>
                    <a:pt x="303" y="928"/>
                  </a:lnTo>
                  <a:lnTo>
                    <a:pt x="303" y="928"/>
                  </a:lnTo>
                  <a:lnTo>
                    <a:pt x="314" y="925"/>
                  </a:lnTo>
                  <a:lnTo>
                    <a:pt x="327" y="921"/>
                  </a:lnTo>
                  <a:lnTo>
                    <a:pt x="327" y="921"/>
                  </a:lnTo>
                  <a:lnTo>
                    <a:pt x="325" y="909"/>
                  </a:lnTo>
                  <a:lnTo>
                    <a:pt x="325" y="909"/>
                  </a:lnTo>
                  <a:lnTo>
                    <a:pt x="311" y="911"/>
                  </a:lnTo>
                  <a:lnTo>
                    <a:pt x="311" y="911"/>
                  </a:lnTo>
                  <a:lnTo>
                    <a:pt x="309" y="906"/>
                  </a:lnTo>
                  <a:lnTo>
                    <a:pt x="307" y="903"/>
                  </a:lnTo>
                  <a:lnTo>
                    <a:pt x="306" y="902"/>
                  </a:lnTo>
                  <a:lnTo>
                    <a:pt x="306" y="902"/>
                  </a:lnTo>
                  <a:lnTo>
                    <a:pt x="303" y="902"/>
                  </a:lnTo>
                  <a:lnTo>
                    <a:pt x="302" y="900"/>
                  </a:lnTo>
                  <a:lnTo>
                    <a:pt x="302" y="898"/>
                  </a:lnTo>
                  <a:lnTo>
                    <a:pt x="303" y="895"/>
                  </a:lnTo>
                  <a:lnTo>
                    <a:pt x="302" y="893"/>
                  </a:lnTo>
                  <a:lnTo>
                    <a:pt x="302" y="892"/>
                  </a:lnTo>
                  <a:lnTo>
                    <a:pt x="302" y="892"/>
                  </a:lnTo>
                  <a:lnTo>
                    <a:pt x="299" y="891"/>
                  </a:lnTo>
                  <a:lnTo>
                    <a:pt x="299" y="891"/>
                  </a:lnTo>
                  <a:lnTo>
                    <a:pt x="292" y="889"/>
                  </a:lnTo>
                  <a:lnTo>
                    <a:pt x="289" y="888"/>
                  </a:lnTo>
                  <a:lnTo>
                    <a:pt x="289" y="885"/>
                  </a:lnTo>
                  <a:lnTo>
                    <a:pt x="292" y="880"/>
                  </a:lnTo>
                  <a:lnTo>
                    <a:pt x="292" y="880"/>
                  </a:lnTo>
                  <a:lnTo>
                    <a:pt x="296" y="871"/>
                  </a:lnTo>
                  <a:lnTo>
                    <a:pt x="296" y="871"/>
                  </a:lnTo>
                  <a:lnTo>
                    <a:pt x="288" y="873"/>
                  </a:lnTo>
                  <a:lnTo>
                    <a:pt x="281" y="874"/>
                  </a:lnTo>
                  <a:lnTo>
                    <a:pt x="274" y="877"/>
                  </a:lnTo>
                  <a:lnTo>
                    <a:pt x="270" y="881"/>
                  </a:lnTo>
                  <a:lnTo>
                    <a:pt x="270" y="881"/>
                  </a:lnTo>
                  <a:lnTo>
                    <a:pt x="275" y="887"/>
                  </a:lnTo>
                  <a:lnTo>
                    <a:pt x="278" y="891"/>
                  </a:lnTo>
                  <a:lnTo>
                    <a:pt x="278" y="895"/>
                  </a:lnTo>
                  <a:lnTo>
                    <a:pt x="274" y="899"/>
                  </a:lnTo>
                  <a:lnTo>
                    <a:pt x="274" y="899"/>
                  </a:lnTo>
                  <a:lnTo>
                    <a:pt x="263" y="891"/>
                  </a:lnTo>
                  <a:lnTo>
                    <a:pt x="253" y="882"/>
                  </a:lnTo>
                  <a:lnTo>
                    <a:pt x="241" y="874"/>
                  </a:lnTo>
                  <a:lnTo>
                    <a:pt x="235" y="871"/>
                  </a:lnTo>
                  <a:lnTo>
                    <a:pt x="228" y="870"/>
                  </a:lnTo>
                  <a:lnTo>
                    <a:pt x="228" y="870"/>
                  </a:lnTo>
                  <a:lnTo>
                    <a:pt x="223" y="871"/>
                  </a:lnTo>
                  <a:lnTo>
                    <a:pt x="217" y="873"/>
                  </a:lnTo>
                  <a:lnTo>
                    <a:pt x="217" y="873"/>
                  </a:lnTo>
                  <a:lnTo>
                    <a:pt x="191" y="874"/>
                  </a:lnTo>
                  <a:lnTo>
                    <a:pt x="191" y="874"/>
                  </a:lnTo>
                  <a:lnTo>
                    <a:pt x="187" y="875"/>
                  </a:lnTo>
                  <a:lnTo>
                    <a:pt x="184" y="875"/>
                  </a:lnTo>
                  <a:lnTo>
                    <a:pt x="183" y="878"/>
                  </a:lnTo>
                  <a:lnTo>
                    <a:pt x="181" y="882"/>
                  </a:lnTo>
                  <a:lnTo>
                    <a:pt x="181" y="882"/>
                  </a:lnTo>
                  <a:lnTo>
                    <a:pt x="185" y="885"/>
                  </a:lnTo>
                  <a:lnTo>
                    <a:pt x="190" y="888"/>
                  </a:lnTo>
                  <a:lnTo>
                    <a:pt x="190" y="888"/>
                  </a:lnTo>
                  <a:lnTo>
                    <a:pt x="191" y="893"/>
                  </a:lnTo>
                  <a:lnTo>
                    <a:pt x="188" y="899"/>
                  </a:lnTo>
                  <a:lnTo>
                    <a:pt x="188" y="899"/>
                  </a:lnTo>
                  <a:lnTo>
                    <a:pt x="187" y="900"/>
                  </a:lnTo>
                  <a:lnTo>
                    <a:pt x="184" y="900"/>
                  </a:lnTo>
                  <a:lnTo>
                    <a:pt x="179" y="898"/>
                  </a:lnTo>
                  <a:lnTo>
                    <a:pt x="179" y="898"/>
                  </a:lnTo>
                  <a:lnTo>
                    <a:pt x="176" y="899"/>
                  </a:lnTo>
                  <a:lnTo>
                    <a:pt x="176" y="899"/>
                  </a:lnTo>
                  <a:lnTo>
                    <a:pt x="177" y="910"/>
                  </a:lnTo>
                  <a:lnTo>
                    <a:pt x="177" y="910"/>
                  </a:lnTo>
                  <a:lnTo>
                    <a:pt x="187" y="909"/>
                  </a:lnTo>
                  <a:lnTo>
                    <a:pt x="197" y="909"/>
                  </a:lnTo>
                  <a:lnTo>
                    <a:pt x="205" y="910"/>
                  </a:lnTo>
                  <a:lnTo>
                    <a:pt x="213" y="913"/>
                  </a:lnTo>
                  <a:lnTo>
                    <a:pt x="213" y="913"/>
                  </a:lnTo>
                  <a:lnTo>
                    <a:pt x="212" y="916"/>
                  </a:lnTo>
                  <a:lnTo>
                    <a:pt x="209" y="917"/>
                  </a:lnTo>
                  <a:lnTo>
                    <a:pt x="203" y="918"/>
                  </a:lnTo>
                  <a:lnTo>
                    <a:pt x="197" y="918"/>
                  </a:lnTo>
                  <a:lnTo>
                    <a:pt x="191" y="920"/>
                  </a:lnTo>
                  <a:lnTo>
                    <a:pt x="191" y="920"/>
                  </a:lnTo>
                  <a:lnTo>
                    <a:pt x="191" y="936"/>
                  </a:lnTo>
                  <a:lnTo>
                    <a:pt x="191" y="936"/>
                  </a:lnTo>
                  <a:lnTo>
                    <a:pt x="231" y="929"/>
                  </a:lnTo>
                  <a:lnTo>
                    <a:pt x="231" y="929"/>
                  </a:lnTo>
                  <a:lnTo>
                    <a:pt x="230" y="917"/>
                  </a:lnTo>
                  <a:lnTo>
                    <a:pt x="230" y="917"/>
                  </a:lnTo>
                  <a:lnTo>
                    <a:pt x="235" y="917"/>
                  </a:lnTo>
                  <a:lnTo>
                    <a:pt x="242" y="918"/>
                  </a:lnTo>
                  <a:lnTo>
                    <a:pt x="242" y="918"/>
                  </a:lnTo>
                  <a:lnTo>
                    <a:pt x="248" y="921"/>
                  </a:lnTo>
                  <a:lnTo>
                    <a:pt x="253" y="924"/>
                  </a:lnTo>
                  <a:lnTo>
                    <a:pt x="253" y="924"/>
                  </a:lnTo>
                  <a:lnTo>
                    <a:pt x="255" y="918"/>
                  </a:lnTo>
                  <a:lnTo>
                    <a:pt x="255" y="918"/>
                  </a:lnTo>
                  <a:lnTo>
                    <a:pt x="256" y="913"/>
                  </a:lnTo>
                  <a:lnTo>
                    <a:pt x="256" y="913"/>
                  </a:lnTo>
                  <a:lnTo>
                    <a:pt x="266" y="911"/>
                  </a:lnTo>
                  <a:lnTo>
                    <a:pt x="277" y="910"/>
                  </a:lnTo>
                  <a:lnTo>
                    <a:pt x="288" y="909"/>
                  </a:lnTo>
                  <a:lnTo>
                    <a:pt x="300" y="910"/>
                  </a:lnTo>
                  <a:lnTo>
                    <a:pt x="300" y="910"/>
                  </a:lnTo>
                  <a:close/>
                  <a:moveTo>
                    <a:pt x="2050" y="79"/>
                  </a:moveTo>
                  <a:lnTo>
                    <a:pt x="2050" y="79"/>
                  </a:lnTo>
                  <a:lnTo>
                    <a:pt x="2052" y="77"/>
                  </a:lnTo>
                  <a:lnTo>
                    <a:pt x="2053" y="74"/>
                  </a:lnTo>
                  <a:lnTo>
                    <a:pt x="2052" y="71"/>
                  </a:lnTo>
                  <a:lnTo>
                    <a:pt x="2046" y="63"/>
                  </a:lnTo>
                  <a:lnTo>
                    <a:pt x="2046" y="63"/>
                  </a:lnTo>
                  <a:lnTo>
                    <a:pt x="2075" y="56"/>
                  </a:lnTo>
                  <a:lnTo>
                    <a:pt x="2075" y="56"/>
                  </a:lnTo>
                  <a:lnTo>
                    <a:pt x="2075" y="45"/>
                  </a:lnTo>
                  <a:lnTo>
                    <a:pt x="2075" y="45"/>
                  </a:lnTo>
                  <a:lnTo>
                    <a:pt x="2059" y="46"/>
                  </a:lnTo>
                  <a:lnTo>
                    <a:pt x="2059" y="46"/>
                  </a:lnTo>
                  <a:lnTo>
                    <a:pt x="2048" y="46"/>
                  </a:lnTo>
                  <a:lnTo>
                    <a:pt x="2039" y="42"/>
                  </a:lnTo>
                  <a:lnTo>
                    <a:pt x="2034" y="36"/>
                  </a:lnTo>
                  <a:lnTo>
                    <a:pt x="2031" y="29"/>
                  </a:lnTo>
                  <a:lnTo>
                    <a:pt x="2031" y="29"/>
                  </a:lnTo>
                  <a:lnTo>
                    <a:pt x="2023" y="29"/>
                  </a:lnTo>
                  <a:lnTo>
                    <a:pt x="2016" y="34"/>
                  </a:lnTo>
                  <a:lnTo>
                    <a:pt x="2010" y="38"/>
                  </a:lnTo>
                  <a:lnTo>
                    <a:pt x="2008" y="46"/>
                  </a:lnTo>
                  <a:lnTo>
                    <a:pt x="2008" y="46"/>
                  </a:lnTo>
                  <a:lnTo>
                    <a:pt x="2021" y="46"/>
                  </a:lnTo>
                  <a:lnTo>
                    <a:pt x="2021" y="46"/>
                  </a:lnTo>
                  <a:lnTo>
                    <a:pt x="2021" y="49"/>
                  </a:lnTo>
                  <a:lnTo>
                    <a:pt x="2021" y="49"/>
                  </a:lnTo>
                  <a:lnTo>
                    <a:pt x="2014" y="50"/>
                  </a:lnTo>
                  <a:lnTo>
                    <a:pt x="2010" y="52"/>
                  </a:lnTo>
                  <a:lnTo>
                    <a:pt x="2009" y="53"/>
                  </a:lnTo>
                  <a:lnTo>
                    <a:pt x="2009" y="53"/>
                  </a:lnTo>
                  <a:lnTo>
                    <a:pt x="2006" y="56"/>
                  </a:lnTo>
                  <a:lnTo>
                    <a:pt x="2005" y="56"/>
                  </a:lnTo>
                  <a:lnTo>
                    <a:pt x="1998" y="56"/>
                  </a:lnTo>
                  <a:lnTo>
                    <a:pt x="1998" y="56"/>
                  </a:lnTo>
                  <a:lnTo>
                    <a:pt x="1990" y="56"/>
                  </a:lnTo>
                  <a:lnTo>
                    <a:pt x="1985" y="57"/>
                  </a:lnTo>
                  <a:lnTo>
                    <a:pt x="1981" y="61"/>
                  </a:lnTo>
                  <a:lnTo>
                    <a:pt x="1981" y="61"/>
                  </a:lnTo>
                  <a:lnTo>
                    <a:pt x="1978" y="63"/>
                  </a:lnTo>
                  <a:lnTo>
                    <a:pt x="1974" y="63"/>
                  </a:lnTo>
                  <a:lnTo>
                    <a:pt x="1974" y="63"/>
                  </a:lnTo>
                  <a:lnTo>
                    <a:pt x="1969" y="63"/>
                  </a:lnTo>
                  <a:lnTo>
                    <a:pt x="1965" y="63"/>
                  </a:lnTo>
                  <a:lnTo>
                    <a:pt x="1958" y="65"/>
                  </a:lnTo>
                  <a:lnTo>
                    <a:pt x="1951" y="70"/>
                  </a:lnTo>
                  <a:lnTo>
                    <a:pt x="1942" y="72"/>
                  </a:lnTo>
                  <a:lnTo>
                    <a:pt x="1942" y="72"/>
                  </a:lnTo>
                  <a:lnTo>
                    <a:pt x="1955" y="82"/>
                  </a:lnTo>
                  <a:lnTo>
                    <a:pt x="1965" y="90"/>
                  </a:lnTo>
                  <a:lnTo>
                    <a:pt x="1965" y="90"/>
                  </a:lnTo>
                  <a:lnTo>
                    <a:pt x="1969" y="95"/>
                  </a:lnTo>
                  <a:lnTo>
                    <a:pt x="1974" y="97"/>
                  </a:lnTo>
                  <a:lnTo>
                    <a:pt x="1980" y="100"/>
                  </a:lnTo>
                  <a:lnTo>
                    <a:pt x="1987" y="100"/>
                  </a:lnTo>
                  <a:lnTo>
                    <a:pt x="1987" y="100"/>
                  </a:lnTo>
                  <a:lnTo>
                    <a:pt x="1984" y="92"/>
                  </a:lnTo>
                  <a:lnTo>
                    <a:pt x="1984" y="92"/>
                  </a:lnTo>
                  <a:lnTo>
                    <a:pt x="1998" y="90"/>
                  </a:lnTo>
                  <a:lnTo>
                    <a:pt x="1998" y="90"/>
                  </a:lnTo>
                  <a:lnTo>
                    <a:pt x="2003" y="85"/>
                  </a:lnTo>
                  <a:lnTo>
                    <a:pt x="2008" y="79"/>
                  </a:lnTo>
                  <a:lnTo>
                    <a:pt x="2008" y="79"/>
                  </a:lnTo>
                  <a:lnTo>
                    <a:pt x="2010" y="72"/>
                  </a:lnTo>
                  <a:lnTo>
                    <a:pt x="2013" y="70"/>
                  </a:lnTo>
                  <a:lnTo>
                    <a:pt x="2019" y="70"/>
                  </a:lnTo>
                  <a:lnTo>
                    <a:pt x="2027" y="72"/>
                  </a:lnTo>
                  <a:lnTo>
                    <a:pt x="2027" y="72"/>
                  </a:lnTo>
                  <a:lnTo>
                    <a:pt x="2031" y="68"/>
                  </a:lnTo>
                  <a:lnTo>
                    <a:pt x="2034" y="67"/>
                  </a:lnTo>
                  <a:lnTo>
                    <a:pt x="2037" y="68"/>
                  </a:lnTo>
                  <a:lnTo>
                    <a:pt x="2039" y="71"/>
                  </a:lnTo>
                  <a:lnTo>
                    <a:pt x="2039" y="71"/>
                  </a:lnTo>
                  <a:lnTo>
                    <a:pt x="2041" y="75"/>
                  </a:lnTo>
                  <a:lnTo>
                    <a:pt x="2044" y="77"/>
                  </a:lnTo>
                  <a:lnTo>
                    <a:pt x="2050" y="79"/>
                  </a:lnTo>
                  <a:lnTo>
                    <a:pt x="2050" y="79"/>
                  </a:lnTo>
                  <a:close/>
                  <a:moveTo>
                    <a:pt x="1898" y="78"/>
                  </a:moveTo>
                  <a:lnTo>
                    <a:pt x="1898" y="78"/>
                  </a:lnTo>
                  <a:lnTo>
                    <a:pt x="1897" y="81"/>
                  </a:lnTo>
                  <a:lnTo>
                    <a:pt x="1897" y="81"/>
                  </a:lnTo>
                  <a:lnTo>
                    <a:pt x="1891" y="78"/>
                  </a:lnTo>
                  <a:lnTo>
                    <a:pt x="1886" y="77"/>
                  </a:lnTo>
                  <a:lnTo>
                    <a:pt x="1886" y="77"/>
                  </a:lnTo>
                  <a:lnTo>
                    <a:pt x="1884" y="72"/>
                  </a:lnTo>
                  <a:lnTo>
                    <a:pt x="1882" y="67"/>
                  </a:lnTo>
                  <a:lnTo>
                    <a:pt x="1882" y="67"/>
                  </a:lnTo>
                  <a:lnTo>
                    <a:pt x="1877" y="71"/>
                  </a:lnTo>
                  <a:lnTo>
                    <a:pt x="1873" y="74"/>
                  </a:lnTo>
                  <a:lnTo>
                    <a:pt x="1873" y="74"/>
                  </a:lnTo>
                  <a:lnTo>
                    <a:pt x="1868" y="78"/>
                  </a:lnTo>
                  <a:lnTo>
                    <a:pt x="1866" y="81"/>
                  </a:lnTo>
                  <a:lnTo>
                    <a:pt x="1865" y="83"/>
                  </a:lnTo>
                  <a:lnTo>
                    <a:pt x="1865" y="83"/>
                  </a:lnTo>
                  <a:lnTo>
                    <a:pt x="1865" y="88"/>
                  </a:lnTo>
                  <a:lnTo>
                    <a:pt x="1868" y="90"/>
                  </a:lnTo>
                  <a:lnTo>
                    <a:pt x="1870" y="92"/>
                  </a:lnTo>
                  <a:lnTo>
                    <a:pt x="1876" y="95"/>
                  </a:lnTo>
                  <a:lnTo>
                    <a:pt x="1876" y="95"/>
                  </a:lnTo>
                  <a:lnTo>
                    <a:pt x="1844" y="97"/>
                  </a:lnTo>
                  <a:lnTo>
                    <a:pt x="1844" y="97"/>
                  </a:lnTo>
                  <a:lnTo>
                    <a:pt x="1841" y="103"/>
                  </a:lnTo>
                  <a:lnTo>
                    <a:pt x="1841" y="103"/>
                  </a:lnTo>
                  <a:lnTo>
                    <a:pt x="1836" y="100"/>
                  </a:lnTo>
                  <a:lnTo>
                    <a:pt x="1833" y="100"/>
                  </a:lnTo>
                  <a:lnTo>
                    <a:pt x="1832" y="100"/>
                  </a:lnTo>
                  <a:lnTo>
                    <a:pt x="1832" y="100"/>
                  </a:lnTo>
                  <a:lnTo>
                    <a:pt x="1823" y="103"/>
                  </a:lnTo>
                  <a:lnTo>
                    <a:pt x="1815" y="104"/>
                  </a:lnTo>
                  <a:lnTo>
                    <a:pt x="1807" y="108"/>
                  </a:lnTo>
                  <a:lnTo>
                    <a:pt x="1804" y="111"/>
                  </a:lnTo>
                  <a:lnTo>
                    <a:pt x="1801" y="114"/>
                  </a:lnTo>
                  <a:lnTo>
                    <a:pt x="1801" y="114"/>
                  </a:lnTo>
                  <a:lnTo>
                    <a:pt x="1807" y="117"/>
                  </a:lnTo>
                  <a:lnTo>
                    <a:pt x="1811" y="118"/>
                  </a:lnTo>
                  <a:lnTo>
                    <a:pt x="1816" y="117"/>
                  </a:lnTo>
                  <a:lnTo>
                    <a:pt x="1821" y="113"/>
                  </a:lnTo>
                  <a:lnTo>
                    <a:pt x="1821" y="113"/>
                  </a:lnTo>
                  <a:lnTo>
                    <a:pt x="1823" y="111"/>
                  </a:lnTo>
                  <a:lnTo>
                    <a:pt x="1826" y="110"/>
                  </a:lnTo>
                  <a:lnTo>
                    <a:pt x="1833" y="110"/>
                  </a:lnTo>
                  <a:lnTo>
                    <a:pt x="1833" y="110"/>
                  </a:lnTo>
                  <a:lnTo>
                    <a:pt x="1836" y="111"/>
                  </a:lnTo>
                  <a:lnTo>
                    <a:pt x="1839" y="113"/>
                  </a:lnTo>
                  <a:lnTo>
                    <a:pt x="1841" y="115"/>
                  </a:lnTo>
                  <a:lnTo>
                    <a:pt x="1843" y="119"/>
                  </a:lnTo>
                  <a:lnTo>
                    <a:pt x="1846" y="124"/>
                  </a:lnTo>
                  <a:lnTo>
                    <a:pt x="1846" y="124"/>
                  </a:lnTo>
                  <a:lnTo>
                    <a:pt x="1852" y="121"/>
                  </a:lnTo>
                  <a:lnTo>
                    <a:pt x="1859" y="118"/>
                  </a:lnTo>
                  <a:lnTo>
                    <a:pt x="1872" y="110"/>
                  </a:lnTo>
                  <a:lnTo>
                    <a:pt x="1872" y="110"/>
                  </a:lnTo>
                  <a:lnTo>
                    <a:pt x="1869" y="103"/>
                  </a:lnTo>
                  <a:lnTo>
                    <a:pt x="1869" y="103"/>
                  </a:lnTo>
                  <a:lnTo>
                    <a:pt x="1873" y="100"/>
                  </a:lnTo>
                  <a:lnTo>
                    <a:pt x="1876" y="100"/>
                  </a:lnTo>
                  <a:lnTo>
                    <a:pt x="1876" y="100"/>
                  </a:lnTo>
                  <a:lnTo>
                    <a:pt x="1882" y="101"/>
                  </a:lnTo>
                  <a:lnTo>
                    <a:pt x="1887" y="101"/>
                  </a:lnTo>
                  <a:lnTo>
                    <a:pt x="1891" y="100"/>
                  </a:lnTo>
                  <a:lnTo>
                    <a:pt x="1895" y="99"/>
                  </a:lnTo>
                  <a:lnTo>
                    <a:pt x="1895" y="99"/>
                  </a:lnTo>
                  <a:lnTo>
                    <a:pt x="1901" y="99"/>
                  </a:lnTo>
                  <a:lnTo>
                    <a:pt x="1908" y="99"/>
                  </a:lnTo>
                  <a:lnTo>
                    <a:pt x="1908" y="99"/>
                  </a:lnTo>
                  <a:lnTo>
                    <a:pt x="1919" y="103"/>
                  </a:lnTo>
                  <a:lnTo>
                    <a:pt x="1919" y="103"/>
                  </a:lnTo>
                  <a:lnTo>
                    <a:pt x="1913" y="115"/>
                  </a:lnTo>
                  <a:lnTo>
                    <a:pt x="1913" y="115"/>
                  </a:lnTo>
                  <a:lnTo>
                    <a:pt x="1929" y="119"/>
                  </a:lnTo>
                  <a:lnTo>
                    <a:pt x="1929" y="119"/>
                  </a:lnTo>
                  <a:lnTo>
                    <a:pt x="1931" y="110"/>
                  </a:lnTo>
                  <a:lnTo>
                    <a:pt x="1931" y="110"/>
                  </a:lnTo>
                  <a:lnTo>
                    <a:pt x="1956" y="108"/>
                  </a:lnTo>
                  <a:lnTo>
                    <a:pt x="1956" y="108"/>
                  </a:lnTo>
                  <a:lnTo>
                    <a:pt x="1949" y="92"/>
                  </a:lnTo>
                  <a:lnTo>
                    <a:pt x="1949" y="92"/>
                  </a:lnTo>
                  <a:lnTo>
                    <a:pt x="1929" y="92"/>
                  </a:lnTo>
                  <a:lnTo>
                    <a:pt x="1929" y="92"/>
                  </a:lnTo>
                  <a:lnTo>
                    <a:pt x="1927" y="89"/>
                  </a:lnTo>
                  <a:lnTo>
                    <a:pt x="1926" y="86"/>
                  </a:lnTo>
                  <a:lnTo>
                    <a:pt x="1920" y="83"/>
                  </a:lnTo>
                  <a:lnTo>
                    <a:pt x="1908" y="81"/>
                  </a:lnTo>
                  <a:lnTo>
                    <a:pt x="1908" y="81"/>
                  </a:lnTo>
                  <a:lnTo>
                    <a:pt x="1905" y="68"/>
                  </a:lnTo>
                  <a:lnTo>
                    <a:pt x="1905" y="68"/>
                  </a:lnTo>
                  <a:lnTo>
                    <a:pt x="1894" y="70"/>
                  </a:lnTo>
                  <a:lnTo>
                    <a:pt x="1894" y="70"/>
                  </a:lnTo>
                  <a:lnTo>
                    <a:pt x="1898" y="78"/>
                  </a:lnTo>
                  <a:lnTo>
                    <a:pt x="1898" y="78"/>
                  </a:lnTo>
                  <a:close/>
                  <a:moveTo>
                    <a:pt x="1639" y="902"/>
                  </a:moveTo>
                  <a:lnTo>
                    <a:pt x="1639" y="902"/>
                  </a:lnTo>
                  <a:lnTo>
                    <a:pt x="1642" y="905"/>
                  </a:lnTo>
                  <a:lnTo>
                    <a:pt x="1643" y="906"/>
                  </a:lnTo>
                  <a:lnTo>
                    <a:pt x="1646" y="906"/>
                  </a:lnTo>
                  <a:lnTo>
                    <a:pt x="1650" y="905"/>
                  </a:lnTo>
                  <a:lnTo>
                    <a:pt x="1650" y="905"/>
                  </a:lnTo>
                  <a:lnTo>
                    <a:pt x="1657" y="903"/>
                  </a:lnTo>
                  <a:lnTo>
                    <a:pt x="1664" y="903"/>
                  </a:lnTo>
                  <a:lnTo>
                    <a:pt x="1670" y="906"/>
                  </a:lnTo>
                  <a:lnTo>
                    <a:pt x="1675" y="911"/>
                  </a:lnTo>
                  <a:lnTo>
                    <a:pt x="1675" y="911"/>
                  </a:lnTo>
                  <a:lnTo>
                    <a:pt x="1686" y="900"/>
                  </a:lnTo>
                  <a:lnTo>
                    <a:pt x="1686" y="900"/>
                  </a:lnTo>
                  <a:lnTo>
                    <a:pt x="1674" y="896"/>
                  </a:lnTo>
                  <a:lnTo>
                    <a:pt x="1670" y="895"/>
                  </a:lnTo>
                  <a:lnTo>
                    <a:pt x="1668" y="892"/>
                  </a:lnTo>
                  <a:lnTo>
                    <a:pt x="1668" y="889"/>
                  </a:lnTo>
                  <a:lnTo>
                    <a:pt x="1668" y="889"/>
                  </a:lnTo>
                  <a:lnTo>
                    <a:pt x="1670" y="887"/>
                  </a:lnTo>
                  <a:lnTo>
                    <a:pt x="1674" y="884"/>
                  </a:lnTo>
                  <a:lnTo>
                    <a:pt x="1681" y="880"/>
                  </a:lnTo>
                  <a:lnTo>
                    <a:pt x="1688" y="875"/>
                  </a:lnTo>
                  <a:lnTo>
                    <a:pt x="1690" y="873"/>
                  </a:lnTo>
                  <a:lnTo>
                    <a:pt x="1692" y="869"/>
                  </a:lnTo>
                  <a:lnTo>
                    <a:pt x="1692" y="869"/>
                  </a:lnTo>
                  <a:lnTo>
                    <a:pt x="1678" y="870"/>
                  </a:lnTo>
                  <a:lnTo>
                    <a:pt x="1663" y="871"/>
                  </a:lnTo>
                  <a:lnTo>
                    <a:pt x="1649" y="871"/>
                  </a:lnTo>
                  <a:lnTo>
                    <a:pt x="1641" y="871"/>
                  </a:lnTo>
                  <a:lnTo>
                    <a:pt x="1634" y="869"/>
                  </a:lnTo>
                  <a:lnTo>
                    <a:pt x="1634" y="869"/>
                  </a:lnTo>
                  <a:lnTo>
                    <a:pt x="1642" y="857"/>
                  </a:lnTo>
                  <a:lnTo>
                    <a:pt x="1642" y="857"/>
                  </a:lnTo>
                  <a:lnTo>
                    <a:pt x="1617" y="859"/>
                  </a:lnTo>
                  <a:lnTo>
                    <a:pt x="1617" y="859"/>
                  </a:lnTo>
                  <a:lnTo>
                    <a:pt x="1624" y="851"/>
                  </a:lnTo>
                  <a:lnTo>
                    <a:pt x="1624" y="851"/>
                  </a:lnTo>
                  <a:lnTo>
                    <a:pt x="1614" y="849"/>
                  </a:lnTo>
                  <a:lnTo>
                    <a:pt x="1603" y="851"/>
                  </a:lnTo>
                  <a:lnTo>
                    <a:pt x="1582" y="852"/>
                  </a:lnTo>
                  <a:lnTo>
                    <a:pt x="1582" y="852"/>
                  </a:lnTo>
                  <a:lnTo>
                    <a:pt x="1591" y="860"/>
                  </a:lnTo>
                  <a:lnTo>
                    <a:pt x="1591" y="860"/>
                  </a:lnTo>
                  <a:lnTo>
                    <a:pt x="1570" y="880"/>
                  </a:lnTo>
                  <a:lnTo>
                    <a:pt x="1570" y="880"/>
                  </a:lnTo>
                  <a:lnTo>
                    <a:pt x="1580" y="878"/>
                  </a:lnTo>
                  <a:lnTo>
                    <a:pt x="1587" y="875"/>
                  </a:lnTo>
                  <a:lnTo>
                    <a:pt x="1594" y="871"/>
                  </a:lnTo>
                  <a:lnTo>
                    <a:pt x="1595" y="869"/>
                  </a:lnTo>
                  <a:lnTo>
                    <a:pt x="1596" y="864"/>
                  </a:lnTo>
                  <a:lnTo>
                    <a:pt x="1596" y="864"/>
                  </a:lnTo>
                  <a:lnTo>
                    <a:pt x="1628" y="867"/>
                  </a:lnTo>
                  <a:lnTo>
                    <a:pt x="1628" y="867"/>
                  </a:lnTo>
                  <a:lnTo>
                    <a:pt x="1625" y="870"/>
                  </a:lnTo>
                  <a:lnTo>
                    <a:pt x="1624" y="873"/>
                  </a:lnTo>
                  <a:lnTo>
                    <a:pt x="1625" y="875"/>
                  </a:lnTo>
                  <a:lnTo>
                    <a:pt x="1627" y="878"/>
                  </a:lnTo>
                  <a:lnTo>
                    <a:pt x="1631" y="882"/>
                  </a:lnTo>
                  <a:lnTo>
                    <a:pt x="1631" y="885"/>
                  </a:lnTo>
                  <a:lnTo>
                    <a:pt x="1630" y="888"/>
                  </a:lnTo>
                  <a:lnTo>
                    <a:pt x="1630" y="888"/>
                  </a:lnTo>
                  <a:lnTo>
                    <a:pt x="1652" y="889"/>
                  </a:lnTo>
                  <a:lnTo>
                    <a:pt x="1652" y="889"/>
                  </a:lnTo>
                  <a:lnTo>
                    <a:pt x="1639" y="902"/>
                  </a:lnTo>
                  <a:lnTo>
                    <a:pt x="1639" y="902"/>
                  </a:lnTo>
                  <a:close/>
                  <a:moveTo>
                    <a:pt x="1649" y="211"/>
                  </a:moveTo>
                  <a:lnTo>
                    <a:pt x="1649" y="211"/>
                  </a:lnTo>
                  <a:lnTo>
                    <a:pt x="1648" y="218"/>
                  </a:lnTo>
                  <a:lnTo>
                    <a:pt x="1645" y="223"/>
                  </a:lnTo>
                  <a:lnTo>
                    <a:pt x="1645" y="230"/>
                  </a:lnTo>
                  <a:lnTo>
                    <a:pt x="1646" y="233"/>
                  </a:lnTo>
                  <a:lnTo>
                    <a:pt x="1648" y="237"/>
                  </a:lnTo>
                  <a:lnTo>
                    <a:pt x="1648" y="237"/>
                  </a:lnTo>
                  <a:lnTo>
                    <a:pt x="1664" y="236"/>
                  </a:lnTo>
                  <a:lnTo>
                    <a:pt x="1664" y="236"/>
                  </a:lnTo>
                  <a:lnTo>
                    <a:pt x="1675" y="248"/>
                  </a:lnTo>
                  <a:lnTo>
                    <a:pt x="1675" y="248"/>
                  </a:lnTo>
                  <a:lnTo>
                    <a:pt x="1657" y="254"/>
                  </a:lnTo>
                  <a:lnTo>
                    <a:pt x="1649" y="254"/>
                  </a:lnTo>
                  <a:lnTo>
                    <a:pt x="1639" y="252"/>
                  </a:lnTo>
                  <a:lnTo>
                    <a:pt x="1639" y="252"/>
                  </a:lnTo>
                  <a:lnTo>
                    <a:pt x="1635" y="251"/>
                  </a:lnTo>
                  <a:lnTo>
                    <a:pt x="1630" y="251"/>
                  </a:lnTo>
                  <a:lnTo>
                    <a:pt x="1624" y="252"/>
                  </a:lnTo>
                  <a:lnTo>
                    <a:pt x="1620" y="255"/>
                  </a:lnTo>
                  <a:lnTo>
                    <a:pt x="1620" y="255"/>
                  </a:lnTo>
                  <a:lnTo>
                    <a:pt x="1623" y="259"/>
                  </a:lnTo>
                  <a:lnTo>
                    <a:pt x="1627" y="262"/>
                  </a:lnTo>
                  <a:lnTo>
                    <a:pt x="1631" y="263"/>
                  </a:lnTo>
                  <a:lnTo>
                    <a:pt x="1635" y="265"/>
                  </a:lnTo>
                  <a:lnTo>
                    <a:pt x="1645" y="266"/>
                  </a:lnTo>
                  <a:lnTo>
                    <a:pt x="1649" y="266"/>
                  </a:lnTo>
                  <a:lnTo>
                    <a:pt x="1653" y="269"/>
                  </a:lnTo>
                  <a:lnTo>
                    <a:pt x="1653" y="269"/>
                  </a:lnTo>
                  <a:lnTo>
                    <a:pt x="1668" y="262"/>
                  </a:lnTo>
                  <a:lnTo>
                    <a:pt x="1675" y="258"/>
                  </a:lnTo>
                  <a:lnTo>
                    <a:pt x="1682" y="252"/>
                  </a:lnTo>
                  <a:lnTo>
                    <a:pt x="1682" y="252"/>
                  </a:lnTo>
                  <a:lnTo>
                    <a:pt x="1689" y="250"/>
                  </a:lnTo>
                  <a:lnTo>
                    <a:pt x="1696" y="247"/>
                  </a:lnTo>
                  <a:lnTo>
                    <a:pt x="1696" y="247"/>
                  </a:lnTo>
                  <a:lnTo>
                    <a:pt x="1703" y="245"/>
                  </a:lnTo>
                  <a:lnTo>
                    <a:pt x="1708" y="247"/>
                  </a:lnTo>
                  <a:lnTo>
                    <a:pt x="1714" y="250"/>
                  </a:lnTo>
                  <a:lnTo>
                    <a:pt x="1721" y="257"/>
                  </a:lnTo>
                  <a:lnTo>
                    <a:pt x="1721" y="257"/>
                  </a:lnTo>
                  <a:lnTo>
                    <a:pt x="1711" y="268"/>
                  </a:lnTo>
                  <a:lnTo>
                    <a:pt x="1711" y="268"/>
                  </a:lnTo>
                  <a:lnTo>
                    <a:pt x="1718" y="268"/>
                  </a:lnTo>
                  <a:lnTo>
                    <a:pt x="1724" y="266"/>
                  </a:lnTo>
                  <a:lnTo>
                    <a:pt x="1726" y="263"/>
                  </a:lnTo>
                  <a:lnTo>
                    <a:pt x="1728" y="259"/>
                  </a:lnTo>
                  <a:lnTo>
                    <a:pt x="1728" y="259"/>
                  </a:lnTo>
                  <a:lnTo>
                    <a:pt x="1729" y="241"/>
                  </a:lnTo>
                  <a:lnTo>
                    <a:pt x="1729" y="241"/>
                  </a:lnTo>
                  <a:lnTo>
                    <a:pt x="1721" y="241"/>
                  </a:lnTo>
                  <a:lnTo>
                    <a:pt x="1713" y="240"/>
                  </a:lnTo>
                  <a:lnTo>
                    <a:pt x="1704" y="240"/>
                  </a:lnTo>
                  <a:lnTo>
                    <a:pt x="1696" y="240"/>
                  </a:lnTo>
                  <a:lnTo>
                    <a:pt x="1696" y="240"/>
                  </a:lnTo>
                  <a:lnTo>
                    <a:pt x="1693" y="240"/>
                  </a:lnTo>
                  <a:lnTo>
                    <a:pt x="1689" y="239"/>
                  </a:lnTo>
                  <a:lnTo>
                    <a:pt x="1682" y="236"/>
                  </a:lnTo>
                  <a:lnTo>
                    <a:pt x="1682" y="236"/>
                  </a:lnTo>
                  <a:lnTo>
                    <a:pt x="1667" y="227"/>
                  </a:lnTo>
                  <a:lnTo>
                    <a:pt x="1667" y="227"/>
                  </a:lnTo>
                  <a:lnTo>
                    <a:pt x="1670" y="222"/>
                  </a:lnTo>
                  <a:lnTo>
                    <a:pt x="1670" y="222"/>
                  </a:lnTo>
                  <a:lnTo>
                    <a:pt x="1672" y="214"/>
                  </a:lnTo>
                  <a:lnTo>
                    <a:pt x="1672" y="214"/>
                  </a:lnTo>
                  <a:lnTo>
                    <a:pt x="1649" y="211"/>
                  </a:lnTo>
                  <a:lnTo>
                    <a:pt x="1649" y="211"/>
                  </a:lnTo>
                  <a:close/>
                  <a:moveTo>
                    <a:pt x="1988" y="194"/>
                  </a:moveTo>
                  <a:lnTo>
                    <a:pt x="1988" y="194"/>
                  </a:lnTo>
                  <a:lnTo>
                    <a:pt x="1992" y="203"/>
                  </a:lnTo>
                  <a:lnTo>
                    <a:pt x="1998" y="209"/>
                  </a:lnTo>
                  <a:lnTo>
                    <a:pt x="1998" y="209"/>
                  </a:lnTo>
                  <a:lnTo>
                    <a:pt x="2001" y="211"/>
                  </a:lnTo>
                  <a:lnTo>
                    <a:pt x="2005" y="211"/>
                  </a:lnTo>
                  <a:lnTo>
                    <a:pt x="2009" y="209"/>
                  </a:lnTo>
                  <a:lnTo>
                    <a:pt x="2012" y="207"/>
                  </a:lnTo>
                  <a:lnTo>
                    <a:pt x="2012" y="207"/>
                  </a:lnTo>
                  <a:lnTo>
                    <a:pt x="2013" y="200"/>
                  </a:lnTo>
                  <a:lnTo>
                    <a:pt x="2013" y="196"/>
                  </a:lnTo>
                  <a:lnTo>
                    <a:pt x="2013" y="194"/>
                  </a:lnTo>
                  <a:lnTo>
                    <a:pt x="2012" y="191"/>
                  </a:lnTo>
                  <a:lnTo>
                    <a:pt x="2008" y="190"/>
                  </a:lnTo>
                  <a:lnTo>
                    <a:pt x="1999" y="186"/>
                  </a:lnTo>
                  <a:lnTo>
                    <a:pt x="1999" y="186"/>
                  </a:lnTo>
                  <a:lnTo>
                    <a:pt x="1996" y="186"/>
                  </a:lnTo>
                  <a:lnTo>
                    <a:pt x="1994" y="186"/>
                  </a:lnTo>
                  <a:lnTo>
                    <a:pt x="1994" y="186"/>
                  </a:lnTo>
                  <a:lnTo>
                    <a:pt x="1988" y="180"/>
                  </a:lnTo>
                  <a:lnTo>
                    <a:pt x="1988" y="180"/>
                  </a:lnTo>
                  <a:lnTo>
                    <a:pt x="1994" y="176"/>
                  </a:lnTo>
                  <a:lnTo>
                    <a:pt x="1994" y="176"/>
                  </a:lnTo>
                  <a:lnTo>
                    <a:pt x="1999" y="175"/>
                  </a:lnTo>
                  <a:lnTo>
                    <a:pt x="1999" y="175"/>
                  </a:lnTo>
                  <a:lnTo>
                    <a:pt x="2001" y="162"/>
                  </a:lnTo>
                  <a:lnTo>
                    <a:pt x="2001" y="162"/>
                  </a:lnTo>
                  <a:lnTo>
                    <a:pt x="1995" y="160"/>
                  </a:lnTo>
                  <a:lnTo>
                    <a:pt x="1990" y="160"/>
                  </a:lnTo>
                  <a:lnTo>
                    <a:pt x="1985" y="160"/>
                  </a:lnTo>
                  <a:lnTo>
                    <a:pt x="1981" y="161"/>
                  </a:lnTo>
                  <a:lnTo>
                    <a:pt x="1973" y="164"/>
                  </a:lnTo>
                  <a:lnTo>
                    <a:pt x="1963" y="167"/>
                  </a:lnTo>
                  <a:lnTo>
                    <a:pt x="1963" y="167"/>
                  </a:lnTo>
                  <a:lnTo>
                    <a:pt x="1970" y="182"/>
                  </a:lnTo>
                  <a:lnTo>
                    <a:pt x="1970" y="182"/>
                  </a:lnTo>
                  <a:lnTo>
                    <a:pt x="1959" y="180"/>
                  </a:lnTo>
                  <a:lnTo>
                    <a:pt x="1949" y="182"/>
                  </a:lnTo>
                  <a:lnTo>
                    <a:pt x="1949" y="182"/>
                  </a:lnTo>
                  <a:lnTo>
                    <a:pt x="1944" y="183"/>
                  </a:lnTo>
                  <a:lnTo>
                    <a:pt x="1940" y="187"/>
                  </a:lnTo>
                  <a:lnTo>
                    <a:pt x="1940" y="187"/>
                  </a:lnTo>
                  <a:lnTo>
                    <a:pt x="1938" y="190"/>
                  </a:lnTo>
                  <a:lnTo>
                    <a:pt x="1940" y="191"/>
                  </a:lnTo>
                  <a:lnTo>
                    <a:pt x="1945" y="196"/>
                  </a:lnTo>
                  <a:lnTo>
                    <a:pt x="1945" y="196"/>
                  </a:lnTo>
                  <a:lnTo>
                    <a:pt x="1947" y="197"/>
                  </a:lnTo>
                  <a:lnTo>
                    <a:pt x="1948" y="198"/>
                  </a:lnTo>
                  <a:lnTo>
                    <a:pt x="1948" y="198"/>
                  </a:lnTo>
                  <a:lnTo>
                    <a:pt x="1952" y="201"/>
                  </a:lnTo>
                  <a:lnTo>
                    <a:pt x="1956" y="203"/>
                  </a:lnTo>
                  <a:lnTo>
                    <a:pt x="1962" y="203"/>
                  </a:lnTo>
                  <a:lnTo>
                    <a:pt x="1967" y="201"/>
                  </a:lnTo>
                  <a:lnTo>
                    <a:pt x="1967" y="201"/>
                  </a:lnTo>
                  <a:lnTo>
                    <a:pt x="1977" y="197"/>
                  </a:lnTo>
                  <a:lnTo>
                    <a:pt x="1988" y="194"/>
                  </a:lnTo>
                  <a:lnTo>
                    <a:pt x="1988" y="194"/>
                  </a:lnTo>
                  <a:close/>
                  <a:moveTo>
                    <a:pt x="1715" y="1076"/>
                  </a:moveTo>
                  <a:lnTo>
                    <a:pt x="1715" y="1076"/>
                  </a:lnTo>
                  <a:lnTo>
                    <a:pt x="1711" y="1078"/>
                  </a:lnTo>
                  <a:lnTo>
                    <a:pt x="1711" y="1078"/>
                  </a:lnTo>
                  <a:lnTo>
                    <a:pt x="1699" y="1078"/>
                  </a:lnTo>
                  <a:lnTo>
                    <a:pt x="1699" y="1078"/>
                  </a:lnTo>
                  <a:lnTo>
                    <a:pt x="1693" y="1078"/>
                  </a:lnTo>
                  <a:lnTo>
                    <a:pt x="1690" y="1079"/>
                  </a:lnTo>
                  <a:lnTo>
                    <a:pt x="1688" y="1082"/>
                  </a:lnTo>
                  <a:lnTo>
                    <a:pt x="1686" y="1086"/>
                  </a:lnTo>
                  <a:lnTo>
                    <a:pt x="1686" y="1086"/>
                  </a:lnTo>
                  <a:lnTo>
                    <a:pt x="1686" y="1090"/>
                  </a:lnTo>
                  <a:lnTo>
                    <a:pt x="1684" y="1093"/>
                  </a:lnTo>
                  <a:lnTo>
                    <a:pt x="1679" y="1094"/>
                  </a:lnTo>
                  <a:lnTo>
                    <a:pt x="1675" y="1094"/>
                  </a:lnTo>
                  <a:lnTo>
                    <a:pt x="1675" y="1094"/>
                  </a:lnTo>
                  <a:lnTo>
                    <a:pt x="1670" y="1094"/>
                  </a:lnTo>
                  <a:lnTo>
                    <a:pt x="1667" y="1094"/>
                  </a:lnTo>
                  <a:lnTo>
                    <a:pt x="1664" y="1097"/>
                  </a:lnTo>
                  <a:lnTo>
                    <a:pt x="1664" y="1097"/>
                  </a:lnTo>
                  <a:lnTo>
                    <a:pt x="1672" y="1100"/>
                  </a:lnTo>
                  <a:lnTo>
                    <a:pt x="1681" y="1101"/>
                  </a:lnTo>
                  <a:lnTo>
                    <a:pt x="1699" y="1101"/>
                  </a:lnTo>
                  <a:lnTo>
                    <a:pt x="1699" y="1101"/>
                  </a:lnTo>
                  <a:lnTo>
                    <a:pt x="1703" y="1101"/>
                  </a:lnTo>
                  <a:lnTo>
                    <a:pt x="1708" y="1103"/>
                  </a:lnTo>
                  <a:lnTo>
                    <a:pt x="1711" y="1105"/>
                  </a:lnTo>
                  <a:lnTo>
                    <a:pt x="1714" y="1108"/>
                  </a:lnTo>
                  <a:lnTo>
                    <a:pt x="1714" y="1108"/>
                  </a:lnTo>
                  <a:lnTo>
                    <a:pt x="1738" y="1107"/>
                  </a:lnTo>
                  <a:lnTo>
                    <a:pt x="1738" y="1107"/>
                  </a:lnTo>
                  <a:lnTo>
                    <a:pt x="1738" y="1123"/>
                  </a:lnTo>
                  <a:lnTo>
                    <a:pt x="1738" y="1123"/>
                  </a:lnTo>
                  <a:lnTo>
                    <a:pt x="1756" y="1118"/>
                  </a:lnTo>
                  <a:lnTo>
                    <a:pt x="1756" y="1118"/>
                  </a:lnTo>
                  <a:lnTo>
                    <a:pt x="1757" y="1111"/>
                  </a:lnTo>
                  <a:lnTo>
                    <a:pt x="1757" y="1111"/>
                  </a:lnTo>
                  <a:lnTo>
                    <a:pt x="1760" y="1105"/>
                  </a:lnTo>
                  <a:lnTo>
                    <a:pt x="1760" y="1105"/>
                  </a:lnTo>
                  <a:lnTo>
                    <a:pt x="1751" y="1105"/>
                  </a:lnTo>
                  <a:lnTo>
                    <a:pt x="1746" y="1105"/>
                  </a:lnTo>
                  <a:lnTo>
                    <a:pt x="1742" y="1101"/>
                  </a:lnTo>
                  <a:lnTo>
                    <a:pt x="1738" y="1094"/>
                  </a:lnTo>
                  <a:lnTo>
                    <a:pt x="1738" y="1094"/>
                  </a:lnTo>
                  <a:lnTo>
                    <a:pt x="1735" y="1091"/>
                  </a:lnTo>
                  <a:lnTo>
                    <a:pt x="1731" y="1087"/>
                  </a:lnTo>
                  <a:lnTo>
                    <a:pt x="1731" y="1087"/>
                  </a:lnTo>
                  <a:lnTo>
                    <a:pt x="1715" y="1076"/>
                  </a:lnTo>
                  <a:lnTo>
                    <a:pt x="1715" y="1076"/>
                  </a:lnTo>
                  <a:close/>
                  <a:moveTo>
                    <a:pt x="1293" y="275"/>
                  </a:moveTo>
                  <a:lnTo>
                    <a:pt x="1293" y="275"/>
                  </a:lnTo>
                  <a:lnTo>
                    <a:pt x="1304" y="279"/>
                  </a:lnTo>
                  <a:lnTo>
                    <a:pt x="1310" y="279"/>
                  </a:lnTo>
                  <a:lnTo>
                    <a:pt x="1317" y="276"/>
                  </a:lnTo>
                  <a:lnTo>
                    <a:pt x="1317" y="276"/>
                  </a:lnTo>
                  <a:lnTo>
                    <a:pt x="1310" y="266"/>
                  </a:lnTo>
                  <a:lnTo>
                    <a:pt x="1310" y="266"/>
                  </a:lnTo>
                  <a:lnTo>
                    <a:pt x="1315" y="262"/>
                  </a:lnTo>
                  <a:lnTo>
                    <a:pt x="1321" y="259"/>
                  </a:lnTo>
                  <a:lnTo>
                    <a:pt x="1328" y="258"/>
                  </a:lnTo>
                  <a:lnTo>
                    <a:pt x="1335" y="257"/>
                  </a:lnTo>
                  <a:lnTo>
                    <a:pt x="1342" y="257"/>
                  </a:lnTo>
                  <a:lnTo>
                    <a:pt x="1350" y="257"/>
                  </a:lnTo>
                  <a:lnTo>
                    <a:pt x="1355" y="259"/>
                  </a:lnTo>
                  <a:lnTo>
                    <a:pt x="1362" y="262"/>
                  </a:lnTo>
                  <a:lnTo>
                    <a:pt x="1362" y="262"/>
                  </a:lnTo>
                  <a:lnTo>
                    <a:pt x="1362" y="259"/>
                  </a:lnTo>
                  <a:lnTo>
                    <a:pt x="1361" y="257"/>
                  </a:lnTo>
                  <a:lnTo>
                    <a:pt x="1349" y="247"/>
                  </a:lnTo>
                  <a:lnTo>
                    <a:pt x="1349" y="247"/>
                  </a:lnTo>
                  <a:lnTo>
                    <a:pt x="1342" y="244"/>
                  </a:lnTo>
                  <a:lnTo>
                    <a:pt x="1336" y="244"/>
                  </a:lnTo>
                  <a:lnTo>
                    <a:pt x="1331" y="247"/>
                  </a:lnTo>
                  <a:lnTo>
                    <a:pt x="1325" y="250"/>
                  </a:lnTo>
                  <a:lnTo>
                    <a:pt x="1325" y="250"/>
                  </a:lnTo>
                  <a:lnTo>
                    <a:pt x="1321" y="247"/>
                  </a:lnTo>
                  <a:lnTo>
                    <a:pt x="1318" y="244"/>
                  </a:lnTo>
                  <a:lnTo>
                    <a:pt x="1310" y="244"/>
                  </a:lnTo>
                  <a:lnTo>
                    <a:pt x="1300" y="245"/>
                  </a:lnTo>
                  <a:lnTo>
                    <a:pt x="1290" y="245"/>
                  </a:lnTo>
                  <a:lnTo>
                    <a:pt x="1290" y="245"/>
                  </a:lnTo>
                  <a:lnTo>
                    <a:pt x="1296" y="251"/>
                  </a:lnTo>
                  <a:lnTo>
                    <a:pt x="1300" y="257"/>
                  </a:lnTo>
                  <a:lnTo>
                    <a:pt x="1303" y="263"/>
                  </a:lnTo>
                  <a:lnTo>
                    <a:pt x="1303" y="269"/>
                  </a:lnTo>
                  <a:lnTo>
                    <a:pt x="1303" y="269"/>
                  </a:lnTo>
                  <a:lnTo>
                    <a:pt x="1271" y="269"/>
                  </a:lnTo>
                  <a:lnTo>
                    <a:pt x="1271" y="269"/>
                  </a:lnTo>
                  <a:lnTo>
                    <a:pt x="1274" y="257"/>
                  </a:lnTo>
                  <a:lnTo>
                    <a:pt x="1274" y="257"/>
                  </a:lnTo>
                  <a:lnTo>
                    <a:pt x="1270" y="257"/>
                  </a:lnTo>
                  <a:lnTo>
                    <a:pt x="1265" y="255"/>
                  </a:lnTo>
                  <a:lnTo>
                    <a:pt x="1259" y="254"/>
                  </a:lnTo>
                  <a:lnTo>
                    <a:pt x="1254" y="254"/>
                  </a:lnTo>
                  <a:lnTo>
                    <a:pt x="1252" y="255"/>
                  </a:lnTo>
                  <a:lnTo>
                    <a:pt x="1249" y="257"/>
                  </a:lnTo>
                  <a:lnTo>
                    <a:pt x="1246" y="261"/>
                  </a:lnTo>
                  <a:lnTo>
                    <a:pt x="1246" y="261"/>
                  </a:lnTo>
                  <a:lnTo>
                    <a:pt x="1249" y="263"/>
                  </a:lnTo>
                  <a:lnTo>
                    <a:pt x="1252" y="265"/>
                  </a:lnTo>
                  <a:lnTo>
                    <a:pt x="1256" y="263"/>
                  </a:lnTo>
                  <a:lnTo>
                    <a:pt x="1260" y="261"/>
                  </a:lnTo>
                  <a:lnTo>
                    <a:pt x="1260" y="261"/>
                  </a:lnTo>
                  <a:lnTo>
                    <a:pt x="1253" y="272"/>
                  </a:lnTo>
                  <a:lnTo>
                    <a:pt x="1253" y="272"/>
                  </a:lnTo>
                  <a:lnTo>
                    <a:pt x="1265" y="273"/>
                  </a:lnTo>
                  <a:lnTo>
                    <a:pt x="1265" y="273"/>
                  </a:lnTo>
                  <a:lnTo>
                    <a:pt x="1267" y="281"/>
                  </a:lnTo>
                  <a:lnTo>
                    <a:pt x="1267" y="281"/>
                  </a:lnTo>
                  <a:lnTo>
                    <a:pt x="1286" y="279"/>
                  </a:lnTo>
                  <a:lnTo>
                    <a:pt x="1286" y="279"/>
                  </a:lnTo>
                  <a:lnTo>
                    <a:pt x="1292" y="286"/>
                  </a:lnTo>
                  <a:lnTo>
                    <a:pt x="1292" y="286"/>
                  </a:lnTo>
                  <a:lnTo>
                    <a:pt x="1295" y="286"/>
                  </a:lnTo>
                  <a:lnTo>
                    <a:pt x="1295" y="286"/>
                  </a:lnTo>
                  <a:lnTo>
                    <a:pt x="1293" y="275"/>
                  </a:lnTo>
                  <a:lnTo>
                    <a:pt x="1293" y="275"/>
                  </a:lnTo>
                  <a:close/>
                  <a:moveTo>
                    <a:pt x="1796" y="86"/>
                  </a:moveTo>
                  <a:lnTo>
                    <a:pt x="1796" y="86"/>
                  </a:lnTo>
                  <a:lnTo>
                    <a:pt x="1798" y="90"/>
                  </a:lnTo>
                  <a:lnTo>
                    <a:pt x="1801" y="92"/>
                  </a:lnTo>
                  <a:lnTo>
                    <a:pt x="1801" y="92"/>
                  </a:lnTo>
                  <a:lnTo>
                    <a:pt x="1821" y="92"/>
                  </a:lnTo>
                  <a:lnTo>
                    <a:pt x="1839" y="89"/>
                  </a:lnTo>
                  <a:lnTo>
                    <a:pt x="1839" y="89"/>
                  </a:lnTo>
                  <a:lnTo>
                    <a:pt x="1840" y="86"/>
                  </a:lnTo>
                  <a:lnTo>
                    <a:pt x="1840" y="86"/>
                  </a:lnTo>
                  <a:lnTo>
                    <a:pt x="1819" y="81"/>
                  </a:lnTo>
                  <a:lnTo>
                    <a:pt x="1819" y="81"/>
                  </a:lnTo>
                  <a:lnTo>
                    <a:pt x="1822" y="72"/>
                  </a:lnTo>
                  <a:lnTo>
                    <a:pt x="1822" y="72"/>
                  </a:lnTo>
                  <a:lnTo>
                    <a:pt x="1783" y="72"/>
                  </a:lnTo>
                  <a:lnTo>
                    <a:pt x="1783" y="72"/>
                  </a:lnTo>
                  <a:lnTo>
                    <a:pt x="1780" y="75"/>
                  </a:lnTo>
                  <a:lnTo>
                    <a:pt x="1778" y="78"/>
                  </a:lnTo>
                  <a:lnTo>
                    <a:pt x="1778" y="81"/>
                  </a:lnTo>
                  <a:lnTo>
                    <a:pt x="1778" y="83"/>
                  </a:lnTo>
                  <a:lnTo>
                    <a:pt x="1780" y="88"/>
                  </a:lnTo>
                  <a:lnTo>
                    <a:pt x="1783" y="93"/>
                  </a:lnTo>
                  <a:lnTo>
                    <a:pt x="1783" y="93"/>
                  </a:lnTo>
                  <a:lnTo>
                    <a:pt x="1749" y="100"/>
                  </a:lnTo>
                  <a:lnTo>
                    <a:pt x="1749" y="100"/>
                  </a:lnTo>
                  <a:lnTo>
                    <a:pt x="1749" y="107"/>
                  </a:lnTo>
                  <a:lnTo>
                    <a:pt x="1751" y="111"/>
                  </a:lnTo>
                  <a:lnTo>
                    <a:pt x="1756" y="115"/>
                  </a:lnTo>
                  <a:lnTo>
                    <a:pt x="1760" y="119"/>
                  </a:lnTo>
                  <a:lnTo>
                    <a:pt x="1760" y="119"/>
                  </a:lnTo>
                  <a:lnTo>
                    <a:pt x="1765" y="111"/>
                  </a:lnTo>
                  <a:lnTo>
                    <a:pt x="1772" y="104"/>
                  </a:lnTo>
                  <a:lnTo>
                    <a:pt x="1778" y="101"/>
                  </a:lnTo>
                  <a:lnTo>
                    <a:pt x="1780" y="101"/>
                  </a:lnTo>
                  <a:lnTo>
                    <a:pt x="1782" y="101"/>
                  </a:lnTo>
                  <a:lnTo>
                    <a:pt x="1782" y="101"/>
                  </a:lnTo>
                  <a:lnTo>
                    <a:pt x="1776" y="111"/>
                  </a:lnTo>
                  <a:lnTo>
                    <a:pt x="1776" y="111"/>
                  </a:lnTo>
                  <a:lnTo>
                    <a:pt x="1783" y="110"/>
                  </a:lnTo>
                  <a:lnTo>
                    <a:pt x="1787" y="107"/>
                  </a:lnTo>
                  <a:lnTo>
                    <a:pt x="1789" y="104"/>
                  </a:lnTo>
                  <a:lnTo>
                    <a:pt x="1790" y="101"/>
                  </a:lnTo>
                  <a:lnTo>
                    <a:pt x="1792" y="93"/>
                  </a:lnTo>
                  <a:lnTo>
                    <a:pt x="1793" y="90"/>
                  </a:lnTo>
                  <a:lnTo>
                    <a:pt x="1796" y="86"/>
                  </a:lnTo>
                  <a:lnTo>
                    <a:pt x="1796" y="86"/>
                  </a:lnTo>
                  <a:close/>
                  <a:moveTo>
                    <a:pt x="1580" y="749"/>
                  </a:moveTo>
                  <a:lnTo>
                    <a:pt x="1580" y="749"/>
                  </a:lnTo>
                  <a:lnTo>
                    <a:pt x="1609" y="769"/>
                  </a:lnTo>
                  <a:lnTo>
                    <a:pt x="1609" y="769"/>
                  </a:lnTo>
                  <a:lnTo>
                    <a:pt x="1627" y="759"/>
                  </a:lnTo>
                  <a:lnTo>
                    <a:pt x="1627" y="759"/>
                  </a:lnTo>
                  <a:lnTo>
                    <a:pt x="1634" y="756"/>
                  </a:lnTo>
                  <a:lnTo>
                    <a:pt x="1636" y="755"/>
                  </a:lnTo>
                  <a:lnTo>
                    <a:pt x="1638" y="752"/>
                  </a:lnTo>
                  <a:lnTo>
                    <a:pt x="1638" y="752"/>
                  </a:lnTo>
                  <a:lnTo>
                    <a:pt x="1642" y="745"/>
                  </a:lnTo>
                  <a:lnTo>
                    <a:pt x="1645" y="738"/>
                  </a:lnTo>
                  <a:lnTo>
                    <a:pt x="1645" y="734"/>
                  </a:lnTo>
                  <a:lnTo>
                    <a:pt x="1645" y="730"/>
                  </a:lnTo>
                  <a:lnTo>
                    <a:pt x="1643" y="726"/>
                  </a:lnTo>
                  <a:lnTo>
                    <a:pt x="1639" y="722"/>
                  </a:lnTo>
                  <a:lnTo>
                    <a:pt x="1639" y="722"/>
                  </a:lnTo>
                  <a:lnTo>
                    <a:pt x="1628" y="723"/>
                  </a:lnTo>
                  <a:lnTo>
                    <a:pt x="1627" y="725"/>
                  </a:lnTo>
                  <a:lnTo>
                    <a:pt x="1625" y="726"/>
                  </a:lnTo>
                  <a:lnTo>
                    <a:pt x="1625" y="726"/>
                  </a:lnTo>
                  <a:lnTo>
                    <a:pt x="1625" y="731"/>
                  </a:lnTo>
                  <a:lnTo>
                    <a:pt x="1625" y="734"/>
                  </a:lnTo>
                  <a:lnTo>
                    <a:pt x="1627" y="737"/>
                  </a:lnTo>
                  <a:lnTo>
                    <a:pt x="1627" y="737"/>
                  </a:lnTo>
                  <a:lnTo>
                    <a:pt x="1630" y="741"/>
                  </a:lnTo>
                  <a:lnTo>
                    <a:pt x="1631" y="744"/>
                  </a:lnTo>
                  <a:lnTo>
                    <a:pt x="1630" y="748"/>
                  </a:lnTo>
                  <a:lnTo>
                    <a:pt x="1625" y="754"/>
                  </a:lnTo>
                  <a:lnTo>
                    <a:pt x="1625" y="754"/>
                  </a:lnTo>
                  <a:lnTo>
                    <a:pt x="1624" y="744"/>
                  </a:lnTo>
                  <a:lnTo>
                    <a:pt x="1624" y="744"/>
                  </a:lnTo>
                  <a:lnTo>
                    <a:pt x="1606" y="745"/>
                  </a:lnTo>
                  <a:lnTo>
                    <a:pt x="1598" y="743"/>
                  </a:lnTo>
                  <a:lnTo>
                    <a:pt x="1595" y="741"/>
                  </a:lnTo>
                  <a:lnTo>
                    <a:pt x="1592" y="738"/>
                  </a:lnTo>
                  <a:lnTo>
                    <a:pt x="1592" y="738"/>
                  </a:lnTo>
                  <a:lnTo>
                    <a:pt x="1585" y="740"/>
                  </a:lnTo>
                  <a:lnTo>
                    <a:pt x="1582" y="743"/>
                  </a:lnTo>
                  <a:lnTo>
                    <a:pt x="1581" y="747"/>
                  </a:lnTo>
                  <a:lnTo>
                    <a:pt x="1580" y="749"/>
                  </a:lnTo>
                  <a:lnTo>
                    <a:pt x="1580" y="749"/>
                  </a:lnTo>
                  <a:close/>
                  <a:moveTo>
                    <a:pt x="1138" y="599"/>
                  </a:moveTo>
                  <a:lnTo>
                    <a:pt x="1138" y="599"/>
                  </a:lnTo>
                  <a:lnTo>
                    <a:pt x="1126" y="596"/>
                  </a:lnTo>
                  <a:lnTo>
                    <a:pt x="1115" y="594"/>
                  </a:lnTo>
                  <a:lnTo>
                    <a:pt x="1109" y="594"/>
                  </a:lnTo>
                  <a:lnTo>
                    <a:pt x="1103" y="596"/>
                  </a:lnTo>
                  <a:lnTo>
                    <a:pt x="1098" y="599"/>
                  </a:lnTo>
                  <a:lnTo>
                    <a:pt x="1094" y="603"/>
                  </a:lnTo>
                  <a:lnTo>
                    <a:pt x="1094" y="603"/>
                  </a:lnTo>
                  <a:lnTo>
                    <a:pt x="1105" y="617"/>
                  </a:lnTo>
                  <a:lnTo>
                    <a:pt x="1105" y="617"/>
                  </a:lnTo>
                  <a:lnTo>
                    <a:pt x="1110" y="617"/>
                  </a:lnTo>
                  <a:lnTo>
                    <a:pt x="1113" y="617"/>
                  </a:lnTo>
                  <a:lnTo>
                    <a:pt x="1116" y="614"/>
                  </a:lnTo>
                  <a:lnTo>
                    <a:pt x="1119" y="611"/>
                  </a:lnTo>
                  <a:lnTo>
                    <a:pt x="1119" y="611"/>
                  </a:lnTo>
                  <a:lnTo>
                    <a:pt x="1121" y="607"/>
                  </a:lnTo>
                  <a:lnTo>
                    <a:pt x="1124" y="605"/>
                  </a:lnTo>
                  <a:lnTo>
                    <a:pt x="1128" y="604"/>
                  </a:lnTo>
                  <a:lnTo>
                    <a:pt x="1134" y="605"/>
                  </a:lnTo>
                  <a:lnTo>
                    <a:pt x="1134" y="605"/>
                  </a:lnTo>
                  <a:lnTo>
                    <a:pt x="1142" y="608"/>
                  </a:lnTo>
                  <a:lnTo>
                    <a:pt x="1152" y="610"/>
                  </a:lnTo>
                  <a:lnTo>
                    <a:pt x="1152" y="610"/>
                  </a:lnTo>
                  <a:lnTo>
                    <a:pt x="1157" y="608"/>
                  </a:lnTo>
                  <a:lnTo>
                    <a:pt x="1162" y="607"/>
                  </a:lnTo>
                  <a:lnTo>
                    <a:pt x="1166" y="604"/>
                  </a:lnTo>
                  <a:lnTo>
                    <a:pt x="1166" y="600"/>
                  </a:lnTo>
                  <a:lnTo>
                    <a:pt x="1166" y="600"/>
                  </a:lnTo>
                  <a:lnTo>
                    <a:pt x="1166" y="593"/>
                  </a:lnTo>
                  <a:lnTo>
                    <a:pt x="1163" y="587"/>
                  </a:lnTo>
                  <a:lnTo>
                    <a:pt x="1159" y="585"/>
                  </a:lnTo>
                  <a:lnTo>
                    <a:pt x="1153" y="583"/>
                  </a:lnTo>
                  <a:lnTo>
                    <a:pt x="1153" y="583"/>
                  </a:lnTo>
                  <a:lnTo>
                    <a:pt x="1144" y="582"/>
                  </a:lnTo>
                  <a:lnTo>
                    <a:pt x="1133" y="579"/>
                  </a:lnTo>
                  <a:lnTo>
                    <a:pt x="1133" y="579"/>
                  </a:lnTo>
                  <a:lnTo>
                    <a:pt x="1131" y="582"/>
                  </a:lnTo>
                  <a:lnTo>
                    <a:pt x="1131" y="583"/>
                  </a:lnTo>
                  <a:lnTo>
                    <a:pt x="1133" y="589"/>
                  </a:lnTo>
                  <a:lnTo>
                    <a:pt x="1137" y="593"/>
                  </a:lnTo>
                  <a:lnTo>
                    <a:pt x="1138" y="596"/>
                  </a:lnTo>
                  <a:lnTo>
                    <a:pt x="1138" y="599"/>
                  </a:lnTo>
                  <a:lnTo>
                    <a:pt x="1138" y="599"/>
                  </a:lnTo>
                  <a:close/>
                  <a:moveTo>
                    <a:pt x="1055" y="586"/>
                  </a:moveTo>
                  <a:lnTo>
                    <a:pt x="1055" y="586"/>
                  </a:lnTo>
                  <a:lnTo>
                    <a:pt x="1058" y="583"/>
                  </a:lnTo>
                  <a:lnTo>
                    <a:pt x="1058" y="583"/>
                  </a:lnTo>
                  <a:lnTo>
                    <a:pt x="1062" y="582"/>
                  </a:lnTo>
                  <a:lnTo>
                    <a:pt x="1063" y="579"/>
                  </a:lnTo>
                  <a:lnTo>
                    <a:pt x="1063" y="574"/>
                  </a:lnTo>
                  <a:lnTo>
                    <a:pt x="1063" y="574"/>
                  </a:lnTo>
                  <a:lnTo>
                    <a:pt x="1063" y="571"/>
                  </a:lnTo>
                  <a:lnTo>
                    <a:pt x="1061" y="569"/>
                  </a:lnTo>
                  <a:lnTo>
                    <a:pt x="1055" y="569"/>
                  </a:lnTo>
                  <a:lnTo>
                    <a:pt x="1055" y="569"/>
                  </a:lnTo>
                  <a:lnTo>
                    <a:pt x="1037" y="569"/>
                  </a:lnTo>
                  <a:lnTo>
                    <a:pt x="1029" y="569"/>
                  </a:lnTo>
                  <a:lnTo>
                    <a:pt x="1020" y="567"/>
                  </a:lnTo>
                  <a:lnTo>
                    <a:pt x="1020" y="567"/>
                  </a:lnTo>
                  <a:lnTo>
                    <a:pt x="1018" y="568"/>
                  </a:lnTo>
                  <a:lnTo>
                    <a:pt x="1018" y="568"/>
                  </a:lnTo>
                  <a:lnTo>
                    <a:pt x="1013" y="587"/>
                  </a:lnTo>
                  <a:lnTo>
                    <a:pt x="1013" y="587"/>
                  </a:lnTo>
                  <a:lnTo>
                    <a:pt x="1038" y="578"/>
                  </a:lnTo>
                  <a:lnTo>
                    <a:pt x="1038" y="578"/>
                  </a:lnTo>
                  <a:lnTo>
                    <a:pt x="1037" y="594"/>
                  </a:lnTo>
                  <a:lnTo>
                    <a:pt x="1037" y="594"/>
                  </a:lnTo>
                  <a:lnTo>
                    <a:pt x="1033" y="597"/>
                  </a:lnTo>
                  <a:lnTo>
                    <a:pt x="1029" y="599"/>
                  </a:lnTo>
                  <a:lnTo>
                    <a:pt x="1027" y="599"/>
                  </a:lnTo>
                  <a:lnTo>
                    <a:pt x="1026" y="601"/>
                  </a:lnTo>
                  <a:lnTo>
                    <a:pt x="1027" y="603"/>
                  </a:lnTo>
                  <a:lnTo>
                    <a:pt x="1029" y="607"/>
                  </a:lnTo>
                  <a:lnTo>
                    <a:pt x="1029" y="607"/>
                  </a:lnTo>
                  <a:lnTo>
                    <a:pt x="1031" y="604"/>
                  </a:lnTo>
                  <a:lnTo>
                    <a:pt x="1034" y="603"/>
                  </a:lnTo>
                  <a:lnTo>
                    <a:pt x="1043" y="603"/>
                  </a:lnTo>
                  <a:lnTo>
                    <a:pt x="1048" y="600"/>
                  </a:lnTo>
                  <a:lnTo>
                    <a:pt x="1051" y="599"/>
                  </a:lnTo>
                  <a:lnTo>
                    <a:pt x="1054" y="594"/>
                  </a:lnTo>
                  <a:lnTo>
                    <a:pt x="1054" y="594"/>
                  </a:lnTo>
                  <a:lnTo>
                    <a:pt x="1059" y="603"/>
                  </a:lnTo>
                  <a:lnTo>
                    <a:pt x="1059" y="603"/>
                  </a:lnTo>
                  <a:lnTo>
                    <a:pt x="1080" y="592"/>
                  </a:lnTo>
                  <a:lnTo>
                    <a:pt x="1080" y="592"/>
                  </a:lnTo>
                  <a:lnTo>
                    <a:pt x="1080" y="589"/>
                  </a:lnTo>
                  <a:lnTo>
                    <a:pt x="1080" y="589"/>
                  </a:lnTo>
                  <a:lnTo>
                    <a:pt x="1073" y="590"/>
                  </a:lnTo>
                  <a:lnTo>
                    <a:pt x="1066" y="590"/>
                  </a:lnTo>
                  <a:lnTo>
                    <a:pt x="1061" y="589"/>
                  </a:lnTo>
                  <a:lnTo>
                    <a:pt x="1055" y="586"/>
                  </a:lnTo>
                  <a:lnTo>
                    <a:pt x="1055" y="586"/>
                  </a:lnTo>
                  <a:close/>
                  <a:moveTo>
                    <a:pt x="1958" y="162"/>
                  </a:moveTo>
                  <a:lnTo>
                    <a:pt x="1958" y="162"/>
                  </a:lnTo>
                  <a:lnTo>
                    <a:pt x="1954" y="150"/>
                  </a:lnTo>
                  <a:lnTo>
                    <a:pt x="1954" y="150"/>
                  </a:lnTo>
                  <a:lnTo>
                    <a:pt x="1926" y="146"/>
                  </a:lnTo>
                  <a:lnTo>
                    <a:pt x="1926" y="146"/>
                  </a:lnTo>
                  <a:lnTo>
                    <a:pt x="1922" y="153"/>
                  </a:lnTo>
                  <a:lnTo>
                    <a:pt x="1922" y="153"/>
                  </a:lnTo>
                  <a:lnTo>
                    <a:pt x="1902" y="155"/>
                  </a:lnTo>
                  <a:lnTo>
                    <a:pt x="1902" y="155"/>
                  </a:lnTo>
                  <a:lnTo>
                    <a:pt x="1898" y="147"/>
                  </a:lnTo>
                  <a:lnTo>
                    <a:pt x="1898" y="147"/>
                  </a:lnTo>
                  <a:lnTo>
                    <a:pt x="1887" y="162"/>
                  </a:lnTo>
                  <a:lnTo>
                    <a:pt x="1887" y="162"/>
                  </a:lnTo>
                  <a:lnTo>
                    <a:pt x="1930" y="171"/>
                  </a:lnTo>
                  <a:lnTo>
                    <a:pt x="1930" y="171"/>
                  </a:lnTo>
                  <a:lnTo>
                    <a:pt x="1929" y="182"/>
                  </a:lnTo>
                  <a:lnTo>
                    <a:pt x="1929" y="182"/>
                  </a:lnTo>
                  <a:lnTo>
                    <a:pt x="1936" y="182"/>
                  </a:lnTo>
                  <a:lnTo>
                    <a:pt x="1941" y="180"/>
                  </a:lnTo>
                  <a:lnTo>
                    <a:pt x="1941" y="180"/>
                  </a:lnTo>
                  <a:lnTo>
                    <a:pt x="1949" y="172"/>
                  </a:lnTo>
                  <a:lnTo>
                    <a:pt x="1958" y="162"/>
                  </a:lnTo>
                  <a:lnTo>
                    <a:pt x="1958" y="162"/>
                  </a:lnTo>
                  <a:close/>
                  <a:moveTo>
                    <a:pt x="1973" y="124"/>
                  </a:moveTo>
                  <a:lnTo>
                    <a:pt x="1973" y="124"/>
                  </a:lnTo>
                  <a:lnTo>
                    <a:pt x="1987" y="126"/>
                  </a:lnTo>
                  <a:lnTo>
                    <a:pt x="1987" y="126"/>
                  </a:lnTo>
                  <a:lnTo>
                    <a:pt x="1980" y="136"/>
                  </a:lnTo>
                  <a:lnTo>
                    <a:pt x="1980" y="136"/>
                  </a:lnTo>
                  <a:lnTo>
                    <a:pt x="1977" y="135"/>
                  </a:lnTo>
                  <a:lnTo>
                    <a:pt x="1976" y="132"/>
                  </a:lnTo>
                  <a:lnTo>
                    <a:pt x="1973" y="132"/>
                  </a:lnTo>
                  <a:lnTo>
                    <a:pt x="1970" y="132"/>
                  </a:lnTo>
                  <a:lnTo>
                    <a:pt x="1970" y="132"/>
                  </a:lnTo>
                  <a:lnTo>
                    <a:pt x="1966" y="135"/>
                  </a:lnTo>
                  <a:lnTo>
                    <a:pt x="1963" y="135"/>
                  </a:lnTo>
                  <a:lnTo>
                    <a:pt x="1959" y="133"/>
                  </a:lnTo>
                  <a:lnTo>
                    <a:pt x="1956" y="131"/>
                  </a:lnTo>
                  <a:lnTo>
                    <a:pt x="1956" y="131"/>
                  </a:lnTo>
                  <a:lnTo>
                    <a:pt x="1954" y="129"/>
                  </a:lnTo>
                  <a:lnTo>
                    <a:pt x="1949" y="126"/>
                  </a:lnTo>
                  <a:lnTo>
                    <a:pt x="1949" y="126"/>
                  </a:lnTo>
                  <a:lnTo>
                    <a:pt x="1948" y="131"/>
                  </a:lnTo>
                  <a:lnTo>
                    <a:pt x="1947" y="135"/>
                  </a:lnTo>
                  <a:lnTo>
                    <a:pt x="1948" y="139"/>
                  </a:lnTo>
                  <a:lnTo>
                    <a:pt x="1952" y="142"/>
                  </a:lnTo>
                  <a:lnTo>
                    <a:pt x="1952" y="142"/>
                  </a:lnTo>
                  <a:lnTo>
                    <a:pt x="1963" y="149"/>
                  </a:lnTo>
                  <a:lnTo>
                    <a:pt x="1963" y="149"/>
                  </a:lnTo>
                  <a:lnTo>
                    <a:pt x="1970" y="151"/>
                  </a:lnTo>
                  <a:lnTo>
                    <a:pt x="1973" y="151"/>
                  </a:lnTo>
                  <a:lnTo>
                    <a:pt x="1976" y="151"/>
                  </a:lnTo>
                  <a:lnTo>
                    <a:pt x="1977" y="150"/>
                  </a:lnTo>
                  <a:lnTo>
                    <a:pt x="1980" y="149"/>
                  </a:lnTo>
                  <a:lnTo>
                    <a:pt x="1983" y="142"/>
                  </a:lnTo>
                  <a:lnTo>
                    <a:pt x="1983" y="142"/>
                  </a:lnTo>
                  <a:lnTo>
                    <a:pt x="1994" y="142"/>
                  </a:lnTo>
                  <a:lnTo>
                    <a:pt x="2005" y="140"/>
                  </a:lnTo>
                  <a:lnTo>
                    <a:pt x="2010" y="139"/>
                  </a:lnTo>
                  <a:lnTo>
                    <a:pt x="2014" y="136"/>
                  </a:lnTo>
                  <a:lnTo>
                    <a:pt x="2020" y="133"/>
                  </a:lnTo>
                  <a:lnTo>
                    <a:pt x="2024" y="128"/>
                  </a:lnTo>
                  <a:lnTo>
                    <a:pt x="2024" y="128"/>
                  </a:lnTo>
                  <a:lnTo>
                    <a:pt x="2010" y="131"/>
                  </a:lnTo>
                  <a:lnTo>
                    <a:pt x="2010" y="131"/>
                  </a:lnTo>
                  <a:lnTo>
                    <a:pt x="2006" y="131"/>
                  </a:lnTo>
                  <a:lnTo>
                    <a:pt x="2005" y="129"/>
                  </a:lnTo>
                  <a:lnTo>
                    <a:pt x="2003" y="128"/>
                  </a:lnTo>
                  <a:lnTo>
                    <a:pt x="2003" y="125"/>
                  </a:lnTo>
                  <a:lnTo>
                    <a:pt x="2003" y="125"/>
                  </a:lnTo>
                  <a:lnTo>
                    <a:pt x="2005" y="119"/>
                  </a:lnTo>
                  <a:lnTo>
                    <a:pt x="2005" y="119"/>
                  </a:lnTo>
                  <a:lnTo>
                    <a:pt x="1996" y="117"/>
                  </a:lnTo>
                  <a:lnTo>
                    <a:pt x="1988" y="117"/>
                  </a:lnTo>
                  <a:lnTo>
                    <a:pt x="1980" y="118"/>
                  </a:lnTo>
                  <a:lnTo>
                    <a:pt x="1973" y="124"/>
                  </a:lnTo>
                  <a:lnTo>
                    <a:pt x="1973" y="124"/>
                  </a:lnTo>
                  <a:close/>
                  <a:moveTo>
                    <a:pt x="1710" y="430"/>
                  </a:moveTo>
                  <a:lnTo>
                    <a:pt x="1710" y="430"/>
                  </a:lnTo>
                  <a:lnTo>
                    <a:pt x="1717" y="435"/>
                  </a:lnTo>
                  <a:lnTo>
                    <a:pt x="1722" y="437"/>
                  </a:lnTo>
                  <a:lnTo>
                    <a:pt x="1729" y="438"/>
                  </a:lnTo>
                  <a:lnTo>
                    <a:pt x="1738" y="438"/>
                  </a:lnTo>
                  <a:lnTo>
                    <a:pt x="1738" y="438"/>
                  </a:lnTo>
                  <a:lnTo>
                    <a:pt x="1743" y="438"/>
                  </a:lnTo>
                  <a:lnTo>
                    <a:pt x="1747" y="439"/>
                  </a:lnTo>
                  <a:lnTo>
                    <a:pt x="1747" y="439"/>
                  </a:lnTo>
                  <a:lnTo>
                    <a:pt x="1760" y="441"/>
                  </a:lnTo>
                  <a:lnTo>
                    <a:pt x="1764" y="442"/>
                  </a:lnTo>
                  <a:lnTo>
                    <a:pt x="1767" y="445"/>
                  </a:lnTo>
                  <a:lnTo>
                    <a:pt x="1767" y="445"/>
                  </a:lnTo>
                  <a:lnTo>
                    <a:pt x="1769" y="448"/>
                  </a:lnTo>
                  <a:lnTo>
                    <a:pt x="1772" y="449"/>
                  </a:lnTo>
                  <a:lnTo>
                    <a:pt x="1779" y="449"/>
                  </a:lnTo>
                  <a:lnTo>
                    <a:pt x="1779" y="449"/>
                  </a:lnTo>
                  <a:lnTo>
                    <a:pt x="1779" y="442"/>
                  </a:lnTo>
                  <a:lnTo>
                    <a:pt x="1779" y="442"/>
                  </a:lnTo>
                  <a:lnTo>
                    <a:pt x="1782" y="441"/>
                  </a:lnTo>
                  <a:lnTo>
                    <a:pt x="1783" y="441"/>
                  </a:lnTo>
                  <a:lnTo>
                    <a:pt x="1789" y="441"/>
                  </a:lnTo>
                  <a:lnTo>
                    <a:pt x="1793" y="441"/>
                  </a:lnTo>
                  <a:lnTo>
                    <a:pt x="1794" y="439"/>
                  </a:lnTo>
                  <a:lnTo>
                    <a:pt x="1796" y="438"/>
                  </a:lnTo>
                  <a:lnTo>
                    <a:pt x="1796" y="438"/>
                  </a:lnTo>
                  <a:lnTo>
                    <a:pt x="1783" y="434"/>
                  </a:lnTo>
                  <a:lnTo>
                    <a:pt x="1783" y="434"/>
                  </a:lnTo>
                  <a:lnTo>
                    <a:pt x="1776" y="431"/>
                  </a:lnTo>
                  <a:lnTo>
                    <a:pt x="1774" y="428"/>
                  </a:lnTo>
                  <a:lnTo>
                    <a:pt x="1774" y="424"/>
                  </a:lnTo>
                  <a:lnTo>
                    <a:pt x="1774" y="424"/>
                  </a:lnTo>
                  <a:lnTo>
                    <a:pt x="1774" y="421"/>
                  </a:lnTo>
                  <a:lnTo>
                    <a:pt x="1772" y="420"/>
                  </a:lnTo>
                  <a:lnTo>
                    <a:pt x="1765" y="420"/>
                  </a:lnTo>
                  <a:lnTo>
                    <a:pt x="1765" y="420"/>
                  </a:lnTo>
                  <a:lnTo>
                    <a:pt x="1765" y="431"/>
                  </a:lnTo>
                  <a:lnTo>
                    <a:pt x="1765" y="431"/>
                  </a:lnTo>
                  <a:lnTo>
                    <a:pt x="1757" y="431"/>
                  </a:lnTo>
                  <a:lnTo>
                    <a:pt x="1744" y="430"/>
                  </a:lnTo>
                  <a:lnTo>
                    <a:pt x="1733" y="427"/>
                  </a:lnTo>
                  <a:lnTo>
                    <a:pt x="1725" y="423"/>
                  </a:lnTo>
                  <a:lnTo>
                    <a:pt x="1725" y="423"/>
                  </a:lnTo>
                  <a:lnTo>
                    <a:pt x="1728" y="412"/>
                  </a:lnTo>
                  <a:lnTo>
                    <a:pt x="1728" y="412"/>
                  </a:lnTo>
                  <a:lnTo>
                    <a:pt x="1715" y="410"/>
                  </a:lnTo>
                  <a:lnTo>
                    <a:pt x="1715" y="410"/>
                  </a:lnTo>
                  <a:lnTo>
                    <a:pt x="1713" y="420"/>
                  </a:lnTo>
                  <a:lnTo>
                    <a:pt x="1713" y="420"/>
                  </a:lnTo>
                  <a:lnTo>
                    <a:pt x="1710" y="430"/>
                  </a:lnTo>
                  <a:lnTo>
                    <a:pt x="1710" y="430"/>
                  </a:lnTo>
                  <a:close/>
                  <a:moveTo>
                    <a:pt x="968" y="931"/>
                  </a:moveTo>
                  <a:lnTo>
                    <a:pt x="968" y="931"/>
                  </a:lnTo>
                  <a:lnTo>
                    <a:pt x="966" y="925"/>
                  </a:lnTo>
                  <a:lnTo>
                    <a:pt x="964" y="921"/>
                  </a:lnTo>
                  <a:lnTo>
                    <a:pt x="964" y="921"/>
                  </a:lnTo>
                  <a:lnTo>
                    <a:pt x="958" y="917"/>
                  </a:lnTo>
                  <a:lnTo>
                    <a:pt x="953" y="914"/>
                  </a:lnTo>
                  <a:lnTo>
                    <a:pt x="953" y="914"/>
                  </a:lnTo>
                  <a:lnTo>
                    <a:pt x="944" y="910"/>
                  </a:lnTo>
                  <a:lnTo>
                    <a:pt x="937" y="907"/>
                  </a:lnTo>
                  <a:lnTo>
                    <a:pt x="937" y="907"/>
                  </a:lnTo>
                  <a:lnTo>
                    <a:pt x="935" y="903"/>
                  </a:lnTo>
                  <a:lnTo>
                    <a:pt x="933" y="900"/>
                  </a:lnTo>
                  <a:lnTo>
                    <a:pt x="935" y="892"/>
                  </a:lnTo>
                  <a:lnTo>
                    <a:pt x="935" y="892"/>
                  </a:lnTo>
                  <a:lnTo>
                    <a:pt x="922" y="893"/>
                  </a:lnTo>
                  <a:lnTo>
                    <a:pt x="922" y="893"/>
                  </a:lnTo>
                  <a:lnTo>
                    <a:pt x="914" y="895"/>
                  </a:lnTo>
                  <a:lnTo>
                    <a:pt x="910" y="896"/>
                  </a:lnTo>
                  <a:lnTo>
                    <a:pt x="908" y="899"/>
                  </a:lnTo>
                  <a:lnTo>
                    <a:pt x="905" y="902"/>
                  </a:lnTo>
                  <a:lnTo>
                    <a:pt x="904" y="905"/>
                  </a:lnTo>
                  <a:lnTo>
                    <a:pt x="904" y="914"/>
                  </a:lnTo>
                  <a:lnTo>
                    <a:pt x="904" y="914"/>
                  </a:lnTo>
                  <a:lnTo>
                    <a:pt x="930" y="909"/>
                  </a:lnTo>
                  <a:lnTo>
                    <a:pt x="930" y="909"/>
                  </a:lnTo>
                  <a:lnTo>
                    <a:pt x="932" y="911"/>
                  </a:lnTo>
                  <a:lnTo>
                    <a:pt x="932" y="914"/>
                  </a:lnTo>
                  <a:lnTo>
                    <a:pt x="930" y="916"/>
                  </a:lnTo>
                  <a:lnTo>
                    <a:pt x="928" y="916"/>
                  </a:lnTo>
                  <a:lnTo>
                    <a:pt x="923" y="917"/>
                  </a:lnTo>
                  <a:lnTo>
                    <a:pt x="921" y="918"/>
                  </a:lnTo>
                  <a:lnTo>
                    <a:pt x="921" y="920"/>
                  </a:lnTo>
                  <a:lnTo>
                    <a:pt x="921" y="920"/>
                  </a:lnTo>
                  <a:lnTo>
                    <a:pt x="926" y="923"/>
                  </a:lnTo>
                  <a:lnTo>
                    <a:pt x="932" y="924"/>
                  </a:lnTo>
                  <a:lnTo>
                    <a:pt x="937" y="927"/>
                  </a:lnTo>
                  <a:lnTo>
                    <a:pt x="939" y="929"/>
                  </a:lnTo>
                  <a:lnTo>
                    <a:pt x="940" y="932"/>
                  </a:lnTo>
                  <a:lnTo>
                    <a:pt x="940" y="932"/>
                  </a:lnTo>
                  <a:lnTo>
                    <a:pt x="947" y="932"/>
                  </a:lnTo>
                  <a:lnTo>
                    <a:pt x="954" y="932"/>
                  </a:lnTo>
                  <a:lnTo>
                    <a:pt x="961" y="932"/>
                  </a:lnTo>
                  <a:lnTo>
                    <a:pt x="968" y="931"/>
                  </a:lnTo>
                  <a:lnTo>
                    <a:pt x="968" y="931"/>
                  </a:lnTo>
                  <a:close/>
                  <a:moveTo>
                    <a:pt x="857" y="521"/>
                  </a:moveTo>
                  <a:lnTo>
                    <a:pt x="857" y="521"/>
                  </a:lnTo>
                  <a:lnTo>
                    <a:pt x="864" y="510"/>
                  </a:lnTo>
                  <a:lnTo>
                    <a:pt x="868" y="506"/>
                  </a:lnTo>
                  <a:lnTo>
                    <a:pt x="871" y="504"/>
                  </a:lnTo>
                  <a:lnTo>
                    <a:pt x="875" y="504"/>
                  </a:lnTo>
                  <a:lnTo>
                    <a:pt x="875" y="504"/>
                  </a:lnTo>
                  <a:lnTo>
                    <a:pt x="889" y="506"/>
                  </a:lnTo>
                  <a:lnTo>
                    <a:pt x="903" y="507"/>
                  </a:lnTo>
                  <a:lnTo>
                    <a:pt x="903" y="507"/>
                  </a:lnTo>
                  <a:lnTo>
                    <a:pt x="915" y="491"/>
                  </a:lnTo>
                  <a:lnTo>
                    <a:pt x="915" y="491"/>
                  </a:lnTo>
                  <a:lnTo>
                    <a:pt x="911" y="489"/>
                  </a:lnTo>
                  <a:lnTo>
                    <a:pt x="908" y="489"/>
                  </a:lnTo>
                  <a:lnTo>
                    <a:pt x="905" y="491"/>
                  </a:lnTo>
                  <a:lnTo>
                    <a:pt x="903" y="493"/>
                  </a:lnTo>
                  <a:lnTo>
                    <a:pt x="899" y="496"/>
                  </a:lnTo>
                  <a:lnTo>
                    <a:pt x="896" y="497"/>
                  </a:lnTo>
                  <a:lnTo>
                    <a:pt x="893" y="499"/>
                  </a:lnTo>
                  <a:lnTo>
                    <a:pt x="893" y="499"/>
                  </a:lnTo>
                  <a:lnTo>
                    <a:pt x="889" y="496"/>
                  </a:lnTo>
                  <a:lnTo>
                    <a:pt x="883" y="495"/>
                  </a:lnTo>
                  <a:lnTo>
                    <a:pt x="878" y="496"/>
                  </a:lnTo>
                  <a:lnTo>
                    <a:pt x="872" y="497"/>
                  </a:lnTo>
                  <a:lnTo>
                    <a:pt x="872" y="497"/>
                  </a:lnTo>
                  <a:lnTo>
                    <a:pt x="867" y="499"/>
                  </a:lnTo>
                  <a:lnTo>
                    <a:pt x="861" y="499"/>
                  </a:lnTo>
                  <a:lnTo>
                    <a:pt x="861" y="499"/>
                  </a:lnTo>
                  <a:lnTo>
                    <a:pt x="856" y="500"/>
                  </a:lnTo>
                  <a:lnTo>
                    <a:pt x="853" y="502"/>
                  </a:lnTo>
                  <a:lnTo>
                    <a:pt x="851" y="504"/>
                  </a:lnTo>
                  <a:lnTo>
                    <a:pt x="851" y="509"/>
                  </a:lnTo>
                  <a:lnTo>
                    <a:pt x="851" y="509"/>
                  </a:lnTo>
                  <a:lnTo>
                    <a:pt x="850" y="514"/>
                  </a:lnTo>
                  <a:lnTo>
                    <a:pt x="847" y="518"/>
                  </a:lnTo>
                  <a:lnTo>
                    <a:pt x="847" y="518"/>
                  </a:lnTo>
                  <a:lnTo>
                    <a:pt x="843" y="524"/>
                  </a:lnTo>
                  <a:lnTo>
                    <a:pt x="836" y="529"/>
                  </a:lnTo>
                  <a:lnTo>
                    <a:pt x="836" y="529"/>
                  </a:lnTo>
                  <a:lnTo>
                    <a:pt x="832" y="527"/>
                  </a:lnTo>
                  <a:lnTo>
                    <a:pt x="829" y="527"/>
                  </a:lnTo>
                  <a:lnTo>
                    <a:pt x="825" y="527"/>
                  </a:lnTo>
                  <a:lnTo>
                    <a:pt x="822" y="528"/>
                  </a:lnTo>
                  <a:lnTo>
                    <a:pt x="817" y="532"/>
                  </a:lnTo>
                  <a:lnTo>
                    <a:pt x="814" y="533"/>
                  </a:lnTo>
                  <a:lnTo>
                    <a:pt x="810" y="535"/>
                  </a:lnTo>
                  <a:lnTo>
                    <a:pt x="810" y="535"/>
                  </a:lnTo>
                  <a:lnTo>
                    <a:pt x="824" y="545"/>
                  </a:lnTo>
                  <a:lnTo>
                    <a:pt x="824" y="545"/>
                  </a:lnTo>
                  <a:lnTo>
                    <a:pt x="863" y="527"/>
                  </a:lnTo>
                  <a:lnTo>
                    <a:pt x="863" y="527"/>
                  </a:lnTo>
                  <a:lnTo>
                    <a:pt x="863" y="527"/>
                  </a:lnTo>
                  <a:lnTo>
                    <a:pt x="863" y="527"/>
                  </a:lnTo>
                  <a:lnTo>
                    <a:pt x="857" y="521"/>
                  </a:lnTo>
                  <a:lnTo>
                    <a:pt x="857" y="521"/>
                  </a:lnTo>
                  <a:close/>
                  <a:moveTo>
                    <a:pt x="1958" y="1127"/>
                  </a:moveTo>
                  <a:lnTo>
                    <a:pt x="1958" y="1127"/>
                  </a:lnTo>
                  <a:lnTo>
                    <a:pt x="1963" y="1134"/>
                  </a:lnTo>
                  <a:lnTo>
                    <a:pt x="1969" y="1143"/>
                  </a:lnTo>
                  <a:lnTo>
                    <a:pt x="1972" y="1145"/>
                  </a:lnTo>
                  <a:lnTo>
                    <a:pt x="1976" y="1147"/>
                  </a:lnTo>
                  <a:lnTo>
                    <a:pt x="1981" y="1148"/>
                  </a:lnTo>
                  <a:lnTo>
                    <a:pt x="1988" y="1147"/>
                  </a:lnTo>
                  <a:lnTo>
                    <a:pt x="1988" y="1147"/>
                  </a:lnTo>
                  <a:lnTo>
                    <a:pt x="1988" y="1133"/>
                  </a:lnTo>
                  <a:lnTo>
                    <a:pt x="1988" y="1133"/>
                  </a:lnTo>
                  <a:lnTo>
                    <a:pt x="1996" y="1141"/>
                  </a:lnTo>
                  <a:lnTo>
                    <a:pt x="2001" y="1143"/>
                  </a:lnTo>
                  <a:lnTo>
                    <a:pt x="2005" y="1144"/>
                  </a:lnTo>
                  <a:lnTo>
                    <a:pt x="2005" y="1144"/>
                  </a:lnTo>
                  <a:lnTo>
                    <a:pt x="2019" y="1127"/>
                  </a:lnTo>
                  <a:lnTo>
                    <a:pt x="2019" y="1127"/>
                  </a:lnTo>
                  <a:lnTo>
                    <a:pt x="1998" y="1122"/>
                  </a:lnTo>
                  <a:lnTo>
                    <a:pt x="1998" y="1122"/>
                  </a:lnTo>
                  <a:lnTo>
                    <a:pt x="1996" y="1116"/>
                  </a:lnTo>
                  <a:lnTo>
                    <a:pt x="1996" y="1116"/>
                  </a:lnTo>
                  <a:lnTo>
                    <a:pt x="1996" y="1109"/>
                  </a:lnTo>
                  <a:lnTo>
                    <a:pt x="1996" y="1109"/>
                  </a:lnTo>
                  <a:lnTo>
                    <a:pt x="1985" y="1112"/>
                  </a:lnTo>
                  <a:lnTo>
                    <a:pt x="1981" y="1114"/>
                  </a:lnTo>
                  <a:lnTo>
                    <a:pt x="1978" y="1116"/>
                  </a:lnTo>
                  <a:lnTo>
                    <a:pt x="1978" y="1116"/>
                  </a:lnTo>
                  <a:lnTo>
                    <a:pt x="1976" y="1122"/>
                  </a:lnTo>
                  <a:lnTo>
                    <a:pt x="1970" y="1125"/>
                  </a:lnTo>
                  <a:lnTo>
                    <a:pt x="1965" y="1126"/>
                  </a:lnTo>
                  <a:lnTo>
                    <a:pt x="1958" y="1127"/>
                  </a:lnTo>
                  <a:lnTo>
                    <a:pt x="1958" y="1127"/>
                  </a:lnTo>
                  <a:close/>
                  <a:moveTo>
                    <a:pt x="1351" y="1073"/>
                  </a:moveTo>
                  <a:lnTo>
                    <a:pt x="1351" y="1073"/>
                  </a:lnTo>
                  <a:lnTo>
                    <a:pt x="1355" y="1073"/>
                  </a:lnTo>
                  <a:lnTo>
                    <a:pt x="1355" y="1073"/>
                  </a:lnTo>
                  <a:lnTo>
                    <a:pt x="1358" y="1072"/>
                  </a:lnTo>
                  <a:lnTo>
                    <a:pt x="1358" y="1072"/>
                  </a:lnTo>
                  <a:lnTo>
                    <a:pt x="1362" y="1067"/>
                  </a:lnTo>
                  <a:lnTo>
                    <a:pt x="1367" y="1065"/>
                  </a:lnTo>
                  <a:lnTo>
                    <a:pt x="1371" y="1065"/>
                  </a:lnTo>
                  <a:lnTo>
                    <a:pt x="1376" y="1069"/>
                  </a:lnTo>
                  <a:lnTo>
                    <a:pt x="1376" y="1069"/>
                  </a:lnTo>
                  <a:lnTo>
                    <a:pt x="1376" y="1073"/>
                  </a:lnTo>
                  <a:lnTo>
                    <a:pt x="1375" y="1078"/>
                  </a:lnTo>
                  <a:lnTo>
                    <a:pt x="1375" y="1082"/>
                  </a:lnTo>
                  <a:lnTo>
                    <a:pt x="1376" y="1085"/>
                  </a:lnTo>
                  <a:lnTo>
                    <a:pt x="1379" y="1087"/>
                  </a:lnTo>
                  <a:lnTo>
                    <a:pt x="1379" y="1087"/>
                  </a:lnTo>
                  <a:lnTo>
                    <a:pt x="1393" y="1073"/>
                  </a:lnTo>
                  <a:lnTo>
                    <a:pt x="1393" y="1073"/>
                  </a:lnTo>
                  <a:lnTo>
                    <a:pt x="1391" y="1068"/>
                  </a:lnTo>
                  <a:lnTo>
                    <a:pt x="1389" y="1064"/>
                  </a:lnTo>
                  <a:lnTo>
                    <a:pt x="1382" y="1055"/>
                  </a:lnTo>
                  <a:lnTo>
                    <a:pt x="1382" y="1055"/>
                  </a:lnTo>
                  <a:lnTo>
                    <a:pt x="1378" y="1051"/>
                  </a:lnTo>
                  <a:lnTo>
                    <a:pt x="1373" y="1047"/>
                  </a:lnTo>
                  <a:lnTo>
                    <a:pt x="1372" y="1044"/>
                  </a:lnTo>
                  <a:lnTo>
                    <a:pt x="1371" y="1042"/>
                  </a:lnTo>
                  <a:lnTo>
                    <a:pt x="1372" y="1039"/>
                  </a:lnTo>
                  <a:lnTo>
                    <a:pt x="1373" y="1035"/>
                  </a:lnTo>
                  <a:lnTo>
                    <a:pt x="1373" y="1035"/>
                  </a:lnTo>
                  <a:lnTo>
                    <a:pt x="1351" y="1031"/>
                  </a:lnTo>
                  <a:lnTo>
                    <a:pt x="1346" y="1029"/>
                  </a:lnTo>
                  <a:lnTo>
                    <a:pt x="1340" y="1031"/>
                  </a:lnTo>
                  <a:lnTo>
                    <a:pt x="1335" y="1032"/>
                  </a:lnTo>
                  <a:lnTo>
                    <a:pt x="1331" y="1035"/>
                  </a:lnTo>
                  <a:lnTo>
                    <a:pt x="1331" y="1035"/>
                  </a:lnTo>
                  <a:lnTo>
                    <a:pt x="1333" y="1037"/>
                  </a:lnTo>
                  <a:lnTo>
                    <a:pt x="1337" y="1039"/>
                  </a:lnTo>
                  <a:lnTo>
                    <a:pt x="1344" y="1042"/>
                  </a:lnTo>
                  <a:lnTo>
                    <a:pt x="1354" y="1042"/>
                  </a:lnTo>
                  <a:lnTo>
                    <a:pt x="1362" y="1040"/>
                  </a:lnTo>
                  <a:lnTo>
                    <a:pt x="1362" y="1040"/>
                  </a:lnTo>
                  <a:lnTo>
                    <a:pt x="1368" y="1051"/>
                  </a:lnTo>
                  <a:lnTo>
                    <a:pt x="1368" y="1051"/>
                  </a:lnTo>
                  <a:lnTo>
                    <a:pt x="1361" y="1055"/>
                  </a:lnTo>
                  <a:lnTo>
                    <a:pt x="1355" y="1060"/>
                  </a:lnTo>
                  <a:lnTo>
                    <a:pt x="1353" y="1062"/>
                  </a:lnTo>
                  <a:lnTo>
                    <a:pt x="1351" y="1065"/>
                  </a:lnTo>
                  <a:lnTo>
                    <a:pt x="1351" y="1069"/>
                  </a:lnTo>
                  <a:lnTo>
                    <a:pt x="1351" y="1073"/>
                  </a:lnTo>
                  <a:lnTo>
                    <a:pt x="1351" y="1073"/>
                  </a:lnTo>
                  <a:close/>
                  <a:moveTo>
                    <a:pt x="1270" y="510"/>
                  </a:moveTo>
                  <a:lnTo>
                    <a:pt x="1270" y="510"/>
                  </a:lnTo>
                  <a:lnTo>
                    <a:pt x="1270" y="515"/>
                  </a:lnTo>
                  <a:lnTo>
                    <a:pt x="1270" y="518"/>
                  </a:lnTo>
                  <a:lnTo>
                    <a:pt x="1271" y="520"/>
                  </a:lnTo>
                  <a:lnTo>
                    <a:pt x="1277" y="522"/>
                  </a:lnTo>
                  <a:lnTo>
                    <a:pt x="1288" y="524"/>
                  </a:lnTo>
                  <a:lnTo>
                    <a:pt x="1288" y="524"/>
                  </a:lnTo>
                  <a:lnTo>
                    <a:pt x="1292" y="520"/>
                  </a:lnTo>
                  <a:lnTo>
                    <a:pt x="1297" y="515"/>
                  </a:lnTo>
                  <a:lnTo>
                    <a:pt x="1297" y="515"/>
                  </a:lnTo>
                  <a:lnTo>
                    <a:pt x="1303" y="513"/>
                  </a:lnTo>
                  <a:lnTo>
                    <a:pt x="1307" y="507"/>
                  </a:lnTo>
                  <a:lnTo>
                    <a:pt x="1308" y="500"/>
                  </a:lnTo>
                  <a:lnTo>
                    <a:pt x="1307" y="492"/>
                  </a:lnTo>
                  <a:lnTo>
                    <a:pt x="1307" y="492"/>
                  </a:lnTo>
                  <a:lnTo>
                    <a:pt x="1295" y="500"/>
                  </a:lnTo>
                  <a:lnTo>
                    <a:pt x="1295" y="500"/>
                  </a:lnTo>
                  <a:lnTo>
                    <a:pt x="1267" y="499"/>
                  </a:lnTo>
                  <a:lnTo>
                    <a:pt x="1267" y="499"/>
                  </a:lnTo>
                  <a:lnTo>
                    <a:pt x="1263" y="481"/>
                  </a:lnTo>
                  <a:lnTo>
                    <a:pt x="1263" y="481"/>
                  </a:lnTo>
                  <a:lnTo>
                    <a:pt x="1253" y="485"/>
                  </a:lnTo>
                  <a:lnTo>
                    <a:pt x="1253" y="485"/>
                  </a:lnTo>
                  <a:lnTo>
                    <a:pt x="1259" y="491"/>
                  </a:lnTo>
                  <a:lnTo>
                    <a:pt x="1259" y="491"/>
                  </a:lnTo>
                  <a:lnTo>
                    <a:pt x="1253" y="503"/>
                  </a:lnTo>
                  <a:lnTo>
                    <a:pt x="1253" y="503"/>
                  </a:lnTo>
                  <a:lnTo>
                    <a:pt x="1270" y="510"/>
                  </a:lnTo>
                  <a:lnTo>
                    <a:pt x="1270" y="510"/>
                  </a:lnTo>
                  <a:close/>
                  <a:moveTo>
                    <a:pt x="1538" y="719"/>
                  </a:moveTo>
                  <a:lnTo>
                    <a:pt x="1538" y="719"/>
                  </a:lnTo>
                  <a:lnTo>
                    <a:pt x="1548" y="720"/>
                  </a:lnTo>
                  <a:lnTo>
                    <a:pt x="1556" y="722"/>
                  </a:lnTo>
                  <a:lnTo>
                    <a:pt x="1559" y="725"/>
                  </a:lnTo>
                  <a:lnTo>
                    <a:pt x="1562" y="727"/>
                  </a:lnTo>
                  <a:lnTo>
                    <a:pt x="1564" y="730"/>
                  </a:lnTo>
                  <a:lnTo>
                    <a:pt x="1564" y="736"/>
                  </a:lnTo>
                  <a:lnTo>
                    <a:pt x="1564" y="736"/>
                  </a:lnTo>
                  <a:lnTo>
                    <a:pt x="1566" y="737"/>
                  </a:lnTo>
                  <a:lnTo>
                    <a:pt x="1569" y="738"/>
                  </a:lnTo>
                  <a:lnTo>
                    <a:pt x="1574" y="738"/>
                  </a:lnTo>
                  <a:lnTo>
                    <a:pt x="1574" y="738"/>
                  </a:lnTo>
                  <a:lnTo>
                    <a:pt x="1616" y="727"/>
                  </a:lnTo>
                  <a:lnTo>
                    <a:pt x="1616" y="727"/>
                  </a:lnTo>
                  <a:lnTo>
                    <a:pt x="1613" y="708"/>
                  </a:lnTo>
                  <a:lnTo>
                    <a:pt x="1613" y="708"/>
                  </a:lnTo>
                  <a:lnTo>
                    <a:pt x="1602" y="712"/>
                  </a:lnTo>
                  <a:lnTo>
                    <a:pt x="1602" y="712"/>
                  </a:lnTo>
                  <a:lnTo>
                    <a:pt x="1612" y="723"/>
                  </a:lnTo>
                  <a:lnTo>
                    <a:pt x="1612" y="723"/>
                  </a:lnTo>
                  <a:lnTo>
                    <a:pt x="1569" y="720"/>
                  </a:lnTo>
                  <a:lnTo>
                    <a:pt x="1569" y="720"/>
                  </a:lnTo>
                  <a:lnTo>
                    <a:pt x="1577" y="716"/>
                  </a:lnTo>
                  <a:lnTo>
                    <a:pt x="1578" y="715"/>
                  </a:lnTo>
                  <a:lnTo>
                    <a:pt x="1578" y="713"/>
                  </a:lnTo>
                  <a:lnTo>
                    <a:pt x="1577" y="712"/>
                  </a:lnTo>
                  <a:lnTo>
                    <a:pt x="1574" y="709"/>
                  </a:lnTo>
                  <a:lnTo>
                    <a:pt x="1574" y="709"/>
                  </a:lnTo>
                  <a:lnTo>
                    <a:pt x="1570" y="711"/>
                  </a:lnTo>
                  <a:lnTo>
                    <a:pt x="1566" y="711"/>
                  </a:lnTo>
                  <a:lnTo>
                    <a:pt x="1556" y="712"/>
                  </a:lnTo>
                  <a:lnTo>
                    <a:pt x="1551" y="712"/>
                  </a:lnTo>
                  <a:lnTo>
                    <a:pt x="1546" y="713"/>
                  </a:lnTo>
                  <a:lnTo>
                    <a:pt x="1542" y="716"/>
                  </a:lnTo>
                  <a:lnTo>
                    <a:pt x="1538" y="719"/>
                  </a:lnTo>
                  <a:lnTo>
                    <a:pt x="1538" y="719"/>
                  </a:lnTo>
                  <a:close/>
                  <a:moveTo>
                    <a:pt x="469" y="1061"/>
                  </a:moveTo>
                  <a:lnTo>
                    <a:pt x="469" y="1061"/>
                  </a:lnTo>
                  <a:lnTo>
                    <a:pt x="468" y="1057"/>
                  </a:lnTo>
                  <a:lnTo>
                    <a:pt x="468" y="1057"/>
                  </a:lnTo>
                  <a:lnTo>
                    <a:pt x="460" y="1051"/>
                  </a:lnTo>
                  <a:lnTo>
                    <a:pt x="451" y="1047"/>
                  </a:lnTo>
                  <a:lnTo>
                    <a:pt x="442" y="1042"/>
                  </a:lnTo>
                  <a:lnTo>
                    <a:pt x="439" y="1039"/>
                  </a:lnTo>
                  <a:lnTo>
                    <a:pt x="436" y="1035"/>
                  </a:lnTo>
                  <a:lnTo>
                    <a:pt x="436" y="1035"/>
                  </a:lnTo>
                  <a:lnTo>
                    <a:pt x="433" y="1033"/>
                  </a:lnTo>
                  <a:lnTo>
                    <a:pt x="431" y="1032"/>
                  </a:lnTo>
                  <a:lnTo>
                    <a:pt x="424" y="1032"/>
                  </a:lnTo>
                  <a:lnTo>
                    <a:pt x="424" y="1032"/>
                  </a:lnTo>
                  <a:lnTo>
                    <a:pt x="414" y="1033"/>
                  </a:lnTo>
                  <a:lnTo>
                    <a:pt x="406" y="1035"/>
                  </a:lnTo>
                  <a:lnTo>
                    <a:pt x="406" y="1035"/>
                  </a:lnTo>
                  <a:lnTo>
                    <a:pt x="406" y="1046"/>
                  </a:lnTo>
                  <a:lnTo>
                    <a:pt x="406" y="1046"/>
                  </a:lnTo>
                  <a:lnTo>
                    <a:pt x="406" y="1049"/>
                  </a:lnTo>
                  <a:lnTo>
                    <a:pt x="406" y="1049"/>
                  </a:lnTo>
                  <a:lnTo>
                    <a:pt x="408" y="1051"/>
                  </a:lnTo>
                  <a:lnTo>
                    <a:pt x="410" y="1054"/>
                  </a:lnTo>
                  <a:lnTo>
                    <a:pt x="413" y="1054"/>
                  </a:lnTo>
                  <a:lnTo>
                    <a:pt x="417" y="1053"/>
                  </a:lnTo>
                  <a:lnTo>
                    <a:pt x="417" y="1053"/>
                  </a:lnTo>
                  <a:lnTo>
                    <a:pt x="424" y="1050"/>
                  </a:lnTo>
                  <a:lnTo>
                    <a:pt x="431" y="1049"/>
                  </a:lnTo>
                  <a:lnTo>
                    <a:pt x="449" y="1050"/>
                  </a:lnTo>
                  <a:lnTo>
                    <a:pt x="449" y="1050"/>
                  </a:lnTo>
                  <a:lnTo>
                    <a:pt x="437" y="1058"/>
                  </a:lnTo>
                  <a:lnTo>
                    <a:pt x="437" y="1058"/>
                  </a:lnTo>
                  <a:lnTo>
                    <a:pt x="446" y="1064"/>
                  </a:lnTo>
                  <a:lnTo>
                    <a:pt x="449" y="1067"/>
                  </a:lnTo>
                  <a:lnTo>
                    <a:pt x="453" y="1067"/>
                  </a:lnTo>
                  <a:lnTo>
                    <a:pt x="455" y="1067"/>
                  </a:lnTo>
                  <a:lnTo>
                    <a:pt x="460" y="1065"/>
                  </a:lnTo>
                  <a:lnTo>
                    <a:pt x="469" y="1061"/>
                  </a:lnTo>
                  <a:lnTo>
                    <a:pt x="469" y="1061"/>
                  </a:lnTo>
                  <a:close/>
                  <a:moveTo>
                    <a:pt x="418" y="751"/>
                  </a:moveTo>
                  <a:lnTo>
                    <a:pt x="418" y="751"/>
                  </a:lnTo>
                  <a:lnTo>
                    <a:pt x="440" y="747"/>
                  </a:lnTo>
                  <a:lnTo>
                    <a:pt x="440" y="747"/>
                  </a:lnTo>
                  <a:lnTo>
                    <a:pt x="437" y="743"/>
                  </a:lnTo>
                  <a:lnTo>
                    <a:pt x="435" y="743"/>
                  </a:lnTo>
                  <a:lnTo>
                    <a:pt x="435" y="743"/>
                  </a:lnTo>
                  <a:lnTo>
                    <a:pt x="429" y="744"/>
                  </a:lnTo>
                  <a:lnTo>
                    <a:pt x="424" y="743"/>
                  </a:lnTo>
                  <a:lnTo>
                    <a:pt x="414" y="741"/>
                  </a:lnTo>
                  <a:lnTo>
                    <a:pt x="414" y="741"/>
                  </a:lnTo>
                  <a:lnTo>
                    <a:pt x="408" y="743"/>
                  </a:lnTo>
                  <a:lnTo>
                    <a:pt x="403" y="744"/>
                  </a:lnTo>
                  <a:lnTo>
                    <a:pt x="403" y="744"/>
                  </a:lnTo>
                  <a:lnTo>
                    <a:pt x="415" y="762"/>
                  </a:lnTo>
                  <a:lnTo>
                    <a:pt x="415" y="762"/>
                  </a:lnTo>
                  <a:lnTo>
                    <a:pt x="418" y="767"/>
                  </a:lnTo>
                  <a:lnTo>
                    <a:pt x="419" y="773"/>
                  </a:lnTo>
                  <a:lnTo>
                    <a:pt x="419" y="776"/>
                  </a:lnTo>
                  <a:lnTo>
                    <a:pt x="419" y="779"/>
                  </a:lnTo>
                  <a:lnTo>
                    <a:pt x="417" y="781"/>
                  </a:lnTo>
                  <a:lnTo>
                    <a:pt x="414" y="783"/>
                  </a:lnTo>
                  <a:lnTo>
                    <a:pt x="414" y="783"/>
                  </a:lnTo>
                  <a:lnTo>
                    <a:pt x="419" y="785"/>
                  </a:lnTo>
                  <a:lnTo>
                    <a:pt x="424" y="787"/>
                  </a:lnTo>
                  <a:lnTo>
                    <a:pt x="433" y="788"/>
                  </a:lnTo>
                  <a:lnTo>
                    <a:pt x="443" y="785"/>
                  </a:lnTo>
                  <a:lnTo>
                    <a:pt x="453" y="783"/>
                  </a:lnTo>
                  <a:lnTo>
                    <a:pt x="453" y="783"/>
                  </a:lnTo>
                  <a:lnTo>
                    <a:pt x="450" y="776"/>
                  </a:lnTo>
                  <a:lnTo>
                    <a:pt x="446" y="772"/>
                  </a:lnTo>
                  <a:lnTo>
                    <a:pt x="440" y="766"/>
                  </a:lnTo>
                  <a:lnTo>
                    <a:pt x="433" y="765"/>
                  </a:lnTo>
                  <a:lnTo>
                    <a:pt x="433" y="765"/>
                  </a:lnTo>
                  <a:lnTo>
                    <a:pt x="429" y="762"/>
                  </a:lnTo>
                  <a:lnTo>
                    <a:pt x="425" y="759"/>
                  </a:lnTo>
                  <a:lnTo>
                    <a:pt x="418" y="751"/>
                  </a:lnTo>
                  <a:lnTo>
                    <a:pt x="418" y="751"/>
                  </a:lnTo>
                  <a:close/>
                  <a:moveTo>
                    <a:pt x="1839" y="834"/>
                  </a:moveTo>
                  <a:lnTo>
                    <a:pt x="1839" y="834"/>
                  </a:lnTo>
                  <a:lnTo>
                    <a:pt x="1839" y="833"/>
                  </a:lnTo>
                  <a:lnTo>
                    <a:pt x="1839" y="833"/>
                  </a:lnTo>
                  <a:lnTo>
                    <a:pt x="1846" y="828"/>
                  </a:lnTo>
                  <a:lnTo>
                    <a:pt x="1850" y="827"/>
                  </a:lnTo>
                  <a:lnTo>
                    <a:pt x="1852" y="824"/>
                  </a:lnTo>
                  <a:lnTo>
                    <a:pt x="1852" y="824"/>
                  </a:lnTo>
                  <a:lnTo>
                    <a:pt x="1857" y="823"/>
                  </a:lnTo>
                  <a:lnTo>
                    <a:pt x="1861" y="820"/>
                  </a:lnTo>
                  <a:lnTo>
                    <a:pt x="1864" y="816"/>
                  </a:lnTo>
                  <a:lnTo>
                    <a:pt x="1864" y="815"/>
                  </a:lnTo>
                  <a:lnTo>
                    <a:pt x="1864" y="810"/>
                  </a:lnTo>
                  <a:lnTo>
                    <a:pt x="1864" y="810"/>
                  </a:lnTo>
                  <a:lnTo>
                    <a:pt x="1848" y="813"/>
                  </a:lnTo>
                  <a:lnTo>
                    <a:pt x="1840" y="816"/>
                  </a:lnTo>
                  <a:lnTo>
                    <a:pt x="1837" y="817"/>
                  </a:lnTo>
                  <a:lnTo>
                    <a:pt x="1834" y="820"/>
                  </a:lnTo>
                  <a:lnTo>
                    <a:pt x="1834" y="820"/>
                  </a:lnTo>
                  <a:lnTo>
                    <a:pt x="1832" y="823"/>
                  </a:lnTo>
                  <a:lnTo>
                    <a:pt x="1829" y="824"/>
                  </a:lnTo>
                  <a:lnTo>
                    <a:pt x="1829" y="824"/>
                  </a:lnTo>
                  <a:lnTo>
                    <a:pt x="1825" y="826"/>
                  </a:lnTo>
                  <a:lnTo>
                    <a:pt x="1823" y="828"/>
                  </a:lnTo>
                  <a:lnTo>
                    <a:pt x="1823" y="831"/>
                  </a:lnTo>
                  <a:lnTo>
                    <a:pt x="1823" y="834"/>
                  </a:lnTo>
                  <a:lnTo>
                    <a:pt x="1823" y="834"/>
                  </a:lnTo>
                  <a:lnTo>
                    <a:pt x="1826" y="846"/>
                  </a:lnTo>
                  <a:lnTo>
                    <a:pt x="1826" y="846"/>
                  </a:lnTo>
                  <a:lnTo>
                    <a:pt x="1837" y="848"/>
                  </a:lnTo>
                  <a:lnTo>
                    <a:pt x="1850" y="848"/>
                  </a:lnTo>
                  <a:lnTo>
                    <a:pt x="1850" y="848"/>
                  </a:lnTo>
                  <a:lnTo>
                    <a:pt x="1852" y="846"/>
                  </a:lnTo>
                  <a:lnTo>
                    <a:pt x="1857" y="845"/>
                  </a:lnTo>
                  <a:lnTo>
                    <a:pt x="1864" y="839"/>
                  </a:lnTo>
                  <a:lnTo>
                    <a:pt x="1864" y="839"/>
                  </a:lnTo>
                  <a:lnTo>
                    <a:pt x="1864" y="838"/>
                  </a:lnTo>
                  <a:lnTo>
                    <a:pt x="1864" y="837"/>
                  </a:lnTo>
                  <a:lnTo>
                    <a:pt x="1862" y="833"/>
                  </a:lnTo>
                  <a:lnTo>
                    <a:pt x="1862" y="833"/>
                  </a:lnTo>
                  <a:lnTo>
                    <a:pt x="1858" y="831"/>
                  </a:lnTo>
                  <a:lnTo>
                    <a:pt x="1854" y="830"/>
                  </a:lnTo>
                  <a:lnTo>
                    <a:pt x="1854" y="830"/>
                  </a:lnTo>
                  <a:lnTo>
                    <a:pt x="1839" y="834"/>
                  </a:lnTo>
                  <a:lnTo>
                    <a:pt x="1839" y="834"/>
                  </a:lnTo>
                  <a:close/>
                  <a:moveTo>
                    <a:pt x="331" y="1068"/>
                  </a:moveTo>
                  <a:lnTo>
                    <a:pt x="331" y="1068"/>
                  </a:lnTo>
                  <a:lnTo>
                    <a:pt x="329" y="1065"/>
                  </a:lnTo>
                  <a:lnTo>
                    <a:pt x="327" y="1061"/>
                  </a:lnTo>
                  <a:lnTo>
                    <a:pt x="324" y="1058"/>
                  </a:lnTo>
                  <a:lnTo>
                    <a:pt x="324" y="1055"/>
                  </a:lnTo>
                  <a:lnTo>
                    <a:pt x="325" y="1054"/>
                  </a:lnTo>
                  <a:lnTo>
                    <a:pt x="325" y="1054"/>
                  </a:lnTo>
                  <a:lnTo>
                    <a:pt x="336" y="1055"/>
                  </a:lnTo>
                  <a:lnTo>
                    <a:pt x="345" y="1055"/>
                  </a:lnTo>
                  <a:lnTo>
                    <a:pt x="349" y="1054"/>
                  </a:lnTo>
                  <a:lnTo>
                    <a:pt x="352" y="1051"/>
                  </a:lnTo>
                  <a:lnTo>
                    <a:pt x="353" y="1049"/>
                  </a:lnTo>
                  <a:lnTo>
                    <a:pt x="356" y="1046"/>
                  </a:lnTo>
                  <a:lnTo>
                    <a:pt x="356" y="1046"/>
                  </a:lnTo>
                  <a:lnTo>
                    <a:pt x="345" y="1042"/>
                  </a:lnTo>
                  <a:lnTo>
                    <a:pt x="338" y="1040"/>
                  </a:lnTo>
                  <a:lnTo>
                    <a:pt x="332" y="1040"/>
                  </a:lnTo>
                  <a:lnTo>
                    <a:pt x="324" y="1040"/>
                  </a:lnTo>
                  <a:lnTo>
                    <a:pt x="324" y="1040"/>
                  </a:lnTo>
                  <a:lnTo>
                    <a:pt x="324" y="1043"/>
                  </a:lnTo>
                  <a:lnTo>
                    <a:pt x="323" y="1044"/>
                  </a:lnTo>
                  <a:lnTo>
                    <a:pt x="318" y="1047"/>
                  </a:lnTo>
                  <a:lnTo>
                    <a:pt x="316" y="1051"/>
                  </a:lnTo>
                  <a:lnTo>
                    <a:pt x="316" y="1053"/>
                  </a:lnTo>
                  <a:lnTo>
                    <a:pt x="316" y="1055"/>
                  </a:lnTo>
                  <a:lnTo>
                    <a:pt x="316" y="1055"/>
                  </a:lnTo>
                  <a:lnTo>
                    <a:pt x="316" y="1060"/>
                  </a:lnTo>
                  <a:lnTo>
                    <a:pt x="314" y="1064"/>
                  </a:lnTo>
                  <a:lnTo>
                    <a:pt x="311" y="1067"/>
                  </a:lnTo>
                  <a:lnTo>
                    <a:pt x="307" y="1068"/>
                  </a:lnTo>
                  <a:lnTo>
                    <a:pt x="307" y="1068"/>
                  </a:lnTo>
                  <a:lnTo>
                    <a:pt x="293" y="1073"/>
                  </a:lnTo>
                  <a:lnTo>
                    <a:pt x="293" y="1073"/>
                  </a:lnTo>
                  <a:lnTo>
                    <a:pt x="292" y="1078"/>
                  </a:lnTo>
                  <a:lnTo>
                    <a:pt x="292" y="1078"/>
                  </a:lnTo>
                  <a:lnTo>
                    <a:pt x="300" y="1080"/>
                  </a:lnTo>
                  <a:lnTo>
                    <a:pt x="300" y="1080"/>
                  </a:lnTo>
                  <a:lnTo>
                    <a:pt x="298" y="1087"/>
                  </a:lnTo>
                  <a:lnTo>
                    <a:pt x="298" y="1087"/>
                  </a:lnTo>
                  <a:lnTo>
                    <a:pt x="305" y="1089"/>
                  </a:lnTo>
                  <a:lnTo>
                    <a:pt x="307" y="1089"/>
                  </a:lnTo>
                  <a:lnTo>
                    <a:pt x="309" y="1089"/>
                  </a:lnTo>
                  <a:lnTo>
                    <a:pt x="311" y="1083"/>
                  </a:lnTo>
                  <a:lnTo>
                    <a:pt x="313" y="1075"/>
                  </a:lnTo>
                  <a:lnTo>
                    <a:pt x="313" y="1075"/>
                  </a:lnTo>
                  <a:lnTo>
                    <a:pt x="331" y="1068"/>
                  </a:lnTo>
                  <a:lnTo>
                    <a:pt x="331" y="1068"/>
                  </a:lnTo>
                  <a:close/>
                  <a:moveTo>
                    <a:pt x="1412" y="756"/>
                  </a:moveTo>
                  <a:lnTo>
                    <a:pt x="1412" y="756"/>
                  </a:lnTo>
                  <a:lnTo>
                    <a:pt x="1419" y="780"/>
                  </a:lnTo>
                  <a:lnTo>
                    <a:pt x="1419" y="780"/>
                  </a:lnTo>
                  <a:lnTo>
                    <a:pt x="1427" y="776"/>
                  </a:lnTo>
                  <a:lnTo>
                    <a:pt x="1434" y="772"/>
                  </a:lnTo>
                  <a:lnTo>
                    <a:pt x="1443" y="770"/>
                  </a:lnTo>
                  <a:lnTo>
                    <a:pt x="1451" y="769"/>
                  </a:lnTo>
                  <a:lnTo>
                    <a:pt x="1451" y="769"/>
                  </a:lnTo>
                  <a:lnTo>
                    <a:pt x="1456" y="766"/>
                  </a:lnTo>
                  <a:lnTo>
                    <a:pt x="1459" y="765"/>
                  </a:lnTo>
                  <a:lnTo>
                    <a:pt x="1459" y="763"/>
                  </a:lnTo>
                  <a:lnTo>
                    <a:pt x="1458" y="756"/>
                  </a:lnTo>
                  <a:lnTo>
                    <a:pt x="1454" y="749"/>
                  </a:lnTo>
                  <a:lnTo>
                    <a:pt x="1454" y="749"/>
                  </a:lnTo>
                  <a:lnTo>
                    <a:pt x="1440" y="759"/>
                  </a:lnTo>
                  <a:lnTo>
                    <a:pt x="1440" y="759"/>
                  </a:lnTo>
                  <a:lnTo>
                    <a:pt x="1437" y="751"/>
                  </a:lnTo>
                  <a:lnTo>
                    <a:pt x="1437" y="751"/>
                  </a:lnTo>
                  <a:lnTo>
                    <a:pt x="1430" y="749"/>
                  </a:lnTo>
                  <a:lnTo>
                    <a:pt x="1423" y="749"/>
                  </a:lnTo>
                  <a:lnTo>
                    <a:pt x="1418" y="748"/>
                  </a:lnTo>
                  <a:lnTo>
                    <a:pt x="1415" y="747"/>
                  </a:lnTo>
                  <a:lnTo>
                    <a:pt x="1412" y="745"/>
                  </a:lnTo>
                  <a:lnTo>
                    <a:pt x="1412" y="745"/>
                  </a:lnTo>
                  <a:lnTo>
                    <a:pt x="1393" y="759"/>
                  </a:lnTo>
                  <a:lnTo>
                    <a:pt x="1393" y="759"/>
                  </a:lnTo>
                  <a:lnTo>
                    <a:pt x="1412" y="756"/>
                  </a:lnTo>
                  <a:lnTo>
                    <a:pt x="1412" y="756"/>
                  </a:lnTo>
                  <a:close/>
                  <a:moveTo>
                    <a:pt x="1394" y="809"/>
                  </a:moveTo>
                  <a:lnTo>
                    <a:pt x="1394" y="809"/>
                  </a:lnTo>
                  <a:lnTo>
                    <a:pt x="1405" y="817"/>
                  </a:lnTo>
                  <a:lnTo>
                    <a:pt x="1405" y="817"/>
                  </a:lnTo>
                  <a:lnTo>
                    <a:pt x="1412" y="820"/>
                  </a:lnTo>
                  <a:lnTo>
                    <a:pt x="1421" y="823"/>
                  </a:lnTo>
                  <a:lnTo>
                    <a:pt x="1429" y="824"/>
                  </a:lnTo>
                  <a:lnTo>
                    <a:pt x="1437" y="824"/>
                  </a:lnTo>
                  <a:lnTo>
                    <a:pt x="1437" y="824"/>
                  </a:lnTo>
                  <a:lnTo>
                    <a:pt x="1443" y="823"/>
                  </a:lnTo>
                  <a:lnTo>
                    <a:pt x="1448" y="821"/>
                  </a:lnTo>
                  <a:lnTo>
                    <a:pt x="1452" y="817"/>
                  </a:lnTo>
                  <a:lnTo>
                    <a:pt x="1456" y="813"/>
                  </a:lnTo>
                  <a:lnTo>
                    <a:pt x="1456" y="813"/>
                  </a:lnTo>
                  <a:lnTo>
                    <a:pt x="1443" y="798"/>
                  </a:lnTo>
                  <a:lnTo>
                    <a:pt x="1443" y="798"/>
                  </a:lnTo>
                  <a:lnTo>
                    <a:pt x="1440" y="798"/>
                  </a:lnTo>
                  <a:lnTo>
                    <a:pt x="1440" y="798"/>
                  </a:lnTo>
                  <a:lnTo>
                    <a:pt x="1443" y="809"/>
                  </a:lnTo>
                  <a:lnTo>
                    <a:pt x="1443" y="809"/>
                  </a:lnTo>
                  <a:lnTo>
                    <a:pt x="1429" y="806"/>
                  </a:lnTo>
                  <a:lnTo>
                    <a:pt x="1416" y="803"/>
                  </a:lnTo>
                  <a:lnTo>
                    <a:pt x="1416" y="803"/>
                  </a:lnTo>
                  <a:lnTo>
                    <a:pt x="1411" y="802"/>
                  </a:lnTo>
                  <a:lnTo>
                    <a:pt x="1409" y="801"/>
                  </a:lnTo>
                  <a:lnTo>
                    <a:pt x="1408" y="798"/>
                  </a:lnTo>
                  <a:lnTo>
                    <a:pt x="1408" y="798"/>
                  </a:lnTo>
                  <a:lnTo>
                    <a:pt x="1407" y="798"/>
                  </a:lnTo>
                  <a:lnTo>
                    <a:pt x="1405" y="797"/>
                  </a:lnTo>
                  <a:lnTo>
                    <a:pt x="1405" y="797"/>
                  </a:lnTo>
                  <a:lnTo>
                    <a:pt x="1394" y="801"/>
                  </a:lnTo>
                  <a:lnTo>
                    <a:pt x="1394" y="801"/>
                  </a:lnTo>
                  <a:lnTo>
                    <a:pt x="1394" y="809"/>
                  </a:lnTo>
                  <a:lnTo>
                    <a:pt x="1394" y="809"/>
                  </a:lnTo>
                  <a:close/>
                  <a:moveTo>
                    <a:pt x="1508" y="747"/>
                  </a:moveTo>
                  <a:lnTo>
                    <a:pt x="1508" y="747"/>
                  </a:lnTo>
                  <a:lnTo>
                    <a:pt x="1508" y="743"/>
                  </a:lnTo>
                  <a:lnTo>
                    <a:pt x="1506" y="740"/>
                  </a:lnTo>
                  <a:lnTo>
                    <a:pt x="1504" y="738"/>
                  </a:lnTo>
                  <a:lnTo>
                    <a:pt x="1498" y="738"/>
                  </a:lnTo>
                  <a:lnTo>
                    <a:pt x="1498" y="738"/>
                  </a:lnTo>
                  <a:lnTo>
                    <a:pt x="1494" y="740"/>
                  </a:lnTo>
                  <a:lnTo>
                    <a:pt x="1491" y="743"/>
                  </a:lnTo>
                  <a:lnTo>
                    <a:pt x="1490" y="747"/>
                  </a:lnTo>
                  <a:lnTo>
                    <a:pt x="1488" y="754"/>
                  </a:lnTo>
                  <a:lnTo>
                    <a:pt x="1488" y="754"/>
                  </a:lnTo>
                  <a:lnTo>
                    <a:pt x="1527" y="762"/>
                  </a:lnTo>
                  <a:lnTo>
                    <a:pt x="1527" y="762"/>
                  </a:lnTo>
                  <a:lnTo>
                    <a:pt x="1530" y="748"/>
                  </a:lnTo>
                  <a:lnTo>
                    <a:pt x="1530" y="748"/>
                  </a:lnTo>
                  <a:lnTo>
                    <a:pt x="1534" y="751"/>
                  </a:lnTo>
                  <a:lnTo>
                    <a:pt x="1538" y="749"/>
                  </a:lnTo>
                  <a:lnTo>
                    <a:pt x="1542" y="745"/>
                  </a:lnTo>
                  <a:lnTo>
                    <a:pt x="1542" y="745"/>
                  </a:lnTo>
                  <a:lnTo>
                    <a:pt x="1548" y="741"/>
                  </a:lnTo>
                  <a:lnTo>
                    <a:pt x="1555" y="738"/>
                  </a:lnTo>
                  <a:lnTo>
                    <a:pt x="1555" y="738"/>
                  </a:lnTo>
                  <a:lnTo>
                    <a:pt x="1553" y="734"/>
                  </a:lnTo>
                  <a:lnTo>
                    <a:pt x="1551" y="731"/>
                  </a:lnTo>
                  <a:lnTo>
                    <a:pt x="1546" y="730"/>
                  </a:lnTo>
                  <a:lnTo>
                    <a:pt x="1542" y="730"/>
                  </a:lnTo>
                  <a:lnTo>
                    <a:pt x="1542" y="730"/>
                  </a:lnTo>
                  <a:lnTo>
                    <a:pt x="1538" y="730"/>
                  </a:lnTo>
                  <a:lnTo>
                    <a:pt x="1535" y="731"/>
                  </a:lnTo>
                  <a:lnTo>
                    <a:pt x="1533" y="733"/>
                  </a:lnTo>
                  <a:lnTo>
                    <a:pt x="1530" y="737"/>
                  </a:lnTo>
                  <a:lnTo>
                    <a:pt x="1530" y="737"/>
                  </a:lnTo>
                  <a:lnTo>
                    <a:pt x="1527" y="741"/>
                  </a:lnTo>
                  <a:lnTo>
                    <a:pt x="1522" y="745"/>
                  </a:lnTo>
                  <a:lnTo>
                    <a:pt x="1516" y="747"/>
                  </a:lnTo>
                  <a:lnTo>
                    <a:pt x="1508" y="747"/>
                  </a:lnTo>
                  <a:lnTo>
                    <a:pt x="1508" y="747"/>
                  </a:lnTo>
                  <a:close/>
                  <a:moveTo>
                    <a:pt x="1672" y="380"/>
                  </a:moveTo>
                  <a:lnTo>
                    <a:pt x="1672" y="380"/>
                  </a:lnTo>
                  <a:lnTo>
                    <a:pt x="1670" y="377"/>
                  </a:lnTo>
                  <a:lnTo>
                    <a:pt x="1667" y="376"/>
                  </a:lnTo>
                  <a:lnTo>
                    <a:pt x="1664" y="376"/>
                  </a:lnTo>
                  <a:lnTo>
                    <a:pt x="1661" y="377"/>
                  </a:lnTo>
                  <a:lnTo>
                    <a:pt x="1661" y="377"/>
                  </a:lnTo>
                  <a:lnTo>
                    <a:pt x="1657" y="381"/>
                  </a:lnTo>
                  <a:lnTo>
                    <a:pt x="1653" y="384"/>
                  </a:lnTo>
                  <a:lnTo>
                    <a:pt x="1650" y="383"/>
                  </a:lnTo>
                  <a:lnTo>
                    <a:pt x="1643" y="380"/>
                  </a:lnTo>
                  <a:lnTo>
                    <a:pt x="1643" y="380"/>
                  </a:lnTo>
                  <a:lnTo>
                    <a:pt x="1641" y="378"/>
                  </a:lnTo>
                  <a:lnTo>
                    <a:pt x="1636" y="378"/>
                  </a:lnTo>
                  <a:lnTo>
                    <a:pt x="1634" y="378"/>
                  </a:lnTo>
                  <a:lnTo>
                    <a:pt x="1631" y="381"/>
                  </a:lnTo>
                  <a:lnTo>
                    <a:pt x="1631" y="381"/>
                  </a:lnTo>
                  <a:lnTo>
                    <a:pt x="1630" y="385"/>
                  </a:lnTo>
                  <a:lnTo>
                    <a:pt x="1628" y="389"/>
                  </a:lnTo>
                  <a:lnTo>
                    <a:pt x="1628" y="389"/>
                  </a:lnTo>
                  <a:lnTo>
                    <a:pt x="1641" y="392"/>
                  </a:lnTo>
                  <a:lnTo>
                    <a:pt x="1641" y="392"/>
                  </a:lnTo>
                  <a:lnTo>
                    <a:pt x="1641" y="398"/>
                  </a:lnTo>
                  <a:lnTo>
                    <a:pt x="1642" y="401"/>
                  </a:lnTo>
                  <a:lnTo>
                    <a:pt x="1642" y="401"/>
                  </a:lnTo>
                  <a:lnTo>
                    <a:pt x="1646" y="402"/>
                  </a:lnTo>
                  <a:lnTo>
                    <a:pt x="1649" y="406"/>
                  </a:lnTo>
                  <a:lnTo>
                    <a:pt x="1649" y="414"/>
                  </a:lnTo>
                  <a:lnTo>
                    <a:pt x="1649" y="414"/>
                  </a:lnTo>
                  <a:lnTo>
                    <a:pt x="1656" y="412"/>
                  </a:lnTo>
                  <a:lnTo>
                    <a:pt x="1659" y="409"/>
                  </a:lnTo>
                  <a:lnTo>
                    <a:pt x="1661" y="406"/>
                  </a:lnTo>
                  <a:lnTo>
                    <a:pt x="1661" y="406"/>
                  </a:lnTo>
                  <a:lnTo>
                    <a:pt x="1664" y="403"/>
                  </a:lnTo>
                  <a:lnTo>
                    <a:pt x="1666" y="402"/>
                  </a:lnTo>
                  <a:lnTo>
                    <a:pt x="1670" y="402"/>
                  </a:lnTo>
                  <a:lnTo>
                    <a:pt x="1674" y="406"/>
                  </a:lnTo>
                  <a:lnTo>
                    <a:pt x="1674" y="406"/>
                  </a:lnTo>
                  <a:lnTo>
                    <a:pt x="1679" y="406"/>
                  </a:lnTo>
                  <a:lnTo>
                    <a:pt x="1679" y="406"/>
                  </a:lnTo>
                  <a:lnTo>
                    <a:pt x="1679" y="402"/>
                  </a:lnTo>
                  <a:lnTo>
                    <a:pt x="1678" y="399"/>
                  </a:lnTo>
                  <a:lnTo>
                    <a:pt x="1678" y="399"/>
                  </a:lnTo>
                  <a:lnTo>
                    <a:pt x="1674" y="395"/>
                  </a:lnTo>
                  <a:lnTo>
                    <a:pt x="1667" y="392"/>
                  </a:lnTo>
                  <a:lnTo>
                    <a:pt x="1667" y="392"/>
                  </a:lnTo>
                  <a:lnTo>
                    <a:pt x="1664" y="389"/>
                  </a:lnTo>
                  <a:lnTo>
                    <a:pt x="1663" y="387"/>
                  </a:lnTo>
                  <a:lnTo>
                    <a:pt x="1664" y="384"/>
                  </a:lnTo>
                  <a:lnTo>
                    <a:pt x="1668" y="383"/>
                  </a:lnTo>
                  <a:lnTo>
                    <a:pt x="1668" y="383"/>
                  </a:lnTo>
                  <a:lnTo>
                    <a:pt x="1672" y="380"/>
                  </a:lnTo>
                  <a:lnTo>
                    <a:pt x="1672" y="380"/>
                  </a:lnTo>
                  <a:close/>
                  <a:moveTo>
                    <a:pt x="707" y="928"/>
                  </a:moveTo>
                  <a:lnTo>
                    <a:pt x="707" y="928"/>
                  </a:lnTo>
                  <a:lnTo>
                    <a:pt x="721" y="925"/>
                  </a:lnTo>
                  <a:lnTo>
                    <a:pt x="735" y="921"/>
                  </a:lnTo>
                  <a:lnTo>
                    <a:pt x="741" y="918"/>
                  </a:lnTo>
                  <a:lnTo>
                    <a:pt x="746" y="916"/>
                  </a:lnTo>
                  <a:lnTo>
                    <a:pt x="752" y="910"/>
                  </a:lnTo>
                  <a:lnTo>
                    <a:pt x="756" y="905"/>
                  </a:lnTo>
                  <a:lnTo>
                    <a:pt x="756" y="905"/>
                  </a:lnTo>
                  <a:lnTo>
                    <a:pt x="755" y="902"/>
                  </a:lnTo>
                  <a:lnTo>
                    <a:pt x="753" y="900"/>
                  </a:lnTo>
                  <a:lnTo>
                    <a:pt x="749" y="900"/>
                  </a:lnTo>
                  <a:lnTo>
                    <a:pt x="743" y="899"/>
                  </a:lnTo>
                  <a:lnTo>
                    <a:pt x="742" y="899"/>
                  </a:lnTo>
                  <a:lnTo>
                    <a:pt x="741" y="898"/>
                  </a:lnTo>
                  <a:lnTo>
                    <a:pt x="741" y="898"/>
                  </a:lnTo>
                  <a:lnTo>
                    <a:pt x="738" y="896"/>
                  </a:lnTo>
                  <a:lnTo>
                    <a:pt x="735" y="896"/>
                  </a:lnTo>
                  <a:lnTo>
                    <a:pt x="735" y="896"/>
                  </a:lnTo>
                  <a:lnTo>
                    <a:pt x="730" y="899"/>
                  </a:lnTo>
                  <a:lnTo>
                    <a:pt x="730" y="899"/>
                  </a:lnTo>
                  <a:lnTo>
                    <a:pt x="714" y="909"/>
                  </a:lnTo>
                  <a:lnTo>
                    <a:pt x="714" y="909"/>
                  </a:lnTo>
                  <a:lnTo>
                    <a:pt x="709" y="913"/>
                  </a:lnTo>
                  <a:lnTo>
                    <a:pt x="706" y="917"/>
                  </a:lnTo>
                  <a:lnTo>
                    <a:pt x="705" y="921"/>
                  </a:lnTo>
                  <a:lnTo>
                    <a:pt x="707" y="928"/>
                  </a:lnTo>
                  <a:lnTo>
                    <a:pt x="707" y="928"/>
                  </a:lnTo>
                  <a:close/>
                  <a:moveTo>
                    <a:pt x="1657" y="355"/>
                  </a:moveTo>
                  <a:lnTo>
                    <a:pt x="1657" y="355"/>
                  </a:lnTo>
                  <a:lnTo>
                    <a:pt x="1624" y="356"/>
                  </a:lnTo>
                  <a:lnTo>
                    <a:pt x="1624" y="356"/>
                  </a:lnTo>
                  <a:lnTo>
                    <a:pt x="1620" y="356"/>
                  </a:lnTo>
                  <a:lnTo>
                    <a:pt x="1617" y="359"/>
                  </a:lnTo>
                  <a:lnTo>
                    <a:pt x="1612" y="363"/>
                  </a:lnTo>
                  <a:lnTo>
                    <a:pt x="1606" y="367"/>
                  </a:lnTo>
                  <a:lnTo>
                    <a:pt x="1602" y="369"/>
                  </a:lnTo>
                  <a:lnTo>
                    <a:pt x="1598" y="370"/>
                  </a:lnTo>
                  <a:lnTo>
                    <a:pt x="1598" y="370"/>
                  </a:lnTo>
                  <a:lnTo>
                    <a:pt x="1599" y="385"/>
                  </a:lnTo>
                  <a:lnTo>
                    <a:pt x="1599" y="385"/>
                  </a:lnTo>
                  <a:lnTo>
                    <a:pt x="1616" y="380"/>
                  </a:lnTo>
                  <a:lnTo>
                    <a:pt x="1623" y="377"/>
                  </a:lnTo>
                  <a:lnTo>
                    <a:pt x="1625" y="374"/>
                  </a:lnTo>
                  <a:lnTo>
                    <a:pt x="1627" y="370"/>
                  </a:lnTo>
                  <a:lnTo>
                    <a:pt x="1627" y="370"/>
                  </a:lnTo>
                  <a:lnTo>
                    <a:pt x="1642" y="371"/>
                  </a:lnTo>
                  <a:lnTo>
                    <a:pt x="1646" y="370"/>
                  </a:lnTo>
                  <a:lnTo>
                    <a:pt x="1650" y="369"/>
                  </a:lnTo>
                  <a:lnTo>
                    <a:pt x="1653" y="367"/>
                  </a:lnTo>
                  <a:lnTo>
                    <a:pt x="1656" y="363"/>
                  </a:lnTo>
                  <a:lnTo>
                    <a:pt x="1657" y="359"/>
                  </a:lnTo>
                  <a:lnTo>
                    <a:pt x="1657" y="355"/>
                  </a:lnTo>
                  <a:lnTo>
                    <a:pt x="1657" y="355"/>
                  </a:lnTo>
                  <a:close/>
                  <a:moveTo>
                    <a:pt x="1386" y="503"/>
                  </a:moveTo>
                  <a:lnTo>
                    <a:pt x="1386" y="503"/>
                  </a:lnTo>
                  <a:lnTo>
                    <a:pt x="1393" y="503"/>
                  </a:lnTo>
                  <a:lnTo>
                    <a:pt x="1400" y="502"/>
                  </a:lnTo>
                  <a:lnTo>
                    <a:pt x="1407" y="499"/>
                  </a:lnTo>
                  <a:lnTo>
                    <a:pt x="1414" y="495"/>
                  </a:lnTo>
                  <a:lnTo>
                    <a:pt x="1414" y="495"/>
                  </a:lnTo>
                  <a:lnTo>
                    <a:pt x="1404" y="491"/>
                  </a:lnTo>
                  <a:lnTo>
                    <a:pt x="1396" y="489"/>
                  </a:lnTo>
                  <a:lnTo>
                    <a:pt x="1386" y="489"/>
                  </a:lnTo>
                  <a:lnTo>
                    <a:pt x="1378" y="493"/>
                  </a:lnTo>
                  <a:lnTo>
                    <a:pt x="1378" y="493"/>
                  </a:lnTo>
                  <a:lnTo>
                    <a:pt x="1372" y="496"/>
                  </a:lnTo>
                  <a:lnTo>
                    <a:pt x="1368" y="499"/>
                  </a:lnTo>
                  <a:lnTo>
                    <a:pt x="1364" y="503"/>
                  </a:lnTo>
                  <a:lnTo>
                    <a:pt x="1362" y="509"/>
                  </a:lnTo>
                  <a:lnTo>
                    <a:pt x="1362" y="509"/>
                  </a:lnTo>
                  <a:lnTo>
                    <a:pt x="1362" y="510"/>
                  </a:lnTo>
                  <a:lnTo>
                    <a:pt x="1362" y="513"/>
                  </a:lnTo>
                  <a:lnTo>
                    <a:pt x="1367" y="515"/>
                  </a:lnTo>
                  <a:lnTo>
                    <a:pt x="1371" y="517"/>
                  </a:lnTo>
                  <a:lnTo>
                    <a:pt x="1375" y="520"/>
                  </a:lnTo>
                  <a:lnTo>
                    <a:pt x="1375" y="520"/>
                  </a:lnTo>
                  <a:lnTo>
                    <a:pt x="1378" y="521"/>
                  </a:lnTo>
                  <a:lnTo>
                    <a:pt x="1380" y="522"/>
                  </a:lnTo>
                  <a:lnTo>
                    <a:pt x="1387" y="520"/>
                  </a:lnTo>
                  <a:lnTo>
                    <a:pt x="1387" y="520"/>
                  </a:lnTo>
                  <a:lnTo>
                    <a:pt x="1400" y="513"/>
                  </a:lnTo>
                  <a:lnTo>
                    <a:pt x="1400" y="513"/>
                  </a:lnTo>
                  <a:lnTo>
                    <a:pt x="1386" y="503"/>
                  </a:lnTo>
                  <a:lnTo>
                    <a:pt x="1386" y="503"/>
                  </a:lnTo>
                  <a:close/>
                  <a:moveTo>
                    <a:pt x="1725" y="391"/>
                  </a:moveTo>
                  <a:lnTo>
                    <a:pt x="1725" y="391"/>
                  </a:lnTo>
                  <a:lnTo>
                    <a:pt x="1729" y="391"/>
                  </a:lnTo>
                  <a:lnTo>
                    <a:pt x="1732" y="388"/>
                  </a:lnTo>
                  <a:lnTo>
                    <a:pt x="1733" y="387"/>
                  </a:lnTo>
                  <a:lnTo>
                    <a:pt x="1735" y="383"/>
                  </a:lnTo>
                  <a:lnTo>
                    <a:pt x="1735" y="383"/>
                  </a:lnTo>
                  <a:lnTo>
                    <a:pt x="1735" y="377"/>
                  </a:lnTo>
                  <a:lnTo>
                    <a:pt x="1736" y="373"/>
                  </a:lnTo>
                  <a:lnTo>
                    <a:pt x="1742" y="369"/>
                  </a:lnTo>
                  <a:lnTo>
                    <a:pt x="1749" y="367"/>
                  </a:lnTo>
                  <a:lnTo>
                    <a:pt x="1749" y="367"/>
                  </a:lnTo>
                  <a:lnTo>
                    <a:pt x="1740" y="365"/>
                  </a:lnTo>
                  <a:lnTo>
                    <a:pt x="1732" y="363"/>
                  </a:lnTo>
                  <a:lnTo>
                    <a:pt x="1722" y="363"/>
                  </a:lnTo>
                  <a:lnTo>
                    <a:pt x="1713" y="365"/>
                  </a:lnTo>
                  <a:lnTo>
                    <a:pt x="1713" y="365"/>
                  </a:lnTo>
                  <a:lnTo>
                    <a:pt x="1708" y="351"/>
                  </a:lnTo>
                  <a:lnTo>
                    <a:pt x="1708" y="351"/>
                  </a:lnTo>
                  <a:lnTo>
                    <a:pt x="1697" y="352"/>
                  </a:lnTo>
                  <a:lnTo>
                    <a:pt x="1697" y="352"/>
                  </a:lnTo>
                  <a:lnTo>
                    <a:pt x="1697" y="355"/>
                  </a:lnTo>
                  <a:lnTo>
                    <a:pt x="1697" y="358"/>
                  </a:lnTo>
                  <a:lnTo>
                    <a:pt x="1697" y="360"/>
                  </a:lnTo>
                  <a:lnTo>
                    <a:pt x="1695" y="363"/>
                  </a:lnTo>
                  <a:lnTo>
                    <a:pt x="1695" y="363"/>
                  </a:lnTo>
                  <a:lnTo>
                    <a:pt x="1693" y="363"/>
                  </a:lnTo>
                  <a:lnTo>
                    <a:pt x="1693" y="366"/>
                  </a:lnTo>
                  <a:lnTo>
                    <a:pt x="1693" y="371"/>
                  </a:lnTo>
                  <a:lnTo>
                    <a:pt x="1693" y="371"/>
                  </a:lnTo>
                  <a:lnTo>
                    <a:pt x="1696" y="374"/>
                  </a:lnTo>
                  <a:lnTo>
                    <a:pt x="1699" y="376"/>
                  </a:lnTo>
                  <a:lnTo>
                    <a:pt x="1706" y="376"/>
                  </a:lnTo>
                  <a:lnTo>
                    <a:pt x="1706" y="376"/>
                  </a:lnTo>
                  <a:lnTo>
                    <a:pt x="1714" y="373"/>
                  </a:lnTo>
                  <a:lnTo>
                    <a:pt x="1718" y="373"/>
                  </a:lnTo>
                  <a:lnTo>
                    <a:pt x="1722" y="374"/>
                  </a:lnTo>
                  <a:lnTo>
                    <a:pt x="1722" y="374"/>
                  </a:lnTo>
                  <a:lnTo>
                    <a:pt x="1721" y="380"/>
                  </a:lnTo>
                  <a:lnTo>
                    <a:pt x="1721" y="384"/>
                  </a:lnTo>
                  <a:lnTo>
                    <a:pt x="1722" y="387"/>
                  </a:lnTo>
                  <a:lnTo>
                    <a:pt x="1725" y="391"/>
                  </a:lnTo>
                  <a:lnTo>
                    <a:pt x="1725" y="391"/>
                  </a:lnTo>
                  <a:close/>
                  <a:moveTo>
                    <a:pt x="1696" y="791"/>
                  </a:moveTo>
                  <a:lnTo>
                    <a:pt x="1696" y="791"/>
                  </a:lnTo>
                  <a:lnTo>
                    <a:pt x="1686" y="794"/>
                  </a:lnTo>
                  <a:lnTo>
                    <a:pt x="1682" y="794"/>
                  </a:lnTo>
                  <a:lnTo>
                    <a:pt x="1681" y="792"/>
                  </a:lnTo>
                  <a:lnTo>
                    <a:pt x="1679" y="791"/>
                  </a:lnTo>
                  <a:lnTo>
                    <a:pt x="1679" y="791"/>
                  </a:lnTo>
                  <a:lnTo>
                    <a:pt x="1677" y="785"/>
                  </a:lnTo>
                  <a:lnTo>
                    <a:pt x="1675" y="780"/>
                  </a:lnTo>
                  <a:lnTo>
                    <a:pt x="1675" y="774"/>
                  </a:lnTo>
                  <a:lnTo>
                    <a:pt x="1677" y="772"/>
                  </a:lnTo>
                  <a:lnTo>
                    <a:pt x="1679" y="769"/>
                  </a:lnTo>
                  <a:lnTo>
                    <a:pt x="1679" y="769"/>
                  </a:lnTo>
                  <a:lnTo>
                    <a:pt x="1650" y="770"/>
                  </a:lnTo>
                  <a:lnTo>
                    <a:pt x="1650" y="770"/>
                  </a:lnTo>
                  <a:lnTo>
                    <a:pt x="1649" y="773"/>
                  </a:lnTo>
                  <a:lnTo>
                    <a:pt x="1649" y="773"/>
                  </a:lnTo>
                  <a:lnTo>
                    <a:pt x="1645" y="777"/>
                  </a:lnTo>
                  <a:lnTo>
                    <a:pt x="1645" y="779"/>
                  </a:lnTo>
                  <a:lnTo>
                    <a:pt x="1646" y="781"/>
                  </a:lnTo>
                  <a:lnTo>
                    <a:pt x="1646" y="781"/>
                  </a:lnTo>
                  <a:lnTo>
                    <a:pt x="1650" y="783"/>
                  </a:lnTo>
                  <a:lnTo>
                    <a:pt x="1656" y="783"/>
                  </a:lnTo>
                  <a:lnTo>
                    <a:pt x="1656" y="783"/>
                  </a:lnTo>
                  <a:lnTo>
                    <a:pt x="1670" y="781"/>
                  </a:lnTo>
                  <a:lnTo>
                    <a:pt x="1670" y="781"/>
                  </a:lnTo>
                  <a:lnTo>
                    <a:pt x="1674" y="794"/>
                  </a:lnTo>
                  <a:lnTo>
                    <a:pt x="1674" y="794"/>
                  </a:lnTo>
                  <a:lnTo>
                    <a:pt x="1672" y="795"/>
                  </a:lnTo>
                  <a:lnTo>
                    <a:pt x="1671" y="797"/>
                  </a:lnTo>
                  <a:lnTo>
                    <a:pt x="1671" y="797"/>
                  </a:lnTo>
                  <a:lnTo>
                    <a:pt x="1660" y="791"/>
                  </a:lnTo>
                  <a:lnTo>
                    <a:pt x="1660" y="791"/>
                  </a:lnTo>
                  <a:lnTo>
                    <a:pt x="1657" y="799"/>
                  </a:lnTo>
                  <a:lnTo>
                    <a:pt x="1656" y="801"/>
                  </a:lnTo>
                  <a:lnTo>
                    <a:pt x="1657" y="803"/>
                  </a:lnTo>
                  <a:lnTo>
                    <a:pt x="1659" y="805"/>
                  </a:lnTo>
                  <a:lnTo>
                    <a:pt x="1660" y="805"/>
                  </a:lnTo>
                  <a:lnTo>
                    <a:pt x="1668" y="806"/>
                  </a:lnTo>
                  <a:lnTo>
                    <a:pt x="1668" y="806"/>
                  </a:lnTo>
                  <a:lnTo>
                    <a:pt x="1681" y="805"/>
                  </a:lnTo>
                  <a:lnTo>
                    <a:pt x="1681" y="805"/>
                  </a:lnTo>
                  <a:lnTo>
                    <a:pt x="1689" y="805"/>
                  </a:lnTo>
                  <a:lnTo>
                    <a:pt x="1693" y="803"/>
                  </a:lnTo>
                  <a:lnTo>
                    <a:pt x="1696" y="799"/>
                  </a:lnTo>
                  <a:lnTo>
                    <a:pt x="1696" y="791"/>
                  </a:lnTo>
                  <a:lnTo>
                    <a:pt x="1696" y="791"/>
                  </a:lnTo>
                  <a:close/>
                  <a:moveTo>
                    <a:pt x="1616" y="1062"/>
                  </a:moveTo>
                  <a:lnTo>
                    <a:pt x="1616" y="1062"/>
                  </a:lnTo>
                  <a:lnTo>
                    <a:pt x="1628" y="1064"/>
                  </a:lnTo>
                  <a:lnTo>
                    <a:pt x="1634" y="1064"/>
                  </a:lnTo>
                  <a:lnTo>
                    <a:pt x="1639" y="1065"/>
                  </a:lnTo>
                  <a:lnTo>
                    <a:pt x="1639" y="1065"/>
                  </a:lnTo>
                  <a:lnTo>
                    <a:pt x="1645" y="1068"/>
                  </a:lnTo>
                  <a:lnTo>
                    <a:pt x="1652" y="1068"/>
                  </a:lnTo>
                  <a:lnTo>
                    <a:pt x="1663" y="1067"/>
                  </a:lnTo>
                  <a:lnTo>
                    <a:pt x="1663" y="1067"/>
                  </a:lnTo>
                  <a:lnTo>
                    <a:pt x="1672" y="1065"/>
                  </a:lnTo>
                  <a:lnTo>
                    <a:pt x="1681" y="1064"/>
                  </a:lnTo>
                  <a:lnTo>
                    <a:pt x="1681" y="1064"/>
                  </a:lnTo>
                  <a:lnTo>
                    <a:pt x="1686" y="1061"/>
                  </a:lnTo>
                  <a:lnTo>
                    <a:pt x="1689" y="1060"/>
                  </a:lnTo>
                  <a:lnTo>
                    <a:pt x="1690" y="1057"/>
                  </a:lnTo>
                  <a:lnTo>
                    <a:pt x="1690" y="1057"/>
                  </a:lnTo>
                  <a:lnTo>
                    <a:pt x="1692" y="1050"/>
                  </a:lnTo>
                  <a:lnTo>
                    <a:pt x="1692" y="1043"/>
                  </a:lnTo>
                  <a:lnTo>
                    <a:pt x="1692" y="1043"/>
                  </a:lnTo>
                  <a:lnTo>
                    <a:pt x="1690" y="1040"/>
                  </a:lnTo>
                  <a:lnTo>
                    <a:pt x="1688" y="1036"/>
                  </a:lnTo>
                  <a:lnTo>
                    <a:pt x="1688" y="1036"/>
                  </a:lnTo>
                  <a:lnTo>
                    <a:pt x="1682" y="1054"/>
                  </a:lnTo>
                  <a:lnTo>
                    <a:pt x="1682" y="1054"/>
                  </a:lnTo>
                  <a:lnTo>
                    <a:pt x="1659" y="1054"/>
                  </a:lnTo>
                  <a:lnTo>
                    <a:pt x="1659" y="1054"/>
                  </a:lnTo>
                  <a:lnTo>
                    <a:pt x="1653" y="1065"/>
                  </a:lnTo>
                  <a:lnTo>
                    <a:pt x="1653" y="1065"/>
                  </a:lnTo>
                  <a:lnTo>
                    <a:pt x="1650" y="1058"/>
                  </a:lnTo>
                  <a:lnTo>
                    <a:pt x="1645" y="1054"/>
                  </a:lnTo>
                  <a:lnTo>
                    <a:pt x="1639" y="1051"/>
                  </a:lnTo>
                  <a:lnTo>
                    <a:pt x="1631" y="1051"/>
                  </a:lnTo>
                  <a:lnTo>
                    <a:pt x="1631" y="1051"/>
                  </a:lnTo>
                  <a:lnTo>
                    <a:pt x="1627" y="1053"/>
                  </a:lnTo>
                  <a:lnTo>
                    <a:pt x="1621" y="1054"/>
                  </a:lnTo>
                  <a:lnTo>
                    <a:pt x="1618" y="1058"/>
                  </a:lnTo>
                  <a:lnTo>
                    <a:pt x="1616" y="1062"/>
                  </a:lnTo>
                  <a:lnTo>
                    <a:pt x="1616" y="1062"/>
                  </a:lnTo>
                  <a:close/>
                  <a:moveTo>
                    <a:pt x="1480" y="554"/>
                  </a:moveTo>
                  <a:lnTo>
                    <a:pt x="1480" y="554"/>
                  </a:lnTo>
                  <a:lnTo>
                    <a:pt x="1458" y="542"/>
                  </a:lnTo>
                  <a:lnTo>
                    <a:pt x="1458" y="542"/>
                  </a:lnTo>
                  <a:lnTo>
                    <a:pt x="1445" y="550"/>
                  </a:lnTo>
                  <a:lnTo>
                    <a:pt x="1445" y="550"/>
                  </a:lnTo>
                  <a:lnTo>
                    <a:pt x="1450" y="553"/>
                  </a:lnTo>
                  <a:lnTo>
                    <a:pt x="1452" y="556"/>
                  </a:lnTo>
                  <a:lnTo>
                    <a:pt x="1454" y="558"/>
                  </a:lnTo>
                  <a:lnTo>
                    <a:pt x="1452" y="561"/>
                  </a:lnTo>
                  <a:lnTo>
                    <a:pt x="1450" y="568"/>
                  </a:lnTo>
                  <a:lnTo>
                    <a:pt x="1448" y="571"/>
                  </a:lnTo>
                  <a:lnTo>
                    <a:pt x="1447" y="575"/>
                  </a:lnTo>
                  <a:lnTo>
                    <a:pt x="1447" y="575"/>
                  </a:lnTo>
                  <a:lnTo>
                    <a:pt x="1454" y="574"/>
                  </a:lnTo>
                  <a:lnTo>
                    <a:pt x="1456" y="572"/>
                  </a:lnTo>
                  <a:lnTo>
                    <a:pt x="1458" y="571"/>
                  </a:lnTo>
                  <a:lnTo>
                    <a:pt x="1458" y="571"/>
                  </a:lnTo>
                  <a:lnTo>
                    <a:pt x="1462" y="567"/>
                  </a:lnTo>
                  <a:lnTo>
                    <a:pt x="1466" y="565"/>
                  </a:lnTo>
                  <a:lnTo>
                    <a:pt x="1477" y="564"/>
                  </a:lnTo>
                  <a:lnTo>
                    <a:pt x="1477" y="564"/>
                  </a:lnTo>
                  <a:lnTo>
                    <a:pt x="1484" y="561"/>
                  </a:lnTo>
                  <a:lnTo>
                    <a:pt x="1491" y="561"/>
                  </a:lnTo>
                  <a:lnTo>
                    <a:pt x="1499" y="558"/>
                  </a:lnTo>
                  <a:lnTo>
                    <a:pt x="1502" y="557"/>
                  </a:lnTo>
                  <a:lnTo>
                    <a:pt x="1505" y="554"/>
                  </a:lnTo>
                  <a:lnTo>
                    <a:pt x="1505" y="554"/>
                  </a:lnTo>
                  <a:lnTo>
                    <a:pt x="1504" y="551"/>
                  </a:lnTo>
                  <a:lnTo>
                    <a:pt x="1501" y="550"/>
                  </a:lnTo>
                  <a:lnTo>
                    <a:pt x="1495" y="550"/>
                  </a:lnTo>
                  <a:lnTo>
                    <a:pt x="1495" y="550"/>
                  </a:lnTo>
                  <a:lnTo>
                    <a:pt x="1491" y="549"/>
                  </a:lnTo>
                  <a:lnTo>
                    <a:pt x="1486" y="546"/>
                  </a:lnTo>
                  <a:lnTo>
                    <a:pt x="1486" y="546"/>
                  </a:lnTo>
                  <a:lnTo>
                    <a:pt x="1480" y="554"/>
                  </a:lnTo>
                  <a:lnTo>
                    <a:pt x="1480" y="554"/>
                  </a:lnTo>
                  <a:close/>
                  <a:moveTo>
                    <a:pt x="1495" y="923"/>
                  </a:moveTo>
                  <a:lnTo>
                    <a:pt x="1495" y="923"/>
                  </a:lnTo>
                  <a:lnTo>
                    <a:pt x="1502" y="918"/>
                  </a:lnTo>
                  <a:lnTo>
                    <a:pt x="1508" y="916"/>
                  </a:lnTo>
                  <a:lnTo>
                    <a:pt x="1513" y="914"/>
                  </a:lnTo>
                  <a:lnTo>
                    <a:pt x="1520" y="914"/>
                  </a:lnTo>
                  <a:lnTo>
                    <a:pt x="1533" y="914"/>
                  </a:lnTo>
                  <a:lnTo>
                    <a:pt x="1545" y="917"/>
                  </a:lnTo>
                  <a:lnTo>
                    <a:pt x="1545" y="917"/>
                  </a:lnTo>
                  <a:lnTo>
                    <a:pt x="1545" y="913"/>
                  </a:lnTo>
                  <a:lnTo>
                    <a:pt x="1542" y="910"/>
                  </a:lnTo>
                  <a:lnTo>
                    <a:pt x="1540" y="910"/>
                  </a:lnTo>
                  <a:lnTo>
                    <a:pt x="1535" y="910"/>
                  </a:lnTo>
                  <a:lnTo>
                    <a:pt x="1535" y="910"/>
                  </a:lnTo>
                  <a:lnTo>
                    <a:pt x="1531" y="910"/>
                  </a:lnTo>
                  <a:lnTo>
                    <a:pt x="1530" y="907"/>
                  </a:lnTo>
                  <a:lnTo>
                    <a:pt x="1528" y="905"/>
                  </a:lnTo>
                  <a:lnTo>
                    <a:pt x="1526" y="902"/>
                  </a:lnTo>
                  <a:lnTo>
                    <a:pt x="1526" y="902"/>
                  </a:lnTo>
                  <a:lnTo>
                    <a:pt x="1520" y="903"/>
                  </a:lnTo>
                  <a:lnTo>
                    <a:pt x="1516" y="903"/>
                  </a:lnTo>
                  <a:lnTo>
                    <a:pt x="1512" y="900"/>
                  </a:lnTo>
                  <a:lnTo>
                    <a:pt x="1509" y="898"/>
                  </a:lnTo>
                  <a:lnTo>
                    <a:pt x="1509" y="898"/>
                  </a:lnTo>
                  <a:lnTo>
                    <a:pt x="1498" y="898"/>
                  </a:lnTo>
                  <a:lnTo>
                    <a:pt x="1494" y="898"/>
                  </a:lnTo>
                  <a:lnTo>
                    <a:pt x="1488" y="898"/>
                  </a:lnTo>
                  <a:lnTo>
                    <a:pt x="1488" y="898"/>
                  </a:lnTo>
                  <a:lnTo>
                    <a:pt x="1484" y="896"/>
                  </a:lnTo>
                  <a:lnTo>
                    <a:pt x="1480" y="896"/>
                  </a:lnTo>
                  <a:lnTo>
                    <a:pt x="1477" y="898"/>
                  </a:lnTo>
                  <a:lnTo>
                    <a:pt x="1473" y="899"/>
                  </a:lnTo>
                  <a:lnTo>
                    <a:pt x="1473" y="899"/>
                  </a:lnTo>
                  <a:lnTo>
                    <a:pt x="1468" y="902"/>
                  </a:lnTo>
                  <a:lnTo>
                    <a:pt x="1462" y="905"/>
                  </a:lnTo>
                  <a:lnTo>
                    <a:pt x="1462" y="905"/>
                  </a:lnTo>
                  <a:lnTo>
                    <a:pt x="1466" y="906"/>
                  </a:lnTo>
                  <a:lnTo>
                    <a:pt x="1469" y="907"/>
                  </a:lnTo>
                  <a:lnTo>
                    <a:pt x="1477" y="906"/>
                  </a:lnTo>
                  <a:lnTo>
                    <a:pt x="1484" y="905"/>
                  </a:lnTo>
                  <a:lnTo>
                    <a:pt x="1487" y="906"/>
                  </a:lnTo>
                  <a:lnTo>
                    <a:pt x="1491" y="906"/>
                  </a:lnTo>
                  <a:lnTo>
                    <a:pt x="1491" y="906"/>
                  </a:lnTo>
                  <a:lnTo>
                    <a:pt x="1495" y="923"/>
                  </a:lnTo>
                  <a:lnTo>
                    <a:pt x="1495" y="923"/>
                  </a:lnTo>
                  <a:close/>
                  <a:moveTo>
                    <a:pt x="1808" y="848"/>
                  </a:moveTo>
                  <a:lnTo>
                    <a:pt x="1808" y="848"/>
                  </a:lnTo>
                  <a:lnTo>
                    <a:pt x="1800" y="846"/>
                  </a:lnTo>
                  <a:lnTo>
                    <a:pt x="1790" y="845"/>
                  </a:lnTo>
                  <a:lnTo>
                    <a:pt x="1790" y="845"/>
                  </a:lnTo>
                  <a:lnTo>
                    <a:pt x="1785" y="845"/>
                  </a:lnTo>
                  <a:lnTo>
                    <a:pt x="1779" y="848"/>
                  </a:lnTo>
                  <a:lnTo>
                    <a:pt x="1779" y="848"/>
                  </a:lnTo>
                  <a:lnTo>
                    <a:pt x="1775" y="852"/>
                  </a:lnTo>
                  <a:lnTo>
                    <a:pt x="1769" y="856"/>
                  </a:lnTo>
                  <a:lnTo>
                    <a:pt x="1769" y="856"/>
                  </a:lnTo>
                  <a:lnTo>
                    <a:pt x="1767" y="862"/>
                  </a:lnTo>
                  <a:lnTo>
                    <a:pt x="1765" y="863"/>
                  </a:lnTo>
                  <a:lnTo>
                    <a:pt x="1762" y="866"/>
                  </a:lnTo>
                  <a:lnTo>
                    <a:pt x="1762" y="866"/>
                  </a:lnTo>
                  <a:lnTo>
                    <a:pt x="1762" y="869"/>
                  </a:lnTo>
                  <a:lnTo>
                    <a:pt x="1762" y="871"/>
                  </a:lnTo>
                  <a:lnTo>
                    <a:pt x="1762" y="871"/>
                  </a:lnTo>
                  <a:lnTo>
                    <a:pt x="1774" y="874"/>
                  </a:lnTo>
                  <a:lnTo>
                    <a:pt x="1780" y="874"/>
                  </a:lnTo>
                  <a:lnTo>
                    <a:pt x="1786" y="873"/>
                  </a:lnTo>
                  <a:lnTo>
                    <a:pt x="1786" y="873"/>
                  </a:lnTo>
                  <a:lnTo>
                    <a:pt x="1776" y="862"/>
                  </a:lnTo>
                  <a:lnTo>
                    <a:pt x="1776" y="862"/>
                  </a:lnTo>
                  <a:lnTo>
                    <a:pt x="1793" y="855"/>
                  </a:lnTo>
                  <a:lnTo>
                    <a:pt x="1793" y="855"/>
                  </a:lnTo>
                  <a:lnTo>
                    <a:pt x="1803" y="860"/>
                  </a:lnTo>
                  <a:lnTo>
                    <a:pt x="1808" y="862"/>
                  </a:lnTo>
                  <a:lnTo>
                    <a:pt x="1812" y="862"/>
                  </a:lnTo>
                  <a:lnTo>
                    <a:pt x="1816" y="862"/>
                  </a:lnTo>
                  <a:lnTo>
                    <a:pt x="1821" y="860"/>
                  </a:lnTo>
                  <a:lnTo>
                    <a:pt x="1823" y="859"/>
                  </a:lnTo>
                  <a:lnTo>
                    <a:pt x="1826" y="856"/>
                  </a:lnTo>
                  <a:lnTo>
                    <a:pt x="1826" y="856"/>
                  </a:lnTo>
                  <a:lnTo>
                    <a:pt x="1808" y="848"/>
                  </a:lnTo>
                  <a:lnTo>
                    <a:pt x="1808" y="848"/>
                  </a:lnTo>
                  <a:close/>
                  <a:moveTo>
                    <a:pt x="444" y="547"/>
                  </a:moveTo>
                  <a:lnTo>
                    <a:pt x="444" y="547"/>
                  </a:lnTo>
                  <a:lnTo>
                    <a:pt x="437" y="560"/>
                  </a:lnTo>
                  <a:lnTo>
                    <a:pt x="437" y="560"/>
                  </a:lnTo>
                  <a:lnTo>
                    <a:pt x="435" y="564"/>
                  </a:lnTo>
                  <a:lnTo>
                    <a:pt x="431" y="565"/>
                  </a:lnTo>
                  <a:lnTo>
                    <a:pt x="431" y="565"/>
                  </a:lnTo>
                  <a:lnTo>
                    <a:pt x="407" y="572"/>
                  </a:lnTo>
                  <a:lnTo>
                    <a:pt x="407" y="572"/>
                  </a:lnTo>
                  <a:lnTo>
                    <a:pt x="407" y="578"/>
                  </a:lnTo>
                  <a:lnTo>
                    <a:pt x="406" y="585"/>
                  </a:lnTo>
                  <a:lnTo>
                    <a:pt x="404" y="586"/>
                  </a:lnTo>
                  <a:lnTo>
                    <a:pt x="403" y="589"/>
                  </a:lnTo>
                  <a:lnTo>
                    <a:pt x="400" y="590"/>
                  </a:lnTo>
                  <a:lnTo>
                    <a:pt x="396" y="592"/>
                  </a:lnTo>
                  <a:lnTo>
                    <a:pt x="396" y="592"/>
                  </a:lnTo>
                  <a:lnTo>
                    <a:pt x="393" y="593"/>
                  </a:lnTo>
                  <a:lnTo>
                    <a:pt x="390" y="596"/>
                  </a:lnTo>
                  <a:lnTo>
                    <a:pt x="386" y="601"/>
                  </a:lnTo>
                  <a:lnTo>
                    <a:pt x="386" y="601"/>
                  </a:lnTo>
                  <a:lnTo>
                    <a:pt x="397" y="604"/>
                  </a:lnTo>
                  <a:lnTo>
                    <a:pt x="406" y="603"/>
                  </a:lnTo>
                  <a:lnTo>
                    <a:pt x="414" y="599"/>
                  </a:lnTo>
                  <a:lnTo>
                    <a:pt x="422" y="592"/>
                  </a:lnTo>
                  <a:lnTo>
                    <a:pt x="422" y="592"/>
                  </a:lnTo>
                  <a:lnTo>
                    <a:pt x="422" y="590"/>
                  </a:lnTo>
                  <a:lnTo>
                    <a:pt x="422" y="590"/>
                  </a:lnTo>
                  <a:lnTo>
                    <a:pt x="418" y="585"/>
                  </a:lnTo>
                  <a:lnTo>
                    <a:pt x="418" y="582"/>
                  </a:lnTo>
                  <a:lnTo>
                    <a:pt x="421" y="579"/>
                  </a:lnTo>
                  <a:lnTo>
                    <a:pt x="421" y="579"/>
                  </a:lnTo>
                  <a:lnTo>
                    <a:pt x="425" y="575"/>
                  </a:lnTo>
                  <a:lnTo>
                    <a:pt x="431" y="572"/>
                  </a:lnTo>
                  <a:lnTo>
                    <a:pt x="431" y="572"/>
                  </a:lnTo>
                  <a:lnTo>
                    <a:pt x="437" y="569"/>
                  </a:lnTo>
                  <a:lnTo>
                    <a:pt x="442" y="565"/>
                  </a:lnTo>
                  <a:lnTo>
                    <a:pt x="446" y="560"/>
                  </a:lnTo>
                  <a:lnTo>
                    <a:pt x="450" y="553"/>
                  </a:lnTo>
                  <a:lnTo>
                    <a:pt x="450" y="553"/>
                  </a:lnTo>
                  <a:lnTo>
                    <a:pt x="449" y="551"/>
                  </a:lnTo>
                  <a:lnTo>
                    <a:pt x="444" y="547"/>
                  </a:lnTo>
                  <a:lnTo>
                    <a:pt x="444" y="547"/>
                  </a:lnTo>
                  <a:close/>
                  <a:moveTo>
                    <a:pt x="1643" y="848"/>
                  </a:moveTo>
                  <a:lnTo>
                    <a:pt x="1643" y="848"/>
                  </a:lnTo>
                  <a:lnTo>
                    <a:pt x="1645" y="851"/>
                  </a:lnTo>
                  <a:lnTo>
                    <a:pt x="1645" y="851"/>
                  </a:lnTo>
                  <a:lnTo>
                    <a:pt x="1648" y="852"/>
                  </a:lnTo>
                  <a:lnTo>
                    <a:pt x="1650" y="852"/>
                  </a:lnTo>
                  <a:lnTo>
                    <a:pt x="1650" y="852"/>
                  </a:lnTo>
                  <a:lnTo>
                    <a:pt x="1656" y="851"/>
                  </a:lnTo>
                  <a:lnTo>
                    <a:pt x="1660" y="851"/>
                  </a:lnTo>
                  <a:lnTo>
                    <a:pt x="1670" y="853"/>
                  </a:lnTo>
                  <a:lnTo>
                    <a:pt x="1670" y="853"/>
                  </a:lnTo>
                  <a:lnTo>
                    <a:pt x="1679" y="856"/>
                  </a:lnTo>
                  <a:lnTo>
                    <a:pt x="1684" y="856"/>
                  </a:lnTo>
                  <a:lnTo>
                    <a:pt x="1688" y="856"/>
                  </a:lnTo>
                  <a:lnTo>
                    <a:pt x="1695" y="852"/>
                  </a:lnTo>
                  <a:lnTo>
                    <a:pt x="1703" y="845"/>
                  </a:lnTo>
                  <a:lnTo>
                    <a:pt x="1703" y="845"/>
                  </a:lnTo>
                  <a:lnTo>
                    <a:pt x="1675" y="841"/>
                  </a:lnTo>
                  <a:lnTo>
                    <a:pt x="1675" y="841"/>
                  </a:lnTo>
                  <a:lnTo>
                    <a:pt x="1677" y="835"/>
                  </a:lnTo>
                  <a:lnTo>
                    <a:pt x="1675" y="831"/>
                  </a:lnTo>
                  <a:lnTo>
                    <a:pt x="1674" y="826"/>
                  </a:lnTo>
                  <a:lnTo>
                    <a:pt x="1671" y="821"/>
                  </a:lnTo>
                  <a:lnTo>
                    <a:pt x="1671" y="821"/>
                  </a:lnTo>
                  <a:lnTo>
                    <a:pt x="1666" y="824"/>
                  </a:lnTo>
                  <a:lnTo>
                    <a:pt x="1661" y="828"/>
                  </a:lnTo>
                  <a:lnTo>
                    <a:pt x="1660" y="833"/>
                  </a:lnTo>
                  <a:lnTo>
                    <a:pt x="1660" y="837"/>
                  </a:lnTo>
                  <a:lnTo>
                    <a:pt x="1660" y="837"/>
                  </a:lnTo>
                  <a:lnTo>
                    <a:pt x="1643" y="848"/>
                  </a:lnTo>
                  <a:lnTo>
                    <a:pt x="1643" y="848"/>
                  </a:lnTo>
                  <a:close/>
                  <a:moveTo>
                    <a:pt x="1234" y="612"/>
                  </a:moveTo>
                  <a:lnTo>
                    <a:pt x="1234" y="612"/>
                  </a:lnTo>
                  <a:lnTo>
                    <a:pt x="1227" y="610"/>
                  </a:lnTo>
                  <a:lnTo>
                    <a:pt x="1227" y="610"/>
                  </a:lnTo>
                  <a:lnTo>
                    <a:pt x="1213" y="608"/>
                  </a:lnTo>
                  <a:lnTo>
                    <a:pt x="1199" y="607"/>
                  </a:lnTo>
                  <a:lnTo>
                    <a:pt x="1199" y="607"/>
                  </a:lnTo>
                  <a:lnTo>
                    <a:pt x="1185" y="608"/>
                  </a:lnTo>
                  <a:lnTo>
                    <a:pt x="1173" y="610"/>
                  </a:lnTo>
                  <a:lnTo>
                    <a:pt x="1173" y="610"/>
                  </a:lnTo>
                  <a:lnTo>
                    <a:pt x="1169" y="611"/>
                  </a:lnTo>
                  <a:lnTo>
                    <a:pt x="1166" y="614"/>
                  </a:lnTo>
                  <a:lnTo>
                    <a:pt x="1166" y="618"/>
                  </a:lnTo>
                  <a:lnTo>
                    <a:pt x="1169" y="622"/>
                  </a:lnTo>
                  <a:lnTo>
                    <a:pt x="1169" y="622"/>
                  </a:lnTo>
                  <a:lnTo>
                    <a:pt x="1178" y="622"/>
                  </a:lnTo>
                  <a:lnTo>
                    <a:pt x="1188" y="623"/>
                  </a:lnTo>
                  <a:lnTo>
                    <a:pt x="1188" y="623"/>
                  </a:lnTo>
                  <a:lnTo>
                    <a:pt x="1196" y="623"/>
                  </a:lnTo>
                  <a:lnTo>
                    <a:pt x="1203" y="622"/>
                  </a:lnTo>
                  <a:lnTo>
                    <a:pt x="1220" y="619"/>
                  </a:lnTo>
                  <a:lnTo>
                    <a:pt x="1220" y="619"/>
                  </a:lnTo>
                  <a:lnTo>
                    <a:pt x="1225" y="617"/>
                  </a:lnTo>
                  <a:lnTo>
                    <a:pt x="1234" y="612"/>
                  </a:lnTo>
                  <a:lnTo>
                    <a:pt x="1234" y="612"/>
                  </a:lnTo>
                  <a:close/>
                  <a:moveTo>
                    <a:pt x="2124" y="312"/>
                  </a:moveTo>
                  <a:lnTo>
                    <a:pt x="2124" y="312"/>
                  </a:lnTo>
                  <a:lnTo>
                    <a:pt x="2093" y="326"/>
                  </a:lnTo>
                  <a:lnTo>
                    <a:pt x="2093" y="326"/>
                  </a:lnTo>
                  <a:lnTo>
                    <a:pt x="2103" y="329"/>
                  </a:lnTo>
                  <a:lnTo>
                    <a:pt x="2113" y="331"/>
                  </a:lnTo>
                  <a:lnTo>
                    <a:pt x="2122" y="333"/>
                  </a:lnTo>
                  <a:lnTo>
                    <a:pt x="2134" y="331"/>
                  </a:lnTo>
                  <a:lnTo>
                    <a:pt x="2134" y="331"/>
                  </a:lnTo>
                  <a:lnTo>
                    <a:pt x="2132" y="344"/>
                  </a:lnTo>
                  <a:lnTo>
                    <a:pt x="2132" y="344"/>
                  </a:lnTo>
                  <a:lnTo>
                    <a:pt x="2135" y="345"/>
                  </a:lnTo>
                  <a:lnTo>
                    <a:pt x="2135" y="345"/>
                  </a:lnTo>
                  <a:lnTo>
                    <a:pt x="2139" y="338"/>
                  </a:lnTo>
                  <a:lnTo>
                    <a:pt x="2143" y="331"/>
                  </a:lnTo>
                  <a:lnTo>
                    <a:pt x="2150" y="326"/>
                  </a:lnTo>
                  <a:lnTo>
                    <a:pt x="2158" y="322"/>
                  </a:lnTo>
                  <a:lnTo>
                    <a:pt x="2158" y="322"/>
                  </a:lnTo>
                  <a:lnTo>
                    <a:pt x="2152" y="317"/>
                  </a:lnTo>
                  <a:lnTo>
                    <a:pt x="2145" y="317"/>
                  </a:lnTo>
                  <a:lnTo>
                    <a:pt x="2139" y="317"/>
                  </a:lnTo>
                  <a:lnTo>
                    <a:pt x="2135" y="320"/>
                  </a:lnTo>
                  <a:lnTo>
                    <a:pt x="2135" y="320"/>
                  </a:lnTo>
                  <a:lnTo>
                    <a:pt x="2124" y="312"/>
                  </a:lnTo>
                  <a:lnTo>
                    <a:pt x="2124" y="312"/>
                  </a:lnTo>
                  <a:close/>
                  <a:moveTo>
                    <a:pt x="414" y="1065"/>
                  </a:moveTo>
                  <a:lnTo>
                    <a:pt x="414" y="1065"/>
                  </a:lnTo>
                  <a:lnTo>
                    <a:pt x="414" y="1062"/>
                  </a:lnTo>
                  <a:lnTo>
                    <a:pt x="414" y="1062"/>
                  </a:lnTo>
                  <a:lnTo>
                    <a:pt x="401" y="1062"/>
                  </a:lnTo>
                  <a:lnTo>
                    <a:pt x="389" y="1060"/>
                  </a:lnTo>
                  <a:lnTo>
                    <a:pt x="377" y="1058"/>
                  </a:lnTo>
                  <a:lnTo>
                    <a:pt x="370" y="1058"/>
                  </a:lnTo>
                  <a:lnTo>
                    <a:pt x="363" y="1060"/>
                  </a:lnTo>
                  <a:lnTo>
                    <a:pt x="363" y="1060"/>
                  </a:lnTo>
                  <a:lnTo>
                    <a:pt x="359" y="1072"/>
                  </a:lnTo>
                  <a:lnTo>
                    <a:pt x="359" y="1072"/>
                  </a:lnTo>
                  <a:lnTo>
                    <a:pt x="377" y="1069"/>
                  </a:lnTo>
                  <a:lnTo>
                    <a:pt x="377" y="1069"/>
                  </a:lnTo>
                  <a:lnTo>
                    <a:pt x="385" y="1080"/>
                  </a:lnTo>
                  <a:lnTo>
                    <a:pt x="385" y="1080"/>
                  </a:lnTo>
                  <a:lnTo>
                    <a:pt x="379" y="1087"/>
                  </a:lnTo>
                  <a:lnTo>
                    <a:pt x="379" y="1087"/>
                  </a:lnTo>
                  <a:lnTo>
                    <a:pt x="385" y="1093"/>
                  </a:lnTo>
                  <a:lnTo>
                    <a:pt x="388" y="1094"/>
                  </a:lnTo>
                  <a:lnTo>
                    <a:pt x="393" y="1093"/>
                  </a:lnTo>
                  <a:lnTo>
                    <a:pt x="393" y="1093"/>
                  </a:lnTo>
                  <a:lnTo>
                    <a:pt x="395" y="1087"/>
                  </a:lnTo>
                  <a:lnTo>
                    <a:pt x="395" y="1080"/>
                  </a:lnTo>
                  <a:lnTo>
                    <a:pt x="395" y="1080"/>
                  </a:lnTo>
                  <a:lnTo>
                    <a:pt x="395" y="1073"/>
                  </a:lnTo>
                  <a:lnTo>
                    <a:pt x="396" y="1071"/>
                  </a:lnTo>
                  <a:lnTo>
                    <a:pt x="401" y="1068"/>
                  </a:lnTo>
                  <a:lnTo>
                    <a:pt x="410" y="1067"/>
                  </a:lnTo>
                  <a:lnTo>
                    <a:pt x="410" y="1067"/>
                  </a:lnTo>
                  <a:lnTo>
                    <a:pt x="414" y="1065"/>
                  </a:lnTo>
                  <a:lnTo>
                    <a:pt x="414" y="1065"/>
                  </a:lnTo>
                  <a:close/>
                  <a:moveTo>
                    <a:pt x="1771" y="65"/>
                  </a:moveTo>
                  <a:lnTo>
                    <a:pt x="1771" y="65"/>
                  </a:lnTo>
                  <a:lnTo>
                    <a:pt x="1765" y="57"/>
                  </a:lnTo>
                  <a:lnTo>
                    <a:pt x="1765" y="57"/>
                  </a:lnTo>
                  <a:lnTo>
                    <a:pt x="1761" y="52"/>
                  </a:lnTo>
                  <a:lnTo>
                    <a:pt x="1756" y="46"/>
                  </a:lnTo>
                  <a:lnTo>
                    <a:pt x="1756" y="46"/>
                  </a:lnTo>
                  <a:lnTo>
                    <a:pt x="1747" y="43"/>
                  </a:lnTo>
                  <a:lnTo>
                    <a:pt x="1744" y="43"/>
                  </a:lnTo>
                  <a:lnTo>
                    <a:pt x="1740" y="45"/>
                  </a:lnTo>
                  <a:lnTo>
                    <a:pt x="1738" y="46"/>
                  </a:lnTo>
                  <a:lnTo>
                    <a:pt x="1736" y="47"/>
                  </a:lnTo>
                  <a:lnTo>
                    <a:pt x="1733" y="54"/>
                  </a:lnTo>
                  <a:lnTo>
                    <a:pt x="1733" y="54"/>
                  </a:lnTo>
                  <a:lnTo>
                    <a:pt x="1732" y="61"/>
                  </a:lnTo>
                  <a:lnTo>
                    <a:pt x="1731" y="67"/>
                  </a:lnTo>
                  <a:lnTo>
                    <a:pt x="1728" y="71"/>
                  </a:lnTo>
                  <a:lnTo>
                    <a:pt x="1722" y="77"/>
                  </a:lnTo>
                  <a:lnTo>
                    <a:pt x="1722" y="77"/>
                  </a:lnTo>
                  <a:lnTo>
                    <a:pt x="1739" y="74"/>
                  </a:lnTo>
                  <a:lnTo>
                    <a:pt x="1739" y="74"/>
                  </a:lnTo>
                  <a:lnTo>
                    <a:pt x="1746" y="57"/>
                  </a:lnTo>
                  <a:lnTo>
                    <a:pt x="1746" y="57"/>
                  </a:lnTo>
                  <a:lnTo>
                    <a:pt x="1750" y="59"/>
                  </a:lnTo>
                  <a:lnTo>
                    <a:pt x="1753" y="60"/>
                  </a:lnTo>
                  <a:lnTo>
                    <a:pt x="1756" y="63"/>
                  </a:lnTo>
                  <a:lnTo>
                    <a:pt x="1757" y="67"/>
                  </a:lnTo>
                  <a:lnTo>
                    <a:pt x="1757" y="67"/>
                  </a:lnTo>
                  <a:lnTo>
                    <a:pt x="1757" y="74"/>
                  </a:lnTo>
                  <a:lnTo>
                    <a:pt x="1760" y="77"/>
                  </a:lnTo>
                  <a:lnTo>
                    <a:pt x="1764" y="78"/>
                  </a:lnTo>
                  <a:lnTo>
                    <a:pt x="1764" y="78"/>
                  </a:lnTo>
                  <a:lnTo>
                    <a:pt x="1771" y="65"/>
                  </a:lnTo>
                  <a:lnTo>
                    <a:pt x="1771" y="65"/>
                  </a:lnTo>
                  <a:close/>
                  <a:moveTo>
                    <a:pt x="896" y="816"/>
                  </a:moveTo>
                  <a:lnTo>
                    <a:pt x="896" y="816"/>
                  </a:lnTo>
                  <a:lnTo>
                    <a:pt x="894" y="819"/>
                  </a:lnTo>
                  <a:lnTo>
                    <a:pt x="892" y="821"/>
                  </a:lnTo>
                  <a:lnTo>
                    <a:pt x="887" y="821"/>
                  </a:lnTo>
                  <a:lnTo>
                    <a:pt x="883" y="821"/>
                  </a:lnTo>
                  <a:lnTo>
                    <a:pt x="883" y="821"/>
                  </a:lnTo>
                  <a:lnTo>
                    <a:pt x="881" y="821"/>
                  </a:lnTo>
                  <a:lnTo>
                    <a:pt x="878" y="821"/>
                  </a:lnTo>
                  <a:lnTo>
                    <a:pt x="878" y="821"/>
                  </a:lnTo>
                  <a:lnTo>
                    <a:pt x="871" y="824"/>
                  </a:lnTo>
                  <a:lnTo>
                    <a:pt x="865" y="827"/>
                  </a:lnTo>
                  <a:lnTo>
                    <a:pt x="858" y="827"/>
                  </a:lnTo>
                  <a:lnTo>
                    <a:pt x="851" y="827"/>
                  </a:lnTo>
                  <a:lnTo>
                    <a:pt x="851" y="827"/>
                  </a:lnTo>
                  <a:lnTo>
                    <a:pt x="850" y="828"/>
                  </a:lnTo>
                  <a:lnTo>
                    <a:pt x="850" y="828"/>
                  </a:lnTo>
                  <a:lnTo>
                    <a:pt x="858" y="834"/>
                  </a:lnTo>
                  <a:lnTo>
                    <a:pt x="865" y="838"/>
                  </a:lnTo>
                  <a:lnTo>
                    <a:pt x="872" y="839"/>
                  </a:lnTo>
                  <a:lnTo>
                    <a:pt x="879" y="841"/>
                  </a:lnTo>
                  <a:lnTo>
                    <a:pt x="886" y="839"/>
                  </a:lnTo>
                  <a:lnTo>
                    <a:pt x="893" y="837"/>
                  </a:lnTo>
                  <a:lnTo>
                    <a:pt x="911" y="827"/>
                  </a:lnTo>
                  <a:lnTo>
                    <a:pt x="911" y="827"/>
                  </a:lnTo>
                  <a:lnTo>
                    <a:pt x="896" y="816"/>
                  </a:lnTo>
                  <a:lnTo>
                    <a:pt x="896" y="816"/>
                  </a:lnTo>
                  <a:close/>
                  <a:moveTo>
                    <a:pt x="1265" y="374"/>
                  </a:moveTo>
                  <a:lnTo>
                    <a:pt x="1265" y="374"/>
                  </a:lnTo>
                  <a:lnTo>
                    <a:pt x="1242" y="351"/>
                  </a:lnTo>
                  <a:lnTo>
                    <a:pt x="1242" y="351"/>
                  </a:lnTo>
                  <a:lnTo>
                    <a:pt x="1227" y="363"/>
                  </a:lnTo>
                  <a:lnTo>
                    <a:pt x="1227" y="363"/>
                  </a:lnTo>
                  <a:lnTo>
                    <a:pt x="1231" y="365"/>
                  </a:lnTo>
                  <a:lnTo>
                    <a:pt x="1235" y="366"/>
                  </a:lnTo>
                  <a:lnTo>
                    <a:pt x="1239" y="370"/>
                  </a:lnTo>
                  <a:lnTo>
                    <a:pt x="1241" y="376"/>
                  </a:lnTo>
                  <a:lnTo>
                    <a:pt x="1242" y="381"/>
                  </a:lnTo>
                  <a:lnTo>
                    <a:pt x="1242" y="381"/>
                  </a:lnTo>
                  <a:lnTo>
                    <a:pt x="1228" y="385"/>
                  </a:lnTo>
                  <a:lnTo>
                    <a:pt x="1228" y="385"/>
                  </a:lnTo>
                  <a:lnTo>
                    <a:pt x="1231" y="389"/>
                  </a:lnTo>
                  <a:lnTo>
                    <a:pt x="1234" y="391"/>
                  </a:lnTo>
                  <a:lnTo>
                    <a:pt x="1236" y="391"/>
                  </a:lnTo>
                  <a:lnTo>
                    <a:pt x="1241" y="391"/>
                  </a:lnTo>
                  <a:lnTo>
                    <a:pt x="1246" y="389"/>
                  </a:lnTo>
                  <a:lnTo>
                    <a:pt x="1249" y="389"/>
                  </a:lnTo>
                  <a:lnTo>
                    <a:pt x="1252" y="391"/>
                  </a:lnTo>
                  <a:lnTo>
                    <a:pt x="1252" y="391"/>
                  </a:lnTo>
                  <a:lnTo>
                    <a:pt x="1254" y="387"/>
                  </a:lnTo>
                  <a:lnTo>
                    <a:pt x="1256" y="383"/>
                  </a:lnTo>
                  <a:lnTo>
                    <a:pt x="1256" y="383"/>
                  </a:lnTo>
                  <a:lnTo>
                    <a:pt x="1260" y="378"/>
                  </a:lnTo>
                  <a:lnTo>
                    <a:pt x="1265" y="374"/>
                  </a:lnTo>
                  <a:lnTo>
                    <a:pt x="1265" y="374"/>
                  </a:lnTo>
                  <a:close/>
                  <a:moveTo>
                    <a:pt x="367" y="938"/>
                  </a:moveTo>
                  <a:lnTo>
                    <a:pt x="367" y="938"/>
                  </a:lnTo>
                  <a:lnTo>
                    <a:pt x="382" y="931"/>
                  </a:lnTo>
                  <a:lnTo>
                    <a:pt x="382" y="931"/>
                  </a:lnTo>
                  <a:lnTo>
                    <a:pt x="403" y="921"/>
                  </a:lnTo>
                  <a:lnTo>
                    <a:pt x="413" y="917"/>
                  </a:lnTo>
                  <a:lnTo>
                    <a:pt x="418" y="917"/>
                  </a:lnTo>
                  <a:lnTo>
                    <a:pt x="425" y="916"/>
                  </a:lnTo>
                  <a:lnTo>
                    <a:pt x="425" y="916"/>
                  </a:lnTo>
                  <a:lnTo>
                    <a:pt x="428" y="916"/>
                  </a:lnTo>
                  <a:lnTo>
                    <a:pt x="429" y="914"/>
                  </a:lnTo>
                  <a:lnTo>
                    <a:pt x="431" y="911"/>
                  </a:lnTo>
                  <a:lnTo>
                    <a:pt x="429" y="909"/>
                  </a:lnTo>
                  <a:lnTo>
                    <a:pt x="429" y="909"/>
                  </a:lnTo>
                  <a:lnTo>
                    <a:pt x="388" y="911"/>
                  </a:lnTo>
                  <a:lnTo>
                    <a:pt x="388" y="911"/>
                  </a:lnTo>
                  <a:lnTo>
                    <a:pt x="385" y="921"/>
                  </a:lnTo>
                  <a:lnTo>
                    <a:pt x="385" y="921"/>
                  </a:lnTo>
                  <a:lnTo>
                    <a:pt x="382" y="923"/>
                  </a:lnTo>
                  <a:lnTo>
                    <a:pt x="378" y="923"/>
                  </a:lnTo>
                  <a:lnTo>
                    <a:pt x="370" y="921"/>
                  </a:lnTo>
                  <a:lnTo>
                    <a:pt x="365" y="920"/>
                  </a:lnTo>
                  <a:lnTo>
                    <a:pt x="363" y="920"/>
                  </a:lnTo>
                  <a:lnTo>
                    <a:pt x="359" y="923"/>
                  </a:lnTo>
                  <a:lnTo>
                    <a:pt x="356" y="927"/>
                  </a:lnTo>
                  <a:lnTo>
                    <a:pt x="356" y="927"/>
                  </a:lnTo>
                  <a:lnTo>
                    <a:pt x="367" y="938"/>
                  </a:lnTo>
                  <a:lnTo>
                    <a:pt x="367" y="938"/>
                  </a:lnTo>
                  <a:close/>
                  <a:moveTo>
                    <a:pt x="966" y="767"/>
                  </a:moveTo>
                  <a:lnTo>
                    <a:pt x="966" y="767"/>
                  </a:lnTo>
                  <a:lnTo>
                    <a:pt x="968" y="766"/>
                  </a:lnTo>
                  <a:lnTo>
                    <a:pt x="968" y="766"/>
                  </a:lnTo>
                  <a:lnTo>
                    <a:pt x="965" y="763"/>
                  </a:lnTo>
                  <a:lnTo>
                    <a:pt x="962" y="762"/>
                  </a:lnTo>
                  <a:lnTo>
                    <a:pt x="962" y="762"/>
                  </a:lnTo>
                  <a:lnTo>
                    <a:pt x="957" y="762"/>
                  </a:lnTo>
                  <a:lnTo>
                    <a:pt x="954" y="762"/>
                  </a:lnTo>
                  <a:lnTo>
                    <a:pt x="953" y="762"/>
                  </a:lnTo>
                  <a:lnTo>
                    <a:pt x="953" y="762"/>
                  </a:lnTo>
                  <a:lnTo>
                    <a:pt x="947" y="758"/>
                  </a:lnTo>
                  <a:lnTo>
                    <a:pt x="940" y="756"/>
                  </a:lnTo>
                  <a:lnTo>
                    <a:pt x="933" y="755"/>
                  </a:lnTo>
                  <a:lnTo>
                    <a:pt x="926" y="752"/>
                  </a:lnTo>
                  <a:lnTo>
                    <a:pt x="926" y="752"/>
                  </a:lnTo>
                  <a:lnTo>
                    <a:pt x="922" y="752"/>
                  </a:lnTo>
                  <a:lnTo>
                    <a:pt x="918" y="751"/>
                  </a:lnTo>
                  <a:lnTo>
                    <a:pt x="911" y="752"/>
                  </a:lnTo>
                  <a:lnTo>
                    <a:pt x="896" y="758"/>
                  </a:lnTo>
                  <a:lnTo>
                    <a:pt x="896" y="758"/>
                  </a:lnTo>
                  <a:lnTo>
                    <a:pt x="900" y="759"/>
                  </a:lnTo>
                  <a:lnTo>
                    <a:pt x="904" y="761"/>
                  </a:lnTo>
                  <a:lnTo>
                    <a:pt x="908" y="765"/>
                  </a:lnTo>
                  <a:lnTo>
                    <a:pt x="912" y="770"/>
                  </a:lnTo>
                  <a:lnTo>
                    <a:pt x="917" y="776"/>
                  </a:lnTo>
                  <a:lnTo>
                    <a:pt x="917" y="776"/>
                  </a:lnTo>
                  <a:lnTo>
                    <a:pt x="921" y="766"/>
                  </a:lnTo>
                  <a:lnTo>
                    <a:pt x="921" y="766"/>
                  </a:lnTo>
                  <a:lnTo>
                    <a:pt x="966" y="767"/>
                  </a:lnTo>
                  <a:lnTo>
                    <a:pt x="966" y="767"/>
                  </a:lnTo>
                  <a:close/>
                  <a:moveTo>
                    <a:pt x="533" y="918"/>
                  </a:moveTo>
                  <a:lnTo>
                    <a:pt x="533" y="918"/>
                  </a:lnTo>
                  <a:lnTo>
                    <a:pt x="539" y="923"/>
                  </a:lnTo>
                  <a:lnTo>
                    <a:pt x="539" y="923"/>
                  </a:lnTo>
                  <a:lnTo>
                    <a:pt x="543" y="924"/>
                  </a:lnTo>
                  <a:lnTo>
                    <a:pt x="548" y="925"/>
                  </a:lnTo>
                  <a:lnTo>
                    <a:pt x="559" y="925"/>
                  </a:lnTo>
                  <a:lnTo>
                    <a:pt x="569" y="927"/>
                  </a:lnTo>
                  <a:lnTo>
                    <a:pt x="575" y="928"/>
                  </a:lnTo>
                  <a:lnTo>
                    <a:pt x="579" y="931"/>
                  </a:lnTo>
                  <a:lnTo>
                    <a:pt x="579" y="931"/>
                  </a:lnTo>
                  <a:lnTo>
                    <a:pt x="581" y="929"/>
                  </a:lnTo>
                  <a:lnTo>
                    <a:pt x="586" y="928"/>
                  </a:lnTo>
                  <a:lnTo>
                    <a:pt x="586" y="928"/>
                  </a:lnTo>
                  <a:lnTo>
                    <a:pt x="584" y="920"/>
                  </a:lnTo>
                  <a:lnTo>
                    <a:pt x="583" y="910"/>
                  </a:lnTo>
                  <a:lnTo>
                    <a:pt x="583" y="910"/>
                  </a:lnTo>
                  <a:lnTo>
                    <a:pt x="583" y="909"/>
                  </a:lnTo>
                  <a:lnTo>
                    <a:pt x="580" y="906"/>
                  </a:lnTo>
                  <a:lnTo>
                    <a:pt x="576" y="902"/>
                  </a:lnTo>
                  <a:lnTo>
                    <a:pt x="576" y="902"/>
                  </a:lnTo>
                  <a:lnTo>
                    <a:pt x="573" y="903"/>
                  </a:lnTo>
                  <a:lnTo>
                    <a:pt x="570" y="905"/>
                  </a:lnTo>
                  <a:lnTo>
                    <a:pt x="570" y="905"/>
                  </a:lnTo>
                  <a:lnTo>
                    <a:pt x="570" y="907"/>
                  </a:lnTo>
                  <a:lnTo>
                    <a:pt x="570" y="910"/>
                  </a:lnTo>
                  <a:lnTo>
                    <a:pt x="569" y="914"/>
                  </a:lnTo>
                  <a:lnTo>
                    <a:pt x="569" y="914"/>
                  </a:lnTo>
                  <a:lnTo>
                    <a:pt x="555" y="910"/>
                  </a:lnTo>
                  <a:lnTo>
                    <a:pt x="555" y="910"/>
                  </a:lnTo>
                  <a:lnTo>
                    <a:pt x="557" y="911"/>
                  </a:lnTo>
                  <a:lnTo>
                    <a:pt x="557" y="911"/>
                  </a:lnTo>
                  <a:lnTo>
                    <a:pt x="533" y="918"/>
                  </a:lnTo>
                  <a:lnTo>
                    <a:pt x="533" y="918"/>
                  </a:lnTo>
                  <a:close/>
                  <a:moveTo>
                    <a:pt x="443" y="911"/>
                  </a:moveTo>
                  <a:lnTo>
                    <a:pt x="443" y="911"/>
                  </a:lnTo>
                  <a:lnTo>
                    <a:pt x="442" y="906"/>
                  </a:lnTo>
                  <a:lnTo>
                    <a:pt x="443" y="902"/>
                  </a:lnTo>
                  <a:lnTo>
                    <a:pt x="446" y="899"/>
                  </a:lnTo>
                  <a:lnTo>
                    <a:pt x="450" y="898"/>
                  </a:lnTo>
                  <a:lnTo>
                    <a:pt x="450" y="898"/>
                  </a:lnTo>
                  <a:lnTo>
                    <a:pt x="460" y="895"/>
                  </a:lnTo>
                  <a:lnTo>
                    <a:pt x="468" y="891"/>
                  </a:lnTo>
                  <a:lnTo>
                    <a:pt x="468" y="891"/>
                  </a:lnTo>
                  <a:lnTo>
                    <a:pt x="467" y="871"/>
                  </a:lnTo>
                  <a:lnTo>
                    <a:pt x="467" y="871"/>
                  </a:lnTo>
                  <a:lnTo>
                    <a:pt x="460" y="871"/>
                  </a:lnTo>
                  <a:lnTo>
                    <a:pt x="454" y="873"/>
                  </a:lnTo>
                  <a:lnTo>
                    <a:pt x="446" y="877"/>
                  </a:lnTo>
                  <a:lnTo>
                    <a:pt x="446" y="877"/>
                  </a:lnTo>
                  <a:lnTo>
                    <a:pt x="447" y="892"/>
                  </a:lnTo>
                  <a:lnTo>
                    <a:pt x="447" y="892"/>
                  </a:lnTo>
                  <a:lnTo>
                    <a:pt x="439" y="892"/>
                  </a:lnTo>
                  <a:lnTo>
                    <a:pt x="433" y="892"/>
                  </a:lnTo>
                  <a:lnTo>
                    <a:pt x="429" y="896"/>
                  </a:lnTo>
                  <a:lnTo>
                    <a:pt x="425" y="903"/>
                  </a:lnTo>
                  <a:lnTo>
                    <a:pt x="425" y="903"/>
                  </a:lnTo>
                  <a:lnTo>
                    <a:pt x="443" y="911"/>
                  </a:lnTo>
                  <a:lnTo>
                    <a:pt x="443" y="911"/>
                  </a:lnTo>
                  <a:close/>
                  <a:moveTo>
                    <a:pt x="327" y="754"/>
                  </a:moveTo>
                  <a:lnTo>
                    <a:pt x="327" y="754"/>
                  </a:lnTo>
                  <a:lnTo>
                    <a:pt x="316" y="767"/>
                  </a:lnTo>
                  <a:lnTo>
                    <a:pt x="316" y="767"/>
                  </a:lnTo>
                  <a:lnTo>
                    <a:pt x="335" y="773"/>
                  </a:lnTo>
                  <a:lnTo>
                    <a:pt x="335" y="773"/>
                  </a:lnTo>
                  <a:lnTo>
                    <a:pt x="335" y="779"/>
                  </a:lnTo>
                  <a:lnTo>
                    <a:pt x="336" y="781"/>
                  </a:lnTo>
                  <a:lnTo>
                    <a:pt x="339" y="784"/>
                  </a:lnTo>
                  <a:lnTo>
                    <a:pt x="343" y="785"/>
                  </a:lnTo>
                  <a:lnTo>
                    <a:pt x="343" y="785"/>
                  </a:lnTo>
                  <a:lnTo>
                    <a:pt x="364" y="767"/>
                  </a:lnTo>
                  <a:lnTo>
                    <a:pt x="364" y="767"/>
                  </a:lnTo>
                  <a:lnTo>
                    <a:pt x="353" y="759"/>
                  </a:lnTo>
                  <a:lnTo>
                    <a:pt x="353" y="759"/>
                  </a:lnTo>
                  <a:lnTo>
                    <a:pt x="346" y="762"/>
                  </a:lnTo>
                  <a:lnTo>
                    <a:pt x="339" y="762"/>
                  </a:lnTo>
                  <a:lnTo>
                    <a:pt x="334" y="759"/>
                  </a:lnTo>
                  <a:lnTo>
                    <a:pt x="327" y="754"/>
                  </a:lnTo>
                  <a:lnTo>
                    <a:pt x="327" y="754"/>
                  </a:lnTo>
                  <a:close/>
                  <a:moveTo>
                    <a:pt x="197" y="657"/>
                  </a:moveTo>
                  <a:lnTo>
                    <a:pt x="197" y="657"/>
                  </a:lnTo>
                  <a:lnTo>
                    <a:pt x="212" y="661"/>
                  </a:lnTo>
                  <a:lnTo>
                    <a:pt x="212" y="661"/>
                  </a:lnTo>
                  <a:lnTo>
                    <a:pt x="216" y="661"/>
                  </a:lnTo>
                  <a:lnTo>
                    <a:pt x="220" y="661"/>
                  </a:lnTo>
                  <a:lnTo>
                    <a:pt x="220" y="661"/>
                  </a:lnTo>
                  <a:lnTo>
                    <a:pt x="245" y="651"/>
                  </a:lnTo>
                  <a:lnTo>
                    <a:pt x="245" y="651"/>
                  </a:lnTo>
                  <a:lnTo>
                    <a:pt x="234" y="637"/>
                  </a:lnTo>
                  <a:lnTo>
                    <a:pt x="234" y="637"/>
                  </a:lnTo>
                  <a:lnTo>
                    <a:pt x="230" y="641"/>
                  </a:lnTo>
                  <a:lnTo>
                    <a:pt x="226" y="644"/>
                  </a:lnTo>
                  <a:lnTo>
                    <a:pt x="221" y="644"/>
                  </a:lnTo>
                  <a:lnTo>
                    <a:pt x="216" y="644"/>
                  </a:lnTo>
                  <a:lnTo>
                    <a:pt x="208" y="641"/>
                  </a:lnTo>
                  <a:lnTo>
                    <a:pt x="203" y="640"/>
                  </a:lnTo>
                  <a:lnTo>
                    <a:pt x="198" y="641"/>
                  </a:lnTo>
                  <a:lnTo>
                    <a:pt x="198" y="641"/>
                  </a:lnTo>
                  <a:lnTo>
                    <a:pt x="197" y="657"/>
                  </a:lnTo>
                  <a:lnTo>
                    <a:pt x="197" y="657"/>
                  </a:lnTo>
                  <a:close/>
                  <a:moveTo>
                    <a:pt x="399" y="767"/>
                  </a:moveTo>
                  <a:lnTo>
                    <a:pt x="399" y="767"/>
                  </a:lnTo>
                  <a:lnTo>
                    <a:pt x="379" y="773"/>
                  </a:lnTo>
                  <a:lnTo>
                    <a:pt x="379" y="773"/>
                  </a:lnTo>
                  <a:lnTo>
                    <a:pt x="364" y="777"/>
                  </a:lnTo>
                  <a:lnTo>
                    <a:pt x="357" y="781"/>
                  </a:lnTo>
                  <a:lnTo>
                    <a:pt x="354" y="784"/>
                  </a:lnTo>
                  <a:lnTo>
                    <a:pt x="352" y="787"/>
                  </a:lnTo>
                  <a:lnTo>
                    <a:pt x="352" y="787"/>
                  </a:lnTo>
                  <a:lnTo>
                    <a:pt x="349" y="788"/>
                  </a:lnTo>
                  <a:lnTo>
                    <a:pt x="346" y="790"/>
                  </a:lnTo>
                  <a:lnTo>
                    <a:pt x="346" y="790"/>
                  </a:lnTo>
                  <a:lnTo>
                    <a:pt x="341" y="794"/>
                  </a:lnTo>
                  <a:lnTo>
                    <a:pt x="341" y="794"/>
                  </a:lnTo>
                  <a:lnTo>
                    <a:pt x="342" y="797"/>
                  </a:lnTo>
                  <a:lnTo>
                    <a:pt x="342" y="797"/>
                  </a:lnTo>
                  <a:lnTo>
                    <a:pt x="354" y="794"/>
                  </a:lnTo>
                  <a:lnTo>
                    <a:pt x="361" y="792"/>
                  </a:lnTo>
                  <a:lnTo>
                    <a:pt x="365" y="791"/>
                  </a:lnTo>
                  <a:lnTo>
                    <a:pt x="365" y="791"/>
                  </a:lnTo>
                  <a:lnTo>
                    <a:pt x="372" y="787"/>
                  </a:lnTo>
                  <a:lnTo>
                    <a:pt x="378" y="784"/>
                  </a:lnTo>
                  <a:lnTo>
                    <a:pt x="385" y="784"/>
                  </a:lnTo>
                  <a:lnTo>
                    <a:pt x="392" y="787"/>
                  </a:lnTo>
                  <a:lnTo>
                    <a:pt x="392" y="787"/>
                  </a:lnTo>
                  <a:lnTo>
                    <a:pt x="396" y="787"/>
                  </a:lnTo>
                  <a:lnTo>
                    <a:pt x="400" y="787"/>
                  </a:lnTo>
                  <a:lnTo>
                    <a:pt x="406" y="785"/>
                  </a:lnTo>
                  <a:lnTo>
                    <a:pt x="411" y="783"/>
                  </a:lnTo>
                  <a:lnTo>
                    <a:pt x="411" y="783"/>
                  </a:lnTo>
                  <a:lnTo>
                    <a:pt x="397" y="777"/>
                  </a:lnTo>
                  <a:lnTo>
                    <a:pt x="397" y="777"/>
                  </a:lnTo>
                  <a:lnTo>
                    <a:pt x="399" y="767"/>
                  </a:lnTo>
                  <a:lnTo>
                    <a:pt x="399" y="767"/>
                  </a:lnTo>
                  <a:close/>
                  <a:moveTo>
                    <a:pt x="731" y="281"/>
                  </a:moveTo>
                  <a:lnTo>
                    <a:pt x="731" y="281"/>
                  </a:lnTo>
                  <a:lnTo>
                    <a:pt x="731" y="279"/>
                  </a:lnTo>
                  <a:lnTo>
                    <a:pt x="730" y="276"/>
                  </a:lnTo>
                  <a:lnTo>
                    <a:pt x="730" y="276"/>
                  </a:lnTo>
                  <a:lnTo>
                    <a:pt x="725" y="272"/>
                  </a:lnTo>
                  <a:lnTo>
                    <a:pt x="720" y="268"/>
                  </a:lnTo>
                  <a:lnTo>
                    <a:pt x="716" y="263"/>
                  </a:lnTo>
                  <a:lnTo>
                    <a:pt x="713" y="258"/>
                  </a:lnTo>
                  <a:lnTo>
                    <a:pt x="713" y="258"/>
                  </a:lnTo>
                  <a:lnTo>
                    <a:pt x="710" y="257"/>
                  </a:lnTo>
                  <a:lnTo>
                    <a:pt x="703" y="257"/>
                  </a:lnTo>
                  <a:lnTo>
                    <a:pt x="703" y="257"/>
                  </a:lnTo>
                  <a:lnTo>
                    <a:pt x="703" y="262"/>
                  </a:lnTo>
                  <a:lnTo>
                    <a:pt x="701" y="266"/>
                  </a:lnTo>
                  <a:lnTo>
                    <a:pt x="696" y="269"/>
                  </a:lnTo>
                  <a:lnTo>
                    <a:pt x="689" y="270"/>
                  </a:lnTo>
                  <a:lnTo>
                    <a:pt x="689" y="270"/>
                  </a:lnTo>
                  <a:lnTo>
                    <a:pt x="692" y="284"/>
                  </a:lnTo>
                  <a:lnTo>
                    <a:pt x="692" y="284"/>
                  </a:lnTo>
                  <a:lnTo>
                    <a:pt x="731" y="281"/>
                  </a:lnTo>
                  <a:lnTo>
                    <a:pt x="731" y="281"/>
                  </a:lnTo>
                  <a:close/>
                  <a:moveTo>
                    <a:pt x="1524" y="806"/>
                  </a:moveTo>
                  <a:lnTo>
                    <a:pt x="1524" y="806"/>
                  </a:lnTo>
                  <a:lnTo>
                    <a:pt x="1523" y="802"/>
                  </a:lnTo>
                  <a:lnTo>
                    <a:pt x="1522" y="801"/>
                  </a:lnTo>
                  <a:lnTo>
                    <a:pt x="1522" y="801"/>
                  </a:lnTo>
                  <a:lnTo>
                    <a:pt x="1517" y="801"/>
                  </a:lnTo>
                  <a:lnTo>
                    <a:pt x="1512" y="802"/>
                  </a:lnTo>
                  <a:lnTo>
                    <a:pt x="1512" y="802"/>
                  </a:lnTo>
                  <a:lnTo>
                    <a:pt x="1510" y="798"/>
                  </a:lnTo>
                  <a:lnTo>
                    <a:pt x="1508" y="795"/>
                  </a:lnTo>
                  <a:lnTo>
                    <a:pt x="1504" y="795"/>
                  </a:lnTo>
                  <a:lnTo>
                    <a:pt x="1499" y="795"/>
                  </a:lnTo>
                  <a:lnTo>
                    <a:pt x="1499" y="795"/>
                  </a:lnTo>
                  <a:lnTo>
                    <a:pt x="1495" y="797"/>
                  </a:lnTo>
                  <a:lnTo>
                    <a:pt x="1492" y="798"/>
                  </a:lnTo>
                  <a:lnTo>
                    <a:pt x="1492" y="802"/>
                  </a:lnTo>
                  <a:lnTo>
                    <a:pt x="1492" y="806"/>
                  </a:lnTo>
                  <a:lnTo>
                    <a:pt x="1492" y="806"/>
                  </a:lnTo>
                  <a:lnTo>
                    <a:pt x="1505" y="809"/>
                  </a:lnTo>
                  <a:lnTo>
                    <a:pt x="1505" y="809"/>
                  </a:lnTo>
                  <a:lnTo>
                    <a:pt x="1506" y="821"/>
                  </a:lnTo>
                  <a:lnTo>
                    <a:pt x="1506" y="821"/>
                  </a:lnTo>
                  <a:lnTo>
                    <a:pt x="1545" y="810"/>
                  </a:lnTo>
                  <a:lnTo>
                    <a:pt x="1545" y="810"/>
                  </a:lnTo>
                  <a:lnTo>
                    <a:pt x="1541" y="805"/>
                  </a:lnTo>
                  <a:lnTo>
                    <a:pt x="1540" y="802"/>
                  </a:lnTo>
                  <a:lnTo>
                    <a:pt x="1538" y="802"/>
                  </a:lnTo>
                  <a:lnTo>
                    <a:pt x="1538" y="802"/>
                  </a:lnTo>
                  <a:lnTo>
                    <a:pt x="1531" y="803"/>
                  </a:lnTo>
                  <a:lnTo>
                    <a:pt x="1524" y="806"/>
                  </a:lnTo>
                  <a:lnTo>
                    <a:pt x="1524" y="806"/>
                  </a:lnTo>
                  <a:close/>
                  <a:moveTo>
                    <a:pt x="1213" y="499"/>
                  </a:moveTo>
                  <a:lnTo>
                    <a:pt x="1213" y="499"/>
                  </a:lnTo>
                  <a:lnTo>
                    <a:pt x="1187" y="521"/>
                  </a:lnTo>
                  <a:lnTo>
                    <a:pt x="1187" y="521"/>
                  </a:lnTo>
                  <a:lnTo>
                    <a:pt x="1192" y="522"/>
                  </a:lnTo>
                  <a:lnTo>
                    <a:pt x="1198" y="524"/>
                  </a:lnTo>
                  <a:lnTo>
                    <a:pt x="1206" y="522"/>
                  </a:lnTo>
                  <a:lnTo>
                    <a:pt x="1223" y="520"/>
                  </a:lnTo>
                  <a:lnTo>
                    <a:pt x="1223" y="520"/>
                  </a:lnTo>
                  <a:lnTo>
                    <a:pt x="1232" y="518"/>
                  </a:lnTo>
                  <a:lnTo>
                    <a:pt x="1238" y="515"/>
                  </a:lnTo>
                  <a:lnTo>
                    <a:pt x="1242" y="511"/>
                  </a:lnTo>
                  <a:lnTo>
                    <a:pt x="1242" y="511"/>
                  </a:lnTo>
                  <a:lnTo>
                    <a:pt x="1213" y="499"/>
                  </a:lnTo>
                  <a:lnTo>
                    <a:pt x="1213" y="499"/>
                  </a:lnTo>
                  <a:close/>
                  <a:moveTo>
                    <a:pt x="396" y="723"/>
                  </a:moveTo>
                  <a:lnTo>
                    <a:pt x="396" y="723"/>
                  </a:lnTo>
                  <a:lnTo>
                    <a:pt x="388" y="726"/>
                  </a:lnTo>
                  <a:lnTo>
                    <a:pt x="381" y="730"/>
                  </a:lnTo>
                  <a:lnTo>
                    <a:pt x="378" y="733"/>
                  </a:lnTo>
                  <a:lnTo>
                    <a:pt x="377" y="736"/>
                  </a:lnTo>
                  <a:lnTo>
                    <a:pt x="375" y="740"/>
                  </a:lnTo>
                  <a:lnTo>
                    <a:pt x="375" y="744"/>
                  </a:lnTo>
                  <a:lnTo>
                    <a:pt x="375" y="744"/>
                  </a:lnTo>
                  <a:lnTo>
                    <a:pt x="371" y="744"/>
                  </a:lnTo>
                  <a:lnTo>
                    <a:pt x="367" y="744"/>
                  </a:lnTo>
                  <a:lnTo>
                    <a:pt x="363" y="745"/>
                  </a:lnTo>
                  <a:lnTo>
                    <a:pt x="361" y="749"/>
                  </a:lnTo>
                  <a:lnTo>
                    <a:pt x="361" y="749"/>
                  </a:lnTo>
                  <a:lnTo>
                    <a:pt x="378" y="751"/>
                  </a:lnTo>
                  <a:lnTo>
                    <a:pt x="388" y="752"/>
                  </a:lnTo>
                  <a:lnTo>
                    <a:pt x="397" y="751"/>
                  </a:lnTo>
                  <a:lnTo>
                    <a:pt x="397" y="751"/>
                  </a:lnTo>
                  <a:lnTo>
                    <a:pt x="396" y="747"/>
                  </a:lnTo>
                  <a:lnTo>
                    <a:pt x="396" y="743"/>
                  </a:lnTo>
                  <a:lnTo>
                    <a:pt x="397" y="740"/>
                  </a:lnTo>
                  <a:lnTo>
                    <a:pt x="400" y="737"/>
                  </a:lnTo>
                  <a:lnTo>
                    <a:pt x="407" y="734"/>
                  </a:lnTo>
                  <a:lnTo>
                    <a:pt x="417" y="731"/>
                  </a:lnTo>
                  <a:lnTo>
                    <a:pt x="417" y="731"/>
                  </a:lnTo>
                  <a:lnTo>
                    <a:pt x="396" y="723"/>
                  </a:lnTo>
                  <a:lnTo>
                    <a:pt x="396" y="723"/>
                  </a:lnTo>
                  <a:close/>
                  <a:moveTo>
                    <a:pt x="1602" y="427"/>
                  </a:moveTo>
                  <a:lnTo>
                    <a:pt x="1602" y="427"/>
                  </a:lnTo>
                  <a:lnTo>
                    <a:pt x="1628" y="427"/>
                  </a:lnTo>
                  <a:lnTo>
                    <a:pt x="1628" y="427"/>
                  </a:lnTo>
                  <a:lnTo>
                    <a:pt x="1631" y="425"/>
                  </a:lnTo>
                  <a:lnTo>
                    <a:pt x="1632" y="424"/>
                  </a:lnTo>
                  <a:lnTo>
                    <a:pt x="1632" y="424"/>
                  </a:lnTo>
                  <a:lnTo>
                    <a:pt x="1632" y="423"/>
                  </a:lnTo>
                  <a:lnTo>
                    <a:pt x="1634" y="420"/>
                  </a:lnTo>
                  <a:lnTo>
                    <a:pt x="1636" y="417"/>
                  </a:lnTo>
                  <a:lnTo>
                    <a:pt x="1641" y="416"/>
                  </a:lnTo>
                  <a:lnTo>
                    <a:pt x="1646" y="412"/>
                  </a:lnTo>
                  <a:lnTo>
                    <a:pt x="1646" y="412"/>
                  </a:lnTo>
                  <a:lnTo>
                    <a:pt x="1620" y="410"/>
                  </a:lnTo>
                  <a:lnTo>
                    <a:pt x="1620" y="410"/>
                  </a:lnTo>
                  <a:lnTo>
                    <a:pt x="1617" y="409"/>
                  </a:lnTo>
                  <a:lnTo>
                    <a:pt x="1614" y="406"/>
                  </a:lnTo>
                  <a:lnTo>
                    <a:pt x="1614" y="406"/>
                  </a:lnTo>
                  <a:lnTo>
                    <a:pt x="1618" y="402"/>
                  </a:lnTo>
                  <a:lnTo>
                    <a:pt x="1618" y="402"/>
                  </a:lnTo>
                  <a:lnTo>
                    <a:pt x="1624" y="401"/>
                  </a:lnTo>
                  <a:lnTo>
                    <a:pt x="1624" y="401"/>
                  </a:lnTo>
                  <a:lnTo>
                    <a:pt x="1623" y="398"/>
                  </a:lnTo>
                  <a:lnTo>
                    <a:pt x="1623" y="398"/>
                  </a:lnTo>
                  <a:lnTo>
                    <a:pt x="1618" y="398"/>
                  </a:lnTo>
                  <a:lnTo>
                    <a:pt x="1614" y="398"/>
                  </a:lnTo>
                  <a:lnTo>
                    <a:pt x="1614" y="398"/>
                  </a:lnTo>
                  <a:lnTo>
                    <a:pt x="1609" y="403"/>
                  </a:lnTo>
                  <a:lnTo>
                    <a:pt x="1605" y="410"/>
                  </a:lnTo>
                  <a:lnTo>
                    <a:pt x="1602" y="419"/>
                  </a:lnTo>
                  <a:lnTo>
                    <a:pt x="1602" y="427"/>
                  </a:lnTo>
                  <a:lnTo>
                    <a:pt x="1602" y="427"/>
                  </a:lnTo>
                  <a:close/>
                  <a:moveTo>
                    <a:pt x="804" y="913"/>
                  </a:moveTo>
                  <a:lnTo>
                    <a:pt x="804" y="913"/>
                  </a:lnTo>
                  <a:lnTo>
                    <a:pt x="815" y="914"/>
                  </a:lnTo>
                  <a:lnTo>
                    <a:pt x="822" y="916"/>
                  </a:lnTo>
                  <a:lnTo>
                    <a:pt x="827" y="917"/>
                  </a:lnTo>
                  <a:lnTo>
                    <a:pt x="831" y="921"/>
                  </a:lnTo>
                  <a:lnTo>
                    <a:pt x="831" y="921"/>
                  </a:lnTo>
                  <a:lnTo>
                    <a:pt x="833" y="918"/>
                  </a:lnTo>
                  <a:lnTo>
                    <a:pt x="836" y="914"/>
                  </a:lnTo>
                  <a:lnTo>
                    <a:pt x="838" y="907"/>
                  </a:lnTo>
                  <a:lnTo>
                    <a:pt x="840" y="899"/>
                  </a:lnTo>
                  <a:lnTo>
                    <a:pt x="842" y="896"/>
                  </a:lnTo>
                  <a:lnTo>
                    <a:pt x="846" y="892"/>
                  </a:lnTo>
                  <a:lnTo>
                    <a:pt x="846" y="892"/>
                  </a:lnTo>
                  <a:lnTo>
                    <a:pt x="824" y="891"/>
                  </a:lnTo>
                  <a:lnTo>
                    <a:pt x="824" y="891"/>
                  </a:lnTo>
                  <a:lnTo>
                    <a:pt x="804" y="913"/>
                  </a:lnTo>
                  <a:lnTo>
                    <a:pt x="804" y="913"/>
                  </a:lnTo>
                  <a:close/>
                  <a:moveTo>
                    <a:pt x="626" y="1011"/>
                  </a:moveTo>
                  <a:lnTo>
                    <a:pt x="626" y="1011"/>
                  </a:lnTo>
                  <a:lnTo>
                    <a:pt x="627" y="1006"/>
                  </a:lnTo>
                  <a:lnTo>
                    <a:pt x="627" y="1000"/>
                  </a:lnTo>
                  <a:lnTo>
                    <a:pt x="627" y="1000"/>
                  </a:lnTo>
                  <a:lnTo>
                    <a:pt x="624" y="992"/>
                  </a:lnTo>
                  <a:lnTo>
                    <a:pt x="620" y="983"/>
                  </a:lnTo>
                  <a:lnTo>
                    <a:pt x="620" y="983"/>
                  </a:lnTo>
                  <a:lnTo>
                    <a:pt x="617" y="979"/>
                  </a:lnTo>
                  <a:lnTo>
                    <a:pt x="615" y="978"/>
                  </a:lnTo>
                  <a:lnTo>
                    <a:pt x="612" y="979"/>
                  </a:lnTo>
                  <a:lnTo>
                    <a:pt x="609" y="982"/>
                  </a:lnTo>
                  <a:lnTo>
                    <a:pt x="609" y="982"/>
                  </a:lnTo>
                  <a:lnTo>
                    <a:pt x="608" y="983"/>
                  </a:lnTo>
                  <a:lnTo>
                    <a:pt x="606" y="983"/>
                  </a:lnTo>
                  <a:lnTo>
                    <a:pt x="604" y="982"/>
                  </a:lnTo>
                  <a:lnTo>
                    <a:pt x="604" y="982"/>
                  </a:lnTo>
                  <a:lnTo>
                    <a:pt x="598" y="982"/>
                  </a:lnTo>
                  <a:lnTo>
                    <a:pt x="594" y="982"/>
                  </a:lnTo>
                  <a:lnTo>
                    <a:pt x="591" y="985"/>
                  </a:lnTo>
                  <a:lnTo>
                    <a:pt x="587" y="990"/>
                  </a:lnTo>
                  <a:lnTo>
                    <a:pt x="587" y="990"/>
                  </a:lnTo>
                  <a:lnTo>
                    <a:pt x="626" y="1011"/>
                  </a:lnTo>
                  <a:lnTo>
                    <a:pt x="626" y="1011"/>
                  </a:lnTo>
                  <a:close/>
                  <a:moveTo>
                    <a:pt x="1954" y="329"/>
                  </a:moveTo>
                  <a:lnTo>
                    <a:pt x="1954" y="329"/>
                  </a:lnTo>
                  <a:lnTo>
                    <a:pt x="1942" y="327"/>
                  </a:lnTo>
                  <a:lnTo>
                    <a:pt x="1934" y="326"/>
                  </a:lnTo>
                  <a:lnTo>
                    <a:pt x="1934" y="326"/>
                  </a:lnTo>
                  <a:lnTo>
                    <a:pt x="1927" y="323"/>
                  </a:lnTo>
                  <a:lnTo>
                    <a:pt x="1922" y="322"/>
                  </a:lnTo>
                  <a:lnTo>
                    <a:pt x="1918" y="323"/>
                  </a:lnTo>
                  <a:lnTo>
                    <a:pt x="1911" y="329"/>
                  </a:lnTo>
                  <a:lnTo>
                    <a:pt x="1911" y="329"/>
                  </a:lnTo>
                  <a:lnTo>
                    <a:pt x="1912" y="331"/>
                  </a:lnTo>
                  <a:lnTo>
                    <a:pt x="1915" y="334"/>
                  </a:lnTo>
                  <a:lnTo>
                    <a:pt x="1918" y="334"/>
                  </a:lnTo>
                  <a:lnTo>
                    <a:pt x="1920" y="335"/>
                  </a:lnTo>
                  <a:lnTo>
                    <a:pt x="1920" y="335"/>
                  </a:lnTo>
                  <a:lnTo>
                    <a:pt x="1934" y="335"/>
                  </a:lnTo>
                  <a:lnTo>
                    <a:pt x="1934" y="335"/>
                  </a:lnTo>
                  <a:lnTo>
                    <a:pt x="1934" y="344"/>
                  </a:lnTo>
                  <a:lnTo>
                    <a:pt x="1934" y="347"/>
                  </a:lnTo>
                  <a:lnTo>
                    <a:pt x="1934" y="351"/>
                  </a:lnTo>
                  <a:lnTo>
                    <a:pt x="1934" y="351"/>
                  </a:lnTo>
                  <a:lnTo>
                    <a:pt x="1937" y="353"/>
                  </a:lnTo>
                  <a:lnTo>
                    <a:pt x="1940" y="355"/>
                  </a:lnTo>
                  <a:lnTo>
                    <a:pt x="1944" y="355"/>
                  </a:lnTo>
                  <a:lnTo>
                    <a:pt x="1947" y="353"/>
                  </a:lnTo>
                  <a:lnTo>
                    <a:pt x="1947" y="353"/>
                  </a:lnTo>
                  <a:lnTo>
                    <a:pt x="1954" y="329"/>
                  </a:lnTo>
                  <a:lnTo>
                    <a:pt x="1954" y="329"/>
                  </a:lnTo>
                  <a:close/>
                  <a:moveTo>
                    <a:pt x="593" y="852"/>
                  </a:moveTo>
                  <a:lnTo>
                    <a:pt x="593" y="852"/>
                  </a:lnTo>
                  <a:lnTo>
                    <a:pt x="586" y="849"/>
                  </a:lnTo>
                  <a:lnTo>
                    <a:pt x="580" y="848"/>
                  </a:lnTo>
                  <a:lnTo>
                    <a:pt x="573" y="848"/>
                  </a:lnTo>
                  <a:lnTo>
                    <a:pt x="568" y="851"/>
                  </a:lnTo>
                  <a:lnTo>
                    <a:pt x="568" y="851"/>
                  </a:lnTo>
                  <a:lnTo>
                    <a:pt x="566" y="853"/>
                  </a:lnTo>
                  <a:lnTo>
                    <a:pt x="563" y="856"/>
                  </a:lnTo>
                  <a:lnTo>
                    <a:pt x="561" y="863"/>
                  </a:lnTo>
                  <a:lnTo>
                    <a:pt x="561" y="863"/>
                  </a:lnTo>
                  <a:lnTo>
                    <a:pt x="561" y="866"/>
                  </a:lnTo>
                  <a:lnTo>
                    <a:pt x="562" y="867"/>
                  </a:lnTo>
                  <a:lnTo>
                    <a:pt x="562" y="867"/>
                  </a:lnTo>
                  <a:lnTo>
                    <a:pt x="586" y="869"/>
                  </a:lnTo>
                  <a:lnTo>
                    <a:pt x="586" y="869"/>
                  </a:lnTo>
                  <a:lnTo>
                    <a:pt x="581" y="881"/>
                  </a:lnTo>
                  <a:lnTo>
                    <a:pt x="581" y="881"/>
                  </a:lnTo>
                  <a:lnTo>
                    <a:pt x="587" y="881"/>
                  </a:lnTo>
                  <a:lnTo>
                    <a:pt x="591" y="880"/>
                  </a:lnTo>
                  <a:lnTo>
                    <a:pt x="595" y="878"/>
                  </a:lnTo>
                  <a:lnTo>
                    <a:pt x="599" y="875"/>
                  </a:lnTo>
                  <a:lnTo>
                    <a:pt x="599" y="875"/>
                  </a:lnTo>
                  <a:lnTo>
                    <a:pt x="595" y="873"/>
                  </a:lnTo>
                  <a:lnTo>
                    <a:pt x="593" y="871"/>
                  </a:lnTo>
                  <a:lnTo>
                    <a:pt x="590" y="869"/>
                  </a:lnTo>
                  <a:lnTo>
                    <a:pt x="590" y="866"/>
                  </a:lnTo>
                  <a:lnTo>
                    <a:pt x="590" y="859"/>
                  </a:lnTo>
                  <a:lnTo>
                    <a:pt x="593" y="852"/>
                  </a:lnTo>
                  <a:lnTo>
                    <a:pt x="593" y="852"/>
                  </a:lnTo>
                  <a:close/>
                  <a:moveTo>
                    <a:pt x="544" y="884"/>
                  </a:moveTo>
                  <a:lnTo>
                    <a:pt x="544" y="884"/>
                  </a:lnTo>
                  <a:lnTo>
                    <a:pt x="543" y="880"/>
                  </a:lnTo>
                  <a:lnTo>
                    <a:pt x="543" y="877"/>
                  </a:lnTo>
                  <a:lnTo>
                    <a:pt x="543" y="873"/>
                  </a:lnTo>
                  <a:lnTo>
                    <a:pt x="541" y="871"/>
                  </a:lnTo>
                  <a:lnTo>
                    <a:pt x="539" y="871"/>
                  </a:lnTo>
                  <a:lnTo>
                    <a:pt x="539" y="871"/>
                  </a:lnTo>
                  <a:lnTo>
                    <a:pt x="532" y="885"/>
                  </a:lnTo>
                  <a:lnTo>
                    <a:pt x="532" y="885"/>
                  </a:lnTo>
                  <a:lnTo>
                    <a:pt x="523" y="881"/>
                  </a:lnTo>
                  <a:lnTo>
                    <a:pt x="523" y="881"/>
                  </a:lnTo>
                  <a:lnTo>
                    <a:pt x="518" y="880"/>
                  </a:lnTo>
                  <a:lnTo>
                    <a:pt x="518" y="880"/>
                  </a:lnTo>
                  <a:lnTo>
                    <a:pt x="514" y="889"/>
                  </a:lnTo>
                  <a:lnTo>
                    <a:pt x="512" y="892"/>
                  </a:lnTo>
                  <a:lnTo>
                    <a:pt x="512" y="895"/>
                  </a:lnTo>
                  <a:lnTo>
                    <a:pt x="514" y="896"/>
                  </a:lnTo>
                  <a:lnTo>
                    <a:pt x="515" y="899"/>
                  </a:lnTo>
                  <a:lnTo>
                    <a:pt x="523" y="903"/>
                  </a:lnTo>
                  <a:lnTo>
                    <a:pt x="523" y="903"/>
                  </a:lnTo>
                  <a:lnTo>
                    <a:pt x="527" y="900"/>
                  </a:lnTo>
                  <a:lnTo>
                    <a:pt x="532" y="899"/>
                  </a:lnTo>
                  <a:lnTo>
                    <a:pt x="532" y="899"/>
                  </a:lnTo>
                  <a:lnTo>
                    <a:pt x="537" y="899"/>
                  </a:lnTo>
                  <a:lnTo>
                    <a:pt x="541" y="900"/>
                  </a:lnTo>
                  <a:lnTo>
                    <a:pt x="541" y="900"/>
                  </a:lnTo>
                  <a:lnTo>
                    <a:pt x="551" y="887"/>
                  </a:lnTo>
                  <a:lnTo>
                    <a:pt x="551" y="887"/>
                  </a:lnTo>
                  <a:lnTo>
                    <a:pt x="544" y="884"/>
                  </a:lnTo>
                  <a:lnTo>
                    <a:pt x="544" y="884"/>
                  </a:lnTo>
                  <a:close/>
                  <a:moveTo>
                    <a:pt x="1600" y="817"/>
                  </a:moveTo>
                  <a:lnTo>
                    <a:pt x="1600" y="817"/>
                  </a:lnTo>
                  <a:lnTo>
                    <a:pt x="1625" y="817"/>
                  </a:lnTo>
                  <a:lnTo>
                    <a:pt x="1625" y="817"/>
                  </a:lnTo>
                  <a:lnTo>
                    <a:pt x="1628" y="806"/>
                  </a:lnTo>
                  <a:lnTo>
                    <a:pt x="1628" y="806"/>
                  </a:lnTo>
                  <a:lnTo>
                    <a:pt x="1624" y="803"/>
                  </a:lnTo>
                  <a:lnTo>
                    <a:pt x="1618" y="802"/>
                  </a:lnTo>
                  <a:lnTo>
                    <a:pt x="1609" y="801"/>
                  </a:lnTo>
                  <a:lnTo>
                    <a:pt x="1609" y="801"/>
                  </a:lnTo>
                  <a:lnTo>
                    <a:pt x="1599" y="798"/>
                  </a:lnTo>
                  <a:lnTo>
                    <a:pt x="1591" y="794"/>
                  </a:lnTo>
                  <a:lnTo>
                    <a:pt x="1591" y="794"/>
                  </a:lnTo>
                  <a:lnTo>
                    <a:pt x="1587" y="797"/>
                  </a:lnTo>
                  <a:lnTo>
                    <a:pt x="1584" y="799"/>
                  </a:lnTo>
                  <a:lnTo>
                    <a:pt x="1584" y="803"/>
                  </a:lnTo>
                  <a:lnTo>
                    <a:pt x="1585" y="808"/>
                  </a:lnTo>
                  <a:lnTo>
                    <a:pt x="1585" y="808"/>
                  </a:lnTo>
                  <a:lnTo>
                    <a:pt x="1594" y="809"/>
                  </a:lnTo>
                  <a:lnTo>
                    <a:pt x="1598" y="810"/>
                  </a:lnTo>
                  <a:lnTo>
                    <a:pt x="1599" y="813"/>
                  </a:lnTo>
                  <a:lnTo>
                    <a:pt x="1600" y="817"/>
                  </a:lnTo>
                  <a:lnTo>
                    <a:pt x="1600" y="817"/>
                  </a:lnTo>
                  <a:close/>
                  <a:moveTo>
                    <a:pt x="295" y="308"/>
                  </a:moveTo>
                  <a:lnTo>
                    <a:pt x="295" y="308"/>
                  </a:lnTo>
                  <a:lnTo>
                    <a:pt x="300" y="293"/>
                  </a:lnTo>
                  <a:lnTo>
                    <a:pt x="300" y="293"/>
                  </a:lnTo>
                  <a:lnTo>
                    <a:pt x="289" y="293"/>
                  </a:lnTo>
                  <a:lnTo>
                    <a:pt x="289" y="293"/>
                  </a:lnTo>
                  <a:lnTo>
                    <a:pt x="289" y="290"/>
                  </a:lnTo>
                  <a:lnTo>
                    <a:pt x="289" y="290"/>
                  </a:lnTo>
                  <a:lnTo>
                    <a:pt x="314" y="281"/>
                  </a:lnTo>
                  <a:lnTo>
                    <a:pt x="314" y="281"/>
                  </a:lnTo>
                  <a:lnTo>
                    <a:pt x="314" y="280"/>
                  </a:lnTo>
                  <a:lnTo>
                    <a:pt x="314" y="280"/>
                  </a:lnTo>
                  <a:lnTo>
                    <a:pt x="288" y="273"/>
                  </a:lnTo>
                  <a:lnTo>
                    <a:pt x="288" y="273"/>
                  </a:lnTo>
                  <a:lnTo>
                    <a:pt x="275" y="284"/>
                  </a:lnTo>
                  <a:lnTo>
                    <a:pt x="275" y="284"/>
                  </a:lnTo>
                  <a:lnTo>
                    <a:pt x="278" y="287"/>
                  </a:lnTo>
                  <a:lnTo>
                    <a:pt x="280" y="291"/>
                  </a:lnTo>
                  <a:lnTo>
                    <a:pt x="280" y="291"/>
                  </a:lnTo>
                  <a:lnTo>
                    <a:pt x="280" y="297"/>
                  </a:lnTo>
                  <a:lnTo>
                    <a:pt x="278" y="301"/>
                  </a:lnTo>
                  <a:lnTo>
                    <a:pt x="278" y="301"/>
                  </a:lnTo>
                  <a:lnTo>
                    <a:pt x="295" y="308"/>
                  </a:lnTo>
                  <a:lnTo>
                    <a:pt x="295" y="308"/>
                  </a:lnTo>
                  <a:close/>
                  <a:moveTo>
                    <a:pt x="1436" y="1107"/>
                  </a:moveTo>
                  <a:lnTo>
                    <a:pt x="1436" y="1107"/>
                  </a:lnTo>
                  <a:lnTo>
                    <a:pt x="1426" y="1111"/>
                  </a:lnTo>
                  <a:lnTo>
                    <a:pt x="1426" y="1111"/>
                  </a:lnTo>
                  <a:lnTo>
                    <a:pt x="1426" y="1114"/>
                  </a:lnTo>
                  <a:lnTo>
                    <a:pt x="1426" y="1114"/>
                  </a:lnTo>
                  <a:lnTo>
                    <a:pt x="1441" y="1115"/>
                  </a:lnTo>
                  <a:lnTo>
                    <a:pt x="1441" y="1115"/>
                  </a:lnTo>
                  <a:lnTo>
                    <a:pt x="1445" y="1109"/>
                  </a:lnTo>
                  <a:lnTo>
                    <a:pt x="1448" y="1107"/>
                  </a:lnTo>
                  <a:lnTo>
                    <a:pt x="1448" y="1104"/>
                  </a:lnTo>
                  <a:lnTo>
                    <a:pt x="1448" y="1104"/>
                  </a:lnTo>
                  <a:lnTo>
                    <a:pt x="1448" y="1101"/>
                  </a:lnTo>
                  <a:lnTo>
                    <a:pt x="1445" y="1098"/>
                  </a:lnTo>
                  <a:lnTo>
                    <a:pt x="1441" y="1093"/>
                  </a:lnTo>
                  <a:lnTo>
                    <a:pt x="1441" y="1093"/>
                  </a:lnTo>
                  <a:lnTo>
                    <a:pt x="1452" y="1089"/>
                  </a:lnTo>
                  <a:lnTo>
                    <a:pt x="1452" y="1089"/>
                  </a:lnTo>
                  <a:lnTo>
                    <a:pt x="1452" y="1086"/>
                  </a:lnTo>
                  <a:lnTo>
                    <a:pt x="1452" y="1086"/>
                  </a:lnTo>
                  <a:lnTo>
                    <a:pt x="1422" y="1086"/>
                  </a:lnTo>
                  <a:lnTo>
                    <a:pt x="1422" y="1086"/>
                  </a:lnTo>
                  <a:lnTo>
                    <a:pt x="1419" y="1091"/>
                  </a:lnTo>
                  <a:lnTo>
                    <a:pt x="1418" y="1097"/>
                  </a:lnTo>
                  <a:lnTo>
                    <a:pt x="1418" y="1101"/>
                  </a:lnTo>
                  <a:lnTo>
                    <a:pt x="1421" y="1103"/>
                  </a:lnTo>
                  <a:lnTo>
                    <a:pt x="1421" y="1103"/>
                  </a:lnTo>
                  <a:lnTo>
                    <a:pt x="1430" y="1097"/>
                  </a:lnTo>
                  <a:lnTo>
                    <a:pt x="1430" y="1097"/>
                  </a:lnTo>
                  <a:lnTo>
                    <a:pt x="1436" y="1107"/>
                  </a:lnTo>
                  <a:lnTo>
                    <a:pt x="1436" y="1107"/>
                  </a:lnTo>
                  <a:close/>
                  <a:moveTo>
                    <a:pt x="1923" y="306"/>
                  </a:moveTo>
                  <a:lnTo>
                    <a:pt x="1923" y="306"/>
                  </a:lnTo>
                  <a:lnTo>
                    <a:pt x="1923" y="302"/>
                  </a:lnTo>
                  <a:lnTo>
                    <a:pt x="1920" y="301"/>
                  </a:lnTo>
                  <a:lnTo>
                    <a:pt x="1915" y="299"/>
                  </a:lnTo>
                  <a:lnTo>
                    <a:pt x="1915" y="299"/>
                  </a:lnTo>
                  <a:lnTo>
                    <a:pt x="1912" y="297"/>
                  </a:lnTo>
                  <a:lnTo>
                    <a:pt x="1909" y="295"/>
                  </a:lnTo>
                  <a:lnTo>
                    <a:pt x="1905" y="290"/>
                  </a:lnTo>
                  <a:lnTo>
                    <a:pt x="1905" y="290"/>
                  </a:lnTo>
                  <a:lnTo>
                    <a:pt x="1891" y="291"/>
                  </a:lnTo>
                  <a:lnTo>
                    <a:pt x="1891" y="291"/>
                  </a:lnTo>
                  <a:lnTo>
                    <a:pt x="1894" y="294"/>
                  </a:lnTo>
                  <a:lnTo>
                    <a:pt x="1893" y="297"/>
                  </a:lnTo>
                  <a:lnTo>
                    <a:pt x="1891" y="299"/>
                  </a:lnTo>
                  <a:lnTo>
                    <a:pt x="1888" y="302"/>
                  </a:lnTo>
                  <a:lnTo>
                    <a:pt x="1886" y="304"/>
                  </a:lnTo>
                  <a:lnTo>
                    <a:pt x="1883" y="306"/>
                  </a:lnTo>
                  <a:lnTo>
                    <a:pt x="1883" y="309"/>
                  </a:lnTo>
                  <a:lnTo>
                    <a:pt x="1884" y="312"/>
                  </a:lnTo>
                  <a:lnTo>
                    <a:pt x="1884" y="312"/>
                  </a:lnTo>
                  <a:lnTo>
                    <a:pt x="1877" y="317"/>
                  </a:lnTo>
                  <a:lnTo>
                    <a:pt x="1877" y="317"/>
                  </a:lnTo>
                  <a:lnTo>
                    <a:pt x="1879" y="320"/>
                  </a:lnTo>
                  <a:lnTo>
                    <a:pt x="1879" y="320"/>
                  </a:lnTo>
                  <a:lnTo>
                    <a:pt x="1888" y="317"/>
                  </a:lnTo>
                  <a:lnTo>
                    <a:pt x="1893" y="317"/>
                  </a:lnTo>
                  <a:lnTo>
                    <a:pt x="1895" y="315"/>
                  </a:lnTo>
                  <a:lnTo>
                    <a:pt x="1895" y="315"/>
                  </a:lnTo>
                  <a:lnTo>
                    <a:pt x="1898" y="312"/>
                  </a:lnTo>
                  <a:lnTo>
                    <a:pt x="1902" y="309"/>
                  </a:lnTo>
                  <a:lnTo>
                    <a:pt x="1906" y="309"/>
                  </a:lnTo>
                  <a:lnTo>
                    <a:pt x="1912" y="309"/>
                  </a:lnTo>
                  <a:lnTo>
                    <a:pt x="1912" y="309"/>
                  </a:lnTo>
                  <a:lnTo>
                    <a:pt x="1918" y="308"/>
                  </a:lnTo>
                  <a:lnTo>
                    <a:pt x="1923" y="306"/>
                  </a:lnTo>
                  <a:lnTo>
                    <a:pt x="1923" y="306"/>
                  </a:lnTo>
                  <a:close/>
                  <a:moveTo>
                    <a:pt x="1696" y="1119"/>
                  </a:moveTo>
                  <a:lnTo>
                    <a:pt x="1696" y="1119"/>
                  </a:lnTo>
                  <a:lnTo>
                    <a:pt x="1685" y="1115"/>
                  </a:lnTo>
                  <a:lnTo>
                    <a:pt x="1685" y="1115"/>
                  </a:lnTo>
                  <a:lnTo>
                    <a:pt x="1675" y="1114"/>
                  </a:lnTo>
                  <a:lnTo>
                    <a:pt x="1671" y="1112"/>
                  </a:lnTo>
                  <a:lnTo>
                    <a:pt x="1667" y="1112"/>
                  </a:lnTo>
                  <a:lnTo>
                    <a:pt x="1667" y="1112"/>
                  </a:lnTo>
                  <a:lnTo>
                    <a:pt x="1653" y="1118"/>
                  </a:lnTo>
                  <a:lnTo>
                    <a:pt x="1639" y="1122"/>
                  </a:lnTo>
                  <a:lnTo>
                    <a:pt x="1639" y="1122"/>
                  </a:lnTo>
                  <a:lnTo>
                    <a:pt x="1645" y="1129"/>
                  </a:lnTo>
                  <a:lnTo>
                    <a:pt x="1652" y="1133"/>
                  </a:lnTo>
                  <a:lnTo>
                    <a:pt x="1657" y="1134"/>
                  </a:lnTo>
                  <a:lnTo>
                    <a:pt x="1660" y="1134"/>
                  </a:lnTo>
                  <a:lnTo>
                    <a:pt x="1663" y="1133"/>
                  </a:lnTo>
                  <a:lnTo>
                    <a:pt x="1663" y="1133"/>
                  </a:lnTo>
                  <a:lnTo>
                    <a:pt x="1661" y="1123"/>
                  </a:lnTo>
                  <a:lnTo>
                    <a:pt x="1661" y="1123"/>
                  </a:lnTo>
                  <a:lnTo>
                    <a:pt x="1679" y="1126"/>
                  </a:lnTo>
                  <a:lnTo>
                    <a:pt x="1679" y="1126"/>
                  </a:lnTo>
                  <a:lnTo>
                    <a:pt x="1684" y="1126"/>
                  </a:lnTo>
                  <a:lnTo>
                    <a:pt x="1688" y="1125"/>
                  </a:lnTo>
                  <a:lnTo>
                    <a:pt x="1692" y="1123"/>
                  </a:lnTo>
                  <a:lnTo>
                    <a:pt x="1696" y="1119"/>
                  </a:lnTo>
                  <a:lnTo>
                    <a:pt x="1696" y="1119"/>
                  </a:lnTo>
                  <a:close/>
                  <a:moveTo>
                    <a:pt x="464" y="979"/>
                  </a:moveTo>
                  <a:lnTo>
                    <a:pt x="464" y="979"/>
                  </a:lnTo>
                  <a:lnTo>
                    <a:pt x="483" y="977"/>
                  </a:lnTo>
                  <a:lnTo>
                    <a:pt x="483" y="977"/>
                  </a:lnTo>
                  <a:lnTo>
                    <a:pt x="487" y="977"/>
                  </a:lnTo>
                  <a:lnTo>
                    <a:pt x="491" y="975"/>
                  </a:lnTo>
                  <a:lnTo>
                    <a:pt x="494" y="972"/>
                  </a:lnTo>
                  <a:lnTo>
                    <a:pt x="496" y="970"/>
                  </a:lnTo>
                  <a:lnTo>
                    <a:pt x="496" y="970"/>
                  </a:lnTo>
                  <a:lnTo>
                    <a:pt x="494" y="965"/>
                  </a:lnTo>
                  <a:lnTo>
                    <a:pt x="493" y="963"/>
                  </a:lnTo>
                  <a:lnTo>
                    <a:pt x="490" y="960"/>
                  </a:lnTo>
                  <a:lnTo>
                    <a:pt x="486" y="959"/>
                  </a:lnTo>
                  <a:lnTo>
                    <a:pt x="486" y="959"/>
                  </a:lnTo>
                  <a:lnTo>
                    <a:pt x="478" y="959"/>
                  </a:lnTo>
                  <a:lnTo>
                    <a:pt x="471" y="959"/>
                  </a:lnTo>
                  <a:lnTo>
                    <a:pt x="464" y="961"/>
                  </a:lnTo>
                  <a:lnTo>
                    <a:pt x="458" y="965"/>
                  </a:lnTo>
                  <a:lnTo>
                    <a:pt x="458" y="965"/>
                  </a:lnTo>
                  <a:lnTo>
                    <a:pt x="464" y="979"/>
                  </a:lnTo>
                  <a:lnTo>
                    <a:pt x="464" y="979"/>
                  </a:lnTo>
                  <a:close/>
                  <a:moveTo>
                    <a:pt x="766" y="259"/>
                  </a:moveTo>
                  <a:lnTo>
                    <a:pt x="766" y="259"/>
                  </a:lnTo>
                  <a:lnTo>
                    <a:pt x="760" y="255"/>
                  </a:lnTo>
                  <a:lnTo>
                    <a:pt x="757" y="252"/>
                  </a:lnTo>
                  <a:lnTo>
                    <a:pt x="759" y="250"/>
                  </a:lnTo>
                  <a:lnTo>
                    <a:pt x="763" y="244"/>
                  </a:lnTo>
                  <a:lnTo>
                    <a:pt x="763" y="244"/>
                  </a:lnTo>
                  <a:lnTo>
                    <a:pt x="763" y="243"/>
                  </a:lnTo>
                  <a:lnTo>
                    <a:pt x="761" y="240"/>
                  </a:lnTo>
                  <a:lnTo>
                    <a:pt x="761" y="240"/>
                  </a:lnTo>
                  <a:lnTo>
                    <a:pt x="755" y="239"/>
                  </a:lnTo>
                  <a:lnTo>
                    <a:pt x="749" y="240"/>
                  </a:lnTo>
                  <a:lnTo>
                    <a:pt x="749" y="240"/>
                  </a:lnTo>
                  <a:lnTo>
                    <a:pt x="746" y="241"/>
                  </a:lnTo>
                  <a:lnTo>
                    <a:pt x="745" y="244"/>
                  </a:lnTo>
                  <a:lnTo>
                    <a:pt x="742" y="248"/>
                  </a:lnTo>
                  <a:lnTo>
                    <a:pt x="742" y="248"/>
                  </a:lnTo>
                  <a:lnTo>
                    <a:pt x="737" y="240"/>
                  </a:lnTo>
                  <a:lnTo>
                    <a:pt x="737" y="240"/>
                  </a:lnTo>
                  <a:lnTo>
                    <a:pt x="724" y="258"/>
                  </a:lnTo>
                  <a:lnTo>
                    <a:pt x="724" y="258"/>
                  </a:lnTo>
                  <a:lnTo>
                    <a:pt x="728" y="261"/>
                  </a:lnTo>
                  <a:lnTo>
                    <a:pt x="732" y="261"/>
                  </a:lnTo>
                  <a:lnTo>
                    <a:pt x="738" y="261"/>
                  </a:lnTo>
                  <a:lnTo>
                    <a:pt x="742" y="261"/>
                  </a:lnTo>
                  <a:lnTo>
                    <a:pt x="742" y="261"/>
                  </a:lnTo>
                  <a:lnTo>
                    <a:pt x="752" y="263"/>
                  </a:lnTo>
                  <a:lnTo>
                    <a:pt x="760" y="268"/>
                  </a:lnTo>
                  <a:lnTo>
                    <a:pt x="760" y="268"/>
                  </a:lnTo>
                  <a:lnTo>
                    <a:pt x="766" y="259"/>
                  </a:lnTo>
                  <a:lnTo>
                    <a:pt x="766" y="259"/>
                  </a:lnTo>
                  <a:close/>
                  <a:moveTo>
                    <a:pt x="1659" y="437"/>
                  </a:moveTo>
                  <a:lnTo>
                    <a:pt x="1659" y="437"/>
                  </a:lnTo>
                  <a:lnTo>
                    <a:pt x="1664" y="435"/>
                  </a:lnTo>
                  <a:lnTo>
                    <a:pt x="1670" y="437"/>
                  </a:lnTo>
                  <a:lnTo>
                    <a:pt x="1681" y="443"/>
                  </a:lnTo>
                  <a:lnTo>
                    <a:pt x="1681" y="443"/>
                  </a:lnTo>
                  <a:lnTo>
                    <a:pt x="1681" y="438"/>
                  </a:lnTo>
                  <a:lnTo>
                    <a:pt x="1682" y="435"/>
                  </a:lnTo>
                  <a:lnTo>
                    <a:pt x="1684" y="432"/>
                  </a:lnTo>
                  <a:lnTo>
                    <a:pt x="1686" y="431"/>
                  </a:lnTo>
                  <a:lnTo>
                    <a:pt x="1693" y="430"/>
                  </a:lnTo>
                  <a:lnTo>
                    <a:pt x="1702" y="428"/>
                  </a:lnTo>
                  <a:lnTo>
                    <a:pt x="1702" y="428"/>
                  </a:lnTo>
                  <a:lnTo>
                    <a:pt x="1700" y="414"/>
                  </a:lnTo>
                  <a:lnTo>
                    <a:pt x="1700" y="414"/>
                  </a:lnTo>
                  <a:lnTo>
                    <a:pt x="1690" y="417"/>
                  </a:lnTo>
                  <a:lnTo>
                    <a:pt x="1682" y="417"/>
                  </a:lnTo>
                  <a:lnTo>
                    <a:pt x="1682" y="417"/>
                  </a:lnTo>
                  <a:lnTo>
                    <a:pt x="1674" y="419"/>
                  </a:lnTo>
                  <a:lnTo>
                    <a:pt x="1667" y="423"/>
                  </a:lnTo>
                  <a:lnTo>
                    <a:pt x="1661" y="428"/>
                  </a:lnTo>
                  <a:lnTo>
                    <a:pt x="1659" y="437"/>
                  </a:lnTo>
                  <a:lnTo>
                    <a:pt x="1659" y="437"/>
                  </a:lnTo>
                  <a:close/>
                  <a:moveTo>
                    <a:pt x="730" y="1065"/>
                  </a:moveTo>
                  <a:lnTo>
                    <a:pt x="730" y="1065"/>
                  </a:lnTo>
                  <a:lnTo>
                    <a:pt x="743" y="1061"/>
                  </a:lnTo>
                  <a:lnTo>
                    <a:pt x="750" y="1060"/>
                  </a:lnTo>
                  <a:lnTo>
                    <a:pt x="756" y="1057"/>
                  </a:lnTo>
                  <a:lnTo>
                    <a:pt x="756" y="1057"/>
                  </a:lnTo>
                  <a:lnTo>
                    <a:pt x="761" y="1053"/>
                  </a:lnTo>
                  <a:lnTo>
                    <a:pt x="767" y="1047"/>
                  </a:lnTo>
                  <a:lnTo>
                    <a:pt x="778" y="1036"/>
                  </a:lnTo>
                  <a:lnTo>
                    <a:pt x="778" y="1036"/>
                  </a:lnTo>
                  <a:lnTo>
                    <a:pt x="770" y="1036"/>
                  </a:lnTo>
                  <a:lnTo>
                    <a:pt x="763" y="1035"/>
                  </a:lnTo>
                  <a:lnTo>
                    <a:pt x="763" y="1035"/>
                  </a:lnTo>
                  <a:lnTo>
                    <a:pt x="759" y="1031"/>
                  </a:lnTo>
                  <a:lnTo>
                    <a:pt x="755" y="1025"/>
                  </a:lnTo>
                  <a:lnTo>
                    <a:pt x="755" y="1025"/>
                  </a:lnTo>
                  <a:lnTo>
                    <a:pt x="752" y="1032"/>
                  </a:lnTo>
                  <a:lnTo>
                    <a:pt x="752" y="1037"/>
                  </a:lnTo>
                  <a:lnTo>
                    <a:pt x="750" y="1044"/>
                  </a:lnTo>
                  <a:lnTo>
                    <a:pt x="748" y="1050"/>
                  </a:lnTo>
                  <a:lnTo>
                    <a:pt x="748" y="1050"/>
                  </a:lnTo>
                  <a:lnTo>
                    <a:pt x="742" y="1051"/>
                  </a:lnTo>
                  <a:lnTo>
                    <a:pt x="737" y="1054"/>
                  </a:lnTo>
                  <a:lnTo>
                    <a:pt x="732" y="1058"/>
                  </a:lnTo>
                  <a:lnTo>
                    <a:pt x="730" y="1065"/>
                  </a:lnTo>
                  <a:lnTo>
                    <a:pt x="730" y="1065"/>
                  </a:lnTo>
                  <a:close/>
                  <a:moveTo>
                    <a:pt x="1729" y="266"/>
                  </a:moveTo>
                  <a:lnTo>
                    <a:pt x="1729" y="266"/>
                  </a:lnTo>
                  <a:lnTo>
                    <a:pt x="1738" y="269"/>
                  </a:lnTo>
                  <a:lnTo>
                    <a:pt x="1744" y="269"/>
                  </a:lnTo>
                  <a:lnTo>
                    <a:pt x="1751" y="268"/>
                  </a:lnTo>
                  <a:lnTo>
                    <a:pt x="1758" y="265"/>
                  </a:lnTo>
                  <a:lnTo>
                    <a:pt x="1758" y="265"/>
                  </a:lnTo>
                  <a:lnTo>
                    <a:pt x="1767" y="262"/>
                  </a:lnTo>
                  <a:lnTo>
                    <a:pt x="1774" y="257"/>
                  </a:lnTo>
                  <a:lnTo>
                    <a:pt x="1780" y="252"/>
                  </a:lnTo>
                  <a:lnTo>
                    <a:pt x="1789" y="248"/>
                  </a:lnTo>
                  <a:lnTo>
                    <a:pt x="1789" y="248"/>
                  </a:lnTo>
                  <a:lnTo>
                    <a:pt x="1790" y="245"/>
                  </a:lnTo>
                  <a:lnTo>
                    <a:pt x="1790" y="243"/>
                  </a:lnTo>
                  <a:lnTo>
                    <a:pt x="1790" y="243"/>
                  </a:lnTo>
                  <a:lnTo>
                    <a:pt x="1787" y="240"/>
                  </a:lnTo>
                  <a:lnTo>
                    <a:pt x="1783" y="240"/>
                  </a:lnTo>
                  <a:lnTo>
                    <a:pt x="1783" y="240"/>
                  </a:lnTo>
                  <a:lnTo>
                    <a:pt x="1775" y="243"/>
                  </a:lnTo>
                  <a:lnTo>
                    <a:pt x="1771" y="244"/>
                  </a:lnTo>
                  <a:lnTo>
                    <a:pt x="1768" y="247"/>
                  </a:lnTo>
                  <a:lnTo>
                    <a:pt x="1768" y="247"/>
                  </a:lnTo>
                  <a:lnTo>
                    <a:pt x="1761" y="252"/>
                  </a:lnTo>
                  <a:lnTo>
                    <a:pt x="1757" y="255"/>
                  </a:lnTo>
                  <a:lnTo>
                    <a:pt x="1753" y="255"/>
                  </a:lnTo>
                  <a:lnTo>
                    <a:pt x="1753" y="255"/>
                  </a:lnTo>
                  <a:lnTo>
                    <a:pt x="1746" y="257"/>
                  </a:lnTo>
                  <a:lnTo>
                    <a:pt x="1740" y="259"/>
                  </a:lnTo>
                  <a:lnTo>
                    <a:pt x="1729" y="266"/>
                  </a:lnTo>
                  <a:lnTo>
                    <a:pt x="1729" y="266"/>
                  </a:lnTo>
                  <a:close/>
                  <a:moveTo>
                    <a:pt x="645" y="546"/>
                  </a:moveTo>
                  <a:lnTo>
                    <a:pt x="645" y="546"/>
                  </a:lnTo>
                  <a:lnTo>
                    <a:pt x="658" y="545"/>
                  </a:lnTo>
                  <a:lnTo>
                    <a:pt x="663" y="543"/>
                  </a:lnTo>
                  <a:lnTo>
                    <a:pt x="669" y="540"/>
                  </a:lnTo>
                  <a:lnTo>
                    <a:pt x="673" y="538"/>
                  </a:lnTo>
                  <a:lnTo>
                    <a:pt x="676" y="533"/>
                  </a:lnTo>
                  <a:lnTo>
                    <a:pt x="678" y="529"/>
                  </a:lnTo>
                  <a:lnTo>
                    <a:pt x="681" y="524"/>
                  </a:lnTo>
                  <a:lnTo>
                    <a:pt x="681" y="524"/>
                  </a:lnTo>
                  <a:lnTo>
                    <a:pt x="683" y="521"/>
                  </a:lnTo>
                  <a:lnTo>
                    <a:pt x="681" y="518"/>
                  </a:lnTo>
                  <a:lnTo>
                    <a:pt x="678" y="517"/>
                  </a:lnTo>
                  <a:lnTo>
                    <a:pt x="674" y="515"/>
                  </a:lnTo>
                  <a:lnTo>
                    <a:pt x="674" y="515"/>
                  </a:lnTo>
                  <a:lnTo>
                    <a:pt x="666" y="529"/>
                  </a:lnTo>
                  <a:lnTo>
                    <a:pt x="666" y="529"/>
                  </a:lnTo>
                  <a:lnTo>
                    <a:pt x="665" y="525"/>
                  </a:lnTo>
                  <a:lnTo>
                    <a:pt x="662" y="524"/>
                  </a:lnTo>
                  <a:lnTo>
                    <a:pt x="658" y="524"/>
                  </a:lnTo>
                  <a:lnTo>
                    <a:pt x="653" y="525"/>
                  </a:lnTo>
                  <a:lnTo>
                    <a:pt x="653" y="525"/>
                  </a:lnTo>
                  <a:lnTo>
                    <a:pt x="651" y="525"/>
                  </a:lnTo>
                  <a:lnTo>
                    <a:pt x="649" y="528"/>
                  </a:lnTo>
                  <a:lnTo>
                    <a:pt x="648" y="529"/>
                  </a:lnTo>
                  <a:lnTo>
                    <a:pt x="648" y="533"/>
                  </a:lnTo>
                  <a:lnTo>
                    <a:pt x="648" y="533"/>
                  </a:lnTo>
                  <a:lnTo>
                    <a:pt x="647" y="539"/>
                  </a:lnTo>
                  <a:lnTo>
                    <a:pt x="645" y="546"/>
                  </a:lnTo>
                  <a:lnTo>
                    <a:pt x="645" y="546"/>
                  </a:lnTo>
                  <a:close/>
                  <a:moveTo>
                    <a:pt x="969" y="869"/>
                  </a:moveTo>
                  <a:lnTo>
                    <a:pt x="969" y="869"/>
                  </a:lnTo>
                  <a:lnTo>
                    <a:pt x="947" y="866"/>
                  </a:lnTo>
                  <a:lnTo>
                    <a:pt x="947" y="866"/>
                  </a:lnTo>
                  <a:lnTo>
                    <a:pt x="937" y="849"/>
                  </a:lnTo>
                  <a:lnTo>
                    <a:pt x="937" y="849"/>
                  </a:lnTo>
                  <a:lnTo>
                    <a:pt x="933" y="856"/>
                  </a:lnTo>
                  <a:lnTo>
                    <a:pt x="929" y="862"/>
                  </a:lnTo>
                  <a:lnTo>
                    <a:pt x="929" y="869"/>
                  </a:lnTo>
                  <a:lnTo>
                    <a:pt x="929" y="875"/>
                  </a:lnTo>
                  <a:lnTo>
                    <a:pt x="929" y="875"/>
                  </a:lnTo>
                  <a:lnTo>
                    <a:pt x="939" y="875"/>
                  </a:lnTo>
                  <a:lnTo>
                    <a:pt x="939" y="875"/>
                  </a:lnTo>
                  <a:lnTo>
                    <a:pt x="947" y="880"/>
                  </a:lnTo>
                  <a:lnTo>
                    <a:pt x="951" y="881"/>
                  </a:lnTo>
                  <a:lnTo>
                    <a:pt x="954" y="881"/>
                  </a:lnTo>
                  <a:lnTo>
                    <a:pt x="954" y="881"/>
                  </a:lnTo>
                  <a:lnTo>
                    <a:pt x="958" y="880"/>
                  </a:lnTo>
                  <a:lnTo>
                    <a:pt x="961" y="877"/>
                  </a:lnTo>
                  <a:lnTo>
                    <a:pt x="969" y="869"/>
                  </a:lnTo>
                  <a:lnTo>
                    <a:pt x="969" y="869"/>
                  </a:lnTo>
                  <a:close/>
                  <a:moveTo>
                    <a:pt x="584" y="585"/>
                  </a:moveTo>
                  <a:lnTo>
                    <a:pt x="584" y="585"/>
                  </a:lnTo>
                  <a:lnTo>
                    <a:pt x="587" y="578"/>
                  </a:lnTo>
                  <a:lnTo>
                    <a:pt x="587" y="578"/>
                  </a:lnTo>
                  <a:lnTo>
                    <a:pt x="590" y="574"/>
                  </a:lnTo>
                  <a:lnTo>
                    <a:pt x="593" y="569"/>
                  </a:lnTo>
                  <a:lnTo>
                    <a:pt x="597" y="567"/>
                  </a:lnTo>
                  <a:lnTo>
                    <a:pt x="601" y="565"/>
                  </a:lnTo>
                  <a:lnTo>
                    <a:pt x="601" y="565"/>
                  </a:lnTo>
                  <a:lnTo>
                    <a:pt x="606" y="565"/>
                  </a:lnTo>
                  <a:lnTo>
                    <a:pt x="612" y="565"/>
                  </a:lnTo>
                  <a:lnTo>
                    <a:pt x="622" y="564"/>
                  </a:lnTo>
                  <a:lnTo>
                    <a:pt x="622" y="564"/>
                  </a:lnTo>
                  <a:lnTo>
                    <a:pt x="627" y="563"/>
                  </a:lnTo>
                  <a:lnTo>
                    <a:pt x="633" y="561"/>
                  </a:lnTo>
                  <a:lnTo>
                    <a:pt x="641" y="556"/>
                  </a:lnTo>
                  <a:lnTo>
                    <a:pt x="641" y="556"/>
                  </a:lnTo>
                  <a:lnTo>
                    <a:pt x="635" y="550"/>
                  </a:lnTo>
                  <a:lnTo>
                    <a:pt x="633" y="547"/>
                  </a:lnTo>
                  <a:lnTo>
                    <a:pt x="629" y="547"/>
                  </a:lnTo>
                  <a:lnTo>
                    <a:pt x="629" y="547"/>
                  </a:lnTo>
                  <a:lnTo>
                    <a:pt x="626" y="556"/>
                  </a:lnTo>
                  <a:lnTo>
                    <a:pt x="626" y="556"/>
                  </a:lnTo>
                  <a:lnTo>
                    <a:pt x="616" y="551"/>
                  </a:lnTo>
                  <a:lnTo>
                    <a:pt x="616" y="551"/>
                  </a:lnTo>
                  <a:lnTo>
                    <a:pt x="612" y="557"/>
                  </a:lnTo>
                  <a:lnTo>
                    <a:pt x="608" y="558"/>
                  </a:lnTo>
                  <a:lnTo>
                    <a:pt x="604" y="558"/>
                  </a:lnTo>
                  <a:lnTo>
                    <a:pt x="604" y="558"/>
                  </a:lnTo>
                  <a:lnTo>
                    <a:pt x="598" y="558"/>
                  </a:lnTo>
                  <a:lnTo>
                    <a:pt x="594" y="560"/>
                  </a:lnTo>
                  <a:lnTo>
                    <a:pt x="590" y="563"/>
                  </a:lnTo>
                  <a:lnTo>
                    <a:pt x="586" y="565"/>
                  </a:lnTo>
                  <a:lnTo>
                    <a:pt x="584" y="569"/>
                  </a:lnTo>
                  <a:lnTo>
                    <a:pt x="583" y="574"/>
                  </a:lnTo>
                  <a:lnTo>
                    <a:pt x="583" y="579"/>
                  </a:lnTo>
                  <a:lnTo>
                    <a:pt x="584" y="585"/>
                  </a:lnTo>
                  <a:lnTo>
                    <a:pt x="584" y="585"/>
                  </a:lnTo>
                  <a:close/>
                  <a:moveTo>
                    <a:pt x="1743" y="835"/>
                  </a:moveTo>
                  <a:lnTo>
                    <a:pt x="1743" y="835"/>
                  </a:lnTo>
                  <a:lnTo>
                    <a:pt x="1751" y="845"/>
                  </a:lnTo>
                  <a:lnTo>
                    <a:pt x="1751" y="845"/>
                  </a:lnTo>
                  <a:lnTo>
                    <a:pt x="1756" y="844"/>
                  </a:lnTo>
                  <a:lnTo>
                    <a:pt x="1758" y="842"/>
                  </a:lnTo>
                  <a:lnTo>
                    <a:pt x="1764" y="837"/>
                  </a:lnTo>
                  <a:lnTo>
                    <a:pt x="1767" y="831"/>
                  </a:lnTo>
                  <a:lnTo>
                    <a:pt x="1768" y="824"/>
                  </a:lnTo>
                  <a:lnTo>
                    <a:pt x="1768" y="824"/>
                  </a:lnTo>
                  <a:lnTo>
                    <a:pt x="1754" y="821"/>
                  </a:lnTo>
                  <a:lnTo>
                    <a:pt x="1754" y="821"/>
                  </a:lnTo>
                  <a:lnTo>
                    <a:pt x="1749" y="830"/>
                  </a:lnTo>
                  <a:lnTo>
                    <a:pt x="1749" y="830"/>
                  </a:lnTo>
                  <a:lnTo>
                    <a:pt x="1744" y="828"/>
                  </a:lnTo>
                  <a:lnTo>
                    <a:pt x="1739" y="827"/>
                  </a:lnTo>
                  <a:lnTo>
                    <a:pt x="1732" y="827"/>
                  </a:lnTo>
                  <a:lnTo>
                    <a:pt x="1724" y="830"/>
                  </a:lnTo>
                  <a:lnTo>
                    <a:pt x="1715" y="834"/>
                  </a:lnTo>
                  <a:lnTo>
                    <a:pt x="1715" y="834"/>
                  </a:lnTo>
                  <a:lnTo>
                    <a:pt x="1722" y="837"/>
                  </a:lnTo>
                  <a:lnTo>
                    <a:pt x="1729" y="838"/>
                  </a:lnTo>
                  <a:lnTo>
                    <a:pt x="1736" y="837"/>
                  </a:lnTo>
                  <a:lnTo>
                    <a:pt x="1743" y="835"/>
                  </a:lnTo>
                  <a:lnTo>
                    <a:pt x="1743" y="835"/>
                  </a:lnTo>
                  <a:close/>
                  <a:moveTo>
                    <a:pt x="1225" y="1037"/>
                  </a:moveTo>
                  <a:lnTo>
                    <a:pt x="1225" y="1037"/>
                  </a:lnTo>
                  <a:lnTo>
                    <a:pt x="1223" y="1044"/>
                  </a:lnTo>
                  <a:lnTo>
                    <a:pt x="1221" y="1047"/>
                  </a:lnTo>
                  <a:lnTo>
                    <a:pt x="1220" y="1049"/>
                  </a:lnTo>
                  <a:lnTo>
                    <a:pt x="1220" y="1049"/>
                  </a:lnTo>
                  <a:lnTo>
                    <a:pt x="1216" y="1053"/>
                  </a:lnTo>
                  <a:lnTo>
                    <a:pt x="1214" y="1055"/>
                  </a:lnTo>
                  <a:lnTo>
                    <a:pt x="1216" y="1062"/>
                  </a:lnTo>
                  <a:lnTo>
                    <a:pt x="1216" y="1062"/>
                  </a:lnTo>
                  <a:lnTo>
                    <a:pt x="1257" y="1057"/>
                  </a:lnTo>
                  <a:lnTo>
                    <a:pt x="1257" y="1057"/>
                  </a:lnTo>
                  <a:lnTo>
                    <a:pt x="1253" y="1050"/>
                  </a:lnTo>
                  <a:lnTo>
                    <a:pt x="1249" y="1047"/>
                  </a:lnTo>
                  <a:lnTo>
                    <a:pt x="1242" y="1046"/>
                  </a:lnTo>
                  <a:lnTo>
                    <a:pt x="1235" y="1046"/>
                  </a:lnTo>
                  <a:lnTo>
                    <a:pt x="1235" y="1046"/>
                  </a:lnTo>
                  <a:lnTo>
                    <a:pt x="1225" y="1037"/>
                  </a:lnTo>
                  <a:lnTo>
                    <a:pt x="1225" y="1037"/>
                  </a:lnTo>
                  <a:close/>
                  <a:moveTo>
                    <a:pt x="1612" y="479"/>
                  </a:moveTo>
                  <a:lnTo>
                    <a:pt x="1612" y="479"/>
                  </a:lnTo>
                  <a:lnTo>
                    <a:pt x="1614" y="478"/>
                  </a:lnTo>
                  <a:lnTo>
                    <a:pt x="1617" y="477"/>
                  </a:lnTo>
                  <a:lnTo>
                    <a:pt x="1624" y="478"/>
                  </a:lnTo>
                  <a:lnTo>
                    <a:pt x="1630" y="478"/>
                  </a:lnTo>
                  <a:lnTo>
                    <a:pt x="1636" y="477"/>
                  </a:lnTo>
                  <a:lnTo>
                    <a:pt x="1636" y="477"/>
                  </a:lnTo>
                  <a:lnTo>
                    <a:pt x="1639" y="466"/>
                  </a:lnTo>
                  <a:lnTo>
                    <a:pt x="1639" y="466"/>
                  </a:lnTo>
                  <a:lnTo>
                    <a:pt x="1625" y="464"/>
                  </a:lnTo>
                  <a:lnTo>
                    <a:pt x="1625" y="464"/>
                  </a:lnTo>
                  <a:lnTo>
                    <a:pt x="1617" y="464"/>
                  </a:lnTo>
                  <a:lnTo>
                    <a:pt x="1613" y="463"/>
                  </a:lnTo>
                  <a:lnTo>
                    <a:pt x="1610" y="459"/>
                  </a:lnTo>
                  <a:lnTo>
                    <a:pt x="1609" y="452"/>
                  </a:lnTo>
                  <a:lnTo>
                    <a:pt x="1609" y="452"/>
                  </a:lnTo>
                  <a:lnTo>
                    <a:pt x="1596" y="461"/>
                  </a:lnTo>
                  <a:lnTo>
                    <a:pt x="1596" y="461"/>
                  </a:lnTo>
                  <a:lnTo>
                    <a:pt x="1612" y="479"/>
                  </a:lnTo>
                  <a:lnTo>
                    <a:pt x="1612" y="479"/>
                  </a:lnTo>
                  <a:close/>
                  <a:moveTo>
                    <a:pt x="1271" y="1075"/>
                  </a:moveTo>
                  <a:lnTo>
                    <a:pt x="1271" y="1075"/>
                  </a:lnTo>
                  <a:lnTo>
                    <a:pt x="1274" y="1083"/>
                  </a:lnTo>
                  <a:lnTo>
                    <a:pt x="1275" y="1085"/>
                  </a:lnTo>
                  <a:lnTo>
                    <a:pt x="1277" y="1086"/>
                  </a:lnTo>
                  <a:lnTo>
                    <a:pt x="1279" y="1085"/>
                  </a:lnTo>
                  <a:lnTo>
                    <a:pt x="1283" y="1083"/>
                  </a:lnTo>
                  <a:lnTo>
                    <a:pt x="1293" y="1078"/>
                  </a:lnTo>
                  <a:lnTo>
                    <a:pt x="1293" y="1078"/>
                  </a:lnTo>
                  <a:lnTo>
                    <a:pt x="1293" y="1073"/>
                  </a:lnTo>
                  <a:lnTo>
                    <a:pt x="1295" y="1068"/>
                  </a:lnTo>
                  <a:lnTo>
                    <a:pt x="1295" y="1068"/>
                  </a:lnTo>
                  <a:lnTo>
                    <a:pt x="1297" y="1064"/>
                  </a:lnTo>
                  <a:lnTo>
                    <a:pt x="1301" y="1060"/>
                  </a:lnTo>
                  <a:lnTo>
                    <a:pt x="1301" y="1060"/>
                  </a:lnTo>
                  <a:lnTo>
                    <a:pt x="1290" y="1051"/>
                  </a:lnTo>
                  <a:lnTo>
                    <a:pt x="1290" y="1051"/>
                  </a:lnTo>
                  <a:lnTo>
                    <a:pt x="1285" y="1058"/>
                  </a:lnTo>
                  <a:lnTo>
                    <a:pt x="1285" y="1058"/>
                  </a:lnTo>
                  <a:lnTo>
                    <a:pt x="1270" y="1053"/>
                  </a:lnTo>
                  <a:lnTo>
                    <a:pt x="1270" y="1053"/>
                  </a:lnTo>
                  <a:lnTo>
                    <a:pt x="1272" y="1060"/>
                  </a:lnTo>
                  <a:lnTo>
                    <a:pt x="1277" y="1065"/>
                  </a:lnTo>
                  <a:lnTo>
                    <a:pt x="1282" y="1069"/>
                  </a:lnTo>
                  <a:lnTo>
                    <a:pt x="1289" y="1072"/>
                  </a:lnTo>
                  <a:lnTo>
                    <a:pt x="1289" y="1072"/>
                  </a:lnTo>
                  <a:lnTo>
                    <a:pt x="1271" y="1075"/>
                  </a:lnTo>
                  <a:lnTo>
                    <a:pt x="1271" y="1075"/>
                  </a:lnTo>
                  <a:close/>
                  <a:moveTo>
                    <a:pt x="370" y="842"/>
                  </a:moveTo>
                  <a:lnTo>
                    <a:pt x="370" y="842"/>
                  </a:lnTo>
                  <a:lnTo>
                    <a:pt x="364" y="838"/>
                  </a:lnTo>
                  <a:lnTo>
                    <a:pt x="360" y="837"/>
                  </a:lnTo>
                  <a:lnTo>
                    <a:pt x="354" y="835"/>
                  </a:lnTo>
                  <a:lnTo>
                    <a:pt x="349" y="835"/>
                  </a:lnTo>
                  <a:lnTo>
                    <a:pt x="338" y="837"/>
                  </a:lnTo>
                  <a:lnTo>
                    <a:pt x="327" y="837"/>
                  </a:lnTo>
                  <a:lnTo>
                    <a:pt x="327" y="837"/>
                  </a:lnTo>
                  <a:lnTo>
                    <a:pt x="324" y="839"/>
                  </a:lnTo>
                  <a:lnTo>
                    <a:pt x="323" y="842"/>
                  </a:lnTo>
                  <a:lnTo>
                    <a:pt x="323" y="842"/>
                  </a:lnTo>
                  <a:lnTo>
                    <a:pt x="327" y="844"/>
                  </a:lnTo>
                  <a:lnTo>
                    <a:pt x="329" y="845"/>
                  </a:lnTo>
                  <a:lnTo>
                    <a:pt x="329" y="845"/>
                  </a:lnTo>
                  <a:lnTo>
                    <a:pt x="342" y="844"/>
                  </a:lnTo>
                  <a:lnTo>
                    <a:pt x="342" y="844"/>
                  </a:lnTo>
                  <a:lnTo>
                    <a:pt x="339" y="857"/>
                  </a:lnTo>
                  <a:lnTo>
                    <a:pt x="339" y="857"/>
                  </a:lnTo>
                  <a:lnTo>
                    <a:pt x="360" y="855"/>
                  </a:lnTo>
                  <a:lnTo>
                    <a:pt x="360" y="855"/>
                  </a:lnTo>
                  <a:lnTo>
                    <a:pt x="359" y="852"/>
                  </a:lnTo>
                  <a:lnTo>
                    <a:pt x="359" y="851"/>
                  </a:lnTo>
                  <a:lnTo>
                    <a:pt x="361" y="846"/>
                  </a:lnTo>
                  <a:lnTo>
                    <a:pt x="370" y="842"/>
                  </a:lnTo>
                  <a:lnTo>
                    <a:pt x="370" y="842"/>
                  </a:lnTo>
                  <a:close/>
                  <a:moveTo>
                    <a:pt x="779" y="286"/>
                  </a:moveTo>
                  <a:lnTo>
                    <a:pt x="779" y="286"/>
                  </a:lnTo>
                  <a:lnTo>
                    <a:pt x="782" y="284"/>
                  </a:lnTo>
                  <a:lnTo>
                    <a:pt x="785" y="284"/>
                  </a:lnTo>
                  <a:lnTo>
                    <a:pt x="791" y="286"/>
                  </a:lnTo>
                  <a:lnTo>
                    <a:pt x="796" y="286"/>
                  </a:lnTo>
                  <a:lnTo>
                    <a:pt x="799" y="284"/>
                  </a:lnTo>
                  <a:lnTo>
                    <a:pt x="802" y="281"/>
                  </a:lnTo>
                  <a:lnTo>
                    <a:pt x="802" y="281"/>
                  </a:lnTo>
                  <a:lnTo>
                    <a:pt x="802" y="283"/>
                  </a:lnTo>
                  <a:lnTo>
                    <a:pt x="802" y="283"/>
                  </a:lnTo>
                  <a:lnTo>
                    <a:pt x="807" y="284"/>
                  </a:lnTo>
                  <a:lnTo>
                    <a:pt x="810" y="284"/>
                  </a:lnTo>
                  <a:lnTo>
                    <a:pt x="811" y="283"/>
                  </a:lnTo>
                  <a:lnTo>
                    <a:pt x="811" y="279"/>
                  </a:lnTo>
                  <a:lnTo>
                    <a:pt x="811" y="279"/>
                  </a:lnTo>
                  <a:lnTo>
                    <a:pt x="811" y="268"/>
                  </a:lnTo>
                  <a:lnTo>
                    <a:pt x="811" y="268"/>
                  </a:lnTo>
                  <a:lnTo>
                    <a:pt x="803" y="265"/>
                  </a:lnTo>
                  <a:lnTo>
                    <a:pt x="796" y="265"/>
                  </a:lnTo>
                  <a:lnTo>
                    <a:pt x="788" y="266"/>
                  </a:lnTo>
                  <a:lnTo>
                    <a:pt x="779" y="269"/>
                  </a:lnTo>
                  <a:lnTo>
                    <a:pt x="779" y="269"/>
                  </a:lnTo>
                  <a:lnTo>
                    <a:pt x="779" y="286"/>
                  </a:lnTo>
                  <a:lnTo>
                    <a:pt x="779" y="286"/>
                  </a:lnTo>
                  <a:close/>
                  <a:moveTo>
                    <a:pt x="1331" y="1103"/>
                  </a:moveTo>
                  <a:lnTo>
                    <a:pt x="1331" y="1103"/>
                  </a:lnTo>
                  <a:lnTo>
                    <a:pt x="1336" y="1100"/>
                  </a:lnTo>
                  <a:lnTo>
                    <a:pt x="1339" y="1098"/>
                  </a:lnTo>
                  <a:lnTo>
                    <a:pt x="1343" y="1098"/>
                  </a:lnTo>
                  <a:lnTo>
                    <a:pt x="1349" y="1100"/>
                  </a:lnTo>
                  <a:lnTo>
                    <a:pt x="1349" y="1100"/>
                  </a:lnTo>
                  <a:lnTo>
                    <a:pt x="1357" y="1101"/>
                  </a:lnTo>
                  <a:lnTo>
                    <a:pt x="1361" y="1100"/>
                  </a:lnTo>
                  <a:lnTo>
                    <a:pt x="1364" y="1097"/>
                  </a:lnTo>
                  <a:lnTo>
                    <a:pt x="1367" y="1089"/>
                  </a:lnTo>
                  <a:lnTo>
                    <a:pt x="1367" y="1089"/>
                  </a:lnTo>
                  <a:lnTo>
                    <a:pt x="1321" y="1079"/>
                  </a:lnTo>
                  <a:lnTo>
                    <a:pt x="1321" y="1079"/>
                  </a:lnTo>
                  <a:lnTo>
                    <a:pt x="1331" y="1103"/>
                  </a:lnTo>
                  <a:lnTo>
                    <a:pt x="1331" y="1103"/>
                  </a:lnTo>
                  <a:close/>
                  <a:moveTo>
                    <a:pt x="1211" y="583"/>
                  </a:moveTo>
                  <a:lnTo>
                    <a:pt x="1211" y="583"/>
                  </a:lnTo>
                  <a:lnTo>
                    <a:pt x="1214" y="587"/>
                  </a:lnTo>
                  <a:lnTo>
                    <a:pt x="1218" y="589"/>
                  </a:lnTo>
                  <a:lnTo>
                    <a:pt x="1223" y="589"/>
                  </a:lnTo>
                  <a:lnTo>
                    <a:pt x="1227" y="589"/>
                  </a:lnTo>
                  <a:lnTo>
                    <a:pt x="1227" y="589"/>
                  </a:lnTo>
                  <a:lnTo>
                    <a:pt x="1247" y="585"/>
                  </a:lnTo>
                  <a:lnTo>
                    <a:pt x="1259" y="582"/>
                  </a:lnTo>
                  <a:lnTo>
                    <a:pt x="1263" y="581"/>
                  </a:lnTo>
                  <a:lnTo>
                    <a:pt x="1268" y="578"/>
                  </a:lnTo>
                  <a:lnTo>
                    <a:pt x="1268" y="578"/>
                  </a:lnTo>
                  <a:lnTo>
                    <a:pt x="1234" y="567"/>
                  </a:lnTo>
                  <a:lnTo>
                    <a:pt x="1234" y="567"/>
                  </a:lnTo>
                  <a:lnTo>
                    <a:pt x="1228" y="581"/>
                  </a:lnTo>
                  <a:lnTo>
                    <a:pt x="1228" y="581"/>
                  </a:lnTo>
                  <a:lnTo>
                    <a:pt x="1211" y="583"/>
                  </a:lnTo>
                  <a:lnTo>
                    <a:pt x="1211" y="583"/>
                  </a:lnTo>
                  <a:close/>
                  <a:moveTo>
                    <a:pt x="1488" y="504"/>
                  </a:moveTo>
                  <a:lnTo>
                    <a:pt x="1488" y="504"/>
                  </a:lnTo>
                  <a:lnTo>
                    <a:pt x="1476" y="499"/>
                  </a:lnTo>
                  <a:lnTo>
                    <a:pt x="1463" y="496"/>
                  </a:lnTo>
                  <a:lnTo>
                    <a:pt x="1451" y="493"/>
                  </a:lnTo>
                  <a:lnTo>
                    <a:pt x="1437" y="492"/>
                  </a:lnTo>
                  <a:lnTo>
                    <a:pt x="1437" y="492"/>
                  </a:lnTo>
                  <a:lnTo>
                    <a:pt x="1437" y="496"/>
                  </a:lnTo>
                  <a:lnTo>
                    <a:pt x="1437" y="496"/>
                  </a:lnTo>
                  <a:lnTo>
                    <a:pt x="1455" y="500"/>
                  </a:lnTo>
                  <a:lnTo>
                    <a:pt x="1455" y="500"/>
                  </a:lnTo>
                  <a:lnTo>
                    <a:pt x="1452" y="511"/>
                  </a:lnTo>
                  <a:lnTo>
                    <a:pt x="1452" y="511"/>
                  </a:lnTo>
                  <a:lnTo>
                    <a:pt x="1484" y="511"/>
                  </a:lnTo>
                  <a:lnTo>
                    <a:pt x="1484" y="511"/>
                  </a:lnTo>
                  <a:lnTo>
                    <a:pt x="1486" y="509"/>
                  </a:lnTo>
                  <a:lnTo>
                    <a:pt x="1488" y="504"/>
                  </a:lnTo>
                  <a:lnTo>
                    <a:pt x="1488" y="504"/>
                  </a:lnTo>
                  <a:close/>
                  <a:moveTo>
                    <a:pt x="439" y="657"/>
                  </a:moveTo>
                  <a:lnTo>
                    <a:pt x="439" y="657"/>
                  </a:lnTo>
                  <a:lnTo>
                    <a:pt x="436" y="653"/>
                  </a:lnTo>
                  <a:lnTo>
                    <a:pt x="433" y="650"/>
                  </a:lnTo>
                  <a:lnTo>
                    <a:pt x="429" y="650"/>
                  </a:lnTo>
                  <a:lnTo>
                    <a:pt x="422" y="651"/>
                  </a:lnTo>
                  <a:lnTo>
                    <a:pt x="422" y="651"/>
                  </a:lnTo>
                  <a:lnTo>
                    <a:pt x="425" y="676"/>
                  </a:lnTo>
                  <a:lnTo>
                    <a:pt x="425" y="676"/>
                  </a:lnTo>
                  <a:lnTo>
                    <a:pt x="436" y="665"/>
                  </a:lnTo>
                  <a:lnTo>
                    <a:pt x="436" y="665"/>
                  </a:lnTo>
                  <a:lnTo>
                    <a:pt x="444" y="676"/>
                  </a:lnTo>
                  <a:lnTo>
                    <a:pt x="444" y="676"/>
                  </a:lnTo>
                  <a:lnTo>
                    <a:pt x="455" y="669"/>
                  </a:lnTo>
                  <a:lnTo>
                    <a:pt x="455" y="669"/>
                  </a:lnTo>
                  <a:lnTo>
                    <a:pt x="458" y="665"/>
                  </a:lnTo>
                  <a:lnTo>
                    <a:pt x="458" y="662"/>
                  </a:lnTo>
                  <a:lnTo>
                    <a:pt x="457" y="659"/>
                  </a:lnTo>
                  <a:lnTo>
                    <a:pt x="453" y="658"/>
                  </a:lnTo>
                  <a:lnTo>
                    <a:pt x="453" y="658"/>
                  </a:lnTo>
                  <a:lnTo>
                    <a:pt x="446" y="657"/>
                  </a:lnTo>
                  <a:lnTo>
                    <a:pt x="439" y="657"/>
                  </a:lnTo>
                  <a:lnTo>
                    <a:pt x="439" y="657"/>
                  </a:lnTo>
                  <a:close/>
                  <a:moveTo>
                    <a:pt x="1592" y="185"/>
                  </a:moveTo>
                  <a:lnTo>
                    <a:pt x="1592" y="185"/>
                  </a:lnTo>
                  <a:lnTo>
                    <a:pt x="1580" y="201"/>
                  </a:lnTo>
                  <a:lnTo>
                    <a:pt x="1580" y="201"/>
                  </a:lnTo>
                  <a:lnTo>
                    <a:pt x="1624" y="196"/>
                  </a:lnTo>
                  <a:lnTo>
                    <a:pt x="1624" y="196"/>
                  </a:lnTo>
                  <a:lnTo>
                    <a:pt x="1623" y="193"/>
                  </a:lnTo>
                  <a:lnTo>
                    <a:pt x="1621" y="190"/>
                  </a:lnTo>
                  <a:lnTo>
                    <a:pt x="1623" y="185"/>
                  </a:lnTo>
                  <a:lnTo>
                    <a:pt x="1623" y="179"/>
                  </a:lnTo>
                  <a:lnTo>
                    <a:pt x="1623" y="176"/>
                  </a:lnTo>
                  <a:lnTo>
                    <a:pt x="1620" y="172"/>
                  </a:lnTo>
                  <a:lnTo>
                    <a:pt x="1620" y="172"/>
                  </a:lnTo>
                  <a:lnTo>
                    <a:pt x="1614" y="176"/>
                  </a:lnTo>
                  <a:lnTo>
                    <a:pt x="1612" y="179"/>
                  </a:lnTo>
                  <a:lnTo>
                    <a:pt x="1610" y="180"/>
                  </a:lnTo>
                  <a:lnTo>
                    <a:pt x="1610" y="180"/>
                  </a:lnTo>
                  <a:lnTo>
                    <a:pt x="1609" y="185"/>
                  </a:lnTo>
                  <a:lnTo>
                    <a:pt x="1606" y="187"/>
                  </a:lnTo>
                  <a:lnTo>
                    <a:pt x="1598" y="193"/>
                  </a:lnTo>
                  <a:lnTo>
                    <a:pt x="1598" y="193"/>
                  </a:lnTo>
                  <a:lnTo>
                    <a:pt x="1592" y="185"/>
                  </a:lnTo>
                  <a:lnTo>
                    <a:pt x="1592" y="185"/>
                  </a:lnTo>
                  <a:close/>
                  <a:moveTo>
                    <a:pt x="764" y="867"/>
                  </a:moveTo>
                  <a:lnTo>
                    <a:pt x="764" y="867"/>
                  </a:lnTo>
                  <a:lnTo>
                    <a:pt x="768" y="866"/>
                  </a:lnTo>
                  <a:lnTo>
                    <a:pt x="768" y="866"/>
                  </a:lnTo>
                  <a:lnTo>
                    <a:pt x="764" y="853"/>
                  </a:lnTo>
                  <a:lnTo>
                    <a:pt x="764" y="853"/>
                  </a:lnTo>
                  <a:lnTo>
                    <a:pt x="749" y="848"/>
                  </a:lnTo>
                  <a:lnTo>
                    <a:pt x="749" y="848"/>
                  </a:lnTo>
                  <a:lnTo>
                    <a:pt x="743" y="845"/>
                  </a:lnTo>
                  <a:lnTo>
                    <a:pt x="741" y="845"/>
                  </a:lnTo>
                  <a:lnTo>
                    <a:pt x="741" y="845"/>
                  </a:lnTo>
                  <a:lnTo>
                    <a:pt x="738" y="849"/>
                  </a:lnTo>
                  <a:lnTo>
                    <a:pt x="735" y="853"/>
                  </a:lnTo>
                  <a:lnTo>
                    <a:pt x="735" y="853"/>
                  </a:lnTo>
                  <a:lnTo>
                    <a:pt x="734" y="864"/>
                  </a:lnTo>
                  <a:lnTo>
                    <a:pt x="734" y="864"/>
                  </a:lnTo>
                  <a:lnTo>
                    <a:pt x="749" y="873"/>
                  </a:lnTo>
                  <a:lnTo>
                    <a:pt x="749" y="873"/>
                  </a:lnTo>
                  <a:lnTo>
                    <a:pt x="752" y="873"/>
                  </a:lnTo>
                  <a:lnTo>
                    <a:pt x="753" y="871"/>
                  </a:lnTo>
                  <a:lnTo>
                    <a:pt x="752" y="867"/>
                  </a:lnTo>
                  <a:lnTo>
                    <a:pt x="752" y="863"/>
                  </a:lnTo>
                  <a:lnTo>
                    <a:pt x="752" y="862"/>
                  </a:lnTo>
                  <a:lnTo>
                    <a:pt x="756" y="862"/>
                  </a:lnTo>
                  <a:lnTo>
                    <a:pt x="756" y="862"/>
                  </a:lnTo>
                  <a:lnTo>
                    <a:pt x="764" y="867"/>
                  </a:lnTo>
                  <a:lnTo>
                    <a:pt x="764" y="867"/>
                  </a:lnTo>
                  <a:close/>
                  <a:moveTo>
                    <a:pt x="1714" y="875"/>
                  </a:moveTo>
                  <a:lnTo>
                    <a:pt x="1714" y="875"/>
                  </a:lnTo>
                  <a:lnTo>
                    <a:pt x="1718" y="875"/>
                  </a:lnTo>
                  <a:lnTo>
                    <a:pt x="1721" y="875"/>
                  </a:lnTo>
                  <a:lnTo>
                    <a:pt x="1724" y="871"/>
                  </a:lnTo>
                  <a:lnTo>
                    <a:pt x="1725" y="869"/>
                  </a:lnTo>
                  <a:lnTo>
                    <a:pt x="1726" y="867"/>
                  </a:lnTo>
                  <a:lnTo>
                    <a:pt x="1728" y="866"/>
                  </a:lnTo>
                  <a:lnTo>
                    <a:pt x="1728" y="866"/>
                  </a:lnTo>
                  <a:lnTo>
                    <a:pt x="1746" y="859"/>
                  </a:lnTo>
                  <a:lnTo>
                    <a:pt x="1746" y="859"/>
                  </a:lnTo>
                  <a:lnTo>
                    <a:pt x="1739" y="856"/>
                  </a:lnTo>
                  <a:lnTo>
                    <a:pt x="1733" y="856"/>
                  </a:lnTo>
                  <a:lnTo>
                    <a:pt x="1724" y="857"/>
                  </a:lnTo>
                  <a:lnTo>
                    <a:pt x="1724" y="857"/>
                  </a:lnTo>
                  <a:lnTo>
                    <a:pt x="1714" y="848"/>
                  </a:lnTo>
                  <a:lnTo>
                    <a:pt x="1714" y="848"/>
                  </a:lnTo>
                  <a:lnTo>
                    <a:pt x="1692" y="862"/>
                  </a:lnTo>
                  <a:lnTo>
                    <a:pt x="1692" y="862"/>
                  </a:lnTo>
                  <a:lnTo>
                    <a:pt x="1715" y="866"/>
                  </a:lnTo>
                  <a:lnTo>
                    <a:pt x="1715" y="866"/>
                  </a:lnTo>
                  <a:lnTo>
                    <a:pt x="1714" y="875"/>
                  </a:lnTo>
                  <a:lnTo>
                    <a:pt x="1714" y="875"/>
                  </a:lnTo>
                  <a:close/>
                  <a:moveTo>
                    <a:pt x="1033" y="223"/>
                  </a:moveTo>
                  <a:lnTo>
                    <a:pt x="1033" y="223"/>
                  </a:lnTo>
                  <a:lnTo>
                    <a:pt x="1026" y="227"/>
                  </a:lnTo>
                  <a:lnTo>
                    <a:pt x="1020" y="229"/>
                  </a:lnTo>
                  <a:lnTo>
                    <a:pt x="1018" y="229"/>
                  </a:lnTo>
                  <a:lnTo>
                    <a:pt x="1013" y="229"/>
                  </a:lnTo>
                  <a:lnTo>
                    <a:pt x="1011" y="227"/>
                  </a:lnTo>
                  <a:lnTo>
                    <a:pt x="1008" y="225"/>
                  </a:lnTo>
                  <a:lnTo>
                    <a:pt x="1008" y="225"/>
                  </a:lnTo>
                  <a:lnTo>
                    <a:pt x="1004" y="222"/>
                  </a:lnTo>
                  <a:lnTo>
                    <a:pt x="1000" y="223"/>
                  </a:lnTo>
                  <a:lnTo>
                    <a:pt x="995" y="226"/>
                  </a:lnTo>
                  <a:lnTo>
                    <a:pt x="994" y="230"/>
                  </a:lnTo>
                  <a:lnTo>
                    <a:pt x="994" y="230"/>
                  </a:lnTo>
                  <a:lnTo>
                    <a:pt x="994" y="240"/>
                  </a:lnTo>
                  <a:lnTo>
                    <a:pt x="994" y="240"/>
                  </a:lnTo>
                  <a:lnTo>
                    <a:pt x="997" y="241"/>
                  </a:lnTo>
                  <a:lnTo>
                    <a:pt x="1000" y="243"/>
                  </a:lnTo>
                  <a:lnTo>
                    <a:pt x="1005" y="241"/>
                  </a:lnTo>
                  <a:lnTo>
                    <a:pt x="1009" y="239"/>
                  </a:lnTo>
                  <a:lnTo>
                    <a:pt x="1013" y="234"/>
                  </a:lnTo>
                  <a:lnTo>
                    <a:pt x="1013" y="234"/>
                  </a:lnTo>
                  <a:lnTo>
                    <a:pt x="1031" y="245"/>
                  </a:lnTo>
                  <a:lnTo>
                    <a:pt x="1031" y="245"/>
                  </a:lnTo>
                  <a:lnTo>
                    <a:pt x="1031" y="240"/>
                  </a:lnTo>
                  <a:lnTo>
                    <a:pt x="1033" y="234"/>
                  </a:lnTo>
                  <a:lnTo>
                    <a:pt x="1034" y="229"/>
                  </a:lnTo>
                  <a:lnTo>
                    <a:pt x="1033" y="223"/>
                  </a:lnTo>
                  <a:lnTo>
                    <a:pt x="1033" y="223"/>
                  </a:lnTo>
                  <a:close/>
                  <a:moveTo>
                    <a:pt x="1596" y="1122"/>
                  </a:moveTo>
                  <a:lnTo>
                    <a:pt x="1596" y="1122"/>
                  </a:lnTo>
                  <a:lnTo>
                    <a:pt x="1592" y="1130"/>
                  </a:lnTo>
                  <a:lnTo>
                    <a:pt x="1589" y="1136"/>
                  </a:lnTo>
                  <a:lnTo>
                    <a:pt x="1589" y="1136"/>
                  </a:lnTo>
                  <a:lnTo>
                    <a:pt x="1589" y="1141"/>
                  </a:lnTo>
                  <a:lnTo>
                    <a:pt x="1591" y="1148"/>
                  </a:lnTo>
                  <a:lnTo>
                    <a:pt x="1591" y="1148"/>
                  </a:lnTo>
                  <a:lnTo>
                    <a:pt x="1595" y="1151"/>
                  </a:lnTo>
                  <a:lnTo>
                    <a:pt x="1595" y="1151"/>
                  </a:lnTo>
                  <a:lnTo>
                    <a:pt x="1598" y="1152"/>
                  </a:lnTo>
                  <a:lnTo>
                    <a:pt x="1598" y="1152"/>
                  </a:lnTo>
                  <a:lnTo>
                    <a:pt x="1600" y="1150"/>
                  </a:lnTo>
                  <a:lnTo>
                    <a:pt x="1600" y="1150"/>
                  </a:lnTo>
                  <a:lnTo>
                    <a:pt x="1603" y="1144"/>
                  </a:lnTo>
                  <a:lnTo>
                    <a:pt x="1606" y="1140"/>
                  </a:lnTo>
                  <a:lnTo>
                    <a:pt x="1610" y="1140"/>
                  </a:lnTo>
                  <a:lnTo>
                    <a:pt x="1618" y="1140"/>
                  </a:lnTo>
                  <a:lnTo>
                    <a:pt x="1618" y="1140"/>
                  </a:lnTo>
                  <a:lnTo>
                    <a:pt x="1621" y="1139"/>
                  </a:lnTo>
                  <a:lnTo>
                    <a:pt x="1628" y="1136"/>
                  </a:lnTo>
                  <a:lnTo>
                    <a:pt x="1628" y="1136"/>
                  </a:lnTo>
                  <a:lnTo>
                    <a:pt x="1623" y="1134"/>
                  </a:lnTo>
                  <a:lnTo>
                    <a:pt x="1618" y="1133"/>
                  </a:lnTo>
                  <a:lnTo>
                    <a:pt x="1612" y="1127"/>
                  </a:lnTo>
                  <a:lnTo>
                    <a:pt x="1605" y="1123"/>
                  </a:lnTo>
                  <a:lnTo>
                    <a:pt x="1600" y="1122"/>
                  </a:lnTo>
                  <a:lnTo>
                    <a:pt x="1596" y="1122"/>
                  </a:lnTo>
                  <a:lnTo>
                    <a:pt x="1596" y="1122"/>
                  </a:lnTo>
                  <a:close/>
                  <a:moveTo>
                    <a:pt x="399" y="243"/>
                  </a:moveTo>
                  <a:lnTo>
                    <a:pt x="399" y="243"/>
                  </a:lnTo>
                  <a:lnTo>
                    <a:pt x="397" y="239"/>
                  </a:lnTo>
                  <a:lnTo>
                    <a:pt x="396" y="237"/>
                  </a:lnTo>
                  <a:lnTo>
                    <a:pt x="390" y="233"/>
                  </a:lnTo>
                  <a:lnTo>
                    <a:pt x="383" y="229"/>
                  </a:lnTo>
                  <a:lnTo>
                    <a:pt x="377" y="225"/>
                  </a:lnTo>
                  <a:lnTo>
                    <a:pt x="377" y="225"/>
                  </a:lnTo>
                  <a:lnTo>
                    <a:pt x="372" y="239"/>
                  </a:lnTo>
                  <a:lnTo>
                    <a:pt x="372" y="239"/>
                  </a:lnTo>
                  <a:lnTo>
                    <a:pt x="357" y="239"/>
                  </a:lnTo>
                  <a:lnTo>
                    <a:pt x="357" y="239"/>
                  </a:lnTo>
                  <a:lnTo>
                    <a:pt x="360" y="252"/>
                  </a:lnTo>
                  <a:lnTo>
                    <a:pt x="360" y="252"/>
                  </a:lnTo>
                  <a:lnTo>
                    <a:pt x="399" y="243"/>
                  </a:lnTo>
                  <a:lnTo>
                    <a:pt x="399" y="243"/>
                  </a:lnTo>
                  <a:close/>
                  <a:moveTo>
                    <a:pt x="352" y="302"/>
                  </a:moveTo>
                  <a:lnTo>
                    <a:pt x="352" y="302"/>
                  </a:lnTo>
                  <a:lnTo>
                    <a:pt x="367" y="302"/>
                  </a:lnTo>
                  <a:lnTo>
                    <a:pt x="375" y="302"/>
                  </a:lnTo>
                  <a:lnTo>
                    <a:pt x="383" y="299"/>
                  </a:lnTo>
                  <a:lnTo>
                    <a:pt x="383" y="299"/>
                  </a:lnTo>
                  <a:lnTo>
                    <a:pt x="374" y="284"/>
                  </a:lnTo>
                  <a:lnTo>
                    <a:pt x="374" y="284"/>
                  </a:lnTo>
                  <a:lnTo>
                    <a:pt x="368" y="295"/>
                  </a:lnTo>
                  <a:lnTo>
                    <a:pt x="368" y="295"/>
                  </a:lnTo>
                  <a:lnTo>
                    <a:pt x="350" y="288"/>
                  </a:lnTo>
                  <a:lnTo>
                    <a:pt x="350" y="288"/>
                  </a:lnTo>
                  <a:lnTo>
                    <a:pt x="334" y="313"/>
                  </a:lnTo>
                  <a:lnTo>
                    <a:pt x="334" y="313"/>
                  </a:lnTo>
                  <a:lnTo>
                    <a:pt x="339" y="315"/>
                  </a:lnTo>
                  <a:lnTo>
                    <a:pt x="342" y="315"/>
                  </a:lnTo>
                  <a:lnTo>
                    <a:pt x="345" y="313"/>
                  </a:lnTo>
                  <a:lnTo>
                    <a:pt x="346" y="311"/>
                  </a:lnTo>
                  <a:lnTo>
                    <a:pt x="349" y="306"/>
                  </a:lnTo>
                  <a:lnTo>
                    <a:pt x="350" y="304"/>
                  </a:lnTo>
                  <a:lnTo>
                    <a:pt x="352" y="302"/>
                  </a:lnTo>
                  <a:lnTo>
                    <a:pt x="352" y="302"/>
                  </a:lnTo>
                  <a:close/>
                  <a:moveTo>
                    <a:pt x="205" y="452"/>
                  </a:moveTo>
                  <a:lnTo>
                    <a:pt x="205" y="452"/>
                  </a:lnTo>
                  <a:lnTo>
                    <a:pt x="195" y="456"/>
                  </a:lnTo>
                  <a:lnTo>
                    <a:pt x="191" y="459"/>
                  </a:lnTo>
                  <a:lnTo>
                    <a:pt x="190" y="461"/>
                  </a:lnTo>
                  <a:lnTo>
                    <a:pt x="188" y="464"/>
                  </a:lnTo>
                  <a:lnTo>
                    <a:pt x="188" y="468"/>
                  </a:lnTo>
                  <a:lnTo>
                    <a:pt x="190" y="481"/>
                  </a:lnTo>
                  <a:lnTo>
                    <a:pt x="190" y="481"/>
                  </a:lnTo>
                  <a:lnTo>
                    <a:pt x="194" y="475"/>
                  </a:lnTo>
                  <a:lnTo>
                    <a:pt x="201" y="474"/>
                  </a:lnTo>
                  <a:lnTo>
                    <a:pt x="213" y="473"/>
                  </a:lnTo>
                  <a:lnTo>
                    <a:pt x="213" y="473"/>
                  </a:lnTo>
                  <a:lnTo>
                    <a:pt x="217" y="473"/>
                  </a:lnTo>
                  <a:lnTo>
                    <a:pt x="221" y="471"/>
                  </a:lnTo>
                  <a:lnTo>
                    <a:pt x="230" y="467"/>
                  </a:lnTo>
                  <a:lnTo>
                    <a:pt x="230" y="467"/>
                  </a:lnTo>
                  <a:lnTo>
                    <a:pt x="230" y="466"/>
                  </a:lnTo>
                  <a:lnTo>
                    <a:pt x="230" y="463"/>
                  </a:lnTo>
                  <a:lnTo>
                    <a:pt x="230" y="463"/>
                  </a:lnTo>
                  <a:lnTo>
                    <a:pt x="227" y="461"/>
                  </a:lnTo>
                  <a:lnTo>
                    <a:pt x="223" y="461"/>
                  </a:lnTo>
                  <a:lnTo>
                    <a:pt x="216" y="464"/>
                  </a:lnTo>
                  <a:lnTo>
                    <a:pt x="213" y="466"/>
                  </a:lnTo>
                  <a:lnTo>
                    <a:pt x="209" y="466"/>
                  </a:lnTo>
                  <a:lnTo>
                    <a:pt x="206" y="464"/>
                  </a:lnTo>
                  <a:lnTo>
                    <a:pt x="202" y="463"/>
                  </a:lnTo>
                  <a:lnTo>
                    <a:pt x="202" y="463"/>
                  </a:lnTo>
                  <a:lnTo>
                    <a:pt x="205" y="452"/>
                  </a:lnTo>
                  <a:lnTo>
                    <a:pt x="205" y="452"/>
                  </a:lnTo>
                  <a:close/>
                  <a:moveTo>
                    <a:pt x="1426" y="589"/>
                  </a:moveTo>
                  <a:lnTo>
                    <a:pt x="1426" y="589"/>
                  </a:lnTo>
                  <a:lnTo>
                    <a:pt x="1430" y="583"/>
                  </a:lnTo>
                  <a:lnTo>
                    <a:pt x="1430" y="581"/>
                  </a:lnTo>
                  <a:lnTo>
                    <a:pt x="1427" y="579"/>
                  </a:lnTo>
                  <a:lnTo>
                    <a:pt x="1421" y="578"/>
                  </a:lnTo>
                  <a:lnTo>
                    <a:pt x="1421" y="578"/>
                  </a:lnTo>
                  <a:lnTo>
                    <a:pt x="1416" y="576"/>
                  </a:lnTo>
                  <a:lnTo>
                    <a:pt x="1412" y="575"/>
                  </a:lnTo>
                  <a:lnTo>
                    <a:pt x="1412" y="575"/>
                  </a:lnTo>
                  <a:lnTo>
                    <a:pt x="1411" y="583"/>
                  </a:lnTo>
                  <a:lnTo>
                    <a:pt x="1411" y="583"/>
                  </a:lnTo>
                  <a:lnTo>
                    <a:pt x="1412" y="592"/>
                  </a:lnTo>
                  <a:lnTo>
                    <a:pt x="1412" y="592"/>
                  </a:lnTo>
                  <a:lnTo>
                    <a:pt x="1414" y="599"/>
                  </a:lnTo>
                  <a:lnTo>
                    <a:pt x="1416" y="603"/>
                  </a:lnTo>
                  <a:lnTo>
                    <a:pt x="1421" y="603"/>
                  </a:lnTo>
                  <a:lnTo>
                    <a:pt x="1427" y="603"/>
                  </a:lnTo>
                  <a:lnTo>
                    <a:pt x="1427" y="603"/>
                  </a:lnTo>
                  <a:lnTo>
                    <a:pt x="1441" y="597"/>
                  </a:lnTo>
                  <a:lnTo>
                    <a:pt x="1441" y="597"/>
                  </a:lnTo>
                  <a:lnTo>
                    <a:pt x="1426" y="589"/>
                  </a:lnTo>
                  <a:lnTo>
                    <a:pt x="1426" y="589"/>
                  </a:lnTo>
                  <a:close/>
                  <a:moveTo>
                    <a:pt x="811" y="567"/>
                  </a:moveTo>
                  <a:lnTo>
                    <a:pt x="811" y="567"/>
                  </a:lnTo>
                  <a:lnTo>
                    <a:pt x="810" y="564"/>
                  </a:lnTo>
                  <a:lnTo>
                    <a:pt x="809" y="561"/>
                  </a:lnTo>
                  <a:lnTo>
                    <a:pt x="804" y="558"/>
                  </a:lnTo>
                  <a:lnTo>
                    <a:pt x="793" y="558"/>
                  </a:lnTo>
                  <a:lnTo>
                    <a:pt x="793" y="558"/>
                  </a:lnTo>
                  <a:lnTo>
                    <a:pt x="789" y="550"/>
                  </a:lnTo>
                  <a:lnTo>
                    <a:pt x="786" y="546"/>
                  </a:lnTo>
                  <a:lnTo>
                    <a:pt x="784" y="545"/>
                  </a:lnTo>
                  <a:lnTo>
                    <a:pt x="779" y="545"/>
                  </a:lnTo>
                  <a:lnTo>
                    <a:pt x="779" y="545"/>
                  </a:lnTo>
                  <a:lnTo>
                    <a:pt x="779" y="547"/>
                  </a:lnTo>
                  <a:lnTo>
                    <a:pt x="779" y="549"/>
                  </a:lnTo>
                  <a:lnTo>
                    <a:pt x="782" y="554"/>
                  </a:lnTo>
                  <a:lnTo>
                    <a:pt x="782" y="556"/>
                  </a:lnTo>
                  <a:lnTo>
                    <a:pt x="782" y="558"/>
                  </a:lnTo>
                  <a:lnTo>
                    <a:pt x="779" y="560"/>
                  </a:lnTo>
                  <a:lnTo>
                    <a:pt x="777" y="561"/>
                  </a:lnTo>
                  <a:lnTo>
                    <a:pt x="777" y="561"/>
                  </a:lnTo>
                  <a:lnTo>
                    <a:pt x="773" y="554"/>
                  </a:lnTo>
                  <a:lnTo>
                    <a:pt x="773" y="554"/>
                  </a:lnTo>
                  <a:lnTo>
                    <a:pt x="767" y="557"/>
                  </a:lnTo>
                  <a:lnTo>
                    <a:pt x="766" y="560"/>
                  </a:lnTo>
                  <a:lnTo>
                    <a:pt x="767" y="564"/>
                  </a:lnTo>
                  <a:lnTo>
                    <a:pt x="771" y="569"/>
                  </a:lnTo>
                  <a:lnTo>
                    <a:pt x="771" y="569"/>
                  </a:lnTo>
                  <a:lnTo>
                    <a:pt x="789" y="567"/>
                  </a:lnTo>
                  <a:lnTo>
                    <a:pt x="789" y="567"/>
                  </a:lnTo>
                  <a:lnTo>
                    <a:pt x="811" y="567"/>
                  </a:lnTo>
                  <a:lnTo>
                    <a:pt x="811" y="567"/>
                  </a:lnTo>
                  <a:close/>
                  <a:moveTo>
                    <a:pt x="885" y="1015"/>
                  </a:moveTo>
                  <a:lnTo>
                    <a:pt x="885" y="1015"/>
                  </a:lnTo>
                  <a:lnTo>
                    <a:pt x="897" y="1014"/>
                  </a:lnTo>
                  <a:lnTo>
                    <a:pt x="897" y="1014"/>
                  </a:lnTo>
                  <a:lnTo>
                    <a:pt x="903" y="1014"/>
                  </a:lnTo>
                  <a:lnTo>
                    <a:pt x="905" y="1015"/>
                  </a:lnTo>
                  <a:lnTo>
                    <a:pt x="908" y="1015"/>
                  </a:lnTo>
                  <a:lnTo>
                    <a:pt x="908" y="1015"/>
                  </a:lnTo>
                  <a:lnTo>
                    <a:pt x="918" y="1011"/>
                  </a:lnTo>
                  <a:lnTo>
                    <a:pt x="929" y="1006"/>
                  </a:lnTo>
                  <a:lnTo>
                    <a:pt x="929" y="1006"/>
                  </a:lnTo>
                  <a:lnTo>
                    <a:pt x="921" y="995"/>
                  </a:lnTo>
                  <a:lnTo>
                    <a:pt x="921" y="995"/>
                  </a:lnTo>
                  <a:lnTo>
                    <a:pt x="914" y="997"/>
                  </a:lnTo>
                  <a:lnTo>
                    <a:pt x="907" y="999"/>
                  </a:lnTo>
                  <a:lnTo>
                    <a:pt x="907" y="999"/>
                  </a:lnTo>
                  <a:lnTo>
                    <a:pt x="899" y="1000"/>
                  </a:lnTo>
                  <a:lnTo>
                    <a:pt x="893" y="1003"/>
                  </a:lnTo>
                  <a:lnTo>
                    <a:pt x="889" y="1008"/>
                  </a:lnTo>
                  <a:lnTo>
                    <a:pt x="885" y="1015"/>
                  </a:lnTo>
                  <a:lnTo>
                    <a:pt x="885" y="1015"/>
                  </a:lnTo>
                  <a:close/>
                  <a:moveTo>
                    <a:pt x="1747" y="313"/>
                  </a:moveTo>
                  <a:lnTo>
                    <a:pt x="1747" y="313"/>
                  </a:lnTo>
                  <a:lnTo>
                    <a:pt x="1743" y="306"/>
                  </a:lnTo>
                  <a:lnTo>
                    <a:pt x="1739" y="304"/>
                  </a:lnTo>
                  <a:lnTo>
                    <a:pt x="1735" y="302"/>
                  </a:lnTo>
                  <a:lnTo>
                    <a:pt x="1729" y="304"/>
                  </a:lnTo>
                  <a:lnTo>
                    <a:pt x="1729" y="304"/>
                  </a:lnTo>
                  <a:lnTo>
                    <a:pt x="1724" y="304"/>
                  </a:lnTo>
                  <a:lnTo>
                    <a:pt x="1720" y="304"/>
                  </a:lnTo>
                  <a:lnTo>
                    <a:pt x="1720" y="304"/>
                  </a:lnTo>
                  <a:lnTo>
                    <a:pt x="1714" y="299"/>
                  </a:lnTo>
                  <a:lnTo>
                    <a:pt x="1707" y="299"/>
                  </a:lnTo>
                  <a:lnTo>
                    <a:pt x="1702" y="301"/>
                  </a:lnTo>
                  <a:lnTo>
                    <a:pt x="1696" y="304"/>
                  </a:lnTo>
                  <a:lnTo>
                    <a:pt x="1696" y="304"/>
                  </a:lnTo>
                  <a:lnTo>
                    <a:pt x="1699" y="305"/>
                  </a:lnTo>
                  <a:lnTo>
                    <a:pt x="1703" y="308"/>
                  </a:lnTo>
                  <a:lnTo>
                    <a:pt x="1710" y="313"/>
                  </a:lnTo>
                  <a:lnTo>
                    <a:pt x="1713" y="316"/>
                  </a:lnTo>
                  <a:lnTo>
                    <a:pt x="1717" y="316"/>
                  </a:lnTo>
                  <a:lnTo>
                    <a:pt x="1722" y="316"/>
                  </a:lnTo>
                  <a:lnTo>
                    <a:pt x="1728" y="313"/>
                  </a:lnTo>
                  <a:lnTo>
                    <a:pt x="1728" y="313"/>
                  </a:lnTo>
                  <a:lnTo>
                    <a:pt x="1729" y="313"/>
                  </a:lnTo>
                  <a:lnTo>
                    <a:pt x="1732" y="315"/>
                  </a:lnTo>
                  <a:lnTo>
                    <a:pt x="1732" y="315"/>
                  </a:lnTo>
                  <a:lnTo>
                    <a:pt x="1747" y="313"/>
                  </a:lnTo>
                  <a:lnTo>
                    <a:pt x="1747" y="313"/>
                  </a:lnTo>
                  <a:close/>
                  <a:moveTo>
                    <a:pt x="1074" y="539"/>
                  </a:moveTo>
                  <a:lnTo>
                    <a:pt x="1074" y="539"/>
                  </a:lnTo>
                  <a:lnTo>
                    <a:pt x="1073" y="536"/>
                  </a:lnTo>
                  <a:lnTo>
                    <a:pt x="1070" y="535"/>
                  </a:lnTo>
                  <a:lnTo>
                    <a:pt x="1070" y="535"/>
                  </a:lnTo>
                  <a:lnTo>
                    <a:pt x="1063" y="531"/>
                  </a:lnTo>
                  <a:lnTo>
                    <a:pt x="1055" y="529"/>
                  </a:lnTo>
                  <a:lnTo>
                    <a:pt x="1055" y="529"/>
                  </a:lnTo>
                  <a:lnTo>
                    <a:pt x="1054" y="531"/>
                  </a:lnTo>
                  <a:lnTo>
                    <a:pt x="1051" y="533"/>
                  </a:lnTo>
                  <a:lnTo>
                    <a:pt x="1051" y="533"/>
                  </a:lnTo>
                  <a:lnTo>
                    <a:pt x="1049" y="532"/>
                  </a:lnTo>
                  <a:lnTo>
                    <a:pt x="1049" y="532"/>
                  </a:lnTo>
                  <a:lnTo>
                    <a:pt x="1045" y="531"/>
                  </a:lnTo>
                  <a:lnTo>
                    <a:pt x="1043" y="532"/>
                  </a:lnTo>
                  <a:lnTo>
                    <a:pt x="1040" y="533"/>
                  </a:lnTo>
                  <a:lnTo>
                    <a:pt x="1040" y="538"/>
                  </a:lnTo>
                  <a:lnTo>
                    <a:pt x="1040" y="538"/>
                  </a:lnTo>
                  <a:lnTo>
                    <a:pt x="1038" y="553"/>
                  </a:lnTo>
                  <a:lnTo>
                    <a:pt x="1038" y="553"/>
                  </a:lnTo>
                  <a:lnTo>
                    <a:pt x="1048" y="551"/>
                  </a:lnTo>
                  <a:lnTo>
                    <a:pt x="1056" y="549"/>
                  </a:lnTo>
                  <a:lnTo>
                    <a:pt x="1056" y="549"/>
                  </a:lnTo>
                  <a:lnTo>
                    <a:pt x="1065" y="545"/>
                  </a:lnTo>
                  <a:lnTo>
                    <a:pt x="1074" y="539"/>
                  </a:lnTo>
                  <a:lnTo>
                    <a:pt x="1074" y="539"/>
                  </a:lnTo>
                  <a:close/>
                  <a:moveTo>
                    <a:pt x="739" y="983"/>
                  </a:moveTo>
                  <a:lnTo>
                    <a:pt x="739" y="983"/>
                  </a:lnTo>
                  <a:lnTo>
                    <a:pt x="746" y="979"/>
                  </a:lnTo>
                  <a:lnTo>
                    <a:pt x="752" y="974"/>
                  </a:lnTo>
                  <a:lnTo>
                    <a:pt x="755" y="970"/>
                  </a:lnTo>
                  <a:lnTo>
                    <a:pt x="757" y="963"/>
                  </a:lnTo>
                  <a:lnTo>
                    <a:pt x="757" y="963"/>
                  </a:lnTo>
                  <a:lnTo>
                    <a:pt x="756" y="960"/>
                  </a:lnTo>
                  <a:lnTo>
                    <a:pt x="755" y="959"/>
                  </a:lnTo>
                  <a:lnTo>
                    <a:pt x="750" y="954"/>
                  </a:lnTo>
                  <a:lnTo>
                    <a:pt x="745" y="953"/>
                  </a:lnTo>
                  <a:lnTo>
                    <a:pt x="743" y="953"/>
                  </a:lnTo>
                  <a:lnTo>
                    <a:pt x="742" y="954"/>
                  </a:lnTo>
                  <a:lnTo>
                    <a:pt x="742" y="954"/>
                  </a:lnTo>
                  <a:lnTo>
                    <a:pt x="737" y="959"/>
                  </a:lnTo>
                  <a:lnTo>
                    <a:pt x="732" y="960"/>
                  </a:lnTo>
                  <a:lnTo>
                    <a:pt x="720" y="963"/>
                  </a:lnTo>
                  <a:lnTo>
                    <a:pt x="720" y="963"/>
                  </a:lnTo>
                  <a:lnTo>
                    <a:pt x="739" y="974"/>
                  </a:lnTo>
                  <a:lnTo>
                    <a:pt x="739" y="974"/>
                  </a:lnTo>
                  <a:lnTo>
                    <a:pt x="739" y="983"/>
                  </a:lnTo>
                  <a:lnTo>
                    <a:pt x="739" y="983"/>
                  </a:lnTo>
                  <a:close/>
                  <a:moveTo>
                    <a:pt x="368" y="1015"/>
                  </a:moveTo>
                  <a:lnTo>
                    <a:pt x="368" y="1015"/>
                  </a:lnTo>
                  <a:lnTo>
                    <a:pt x="379" y="1017"/>
                  </a:lnTo>
                  <a:lnTo>
                    <a:pt x="382" y="1019"/>
                  </a:lnTo>
                  <a:lnTo>
                    <a:pt x="385" y="1021"/>
                  </a:lnTo>
                  <a:lnTo>
                    <a:pt x="385" y="1021"/>
                  </a:lnTo>
                  <a:lnTo>
                    <a:pt x="390" y="1025"/>
                  </a:lnTo>
                  <a:lnTo>
                    <a:pt x="395" y="1026"/>
                  </a:lnTo>
                  <a:lnTo>
                    <a:pt x="399" y="1025"/>
                  </a:lnTo>
                  <a:lnTo>
                    <a:pt x="403" y="1019"/>
                  </a:lnTo>
                  <a:lnTo>
                    <a:pt x="403" y="1019"/>
                  </a:lnTo>
                  <a:lnTo>
                    <a:pt x="407" y="1017"/>
                  </a:lnTo>
                  <a:lnTo>
                    <a:pt x="410" y="1014"/>
                  </a:lnTo>
                  <a:lnTo>
                    <a:pt x="410" y="1014"/>
                  </a:lnTo>
                  <a:lnTo>
                    <a:pt x="410" y="1010"/>
                  </a:lnTo>
                  <a:lnTo>
                    <a:pt x="408" y="1006"/>
                  </a:lnTo>
                  <a:lnTo>
                    <a:pt x="408" y="1006"/>
                  </a:lnTo>
                  <a:lnTo>
                    <a:pt x="401" y="1008"/>
                  </a:lnTo>
                  <a:lnTo>
                    <a:pt x="395" y="1010"/>
                  </a:lnTo>
                  <a:lnTo>
                    <a:pt x="388" y="1010"/>
                  </a:lnTo>
                  <a:lnTo>
                    <a:pt x="379" y="1007"/>
                  </a:lnTo>
                  <a:lnTo>
                    <a:pt x="379" y="1007"/>
                  </a:lnTo>
                  <a:lnTo>
                    <a:pt x="375" y="1006"/>
                  </a:lnTo>
                  <a:lnTo>
                    <a:pt x="372" y="1007"/>
                  </a:lnTo>
                  <a:lnTo>
                    <a:pt x="370" y="1011"/>
                  </a:lnTo>
                  <a:lnTo>
                    <a:pt x="368" y="1015"/>
                  </a:lnTo>
                  <a:lnTo>
                    <a:pt x="368" y="1015"/>
                  </a:lnTo>
                  <a:close/>
                  <a:moveTo>
                    <a:pt x="1526" y="1086"/>
                  </a:moveTo>
                  <a:lnTo>
                    <a:pt x="1526" y="1086"/>
                  </a:lnTo>
                  <a:lnTo>
                    <a:pt x="1530" y="1083"/>
                  </a:lnTo>
                  <a:lnTo>
                    <a:pt x="1531" y="1080"/>
                  </a:lnTo>
                  <a:lnTo>
                    <a:pt x="1531" y="1078"/>
                  </a:lnTo>
                  <a:lnTo>
                    <a:pt x="1530" y="1072"/>
                  </a:lnTo>
                  <a:lnTo>
                    <a:pt x="1530" y="1072"/>
                  </a:lnTo>
                  <a:lnTo>
                    <a:pt x="1522" y="1078"/>
                  </a:lnTo>
                  <a:lnTo>
                    <a:pt x="1516" y="1085"/>
                  </a:lnTo>
                  <a:lnTo>
                    <a:pt x="1513" y="1087"/>
                  </a:lnTo>
                  <a:lnTo>
                    <a:pt x="1513" y="1091"/>
                  </a:lnTo>
                  <a:lnTo>
                    <a:pt x="1513" y="1097"/>
                  </a:lnTo>
                  <a:lnTo>
                    <a:pt x="1516" y="1103"/>
                  </a:lnTo>
                  <a:lnTo>
                    <a:pt x="1516" y="1103"/>
                  </a:lnTo>
                  <a:lnTo>
                    <a:pt x="1522" y="1097"/>
                  </a:lnTo>
                  <a:lnTo>
                    <a:pt x="1528" y="1094"/>
                  </a:lnTo>
                  <a:lnTo>
                    <a:pt x="1528" y="1094"/>
                  </a:lnTo>
                  <a:lnTo>
                    <a:pt x="1537" y="1094"/>
                  </a:lnTo>
                  <a:lnTo>
                    <a:pt x="1546" y="1094"/>
                  </a:lnTo>
                  <a:lnTo>
                    <a:pt x="1546" y="1094"/>
                  </a:lnTo>
                  <a:lnTo>
                    <a:pt x="1546" y="1091"/>
                  </a:lnTo>
                  <a:lnTo>
                    <a:pt x="1548" y="1089"/>
                  </a:lnTo>
                  <a:lnTo>
                    <a:pt x="1549" y="1086"/>
                  </a:lnTo>
                  <a:lnTo>
                    <a:pt x="1546" y="1083"/>
                  </a:lnTo>
                  <a:lnTo>
                    <a:pt x="1546" y="1083"/>
                  </a:lnTo>
                  <a:lnTo>
                    <a:pt x="1526" y="1086"/>
                  </a:lnTo>
                  <a:lnTo>
                    <a:pt x="1526" y="1086"/>
                  </a:lnTo>
                  <a:close/>
                  <a:moveTo>
                    <a:pt x="1772" y="374"/>
                  </a:moveTo>
                  <a:lnTo>
                    <a:pt x="1772" y="374"/>
                  </a:lnTo>
                  <a:lnTo>
                    <a:pt x="1769" y="381"/>
                  </a:lnTo>
                  <a:lnTo>
                    <a:pt x="1765" y="388"/>
                  </a:lnTo>
                  <a:lnTo>
                    <a:pt x="1762" y="394"/>
                  </a:lnTo>
                  <a:lnTo>
                    <a:pt x="1762" y="398"/>
                  </a:lnTo>
                  <a:lnTo>
                    <a:pt x="1762" y="402"/>
                  </a:lnTo>
                  <a:lnTo>
                    <a:pt x="1762" y="402"/>
                  </a:lnTo>
                  <a:lnTo>
                    <a:pt x="1776" y="399"/>
                  </a:lnTo>
                  <a:lnTo>
                    <a:pt x="1776" y="399"/>
                  </a:lnTo>
                  <a:lnTo>
                    <a:pt x="1782" y="396"/>
                  </a:lnTo>
                  <a:lnTo>
                    <a:pt x="1786" y="392"/>
                  </a:lnTo>
                  <a:lnTo>
                    <a:pt x="1789" y="388"/>
                  </a:lnTo>
                  <a:lnTo>
                    <a:pt x="1789" y="384"/>
                  </a:lnTo>
                  <a:lnTo>
                    <a:pt x="1789" y="384"/>
                  </a:lnTo>
                  <a:lnTo>
                    <a:pt x="1787" y="380"/>
                  </a:lnTo>
                  <a:lnTo>
                    <a:pt x="1786" y="377"/>
                  </a:lnTo>
                  <a:lnTo>
                    <a:pt x="1780" y="376"/>
                  </a:lnTo>
                  <a:lnTo>
                    <a:pt x="1772" y="374"/>
                  </a:lnTo>
                  <a:lnTo>
                    <a:pt x="1772" y="374"/>
                  </a:lnTo>
                  <a:close/>
                  <a:moveTo>
                    <a:pt x="1924" y="71"/>
                  </a:moveTo>
                  <a:lnTo>
                    <a:pt x="1924" y="71"/>
                  </a:lnTo>
                  <a:lnTo>
                    <a:pt x="1937" y="65"/>
                  </a:lnTo>
                  <a:lnTo>
                    <a:pt x="1941" y="61"/>
                  </a:lnTo>
                  <a:lnTo>
                    <a:pt x="1945" y="56"/>
                  </a:lnTo>
                  <a:lnTo>
                    <a:pt x="1945" y="56"/>
                  </a:lnTo>
                  <a:lnTo>
                    <a:pt x="1951" y="61"/>
                  </a:lnTo>
                  <a:lnTo>
                    <a:pt x="1951" y="61"/>
                  </a:lnTo>
                  <a:lnTo>
                    <a:pt x="1958" y="56"/>
                  </a:lnTo>
                  <a:lnTo>
                    <a:pt x="1960" y="50"/>
                  </a:lnTo>
                  <a:lnTo>
                    <a:pt x="1960" y="50"/>
                  </a:lnTo>
                  <a:lnTo>
                    <a:pt x="1940" y="45"/>
                  </a:lnTo>
                  <a:lnTo>
                    <a:pt x="1940" y="45"/>
                  </a:lnTo>
                  <a:lnTo>
                    <a:pt x="1936" y="46"/>
                  </a:lnTo>
                  <a:lnTo>
                    <a:pt x="1933" y="49"/>
                  </a:lnTo>
                  <a:lnTo>
                    <a:pt x="1929" y="53"/>
                  </a:lnTo>
                  <a:lnTo>
                    <a:pt x="1926" y="59"/>
                  </a:lnTo>
                  <a:lnTo>
                    <a:pt x="1922" y="64"/>
                  </a:lnTo>
                  <a:lnTo>
                    <a:pt x="1922" y="64"/>
                  </a:lnTo>
                  <a:lnTo>
                    <a:pt x="1922" y="65"/>
                  </a:lnTo>
                  <a:lnTo>
                    <a:pt x="1922" y="68"/>
                  </a:lnTo>
                  <a:lnTo>
                    <a:pt x="1922" y="68"/>
                  </a:lnTo>
                  <a:lnTo>
                    <a:pt x="1924" y="71"/>
                  </a:lnTo>
                  <a:lnTo>
                    <a:pt x="1924" y="71"/>
                  </a:lnTo>
                  <a:close/>
                  <a:moveTo>
                    <a:pt x="1576" y="827"/>
                  </a:moveTo>
                  <a:lnTo>
                    <a:pt x="1576" y="827"/>
                  </a:lnTo>
                  <a:lnTo>
                    <a:pt x="1551" y="826"/>
                  </a:lnTo>
                  <a:lnTo>
                    <a:pt x="1551" y="826"/>
                  </a:lnTo>
                  <a:lnTo>
                    <a:pt x="1546" y="838"/>
                  </a:lnTo>
                  <a:lnTo>
                    <a:pt x="1546" y="838"/>
                  </a:lnTo>
                  <a:lnTo>
                    <a:pt x="1588" y="842"/>
                  </a:lnTo>
                  <a:lnTo>
                    <a:pt x="1588" y="842"/>
                  </a:lnTo>
                  <a:lnTo>
                    <a:pt x="1584" y="834"/>
                  </a:lnTo>
                  <a:lnTo>
                    <a:pt x="1581" y="831"/>
                  </a:lnTo>
                  <a:lnTo>
                    <a:pt x="1576" y="831"/>
                  </a:lnTo>
                  <a:lnTo>
                    <a:pt x="1576" y="831"/>
                  </a:lnTo>
                  <a:lnTo>
                    <a:pt x="1576" y="827"/>
                  </a:lnTo>
                  <a:lnTo>
                    <a:pt x="1576" y="827"/>
                  </a:lnTo>
                  <a:close/>
                  <a:moveTo>
                    <a:pt x="489" y="161"/>
                  </a:moveTo>
                  <a:lnTo>
                    <a:pt x="489" y="161"/>
                  </a:lnTo>
                  <a:lnTo>
                    <a:pt x="493" y="157"/>
                  </a:lnTo>
                  <a:lnTo>
                    <a:pt x="497" y="155"/>
                  </a:lnTo>
                  <a:lnTo>
                    <a:pt x="501" y="155"/>
                  </a:lnTo>
                  <a:lnTo>
                    <a:pt x="507" y="155"/>
                  </a:lnTo>
                  <a:lnTo>
                    <a:pt x="507" y="155"/>
                  </a:lnTo>
                  <a:lnTo>
                    <a:pt x="509" y="164"/>
                  </a:lnTo>
                  <a:lnTo>
                    <a:pt x="509" y="164"/>
                  </a:lnTo>
                  <a:lnTo>
                    <a:pt x="519" y="162"/>
                  </a:lnTo>
                  <a:lnTo>
                    <a:pt x="525" y="160"/>
                  </a:lnTo>
                  <a:lnTo>
                    <a:pt x="529" y="155"/>
                  </a:lnTo>
                  <a:lnTo>
                    <a:pt x="530" y="150"/>
                  </a:lnTo>
                  <a:lnTo>
                    <a:pt x="530" y="150"/>
                  </a:lnTo>
                  <a:lnTo>
                    <a:pt x="516" y="149"/>
                  </a:lnTo>
                  <a:lnTo>
                    <a:pt x="516" y="149"/>
                  </a:lnTo>
                  <a:lnTo>
                    <a:pt x="504" y="147"/>
                  </a:lnTo>
                  <a:lnTo>
                    <a:pt x="504" y="147"/>
                  </a:lnTo>
                  <a:lnTo>
                    <a:pt x="497" y="147"/>
                  </a:lnTo>
                  <a:lnTo>
                    <a:pt x="494" y="147"/>
                  </a:lnTo>
                  <a:lnTo>
                    <a:pt x="491" y="149"/>
                  </a:lnTo>
                  <a:lnTo>
                    <a:pt x="490" y="150"/>
                  </a:lnTo>
                  <a:lnTo>
                    <a:pt x="489" y="153"/>
                  </a:lnTo>
                  <a:lnTo>
                    <a:pt x="489" y="161"/>
                  </a:lnTo>
                  <a:lnTo>
                    <a:pt x="489" y="161"/>
                  </a:lnTo>
                  <a:close/>
                  <a:moveTo>
                    <a:pt x="1731" y="881"/>
                  </a:moveTo>
                  <a:lnTo>
                    <a:pt x="1731" y="881"/>
                  </a:lnTo>
                  <a:lnTo>
                    <a:pt x="1689" y="887"/>
                  </a:lnTo>
                  <a:lnTo>
                    <a:pt x="1689" y="887"/>
                  </a:lnTo>
                  <a:lnTo>
                    <a:pt x="1693" y="891"/>
                  </a:lnTo>
                  <a:lnTo>
                    <a:pt x="1696" y="893"/>
                  </a:lnTo>
                  <a:lnTo>
                    <a:pt x="1695" y="898"/>
                  </a:lnTo>
                  <a:lnTo>
                    <a:pt x="1693" y="902"/>
                  </a:lnTo>
                  <a:lnTo>
                    <a:pt x="1693" y="902"/>
                  </a:lnTo>
                  <a:lnTo>
                    <a:pt x="1713" y="896"/>
                  </a:lnTo>
                  <a:lnTo>
                    <a:pt x="1713" y="896"/>
                  </a:lnTo>
                  <a:lnTo>
                    <a:pt x="1717" y="889"/>
                  </a:lnTo>
                  <a:lnTo>
                    <a:pt x="1717" y="889"/>
                  </a:lnTo>
                  <a:lnTo>
                    <a:pt x="1725" y="892"/>
                  </a:lnTo>
                  <a:lnTo>
                    <a:pt x="1725" y="892"/>
                  </a:lnTo>
                  <a:lnTo>
                    <a:pt x="1733" y="895"/>
                  </a:lnTo>
                  <a:lnTo>
                    <a:pt x="1733" y="895"/>
                  </a:lnTo>
                  <a:lnTo>
                    <a:pt x="1731" y="881"/>
                  </a:lnTo>
                  <a:lnTo>
                    <a:pt x="1731" y="881"/>
                  </a:lnTo>
                  <a:close/>
                  <a:moveTo>
                    <a:pt x="1794" y="131"/>
                  </a:moveTo>
                  <a:lnTo>
                    <a:pt x="1794" y="131"/>
                  </a:lnTo>
                  <a:lnTo>
                    <a:pt x="1767" y="125"/>
                  </a:lnTo>
                  <a:lnTo>
                    <a:pt x="1767" y="125"/>
                  </a:lnTo>
                  <a:lnTo>
                    <a:pt x="1767" y="142"/>
                  </a:lnTo>
                  <a:lnTo>
                    <a:pt x="1767" y="142"/>
                  </a:lnTo>
                  <a:lnTo>
                    <a:pt x="1771" y="146"/>
                  </a:lnTo>
                  <a:lnTo>
                    <a:pt x="1776" y="147"/>
                  </a:lnTo>
                  <a:lnTo>
                    <a:pt x="1782" y="146"/>
                  </a:lnTo>
                  <a:lnTo>
                    <a:pt x="1787" y="144"/>
                  </a:lnTo>
                  <a:lnTo>
                    <a:pt x="1787" y="144"/>
                  </a:lnTo>
                  <a:lnTo>
                    <a:pt x="1792" y="142"/>
                  </a:lnTo>
                  <a:lnTo>
                    <a:pt x="1794" y="137"/>
                  </a:lnTo>
                  <a:lnTo>
                    <a:pt x="1796" y="135"/>
                  </a:lnTo>
                  <a:lnTo>
                    <a:pt x="1794" y="131"/>
                  </a:lnTo>
                  <a:lnTo>
                    <a:pt x="1794" y="131"/>
                  </a:lnTo>
                  <a:close/>
                  <a:moveTo>
                    <a:pt x="1245" y="549"/>
                  </a:moveTo>
                  <a:lnTo>
                    <a:pt x="1245" y="549"/>
                  </a:lnTo>
                  <a:lnTo>
                    <a:pt x="1253" y="547"/>
                  </a:lnTo>
                  <a:lnTo>
                    <a:pt x="1259" y="546"/>
                  </a:lnTo>
                  <a:lnTo>
                    <a:pt x="1260" y="545"/>
                  </a:lnTo>
                  <a:lnTo>
                    <a:pt x="1261" y="542"/>
                  </a:lnTo>
                  <a:lnTo>
                    <a:pt x="1261" y="533"/>
                  </a:lnTo>
                  <a:lnTo>
                    <a:pt x="1261" y="533"/>
                  </a:lnTo>
                  <a:lnTo>
                    <a:pt x="1260" y="529"/>
                  </a:lnTo>
                  <a:lnTo>
                    <a:pt x="1259" y="527"/>
                  </a:lnTo>
                  <a:lnTo>
                    <a:pt x="1259" y="527"/>
                  </a:lnTo>
                  <a:lnTo>
                    <a:pt x="1253" y="528"/>
                  </a:lnTo>
                  <a:lnTo>
                    <a:pt x="1249" y="529"/>
                  </a:lnTo>
                  <a:lnTo>
                    <a:pt x="1249" y="529"/>
                  </a:lnTo>
                  <a:lnTo>
                    <a:pt x="1234" y="547"/>
                  </a:lnTo>
                  <a:lnTo>
                    <a:pt x="1234" y="547"/>
                  </a:lnTo>
                  <a:lnTo>
                    <a:pt x="1235" y="550"/>
                  </a:lnTo>
                  <a:lnTo>
                    <a:pt x="1238" y="554"/>
                  </a:lnTo>
                  <a:lnTo>
                    <a:pt x="1242" y="556"/>
                  </a:lnTo>
                  <a:lnTo>
                    <a:pt x="1249" y="556"/>
                  </a:lnTo>
                  <a:lnTo>
                    <a:pt x="1249" y="556"/>
                  </a:lnTo>
                  <a:lnTo>
                    <a:pt x="1245" y="549"/>
                  </a:lnTo>
                  <a:lnTo>
                    <a:pt x="1245" y="549"/>
                  </a:lnTo>
                  <a:close/>
                  <a:moveTo>
                    <a:pt x="1169" y="863"/>
                  </a:moveTo>
                  <a:lnTo>
                    <a:pt x="1169" y="863"/>
                  </a:lnTo>
                  <a:lnTo>
                    <a:pt x="1166" y="862"/>
                  </a:lnTo>
                  <a:lnTo>
                    <a:pt x="1163" y="862"/>
                  </a:lnTo>
                  <a:lnTo>
                    <a:pt x="1159" y="863"/>
                  </a:lnTo>
                  <a:lnTo>
                    <a:pt x="1155" y="866"/>
                  </a:lnTo>
                  <a:lnTo>
                    <a:pt x="1151" y="867"/>
                  </a:lnTo>
                  <a:lnTo>
                    <a:pt x="1151" y="867"/>
                  </a:lnTo>
                  <a:lnTo>
                    <a:pt x="1133" y="867"/>
                  </a:lnTo>
                  <a:lnTo>
                    <a:pt x="1133" y="867"/>
                  </a:lnTo>
                  <a:lnTo>
                    <a:pt x="1133" y="884"/>
                  </a:lnTo>
                  <a:lnTo>
                    <a:pt x="1133" y="884"/>
                  </a:lnTo>
                  <a:lnTo>
                    <a:pt x="1162" y="875"/>
                  </a:lnTo>
                  <a:lnTo>
                    <a:pt x="1162" y="875"/>
                  </a:lnTo>
                  <a:lnTo>
                    <a:pt x="1160" y="869"/>
                  </a:lnTo>
                  <a:lnTo>
                    <a:pt x="1160" y="869"/>
                  </a:lnTo>
                  <a:lnTo>
                    <a:pt x="1169" y="863"/>
                  </a:lnTo>
                  <a:lnTo>
                    <a:pt x="1169" y="863"/>
                  </a:lnTo>
                  <a:close/>
                  <a:moveTo>
                    <a:pt x="1373" y="268"/>
                  </a:moveTo>
                  <a:lnTo>
                    <a:pt x="1373" y="268"/>
                  </a:lnTo>
                  <a:lnTo>
                    <a:pt x="1371" y="272"/>
                  </a:lnTo>
                  <a:lnTo>
                    <a:pt x="1371" y="277"/>
                  </a:lnTo>
                  <a:lnTo>
                    <a:pt x="1373" y="288"/>
                  </a:lnTo>
                  <a:lnTo>
                    <a:pt x="1373" y="288"/>
                  </a:lnTo>
                  <a:lnTo>
                    <a:pt x="1382" y="272"/>
                  </a:lnTo>
                  <a:lnTo>
                    <a:pt x="1382" y="272"/>
                  </a:lnTo>
                  <a:lnTo>
                    <a:pt x="1391" y="270"/>
                  </a:lnTo>
                  <a:lnTo>
                    <a:pt x="1400" y="272"/>
                  </a:lnTo>
                  <a:lnTo>
                    <a:pt x="1409" y="272"/>
                  </a:lnTo>
                  <a:lnTo>
                    <a:pt x="1419" y="269"/>
                  </a:lnTo>
                  <a:lnTo>
                    <a:pt x="1419" y="269"/>
                  </a:lnTo>
                  <a:lnTo>
                    <a:pt x="1414" y="265"/>
                  </a:lnTo>
                  <a:lnTo>
                    <a:pt x="1408" y="262"/>
                  </a:lnTo>
                  <a:lnTo>
                    <a:pt x="1401" y="261"/>
                  </a:lnTo>
                  <a:lnTo>
                    <a:pt x="1396" y="262"/>
                  </a:lnTo>
                  <a:lnTo>
                    <a:pt x="1385" y="263"/>
                  </a:lnTo>
                  <a:lnTo>
                    <a:pt x="1373" y="268"/>
                  </a:lnTo>
                  <a:lnTo>
                    <a:pt x="1373" y="268"/>
                  </a:lnTo>
                  <a:close/>
                  <a:moveTo>
                    <a:pt x="209" y="329"/>
                  </a:moveTo>
                  <a:lnTo>
                    <a:pt x="209" y="329"/>
                  </a:lnTo>
                  <a:lnTo>
                    <a:pt x="215" y="329"/>
                  </a:lnTo>
                  <a:lnTo>
                    <a:pt x="219" y="327"/>
                  </a:lnTo>
                  <a:lnTo>
                    <a:pt x="221" y="324"/>
                  </a:lnTo>
                  <a:lnTo>
                    <a:pt x="224" y="320"/>
                  </a:lnTo>
                  <a:lnTo>
                    <a:pt x="224" y="320"/>
                  </a:lnTo>
                  <a:lnTo>
                    <a:pt x="233" y="323"/>
                  </a:lnTo>
                  <a:lnTo>
                    <a:pt x="238" y="323"/>
                  </a:lnTo>
                  <a:lnTo>
                    <a:pt x="242" y="320"/>
                  </a:lnTo>
                  <a:lnTo>
                    <a:pt x="248" y="313"/>
                  </a:lnTo>
                  <a:lnTo>
                    <a:pt x="248" y="313"/>
                  </a:lnTo>
                  <a:lnTo>
                    <a:pt x="244" y="315"/>
                  </a:lnTo>
                  <a:lnTo>
                    <a:pt x="238" y="313"/>
                  </a:lnTo>
                  <a:lnTo>
                    <a:pt x="230" y="312"/>
                  </a:lnTo>
                  <a:lnTo>
                    <a:pt x="221" y="309"/>
                  </a:lnTo>
                  <a:lnTo>
                    <a:pt x="217" y="309"/>
                  </a:lnTo>
                  <a:lnTo>
                    <a:pt x="213" y="309"/>
                  </a:lnTo>
                  <a:lnTo>
                    <a:pt x="213" y="309"/>
                  </a:lnTo>
                  <a:lnTo>
                    <a:pt x="209" y="329"/>
                  </a:lnTo>
                  <a:lnTo>
                    <a:pt x="209" y="329"/>
                  </a:lnTo>
                  <a:close/>
                  <a:moveTo>
                    <a:pt x="1736" y="878"/>
                  </a:moveTo>
                  <a:lnTo>
                    <a:pt x="1736" y="878"/>
                  </a:lnTo>
                  <a:lnTo>
                    <a:pt x="1735" y="881"/>
                  </a:lnTo>
                  <a:lnTo>
                    <a:pt x="1735" y="885"/>
                  </a:lnTo>
                  <a:lnTo>
                    <a:pt x="1738" y="891"/>
                  </a:lnTo>
                  <a:lnTo>
                    <a:pt x="1742" y="896"/>
                  </a:lnTo>
                  <a:lnTo>
                    <a:pt x="1742" y="899"/>
                  </a:lnTo>
                  <a:lnTo>
                    <a:pt x="1740" y="902"/>
                  </a:lnTo>
                  <a:lnTo>
                    <a:pt x="1740" y="902"/>
                  </a:lnTo>
                  <a:lnTo>
                    <a:pt x="1750" y="903"/>
                  </a:lnTo>
                  <a:lnTo>
                    <a:pt x="1753" y="903"/>
                  </a:lnTo>
                  <a:lnTo>
                    <a:pt x="1756" y="903"/>
                  </a:lnTo>
                  <a:lnTo>
                    <a:pt x="1757" y="900"/>
                  </a:lnTo>
                  <a:lnTo>
                    <a:pt x="1758" y="898"/>
                  </a:lnTo>
                  <a:lnTo>
                    <a:pt x="1760" y="889"/>
                  </a:lnTo>
                  <a:lnTo>
                    <a:pt x="1760" y="889"/>
                  </a:lnTo>
                  <a:lnTo>
                    <a:pt x="1757" y="889"/>
                  </a:lnTo>
                  <a:lnTo>
                    <a:pt x="1754" y="888"/>
                  </a:lnTo>
                  <a:lnTo>
                    <a:pt x="1751" y="885"/>
                  </a:lnTo>
                  <a:lnTo>
                    <a:pt x="1751" y="881"/>
                  </a:lnTo>
                  <a:lnTo>
                    <a:pt x="1750" y="875"/>
                  </a:lnTo>
                  <a:lnTo>
                    <a:pt x="1750" y="875"/>
                  </a:lnTo>
                  <a:lnTo>
                    <a:pt x="1736" y="878"/>
                  </a:lnTo>
                  <a:lnTo>
                    <a:pt x="1736" y="878"/>
                  </a:lnTo>
                  <a:close/>
                  <a:moveTo>
                    <a:pt x="1805" y="50"/>
                  </a:moveTo>
                  <a:lnTo>
                    <a:pt x="1805" y="50"/>
                  </a:lnTo>
                  <a:lnTo>
                    <a:pt x="1804" y="38"/>
                  </a:lnTo>
                  <a:lnTo>
                    <a:pt x="1803" y="34"/>
                  </a:lnTo>
                  <a:lnTo>
                    <a:pt x="1800" y="31"/>
                  </a:lnTo>
                  <a:lnTo>
                    <a:pt x="1797" y="29"/>
                  </a:lnTo>
                  <a:lnTo>
                    <a:pt x="1793" y="28"/>
                  </a:lnTo>
                  <a:lnTo>
                    <a:pt x="1783" y="28"/>
                  </a:lnTo>
                  <a:lnTo>
                    <a:pt x="1783" y="28"/>
                  </a:lnTo>
                  <a:lnTo>
                    <a:pt x="1778" y="46"/>
                  </a:lnTo>
                  <a:lnTo>
                    <a:pt x="1778" y="46"/>
                  </a:lnTo>
                  <a:lnTo>
                    <a:pt x="1805" y="50"/>
                  </a:lnTo>
                  <a:lnTo>
                    <a:pt x="1805" y="50"/>
                  </a:lnTo>
                  <a:close/>
                  <a:moveTo>
                    <a:pt x="853" y="272"/>
                  </a:moveTo>
                  <a:lnTo>
                    <a:pt x="853" y="272"/>
                  </a:lnTo>
                  <a:lnTo>
                    <a:pt x="860" y="268"/>
                  </a:lnTo>
                  <a:lnTo>
                    <a:pt x="865" y="268"/>
                  </a:lnTo>
                  <a:lnTo>
                    <a:pt x="871" y="269"/>
                  </a:lnTo>
                  <a:lnTo>
                    <a:pt x="876" y="272"/>
                  </a:lnTo>
                  <a:lnTo>
                    <a:pt x="876" y="272"/>
                  </a:lnTo>
                  <a:lnTo>
                    <a:pt x="905" y="252"/>
                  </a:lnTo>
                  <a:lnTo>
                    <a:pt x="905" y="252"/>
                  </a:lnTo>
                  <a:lnTo>
                    <a:pt x="894" y="250"/>
                  </a:lnTo>
                  <a:lnTo>
                    <a:pt x="889" y="251"/>
                  </a:lnTo>
                  <a:lnTo>
                    <a:pt x="883" y="254"/>
                  </a:lnTo>
                  <a:lnTo>
                    <a:pt x="878" y="261"/>
                  </a:lnTo>
                  <a:lnTo>
                    <a:pt x="878" y="261"/>
                  </a:lnTo>
                  <a:lnTo>
                    <a:pt x="850" y="261"/>
                  </a:lnTo>
                  <a:lnTo>
                    <a:pt x="850" y="261"/>
                  </a:lnTo>
                  <a:lnTo>
                    <a:pt x="853" y="272"/>
                  </a:lnTo>
                  <a:lnTo>
                    <a:pt x="853" y="272"/>
                  </a:lnTo>
                  <a:close/>
                  <a:moveTo>
                    <a:pt x="1329" y="867"/>
                  </a:moveTo>
                  <a:lnTo>
                    <a:pt x="1329" y="867"/>
                  </a:lnTo>
                  <a:lnTo>
                    <a:pt x="1318" y="859"/>
                  </a:lnTo>
                  <a:lnTo>
                    <a:pt x="1310" y="855"/>
                  </a:lnTo>
                  <a:lnTo>
                    <a:pt x="1307" y="853"/>
                  </a:lnTo>
                  <a:lnTo>
                    <a:pt x="1304" y="853"/>
                  </a:lnTo>
                  <a:lnTo>
                    <a:pt x="1299" y="857"/>
                  </a:lnTo>
                  <a:lnTo>
                    <a:pt x="1299" y="857"/>
                  </a:lnTo>
                  <a:lnTo>
                    <a:pt x="1293" y="860"/>
                  </a:lnTo>
                  <a:lnTo>
                    <a:pt x="1293" y="863"/>
                  </a:lnTo>
                  <a:lnTo>
                    <a:pt x="1293" y="866"/>
                  </a:lnTo>
                  <a:lnTo>
                    <a:pt x="1293" y="866"/>
                  </a:lnTo>
                  <a:lnTo>
                    <a:pt x="1306" y="869"/>
                  </a:lnTo>
                  <a:lnTo>
                    <a:pt x="1306" y="869"/>
                  </a:lnTo>
                  <a:lnTo>
                    <a:pt x="1310" y="878"/>
                  </a:lnTo>
                  <a:lnTo>
                    <a:pt x="1310" y="878"/>
                  </a:lnTo>
                  <a:lnTo>
                    <a:pt x="1329" y="867"/>
                  </a:lnTo>
                  <a:lnTo>
                    <a:pt x="1329" y="867"/>
                  </a:lnTo>
                  <a:close/>
                  <a:moveTo>
                    <a:pt x="1720" y="32"/>
                  </a:moveTo>
                  <a:lnTo>
                    <a:pt x="1720" y="32"/>
                  </a:lnTo>
                  <a:lnTo>
                    <a:pt x="1714" y="32"/>
                  </a:lnTo>
                  <a:lnTo>
                    <a:pt x="1708" y="32"/>
                  </a:lnTo>
                  <a:lnTo>
                    <a:pt x="1699" y="34"/>
                  </a:lnTo>
                  <a:lnTo>
                    <a:pt x="1689" y="35"/>
                  </a:lnTo>
                  <a:lnTo>
                    <a:pt x="1679" y="36"/>
                  </a:lnTo>
                  <a:lnTo>
                    <a:pt x="1679" y="36"/>
                  </a:lnTo>
                  <a:lnTo>
                    <a:pt x="1684" y="43"/>
                  </a:lnTo>
                  <a:lnTo>
                    <a:pt x="1686" y="46"/>
                  </a:lnTo>
                  <a:lnTo>
                    <a:pt x="1690" y="49"/>
                  </a:lnTo>
                  <a:lnTo>
                    <a:pt x="1690" y="49"/>
                  </a:lnTo>
                  <a:lnTo>
                    <a:pt x="1693" y="49"/>
                  </a:lnTo>
                  <a:lnTo>
                    <a:pt x="1697" y="49"/>
                  </a:lnTo>
                  <a:lnTo>
                    <a:pt x="1706" y="45"/>
                  </a:lnTo>
                  <a:lnTo>
                    <a:pt x="1714" y="39"/>
                  </a:lnTo>
                  <a:lnTo>
                    <a:pt x="1720" y="32"/>
                  </a:lnTo>
                  <a:lnTo>
                    <a:pt x="1720" y="32"/>
                  </a:lnTo>
                  <a:close/>
                  <a:moveTo>
                    <a:pt x="1751" y="1028"/>
                  </a:moveTo>
                  <a:lnTo>
                    <a:pt x="1751" y="1028"/>
                  </a:lnTo>
                  <a:lnTo>
                    <a:pt x="1746" y="1025"/>
                  </a:lnTo>
                  <a:lnTo>
                    <a:pt x="1742" y="1022"/>
                  </a:lnTo>
                  <a:lnTo>
                    <a:pt x="1738" y="1022"/>
                  </a:lnTo>
                  <a:lnTo>
                    <a:pt x="1733" y="1022"/>
                  </a:lnTo>
                  <a:lnTo>
                    <a:pt x="1726" y="1024"/>
                  </a:lnTo>
                  <a:lnTo>
                    <a:pt x="1718" y="1028"/>
                  </a:lnTo>
                  <a:lnTo>
                    <a:pt x="1718" y="1028"/>
                  </a:lnTo>
                  <a:lnTo>
                    <a:pt x="1720" y="1042"/>
                  </a:lnTo>
                  <a:lnTo>
                    <a:pt x="1720" y="1042"/>
                  </a:lnTo>
                  <a:lnTo>
                    <a:pt x="1725" y="1042"/>
                  </a:lnTo>
                  <a:lnTo>
                    <a:pt x="1729" y="1042"/>
                  </a:lnTo>
                  <a:lnTo>
                    <a:pt x="1738" y="1039"/>
                  </a:lnTo>
                  <a:lnTo>
                    <a:pt x="1744" y="1033"/>
                  </a:lnTo>
                  <a:lnTo>
                    <a:pt x="1751" y="1028"/>
                  </a:lnTo>
                  <a:lnTo>
                    <a:pt x="1751" y="1028"/>
                  </a:lnTo>
                  <a:close/>
                  <a:moveTo>
                    <a:pt x="299" y="326"/>
                  </a:moveTo>
                  <a:lnTo>
                    <a:pt x="299" y="326"/>
                  </a:lnTo>
                  <a:lnTo>
                    <a:pt x="310" y="323"/>
                  </a:lnTo>
                  <a:lnTo>
                    <a:pt x="316" y="323"/>
                  </a:lnTo>
                  <a:lnTo>
                    <a:pt x="318" y="324"/>
                  </a:lnTo>
                  <a:lnTo>
                    <a:pt x="321" y="326"/>
                  </a:lnTo>
                  <a:lnTo>
                    <a:pt x="321" y="326"/>
                  </a:lnTo>
                  <a:lnTo>
                    <a:pt x="323" y="326"/>
                  </a:lnTo>
                  <a:lnTo>
                    <a:pt x="325" y="326"/>
                  </a:lnTo>
                  <a:lnTo>
                    <a:pt x="329" y="324"/>
                  </a:lnTo>
                  <a:lnTo>
                    <a:pt x="331" y="323"/>
                  </a:lnTo>
                  <a:lnTo>
                    <a:pt x="331" y="323"/>
                  </a:lnTo>
                  <a:lnTo>
                    <a:pt x="332" y="320"/>
                  </a:lnTo>
                  <a:lnTo>
                    <a:pt x="332" y="317"/>
                  </a:lnTo>
                  <a:lnTo>
                    <a:pt x="331" y="312"/>
                  </a:lnTo>
                  <a:lnTo>
                    <a:pt x="331" y="312"/>
                  </a:lnTo>
                  <a:lnTo>
                    <a:pt x="328" y="311"/>
                  </a:lnTo>
                  <a:lnTo>
                    <a:pt x="323" y="309"/>
                  </a:lnTo>
                  <a:lnTo>
                    <a:pt x="323" y="309"/>
                  </a:lnTo>
                  <a:lnTo>
                    <a:pt x="307" y="311"/>
                  </a:lnTo>
                  <a:lnTo>
                    <a:pt x="307" y="311"/>
                  </a:lnTo>
                  <a:lnTo>
                    <a:pt x="307" y="312"/>
                  </a:lnTo>
                  <a:lnTo>
                    <a:pt x="307" y="315"/>
                  </a:lnTo>
                  <a:lnTo>
                    <a:pt x="303" y="317"/>
                  </a:lnTo>
                  <a:lnTo>
                    <a:pt x="300" y="319"/>
                  </a:lnTo>
                  <a:lnTo>
                    <a:pt x="299" y="320"/>
                  </a:lnTo>
                  <a:lnTo>
                    <a:pt x="299" y="323"/>
                  </a:lnTo>
                  <a:lnTo>
                    <a:pt x="299" y="326"/>
                  </a:lnTo>
                  <a:lnTo>
                    <a:pt x="299" y="326"/>
                  </a:lnTo>
                  <a:close/>
                  <a:moveTo>
                    <a:pt x="1563" y="898"/>
                  </a:moveTo>
                  <a:lnTo>
                    <a:pt x="1563" y="898"/>
                  </a:lnTo>
                  <a:lnTo>
                    <a:pt x="1563" y="902"/>
                  </a:lnTo>
                  <a:lnTo>
                    <a:pt x="1563" y="905"/>
                  </a:lnTo>
                  <a:lnTo>
                    <a:pt x="1566" y="907"/>
                  </a:lnTo>
                  <a:lnTo>
                    <a:pt x="1569" y="909"/>
                  </a:lnTo>
                  <a:lnTo>
                    <a:pt x="1574" y="913"/>
                  </a:lnTo>
                  <a:lnTo>
                    <a:pt x="1577" y="916"/>
                  </a:lnTo>
                  <a:lnTo>
                    <a:pt x="1578" y="918"/>
                  </a:lnTo>
                  <a:lnTo>
                    <a:pt x="1578" y="918"/>
                  </a:lnTo>
                  <a:lnTo>
                    <a:pt x="1581" y="918"/>
                  </a:lnTo>
                  <a:lnTo>
                    <a:pt x="1581" y="918"/>
                  </a:lnTo>
                  <a:lnTo>
                    <a:pt x="1585" y="916"/>
                  </a:lnTo>
                  <a:lnTo>
                    <a:pt x="1585" y="916"/>
                  </a:lnTo>
                  <a:lnTo>
                    <a:pt x="1589" y="914"/>
                  </a:lnTo>
                  <a:lnTo>
                    <a:pt x="1589" y="914"/>
                  </a:lnTo>
                  <a:lnTo>
                    <a:pt x="1588" y="909"/>
                  </a:lnTo>
                  <a:lnTo>
                    <a:pt x="1588" y="906"/>
                  </a:lnTo>
                  <a:lnTo>
                    <a:pt x="1588" y="905"/>
                  </a:lnTo>
                  <a:lnTo>
                    <a:pt x="1588" y="905"/>
                  </a:lnTo>
                  <a:lnTo>
                    <a:pt x="1589" y="903"/>
                  </a:lnTo>
                  <a:lnTo>
                    <a:pt x="1592" y="902"/>
                  </a:lnTo>
                  <a:lnTo>
                    <a:pt x="1598" y="900"/>
                  </a:lnTo>
                  <a:lnTo>
                    <a:pt x="1598" y="900"/>
                  </a:lnTo>
                  <a:lnTo>
                    <a:pt x="1594" y="898"/>
                  </a:lnTo>
                  <a:lnTo>
                    <a:pt x="1589" y="896"/>
                  </a:lnTo>
                  <a:lnTo>
                    <a:pt x="1581" y="896"/>
                  </a:lnTo>
                  <a:lnTo>
                    <a:pt x="1571" y="898"/>
                  </a:lnTo>
                  <a:lnTo>
                    <a:pt x="1563" y="898"/>
                  </a:lnTo>
                  <a:lnTo>
                    <a:pt x="1563" y="898"/>
                  </a:lnTo>
                  <a:close/>
                  <a:moveTo>
                    <a:pt x="674" y="1031"/>
                  </a:moveTo>
                  <a:lnTo>
                    <a:pt x="674" y="1031"/>
                  </a:lnTo>
                  <a:lnTo>
                    <a:pt x="667" y="1028"/>
                  </a:lnTo>
                  <a:lnTo>
                    <a:pt x="662" y="1025"/>
                  </a:lnTo>
                  <a:lnTo>
                    <a:pt x="659" y="1019"/>
                  </a:lnTo>
                  <a:lnTo>
                    <a:pt x="659" y="1014"/>
                  </a:lnTo>
                  <a:lnTo>
                    <a:pt x="659" y="1014"/>
                  </a:lnTo>
                  <a:lnTo>
                    <a:pt x="653" y="1015"/>
                  </a:lnTo>
                  <a:lnTo>
                    <a:pt x="649" y="1017"/>
                  </a:lnTo>
                  <a:lnTo>
                    <a:pt x="647" y="1019"/>
                  </a:lnTo>
                  <a:lnTo>
                    <a:pt x="644" y="1022"/>
                  </a:lnTo>
                  <a:lnTo>
                    <a:pt x="641" y="1028"/>
                  </a:lnTo>
                  <a:lnTo>
                    <a:pt x="640" y="1036"/>
                  </a:lnTo>
                  <a:lnTo>
                    <a:pt x="640" y="1036"/>
                  </a:lnTo>
                  <a:lnTo>
                    <a:pt x="644" y="1035"/>
                  </a:lnTo>
                  <a:lnTo>
                    <a:pt x="648" y="1035"/>
                  </a:lnTo>
                  <a:lnTo>
                    <a:pt x="656" y="1036"/>
                  </a:lnTo>
                  <a:lnTo>
                    <a:pt x="660" y="1036"/>
                  </a:lnTo>
                  <a:lnTo>
                    <a:pt x="665" y="1036"/>
                  </a:lnTo>
                  <a:lnTo>
                    <a:pt x="670" y="1035"/>
                  </a:lnTo>
                  <a:lnTo>
                    <a:pt x="674" y="1031"/>
                  </a:lnTo>
                  <a:lnTo>
                    <a:pt x="674" y="1031"/>
                  </a:lnTo>
                  <a:close/>
                  <a:moveTo>
                    <a:pt x="1445" y="97"/>
                  </a:moveTo>
                  <a:lnTo>
                    <a:pt x="1445" y="97"/>
                  </a:lnTo>
                  <a:lnTo>
                    <a:pt x="1421" y="92"/>
                  </a:lnTo>
                  <a:lnTo>
                    <a:pt x="1421" y="92"/>
                  </a:lnTo>
                  <a:lnTo>
                    <a:pt x="1416" y="96"/>
                  </a:lnTo>
                  <a:lnTo>
                    <a:pt x="1412" y="101"/>
                  </a:lnTo>
                  <a:lnTo>
                    <a:pt x="1412" y="104"/>
                  </a:lnTo>
                  <a:lnTo>
                    <a:pt x="1411" y="107"/>
                  </a:lnTo>
                  <a:lnTo>
                    <a:pt x="1412" y="110"/>
                  </a:lnTo>
                  <a:lnTo>
                    <a:pt x="1414" y="114"/>
                  </a:lnTo>
                  <a:lnTo>
                    <a:pt x="1414" y="114"/>
                  </a:lnTo>
                  <a:lnTo>
                    <a:pt x="1419" y="114"/>
                  </a:lnTo>
                  <a:lnTo>
                    <a:pt x="1425" y="111"/>
                  </a:lnTo>
                  <a:lnTo>
                    <a:pt x="1425" y="111"/>
                  </a:lnTo>
                  <a:lnTo>
                    <a:pt x="1434" y="106"/>
                  </a:lnTo>
                  <a:lnTo>
                    <a:pt x="1445" y="97"/>
                  </a:lnTo>
                  <a:lnTo>
                    <a:pt x="1445" y="97"/>
                  </a:lnTo>
                  <a:close/>
                  <a:moveTo>
                    <a:pt x="710" y="1064"/>
                  </a:moveTo>
                  <a:lnTo>
                    <a:pt x="710" y="1064"/>
                  </a:lnTo>
                  <a:lnTo>
                    <a:pt x="699" y="1064"/>
                  </a:lnTo>
                  <a:lnTo>
                    <a:pt x="688" y="1064"/>
                  </a:lnTo>
                  <a:lnTo>
                    <a:pt x="678" y="1067"/>
                  </a:lnTo>
                  <a:lnTo>
                    <a:pt x="667" y="1071"/>
                  </a:lnTo>
                  <a:lnTo>
                    <a:pt x="667" y="1071"/>
                  </a:lnTo>
                  <a:lnTo>
                    <a:pt x="678" y="1076"/>
                  </a:lnTo>
                  <a:lnTo>
                    <a:pt x="678" y="1076"/>
                  </a:lnTo>
                  <a:lnTo>
                    <a:pt x="685" y="1078"/>
                  </a:lnTo>
                  <a:lnTo>
                    <a:pt x="685" y="1078"/>
                  </a:lnTo>
                  <a:lnTo>
                    <a:pt x="694" y="1080"/>
                  </a:lnTo>
                  <a:lnTo>
                    <a:pt x="698" y="1080"/>
                  </a:lnTo>
                  <a:lnTo>
                    <a:pt x="701" y="1079"/>
                  </a:lnTo>
                  <a:lnTo>
                    <a:pt x="702" y="1078"/>
                  </a:lnTo>
                  <a:lnTo>
                    <a:pt x="705" y="1075"/>
                  </a:lnTo>
                  <a:lnTo>
                    <a:pt x="710" y="1064"/>
                  </a:lnTo>
                  <a:lnTo>
                    <a:pt x="710" y="1064"/>
                  </a:lnTo>
                  <a:close/>
                  <a:moveTo>
                    <a:pt x="1445" y="875"/>
                  </a:moveTo>
                  <a:lnTo>
                    <a:pt x="1445" y="875"/>
                  </a:lnTo>
                  <a:lnTo>
                    <a:pt x="1448" y="884"/>
                  </a:lnTo>
                  <a:lnTo>
                    <a:pt x="1448" y="884"/>
                  </a:lnTo>
                  <a:lnTo>
                    <a:pt x="1450" y="891"/>
                  </a:lnTo>
                  <a:lnTo>
                    <a:pt x="1451" y="893"/>
                  </a:lnTo>
                  <a:lnTo>
                    <a:pt x="1455" y="893"/>
                  </a:lnTo>
                  <a:lnTo>
                    <a:pt x="1461" y="891"/>
                  </a:lnTo>
                  <a:lnTo>
                    <a:pt x="1461" y="891"/>
                  </a:lnTo>
                  <a:lnTo>
                    <a:pt x="1474" y="888"/>
                  </a:lnTo>
                  <a:lnTo>
                    <a:pt x="1481" y="887"/>
                  </a:lnTo>
                  <a:lnTo>
                    <a:pt x="1488" y="887"/>
                  </a:lnTo>
                  <a:lnTo>
                    <a:pt x="1488" y="887"/>
                  </a:lnTo>
                  <a:lnTo>
                    <a:pt x="1492" y="885"/>
                  </a:lnTo>
                  <a:lnTo>
                    <a:pt x="1492" y="885"/>
                  </a:lnTo>
                  <a:lnTo>
                    <a:pt x="1487" y="882"/>
                  </a:lnTo>
                  <a:lnTo>
                    <a:pt x="1481" y="881"/>
                  </a:lnTo>
                  <a:lnTo>
                    <a:pt x="1470" y="878"/>
                  </a:lnTo>
                  <a:lnTo>
                    <a:pt x="1458" y="878"/>
                  </a:lnTo>
                  <a:lnTo>
                    <a:pt x="1445" y="875"/>
                  </a:lnTo>
                  <a:lnTo>
                    <a:pt x="1445" y="875"/>
                  </a:lnTo>
                  <a:close/>
                  <a:moveTo>
                    <a:pt x="1059" y="133"/>
                  </a:moveTo>
                  <a:lnTo>
                    <a:pt x="1059" y="133"/>
                  </a:lnTo>
                  <a:lnTo>
                    <a:pt x="1063" y="129"/>
                  </a:lnTo>
                  <a:lnTo>
                    <a:pt x="1065" y="125"/>
                  </a:lnTo>
                  <a:lnTo>
                    <a:pt x="1066" y="122"/>
                  </a:lnTo>
                  <a:lnTo>
                    <a:pt x="1066" y="118"/>
                  </a:lnTo>
                  <a:lnTo>
                    <a:pt x="1065" y="110"/>
                  </a:lnTo>
                  <a:lnTo>
                    <a:pt x="1065" y="107"/>
                  </a:lnTo>
                  <a:lnTo>
                    <a:pt x="1066" y="103"/>
                  </a:lnTo>
                  <a:lnTo>
                    <a:pt x="1066" y="103"/>
                  </a:lnTo>
                  <a:lnTo>
                    <a:pt x="1061" y="103"/>
                  </a:lnTo>
                  <a:lnTo>
                    <a:pt x="1055" y="104"/>
                  </a:lnTo>
                  <a:lnTo>
                    <a:pt x="1052" y="107"/>
                  </a:lnTo>
                  <a:lnTo>
                    <a:pt x="1049" y="110"/>
                  </a:lnTo>
                  <a:lnTo>
                    <a:pt x="1048" y="117"/>
                  </a:lnTo>
                  <a:lnTo>
                    <a:pt x="1047" y="125"/>
                  </a:lnTo>
                  <a:lnTo>
                    <a:pt x="1047" y="125"/>
                  </a:lnTo>
                  <a:lnTo>
                    <a:pt x="1059" y="133"/>
                  </a:lnTo>
                  <a:lnTo>
                    <a:pt x="1059" y="133"/>
                  </a:lnTo>
                  <a:close/>
                  <a:moveTo>
                    <a:pt x="482" y="741"/>
                  </a:moveTo>
                  <a:lnTo>
                    <a:pt x="482" y="741"/>
                  </a:lnTo>
                  <a:lnTo>
                    <a:pt x="480" y="736"/>
                  </a:lnTo>
                  <a:lnTo>
                    <a:pt x="480" y="730"/>
                  </a:lnTo>
                  <a:lnTo>
                    <a:pt x="482" y="726"/>
                  </a:lnTo>
                  <a:lnTo>
                    <a:pt x="486" y="722"/>
                  </a:lnTo>
                  <a:lnTo>
                    <a:pt x="486" y="722"/>
                  </a:lnTo>
                  <a:lnTo>
                    <a:pt x="485" y="716"/>
                  </a:lnTo>
                  <a:lnTo>
                    <a:pt x="485" y="716"/>
                  </a:lnTo>
                  <a:lnTo>
                    <a:pt x="462" y="730"/>
                  </a:lnTo>
                  <a:lnTo>
                    <a:pt x="462" y="730"/>
                  </a:lnTo>
                  <a:lnTo>
                    <a:pt x="469" y="741"/>
                  </a:lnTo>
                  <a:lnTo>
                    <a:pt x="469" y="741"/>
                  </a:lnTo>
                  <a:lnTo>
                    <a:pt x="471" y="743"/>
                  </a:lnTo>
                  <a:lnTo>
                    <a:pt x="473" y="745"/>
                  </a:lnTo>
                  <a:lnTo>
                    <a:pt x="482" y="747"/>
                  </a:lnTo>
                  <a:lnTo>
                    <a:pt x="490" y="747"/>
                  </a:lnTo>
                  <a:lnTo>
                    <a:pt x="494" y="747"/>
                  </a:lnTo>
                  <a:lnTo>
                    <a:pt x="497" y="745"/>
                  </a:lnTo>
                  <a:lnTo>
                    <a:pt x="497" y="745"/>
                  </a:lnTo>
                  <a:lnTo>
                    <a:pt x="497" y="743"/>
                  </a:lnTo>
                  <a:lnTo>
                    <a:pt x="497" y="743"/>
                  </a:lnTo>
                  <a:lnTo>
                    <a:pt x="482" y="741"/>
                  </a:lnTo>
                  <a:lnTo>
                    <a:pt x="482" y="741"/>
                  </a:lnTo>
                  <a:close/>
                  <a:moveTo>
                    <a:pt x="1295" y="895"/>
                  </a:moveTo>
                  <a:lnTo>
                    <a:pt x="1295" y="895"/>
                  </a:lnTo>
                  <a:lnTo>
                    <a:pt x="1293" y="889"/>
                  </a:lnTo>
                  <a:lnTo>
                    <a:pt x="1290" y="884"/>
                  </a:lnTo>
                  <a:lnTo>
                    <a:pt x="1285" y="881"/>
                  </a:lnTo>
                  <a:lnTo>
                    <a:pt x="1279" y="878"/>
                  </a:lnTo>
                  <a:lnTo>
                    <a:pt x="1279" y="878"/>
                  </a:lnTo>
                  <a:lnTo>
                    <a:pt x="1278" y="885"/>
                  </a:lnTo>
                  <a:lnTo>
                    <a:pt x="1278" y="885"/>
                  </a:lnTo>
                  <a:lnTo>
                    <a:pt x="1261" y="893"/>
                  </a:lnTo>
                  <a:lnTo>
                    <a:pt x="1261" y="893"/>
                  </a:lnTo>
                  <a:lnTo>
                    <a:pt x="1271" y="900"/>
                  </a:lnTo>
                  <a:lnTo>
                    <a:pt x="1275" y="902"/>
                  </a:lnTo>
                  <a:lnTo>
                    <a:pt x="1278" y="903"/>
                  </a:lnTo>
                  <a:lnTo>
                    <a:pt x="1278" y="903"/>
                  </a:lnTo>
                  <a:lnTo>
                    <a:pt x="1282" y="902"/>
                  </a:lnTo>
                  <a:lnTo>
                    <a:pt x="1286" y="900"/>
                  </a:lnTo>
                  <a:lnTo>
                    <a:pt x="1295" y="895"/>
                  </a:lnTo>
                  <a:lnTo>
                    <a:pt x="1295" y="895"/>
                  </a:lnTo>
                  <a:close/>
                  <a:moveTo>
                    <a:pt x="1113" y="547"/>
                  </a:moveTo>
                  <a:lnTo>
                    <a:pt x="1113" y="547"/>
                  </a:lnTo>
                  <a:lnTo>
                    <a:pt x="1110" y="557"/>
                  </a:lnTo>
                  <a:lnTo>
                    <a:pt x="1110" y="557"/>
                  </a:lnTo>
                  <a:lnTo>
                    <a:pt x="1109" y="561"/>
                  </a:lnTo>
                  <a:lnTo>
                    <a:pt x="1109" y="565"/>
                  </a:lnTo>
                  <a:lnTo>
                    <a:pt x="1112" y="569"/>
                  </a:lnTo>
                  <a:lnTo>
                    <a:pt x="1117" y="571"/>
                  </a:lnTo>
                  <a:lnTo>
                    <a:pt x="1117" y="571"/>
                  </a:lnTo>
                  <a:lnTo>
                    <a:pt x="1124" y="572"/>
                  </a:lnTo>
                  <a:lnTo>
                    <a:pt x="1133" y="572"/>
                  </a:lnTo>
                  <a:lnTo>
                    <a:pt x="1133" y="572"/>
                  </a:lnTo>
                  <a:lnTo>
                    <a:pt x="1135" y="571"/>
                  </a:lnTo>
                  <a:lnTo>
                    <a:pt x="1137" y="569"/>
                  </a:lnTo>
                  <a:lnTo>
                    <a:pt x="1137" y="569"/>
                  </a:lnTo>
                  <a:lnTo>
                    <a:pt x="1135" y="567"/>
                  </a:lnTo>
                  <a:lnTo>
                    <a:pt x="1133" y="564"/>
                  </a:lnTo>
                  <a:lnTo>
                    <a:pt x="1133" y="564"/>
                  </a:lnTo>
                  <a:lnTo>
                    <a:pt x="1126" y="563"/>
                  </a:lnTo>
                  <a:lnTo>
                    <a:pt x="1126" y="563"/>
                  </a:lnTo>
                  <a:lnTo>
                    <a:pt x="1124" y="547"/>
                  </a:lnTo>
                  <a:lnTo>
                    <a:pt x="1124" y="547"/>
                  </a:lnTo>
                  <a:lnTo>
                    <a:pt x="1113" y="547"/>
                  </a:lnTo>
                  <a:lnTo>
                    <a:pt x="1113" y="547"/>
                  </a:lnTo>
                  <a:close/>
                  <a:moveTo>
                    <a:pt x="1178" y="741"/>
                  </a:moveTo>
                  <a:lnTo>
                    <a:pt x="1178" y="741"/>
                  </a:lnTo>
                  <a:lnTo>
                    <a:pt x="1178" y="744"/>
                  </a:lnTo>
                  <a:lnTo>
                    <a:pt x="1177" y="745"/>
                  </a:lnTo>
                  <a:lnTo>
                    <a:pt x="1177" y="745"/>
                  </a:lnTo>
                  <a:lnTo>
                    <a:pt x="1178" y="749"/>
                  </a:lnTo>
                  <a:lnTo>
                    <a:pt x="1181" y="754"/>
                  </a:lnTo>
                  <a:lnTo>
                    <a:pt x="1181" y="754"/>
                  </a:lnTo>
                  <a:lnTo>
                    <a:pt x="1182" y="754"/>
                  </a:lnTo>
                  <a:lnTo>
                    <a:pt x="1185" y="754"/>
                  </a:lnTo>
                  <a:lnTo>
                    <a:pt x="1188" y="751"/>
                  </a:lnTo>
                  <a:lnTo>
                    <a:pt x="1188" y="751"/>
                  </a:lnTo>
                  <a:lnTo>
                    <a:pt x="1192" y="749"/>
                  </a:lnTo>
                  <a:lnTo>
                    <a:pt x="1198" y="749"/>
                  </a:lnTo>
                  <a:lnTo>
                    <a:pt x="1198" y="749"/>
                  </a:lnTo>
                  <a:lnTo>
                    <a:pt x="1206" y="749"/>
                  </a:lnTo>
                  <a:lnTo>
                    <a:pt x="1210" y="748"/>
                  </a:lnTo>
                  <a:lnTo>
                    <a:pt x="1214" y="744"/>
                  </a:lnTo>
                  <a:lnTo>
                    <a:pt x="1214" y="744"/>
                  </a:lnTo>
                  <a:lnTo>
                    <a:pt x="1209" y="730"/>
                  </a:lnTo>
                  <a:lnTo>
                    <a:pt x="1209" y="730"/>
                  </a:lnTo>
                  <a:lnTo>
                    <a:pt x="1203" y="731"/>
                  </a:lnTo>
                  <a:lnTo>
                    <a:pt x="1200" y="733"/>
                  </a:lnTo>
                  <a:lnTo>
                    <a:pt x="1199" y="734"/>
                  </a:lnTo>
                  <a:lnTo>
                    <a:pt x="1199" y="734"/>
                  </a:lnTo>
                  <a:lnTo>
                    <a:pt x="1195" y="738"/>
                  </a:lnTo>
                  <a:lnTo>
                    <a:pt x="1191" y="741"/>
                  </a:lnTo>
                  <a:lnTo>
                    <a:pt x="1185" y="743"/>
                  </a:lnTo>
                  <a:lnTo>
                    <a:pt x="1178" y="741"/>
                  </a:lnTo>
                  <a:lnTo>
                    <a:pt x="1178" y="741"/>
                  </a:lnTo>
                  <a:close/>
                  <a:moveTo>
                    <a:pt x="933" y="662"/>
                  </a:moveTo>
                  <a:lnTo>
                    <a:pt x="933" y="662"/>
                  </a:lnTo>
                  <a:lnTo>
                    <a:pt x="930" y="661"/>
                  </a:lnTo>
                  <a:lnTo>
                    <a:pt x="930" y="661"/>
                  </a:lnTo>
                  <a:lnTo>
                    <a:pt x="926" y="666"/>
                  </a:lnTo>
                  <a:lnTo>
                    <a:pt x="922" y="669"/>
                  </a:lnTo>
                  <a:lnTo>
                    <a:pt x="918" y="671"/>
                  </a:lnTo>
                  <a:lnTo>
                    <a:pt x="911" y="672"/>
                  </a:lnTo>
                  <a:lnTo>
                    <a:pt x="911" y="672"/>
                  </a:lnTo>
                  <a:lnTo>
                    <a:pt x="904" y="673"/>
                  </a:lnTo>
                  <a:lnTo>
                    <a:pt x="900" y="677"/>
                  </a:lnTo>
                  <a:lnTo>
                    <a:pt x="897" y="683"/>
                  </a:lnTo>
                  <a:lnTo>
                    <a:pt x="897" y="690"/>
                  </a:lnTo>
                  <a:lnTo>
                    <a:pt x="897" y="690"/>
                  </a:lnTo>
                  <a:lnTo>
                    <a:pt x="905" y="684"/>
                  </a:lnTo>
                  <a:lnTo>
                    <a:pt x="910" y="683"/>
                  </a:lnTo>
                  <a:lnTo>
                    <a:pt x="914" y="682"/>
                  </a:lnTo>
                  <a:lnTo>
                    <a:pt x="914" y="682"/>
                  </a:lnTo>
                  <a:lnTo>
                    <a:pt x="922" y="680"/>
                  </a:lnTo>
                  <a:lnTo>
                    <a:pt x="932" y="680"/>
                  </a:lnTo>
                  <a:lnTo>
                    <a:pt x="932" y="680"/>
                  </a:lnTo>
                  <a:lnTo>
                    <a:pt x="933" y="662"/>
                  </a:lnTo>
                  <a:lnTo>
                    <a:pt x="933" y="662"/>
                  </a:lnTo>
                  <a:close/>
                  <a:moveTo>
                    <a:pt x="527" y="255"/>
                  </a:moveTo>
                  <a:lnTo>
                    <a:pt x="527" y="255"/>
                  </a:lnTo>
                  <a:lnTo>
                    <a:pt x="532" y="227"/>
                  </a:lnTo>
                  <a:lnTo>
                    <a:pt x="532" y="227"/>
                  </a:lnTo>
                  <a:lnTo>
                    <a:pt x="522" y="232"/>
                  </a:lnTo>
                  <a:lnTo>
                    <a:pt x="518" y="233"/>
                  </a:lnTo>
                  <a:lnTo>
                    <a:pt x="518" y="233"/>
                  </a:lnTo>
                  <a:lnTo>
                    <a:pt x="518" y="236"/>
                  </a:lnTo>
                  <a:lnTo>
                    <a:pt x="518" y="239"/>
                  </a:lnTo>
                  <a:lnTo>
                    <a:pt x="515" y="241"/>
                  </a:lnTo>
                  <a:lnTo>
                    <a:pt x="505" y="247"/>
                  </a:lnTo>
                  <a:lnTo>
                    <a:pt x="505" y="247"/>
                  </a:lnTo>
                  <a:lnTo>
                    <a:pt x="503" y="248"/>
                  </a:lnTo>
                  <a:lnTo>
                    <a:pt x="501" y="251"/>
                  </a:lnTo>
                  <a:lnTo>
                    <a:pt x="501" y="254"/>
                  </a:lnTo>
                  <a:lnTo>
                    <a:pt x="503" y="258"/>
                  </a:lnTo>
                  <a:lnTo>
                    <a:pt x="503" y="258"/>
                  </a:lnTo>
                  <a:lnTo>
                    <a:pt x="515" y="251"/>
                  </a:lnTo>
                  <a:lnTo>
                    <a:pt x="515" y="251"/>
                  </a:lnTo>
                  <a:lnTo>
                    <a:pt x="527" y="255"/>
                  </a:lnTo>
                  <a:lnTo>
                    <a:pt x="527" y="255"/>
                  </a:lnTo>
                  <a:close/>
                  <a:moveTo>
                    <a:pt x="840" y="754"/>
                  </a:moveTo>
                  <a:lnTo>
                    <a:pt x="840" y="754"/>
                  </a:lnTo>
                  <a:lnTo>
                    <a:pt x="814" y="754"/>
                  </a:lnTo>
                  <a:lnTo>
                    <a:pt x="814" y="754"/>
                  </a:lnTo>
                  <a:lnTo>
                    <a:pt x="818" y="761"/>
                  </a:lnTo>
                  <a:lnTo>
                    <a:pt x="818" y="761"/>
                  </a:lnTo>
                  <a:lnTo>
                    <a:pt x="815" y="765"/>
                  </a:lnTo>
                  <a:lnTo>
                    <a:pt x="814" y="767"/>
                  </a:lnTo>
                  <a:lnTo>
                    <a:pt x="814" y="770"/>
                  </a:lnTo>
                  <a:lnTo>
                    <a:pt x="814" y="776"/>
                  </a:lnTo>
                  <a:lnTo>
                    <a:pt x="814" y="776"/>
                  </a:lnTo>
                  <a:lnTo>
                    <a:pt x="831" y="766"/>
                  </a:lnTo>
                  <a:lnTo>
                    <a:pt x="831" y="766"/>
                  </a:lnTo>
                  <a:lnTo>
                    <a:pt x="840" y="769"/>
                  </a:lnTo>
                  <a:lnTo>
                    <a:pt x="840" y="769"/>
                  </a:lnTo>
                  <a:lnTo>
                    <a:pt x="840" y="754"/>
                  </a:lnTo>
                  <a:lnTo>
                    <a:pt x="840" y="754"/>
                  </a:lnTo>
                  <a:close/>
                  <a:moveTo>
                    <a:pt x="1688" y="763"/>
                  </a:moveTo>
                  <a:lnTo>
                    <a:pt x="1688" y="763"/>
                  </a:lnTo>
                  <a:lnTo>
                    <a:pt x="1696" y="767"/>
                  </a:lnTo>
                  <a:lnTo>
                    <a:pt x="1704" y="770"/>
                  </a:lnTo>
                  <a:lnTo>
                    <a:pt x="1704" y="770"/>
                  </a:lnTo>
                  <a:lnTo>
                    <a:pt x="1707" y="770"/>
                  </a:lnTo>
                  <a:lnTo>
                    <a:pt x="1710" y="769"/>
                  </a:lnTo>
                  <a:lnTo>
                    <a:pt x="1715" y="767"/>
                  </a:lnTo>
                  <a:lnTo>
                    <a:pt x="1715" y="767"/>
                  </a:lnTo>
                  <a:lnTo>
                    <a:pt x="1714" y="763"/>
                  </a:lnTo>
                  <a:lnTo>
                    <a:pt x="1711" y="761"/>
                  </a:lnTo>
                  <a:lnTo>
                    <a:pt x="1711" y="761"/>
                  </a:lnTo>
                  <a:lnTo>
                    <a:pt x="1708" y="759"/>
                  </a:lnTo>
                  <a:lnTo>
                    <a:pt x="1707" y="758"/>
                  </a:lnTo>
                  <a:lnTo>
                    <a:pt x="1707" y="752"/>
                  </a:lnTo>
                  <a:lnTo>
                    <a:pt x="1707" y="752"/>
                  </a:lnTo>
                  <a:lnTo>
                    <a:pt x="1707" y="748"/>
                  </a:lnTo>
                  <a:lnTo>
                    <a:pt x="1707" y="748"/>
                  </a:lnTo>
                  <a:lnTo>
                    <a:pt x="1696" y="744"/>
                  </a:lnTo>
                  <a:lnTo>
                    <a:pt x="1696" y="744"/>
                  </a:lnTo>
                  <a:lnTo>
                    <a:pt x="1688" y="763"/>
                  </a:lnTo>
                  <a:lnTo>
                    <a:pt x="1688" y="763"/>
                  </a:lnTo>
                  <a:close/>
                  <a:moveTo>
                    <a:pt x="1108" y="845"/>
                  </a:moveTo>
                  <a:lnTo>
                    <a:pt x="1108" y="845"/>
                  </a:lnTo>
                  <a:lnTo>
                    <a:pt x="1101" y="842"/>
                  </a:lnTo>
                  <a:lnTo>
                    <a:pt x="1095" y="839"/>
                  </a:lnTo>
                  <a:lnTo>
                    <a:pt x="1091" y="839"/>
                  </a:lnTo>
                  <a:lnTo>
                    <a:pt x="1087" y="839"/>
                  </a:lnTo>
                  <a:lnTo>
                    <a:pt x="1084" y="839"/>
                  </a:lnTo>
                  <a:lnTo>
                    <a:pt x="1080" y="844"/>
                  </a:lnTo>
                  <a:lnTo>
                    <a:pt x="1080" y="844"/>
                  </a:lnTo>
                  <a:lnTo>
                    <a:pt x="1088" y="852"/>
                  </a:lnTo>
                  <a:lnTo>
                    <a:pt x="1088" y="852"/>
                  </a:lnTo>
                  <a:lnTo>
                    <a:pt x="1112" y="853"/>
                  </a:lnTo>
                  <a:lnTo>
                    <a:pt x="1112" y="853"/>
                  </a:lnTo>
                  <a:lnTo>
                    <a:pt x="1121" y="838"/>
                  </a:lnTo>
                  <a:lnTo>
                    <a:pt x="1121" y="838"/>
                  </a:lnTo>
                  <a:lnTo>
                    <a:pt x="1116" y="835"/>
                  </a:lnTo>
                  <a:lnTo>
                    <a:pt x="1113" y="835"/>
                  </a:lnTo>
                  <a:lnTo>
                    <a:pt x="1110" y="838"/>
                  </a:lnTo>
                  <a:lnTo>
                    <a:pt x="1108" y="845"/>
                  </a:lnTo>
                  <a:lnTo>
                    <a:pt x="1108" y="845"/>
                  </a:lnTo>
                  <a:close/>
                  <a:moveTo>
                    <a:pt x="807" y="982"/>
                  </a:moveTo>
                  <a:lnTo>
                    <a:pt x="807" y="982"/>
                  </a:lnTo>
                  <a:lnTo>
                    <a:pt x="803" y="981"/>
                  </a:lnTo>
                  <a:lnTo>
                    <a:pt x="799" y="979"/>
                  </a:lnTo>
                  <a:lnTo>
                    <a:pt x="795" y="974"/>
                  </a:lnTo>
                  <a:lnTo>
                    <a:pt x="791" y="968"/>
                  </a:lnTo>
                  <a:lnTo>
                    <a:pt x="788" y="963"/>
                  </a:lnTo>
                  <a:lnTo>
                    <a:pt x="788" y="963"/>
                  </a:lnTo>
                  <a:lnTo>
                    <a:pt x="784" y="968"/>
                  </a:lnTo>
                  <a:lnTo>
                    <a:pt x="778" y="972"/>
                  </a:lnTo>
                  <a:lnTo>
                    <a:pt x="773" y="977"/>
                  </a:lnTo>
                  <a:lnTo>
                    <a:pt x="771" y="979"/>
                  </a:lnTo>
                  <a:lnTo>
                    <a:pt x="771" y="983"/>
                  </a:lnTo>
                  <a:lnTo>
                    <a:pt x="771" y="983"/>
                  </a:lnTo>
                  <a:lnTo>
                    <a:pt x="779" y="985"/>
                  </a:lnTo>
                  <a:lnTo>
                    <a:pt x="789" y="986"/>
                  </a:lnTo>
                  <a:lnTo>
                    <a:pt x="797" y="986"/>
                  </a:lnTo>
                  <a:lnTo>
                    <a:pt x="802" y="983"/>
                  </a:lnTo>
                  <a:lnTo>
                    <a:pt x="807" y="982"/>
                  </a:lnTo>
                  <a:lnTo>
                    <a:pt x="807" y="982"/>
                  </a:lnTo>
                  <a:close/>
                  <a:moveTo>
                    <a:pt x="498" y="1008"/>
                  </a:moveTo>
                  <a:lnTo>
                    <a:pt x="498" y="1008"/>
                  </a:lnTo>
                  <a:lnTo>
                    <a:pt x="475" y="1010"/>
                  </a:lnTo>
                  <a:lnTo>
                    <a:pt x="475" y="1010"/>
                  </a:lnTo>
                  <a:lnTo>
                    <a:pt x="471" y="1017"/>
                  </a:lnTo>
                  <a:lnTo>
                    <a:pt x="469" y="1021"/>
                  </a:lnTo>
                  <a:lnTo>
                    <a:pt x="469" y="1024"/>
                  </a:lnTo>
                  <a:lnTo>
                    <a:pt x="471" y="1025"/>
                  </a:lnTo>
                  <a:lnTo>
                    <a:pt x="471" y="1025"/>
                  </a:lnTo>
                  <a:lnTo>
                    <a:pt x="483" y="1028"/>
                  </a:lnTo>
                  <a:lnTo>
                    <a:pt x="489" y="1028"/>
                  </a:lnTo>
                  <a:lnTo>
                    <a:pt x="491" y="1026"/>
                  </a:lnTo>
                  <a:lnTo>
                    <a:pt x="494" y="1024"/>
                  </a:lnTo>
                  <a:lnTo>
                    <a:pt x="496" y="1019"/>
                  </a:lnTo>
                  <a:lnTo>
                    <a:pt x="498" y="1008"/>
                  </a:lnTo>
                  <a:lnTo>
                    <a:pt x="498" y="1008"/>
                  </a:lnTo>
                  <a:close/>
                  <a:moveTo>
                    <a:pt x="623" y="240"/>
                  </a:moveTo>
                  <a:lnTo>
                    <a:pt x="623" y="240"/>
                  </a:lnTo>
                  <a:lnTo>
                    <a:pt x="624" y="233"/>
                  </a:lnTo>
                  <a:lnTo>
                    <a:pt x="624" y="233"/>
                  </a:lnTo>
                  <a:lnTo>
                    <a:pt x="604" y="232"/>
                  </a:lnTo>
                  <a:lnTo>
                    <a:pt x="604" y="232"/>
                  </a:lnTo>
                  <a:lnTo>
                    <a:pt x="601" y="234"/>
                  </a:lnTo>
                  <a:lnTo>
                    <a:pt x="601" y="237"/>
                  </a:lnTo>
                  <a:lnTo>
                    <a:pt x="602" y="240"/>
                  </a:lnTo>
                  <a:lnTo>
                    <a:pt x="604" y="243"/>
                  </a:lnTo>
                  <a:lnTo>
                    <a:pt x="606" y="248"/>
                  </a:lnTo>
                  <a:lnTo>
                    <a:pt x="608" y="251"/>
                  </a:lnTo>
                  <a:lnTo>
                    <a:pt x="608" y="254"/>
                  </a:lnTo>
                  <a:lnTo>
                    <a:pt x="608" y="254"/>
                  </a:lnTo>
                  <a:lnTo>
                    <a:pt x="634" y="247"/>
                  </a:lnTo>
                  <a:lnTo>
                    <a:pt x="634" y="247"/>
                  </a:lnTo>
                  <a:lnTo>
                    <a:pt x="623" y="240"/>
                  </a:lnTo>
                  <a:lnTo>
                    <a:pt x="623" y="240"/>
                  </a:lnTo>
                  <a:close/>
                  <a:moveTo>
                    <a:pt x="1066" y="223"/>
                  </a:moveTo>
                  <a:lnTo>
                    <a:pt x="1066" y="223"/>
                  </a:lnTo>
                  <a:lnTo>
                    <a:pt x="1067" y="221"/>
                  </a:lnTo>
                  <a:lnTo>
                    <a:pt x="1069" y="219"/>
                  </a:lnTo>
                  <a:lnTo>
                    <a:pt x="1074" y="216"/>
                  </a:lnTo>
                  <a:lnTo>
                    <a:pt x="1077" y="215"/>
                  </a:lnTo>
                  <a:lnTo>
                    <a:pt x="1077" y="212"/>
                  </a:lnTo>
                  <a:lnTo>
                    <a:pt x="1077" y="209"/>
                  </a:lnTo>
                  <a:lnTo>
                    <a:pt x="1074" y="205"/>
                  </a:lnTo>
                  <a:lnTo>
                    <a:pt x="1074" y="205"/>
                  </a:lnTo>
                  <a:lnTo>
                    <a:pt x="1067" y="212"/>
                  </a:lnTo>
                  <a:lnTo>
                    <a:pt x="1067" y="212"/>
                  </a:lnTo>
                  <a:lnTo>
                    <a:pt x="1045" y="207"/>
                  </a:lnTo>
                  <a:lnTo>
                    <a:pt x="1045" y="207"/>
                  </a:lnTo>
                  <a:lnTo>
                    <a:pt x="1047" y="218"/>
                  </a:lnTo>
                  <a:lnTo>
                    <a:pt x="1047" y="218"/>
                  </a:lnTo>
                  <a:lnTo>
                    <a:pt x="1044" y="219"/>
                  </a:lnTo>
                  <a:lnTo>
                    <a:pt x="1041" y="219"/>
                  </a:lnTo>
                  <a:lnTo>
                    <a:pt x="1038" y="222"/>
                  </a:lnTo>
                  <a:lnTo>
                    <a:pt x="1040" y="225"/>
                  </a:lnTo>
                  <a:lnTo>
                    <a:pt x="1040" y="225"/>
                  </a:lnTo>
                  <a:lnTo>
                    <a:pt x="1066" y="223"/>
                  </a:lnTo>
                  <a:lnTo>
                    <a:pt x="1066" y="223"/>
                  </a:lnTo>
                  <a:close/>
                  <a:moveTo>
                    <a:pt x="1049" y="754"/>
                  </a:moveTo>
                  <a:lnTo>
                    <a:pt x="1049" y="754"/>
                  </a:lnTo>
                  <a:lnTo>
                    <a:pt x="1045" y="747"/>
                  </a:lnTo>
                  <a:lnTo>
                    <a:pt x="1044" y="744"/>
                  </a:lnTo>
                  <a:lnTo>
                    <a:pt x="1040" y="743"/>
                  </a:lnTo>
                  <a:lnTo>
                    <a:pt x="1040" y="743"/>
                  </a:lnTo>
                  <a:lnTo>
                    <a:pt x="1030" y="745"/>
                  </a:lnTo>
                  <a:lnTo>
                    <a:pt x="1022" y="749"/>
                  </a:lnTo>
                  <a:lnTo>
                    <a:pt x="1022" y="749"/>
                  </a:lnTo>
                  <a:lnTo>
                    <a:pt x="1019" y="752"/>
                  </a:lnTo>
                  <a:lnTo>
                    <a:pt x="1018" y="755"/>
                  </a:lnTo>
                  <a:lnTo>
                    <a:pt x="1018" y="755"/>
                  </a:lnTo>
                  <a:lnTo>
                    <a:pt x="1018" y="758"/>
                  </a:lnTo>
                  <a:lnTo>
                    <a:pt x="1019" y="759"/>
                  </a:lnTo>
                  <a:lnTo>
                    <a:pt x="1022" y="761"/>
                  </a:lnTo>
                  <a:lnTo>
                    <a:pt x="1025" y="761"/>
                  </a:lnTo>
                  <a:lnTo>
                    <a:pt x="1025" y="761"/>
                  </a:lnTo>
                  <a:lnTo>
                    <a:pt x="1029" y="759"/>
                  </a:lnTo>
                  <a:lnTo>
                    <a:pt x="1031" y="761"/>
                  </a:lnTo>
                  <a:lnTo>
                    <a:pt x="1034" y="765"/>
                  </a:lnTo>
                  <a:lnTo>
                    <a:pt x="1034" y="765"/>
                  </a:lnTo>
                  <a:lnTo>
                    <a:pt x="1049" y="754"/>
                  </a:lnTo>
                  <a:lnTo>
                    <a:pt x="1049" y="754"/>
                  </a:lnTo>
                  <a:close/>
                  <a:moveTo>
                    <a:pt x="1668" y="528"/>
                  </a:moveTo>
                  <a:lnTo>
                    <a:pt x="1668" y="528"/>
                  </a:lnTo>
                  <a:lnTo>
                    <a:pt x="1657" y="529"/>
                  </a:lnTo>
                  <a:lnTo>
                    <a:pt x="1653" y="531"/>
                  </a:lnTo>
                  <a:lnTo>
                    <a:pt x="1650" y="531"/>
                  </a:lnTo>
                  <a:lnTo>
                    <a:pt x="1650" y="531"/>
                  </a:lnTo>
                  <a:lnTo>
                    <a:pt x="1649" y="533"/>
                  </a:lnTo>
                  <a:lnTo>
                    <a:pt x="1648" y="536"/>
                  </a:lnTo>
                  <a:lnTo>
                    <a:pt x="1646" y="542"/>
                  </a:lnTo>
                  <a:lnTo>
                    <a:pt x="1646" y="542"/>
                  </a:lnTo>
                  <a:lnTo>
                    <a:pt x="1642" y="543"/>
                  </a:lnTo>
                  <a:lnTo>
                    <a:pt x="1638" y="543"/>
                  </a:lnTo>
                  <a:lnTo>
                    <a:pt x="1636" y="545"/>
                  </a:lnTo>
                  <a:lnTo>
                    <a:pt x="1635" y="546"/>
                  </a:lnTo>
                  <a:lnTo>
                    <a:pt x="1635" y="549"/>
                  </a:lnTo>
                  <a:lnTo>
                    <a:pt x="1635" y="551"/>
                  </a:lnTo>
                  <a:lnTo>
                    <a:pt x="1635" y="551"/>
                  </a:lnTo>
                  <a:lnTo>
                    <a:pt x="1659" y="549"/>
                  </a:lnTo>
                  <a:lnTo>
                    <a:pt x="1659" y="549"/>
                  </a:lnTo>
                  <a:lnTo>
                    <a:pt x="1668" y="528"/>
                  </a:lnTo>
                  <a:lnTo>
                    <a:pt x="1668" y="528"/>
                  </a:lnTo>
                  <a:close/>
                  <a:moveTo>
                    <a:pt x="356" y="395"/>
                  </a:moveTo>
                  <a:lnTo>
                    <a:pt x="356" y="395"/>
                  </a:lnTo>
                  <a:lnTo>
                    <a:pt x="335" y="381"/>
                  </a:lnTo>
                  <a:lnTo>
                    <a:pt x="335" y="381"/>
                  </a:lnTo>
                  <a:lnTo>
                    <a:pt x="334" y="381"/>
                  </a:lnTo>
                  <a:lnTo>
                    <a:pt x="331" y="383"/>
                  </a:lnTo>
                  <a:lnTo>
                    <a:pt x="331" y="383"/>
                  </a:lnTo>
                  <a:lnTo>
                    <a:pt x="336" y="391"/>
                  </a:lnTo>
                  <a:lnTo>
                    <a:pt x="336" y="391"/>
                  </a:lnTo>
                  <a:lnTo>
                    <a:pt x="332" y="396"/>
                  </a:lnTo>
                  <a:lnTo>
                    <a:pt x="331" y="401"/>
                  </a:lnTo>
                  <a:lnTo>
                    <a:pt x="331" y="401"/>
                  </a:lnTo>
                  <a:lnTo>
                    <a:pt x="332" y="405"/>
                  </a:lnTo>
                  <a:lnTo>
                    <a:pt x="335" y="407"/>
                  </a:lnTo>
                  <a:lnTo>
                    <a:pt x="335" y="407"/>
                  </a:lnTo>
                  <a:lnTo>
                    <a:pt x="343" y="406"/>
                  </a:lnTo>
                  <a:lnTo>
                    <a:pt x="352" y="405"/>
                  </a:lnTo>
                  <a:lnTo>
                    <a:pt x="352" y="405"/>
                  </a:lnTo>
                  <a:lnTo>
                    <a:pt x="353" y="402"/>
                  </a:lnTo>
                  <a:lnTo>
                    <a:pt x="354" y="401"/>
                  </a:lnTo>
                  <a:lnTo>
                    <a:pt x="356" y="395"/>
                  </a:lnTo>
                  <a:lnTo>
                    <a:pt x="356" y="395"/>
                  </a:lnTo>
                  <a:close/>
                  <a:moveTo>
                    <a:pt x="671" y="852"/>
                  </a:moveTo>
                  <a:lnTo>
                    <a:pt x="671" y="852"/>
                  </a:lnTo>
                  <a:lnTo>
                    <a:pt x="656" y="845"/>
                  </a:lnTo>
                  <a:lnTo>
                    <a:pt x="656" y="845"/>
                  </a:lnTo>
                  <a:lnTo>
                    <a:pt x="642" y="851"/>
                  </a:lnTo>
                  <a:lnTo>
                    <a:pt x="642" y="851"/>
                  </a:lnTo>
                  <a:lnTo>
                    <a:pt x="644" y="864"/>
                  </a:lnTo>
                  <a:lnTo>
                    <a:pt x="644" y="864"/>
                  </a:lnTo>
                  <a:lnTo>
                    <a:pt x="655" y="863"/>
                  </a:lnTo>
                  <a:lnTo>
                    <a:pt x="663" y="862"/>
                  </a:lnTo>
                  <a:lnTo>
                    <a:pt x="669" y="857"/>
                  </a:lnTo>
                  <a:lnTo>
                    <a:pt x="671" y="852"/>
                  </a:lnTo>
                  <a:lnTo>
                    <a:pt x="671" y="852"/>
                  </a:lnTo>
                  <a:close/>
                  <a:moveTo>
                    <a:pt x="1798" y="1139"/>
                  </a:moveTo>
                  <a:lnTo>
                    <a:pt x="1798" y="1139"/>
                  </a:lnTo>
                  <a:lnTo>
                    <a:pt x="1803" y="1139"/>
                  </a:lnTo>
                  <a:lnTo>
                    <a:pt x="1803" y="1139"/>
                  </a:lnTo>
                  <a:lnTo>
                    <a:pt x="1810" y="1136"/>
                  </a:lnTo>
                  <a:lnTo>
                    <a:pt x="1810" y="1136"/>
                  </a:lnTo>
                  <a:lnTo>
                    <a:pt x="1808" y="1132"/>
                  </a:lnTo>
                  <a:lnTo>
                    <a:pt x="1805" y="1130"/>
                  </a:lnTo>
                  <a:lnTo>
                    <a:pt x="1805" y="1130"/>
                  </a:lnTo>
                  <a:lnTo>
                    <a:pt x="1798" y="1127"/>
                  </a:lnTo>
                  <a:lnTo>
                    <a:pt x="1792" y="1126"/>
                  </a:lnTo>
                  <a:lnTo>
                    <a:pt x="1792" y="1126"/>
                  </a:lnTo>
                  <a:lnTo>
                    <a:pt x="1786" y="1132"/>
                  </a:lnTo>
                  <a:lnTo>
                    <a:pt x="1780" y="1136"/>
                  </a:lnTo>
                  <a:lnTo>
                    <a:pt x="1779" y="1137"/>
                  </a:lnTo>
                  <a:lnTo>
                    <a:pt x="1778" y="1140"/>
                  </a:lnTo>
                  <a:lnTo>
                    <a:pt x="1778" y="1143"/>
                  </a:lnTo>
                  <a:lnTo>
                    <a:pt x="1779" y="1147"/>
                  </a:lnTo>
                  <a:lnTo>
                    <a:pt x="1779" y="1147"/>
                  </a:lnTo>
                  <a:lnTo>
                    <a:pt x="1787" y="1147"/>
                  </a:lnTo>
                  <a:lnTo>
                    <a:pt x="1792" y="1147"/>
                  </a:lnTo>
                  <a:lnTo>
                    <a:pt x="1794" y="1144"/>
                  </a:lnTo>
                  <a:lnTo>
                    <a:pt x="1798" y="1139"/>
                  </a:lnTo>
                  <a:lnTo>
                    <a:pt x="1798" y="1139"/>
                  </a:lnTo>
                  <a:close/>
                  <a:moveTo>
                    <a:pt x="1223" y="466"/>
                  </a:moveTo>
                  <a:lnTo>
                    <a:pt x="1223" y="466"/>
                  </a:lnTo>
                  <a:lnTo>
                    <a:pt x="1223" y="449"/>
                  </a:lnTo>
                  <a:lnTo>
                    <a:pt x="1223" y="449"/>
                  </a:lnTo>
                  <a:lnTo>
                    <a:pt x="1220" y="449"/>
                  </a:lnTo>
                  <a:lnTo>
                    <a:pt x="1220" y="449"/>
                  </a:lnTo>
                  <a:lnTo>
                    <a:pt x="1213" y="459"/>
                  </a:lnTo>
                  <a:lnTo>
                    <a:pt x="1213" y="459"/>
                  </a:lnTo>
                  <a:lnTo>
                    <a:pt x="1207" y="456"/>
                  </a:lnTo>
                  <a:lnTo>
                    <a:pt x="1203" y="456"/>
                  </a:lnTo>
                  <a:lnTo>
                    <a:pt x="1200" y="457"/>
                  </a:lnTo>
                  <a:lnTo>
                    <a:pt x="1198" y="459"/>
                  </a:lnTo>
                  <a:lnTo>
                    <a:pt x="1192" y="463"/>
                  </a:lnTo>
                  <a:lnTo>
                    <a:pt x="1188" y="468"/>
                  </a:lnTo>
                  <a:lnTo>
                    <a:pt x="1188" y="468"/>
                  </a:lnTo>
                  <a:lnTo>
                    <a:pt x="1189" y="471"/>
                  </a:lnTo>
                  <a:lnTo>
                    <a:pt x="1189" y="471"/>
                  </a:lnTo>
                  <a:lnTo>
                    <a:pt x="1210" y="468"/>
                  </a:lnTo>
                  <a:lnTo>
                    <a:pt x="1210" y="468"/>
                  </a:lnTo>
                  <a:lnTo>
                    <a:pt x="1223" y="466"/>
                  </a:lnTo>
                  <a:lnTo>
                    <a:pt x="1223" y="466"/>
                  </a:lnTo>
                  <a:close/>
                  <a:moveTo>
                    <a:pt x="922" y="783"/>
                  </a:moveTo>
                  <a:lnTo>
                    <a:pt x="922" y="783"/>
                  </a:lnTo>
                  <a:lnTo>
                    <a:pt x="921" y="785"/>
                  </a:lnTo>
                  <a:lnTo>
                    <a:pt x="921" y="785"/>
                  </a:lnTo>
                  <a:lnTo>
                    <a:pt x="926" y="797"/>
                  </a:lnTo>
                  <a:lnTo>
                    <a:pt x="926" y="797"/>
                  </a:lnTo>
                  <a:lnTo>
                    <a:pt x="915" y="803"/>
                  </a:lnTo>
                  <a:lnTo>
                    <a:pt x="915" y="803"/>
                  </a:lnTo>
                  <a:lnTo>
                    <a:pt x="921" y="806"/>
                  </a:lnTo>
                  <a:lnTo>
                    <a:pt x="923" y="808"/>
                  </a:lnTo>
                  <a:lnTo>
                    <a:pt x="926" y="808"/>
                  </a:lnTo>
                  <a:lnTo>
                    <a:pt x="929" y="805"/>
                  </a:lnTo>
                  <a:lnTo>
                    <a:pt x="929" y="805"/>
                  </a:lnTo>
                  <a:lnTo>
                    <a:pt x="948" y="788"/>
                  </a:lnTo>
                  <a:lnTo>
                    <a:pt x="948" y="788"/>
                  </a:lnTo>
                  <a:lnTo>
                    <a:pt x="946" y="785"/>
                  </a:lnTo>
                  <a:lnTo>
                    <a:pt x="943" y="785"/>
                  </a:lnTo>
                  <a:lnTo>
                    <a:pt x="939" y="785"/>
                  </a:lnTo>
                  <a:lnTo>
                    <a:pt x="936" y="785"/>
                  </a:lnTo>
                  <a:lnTo>
                    <a:pt x="936" y="785"/>
                  </a:lnTo>
                  <a:lnTo>
                    <a:pt x="929" y="785"/>
                  </a:lnTo>
                  <a:lnTo>
                    <a:pt x="922" y="783"/>
                  </a:lnTo>
                  <a:lnTo>
                    <a:pt x="922" y="783"/>
                  </a:lnTo>
                  <a:close/>
                  <a:moveTo>
                    <a:pt x="1774" y="896"/>
                  </a:moveTo>
                  <a:lnTo>
                    <a:pt x="1774" y="896"/>
                  </a:lnTo>
                  <a:lnTo>
                    <a:pt x="1756" y="911"/>
                  </a:lnTo>
                  <a:lnTo>
                    <a:pt x="1756" y="911"/>
                  </a:lnTo>
                  <a:lnTo>
                    <a:pt x="1776" y="917"/>
                  </a:lnTo>
                  <a:lnTo>
                    <a:pt x="1776" y="917"/>
                  </a:lnTo>
                  <a:lnTo>
                    <a:pt x="1779" y="918"/>
                  </a:lnTo>
                  <a:lnTo>
                    <a:pt x="1783" y="917"/>
                  </a:lnTo>
                  <a:lnTo>
                    <a:pt x="1785" y="914"/>
                  </a:lnTo>
                  <a:lnTo>
                    <a:pt x="1786" y="911"/>
                  </a:lnTo>
                  <a:lnTo>
                    <a:pt x="1786" y="911"/>
                  </a:lnTo>
                  <a:lnTo>
                    <a:pt x="1786" y="907"/>
                  </a:lnTo>
                  <a:lnTo>
                    <a:pt x="1785" y="903"/>
                  </a:lnTo>
                  <a:lnTo>
                    <a:pt x="1780" y="899"/>
                  </a:lnTo>
                  <a:lnTo>
                    <a:pt x="1774" y="896"/>
                  </a:lnTo>
                  <a:lnTo>
                    <a:pt x="1774" y="896"/>
                  </a:lnTo>
                  <a:close/>
                  <a:moveTo>
                    <a:pt x="1530" y="248"/>
                  </a:moveTo>
                  <a:lnTo>
                    <a:pt x="1530" y="248"/>
                  </a:lnTo>
                  <a:lnTo>
                    <a:pt x="1528" y="240"/>
                  </a:lnTo>
                  <a:lnTo>
                    <a:pt x="1528" y="240"/>
                  </a:lnTo>
                  <a:lnTo>
                    <a:pt x="1528" y="237"/>
                  </a:lnTo>
                  <a:lnTo>
                    <a:pt x="1526" y="236"/>
                  </a:lnTo>
                  <a:lnTo>
                    <a:pt x="1523" y="236"/>
                  </a:lnTo>
                  <a:lnTo>
                    <a:pt x="1520" y="236"/>
                  </a:lnTo>
                  <a:lnTo>
                    <a:pt x="1520" y="236"/>
                  </a:lnTo>
                  <a:lnTo>
                    <a:pt x="1516" y="240"/>
                  </a:lnTo>
                  <a:lnTo>
                    <a:pt x="1513" y="244"/>
                  </a:lnTo>
                  <a:lnTo>
                    <a:pt x="1513" y="244"/>
                  </a:lnTo>
                  <a:lnTo>
                    <a:pt x="1515" y="248"/>
                  </a:lnTo>
                  <a:lnTo>
                    <a:pt x="1519" y="251"/>
                  </a:lnTo>
                  <a:lnTo>
                    <a:pt x="1524" y="254"/>
                  </a:lnTo>
                  <a:lnTo>
                    <a:pt x="1530" y="255"/>
                  </a:lnTo>
                  <a:lnTo>
                    <a:pt x="1530" y="255"/>
                  </a:lnTo>
                  <a:lnTo>
                    <a:pt x="1538" y="254"/>
                  </a:lnTo>
                  <a:lnTo>
                    <a:pt x="1538" y="254"/>
                  </a:lnTo>
                  <a:lnTo>
                    <a:pt x="1540" y="259"/>
                  </a:lnTo>
                  <a:lnTo>
                    <a:pt x="1542" y="262"/>
                  </a:lnTo>
                  <a:lnTo>
                    <a:pt x="1546" y="262"/>
                  </a:lnTo>
                  <a:lnTo>
                    <a:pt x="1552" y="262"/>
                  </a:lnTo>
                  <a:lnTo>
                    <a:pt x="1552" y="262"/>
                  </a:lnTo>
                  <a:lnTo>
                    <a:pt x="1541" y="245"/>
                  </a:lnTo>
                  <a:lnTo>
                    <a:pt x="1541" y="245"/>
                  </a:lnTo>
                  <a:lnTo>
                    <a:pt x="1530" y="248"/>
                  </a:lnTo>
                  <a:lnTo>
                    <a:pt x="1530" y="248"/>
                  </a:lnTo>
                  <a:close/>
                  <a:moveTo>
                    <a:pt x="1541" y="1064"/>
                  </a:moveTo>
                  <a:lnTo>
                    <a:pt x="1541" y="1064"/>
                  </a:lnTo>
                  <a:lnTo>
                    <a:pt x="1563" y="1065"/>
                  </a:lnTo>
                  <a:lnTo>
                    <a:pt x="1563" y="1065"/>
                  </a:lnTo>
                  <a:lnTo>
                    <a:pt x="1570" y="1076"/>
                  </a:lnTo>
                  <a:lnTo>
                    <a:pt x="1570" y="1076"/>
                  </a:lnTo>
                  <a:lnTo>
                    <a:pt x="1573" y="1076"/>
                  </a:lnTo>
                  <a:lnTo>
                    <a:pt x="1576" y="1075"/>
                  </a:lnTo>
                  <a:lnTo>
                    <a:pt x="1577" y="1073"/>
                  </a:lnTo>
                  <a:lnTo>
                    <a:pt x="1578" y="1071"/>
                  </a:lnTo>
                  <a:lnTo>
                    <a:pt x="1578" y="1067"/>
                  </a:lnTo>
                  <a:lnTo>
                    <a:pt x="1580" y="1062"/>
                  </a:lnTo>
                  <a:lnTo>
                    <a:pt x="1580" y="1062"/>
                  </a:lnTo>
                  <a:lnTo>
                    <a:pt x="1574" y="1060"/>
                  </a:lnTo>
                  <a:lnTo>
                    <a:pt x="1571" y="1058"/>
                  </a:lnTo>
                  <a:lnTo>
                    <a:pt x="1567" y="1058"/>
                  </a:lnTo>
                  <a:lnTo>
                    <a:pt x="1562" y="1058"/>
                  </a:lnTo>
                  <a:lnTo>
                    <a:pt x="1562" y="1058"/>
                  </a:lnTo>
                  <a:lnTo>
                    <a:pt x="1559" y="1057"/>
                  </a:lnTo>
                  <a:lnTo>
                    <a:pt x="1559" y="1057"/>
                  </a:lnTo>
                  <a:lnTo>
                    <a:pt x="1556" y="1054"/>
                  </a:lnTo>
                  <a:lnTo>
                    <a:pt x="1553" y="1054"/>
                  </a:lnTo>
                  <a:lnTo>
                    <a:pt x="1548" y="1055"/>
                  </a:lnTo>
                  <a:lnTo>
                    <a:pt x="1548" y="1055"/>
                  </a:lnTo>
                  <a:lnTo>
                    <a:pt x="1542" y="1058"/>
                  </a:lnTo>
                  <a:lnTo>
                    <a:pt x="1541" y="1061"/>
                  </a:lnTo>
                  <a:lnTo>
                    <a:pt x="1541" y="1064"/>
                  </a:lnTo>
                  <a:lnTo>
                    <a:pt x="1541" y="1064"/>
                  </a:lnTo>
                  <a:close/>
                  <a:moveTo>
                    <a:pt x="998" y="916"/>
                  </a:moveTo>
                  <a:lnTo>
                    <a:pt x="998" y="916"/>
                  </a:lnTo>
                  <a:lnTo>
                    <a:pt x="1001" y="916"/>
                  </a:lnTo>
                  <a:lnTo>
                    <a:pt x="1001" y="916"/>
                  </a:lnTo>
                  <a:lnTo>
                    <a:pt x="998" y="907"/>
                  </a:lnTo>
                  <a:lnTo>
                    <a:pt x="998" y="907"/>
                  </a:lnTo>
                  <a:lnTo>
                    <a:pt x="1013" y="902"/>
                  </a:lnTo>
                  <a:lnTo>
                    <a:pt x="1013" y="902"/>
                  </a:lnTo>
                  <a:lnTo>
                    <a:pt x="1013" y="889"/>
                  </a:lnTo>
                  <a:lnTo>
                    <a:pt x="1013" y="889"/>
                  </a:lnTo>
                  <a:lnTo>
                    <a:pt x="987" y="895"/>
                  </a:lnTo>
                  <a:lnTo>
                    <a:pt x="987" y="895"/>
                  </a:lnTo>
                  <a:lnTo>
                    <a:pt x="993" y="899"/>
                  </a:lnTo>
                  <a:lnTo>
                    <a:pt x="993" y="900"/>
                  </a:lnTo>
                  <a:lnTo>
                    <a:pt x="993" y="903"/>
                  </a:lnTo>
                  <a:lnTo>
                    <a:pt x="990" y="906"/>
                  </a:lnTo>
                  <a:lnTo>
                    <a:pt x="986" y="909"/>
                  </a:lnTo>
                  <a:lnTo>
                    <a:pt x="986" y="909"/>
                  </a:lnTo>
                  <a:lnTo>
                    <a:pt x="998" y="916"/>
                  </a:lnTo>
                  <a:lnTo>
                    <a:pt x="998" y="916"/>
                  </a:lnTo>
                  <a:close/>
                  <a:moveTo>
                    <a:pt x="1052" y="1031"/>
                  </a:moveTo>
                  <a:lnTo>
                    <a:pt x="1052" y="1031"/>
                  </a:lnTo>
                  <a:lnTo>
                    <a:pt x="1052" y="1033"/>
                  </a:lnTo>
                  <a:lnTo>
                    <a:pt x="1052" y="1033"/>
                  </a:lnTo>
                  <a:lnTo>
                    <a:pt x="1067" y="1039"/>
                  </a:lnTo>
                  <a:lnTo>
                    <a:pt x="1067" y="1039"/>
                  </a:lnTo>
                  <a:lnTo>
                    <a:pt x="1069" y="1043"/>
                  </a:lnTo>
                  <a:lnTo>
                    <a:pt x="1070" y="1047"/>
                  </a:lnTo>
                  <a:lnTo>
                    <a:pt x="1073" y="1049"/>
                  </a:lnTo>
                  <a:lnTo>
                    <a:pt x="1079" y="1049"/>
                  </a:lnTo>
                  <a:lnTo>
                    <a:pt x="1079" y="1049"/>
                  </a:lnTo>
                  <a:lnTo>
                    <a:pt x="1087" y="1049"/>
                  </a:lnTo>
                  <a:lnTo>
                    <a:pt x="1095" y="1050"/>
                  </a:lnTo>
                  <a:lnTo>
                    <a:pt x="1095" y="1050"/>
                  </a:lnTo>
                  <a:lnTo>
                    <a:pt x="1098" y="1050"/>
                  </a:lnTo>
                  <a:lnTo>
                    <a:pt x="1102" y="1050"/>
                  </a:lnTo>
                  <a:lnTo>
                    <a:pt x="1102" y="1050"/>
                  </a:lnTo>
                  <a:lnTo>
                    <a:pt x="1101" y="1046"/>
                  </a:lnTo>
                  <a:lnTo>
                    <a:pt x="1099" y="1043"/>
                  </a:lnTo>
                  <a:lnTo>
                    <a:pt x="1095" y="1043"/>
                  </a:lnTo>
                  <a:lnTo>
                    <a:pt x="1091" y="1042"/>
                  </a:lnTo>
                  <a:lnTo>
                    <a:pt x="1091" y="1042"/>
                  </a:lnTo>
                  <a:lnTo>
                    <a:pt x="1080" y="1040"/>
                  </a:lnTo>
                  <a:lnTo>
                    <a:pt x="1076" y="1037"/>
                  </a:lnTo>
                  <a:lnTo>
                    <a:pt x="1074" y="1036"/>
                  </a:lnTo>
                  <a:lnTo>
                    <a:pt x="1073" y="1033"/>
                  </a:lnTo>
                  <a:lnTo>
                    <a:pt x="1073" y="1033"/>
                  </a:lnTo>
                  <a:lnTo>
                    <a:pt x="1070" y="1032"/>
                  </a:lnTo>
                  <a:lnTo>
                    <a:pt x="1067" y="1032"/>
                  </a:lnTo>
                  <a:lnTo>
                    <a:pt x="1067" y="1032"/>
                  </a:lnTo>
                  <a:lnTo>
                    <a:pt x="1052" y="1031"/>
                  </a:lnTo>
                  <a:lnTo>
                    <a:pt x="1052" y="1031"/>
                  </a:lnTo>
                  <a:close/>
                  <a:moveTo>
                    <a:pt x="1019" y="1071"/>
                  </a:moveTo>
                  <a:lnTo>
                    <a:pt x="1019" y="1071"/>
                  </a:lnTo>
                  <a:lnTo>
                    <a:pt x="1011" y="1069"/>
                  </a:lnTo>
                  <a:lnTo>
                    <a:pt x="1007" y="1071"/>
                  </a:lnTo>
                  <a:lnTo>
                    <a:pt x="1005" y="1073"/>
                  </a:lnTo>
                  <a:lnTo>
                    <a:pt x="1005" y="1078"/>
                  </a:lnTo>
                  <a:lnTo>
                    <a:pt x="1005" y="1078"/>
                  </a:lnTo>
                  <a:lnTo>
                    <a:pt x="1007" y="1087"/>
                  </a:lnTo>
                  <a:lnTo>
                    <a:pt x="1009" y="1097"/>
                  </a:lnTo>
                  <a:lnTo>
                    <a:pt x="1009" y="1097"/>
                  </a:lnTo>
                  <a:lnTo>
                    <a:pt x="1018" y="1097"/>
                  </a:lnTo>
                  <a:lnTo>
                    <a:pt x="1022" y="1096"/>
                  </a:lnTo>
                  <a:lnTo>
                    <a:pt x="1026" y="1091"/>
                  </a:lnTo>
                  <a:lnTo>
                    <a:pt x="1030" y="1086"/>
                  </a:lnTo>
                  <a:lnTo>
                    <a:pt x="1030" y="1086"/>
                  </a:lnTo>
                  <a:lnTo>
                    <a:pt x="1022" y="1086"/>
                  </a:lnTo>
                  <a:lnTo>
                    <a:pt x="1018" y="1085"/>
                  </a:lnTo>
                  <a:lnTo>
                    <a:pt x="1015" y="1085"/>
                  </a:lnTo>
                  <a:lnTo>
                    <a:pt x="1015" y="1085"/>
                  </a:lnTo>
                  <a:lnTo>
                    <a:pt x="1013" y="1082"/>
                  </a:lnTo>
                  <a:lnTo>
                    <a:pt x="1012" y="1080"/>
                  </a:lnTo>
                  <a:lnTo>
                    <a:pt x="1013" y="1078"/>
                  </a:lnTo>
                  <a:lnTo>
                    <a:pt x="1016" y="1075"/>
                  </a:lnTo>
                  <a:lnTo>
                    <a:pt x="1019" y="1071"/>
                  </a:lnTo>
                  <a:lnTo>
                    <a:pt x="1019" y="1071"/>
                  </a:lnTo>
                  <a:close/>
                  <a:moveTo>
                    <a:pt x="1580" y="1094"/>
                  </a:moveTo>
                  <a:lnTo>
                    <a:pt x="1580" y="1094"/>
                  </a:lnTo>
                  <a:lnTo>
                    <a:pt x="1578" y="1097"/>
                  </a:lnTo>
                  <a:lnTo>
                    <a:pt x="1578" y="1097"/>
                  </a:lnTo>
                  <a:lnTo>
                    <a:pt x="1584" y="1100"/>
                  </a:lnTo>
                  <a:lnTo>
                    <a:pt x="1587" y="1101"/>
                  </a:lnTo>
                  <a:lnTo>
                    <a:pt x="1589" y="1101"/>
                  </a:lnTo>
                  <a:lnTo>
                    <a:pt x="1589" y="1101"/>
                  </a:lnTo>
                  <a:lnTo>
                    <a:pt x="1600" y="1100"/>
                  </a:lnTo>
                  <a:lnTo>
                    <a:pt x="1609" y="1098"/>
                  </a:lnTo>
                  <a:lnTo>
                    <a:pt x="1609" y="1098"/>
                  </a:lnTo>
                  <a:lnTo>
                    <a:pt x="1625" y="1083"/>
                  </a:lnTo>
                  <a:lnTo>
                    <a:pt x="1625" y="1083"/>
                  </a:lnTo>
                  <a:lnTo>
                    <a:pt x="1620" y="1078"/>
                  </a:lnTo>
                  <a:lnTo>
                    <a:pt x="1620" y="1078"/>
                  </a:lnTo>
                  <a:lnTo>
                    <a:pt x="1613" y="1080"/>
                  </a:lnTo>
                  <a:lnTo>
                    <a:pt x="1607" y="1083"/>
                  </a:lnTo>
                  <a:lnTo>
                    <a:pt x="1603" y="1087"/>
                  </a:lnTo>
                  <a:lnTo>
                    <a:pt x="1603" y="1090"/>
                  </a:lnTo>
                  <a:lnTo>
                    <a:pt x="1603" y="1094"/>
                  </a:lnTo>
                  <a:lnTo>
                    <a:pt x="1603" y="1094"/>
                  </a:lnTo>
                  <a:lnTo>
                    <a:pt x="1580" y="1094"/>
                  </a:lnTo>
                  <a:lnTo>
                    <a:pt x="1580" y="1094"/>
                  </a:lnTo>
                  <a:close/>
                  <a:moveTo>
                    <a:pt x="532" y="517"/>
                  </a:moveTo>
                  <a:lnTo>
                    <a:pt x="532" y="517"/>
                  </a:lnTo>
                  <a:lnTo>
                    <a:pt x="527" y="513"/>
                  </a:lnTo>
                  <a:lnTo>
                    <a:pt x="523" y="511"/>
                  </a:lnTo>
                  <a:lnTo>
                    <a:pt x="515" y="511"/>
                  </a:lnTo>
                  <a:lnTo>
                    <a:pt x="500" y="513"/>
                  </a:lnTo>
                  <a:lnTo>
                    <a:pt x="500" y="513"/>
                  </a:lnTo>
                  <a:lnTo>
                    <a:pt x="498" y="517"/>
                  </a:lnTo>
                  <a:lnTo>
                    <a:pt x="497" y="520"/>
                  </a:lnTo>
                  <a:lnTo>
                    <a:pt x="498" y="522"/>
                  </a:lnTo>
                  <a:lnTo>
                    <a:pt x="498" y="527"/>
                  </a:lnTo>
                  <a:lnTo>
                    <a:pt x="507" y="539"/>
                  </a:lnTo>
                  <a:lnTo>
                    <a:pt x="507" y="539"/>
                  </a:lnTo>
                  <a:lnTo>
                    <a:pt x="509" y="535"/>
                  </a:lnTo>
                  <a:lnTo>
                    <a:pt x="509" y="532"/>
                  </a:lnTo>
                  <a:lnTo>
                    <a:pt x="509" y="532"/>
                  </a:lnTo>
                  <a:lnTo>
                    <a:pt x="511" y="525"/>
                  </a:lnTo>
                  <a:lnTo>
                    <a:pt x="512" y="522"/>
                  </a:lnTo>
                  <a:lnTo>
                    <a:pt x="515" y="520"/>
                  </a:lnTo>
                  <a:lnTo>
                    <a:pt x="518" y="518"/>
                  </a:lnTo>
                  <a:lnTo>
                    <a:pt x="522" y="517"/>
                  </a:lnTo>
                  <a:lnTo>
                    <a:pt x="532" y="517"/>
                  </a:lnTo>
                  <a:lnTo>
                    <a:pt x="532" y="517"/>
                  </a:lnTo>
                  <a:close/>
                  <a:moveTo>
                    <a:pt x="306" y="269"/>
                  </a:moveTo>
                  <a:lnTo>
                    <a:pt x="306" y="269"/>
                  </a:lnTo>
                  <a:lnTo>
                    <a:pt x="324" y="269"/>
                  </a:lnTo>
                  <a:lnTo>
                    <a:pt x="324" y="269"/>
                  </a:lnTo>
                  <a:lnTo>
                    <a:pt x="324" y="275"/>
                  </a:lnTo>
                  <a:lnTo>
                    <a:pt x="325" y="277"/>
                  </a:lnTo>
                  <a:lnTo>
                    <a:pt x="327" y="279"/>
                  </a:lnTo>
                  <a:lnTo>
                    <a:pt x="331" y="281"/>
                  </a:lnTo>
                  <a:lnTo>
                    <a:pt x="331" y="281"/>
                  </a:lnTo>
                  <a:lnTo>
                    <a:pt x="343" y="266"/>
                  </a:lnTo>
                  <a:lnTo>
                    <a:pt x="343" y="266"/>
                  </a:lnTo>
                  <a:lnTo>
                    <a:pt x="310" y="258"/>
                  </a:lnTo>
                  <a:lnTo>
                    <a:pt x="310" y="258"/>
                  </a:lnTo>
                  <a:lnTo>
                    <a:pt x="306" y="269"/>
                  </a:lnTo>
                  <a:lnTo>
                    <a:pt x="306" y="269"/>
                  </a:lnTo>
                  <a:close/>
                  <a:moveTo>
                    <a:pt x="349" y="661"/>
                  </a:moveTo>
                  <a:lnTo>
                    <a:pt x="349" y="661"/>
                  </a:lnTo>
                  <a:lnTo>
                    <a:pt x="356" y="664"/>
                  </a:lnTo>
                  <a:lnTo>
                    <a:pt x="361" y="665"/>
                  </a:lnTo>
                  <a:lnTo>
                    <a:pt x="365" y="666"/>
                  </a:lnTo>
                  <a:lnTo>
                    <a:pt x="371" y="665"/>
                  </a:lnTo>
                  <a:lnTo>
                    <a:pt x="377" y="664"/>
                  </a:lnTo>
                  <a:lnTo>
                    <a:pt x="381" y="661"/>
                  </a:lnTo>
                  <a:lnTo>
                    <a:pt x="385" y="655"/>
                  </a:lnTo>
                  <a:lnTo>
                    <a:pt x="390" y="650"/>
                  </a:lnTo>
                  <a:lnTo>
                    <a:pt x="390" y="650"/>
                  </a:lnTo>
                  <a:lnTo>
                    <a:pt x="388" y="647"/>
                  </a:lnTo>
                  <a:lnTo>
                    <a:pt x="386" y="647"/>
                  </a:lnTo>
                  <a:lnTo>
                    <a:pt x="383" y="647"/>
                  </a:lnTo>
                  <a:lnTo>
                    <a:pt x="381" y="648"/>
                  </a:lnTo>
                  <a:lnTo>
                    <a:pt x="381" y="648"/>
                  </a:lnTo>
                  <a:lnTo>
                    <a:pt x="368" y="653"/>
                  </a:lnTo>
                  <a:lnTo>
                    <a:pt x="356" y="658"/>
                  </a:lnTo>
                  <a:lnTo>
                    <a:pt x="356" y="658"/>
                  </a:lnTo>
                  <a:lnTo>
                    <a:pt x="349" y="661"/>
                  </a:lnTo>
                  <a:lnTo>
                    <a:pt x="349" y="661"/>
                  </a:lnTo>
                  <a:close/>
                  <a:moveTo>
                    <a:pt x="1328" y="201"/>
                  </a:moveTo>
                  <a:lnTo>
                    <a:pt x="1328" y="201"/>
                  </a:lnTo>
                  <a:lnTo>
                    <a:pt x="1314" y="193"/>
                  </a:lnTo>
                  <a:lnTo>
                    <a:pt x="1314" y="193"/>
                  </a:lnTo>
                  <a:lnTo>
                    <a:pt x="1307" y="215"/>
                  </a:lnTo>
                  <a:lnTo>
                    <a:pt x="1307" y="215"/>
                  </a:lnTo>
                  <a:lnTo>
                    <a:pt x="1311" y="215"/>
                  </a:lnTo>
                  <a:lnTo>
                    <a:pt x="1314" y="214"/>
                  </a:lnTo>
                  <a:lnTo>
                    <a:pt x="1314" y="214"/>
                  </a:lnTo>
                  <a:lnTo>
                    <a:pt x="1318" y="211"/>
                  </a:lnTo>
                  <a:lnTo>
                    <a:pt x="1322" y="208"/>
                  </a:lnTo>
                  <a:lnTo>
                    <a:pt x="1328" y="208"/>
                  </a:lnTo>
                  <a:lnTo>
                    <a:pt x="1333" y="207"/>
                  </a:lnTo>
                  <a:lnTo>
                    <a:pt x="1333" y="207"/>
                  </a:lnTo>
                  <a:lnTo>
                    <a:pt x="1337" y="205"/>
                  </a:lnTo>
                  <a:lnTo>
                    <a:pt x="1342" y="204"/>
                  </a:lnTo>
                  <a:lnTo>
                    <a:pt x="1342" y="204"/>
                  </a:lnTo>
                  <a:lnTo>
                    <a:pt x="1344" y="201"/>
                  </a:lnTo>
                  <a:lnTo>
                    <a:pt x="1344" y="200"/>
                  </a:lnTo>
                  <a:lnTo>
                    <a:pt x="1344" y="197"/>
                  </a:lnTo>
                  <a:lnTo>
                    <a:pt x="1343" y="194"/>
                  </a:lnTo>
                  <a:lnTo>
                    <a:pt x="1343" y="194"/>
                  </a:lnTo>
                  <a:lnTo>
                    <a:pt x="1328" y="201"/>
                  </a:lnTo>
                  <a:lnTo>
                    <a:pt x="1328" y="201"/>
                  </a:lnTo>
                  <a:close/>
                  <a:moveTo>
                    <a:pt x="504" y="208"/>
                  </a:moveTo>
                  <a:lnTo>
                    <a:pt x="504" y="208"/>
                  </a:lnTo>
                  <a:lnTo>
                    <a:pt x="478" y="214"/>
                  </a:lnTo>
                  <a:lnTo>
                    <a:pt x="465" y="218"/>
                  </a:lnTo>
                  <a:lnTo>
                    <a:pt x="460" y="221"/>
                  </a:lnTo>
                  <a:lnTo>
                    <a:pt x="454" y="225"/>
                  </a:lnTo>
                  <a:lnTo>
                    <a:pt x="454" y="225"/>
                  </a:lnTo>
                  <a:lnTo>
                    <a:pt x="468" y="222"/>
                  </a:lnTo>
                  <a:lnTo>
                    <a:pt x="480" y="219"/>
                  </a:lnTo>
                  <a:lnTo>
                    <a:pt x="493" y="218"/>
                  </a:lnTo>
                  <a:lnTo>
                    <a:pt x="500" y="218"/>
                  </a:lnTo>
                  <a:lnTo>
                    <a:pt x="508" y="219"/>
                  </a:lnTo>
                  <a:lnTo>
                    <a:pt x="508" y="219"/>
                  </a:lnTo>
                  <a:lnTo>
                    <a:pt x="504" y="208"/>
                  </a:lnTo>
                  <a:lnTo>
                    <a:pt x="504" y="208"/>
                  </a:lnTo>
                  <a:close/>
                  <a:moveTo>
                    <a:pt x="1432" y="730"/>
                  </a:moveTo>
                  <a:lnTo>
                    <a:pt x="1432" y="730"/>
                  </a:lnTo>
                  <a:lnTo>
                    <a:pt x="1440" y="726"/>
                  </a:lnTo>
                  <a:lnTo>
                    <a:pt x="1445" y="720"/>
                  </a:lnTo>
                  <a:lnTo>
                    <a:pt x="1452" y="716"/>
                  </a:lnTo>
                  <a:lnTo>
                    <a:pt x="1461" y="713"/>
                  </a:lnTo>
                  <a:lnTo>
                    <a:pt x="1461" y="713"/>
                  </a:lnTo>
                  <a:lnTo>
                    <a:pt x="1462" y="711"/>
                  </a:lnTo>
                  <a:lnTo>
                    <a:pt x="1465" y="705"/>
                  </a:lnTo>
                  <a:lnTo>
                    <a:pt x="1465" y="705"/>
                  </a:lnTo>
                  <a:lnTo>
                    <a:pt x="1461" y="707"/>
                  </a:lnTo>
                  <a:lnTo>
                    <a:pt x="1458" y="707"/>
                  </a:lnTo>
                  <a:lnTo>
                    <a:pt x="1451" y="707"/>
                  </a:lnTo>
                  <a:lnTo>
                    <a:pt x="1444" y="708"/>
                  </a:lnTo>
                  <a:lnTo>
                    <a:pt x="1441" y="708"/>
                  </a:lnTo>
                  <a:lnTo>
                    <a:pt x="1440" y="711"/>
                  </a:lnTo>
                  <a:lnTo>
                    <a:pt x="1440" y="711"/>
                  </a:lnTo>
                  <a:lnTo>
                    <a:pt x="1436" y="715"/>
                  </a:lnTo>
                  <a:lnTo>
                    <a:pt x="1432" y="719"/>
                  </a:lnTo>
                  <a:lnTo>
                    <a:pt x="1430" y="720"/>
                  </a:lnTo>
                  <a:lnTo>
                    <a:pt x="1430" y="723"/>
                  </a:lnTo>
                  <a:lnTo>
                    <a:pt x="1430" y="726"/>
                  </a:lnTo>
                  <a:lnTo>
                    <a:pt x="1432" y="730"/>
                  </a:lnTo>
                  <a:lnTo>
                    <a:pt x="1432" y="730"/>
                  </a:lnTo>
                  <a:close/>
                  <a:moveTo>
                    <a:pt x="467" y="247"/>
                  </a:moveTo>
                  <a:lnTo>
                    <a:pt x="467" y="247"/>
                  </a:lnTo>
                  <a:lnTo>
                    <a:pt x="461" y="245"/>
                  </a:lnTo>
                  <a:lnTo>
                    <a:pt x="454" y="244"/>
                  </a:lnTo>
                  <a:lnTo>
                    <a:pt x="449" y="244"/>
                  </a:lnTo>
                  <a:lnTo>
                    <a:pt x="444" y="245"/>
                  </a:lnTo>
                  <a:lnTo>
                    <a:pt x="440" y="248"/>
                  </a:lnTo>
                  <a:lnTo>
                    <a:pt x="436" y="251"/>
                  </a:lnTo>
                  <a:lnTo>
                    <a:pt x="433" y="257"/>
                  </a:lnTo>
                  <a:lnTo>
                    <a:pt x="432" y="262"/>
                  </a:lnTo>
                  <a:lnTo>
                    <a:pt x="432" y="262"/>
                  </a:lnTo>
                  <a:lnTo>
                    <a:pt x="450" y="262"/>
                  </a:lnTo>
                  <a:lnTo>
                    <a:pt x="450" y="262"/>
                  </a:lnTo>
                  <a:lnTo>
                    <a:pt x="453" y="251"/>
                  </a:lnTo>
                  <a:lnTo>
                    <a:pt x="453" y="251"/>
                  </a:lnTo>
                  <a:lnTo>
                    <a:pt x="467" y="247"/>
                  </a:lnTo>
                  <a:lnTo>
                    <a:pt x="467" y="247"/>
                  </a:lnTo>
                  <a:close/>
                  <a:moveTo>
                    <a:pt x="316" y="1029"/>
                  </a:moveTo>
                  <a:lnTo>
                    <a:pt x="316" y="1029"/>
                  </a:lnTo>
                  <a:lnTo>
                    <a:pt x="318" y="1015"/>
                  </a:lnTo>
                  <a:lnTo>
                    <a:pt x="318" y="1015"/>
                  </a:lnTo>
                  <a:lnTo>
                    <a:pt x="314" y="1014"/>
                  </a:lnTo>
                  <a:lnTo>
                    <a:pt x="310" y="1013"/>
                  </a:lnTo>
                  <a:lnTo>
                    <a:pt x="303" y="1014"/>
                  </a:lnTo>
                  <a:lnTo>
                    <a:pt x="296" y="1017"/>
                  </a:lnTo>
                  <a:lnTo>
                    <a:pt x="289" y="1018"/>
                  </a:lnTo>
                  <a:lnTo>
                    <a:pt x="289" y="1018"/>
                  </a:lnTo>
                  <a:lnTo>
                    <a:pt x="295" y="1025"/>
                  </a:lnTo>
                  <a:lnTo>
                    <a:pt x="300" y="1029"/>
                  </a:lnTo>
                  <a:lnTo>
                    <a:pt x="307" y="1031"/>
                  </a:lnTo>
                  <a:lnTo>
                    <a:pt x="316" y="1029"/>
                  </a:lnTo>
                  <a:lnTo>
                    <a:pt x="316" y="1029"/>
                  </a:lnTo>
                  <a:close/>
                  <a:moveTo>
                    <a:pt x="1048" y="60"/>
                  </a:moveTo>
                  <a:lnTo>
                    <a:pt x="1048" y="60"/>
                  </a:lnTo>
                  <a:lnTo>
                    <a:pt x="1054" y="68"/>
                  </a:lnTo>
                  <a:lnTo>
                    <a:pt x="1056" y="71"/>
                  </a:lnTo>
                  <a:lnTo>
                    <a:pt x="1058" y="75"/>
                  </a:lnTo>
                  <a:lnTo>
                    <a:pt x="1058" y="75"/>
                  </a:lnTo>
                  <a:lnTo>
                    <a:pt x="1059" y="81"/>
                  </a:lnTo>
                  <a:lnTo>
                    <a:pt x="1062" y="82"/>
                  </a:lnTo>
                  <a:lnTo>
                    <a:pt x="1069" y="81"/>
                  </a:lnTo>
                  <a:lnTo>
                    <a:pt x="1069" y="81"/>
                  </a:lnTo>
                  <a:lnTo>
                    <a:pt x="1067" y="72"/>
                  </a:lnTo>
                  <a:lnTo>
                    <a:pt x="1065" y="65"/>
                  </a:lnTo>
                  <a:lnTo>
                    <a:pt x="1065" y="61"/>
                  </a:lnTo>
                  <a:lnTo>
                    <a:pt x="1065" y="59"/>
                  </a:lnTo>
                  <a:lnTo>
                    <a:pt x="1066" y="54"/>
                  </a:lnTo>
                  <a:lnTo>
                    <a:pt x="1069" y="52"/>
                  </a:lnTo>
                  <a:lnTo>
                    <a:pt x="1069" y="52"/>
                  </a:lnTo>
                  <a:lnTo>
                    <a:pt x="1065" y="50"/>
                  </a:lnTo>
                  <a:lnTo>
                    <a:pt x="1062" y="50"/>
                  </a:lnTo>
                  <a:lnTo>
                    <a:pt x="1059" y="52"/>
                  </a:lnTo>
                  <a:lnTo>
                    <a:pt x="1056" y="53"/>
                  </a:lnTo>
                  <a:lnTo>
                    <a:pt x="1052" y="57"/>
                  </a:lnTo>
                  <a:lnTo>
                    <a:pt x="1051" y="59"/>
                  </a:lnTo>
                  <a:lnTo>
                    <a:pt x="1048" y="60"/>
                  </a:lnTo>
                  <a:lnTo>
                    <a:pt x="1048" y="60"/>
                  </a:lnTo>
                  <a:close/>
                  <a:moveTo>
                    <a:pt x="1732" y="704"/>
                  </a:moveTo>
                  <a:lnTo>
                    <a:pt x="1732" y="704"/>
                  </a:lnTo>
                  <a:lnTo>
                    <a:pt x="1713" y="694"/>
                  </a:lnTo>
                  <a:lnTo>
                    <a:pt x="1713" y="694"/>
                  </a:lnTo>
                  <a:lnTo>
                    <a:pt x="1692" y="704"/>
                  </a:lnTo>
                  <a:lnTo>
                    <a:pt x="1692" y="704"/>
                  </a:lnTo>
                  <a:lnTo>
                    <a:pt x="1695" y="712"/>
                  </a:lnTo>
                  <a:lnTo>
                    <a:pt x="1695" y="712"/>
                  </a:lnTo>
                  <a:lnTo>
                    <a:pt x="1732" y="704"/>
                  </a:lnTo>
                  <a:lnTo>
                    <a:pt x="1732" y="704"/>
                  </a:lnTo>
                  <a:close/>
                  <a:moveTo>
                    <a:pt x="703" y="439"/>
                  </a:moveTo>
                  <a:lnTo>
                    <a:pt x="703" y="439"/>
                  </a:lnTo>
                  <a:lnTo>
                    <a:pt x="720" y="448"/>
                  </a:lnTo>
                  <a:lnTo>
                    <a:pt x="720" y="448"/>
                  </a:lnTo>
                  <a:lnTo>
                    <a:pt x="723" y="450"/>
                  </a:lnTo>
                  <a:lnTo>
                    <a:pt x="727" y="452"/>
                  </a:lnTo>
                  <a:lnTo>
                    <a:pt x="731" y="452"/>
                  </a:lnTo>
                  <a:lnTo>
                    <a:pt x="737" y="450"/>
                  </a:lnTo>
                  <a:lnTo>
                    <a:pt x="737" y="450"/>
                  </a:lnTo>
                  <a:lnTo>
                    <a:pt x="735" y="443"/>
                  </a:lnTo>
                  <a:lnTo>
                    <a:pt x="734" y="441"/>
                  </a:lnTo>
                  <a:lnTo>
                    <a:pt x="730" y="439"/>
                  </a:lnTo>
                  <a:lnTo>
                    <a:pt x="721" y="441"/>
                  </a:lnTo>
                  <a:lnTo>
                    <a:pt x="721" y="441"/>
                  </a:lnTo>
                  <a:lnTo>
                    <a:pt x="717" y="432"/>
                  </a:lnTo>
                  <a:lnTo>
                    <a:pt x="716" y="431"/>
                  </a:lnTo>
                  <a:lnTo>
                    <a:pt x="714" y="430"/>
                  </a:lnTo>
                  <a:lnTo>
                    <a:pt x="712" y="430"/>
                  </a:lnTo>
                  <a:lnTo>
                    <a:pt x="707" y="430"/>
                  </a:lnTo>
                  <a:lnTo>
                    <a:pt x="707" y="430"/>
                  </a:lnTo>
                  <a:lnTo>
                    <a:pt x="703" y="439"/>
                  </a:lnTo>
                  <a:lnTo>
                    <a:pt x="703" y="439"/>
                  </a:lnTo>
                  <a:close/>
                  <a:moveTo>
                    <a:pt x="407" y="329"/>
                  </a:moveTo>
                  <a:lnTo>
                    <a:pt x="407" y="329"/>
                  </a:lnTo>
                  <a:lnTo>
                    <a:pt x="410" y="329"/>
                  </a:lnTo>
                  <a:lnTo>
                    <a:pt x="413" y="329"/>
                  </a:lnTo>
                  <a:lnTo>
                    <a:pt x="414" y="327"/>
                  </a:lnTo>
                  <a:lnTo>
                    <a:pt x="414" y="327"/>
                  </a:lnTo>
                  <a:lnTo>
                    <a:pt x="417" y="320"/>
                  </a:lnTo>
                  <a:lnTo>
                    <a:pt x="417" y="316"/>
                  </a:lnTo>
                  <a:lnTo>
                    <a:pt x="415" y="315"/>
                  </a:lnTo>
                  <a:lnTo>
                    <a:pt x="415" y="315"/>
                  </a:lnTo>
                  <a:lnTo>
                    <a:pt x="406" y="305"/>
                  </a:lnTo>
                  <a:lnTo>
                    <a:pt x="399" y="301"/>
                  </a:lnTo>
                  <a:lnTo>
                    <a:pt x="389" y="299"/>
                  </a:lnTo>
                  <a:lnTo>
                    <a:pt x="389" y="299"/>
                  </a:lnTo>
                  <a:lnTo>
                    <a:pt x="407" y="329"/>
                  </a:lnTo>
                  <a:lnTo>
                    <a:pt x="407" y="329"/>
                  </a:lnTo>
                  <a:close/>
                  <a:moveTo>
                    <a:pt x="410" y="823"/>
                  </a:moveTo>
                  <a:lnTo>
                    <a:pt x="410" y="823"/>
                  </a:lnTo>
                  <a:lnTo>
                    <a:pt x="404" y="823"/>
                  </a:lnTo>
                  <a:lnTo>
                    <a:pt x="400" y="821"/>
                  </a:lnTo>
                  <a:lnTo>
                    <a:pt x="392" y="823"/>
                  </a:lnTo>
                  <a:lnTo>
                    <a:pt x="385" y="824"/>
                  </a:lnTo>
                  <a:lnTo>
                    <a:pt x="381" y="823"/>
                  </a:lnTo>
                  <a:lnTo>
                    <a:pt x="377" y="821"/>
                  </a:lnTo>
                  <a:lnTo>
                    <a:pt x="377" y="821"/>
                  </a:lnTo>
                  <a:lnTo>
                    <a:pt x="377" y="828"/>
                  </a:lnTo>
                  <a:lnTo>
                    <a:pt x="378" y="834"/>
                  </a:lnTo>
                  <a:lnTo>
                    <a:pt x="381" y="837"/>
                  </a:lnTo>
                  <a:lnTo>
                    <a:pt x="382" y="837"/>
                  </a:lnTo>
                  <a:lnTo>
                    <a:pt x="385" y="835"/>
                  </a:lnTo>
                  <a:lnTo>
                    <a:pt x="385" y="835"/>
                  </a:lnTo>
                  <a:lnTo>
                    <a:pt x="389" y="834"/>
                  </a:lnTo>
                  <a:lnTo>
                    <a:pt x="395" y="834"/>
                  </a:lnTo>
                  <a:lnTo>
                    <a:pt x="399" y="835"/>
                  </a:lnTo>
                  <a:lnTo>
                    <a:pt x="403" y="834"/>
                  </a:lnTo>
                  <a:lnTo>
                    <a:pt x="403" y="834"/>
                  </a:lnTo>
                  <a:lnTo>
                    <a:pt x="410" y="823"/>
                  </a:lnTo>
                  <a:lnTo>
                    <a:pt x="410" y="823"/>
                  </a:lnTo>
                  <a:close/>
                  <a:moveTo>
                    <a:pt x="1605" y="510"/>
                  </a:moveTo>
                  <a:lnTo>
                    <a:pt x="1605" y="510"/>
                  </a:lnTo>
                  <a:lnTo>
                    <a:pt x="1610" y="518"/>
                  </a:lnTo>
                  <a:lnTo>
                    <a:pt x="1613" y="521"/>
                  </a:lnTo>
                  <a:lnTo>
                    <a:pt x="1614" y="521"/>
                  </a:lnTo>
                  <a:lnTo>
                    <a:pt x="1617" y="520"/>
                  </a:lnTo>
                  <a:lnTo>
                    <a:pt x="1617" y="520"/>
                  </a:lnTo>
                  <a:lnTo>
                    <a:pt x="1623" y="518"/>
                  </a:lnTo>
                  <a:lnTo>
                    <a:pt x="1628" y="518"/>
                  </a:lnTo>
                  <a:lnTo>
                    <a:pt x="1634" y="520"/>
                  </a:lnTo>
                  <a:lnTo>
                    <a:pt x="1639" y="522"/>
                  </a:lnTo>
                  <a:lnTo>
                    <a:pt x="1639" y="522"/>
                  </a:lnTo>
                  <a:lnTo>
                    <a:pt x="1641" y="503"/>
                  </a:lnTo>
                  <a:lnTo>
                    <a:pt x="1641" y="503"/>
                  </a:lnTo>
                  <a:lnTo>
                    <a:pt x="1632" y="507"/>
                  </a:lnTo>
                  <a:lnTo>
                    <a:pt x="1625" y="510"/>
                  </a:lnTo>
                  <a:lnTo>
                    <a:pt x="1625" y="510"/>
                  </a:lnTo>
                  <a:lnTo>
                    <a:pt x="1617" y="510"/>
                  </a:lnTo>
                  <a:lnTo>
                    <a:pt x="1605" y="510"/>
                  </a:lnTo>
                  <a:lnTo>
                    <a:pt x="1605" y="510"/>
                  </a:lnTo>
                  <a:close/>
                  <a:moveTo>
                    <a:pt x="1218" y="888"/>
                  </a:moveTo>
                  <a:lnTo>
                    <a:pt x="1218" y="888"/>
                  </a:lnTo>
                  <a:lnTo>
                    <a:pt x="1216" y="884"/>
                  </a:lnTo>
                  <a:lnTo>
                    <a:pt x="1213" y="882"/>
                  </a:lnTo>
                  <a:lnTo>
                    <a:pt x="1213" y="882"/>
                  </a:lnTo>
                  <a:lnTo>
                    <a:pt x="1207" y="882"/>
                  </a:lnTo>
                  <a:lnTo>
                    <a:pt x="1203" y="884"/>
                  </a:lnTo>
                  <a:lnTo>
                    <a:pt x="1203" y="884"/>
                  </a:lnTo>
                  <a:lnTo>
                    <a:pt x="1198" y="889"/>
                  </a:lnTo>
                  <a:lnTo>
                    <a:pt x="1191" y="895"/>
                  </a:lnTo>
                  <a:lnTo>
                    <a:pt x="1191" y="895"/>
                  </a:lnTo>
                  <a:lnTo>
                    <a:pt x="1188" y="896"/>
                  </a:lnTo>
                  <a:lnTo>
                    <a:pt x="1187" y="898"/>
                  </a:lnTo>
                  <a:lnTo>
                    <a:pt x="1184" y="896"/>
                  </a:lnTo>
                  <a:lnTo>
                    <a:pt x="1181" y="895"/>
                  </a:lnTo>
                  <a:lnTo>
                    <a:pt x="1181" y="895"/>
                  </a:lnTo>
                  <a:lnTo>
                    <a:pt x="1175" y="891"/>
                  </a:lnTo>
                  <a:lnTo>
                    <a:pt x="1175" y="891"/>
                  </a:lnTo>
                  <a:lnTo>
                    <a:pt x="1174" y="893"/>
                  </a:lnTo>
                  <a:lnTo>
                    <a:pt x="1173" y="896"/>
                  </a:lnTo>
                  <a:lnTo>
                    <a:pt x="1174" y="898"/>
                  </a:lnTo>
                  <a:lnTo>
                    <a:pt x="1175" y="899"/>
                  </a:lnTo>
                  <a:lnTo>
                    <a:pt x="1182" y="902"/>
                  </a:lnTo>
                  <a:lnTo>
                    <a:pt x="1182" y="902"/>
                  </a:lnTo>
                  <a:lnTo>
                    <a:pt x="1188" y="905"/>
                  </a:lnTo>
                  <a:lnTo>
                    <a:pt x="1192" y="905"/>
                  </a:lnTo>
                  <a:lnTo>
                    <a:pt x="1195" y="903"/>
                  </a:lnTo>
                  <a:lnTo>
                    <a:pt x="1198" y="900"/>
                  </a:lnTo>
                  <a:lnTo>
                    <a:pt x="1198" y="900"/>
                  </a:lnTo>
                  <a:lnTo>
                    <a:pt x="1200" y="895"/>
                  </a:lnTo>
                  <a:lnTo>
                    <a:pt x="1205" y="892"/>
                  </a:lnTo>
                  <a:lnTo>
                    <a:pt x="1211" y="889"/>
                  </a:lnTo>
                  <a:lnTo>
                    <a:pt x="1218" y="888"/>
                  </a:lnTo>
                  <a:lnTo>
                    <a:pt x="1218" y="888"/>
                  </a:lnTo>
                  <a:close/>
                  <a:moveTo>
                    <a:pt x="421" y="547"/>
                  </a:moveTo>
                  <a:lnTo>
                    <a:pt x="421" y="547"/>
                  </a:lnTo>
                  <a:lnTo>
                    <a:pt x="424" y="546"/>
                  </a:lnTo>
                  <a:lnTo>
                    <a:pt x="428" y="545"/>
                  </a:lnTo>
                  <a:lnTo>
                    <a:pt x="437" y="545"/>
                  </a:lnTo>
                  <a:lnTo>
                    <a:pt x="444" y="545"/>
                  </a:lnTo>
                  <a:lnTo>
                    <a:pt x="449" y="543"/>
                  </a:lnTo>
                  <a:lnTo>
                    <a:pt x="453" y="540"/>
                  </a:lnTo>
                  <a:lnTo>
                    <a:pt x="453" y="540"/>
                  </a:lnTo>
                  <a:lnTo>
                    <a:pt x="435" y="529"/>
                  </a:lnTo>
                  <a:lnTo>
                    <a:pt x="435" y="529"/>
                  </a:lnTo>
                  <a:lnTo>
                    <a:pt x="417" y="533"/>
                  </a:lnTo>
                  <a:lnTo>
                    <a:pt x="417" y="533"/>
                  </a:lnTo>
                  <a:lnTo>
                    <a:pt x="421" y="547"/>
                  </a:lnTo>
                  <a:lnTo>
                    <a:pt x="421" y="547"/>
                  </a:lnTo>
                  <a:close/>
                  <a:moveTo>
                    <a:pt x="763" y="428"/>
                  </a:moveTo>
                  <a:lnTo>
                    <a:pt x="763" y="428"/>
                  </a:lnTo>
                  <a:lnTo>
                    <a:pt x="761" y="423"/>
                  </a:lnTo>
                  <a:lnTo>
                    <a:pt x="760" y="419"/>
                  </a:lnTo>
                  <a:lnTo>
                    <a:pt x="757" y="416"/>
                  </a:lnTo>
                  <a:lnTo>
                    <a:pt x="752" y="413"/>
                  </a:lnTo>
                  <a:lnTo>
                    <a:pt x="752" y="413"/>
                  </a:lnTo>
                  <a:lnTo>
                    <a:pt x="746" y="410"/>
                  </a:lnTo>
                  <a:lnTo>
                    <a:pt x="742" y="410"/>
                  </a:lnTo>
                  <a:lnTo>
                    <a:pt x="738" y="412"/>
                  </a:lnTo>
                  <a:lnTo>
                    <a:pt x="732" y="417"/>
                  </a:lnTo>
                  <a:lnTo>
                    <a:pt x="732" y="417"/>
                  </a:lnTo>
                  <a:lnTo>
                    <a:pt x="730" y="420"/>
                  </a:lnTo>
                  <a:lnTo>
                    <a:pt x="731" y="423"/>
                  </a:lnTo>
                  <a:lnTo>
                    <a:pt x="734" y="427"/>
                  </a:lnTo>
                  <a:lnTo>
                    <a:pt x="739" y="430"/>
                  </a:lnTo>
                  <a:lnTo>
                    <a:pt x="739" y="430"/>
                  </a:lnTo>
                  <a:lnTo>
                    <a:pt x="743" y="417"/>
                  </a:lnTo>
                  <a:lnTo>
                    <a:pt x="743" y="417"/>
                  </a:lnTo>
                  <a:lnTo>
                    <a:pt x="748" y="421"/>
                  </a:lnTo>
                  <a:lnTo>
                    <a:pt x="752" y="424"/>
                  </a:lnTo>
                  <a:lnTo>
                    <a:pt x="756" y="428"/>
                  </a:lnTo>
                  <a:lnTo>
                    <a:pt x="760" y="428"/>
                  </a:lnTo>
                  <a:lnTo>
                    <a:pt x="763" y="428"/>
                  </a:lnTo>
                  <a:lnTo>
                    <a:pt x="763" y="428"/>
                  </a:lnTo>
                  <a:close/>
                  <a:moveTo>
                    <a:pt x="858" y="1032"/>
                  </a:moveTo>
                  <a:lnTo>
                    <a:pt x="858" y="1032"/>
                  </a:lnTo>
                  <a:lnTo>
                    <a:pt x="882" y="1031"/>
                  </a:lnTo>
                  <a:lnTo>
                    <a:pt x="882" y="1031"/>
                  </a:lnTo>
                  <a:lnTo>
                    <a:pt x="878" y="1008"/>
                  </a:lnTo>
                  <a:lnTo>
                    <a:pt x="878" y="1008"/>
                  </a:lnTo>
                  <a:lnTo>
                    <a:pt x="874" y="1010"/>
                  </a:lnTo>
                  <a:lnTo>
                    <a:pt x="869" y="1013"/>
                  </a:lnTo>
                  <a:lnTo>
                    <a:pt x="865" y="1018"/>
                  </a:lnTo>
                  <a:lnTo>
                    <a:pt x="863" y="1025"/>
                  </a:lnTo>
                  <a:lnTo>
                    <a:pt x="858" y="1032"/>
                  </a:lnTo>
                  <a:lnTo>
                    <a:pt x="858" y="1032"/>
                  </a:lnTo>
                  <a:close/>
                  <a:moveTo>
                    <a:pt x="504" y="982"/>
                  </a:moveTo>
                  <a:lnTo>
                    <a:pt x="504" y="982"/>
                  </a:lnTo>
                  <a:lnTo>
                    <a:pt x="516" y="999"/>
                  </a:lnTo>
                  <a:lnTo>
                    <a:pt x="516" y="999"/>
                  </a:lnTo>
                  <a:lnTo>
                    <a:pt x="523" y="997"/>
                  </a:lnTo>
                  <a:lnTo>
                    <a:pt x="529" y="995"/>
                  </a:lnTo>
                  <a:lnTo>
                    <a:pt x="532" y="990"/>
                  </a:lnTo>
                  <a:lnTo>
                    <a:pt x="533" y="983"/>
                  </a:lnTo>
                  <a:lnTo>
                    <a:pt x="533" y="983"/>
                  </a:lnTo>
                  <a:lnTo>
                    <a:pt x="526" y="981"/>
                  </a:lnTo>
                  <a:lnTo>
                    <a:pt x="519" y="981"/>
                  </a:lnTo>
                  <a:lnTo>
                    <a:pt x="504" y="982"/>
                  </a:lnTo>
                  <a:lnTo>
                    <a:pt x="504" y="982"/>
                  </a:lnTo>
                  <a:close/>
                  <a:moveTo>
                    <a:pt x="213" y="446"/>
                  </a:moveTo>
                  <a:lnTo>
                    <a:pt x="213" y="446"/>
                  </a:lnTo>
                  <a:lnTo>
                    <a:pt x="241" y="442"/>
                  </a:lnTo>
                  <a:lnTo>
                    <a:pt x="241" y="442"/>
                  </a:lnTo>
                  <a:lnTo>
                    <a:pt x="227" y="419"/>
                  </a:lnTo>
                  <a:lnTo>
                    <a:pt x="227" y="419"/>
                  </a:lnTo>
                  <a:lnTo>
                    <a:pt x="223" y="423"/>
                  </a:lnTo>
                  <a:lnTo>
                    <a:pt x="221" y="425"/>
                  </a:lnTo>
                  <a:lnTo>
                    <a:pt x="221" y="425"/>
                  </a:lnTo>
                  <a:lnTo>
                    <a:pt x="213" y="446"/>
                  </a:lnTo>
                  <a:lnTo>
                    <a:pt x="213" y="446"/>
                  </a:lnTo>
                  <a:close/>
                  <a:moveTo>
                    <a:pt x="1902" y="1123"/>
                  </a:moveTo>
                  <a:lnTo>
                    <a:pt x="1902" y="1123"/>
                  </a:lnTo>
                  <a:lnTo>
                    <a:pt x="1900" y="1121"/>
                  </a:lnTo>
                  <a:lnTo>
                    <a:pt x="1900" y="1116"/>
                  </a:lnTo>
                  <a:lnTo>
                    <a:pt x="1897" y="1114"/>
                  </a:lnTo>
                  <a:lnTo>
                    <a:pt x="1895" y="1114"/>
                  </a:lnTo>
                  <a:lnTo>
                    <a:pt x="1893" y="1114"/>
                  </a:lnTo>
                  <a:lnTo>
                    <a:pt x="1893" y="1114"/>
                  </a:lnTo>
                  <a:lnTo>
                    <a:pt x="1890" y="1115"/>
                  </a:lnTo>
                  <a:lnTo>
                    <a:pt x="1888" y="1116"/>
                  </a:lnTo>
                  <a:lnTo>
                    <a:pt x="1887" y="1121"/>
                  </a:lnTo>
                  <a:lnTo>
                    <a:pt x="1888" y="1129"/>
                  </a:lnTo>
                  <a:lnTo>
                    <a:pt x="1888" y="1129"/>
                  </a:lnTo>
                  <a:lnTo>
                    <a:pt x="1898" y="1130"/>
                  </a:lnTo>
                  <a:lnTo>
                    <a:pt x="1906" y="1133"/>
                  </a:lnTo>
                  <a:lnTo>
                    <a:pt x="1906" y="1133"/>
                  </a:lnTo>
                  <a:lnTo>
                    <a:pt x="1909" y="1133"/>
                  </a:lnTo>
                  <a:lnTo>
                    <a:pt x="1913" y="1133"/>
                  </a:lnTo>
                  <a:lnTo>
                    <a:pt x="1915" y="1132"/>
                  </a:lnTo>
                  <a:lnTo>
                    <a:pt x="1918" y="1129"/>
                  </a:lnTo>
                  <a:lnTo>
                    <a:pt x="1918" y="1129"/>
                  </a:lnTo>
                  <a:lnTo>
                    <a:pt x="1918" y="1127"/>
                  </a:lnTo>
                  <a:lnTo>
                    <a:pt x="1916" y="1126"/>
                  </a:lnTo>
                  <a:lnTo>
                    <a:pt x="1913" y="1122"/>
                  </a:lnTo>
                  <a:lnTo>
                    <a:pt x="1913" y="1122"/>
                  </a:lnTo>
                  <a:lnTo>
                    <a:pt x="1911" y="1115"/>
                  </a:lnTo>
                  <a:lnTo>
                    <a:pt x="1911" y="1115"/>
                  </a:lnTo>
                  <a:lnTo>
                    <a:pt x="1902" y="1123"/>
                  </a:lnTo>
                  <a:lnTo>
                    <a:pt x="1902" y="1123"/>
                  </a:lnTo>
                  <a:close/>
                  <a:moveTo>
                    <a:pt x="847" y="239"/>
                  </a:moveTo>
                  <a:lnTo>
                    <a:pt x="847" y="239"/>
                  </a:lnTo>
                  <a:lnTo>
                    <a:pt x="843" y="237"/>
                  </a:lnTo>
                  <a:lnTo>
                    <a:pt x="840" y="237"/>
                  </a:lnTo>
                  <a:lnTo>
                    <a:pt x="836" y="239"/>
                  </a:lnTo>
                  <a:lnTo>
                    <a:pt x="831" y="241"/>
                  </a:lnTo>
                  <a:lnTo>
                    <a:pt x="825" y="241"/>
                  </a:lnTo>
                  <a:lnTo>
                    <a:pt x="825" y="241"/>
                  </a:lnTo>
                  <a:lnTo>
                    <a:pt x="814" y="241"/>
                  </a:lnTo>
                  <a:lnTo>
                    <a:pt x="809" y="243"/>
                  </a:lnTo>
                  <a:lnTo>
                    <a:pt x="803" y="245"/>
                  </a:lnTo>
                  <a:lnTo>
                    <a:pt x="803" y="245"/>
                  </a:lnTo>
                  <a:lnTo>
                    <a:pt x="828" y="254"/>
                  </a:lnTo>
                  <a:lnTo>
                    <a:pt x="828" y="254"/>
                  </a:lnTo>
                  <a:lnTo>
                    <a:pt x="839" y="247"/>
                  </a:lnTo>
                  <a:lnTo>
                    <a:pt x="843" y="243"/>
                  </a:lnTo>
                  <a:lnTo>
                    <a:pt x="847" y="239"/>
                  </a:lnTo>
                  <a:lnTo>
                    <a:pt x="847" y="239"/>
                  </a:lnTo>
                  <a:close/>
                  <a:moveTo>
                    <a:pt x="1972" y="499"/>
                  </a:moveTo>
                  <a:lnTo>
                    <a:pt x="1972" y="499"/>
                  </a:lnTo>
                  <a:lnTo>
                    <a:pt x="1974" y="496"/>
                  </a:lnTo>
                  <a:lnTo>
                    <a:pt x="1974" y="496"/>
                  </a:lnTo>
                  <a:lnTo>
                    <a:pt x="1972" y="493"/>
                  </a:lnTo>
                  <a:lnTo>
                    <a:pt x="1969" y="492"/>
                  </a:lnTo>
                  <a:lnTo>
                    <a:pt x="1969" y="492"/>
                  </a:lnTo>
                  <a:lnTo>
                    <a:pt x="1960" y="492"/>
                  </a:lnTo>
                  <a:lnTo>
                    <a:pt x="1955" y="491"/>
                  </a:lnTo>
                  <a:lnTo>
                    <a:pt x="1951" y="486"/>
                  </a:lnTo>
                  <a:lnTo>
                    <a:pt x="1947" y="481"/>
                  </a:lnTo>
                  <a:lnTo>
                    <a:pt x="1947" y="481"/>
                  </a:lnTo>
                  <a:lnTo>
                    <a:pt x="1942" y="484"/>
                  </a:lnTo>
                  <a:lnTo>
                    <a:pt x="1940" y="486"/>
                  </a:lnTo>
                  <a:lnTo>
                    <a:pt x="1940" y="491"/>
                  </a:lnTo>
                  <a:lnTo>
                    <a:pt x="1942" y="497"/>
                  </a:lnTo>
                  <a:lnTo>
                    <a:pt x="1942" y="497"/>
                  </a:lnTo>
                  <a:lnTo>
                    <a:pt x="1972" y="499"/>
                  </a:lnTo>
                  <a:lnTo>
                    <a:pt x="1972" y="499"/>
                  </a:lnTo>
                  <a:close/>
                  <a:moveTo>
                    <a:pt x="216" y="726"/>
                  </a:moveTo>
                  <a:lnTo>
                    <a:pt x="216" y="726"/>
                  </a:lnTo>
                  <a:lnTo>
                    <a:pt x="220" y="737"/>
                  </a:lnTo>
                  <a:lnTo>
                    <a:pt x="220" y="737"/>
                  </a:lnTo>
                  <a:lnTo>
                    <a:pt x="223" y="733"/>
                  </a:lnTo>
                  <a:lnTo>
                    <a:pt x="226" y="730"/>
                  </a:lnTo>
                  <a:lnTo>
                    <a:pt x="234" y="729"/>
                  </a:lnTo>
                  <a:lnTo>
                    <a:pt x="242" y="727"/>
                  </a:lnTo>
                  <a:lnTo>
                    <a:pt x="251" y="726"/>
                  </a:lnTo>
                  <a:lnTo>
                    <a:pt x="251" y="726"/>
                  </a:lnTo>
                  <a:lnTo>
                    <a:pt x="249" y="712"/>
                  </a:lnTo>
                  <a:lnTo>
                    <a:pt x="249" y="712"/>
                  </a:lnTo>
                  <a:lnTo>
                    <a:pt x="234" y="719"/>
                  </a:lnTo>
                  <a:lnTo>
                    <a:pt x="234" y="719"/>
                  </a:lnTo>
                  <a:lnTo>
                    <a:pt x="216" y="726"/>
                  </a:lnTo>
                  <a:lnTo>
                    <a:pt x="216" y="726"/>
                  </a:lnTo>
                  <a:close/>
                  <a:moveTo>
                    <a:pt x="1462" y="1129"/>
                  </a:moveTo>
                  <a:lnTo>
                    <a:pt x="1462" y="1129"/>
                  </a:lnTo>
                  <a:lnTo>
                    <a:pt x="1477" y="1125"/>
                  </a:lnTo>
                  <a:lnTo>
                    <a:pt x="1477" y="1125"/>
                  </a:lnTo>
                  <a:lnTo>
                    <a:pt x="1477" y="1121"/>
                  </a:lnTo>
                  <a:lnTo>
                    <a:pt x="1476" y="1118"/>
                  </a:lnTo>
                  <a:lnTo>
                    <a:pt x="1470" y="1115"/>
                  </a:lnTo>
                  <a:lnTo>
                    <a:pt x="1470" y="1115"/>
                  </a:lnTo>
                  <a:lnTo>
                    <a:pt x="1466" y="1112"/>
                  </a:lnTo>
                  <a:lnTo>
                    <a:pt x="1463" y="1112"/>
                  </a:lnTo>
                  <a:lnTo>
                    <a:pt x="1458" y="1112"/>
                  </a:lnTo>
                  <a:lnTo>
                    <a:pt x="1452" y="1114"/>
                  </a:lnTo>
                  <a:lnTo>
                    <a:pt x="1444" y="1115"/>
                  </a:lnTo>
                  <a:lnTo>
                    <a:pt x="1444" y="1115"/>
                  </a:lnTo>
                  <a:lnTo>
                    <a:pt x="1462" y="1129"/>
                  </a:lnTo>
                  <a:lnTo>
                    <a:pt x="1462" y="1129"/>
                  </a:lnTo>
                  <a:close/>
                  <a:moveTo>
                    <a:pt x="1109" y="463"/>
                  </a:moveTo>
                  <a:lnTo>
                    <a:pt x="1109" y="463"/>
                  </a:lnTo>
                  <a:lnTo>
                    <a:pt x="1106" y="467"/>
                  </a:lnTo>
                  <a:lnTo>
                    <a:pt x="1102" y="470"/>
                  </a:lnTo>
                  <a:lnTo>
                    <a:pt x="1098" y="471"/>
                  </a:lnTo>
                  <a:lnTo>
                    <a:pt x="1092" y="471"/>
                  </a:lnTo>
                  <a:lnTo>
                    <a:pt x="1092" y="471"/>
                  </a:lnTo>
                  <a:lnTo>
                    <a:pt x="1088" y="473"/>
                  </a:lnTo>
                  <a:lnTo>
                    <a:pt x="1084" y="474"/>
                  </a:lnTo>
                  <a:lnTo>
                    <a:pt x="1081" y="478"/>
                  </a:lnTo>
                  <a:lnTo>
                    <a:pt x="1080" y="484"/>
                  </a:lnTo>
                  <a:lnTo>
                    <a:pt x="1080" y="484"/>
                  </a:lnTo>
                  <a:lnTo>
                    <a:pt x="1106" y="481"/>
                  </a:lnTo>
                  <a:lnTo>
                    <a:pt x="1106" y="481"/>
                  </a:lnTo>
                  <a:lnTo>
                    <a:pt x="1108" y="477"/>
                  </a:lnTo>
                  <a:lnTo>
                    <a:pt x="1110" y="473"/>
                  </a:lnTo>
                  <a:lnTo>
                    <a:pt x="1112" y="471"/>
                  </a:lnTo>
                  <a:lnTo>
                    <a:pt x="1112" y="468"/>
                  </a:lnTo>
                  <a:lnTo>
                    <a:pt x="1112" y="466"/>
                  </a:lnTo>
                  <a:lnTo>
                    <a:pt x="1109" y="463"/>
                  </a:lnTo>
                  <a:lnTo>
                    <a:pt x="1109" y="463"/>
                  </a:lnTo>
                  <a:close/>
                  <a:moveTo>
                    <a:pt x="1470" y="403"/>
                  </a:moveTo>
                  <a:lnTo>
                    <a:pt x="1470" y="403"/>
                  </a:lnTo>
                  <a:lnTo>
                    <a:pt x="1479" y="401"/>
                  </a:lnTo>
                  <a:lnTo>
                    <a:pt x="1487" y="398"/>
                  </a:lnTo>
                  <a:lnTo>
                    <a:pt x="1494" y="396"/>
                  </a:lnTo>
                  <a:lnTo>
                    <a:pt x="1499" y="398"/>
                  </a:lnTo>
                  <a:lnTo>
                    <a:pt x="1504" y="399"/>
                  </a:lnTo>
                  <a:lnTo>
                    <a:pt x="1504" y="399"/>
                  </a:lnTo>
                  <a:lnTo>
                    <a:pt x="1508" y="383"/>
                  </a:lnTo>
                  <a:lnTo>
                    <a:pt x="1508" y="383"/>
                  </a:lnTo>
                  <a:lnTo>
                    <a:pt x="1491" y="383"/>
                  </a:lnTo>
                  <a:lnTo>
                    <a:pt x="1491" y="383"/>
                  </a:lnTo>
                  <a:lnTo>
                    <a:pt x="1490" y="387"/>
                  </a:lnTo>
                  <a:lnTo>
                    <a:pt x="1487" y="391"/>
                  </a:lnTo>
                  <a:lnTo>
                    <a:pt x="1484" y="394"/>
                  </a:lnTo>
                  <a:lnTo>
                    <a:pt x="1477" y="394"/>
                  </a:lnTo>
                  <a:lnTo>
                    <a:pt x="1477" y="394"/>
                  </a:lnTo>
                  <a:lnTo>
                    <a:pt x="1474" y="394"/>
                  </a:lnTo>
                  <a:lnTo>
                    <a:pt x="1472" y="395"/>
                  </a:lnTo>
                  <a:lnTo>
                    <a:pt x="1470" y="399"/>
                  </a:lnTo>
                  <a:lnTo>
                    <a:pt x="1470" y="403"/>
                  </a:lnTo>
                  <a:lnTo>
                    <a:pt x="1470" y="403"/>
                  </a:lnTo>
                  <a:close/>
                  <a:moveTo>
                    <a:pt x="876" y="1073"/>
                  </a:moveTo>
                  <a:lnTo>
                    <a:pt x="876" y="1073"/>
                  </a:lnTo>
                  <a:lnTo>
                    <a:pt x="872" y="1071"/>
                  </a:lnTo>
                  <a:lnTo>
                    <a:pt x="872" y="1071"/>
                  </a:lnTo>
                  <a:lnTo>
                    <a:pt x="868" y="1068"/>
                  </a:lnTo>
                  <a:lnTo>
                    <a:pt x="865" y="1067"/>
                  </a:lnTo>
                  <a:lnTo>
                    <a:pt x="861" y="1067"/>
                  </a:lnTo>
                  <a:lnTo>
                    <a:pt x="858" y="1069"/>
                  </a:lnTo>
                  <a:lnTo>
                    <a:pt x="858" y="1069"/>
                  </a:lnTo>
                  <a:lnTo>
                    <a:pt x="857" y="1072"/>
                  </a:lnTo>
                  <a:lnTo>
                    <a:pt x="856" y="1075"/>
                  </a:lnTo>
                  <a:lnTo>
                    <a:pt x="857" y="1080"/>
                  </a:lnTo>
                  <a:lnTo>
                    <a:pt x="857" y="1080"/>
                  </a:lnTo>
                  <a:lnTo>
                    <a:pt x="858" y="1087"/>
                  </a:lnTo>
                  <a:lnTo>
                    <a:pt x="861" y="1094"/>
                  </a:lnTo>
                  <a:lnTo>
                    <a:pt x="861" y="1094"/>
                  </a:lnTo>
                  <a:lnTo>
                    <a:pt x="874" y="1079"/>
                  </a:lnTo>
                  <a:lnTo>
                    <a:pt x="874" y="1079"/>
                  </a:lnTo>
                  <a:lnTo>
                    <a:pt x="875" y="1076"/>
                  </a:lnTo>
                  <a:lnTo>
                    <a:pt x="876" y="1073"/>
                  </a:lnTo>
                  <a:lnTo>
                    <a:pt x="876" y="1073"/>
                  </a:lnTo>
                  <a:close/>
                  <a:moveTo>
                    <a:pt x="1596" y="587"/>
                  </a:moveTo>
                  <a:lnTo>
                    <a:pt x="1596" y="587"/>
                  </a:lnTo>
                  <a:lnTo>
                    <a:pt x="1598" y="590"/>
                  </a:lnTo>
                  <a:lnTo>
                    <a:pt x="1600" y="593"/>
                  </a:lnTo>
                  <a:lnTo>
                    <a:pt x="1603" y="596"/>
                  </a:lnTo>
                  <a:lnTo>
                    <a:pt x="1606" y="596"/>
                  </a:lnTo>
                  <a:lnTo>
                    <a:pt x="1613" y="597"/>
                  </a:lnTo>
                  <a:lnTo>
                    <a:pt x="1620" y="596"/>
                  </a:lnTo>
                  <a:lnTo>
                    <a:pt x="1620" y="596"/>
                  </a:lnTo>
                  <a:lnTo>
                    <a:pt x="1621" y="592"/>
                  </a:lnTo>
                  <a:lnTo>
                    <a:pt x="1623" y="587"/>
                  </a:lnTo>
                  <a:lnTo>
                    <a:pt x="1623" y="582"/>
                  </a:lnTo>
                  <a:lnTo>
                    <a:pt x="1621" y="578"/>
                  </a:lnTo>
                  <a:lnTo>
                    <a:pt x="1621" y="578"/>
                  </a:lnTo>
                  <a:lnTo>
                    <a:pt x="1596" y="587"/>
                  </a:lnTo>
                  <a:lnTo>
                    <a:pt x="1596" y="587"/>
                  </a:lnTo>
                  <a:close/>
                  <a:moveTo>
                    <a:pt x="1074" y="902"/>
                  </a:moveTo>
                  <a:lnTo>
                    <a:pt x="1074" y="902"/>
                  </a:lnTo>
                  <a:lnTo>
                    <a:pt x="1076" y="905"/>
                  </a:lnTo>
                  <a:lnTo>
                    <a:pt x="1076" y="905"/>
                  </a:lnTo>
                  <a:lnTo>
                    <a:pt x="1102" y="905"/>
                  </a:lnTo>
                  <a:lnTo>
                    <a:pt x="1102" y="905"/>
                  </a:lnTo>
                  <a:lnTo>
                    <a:pt x="1097" y="882"/>
                  </a:lnTo>
                  <a:lnTo>
                    <a:pt x="1097" y="882"/>
                  </a:lnTo>
                  <a:lnTo>
                    <a:pt x="1074" y="902"/>
                  </a:lnTo>
                  <a:lnTo>
                    <a:pt x="1074" y="902"/>
                  </a:lnTo>
                  <a:close/>
                  <a:moveTo>
                    <a:pt x="1023" y="190"/>
                  </a:moveTo>
                  <a:lnTo>
                    <a:pt x="1023" y="190"/>
                  </a:lnTo>
                  <a:lnTo>
                    <a:pt x="1018" y="187"/>
                  </a:lnTo>
                  <a:lnTo>
                    <a:pt x="1015" y="187"/>
                  </a:lnTo>
                  <a:lnTo>
                    <a:pt x="1012" y="187"/>
                  </a:lnTo>
                  <a:lnTo>
                    <a:pt x="1012" y="187"/>
                  </a:lnTo>
                  <a:lnTo>
                    <a:pt x="1002" y="191"/>
                  </a:lnTo>
                  <a:lnTo>
                    <a:pt x="991" y="197"/>
                  </a:lnTo>
                  <a:lnTo>
                    <a:pt x="991" y="197"/>
                  </a:lnTo>
                  <a:lnTo>
                    <a:pt x="1000" y="198"/>
                  </a:lnTo>
                  <a:lnTo>
                    <a:pt x="1008" y="198"/>
                  </a:lnTo>
                  <a:lnTo>
                    <a:pt x="1023" y="198"/>
                  </a:lnTo>
                  <a:lnTo>
                    <a:pt x="1023" y="198"/>
                  </a:lnTo>
                  <a:lnTo>
                    <a:pt x="1029" y="197"/>
                  </a:lnTo>
                  <a:lnTo>
                    <a:pt x="1031" y="194"/>
                  </a:lnTo>
                  <a:lnTo>
                    <a:pt x="1031" y="191"/>
                  </a:lnTo>
                  <a:lnTo>
                    <a:pt x="1031" y="187"/>
                  </a:lnTo>
                  <a:lnTo>
                    <a:pt x="1031" y="187"/>
                  </a:lnTo>
                  <a:lnTo>
                    <a:pt x="1027" y="183"/>
                  </a:lnTo>
                  <a:lnTo>
                    <a:pt x="1027" y="183"/>
                  </a:lnTo>
                  <a:lnTo>
                    <a:pt x="1023" y="190"/>
                  </a:lnTo>
                  <a:lnTo>
                    <a:pt x="1023" y="190"/>
                  </a:lnTo>
                  <a:close/>
                  <a:moveTo>
                    <a:pt x="361" y="697"/>
                  </a:moveTo>
                  <a:lnTo>
                    <a:pt x="361" y="697"/>
                  </a:lnTo>
                  <a:lnTo>
                    <a:pt x="370" y="719"/>
                  </a:lnTo>
                  <a:lnTo>
                    <a:pt x="370" y="719"/>
                  </a:lnTo>
                  <a:lnTo>
                    <a:pt x="374" y="718"/>
                  </a:lnTo>
                  <a:lnTo>
                    <a:pt x="377" y="716"/>
                  </a:lnTo>
                  <a:lnTo>
                    <a:pt x="377" y="713"/>
                  </a:lnTo>
                  <a:lnTo>
                    <a:pt x="377" y="711"/>
                  </a:lnTo>
                  <a:lnTo>
                    <a:pt x="374" y="707"/>
                  </a:lnTo>
                  <a:lnTo>
                    <a:pt x="374" y="704"/>
                  </a:lnTo>
                  <a:lnTo>
                    <a:pt x="374" y="701"/>
                  </a:lnTo>
                  <a:lnTo>
                    <a:pt x="374" y="701"/>
                  </a:lnTo>
                  <a:lnTo>
                    <a:pt x="389" y="691"/>
                  </a:lnTo>
                  <a:lnTo>
                    <a:pt x="389" y="691"/>
                  </a:lnTo>
                  <a:lnTo>
                    <a:pt x="382" y="690"/>
                  </a:lnTo>
                  <a:lnTo>
                    <a:pt x="377" y="690"/>
                  </a:lnTo>
                  <a:lnTo>
                    <a:pt x="371" y="693"/>
                  </a:lnTo>
                  <a:lnTo>
                    <a:pt x="361" y="697"/>
                  </a:lnTo>
                  <a:lnTo>
                    <a:pt x="361" y="697"/>
                  </a:lnTo>
                  <a:close/>
                  <a:moveTo>
                    <a:pt x="1245" y="118"/>
                  </a:moveTo>
                  <a:lnTo>
                    <a:pt x="1245" y="118"/>
                  </a:lnTo>
                  <a:lnTo>
                    <a:pt x="1238" y="117"/>
                  </a:lnTo>
                  <a:lnTo>
                    <a:pt x="1232" y="117"/>
                  </a:lnTo>
                  <a:lnTo>
                    <a:pt x="1221" y="117"/>
                  </a:lnTo>
                  <a:lnTo>
                    <a:pt x="1217" y="117"/>
                  </a:lnTo>
                  <a:lnTo>
                    <a:pt x="1211" y="115"/>
                  </a:lnTo>
                  <a:lnTo>
                    <a:pt x="1207" y="113"/>
                  </a:lnTo>
                  <a:lnTo>
                    <a:pt x="1205" y="108"/>
                  </a:lnTo>
                  <a:lnTo>
                    <a:pt x="1205" y="108"/>
                  </a:lnTo>
                  <a:lnTo>
                    <a:pt x="1193" y="113"/>
                  </a:lnTo>
                  <a:lnTo>
                    <a:pt x="1193" y="113"/>
                  </a:lnTo>
                  <a:lnTo>
                    <a:pt x="1195" y="117"/>
                  </a:lnTo>
                  <a:lnTo>
                    <a:pt x="1196" y="118"/>
                  </a:lnTo>
                  <a:lnTo>
                    <a:pt x="1196" y="118"/>
                  </a:lnTo>
                  <a:lnTo>
                    <a:pt x="1214" y="122"/>
                  </a:lnTo>
                  <a:lnTo>
                    <a:pt x="1224" y="124"/>
                  </a:lnTo>
                  <a:lnTo>
                    <a:pt x="1234" y="124"/>
                  </a:lnTo>
                  <a:lnTo>
                    <a:pt x="1234" y="124"/>
                  </a:lnTo>
                  <a:lnTo>
                    <a:pt x="1238" y="122"/>
                  </a:lnTo>
                  <a:lnTo>
                    <a:pt x="1245" y="118"/>
                  </a:lnTo>
                  <a:lnTo>
                    <a:pt x="1245" y="118"/>
                  </a:lnTo>
                  <a:close/>
                  <a:moveTo>
                    <a:pt x="1582" y="574"/>
                  </a:moveTo>
                  <a:lnTo>
                    <a:pt x="1582" y="574"/>
                  </a:lnTo>
                  <a:lnTo>
                    <a:pt x="1589" y="572"/>
                  </a:lnTo>
                  <a:lnTo>
                    <a:pt x="1595" y="571"/>
                  </a:lnTo>
                  <a:lnTo>
                    <a:pt x="1600" y="571"/>
                  </a:lnTo>
                  <a:lnTo>
                    <a:pt x="1606" y="574"/>
                  </a:lnTo>
                  <a:lnTo>
                    <a:pt x="1606" y="574"/>
                  </a:lnTo>
                  <a:lnTo>
                    <a:pt x="1610" y="575"/>
                  </a:lnTo>
                  <a:lnTo>
                    <a:pt x="1614" y="574"/>
                  </a:lnTo>
                  <a:lnTo>
                    <a:pt x="1618" y="572"/>
                  </a:lnTo>
                  <a:lnTo>
                    <a:pt x="1623" y="569"/>
                  </a:lnTo>
                  <a:lnTo>
                    <a:pt x="1623" y="569"/>
                  </a:lnTo>
                  <a:lnTo>
                    <a:pt x="1609" y="565"/>
                  </a:lnTo>
                  <a:lnTo>
                    <a:pt x="1595" y="563"/>
                  </a:lnTo>
                  <a:lnTo>
                    <a:pt x="1595" y="563"/>
                  </a:lnTo>
                  <a:lnTo>
                    <a:pt x="1589" y="563"/>
                  </a:lnTo>
                  <a:lnTo>
                    <a:pt x="1584" y="565"/>
                  </a:lnTo>
                  <a:lnTo>
                    <a:pt x="1584" y="565"/>
                  </a:lnTo>
                  <a:lnTo>
                    <a:pt x="1584" y="567"/>
                  </a:lnTo>
                  <a:lnTo>
                    <a:pt x="1582" y="569"/>
                  </a:lnTo>
                  <a:lnTo>
                    <a:pt x="1582" y="574"/>
                  </a:lnTo>
                  <a:lnTo>
                    <a:pt x="1582" y="574"/>
                  </a:lnTo>
                  <a:close/>
                  <a:moveTo>
                    <a:pt x="1445" y="895"/>
                  </a:moveTo>
                  <a:lnTo>
                    <a:pt x="1445" y="895"/>
                  </a:lnTo>
                  <a:lnTo>
                    <a:pt x="1440" y="893"/>
                  </a:lnTo>
                  <a:lnTo>
                    <a:pt x="1434" y="892"/>
                  </a:lnTo>
                  <a:lnTo>
                    <a:pt x="1430" y="891"/>
                  </a:lnTo>
                  <a:lnTo>
                    <a:pt x="1425" y="892"/>
                  </a:lnTo>
                  <a:lnTo>
                    <a:pt x="1425" y="892"/>
                  </a:lnTo>
                  <a:lnTo>
                    <a:pt x="1416" y="898"/>
                  </a:lnTo>
                  <a:lnTo>
                    <a:pt x="1408" y="906"/>
                  </a:lnTo>
                  <a:lnTo>
                    <a:pt x="1408" y="906"/>
                  </a:lnTo>
                  <a:lnTo>
                    <a:pt x="1419" y="906"/>
                  </a:lnTo>
                  <a:lnTo>
                    <a:pt x="1429" y="906"/>
                  </a:lnTo>
                  <a:lnTo>
                    <a:pt x="1433" y="905"/>
                  </a:lnTo>
                  <a:lnTo>
                    <a:pt x="1437" y="902"/>
                  </a:lnTo>
                  <a:lnTo>
                    <a:pt x="1441" y="899"/>
                  </a:lnTo>
                  <a:lnTo>
                    <a:pt x="1445" y="895"/>
                  </a:lnTo>
                  <a:lnTo>
                    <a:pt x="1445" y="895"/>
                  </a:lnTo>
                  <a:close/>
                  <a:moveTo>
                    <a:pt x="1041" y="797"/>
                  </a:moveTo>
                  <a:lnTo>
                    <a:pt x="1041" y="797"/>
                  </a:lnTo>
                  <a:lnTo>
                    <a:pt x="1034" y="797"/>
                  </a:lnTo>
                  <a:lnTo>
                    <a:pt x="1027" y="797"/>
                  </a:lnTo>
                  <a:lnTo>
                    <a:pt x="1027" y="797"/>
                  </a:lnTo>
                  <a:lnTo>
                    <a:pt x="1023" y="794"/>
                  </a:lnTo>
                  <a:lnTo>
                    <a:pt x="1020" y="791"/>
                  </a:lnTo>
                  <a:lnTo>
                    <a:pt x="1020" y="791"/>
                  </a:lnTo>
                  <a:lnTo>
                    <a:pt x="998" y="803"/>
                  </a:lnTo>
                  <a:lnTo>
                    <a:pt x="998" y="803"/>
                  </a:lnTo>
                  <a:lnTo>
                    <a:pt x="1002" y="805"/>
                  </a:lnTo>
                  <a:lnTo>
                    <a:pt x="1005" y="806"/>
                  </a:lnTo>
                  <a:lnTo>
                    <a:pt x="1005" y="806"/>
                  </a:lnTo>
                  <a:lnTo>
                    <a:pt x="1011" y="803"/>
                  </a:lnTo>
                  <a:lnTo>
                    <a:pt x="1015" y="803"/>
                  </a:lnTo>
                  <a:lnTo>
                    <a:pt x="1025" y="805"/>
                  </a:lnTo>
                  <a:lnTo>
                    <a:pt x="1025" y="805"/>
                  </a:lnTo>
                  <a:lnTo>
                    <a:pt x="1029" y="805"/>
                  </a:lnTo>
                  <a:lnTo>
                    <a:pt x="1034" y="805"/>
                  </a:lnTo>
                  <a:lnTo>
                    <a:pt x="1038" y="802"/>
                  </a:lnTo>
                  <a:lnTo>
                    <a:pt x="1041" y="797"/>
                  </a:lnTo>
                  <a:lnTo>
                    <a:pt x="1041" y="797"/>
                  </a:lnTo>
                  <a:close/>
                  <a:moveTo>
                    <a:pt x="815" y="869"/>
                  </a:moveTo>
                  <a:lnTo>
                    <a:pt x="815" y="869"/>
                  </a:lnTo>
                  <a:lnTo>
                    <a:pt x="806" y="866"/>
                  </a:lnTo>
                  <a:lnTo>
                    <a:pt x="802" y="866"/>
                  </a:lnTo>
                  <a:lnTo>
                    <a:pt x="797" y="866"/>
                  </a:lnTo>
                  <a:lnTo>
                    <a:pt x="795" y="867"/>
                  </a:lnTo>
                  <a:lnTo>
                    <a:pt x="792" y="870"/>
                  </a:lnTo>
                  <a:lnTo>
                    <a:pt x="789" y="878"/>
                  </a:lnTo>
                  <a:lnTo>
                    <a:pt x="789" y="878"/>
                  </a:lnTo>
                  <a:lnTo>
                    <a:pt x="797" y="881"/>
                  </a:lnTo>
                  <a:lnTo>
                    <a:pt x="802" y="881"/>
                  </a:lnTo>
                  <a:lnTo>
                    <a:pt x="804" y="881"/>
                  </a:lnTo>
                  <a:lnTo>
                    <a:pt x="807" y="880"/>
                  </a:lnTo>
                  <a:lnTo>
                    <a:pt x="810" y="877"/>
                  </a:lnTo>
                  <a:lnTo>
                    <a:pt x="815" y="869"/>
                  </a:lnTo>
                  <a:lnTo>
                    <a:pt x="815" y="869"/>
                  </a:lnTo>
                  <a:close/>
                  <a:moveTo>
                    <a:pt x="1725" y="1127"/>
                  </a:moveTo>
                  <a:lnTo>
                    <a:pt x="1725" y="1127"/>
                  </a:lnTo>
                  <a:lnTo>
                    <a:pt x="1702" y="1134"/>
                  </a:lnTo>
                  <a:lnTo>
                    <a:pt x="1702" y="1134"/>
                  </a:lnTo>
                  <a:lnTo>
                    <a:pt x="1713" y="1154"/>
                  </a:lnTo>
                  <a:lnTo>
                    <a:pt x="1713" y="1154"/>
                  </a:lnTo>
                  <a:lnTo>
                    <a:pt x="1715" y="1154"/>
                  </a:lnTo>
                  <a:lnTo>
                    <a:pt x="1715" y="1154"/>
                  </a:lnTo>
                  <a:lnTo>
                    <a:pt x="1725" y="1127"/>
                  </a:lnTo>
                  <a:lnTo>
                    <a:pt x="1725" y="1127"/>
                  </a:lnTo>
                  <a:close/>
                  <a:moveTo>
                    <a:pt x="479" y="575"/>
                  </a:moveTo>
                  <a:lnTo>
                    <a:pt x="479" y="575"/>
                  </a:lnTo>
                  <a:lnTo>
                    <a:pt x="490" y="587"/>
                  </a:lnTo>
                  <a:lnTo>
                    <a:pt x="490" y="587"/>
                  </a:lnTo>
                  <a:lnTo>
                    <a:pt x="496" y="585"/>
                  </a:lnTo>
                  <a:lnTo>
                    <a:pt x="503" y="585"/>
                  </a:lnTo>
                  <a:lnTo>
                    <a:pt x="511" y="583"/>
                  </a:lnTo>
                  <a:lnTo>
                    <a:pt x="514" y="582"/>
                  </a:lnTo>
                  <a:lnTo>
                    <a:pt x="516" y="579"/>
                  </a:lnTo>
                  <a:lnTo>
                    <a:pt x="516" y="579"/>
                  </a:lnTo>
                  <a:lnTo>
                    <a:pt x="508" y="575"/>
                  </a:lnTo>
                  <a:lnTo>
                    <a:pt x="498" y="572"/>
                  </a:lnTo>
                  <a:lnTo>
                    <a:pt x="489" y="574"/>
                  </a:lnTo>
                  <a:lnTo>
                    <a:pt x="479" y="575"/>
                  </a:lnTo>
                  <a:lnTo>
                    <a:pt x="479" y="575"/>
                  </a:lnTo>
                  <a:close/>
                  <a:moveTo>
                    <a:pt x="213" y="521"/>
                  </a:moveTo>
                  <a:lnTo>
                    <a:pt x="213" y="521"/>
                  </a:lnTo>
                  <a:lnTo>
                    <a:pt x="212" y="518"/>
                  </a:lnTo>
                  <a:lnTo>
                    <a:pt x="212" y="518"/>
                  </a:lnTo>
                  <a:lnTo>
                    <a:pt x="208" y="518"/>
                  </a:lnTo>
                  <a:lnTo>
                    <a:pt x="205" y="518"/>
                  </a:lnTo>
                  <a:lnTo>
                    <a:pt x="198" y="515"/>
                  </a:lnTo>
                  <a:lnTo>
                    <a:pt x="191" y="513"/>
                  </a:lnTo>
                  <a:lnTo>
                    <a:pt x="188" y="514"/>
                  </a:lnTo>
                  <a:lnTo>
                    <a:pt x="184" y="515"/>
                  </a:lnTo>
                  <a:lnTo>
                    <a:pt x="184" y="515"/>
                  </a:lnTo>
                  <a:lnTo>
                    <a:pt x="185" y="518"/>
                  </a:lnTo>
                  <a:lnTo>
                    <a:pt x="187" y="522"/>
                  </a:lnTo>
                  <a:lnTo>
                    <a:pt x="187" y="522"/>
                  </a:lnTo>
                  <a:lnTo>
                    <a:pt x="187" y="525"/>
                  </a:lnTo>
                  <a:lnTo>
                    <a:pt x="188" y="528"/>
                  </a:lnTo>
                  <a:lnTo>
                    <a:pt x="191" y="529"/>
                  </a:lnTo>
                  <a:lnTo>
                    <a:pt x="194" y="529"/>
                  </a:lnTo>
                  <a:lnTo>
                    <a:pt x="194" y="529"/>
                  </a:lnTo>
                  <a:lnTo>
                    <a:pt x="201" y="529"/>
                  </a:lnTo>
                  <a:lnTo>
                    <a:pt x="206" y="528"/>
                  </a:lnTo>
                  <a:lnTo>
                    <a:pt x="206" y="528"/>
                  </a:lnTo>
                  <a:lnTo>
                    <a:pt x="210" y="525"/>
                  </a:lnTo>
                  <a:lnTo>
                    <a:pt x="213" y="521"/>
                  </a:lnTo>
                  <a:lnTo>
                    <a:pt x="213" y="521"/>
                  </a:lnTo>
                  <a:close/>
                  <a:moveTo>
                    <a:pt x="244" y="270"/>
                  </a:moveTo>
                  <a:lnTo>
                    <a:pt x="244" y="270"/>
                  </a:lnTo>
                  <a:lnTo>
                    <a:pt x="235" y="265"/>
                  </a:lnTo>
                  <a:lnTo>
                    <a:pt x="230" y="263"/>
                  </a:lnTo>
                  <a:lnTo>
                    <a:pt x="226" y="263"/>
                  </a:lnTo>
                  <a:lnTo>
                    <a:pt x="220" y="266"/>
                  </a:lnTo>
                  <a:lnTo>
                    <a:pt x="220" y="266"/>
                  </a:lnTo>
                  <a:lnTo>
                    <a:pt x="216" y="270"/>
                  </a:lnTo>
                  <a:lnTo>
                    <a:pt x="215" y="276"/>
                  </a:lnTo>
                  <a:lnTo>
                    <a:pt x="215" y="281"/>
                  </a:lnTo>
                  <a:lnTo>
                    <a:pt x="215" y="287"/>
                  </a:lnTo>
                  <a:lnTo>
                    <a:pt x="215" y="287"/>
                  </a:lnTo>
                  <a:lnTo>
                    <a:pt x="244" y="270"/>
                  </a:lnTo>
                  <a:lnTo>
                    <a:pt x="244" y="270"/>
                  </a:lnTo>
                  <a:close/>
                  <a:moveTo>
                    <a:pt x="689" y="889"/>
                  </a:moveTo>
                  <a:lnTo>
                    <a:pt x="689" y="889"/>
                  </a:lnTo>
                  <a:lnTo>
                    <a:pt x="727" y="885"/>
                  </a:lnTo>
                  <a:lnTo>
                    <a:pt x="727" y="885"/>
                  </a:lnTo>
                  <a:lnTo>
                    <a:pt x="725" y="880"/>
                  </a:lnTo>
                  <a:lnTo>
                    <a:pt x="723" y="877"/>
                  </a:lnTo>
                  <a:lnTo>
                    <a:pt x="717" y="875"/>
                  </a:lnTo>
                  <a:lnTo>
                    <a:pt x="709" y="874"/>
                  </a:lnTo>
                  <a:lnTo>
                    <a:pt x="709" y="874"/>
                  </a:lnTo>
                  <a:lnTo>
                    <a:pt x="689" y="889"/>
                  </a:lnTo>
                  <a:lnTo>
                    <a:pt x="689" y="889"/>
                  </a:lnTo>
                  <a:close/>
                  <a:moveTo>
                    <a:pt x="1596" y="913"/>
                  </a:moveTo>
                  <a:lnTo>
                    <a:pt x="1596" y="913"/>
                  </a:lnTo>
                  <a:lnTo>
                    <a:pt x="1602" y="916"/>
                  </a:lnTo>
                  <a:lnTo>
                    <a:pt x="1607" y="917"/>
                  </a:lnTo>
                  <a:lnTo>
                    <a:pt x="1618" y="920"/>
                  </a:lnTo>
                  <a:lnTo>
                    <a:pt x="1630" y="918"/>
                  </a:lnTo>
                  <a:lnTo>
                    <a:pt x="1634" y="917"/>
                  </a:lnTo>
                  <a:lnTo>
                    <a:pt x="1638" y="914"/>
                  </a:lnTo>
                  <a:lnTo>
                    <a:pt x="1638" y="914"/>
                  </a:lnTo>
                  <a:lnTo>
                    <a:pt x="1639" y="913"/>
                  </a:lnTo>
                  <a:lnTo>
                    <a:pt x="1639" y="911"/>
                  </a:lnTo>
                  <a:lnTo>
                    <a:pt x="1639" y="907"/>
                  </a:lnTo>
                  <a:lnTo>
                    <a:pt x="1639" y="907"/>
                  </a:lnTo>
                  <a:lnTo>
                    <a:pt x="1596" y="913"/>
                  </a:lnTo>
                  <a:lnTo>
                    <a:pt x="1596" y="913"/>
                  </a:lnTo>
                  <a:close/>
                  <a:moveTo>
                    <a:pt x="1584" y="1053"/>
                  </a:moveTo>
                  <a:lnTo>
                    <a:pt x="1584" y="1053"/>
                  </a:lnTo>
                  <a:lnTo>
                    <a:pt x="1585" y="1057"/>
                  </a:lnTo>
                  <a:lnTo>
                    <a:pt x="1585" y="1057"/>
                  </a:lnTo>
                  <a:lnTo>
                    <a:pt x="1610" y="1053"/>
                  </a:lnTo>
                  <a:lnTo>
                    <a:pt x="1610" y="1053"/>
                  </a:lnTo>
                  <a:lnTo>
                    <a:pt x="1610" y="1051"/>
                  </a:lnTo>
                  <a:lnTo>
                    <a:pt x="1612" y="1049"/>
                  </a:lnTo>
                  <a:lnTo>
                    <a:pt x="1614" y="1046"/>
                  </a:lnTo>
                  <a:lnTo>
                    <a:pt x="1614" y="1043"/>
                  </a:lnTo>
                  <a:lnTo>
                    <a:pt x="1614" y="1042"/>
                  </a:lnTo>
                  <a:lnTo>
                    <a:pt x="1613" y="1039"/>
                  </a:lnTo>
                  <a:lnTo>
                    <a:pt x="1610" y="1036"/>
                  </a:lnTo>
                  <a:lnTo>
                    <a:pt x="1610" y="1036"/>
                  </a:lnTo>
                  <a:lnTo>
                    <a:pt x="1584" y="1053"/>
                  </a:lnTo>
                  <a:lnTo>
                    <a:pt x="1584" y="1053"/>
                  </a:lnTo>
                  <a:close/>
                  <a:moveTo>
                    <a:pt x="1830" y="140"/>
                  </a:moveTo>
                  <a:lnTo>
                    <a:pt x="1830" y="140"/>
                  </a:lnTo>
                  <a:lnTo>
                    <a:pt x="1819" y="135"/>
                  </a:lnTo>
                  <a:lnTo>
                    <a:pt x="1814" y="135"/>
                  </a:lnTo>
                  <a:lnTo>
                    <a:pt x="1808" y="136"/>
                  </a:lnTo>
                  <a:lnTo>
                    <a:pt x="1808" y="136"/>
                  </a:lnTo>
                  <a:lnTo>
                    <a:pt x="1805" y="137"/>
                  </a:lnTo>
                  <a:lnTo>
                    <a:pt x="1803" y="140"/>
                  </a:lnTo>
                  <a:lnTo>
                    <a:pt x="1803" y="143"/>
                  </a:lnTo>
                  <a:lnTo>
                    <a:pt x="1804" y="146"/>
                  </a:lnTo>
                  <a:lnTo>
                    <a:pt x="1804" y="146"/>
                  </a:lnTo>
                  <a:lnTo>
                    <a:pt x="1812" y="147"/>
                  </a:lnTo>
                  <a:lnTo>
                    <a:pt x="1821" y="149"/>
                  </a:lnTo>
                  <a:lnTo>
                    <a:pt x="1821" y="149"/>
                  </a:lnTo>
                  <a:lnTo>
                    <a:pt x="1825" y="149"/>
                  </a:lnTo>
                  <a:lnTo>
                    <a:pt x="1828" y="147"/>
                  </a:lnTo>
                  <a:lnTo>
                    <a:pt x="1829" y="144"/>
                  </a:lnTo>
                  <a:lnTo>
                    <a:pt x="1830" y="140"/>
                  </a:lnTo>
                  <a:lnTo>
                    <a:pt x="1830" y="140"/>
                  </a:lnTo>
                  <a:close/>
                  <a:moveTo>
                    <a:pt x="1264" y="1017"/>
                  </a:moveTo>
                  <a:lnTo>
                    <a:pt x="1264" y="1017"/>
                  </a:lnTo>
                  <a:lnTo>
                    <a:pt x="1271" y="1018"/>
                  </a:lnTo>
                  <a:lnTo>
                    <a:pt x="1275" y="1018"/>
                  </a:lnTo>
                  <a:lnTo>
                    <a:pt x="1281" y="1015"/>
                  </a:lnTo>
                  <a:lnTo>
                    <a:pt x="1286" y="1013"/>
                  </a:lnTo>
                  <a:lnTo>
                    <a:pt x="1286" y="1013"/>
                  </a:lnTo>
                  <a:lnTo>
                    <a:pt x="1290" y="1008"/>
                  </a:lnTo>
                  <a:lnTo>
                    <a:pt x="1292" y="1004"/>
                  </a:lnTo>
                  <a:lnTo>
                    <a:pt x="1293" y="1000"/>
                  </a:lnTo>
                  <a:lnTo>
                    <a:pt x="1296" y="995"/>
                  </a:lnTo>
                  <a:lnTo>
                    <a:pt x="1296" y="995"/>
                  </a:lnTo>
                  <a:lnTo>
                    <a:pt x="1288" y="993"/>
                  </a:lnTo>
                  <a:lnTo>
                    <a:pt x="1283" y="993"/>
                  </a:lnTo>
                  <a:lnTo>
                    <a:pt x="1282" y="996"/>
                  </a:lnTo>
                  <a:lnTo>
                    <a:pt x="1282" y="1003"/>
                  </a:lnTo>
                  <a:lnTo>
                    <a:pt x="1282" y="1003"/>
                  </a:lnTo>
                  <a:lnTo>
                    <a:pt x="1281" y="1004"/>
                  </a:lnTo>
                  <a:lnTo>
                    <a:pt x="1279" y="1006"/>
                  </a:lnTo>
                  <a:lnTo>
                    <a:pt x="1279" y="1006"/>
                  </a:lnTo>
                  <a:lnTo>
                    <a:pt x="1264" y="1017"/>
                  </a:lnTo>
                  <a:lnTo>
                    <a:pt x="1264" y="1017"/>
                  </a:lnTo>
                  <a:close/>
                  <a:moveTo>
                    <a:pt x="1483" y="221"/>
                  </a:moveTo>
                  <a:lnTo>
                    <a:pt x="1483" y="221"/>
                  </a:lnTo>
                  <a:lnTo>
                    <a:pt x="1476" y="216"/>
                  </a:lnTo>
                  <a:lnTo>
                    <a:pt x="1466" y="215"/>
                  </a:lnTo>
                  <a:lnTo>
                    <a:pt x="1459" y="216"/>
                  </a:lnTo>
                  <a:lnTo>
                    <a:pt x="1451" y="221"/>
                  </a:lnTo>
                  <a:lnTo>
                    <a:pt x="1451" y="221"/>
                  </a:lnTo>
                  <a:lnTo>
                    <a:pt x="1448" y="223"/>
                  </a:lnTo>
                  <a:lnTo>
                    <a:pt x="1447" y="227"/>
                  </a:lnTo>
                  <a:lnTo>
                    <a:pt x="1448" y="232"/>
                  </a:lnTo>
                  <a:lnTo>
                    <a:pt x="1451" y="236"/>
                  </a:lnTo>
                  <a:lnTo>
                    <a:pt x="1451" y="236"/>
                  </a:lnTo>
                  <a:lnTo>
                    <a:pt x="1456" y="229"/>
                  </a:lnTo>
                  <a:lnTo>
                    <a:pt x="1463" y="225"/>
                  </a:lnTo>
                  <a:lnTo>
                    <a:pt x="1472" y="222"/>
                  </a:lnTo>
                  <a:lnTo>
                    <a:pt x="1483" y="221"/>
                  </a:lnTo>
                  <a:lnTo>
                    <a:pt x="1483" y="221"/>
                  </a:lnTo>
                  <a:close/>
                  <a:moveTo>
                    <a:pt x="671" y="668"/>
                  </a:moveTo>
                  <a:lnTo>
                    <a:pt x="671" y="668"/>
                  </a:lnTo>
                  <a:lnTo>
                    <a:pt x="665" y="664"/>
                  </a:lnTo>
                  <a:lnTo>
                    <a:pt x="659" y="661"/>
                  </a:lnTo>
                  <a:lnTo>
                    <a:pt x="652" y="659"/>
                  </a:lnTo>
                  <a:lnTo>
                    <a:pt x="647" y="661"/>
                  </a:lnTo>
                  <a:lnTo>
                    <a:pt x="647" y="661"/>
                  </a:lnTo>
                  <a:lnTo>
                    <a:pt x="644" y="665"/>
                  </a:lnTo>
                  <a:lnTo>
                    <a:pt x="644" y="668"/>
                  </a:lnTo>
                  <a:lnTo>
                    <a:pt x="644" y="668"/>
                  </a:lnTo>
                  <a:lnTo>
                    <a:pt x="647" y="672"/>
                  </a:lnTo>
                  <a:lnTo>
                    <a:pt x="649" y="673"/>
                  </a:lnTo>
                  <a:lnTo>
                    <a:pt x="653" y="675"/>
                  </a:lnTo>
                  <a:lnTo>
                    <a:pt x="658" y="675"/>
                  </a:lnTo>
                  <a:lnTo>
                    <a:pt x="658" y="675"/>
                  </a:lnTo>
                  <a:lnTo>
                    <a:pt x="665" y="672"/>
                  </a:lnTo>
                  <a:lnTo>
                    <a:pt x="671" y="668"/>
                  </a:lnTo>
                  <a:lnTo>
                    <a:pt x="671" y="668"/>
                  </a:lnTo>
                  <a:close/>
                  <a:moveTo>
                    <a:pt x="418" y="277"/>
                  </a:moveTo>
                  <a:lnTo>
                    <a:pt x="418" y="277"/>
                  </a:lnTo>
                  <a:lnTo>
                    <a:pt x="417" y="265"/>
                  </a:lnTo>
                  <a:lnTo>
                    <a:pt x="417" y="265"/>
                  </a:lnTo>
                  <a:lnTo>
                    <a:pt x="408" y="266"/>
                  </a:lnTo>
                  <a:lnTo>
                    <a:pt x="400" y="268"/>
                  </a:lnTo>
                  <a:lnTo>
                    <a:pt x="400" y="268"/>
                  </a:lnTo>
                  <a:lnTo>
                    <a:pt x="393" y="265"/>
                  </a:lnTo>
                  <a:lnTo>
                    <a:pt x="383" y="261"/>
                  </a:lnTo>
                  <a:lnTo>
                    <a:pt x="383" y="261"/>
                  </a:lnTo>
                  <a:lnTo>
                    <a:pt x="388" y="279"/>
                  </a:lnTo>
                  <a:lnTo>
                    <a:pt x="388" y="279"/>
                  </a:lnTo>
                  <a:lnTo>
                    <a:pt x="393" y="276"/>
                  </a:lnTo>
                  <a:lnTo>
                    <a:pt x="399" y="275"/>
                  </a:lnTo>
                  <a:lnTo>
                    <a:pt x="403" y="276"/>
                  </a:lnTo>
                  <a:lnTo>
                    <a:pt x="408" y="279"/>
                  </a:lnTo>
                  <a:lnTo>
                    <a:pt x="408" y="279"/>
                  </a:lnTo>
                  <a:lnTo>
                    <a:pt x="411" y="279"/>
                  </a:lnTo>
                  <a:lnTo>
                    <a:pt x="418" y="277"/>
                  </a:lnTo>
                  <a:lnTo>
                    <a:pt x="418" y="277"/>
                  </a:lnTo>
                  <a:close/>
                  <a:moveTo>
                    <a:pt x="500" y="286"/>
                  </a:moveTo>
                  <a:lnTo>
                    <a:pt x="500" y="286"/>
                  </a:lnTo>
                  <a:lnTo>
                    <a:pt x="504" y="284"/>
                  </a:lnTo>
                  <a:lnTo>
                    <a:pt x="507" y="283"/>
                  </a:lnTo>
                  <a:lnTo>
                    <a:pt x="509" y="280"/>
                  </a:lnTo>
                  <a:lnTo>
                    <a:pt x="509" y="277"/>
                  </a:lnTo>
                  <a:lnTo>
                    <a:pt x="509" y="277"/>
                  </a:lnTo>
                  <a:lnTo>
                    <a:pt x="511" y="272"/>
                  </a:lnTo>
                  <a:lnTo>
                    <a:pt x="511" y="269"/>
                  </a:lnTo>
                  <a:lnTo>
                    <a:pt x="509" y="268"/>
                  </a:lnTo>
                  <a:lnTo>
                    <a:pt x="509" y="268"/>
                  </a:lnTo>
                  <a:lnTo>
                    <a:pt x="507" y="266"/>
                  </a:lnTo>
                  <a:lnTo>
                    <a:pt x="504" y="265"/>
                  </a:lnTo>
                  <a:lnTo>
                    <a:pt x="497" y="265"/>
                  </a:lnTo>
                  <a:lnTo>
                    <a:pt x="497" y="265"/>
                  </a:lnTo>
                  <a:lnTo>
                    <a:pt x="491" y="268"/>
                  </a:lnTo>
                  <a:lnTo>
                    <a:pt x="490" y="270"/>
                  </a:lnTo>
                  <a:lnTo>
                    <a:pt x="489" y="277"/>
                  </a:lnTo>
                  <a:lnTo>
                    <a:pt x="489" y="277"/>
                  </a:lnTo>
                  <a:lnTo>
                    <a:pt x="489" y="279"/>
                  </a:lnTo>
                  <a:lnTo>
                    <a:pt x="490" y="281"/>
                  </a:lnTo>
                  <a:lnTo>
                    <a:pt x="490" y="281"/>
                  </a:lnTo>
                  <a:lnTo>
                    <a:pt x="500" y="272"/>
                  </a:lnTo>
                  <a:lnTo>
                    <a:pt x="500" y="272"/>
                  </a:lnTo>
                  <a:lnTo>
                    <a:pt x="500" y="286"/>
                  </a:lnTo>
                  <a:lnTo>
                    <a:pt x="500" y="286"/>
                  </a:lnTo>
                  <a:close/>
                  <a:moveTo>
                    <a:pt x="566" y="975"/>
                  </a:moveTo>
                  <a:lnTo>
                    <a:pt x="566" y="975"/>
                  </a:lnTo>
                  <a:lnTo>
                    <a:pt x="566" y="979"/>
                  </a:lnTo>
                  <a:lnTo>
                    <a:pt x="566" y="979"/>
                  </a:lnTo>
                  <a:lnTo>
                    <a:pt x="569" y="983"/>
                  </a:lnTo>
                  <a:lnTo>
                    <a:pt x="569" y="983"/>
                  </a:lnTo>
                  <a:lnTo>
                    <a:pt x="573" y="978"/>
                  </a:lnTo>
                  <a:lnTo>
                    <a:pt x="577" y="974"/>
                  </a:lnTo>
                  <a:lnTo>
                    <a:pt x="580" y="968"/>
                  </a:lnTo>
                  <a:lnTo>
                    <a:pt x="580" y="965"/>
                  </a:lnTo>
                  <a:lnTo>
                    <a:pt x="580" y="963"/>
                  </a:lnTo>
                  <a:lnTo>
                    <a:pt x="580" y="963"/>
                  </a:lnTo>
                  <a:lnTo>
                    <a:pt x="575" y="961"/>
                  </a:lnTo>
                  <a:lnTo>
                    <a:pt x="570" y="963"/>
                  </a:lnTo>
                  <a:lnTo>
                    <a:pt x="562" y="965"/>
                  </a:lnTo>
                  <a:lnTo>
                    <a:pt x="554" y="970"/>
                  </a:lnTo>
                  <a:lnTo>
                    <a:pt x="550" y="971"/>
                  </a:lnTo>
                  <a:lnTo>
                    <a:pt x="545" y="971"/>
                  </a:lnTo>
                  <a:lnTo>
                    <a:pt x="545" y="971"/>
                  </a:lnTo>
                  <a:lnTo>
                    <a:pt x="545" y="974"/>
                  </a:lnTo>
                  <a:lnTo>
                    <a:pt x="545" y="974"/>
                  </a:lnTo>
                  <a:lnTo>
                    <a:pt x="566" y="975"/>
                  </a:lnTo>
                  <a:lnTo>
                    <a:pt x="566" y="975"/>
                  </a:lnTo>
                  <a:close/>
                  <a:moveTo>
                    <a:pt x="1512" y="200"/>
                  </a:moveTo>
                  <a:lnTo>
                    <a:pt x="1512" y="200"/>
                  </a:lnTo>
                  <a:lnTo>
                    <a:pt x="1522" y="201"/>
                  </a:lnTo>
                  <a:lnTo>
                    <a:pt x="1528" y="204"/>
                  </a:lnTo>
                  <a:lnTo>
                    <a:pt x="1535" y="208"/>
                  </a:lnTo>
                  <a:lnTo>
                    <a:pt x="1541" y="212"/>
                  </a:lnTo>
                  <a:lnTo>
                    <a:pt x="1541" y="212"/>
                  </a:lnTo>
                  <a:lnTo>
                    <a:pt x="1555" y="200"/>
                  </a:lnTo>
                  <a:lnTo>
                    <a:pt x="1555" y="200"/>
                  </a:lnTo>
                  <a:lnTo>
                    <a:pt x="1545" y="198"/>
                  </a:lnTo>
                  <a:lnTo>
                    <a:pt x="1538" y="198"/>
                  </a:lnTo>
                  <a:lnTo>
                    <a:pt x="1538" y="198"/>
                  </a:lnTo>
                  <a:lnTo>
                    <a:pt x="1533" y="196"/>
                  </a:lnTo>
                  <a:lnTo>
                    <a:pt x="1527" y="191"/>
                  </a:lnTo>
                  <a:lnTo>
                    <a:pt x="1527" y="191"/>
                  </a:lnTo>
                  <a:lnTo>
                    <a:pt x="1512" y="200"/>
                  </a:lnTo>
                  <a:lnTo>
                    <a:pt x="1512" y="200"/>
                  </a:lnTo>
                  <a:close/>
                  <a:moveTo>
                    <a:pt x="1260" y="551"/>
                  </a:moveTo>
                  <a:lnTo>
                    <a:pt x="1260" y="551"/>
                  </a:lnTo>
                  <a:lnTo>
                    <a:pt x="1260" y="554"/>
                  </a:lnTo>
                  <a:lnTo>
                    <a:pt x="1260" y="554"/>
                  </a:lnTo>
                  <a:lnTo>
                    <a:pt x="1275" y="565"/>
                  </a:lnTo>
                  <a:lnTo>
                    <a:pt x="1275" y="565"/>
                  </a:lnTo>
                  <a:lnTo>
                    <a:pt x="1279" y="564"/>
                  </a:lnTo>
                  <a:lnTo>
                    <a:pt x="1282" y="563"/>
                  </a:lnTo>
                  <a:lnTo>
                    <a:pt x="1290" y="563"/>
                  </a:lnTo>
                  <a:lnTo>
                    <a:pt x="1293" y="563"/>
                  </a:lnTo>
                  <a:lnTo>
                    <a:pt x="1297" y="561"/>
                  </a:lnTo>
                  <a:lnTo>
                    <a:pt x="1300" y="558"/>
                  </a:lnTo>
                  <a:lnTo>
                    <a:pt x="1303" y="556"/>
                  </a:lnTo>
                  <a:lnTo>
                    <a:pt x="1303" y="556"/>
                  </a:lnTo>
                  <a:lnTo>
                    <a:pt x="1260" y="551"/>
                  </a:lnTo>
                  <a:lnTo>
                    <a:pt x="1260" y="551"/>
                  </a:lnTo>
                  <a:close/>
                  <a:moveTo>
                    <a:pt x="605" y="896"/>
                  </a:moveTo>
                  <a:lnTo>
                    <a:pt x="605" y="896"/>
                  </a:lnTo>
                  <a:lnTo>
                    <a:pt x="612" y="898"/>
                  </a:lnTo>
                  <a:lnTo>
                    <a:pt x="619" y="899"/>
                  </a:lnTo>
                  <a:lnTo>
                    <a:pt x="626" y="896"/>
                  </a:lnTo>
                  <a:lnTo>
                    <a:pt x="630" y="895"/>
                  </a:lnTo>
                  <a:lnTo>
                    <a:pt x="633" y="892"/>
                  </a:lnTo>
                  <a:lnTo>
                    <a:pt x="633" y="892"/>
                  </a:lnTo>
                  <a:lnTo>
                    <a:pt x="622" y="881"/>
                  </a:lnTo>
                  <a:lnTo>
                    <a:pt x="622" y="881"/>
                  </a:lnTo>
                  <a:lnTo>
                    <a:pt x="617" y="880"/>
                  </a:lnTo>
                  <a:lnTo>
                    <a:pt x="617" y="880"/>
                  </a:lnTo>
                  <a:lnTo>
                    <a:pt x="617" y="884"/>
                  </a:lnTo>
                  <a:lnTo>
                    <a:pt x="616" y="885"/>
                  </a:lnTo>
                  <a:lnTo>
                    <a:pt x="611" y="888"/>
                  </a:lnTo>
                  <a:lnTo>
                    <a:pt x="608" y="889"/>
                  </a:lnTo>
                  <a:lnTo>
                    <a:pt x="606" y="891"/>
                  </a:lnTo>
                  <a:lnTo>
                    <a:pt x="605" y="892"/>
                  </a:lnTo>
                  <a:lnTo>
                    <a:pt x="605" y="896"/>
                  </a:lnTo>
                  <a:lnTo>
                    <a:pt x="605" y="896"/>
                  </a:lnTo>
                  <a:close/>
                  <a:moveTo>
                    <a:pt x="1074" y="867"/>
                  </a:moveTo>
                  <a:lnTo>
                    <a:pt x="1074" y="867"/>
                  </a:lnTo>
                  <a:lnTo>
                    <a:pt x="1069" y="871"/>
                  </a:lnTo>
                  <a:lnTo>
                    <a:pt x="1062" y="875"/>
                  </a:lnTo>
                  <a:lnTo>
                    <a:pt x="1055" y="875"/>
                  </a:lnTo>
                  <a:lnTo>
                    <a:pt x="1048" y="875"/>
                  </a:lnTo>
                  <a:lnTo>
                    <a:pt x="1048" y="875"/>
                  </a:lnTo>
                  <a:lnTo>
                    <a:pt x="1044" y="877"/>
                  </a:lnTo>
                  <a:lnTo>
                    <a:pt x="1044" y="877"/>
                  </a:lnTo>
                  <a:lnTo>
                    <a:pt x="1043" y="878"/>
                  </a:lnTo>
                  <a:lnTo>
                    <a:pt x="1041" y="881"/>
                  </a:lnTo>
                  <a:lnTo>
                    <a:pt x="1041" y="881"/>
                  </a:lnTo>
                  <a:lnTo>
                    <a:pt x="1043" y="882"/>
                  </a:lnTo>
                  <a:lnTo>
                    <a:pt x="1044" y="884"/>
                  </a:lnTo>
                  <a:lnTo>
                    <a:pt x="1044" y="884"/>
                  </a:lnTo>
                  <a:lnTo>
                    <a:pt x="1056" y="884"/>
                  </a:lnTo>
                  <a:lnTo>
                    <a:pt x="1069" y="881"/>
                  </a:lnTo>
                  <a:lnTo>
                    <a:pt x="1069" y="881"/>
                  </a:lnTo>
                  <a:lnTo>
                    <a:pt x="1073" y="880"/>
                  </a:lnTo>
                  <a:lnTo>
                    <a:pt x="1076" y="875"/>
                  </a:lnTo>
                  <a:lnTo>
                    <a:pt x="1076" y="871"/>
                  </a:lnTo>
                  <a:lnTo>
                    <a:pt x="1074" y="867"/>
                  </a:lnTo>
                  <a:lnTo>
                    <a:pt x="1074" y="867"/>
                  </a:lnTo>
                  <a:close/>
                  <a:moveTo>
                    <a:pt x="1452" y="741"/>
                  </a:moveTo>
                  <a:lnTo>
                    <a:pt x="1452" y="741"/>
                  </a:lnTo>
                  <a:lnTo>
                    <a:pt x="1479" y="741"/>
                  </a:lnTo>
                  <a:lnTo>
                    <a:pt x="1479" y="741"/>
                  </a:lnTo>
                  <a:lnTo>
                    <a:pt x="1483" y="736"/>
                  </a:lnTo>
                  <a:lnTo>
                    <a:pt x="1483" y="736"/>
                  </a:lnTo>
                  <a:lnTo>
                    <a:pt x="1486" y="730"/>
                  </a:lnTo>
                  <a:lnTo>
                    <a:pt x="1486" y="730"/>
                  </a:lnTo>
                  <a:lnTo>
                    <a:pt x="1476" y="729"/>
                  </a:lnTo>
                  <a:lnTo>
                    <a:pt x="1468" y="730"/>
                  </a:lnTo>
                  <a:lnTo>
                    <a:pt x="1461" y="731"/>
                  </a:lnTo>
                  <a:lnTo>
                    <a:pt x="1452" y="736"/>
                  </a:lnTo>
                  <a:lnTo>
                    <a:pt x="1452" y="736"/>
                  </a:lnTo>
                  <a:lnTo>
                    <a:pt x="1452" y="738"/>
                  </a:lnTo>
                  <a:lnTo>
                    <a:pt x="1452" y="741"/>
                  </a:lnTo>
                  <a:lnTo>
                    <a:pt x="1452" y="741"/>
                  </a:lnTo>
                  <a:close/>
                  <a:moveTo>
                    <a:pt x="381" y="449"/>
                  </a:moveTo>
                  <a:lnTo>
                    <a:pt x="381" y="449"/>
                  </a:lnTo>
                  <a:lnTo>
                    <a:pt x="363" y="463"/>
                  </a:lnTo>
                  <a:lnTo>
                    <a:pt x="363" y="463"/>
                  </a:lnTo>
                  <a:lnTo>
                    <a:pt x="374" y="467"/>
                  </a:lnTo>
                  <a:lnTo>
                    <a:pt x="374" y="467"/>
                  </a:lnTo>
                  <a:lnTo>
                    <a:pt x="379" y="467"/>
                  </a:lnTo>
                  <a:lnTo>
                    <a:pt x="385" y="466"/>
                  </a:lnTo>
                  <a:lnTo>
                    <a:pt x="389" y="464"/>
                  </a:lnTo>
                  <a:lnTo>
                    <a:pt x="392" y="461"/>
                  </a:lnTo>
                  <a:lnTo>
                    <a:pt x="392" y="461"/>
                  </a:lnTo>
                  <a:lnTo>
                    <a:pt x="393" y="459"/>
                  </a:lnTo>
                  <a:lnTo>
                    <a:pt x="393" y="457"/>
                  </a:lnTo>
                  <a:lnTo>
                    <a:pt x="390" y="455"/>
                  </a:lnTo>
                  <a:lnTo>
                    <a:pt x="388" y="452"/>
                  </a:lnTo>
                  <a:lnTo>
                    <a:pt x="385" y="450"/>
                  </a:lnTo>
                  <a:lnTo>
                    <a:pt x="385" y="450"/>
                  </a:lnTo>
                  <a:lnTo>
                    <a:pt x="381" y="449"/>
                  </a:lnTo>
                  <a:lnTo>
                    <a:pt x="381" y="449"/>
                  </a:lnTo>
                  <a:close/>
                  <a:moveTo>
                    <a:pt x="1087" y="381"/>
                  </a:moveTo>
                  <a:lnTo>
                    <a:pt x="1087" y="381"/>
                  </a:lnTo>
                  <a:lnTo>
                    <a:pt x="1079" y="376"/>
                  </a:lnTo>
                  <a:lnTo>
                    <a:pt x="1072" y="374"/>
                  </a:lnTo>
                  <a:lnTo>
                    <a:pt x="1066" y="374"/>
                  </a:lnTo>
                  <a:lnTo>
                    <a:pt x="1063" y="376"/>
                  </a:lnTo>
                  <a:lnTo>
                    <a:pt x="1063" y="378"/>
                  </a:lnTo>
                  <a:lnTo>
                    <a:pt x="1063" y="378"/>
                  </a:lnTo>
                  <a:lnTo>
                    <a:pt x="1059" y="387"/>
                  </a:lnTo>
                  <a:lnTo>
                    <a:pt x="1054" y="395"/>
                  </a:lnTo>
                  <a:lnTo>
                    <a:pt x="1054" y="395"/>
                  </a:lnTo>
                  <a:lnTo>
                    <a:pt x="1061" y="395"/>
                  </a:lnTo>
                  <a:lnTo>
                    <a:pt x="1065" y="394"/>
                  </a:lnTo>
                  <a:lnTo>
                    <a:pt x="1067" y="391"/>
                  </a:lnTo>
                  <a:lnTo>
                    <a:pt x="1069" y="385"/>
                  </a:lnTo>
                  <a:lnTo>
                    <a:pt x="1069" y="385"/>
                  </a:lnTo>
                  <a:lnTo>
                    <a:pt x="1087" y="381"/>
                  </a:lnTo>
                  <a:lnTo>
                    <a:pt x="1087" y="381"/>
                  </a:lnTo>
                  <a:close/>
                  <a:moveTo>
                    <a:pt x="1560" y="186"/>
                  </a:moveTo>
                  <a:lnTo>
                    <a:pt x="1560" y="186"/>
                  </a:lnTo>
                  <a:lnTo>
                    <a:pt x="1567" y="182"/>
                  </a:lnTo>
                  <a:lnTo>
                    <a:pt x="1573" y="180"/>
                  </a:lnTo>
                  <a:lnTo>
                    <a:pt x="1573" y="180"/>
                  </a:lnTo>
                  <a:lnTo>
                    <a:pt x="1577" y="179"/>
                  </a:lnTo>
                  <a:lnTo>
                    <a:pt x="1580" y="178"/>
                  </a:lnTo>
                  <a:lnTo>
                    <a:pt x="1580" y="175"/>
                  </a:lnTo>
                  <a:lnTo>
                    <a:pt x="1580" y="173"/>
                  </a:lnTo>
                  <a:lnTo>
                    <a:pt x="1580" y="173"/>
                  </a:lnTo>
                  <a:lnTo>
                    <a:pt x="1577" y="171"/>
                  </a:lnTo>
                  <a:lnTo>
                    <a:pt x="1574" y="169"/>
                  </a:lnTo>
                  <a:lnTo>
                    <a:pt x="1570" y="169"/>
                  </a:lnTo>
                  <a:lnTo>
                    <a:pt x="1570" y="169"/>
                  </a:lnTo>
                  <a:lnTo>
                    <a:pt x="1566" y="172"/>
                  </a:lnTo>
                  <a:lnTo>
                    <a:pt x="1560" y="173"/>
                  </a:lnTo>
                  <a:lnTo>
                    <a:pt x="1556" y="173"/>
                  </a:lnTo>
                  <a:lnTo>
                    <a:pt x="1552" y="172"/>
                  </a:lnTo>
                  <a:lnTo>
                    <a:pt x="1552" y="172"/>
                  </a:lnTo>
                  <a:lnTo>
                    <a:pt x="1549" y="173"/>
                  </a:lnTo>
                  <a:lnTo>
                    <a:pt x="1546" y="175"/>
                  </a:lnTo>
                  <a:lnTo>
                    <a:pt x="1546" y="175"/>
                  </a:lnTo>
                  <a:lnTo>
                    <a:pt x="1549" y="178"/>
                  </a:lnTo>
                  <a:lnTo>
                    <a:pt x="1551" y="179"/>
                  </a:lnTo>
                  <a:lnTo>
                    <a:pt x="1551" y="179"/>
                  </a:lnTo>
                  <a:lnTo>
                    <a:pt x="1556" y="178"/>
                  </a:lnTo>
                  <a:lnTo>
                    <a:pt x="1558" y="180"/>
                  </a:lnTo>
                  <a:lnTo>
                    <a:pt x="1559" y="183"/>
                  </a:lnTo>
                  <a:lnTo>
                    <a:pt x="1560" y="186"/>
                  </a:lnTo>
                  <a:lnTo>
                    <a:pt x="1560" y="186"/>
                  </a:lnTo>
                  <a:close/>
                  <a:moveTo>
                    <a:pt x="842" y="467"/>
                  </a:moveTo>
                  <a:lnTo>
                    <a:pt x="842" y="467"/>
                  </a:lnTo>
                  <a:lnTo>
                    <a:pt x="835" y="474"/>
                  </a:lnTo>
                  <a:lnTo>
                    <a:pt x="828" y="479"/>
                  </a:lnTo>
                  <a:lnTo>
                    <a:pt x="824" y="485"/>
                  </a:lnTo>
                  <a:lnTo>
                    <a:pt x="821" y="492"/>
                  </a:lnTo>
                  <a:lnTo>
                    <a:pt x="821" y="492"/>
                  </a:lnTo>
                  <a:lnTo>
                    <a:pt x="829" y="495"/>
                  </a:lnTo>
                  <a:lnTo>
                    <a:pt x="833" y="495"/>
                  </a:lnTo>
                  <a:lnTo>
                    <a:pt x="839" y="493"/>
                  </a:lnTo>
                  <a:lnTo>
                    <a:pt x="839" y="493"/>
                  </a:lnTo>
                  <a:lnTo>
                    <a:pt x="836" y="488"/>
                  </a:lnTo>
                  <a:lnTo>
                    <a:pt x="836" y="484"/>
                  </a:lnTo>
                  <a:lnTo>
                    <a:pt x="838" y="479"/>
                  </a:lnTo>
                  <a:lnTo>
                    <a:pt x="843" y="477"/>
                  </a:lnTo>
                  <a:lnTo>
                    <a:pt x="843" y="477"/>
                  </a:lnTo>
                  <a:lnTo>
                    <a:pt x="843" y="474"/>
                  </a:lnTo>
                  <a:lnTo>
                    <a:pt x="842" y="467"/>
                  </a:lnTo>
                  <a:lnTo>
                    <a:pt x="842" y="467"/>
                  </a:lnTo>
                  <a:close/>
                  <a:moveTo>
                    <a:pt x="1865" y="1139"/>
                  </a:moveTo>
                  <a:lnTo>
                    <a:pt x="1865" y="1139"/>
                  </a:lnTo>
                  <a:lnTo>
                    <a:pt x="1870" y="1140"/>
                  </a:lnTo>
                  <a:lnTo>
                    <a:pt x="1875" y="1144"/>
                  </a:lnTo>
                  <a:lnTo>
                    <a:pt x="1879" y="1147"/>
                  </a:lnTo>
                  <a:lnTo>
                    <a:pt x="1882" y="1147"/>
                  </a:lnTo>
                  <a:lnTo>
                    <a:pt x="1883" y="1145"/>
                  </a:lnTo>
                  <a:lnTo>
                    <a:pt x="1883" y="1145"/>
                  </a:lnTo>
                  <a:lnTo>
                    <a:pt x="1887" y="1143"/>
                  </a:lnTo>
                  <a:lnTo>
                    <a:pt x="1888" y="1137"/>
                  </a:lnTo>
                  <a:lnTo>
                    <a:pt x="1888" y="1133"/>
                  </a:lnTo>
                  <a:lnTo>
                    <a:pt x="1886" y="1127"/>
                  </a:lnTo>
                  <a:lnTo>
                    <a:pt x="1886" y="1127"/>
                  </a:lnTo>
                  <a:lnTo>
                    <a:pt x="1886" y="1126"/>
                  </a:lnTo>
                  <a:lnTo>
                    <a:pt x="1886" y="1125"/>
                  </a:lnTo>
                  <a:lnTo>
                    <a:pt x="1886" y="1125"/>
                  </a:lnTo>
                  <a:lnTo>
                    <a:pt x="1873" y="1121"/>
                  </a:lnTo>
                  <a:lnTo>
                    <a:pt x="1873" y="1121"/>
                  </a:lnTo>
                  <a:lnTo>
                    <a:pt x="1876" y="1125"/>
                  </a:lnTo>
                  <a:lnTo>
                    <a:pt x="1877" y="1127"/>
                  </a:lnTo>
                  <a:lnTo>
                    <a:pt x="1877" y="1130"/>
                  </a:lnTo>
                  <a:lnTo>
                    <a:pt x="1876" y="1132"/>
                  </a:lnTo>
                  <a:lnTo>
                    <a:pt x="1870" y="1134"/>
                  </a:lnTo>
                  <a:lnTo>
                    <a:pt x="1865" y="1139"/>
                  </a:lnTo>
                  <a:lnTo>
                    <a:pt x="1865" y="1139"/>
                  </a:lnTo>
                  <a:close/>
                  <a:moveTo>
                    <a:pt x="940" y="342"/>
                  </a:moveTo>
                  <a:lnTo>
                    <a:pt x="940" y="342"/>
                  </a:lnTo>
                  <a:lnTo>
                    <a:pt x="935" y="337"/>
                  </a:lnTo>
                  <a:lnTo>
                    <a:pt x="929" y="335"/>
                  </a:lnTo>
                  <a:lnTo>
                    <a:pt x="922" y="335"/>
                  </a:lnTo>
                  <a:lnTo>
                    <a:pt x="915" y="337"/>
                  </a:lnTo>
                  <a:lnTo>
                    <a:pt x="915" y="337"/>
                  </a:lnTo>
                  <a:lnTo>
                    <a:pt x="914" y="338"/>
                  </a:lnTo>
                  <a:lnTo>
                    <a:pt x="911" y="340"/>
                  </a:lnTo>
                  <a:lnTo>
                    <a:pt x="910" y="345"/>
                  </a:lnTo>
                  <a:lnTo>
                    <a:pt x="910" y="345"/>
                  </a:lnTo>
                  <a:lnTo>
                    <a:pt x="911" y="348"/>
                  </a:lnTo>
                  <a:lnTo>
                    <a:pt x="917" y="349"/>
                  </a:lnTo>
                  <a:lnTo>
                    <a:pt x="917" y="349"/>
                  </a:lnTo>
                  <a:lnTo>
                    <a:pt x="921" y="351"/>
                  </a:lnTo>
                  <a:lnTo>
                    <a:pt x="922" y="349"/>
                  </a:lnTo>
                  <a:lnTo>
                    <a:pt x="925" y="347"/>
                  </a:lnTo>
                  <a:lnTo>
                    <a:pt x="925" y="344"/>
                  </a:lnTo>
                  <a:lnTo>
                    <a:pt x="925" y="344"/>
                  </a:lnTo>
                  <a:lnTo>
                    <a:pt x="928" y="342"/>
                  </a:lnTo>
                  <a:lnTo>
                    <a:pt x="928" y="342"/>
                  </a:lnTo>
                  <a:lnTo>
                    <a:pt x="935" y="348"/>
                  </a:lnTo>
                  <a:lnTo>
                    <a:pt x="935" y="348"/>
                  </a:lnTo>
                  <a:lnTo>
                    <a:pt x="940" y="342"/>
                  </a:lnTo>
                  <a:lnTo>
                    <a:pt x="940" y="342"/>
                  </a:lnTo>
                  <a:close/>
                  <a:moveTo>
                    <a:pt x="1488" y="1010"/>
                  </a:moveTo>
                  <a:lnTo>
                    <a:pt x="1488" y="1010"/>
                  </a:lnTo>
                  <a:lnTo>
                    <a:pt x="1476" y="1014"/>
                  </a:lnTo>
                  <a:lnTo>
                    <a:pt x="1476" y="1014"/>
                  </a:lnTo>
                  <a:lnTo>
                    <a:pt x="1474" y="1019"/>
                  </a:lnTo>
                  <a:lnTo>
                    <a:pt x="1476" y="1024"/>
                  </a:lnTo>
                  <a:lnTo>
                    <a:pt x="1477" y="1026"/>
                  </a:lnTo>
                  <a:lnTo>
                    <a:pt x="1481" y="1031"/>
                  </a:lnTo>
                  <a:lnTo>
                    <a:pt x="1481" y="1031"/>
                  </a:lnTo>
                  <a:lnTo>
                    <a:pt x="1484" y="1032"/>
                  </a:lnTo>
                  <a:lnTo>
                    <a:pt x="1484" y="1032"/>
                  </a:lnTo>
                  <a:lnTo>
                    <a:pt x="1494" y="1025"/>
                  </a:lnTo>
                  <a:lnTo>
                    <a:pt x="1494" y="1025"/>
                  </a:lnTo>
                  <a:lnTo>
                    <a:pt x="1494" y="1021"/>
                  </a:lnTo>
                  <a:lnTo>
                    <a:pt x="1494" y="1021"/>
                  </a:lnTo>
                  <a:lnTo>
                    <a:pt x="1488" y="1010"/>
                  </a:lnTo>
                  <a:lnTo>
                    <a:pt x="1488" y="1010"/>
                  </a:lnTo>
                  <a:close/>
                  <a:moveTo>
                    <a:pt x="230" y="401"/>
                  </a:moveTo>
                  <a:lnTo>
                    <a:pt x="230" y="401"/>
                  </a:lnTo>
                  <a:lnTo>
                    <a:pt x="239" y="392"/>
                  </a:lnTo>
                  <a:lnTo>
                    <a:pt x="242" y="389"/>
                  </a:lnTo>
                  <a:lnTo>
                    <a:pt x="244" y="388"/>
                  </a:lnTo>
                  <a:lnTo>
                    <a:pt x="245" y="385"/>
                  </a:lnTo>
                  <a:lnTo>
                    <a:pt x="244" y="381"/>
                  </a:lnTo>
                  <a:lnTo>
                    <a:pt x="239" y="371"/>
                  </a:lnTo>
                  <a:lnTo>
                    <a:pt x="239" y="371"/>
                  </a:lnTo>
                  <a:lnTo>
                    <a:pt x="226" y="389"/>
                  </a:lnTo>
                  <a:lnTo>
                    <a:pt x="226" y="389"/>
                  </a:lnTo>
                  <a:lnTo>
                    <a:pt x="230" y="401"/>
                  </a:lnTo>
                  <a:lnTo>
                    <a:pt x="230" y="401"/>
                  </a:lnTo>
                  <a:close/>
                  <a:moveTo>
                    <a:pt x="793" y="176"/>
                  </a:moveTo>
                  <a:lnTo>
                    <a:pt x="793" y="176"/>
                  </a:lnTo>
                  <a:lnTo>
                    <a:pt x="799" y="180"/>
                  </a:lnTo>
                  <a:lnTo>
                    <a:pt x="802" y="182"/>
                  </a:lnTo>
                  <a:lnTo>
                    <a:pt x="802" y="182"/>
                  </a:lnTo>
                  <a:lnTo>
                    <a:pt x="811" y="176"/>
                  </a:lnTo>
                  <a:lnTo>
                    <a:pt x="820" y="171"/>
                  </a:lnTo>
                  <a:lnTo>
                    <a:pt x="820" y="171"/>
                  </a:lnTo>
                  <a:lnTo>
                    <a:pt x="818" y="168"/>
                  </a:lnTo>
                  <a:lnTo>
                    <a:pt x="818" y="168"/>
                  </a:lnTo>
                  <a:lnTo>
                    <a:pt x="813" y="168"/>
                  </a:lnTo>
                  <a:lnTo>
                    <a:pt x="807" y="168"/>
                  </a:lnTo>
                  <a:lnTo>
                    <a:pt x="807" y="168"/>
                  </a:lnTo>
                  <a:lnTo>
                    <a:pt x="800" y="167"/>
                  </a:lnTo>
                  <a:lnTo>
                    <a:pt x="795" y="164"/>
                  </a:lnTo>
                  <a:lnTo>
                    <a:pt x="795" y="164"/>
                  </a:lnTo>
                  <a:lnTo>
                    <a:pt x="785" y="176"/>
                  </a:lnTo>
                  <a:lnTo>
                    <a:pt x="785" y="176"/>
                  </a:lnTo>
                  <a:lnTo>
                    <a:pt x="786" y="179"/>
                  </a:lnTo>
                  <a:lnTo>
                    <a:pt x="786" y="179"/>
                  </a:lnTo>
                  <a:lnTo>
                    <a:pt x="793" y="176"/>
                  </a:lnTo>
                  <a:lnTo>
                    <a:pt x="793" y="176"/>
                  </a:lnTo>
                  <a:close/>
                  <a:moveTo>
                    <a:pt x="508" y="783"/>
                  </a:moveTo>
                  <a:lnTo>
                    <a:pt x="508" y="783"/>
                  </a:lnTo>
                  <a:lnTo>
                    <a:pt x="521" y="787"/>
                  </a:lnTo>
                  <a:lnTo>
                    <a:pt x="526" y="788"/>
                  </a:lnTo>
                  <a:lnTo>
                    <a:pt x="530" y="787"/>
                  </a:lnTo>
                  <a:lnTo>
                    <a:pt x="533" y="785"/>
                  </a:lnTo>
                  <a:lnTo>
                    <a:pt x="536" y="783"/>
                  </a:lnTo>
                  <a:lnTo>
                    <a:pt x="539" y="773"/>
                  </a:lnTo>
                  <a:lnTo>
                    <a:pt x="539" y="773"/>
                  </a:lnTo>
                  <a:lnTo>
                    <a:pt x="523" y="777"/>
                  </a:lnTo>
                  <a:lnTo>
                    <a:pt x="515" y="780"/>
                  </a:lnTo>
                  <a:lnTo>
                    <a:pt x="508" y="783"/>
                  </a:lnTo>
                  <a:lnTo>
                    <a:pt x="508" y="783"/>
                  </a:lnTo>
                  <a:close/>
                  <a:moveTo>
                    <a:pt x="939" y="409"/>
                  </a:moveTo>
                  <a:lnTo>
                    <a:pt x="939" y="409"/>
                  </a:lnTo>
                  <a:lnTo>
                    <a:pt x="951" y="421"/>
                  </a:lnTo>
                  <a:lnTo>
                    <a:pt x="951" y="421"/>
                  </a:lnTo>
                  <a:lnTo>
                    <a:pt x="954" y="421"/>
                  </a:lnTo>
                  <a:lnTo>
                    <a:pt x="958" y="421"/>
                  </a:lnTo>
                  <a:lnTo>
                    <a:pt x="958" y="421"/>
                  </a:lnTo>
                  <a:lnTo>
                    <a:pt x="955" y="414"/>
                  </a:lnTo>
                  <a:lnTo>
                    <a:pt x="955" y="414"/>
                  </a:lnTo>
                  <a:lnTo>
                    <a:pt x="959" y="410"/>
                  </a:lnTo>
                  <a:lnTo>
                    <a:pt x="964" y="407"/>
                  </a:lnTo>
                  <a:lnTo>
                    <a:pt x="965" y="402"/>
                  </a:lnTo>
                  <a:lnTo>
                    <a:pt x="965" y="396"/>
                  </a:lnTo>
                  <a:lnTo>
                    <a:pt x="965" y="396"/>
                  </a:lnTo>
                  <a:lnTo>
                    <a:pt x="964" y="396"/>
                  </a:lnTo>
                  <a:lnTo>
                    <a:pt x="961" y="395"/>
                  </a:lnTo>
                  <a:lnTo>
                    <a:pt x="961" y="395"/>
                  </a:lnTo>
                  <a:lnTo>
                    <a:pt x="955" y="405"/>
                  </a:lnTo>
                  <a:lnTo>
                    <a:pt x="955" y="405"/>
                  </a:lnTo>
                  <a:lnTo>
                    <a:pt x="939" y="409"/>
                  </a:lnTo>
                  <a:lnTo>
                    <a:pt x="939" y="409"/>
                  </a:lnTo>
                  <a:close/>
                  <a:moveTo>
                    <a:pt x="1540" y="1035"/>
                  </a:moveTo>
                  <a:lnTo>
                    <a:pt x="1540" y="1035"/>
                  </a:lnTo>
                  <a:lnTo>
                    <a:pt x="1540" y="1028"/>
                  </a:lnTo>
                  <a:lnTo>
                    <a:pt x="1538" y="1022"/>
                  </a:lnTo>
                  <a:lnTo>
                    <a:pt x="1535" y="1021"/>
                  </a:lnTo>
                  <a:lnTo>
                    <a:pt x="1530" y="1019"/>
                  </a:lnTo>
                  <a:lnTo>
                    <a:pt x="1530" y="1019"/>
                  </a:lnTo>
                  <a:lnTo>
                    <a:pt x="1524" y="1019"/>
                  </a:lnTo>
                  <a:lnTo>
                    <a:pt x="1522" y="1021"/>
                  </a:lnTo>
                  <a:lnTo>
                    <a:pt x="1520" y="1024"/>
                  </a:lnTo>
                  <a:lnTo>
                    <a:pt x="1517" y="1029"/>
                  </a:lnTo>
                  <a:lnTo>
                    <a:pt x="1517" y="1029"/>
                  </a:lnTo>
                  <a:lnTo>
                    <a:pt x="1540" y="1035"/>
                  </a:lnTo>
                  <a:lnTo>
                    <a:pt x="1540" y="1035"/>
                  </a:lnTo>
                  <a:close/>
                  <a:moveTo>
                    <a:pt x="1378" y="178"/>
                  </a:moveTo>
                  <a:lnTo>
                    <a:pt x="1378" y="178"/>
                  </a:lnTo>
                  <a:lnTo>
                    <a:pt x="1386" y="189"/>
                  </a:lnTo>
                  <a:lnTo>
                    <a:pt x="1386" y="189"/>
                  </a:lnTo>
                  <a:lnTo>
                    <a:pt x="1401" y="183"/>
                  </a:lnTo>
                  <a:lnTo>
                    <a:pt x="1401" y="183"/>
                  </a:lnTo>
                  <a:lnTo>
                    <a:pt x="1394" y="175"/>
                  </a:lnTo>
                  <a:lnTo>
                    <a:pt x="1394" y="175"/>
                  </a:lnTo>
                  <a:lnTo>
                    <a:pt x="1400" y="167"/>
                  </a:lnTo>
                  <a:lnTo>
                    <a:pt x="1400" y="167"/>
                  </a:lnTo>
                  <a:lnTo>
                    <a:pt x="1396" y="165"/>
                  </a:lnTo>
                  <a:lnTo>
                    <a:pt x="1393" y="165"/>
                  </a:lnTo>
                  <a:lnTo>
                    <a:pt x="1390" y="167"/>
                  </a:lnTo>
                  <a:lnTo>
                    <a:pt x="1390" y="169"/>
                  </a:lnTo>
                  <a:lnTo>
                    <a:pt x="1390" y="169"/>
                  </a:lnTo>
                  <a:lnTo>
                    <a:pt x="1389" y="172"/>
                  </a:lnTo>
                  <a:lnTo>
                    <a:pt x="1386" y="175"/>
                  </a:lnTo>
                  <a:lnTo>
                    <a:pt x="1382" y="176"/>
                  </a:lnTo>
                  <a:lnTo>
                    <a:pt x="1378" y="178"/>
                  </a:lnTo>
                  <a:lnTo>
                    <a:pt x="1378" y="178"/>
                  </a:lnTo>
                  <a:close/>
                  <a:moveTo>
                    <a:pt x="1026" y="978"/>
                  </a:moveTo>
                  <a:lnTo>
                    <a:pt x="1026" y="978"/>
                  </a:lnTo>
                  <a:lnTo>
                    <a:pt x="1034" y="990"/>
                  </a:lnTo>
                  <a:lnTo>
                    <a:pt x="1034" y="990"/>
                  </a:lnTo>
                  <a:lnTo>
                    <a:pt x="1045" y="985"/>
                  </a:lnTo>
                  <a:lnTo>
                    <a:pt x="1051" y="982"/>
                  </a:lnTo>
                  <a:lnTo>
                    <a:pt x="1056" y="982"/>
                  </a:lnTo>
                  <a:lnTo>
                    <a:pt x="1056" y="982"/>
                  </a:lnTo>
                  <a:lnTo>
                    <a:pt x="1059" y="981"/>
                  </a:lnTo>
                  <a:lnTo>
                    <a:pt x="1061" y="978"/>
                  </a:lnTo>
                  <a:lnTo>
                    <a:pt x="1061" y="974"/>
                  </a:lnTo>
                  <a:lnTo>
                    <a:pt x="1058" y="968"/>
                  </a:lnTo>
                  <a:lnTo>
                    <a:pt x="1058" y="968"/>
                  </a:lnTo>
                  <a:lnTo>
                    <a:pt x="1055" y="972"/>
                  </a:lnTo>
                  <a:lnTo>
                    <a:pt x="1051" y="975"/>
                  </a:lnTo>
                  <a:lnTo>
                    <a:pt x="1048" y="977"/>
                  </a:lnTo>
                  <a:lnTo>
                    <a:pt x="1044" y="977"/>
                  </a:lnTo>
                  <a:lnTo>
                    <a:pt x="1034" y="977"/>
                  </a:lnTo>
                  <a:lnTo>
                    <a:pt x="1030" y="977"/>
                  </a:lnTo>
                  <a:lnTo>
                    <a:pt x="1026" y="978"/>
                  </a:lnTo>
                  <a:lnTo>
                    <a:pt x="1026" y="978"/>
                  </a:lnTo>
                  <a:close/>
                  <a:moveTo>
                    <a:pt x="1502" y="928"/>
                  </a:moveTo>
                  <a:lnTo>
                    <a:pt x="1502" y="928"/>
                  </a:lnTo>
                  <a:lnTo>
                    <a:pt x="1463" y="934"/>
                  </a:lnTo>
                  <a:lnTo>
                    <a:pt x="1463" y="934"/>
                  </a:lnTo>
                  <a:lnTo>
                    <a:pt x="1466" y="941"/>
                  </a:lnTo>
                  <a:lnTo>
                    <a:pt x="1466" y="941"/>
                  </a:lnTo>
                  <a:lnTo>
                    <a:pt x="1502" y="935"/>
                  </a:lnTo>
                  <a:lnTo>
                    <a:pt x="1502" y="935"/>
                  </a:lnTo>
                  <a:lnTo>
                    <a:pt x="1502" y="928"/>
                  </a:lnTo>
                  <a:lnTo>
                    <a:pt x="1502" y="928"/>
                  </a:lnTo>
                  <a:close/>
                  <a:moveTo>
                    <a:pt x="278" y="250"/>
                  </a:moveTo>
                  <a:lnTo>
                    <a:pt x="278" y="250"/>
                  </a:lnTo>
                  <a:lnTo>
                    <a:pt x="284" y="254"/>
                  </a:lnTo>
                  <a:lnTo>
                    <a:pt x="291" y="255"/>
                  </a:lnTo>
                  <a:lnTo>
                    <a:pt x="303" y="257"/>
                  </a:lnTo>
                  <a:lnTo>
                    <a:pt x="303" y="257"/>
                  </a:lnTo>
                  <a:lnTo>
                    <a:pt x="296" y="237"/>
                  </a:lnTo>
                  <a:lnTo>
                    <a:pt x="296" y="237"/>
                  </a:lnTo>
                  <a:lnTo>
                    <a:pt x="293" y="237"/>
                  </a:lnTo>
                  <a:lnTo>
                    <a:pt x="291" y="239"/>
                  </a:lnTo>
                  <a:lnTo>
                    <a:pt x="287" y="243"/>
                  </a:lnTo>
                  <a:lnTo>
                    <a:pt x="284" y="247"/>
                  </a:lnTo>
                  <a:lnTo>
                    <a:pt x="281" y="248"/>
                  </a:lnTo>
                  <a:lnTo>
                    <a:pt x="278" y="250"/>
                  </a:lnTo>
                  <a:lnTo>
                    <a:pt x="278" y="250"/>
                  </a:lnTo>
                  <a:close/>
                  <a:moveTo>
                    <a:pt x="966" y="74"/>
                  </a:moveTo>
                  <a:lnTo>
                    <a:pt x="966" y="74"/>
                  </a:lnTo>
                  <a:lnTo>
                    <a:pt x="959" y="77"/>
                  </a:lnTo>
                  <a:lnTo>
                    <a:pt x="953" y="78"/>
                  </a:lnTo>
                  <a:lnTo>
                    <a:pt x="946" y="79"/>
                  </a:lnTo>
                  <a:lnTo>
                    <a:pt x="943" y="82"/>
                  </a:lnTo>
                  <a:lnTo>
                    <a:pt x="940" y="85"/>
                  </a:lnTo>
                  <a:lnTo>
                    <a:pt x="940" y="85"/>
                  </a:lnTo>
                  <a:lnTo>
                    <a:pt x="948" y="88"/>
                  </a:lnTo>
                  <a:lnTo>
                    <a:pt x="955" y="89"/>
                  </a:lnTo>
                  <a:lnTo>
                    <a:pt x="962" y="88"/>
                  </a:lnTo>
                  <a:lnTo>
                    <a:pt x="969" y="83"/>
                  </a:lnTo>
                  <a:lnTo>
                    <a:pt x="969" y="83"/>
                  </a:lnTo>
                  <a:lnTo>
                    <a:pt x="966" y="74"/>
                  </a:lnTo>
                  <a:lnTo>
                    <a:pt x="966" y="74"/>
                  </a:lnTo>
                  <a:close/>
                  <a:moveTo>
                    <a:pt x="1047" y="835"/>
                  </a:moveTo>
                  <a:lnTo>
                    <a:pt x="1047" y="835"/>
                  </a:lnTo>
                  <a:lnTo>
                    <a:pt x="1067" y="838"/>
                  </a:lnTo>
                  <a:lnTo>
                    <a:pt x="1067" y="838"/>
                  </a:lnTo>
                  <a:lnTo>
                    <a:pt x="1070" y="833"/>
                  </a:lnTo>
                  <a:lnTo>
                    <a:pt x="1070" y="833"/>
                  </a:lnTo>
                  <a:lnTo>
                    <a:pt x="1072" y="830"/>
                  </a:lnTo>
                  <a:lnTo>
                    <a:pt x="1072" y="827"/>
                  </a:lnTo>
                  <a:lnTo>
                    <a:pt x="1070" y="824"/>
                  </a:lnTo>
                  <a:lnTo>
                    <a:pt x="1067" y="823"/>
                  </a:lnTo>
                  <a:lnTo>
                    <a:pt x="1067" y="823"/>
                  </a:lnTo>
                  <a:lnTo>
                    <a:pt x="1065" y="821"/>
                  </a:lnTo>
                  <a:lnTo>
                    <a:pt x="1062" y="821"/>
                  </a:lnTo>
                  <a:lnTo>
                    <a:pt x="1059" y="823"/>
                  </a:lnTo>
                  <a:lnTo>
                    <a:pt x="1056" y="826"/>
                  </a:lnTo>
                  <a:lnTo>
                    <a:pt x="1056" y="826"/>
                  </a:lnTo>
                  <a:lnTo>
                    <a:pt x="1047" y="835"/>
                  </a:lnTo>
                  <a:lnTo>
                    <a:pt x="1047" y="835"/>
                  </a:lnTo>
                  <a:close/>
                  <a:moveTo>
                    <a:pt x="505" y="423"/>
                  </a:moveTo>
                  <a:lnTo>
                    <a:pt x="505" y="423"/>
                  </a:lnTo>
                  <a:lnTo>
                    <a:pt x="522" y="435"/>
                  </a:lnTo>
                  <a:lnTo>
                    <a:pt x="522" y="435"/>
                  </a:lnTo>
                  <a:lnTo>
                    <a:pt x="533" y="420"/>
                  </a:lnTo>
                  <a:lnTo>
                    <a:pt x="533" y="420"/>
                  </a:lnTo>
                  <a:lnTo>
                    <a:pt x="519" y="419"/>
                  </a:lnTo>
                  <a:lnTo>
                    <a:pt x="512" y="420"/>
                  </a:lnTo>
                  <a:lnTo>
                    <a:pt x="505" y="423"/>
                  </a:lnTo>
                  <a:lnTo>
                    <a:pt x="505" y="423"/>
                  </a:lnTo>
                  <a:close/>
                  <a:moveTo>
                    <a:pt x="972" y="557"/>
                  </a:moveTo>
                  <a:lnTo>
                    <a:pt x="972" y="557"/>
                  </a:lnTo>
                  <a:lnTo>
                    <a:pt x="969" y="554"/>
                  </a:lnTo>
                  <a:lnTo>
                    <a:pt x="968" y="551"/>
                  </a:lnTo>
                  <a:lnTo>
                    <a:pt x="969" y="549"/>
                  </a:lnTo>
                  <a:lnTo>
                    <a:pt x="971" y="546"/>
                  </a:lnTo>
                  <a:lnTo>
                    <a:pt x="973" y="540"/>
                  </a:lnTo>
                  <a:lnTo>
                    <a:pt x="972" y="538"/>
                  </a:lnTo>
                  <a:lnTo>
                    <a:pt x="971" y="535"/>
                  </a:lnTo>
                  <a:lnTo>
                    <a:pt x="971" y="535"/>
                  </a:lnTo>
                  <a:lnTo>
                    <a:pt x="965" y="535"/>
                  </a:lnTo>
                  <a:lnTo>
                    <a:pt x="962" y="536"/>
                  </a:lnTo>
                  <a:lnTo>
                    <a:pt x="959" y="539"/>
                  </a:lnTo>
                  <a:lnTo>
                    <a:pt x="958" y="542"/>
                  </a:lnTo>
                  <a:lnTo>
                    <a:pt x="955" y="549"/>
                  </a:lnTo>
                  <a:lnTo>
                    <a:pt x="953" y="551"/>
                  </a:lnTo>
                  <a:lnTo>
                    <a:pt x="950" y="554"/>
                  </a:lnTo>
                  <a:lnTo>
                    <a:pt x="950" y="554"/>
                  </a:lnTo>
                  <a:lnTo>
                    <a:pt x="972" y="557"/>
                  </a:lnTo>
                  <a:lnTo>
                    <a:pt x="972" y="557"/>
                  </a:lnTo>
                  <a:close/>
                  <a:moveTo>
                    <a:pt x="291" y="687"/>
                  </a:moveTo>
                  <a:lnTo>
                    <a:pt x="291" y="687"/>
                  </a:lnTo>
                  <a:lnTo>
                    <a:pt x="285" y="694"/>
                  </a:lnTo>
                  <a:lnTo>
                    <a:pt x="280" y="701"/>
                  </a:lnTo>
                  <a:lnTo>
                    <a:pt x="280" y="701"/>
                  </a:lnTo>
                  <a:lnTo>
                    <a:pt x="281" y="704"/>
                  </a:lnTo>
                  <a:lnTo>
                    <a:pt x="282" y="707"/>
                  </a:lnTo>
                  <a:lnTo>
                    <a:pt x="282" y="707"/>
                  </a:lnTo>
                  <a:lnTo>
                    <a:pt x="292" y="708"/>
                  </a:lnTo>
                  <a:lnTo>
                    <a:pt x="302" y="709"/>
                  </a:lnTo>
                  <a:lnTo>
                    <a:pt x="302" y="709"/>
                  </a:lnTo>
                  <a:lnTo>
                    <a:pt x="303" y="695"/>
                  </a:lnTo>
                  <a:lnTo>
                    <a:pt x="303" y="695"/>
                  </a:lnTo>
                  <a:lnTo>
                    <a:pt x="293" y="697"/>
                  </a:lnTo>
                  <a:lnTo>
                    <a:pt x="293" y="697"/>
                  </a:lnTo>
                  <a:lnTo>
                    <a:pt x="291" y="687"/>
                  </a:lnTo>
                  <a:lnTo>
                    <a:pt x="291" y="687"/>
                  </a:lnTo>
                  <a:close/>
                  <a:moveTo>
                    <a:pt x="1747" y="331"/>
                  </a:moveTo>
                  <a:lnTo>
                    <a:pt x="1747" y="331"/>
                  </a:lnTo>
                  <a:lnTo>
                    <a:pt x="1740" y="329"/>
                  </a:lnTo>
                  <a:lnTo>
                    <a:pt x="1733" y="329"/>
                  </a:lnTo>
                  <a:lnTo>
                    <a:pt x="1721" y="331"/>
                  </a:lnTo>
                  <a:lnTo>
                    <a:pt x="1721" y="331"/>
                  </a:lnTo>
                  <a:lnTo>
                    <a:pt x="1720" y="345"/>
                  </a:lnTo>
                  <a:lnTo>
                    <a:pt x="1720" y="345"/>
                  </a:lnTo>
                  <a:lnTo>
                    <a:pt x="1728" y="344"/>
                  </a:lnTo>
                  <a:lnTo>
                    <a:pt x="1735" y="341"/>
                  </a:lnTo>
                  <a:lnTo>
                    <a:pt x="1742" y="337"/>
                  </a:lnTo>
                  <a:lnTo>
                    <a:pt x="1747" y="331"/>
                  </a:lnTo>
                  <a:lnTo>
                    <a:pt x="1747" y="331"/>
                  </a:lnTo>
                  <a:close/>
                  <a:moveTo>
                    <a:pt x="1256" y="428"/>
                  </a:moveTo>
                  <a:lnTo>
                    <a:pt x="1256" y="428"/>
                  </a:lnTo>
                  <a:lnTo>
                    <a:pt x="1260" y="407"/>
                  </a:lnTo>
                  <a:lnTo>
                    <a:pt x="1260" y="407"/>
                  </a:lnTo>
                  <a:lnTo>
                    <a:pt x="1245" y="407"/>
                  </a:lnTo>
                  <a:lnTo>
                    <a:pt x="1245" y="407"/>
                  </a:lnTo>
                  <a:lnTo>
                    <a:pt x="1245" y="412"/>
                  </a:lnTo>
                  <a:lnTo>
                    <a:pt x="1245" y="412"/>
                  </a:lnTo>
                  <a:lnTo>
                    <a:pt x="1245" y="414"/>
                  </a:lnTo>
                  <a:lnTo>
                    <a:pt x="1246" y="416"/>
                  </a:lnTo>
                  <a:lnTo>
                    <a:pt x="1246" y="416"/>
                  </a:lnTo>
                  <a:lnTo>
                    <a:pt x="1245" y="421"/>
                  </a:lnTo>
                  <a:lnTo>
                    <a:pt x="1245" y="425"/>
                  </a:lnTo>
                  <a:lnTo>
                    <a:pt x="1249" y="427"/>
                  </a:lnTo>
                  <a:lnTo>
                    <a:pt x="1256" y="428"/>
                  </a:lnTo>
                  <a:lnTo>
                    <a:pt x="1256" y="428"/>
                  </a:lnTo>
                  <a:close/>
                  <a:moveTo>
                    <a:pt x="1033" y="63"/>
                  </a:moveTo>
                  <a:lnTo>
                    <a:pt x="1033" y="63"/>
                  </a:lnTo>
                  <a:lnTo>
                    <a:pt x="1029" y="61"/>
                  </a:lnTo>
                  <a:lnTo>
                    <a:pt x="1025" y="60"/>
                  </a:lnTo>
                  <a:lnTo>
                    <a:pt x="1022" y="61"/>
                  </a:lnTo>
                  <a:lnTo>
                    <a:pt x="1019" y="64"/>
                  </a:lnTo>
                  <a:lnTo>
                    <a:pt x="1019" y="64"/>
                  </a:lnTo>
                  <a:lnTo>
                    <a:pt x="1015" y="74"/>
                  </a:lnTo>
                  <a:lnTo>
                    <a:pt x="1011" y="85"/>
                  </a:lnTo>
                  <a:lnTo>
                    <a:pt x="1011" y="85"/>
                  </a:lnTo>
                  <a:lnTo>
                    <a:pt x="1016" y="83"/>
                  </a:lnTo>
                  <a:lnTo>
                    <a:pt x="1020" y="82"/>
                  </a:lnTo>
                  <a:lnTo>
                    <a:pt x="1023" y="79"/>
                  </a:lnTo>
                  <a:lnTo>
                    <a:pt x="1026" y="77"/>
                  </a:lnTo>
                  <a:lnTo>
                    <a:pt x="1030" y="71"/>
                  </a:lnTo>
                  <a:lnTo>
                    <a:pt x="1033" y="63"/>
                  </a:lnTo>
                  <a:lnTo>
                    <a:pt x="1033" y="63"/>
                  </a:lnTo>
                  <a:close/>
                  <a:moveTo>
                    <a:pt x="1571" y="679"/>
                  </a:moveTo>
                  <a:lnTo>
                    <a:pt x="1571" y="679"/>
                  </a:lnTo>
                  <a:lnTo>
                    <a:pt x="1563" y="679"/>
                  </a:lnTo>
                  <a:lnTo>
                    <a:pt x="1558" y="680"/>
                  </a:lnTo>
                  <a:lnTo>
                    <a:pt x="1552" y="682"/>
                  </a:lnTo>
                  <a:lnTo>
                    <a:pt x="1545" y="684"/>
                  </a:lnTo>
                  <a:lnTo>
                    <a:pt x="1545" y="684"/>
                  </a:lnTo>
                  <a:lnTo>
                    <a:pt x="1553" y="695"/>
                  </a:lnTo>
                  <a:lnTo>
                    <a:pt x="1553" y="695"/>
                  </a:lnTo>
                  <a:lnTo>
                    <a:pt x="1573" y="686"/>
                  </a:lnTo>
                  <a:lnTo>
                    <a:pt x="1573" y="686"/>
                  </a:lnTo>
                  <a:lnTo>
                    <a:pt x="1573" y="683"/>
                  </a:lnTo>
                  <a:lnTo>
                    <a:pt x="1573" y="683"/>
                  </a:lnTo>
                  <a:lnTo>
                    <a:pt x="1571" y="679"/>
                  </a:lnTo>
                  <a:lnTo>
                    <a:pt x="1571" y="679"/>
                  </a:lnTo>
                  <a:close/>
                  <a:moveTo>
                    <a:pt x="464" y="683"/>
                  </a:moveTo>
                  <a:lnTo>
                    <a:pt x="464" y="683"/>
                  </a:lnTo>
                  <a:lnTo>
                    <a:pt x="461" y="689"/>
                  </a:lnTo>
                  <a:lnTo>
                    <a:pt x="461" y="691"/>
                  </a:lnTo>
                  <a:lnTo>
                    <a:pt x="464" y="694"/>
                  </a:lnTo>
                  <a:lnTo>
                    <a:pt x="471" y="698"/>
                  </a:lnTo>
                  <a:lnTo>
                    <a:pt x="471" y="698"/>
                  </a:lnTo>
                  <a:lnTo>
                    <a:pt x="476" y="700"/>
                  </a:lnTo>
                  <a:lnTo>
                    <a:pt x="479" y="700"/>
                  </a:lnTo>
                  <a:lnTo>
                    <a:pt x="483" y="697"/>
                  </a:lnTo>
                  <a:lnTo>
                    <a:pt x="489" y="690"/>
                  </a:lnTo>
                  <a:lnTo>
                    <a:pt x="489" y="690"/>
                  </a:lnTo>
                  <a:lnTo>
                    <a:pt x="485" y="684"/>
                  </a:lnTo>
                  <a:lnTo>
                    <a:pt x="480" y="683"/>
                  </a:lnTo>
                  <a:lnTo>
                    <a:pt x="476" y="684"/>
                  </a:lnTo>
                  <a:lnTo>
                    <a:pt x="472" y="691"/>
                  </a:lnTo>
                  <a:lnTo>
                    <a:pt x="472" y="691"/>
                  </a:lnTo>
                  <a:lnTo>
                    <a:pt x="464" y="683"/>
                  </a:lnTo>
                  <a:lnTo>
                    <a:pt x="464" y="683"/>
                  </a:lnTo>
                  <a:close/>
                  <a:moveTo>
                    <a:pt x="339" y="946"/>
                  </a:moveTo>
                  <a:lnTo>
                    <a:pt x="339" y="946"/>
                  </a:lnTo>
                  <a:lnTo>
                    <a:pt x="338" y="939"/>
                  </a:lnTo>
                  <a:lnTo>
                    <a:pt x="335" y="935"/>
                  </a:lnTo>
                  <a:lnTo>
                    <a:pt x="332" y="932"/>
                  </a:lnTo>
                  <a:lnTo>
                    <a:pt x="327" y="932"/>
                  </a:lnTo>
                  <a:lnTo>
                    <a:pt x="327" y="932"/>
                  </a:lnTo>
                  <a:lnTo>
                    <a:pt x="321" y="932"/>
                  </a:lnTo>
                  <a:lnTo>
                    <a:pt x="317" y="932"/>
                  </a:lnTo>
                  <a:lnTo>
                    <a:pt x="313" y="935"/>
                  </a:lnTo>
                  <a:lnTo>
                    <a:pt x="310" y="941"/>
                  </a:lnTo>
                  <a:lnTo>
                    <a:pt x="310" y="941"/>
                  </a:lnTo>
                  <a:lnTo>
                    <a:pt x="339" y="946"/>
                  </a:lnTo>
                  <a:lnTo>
                    <a:pt x="339" y="946"/>
                  </a:lnTo>
                  <a:close/>
                  <a:moveTo>
                    <a:pt x="878" y="715"/>
                  </a:moveTo>
                  <a:lnTo>
                    <a:pt x="878" y="715"/>
                  </a:lnTo>
                  <a:lnTo>
                    <a:pt x="869" y="700"/>
                  </a:lnTo>
                  <a:lnTo>
                    <a:pt x="869" y="700"/>
                  </a:lnTo>
                  <a:lnTo>
                    <a:pt x="851" y="720"/>
                  </a:lnTo>
                  <a:lnTo>
                    <a:pt x="851" y="720"/>
                  </a:lnTo>
                  <a:lnTo>
                    <a:pt x="858" y="722"/>
                  </a:lnTo>
                  <a:lnTo>
                    <a:pt x="865" y="720"/>
                  </a:lnTo>
                  <a:lnTo>
                    <a:pt x="872" y="718"/>
                  </a:lnTo>
                  <a:lnTo>
                    <a:pt x="878" y="715"/>
                  </a:lnTo>
                  <a:lnTo>
                    <a:pt x="878" y="715"/>
                  </a:lnTo>
                  <a:close/>
                  <a:moveTo>
                    <a:pt x="1191" y="388"/>
                  </a:moveTo>
                  <a:lnTo>
                    <a:pt x="1191" y="388"/>
                  </a:lnTo>
                  <a:lnTo>
                    <a:pt x="1192" y="373"/>
                  </a:lnTo>
                  <a:lnTo>
                    <a:pt x="1192" y="373"/>
                  </a:lnTo>
                  <a:lnTo>
                    <a:pt x="1187" y="371"/>
                  </a:lnTo>
                  <a:lnTo>
                    <a:pt x="1181" y="371"/>
                  </a:lnTo>
                  <a:lnTo>
                    <a:pt x="1177" y="373"/>
                  </a:lnTo>
                  <a:lnTo>
                    <a:pt x="1173" y="377"/>
                  </a:lnTo>
                  <a:lnTo>
                    <a:pt x="1173" y="377"/>
                  </a:lnTo>
                  <a:lnTo>
                    <a:pt x="1178" y="388"/>
                  </a:lnTo>
                  <a:lnTo>
                    <a:pt x="1178" y="388"/>
                  </a:lnTo>
                  <a:lnTo>
                    <a:pt x="1191" y="388"/>
                  </a:lnTo>
                  <a:lnTo>
                    <a:pt x="1191" y="388"/>
                  </a:lnTo>
                  <a:close/>
                  <a:moveTo>
                    <a:pt x="1631" y="216"/>
                  </a:moveTo>
                  <a:lnTo>
                    <a:pt x="1631" y="216"/>
                  </a:lnTo>
                  <a:lnTo>
                    <a:pt x="1620" y="223"/>
                  </a:lnTo>
                  <a:lnTo>
                    <a:pt x="1620" y="223"/>
                  </a:lnTo>
                  <a:lnTo>
                    <a:pt x="1636" y="223"/>
                  </a:lnTo>
                  <a:lnTo>
                    <a:pt x="1636" y="223"/>
                  </a:lnTo>
                  <a:lnTo>
                    <a:pt x="1646" y="204"/>
                  </a:lnTo>
                  <a:lnTo>
                    <a:pt x="1646" y="204"/>
                  </a:lnTo>
                  <a:lnTo>
                    <a:pt x="1638" y="203"/>
                  </a:lnTo>
                  <a:lnTo>
                    <a:pt x="1634" y="203"/>
                  </a:lnTo>
                  <a:lnTo>
                    <a:pt x="1628" y="205"/>
                  </a:lnTo>
                  <a:lnTo>
                    <a:pt x="1628" y="205"/>
                  </a:lnTo>
                  <a:lnTo>
                    <a:pt x="1631" y="216"/>
                  </a:lnTo>
                  <a:lnTo>
                    <a:pt x="1631" y="216"/>
                  </a:lnTo>
                  <a:close/>
                  <a:moveTo>
                    <a:pt x="857" y="938"/>
                  </a:moveTo>
                  <a:lnTo>
                    <a:pt x="857" y="938"/>
                  </a:lnTo>
                  <a:lnTo>
                    <a:pt x="860" y="941"/>
                  </a:lnTo>
                  <a:lnTo>
                    <a:pt x="863" y="945"/>
                  </a:lnTo>
                  <a:lnTo>
                    <a:pt x="863" y="945"/>
                  </a:lnTo>
                  <a:lnTo>
                    <a:pt x="863" y="946"/>
                  </a:lnTo>
                  <a:lnTo>
                    <a:pt x="865" y="947"/>
                  </a:lnTo>
                  <a:lnTo>
                    <a:pt x="869" y="949"/>
                  </a:lnTo>
                  <a:lnTo>
                    <a:pt x="869" y="949"/>
                  </a:lnTo>
                  <a:lnTo>
                    <a:pt x="872" y="947"/>
                  </a:lnTo>
                  <a:lnTo>
                    <a:pt x="874" y="945"/>
                  </a:lnTo>
                  <a:lnTo>
                    <a:pt x="874" y="941"/>
                  </a:lnTo>
                  <a:lnTo>
                    <a:pt x="874" y="941"/>
                  </a:lnTo>
                  <a:lnTo>
                    <a:pt x="872" y="924"/>
                  </a:lnTo>
                  <a:lnTo>
                    <a:pt x="872" y="924"/>
                  </a:lnTo>
                  <a:lnTo>
                    <a:pt x="865" y="925"/>
                  </a:lnTo>
                  <a:lnTo>
                    <a:pt x="863" y="929"/>
                  </a:lnTo>
                  <a:lnTo>
                    <a:pt x="857" y="938"/>
                  </a:lnTo>
                  <a:lnTo>
                    <a:pt x="857" y="938"/>
                  </a:lnTo>
                  <a:close/>
                  <a:moveTo>
                    <a:pt x="1235" y="1096"/>
                  </a:moveTo>
                  <a:lnTo>
                    <a:pt x="1235" y="1096"/>
                  </a:lnTo>
                  <a:lnTo>
                    <a:pt x="1250" y="1085"/>
                  </a:lnTo>
                  <a:lnTo>
                    <a:pt x="1250" y="1085"/>
                  </a:lnTo>
                  <a:lnTo>
                    <a:pt x="1243" y="1080"/>
                  </a:lnTo>
                  <a:lnTo>
                    <a:pt x="1236" y="1079"/>
                  </a:lnTo>
                  <a:lnTo>
                    <a:pt x="1229" y="1080"/>
                  </a:lnTo>
                  <a:lnTo>
                    <a:pt x="1224" y="1085"/>
                  </a:lnTo>
                  <a:lnTo>
                    <a:pt x="1224" y="1085"/>
                  </a:lnTo>
                  <a:lnTo>
                    <a:pt x="1235" y="1096"/>
                  </a:lnTo>
                  <a:lnTo>
                    <a:pt x="1235" y="1096"/>
                  </a:lnTo>
                  <a:close/>
                  <a:moveTo>
                    <a:pt x="415" y="964"/>
                  </a:moveTo>
                  <a:lnTo>
                    <a:pt x="415" y="964"/>
                  </a:lnTo>
                  <a:lnTo>
                    <a:pt x="408" y="961"/>
                  </a:lnTo>
                  <a:lnTo>
                    <a:pt x="404" y="963"/>
                  </a:lnTo>
                  <a:lnTo>
                    <a:pt x="403" y="964"/>
                  </a:lnTo>
                  <a:lnTo>
                    <a:pt x="403" y="964"/>
                  </a:lnTo>
                  <a:lnTo>
                    <a:pt x="399" y="970"/>
                  </a:lnTo>
                  <a:lnTo>
                    <a:pt x="395" y="975"/>
                  </a:lnTo>
                  <a:lnTo>
                    <a:pt x="393" y="981"/>
                  </a:lnTo>
                  <a:lnTo>
                    <a:pt x="393" y="983"/>
                  </a:lnTo>
                  <a:lnTo>
                    <a:pt x="396" y="988"/>
                  </a:lnTo>
                  <a:lnTo>
                    <a:pt x="396" y="988"/>
                  </a:lnTo>
                  <a:lnTo>
                    <a:pt x="406" y="986"/>
                  </a:lnTo>
                  <a:lnTo>
                    <a:pt x="406" y="986"/>
                  </a:lnTo>
                  <a:lnTo>
                    <a:pt x="404" y="981"/>
                  </a:lnTo>
                  <a:lnTo>
                    <a:pt x="404" y="977"/>
                  </a:lnTo>
                  <a:lnTo>
                    <a:pt x="407" y="972"/>
                  </a:lnTo>
                  <a:lnTo>
                    <a:pt x="413" y="968"/>
                  </a:lnTo>
                  <a:lnTo>
                    <a:pt x="413" y="968"/>
                  </a:lnTo>
                  <a:lnTo>
                    <a:pt x="414" y="967"/>
                  </a:lnTo>
                  <a:lnTo>
                    <a:pt x="415" y="964"/>
                  </a:lnTo>
                  <a:lnTo>
                    <a:pt x="415" y="964"/>
                  </a:lnTo>
                  <a:close/>
                  <a:moveTo>
                    <a:pt x="928" y="520"/>
                  </a:moveTo>
                  <a:lnTo>
                    <a:pt x="928" y="520"/>
                  </a:lnTo>
                  <a:lnTo>
                    <a:pt x="914" y="517"/>
                  </a:lnTo>
                  <a:lnTo>
                    <a:pt x="914" y="517"/>
                  </a:lnTo>
                  <a:lnTo>
                    <a:pt x="911" y="521"/>
                  </a:lnTo>
                  <a:lnTo>
                    <a:pt x="911" y="524"/>
                  </a:lnTo>
                  <a:lnTo>
                    <a:pt x="912" y="531"/>
                  </a:lnTo>
                  <a:lnTo>
                    <a:pt x="915" y="538"/>
                  </a:lnTo>
                  <a:lnTo>
                    <a:pt x="921" y="545"/>
                  </a:lnTo>
                  <a:lnTo>
                    <a:pt x="921" y="545"/>
                  </a:lnTo>
                  <a:lnTo>
                    <a:pt x="928" y="520"/>
                  </a:lnTo>
                  <a:lnTo>
                    <a:pt x="928" y="520"/>
                  </a:lnTo>
                  <a:close/>
                  <a:moveTo>
                    <a:pt x="850" y="367"/>
                  </a:moveTo>
                  <a:lnTo>
                    <a:pt x="850" y="367"/>
                  </a:lnTo>
                  <a:lnTo>
                    <a:pt x="850" y="383"/>
                  </a:lnTo>
                  <a:lnTo>
                    <a:pt x="850" y="383"/>
                  </a:lnTo>
                  <a:lnTo>
                    <a:pt x="858" y="385"/>
                  </a:lnTo>
                  <a:lnTo>
                    <a:pt x="863" y="385"/>
                  </a:lnTo>
                  <a:lnTo>
                    <a:pt x="867" y="383"/>
                  </a:lnTo>
                  <a:lnTo>
                    <a:pt x="871" y="377"/>
                  </a:lnTo>
                  <a:lnTo>
                    <a:pt x="871" y="377"/>
                  </a:lnTo>
                  <a:lnTo>
                    <a:pt x="867" y="377"/>
                  </a:lnTo>
                  <a:lnTo>
                    <a:pt x="865" y="376"/>
                  </a:lnTo>
                  <a:lnTo>
                    <a:pt x="861" y="371"/>
                  </a:lnTo>
                  <a:lnTo>
                    <a:pt x="860" y="369"/>
                  </a:lnTo>
                  <a:lnTo>
                    <a:pt x="857" y="367"/>
                  </a:lnTo>
                  <a:lnTo>
                    <a:pt x="854" y="367"/>
                  </a:lnTo>
                  <a:lnTo>
                    <a:pt x="850" y="367"/>
                  </a:lnTo>
                  <a:lnTo>
                    <a:pt x="850" y="367"/>
                  </a:lnTo>
                  <a:close/>
                  <a:moveTo>
                    <a:pt x="832" y="856"/>
                  </a:moveTo>
                  <a:lnTo>
                    <a:pt x="832" y="856"/>
                  </a:lnTo>
                  <a:lnTo>
                    <a:pt x="836" y="869"/>
                  </a:lnTo>
                  <a:lnTo>
                    <a:pt x="836" y="869"/>
                  </a:lnTo>
                  <a:lnTo>
                    <a:pt x="838" y="873"/>
                  </a:lnTo>
                  <a:lnTo>
                    <a:pt x="840" y="874"/>
                  </a:lnTo>
                  <a:lnTo>
                    <a:pt x="845" y="874"/>
                  </a:lnTo>
                  <a:lnTo>
                    <a:pt x="849" y="874"/>
                  </a:lnTo>
                  <a:lnTo>
                    <a:pt x="849" y="874"/>
                  </a:lnTo>
                  <a:lnTo>
                    <a:pt x="854" y="862"/>
                  </a:lnTo>
                  <a:lnTo>
                    <a:pt x="854" y="862"/>
                  </a:lnTo>
                  <a:lnTo>
                    <a:pt x="847" y="860"/>
                  </a:lnTo>
                  <a:lnTo>
                    <a:pt x="842" y="859"/>
                  </a:lnTo>
                  <a:lnTo>
                    <a:pt x="842" y="859"/>
                  </a:lnTo>
                  <a:lnTo>
                    <a:pt x="838" y="855"/>
                  </a:lnTo>
                  <a:lnTo>
                    <a:pt x="835" y="855"/>
                  </a:lnTo>
                  <a:lnTo>
                    <a:pt x="832" y="856"/>
                  </a:lnTo>
                  <a:lnTo>
                    <a:pt x="832" y="856"/>
                  </a:lnTo>
                  <a:close/>
                  <a:moveTo>
                    <a:pt x="829" y="1054"/>
                  </a:moveTo>
                  <a:lnTo>
                    <a:pt x="829" y="1054"/>
                  </a:lnTo>
                  <a:lnTo>
                    <a:pt x="807" y="1051"/>
                  </a:lnTo>
                  <a:lnTo>
                    <a:pt x="807" y="1051"/>
                  </a:lnTo>
                  <a:lnTo>
                    <a:pt x="800" y="1051"/>
                  </a:lnTo>
                  <a:lnTo>
                    <a:pt x="796" y="1051"/>
                  </a:lnTo>
                  <a:lnTo>
                    <a:pt x="795" y="1055"/>
                  </a:lnTo>
                  <a:lnTo>
                    <a:pt x="795" y="1060"/>
                  </a:lnTo>
                  <a:lnTo>
                    <a:pt x="795" y="1060"/>
                  </a:lnTo>
                  <a:lnTo>
                    <a:pt x="821" y="1062"/>
                  </a:lnTo>
                  <a:lnTo>
                    <a:pt x="821" y="1062"/>
                  </a:lnTo>
                  <a:lnTo>
                    <a:pt x="825" y="1062"/>
                  </a:lnTo>
                  <a:lnTo>
                    <a:pt x="828" y="1061"/>
                  </a:lnTo>
                  <a:lnTo>
                    <a:pt x="829" y="1058"/>
                  </a:lnTo>
                  <a:lnTo>
                    <a:pt x="829" y="1054"/>
                  </a:lnTo>
                  <a:lnTo>
                    <a:pt x="829" y="1054"/>
                  </a:lnTo>
                  <a:close/>
                  <a:moveTo>
                    <a:pt x="779" y="1037"/>
                  </a:moveTo>
                  <a:lnTo>
                    <a:pt x="779" y="1037"/>
                  </a:lnTo>
                  <a:lnTo>
                    <a:pt x="786" y="1037"/>
                  </a:lnTo>
                  <a:lnTo>
                    <a:pt x="789" y="1036"/>
                  </a:lnTo>
                  <a:lnTo>
                    <a:pt x="791" y="1033"/>
                  </a:lnTo>
                  <a:lnTo>
                    <a:pt x="791" y="1029"/>
                  </a:lnTo>
                  <a:lnTo>
                    <a:pt x="791" y="1029"/>
                  </a:lnTo>
                  <a:lnTo>
                    <a:pt x="791" y="1028"/>
                  </a:lnTo>
                  <a:lnTo>
                    <a:pt x="789" y="1025"/>
                  </a:lnTo>
                  <a:lnTo>
                    <a:pt x="785" y="1021"/>
                  </a:lnTo>
                  <a:lnTo>
                    <a:pt x="785" y="1021"/>
                  </a:lnTo>
                  <a:lnTo>
                    <a:pt x="775" y="1018"/>
                  </a:lnTo>
                  <a:lnTo>
                    <a:pt x="771" y="1018"/>
                  </a:lnTo>
                  <a:lnTo>
                    <a:pt x="768" y="1019"/>
                  </a:lnTo>
                  <a:lnTo>
                    <a:pt x="766" y="1021"/>
                  </a:lnTo>
                  <a:lnTo>
                    <a:pt x="766" y="1021"/>
                  </a:lnTo>
                  <a:lnTo>
                    <a:pt x="773" y="1024"/>
                  </a:lnTo>
                  <a:lnTo>
                    <a:pt x="777" y="1028"/>
                  </a:lnTo>
                  <a:lnTo>
                    <a:pt x="779" y="1032"/>
                  </a:lnTo>
                  <a:lnTo>
                    <a:pt x="779" y="1037"/>
                  </a:lnTo>
                  <a:lnTo>
                    <a:pt x="779" y="1037"/>
                  </a:lnTo>
                  <a:close/>
                  <a:moveTo>
                    <a:pt x="598" y="273"/>
                  </a:moveTo>
                  <a:lnTo>
                    <a:pt x="598" y="273"/>
                  </a:lnTo>
                  <a:lnTo>
                    <a:pt x="595" y="276"/>
                  </a:lnTo>
                  <a:lnTo>
                    <a:pt x="594" y="280"/>
                  </a:lnTo>
                  <a:lnTo>
                    <a:pt x="594" y="283"/>
                  </a:lnTo>
                  <a:lnTo>
                    <a:pt x="597" y="287"/>
                  </a:lnTo>
                  <a:lnTo>
                    <a:pt x="597" y="287"/>
                  </a:lnTo>
                  <a:lnTo>
                    <a:pt x="602" y="283"/>
                  </a:lnTo>
                  <a:lnTo>
                    <a:pt x="606" y="281"/>
                  </a:lnTo>
                  <a:lnTo>
                    <a:pt x="611" y="281"/>
                  </a:lnTo>
                  <a:lnTo>
                    <a:pt x="617" y="284"/>
                  </a:lnTo>
                  <a:lnTo>
                    <a:pt x="617" y="284"/>
                  </a:lnTo>
                  <a:lnTo>
                    <a:pt x="619" y="283"/>
                  </a:lnTo>
                  <a:lnTo>
                    <a:pt x="622" y="281"/>
                  </a:lnTo>
                  <a:lnTo>
                    <a:pt x="622" y="281"/>
                  </a:lnTo>
                  <a:lnTo>
                    <a:pt x="617" y="270"/>
                  </a:lnTo>
                  <a:lnTo>
                    <a:pt x="617" y="270"/>
                  </a:lnTo>
                  <a:lnTo>
                    <a:pt x="598" y="273"/>
                  </a:lnTo>
                  <a:lnTo>
                    <a:pt x="598" y="273"/>
                  </a:lnTo>
                  <a:close/>
                  <a:moveTo>
                    <a:pt x="1499" y="866"/>
                  </a:moveTo>
                  <a:lnTo>
                    <a:pt x="1499" y="866"/>
                  </a:lnTo>
                  <a:lnTo>
                    <a:pt x="1531" y="859"/>
                  </a:lnTo>
                  <a:lnTo>
                    <a:pt x="1531" y="859"/>
                  </a:lnTo>
                  <a:lnTo>
                    <a:pt x="1533" y="857"/>
                  </a:lnTo>
                  <a:lnTo>
                    <a:pt x="1533" y="856"/>
                  </a:lnTo>
                  <a:lnTo>
                    <a:pt x="1535" y="852"/>
                  </a:lnTo>
                  <a:lnTo>
                    <a:pt x="1535" y="852"/>
                  </a:lnTo>
                  <a:lnTo>
                    <a:pt x="1530" y="851"/>
                  </a:lnTo>
                  <a:lnTo>
                    <a:pt x="1527" y="849"/>
                  </a:lnTo>
                  <a:lnTo>
                    <a:pt x="1527" y="849"/>
                  </a:lnTo>
                  <a:lnTo>
                    <a:pt x="1515" y="853"/>
                  </a:lnTo>
                  <a:lnTo>
                    <a:pt x="1502" y="859"/>
                  </a:lnTo>
                  <a:lnTo>
                    <a:pt x="1502" y="859"/>
                  </a:lnTo>
                  <a:lnTo>
                    <a:pt x="1501" y="862"/>
                  </a:lnTo>
                  <a:lnTo>
                    <a:pt x="1499" y="866"/>
                  </a:lnTo>
                  <a:lnTo>
                    <a:pt x="1499" y="866"/>
                  </a:lnTo>
                  <a:close/>
                  <a:moveTo>
                    <a:pt x="919" y="708"/>
                  </a:moveTo>
                  <a:lnTo>
                    <a:pt x="919" y="708"/>
                  </a:lnTo>
                  <a:lnTo>
                    <a:pt x="917" y="709"/>
                  </a:lnTo>
                  <a:lnTo>
                    <a:pt x="917" y="709"/>
                  </a:lnTo>
                  <a:lnTo>
                    <a:pt x="917" y="716"/>
                  </a:lnTo>
                  <a:lnTo>
                    <a:pt x="917" y="719"/>
                  </a:lnTo>
                  <a:lnTo>
                    <a:pt x="915" y="722"/>
                  </a:lnTo>
                  <a:lnTo>
                    <a:pt x="915" y="722"/>
                  </a:lnTo>
                  <a:lnTo>
                    <a:pt x="912" y="725"/>
                  </a:lnTo>
                  <a:lnTo>
                    <a:pt x="910" y="726"/>
                  </a:lnTo>
                  <a:lnTo>
                    <a:pt x="903" y="730"/>
                  </a:lnTo>
                  <a:lnTo>
                    <a:pt x="903" y="730"/>
                  </a:lnTo>
                  <a:lnTo>
                    <a:pt x="914" y="733"/>
                  </a:lnTo>
                  <a:lnTo>
                    <a:pt x="918" y="731"/>
                  </a:lnTo>
                  <a:lnTo>
                    <a:pt x="922" y="731"/>
                  </a:lnTo>
                  <a:lnTo>
                    <a:pt x="923" y="729"/>
                  </a:lnTo>
                  <a:lnTo>
                    <a:pt x="926" y="726"/>
                  </a:lnTo>
                  <a:lnTo>
                    <a:pt x="929" y="715"/>
                  </a:lnTo>
                  <a:lnTo>
                    <a:pt x="929" y="715"/>
                  </a:lnTo>
                  <a:lnTo>
                    <a:pt x="925" y="713"/>
                  </a:lnTo>
                  <a:lnTo>
                    <a:pt x="925" y="713"/>
                  </a:lnTo>
                  <a:lnTo>
                    <a:pt x="919" y="708"/>
                  </a:lnTo>
                  <a:lnTo>
                    <a:pt x="919" y="708"/>
                  </a:lnTo>
                  <a:close/>
                  <a:moveTo>
                    <a:pt x="774" y="586"/>
                  </a:moveTo>
                  <a:lnTo>
                    <a:pt x="774" y="586"/>
                  </a:lnTo>
                  <a:lnTo>
                    <a:pt x="771" y="578"/>
                  </a:lnTo>
                  <a:lnTo>
                    <a:pt x="768" y="574"/>
                  </a:lnTo>
                  <a:lnTo>
                    <a:pt x="763" y="572"/>
                  </a:lnTo>
                  <a:lnTo>
                    <a:pt x="755" y="572"/>
                  </a:lnTo>
                  <a:lnTo>
                    <a:pt x="755" y="572"/>
                  </a:lnTo>
                  <a:lnTo>
                    <a:pt x="753" y="586"/>
                  </a:lnTo>
                  <a:lnTo>
                    <a:pt x="753" y="586"/>
                  </a:lnTo>
                  <a:lnTo>
                    <a:pt x="774" y="586"/>
                  </a:lnTo>
                  <a:lnTo>
                    <a:pt x="774" y="586"/>
                  </a:lnTo>
                  <a:close/>
                  <a:moveTo>
                    <a:pt x="1331" y="428"/>
                  </a:moveTo>
                  <a:lnTo>
                    <a:pt x="1331" y="428"/>
                  </a:lnTo>
                  <a:lnTo>
                    <a:pt x="1343" y="427"/>
                  </a:lnTo>
                  <a:lnTo>
                    <a:pt x="1343" y="427"/>
                  </a:lnTo>
                  <a:lnTo>
                    <a:pt x="1355" y="427"/>
                  </a:lnTo>
                  <a:lnTo>
                    <a:pt x="1355" y="427"/>
                  </a:lnTo>
                  <a:lnTo>
                    <a:pt x="1361" y="427"/>
                  </a:lnTo>
                  <a:lnTo>
                    <a:pt x="1362" y="425"/>
                  </a:lnTo>
                  <a:lnTo>
                    <a:pt x="1362" y="423"/>
                  </a:lnTo>
                  <a:lnTo>
                    <a:pt x="1362" y="423"/>
                  </a:lnTo>
                  <a:lnTo>
                    <a:pt x="1360" y="421"/>
                  </a:lnTo>
                  <a:lnTo>
                    <a:pt x="1355" y="420"/>
                  </a:lnTo>
                  <a:lnTo>
                    <a:pt x="1355" y="420"/>
                  </a:lnTo>
                  <a:lnTo>
                    <a:pt x="1351" y="421"/>
                  </a:lnTo>
                  <a:lnTo>
                    <a:pt x="1347" y="421"/>
                  </a:lnTo>
                  <a:lnTo>
                    <a:pt x="1343" y="420"/>
                  </a:lnTo>
                  <a:lnTo>
                    <a:pt x="1339" y="417"/>
                  </a:lnTo>
                  <a:lnTo>
                    <a:pt x="1339" y="417"/>
                  </a:lnTo>
                  <a:lnTo>
                    <a:pt x="1336" y="416"/>
                  </a:lnTo>
                  <a:lnTo>
                    <a:pt x="1333" y="416"/>
                  </a:lnTo>
                  <a:lnTo>
                    <a:pt x="1331" y="417"/>
                  </a:lnTo>
                  <a:lnTo>
                    <a:pt x="1329" y="420"/>
                  </a:lnTo>
                  <a:lnTo>
                    <a:pt x="1329" y="420"/>
                  </a:lnTo>
                  <a:lnTo>
                    <a:pt x="1329" y="424"/>
                  </a:lnTo>
                  <a:lnTo>
                    <a:pt x="1331" y="428"/>
                  </a:lnTo>
                  <a:lnTo>
                    <a:pt x="1331" y="428"/>
                  </a:lnTo>
                  <a:close/>
                  <a:moveTo>
                    <a:pt x="1533" y="691"/>
                  </a:moveTo>
                  <a:lnTo>
                    <a:pt x="1533" y="691"/>
                  </a:lnTo>
                  <a:lnTo>
                    <a:pt x="1520" y="693"/>
                  </a:lnTo>
                  <a:lnTo>
                    <a:pt x="1513" y="695"/>
                  </a:lnTo>
                  <a:lnTo>
                    <a:pt x="1510" y="700"/>
                  </a:lnTo>
                  <a:lnTo>
                    <a:pt x="1509" y="705"/>
                  </a:lnTo>
                  <a:lnTo>
                    <a:pt x="1509" y="705"/>
                  </a:lnTo>
                  <a:lnTo>
                    <a:pt x="1526" y="707"/>
                  </a:lnTo>
                  <a:lnTo>
                    <a:pt x="1526" y="707"/>
                  </a:lnTo>
                  <a:lnTo>
                    <a:pt x="1533" y="691"/>
                  </a:lnTo>
                  <a:lnTo>
                    <a:pt x="1533" y="691"/>
                  </a:lnTo>
                  <a:close/>
                  <a:moveTo>
                    <a:pt x="338" y="701"/>
                  </a:moveTo>
                  <a:lnTo>
                    <a:pt x="338" y="701"/>
                  </a:lnTo>
                  <a:lnTo>
                    <a:pt x="329" y="702"/>
                  </a:lnTo>
                  <a:lnTo>
                    <a:pt x="327" y="704"/>
                  </a:lnTo>
                  <a:lnTo>
                    <a:pt x="324" y="707"/>
                  </a:lnTo>
                  <a:lnTo>
                    <a:pt x="324" y="707"/>
                  </a:lnTo>
                  <a:lnTo>
                    <a:pt x="324" y="711"/>
                  </a:lnTo>
                  <a:lnTo>
                    <a:pt x="325" y="715"/>
                  </a:lnTo>
                  <a:lnTo>
                    <a:pt x="325" y="715"/>
                  </a:lnTo>
                  <a:lnTo>
                    <a:pt x="329" y="718"/>
                  </a:lnTo>
                  <a:lnTo>
                    <a:pt x="335" y="718"/>
                  </a:lnTo>
                  <a:lnTo>
                    <a:pt x="339" y="718"/>
                  </a:lnTo>
                  <a:lnTo>
                    <a:pt x="343" y="716"/>
                  </a:lnTo>
                  <a:lnTo>
                    <a:pt x="343" y="716"/>
                  </a:lnTo>
                  <a:lnTo>
                    <a:pt x="338" y="701"/>
                  </a:lnTo>
                  <a:lnTo>
                    <a:pt x="338" y="701"/>
                  </a:lnTo>
                  <a:close/>
                  <a:moveTo>
                    <a:pt x="529" y="730"/>
                  </a:moveTo>
                  <a:lnTo>
                    <a:pt x="529" y="730"/>
                  </a:lnTo>
                  <a:lnTo>
                    <a:pt x="527" y="726"/>
                  </a:lnTo>
                  <a:lnTo>
                    <a:pt x="527" y="726"/>
                  </a:lnTo>
                  <a:lnTo>
                    <a:pt x="523" y="720"/>
                  </a:lnTo>
                  <a:lnTo>
                    <a:pt x="523" y="720"/>
                  </a:lnTo>
                  <a:lnTo>
                    <a:pt x="521" y="716"/>
                  </a:lnTo>
                  <a:lnTo>
                    <a:pt x="518" y="716"/>
                  </a:lnTo>
                  <a:lnTo>
                    <a:pt x="515" y="716"/>
                  </a:lnTo>
                  <a:lnTo>
                    <a:pt x="511" y="720"/>
                  </a:lnTo>
                  <a:lnTo>
                    <a:pt x="511" y="720"/>
                  </a:lnTo>
                  <a:lnTo>
                    <a:pt x="504" y="730"/>
                  </a:lnTo>
                  <a:lnTo>
                    <a:pt x="504" y="730"/>
                  </a:lnTo>
                  <a:lnTo>
                    <a:pt x="511" y="733"/>
                  </a:lnTo>
                  <a:lnTo>
                    <a:pt x="516" y="734"/>
                  </a:lnTo>
                  <a:lnTo>
                    <a:pt x="522" y="733"/>
                  </a:lnTo>
                  <a:lnTo>
                    <a:pt x="529" y="730"/>
                  </a:lnTo>
                  <a:lnTo>
                    <a:pt x="529" y="730"/>
                  </a:lnTo>
                  <a:close/>
                  <a:moveTo>
                    <a:pt x="529" y="380"/>
                  </a:moveTo>
                  <a:lnTo>
                    <a:pt x="529" y="380"/>
                  </a:lnTo>
                  <a:lnTo>
                    <a:pt x="532" y="378"/>
                  </a:lnTo>
                  <a:lnTo>
                    <a:pt x="532" y="378"/>
                  </a:lnTo>
                  <a:lnTo>
                    <a:pt x="536" y="367"/>
                  </a:lnTo>
                  <a:lnTo>
                    <a:pt x="536" y="367"/>
                  </a:lnTo>
                  <a:lnTo>
                    <a:pt x="539" y="366"/>
                  </a:lnTo>
                  <a:lnTo>
                    <a:pt x="541" y="366"/>
                  </a:lnTo>
                  <a:lnTo>
                    <a:pt x="548" y="366"/>
                  </a:lnTo>
                  <a:lnTo>
                    <a:pt x="552" y="366"/>
                  </a:lnTo>
                  <a:lnTo>
                    <a:pt x="555" y="366"/>
                  </a:lnTo>
                  <a:lnTo>
                    <a:pt x="558" y="363"/>
                  </a:lnTo>
                  <a:lnTo>
                    <a:pt x="561" y="360"/>
                  </a:lnTo>
                  <a:lnTo>
                    <a:pt x="561" y="360"/>
                  </a:lnTo>
                  <a:lnTo>
                    <a:pt x="541" y="360"/>
                  </a:lnTo>
                  <a:lnTo>
                    <a:pt x="532" y="363"/>
                  </a:lnTo>
                  <a:lnTo>
                    <a:pt x="527" y="365"/>
                  </a:lnTo>
                  <a:lnTo>
                    <a:pt x="523" y="367"/>
                  </a:lnTo>
                  <a:lnTo>
                    <a:pt x="523" y="367"/>
                  </a:lnTo>
                  <a:lnTo>
                    <a:pt x="529" y="380"/>
                  </a:lnTo>
                  <a:lnTo>
                    <a:pt x="529" y="380"/>
                  </a:lnTo>
                  <a:close/>
                  <a:moveTo>
                    <a:pt x="1589" y="527"/>
                  </a:moveTo>
                  <a:lnTo>
                    <a:pt x="1589" y="527"/>
                  </a:lnTo>
                  <a:lnTo>
                    <a:pt x="1576" y="529"/>
                  </a:lnTo>
                  <a:lnTo>
                    <a:pt x="1564" y="531"/>
                  </a:lnTo>
                  <a:lnTo>
                    <a:pt x="1564" y="531"/>
                  </a:lnTo>
                  <a:lnTo>
                    <a:pt x="1563" y="532"/>
                  </a:lnTo>
                  <a:lnTo>
                    <a:pt x="1562" y="533"/>
                  </a:lnTo>
                  <a:lnTo>
                    <a:pt x="1560" y="539"/>
                  </a:lnTo>
                  <a:lnTo>
                    <a:pt x="1560" y="539"/>
                  </a:lnTo>
                  <a:lnTo>
                    <a:pt x="1563" y="540"/>
                  </a:lnTo>
                  <a:lnTo>
                    <a:pt x="1566" y="542"/>
                  </a:lnTo>
                  <a:lnTo>
                    <a:pt x="1566" y="542"/>
                  </a:lnTo>
                  <a:lnTo>
                    <a:pt x="1571" y="539"/>
                  </a:lnTo>
                  <a:lnTo>
                    <a:pt x="1578" y="538"/>
                  </a:lnTo>
                  <a:lnTo>
                    <a:pt x="1582" y="536"/>
                  </a:lnTo>
                  <a:lnTo>
                    <a:pt x="1585" y="533"/>
                  </a:lnTo>
                  <a:lnTo>
                    <a:pt x="1588" y="531"/>
                  </a:lnTo>
                  <a:lnTo>
                    <a:pt x="1589" y="527"/>
                  </a:lnTo>
                  <a:lnTo>
                    <a:pt x="1589" y="527"/>
                  </a:lnTo>
                  <a:close/>
                  <a:moveTo>
                    <a:pt x="493" y="358"/>
                  </a:moveTo>
                  <a:lnTo>
                    <a:pt x="493" y="358"/>
                  </a:lnTo>
                  <a:lnTo>
                    <a:pt x="478" y="356"/>
                  </a:lnTo>
                  <a:lnTo>
                    <a:pt x="478" y="356"/>
                  </a:lnTo>
                  <a:lnTo>
                    <a:pt x="472" y="358"/>
                  </a:lnTo>
                  <a:lnTo>
                    <a:pt x="468" y="359"/>
                  </a:lnTo>
                  <a:lnTo>
                    <a:pt x="468" y="363"/>
                  </a:lnTo>
                  <a:lnTo>
                    <a:pt x="469" y="370"/>
                  </a:lnTo>
                  <a:lnTo>
                    <a:pt x="469" y="370"/>
                  </a:lnTo>
                  <a:lnTo>
                    <a:pt x="491" y="363"/>
                  </a:lnTo>
                  <a:lnTo>
                    <a:pt x="491" y="363"/>
                  </a:lnTo>
                  <a:lnTo>
                    <a:pt x="493" y="360"/>
                  </a:lnTo>
                  <a:lnTo>
                    <a:pt x="493" y="358"/>
                  </a:lnTo>
                  <a:lnTo>
                    <a:pt x="493" y="358"/>
                  </a:lnTo>
                  <a:close/>
                  <a:moveTo>
                    <a:pt x="1052" y="1057"/>
                  </a:moveTo>
                  <a:lnTo>
                    <a:pt x="1052" y="1057"/>
                  </a:lnTo>
                  <a:lnTo>
                    <a:pt x="1037" y="1060"/>
                  </a:lnTo>
                  <a:lnTo>
                    <a:pt x="1037" y="1060"/>
                  </a:lnTo>
                  <a:lnTo>
                    <a:pt x="1033" y="1072"/>
                  </a:lnTo>
                  <a:lnTo>
                    <a:pt x="1033" y="1072"/>
                  </a:lnTo>
                  <a:lnTo>
                    <a:pt x="1055" y="1072"/>
                  </a:lnTo>
                  <a:lnTo>
                    <a:pt x="1055" y="1072"/>
                  </a:lnTo>
                  <a:lnTo>
                    <a:pt x="1052" y="1057"/>
                  </a:lnTo>
                  <a:lnTo>
                    <a:pt x="1052" y="1057"/>
                  </a:lnTo>
                  <a:close/>
                  <a:moveTo>
                    <a:pt x="1674" y="713"/>
                  </a:moveTo>
                  <a:lnTo>
                    <a:pt x="1674" y="713"/>
                  </a:lnTo>
                  <a:lnTo>
                    <a:pt x="1664" y="711"/>
                  </a:lnTo>
                  <a:lnTo>
                    <a:pt x="1656" y="708"/>
                  </a:lnTo>
                  <a:lnTo>
                    <a:pt x="1656" y="708"/>
                  </a:lnTo>
                  <a:lnTo>
                    <a:pt x="1652" y="711"/>
                  </a:lnTo>
                  <a:lnTo>
                    <a:pt x="1649" y="713"/>
                  </a:lnTo>
                  <a:lnTo>
                    <a:pt x="1649" y="713"/>
                  </a:lnTo>
                  <a:lnTo>
                    <a:pt x="1649" y="720"/>
                  </a:lnTo>
                  <a:lnTo>
                    <a:pt x="1649" y="729"/>
                  </a:lnTo>
                  <a:lnTo>
                    <a:pt x="1649" y="729"/>
                  </a:lnTo>
                  <a:lnTo>
                    <a:pt x="1674" y="713"/>
                  </a:lnTo>
                  <a:lnTo>
                    <a:pt x="1674" y="713"/>
                  </a:lnTo>
                  <a:close/>
                  <a:moveTo>
                    <a:pt x="613" y="830"/>
                  </a:moveTo>
                  <a:lnTo>
                    <a:pt x="613" y="830"/>
                  </a:lnTo>
                  <a:lnTo>
                    <a:pt x="605" y="830"/>
                  </a:lnTo>
                  <a:lnTo>
                    <a:pt x="605" y="830"/>
                  </a:lnTo>
                  <a:lnTo>
                    <a:pt x="599" y="828"/>
                  </a:lnTo>
                  <a:lnTo>
                    <a:pt x="599" y="828"/>
                  </a:lnTo>
                  <a:lnTo>
                    <a:pt x="593" y="827"/>
                  </a:lnTo>
                  <a:lnTo>
                    <a:pt x="588" y="828"/>
                  </a:lnTo>
                  <a:lnTo>
                    <a:pt x="586" y="831"/>
                  </a:lnTo>
                  <a:lnTo>
                    <a:pt x="584" y="838"/>
                  </a:lnTo>
                  <a:lnTo>
                    <a:pt x="584" y="838"/>
                  </a:lnTo>
                  <a:lnTo>
                    <a:pt x="598" y="838"/>
                  </a:lnTo>
                  <a:lnTo>
                    <a:pt x="605" y="837"/>
                  </a:lnTo>
                  <a:lnTo>
                    <a:pt x="612" y="835"/>
                  </a:lnTo>
                  <a:lnTo>
                    <a:pt x="612" y="835"/>
                  </a:lnTo>
                  <a:lnTo>
                    <a:pt x="613" y="833"/>
                  </a:lnTo>
                  <a:lnTo>
                    <a:pt x="613" y="830"/>
                  </a:lnTo>
                  <a:lnTo>
                    <a:pt x="613" y="830"/>
                  </a:lnTo>
                  <a:close/>
                  <a:moveTo>
                    <a:pt x="597" y="727"/>
                  </a:moveTo>
                  <a:lnTo>
                    <a:pt x="597" y="727"/>
                  </a:lnTo>
                  <a:lnTo>
                    <a:pt x="599" y="731"/>
                  </a:lnTo>
                  <a:lnTo>
                    <a:pt x="601" y="734"/>
                  </a:lnTo>
                  <a:lnTo>
                    <a:pt x="605" y="736"/>
                  </a:lnTo>
                  <a:lnTo>
                    <a:pt x="608" y="737"/>
                  </a:lnTo>
                  <a:lnTo>
                    <a:pt x="615" y="737"/>
                  </a:lnTo>
                  <a:lnTo>
                    <a:pt x="623" y="737"/>
                  </a:lnTo>
                  <a:lnTo>
                    <a:pt x="623" y="737"/>
                  </a:lnTo>
                  <a:lnTo>
                    <a:pt x="613" y="723"/>
                  </a:lnTo>
                  <a:lnTo>
                    <a:pt x="613" y="723"/>
                  </a:lnTo>
                  <a:lnTo>
                    <a:pt x="597" y="727"/>
                  </a:lnTo>
                  <a:lnTo>
                    <a:pt x="597" y="727"/>
                  </a:lnTo>
                  <a:close/>
                  <a:moveTo>
                    <a:pt x="284" y="921"/>
                  </a:moveTo>
                  <a:lnTo>
                    <a:pt x="284" y="921"/>
                  </a:lnTo>
                  <a:lnTo>
                    <a:pt x="275" y="923"/>
                  </a:lnTo>
                  <a:lnTo>
                    <a:pt x="270" y="927"/>
                  </a:lnTo>
                  <a:lnTo>
                    <a:pt x="269" y="931"/>
                  </a:lnTo>
                  <a:lnTo>
                    <a:pt x="269" y="939"/>
                  </a:lnTo>
                  <a:lnTo>
                    <a:pt x="269" y="939"/>
                  </a:lnTo>
                  <a:lnTo>
                    <a:pt x="278" y="938"/>
                  </a:lnTo>
                  <a:lnTo>
                    <a:pt x="281" y="938"/>
                  </a:lnTo>
                  <a:lnTo>
                    <a:pt x="282" y="936"/>
                  </a:lnTo>
                  <a:lnTo>
                    <a:pt x="284" y="934"/>
                  </a:lnTo>
                  <a:lnTo>
                    <a:pt x="285" y="931"/>
                  </a:lnTo>
                  <a:lnTo>
                    <a:pt x="284" y="921"/>
                  </a:lnTo>
                  <a:lnTo>
                    <a:pt x="284" y="921"/>
                  </a:lnTo>
                  <a:close/>
                  <a:moveTo>
                    <a:pt x="1394" y="395"/>
                  </a:moveTo>
                  <a:lnTo>
                    <a:pt x="1394" y="395"/>
                  </a:lnTo>
                  <a:lnTo>
                    <a:pt x="1391" y="392"/>
                  </a:lnTo>
                  <a:lnTo>
                    <a:pt x="1387" y="389"/>
                  </a:lnTo>
                  <a:lnTo>
                    <a:pt x="1387" y="389"/>
                  </a:lnTo>
                  <a:lnTo>
                    <a:pt x="1383" y="389"/>
                  </a:lnTo>
                  <a:lnTo>
                    <a:pt x="1380" y="391"/>
                  </a:lnTo>
                  <a:lnTo>
                    <a:pt x="1378" y="392"/>
                  </a:lnTo>
                  <a:lnTo>
                    <a:pt x="1376" y="395"/>
                  </a:lnTo>
                  <a:lnTo>
                    <a:pt x="1376" y="395"/>
                  </a:lnTo>
                  <a:lnTo>
                    <a:pt x="1375" y="399"/>
                  </a:lnTo>
                  <a:lnTo>
                    <a:pt x="1375" y="403"/>
                  </a:lnTo>
                  <a:lnTo>
                    <a:pt x="1376" y="406"/>
                  </a:lnTo>
                  <a:lnTo>
                    <a:pt x="1379" y="410"/>
                  </a:lnTo>
                  <a:lnTo>
                    <a:pt x="1379" y="410"/>
                  </a:lnTo>
                  <a:lnTo>
                    <a:pt x="1394" y="395"/>
                  </a:lnTo>
                  <a:lnTo>
                    <a:pt x="1394" y="395"/>
                  </a:lnTo>
                  <a:close/>
                  <a:moveTo>
                    <a:pt x="840" y="197"/>
                  </a:moveTo>
                  <a:lnTo>
                    <a:pt x="840" y="197"/>
                  </a:lnTo>
                  <a:lnTo>
                    <a:pt x="847" y="205"/>
                  </a:lnTo>
                  <a:lnTo>
                    <a:pt x="850" y="205"/>
                  </a:lnTo>
                  <a:lnTo>
                    <a:pt x="854" y="207"/>
                  </a:lnTo>
                  <a:lnTo>
                    <a:pt x="854" y="207"/>
                  </a:lnTo>
                  <a:lnTo>
                    <a:pt x="858" y="196"/>
                  </a:lnTo>
                  <a:lnTo>
                    <a:pt x="858" y="196"/>
                  </a:lnTo>
                  <a:lnTo>
                    <a:pt x="860" y="191"/>
                  </a:lnTo>
                  <a:lnTo>
                    <a:pt x="860" y="189"/>
                  </a:lnTo>
                  <a:lnTo>
                    <a:pt x="857" y="187"/>
                  </a:lnTo>
                  <a:lnTo>
                    <a:pt x="853" y="185"/>
                  </a:lnTo>
                  <a:lnTo>
                    <a:pt x="853" y="185"/>
                  </a:lnTo>
                  <a:lnTo>
                    <a:pt x="840" y="197"/>
                  </a:lnTo>
                  <a:lnTo>
                    <a:pt x="840" y="197"/>
                  </a:lnTo>
                  <a:close/>
                  <a:moveTo>
                    <a:pt x="551" y="1061"/>
                  </a:moveTo>
                  <a:lnTo>
                    <a:pt x="551" y="1061"/>
                  </a:lnTo>
                  <a:lnTo>
                    <a:pt x="534" y="1064"/>
                  </a:lnTo>
                  <a:lnTo>
                    <a:pt x="534" y="1064"/>
                  </a:lnTo>
                  <a:lnTo>
                    <a:pt x="521" y="1064"/>
                  </a:lnTo>
                  <a:lnTo>
                    <a:pt x="521" y="1064"/>
                  </a:lnTo>
                  <a:lnTo>
                    <a:pt x="518" y="1065"/>
                  </a:lnTo>
                  <a:lnTo>
                    <a:pt x="516" y="1067"/>
                  </a:lnTo>
                  <a:lnTo>
                    <a:pt x="516" y="1069"/>
                  </a:lnTo>
                  <a:lnTo>
                    <a:pt x="519" y="1072"/>
                  </a:lnTo>
                  <a:lnTo>
                    <a:pt x="519" y="1072"/>
                  </a:lnTo>
                  <a:lnTo>
                    <a:pt x="551" y="1068"/>
                  </a:lnTo>
                  <a:lnTo>
                    <a:pt x="551" y="1068"/>
                  </a:lnTo>
                  <a:lnTo>
                    <a:pt x="551" y="1061"/>
                  </a:lnTo>
                  <a:lnTo>
                    <a:pt x="551" y="1061"/>
                  </a:lnTo>
                  <a:close/>
                  <a:moveTo>
                    <a:pt x="1290" y="461"/>
                  </a:moveTo>
                  <a:lnTo>
                    <a:pt x="1290" y="461"/>
                  </a:lnTo>
                  <a:lnTo>
                    <a:pt x="1285" y="464"/>
                  </a:lnTo>
                  <a:lnTo>
                    <a:pt x="1279" y="468"/>
                  </a:lnTo>
                  <a:lnTo>
                    <a:pt x="1278" y="473"/>
                  </a:lnTo>
                  <a:lnTo>
                    <a:pt x="1278" y="477"/>
                  </a:lnTo>
                  <a:lnTo>
                    <a:pt x="1278" y="477"/>
                  </a:lnTo>
                  <a:lnTo>
                    <a:pt x="1278" y="479"/>
                  </a:lnTo>
                  <a:lnTo>
                    <a:pt x="1281" y="481"/>
                  </a:lnTo>
                  <a:lnTo>
                    <a:pt x="1285" y="482"/>
                  </a:lnTo>
                  <a:lnTo>
                    <a:pt x="1295" y="481"/>
                  </a:lnTo>
                  <a:lnTo>
                    <a:pt x="1295" y="481"/>
                  </a:lnTo>
                  <a:lnTo>
                    <a:pt x="1290" y="461"/>
                  </a:lnTo>
                  <a:lnTo>
                    <a:pt x="1290" y="461"/>
                  </a:lnTo>
                  <a:close/>
                  <a:moveTo>
                    <a:pt x="464" y="784"/>
                  </a:moveTo>
                  <a:lnTo>
                    <a:pt x="464" y="784"/>
                  </a:lnTo>
                  <a:lnTo>
                    <a:pt x="493" y="772"/>
                  </a:lnTo>
                  <a:lnTo>
                    <a:pt x="493" y="772"/>
                  </a:lnTo>
                  <a:lnTo>
                    <a:pt x="486" y="769"/>
                  </a:lnTo>
                  <a:lnTo>
                    <a:pt x="479" y="769"/>
                  </a:lnTo>
                  <a:lnTo>
                    <a:pt x="479" y="769"/>
                  </a:lnTo>
                  <a:lnTo>
                    <a:pt x="471" y="769"/>
                  </a:lnTo>
                  <a:lnTo>
                    <a:pt x="467" y="772"/>
                  </a:lnTo>
                  <a:lnTo>
                    <a:pt x="465" y="776"/>
                  </a:lnTo>
                  <a:lnTo>
                    <a:pt x="464" y="784"/>
                  </a:lnTo>
                  <a:lnTo>
                    <a:pt x="464" y="784"/>
                  </a:lnTo>
                  <a:close/>
                  <a:moveTo>
                    <a:pt x="112" y="428"/>
                  </a:moveTo>
                  <a:lnTo>
                    <a:pt x="112" y="428"/>
                  </a:lnTo>
                  <a:lnTo>
                    <a:pt x="116" y="430"/>
                  </a:lnTo>
                  <a:lnTo>
                    <a:pt x="116" y="430"/>
                  </a:lnTo>
                  <a:lnTo>
                    <a:pt x="123" y="430"/>
                  </a:lnTo>
                  <a:lnTo>
                    <a:pt x="123" y="430"/>
                  </a:lnTo>
                  <a:lnTo>
                    <a:pt x="122" y="427"/>
                  </a:lnTo>
                  <a:lnTo>
                    <a:pt x="119" y="424"/>
                  </a:lnTo>
                  <a:lnTo>
                    <a:pt x="119" y="424"/>
                  </a:lnTo>
                  <a:lnTo>
                    <a:pt x="116" y="423"/>
                  </a:lnTo>
                  <a:lnTo>
                    <a:pt x="112" y="423"/>
                  </a:lnTo>
                  <a:lnTo>
                    <a:pt x="108" y="423"/>
                  </a:lnTo>
                  <a:lnTo>
                    <a:pt x="104" y="424"/>
                  </a:lnTo>
                  <a:lnTo>
                    <a:pt x="101" y="425"/>
                  </a:lnTo>
                  <a:lnTo>
                    <a:pt x="97" y="428"/>
                  </a:lnTo>
                  <a:lnTo>
                    <a:pt x="95" y="431"/>
                  </a:lnTo>
                  <a:lnTo>
                    <a:pt x="94" y="435"/>
                  </a:lnTo>
                  <a:lnTo>
                    <a:pt x="94" y="435"/>
                  </a:lnTo>
                  <a:lnTo>
                    <a:pt x="95" y="437"/>
                  </a:lnTo>
                  <a:lnTo>
                    <a:pt x="97" y="439"/>
                  </a:lnTo>
                  <a:lnTo>
                    <a:pt x="97" y="439"/>
                  </a:lnTo>
                  <a:lnTo>
                    <a:pt x="112" y="428"/>
                  </a:lnTo>
                  <a:lnTo>
                    <a:pt x="112" y="428"/>
                  </a:lnTo>
                  <a:close/>
                  <a:moveTo>
                    <a:pt x="1481" y="196"/>
                  </a:moveTo>
                  <a:lnTo>
                    <a:pt x="1481" y="196"/>
                  </a:lnTo>
                  <a:lnTo>
                    <a:pt x="1481" y="169"/>
                  </a:lnTo>
                  <a:lnTo>
                    <a:pt x="1481" y="169"/>
                  </a:lnTo>
                  <a:lnTo>
                    <a:pt x="1477" y="169"/>
                  </a:lnTo>
                  <a:lnTo>
                    <a:pt x="1477" y="169"/>
                  </a:lnTo>
                  <a:lnTo>
                    <a:pt x="1466" y="196"/>
                  </a:lnTo>
                  <a:lnTo>
                    <a:pt x="1466" y="196"/>
                  </a:lnTo>
                  <a:lnTo>
                    <a:pt x="1481" y="196"/>
                  </a:lnTo>
                  <a:lnTo>
                    <a:pt x="1481" y="196"/>
                  </a:lnTo>
                  <a:close/>
                  <a:moveTo>
                    <a:pt x="869" y="284"/>
                  </a:moveTo>
                  <a:lnTo>
                    <a:pt x="869" y="284"/>
                  </a:lnTo>
                  <a:lnTo>
                    <a:pt x="849" y="283"/>
                  </a:lnTo>
                  <a:lnTo>
                    <a:pt x="849" y="283"/>
                  </a:lnTo>
                  <a:lnTo>
                    <a:pt x="831" y="291"/>
                  </a:lnTo>
                  <a:lnTo>
                    <a:pt x="831" y="291"/>
                  </a:lnTo>
                  <a:lnTo>
                    <a:pt x="833" y="294"/>
                  </a:lnTo>
                  <a:lnTo>
                    <a:pt x="833" y="294"/>
                  </a:lnTo>
                  <a:lnTo>
                    <a:pt x="843" y="293"/>
                  </a:lnTo>
                  <a:lnTo>
                    <a:pt x="851" y="293"/>
                  </a:lnTo>
                  <a:lnTo>
                    <a:pt x="861" y="290"/>
                  </a:lnTo>
                  <a:lnTo>
                    <a:pt x="865" y="288"/>
                  </a:lnTo>
                  <a:lnTo>
                    <a:pt x="869" y="284"/>
                  </a:lnTo>
                  <a:lnTo>
                    <a:pt x="869" y="284"/>
                  </a:lnTo>
                  <a:close/>
                  <a:moveTo>
                    <a:pt x="1382" y="1018"/>
                  </a:moveTo>
                  <a:lnTo>
                    <a:pt x="1382" y="1018"/>
                  </a:lnTo>
                  <a:lnTo>
                    <a:pt x="1389" y="1021"/>
                  </a:lnTo>
                  <a:lnTo>
                    <a:pt x="1389" y="1021"/>
                  </a:lnTo>
                  <a:lnTo>
                    <a:pt x="1394" y="1024"/>
                  </a:lnTo>
                  <a:lnTo>
                    <a:pt x="1394" y="1024"/>
                  </a:lnTo>
                  <a:lnTo>
                    <a:pt x="1398" y="1025"/>
                  </a:lnTo>
                  <a:lnTo>
                    <a:pt x="1403" y="1025"/>
                  </a:lnTo>
                  <a:lnTo>
                    <a:pt x="1405" y="1024"/>
                  </a:lnTo>
                  <a:lnTo>
                    <a:pt x="1408" y="1019"/>
                  </a:lnTo>
                  <a:lnTo>
                    <a:pt x="1408" y="1019"/>
                  </a:lnTo>
                  <a:lnTo>
                    <a:pt x="1400" y="1014"/>
                  </a:lnTo>
                  <a:lnTo>
                    <a:pt x="1394" y="1011"/>
                  </a:lnTo>
                  <a:lnTo>
                    <a:pt x="1391" y="1011"/>
                  </a:lnTo>
                  <a:lnTo>
                    <a:pt x="1389" y="1013"/>
                  </a:lnTo>
                  <a:lnTo>
                    <a:pt x="1382" y="1018"/>
                  </a:lnTo>
                  <a:lnTo>
                    <a:pt x="1382" y="1018"/>
                  </a:lnTo>
                  <a:close/>
                  <a:moveTo>
                    <a:pt x="1380" y="113"/>
                  </a:moveTo>
                  <a:lnTo>
                    <a:pt x="1380" y="113"/>
                  </a:lnTo>
                  <a:lnTo>
                    <a:pt x="1368" y="115"/>
                  </a:lnTo>
                  <a:lnTo>
                    <a:pt x="1368" y="115"/>
                  </a:lnTo>
                  <a:lnTo>
                    <a:pt x="1372" y="126"/>
                  </a:lnTo>
                  <a:lnTo>
                    <a:pt x="1372" y="126"/>
                  </a:lnTo>
                  <a:lnTo>
                    <a:pt x="1375" y="131"/>
                  </a:lnTo>
                  <a:lnTo>
                    <a:pt x="1375" y="131"/>
                  </a:lnTo>
                  <a:lnTo>
                    <a:pt x="1376" y="126"/>
                  </a:lnTo>
                  <a:lnTo>
                    <a:pt x="1379" y="125"/>
                  </a:lnTo>
                  <a:lnTo>
                    <a:pt x="1385" y="125"/>
                  </a:lnTo>
                  <a:lnTo>
                    <a:pt x="1390" y="125"/>
                  </a:lnTo>
                  <a:lnTo>
                    <a:pt x="1391" y="125"/>
                  </a:lnTo>
                  <a:lnTo>
                    <a:pt x="1394" y="122"/>
                  </a:lnTo>
                  <a:lnTo>
                    <a:pt x="1394" y="122"/>
                  </a:lnTo>
                  <a:lnTo>
                    <a:pt x="1380" y="113"/>
                  </a:lnTo>
                  <a:lnTo>
                    <a:pt x="1380" y="113"/>
                  </a:lnTo>
                  <a:close/>
                  <a:moveTo>
                    <a:pt x="1463" y="686"/>
                  </a:moveTo>
                  <a:lnTo>
                    <a:pt x="1463" y="686"/>
                  </a:lnTo>
                  <a:lnTo>
                    <a:pt x="1470" y="689"/>
                  </a:lnTo>
                  <a:lnTo>
                    <a:pt x="1477" y="691"/>
                  </a:lnTo>
                  <a:lnTo>
                    <a:pt x="1486" y="693"/>
                  </a:lnTo>
                  <a:lnTo>
                    <a:pt x="1491" y="693"/>
                  </a:lnTo>
                  <a:lnTo>
                    <a:pt x="1495" y="691"/>
                  </a:lnTo>
                  <a:lnTo>
                    <a:pt x="1495" y="691"/>
                  </a:lnTo>
                  <a:lnTo>
                    <a:pt x="1484" y="679"/>
                  </a:lnTo>
                  <a:lnTo>
                    <a:pt x="1484" y="679"/>
                  </a:lnTo>
                  <a:lnTo>
                    <a:pt x="1483" y="682"/>
                  </a:lnTo>
                  <a:lnTo>
                    <a:pt x="1480" y="683"/>
                  </a:lnTo>
                  <a:lnTo>
                    <a:pt x="1474" y="683"/>
                  </a:lnTo>
                  <a:lnTo>
                    <a:pt x="1469" y="683"/>
                  </a:lnTo>
                  <a:lnTo>
                    <a:pt x="1466" y="684"/>
                  </a:lnTo>
                  <a:lnTo>
                    <a:pt x="1463" y="686"/>
                  </a:lnTo>
                  <a:lnTo>
                    <a:pt x="1463" y="686"/>
                  </a:lnTo>
                  <a:close/>
                  <a:moveTo>
                    <a:pt x="365" y="441"/>
                  </a:moveTo>
                  <a:lnTo>
                    <a:pt x="365" y="441"/>
                  </a:lnTo>
                  <a:lnTo>
                    <a:pt x="350" y="423"/>
                  </a:lnTo>
                  <a:lnTo>
                    <a:pt x="350" y="423"/>
                  </a:lnTo>
                  <a:lnTo>
                    <a:pt x="347" y="432"/>
                  </a:lnTo>
                  <a:lnTo>
                    <a:pt x="346" y="439"/>
                  </a:lnTo>
                  <a:lnTo>
                    <a:pt x="347" y="443"/>
                  </a:lnTo>
                  <a:lnTo>
                    <a:pt x="350" y="450"/>
                  </a:lnTo>
                  <a:lnTo>
                    <a:pt x="350" y="450"/>
                  </a:lnTo>
                  <a:lnTo>
                    <a:pt x="365" y="441"/>
                  </a:lnTo>
                  <a:lnTo>
                    <a:pt x="365" y="441"/>
                  </a:lnTo>
                  <a:close/>
                  <a:moveTo>
                    <a:pt x="1346" y="479"/>
                  </a:moveTo>
                  <a:lnTo>
                    <a:pt x="1346" y="479"/>
                  </a:lnTo>
                  <a:lnTo>
                    <a:pt x="1340" y="457"/>
                  </a:lnTo>
                  <a:lnTo>
                    <a:pt x="1340" y="457"/>
                  </a:lnTo>
                  <a:lnTo>
                    <a:pt x="1321" y="468"/>
                  </a:lnTo>
                  <a:lnTo>
                    <a:pt x="1321" y="468"/>
                  </a:lnTo>
                  <a:lnTo>
                    <a:pt x="1331" y="471"/>
                  </a:lnTo>
                  <a:lnTo>
                    <a:pt x="1333" y="474"/>
                  </a:lnTo>
                  <a:lnTo>
                    <a:pt x="1335" y="475"/>
                  </a:lnTo>
                  <a:lnTo>
                    <a:pt x="1335" y="478"/>
                  </a:lnTo>
                  <a:lnTo>
                    <a:pt x="1335" y="478"/>
                  </a:lnTo>
                  <a:lnTo>
                    <a:pt x="1346" y="479"/>
                  </a:lnTo>
                  <a:lnTo>
                    <a:pt x="1346" y="479"/>
                  </a:lnTo>
                  <a:close/>
                  <a:moveTo>
                    <a:pt x="1584" y="1015"/>
                  </a:moveTo>
                  <a:lnTo>
                    <a:pt x="1584" y="1015"/>
                  </a:lnTo>
                  <a:lnTo>
                    <a:pt x="1582" y="1011"/>
                  </a:lnTo>
                  <a:lnTo>
                    <a:pt x="1578" y="1007"/>
                  </a:lnTo>
                  <a:lnTo>
                    <a:pt x="1573" y="1004"/>
                  </a:lnTo>
                  <a:lnTo>
                    <a:pt x="1569" y="1004"/>
                  </a:lnTo>
                  <a:lnTo>
                    <a:pt x="1569" y="1004"/>
                  </a:lnTo>
                  <a:lnTo>
                    <a:pt x="1566" y="1006"/>
                  </a:lnTo>
                  <a:lnTo>
                    <a:pt x="1564" y="1007"/>
                  </a:lnTo>
                  <a:lnTo>
                    <a:pt x="1564" y="1007"/>
                  </a:lnTo>
                  <a:lnTo>
                    <a:pt x="1566" y="1014"/>
                  </a:lnTo>
                  <a:lnTo>
                    <a:pt x="1567" y="1017"/>
                  </a:lnTo>
                  <a:lnTo>
                    <a:pt x="1570" y="1018"/>
                  </a:lnTo>
                  <a:lnTo>
                    <a:pt x="1570" y="1018"/>
                  </a:lnTo>
                  <a:lnTo>
                    <a:pt x="1571" y="1019"/>
                  </a:lnTo>
                  <a:lnTo>
                    <a:pt x="1574" y="1019"/>
                  </a:lnTo>
                  <a:lnTo>
                    <a:pt x="1581" y="1019"/>
                  </a:lnTo>
                  <a:lnTo>
                    <a:pt x="1581" y="1019"/>
                  </a:lnTo>
                  <a:lnTo>
                    <a:pt x="1582" y="1017"/>
                  </a:lnTo>
                  <a:lnTo>
                    <a:pt x="1584" y="1015"/>
                  </a:lnTo>
                  <a:lnTo>
                    <a:pt x="1584" y="1015"/>
                  </a:lnTo>
                  <a:close/>
                  <a:moveTo>
                    <a:pt x="1281" y="31"/>
                  </a:moveTo>
                  <a:lnTo>
                    <a:pt x="1281" y="31"/>
                  </a:lnTo>
                  <a:lnTo>
                    <a:pt x="1270" y="28"/>
                  </a:lnTo>
                  <a:lnTo>
                    <a:pt x="1265" y="29"/>
                  </a:lnTo>
                  <a:lnTo>
                    <a:pt x="1260" y="32"/>
                  </a:lnTo>
                  <a:lnTo>
                    <a:pt x="1260" y="32"/>
                  </a:lnTo>
                  <a:lnTo>
                    <a:pt x="1263" y="38"/>
                  </a:lnTo>
                  <a:lnTo>
                    <a:pt x="1263" y="43"/>
                  </a:lnTo>
                  <a:lnTo>
                    <a:pt x="1261" y="49"/>
                  </a:lnTo>
                  <a:lnTo>
                    <a:pt x="1257" y="54"/>
                  </a:lnTo>
                  <a:lnTo>
                    <a:pt x="1257" y="54"/>
                  </a:lnTo>
                  <a:lnTo>
                    <a:pt x="1260" y="56"/>
                  </a:lnTo>
                  <a:lnTo>
                    <a:pt x="1263" y="56"/>
                  </a:lnTo>
                  <a:lnTo>
                    <a:pt x="1264" y="56"/>
                  </a:lnTo>
                  <a:lnTo>
                    <a:pt x="1265" y="53"/>
                  </a:lnTo>
                  <a:lnTo>
                    <a:pt x="1265" y="53"/>
                  </a:lnTo>
                  <a:lnTo>
                    <a:pt x="1271" y="41"/>
                  </a:lnTo>
                  <a:lnTo>
                    <a:pt x="1275" y="35"/>
                  </a:lnTo>
                  <a:lnTo>
                    <a:pt x="1281" y="31"/>
                  </a:lnTo>
                  <a:lnTo>
                    <a:pt x="1281" y="31"/>
                  </a:lnTo>
                  <a:close/>
                  <a:moveTo>
                    <a:pt x="1576" y="34"/>
                  </a:moveTo>
                  <a:lnTo>
                    <a:pt x="1576" y="34"/>
                  </a:lnTo>
                  <a:lnTo>
                    <a:pt x="1582" y="35"/>
                  </a:lnTo>
                  <a:lnTo>
                    <a:pt x="1587" y="36"/>
                  </a:lnTo>
                  <a:lnTo>
                    <a:pt x="1591" y="35"/>
                  </a:lnTo>
                  <a:lnTo>
                    <a:pt x="1599" y="31"/>
                  </a:lnTo>
                  <a:lnTo>
                    <a:pt x="1599" y="31"/>
                  </a:lnTo>
                  <a:lnTo>
                    <a:pt x="1592" y="25"/>
                  </a:lnTo>
                  <a:lnTo>
                    <a:pt x="1588" y="23"/>
                  </a:lnTo>
                  <a:lnTo>
                    <a:pt x="1584" y="23"/>
                  </a:lnTo>
                  <a:lnTo>
                    <a:pt x="1577" y="23"/>
                  </a:lnTo>
                  <a:lnTo>
                    <a:pt x="1577" y="23"/>
                  </a:lnTo>
                  <a:lnTo>
                    <a:pt x="1576" y="34"/>
                  </a:lnTo>
                  <a:lnTo>
                    <a:pt x="1576" y="34"/>
                  </a:lnTo>
                  <a:close/>
                  <a:moveTo>
                    <a:pt x="1576" y="333"/>
                  </a:moveTo>
                  <a:lnTo>
                    <a:pt x="1576" y="333"/>
                  </a:lnTo>
                  <a:lnTo>
                    <a:pt x="1564" y="334"/>
                  </a:lnTo>
                  <a:lnTo>
                    <a:pt x="1564" y="334"/>
                  </a:lnTo>
                  <a:lnTo>
                    <a:pt x="1556" y="333"/>
                  </a:lnTo>
                  <a:lnTo>
                    <a:pt x="1556" y="333"/>
                  </a:lnTo>
                  <a:lnTo>
                    <a:pt x="1549" y="333"/>
                  </a:lnTo>
                  <a:lnTo>
                    <a:pt x="1546" y="334"/>
                  </a:lnTo>
                  <a:lnTo>
                    <a:pt x="1544" y="337"/>
                  </a:lnTo>
                  <a:lnTo>
                    <a:pt x="1542" y="344"/>
                  </a:lnTo>
                  <a:lnTo>
                    <a:pt x="1542" y="344"/>
                  </a:lnTo>
                  <a:lnTo>
                    <a:pt x="1551" y="342"/>
                  </a:lnTo>
                  <a:lnTo>
                    <a:pt x="1559" y="341"/>
                  </a:lnTo>
                  <a:lnTo>
                    <a:pt x="1567" y="338"/>
                  </a:lnTo>
                  <a:lnTo>
                    <a:pt x="1576" y="333"/>
                  </a:lnTo>
                  <a:lnTo>
                    <a:pt x="1576" y="333"/>
                  </a:lnTo>
                  <a:close/>
                  <a:moveTo>
                    <a:pt x="1041" y="259"/>
                  </a:moveTo>
                  <a:lnTo>
                    <a:pt x="1041" y="259"/>
                  </a:lnTo>
                  <a:lnTo>
                    <a:pt x="1038" y="262"/>
                  </a:lnTo>
                  <a:lnTo>
                    <a:pt x="1037" y="268"/>
                  </a:lnTo>
                  <a:lnTo>
                    <a:pt x="1036" y="272"/>
                  </a:lnTo>
                  <a:lnTo>
                    <a:pt x="1037" y="276"/>
                  </a:lnTo>
                  <a:lnTo>
                    <a:pt x="1037" y="276"/>
                  </a:lnTo>
                  <a:lnTo>
                    <a:pt x="1037" y="280"/>
                  </a:lnTo>
                  <a:lnTo>
                    <a:pt x="1040" y="281"/>
                  </a:lnTo>
                  <a:lnTo>
                    <a:pt x="1043" y="281"/>
                  </a:lnTo>
                  <a:lnTo>
                    <a:pt x="1049" y="280"/>
                  </a:lnTo>
                  <a:lnTo>
                    <a:pt x="1049" y="280"/>
                  </a:lnTo>
                  <a:lnTo>
                    <a:pt x="1048" y="277"/>
                  </a:lnTo>
                  <a:lnTo>
                    <a:pt x="1048" y="275"/>
                  </a:lnTo>
                  <a:lnTo>
                    <a:pt x="1049" y="269"/>
                  </a:lnTo>
                  <a:lnTo>
                    <a:pt x="1048" y="266"/>
                  </a:lnTo>
                  <a:lnTo>
                    <a:pt x="1048" y="263"/>
                  </a:lnTo>
                  <a:lnTo>
                    <a:pt x="1045" y="261"/>
                  </a:lnTo>
                  <a:lnTo>
                    <a:pt x="1041" y="259"/>
                  </a:lnTo>
                  <a:lnTo>
                    <a:pt x="1041" y="259"/>
                  </a:lnTo>
                  <a:close/>
                  <a:moveTo>
                    <a:pt x="131" y="316"/>
                  </a:moveTo>
                  <a:lnTo>
                    <a:pt x="131" y="316"/>
                  </a:lnTo>
                  <a:lnTo>
                    <a:pt x="120" y="334"/>
                  </a:lnTo>
                  <a:lnTo>
                    <a:pt x="120" y="334"/>
                  </a:lnTo>
                  <a:lnTo>
                    <a:pt x="134" y="337"/>
                  </a:lnTo>
                  <a:lnTo>
                    <a:pt x="134" y="337"/>
                  </a:lnTo>
                  <a:lnTo>
                    <a:pt x="143" y="324"/>
                  </a:lnTo>
                  <a:lnTo>
                    <a:pt x="143" y="324"/>
                  </a:lnTo>
                  <a:lnTo>
                    <a:pt x="131" y="316"/>
                  </a:lnTo>
                  <a:lnTo>
                    <a:pt x="131" y="316"/>
                  </a:lnTo>
                  <a:close/>
                  <a:moveTo>
                    <a:pt x="768" y="304"/>
                  </a:moveTo>
                  <a:lnTo>
                    <a:pt x="768" y="304"/>
                  </a:lnTo>
                  <a:lnTo>
                    <a:pt x="761" y="297"/>
                  </a:lnTo>
                  <a:lnTo>
                    <a:pt x="756" y="293"/>
                  </a:lnTo>
                  <a:lnTo>
                    <a:pt x="756" y="293"/>
                  </a:lnTo>
                  <a:lnTo>
                    <a:pt x="750" y="293"/>
                  </a:lnTo>
                  <a:lnTo>
                    <a:pt x="743" y="294"/>
                  </a:lnTo>
                  <a:lnTo>
                    <a:pt x="743" y="294"/>
                  </a:lnTo>
                  <a:lnTo>
                    <a:pt x="742" y="297"/>
                  </a:lnTo>
                  <a:lnTo>
                    <a:pt x="742" y="299"/>
                  </a:lnTo>
                  <a:lnTo>
                    <a:pt x="742" y="299"/>
                  </a:lnTo>
                  <a:lnTo>
                    <a:pt x="749" y="304"/>
                  </a:lnTo>
                  <a:lnTo>
                    <a:pt x="756" y="306"/>
                  </a:lnTo>
                  <a:lnTo>
                    <a:pt x="756" y="306"/>
                  </a:lnTo>
                  <a:lnTo>
                    <a:pt x="757" y="306"/>
                  </a:lnTo>
                  <a:lnTo>
                    <a:pt x="761" y="306"/>
                  </a:lnTo>
                  <a:lnTo>
                    <a:pt x="768" y="304"/>
                  </a:lnTo>
                  <a:lnTo>
                    <a:pt x="768" y="304"/>
                  </a:lnTo>
                  <a:close/>
                  <a:moveTo>
                    <a:pt x="1497" y="193"/>
                  </a:moveTo>
                  <a:lnTo>
                    <a:pt x="1497" y="193"/>
                  </a:lnTo>
                  <a:lnTo>
                    <a:pt x="1504" y="201"/>
                  </a:lnTo>
                  <a:lnTo>
                    <a:pt x="1504" y="201"/>
                  </a:lnTo>
                  <a:lnTo>
                    <a:pt x="1506" y="190"/>
                  </a:lnTo>
                  <a:lnTo>
                    <a:pt x="1506" y="190"/>
                  </a:lnTo>
                  <a:lnTo>
                    <a:pt x="1519" y="191"/>
                  </a:lnTo>
                  <a:lnTo>
                    <a:pt x="1519" y="191"/>
                  </a:lnTo>
                  <a:lnTo>
                    <a:pt x="1516" y="187"/>
                  </a:lnTo>
                  <a:lnTo>
                    <a:pt x="1515" y="186"/>
                  </a:lnTo>
                  <a:lnTo>
                    <a:pt x="1515" y="186"/>
                  </a:lnTo>
                  <a:lnTo>
                    <a:pt x="1505" y="185"/>
                  </a:lnTo>
                  <a:lnTo>
                    <a:pt x="1495" y="185"/>
                  </a:lnTo>
                  <a:lnTo>
                    <a:pt x="1495" y="185"/>
                  </a:lnTo>
                  <a:lnTo>
                    <a:pt x="1491" y="186"/>
                  </a:lnTo>
                  <a:lnTo>
                    <a:pt x="1488" y="187"/>
                  </a:lnTo>
                  <a:lnTo>
                    <a:pt x="1487" y="190"/>
                  </a:lnTo>
                  <a:lnTo>
                    <a:pt x="1488" y="194"/>
                  </a:lnTo>
                  <a:lnTo>
                    <a:pt x="1488" y="194"/>
                  </a:lnTo>
                  <a:lnTo>
                    <a:pt x="1497" y="193"/>
                  </a:lnTo>
                  <a:lnTo>
                    <a:pt x="1497" y="193"/>
                  </a:lnTo>
                  <a:close/>
                  <a:moveTo>
                    <a:pt x="1528" y="936"/>
                  </a:moveTo>
                  <a:lnTo>
                    <a:pt x="1528" y="936"/>
                  </a:lnTo>
                  <a:lnTo>
                    <a:pt x="1535" y="938"/>
                  </a:lnTo>
                  <a:lnTo>
                    <a:pt x="1538" y="939"/>
                  </a:lnTo>
                  <a:lnTo>
                    <a:pt x="1541" y="938"/>
                  </a:lnTo>
                  <a:lnTo>
                    <a:pt x="1541" y="938"/>
                  </a:lnTo>
                  <a:lnTo>
                    <a:pt x="1546" y="934"/>
                  </a:lnTo>
                  <a:lnTo>
                    <a:pt x="1552" y="927"/>
                  </a:lnTo>
                  <a:lnTo>
                    <a:pt x="1552" y="927"/>
                  </a:lnTo>
                  <a:lnTo>
                    <a:pt x="1537" y="921"/>
                  </a:lnTo>
                  <a:lnTo>
                    <a:pt x="1537" y="921"/>
                  </a:lnTo>
                  <a:lnTo>
                    <a:pt x="1528" y="936"/>
                  </a:lnTo>
                  <a:lnTo>
                    <a:pt x="1528" y="936"/>
                  </a:lnTo>
                  <a:close/>
                  <a:moveTo>
                    <a:pt x="1353" y="539"/>
                  </a:moveTo>
                  <a:lnTo>
                    <a:pt x="1353" y="539"/>
                  </a:lnTo>
                  <a:lnTo>
                    <a:pt x="1350" y="532"/>
                  </a:lnTo>
                  <a:lnTo>
                    <a:pt x="1349" y="527"/>
                  </a:lnTo>
                  <a:lnTo>
                    <a:pt x="1349" y="527"/>
                  </a:lnTo>
                  <a:lnTo>
                    <a:pt x="1349" y="522"/>
                  </a:lnTo>
                  <a:lnTo>
                    <a:pt x="1349" y="521"/>
                  </a:lnTo>
                  <a:lnTo>
                    <a:pt x="1346" y="521"/>
                  </a:lnTo>
                  <a:lnTo>
                    <a:pt x="1346" y="521"/>
                  </a:lnTo>
                  <a:lnTo>
                    <a:pt x="1342" y="522"/>
                  </a:lnTo>
                  <a:lnTo>
                    <a:pt x="1339" y="524"/>
                  </a:lnTo>
                  <a:lnTo>
                    <a:pt x="1339" y="525"/>
                  </a:lnTo>
                  <a:lnTo>
                    <a:pt x="1339" y="525"/>
                  </a:lnTo>
                  <a:lnTo>
                    <a:pt x="1340" y="538"/>
                  </a:lnTo>
                  <a:lnTo>
                    <a:pt x="1343" y="550"/>
                  </a:lnTo>
                  <a:lnTo>
                    <a:pt x="1343" y="550"/>
                  </a:lnTo>
                  <a:lnTo>
                    <a:pt x="1353" y="539"/>
                  </a:lnTo>
                  <a:lnTo>
                    <a:pt x="1353" y="539"/>
                  </a:lnTo>
                  <a:close/>
                  <a:moveTo>
                    <a:pt x="577" y="769"/>
                  </a:moveTo>
                  <a:lnTo>
                    <a:pt x="577" y="769"/>
                  </a:lnTo>
                  <a:lnTo>
                    <a:pt x="573" y="767"/>
                  </a:lnTo>
                  <a:lnTo>
                    <a:pt x="568" y="766"/>
                  </a:lnTo>
                  <a:lnTo>
                    <a:pt x="559" y="766"/>
                  </a:lnTo>
                  <a:lnTo>
                    <a:pt x="552" y="767"/>
                  </a:lnTo>
                  <a:lnTo>
                    <a:pt x="544" y="770"/>
                  </a:lnTo>
                  <a:lnTo>
                    <a:pt x="544" y="770"/>
                  </a:lnTo>
                  <a:lnTo>
                    <a:pt x="551" y="779"/>
                  </a:lnTo>
                  <a:lnTo>
                    <a:pt x="551" y="779"/>
                  </a:lnTo>
                  <a:lnTo>
                    <a:pt x="577" y="769"/>
                  </a:lnTo>
                  <a:lnTo>
                    <a:pt x="577" y="769"/>
                  </a:lnTo>
                  <a:close/>
                  <a:moveTo>
                    <a:pt x="1564" y="401"/>
                  </a:moveTo>
                  <a:lnTo>
                    <a:pt x="1564" y="401"/>
                  </a:lnTo>
                  <a:lnTo>
                    <a:pt x="1559" y="405"/>
                  </a:lnTo>
                  <a:lnTo>
                    <a:pt x="1558" y="409"/>
                  </a:lnTo>
                  <a:lnTo>
                    <a:pt x="1559" y="413"/>
                  </a:lnTo>
                  <a:lnTo>
                    <a:pt x="1560" y="417"/>
                  </a:lnTo>
                  <a:lnTo>
                    <a:pt x="1560" y="417"/>
                  </a:lnTo>
                  <a:lnTo>
                    <a:pt x="1569" y="417"/>
                  </a:lnTo>
                  <a:lnTo>
                    <a:pt x="1573" y="416"/>
                  </a:lnTo>
                  <a:lnTo>
                    <a:pt x="1576" y="413"/>
                  </a:lnTo>
                  <a:lnTo>
                    <a:pt x="1577" y="407"/>
                  </a:lnTo>
                  <a:lnTo>
                    <a:pt x="1577" y="407"/>
                  </a:lnTo>
                  <a:lnTo>
                    <a:pt x="1564" y="401"/>
                  </a:lnTo>
                  <a:lnTo>
                    <a:pt x="1564" y="401"/>
                  </a:lnTo>
                  <a:close/>
                  <a:moveTo>
                    <a:pt x="1589" y="510"/>
                  </a:moveTo>
                  <a:lnTo>
                    <a:pt x="1589" y="510"/>
                  </a:lnTo>
                  <a:lnTo>
                    <a:pt x="1591" y="517"/>
                  </a:lnTo>
                  <a:lnTo>
                    <a:pt x="1592" y="521"/>
                  </a:lnTo>
                  <a:lnTo>
                    <a:pt x="1595" y="524"/>
                  </a:lnTo>
                  <a:lnTo>
                    <a:pt x="1599" y="527"/>
                  </a:lnTo>
                  <a:lnTo>
                    <a:pt x="1599" y="527"/>
                  </a:lnTo>
                  <a:lnTo>
                    <a:pt x="1600" y="521"/>
                  </a:lnTo>
                  <a:lnTo>
                    <a:pt x="1605" y="517"/>
                  </a:lnTo>
                  <a:lnTo>
                    <a:pt x="1606" y="511"/>
                  </a:lnTo>
                  <a:lnTo>
                    <a:pt x="1605" y="507"/>
                  </a:lnTo>
                  <a:lnTo>
                    <a:pt x="1603" y="504"/>
                  </a:lnTo>
                  <a:lnTo>
                    <a:pt x="1603" y="504"/>
                  </a:lnTo>
                  <a:lnTo>
                    <a:pt x="1589" y="510"/>
                  </a:lnTo>
                  <a:lnTo>
                    <a:pt x="1589" y="510"/>
                  </a:lnTo>
                  <a:close/>
                  <a:moveTo>
                    <a:pt x="1092" y="327"/>
                  </a:moveTo>
                  <a:lnTo>
                    <a:pt x="1092" y="327"/>
                  </a:lnTo>
                  <a:lnTo>
                    <a:pt x="1090" y="330"/>
                  </a:lnTo>
                  <a:lnTo>
                    <a:pt x="1087" y="333"/>
                  </a:lnTo>
                  <a:lnTo>
                    <a:pt x="1080" y="335"/>
                  </a:lnTo>
                  <a:lnTo>
                    <a:pt x="1074" y="338"/>
                  </a:lnTo>
                  <a:lnTo>
                    <a:pt x="1072" y="341"/>
                  </a:lnTo>
                  <a:lnTo>
                    <a:pt x="1069" y="345"/>
                  </a:lnTo>
                  <a:lnTo>
                    <a:pt x="1069" y="345"/>
                  </a:lnTo>
                  <a:lnTo>
                    <a:pt x="1102" y="338"/>
                  </a:lnTo>
                  <a:lnTo>
                    <a:pt x="1102" y="338"/>
                  </a:lnTo>
                  <a:lnTo>
                    <a:pt x="1092" y="327"/>
                  </a:lnTo>
                  <a:lnTo>
                    <a:pt x="1092" y="327"/>
                  </a:lnTo>
                  <a:close/>
                  <a:moveTo>
                    <a:pt x="680" y="1036"/>
                  </a:moveTo>
                  <a:lnTo>
                    <a:pt x="680" y="1036"/>
                  </a:lnTo>
                  <a:lnTo>
                    <a:pt x="688" y="1039"/>
                  </a:lnTo>
                  <a:lnTo>
                    <a:pt x="695" y="1039"/>
                  </a:lnTo>
                  <a:lnTo>
                    <a:pt x="701" y="1036"/>
                  </a:lnTo>
                  <a:lnTo>
                    <a:pt x="702" y="1033"/>
                  </a:lnTo>
                  <a:lnTo>
                    <a:pt x="703" y="1031"/>
                  </a:lnTo>
                  <a:lnTo>
                    <a:pt x="703" y="1031"/>
                  </a:lnTo>
                  <a:lnTo>
                    <a:pt x="703" y="1028"/>
                  </a:lnTo>
                  <a:lnTo>
                    <a:pt x="701" y="1025"/>
                  </a:lnTo>
                  <a:lnTo>
                    <a:pt x="701" y="1025"/>
                  </a:lnTo>
                  <a:lnTo>
                    <a:pt x="698" y="1025"/>
                  </a:lnTo>
                  <a:lnTo>
                    <a:pt x="695" y="1025"/>
                  </a:lnTo>
                  <a:lnTo>
                    <a:pt x="695" y="1025"/>
                  </a:lnTo>
                  <a:lnTo>
                    <a:pt x="680" y="1036"/>
                  </a:lnTo>
                  <a:lnTo>
                    <a:pt x="680" y="1036"/>
                  </a:lnTo>
                  <a:close/>
                  <a:moveTo>
                    <a:pt x="1112" y="399"/>
                  </a:moveTo>
                  <a:lnTo>
                    <a:pt x="1112" y="399"/>
                  </a:lnTo>
                  <a:lnTo>
                    <a:pt x="1103" y="396"/>
                  </a:lnTo>
                  <a:lnTo>
                    <a:pt x="1097" y="395"/>
                  </a:lnTo>
                  <a:lnTo>
                    <a:pt x="1090" y="398"/>
                  </a:lnTo>
                  <a:lnTo>
                    <a:pt x="1087" y="399"/>
                  </a:lnTo>
                  <a:lnTo>
                    <a:pt x="1083" y="403"/>
                  </a:lnTo>
                  <a:lnTo>
                    <a:pt x="1083" y="403"/>
                  </a:lnTo>
                  <a:lnTo>
                    <a:pt x="1095" y="406"/>
                  </a:lnTo>
                  <a:lnTo>
                    <a:pt x="1102" y="406"/>
                  </a:lnTo>
                  <a:lnTo>
                    <a:pt x="1103" y="406"/>
                  </a:lnTo>
                  <a:lnTo>
                    <a:pt x="1106" y="405"/>
                  </a:lnTo>
                  <a:lnTo>
                    <a:pt x="1112" y="399"/>
                  </a:lnTo>
                  <a:lnTo>
                    <a:pt x="1112" y="399"/>
                  </a:lnTo>
                  <a:close/>
                  <a:moveTo>
                    <a:pt x="629" y="761"/>
                  </a:moveTo>
                  <a:lnTo>
                    <a:pt x="629" y="761"/>
                  </a:lnTo>
                  <a:lnTo>
                    <a:pt x="634" y="767"/>
                  </a:lnTo>
                  <a:lnTo>
                    <a:pt x="640" y="770"/>
                  </a:lnTo>
                  <a:lnTo>
                    <a:pt x="647" y="770"/>
                  </a:lnTo>
                  <a:lnTo>
                    <a:pt x="652" y="772"/>
                  </a:lnTo>
                  <a:lnTo>
                    <a:pt x="652" y="772"/>
                  </a:lnTo>
                  <a:lnTo>
                    <a:pt x="655" y="770"/>
                  </a:lnTo>
                  <a:lnTo>
                    <a:pt x="656" y="769"/>
                  </a:lnTo>
                  <a:lnTo>
                    <a:pt x="656" y="769"/>
                  </a:lnTo>
                  <a:lnTo>
                    <a:pt x="658" y="766"/>
                  </a:lnTo>
                  <a:lnTo>
                    <a:pt x="656" y="765"/>
                  </a:lnTo>
                  <a:lnTo>
                    <a:pt x="656" y="765"/>
                  </a:lnTo>
                  <a:lnTo>
                    <a:pt x="649" y="762"/>
                  </a:lnTo>
                  <a:lnTo>
                    <a:pt x="642" y="759"/>
                  </a:lnTo>
                  <a:lnTo>
                    <a:pt x="642" y="759"/>
                  </a:lnTo>
                  <a:lnTo>
                    <a:pt x="635" y="759"/>
                  </a:lnTo>
                  <a:lnTo>
                    <a:pt x="629" y="761"/>
                  </a:lnTo>
                  <a:lnTo>
                    <a:pt x="629" y="761"/>
                  </a:lnTo>
                  <a:close/>
                  <a:moveTo>
                    <a:pt x="876" y="133"/>
                  </a:moveTo>
                  <a:lnTo>
                    <a:pt x="876" y="133"/>
                  </a:lnTo>
                  <a:lnTo>
                    <a:pt x="896" y="121"/>
                  </a:lnTo>
                  <a:lnTo>
                    <a:pt x="896" y="121"/>
                  </a:lnTo>
                  <a:lnTo>
                    <a:pt x="897" y="118"/>
                  </a:lnTo>
                  <a:lnTo>
                    <a:pt x="896" y="117"/>
                  </a:lnTo>
                  <a:lnTo>
                    <a:pt x="896" y="117"/>
                  </a:lnTo>
                  <a:lnTo>
                    <a:pt x="894" y="115"/>
                  </a:lnTo>
                  <a:lnTo>
                    <a:pt x="892" y="114"/>
                  </a:lnTo>
                  <a:lnTo>
                    <a:pt x="892" y="114"/>
                  </a:lnTo>
                  <a:lnTo>
                    <a:pt x="885" y="115"/>
                  </a:lnTo>
                  <a:lnTo>
                    <a:pt x="879" y="119"/>
                  </a:lnTo>
                  <a:lnTo>
                    <a:pt x="876" y="126"/>
                  </a:lnTo>
                  <a:lnTo>
                    <a:pt x="875" y="129"/>
                  </a:lnTo>
                  <a:lnTo>
                    <a:pt x="876" y="133"/>
                  </a:lnTo>
                  <a:lnTo>
                    <a:pt x="876" y="133"/>
                  </a:lnTo>
                  <a:close/>
                  <a:moveTo>
                    <a:pt x="666" y="241"/>
                  </a:moveTo>
                  <a:lnTo>
                    <a:pt x="666" y="241"/>
                  </a:lnTo>
                  <a:lnTo>
                    <a:pt x="648" y="241"/>
                  </a:lnTo>
                  <a:lnTo>
                    <a:pt x="648" y="241"/>
                  </a:lnTo>
                  <a:lnTo>
                    <a:pt x="649" y="259"/>
                  </a:lnTo>
                  <a:lnTo>
                    <a:pt x="649" y="259"/>
                  </a:lnTo>
                  <a:lnTo>
                    <a:pt x="655" y="257"/>
                  </a:lnTo>
                  <a:lnTo>
                    <a:pt x="660" y="252"/>
                  </a:lnTo>
                  <a:lnTo>
                    <a:pt x="663" y="248"/>
                  </a:lnTo>
                  <a:lnTo>
                    <a:pt x="666" y="241"/>
                  </a:lnTo>
                  <a:lnTo>
                    <a:pt x="666" y="241"/>
                  </a:lnTo>
                  <a:close/>
                  <a:moveTo>
                    <a:pt x="1178" y="568"/>
                  </a:moveTo>
                  <a:lnTo>
                    <a:pt x="1178" y="568"/>
                  </a:lnTo>
                  <a:lnTo>
                    <a:pt x="1180" y="576"/>
                  </a:lnTo>
                  <a:lnTo>
                    <a:pt x="1180" y="579"/>
                  </a:lnTo>
                  <a:lnTo>
                    <a:pt x="1181" y="581"/>
                  </a:lnTo>
                  <a:lnTo>
                    <a:pt x="1181" y="581"/>
                  </a:lnTo>
                  <a:lnTo>
                    <a:pt x="1187" y="586"/>
                  </a:lnTo>
                  <a:lnTo>
                    <a:pt x="1195" y="589"/>
                  </a:lnTo>
                  <a:lnTo>
                    <a:pt x="1195" y="589"/>
                  </a:lnTo>
                  <a:lnTo>
                    <a:pt x="1198" y="590"/>
                  </a:lnTo>
                  <a:lnTo>
                    <a:pt x="1200" y="589"/>
                  </a:lnTo>
                  <a:lnTo>
                    <a:pt x="1203" y="586"/>
                  </a:lnTo>
                  <a:lnTo>
                    <a:pt x="1203" y="583"/>
                  </a:lnTo>
                  <a:lnTo>
                    <a:pt x="1203" y="583"/>
                  </a:lnTo>
                  <a:lnTo>
                    <a:pt x="1189" y="581"/>
                  </a:lnTo>
                  <a:lnTo>
                    <a:pt x="1189" y="581"/>
                  </a:lnTo>
                  <a:lnTo>
                    <a:pt x="1192" y="572"/>
                  </a:lnTo>
                  <a:lnTo>
                    <a:pt x="1192" y="572"/>
                  </a:lnTo>
                  <a:lnTo>
                    <a:pt x="1178" y="568"/>
                  </a:lnTo>
                  <a:lnTo>
                    <a:pt x="1178" y="568"/>
                  </a:lnTo>
                  <a:close/>
                  <a:moveTo>
                    <a:pt x="462" y="459"/>
                  </a:moveTo>
                  <a:lnTo>
                    <a:pt x="462" y="459"/>
                  </a:lnTo>
                  <a:lnTo>
                    <a:pt x="462" y="441"/>
                  </a:lnTo>
                  <a:lnTo>
                    <a:pt x="462" y="441"/>
                  </a:lnTo>
                  <a:lnTo>
                    <a:pt x="451" y="439"/>
                  </a:lnTo>
                  <a:lnTo>
                    <a:pt x="451" y="439"/>
                  </a:lnTo>
                  <a:lnTo>
                    <a:pt x="449" y="446"/>
                  </a:lnTo>
                  <a:lnTo>
                    <a:pt x="447" y="449"/>
                  </a:lnTo>
                  <a:lnTo>
                    <a:pt x="449" y="450"/>
                  </a:lnTo>
                  <a:lnTo>
                    <a:pt x="453" y="455"/>
                  </a:lnTo>
                  <a:lnTo>
                    <a:pt x="462" y="459"/>
                  </a:lnTo>
                  <a:lnTo>
                    <a:pt x="462" y="459"/>
                  </a:lnTo>
                  <a:close/>
                  <a:moveTo>
                    <a:pt x="1052" y="370"/>
                  </a:moveTo>
                  <a:lnTo>
                    <a:pt x="1052" y="370"/>
                  </a:lnTo>
                  <a:lnTo>
                    <a:pt x="1058" y="362"/>
                  </a:lnTo>
                  <a:lnTo>
                    <a:pt x="1062" y="355"/>
                  </a:lnTo>
                  <a:lnTo>
                    <a:pt x="1062" y="355"/>
                  </a:lnTo>
                  <a:lnTo>
                    <a:pt x="1062" y="352"/>
                  </a:lnTo>
                  <a:lnTo>
                    <a:pt x="1061" y="349"/>
                  </a:lnTo>
                  <a:lnTo>
                    <a:pt x="1061" y="349"/>
                  </a:lnTo>
                  <a:lnTo>
                    <a:pt x="1055" y="348"/>
                  </a:lnTo>
                  <a:lnTo>
                    <a:pt x="1049" y="348"/>
                  </a:lnTo>
                  <a:lnTo>
                    <a:pt x="1049" y="348"/>
                  </a:lnTo>
                  <a:lnTo>
                    <a:pt x="1048" y="351"/>
                  </a:lnTo>
                  <a:lnTo>
                    <a:pt x="1047" y="353"/>
                  </a:lnTo>
                  <a:lnTo>
                    <a:pt x="1047" y="353"/>
                  </a:lnTo>
                  <a:lnTo>
                    <a:pt x="1049" y="360"/>
                  </a:lnTo>
                  <a:lnTo>
                    <a:pt x="1052" y="370"/>
                  </a:lnTo>
                  <a:lnTo>
                    <a:pt x="1052" y="370"/>
                  </a:lnTo>
                  <a:close/>
                  <a:moveTo>
                    <a:pt x="1012" y="672"/>
                  </a:moveTo>
                  <a:lnTo>
                    <a:pt x="1012" y="672"/>
                  </a:lnTo>
                  <a:lnTo>
                    <a:pt x="1011" y="676"/>
                  </a:lnTo>
                  <a:lnTo>
                    <a:pt x="1011" y="676"/>
                  </a:lnTo>
                  <a:lnTo>
                    <a:pt x="1019" y="684"/>
                  </a:lnTo>
                  <a:lnTo>
                    <a:pt x="1023" y="687"/>
                  </a:lnTo>
                  <a:lnTo>
                    <a:pt x="1030" y="689"/>
                  </a:lnTo>
                  <a:lnTo>
                    <a:pt x="1030" y="689"/>
                  </a:lnTo>
                  <a:lnTo>
                    <a:pt x="1030" y="673"/>
                  </a:lnTo>
                  <a:lnTo>
                    <a:pt x="1030" y="673"/>
                  </a:lnTo>
                  <a:lnTo>
                    <a:pt x="1012" y="672"/>
                  </a:lnTo>
                  <a:lnTo>
                    <a:pt x="1012" y="672"/>
                  </a:lnTo>
                  <a:close/>
                  <a:moveTo>
                    <a:pt x="1440" y="54"/>
                  </a:moveTo>
                  <a:lnTo>
                    <a:pt x="1440" y="54"/>
                  </a:lnTo>
                  <a:lnTo>
                    <a:pt x="1438" y="50"/>
                  </a:lnTo>
                  <a:lnTo>
                    <a:pt x="1438" y="50"/>
                  </a:lnTo>
                  <a:lnTo>
                    <a:pt x="1434" y="50"/>
                  </a:lnTo>
                  <a:lnTo>
                    <a:pt x="1433" y="50"/>
                  </a:lnTo>
                  <a:lnTo>
                    <a:pt x="1427" y="46"/>
                  </a:lnTo>
                  <a:lnTo>
                    <a:pt x="1422" y="43"/>
                  </a:lnTo>
                  <a:lnTo>
                    <a:pt x="1419" y="43"/>
                  </a:lnTo>
                  <a:lnTo>
                    <a:pt x="1416" y="45"/>
                  </a:lnTo>
                  <a:lnTo>
                    <a:pt x="1416" y="45"/>
                  </a:lnTo>
                  <a:lnTo>
                    <a:pt x="1418" y="50"/>
                  </a:lnTo>
                  <a:lnTo>
                    <a:pt x="1419" y="54"/>
                  </a:lnTo>
                  <a:lnTo>
                    <a:pt x="1422" y="59"/>
                  </a:lnTo>
                  <a:lnTo>
                    <a:pt x="1425" y="60"/>
                  </a:lnTo>
                  <a:lnTo>
                    <a:pt x="1429" y="60"/>
                  </a:lnTo>
                  <a:lnTo>
                    <a:pt x="1429" y="60"/>
                  </a:lnTo>
                  <a:lnTo>
                    <a:pt x="1432" y="59"/>
                  </a:lnTo>
                  <a:lnTo>
                    <a:pt x="1434" y="57"/>
                  </a:lnTo>
                  <a:lnTo>
                    <a:pt x="1440" y="54"/>
                  </a:lnTo>
                  <a:lnTo>
                    <a:pt x="1440" y="54"/>
                  </a:lnTo>
                  <a:close/>
                  <a:moveTo>
                    <a:pt x="1260" y="233"/>
                  </a:moveTo>
                  <a:lnTo>
                    <a:pt x="1260" y="233"/>
                  </a:lnTo>
                  <a:lnTo>
                    <a:pt x="1249" y="232"/>
                  </a:lnTo>
                  <a:lnTo>
                    <a:pt x="1242" y="232"/>
                  </a:lnTo>
                  <a:lnTo>
                    <a:pt x="1239" y="233"/>
                  </a:lnTo>
                  <a:lnTo>
                    <a:pt x="1238" y="234"/>
                  </a:lnTo>
                  <a:lnTo>
                    <a:pt x="1232" y="241"/>
                  </a:lnTo>
                  <a:lnTo>
                    <a:pt x="1232" y="241"/>
                  </a:lnTo>
                  <a:lnTo>
                    <a:pt x="1236" y="240"/>
                  </a:lnTo>
                  <a:lnTo>
                    <a:pt x="1239" y="239"/>
                  </a:lnTo>
                  <a:lnTo>
                    <a:pt x="1242" y="240"/>
                  </a:lnTo>
                  <a:lnTo>
                    <a:pt x="1245" y="240"/>
                  </a:lnTo>
                  <a:lnTo>
                    <a:pt x="1247" y="244"/>
                  </a:lnTo>
                  <a:lnTo>
                    <a:pt x="1252" y="247"/>
                  </a:lnTo>
                  <a:lnTo>
                    <a:pt x="1252" y="247"/>
                  </a:lnTo>
                  <a:lnTo>
                    <a:pt x="1260" y="233"/>
                  </a:lnTo>
                  <a:lnTo>
                    <a:pt x="1260" y="233"/>
                  </a:lnTo>
                  <a:close/>
                  <a:moveTo>
                    <a:pt x="602" y="607"/>
                  </a:moveTo>
                  <a:lnTo>
                    <a:pt x="602" y="607"/>
                  </a:lnTo>
                  <a:lnTo>
                    <a:pt x="606" y="607"/>
                  </a:lnTo>
                  <a:lnTo>
                    <a:pt x="612" y="607"/>
                  </a:lnTo>
                  <a:lnTo>
                    <a:pt x="616" y="607"/>
                  </a:lnTo>
                  <a:lnTo>
                    <a:pt x="620" y="610"/>
                  </a:lnTo>
                  <a:lnTo>
                    <a:pt x="620" y="610"/>
                  </a:lnTo>
                  <a:lnTo>
                    <a:pt x="623" y="610"/>
                  </a:lnTo>
                  <a:lnTo>
                    <a:pt x="626" y="608"/>
                  </a:lnTo>
                  <a:lnTo>
                    <a:pt x="626" y="608"/>
                  </a:lnTo>
                  <a:lnTo>
                    <a:pt x="626" y="605"/>
                  </a:lnTo>
                  <a:lnTo>
                    <a:pt x="624" y="601"/>
                  </a:lnTo>
                  <a:lnTo>
                    <a:pt x="624" y="601"/>
                  </a:lnTo>
                  <a:lnTo>
                    <a:pt x="622" y="599"/>
                  </a:lnTo>
                  <a:lnTo>
                    <a:pt x="619" y="597"/>
                  </a:lnTo>
                  <a:lnTo>
                    <a:pt x="615" y="596"/>
                  </a:lnTo>
                  <a:lnTo>
                    <a:pt x="611" y="596"/>
                  </a:lnTo>
                  <a:lnTo>
                    <a:pt x="611" y="596"/>
                  </a:lnTo>
                  <a:lnTo>
                    <a:pt x="606" y="597"/>
                  </a:lnTo>
                  <a:lnTo>
                    <a:pt x="604" y="600"/>
                  </a:lnTo>
                  <a:lnTo>
                    <a:pt x="602" y="607"/>
                  </a:lnTo>
                  <a:lnTo>
                    <a:pt x="602" y="607"/>
                  </a:lnTo>
                  <a:close/>
                  <a:moveTo>
                    <a:pt x="324" y="641"/>
                  </a:moveTo>
                  <a:lnTo>
                    <a:pt x="324" y="641"/>
                  </a:lnTo>
                  <a:lnTo>
                    <a:pt x="311" y="648"/>
                  </a:lnTo>
                  <a:lnTo>
                    <a:pt x="311" y="648"/>
                  </a:lnTo>
                  <a:lnTo>
                    <a:pt x="311" y="651"/>
                  </a:lnTo>
                  <a:lnTo>
                    <a:pt x="311" y="651"/>
                  </a:lnTo>
                  <a:lnTo>
                    <a:pt x="318" y="653"/>
                  </a:lnTo>
                  <a:lnTo>
                    <a:pt x="327" y="653"/>
                  </a:lnTo>
                  <a:lnTo>
                    <a:pt x="335" y="651"/>
                  </a:lnTo>
                  <a:lnTo>
                    <a:pt x="338" y="648"/>
                  </a:lnTo>
                  <a:lnTo>
                    <a:pt x="341" y="647"/>
                  </a:lnTo>
                  <a:lnTo>
                    <a:pt x="341" y="647"/>
                  </a:lnTo>
                  <a:lnTo>
                    <a:pt x="324" y="641"/>
                  </a:lnTo>
                  <a:lnTo>
                    <a:pt x="324" y="641"/>
                  </a:lnTo>
                  <a:close/>
                  <a:moveTo>
                    <a:pt x="1218" y="247"/>
                  </a:moveTo>
                  <a:lnTo>
                    <a:pt x="1218" y="247"/>
                  </a:lnTo>
                  <a:lnTo>
                    <a:pt x="1214" y="244"/>
                  </a:lnTo>
                  <a:lnTo>
                    <a:pt x="1210" y="243"/>
                  </a:lnTo>
                  <a:lnTo>
                    <a:pt x="1206" y="241"/>
                  </a:lnTo>
                  <a:lnTo>
                    <a:pt x="1202" y="243"/>
                  </a:lnTo>
                  <a:lnTo>
                    <a:pt x="1193" y="244"/>
                  </a:lnTo>
                  <a:lnTo>
                    <a:pt x="1188" y="244"/>
                  </a:lnTo>
                  <a:lnTo>
                    <a:pt x="1184" y="243"/>
                  </a:lnTo>
                  <a:lnTo>
                    <a:pt x="1184" y="243"/>
                  </a:lnTo>
                  <a:lnTo>
                    <a:pt x="1192" y="250"/>
                  </a:lnTo>
                  <a:lnTo>
                    <a:pt x="1196" y="251"/>
                  </a:lnTo>
                  <a:lnTo>
                    <a:pt x="1199" y="252"/>
                  </a:lnTo>
                  <a:lnTo>
                    <a:pt x="1206" y="251"/>
                  </a:lnTo>
                  <a:lnTo>
                    <a:pt x="1218" y="247"/>
                  </a:lnTo>
                  <a:lnTo>
                    <a:pt x="1218" y="247"/>
                  </a:lnTo>
                  <a:close/>
                  <a:moveTo>
                    <a:pt x="314" y="99"/>
                  </a:moveTo>
                  <a:lnTo>
                    <a:pt x="314" y="99"/>
                  </a:lnTo>
                  <a:lnTo>
                    <a:pt x="295" y="93"/>
                  </a:lnTo>
                  <a:lnTo>
                    <a:pt x="295" y="93"/>
                  </a:lnTo>
                  <a:lnTo>
                    <a:pt x="291" y="96"/>
                  </a:lnTo>
                  <a:lnTo>
                    <a:pt x="287" y="99"/>
                  </a:lnTo>
                  <a:lnTo>
                    <a:pt x="287" y="99"/>
                  </a:lnTo>
                  <a:lnTo>
                    <a:pt x="285" y="101"/>
                  </a:lnTo>
                  <a:lnTo>
                    <a:pt x="285" y="106"/>
                  </a:lnTo>
                  <a:lnTo>
                    <a:pt x="285" y="106"/>
                  </a:lnTo>
                  <a:lnTo>
                    <a:pt x="287" y="107"/>
                  </a:lnTo>
                  <a:lnTo>
                    <a:pt x="288" y="107"/>
                  </a:lnTo>
                  <a:lnTo>
                    <a:pt x="288" y="107"/>
                  </a:lnTo>
                  <a:lnTo>
                    <a:pt x="293" y="103"/>
                  </a:lnTo>
                  <a:lnTo>
                    <a:pt x="293" y="103"/>
                  </a:lnTo>
                  <a:lnTo>
                    <a:pt x="295" y="100"/>
                  </a:lnTo>
                  <a:lnTo>
                    <a:pt x="295" y="100"/>
                  </a:lnTo>
                  <a:lnTo>
                    <a:pt x="303" y="104"/>
                  </a:lnTo>
                  <a:lnTo>
                    <a:pt x="309" y="106"/>
                  </a:lnTo>
                  <a:lnTo>
                    <a:pt x="311" y="103"/>
                  </a:lnTo>
                  <a:lnTo>
                    <a:pt x="314" y="99"/>
                  </a:lnTo>
                  <a:lnTo>
                    <a:pt x="314" y="99"/>
                  </a:lnTo>
                  <a:close/>
                  <a:moveTo>
                    <a:pt x="439" y="151"/>
                  </a:moveTo>
                  <a:lnTo>
                    <a:pt x="439" y="151"/>
                  </a:lnTo>
                  <a:lnTo>
                    <a:pt x="425" y="160"/>
                  </a:lnTo>
                  <a:lnTo>
                    <a:pt x="422" y="161"/>
                  </a:lnTo>
                  <a:lnTo>
                    <a:pt x="419" y="164"/>
                  </a:lnTo>
                  <a:lnTo>
                    <a:pt x="418" y="168"/>
                  </a:lnTo>
                  <a:lnTo>
                    <a:pt x="418" y="172"/>
                  </a:lnTo>
                  <a:lnTo>
                    <a:pt x="418" y="172"/>
                  </a:lnTo>
                  <a:lnTo>
                    <a:pt x="435" y="171"/>
                  </a:lnTo>
                  <a:lnTo>
                    <a:pt x="435" y="171"/>
                  </a:lnTo>
                  <a:lnTo>
                    <a:pt x="439" y="151"/>
                  </a:lnTo>
                  <a:lnTo>
                    <a:pt x="439" y="151"/>
                  </a:lnTo>
                  <a:close/>
                  <a:moveTo>
                    <a:pt x="1223" y="813"/>
                  </a:moveTo>
                  <a:lnTo>
                    <a:pt x="1223" y="813"/>
                  </a:lnTo>
                  <a:lnTo>
                    <a:pt x="1231" y="816"/>
                  </a:lnTo>
                  <a:lnTo>
                    <a:pt x="1239" y="817"/>
                  </a:lnTo>
                  <a:lnTo>
                    <a:pt x="1239" y="817"/>
                  </a:lnTo>
                  <a:lnTo>
                    <a:pt x="1243" y="819"/>
                  </a:lnTo>
                  <a:lnTo>
                    <a:pt x="1247" y="821"/>
                  </a:lnTo>
                  <a:lnTo>
                    <a:pt x="1252" y="821"/>
                  </a:lnTo>
                  <a:lnTo>
                    <a:pt x="1254" y="820"/>
                  </a:lnTo>
                  <a:lnTo>
                    <a:pt x="1257" y="817"/>
                  </a:lnTo>
                  <a:lnTo>
                    <a:pt x="1257" y="817"/>
                  </a:lnTo>
                  <a:lnTo>
                    <a:pt x="1246" y="815"/>
                  </a:lnTo>
                  <a:lnTo>
                    <a:pt x="1242" y="812"/>
                  </a:lnTo>
                  <a:lnTo>
                    <a:pt x="1238" y="809"/>
                  </a:lnTo>
                  <a:lnTo>
                    <a:pt x="1238" y="809"/>
                  </a:lnTo>
                  <a:lnTo>
                    <a:pt x="1235" y="806"/>
                  </a:lnTo>
                  <a:lnTo>
                    <a:pt x="1231" y="806"/>
                  </a:lnTo>
                  <a:lnTo>
                    <a:pt x="1228" y="809"/>
                  </a:lnTo>
                  <a:lnTo>
                    <a:pt x="1223" y="813"/>
                  </a:lnTo>
                  <a:lnTo>
                    <a:pt x="1223" y="813"/>
                  </a:lnTo>
                  <a:close/>
                  <a:moveTo>
                    <a:pt x="921" y="1062"/>
                  </a:moveTo>
                  <a:lnTo>
                    <a:pt x="921" y="1062"/>
                  </a:lnTo>
                  <a:lnTo>
                    <a:pt x="911" y="1065"/>
                  </a:lnTo>
                  <a:lnTo>
                    <a:pt x="905" y="1067"/>
                  </a:lnTo>
                  <a:lnTo>
                    <a:pt x="904" y="1069"/>
                  </a:lnTo>
                  <a:lnTo>
                    <a:pt x="903" y="1075"/>
                  </a:lnTo>
                  <a:lnTo>
                    <a:pt x="903" y="1075"/>
                  </a:lnTo>
                  <a:lnTo>
                    <a:pt x="912" y="1078"/>
                  </a:lnTo>
                  <a:lnTo>
                    <a:pt x="915" y="1076"/>
                  </a:lnTo>
                  <a:lnTo>
                    <a:pt x="918" y="1076"/>
                  </a:lnTo>
                  <a:lnTo>
                    <a:pt x="919" y="1073"/>
                  </a:lnTo>
                  <a:lnTo>
                    <a:pt x="921" y="1071"/>
                  </a:lnTo>
                  <a:lnTo>
                    <a:pt x="921" y="1062"/>
                  </a:lnTo>
                  <a:lnTo>
                    <a:pt x="921" y="1062"/>
                  </a:lnTo>
                  <a:close/>
                  <a:moveTo>
                    <a:pt x="1199" y="558"/>
                  </a:moveTo>
                  <a:lnTo>
                    <a:pt x="1199" y="558"/>
                  </a:lnTo>
                  <a:lnTo>
                    <a:pt x="1199" y="563"/>
                  </a:lnTo>
                  <a:lnTo>
                    <a:pt x="1200" y="565"/>
                  </a:lnTo>
                  <a:lnTo>
                    <a:pt x="1203" y="568"/>
                  </a:lnTo>
                  <a:lnTo>
                    <a:pt x="1207" y="568"/>
                  </a:lnTo>
                  <a:lnTo>
                    <a:pt x="1207" y="568"/>
                  </a:lnTo>
                  <a:lnTo>
                    <a:pt x="1221" y="568"/>
                  </a:lnTo>
                  <a:lnTo>
                    <a:pt x="1221" y="568"/>
                  </a:lnTo>
                  <a:lnTo>
                    <a:pt x="1221" y="567"/>
                  </a:lnTo>
                  <a:lnTo>
                    <a:pt x="1221" y="567"/>
                  </a:lnTo>
                  <a:lnTo>
                    <a:pt x="1214" y="563"/>
                  </a:lnTo>
                  <a:lnTo>
                    <a:pt x="1214" y="563"/>
                  </a:lnTo>
                  <a:lnTo>
                    <a:pt x="1217" y="556"/>
                  </a:lnTo>
                  <a:lnTo>
                    <a:pt x="1217" y="556"/>
                  </a:lnTo>
                  <a:lnTo>
                    <a:pt x="1199" y="558"/>
                  </a:lnTo>
                  <a:lnTo>
                    <a:pt x="1199" y="558"/>
                  </a:lnTo>
                  <a:close/>
                  <a:moveTo>
                    <a:pt x="1138" y="1015"/>
                  </a:moveTo>
                  <a:lnTo>
                    <a:pt x="1138" y="1015"/>
                  </a:lnTo>
                  <a:lnTo>
                    <a:pt x="1146" y="1013"/>
                  </a:lnTo>
                  <a:lnTo>
                    <a:pt x="1153" y="1013"/>
                  </a:lnTo>
                  <a:lnTo>
                    <a:pt x="1153" y="1013"/>
                  </a:lnTo>
                  <a:lnTo>
                    <a:pt x="1159" y="1014"/>
                  </a:lnTo>
                  <a:lnTo>
                    <a:pt x="1163" y="1014"/>
                  </a:lnTo>
                  <a:lnTo>
                    <a:pt x="1166" y="1011"/>
                  </a:lnTo>
                  <a:lnTo>
                    <a:pt x="1166" y="1011"/>
                  </a:lnTo>
                  <a:lnTo>
                    <a:pt x="1163" y="1008"/>
                  </a:lnTo>
                  <a:lnTo>
                    <a:pt x="1160" y="1007"/>
                  </a:lnTo>
                  <a:lnTo>
                    <a:pt x="1152" y="1006"/>
                  </a:lnTo>
                  <a:lnTo>
                    <a:pt x="1145" y="1004"/>
                  </a:lnTo>
                  <a:lnTo>
                    <a:pt x="1141" y="1003"/>
                  </a:lnTo>
                  <a:lnTo>
                    <a:pt x="1138" y="1000"/>
                  </a:lnTo>
                  <a:lnTo>
                    <a:pt x="1138" y="1000"/>
                  </a:lnTo>
                  <a:lnTo>
                    <a:pt x="1138" y="1015"/>
                  </a:lnTo>
                  <a:lnTo>
                    <a:pt x="1138" y="1015"/>
                  </a:lnTo>
                  <a:close/>
                  <a:moveTo>
                    <a:pt x="1351" y="97"/>
                  </a:moveTo>
                  <a:lnTo>
                    <a:pt x="1351" y="97"/>
                  </a:lnTo>
                  <a:lnTo>
                    <a:pt x="1367" y="79"/>
                  </a:lnTo>
                  <a:lnTo>
                    <a:pt x="1367" y="79"/>
                  </a:lnTo>
                  <a:lnTo>
                    <a:pt x="1353" y="78"/>
                  </a:lnTo>
                  <a:lnTo>
                    <a:pt x="1347" y="79"/>
                  </a:lnTo>
                  <a:lnTo>
                    <a:pt x="1342" y="82"/>
                  </a:lnTo>
                  <a:lnTo>
                    <a:pt x="1342" y="82"/>
                  </a:lnTo>
                  <a:lnTo>
                    <a:pt x="1351" y="97"/>
                  </a:lnTo>
                  <a:lnTo>
                    <a:pt x="1351" y="97"/>
                  </a:lnTo>
                  <a:close/>
                  <a:moveTo>
                    <a:pt x="1335" y="384"/>
                  </a:moveTo>
                  <a:lnTo>
                    <a:pt x="1335" y="384"/>
                  </a:lnTo>
                  <a:lnTo>
                    <a:pt x="1315" y="385"/>
                  </a:lnTo>
                  <a:lnTo>
                    <a:pt x="1315" y="385"/>
                  </a:lnTo>
                  <a:lnTo>
                    <a:pt x="1313" y="387"/>
                  </a:lnTo>
                  <a:lnTo>
                    <a:pt x="1310" y="389"/>
                  </a:lnTo>
                  <a:lnTo>
                    <a:pt x="1310" y="389"/>
                  </a:lnTo>
                  <a:lnTo>
                    <a:pt x="1313" y="392"/>
                  </a:lnTo>
                  <a:lnTo>
                    <a:pt x="1315" y="394"/>
                  </a:lnTo>
                  <a:lnTo>
                    <a:pt x="1315" y="394"/>
                  </a:lnTo>
                  <a:lnTo>
                    <a:pt x="1322" y="392"/>
                  </a:lnTo>
                  <a:lnTo>
                    <a:pt x="1328" y="395"/>
                  </a:lnTo>
                  <a:lnTo>
                    <a:pt x="1328" y="395"/>
                  </a:lnTo>
                  <a:lnTo>
                    <a:pt x="1331" y="395"/>
                  </a:lnTo>
                  <a:lnTo>
                    <a:pt x="1331" y="395"/>
                  </a:lnTo>
                  <a:lnTo>
                    <a:pt x="1335" y="384"/>
                  </a:lnTo>
                  <a:lnTo>
                    <a:pt x="1335" y="384"/>
                  </a:lnTo>
                  <a:close/>
                  <a:moveTo>
                    <a:pt x="1321" y="761"/>
                  </a:moveTo>
                  <a:lnTo>
                    <a:pt x="1321" y="761"/>
                  </a:lnTo>
                  <a:lnTo>
                    <a:pt x="1319" y="756"/>
                  </a:lnTo>
                  <a:lnTo>
                    <a:pt x="1318" y="754"/>
                  </a:lnTo>
                  <a:lnTo>
                    <a:pt x="1318" y="754"/>
                  </a:lnTo>
                  <a:lnTo>
                    <a:pt x="1314" y="749"/>
                  </a:lnTo>
                  <a:lnTo>
                    <a:pt x="1307" y="747"/>
                  </a:lnTo>
                  <a:lnTo>
                    <a:pt x="1307" y="747"/>
                  </a:lnTo>
                  <a:lnTo>
                    <a:pt x="1303" y="747"/>
                  </a:lnTo>
                  <a:lnTo>
                    <a:pt x="1299" y="749"/>
                  </a:lnTo>
                  <a:lnTo>
                    <a:pt x="1295" y="755"/>
                  </a:lnTo>
                  <a:lnTo>
                    <a:pt x="1295" y="755"/>
                  </a:lnTo>
                  <a:lnTo>
                    <a:pt x="1321" y="761"/>
                  </a:lnTo>
                  <a:lnTo>
                    <a:pt x="1321" y="761"/>
                  </a:lnTo>
                  <a:close/>
                  <a:moveTo>
                    <a:pt x="1097" y="556"/>
                  </a:moveTo>
                  <a:lnTo>
                    <a:pt x="1097" y="556"/>
                  </a:lnTo>
                  <a:lnTo>
                    <a:pt x="1088" y="563"/>
                  </a:lnTo>
                  <a:lnTo>
                    <a:pt x="1084" y="567"/>
                  </a:lnTo>
                  <a:lnTo>
                    <a:pt x="1081" y="572"/>
                  </a:lnTo>
                  <a:lnTo>
                    <a:pt x="1079" y="578"/>
                  </a:lnTo>
                  <a:lnTo>
                    <a:pt x="1079" y="578"/>
                  </a:lnTo>
                  <a:lnTo>
                    <a:pt x="1084" y="575"/>
                  </a:lnTo>
                  <a:lnTo>
                    <a:pt x="1088" y="574"/>
                  </a:lnTo>
                  <a:lnTo>
                    <a:pt x="1088" y="574"/>
                  </a:lnTo>
                  <a:lnTo>
                    <a:pt x="1092" y="574"/>
                  </a:lnTo>
                  <a:lnTo>
                    <a:pt x="1099" y="576"/>
                  </a:lnTo>
                  <a:lnTo>
                    <a:pt x="1099" y="576"/>
                  </a:lnTo>
                  <a:lnTo>
                    <a:pt x="1097" y="556"/>
                  </a:lnTo>
                  <a:lnTo>
                    <a:pt x="1097" y="556"/>
                  </a:lnTo>
                  <a:close/>
                  <a:moveTo>
                    <a:pt x="694" y="659"/>
                  </a:moveTo>
                  <a:lnTo>
                    <a:pt x="694" y="659"/>
                  </a:lnTo>
                  <a:lnTo>
                    <a:pt x="695" y="669"/>
                  </a:lnTo>
                  <a:lnTo>
                    <a:pt x="696" y="672"/>
                  </a:lnTo>
                  <a:lnTo>
                    <a:pt x="698" y="673"/>
                  </a:lnTo>
                  <a:lnTo>
                    <a:pt x="701" y="675"/>
                  </a:lnTo>
                  <a:lnTo>
                    <a:pt x="703" y="675"/>
                  </a:lnTo>
                  <a:lnTo>
                    <a:pt x="713" y="673"/>
                  </a:lnTo>
                  <a:lnTo>
                    <a:pt x="713" y="673"/>
                  </a:lnTo>
                  <a:lnTo>
                    <a:pt x="706" y="668"/>
                  </a:lnTo>
                  <a:lnTo>
                    <a:pt x="706" y="668"/>
                  </a:lnTo>
                  <a:lnTo>
                    <a:pt x="710" y="659"/>
                  </a:lnTo>
                  <a:lnTo>
                    <a:pt x="710" y="659"/>
                  </a:lnTo>
                  <a:lnTo>
                    <a:pt x="694" y="659"/>
                  </a:lnTo>
                  <a:lnTo>
                    <a:pt x="694" y="659"/>
                  </a:lnTo>
                  <a:close/>
                  <a:moveTo>
                    <a:pt x="1263" y="845"/>
                  </a:moveTo>
                  <a:lnTo>
                    <a:pt x="1263" y="845"/>
                  </a:lnTo>
                  <a:lnTo>
                    <a:pt x="1268" y="848"/>
                  </a:lnTo>
                  <a:lnTo>
                    <a:pt x="1275" y="848"/>
                  </a:lnTo>
                  <a:lnTo>
                    <a:pt x="1285" y="845"/>
                  </a:lnTo>
                  <a:lnTo>
                    <a:pt x="1285" y="845"/>
                  </a:lnTo>
                  <a:lnTo>
                    <a:pt x="1295" y="845"/>
                  </a:lnTo>
                  <a:lnTo>
                    <a:pt x="1300" y="845"/>
                  </a:lnTo>
                  <a:lnTo>
                    <a:pt x="1306" y="841"/>
                  </a:lnTo>
                  <a:lnTo>
                    <a:pt x="1306" y="841"/>
                  </a:lnTo>
                  <a:lnTo>
                    <a:pt x="1300" y="839"/>
                  </a:lnTo>
                  <a:lnTo>
                    <a:pt x="1296" y="838"/>
                  </a:lnTo>
                  <a:lnTo>
                    <a:pt x="1288" y="839"/>
                  </a:lnTo>
                  <a:lnTo>
                    <a:pt x="1278" y="841"/>
                  </a:lnTo>
                  <a:lnTo>
                    <a:pt x="1274" y="841"/>
                  </a:lnTo>
                  <a:lnTo>
                    <a:pt x="1270" y="841"/>
                  </a:lnTo>
                  <a:lnTo>
                    <a:pt x="1270" y="841"/>
                  </a:lnTo>
                  <a:lnTo>
                    <a:pt x="1267" y="842"/>
                  </a:lnTo>
                  <a:lnTo>
                    <a:pt x="1263" y="845"/>
                  </a:lnTo>
                  <a:lnTo>
                    <a:pt x="1263" y="845"/>
                  </a:lnTo>
                  <a:close/>
                  <a:moveTo>
                    <a:pt x="1271" y="86"/>
                  </a:moveTo>
                  <a:lnTo>
                    <a:pt x="1271" y="86"/>
                  </a:lnTo>
                  <a:lnTo>
                    <a:pt x="1264" y="82"/>
                  </a:lnTo>
                  <a:lnTo>
                    <a:pt x="1260" y="79"/>
                  </a:lnTo>
                  <a:lnTo>
                    <a:pt x="1254" y="81"/>
                  </a:lnTo>
                  <a:lnTo>
                    <a:pt x="1249" y="85"/>
                  </a:lnTo>
                  <a:lnTo>
                    <a:pt x="1249" y="85"/>
                  </a:lnTo>
                  <a:lnTo>
                    <a:pt x="1257" y="97"/>
                  </a:lnTo>
                  <a:lnTo>
                    <a:pt x="1257" y="97"/>
                  </a:lnTo>
                  <a:lnTo>
                    <a:pt x="1271" y="86"/>
                  </a:lnTo>
                  <a:lnTo>
                    <a:pt x="1271" y="86"/>
                  </a:lnTo>
                  <a:close/>
                  <a:moveTo>
                    <a:pt x="346" y="679"/>
                  </a:moveTo>
                  <a:lnTo>
                    <a:pt x="346" y="679"/>
                  </a:lnTo>
                  <a:lnTo>
                    <a:pt x="347" y="672"/>
                  </a:lnTo>
                  <a:lnTo>
                    <a:pt x="347" y="669"/>
                  </a:lnTo>
                  <a:lnTo>
                    <a:pt x="346" y="668"/>
                  </a:lnTo>
                  <a:lnTo>
                    <a:pt x="342" y="665"/>
                  </a:lnTo>
                  <a:lnTo>
                    <a:pt x="334" y="665"/>
                  </a:lnTo>
                  <a:lnTo>
                    <a:pt x="334" y="665"/>
                  </a:lnTo>
                  <a:lnTo>
                    <a:pt x="332" y="673"/>
                  </a:lnTo>
                  <a:lnTo>
                    <a:pt x="332" y="675"/>
                  </a:lnTo>
                  <a:lnTo>
                    <a:pt x="334" y="677"/>
                  </a:lnTo>
                  <a:lnTo>
                    <a:pt x="335" y="677"/>
                  </a:lnTo>
                  <a:lnTo>
                    <a:pt x="338" y="679"/>
                  </a:lnTo>
                  <a:lnTo>
                    <a:pt x="346" y="679"/>
                  </a:lnTo>
                  <a:lnTo>
                    <a:pt x="346" y="679"/>
                  </a:lnTo>
                  <a:close/>
                  <a:moveTo>
                    <a:pt x="1419" y="414"/>
                  </a:moveTo>
                  <a:lnTo>
                    <a:pt x="1419" y="414"/>
                  </a:lnTo>
                  <a:lnTo>
                    <a:pt x="1416" y="417"/>
                  </a:lnTo>
                  <a:lnTo>
                    <a:pt x="1416" y="417"/>
                  </a:lnTo>
                  <a:lnTo>
                    <a:pt x="1419" y="423"/>
                  </a:lnTo>
                  <a:lnTo>
                    <a:pt x="1421" y="425"/>
                  </a:lnTo>
                  <a:lnTo>
                    <a:pt x="1422" y="427"/>
                  </a:lnTo>
                  <a:lnTo>
                    <a:pt x="1422" y="427"/>
                  </a:lnTo>
                  <a:lnTo>
                    <a:pt x="1427" y="427"/>
                  </a:lnTo>
                  <a:lnTo>
                    <a:pt x="1432" y="424"/>
                  </a:lnTo>
                  <a:lnTo>
                    <a:pt x="1441" y="416"/>
                  </a:lnTo>
                  <a:lnTo>
                    <a:pt x="1441" y="416"/>
                  </a:lnTo>
                  <a:lnTo>
                    <a:pt x="1419" y="414"/>
                  </a:lnTo>
                  <a:lnTo>
                    <a:pt x="1419" y="414"/>
                  </a:lnTo>
                  <a:close/>
                  <a:moveTo>
                    <a:pt x="803" y="232"/>
                  </a:moveTo>
                  <a:lnTo>
                    <a:pt x="803" y="232"/>
                  </a:lnTo>
                  <a:lnTo>
                    <a:pt x="807" y="232"/>
                  </a:lnTo>
                  <a:lnTo>
                    <a:pt x="807" y="232"/>
                  </a:lnTo>
                  <a:lnTo>
                    <a:pt x="820" y="218"/>
                  </a:lnTo>
                  <a:lnTo>
                    <a:pt x="820" y="218"/>
                  </a:lnTo>
                  <a:lnTo>
                    <a:pt x="803" y="208"/>
                  </a:lnTo>
                  <a:lnTo>
                    <a:pt x="803" y="208"/>
                  </a:lnTo>
                  <a:lnTo>
                    <a:pt x="803" y="232"/>
                  </a:lnTo>
                  <a:lnTo>
                    <a:pt x="803" y="232"/>
                  </a:lnTo>
                  <a:close/>
                  <a:moveTo>
                    <a:pt x="266" y="974"/>
                  </a:moveTo>
                  <a:lnTo>
                    <a:pt x="266" y="974"/>
                  </a:lnTo>
                  <a:lnTo>
                    <a:pt x="275" y="982"/>
                  </a:lnTo>
                  <a:lnTo>
                    <a:pt x="280" y="983"/>
                  </a:lnTo>
                  <a:lnTo>
                    <a:pt x="284" y="985"/>
                  </a:lnTo>
                  <a:lnTo>
                    <a:pt x="284" y="985"/>
                  </a:lnTo>
                  <a:lnTo>
                    <a:pt x="289" y="985"/>
                  </a:lnTo>
                  <a:lnTo>
                    <a:pt x="292" y="983"/>
                  </a:lnTo>
                  <a:lnTo>
                    <a:pt x="293" y="982"/>
                  </a:lnTo>
                  <a:lnTo>
                    <a:pt x="293" y="982"/>
                  </a:lnTo>
                  <a:lnTo>
                    <a:pt x="293" y="979"/>
                  </a:lnTo>
                  <a:lnTo>
                    <a:pt x="292" y="977"/>
                  </a:lnTo>
                  <a:lnTo>
                    <a:pt x="289" y="975"/>
                  </a:lnTo>
                  <a:lnTo>
                    <a:pt x="285" y="974"/>
                  </a:lnTo>
                  <a:lnTo>
                    <a:pt x="285" y="974"/>
                  </a:lnTo>
                  <a:lnTo>
                    <a:pt x="266" y="974"/>
                  </a:lnTo>
                  <a:lnTo>
                    <a:pt x="266" y="974"/>
                  </a:lnTo>
                  <a:close/>
                  <a:moveTo>
                    <a:pt x="505" y="809"/>
                  </a:moveTo>
                  <a:lnTo>
                    <a:pt x="505" y="809"/>
                  </a:lnTo>
                  <a:lnTo>
                    <a:pt x="505" y="803"/>
                  </a:lnTo>
                  <a:lnTo>
                    <a:pt x="505" y="803"/>
                  </a:lnTo>
                  <a:lnTo>
                    <a:pt x="503" y="799"/>
                  </a:lnTo>
                  <a:lnTo>
                    <a:pt x="500" y="797"/>
                  </a:lnTo>
                  <a:lnTo>
                    <a:pt x="496" y="795"/>
                  </a:lnTo>
                  <a:lnTo>
                    <a:pt x="491" y="795"/>
                  </a:lnTo>
                  <a:lnTo>
                    <a:pt x="491" y="795"/>
                  </a:lnTo>
                  <a:lnTo>
                    <a:pt x="487" y="797"/>
                  </a:lnTo>
                  <a:lnTo>
                    <a:pt x="486" y="801"/>
                  </a:lnTo>
                  <a:lnTo>
                    <a:pt x="489" y="809"/>
                  </a:lnTo>
                  <a:lnTo>
                    <a:pt x="489" y="809"/>
                  </a:lnTo>
                  <a:lnTo>
                    <a:pt x="505" y="809"/>
                  </a:lnTo>
                  <a:lnTo>
                    <a:pt x="505" y="809"/>
                  </a:lnTo>
                  <a:close/>
                  <a:moveTo>
                    <a:pt x="298" y="646"/>
                  </a:moveTo>
                  <a:lnTo>
                    <a:pt x="298" y="646"/>
                  </a:lnTo>
                  <a:lnTo>
                    <a:pt x="309" y="641"/>
                  </a:lnTo>
                  <a:lnTo>
                    <a:pt x="309" y="641"/>
                  </a:lnTo>
                  <a:lnTo>
                    <a:pt x="307" y="639"/>
                  </a:lnTo>
                  <a:lnTo>
                    <a:pt x="307" y="639"/>
                  </a:lnTo>
                  <a:lnTo>
                    <a:pt x="284" y="639"/>
                  </a:lnTo>
                  <a:lnTo>
                    <a:pt x="284" y="639"/>
                  </a:lnTo>
                  <a:lnTo>
                    <a:pt x="288" y="650"/>
                  </a:lnTo>
                  <a:lnTo>
                    <a:pt x="291" y="654"/>
                  </a:lnTo>
                  <a:lnTo>
                    <a:pt x="296" y="657"/>
                  </a:lnTo>
                  <a:lnTo>
                    <a:pt x="296" y="657"/>
                  </a:lnTo>
                  <a:lnTo>
                    <a:pt x="298" y="646"/>
                  </a:lnTo>
                  <a:lnTo>
                    <a:pt x="298" y="646"/>
                  </a:lnTo>
                  <a:close/>
                  <a:moveTo>
                    <a:pt x="566" y="744"/>
                  </a:moveTo>
                  <a:lnTo>
                    <a:pt x="566" y="744"/>
                  </a:lnTo>
                  <a:lnTo>
                    <a:pt x="570" y="738"/>
                  </a:lnTo>
                  <a:lnTo>
                    <a:pt x="572" y="733"/>
                  </a:lnTo>
                  <a:lnTo>
                    <a:pt x="572" y="733"/>
                  </a:lnTo>
                  <a:lnTo>
                    <a:pt x="570" y="727"/>
                  </a:lnTo>
                  <a:lnTo>
                    <a:pt x="568" y="723"/>
                  </a:lnTo>
                  <a:lnTo>
                    <a:pt x="568" y="723"/>
                  </a:lnTo>
                  <a:lnTo>
                    <a:pt x="565" y="722"/>
                  </a:lnTo>
                  <a:lnTo>
                    <a:pt x="561" y="722"/>
                  </a:lnTo>
                  <a:lnTo>
                    <a:pt x="561" y="722"/>
                  </a:lnTo>
                  <a:lnTo>
                    <a:pt x="558" y="725"/>
                  </a:lnTo>
                  <a:lnTo>
                    <a:pt x="558" y="726"/>
                  </a:lnTo>
                  <a:lnTo>
                    <a:pt x="558" y="726"/>
                  </a:lnTo>
                  <a:lnTo>
                    <a:pt x="559" y="730"/>
                  </a:lnTo>
                  <a:lnTo>
                    <a:pt x="561" y="733"/>
                  </a:lnTo>
                  <a:lnTo>
                    <a:pt x="561" y="741"/>
                  </a:lnTo>
                  <a:lnTo>
                    <a:pt x="561" y="741"/>
                  </a:lnTo>
                  <a:lnTo>
                    <a:pt x="562" y="743"/>
                  </a:lnTo>
                  <a:lnTo>
                    <a:pt x="566" y="744"/>
                  </a:lnTo>
                  <a:lnTo>
                    <a:pt x="566" y="744"/>
                  </a:lnTo>
                  <a:close/>
                  <a:moveTo>
                    <a:pt x="300" y="774"/>
                  </a:moveTo>
                  <a:lnTo>
                    <a:pt x="300" y="774"/>
                  </a:lnTo>
                  <a:lnTo>
                    <a:pt x="300" y="779"/>
                  </a:lnTo>
                  <a:lnTo>
                    <a:pt x="302" y="784"/>
                  </a:lnTo>
                  <a:lnTo>
                    <a:pt x="302" y="784"/>
                  </a:lnTo>
                  <a:lnTo>
                    <a:pt x="305" y="788"/>
                  </a:lnTo>
                  <a:lnTo>
                    <a:pt x="307" y="790"/>
                  </a:lnTo>
                  <a:lnTo>
                    <a:pt x="310" y="791"/>
                  </a:lnTo>
                  <a:lnTo>
                    <a:pt x="310" y="791"/>
                  </a:lnTo>
                  <a:lnTo>
                    <a:pt x="311" y="790"/>
                  </a:lnTo>
                  <a:lnTo>
                    <a:pt x="314" y="788"/>
                  </a:lnTo>
                  <a:lnTo>
                    <a:pt x="321" y="783"/>
                  </a:lnTo>
                  <a:lnTo>
                    <a:pt x="321" y="783"/>
                  </a:lnTo>
                  <a:lnTo>
                    <a:pt x="317" y="783"/>
                  </a:lnTo>
                  <a:lnTo>
                    <a:pt x="314" y="781"/>
                  </a:lnTo>
                  <a:lnTo>
                    <a:pt x="311" y="777"/>
                  </a:lnTo>
                  <a:lnTo>
                    <a:pt x="307" y="774"/>
                  </a:lnTo>
                  <a:lnTo>
                    <a:pt x="305" y="773"/>
                  </a:lnTo>
                  <a:lnTo>
                    <a:pt x="300" y="774"/>
                  </a:lnTo>
                  <a:lnTo>
                    <a:pt x="300" y="774"/>
                  </a:lnTo>
                  <a:close/>
                  <a:moveTo>
                    <a:pt x="586" y="1071"/>
                  </a:moveTo>
                  <a:lnTo>
                    <a:pt x="586" y="1071"/>
                  </a:lnTo>
                  <a:lnTo>
                    <a:pt x="587" y="1073"/>
                  </a:lnTo>
                  <a:lnTo>
                    <a:pt x="588" y="1075"/>
                  </a:lnTo>
                  <a:lnTo>
                    <a:pt x="588" y="1075"/>
                  </a:lnTo>
                  <a:lnTo>
                    <a:pt x="597" y="1079"/>
                  </a:lnTo>
                  <a:lnTo>
                    <a:pt x="597" y="1079"/>
                  </a:lnTo>
                  <a:lnTo>
                    <a:pt x="599" y="1075"/>
                  </a:lnTo>
                  <a:lnTo>
                    <a:pt x="601" y="1073"/>
                  </a:lnTo>
                  <a:lnTo>
                    <a:pt x="601" y="1072"/>
                  </a:lnTo>
                  <a:lnTo>
                    <a:pt x="601" y="1072"/>
                  </a:lnTo>
                  <a:lnTo>
                    <a:pt x="599" y="1065"/>
                  </a:lnTo>
                  <a:lnTo>
                    <a:pt x="595" y="1057"/>
                  </a:lnTo>
                  <a:lnTo>
                    <a:pt x="595" y="1057"/>
                  </a:lnTo>
                  <a:lnTo>
                    <a:pt x="586" y="1071"/>
                  </a:lnTo>
                  <a:lnTo>
                    <a:pt x="586" y="1071"/>
                  </a:lnTo>
                  <a:close/>
                  <a:moveTo>
                    <a:pt x="453" y="561"/>
                  </a:moveTo>
                  <a:lnTo>
                    <a:pt x="453" y="561"/>
                  </a:lnTo>
                  <a:lnTo>
                    <a:pt x="453" y="586"/>
                  </a:lnTo>
                  <a:lnTo>
                    <a:pt x="453" y="586"/>
                  </a:lnTo>
                  <a:lnTo>
                    <a:pt x="471" y="575"/>
                  </a:lnTo>
                  <a:lnTo>
                    <a:pt x="471" y="575"/>
                  </a:lnTo>
                  <a:lnTo>
                    <a:pt x="467" y="574"/>
                  </a:lnTo>
                  <a:lnTo>
                    <a:pt x="465" y="572"/>
                  </a:lnTo>
                  <a:lnTo>
                    <a:pt x="462" y="568"/>
                  </a:lnTo>
                  <a:lnTo>
                    <a:pt x="458" y="563"/>
                  </a:lnTo>
                  <a:lnTo>
                    <a:pt x="457" y="561"/>
                  </a:lnTo>
                  <a:lnTo>
                    <a:pt x="453" y="561"/>
                  </a:lnTo>
                  <a:lnTo>
                    <a:pt x="453" y="561"/>
                  </a:lnTo>
                  <a:close/>
                  <a:moveTo>
                    <a:pt x="1015" y="749"/>
                  </a:moveTo>
                  <a:lnTo>
                    <a:pt x="1015" y="749"/>
                  </a:lnTo>
                  <a:lnTo>
                    <a:pt x="1002" y="748"/>
                  </a:lnTo>
                  <a:lnTo>
                    <a:pt x="1002" y="748"/>
                  </a:lnTo>
                  <a:lnTo>
                    <a:pt x="997" y="748"/>
                  </a:lnTo>
                  <a:lnTo>
                    <a:pt x="993" y="749"/>
                  </a:lnTo>
                  <a:lnTo>
                    <a:pt x="993" y="754"/>
                  </a:lnTo>
                  <a:lnTo>
                    <a:pt x="994" y="759"/>
                  </a:lnTo>
                  <a:lnTo>
                    <a:pt x="994" y="759"/>
                  </a:lnTo>
                  <a:lnTo>
                    <a:pt x="1001" y="759"/>
                  </a:lnTo>
                  <a:lnTo>
                    <a:pt x="1005" y="758"/>
                  </a:lnTo>
                  <a:lnTo>
                    <a:pt x="1011" y="755"/>
                  </a:lnTo>
                  <a:lnTo>
                    <a:pt x="1015" y="749"/>
                  </a:lnTo>
                  <a:lnTo>
                    <a:pt x="1015" y="749"/>
                  </a:lnTo>
                  <a:close/>
                  <a:moveTo>
                    <a:pt x="611" y="155"/>
                  </a:moveTo>
                  <a:lnTo>
                    <a:pt x="611" y="155"/>
                  </a:lnTo>
                  <a:lnTo>
                    <a:pt x="619" y="149"/>
                  </a:lnTo>
                  <a:lnTo>
                    <a:pt x="622" y="146"/>
                  </a:lnTo>
                  <a:lnTo>
                    <a:pt x="623" y="143"/>
                  </a:lnTo>
                  <a:lnTo>
                    <a:pt x="623" y="139"/>
                  </a:lnTo>
                  <a:lnTo>
                    <a:pt x="623" y="136"/>
                  </a:lnTo>
                  <a:lnTo>
                    <a:pt x="620" y="128"/>
                  </a:lnTo>
                  <a:lnTo>
                    <a:pt x="620" y="128"/>
                  </a:lnTo>
                  <a:lnTo>
                    <a:pt x="609" y="131"/>
                  </a:lnTo>
                  <a:lnTo>
                    <a:pt x="609" y="131"/>
                  </a:lnTo>
                  <a:lnTo>
                    <a:pt x="613" y="135"/>
                  </a:lnTo>
                  <a:lnTo>
                    <a:pt x="615" y="139"/>
                  </a:lnTo>
                  <a:lnTo>
                    <a:pt x="613" y="144"/>
                  </a:lnTo>
                  <a:lnTo>
                    <a:pt x="611" y="155"/>
                  </a:lnTo>
                  <a:lnTo>
                    <a:pt x="611" y="155"/>
                  </a:lnTo>
                  <a:close/>
                  <a:moveTo>
                    <a:pt x="1679" y="755"/>
                  </a:moveTo>
                  <a:lnTo>
                    <a:pt x="1679" y="755"/>
                  </a:lnTo>
                  <a:lnTo>
                    <a:pt x="1679" y="752"/>
                  </a:lnTo>
                  <a:lnTo>
                    <a:pt x="1679" y="752"/>
                  </a:lnTo>
                  <a:lnTo>
                    <a:pt x="1652" y="752"/>
                  </a:lnTo>
                  <a:lnTo>
                    <a:pt x="1652" y="752"/>
                  </a:lnTo>
                  <a:lnTo>
                    <a:pt x="1652" y="756"/>
                  </a:lnTo>
                  <a:lnTo>
                    <a:pt x="1653" y="762"/>
                  </a:lnTo>
                  <a:lnTo>
                    <a:pt x="1653" y="762"/>
                  </a:lnTo>
                  <a:lnTo>
                    <a:pt x="1656" y="763"/>
                  </a:lnTo>
                  <a:lnTo>
                    <a:pt x="1660" y="763"/>
                  </a:lnTo>
                  <a:lnTo>
                    <a:pt x="1660" y="763"/>
                  </a:lnTo>
                  <a:lnTo>
                    <a:pt x="1664" y="759"/>
                  </a:lnTo>
                  <a:lnTo>
                    <a:pt x="1668" y="758"/>
                  </a:lnTo>
                  <a:lnTo>
                    <a:pt x="1674" y="756"/>
                  </a:lnTo>
                  <a:lnTo>
                    <a:pt x="1679" y="755"/>
                  </a:lnTo>
                  <a:lnTo>
                    <a:pt x="1679" y="755"/>
                  </a:lnTo>
                  <a:close/>
                  <a:moveTo>
                    <a:pt x="1422" y="857"/>
                  </a:moveTo>
                  <a:lnTo>
                    <a:pt x="1422" y="857"/>
                  </a:lnTo>
                  <a:lnTo>
                    <a:pt x="1403" y="860"/>
                  </a:lnTo>
                  <a:lnTo>
                    <a:pt x="1403" y="860"/>
                  </a:lnTo>
                  <a:lnTo>
                    <a:pt x="1405" y="866"/>
                  </a:lnTo>
                  <a:lnTo>
                    <a:pt x="1409" y="867"/>
                  </a:lnTo>
                  <a:lnTo>
                    <a:pt x="1414" y="869"/>
                  </a:lnTo>
                  <a:lnTo>
                    <a:pt x="1423" y="867"/>
                  </a:lnTo>
                  <a:lnTo>
                    <a:pt x="1423" y="867"/>
                  </a:lnTo>
                  <a:lnTo>
                    <a:pt x="1422" y="857"/>
                  </a:lnTo>
                  <a:lnTo>
                    <a:pt x="1422" y="857"/>
                  </a:lnTo>
                  <a:close/>
                  <a:moveTo>
                    <a:pt x="1253" y="187"/>
                  </a:moveTo>
                  <a:lnTo>
                    <a:pt x="1253" y="187"/>
                  </a:lnTo>
                  <a:lnTo>
                    <a:pt x="1257" y="200"/>
                  </a:lnTo>
                  <a:lnTo>
                    <a:pt x="1257" y="200"/>
                  </a:lnTo>
                  <a:lnTo>
                    <a:pt x="1268" y="196"/>
                  </a:lnTo>
                  <a:lnTo>
                    <a:pt x="1275" y="191"/>
                  </a:lnTo>
                  <a:lnTo>
                    <a:pt x="1277" y="189"/>
                  </a:lnTo>
                  <a:lnTo>
                    <a:pt x="1275" y="185"/>
                  </a:lnTo>
                  <a:lnTo>
                    <a:pt x="1275" y="185"/>
                  </a:lnTo>
                  <a:lnTo>
                    <a:pt x="1253" y="187"/>
                  </a:lnTo>
                  <a:lnTo>
                    <a:pt x="1253" y="187"/>
                  </a:lnTo>
                  <a:close/>
                  <a:moveTo>
                    <a:pt x="1742" y="401"/>
                  </a:moveTo>
                  <a:lnTo>
                    <a:pt x="1742" y="401"/>
                  </a:lnTo>
                  <a:lnTo>
                    <a:pt x="1744" y="403"/>
                  </a:lnTo>
                  <a:lnTo>
                    <a:pt x="1744" y="403"/>
                  </a:lnTo>
                  <a:lnTo>
                    <a:pt x="1749" y="401"/>
                  </a:lnTo>
                  <a:lnTo>
                    <a:pt x="1753" y="398"/>
                  </a:lnTo>
                  <a:lnTo>
                    <a:pt x="1756" y="395"/>
                  </a:lnTo>
                  <a:lnTo>
                    <a:pt x="1757" y="394"/>
                  </a:lnTo>
                  <a:lnTo>
                    <a:pt x="1757" y="391"/>
                  </a:lnTo>
                  <a:lnTo>
                    <a:pt x="1757" y="391"/>
                  </a:lnTo>
                  <a:lnTo>
                    <a:pt x="1757" y="388"/>
                  </a:lnTo>
                  <a:lnTo>
                    <a:pt x="1756" y="385"/>
                  </a:lnTo>
                  <a:lnTo>
                    <a:pt x="1753" y="383"/>
                  </a:lnTo>
                  <a:lnTo>
                    <a:pt x="1749" y="381"/>
                  </a:lnTo>
                  <a:lnTo>
                    <a:pt x="1749" y="381"/>
                  </a:lnTo>
                  <a:lnTo>
                    <a:pt x="1742" y="401"/>
                  </a:lnTo>
                  <a:lnTo>
                    <a:pt x="1742" y="401"/>
                  </a:lnTo>
                  <a:close/>
                  <a:moveTo>
                    <a:pt x="1958" y="115"/>
                  </a:moveTo>
                  <a:lnTo>
                    <a:pt x="1958" y="115"/>
                  </a:lnTo>
                  <a:lnTo>
                    <a:pt x="1948" y="114"/>
                  </a:lnTo>
                  <a:lnTo>
                    <a:pt x="1944" y="114"/>
                  </a:lnTo>
                  <a:lnTo>
                    <a:pt x="1941" y="115"/>
                  </a:lnTo>
                  <a:lnTo>
                    <a:pt x="1940" y="117"/>
                  </a:lnTo>
                  <a:lnTo>
                    <a:pt x="1938" y="119"/>
                  </a:lnTo>
                  <a:lnTo>
                    <a:pt x="1936" y="129"/>
                  </a:lnTo>
                  <a:lnTo>
                    <a:pt x="1936" y="129"/>
                  </a:lnTo>
                  <a:lnTo>
                    <a:pt x="1955" y="122"/>
                  </a:lnTo>
                  <a:lnTo>
                    <a:pt x="1955" y="122"/>
                  </a:lnTo>
                  <a:lnTo>
                    <a:pt x="1956" y="119"/>
                  </a:lnTo>
                  <a:lnTo>
                    <a:pt x="1958" y="115"/>
                  </a:lnTo>
                  <a:lnTo>
                    <a:pt x="1958" y="115"/>
                  </a:lnTo>
                  <a:close/>
                  <a:moveTo>
                    <a:pt x="262" y="675"/>
                  </a:moveTo>
                  <a:lnTo>
                    <a:pt x="262" y="675"/>
                  </a:lnTo>
                  <a:lnTo>
                    <a:pt x="269" y="676"/>
                  </a:lnTo>
                  <a:lnTo>
                    <a:pt x="271" y="676"/>
                  </a:lnTo>
                  <a:lnTo>
                    <a:pt x="273" y="677"/>
                  </a:lnTo>
                  <a:lnTo>
                    <a:pt x="273" y="677"/>
                  </a:lnTo>
                  <a:lnTo>
                    <a:pt x="275" y="680"/>
                  </a:lnTo>
                  <a:lnTo>
                    <a:pt x="278" y="682"/>
                  </a:lnTo>
                  <a:lnTo>
                    <a:pt x="280" y="680"/>
                  </a:lnTo>
                  <a:lnTo>
                    <a:pt x="280" y="680"/>
                  </a:lnTo>
                  <a:lnTo>
                    <a:pt x="281" y="679"/>
                  </a:lnTo>
                  <a:lnTo>
                    <a:pt x="281" y="677"/>
                  </a:lnTo>
                  <a:lnTo>
                    <a:pt x="280" y="673"/>
                  </a:lnTo>
                  <a:lnTo>
                    <a:pt x="280" y="673"/>
                  </a:lnTo>
                  <a:lnTo>
                    <a:pt x="281" y="669"/>
                  </a:lnTo>
                  <a:lnTo>
                    <a:pt x="281" y="666"/>
                  </a:lnTo>
                  <a:lnTo>
                    <a:pt x="281" y="666"/>
                  </a:lnTo>
                  <a:lnTo>
                    <a:pt x="280" y="664"/>
                  </a:lnTo>
                  <a:lnTo>
                    <a:pt x="277" y="662"/>
                  </a:lnTo>
                  <a:lnTo>
                    <a:pt x="277" y="662"/>
                  </a:lnTo>
                  <a:lnTo>
                    <a:pt x="262" y="675"/>
                  </a:lnTo>
                  <a:lnTo>
                    <a:pt x="262" y="675"/>
                  </a:lnTo>
                  <a:close/>
                  <a:moveTo>
                    <a:pt x="269" y="1087"/>
                  </a:moveTo>
                  <a:lnTo>
                    <a:pt x="269" y="1087"/>
                  </a:lnTo>
                  <a:lnTo>
                    <a:pt x="264" y="1086"/>
                  </a:lnTo>
                  <a:lnTo>
                    <a:pt x="264" y="1086"/>
                  </a:lnTo>
                  <a:lnTo>
                    <a:pt x="253" y="1104"/>
                  </a:lnTo>
                  <a:lnTo>
                    <a:pt x="253" y="1104"/>
                  </a:lnTo>
                  <a:lnTo>
                    <a:pt x="263" y="1104"/>
                  </a:lnTo>
                  <a:lnTo>
                    <a:pt x="267" y="1104"/>
                  </a:lnTo>
                  <a:lnTo>
                    <a:pt x="269" y="1103"/>
                  </a:lnTo>
                  <a:lnTo>
                    <a:pt x="269" y="1103"/>
                  </a:lnTo>
                  <a:lnTo>
                    <a:pt x="271" y="1098"/>
                  </a:lnTo>
                  <a:lnTo>
                    <a:pt x="271" y="1096"/>
                  </a:lnTo>
                  <a:lnTo>
                    <a:pt x="269" y="1087"/>
                  </a:lnTo>
                  <a:lnTo>
                    <a:pt x="269" y="1087"/>
                  </a:lnTo>
                  <a:close/>
                  <a:moveTo>
                    <a:pt x="1331" y="896"/>
                  </a:moveTo>
                  <a:lnTo>
                    <a:pt x="1331" y="896"/>
                  </a:lnTo>
                  <a:lnTo>
                    <a:pt x="1328" y="903"/>
                  </a:lnTo>
                  <a:lnTo>
                    <a:pt x="1328" y="909"/>
                  </a:lnTo>
                  <a:lnTo>
                    <a:pt x="1331" y="914"/>
                  </a:lnTo>
                  <a:lnTo>
                    <a:pt x="1335" y="920"/>
                  </a:lnTo>
                  <a:lnTo>
                    <a:pt x="1335" y="920"/>
                  </a:lnTo>
                  <a:lnTo>
                    <a:pt x="1339" y="913"/>
                  </a:lnTo>
                  <a:lnTo>
                    <a:pt x="1339" y="907"/>
                  </a:lnTo>
                  <a:lnTo>
                    <a:pt x="1336" y="902"/>
                  </a:lnTo>
                  <a:lnTo>
                    <a:pt x="1331" y="896"/>
                  </a:lnTo>
                  <a:lnTo>
                    <a:pt x="1331" y="896"/>
                  </a:lnTo>
                  <a:close/>
                  <a:moveTo>
                    <a:pt x="993" y="207"/>
                  </a:moveTo>
                  <a:lnTo>
                    <a:pt x="993" y="207"/>
                  </a:lnTo>
                  <a:lnTo>
                    <a:pt x="990" y="205"/>
                  </a:lnTo>
                  <a:lnTo>
                    <a:pt x="990" y="205"/>
                  </a:lnTo>
                  <a:lnTo>
                    <a:pt x="984" y="209"/>
                  </a:lnTo>
                  <a:lnTo>
                    <a:pt x="980" y="212"/>
                  </a:lnTo>
                  <a:lnTo>
                    <a:pt x="973" y="214"/>
                  </a:lnTo>
                  <a:lnTo>
                    <a:pt x="966" y="211"/>
                  </a:lnTo>
                  <a:lnTo>
                    <a:pt x="966" y="211"/>
                  </a:lnTo>
                  <a:lnTo>
                    <a:pt x="965" y="215"/>
                  </a:lnTo>
                  <a:lnTo>
                    <a:pt x="965" y="218"/>
                  </a:lnTo>
                  <a:lnTo>
                    <a:pt x="968" y="219"/>
                  </a:lnTo>
                  <a:lnTo>
                    <a:pt x="971" y="221"/>
                  </a:lnTo>
                  <a:lnTo>
                    <a:pt x="971" y="221"/>
                  </a:lnTo>
                  <a:lnTo>
                    <a:pt x="973" y="222"/>
                  </a:lnTo>
                  <a:lnTo>
                    <a:pt x="977" y="222"/>
                  </a:lnTo>
                  <a:lnTo>
                    <a:pt x="982" y="219"/>
                  </a:lnTo>
                  <a:lnTo>
                    <a:pt x="991" y="212"/>
                  </a:lnTo>
                  <a:lnTo>
                    <a:pt x="991" y="212"/>
                  </a:lnTo>
                  <a:lnTo>
                    <a:pt x="993" y="211"/>
                  </a:lnTo>
                  <a:lnTo>
                    <a:pt x="993" y="207"/>
                  </a:lnTo>
                  <a:lnTo>
                    <a:pt x="993" y="207"/>
                  </a:lnTo>
                  <a:close/>
                  <a:moveTo>
                    <a:pt x="1776" y="798"/>
                  </a:moveTo>
                  <a:lnTo>
                    <a:pt x="1776" y="798"/>
                  </a:lnTo>
                  <a:lnTo>
                    <a:pt x="1785" y="813"/>
                  </a:lnTo>
                  <a:lnTo>
                    <a:pt x="1785" y="813"/>
                  </a:lnTo>
                  <a:lnTo>
                    <a:pt x="1793" y="809"/>
                  </a:lnTo>
                  <a:lnTo>
                    <a:pt x="1793" y="809"/>
                  </a:lnTo>
                  <a:lnTo>
                    <a:pt x="1792" y="808"/>
                  </a:lnTo>
                  <a:lnTo>
                    <a:pt x="1790" y="805"/>
                  </a:lnTo>
                  <a:lnTo>
                    <a:pt x="1790" y="799"/>
                  </a:lnTo>
                  <a:lnTo>
                    <a:pt x="1790" y="797"/>
                  </a:lnTo>
                  <a:lnTo>
                    <a:pt x="1789" y="795"/>
                  </a:lnTo>
                  <a:lnTo>
                    <a:pt x="1787" y="792"/>
                  </a:lnTo>
                  <a:lnTo>
                    <a:pt x="1783" y="791"/>
                  </a:lnTo>
                  <a:lnTo>
                    <a:pt x="1783" y="791"/>
                  </a:lnTo>
                  <a:lnTo>
                    <a:pt x="1776" y="798"/>
                  </a:lnTo>
                  <a:lnTo>
                    <a:pt x="1776" y="798"/>
                  </a:lnTo>
                  <a:close/>
                  <a:moveTo>
                    <a:pt x="1656" y="106"/>
                  </a:moveTo>
                  <a:lnTo>
                    <a:pt x="1656" y="106"/>
                  </a:lnTo>
                  <a:lnTo>
                    <a:pt x="1650" y="99"/>
                  </a:lnTo>
                  <a:lnTo>
                    <a:pt x="1650" y="99"/>
                  </a:lnTo>
                  <a:lnTo>
                    <a:pt x="1648" y="100"/>
                  </a:lnTo>
                  <a:lnTo>
                    <a:pt x="1648" y="100"/>
                  </a:lnTo>
                  <a:lnTo>
                    <a:pt x="1649" y="111"/>
                  </a:lnTo>
                  <a:lnTo>
                    <a:pt x="1649" y="111"/>
                  </a:lnTo>
                  <a:lnTo>
                    <a:pt x="1656" y="113"/>
                  </a:lnTo>
                  <a:lnTo>
                    <a:pt x="1661" y="114"/>
                  </a:lnTo>
                  <a:lnTo>
                    <a:pt x="1661" y="114"/>
                  </a:lnTo>
                  <a:lnTo>
                    <a:pt x="1666" y="114"/>
                  </a:lnTo>
                  <a:lnTo>
                    <a:pt x="1668" y="111"/>
                  </a:lnTo>
                  <a:lnTo>
                    <a:pt x="1668" y="111"/>
                  </a:lnTo>
                  <a:lnTo>
                    <a:pt x="1670" y="110"/>
                  </a:lnTo>
                  <a:lnTo>
                    <a:pt x="1670" y="107"/>
                  </a:lnTo>
                  <a:lnTo>
                    <a:pt x="1670" y="107"/>
                  </a:lnTo>
                  <a:lnTo>
                    <a:pt x="1666" y="106"/>
                  </a:lnTo>
                  <a:lnTo>
                    <a:pt x="1661" y="104"/>
                  </a:lnTo>
                  <a:lnTo>
                    <a:pt x="1661" y="104"/>
                  </a:lnTo>
                  <a:lnTo>
                    <a:pt x="1656" y="106"/>
                  </a:lnTo>
                  <a:lnTo>
                    <a:pt x="1656" y="106"/>
                  </a:lnTo>
                  <a:close/>
                  <a:moveTo>
                    <a:pt x="922" y="198"/>
                  </a:moveTo>
                  <a:lnTo>
                    <a:pt x="922" y="198"/>
                  </a:lnTo>
                  <a:lnTo>
                    <a:pt x="953" y="203"/>
                  </a:lnTo>
                  <a:lnTo>
                    <a:pt x="953" y="203"/>
                  </a:lnTo>
                  <a:lnTo>
                    <a:pt x="947" y="194"/>
                  </a:lnTo>
                  <a:lnTo>
                    <a:pt x="944" y="191"/>
                  </a:lnTo>
                  <a:lnTo>
                    <a:pt x="940" y="191"/>
                  </a:lnTo>
                  <a:lnTo>
                    <a:pt x="937" y="191"/>
                  </a:lnTo>
                  <a:lnTo>
                    <a:pt x="933" y="193"/>
                  </a:lnTo>
                  <a:lnTo>
                    <a:pt x="922" y="198"/>
                  </a:lnTo>
                  <a:lnTo>
                    <a:pt x="922" y="198"/>
                  </a:lnTo>
                  <a:close/>
                  <a:moveTo>
                    <a:pt x="494" y="106"/>
                  </a:moveTo>
                  <a:lnTo>
                    <a:pt x="494" y="106"/>
                  </a:lnTo>
                  <a:lnTo>
                    <a:pt x="519" y="96"/>
                  </a:lnTo>
                  <a:lnTo>
                    <a:pt x="519" y="96"/>
                  </a:lnTo>
                  <a:lnTo>
                    <a:pt x="498" y="89"/>
                  </a:lnTo>
                  <a:lnTo>
                    <a:pt x="498" y="89"/>
                  </a:lnTo>
                  <a:lnTo>
                    <a:pt x="496" y="93"/>
                  </a:lnTo>
                  <a:lnTo>
                    <a:pt x="493" y="97"/>
                  </a:lnTo>
                  <a:lnTo>
                    <a:pt x="493" y="101"/>
                  </a:lnTo>
                  <a:lnTo>
                    <a:pt x="494" y="106"/>
                  </a:lnTo>
                  <a:lnTo>
                    <a:pt x="494" y="106"/>
                  </a:lnTo>
                  <a:close/>
                  <a:moveTo>
                    <a:pt x="545" y="1049"/>
                  </a:moveTo>
                  <a:lnTo>
                    <a:pt x="545" y="1049"/>
                  </a:lnTo>
                  <a:lnTo>
                    <a:pt x="530" y="1044"/>
                  </a:lnTo>
                  <a:lnTo>
                    <a:pt x="530" y="1044"/>
                  </a:lnTo>
                  <a:lnTo>
                    <a:pt x="529" y="1051"/>
                  </a:lnTo>
                  <a:lnTo>
                    <a:pt x="529" y="1055"/>
                  </a:lnTo>
                  <a:lnTo>
                    <a:pt x="530" y="1057"/>
                  </a:lnTo>
                  <a:lnTo>
                    <a:pt x="533" y="1058"/>
                  </a:lnTo>
                  <a:lnTo>
                    <a:pt x="533" y="1058"/>
                  </a:lnTo>
                  <a:lnTo>
                    <a:pt x="536" y="1060"/>
                  </a:lnTo>
                  <a:lnTo>
                    <a:pt x="540" y="1058"/>
                  </a:lnTo>
                  <a:lnTo>
                    <a:pt x="543" y="1054"/>
                  </a:lnTo>
                  <a:lnTo>
                    <a:pt x="545" y="1049"/>
                  </a:lnTo>
                  <a:lnTo>
                    <a:pt x="545" y="1049"/>
                  </a:lnTo>
                  <a:close/>
                  <a:moveTo>
                    <a:pt x="986" y="283"/>
                  </a:moveTo>
                  <a:lnTo>
                    <a:pt x="986" y="283"/>
                  </a:lnTo>
                  <a:lnTo>
                    <a:pt x="995" y="279"/>
                  </a:lnTo>
                  <a:lnTo>
                    <a:pt x="1000" y="276"/>
                  </a:lnTo>
                  <a:lnTo>
                    <a:pt x="1002" y="272"/>
                  </a:lnTo>
                  <a:lnTo>
                    <a:pt x="1002" y="272"/>
                  </a:lnTo>
                  <a:lnTo>
                    <a:pt x="986" y="262"/>
                  </a:lnTo>
                  <a:lnTo>
                    <a:pt x="986" y="262"/>
                  </a:lnTo>
                  <a:lnTo>
                    <a:pt x="986" y="283"/>
                  </a:lnTo>
                  <a:lnTo>
                    <a:pt x="986" y="283"/>
                  </a:lnTo>
                  <a:close/>
                  <a:moveTo>
                    <a:pt x="1801" y="820"/>
                  </a:moveTo>
                  <a:lnTo>
                    <a:pt x="1801" y="820"/>
                  </a:lnTo>
                  <a:lnTo>
                    <a:pt x="1796" y="831"/>
                  </a:lnTo>
                  <a:lnTo>
                    <a:pt x="1796" y="831"/>
                  </a:lnTo>
                  <a:lnTo>
                    <a:pt x="1818" y="831"/>
                  </a:lnTo>
                  <a:lnTo>
                    <a:pt x="1818" y="831"/>
                  </a:lnTo>
                  <a:lnTo>
                    <a:pt x="1815" y="826"/>
                  </a:lnTo>
                  <a:lnTo>
                    <a:pt x="1814" y="823"/>
                  </a:lnTo>
                  <a:lnTo>
                    <a:pt x="1810" y="821"/>
                  </a:lnTo>
                  <a:lnTo>
                    <a:pt x="1801" y="820"/>
                  </a:lnTo>
                  <a:lnTo>
                    <a:pt x="1801" y="820"/>
                  </a:lnTo>
                  <a:close/>
                  <a:moveTo>
                    <a:pt x="446" y="852"/>
                  </a:moveTo>
                  <a:lnTo>
                    <a:pt x="446" y="852"/>
                  </a:lnTo>
                  <a:lnTo>
                    <a:pt x="447" y="846"/>
                  </a:lnTo>
                  <a:lnTo>
                    <a:pt x="447" y="842"/>
                  </a:lnTo>
                  <a:lnTo>
                    <a:pt x="446" y="838"/>
                  </a:lnTo>
                  <a:lnTo>
                    <a:pt x="442" y="834"/>
                  </a:lnTo>
                  <a:lnTo>
                    <a:pt x="442" y="834"/>
                  </a:lnTo>
                  <a:lnTo>
                    <a:pt x="437" y="834"/>
                  </a:lnTo>
                  <a:lnTo>
                    <a:pt x="435" y="834"/>
                  </a:lnTo>
                  <a:lnTo>
                    <a:pt x="432" y="837"/>
                  </a:lnTo>
                  <a:lnTo>
                    <a:pt x="431" y="839"/>
                  </a:lnTo>
                  <a:lnTo>
                    <a:pt x="431" y="839"/>
                  </a:lnTo>
                  <a:lnTo>
                    <a:pt x="446" y="852"/>
                  </a:lnTo>
                  <a:lnTo>
                    <a:pt x="446" y="852"/>
                  </a:lnTo>
                  <a:close/>
                  <a:moveTo>
                    <a:pt x="1726" y="56"/>
                  </a:moveTo>
                  <a:lnTo>
                    <a:pt x="1726" y="56"/>
                  </a:lnTo>
                  <a:lnTo>
                    <a:pt x="1724" y="54"/>
                  </a:lnTo>
                  <a:lnTo>
                    <a:pt x="1722" y="53"/>
                  </a:lnTo>
                  <a:lnTo>
                    <a:pt x="1722" y="53"/>
                  </a:lnTo>
                  <a:lnTo>
                    <a:pt x="1702" y="60"/>
                  </a:lnTo>
                  <a:lnTo>
                    <a:pt x="1702" y="60"/>
                  </a:lnTo>
                  <a:lnTo>
                    <a:pt x="1706" y="64"/>
                  </a:lnTo>
                  <a:lnTo>
                    <a:pt x="1710" y="65"/>
                  </a:lnTo>
                  <a:lnTo>
                    <a:pt x="1715" y="65"/>
                  </a:lnTo>
                  <a:lnTo>
                    <a:pt x="1721" y="65"/>
                  </a:lnTo>
                  <a:lnTo>
                    <a:pt x="1721" y="65"/>
                  </a:lnTo>
                  <a:lnTo>
                    <a:pt x="1724" y="63"/>
                  </a:lnTo>
                  <a:lnTo>
                    <a:pt x="1726" y="61"/>
                  </a:lnTo>
                  <a:lnTo>
                    <a:pt x="1726" y="56"/>
                  </a:lnTo>
                  <a:lnTo>
                    <a:pt x="1726" y="56"/>
                  </a:lnTo>
                  <a:close/>
                  <a:moveTo>
                    <a:pt x="885" y="380"/>
                  </a:moveTo>
                  <a:lnTo>
                    <a:pt x="885" y="380"/>
                  </a:lnTo>
                  <a:lnTo>
                    <a:pt x="889" y="396"/>
                  </a:lnTo>
                  <a:lnTo>
                    <a:pt x="889" y="396"/>
                  </a:lnTo>
                  <a:lnTo>
                    <a:pt x="894" y="398"/>
                  </a:lnTo>
                  <a:lnTo>
                    <a:pt x="894" y="398"/>
                  </a:lnTo>
                  <a:lnTo>
                    <a:pt x="893" y="394"/>
                  </a:lnTo>
                  <a:lnTo>
                    <a:pt x="894" y="391"/>
                  </a:lnTo>
                  <a:lnTo>
                    <a:pt x="896" y="389"/>
                  </a:lnTo>
                  <a:lnTo>
                    <a:pt x="899" y="387"/>
                  </a:lnTo>
                  <a:lnTo>
                    <a:pt x="904" y="384"/>
                  </a:lnTo>
                  <a:lnTo>
                    <a:pt x="911" y="380"/>
                  </a:lnTo>
                  <a:lnTo>
                    <a:pt x="911" y="380"/>
                  </a:lnTo>
                  <a:lnTo>
                    <a:pt x="885" y="380"/>
                  </a:lnTo>
                  <a:lnTo>
                    <a:pt x="885" y="380"/>
                  </a:lnTo>
                  <a:close/>
                  <a:moveTo>
                    <a:pt x="775" y="839"/>
                  </a:moveTo>
                  <a:lnTo>
                    <a:pt x="775" y="839"/>
                  </a:lnTo>
                  <a:lnTo>
                    <a:pt x="784" y="839"/>
                  </a:lnTo>
                  <a:lnTo>
                    <a:pt x="791" y="839"/>
                  </a:lnTo>
                  <a:lnTo>
                    <a:pt x="797" y="837"/>
                  </a:lnTo>
                  <a:lnTo>
                    <a:pt x="803" y="833"/>
                  </a:lnTo>
                  <a:lnTo>
                    <a:pt x="803" y="833"/>
                  </a:lnTo>
                  <a:lnTo>
                    <a:pt x="793" y="830"/>
                  </a:lnTo>
                  <a:lnTo>
                    <a:pt x="786" y="830"/>
                  </a:lnTo>
                  <a:lnTo>
                    <a:pt x="781" y="833"/>
                  </a:lnTo>
                  <a:lnTo>
                    <a:pt x="775" y="839"/>
                  </a:lnTo>
                  <a:lnTo>
                    <a:pt x="775" y="839"/>
                  </a:lnTo>
                  <a:close/>
                  <a:moveTo>
                    <a:pt x="786" y="935"/>
                  </a:moveTo>
                  <a:lnTo>
                    <a:pt x="786" y="935"/>
                  </a:lnTo>
                  <a:lnTo>
                    <a:pt x="789" y="936"/>
                  </a:lnTo>
                  <a:lnTo>
                    <a:pt x="789" y="936"/>
                  </a:lnTo>
                  <a:lnTo>
                    <a:pt x="795" y="935"/>
                  </a:lnTo>
                  <a:lnTo>
                    <a:pt x="797" y="934"/>
                  </a:lnTo>
                  <a:lnTo>
                    <a:pt x="799" y="932"/>
                  </a:lnTo>
                  <a:lnTo>
                    <a:pt x="799" y="932"/>
                  </a:lnTo>
                  <a:lnTo>
                    <a:pt x="802" y="924"/>
                  </a:lnTo>
                  <a:lnTo>
                    <a:pt x="802" y="916"/>
                  </a:lnTo>
                  <a:lnTo>
                    <a:pt x="802" y="916"/>
                  </a:lnTo>
                  <a:lnTo>
                    <a:pt x="799" y="914"/>
                  </a:lnTo>
                  <a:lnTo>
                    <a:pt x="799" y="914"/>
                  </a:lnTo>
                  <a:lnTo>
                    <a:pt x="796" y="916"/>
                  </a:lnTo>
                  <a:lnTo>
                    <a:pt x="795" y="918"/>
                  </a:lnTo>
                  <a:lnTo>
                    <a:pt x="795" y="918"/>
                  </a:lnTo>
                  <a:lnTo>
                    <a:pt x="795" y="923"/>
                  </a:lnTo>
                  <a:lnTo>
                    <a:pt x="793" y="928"/>
                  </a:lnTo>
                  <a:lnTo>
                    <a:pt x="789" y="931"/>
                  </a:lnTo>
                  <a:lnTo>
                    <a:pt x="786" y="935"/>
                  </a:lnTo>
                  <a:lnTo>
                    <a:pt x="786" y="935"/>
                  </a:lnTo>
                  <a:close/>
                  <a:moveTo>
                    <a:pt x="1300" y="779"/>
                  </a:moveTo>
                  <a:lnTo>
                    <a:pt x="1300" y="779"/>
                  </a:lnTo>
                  <a:lnTo>
                    <a:pt x="1295" y="776"/>
                  </a:lnTo>
                  <a:lnTo>
                    <a:pt x="1290" y="773"/>
                  </a:lnTo>
                  <a:lnTo>
                    <a:pt x="1286" y="772"/>
                  </a:lnTo>
                  <a:lnTo>
                    <a:pt x="1281" y="773"/>
                  </a:lnTo>
                  <a:lnTo>
                    <a:pt x="1281" y="773"/>
                  </a:lnTo>
                  <a:lnTo>
                    <a:pt x="1283" y="788"/>
                  </a:lnTo>
                  <a:lnTo>
                    <a:pt x="1283" y="788"/>
                  </a:lnTo>
                  <a:lnTo>
                    <a:pt x="1300" y="779"/>
                  </a:lnTo>
                  <a:lnTo>
                    <a:pt x="1300" y="779"/>
                  </a:lnTo>
                  <a:close/>
                  <a:moveTo>
                    <a:pt x="1148" y="810"/>
                  </a:moveTo>
                  <a:lnTo>
                    <a:pt x="1148" y="810"/>
                  </a:lnTo>
                  <a:lnTo>
                    <a:pt x="1156" y="819"/>
                  </a:lnTo>
                  <a:lnTo>
                    <a:pt x="1156" y="819"/>
                  </a:lnTo>
                  <a:lnTo>
                    <a:pt x="1157" y="820"/>
                  </a:lnTo>
                  <a:lnTo>
                    <a:pt x="1160" y="821"/>
                  </a:lnTo>
                  <a:lnTo>
                    <a:pt x="1163" y="821"/>
                  </a:lnTo>
                  <a:lnTo>
                    <a:pt x="1166" y="820"/>
                  </a:lnTo>
                  <a:lnTo>
                    <a:pt x="1166" y="820"/>
                  </a:lnTo>
                  <a:lnTo>
                    <a:pt x="1169" y="819"/>
                  </a:lnTo>
                  <a:lnTo>
                    <a:pt x="1171" y="816"/>
                  </a:lnTo>
                  <a:lnTo>
                    <a:pt x="1173" y="813"/>
                  </a:lnTo>
                  <a:lnTo>
                    <a:pt x="1170" y="809"/>
                  </a:lnTo>
                  <a:lnTo>
                    <a:pt x="1170" y="809"/>
                  </a:lnTo>
                  <a:lnTo>
                    <a:pt x="1148" y="810"/>
                  </a:lnTo>
                  <a:lnTo>
                    <a:pt x="1148" y="810"/>
                  </a:lnTo>
                  <a:close/>
                  <a:moveTo>
                    <a:pt x="1153" y="709"/>
                  </a:moveTo>
                  <a:lnTo>
                    <a:pt x="1153" y="709"/>
                  </a:lnTo>
                  <a:lnTo>
                    <a:pt x="1151" y="704"/>
                  </a:lnTo>
                  <a:lnTo>
                    <a:pt x="1149" y="701"/>
                  </a:lnTo>
                  <a:lnTo>
                    <a:pt x="1148" y="700"/>
                  </a:lnTo>
                  <a:lnTo>
                    <a:pt x="1148" y="700"/>
                  </a:lnTo>
                  <a:lnTo>
                    <a:pt x="1142" y="698"/>
                  </a:lnTo>
                  <a:lnTo>
                    <a:pt x="1137" y="701"/>
                  </a:lnTo>
                  <a:lnTo>
                    <a:pt x="1137" y="701"/>
                  </a:lnTo>
                  <a:lnTo>
                    <a:pt x="1135" y="702"/>
                  </a:lnTo>
                  <a:lnTo>
                    <a:pt x="1134" y="705"/>
                  </a:lnTo>
                  <a:lnTo>
                    <a:pt x="1134" y="708"/>
                  </a:lnTo>
                  <a:lnTo>
                    <a:pt x="1137" y="711"/>
                  </a:lnTo>
                  <a:lnTo>
                    <a:pt x="1137" y="711"/>
                  </a:lnTo>
                  <a:lnTo>
                    <a:pt x="1153" y="709"/>
                  </a:lnTo>
                  <a:lnTo>
                    <a:pt x="1153" y="709"/>
                  </a:lnTo>
                  <a:close/>
                  <a:moveTo>
                    <a:pt x="331" y="409"/>
                  </a:moveTo>
                  <a:lnTo>
                    <a:pt x="331" y="409"/>
                  </a:lnTo>
                  <a:lnTo>
                    <a:pt x="325" y="409"/>
                  </a:lnTo>
                  <a:lnTo>
                    <a:pt x="321" y="407"/>
                  </a:lnTo>
                  <a:lnTo>
                    <a:pt x="316" y="407"/>
                  </a:lnTo>
                  <a:lnTo>
                    <a:pt x="313" y="407"/>
                  </a:lnTo>
                  <a:lnTo>
                    <a:pt x="310" y="409"/>
                  </a:lnTo>
                  <a:lnTo>
                    <a:pt x="310" y="409"/>
                  </a:lnTo>
                  <a:lnTo>
                    <a:pt x="316" y="412"/>
                  </a:lnTo>
                  <a:lnTo>
                    <a:pt x="320" y="417"/>
                  </a:lnTo>
                  <a:lnTo>
                    <a:pt x="324" y="421"/>
                  </a:lnTo>
                  <a:lnTo>
                    <a:pt x="331" y="424"/>
                  </a:lnTo>
                  <a:lnTo>
                    <a:pt x="331" y="424"/>
                  </a:lnTo>
                  <a:lnTo>
                    <a:pt x="331" y="409"/>
                  </a:lnTo>
                  <a:lnTo>
                    <a:pt x="331" y="409"/>
                  </a:lnTo>
                  <a:close/>
                  <a:moveTo>
                    <a:pt x="2057" y="165"/>
                  </a:moveTo>
                  <a:lnTo>
                    <a:pt x="2057" y="165"/>
                  </a:lnTo>
                  <a:lnTo>
                    <a:pt x="2044" y="180"/>
                  </a:lnTo>
                  <a:lnTo>
                    <a:pt x="2044" y="180"/>
                  </a:lnTo>
                  <a:lnTo>
                    <a:pt x="2059" y="187"/>
                  </a:lnTo>
                  <a:lnTo>
                    <a:pt x="2059" y="187"/>
                  </a:lnTo>
                  <a:lnTo>
                    <a:pt x="2057" y="180"/>
                  </a:lnTo>
                  <a:lnTo>
                    <a:pt x="2057" y="178"/>
                  </a:lnTo>
                  <a:lnTo>
                    <a:pt x="2057" y="175"/>
                  </a:lnTo>
                  <a:lnTo>
                    <a:pt x="2057" y="175"/>
                  </a:lnTo>
                  <a:lnTo>
                    <a:pt x="2060" y="171"/>
                  </a:lnTo>
                  <a:lnTo>
                    <a:pt x="2060" y="169"/>
                  </a:lnTo>
                  <a:lnTo>
                    <a:pt x="2057" y="165"/>
                  </a:lnTo>
                  <a:lnTo>
                    <a:pt x="2057" y="165"/>
                  </a:lnTo>
                  <a:close/>
                  <a:moveTo>
                    <a:pt x="1992" y="330"/>
                  </a:moveTo>
                  <a:lnTo>
                    <a:pt x="1992" y="330"/>
                  </a:lnTo>
                  <a:lnTo>
                    <a:pt x="1984" y="331"/>
                  </a:lnTo>
                  <a:lnTo>
                    <a:pt x="1977" y="330"/>
                  </a:lnTo>
                  <a:lnTo>
                    <a:pt x="1972" y="330"/>
                  </a:lnTo>
                  <a:lnTo>
                    <a:pt x="1965" y="331"/>
                  </a:lnTo>
                  <a:lnTo>
                    <a:pt x="1965" y="331"/>
                  </a:lnTo>
                  <a:lnTo>
                    <a:pt x="1974" y="337"/>
                  </a:lnTo>
                  <a:lnTo>
                    <a:pt x="1974" y="337"/>
                  </a:lnTo>
                  <a:lnTo>
                    <a:pt x="1988" y="344"/>
                  </a:lnTo>
                  <a:lnTo>
                    <a:pt x="1988" y="344"/>
                  </a:lnTo>
                  <a:lnTo>
                    <a:pt x="1992" y="330"/>
                  </a:lnTo>
                  <a:lnTo>
                    <a:pt x="1992" y="330"/>
                  </a:lnTo>
                  <a:close/>
                  <a:moveTo>
                    <a:pt x="1121" y="90"/>
                  </a:moveTo>
                  <a:lnTo>
                    <a:pt x="1121" y="90"/>
                  </a:lnTo>
                  <a:lnTo>
                    <a:pt x="1108" y="86"/>
                  </a:lnTo>
                  <a:lnTo>
                    <a:pt x="1099" y="86"/>
                  </a:lnTo>
                  <a:lnTo>
                    <a:pt x="1098" y="88"/>
                  </a:lnTo>
                  <a:lnTo>
                    <a:pt x="1097" y="89"/>
                  </a:lnTo>
                  <a:lnTo>
                    <a:pt x="1097" y="97"/>
                  </a:lnTo>
                  <a:lnTo>
                    <a:pt x="1097" y="97"/>
                  </a:lnTo>
                  <a:lnTo>
                    <a:pt x="1099" y="96"/>
                  </a:lnTo>
                  <a:lnTo>
                    <a:pt x="1102" y="95"/>
                  </a:lnTo>
                  <a:lnTo>
                    <a:pt x="1109" y="95"/>
                  </a:lnTo>
                  <a:lnTo>
                    <a:pt x="1115" y="95"/>
                  </a:lnTo>
                  <a:lnTo>
                    <a:pt x="1119" y="93"/>
                  </a:lnTo>
                  <a:lnTo>
                    <a:pt x="1121" y="90"/>
                  </a:lnTo>
                  <a:lnTo>
                    <a:pt x="1121" y="90"/>
                  </a:lnTo>
                  <a:close/>
                  <a:moveTo>
                    <a:pt x="1535" y="385"/>
                  </a:moveTo>
                  <a:lnTo>
                    <a:pt x="1535" y="385"/>
                  </a:lnTo>
                  <a:lnTo>
                    <a:pt x="1542" y="391"/>
                  </a:lnTo>
                  <a:lnTo>
                    <a:pt x="1544" y="392"/>
                  </a:lnTo>
                  <a:lnTo>
                    <a:pt x="1546" y="392"/>
                  </a:lnTo>
                  <a:lnTo>
                    <a:pt x="1549" y="392"/>
                  </a:lnTo>
                  <a:lnTo>
                    <a:pt x="1551" y="389"/>
                  </a:lnTo>
                  <a:lnTo>
                    <a:pt x="1559" y="383"/>
                  </a:lnTo>
                  <a:lnTo>
                    <a:pt x="1559" y="383"/>
                  </a:lnTo>
                  <a:lnTo>
                    <a:pt x="1552" y="381"/>
                  </a:lnTo>
                  <a:lnTo>
                    <a:pt x="1546" y="381"/>
                  </a:lnTo>
                  <a:lnTo>
                    <a:pt x="1541" y="381"/>
                  </a:lnTo>
                  <a:lnTo>
                    <a:pt x="1535" y="385"/>
                  </a:lnTo>
                  <a:lnTo>
                    <a:pt x="1535" y="385"/>
                  </a:lnTo>
                  <a:close/>
                  <a:moveTo>
                    <a:pt x="1109" y="909"/>
                  </a:moveTo>
                  <a:lnTo>
                    <a:pt x="1109" y="909"/>
                  </a:lnTo>
                  <a:lnTo>
                    <a:pt x="1112" y="913"/>
                  </a:lnTo>
                  <a:lnTo>
                    <a:pt x="1112" y="913"/>
                  </a:lnTo>
                  <a:lnTo>
                    <a:pt x="1117" y="914"/>
                  </a:lnTo>
                  <a:lnTo>
                    <a:pt x="1121" y="914"/>
                  </a:lnTo>
                  <a:lnTo>
                    <a:pt x="1126" y="916"/>
                  </a:lnTo>
                  <a:lnTo>
                    <a:pt x="1131" y="917"/>
                  </a:lnTo>
                  <a:lnTo>
                    <a:pt x="1131" y="917"/>
                  </a:lnTo>
                  <a:lnTo>
                    <a:pt x="1133" y="917"/>
                  </a:lnTo>
                  <a:lnTo>
                    <a:pt x="1134" y="916"/>
                  </a:lnTo>
                  <a:lnTo>
                    <a:pt x="1135" y="913"/>
                  </a:lnTo>
                  <a:lnTo>
                    <a:pt x="1135" y="909"/>
                  </a:lnTo>
                  <a:lnTo>
                    <a:pt x="1135" y="909"/>
                  </a:lnTo>
                  <a:lnTo>
                    <a:pt x="1133" y="910"/>
                  </a:lnTo>
                  <a:lnTo>
                    <a:pt x="1128" y="910"/>
                  </a:lnTo>
                  <a:lnTo>
                    <a:pt x="1123" y="907"/>
                  </a:lnTo>
                  <a:lnTo>
                    <a:pt x="1116" y="906"/>
                  </a:lnTo>
                  <a:lnTo>
                    <a:pt x="1113" y="907"/>
                  </a:lnTo>
                  <a:lnTo>
                    <a:pt x="1109" y="909"/>
                  </a:lnTo>
                  <a:lnTo>
                    <a:pt x="1109" y="909"/>
                  </a:lnTo>
                  <a:close/>
                  <a:moveTo>
                    <a:pt x="638" y="301"/>
                  </a:moveTo>
                  <a:lnTo>
                    <a:pt x="638" y="301"/>
                  </a:lnTo>
                  <a:lnTo>
                    <a:pt x="649" y="304"/>
                  </a:lnTo>
                  <a:lnTo>
                    <a:pt x="655" y="304"/>
                  </a:lnTo>
                  <a:lnTo>
                    <a:pt x="659" y="302"/>
                  </a:lnTo>
                  <a:lnTo>
                    <a:pt x="662" y="298"/>
                  </a:lnTo>
                  <a:lnTo>
                    <a:pt x="662" y="298"/>
                  </a:lnTo>
                  <a:lnTo>
                    <a:pt x="651" y="294"/>
                  </a:lnTo>
                  <a:lnTo>
                    <a:pt x="645" y="294"/>
                  </a:lnTo>
                  <a:lnTo>
                    <a:pt x="642" y="294"/>
                  </a:lnTo>
                  <a:lnTo>
                    <a:pt x="641" y="295"/>
                  </a:lnTo>
                  <a:lnTo>
                    <a:pt x="638" y="301"/>
                  </a:lnTo>
                  <a:lnTo>
                    <a:pt x="638" y="301"/>
                  </a:lnTo>
                  <a:close/>
                  <a:moveTo>
                    <a:pt x="1396" y="885"/>
                  </a:moveTo>
                  <a:lnTo>
                    <a:pt x="1396" y="885"/>
                  </a:lnTo>
                  <a:lnTo>
                    <a:pt x="1393" y="881"/>
                  </a:lnTo>
                  <a:lnTo>
                    <a:pt x="1390" y="880"/>
                  </a:lnTo>
                  <a:lnTo>
                    <a:pt x="1383" y="878"/>
                  </a:lnTo>
                  <a:lnTo>
                    <a:pt x="1372" y="877"/>
                  </a:lnTo>
                  <a:lnTo>
                    <a:pt x="1372" y="877"/>
                  </a:lnTo>
                  <a:lnTo>
                    <a:pt x="1375" y="888"/>
                  </a:lnTo>
                  <a:lnTo>
                    <a:pt x="1375" y="888"/>
                  </a:lnTo>
                  <a:lnTo>
                    <a:pt x="1396" y="885"/>
                  </a:lnTo>
                  <a:lnTo>
                    <a:pt x="1396" y="885"/>
                  </a:lnTo>
                  <a:close/>
                  <a:moveTo>
                    <a:pt x="1422" y="165"/>
                  </a:moveTo>
                  <a:lnTo>
                    <a:pt x="1422" y="165"/>
                  </a:lnTo>
                  <a:lnTo>
                    <a:pt x="1425" y="157"/>
                  </a:lnTo>
                  <a:lnTo>
                    <a:pt x="1426" y="154"/>
                  </a:lnTo>
                  <a:lnTo>
                    <a:pt x="1425" y="150"/>
                  </a:lnTo>
                  <a:lnTo>
                    <a:pt x="1425" y="150"/>
                  </a:lnTo>
                  <a:lnTo>
                    <a:pt x="1423" y="149"/>
                  </a:lnTo>
                  <a:lnTo>
                    <a:pt x="1421" y="149"/>
                  </a:lnTo>
                  <a:lnTo>
                    <a:pt x="1414" y="146"/>
                  </a:lnTo>
                  <a:lnTo>
                    <a:pt x="1414" y="146"/>
                  </a:lnTo>
                  <a:lnTo>
                    <a:pt x="1414" y="157"/>
                  </a:lnTo>
                  <a:lnTo>
                    <a:pt x="1416" y="161"/>
                  </a:lnTo>
                  <a:lnTo>
                    <a:pt x="1419" y="164"/>
                  </a:lnTo>
                  <a:lnTo>
                    <a:pt x="1422" y="165"/>
                  </a:lnTo>
                  <a:lnTo>
                    <a:pt x="1422" y="165"/>
                  </a:lnTo>
                  <a:close/>
                  <a:moveTo>
                    <a:pt x="526" y="838"/>
                  </a:moveTo>
                  <a:lnTo>
                    <a:pt x="526" y="838"/>
                  </a:lnTo>
                  <a:lnTo>
                    <a:pt x="525" y="855"/>
                  </a:lnTo>
                  <a:lnTo>
                    <a:pt x="525" y="855"/>
                  </a:lnTo>
                  <a:lnTo>
                    <a:pt x="540" y="852"/>
                  </a:lnTo>
                  <a:lnTo>
                    <a:pt x="540" y="852"/>
                  </a:lnTo>
                  <a:lnTo>
                    <a:pt x="539" y="845"/>
                  </a:lnTo>
                  <a:lnTo>
                    <a:pt x="537" y="842"/>
                  </a:lnTo>
                  <a:lnTo>
                    <a:pt x="533" y="839"/>
                  </a:lnTo>
                  <a:lnTo>
                    <a:pt x="526" y="838"/>
                  </a:lnTo>
                  <a:lnTo>
                    <a:pt x="526" y="838"/>
                  </a:lnTo>
                  <a:close/>
                  <a:moveTo>
                    <a:pt x="836" y="1017"/>
                  </a:moveTo>
                  <a:lnTo>
                    <a:pt x="836" y="1017"/>
                  </a:lnTo>
                  <a:lnTo>
                    <a:pt x="825" y="1022"/>
                  </a:lnTo>
                  <a:lnTo>
                    <a:pt x="820" y="1025"/>
                  </a:lnTo>
                  <a:lnTo>
                    <a:pt x="818" y="1028"/>
                  </a:lnTo>
                  <a:lnTo>
                    <a:pt x="818" y="1029"/>
                  </a:lnTo>
                  <a:lnTo>
                    <a:pt x="822" y="1033"/>
                  </a:lnTo>
                  <a:lnTo>
                    <a:pt x="822" y="1033"/>
                  </a:lnTo>
                  <a:lnTo>
                    <a:pt x="839" y="1025"/>
                  </a:lnTo>
                  <a:lnTo>
                    <a:pt x="839" y="1025"/>
                  </a:lnTo>
                  <a:lnTo>
                    <a:pt x="836" y="1017"/>
                  </a:lnTo>
                  <a:lnTo>
                    <a:pt x="836" y="1017"/>
                  </a:lnTo>
                  <a:close/>
                  <a:moveTo>
                    <a:pt x="588" y="1046"/>
                  </a:moveTo>
                  <a:lnTo>
                    <a:pt x="588" y="1046"/>
                  </a:lnTo>
                  <a:lnTo>
                    <a:pt x="584" y="1049"/>
                  </a:lnTo>
                  <a:lnTo>
                    <a:pt x="580" y="1050"/>
                  </a:lnTo>
                  <a:lnTo>
                    <a:pt x="577" y="1054"/>
                  </a:lnTo>
                  <a:lnTo>
                    <a:pt x="572" y="1060"/>
                  </a:lnTo>
                  <a:lnTo>
                    <a:pt x="572" y="1060"/>
                  </a:lnTo>
                  <a:lnTo>
                    <a:pt x="579" y="1064"/>
                  </a:lnTo>
                  <a:lnTo>
                    <a:pt x="581" y="1064"/>
                  </a:lnTo>
                  <a:lnTo>
                    <a:pt x="584" y="1062"/>
                  </a:lnTo>
                  <a:lnTo>
                    <a:pt x="586" y="1060"/>
                  </a:lnTo>
                  <a:lnTo>
                    <a:pt x="587" y="1057"/>
                  </a:lnTo>
                  <a:lnTo>
                    <a:pt x="588" y="1046"/>
                  </a:lnTo>
                  <a:lnTo>
                    <a:pt x="588" y="1046"/>
                  </a:lnTo>
                  <a:close/>
                  <a:moveTo>
                    <a:pt x="2057" y="497"/>
                  </a:moveTo>
                  <a:lnTo>
                    <a:pt x="2057" y="497"/>
                  </a:lnTo>
                  <a:lnTo>
                    <a:pt x="2059" y="502"/>
                  </a:lnTo>
                  <a:lnTo>
                    <a:pt x="2060" y="504"/>
                  </a:lnTo>
                  <a:lnTo>
                    <a:pt x="2063" y="506"/>
                  </a:lnTo>
                  <a:lnTo>
                    <a:pt x="2067" y="506"/>
                  </a:lnTo>
                  <a:lnTo>
                    <a:pt x="2067" y="506"/>
                  </a:lnTo>
                  <a:lnTo>
                    <a:pt x="2073" y="504"/>
                  </a:lnTo>
                  <a:lnTo>
                    <a:pt x="2078" y="500"/>
                  </a:lnTo>
                  <a:lnTo>
                    <a:pt x="2078" y="500"/>
                  </a:lnTo>
                  <a:lnTo>
                    <a:pt x="2080" y="499"/>
                  </a:lnTo>
                  <a:lnTo>
                    <a:pt x="2078" y="496"/>
                  </a:lnTo>
                  <a:lnTo>
                    <a:pt x="2075" y="495"/>
                  </a:lnTo>
                  <a:lnTo>
                    <a:pt x="2073" y="495"/>
                  </a:lnTo>
                  <a:lnTo>
                    <a:pt x="2073" y="495"/>
                  </a:lnTo>
                  <a:lnTo>
                    <a:pt x="2057" y="497"/>
                  </a:lnTo>
                  <a:lnTo>
                    <a:pt x="2057" y="497"/>
                  </a:lnTo>
                  <a:close/>
                  <a:moveTo>
                    <a:pt x="354" y="1068"/>
                  </a:moveTo>
                  <a:lnTo>
                    <a:pt x="354" y="1068"/>
                  </a:lnTo>
                  <a:lnTo>
                    <a:pt x="347" y="1069"/>
                  </a:lnTo>
                  <a:lnTo>
                    <a:pt x="345" y="1071"/>
                  </a:lnTo>
                  <a:lnTo>
                    <a:pt x="343" y="1072"/>
                  </a:lnTo>
                  <a:lnTo>
                    <a:pt x="343" y="1073"/>
                  </a:lnTo>
                  <a:lnTo>
                    <a:pt x="345" y="1076"/>
                  </a:lnTo>
                  <a:lnTo>
                    <a:pt x="349" y="1085"/>
                  </a:lnTo>
                  <a:lnTo>
                    <a:pt x="349" y="1085"/>
                  </a:lnTo>
                  <a:lnTo>
                    <a:pt x="353" y="1080"/>
                  </a:lnTo>
                  <a:lnTo>
                    <a:pt x="354" y="1076"/>
                  </a:lnTo>
                  <a:lnTo>
                    <a:pt x="354" y="1072"/>
                  </a:lnTo>
                  <a:lnTo>
                    <a:pt x="354" y="1068"/>
                  </a:lnTo>
                  <a:lnTo>
                    <a:pt x="354" y="1068"/>
                  </a:lnTo>
                  <a:close/>
                  <a:moveTo>
                    <a:pt x="1490" y="255"/>
                  </a:moveTo>
                  <a:lnTo>
                    <a:pt x="1490" y="255"/>
                  </a:lnTo>
                  <a:lnTo>
                    <a:pt x="1505" y="237"/>
                  </a:lnTo>
                  <a:lnTo>
                    <a:pt x="1505" y="237"/>
                  </a:lnTo>
                  <a:lnTo>
                    <a:pt x="1501" y="236"/>
                  </a:lnTo>
                  <a:lnTo>
                    <a:pt x="1498" y="236"/>
                  </a:lnTo>
                  <a:lnTo>
                    <a:pt x="1495" y="237"/>
                  </a:lnTo>
                  <a:lnTo>
                    <a:pt x="1494" y="240"/>
                  </a:lnTo>
                  <a:lnTo>
                    <a:pt x="1490" y="243"/>
                  </a:lnTo>
                  <a:lnTo>
                    <a:pt x="1487" y="244"/>
                  </a:lnTo>
                  <a:lnTo>
                    <a:pt x="1484" y="244"/>
                  </a:lnTo>
                  <a:lnTo>
                    <a:pt x="1484" y="244"/>
                  </a:lnTo>
                  <a:lnTo>
                    <a:pt x="1490" y="255"/>
                  </a:lnTo>
                  <a:lnTo>
                    <a:pt x="1490" y="255"/>
                  </a:lnTo>
                  <a:close/>
                  <a:moveTo>
                    <a:pt x="774" y="128"/>
                  </a:moveTo>
                  <a:lnTo>
                    <a:pt x="774" y="128"/>
                  </a:lnTo>
                  <a:lnTo>
                    <a:pt x="778" y="128"/>
                  </a:lnTo>
                  <a:lnTo>
                    <a:pt x="778" y="128"/>
                  </a:lnTo>
                  <a:lnTo>
                    <a:pt x="778" y="125"/>
                  </a:lnTo>
                  <a:lnTo>
                    <a:pt x="778" y="124"/>
                  </a:lnTo>
                  <a:lnTo>
                    <a:pt x="781" y="121"/>
                  </a:lnTo>
                  <a:lnTo>
                    <a:pt x="785" y="117"/>
                  </a:lnTo>
                  <a:lnTo>
                    <a:pt x="785" y="115"/>
                  </a:lnTo>
                  <a:lnTo>
                    <a:pt x="785" y="113"/>
                  </a:lnTo>
                  <a:lnTo>
                    <a:pt x="785" y="113"/>
                  </a:lnTo>
                  <a:lnTo>
                    <a:pt x="761" y="117"/>
                  </a:lnTo>
                  <a:lnTo>
                    <a:pt x="761" y="117"/>
                  </a:lnTo>
                  <a:lnTo>
                    <a:pt x="774" y="128"/>
                  </a:lnTo>
                  <a:lnTo>
                    <a:pt x="774" y="128"/>
                  </a:lnTo>
                  <a:close/>
                  <a:moveTo>
                    <a:pt x="1594" y="705"/>
                  </a:moveTo>
                  <a:lnTo>
                    <a:pt x="1594" y="705"/>
                  </a:lnTo>
                  <a:lnTo>
                    <a:pt x="1605" y="702"/>
                  </a:lnTo>
                  <a:lnTo>
                    <a:pt x="1609" y="704"/>
                  </a:lnTo>
                  <a:lnTo>
                    <a:pt x="1613" y="707"/>
                  </a:lnTo>
                  <a:lnTo>
                    <a:pt x="1613" y="707"/>
                  </a:lnTo>
                  <a:lnTo>
                    <a:pt x="1620" y="704"/>
                  </a:lnTo>
                  <a:lnTo>
                    <a:pt x="1620" y="704"/>
                  </a:lnTo>
                  <a:lnTo>
                    <a:pt x="1606" y="694"/>
                  </a:lnTo>
                  <a:lnTo>
                    <a:pt x="1606" y="694"/>
                  </a:lnTo>
                  <a:lnTo>
                    <a:pt x="1598" y="695"/>
                  </a:lnTo>
                  <a:lnTo>
                    <a:pt x="1596" y="697"/>
                  </a:lnTo>
                  <a:lnTo>
                    <a:pt x="1595" y="698"/>
                  </a:lnTo>
                  <a:lnTo>
                    <a:pt x="1594" y="701"/>
                  </a:lnTo>
                  <a:lnTo>
                    <a:pt x="1594" y="705"/>
                  </a:lnTo>
                  <a:lnTo>
                    <a:pt x="1594" y="705"/>
                  </a:lnTo>
                  <a:close/>
                  <a:moveTo>
                    <a:pt x="689" y="834"/>
                  </a:moveTo>
                  <a:lnTo>
                    <a:pt x="689" y="834"/>
                  </a:lnTo>
                  <a:lnTo>
                    <a:pt x="696" y="845"/>
                  </a:lnTo>
                  <a:lnTo>
                    <a:pt x="696" y="845"/>
                  </a:lnTo>
                  <a:lnTo>
                    <a:pt x="703" y="842"/>
                  </a:lnTo>
                  <a:lnTo>
                    <a:pt x="703" y="842"/>
                  </a:lnTo>
                  <a:lnTo>
                    <a:pt x="713" y="841"/>
                  </a:lnTo>
                  <a:lnTo>
                    <a:pt x="713" y="841"/>
                  </a:lnTo>
                  <a:lnTo>
                    <a:pt x="707" y="830"/>
                  </a:lnTo>
                  <a:lnTo>
                    <a:pt x="707" y="830"/>
                  </a:lnTo>
                  <a:lnTo>
                    <a:pt x="701" y="835"/>
                  </a:lnTo>
                  <a:lnTo>
                    <a:pt x="701" y="835"/>
                  </a:lnTo>
                  <a:lnTo>
                    <a:pt x="689" y="834"/>
                  </a:lnTo>
                  <a:lnTo>
                    <a:pt x="689" y="834"/>
                  </a:lnTo>
                  <a:close/>
                  <a:moveTo>
                    <a:pt x="1072" y="911"/>
                  </a:moveTo>
                  <a:lnTo>
                    <a:pt x="1072" y="911"/>
                  </a:lnTo>
                  <a:lnTo>
                    <a:pt x="1070" y="906"/>
                  </a:lnTo>
                  <a:lnTo>
                    <a:pt x="1067" y="902"/>
                  </a:lnTo>
                  <a:lnTo>
                    <a:pt x="1065" y="899"/>
                  </a:lnTo>
                  <a:lnTo>
                    <a:pt x="1062" y="899"/>
                  </a:lnTo>
                  <a:lnTo>
                    <a:pt x="1062" y="899"/>
                  </a:lnTo>
                  <a:lnTo>
                    <a:pt x="1058" y="903"/>
                  </a:lnTo>
                  <a:lnTo>
                    <a:pt x="1056" y="905"/>
                  </a:lnTo>
                  <a:lnTo>
                    <a:pt x="1055" y="906"/>
                  </a:lnTo>
                  <a:lnTo>
                    <a:pt x="1055" y="906"/>
                  </a:lnTo>
                  <a:lnTo>
                    <a:pt x="1058" y="910"/>
                  </a:lnTo>
                  <a:lnTo>
                    <a:pt x="1062" y="911"/>
                  </a:lnTo>
                  <a:lnTo>
                    <a:pt x="1072" y="911"/>
                  </a:lnTo>
                  <a:lnTo>
                    <a:pt x="1072" y="911"/>
                  </a:lnTo>
                  <a:close/>
                  <a:moveTo>
                    <a:pt x="1393" y="831"/>
                  </a:moveTo>
                  <a:lnTo>
                    <a:pt x="1393" y="831"/>
                  </a:lnTo>
                  <a:lnTo>
                    <a:pt x="1383" y="828"/>
                  </a:lnTo>
                  <a:lnTo>
                    <a:pt x="1373" y="827"/>
                  </a:lnTo>
                  <a:lnTo>
                    <a:pt x="1368" y="828"/>
                  </a:lnTo>
                  <a:lnTo>
                    <a:pt x="1362" y="833"/>
                  </a:lnTo>
                  <a:lnTo>
                    <a:pt x="1362" y="833"/>
                  </a:lnTo>
                  <a:lnTo>
                    <a:pt x="1362" y="834"/>
                  </a:lnTo>
                  <a:lnTo>
                    <a:pt x="1364" y="837"/>
                  </a:lnTo>
                  <a:lnTo>
                    <a:pt x="1364" y="837"/>
                  </a:lnTo>
                  <a:lnTo>
                    <a:pt x="1393" y="831"/>
                  </a:lnTo>
                  <a:lnTo>
                    <a:pt x="1393" y="831"/>
                  </a:lnTo>
                  <a:close/>
                  <a:moveTo>
                    <a:pt x="1159" y="61"/>
                  </a:moveTo>
                  <a:lnTo>
                    <a:pt x="1159" y="61"/>
                  </a:lnTo>
                  <a:lnTo>
                    <a:pt x="1163" y="46"/>
                  </a:lnTo>
                  <a:lnTo>
                    <a:pt x="1163" y="46"/>
                  </a:lnTo>
                  <a:lnTo>
                    <a:pt x="1155" y="49"/>
                  </a:lnTo>
                  <a:lnTo>
                    <a:pt x="1151" y="53"/>
                  </a:lnTo>
                  <a:lnTo>
                    <a:pt x="1148" y="57"/>
                  </a:lnTo>
                  <a:lnTo>
                    <a:pt x="1146" y="63"/>
                  </a:lnTo>
                  <a:lnTo>
                    <a:pt x="1146" y="63"/>
                  </a:lnTo>
                  <a:lnTo>
                    <a:pt x="1159" y="61"/>
                  </a:lnTo>
                  <a:lnTo>
                    <a:pt x="1159" y="61"/>
                  </a:lnTo>
                  <a:close/>
                  <a:moveTo>
                    <a:pt x="1873" y="460"/>
                  </a:moveTo>
                  <a:lnTo>
                    <a:pt x="1873" y="460"/>
                  </a:lnTo>
                  <a:lnTo>
                    <a:pt x="1895" y="467"/>
                  </a:lnTo>
                  <a:lnTo>
                    <a:pt x="1895" y="467"/>
                  </a:lnTo>
                  <a:lnTo>
                    <a:pt x="1898" y="464"/>
                  </a:lnTo>
                  <a:lnTo>
                    <a:pt x="1898" y="464"/>
                  </a:lnTo>
                  <a:lnTo>
                    <a:pt x="1891" y="452"/>
                  </a:lnTo>
                  <a:lnTo>
                    <a:pt x="1891" y="452"/>
                  </a:lnTo>
                  <a:lnTo>
                    <a:pt x="1873" y="460"/>
                  </a:lnTo>
                  <a:lnTo>
                    <a:pt x="1873" y="460"/>
                  </a:lnTo>
                  <a:close/>
                  <a:moveTo>
                    <a:pt x="339" y="229"/>
                  </a:moveTo>
                  <a:lnTo>
                    <a:pt x="339" y="229"/>
                  </a:lnTo>
                  <a:lnTo>
                    <a:pt x="321" y="240"/>
                  </a:lnTo>
                  <a:lnTo>
                    <a:pt x="321" y="240"/>
                  </a:lnTo>
                  <a:lnTo>
                    <a:pt x="324" y="243"/>
                  </a:lnTo>
                  <a:lnTo>
                    <a:pt x="324" y="243"/>
                  </a:lnTo>
                  <a:lnTo>
                    <a:pt x="349" y="239"/>
                  </a:lnTo>
                  <a:lnTo>
                    <a:pt x="349" y="239"/>
                  </a:lnTo>
                  <a:lnTo>
                    <a:pt x="339" y="229"/>
                  </a:lnTo>
                  <a:lnTo>
                    <a:pt x="339" y="229"/>
                  </a:lnTo>
                  <a:close/>
                  <a:moveTo>
                    <a:pt x="1596" y="244"/>
                  </a:moveTo>
                  <a:lnTo>
                    <a:pt x="1596" y="244"/>
                  </a:lnTo>
                  <a:lnTo>
                    <a:pt x="1612" y="251"/>
                  </a:lnTo>
                  <a:lnTo>
                    <a:pt x="1612" y="251"/>
                  </a:lnTo>
                  <a:lnTo>
                    <a:pt x="1614" y="250"/>
                  </a:lnTo>
                  <a:lnTo>
                    <a:pt x="1617" y="248"/>
                  </a:lnTo>
                  <a:lnTo>
                    <a:pt x="1617" y="248"/>
                  </a:lnTo>
                  <a:lnTo>
                    <a:pt x="1617" y="245"/>
                  </a:lnTo>
                  <a:lnTo>
                    <a:pt x="1616" y="243"/>
                  </a:lnTo>
                  <a:lnTo>
                    <a:pt x="1616" y="243"/>
                  </a:lnTo>
                  <a:lnTo>
                    <a:pt x="1612" y="241"/>
                  </a:lnTo>
                  <a:lnTo>
                    <a:pt x="1607" y="240"/>
                  </a:lnTo>
                  <a:lnTo>
                    <a:pt x="1602" y="240"/>
                  </a:lnTo>
                  <a:lnTo>
                    <a:pt x="1596" y="244"/>
                  </a:lnTo>
                  <a:lnTo>
                    <a:pt x="1596" y="244"/>
                  </a:lnTo>
                  <a:close/>
                  <a:moveTo>
                    <a:pt x="666" y="108"/>
                  </a:moveTo>
                  <a:lnTo>
                    <a:pt x="666" y="108"/>
                  </a:lnTo>
                  <a:lnTo>
                    <a:pt x="655" y="104"/>
                  </a:lnTo>
                  <a:lnTo>
                    <a:pt x="649" y="104"/>
                  </a:lnTo>
                  <a:lnTo>
                    <a:pt x="644" y="106"/>
                  </a:lnTo>
                  <a:lnTo>
                    <a:pt x="644" y="106"/>
                  </a:lnTo>
                  <a:lnTo>
                    <a:pt x="641" y="107"/>
                  </a:lnTo>
                  <a:lnTo>
                    <a:pt x="640" y="110"/>
                  </a:lnTo>
                  <a:lnTo>
                    <a:pt x="640" y="111"/>
                  </a:lnTo>
                  <a:lnTo>
                    <a:pt x="641" y="115"/>
                  </a:lnTo>
                  <a:lnTo>
                    <a:pt x="641" y="115"/>
                  </a:lnTo>
                  <a:lnTo>
                    <a:pt x="647" y="113"/>
                  </a:lnTo>
                  <a:lnTo>
                    <a:pt x="653" y="111"/>
                  </a:lnTo>
                  <a:lnTo>
                    <a:pt x="653" y="111"/>
                  </a:lnTo>
                  <a:lnTo>
                    <a:pt x="660" y="113"/>
                  </a:lnTo>
                  <a:lnTo>
                    <a:pt x="663" y="111"/>
                  </a:lnTo>
                  <a:lnTo>
                    <a:pt x="666" y="108"/>
                  </a:lnTo>
                  <a:lnTo>
                    <a:pt x="666" y="108"/>
                  </a:lnTo>
                  <a:close/>
                  <a:moveTo>
                    <a:pt x="309" y="695"/>
                  </a:moveTo>
                  <a:lnTo>
                    <a:pt x="309" y="695"/>
                  </a:lnTo>
                  <a:lnTo>
                    <a:pt x="307" y="700"/>
                  </a:lnTo>
                  <a:lnTo>
                    <a:pt x="307" y="700"/>
                  </a:lnTo>
                  <a:lnTo>
                    <a:pt x="321" y="702"/>
                  </a:lnTo>
                  <a:lnTo>
                    <a:pt x="321" y="702"/>
                  </a:lnTo>
                  <a:lnTo>
                    <a:pt x="332" y="690"/>
                  </a:lnTo>
                  <a:lnTo>
                    <a:pt x="332" y="690"/>
                  </a:lnTo>
                  <a:lnTo>
                    <a:pt x="328" y="689"/>
                  </a:lnTo>
                  <a:lnTo>
                    <a:pt x="325" y="689"/>
                  </a:lnTo>
                  <a:lnTo>
                    <a:pt x="320" y="691"/>
                  </a:lnTo>
                  <a:lnTo>
                    <a:pt x="314" y="694"/>
                  </a:lnTo>
                  <a:lnTo>
                    <a:pt x="311" y="695"/>
                  </a:lnTo>
                  <a:lnTo>
                    <a:pt x="309" y="695"/>
                  </a:lnTo>
                  <a:lnTo>
                    <a:pt x="309" y="695"/>
                  </a:lnTo>
                  <a:close/>
                  <a:moveTo>
                    <a:pt x="1123" y="106"/>
                  </a:moveTo>
                  <a:lnTo>
                    <a:pt x="1123" y="106"/>
                  </a:lnTo>
                  <a:lnTo>
                    <a:pt x="1144" y="113"/>
                  </a:lnTo>
                  <a:lnTo>
                    <a:pt x="1144" y="113"/>
                  </a:lnTo>
                  <a:lnTo>
                    <a:pt x="1139" y="100"/>
                  </a:lnTo>
                  <a:lnTo>
                    <a:pt x="1139" y="100"/>
                  </a:lnTo>
                  <a:lnTo>
                    <a:pt x="1131" y="99"/>
                  </a:lnTo>
                  <a:lnTo>
                    <a:pt x="1127" y="100"/>
                  </a:lnTo>
                  <a:lnTo>
                    <a:pt x="1124" y="101"/>
                  </a:lnTo>
                  <a:lnTo>
                    <a:pt x="1123" y="106"/>
                  </a:lnTo>
                  <a:lnTo>
                    <a:pt x="1123" y="106"/>
                  </a:lnTo>
                  <a:close/>
                  <a:moveTo>
                    <a:pt x="1477" y="340"/>
                  </a:moveTo>
                  <a:lnTo>
                    <a:pt x="1477" y="340"/>
                  </a:lnTo>
                  <a:lnTo>
                    <a:pt x="1479" y="344"/>
                  </a:lnTo>
                  <a:lnTo>
                    <a:pt x="1481" y="347"/>
                  </a:lnTo>
                  <a:lnTo>
                    <a:pt x="1484" y="348"/>
                  </a:lnTo>
                  <a:lnTo>
                    <a:pt x="1487" y="349"/>
                  </a:lnTo>
                  <a:lnTo>
                    <a:pt x="1491" y="348"/>
                  </a:lnTo>
                  <a:lnTo>
                    <a:pt x="1495" y="347"/>
                  </a:lnTo>
                  <a:lnTo>
                    <a:pt x="1504" y="341"/>
                  </a:lnTo>
                  <a:lnTo>
                    <a:pt x="1504" y="341"/>
                  </a:lnTo>
                  <a:lnTo>
                    <a:pt x="1477" y="340"/>
                  </a:lnTo>
                  <a:lnTo>
                    <a:pt x="1477" y="340"/>
                  </a:lnTo>
                  <a:close/>
                  <a:moveTo>
                    <a:pt x="1135" y="1068"/>
                  </a:moveTo>
                  <a:lnTo>
                    <a:pt x="1135" y="1068"/>
                  </a:lnTo>
                  <a:lnTo>
                    <a:pt x="1145" y="1062"/>
                  </a:lnTo>
                  <a:lnTo>
                    <a:pt x="1145" y="1062"/>
                  </a:lnTo>
                  <a:lnTo>
                    <a:pt x="1135" y="1054"/>
                  </a:lnTo>
                  <a:lnTo>
                    <a:pt x="1135" y="1054"/>
                  </a:lnTo>
                  <a:lnTo>
                    <a:pt x="1121" y="1058"/>
                  </a:lnTo>
                  <a:lnTo>
                    <a:pt x="1121" y="1058"/>
                  </a:lnTo>
                  <a:lnTo>
                    <a:pt x="1135" y="1068"/>
                  </a:lnTo>
                  <a:lnTo>
                    <a:pt x="1135" y="1068"/>
                  </a:lnTo>
                  <a:close/>
                  <a:moveTo>
                    <a:pt x="1200" y="223"/>
                  </a:moveTo>
                  <a:lnTo>
                    <a:pt x="1200" y="223"/>
                  </a:lnTo>
                  <a:lnTo>
                    <a:pt x="1202" y="227"/>
                  </a:lnTo>
                  <a:lnTo>
                    <a:pt x="1205" y="229"/>
                  </a:lnTo>
                  <a:lnTo>
                    <a:pt x="1206" y="229"/>
                  </a:lnTo>
                  <a:lnTo>
                    <a:pt x="1210" y="229"/>
                  </a:lnTo>
                  <a:lnTo>
                    <a:pt x="1210" y="229"/>
                  </a:lnTo>
                  <a:lnTo>
                    <a:pt x="1214" y="227"/>
                  </a:lnTo>
                  <a:lnTo>
                    <a:pt x="1218" y="223"/>
                  </a:lnTo>
                  <a:lnTo>
                    <a:pt x="1221" y="219"/>
                  </a:lnTo>
                  <a:lnTo>
                    <a:pt x="1224" y="214"/>
                  </a:lnTo>
                  <a:lnTo>
                    <a:pt x="1224" y="214"/>
                  </a:lnTo>
                  <a:lnTo>
                    <a:pt x="1200" y="223"/>
                  </a:lnTo>
                  <a:lnTo>
                    <a:pt x="1200" y="223"/>
                  </a:lnTo>
                  <a:close/>
                  <a:moveTo>
                    <a:pt x="1576" y="363"/>
                  </a:moveTo>
                  <a:lnTo>
                    <a:pt x="1576" y="363"/>
                  </a:lnTo>
                  <a:lnTo>
                    <a:pt x="1581" y="362"/>
                  </a:lnTo>
                  <a:lnTo>
                    <a:pt x="1584" y="360"/>
                  </a:lnTo>
                  <a:lnTo>
                    <a:pt x="1585" y="356"/>
                  </a:lnTo>
                  <a:lnTo>
                    <a:pt x="1587" y="347"/>
                  </a:lnTo>
                  <a:lnTo>
                    <a:pt x="1587" y="347"/>
                  </a:lnTo>
                  <a:lnTo>
                    <a:pt x="1580" y="345"/>
                  </a:lnTo>
                  <a:lnTo>
                    <a:pt x="1580" y="345"/>
                  </a:lnTo>
                  <a:lnTo>
                    <a:pt x="1576" y="363"/>
                  </a:lnTo>
                  <a:lnTo>
                    <a:pt x="1576" y="363"/>
                  </a:lnTo>
                  <a:close/>
                  <a:moveTo>
                    <a:pt x="961" y="819"/>
                  </a:moveTo>
                  <a:lnTo>
                    <a:pt x="961" y="819"/>
                  </a:lnTo>
                  <a:lnTo>
                    <a:pt x="961" y="837"/>
                  </a:lnTo>
                  <a:lnTo>
                    <a:pt x="961" y="837"/>
                  </a:lnTo>
                  <a:lnTo>
                    <a:pt x="975" y="823"/>
                  </a:lnTo>
                  <a:lnTo>
                    <a:pt x="975" y="823"/>
                  </a:lnTo>
                  <a:lnTo>
                    <a:pt x="976" y="821"/>
                  </a:lnTo>
                  <a:lnTo>
                    <a:pt x="976" y="820"/>
                  </a:lnTo>
                  <a:lnTo>
                    <a:pt x="975" y="817"/>
                  </a:lnTo>
                  <a:lnTo>
                    <a:pt x="972" y="817"/>
                  </a:lnTo>
                  <a:lnTo>
                    <a:pt x="972" y="817"/>
                  </a:lnTo>
                  <a:lnTo>
                    <a:pt x="966" y="817"/>
                  </a:lnTo>
                  <a:lnTo>
                    <a:pt x="961" y="819"/>
                  </a:lnTo>
                  <a:lnTo>
                    <a:pt x="961" y="819"/>
                  </a:lnTo>
                  <a:close/>
                  <a:moveTo>
                    <a:pt x="975" y="712"/>
                  </a:moveTo>
                  <a:lnTo>
                    <a:pt x="975" y="712"/>
                  </a:lnTo>
                  <a:lnTo>
                    <a:pt x="969" y="720"/>
                  </a:lnTo>
                  <a:lnTo>
                    <a:pt x="969" y="720"/>
                  </a:lnTo>
                  <a:lnTo>
                    <a:pt x="964" y="729"/>
                  </a:lnTo>
                  <a:lnTo>
                    <a:pt x="964" y="729"/>
                  </a:lnTo>
                  <a:lnTo>
                    <a:pt x="982" y="726"/>
                  </a:lnTo>
                  <a:lnTo>
                    <a:pt x="982" y="726"/>
                  </a:lnTo>
                  <a:lnTo>
                    <a:pt x="982" y="722"/>
                  </a:lnTo>
                  <a:lnTo>
                    <a:pt x="982" y="718"/>
                  </a:lnTo>
                  <a:lnTo>
                    <a:pt x="980" y="715"/>
                  </a:lnTo>
                  <a:lnTo>
                    <a:pt x="975" y="712"/>
                  </a:lnTo>
                  <a:lnTo>
                    <a:pt x="975" y="712"/>
                  </a:lnTo>
                  <a:close/>
                  <a:moveTo>
                    <a:pt x="1133" y="272"/>
                  </a:moveTo>
                  <a:lnTo>
                    <a:pt x="1133" y="272"/>
                  </a:lnTo>
                  <a:lnTo>
                    <a:pt x="1131" y="270"/>
                  </a:lnTo>
                  <a:lnTo>
                    <a:pt x="1131" y="270"/>
                  </a:lnTo>
                  <a:lnTo>
                    <a:pt x="1123" y="270"/>
                  </a:lnTo>
                  <a:lnTo>
                    <a:pt x="1123" y="270"/>
                  </a:lnTo>
                  <a:lnTo>
                    <a:pt x="1123" y="287"/>
                  </a:lnTo>
                  <a:lnTo>
                    <a:pt x="1123" y="287"/>
                  </a:lnTo>
                  <a:lnTo>
                    <a:pt x="1127" y="286"/>
                  </a:lnTo>
                  <a:lnTo>
                    <a:pt x="1128" y="284"/>
                  </a:lnTo>
                  <a:lnTo>
                    <a:pt x="1130" y="283"/>
                  </a:lnTo>
                  <a:lnTo>
                    <a:pt x="1131" y="280"/>
                  </a:lnTo>
                  <a:lnTo>
                    <a:pt x="1131" y="276"/>
                  </a:lnTo>
                  <a:lnTo>
                    <a:pt x="1133" y="273"/>
                  </a:lnTo>
                  <a:lnTo>
                    <a:pt x="1133" y="272"/>
                  </a:lnTo>
                  <a:lnTo>
                    <a:pt x="1133" y="272"/>
                  </a:lnTo>
                  <a:close/>
                  <a:moveTo>
                    <a:pt x="1144" y="273"/>
                  </a:moveTo>
                  <a:lnTo>
                    <a:pt x="1144" y="273"/>
                  </a:lnTo>
                  <a:lnTo>
                    <a:pt x="1162" y="265"/>
                  </a:lnTo>
                  <a:lnTo>
                    <a:pt x="1162" y="265"/>
                  </a:lnTo>
                  <a:lnTo>
                    <a:pt x="1156" y="257"/>
                  </a:lnTo>
                  <a:lnTo>
                    <a:pt x="1156" y="257"/>
                  </a:lnTo>
                  <a:lnTo>
                    <a:pt x="1151" y="258"/>
                  </a:lnTo>
                  <a:lnTo>
                    <a:pt x="1148" y="262"/>
                  </a:lnTo>
                  <a:lnTo>
                    <a:pt x="1145" y="266"/>
                  </a:lnTo>
                  <a:lnTo>
                    <a:pt x="1144" y="273"/>
                  </a:lnTo>
                  <a:lnTo>
                    <a:pt x="1144" y="273"/>
                  </a:lnTo>
                  <a:close/>
                  <a:moveTo>
                    <a:pt x="1195" y="291"/>
                  </a:moveTo>
                  <a:lnTo>
                    <a:pt x="1195" y="291"/>
                  </a:lnTo>
                  <a:lnTo>
                    <a:pt x="1205" y="280"/>
                  </a:lnTo>
                  <a:lnTo>
                    <a:pt x="1205" y="280"/>
                  </a:lnTo>
                  <a:lnTo>
                    <a:pt x="1193" y="268"/>
                  </a:lnTo>
                  <a:lnTo>
                    <a:pt x="1193" y="268"/>
                  </a:lnTo>
                  <a:lnTo>
                    <a:pt x="1191" y="269"/>
                  </a:lnTo>
                  <a:lnTo>
                    <a:pt x="1191" y="269"/>
                  </a:lnTo>
                  <a:lnTo>
                    <a:pt x="1195" y="291"/>
                  </a:lnTo>
                  <a:lnTo>
                    <a:pt x="1195" y="291"/>
                  </a:lnTo>
                  <a:close/>
                  <a:moveTo>
                    <a:pt x="1573" y="774"/>
                  </a:moveTo>
                  <a:lnTo>
                    <a:pt x="1573" y="774"/>
                  </a:lnTo>
                  <a:lnTo>
                    <a:pt x="1573" y="772"/>
                  </a:lnTo>
                  <a:lnTo>
                    <a:pt x="1573" y="772"/>
                  </a:lnTo>
                  <a:lnTo>
                    <a:pt x="1553" y="769"/>
                  </a:lnTo>
                  <a:lnTo>
                    <a:pt x="1553" y="769"/>
                  </a:lnTo>
                  <a:lnTo>
                    <a:pt x="1552" y="772"/>
                  </a:lnTo>
                  <a:lnTo>
                    <a:pt x="1552" y="772"/>
                  </a:lnTo>
                  <a:lnTo>
                    <a:pt x="1562" y="783"/>
                  </a:lnTo>
                  <a:lnTo>
                    <a:pt x="1562" y="783"/>
                  </a:lnTo>
                  <a:lnTo>
                    <a:pt x="1573" y="774"/>
                  </a:lnTo>
                  <a:lnTo>
                    <a:pt x="1573" y="774"/>
                  </a:lnTo>
                  <a:close/>
                  <a:moveTo>
                    <a:pt x="1555" y="221"/>
                  </a:moveTo>
                  <a:lnTo>
                    <a:pt x="1555" y="221"/>
                  </a:lnTo>
                  <a:lnTo>
                    <a:pt x="1560" y="223"/>
                  </a:lnTo>
                  <a:lnTo>
                    <a:pt x="1564" y="225"/>
                  </a:lnTo>
                  <a:lnTo>
                    <a:pt x="1564" y="225"/>
                  </a:lnTo>
                  <a:lnTo>
                    <a:pt x="1569" y="225"/>
                  </a:lnTo>
                  <a:lnTo>
                    <a:pt x="1573" y="223"/>
                  </a:lnTo>
                  <a:lnTo>
                    <a:pt x="1573" y="223"/>
                  </a:lnTo>
                  <a:lnTo>
                    <a:pt x="1571" y="219"/>
                  </a:lnTo>
                  <a:lnTo>
                    <a:pt x="1570" y="216"/>
                  </a:lnTo>
                  <a:lnTo>
                    <a:pt x="1570" y="216"/>
                  </a:lnTo>
                  <a:lnTo>
                    <a:pt x="1566" y="214"/>
                  </a:lnTo>
                  <a:lnTo>
                    <a:pt x="1562" y="212"/>
                  </a:lnTo>
                  <a:lnTo>
                    <a:pt x="1562" y="212"/>
                  </a:lnTo>
                  <a:lnTo>
                    <a:pt x="1555" y="221"/>
                  </a:lnTo>
                  <a:lnTo>
                    <a:pt x="1555" y="221"/>
                  </a:lnTo>
                  <a:close/>
                  <a:moveTo>
                    <a:pt x="1641" y="1114"/>
                  </a:moveTo>
                  <a:lnTo>
                    <a:pt x="1641" y="1114"/>
                  </a:lnTo>
                  <a:lnTo>
                    <a:pt x="1639" y="1104"/>
                  </a:lnTo>
                  <a:lnTo>
                    <a:pt x="1639" y="1104"/>
                  </a:lnTo>
                  <a:lnTo>
                    <a:pt x="1621" y="1108"/>
                  </a:lnTo>
                  <a:lnTo>
                    <a:pt x="1621" y="1108"/>
                  </a:lnTo>
                  <a:lnTo>
                    <a:pt x="1623" y="1112"/>
                  </a:lnTo>
                  <a:lnTo>
                    <a:pt x="1624" y="1114"/>
                  </a:lnTo>
                  <a:lnTo>
                    <a:pt x="1625" y="1115"/>
                  </a:lnTo>
                  <a:lnTo>
                    <a:pt x="1631" y="1115"/>
                  </a:lnTo>
                  <a:lnTo>
                    <a:pt x="1641" y="1114"/>
                  </a:lnTo>
                  <a:lnTo>
                    <a:pt x="1641" y="1114"/>
                  </a:lnTo>
                  <a:close/>
                  <a:moveTo>
                    <a:pt x="1650" y="456"/>
                  </a:moveTo>
                  <a:lnTo>
                    <a:pt x="1650" y="456"/>
                  </a:lnTo>
                  <a:lnTo>
                    <a:pt x="1652" y="450"/>
                  </a:lnTo>
                  <a:lnTo>
                    <a:pt x="1653" y="445"/>
                  </a:lnTo>
                  <a:lnTo>
                    <a:pt x="1653" y="439"/>
                  </a:lnTo>
                  <a:lnTo>
                    <a:pt x="1650" y="432"/>
                  </a:lnTo>
                  <a:lnTo>
                    <a:pt x="1650" y="432"/>
                  </a:lnTo>
                  <a:lnTo>
                    <a:pt x="1648" y="439"/>
                  </a:lnTo>
                  <a:lnTo>
                    <a:pt x="1646" y="445"/>
                  </a:lnTo>
                  <a:lnTo>
                    <a:pt x="1646" y="450"/>
                  </a:lnTo>
                  <a:lnTo>
                    <a:pt x="1650" y="456"/>
                  </a:lnTo>
                  <a:lnTo>
                    <a:pt x="1650" y="456"/>
                  </a:lnTo>
                  <a:close/>
                  <a:moveTo>
                    <a:pt x="1689" y="320"/>
                  </a:moveTo>
                  <a:lnTo>
                    <a:pt x="1689" y="320"/>
                  </a:lnTo>
                  <a:lnTo>
                    <a:pt x="1685" y="319"/>
                  </a:lnTo>
                  <a:lnTo>
                    <a:pt x="1679" y="320"/>
                  </a:lnTo>
                  <a:lnTo>
                    <a:pt x="1671" y="324"/>
                  </a:lnTo>
                  <a:lnTo>
                    <a:pt x="1671" y="324"/>
                  </a:lnTo>
                  <a:lnTo>
                    <a:pt x="1678" y="337"/>
                  </a:lnTo>
                  <a:lnTo>
                    <a:pt x="1678" y="337"/>
                  </a:lnTo>
                  <a:lnTo>
                    <a:pt x="1679" y="334"/>
                  </a:lnTo>
                  <a:lnTo>
                    <a:pt x="1681" y="333"/>
                  </a:lnTo>
                  <a:lnTo>
                    <a:pt x="1685" y="329"/>
                  </a:lnTo>
                  <a:lnTo>
                    <a:pt x="1689" y="326"/>
                  </a:lnTo>
                  <a:lnTo>
                    <a:pt x="1689" y="323"/>
                  </a:lnTo>
                  <a:lnTo>
                    <a:pt x="1689" y="320"/>
                  </a:lnTo>
                  <a:lnTo>
                    <a:pt x="1689" y="320"/>
                  </a:lnTo>
                  <a:close/>
                  <a:moveTo>
                    <a:pt x="1686" y="403"/>
                  </a:moveTo>
                  <a:lnTo>
                    <a:pt x="1686" y="403"/>
                  </a:lnTo>
                  <a:lnTo>
                    <a:pt x="1689" y="407"/>
                  </a:lnTo>
                  <a:lnTo>
                    <a:pt x="1693" y="410"/>
                  </a:lnTo>
                  <a:lnTo>
                    <a:pt x="1697" y="410"/>
                  </a:lnTo>
                  <a:lnTo>
                    <a:pt x="1702" y="409"/>
                  </a:lnTo>
                  <a:lnTo>
                    <a:pt x="1702" y="409"/>
                  </a:lnTo>
                  <a:lnTo>
                    <a:pt x="1706" y="407"/>
                  </a:lnTo>
                  <a:lnTo>
                    <a:pt x="1706" y="405"/>
                  </a:lnTo>
                  <a:lnTo>
                    <a:pt x="1706" y="402"/>
                  </a:lnTo>
                  <a:lnTo>
                    <a:pt x="1703" y="398"/>
                  </a:lnTo>
                  <a:lnTo>
                    <a:pt x="1703" y="398"/>
                  </a:lnTo>
                  <a:lnTo>
                    <a:pt x="1686" y="403"/>
                  </a:lnTo>
                  <a:lnTo>
                    <a:pt x="1686" y="403"/>
                  </a:lnTo>
                  <a:close/>
                  <a:moveTo>
                    <a:pt x="1743" y="675"/>
                  </a:moveTo>
                  <a:lnTo>
                    <a:pt x="1743" y="675"/>
                  </a:lnTo>
                  <a:lnTo>
                    <a:pt x="1736" y="677"/>
                  </a:lnTo>
                  <a:lnTo>
                    <a:pt x="1731" y="680"/>
                  </a:lnTo>
                  <a:lnTo>
                    <a:pt x="1729" y="683"/>
                  </a:lnTo>
                  <a:lnTo>
                    <a:pt x="1731" y="687"/>
                  </a:lnTo>
                  <a:lnTo>
                    <a:pt x="1731" y="687"/>
                  </a:lnTo>
                  <a:lnTo>
                    <a:pt x="1733" y="689"/>
                  </a:lnTo>
                  <a:lnTo>
                    <a:pt x="1736" y="690"/>
                  </a:lnTo>
                  <a:lnTo>
                    <a:pt x="1736" y="690"/>
                  </a:lnTo>
                  <a:lnTo>
                    <a:pt x="1739" y="690"/>
                  </a:lnTo>
                  <a:lnTo>
                    <a:pt x="1742" y="687"/>
                  </a:lnTo>
                  <a:lnTo>
                    <a:pt x="1742" y="687"/>
                  </a:lnTo>
                  <a:lnTo>
                    <a:pt x="1743" y="682"/>
                  </a:lnTo>
                  <a:lnTo>
                    <a:pt x="1743" y="675"/>
                  </a:lnTo>
                  <a:lnTo>
                    <a:pt x="1743" y="675"/>
                  </a:lnTo>
                  <a:close/>
                  <a:moveTo>
                    <a:pt x="1956" y="327"/>
                  </a:moveTo>
                  <a:lnTo>
                    <a:pt x="1956" y="327"/>
                  </a:lnTo>
                  <a:lnTo>
                    <a:pt x="1977" y="315"/>
                  </a:lnTo>
                  <a:lnTo>
                    <a:pt x="1977" y="315"/>
                  </a:lnTo>
                  <a:lnTo>
                    <a:pt x="1965" y="313"/>
                  </a:lnTo>
                  <a:lnTo>
                    <a:pt x="1960" y="313"/>
                  </a:lnTo>
                  <a:lnTo>
                    <a:pt x="1958" y="313"/>
                  </a:lnTo>
                  <a:lnTo>
                    <a:pt x="1956" y="315"/>
                  </a:lnTo>
                  <a:lnTo>
                    <a:pt x="1956" y="317"/>
                  </a:lnTo>
                  <a:lnTo>
                    <a:pt x="1956" y="327"/>
                  </a:lnTo>
                  <a:lnTo>
                    <a:pt x="1956" y="327"/>
                  </a:lnTo>
                  <a:close/>
                  <a:moveTo>
                    <a:pt x="167" y="305"/>
                  </a:moveTo>
                  <a:lnTo>
                    <a:pt x="167" y="305"/>
                  </a:lnTo>
                  <a:lnTo>
                    <a:pt x="174" y="305"/>
                  </a:lnTo>
                  <a:lnTo>
                    <a:pt x="180" y="305"/>
                  </a:lnTo>
                  <a:lnTo>
                    <a:pt x="185" y="304"/>
                  </a:lnTo>
                  <a:lnTo>
                    <a:pt x="192" y="304"/>
                  </a:lnTo>
                  <a:lnTo>
                    <a:pt x="192" y="304"/>
                  </a:lnTo>
                  <a:lnTo>
                    <a:pt x="192" y="301"/>
                  </a:lnTo>
                  <a:lnTo>
                    <a:pt x="191" y="298"/>
                  </a:lnTo>
                  <a:lnTo>
                    <a:pt x="190" y="297"/>
                  </a:lnTo>
                  <a:lnTo>
                    <a:pt x="188" y="297"/>
                  </a:lnTo>
                  <a:lnTo>
                    <a:pt x="183" y="297"/>
                  </a:lnTo>
                  <a:lnTo>
                    <a:pt x="181" y="295"/>
                  </a:lnTo>
                  <a:lnTo>
                    <a:pt x="180" y="294"/>
                  </a:lnTo>
                  <a:lnTo>
                    <a:pt x="180" y="294"/>
                  </a:lnTo>
                  <a:lnTo>
                    <a:pt x="167" y="305"/>
                  </a:lnTo>
                  <a:lnTo>
                    <a:pt x="167" y="305"/>
                  </a:lnTo>
                  <a:close/>
                  <a:moveTo>
                    <a:pt x="565" y="689"/>
                  </a:moveTo>
                  <a:lnTo>
                    <a:pt x="565" y="689"/>
                  </a:lnTo>
                  <a:lnTo>
                    <a:pt x="559" y="684"/>
                  </a:lnTo>
                  <a:lnTo>
                    <a:pt x="554" y="682"/>
                  </a:lnTo>
                  <a:lnTo>
                    <a:pt x="547" y="682"/>
                  </a:lnTo>
                  <a:lnTo>
                    <a:pt x="540" y="684"/>
                  </a:lnTo>
                  <a:lnTo>
                    <a:pt x="540" y="684"/>
                  </a:lnTo>
                  <a:lnTo>
                    <a:pt x="544" y="687"/>
                  </a:lnTo>
                  <a:lnTo>
                    <a:pt x="548" y="689"/>
                  </a:lnTo>
                  <a:lnTo>
                    <a:pt x="554" y="689"/>
                  </a:lnTo>
                  <a:lnTo>
                    <a:pt x="565" y="689"/>
                  </a:lnTo>
                  <a:lnTo>
                    <a:pt x="565" y="689"/>
                  </a:lnTo>
                  <a:close/>
                  <a:moveTo>
                    <a:pt x="629" y="1071"/>
                  </a:moveTo>
                  <a:lnTo>
                    <a:pt x="629" y="1071"/>
                  </a:lnTo>
                  <a:lnTo>
                    <a:pt x="649" y="1082"/>
                  </a:lnTo>
                  <a:lnTo>
                    <a:pt x="649" y="1082"/>
                  </a:lnTo>
                  <a:lnTo>
                    <a:pt x="648" y="1071"/>
                  </a:lnTo>
                  <a:lnTo>
                    <a:pt x="648" y="1068"/>
                  </a:lnTo>
                  <a:lnTo>
                    <a:pt x="647" y="1067"/>
                  </a:lnTo>
                  <a:lnTo>
                    <a:pt x="644" y="1067"/>
                  </a:lnTo>
                  <a:lnTo>
                    <a:pt x="640" y="1067"/>
                  </a:lnTo>
                  <a:lnTo>
                    <a:pt x="629" y="1071"/>
                  </a:lnTo>
                  <a:lnTo>
                    <a:pt x="629" y="1071"/>
                  </a:lnTo>
                  <a:close/>
                  <a:moveTo>
                    <a:pt x="1405" y="1096"/>
                  </a:moveTo>
                  <a:lnTo>
                    <a:pt x="1405" y="1096"/>
                  </a:lnTo>
                  <a:lnTo>
                    <a:pt x="1387" y="1101"/>
                  </a:lnTo>
                  <a:lnTo>
                    <a:pt x="1387" y="1101"/>
                  </a:lnTo>
                  <a:lnTo>
                    <a:pt x="1394" y="1109"/>
                  </a:lnTo>
                  <a:lnTo>
                    <a:pt x="1394" y="1109"/>
                  </a:lnTo>
                  <a:lnTo>
                    <a:pt x="1398" y="1108"/>
                  </a:lnTo>
                  <a:lnTo>
                    <a:pt x="1403" y="1105"/>
                  </a:lnTo>
                  <a:lnTo>
                    <a:pt x="1405" y="1104"/>
                  </a:lnTo>
                  <a:lnTo>
                    <a:pt x="1405" y="1103"/>
                  </a:lnTo>
                  <a:lnTo>
                    <a:pt x="1405" y="1100"/>
                  </a:lnTo>
                  <a:lnTo>
                    <a:pt x="1405" y="1096"/>
                  </a:lnTo>
                  <a:lnTo>
                    <a:pt x="1405" y="1096"/>
                  </a:lnTo>
                  <a:close/>
                  <a:moveTo>
                    <a:pt x="1106" y="889"/>
                  </a:moveTo>
                  <a:lnTo>
                    <a:pt x="1106" y="889"/>
                  </a:lnTo>
                  <a:lnTo>
                    <a:pt x="1103" y="892"/>
                  </a:lnTo>
                  <a:lnTo>
                    <a:pt x="1103" y="893"/>
                  </a:lnTo>
                  <a:lnTo>
                    <a:pt x="1103" y="893"/>
                  </a:lnTo>
                  <a:lnTo>
                    <a:pt x="1105" y="898"/>
                  </a:lnTo>
                  <a:lnTo>
                    <a:pt x="1106" y="900"/>
                  </a:lnTo>
                  <a:lnTo>
                    <a:pt x="1108" y="902"/>
                  </a:lnTo>
                  <a:lnTo>
                    <a:pt x="1108" y="902"/>
                  </a:lnTo>
                  <a:lnTo>
                    <a:pt x="1110" y="902"/>
                  </a:lnTo>
                  <a:lnTo>
                    <a:pt x="1112" y="902"/>
                  </a:lnTo>
                  <a:lnTo>
                    <a:pt x="1116" y="898"/>
                  </a:lnTo>
                  <a:lnTo>
                    <a:pt x="1116" y="898"/>
                  </a:lnTo>
                  <a:lnTo>
                    <a:pt x="1119" y="895"/>
                  </a:lnTo>
                  <a:lnTo>
                    <a:pt x="1124" y="891"/>
                  </a:lnTo>
                  <a:lnTo>
                    <a:pt x="1124" y="891"/>
                  </a:lnTo>
                  <a:lnTo>
                    <a:pt x="1106" y="889"/>
                  </a:lnTo>
                  <a:lnTo>
                    <a:pt x="1106" y="889"/>
                  </a:lnTo>
                  <a:close/>
                  <a:moveTo>
                    <a:pt x="1408" y="250"/>
                  </a:moveTo>
                  <a:lnTo>
                    <a:pt x="1408" y="250"/>
                  </a:lnTo>
                  <a:lnTo>
                    <a:pt x="1429" y="241"/>
                  </a:lnTo>
                  <a:lnTo>
                    <a:pt x="1429" y="241"/>
                  </a:lnTo>
                  <a:lnTo>
                    <a:pt x="1426" y="237"/>
                  </a:lnTo>
                  <a:lnTo>
                    <a:pt x="1423" y="236"/>
                  </a:lnTo>
                  <a:lnTo>
                    <a:pt x="1419" y="236"/>
                  </a:lnTo>
                  <a:lnTo>
                    <a:pt x="1418" y="237"/>
                  </a:lnTo>
                  <a:lnTo>
                    <a:pt x="1418" y="237"/>
                  </a:lnTo>
                  <a:lnTo>
                    <a:pt x="1414" y="240"/>
                  </a:lnTo>
                  <a:lnTo>
                    <a:pt x="1409" y="241"/>
                  </a:lnTo>
                  <a:lnTo>
                    <a:pt x="1408" y="243"/>
                  </a:lnTo>
                  <a:lnTo>
                    <a:pt x="1407" y="244"/>
                  </a:lnTo>
                  <a:lnTo>
                    <a:pt x="1407" y="247"/>
                  </a:lnTo>
                  <a:lnTo>
                    <a:pt x="1408" y="250"/>
                  </a:lnTo>
                  <a:lnTo>
                    <a:pt x="1408" y="250"/>
                  </a:lnTo>
                  <a:close/>
                  <a:moveTo>
                    <a:pt x="975" y="167"/>
                  </a:moveTo>
                  <a:lnTo>
                    <a:pt x="975" y="167"/>
                  </a:lnTo>
                  <a:lnTo>
                    <a:pt x="968" y="165"/>
                  </a:lnTo>
                  <a:lnTo>
                    <a:pt x="964" y="165"/>
                  </a:lnTo>
                  <a:lnTo>
                    <a:pt x="962" y="167"/>
                  </a:lnTo>
                  <a:lnTo>
                    <a:pt x="962" y="167"/>
                  </a:lnTo>
                  <a:lnTo>
                    <a:pt x="958" y="169"/>
                  </a:lnTo>
                  <a:lnTo>
                    <a:pt x="957" y="173"/>
                  </a:lnTo>
                  <a:lnTo>
                    <a:pt x="958" y="183"/>
                  </a:lnTo>
                  <a:lnTo>
                    <a:pt x="958" y="183"/>
                  </a:lnTo>
                  <a:lnTo>
                    <a:pt x="975" y="167"/>
                  </a:lnTo>
                  <a:lnTo>
                    <a:pt x="975" y="167"/>
                  </a:lnTo>
                  <a:close/>
                  <a:moveTo>
                    <a:pt x="1027" y="1103"/>
                  </a:moveTo>
                  <a:lnTo>
                    <a:pt x="1027" y="1103"/>
                  </a:lnTo>
                  <a:lnTo>
                    <a:pt x="1033" y="1115"/>
                  </a:lnTo>
                  <a:lnTo>
                    <a:pt x="1033" y="1115"/>
                  </a:lnTo>
                  <a:lnTo>
                    <a:pt x="1049" y="1109"/>
                  </a:lnTo>
                  <a:lnTo>
                    <a:pt x="1049" y="1109"/>
                  </a:lnTo>
                  <a:lnTo>
                    <a:pt x="1049" y="1107"/>
                  </a:lnTo>
                  <a:lnTo>
                    <a:pt x="1049" y="1107"/>
                  </a:lnTo>
                  <a:lnTo>
                    <a:pt x="1027" y="1103"/>
                  </a:lnTo>
                  <a:lnTo>
                    <a:pt x="1027" y="1103"/>
                  </a:lnTo>
                  <a:close/>
                  <a:moveTo>
                    <a:pt x="648" y="824"/>
                  </a:moveTo>
                  <a:lnTo>
                    <a:pt x="648" y="824"/>
                  </a:lnTo>
                  <a:lnTo>
                    <a:pt x="648" y="817"/>
                  </a:lnTo>
                  <a:lnTo>
                    <a:pt x="647" y="813"/>
                  </a:lnTo>
                  <a:lnTo>
                    <a:pt x="642" y="812"/>
                  </a:lnTo>
                  <a:lnTo>
                    <a:pt x="637" y="812"/>
                  </a:lnTo>
                  <a:lnTo>
                    <a:pt x="637" y="812"/>
                  </a:lnTo>
                  <a:lnTo>
                    <a:pt x="640" y="828"/>
                  </a:lnTo>
                  <a:lnTo>
                    <a:pt x="640" y="828"/>
                  </a:lnTo>
                  <a:lnTo>
                    <a:pt x="648" y="824"/>
                  </a:lnTo>
                  <a:lnTo>
                    <a:pt x="648" y="824"/>
                  </a:lnTo>
                  <a:close/>
                  <a:moveTo>
                    <a:pt x="1223" y="488"/>
                  </a:moveTo>
                  <a:lnTo>
                    <a:pt x="1223" y="488"/>
                  </a:lnTo>
                  <a:lnTo>
                    <a:pt x="1224" y="492"/>
                  </a:lnTo>
                  <a:lnTo>
                    <a:pt x="1227" y="496"/>
                  </a:lnTo>
                  <a:lnTo>
                    <a:pt x="1229" y="497"/>
                  </a:lnTo>
                  <a:lnTo>
                    <a:pt x="1234" y="497"/>
                  </a:lnTo>
                  <a:lnTo>
                    <a:pt x="1234" y="497"/>
                  </a:lnTo>
                  <a:lnTo>
                    <a:pt x="1236" y="495"/>
                  </a:lnTo>
                  <a:lnTo>
                    <a:pt x="1238" y="492"/>
                  </a:lnTo>
                  <a:lnTo>
                    <a:pt x="1238" y="492"/>
                  </a:lnTo>
                  <a:lnTo>
                    <a:pt x="1238" y="489"/>
                  </a:lnTo>
                  <a:lnTo>
                    <a:pt x="1235" y="488"/>
                  </a:lnTo>
                  <a:lnTo>
                    <a:pt x="1229" y="486"/>
                  </a:lnTo>
                  <a:lnTo>
                    <a:pt x="1223" y="488"/>
                  </a:lnTo>
                  <a:lnTo>
                    <a:pt x="1223" y="488"/>
                  </a:lnTo>
                  <a:close/>
                  <a:moveTo>
                    <a:pt x="1754" y="333"/>
                  </a:moveTo>
                  <a:lnTo>
                    <a:pt x="1754" y="333"/>
                  </a:lnTo>
                  <a:lnTo>
                    <a:pt x="1769" y="335"/>
                  </a:lnTo>
                  <a:lnTo>
                    <a:pt x="1769" y="335"/>
                  </a:lnTo>
                  <a:lnTo>
                    <a:pt x="1771" y="331"/>
                  </a:lnTo>
                  <a:lnTo>
                    <a:pt x="1772" y="327"/>
                  </a:lnTo>
                  <a:lnTo>
                    <a:pt x="1772" y="327"/>
                  </a:lnTo>
                  <a:lnTo>
                    <a:pt x="1771" y="324"/>
                  </a:lnTo>
                  <a:lnTo>
                    <a:pt x="1768" y="322"/>
                  </a:lnTo>
                  <a:lnTo>
                    <a:pt x="1768" y="322"/>
                  </a:lnTo>
                  <a:lnTo>
                    <a:pt x="1765" y="322"/>
                  </a:lnTo>
                  <a:lnTo>
                    <a:pt x="1762" y="324"/>
                  </a:lnTo>
                  <a:lnTo>
                    <a:pt x="1762" y="324"/>
                  </a:lnTo>
                  <a:lnTo>
                    <a:pt x="1754" y="333"/>
                  </a:lnTo>
                  <a:lnTo>
                    <a:pt x="1754" y="333"/>
                  </a:lnTo>
                  <a:close/>
                  <a:moveTo>
                    <a:pt x="604" y="1036"/>
                  </a:moveTo>
                  <a:lnTo>
                    <a:pt x="604" y="1036"/>
                  </a:lnTo>
                  <a:lnTo>
                    <a:pt x="608" y="1037"/>
                  </a:lnTo>
                  <a:lnTo>
                    <a:pt x="608" y="1037"/>
                  </a:lnTo>
                  <a:lnTo>
                    <a:pt x="612" y="1035"/>
                  </a:lnTo>
                  <a:lnTo>
                    <a:pt x="615" y="1032"/>
                  </a:lnTo>
                  <a:lnTo>
                    <a:pt x="615" y="1031"/>
                  </a:lnTo>
                  <a:lnTo>
                    <a:pt x="615" y="1031"/>
                  </a:lnTo>
                  <a:lnTo>
                    <a:pt x="615" y="1028"/>
                  </a:lnTo>
                  <a:lnTo>
                    <a:pt x="612" y="1025"/>
                  </a:lnTo>
                  <a:lnTo>
                    <a:pt x="609" y="1024"/>
                  </a:lnTo>
                  <a:lnTo>
                    <a:pt x="604" y="1022"/>
                  </a:lnTo>
                  <a:lnTo>
                    <a:pt x="604" y="1022"/>
                  </a:lnTo>
                  <a:lnTo>
                    <a:pt x="604" y="1036"/>
                  </a:lnTo>
                  <a:lnTo>
                    <a:pt x="604" y="1036"/>
                  </a:lnTo>
                  <a:close/>
                  <a:moveTo>
                    <a:pt x="1999" y="311"/>
                  </a:moveTo>
                  <a:lnTo>
                    <a:pt x="1999" y="311"/>
                  </a:lnTo>
                  <a:lnTo>
                    <a:pt x="1992" y="308"/>
                  </a:lnTo>
                  <a:lnTo>
                    <a:pt x="1987" y="308"/>
                  </a:lnTo>
                  <a:lnTo>
                    <a:pt x="1984" y="311"/>
                  </a:lnTo>
                  <a:lnTo>
                    <a:pt x="1978" y="316"/>
                  </a:lnTo>
                  <a:lnTo>
                    <a:pt x="1978" y="316"/>
                  </a:lnTo>
                  <a:lnTo>
                    <a:pt x="1985" y="319"/>
                  </a:lnTo>
                  <a:lnTo>
                    <a:pt x="1991" y="317"/>
                  </a:lnTo>
                  <a:lnTo>
                    <a:pt x="1995" y="315"/>
                  </a:lnTo>
                  <a:lnTo>
                    <a:pt x="1999" y="311"/>
                  </a:lnTo>
                  <a:lnTo>
                    <a:pt x="1999" y="311"/>
                  </a:lnTo>
                  <a:close/>
                  <a:moveTo>
                    <a:pt x="1313" y="932"/>
                  </a:moveTo>
                  <a:lnTo>
                    <a:pt x="1313" y="932"/>
                  </a:lnTo>
                  <a:lnTo>
                    <a:pt x="1318" y="917"/>
                  </a:lnTo>
                  <a:lnTo>
                    <a:pt x="1318" y="917"/>
                  </a:lnTo>
                  <a:lnTo>
                    <a:pt x="1314" y="918"/>
                  </a:lnTo>
                  <a:lnTo>
                    <a:pt x="1311" y="918"/>
                  </a:lnTo>
                  <a:lnTo>
                    <a:pt x="1307" y="923"/>
                  </a:lnTo>
                  <a:lnTo>
                    <a:pt x="1303" y="927"/>
                  </a:lnTo>
                  <a:lnTo>
                    <a:pt x="1299" y="931"/>
                  </a:lnTo>
                  <a:lnTo>
                    <a:pt x="1299" y="931"/>
                  </a:lnTo>
                  <a:lnTo>
                    <a:pt x="1313" y="932"/>
                  </a:lnTo>
                  <a:lnTo>
                    <a:pt x="1313" y="932"/>
                  </a:lnTo>
                  <a:close/>
                  <a:moveTo>
                    <a:pt x="863" y="421"/>
                  </a:moveTo>
                  <a:lnTo>
                    <a:pt x="863" y="421"/>
                  </a:lnTo>
                  <a:lnTo>
                    <a:pt x="881" y="412"/>
                  </a:lnTo>
                  <a:lnTo>
                    <a:pt x="881" y="412"/>
                  </a:lnTo>
                  <a:lnTo>
                    <a:pt x="876" y="410"/>
                  </a:lnTo>
                  <a:lnTo>
                    <a:pt x="874" y="407"/>
                  </a:lnTo>
                  <a:lnTo>
                    <a:pt x="871" y="405"/>
                  </a:lnTo>
                  <a:lnTo>
                    <a:pt x="865" y="405"/>
                  </a:lnTo>
                  <a:lnTo>
                    <a:pt x="865" y="405"/>
                  </a:lnTo>
                  <a:lnTo>
                    <a:pt x="863" y="421"/>
                  </a:lnTo>
                  <a:lnTo>
                    <a:pt x="863" y="421"/>
                  </a:lnTo>
                  <a:close/>
                  <a:moveTo>
                    <a:pt x="179" y="507"/>
                  </a:moveTo>
                  <a:lnTo>
                    <a:pt x="179" y="507"/>
                  </a:lnTo>
                  <a:lnTo>
                    <a:pt x="198" y="503"/>
                  </a:lnTo>
                  <a:lnTo>
                    <a:pt x="198" y="503"/>
                  </a:lnTo>
                  <a:lnTo>
                    <a:pt x="197" y="502"/>
                  </a:lnTo>
                  <a:lnTo>
                    <a:pt x="197" y="502"/>
                  </a:lnTo>
                  <a:lnTo>
                    <a:pt x="179" y="495"/>
                  </a:lnTo>
                  <a:lnTo>
                    <a:pt x="179" y="495"/>
                  </a:lnTo>
                  <a:lnTo>
                    <a:pt x="179" y="507"/>
                  </a:lnTo>
                  <a:lnTo>
                    <a:pt x="179" y="507"/>
                  </a:lnTo>
                  <a:close/>
                  <a:moveTo>
                    <a:pt x="1606" y="323"/>
                  </a:moveTo>
                  <a:lnTo>
                    <a:pt x="1606" y="323"/>
                  </a:lnTo>
                  <a:lnTo>
                    <a:pt x="1594" y="322"/>
                  </a:lnTo>
                  <a:lnTo>
                    <a:pt x="1594" y="322"/>
                  </a:lnTo>
                  <a:lnTo>
                    <a:pt x="1592" y="327"/>
                  </a:lnTo>
                  <a:lnTo>
                    <a:pt x="1595" y="331"/>
                  </a:lnTo>
                  <a:lnTo>
                    <a:pt x="1598" y="334"/>
                  </a:lnTo>
                  <a:lnTo>
                    <a:pt x="1603" y="335"/>
                  </a:lnTo>
                  <a:lnTo>
                    <a:pt x="1603" y="335"/>
                  </a:lnTo>
                  <a:lnTo>
                    <a:pt x="1606" y="323"/>
                  </a:lnTo>
                  <a:lnTo>
                    <a:pt x="1606" y="323"/>
                  </a:lnTo>
                  <a:close/>
                  <a:moveTo>
                    <a:pt x="1198" y="198"/>
                  </a:moveTo>
                  <a:lnTo>
                    <a:pt x="1198" y="198"/>
                  </a:lnTo>
                  <a:lnTo>
                    <a:pt x="1203" y="200"/>
                  </a:lnTo>
                  <a:lnTo>
                    <a:pt x="1209" y="200"/>
                  </a:lnTo>
                  <a:lnTo>
                    <a:pt x="1213" y="197"/>
                  </a:lnTo>
                  <a:lnTo>
                    <a:pt x="1217" y="193"/>
                  </a:lnTo>
                  <a:lnTo>
                    <a:pt x="1217" y="193"/>
                  </a:lnTo>
                  <a:lnTo>
                    <a:pt x="1202" y="185"/>
                  </a:lnTo>
                  <a:lnTo>
                    <a:pt x="1202" y="185"/>
                  </a:lnTo>
                  <a:lnTo>
                    <a:pt x="1198" y="198"/>
                  </a:lnTo>
                  <a:lnTo>
                    <a:pt x="1198" y="198"/>
                  </a:lnTo>
                  <a:close/>
                  <a:moveTo>
                    <a:pt x="172" y="409"/>
                  </a:moveTo>
                  <a:lnTo>
                    <a:pt x="172" y="409"/>
                  </a:lnTo>
                  <a:lnTo>
                    <a:pt x="166" y="409"/>
                  </a:lnTo>
                  <a:lnTo>
                    <a:pt x="162" y="410"/>
                  </a:lnTo>
                  <a:lnTo>
                    <a:pt x="158" y="412"/>
                  </a:lnTo>
                  <a:lnTo>
                    <a:pt x="155" y="416"/>
                  </a:lnTo>
                  <a:lnTo>
                    <a:pt x="155" y="416"/>
                  </a:lnTo>
                  <a:lnTo>
                    <a:pt x="154" y="419"/>
                  </a:lnTo>
                  <a:lnTo>
                    <a:pt x="155" y="420"/>
                  </a:lnTo>
                  <a:lnTo>
                    <a:pt x="155" y="420"/>
                  </a:lnTo>
                  <a:lnTo>
                    <a:pt x="158" y="421"/>
                  </a:lnTo>
                  <a:lnTo>
                    <a:pt x="161" y="421"/>
                  </a:lnTo>
                  <a:lnTo>
                    <a:pt x="161" y="421"/>
                  </a:lnTo>
                  <a:lnTo>
                    <a:pt x="167" y="416"/>
                  </a:lnTo>
                  <a:lnTo>
                    <a:pt x="170" y="413"/>
                  </a:lnTo>
                  <a:lnTo>
                    <a:pt x="172" y="409"/>
                  </a:lnTo>
                  <a:lnTo>
                    <a:pt x="172" y="409"/>
                  </a:lnTo>
                  <a:close/>
                  <a:moveTo>
                    <a:pt x="1508" y="1008"/>
                  </a:moveTo>
                  <a:lnTo>
                    <a:pt x="1508" y="1008"/>
                  </a:lnTo>
                  <a:lnTo>
                    <a:pt x="1522" y="1001"/>
                  </a:lnTo>
                  <a:lnTo>
                    <a:pt x="1522" y="1001"/>
                  </a:lnTo>
                  <a:lnTo>
                    <a:pt x="1517" y="999"/>
                  </a:lnTo>
                  <a:lnTo>
                    <a:pt x="1513" y="997"/>
                  </a:lnTo>
                  <a:lnTo>
                    <a:pt x="1509" y="997"/>
                  </a:lnTo>
                  <a:lnTo>
                    <a:pt x="1506" y="999"/>
                  </a:lnTo>
                  <a:lnTo>
                    <a:pt x="1506" y="999"/>
                  </a:lnTo>
                  <a:lnTo>
                    <a:pt x="1504" y="1000"/>
                  </a:lnTo>
                  <a:lnTo>
                    <a:pt x="1504" y="1003"/>
                  </a:lnTo>
                  <a:lnTo>
                    <a:pt x="1504" y="1006"/>
                  </a:lnTo>
                  <a:lnTo>
                    <a:pt x="1508" y="1008"/>
                  </a:lnTo>
                  <a:lnTo>
                    <a:pt x="1508" y="1008"/>
                  </a:lnTo>
                  <a:close/>
                  <a:moveTo>
                    <a:pt x="1479" y="1061"/>
                  </a:moveTo>
                  <a:lnTo>
                    <a:pt x="1479" y="1061"/>
                  </a:lnTo>
                  <a:lnTo>
                    <a:pt x="1474" y="1062"/>
                  </a:lnTo>
                  <a:lnTo>
                    <a:pt x="1472" y="1064"/>
                  </a:lnTo>
                  <a:lnTo>
                    <a:pt x="1469" y="1067"/>
                  </a:lnTo>
                  <a:lnTo>
                    <a:pt x="1466" y="1072"/>
                  </a:lnTo>
                  <a:lnTo>
                    <a:pt x="1463" y="1073"/>
                  </a:lnTo>
                  <a:lnTo>
                    <a:pt x="1462" y="1075"/>
                  </a:lnTo>
                  <a:lnTo>
                    <a:pt x="1462" y="1075"/>
                  </a:lnTo>
                  <a:lnTo>
                    <a:pt x="1466" y="1078"/>
                  </a:lnTo>
                  <a:lnTo>
                    <a:pt x="1469" y="1078"/>
                  </a:lnTo>
                  <a:lnTo>
                    <a:pt x="1470" y="1076"/>
                  </a:lnTo>
                  <a:lnTo>
                    <a:pt x="1474" y="1072"/>
                  </a:lnTo>
                  <a:lnTo>
                    <a:pt x="1479" y="1061"/>
                  </a:lnTo>
                  <a:lnTo>
                    <a:pt x="1479" y="1061"/>
                  </a:lnTo>
                  <a:close/>
                  <a:moveTo>
                    <a:pt x="177" y="574"/>
                  </a:moveTo>
                  <a:lnTo>
                    <a:pt x="177" y="574"/>
                  </a:lnTo>
                  <a:lnTo>
                    <a:pt x="184" y="571"/>
                  </a:lnTo>
                  <a:lnTo>
                    <a:pt x="188" y="567"/>
                  </a:lnTo>
                  <a:lnTo>
                    <a:pt x="194" y="557"/>
                  </a:lnTo>
                  <a:lnTo>
                    <a:pt x="194" y="557"/>
                  </a:lnTo>
                  <a:lnTo>
                    <a:pt x="185" y="558"/>
                  </a:lnTo>
                  <a:lnTo>
                    <a:pt x="180" y="561"/>
                  </a:lnTo>
                  <a:lnTo>
                    <a:pt x="177" y="565"/>
                  </a:lnTo>
                  <a:lnTo>
                    <a:pt x="177" y="574"/>
                  </a:lnTo>
                  <a:lnTo>
                    <a:pt x="177" y="574"/>
                  </a:lnTo>
                  <a:close/>
                  <a:moveTo>
                    <a:pt x="1001" y="574"/>
                  </a:moveTo>
                  <a:lnTo>
                    <a:pt x="1001" y="574"/>
                  </a:lnTo>
                  <a:lnTo>
                    <a:pt x="1005" y="569"/>
                  </a:lnTo>
                  <a:lnTo>
                    <a:pt x="1007" y="567"/>
                  </a:lnTo>
                  <a:lnTo>
                    <a:pt x="1005" y="564"/>
                  </a:lnTo>
                  <a:lnTo>
                    <a:pt x="1002" y="561"/>
                  </a:lnTo>
                  <a:lnTo>
                    <a:pt x="1002" y="561"/>
                  </a:lnTo>
                  <a:lnTo>
                    <a:pt x="997" y="561"/>
                  </a:lnTo>
                  <a:lnTo>
                    <a:pt x="995" y="561"/>
                  </a:lnTo>
                  <a:lnTo>
                    <a:pt x="993" y="563"/>
                  </a:lnTo>
                  <a:lnTo>
                    <a:pt x="993" y="563"/>
                  </a:lnTo>
                  <a:lnTo>
                    <a:pt x="991" y="567"/>
                  </a:lnTo>
                  <a:lnTo>
                    <a:pt x="993" y="569"/>
                  </a:lnTo>
                  <a:lnTo>
                    <a:pt x="997" y="572"/>
                  </a:lnTo>
                  <a:lnTo>
                    <a:pt x="1001" y="574"/>
                  </a:lnTo>
                  <a:lnTo>
                    <a:pt x="1001" y="574"/>
                  </a:lnTo>
                  <a:close/>
                  <a:moveTo>
                    <a:pt x="206" y="856"/>
                  </a:moveTo>
                  <a:lnTo>
                    <a:pt x="206" y="856"/>
                  </a:lnTo>
                  <a:lnTo>
                    <a:pt x="203" y="864"/>
                  </a:lnTo>
                  <a:lnTo>
                    <a:pt x="203" y="864"/>
                  </a:lnTo>
                  <a:lnTo>
                    <a:pt x="224" y="867"/>
                  </a:lnTo>
                  <a:lnTo>
                    <a:pt x="224" y="867"/>
                  </a:lnTo>
                  <a:lnTo>
                    <a:pt x="227" y="867"/>
                  </a:lnTo>
                  <a:lnTo>
                    <a:pt x="228" y="866"/>
                  </a:lnTo>
                  <a:lnTo>
                    <a:pt x="230" y="864"/>
                  </a:lnTo>
                  <a:lnTo>
                    <a:pt x="228" y="862"/>
                  </a:lnTo>
                  <a:lnTo>
                    <a:pt x="228" y="862"/>
                  </a:lnTo>
                  <a:lnTo>
                    <a:pt x="206" y="856"/>
                  </a:lnTo>
                  <a:lnTo>
                    <a:pt x="206" y="856"/>
                  </a:lnTo>
                  <a:close/>
                  <a:moveTo>
                    <a:pt x="213" y="808"/>
                  </a:moveTo>
                  <a:lnTo>
                    <a:pt x="213" y="808"/>
                  </a:lnTo>
                  <a:lnTo>
                    <a:pt x="220" y="806"/>
                  </a:lnTo>
                  <a:lnTo>
                    <a:pt x="224" y="803"/>
                  </a:lnTo>
                  <a:lnTo>
                    <a:pt x="226" y="798"/>
                  </a:lnTo>
                  <a:lnTo>
                    <a:pt x="224" y="792"/>
                  </a:lnTo>
                  <a:lnTo>
                    <a:pt x="224" y="792"/>
                  </a:lnTo>
                  <a:lnTo>
                    <a:pt x="220" y="795"/>
                  </a:lnTo>
                  <a:lnTo>
                    <a:pt x="216" y="798"/>
                  </a:lnTo>
                  <a:lnTo>
                    <a:pt x="215" y="802"/>
                  </a:lnTo>
                  <a:lnTo>
                    <a:pt x="213" y="808"/>
                  </a:lnTo>
                  <a:lnTo>
                    <a:pt x="213" y="808"/>
                  </a:lnTo>
                  <a:close/>
                  <a:moveTo>
                    <a:pt x="1401" y="884"/>
                  </a:moveTo>
                  <a:lnTo>
                    <a:pt x="1401" y="884"/>
                  </a:lnTo>
                  <a:lnTo>
                    <a:pt x="1407" y="884"/>
                  </a:lnTo>
                  <a:lnTo>
                    <a:pt x="1411" y="885"/>
                  </a:lnTo>
                  <a:lnTo>
                    <a:pt x="1415" y="884"/>
                  </a:lnTo>
                  <a:lnTo>
                    <a:pt x="1418" y="881"/>
                  </a:lnTo>
                  <a:lnTo>
                    <a:pt x="1418" y="881"/>
                  </a:lnTo>
                  <a:lnTo>
                    <a:pt x="1418" y="877"/>
                  </a:lnTo>
                  <a:lnTo>
                    <a:pt x="1415" y="874"/>
                  </a:lnTo>
                  <a:lnTo>
                    <a:pt x="1407" y="873"/>
                  </a:lnTo>
                  <a:lnTo>
                    <a:pt x="1407" y="873"/>
                  </a:lnTo>
                  <a:lnTo>
                    <a:pt x="1401" y="884"/>
                  </a:lnTo>
                  <a:lnTo>
                    <a:pt x="1401" y="884"/>
                  </a:lnTo>
                  <a:close/>
                  <a:moveTo>
                    <a:pt x="1227" y="204"/>
                  </a:moveTo>
                  <a:lnTo>
                    <a:pt x="1227" y="204"/>
                  </a:lnTo>
                  <a:lnTo>
                    <a:pt x="1231" y="204"/>
                  </a:lnTo>
                  <a:lnTo>
                    <a:pt x="1236" y="205"/>
                  </a:lnTo>
                  <a:lnTo>
                    <a:pt x="1239" y="204"/>
                  </a:lnTo>
                  <a:lnTo>
                    <a:pt x="1241" y="204"/>
                  </a:lnTo>
                  <a:lnTo>
                    <a:pt x="1242" y="201"/>
                  </a:lnTo>
                  <a:lnTo>
                    <a:pt x="1242" y="201"/>
                  </a:lnTo>
                  <a:lnTo>
                    <a:pt x="1242" y="198"/>
                  </a:lnTo>
                  <a:lnTo>
                    <a:pt x="1241" y="196"/>
                  </a:lnTo>
                  <a:lnTo>
                    <a:pt x="1238" y="196"/>
                  </a:lnTo>
                  <a:lnTo>
                    <a:pt x="1235" y="194"/>
                  </a:lnTo>
                  <a:lnTo>
                    <a:pt x="1235" y="194"/>
                  </a:lnTo>
                  <a:lnTo>
                    <a:pt x="1229" y="194"/>
                  </a:lnTo>
                  <a:lnTo>
                    <a:pt x="1227" y="197"/>
                  </a:lnTo>
                  <a:lnTo>
                    <a:pt x="1227" y="200"/>
                  </a:lnTo>
                  <a:lnTo>
                    <a:pt x="1227" y="204"/>
                  </a:lnTo>
                  <a:lnTo>
                    <a:pt x="1227" y="204"/>
                  </a:lnTo>
                  <a:close/>
                  <a:moveTo>
                    <a:pt x="1234" y="471"/>
                  </a:moveTo>
                  <a:lnTo>
                    <a:pt x="1234" y="471"/>
                  </a:lnTo>
                  <a:lnTo>
                    <a:pt x="1234" y="478"/>
                  </a:lnTo>
                  <a:lnTo>
                    <a:pt x="1234" y="481"/>
                  </a:lnTo>
                  <a:lnTo>
                    <a:pt x="1235" y="482"/>
                  </a:lnTo>
                  <a:lnTo>
                    <a:pt x="1239" y="482"/>
                  </a:lnTo>
                  <a:lnTo>
                    <a:pt x="1249" y="482"/>
                  </a:lnTo>
                  <a:lnTo>
                    <a:pt x="1249" y="482"/>
                  </a:lnTo>
                  <a:lnTo>
                    <a:pt x="1246" y="478"/>
                  </a:lnTo>
                  <a:lnTo>
                    <a:pt x="1245" y="474"/>
                  </a:lnTo>
                  <a:lnTo>
                    <a:pt x="1241" y="471"/>
                  </a:lnTo>
                  <a:lnTo>
                    <a:pt x="1234" y="471"/>
                  </a:lnTo>
                  <a:lnTo>
                    <a:pt x="1234" y="471"/>
                  </a:lnTo>
                  <a:close/>
                  <a:moveTo>
                    <a:pt x="597" y="308"/>
                  </a:moveTo>
                  <a:lnTo>
                    <a:pt x="597" y="308"/>
                  </a:lnTo>
                  <a:lnTo>
                    <a:pt x="597" y="305"/>
                  </a:lnTo>
                  <a:lnTo>
                    <a:pt x="597" y="305"/>
                  </a:lnTo>
                  <a:lnTo>
                    <a:pt x="591" y="302"/>
                  </a:lnTo>
                  <a:lnTo>
                    <a:pt x="584" y="299"/>
                  </a:lnTo>
                  <a:lnTo>
                    <a:pt x="584" y="299"/>
                  </a:lnTo>
                  <a:lnTo>
                    <a:pt x="579" y="299"/>
                  </a:lnTo>
                  <a:lnTo>
                    <a:pt x="575" y="301"/>
                  </a:lnTo>
                  <a:lnTo>
                    <a:pt x="575" y="301"/>
                  </a:lnTo>
                  <a:lnTo>
                    <a:pt x="575" y="302"/>
                  </a:lnTo>
                  <a:lnTo>
                    <a:pt x="575" y="304"/>
                  </a:lnTo>
                  <a:lnTo>
                    <a:pt x="575" y="308"/>
                  </a:lnTo>
                  <a:lnTo>
                    <a:pt x="575" y="308"/>
                  </a:lnTo>
                  <a:lnTo>
                    <a:pt x="597" y="308"/>
                  </a:lnTo>
                  <a:lnTo>
                    <a:pt x="597" y="308"/>
                  </a:lnTo>
                  <a:close/>
                  <a:moveTo>
                    <a:pt x="846" y="758"/>
                  </a:moveTo>
                  <a:lnTo>
                    <a:pt x="846" y="758"/>
                  </a:lnTo>
                  <a:lnTo>
                    <a:pt x="853" y="763"/>
                  </a:lnTo>
                  <a:lnTo>
                    <a:pt x="857" y="766"/>
                  </a:lnTo>
                  <a:lnTo>
                    <a:pt x="863" y="765"/>
                  </a:lnTo>
                  <a:lnTo>
                    <a:pt x="869" y="759"/>
                  </a:lnTo>
                  <a:lnTo>
                    <a:pt x="869" y="759"/>
                  </a:lnTo>
                  <a:lnTo>
                    <a:pt x="858" y="758"/>
                  </a:lnTo>
                  <a:lnTo>
                    <a:pt x="853" y="756"/>
                  </a:lnTo>
                  <a:lnTo>
                    <a:pt x="846" y="758"/>
                  </a:lnTo>
                  <a:lnTo>
                    <a:pt x="846" y="758"/>
                  </a:lnTo>
                  <a:close/>
                  <a:moveTo>
                    <a:pt x="814" y="1008"/>
                  </a:moveTo>
                  <a:lnTo>
                    <a:pt x="814" y="1008"/>
                  </a:lnTo>
                  <a:lnTo>
                    <a:pt x="820" y="1008"/>
                  </a:lnTo>
                  <a:lnTo>
                    <a:pt x="824" y="1008"/>
                  </a:lnTo>
                  <a:lnTo>
                    <a:pt x="827" y="1006"/>
                  </a:lnTo>
                  <a:lnTo>
                    <a:pt x="828" y="1000"/>
                  </a:lnTo>
                  <a:lnTo>
                    <a:pt x="828" y="1000"/>
                  </a:lnTo>
                  <a:lnTo>
                    <a:pt x="821" y="999"/>
                  </a:lnTo>
                  <a:lnTo>
                    <a:pt x="817" y="999"/>
                  </a:lnTo>
                  <a:lnTo>
                    <a:pt x="815" y="1003"/>
                  </a:lnTo>
                  <a:lnTo>
                    <a:pt x="814" y="1008"/>
                  </a:lnTo>
                  <a:lnTo>
                    <a:pt x="814" y="1008"/>
                  </a:lnTo>
                  <a:close/>
                  <a:moveTo>
                    <a:pt x="714" y="1062"/>
                  </a:moveTo>
                  <a:lnTo>
                    <a:pt x="714" y="1062"/>
                  </a:lnTo>
                  <a:lnTo>
                    <a:pt x="723" y="1049"/>
                  </a:lnTo>
                  <a:lnTo>
                    <a:pt x="723" y="1049"/>
                  </a:lnTo>
                  <a:lnTo>
                    <a:pt x="713" y="1046"/>
                  </a:lnTo>
                  <a:lnTo>
                    <a:pt x="706" y="1047"/>
                  </a:lnTo>
                  <a:lnTo>
                    <a:pt x="706" y="1047"/>
                  </a:lnTo>
                  <a:lnTo>
                    <a:pt x="714" y="1062"/>
                  </a:lnTo>
                  <a:lnTo>
                    <a:pt x="714" y="1062"/>
                  </a:lnTo>
                  <a:close/>
                  <a:moveTo>
                    <a:pt x="933" y="284"/>
                  </a:moveTo>
                  <a:lnTo>
                    <a:pt x="933" y="284"/>
                  </a:lnTo>
                  <a:lnTo>
                    <a:pt x="940" y="288"/>
                  </a:lnTo>
                  <a:lnTo>
                    <a:pt x="946" y="291"/>
                  </a:lnTo>
                  <a:lnTo>
                    <a:pt x="950" y="290"/>
                  </a:lnTo>
                  <a:lnTo>
                    <a:pt x="955" y="286"/>
                  </a:lnTo>
                  <a:lnTo>
                    <a:pt x="955" y="286"/>
                  </a:lnTo>
                  <a:lnTo>
                    <a:pt x="950" y="283"/>
                  </a:lnTo>
                  <a:lnTo>
                    <a:pt x="946" y="281"/>
                  </a:lnTo>
                  <a:lnTo>
                    <a:pt x="939" y="281"/>
                  </a:lnTo>
                  <a:lnTo>
                    <a:pt x="933" y="284"/>
                  </a:lnTo>
                  <a:lnTo>
                    <a:pt x="933" y="284"/>
                  </a:lnTo>
                  <a:close/>
                  <a:moveTo>
                    <a:pt x="213" y="547"/>
                  </a:moveTo>
                  <a:lnTo>
                    <a:pt x="213" y="547"/>
                  </a:lnTo>
                  <a:lnTo>
                    <a:pt x="217" y="551"/>
                  </a:lnTo>
                  <a:lnTo>
                    <a:pt x="221" y="551"/>
                  </a:lnTo>
                  <a:lnTo>
                    <a:pt x="226" y="551"/>
                  </a:lnTo>
                  <a:lnTo>
                    <a:pt x="228" y="550"/>
                  </a:lnTo>
                  <a:lnTo>
                    <a:pt x="228" y="550"/>
                  </a:lnTo>
                  <a:lnTo>
                    <a:pt x="233" y="547"/>
                  </a:lnTo>
                  <a:lnTo>
                    <a:pt x="234" y="545"/>
                  </a:lnTo>
                  <a:lnTo>
                    <a:pt x="233" y="542"/>
                  </a:lnTo>
                  <a:lnTo>
                    <a:pt x="233" y="539"/>
                  </a:lnTo>
                  <a:lnTo>
                    <a:pt x="233" y="539"/>
                  </a:lnTo>
                  <a:lnTo>
                    <a:pt x="213" y="547"/>
                  </a:lnTo>
                  <a:lnTo>
                    <a:pt x="213" y="547"/>
                  </a:lnTo>
                  <a:close/>
                  <a:moveTo>
                    <a:pt x="262" y="1031"/>
                  </a:moveTo>
                  <a:lnTo>
                    <a:pt x="262" y="1031"/>
                  </a:lnTo>
                  <a:lnTo>
                    <a:pt x="244" y="1040"/>
                  </a:lnTo>
                  <a:lnTo>
                    <a:pt x="244" y="1040"/>
                  </a:lnTo>
                  <a:lnTo>
                    <a:pt x="252" y="1042"/>
                  </a:lnTo>
                  <a:lnTo>
                    <a:pt x="257" y="1042"/>
                  </a:lnTo>
                  <a:lnTo>
                    <a:pt x="263" y="1040"/>
                  </a:lnTo>
                  <a:lnTo>
                    <a:pt x="267" y="1037"/>
                  </a:lnTo>
                  <a:lnTo>
                    <a:pt x="267" y="1037"/>
                  </a:lnTo>
                  <a:lnTo>
                    <a:pt x="262" y="1031"/>
                  </a:lnTo>
                  <a:lnTo>
                    <a:pt x="262" y="1031"/>
                  </a:lnTo>
                  <a:close/>
                  <a:moveTo>
                    <a:pt x="1217" y="989"/>
                  </a:moveTo>
                  <a:lnTo>
                    <a:pt x="1217" y="989"/>
                  </a:lnTo>
                  <a:lnTo>
                    <a:pt x="1224" y="995"/>
                  </a:lnTo>
                  <a:lnTo>
                    <a:pt x="1227" y="996"/>
                  </a:lnTo>
                  <a:lnTo>
                    <a:pt x="1229" y="996"/>
                  </a:lnTo>
                  <a:lnTo>
                    <a:pt x="1231" y="996"/>
                  </a:lnTo>
                  <a:lnTo>
                    <a:pt x="1235" y="995"/>
                  </a:lnTo>
                  <a:lnTo>
                    <a:pt x="1242" y="989"/>
                  </a:lnTo>
                  <a:lnTo>
                    <a:pt x="1242" y="989"/>
                  </a:lnTo>
                  <a:lnTo>
                    <a:pt x="1217" y="989"/>
                  </a:lnTo>
                  <a:lnTo>
                    <a:pt x="1217" y="989"/>
                  </a:lnTo>
                  <a:close/>
                  <a:moveTo>
                    <a:pt x="652" y="1101"/>
                  </a:moveTo>
                  <a:lnTo>
                    <a:pt x="652" y="1101"/>
                  </a:lnTo>
                  <a:lnTo>
                    <a:pt x="663" y="1101"/>
                  </a:lnTo>
                  <a:lnTo>
                    <a:pt x="666" y="1100"/>
                  </a:lnTo>
                  <a:lnTo>
                    <a:pt x="667" y="1098"/>
                  </a:lnTo>
                  <a:lnTo>
                    <a:pt x="669" y="1097"/>
                  </a:lnTo>
                  <a:lnTo>
                    <a:pt x="669" y="1094"/>
                  </a:lnTo>
                  <a:lnTo>
                    <a:pt x="666" y="1089"/>
                  </a:lnTo>
                  <a:lnTo>
                    <a:pt x="666" y="1089"/>
                  </a:lnTo>
                  <a:lnTo>
                    <a:pt x="652" y="1101"/>
                  </a:lnTo>
                  <a:lnTo>
                    <a:pt x="652" y="1101"/>
                  </a:lnTo>
                  <a:close/>
                  <a:moveTo>
                    <a:pt x="883" y="893"/>
                  </a:moveTo>
                  <a:lnTo>
                    <a:pt x="883" y="893"/>
                  </a:lnTo>
                  <a:lnTo>
                    <a:pt x="883" y="889"/>
                  </a:lnTo>
                  <a:lnTo>
                    <a:pt x="883" y="885"/>
                  </a:lnTo>
                  <a:lnTo>
                    <a:pt x="883" y="880"/>
                  </a:lnTo>
                  <a:lnTo>
                    <a:pt x="881" y="875"/>
                  </a:lnTo>
                  <a:lnTo>
                    <a:pt x="881" y="875"/>
                  </a:lnTo>
                  <a:lnTo>
                    <a:pt x="869" y="892"/>
                  </a:lnTo>
                  <a:lnTo>
                    <a:pt x="869" y="892"/>
                  </a:lnTo>
                  <a:lnTo>
                    <a:pt x="883" y="893"/>
                  </a:lnTo>
                  <a:lnTo>
                    <a:pt x="883" y="893"/>
                  </a:lnTo>
                  <a:close/>
                  <a:moveTo>
                    <a:pt x="1455" y="943"/>
                  </a:moveTo>
                  <a:lnTo>
                    <a:pt x="1455" y="943"/>
                  </a:lnTo>
                  <a:lnTo>
                    <a:pt x="1454" y="939"/>
                  </a:lnTo>
                  <a:lnTo>
                    <a:pt x="1454" y="936"/>
                  </a:lnTo>
                  <a:lnTo>
                    <a:pt x="1454" y="932"/>
                  </a:lnTo>
                  <a:lnTo>
                    <a:pt x="1452" y="931"/>
                  </a:lnTo>
                  <a:lnTo>
                    <a:pt x="1450" y="929"/>
                  </a:lnTo>
                  <a:lnTo>
                    <a:pt x="1450" y="929"/>
                  </a:lnTo>
                  <a:lnTo>
                    <a:pt x="1445" y="934"/>
                  </a:lnTo>
                  <a:lnTo>
                    <a:pt x="1444" y="936"/>
                  </a:lnTo>
                  <a:lnTo>
                    <a:pt x="1444" y="942"/>
                  </a:lnTo>
                  <a:lnTo>
                    <a:pt x="1444" y="946"/>
                  </a:lnTo>
                  <a:lnTo>
                    <a:pt x="1444" y="946"/>
                  </a:lnTo>
                  <a:lnTo>
                    <a:pt x="1455" y="943"/>
                  </a:lnTo>
                  <a:lnTo>
                    <a:pt x="1455" y="943"/>
                  </a:lnTo>
                  <a:close/>
                  <a:moveTo>
                    <a:pt x="303" y="455"/>
                  </a:moveTo>
                  <a:lnTo>
                    <a:pt x="303" y="455"/>
                  </a:lnTo>
                  <a:lnTo>
                    <a:pt x="295" y="452"/>
                  </a:lnTo>
                  <a:lnTo>
                    <a:pt x="289" y="453"/>
                  </a:lnTo>
                  <a:lnTo>
                    <a:pt x="288" y="455"/>
                  </a:lnTo>
                  <a:lnTo>
                    <a:pt x="287" y="456"/>
                  </a:lnTo>
                  <a:lnTo>
                    <a:pt x="287" y="463"/>
                  </a:lnTo>
                  <a:lnTo>
                    <a:pt x="287" y="463"/>
                  </a:lnTo>
                  <a:lnTo>
                    <a:pt x="292" y="461"/>
                  </a:lnTo>
                  <a:lnTo>
                    <a:pt x="296" y="461"/>
                  </a:lnTo>
                  <a:lnTo>
                    <a:pt x="300" y="459"/>
                  </a:lnTo>
                  <a:lnTo>
                    <a:pt x="303" y="455"/>
                  </a:lnTo>
                  <a:lnTo>
                    <a:pt x="303" y="455"/>
                  </a:lnTo>
                  <a:close/>
                  <a:moveTo>
                    <a:pt x="179" y="406"/>
                  </a:moveTo>
                  <a:lnTo>
                    <a:pt x="179" y="406"/>
                  </a:lnTo>
                  <a:lnTo>
                    <a:pt x="181" y="406"/>
                  </a:lnTo>
                  <a:lnTo>
                    <a:pt x="181" y="406"/>
                  </a:lnTo>
                  <a:lnTo>
                    <a:pt x="181" y="391"/>
                  </a:lnTo>
                  <a:lnTo>
                    <a:pt x="181" y="391"/>
                  </a:lnTo>
                  <a:lnTo>
                    <a:pt x="167" y="394"/>
                  </a:lnTo>
                  <a:lnTo>
                    <a:pt x="167" y="394"/>
                  </a:lnTo>
                  <a:lnTo>
                    <a:pt x="179" y="406"/>
                  </a:lnTo>
                  <a:lnTo>
                    <a:pt x="179" y="406"/>
                  </a:lnTo>
                  <a:close/>
                  <a:moveTo>
                    <a:pt x="634" y="720"/>
                  </a:moveTo>
                  <a:lnTo>
                    <a:pt x="634" y="720"/>
                  </a:lnTo>
                  <a:lnTo>
                    <a:pt x="641" y="725"/>
                  </a:lnTo>
                  <a:lnTo>
                    <a:pt x="648" y="725"/>
                  </a:lnTo>
                  <a:lnTo>
                    <a:pt x="651" y="725"/>
                  </a:lnTo>
                  <a:lnTo>
                    <a:pt x="652" y="722"/>
                  </a:lnTo>
                  <a:lnTo>
                    <a:pt x="656" y="716"/>
                  </a:lnTo>
                  <a:lnTo>
                    <a:pt x="656" y="716"/>
                  </a:lnTo>
                  <a:lnTo>
                    <a:pt x="634" y="720"/>
                  </a:lnTo>
                  <a:lnTo>
                    <a:pt x="634" y="720"/>
                  </a:lnTo>
                  <a:close/>
                  <a:moveTo>
                    <a:pt x="1646" y="1078"/>
                  </a:moveTo>
                  <a:lnTo>
                    <a:pt x="1646" y="1078"/>
                  </a:lnTo>
                  <a:lnTo>
                    <a:pt x="1664" y="1087"/>
                  </a:lnTo>
                  <a:lnTo>
                    <a:pt x="1664" y="1087"/>
                  </a:lnTo>
                  <a:lnTo>
                    <a:pt x="1664" y="1080"/>
                  </a:lnTo>
                  <a:lnTo>
                    <a:pt x="1664" y="1078"/>
                  </a:lnTo>
                  <a:lnTo>
                    <a:pt x="1663" y="1076"/>
                  </a:lnTo>
                  <a:lnTo>
                    <a:pt x="1656" y="1076"/>
                  </a:lnTo>
                  <a:lnTo>
                    <a:pt x="1646" y="1078"/>
                  </a:lnTo>
                  <a:lnTo>
                    <a:pt x="1646" y="1078"/>
                  </a:lnTo>
                  <a:close/>
                  <a:moveTo>
                    <a:pt x="408" y="988"/>
                  </a:moveTo>
                  <a:lnTo>
                    <a:pt x="408" y="988"/>
                  </a:lnTo>
                  <a:lnTo>
                    <a:pt x="425" y="988"/>
                  </a:lnTo>
                  <a:lnTo>
                    <a:pt x="425" y="988"/>
                  </a:lnTo>
                  <a:lnTo>
                    <a:pt x="426" y="985"/>
                  </a:lnTo>
                  <a:lnTo>
                    <a:pt x="426" y="985"/>
                  </a:lnTo>
                  <a:lnTo>
                    <a:pt x="422" y="982"/>
                  </a:lnTo>
                  <a:lnTo>
                    <a:pt x="417" y="979"/>
                  </a:lnTo>
                  <a:lnTo>
                    <a:pt x="417" y="979"/>
                  </a:lnTo>
                  <a:lnTo>
                    <a:pt x="414" y="979"/>
                  </a:lnTo>
                  <a:lnTo>
                    <a:pt x="411" y="981"/>
                  </a:lnTo>
                  <a:lnTo>
                    <a:pt x="408" y="988"/>
                  </a:lnTo>
                  <a:lnTo>
                    <a:pt x="408" y="988"/>
                  </a:lnTo>
                  <a:close/>
                  <a:moveTo>
                    <a:pt x="1628" y="694"/>
                  </a:moveTo>
                  <a:lnTo>
                    <a:pt x="1628" y="694"/>
                  </a:lnTo>
                  <a:lnTo>
                    <a:pt x="1632" y="698"/>
                  </a:lnTo>
                  <a:lnTo>
                    <a:pt x="1635" y="698"/>
                  </a:lnTo>
                  <a:lnTo>
                    <a:pt x="1639" y="697"/>
                  </a:lnTo>
                  <a:lnTo>
                    <a:pt x="1648" y="694"/>
                  </a:lnTo>
                  <a:lnTo>
                    <a:pt x="1648" y="694"/>
                  </a:lnTo>
                  <a:lnTo>
                    <a:pt x="1643" y="691"/>
                  </a:lnTo>
                  <a:lnTo>
                    <a:pt x="1639" y="690"/>
                  </a:lnTo>
                  <a:lnTo>
                    <a:pt x="1635" y="691"/>
                  </a:lnTo>
                  <a:lnTo>
                    <a:pt x="1628" y="694"/>
                  </a:lnTo>
                  <a:lnTo>
                    <a:pt x="1628" y="694"/>
                  </a:lnTo>
                  <a:close/>
                  <a:moveTo>
                    <a:pt x="1628" y="236"/>
                  </a:moveTo>
                  <a:lnTo>
                    <a:pt x="1628" y="236"/>
                  </a:lnTo>
                  <a:lnTo>
                    <a:pt x="1624" y="232"/>
                  </a:lnTo>
                  <a:lnTo>
                    <a:pt x="1618" y="229"/>
                  </a:lnTo>
                  <a:lnTo>
                    <a:pt x="1613" y="229"/>
                  </a:lnTo>
                  <a:lnTo>
                    <a:pt x="1609" y="230"/>
                  </a:lnTo>
                  <a:lnTo>
                    <a:pt x="1609" y="230"/>
                  </a:lnTo>
                  <a:lnTo>
                    <a:pt x="1609" y="232"/>
                  </a:lnTo>
                  <a:lnTo>
                    <a:pt x="1607" y="233"/>
                  </a:lnTo>
                  <a:lnTo>
                    <a:pt x="1607" y="233"/>
                  </a:lnTo>
                  <a:lnTo>
                    <a:pt x="1609" y="236"/>
                  </a:lnTo>
                  <a:lnTo>
                    <a:pt x="1612" y="237"/>
                  </a:lnTo>
                  <a:lnTo>
                    <a:pt x="1612" y="237"/>
                  </a:lnTo>
                  <a:lnTo>
                    <a:pt x="1628" y="236"/>
                  </a:lnTo>
                  <a:lnTo>
                    <a:pt x="1628" y="236"/>
                  </a:lnTo>
                  <a:close/>
                  <a:moveTo>
                    <a:pt x="1418" y="212"/>
                  </a:moveTo>
                  <a:lnTo>
                    <a:pt x="1418" y="212"/>
                  </a:lnTo>
                  <a:lnTo>
                    <a:pt x="1415" y="208"/>
                  </a:lnTo>
                  <a:lnTo>
                    <a:pt x="1409" y="205"/>
                  </a:lnTo>
                  <a:lnTo>
                    <a:pt x="1405" y="207"/>
                  </a:lnTo>
                  <a:lnTo>
                    <a:pt x="1400" y="207"/>
                  </a:lnTo>
                  <a:lnTo>
                    <a:pt x="1400" y="207"/>
                  </a:lnTo>
                  <a:lnTo>
                    <a:pt x="1401" y="216"/>
                  </a:lnTo>
                  <a:lnTo>
                    <a:pt x="1401" y="216"/>
                  </a:lnTo>
                  <a:lnTo>
                    <a:pt x="1418" y="212"/>
                  </a:lnTo>
                  <a:lnTo>
                    <a:pt x="1418" y="212"/>
                  </a:lnTo>
                  <a:close/>
                  <a:moveTo>
                    <a:pt x="1423" y="540"/>
                  </a:moveTo>
                  <a:lnTo>
                    <a:pt x="1423" y="540"/>
                  </a:lnTo>
                  <a:lnTo>
                    <a:pt x="1427" y="545"/>
                  </a:lnTo>
                  <a:lnTo>
                    <a:pt x="1430" y="546"/>
                  </a:lnTo>
                  <a:lnTo>
                    <a:pt x="1434" y="547"/>
                  </a:lnTo>
                  <a:lnTo>
                    <a:pt x="1437" y="546"/>
                  </a:lnTo>
                  <a:lnTo>
                    <a:pt x="1437" y="546"/>
                  </a:lnTo>
                  <a:lnTo>
                    <a:pt x="1440" y="543"/>
                  </a:lnTo>
                  <a:lnTo>
                    <a:pt x="1441" y="540"/>
                  </a:lnTo>
                  <a:lnTo>
                    <a:pt x="1441" y="538"/>
                  </a:lnTo>
                  <a:lnTo>
                    <a:pt x="1437" y="533"/>
                  </a:lnTo>
                  <a:lnTo>
                    <a:pt x="1437" y="533"/>
                  </a:lnTo>
                  <a:lnTo>
                    <a:pt x="1423" y="540"/>
                  </a:lnTo>
                  <a:lnTo>
                    <a:pt x="1423" y="540"/>
                  </a:lnTo>
                  <a:close/>
                  <a:moveTo>
                    <a:pt x="1488" y="268"/>
                  </a:moveTo>
                  <a:lnTo>
                    <a:pt x="1488" y="268"/>
                  </a:lnTo>
                  <a:lnTo>
                    <a:pt x="1491" y="270"/>
                  </a:lnTo>
                  <a:lnTo>
                    <a:pt x="1491" y="270"/>
                  </a:lnTo>
                  <a:lnTo>
                    <a:pt x="1495" y="268"/>
                  </a:lnTo>
                  <a:lnTo>
                    <a:pt x="1499" y="266"/>
                  </a:lnTo>
                  <a:lnTo>
                    <a:pt x="1504" y="266"/>
                  </a:lnTo>
                  <a:lnTo>
                    <a:pt x="1508" y="269"/>
                  </a:lnTo>
                  <a:lnTo>
                    <a:pt x="1508" y="269"/>
                  </a:lnTo>
                  <a:lnTo>
                    <a:pt x="1508" y="265"/>
                  </a:lnTo>
                  <a:lnTo>
                    <a:pt x="1508" y="262"/>
                  </a:lnTo>
                  <a:lnTo>
                    <a:pt x="1506" y="261"/>
                  </a:lnTo>
                  <a:lnTo>
                    <a:pt x="1504" y="259"/>
                  </a:lnTo>
                  <a:lnTo>
                    <a:pt x="1499" y="259"/>
                  </a:lnTo>
                  <a:lnTo>
                    <a:pt x="1495" y="258"/>
                  </a:lnTo>
                  <a:lnTo>
                    <a:pt x="1495" y="258"/>
                  </a:lnTo>
                  <a:lnTo>
                    <a:pt x="1488" y="268"/>
                  </a:lnTo>
                  <a:lnTo>
                    <a:pt x="1488" y="268"/>
                  </a:lnTo>
                  <a:close/>
                  <a:moveTo>
                    <a:pt x="1570" y="988"/>
                  </a:moveTo>
                  <a:lnTo>
                    <a:pt x="1570" y="988"/>
                  </a:lnTo>
                  <a:lnTo>
                    <a:pt x="1569" y="981"/>
                  </a:lnTo>
                  <a:lnTo>
                    <a:pt x="1569" y="981"/>
                  </a:lnTo>
                  <a:lnTo>
                    <a:pt x="1566" y="983"/>
                  </a:lnTo>
                  <a:lnTo>
                    <a:pt x="1563" y="985"/>
                  </a:lnTo>
                  <a:lnTo>
                    <a:pt x="1562" y="986"/>
                  </a:lnTo>
                  <a:lnTo>
                    <a:pt x="1559" y="986"/>
                  </a:lnTo>
                  <a:lnTo>
                    <a:pt x="1553" y="983"/>
                  </a:lnTo>
                  <a:lnTo>
                    <a:pt x="1548" y="982"/>
                  </a:lnTo>
                  <a:lnTo>
                    <a:pt x="1548" y="982"/>
                  </a:lnTo>
                  <a:lnTo>
                    <a:pt x="1558" y="996"/>
                  </a:lnTo>
                  <a:lnTo>
                    <a:pt x="1558" y="996"/>
                  </a:lnTo>
                  <a:lnTo>
                    <a:pt x="1570" y="988"/>
                  </a:lnTo>
                  <a:lnTo>
                    <a:pt x="1570" y="988"/>
                  </a:lnTo>
                  <a:close/>
                  <a:moveTo>
                    <a:pt x="1649" y="47"/>
                  </a:moveTo>
                  <a:lnTo>
                    <a:pt x="1649" y="47"/>
                  </a:lnTo>
                  <a:lnTo>
                    <a:pt x="1663" y="56"/>
                  </a:lnTo>
                  <a:lnTo>
                    <a:pt x="1663" y="56"/>
                  </a:lnTo>
                  <a:lnTo>
                    <a:pt x="1668" y="43"/>
                  </a:lnTo>
                  <a:lnTo>
                    <a:pt x="1668" y="43"/>
                  </a:lnTo>
                  <a:lnTo>
                    <a:pt x="1649" y="47"/>
                  </a:lnTo>
                  <a:lnTo>
                    <a:pt x="1649" y="47"/>
                  </a:lnTo>
                  <a:close/>
                  <a:moveTo>
                    <a:pt x="1690" y="734"/>
                  </a:moveTo>
                  <a:lnTo>
                    <a:pt x="1690" y="734"/>
                  </a:lnTo>
                  <a:lnTo>
                    <a:pt x="1681" y="730"/>
                  </a:lnTo>
                  <a:lnTo>
                    <a:pt x="1681" y="730"/>
                  </a:lnTo>
                  <a:lnTo>
                    <a:pt x="1678" y="730"/>
                  </a:lnTo>
                  <a:lnTo>
                    <a:pt x="1678" y="730"/>
                  </a:lnTo>
                  <a:lnTo>
                    <a:pt x="1675" y="731"/>
                  </a:lnTo>
                  <a:lnTo>
                    <a:pt x="1675" y="734"/>
                  </a:lnTo>
                  <a:lnTo>
                    <a:pt x="1675" y="734"/>
                  </a:lnTo>
                  <a:lnTo>
                    <a:pt x="1678" y="740"/>
                  </a:lnTo>
                  <a:lnTo>
                    <a:pt x="1681" y="743"/>
                  </a:lnTo>
                  <a:lnTo>
                    <a:pt x="1685" y="745"/>
                  </a:lnTo>
                  <a:lnTo>
                    <a:pt x="1685" y="745"/>
                  </a:lnTo>
                  <a:lnTo>
                    <a:pt x="1690" y="734"/>
                  </a:lnTo>
                  <a:lnTo>
                    <a:pt x="1690" y="734"/>
                  </a:lnTo>
                  <a:close/>
                  <a:moveTo>
                    <a:pt x="201" y="252"/>
                  </a:moveTo>
                  <a:lnTo>
                    <a:pt x="201" y="252"/>
                  </a:lnTo>
                  <a:lnTo>
                    <a:pt x="198" y="248"/>
                  </a:lnTo>
                  <a:lnTo>
                    <a:pt x="194" y="247"/>
                  </a:lnTo>
                  <a:lnTo>
                    <a:pt x="190" y="245"/>
                  </a:lnTo>
                  <a:lnTo>
                    <a:pt x="185" y="245"/>
                  </a:lnTo>
                  <a:lnTo>
                    <a:pt x="185" y="245"/>
                  </a:lnTo>
                  <a:lnTo>
                    <a:pt x="181" y="248"/>
                  </a:lnTo>
                  <a:lnTo>
                    <a:pt x="180" y="251"/>
                  </a:lnTo>
                  <a:lnTo>
                    <a:pt x="180" y="254"/>
                  </a:lnTo>
                  <a:lnTo>
                    <a:pt x="180" y="259"/>
                  </a:lnTo>
                  <a:lnTo>
                    <a:pt x="180" y="259"/>
                  </a:lnTo>
                  <a:lnTo>
                    <a:pt x="181" y="257"/>
                  </a:lnTo>
                  <a:lnTo>
                    <a:pt x="184" y="254"/>
                  </a:lnTo>
                  <a:lnTo>
                    <a:pt x="190" y="252"/>
                  </a:lnTo>
                  <a:lnTo>
                    <a:pt x="195" y="252"/>
                  </a:lnTo>
                  <a:lnTo>
                    <a:pt x="201" y="252"/>
                  </a:lnTo>
                  <a:lnTo>
                    <a:pt x="201" y="252"/>
                  </a:lnTo>
                  <a:close/>
                  <a:moveTo>
                    <a:pt x="908" y="243"/>
                  </a:moveTo>
                  <a:lnTo>
                    <a:pt x="908" y="243"/>
                  </a:lnTo>
                  <a:lnTo>
                    <a:pt x="908" y="247"/>
                  </a:lnTo>
                  <a:lnTo>
                    <a:pt x="908" y="250"/>
                  </a:lnTo>
                  <a:lnTo>
                    <a:pt x="908" y="250"/>
                  </a:lnTo>
                  <a:lnTo>
                    <a:pt x="910" y="252"/>
                  </a:lnTo>
                  <a:lnTo>
                    <a:pt x="911" y="254"/>
                  </a:lnTo>
                  <a:lnTo>
                    <a:pt x="911" y="254"/>
                  </a:lnTo>
                  <a:lnTo>
                    <a:pt x="915" y="252"/>
                  </a:lnTo>
                  <a:lnTo>
                    <a:pt x="918" y="251"/>
                  </a:lnTo>
                  <a:lnTo>
                    <a:pt x="918" y="251"/>
                  </a:lnTo>
                  <a:lnTo>
                    <a:pt x="921" y="247"/>
                  </a:lnTo>
                  <a:lnTo>
                    <a:pt x="922" y="241"/>
                  </a:lnTo>
                  <a:lnTo>
                    <a:pt x="922" y="241"/>
                  </a:lnTo>
                  <a:lnTo>
                    <a:pt x="908" y="243"/>
                  </a:lnTo>
                  <a:lnTo>
                    <a:pt x="908" y="243"/>
                  </a:lnTo>
                  <a:close/>
                  <a:moveTo>
                    <a:pt x="291" y="407"/>
                  </a:moveTo>
                  <a:lnTo>
                    <a:pt x="291" y="407"/>
                  </a:lnTo>
                  <a:lnTo>
                    <a:pt x="296" y="420"/>
                  </a:lnTo>
                  <a:lnTo>
                    <a:pt x="296" y="420"/>
                  </a:lnTo>
                  <a:lnTo>
                    <a:pt x="299" y="416"/>
                  </a:lnTo>
                  <a:lnTo>
                    <a:pt x="303" y="413"/>
                  </a:lnTo>
                  <a:lnTo>
                    <a:pt x="307" y="409"/>
                  </a:lnTo>
                  <a:lnTo>
                    <a:pt x="309" y="407"/>
                  </a:lnTo>
                  <a:lnTo>
                    <a:pt x="309" y="405"/>
                  </a:lnTo>
                  <a:lnTo>
                    <a:pt x="309" y="405"/>
                  </a:lnTo>
                  <a:lnTo>
                    <a:pt x="291" y="407"/>
                  </a:lnTo>
                  <a:lnTo>
                    <a:pt x="291" y="407"/>
                  </a:lnTo>
                  <a:close/>
                  <a:moveTo>
                    <a:pt x="299" y="881"/>
                  </a:moveTo>
                  <a:lnTo>
                    <a:pt x="299" y="881"/>
                  </a:lnTo>
                  <a:lnTo>
                    <a:pt x="302" y="885"/>
                  </a:lnTo>
                  <a:lnTo>
                    <a:pt x="306" y="887"/>
                  </a:lnTo>
                  <a:lnTo>
                    <a:pt x="309" y="885"/>
                  </a:lnTo>
                  <a:lnTo>
                    <a:pt x="311" y="884"/>
                  </a:lnTo>
                  <a:lnTo>
                    <a:pt x="311" y="884"/>
                  </a:lnTo>
                  <a:lnTo>
                    <a:pt x="314" y="882"/>
                  </a:lnTo>
                  <a:lnTo>
                    <a:pt x="317" y="880"/>
                  </a:lnTo>
                  <a:lnTo>
                    <a:pt x="317" y="875"/>
                  </a:lnTo>
                  <a:lnTo>
                    <a:pt x="316" y="871"/>
                  </a:lnTo>
                  <a:lnTo>
                    <a:pt x="316" y="871"/>
                  </a:lnTo>
                  <a:lnTo>
                    <a:pt x="299" y="881"/>
                  </a:lnTo>
                  <a:lnTo>
                    <a:pt x="299" y="881"/>
                  </a:lnTo>
                  <a:close/>
                  <a:moveTo>
                    <a:pt x="336" y="754"/>
                  </a:moveTo>
                  <a:lnTo>
                    <a:pt x="336" y="754"/>
                  </a:lnTo>
                  <a:lnTo>
                    <a:pt x="341" y="749"/>
                  </a:lnTo>
                  <a:lnTo>
                    <a:pt x="345" y="745"/>
                  </a:lnTo>
                  <a:lnTo>
                    <a:pt x="347" y="741"/>
                  </a:lnTo>
                  <a:lnTo>
                    <a:pt x="349" y="736"/>
                  </a:lnTo>
                  <a:lnTo>
                    <a:pt x="349" y="736"/>
                  </a:lnTo>
                  <a:lnTo>
                    <a:pt x="339" y="740"/>
                  </a:lnTo>
                  <a:lnTo>
                    <a:pt x="334" y="744"/>
                  </a:lnTo>
                  <a:lnTo>
                    <a:pt x="334" y="745"/>
                  </a:lnTo>
                  <a:lnTo>
                    <a:pt x="334" y="747"/>
                  </a:lnTo>
                  <a:lnTo>
                    <a:pt x="336" y="754"/>
                  </a:lnTo>
                  <a:lnTo>
                    <a:pt x="336" y="754"/>
                  </a:lnTo>
                  <a:close/>
                  <a:moveTo>
                    <a:pt x="413" y="867"/>
                  </a:moveTo>
                  <a:lnTo>
                    <a:pt x="413" y="867"/>
                  </a:lnTo>
                  <a:lnTo>
                    <a:pt x="411" y="860"/>
                  </a:lnTo>
                  <a:lnTo>
                    <a:pt x="410" y="859"/>
                  </a:lnTo>
                  <a:lnTo>
                    <a:pt x="408" y="857"/>
                  </a:lnTo>
                  <a:lnTo>
                    <a:pt x="408" y="857"/>
                  </a:lnTo>
                  <a:lnTo>
                    <a:pt x="404" y="856"/>
                  </a:lnTo>
                  <a:lnTo>
                    <a:pt x="400" y="856"/>
                  </a:lnTo>
                  <a:lnTo>
                    <a:pt x="390" y="862"/>
                  </a:lnTo>
                  <a:lnTo>
                    <a:pt x="390" y="862"/>
                  </a:lnTo>
                  <a:lnTo>
                    <a:pt x="413" y="867"/>
                  </a:lnTo>
                  <a:lnTo>
                    <a:pt x="413" y="867"/>
                  </a:lnTo>
                  <a:close/>
                  <a:moveTo>
                    <a:pt x="483" y="450"/>
                  </a:moveTo>
                  <a:lnTo>
                    <a:pt x="483" y="450"/>
                  </a:lnTo>
                  <a:lnTo>
                    <a:pt x="476" y="450"/>
                  </a:lnTo>
                  <a:lnTo>
                    <a:pt x="472" y="453"/>
                  </a:lnTo>
                  <a:lnTo>
                    <a:pt x="469" y="456"/>
                  </a:lnTo>
                  <a:lnTo>
                    <a:pt x="469" y="460"/>
                  </a:lnTo>
                  <a:lnTo>
                    <a:pt x="469" y="460"/>
                  </a:lnTo>
                  <a:lnTo>
                    <a:pt x="471" y="463"/>
                  </a:lnTo>
                  <a:lnTo>
                    <a:pt x="472" y="464"/>
                  </a:lnTo>
                  <a:lnTo>
                    <a:pt x="472" y="464"/>
                  </a:lnTo>
                  <a:lnTo>
                    <a:pt x="476" y="464"/>
                  </a:lnTo>
                  <a:lnTo>
                    <a:pt x="479" y="461"/>
                  </a:lnTo>
                  <a:lnTo>
                    <a:pt x="479" y="461"/>
                  </a:lnTo>
                  <a:lnTo>
                    <a:pt x="482" y="457"/>
                  </a:lnTo>
                  <a:lnTo>
                    <a:pt x="483" y="450"/>
                  </a:lnTo>
                  <a:lnTo>
                    <a:pt x="483" y="450"/>
                  </a:lnTo>
                  <a:close/>
                  <a:moveTo>
                    <a:pt x="544" y="263"/>
                  </a:moveTo>
                  <a:lnTo>
                    <a:pt x="544" y="263"/>
                  </a:lnTo>
                  <a:lnTo>
                    <a:pt x="550" y="273"/>
                  </a:lnTo>
                  <a:lnTo>
                    <a:pt x="550" y="273"/>
                  </a:lnTo>
                  <a:lnTo>
                    <a:pt x="562" y="266"/>
                  </a:lnTo>
                  <a:lnTo>
                    <a:pt x="562" y="266"/>
                  </a:lnTo>
                  <a:lnTo>
                    <a:pt x="563" y="263"/>
                  </a:lnTo>
                  <a:lnTo>
                    <a:pt x="563" y="261"/>
                  </a:lnTo>
                  <a:lnTo>
                    <a:pt x="563" y="261"/>
                  </a:lnTo>
                  <a:lnTo>
                    <a:pt x="561" y="259"/>
                  </a:lnTo>
                  <a:lnTo>
                    <a:pt x="557" y="259"/>
                  </a:lnTo>
                  <a:lnTo>
                    <a:pt x="557" y="259"/>
                  </a:lnTo>
                  <a:lnTo>
                    <a:pt x="544" y="263"/>
                  </a:lnTo>
                  <a:lnTo>
                    <a:pt x="544" y="263"/>
                  </a:lnTo>
                  <a:close/>
                  <a:moveTo>
                    <a:pt x="314" y="445"/>
                  </a:moveTo>
                  <a:lnTo>
                    <a:pt x="314" y="445"/>
                  </a:lnTo>
                  <a:lnTo>
                    <a:pt x="314" y="449"/>
                  </a:lnTo>
                  <a:lnTo>
                    <a:pt x="316" y="452"/>
                  </a:lnTo>
                  <a:lnTo>
                    <a:pt x="318" y="453"/>
                  </a:lnTo>
                  <a:lnTo>
                    <a:pt x="323" y="455"/>
                  </a:lnTo>
                  <a:lnTo>
                    <a:pt x="323" y="455"/>
                  </a:lnTo>
                  <a:lnTo>
                    <a:pt x="325" y="453"/>
                  </a:lnTo>
                  <a:lnTo>
                    <a:pt x="329" y="453"/>
                  </a:lnTo>
                  <a:lnTo>
                    <a:pt x="332" y="450"/>
                  </a:lnTo>
                  <a:lnTo>
                    <a:pt x="332" y="446"/>
                  </a:lnTo>
                  <a:lnTo>
                    <a:pt x="332" y="446"/>
                  </a:lnTo>
                  <a:lnTo>
                    <a:pt x="314" y="445"/>
                  </a:lnTo>
                  <a:lnTo>
                    <a:pt x="314" y="445"/>
                  </a:lnTo>
                  <a:close/>
                  <a:moveTo>
                    <a:pt x="835" y="1079"/>
                  </a:moveTo>
                  <a:lnTo>
                    <a:pt x="835" y="1079"/>
                  </a:lnTo>
                  <a:lnTo>
                    <a:pt x="832" y="1083"/>
                  </a:lnTo>
                  <a:lnTo>
                    <a:pt x="832" y="1087"/>
                  </a:lnTo>
                  <a:lnTo>
                    <a:pt x="833" y="1091"/>
                  </a:lnTo>
                  <a:lnTo>
                    <a:pt x="835" y="1096"/>
                  </a:lnTo>
                  <a:lnTo>
                    <a:pt x="835" y="1096"/>
                  </a:lnTo>
                  <a:lnTo>
                    <a:pt x="842" y="1090"/>
                  </a:lnTo>
                  <a:lnTo>
                    <a:pt x="843" y="1086"/>
                  </a:lnTo>
                  <a:lnTo>
                    <a:pt x="840" y="1083"/>
                  </a:lnTo>
                  <a:lnTo>
                    <a:pt x="835" y="1079"/>
                  </a:lnTo>
                  <a:lnTo>
                    <a:pt x="835" y="1079"/>
                  </a:lnTo>
                  <a:close/>
                  <a:moveTo>
                    <a:pt x="1668" y="734"/>
                  </a:moveTo>
                  <a:lnTo>
                    <a:pt x="1668" y="734"/>
                  </a:lnTo>
                  <a:lnTo>
                    <a:pt x="1660" y="731"/>
                  </a:lnTo>
                  <a:lnTo>
                    <a:pt x="1656" y="731"/>
                  </a:lnTo>
                  <a:lnTo>
                    <a:pt x="1654" y="731"/>
                  </a:lnTo>
                  <a:lnTo>
                    <a:pt x="1653" y="734"/>
                  </a:lnTo>
                  <a:lnTo>
                    <a:pt x="1653" y="740"/>
                  </a:lnTo>
                  <a:lnTo>
                    <a:pt x="1653" y="740"/>
                  </a:lnTo>
                  <a:lnTo>
                    <a:pt x="1668" y="734"/>
                  </a:lnTo>
                  <a:lnTo>
                    <a:pt x="1668" y="734"/>
                  </a:lnTo>
                  <a:close/>
                  <a:moveTo>
                    <a:pt x="1322" y="529"/>
                  </a:moveTo>
                  <a:lnTo>
                    <a:pt x="1322" y="529"/>
                  </a:lnTo>
                  <a:lnTo>
                    <a:pt x="1313" y="542"/>
                  </a:lnTo>
                  <a:lnTo>
                    <a:pt x="1313" y="542"/>
                  </a:lnTo>
                  <a:lnTo>
                    <a:pt x="1315" y="545"/>
                  </a:lnTo>
                  <a:lnTo>
                    <a:pt x="1319" y="545"/>
                  </a:lnTo>
                  <a:lnTo>
                    <a:pt x="1328" y="542"/>
                  </a:lnTo>
                  <a:lnTo>
                    <a:pt x="1328" y="542"/>
                  </a:lnTo>
                  <a:lnTo>
                    <a:pt x="1322" y="529"/>
                  </a:lnTo>
                  <a:lnTo>
                    <a:pt x="1322" y="529"/>
                  </a:lnTo>
                  <a:close/>
                  <a:moveTo>
                    <a:pt x="130" y="488"/>
                  </a:moveTo>
                  <a:lnTo>
                    <a:pt x="130" y="488"/>
                  </a:lnTo>
                  <a:lnTo>
                    <a:pt x="137" y="491"/>
                  </a:lnTo>
                  <a:lnTo>
                    <a:pt x="141" y="492"/>
                  </a:lnTo>
                  <a:lnTo>
                    <a:pt x="141" y="492"/>
                  </a:lnTo>
                  <a:lnTo>
                    <a:pt x="147" y="491"/>
                  </a:lnTo>
                  <a:lnTo>
                    <a:pt x="148" y="488"/>
                  </a:lnTo>
                  <a:lnTo>
                    <a:pt x="148" y="485"/>
                  </a:lnTo>
                  <a:lnTo>
                    <a:pt x="148" y="485"/>
                  </a:lnTo>
                  <a:lnTo>
                    <a:pt x="145" y="482"/>
                  </a:lnTo>
                  <a:lnTo>
                    <a:pt x="141" y="482"/>
                  </a:lnTo>
                  <a:lnTo>
                    <a:pt x="141" y="482"/>
                  </a:lnTo>
                  <a:lnTo>
                    <a:pt x="137" y="484"/>
                  </a:lnTo>
                  <a:lnTo>
                    <a:pt x="130" y="488"/>
                  </a:lnTo>
                  <a:lnTo>
                    <a:pt x="130" y="488"/>
                  </a:lnTo>
                  <a:close/>
                  <a:moveTo>
                    <a:pt x="343" y="867"/>
                  </a:moveTo>
                  <a:lnTo>
                    <a:pt x="343" y="867"/>
                  </a:lnTo>
                  <a:lnTo>
                    <a:pt x="338" y="866"/>
                  </a:lnTo>
                  <a:lnTo>
                    <a:pt x="334" y="869"/>
                  </a:lnTo>
                  <a:lnTo>
                    <a:pt x="325" y="874"/>
                  </a:lnTo>
                  <a:lnTo>
                    <a:pt x="325" y="874"/>
                  </a:lnTo>
                  <a:lnTo>
                    <a:pt x="332" y="877"/>
                  </a:lnTo>
                  <a:lnTo>
                    <a:pt x="336" y="877"/>
                  </a:lnTo>
                  <a:lnTo>
                    <a:pt x="339" y="874"/>
                  </a:lnTo>
                  <a:lnTo>
                    <a:pt x="343" y="867"/>
                  </a:lnTo>
                  <a:lnTo>
                    <a:pt x="343" y="867"/>
                  </a:lnTo>
                  <a:close/>
                  <a:moveTo>
                    <a:pt x="977" y="194"/>
                  </a:moveTo>
                  <a:lnTo>
                    <a:pt x="977" y="194"/>
                  </a:lnTo>
                  <a:lnTo>
                    <a:pt x="979" y="197"/>
                  </a:lnTo>
                  <a:lnTo>
                    <a:pt x="979" y="201"/>
                  </a:lnTo>
                  <a:lnTo>
                    <a:pt x="982" y="203"/>
                  </a:lnTo>
                  <a:lnTo>
                    <a:pt x="987" y="204"/>
                  </a:lnTo>
                  <a:lnTo>
                    <a:pt x="987" y="204"/>
                  </a:lnTo>
                  <a:lnTo>
                    <a:pt x="989" y="201"/>
                  </a:lnTo>
                  <a:lnTo>
                    <a:pt x="990" y="197"/>
                  </a:lnTo>
                  <a:lnTo>
                    <a:pt x="990" y="197"/>
                  </a:lnTo>
                  <a:lnTo>
                    <a:pt x="989" y="194"/>
                  </a:lnTo>
                  <a:lnTo>
                    <a:pt x="986" y="193"/>
                  </a:lnTo>
                  <a:lnTo>
                    <a:pt x="983" y="191"/>
                  </a:lnTo>
                  <a:lnTo>
                    <a:pt x="977" y="194"/>
                  </a:lnTo>
                  <a:lnTo>
                    <a:pt x="977" y="194"/>
                  </a:lnTo>
                  <a:close/>
                  <a:moveTo>
                    <a:pt x="1319" y="1035"/>
                  </a:moveTo>
                  <a:lnTo>
                    <a:pt x="1319" y="1035"/>
                  </a:lnTo>
                  <a:lnTo>
                    <a:pt x="1314" y="1026"/>
                  </a:lnTo>
                  <a:lnTo>
                    <a:pt x="1314" y="1026"/>
                  </a:lnTo>
                  <a:lnTo>
                    <a:pt x="1299" y="1035"/>
                  </a:lnTo>
                  <a:lnTo>
                    <a:pt x="1299" y="1035"/>
                  </a:lnTo>
                  <a:lnTo>
                    <a:pt x="1300" y="1037"/>
                  </a:lnTo>
                  <a:lnTo>
                    <a:pt x="1300" y="1037"/>
                  </a:lnTo>
                  <a:lnTo>
                    <a:pt x="1319" y="1035"/>
                  </a:lnTo>
                  <a:lnTo>
                    <a:pt x="1319" y="1035"/>
                  </a:lnTo>
                  <a:close/>
                  <a:moveTo>
                    <a:pt x="1332" y="115"/>
                  </a:moveTo>
                  <a:lnTo>
                    <a:pt x="1332" y="115"/>
                  </a:lnTo>
                  <a:lnTo>
                    <a:pt x="1343" y="111"/>
                  </a:lnTo>
                  <a:lnTo>
                    <a:pt x="1343" y="111"/>
                  </a:lnTo>
                  <a:lnTo>
                    <a:pt x="1344" y="110"/>
                  </a:lnTo>
                  <a:lnTo>
                    <a:pt x="1344" y="107"/>
                  </a:lnTo>
                  <a:lnTo>
                    <a:pt x="1344" y="107"/>
                  </a:lnTo>
                  <a:lnTo>
                    <a:pt x="1343" y="106"/>
                  </a:lnTo>
                  <a:lnTo>
                    <a:pt x="1342" y="104"/>
                  </a:lnTo>
                  <a:lnTo>
                    <a:pt x="1342" y="104"/>
                  </a:lnTo>
                  <a:lnTo>
                    <a:pt x="1340" y="106"/>
                  </a:lnTo>
                  <a:lnTo>
                    <a:pt x="1337" y="104"/>
                  </a:lnTo>
                  <a:lnTo>
                    <a:pt x="1335" y="103"/>
                  </a:lnTo>
                  <a:lnTo>
                    <a:pt x="1333" y="101"/>
                  </a:lnTo>
                  <a:lnTo>
                    <a:pt x="1332" y="101"/>
                  </a:lnTo>
                  <a:lnTo>
                    <a:pt x="1331" y="101"/>
                  </a:lnTo>
                  <a:lnTo>
                    <a:pt x="1331" y="101"/>
                  </a:lnTo>
                  <a:lnTo>
                    <a:pt x="1329" y="104"/>
                  </a:lnTo>
                  <a:lnTo>
                    <a:pt x="1329" y="108"/>
                  </a:lnTo>
                  <a:lnTo>
                    <a:pt x="1332" y="115"/>
                  </a:lnTo>
                  <a:lnTo>
                    <a:pt x="1332" y="115"/>
                  </a:lnTo>
                  <a:close/>
                  <a:moveTo>
                    <a:pt x="1008" y="615"/>
                  </a:moveTo>
                  <a:lnTo>
                    <a:pt x="1008" y="615"/>
                  </a:lnTo>
                  <a:lnTo>
                    <a:pt x="1007" y="611"/>
                  </a:lnTo>
                  <a:lnTo>
                    <a:pt x="1007" y="611"/>
                  </a:lnTo>
                  <a:lnTo>
                    <a:pt x="1000" y="611"/>
                  </a:lnTo>
                  <a:lnTo>
                    <a:pt x="994" y="612"/>
                  </a:lnTo>
                  <a:lnTo>
                    <a:pt x="994" y="612"/>
                  </a:lnTo>
                  <a:lnTo>
                    <a:pt x="993" y="615"/>
                  </a:lnTo>
                  <a:lnTo>
                    <a:pt x="993" y="618"/>
                  </a:lnTo>
                  <a:lnTo>
                    <a:pt x="993" y="621"/>
                  </a:lnTo>
                  <a:lnTo>
                    <a:pt x="995" y="623"/>
                  </a:lnTo>
                  <a:lnTo>
                    <a:pt x="995" y="623"/>
                  </a:lnTo>
                  <a:lnTo>
                    <a:pt x="1008" y="615"/>
                  </a:lnTo>
                  <a:lnTo>
                    <a:pt x="1008" y="615"/>
                  </a:lnTo>
                  <a:close/>
                  <a:moveTo>
                    <a:pt x="228" y="362"/>
                  </a:moveTo>
                  <a:lnTo>
                    <a:pt x="228" y="362"/>
                  </a:lnTo>
                  <a:lnTo>
                    <a:pt x="208" y="370"/>
                  </a:lnTo>
                  <a:lnTo>
                    <a:pt x="208" y="370"/>
                  </a:lnTo>
                  <a:lnTo>
                    <a:pt x="216" y="373"/>
                  </a:lnTo>
                  <a:lnTo>
                    <a:pt x="221" y="373"/>
                  </a:lnTo>
                  <a:lnTo>
                    <a:pt x="224" y="371"/>
                  </a:lnTo>
                  <a:lnTo>
                    <a:pt x="226" y="369"/>
                  </a:lnTo>
                  <a:lnTo>
                    <a:pt x="228" y="362"/>
                  </a:lnTo>
                  <a:lnTo>
                    <a:pt x="228" y="362"/>
                  </a:lnTo>
                  <a:close/>
                  <a:moveTo>
                    <a:pt x="447" y="509"/>
                  </a:moveTo>
                  <a:lnTo>
                    <a:pt x="447" y="509"/>
                  </a:lnTo>
                  <a:lnTo>
                    <a:pt x="453" y="506"/>
                  </a:lnTo>
                  <a:lnTo>
                    <a:pt x="454" y="502"/>
                  </a:lnTo>
                  <a:lnTo>
                    <a:pt x="455" y="499"/>
                  </a:lnTo>
                  <a:lnTo>
                    <a:pt x="454" y="495"/>
                  </a:lnTo>
                  <a:lnTo>
                    <a:pt x="454" y="495"/>
                  </a:lnTo>
                  <a:lnTo>
                    <a:pt x="453" y="493"/>
                  </a:lnTo>
                  <a:lnTo>
                    <a:pt x="447" y="491"/>
                  </a:lnTo>
                  <a:lnTo>
                    <a:pt x="447" y="491"/>
                  </a:lnTo>
                  <a:lnTo>
                    <a:pt x="447" y="509"/>
                  </a:lnTo>
                  <a:lnTo>
                    <a:pt x="447" y="509"/>
                  </a:lnTo>
                  <a:close/>
                  <a:moveTo>
                    <a:pt x="1102" y="700"/>
                  </a:moveTo>
                  <a:lnTo>
                    <a:pt x="1102" y="700"/>
                  </a:lnTo>
                  <a:lnTo>
                    <a:pt x="1106" y="701"/>
                  </a:lnTo>
                  <a:lnTo>
                    <a:pt x="1109" y="701"/>
                  </a:lnTo>
                  <a:lnTo>
                    <a:pt x="1113" y="700"/>
                  </a:lnTo>
                  <a:lnTo>
                    <a:pt x="1116" y="697"/>
                  </a:lnTo>
                  <a:lnTo>
                    <a:pt x="1119" y="693"/>
                  </a:lnTo>
                  <a:lnTo>
                    <a:pt x="1119" y="693"/>
                  </a:lnTo>
                  <a:lnTo>
                    <a:pt x="1119" y="690"/>
                  </a:lnTo>
                  <a:lnTo>
                    <a:pt x="1117" y="686"/>
                  </a:lnTo>
                  <a:lnTo>
                    <a:pt x="1117" y="686"/>
                  </a:lnTo>
                  <a:lnTo>
                    <a:pt x="1102" y="700"/>
                  </a:lnTo>
                  <a:lnTo>
                    <a:pt x="1102" y="700"/>
                  </a:lnTo>
                  <a:close/>
                  <a:moveTo>
                    <a:pt x="505" y="758"/>
                  </a:moveTo>
                  <a:lnTo>
                    <a:pt x="505" y="758"/>
                  </a:lnTo>
                  <a:lnTo>
                    <a:pt x="509" y="759"/>
                  </a:lnTo>
                  <a:lnTo>
                    <a:pt x="515" y="761"/>
                  </a:lnTo>
                  <a:lnTo>
                    <a:pt x="519" y="759"/>
                  </a:lnTo>
                  <a:lnTo>
                    <a:pt x="522" y="758"/>
                  </a:lnTo>
                  <a:lnTo>
                    <a:pt x="522" y="758"/>
                  </a:lnTo>
                  <a:lnTo>
                    <a:pt x="522" y="755"/>
                  </a:lnTo>
                  <a:lnTo>
                    <a:pt x="522" y="754"/>
                  </a:lnTo>
                  <a:lnTo>
                    <a:pt x="522" y="754"/>
                  </a:lnTo>
                  <a:lnTo>
                    <a:pt x="518" y="752"/>
                  </a:lnTo>
                  <a:lnTo>
                    <a:pt x="514" y="752"/>
                  </a:lnTo>
                  <a:lnTo>
                    <a:pt x="507" y="755"/>
                  </a:lnTo>
                  <a:lnTo>
                    <a:pt x="507" y="755"/>
                  </a:lnTo>
                  <a:lnTo>
                    <a:pt x="505" y="758"/>
                  </a:lnTo>
                  <a:lnTo>
                    <a:pt x="505" y="758"/>
                  </a:lnTo>
                  <a:close/>
                  <a:moveTo>
                    <a:pt x="815" y="115"/>
                  </a:moveTo>
                  <a:lnTo>
                    <a:pt x="815" y="115"/>
                  </a:lnTo>
                  <a:lnTo>
                    <a:pt x="814" y="111"/>
                  </a:lnTo>
                  <a:lnTo>
                    <a:pt x="813" y="110"/>
                  </a:lnTo>
                  <a:lnTo>
                    <a:pt x="810" y="110"/>
                  </a:lnTo>
                  <a:lnTo>
                    <a:pt x="809" y="110"/>
                  </a:lnTo>
                  <a:lnTo>
                    <a:pt x="804" y="113"/>
                  </a:lnTo>
                  <a:lnTo>
                    <a:pt x="802" y="114"/>
                  </a:lnTo>
                  <a:lnTo>
                    <a:pt x="802" y="114"/>
                  </a:lnTo>
                  <a:lnTo>
                    <a:pt x="797" y="114"/>
                  </a:lnTo>
                  <a:lnTo>
                    <a:pt x="795" y="117"/>
                  </a:lnTo>
                  <a:lnTo>
                    <a:pt x="795" y="119"/>
                  </a:lnTo>
                  <a:lnTo>
                    <a:pt x="796" y="124"/>
                  </a:lnTo>
                  <a:lnTo>
                    <a:pt x="796" y="124"/>
                  </a:lnTo>
                  <a:lnTo>
                    <a:pt x="815" y="115"/>
                  </a:lnTo>
                  <a:lnTo>
                    <a:pt x="815" y="115"/>
                  </a:lnTo>
                  <a:close/>
                  <a:moveTo>
                    <a:pt x="1839" y="315"/>
                  </a:moveTo>
                  <a:lnTo>
                    <a:pt x="1839" y="315"/>
                  </a:lnTo>
                  <a:lnTo>
                    <a:pt x="1844" y="317"/>
                  </a:lnTo>
                  <a:lnTo>
                    <a:pt x="1850" y="319"/>
                  </a:lnTo>
                  <a:lnTo>
                    <a:pt x="1855" y="319"/>
                  </a:lnTo>
                  <a:lnTo>
                    <a:pt x="1865" y="316"/>
                  </a:lnTo>
                  <a:lnTo>
                    <a:pt x="1865" y="316"/>
                  </a:lnTo>
                  <a:lnTo>
                    <a:pt x="1858" y="315"/>
                  </a:lnTo>
                  <a:lnTo>
                    <a:pt x="1852" y="313"/>
                  </a:lnTo>
                  <a:lnTo>
                    <a:pt x="1839" y="315"/>
                  </a:lnTo>
                  <a:lnTo>
                    <a:pt x="1839" y="315"/>
                  </a:lnTo>
                  <a:close/>
                  <a:moveTo>
                    <a:pt x="655" y="1054"/>
                  </a:moveTo>
                  <a:lnTo>
                    <a:pt x="655" y="1054"/>
                  </a:lnTo>
                  <a:lnTo>
                    <a:pt x="627" y="1054"/>
                  </a:lnTo>
                  <a:lnTo>
                    <a:pt x="627" y="1054"/>
                  </a:lnTo>
                  <a:lnTo>
                    <a:pt x="633" y="1058"/>
                  </a:lnTo>
                  <a:lnTo>
                    <a:pt x="635" y="1060"/>
                  </a:lnTo>
                  <a:lnTo>
                    <a:pt x="635" y="1060"/>
                  </a:lnTo>
                  <a:lnTo>
                    <a:pt x="641" y="1060"/>
                  </a:lnTo>
                  <a:lnTo>
                    <a:pt x="645" y="1060"/>
                  </a:lnTo>
                  <a:lnTo>
                    <a:pt x="651" y="1058"/>
                  </a:lnTo>
                  <a:lnTo>
                    <a:pt x="655" y="1054"/>
                  </a:lnTo>
                  <a:lnTo>
                    <a:pt x="655" y="1054"/>
                  </a:lnTo>
                  <a:close/>
                  <a:moveTo>
                    <a:pt x="1635" y="495"/>
                  </a:moveTo>
                  <a:lnTo>
                    <a:pt x="1635" y="495"/>
                  </a:lnTo>
                  <a:lnTo>
                    <a:pt x="1649" y="500"/>
                  </a:lnTo>
                  <a:lnTo>
                    <a:pt x="1649" y="500"/>
                  </a:lnTo>
                  <a:lnTo>
                    <a:pt x="1654" y="491"/>
                  </a:lnTo>
                  <a:lnTo>
                    <a:pt x="1654" y="491"/>
                  </a:lnTo>
                  <a:lnTo>
                    <a:pt x="1649" y="488"/>
                  </a:lnTo>
                  <a:lnTo>
                    <a:pt x="1645" y="489"/>
                  </a:lnTo>
                  <a:lnTo>
                    <a:pt x="1635" y="495"/>
                  </a:lnTo>
                  <a:lnTo>
                    <a:pt x="1635" y="495"/>
                  </a:lnTo>
                  <a:close/>
                  <a:moveTo>
                    <a:pt x="893" y="475"/>
                  </a:moveTo>
                  <a:lnTo>
                    <a:pt x="893" y="475"/>
                  </a:lnTo>
                  <a:lnTo>
                    <a:pt x="890" y="474"/>
                  </a:lnTo>
                  <a:lnTo>
                    <a:pt x="887" y="474"/>
                  </a:lnTo>
                  <a:lnTo>
                    <a:pt x="885" y="475"/>
                  </a:lnTo>
                  <a:lnTo>
                    <a:pt x="882" y="478"/>
                  </a:lnTo>
                  <a:lnTo>
                    <a:pt x="882" y="478"/>
                  </a:lnTo>
                  <a:lnTo>
                    <a:pt x="882" y="479"/>
                  </a:lnTo>
                  <a:lnTo>
                    <a:pt x="882" y="481"/>
                  </a:lnTo>
                  <a:lnTo>
                    <a:pt x="885" y="485"/>
                  </a:lnTo>
                  <a:lnTo>
                    <a:pt x="885" y="485"/>
                  </a:lnTo>
                  <a:lnTo>
                    <a:pt x="889" y="486"/>
                  </a:lnTo>
                  <a:lnTo>
                    <a:pt x="893" y="486"/>
                  </a:lnTo>
                  <a:lnTo>
                    <a:pt x="893" y="486"/>
                  </a:lnTo>
                  <a:lnTo>
                    <a:pt x="893" y="475"/>
                  </a:lnTo>
                  <a:lnTo>
                    <a:pt x="893" y="475"/>
                  </a:lnTo>
                  <a:close/>
                  <a:moveTo>
                    <a:pt x="1286" y="234"/>
                  </a:moveTo>
                  <a:lnTo>
                    <a:pt x="1286" y="234"/>
                  </a:lnTo>
                  <a:lnTo>
                    <a:pt x="1290" y="236"/>
                  </a:lnTo>
                  <a:lnTo>
                    <a:pt x="1295" y="234"/>
                  </a:lnTo>
                  <a:lnTo>
                    <a:pt x="1297" y="232"/>
                  </a:lnTo>
                  <a:lnTo>
                    <a:pt x="1300" y="229"/>
                  </a:lnTo>
                  <a:lnTo>
                    <a:pt x="1300" y="229"/>
                  </a:lnTo>
                  <a:lnTo>
                    <a:pt x="1299" y="227"/>
                  </a:lnTo>
                  <a:lnTo>
                    <a:pt x="1297" y="225"/>
                  </a:lnTo>
                  <a:lnTo>
                    <a:pt x="1297" y="225"/>
                  </a:lnTo>
                  <a:lnTo>
                    <a:pt x="1293" y="225"/>
                  </a:lnTo>
                  <a:lnTo>
                    <a:pt x="1290" y="226"/>
                  </a:lnTo>
                  <a:lnTo>
                    <a:pt x="1288" y="229"/>
                  </a:lnTo>
                  <a:lnTo>
                    <a:pt x="1286" y="232"/>
                  </a:lnTo>
                  <a:lnTo>
                    <a:pt x="1286" y="232"/>
                  </a:lnTo>
                  <a:lnTo>
                    <a:pt x="1286" y="234"/>
                  </a:lnTo>
                  <a:lnTo>
                    <a:pt x="1286" y="234"/>
                  </a:lnTo>
                  <a:close/>
                  <a:moveTo>
                    <a:pt x="1231" y="538"/>
                  </a:moveTo>
                  <a:lnTo>
                    <a:pt x="1231" y="538"/>
                  </a:lnTo>
                  <a:lnTo>
                    <a:pt x="1220" y="538"/>
                  </a:lnTo>
                  <a:lnTo>
                    <a:pt x="1220" y="538"/>
                  </a:lnTo>
                  <a:lnTo>
                    <a:pt x="1216" y="536"/>
                  </a:lnTo>
                  <a:lnTo>
                    <a:pt x="1209" y="533"/>
                  </a:lnTo>
                  <a:lnTo>
                    <a:pt x="1209" y="533"/>
                  </a:lnTo>
                  <a:lnTo>
                    <a:pt x="1214" y="540"/>
                  </a:lnTo>
                  <a:lnTo>
                    <a:pt x="1217" y="543"/>
                  </a:lnTo>
                  <a:lnTo>
                    <a:pt x="1223" y="545"/>
                  </a:lnTo>
                  <a:lnTo>
                    <a:pt x="1231" y="545"/>
                  </a:lnTo>
                  <a:lnTo>
                    <a:pt x="1231" y="545"/>
                  </a:lnTo>
                  <a:lnTo>
                    <a:pt x="1231" y="538"/>
                  </a:lnTo>
                  <a:lnTo>
                    <a:pt x="1231" y="538"/>
                  </a:lnTo>
                  <a:close/>
                  <a:moveTo>
                    <a:pt x="1260" y="330"/>
                  </a:moveTo>
                  <a:lnTo>
                    <a:pt x="1260" y="330"/>
                  </a:lnTo>
                  <a:lnTo>
                    <a:pt x="1264" y="330"/>
                  </a:lnTo>
                  <a:lnTo>
                    <a:pt x="1270" y="330"/>
                  </a:lnTo>
                  <a:lnTo>
                    <a:pt x="1274" y="329"/>
                  </a:lnTo>
                  <a:lnTo>
                    <a:pt x="1275" y="327"/>
                  </a:lnTo>
                  <a:lnTo>
                    <a:pt x="1277" y="326"/>
                  </a:lnTo>
                  <a:lnTo>
                    <a:pt x="1277" y="326"/>
                  </a:lnTo>
                  <a:lnTo>
                    <a:pt x="1257" y="320"/>
                  </a:lnTo>
                  <a:lnTo>
                    <a:pt x="1257" y="320"/>
                  </a:lnTo>
                  <a:lnTo>
                    <a:pt x="1260" y="330"/>
                  </a:lnTo>
                  <a:lnTo>
                    <a:pt x="1260" y="330"/>
                  </a:lnTo>
                  <a:close/>
                  <a:moveTo>
                    <a:pt x="1509" y="770"/>
                  </a:moveTo>
                  <a:lnTo>
                    <a:pt x="1509" y="770"/>
                  </a:lnTo>
                  <a:lnTo>
                    <a:pt x="1515" y="774"/>
                  </a:lnTo>
                  <a:lnTo>
                    <a:pt x="1519" y="776"/>
                  </a:lnTo>
                  <a:lnTo>
                    <a:pt x="1524" y="776"/>
                  </a:lnTo>
                  <a:lnTo>
                    <a:pt x="1528" y="773"/>
                  </a:lnTo>
                  <a:lnTo>
                    <a:pt x="1528" y="773"/>
                  </a:lnTo>
                  <a:lnTo>
                    <a:pt x="1524" y="769"/>
                  </a:lnTo>
                  <a:lnTo>
                    <a:pt x="1520" y="767"/>
                  </a:lnTo>
                  <a:lnTo>
                    <a:pt x="1515" y="769"/>
                  </a:lnTo>
                  <a:lnTo>
                    <a:pt x="1509" y="770"/>
                  </a:lnTo>
                  <a:lnTo>
                    <a:pt x="1509" y="770"/>
                  </a:lnTo>
                  <a:close/>
                  <a:moveTo>
                    <a:pt x="788" y="488"/>
                  </a:moveTo>
                  <a:lnTo>
                    <a:pt x="788" y="488"/>
                  </a:lnTo>
                  <a:lnTo>
                    <a:pt x="813" y="493"/>
                  </a:lnTo>
                  <a:lnTo>
                    <a:pt x="813" y="493"/>
                  </a:lnTo>
                  <a:lnTo>
                    <a:pt x="811" y="489"/>
                  </a:lnTo>
                  <a:lnTo>
                    <a:pt x="810" y="486"/>
                  </a:lnTo>
                  <a:lnTo>
                    <a:pt x="810" y="486"/>
                  </a:lnTo>
                  <a:lnTo>
                    <a:pt x="804" y="486"/>
                  </a:lnTo>
                  <a:lnTo>
                    <a:pt x="799" y="485"/>
                  </a:lnTo>
                  <a:lnTo>
                    <a:pt x="793" y="484"/>
                  </a:lnTo>
                  <a:lnTo>
                    <a:pt x="791" y="485"/>
                  </a:lnTo>
                  <a:lnTo>
                    <a:pt x="788" y="488"/>
                  </a:lnTo>
                  <a:lnTo>
                    <a:pt x="788" y="488"/>
                  </a:lnTo>
                  <a:close/>
                  <a:moveTo>
                    <a:pt x="86" y="110"/>
                  </a:moveTo>
                  <a:lnTo>
                    <a:pt x="86" y="110"/>
                  </a:lnTo>
                  <a:lnTo>
                    <a:pt x="77" y="113"/>
                  </a:lnTo>
                  <a:lnTo>
                    <a:pt x="73" y="114"/>
                  </a:lnTo>
                  <a:lnTo>
                    <a:pt x="72" y="117"/>
                  </a:lnTo>
                  <a:lnTo>
                    <a:pt x="72" y="121"/>
                  </a:lnTo>
                  <a:lnTo>
                    <a:pt x="72" y="121"/>
                  </a:lnTo>
                  <a:lnTo>
                    <a:pt x="79" y="119"/>
                  </a:lnTo>
                  <a:lnTo>
                    <a:pt x="83" y="118"/>
                  </a:lnTo>
                  <a:lnTo>
                    <a:pt x="84" y="115"/>
                  </a:lnTo>
                  <a:lnTo>
                    <a:pt x="86" y="110"/>
                  </a:lnTo>
                  <a:lnTo>
                    <a:pt x="86" y="110"/>
                  </a:lnTo>
                  <a:close/>
                  <a:moveTo>
                    <a:pt x="969" y="787"/>
                  </a:moveTo>
                  <a:lnTo>
                    <a:pt x="969" y="787"/>
                  </a:lnTo>
                  <a:lnTo>
                    <a:pt x="975" y="780"/>
                  </a:lnTo>
                  <a:lnTo>
                    <a:pt x="976" y="776"/>
                  </a:lnTo>
                  <a:lnTo>
                    <a:pt x="975" y="772"/>
                  </a:lnTo>
                  <a:lnTo>
                    <a:pt x="975" y="772"/>
                  </a:lnTo>
                  <a:lnTo>
                    <a:pt x="968" y="776"/>
                  </a:lnTo>
                  <a:lnTo>
                    <a:pt x="965" y="780"/>
                  </a:lnTo>
                  <a:lnTo>
                    <a:pt x="966" y="783"/>
                  </a:lnTo>
                  <a:lnTo>
                    <a:pt x="969" y="787"/>
                  </a:lnTo>
                  <a:lnTo>
                    <a:pt x="969" y="787"/>
                  </a:lnTo>
                  <a:close/>
                  <a:moveTo>
                    <a:pt x="932" y="244"/>
                  </a:moveTo>
                  <a:lnTo>
                    <a:pt x="932" y="244"/>
                  </a:lnTo>
                  <a:lnTo>
                    <a:pt x="937" y="247"/>
                  </a:lnTo>
                  <a:lnTo>
                    <a:pt x="943" y="248"/>
                  </a:lnTo>
                  <a:lnTo>
                    <a:pt x="948" y="247"/>
                  </a:lnTo>
                  <a:lnTo>
                    <a:pt x="954" y="244"/>
                  </a:lnTo>
                  <a:lnTo>
                    <a:pt x="954" y="244"/>
                  </a:lnTo>
                  <a:lnTo>
                    <a:pt x="948" y="241"/>
                  </a:lnTo>
                  <a:lnTo>
                    <a:pt x="944" y="240"/>
                  </a:lnTo>
                  <a:lnTo>
                    <a:pt x="939" y="241"/>
                  </a:lnTo>
                  <a:lnTo>
                    <a:pt x="932" y="244"/>
                  </a:lnTo>
                  <a:lnTo>
                    <a:pt x="932" y="244"/>
                  </a:lnTo>
                  <a:close/>
                  <a:moveTo>
                    <a:pt x="159" y="686"/>
                  </a:moveTo>
                  <a:lnTo>
                    <a:pt x="159" y="686"/>
                  </a:lnTo>
                  <a:lnTo>
                    <a:pt x="163" y="686"/>
                  </a:lnTo>
                  <a:lnTo>
                    <a:pt x="166" y="684"/>
                  </a:lnTo>
                  <a:lnTo>
                    <a:pt x="169" y="683"/>
                  </a:lnTo>
                  <a:lnTo>
                    <a:pt x="170" y="680"/>
                  </a:lnTo>
                  <a:lnTo>
                    <a:pt x="170" y="680"/>
                  </a:lnTo>
                  <a:lnTo>
                    <a:pt x="170" y="676"/>
                  </a:lnTo>
                  <a:lnTo>
                    <a:pt x="169" y="673"/>
                  </a:lnTo>
                  <a:lnTo>
                    <a:pt x="169" y="672"/>
                  </a:lnTo>
                  <a:lnTo>
                    <a:pt x="169" y="672"/>
                  </a:lnTo>
                  <a:lnTo>
                    <a:pt x="166" y="672"/>
                  </a:lnTo>
                  <a:lnTo>
                    <a:pt x="163" y="673"/>
                  </a:lnTo>
                  <a:lnTo>
                    <a:pt x="162" y="677"/>
                  </a:lnTo>
                  <a:lnTo>
                    <a:pt x="162" y="677"/>
                  </a:lnTo>
                  <a:lnTo>
                    <a:pt x="159" y="686"/>
                  </a:lnTo>
                  <a:lnTo>
                    <a:pt x="159" y="686"/>
                  </a:lnTo>
                  <a:close/>
                  <a:moveTo>
                    <a:pt x="350" y="132"/>
                  </a:moveTo>
                  <a:lnTo>
                    <a:pt x="350" y="132"/>
                  </a:lnTo>
                  <a:lnTo>
                    <a:pt x="347" y="135"/>
                  </a:lnTo>
                  <a:lnTo>
                    <a:pt x="347" y="137"/>
                  </a:lnTo>
                  <a:lnTo>
                    <a:pt x="350" y="139"/>
                  </a:lnTo>
                  <a:lnTo>
                    <a:pt x="353" y="140"/>
                  </a:lnTo>
                  <a:lnTo>
                    <a:pt x="353" y="140"/>
                  </a:lnTo>
                  <a:lnTo>
                    <a:pt x="356" y="140"/>
                  </a:lnTo>
                  <a:lnTo>
                    <a:pt x="360" y="140"/>
                  </a:lnTo>
                  <a:lnTo>
                    <a:pt x="363" y="139"/>
                  </a:lnTo>
                  <a:lnTo>
                    <a:pt x="365" y="136"/>
                  </a:lnTo>
                  <a:lnTo>
                    <a:pt x="365" y="136"/>
                  </a:lnTo>
                  <a:lnTo>
                    <a:pt x="350" y="132"/>
                  </a:lnTo>
                  <a:lnTo>
                    <a:pt x="350" y="132"/>
                  </a:lnTo>
                  <a:close/>
                  <a:moveTo>
                    <a:pt x="1022" y="401"/>
                  </a:moveTo>
                  <a:lnTo>
                    <a:pt x="1022" y="401"/>
                  </a:lnTo>
                  <a:lnTo>
                    <a:pt x="1018" y="406"/>
                  </a:lnTo>
                  <a:lnTo>
                    <a:pt x="1016" y="410"/>
                  </a:lnTo>
                  <a:lnTo>
                    <a:pt x="1018" y="413"/>
                  </a:lnTo>
                  <a:lnTo>
                    <a:pt x="1022" y="417"/>
                  </a:lnTo>
                  <a:lnTo>
                    <a:pt x="1022" y="417"/>
                  </a:lnTo>
                  <a:lnTo>
                    <a:pt x="1023" y="413"/>
                  </a:lnTo>
                  <a:lnTo>
                    <a:pt x="1025" y="409"/>
                  </a:lnTo>
                  <a:lnTo>
                    <a:pt x="1025" y="405"/>
                  </a:lnTo>
                  <a:lnTo>
                    <a:pt x="1022" y="401"/>
                  </a:lnTo>
                  <a:lnTo>
                    <a:pt x="1022" y="401"/>
                  </a:lnTo>
                  <a:close/>
                  <a:moveTo>
                    <a:pt x="645" y="982"/>
                  </a:moveTo>
                  <a:lnTo>
                    <a:pt x="645" y="982"/>
                  </a:lnTo>
                  <a:lnTo>
                    <a:pt x="653" y="975"/>
                  </a:lnTo>
                  <a:lnTo>
                    <a:pt x="656" y="971"/>
                  </a:lnTo>
                  <a:lnTo>
                    <a:pt x="656" y="970"/>
                  </a:lnTo>
                  <a:lnTo>
                    <a:pt x="655" y="968"/>
                  </a:lnTo>
                  <a:lnTo>
                    <a:pt x="648" y="965"/>
                  </a:lnTo>
                  <a:lnTo>
                    <a:pt x="648" y="965"/>
                  </a:lnTo>
                  <a:lnTo>
                    <a:pt x="645" y="982"/>
                  </a:lnTo>
                  <a:lnTo>
                    <a:pt x="645" y="982"/>
                  </a:lnTo>
                  <a:close/>
                  <a:moveTo>
                    <a:pt x="454" y="389"/>
                  </a:moveTo>
                  <a:lnTo>
                    <a:pt x="454" y="389"/>
                  </a:lnTo>
                  <a:lnTo>
                    <a:pt x="455" y="395"/>
                  </a:lnTo>
                  <a:lnTo>
                    <a:pt x="458" y="396"/>
                  </a:lnTo>
                  <a:lnTo>
                    <a:pt x="462" y="396"/>
                  </a:lnTo>
                  <a:lnTo>
                    <a:pt x="467" y="396"/>
                  </a:lnTo>
                  <a:lnTo>
                    <a:pt x="467" y="396"/>
                  </a:lnTo>
                  <a:lnTo>
                    <a:pt x="472" y="395"/>
                  </a:lnTo>
                  <a:lnTo>
                    <a:pt x="473" y="394"/>
                  </a:lnTo>
                  <a:lnTo>
                    <a:pt x="472" y="389"/>
                  </a:lnTo>
                  <a:lnTo>
                    <a:pt x="472" y="389"/>
                  </a:lnTo>
                  <a:lnTo>
                    <a:pt x="454" y="389"/>
                  </a:lnTo>
                  <a:lnTo>
                    <a:pt x="454" y="389"/>
                  </a:lnTo>
                  <a:close/>
                  <a:moveTo>
                    <a:pt x="707" y="237"/>
                  </a:moveTo>
                  <a:lnTo>
                    <a:pt x="707" y="237"/>
                  </a:lnTo>
                  <a:lnTo>
                    <a:pt x="710" y="239"/>
                  </a:lnTo>
                  <a:lnTo>
                    <a:pt x="712" y="239"/>
                  </a:lnTo>
                  <a:lnTo>
                    <a:pt x="712" y="239"/>
                  </a:lnTo>
                  <a:lnTo>
                    <a:pt x="717" y="234"/>
                  </a:lnTo>
                  <a:lnTo>
                    <a:pt x="721" y="229"/>
                  </a:lnTo>
                  <a:lnTo>
                    <a:pt x="721" y="229"/>
                  </a:lnTo>
                  <a:lnTo>
                    <a:pt x="720" y="226"/>
                  </a:lnTo>
                  <a:lnTo>
                    <a:pt x="716" y="222"/>
                  </a:lnTo>
                  <a:lnTo>
                    <a:pt x="716" y="222"/>
                  </a:lnTo>
                  <a:lnTo>
                    <a:pt x="707" y="237"/>
                  </a:lnTo>
                  <a:lnTo>
                    <a:pt x="707" y="237"/>
                  </a:lnTo>
                  <a:close/>
                  <a:moveTo>
                    <a:pt x="1200" y="1127"/>
                  </a:moveTo>
                  <a:lnTo>
                    <a:pt x="1200" y="1127"/>
                  </a:lnTo>
                  <a:lnTo>
                    <a:pt x="1200" y="1123"/>
                  </a:lnTo>
                  <a:lnTo>
                    <a:pt x="1200" y="1123"/>
                  </a:lnTo>
                  <a:lnTo>
                    <a:pt x="1198" y="1122"/>
                  </a:lnTo>
                  <a:lnTo>
                    <a:pt x="1193" y="1121"/>
                  </a:lnTo>
                  <a:lnTo>
                    <a:pt x="1193" y="1121"/>
                  </a:lnTo>
                  <a:lnTo>
                    <a:pt x="1189" y="1122"/>
                  </a:lnTo>
                  <a:lnTo>
                    <a:pt x="1187" y="1125"/>
                  </a:lnTo>
                  <a:lnTo>
                    <a:pt x="1187" y="1125"/>
                  </a:lnTo>
                  <a:lnTo>
                    <a:pt x="1189" y="1127"/>
                  </a:lnTo>
                  <a:lnTo>
                    <a:pt x="1192" y="1130"/>
                  </a:lnTo>
                  <a:lnTo>
                    <a:pt x="1192" y="1130"/>
                  </a:lnTo>
                  <a:lnTo>
                    <a:pt x="1196" y="1129"/>
                  </a:lnTo>
                  <a:lnTo>
                    <a:pt x="1200" y="1127"/>
                  </a:lnTo>
                  <a:lnTo>
                    <a:pt x="1200" y="1127"/>
                  </a:lnTo>
                  <a:close/>
                  <a:moveTo>
                    <a:pt x="410" y="421"/>
                  </a:moveTo>
                  <a:lnTo>
                    <a:pt x="410" y="421"/>
                  </a:lnTo>
                  <a:lnTo>
                    <a:pt x="406" y="424"/>
                  </a:lnTo>
                  <a:lnTo>
                    <a:pt x="403" y="427"/>
                  </a:lnTo>
                  <a:lnTo>
                    <a:pt x="403" y="430"/>
                  </a:lnTo>
                  <a:lnTo>
                    <a:pt x="404" y="432"/>
                  </a:lnTo>
                  <a:lnTo>
                    <a:pt x="404" y="432"/>
                  </a:lnTo>
                  <a:lnTo>
                    <a:pt x="408" y="434"/>
                  </a:lnTo>
                  <a:lnTo>
                    <a:pt x="411" y="434"/>
                  </a:lnTo>
                  <a:lnTo>
                    <a:pt x="411" y="434"/>
                  </a:lnTo>
                  <a:lnTo>
                    <a:pt x="414" y="431"/>
                  </a:lnTo>
                  <a:lnTo>
                    <a:pt x="415" y="428"/>
                  </a:lnTo>
                  <a:lnTo>
                    <a:pt x="413" y="424"/>
                  </a:lnTo>
                  <a:lnTo>
                    <a:pt x="410" y="421"/>
                  </a:lnTo>
                  <a:lnTo>
                    <a:pt x="410" y="421"/>
                  </a:lnTo>
                  <a:close/>
                  <a:moveTo>
                    <a:pt x="781" y="1068"/>
                  </a:moveTo>
                  <a:lnTo>
                    <a:pt x="781" y="1068"/>
                  </a:lnTo>
                  <a:lnTo>
                    <a:pt x="782" y="1067"/>
                  </a:lnTo>
                  <a:lnTo>
                    <a:pt x="782" y="1067"/>
                  </a:lnTo>
                  <a:lnTo>
                    <a:pt x="778" y="1062"/>
                  </a:lnTo>
                  <a:lnTo>
                    <a:pt x="775" y="1060"/>
                  </a:lnTo>
                  <a:lnTo>
                    <a:pt x="775" y="1060"/>
                  </a:lnTo>
                  <a:lnTo>
                    <a:pt x="770" y="1060"/>
                  </a:lnTo>
                  <a:lnTo>
                    <a:pt x="766" y="1062"/>
                  </a:lnTo>
                  <a:lnTo>
                    <a:pt x="766" y="1062"/>
                  </a:lnTo>
                  <a:lnTo>
                    <a:pt x="766" y="1065"/>
                  </a:lnTo>
                  <a:lnTo>
                    <a:pt x="767" y="1067"/>
                  </a:lnTo>
                  <a:lnTo>
                    <a:pt x="771" y="1068"/>
                  </a:lnTo>
                  <a:lnTo>
                    <a:pt x="771" y="1068"/>
                  </a:lnTo>
                  <a:lnTo>
                    <a:pt x="781" y="1068"/>
                  </a:lnTo>
                  <a:lnTo>
                    <a:pt x="781" y="1068"/>
                  </a:lnTo>
                  <a:close/>
                  <a:moveTo>
                    <a:pt x="1252" y="993"/>
                  </a:moveTo>
                  <a:lnTo>
                    <a:pt x="1252" y="993"/>
                  </a:lnTo>
                  <a:lnTo>
                    <a:pt x="1253" y="995"/>
                  </a:lnTo>
                  <a:lnTo>
                    <a:pt x="1253" y="995"/>
                  </a:lnTo>
                  <a:lnTo>
                    <a:pt x="1267" y="988"/>
                  </a:lnTo>
                  <a:lnTo>
                    <a:pt x="1267" y="988"/>
                  </a:lnTo>
                  <a:lnTo>
                    <a:pt x="1264" y="977"/>
                  </a:lnTo>
                  <a:lnTo>
                    <a:pt x="1264" y="977"/>
                  </a:lnTo>
                  <a:lnTo>
                    <a:pt x="1252" y="993"/>
                  </a:lnTo>
                  <a:lnTo>
                    <a:pt x="1252" y="993"/>
                  </a:lnTo>
                  <a:close/>
                  <a:moveTo>
                    <a:pt x="856" y="745"/>
                  </a:moveTo>
                  <a:lnTo>
                    <a:pt x="856" y="745"/>
                  </a:lnTo>
                  <a:lnTo>
                    <a:pt x="861" y="751"/>
                  </a:lnTo>
                  <a:lnTo>
                    <a:pt x="865" y="752"/>
                  </a:lnTo>
                  <a:lnTo>
                    <a:pt x="869" y="751"/>
                  </a:lnTo>
                  <a:lnTo>
                    <a:pt x="875" y="747"/>
                  </a:lnTo>
                  <a:lnTo>
                    <a:pt x="875" y="747"/>
                  </a:lnTo>
                  <a:lnTo>
                    <a:pt x="869" y="745"/>
                  </a:lnTo>
                  <a:lnTo>
                    <a:pt x="867" y="744"/>
                  </a:lnTo>
                  <a:lnTo>
                    <a:pt x="856" y="745"/>
                  </a:lnTo>
                  <a:lnTo>
                    <a:pt x="856" y="745"/>
                  </a:lnTo>
                  <a:close/>
                  <a:moveTo>
                    <a:pt x="320" y="179"/>
                  </a:moveTo>
                  <a:lnTo>
                    <a:pt x="320" y="179"/>
                  </a:lnTo>
                  <a:lnTo>
                    <a:pt x="311" y="179"/>
                  </a:lnTo>
                  <a:lnTo>
                    <a:pt x="306" y="179"/>
                  </a:lnTo>
                  <a:lnTo>
                    <a:pt x="306" y="179"/>
                  </a:lnTo>
                  <a:lnTo>
                    <a:pt x="305" y="180"/>
                  </a:lnTo>
                  <a:lnTo>
                    <a:pt x="303" y="183"/>
                  </a:lnTo>
                  <a:lnTo>
                    <a:pt x="302" y="187"/>
                  </a:lnTo>
                  <a:lnTo>
                    <a:pt x="302" y="187"/>
                  </a:lnTo>
                  <a:lnTo>
                    <a:pt x="306" y="187"/>
                  </a:lnTo>
                  <a:lnTo>
                    <a:pt x="310" y="187"/>
                  </a:lnTo>
                  <a:lnTo>
                    <a:pt x="310" y="187"/>
                  </a:lnTo>
                  <a:lnTo>
                    <a:pt x="314" y="185"/>
                  </a:lnTo>
                  <a:lnTo>
                    <a:pt x="320" y="179"/>
                  </a:lnTo>
                  <a:lnTo>
                    <a:pt x="320" y="179"/>
                  </a:lnTo>
                  <a:close/>
                  <a:moveTo>
                    <a:pt x="1090" y="1017"/>
                  </a:moveTo>
                  <a:lnTo>
                    <a:pt x="1090" y="1017"/>
                  </a:lnTo>
                  <a:lnTo>
                    <a:pt x="1099" y="1013"/>
                  </a:lnTo>
                  <a:lnTo>
                    <a:pt x="1105" y="1010"/>
                  </a:lnTo>
                  <a:lnTo>
                    <a:pt x="1106" y="1007"/>
                  </a:lnTo>
                  <a:lnTo>
                    <a:pt x="1106" y="1006"/>
                  </a:lnTo>
                  <a:lnTo>
                    <a:pt x="1105" y="1001"/>
                  </a:lnTo>
                  <a:lnTo>
                    <a:pt x="1105" y="1001"/>
                  </a:lnTo>
                  <a:lnTo>
                    <a:pt x="1101" y="1004"/>
                  </a:lnTo>
                  <a:lnTo>
                    <a:pt x="1095" y="1007"/>
                  </a:lnTo>
                  <a:lnTo>
                    <a:pt x="1091" y="1011"/>
                  </a:lnTo>
                  <a:lnTo>
                    <a:pt x="1090" y="1014"/>
                  </a:lnTo>
                  <a:lnTo>
                    <a:pt x="1090" y="1017"/>
                  </a:lnTo>
                  <a:lnTo>
                    <a:pt x="1090" y="1017"/>
                  </a:lnTo>
                  <a:close/>
                  <a:moveTo>
                    <a:pt x="863" y="227"/>
                  </a:moveTo>
                  <a:lnTo>
                    <a:pt x="863" y="227"/>
                  </a:lnTo>
                  <a:lnTo>
                    <a:pt x="868" y="240"/>
                  </a:lnTo>
                  <a:lnTo>
                    <a:pt x="868" y="240"/>
                  </a:lnTo>
                  <a:lnTo>
                    <a:pt x="882" y="226"/>
                  </a:lnTo>
                  <a:lnTo>
                    <a:pt x="882" y="226"/>
                  </a:lnTo>
                  <a:lnTo>
                    <a:pt x="863" y="227"/>
                  </a:lnTo>
                  <a:lnTo>
                    <a:pt x="863" y="227"/>
                  </a:lnTo>
                  <a:close/>
                  <a:moveTo>
                    <a:pt x="1081" y="286"/>
                  </a:moveTo>
                  <a:lnTo>
                    <a:pt x="1081" y="286"/>
                  </a:lnTo>
                  <a:lnTo>
                    <a:pt x="1087" y="290"/>
                  </a:lnTo>
                  <a:lnTo>
                    <a:pt x="1091" y="290"/>
                  </a:lnTo>
                  <a:lnTo>
                    <a:pt x="1095" y="288"/>
                  </a:lnTo>
                  <a:lnTo>
                    <a:pt x="1101" y="283"/>
                  </a:lnTo>
                  <a:lnTo>
                    <a:pt x="1101" y="283"/>
                  </a:lnTo>
                  <a:lnTo>
                    <a:pt x="1095" y="281"/>
                  </a:lnTo>
                  <a:lnTo>
                    <a:pt x="1091" y="283"/>
                  </a:lnTo>
                  <a:lnTo>
                    <a:pt x="1081" y="286"/>
                  </a:lnTo>
                  <a:lnTo>
                    <a:pt x="1081" y="286"/>
                  </a:lnTo>
                  <a:close/>
                  <a:moveTo>
                    <a:pt x="961" y="262"/>
                  </a:moveTo>
                  <a:lnTo>
                    <a:pt x="961" y="262"/>
                  </a:lnTo>
                  <a:lnTo>
                    <a:pt x="959" y="259"/>
                  </a:lnTo>
                  <a:lnTo>
                    <a:pt x="959" y="259"/>
                  </a:lnTo>
                  <a:lnTo>
                    <a:pt x="954" y="261"/>
                  </a:lnTo>
                  <a:lnTo>
                    <a:pt x="950" y="262"/>
                  </a:lnTo>
                  <a:lnTo>
                    <a:pt x="950" y="262"/>
                  </a:lnTo>
                  <a:lnTo>
                    <a:pt x="950" y="265"/>
                  </a:lnTo>
                  <a:lnTo>
                    <a:pt x="951" y="269"/>
                  </a:lnTo>
                  <a:lnTo>
                    <a:pt x="953" y="272"/>
                  </a:lnTo>
                  <a:lnTo>
                    <a:pt x="957" y="276"/>
                  </a:lnTo>
                  <a:lnTo>
                    <a:pt x="957" y="276"/>
                  </a:lnTo>
                  <a:lnTo>
                    <a:pt x="961" y="262"/>
                  </a:lnTo>
                  <a:lnTo>
                    <a:pt x="961" y="262"/>
                  </a:lnTo>
                  <a:close/>
                  <a:moveTo>
                    <a:pt x="1771" y="1126"/>
                  </a:moveTo>
                  <a:lnTo>
                    <a:pt x="1771" y="1126"/>
                  </a:lnTo>
                  <a:lnTo>
                    <a:pt x="1774" y="1121"/>
                  </a:lnTo>
                  <a:lnTo>
                    <a:pt x="1775" y="1116"/>
                  </a:lnTo>
                  <a:lnTo>
                    <a:pt x="1775" y="1116"/>
                  </a:lnTo>
                  <a:lnTo>
                    <a:pt x="1774" y="1114"/>
                  </a:lnTo>
                  <a:lnTo>
                    <a:pt x="1772" y="1111"/>
                  </a:lnTo>
                  <a:lnTo>
                    <a:pt x="1772" y="1111"/>
                  </a:lnTo>
                  <a:lnTo>
                    <a:pt x="1768" y="1109"/>
                  </a:lnTo>
                  <a:lnTo>
                    <a:pt x="1765" y="1111"/>
                  </a:lnTo>
                  <a:lnTo>
                    <a:pt x="1765" y="1111"/>
                  </a:lnTo>
                  <a:lnTo>
                    <a:pt x="1765" y="1114"/>
                  </a:lnTo>
                  <a:lnTo>
                    <a:pt x="1765" y="1118"/>
                  </a:lnTo>
                  <a:lnTo>
                    <a:pt x="1765" y="1118"/>
                  </a:lnTo>
                  <a:lnTo>
                    <a:pt x="1767" y="1121"/>
                  </a:lnTo>
                  <a:lnTo>
                    <a:pt x="1771" y="1126"/>
                  </a:lnTo>
                  <a:lnTo>
                    <a:pt x="1771" y="1126"/>
                  </a:lnTo>
                  <a:close/>
                  <a:moveTo>
                    <a:pt x="1624" y="1017"/>
                  </a:moveTo>
                  <a:lnTo>
                    <a:pt x="1624" y="1017"/>
                  </a:lnTo>
                  <a:lnTo>
                    <a:pt x="1618" y="1014"/>
                  </a:lnTo>
                  <a:lnTo>
                    <a:pt x="1613" y="1014"/>
                  </a:lnTo>
                  <a:lnTo>
                    <a:pt x="1607" y="1015"/>
                  </a:lnTo>
                  <a:lnTo>
                    <a:pt x="1600" y="1019"/>
                  </a:lnTo>
                  <a:lnTo>
                    <a:pt x="1600" y="1019"/>
                  </a:lnTo>
                  <a:lnTo>
                    <a:pt x="1607" y="1021"/>
                  </a:lnTo>
                  <a:lnTo>
                    <a:pt x="1613" y="1019"/>
                  </a:lnTo>
                  <a:lnTo>
                    <a:pt x="1624" y="1017"/>
                  </a:lnTo>
                  <a:lnTo>
                    <a:pt x="1624" y="1017"/>
                  </a:lnTo>
                  <a:close/>
                  <a:moveTo>
                    <a:pt x="392" y="322"/>
                  </a:moveTo>
                  <a:lnTo>
                    <a:pt x="392" y="322"/>
                  </a:lnTo>
                  <a:lnTo>
                    <a:pt x="388" y="313"/>
                  </a:lnTo>
                  <a:lnTo>
                    <a:pt x="385" y="309"/>
                  </a:lnTo>
                  <a:lnTo>
                    <a:pt x="383" y="309"/>
                  </a:lnTo>
                  <a:lnTo>
                    <a:pt x="382" y="311"/>
                  </a:lnTo>
                  <a:lnTo>
                    <a:pt x="377" y="313"/>
                  </a:lnTo>
                  <a:lnTo>
                    <a:pt x="377" y="313"/>
                  </a:lnTo>
                  <a:lnTo>
                    <a:pt x="381" y="316"/>
                  </a:lnTo>
                  <a:lnTo>
                    <a:pt x="381" y="316"/>
                  </a:lnTo>
                  <a:lnTo>
                    <a:pt x="392" y="322"/>
                  </a:lnTo>
                  <a:lnTo>
                    <a:pt x="392" y="322"/>
                  </a:lnTo>
                  <a:close/>
                  <a:moveTo>
                    <a:pt x="1153" y="826"/>
                  </a:moveTo>
                  <a:lnTo>
                    <a:pt x="1153" y="826"/>
                  </a:lnTo>
                  <a:lnTo>
                    <a:pt x="1141" y="831"/>
                  </a:lnTo>
                  <a:lnTo>
                    <a:pt x="1141" y="831"/>
                  </a:lnTo>
                  <a:lnTo>
                    <a:pt x="1141" y="834"/>
                  </a:lnTo>
                  <a:lnTo>
                    <a:pt x="1144" y="837"/>
                  </a:lnTo>
                  <a:lnTo>
                    <a:pt x="1144" y="837"/>
                  </a:lnTo>
                  <a:lnTo>
                    <a:pt x="1146" y="837"/>
                  </a:lnTo>
                  <a:lnTo>
                    <a:pt x="1149" y="835"/>
                  </a:lnTo>
                  <a:lnTo>
                    <a:pt x="1152" y="831"/>
                  </a:lnTo>
                  <a:lnTo>
                    <a:pt x="1153" y="826"/>
                  </a:lnTo>
                  <a:lnTo>
                    <a:pt x="1153" y="826"/>
                  </a:lnTo>
                  <a:close/>
                  <a:moveTo>
                    <a:pt x="364" y="270"/>
                  </a:moveTo>
                  <a:lnTo>
                    <a:pt x="364" y="270"/>
                  </a:lnTo>
                  <a:lnTo>
                    <a:pt x="364" y="273"/>
                  </a:lnTo>
                  <a:lnTo>
                    <a:pt x="364" y="273"/>
                  </a:lnTo>
                  <a:lnTo>
                    <a:pt x="372" y="276"/>
                  </a:lnTo>
                  <a:lnTo>
                    <a:pt x="372" y="276"/>
                  </a:lnTo>
                  <a:lnTo>
                    <a:pt x="381" y="277"/>
                  </a:lnTo>
                  <a:lnTo>
                    <a:pt x="381" y="277"/>
                  </a:lnTo>
                  <a:lnTo>
                    <a:pt x="381" y="276"/>
                  </a:lnTo>
                  <a:lnTo>
                    <a:pt x="381" y="275"/>
                  </a:lnTo>
                  <a:lnTo>
                    <a:pt x="381" y="275"/>
                  </a:lnTo>
                  <a:lnTo>
                    <a:pt x="378" y="272"/>
                  </a:lnTo>
                  <a:lnTo>
                    <a:pt x="374" y="269"/>
                  </a:lnTo>
                  <a:lnTo>
                    <a:pt x="374" y="269"/>
                  </a:lnTo>
                  <a:lnTo>
                    <a:pt x="370" y="269"/>
                  </a:lnTo>
                  <a:lnTo>
                    <a:pt x="364" y="270"/>
                  </a:lnTo>
                  <a:lnTo>
                    <a:pt x="364" y="270"/>
                  </a:lnTo>
                  <a:close/>
                  <a:moveTo>
                    <a:pt x="1313" y="708"/>
                  </a:moveTo>
                  <a:lnTo>
                    <a:pt x="1313" y="708"/>
                  </a:lnTo>
                  <a:lnTo>
                    <a:pt x="1321" y="708"/>
                  </a:lnTo>
                  <a:lnTo>
                    <a:pt x="1325" y="707"/>
                  </a:lnTo>
                  <a:lnTo>
                    <a:pt x="1326" y="704"/>
                  </a:lnTo>
                  <a:lnTo>
                    <a:pt x="1326" y="700"/>
                  </a:lnTo>
                  <a:lnTo>
                    <a:pt x="1326" y="700"/>
                  </a:lnTo>
                  <a:lnTo>
                    <a:pt x="1322" y="701"/>
                  </a:lnTo>
                  <a:lnTo>
                    <a:pt x="1318" y="702"/>
                  </a:lnTo>
                  <a:lnTo>
                    <a:pt x="1314" y="704"/>
                  </a:lnTo>
                  <a:lnTo>
                    <a:pt x="1313" y="708"/>
                  </a:lnTo>
                  <a:lnTo>
                    <a:pt x="1313" y="708"/>
                  </a:lnTo>
                  <a:close/>
                  <a:moveTo>
                    <a:pt x="468" y="270"/>
                  </a:moveTo>
                  <a:lnTo>
                    <a:pt x="468" y="270"/>
                  </a:lnTo>
                  <a:lnTo>
                    <a:pt x="476" y="275"/>
                  </a:lnTo>
                  <a:lnTo>
                    <a:pt x="482" y="275"/>
                  </a:lnTo>
                  <a:lnTo>
                    <a:pt x="485" y="273"/>
                  </a:lnTo>
                  <a:lnTo>
                    <a:pt x="487" y="270"/>
                  </a:lnTo>
                  <a:lnTo>
                    <a:pt x="487" y="270"/>
                  </a:lnTo>
                  <a:lnTo>
                    <a:pt x="482" y="268"/>
                  </a:lnTo>
                  <a:lnTo>
                    <a:pt x="478" y="266"/>
                  </a:lnTo>
                  <a:lnTo>
                    <a:pt x="472" y="268"/>
                  </a:lnTo>
                  <a:lnTo>
                    <a:pt x="468" y="270"/>
                  </a:lnTo>
                  <a:lnTo>
                    <a:pt x="468" y="270"/>
                  </a:lnTo>
                  <a:close/>
                  <a:moveTo>
                    <a:pt x="537" y="272"/>
                  </a:moveTo>
                  <a:lnTo>
                    <a:pt x="537" y="272"/>
                  </a:lnTo>
                  <a:lnTo>
                    <a:pt x="539" y="281"/>
                  </a:lnTo>
                  <a:lnTo>
                    <a:pt x="539" y="281"/>
                  </a:lnTo>
                  <a:lnTo>
                    <a:pt x="539" y="291"/>
                  </a:lnTo>
                  <a:lnTo>
                    <a:pt x="539" y="291"/>
                  </a:lnTo>
                  <a:lnTo>
                    <a:pt x="541" y="293"/>
                  </a:lnTo>
                  <a:lnTo>
                    <a:pt x="541" y="293"/>
                  </a:lnTo>
                  <a:lnTo>
                    <a:pt x="544" y="287"/>
                  </a:lnTo>
                  <a:lnTo>
                    <a:pt x="545" y="283"/>
                  </a:lnTo>
                  <a:lnTo>
                    <a:pt x="547" y="277"/>
                  </a:lnTo>
                  <a:lnTo>
                    <a:pt x="545" y="272"/>
                  </a:lnTo>
                  <a:lnTo>
                    <a:pt x="545" y="272"/>
                  </a:lnTo>
                  <a:lnTo>
                    <a:pt x="537" y="272"/>
                  </a:lnTo>
                  <a:lnTo>
                    <a:pt x="537" y="272"/>
                  </a:lnTo>
                  <a:close/>
                  <a:moveTo>
                    <a:pt x="314" y="1104"/>
                  </a:moveTo>
                  <a:lnTo>
                    <a:pt x="314" y="1104"/>
                  </a:lnTo>
                  <a:lnTo>
                    <a:pt x="318" y="1105"/>
                  </a:lnTo>
                  <a:lnTo>
                    <a:pt x="318" y="1105"/>
                  </a:lnTo>
                  <a:lnTo>
                    <a:pt x="328" y="1094"/>
                  </a:lnTo>
                  <a:lnTo>
                    <a:pt x="328" y="1094"/>
                  </a:lnTo>
                  <a:lnTo>
                    <a:pt x="317" y="1089"/>
                  </a:lnTo>
                  <a:lnTo>
                    <a:pt x="317" y="1089"/>
                  </a:lnTo>
                  <a:lnTo>
                    <a:pt x="314" y="1104"/>
                  </a:lnTo>
                  <a:lnTo>
                    <a:pt x="314" y="1104"/>
                  </a:lnTo>
                  <a:close/>
                  <a:moveTo>
                    <a:pt x="323" y="862"/>
                  </a:moveTo>
                  <a:lnTo>
                    <a:pt x="323" y="862"/>
                  </a:lnTo>
                  <a:lnTo>
                    <a:pt x="318" y="860"/>
                  </a:lnTo>
                  <a:lnTo>
                    <a:pt x="316" y="857"/>
                  </a:lnTo>
                  <a:lnTo>
                    <a:pt x="311" y="856"/>
                  </a:lnTo>
                  <a:lnTo>
                    <a:pt x="307" y="859"/>
                  </a:lnTo>
                  <a:lnTo>
                    <a:pt x="307" y="859"/>
                  </a:lnTo>
                  <a:lnTo>
                    <a:pt x="307" y="862"/>
                  </a:lnTo>
                  <a:lnTo>
                    <a:pt x="309" y="864"/>
                  </a:lnTo>
                  <a:lnTo>
                    <a:pt x="309" y="864"/>
                  </a:lnTo>
                  <a:lnTo>
                    <a:pt x="311" y="866"/>
                  </a:lnTo>
                  <a:lnTo>
                    <a:pt x="314" y="867"/>
                  </a:lnTo>
                  <a:lnTo>
                    <a:pt x="318" y="864"/>
                  </a:lnTo>
                  <a:lnTo>
                    <a:pt x="323" y="862"/>
                  </a:lnTo>
                  <a:lnTo>
                    <a:pt x="323" y="862"/>
                  </a:lnTo>
                  <a:close/>
                  <a:moveTo>
                    <a:pt x="1307" y="1065"/>
                  </a:moveTo>
                  <a:lnTo>
                    <a:pt x="1307" y="1065"/>
                  </a:lnTo>
                  <a:lnTo>
                    <a:pt x="1311" y="1058"/>
                  </a:lnTo>
                  <a:lnTo>
                    <a:pt x="1313" y="1054"/>
                  </a:lnTo>
                  <a:lnTo>
                    <a:pt x="1311" y="1053"/>
                  </a:lnTo>
                  <a:lnTo>
                    <a:pt x="1310" y="1051"/>
                  </a:lnTo>
                  <a:lnTo>
                    <a:pt x="1304" y="1051"/>
                  </a:lnTo>
                  <a:lnTo>
                    <a:pt x="1304" y="1051"/>
                  </a:lnTo>
                  <a:lnTo>
                    <a:pt x="1307" y="1065"/>
                  </a:lnTo>
                  <a:lnTo>
                    <a:pt x="1307" y="1065"/>
                  </a:lnTo>
                  <a:close/>
                  <a:moveTo>
                    <a:pt x="680" y="558"/>
                  </a:moveTo>
                  <a:lnTo>
                    <a:pt x="680" y="558"/>
                  </a:lnTo>
                  <a:lnTo>
                    <a:pt x="695" y="558"/>
                  </a:lnTo>
                  <a:lnTo>
                    <a:pt x="695" y="558"/>
                  </a:lnTo>
                  <a:lnTo>
                    <a:pt x="696" y="557"/>
                  </a:lnTo>
                  <a:lnTo>
                    <a:pt x="698" y="554"/>
                  </a:lnTo>
                  <a:lnTo>
                    <a:pt x="698" y="554"/>
                  </a:lnTo>
                  <a:lnTo>
                    <a:pt x="696" y="553"/>
                  </a:lnTo>
                  <a:lnTo>
                    <a:pt x="695" y="551"/>
                  </a:lnTo>
                  <a:lnTo>
                    <a:pt x="695" y="551"/>
                  </a:lnTo>
                  <a:lnTo>
                    <a:pt x="687" y="553"/>
                  </a:lnTo>
                  <a:lnTo>
                    <a:pt x="683" y="554"/>
                  </a:lnTo>
                  <a:lnTo>
                    <a:pt x="680" y="558"/>
                  </a:lnTo>
                  <a:lnTo>
                    <a:pt x="680" y="558"/>
                  </a:lnTo>
                  <a:close/>
                  <a:moveTo>
                    <a:pt x="1510" y="89"/>
                  </a:moveTo>
                  <a:lnTo>
                    <a:pt x="1510" y="89"/>
                  </a:lnTo>
                  <a:lnTo>
                    <a:pt x="1505" y="89"/>
                  </a:lnTo>
                  <a:lnTo>
                    <a:pt x="1501" y="90"/>
                  </a:lnTo>
                  <a:lnTo>
                    <a:pt x="1499" y="93"/>
                  </a:lnTo>
                  <a:lnTo>
                    <a:pt x="1499" y="93"/>
                  </a:lnTo>
                  <a:lnTo>
                    <a:pt x="1501" y="97"/>
                  </a:lnTo>
                  <a:lnTo>
                    <a:pt x="1504" y="99"/>
                  </a:lnTo>
                  <a:lnTo>
                    <a:pt x="1504" y="99"/>
                  </a:lnTo>
                  <a:lnTo>
                    <a:pt x="1508" y="99"/>
                  </a:lnTo>
                  <a:lnTo>
                    <a:pt x="1510" y="97"/>
                  </a:lnTo>
                  <a:lnTo>
                    <a:pt x="1512" y="93"/>
                  </a:lnTo>
                  <a:lnTo>
                    <a:pt x="1510" y="89"/>
                  </a:lnTo>
                  <a:lnTo>
                    <a:pt x="1510" y="89"/>
                  </a:lnTo>
                  <a:close/>
                  <a:moveTo>
                    <a:pt x="779" y="659"/>
                  </a:moveTo>
                  <a:lnTo>
                    <a:pt x="779" y="659"/>
                  </a:lnTo>
                  <a:lnTo>
                    <a:pt x="786" y="659"/>
                  </a:lnTo>
                  <a:lnTo>
                    <a:pt x="789" y="657"/>
                  </a:lnTo>
                  <a:lnTo>
                    <a:pt x="792" y="653"/>
                  </a:lnTo>
                  <a:lnTo>
                    <a:pt x="795" y="650"/>
                  </a:lnTo>
                  <a:lnTo>
                    <a:pt x="795" y="650"/>
                  </a:lnTo>
                  <a:lnTo>
                    <a:pt x="791" y="648"/>
                  </a:lnTo>
                  <a:lnTo>
                    <a:pt x="788" y="648"/>
                  </a:lnTo>
                  <a:lnTo>
                    <a:pt x="785" y="653"/>
                  </a:lnTo>
                  <a:lnTo>
                    <a:pt x="779" y="659"/>
                  </a:lnTo>
                  <a:lnTo>
                    <a:pt x="779" y="659"/>
                  </a:lnTo>
                  <a:close/>
                  <a:moveTo>
                    <a:pt x="300" y="563"/>
                  </a:moveTo>
                  <a:lnTo>
                    <a:pt x="300" y="563"/>
                  </a:lnTo>
                  <a:lnTo>
                    <a:pt x="316" y="549"/>
                  </a:lnTo>
                  <a:lnTo>
                    <a:pt x="316" y="549"/>
                  </a:lnTo>
                  <a:lnTo>
                    <a:pt x="311" y="546"/>
                  </a:lnTo>
                  <a:lnTo>
                    <a:pt x="309" y="546"/>
                  </a:lnTo>
                  <a:lnTo>
                    <a:pt x="309" y="546"/>
                  </a:lnTo>
                  <a:lnTo>
                    <a:pt x="305" y="549"/>
                  </a:lnTo>
                  <a:lnTo>
                    <a:pt x="302" y="553"/>
                  </a:lnTo>
                  <a:lnTo>
                    <a:pt x="300" y="563"/>
                  </a:lnTo>
                  <a:lnTo>
                    <a:pt x="300" y="563"/>
                  </a:lnTo>
                  <a:close/>
                  <a:moveTo>
                    <a:pt x="1326" y="1010"/>
                  </a:moveTo>
                  <a:lnTo>
                    <a:pt x="1326" y="1010"/>
                  </a:lnTo>
                  <a:lnTo>
                    <a:pt x="1318" y="1007"/>
                  </a:lnTo>
                  <a:lnTo>
                    <a:pt x="1313" y="1006"/>
                  </a:lnTo>
                  <a:lnTo>
                    <a:pt x="1307" y="1007"/>
                  </a:lnTo>
                  <a:lnTo>
                    <a:pt x="1303" y="1010"/>
                  </a:lnTo>
                  <a:lnTo>
                    <a:pt x="1303" y="1010"/>
                  </a:lnTo>
                  <a:lnTo>
                    <a:pt x="1326" y="1010"/>
                  </a:lnTo>
                  <a:lnTo>
                    <a:pt x="1326" y="1010"/>
                  </a:lnTo>
                  <a:close/>
                  <a:moveTo>
                    <a:pt x="1624" y="31"/>
                  </a:moveTo>
                  <a:lnTo>
                    <a:pt x="1624" y="31"/>
                  </a:lnTo>
                  <a:lnTo>
                    <a:pt x="1614" y="34"/>
                  </a:lnTo>
                  <a:lnTo>
                    <a:pt x="1609" y="36"/>
                  </a:lnTo>
                  <a:lnTo>
                    <a:pt x="1609" y="38"/>
                  </a:lnTo>
                  <a:lnTo>
                    <a:pt x="1609" y="39"/>
                  </a:lnTo>
                  <a:lnTo>
                    <a:pt x="1610" y="45"/>
                  </a:lnTo>
                  <a:lnTo>
                    <a:pt x="1610" y="45"/>
                  </a:lnTo>
                  <a:lnTo>
                    <a:pt x="1624" y="31"/>
                  </a:lnTo>
                  <a:lnTo>
                    <a:pt x="1624" y="31"/>
                  </a:lnTo>
                  <a:close/>
                  <a:moveTo>
                    <a:pt x="921" y="194"/>
                  </a:moveTo>
                  <a:lnTo>
                    <a:pt x="921" y="194"/>
                  </a:lnTo>
                  <a:lnTo>
                    <a:pt x="917" y="190"/>
                  </a:lnTo>
                  <a:lnTo>
                    <a:pt x="914" y="189"/>
                  </a:lnTo>
                  <a:lnTo>
                    <a:pt x="910" y="190"/>
                  </a:lnTo>
                  <a:lnTo>
                    <a:pt x="903" y="194"/>
                  </a:lnTo>
                  <a:lnTo>
                    <a:pt x="903" y="194"/>
                  </a:lnTo>
                  <a:lnTo>
                    <a:pt x="907" y="197"/>
                  </a:lnTo>
                  <a:lnTo>
                    <a:pt x="911" y="197"/>
                  </a:lnTo>
                  <a:lnTo>
                    <a:pt x="915" y="197"/>
                  </a:lnTo>
                  <a:lnTo>
                    <a:pt x="921" y="194"/>
                  </a:lnTo>
                  <a:lnTo>
                    <a:pt x="921" y="194"/>
                  </a:lnTo>
                  <a:close/>
                  <a:moveTo>
                    <a:pt x="586" y="1011"/>
                  </a:moveTo>
                  <a:lnTo>
                    <a:pt x="586" y="1011"/>
                  </a:lnTo>
                  <a:lnTo>
                    <a:pt x="588" y="1003"/>
                  </a:lnTo>
                  <a:lnTo>
                    <a:pt x="588" y="1000"/>
                  </a:lnTo>
                  <a:lnTo>
                    <a:pt x="587" y="997"/>
                  </a:lnTo>
                  <a:lnTo>
                    <a:pt x="587" y="997"/>
                  </a:lnTo>
                  <a:lnTo>
                    <a:pt x="581" y="1000"/>
                  </a:lnTo>
                  <a:lnTo>
                    <a:pt x="579" y="1003"/>
                  </a:lnTo>
                  <a:lnTo>
                    <a:pt x="581" y="1006"/>
                  </a:lnTo>
                  <a:lnTo>
                    <a:pt x="586" y="1011"/>
                  </a:lnTo>
                  <a:lnTo>
                    <a:pt x="586" y="1011"/>
                  </a:lnTo>
                  <a:close/>
                  <a:moveTo>
                    <a:pt x="1422" y="191"/>
                  </a:moveTo>
                  <a:lnTo>
                    <a:pt x="1422" y="191"/>
                  </a:lnTo>
                  <a:lnTo>
                    <a:pt x="1430" y="191"/>
                  </a:lnTo>
                  <a:lnTo>
                    <a:pt x="1434" y="190"/>
                  </a:lnTo>
                  <a:lnTo>
                    <a:pt x="1437" y="187"/>
                  </a:lnTo>
                  <a:lnTo>
                    <a:pt x="1437" y="182"/>
                  </a:lnTo>
                  <a:lnTo>
                    <a:pt x="1437" y="182"/>
                  </a:lnTo>
                  <a:lnTo>
                    <a:pt x="1432" y="182"/>
                  </a:lnTo>
                  <a:lnTo>
                    <a:pt x="1427" y="185"/>
                  </a:lnTo>
                  <a:lnTo>
                    <a:pt x="1422" y="191"/>
                  </a:lnTo>
                  <a:lnTo>
                    <a:pt x="1422" y="191"/>
                  </a:lnTo>
                  <a:close/>
                  <a:moveTo>
                    <a:pt x="341" y="1085"/>
                  </a:moveTo>
                  <a:lnTo>
                    <a:pt x="341" y="1085"/>
                  </a:lnTo>
                  <a:lnTo>
                    <a:pt x="338" y="1089"/>
                  </a:lnTo>
                  <a:lnTo>
                    <a:pt x="335" y="1091"/>
                  </a:lnTo>
                  <a:lnTo>
                    <a:pt x="334" y="1094"/>
                  </a:lnTo>
                  <a:lnTo>
                    <a:pt x="336" y="1097"/>
                  </a:lnTo>
                  <a:lnTo>
                    <a:pt x="336" y="1097"/>
                  </a:lnTo>
                  <a:lnTo>
                    <a:pt x="339" y="1098"/>
                  </a:lnTo>
                  <a:lnTo>
                    <a:pt x="343" y="1097"/>
                  </a:lnTo>
                  <a:lnTo>
                    <a:pt x="343" y="1097"/>
                  </a:lnTo>
                  <a:lnTo>
                    <a:pt x="346" y="1094"/>
                  </a:lnTo>
                  <a:lnTo>
                    <a:pt x="346" y="1091"/>
                  </a:lnTo>
                  <a:lnTo>
                    <a:pt x="345" y="1089"/>
                  </a:lnTo>
                  <a:lnTo>
                    <a:pt x="341" y="1085"/>
                  </a:lnTo>
                  <a:lnTo>
                    <a:pt x="341" y="1085"/>
                  </a:lnTo>
                  <a:close/>
                  <a:moveTo>
                    <a:pt x="1238" y="416"/>
                  </a:moveTo>
                  <a:lnTo>
                    <a:pt x="1238" y="416"/>
                  </a:lnTo>
                  <a:lnTo>
                    <a:pt x="1235" y="412"/>
                  </a:lnTo>
                  <a:lnTo>
                    <a:pt x="1232" y="409"/>
                  </a:lnTo>
                  <a:lnTo>
                    <a:pt x="1229" y="409"/>
                  </a:lnTo>
                  <a:lnTo>
                    <a:pt x="1225" y="409"/>
                  </a:lnTo>
                  <a:lnTo>
                    <a:pt x="1225" y="409"/>
                  </a:lnTo>
                  <a:lnTo>
                    <a:pt x="1223" y="410"/>
                  </a:lnTo>
                  <a:lnTo>
                    <a:pt x="1221" y="412"/>
                  </a:lnTo>
                  <a:lnTo>
                    <a:pt x="1221" y="413"/>
                  </a:lnTo>
                  <a:lnTo>
                    <a:pt x="1221" y="417"/>
                  </a:lnTo>
                  <a:lnTo>
                    <a:pt x="1221" y="417"/>
                  </a:lnTo>
                  <a:lnTo>
                    <a:pt x="1238" y="416"/>
                  </a:lnTo>
                  <a:lnTo>
                    <a:pt x="1238" y="416"/>
                  </a:lnTo>
                  <a:close/>
                  <a:moveTo>
                    <a:pt x="1030" y="324"/>
                  </a:moveTo>
                  <a:lnTo>
                    <a:pt x="1030" y="324"/>
                  </a:lnTo>
                  <a:lnTo>
                    <a:pt x="1033" y="326"/>
                  </a:lnTo>
                  <a:lnTo>
                    <a:pt x="1033" y="326"/>
                  </a:lnTo>
                  <a:lnTo>
                    <a:pt x="1047" y="320"/>
                  </a:lnTo>
                  <a:lnTo>
                    <a:pt x="1047" y="320"/>
                  </a:lnTo>
                  <a:lnTo>
                    <a:pt x="1041" y="308"/>
                  </a:lnTo>
                  <a:lnTo>
                    <a:pt x="1041" y="308"/>
                  </a:lnTo>
                  <a:lnTo>
                    <a:pt x="1030" y="324"/>
                  </a:lnTo>
                  <a:lnTo>
                    <a:pt x="1030" y="324"/>
                  </a:lnTo>
                  <a:close/>
                  <a:moveTo>
                    <a:pt x="554" y="603"/>
                  </a:moveTo>
                  <a:lnTo>
                    <a:pt x="554" y="603"/>
                  </a:lnTo>
                  <a:lnTo>
                    <a:pt x="561" y="604"/>
                  </a:lnTo>
                  <a:lnTo>
                    <a:pt x="565" y="603"/>
                  </a:lnTo>
                  <a:lnTo>
                    <a:pt x="566" y="600"/>
                  </a:lnTo>
                  <a:lnTo>
                    <a:pt x="568" y="593"/>
                  </a:lnTo>
                  <a:lnTo>
                    <a:pt x="568" y="593"/>
                  </a:lnTo>
                  <a:lnTo>
                    <a:pt x="562" y="594"/>
                  </a:lnTo>
                  <a:lnTo>
                    <a:pt x="558" y="596"/>
                  </a:lnTo>
                  <a:lnTo>
                    <a:pt x="555" y="599"/>
                  </a:lnTo>
                  <a:lnTo>
                    <a:pt x="554" y="603"/>
                  </a:lnTo>
                  <a:lnTo>
                    <a:pt x="554" y="603"/>
                  </a:lnTo>
                  <a:close/>
                  <a:moveTo>
                    <a:pt x="933" y="578"/>
                  </a:moveTo>
                  <a:lnTo>
                    <a:pt x="933" y="578"/>
                  </a:lnTo>
                  <a:lnTo>
                    <a:pt x="933" y="572"/>
                  </a:lnTo>
                  <a:lnTo>
                    <a:pt x="933" y="569"/>
                  </a:lnTo>
                  <a:lnTo>
                    <a:pt x="929" y="568"/>
                  </a:lnTo>
                  <a:lnTo>
                    <a:pt x="922" y="567"/>
                  </a:lnTo>
                  <a:lnTo>
                    <a:pt x="922" y="567"/>
                  </a:lnTo>
                  <a:lnTo>
                    <a:pt x="923" y="571"/>
                  </a:lnTo>
                  <a:lnTo>
                    <a:pt x="925" y="574"/>
                  </a:lnTo>
                  <a:lnTo>
                    <a:pt x="928" y="576"/>
                  </a:lnTo>
                  <a:lnTo>
                    <a:pt x="933" y="578"/>
                  </a:lnTo>
                  <a:lnTo>
                    <a:pt x="933" y="578"/>
                  </a:lnTo>
                  <a:close/>
                  <a:moveTo>
                    <a:pt x="242" y="240"/>
                  </a:moveTo>
                  <a:lnTo>
                    <a:pt x="242" y="240"/>
                  </a:lnTo>
                  <a:lnTo>
                    <a:pt x="251" y="241"/>
                  </a:lnTo>
                  <a:lnTo>
                    <a:pt x="255" y="240"/>
                  </a:lnTo>
                  <a:lnTo>
                    <a:pt x="257" y="237"/>
                  </a:lnTo>
                  <a:lnTo>
                    <a:pt x="259" y="232"/>
                  </a:lnTo>
                  <a:lnTo>
                    <a:pt x="259" y="232"/>
                  </a:lnTo>
                  <a:lnTo>
                    <a:pt x="253" y="233"/>
                  </a:lnTo>
                  <a:lnTo>
                    <a:pt x="249" y="234"/>
                  </a:lnTo>
                  <a:lnTo>
                    <a:pt x="245" y="236"/>
                  </a:lnTo>
                  <a:lnTo>
                    <a:pt x="242" y="237"/>
                  </a:lnTo>
                  <a:lnTo>
                    <a:pt x="242" y="240"/>
                  </a:lnTo>
                  <a:lnTo>
                    <a:pt x="242" y="240"/>
                  </a:lnTo>
                  <a:close/>
                  <a:moveTo>
                    <a:pt x="1018" y="356"/>
                  </a:moveTo>
                  <a:lnTo>
                    <a:pt x="1018" y="356"/>
                  </a:lnTo>
                  <a:lnTo>
                    <a:pt x="1012" y="355"/>
                  </a:lnTo>
                  <a:lnTo>
                    <a:pt x="1007" y="355"/>
                  </a:lnTo>
                  <a:lnTo>
                    <a:pt x="1002" y="358"/>
                  </a:lnTo>
                  <a:lnTo>
                    <a:pt x="998" y="360"/>
                  </a:lnTo>
                  <a:lnTo>
                    <a:pt x="998" y="360"/>
                  </a:lnTo>
                  <a:lnTo>
                    <a:pt x="1005" y="362"/>
                  </a:lnTo>
                  <a:lnTo>
                    <a:pt x="1008" y="362"/>
                  </a:lnTo>
                  <a:lnTo>
                    <a:pt x="1012" y="360"/>
                  </a:lnTo>
                  <a:lnTo>
                    <a:pt x="1018" y="356"/>
                  </a:lnTo>
                  <a:lnTo>
                    <a:pt x="1018" y="356"/>
                  </a:lnTo>
                  <a:close/>
                  <a:moveTo>
                    <a:pt x="757" y="664"/>
                  </a:moveTo>
                  <a:lnTo>
                    <a:pt x="757" y="664"/>
                  </a:lnTo>
                  <a:lnTo>
                    <a:pt x="752" y="659"/>
                  </a:lnTo>
                  <a:lnTo>
                    <a:pt x="746" y="659"/>
                  </a:lnTo>
                  <a:lnTo>
                    <a:pt x="741" y="662"/>
                  </a:lnTo>
                  <a:lnTo>
                    <a:pt x="735" y="668"/>
                  </a:lnTo>
                  <a:lnTo>
                    <a:pt x="735" y="668"/>
                  </a:lnTo>
                  <a:lnTo>
                    <a:pt x="757" y="664"/>
                  </a:lnTo>
                  <a:lnTo>
                    <a:pt x="757" y="664"/>
                  </a:lnTo>
                  <a:close/>
                  <a:moveTo>
                    <a:pt x="698" y="171"/>
                  </a:moveTo>
                  <a:lnTo>
                    <a:pt x="698" y="171"/>
                  </a:lnTo>
                  <a:lnTo>
                    <a:pt x="695" y="183"/>
                  </a:lnTo>
                  <a:lnTo>
                    <a:pt x="695" y="183"/>
                  </a:lnTo>
                  <a:lnTo>
                    <a:pt x="703" y="180"/>
                  </a:lnTo>
                  <a:lnTo>
                    <a:pt x="707" y="178"/>
                  </a:lnTo>
                  <a:lnTo>
                    <a:pt x="709" y="173"/>
                  </a:lnTo>
                  <a:lnTo>
                    <a:pt x="709" y="173"/>
                  </a:lnTo>
                  <a:lnTo>
                    <a:pt x="698" y="171"/>
                  </a:lnTo>
                  <a:lnTo>
                    <a:pt x="698" y="171"/>
                  </a:lnTo>
                  <a:close/>
                  <a:moveTo>
                    <a:pt x="1857" y="85"/>
                  </a:moveTo>
                  <a:lnTo>
                    <a:pt x="1857" y="85"/>
                  </a:lnTo>
                  <a:lnTo>
                    <a:pt x="1859" y="82"/>
                  </a:lnTo>
                  <a:lnTo>
                    <a:pt x="1859" y="79"/>
                  </a:lnTo>
                  <a:lnTo>
                    <a:pt x="1858" y="74"/>
                  </a:lnTo>
                  <a:lnTo>
                    <a:pt x="1858" y="74"/>
                  </a:lnTo>
                  <a:lnTo>
                    <a:pt x="1846" y="72"/>
                  </a:lnTo>
                  <a:lnTo>
                    <a:pt x="1846" y="72"/>
                  </a:lnTo>
                  <a:lnTo>
                    <a:pt x="1844" y="75"/>
                  </a:lnTo>
                  <a:lnTo>
                    <a:pt x="1844" y="75"/>
                  </a:lnTo>
                  <a:lnTo>
                    <a:pt x="1857" y="85"/>
                  </a:lnTo>
                  <a:lnTo>
                    <a:pt x="1857" y="85"/>
                  </a:lnTo>
                  <a:close/>
                  <a:moveTo>
                    <a:pt x="1811" y="459"/>
                  </a:moveTo>
                  <a:lnTo>
                    <a:pt x="1811" y="459"/>
                  </a:lnTo>
                  <a:lnTo>
                    <a:pt x="1810" y="463"/>
                  </a:lnTo>
                  <a:lnTo>
                    <a:pt x="1810" y="466"/>
                  </a:lnTo>
                  <a:lnTo>
                    <a:pt x="1811" y="468"/>
                  </a:lnTo>
                  <a:lnTo>
                    <a:pt x="1814" y="471"/>
                  </a:lnTo>
                  <a:lnTo>
                    <a:pt x="1814" y="471"/>
                  </a:lnTo>
                  <a:lnTo>
                    <a:pt x="1816" y="470"/>
                  </a:lnTo>
                  <a:lnTo>
                    <a:pt x="1819" y="468"/>
                  </a:lnTo>
                  <a:lnTo>
                    <a:pt x="1819" y="468"/>
                  </a:lnTo>
                  <a:lnTo>
                    <a:pt x="1819" y="466"/>
                  </a:lnTo>
                  <a:lnTo>
                    <a:pt x="1819" y="463"/>
                  </a:lnTo>
                  <a:lnTo>
                    <a:pt x="1816" y="460"/>
                  </a:lnTo>
                  <a:lnTo>
                    <a:pt x="1814" y="459"/>
                  </a:lnTo>
                  <a:lnTo>
                    <a:pt x="1814" y="459"/>
                  </a:lnTo>
                  <a:lnTo>
                    <a:pt x="1811" y="459"/>
                  </a:lnTo>
                  <a:lnTo>
                    <a:pt x="1811" y="459"/>
                  </a:lnTo>
                  <a:close/>
                  <a:moveTo>
                    <a:pt x="1760" y="679"/>
                  </a:moveTo>
                  <a:lnTo>
                    <a:pt x="1760" y="679"/>
                  </a:lnTo>
                  <a:lnTo>
                    <a:pt x="1760" y="676"/>
                  </a:lnTo>
                  <a:lnTo>
                    <a:pt x="1760" y="676"/>
                  </a:lnTo>
                  <a:lnTo>
                    <a:pt x="1756" y="675"/>
                  </a:lnTo>
                  <a:lnTo>
                    <a:pt x="1751" y="673"/>
                  </a:lnTo>
                  <a:lnTo>
                    <a:pt x="1751" y="673"/>
                  </a:lnTo>
                  <a:lnTo>
                    <a:pt x="1749" y="673"/>
                  </a:lnTo>
                  <a:lnTo>
                    <a:pt x="1746" y="676"/>
                  </a:lnTo>
                  <a:lnTo>
                    <a:pt x="1746" y="676"/>
                  </a:lnTo>
                  <a:lnTo>
                    <a:pt x="1749" y="679"/>
                  </a:lnTo>
                  <a:lnTo>
                    <a:pt x="1751" y="682"/>
                  </a:lnTo>
                  <a:lnTo>
                    <a:pt x="1751" y="682"/>
                  </a:lnTo>
                  <a:lnTo>
                    <a:pt x="1756" y="680"/>
                  </a:lnTo>
                  <a:lnTo>
                    <a:pt x="1760" y="679"/>
                  </a:lnTo>
                  <a:lnTo>
                    <a:pt x="1760" y="679"/>
                  </a:lnTo>
                  <a:close/>
                  <a:moveTo>
                    <a:pt x="1335" y="761"/>
                  </a:moveTo>
                  <a:lnTo>
                    <a:pt x="1335" y="761"/>
                  </a:lnTo>
                  <a:lnTo>
                    <a:pt x="1321" y="765"/>
                  </a:lnTo>
                  <a:lnTo>
                    <a:pt x="1321" y="765"/>
                  </a:lnTo>
                  <a:lnTo>
                    <a:pt x="1325" y="769"/>
                  </a:lnTo>
                  <a:lnTo>
                    <a:pt x="1329" y="770"/>
                  </a:lnTo>
                  <a:lnTo>
                    <a:pt x="1332" y="767"/>
                  </a:lnTo>
                  <a:lnTo>
                    <a:pt x="1335" y="761"/>
                  </a:lnTo>
                  <a:lnTo>
                    <a:pt x="1335" y="761"/>
                  </a:lnTo>
                  <a:close/>
                  <a:moveTo>
                    <a:pt x="422" y="997"/>
                  </a:moveTo>
                  <a:lnTo>
                    <a:pt x="422" y="997"/>
                  </a:lnTo>
                  <a:lnTo>
                    <a:pt x="419" y="1004"/>
                  </a:lnTo>
                  <a:lnTo>
                    <a:pt x="417" y="1007"/>
                  </a:lnTo>
                  <a:lnTo>
                    <a:pt x="417" y="1007"/>
                  </a:lnTo>
                  <a:lnTo>
                    <a:pt x="413" y="1011"/>
                  </a:lnTo>
                  <a:lnTo>
                    <a:pt x="414" y="1013"/>
                  </a:lnTo>
                  <a:lnTo>
                    <a:pt x="415" y="1014"/>
                  </a:lnTo>
                  <a:lnTo>
                    <a:pt x="415" y="1014"/>
                  </a:lnTo>
                  <a:lnTo>
                    <a:pt x="418" y="1014"/>
                  </a:lnTo>
                  <a:lnTo>
                    <a:pt x="422" y="1011"/>
                  </a:lnTo>
                  <a:lnTo>
                    <a:pt x="422" y="1011"/>
                  </a:lnTo>
                  <a:lnTo>
                    <a:pt x="425" y="1008"/>
                  </a:lnTo>
                  <a:lnTo>
                    <a:pt x="425" y="1006"/>
                  </a:lnTo>
                  <a:lnTo>
                    <a:pt x="425" y="1001"/>
                  </a:lnTo>
                  <a:lnTo>
                    <a:pt x="422" y="997"/>
                  </a:lnTo>
                  <a:lnTo>
                    <a:pt x="422" y="997"/>
                  </a:lnTo>
                  <a:close/>
                  <a:moveTo>
                    <a:pt x="1268" y="709"/>
                  </a:moveTo>
                  <a:lnTo>
                    <a:pt x="1268" y="709"/>
                  </a:lnTo>
                  <a:lnTo>
                    <a:pt x="1272" y="708"/>
                  </a:lnTo>
                  <a:lnTo>
                    <a:pt x="1274" y="705"/>
                  </a:lnTo>
                  <a:lnTo>
                    <a:pt x="1274" y="702"/>
                  </a:lnTo>
                  <a:lnTo>
                    <a:pt x="1272" y="701"/>
                  </a:lnTo>
                  <a:lnTo>
                    <a:pt x="1272" y="701"/>
                  </a:lnTo>
                  <a:lnTo>
                    <a:pt x="1268" y="697"/>
                  </a:lnTo>
                  <a:lnTo>
                    <a:pt x="1265" y="697"/>
                  </a:lnTo>
                  <a:lnTo>
                    <a:pt x="1261" y="698"/>
                  </a:lnTo>
                  <a:lnTo>
                    <a:pt x="1261" y="698"/>
                  </a:lnTo>
                  <a:lnTo>
                    <a:pt x="1268" y="709"/>
                  </a:lnTo>
                  <a:lnTo>
                    <a:pt x="1268" y="709"/>
                  </a:lnTo>
                  <a:close/>
                  <a:moveTo>
                    <a:pt x="457" y="831"/>
                  </a:moveTo>
                  <a:lnTo>
                    <a:pt x="457" y="831"/>
                  </a:lnTo>
                  <a:lnTo>
                    <a:pt x="472" y="826"/>
                  </a:lnTo>
                  <a:lnTo>
                    <a:pt x="472" y="826"/>
                  </a:lnTo>
                  <a:lnTo>
                    <a:pt x="468" y="821"/>
                  </a:lnTo>
                  <a:lnTo>
                    <a:pt x="464" y="820"/>
                  </a:lnTo>
                  <a:lnTo>
                    <a:pt x="460" y="820"/>
                  </a:lnTo>
                  <a:lnTo>
                    <a:pt x="454" y="823"/>
                  </a:lnTo>
                  <a:lnTo>
                    <a:pt x="454" y="823"/>
                  </a:lnTo>
                  <a:lnTo>
                    <a:pt x="457" y="831"/>
                  </a:lnTo>
                  <a:lnTo>
                    <a:pt x="457" y="831"/>
                  </a:lnTo>
                  <a:close/>
                  <a:moveTo>
                    <a:pt x="224" y="971"/>
                  </a:moveTo>
                  <a:lnTo>
                    <a:pt x="224" y="971"/>
                  </a:lnTo>
                  <a:lnTo>
                    <a:pt x="228" y="972"/>
                  </a:lnTo>
                  <a:lnTo>
                    <a:pt x="231" y="974"/>
                  </a:lnTo>
                  <a:lnTo>
                    <a:pt x="237" y="972"/>
                  </a:lnTo>
                  <a:lnTo>
                    <a:pt x="248" y="967"/>
                  </a:lnTo>
                  <a:lnTo>
                    <a:pt x="248" y="967"/>
                  </a:lnTo>
                  <a:lnTo>
                    <a:pt x="244" y="965"/>
                  </a:lnTo>
                  <a:lnTo>
                    <a:pt x="239" y="964"/>
                  </a:lnTo>
                  <a:lnTo>
                    <a:pt x="234" y="965"/>
                  </a:lnTo>
                  <a:lnTo>
                    <a:pt x="230" y="970"/>
                  </a:lnTo>
                  <a:lnTo>
                    <a:pt x="224" y="971"/>
                  </a:lnTo>
                  <a:lnTo>
                    <a:pt x="224" y="971"/>
                  </a:lnTo>
                  <a:close/>
                  <a:moveTo>
                    <a:pt x="1234" y="835"/>
                  </a:moveTo>
                  <a:lnTo>
                    <a:pt x="1234" y="835"/>
                  </a:lnTo>
                  <a:lnTo>
                    <a:pt x="1238" y="834"/>
                  </a:lnTo>
                  <a:lnTo>
                    <a:pt x="1241" y="833"/>
                  </a:lnTo>
                  <a:lnTo>
                    <a:pt x="1243" y="831"/>
                  </a:lnTo>
                  <a:lnTo>
                    <a:pt x="1245" y="828"/>
                  </a:lnTo>
                  <a:lnTo>
                    <a:pt x="1245" y="828"/>
                  </a:lnTo>
                  <a:lnTo>
                    <a:pt x="1242" y="824"/>
                  </a:lnTo>
                  <a:lnTo>
                    <a:pt x="1238" y="823"/>
                  </a:lnTo>
                  <a:lnTo>
                    <a:pt x="1238" y="823"/>
                  </a:lnTo>
                  <a:lnTo>
                    <a:pt x="1234" y="824"/>
                  </a:lnTo>
                  <a:lnTo>
                    <a:pt x="1232" y="827"/>
                  </a:lnTo>
                  <a:lnTo>
                    <a:pt x="1232" y="830"/>
                  </a:lnTo>
                  <a:lnTo>
                    <a:pt x="1234" y="835"/>
                  </a:lnTo>
                  <a:lnTo>
                    <a:pt x="1234" y="835"/>
                  </a:lnTo>
                  <a:close/>
                  <a:moveTo>
                    <a:pt x="691" y="990"/>
                  </a:moveTo>
                  <a:lnTo>
                    <a:pt x="691" y="990"/>
                  </a:lnTo>
                  <a:lnTo>
                    <a:pt x="698" y="993"/>
                  </a:lnTo>
                  <a:lnTo>
                    <a:pt x="703" y="993"/>
                  </a:lnTo>
                  <a:lnTo>
                    <a:pt x="703" y="993"/>
                  </a:lnTo>
                  <a:lnTo>
                    <a:pt x="705" y="992"/>
                  </a:lnTo>
                  <a:lnTo>
                    <a:pt x="706" y="989"/>
                  </a:lnTo>
                  <a:lnTo>
                    <a:pt x="706" y="989"/>
                  </a:lnTo>
                  <a:lnTo>
                    <a:pt x="705" y="986"/>
                  </a:lnTo>
                  <a:lnTo>
                    <a:pt x="701" y="986"/>
                  </a:lnTo>
                  <a:lnTo>
                    <a:pt x="695" y="988"/>
                  </a:lnTo>
                  <a:lnTo>
                    <a:pt x="691" y="990"/>
                  </a:lnTo>
                  <a:lnTo>
                    <a:pt x="691" y="990"/>
                  </a:lnTo>
                  <a:close/>
                  <a:moveTo>
                    <a:pt x="633" y="531"/>
                  </a:moveTo>
                  <a:lnTo>
                    <a:pt x="633" y="531"/>
                  </a:lnTo>
                  <a:lnTo>
                    <a:pt x="637" y="531"/>
                  </a:lnTo>
                  <a:lnTo>
                    <a:pt x="637" y="531"/>
                  </a:lnTo>
                  <a:lnTo>
                    <a:pt x="638" y="527"/>
                  </a:lnTo>
                  <a:lnTo>
                    <a:pt x="638" y="525"/>
                  </a:lnTo>
                  <a:lnTo>
                    <a:pt x="638" y="522"/>
                  </a:lnTo>
                  <a:lnTo>
                    <a:pt x="638" y="522"/>
                  </a:lnTo>
                  <a:lnTo>
                    <a:pt x="635" y="521"/>
                  </a:lnTo>
                  <a:lnTo>
                    <a:pt x="634" y="520"/>
                  </a:lnTo>
                  <a:lnTo>
                    <a:pt x="630" y="520"/>
                  </a:lnTo>
                  <a:lnTo>
                    <a:pt x="627" y="522"/>
                  </a:lnTo>
                  <a:lnTo>
                    <a:pt x="627" y="522"/>
                  </a:lnTo>
                  <a:lnTo>
                    <a:pt x="633" y="531"/>
                  </a:lnTo>
                  <a:lnTo>
                    <a:pt x="633" y="531"/>
                  </a:lnTo>
                  <a:close/>
                  <a:moveTo>
                    <a:pt x="472" y="916"/>
                  </a:moveTo>
                  <a:lnTo>
                    <a:pt x="472" y="916"/>
                  </a:lnTo>
                  <a:lnTo>
                    <a:pt x="480" y="903"/>
                  </a:lnTo>
                  <a:lnTo>
                    <a:pt x="480" y="903"/>
                  </a:lnTo>
                  <a:lnTo>
                    <a:pt x="475" y="903"/>
                  </a:lnTo>
                  <a:lnTo>
                    <a:pt x="471" y="903"/>
                  </a:lnTo>
                  <a:lnTo>
                    <a:pt x="471" y="903"/>
                  </a:lnTo>
                  <a:lnTo>
                    <a:pt x="469" y="905"/>
                  </a:lnTo>
                  <a:lnTo>
                    <a:pt x="468" y="907"/>
                  </a:lnTo>
                  <a:lnTo>
                    <a:pt x="468" y="911"/>
                  </a:lnTo>
                  <a:lnTo>
                    <a:pt x="472" y="916"/>
                  </a:lnTo>
                  <a:lnTo>
                    <a:pt x="472" y="916"/>
                  </a:lnTo>
                  <a:close/>
                  <a:moveTo>
                    <a:pt x="1159" y="200"/>
                  </a:moveTo>
                  <a:lnTo>
                    <a:pt x="1159" y="200"/>
                  </a:lnTo>
                  <a:lnTo>
                    <a:pt x="1159" y="203"/>
                  </a:lnTo>
                  <a:lnTo>
                    <a:pt x="1160" y="204"/>
                  </a:lnTo>
                  <a:lnTo>
                    <a:pt x="1159" y="208"/>
                  </a:lnTo>
                  <a:lnTo>
                    <a:pt x="1159" y="212"/>
                  </a:lnTo>
                  <a:lnTo>
                    <a:pt x="1159" y="214"/>
                  </a:lnTo>
                  <a:lnTo>
                    <a:pt x="1162" y="216"/>
                  </a:lnTo>
                  <a:lnTo>
                    <a:pt x="1162" y="216"/>
                  </a:lnTo>
                  <a:lnTo>
                    <a:pt x="1163" y="212"/>
                  </a:lnTo>
                  <a:lnTo>
                    <a:pt x="1166" y="209"/>
                  </a:lnTo>
                  <a:lnTo>
                    <a:pt x="1169" y="207"/>
                  </a:lnTo>
                  <a:lnTo>
                    <a:pt x="1167" y="203"/>
                  </a:lnTo>
                  <a:lnTo>
                    <a:pt x="1167" y="203"/>
                  </a:lnTo>
                  <a:lnTo>
                    <a:pt x="1164" y="201"/>
                  </a:lnTo>
                  <a:lnTo>
                    <a:pt x="1159" y="200"/>
                  </a:lnTo>
                  <a:lnTo>
                    <a:pt x="1159" y="200"/>
                  </a:lnTo>
                  <a:close/>
                  <a:moveTo>
                    <a:pt x="637" y="168"/>
                  </a:moveTo>
                  <a:lnTo>
                    <a:pt x="637" y="168"/>
                  </a:lnTo>
                  <a:lnTo>
                    <a:pt x="647" y="164"/>
                  </a:lnTo>
                  <a:lnTo>
                    <a:pt x="649" y="162"/>
                  </a:lnTo>
                  <a:lnTo>
                    <a:pt x="651" y="158"/>
                  </a:lnTo>
                  <a:lnTo>
                    <a:pt x="651" y="158"/>
                  </a:lnTo>
                  <a:lnTo>
                    <a:pt x="644" y="157"/>
                  </a:lnTo>
                  <a:lnTo>
                    <a:pt x="640" y="158"/>
                  </a:lnTo>
                  <a:lnTo>
                    <a:pt x="638" y="161"/>
                  </a:lnTo>
                  <a:lnTo>
                    <a:pt x="637" y="168"/>
                  </a:lnTo>
                  <a:lnTo>
                    <a:pt x="637" y="168"/>
                  </a:lnTo>
                  <a:close/>
                  <a:moveTo>
                    <a:pt x="1128" y="765"/>
                  </a:moveTo>
                  <a:lnTo>
                    <a:pt x="1128" y="765"/>
                  </a:lnTo>
                  <a:lnTo>
                    <a:pt x="1130" y="767"/>
                  </a:lnTo>
                  <a:lnTo>
                    <a:pt x="1130" y="767"/>
                  </a:lnTo>
                  <a:lnTo>
                    <a:pt x="1134" y="766"/>
                  </a:lnTo>
                  <a:lnTo>
                    <a:pt x="1138" y="766"/>
                  </a:lnTo>
                  <a:lnTo>
                    <a:pt x="1138" y="766"/>
                  </a:lnTo>
                  <a:lnTo>
                    <a:pt x="1139" y="763"/>
                  </a:lnTo>
                  <a:lnTo>
                    <a:pt x="1139" y="759"/>
                  </a:lnTo>
                  <a:lnTo>
                    <a:pt x="1139" y="756"/>
                  </a:lnTo>
                  <a:lnTo>
                    <a:pt x="1137" y="754"/>
                  </a:lnTo>
                  <a:lnTo>
                    <a:pt x="1137" y="754"/>
                  </a:lnTo>
                  <a:lnTo>
                    <a:pt x="1128" y="765"/>
                  </a:lnTo>
                  <a:lnTo>
                    <a:pt x="1128" y="765"/>
                  </a:lnTo>
                  <a:close/>
                  <a:moveTo>
                    <a:pt x="1131" y="320"/>
                  </a:moveTo>
                  <a:lnTo>
                    <a:pt x="1131" y="320"/>
                  </a:lnTo>
                  <a:lnTo>
                    <a:pt x="1127" y="319"/>
                  </a:lnTo>
                  <a:lnTo>
                    <a:pt x="1124" y="319"/>
                  </a:lnTo>
                  <a:lnTo>
                    <a:pt x="1121" y="319"/>
                  </a:lnTo>
                  <a:lnTo>
                    <a:pt x="1119" y="322"/>
                  </a:lnTo>
                  <a:lnTo>
                    <a:pt x="1119" y="322"/>
                  </a:lnTo>
                  <a:lnTo>
                    <a:pt x="1120" y="326"/>
                  </a:lnTo>
                  <a:lnTo>
                    <a:pt x="1123" y="329"/>
                  </a:lnTo>
                  <a:lnTo>
                    <a:pt x="1123" y="329"/>
                  </a:lnTo>
                  <a:lnTo>
                    <a:pt x="1127" y="329"/>
                  </a:lnTo>
                  <a:lnTo>
                    <a:pt x="1130" y="327"/>
                  </a:lnTo>
                  <a:lnTo>
                    <a:pt x="1131" y="320"/>
                  </a:lnTo>
                  <a:lnTo>
                    <a:pt x="1131" y="320"/>
                  </a:lnTo>
                  <a:close/>
                  <a:moveTo>
                    <a:pt x="1137" y="816"/>
                  </a:moveTo>
                  <a:lnTo>
                    <a:pt x="1137" y="816"/>
                  </a:lnTo>
                  <a:lnTo>
                    <a:pt x="1137" y="813"/>
                  </a:lnTo>
                  <a:lnTo>
                    <a:pt x="1137" y="813"/>
                  </a:lnTo>
                  <a:lnTo>
                    <a:pt x="1117" y="813"/>
                  </a:lnTo>
                  <a:lnTo>
                    <a:pt x="1117" y="813"/>
                  </a:lnTo>
                  <a:lnTo>
                    <a:pt x="1119" y="820"/>
                  </a:lnTo>
                  <a:lnTo>
                    <a:pt x="1119" y="820"/>
                  </a:lnTo>
                  <a:lnTo>
                    <a:pt x="1137" y="816"/>
                  </a:lnTo>
                  <a:lnTo>
                    <a:pt x="1137" y="816"/>
                  </a:lnTo>
                  <a:close/>
                  <a:moveTo>
                    <a:pt x="1113" y="59"/>
                  </a:moveTo>
                  <a:lnTo>
                    <a:pt x="1113" y="59"/>
                  </a:lnTo>
                  <a:lnTo>
                    <a:pt x="1109" y="57"/>
                  </a:lnTo>
                  <a:lnTo>
                    <a:pt x="1106" y="59"/>
                  </a:lnTo>
                  <a:lnTo>
                    <a:pt x="1103" y="60"/>
                  </a:lnTo>
                  <a:lnTo>
                    <a:pt x="1102" y="63"/>
                  </a:lnTo>
                  <a:lnTo>
                    <a:pt x="1102" y="63"/>
                  </a:lnTo>
                  <a:lnTo>
                    <a:pt x="1103" y="65"/>
                  </a:lnTo>
                  <a:lnTo>
                    <a:pt x="1105" y="71"/>
                  </a:lnTo>
                  <a:lnTo>
                    <a:pt x="1105" y="71"/>
                  </a:lnTo>
                  <a:lnTo>
                    <a:pt x="1113" y="59"/>
                  </a:lnTo>
                  <a:lnTo>
                    <a:pt x="1113" y="59"/>
                  </a:lnTo>
                  <a:close/>
                  <a:moveTo>
                    <a:pt x="1080" y="622"/>
                  </a:moveTo>
                  <a:lnTo>
                    <a:pt x="1080" y="622"/>
                  </a:lnTo>
                  <a:lnTo>
                    <a:pt x="1091" y="615"/>
                  </a:lnTo>
                  <a:lnTo>
                    <a:pt x="1091" y="615"/>
                  </a:lnTo>
                  <a:lnTo>
                    <a:pt x="1090" y="612"/>
                  </a:lnTo>
                  <a:lnTo>
                    <a:pt x="1090" y="612"/>
                  </a:lnTo>
                  <a:lnTo>
                    <a:pt x="1076" y="612"/>
                  </a:lnTo>
                  <a:lnTo>
                    <a:pt x="1076" y="612"/>
                  </a:lnTo>
                  <a:lnTo>
                    <a:pt x="1076" y="618"/>
                  </a:lnTo>
                  <a:lnTo>
                    <a:pt x="1076" y="618"/>
                  </a:lnTo>
                  <a:lnTo>
                    <a:pt x="1080" y="622"/>
                  </a:lnTo>
                  <a:lnTo>
                    <a:pt x="1080" y="622"/>
                  </a:lnTo>
                  <a:close/>
                  <a:moveTo>
                    <a:pt x="989" y="1049"/>
                  </a:moveTo>
                  <a:lnTo>
                    <a:pt x="989" y="1049"/>
                  </a:lnTo>
                  <a:lnTo>
                    <a:pt x="980" y="1044"/>
                  </a:lnTo>
                  <a:lnTo>
                    <a:pt x="976" y="1043"/>
                  </a:lnTo>
                  <a:lnTo>
                    <a:pt x="973" y="1043"/>
                  </a:lnTo>
                  <a:lnTo>
                    <a:pt x="972" y="1044"/>
                  </a:lnTo>
                  <a:lnTo>
                    <a:pt x="969" y="1050"/>
                  </a:lnTo>
                  <a:lnTo>
                    <a:pt x="969" y="1050"/>
                  </a:lnTo>
                  <a:lnTo>
                    <a:pt x="989" y="1049"/>
                  </a:lnTo>
                  <a:lnTo>
                    <a:pt x="989" y="1049"/>
                  </a:lnTo>
                  <a:close/>
                  <a:moveTo>
                    <a:pt x="959" y="740"/>
                  </a:moveTo>
                  <a:lnTo>
                    <a:pt x="959" y="740"/>
                  </a:lnTo>
                  <a:lnTo>
                    <a:pt x="953" y="737"/>
                  </a:lnTo>
                  <a:lnTo>
                    <a:pt x="948" y="737"/>
                  </a:lnTo>
                  <a:lnTo>
                    <a:pt x="947" y="740"/>
                  </a:lnTo>
                  <a:lnTo>
                    <a:pt x="944" y="745"/>
                  </a:lnTo>
                  <a:lnTo>
                    <a:pt x="944" y="745"/>
                  </a:lnTo>
                  <a:lnTo>
                    <a:pt x="948" y="747"/>
                  </a:lnTo>
                  <a:lnTo>
                    <a:pt x="953" y="745"/>
                  </a:lnTo>
                  <a:lnTo>
                    <a:pt x="955" y="743"/>
                  </a:lnTo>
                  <a:lnTo>
                    <a:pt x="959" y="740"/>
                  </a:lnTo>
                  <a:lnTo>
                    <a:pt x="959" y="740"/>
                  </a:lnTo>
                  <a:close/>
                  <a:moveTo>
                    <a:pt x="680" y="407"/>
                  </a:moveTo>
                  <a:lnTo>
                    <a:pt x="680" y="407"/>
                  </a:lnTo>
                  <a:lnTo>
                    <a:pt x="681" y="410"/>
                  </a:lnTo>
                  <a:lnTo>
                    <a:pt x="681" y="410"/>
                  </a:lnTo>
                  <a:lnTo>
                    <a:pt x="696" y="410"/>
                  </a:lnTo>
                  <a:lnTo>
                    <a:pt x="696" y="410"/>
                  </a:lnTo>
                  <a:lnTo>
                    <a:pt x="699" y="407"/>
                  </a:lnTo>
                  <a:lnTo>
                    <a:pt x="699" y="407"/>
                  </a:lnTo>
                  <a:lnTo>
                    <a:pt x="689" y="402"/>
                  </a:lnTo>
                  <a:lnTo>
                    <a:pt x="689" y="402"/>
                  </a:lnTo>
                  <a:lnTo>
                    <a:pt x="680" y="407"/>
                  </a:lnTo>
                  <a:lnTo>
                    <a:pt x="680" y="407"/>
                  </a:lnTo>
                  <a:close/>
                  <a:moveTo>
                    <a:pt x="320" y="594"/>
                  </a:moveTo>
                  <a:lnTo>
                    <a:pt x="320" y="594"/>
                  </a:lnTo>
                  <a:lnTo>
                    <a:pt x="316" y="593"/>
                  </a:lnTo>
                  <a:lnTo>
                    <a:pt x="311" y="594"/>
                  </a:lnTo>
                  <a:lnTo>
                    <a:pt x="306" y="596"/>
                  </a:lnTo>
                  <a:lnTo>
                    <a:pt x="302" y="599"/>
                  </a:lnTo>
                  <a:lnTo>
                    <a:pt x="302" y="599"/>
                  </a:lnTo>
                  <a:lnTo>
                    <a:pt x="307" y="600"/>
                  </a:lnTo>
                  <a:lnTo>
                    <a:pt x="313" y="600"/>
                  </a:lnTo>
                  <a:lnTo>
                    <a:pt x="317" y="597"/>
                  </a:lnTo>
                  <a:lnTo>
                    <a:pt x="320" y="594"/>
                  </a:lnTo>
                  <a:lnTo>
                    <a:pt x="320" y="594"/>
                  </a:lnTo>
                  <a:close/>
                  <a:moveTo>
                    <a:pt x="821" y="686"/>
                  </a:moveTo>
                  <a:lnTo>
                    <a:pt x="821" y="686"/>
                  </a:lnTo>
                  <a:lnTo>
                    <a:pt x="828" y="684"/>
                  </a:lnTo>
                  <a:lnTo>
                    <a:pt x="831" y="683"/>
                  </a:lnTo>
                  <a:lnTo>
                    <a:pt x="832" y="679"/>
                  </a:lnTo>
                  <a:lnTo>
                    <a:pt x="829" y="672"/>
                  </a:lnTo>
                  <a:lnTo>
                    <a:pt x="829" y="672"/>
                  </a:lnTo>
                  <a:lnTo>
                    <a:pt x="828" y="672"/>
                  </a:lnTo>
                  <a:lnTo>
                    <a:pt x="825" y="673"/>
                  </a:lnTo>
                  <a:lnTo>
                    <a:pt x="824" y="677"/>
                  </a:lnTo>
                  <a:lnTo>
                    <a:pt x="824" y="682"/>
                  </a:lnTo>
                  <a:lnTo>
                    <a:pt x="821" y="686"/>
                  </a:lnTo>
                  <a:lnTo>
                    <a:pt x="821" y="686"/>
                  </a:lnTo>
                  <a:close/>
                  <a:moveTo>
                    <a:pt x="1517" y="1046"/>
                  </a:moveTo>
                  <a:lnTo>
                    <a:pt x="1517" y="1046"/>
                  </a:lnTo>
                  <a:lnTo>
                    <a:pt x="1512" y="1044"/>
                  </a:lnTo>
                  <a:lnTo>
                    <a:pt x="1506" y="1046"/>
                  </a:lnTo>
                  <a:lnTo>
                    <a:pt x="1502" y="1047"/>
                  </a:lnTo>
                  <a:lnTo>
                    <a:pt x="1499" y="1050"/>
                  </a:lnTo>
                  <a:lnTo>
                    <a:pt x="1499" y="1050"/>
                  </a:lnTo>
                  <a:lnTo>
                    <a:pt x="1504" y="1051"/>
                  </a:lnTo>
                  <a:lnTo>
                    <a:pt x="1509" y="1051"/>
                  </a:lnTo>
                  <a:lnTo>
                    <a:pt x="1513" y="1050"/>
                  </a:lnTo>
                  <a:lnTo>
                    <a:pt x="1517" y="1046"/>
                  </a:lnTo>
                  <a:lnTo>
                    <a:pt x="1517" y="1046"/>
                  </a:lnTo>
                  <a:close/>
                  <a:moveTo>
                    <a:pt x="748" y="218"/>
                  </a:moveTo>
                  <a:lnTo>
                    <a:pt x="748" y="218"/>
                  </a:lnTo>
                  <a:lnTo>
                    <a:pt x="755" y="219"/>
                  </a:lnTo>
                  <a:lnTo>
                    <a:pt x="759" y="219"/>
                  </a:lnTo>
                  <a:lnTo>
                    <a:pt x="760" y="218"/>
                  </a:lnTo>
                  <a:lnTo>
                    <a:pt x="760" y="214"/>
                  </a:lnTo>
                  <a:lnTo>
                    <a:pt x="760" y="214"/>
                  </a:lnTo>
                  <a:lnTo>
                    <a:pt x="753" y="214"/>
                  </a:lnTo>
                  <a:lnTo>
                    <a:pt x="750" y="215"/>
                  </a:lnTo>
                  <a:lnTo>
                    <a:pt x="748" y="218"/>
                  </a:lnTo>
                  <a:lnTo>
                    <a:pt x="748" y="218"/>
                  </a:lnTo>
                  <a:close/>
                  <a:moveTo>
                    <a:pt x="1390" y="936"/>
                  </a:moveTo>
                  <a:lnTo>
                    <a:pt x="1390" y="936"/>
                  </a:lnTo>
                  <a:lnTo>
                    <a:pt x="1404" y="935"/>
                  </a:lnTo>
                  <a:lnTo>
                    <a:pt x="1404" y="935"/>
                  </a:lnTo>
                  <a:lnTo>
                    <a:pt x="1400" y="923"/>
                  </a:lnTo>
                  <a:lnTo>
                    <a:pt x="1400" y="923"/>
                  </a:lnTo>
                  <a:lnTo>
                    <a:pt x="1390" y="936"/>
                  </a:lnTo>
                  <a:lnTo>
                    <a:pt x="1390" y="936"/>
                  </a:lnTo>
                  <a:close/>
                  <a:moveTo>
                    <a:pt x="656" y="1008"/>
                  </a:moveTo>
                  <a:lnTo>
                    <a:pt x="656" y="1008"/>
                  </a:lnTo>
                  <a:lnTo>
                    <a:pt x="656" y="1004"/>
                  </a:lnTo>
                  <a:lnTo>
                    <a:pt x="656" y="1004"/>
                  </a:lnTo>
                  <a:lnTo>
                    <a:pt x="652" y="1003"/>
                  </a:lnTo>
                  <a:lnTo>
                    <a:pt x="649" y="1003"/>
                  </a:lnTo>
                  <a:lnTo>
                    <a:pt x="649" y="1003"/>
                  </a:lnTo>
                  <a:lnTo>
                    <a:pt x="647" y="1004"/>
                  </a:lnTo>
                  <a:lnTo>
                    <a:pt x="645" y="1006"/>
                  </a:lnTo>
                  <a:lnTo>
                    <a:pt x="644" y="1008"/>
                  </a:lnTo>
                  <a:lnTo>
                    <a:pt x="645" y="1013"/>
                  </a:lnTo>
                  <a:lnTo>
                    <a:pt x="645" y="1013"/>
                  </a:lnTo>
                  <a:lnTo>
                    <a:pt x="656" y="1008"/>
                  </a:lnTo>
                  <a:lnTo>
                    <a:pt x="656" y="1008"/>
                  </a:lnTo>
                  <a:close/>
                  <a:moveTo>
                    <a:pt x="1000" y="525"/>
                  </a:moveTo>
                  <a:lnTo>
                    <a:pt x="1000" y="525"/>
                  </a:lnTo>
                  <a:lnTo>
                    <a:pt x="1018" y="521"/>
                  </a:lnTo>
                  <a:lnTo>
                    <a:pt x="1018" y="521"/>
                  </a:lnTo>
                  <a:lnTo>
                    <a:pt x="1013" y="515"/>
                  </a:lnTo>
                  <a:lnTo>
                    <a:pt x="1011" y="514"/>
                  </a:lnTo>
                  <a:lnTo>
                    <a:pt x="1009" y="514"/>
                  </a:lnTo>
                  <a:lnTo>
                    <a:pt x="1005" y="517"/>
                  </a:lnTo>
                  <a:lnTo>
                    <a:pt x="1000" y="525"/>
                  </a:lnTo>
                  <a:lnTo>
                    <a:pt x="1000" y="525"/>
                  </a:lnTo>
                  <a:close/>
                  <a:moveTo>
                    <a:pt x="676" y="751"/>
                  </a:moveTo>
                  <a:lnTo>
                    <a:pt x="676" y="751"/>
                  </a:lnTo>
                  <a:lnTo>
                    <a:pt x="671" y="747"/>
                  </a:lnTo>
                  <a:lnTo>
                    <a:pt x="669" y="745"/>
                  </a:lnTo>
                  <a:lnTo>
                    <a:pt x="665" y="745"/>
                  </a:lnTo>
                  <a:lnTo>
                    <a:pt x="656" y="748"/>
                  </a:lnTo>
                  <a:lnTo>
                    <a:pt x="656" y="748"/>
                  </a:lnTo>
                  <a:lnTo>
                    <a:pt x="660" y="751"/>
                  </a:lnTo>
                  <a:lnTo>
                    <a:pt x="665" y="751"/>
                  </a:lnTo>
                  <a:lnTo>
                    <a:pt x="676" y="751"/>
                  </a:lnTo>
                  <a:lnTo>
                    <a:pt x="676" y="751"/>
                  </a:lnTo>
                  <a:close/>
                  <a:moveTo>
                    <a:pt x="446" y="348"/>
                  </a:moveTo>
                  <a:lnTo>
                    <a:pt x="446" y="348"/>
                  </a:lnTo>
                  <a:lnTo>
                    <a:pt x="439" y="347"/>
                  </a:lnTo>
                  <a:lnTo>
                    <a:pt x="436" y="345"/>
                  </a:lnTo>
                  <a:lnTo>
                    <a:pt x="436" y="345"/>
                  </a:lnTo>
                  <a:lnTo>
                    <a:pt x="433" y="348"/>
                  </a:lnTo>
                  <a:lnTo>
                    <a:pt x="431" y="351"/>
                  </a:lnTo>
                  <a:lnTo>
                    <a:pt x="429" y="352"/>
                  </a:lnTo>
                  <a:lnTo>
                    <a:pt x="428" y="353"/>
                  </a:lnTo>
                  <a:lnTo>
                    <a:pt x="429" y="355"/>
                  </a:lnTo>
                  <a:lnTo>
                    <a:pt x="431" y="358"/>
                  </a:lnTo>
                  <a:lnTo>
                    <a:pt x="431" y="358"/>
                  </a:lnTo>
                  <a:lnTo>
                    <a:pt x="446" y="348"/>
                  </a:lnTo>
                  <a:lnTo>
                    <a:pt x="446" y="348"/>
                  </a:lnTo>
                  <a:close/>
                  <a:moveTo>
                    <a:pt x="454" y="734"/>
                  </a:moveTo>
                  <a:lnTo>
                    <a:pt x="454" y="734"/>
                  </a:lnTo>
                  <a:lnTo>
                    <a:pt x="443" y="730"/>
                  </a:lnTo>
                  <a:lnTo>
                    <a:pt x="437" y="730"/>
                  </a:lnTo>
                  <a:lnTo>
                    <a:pt x="435" y="731"/>
                  </a:lnTo>
                  <a:lnTo>
                    <a:pt x="432" y="733"/>
                  </a:lnTo>
                  <a:lnTo>
                    <a:pt x="432" y="733"/>
                  </a:lnTo>
                  <a:lnTo>
                    <a:pt x="437" y="734"/>
                  </a:lnTo>
                  <a:lnTo>
                    <a:pt x="442" y="736"/>
                  </a:lnTo>
                  <a:lnTo>
                    <a:pt x="447" y="737"/>
                  </a:lnTo>
                  <a:lnTo>
                    <a:pt x="451" y="736"/>
                  </a:lnTo>
                  <a:lnTo>
                    <a:pt x="454" y="734"/>
                  </a:lnTo>
                  <a:lnTo>
                    <a:pt x="454" y="734"/>
                  </a:lnTo>
                  <a:close/>
                  <a:moveTo>
                    <a:pt x="778" y="601"/>
                  </a:moveTo>
                  <a:lnTo>
                    <a:pt x="778" y="601"/>
                  </a:lnTo>
                  <a:lnTo>
                    <a:pt x="775" y="599"/>
                  </a:lnTo>
                  <a:lnTo>
                    <a:pt x="775" y="599"/>
                  </a:lnTo>
                  <a:lnTo>
                    <a:pt x="763" y="601"/>
                  </a:lnTo>
                  <a:lnTo>
                    <a:pt x="763" y="601"/>
                  </a:lnTo>
                  <a:lnTo>
                    <a:pt x="773" y="610"/>
                  </a:lnTo>
                  <a:lnTo>
                    <a:pt x="773" y="610"/>
                  </a:lnTo>
                  <a:lnTo>
                    <a:pt x="778" y="601"/>
                  </a:lnTo>
                  <a:lnTo>
                    <a:pt x="778" y="601"/>
                  </a:lnTo>
                  <a:close/>
                  <a:moveTo>
                    <a:pt x="1277" y="215"/>
                  </a:moveTo>
                  <a:lnTo>
                    <a:pt x="1277" y="215"/>
                  </a:lnTo>
                  <a:lnTo>
                    <a:pt x="1274" y="214"/>
                  </a:lnTo>
                  <a:lnTo>
                    <a:pt x="1271" y="212"/>
                  </a:lnTo>
                  <a:lnTo>
                    <a:pt x="1267" y="212"/>
                  </a:lnTo>
                  <a:lnTo>
                    <a:pt x="1264" y="214"/>
                  </a:lnTo>
                  <a:lnTo>
                    <a:pt x="1264" y="214"/>
                  </a:lnTo>
                  <a:lnTo>
                    <a:pt x="1263" y="215"/>
                  </a:lnTo>
                  <a:lnTo>
                    <a:pt x="1264" y="218"/>
                  </a:lnTo>
                  <a:lnTo>
                    <a:pt x="1264" y="218"/>
                  </a:lnTo>
                  <a:lnTo>
                    <a:pt x="1267" y="219"/>
                  </a:lnTo>
                  <a:lnTo>
                    <a:pt x="1270" y="221"/>
                  </a:lnTo>
                  <a:lnTo>
                    <a:pt x="1274" y="219"/>
                  </a:lnTo>
                  <a:lnTo>
                    <a:pt x="1277" y="218"/>
                  </a:lnTo>
                  <a:lnTo>
                    <a:pt x="1277" y="218"/>
                  </a:lnTo>
                  <a:lnTo>
                    <a:pt x="1277" y="215"/>
                  </a:lnTo>
                  <a:lnTo>
                    <a:pt x="1277" y="215"/>
                  </a:lnTo>
                  <a:close/>
                  <a:moveTo>
                    <a:pt x="1445" y="1055"/>
                  </a:moveTo>
                  <a:lnTo>
                    <a:pt x="1445" y="1055"/>
                  </a:lnTo>
                  <a:lnTo>
                    <a:pt x="1451" y="1067"/>
                  </a:lnTo>
                  <a:lnTo>
                    <a:pt x="1451" y="1067"/>
                  </a:lnTo>
                  <a:lnTo>
                    <a:pt x="1454" y="1067"/>
                  </a:lnTo>
                  <a:lnTo>
                    <a:pt x="1456" y="1065"/>
                  </a:lnTo>
                  <a:lnTo>
                    <a:pt x="1458" y="1064"/>
                  </a:lnTo>
                  <a:lnTo>
                    <a:pt x="1458" y="1061"/>
                  </a:lnTo>
                  <a:lnTo>
                    <a:pt x="1458" y="1061"/>
                  </a:lnTo>
                  <a:lnTo>
                    <a:pt x="1456" y="1057"/>
                  </a:lnTo>
                  <a:lnTo>
                    <a:pt x="1455" y="1055"/>
                  </a:lnTo>
                  <a:lnTo>
                    <a:pt x="1451" y="1054"/>
                  </a:lnTo>
                  <a:lnTo>
                    <a:pt x="1445" y="1055"/>
                  </a:lnTo>
                  <a:lnTo>
                    <a:pt x="1445" y="1055"/>
                  </a:lnTo>
                  <a:close/>
                  <a:moveTo>
                    <a:pt x="1922" y="1032"/>
                  </a:moveTo>
                  <a:lnTo>
                    <a:pt x="1922" y="1032"/>
                  </a:lnTo>
                  <a:lnTo>
                    <a:pt x="1918" y="1031"/>
                  </a:lnTo>
                  <a:lnTo>
                    <a:pt x="1918" y="1031"/>
                  </a:lnTo>
                  <a:lnTo>
                    <a:pt x="1908" y="1036"/>
                  </a:lnTo>
                  <a:lnTo>
                    <a:pt x="1908" y="1036"/>
                  </a:lnTo>
                  <a:lnTo>
                    <a:pt x="1911" y="1040"/>
                  </a:lnTo>
                  <a:lnTo>
                    <a:pt x="1912" y="1042"/>
                  </a:lnTo>
                  <a:lnTo>
                    <a:pt x="1916" y="1042"/>
                  </a:lnTo>
                  <a:lnTo>
                    <a:pt x="1919" y="1040"/>
                  </a:lnTo>
                  <a:lnTo>
                    <a:pt x="1919" y="1040"/>
                  </a:lnTo>
                  <a:lnTo>
                    <a:pt x="1920" y="1039"/>
                  </a:lnTo>
                  <a:lnTo>
                    <a:pt x="1920" y="1037"/>
                  </a:lnTo>
                  <a:lnTo>
                    <a:pt x="1922" y="1032"/>
                  </a:lnTo>
                  <a:lnTo>
                    <a:pt x="1922" y="1032"/>
                  </a:lnTo>
                  <a:close/>
                  <a:moveTo>
                    <a:pt x="1300" y="369"/>
                  </a:moveTo>
                  <a:lnTo>
                    <a:pt x="1300" y="369"/>
                  </a:lnTo>
                  <a:lnTo>
                    <a:pt x="1311" y="370"/>
                  </a:lnTo>
                  <a:lnTo>
                    <a:pt x="1317" y="369"/>
                  </a:lnTo>
                  <a:lnTo>
                    <a:pt x="1321" y="365"/>
                  </a:lnTo>
                  <a:lnTo>
                    <a:pt x="1321" y="365"/>
                  </a:lnTo>
                  <a:lnTo>
                    <a:pt x="1315" y="365"/>
                  </a:lnTo>
                  <a:lnTo>
                    <a:pt x="1310" y="363"/>
                  </a:lnTo>
                  <a:lnTo>
                    <a:pt x="1304" y="365"/>
                  </a:lnTo>
                  <a:lnTo>
                    <a:pt x="1303" y="366"/>
                  </a:lnTo>
                  <a:lnTo>
                    <a:pt x="1300" y="369"/>
                  </a:lnTo>
                  <a:lnTo>
                    <a:pt x="1300" y="369"/>
                  </a:lnTo>
                  <a:close/>
                  <a:moveTo>
                    <a:pt x="447" y="1093"/>
                  </a:moveTo>
                  <a:lnTo>
                    <a:pt x="447" y="1093"/>
                  </a:lnTo>
                  <a:lnTo>
                    <a:pt x="458" y="1093"/>
                  </a:lnTo>
                  <a:lnTo>
                    <a:pt x="462" y="1091"/>
                  </a:lnTo>
                  <a:lnTo>
                    <a:pt x="467" y="1089"/>
                  </a:lnTo>
                  <a:lnTo>
                    <a:pt x="467" y="1089"/>
                  </a:lnTo>
                  <a:lnTo>
                    <a:pt x="467" y="1086"/>
                  </a:lnTo>
                  <a:lnTo>
                    <a:pt x="465" y="1083"/>
                  </a:lnTo>
                  <a:lnTo>
                    <a:pt x="465" y="1083"/>
                  </a:lnTo>
                  <a:lnTo>
                    <a:pt x="447" y="1093"/>
                  </a:lnTo>
                  <a:lnTo>
                    <a:pt x="447" y="1093"/>
                  </a:lnTo>
                  <a:close/>
                  <a:moveTo>
                    <a:pt x="177" y="680"/>
                  </a:moveTo>
                  <a:lnTo>
                    <a:pt x="177" y="680"/>
                  </a:lnTo>
                  <a:lnTo>
                    <a:pt x="190" y="679"/>
                  </a:lnTo>
                  <a:lnTo>
                    <a:pt x="195" y="677"/>
                  </a:lnTo>
                  <a:lnTo>
                    <a:pt x="197" y="675"/>
                  </a:lnTo>
                  <a:lnTo>
                    <a:pt x="197" y="672"/>
                  </a:lnTo>
                  <a:lnTo>
                    <a:pt x="197" y="672"/>
                  </a:lnTo>
                  <a:lnTo>
                    <a:pt x="191" y="671"/>
                  </a:lnTo>
                  <a:lnTo>
                    <a:pt x="187" y="672"/>
                  </a:lnTo>
                  <a:lnTo>
                    <a:pt x="183" y="675"/>
                  </a:lnTo>
                  <a:lnTo>
                    <a:pt x="177" y="680"/>
                  </a:lnTo>
                  <a:lnTo>
                    <a:pt x="177" y="680"/>
                  </a:lnTo>
                  <a:close/>
                  <a:moveTo>
                    <a:pt x="1562" y="399"/>
                  </a:moveTo>
                  <a:lnTo>
                    <a:pt x="1562" y="399"/>
                  </a:lnTo>
                  <a:lnTo>
                    <a:pt x="1580" y="402"/>
                  </a:lnTo>
                  <a:lnTo>
                    <a:pt x="1580" y="402"/>
                  </a:lnTo>
                  <a:lnTo>
                    <a:pt x="1578" y="396"/>
                  </a:lnTo>
                  <a:lnTo>
                    <a:pt x="1577" y="395"/>
                  </a:lnTo>
                  <a:lnTo>
                    <a:pt x="1574" y="394"/>
                  </a:lnTo>
                  <a:lnTo>
                    <a:pt x="1570" y="395"/>
                  </a:lnTo>
                  <a:lnTo>
                    <a:pt x="1562" y="399"/>
                  </a:lnTo>
                  <a:lnTo>
                    <a:pt x="1562" y="399"/>
                  </a:lnTo>
                  <a:close/>
                  <a:moveTo>
                    <a:pt x="721" y="72"/>
                  </a:moveTo>
                  <a:lnTo>
                    <a:pt x="721" y="72"/>
                  </a:lnTo>
                  <a:lnTo>
                    <a:pt x="714" y="71"/>
                  </a:lnTo>
                  <a:lnTo>
                    <a:pt x="710" y="74"/>
                  </a:lnTo>
                  <a:lnTo>
                    <a:pt x="709" y="78"/>
                  </a:lnTo>
                  <a:lnTo>
                    <a:pt x="709" y="85"/>
                  </a:lnTo>
                  <a:lnTo>
                    <a:pt x="709" y="85"/>
                  </a:lnTo>
                  <a:lnTo>
                    <a:pt x="721" y="72"/>
                  </a:lnTo>
                  <a:lnTo>
                    <a:pt x="721" y="72"/>
                  </a:lnTo>
                  <a:close/>
                  <a:moveTo>
                    <a:pt x="1386" y="345"/>
                  </a:moveTo>
                  <a:lnTo>
                    <a:pt x="1386" y="345"/>
                  </a:lnTo>
                  <a:lnTo>
                    <a:pt x="1379" y="345"/>
                  </a:lnTo>
                  <a:lnTo>
                    <a:pt x="1373" y="345"/>
                  </a:lnTo>
                  <a:lnTo>
                    <a:pt x="1369" y="347"/>
                  </a:lnTo>
                  <a:lnTo>
                    <a:pt x="1365" y="349"/>
                  </a:lnTo>
                  <a:lnTo>
                    <a:pt x="1365" y="349"/>
                  </a:lnTo>
                  <a:lnTo>
                    <a:pt x="1369" y="351"/>
                  </a:lnTo>
                  <a:lnTo>
                    <a:pt x="1375" y="351"/>
                  </a:lnTo>
                  <a:lnTo>
                    <a:pt x="1379" y="349"/>
                  </a:lnTo>
                  <a:lnTo>
                    <a:pt x="1386" y="345"/>
                  </a:lnTo>
                  <a:lnTo>
                    <a:pt x="1386" y="345"/>
                  </a:lnTo>
                  <a:close/>
                  <a:moveTo>
                    <a:pt x="239" y="1019"/>
                  </a:moveTo>
                  <a:lnTo>
                    <a:pt x="239" y="1019"/>
                  </a:lnTo>
                  <a:lnTo>
                    <a:pt x="245" y="1019"/>
                  </a:lnTo>
                  <a:lnTo>
                    <a:pt x="251" y="1019"/>
                  </a:lnTo>
                  <a:lnTo>
                    <a:pt x="255" y="1017"/>
                  </a:lnTo>
                  <a:lnTo>
                    <a:pt x="256" y="1013"/>
                  </a:lnTo>
                  <a:lnTo>
                    <a:pt x="256" y="1013"/>
                  </a:lnTo>
                  <a:lnTo>
                    <a:pt x="251" y="1011"/>
                  </a:lnTo>
                  <a:lnTo>
                    <a:pt x="246" y="1011"/>
                  </a:lnTo>
                  <a:lnTo>
                    <a:pt x="242" y="1014"/>
                  </a:lnTo>
                  <a:lnTo>
                    <a:pt x="239" y="1019"/>
                  </a:lnTo>
                  <a:lnTo>
                    <a:pt x="239" y="1019"/>
                  </a:lnTo>
                  <a:close/>
                  <a:moveTo>
                    <a:pt x="1225" y="1104"/>
                  </a:moveTo>
                  <a:lnTo>
                    <a:pt x="1225" y="1104"/>
                  </a:lnTo>
                  <a:lnTo>
                    <a:pt x="1223" y="1101"/>
                  </a:lnTo>
                  <a:lnTo>
                    <a:pt x="1220" y="1100"/>
                  </a:lnTo>
                  <a:lnTo>
                    <a:pt x="1217" y="1100"/>
                  </a:lnTo>
                  <a:lnTo>
                    <a:pt x="1214" y="1101"/>
                  </a:lnTo>
                  <a:lnTo>
                    <a:pt x="1214" y="1101"/>
                  </a:lnTo>
                  <a:lnTo>
                    <a:pt x="1213" y="1104"/>
                  </a:lnTo>
                  <a:lnTo>
                    <a:pt x="1213" y="1107"/>
                  </a:lnTo>
                  <a:lnTo>
                    <a:pt x="1213" y="1107"/>
                  </a:lnTo>
                  <a:lnTo>
                    <a:pt x="1217" y="1108"/>
                  </a:lnTo>
                  <a:lnTo>
                    <a:pt x="1220" y="1108"/>
                  </a:lnTo>
                  <a:lnTo>
                    <a:pt x="1225" y="1104"/>
                  </a:lnTo>
                  <a:lnTo>
                    <a:pt x="1225" y="1104"/>
                  </a:lnTo>
                  <a:close/>
                  <a:moveTo>
                    <a:pt x="487" y="311"/>
                  </a:moveTo>
                  <a:lnTo>
                    <a:pt x="487" y="311"/>
                  </a:lnTo>
                  <a:lnTo>
                    <a:pt x="490" y="312"/>
                  </a:lnTo>
                  <a:lnTo>
                    <a:pt x="493" y="313"/>
                  </a:lnTo>
                  <a:lnTo>
                    <a:pt x="498" y="313"/>
                  </a:lnTo>
                  <a:lnTo>
                    <a:pt x="504" y="312"/>
                  </a:lnTo>
                  <a:lnTo>
                    <a:pt x="511" y="312"/>
                  </a:lnTo>
                  <a:lnTo>
                    <a:pt x="511" y="312"/>
                  </a:lnTo>
                  <a:lnTo>
                    <a:pt x="507" y="309"/>
                  </a:lnTo>
                  <a:lnTo>
                    <a:pt x="504" y="308"/>
                  </a:lnTo>
                  <a:lnTo>
                    <a:pt x="498" y="308"/>
                  </a:lnTo>
                  <a:lnTo>
                    <a:pt x="487" y="311"/>
                  </a:lnTo>
                  <a:lnTo>
                    <a:pt x="487" y="311"/>
                  </a:lnTo>
                  <a:close/>
                  <a:moveTo>
                    <a:pt x="1225" y="866"/>
                  </a:moveTo>
                  <a:lnTo>
                    <a:pt x="1225" y="866"/>
                  </a:lnTo>
                  <a:lnTo>
                    <a:pt x="1227" y="862"/>
                  </a:lnTo>
                  <a:lnTo>
                    <a:pt x="1227" y="859"/>
                  </a:lnTo>
                  <a:lnTo>
                    <a:pt x="1224" y="857"/>
                  </a:lnTo>
                  <a:lnTo>
                    <a:pt x="1221" y="857"/>
                  </a:lnTo>
                  <a:lnTo>
                    <a:pt x="1221" y="857"/>
                  </a:lnTo>
                  <a:lnTo>
                    <a:pt x="1218" y="859"/>
                  </a:lnTo>
                  <a:lnTo>
                    <a:pt x="1216" y="862"/>
                  </a:lnTo>
                  <a:lnTo>
                    <a:pt x="1216" y="862"/>
                  </a:lnTo>
                  <a:lnTo>
                    <a:pt x="1225" y="866"/>
                  </a:lnTo>
                  <a:lnTo>
                    <a:pt x="1225" y="866"/>
                  </a:lnTo>
                  <a:close/>
                  <a:moveTo>
                    <a:pt x="1217" y="96"/>
                  </a:moveTo>
                  <a:lnTo>
                    <a:pt x="1217" y="96"/>
                  </a:lnTo>
                  <a:lnTo>
                    <a:pt x="1218" y="97"/>
                  </a:lnTo>
                  <a:lnTo>
                    <a:pt x="1218" y="97"/>
                  </a:lnTo>
                  <a:lnTo>
                    <a:pt x="1224" y="99"/>
                  </a:lnTo>
                  <a:lnTo>
                    <a:pt x="1228" y="99"/>
                  </a:lnTo>
                  <a:lnTo>
                    <a:pt x="1229" y="95"/>
                  </a:lnTo>
                  <a:lnTo>
                    <a:pt x="1229" y="88"/>
                  </a:lnTo>
                  <a:lnTo>
                    <a:pt x="1229" y="88"/>
                  </a:lnTo>
                  <a:lnTo>
                    <a:pt x="1217" y="96"/>
                  </a:lnTo>
                  <a:lnTo>
                    <a:pt x="1217" y="96"/>
                  </a:lnTo>
                  <a:close/>
                  <a:moveTo>
                    <a:pt x="1182" y="239"/>
                  </a:moveTo>
                  <a:lnTo>
                    <a:pt x="1182" y="239"/>
                  </a:lnTo>
                  <a:lnTo>
                    <a:pt x="1184" y="236"/>
                  </a:lnTo>
                  <a:lnTo>
                    <a:pt x="1184" y="236"/>
                  </a:lnTo>
                  <a:lnTo>
                    <a:pt x="1181" y="233"/>
                  </a:lnTo>
                  <a:lnTo>
                    <a:pt x="1178" y="232"/>
                  </a:lnTo>
                  <a:lnTo>
                    <a:pt x="1178" y="232"/>
                  </a:lnTo>
                  <a:lnTo>
                    <a:pt x="1174" y="232"/>
                  </a:lnTo>
                  <a:lnTo>
                    <a:pt x="1171" y="233"/>
                  </a:lnTo>
                  <a:lnTo>
                    <a:pt x="1170" y="236"/>
                  </a:lnTo>
                  <a:lnTo>
                    <a:pt x="1169" y="240"/>
                  </a:lnTo>
                  <a:lnTo>
                    <a:pt x="1169" y="240"/>
                  </a:lnTo>
                  <a:lnTo>
                    <a:pt x="1182" y="239"/>
                  </a:lnTo>
                  <a:lnTo>
                    <a:pt x="1182" y="239"/>
                  </a:lnTo>
                  <a:close/>
                  <a:moveTo>
                    <a:pt x="1409" y="533"/>
                  </a:moveTo>
                  <a:lnTo>
                    <a:pt x="1409" y="533"/>
                  </a:lnTo>
                  <a:lnTo>
                    <a:pt x="1415" y="531"/>
                  </a:lnTo>
                  <a:lnTo>
                    <a:pt x="1418" y="528"/>
                  </a:lnTo>
                  <a:lnTo>
                    <a:pt x="1416" y="524"/>
                  </a:lnTo>
                  <a:lnTo>
                    <a:pt x="1415" y="520"/>
                  </a:lnTo>
                  <a:lnTo>
                    <a:pt x="1415" y="520"/>
                  </a:lnTo>
                  <a:lnTo>
                    <a:pt x="1411" y="522"/>
                  </a:lnTo>
                  <a:lnTo>
                    <a:pt x="1409" y="527"/>
                  </a:lnTo>
                  <a:lnTo>
                    <a:pt x="1408" y="529"/>
                  </a:lnTo>
                  <a:lnTo>
                    <a:pt x="1409" y="533"/>
                  </a:lnTo>
                  <a:lnTo>
                    <a:pt x="1409" y="533"/>
                  </a:lnTo>
                  <a:close/>
                  <a:moveTo>
                    <a:pt x="1369" y="204"/>
                  </a:moveTo>
                  <a:lnTo>
                    <a:pt x="1369" y="204"/>
                  </a:lnTo>
                  <a:lnTo>
                    <a:pt x="1369" y="200"/>
                  </a:lnTo>
                  <a:lnTo>
                    <a:pt x="1369" y="200"/>
                  </a:lnTo>
                  <a:lnTo>
                    <a:pt x="1349" y="201"/>
                  </a:lnTo>
                  <a:lnTo>
                    <a:pt x="1349" y="201"/>
                  </a:lnTo>
                  <a:lnTo>
                    <a:pt x="1354" y="205"/>
                  </a:lnTo>
                  <a:lnTo>
                    <a:pt x="1360" y="207"/>
                  </a:lnTo>
                  <a:lnTo>
                    <a:pt x="1365" y="205"/>
                  </a:lnTo>
                  <a:lnTo>
                    <a:pt x="1369" y="204"/>
                  </a:lnTo>
                  <a:lnTo>
                    <a:pt x="1369" y="204"/>
                  </a:lnTo>
                  <a:close/>
                  <a:moveTo>
                    <a:pt x="1607" y="903"/>
                  </a:moveTo>
                  <a:lnTo>
                    <a:pt x="1607" y="903"/>
                  </a:lnTo>
                  <a:lnTo>
                    <a:pt x="1614" y="902"/>
                  </a:lnTo>
                  <a:lnTo>
                    <a:pt x="1618" y="899"/>
                  </a:lnTo>
                  <a:lnTo>
                    <a:pt x="1618" y="898"/>
                  </a:lnTo>
                  <a:lnTo>
                    <a:pt x="1618" y="895"/>
                  </a:lnTo>
                  <a:lnTo>
                    <a:pt x="1616" y="889"/>
                  </a:lnTo>
                  <a:lnTo>
                    <a:pt x="1616" y="889"/>
                  </a:lnTo>
                  <a:lnTo>
                    <a:pt x="1607" y="903"/>
                  </a:lnTo>
                  <a:lnTo>
                    <a:pt x="1607" y="903"/>
                  </a:lnTo>
                  <a:close/>
                  <a:moveTo>
                    <a:pt x="1472" y="244"/>
                  </a:moveTo>
                  <a:lnTo>
                    <a:pt x="1472" y="244"/>
                  </a:lnTo>
                  <a:lnTo>
                    <a:pt x="1474" y="241"/>
                  </a:lnTo>
                  <a:lnTo>
                    <a:pt x="1476" y="239"/>
                  </a:lnTo>
                  <a:lnTo>
                    <a:pt x="1474" y="236"/>
                  </a:lnTo>
                  <a:lnTo>
                    <a:pt x="1472" y="234"/>
                  </a:lnTo>
                  <a:lnTo>
                    <a:pt x="1472" y="234"/>
                  </a:lnTo>
                  <a:lnTo>
                    <a:pt x="1468" y="234"/>
                  </a:lnTo>
                  <a:lnTo>
                    <a:pt x="1462" y="236"/>
                  </a:lnTo>
                  <a:lnTo>
                    <a:pt x="1462" y="236"/>
                  </a:lnTo>
                  <a:lnTo>
                    <a:pt x="1472" y="244"/>
                  </a:lnTo>
                  <a:lnTo>
                    <a:pt x="1472" y="244"/>
                  </a:lnTo>
                  <a:close/>
                  <a:moveTo>
                    <a:pt x="1112" y="677"/>
                  </a:moveTo>
                  <a:lnTo>
                    <a:pt x="1112" y="677"/>
                  </a:lnTo>
                  <a:lnTo>
                    <a:pt x="1119" y="677"/>
                  </a:lnTo>
                  <a:lnTo>
                    <a:pt x="1124" y="676"/>
                  </a:lnTo>
                  <a:lnTo>
                    <a:pt x="1128" y="675"/>
                  </a:lnTo>
                  <a:lnTo>
                    <a:pt x="1133" y="671"/>
                  </a:lnTo>
                  <a:lnTo>
                    <a:pt x="1133" y="671"/>
                  </a:lnTo>
                  <a:lnTo>
                    <a:pt x="1126" y="669"/>
                  </a:lnTo>
                  <a:lnTo>
                    <a:pt x="1121" y="671"/>
                  </a:lnTo>
                  <a:lnTo>
                    <a:pt x="1116" y="673"/>
                  </a:lnTo>
                  <a:lnTo>
                    <a:pt x="1112" y="677"/>
                  </a:lnTo>
                  <a:lnTo>
                    <a:pt x="1112" y="677"/>
                  </a:lnTo>
                  <a:close/>
                  <a:moveTo>
                    <a:pt x="1854" y="301"/>
                  </a:moveTo>
                  <a:lnTo>
                    <a:pt x="1854" y="301"/>
                  </a:lnTo>
                  <a:lnTo>
                    <a:pt x="1869" y="301"/>
                  </a:lnTo>
                  <a:lnTo>
                    <a:pt x="1869" y="301"/>
                  </a:lnTo>
                  <a:lnTo>
                    <a:pt x="1861" y="287"/>
                  </a:lnTo>
                  <a:lnTo>
                    <a:pt x="1861" y="287"/>
                  </a:lnTo>
                  <a:lnTo>
                    <a:pt x="1854" y="301"/>
                  </a:lnTo>
                  <a:lnTo>
                    <a:pt x="1854" y="301"/>
                  </a:lnTo>
                  <a:close/>
                  <a:moveTo>
                    <a:pt x="1134" y="351"/>
                  </a:moveTo>
                  <a:lnTo>
                    <a:pt x="1134" y="351"/>
                  </a:lnTo>
                  <a:lnTo>
                    <a:pt x="1139" y="351"/>
                  </a:lnTo>
                  <a:lnTo>
                    <a:pt x="1144" y="349"/>
                  </a:lnTo>
                  <a:lnTo>
                    <a:pt x="1144" y="345"/>
                  </a:lnTo>
                  <a:lnTo>
                    <a:pt x="1144" y="340"/>
                  </a:lnTo>
                  <a:lnTo>
                    <a:pt x="1144" y="340"/>
                  </a:lnTo>
                  <a:lnTo>
                    <a:pt x="1138" y="341"/>
                  </a:lnTo>
                  <a:lnTo>
                    <a:pt x="1137" y="344"/>
                  </a:lnTo>
                  <a:lnTo>
                    <a:pt x="1134" y="351"/>
                  </a:lnTo>
                  <a:lnTo>
                    <a:pt x="1134" y="351"/>
                  </a:lnTo>
                  <a:close/>
                  <a:moveTo>
                    <a:pt x="548" y="497"/>
                  </a:moveTo>
                  <a:lnTo>
                    <a:pt x="548" y="497"/>
                  </a:lnTo>
                  <a:lnTo>
                    <a:pt x="554" y="502"/>
                  </a:lnTo>
                  <a:lnTo>
                    <a:pt x="558" y="502"/>
                  </a:lnTo>
                  <a:lnTo>
                    <a:pt x="563" y="500"/>
                  </a:lnTo>
                  <a:lnTo>
                    <a:pt x="570" y="496"/>
                  </a:lnTo>
                  <a:lnTo>
                    <a:pt x="570" y="496"/>
                  </a:lnTo>
                  <a:lnTo>
                    <a:pt x="548" y="497"/>
                  </a:lnTo>
                  <a:lnTo>
                    <a:pt x="548" y="497"/>
                  </a:lnTo>
                  <a:close/>
                  <a:moveTo>
                    <a:pt x="352" y="684"/>
                  </a:moveTo>
                  <a:lnTo>
                    <a:pt x="352" y="684"/>
                  </a:lnTo>
                  <a:lnTo>
                    <a:pt x="359" y="683"/>
                  </a:lnTo>
                  <a:lnTo>
                    <a:pt x="363" y="680"/>
                  </a:lnTo>
                  <a:lnTo>
                    <a:pt x="364" y="676"/>
                  </a:lnTo>
                  <a:lnTo>
                    <a:pt x="361" y="669"/>
                  </a:lnTo>
                  <a:lnTo>
                    <a:pt x="361" y="669"/>
                  </a:lnTo>
                  <a:lnTo>
                    <a:pt x="352" y="684"/>
                  </a:lnTo>
                  <a:lnTo>
                    <a:pt x="352" y="684"/>
                  </a:lnTo>
                  <a:close/>
                  <a:moveTo>
                    <a:pt x="569" y="1025"/>
                  </a:moveTo>
                  <a:lnTo>
                    <a:pt x="569" y="1025"/>
                  </a:lnTo>
                  <a:lnTo>
                    <a:pt x="569" y="1014"/>
                  </a:lnTo>
                  <a:lnTo>
                    <a:pt x="569" y="1014"/>
                  </a:lnTo>
                  <a:lnTo>
                    <a:pt x="568" y="1013"/>
                  </a:lnTo>
                  <a:lnTo>
                    <a:pt x="565" y="1011"/>
                  </a:lnTo>
                  <a:lnTo>
                    <a:pt x="565" y="1011"/>
                  </a:lnTo>
                  <a:lnTo>
                    <a:pt x="563" y="1013"/>
                  </a:lnTo>
                  <a:lnTo>
                    <a:pt x="562" y="1013"/>
                  </a:lnTo>
                  <a:lnTo>
                    <a:pt x="562" y="1013"/>
                  </a:lnTo>
                  <a:lnTo>
                    <a:pt x="561" y="1017"/>
                  </a:lnTo>
                  <a:lnTo>
                    <a:pt x="561" y="1019"/>
                  </a:lnTo>
                  <a:lnTo>
                    <a:pt x="563" y="1022"/>
                  </a:lnTo>
                  <a:lnTo>
                    <a:pt x="569" y="1025"/>
                  </a:lnTo>
                  <a:lnTo>
                    <a:pt x="569" y="1025"/>
                  </a:lnTo>
                  <a:close/>
                  <a:moveTo>
                    <a:pt x="1675" y="489"/>
                  </a:moveTo>
                  <a:lnTo>
                    <a:pt x="1675" y="489"/>
                  </a:lnTo>
                  <a:lnTo>
                    <a:pt x="1668" y="491"/>
                  </a:lnTo>
                  <a:lnTo>
                    <a:pt x="1667" y="491"/>
                  </a:lnTo>
                  <a:lnTo>
                    <a:pt x="1666" y="492"/>
                  </a:lnTo>
                  <a:lnTo>
                    <a:pt x="1667" y="496"/>
                  </a:lnTo>
                  <a:lnTo>
                    <a:pt x="1671" y="503"/>
                  </a:lnTo>
                  <a:lnTo>
                    <a:pt x="1671" y="503"/>
                  </a:lnTo>
                  <a:lnTo>
                    <a:pt x="1675" y="489"/>
                  </a:lnTo>
                  <a:lnTo>
                    <a:pt x="1675" y="489"/>
                  </a:lnTo>
                  <a:close/>
                  <a:moveTo>
                    <a:pt x="1149" y="734"/>
                  </a:moveTo>
                  <a:lnTo>
                    <a:pt x="1149" y="734"/>
                  </a:lnTo>
                  <a:lnTo>
                    <a:pt x="1152" y="737"/>
                  </a:lnTo>
                  <a:lnTo>
                    <a:pt x="1156" y="738"/>
                  </a:lnTo>
                  <a:lnTo>
                    <a:pt x="1159" y="737"/>
                  </a:lnTo>
                  <a:lnTo>
                    <a:pt x="1162" y="736"/>
                  </a:lnTo>
                  <a:lnTo>
                    <a:pt x="1162" y="736"/>
                  </a:lnTo>
                  <a:lnTo>
                    <a:pt x="1164" y="734"/>
                  </a:lnTo>
                  <a:lnTo>
                    <a:pt x="1167" y="731"/>
                  </a:lnTo>
                  <a:lnTo>
                    <a:pt x="1167" y="731"/>
                  </a:lnTo>
                  <a:lnTo>
                    <a:pt x="1164" y="729"/>
                  </a:lnTo>
                  <a:lnTo>
                    <a:pt x="1164" y="729"/>
                  </a:lnTo>
                  <a:lnTo>
                    <a:pt x="1149" y="734"/>
                  </a:lnTo>
                  <a:lnTo>
                    <a:pt x="1149" y="734"/>
                  </a:lnTo>
                  <a:close/>
                  <a:moveTo>
                    <a:pt x="1481" y="725"/>
                  </a:moveTo>
                  <a:lnTo>
                    <a:pt x="1481" y="725"/>
                  </a:lnTo>
                  <a:lnTo>
                    <a:pt x="1486" y="725"/>
                  </a:lnTo>
                  <a:lnTo>
                    <a:pt x="1486" y="725"/>
                  </a:lnTo>
                  <a:lnTo>
                    <a:pt x="1487" y="719"/>
                  </a:lnTo>
                  <a:lnTo>
                    <a:pt x="1487" y="715"/>
                  </a:lnTo>
                  <a:lnTo>
                    <a:pt x="1484" y="712"/>
                  </a:lnTo>
                  <a:lnTo>
                    <a:pt x="1480" y="709"/>
                  </a:lnTo>
                  <a:lnTo>
                    <a:pt x="1480" y="709"/>
                  </a:lnTo>
                  <a:lnTo>
                    <a:pt x="1481" y="725"/>
                  </a:lnTo>
                  <a:lnTo>
                    <a:pt x="1481" y="725"/>
                  </a:lnTo>
                  <a:close/>
                  <a:moveTo>
                    <a:pt x="1681" y="683"/>
                  </a:moveTo>
                  <a:lnTo>
                    <a:pt x="1681" y="683"/>
                  </a:lnTo>
                  <a:lnTo>
                    <a:pt x="1685" y="683"/>
                  </a:lnTo>
                  <a:lnTo>
                    <a:pt x="1690" y="686"/>
                  </a:lnTo>
                  <a:lnTo>
                    <a:pt x="1695" y="686"/>
                  </a:lnTo>
                  <a:lnTo>
                    <a:pt x="1696" y="686"/>
                  </a:lnTo>
                  <a:lnTo>
                    <a:pt x="1699" y="683"/>
                  </a:lnTo>
                  <a:lnTo>
                    <a:pt x="1699" y="683"/>
                  </a:lnTo>
                  <a:lnTo>
                    <a:pt x="1693" y="679"/>
                  </a:lnTo>
                  <a:lnTo>
                    <a:pt x="1689" y="677"/>
                  </a:lnTo>
                  <a:lnTo>
                    <a:pt x="1685" y="679"/>
                  </a:lnTo>
                  <a:lnTo>
                    <a:pt x="1681" y="683"/>
                  </a:lnTo>
                  <a:lnTo>
                    <a:pt x="1681" y="683"/>
                  </a:lnTo>
                  <a:close/>
                  <a:moveTo>
                    <a:pt x="1148" y="546"/>
                  </a:moveTo>
                  <a:lnTo>
                    <a:pt x="1148" y="546"/>
                  </a:lnTo>
                  <a:lnTo>
                    <a:pt x="1155" y="547"/>
                  </a:lnTo>
                  <a:lnTo>
                    <a:pt x="1159" y="547"/>
                  </a:lnTo>
                  <a:lnTo>
                    <a:pt x="1160" y="545"/>
                  </a:lnTo>
                  <a:lnTo>
                    <a:pt x="1162" y="539"/>
                  </a:lnTo>
                  <a:lnTo>
                    <a:pt x="1162" y="539"/>
                  </a:lnTo>
                  <a:lnTo>
                    <a:pt x="1148" y="546"/>
                  </a:lnTo>
                  <a:lnTo>
                    <a:pt x="1148" y="546"/>
                  </a:lnTo>
                  <a:close/>
                  <a:moveTo>
                    <a:pt x="209" y="190"/>
                  </a:moveTo>
                  <a:lnTo>
                    <a:pt x="209" y="190"/>
                  </a:lnTo>
                  <a:lnTo>
                    <a:pt x="213" y="189"/>
                  </a:lnTo>
                  <a:lnTo>
                    <a:pt x="216" y="186"/>
                  </a:lnTo>
                  <a:lnTo>
                    <a:pt x="219" y="183"/>
                  </a:lnTo>
                  <a:lnTo>
                    <a:pt x="219" y="179"/>
                  </a:lnTo>
                  <a:lnTo>
                    <a:pt x="219" y="179"/>
                  </a:lnTo>
                  <a:lnTo>
                    <a:pt x="212" y="180"/>
                  </a:lnTo>
                  <a:lnTo>
                    <a:pt x="209" y="183"/>
                  </a:lnTo>
                  <a:lnTo>
                    <a:pt x="208" y="186"/>
                  </a:lnTo>
                  <a:lnTo>
                    <a:pt x="209" y="190"/>
                  </a:lnTo>
                  <a:lnTo>
                    <a:pt x="209" y="190"/>
                  </a:lnTo>
                  <a:close/>
                  <a:moveTo>
                    <a:pt x="1616" y="312"/>
                  </a:moveTo>
                  <a:lnTo>
                    <a:pt x="1616" y="312"/>
                  </a:lnTo>
                  <a:lnTo>
                    <a:pt x="1621" y="308"/>
                  </a:lnTo>
                  <a:lnTo>
                    <a:pt x="1623" y="306"/>
                  </a:lnTo>
                  <a:lnTo>
                    <a:pt x="1623" y="306"/>
                  </a:lnTo>
                  <a:lnTo>
                    <a:pt x="1624" y="304"/>
                  </a:lnTo>
                  <a:lnTo>
                    <a:pt x="1624" y="301"/>
                  </a:lnTo>
                  <a:lnTo>
                    <a:pt x="1621" y="298"/>
                  </a:lnTo>
                  <a:lnTo>
                    <a:pt x="1618" y="297"/>
                  </a:lnTo>
                  <a:lnTo>
                    <a:pt x="1618" y="297"/>
                  </a:lnTo>
                  <a:lnTo>
                    <a:pt x="1616" y="312"/>
                  </a:lnTo>
                  <a:lnTo>
                    <a:pt x="1616" y="312"/>
                  </a:lnTo>
                  <a:close/>
                  <a:moveTo>
                    <a:pt x="285" y="471"/>
                  </a:moveTo>
                  <a:lnTo>
                    <a:pt x="285" y="471"/>
                  </a:lnTo>
                  <a:lnTo>
                    <a:pt x="284" y="464"/>
                  </a:lnTo>
                  <a:lnTo>
                    <a:pt x="281" y="461"/>
                  </a:lnTo>
                  <a:lnTo>
                    <a:pt x="278" y="459"/>
                  </a:lnTo>
                  <a:lnTo>
                    <a:pt x="278" y="459"/>
                  </a:lnTo>
                  <a:lnTo>
                    <a:pt x="277" y="466"/>
                  </a:lnTo>
                  <a:lnTo>
                    <a:pt x="277" y="470"/>
                  </a:lnTo>
                  <a:lnTo>
                    <a:pt x="280" y="471"/>
                  </a:lnTo>
                  <a:lnTo>
                    <a:pt x="285" y="471"/>
                  </a:lnTo>
                  <a:lnTo>
                    <a:pt x="285" y="471"/>
                  </a:lnTo>
                  <a:close/>
                  <a:moveTo>
                    <a:pt x="2160" y="47"/>
                  </a:moveTo>
                  <a:lnTo>
                    <a:pt x="2160" y="47"/>
                  </a:lnTo>
                  <a:lnTo>
                    <a:pt x="2160" y="52"/>
                  </a:lnTo>
                  <a:lnTo>
                    <a:pt x="2160" y="54"/>
                  </a:lnTo>
                  <a:lnTo>
                    <a:pt x="2164" y="57"/>
                  </a:lnTo>
                  <a:lnTo>
                    <a:pt x="2168" y="59"/>
                  </a:lnTo>
                  <a:lnTo>
                    <a:pt x="2168" y="59"/>
                  </a:lnTo>
                  <a:lnTo>
                    <a:pt x="2170" y="56"/>
                  </a:lnTo>
                  <a:lnTo>
                    <a:pt x="2170" y="54"/>
                  </a:lnTo>
                  <a:lnTo>
                    <a:pt x="2167" y="52"/>
                  </a:lnTo>
                  <a:lnTo>
                    <a:pt x="2163" y="49"/>
                  </a:lnTo>
                  <a:lnTo>
                    <a:pt x="2160" y="47"/>
                  </a:lnTo>
                  <a:lnTo>
                    <a:pt x="2160" y="47"/>
                  </a:lnTo>
                  <a:close/>
                  <a:moveTo>
                    <a:pt x="450" y="371"/>
                  </a:moveTo>
                  <a:lnTo>
                    <a:pt x="450" y="371"/>
                  </a:lnTo>
                  <a:lnTo>
                    <a:pt x="444" y="370"/>
                  </a:lnTo>
                  <a:lnTo>
                    <a:pt x="442" y="371"/>
                  </a:lnTo>
                  <a:lnTo>
                    <a:pt x="437" y="378"/>
                  </a:lnTo>
                  <a:lnTo>
                    <a:pt x="437" y="378"/>
                  </a:lnTo>
                  <a:lnTo>
                    <a:pt x="443" y="378"/>
                  </a:lnTo>
                  <a:lnTo>
                    <a:pt x="446" y="377"/>
                  </a:lnTo>
                  <a:lnTo>
                    <a:pt x="449" y="374"/>
                  </a:lnTo>
                  <a:lnTo>
                    <a:pt x="450" y="371"/>
                  </a:lnTo>
                  <a:lnTo>
                    <a:pt x="450" y="371"/>
                  </a:lnTo>
                  <a:close/>
                  <a:moveTo>
                    <a:pt x="1426" y="913"/>
                  </a:moveTo>
                  <a:lnTo>
                    <a:pt x="1426" y="913"/>
                  </a:lnTo>
                  <a:lnTo>
                    <a:pt x="1434" y="923"/>
                  </a:lnTo>
                  <a:lnTo>
                    <a:pt x="1434" y="923"/>
                  </a:lnTo>
                  <a:lnTo>
                    <a:pt x="1437" y="921"/>
                  </a:lnTo>
                  <a:lnTo>
                    <a:pt x="1438" y="918"/>
                  </a:lnTo>
                  <a:lnTo>
                    <a:pt x="1438" y="917"/>
                  </a:lnTo>
                  <a:lnTo>
                    <a:pt x="1438" y="914"/>
                  </a:lnTo>
                  <a:lnTo>
                    <a:pt x="1438" y="914"/>
                  </a:lnTo>
                  <a:lnTo>
                    <a:pt x="1436" y="911"/>
                  </a:lnTo>
                  <a:lnTo>
                    <a:pt x="1433" y="911"/>
                  </a:lnTo>
                  <a:lnTo>
                    <a:pt x="1430" y="911"/>
                  </a:lnTo>
                  <a:lnTo>
                    <a:pt x="1426" y="913"/>
                  </a:lnTo>
                  <a:lnTo>
                    <a:pt x="1426" y="913"/>
                  </a:lnTo>
                  <a:close/>
                  <a:moveTo>
                    <a:pt x="148" y="653"/>
                  </a:moveTo>
                  <a:lnTo>
                    <a:pt x="148" y="653"/>
                  </a:lnTo>
                  <a:lnTo>
                    <a:pt x="152" y="651"/>
                  </a:lnTo>
                  <a:lnTo>
                    <a:pt x="155" y="648"/>
                  </a:lnTo>
                  <a:lnTo>
                    <a:pt x="156" y="646"/>
                  </a:lnTo>
                  <a:lnTo>
                    <a:pt x="155" y="643"/>
                  </a:lnTo>
                  <a:lnTo>
                    <a:pt x="155" y="643"/>
                  </a:lnTo>
                  <a:lnTo>
                    <a:pt x="154" y="641"/>
                  </a:lnTo>
                  <a:lnTo>
                    <a:pt x="151" y="641"/>
                  </a:lnTo>
                  <a:lnTo>
                    <a:pt x="151" y="641"/>
                  </a:lnTo>
                  <a:lnTo>
                    <a:pt x="147" y="643"/>
                  </a:lnTo>
                  <a:lnTo>
                    <a:pt x="145" y="646"/>
                  </a:lnTo>
                  <a:lnTo>
                    <a:pt x="147" y="648"/>
                  </a:lnTo>
                  <a:lnTo>
                    <a:pt x="148" y="653"/>
                  </a:lnTo>
                  <a:lnTo>
                    <a:pt x="148" y="653"/>
                  </a:lnTo>
                  <a:close/>
                  <a:moveTo>
                    <a:pt x="1041" y="108"/>
                  </a:moveTo>
                  <a:lnTo>
                    <a:pt x="1041" y="108"/>
                  </a:lnTo>
                  <a:lnTo>
                    <a:pt x="1044" y="103"/>
                  </a:lnTo>
                  <a:lnTo>
                    <a:pt x="1044" y="100"/>
                  </a:lnTo>
                  <a:lnTo>
                    <a:pt x="1043" y="97"/>
                  </a:lnTo>
                  <a:lnTo>
                    <a:pt x="1040" y="95"/>
                  </a:lnTo>
                  <a:lnTo>
                    <a:pt x="1040" y="95"/>
                  </a:lnTo>
                  <a:lnTo>
                    <a:pt x="1037" y="97"/>
                  </a:lnTo>
                  <a:lnTo>
                    <a:pt x="1037" y="101"/>
                  </a:lnTo>
                  <a:lnTo>
                    <a:pt x="1038" y="104"/>
                  </a:lnTo>
                  <a:lnTo>
                    <a:pt x="1041" y="108"/>
                  </a:lnTo>
                  <a:lnTo>
                    <a:pt x="1041" y="108"/>
                  </a:lnTo>
                  <a:close/>
                  <a:moveTo>
                    <a:pt x="525" y="439"/>
                  </a:moveTo>
                  <a:lnTo>
                    <a:pt x="525" y="439"/>
                  </a:lnTo>
                  <a:lnTo>
                    <a:pt x="507" y="442"/>
                  </a:lnTo>
                  <a:lnTo>
                    <a:pt x="507" y="442"/>
                  </a:lnTo>
                  <a:lnTo>
                    <a:pt x="515" y="445"/>
                  </a:lnTo>
                  <a:lnTo>
                    <a:pt x="521" y="446"/>
                  </a:lnTo>
                  <a:lnTo>
                    <a:pt x="523" y="443"/>
                  </a:lnTo>
                  <a:lnTo>
                    <a:pt x="525" y="439"/>
                  </a:lnTo>
                  <a:lnTo>
                    <a:pt x="525" y="439"/>
                  </a:lnTo>
                  <a:close/>
                  <a:moveTo>
                    <a:pt x="493" y="852"/>
                  </a:moveTo>
                  <a:lnTo>
                    <a:pt x="493" y="852"/>
                  </a:lnTo>
                  <a:lnTo>
                    <a:pt x="490" y="853"/>
                  </a:lnTo>
                  <a:lnTo>
                    <a:pt x="490" y="853"/>
                  </a:lnTo>
                  <a:lnTo>
                    <a:pt x="496" y="863"/>
                  </a:lnTo>
                  <a:lnTo>
                    <a:pt x="496" y="863"/>
                  </a:lnTo>
                  <a:lnTo>
                    <a:pt x="503" y="860"/>
                  </a:lnTo>
                  <a:lnTo>
                    <a:pt x="503" y="860"/>
                  </a:lnTo>
                  <a:lnTo>
                    <a:pt x="493" y="852"/>
                  </a:lnTo>
                  <a:lnTo>
                    <a:pt x="493" y="852"/>
                  </a:lnTo>
                  <a:close/>
                  <a:moveTo>
                    <a:pt x="361" y="1109"/>
                  </a:moveTo>
                  <a:lnTo>
                    <a:pt x="361" y="1109"/>
                  </a:lnTo>
                  <a:lnTo>
                    <a:pt x="364" y="1109"/>
                  </a:lnTo>
                  <a:lnTo>
                    <a:pt x="364" y="1109"/>
                  </a:lnTo>
                  <a:lnTo>
                    <a:pt x="367" y="1107"/>
                  </a:lnTo>
                  <a:lnTo>
                    <a:pt x="368" y="1105"/>
                  </a:lnTo>
                  <a:lnTo>
                    <a:pt x="370" y="1103"/>
                  </a:lnTo>
                  <a:lnTo>
                    <a:pt x="370" y="1098"/>
                  </a:lnTo>
                  <a:lnTo>
                    <a:pt x="370" y="1098"/>
                  </a:lnTo>
                  <a:lnTo>
                    <a:pt x="367" y="1097"/>
                  </a:lnTo>
                  <a:lnTo>
                    <a:pt x="361" y="1097"/>
                  </a:lnTo>
                  <a:lnTo>
                    <a:pt x="361" y="1097"/>
                  </a:lnTo>
                  <a:lnTo>
                    <a:pt x="361" y="1109"/>
                  </a:lnTo>
                  <a:lnTo>
                    <a:pt x="361" y="1109"/>
                  </a:lnTo>
                  <a:close/>
                  <a:moveTo>
                    <a:pt x="1070" y="262"/>
                  </a:moveTo>
                  <a:lnTo>
                    <a:pt x="1070" y="262"/>
                  </a:lnTo>
                  <a:lnTo>
                    <a:pt x="1063" y="262"/>
                  </a:lnTo>
                  <a:lnTo>
                    <a:pt x="1059" y="263"/>
                  </a:lnTo>
                  <a:lnTo>
                    <a:pt x="1058" y="266"/>
                  </a:lnTo>
                  <a:lnTo>
                    <a:pt x="1055" y="272"/>
                  </a:lnTo>
                  <a:lnTo>
                    <a:pt x="1055" y="272"/>
                  </a:lnTo>
                  <a:lnTo>
                    <a:pt x="1061" y="270"/>
                  </a:lnTo>
                  <a:lnTo>
                    <a:pt x="1065" y="269"/>
                  </a:lnTo>
                  <a:lnTo>
                    <a:pt x="1067" y="266"/>
                  </a:lnTo>
                  <a:lnTo>
                    <a:pt x="1070" y="262"/>
                  </a:lnTo>
                  <a:lnTo>
                    <a:pt x="1070" y="262"/>
                  </a:lnTo>
                  <a:close/>
                  <a:moveTo>
                    <a:pt x="368" y="513"/>
                  </a:moveTo>
                  <a:lnTo>
                    <a:pt x="368" y="513"/>
                  </a:lnTo>
                  <a:lnTo>
                    <a:pt x="372" y="513"/>
                  </a:lnTo>
                  <a:lnTo>
                    <a:pt x="372" y="513"/>
                  </a:lnTo>
                  <a:lnTo>
                    <a:pt x="375" y="500"/>
                  </a:lnTo>
                  <a:lnTo>
                    <a:pt x="375" y="500"/>
                  </a:lnTo>
                  <a:lnTo>
                    <a:pt x="371" y="500"/>
                  </a:lnTo>
                  <a:lnTo>
                    <a:pt x="368" y="502"/>
                  </a:lnTo>
                  <a:lnTo>
                    <a:pt x="365" y="503"/>
                  </a:lnTo>
                  <a:lnTo>
                    <a:pt x="364" y="506"/>
                  </a:lnTo>
                  <a:lnTo>
                    <a:pt x="364" y="506"/>
                  </a:lnTo>
                  <a:lnTo>
                    <a:pt x="365" y="510"/>
                  </a:lnTo>
                  <a:lnTo>
                    <a:pt x="368" y="513"/>
                  </a:lnTo>
                  <a:lnTo>
                    <a:pt x="368" y="513"/>
                  </a:lnTo>
                  <a:close/>
                  <a:moveTo>
                    <a:pt x="1081" y="769"/>
                  </a:moveTo>
                  <a:lnTo>
                    <a:pt x="1081" y="769"/>
                  </a:lnTo>
                  <a:lnTo>
                    <a:pt x="1085" y="758"/>
                  </a:lnTo>
                  <a:lnTo>
                    <a:pt x="1085" y="758"/>
                  </a:lnTo>
                  <a:lnTo>
                    <a:pt x="1080" y="759"/>
                  </a:lnTo>
                  <a:lnTo>
                    <a:pt x="1077" y="759"/>
                  </a:lnTo>
                  <a:lnTo>
                    <a:pt x="1077" y="759"/>
                  </a:lnTo>
                  <a:lnTo>
                    <a:pt x="1076" y="765"/>
                  </a:lnTo>
                  <a:lnTo>
                    <a:pt x="1077" y="767"/>
                  </a:lnTo>
                  <a:lnTo>
                    <a:pt x="1081" y="769"/>
                  </a:lnTo>
                  <a:lnTo>
                    <a:pt x="1081" y="769"/>
                  </a:lnTo>
                  <a:close/>
                  <a:moveTo>
                    <a:pt x="1535" y="725"/>
                  </a:moveTo>
                  <a:lnTo>
                    <a:pt x="1535" y="725"/>
                  </a:lnTo>
                  <a:lnTo>
                    <a:pt x="1533" y="720"/>
                  </a:lnTo>
                  <a:lnTo>
                    <a:pt x="1533" y="716"/>
                  </a:lnTo>
                  <a:lnTo>
                    <a:pt x="1531" y="712"/>
                  </a:lnTo>
                  <a:lnTo>
                    <a:pt x="1530" y="711"/>
                  </a:lnTo>
                  <a:lnTo>
                    <a:pt x="1528" y="709"/>
                  </a:lnTo>
                  <a:lnTo>
                    <a:pt x="1528" y="709"/>
                  </a:lnTo>
                  <a:lnTo>
                    <a:pt x="1526" y="715"/>
                  </a:lnTo>
                  <a:lnTo>
                    <a:pt x="1526" y="719"/>
                  </a:lnTo>
                  <a:lnTo>
                    <a:pt x="1528" y="723"/>
                  </a:lnTo>
                  <a:lnTo>
                    <a:pt x="1535" y="725"/>
                  </a:lnTo>
                  <a:lnTo>
                    <a:pt x="1535" y="725"/>
                  </a:lnTo>
                  <a:close/>
                  <a:moveTo>
                    <a:pt x="1099" y="527"/>
                  </a:moveTo>
                  <a:lnTo>
                    <a:pt x="1099" y="527"/>
                  </a:lnTo>
                  <a:lnTo>
                    <a:pt x="1103" y="528"/>
                  </a:lnTo>
                  <a:lnTo>
                    <a:pt x="1106" y="528"/>
                  </a:lnTo>
                  <a:lnTo>
                    <a:pt x="1108" y="528"/>
                  </a:lnTo>
                  <a:lnTo>
                    <a:pt x="1109" y="525"/>
                  </a:lnTo>
                  <a:lnTo>
                    <a:pt x="1110" y="522"/>
                  </a:lnTo>
                  <a:lnTo>
                    <a:pt x="1112" y="520"/>
                  </a:lnTo>
                  <a:lnTo>
                    <a:pt x="1115" y="518"/>
                  </a:lnTo>
                  <a:lnTo>
                    <a:pt x="1115" y="518"/>
                  </a:lnTo>
                  <a:lnTo>
                    <a:pt x="1110" y="518"/>
                  </a:lnTo>
                  <a:lnTo>
                    <a:pt x="1108" y="518"/>
                  </a:lnTo>
                  <a:lnTo>
                    <a:pt x="1105" y="520"/>
                  </a:lnTo>
                  <a:lnTo>
                    <a:pt x="1103" y="521"/>
                  </a:lnTo>
                  <a:lnTo>
                    <a:pt x="1102" y="524"/>
                  </a:lnTo>
                  <a:lnTo>
                    <a:pt x="1099" y="527"/>
                  </a:lnTo>
                  <a:lnTo>
                    <a:pt x="1099" y="527"/>
                  </a:lnTo>
                  <a:close/>
                  <a:moveTo>
                    <a:pt x="1259" y="880"/>
                  </a:moveTo>
                  <a:lnTo>
                    <a:pt x="1259" y="880"/>
                  </a:lnTo>
                  <a:lnTo>
                    <a:pt x="1265" y="882"/>
                  </a:lnTo>
                  <a:lnTo>
                    <a:pt x="1270" y="882"/>
                  </a:lnTo>
                  <a:lnTo>
                    <a:pt x="1271" y="881"/>
                  </a:lnTo>
                  <a:lnTo>
                    <a:pt x="1272" y="875"/>
                  </a:lnTo>
                  <a:lnTo>
                    <a:pt x="1272" y="875"/>
                  </a:lnTo>
                  <a:lnTo>
                    <a:pt x="1259" y="880"/>
                  </a:lnTo>
                  <a:lnTo>
                    <a:pt x="1259" y="880"/>
                  </a:lnTo>
                  <a:close/>
                  <a:moveTo>
                    <a:pt x="498" y="533"/>
                  </a:moveTo>
                  <a:lnTo>
                    <a:pt x="498" y="533"/>
                  </a:lnTo>
                  <a:lnTo>
                    <a:pt x="491" y="531"/>
                  </a:lnTo>
                  <a:lnTo>
                    <a:pt x="486" y="529"/>
                  </a:lnTo>
                  <a:lnTo>
                    <a:pt x="485" y="532"/>
                  </a:lnTo>
                  <a:lnTo>
                    <a:pt x="482" y="536"/>
                  </a:lnTo>
                  <a:lnTo>
                    <a:pt x="482" y="536"/>
                  </a:lnTo>
                  <a:lnTo>
                    <a:pt x="498" y="533"/>
                  </a:lnTo>
                  <a:lnTo>
                    <a:pt x="498" y="533"/>
                  </a:lnTo>
                  <a:close/>
                  <a:moveTo>
                    <a:pt x="543" y="378"/>
                  </a:moveTo>
                  <a:lnTo>
                    <a:pt x="543" y="378"/>
                  </a:lnTo>
                  <a:lnTo>
                    <a:pt x="537" y="381"/>
                  </a:lnTo>
                  <a:lnTo>
                    <a:pt x="534" y="384"/>
                  </a:lnTo>
                  <a:lnTo>
                    <a:pt x="534" y="387"/>
                  </a:lnTo>
                  <a:lnTo>
                    <a:pt x="537" y="391"/>
                  </a:lnTo>
                  <a:lnTo>
                    <a:pt x="537" y="391"/>
                  </a:lnTo>
                  <a:lnTo>
                    <a:pt x="543" y="378"/>
                  </a:lnTo>
                  <a:lnTo>
                    <a:pt x="543" y="378"/>
                  </a:lnTo>
                  <a:close/>
                  <a:moveTo>
                    <a:pt x="792" y="414"/>
                  </a:moveTo>
                  <a:lnTo>
                    <a:pt x="792" y="414"/>
                  </a:lnTo>
                  <a:lnTo>
                    <a:pt x="793" y="409"/>
                  </a:lnTo>
                  <a:lnTo>
                    <a:pt x="792" y="406"/>
                  </a:lnTo>
                  <a:lnTo>
                    <a:pt x="789" y="405"/>
                  </a:lnTo>
                  <a:lnTo>
                    <a:pt x="781" y="406"/>
                  </a:lnTo>
                  <a:lnTo>
                    <a:pt x="781" y="406"/>
                  </a:lnTo>
                  <a:lnTo>
                    <a:pt x="792" y="414"/>
                  </a:lnTo>
                  <a:lnTo>
                    <a:pt x="792" y="414"/>
                  </a:lnTo>
                  <a:close/>
                  <a:moveTo>
                    <a:pt x="569" y="797"/>
                  </a:moveTo>
                  <a:lnTo>
                    <a:pt x="569" y="797"/>
                  </a:lnTo>
                  <a:lnTo>
                    <a:pt x="572" y="799"/>
                  </a:lnTo>
                  <a:lnTo>
                    <a:pt x="572" y="799"/>
                  </a:lnTo>
                  <a:lnTo>
                    <a:pt x="584" y="791"/>
                  </a:lnTo>
                  <a:lnTo>
                    <a:pt x="584" y="791"/>
                  </a:lnTo>
                  <a:lnTo>
                    <a:pt x="577" y="790"/>
                  </a:lnTo>
                  <a:lnTo>
                    <a:pt x="573" y="791"/>
                  </a:lnTo>
                  <a:lnTo>
                    <a:pt x="570" y="794"/>
                  </a:lnTo>
                  <a:lnTo>
                    <a:pt x="569" y="797"/>
                  </a:lnTo>
                  <a:lnTo>
                    <a:pt x="569" y="797"/>
                  </a:lnTo>
                  <a:close/>
                  <a:moveTo>
                    <a:pt x="688" y="146"/>
                  </a:moveTo>
                  <a:lnTo>
                    <a:pt x="688" y="146"/>
                  </a:lnTo>
                  <a:lnTo>
                    <a:pt x="683" y="144"/>
                  </a:lnTo>
                  <a:lnTo>
                    <a:pt x="678" y="143"/>
                  </a:lnTo>
                  <a:lnTo>
                    <a:pt x="674" y="144"/>
                  </a:lnTo>
                  <a:lnTo>
                    <a:pt x="670" y="147"/>
                  </a:lnTo>
                  <a:lnTo>
                    <a:pt x="670" y="147"/>
                  </a:lnTo>
                  <a:lnTo>
                    <a:pt x="674" y="150"/>
                  </a:lnTo>
                  <a:lnTo>
                    <a:pt x="678" y="150"/>
                  </a:lnTo>
                  <a:lnTo>
                    <a:pt x="683" y="149"/>
                  </a:lnTo>
                  <a:lnTo>
                    <a:pt x="688" y="146"/>
                  </a:lnTo>
                  <a:lnTo>
                    <a:pt x="688" y="146"/>
                  </a:lnTo>
                  <a:close/>
                  <a:moveTo>
                    <a:pt x="580" y="687"/>
                  </a:moveTo>
                  <a:lnTo>
                    <a:pt x="580" y="687"/>
                  </a:lnTo>
                  <a:lnTo>
                    <a:pt x="577" y="689"/>
                  </a:lnTo>
                  <a:lnTo>
                    <a:pt x="577" y="689"/>
                  </a:lnTo>
                  <a:lnTo>
                    <a:pt x="579" y="693"/>
                  </a:lnTo>
                  <a:lnTo>
                    <a:pt x="580" y="695"/>
                  </a:lnTo>
                  <a:lnTo>
                    <a:pt x="580" y="695"/>
                  </a:lnTo>
                  <a:lnTo>
                    <a:pt x="584" y="697"/>
                  </a:lnTo>
                  <a:lnTo>
                    <a:pt x="590" y="697"/>
                  </a:lnTo>
                  <a:lnTo>
                    <a:pt x="590" y="697"/>
                  </a:lnTo>
                  <a:lnTo>
                    <a:pt x="588" y="693"/>
                  </a:lnTo>
                  <a:lnTo>
                    <a:pt x="587" y="690"/>
                  </a:lnTo>
                  <a:lnTo>
                    <a:pt x="587" y="690"/>
                  </a:lnTo>
                  <a:lnTo>
                    <a:pt x="584" y="689"/>
                  </a:lnTo>
                  <a:lnTo>
                    <a:pt x="580" y="687"/>
                  </a:lnTo>
                  <a:lnTo>
                    <a:pt x="580" y="687"/>
                  </a:lnTo>
                  <a:close/>
                  <a:moveTo>
                    <a:pt x="580" y="277"/>
                  </a:moveTo>
                  <a:lnTo>
                    <a:pt x="580" y="277"/>
                  </a:lnTo>
                  <a:lnTo>
                    <a:pt x="586" y="272"/>
                  </a:lnTo>
                  <a:lnTo>
                    <a:pt x="587" y="269"/>
                  </a:lnTo>
                  <a:lnTo>
                    <a:pt x="586" y="265"/>
                  </a:lnTo>
                  <a:lnTo>
                    <a:pt x="581" y="261"/>
                  </a:lnTo>
                  <a:lnTo>
                    <a:pt x="581" y="261"/>
                  </a:lnTo>
                  <a:lnTo>
                    <a:pt x="580" y="277"/>
                  </a:lnTo>
                  <a:lnTo>
                    <a:pt x="580" y="277"/>
                  </a:lnTo>
                  <a:close/>
                  <a:moveTo>
                    <a:pt x="717" y="852"/>
                  </a:moveTo>
                  <a:lnTo>
                    <a:pt x="717" y="852"/>
                  </a:lnTo>
                  <a:lnTo>
                    <a:pt x="716" y="856"/>
                  </a:lnTo>
                  <a:lnTo>
                    <a:pt x="714" y="859"/>
                  </a:lnTo>
                  <a:lnTo>
                    <a:pt x="714" y="862"/>
                  </a:lnTo>
                  <a:lnTo>
                    <a:pt x="717" y="864"/>
                  </a:lnTo>
                  <a:lnTo>
                    <a:pt x="717" y="864"/>
                  </a:lnTo>
                  <a:lnTo>
                    <a:pt x="720" y="864"/>
                  </a:lnTo>
                  <a:lnTo>
                    <a:pt x="723" y="864"/>
                  </a:lnTo>
                  <a:lnTo>
                    <a:pt x="723" y="864"/>
                  </a:lnTo>
                  <a:lnTo>
                    <a:pt x="724" y="860"/>
                  </a:lnTo>
                  <a:lnTo>
                    <a:pt x="723" y="857"/>
                  </a:lnTo>
                  <a:lnTo>
                    <a:pt x="717" y="852"/>
                  </a:lnTo>
                  <a:lnTo>
                    <a:pt x="717" y="852"/>
                  </a:lnTo>
                  <a:close/>
                  <a:moveTo>
                    <a:pt x="597" y="808"/>
                  </a:moveTo>
                  <a:lnTo>
                    <a:pt x="597" y="808"/>
                  </a:lnTo>
                  <a:lnTo>
                    <a:pt x="590" y="812"/>
                  </a:lnTo>
                  <a:lnTo>
                    <a:pt x="587" y="813"/>
                  </a:lnTo>
                  <a:lnTo>
                    <a:pt x="587" y="817"/>
                  </a:lnTo>
                  <a:lnTo>
                    <a:pt x="587" y="817"/>
                  </a:lnTo>
                  <a:lnTo>
                    <a:pt x="593" y="817"/>
                  </a:lnTo>
                  <a:lnTo>
                    <a:pt x="595" y="817"/>
                  </a:lnTo>
                  <a:lnTo>
                    <a:pt x="597" y="813"/>
                  </a:lnTo>
                  <a:lnTo>
                    <a:pt x="597" y="808"/>
                  </a:lnTo>
                  <a:lnTo>
                    <a:pt x="597" y="808"/>
                  </a:lnTo>
                  <a:close/>
                  <a:moveTo>
                    <a:pt x="1256" y="736"/>
                  </a:moveTo>
                  <a:lnTo>
                    <a:pt x="1256" y="736"/>
                  </a:lnTo>
                  <a:lnTo>
                    <a:pt x="1259" y="731"/>
                  </a:lnTo>
                  <a:lnTo>
                    <a:pt x="1259" y="729"/>
                  </a:lnTo>
                  <a:lnTo>
                    <a:pt x="1256" y="723"/>
                  </a:lnTo>
                  <a:lnTo>
                    <a:pt x="1256" y="723"/>
                  </a:lnTo>
                  <a:lnTo>
                    <a:pt x="1253" y="722"/>
                  </a:lnTo>
                  <a:lnTo>
                    <a:pt x="1250" y="722"/>
                  </a:lnTo>
                  <a:lnTo>
                    <a:pt x="1250" y="722"/>
                  </a:lnTo>
                  <a:lnTo>
                    <a:pt x="1247" y="723"/>
                  </a:lnTo>
                  <a:lnTo>
                    <a:pt x="1247" y="726"/>
                  </a:lnTo>
                  <a:lnTo>
                    <a:pt x="1247" y="726"/>
                  </a:lnTo>
                  <a:lnTo>
                    <a:pt x="1252" y="730"/>
                  </a:lnTo>
                  <a:lnTo>
                    <a:pt x="1256" y="736"/>
                  </a:lnTo>
                  <a:lnTo>
                    <a:pt x="1256" y="736"/>
                  </a:lnTo>
                  <a:close/>
                  <a:moveTo>
                    <a:pt x="885" y="985"/>
                  </a:moveTo>
                  <a:lnTo>
                    <a:pt x="885" y="985"/>
                  </a:lnTo>
                  <a:lnTo>
                    <a:pt x="892" y="988"/>
                  </a:lnTo>
                  <a:lnTo>
                    <a:pt x="897" y="989"/>
                  </a:lnTo>
                  <a:lnTo>
                    <a:pt x="899" y="986"/>
                  </a:lnTo>
                  <a:lnTo>
                    <a:pt x="900" y="982"/>
                  </a:lnTo>
                  <a:lnTo>
                    <a:pt x="900" y="982"/>
                  </a:lnTo>
                  <a:lnTo>
                    <a:pt x="897" y="982"/>
                  </a:lnTo>
                  <a:lnTo>
                    <a:pt x="893" y="982"/>
                  </a:lnTo>
                  <a:lnTo>
                    <a:pt x="889" y="982"/>
                  </a:lnTo>
                  <a:lnTo>
                    <a:pt x="885" y="985"/>
                  </a:lnTo>
                  <a:lnTo>
                    <a:pt x="885" y="985"/>
                  </a:lnTo>
                  <a:close/>
                  <a:moveTo>
                    <a:pt x="521" y="1018"/>
                  </a:moveTo>
                  <a:lnTo>
                    <a:pt x="521" y="1018"/>
                  </a:lnTo>
                  <a:lnTo>
                    <a:pt x="518" y="1019"/>
                  </a:lnTo>
                  <a:lnTo>
                    <a:pt x="516" y="1022"/>
                  </a:lnTo>
                  <a:lnTo>
                    <a:pt x="516" y="1025"/>
                  </a:lnTo>
                  <a:lnTo>
                    <a:pt x="518" y="1028"/>
                  </a:lnTo>
                  <a:lnTo>
                    <a:pt x="518" y="1028"/>
                  </a:lnTo>
                  <a:lnTo>
                    <a:pt x="521" y="1029"/>
                  </a:lnTo>
                  <a:lnTo>
                    <a:pt x="523" y="1029"/>
                  </a:lnTo>
                  <a:lnTo>
                    <a:pt x="523" y="1029"/>
                  </a:lnTo>
                  <a:lnTo>
                    <a:pt x="525" y="1026"/>
                  </a:lnTo>
                  <a:lnTo>
                    <a:pt x="526" y="1024"/>
                  </a:lnTo>
                  <a:lnTo>
                    <a:pt x="525" y="1021"/>
                  </a:lnTo>
                  <a:lnTo>
                    <a:pt x="522" y="1018"/>
                  </a:lnTo>
                  <a:lnTo>
                    <a:pt x="522" y="1018"/>
                  </a:lnTo>
                  <a:lnTo>
                    <a:pt x="521" y="1018"/>
                  </a:lnTo>
                  <a:lnTo>
                    <a:pt x="521" y="1018"/>
                  </a:lnTo>
                  <a:close/>
                  <a:moveTo>
                    <a:pt x="554" y="171"/>
                  </a:moveTo>
                  <a:lnTo>
                    <a:pt x="554" y="171"/>
                  </a:lnTo>
                  <a:lnTo>
                    <a:pt x="540" y="185"/>
                  </a:lnTo>
                  <a:lnTo>
                    <a:pt x="540" y="185"/>
                  </a:lnTo>
                  <a:lnTo>
                    <a:pt x="547" y="185"/>
                  </a:lnTo>
                  <a:lnTo>
                    <a:pt x="551" y="182"/>
                  </a:lnTo>
                  <a:lnTo>
                    <a:pt x="554" y="178"/>
                  </a:lnTo>
                  <a:lnTo>
                    <a:pt x="554" y="171"/>
                  </a:lnTo>
                  <a:lnTo>
                    <a:pt x="554" y="171"/>
                  </a:lnTo>
                  <a:close/>
                  <a:moveTo>
                    <a:pt x="1260" y="315"/>
                  </a:moveTo>
                  <a:lnTo>
                    <a:pt x="1260" y="315"/>
                  </a:lnTo>
                  <a:lnTo>
                    <a:pt x="1265" y="316"/>
                  </a:lnTo>
                  <a:lnTo>
                    <a:pt x="1270" y="316"/>
                  </a:lnTo>
                  <a:lnTo>
                    <a:pt x="1272" y="316"/>
                  </a:lnTo>
                  <a:lnTo>
                    <a:pt x="1274" y="313"/>
                  </a:lnTo>
                  <a:lnTo>
                    <a:pt x="1274" y="313"/>
                  </a:lnTo>
                  <a:lnTo>
                    <a:pt x="1272" y="311"/>
                  </a:lnTo>
                  <a:lnTo>
                    <a:pt x="1270" y="308"/>
                  </a:lnTo>
                  <a:lnTo>
                    <a:pt x="1270" y="308"/>
                  </a:lnTo>
                  <a:lnTo>
                    <a:pt x="1260" y="315"/>
                  </a:lnTo>
                  <a:lnTo>
                    <a:pt x="1260" y="315"/>
                  </a:lnTo>
                  <a:close/>
                  <a:moveTo>
                    <a:pt x="1661" y="679"/>
                  </a:moveTo>
                  <a:lnTo>
                    <a:pt x="1661" y="679"/>
                  </a:lnTo>
                  <a:lnTo>
                    <a:pt x="1667" y="673"/>
                  </a:lnTo>
                  <a:lnTo>
                    <a:pt x="1668" y="669"/>
                  </a:lnTo>
                  <a:lnTo>
                    <a:pt x="1668" y="668"/>
                  </a:lnTo>
                  <a:lnTo>
                    <a:pt x="1667" y="666"/>
                  </a:lnTo>
                  <a:lnTo>
                    <a:pt x="1660" y="665"/>
                  </a:lnTo>
                  <a:lnTo>
                    <a:pt x="1660" y="665"/>
                  </a:lnTo>
                  <a:lnTo>
                    <a:pt x="1661" y="679"/>
                  </a:lnTo>
                  <a:lnTo>
                    <a:pt x="1661" y="679"/>
                  </a:lnTo>
                  <a:close/>
                  <a:moveTo>
                    <a:pt x="954" y="816"/>
                  </a:moveTo>
                  <a:lnTo>
                    <a:pt x="954" y="816"/>
                  </a:lnTo>
                  <a:lnTo>
                    <a:pt x="948" y="813"/>
                  </a:lnTo>
                  <a:lnTo>
                    <a:pt x="946" y="812"/>
                  </a:lnTo>
                  <a:lnTo>
                    <a:pt x="946" y="812"/>
                  </a:lnTo>
                  <a:lnTo>
                    <a:pt x="943" y="815"/>
                  </a:lnTo>
                  <a:lnTo>
                    <a:pt x="940" y="817"/>
                  </a:lnTo>
                  <a:lnTo>
                    <a:pt x="940" y="817"/>
                  </a:lnTo>
                  <a:lnTo>
                    <a:pt x="941" y="820"/>
                  </a:lnTo>
                  <a:lnTo>
                    <a:pt x="943" y="821"/>
                  </a:lnTo>
                  <a:lnTo>
                    <a:pt x="943" y="821"/>
                  </a:lnTo>
                  <a:lnTo>
                    <a:pt x="954" y="816"/>
                  </a:lnTo>
                  <a:lnTo>
                    <a:pt x="954" y="816"/>
                  </a:lnTo>
                  <a:close/>
                  <a:moveTo>
                    <a:pt x="741" y="450"/>
                  </a:moveTo>
                  <a:lnTo>
                    <a:pt x="741" y="450"/>
                  </a:lnTo>
                  <a:lnTo>
                    <a:pt x="746" y="452"/>
                  </a:lnTo>
                  <a:lnTo>
                    <a:pt x="746" y="452"/>
                  </a:lnTo>
                  <a:lnTo>
                    <a:pt x="750" y="442"/>
                  </a:lnTo>
                  <a:lnTo>
                    <a:pt x="750" y="442"/>
                  </a:lnTo>
                  <a:lnTo>
                    <a:pt x="745" y="439"/>
                  </a:lnTo>
                  <a:lnTo>
                    <a:pt x="745" y="439"/>
                  </a:lnTo>
                  <a:lnTo>
                    <a:pt x="741" y="450"/>
                  </a:lnTo>
                  <a:lnTo>
                    <a:pt x="741" y="450"/>
                  </a:lnTo>
                  <a:close/>
                  <a:moveTo>
                    <a:pt x="1340" y="859"/>
                  </a:moveTo>
                  <a:lnTo>
                    <a:pt x="1340" y="859"/>
                  </a:lnTo>
                  <a:lnTo>
                    <a:pt x="1328" y="867"/>
                  </a:lnTo>
                  <a:lnTo>
                    <a:pt x="1328" y="867"/>
                  </a:lnTo>
                  <a:lnTo>
                    <a:pt x="1336" y="869"/>
                  </a:lnTo>
                  <a:lnTo>
                    <a:pt x="1339" y="869"/>
                  </a:lnTo>
                  <a:lnTo>
                    <a:pt x="1340" y="866"/>
                  </a:lnTo>
                  <a:lnTo>
                    <a:pt x="1340" y="859"/>
                  </a:lnTo>
                  <a:lnTo>
                    <a:pt x="1340" y="859"/>
                  </a:lnTo>
                  <a:close/>
                  <a:moveTo>
                    <a:pt x="1631" y="89"/>
                  </a:moveTo>
                  <a:lnTo>
                    <a:pt x="1631" y="89"/>
                  </a:lnTo>
                  <a:lnTo>
                    <a:pt x="1625" y="88"/>
                  </a:lnTo>
                  <a:lnTo>
                    <a:pt x="1621" y="89"/>
                  </a:lnTo>
                  <a:lnTo>
                    <a:pt x="1617" y="90"/>
                  </a:lnTo>
                  <a:lnTo>
                    <a:pt x="1612" y="93"/>
                  </a:lnTo>
                  <a:lnTo>
                    <a:pt x="1612" y="93"/>
                  </a:lnTo>
                  <a:lnTo>
                    <a:pt x="1618" y="95"/>
                  </a:lnTo>
                  <a:lnTo>
                    <a:pt x="1623" y="93"/>
                  </a:lnTo>
                  <a:lnTo>
                    <a:pt x="1627" y="92"/>
                  </a:lnTo>
                  <a:lnTo>
                    <a:pt x="1631" y="89"/>
                  </a:lnTo>
                  <a:lnTo>
                    <a:pt x="1631" y="89"/>
                  </a:lnTo>
                  <a:close/>
                  <a:moveTo>
                    <a:pt x="768" y="927"/>
                  </a:moveTo>
                  <a:lnTo>
                    <a:pt x="768" y="927"/>
                  </a:lnTo>
                  <a:lnTo>
                    <a:pt x="766" y="931"/>
                  </a:lnTo>
                  <a:lnTo>
                    <a:pt x="766" y="934"/>
                  </a:lnTo>
                  <a:lnTo>
                    <a:pt x="766" y="934"/>
                  </a:lnTo>
                  <a:lnTo>
                    <a:pt x="768" y="936"/>
                  </a:lnTo>
                  <a:lnTo>
                    <a:pt x="773" y="939"/>
                  </a:lnTo>
                  <a:lnTo>
                    <a:pt x="773" y="939"/>
                  </a:lnTo>
                  <a:lnTo>
                    <a:pt x="775" y="938"/>
                  </a:lnTo>
                  <a:lnTo>
                    <a:pt x="777" y="935"/>
                  </a:lnTo>
                  <a:lnTo>
                    <a:pt x="777" y="935"/>
                  </a:lnTo>
                  <a:lnTo>
                    <a:pt x="774" y="932"/>
                  </a:lnTo>
                  <a:lnTo>
                    <a:pt x="768" y="927"/>
                  </a:lnTo>
                  <a:lnTo>
                    <a:pt x="768" y="927"/>
                  </a:lnTo>
                  <a:close/>
                  <a:moveTo>
                    <a:pt x="120" y="370"/>
                  </a:moveTo>
                  <a:lnTo>
                    <a:pt x="120" y="370"/>
                  </a:lnTo>
                  <a:lnTo>
                    <a:pt x="127" y="365"/>
                  </a:lnTo>
                  <a:lnTo>
                    <a:pt x="127" y="362"/>
                  </a:lnTo>
                  <a:lnTo>
                    <a:pt x="127" y="359"/>
                  </a:lnTo>
                  <a:lnTo>
                    <a:pt x="127" y="359"/>
                  </a:lnTo>
                  <a:lnTo>
                    <a:pt x="123" y="360"/>
                  </a:lnTo>
                  <a:lnTo>
                    <a:pt x="120" y="363"/>
                  </a:lnTo>
                  <a:lnTo>
                    <a:pt x="120" y="366"/>
                  </a:lnTo>
                  <a:lnTo>
                    <a:pt x="120" y="370"/>
                  </a:lnTo>
                  <a:lnTo>
                    <a:pt x="120" y="370"/>
                  </a:lnTo>
                  <a:close/>
                  <a:moveTo>
                    <a:pt x="1228" y="151"/>
                  </a:moveTo>
                  <a:lnTo>
                    <a:pt x="1228" y="151"/>
                  </a:lnTo>
                  <a:lnTo>
                    <a:pt x="1223" y="139"/>
                  </a:lnTo>
                  <a:lnTo>
                    <a:pt x="1223" y="139"/>
                  </a:lnTo>
                  <a:lnTo>
                    <a:pt x="1220" y="144"/>
                  </a:lnTo>
                  <a:lnTo>
                    <a:pt x="1218" y="147"/>
                  </a:lnTo>
                  <a:lnTo>
                    <a:pt x="1221" y="150"/>
                  </a:lnTo>
                  <a:lnTo>
                    <a:pt x="1228" y="151"/>
                  </a:lnTo>
                  <a:lnTo>
                    <a:pt x="1228" y="151"/>
                  </a:lnTo>
                  <a:close/>
                  <a:moveTo>
                    <a:pt x="685" y="848"/>
                  </a:moveTo>
                  <a:lnTo>
                    <a:pt x="685" y="848"/>
                  </a:lnTo>
                  <a:lnTo>
                    <a:pt x="680" y="848"/>
                  </a:lnTo>
                  <a:lnTo>
                    <a:pt x="677" y="849"/>
                  </a:lnTo>
                  <a:lnTo>
                    <a:pt x="676" y="851"/>
                  </a:lnTo>
                  <a:lnTo>
                    <a:pt x="674" y="853"/>
                  </a:lnTo>
                  <a:lnTo>
                    <a:pt x="674" y="853"/>
                  </a:lnTo>
                  <a:lnTo>
                    <a:pt x="674" y="856"/>
                  </a:lnTo>
                  <a:lnTo>
                    <a:pt x="676" y="856"/>
                  </a:lnTo>
                  <a:lnTo>
                    <a:pt x="676" y="856"/>
                  </a:lnTo>
                  <a:lnTo>
                    <a:pt x="680" y="856"/>
                  </a:lnTo>
                  <a:lnTo>
                    <a:pt x="681" y="855"/>
                  </a:lnTo>
                  <a:lnTo>
                    <a:pt x="685" y="849"/>
                  </a:lnTo>
                  <a:lnTo>
                    <a:pt x="685" y="849"/>
                  </a:lnTo>
                  <a:lnTo>
                    <a:pt x="685" y="848"/>
                  </a:lnTo>
                  <a:lnTo>
                    <a:pt x="685" y="848"/>
                  </a:lnTo>
                  <a:close/>
                  <a:moveTo>
                    <a:pt x="695" y="1096"/>
                  </a:moveTo>
                  <a:lnTo>
                    <a:pt x="695" y="1096"/>
                  </a:lnTo>
                  <a:lnTo>
                    <a:pt x="691" y="1091"/>
                  </a:lnTo>
                  <a:lnTo>
                    <a:pt x="687" y="1091"/>
                  </a:lnTo>
                  <a:lnTo>
                    <a:pt x="684" y="1093"/>
                  </a:lnTo>
                  <a:lnTo>
                    <a:pt x="680" y="1097"/>
                  </a:lnTo>
                  <a:lnTo>
                    <a:pt x="680" y="1097"/>
                  </a:lnTo>
                  <a:lnTo>
                    <a:pt x="695" y="1096"/>
                  </a:lnTo>
                  <a:lnTo>
                    <a:pt x="695" y="1096"/>
                  </a:lnTo>
                  <a:close/>
                  <a:moveTo>
                    <a:pt x="814" y="824"/>
                  </a:moveTo>
                  <a:lnTo>
                    <a:pt x="814" y="824"/>
                  </a:lnTo>
                  <a:lnTo>
                    <a:pt x="814" y="819"/>
                  </a:lnTo>
                  <a:lnTo>
                    <a:pt x="814" y="816"/>
                  </a:lnTo>
                  <a:lnTo>
                    <a:pt x="811" y="815"/>
                  </a:lnTo>
                  <a:lnTo>
                    <a:pt x="806" y="813"/>
                  </a:lnTo>
                  <a:lnTo>
                    <a:pt x="806" y="813"/>
                  </a:lnTo>
                  <a:lnTo>
                    <a:pt x="806" y="817"/>
                  </a:lnTo>
                  <a:lnTo>
                    <a:pt x="807" y="820"/>
                  </a:lnTo>
                  <a:lnTo>
                    <a:pt x="810" y="823"/>
                  </a:lnTo>
                  <a:lnTo>
                    <a:pt x="814" y="824"/>
                  </a:lnTo>
                  <a:lnTo>
                    <a:pt x="814" y="824"/>
                  </a:lnTo>
                  <a:close/>
                  <a:moveTo>
                    <a:pt x="184" y="659"/>
                  </a:moveTo>
                  <a:lnTo>
                    <a:pt x="184" y="659"/>
                  </a:lnTo>
                  <a:lnTo>
                    <a:pt x="180" y="658"/>
                  </a:lnTo>
                  <a:lnTo>
                    <a:pt x="176" y="657"/>
                  </a:lnTo>
                  <a:lnTo>
                    <a:pt x="172" y="658"/>
                  </a:lnTo>
                  <a:lnTo>
                    <a:pt x="169" y="661"/>
                  </a:lnTo>
                  <a:lnTo>
                    <a:pt x="169" y="661"/>
                  </a:lnTo>
                  <a:lnTo>
                    <a:pt x="169" y="662"/>
                  </a:lnTo>
                  <a:lnTo>
                    <a:pt x="169" y="668"/>
                  </a:lnTo>
                  <a:lnTo>
                    <a:pt x="169" y="668"/>
                  </a:lnTo>
                  <a:lnTo>
                    <a:pt x="184" y="659"/>
                  </a:lnTo>
                  <a:lnTo>
                    <a:pt x="184" y="659"/>
                  </a:lnTo>
                  <a:close/>
                  <a:moveTo>
                    <a:pt x="1029" y="633"/>
                  </a:moveTo>
                  <a:lnTo>
                    <a:pt x="1029" y="633"/>
                  </a:lnTo>
                  <a:lnTo>
                    <a:pt x="1036" y="632"/>
                  </a:lnTo>
                  <a:lnTo>
                    <a:pt x="1040" y="630"/>
                  </a:lnTo>
                  <a:lnTo>
                    <a:pt x="1038" y="628"/>
                  </a:lnTo>
                  <a:lnTo>
                    <a:pt x="1036" y="622"/>
                  </a:lnTo>
                  <a:lnTo>
                    <a:pt x="1036" y="622"/>
                  </a:lnTo>
                  <a:lnTo>
                    <a:pt x="1029" y="633"/>
                  </a:lnTo>
                  <a:lnTo>
                    <a:pt x="1029" y="633"/>
                  </a:lnTo>
                  <a:close/>
                  <a:moveTo>
                    <a:pt x="698" y="226"/>
                  </a:moveTo>
                  <a:lnTo>
                    <a:pt x="698" y="226"/>
                  </a:lnTo>
                  <a:lnTo>
                    <a:pt x="691" y="230"/>
                  </a:lnTo>
                  <a:lnTo>
                    <a:pt x="688" y="233"/>
                  </a:lnTo>
                  <a:lnTo>
                    <a:pt x="688" y="233"/>
                  </a:lnTo>
                  <a:lnTo>
                    <a:pt x="689" y="234"/>
                  </a:lnTo>
                  <a:lnTo>
                    <a:pt x="694" y="239"/>
                  </a:lnTo>
                  <a:lnTo>
                    <a:pt x="694" y="239"/>
                  </a:lnTo>
                  <a:lnTo>
                    <a:pt x="698" y="226"/>
                  </a:lnTo>
                  <a:lnTo>
                    <a:pt x="698" y="226"/>
                  </a:lnTo>
                  <a:close/>
                  <a:moveTo>
                    <a:pt x="1474" y="456"/>
                  </a:moveTo>
                  <a:lnTo>
                    <a:pt x="1474" y="456"/>
                  </a:lnTo>
                  <a:lnTo>
                    <a:pt x="1468" y="459"/>
                  </a:lnTo>
                  <a:lnTo>
                    <a:pt x="1466" y="461"/>
                  </a:lnTo>
                  <a:lnTo>
                    <a:pt x="1465" y="464"/>
                  </a:lnTo>
                  <a:lnTo>
                    <a:pt x="1465" y="464"/>
                  </a:lnTo>
                  <a:lnTo>
                    <a:pt x="1470" y="466"/>
                  </a:lnTo>
                  <a:lnTo>
                    <a:pt x="1473" y="464"/>
                  </a:lnTo>
                  <a:lnTo>
                    <a:pt x="1476" y="461"/>
                  </a:lnTo>
                  <a:lnTo>
                    <a:pt x="1474" y="456"/>
                  </a:lnTo>
                  <a:lnTo>
                    <a:pt x="1474" y="456"/>
                  </a:lnTo>
                  <a:close/>
                  <a:moveTo>
                    <a:pt x="1090" y="1119"/>
                  </a:moveTo>
                  <a:lnTo>
                    <a:pt x="1090" y="1119"/>
                  </a:lnTo>
                  <a:lnTo>
                    <a:pt x="1083" y="1116"/>
                  </a:lnTo>
                  <a:lnTo>
                    <a:pt x="1080" y="1116"/>
                  </a:lnTo>
                  <a:lnTo>
                    <a:pt x="1076" y="1119"/>
                  </a:lnTo>
                  <a:lnTo>
                    <a:pt x="1076" y="1119"/>
                  </a:lnTo>
                  <a:lnTo>
                    <a:pt x="1080" y="1122"/>
                  </a:lnTo>
                  <a:lnTo>
                    <a:pt x="1083" y="1123"/>
                  </a:lnTo>
                  <a:lnTo>
                    <a:pt x="1085" y="1122"/>
                  </a:lnTo>
                  <a:lnTo>
                    <a:pt x="1090" y="1119"/>
                  </a:lnTo>
                  <a:lnTo>
                    <a:pt x="1090" y="1119"/>
                  </a:lnTo>
                  <a:close/>
                  <a:moveTo>
                    <a:pt x="1173" y="502"/>
                  </a:moveTo>
                  <a:lnTo>
                    <a:pt x="1173" y="502"/>
                  </a:lnTo>
                  <a:lnTo>
                    <a:pt x="1173" y="497"/>
                  </a:lnTo>
                  <a:lnTo>
                    <a:pt x="1171" y="495"/>
                  </a:lnTo>
                  <a:lnTo>
                    <a:pt x="1166" y="488"/>
                  </a:lnTo>
                  <a:lnTo>
                    <a:pt x="1166" y="488"/>
                  </a:lnTo>
                  <a:lnTo>
                    <a:pt x="1164" y="493"/>
                  </a:lnTo>
                  <a:lnTo>
                    <a:pt x="1166" y="496"/>
                  </a:lnTo>
                  <a:lnTo>
                    <a:pt x="1169" y="499"/>
                  </a:lnTo>
                  <a:lnTo>
                    <a:pt x="1173" y="502"/>
                  </a:lnTo>
                  <a:lnTo>
                    <a:pt x="1173" y="502"/>
                  </a:lnTo>
                  <a:close/>
                  <a:moveTo>
                    <a:pt x="593" y="641"/>
                  </a:moveTo>
                  <a:lnTo>
                    <a:pt x="593" y="641"/>
                  </a:lnTo>
                  <a:lnTo>
                    <a:pt x="586" y="655"/>
                  </a:lnTo>
                  <a:lnTo>
                    <a:pt x="586" y="655"/>
                  </a:lnTo>
                  <a:lnTo>
                    <a:pt x="591" y="655"/>
                  </a:lnTo>
                  <a:lnTo>
                    <a:pt x="594" y="655"/>
                  </a:lnTo>
                  <a:lnTo>
                    <a:pt x="594" y="654"/>
                  </a:lnTo>
                  <a:lnTo>
                    <a:pt x="595" y="650"/>
                  </a:lnTo>
                  <a:lnTo>
                    <a:pt x="593" y="641"/>
                  </a:lnTo>
                  <a:lnTo>
                    <a:pt x="593" y="641"/>
                  </a:lnTo>
                  <a:close/>
                  <a:moveTo>
                    <a:pt x="723" y="106"/>
                  </a:moveTo>
                  <a:lnTo>
                    <a:pt x="723" y="106"/>
                  </a:lnTo>
                  <a:lnTo>
                    <a:pt x="725" y="108"/>
                  </a:lnTo>
                  <a:lnTo>
                    <a:pt x="727" y="111"/>
                  </a:lnTo>
                  <a:lnTo>
                    <a:pt x="730" y="111"/>
                  </a:lnTo>
                  <a:lnTo>
                    <a:pt x="734" y="110"/>
                  </a:lnTo>
                  <a:lnTo>
                    <a:pt x="734" y="110"/>
                  </a:lnTo>
                  <a:lnTo>
                    <a:pt x="735" y="108"/>
                  </a:lnTo>
                  <a:lnTo>
                    <a:pt x="734" y="106"/>
                  </a:lnTo>
                  <a:lnTo>
                    <a:pt x="734" y="106"/>
                  </a:lnTo>
                  <a:lnTo>
                    <a:pt x="732" y="103"/>
                  </a:lnTo>
                  <a:lnTo>
                    <a:pt x="730" y="103"/>
                  </a:lnTo>
                  <a:lnTo>
                    <a:pt x="727" y="103"/>
                  </a:lnTo>
                  <a:lnTo>
                    <a:pt x="723" y="106"/>
                  </a:lnTo>
                  <a:lnTo>
                    <a:pt x="723" y="106"/>
                  </a:lnTo>
                  <a:close/>
                  <a:moveTo>
                    <a:pt x="1121" y="1044"/>
                  </a:moveTo>
                  <a:lnTo>
                    <a:pt x="1121" y="1044"/>
                  </a:lnTo>
                  <a:lnTo>
                    <a:pt x="1116" y="1042"/>
                  </a:lnTo>
                  <a:lnTo>
                    <a:pt x="1113" y="1040"/>
                  </a:lnTo>
                  <a:lnTo>
                    <a:pt x="1110" y="1043"/>
                  </a:lnTo>
                  <a:lnTo>
                    <a:pt x="1108" y="1049"/>
                  </a:lnTo>
                  <a:lnTo>
                    <a:pt x="1108" y="1049"/>
                  </a:lnTo>
                  <a:lnTo>
                    <a:pt x="1121" y="1044"/>
                  </a:lnTo>
                  <a:lnTo>
                    <a:pt x="1121" y="1044"/>
                  </a:lnTo>
                  <a:close/>
                  <a:moveTo>
                    <a:pt x="266" y="403"/>
                  </a:moveTo>
                  <a:lnTo>
                    <a:pt x="266" y="403"/>
                  </a:lnTo>
                  <a:lnTo>
                    <a:pt x="280" y="403"/>
                  </a:lnTo>
                  <a:lnTo>
                    <a:pt x="280" y="403"/>
                  </a:lnTo>
                  <a:lnTo>
                    <a:pt x="273" y="391"/>
                  </a:lnTo>
                  <a:lnTo>
                    <a:pt x="273" y="391"/>
                  </a:lnTo>
                  <a:lnTo>
                    <a:pt x="266" y="403"/>
                  </a:lnTo>
                  <a:lnTo>
                    <a:pt x="266" y="403"/>
                  </a:lnTo>
                  <a:close/>
                  <a:moveTo>
                    <a:pt x="1335" y="61"/>
                  </a:moveTo>
                  <a:lnTo>
                    <a:pt x="1335" y="61"/>
                  </a:lnTo>
                  <a:lnTo>
                    <a:pt x="1339" y="59"/>
                  </a:lnTo>
                  <a:lnTo>
                    <a:pt x="1342" y="54"/>
                  </a:lnTo>
                  <a:lnTo>
                    <a:pt x="1342" y="52"/>
                  </a:lnTo>
                  <a:lnTo>
                    <a:pt x="1340" y="47"/>
                  </a:lnTo>
                  <a:lnTo>
                    <a:pt x="1340" y="47"/>
                  </a:lnTo>
                  <a:lnTo>
                    <a:pt x="1336" y="50"/>
                  </a:lnTo>
                  <a:lnTo>
                    <a:pt x="1333" y="53"/>
                  </a:lnTo>
                  <a:lnTo>
                    <a:pt x="1333" y="57"/>
                  </a:lnTo>
                  <a:lnTo>
                    <a:pt x="1335" y="61"/>
                  </a:lnTo>
                  <a:lnTo>
                    <a:pt x="1335" y="61"/>
                  </a:lnTo>
                  <a:close/>
                  <a:moveTo>
                    <a:pt x="298" y="993"/>
                  </a:moveTo>
                  <a:lnTo>
                    <a:pt x="298" y="993"/>
                  </a:lnTo>
                  <a:lnTo>
                    <a:pt x="303" y="993"/>
                  </a:lnTo>
                  <a:lnTo>
                    <a:pt x="307" y="992"/>
                  </a:lnTo>
                  <a:lnTo>
                    <a:pt x="310" y="990"/>
                  </a:lnTo>
                  <a:lnTo>
                    <a:pt x="313" y="986"/>
                  </a:lnTo>
                  <a:lnTo>
                    <a:pt x="313" y="986"/>
                  </a:lnTo>
                  <a:lnTo>
                    <a:pt x="307" y="985"/>
                  </a:lnTo>
                  <a:lnTo>
                    <a:pt x="303" y="986"/>
                  </a:lnTo>
                  <a:lnTo>
                    <a:pt x="300" y="989"/>
                  </a:lnTo>
                  <a:lnTo>
                    <a:pt x="298" y="993"/>
                  </a:lnTo>
                  <a:lnTo>
                    <a:pt x="298" y="993"/>
                  </a:lnTo>
                  <a:close/>
                  <a:moveTo>
                    <a:pt x="539" y="833"/>
                  </a:moveTo>
                  <a:lnTo>
                    <a:pt x="539" y="833"/>
                  </a:lnTo>
                  <a:lnTo>
                    <a:pt x="547" y="834"/>
                  </a:lnTo>
                  <a:lnTo>
                    <a:pt x="551" y="834"/>
                  </a:lnTo>
                  <a:lnTo>
                    <a:pt x="555" y="831"/>
                  </a:lnTo>
                  <a:lnTo>
                    <a:pt x="555" y="831"/>
                  </a:lnTo>
                  <a:lnTo>
                    <a:pt x="550" y="830"/>
                  </a:lnTo>
                  <a:lnTo>
                    <a:pt x="545" y="828"/>
                  </a:lnTo>
                  <a:lnTo>
                    <a:pt x="541" y="830"/>
                  </a:lnTo>
                  <a:lnTo>
                    <a:pt x="539" y="833"/>
                  </a:lnTo>
                  <a:lnTo>
                    <a:pt x="539" y="833"/>
                  </a:lnTo>
                  <a:close/>
                  <a:moveTo>
                    <a:pt x="1128" y="981"/>
                  </a:moveTo>
                  <a:lnTo>
                    <a:pt x="1128" y="981"/>
                  </a:lnTo>
                  <a:lnTo>
                    <a:pt x="1112" y="972"/>
                  </a:lnTo>
                  <a:lnTo>
                    <a:pt x="1112" y="972"/>
                  </a:lnTo>
                  <a:lnTo>
                    <a:pt x="1113" y="978"/>
                  </a:lnTo>
                  <a:lnTo>
                    <a:pt x="1115" y="981"/>
                  </a:lnTo>
                  <a:lnTo>
                    <a:pt x="1120" y="982"/>
                  </a:lnTo>
                  <a:lnTo>
                    <a:pt x="1128" y="981"/>
                  </a:lnTo>
                  <a:lnTo>
                    <a:pt x="1128" y="981"/>
                  </a:lnTo>
                  <a:close/>
                  <a:moveTo>
                    <a:pt x="1742" y="111"/>
                  </a:moveTo>
                  <a:lnTo>
                    <a:pt x="1742" y="111"/>
                  </a:lnTo>
                  <a:lnTo>
                    <a:pt x="1740" y="106"/>
                  </a:lnTo>
                  <a:lnTo>
                    <a:pt x="1739" y="103"/>
                  </a:lnTo>
                  <a:lnTo>
                    <a:pt x="1735" y="103"/>
                  </a:lnTo>
                  <a:lnTo>
                    <a:pt x="1729" y="104"/>
                  </a:lnTo>
                  <a:lnTo>
                    <a:pt x="1729" y="104"/>
                  </a:lnTo>
                  <a:lnTo>
                    <a:pt x="1742" y="111"/>
                  </a:lnTo>
                  <a:lnTo>
                    <a:pt x="1742" y="111"/>
                  </a:lnTo>
                  <a:close/>
                  <a:moveTo>
                    <a:pt x="350" y="731"/>
                  </a:moveTo>
                  <a:lnTo>
                    <a:pt x="350" y="731"/>
                  </a:lnTo>
                  <a:lnTo>
                    <a:pt x="352" y="727"/>
                  </a:lnTo>
                  <a:lnTo>
                    <a:pt x="353" y="725"/>
                  </a:lnTo>
                  <a:lnTo>
                    <a:pt x="352" y="720"/>
                  </a:lnTo>
                  <a:lnTo>
                    <a:pt x="347" y="719"/>
                  </a:lnTo>
                  <a:lnTo>
                    <a:pt x="347" y="719"/>
                  </a:lnTo>
                  <a:lnTo>
                    <a:pt x="345" y="722"/>
                  </a:lnTo>
                  <a:lnTo>
                    <a:pt x="345" y="725"/>
                  </a:lnTo>
                  <a:lnTo>
                    <a:pt x="346" y="727"/>
                  </a:lnTo>
                  <a:lnTo>
                    <a:pt x="350" y="731"/>
                  </a:lnTo>
                  <a:lnTo>
                    <a:pt x="350" y="731"/>
                  </a:lnTo>
                  <a:close/>
                  <a:moveTo>
                    <a:pt x="385" y="131"/>
                  </a:moveTo>
                  <a:lnTo>
                    <a:pt x="385" y="131"/>
                  </a:lnTo>
                  <a:lnTo>
                    <a:pt x="392" y="129"/>
                  </a:lnTo>
                  <a:lnTo>
                    <a:pt x="395" y="126"/>
                  </a:lnTo>
                  <a:lnTo>
                    <a:pt x="396" y="119"/>
                  </a:lnTo>
                  <a:lnTo>
                    <a:pt x="396" y="119"/>
                  </a:lnTo>
                  <a:lnTo>
                    <a:pt x="390" y="121"/>
                  </a:lnTo>
                  <a:lnTo>
                    <a:pt x="388" y="122"/>
                  </a:lnTo>
                  <a:lnTo>
                    <a:pt x="385" y="131"/>
                  </a:lnTo>
                  <a:lnTo>
                    <a:pt x="385" y="131"/>
                  </a:lnTo>
                  <a:close/>
                  <a:moveTo>
                    <a:pt x="615" y="1073"/>
                  </a:moveTo>
                  <a:lnTo>
                    <a:pt x="615" y="1073"/>
                  </a:lnTo>
                  <a:lnTo>
                    <a:pt x="622" y="1073"/>
                  </a:lnTo>
                  <a:lnTo>
                    <a:pt x="624" y="1072"/>
                  </a:lnTo>
                  <a:lnTo>
                    <a:pt x="626" y="1069"/>
                  </a:lnTo>
                  <a:lnTo>
                    <a:pt x="627" y="1065"/>
                  </a:lnTo>
                  <a:lnTo>
                    <a:pt x="627" y="1065"/>
                  </a:lnTo>
                  <a:lnTo>
                    <a:pt x="622" y="1065"/>
                  </a:lnTo>
                  <a:lnTo>
                    <a:pt x="619" y="1068"/>
                  </a:lnTo>
                  <a:lnTo>
                    <a:pt x="615" y="1073"/>
                  </a:lnTo>
                  <a:lnTo>
                    <a:pt x="615" y="1073"/>
                  </a:lnTo>
                  <a:close/>
                  <a:moveTo>
                    <a:pt x="417" y="370"/>
                  </a:moveTo>
                  <a:lnTo>
                    <a:pt x="417" y="370"/>
                  </a:lnTo>
                  <a:lnTo>
                    <a:pt x="414" y="377"/>
                  </a:lnTo>
                  <a:lnTo>
                    <a:pt x="414" y="381"/>
                  </a:lnTo>
                  <a:lnTo>
                    <a:pt x="417" y="381"/>
                  </a:lnTo>
                  <a:lnTo>
                    <a:pt x="424" y="381"/>
                  </a:lnTo>
                  <a:lnTo>
                    <a:pt x="424" y="381"/>
                  </a:lnTo>
                  <a:lnTo>
                    <a:pt x="417" y="370"/>
                  </a:lnTo>
                  <a:lnTo>
                    <a:pt x="417" y="370"/>
                  </a:lnTo>
                  <a:close/>
                  <a:moveTo>
                    <a:pt x="431" y="430"/>
                  </a:moveTo>
                  <a:lnTo>
                    <a:pt x="431" y="430"/>
                  </a:lnTo>
                  <a:lnTo>
                    <a:pt x="435" y="431"/>
                  </a:lnTo>
                  <a:lnTo>
                    <a:pt x="437" y="432"/>
                  </a:lnTo>
                  <a:lnTo>
                    <a:pt x="437" y="432"/>
                  </a:lnTo>
                  <a:lnTo>
                    <a:pt x="440" y="431"/>
                  </a:lnTo>
                  <a:lnTo>
                    <a:pt x="442" y="428"/>
                  </a:lnTo>
                  <a:lnTo>
                    <a:pt x="442" y="428"/>
                  </a:lnTo>
                  <a:lnTo>
                    <a:pt x="440" y="427"/>
                  </a:lnTo>
                  <a:lnTo>
                    <a:pt x="437" y="425"/>
                  </a:lnTo>
                  <a:lnTo>
                    <a:pt x="437" y="425"/>
                  </a:lnTo>
                  <a:lnTo>
                    <a:pt x="435" y="427"/>
                  </a:lnTo>
                  <a:lnTo>
                    <a:pt x="431" y="430"/>
                  </a:lnTo>
                  <a:lnTo>
                    <a:pt x="431" y="430"/>
                  </a:lnTo>
                  <a:close/>
                  <a:moveTo>
                    <a:pt x="1378" y="910"/>
                  </a:moveTo>
                  <a:lnTo>
                    <a:pt x="1378" y="910"/>
                  </a:lnTo>
                  <a:lnTo>
                    <a:pt x="1393" y="907"/>
                  </a:lnTo>
                  <a:lnTo>
                    <a:pt x="1393" y="907"/>
                  </a:lnTo>
                  <a:lnTo>
                    <a:pt x="1389" y="905"/>
                  </a:lnTo>
                  <a:lnTo>
                    <a:pt x="1385" y="903"/>
                  </a:lnTo>
                  <a:lnTo>
                    <a:pt x="1380" y="906"/>
                  </a:lnTo>
                  <a:lnTo>
                    <a:pt x="1378" y="910"/>
                  </a:lnTo>
                  <a:lnTo>
                    <a:pt x="1378" y="910"/>
                  </a:lnTo>
                  <a:close/>
                  <a:moveTo>
                    <a:pt x="962" y="603"/>
                  </a:moveTo>
                  <a:lnTo>
                    <a:pt x="962" y="603"/>
                  </a:lnTo>
                  <a:lnTo>
                    <a:pt x="958" y="601"/>
                  </a:lnTo>
                  <a:lnTo>
                    <a:pt x="953" y="601"/>
                  </a:lnTo>
                  <a:lnTo>
                    <a:pt x="948" y="603"/>
                  </a:lnTo>
                  <a:lnTo>
                    <a:pt x="944" y="605"/>
                  </a:lnTo>
                  <a:lnTo>
                    <a:pt x="944" y="605"/>
                  </a:lnTo>
                  <a:lnTo>
                    <a:pt x="948" y="607"/>
                  </a:lnTo>
                  <a:lnTo>
                    <a:pt x="954" y="607"/>
                  </a:lnTo>
                  <a:lnTo>
                    <a:pt x="958" y="607"/>
                  </a:lnTo>
                  <a:lnTo>
                    <a:pt x="962" y="603"/>
                  </a:lnTo>
                  <a:lnTo>
                    <a:pt x="962" y="603"/>
                  </a:lnTo>
                  <a:close/>
                  <a:moveTo>
                    <a:pt x="1476" y="586"/>
                  </a:moveTo>
                  <a:lnTo>
                    <a:pt x="1476" y="586"/>
                  </a:lnTo>
                  <a:lnTo>
                    <a:pt x="1472" y="587"/>
                  </a:lnTo>
                  <a:lnTo>
                    <a:pt x="1469" y="590"/>
                  </a:lnTo>
                  <a:lnTo>
                    <a:pt x="1469" y="592"/>
                  </a:lnTo>
                  <a:lnTo>
                    <a:pt x="1469" y="594"/>
                  </a:lnTo>
                  <a:lnTo>
                    <a:pt x="1469" y="594"/>
                  </a:lnTo>
                  <a:lnTo>
                    <a:pt x="1470" y="597"/>
                  </a:lnTo>
                  <a:lnTo>
                    <a:pt x="1473" y="600"/>
                  </a:lnTo>
                  <a:lnTo>
                    <a:pt x="1473" y="600"/>
                  </a:lnTo>
                  <a:lnTo>
                    <a:pt x="1476" y="599"/>
                  </a:lnTo>
                  <a:lnTo>
                    <a:pt x="1476" y="599"/>
                  </a:lnTo>
                  <a:lnTo>
                    <a:pt x="1476" y="586"/>
                  </a:lnTo>
                  <a:lnTo>
                    <a:pt x="1476" y="586"/>
                  </a:lnTo>
                  <a:close/>
                  <a:moveTo>
                    <a:pt x="494" y="248"/>
                  </a:moveTo>
                  <a:lnTo>
                    <a:pt x="494" y="248"/>
                  </a:lnTo>
                  <a:lnTo>
                    <a:pt x="487" y="247"/>
                  </a:lnTo>
                  <a:lnTo>
                    <a:pt x="483" y="247"/>
                  </a:lnTo>
                  <a:lnTo>
                    <a:pt x="480" y="248"/>
                  </a:lnTo>
                  <a:lnTo>
                    <a:pt x="480" y="248"/>
                  </a:lnTo>
                  <a:lnTo>
                    <a:pt x="480" y="251"/>
                  </a:lnTo>
                  <a:lnTo>
                    <a:pt x="482" y="252"/>
                  </a:lnTo>
                  <a:lnTo>
                    <a:pt x="482" y="252"/>
                  </a:lnTo>
                  <a:lnTo>
                    <a:pt x="485" y="254"/>
                  </a:lnTo>
                  <a:lnTo>
                    <a:pt x="489" y="254"/>
                  </a:lnTo>
                  <a:lnTo>
                    <a:pt x="491" y="252"/>
                  </a:lnTo>
                  <a:lnTo>
                    <a:pt x="494" y="248"/>
                  </a:lnTo>
                  <a:lnTo>
                    <a:pt x="494" y="248"/>
                  </a:lnTo>
                  <a:close/>
                  <a:moveTo>
                    <a:pt x="2056" y="319"/>
                  </a:moveTo>
                  <a:lnTo>
                    <a:pt x="2056" y="319"/>
                  </a:lnTo>
                  <a:lnTo>
                    <a:pt x="2062" y="319"/>
                  </a:lnTo>
                  <a:lnTo>
                    <a:pt x="2066" y="319"/>
                  </a:lnTo>
                  <a:lnTo>
                    <a:pt x="2066" y="319"/>
                  </a:lnTo>
                  <a:lnTo>
                    <a:pt x="2068" y="316"/>
                  </a:lnTo>
                  <a:lnTo>
                    <a:pt x="2070" y="313"/>
                  </a:lnTo>
                  <a:lnTo>
                    <a:pt x="2070" y="311"/>
                  </a:lnTo>
                  <a:lnTo>
                    <a:pt x="2068" y="306"/>
                  </a:lnTo>
                  <a:lnTo>
                    <a:pt x="2068" y="306"/>
                  </a:lnTo>
                  <a:lnTo>
                    <a:pt x="2056" y="319"/>
                  </a:lnTo>
                  <a:lnTo>
                    <a:pt x="2056" y="319"/>
                  </a:lnTo>
                  <a:close/>
                  <a:moveTo>
                    <a:pt x="623" y="509"/>
                  </a:moveTo>
                  <a:lnTo>
                    <a:pt x="623" y="509"/>
                  </a:lnTo>
                  <a:lnTo>
                    <a:pt x="617" y="506"/>
                  </a:lnTo>
                  <a:lnTo>
                    <a:pt x="613" y="506"/>
                  </a:lnTo>
                  <a:lnTo>
                    <a:pt x="611" y="507"/>
                  </a:lnTo>
                  <a:lnTo>
                    <a:pt x="608" y="510"/>
                  </a:lnTo>
                  <a:lnTo>
                    <a:pt x="608" y="510"/>
                  </a:lnTo>
                  <a:lnTo>
                    <a:pt x="608" y="511"/>
                  </a:lnTo>
                  <a:lnTo>
                    <a:pt x="611" y="515"/>
                  </a:lnTo>
                  <a:lnTo>
                    <a:pt x="611" y="515"/>
                  </a:lnTo>
                  <a:lnTo>
                    <a:pt x="616" y="510"/>
                  </a:lnTo>
                  <a:lnTo>
                    <a:pt x="616" y="510"/>
                  </a:lnTo>
                  <a:lnTo>
                    <a:pt x="623" y="509"/>
                  </a:lnTo>
                  <a:lnTo>
                    <a:pt x="623" y="509"/>
                  </a:lnTo>
                  <a:close/>
                  <a:moveTo>
                    <a:pt x="815" y="380"/>
                  </a:moveTo>
                  <a:lnTo>
                    <a:pt x="815" y="380"/>
                  </a:lnTo>
                  <a:lnTo>
                    <a:pt x="807" y="381"/>
                  </a:lnTo>
                  <a:lnTo>
                    <a:pt x="804" y="383"/>
                  </a:lnTo>
                  <a:lnTo>
                    <a:pt x="804" y="385"/>
                  </a:lnTo>
                  <a:lnTo>
                    <a:pt x="807" y="391"/>
                  </a:lnTo>
                  <a:lnTo>
                    <a:pt x="807" y="391"/>
                  </a:lnTo>
                  <a:lnTo>
                    <a:pt x="815" y="380"/>
                  </a:lnTo>
                  <a:lnTo>
                    <a:pt x="815" y="380"/>
                  </a:lnTo>
                  <a:close/>
                  <a:moveTo>
                    <a:pt x="814" y="1076"/>
                  </a:moveTo>
                  <a:lnTo>
                    <a:pt x="814" y="1076"/>
                  </a:lnTo>
                  <a:lnTo>
                    <a:pt x="809" y="1073"/>
                  </a:lnTo>
                  <a:lnTo>
                    <a:pt x="806" y="1075"/>
                  </a:lnTo>
                  <a:lnTo>
                    <a:pt x="804" y="1076"/>
                  </a:lnTo>
                  <a:lnTo>
                    <a:pt x="804" y="1076"/>
                  </a:lnTo>
                  <a:lnTo>
                    <a:pt x="804" y="1079"/>
                  </a:lnTo>
                  <a:lnTo>
                    <a:pt x="806" y="1080"/>
                  </a:lnTo>
                  <a:lnTo>
                    <a:pt x="806" y="1080"/>
                  </a:lnTo>
                  <a:lnTo>
                    <a:pt x="809" y="1080"/>
                  </a:lnTo>
                  <a:lnTo>
                    <a:pt x="811" y="1080"/>
                  </a:lnTo>
                  <a:lnTo>
                    <a:pt x="813" y="1079"/>
                  </a:lnTo>
                  <a:lnTo>
                    <a:pt x="814" y="1076"/>
                  </a:lnTo>
                  <a:lnTo>
                    <a:pt x="814" y="1076"/>
                  </a:lnTo>
                  <a:close/>
                  <a:moveTo>
                    <a:pt x="753" y="1000"/>
                  </a:moveTo>
                  <a:lnTo>
                    <a:pt x="753" y="1000"/>
                  </a:lnTo>
                  <a:lnTo>
                    <a:pt x="759" y="1004"/>
                  </a:lnTo>
                  <a:lnTo>
                    <a:pt x="761" y="1007"/>
                  </a:lnTo>
                  <a:lnTo>
                    <a:pt x="761" y="1007"/>
                  </a:lnTo>
                  <a:lnTo>
                    <a:pt x="764" y="1006"/>
                  </a:lnTo>
                  <a:lnTo>
                    <a:pt x="766" y="1003"/>
                  </a:lnTo>
                  <a:lnTo>
                    <a:pt x="766" y="1003"/>
                  </a:lnTo>
                  <a:lnTo>
                    <a:pt x="764" y="1000"/>
                  </a:lnTo>
                  <a:lnTo>
                    <a:pt x="760" y="997"/>
                  </a:lnTo>
                  <a:lnTo>
                    <a:pt x="760" y="997"/>
                  </a:lnTo>
                  <a:lnTo>
                    <a:pt x="757" y="997"/>
                  </a:lnTo>
                  <a:lnTo>
                    <a:pt x="753" y="1000"/>
                  </a:lnTo>
                  <a:lnTo>
                    <a:pt x="753" y="1000"/>
                  </a:lnTo>
                  <a:close/>
                  <a:moveTo>
                    <a:pt x="637" y="414"/>
                  </a:moveTo>
                  <a:lnTo>
                    <a:pt x="637" y="414"/>
                  </a:lnTo>
                  <a:lnTo>
                    <a:pt x="638" y="419"/>
                  </a:lnTo>
                  <a:lnTo>
                    <a:pt x="641" y="420"/>
                  </a:lnTo>
                  <a:lnTo>
                    <a:pt x="644" y="420"/>
                  </a:lnTo>
                  <a:lnTo>
                    <a:pt x="647" y="419"/>
                  </a:lnTo>
                  <a:lnTo>
                    <a:pt x="647" y="419"/>
                  </a:lnTo>
                  <a:lnTo>
                    <a:pt x="648" y="417"/>
                  </a:lnTo>
                  <a:lnTo>
                    <a:pt x="649" y="413"/>
                  </a:lnTo>
                  <a:lnTo>
                    <a:pt x="649" y="413"/>
                  </a:lnTo>
                  <a:lnTo>
                    <a:pt x="637" y="414"/>
                  </a:lnTo>
                  <a:lnTo>
                    <a:pt x="637" y="414"/>
                  </a:lnTo>
                  <a:close/>
                  <a:moveTo>
                    <a:pt x="1214" y="697"/>
                  </a:moveTo>
                  <a:lnTo>
                    <a:pt x="1214" y="697"/>
                  </a:lnTo>
                  <a:lnTo>
                    <a:pt x="1210" y="694"/>
                  </a:lnTo>
                  <a:lnTo>
                    <a:pt x="1206" y="693"/>
                  </a:lnTo>
                  <a:lnTo>
                    <a:pt x="1203" y="694"/>
                  </a:lnTo>
                  <a:lnTo>
                    <a:pt x="1199" y="697"/>
                  </a:lnTo>
                  <a:lnTo>
                    <a:pt x="1199" y="697"/>
                  </a:lnTo>
                  <a:lnTo>
                    <a:pt x="1214" y="697"/>
                  </a:lnTo>
                  <a:lnTo>
                    <a:pt x="1214" y="697"/>
                  </a:lnTo>
                  <a:close/>
                  <a:moveTo>
                    <a:pt x="692" y="713"/>
                  </a:moveTo>
                  <a:lnTo>
                    <a:pt x="692" y="713"/>
                  </a:lnTo>
                  <a:lnTo>
                    <a:pt x="699" y="718"/>
                  </a:lnTo>
                  <a:lnTo>
                    <a:pt x="699" y="718"/>
                  </a:lnTo>
                  <a:lnTo>
                    <a:pt x="702" y="715"/>
                  </a:lnTo>
                  <a:lnTo>
                    <a:pt x="703" y="712"/>
                  </a:lnTo>
                  <a:lnTo>
                    <a:pt x="703" y="712"/>
                  </a:lnTo>
                  <a:lnTo>
                    <a:pt x="702" y="709"/>
                  </a:lnTo>
                  <a:lnTo>
                    <a:pt x="699" y="708"/>
                  </a:lnTo>
                  <a:lnTo>
                    <a:pt x="699" y="708"/>
                  </a:lnTo>
                  <a:lnTo>
                    <a:pt x="696" y="711"/>
                  </a:lnTo>
                  <a:lnTo>
                    <a:pt x="692" y="713"/>
                  </a:lnTo>
                  <a:lnTo>
                    <a:pt x="692" y="713"/>
                  </a:lnTo>
                  <a:close/>
                  <a:moveTo>
                    <a:pt x="1509" y="371"/>
                  </a:moveTo>
                  <a:lnTo>
                    <a:pt x="1509" y="371"/>
                  </a:lnTo>
                  <a:lnTo>
                    <a:pt x="1492" y="374"/>
                  </a:lnTo>
                  <a:lnTo>
                    <a:pt x="1492" y="374"/>
                  </a:lnTo>
                  <a:lnTo>
                    <a:pt x="1498" y="377"/>
                  </a:lnTo>
                  <a:lnTo>
                    <a:pt x="1502" y="378"/>
                  </a:lnTo>
                  <a:lnTo>
                    <a:pt x="1505" y="376"/>
                  </a:lnTo>
                  <a:lnTo>
                    <a:pt x="1509" y="371"/>
                  </a:lnTo>
                  <a:lnTo>
                    <a:pt x="1509" y="371"/>
                  </a:lnTo>
                  <a:close/>
                  <a:moveTo>
                    <a:pt x="1454" y="414"/>
                  </a:moveTo>
                  <a:lnTo>
                    <a:pt x="1454" y="414"/>
                  </a:lnTo>
                  <a:lnTo>
                    <a:pt x="1447" y="413"/>
                  </a:lnTo>
                  <a:lnTo>
                    <a:pt x="1443" y="413"/>
                  </a:lnTo>
                  <a:lnTo>
                    <a:pt x="1440" y="417"/>
                  </a:lnTo>
                  <a:lnTo>
                    <a:pt x="1440" y="417"/>
                  </a:lnTo>
                  <a:lnTo>
                    <a:pt x="1444" y="419"/>
                  </a:lnTo>
                  <a:lnTo>
                    <a:pt x="1448" y="419"/>
                  </a:lnTo>
                  <a:lnTo>
                    <a:pt x="1451" y="417"/>
                  </a:lnTo>
                  <a:lnTo>
                    <a:pt x="1454" y="414"/>
                  </a:lnTo>
                  <a:lnTo>
                    <a:pt x="1454" y="414"/>
                  </a:lnTo>
                  <a:close/>
                  <a:moveTo>
                    <a:pt x="745" y="812"/>
                  </a:moveTo>
                  <a:lnTo>
                    <a:pt x="745" y="812"/>
                  </a:lnTo>
                  <a:lnTo>
                    <a:pt x="737" y="810"/>
                  </a:lnTo>
                  <a:lnTo>
                    <a:pt x="734" y="809"/>
                  </a:lnTo>
                  <a:lnTo>
                    <a:pt x="732" y="810"/>
                  </a:lnTo>
                  <a:lnTo>
                    <a:pt x="732" y="815"/>
                  </a:lnTo>
                  <a:lnTo>
                    <a:pt x="732" y="815"/>
                  </a:lnTo>
                  <a:lnTo>
                    <a:pt x="745" y="812"/>
                  </a:lnTo>
                  <a:lnTo>
                    <a:pt x="745" y="812"/>
                  </a:lnTo>
                  <a:close/>
                  <a:moveTo>
                    <a:pt x="231" y="954"/>
                  </a:moveTo>
                  <a:lnTo>
                    <a:pt x="231" y="954"/>
                  </a:lnTo>
                  <a:lnTo>
                    <a:pt x="217" y="956"/>
                  </a:lnTo>
                  <a:lnTo>
                    <a:pt x="217" y="956"/>
                  </a:lnTo>
                  <a:lnTo>
                    <a:pt x="217" y="957"/>
                  </a:lnTo>
                  <a:lnTo>
                    <a:pt x="217" y="959"/>
                  </a:lnTo>
                  <a:lnTo>
                    <a:pt x="217" y="959"/>
                  </a:lnTo>
                  <a:lnTo>
                    <a:pt x="221" y="960"/>
                  </a:lnTo>
                  <a:lnTo>
                    <a:pt x="224" y="960"/>
                  </a:lnTo>
                  <a:lnTo>
                    <a:pt x="227" y="959"/>
                  </a:lnTo>
                  <a:lnTo>
                    <a:pt x="231" y="954"/>
                  </a:lnTo>
                  <a:lnTo>
                    <a:pt x="231" y="954"/>
                  </a:lnTo>
                  <a:close/>
                  <a:moveTo>
                    <a:pt x="1252" y="677"/>
                  </a:moveTo>
                  <a:lnTo>
                    <a:pt x="1252" y="677"/>
                  </a:lnTo>
                  <a:lnTo>
                    <a:pt x="1257" y="673"/>
                  </a:lnTo>
                  <a:lnTo>
                    <a:pt x="1259" y="671"/>
                  </a:lnTo>
                  <a:lnTo>
                    <a:pt x="1259" y="669"/>
                  </a:lnTo>
                  <a:lnTo>
                    <a:pt x="1254" y="665"/>
                  </a:lnTo>
                  <a:lnTo>
                    <a:pt x="1254" y="665"/>
                  </a:lnTo>
                  <a:lnTo>
                    <a:pt x="1252" y="677"/>
                  </a:lnTo>
                  <a:lnTo>
                    <a:pt x="1252" y="677"/>
                  </a:lnTo>
                  <a:close/>
                  <a:moveTo>
                    <a:pt x="266" y="784"/>
                  </a:moveTo>
                  <a:lnTo>
                    <a:pt x="266" y="784"/>
                  </a:lnTo>
                  <a:lnTo>
                    <a:pt x="262" y="788"/>
                  </a:lnTo>
                  <a:lnTo>
                    <a:pt x="262" y="790"/>
                  </a:lnTo>
                  <a:lnTo>
                    <a:pt x="263" y="792"/>
                  </a:lnTo>
                  <a:lnTo>
                    <a:pt x="263" y="792"/>
                  </a:lnTo>
                  <a:lnTo>
                    <a:pt x="266" y="794"/>
                  </a:lnTo>
                  <a:lnTo>
                    <a:pt x="269" y="792"/>
                  </a:lnTo>
                  <a:lnTo>
                    <a:pt x="269" y="792"/>
                  </a:lnTo>
                  <a:lnTo>
                    <a:pt x="270" y="791"/>
                  </a:lnTo>
                  <a:lnTo>
                    <a:pt x="270" y="788"/>
                  </a:lnTo>
                  <a:lnTo>
                    <a:pt x="266" y="784"/>
                  </a:lnTo>
                  <a:lnTo>
                    <a:pt x="266" y="784"/>
                  </a:lnTo>
                  <a:close/>
                  <a:moveTo>
                    <a:pt x="1401" y="734"/>
                  </a:moveTo>
                  <a:lnTo>
                    <a:pt x="1401" y="734"/>
                  </a:lnTo>
                  <a:lnTo>
                    <a:pt x="1401" y="737"/>
                  </a:lnTo>
                  <a:lnTo>
                    <a:pt x="1401" y="737"/>
                  </a:lnTo>
                  <a:lnTo>
                    <a:pt x="1405" y="740"/>
                  </a:lnTo>
                  <a:lnTo>
                    <a:pt x="1408" y="740"/>
                  </a:lnTo>
                  <a:lnTo>
                    <a:pt x="1412" y="737"/>
                  </a:lnTo>
                  <a:lnTo>
                    <a:pt x="1415" y="733"/>
                  </a:lnTo>
                  <a:lnTo>
                    <a:pt x="1415" y="733"/>
                  </a:lnTo>
                  <a:lnTo>
                    <a:pt x="1401" y="734"/>
                  </a:lnTo>
                  <a:lnTo>
                    <a:pt x="1401" y="734"/>
                  </a:lnTo>
                  <a:close/>
                  <a:moveTo>
                    <a:pt x="271" y="805"/>
                  </a:moveTo>
                  <a:lnTo>
                    <a:pt x="271" y="805"/>
                  </a:lnTo>
                  <a:lnTo>
                    <a:pt x="271" y="812"/>
                  </a:lnTo>
                  <a:lnTo>
                    <a:pt x="271" y="813"/>
                  </a:lnTo>
                  <a:lnTo>
                    <a:pt x="271" y="815"/>
                  </a:lnTo>
                  <a:lnTo>
                    <a:pt x="275" y="815"/>
                  </a:lnTo>
                  <a:lnTo>
                    <a:pt x="284" y="812"/>
                  </a:lnTo>
                  <a:lnTo>
                    <a:pt x="284" y="812"/>
                  </a:lnTo>
                  <a:lnTo>
                    <a:pt x="271" y="805"/>
                  </a:lnTo>
                  <a:lnTo>
                    <a:pt x="271" y="805"/>
                  </a:lnTo>
                  <a:close/>
                  <a:moveTo>
                    <a:pt x="303" y="128"/>
                  </a:moveTo>
                  <a:lnTo>
                    <a:pt x="303" y="128"/>
                  </a:lnTo>
                  <a:lnTo>
                    <a:pt x="306" y="131"/>
                  </a:lnTo>
                  <a:lnTo>
                    <a:pt x="309" y="132"/>
                  </a:lnTo>
                  <a:lnTo>
                    <a:pt x="310" y="132"/>
                  </a:lnTo>
                  <a:lnTo>
                    <a:pt x="316" y="128"/>
                  </a:lnTo>
                  <a:lnTo>
                    <a:pt x="316" y="128"/>
                  </a:lnTo>
                  <a:lnTo>
                    <a:pt x="303" y="128"/>
                  </a:lnTo>
                  <a:lnTo>
                    <a:pt x="303" y="128"/>
                  </a:lnTo>
                  <a:close/>
                  <a:moveTo>
                    <a:pt x="309" y="427"/>
                  </a:moveTo>
                  <a:lnTo>
                    <a:pt x="309" y="427"/>
                  </a:lnTo>
                  <a:lnTo>
                    <a:pt x="313" y="425"/>
                  </a:lnTo>
                  <a:lnTo>
                    <a:pt x="316" y="424"/>
                  </a:lnTo>
                  <a:lnTo>
                    <a:pt x="317" y="421"/>
                  </a:lnTo>
                  <a:lnTo>
                    <a:pt x="316" y="419"/>
                  </a:lnTo>
                  <a:lnTo>
                    <a:pt x="316" y="419"/>
                  </a:lnTo>
                  <a:lnTo>
                    <a:pt x="314" y="419"/>
                  </a:lnTo>
                  <a:lnTo>
                    <a:pt x="310" y="417"/>
                  </a:lnTo>
                  <a:lnTo>
                    <a:pt x="310" y="417"/>
                  </a:lnTo>
                  <a:lnTo>
                    <a:pt x="309" y="427"/>
                  </a:lnTo>
                  <a:lnTo>
                    <a:pt x="309" y="427"/>
                  </a:lnTo>
                  <a:close/>
                  <a:moveTo>
                    <a:pt x="1351" y="380"/>
                  </a:moveTo>
                  <a:lnTo>
                    <a:pt x="1351" y="380"/>
                  </a:lnTo>
                  <a:lnTo>
                    <a:pt x="1339" y="387"/>
                  </a:lnTo>
                  <a:lnTo>
                    <a:pt x="1339" y="387"/>
                  </a:lnTo>
                  <a:lnTo>
                    <a:pt x="1343" y="388"/>
                  </a:lnTo>
                  <a:lnTo>
                    <a:pt x="1347" y="388"/>
                  </a:lnTo>
                  <a:lnTo>
                    <a:pt x="1350" y="385"/>
                  </a:lnTo>
                  <a:lnTo>
                    <a:pt x="1351" y="380"/>
                  </a:lnTo>
                  <a:lnTo>
                    <a:pt x="1351" y="380"/>
                  </a:lnTo>
                  <a:close/>
                  <a:moveTo>
                    <a:pt x="1396" y="443"/>
                  </a:moveTo>
                  <a:lnTo>
                    <a:pt x="1396" y="443"/>
                  </a:lnTo>
                  <a:lnTo>
                    <a:pt x="1400" y="442"/>
                  </a:lnTo>
                  <a:lnTo>
                    <a:pt x="1401" y="441"/>
                  </a:lnTo>
                  <a:lnTo>
                    <a:pt x="1403" y="439"/>
                  </a:lnTo>
                  <a:lnTo>
                    <a:pt x="1403" y="437"/>
                  </a:lnTo>
                  <a:lnTo>
                    <a:pt x="1403" y="437"/>
                  </a:lnTo>
                  <a:lnTo>
                    <a:pt x="1400" y="434"/>
                  </a:lnTo>
                  <a:lnTo>
                    <a:pt x="1398" y="434"/>
                  </a:lnTo>
                  <a:lnTo>
                    <a:pt x="1398" y="434"/>
                  </a:lnTo>
                  <a:lnTo>
                    <a:pt x="1396" y="435"/>
                  </a:lnTo>
                  <a:lnTo>
                    <a:pt x="1394" y="438"/>
                  </a:lnTo>
                  <a:lnTo>
                    <a:pt x="1394" y="441"/>
                  </a:lnTo>
                  <a:lnTo>
                    <a:pt x="1396" y="443"/>
                  </a:lnTo>
                  <a:lnTo>
                    <a:pt x="1396" y="443"/>
                  </a:lnTo>
                  <a:close/>
                  <a:moveTo>
                    <a:pt x="353" y="950"/>
                  </a:moveTo>
                  <a:lnTo>
                    <a:pt x="353" y="950"/>
                  </a:lnTo>
                  <a:lnTo>
                    <a:pt x="356" y="952"/>
                  </a:lnTo>
                  <a:lnTo>
                    <a:pt x="359" y="952"/>
                  </a:lnTo>
                  <a:lnTo>
                    <a:pt x="361" y="950"/>
                  </a:lnTo>
                  <a:lnTo>
                    <a:pt x="364" y="949"/>
                  </a:lnTo>
                  <a:lnTo>
                    <a:pt x="364" y="949"/>
                  </a:lnTo>
                  <a:lnTo>
                    <a:pt x="364" y="947"/>
                  </a:lnTo>
                  <a:lnTo>
                    <a:pt x="364" y="945"/>
                  </a:lnTo>
                  <a:lnTo>
                    <a:pt x="364" y="945"/>
                  </a:lnTo>
                  <a:lnTo>
                    <a:pt x="354" y="947"/>
                  </a:lnTo>
                  <a:lnTo>
                    <a:pt x="354" y="947"/>
                  </a:lnTo>
                  <a:lnTo>
                    <a:pt x="353" y="950"/>
                  </a:lnTo>
                  <a:lnTo>
                    <a:pt x="353" y="950"/>
                  </a:lnTo>
                  <a:close/>
                  <a:moveTo>
                    <a:pt x="401" y="880"/>
                  </a:moveTo>
                  <a:lnTo>
                    <a:pt x="401" y="880"/>
                  </a:lnTo>
                  <a:lnTo>
                    <a:pt x="393" y="881"/>
                  </a:lnTo>
                  <a:lnTo>
                    <a:pt x="388" y="885"/>
                  </a:lnTo>
                  <a:lnTo>
                    <a:pt x="388" y="885"/>
                  </a:lnTo>
                  <a:lnTo>
                    <a:pt x="393" y="887"/>
                  </a:lnTo>
                  <a:lnTo>
                    <a:pt x="396" y="887"/>
                  </a:lnTo>
                  <a:lnTo>
                    <a:pt x="399" y="884"/>
                  </a:lnTo>
                  <a:lnTo>
                    <a:pt x="401" y="880"/>
                  </a:lnTo>
                  <a:lnTo>
                    <a:pt x="401" y="880"/>
                  </a:lnTo>
                  <a:close/>
                  <a:moveTo>
                    <a:pt x="410" y="495"/>
                  </a:moveTo>
                  <a:lnTo>
                    <a:pt x="410" y="495"/>
                  </a:lnTo>
                  <a:lnTo>
                    <a:pt x="404" y="495"/>
                  </a:lnTo>
                  <a:lnTo>
                    <a:pt x="401" y="497"/>
                  </a:lnTo>
                  <a:lnTo>
                    <a:pt x="399" y="500"/>
                  </a:lnTo>
                  <a:lnTo>
                    <a:pt x="396" y="504"/>
                  </a:lnTo>
                  <a:lnTo>
                    <a:pt x="396" y="504"/>
                  </a:lnTo>
                  <a:lnTo>
                    <a:pt x="403" y="504"/>
                  </a:lnTo>
                  <a:lnTo>
                    <a:pt x="406" y="502"/>
                  </a:lnTo>
                  <a:lnTo>
                    <a:pt x="407" y="499"/>
                  </a:lnTo>
                  <a:lnTo>
                    <a:pt x="410" y="495"/>
                  </a:lnTo>
                  <a:lnTo>
                    <a:pt x="410" y="495"/>
                  </a:lnTo>
                  <a:close/>
                  <a:moveTo>
                    <a:pt x="410" y="251"/>
                  </a:moveTo>
                  <a:lnTo>
                    <a:pt x="410" y="251"/>
                  </a:lnTo>
                  <a:lnTo>
                    <a:pt x="397" y="262"/>
                  </a:lnTo>
                  <a:lnTo>
                    <a:pt x="397" y="262"/>
                  </a:lnTo>
                  <a:lnTo>
                    <a:pt x="404" y="263"/>
                  </a:lnTo>
                  <a:lnTo>
                    <a:pt x="407" y="262"/>
                  </a:lnTo>
                  <a:lnTo>
                    <a:pt x="410" y="259"/>
                  </a:lnTo>
                  <a:lnTo>
                    <a:pt x="410" y="251"/>
                  </a:lnTo>
                  <a:lnTo>
                    <a:pt x="410" y="251"/>
                  </a:lnTo>
                  <a:close/>
                  <a:moveTo>
                    <a:pt x="417" y="1094"/>
                  </a:moveTo>
                  <a:lnTo>
                    <a:pt x="417" y="1094"/>
                  </a:lnTo>
                  <a:lnTo>
                    <a:pt x="413" y="1091"/>
                  </a:lnTo>
                  <a:lnTo>
                    <a:pt x="410" y="1089"/>
                  </a:lnTo>
                  <a:lnTo>
                    <a:pt x="407" y="1089"/>
                  </a:lnTo>
                  <a:lnTo>
                    <a:pt x="404" y="1090"/>
                  </a:lnTo>
                  <a:lnTo>
                    <a:pt x="404" y="1090"/>
                  </a:lnTo>
                  <a:lnTo>
                    <a:pt x="403" y="1093"/>
                  </a:lnTo>
                  <a:lnTo>
                    <a:pt x="404" y="1094"/>
                  </a:lnTo>
                  <a:lnTo>
                    <a:pt x="404" y="1094"/>
                  </a:lnTo>
                  <a:lnTo>
                    <a:pt x="417" y="1094"/>
                  </a:lnTo>
                  <a:lnTo>
                    <a:pt x="417" y="1094"/>
                  </a:lnTo>
                  <a:close/>
                  <a:moveTo>
                    <a:pt x="1610" y="150"/>
                  </a:moveTo>
                  <a:lnTo>
                    <a:pt x="1610" y="150"/>
                  </a:lnTo>
                  <a:lnTo>
                    <a:pt x="1610" y="146"/>
                  </a:lnTo>
                  <a:lnTo>
                    <a:pt x="1610" y="146"/>
                  </a:lnTo>
                  <a:lnTo>
                    <a:pt x="1606" y="144"/>
                  </a:lnTo>
                  <a:lnTo>
                    <a:pt x="1602" y="146"/>
                  </a:lnTo>
                  <a:lnTo>
                    <a:pt x="1598" y="147"/>
                  </a:lnTo>
                  <a:lnTo>
                    <a:pt x="1594" y="153"/>
                  </a:lnTo>
                  <a:lnTo>
                    <a:pt x="1594" y="153"/>
                  </a:lnTo>
                  <a:lnTo>
                    <a:pt x="1610" y="150"/>
                  </a:lnTo>
                  <a:lnTo>
                    <a:pt x="1610" y="150"/>
                  </a:lnTo>
                  <a:close/>
                  <a:moveTo>
                    <a:pt x="1592" y="425"/>
                  </a:moveTo>
                  <a:lnTo>
                    <a:pt x="1592" y="425"/>
                  </a:lnTo>
                  <a:lnTo>
                    <a:pt x="1585" y="424"/>
                  </a:lnTo>
                  <a:lnTo>
                    <a:pt x="1584" y="424"/>
                  </a:lnTo>
                  <a:lnTo>
                    <a:pt x="1581" y="427"/>
                  </a:lnTo>
                  <a:lnTo>
                    <a:pt x="1581" y="427"/>
                  </a:lnTo>
                  <a:lnTo>
                    <a:pt x="1582" y="430"/>
                  </a:lnTo>
                  <a:lnTo>
                    <a:pt x="1584" y="431"/>
                  </a:lnTo>
                  <a:lnTo>
                    <a:pt x="1584" y="431"/>
                  </a:lnTo>
                  <a:lnTo>
                    <a:pt x="1587" y="432"/>
                  </a:lnTo>
                  <a:lnTo>
                    <a:pt x="1589" y="431"/>
                  </a:lnTo>
                  <a:lnTo>
                    <a:pt x="1592" y="428"/>
                  </a:lnTo>
                  <a:lnTo>
                    <a:pt x="1592" y="425"/>
                  </a:lnTo>
                  <a:lnTo>
                    <a:pt x="1592" y="425"/>
                  </a:lnTo>
                  <a:close/>
                  <a:moveTo>
                    <a:pt x="1546" y="1123"/>
                  </a:moveTo>
                  <a:lnTo>
                    <a:pt x="1546" y="1123"/>
                  </a:lnTo>
                  <a:lnTo>
                    <a:pt x="1549" y="1126"/>
                  </a:lnTo>
                  <a:lnTo>
                    <a:pt x="1553" y="1126"/>
                  </a:lnTo>
                  <a:lnTo>
                    <a:pt x="1556" y="1125"/>
                  </a:lnTo>
                  <a:lnTo>
                    <a:pt x="1559" y="1122"/>
                  </a:lnTo>
                  <a:lnTo>
                    <a:pt x="1559" y="1122"/>
                  </a:lnTo>
                  <a:lnTo>
                    <a:pt x="1556" y="1121"/>
                  </a:lnTo>
                  <a:lnTo>
                    <a:pt x="1552" y="1119"/>
                  </a:lnTo>
                  <a:lnTo>
                    <a:pt x="1549" y="1121"/>
                  </a:lnTo>
                  <a:lnTo>
                    <a:pt x="1546" y="1123"/>
                  </a:lnTo>
                  <a:lnTo>
                    <a:pt x="1546" y="1123"/>
                  </a:lnTo>
                  <a:close/>
                  <a:moveTo>
                    <a:pt x="432" y="110"/>
                  </a:moveTo>
                  <a:lnTo>
                    <a:pt x="432" y="110"/>
                  </a:lnTo>
                  <a:lnTo>
                    <a:pt x="432" y="106"/>
                  </a:lnTo>
                  <a:lnTo>
                    <a:pt x="432" y="106"/>
                  </a:lnTo>
                  <a:lnTo>
                    <a:pt x="421" y="101"/>
                  </a:lnTo>
                  <a:lnTo>
                    <a:pt x="421" y="101"/>
                  </a:lnTo>
                  <a:lnTo>
                    <a:pt x="419" y="110"/>
                  </a:lnTo>
                  <a:lnTo>
                    <a:pt x="419" y="110"/>
                  </a:lnTo>
                  <a:lnTo>
                    <a:pt x="432" y="110"/>
                  </a:lnTo>
                  <a:lnTo>
                    <a:pt x="432" y="110"/>
                  </a:lnTo>
                  <a:close/>
                  <a:moveTo>
                    <a:pt x="1519" y="81"/>
                  </a:moveTo>
                  <a:lnTo>
                    <a:pt x="1519" y="81"/>
                  </a:lnTo>
                  <a:lnTo>
                    <a:pt x="1515" y="85"/>
                  </a:lnTo>
                  <a:lnTo>
                    <a:pt x="1513" y="88"/>
                  </a:lnTo>
                  <a:lnTo>
                    <a:pt x="1515" y="89"/>
                  </a:lnTo>
                  <a:lnTo>
                    <a:pt x="1520" y="93"/>
                  </a:lnTo>
                  <a:lnTo>
                    <a:pt x="1520" y="93"/>
                  </a:lnTo>
                  <a:lnTo>
                    <a:pt x="1519" y="81"/>
                  </a:lnTo>
                  <a:lnTo>
                    <a:pt x="1519" y="81"/>
                  </a:lnTo>
                  <a:close/>
                  <a:moveTo>
                    <a:pt x="1324" y="531"/>
                  </a:moveTo>
                  <a:lnTo>
                    <a:pt x="1324" y="531"/>
                  </a:lnTo>
                  <a:lnTo>
                    <a:pt x="1326" y="527"/>
                  </a:lnTo>
                  <a:lnTo>
                    <a:pt x="1326" y="524"/>
                  </a:lnTo>
                  <a:lnTo>
                    <a:pt x="1326" y="524"/>
                  </a:lnTo>
                  <a:lnTo>
                    <a:pt x="1325" y="521"/>
                  </a:lnTo>
                  <a:lnTo>
                    <a:pt x="1322" y="520"/>
                  </a:lnTo>
                  <a:lnTo>
                    <a:pt x="1319" y="520"/>
                  </a:lnTo>
                  <a:lnTo>
                    <a:pt x="1315" y="521"/>
                  </a:lnTo>
                  <a:lnTo>
                    <a:pt x="1315" y="521"/>
                  </a:lnTo>
                  <a:lnTo>
                    <a:pt x="1324" y="531"/>
                  </a:lnTo>
                  <a:lnTo>
                    <a:pt x="1324" y="531"/>
                  </a:lnTo>
                  <a:close/>
                  <a:moveTo>
                    <a:pt x="725" y="402"/>
                  </a:moveTo>
                  <a:lnTo>
                    <a:pt x="725" y="402"/>
                  </a:lnTo>
                  <a:lnTo>
                    <a:pt x="728" y="405"/>
                  </a:lnTo>
                  <a:lnTo>
                    <a:pt x="732" y="406"/>
                  </a:lnTo>
                  <a:lnTo>
                    <a:pt x="735" y="406"/>
                  </a:lnTo>
                  <a:lnTo>
                    <a:pt x="739" y="405"/>
                  </a:lnTo>
                  <a:lnTo>
                    <a:pt x="739" y="405"/>
                  </a:lnTo>
                  <a:lnTo>
                    <a:pt x="737" y="402"/>
                  </a:lnTo>
                  <a:lnTo>
                    <a:pt x="734" y="401"/>
                  </a:lnTo>
                  <a:lnTo>
                    <a:pt x="725" y="402"/>
                  </a:lnTo>
                  <a:lnTo>
                    <a:pt x="725" y="402"/>
                  </a:lnTo>
                  <a:close/>
                  <a:moveTo>
                    <a:pt x="1049" y="485"/>
                  </a:moveTo>
                  <a:lnTo>
                    <a:pt x="1049" y="485"/>
                  </a:lnTo>
                  <a:lnTo>
                    <a:pt x="1054" y="488"/>
                  </a:lnTo>
                  <a:lnTo>
                    <a:pt x="1056" y="488"/>
                  </a:lnTo>
                  <a:lnTo>
                    <a:pt x="1059" y="486"/>
                  </a:lnTo>
                  <a:lnTo>
                    <a:pt x="1062" y="482"/>
                  </a:lnTo>
                  <a:lnTo>
                    <a:pt x="1062" y="482"/>
                  </a:lnTo>
                  <a:lnTo>
                    <a:pt x="1058" y="481"/>
                  </a:lnTo>
                  <a:lnTo>
                    <a:pt x="1055" y="481"/>
                  </a:lnTo>
                  <a:lnTo>
                    <a:pt x="1052" y="482"/>
                  </a:lnTo>
                  <a:lnTo>
                    <a:pt x="1049" y="485"/>
                  </a:lnTo>
                  <a:lnTo>
                    <a:pt x="1049" y="485"/>
                  </a:lnTo>
                  <a:close/>
                  <a:moveTo>
                    <a:pt x="1029" y="132"/>
                  </a:moveTo>
                  <a:lnTo>
                    <a:pt x="1029" y="132"/>
                  </a:lnTo>
                  <a:lnTo>
                    <a:pt x="1023" y="129"/>
                  </a:lnTo>
                  <a:lnTo>
                    <a:pt x="1019" y="129"/>
                  </a:lnTo>
                  <a:lnTo>
                    <a:pt x="1018" y="132"/>
                  </a:lnTo>
                  <a:lnTo>
                    <a:pt x="1018" y="137"/>
                  </a:lnTo>
                  <a:lnTo>
                    <a:pt x="1018" y="137"/>
                  </a:lnTo>
                  <a:lnTo>
                    <a:pt x="1029" y="132"/>
                  </a:lnTo>
                  <a:lnTo>
                    <a:pt x="1029" y="132"/>
                  </a:lnTo>
                  <a:close/>
                  <a:moveTo>
                    <a:pt x="512" y="132"/>
                  </a:moveTo>
                  <a:lnTo>
                    <a:pt x="512" y="132"/>
                  </a:lnTo>
                  <a:lnTo>
                    <a:pt x="522" y="129"/>
                  </a:lnTo>
                  <a:lnTo>
                    <a:pt x="522" y="129"/>
                  </a:lnTo>
                  <a:lnTo>
                    <a:pt x="522" y="126"/>
                  </a:lnTo>
                  <a:lnTo>
                    <a:pt x="521" y="125"/>
                  </a:lnTo>
                  <a:lnTo>
                    <a:pt x="521" y="125"/>
                  </a:lnTo>
                  <a:lnTo>
                    <a:pt x="518" y="124"/>
                  </a:lnTo>
                  <a:lnTo>
                    <a:pt x="515" y="125"/>
                  </a:lnTo>
                  <a:lnTo>
                    <a:pt x="512" y="128"/>
                  </a:lnTo>
                  <a:lnTo>
                    <a:pt x="512" y="132"/>
                  </a:lnTo>
                  <a:lnTo>
                    <a:pt x="512" y="132"/>
                  </a:lnTo>
                  <a:close/>
                  <a:moveTo>
                    <a:pt x="928" y="1032"/>
                  </a:moveTo>
                  <a:lnTo>
                    <a:pt x="928" y="1032"/>
                  </a:lnTo>
                  <a:lnTo>
                    <a:pt x="930" y="1033"/>
                  </a:lnTo>
                  <a:lnTo>
                    <a:pt x="930" y="1033"/>
                  </a:lnTo>
                  <a:lnTo>
                    <a:pt x="935" y="1031"/>
                  </a:lnTo>
                  <a:lnTo>
                    <a:pt x="937" y="1028"/>
                  </a:lnTo>
                  <a:lnTo>
                    <a:pt x="936" y="1025"/>
                  </a:lnTo>
                  <a:lnTo>
                    <a:pt x="935" y="1021"/>
                  </a:lnTo>
                  <a:lnTo>
                    <a:pt x="935" y="1021"/>
                  </a:lnTo>
                  <a:lnTo>
                    <a:pt x="928" y="1032"/>
                  </a:lnTo>
                  <a:lnTo>
                    <a:pt x="928" y="1032"/>
                  </a:lnTo>
                  <a:close/>
                  <a:moveTo>
                    <a:pt x="562" y="549"/>
                  </a:moveTo>
                  <a:lnTo>
                    <a:pt x="562" y="549"/>
                  </a:lnTo>
                  <a:lnTo>
                    <a:pt x="569" y="542"/>
                  </a:lnTo>
                  <a:lnTo>
                    <a:pt x="572" y="538"/>
                  </a:lnTo>
                  <a:lnTo>
                    <a:pt x="570" y="532"/>
                  </a:lnTo>
                  <a:lnTo>
                    <a:pt x="570" y="532"/>
                  </a:lnTo>
                  <a:lnTo>
                    <a:pt x="563" y="539"/>
                  </a:lnTo>
                  <a:lnTo>
                    <a:pt x="562" y="543"/>
                  </a:lnTo>
                  <a:lnTo>
                    <a:pt x="562" y="549"/>
                  </a:lnTo>
                  <a:lnTo>
                    <a:pt x="562" y="549"/>
                  </a:lnTo>
                  <a:close/>
                  <a:moveTo>
                    <a:pt x="908" y="1040"/>
                  </a:moveTo>
                  <a:lnTo>
                    <a:pt x="908" y="1040"/>
                  </a:lnTo>
                  <a:lnTo>
                    <a:pt x="904" y="1037"/>
                  </a:lnTo>
                  <a:lnTo>
                    <a:pt x="900" y="1036"/>
                  </a:lnTo>
                  <a:lnTo>
                    <a:pt x="897" y="1037"/>
                  </a:lnTo>
                  <a:lnTo>
                    <a:pt x="893" y="1039"/>
                  </a:lnTo>
                  <a:lnTo>
                    <a:pt x="893" y="1039"/>
                  </a:lnTo>
                  <a:lnTo>
                    <a:pt x="896" y="1042"/>
                  </a:lnTo>
                  <a:lnTo>
                    <a:pt x="900" y="1043"/>
                  </a:lnTo>
                  <a:lnTo>
                    <a:pt x="904" y="1042"/>
                  </a:lnTo>
                  <a:lnTo>
                    <a:pt x="908" y="1040"/>
                  </a:lnTo>
                  <a:lnTo>
                    <a:pt x="908" y="1040"/>
                  </a:lnTo>
                  <a:close/>
                  <a:moveTo>
                    <a:pt x="566" y="151"/>
                  </a:moveTo>
                  <a:lnTo>
                    <a:pt x="566" y="151"/>
                  </a:lnTo>
                  <a:lnTo>
                    <a:pt x="570" y="154"/>
                  </a:lnTo>
                  <a:lnTo>
                    <a:pt x="570" y="154"/>
                  </a:lnTo>
                  <a:lnTo>
                    <a:pt x="573" y="153"/>
                  </a:lnTo>
                  <a:lnTo>
                    <a:pt x="575" y="150"/>
                  </a:lnTo>
                  <a:lnTo>
                    <a:pt x="575" y="147"/>
                  </a:lnTo>
                  <a:lnTo>
                    <a:pt x="572" y="143"/>
                  </a:lnTo>
                  <a:lnTo>
                    <a:pt x="572" y="143"/>
                  </a:lnTo>
                  <a:lnTo>
                    <a:pt x="566" y="151"/>
                  </a:lnTo>
                  <a:lnTo>
                    <a:pt x="566" y="151"/>
                  </a:lnTo>
                  <a:close/>
                  <a:moveTo>
                    <a:pt x="579" y="810"/>
                  </a:moveTo>
                  <a:lnTo>
                    <a:pt x="579" y="810"/>
                  </a:lnTo>
                  <a:lnTo>
                    <a:pt x="572" y="819"/>
                  </a:lnTo>
                  <a:lnTo>
                    <a:pt x="572" y="819"/>
                  </a:lnTo>
                  <a:lnTo>
                    <a:pt x="573" y="820"/>
                  </a:lnTo>
                  <a:lnTo>
                    <a:pt x="576" y="821"/>
                  </a:lnTo>
                  <a:lnTo>
                    <a:pt x="576" y="821"/>
                  </a:lnTo>
                  <a:lnTo>
                    <a:pt x="579" y="820"/>
                  </a:lnTo>
                  <a:lnTo>
                    <a:pt x="581" y="817"/>
                  </a:lnTo>
                  <a:lnTo>
                    <a:pt x="581" y="815"/>
                  </a:lnTo>
                  <a:lnTo>
                    <a:pt x="579" y="810"/>
                  </a:lnTo>
                  <a:lnTo>
                    <a:pt x="579" y="810"/>
                  </a:lnTo>
                  <a:close/>
                  <a:moveTo>
                    <a:pt x="597" y="250"/>
                  </a:moveTo>
                  <a:lnTo>
                    <a:pt x="597" y="250"/>
                  </a:lnTo>
                  <a:lnTo>
                    <a:pt x="591" y="248"/>
                  </a:lnTo>
                  <a:lnTo>
                    <a:pt x="587" y="248"/>
                  </a:lnTo>
                  <a:lnTo>
                    <a:pt x="583" y="250"/>
                  </a:lnTo>
                  <a:lnTo>
                    <a:pt x="579" y="252"/>
                  </a:lnTo>
                  <a:lnTo>
                    <a:pt x="579" y="252"/>
                  </a:lnTo>
                  <a:lnTo>
                    <a:pt x="584" y="254"/>
                  </a:lnTo>
                  <a:lnTo>
                    <a:pt x="588" y="254"/>
                  </a:lnTo>
                  <a:lnTo>
                    <a:pt x="593" y="252"/>
                  </a:lnTo>
                  <a:lnTo>
                    <a:pt x="597" y="250"/>
                  </a:lnTo>
                  <a:lnTo>
                    <a:pt x="597" y="250"/>
                  </a:lnTo>
                  <a:close/>
                  <a:moveTo>
                    <a:pt x="867" y="985"/>
                  </a:moveTo>
                  <a:lnTo>
                    <a:pt x="867" y="985"/>
                  </a:lnTo>
                  <a:lnTo>
                    <a:pt x="876" y="983"/>
                  </a:lnTo>
                  <a:lnTo>
                    <a:pt x="879" y="981"/>
                  </a:lnTo>
                  <a:lnTo>
                    <a:pt x="882" y="978"/>
                  </a:lnTo>
                  <a:lnTo>
                    <a:pt x="882" y="978"/>
                  </a:lnTo>
                  <a:lnTo>
                    <a:pt x="875" y="977"/>
                  </a:lnTo>
                  <a:lnTo>
                    <a:pt x="872" y="978"/>
                  </a:lnTo>
                  <a:lnTo>
                    <a:pt x="869" y="979"/>
                  </a:lnTo>
                  <a:lnTo>
                    <a:pt x="867" y="985"/>
                  </a:lnTo>
                  <a:lnTo>
                    <a:pt x="867" y="985"/>
                  </a:lnTo>
                  <a:close/>
                  <a:moveTo>
                    <a:pt x="595" y="398"/>
                  </a:moveTo>
                  <a:lnTo>
                    <a:pt x="595" y="398"/>
                  </a:lnTo>
                  <a:lnTo>
                    <a:pt x="597" y="392"/>
                  </a:lnTo>
                  <a:lnTo>
                    <a:pt x="595" y="389"/>
                  </a:lnTo>
                  <a:lnTo>
                    <a:pt x="593" y="388"/>
                  </a:lnTo>
                  <a:lnTo>
                    <a:pt x="586" y="388"/>
                  </a:lnTo>
                  <a:lnTo>
                    <a:pt x="586" y="388"/>
                  </a:lnTo>
                  <a:lnTo>
                    <a:pt x="595" y="398"/>
                  </a:lnTo>
                  <a:lnTo>
                    <a:pt x="595" y="398"/>
                  </a:lnTo>
                  <a:close/>
                  <a:moveTo>
                    <a:pt x="853" y="257"/>
                  </a:moveTo>
                  <a:lnTo>
                    <a:pt x="853" y="257"/>
                  </a:lnTo>
                  <a:lnTo>
                    <a:pt x="851" y="252"/>
                  </a:lnTo>
                  <a:lnTo>
                    <a:pt x="851" y="252"/>
                  </a:lnTo>
                  <a:lnTo>
                    <a:pt x="846" y="251"/>
                  </a:lnTo>
                  <a:lnTo>
                    <a:pt x="845" y="252"/>
                  </a:lnTo>
                  <a:lnTo>
                    <a:pt x="842" y="254"/>
                  </a:lnTo>
                  <a:lnTo>
                    <a:pt x="842" y="254"/>
                  </a:lnTo>
                  <a:lnTo>
                    <a:pt x="842" y="257"/>
                  </a:lnTo>
                  <a:lnTo>
                    <a:pt x="842" y="258"/>
                  </a:lnTo>
                  <a:lnTo>
                    <a:pt x="842" y="258"/>
                  </a:lnTo>
                  <a:lnTo>
                    <a:pt x="853" y="257"/>
                  </a:lnTo>
                  <a:lnTo>
                    <a:pt x="853" y="257"/>
                  </a:lnTo>
                  <a:close/>
                  <a:moveTo>
                    <a:pt x="1065" y="767"/>
                  </a:moveTo>
                  <a:lnTo>
                    <a:pt x="1065" y="767"/>
                  </a:lnTo>
                  <a:lnTo>
                    <a:pt x="1061" y="767"/>
                  </a:lnTo>
                  <a:lnTo>
                    <a:pt x="1058" y="767"/>
                  </a:lnTo>
                  <a:lnTo>
                    <a:pt x="1055" y="770"/>
                  </a:lnTo>
                  <a:lnTo>
                    <a:pt x="1052" y="773"/>
                  </a:lnTo>
                  <a:lnTo>
                    <a:pt x="1052" y="773"/>
                  </a:lnTo>
                  <a:lnTo>
                    <a:pt x="1056" y="773"/>
                  </a:lnTo>
                  <a:lnTo>
                    <a:pt x="1061" y="773"/>
                  </a:lnTo>
                  <a:lnTo>
                    <a:pt x="1063" y="770"/>
                  </a:lnTo>
                  <a:lnTo>
                    <a:pt x="1065" y="767"/>
                  </a:lnTo>
                  <a:lnTo>
                    <a:pt x="1065" y="767"/>
                  </a:lnTo>
                  <a:close/>
                  <a:moveTo>
                    <a:pt x="1339" y="154"/>
                  </a:moveTo>
                  <a:lnTo>
                    <a:pt x="1339" y="154"/>
                  </a:lnTo>
                  <a:lnTo>
                    <a:pt x="1349" y="144"/>
                  </a:lnTo>
                  <a:lnTo>
                    <a:pt x="1349" y="144"/>
                  </a:lnTo>
                  <a:lnTo>
                    <a:pt x="1343" y="146"/>
                  </a:lnTo>
                  <a:lnTo>
                    <a:pt x="1340" y="147"/>
                  </a:lnTo>
                  <a:lnTo>
                    <a:pt x="1339" y="150"/>
                  </a:lnTo>
                  <a:lnTo>
                    <a:pt x="1339" y="154"/>
                  </a:lnTo>
                  <a:lnTo>
                    <a:pt x="1339" y="154"/>
                  </a:lnTo>
                  <a:close/>
                  <a:moveTo>
                    <a:pt x="108" y="243"/>
                  </a:moveTo>
                  <a:lnTo>
                    <a:pt x="108" y="243"/>
                  </a:lnTo>
                  <a:lnTo>
                    <a:pt x="100" y="250"/>
                  </a:lnTo>
                  <a:lnTo>
                    <a:pt x="100" y="250"/>
                  </a:lnTo>
                  <a:lnTo>
                    <a:pt x="102" y="251"/>
                  </a:lnTo>
                  <a:lnTo>
                    <a:pt x="105" y="252"/>
                  </a:lnTo>
                  <a:lnTo>
                    <a:pt x="105" y="252"/>
                  </a:lnTo>
                  <a:lnTo>
                    <a:pt x="108" y="250"/>
                  </a:lnTo>
                  <a:lnTo>
                    <a:pt x="111" y="248"/>
                  </a:lnTo>
                  <a:lnTo>
                    <a:pt x="111" y="248"/>
                  </a:lnTo>
                  <a:lnTo>
                    <a:pt x="109" y="245"/>
                  </a:lnTo>
                  <a:lnTo>
                    <a:pt x="108" y="243"/>
                  </a:lnTo>
                  <a:lnTo>
                    <a:pt x="108" y="243"/>
                  </a:lnTo>
                  <a:close/>
                  <a:moveTo>
                    <a:pt x="101" y="273"/>
                  </a:moveTo>
                  <a:lnTo>
                    <a:pt x="101" y="273"/>
                  </a:lnTo>
                  <a:lnTo>
                    <a:pt x="105" y="275"/>
                  </a:lnTo>
                  <a:lnTo>
                    <a:pt x="105" y="275"/>
                  </a:lnTo>
                  <a:lnTo>
                    <a:pt x="107" y="270"/>
                  </a:lnTo>
                  <a:lnTo>
                    <a:pt x="109" y="268"/>
                  </a:lnTo>
                  <a:lnTo>
                    <a:pt x="109" y="268"/>
                  </a:lnTo>
                  <a:lnTo>
                    <a:pt x="107" y="266"/>
                  </a:lnTo>
                  <a:lnTo>
                    <a:pt x="102" y="263"/>
                  </a:lnTo>
                  <a:lnTo>
                    <a:pt x="102" y="263"/>
                  </a:lnTo>
                  <a:lnTo>
                    <a:pt x="101" y="273"/>
                  </a:lnTo>
                  <a:lnTo>
                    <a:pt x="101" y="273"/>
                  </a:lnTo>
                  <a:close/>
                  <a:moveTo>
                    <a:pt x="1034" y="500"/>
                  </a:moveTo>
                  <a:lnTo>
                    <a:pt x="1034" y="500"/>
                  </a:lnTo>
                  <a:lnTo>
                    <a:pt x="1034" y="504"/>
                  </a:lnTo>
                  <a:lnTo>
                    <a:pt x="1034" y="504"/>
                  </a:lnTo>
                  <a:lnTo>
                    <a:pt x="1041" y="504"/>
                  </a:lnTo>
                  <a:lnTo>
                    <a:pt x="1045" y="503"/>
                  </a:lnTo>
                  <a:lnTo>
                    <a:pt x="1048" y="500"/>
                  </a:lnTo>
                  <a:lnTo>
                    <a:pt x="1048" y="500"/>
                  </a:lnTo>
                  <a:lnTo>
                    <a:pt x="1034" y="500"/>
                  </a:lnTo>
                  <a:lnTo>
                    <a:pt x="1034" y="500"/>
                  </a:lnTo>
                  <a:close/>
                  <a:moveTo>
                    <a:pt x="1153" y="341"/>
                  </a:moveTo>
                  <a:lnTo>
                    <a:pt x="1153" y="341"/>
                  </a:lnTo>
                  <a:lnTo>
                    <a:pt x="1159" y="347"/>
                  </a:lnTo>
                  <a:lnTo>
                    <a:pt x="1159" y="347"/>
                  </a:lnTo>
                  <a:lnTo>
                    <a:pt x="1166" y="341"/>
                  </a:lnTo>
                  <a:lnTo>
                    <a:pt x="1166" y="341"/>
                  </a:lnTo>
                  <a:lnTo>
                    <a:pt x="1164" y="338"/>
                  </a:lnTo>
                  <a:lnTo>
                    <a:pt x="1164" y="338"/>
                  </a:lnTo>
                  <a:lnTo>
                    <a:pt x="1153" y="341"/>
                  </a:lnTo>
                  <a:lnTo>
                    <a:pt x="1153" y="341"/>
                  </a:lnTo>
                  <a:close/>
                  <a:moveTo>
                    <a:pt x="125" y="203"/>
                  </a:moveTo>
                  <a:lnTo>
                    <a:pt x="125" y="203"/>
                  </a:lnTo>
                  <a:lnTo>
                    <a:pt x="129" y="204"/>
                  </a:lnTo>
                  <a:lnTo>
                    <a:pt x="129" y="204"/>
                  </a:lnTo>
                  <a:lnTo>
                    <a:pt x="130" y="203"/>
                  </a:lnTo>
                  <a:lnTo>
                    <a:pt x="131" y="200"/>
                  </a:lnTo>
                  <a:lnTo>
                    <a:pt x="131" y="197"/>
                  </a:lnTo>
                  <a:lnTo>
                    <a:pt x="129" y="193"/>
                  </a:lnTo>
                  <a:lnTo>
                    <a:pt x="129" y="193"/>
                  </a:lnTo>
                  <a:lnTo>
                    <a:pt x="125" y="203"/>
                  </a:lnTo>
                  <a:lnTo>
                    <a:pt x="125" y="203"/>
                  </a:lnTo>
                  <a:close/>
                  <a:moveTo>
                    <a:pt x="1033" y="493"/>
                  </a:moveTo>
                  <a:lnTo>
                    <a:pt x="1033" y="493"/>
                  </a:lnTo>
                  <a:lnTo>
                    <a:pt x="1029" y="492"/>
                  </a:lnTo>
                  <a:lnTo>
                    <a:pt x="1026" y="492"/>
                  </a:lnTo>
                  <a:lnTo>
                    <a:pt x="1023" y="493"/>
                  </a:lnTo>
                  <a:lnTo>
                    <a:pt x="1023" y="496"/>
                  </a:lnTo>
                  <a:lnTo>
                    <a:pt x="1023" y="496"/>
                  </a:lnTo>
                  <a:lnTo>
                    <a:pt x="1025" y="499"/>
                  </a:lnTo>
                  <a:lnTo>
                    <a:pt x="1026" y="502"/>
                  </a:lnTo>
                  <a:lnTo>
                    <a:pt x="1026" y="502"/>
                  </a:lnTo>
                  <a:lnTo>
                    <a:pt x="1033" y="493"/>
                  </a:lnTo>
                  <a:lnTo>
                    <a:pt x="1033" y="493"/>
                  </a:lnTo>
                  <a:close/>
                  <a:moveTo>
                    <a:pt x="1400" y="241"/>
                  </a:moveTo>
                  <a:lnTo>
                    <a:pt x="1400" y="241"/>
                  </a:lnTo>
                  <a:lnTo>
                    <a:pt x="1397" y="237"/>
                  </a:lnTo>
                  <a:lnTo>
                    <a:pt x="1394" y="236"/>
                  </a:lnTo>
                  <a:lnTo>
                    <a:pt x="1391" y="237"/>
                  </a:lnTo>
                  <a:lnTo>
                    <a:pt x="1387" y="241"/>
                  </a:lnTo>
                  <a:lnTo>
                    <a:pt x="1387" y="241"/>
                  </a:lnTo>
                  <a:lnTo>
                    <a:pt x="1400" y="241"/>
                  </a:lnTo>
                  <a:lnTo>
                    <a:pt x="1400" y="241"/>
                  </a:lnTo>
                  <a:close/>
                  <a:moveTo>
                    <a:pt x="1584" y="495"/>
                  </a:moveTo>
                  <a:lnTo>
                    <a:pt x="1584" y="495"/>
                  </a:lnTo>
                  <a:lnTo>
                    <a:pt x="1584" y="492"/>
                  </a:lnTo>
                  <a:lnTo>
                    <a:pt x="1584" y="492"/>
                  </a:lnTo>
                  <a:lnTo>
                    <a:pt x="1570" y="492"/>
                  </a:lnTo>
                  <a:lnTo>
                    <a:pt x="1570" y="492"/>
                  </a:lnTo>
                  <a:lnTo>
                    <a:pt x="1573" y="496"/>
                  </a:lnTo>
                  <a:lnTo>
                    <a:pt x="1577" y="497"/>
                  </a:lnTo>
                  <a:lnTo>
                    <a:pt x="1580" y="496"/>
                  </a:lnTo>
                  <a:lnTo>
                    <a:pt x="1584" y="495"/>
                  </a:lnTo>
                  <a:lnTo>
                    <a:pt x="1584" y="495"/>
                  </a:lnTo>
                  <a:close/>
                  <a:moveTo>
                    <a:pt x="1029" y="474"/>
                  </a:moveTo>
                  <a:lnTo>
                    <a:pt x="1029" y="474"/>
                  </a:lnTo>
                  <a:lnTo>
                    <a:pt x="1023" y="471"/>
                  </a:lnTo>
                  <a:lnTo>
                    <a:pt x="1019" y="471"/>
                  </a:lnTo>
                  <a:lnTo>
                    <a:pt x="1015" y="473"/>
                  </a:lnTo>
                  <a:lnTo>
                    <a:pt x="1009" y="477"/>
                  </a:lnTo>
                  <a:lnTo>
                    <a:pt x="1009" y="477"/>
                  </a:lnTo>
                  <a:lnTo>
                    <a:pt x="1029" y="474"/>
                  </a:lnTo>
                  <a:lnTo>
                    <a:pt x="1029" y="474"/>
                  </a:lnTo>
                  <a:close/>
                  <a:moveTo>
                    <a:pt x="238" y="1096"/>
                  </a:moveTo>
                  <a:lnTo>
                    <a:pt x="238" y="1096"/>
                  </a:lnTo>
                  <a:lnTo>
                    <a:pt x="238" y="1091"/>
                  </a:lnTo>
                  <a:lnTo>
                    <a:pt x="238" y="1091"/>
                  </a:lnTo>
                  <a:lnTo>
                    <a:pt x="234" y="1091"/>
                  </a:lnTo>
                  <a:lnTo>
                    <a:pt x="231" y="1091"/>
                  </a:lnTo>
                  <a:lnTo>
                    <a:pt x="227" y="1093"/>
                  </a:lnTo>
                  <a:lnTo>
                    <a:pt x="224" y="1097"/>
                  </a:lnTo>
                  <a:lnTo>
                    <a:pt x="224" y="1097"/>
                  </a:lnTo>
                  <a:lnTo>
                    <a:pt x="238" y="1096"/>
                  </a:lnTo>
                  <a:lnTo>
                    <a:pt x="238" y="1096"/>
                  </a:lnTo>
                  <a:close/>
                  <a:moveTo>
                    <a:pt x="994" y="533"/>
                  </a:moveTo>
                  <a:lnTo>
                    <a:pt x="994" y="533"/>
                  </a:lnTo>
                  <a:lnTo>
                    <a:pt x="997" y="531"/>
                  </a:lnTo>
                  <a:lnTo>
                    <a:pt x="998" y="529"/>
                  </a:lnTo>
                  <a:lnTo>
                    <a:pt x="998" y="529"/>
                  </a:lnTo>
                  <a:lnTo>
                    <a:pt x="997" y="527"/>
                  </a:lnTo>
                  <a:lnTo>
                    <a:pt x="994" y="525"/>
                  </a:lnTo>
                  <a:lnTo>
                    <a:pt x="994" y="525"/>
                  </a:lnTo>
                  <a:lnTo>
                    <a:pt x="991" y="527"/>
                  </a:lnTo>
                  <a:lnTo>
                    <a:pt x="989" y="529"/>
                  </a:lnTo>
                  <a:lnTo>
                    <a:pt x="989" y="529"/>
                  </a:lnTo>
                  <a:lnTo>
                    <a:pt x="994" y="533"/>
                  </a:lnTo>
                  <a:lnTo>
                    <a:pt x="994" y="533"/>
                  </a:lnTo>
                  <a:close/>
                  <a:moveTo>
                    <a:pt x="2167" y="45"/>
                  </a:moveTo>
                  <a:lnTo>
                    <a:pt x="2167" y="45"/>
                  </a:lnTo>
                  <a:lnTo>
                    <a:pt x="2167" y="49"/>
                  </a:lnTo>
                  <a:lnTo>
                    <a:pt x="2167" y="49"/>
                  </a:lnTo>
                  <a:lnTo>
                    <a:pt x="2171" y="49"/>
                  </a:lnTo>
                  <a:lnTo>
                    <a:pt x="2175" y="49"/>
                  </a:lnTo>
                  <a:lnTo>
                    <a:pt x="2179" y="46"/>
                  </a:lnTo>
                  <a:lnTo>
                    <a:pt x="2183" y="42"/>
                  </a:lnTo>
                  <a:lnTo>
                    <a:pt x="2183" y="42"/>
                  </a:lnTo>
                  <a:lnTo>
                    <a:pt x="2167" y="45"/>
                  </a:lnTo>
                  <a:lnTo>
                    <a:pt x="2167" y="45"/>
                  </a:lnTo>
                  <a:close/>
                  <a:moveTo>
                    <a:pt x="305" y="972"/>
                  </a:moveTo>
                  <a:lnTo>
                    <a:pt x="305" y="972"/>
                  </a:lnTo>
                  <a:lnTo>
                    <a:pt x="300" y="971"/>
                  </a:lnTo>
                  <a:lnTo>
                    <a:pt x="298" y="968"/>
                  </a:lnTo>
                  <a:lnTo>
                    <a:pt x="298" y="968"/>
                  </a:lnTo>
                  <a:lnTo>
                    <a:pt x="295" y="971"/>
                  </a:lnTo>
                  <a:lnTo>
                    <a:pt x="293" y="972"/>
                  </a:lnTo>
                  <a:lnTo>
                    <a:pt x="293" y="972"/>
                  </a:lnTo>
                  <a:lnTo>
                    <a:pt x="299" y="978"/>
                  </a:lnTo>
                  <a:lnTo>
                    <a:pt x="299" y="978"/>
                  </a:lnTo>
                  <a:lnTo>
                    <a:pt x="305" y="972"/>
                  </a:lnTo>
                  <a:lnTo>
                    <a:pt x="305" y="972"/>
                  </a:lnTo>
                  <a:close/>
                  <a:moveTo>
                    <a:pt x="309" y="493"/>
                  </a:moveTo>
                  <a:lnTo>
                    <a:pt x="309" y="493"/>
                  </a:lnTo>
                  <a:lnTo>
                    <a:pt x="306" y="489"/>
                  </a:lnTo>
                  <a:lnTo>
                    <a:pt x="306" y="489"/>
                  </a:lnTo>
                  <a:lnTo>
                    <a:pt x="303" y="489"/>
                  </a:lnTo>
                  <a:lnTo>
                    <a:pt x="300" y="491"/>
                  </a:lnTo>
                  <a:lnTo>
                    <a:pt x="299" y="493"/>
                  </a:lnTo>
                  <a:lnTo>
                    <a:pt x="298" y="497"/>
                  </a:lnTo>
                  <a:lnTo>
                    <a:pt x="298" y="497"/>
                  </a:lnTo>
                  <a:lnTo>
                    <a:pt x="309" y="493"/>
                  </a:lnTo>
                  <a:lnTo>
                    <a:pt x="309" y="493"/>
                  </a:lnTo>
                  <a:close/>
                  <a:moveTo>
                    <a:pt x="930" y="989"/>
                  </a:moveTo>
                  <a:lnTo>
                    <a:pt x="930" y="989"/>
                  </a:lnTo>
                  <a:lnTo>
                    <a:pt x="937" y="990"/>
                  </a:lnTo>
                  <a:lnTo>
                    <a:pt x="941" y="990"/>
                  </a:lnTo>
                  <a:lnTo>
                    <a:pt x="944" y="988"/>
                  </a:lnTo>
                  <a:lnTo>
                    <a:pt x="946" y="982"/>
                  </a:lnTo>
                  <a:lnTo>
                    <a:pt x="946" y="982"/>
                  </a:lnTo>
                  <a:lnTo>
                    <a:pt x="930" y="989"/>
                  </a:lnTo>
                  <a:lnTo>
                    <a:pt x="930" y="989"/>
                  </a:lnTo>
                  <a:close/>
                  <a:moveTo>
                    <a:pt x="1530" y="953"/>
                  </a:moveTo>
                  <a:lnTo>
                    <a:pt x="1530" y="953"/>
                  </a:lnTo>
                  <a:lnTo>
                    <a:pt x="1541" y="954"/>
                  </a:lnTo>
                  <a:lnTo>
                    <a:pt x="1541" y="954"/>
                  </a:lnTo>
                  <a:lnTo>
                    <a:pt x="1542" y="953"/>
                  </a:lnTo>
                  <a:lnTo>
                    <a:pt x="1542" y="950"/>
                  </a:lnTo>
                  <a:lnTo>
                    <a:pt x="1542" y="950"/>
                  </a:lnTo>
                  <a:lnTo>
                    <a:pt x="1540" y="949"/>
                  </a:lnTo>
                  <a:lnTo>
                    <a:pt x="1537" y="949"/>
                  </a:lnTo>
                  <a:lnTo>
                    <a:pt x="1534" y="950"/>
                  </a:lnTo>
                  <a:lnTo>
                    <a:pt x="1530" y="953"/>
                  </a:lnTo>
                  <a:lnTo>
                    <a:pt x="1530" y="953"/>
                  </a:lnTo>
                  <a:close/>
                  <a:moveTo>
                    <a:pt x="1811" y="488"/>
                  </a:moveTo>
                  <a:lnTo>
                    <a:pt x="1811" y="488"/>
                  </a:lnTo>
                  <a:lnTo>
                    <a:pt x="1815" y="484"/>
                  </a:lnTo>
                  <a:lnTo>
                    <a:pt x="1816" y="481"/>
                  </a:lnTo>
                  <a:lnTo>
                    <a:pt x="1815" y="479"/>
                  </a:lnTo>
                  <a:lnTo>
                    <a:pt x="1810" y="478"/>
                  </a:lnTo>
                  <a:lnTo>
                    <a:pt x="1810" y="478"/>
                  </a:lnTo>
                  <a:lnTo>
                    <a:pt x="1811" y="488"/>
                  </a:lnTo>
                  <a:lnTo>
                    <a:pt x="1811" y="488"/>
                  </a:lnTo>
                  <a:close/>
                  <a:moveTo>
                    <a:pt x="487" y="653"/>
                  </a:moveTo>
                  <a:lnTo>
                    <a:pt x="487" y="653"/>
                  </a:lnTo>
                  <a:lnTo>
                    <a:pt x="482" y="650"/>
                  </a:lnTo>
                  <a:lnTo>
                    <a:pt x="478" y="648"/>
                  </a:lnTo>
                  <a:lnTo>
                    <a:pt x="475" y="650"/>
                  </a:lnTo>
                  <a:lnTo>
                    <a:pt x="472" y="653"/>
                  </a:lnTo>
                  <a:lnTo>
                    <a:pt x="472" y="653"/>
                  </a:lnTo>
                  <a:lnTo>
                    <a:pt x="487" y="653"/>
                  </a:lnTo>
                  <a:lnTo>
                    <a:pt x="487" y="653"/>
                  </a:lnTo>
                  <a:close/>
                  <a:moveTo>
                    <a:pt x="1267" y="929"/>
                  </a:moveTo>
                  <a:lnTo>
                    <a:pt x="1267" y="929"/>
                  </a:lnTo>
                  <a:lnTo>
                    <a:pt x="1264" y="925"/>
                  </a:lnTo>
                  <a:lnTo>
                    <a:pt x="1261" y="924"/>
                  </a:lnTo>
                  <a:lnTo>
                    <a:pt x="1259" y="924"/>
                  </a:lnTo>
                  <a:lnTo>
                    <a:pt x="1256" y="925"/>
                  </a:lnTo>
                  <a:lnTo>
                    <a:pt x="1256" y="925"/>
                  </a:lnTo>
                  <a:lnTo>
                    <a:pt x="1254" y="928"/>
                  </a:lnTo>
                  <a:lnTo>
                    <a:pt x="1256" y="931"/>
                  </a:lnTo>
                  <a:lnTo>
                    <a:pt x="1256" y="931"/>
                  </a:lnTo>
                  <a:lnTo>
                    <a:pt x="1267" y="929"/>
                  </a:lnTo>
                  <a:lnTo>
                    <a:pt x="1267" y="929"/>
                  </a:lnTo>
                  <a:close/>
                  <a:moveTo>
                    <a:pt x="503" y="1060"/>
                  </a:moveTo>
                  <a:lnTo>
                    <a:pt x="503" y="1060"/>
                  </a:lnTo>
                  <a:lnTo>
                    <a:pt x="498" y="1057"/>
                  </a:lnTo>
                  <a:lnTo>
                    <a:pt x="494" y="1055"/>
                  </a:lnTo>
                  <a:lnTo>
                    <a:pt x="490" y="1057"/>
                  </a:lnTo>
                  <a:lnTo>
                    <a:pt x="486" y="1058"/>
                  </a:lnTo>
                  <a:lnTo>
                    <a:pt x="486" y="1058"/>
                  </a:lnTo>
                  <a:lnTo>
                    <a:pt x="490" y="1061"/>
                  </a:lnTo>
                  <a:lnTo>
                    <a:pt x="494" y="1061"/>
                  </a:lnTo>
                  <a:lnTo>
                    <a:pt x="503" y="1060"/>
                  </a:lnTo>
                  <a:lnTo>
                    <a:pt x="503" y="1060"/>
                  </a:lnTo>
                  <a:close/>
                  <a:moveTo>
                    <a:pt x="516" y="385"/>
                  </a:moveTo>
                  <a:lnTo>
                    <a:pt x="516" y="385"/>
                  </a:lnTo>
                  <a:lnTo>
                    <a:pt x="511" y="387"/>
                  </a:lnTo>
                  <a:lnTo>
                    <a:pt x="508" y="389"/>
                  </a:lnTo>
                  <a:lnTo>
                    <a:pt x="508" y="392"/>
                  </a:lnTo>
                  <a:lnTo>
                    <a:pt x="509" y="395"/>
                  </a:lnTo>
                  <a:lnTo>
                    <a:pt x="509" y="395"/>
                  </a:lnTo>
                  <a:lnTo>
                    <a:pt x="512" y="396"/>
                  </a:lnTo>
                  <a:lnTo>
                    <a:pt x="512" y="396"/>
                  </a:lnTo>
                  <a:lnTo>
                    <a:pt x="516" y="385"/>
                  </a:lnTo>
                  <a:lnTo>
                    <a:pt x="516" y="385"/>
                  </a:lnTo>
                  <a:close/>
                  <a:moveTo>
                    <a:pt x="525" y="477"/>
                  </a:moveTo>
                  <a:lnTo>
                    <a:pt x="525" y="477"/>
                  </a:lnTo>
                  <a:lnTo>
                    <a:pt x="518" y="475"/>
                  </a:lnTo>
                  <a:lnTo>
                    <a:pt x="515" y="475"/>
                  </a:lnTo>
                  <a:lnTo>
                    <a:pt x="514" y="478"/>
                  </a:lnTo>
                  <a:lnTo>
                    <a:pt x="514" y="484"/>
                  </a:lnTo>
                  <a:lnTo>
                    <a:pt x="514" y="484"/>
                  </a:lnTo>
                  <a:lnTo>
                    <a:pt x="525" y="477"/>
                  </a:lnTo>
                  <a:lnTo>
                    <a:pt x="525" y="477"/>
                  </a:lnTo>
                  <a:close/>
                  <a:moveTo>
                    <a:pt x="530" y="564"/>
                  </a:moveTo>
                  <a:lnTo>
                    <a:pt x="530" y="564"/>
                  </a:lnTo>
                  <a:lnTo>
                    <a:pt x="541" y="576"/>
                  </a:lnTo>
                  <a:lnTo>
                    <a:pt x="541" y="576"/>
                  </a:lnTo>
                  <a:lnTo>
                    <a:pt x="541" y="569"/>
                  </a:lnTo>
                  <a:lnTo>
                    <a:pt x="540" y="567"/>
                  </a:lnTo>
                  <a:lnTo>
                    <a:pt x="537" y="565"/>
                  </a:lnTo>
                  <a:lnTo>
                    <a:pt x="530" y="564"/>
                  </a:lnTo>
                  <a:lnTo>
                    <a:pt x="530" y="564"/>
                  </a:lnTo>
                  <a:close/>
                  <a:moveTo>
                    <a:pt x="541" y="471"/>
                  </a:moveTo>
                  <a:lnTo>
                    <a:pt x="541" y="471"/>
                  </a:lnTo>
                  <a:lnTo>
                    <a:pt x="541" y="466"/>
                  </a:lnTo>
                  <a:lnTo>
                    <a:pt x="540" y="461"/>
                  </a:lnTo>
                  <a:lnTo>
                    <a:pt x="537" y="459"/>
                  </a:lnTo>
                  <a:lnTo>
                    <a:pt x="537" y="459"/>
                  </a:lnTo>
                  <a:lnTo>
                    <a:pt x="536" y="466"/>
                  </a:lnTo>
                  <a:lnTo>
                    <a:pt x="536" y="468"/>
                  </a:lnTo>
                  <a:lnTo>
                    <a:pt x="537" y="470"/>
                  </a:lnTo>
                  <a:lnTo>
                    <a:pt x="541" y="471"/>
                  </a:lnTo>
                  <a:lnTo>
                    <a:pt x="541" y="471"/>
                  </a:lnTo>
                  <a:close/>
                  <a:moveTo>
                    <a:pt x="1502" y="563"/>
                  </a:moveTo>
                  <a:lnTo>
                    <a:pt x="1502" y="563"/>
                  </a:lnTo>
                  <a:lnTo>
                    <a:pt x="1498" y="567"/>
                  </a:lnTo>
                  <a:lnTo>
                    <a:pt x="1497" y="569"/>
                  </a:lnTo>
                  <a:lnTo>
                    <a:pt x="1498" y="572"/>
                  </a:lnTo>
                  <a:lnTo>
                    <a:pt x="1502" y="576"/>
                  </a:lnTo>
                  <a:lnTo>
                    <a:pt x="1502" y="576"/>
                  </a:lnTo>
                  <a:lnTo>
                    <a:pt x="1502" y="563"/>
                  </a:lnTo>
                  <a:lnTo>
                    <a:pt x="1502" y="563"/>
                  </a:lnTo>
                  <a:close/>
                  <a:moveTo>
                    <a:pt x="544" y="1086"/>
                  </a:moveTo>
                  <a:lnTo>
                    <a:pt x="544" y="1086"/>
                  </a:lnTo>
                  <a:lnTo>
                    <a:pt x="559" y="1086"/>
                  </a:lnTo>
                  <a:lnTo>
                    <a:pt x="559" y="1086"/>
                  </a:lnTo>
                  <a:lnTo>
                    <a:pt x="554" y="1083"/>
                  </a:lnTo>
                  <a:lnTo>
                    <a:pt x="550" y="1082"/>
                  </a:lnTo>
                  <a:lnTo>
                    <a:pt x="547" y="1083"/>
                  </a:lnTo>
                  <a:lnTo>
                    <a:pt x="544" y="1086"/>
                  </a:lnTo>
                  <a:lnTo>
                    <a:pt x="544" y="1086"/>
                  </a:lnTo>
                  <a:close/>
                  <a:moveTo>
                    <a:pt x="565" y="578"/>
                  </a:moveTo>
                  <a:lnTo>
                    <a:pt x="565" y="578"/>
                  </a:lnTo>
                  <a:lnTo>
                    <a:pt x="548" y="574"/>
                  </a:lnTo>
                  <a:lnTo>
                    <a:pt x="548" y="574"/>
                  </a:lnTo>
                  <a:lnTo>
                    <a:pt x="550" y="582"/>
                  </a:lnTo>
                  <a:lnTo>
                    <a:pt x="550" y="582"/>
                  </a:lnTo>
                  <a:lnTo>
                    <a:pt x="565" y="578"/>
                  </a:lnTo>
                  <a:lnTo>
                    <a:pt x="565" y="578"/>
                  </a:lnTo>
                  <a:close/>
                  <a:moveTo>
                    <a:pt x="1369" y="455"/>
                  </a:moveTo>
                  <a:lnTo>
                    <a:pt x="1369" y="455"/>
                  </a:lnTo>
                  <a:lnTo>
                    <a:pt x="1368" y="464"/>
                  </a:lnTo>
                  <a:lnTo>
                    <a:pt x="1368" y="464"/>
                  </a:lnTo>
                  <a:lnTo>
                    <a:pt x="1369" y="466"/>
                  </a:lnTo>
                  <a:lnTo>
                    <a:pt x="1371" y="466"/>
                  </a:lnTo>
                  <a:lnTo>
                    <a:pt x="1371" y="466"/>
                  </a:lnTo>
                  <a:lnTo>
                    <a:pt x="1373" y="463"/>
                  </a:lnTo>
                  <a:lnTo>
                    <a:pt x="1373" y="461"/>
                  </a:lnTo>
                  <a:lnTo>
                    <a:pt x="1369" y="455"/>
                  </a:lnTo>
                  <a:lnTo>
                    <a:pt x="1369" y="455"/>
                  </a:lnTo>
                  <a:close/>
                  <a:moveTo>
                    <a:pt x="1139" y="435"/>
                  </a:moveTo>
                  <a:lnTo>
                    <a:pt x="1139" y="435"/>
                  </a:lnTo>
                  <a:lnTo>
                    <a:pt x="1139" y="438"/>
                  </a:lnTo>
                  <a:lnTo>
                    <a:pt x="1139" y="438"/>
                  </a:lnTo>
                  <a:lnTo>
                    <a:pt x="1149" y="442"/>
                  </a:lnTo>
                  <a:lnTo>
                    <a:pt x="1149" y="442"/>
                  </a:lnTo>
                  <a:lnTo>
                    <a:pt x="1148" y="434"/>
                  </a:lnTo>
                  <a:lnTo>
                    <a:pt x="1148" y="434"/>
                  </a:lnTo>
                  <a:lnTo>
                    <a:pt x="1139" y="435"/>
                  </a:lnTo>
                  <a:lnTo>
                    <a:pt x="1139" y="435"/>
                  </a:lnTo>
                  <a:close/>
                  <a:moveTo>
                    <a:pt x="565" y="643"/>
                  </a:moveTo>
                  <a:lnTo>
                    <a:pt x="565" y="643"/>
                  </a:lnTo>
                  <a:lnTo>
                    <a:pt x="569" y="646"/>
                  </a:lnTo>
                  <a:lnTo>
                    <a:pt x="573" y="646"/>
                  </a:lnTo>
                  <a:lnTo>
                    <a:pt x="576" y="644"/>
                  </a:lnTo>
                  <a:lnTo>
                    <a:pt x="577" y="640"/>
                  </a:lnTo>
                  <a:lnTo>
                    <a:pt x="577" y="640"/>
                  </a:lnTo>
                  <a:lnTo>
                    <a:pt x="575" y="639"/>
                  </a:lnTo>
                  <a:lnTo>
                    <a:pt x="570" y="639"/>
                  </a:lnTo>
                  <a:lnTo>
                    <a:pt x="568" y="640"/>
                  </a:lnTo>
                  <a:lnTo>
                    <a:pt x="565" y="643"/>
                  </a:lnTo>
                  <a:lnTo>
                    <a:pt x="565" y="643"/>
                  </a:lnTo>
                  <a:close/>
                  <a:moveTo>
                    <a:pt x="716" y="558"/>
                  </a:moveTo>
                  <a:lnTo>
                    <a:pt x="716" y="558"/>
                  </a:lnTo>
                  <a:lnTo>
                    <a:pt x="720" y="561"/>
                  </a:lnTo>
                  <a:lnTo>
                    <a:pt x="723" y="561"/>
                  </a:lnTo>
                  <a:lnTo>
                    <a:pt x="723" y="561"/>
                  </a:lnTo>
                  <a:lnTo>
                    <a:pt x="725" y="560"/>
                  </a:lnTo>
                  <a:lnTo>
                    <a:pt x="728" y="557"/>
                  </a:lnTo>
                  <a:lnTo>
                    <a:pt x="728" y="557"/>
                  </a:lnTo>
                  <a:lnTo>
                    <a:pt x="725" y="556"/>
                  </a:lnTo>
                  <a:lnTo>
                    <a:pt x="723" y="554"/>
                  </a:lnTo>
                  <a:lnTo>
                    <a:pt x="723" y="554"/>
                  </a:lnTo>
                  <a:lnTo>
                    <a:pt x="720" y="556"/>
                  </a:lnTo>
                  <a:lnTo>
                    <a:pt x="716" y="558"/>
                  </a:lnTo>
                  <a:lnTo>
                    <a:pt x="716" y="558"/>
                  </a:lnTo>
                  <a:close/>
                  <a:moveTo>
                    <a:pt x="720" y="833"/>
                  </a:moveTo>
                  <a:lnTo>
                    <a:pt x="720" y="833"/>
                  </a:lnTo>
                  <a:lnTo>
                    <a:pt x="724" y="828"/>
                  </a:lnTo>
                  <a:lnTo>
                    <a:pt x="725" y="827"/>
                  </a:lnTo>
                  <a:lnTo>
                    <a:pt x="724" y="824"/>
                  </a:lnTo>
                  <a:lnTo>
                    <a:pt x="720" y="820"/>
                  </a:lnTo>
                  <a:lnTo>
                    <a:pt x="720" y="820"/>
                  </a:lnTo>
                  <a:lnTo>
                    <a:pt x="720" y="833"/>
                  </a:lnTo>
                  <a:lnTo>
                    <a:pt x="720" y="833"/>
                  </a:lnTo>
                  <a:close/>
                  <a:moveTo>
                    <a:pt x="838" y="125"/>
                  </a:moveTo>
                  <a:lnTo>
                    <a:pt x="838" y="125"/>
                  </a:lnTo>
                  <a:lnTo>
                    <a:pt x="821" y="125"/>
                  </a:lnTo>
                  <a:lnTo>
                    <a:pt x="821" y="125"/>
                  </a:lnTo>
                  <a:lnTo>
                    <a:pt x="829" y="128"/>
                  </a:lnTo>
                  <a:lnTo>
                    <a:pt x="833" y="128"/>
                  </a:lnTo>
                  <a:lnTo>
                    <a:pt x="838" y="125"/>
                  </a:lnTo>
                  <a:lnTo>
                    <a:pt x="838" y="125"/>
                  </a:lnTo>
                  <a:close/>
                  <a:moveTo>
                    <a:pt x="613" y="657"/>
                  </a:moveTo>
                  <a:lnTo>
                    <a:pt x="613" y="657"/>
                  </a:lnTo>
                  <a:lnTo>
                    <a:pt x="611" y="659"/>
                  </a:lnTo>
                  <a:lnTo>
                    <a:pt x="609" y="662"/>
                  </a:lnTo>
                  <a:lnTo>
                    <a:pt x="609" y="662"/>
                  </a:lnTo>
                  <a:lnTo>
                    <a:pt x="611" y="664"/>
                  </a:lnTo>
                  <a:lnTo>
                    <a:pt x="612" y="665"/>
                  </a:lnTo>
                  <a:lnTo>
                    <a:pt x="612" y="665"/>
                  </a:lnTo>
                  <a:lnTo>
                    <a:pt x="615" y="664"/>
                  </a:lnTo>
                  <a:lnTo>
                    <a:pt x="617" y="662"/>
                  </a:lnTo>
                  <a:lnTo>
                    <a:pt x="617" y="662"/>
                  </a:lnTo>
                  <a:lnTo>
                    <a:pt x="616" y="659"/>
                  </a:lnTo>
                  <a:lnTo>
                    <a:pt x="613" y="657"/>
                  </a:lnTo>
                  <a:lnTo>
                    <a:pt x="613" y="657"/>
                  </a:lnTo>
                  <a:close/>
                  <a:moveTo>
                    <a:pt x="685" y="365"/>
                  </a:moveTo>
                  <a:lnTo>
                    <a:pt x="685" y="365"/>
                  </a:lnTo>
                  <a:lnTo>
                    <a:pt x="689" y="366"/>
                  </a:lnTo>
                  <a:lnTo>
                    <a:pt x="694" y="366"/>
                  </a:lnTo>
                  <a:lnTo>
                    <a:pt x="696" y="365"/>
                  </a:lnTo>
                  <a:lnTo>
                    <a:pt x="698" y="360"/>
                  </a:lnTo>
                  <a:lnTo>
                    <a:pt x="698" y="360"/>
                  </a:lnTo>
                  <a:lnTo>
                    <a:pt x="694" y="359"/>
                  </a:lnTo>
                  <a:lnTo>
                    <a:pt x="691" y="360"/>
                  </a:lnTo>
                  <a:lnTo>
                    <a:pt x="688" y="362"/>
                  </a:lnTo>
                  <a:lnTo>
                    <a:pt x="685" y="365"/>
                  </a:lnTo>
                  <a:lnTo>
                    <a:pt x="685" y="365"/>
                  </a:lnTo>
                  <a:close/>
                  <a:moveTo>
                    <a:pt x="809" y="468"/>
                  </a:moveTo>
                  <a:lnTo>
                    <a:pt x="809" y="468"/>
                  </a:lnTo>
                  <a:lnTo>
                    <a:pt x="814" y="468"/>
                  </a:lnTo>
                  <a:lnTo>
                    <a:pt x="818" y="466"/>
                  </a:lnTo>
                  <a:lnTo>
                    <a:pt x="818" y="463"/>
                  </a:lnTo>
                  <a:lnTo>
                    <a:pt x="815" y="457"/>
                  </a:lnTo>
                  <a:lnTo>
                    <a:pt x="815" y="457"/>
                  </a:lnTo>
                  <a:lnTo>
                    <a:pt x="809" y="468"/>
                  </a:lnTo>
                  <a:lnTo>
                    <a:pt x="809" y="468"/>
                  </a:lnTo>
                  <a:close/>
                  <a:moveTo>
                    <a:pt x="617" y="709"/>
                  </a:moveTo>
                  <a:lnTo>
                    <a:pt x="617" y="709"/>
                  </a:lnTo>
                  <a:lnTo>
                    <a:pt x="623" y="711"/>
                  </a:lnTo>
                  <a:lnTo>
                    <a:pt x="627" y="712"/>
                  </a:lnTo>
                  <a:lnTo>
                    <a:pt x="631" y="711"/>
                  </a:lnTo>
                  <a:lnTo>
                    <a:pt x="635" y="709"/>
                  </a:lnTo>
                  <a:lnTo>
                    <a:pt x="635" y="709"/>
                  </a:lnTo>
                  <a:lnTo>
                    <a:pt x="631" y="707"/>
                  </a:lnTo>
                  <a:lnTo>
                    <a:pt x="627" y="707"/>
                  </a:lnTo>
                  <a:lnTo>
                    <a:pt x="623" y="708"/>
                  </a:lnTo>
                  <a:lnTo>
                    <a:pt x="617" y="709"/>
                  </a:lnTo>
                  <a:lnTo>
                    <a:pt x="617" y="709"/>
                  </a:lnTo>
                  <a:close/>
                  <a:moveTo>
                    <a:pt x="619" y="389"/>
                  </a:moveTo>
                  <a:lnTo>
                    <a:pt x="619" y="389"/>
                  </a:lnTo>
                  <a:lnTo>
                    <a:pt x="623" y="389"/>
                  </a:lnTo>
                  <a:lnTo>
                    <a:pt x="623" y="389"/>
                  </a:lnTo>
                  <a:lnTo>
                    <a:pt x="624" y="387"/>
                  </a:lnTo>
                  <a:lnTo>
                    <a:pt x="626" y="384"/>
                  </a:lnTo>
                  <a:lnTo>
                    <a:pt x="626" y="384"/>
                  </a:lnTo>
                  <a:lnTo>
                    <a:pt x="626" y="381"/>
                  </a:lnTo>
                  <a:lnTo>
                    <a:pt x="623" y="380"/>
                  </a:lnTo>
                  <a:lnTo>
                    <a:pt x="623" y="380"/>
                  </a:lnTo>
                  <a:lnTo>
                    <a:pt x="620" y="381"/>
                  </a:lnTo>
                  <a:lnTo>
                    <a:pt x="619" y="383"/>
                  </a:lnTo>
                  <a:lnTo>
                    <a:pt x="619" y="383"/>
                  </a:lnTo>
                  <a:lnTo>
                    <a:pt x="619" y="387"/>
                  </a:lnTo>
                  <a:lnTo>
                    <a:pt x="619" y="389"/>
                  </a:lnTo>
                  <a:lnTo>
                    <a:pt x="619" y="389"/>
                  </a:lnTo>
                  <a:close/>
                  <a:moveTo>
                    <a:pt x="620" y="863"/>
                  </a:moveTo>
                  <a:lnTo>
                    <a:pt x="620" y="863"/>
                  </a:lnTo>
                  <a:lnTo>
                    <a:pt x="624" y="866"/>
                  </a:lnTo>
                  <a:lnTo>
                    <a:pt x="629" y="867"/>
                  </a:lnTo>
                  <a:lnTo>
                    <a:pt x="631" y="866"/>
                  </a:lnTo>
                  <a:lnTo>
                    <a:pt x="633" y="864"/>
                  </a:lnTo>
                  <a:lnTo>
                    <a:pt x="633" y="864"/>
                  </a:lnTo>
                  <a:lnTo>
                    <a:pt x="633" y="862"/>
                  </a:lnTo>
                  <a:lnTo>
                    <a:pt x="631" y="860"/>
                  </a:lnTo>
                  <a:lnTo>
                    <a:pt x="631" y="860"/>
                  </a:lnTo>
                  <a:lnTo>
                    <a:pt x="620" y="863"/>
                  </a:lnTo>
                  <a:lnTo>
                    <a:pt x="620" y="863"/>
                  </a:lnTo>
                  <a:close/>
                  <a:moveTo>
                    <a:pt x="1119" y="197"/>
                  </a:moveTo>
                  <a:lnTo>
                    <a:pt x="1119" y="197"/>
                  </a:lnTo>
                  <a:lnTo>
                    <a:pt x="1115" y="201"/>
                  </a:lnTo>
                  <a:lnTo>
                    <a:pt x="1115" y="203"/>
                  </a:lnTo>
                  <a:lnTo>
                    <a:pt x="1115" y="203"/>
                  </a:lnTo>
                  <a:lnTo>
                    <a:pt x="1116" y="205"/>
                  </a:lnTo>
                  <a:lnTo>
                    <a:pt x="1119" y="207"/>
                  </a:lnTo>
                  <a:lnTo>
                    <a:pt x="1119" y="207"/>
                  </a:lnTo>
                  <a:lnTo>
                    <a:pt x="1121" y="205"/>
                  </a:lnTo>
                  <a:lnTo>
                    <a:pt x="1123" y="203"/>
                  </a:lnTo>
                  <a:lnTo>
                    <a:pt x="1123" y="203"/>
                  </a:lnTo>
                  <a:lnTo>
                    <a:pt x="1121" y="201"/>
                  </a:lnTo>
                  <a:lnTo>
                    <a:pt x="1119" y="197"/>
                  </a:lnTo>
                  <a:lnTo>
                    <a:pt x="1119" y="197"/>
                  </a:lnTo>
                  <a:close/>
                  <a:moveTo>
                    <a:pt x="1686" y="380"/>
                  </a:moveTo>
                  <a:lnTo>
                    <a:pt x="1686" y="380"/>
                  </a:lnTo>
                  <a:lnTo>
                    <a:pt x="1686" y="377"/>
                  </a:lnTo>
                  <a:lnTo>
                    <a:pt x="1686" y="377"/>
                  </a:lnTo>
                  <a:lnTo>
                    <a:pt x="1678" y="376"/>
                  </a:lnTo>
                  <a:lnTo>
                    <a:pt x="1678" y="376"/>
                  </a:lnTo>
                  <a:lnTo>
                    <a:pt x="1677" y="377"/>
                  </a:lnTo>
                  <a:lnTo>
                    <a:pt x="1675" y="380"/>
                  </a:lnTo>
                  <a:lnTo>
                    <a:pt x="1675" y="380"/>
                  </a:lnTo>
                  <a:lnTo>
                    <a:pt x="1686" y="380"/>
                  </a:lnTo>
                  <a:lnTo>
                    <a:pt x="1686" y="380"/>
                  </a:lnTo>
                  <a:close/>
                  <a:moveTo>
                    <a:pt x="694" y="669"/>
                  </a:moveTo>
                  <a:lnTo>
                    <a:pt x="694" y="669"/>
                  </a:lnTo>
                  <a:lnTo>
                    <a:pt x="687" y="665"/>
                  </a:lnTo>
                  <a:lnTo>
                    <a:pt x="684" y="665"/>
                  </a:lnTo>
                  <a:lnTo>
                    <a:pt x="680" y="666"/>
                  </a:lnTo>
                  <a:lnTo>
                    <a:pt x="680" y="666"/>
                  </a:lnTo>
                  <a:lnTo>
                    <a:pt x="683" y="669"/>
                  </a:lnTo>
                  <a:lnTo>
                    <a:pt x="685" y="671"/>
                  </a:lnTo>
                  <a:lnTo>
                    <a:pt x="689" y="671"/>
                  </a:lnTo>
                  <a:lnTo>
                    <a:pt x="694" y="669"/>
                  </a:lnTo>
                  <a:lnTo>
                    <a:pt x="694" y="669"/>
                  </a:lnTo>
                  <a:close/>
                  <a:moveTo>
                    <a:pt x="1239" y="52"/>
                  </a:moveTo>
                  <a:lnTo>
                    <a:pt x="1239" y="52"/>
                  </a:lnTo>
                  <a:lnTo>
                    <a:pt x="1241" y="56"/>
                  </a:lnTo>
                  <a:lnTo>
                    <a:pt x="1242" y="59"/>
                  </a:lnTo>
                  <a:lnTo>
                    <a:pt x="1245" y="59"/>
                  </a:lnTo>
                  <a:lnTo>
                    <a:pt x="1247" y="59"/>
                  </a:lnTo>
                  <a:lnTo>
                    <a:pt x="1247" y="59"/>
                  </a:lnTo>
                  <a:lnTo>
                    <a:pt x="1249" y="57"/>
                  </a:lnTo>
                  <a:lnTo>
                    <a:pt x="1250" y="54"/>
                  </a:lnTo>
                  <a:lnTo>
                    <a:pt x="1250" y="54"/>
                  </a:lnTo>
                  <a:lnTo>
                    <a:pt x="1239" y="52"/>
                  </a:lnTo>
                  <a:lnTo>
                    <a:pt x="1239" y="52"/>
                  </a:lnTo>
                  <a:close/>
                  <a:moveTo>
                    <a:pt x="1296" y="1018"/>
                  </a:moveTo>
                  <a:lnTo>
                    <a:pt x="1296" y="1018"/>
                  </a:lnTo>
                  <a:lnTo>
                    <a:pt x="1293" y="1017"/>
                  </a:lnTo>
                  <a:lnTo>
                    <a:pt x="1293" y="1017"/>
                  </a:lnTo>
                  <a:lnTo>
                    <a:pt x="1289" y="1026"/>
                  </a:lnTo>
                  <a:lnTo>
                    <a:pt x="1289" y="1026"/>
                  </a:lnTo>
                  <a:lnTo>
                    <a:pt x="1296" y="1025"/>
                  </a:lnTo>
                  <a:lnTo>
                    <a:pt x="1297" y="1024"/>
                  </a:lnTo>
                  <a:lnTo>
                    <a:pt x="1297" y="1021"/>
                  </a:lnTo>
                  <a:lnTo>
                    <a:pt x="1296" y="1018"/>
                  </a:lnTo>
                  <a:lnTo>
                    <a:pt x="1296" y="1018"/>
                  </a:lnTo>
                  <a:close/>
                  <a:moveTo>
                    <a:pt x="677" y="301"/>
                  </a:moveTo>
                  <a:lnTo>
                    <a:pt x="677" y="301"/>
                  </a:lnTo>
                  <a:lnTo>
                    <a:pt x="680" y="304"/>
                  </a:lnTo>
                  <a:lnTo>
                    <a:pt x="683" y="304"/>
                  </a:lnTo>
                  <a:lnTo>
                    <a:pt x="685" y="302"/>
                  </a:lnTo>
                  <a:lnTo>
                    <a:pt x="688" y="299"/>
                  </a:lnTo>
                  <a:lnTo>
                    <a:pt x="688" y="299"/>
                  </a:lnTo>
                  <a:lnTo>
                    <a:pt x="685" y="297"/>
                  </a:lnTo>
                  <a:lnTo>
                    <a:pt x="683" y="297"/>
                  </a:lnTo>
                  <a:lnTo>
                    <a:pt x="680" y="298"/>
                  </a:lnTo>
                  <a:lnTo>
                    <a:pt x="677" y="301"/>
                  </a:lnTo>
                  <a:lnTo>
                    <a:pt x="677" y="301"/>
                  </a:lnTo>
                  <a:close/>
                  <a:moveTo>
                    <a:pt x="1229" y="1107"/>
                  </a:moveTo>
                  <a:lnTo>
                    <a:pt x="1229" y="1107"/>
                  </a:lnTo>
                  <a:lnTo>
                    <a:pt x="1243" y="1108"/>
                  </a:lnTo>
                  <a:lnTo>
                    <a:pt x="1243" y="1108"/>
                  </a:lnTo>
                  <a:lnTo>
                    <a:pt x="1236" y="1098"/>
                  </a:lnTo>
                  <a:lnTo>
                    <a:pt x="1236" y="1098"/>
                  </a:lnTo>
                  <a:lnTo>
                    <a:pt x="1229" y="1107"/>
                  </a:lnTo>
                  <a:lnTo>
                    <a:pt x="1229" y="1107"/>
                  </a:lnTo>
                  <a:close/>
                  <a:moveTo>
                    <a:pt x="676" y="1044"/>
                  </a:moveTo>
                  <a:lnTo>
                    <a:pt x="676" y="1044"/>
                  </a:lnTo>
                  <a:lnTo>
                    <a:pt x="673" y="1044"/>
                  </a:lnTo>
                  <a:lnTo>
                    <a:pt x="673" y="1044"/>
                  </a:lnTo>
                  <a:lnTo>
                    <a:pt x="667" y="1055"/>
                  </a:lnTo>
                  <a:lnTo>
                    <a:pt x="667" y="1055"/>
                  </a:lnTo>
                  <a:lnTo>
                    <a:pt x="671" y="1053"/>
                  </a:lnTo>
                  <a:lnTo>
                    <a:pt x="674" y="1051"/>
                  </a:lnTo>
                  <a:lnTo>
                    <a:pt x="676" y="1049"/>
                  </a:lnTo>
                  <a:lnTo>
                    <a:pt x="676" y="1044"/>
                  </a:lnTo>
                  <a:lnTo>
                    <a:pt x="676" y="1044"/>
                  </a:lnTo>
                  <a:close/>
                  <a:moveTo>
                    <a:pt x="768" y="139"/>
                  </a:moveTo>
                  <a:lnTo>
                    <a:pt x="768" y="139"/>
                  </a:lnTo>
                  <a:lnTo>
                    <a:pt x="771" y="143"/>
                  </a:lnTo>
                  <a:lnTo>
                    <a:pt x="774" y="143"/>
                  </a:lnTo>
                  <a:lnTo>
                    <a:pt x="777" y="143"/>
                  </a:lnTo>
                  <a:lnTo>
                    <a:pt x="781" y="139"/>
                  </a:lnTo>
                  <a:lnTo>
                    <a:pt x="781" y="139"/>
                  </a:lnTo>
                  <a:lnTo>
                    <a:pt x="773" y="137"/>
                  </a:lnTo>
                  <a:lnTo>
                    <a:pt x="773" y="137"/>
                  </a:lnTo>
                  <a:lnTo>
                    <a:pt x="768" y="139"/>
                  </a:lnTo>
                  <a:lnTo>
                    <a:pt x="768" y="139"/>
                  </a:lnTo>
                  <a:close/>
                  <a:moveTo>
                    <a:pt x="1872" y="679"/>
                  </a:moveTo>
                  <a:lnTo>
                    <a:pt x="1872" y="679"/>
                  </a:lnTo>
                  <a:lnTo>
                    <a:pt x="1873" y="672"/>
                  </a:lnTo>
                  <a:lnTo>
                    <a:pt x="1870" y="666"/>
                  </a:lnTo>
                  <a:lnTo>
                    <a:pt x="1870" y="666"/>
                  </a:lnTo>
                  <a:lnTo>
                    <a:pt x="1869" y="671"/>
                  </a:lnTo>
                  <a:lnTo>
                    <a:pt x="1869" y="673"/>
                  </a:lnTo>
                  <a:lnTo>
                    <a:pt x="1870" y="676"/>
                  </a:lnTo>
                  <a:lnTo>
                    <a:pt x="1872" y="679"/>
                  </a:lnTo>
                  <a:lnTo>
                    <a:pt x="1872" y="679"/>
                  </a:lnTo>
                  <a:close/>
                  <a:moveTo>
                    <a:pt x="645" y="497"/>
                  </a:moveTo>
                  <a:lnTo>
                    <a:pt x="645" y="497"/>
                  </a:lnTo>
                  <a:lnTo>
                    <a:pt x="642" y="500"/>
                  </a:lnTo>
                  <a:lnTo>
                    <a:pt x="641" y="503"/>
                  </a:lnTo>
                  <a:lnTo>
                    <a:pt x="642" y="504"/>
                  </a:lnTo>
                  <a:lnTo>
                    <a:pt x="644" y="507"/>
                  </a:lnTo>
                  <a:lnTo>
                    <a:pt x="644" y="507"/>
                  </a:lnTo>
                  <a:lnTo>
                    <a:pt x="645" y="507"/>
                  </a:lnTo>
                  <a:lnTo>
                    <a:pt x="647" y="507"/>
                  </a:lnTo>
                  <a:lnTo>
                    <a:pt x="647" y="507"/>
                  </a:lnTo>
                  <a:lnTo>
                    <a:pt x="649" y="506"/>
                  </a:lnTo>
                  <a:lnTo>
                    <a:pt x="649" y="504"/>
                  </a:lnTo>
                  <a:lnTo>
                    <a:pt x="649" y="504"/>
                  </a:lnTo>
                  <a:lnTo>
                    <a:pt x="645" y="497"/>
                  </a:lnTo>
                  <a:lnTo>
                    <a:pt x="645" y="497"/>
                  </a:lnTo>
                  <a:close/>
                  <a:moveTo>
                    <a:pt x="635" y="131"/>
                  </a:moveTo>
                  <a:lnTo>
                    <a:pt x="635" y="131"/>
                  </a:lnTo>
                  <a:lnTo>
                    <a:pt x="641" y="132"/>
                  </a:lnTo>
                  <a:lnTo>
                    <a:pt x="645" y="132"/>
                  </a:lnTo>
                  <a:lnTo>
                    <a:pt x="648" y="129"/>
                  </a:lnTo>
                  <a:lnTo>
                    <a:pt x="649" y="124"/>
                  </a:lnTo>
                  <a:lnTo>
                    <a:pt x="649" y="124"/>
                  </a:lnTo>
                  <a:lnTo>
                    <a:pt x="635" y="131"/>
                  </a:lnTo>
                  <a:lnTo>
                    <a:pt x="635" y="131"/>
                  </a:lnTo>
                  <a:close/>
                  <a:moveTo>
                    <a:pt x="631" y="676"/>
                  </a:moveTo>
                  <a:lnTo>
                    <a:pt x="631" y="676"/>
                  </a:lnTo>
                  <a:lnTo>
                    <a:pt x="630" y="680"/>
                  </a:lnTo>
                  <a:lnTo>
                    <a:pt x="630" y="680"/>
                  </a:lnTo>
                  <a:lnTo>
                    <a:pt x="634" y="682"/>
                  </a:lnTo>
                  <a:lnTo>
                    <a:pt x="637" y="683"/>
                  </a:lnTo>
                  <a:lnTo>
                    <a:pt x="644" y="680"/>
                  </a:lnTo>
                  <a:lnTo>
                    <a:pt x="644" y="680"/>
                  </a:lnTo>
                  <a:lnTo>
                    <a:pt x="644" y="677"/>
                  </a:lnTo>
                  <a:lnTo>
                    <a:pt x="644" y="677"/>
                  </a:lnTo>
                  <a:lnTo>
                    <a:pt x="631" y="676"/>
                  </a:lnTo>
                  <a:lnTo>
                    <a:pt x="631" y="676"/>
                  </a:lnTo>
                  <a:close/>
                  <a:moveTo>
                    <a:pt x="631" y="820"/>
                  </a:moveTo>
                  <a:lnTo>
                    <a:pt x="631" y="820"/>
                  </a:lnTo>
                  <a:lnTo>
                    <a:pt x="630" y="824"/>
                  </a:lnTo>
                  <a:lnTo>
                    <a:pt x="627" y="827"/>
                  </a:lnTo>
                  <a:lnTo>
                    <a:pt x="627" y="827"/>
                  </a:lnTo>
                  <a:lnTo>
                    <a:pt x="629" y="828"/>
                  </a:lnTo>
                  <a:lnTo>
                    <a:pt x="631" y="830"/>
                  </a:lnTo>
                  <a:lnTo>
                    <a:pt x="631" y="830"/>
                  </a:lnTo>
                  <a:lnTo>
                    <a:pt x="634" y="828"/>
                  </a:lnTo>
                  <a:lnTo>
                    <a:pt x="637" y="826"/>
                  </a:lnTo>
                  <a:lnTo>
                    <a:pt x="637" y="826"/>
                  </a:lnTo>
                  <a:lnTo>
                    <a:pt x="635" y="823"/>
                  </a:lnTo>
                  <a:lnTo>
                    <a:pt x="631" y="820"/>
                  </a:lnTo>
                  <a:lnTo>
                    <a:pt x="631" y="820"/>
                  </a:lnTo>
                  <a:close/>
                  <a:moveTo>
                    <a:pt x="1614" y="672"/>
                  </a:moveTo>
                  <a:lnTo>
                    <a:pt x="1614" y="672"/>
                  </a:lnTo>
                  <a:lnTo>
                    <a:pt x="1618" y="673"/>
                  </a:lnTo>
                  <a:lnTo>
                    <a:pt x="1618" y="673"/>
                  </a:lnTo>
                  <a:lnTo>
                    <a:pt x="1621" y="672"/>
                  </a:lnTo>
                  <a:lnTo>
                    <a:pt x="1624" y="671"/>
                  </a:lnTo>
                  <a:lnTo>
                    <a:pt x="1624" y="668"/>
                  </a:lnTo>
                  <a:lnTo>
                    <a:pt x="1623" y="664"/>
                  </a:lnTo>
                  <a:lnTo>
                    <a:pt x="1623" y="664"/>
                  </a:lnTo>
                  <a:lnTo>
                    <a:pt x="1614" y="672"/>
                  </a:lnTo>
                  <a:lnTo>
                    <a:pt x="1614" y="672"/>
                  </a:lnTo>
                  <a:close/>
                  <a:moveTo>
                    <a:pt x="750" y="565"/>
                  </a:moveTo>
                  <a:lnTo>
                    <a:pt x="750" y="565"/>
                  </a:lnTo>
                  <a:lnTo>
                    <a:pt x="748" y="554"/>
                  </a:lnTo>
                  <a:lnTo>
                    <a:pt x="748" y="554"/>
                  </a:lnTo>
                  <a:lnTo>
                    <a:pt x="743" y="557"/>
                  </a:lnTo>
                  <a:lnTo>
                    <a:pt x="742" y="560"/>
                  </a:lnTo>
                  <a:lnTo>
                    <a:pt x="745" y="563"/>
                  </a:lnTo>
                  <a:lnTo>
                    <a:pt x="750" y="565"/>
                  </a:lnTo>
                  <a:lnTo>
                    <a:pt x="750" y="565"/>
                  </a:lnTo>
                  <a:close/>
                  <a:moveTo>
                    <a:pt x="1613" y="669"/>
                  </a:moveTo>
                  <a:lnTo>
                    <a:pt x="1613" y="669"/>
                  </a:lnTo>
                  <a:lnTo>
                    <a:pt x="1607" y="671"/>
                  </a:lnTo>
                  <a:lnTo>
                    <a:pt x="1602" y="675"/>
                  </a:lnTo>
                  <a:lnTo>
                    <a:pt x="1602" y="675"/>
                  </a:lnTo>
                  <a:lnTo>
                    <a:pt x="1606" y="675"/>
                  </a:lnTo>
                  <a:lnTo>
                    <a:pt x="1609" y="675"/>
                  </a:lnTo>
                  <a:lnTo>
                    <a:pt x="1610" y="673"/>
                  </a:lnTo>
                  <a:lnTo>
                    <a:pt x="1613" y="669"/>
                  </a:lnTo>
                  <a:lnTo>
                    <a:pt x="1613" y="669"/>
                  </a:lnTo>
                  <a:close/>
                  <a:moveTo>
                    <a:pt x="1383" y="997"/>
                  </a:moveTo>
                  <a:lnTo>
                    <a:pt x="1383" y="997"/>
                  </a:lnTo>
                  <a:lnTo>
                    <a:pt x="1379" y="995"/>
                  </a:lnTo>
                  <a:lnTo>
                    <a:pt x="1379" y="995"/>
                  </a:lnTo>
                  <a:lnTo>
                    <a:pt x="1376" y="996"/>
                  </a:lnTo>
                  <a:lnTo>
                    <a:pt x="1375" y="999"/>
                  </a:lnTo>
                  <a:lnTo>
                    <a:pt x="1375" y="999"/>
                  </a:lnTo>
                  <a:lnTo>
                    <a:pt x="1376" y="1000"/>
                  </a:lnTo>
                  <a:lnTo>
                    <a:pt x="1378" y="1001"/>
                  </a:lnTo>
                  <a:lnTo>
                    <a:pt x="1378" y="1001"/>
                  </a:lnTo>
                  <a:lnTo>
                    <a:pt x="1380" y="999"/>
                  </a:lnTo>
                  <a:lnTo>
                    <a:pt x="1383" y="997"/>
                  </a:lnTo>
                  <a:lnTo>
                    <a:pt x="1383" y="997"/>
                  </a:lnTo>
                  <a:close/>
                  <a:moveTo>
                    <a:pt x="1307" y="815"/>
                  </a:moveTo>
                  <a:lnTo>
                    <a:pt x="1307" y="815"/>
                  </a:lnTo>
                  <a:lnTo>
                    <a:pt x="1310" y="810"/>
                  </a:lnTo>
                  <a:lnTo>
                    <a:pt x="1310" y="809"/>
                  </a:lnTo>
                  <a:lnTo>
                    <a:pt x="1307" y="808"/>
                  </a:lnTo>
                  <a:lnTo>
                    <a:pt x="1303" y="808"/>
                  </a:lnTo>
                  <a:lnTo>
                    <a:pt x="1303" y="808"/>
                  </a:lnTo>
                  <a:lnTo>
                    <a:pt x="1307" y="815"/>
                  </a:lnTo>
                  <a:lnTo>
                    <a:pt x="1307" y="815"/>
                  </a:lnTo>
                  <a:close/>
                  <a:moveTo>
                    <a:pt x="155" y="281"/>
                  </a:moveTo>
                  <a:lnTo>
                    <a:pt x="155" y="281"/>
                  </a:lnTo>
                  <a:lnTo>
                    <a:pt x="152" y="286"/>
                  </a:lnTo>
                  <a:lnTo>
                    <a:pt x="151" y="287"/>
                  </a:lnTo>
                  <a:lnTo>
                    <a:pt x="151" y="287"/>
                  </a:lnTo>
                  <a:lnTo>
                    <a:pt x="154" y="290"/>
                  </a:lnTo>
                  <a:lnTo>
                    <a:pt x="156" y="293"/>
                  </a:lnTo>
                  <a:lnTo>
                    <a:pt x="156" y="293"/>
                  </a:lnTo>
                  <a:lnTo>
                    <a:pt x="159" y="290"/>
                  </a:lnTo>
                  <a:lnTo>
                    <a:pt x="161" y="288"/>
                  </a:lnTo>
                  <a:lnTo>
                    <a:pt x="161" y="288"/>
                  </a:lnTo>
                  <a:lnTo>
                    <a:pt x="158" y="286"/>
                  </a:lnTo>
                  <a:lnTo>
                    <a:pt x="155" y="281"/>
                  </a:lnTo>
                  <a:lnTo>
                    <a:pt x="155" y="281"/>
                  </a:lnTo>
                  <a:close/>
                  <a:moveTo>
                    <a:pt x="1101" y="647"/>
                  </a:moveTo>
                  <a:lnTo>
                    <a:pt x="1101" y="647"/>
                  </a:lnTo>
                  <a:lnTo>
                    <a:pt x="1097" y="648"/>
                  </a:lnTo>
                  <a:lnTo>
                    <a:pt x="1097" y="648"/>
                  </a:lnTo>
                  <a:lnTo>
                    <a:pt x="1101" y="658"/>
                  </a:lnTo>
                  <a:lnTo>
                    <a:pt x="1101" y="658"/>
                  </a:lnTo>
                  <a:lnTo>
                    <a:pt x="1103" y="654"/>
                  </a:lnTo>
                  <a:lnTo>
                    <a:pt x="1103" y="651"/>
                  </a:lnTo>
                  <a:lnTo>
                    <a:pt x="1103" y="648"/>
                  </a:lnTo>
                  <a:lnTo>
                    <a:pt x="1101" y="647"/>
                  </a:lnTo>
                  <a:lnTo>
                    <a:pt x="1101" y="647"/>
                  </a:lnTo>
                  <a:close/>
                  <a:moveTo>
                    <a:pt x="210" y="137"/>
                  </a:moveTo>
                  <a:lnTo>
                    <a:pt x="210" y="137"/>
                  </a:lnTo>
                  <a:lnTo>
                    <a:pt x="216" y="136"/>
                  </a:lnTo>
                  <a:lnTo>
                    <a:pt x="219" y="135"/>
                  </a:lnTo>
                  <a:lnTo>
                    <a:pt x="221" y="133"/>
                  </a:lnTo>
                  <a:lnTo>
                    <a:pt x="223" y="131"/>
                  </a:lnTo>
                  <a:lnTo>
                    <a:pt x="223" y="131"/>
                  </a:lnTo>
                  <a:lnTo>
                    <a:pt x="216" y="132"/>
                  </a:lnTo>
                  <a:lnTo>
                    <a:pt x="210" y="137"/>
                  </a:lnTo>
                  <a:lnTo>
                    <a:pt x="210" y="137"/>
                  </a:lnTo>
                  <a:close/>
                  <a:moveTo>
                    <a:pt x="231" y="806"/>
                  </a:moveTo>
                  <a:lnTo>
                    <a:pt x="231" y="806"/>
                  </a:lnTo>
                  <a:lnTo>
                    <a:pt x="230" y="809"/>
                  </a:lnTo>
                  <a:lnTo>
                    <a:pt x="227" y="812"/>
                  </a:lnTo>
                  <a:lnTo>
                    <a:pt x="227" y="815"/>
                  </a:lnTo>
                  <a:lnTo>
                    <a:pt x="228" y="819"/>
                  </a:lnTo>
                  <a:lnTo>
                    <a:pt x="228" y="819"/>
                  </a:lnTo>
                  <a:lnTo>
                    <a:pt x="233" y="815"/>
                  </a:lnTo>
                  <a:lnTo>
                    <a:pt x="234" y="812"/>
                  </a:lnTo>
                  <a:lnTo>
                    <a:pt x="233" y="809"/>
                  </a:lnTo>
                  <a:lnTo>
                    <a:pt x="231" y="806"/>
                  </a:lnTo>
                  <a:lnTo>
                    <a:pt x="231" y="806"/>
                  </a:lnTo>
                  <a:close/>
                  <a:moveTo>
                    <a:pt x="1115" y="1126"/>
                  </a:moveTo>
                  <a:lnTo>
                    <a:pt x="1115" y="1126"/>
                  </a:lnTo>
                  <a:lnTo>
                    <a:pt x="1120" y="1126"/>
                  </a:lnTo>
                  <a:lnTo>
                    <a:pt x="1123" y="1125"/>
                  </a:lnTo>
                  <a:lnTo>
                    <a:pt x="1126" y="1123"/>
                  </a:lnTo>
                  <a:lnTo>
                    <a:pt x="1124" y="1119"/>
                  </a:lnTo>
                  <a:lnTo>
                    <a:pt x="1124" y="1119"/>
                  </a:lnTo>
                  <a:lnTo>
                    <a:pt x="1120" y="1116"/>
                  </a:lnTo>
                  <a:lnTo>
                    <a:pt x="1120" y="1116"/>
                  </a:lnTo>
                  <a:lnTo>
                    <a:pt x="1115" y="1126"/>
                  </a:lnTo>
                  <a:lnTo>
                    <a:pt x="1115" y="1126"/>
                  </a:lnTo>
                  <a:close/>
                  <a:moveTo>
                    <a:pt x="1175" y="575"/>
                  </a:moveTo>
                  <a:lnTo>
                    <a:pt x="1175" y="575"/>
                  </a:lnTo>
                  <a:lnTo>
                    <a:pt x="1171" y="579"/>
                  </a:lnTo>
                  <a:lnTo>
                    <a:pt x="1169" y="581"/>
                  </a:lnTo>
                  <a:lnTo>
                    <a:pt x="1169" y="581"/>
                  </a:lnTo>
                  <a:lnTo>
                    <a:pt x="1170" y="583"/>
                  </a:lnTo>
                  <a:lnTo>
                    <a:pt x="1173" y="585"/>
                  </a:lnTo>
                  <a:lnTo>
                    <a:pt x="1173" y="585"/>
                  </a:lnTo>
                  <a:lnTo>
                    <a:pt x="1175" y="583"/>
                  </a:lnTo>
                  <a:lnTo>
                    <a:pt x="1178" y="581"/>
                  </a:lnTo>
                  <a:lnTo>
                    <a:pt x="1178" y="581"/>
                  </a:lnTo>
                  <a:lnTo>
                    <a:pt x="1177" y="579"/>
                  </a:lnTo>
                  <a:lnTo>
                    <a:pt x="1175" y="575"/>
                  </a:lnTo>
                  <a:lnTo>
                    <a:pt x="1175" y="575"/>
                  </a:lnTo>
                  <a:close/>
                  <a:moveTo>
                    <a:pt x="269" y="258"/>
                  </a:moveTo>
                  <a:lnTo>
                    <a:pt x="269" y="258"/>
                  </a:lnTo>
                  <a:lnTo>
                    <a:pt x="257" y="268"/>
                  </a:lnTo>
                  <a:lnTo>
                    <a:pt x="257" y="268"/>
                  </a:lnTo>
                  <a:lnTo>
                    <a:pt x="263" y="268"/>
                  </a:lnTo>
                  <a:lnTo>
                    <a:pt x="267" y="266"/>
                  </a:lnTo>
                  <a:lnTo>
                    <a:pt x="269" y="263"/>
                  </a:lnTo>
                  <a:lnTo>
                    <a:pt x="269" y="258"/>
                  </a:lnTo>
                  <a:lnTo>
                    <a:pt x="269" y="258"/>
                  </a:lnTo>
                  <a:close/>
                  <a:moveTo>
                    <a:pt x="1501" y="81"/>
                  </a:moveTo>
                  <a:lnTo>
                    <a:pt x="1501" y="81"/>
                  </a:lnTo>
                  <a:lnTo>
                    <a:pt x="1494" y="81"/>
                  </a:lnTo>
                  <a:lnTo>
                    <a:pt x="1490" y="82"/>
                  </a:lnTo>
                  <a:lnTo>
                    <a:pt x="1487" y="85"/>
                  </a:lnTo>
                  <a:lnTo>
                    <a:pt x="1487" y="85"/>
                  </a:lnTo>
                  <a:lnTo>
                    <a:pt x="1491" y="86"/>
                  </a:lnTo>
                  <a:lnTo>
                    <a:pt x="1495" y="85"/>
                  </a:lnTo>
                  <a:lnTo>
                    <a:pt x="1498" y="83"/>
                  </a:lnTo>
                  <a:lnTo>
                    <a:pt x="1501" y="81"/>
                  </a:lnTo>
                  <a:lnTo>
                    <a:pt x="1501" y="81"/>
                  </a:lnTo>
                  <a:close/>
                  <a:moveTo>
                    <a:pt x="1170" y="95"/>
                  </a:moveTo>
                  <a:lnTo>
                    <a:pt x="1170" y="95"/>
                  </a:lnTo>
                  <a:lnTo>
                    <a:pt x="1170" y="104"/>
                  </a:lnTo>
                  <a:lnTo>
                    <a:pt x="1170" y="104"/>
                  </a:lnTo>
                  <a:lnTo>
                    <a:pt x="1174" y="100"/>
                  </a:lnTo>
                  <a:lnTo>
                    <a:pt x="1175" y="99"/>
                  </a:lnTo>
                  <a:lnTo>
                    <a:pt x="1174" y="96"/>
                  </a:lnTo>
                  <a:lnTo>
                    <a:pt x="1170" y="95"/>
                  </a:lnTo>
                  <a:lnTo>
                    <a:pt x="1170" y="95"/>
                  </a:lnTo>
                  <a:close/>
                  <a:moveTo>
                    <a:pt x="285" y="743"/>
                  </a:moveTo>
                  <a:lnTo>
                    <a:pt x="285" y="743"/>
                  </a:lnTo>
                  <a:lnTo>
                    <a:pt x="280" y="740"/>
                  </a:lnTo>
                  <a:lnTo>
                    <a:pt x="275" y="738"/>
                  </a:lnTo>
                  <a:lnTo>
                    <a:pt x="273" y="741"/>
                  </a:lnTo>
                  <a:lnTo>
                    <a:pt x="270" y="745"/>
                  </a:lnTo>
                  <a:lnTo>
                    <a:pt x="270" y="745"/>
                  </a:lnTo>
                  <a:lnTo>
                    <a:pt x="285" y="743"/>
                  </a:lnTo>
                  <a:lnTo>
                    <a:pt x="285" y="743"/>
                  </a:lnTo>
                  <a:close/>
                  <a:moveTo>
                    <a:pt x="327" y="101"/>
                  </a:moveTo>
                  <a:lnTo>
                    <a:pt x="327" y="101"/>
                  </a:lnTo>
                  <a:lnTo>
                    <a:pt x="321" y="107"/>
                  </a:lnTo>
                  <a:lnTo>
                    <a:pt x="321" y="107"/>
                  </a:lnTo>
                  <a:lnTo>
                    <a:pt x="323" y="108"/>
                  </a:lnTo>
                  <a:lnTo>
                    <a:pt x="325" y="110"/>
                  </a:lnTo>
                  <a:lnTo>
                    <a:pt x="325" y="110"/>
                  </a:lnTo>
                  <a:lnTo>
                    <a:pt x="328" y="110"/>
                  </a:lnTo>
                  <a:lnTo>
                    <a:pt x="329" y="108"/>
                  </a:lnTo>
                  <a:lnTo>
                    <a:pt x="329" y="108"/>
                  </a:lnTo>
                  <a:lnTo>
                    <a:pt x="328" y="106"/>
                  </a:lnTo>
                  <a:lnTo>
                    <a:pt x="327" y="101"/>
                  </a:lnTo>
                  <a:lnTo>
                    <a:pt x="327" y="101"/>
                  </a:lnTo>
                  <a:close/>
                  <a:moveTo>
                    <a:pt x="1347" y="821"/>
                  </a:moveTo>
                  <a:lnTo>
                    <a:pt x="1347" y="821"/>
                  </a:lnTo>
                  <a:lnTo>
                    <a:pt x="1351" y="809"/>
                  </a:lnTo>
                  <a:lnTo>
                    <a:pt x="1351" y="809"/>
                  </a:lnTo>
                  <a:lnTo>
                    <a:pt x="1346" y="812"/>
                  </a:lnTo>
                  <a:lnTo>
                    <a:pt x="1343" y="815"/>
                  </a:lnTo>
                  <a:lnTo>
                    <a:pt x="1343" y="817"/>
                  </a:lnTo>
                  <a:lnTo>
                    <a:pt x="1347" y="821"/>
                  </a:lnTo>
                  <a:lnTo>
                    <a:pt x="1347" y="821"/>
                  </a:lnTo>
                  <a:close/>
                  <a:moveTo>
                    <a:pt x="345" y="180"/>
                  </a:moveTo>
                  <a:lnTo>
                    <a:pt x="345" y="180"/>
                  </a:lnTo>
                  <a:lnTo>
                    <a:pt x="341" y="178"/>
                  </a:lnTo>
                  <a:lnTo>
                    <a:pt x="338" y="178"/>
                  </a:lnTo>
                  <a:lnTo>
                    <a:pt x="335" y="178"/>
                  </a:lnTo>
                  <a:lnTo>
                    <a:pt x="334" y="180"/>
                  </a:lnTo>
                  <a:lnTo>
                    <a:pt x="334" y="180"/>
                  </a:lnTo>
                  <a:lnTo>
                    <a:pt x="334" y="182"/>
                  </a:lnTo>
                  <a:lnTo>
                    <a:pt x="335" y="183"/>
                  </a:lnTo>
                  <a:lnTo>
                    <a:pt x="335" y="183"/>
                  </a:lnTo>
                  <a:lnTo>
                    <a:pt x="345" y="180"/>
                  </a:lnTo>
                  <a:lnTo>
                    <a:pt x="345" y="180"/>
                  </a:lnTo>
                  <a:close/>
                  <a:moveTo>
                    <a:pt x="1830" y="457"/>
                  </a:moveTo>
                  <a:lnTo>
                    <a:pt x="1830" y="457"/>
                  </a:lnTo>
                  <a:lnTo>
                    <a:pt x="1832" y="460"/>
                  </a:lnTo>
                  <a:lnTo>
                    <a:pt x="1834" y="463"/>
                  </a:lnTo>
                  <a:lnTo>
                    <a:pt x="1837" y="464"/>
                  </a:lnTo>
                  <a:lnTo>
                    <a:pt x="1841" y="464"/>
                  </a:lnTo>
                  <a:lnTo>
                    <a:pt x="1841" y="464"/>
                  </a:lnTo>
                  <a:lnTo>
                    <a:pt x="1840" y="460"/>
                  </a:lnTo>
                  <a:lnTo>
                    <a:pt x="1839" y="457"/>
                  </a:lnTo>
                  <a:lnTo>
                    <a:pt x="1834" y="456"/>
                  </a:lnTo>
                  <a:lnTo>
                    <a:pt x="1830" y="457"/>
                  </a:lnTo>
                  <a:lnTo>
                    <a:pt x="1830" y="457"/>
                  </a:lnTo>
                  <a:close/>
                  <a:moveTo>
                    <a:pt x="375" y="341"/>
                  </a:moveTo>
                  <a:lnTo>
                    <a:pt x="375" y="341"/>
                  </a:lnTo>
                  <a:lnTo>
                    <a:pt x="372" y="344"/>
                  </a:lnTo>
                  <a:lnTo>
                    <a:pt x="371" y="345"/>
                  </a:lnTo>
                  <a:lnTo>
                    <a:pt x="371" y="345"/>
                  </a:lnTo>
                  <a:lnTo>
                    <a:pt x="372" y="348"/>
                  </a:lnTo>
                  <a:lnTo>
                    <a:pt x="375" y="349"/>
                  </a:lnTo>
                  <a:lnTo>
                    <a:pt x="375" y="349"/>
                  </a:lnTo>
                  <a:lnTo>
                    <a:pt x="378" y="348"/>
                  </a:lnTo>
                  <a:lnTo>
                    <a:pt x="379" y="345"/>
                  </a:lnTo>
                  <a:lnTo>
                    <a:pt x="379" y="345"/>
                  </a:lnTo>
                  <a:lnTo>
                    <a:pt x="378" y="344"/>
                  </a:lnTo>
                  <a:lnTo>
                    <a:pt x="375" y="341"/>
                  </a:lnTo>
                  <a:lnTo>
                    <a:pt x="375" y="341"/>
                  </a:lnTo>
                  <a:close/>
                  <a:moveTo>
                    <a:pt x="1592" y="241"/>
                  </a:moveTo>
                  <a:lnTo>
                    <a:pt x="1592" y="241"/>
                  </a:lnTo>
                  <a:lnTo>
                    <a:pt x="1588" y="237"/>
                  </a:lnTo>
                  <a:lnTo>
                    <a:pt x="1585" y="237"/>
                  </a:lnTo>
                  <a:lnTo>
                    <a:pt x="1582" y="239"/>
                  </a:lnTo>
                  <a:lnTo>
                    <a:pt x="1582" y="239"/>
                  </a:lnTo>
                  <a:lnTo>
                    <a:pt x="1582" y="241"/>
                  </a:lnTo>
                  <a:lnTo>
                    <a:pt x="1582" y="244"/>
                  </a:lnTo>
                  <a:lnTo>
                    <a:pt x="1582" y="244"/>
                  </a:lnTo>
                  <a:lnTo>
                    <a:pt x="1585" y="245"/>
                  </a:lnTo>
                  <a:lnTo>
                    <a:pt x="1588" y="244"/>
                  </a:lnTo>
                  <a:lnTo>
                    <a:pt x="1591" y="243"/>
                  </a:lnTo>
                  <a:lnTo>
                    <a:pt x="1592" y="241"/>
                  </a:lnTo>
                  <a:lnTo>
                    <a:pt x="1592" y="241"/>
                  </a:lnTo>
                  <a:close/>
                  <a:moveTo>
                    <a:pt x="419" y="623"/>
                  </a:moveTo>
                  <a:lnTo>
                    <a:pt x="419" y="623"/>
                  </a:lnTo>
                  <a:lnTo>
                    <a:pt x="414" y="628"/>
                  </a:lnTo>
                  <a:lnTo>
                    <a:pt x="414" y="628"/>
                  </a:lnTo>
                  <a:lnTo>
                    <a:pt x="415" y="629"/>
                  </a:lnTo>
                  <a:lnTo>
                    <a:pt x="417" y="630"/>
                  </a:lnTo>
                  <a:lnTo>
                    <a:pt x="417" y="630"/>
                  </a:lnTo>
                  <a:lnTo>
                    <a:pt x="419" y="630"/>
                  </a:lnTo>
                  <a:lnTo>
                    <a:pt x="422" y="628"/>
                  </a:lnTo>
                  <a:lnTo>
                    <a:pt x="422" y="628"/>
                  </a:lnTo>
                  <a:lnTo>
                    <a:pt x="421" y="626"/>
                  </a:lnTo>
                  <a:lnTo>
                    <a:pt x="419" y="623"/>
                  </a:lnTo>
                  <a:lnTo>
                    <a:pt x="419" y="623"/>
                  </a:lnTo>
                  <a:close/>
                  <a:moveTo>
                    <a:pt x="414" y="427"/>
                  </a:moveTo>
                  <a:lnTo>
                    <a:pt x="414" y="427"/>
                  </a:lnTo>
                  <a:lnTo>
                    <a:pt x="418" y="428"/>
                  </a:lnTo>
                  <a:lnTo>
                    <a:pt x="419" y="430"/>
                  </a:lnTo>
                  <a:lnTo>
                    <a:pt x="419" y="430"/>
                  </a:lnTo>
                  <a:lnTo>
                    <a:pt x="425" y="425"/>
                  </a:lnTo>
                  <a:lnTo>
                    <a:pt x="425" y="425"/>
                  </a:lnTo>
                  <a:lnTo>
                    <a:pt x="422" y="423"/>
                  </a:lnTo>
                  <a:lnTo>
                    <a:pt x="421" y="423"/>
                  </a:lnTo>
                  <a:lnTo>
                    <a:pt x="421" y="423"/>
                  </a:lnTo>
                  <a:lnTo>
                    <a:pt x="418" y="424"/>
                  </a:lnTo>
                  <a:lnTo>
                    <a:pt x="414" y="427"/>
                  </a:lnTo>
                  <a:lnTo>
                    <a:pt x="414" y="427"/>
                  </a:lnTo>
                  <a:close/>
                  <a:moveTo>
                    <a:pt x="1178" y="435"/>
                  </a:moveTo>
                  <a:lnTo>
                    <a:pt x="1178" y="435"/>
                  </a:lnTo>
                  <a:lnTo>
                    <a:pt x="1184" y="439"/>
                  </a:lnTo>
                  <a:lnTo>
                    <a:pt x="1184" y="439"/>
                  </a:lnTo>
                  <a:lnTo>
                    <a:pt x="1185" y="437"/>
                  </a:lnTo>
                  <a:lnTo>
                    <a:pt x="1187" y="435"/>
                  </a:lnTo>
                  <a:lnTo>
                    <a:pt x="1187" y="435"/>
                  </a:lnTo>
                  <a:lnTo>
                    <a:pt x="1185" y="432"/>
                  </a:lnTo>
                  <a:lnTo>
                    <a:pt x="1182" y="431"/>
                  </a:lnTo>
                  <a:lnTo>
                    <a:pt x="1182" y="431"/>
                  </a:lnTo>
                  <a:lnTo>
                    <a:pt x="1178" y="435"/>
                  </a:lnTo>
                  <a:lnTo>
                    <a:pt x="1178" y="435"/>
                  </a:lnTo>
                  <a:close/>
                  <a:moveTo>
                    <a:pt x="1189" y="1097"/>
                  </a:moveTo>
                  <a:lnTo>
                    <a:pt x="1189" y="1097"/>
                  </a:lnTo>
                  <a:lnTo>
                    <a:pt x="1189" y="1093"/>
                  </a:lnTo>
                  <a:lnTo>
                    <a:pt x="1189" y="1093"/>
                  </a:lnTo>
                  <a:lnTo>
                    <a:pt x="1181" y="1094"/>
                  </a:lnTo>
                  <a:lnTo>
                    <a:pt x="1181" y="1094"/>
                  </a:lnTo>
                  <a:lnTo>
                    <a:pt x="1182" y="1097"/>
                  </a:lnTo>
                  <a:lnTo>
                    <a:pt x="1182" y="1097"/>
                  </a:lnTo>
                  <a:lnTo>
                    <a:pt x="1189" y="1097"/>
                  </a:lnTo>
                  <a:lnTo>
                    <a:pt x="1189" y="1097"/>
                  </a:lnTo>
                  <a:close/>
                  <a:moveTo>
                    <a:pt x="1239" y="643"/>
                  </a:moveTo>
                  <a:lnTo>
                    <a:pt x="1239" y="643"/>
                  </a:lnTo>
                  <a:lnTo>
                    <a:pt x="1235" y="646"/>
                  </a:lnTo>
                  <a:lnTo>
                    <a:pt x="1234" y="647"/>
                  </a:lnTo>
                  <a:lnTo>
                    <a:pt x="1234" y="647"/>
                  </a:lnTo>
                  <a:lnTo>
                    <a:pt x="1235" y="650"/>
                  </a:lnTo>
                  <a:lnTo>
                    <a:pt x="1238" y="651"/>
                  </a:lnTo>
                  <a:lnTo>
                    <a:pt x="1238" y="651"/>
                  </a:lnTo>
                  <a:lnTo>
                    <a:pt x="1239" y="650"/>
                  </a:lnTo>
                  <a:lnTo>
                    <a:pt x="1242" y="647"/>
                  </a:lnTo>
                  <a:lnTo>
                    <a:pt x="1242" y="647"/>
                  </a:lnTo>
                  <a:lnTo>
                    <a:pt x="1241" y="646"/>
                  </a:lnTo>
                  <a:lnTo>
                    <a:pt x="1239" y="643"/>
                  </a:lnTo>
                  <a:lnTo>
                    <a:pt x="1239" y="643"/>
                  </a:lnTo>
                  <a:close/>
                  <a:moveTo>
                    <a:pt x="490" y="916"/>
                  </a:moveTo>
                  <a:lnTo>
                    <a:pt x="490" y="916"/>
                  </a:lnTo>
                  <a:lnTo>
                    <a:pt x="486" y="913"/>
                  </a:lnTo>
                  <a:lnTo>
                    <a:pt x="486" y="913"/>
                  </a:lnTo>
                  <a:lnTo>
                    <a:pt x="482" y="921"/>
                  </a:lnTo>
                  <a:lnTo>
                    <a:pt x="482" y="921"/>
                  </a:lnTo>
                  <a:lnTo>
                    <a:pt x="482" y="923"/>
                  </a:lnTo>
                  <a:lnTo>
                    <a:pt x="482" y="923"/>
                  </a:lnTo>
                  <a:lnTo>
                    <a:pt x="486" y="923"/>
                  </a:lnTo>
                  <a:lnTo>
                    <a:pt x="489" y="923"/>
                  </a:lnTo>
                  <a:lnTo>
                    <a:pt x="490" y="920"/>
                  </a:lnTo>
                  <a:lnTo>
                    <a:pt x="490" y="916"/>
                  </a:lnTo>
                  <a:lnTo>
                    <a:pt x="490" y="916"/>
                  </a:lnTo>
                  <a:close/>
                  <a:moveTo>
                    <a:pt x="1469" y="812"/>
                  </a:moveTo>
                  <a:lnTo>
                    <a:pt x="1469" y="812"/>
                  </a:lnTo>
                  <a:lnTo>
                    <a:pt x="1468" y="816"/>
                  </a:lnTo>
                  <a:lnTo>
                    <a:pt x="1468" y="816"/>
                  </a:lnTo>
                  <a:lnTo>
                    <a:pt x="1469" y="817"/>
                  </a:lnTo>
                  <a:lnTo>
                    <a:pt x="1472" y="819"/>
                  </a:lnTo>
                  <a:lnTo>
                    <a:pt x="1474" y="819"/>
                  </a:lnTo>
                  <a:lnTo>
                    <a:pt x="1479" y="816"/>
                  </a:lnTo>
                  <a:lnTo>
                    <a:pt x="1479" y="816"/>
                  </a:lnTo>
                  <a:lnTo>
                    <a:pt x="1469" y="812"/>
                  </a:lnTo>
                  <a:lnTo>
                    <a:pt x="1469" y="812"/>
                  </a:lnTo>
                  <a:close/>
                  <a:moveTo>
                    <a:pt x="526" y="1046"/>
                  </a:moveTo>
                  <a:lnTo>
                    <a:pt x="526" y="1046"/>
                  </a:lnTo>
                  <a:lnTo>
                    <a:pt x="523" y="1043"/>
                  </a:lnTo>
                  <a:lnTo>
                    <a:pt x="521" y="1042"/>
                  </a:lnTo>
                  <a:lnTo>
                    <a:pt x="521" y="1042"/>
                  </a:lnTo>
                  <a:lnTo>
                    <a:pt x="518" y="1043"/>
                  </a:lnTo>
                  <a:lnTo>
                    <a:pt x="515" y="1046"/>
                  </a:lnTo>
                  <a:lnTo>
                    <a:pt x="515" y="1046"/>
                  </a:lnTo>
                  <a:lnTo>
                    <a:pt x="518" y="1047"/>
                  </a:lnTo>
                  <a:lnTo>
                    <a:pt x="519" y="1049"/>
                  </a:lnTo>
                  <a:lnTo>
                    <a:pt x="519" y="1049"/>
                  </a:lnTo>
                  <a:lnTo>
                    <a:pt x="522" y="1047"/>
                  </a:lnTo>
                  <a:lnTo>
                    <a:pt x="526" y="1046"/>
                  </a:lnTo>
                  <a:lnTo>
                    <a:pt x="526" y="1046"/>
                  </a:lnTo>
                  <a:close/>
                  <a:moveTo>
                    <a:pt x="536" y="935"/>
                  </a:moveTo>
                  <a:lnTo>
                    <a:pt x="536" y="935"/>
                  </a:lnTo>
                  <a:lnTo>
                    <a:pt x="533" y="938"/>
                  </a:lnTo>
                  <a:lnTo>
                    <a:pt x="532" y="939"/>
                  </a:lnTo>
                  <a:lnTo>
                    <a:pt x="532" y="939"/>
                  </a:lnTo>
                  <a:lnTo>
                    <a:pt x="533" y="942"/>
                  </a:lnTo>
                  <a:lnTo>
                    <a:pt x="536" y="943"/>
                  </a:lnTo>
                  <a:lnTo>
                    <a:pt x="536" y="943"/>
                  </a:lnTo>
                  <a:lnTo>
                    <a:pt x="537" y="942"/>
                  </a:lnTo>
                  <a:lnTo>
                    <a:pt x="539" y="941"/>
                  </a:lnTo>
                  <a:lnTo>
                    <a:pt x="539" y="941"/>
                  </a:lnTo>
                  <a:lnTo>
                    <a:pt x="537" y="939"/>
                  </a:lnTo>
                  <a:lnTo>
                    <a:pt x="536" y="935"/>
                  </a:lnTo>
                  <a:lnTo>
                    <a:pt x="536" y="935"/>
                  </a:lnTo>
                  <a:close/>
                  <a:moveTo>
                    <a:pt x="1094" y="722"/>
                  </a:moveTo>
                  <a:lnTo>
                    <a:pt x="1094" y="722"/>
                  </a:lnTo>
                  <a:lnTo>
                    <a:pt x="1090" y="725"/>
                  </a:lnTo>
                  <a:lnTo>
                    <a:pt x="1088" y="726"/>
                  </a:lnTo>
                  <a:lnTo>
                    <a:pt x="1088" y="726"/>
                  </a:lnTo>
                  <a:lnTo>
                    <a:pt x="1088" y="729"/>
                  </a:lnTo>
                  <a:lnTo>
                    <a:pt x="1091" y="730"/>
                  </a:lnTo>
                  <a:lnTo>
                    <a:pt x="1091" y="730"/>
                  </a:lnTo>
                  <a:lnTo>
                    <a:pt x="1094" y="730"/>
                  </a:lnTo>
                  <a:lnTo>
                    <a:pt x="1095" y="729"/>
                  </a:lnTo>
                  <a:lnTo>
                    <a:pt x="1095" y="729"/>
                  </a:lnTo>
                  <a:lnTo>
                    <a:pt x="1095" y="726"/>
                  </a:lnTo>
                  <a:lnTo>
                    <a:pt x="1094" y="722"/>
                  </a:lnTo>
                  <a:lnTo>
                    <a:pt x="1094" y="722"/>
                  </a:lnTo>
                  <a:close/>
                  <a:moveTo>
                    <a:pt x="566" y="402"/>
                  </a:moveTo>
                  <a:lnTo>
                    <a:pt x="566" y="402"/>
                  </a:lnTo>
                  <a:lnTo>
                    <a:pt x="559" y="410"/>
                  </a:lnTo>
                  <a:lnTo>
                    <a:pt x="559" y="410"/>
                  </a:lnTo>
                  <a:lnTo>
                    <a:pt x="565" y="410"/>
                  </a:lnTo>
                  <a:lnTo>
                    <a:pt x="568" y="409"/>
                  </a:lnTo>
                  <a:lnTo>
                    <a:pt x="568" y="406"/>
                  </a:lnTo>
                  <a:lnTo>
                    <a:pt x="566" y="402"/>
                  </a:lnTo>
                  <a:lnTo>
                    <a:pt x="566" y="402"/>
                  </a:lnTo>
                  <a:close/>
                  <a:moveTo>
                    <a:pt x="569" y="366"/>
                  </a:moveTo>
                  <a:lnTo>
                    <a:pt x="569" y="366"/>
                  </a:lnTo>
                  <a:lnTo>
                    <a:pt x="568" y="376"/>
                  </a:lnTo>
                  <a:lnTo>
                    <a:pt x="568" y="376"/>
                  </a:lnTo>
                  <a:lnTo>
                    <a:pt x="572" y="376"/>
                  </a:lnTo>
                  <a:lnTo>
                    <a:pt x="572" y="376"/>
                  </a:lnTo>
                  <a:lnTo>
                    <a:pt x="573" y="374"/>
                  </a:lnTo>
                  <a:lnTo>
                    <a:pt x="575" y="371"/>
                  </a:lnTo>
                  <a:lnTo>
                    <a:pt x="573" y="369"/>
                  </a:lnTo>
                  <a:lnTo>
                    <a:pt x="569" y="366"/>
                  </a:lnTo>
                  <a:lnTo>
                    <a:pt x="569" y="366"/>
                  </a:lnTo>
                  <a:close/>
                  <a:moveTo>
                    <a:pt x="586" y="219"/>
                  </a:moveTo>
                  <a:lnTo>
                    <a:pt x="586" y="219"/>
                  </a:lnTo>
                  <a:lnTo>
                    <a:pt x="581" y="222"/>
                  </a:lnTo>
                  <a:lnTo>
                    <a:pt x="580" y="225"/>
                  </a:lnTo>
                  <a:lnTo>
                    <a:pt x="580" y="225"/>
                  </a:lnTo>
                  <a:lnTo>
                    <a:pt x="581" y="227"/>
                  </a:lnTo>
                  <a:lnTo>
                    <a:pt x="584" y="229"/>
                  </a:lnTo>
                  <a:lnTo>
                    <a:pt x="584" y="229"/>
                  </a:lnTo>
                  <a:lnTo>
                    <a:pt x="587" y="227"/>
                  </a:lnTo>
                  <a:lnTo>
                    <a:pt x="590" y="226"/>
                  </a:lnTo>
                  <a:lnTo>
                    <a:pt x="590" y="226"/>
                  </a:lnTo>
                  <a:lnTo>
                    <a:pt x="586" y="219"/>
                  </a:lnTo>
                  <a:lnTo>
                    <a:pt x="586" y="219"/>
                  </a:lnTo>
                  <a:close/>
                  <a:moveTo>
                    <a:pt x="1894" y="1035"/>
                  </a:moveTo>
                  <a:lnTo>
                    <a:pt x="1894" y="1035"/>
                  </a:lnTo>
                  <a:lnTo>
                    <a:pt x="1890" y="1035"/>
                  </a:lnTo>
                  <a:lnTo>
                    <a:pt x="1890" y="1035"/>
                  </a:lnTo>
                  <a:lnTo>
                    <a:pt x="1890" y="1037"/>
                  </a:lnTo>
                  <a:lnTo>
                    <a:pt x="1890" y="1040"/>
                  </a:lnTo>
                  <a:lnTo>
                    <a:pt x="1891" y="1042"/>
                  </a:lnTo>
                  <a:lnTo>
                    <a:pt x="1897" y="1044"/>
                  </a:lnTo>
                  <a:lnTo>
                    <a:pt x="1897" y="1044"/>
                  </a:lnTo>
                  <a:lnTo>
                    <a:pt x="1894" y="1035"/>
                  </a:lnTo>
                  <a:lnTo>
                    <a:pt x="1894" y="1035"/>
                  </a:lnTo>
                  <a:close/>
                  <a:moveTo>
                    <a:pt x="1324" y="647"/>
                  </a:moveTo>
                  <a:lnTo>
                    <a:pt x="1324" y="647"/>
                  </a:lnTo>
                  <a:lnTo>
                    <a:pt x="1328" y="650"/>
                  </a:lnTo>
                  <a:lnTo>
                    <a:pt x="1328" y="650"/>
                  </a:lnTo>
                  <a:lnTo>
                    <a:pt x="1336" y="646"/>
                  </a:lnTo>
                  <a:lnTo>
                    <a:pt x="1336" y="646"/>
                  </a:lnTo>
                  <a:lnTo>
                    <a:pt x="1333" y="641"/>
                  </a:lnTo>
                  <a:lnTo>
                    <a:pt x="1333" y="641"/>
                  </a:lnTo>
                  <a:lnTo>
                    <a:pt x="1324" y="647"/>
                  </a:lnTo>
                  <a:lnTo>
                    <a:pt x="1324" y="647"/>
                  </a:lnTo>
                  <a:close/>
                  <a:moveTo>
                    <a:pt x="1468" y="1015"/>
                  </a:moveTo>
                  <a:lnTo>
                    <a:pt x="1468" y="1015"/>
                  </a:lnTo>
                  <a:lnTo>
                    <a:pt x="1465" y="1013"/>
                  </a:lnTo>
                  <a:lnTo>
                    <a:pt x="1461" y="1011"/>
                  </a:lnTo>
                  <a:lnTo>
                    <a:pt x="1458" y="1013"/>
                  </a:lnTo>
                  <a:lnTo>
                    <a:pt x="1454" y="1015"/>
                  </a:lnTo>
                  <a:lnTo>
                    <a:pt x="1454" y="1015"/>
                  </a:lnTo>
                  <a:lnTo>
                    <a:pt x="1468" y="1015"/>
                  </a:lnTo>
                  <a:lnTo>
                    <a:pt x="1468" y="1015"/>
                  </a:lnTo>
                  <a:close/>
                  <a:moveTo>
                    <a:pt x="1094" y="193"/>
                  </a:moveTo>
                  <a:lnTo>
                    <a:pt x="1094" y="193"/>
                  </a:lnTo>
                  <a:lnTo>
                    <a:pt x="1095" y="189"/>
                  </a:lnTo>
                  <a:lnTo>
                    <a:pt x="1095" y="186"/>
                  </a:lnTo>
                  <a:lnTo>
                    <a:pt x="1092" y="185"/>
                  </a:lnTo>
                  <a:lnTo>
                    <a:pt x="1088" y="183"/>
                  </a:lnTo>
                  <a:lnTo>
                    <a:pt x="1088" y="183"/>
                  </a:lnTo>
                  <a:lnTo>
                    <a:pt x="1084" y="186"/>
                  </a:lnTo>
                  <a:lnTo>
                    <a:pt x="1084" y="186"/>
                  </a:lnTo>
                  <a:lnTo>
                    <a:pt x="1094" y="193"/>
                  </a:lnTo>
                  <a:lnTo>
                    <a:pt x="1094" y="193"/>
                  </a:lnTo>
                  <a:close/>
                  <a:moveTo>
                    <a:pt x="1689" y="341"/>
                  </a:moveTo>
                  <a:lnTo>
                    <a:pt x="1689" y="341"/>
                  </a:lnTo>
                  <a:lnTo>
                    <a:pt x="1686" y="344"/>
                  </a:lnTo>
                  <a:lnTo>
                    <a:pt x="1684" y="345"/>
                  </a:lnTo>
                  <a:lnTo>
                    <a:pt x="1684" y="345"/>
                  </a:lnTo>
                  <a:lnTo>
                    <a:pt x="1685" y="348"/>
                  </a:lnTo>
                  <a:lnTo>
                    <a:pt x="1686" y="349"/>
                  </a:lnTo>
                  <a:lnTo>
                    <a:pt x="1686" y="349"/>
                  </a:lnTo>
                  <a:lnTo>
                    <a:pt x="1689" y="347"/>
                  </a:lnTo>
                  <a:lnTo>
                    <a:pt x="1692" y="345"/>
                  </a:lnTo>
                  <a:lnTo>
                    <a:pt x="1692" y="345"/>
                  </a:lnTo>
                  <a:lnTo>
                    <a:pt x="1690" y="344"/>
                  </a:lnTo>
                  <a:lnTo>
                    <a:pt x="1689" y="341"/>
                  </a:lnTo>
                  <a:lnTo>
                    <a:pt x="1689" y="341"/>
                  </a:lnTo>
                  <a:close/>
                  <a:moveTo>
                    <a:pt x="1738" y="115"/>
                  </a:moveTo>
                  <a:lnTo>
                    <a:pt x="1738" y="115"/>
                  </a:lnTo>
                  <a:lnTo>
                    <a:pt x="1732" y="117"/>
                  </a:lnTo>
                  <a:lnTo>
                    <a:pt x="1731" y="119"/>
                  </a:lnTo>
                  <a:lnTo>
                    <a:pt x="1732" y="122"/>
                  </a:lnTo>
                  <a:lnTo>
                    <a:pt x="1736" y="125"/>
                  </a:lnTo>
                  <a:lnTo>
                    <a:pt x="1736" y="125"/>
                  </a:lnTo>
                  <a:lnTo>
                    <a:pt x="1738" y="115"/>
                  </a:lnTo>
                  <a:lnTo>
                    <a:pt x="1738" y="115"/>
                  </a:lnTo>
                  <a:close/>
                  <a:moveTo>
                    <a:pt x="1360" y="752"/>
                  </a:moveTo>
                  <a:lnTo>
                    <a:pt x="1360" y="752"/>
                  </a:lnTo>
                  <a:lnTo>
                    <a:pt x="1349" y="759"/>
                  </a:lnTo>
                  <a:lnTo>
                    <a:pt x="1349" y="759"/>
                  </a:lnTo>
                  <a:lnTo>
                    <a:pt x="1354" y="761"/>
                  </a:lnTo>
                  <a:lnTo>
                    <a:pt x="1357" y="759"/>
                  </a:lnTo>
                  <a:lnTo>
                    <a:pt x="1360" y="758"/>
                  </a:lnTo>
                  <a:lnTo>
                    <a:pt x="1360" y="752"/>
                  </a:lnTo>
                  <a:lnTo>
                    <a:pt x="1360" y="752"/>
                  </a:lnTo>
                  <a:close/>
                  <a:moveTo>
                    <a:pt x="1434" y="245"/>
                  </a:moveTo>
                  <a:lnTo>
                    <a:pt x="1434" y="245"/>
                  </a:lnTo>
                  <a:lnTo>
                    <a:pt x="1433" y="250"/>
                  </a:lnTo>
                  <a:lnTo>
                    <a:pt x="1434" y="252"/>
                  </a:lnTo>
                  <a:lnTo>
                    <a:pt x="1436" y="255"/>
                  </a:lnTo>
                  <a:lnTo>
                    <a:pt x="1440" y="258"/>
                  </a:lnTo>
                  <a:lnTo>
                    <a:pt x="1440" y="258"/>
                  </a:lnTo>
                  <a:lnTo>
                    <a:pt x="1441" y="254"/>
                  </a:lnTo>
                  <a:lnTo>
                    <a:pt x="1441" y="250"/>
                  </a:lnTo>
                  <a:lnTo>
                    <a:pt x="1438" y="248"/>
                  </a:lnTo>
                  <a:lnTo>
                    <a:pt x="1434" y="245"/>
                  </a:lnTo>
                  <a:lnTo>
                    <a:pt x="1434" y="245"/>
                  </a:lnTo>
                  <a:close/>
                  <a:moveTo>
                    <a:pt x="969" y="488"/>
                  </a:moveTo>
                  <a:lnTo>
                    <a:pt x="969" y="488"/>
                  </a:lnTo>
                  <a:lnTo>
                    <a:pt x="965" y="491"/>
                  </a:lnTo>
                  <a:lnTo>
                    <a:pt x="964" y="493"/>
                  </a:lnTo>
                  <a:lnTo>
                    <a:pt x="964" y="493"/>
                  </a:lnTo>
                  <a:lnTo>
                    <a:pt x="965" y="495"/>
                  </a:lnTo>
                  <a:lnTo>
                    <a:pt x="968" y="497"/>
                  </a:lnTo>
                  <a:lnTo>
                    <a:pt x="968" y="497"/>
                  </a:lnTo>
                  <a:lnTo>
                    <a:pt x="971" y="496"/>
                  </a:lnTo>
                  <a:lnTo>
                    <a:pt x="972" y="493"/>
                  </a:lnTo>
                  <a:lnTo>
                    <a:pt x="972" y="493"/>
                  </a:lnTo>
                  <a:lnTo>
                    <a:pt x="971" y="491"/>
                  </a:lnTo>
                  <a:lnTo>
                    <a:pt x="969" y="488"/>
                  </a:lnTo>
                  <a:lnTo>
                    <a:pt x="969" y="488"/>
                  </a:lnTo>
                  <a:close/>
                  <a:moveTo>
                    <a:pt x="1054" y="416"/>
                  </a:moveTo>
                  <a:lnTo>
                    <a:pt x="1054" y="416"/>
                  </a:lnTo>
                  <a:lnTo>
                    <a:pt x="1051" y="419"/>
                  </a:lnTo>
                  <a:lnTo>
                    <a:pt x="1049" y="420"/>
                  </a:lnTo>
                  <a:lnTo>
                    <a:pt x="1049" y="420"/>
                  </a:lnTo>
                  <a:lnTo>
                    <a:pt x="1051" y="423"/>
                  </a:lnTo>
                  <a:lnTo>
                    <a:pt x="1052" y="424"/>
                  </a:lnTo>
                  <a:lnTo>
                    <a:pt x="1052" y="424"/>
                  </a:lnTo>
                  <a:lnTo>
                    <a:pt x="1055" y="423"/>
                  </a:lnTo>
                  <a:lnTo>
                    <a:pt x="1058" y="420"/>
                  </a:lnTo>
                  <a:lnTo>
                    <a:pt x="1058" y="420"/>
                  </a:lnTo>
                  <a:lnTo>
                    <a:pt x="1056" y="419"/>
                  </a:lnTo>
                  <a:lnTo>
                    <a:pt x="1054" y="416"/>
                  </a:lnTo>
                  <a:lnTo>
                    <a:pt x="1054" y="416"/>
                  </a:lnTo>
                  <a:close/>
                  <a:moveTo>
                    <a:pt x="953" y="720"/>
                  </a:moveTo>
                  <a:lnTo>
                    <a:pt x="953" y="720"/>
                  </a:lnTo>
                  <a:lnTo>
                    <a:pt x="954" y="723"/>
                  </a:lnTo>
                  <a:lnTo>
                    <a:pt x="954" y="723"/>
                  </a:lnTo>
                  <a:lnTo>
                    <a:pt x="965" y="719"/>
                  </a:lnTo>
                  <a:lnTo>
                    <a:pt x="965" y="719"/>
                  </a:lnTo>
                  <a:lnTo>
                    <a:pt x="964" y="716"/>
                  </a:lnTo>
                  <a:lnTo>
                    <a:pt x="964" y="716"/>
                  </a:lnTo>
                  <a:lnTo>
                    <a:pt x="953" y="720"/>
                  </a:lnTo>
                  <a:lnTo>
                    <a:pt x="953" y="720"/>
                  </a:lnTo>
                  <a:close/>
                  <a:moveTo>
                    <a:pt x="1040" y="161"/>
                  </a:moveTo>
                  <a:lnTo>
                    <a:pt x="1040" y="161"/>
                  </a:lnTo>
                  <a:lnTo>
                    <a:pt x="1054" y="161"/>
                  </a:lnTo>
                  <a:lnTo>
                    <a:pt x="1054" y="161"/>
                  </a:lnTo>
                  <a:lnTo>
                    <a:pt x="1049" y="157"/>
                  </a:lnTo>
                  <a:lnTo>
                    <a:pt x="1045" y="157"/>
                  </a:lnTo>
                  <a:lnTo>
                    <a:pt x="1043" y="158"/>
                  </a:lnTo>
                  <a:lnTo>
                    <a:pt x="1040" y="161"/>
                  </a:lnTo>
                  <a:lnTo>
                    <a:pt x="1040" y="161"/>
                  </a:lnTo>
                  <a:close/>
                  <a:moveTo>
                    <a:pt x="1094" y="265"/>
                  </a:moveTo>
                  <a:lnTo>
                    <a:pt x="1094" y="265"/>
                  </a:lnTo>
                  <a:lnTo>
                    <a:pt x="1090" y="261"/>
                  </a:lnTo>
                  <a:lnTo>
                    <a:pt x="1087" y="261"/>
                  </a:lnTo>
                  <a:lnTo>
                    <a:pt x="1084" y="261"/>
                  </a:lnTo>
                  <a:lnTo>
                    <a:pt x="1081" y="265"/>
                  </a:lnTo>
                  <a:lnTo>
                    <a:pt x="1081" y="265"/>
                  </a:lnTo>
                  <a:lnTo>
                    <a:pt x="1094" y="265"/>
                  </a:lnTo>
                  <a:lnTo>
                    <a:pt x="1094" y="265"/>
                  </a:lnTo>
                  <a:close/>
                  <a:moveTo>
                    <a:pt x="1585" y="697"/>
                  </a:moveTo>
                  <a:lnTo>
                    <a:pt x="1585" y="697"/>
                  </a:lnTo>
                  <a:lnTo>
                    <a:pt x="1582" y="707"/>
                  </a:lnTo>
                  <a:lnTo>
                    <a:pt x="1582" y="707"/>
                  </a:lnTo>
                  <a:lnTo>
                    <a:pt x="1587" y="704"/>
                  </a:lnTo>
                  <a:lnTo>
                    <a:pt x="1589" y="702"/>
                  </a:lnTo>
                  <a:lnTo>
                    <a:pt x="1588" y="700"/>
                  </a:lnTo>
                  <a:lnTo>
                    <a:pt x="1585" y="697"/>
                  </a:lnTo>
                  <a:lnTo>
                    <a:pt x="1585" y="697"/>
                  </a:lnTo>
                  <a:close/>
                  <a:moveTo>
                    <a:pt x="907" y="74"/>
                  </a:moveTo>
                  <a:lnTo>
                    <a:pt x="907" y="74"/>
                  </a:lnTo>
                  <a:lnTo>
                    <a:pt x="911" y="74"/>
                  </a:lnTo>
                  <a:lnTo>
                    <a:pt x="911" y="74"/>
                  </a:lnTo>
                  <a:lnTo>
                    <a:pt x="912" y="61"/>
                  </a:lnTo>
                  <a:lnTo>
                    <a:pt x="912" y="61"/>
                  </a:lnTo>
                  <a:lnTo>
                    <a:pt x="908" y="64"/>
                  </a:lnTo>
                  <a:lnTo>
                    <a:pt x="905" y="67"/>
                  </a:lnTo>
                  <a:lnTo>
                    <a:pt x="905" y="71"/>
                  </a:lnTo>
                  <a:lnTo>
                    <a:pt x="907" y="74"/>
                  </a:lnTo>
                  <a:lnTo>
                    <a:pt x="907" y="74"/>
                  </a:lnTo>
                  <a:close/>
                  <a:moveTo>
                    <a:pt x="907" y="345"/>
                  </a:moveTo>
                  <a:lnTo>
                    <a:pt x="907" y="345"/>
                  </a:lnTo>
                  <a:lnTo>
                    <a:pt x="901" y="344"/>
                  </a:lnTo>
                  <a:lnTo>
                    <a:pt x="899" y="344"/>
                  </a:lnTo>
                  <a:lnTo>
                    <a:pt x="897" y="345"/>
                  </a:lnTo>
                  <a:lnTo>
                    <a:pt x="896" y="349"/>
                  </a:lnTo>
                  <a:lnTo>
                    <a:pt x="896" y="349"/>
                  </a:lnTo>
                  <a:lnTo>
                    <a:pt x="897" y="352"/>
                  </a:lnTo>
                  <a:lnTo>
                    <a:pt x="897" y="352"/>
                  </a:lnTo>
                  <a:lnTo>
                    <a:pt x="907" y="345"/>
                  </a:lnTo>
                  <a:lnTo>
                    <a:pt x="907" y="345"/>
                  </a:lnTo>
                  <a:close/>
                  <a:moveTo>
                    <a:pt x="1437" y="862"/>
                  </a:moveTo>
                  <a:lnTo>
                    <a:pt x="1437" y="862"/>
                  </a:lnTo>
                  <a:lnTo>
                    <a:pt x="1441" y="860"/>
                  </a:lnTo>
                  <a:lnTo>
                    <a:pt x="1444" y="857"/>
                  </a:lnTo>
                  <a:lnTo>
                    <a:pt x="1445" y="855"/>
                  </a:lnTo>
                  <a:lnTo>
                    <a:pt x="1445" y="849"/>
                  </a:lnTo>
                  <a:lnTo>
                    <a:pt x="1445" y="849"/>
                  </a:lnTo>
                  <a:lnTo>
                    <a:pt x="1437" y="862"/>
                  </a:lnTo>
                  <a:lnTo>
                    <a:pt x="1437" y="862"/>
                  </a:lnTo>
                  <a:close/>
                  <a:moveTo>
                    <a:pt x="930" y="122"/>
                  </a:moveTo>
                  <a:lnTo>
                    <a:pt x="930" y="122"/>
                  </a:lnTo>
                  <a:lnTo>
                    <a:pt x="928" y="121"/>
                  </a:lnTo>
                  <a:lnTo>
                    <a:pt x="928" y="121"/>
                  </a:lnTo>
                  <a:lnTo>
                    <a:pt x="918" y="132"/>
                  </a:lnTo>
                  <a:lnTo>
                    <a:pt x="918" y="132"/>
                  </a:lnTo>
                  <a:lnTo>
                    <a:pt x="925" y="131"/>
                  </a:lnTo>
                  <a:lnTo>
                    <a:pt x="928" y="129"/>
                  </a:lnTo>
                  <a:lnTo>
                    <a:pt x="929" y="126"/>
                  </a:lnTo>
                  <a:lnTo>
                    <a:pt x="930" y="122"/>
                  </a:lnTo>
                  <a:lnTo>
                    <a:pt x="930" y="122"/>
                  </a:lnTo>
                  <a:close/>
                  <a:moveTo>
                    <a:pt x="1022" y="848"/>
                  </a:moveTo>
                  <a:lnTo>
                    <a:pt x="1022" y="848"/>
                  </a:lnTo>
                  <a:lnTo>
                    <a:pt x="1025" y="851"/>
                  </a:lnTo>
                  <a:lnTo>
                    <a:pt x="1029" y="851"/>
                  </a:lnTo>
                  <a:lnTo>
                    <a:pt x="1031" y="851"/>
                  </a:lnTo>
                  <a:lnTo>
                    <a:pt x="1036" y="848"/>
                  </a:lnTo>
                  <a:lnTo>
                    <a:pt x="1036" y="848"/>
                  </a:lnTo>
                  <a:lnTo>
                    <a:pt x="1022" y="848"/>
                  </a:lnTo>
                  <a:lnTo>
                    <a:pt x="1022" y="848"/>
                  </a:lnTo>
                  <a:close/>
                  <a:moveTo>
                    <a:pt x="1025" y="695"/>
                  </a:moveTo>
                  <a:lnTo>
                    <a:pt x="1025" y="695"/>
                  </a:lnTo>
                  <a:lnTo>
                    <a:pt x="1020" y="700"/>
                  </a:lnTo>
                  <a:lnTo>
                    <a:pt x="1020" y="700"/>
                  </a:lnTo>
                  <a:lnTo>
                    <a:pt x="1019" y="705"/>
                  </a:lnTo>
                  <a:lnTo>
                    <a:pt x="1019" y="705"/>
                  </a:lnTo>
                  <a:lnTo>
                    <a:pt x="1022" y="707"/>
                  </a:lnTo>
                  <a:lnTo>
                    <a:pt x="1022" y="707"/>
                  </a:lnTo>
                  <a:lnTo>
                    <a:pt x="1026" y="701"/>
                  </a:lnTo>
                  <a:lnTo>
                    <a:pt x="1026" y="701"/>
                  </a:lnTo>
                  <a:lnTo>
                    <a:pt x="1026" y="698"/>
                  </a:lnTo>
                  <a:lnTo>
                    <a:pt x="1025" y="695"/>
                  </a:lnTo>
                  <a:lnTo>
                    <a:pt x="1025" y="695"/>
                  </a:lnTo>
                  <a:close/>
                  <a:moveTo>
                    <a:pt x="998" y="773"/>
                  </a:moveTo>
                  <a:lnTo>
                    <a:pt x="998" y="773"/>
                  </a:lnTo>
                  <a:lnTo>
                    <a:pt x="995" y="774"/>
                  </a:lnTo>
                  <a:lnTo>
                    <a:pt x="993" y="777"/>
                  </a:lnTo>
                  <a:lnTo>
                    <a:pt x="993" y="777"/>
                  </a:lnTo>
                  <a:lnTo>
                    <a:pt x="994" y="779"/>
                  </a:lnTo>
                  <a:lnTo>
                    <a:pt x="995" y="781"/>
                  </a:lnTo>
                  <a:lnTo>
                    <a:pt x="995" y="781"/>
                  </a:lnTo>
                  <a:lnTo>
                    <a:pt x="1001" y="777"/>
                  </a:lnTo>
                  <a:lnTo>
                    <a:pt x="1001" y="777"/>
                  </a:lnTo>
                  <a:lnTo>
                    <a:pt x="998" y="773"/>
                  </a:lnTo>
                  <a:lnTo>
                    <a:pt x="998" y="773"/>
                  </a:lnTo>
                  <a:close/>
                  <a:moveTo>
                    <a:pt x="707" y="601"/>
                  </a:moveTo>
                  <a:lnTo>
                    <a:pt x="707" y="601"/>
                  </a:lnTo>
                  <a:lnTo>
                    <a:pt x="705" y="603"/>
                  </a:lnTo>
                  <a:lnTo>
                    <a:pt x="705" y="603"/>
                  </a:lnTo>
                  <a:lnTo>
                    <a:pt x="701" y="608"/>
                  </a:lnTo>
                  <a:lnTo>
                    <a:pt x="701" y="608"/>
                  </a:lnTo>
                  <a:lnTo>
                    <a:pt x="705" y="611"/>
                  </a:lnTo>
                  <a:lnTo>
                    <a:pt x="705" y="611"/>
                  </a:lnTo>
                  <a:lnTo>
                    <a:pt x="707" y="608"/>
                  </a:lnTo>
                  <a:lnTo>
                    <a:pt x="709" y="605"/>
                  </a:lnTo>
                  <a:lnTo>
                    <a:pt x="709" y="605"/>
                  </a:lnTo>
                  <a:lnTo>
                    <a:pt x="709" y="604"/>
                  </a:lnTo>
                  <a:lnTo>
                    <a:pt x="707" y="601"/>
                  </a:lnTo>
                  <a:lnTo>
                    <a:pt x="707" y="601"/>
                  </a:lnTo>
                  <a:close/>
                  <a:moveTo>
                    <a:pt x="1693" y="96"/>
                  </a:moveTo>
                  <a:lnTo>
                    <a:pt x="1693" y="96"/>
                  </a:lnTo>
                  <a:lnTo>
                    <a:pt x="1689" y="95"/>
                  </a:lnTo>
                  <a:lnTo>
                    <a:pt x="1689" y="95"/>
                  </a:lnTo>
                  <a:lnTo>
                    <a:pt x="1686" y="96"/>
                  </a:lnTo>
                  <a:lnTo>
                    <a:pt x="1686" y="99"/>
                  </a:lnTo>
                  <a:lnTo>
                    <a:pt x="1686" y="103"/>
                  </a:lnTo>
                  <a:lnTo>
                    <a:pt x="1690" y="106"/>
                  </a:lnTo>
                  <a:lnTo>
                    <a:pt x="1690" y="106"/>
                  </a:lnTo>
                  <a:lnTo>
                    <a:pt x="1693" y="96"/>
                  </a:lnTo>
                  <a:lnTo>
                    <a:pt x="1693" y="96"/>
                  </a:lnTo>
                  <a:close/>
                  <a:moveTo>
                    <a:pt x="684" y="593"/>
                  </a:moveTo>
                  <a:lnTo>
                    <a:pt x="684" y="593"/>
                  </a:lnTo>
                  <a:lnTo>
                    <a:pt x="683" y="597"/>
                  </a:lnTo>
                  <a:lnTo>
                    <a:pt x="683" y="597"/>
                  </a:lnTo>
                  <a:lnTo>
                    <a:pt x="691" y="597"/>
                  </a:lnTo>
                  <a:lnTo>
                    <a:pt x="691" y="597"/>
                  </a:lnTo>
                  <a:lnTo>
                    <a:pt x="692" y="593"/>
                  </a:lnTo>
                  <a:lnTo>
                    <a:pt x="692" y="593"/>
                  </a:lnTo>
                  <a:lnTo>
                    <a:pt x="684" y="593"/>
                  </a:lnTo>
                  <a:lnTo>
                    <a:pt x="684" y="593"/>
                  </a:lnTo>
                  <a:close/>
                  <a:moveTo>
                    <a:pt x="1329" y="972"/>
                  </a:moveTo>
                  <a:lnTo>
                    <a:pt x="1329" y="972"/>
                  </a:lnTo>
                  <a:lnTo>
                    <a:pt x="1331" y="968"/>
                  </a:lnTo>
                  <a:lnTo>
                    <a:pt x="1331" y="965"/>
                  </a:lnTo>
                  <a:lnTo>
                    <a:pt x="1328" y="964"/>
                  </a:lnTo>
                  <a:lnTo>
                    <a:pt x="1322" y="963"/>
                  </a:lnTo>
                  <a:lnTo>
                    <a:pt x="1322" y="963"/>
                  </a:lnTo>
                  <a:lnTo>
                    <a:pt x="1329" y="972"/>
                  </a:lnTo>
                  <a:lnTo>
                    <a:pt x="1329" y="972"/>
                  </a:lnTo>
                  <a:close/>
                  <a:moveTo>
                    <a:pt x="1447" y="92"/>
                  </a:moveTo>
                  <a:lnTo>
                    <a:pt x="1447" y="92"/>
                  </a:lnTo>
                  <a:lnTo>
                    <a:pt x="1452" y="90"/>
                  </a:lnTo>
                  <a:lnTo>
                    <a:pt x="1454" y="88"/>
                  </a:lnTo>
                  <a:lnTo>
                    <a:pt x="1454" y="85"/>
                  </a:lnTo>
                  <a:lnTo>
                    <a:pt x="1451" y="82"/>
                  </a:lnTo>
                  <a:lnTo>
                    <a:pt x="1451" y="82"/>
                  </a:lnTo>
                  <a:lnTo>
                    <a:pt x="1447" y="92"/>
                  </a:lnTo>
                  <a:lnTo>
                    <a:pt x="1447" y="92"/>
                  </a:lnTo>
                  <a:close/>
                  <a:moveTo>
                    <a:pt x="648" y="218"/>
                  </a:moveTo>
                  <a:lnTo>
                    <a:pt x="648" y="218"/>
                  </a:lnTo>
                  <a:lnTo>
                    <a:pt x="645" y="212"/>
                  </a:lnTo>
                  <a:lnTo>
                    <a:pt x="642" y="209"/>
                  </a:lnTo>
                  <a:lnTo>
                    <a:pt x="640" y="211"/>
                  </a:lnTo>
                  <a:lnTo>
                    <a:pt x="635" y="214"/>
                  </a:lnTo>
                  <a:lnTo>
                    <a:pt x="635" y="214"/>
                  </a:lnTo>
                  <a:lnTo>
                    <a:pt x="648" y="218"/>
                  </a:lnTo>
                  <a:lnTo>
                    <a:pt x="648" y="218"/>
                  </a:lnTo>
                  <a:close/>
                  <a:moveTo>
                    <a:pt x="637" y="734"/>
                  </a:moveTo>
                  <a:lnTo>
                    <a:pt x="637" y="734"/>
                  </a:lnTo>
                  <a:lnTo>
                    <a:pt x="640" y="738"/>
                  </a:lnTo>
                  <a:lnTo>
                    <a:pt x="641" y="740"/>
                  </a:lnTo>
                  <a:lnTo>
                    <a:pt x="644" y="740"/>
                  </a:lnTo>
                  <a:lnTo>
                    <a:pt x="649" y="738"/>
                  </a:lnTo>
                  <a:lnTo>
                    <a:pt x="649" y="738"/>
                  </a:lnTo>
                  <a:lnTo>
                    <a:pt x="637" y="734"/>
                  </a:lnTo>
                  <a:lnTo>
                    <a:pt x="637" y="734"/>
                  </a:lnTo>
                  <a:close/>
                  <a:moveTo>
                    <a:pt x="1119" y="1021"/>
                  </a:moveTo>
                  <a:lnTo>
                    <a:pt x="1119" y="1021"/>
                  </a:lnTo>
                  <a:lnTo>
                    <a:pt x="1116" y="1024"/>
                  </a:lnTo>
                  <a:lnTo>
                    <a:pt x="1113" y="1025"/>
                  </a:lnTo>
                  <a:lnTo>
                    <a:pt x="1113" y="1025"/>
                  </a:lnTo>
                  <a:lnTo>
                    <a:pt x="1115" y="1026"/>
                  </a:lnTo>
                  <a:lnTo>
                    <a:pt x="1116" y="1029"/>
                  </a:lnTo>
                  <a:lnTo>
                    <a:pt x="1116" y="1029"/>
                  </a:lnTo>
                  <a:lnTo>
                    <a:pt x="1119" y="1026"/>
                  </a:lnTo>
                  <a:lnTo>
                    <a:pt x="1121" y="1025"/>
                  </a:lnTo>
                  <a:lnTo>
                    <a:pt x="1121" y="1025"/>
                  </a:lnTo>
                  <a:lnTo>
                    <a:pt x="1120" y="1024"/>
                  </a:lnTo>
                  <a:lnTo>
                    <a:pt x="1119" y="1021"/>
                  </a:lnTo>
                  <a:lnTo>
                    <a:pt x="1119" y="1021"/>
                  </a:lnTo>
                  <a:close/>
                  <a:moveTo>
                    <a:pt x="1105" y="784"/>
                  </a:moveTo>
                  <a:lnTo>
                    <a:pt x="1105" y="784"/>
                  </a:lnTo>
                  <a:lnTo>
                    <a:pt x="1101" y="784"/>
                  </a:lnTo>
                  <a:lnTo>
                    <a:pt x="1101" y="784"/>
                  </a:lnTo>
                  <a:lnTo>
                    <a:pt x="1103" y="795"/>
                  </a:lnTo>
                  <a:lnTo>
                    <a:pt x="1103" y="795"/>
                  </a:lnTo>
                  <a:lnTo>
                    <a:pt x="1106" y="791"/>
                  </a:lnTo>
                  <a:lnTo>
                    <a:pt x="1108" y="788"/>
                  </a:lnTo>
                  <a:lnTo>
                    <a:pt x="1108" y="785"/>
                  </a:lnTo>
                  <a:lnTo>
                    <a:pt x="1105" y="784"/>
                  </a:lnTo>
                  <a:lnTo>
                    <a:pt x="1105" y="784"/>
                  </a:lnTo>
                  <a:close/>
                  <a:moveTo>
                    <a:pt x="425" y="856"/>
                  </a:moveTo>
                  <a:lnTo>
                    <a:pt x="425" y="856"/>
                  </a:lnTo>
                  <a:lnTo>
                    <a:pt x="421" y="862"/>
                  </a:lnTo>
                  <a:lnTo>
                    <a:pt x="421" y="862"/>
                  </a:lnTo>
                  <a:lnTo>
                    <a:pt x="422" y="863"/>
                  </a:lnTo>
                  <a:lnTo>
                    <a:pt x="425" y="864"/>
                  </a:lnTo>
                  <a:lnTo>
                    <a:pt x="425" y="864"/>
                  </a:lnTo>
                  <a:lnTo>
                    <a:pt x="426" y="863"/>
                  </a:lnTo>
                  <a:lnTo>
                    <a:pt x="428" y="860"/>
                  </a:lnTo>
                  <a:lnTo>
                    <a:pt x="428" y="860"/>
                  </a:lnTo>
                  <a:lnTo>
                    <a:pt x="428" y="859"/>
                  </a:lnTo>
                  <a:lnTo>
                    <a:pt x="425" y="856"/>
                  </a:lnTo>
                  <a:lnTo>
                    <a:pt x="425" y="856"/>
                  </a:lnTo>
                  <a:close/>
                  <a:moveTo>
                    <a:pt x="105" y="399"/>
                  </a:moveTo>
                  <a:lnTo>
                    <a:pt x="105" y="399"/>
                  </a:lnTo>
                  <a:lnTo>
                    <a:pt x="101" y="396"/>
                  </a:lnTo>
                  <a:lnTo>
                    <a:pt x="98" y="395"/>
                  </a:lnTo>
                  <a:lnTo>
                    <a:pt x="97" y="396"/>
                  </a:lnTo>
                  <a:lnTo>
                    <a:pt x="93" y="399"/>
                  </a:lnTo>
                  <a:lnTo>
                    <a:pt x="93" y="399"/>
                  </a:lnTo>
                  <a:lnTo>
                    <a:pt x="105" y="399"/>
                  </a:lnTo>
                  <a:lnTo>
                    <a:pt x="105" y="399"/>
                  </a:lnTo>
                  <a:close/>
                  <a:moveTo>
                    <a:pt x="1157" y="910"/>
                  </a:moveTo>
                  <a:lnTo>
                    <a:pt x="1157" y="910"/>
                  </a:lnTo>
                  <a:lnTo>
                    <a:pt x="1155" y="909"/>
                  </a:lnTo>
                  <a:lnTo>
                    <a:pt x="1155" y="909"/>
                  </a:lnTo>
                  <a:lnTo>
                    <a:pt x="1153" y="911"/>
                  </a:lnTo>
                  <a:lnTo>
                    <a:pt x="1152" y="914"/>
                  </a:lnTo>
                  <a:lnTo>
                    <a:pt x="1155" y="921"/>
                  </a:lnTo>
                  <a:lnTo>
                    <a:pt x="1155" y="921"/>
                  </a:lnTo>
                  <a:lnTo>
                    <a:pt x="1157" y="910"/>
                  </a:lnTo>
                  <a:lnTo>
                    <a:pt x="1157" y="910"/>
                  </a:lnTo>
                  <a:close/>
                  <a:moveTo>
                    <a:pt x="1504" y="208"/>
                  </a:moveTo>
                  <a:lnTo>
                    <a:pt x="1504" y="208"/>
                  </a:lnTo>
                  <a:lnTo>
                    <a:pt x="1501" y="205"/>
                  </a:lnTo>
                  <a:lnTo>
                    <a:pt x="1498" y="205"/>
                  </a:lnTo>
                  <a:lnTo>
                    <a:pt x="1498" y="205"/>
                  </a:lnTo>
                  <a:lnTo>
                    <a:pt x="1494" y="209"/>
                  </a:lnTo>
                  <a:lnTo>
                    <a:pt x="1494" y="209"/>
                  </a:lnTo>
                  <a:lnTo>
                    <a:pt x="1497" y="211"/>
                  </a:lnTo>
                  <a:lnTo>
                    <a:pt x="1498" y="211"/>
                  </a:lnTo>
                  <a:lnTo>
                    <a:pt x="1498" y="211"/>
                  </a:lnTo>
                  <a:lnTo>
                    <a:pt x="1501" y="209"/>
                  </a:lnTo>
                  <a:lnTo>
                    <a:pt x="1504" y="208"/>
                  </a:lnTo>
                  <a:lnTo>
                    <a:pt x="1504" y="208"/>
                  </a:lnTo>
                  <a:close/>
                  <a:moveTo>
                    <a:pt x="1715" y="478"/>
                  </a:moveTo>
                  <a:lnTo>
                    <a:pt x="1715" y="478"/>
                  </a:lnTo>
                  <a:lnTo>
                    <a:pt x="1718" y="479"/>
                  </a:lnTo>
                  <a:lnTo>
                    <a:pt x="1720" y="481"/>
                  </a:lnTo>
                  <a:lnTo>
                    <a:pt x="1720" y="481"/>
                  </a:lnTo>
                  <a:lnTo>
                    <a:pt x="1722" y="479"/>
                  </a:lnTo>
                  <a:lnTo>
                    <a:pt x="1724" y="478"/>
                  </a:lnTo>
                  <a:lnTo>
                    <a:pt x="1724" y="478"/>
                  </a:lnTo>
                  <a:lnTo>
                    <a:pt x="1722" y="477"/>
                  </a:lnTo>
                  <a:lnTo>
                    <a:pt x="1721" y="474"/>
                  </a:lnTo>
                  <a:lnTo>
                    <a:pt x="1721" y="474"/>
                  </a:lnTo>
                  <a:lnTo>
                    <a:pt x="1715" y="478"/>
                  </a:lnTo>
                  <a:lnTo>
                    <a:pt x="1715" y="478"/>
                  </a:lnTo>
                  <a:close/>
                  <a:moveTo>
                    <a:pt x="1436" y="841"/>
                  </a:moveTo>
                  <a:lnTo>
                    <a:pt x="1436" y="841"/>
                  </a:lnTo>
                  <a:lnTo>
                    <a:pt x="1430" y="845"/>
                  </a:lnTo>
                  <a:lnTo>
                    <a:pt x="1430" y="845"/>
                  </a:lnTo>
                  <a:lnTo>
                    <a:pt x="1430" y="846"/>
                  </a:lnTo>
                  <a:lnTo>
                    <a:pt x="1432" y="848"/>
                  </a:lnTo>
                  <a:lnTo>
                    <a:pt x="1432" y="848"/>
                  </a:lnTo>
                  <a:lnTo>
                    <a:pt x="1436" y="848"/>
                  </a:lnTo>
                  <a:lnTo>
                    <a:pt x="1437" y="845"/>
                  </a:lnTo>
                  <a:lnTo>
                    <a:pt x="1437" y="845"/>
                  </a:lnTo>
                  <a:lnTo>
                    <a:pt x="1437" y="844"/>
                  </a:lnTo>
                  <a:lnTo>
                    <a:pt x="1436" y="841"/>
                  </a:lnTo>
                  <a:lnTo>
                    <a:pt x="1436" y="841"/>
                  </a:lnTo>
                  <a:close/>
                  <a:moveTo>
                    <a:pt x="1163" y="427"/>
                  </a:moveTo>
                  <a:lnTo>
                    <a:pt x="1163" y="427"/>
                  </a:lnTo>
                  <a:lnTo>
                    <a:pt x="1160" y="430"/>
                  </a:lnTo>
                  <a:lnTo>
                    <a:pt x="1157" y="432"/>
                  </a:lnTo>
                  <a:lnTo>
                    <a:pt x="1157" y="432"/>
                  </a:lnTo>
                  <a:lnTo>
                    <a:pt x="1159" y="434"/>
                  </a:lnTo>
                  <a:lnTo>
                    <a:pt x="1160" y="437"/>
                  </a:lnTo>
                  <a:lnTo>
                    <a:pt x="1160" y="437"/>
                  </a:lnTo>
                  <a:lnTo>
                    <a:pt x="1166" y="432"/>
                  </a:lnTo>
                  <a:lnTo>
                    <a:pt x="1166" y="432"/>
                  </a:lnTo>
                  <a:lnTo>
                    <a:pt x="1164" y="431"/>
                  </a:lnTo>
                  <a:lnTo>
                    <a:pt x="1163" y="427"/>
                  </a:lnTo>
                  <a:lnTo>
                    <a:pt x="1163" y="427"/>
                  </a:lnTo>
                  <a:close/>
                  <a:moveTo>
                    <a:pt x="156" y="550"/>
                  </a:moveTo>
                  <a:lnTo>
                    <a:pt x="156" y="550"/>
                  </a:lnTo>
                  <a:lnTo>
                    <a:pt x="163" y="550"/>
                  </a:lnTo>
                  <a:lnTo>
                    <a:pt x="166" y="550"/>
                  </a:lnTo>
                  <a:lnTo>
                    <a:pt x="167" y="549"/>
                  </a:lnTo>
                  <a:lnTo>
                    <a:pt x="166" y="543"/>
                  </a:lnTo>
                  <a:lnTo>
                    <a:pt x="166" y="543"/>
                  </a:lnTo>
                  <a:lnTo>
                    <a:pt x="156" y="550"/>
                  </a:lnTo>
                  <a:lnTo>
                    <a:pt x="156" y="550"/>
                  </a:lnTo>
                  <a:close/>
                  <a:moveTo>
                    <a:pt x="169" y="283"/>
                  </a:moveTo>
                  <a:lnTo>
                    <a:pt x="169" y="283"/>
                  </a:lnTo>
                  <a:lnTo>
                    <a:pt x="166" y="286"/>
                  </a:lnTo>
                  <a:lnTo>
                    <a:pt x="166" y="286"/>
                  </a:lnTo>
                  <a:lnTo>
                    <a:pt x="169" y="288"/>
                  </a:lnTo>
                  <a:lnTo>
                    <a:pt x="169" y="288"/>
                  </a:lnTo>
                  <a:lnTo>
                    <a:pt x="173" y="286"/>
                  </a:lnTo>
                  <a:lnTo>
                    <a:pt x="173" y="286"/>
                  </a:lnTo>
                  <a:lnTo>
                    <a:pt x="169" y="283"/>
                  </a:lnTo>
                  <a:lnTo>
                    <a:pt x="169" y="283"/>
                  </a:lnTo>
                  <a:close/>
                  <a:moveTo>
                    <a:pt x="183" y="835"/>
                  </a:moveTo>
                  <a:lnTo>
                    <a:pt x="183" y="835"/>
                  </a:lnTo>
                  <a:lnTo>
                    <a:pt x="185" y="845"/>
                  </a:lnTo>
                  <a:lnTo>
                    <a:pt x="185" y="845"/>
                  </a:lnTo>
                  <a:lnTo>
                    <a:pt x="187" y="841"/>
                  </a:lnTo>
                  <a:lnTo>
                    <a:pt x="188" y="838"/>
                  </a:lnTo>
                  <a:lnTo>
                    <a:pt x="187" y="837"/>
                  </a:lnTo>
                  <a:lnTo>
                    <a:pt x="183" y="835"/>
                  </a:lnTo>
                  <a:lnTo>
                    <a:pt x="183" y="835"/>
                  </a:lnTo>
                  <a:close/>
                  <a:moveTo>
                    <a:pt x="205" y="286"/>
                  </a:moveTo>
                  <a:lnTo>
                    <a:pt x="205" y="286"/>
                  </a:lnTo>
                  <a:lnTo>
                    <a:pt x="203" y="288"/>
                  </a:lnTo>
                  <a:lnTo>
                    <a:pt x="202" y="290"/>
                  </a:lnTo>
                  <a:lnTo>
                    <a:pt x="202" y="290"/>
                  </a:lnTo>
                  <a:lnTo>
                    <a:pt x="202" y="291"/>
                  </a:lnTo>
                  <a:lnTo>
                    <a:pt x="203" y="294"/>
                  </a:lnTo>
                  <a:lnTo>
                    <a:pt x="203" y="294"/>
                  </a:lnTo>
                  <a:lnTo>
                    <a:pt x="206" y="293"/>
                  </a:lnTo>
                  <a:lnTo>
                    <a:pt x="209" y="291"/>
                  </a:lnTo>
                  <a:lnTo>
                    <a:pt x="209" y="291"/>
                  </a:lnTo>
                  <a:lnTo>
                    <a:pt x="208" y="288"/>
                  </a:lnTo>
                  <a:lnTo>
                    <a:pt x="205" y="286"/>
                  </a:lnTo>
                  <a:lnTo>
                    <a:pt x="205" y="286"/>
                  </a:lnTo>
                  <a:close/>
                  <a:moveTo>
                    <a:pt x="223" y="844"/>
                  </a:moveTo>
                  <a:lnTo>
                    <a:pt x="223" y="844"/>
                  </a:lnTo>
                  <a:lnTo>
                    <a:pt x="219" y="841"/>
                  </a:lnTo>
                  <a:lnTo>
                    <a:pt x="216" y="839"/>
                  </a:lnTo>
                  <a:lnTo>
                    <a:pt x="216" y="839"/>
                  </a:lnTo>
                  <a:lnTo>
                    <a:pt x="215" y="841"/>
                  </a:lnTo>
                  <a:lnTo>
                    <a:pt x="212" y="844"/>
                  </a:lnTo>
                  <a:lnTo>
                    <a:pt x="212" y="844"/>
                  </a:lnTo>
                  <a:lnTo>
                    <a:pt x="213" y="845"/>
                  </a:lnTo>
                  <a:lnTo>
                    <a:pt x="216" y="846"/>
                  </a:lnTo>
                  <a:lnTo>
                    <a:pt x="216" y="846"/>
                  </a:lnTo>
                  <a:lnTo>
                    <a:pt x="219" y="846"/>
                  </a:lnTo>
                  <a:lnTo>
                    <a:pt x="223" y="844"/>
                  </a:lnTo>
                  <a:lnTo>
                    <a:pt x="223" y="844"/>
                  </a:lnTo>
                  <a:close/>
                  <a:moveTo>
                    <a:pt x="227" y="581"/>
                  </a:moveTo>
                  <a:lnTo>
                    <a:pt x="227" y="581"/>
                  </a:lnTo>
                  <a:lnTo>
                    <a:pt x="221" y="586"/>
                  </a:lnTo>
                  <a:lnTo>
                    <a:pt x="221" y="586"/>
                  </a:lnTo>
                  <a:lnTo>
                    <a:pt x="223" y="587"/>
                  </a:lnTo>
                  <a:lnTo>
                    <a:pt x="226" y="589"/>
                  </a:lnTo>
                  <a:lnTo>
                    <a:pt x="226" y="589"/>
                  </a:lnTo>
                  <a:lnTo>
                    <a:pt x="228" y="587"/>
                  </a:lnTo>
                  <a:lnTo>
                    <a:pt x="230" y="585"/>
                  </a:lnTo>
                  <a:lnTo>
                    <a:pt x="230" y="585"/>
                  </a:lnTo>
                  <a:lnTo>
                    <a:pt x="227" y="581"/>
                  </a:lnTo>
                  <a:lnTo>
                    <a:pt x="227" y="581"/>
                  </a:lnTo>
                  <a:close/>
                  <a:moveTo>
                    <a:pt x="233" y="932"/>
                  </a:moveTo>
                  <a:lnTo>
                    <a:pt x="233" y="932"/>
                  </a:lnTo>
                  <a:lnTo>
                    <a:pt x="231" y="936"/>
                  </a:lnTo>
                  <a:lnTo>
                    <a:pt x="230" y="939"/>
                  </a:lnTo>
                  <a:lnTo>
                    <a:pt x="230" y="939"/>
                  </a:lnTo>
                  <a:lnTo>
                    <a:pt x="231" y="941"/>
                  </a:lnTo>
                  <a:lnTo>
                    <a:pt x="234" y="942"/>
                  </a:lnTo>
                  <a:lnTo>
                    <a:pt x="234" y="942"/>
                  </a:lnTo>
                  <a:lnTo>
                    <a:pt x="237" y="941"/>
                  </a:lnTo>
                  <a:lnTo>
                    <a:pt x="238" y="938"/>
                  </a:lnTo>
                  <a:lnTo>
                    <a:pt x="238" y="938"/>
                  </a:lnTo>
                  <a:lnTo>
                    <a:pt x="237" y="936"/>
                  </a:lnTo>
                  <a:lnTo>
                    <a:pt x="233" y="932"/>
                  </a:lnTo>
                  <a:lnTo>
                    <a:pt x="233" y="932"/>
                  </a:lnTo>
                  <a:close/>
                  <a:moveTo>
                    <a:pt x="972" y="251"/>
                  </a:moveTo>
                  <a:lnTo>
                    <a:pt x="972" y="251"/>
                  </a:lnTo>
                  <a:lnTo>
                    <a:pt x="972" y="247"/>
                  </a:lnTo>
                  <a:lnTo>
                    <a:pt x="972" y="247"/>
                  </a:lnTo>
                  <a:lnTo>
                    <a:pt x="962" y="247"/>
                  </a:lnTo>
                  <a:lnTo>
                    <a:pt x="962" y="247"/>
                  </a:lnTo>
                  <a:lnTo>
                    <a:pt x="962" y="250"/>
                  </a:lnTo>
                  <a:lnTo>
                    <a:pt x="962" y="250"/>
                  </a:lnTo>
                  <a:lnTo>
                    <a:pt x="972" y="251"/>
                  </a:lnTo>
                  <a:lnTo>
                    <a:pt x="972" y="251"/>
                  </a:lnTo>
                  <a:close/>
                  <a:moveTo>
                    <a:pt x="1047" y="705"/>
                  </a:moveTo>
                  <a:lnTo>
                    <a:pt x="1047" y="705"/>
                  </a:lnTo>
                  <a:lnTo>
                    <a:pt x="1051" y="707"/>
                  </a:lnTo>
                  <a:lnTo>
                    <a:pt x="1051" y="707"/>
                  </a:lnTo>
                  <a:lnTo>
                    <a:pt x="1052" y="700"/>
                  </a:lnTo>
                  <a:lnTo>
                    <a:pt x="1052" y="700"/>
                  </a:lnTo>
                  <a:lnTo>
                    <a:pt x="1049" y="698"/>
                  </a:lnTo>
                  <a:lnTo>
                    <a:pt x="1049" y="698"/>
                  </a:lnTo>
                  <a:lnTo>
                    <a:pt x="1047" y="705"/>
                  </a:lnTo>
                  <a:lnTo>
                    <a:pt x="1047" y="705"/>
                  </a:lnTo>
                  <a:close/>
                  <a:moveTo>
                    <a:pt x="964" y="665"/>
                  </a:moveTo>
                  <a:lnTo>
                    <a:pt x="964" y="665"/>
                  </a:lnTo>
                  <a:lnTo>
                    <a:pt x="962" y="661"/>
                  </a:lnTo>
                  <a:lnTo>
                    <a:pt x="962" y="661"/>
                  </a:lnTo>
                  <a:lnTo>
                    <a:pt x="955" y="665"/>
                  </a:lnTo>
                  <a:lnTo>
                    <a:pt x="955" y="665"/>
                  </a:lnTo>
                  <a:lnTo>
                    <a:pt x="957" y="668"/>
                  </a:lnTo>
                  <a:lnTo>
                    <a:pt x="957" y="668"/>
                  </a:lnTo>
                  <a:lnTo>
                    <a:pt x="964" y="665"/>
                  </a:lnTo>
                  <a:lnTo>
                    <a:pt x="964" y="665"/>
                  </a:lnTo>
                  <a:close/>
                  <a:moveTo>
                    <a:pt x="249" y="122"/>
                  </a:moveTo>
                  <a:lnTo>
                    <a:pt x="249" y="122"/>
                  </a:lnTo>
                  <a:lnTo>
                    <a:pt x="252" y="119"/>
                  </a:lnTo>
                  <a:lnTo>
                    <a:pt x="252" y="118"/>
                  </a:lnTo>
                  <a:lnTo>
                    <a:pt x="252" y="118"/>
                  </a:lnTo>
                  <a:lnTo>
                    <a:pt x="251" y="117"/>
                  </a:lnTo>
                  <a:lnTo>
                    <a:pt x="249" y="114"/>
                  </a:lnTo>
                  <a:lnTo>
                    <a:pt x="249" y="114"/>
                  </a:lnTo>
                  <a:lnTo>
                    <a:pt x="246" y="117"/>
                  </a:lnTo>
                  <a:lnTo>
                    <a:pt x="245" y="118"/>
                  </a:lnTo>
                  <a:lnTo>
                    <a:pt x="245" y="118"/>
                  </a:lnTo>
                  <a:lnTo>
                    <a:pt x="246" y="121"/>
                  </a:lnTo>
                  <a:lnTo>
                    <a:pt x="249" y="122"/>
                  </a:lnTo>
                  <a:lnTo>
                    <a:pt x="249" y="122"/>
                  </a:lnTo>
                  <a:close/>
                  <a:moveTo>
                    <a:pt x="259" y="297"/>
                  </a:moveTo>
                  <a:lnTo>
                    <a:pt x="259" y="297"/>
                  </a:lnTo>
                  <a:lnTo>
                    <a:pt x="257" y="294"/>
                  </a:lnTo>
                  <a:lnTo>
                    <a:pt x="257" y="294"/>
                  </a:lnTo>
                  <a:lnTo>
                    <a:pt x="251" y="297"/>
                  </a:lnTo>
                  <a:lnTo>
                    <a:pt x="251" y="297"/>
                  </a:lnTo>
                  <a:lnTo>
                    <a:pt x="252" y="299"/>
                  </a:lnTo>
                  <a:lnTo>
                    <a:pt x="252" y="299"/>
                  </a:lnTo>
                  <a:lnTo>
                    <a:pt x="259" y="297"/>
                  </a:lnTo>
                  <a:lnTo>
                    <a:pt x="259" y="297"/>
                  </a:lnTo>
                  <a:close/>
                  <a:moveTo>
                    <a:pt x="2188" y="36"/>
                  </a:moveTo>
                  <a:lnTo>
                    <a:pt x="2188" y="36"/>
                  </a:lnTo>
                  <a:lnTo>
                    <a:pt x="2189" y="41"/>
                  </a:lnTo>
                  <a:lnTo>
                    <a:pt x="2189" y="41"/>
                  </a:lnTo>
                  <a:lnTo>
                    <a:pt x="2196" y="38"/>
                  </a:lnTo>
                  <a:lnTo>
                    <a:pt x="2196" y="38"/>
                  </a:lnTo>
                  <a:lnTo>
                    <a:pt x="2194" y="35"/>
                  </a:lnTo>
                  <a:lnTo>
                    <a:pt x="2194" y="35"/>
                  </a:lnTo>
                  <a:lnTo>
                    <a:pt x="2188" y="36"/>
                  </a:lnTo>
                  <a:lnTo>
                    <a:pt x="2188" y="36"/>
                  </a:lnTo>
                  <a:close/>
                  <a:moveTo>
                    <a:pt x="1171" y="276"/>
                  </a:moveTo>
                  <a:lnTo>
                    <a:pt x="1171" y="276"/>
                  </a:lnTo>
                  <a:lnTo>
                    <a:pt x="1169" y="279"/>
                  </a:lnTo>
                  <a:lnTo>
                    <a:pt x="1167" y="280"/>
                  </a:lnTo>
                  <a:lnTo>
                    <a:pt x="1167" y="280"/>
                  </a:lnTo>
                  <a:lnTo>
                    <a:pt x="1169" y="283"/>
                  </a:lnTo>
                  <a:lnTo>
                    <a:pt x="1170" y="284"/>
                  </a:lnTo>
                  <a:lnTo>
                    <a:pt x="1170" y="284"/>
                  </a:lnTo>
                  <a:lnTo>
                    <a:pt x="1173" y="283"/>
                  </a:lnTo>
                  <a:lnTo>
                    <a:pt x="1174" y="280"/>
                  </a:lnTo>
                  <a:lnTo>
                    <a:pt x="1174" y="280"/>
                  </a:lnTo>
                  <a:lnTo>
                    <a:pt x="1174" y="279"/>
                  </a:lnTo>
                  <a:lnTo>
                    <a:pt x="1171" y="276"/>
                  </a:lnTo>
                  <a:lnTo>
                    <a:pt x="1171" y="276"/>
                  </a:lnTo>
                  <a:close/>
                  <a:moveTo>
                    <a:pt x="1169" y="557"/>
                  </a:moveTo>
                  <a:lnTo>
                    <a:pt x="1169" y="557"/>
                  </a:lnTo>
                  <a:lnTo>
                    <a:pt x="1173" y="558"/>
                  </a:lnTo>
                  <a:lnTo>
                    <a:pt x="1175" y="560"/>
                  </a:lnTo>
                  <a:lnTo>
                    <a:pt x="1178" y="558"/>
                  </a:lnTo>
                  <a:lnTo>
                    <a:pt x="1181" y="556"/>
                  </a:lnTo>
                  <a:lnTo>
                    <a:pt x="1181" y="556"/>
                  </a:lnTo>
                  <a:lnTo>
                    <a:pt x="1177" y="554"/>
                  </a:lnTo>
                  <a:lnTo>
                    <a:pt x="1174" y="553"/>
                  </a:lnTo>
                  <a:lnTo>
                    <a:pt x="1171" y="554"/>
                  </a:lnTo>
                  <a:lnTo>
                    <a:pt x="1169" y="557"/>
                  </a:lnTo>
                  <a:lnTo>
                    <a:pt x="1169" y="557"/>
                  </a:lnTo>
                  <a:close/>
                  <a:moveTo>
                    <a:pt x="267" y="247"/>
                  </a:moveTo>
                  <a:lnTo>
                    <a:pt x="267" y="247"/>
                  </a:lnTo>
                  <a:lnTo>
                    <a:pt x="270" y="244"/>
                  </a:lnTo>
                  <a:lnTo>
                    <a:pt x="270" y="244"/>
                  </a:lnTo>
                  <a:lnTo>
                    <a:pt x="269" y="243"/>
                  </a:lnTo>
                  <a:lnTo>
                    <a:pt x="267" y="240"/>
                  </a:lnTo>
                  <a:lnTo>
                    <a:pt x="264" y="240"/>
                  </a:lnTo>
                  <a:lnTo>
                    <a:pt x="260" y="241"/>
                  </a:lnTo>
                  <a:lnTo>
                    <a:pt x="260" y="241"/>
                  </a:lnTo>
                  <a:lnTo>
                    <a:pt x="267" y="247"/>
                  </a:lnTo>
                  <a:lnTo>
                    <a:pt x="267" y="247"/>
                  </a:lnTo>
                  <a:close/>
                  <a:moveTo>
                    <a:pt x="1443" y="204"/>
                  </a:moveTo>
                  <a:lnTo>
                    <a:pt x="1443" y="204"/>
                  </a:lnTo>
                  <a:lnTo>
                    <a:pt x="1441" y="201"/>
                  </a:lnTo>
                  <a:lnTo>
                    <a:pt x="1441" y="201"/>
                  </a:lnTo>
                  <a:lnTo>
                    <a:pt x="1438" y="201"/>
                  </a:lnTo>
                  <a:lnTo>
                    <a:pt x="1436" y="203"/>
                  </a:lnTo>
                  <a:lnTo>
                    <a:pt x="1434" y="205"/>
                  </a:lnTo>
                  <a:lnTo>
                    <a:pt x="1433" y="208"/>
                  </a:lnTo>
                  <a:lnTo>
                    <a:pt x="1433" y="208"/>
                  </a:lnTo>
                  <a:lnTo>
                    <a:pt x="1443" y="204"/>
                  </a:lnTo>
                  <a:lnTo>
                    <a:pt x="1443" y="204"/>
                  </a:lnTo>
                  <a:close/>
                  <a:moveTo>
                    <a:pt x="314" y="471"/>
                  </a:moveTo>
                  <a:lnTo>
                    <a:pt x="314" y="471"/>
                  </a:lnTo>
                  <a:lnTo>
                    <a:pt x="310" y="467"/>
                  </a:lnTo>
                  <a:lnTo>
                    <a:pt x="310" y="467"/>
                  </a:lnTo>
                  <a:lnTo>
                    <a:pt x="306" y="470"/>
                  </a:lnTo>
                  <a:lnTo>
                    <a:pt x="306" y="470"/>
                  </a:lnTo>
                  <a:lnTo>
                    <a:pt x="311" y="474"/>
                  </a:lnTo>
                  <a:lnTo>
                    <a:pt x="311" y="474"/>
                  </a:lnTo>
                  <a:lnTo>
                    <a:pt x="314" y="471"/>
                  </a:lnTo>
                  <a:lnTo>
                    <a:pt x="314" y="471"/>
                  </a:lnTo>
                  <a:close/>
                  <a:moveTo>
                    <a:pt x="345" y="452"/>
                  </a:moveTo>
                  <a:lnTo>
                    <a:pt x="345" y="452"/>
                  </a:lnTo>
                  <a:lnTo>
                    <a:pt x="342" y="453"/>
                  </a:lnTo>
                  <a:lnTo>
                    <a:pt x="341" y="456"/>
                  </a:lnTo>
                  <a:lnTo>
                    <a:pt x="341" y="459"/>
                  </a:lnTo>
                  <a:lnTo>
                    <a:pt x="342" y="463"/>
                  </a:lnTo>
                  <a:lnTo>
                    <a:pt x="342" y="463"/>
                  </a:lnTo>
                  <a:lnTo>
                    <a:pt x="345" y="460"/>
                  </a:lnTo>
                  <a:lnTo>
                    <a:pt x="346" y="457"/>
                  </a:lnTo>
                  <a:lnTo>
                    <a:pt x="346" y="455"/>
                  </a:lnTo>
                  <a:lnTo>
                    <a:pt x="345" y="452"/>
                  </a:lnTo>
                  <a:lnTo>
                    <a:pt x="345" y="452"/>
                  </a:lnTo>
                  <a:close/>
                  <a:moveTo>
                    <a:pt x="363" y="453"/>
                  </a:moveTo>
                  <a:lnTo>
                    <a:pt x="363" y="453"/>
                  </a:lnTo>
                  <a:lnTo>
                    <a:pt x="371" y="453"/>
                  </a:lnTo>
                  <a:lnTo>
                    <a:pt x="372" y="453"/>
                  </a:lnTo>
                  <a:lnTo>
                    <a:pt x="374" y="452"/>
                  </a:lnTo>
                  <a:lnTo>
                    <a:pt x="374" y="452"/>
                  </a:lnTo>
                  <a:lnTo>
                    <a:pt x="374" y="449"/>
                  </a:lnTo>
                  <a:lnTo>
                    <a:pt x="372" y="446"/>
                  </a:lnTo>
                  <a:lnTo>
                    <a:pt x="372" y="446"/>
                  </a:lnTo>
                  <a:lnTo>
                    <a:pt x="363" y="453"/>
                  </a:lnTo>
                  <a:lnTo>
                    <a:pt x="363" y="453"/>
                  </a:lnTo>
                  <a:close/>
                  <a:moveTo>
                    <a:pt x="365" y="131"/>
                  </a:moveTo>
                  <a:lnTo>
                    <a:pt x="365" y="131"/>
                  </a:lnTo>
                  <a:lnTo>
                    <a:pt x="370" y="136"/>
                  </a:lnTo>
                  <a:lnTo>
                    <a:pt x="372" y="137"/>
                  </a:lnTo>
                  <a:lnTo>
                    <a:pt x="375" y="137"/>
                  </a:lnTo>
                  <a:lnTo>
                    <a:pt x="379" y="135"/>
                  </a:lnTo>
                  <a:lnTo>
                    <a:pt x="379" y="135"/>
                  </a:lnTo>
                  <a:lnTo>
                    <a:pt x="365" y="131"/>
                  </a:lnTo>
                  <a:lnTo>
                    <a:pt x="365" y="131"/>
                  </a:lnTo>
                  <a:close/>
                  <a:moveTo>
                    <a:pt x="933" y="430"/>
                  </a:moveTo>
                  <a:lnTo>
                    <a:pt x="933" y="430"/>
                  </a:lnTo>
                  <a:lnTo>
                    <a:pt x="937" y="420"/>
                  </a:lnTo>
                  <a:lnTo>
                    <a:pt x="937" y="420"/>
                  </a:lnTo>
                  <a:lnTo>
                    <a:pt x="933" y="420"/>
                  </a:lnTo>
                  <a:lnTo>
                    <a:pt x="932" y="421"/>
                  </a:lnTo>
                  <a:lnTo>
                    <a:pt x="930" y="424"/>
                  </a:lnTo>
                  <a:lnTo>
                    <a:pt x="933" y="430"/>
                  </a:lnTo>
                  <a:lnTo>
                    <a:pt x="933" y="430"/>
                  </a:lnTo>
                  <a:close/>
                  <a:moveTo>
                    <a:pt x="379" y="759"/>
                  </a:moveTo>
                  <a:lnTo>
                    <a:pt x="379" y="759"/>
                  </a:lnTo>
                  <a:lnTo>
                    <a:pt x="378" y="756"/>
                  </a:lnTo>
                  <a:lnTo>
                    <a:pt x="378" y="756"/>
                  </a:lnTo>
                  <a:lnTo>
                    <a:pt x="374" y="756"/>
                  </a:lnTo>
                  <a:lnTo>
                    <a:pt x="371" y="758"/>
                  </a:lnTo>
                  <a:lnTo>
                    <a:pt x="370" y="759"/>
                  </a:lnTo>
                  <a:lnTo>
                    <a:pt x="371" y="765"/>
                  </a:lnTo>
                  <a:lnTo>
                    <a:pt x="371" y="765"/>
                  </a:lnTo>
                  <a:lnTo>
                    <a:pt x="379" y="759"/>
                  </a:lnTo>
                  <a:lnTo>
                    <a:pt x="379" y="759"/>
                  </a:lnTo>
                  <a:close/>
                  <a:moveTo>
                    <a:pt x="406" y="153"/>
                  </a:moveTo>
                  <a:lnTo>
                    <a:pt x="406" y="153"/>
                  </a:lnTo>
                  <a:lnTo>
                    <a:pt x="410" y="154"/>
                  </a:lnTo>
                  <a:lnTo>
                    <a:pt x="410" y="154"/>
                  </a:lnTo>
                  <a:lnTo>
                    <a:pt x="413" y="147"/>
                  </a:lnTo>
                  <a:lnTo>
                    <a:pt x="413" y="147"/>
                  </a:lnTo>
                  <a:lnTo>
                    <a:pt x="408" y="146"/>
                  </a:lnTo>
                  <a:lnTo>
                    <a:pt x="408" y="146"/>
                  </a:lnTo>
                  <a:lnTo>
                    <a:pt x="406" y="153"/>
                  </a:lnTo>
                  <a:lnTo>
                    <a:pt x="406" y="153"/>
                  </a:lnTo>
                  <a:close/>
                  <a:moveTo>
                    <a:pt x="422" y="808"/>
                  </a:moveTo>
                  <a:lnTo>
                    <a:pt x="422" y="808"/>
                  </a:lnTo>
                  <a:lnTo>
                    <a:pt x="419" y="812"/>
                  </a:lnTo>
                  <a:lnTo>
                    <a:pt x="419" y="813"/>
                  </a:lnTo>
                  <a:lnTo>
                    <a:pt x="419" y="813"/>
                  </a:lnTo>
                  <a:lnTo>
                    <a:pt x="421" y="816"/>
                  </a:lnTo>
                  <a:lnTo>
                    <a:pt x="424" y="817"/>
                  </a:lnTo>
                  <a:lnTo>
                    <a:pt x="424" y="817"/>
                  </a:lnTo>
                  <a:lnTo>
                    <a:pt x="425" y="815"/>
                  </a:lnTo>
                  <a:lnTo>
                    <a:pt x="426" y="812"/>
                  </a:lnTo>
                  <a:lnTo>
                    <a:pt x="426" y="812"/>
                  </a:lnTo>
                  <a:lnTo>
                    <a:pt x="425" y="810"/>
                  </a:lnTo>
                  <a:lnTo>
                    <a:pt x="422" y="808"/>
                  </a:lnTo>
                  <a:lnTo>
                    <a:pt x="422" y="808"/>
                  </a:lnTo>
                  <a:close/>
                  <a:moveTo>
                    <a:pt x="469" y="502"/>
                  </a:moveTo>
                  <a:lnTo>
                    <a:pt x="469" y="502"/>
                  </a:lnTo>
                  <a:lnTo>
                    <a:pt x="465" y="500"/>
                  </a:lnTo>
                  <a:lnTo>
                    <a:pt x="462" y="499"/>
                  </a:lnTo>
                  <a:lnTo>
                    <a:pt x="462" y="499"/>
                  </a:lnTo>
                  <a:lnTo>
                    <a:pt x="460" y="500"/>
                  </a:lnTo>
                  <a:lnTo>
                    <a:pt x="458" y="502"/>
                  </a:lnTo>
                  <a:lnTo>
                    <a:pt x="458" y="502"/>
                  </a:lnTo>
                  <a:lnTo>
                    <a:pt x="461" y="504"/>
                  </a:lnTo>
                  <a:lnTo>
                    <a:pt x="464" y="504"/>
                  </a:lnTo>
                  <a:lnTo>
                    <a:pt x="464" y="504"/>
                  </a:lnTo>
                  <a:lnTo>
                    <a:pt x="465" y="504"/>
                  </a:lnTo>
                  <a:lnTo>
                    <a:pt x="469" y="502"/>
                  </a:lnTo>
                  <a:lnTo>
                    <a:pt x="469" y="502"/>
                  </a:lnTo>
                  <a:close/>
                  <a:moveTo>
                    <a:pt x="921" y="968"/>
                  </a:moveTo>
                  <a:lnTo>
                    <a:pt x="921" y="968"/>
                  </a:lnTo>
                  <a:lnTo>
                    <a:pt x="925" y="965"/>
                  </a:lnTo>
                  <a:lnTo>
                    <a:pt x="926" y="964"/>
                  </a:lnTo>
                  <a:lnTo>
                    <a:pt x="925" y="961"/>
                  </a:lnTo>
                  <a:lnTo>
                    <a:pt x="921" y="959"/>
                  </a:lnTo>
                  <a:lnTo>
                    <a:pt x="921" y="959"/>
                  </a:lnTo>
                  <a:lnTo>
                    <a:pt x="921" y="968"/>
                  </a:lnTo>
                  <a:lnTo>
                    <a:pt x="921" y="968"/>
                  </a:lnTo>
                  <a:close/>
                  <a:moveTo>
                    <a:pt x="485" y="600"/>
                  </a:moveTo>
                  <a:lnTo>
                    <a:pt x="485" y="600"/>
                  </a:lnTo>
                  <a:lnTo>
                    <a:pt x="483" y="587"/>
                  </a:lnTo>
                  <a:lnTo>
                    <a:pt x="483" y="587"/>
                  </a:lnTo>
                  <a:lnTo>
                    <a:pt x="480" y="592"/>
                  </a:lnTo>
                  <a:lnTo>
                    <a:pt x="479" y="594"/>
                  </a:lnTo>
                  <a:lnTo>
                    <a:pt x="480" y="597"/>
                  </a:lnTo>
                  <a:lnTo>
                    <a:pt x="485" y="600"/>
                  </a:lnTo>
                  <a:lnTo>
                    <a:pt x="485" y="600"/>
                  </a:lnTo>
                  <a:close/>
                  <a:moveTo>
                    <a:pt x="489" y="493"/>
                  </a:moveTo>
                  <a:lnTo>
                    <a:pt x="489" y="493"/>
                  </a:lnTo>
                  <a:lnTo>
                    <a:pt x="485" y="492"/>
                  </a:lnTo>
                  <a:lnTo>
                    <a:pt x="485" y="492"/>
                  </a:lnTo>
                  <a:lnTo>
                    <a:pt x="480" y="503"/>
                  </a:lnTo>
                  <a:lnTo>
                    <a:pt x="480" y="503"/>
                  </a:lnTo>
                  <a:lnTo>
                    <a:pt x="486" y="500"/>
                  </a:lnTo>
                  <a:lnTo>
                    <a:pt x="489" y="499"/>
                  </a:lnTo>
                  <a:lnTo>
                    <a:pt x="489" y="496"/>
                  </a:lnTo>
                  <a:lnTo>
                    <a:pt x="489" y="493"/>
                  </a:lnTo>
                  <a:lnTo>
                    <a:pt x="489" y="493"/>
                  </a:lnTo>
                  <a:close/>
                  <a:moveTo>
                    <a:pt x="925" y="658"/>
                  </a:moveTo>
                  <a:lnTo>
                    <a:pt x="925" y="658"/>
                  </a:lnTo>
                  <a:lnTo>
                    <a:pt x="922" y="655"/>
                  </a:lnTo>
                  <a:lnTo>
                    <a:pt x="919" y="655"/>
                  </a:lnTo>
                  <a:lnTo>
                    <a:pt x="917" y="655"/>
                  </a:lnTo>
                  <a:lnTo>
                    <a:pt x="914" y="659"/>
                  </a:lnTo>
                  <a:lnTo>
                    <a:pt x="914" y="659"/>
                  </a:lnTo>
                  <a:lnTo>
                    <a:pt x="925" y="658"/>
                  </a:lnTo>
                  <a:lnTo>
                    <a:pt x="925" y="658"/>
                  </a:lnTo>
                  <a:close/>
                  <a:moveTo>
                    <a:pt x="903" y="932"/>
                  </a:moveTo>
                  <a:lnTo>
                    <a:pt x="903" y="932"/>
                  </a:lnTo>
                  <a:lnTo>
                    <a:pt x="903" y="935"/>
                  </a:lnTo>
                  <a:lnTo>
                    <a:pt x="903" y="938"/>
                  </a:lnTo>
                  <a:lnTo>
                    <a:pt x="905" y="939"/>
                  </a:lnTo>
                  <a:lnTo>
                    <a:pt x="908" y="939"/>
                  </a:lnTo>
                  <a:lnTo>
                    <a:pt x="908" y="939"/>
                  </a:lnTo>
                  <a:lnTo>
                    <a:pt x="910" y="938"/>
                  </a:lnTo>
                  <a:lnTo>
                    <a:pt x="911" y="936"/>
                  </a:lnTo>
                  <a:lnTo>
                    <a:pt x="911" y="936"/>
                  </a:lnTo>
                  <a:lnTo>
                    <a:pt x="911" y="934"/>
                  </a:lnTo>
                  <a:lnTo>
                    <a:pt x="908" y="932"/>
                  </a:lnTo>
                  <a:lnTo>
                    <a:pt x="903" y="932"/>
                  </a:lnTo>
                  <a:lnTo>
                    <a:pt x="903" y="932"/>
                  </a:lnTo>
                  <a:close/>
                  <a:moveTo>
                    <a:pt x="545" y="1017"/>
                  </a:moveTo>
                  <a:lnTo>
                    <a:pt x="545" y="1017"/>
                  </a:lnTo>
                  <a:lnTo>
                    <a:pt x="544" y="1011"/>
                  </a:lnTo>
                  <a:lnTo>
                    <a:pt x="543" y="1008"/>
                  </a:lnTo>
                  <a:lnTo>
                    <a:pt x="540" y="1007"/>
                  </a:lnTo>
                  <a:lnTo>
                    <a:pt x="534" y="1008"/>
                  </a:lnTo>
                  <a:lnTo>
                    <a:pt x="534" y="1008"/>
                  </a:lnTo>
                  <a:lnTo>
                    <a:pt x="545" y="1017"/>
                  </a:lnTo>
                  <a:lnTo>
                    <a:pt x="545" y="1017"/>
                  </a:lnTo>
                  <a:close/>
                  <a:moveTo>
                    <a:pt x="901" y="392"/>
                  </a:moveTo>
                  <a:lnTo>
                    <a:pt x="901" y="392"/>
                  </a:lnTo>
                  <a:lnTo>
                    <a:pt x="897" y="396"/>
                  </a:lnTo>
                  <a:lnTo>
                    <a:pt x="897" y="396"/>
                  </a:lnTo>
                  <a:lnTo>
                    <a:pt x="903" y="401"/>
                  </a:lnTo>
                  <a:lnTo>
                    <a:pt x="903" y="401"/>
                  </a:lnTo>
                  <a:lnTo>
                    <a:pt x="905" y="398"/>
                  </a:lnTo>
                  <a:lnTo>
                    <a:pt x="905" y="398"/>
                  </a:lnTo>
                  <a:lnTo>
                    <a:pt x="901" y="392"/>
                  </a:lnTo>
                  <a:lnTo>
                    <a:pt x="901" y="392"/>
                  </a:lnTo>
                  <a:close/>
                  <a:moveTo>
                    <a:pt x="587" y="511"/>
                  </a:moveTo>
                  <a:lnTo>
                    <a:pt x="587" y="511"/>
                  </a:lnTo>
                  <a:lnTo>
                    <a:pt x="587" y="514"/>
                  </a:lnTo>
                  <a:lnTo>
                    <a:pt x="587" y="514"/>
                  </a:lnTo>
                  <a:lnTo>
                    <a:pt x="594" y="515"/>
                  </a:lnTo>
                  <a:lnTo>
                    <a:pt x="594" y="515"/>
                  </a:lnTo>
                  <a:lnTo>
                    <a:pt x="595" y="513"/>
                  </a:lnTo>
                  <a:lnTo>
                    <a:pt x="595" y="513"/>
                  </a:lnTo>
                  <a:lnTo>
                    <a:pt x="587" y="511"/>
                  </a:lnTo>
                  <a:lnTo>
                    <a:pt x="587" y="511"/>
                  </a:lnTo>
                  <a:close/>
                  <a:moveTo>
                    <a:pt x="606" y="288"/>
                  </a:moveTo>
                  <a:lnTo>
                    <a:pt x="606" y="288"/>
                  </a:lnTo>
                  <a:lnTo>
                    <a:pt x="604" y="291"/>
                  </a:lnTo>
                  <a:lnTo>
                    <a:pt x="602" y="294"/>
                  </a:lnTo>
                  <a:lnTo>
                    <a:pt x="602" y="294"/>
                  </a:lnTo>
                  <a:lnTo>
                    <a:pt x="602" y="295"/>
                  </a:lnTo>
                  <a:lnTo>
                    <a:pt x="605" y="297"/>
                  </a:lnTo>
                  <a:lnTo>
                    <a:pt x="605" y="297"/>
                  </a:lnTo>
                  <a:lnTo>
                    <a:pt x="606" y="295"/>
                  </a:lnTo>
                  <a:lnTo>
                    <a:pt x="609" y="293"/>
                  </a:lnTo>
                  <a:lnTo>
                    <a:pt x="609" y="293"/>
                  </a:lnTo>
                  <a:lnTo>
                    <a:pt x="608" y="291"/>
                  </a:lnTo>
                  <a:lnTo>
                    <a:pt x="606" y="288"/>
                  </a:lnTo>
                  <a:lnTo>
                    <a:pt x="606" y="288"/>
                  </a:lnTo>
                  <a:close/>
                  <a:moveTo>
                    <a:pt x="892" y="927"/>
                  </a:moveTo>
                  <a:lnTo>
                    <a:pt x="892" y="927"/>
                  </a:lnTo>
                  <a:lnTo>
                    <a:pt x="887" y="931"/>
                  </a:lnTo>
                  <a:lnTo>
                    <a:pt x="887" y="931"/>
                  </a:lnTo>
                  <a:lnTo>
                    <a:pt x="889" y="934"/>
                  </a:lnTo>
                  <a:lnTo>
                    <a:pt x="892" y="935"/>
                  </a:lnTo>
                  <a:lnTo>
                    <a:pt x="892" y="935"/>
                  </a:lnTo>
                  <a:lnTo>
                    <a:pt x="894" y="934"/>
                  </a:lnTo>
                  <a:lnTo>
                    <a:pt x="897" y="932"/>
                  </a:lnTo>
                  <a:lnTo>
                    <a:pt x="897" y="932"/>
                  </a:lnTo>
                  <a:lnTo>
                    <a:pt x="892" y="927"/>
                  </a:lnTo>
                  <a:lnTo>
                    <a:pt x="892" y="927"/>
                  </a:lnTo>
                  <a:close/>
                  <a:moveTo>
                    <a:pt x="623" y="761"/>
                  </a:moveTo>
                  <a:lnTo>
                    <a:pt x="623" y="761"/>
                  </a:lnTo>
                  <a:lnTo>
                    <a:pt x="619" y="759"/>
                  </a:lnTo>
                  <a:lnTo>
                    <a:pt x="615" y="758"/>
                  </a:lnTo>
                  <a:lnTo>
                    <a:pt x="612" y="759"/>
                  </a:lnTo>
                  <a:lnTo>
                    <a:pt x="611" y="763"/>
                  </a:lnTo>
                  <a:lnTo>
                    <a:pt x="611" y="763"/>
                  </a:lnTo>
                  <a:lnTo>
                    <a:pt x="613" y="765"/>
                  </a:lnTo>
                  <a:lnTo>
                    <a:pt x="617" y="765"/>
                  </a:lnTo>
                  <a:lnTo>
                    <a:pt x="620" y="763"/>
                  </a:lnTo>
                  <a:lnTo>
                    <a:pt x="623" y="761"/>
                  </a:lnTo>
                  <a:lnTo>
                    <a:pt x="623" y="761"/>
                  </a:lnTo>
                  <a:close/>
                  <a:moveTo>
                    <a:pt x="1349" y="273"/>
                  </a:moveTo>
                  <a:lnTo>
                    <a:pt x="1349" y="273"/>
                  </a:lnTo>
                  <a:lnTo>
                    <a:pt x="1349" y="276"/>
                  </a:lnTo>
                  <a:lnTo>
                    <a:pt x="1349" y="276"/>
                  </a:lnTo>
                  <a:lnTo>
                    <a:pt x="1353" y="277"/>
                  </a:lnTo>
                  <a:lnTo>
                    <a:pt x="1355" y="277"/>
                  </a:lnTo>
                  <a:lnTo>
                    <a:pt x="1358" y="275"/>
                  </a:lnTo>
                  <a:lnTo>
                    <a:pt x="1360" y="270"/>
                  </a:lnTo>
                  <a:lnTo>
                    <a:pt x="1360" y="270"/>
                  </a:lnTo>
                  <a:lnTo>
                    <a:pt x="1349" y="273"/>
                  </a:lnTo>
                  <a:lnTo>
                    <a:pt x="1349" y="273"/>
                  </a:lnTo>
                  <a:close/>
                  <a:moveTo>
                    <a:pt x="1684" y="471"/>
                  </a:moveTo>
                  <a:lnTo>
                    <a:pt x="1684" y="471"/>
                  </a:lnTo>
                  <a:lnTo>
                    <a:pt x="1686" y="474"/>
                  </a:lnTo>
                  <a:lnTo>
                    <a:pt x="1686" y="474"/>
                  </a:lnTo>
                  <a:lnTo>
                    <a:pt x="1692" y="470"/>
                  </a:lnTo>
                  <a:lnTo>
                    <a:pt x="1692" y="470"/>
                  </a:lnTo>
                  <a:lnTo>
                    <a:pt x="1689" y="467"/>
                  </a:lnTo>
                  <a:lnTo>
                    <a:pt x="1689" y="467"/>
                  </a:lnTo>
                  <a:lnTo>
                    <a:pt x="1684" y="471"/>
                  </a:lnTo>
                  <a:lnTo>
                    <a:pt x="1684" y="471"/>
                  </a:lnTo>
                  <a:close/>
                  <a:moveTo>
                    <a:pt x="1373" y="43"/>
                  </a:moveTo>
                  <a:lnTo>
                    <a:pt x="1373" y="43"/>
                  </a:lnTo>
                  <a:lnTo>
                    <a:pt x="1372" y="36"/>
                  </a:lnTo>
                  <a:lnTo>
                    <a:pt x="1371" y="34"/>
                  </a:lnTo>
                  <a:lnTo>
                    <a:pt x="1368" y="32"/>
                  </a:lnTo>
                  <a:lnTo>
                    <a:pt x="1364" y="32"/>
                  </a:lnTo>
                  <a:lnTo>
                    <a:pt x="1364" y="32"/>
                  </a:lnTo>
                  <a:lnTo>
                    <a:pt x="1373" y="43"/>
                  </a:lnTo>
                  <a:lnTo>
                    <a:pt x="1373" y="43"/>
                  </a:lnTo>
                  <a:close/>
                  <a:moveTo>
                    <a:pt x="878" y="695"/>
                  </a:moveTo>
                  <a:lnTo>
                    <a:pt x="878" y="695"/>
                  </a:lnTo>
                  <a:lnTo>
                    <a:pt x="874" y="700"/>
                  </a:lnTo>
                  <a:lnTo>
                    <a:pt x="874" y="700"/>
                  </a:lnTo>
                  <a:lnTo>
                    <a:pt x="876" y="701"/>
                  </a:lnTo>
                  <a:lnTo>
                    <a:pt x="878" y="702"/>
                  </a:lnTo>
                  <a:lnTo>
                    <a:pt x="878" y="702"/>
                  </a:lnTo>
                  <a:lnTo>
                    <a:pt x="881" y="702"/>
                  </a:lnTo>
                  <a:lnTo>
                    <a:pt x="882" y="701"/>
                  </a:lnTo>
                  <a:lnTo>
                    <a:pt x="882" y="701"/>
                  </a:lnTo>
                  <a:lnTo>
                    <a:pt x="878" y="695"/>
                  </a:lnTo>
                  <a:lnTo>
                    <a:pt x="878" y="695"/>
                  </a:lnTo>
                  <a:close/>
                  <a:moveTo>
                    <a:pt x="864" y="218"/>
                  </a:moveTo>
                  <a:lnTo>
                    <a:pt x="864" y="218"/>
                  </a:lnTo>
                  <a:lnTo>
                    <a:pt x="865" y="221"/>
                  </a:lnTo>
                  <a:lnTo>
                    <a:pt x="865" y="221"/>
                  </a:lnTo>
                  <a:lnTo>
                    <a:pt x="872" y="219"/>
                  </a:lnTo>
                  <a:lnTo>
                    <a:pt x="875" y="216"/>
                  </a:lnTo>
                  <a:lnTo>
                    <a:pt x="878" y="212"/>
                  </a:lnTo>
                  <a:lnTo>
                    <a:pt x="878" y="212"/>
                  </a:lnTo>
                  <a:lnTo>
                    <a:pt x="864" y="218"/>
                  </a:lnTo>
                  <a:lnTo>
                    <a:pt x="864" y="218"/>
                  </a:lnTo>
                  <a:close/>
                  <a:moveTo>
                    <a:pt x="1369" y="391"/>
                  </a:moveTo>
                  <a:lnTo>
                    <a:pt x="1369" y="391"/>
                  </a:lnTo>
                  <a:lnTo>
                    <a:pt x="1360" y="394"/>
                  </a:lnTo>
                  <a:lnTo>
                    <a:pt x="1360" y="394"/>
                  </a:lnTo>
                  <a:lnTo>
                    <a:pt x="1360" y="395"/>
                  </a:lnTo>
                  <a:lnTo>
                    <a:pt x="1361" y="396"/>
                  </a:lnTo>
                  <a:lnTo>
                    <a:pt x="1361" y="396"/>
                  </a:lnTo>
                  <a:lnTo>
                    <a:pt x="1364" y="396"/>
                  </a:lnTo>
                  <a:lnTo>
                    <a:pt x="1367" y="396"/>
                  </a:lnTo>
                  <a:lnTo>
                    <a:pt x="1368" y="394"/>
                  </a:lnTo>
                  <a:lnTo>
                    <a:pt x="1369" y="391"/>
                  </a:lnTo>
                  <a:lnTo>
                    <a:pt x="1369" y="391"/>
                  </a:lnTo>
                  <a:close/>
                  <a:moveTo>
                    <a:pt x="1027" y="1042"/>
                  </a:moveTo>
                  <a:lnTo>
                    <a:pt x="1027" y="1042"/>
                  </a:lnTo>
                  <a:lnTo>
                    <a:pt x="1023" y="1039"/>
                  </a:lnTo>
                  <a:lnTo>
                    <a:pt x="1019" y="1039"/>
                  </a:lnTo>
                  <a:lnTo>
                    <a:pt x="1016" y="1039"/>
                  </a:lnTo>
                  <a:lnTo>
                    <a:pt x="1013" y="1040"/>
                  </a:lnTo>
                  <a:lnTo>
                    <a:pt x="1013" y="1040"/>
                  </a:lnTo>
                  <a:lnTo>
                    <a:pt x="1013" y="1042"/>
                  </a:lnTo>
                  <a:lnTo>
                    <a:pt x="1015" y="1044"/>
                  </a:lnTo>
                  <a:lnTo>
                    <a:pt x="1015" y="1044"/>
                  </a:lnTo>
                  <a:lnTo>
                    <a:pt x="1027" y="1042"/>
                  </a:lnTo>
                  <a:lnTo>
                    <a:pt x="1027" y="1042"/>
                  </a:lnTo>
                  <a:close/>
                  <a:moveTo>
                    <a:pt x="849" y="89"/>
                  </a:moveTo>
                  <a:lnTo>
                    <a:pt x="849" y="89"/>
                  </a:lnTo>
                  <a:lnTo>
                    <a:pt x="843" y="88"/>
                  </a:lnTo>
                  <a:lnTo>
                    <a:pt x="840" y="88"/>
                  </a:lnTo>
                  <a:lnTo>
                    <a:pt x="838" y="89"/>
                  </a:lnTo>
                  <a:lnTo>
                    <a:pt x="836" y="92"/>
                  </a:lnTo>
                  <a:lnTo>
                    <a:pt x="836" y="92"/>
                  </a:lnTo>
                  <a:lnTo>
                    <a:pt x="838" y="95"/>
                  </a:lnTo>
                  <a:lnTo>
                    <a:pt x="838" y="95"/>
                  </a:lnTo>
                  <a:lnTo>
                    <a:pt x="849" y="89"/>
                  </a:lnTo>
                  <a:lnTo>
                    <a:pt x="849" y="89"/>
                  </a:lnTo>
                  <a:close/>
                  <a:moveTo>
                    <a:pt x="1289" y="351"/>
                  </a:moveTo>
                  <a:lnTo>
                    <a:pt x="1289" y="351"/>
                  </a:lnTo>
                  <a:lnTo>
                    <a:pt x="1293" y="352"/>
                  </a:lnTo>
                  <a:lnTo>
                    <a:pt x="1296" y="352"/>
                  </a:lnTo>
                  <a:lnTo>
                    <a:pt x="1297" y="349"/>
                  </a:lnTo>
                  <a:lnTo>
                    <a:pt x="1297" y="349"/>
                  </a:lnTo>
                  <a:lnTo>
                    <a:pt x="1297" y="348"/>
                  </a:lnTo>
                  <a:lnTo>
                    <a:pt x="1296" y="345"/>
                  </a:lnTo>
                  <a:lnTo>
                    <a:pt x="1296" y="345"/>
                  </a:lnTo>
                  <a:lnTo>
                    <a:pt x="1293" y="345"/>
                  </a:lnTo>
                  <a:lnTo>
                    <a:pt x="1292" y="347"/>
                  </a:lnTo>
                  <a:lnTo>
                    <a:pt x="1290" y="348"/>
                  </a:lnTo>
                  <a:lnTo>
                    <a:pt x="1289" y="351"/>
                  </a:lnTo>
                  <a:lnTo>
                    <a:pt x="1289" y="351"/>
                  </a:lnTo>
                  <a:close/>
                  <a:moveTo>
                    <a:pt x="1385" y="421"/>
                  </a:moveTo>
                  <a:lnTo>
                    <a:pt x="1385" y="421"/>
                  </a:lnTo>
                  <a:lnTo>
                    <a:pt x="1387" y="423"/>
                  </a:lnTo>
                  <a:lnTo>
                    <a:pt x="1390" y="424"/>
                  </a:lnTo>
                  <a:lnTo>
                    <a:pt x="1390" y="424"/>
                  </a:lnTo>
                  <a:lnTo>
                    <a:pt x="1391" y="423"/>
                  </a:lnTo>
                  <a:lnTo>
                    <a:pt x="1393" y="421"/>
                  </a:lnTo>
                  <a:lnTo>
                    <a:pt x="1393" y="421"/>
                  </a:lnTo>
                  <a:lnTo>
                    <a:pt x="1393" y="419"/>
                  </a:lnTo>
                  <a:lnTo>
                    <a:pt x="1391" y="419"/>
                  </a:lnTo>
                  <a:lnTo>
                    <a:pt x="1391" y="419"/>
                  </a:lnTo>
                  <a:lnTo>
                    <a:pt x="1385" y="421"/>
                  </a:lnTo>
                  <a:lnTo>
                    <a:pt x="1385" y="421"/>
                  </a:lnTo>
                  <a:close/>
                  <a:moveTo>
                    <a:pt x="1641" y="75"/>
                  </a:moveTo>
                  <a:lnTo>
                    <a:pt x="1641" y="75"/>
                  </a:lnTo>
                  <a:lnTo>
                    <a:pt x="1641" y="71"/>
                  </a:lnTo>
                  <a:lnTo>
                    <a:pt x="1641" y="71"/>
                  </a:lnTo>
                  <a:lnTo>
                    <a:pt x="1632" y="71"/>
                  </a:lnTo>
                  <a:lnTo>
                    <a:pt x="1632" y="71"/>
                  </a:lnTo>
                  <a:lnTo>
                    <a:pt x="1632" y="75"/>
                  </a:lnTo>
                  <a:lnTo>
                    <a:pt x="1632" y="75"/>
                  </a:lnTo>
                  <a:lnTo>
                    <a:pt x="1641" y="75"/>
                  </a:lnTo>
                  <a:lnTo>
                    <a:pt x="1641" y="75"/>
                  </a:lnTo>
                  <a:close/>
                  <a:moveTo>
                    <a:pt x="1210" y="846"/>
                  </a:moveTo>
                  <a:lnTo>
                    <a:pt x="1210" y="846"/>
                  </a:lnTo>
                  <a:lnTo>
                    <a:pt x="1206" y="849"/>
                  </a:lnTo>
                  <a:lnTo>
                    <a:pt x="1205" y="851"/>
                  </a:lnTo>
                  <a:lnTo>
                    <a:pt x="1205" y="851"/>
                  </a:lnTo>
                  <a:lnTo>
                    <a:pt x="1206" y="853"/>
                  </a:lnTo>
                  <a:lnTo>
                    <a:pt x="1209" y="855"/>
                  </a:lnTo>
                  <a:lnTo>
                    <a:pt x="1209" y="855"/>
                  </a:lnTo>
                  <a:lnTo>
                    <a:pt x="1210" y="855"/>
                  </a:lnTo>
                  <a:lnTo>
                    <a:pt x="1213" y="853"/>
                  </a:lnTo>
                  <a:lnTo>
                    <a:pt x="1213" y="853"/>
                  </a:lnTo>
                  <a:lnTo>
                    <a:pt x="1211" y="851"/>
                  </a:lnTo>
                  <a:lnTo>
                    <a:pt x="1210" y="846"/>
                  </a:lnTo>
                  <a:lnTo>
                    <a:pt x="1210" y="846"/>
                  </a:lnTo>
                  <a:close/>
                  <a:moveTo>
                    <a:pt x="839" y="790"/>
                  </a:moveTo>
                  <a:lnTo>
                    <a:pt x="839" y="790"/>
                  </a:lnTo>
                  <a:lnTo>
                    <a:pt x="840" y="785"/>
                  </a:lnTo>
                  <a:lnTo>
                    <a:pt x="840" y="785"/>
                  </a:lnTo>
                  <a:lnTo>
                    <a:pt x="829" y="784"/>
                  </a:lnTo>
                  <a:lnTo>
                    <a:pt x="829" y="784"/>
                  </a:lnTo>
                  <a:lnTo>
                    <a:pt x="829" y="788"/>
                  </a:lnTo>
                  <a:lnTo>
                    <a:pt x="829" y="788"/>
                  </a:lnTo>
                  <a:lnTo>
                    <a:pt x="839" y="790"/>
                  </a:lnTo>
                  <a:lnTo>
                    <a:pt x="839" y="790"/>
                  </a:lnTo>
                  <a:close/>
                  <a:moveTo>
                    <a:pt x="1408" y="32"/>
                  </a:moveTo>
                  <a:lnTo>
                    <a:pt x="1408" y="32"/>
                  </a:lnTo>
                  <a:lnTo>
                    <a:pt x="1405" y="31"/>
                  </a:lnTo>
                  <a:lnTo>
                    <a:pt x="1403" y="31"/>
                  </a:lnTo>
                  <a:lnTo>
                    <a:pt x="1400" y="32"/>
                  </a:lnTo>
                  <a:lnTo>
                    <a:pt x="1397" y="36"/>
                  </a:lnTo>
                  <a:lnTo>
                    <a:pt x="1397" y="36"/>
                  </a:lnTo>
                  <a:lnTo>
                    <a:pt x="1401" y="36"/>
                  </a:lnTo>
                  <a:lnTo>
                    <a:pt x="1404" y="36"/>
                  </a:lnTo>
                  <a:lnTo>
                    <a:pt x="1407" y="35"/>
                  </a:lnTo>
                  <a:lnTo>
                    <a:pt x="1408" y="32"/>
                  </a:lnTo>
                  <a:lnTo>
                    <a:pt x="1408" y="32"/>
                  </a:lnTo>
                  <a:close/>
                  <a:moveTo>
                    <a:pt x="1641" y="176"/>
                  </a:moveTo>
                  <a:lnTo>
                    <a:pt x="1641" y="176"/>
                  </a:lnTo>
                  <a:lnTo>
                    <a:pt x="1634" y="178"/>
                  </a:lnTo>
                  <a:lnTo>
                    <a:pt x="1632" y="179"/>
                  </a:lnTo>
                  <a:lnTo>
                    <a:pt x="1631" y="182"/>
                  </a:lnTo>
                  <a:lnTo>
                    <a:pt x="1631" y="182"/>
                  </a:lnTo>
                  <a:lnTo>
                    <a:pt x="1635" y="183"/>
                  </a:lnTo>
                  <a:lnTo>
                    <a:pt x="1638" y="182"/>
                  </a:lnTo>
                  <a:lnTo>
                    <a:pt x="1639" y="180"/>
                  </a:lnTo>
                  <a:lnTo>
                    <a:pt x="1641" y="176"/>
                  </a:lnTo>
                  <a:lnTo>
                    <a:pt x="1641" y="176"/>
                  </a:lnTo>
                  <a:close/>
                  <a:moveTo>
                    <a:pt x="1630" y="28"/>
                  </a:moveTo>
                  <a:lnTo>
                    <a:pt x="1630" y="28"/>
                  </a:lnTo>
                  <a:lnTo>
                    <a:pt x="1632" y="31"/>
                  </a:lnTo>
                  <a:lnTo>
                    <a:pt x="1635" y="31"/>
                  </a:lnTo>
                  <a:lnTo>
                    <a:pt x="1638" y="29"/>
                  </a:lnTo>
                  <a:lnTo>
                    <a:pt x="1641" y="27"/>
                  </a:lnTo>
                  <a:lnTo>
                    <a:pt x="1641" y="27"/>
                  </a:lnTo>
                  <a:lnTo>
                    <a:pt x="1630" y="28"/>
                  </a:lnTo>
                  <a:lnTo>
                    <a:pt x="1630" y="28"/>
                  </a:lnTo>
                  <a:close/>
                  <a:moveTo>
                    <a:pt x="831" y="845"/>
                  </a:moveTo>
                  <a:lnTo>
                    <a:pt x="831" y="845"/>
                  </a:lnTo>
                  <a:lnTo>
                    <a:pt x="824" y="844"/>
                  </a:lnTo>
                  <a:lnTo>
                    <a:pt x="822" y="845"/>
                  </a:lnTo>
                  <a:lnTo>
                    <a:pt x="821" y="848"/>
                  </a:lnTo>
                  <a:lnTo>
                    <a:pt x="821" y="848"/>
                  </a:lnTo>
                  <a:lnTo>
                    <a:pt x="822" y="849"/>
                  </a:lnTo>
                  <a:lnTo>
                    <a:pt x="824" y="851"/>
                  </a:lnTo>
                  <a:lnTo>
                    <a:pt x="824" y="851"/>
                  </a:lnTo>
                  <a:lnTo>
                    <a:pt x="831" y="845"/>
                  </a:lnTo>
                  <a:lnTo>
                    <a:pt x="831" y="845"/>
                  </a:lnTo>
                  <a:close/>
                  <a:moveTo>
                    <a:pt x="710" y="965"/>
                  </a:moveTo>
                  <a:lnTo>
                    <a:pt x="710" y="965"/>
                  </a:lnTo>
                  <a:lnTo>
                    <a:pt x="712" y="963"/>
                  </a:lnTo>
                  <a:lnTo>
                    <a:pt x="712" y="963"/>
                  </a:lnTo>
                  <a:lnTo>
                    <a:pt x="705" y="960"/>
                  </a:lnTo>
                  <a:lnTo>
                    <a:pt x="705" y="960"/>
                  </a:lnTo>
                  <a:lnTo>
                    <a:pt x="703" y="964"/>
                  </a:lnTo>
                  <a:lnTo>
                    <a:pt x="703" y="964"/>
                  </a:lnTo>
                  <a:lnTo>
                    <a:pt x="710" y="965"/>
                  </a:lnTo>
                  <a:lnTo>
                    <a:pt x="710" y="965"/>
                  </a:lnTo>
                  <a:close/>
                  <a:moveTo>
                    <a:pt x="1387" y="234"/>
                  </a:moveTo>
                  <a:lnTo>
                    <a:pt x="1387" y="234"/>
                  </a:lnTo>
                  <a:lnTo>
                    <a:pt x="1387" y="229"/>
                  </a:lnTo>
                  <a:lnTo>
                    <a:pt x="1386" y="226"/>
                  </a:lnTo>
                  <a:lnTo>
                    <a:pt x="1383" y="226"/>
                  </a:lnTo>
                  <a:lnTo>
                    <a:pt x="1378" y="226"/>
                  </a:lnTo>
                  <a:lnTo>
                    <a:pt x="1378" y="226"/>
                  </a:lnTo>
                  <a:lnTo>
                    <a:pt x="1387" y="234"/>
                  </a:lnTo>
                  <a:lnTo>
                    <a:pt x="1387" y="234"/>
                  </a:lnTo>
                  <a:close/>
                  <a:moveTo>
                    <a:pt x="1582" y="207"/>
                  </a:moveTo>
                  <a:lnTo>
                    <a:pt x="1582" y="207"/>
                  </a:lnTo>
                  <a:lnTo>
                    <a:pt x="1585" y="212"/>
                  </a:lnTo>
                  <a:lnTo>
                    <a:pt x="1588" y="214"/>
                  </a:lnTo>
                  <a:lnTo>
                    <a:pt x="1591" y="214"/>
                  </a:lnTo>
                  <a:lnTo>
                    <a:pt x="1591" y="214"/>
                  </a:lnTo>
                  <a:lnTo>
                    <a:pt x="1591" y="212"/>
                  </a:lnTo>
                  <a:lnTo>
                    <a:pt x="1592" y="209"/>
                  </a:lnTo>
                  <a:lnTo>
                    <a:pt x="1592" y="209"/>
                  </a:lnTo>
                  <a:lnTo>
                    <a:pt x="1582" y="207"/>
                  </a:lnTo>
                  <a:lnTo>
                    <a:pt x="1582" y="207"/>
                  </a:lnTo>
                  <a:close/>
                  <a:moveTo>
                    <a:pt x="810" y="297"/>
                  </a:moveTo>
                  <a:lnTo>
                    <a:pt x="810" y="297"/>
                  </a:lnTo>
                  <a:lnTo>
                    <a:pt x="810" y="299"/>
                  </a:lnTo>
                  <a:lnTo>
                    <a:pt x="810" y="299"/>
                  </a:lnTo>
                  <a:lnTo>
                    <a:pt x="818" y="299"/>
                  </a:lnTo>
                  <a:lnTo>
                    <a:pt x="818" y="299"/>
                  </a:lnTo>
                  <a:lnTo>
                    <a:pt x="817" y="295"/>
                  </a:lnTo>
                  <a:lnTo>
                    <a:pt x="817" y="295"/>
                  </a:lnTo>
                  <a:lnTo>
                    <a:pt x="810" y="297"/>
                  </a:lnTo>
                  <a:lnTo>
                    <a:pt x="810" y="297"/>
                  </a:lnTo>
                  <a:close/>
                  <a:moveTo>
                    <a:pt x="1422" y="383"/>
                  </a:moveTo>
                  <a:lnTo>
                    <a:pt x="1422" y="383"/>
                  </a:lnTo>
                  <a:lnTo>
                    <a:pt x="1422" y="385"/>
                  </a:lnTo>
                  <a:lnTo>
                    <a:pt x="1422" y="385"/>
                  </a:lnTo>
                  <a:lnTo>
                    <a:pt x="1425" y="387"/>
                  </a:lnTo>
                  <a:lnTo>
                    <a:pt x="1427" y="387"/>
                  </a:lnTo>
                  <a:lnTo>
                    <a:pt x="1430" y="385"/>
                  </a:lnTo>
                  <a:lnTo>
                    <a:pt x="1432" y="383"/>
                  </a:lnTo>
                  <a:lnTo>
                    <a:pt x="1432" y="383"/>
                  </a:lnTo>
                  <a:lnTo>
                    <a:pt x="1422" y="383"/>
                  </a:lnTo>
                  <a:lnTo>
                    <a:pt x="1422" y="383"/>
                  </a:lnTo>
                  <a:close/>
                  <a:moveTo>
                    <a:pt x="1308" y="707"/>
                  </a:moveTo>
                  <a:lnTo>
                    <a:pt x="1308" y="707"/>
                  </a:lnTo>
                  <a:lnTo>
                    <a:pt x="1306" y="695"/>
                  </a:lnTo>
                  <a:lnTo>
                    <a:pt x="1306" y="695"/>
                  </a:lnTo>
                  <a:lnTo>
                    <a:pt x="1303" y="698"/>
                  </a:lnTo>
                  <a:lnTo>
                    <a:pt x="1303" y="701"/>
                  </a:lnTo>
                  <a:lnTo>
                    <a:pt x="1304" y="704"/>
                  </a:lnTo>
                  <a:lnTo>
                    <a:pt x="1308" y="707"/>
                  </a:lnTo>
                  <a:lnTo>
                    <a:pt x="1308" y="707"/>
                  </a:lnTo>
                  <a:close/>
                  <a:moveTo>
                    <a:pt x="1798" y="419"/>
                  </a:moveTo>
                  <a:lnTo>
                    <a:pt x="1798" y="419"/>
                  </a:lnTo>
                  <a:lnTo>
                    <a:pt x="1789" y="420"/>
                  </a:lnTo>
                  <a:lnTo>
                    <a:pt x="1789" y="420"/>
                  </a:lnTo>
                  <a:lnTo>
                    <a:pt x="1785" y="423"/>
                  </a:lnTo>
                  <a:lnTo>
                    <a:pt x="1785" y="423"/>
                  </a:lnTo>
                  <a:lnTo>
                    <a:pt x="1789" y="424"/>
                  </a:lnTo>
                  <a:lnTo>
                    <a:pt x="1792" y="424"/>
                  </a:lnTo>
                  <a:lnTo>
                    <a:pt x="1796" y="423"/>
                  </a:lnTo>
                  <a:lnTo>
                    <a:pt x="1798" y="419"/>
                  </a:lnTo>
                  <a:lnTo>
                    <a:pt x="1798" y="419"/>
                  </a:lnTo>
                  <a:close/>
                  <a:moveTo>
                    <a:pt x="1062" y="306"/>
                  </a:moveTo>
                  <a:lnTo>
                    <a:pt x="1062" y="306"/>
                  </a:lnTo>
                  <a:lnTo>
                    <a:pt x="1058" y="305"/>
                  </a:lnTo>
                  <a:lnTo>
                    <a:pt x="1058" y="305"/>
                  </a:lnTo>
                  <a:lnTo>
                    <a:pt x="1055" y="306"/>
                  </a:lnTo>
                  <a:lnTo>
                    <a:pt x="1054" y="308"/>
                  </a:lnTo>
                  <a:lnTo>
                    <a:pt x="1054" y="311"/>
                  </a:lnTo>
                  <a:lnTo>
                    <a:pt x="1055" y="315"/>
                  </a:lnTo>
                  <a:lnTo>
                    <a:pt x="1055" y="315"/>
                  </a:lnTo>
                  <a:lnTo>
                    <a:pt x="1062" y="306"/>
                  </a:lnTo>
                  <a:lnTo>
                    <a:pt x="1062" y="306"/>
                  </a:lnTo>
                  <a:close/>
                  <a:moveTo>
                    <a:pt x="1206" y="423"/>
                  </a:moveTo>
                  <a:lnTo>
                    <a:pt x="1206" y="423"/>
                  </a:lnTo>
                  <a:lnTo>
                    <a:pt x="1203" y="419"/>
                  </a:lnTo>
                  <a:lnTo>
                    <a:pt x="1203" y="419"/>
                  </a:lnTo>
                  <a:lnTo>
                    <a:pt x="1198" y="423"/>
                  </a:lnTo>
                  <a:lnTo>
                    <a:pt x="1198" y="423"/>
                  </a:lnTo>
                  <a:lnTo>
                    <a:pt x="1200" y="425"/>
                  </a:lnTo>
                  <a:lnTo>
                    <a:pt x="1200" y="425"/>
                  </a:lnTo>
                  <a:lnTo>
                    <a:pt x="1206" y="423"/>
                  </a:lnTo>
                  <a:lnTo>
                    <a:pt x="1206" y="423"/>
                  </a:lnTo>
                  <a:close/>
                  <a:moveTo>
                    <a:pt x="788" y="743"/>
                  </a:moveTo>
                  <a:lnTo>
                    <a:pt x="788" y="743"/>
                  </a:lnTo>
                  <a:lnTo>
                    <a:pt x="788" y="747"/>
                  </a:lnTo>
                  <a:lnTo>
                    <a:pt x="788" y="747"/>
                  </a:lnTo>
                  <a:lnTo>
                    <a:pt x="797" y="745"/>
                  </a:lnTo>
                  <a:lnTo>
                    <a:pt x="797" y="745"/>
                  </a:lnTo>
                  <a:lnTo>
                    <a:pt x="797" y="743"/>
                  </a:lnTo>
                  <a:lnTo>
                    <a:pt x="797" y="743"/>
                  </a:lnTo>
                  <a:lnTo>
                    <a:pt x="788" y="743"/>
                  </a:lnTo>
                  <a:lnTo>
                    <a:pt x="788" y="743"/>
                  </a:lnTo>
                  <a:close/>
                  <a:moveTo>
                    <a:pt x="1750" y="569"/>
                  </a:moveTo>
                  <a:lnTo>
                    <a:pt x="1750" y="569"/>
                  </a:lnTo>
                  <a:lnTo>
                    <a:pt x="1750" y="574"/>
                  </a:lnTo>
                  <a:lnTo>
                    <a:pt x="1750" y="574"/>
                  </a:lnTo>
                  <a:lnTo>
                    <a:pt x="1760" y="574"/>
                  </a:lnTo>
                  <a:lnTo>
                    <a:pt x="1760" y="574"/>
                  </a:lnTo>
                  <a:lnTo>
                    <a:pt x="1760" y="571"/>
                  </a:lnTo>
                  <a:lnTo>
                    <a:pt x="1760" y="571"/>
                  </a:lnTo>
                  <a:lnTo>
                    <a:pt x="1750" y="569"/>
                  </a:lnTo>
                  <a:lnTo>
                    <a:pt x="1750" y="569"/>
                  </a:lnTo>
                  <a:close/>
                  <a:moveTo>
                    <a:pt x="1523" y="1040"/>
                  </a:moveTo>
                  <a:lnTo>
                    <a:pt x="1523" y="1040"/>
                  </a:lnTo>
                  <a:lnTo>
                    <a:pt x="1522" y="1044"/>
                  </a:lnTo>
                  <a:lnTo>
                    <a:pt x="1520" y="1047"/>
                  </a:lnTo>
                  <a:lnTo>
                    <a:pt x="1520" y="1047"/>
                  </a:lnTo>
                  <a:lnTo>
                    <a:pt x="1523" y="1049"/>
                  </a:lnTo>
                  <a:lnTo>
                    <a:pt x="1526" y="1050"/>
                  </a:lnTo>
                  <a:lnTo>
                    <a:pt x="1526" y="1050"/>
                  </a:lnTo>
                  <a:lnTo>
                    <a:pt x="1527" y="1049"/>
                  </a:lnTo>
                  <a:lnTo>
                    <a:pt x="1528" y="1046"/>
                  </a:lnTo>
                  <a:lnTo>
                    <a:pt x="1528" y="1046"/>
                  </a:lnTo>
                  <a:lnTo>
                    <a:pt x="1526" y="1044"/>
                  </a:lnTo>
                  <a:lnTo>
                    <a:pt x="1523" y="1040"/>
                  </a:lnTo>
                  <a:lnTo>
                    <a:pt x="1523" y="1040"/>
                  </a:lnTo>
                  <a:close/>
                  <a:moveTo>
                    <a:pt x="1396" y="683"/>
                  </a:moveTo>
                  <a:lnTo>
                    <a:pt x="1396" y="683"/>
                  </a:lnTo>
                  <a:lnTo>
                    <a:pt x="1396" y="671"/>
                  </a:lnTo>
                  <a:lnTo>
                    <a:pt x="1396" y="671"/>
                  </a:lnTo>
                  <a:lnTo>
                    <a:pt x="1394" y="673"/>
                  </a:lnTo>
                  <a:lnTo>
                    <a:pt x="1393" y="676"/>
                  </a:lnTo>
                  <a:lnTo>
                    <a:pt x="1393" y="679"/>
                  </a:lnTo>
                  <a:lnTo>
                    <a:pt x="1396" y="683"/>
                  </a:lnTo>
                  <a:lnTo>
                    <a:pt x="1396" y="683"/>
                  </a:lnTo>
                  <a:close/>
                  <a:moveTo>
                    <a:pt x="659" y="86"/>
                  </a:moveTo>
                  <a:lnTo>
                    <a:pt x="659" y="86"/>
                  </a:lnTo>
                  <a:lnTo>
                    <a:pt x="659" y="82"/>
                  </a:lnTo>
                  <a:lnTo>
                    <a:pt x="658" y="81"/>
                  </a:lnTo>
                  <a:lnTo>
                    <a:pt x="656" y="79"/>
                  </a:lnTo>
                  <a:lnTo>
                    <a:pt x="653" y="79"/>
                  </a:lnTo>
                  <a:lnTo>
                    <a:pt x="653" y="79"/>
                  </a:lnTo>
                  <a:lnTo>
                    <a:pt x="651" y="81"/>
                  </a:lnTo>
                  <a:lnTo>
                    <a:pt x="648" y="83"/>
                  </a:lnTo>
                  <a:lnTo>
                    <a:pt x="648" y="83"/>
                  </a:lnTo>
                  <a:lnTo>
                    <a:pt x="659" y="86"/>
                  </a:lnTo>
                  <a:lnTo>
                    <a:pt x="659" y="86"/>
                  </a:lnTo>
                  <a:close/>
                  <a:moveTo>
                    <a:pt x="1288" y="124"/>
                  </a:moveTo>
                  <a:lnTo>
                    <a:pt x="1288" y="124"/>
                  </a:lnTo>
                  <a:lnTo>
                    <a:pt x="1288" y="121"/>
                  </a:lnTo>
                  <a:lnTo>
                    <a:pt x="1288" y="121"/>
                  </a:lnTo>
                  <a:lnTo>
                    <a:pt x="1285" y="119"/>
                  </a:lnTo>
                  <a:lnTo>
                    <a:pt x="1282" y="119"/>
                  </a:lnTo>
                  <a:lnTo>
                    <a:pt x="1279" y="121"/>
                  </a:lnTo>
                  <a:lnTo>
                    <a:pt x="1278" y="124"/>
                  </a:lnTo>
                  <a:lnTo>
                    <a:pt x="1278" y="124"/>
                  </a:lnTo>
                  <a:lnTo>
                    <a:pt x="1288" y="124"/>
                  </a:lnTo>
                  <a:lnTo>
                    <a:pt x="1288" y="124"/>
                  </a:lnTo>
                  <a:close/>
                  <a:moveTo>
                    <a:pt x="993" y="695"/>
                  </a:moveTo>
                  <a:lnTo>
                    <a:pt x="993" y="695"/>
                  </a:lnTo>
                  <a:lnTo>
                    <a:pt x="991" y="691"/>
                  </a:lnTo>
                  <a:lnTo>
                    <a:pt x="991" y="691"/>
                  </a:lnTo>
                  <a:lnTo>
                    <a:pt x="982" y="693"/>
                  </a:lnTo>
                  <a:lnTo>
                    <a:pt x="982" y="693"/>
                  </a:lnTo>
                  <a:lnTo>
                    <a:pt x="983" y="697"/>
                  </a:lnTo>
                  <a:lnTo>
                    <a:pt x="983" y="697"/>
                  </a:lnTo>
                  <a:lnTo>
                    <a:pt x="993" y="695"/>
                  </a:lnTo>
                  <a:lnTo>
                    <a:pt x="993" y="695"/>
                  </a:lnTo>
                  <a:close/>
                  <a:moveTo>
                    <a:pt x="1181" y="329"/>
                  </a:moveTo>
                  <a:lnTo>
                    <a:pt x="1181" y="329"/>
                  </a:lnTo>
                  <a:lnTo>
                    <a:pt x="1185" y="331"/>
                  </a:lnTo>
                  <a:lnTo>
                    <a:pt x="1188" y="331"/>
                  </a:lnTo>
                  <a:lnTo>
                    <a:pt x="1188" y="331"/>
                  </a:lnTo>
                  <a:lnTo>
                    <a:pt x="1191" y="331"/>
                  </a:lnTo>
                  <a:lnTo>
                    <a:pt x="1192" y="330"/>
                  </a:lnTo>
                  <a:lnTo>
                    <a:pt x="1192" y="330"/>
                  </a:lnTo>
                  <a:lnTo>
                    <a:pt x="1191" y="327"/>
                  </a:lnTo>
                  <a:lnTo>
                    <a:pt x="1188" y="326"/>
                  </a:lnTo>
                  <a:lnTo>
                    <a:pt x="1188" y="326"/>
                  </a:lnTo>
                  <a:lnTo>
                    <a:pt x="1185" y="327"/>
                  </a:lnTo>
                  <a:lnTo>
                    <a:pt x="1181" y="329"/>
                  </a:lnTo>
                  <a:lnTo>
                    <a:pt x="1181" y="329"/>
                  </a:lnTo>
                  <a:close/>
                  <a:moveTo>
                    <a:pt x="1192" y="698"/>
                  </a:moveTo>
                  <a:lnTo>
                    <a:pt x="1192" y="698"/>
                  </a:lnTo>
                  <a:lnTo>
                    <a:pt x="1180" y="701"/>
                  </a:lnTo>
                  <a:lnTo>
                    <a:pt x="1180" y="701"/>
                  </a:lnTo>
                  <a:lnTo>
                    <a:pt x="1185" y="704"/>
                  </a:lnTo>
                  <a:lnTo>
                    <a:pt x="1188" y="704"/>
                  </a:lnTo>
                  <a:lnTo>
                    <a:pt x="1191" y="702"/>
                  </a:lnTo>
                  <a:lnTo>
                    <a:pt x="1192" y="698"/>
                  </a:lnTo>
                  <a:lnTo>
                    <a:pt x="1192" y="698"/>
                  </a:lnTo>
                  <a:close/>
                  <a:moveTo>
                    <a:pt x="1174" y="82"/>
                  </a:moveTo>
                  <a:lnTo>
                    <a:pt x="1174" y="82"/>
                  </a:lnTo>
                  <a:lnTo>
                    <a:pt x="1177" y="83"/>
                  </a:lnTo>
                  <a:lnTo>
                    <a:pt x="1180" y="85"/>
                  </a:lnTo>
                  <a:lnTo>
                    <a:pt x="1184" y="85"/>
                  </a:lnTo>
                  <a:lnTo>
                    <a:pt x="1188" y="82"/>
                  </a:lnTo>
                  <a:lnTo>
                    <a:pt x="1188" y="82"/>
                  </a:lnTo>
                  <a:lnTo>
                    <a:pt x="1174" y="82"/>
                  </a:lnTo>
                  <a:lnTo>
                    <a:pt x="1174" y="82"/>
                  </a:lnTo>
                  <a:close/>
                  <a:moveTo>
                    <a:pt x="1170" y="45"/>
                  </a:moveTo>
                  <a:lnTo>
                    <a:pt x="1170" y="45"/>
                  </a:lnTo>
                  <a:lnTo>
                    <a:pt x="1170" y="49"/>
                  </a:lnTo>
                  <a:lnTo>
                    <a:pt x="1170" y="49"/>
                  </a:lnTo>
                  <a:lnTo>
                    <a:pt x="1178" y="47"/>
                  </a:lnTo>
                  <a:lnTo>
                    <a:pt x="1178" y="47"/>
                  </a:lnTo>
                  <a:lnTo>
                    <a:pt x="1178" y="46"/>
                  </a:lnTo>
                  <a:lnTo>
                    <a:pt x="1178" y="46"/>
                  </a:lnTo>
                  <a:lnTo>
                    <a:pt x="1170" y="45"/>
                  </a:lnTo>
                  <a:lnTo>
                    <a:pt x="1170" y="45"/>
                  </a:lnTo>
                  <a:close/>
                  <a:moveTo>
                    <a:pt x="253" y="175"/>
                  </a:moveTo>
                  <a:lnTo>
                    <a:pt x="253" y="175"/>
                  </a:lnTo>
                  <a:lnTo>
                    <a:pt x="253" y="172"/>
                  </a:lnTo>
                  <a:lnTo>
                    <a:pt x="253" y="172"/>
                  </a:lnTo>
                  <a:lnTo>
                    <a:pt x="251" y="171"/>
                  </a:lnTo>
                  <a:lnTo>
                    <a:pt x="248" y="171"/>
                  </a:lnTo>
                  <a:lnTo>
                    <a:pt x="248" y="171"/>
                  </a:lnTo>
                  <a:lnTo>
                    <a:pt x="245" y="172"/>
                  </a:lnTo>
                  <a:lnTo>
                    <a:pt x="241" y="175"/>
                  </a:lnTo>
                  <a:lnTo>
                    <a:pt x="241" y="175"/>
                  </a:lnTo>
                  <a:lnTo>
                    <a:pt x="253" y="175"/>
                  </a:lnTo>
                  <a:lnTo>
                    <a:pt x="253" y="175"/>
                  </a:lnTo>
                  <a:close/>
                  <a:moveTo>
                    <a:pt x="249" y="553"/>
                  </a:moveTo>
                  <a:lnTo>
                    <a:pt x="249" y="553"/>
                  </a:lnTo>
                  <a:lnTo>
                    <a:pt x="252" y="556"/>
                  </a:lnTo>
                  <a:lnTo>
                    <a:pt x="253" y="556"/>
                  </a:lnTo>
                  <a:lnTo>
                    <a:pt x="253" y="556"/>
                  </a:lnTo>
                  <a:lnTo>
                    <a:pt x="256" y="556"/>
                  </a:lnTo>
                  <a:lnTo>
                    <a:pt x="259" y="554"/>
                  </a:lnTo>
                  <a:lnTo>
                    <a:pt x="259" y="554"/>
                  </a:lnTo>
                  <a:lnTo>
                    <a:pt x="257" y="553"/>
                  </a:lnTo>
                  <a:lnTo>
                    <a:pt x="255" y="550"/>
                  </a:lnTo>
                  <a:lnTo>
                    <a:pt x="255" y="550"/>
                  </a:lnTo>
                  <a:lnTo>
                    <a:pt x="252" y="551"/>
                  </a:lnTo>
                  <a:lnTo>
                    <a:pt x="249" y="553"/>
                  </a:lnTo>
                  <a:lnTo>
                    <a:pt x="249" y="553"/>
                  </a:lnTo>
                  <a:close/>
                  <a:moveTo>
                    <a:pt x="273" y="503"/>
                  </a:moveTo>
                  <a:lnTo>
                    <a:pt x="273" y="503"/>
                  </a:lnTo>
                  <a:lnTo>
                    <a:pt x="275" y="504"/>
                  </a:lnTo>
                  <a:lnTo>
                    <a:pt x="278" y="504"/>
                  </a:lnTo>
                  <a:lnTo>
                    <a:pt x="281" y="503"/>
                  </a:lnTo>
                  <a:lnTo>
                    <a:pt x="281" y="500"/>
                  </a:lnTo>
                  <a:lnTo>
                    <a:pt x="281" y="500"/>
                  </a:lnTo>
                  <a:lnTo>
                    <a:pt x="280" y="499"/>
                  </a:lnTo>
                  <a:lnTo>
                    <a:pt x="278" y="496"/>
                  </a:lnTo>
                  <a:lnTo>
                    <a:pt x="278" y="496"/>
                  </a:lnTo>
                  <a:lnTo>
                    <a:pt x="273" y="503"/>
                  </a:lnTo>
                  <a:lnTo>
                    <a:pt x="273" y="503"/>
                  </a:lnTo>
                  <a:close/>
                  <a:moveTo>
                    <a:pt x="401" y="650"/>
                  </a:moveTo>
                  <a:lnTo>
                    <a:pt x="401" y="650"/>
                  </a:lnTo>
                  <a:lnTo>
                    <a:pt x="404" y="647"/>
                  </a:lnTo>
                  <a:lnTo>
                    <a:pt x="404" y="646"/>
                  </a:lnTo>
                  <a:lnTo>
                    <a:pt x="404" y="646"/>
                  </a:lnTo>
                  <a:lnTo>
                    <a:pt x="403" y="644"/>
                  </a:lnTo>
                  <a:lnTo>
                    <a:pt x="400" y="643"/>
                  </a:lnTo>
                  <a:lnTo>
                    <a:pt x="400" y="643"/>
                  </a:lnTo>
                  <a:lnTo>
                    <a:pt x="399" y="644"/>
                  </a:lnTo>
                  <a:lnTo>
                    <a:pt x="397" y="647"/>
                  </a:lnTo>
                  <a:lnTo>
                    <a:pt x="397" y="647"/>
                  </a:lnTo>
                  <a:lnTo>
                    <a:pt x="399" y="648"/>
                  </a:lnTo>
                  <a:lnTo>
                    <a:pt x="401" y="650"/>
                  </a:lnTo>
                  <a:lnTo>
                    <a:pt x="401" y="650"/>
                  </a:lnTo>
                  <a:close/>
                  <a:moveTo>
                    <a:pt x="442" y="988"/>
                  </a:moveTo>
                  <a:lnTo>
                    <a:pt x="442" y="988"/>
                  </a:lnTo>
                  <a:lnTo>
                    <a:pt x="444" y="985"/>
                  </a:lnTo>
                  <a:lnTo>
                    <a:pt x="446" y="982"/>
                  </a:lnTo>
                  <a:lnTo>
                    <a:pt x="446" y="982"/>
                  </a:lnTo>
                  <a:lnTo>
                    <a:pt x="443" y="981"/>
                  </a:lnTo>
                  <a:lnTo>
                    <a:pt x="440" y="979"/>
                  </a:lnTo>
                  <a:lnTo>
                    <a:pt x="440" y="979"/>
                  </a:lnTo>
                  <a:lnTo>
                    <a:pt x="439" y="982"/>
                  </a:lnTo>
                  <a:lnTo>
                    <a:pt x="439" y="982"/>
                  </a:lnTo>
                  <a:lnTo>
                    <a:pt x="442" y="988"/>
                  </a:lnTo>
                  <a:lnTo>
                    <a:pt x="442" y="988"/>
                  </a:lnTo>
                  <a:close/>
                  <a:moveTo>
                    <a:pt x="955" y="1061"/>
                  </a:moveTo>
                  <a:lnTo>
                    <a:pt x="955" y="1061"/>
                  </a:lnTo>
                  <a:lnTo>
                    <a:pt x="955" y="1058"/>
                  </a:lnTo>
                  <a:lnTo>
                    <a:pt x="955" y="1058"/>
                  </a:lnTo>
                  <a:lnTo>
                    <a:pt x="947" y="1060"/>
                  </a:lnTo>
                  <a:lnTo>
                    <a:pt x="947" y="1060"/>
                  </a:lnTo>
                  <a:lnTo>
                    <a:pt x="947" y="1062"/>
                  </a:lnTo>
                  <a:lnTo>
                    <a:pt x="947" y="1062"/>
                  </a:lnTo>
                  <a:lnTo>
                    <a:pt x="955" y="1061"/>
                  </a:lnTo>
                  <a:lnTo>
                    <a:pt x="955" y="1061"/>
                  </a:lnTo>
                  <a:close/>
                  <a:moveTo>
                    <a:pt x="457" y="86"/>
                  </a:moveTo>
                  <a:lnTo>
                    <a:pt x="457" y="86"/>
                  </a:lnTo>
                  <a:lnTo>
                    <a:pt x="446" y="89"/>
                  </a:lnTo>
                  <a:lnTo>
                    <a:pt x="446" y="89"/>
                  </a:lnTo>
                  <a:lnTo>
                    <a:pt x="449" y="90"/>
                  </a:lnTo>
                  <a:lnTo>
                    <a:pt x="453" y="90"/>
                  </a:lnTo>
                  <a:lnTo>
                    <a:pt x="454" y="89"/>
                  </a:lnTo>
                  <a:lnTo>
                    <a:pt x="457" y="86"/>
                  </a:lnTo>
                  <a:lnTo>
                    <a:pt x="457" y="86"/>
                  </a:lnTo>
                  <a:close/>
                  <a:moveTo>
                    <a:pt x="473" y="161"/>
                  </a:moveTo>
                  <a:lnTo>
                    <a:pt x="473" y="161"/>
                  </a:lnTo>
                  <a:lnTo>
                    <a:pt x="473" y="165"/>
                  </a:lnTo>
                  <a:lnTo>
                    <a:pt x="473" y="165"/>
                  </a:lnTo>
                  <a:lnTo>
                    <a:pt x="482" y="164"/>
                  </a:lnTo>
                  <a:lnTo>
                    <a:pt x="482" y="164"/>
                  </a:lnTo>
                  <a:lnTo>
                    <a:pt x="480" y="160"/>
                  </a:lnTo>
                  <a:lnTo>
                    <a:pt x="480" y="160"/>
                  </a:lnTo>
                  <a:lnTo>
                    <a:pt x="473" y="161"/>
                  </a:lnTo>
                  <a:lnTo>
                    <a:pt x="473" y="161"/>
                  </a:lnTo>
                  <a:close/>
                  <a:moveTo>
                    <a:pt x="478" y="846"/>
                  </a:moveTo>
                  <a:lnTo>
                    <a:pt x="478" y="846"/>
                  </a:lnTo>
                  <a:lnTo>
                    <a:pt x="479" y="851"/>
                  </a:lnTo>
                  <a:lnTo>
                    <a:pt x="480" y="852"/>
                  </a:lnTo>
                  <a:lnTo>
                    <a:pt x="483" y="853"/>
                  </a:lnTo>
                  <a:lnTo>
                    <a:pt x="487" y="853"/>
                  </a:lnTo>
                  <a:lnTo>
                    <a:pt x="487" y="853"/>
                  </a:lnTo>
                  <a:lnTo>
                    <a:pt x="486" y="849"/>
                  </a:lnTo>
                  <a:lnTo>
                    <a:pt x="485" y="848"/>
                  </a:lnTo>
                  <a:lnTo>
                    <a:pt x="482" y="846"/>
                  </a:lnTo>
                  <a:lnTo>
                    <a:pt x="478" y="846"/>
                  </a:lnTo>
                  <a:lnTo>
                    <a:pt x="478" y="846"/>
                  </a:lnTo>
                  <a:close/>
                  <a:moveTo>
                    <a:pt x="483" y="892"/>
                  </a:moveTo>
                  <a:lnTo>
                    <a:pt x="483" y="892"/>
                  </a:lnTo>
                  <a:lnTo>
                    <a:pt x="486" y="895"/>
                  </a:lnTo>
                  <a:lnTo>
                    <a:pt x="489" y="896"/>
                  </a:lnTo>
                  <a:lnTo>
                    <a:pt x="491" y="895"/>
                  </a:lnTo>
                  <a:lnTo>
                    <a:pt x="494" y="891"/>
                  </a:lnTo>
                  <a:lnTo>
                    <a:pt x="494" y="891"/>
                  </a:lnTo>
                  <a:lnTo>
                    <a:pt x="483" y="892"/>
                  </a:lnTo>
                  <a:lnTo>
                    <a:pt x="483" y="892"/>
                  </a:lnTo>
                  <a:close/>
                  <a:moveTo>
                    <a:pt x="941" y="1040"/>
                  </a:moveTo>
                  <a:lnTo>
                    <a:pt x="941" y="1040"/>
                  </a:lnTo>
                  <a:lnTo>
                    <a:pt x="947" y="1040"/>
                  </a:lnTo>
                  <a:lnTo>
                    <a:pt x="947" y="1040"/>
                  </a:lnTo>
                  <a:lnTo>
                    <a:pt x="944" y="1033"/>
                  </a:lnTo>
                  <a:lnTo>
                    <a:pt x="944" y="1033"/>
                  </a:lnTo>
                  <a:lnTo>
                    <a:pt x="941" y="1035"/>
                  </a:lnTo>
                  <a:lnTo>
                    <a:pt x="941" y="1035"/>
                  </a:lnTo>
                  <a:lnTo>
                    <a:pt x="941" y="1040"/>
                  </a:lnTo>
                  <a:lnTo>
                    <a:pt x="941" y="1040"/>
                  </a:lnTo>
                  <a:close/>
                  <a:moveTo>
                    <a:pt x="509" y="564"/>
                  </a:moveTo>
                  <a:lnTo>
                    <a:pt x="509" y="564"/>
                  </a:lnTo>
                  <a:lnTo>
                    <a:pt x="519" y="564"/>
                  </a:lnTo>
                  <a:lnTo>
                    <a:pt x="519" y="564"/>
                  </a:lnTo>
                  <a:lnTo>
                    <a:pt x="521" y="563"/>
                  </a:lnTo>
                  <a:lnTo>
                    <a:pt x="522" y="561"/>
                  </a:lnTo>
                  <a:lnTo>
                    <a:pt x="522" y="561"/>
                  </a:lnTo>
                  <a:lnTo>
                    <a:pt x="519" y="560"/>
                  </a:lnTo>
                  <a:lnTo>
                    <a:pt x="516" y="560"/>
                  </a:lnTo>
                  <a:lnTo>
                    <a:pt x="514" y="561"/>
                  </a:lnTo>
                  <a:lnTo>
                    <a:pt x="509" y="564"/>
                  </a:lnTo>
                  <a:lnTo>
                    <a:pt x="509" y="564"/>
                  </a:lnTo>
                  <a:close/>
                  <a:moveTo>
                    <a:pt x="521" y="294"/>
                  </a:moveTo>
                  <a:lnTo>
                    <a:pt x="521" y="294"/>
                  </a:lnTo>
                  <a:lnTo>
                    <a:pt x="516" y="294"/>
                  </a:lnTo>
                  <a:lnTo>
                    <a:pt x="516" y="294"/>
                  </a:lnTo>
                  <a:lnTo>
                    <a:pt x="518" y="301"/>
                  </a:lnTo>
                  <a:lnTo>
                    <a:pt x="518" y="301"/>
                  </a:lnTo>
                  <a:lnTo>
                    <a:pt x="521" y="301"/>
                  </a:lnTo>
                  <a:lnTo>
                    <a:pt x="521" y="301"/>
                  </a:lnTo>
                  <a:lnTo>
                    <a:pt x="521" y="294"/>
                  </a:lnTo>
                  <a:lnTo>
                    <a:pt x="521" y="294"/>
                  </a:lnTo>
                  <a:close/>
                  <a:moveTo>
                    <a:pt x="1117" y="150"/>
                  </a:moveTo>
                  <a:lnTo>
                    <a:pt x="1117" y="150"/>
                  </a:lnTo>
                  <a:lnTo>
                    <a:pt x="1120" y="151"/>
                  </a:lnTo>
                  <a:lnTo>
                    <a:pt x="1121" y="153"/>
                  </a:lnTo>
                  <a:lnTo>
                    <a:pt x="1121" y="153"/>
                  </a:lnTo>
                  <a:lnTo>
                    <a:pt x="1124" y="153"/>
                  </a:lnTo>
                  <a:lnTo>
                    <a:pt x="1126" y="151"/>
                  </a:lnTo>
                  <a:lnTo>
                    <a:pt x="1126" y="151"/>
                  </a:lnTo>
                  <a:lnTo>
                    <a:pt x="1124" y="149"/>
                  </a:lnTo>
                  <a:lnTo>
                    <a:pt x="1123" y="147"/>
                  </a:lnTo>
                  <a:lnTo>
                    <a:pt x="1123" y="147"/>
                  </a:lnTo>
                  <a:lnTo>
                    <a:pt x="1120" y="149"/>
                  </a:lnTo>
                  <a:lnTo>
                    <a:pt x="1117" y="150"/>
                  </a:lnTo>
                  <a:lnTo>
                    <a:pt x="1117" y="150"/>
                  </a:lnTo>
                  <a:close/>
                  <a:moveTo>
                    <a:pt x="534" y="1024"/>
                  </a:moveTo>
                  <a:lnTo>
                    <a:pt x="534" y="1024"/>
                  </a:lnTo>
                  <a:lnTo>
                    <a:pt x="534" y="1026"/>
                  </a:lnTo>
                  <a:lnTo>
                    <a:pt x="534" y="1026"/>
                  </a:lnTo>
                  <a:lnTo>
                    <a:pt x="541" y="1026"/>
                  </a:lnTo>
                  <a:lnTo>
                    <a:pt x="541" y="1026"/>
                  </a:lnTo>
                  <a:lnTo>
                    <a:pt x="541" y="1022"/>
                  </a:lnTo>
                  <a:lnTo>
                    <a:pt x="541" y="1022"/>
                  </a:lnTo>
                  <a:lnTo>
                    <a:pt x="534" y="1024"/>
                  </a:lnTo>
                  <a:lnTo>
                    <a:pt x="534" y="1024"/>
                  </a:lnTo>
                  <a:close/>
                  <a:moveTo>
                    <a:pt x="533" y="150"/>
                  </a:moveTo>
                  <a:lnTo>
                    <a:pt x="533" y="150"/>
                  </a:lnTo>
                  <a:lnTo>
                    <a:pt x="534" y="154"/>
                  </a:lnTo>
                  <a:lnTo>
                    <a:pt x="534" y="154"/>
                  </a:lnTo>
                  <a:lnTo>
                    <a:pt x="541" y="151"/>
                  </a:lnTo>
                  <a:lnTo>
                    <a:pt x="541" y="151"/>
                  </a:lnTo>
                  <a:lnTo>
                    <a:pt x="541" y="147"/>
                  </a:lnTo>
                  <a:lnTo>
                    <a:pt x="541" y="147"/>
                  </a:lnTo>
                  <a:lnTo>
                    <a:pt x="533" y="150"/>
                  </a:lnTo>
                  <a:lnTo>
                    <a:pt x="533" y="150"/>
                  </a:lnTo>
                  <a:close/>
                  <a:moveTo>
                    <a:pt x="548" y="311"/>
                  </a:moveTo>
                  <a:lnTo>
                    <a:pt x="548" y="311"/>
                  </a:lnTo>
                  <a:lnTo>
                    <a:pt x="552" y="311"/>
                  </a:lnTo>
                  <a:lnTo>
                    <a:pt x="555" y="309"/>
                  </a:lnTo>
                  <a:lnTo>
                    <a:pt x="557" y="308"/>
                  </a:lnTo>
                  <a:lnTo>
                    <a:pt x="555" y="304"/>
                  </a:lnTo>
                  <a:lnTo>
                    <a:pt x="555" y="304"/>
                  </a:lnTo>
                  <a:lnTo>
                    <a:pt x="548" y="311"/>
                  </a:lnTo>
                  <a:lnTo>
                    <a:pt x="548" y="311"/>
                  </a:lnTo>
                  <a:close/>
                  <a:moveTo>
                    <a:pt x="620" y="54"/>
                  </a:moveTo>
                  <a:lnTo>
                    <a:pt x="620" y="54"/>
                  </a:lnTo>
                  <a:lnTo>
                    <a:pt x="619" y="50"/>
                  </a:lnTo>
                  <a:lnTo>
                    <a:pt x="619" y="50"/>
                  </a:lnTo>
                  <a:lnTo>
                    <a:pt x="611" y="53"/>
                  </a:lnTo>
                  <a:lnTo>
                    <a:pt x="611" y="53"/>
                  </a:lnTo>
                  <a:lnTo>
                    <a:pt x="612" y="56"/>
                  </a:lnTo>
                  <a:lnTo>
                    <a:pt x="612" y="56"/>
                  </a:lnTo>
                  <a:lnTo>
                    <a:pt x="620" y="54"/>
                  </a:lnTo>
                  <a:lnTo>
                    <a:pt x="620" y="54"/>
                  </a:lnTo>
                  <a:close/>
                  <a:moveTo>
                    <a:pt x="627" y="432"/>
                  </a:moveTo>
                  <a:lnTo>
                    <a:pt x="627" y="432"/>
                  </a:lnTo>
                  <a:lnTo>
                    <a:pt x="624" y="435"/>
                  </a:lnTo>
                  <a:lnTo>
                    <a:pt x="623" y="437"/>
                  </a:lnTo>
                  <a:lnTo>
                    <a:pt x="623" y="437"/>
                  </a:lnTo>
                  <a:lnTo>
                    <a:pt x="624" y="438"/>
                  </a:lnTo>
                  <a:lnTo>
                    <a:pt x="627" y="439"/>
                  </a:lnTo>
                  <a:lnTo>
                    <a:pt x="627" y="439"/>
                  </a:lnTo>
                  <a:lnTo>
                    <a:pt x="629" y="438"/>
                  </a:lnTo>
                  <a:lnTo>
                    <a:pt x="630" y="437"/>
                  </a:lnTo>
                  <a:lnTo>
                    <a:pt x="630" y="437"/>
                  </a:lnTo>
                  <a:lnTo>
                    <a:pt x="629" y="435"/>
                  </a:lnTo>
                  <a:lnTo>
                    <a:pt x="627" y="432"/>
                  </a:lnTo>
                  <a:lnTo>
                    <a:pt x="627" y="432"/>
                  </a:lnTo>
                  <a:close/>
                  <a:moveTo>
                    <a:pt x="674" y="923"/>
                  </a:moveTo>
                  <a:lnTo>
                    <a:pt x="674" y="923"/>
                  </a:lnTo>
                  <a:lnTo>
                    <a:pt x="663" y="925"/>
                  </a:lnTo>
                  <a:lnTo>
                    <a:pt x="663" y="925"/>
                  </a:lnTo>
                  <a:lnTo>
                    <a:pt x="665" y="927"/>
                  </a:lnTo>
                  <a:lnTo>
                    <a:pt x="665" y="929"/>
                  </a:lnTo>
                  <a:lnTo>
                    <a:pt x="665" y="929"/>
                  </a:lnTo>
                  <a:lnTo>
                    <a:pt x="669" y="929"/>
                  </a:lnTo>
                  <a:lnTo>
                    <a:pt x="670" y="929"/>
                  </a:lnTo>
                  <a:lnTo>
                    <a:pt x="673" y="927"/>
                  </a:lnTo>
                  <a:lnTo>
                    <a:pt x="674" y="923"/>
                  </a:lnTo>
                  <a:lnTo>
                    <a:pt x="674" y="923"/>
                  </a:lnTo>
                  <a:close/>
                  <a:moveTo>
                    <a:pt x="677" y="252"/>
                  </a:moveTo>
                  <a:lnTo>
                    <a:pt x="677" y="252"/>
                  </a:lnTo>
                  <a:lnTo>
                    <a:pt x="678" y="250"/>
                  </a:lnTo>
                  <a:lnTo>
                    <a:pt x="678" y="250"/>
                  </a:lnTo>
                  <a:lnTo>
                    <a:pt x="671" y="245"/>
                  </a:lnTo>
                  <a:lnTo>
                    <a:pt x="671" y="245"/>
                  </a:lnTo>
                  <a:lnTo>
                    <a:pt x="669" y="250"/>
                  </a:lnTo>
                  <a:lnTo>
                    <a:pt x="669" y="250"/>
                  </a:lnTo>
                  <a:lnTo>
                    <a:pt x="677" y="252"/>
                  </a:lnTo>
                  <a:lnTo>
                    <a:pt x="677" y="252"/>
                  </a:lnTo>
                  <a:close/>
                  <a:moveTo>
                    <a:pt x="691" y="259"/>
                  </a:moveTo>
                  <a:lnTo>
                    <a:pt x="691" y="259"/>
                  </a:lnTo>
                  <a:lnTo>
                    <a:pt x="691" y="255"/>
                  </a:lnTo>
                  <a:lnTo>
                    <a:pt x="691" y="255"/>
                  </a:lnTo>
                  <a:lnTo>
                    <a:pt x="684" y="255"/>
                  </a:lnTo>
                  <a:lnTo>
                    <a:pt x="684" y="255"/>
                  </a:lnTo>
                  <a:lnTo>
                    <a:pt x="683" y="258"/>
                  </a:lnTo>
                  <a:lnTo>
                    <a:pt x="683" y="258"/>
                  </a:lnTo>
                  <a:lnTo>
                    <a:pt x="691" y="259"/>
                  </a:lnTo>
                  <a:lnTo>
                    <a:pt x="691" y="259"/>
                  </a:lnTo>
                  <a:close/>
                  <a:moveTo>
                    <a:pt x="1115" y="248"/>
                  </a:moveTo>
                  <a:lnTo>
                    <a:pt x="1115" y="248"/>
                  </a:lnTo>
                  <a:lnTo>
                    <a:pt x="1112" y="252"/>
                  </a:lnTo>
                  <a:lnTo>
                    <a:pt x="1112" y="254"/>
                  </a:lnTo>
                  <a:lnTo>
                    <a:pt x="1112" y="254"/>
                  </a:lnTo>
                  <a:lnTo>
                    <a:pt x="1113" y="255"/>
                  </a:lnTo>
                  <a:lnTo>
                    <a:pt x="1115" y="257"/>
                  </a:lnTo>
                  <a:lnTo>
                    <a:pt x="1115" y="257"/>
                  </a:lnTo>
                  <a:lnTo>
                    <a:pt x="1117" y="255"/>
                  </a:lnTo>
                  <a:lnTo>
                    <a:pt x="1117" y="252"/>
                  </a:lnTo>
                  <a:lnTo>
                    <a:pt x="1117" y="252"/>
                  </a:lnTo>
                  <a:lnTo>
                    <a:pt x="1116" y="251"/>
                  </a:lnTo>
                  <a:lnTo>
                    <a:pt x="1115" y="248"/>
                  </a:lnTo>
                  <a:lnTo>
                    <a:pt x="1115" y="248"/>
                  </a:lnTo>
                  <a:close/>
                  <a:moveTo>
                    <a:pt x="1120" y="806"/>
                  </a:moveTo>
                  <a:lnTo>
                    <a:pt x="1120" y="806"/>
                  </a:lnTo>
                  <a:lnTo>
                    <a:pt x="1120" y="802"/>
                  </a:lnTo>
                  <a:lnTo>
                    <a:pt x="1120" y="802"/>
                  </a:lnTo>
                  <a:lnTo>
                    <a:pt x="1112" y="803"/>
                  </a:lnTo>
                  <a:lnTo>
                    <a:pt x="1112" y="803"/>
                  </a:lnTo>
                  <a:lnTo>
                    <a:pt x="1112" y="806"/>
                  </a:lnTo>
                  <a:lnTo>
                    <a:pt x="1112" y="806"/>
                  </a:lnTo>
                  <a:lnTo>
                    <a:pt x="1120" y="806"/>
                  </a:lnTo>
                  <a:lnTo>
                    <a:pt x="1120" y="806"/>
                  </a:lnTo>
                  <a:close/>
                  <a:moveTo>
                    <a:pt x="702" y="135"/>
                  </a:moveTo>
                  <a:lnTo>
                    <a:pt x="702" y="135"/>
                  </a:lnTo>
                  <a:lnTo>
                    <a:pt x="707" y="135"/>
                  </a:lnTo>
                  <a:lnTo>
                    <a:pt x="710" y="133"/>
                  </a:lnTo>
                  <a:lnTo>
                    <a:pt x="710" y="132"/>
                  </a:lnTo>
                  <a:lnTo>
                    <a:pt x="710" y="128"/>
                  </a:lnTo>
                  <a:lnTo>
                    <a:pt x="710" y="128"/>
                  </a:lnTo>
                  <a:lnTo>
                    <a:pt x="702" y="135"/>
                  </a:lnTo>
                  <a:lnTo>
                    <a:pt x="702" y="135"/>
                  </a:lnTo>
                  <a:close/>
                  <a:moveTo>
                    <a:pt x="713" y="565"/>
                  </a:moveTo>
                  <a:lnTo>
                    <a:pt x="713" y="565"/>
                  </a:lnTo>
                  <a:lnTo>
                    <a:pt x="709" y="571"/>
                  </a:lnTo>
                  <a:lnTo>
                    <a:pt x="709" y="571"/>
                  </a:lnTo>
                  <a:lnTo>
                    <a:pt x="712" y="574"/>
                  </a:lnTo>
                  <a:lnTo>
                    <a:pt x="712" y="574"/>
                  </a:lnTo>
                  <a:lnTo>
                    <a:pt x="714" y="572"/>
                  </a:lnTo>
                  <a:lnTo>
                    <a:pt x="716" y="569"/>
                  </a:lnTo>
                  <a:lnTo>
                    <a:pt x="716" y="569"/>
                  </a:lnTo>
                  <a:lnTo>
                    <a:pt x="716" y="568"/>
                  </a:lnTo>
                  <a:lnTo>
                    <a:pt x="713" y="565"/>
                  </a:lnTo>
                  <a:lnTo>
                    <a:pt x="713" y="565"/>
                  </a:lnTo>
                  <a:close/>
                  <a:moveTo>
                    <a:pt x="728" y="151"/>
                  </a:moveTo>
                  <a:lnTo>
                    <a:pt x="728" y="151"/>
                  </a:lnTo>
                  <a:lnTo>
                    <a:pt x="723" y="154"/>
                  </a:lnTo>
                  <a:lnTo>
                    <a:pt x="721" y="157"/>
                  </a:lnTo>
                  <a:lnTo>
                    <a:pt x="723" y="160"/>
                  </a:lnTo>
                  <a:lnTo>
                    <a:pt x="725" y="164"/>
                  </a:lnTo>
                  <a:lnTo>
                    <a:pt x="725" y="164"/>
                  </a:lnTo>
                  <a:lnTo>
                    <a:pt x="728" y="151"/>
                  </a:lnTo>
                  <a:lnTo>
                    <a:pt x="728" y="151"/>
                  </a:lnTo>
                  <a:close/>
                  <a:moveTo>
                    <a:pt x="742" y="1028"/>
                  </a:moveTo>
                  <a:lnTo>
                    <a:pt x="742" y="1028"/>
                  </a:lnTo>
                  <a:lnTo>
                    <a:pt x="741" y="1025"/>
                  </a:lnTo>
                  <a:lnTo>
                    <a:pt x="741" y="1025"/>
                  </a:lnTo>
                  <a:lnTo>
                    <a:pt x="738" y="1025"/>
                  </a:lnTo>
                  <a:lnTo>
                    <a:pt x="735" y="1025"/>
                  </a:lnTo>
                  <a:lnTo>
                    <a:pt x="734" y="1026"/>
                  </a:lnTo>
                  <a:lnTo>
                    <a:pt x="732" y="1031"/>
                  </a:lnTo>
                  <a:lnTo>
                    <a:pt x="732" y="1031"/>
                  </a:lnTo>
                  <a:lnTo>
                    <a:pt x="742" y="1028"/>
                  </a:lnTo>
                  <a:lnTo>
                    <a:pt x="742" y="1028"/>
                  </a:lnTo>
                  <a:close/>
                  <a:moveTo>
                    <a:pt x="743" y="596"/>
                  </a:moveTo>
                  <a:lnTo>
                    <a:pt x="743" y="596"/>
                  </a:lnTo>
                  <a:lnTo>
                    <a:pt x="739" y="593"/>
                  </a:lnTo>
                  <a:lnTo>
                    <a:pt x="738" y="592"/>
                  </a:lnTo>
                  <a:lnTo>
                    <a:pt x="738" y="592"/>
                  </a:lnTo>
                  <a:lnTo>
                    <a:pt x="735" y="593"/>
                  </a:lnTo>
                  <a:lnTo>
                    <a:pt x="732" y="596"/>
                  </a:lnTo>
                  <a:lnTo>
                    <a:pt x="732" y="596"/>
                  </a:lnTo>
                  <a:lnTo>
                    <a:pt x="735" y="599"/>
                  </a:lnTo>
                  <a:lnTo>
                    <a:pt x="735" y="599"/>
                  </a:lnTo>
                  <a:lnTo>
                    <a:pt x="743" y="596"/>
                  </a:lnTo>
                  <a:lnTo>
                    <a:pt x="743" y="596"/>
                  </a:lnTo>
                  <a:close/>
                  <a:moveTo>
                    <a:pt x="1739" y="1136"/>
                  </a:moveTo>
                  <a:lnTo>
                    <a:pt x="1739" y="1136"/>
                  </a:lnTo>
                  <a:lnTo>
                    <a:pt x="1740" y="1133"/>
                  </a:lnTo>
                  <a:lnTo>
                    <a:pt x="1740" y="1133"/>
                  </a:lnTo>
                  <a:lnTo>
                    <a:pt x="1738" y="1132"/>
                  </a:lnTo>
                  <a:lnTo>
                    <a:pt x="1735" y="1130"/>
                  </a:lnTo>
                  <a:lnTo>
                    <a:pt x="1728" y="1133"/>
                  </a:lnTo>
                  <a:lnTo>
                    <a:pt x="1728" y="1133"/>
                  </a:lnTo>
                  <a:lnTo>
                    <a:pt x="1739" y="1136"/>
                  </a:lnTo>
                  <a:lnTo>
                    <a:pt x="1739" y="1136"/>
                  </a:lnTo>
                  <a:close/>
                  <a:moveTo>
                    <a:pt x="1094" y="42"/>
                  </a:moveTo>
                  <a:lnTo>
                    <a:pt x="1094" y="42"/>
                  </a:lnTo>
                  <a:lnTo>
                    <a:pt x="1087" y="42"/>
                  </a:lnTo>
                  <a:lnTo>
                    <a:pt x="1084" y="43"/>
                  </a:lnTo>
                  <a:lnTo>
                    <a:pt x="1083" y="46"/>
                  </a:lnTo>
                  <a:lnTo>
                    <a:pt x="1083" y="46"/>
                  </a:lnTo>
                  <a:lnTo>
                    <a:pt x="1085" y="47"/>
                  </a:lnTo>
                  <a:lnTo>
                    <a:pt x="1088" y="47"/>
                  </a:lnTo>
                  <a:lnTo>
                    <a:pt x="1091" y="46"/>
                  </a:lnTo>
                  <a:lnTo>
                    <a:pt x="1094" y="42"/>
                  </a:lnTo>
                  <a:lnTo>
                    <a:pt x="1094" y="42"/>
                  </a:lnTo>
                  <a:close/>
                  <a:moveTo>
                    <a:pt x="900" y="226"/>
                  </a:moveTo>
                  <a:lnTo>
                    <a:pt x="900" y="226"/>
                  </a:lnTo>
                  <a:lnTo>
                    <a:pt x="897" y="225"/>
                  </a:lnTo>
                  <a:lnTo>
                    <a:pt x="896" y="223"/>
                  </a:lnTo>
                  <a:lnTo>
                    <a:pt x="896" y="223"/>
                  </a:lnTo>
                  <a:lnTo>
                    <a:pt x="893" y="225"/>
                  </a:lnTo>
                  <a:lnTo>
                    <a:pt x="892" y="226"/>
                  </a:lnTo>
                  <a:lnTo>
                    <a:pt x="892" y="226"/>
                  </a:lnTo>
                  <a:lnTo>
                    <a:pt x="893" y="227"/>
                  </a:lnTo>
                  <a:lnTo>
                    <a:pt x="894" y="229"/>
                  </a:lnTo>
                  <a:lnTo>
                    <a:pt x="894" y="229"/>
                  </a:lnTo>
                  <a:lnTo>
                    <a:pt x="897" y="229"/>
                  </a:lnTo>
                  <a:lnTo>
                    <a:pt x="900" y="226"/>
                  </a:lnTo>
                  <a:lnTo>
                    <a:pt x="900" y="226"/>
                  </a:lnTo>
                  <a:close/>
                  <a:moveTo>
                    <a:pt x="890" y="907"/>
                  </a:moveTo>
                  <a:lnTo>
                    <a:pt x="890" y="907"/>
                  </a:lnTo>
                  <a:lnTo>
                    <a:pt x="894" y="909"/>
                  </a:lnTo>
                  <a:lnTo>
                    <a:pt x="896" y="910"/>
                  </a:lnTo>
                  <a:lnTo>
                    <a:pt x="896" y="910"/>
                  </a:lnTo>
                  <a:lnTo>
                    <a:pt x="899" y="909"/>
                  </a:lnTo>
                  <a:lnTo>
                    <a:pt x="900" y="907"/>
                  </a:lnTo>
                  <a:lnTo>
                    <a:pt x="900" y="907"/>
                  </a:lnTo>
                  <a:lnTo>
                    <a:pt x="899" y="905"/>
                  </a:lnTo>
                  <a:lnTo>
                    <a:pt x="896" y="905"/>
                  </a:lnTo>
                  <a:lnTo>
                    <a:pt x="896" y="905"/>
                  </a:lnTo>
                  <a:lnTo>
                    <a:pt x="894" y="905"/>
                  </a:lnTo>
                  <a:lnTo>
                    <a:pt x="890" y="907"/>
                  </a:lnTo>
                  <a:lnTo>
                    <a:pt x="890" y="907"/>
                  </a:lnTo>
                  <a:close/>
                  <a:moveTo>
                    <a:pt x="1079" y="798"/>
                  </a:moveTo>
                  <a:lnTo>
                    <a:pt x="1079" y="798"/>
                  </a:lnTo>
                  <a:lnTo>
                    <a:pt x="1073" y="802"/>
                  </a:lnTo>
                  <a:lnTo>
                    <a:pt x="1073" y="802"/>
                  </a:lnTo>
                  <a:lnTo>
                    <a:pt x="1074" y="806"/>
                  </a:lnTo>
                  <a:lnTo>
                    <a:pt x="1074" y="806"/>
                  </a:lnTo>
                  <a:lnTo>
                    <a:pt x="1080" y="803"/>
                  </a:lnTo>
                  <a:lnTo>
                    <a:pt x="1080" y="803"/>
                  </a:lnTo>
                  <a:lnTo>
                    <a:pt x="1080" y="802"/>
                  </a:lnTo>
                  <a:lnTo>
                    <a:pt x="1079" y="798"/>
                  </a:lnTo>
                  <a:lnTo>
                    <a:pt x="1079" y="798"/>
                  </a:lnTo>
                  <a:close/>
                  <a:moveTo>
                    <a:pt x="1708" y="1011"/>
                  </a:moveTo>
                  <a:lnTo>
                    <a:pt x="1708" y="1011"/>
                  </a:lnTo>
                  <a:lnTo>
                    <a:pt x="1706" y="1017"/>
                  </a:lnTo>
                  <a:lnTo>
                    <a:pt x="1706" y="1017"/>
                  </a:lnTo>
                  <a:lnTo>
                    <a:pt x="1708" y="1019"/>
                  </a:lnTo>
                  <a:lnTo>
                    <a:pt x="1708" y="1019"/>
                  </a:lnTo>
                  <a:lnTo>
                    <a:pt x="1711" y="1014"/>
                  </a:lnTo>
                  <a:lnTo>
                    <a:pt x="1711" y="1014"/>
                  </a:lnTo>
                  <a:lnTo>
                    <a:pt x="1708" y="1011"/>
                  </a:lnTo>
                  <a:lnTo>
                    <a:pt x="1708" y="1011"/>
                  </a:lnTo>
                  <a:close/>
                  <a:moveTo>
                    <a:pt x="883" y="1067"/>
                  </a:moveTo>
                  <a:lnTo>
                    <a:pt x="883" y="1067"/>
                  </a:lnTo>
                  <a:lnTo>
                    <a:pt x="886" y="1068"/>
                  </a:lnTo>
                  <a:lnTo>
                    <a:pt x="889" y="1068"/>
                  </a:lnTo>
                  <a:lnTo>
                    <a:pt x="889" y="1068"/>
                  </a:lnTo>
                  <a:lnTo>
                    <a:pt x="892" y="1068"/>
                  </a:lnTo>
                  <a:lnTo>
                    <a:pt x="893" y="1067"/>
                  </a:lnTo>
                  <a:lnTo>
                    <a:pt x="893" y="1067"/>
                  </a:lnTo>
                  <a:lnTo>
                    <a:pt x="890" y="1065"/>
                  </a:lnTo>
                  <a:lnTo>
                    <a:pt x="889" y="1064"/>
                  </a:lnTo>
                  <a:lnTo>
                    <a:pt x="889" y="1064"/>
                  </a:lnTo>
                  <a:lnTo>
                    <a:pt x="886" y="1064"/>
                  </a:lnTo>
                  <a:lnTo>
                    <a:pt x="883" y="1067"/>
                  </a:lnTo>
                  <a:lnTo>
                    <a:pt x="883" y="1067"/>
                  </a:lnTo>
                  <a:close/>
                  <a:moveTo>
                    <a:pt x="1058" y="160"/>
                  </a:moveTo>
                  <a:lnTo>
                    <a:pt x="1058" y="160"/>
                  </a:lnTo>
                  <a:lnTo>
                    <a:pt x="1056" y="164"/>
                  </a:lnTo>
                  <a:lnTo>
                    <a:pt x="1056" y="167"/>
                  </a:lnTo>
                  <a:lnTo>
                    <a:pt x="1059" y="169"/>
                  </a:lnTo>
                  <a:lnTo>
                    <a:pt x="1063" y="169"/>
                  </a:lnTo>
                  <a:lnTo>
                    <a:pt x="1063" y="169"/>
                  </a:lnTo>
                  <a:lnTo>
                    <a:pt x="1058" y="160"/>
                  </a:lnTo>
                  <a:lnTo>
                    <a:pt x="1058" y="160"/>
                  </a:lnTo>
                  <a:close/>
                  <a:moveTo>
                    <a:pt x="1051" y="615"/>
                  </a:moveTo>
                  <a:lnTo>
                    <a:pt x="1051" y="615"/>
                  </a:lnTo>
                  <a:lnTo>
                    <a:pt x="1062" y="611"/>
                  </a:lnTo>
                  <a:lnTo>
                    <a:pt x="1062" y="611"/>
                  </a:lnTo>
                  <a:lnTo>
                    <a:pt x="1058" y="610"/>
                  </a:lnTo>
                  <a:lnTo>
                    <a:pt x="1055" y="610"/>
                  </a:lnTo>
                  <a:lnTo>
                    <a:pt x="1052" y="611"/>
                  </a:lnTo>
                  <a:lnTo>
                    <a:pt x="1051" y="615"/>
                  </a:lnTo>
                  <a:lnTo>
                    <a:pt x="1051" y="615"/>
                  </a:lnTo>
                  <a:close/>
                  <a:moveTo>
                    <a:pt x="1599" y="254"/>
                  </a:moveTo>
                  <a:lnTo>
                    <a:pt x="1599" y="254"/>
                  </a:lnTo>
                  <a:lnTo>
                    <a:pt x="1596" y="255"/>
                  </a:lnTo>
                  <a:lnTo>
                    <a:pt x="1595" y="258"/>
                  </a:lnTo>
                  <a:lnTo>
                    <a:pt x="1595" y="258"/>
                  </a:lnTo>
                  <a:lnTo>
                    <a:pt x="1596" y="259"/>
                  </a:lnTo>
                  <a:lnTo>
                    <a:pt x="1598" y="261"/>
                  </a:lnTo>
                  <a:lnTo>
                    <a:pt x="1598" y="261"/>
                  </a:lnTo>
                  <a:lnTo>
                    <a:pt x="1600" y="259"/>
                  </a:lnTo>
                  <a:lnTo>
                    <a:pt x="1602" y="258"/>
                  </a:lnTo>
                  <a:lnTo>
                    <a:pt x="1602" y="258"/>
                  </a:lnTo>
                  <a:lnTo>
                    <a:pt x="1600" y="257"/>
                  </a:lnTo>
                  <a:lnTo>
                    <a:pt x="1599" y="254"/>
                  </a:lnTo>
                  <a:lnTo>
                    <a:pt x="1599" y="254"/>
                  </a:lnTo>
                  <a:close/>
                  <a:moveTo>
                    <a:pt x="1546" y="1028"/>
                  </a:moveTo>
                  <a:lnTo>
                    <a:pt x="1546" y="1028"/>
                  </a:lnTo>
                  <a:lnTo>
                    <a:pt x="1544" y="1031"/>
                  </a:lnTo>
                  <a:lnTo>
                    <a:pt x="1544" y="1032"/>
                  </a:lnTo>
                  <a:lnTo>
                    <a:pt x="1544" y="1032"/>
                  </a:lnTo>
                  <a:lnTo>
                    <a:pt x="1545" y="1035"/>
                  </a:lnTo>
                  <a:lnTo>
                    <a:pt x="1546" y="1036"/>
                  </a:lnTo>
                  <a:lnTo>
                    <a:pt x="1546" y="1036"/>
                  </a:lnTo>
                  <a:lnTo>
                    <a:pt x="1549" y="1035"/>
                  </a:lnTo>
                  <a:lnTo>
                    <a:pt x="1551" y="1033"/>
                  </a:lnTo>
                  <a:lnTo>
                    <a:pt x="1551" y="1033"/>
                  </a:lnTo>
                  <a:lnTo>
                    <a:pt x="1549" y="1031"/>
                  </a:lnTo>
                  <a:lnTo>
                    <a:pt x="1546" y="1028"/>
                  </a:lnTo>
                  <a:lnTo>
                    <a:pt x="1546" y="1028"/>
                  </a:lnTo>
                  <a:close/>
                  <a:moveTo>
                    <a:pt x="838" y="345"/>
                  </a:moveTo>
                  <a:lnTo>
                    <a:pt x="838" y="345"/>
                  </a:lnTo>
                  <a:lnTo>
                    <a:pt x="828" y="353"/>
                  </a:lnTo>
                  <a:lnTo>
                    <a:pt x="828" y="353"/>
                  </a:lnTo>
                  <a:lnTo>
                    <a:pt x="833" y="355"/>
                  </a:lnTo>
                  <a:lnTo>
                    <a:pt x="836" y="353"/>
                  </a:lnTo>
                  <a:lnTo>
                    <a:pt x="838" y="351"/>
                  </a:lnTo>
                  <a:lnTo>
                    <a:pt x="838" y="345"/>
                  </a:lnTo>
                  <a:lnTo>
                    <a:pt x="838" y="345"/>
                  </a:lnTo>
                  <a:close/>
                  <a:moveTo>
                    <a:pt x="1528" y="149"/>
                  </a:moveTo>
                  <a:lnTo>
                    <a:pt x="1528" y="149"/>
                  </a:lnTo>
                  <a:lnTo>
                    <a:pt x="1526" y="146"/>
                  </a:lnTo>
                  <a:lnTo>
                    <a:pt x="1522" y="144"/>
                  </a:lnTo>
                  <a:lnTo>
                    <a:pt x="1519" y="146"/>
                  </a:lnTo>
                  <a:lnTo>
                    <a:pt x="1517" y="150"/>
                  </a:lnTo>
                  <a:lnTo>
                    <a:pt x="1517" y="150"/>
                  </a:lnTo>
                  <a:lnTo>
                    <a:pt x="1528" y="149"/>
                  </a:lnTo>
                  <a:lnTo>
                    <a:pt x="1528" y="149"/>
                  </a:lnTo>
                  <a:close/>
                  <a:moveTo>
                    <a:pt x="1509" y="675"/>
                  </a:moveTo>
                  <a:lnTo>
                    <a:pt x="1509" y="675"/>
                  </a:lnTo>
                  <a:lnTo>
                    <a:pt x="1512" y="677"/>
                  </a:lnTo>
                  <a:lnTo>
                    <a:pt x="1515" y="677"/>
                  </a:lnTo>
                  <a:lnTo>
                    <a:pt x="1516" y="677"/>
                  </a:lnTo>
                  <a:lnTo>
                    <a:pt x="1519" y="673"/>
                  </a:lnTo>
                  <a:lnTo>
                    <a:pt x="1519" y="673"/>
                  </a:lnTo>
                  <a:lnTo>
                    <a:pt x="1509" y="675"/>
                  </a:lnTo>
                  <a:lnTo>
                    <a:pt x="1509" y="675"/>
                  </a:lnTo>
                  <a:close/>
                  <a:moveTo>
                    <a:pt x="1462" y="1139"/>
                  </a:moveTo>
                  <a:lnTo>
                    <a:pt x="1462" y="1139"/>
                  </a:lnTo>
                  <a:lnTo>
                    <a:pt x="1466" y="1140"/>
                  </a:lnTo>
                  <a:lnTo>
                    <a:pt x="1468" y="1141"/>
                  </a:lnTo>
                  <a:lnTo>
                    <a:pt x="1468" y="1141"/>
                  </a:lnTo>
                  <a:lnTo>
                    <a:pt x="1470" y="1140"/>
                  </a:lnTo>
                  <a:lnTo>
                    <a:pt x="1472" y="1139"/>
                  </a:lnTo>
                  <a:lnTo>
                    <a:pt x="1472" y="1139"/>
                  </a:lnTo>
                  <a:lnTo>
                    <a:pt x="1470" y="1137"/>
                  </a:lnTo>
                  <a:lnTo>
                    <a:pt x="1468" y="1136"/>
                  </a:lnTo>
                  <a:lnTo>
                    <a:pt x="1468" y="1136"/>
                  </a:lnTo>
                  <a:lnTo>
                    <a:pt x="1466" y="1137"/>
                  </a:lnTo>
                  <a:lnTo>
                    <a:pt x="1462" y="1139"/>
                  </a:lnTo>
                  <a:lnTo>
                    <a:pt x="1462" y="1139"/>
                  </a:lnTo>
                  <a:close/>
                  <a:moveTo>
                    <a:pt x="1023" y="1026"/>
                  </a:moveTo>
                  <a:lnTo>
                    <a:pt x="1023" y="1026"/>
                  </a:lnTo>
                  <a:lnTo>
                    <a:pt x="1018" y="1032"/>
                  </a:lnTo>
                  <a:lnTo>
                    <a:pt x="1018" y="1032"/>
                  </a:lnTo>
                  <a:lnTo>
                    <a:pt x="1020" y="1033"/>
                  </a:lnTo>
                  <a:lnTo>
                    <a:pt x="1022" y="1033"/>
                  </a:lnTo>
                  <a:lnTo>
                    <a:pt x="1022" y="1033"/>
                  </a:lnTo>
                  <a:lnTo>
                    <a:pt x="1025" y="1033"/>
                  </a:lnTo>
                  <a:lnTo>
                    <a:pt x="1026" y="1031"/>
                  </a:lnTo>
                  <a:lnTo>
                    <a:pt x="1026" y="1031"/>
                  </a:lnTo>
                  <a:lnTo>
                    <a:pt x="1025" y="1029"/>
                  </a:lnTo>
                  <a:lnTo>
                    <a:pt x="1023" y="1026"/>
                  </a:lnTo>
                  <a:lnTo>
                    <a:pt x="1023" y="1026"/>
                  </a:lnTo>
                  <a:close/>
                  <a:moveTo>
                    <a:pt x="1448" y="431"/>
                  </a:moveTo>
                  <a:lnTo>
                    <a:pt x="1448" y="431"/>
                  </a:lnTo>
                  <a:lnTo>
                    <a:pt x="1445" y="428"/>
                  </a:lnTo>
                  <a:lnTo>
                    <a:pt x="1443" y="428"/>
                  </a:lnTo>
                  <a:lnTo>
                    <a:pt x="1443" y="428"/>
                  </a:lnTo>
                  <a:lnTo>
                    <a:pt x="1441" y="430"/>
                  </a:lnTo>
                  <a:lnTo>
                    <a:pt x="1438" y="431"/>
                  </a:lnTo>
                  <a:lnTo>
                    <a:pt x="1438" y="431"/>
                  </a:lnTo>
                  <a:lnTo>
                    <a:pt x="1441" y="432"/>
                  </a:lnTo>
                  <a:lnTo>
                    <a:pt x="1443" y="434"/>
                  </a:lnTo>
                  <a:lnTo>
                    <a:pt x="1443" y="434"/>
                  </a:lnTo>
                  <a:lnTo>
                    <a:pt x="1445" y="432"/>
                  </a:lnTo>
                  <a:lnTo>
                    <a:pt x="1448" y="431"/>
                  </a:lnTo>
                  <a:lnTo>
                    <a:pt x="1448" y="431"/>
                  </a:lnTo>
                  <a:close/>
                  <a:moveTo>
                    <a:pt x="1448" y="978"/>
                  </a:moveTo>
                  <a:lnTo>
                    <a:pt x="1448" y="978"/>
                  </a:lnTo>
                  <a:lnTo>
                    <a:pt x="1447" y="974"/>
                  </a:lnTo>
                  <a:lnTo>
                    <a:pt x="1444" y="971"/>
                  </a:lnTo>
                  <a:lnTo>
                    <a:pt x="1440" y="972"/>
                  </a:lnTo>
                  <a:lnTo>
                    <a:pt x="1436" y="974"/>
                  </a:lnTo>
                  <a:lnTo>
                    <a:pt x="1436" y="974"/>
                  </a:lnTo>
                  <a:lnTo>
                    <a:pt x="1448" y="978"/>
                  </a:lnTo>
                  <a:lnTo>
                    <a:pt x="1448" y="978"/>
                  </a:lnTo>
                  <a:close/>
                  <a:moveTo>
                    <a:pt x="824" y="1098"/>
                  </a:moveTo>
                  <a:lnTo>
                    <a:pt x="824" y="1098"/>
                  </a:lnTo>
                  <a:lnTo>
                    <a:pt x="820" y="1097"/>
                  </a:lnTo>
                  <a:lnTo>
                    <a:pt x="820" y="1097"/>
                  </a:lnTo>
                  <a:lnTo>
                    <a:pt x="818" y="1104"/>
                  </a:lnTo>
                  <a:lnTo>
                    <a:pt x="818" y="1104"/>
                  </a:lnTo>
                  <a:lnTo>
                    <a:pt x="820" y="1104"/>
                  </a:lnTo>
                  <a:lnTo>
                    <a:pt x="820" y="1104"/>
                  </a:lnTo>
                  <a:lnTo>
                    <a:pt x="824" y="1098"/>
                  </a:lnTo>
                  <a:lnTo>
                    <a:pt x="824" y="1098"/>
                  </a:lnTo>
                  <a:close/>
                  <a:moveTo>
                    <a:pt x="1403" y="261"/>
                  </a:moveTo>
                  <a:lnTo>
                    <a:pt x="1403" y="261"/>
                  </a:lnTo>
                  <a:lnTo>
                    <a:pt x="1407" y="255"/>
                  </a:lnTo>
                  <a:lnTo>
                    <a:pt x="1407" y="255"/>
                  </a:lnTo>
                  <a:lnTo>
                    <a:pt x="1405" y="252"/>
                  </a:lnTo>
                  <a:lnTo>
                    <a:pt x="1405" y="252"/>
                  </a:lnTo>
                  <a:lnTo>
                    <a:pt x="1403" y="254"/>
                  </a:lnTo>
                  <a:lnTo>
                    <a:pt x="1401" y="255"/>
                  </a:lnTo>
                  <a:lnTo>
                    <a:pt x="1401" y="255"/>
                  </a:lnTo>
                  <a:lnTo>
                    <a:pt x="1401" y="257"/>
                  </a:lnTo>
                  <a:lnTo>
                    <a:pt x="1403" y="261"/>
                  </a:lnTo>
                  <a:lnTo>
                    <a:pt x="1403" y="261"/>
                  </a:lnTo>
                  <a:close/>
                  <a:moveTo>
                    <a:pt x="1411" y="679"/>
                  </a:moveTo>
                  <a:lnTo>
                    <a:pt x="1411" y="679"/>
                  </a:lnTo>
                  <a:lnTo>
                    <a:pt x="1404" y="676"/>
                  </a:lnTo>
                  <a:lnTo>
                    <a:pt x="1404" y="676"/>
                  </a:lnTo>
                  <a:lnTo>
                    <a:pt x="1403" y="677"/>
                  </a:lnTo>
                  <a:lnTo>
                    <a:pt x="1401" y="680"/>
                  </a:lnTo>
                  <a:lnTo>
                    <a:pt x="1401" y="680"/>
                  </a:lnTo>
                  <a:lnTo>
                    <a:pt x="1404" y="682"/>
                  </a:lnTo>
                  <a:lnTo>
                    <a:pt x="1407" y="682"/>
                  </a:lnTo>
                  <a:lnTo>
                    <a:pt x="1407" y="682"/>
                  </a:lnTo>
                  <a:lnTo>
                    <a:pt x="1408" y="680"/>
                  </a:lnTo>
                  <a:lnTo>
                    <a:pt x="1411" y="679"/>
                  </a:lnTo>
                  <a:lnTo>
                    <a:pt x="1411" y="679"/>
                  </a:lnTo>
                  <a:close/>
                  <a:moveTo>
                    <a:pt x="1405" y="1057"/>
                  </a:moveTo>
                  <a:lnTo>
                    <a:pt x="1405" y="1057"/>
                  </a:lnTo>
                  <a:lnTo>
                    <a:pt x="1401" y="1055"/>
                  </a:lnTo>
                  <a:lnTo>
                    <a:pt x="1401" y="1055"/>
                  </a:lnTo>
                  <a:lnTo>
                    <a:pt x="1401" y="1064"/>
                  </a:lnTo>
                  <a:lnTo>
                    <a:pt x="1401" y="1064"/>
                  </a:lnTo>
                  <a:lnTo>
                    <a:pt x="1405" y="1064"/>
                  </a:lnTo>
                  <a:lnTo>
                    <a:pt x="1405" y="1064"/>
                  </a:lnTo>
                  <a:lnTo>
                    <a:pt x="1405" y="1057"/>
                  </a:lnTo>
                  <a:lnTo>
                    <a:pt x="1405" y="1057"/>
                  </a:lnTo>
                  <a:close/>
                  <a:moveTo>
                    <a:pt x="994" y="381"/>
                  </a:moveTo>
                  <a:lnTo>
                    <a:pt x="994" y="381"/>
                  </a:lnTo>
                  <a:lnTo>
                    <a:pt x="1001" y="385"/>
                  </a:lnTo>
                  <a:lnTo>
                    <a:pt x="1001" y="385"/>
                  </a:lnTo>
                  <a:lnTo>
                    <a:pt x="1005" y="383"/>
                  </a:lnTo>
                  <a:lnTo>
                    <a:pt x="1005" y="383"/>
                  </a:lnTo>
                  <a:lnTo>
                    <a:pt x="1000" y="380"/>
                  </a:lnTo>
                  <a:lnTo>
                    <a:pt x="1000" y="380"/>
                  </a:lnTo>
                  <a:lnTo>
                    <a:pt x="997" y="380"/>
                  </a:lnTo>
                  <a:lnTo>
                    <a:pt x="994" y="381"/>
                  </a:lnTo>
                  <a:lnTo>
                    <a:pt x="994" y="381"/>
                  </a:lnTo>
                  <a:close/>
                  <a:moveTo>
                    <a:pt x="1804" y="373"/>
                  </a:moveTo>
                  <a:lnTo>
                    <a:pt x="1804" y="373"/>
                  </a:lnTo>
                  <a:lnTo>
                    <a:pt x="1801" y="370"/>
                  </a:lnTo>
                  <a:lnTo>
                    <a:pt x="1798" y="370"/>
                  </a:lnTo>
                  <a:lnTo>
                    <a:pt x="1798" y="370"/>
                  </a:lnTo>
                  <a:lnTo>
                    <a:pt x="1797" y="370"/>
                  </a:lnTo>
                  <a:lnTo>
                    <a:pt x="1794" y="371"/>
                  </a:lnTo>
                  <a:lnTo>
                    <a:pt x="1794" y="371"/>
                  </a:lnTo>
                  <a:lnTo>
                    <a:pt x="1796" y="374"/>
                  </a:lnTo>
                  <a:lnTo>
                    <a:pt x="1798" y="376"/>
                  </a:lnTo>
                  <a:lnTo>
                    <a:pt x="1798" y="376"/>
                  </a:lnTo>
                  <a:lnTo>
                    <a:pt x="1800" y="374"/>
                  </a:lnTo>
                  <a:lnTo>
                    <a:pt x="1804" y="373"/>
                  </a:lnTo>
                  <a:lnTo>
                    <a:pt x="1804" y="373"/>
                  </a:lnTo>
                  <a:close/>
                  <a:moveTo>
                    <a:pt x="1368" y="700"/>
                  </a:moveTo>
                  <a:lnTo>
                    <a:pt x="1368" y="700"/>
                  </a:lnTo>
                  <a:lnTo>
                    <a:pt x="1364" y="704"/>
                  </a:lnTo>
                  <a:lnTo>
                    <a:pt x="1364" y="704"/>
                  </a:lnTo>
                  <a:lnTo>
                    <a:pt x="1365" y="705"/>
                  </a:lnTo>
                  <a:lnTo>
                    <a:pt x="1367" y="705"/>
                  </a:lnTo>
                  <a:lnTo>
                    <a:pt x="1367" y="705"/>
                  </a:lnTo>
                  <a:lnTo>
                    <a:pt x="1371" y="704"/>
                  </a:lnTo>
                  <a:lnTo>
                    <a:pt x="1371" y="704"/>
                  </a:lnTo>
                  <a:lnTo>
                    <a:pt x="1368" y="700"/>
                  </a:lnTo>
                  <a:lnTo>
                    <a:pt x="1368" y="700"/>
                  </a:lnTo>
                  <a:close/>
                  <a:moveTo>
                    <a:pt x="1793" y="484"/>
                  </a:moveTo>
                  <a:lnTo>
                    <a:pt x="1793" y="484"/>
                  </a:lnTo>
                  <a:lnTo>
                    <a:pt x="1800" y="482"/>
                  </a:lnTo>
                  <a:lnTo>
                    <a:pt x="1803" y="482"/>
                  </a:lnTo>
                  <a:lnTo>
                    <a:pt x="1805" y="479"/>
                  </a:lnTo>
                  <a:lnTo>
                    <a:pt x="1807" y="474"/>
                  </a:lnTo>
                  <a:lnTo>
                    <a:pt x="1807" y="474"/>
                  </a:lnTo>
                  <a:lnTo>
                    <a:pt x="1793" y="484"/>
                  </a:lnTo>
                  <a:lnTo>
                    <a:pt x="1793" y="484"/>
                  </a:lnTo>
                  <a:close/>
                  <a:moveTo>
                    <a:pt x="1311" y="322"/>
                  </a:moveTo>
                  <a:lnTo>
                    <a:pt x="1311" y="322"/>
                  </a:lnTo>
                  <a:lnTo>
                    <a:pt x="1310" y="319"/>
                  </a:lnTo>
                  <a:lnTo>
                    <a:pt x="1310" y="319"/>
                  </a:lnTo>
                  <a:lnTo>
                    <a:pt x="1300" y="320"/>
                  </a:lnTo>
                  <a:lnTo>
                    <a:pt x="1300" y="320"/>
                  </a:lnTo>
                  <a:lnTo>
                    <a:pt x="1301" y="324"/>
                  </a:lnTo>
                  <a:lnTo>
                    <a:pt x="1301" y="324"/>
                  </a:lnTo>
                  <a:lnTo>
                    <a:pt x="1311" y="322"/>
                  </a:lnTo>
                  <a:lnTo>
                    <a:pt x="1311" y="322"/>
                  </a:lnTo>
                  <a:close/>
                  <a:moveTo>
                    <a:pt x="1306" y="978"/>
                  </a:moveTo>
                  <a:lnTo>
                    <a:pt x="1306" y="978"/>
                  </a:lnTo>
                  <a:lnTo>
                    <a:pt x="1303" y="974"/>
                  </a:lnTo>
                  <a:lnTo>
                    <a:pt x="1300" y="971"/>
                  </a:lnTo>
                  <a:lnTo>
                    <a:pt x="1296" y="972"/>
                  </a:lnTo>
                  <a:lnTo>
                    <a:pt x="1292" y="974"/>
                  </a:lnTo>
                  <a:lnTo>
                    <a:pt x="1292" y="974"/>
                  </a:lnTo>
                  <a:lnTo>
                    <a:pt x="1306" y="978"/>
                  </a:lnTo>
                  <a:lnTo>
                    <a:pt x="1306" y="978"/>
                  </a:lnTo>
                  <a:close/>
                  <a:moveTo>
                    <a:pt x="1767" y="675"/>
                  </a:moveTo>
                  <a:lnTo>
                    <a:pt x="1767" y="675"/>
                  </a:lnTo>
                  <a:lnTo>
                    <a:pt x="1768" y="677"/>
                  </a:lnTo>
                  <a:lnTo>
                    <a:pt x="1768" y="677"/>
                  </a:lnTo>
                  <a:lnTo>
                    <a:pt x="1774" y="676"/>
                  </a:lnTo>
                  <a:lnTo>
                    <a:pt x="1774" y="676"/>
                  </a:lnTo>
                  <a:lnTo>
                    <a:pt x="1774" y="673"/>
                  </a:lnTo>
                  <a:lnTo>
                    <a:pt x="1774" y="673"/>
                  </a:lnTo>
                  <a:lnTo>
                    <a:pt x="1767" y="675"/>
                  </a:lnTo>
                  <a:lnTo>
                    <a:pt x="1767" y="675"/>
                  </a:lnTo>
                  <a:close/>
                  <a:moveTo>
                    <a:pt x="788" y="363"/>
                  </a:moveTo>
                  <a:lnTo>
                    <a:pt x="788" y="363"/>
                  </a:lnTo>
                  <a:lnTo>
                    <a:pt x="784" y="363"/>
                  </a:lnTo>
                  <a:lnTo>
                    <a:pt x="784" y="363"/>
                  </a:lnTo>
                  <a:lnTo>
                    <a:pt x="786" y="371"/>
                  </a:lnTo>
                  <a:lnTo>
                    <a:pt x="786" y="371"/>
                  </a:lnTo>
                  <a:lnTo>
                    <a:pt x="791" y="370"/>
                  </a:lnTo>
                  <a:lnTo>
                    <a:pt x="791" y="370"/>
                  </a:lnTo>
                  <a:lnTo>
                    <a:pt x="788" y="363"/>
                  </a:lnTo>
                  <a:lnTo>
                    <a:pt x="788" y="363"/>
                  </a:lnTo>
                  <a:close/>
                  <a:moveTo>
                    <a:pt x="1833" y="734"/>
                  </a:moveTo>
                  <a:lnTo>
                    <a:pt x="1833" y="734"/>
                  </a:lnTo>
                  <a:lnTo>
                    <a:pt x="1837" y="737"/>
                  </a:lnTo>
                  <a:lnTo>
                    <a:pt x="1839" y="737"/>
                  </a:lnTo>
                  <a:lnTo>
                    <a:pt x="1840" y="736"/>
                  </a:lnTo>
                  <a:lnTo>
                    <a:pt x="1843" y="734"/>
                  </a:lnTo>
                  <a:lnTo>
                    <a:pt x="1843" y="734"/>
                  </a:lnTo>
                  <a:lnTo>
                    <a:pt x="1833" y="734"/>
                  </a:lnTo>
                  <a:lnTo>
                    <a:pt x="1833" y="734"/>
                  </a:lnTo>
                  <a:close/>
                  <a:moveTo>
                    <a:pt x="1840" y="45"/>
                  </a:moveTo>
                  <a:lnTo>
                    <a:pt x="1840" y="45"/>
                  </a:lnTo>
                  <a:lnTo>
                    <a:pt x="1843" y="42"/>
                  </a:lnTo>
                  <a:lnTo>
                    <a:pt x="1843" y="42"/>
                  </a:lnTo>
                  <a:lnTo>
                    <a:pt x="1834" y="39"/>
                  </a:lnTo>
                  <a:lnTo>
                    <a:pt x="1834" y="39"/>
                  </a:lnTo>
                  <a:lnTo>
                    <a:pt x="1834" y="42"/>
                  </a:lnTo>
                  <a:lnTo>
                    <a:pt x="1834" y="42"/>
                  </a:lnTo>
                  <a:lnTo>
                    <a:pt x="1840" y="45"/>
                  </a:lnTo>
                  <a:lnTo>
                    <a:pt x="1840" y="45"/>
                  </a:lnTo>
                  <a:close/>
                  <a:moveTo>
                    <a:pt x="1253" y="898"/>
                  </a:moveTo>
                  <a:lnTo>
                    <a:pt x="1253" y="898"/>
                  </a:lnTo>
                  <a:lnTo>
                    <a:pt x="1252" y="895"/>
                  </a:lnTo>
                  <a:lnTo>
                    <a:pt x="1252" y="895"/>
                  </a:lnTo>
                  <a:lnTo>
                    <a:pt x="1242" y="898"/>
                  </a:lnTo>
                  <a:lnTo>
                    <a:pt x="1242" y="898"/>
                  </a:lnTo>
                  <a:lnTo>
                    <a:pt x="1242" y="900"/>
                  </a:lnTo>
                  <a:lnTo>
                    <a:pt x="1242" y="900"/>
                  </a:lnTo>
                  <a:lnTo>
                    <a:pt x="1253" y="898"/>
                  </a:lnTo>
                  <a:lnTo>
                    <a:pt x="1253" y="898"/>
                  </a:lnTo>
                  <a:close/>
                  <a:moveTo>
                    <a:pt x="1238" y="777"/>
                  </a:moveTo>
                  <a:lnTo>
                    <a:pt x="1238" y="777"/>
                  </a:lnTo>
                  <a:lnTo>
                    <a:pt x="1234" y="781"/>
                  </a:lnTo>
                  <a:lnTo>
                    <a:pt x="1234" y="781"/>
                  </a:lnTo>
                  <a:lnTo>
                    <a:pt x="1239" y="784"/>
                  </a:lnTo>
                  <a:lnTo>
                    <a:pt x="1239" y="784"/>
                  </a:lnTo>
                  <a:lnTo>
                    <a:pt x="1241" y="783"/>
                  </a:lnTo>
                  <a:lnTo>
                    <a:pt x="1241" y="781"/>
                  </a:lnTo>
                  <a:lnTo>
                    <a:pt x="1241" y="781"/>
                  </a:lnTo>
                  <a:lnTo>
                    <a:pt x="1239" y="779"/>
                  </a:lnTo>
                  <a:lnTo>
                    <a:pt x="1238" y="777"/>
                  </a:lnTo>
                  <a:lnTo>
                    <a:pt x="1238" y="777"/>
                  </a:lnTo>
                  <a:close/>
                  <a:moveTo>
                    <a:pt x="1227" y="882"/>
                  </a:moveTo>
                  <a:lnTo>
                    <a:pt x="1227" y="882"/>
                  </a:lnTo>
                  <a:lnTo>
                    <a:pt x="1232" y="885"/>
                  </a:lnTo>
                  <a:lnTo>
                    <a:pt x="1235" y="885"/>
                  </a:lnTo>
                  <a:lnTo>
                    <a:pt x="1236" y="885"/>
                  </a:lnTo>
                  <a:lnTo>
                    <a:pt x="1239" y="882"/>
                  </a:lnTo>
                  <a:lnTo>
                    <a:pt x="1239" y="882"/>
                  </a:lnTo>
                  <a:lnTo>
                    <a:pt x="1227" y="882"/>
                  </a:lnTo>
                  <a:lnTo>
                    <a:pt x="1227" y="882"/>
                  </a:lnTo>
                  <a:close/>
                  <a:moveTo>
                    <a:pt x="1803" y="1031"/>
                  </a:moveTo>
                  <a:lnTo>
                    <a:pt x="1803" y="1031"/>
                  </a:lnTo>
                  <a:lnTo>
                    <a:pt x="1801" y="1033"/>
                  </a:lnTo>
                  <a:lnTo>
                    <a:pt x="1800" y="1035"/>
                  </a:lnTo>
                  <a:lnTo>
                    <a:pt x="1800" y="1035"/>
                  </a:lnTo>
                  <a:lnTo>
                    <a:pt x="1801" y="1037"/>
                  </a:lnTo>
                  <a:lnTo>
                    <a:pt x="1803" y="1039"/>
                  </a:lnTo>
                  <a:lnTo>
                    <a:pt x="1803" y="1039"/>
                  </a:lnTo>
                  <a:lnTo>
                    <a:pt x="1804" y="1037"/>
                  </a:lnTo>
                  <a:lnTo>
                    <a:pt x="1805" y="1036"/>
                  </a:lnTo>
                  <a:lnTo>
                    <a:pt x="1805" y="1036"/>
                  </a:lnTo>
                  <a:lnTo>
                    <a:pt x="1805" y="1033"/>
                  </a:lnTo>
                  <a:lnTo>
                    <a:pt x="1803" y="1031"/>
                  </a:lnTo>
                  <a:lnTo>
                    <a:pt x="1803" y="1031"/>
                  </a:lnTo>
                  <a:close/>
                  <a:moveTo>
                    <a:pt x="971" y="694"/>
                  </a:moveTo>
                  <a:lnTo>
                    <a:pt x="971" y="694"/>
                  </a:lnTo>
                  <a:lnTo>
                    <a:pt x="972" y="698"/>
                  </a:lnTo>
                  <a:lnTo>
                    <a:pt x="972" y="698"/>
                  </a:lnTo>
                  <a:lnTo>
                    <a:pt x="979" y="694"/>
                  </a:lnTo>
                  <a:lnTo>
                    <a:pt x="979" y="694"/>
                  </a:lnTo>
                  <a:lnTo>
                    <a:pt x="977" y="691"/>
                  </a:lnTo>
                  <a:lnTo>
                    <a:pt x="977" y="691"/>
                  </a:lnTo>
                  <a:lnTo>
                    <a:pt x="971" y="694"/>
                  </a:lnTo>
                  <a:lnTo>
                    <a:pt x="971" y="694"/>
                  </a:lnTo>
                  <a:close/>
                  <a:moveTo>
                    <a:pt x="1209" y="351"/>
                  </a:moveTo>
                  <a:lnTo>
                    <a:pt x="1209" y="351"/>
                  </a:lnTo>
                  <a:lnTo>
                    <a:pt x="1206" y="353"/>
                  </a:lnTo>
                  <a:lnTo>
                    <a:pt x="1205" y="355"/>
                  </a:lnTo>
                  <a:lnTo>
                    <a:pt x="1205" y="355"/>
                  </a:lnTo>
                  <a:lnTo>
                    <a:pt x="1205" y="356"/>
                  </a:lnTo>
                  <a:lnTo>
                    <a:pt x="1207" y="359"/>
                  </a:lnTo>
                  <a:lnTo>
                    <a:pt x="1207" y="359"/>
                  </a:lnTo>
                  <a:lnTo>
                    <a:pt x="1209" y="358"/>
                  </a:lnTo>
                  <a:lnTo>
                    <a:pt x="1210" y="356"/>
                  </a:lnTo>
                  <a:lnTo>
                    <a:pt x="1210" y="356"/>
                  </a:lnTo>
                  <a:lnTo>
                    <a:pt x="1210" y="353"/>
                  </a:lnTo>
                  <a:lnTo>
                    <a:pt x="1209" y="351"/>
                  </a:lnTo>
                  <a:lnTo>
                    <a:pt x="1209" y="351"/>
                  </a:lnTo>
                  <a:close/>
                  <a:moveTo>
                    <a:pt x="1198" y="830"/>
                  </a:moveTo>
                  <a:lnTo>
                    <a:pt x="1198" y="830"/>
                  </a:lnTo>
                  <a:lnTo>
                    <a:pt x="1196" y="827"/>
                  </a:lnTo>
                  <a:lnTo>
                    <a:pt x="1196" y="827"/>
                  </a:lnTo>
                  <a:lnTo>
                    <a:pt x="1191" y="826"/>
                  </a:lnTo>
                  <a:lnTo>
                    <a:pt x="1188" y="828"/>
                  </a:lnTo>
                  <a:lnTo>
                    <a:pt x="1185" y="831"/>
                  </a:lnTo>
                  <a:lnTo>
                    <a:pt x="1185" y="831"/>
                  </a:lnTo>
                  <a:lnTo>
                    <a:pt x="1198" y="830"/>
                  </a:lnTo>
                  <a:lnTo>
                    <a:pt x="1198" y="830"/>
                  </a:lnTo>
                  <a:close/>
                  <a:moveTo>
                    <a:pt x="1023" y="96"/>
                  </a:moveTo>
                  <a:lnTo>
                    <a:pt x="1023" y="96"/>
                  </a:lnTo>
                  <a:lnTo>
                    <a:pt x="1026" y="96"/>
                  </a:lnTo>
                  <a:lnTo>
                    <a:pt x="1026" y="96"/>
                  </a:lnTo>
                  <a:lnTo>
                    <a:pt x="1023" y="90"/>
                  </a:lnTo>
                  <a:lnTo>
                    <a:pt x="1023" y="90"/>
                  </a:lnTo>
                  <a:lnTo>
                    <a:pt x="1020" y="90"/>
                  </a:lnTo>
                  <a:lnTo>
                    <a:pt x="1020" y="90"/>
                  </a:lnTo>
                  <a:lnTo>
                    <a:pt x="1023" y="96"/>
                  </a:lnTo>
                  <a:lnTo>
                    <a:pt x="1023" y="96"/>
                  </a:lnTo>
                  <a:close/>
                  <a:moveTo>
                    <a:pt x="1235" y="693"/>
                  </a:moveTo>
                  <a:lnTo>
                    <a:pt x="1235" y="693"/>
                  </a:lnTo>
                  <a:lnTo>
                    <a:pt x="1231" y="691"/>
                  </a:lnTo>
                  <a:lnTo>
                    <a:pt x="1231" y="691"/>
                  </a:lnTo>
                  <a:lnTo>
                    <a:pt x="1229" y="693"/>
                  </a:lnTo>
                  <a:lnTo>
                    <a:pt x="1228" y="694"/>
                  </a:lnTo>
                  <a:lnTo>
                    <a:pt x="1228" y="694"/>
                  </a:lnTo>
                  <a:lnTo>
                    <a:pt x="1231" y="697"/>
                  </a:lnTo>
                  <a:lnTo>
                    <a:pt x="1231" y="697"/>
                  </a:lnTo>
                  <a:lnTo>
                    <a:pt x="1235" y="693"/>
                  </a:lnTo>
                  <a:lnTo>
                    <a:pt x="1235" y="693"/>
                  </a:lnTo>
                  <a:close/>
                  <a:moveTo>
                    <a:pt x="1419" y="704"/>
                  </a:moveTo>
                  <a:lnTo>
                    <a:pt x="1419" y="704"/>
                  </a:lnTo>
                  <a:lnTo>
                    <a:pt x="1419" y="700"/>
                  </a:lnTo>
                  <a:lnTo>
                    <a:pt x="1419" y="700"/>
                  </a:lnTo>
                  <a:lnTo>
                    <a:pt x="1411" y="701"/>
                  </a:lnTo>
                  <a:lnTo>
                    <a:pt x="1411" y="701"/>
                  </a:lnTo>
                  <a:lnTo>
                    <a:pt x="1411" y="702"/>
                  </a:lnTo>
                  <a:lnTo>
                    <a:pt x="1411" y="702"/>
                  </a:lnTo>
                  <a:lnTo>
                    <a:pt x="1419" y="704"/>
                  </a:lnTo>
                  <a:lnTo>
                    <a:pt x="1419" y="704"/>
                  </a:lnTo>
                  <a:close/>
                  <a:moveTo>
                    <a:pt x="1332" y="60"/>
                  </a:moveTo>
                  <a:lnTo>
                    <a:pt x="1332" y="60"/>
                  </a:lnTo>
                  <a:lnTo>
                    <a:pt x="1326" y="57"/>
                  </a:lnTo>
                  <a:lnTo>
                    <a:pt x="1326" y="57"/>
                  </a:lnTo>
                  <a:lnTo>
                    <a:pt x="1324" y="60"/>
                  </a:lnTo>
                  <a:lnTo>
                    <a:pt x="1324" y="60"/>
                  </a:lnTo>
                  <a:lnTo>
                    <a:pt x="1328" y="63"/>
                  </a:lnTo>
                  <a:lnTo>
                    <a:pt x="1328" y="63"/>
                  </a:lnTo>
                  <a:lnTo>
                    <a:pt x="1332" y="60"/>
                  </a:lnTo>
                  <a:lnTo>
                    <a:pt x="1332" y="60"/>
                  </a:lnTo>
                  <a:close/>
                  <a:moveTo>
                    <a:pt x="1004" y="52"/>
                  </a:moveTo>
                  <a:lnTo>
                    <a:pt x="1004" y="52"/>
                  </a:lnTo>
                  <a:lnTo>
                    <a:pt x="1000" y="54"/>
                  </a:lnTo>
                  <a:lnTo>
                    <a:pt x="1000" y="54"/>
                  </a:lnTo>
                  <a:lnTo>
                    <a:pt x="1002" y="59"/>
                  </a:lnTo>
                  <a:lnTo>
                    <a:pt x="1002" y="59"/>
                  </a:lnTo>
                  <a:lnTo>
                    <a:pt x="1005" y="56"/>
                  </a:lnTo>
                  <a:lnTo>
                    <a:pt x="1005" y="56"/>
                  </a:lnTo>
                  <a:lnTo>
                    <a:pt x="1004" y="52"/>
                  </a:lnTo>
                  <a:lnTo>
                    <a:pt x="1004" y="52"/>
                  </a:lnTo>
                  <a:close/>
                  <a:moveTo>
                    <a:pt x="1720" y="460"/>
                  </a:moveTo>
                  <a:lnTo>
                    <a:pt x="1720" y="460"/>
                  </a:lnTo>
                  <a:lnTo>
                    <a:pt x="1720" y="464"/>
                  </a:lnTo>
                  <a:lnTo>
                    <a:pt x="1720" y="464"/>
                  </a:lnTo>
                  <a:lnTo>
                    <a:pt x="1728" y="463"/>
                  </a:lnTo>
                  <a:lnTo>
                    <a:pt x="1728" y="463"/>
                  </a:lnTo>
                  <a:lnTo>
                    <a:pt x="1728" y="460"/>
                  </a:lnTo>
                  <a:lnTo>
                    <a:pt x="1728" y="460"/>
                  </a:lnTo>
                  <a:lnTo>
                    <a:pt x="1720" y="460"/>
                  </a:lnTo>
                  <a:lnTo>
                    <a:pt x="1720" y="460"/>
                  </a:lnTo>
                  <a:close/>
                  <a:moveTo>
                    <a:pt x="1009" y="967"/>
                  </a:moveTo>
                  <a:lnTo>
                    <a:pt x="1009" y="967"/>
                  </a:lnTo>
                  <a:lnTo>
                    <a:pt x="1008" y="965"/>
                  </a:lnTo>
                  <a:lnTo>
                    <a:pt x="1008" y="965"/>
                  </a:lnTo>
                  <a:lnTo>
                    <a:pt x="1004" y="965"/>
                  </a:lnTo>
                  <a:lnTo>
                    <a:pt x="1004" y="965"/>
                  </a:lnTo>
                  <a:lnTo>
                    <a:pt x="1002" y="967"/>
                  </a:lnTo>
                  <a:lnTo>
                    <a:pt x="1001" y="968"/>
                  </a:lnTo>
                  <a:lnTo>
                    <a:pt x="1001" y="970"/>
                  </a:lnTo>
                  <a:lnTo>
                    <a:pt x="1002" y="970"/>
                  </a:lnTo>
                  <a:lnTo>
                    <a:pt x="1002" y="970"/>
                  </a:lnTo>
                  <a:lnTo>
                    <a:pt x="1007" y="968"/>
                  </a:lnTo>
                  <a:lnTo>
                    <a:pt x="1009" y="967"/>
                  </a:lnTo>
                  <a:lnTo>
                    <a:pt x="1009" y="967"/>
                  </a:lnTo>
                  <a:close/>
                  <a:moveTo>
                    <a:pt x="1429" y="1006"/>
                  </a:moveTo>
                  <a:lnTo>
                    <a:pt x="1429" y="1006"/>
                  </a:lnTo>
                  <a:lnTo>
                    <a:pt x="1426" y="1003"/>
                  </a:lnTo>
                  <a:lnTo>
                    <a:pt x="1426" y="1003"/>
                  </a:lnTo>
                  <a:lnTo>
                    <a:pt x="1421" y="1007"/>
                  </a:lnTo>
                  <a:lnTo>
                    <a:pt x="1421" y="1007"/>
                  </a:lnTo>
                  <a:lnTo>
                    <a:pt x="1423" y="1010"/>
                  </a:lnTo>
                  <a:lnTo>
                    <a:pt x="1423" y="1010"/>
                  </a:lnTo>
                  <a:lnTo>
                    <a:pt x="1429" y="1006"/>
                  </a:lnTo>
                  <a:lnTo>
                    <a:pt x="1429" y="1006"/>
                  </a:lnTo>
                  <a:close/>
                  <a:moveTo>
                    <a:pt x="997" y="403"/>
                  </a:moveTo>
                  <a:lnTo>
                    <a:pt x="997" y="403"/>
                  </a:lnTo>
                  <a:lnTo>
                    <a:pt x="998" y="403"/>
                  </a:lnTo>
                  <a:lnTo>
                    <a:pt x="998" y="403"/>
                  </a:lnTo>
                  <a:lnTo>
                    <a:pt x="1001" y="399"/>
                  </a:lnTo>
                  <a:lnTo>
                    <a:pt x="1001" y="399"/>
                  </a:lnTo>
                  <a:lnTo>
                    <a:pt x="998" y="398"/>
                  </a:lnTo>
                  <a:lnTo>
                    <a:pt x="998" y="398"/>
                  </a:lnTo>
                  <a:lnTo>
                    <a:pt x="997" y="403"/>
                  </a:lnTo>
                  <a:lnTo>
                    <a:pt x="997" y="403"/>
                  </a:lnTo>
                  <a:close/>
                  <a:moveTo>
                    <a:pt x="1004" y="680"/>
                  </a:moveTo>
                  <a:lnTo>
                    <a:pt x="1004" y="680"/>
                  </a:lnTo>
                  <a:lnTo>
                    <a:pt x="1001" y="677"/>
                  </a:lnTo>
                  <a:lnTo>
                    <a:pt x="998" y="676"/>
                  </a:lnTo>
                  <a:lnTo>
                    <a:pt x="998" y="676"/>
                  </a:lnTo>
                  <a:lnTo>
                    <a:pt x="997" y="677"/>
                  </a:lnTo>
                  <a:lnTo>
                    <a:pt x="995" y="679"/>
                  </a:lnTo>
                  <a:lnTo>
                    <a:pt x="995" y="679"/>
                  </a:lnTo>
                  <a:lnTo>
                    <a:pt x="995" y="680"/>
                  </a:lnTo>
                  <a:lnTo>
                    <a:pt x="997" y="682"/>
                  </a:lnTo>
                  <a:lnTo>
                    <a:pt x="997" y="682"/>
                  </a:lnTo>
                  <a:lnTo>
                    <a:pt x="1004" y="680"/>
                  </a:lnTo>
                  <a:lnTo>
                    <a:pt x="1004" y="680"/>
                  </a:lnTo>
                  <a:close/>
                  <a:moveTo>
                    <a:pt x="1001" y="1049"/>
                  </a:moveTo>
                  <a:lnTo>
                    <a:pt x="1001" y="1049"/>
                  </a:lnTo>
                  <a:lnTo>
                    <a:pt x="1001" y="1044"/>
                  </a:lnTo>
                  <a:lnTo>
                    <a:pt x="1001" y="1044"/>
                  </a:lnTo>
                  <a:lnTo>
                    <a:pt x="994" y="1047"/>
                  </a:lnTo>
                  <a:lnTo>
                    <a:pt x="994" y="1047"/>
                  </a:lnTo>
                  <a:lnTo>
                    <a:pt x="994" y="1049"/>
                  </a:lnTo>
                  <a:lnTo>
                    <a:pt x="994" y="1049"/>
                  </a:lnTo>
                  <a:lnTo>
                    <a:pt x="1001" y="1049"/>
                  </a:lnTo>
                  <a:lnTo>
                    <a:pt x="1001" y="1049"/>
                  </a:lnTo>
                  <a:close/>
                  <a:moveTo>
                    <a:pt x="1218" y="978"/>
                  </a:moveTo>
                  <a:lnTo>
                    <a:pt x="1218" y="978"/>
                  </a:lnTo>
                  <a:lnTo>
                    <a:pt x="1214" y="981"/>
                  </a:lnTo>
                  <a:lnTo>
                    <a:pt x="1213" y="983"/>
                  </a:lnTo>
                  <a:lnTo>
                    <a:pt x="1213" y="983"/>
                  </a:lnTo>
                  <a:lnTo>
                    <a:pt x="1214" y="985"/>
                  </a:lnTo>
                  <a:lnTo>
                    <a:pt x="1218" y="989"/>
                  </a:lnTo>
                  <a:lnTo>
                    <a:pt x="1218" y="989"/>
                  </a:lnTo>
                  <a:lnTo>
                    <a:pt x="1218" y="978"/>
                  </a:lnTo>
                  <a:lnTo>
                    <a:pt x="1218" y="978"/>
                  </a:lnTo>
                  <a:close/>
                  <a:moveTo>
                    <a:pt x="995" y="88"/>
                  </a:moveTo>
                  <a:lnTo>
                    <a:pt x="995" y="88"/>
                  </a:lnTo>
                  <a:lnTo>
                    <a:pt x="991" y="92"/>
                  </a:lnTo>
                  <a:lnTo>
                    <a:pt x="991" y="92"/>
                  </a:lnTo>
                  <a:lnTo>
                    <a:pt x="994" y="93"/>
                  </a:lnTo>
                  <a:lnTo>
                    <a:pt x="994" y="93"/>
                  </a:lnTo>
                  <a:lnTo>
                    <a:pt x="998" y="90"/>
                  </a:lnTo>
                  <a:lnTo>
                    <a:pt x="998" y="90"/>
                  </a:lnTo>
                  <a:lnTo>
                    <a:pt x="995" y="88"/>
                  </a:lnTo>
                  <a:lnTo>
                    <a:pt x="995" y="88"/>
                  </a:lnTo>
                  <a:close/>
                  <a:moveTo>
                    <a:pt x="1427" y="1050"/>
                  </a:moveTo>
                  <a:lnTo>
                    <a:pt x="1427" y="1050"/>
                  </a:lnTo>
                  <a:lnTo>
                    <a:pt x="1430" y="1047"/>
                  </a:lnTo>
                  <a:lnTo>
                    <a:pt x="1430" y="1047"/>
                  </a:lnTo>
                  <a:lnTo>
                    <a:pt x="1427" y="1044"/>
                  </a:lnTo>
                  <a:lnTo>
                    <a:pt x="1427" y="1044"/>
                  </a:lnTo>
                  <a:lnTo>
                    <a:pt x="1425" y="1046"/>
                  </a:lnTo>
                  <a:lnTo>
                    <a:pt x="1425" y="1046"/>
                  </a:lnTo>
                  <a:lnTo>
                    <a:pt x="1427" y="1050"/>
                  </a:lnTo>
                  <a:lnTo>
                    <a:pt x="1427" y="1050"/>
                  </a:lnTo>
                  <a:close/>
                  <a:moveTo>
                    <a:pt x="987" y="1118"/>
                  </a:moveTo>
                  <a:lnTo>
                    <a:pt x="987" y="1118"/>
                  </a:lnTo>
                  <a:lnTo>
                    <a:pt x="990" y="1121"/>
                  </a:lnTo>
                  <a:lnTo>
                    <a:pt x="990" y="1121"/>
                  </a:lnTo>
                  <a:lnTo>
                    <a:pt x="995" y="1118"/>
                  </a:lnTo>
                  <a:lnTo>
                    <a:pt x="995" y="1118"/>
                  </a:lnTo>
                  <a:lnTo>
                    <a:pt x="994" y="1116"/>
                  </a:lnTo>
                  <a:lnTo>
                    <a:pt x="991" y="1115"/>
                  </a:lnTo>
                  <a:lnTo>
                    <a:pt x="991" y="1115"/>
                  </a:lnTo>
                  <a:lnTo>
                    <a:pt x="990" y="1116"/>
                  </a:lnTo>
                  <a:lnTo>
                    <a:pt x="987" y="1118"/>
                  </a:lnTo>
                  <a:lnTo>
                    <a:pt x="987" y="1118"/>
                  </a:lnTo>
                  <a:close/>
                  <a:moveTo>
                    <a:pt x="737" y="50"/>
                  </a:moveTo>
                  <a:lnTo>
                    <a:pt x="737" y="50"/>
                  </a:lnTo>
                  <a:lnTo>
                    <a:pt x="734" y="54"/>
                  </a:lnTo>
                  <a:lnTo>
                    <a:pt x="734" y="54"/>
                  </a:lnTo>
                  <a:lnTo>
                    <a:pt x="739" y="57"/>
                  </a:lnTo>
                  <a:lnTo>
                    <a:pt x="739" y="57"/>
                  </a:lnTo>
                  <a:lnTo>
                    <a:pt x="741" y="54"/>
                  </a:lnTo>
                  <a:lnTo>
                    <a:pt x="741" y="54"/>
                  </a:lnTo>
                  <a:lnTo>
                    <a:pt x="737" y="50"/>
                  </a:lnTo>
                  <a:lnTo>
                    <a:pt x="737" y="50"/>
                  </a:lnTo>
                  <a:close/>
                  <a:moveTo>
                    <a:pt x="735" y="546"/>
                  </a:moveTo>
                  <a:lnTo>
                    <a:pt x="735" y="546"/>
                  </a:lnTo>
                  <a:lnTo>
                    <a:pt x="731" y="549"/>
                  </a:lnTo>
                  <a:lnTo>
                    <a:pt x="731" y="549"/>
                  </a:lnTo>
                  <a:lnTo>
                    <a:pt x="735" y="551"/>
                  </a:lnTo>
                  <a:lnTo>
                    <a:pt x="735" y="551"/>
                  </a:lnTo>
                  <a:lnTo>
                    <a:pt x="738" y="550"/>
                  </a:lnTo>
                  <a:lnTo>
                    <a:pt x="738" y="550"/>
                  </a:lnTo>
                  <a:lnTo>
                    <a:pt x="735" y="546"/>
                  </a:lnTo>
                  <a:lnTo>
                    <a:pt x="735" y="546"/>
                  </a:lnTo>
                  <a:close/>
                  <a:moveTo>
                    <a:pt x="993" y="536"/>
                  </a:moveTo>
                  <a:lnTo>
                    <a:pt x="993" y="536"/>
                  </a:lnTo>
                  <a:lnTo>
                    <a:pt x="987" y="535"/>
                  </a:lnTo>
                  <a:lnTo>
                    <a:pt x="987" y="535"/>
                  </a:lnTo>
                  <a:lnTo>
                    <a:pt x="986" y="536"/>
                  </a:lnTo>
                  <a:lnTo>
                    <a:pt x="984" y="538"/>
                  </a:lnTo>
                  <a:lnTo>
                    <a:pt x="984" y="538"/>
                  </a:lnTo>
                  <a:lnTo>
                    <a:pt x="989" y="540"/>
                  </a:lnTo>
                  <a:lnTo>
                    <a:pt x="989" y="540"/>
                  </a:lnTo>
                  <a:lnTo>
                    <a:pt x="993" y="536"/>
                  </a:lnTo>
                  <a:lnTo>
                    <a:pt x="993" y="536"/>
                  </a:lnTo>
                  <a:close/>
                  <a:moveTo>
                    <a:pt x="728" y="500"/>
                  </a:moveTo>
                  <a:lnTo>
                    <a:pt x="728" y="500"/>
                  </a:lnTo>
                  <a:lnTo>
                    <a:pt x="728" y="504"/>
                  </a:lnTo>
                  <a:lnTo>
                    <a:pt x="728" y="504"/>
                  </a:lnTo>
                  <a:lnTo>
                    <a:pt x="735" y="503"/>
                  </a:lnTo>
                  <a:lnTo>
                    <a:pt x="735" y="503"/>
                  </a:lnTo>
                  <a:lnTo>
                    <a:pt x="735" y="500"/>
                  </a:lnTo>
                  <a:lnTo>
                    <a:pt x="735" y="500"/>
                  </a:lnTo>
                  <a:lnTo>
                    <a:pt x="728" y="500"/>
                  </a:lnTo>
                  <a:lnTo>
                    <a:pt x="728" y="500"/>
                  </a:lnTo>
                  <a:close/>
                  <a:moveTo>
                    <a:pt x="1200" y="671"/>
                  </a:moveTo>
                  <a:lnTo>
                    <a:pt x="1200" y="671"/>
                  </a:lnTo>
                  <a:lnTo>
                    <a:pt x="1203" y="672"/>
                  </a:lnTo>
                  <a:lnTo>
                    <a:pt x="1206" y="672"/>
                  </a:lnTo>
                  <a:lnTo>
                    <a:pt x="1206" y="672"/>
                  </a:lnTo>
                  <a:lnTo>
                    <a:pt x="1207" y="671"/>
                  </a:lnTo>
                  <a:lnTo>
                    <a:pt x="1209" y="669"/>
                  </a:lnTo>
                  <a:lnTo>
                    <a:pt x="1209" y="669"/>
                  </a:lnTo>
                  <a:lnTo>
                    <a:pt x="1207" y="668"/>
                  </a:lnTo>
                  <a:lnTo>
                    <a:pt x="1206" y="668"/>
                  </a:lnTo>
                  <a:lnTo>
                    <a:pt x="1206" y="668"/>
                  </a:lnTo>
                  <a:lnTo>
                    <a:pt x="1200" y="671"/>
                  </a:lnTo>
                  <a:lnTo>
                    <a:pt x="1200" y="671"/>
                  </a:lnTo>
                  <a:close/>
                  <a:moveTo>
                    <a:pt x="735" y="1107"/>
                  </a:moveTo>
                  <a:lnTo>
                    <a:pt x="735" y="1107"/>
                  </a:lnTo>
                  <a:lnTo>
                    <a:pt x="730" y="1105"/>
                  </a:lnTo>
                  <a:lnTo>
                    <a:pt x="730" y="1105"/>
                  </a:lnTo>
                  <a:lnTo>
                    <a:pt x="727" y="1108"/>
                  </a:lnTo>
                  <a:lnTo>
                    <a:pt x="727" y="1108"/>
                  </a:lnTo>
                  <a:lnTo>
                    <a:pt x="732" y="1109"/>
                  </a:lnTo>
                  <a:lnTo>
                    <a:pt x="732" y="1109"/>
                  </a:lnTo>
                  <a:lnTo>
                    <a:pt x="735" y="1107"/>
                  </a:lnTo>
                  <a:lnTo>
                    <a:pt x="735" y="1107"/>
                  </a:lnTo>
                  <a:close/>
                  <a:moveTo>
                    <a:pt x="724" y="810"/>
                  </a:moveTo>
                  <a:lnTo>
                    <a:pt x="724" y="810"/>
                  </a:lnTo>
                  <a:lnTo>
                    <a:pt x="721" y="812"/>
                  </a:lnTo>
                  <a:lnTo>
                    <a:pt x="720" y="813"/>
                  </a:lnTo>
                  <a:lnTo>
                    <a:pt x="720" y="813"/>
                  </a:lnTo>
                  <a:lnTo>
                    <a:pt x="720" y="816"/>
                  </a:lnTo>
                  <a:lnTo>
                    <a:pt x="723" y="817"/>
                  </a:lnTo>
                  <a:lnTo>
                    <a:pt x="723" y="817"/>
                  </a:lnTo>
                  <a:lnTo>
                    <a:pt x="724" y="816"/>
                  </a:lnTo>
                  <a:lnTo>
                    <a:pt x="727" y="815"/>
                  </a:lnTo>
                  <a:lnTo>
                    <a:pt x="727" y="815"/>
                  </a:lnTo>
                  <a:lnTo>
                    <a:pt x="725" y="813"/>
                  </a:lnTo>
                  <a:lnTo>
                    <a:pt x="724" y="810"/>
                  </a:lnTo>
                  <a:lnTo>
                    <a:pt x="724" y="810"/>
                  </a:lnTo>
                  <a:close/>
                  <a:moveTo>
                    <a:pt x="720" y="391"/>
                  </a:moveTo>
                  <a:lnTo>
                    <a:pt x="720" y="391"/>
                  </a:lnTo>
                  <a:lnTo>
                    <a:pt x="716" y="391"/>
                  </a:lnTo>
                  <a:lnTo>
                    <a:pt x="716" y="391"/>
                  </a:lnTo>
                  <a:lnTo>
                    <a:pt x="717" y="396"/>
                  </a:lnTo>
                  <a:lnTo>
                    <a:pt x="717" y="396"/>
                  </a:lnTo>
                  <a:lnTo>
                    <a:pt x="721" y="396"/>
                  </a:lnTo>
                  <a:lnTo>
                    <a:pt x="721" y="396"/>
                  </a:lnTo>
                  <a:lnTo>
                    <a:pt x="720" y="391"/>
                  </a:lnTo>
                  <a:lnTo>
                    <a:pt x="720" y="391"/>
                  </a:lnTo>
                  <a:close/>
                  <a:moveTo>
                    <a:pt x="701" y="785"/>
                  </a:moveTo>
                  <a:lnTo>
                    <a:pt x="701" y="785"/>
                  </a:lnTo>
                  <a:lnTo>
                    <a:pt x="705" y="785"/>
                  </a:lnTo>
                  <a:lnTo>
                    <a:pt x="705" y="785"/>
                  </a:lnTo>
                  <a:lnTo>
                    <a:pt x="705" y="780"/>
                  </a:lnTo>
                  <a:lnTo>
                    <a:pt x="705" y="780"/>
                  </a:lnTo>
                  <a:lnTo>
                    <a:pt x="702" y="780"/>
                  </a:lnTo>
                  <a:lnTo>
                    <a:pt x="702" y="780"/>
                  </a:lnTo>
                  <a:lnTo>
                    <a:pt x="701" y="785"/>
                  </a:lnTo>
                  <a:lnTo>
                    <a:pt x="701" y="785"/>
                  </a:lnTo>
                  <a:close/>
                  <a:moveTo>
                    <a:pt x="1357" y="335"/>
                  </a:moveTo>
                  <a:lnTo>
                    <a:pt x="1357" y="335"/>
                  </a:lnTo>
                  <a:lnTo>
                    <a:pt x="1353" y="335"/>
                  </a:lnTo>
                  <a:lnTo>
                    <a:pt x="1353" y="335"/>
                  </a:lnTo>
                  <a:lnTo>
                    <a:pt x="1354" y="341"/>
                  </a:lnTo>
                  <a:lnTo>
                    <a:pt x="1354" y="341"/>
                  </a:lnTo>
                  <a:lnTo>
                    <a:pt x="1357" y="341"/>
                  </a:lnTo>
                  <a:lnTo>
                    <a:pt x="1357" y="341"/>
                  </a:lnTo>
                  <a:lnTo>
                    <a:pt x="1357" y="335"/>
                  </a:lnTo>
                  <a:lnTo>
                    <a:pt x="1357" y="335"/>
                  </a:lnTo>
                  <a:close/>
                  <a:moveTo>
                    <a:pt x="1357" y="738"/>
                  </a:moveTo>
                  <a:lnTo>
                    <a:pt x="1357" y="738"/>
                  </a:lnTo>
                  <a:lnTo>
                    <a:pt x="1351" y="744"/>
                  </a:lnTo>
                  <a:lnTo>
                    <a:pt x="1351" y="744"/>
                  </a:lnTo>
                  <a:lnTo>
                    <a:pt x="1354" y="745"/>
                  </a:lnTo>
                  <a:lnTo>
                    <a:pt x="1355" y="747"/>
                  </a:lnTo>
                  <a:lnTo>
                    <a:pt x="1355" y="747"/>
                  </a:lnTo>
                  <a:lnTo>
                    <a:pt x="1357" y="745"/>
                  </a:lnTo>
                  <a:lnTo>
                    <a:pt x="1358" y="744"/>
                  </a:lnTo>
                  <a:lnTo>
                    <a:pt x="1358" y="744"/>
                  </a:lnTo>
                  <a:lnTo>
                    <a:pt x="1358" y="741"/>
                  </a:lnTo>
                  <a:lnTo>
                    <a:pt x="1357" y="738"/>
                  </a:lnTo>
                  <a:lnTo>
                    <a:pt x="1357" y="738"/>
                  </a:lnTo>
                  <a:close/>
                  <a:moveTo>
                    <a:pt x="977" y="53"/>
                  </a:moveTo>
                  <a:lnTo>
                    <a:pt x="977" y="53"/>
                  </a:lnTo>
                  <a:lnTo>
                    <a:pt x="973" y="56"/>
                  </a:lnTo>
                  <a:lnTo>
                    <a:pt x="973" y="56"/>
                  </a:lnTo>
                  <a:lnTo>
                    <a:pt x="975" y="59"/>
                  </a:lnTo>
                  <a:lnTo>
                    <a:pt x="977" y="60"/>
                  </a:lnTo>
                  <a:lnTo>
                    <a:pt x="977" y="60"/>
                  </a:lnTo>
                  <a:lnTo>
                    <a:pt x="979" y="59"/>
                  </a:lnTo>
                  <a:lnTo>
                    <a:pt x="980" y="57"/>
                  </a:lnTo>
                  <a:lnTo>
                    <a:pt x="980" y="57"/>
                  </a:lnTo>
                  <a:lnTo>
                    <a:pt x="980" y="54"/>
                  </a:lnTo>
                  <a:lnTo>
                    <a:pt x="977" y="53"/>
                  </a:lnTo>
                  <a:lnTo>
                    <a:pt x="977" y="53"/>
                  </a:lnTo>
                  <a:close/>
                  <a:moveTo>
                    <a:pt x="674" y="567"/>
                  </a:moveTo>
                  <a:lnTo>
                    <a:pt x="674" y="567"/>
                  </a:lnTo>
                  <a:lnTo>
                    <a:pt x="674" y="569"/>
                  </a:lnTo>
                  <a:lnTo>
                    <a:pt x="674" y="569"/>
                  </a:lnTo>
                  <a:lnTo>
                    <a:pt x="683" y="569"/>
                  </a:lnTo>
                  <a:lnTo>
                    <a:pt x="683" y="569"/>
                  </a:lnTo>
                  <a:lnTo>
                    <a:pt x="683" y="567"/>
                  </a:lnTo>
                  <a:lnTo>
                    <a:pt x="683" y="567"/>
                  </a:lnTo>
                  <a:lnTo>
                    <a:pt x="674" y="567"/>
                  </a:lnTo>
                  <a:lnTo>
                    <a:pt x="674" y="567"/>
                  </a:lnTo>
                  <a:close/>
                  <a:moveTo>
                    <a:pt x="666" y="586"/>
                  </a:moveTo>
                  <a:lnTo>
                    <a:pt x="666" y="586"/>
                  </a:lnTo>
                  <a:lnTo>
                    <a:pt x="669" y="587"/>
                  </a:lnTo>
                  <a:lnTo>
                    <a:pt x="669" y="587"/>
                  </a:lnTo>
                  <a:lnTo>
                    <a:pt x="671" y="581"/>
                  </a:lnTo>
                  <a:lnTo>
                    <a:pt x="671" y="581"/>
                  </a:lnTo>
                  <a:lnTo>
                    <a:pt x="667" y="579"/>
                  </a:lnTo>
                  <a:lnTo>
                    <a:pt x="667" y="579"/>
                  </a:lnTo>
                  <a:lnTo>
                    <a:pt x="666" y="586"/>
                  </a:lnTo>
                  <a:lnTo>
                    <a:pt x="666" y="586"/>
                  </a:lnTo>
                  <a:close/>
                  <a:moveTo>
                    <a:pt x="2021" y="1118"/>
                  </a:moveTo>
                  <a:lnTo>
                    <a:pt x="2021" y="1118"/>
                  </a:lnTo>
                  <a:lnTo>
                    <a:pt x="2017" y="1115"/>
                  </a:lnTo>
                  <a:lnTo>
                    <a:pt x="2016" y="1114"/>
                  </a:lnTo>
                  <a:lnTo>
                    <a:pt x="2016" y="1114"/>
                  </a:lnTo>
                  <a:lnTo>
                    <a:pt x="2013" y="1115"/>
                  </a:lnTo>
                  <a:lnTo>
                    <a:pt x="2012" y="1116"/>
                  </a:lnTo>
                  <a:lnTo>
                    <a:pt x="2012" y="1116"/>
                  </a:lnTo>
                  <a:lnTo>
                    <a:pt x="2014" y="1119"/>
                  </a:lnTo>
                  <a:lnTo>
                    <a:pt x="2014" y="1119"/>
                  </a:lnTo>
                  <a:lnTo>
                    <a:pt x="2021" y="1118"/>
                  </a:lnTo>
                  <a:lnTo>
                    <a:pt x="2021" y="1118"/>
                  </a:lnTo>
                  <a:close/>
                  <a:moveTo>
                    <a:pt x="659" y="360"/>
                  </a:moveTo>
                  <a:lnTo>
                    <a:pt x="659" y="360"/>
                  </a:lnTo>
                  <a:lnTo>
                    <a:pt x="656" y="363"/>
                  </a:lnTo>
                  <a:lnTo>
                    <a:pt x="655" y="365"/>
                  </a:lnTo>
                  <a:lnTo>
                    <a:pt x="655" y="365"/>
                  </a:lnTo>
                  <a:lnTo>
                    <a:pt x="655" y="367"/>
                  </a:lnTo>
                  <a:lnTo>
                    <a:pt x="656" y="369"/>
                  </a:lnTo>
                  <a:lnTo>
                    <a:pt x="656" y="369"/>
                  </a:lnTo>
                  <a:lnTo>
                    <a:pt x="659" y="367"/>
                  </a:lnTo>
                  <a:lnTo>
                    <a:pt x="660" y="366"/>
                  </a:lnTo>
                  <a:lnTo>
                    <a:pt x="660" y="366"/>
                  </a:lnTo>
                  <a:lnTo>
                    <a:pt x="660" y="365"/>
                  </a:lnTo>
                  <a:lnTo>
                    <a:pt x="659" y="360"/>
                  </a:lnTo>
                  <a:lnTo>
                    <a:pt x="659" y="360"/>
                  </a:lnTo>
                  <a:close/>
                  <a:moveTo>
                    <a:pt x="649" y="689"/>
                  </a:moveTo>
                  <a:lnTo>
                    <a:pt x="649" y="689"/>
                  </a:lnTo>
                  <a:lnTo>
                    <a:pt x="647" y="691"/>
                  </a:lnTo>
                  <a:lnTo>
                    <a:pt x="647" y="691"/>
                  </a:lnTo>
                  <a:lnTo>
                    <a:pt x="649" y="694"/>
                  </a:lnTo>
                  <a:lnTo>
                    <a:pt x="649" y="694"/>
                  </a:lnTo>
                  <a:lnTo>
                    <a:pt x="653" y="691"/>
                  </a:lnTo>
                  <a:lnTo>
                    <a:pt x="653" y="691"/>
                  </a:lnTo>
                  <a:lnTo>
                    <a:pt x="649" y="689"/>
                  </a:lnTo>
                  <a:lnTo>
                    <a:pt x="649" y="689"/>
                  </a:lnTo>
                  <a:close/>
                  <a:moveTo>
                    <a:pt x="638" y="381"/>
                  </a:moveTo>
                  <a:lnTo>
                    <a:pt x="638" y="381"/>
                  </a:lnTo>
                  <a:lnTo>
                    <a:pt x="635" y="383"/>
                  </a:lnTo>
                  <a:lnTo>
                    <a:pt x="635" y="384"/>
                  </a:lnTo>
                  <a:lnTo>
                    <a:pt x="635" y="384"/>
                  </a:lnTo>
                  <a:lnTo>
                    <a:pt x="637" y="385"/>
                  </a:lnTo>
                  <a:lnTo>
                    <a:pt x="638" y="387"/>
                  </a:lnTo>
                  <a:lnTo>
                    <a:pt x="638" y="387"/>
                  </a:lnTo>
                  <a:lnTo>
                    <a:pt x="641" y="385"/>
                  </a:lnTo>
                  <a:lnTo>
                    <a:pt x="641" y="385"/>
                  </a:lnTo>
                  <a:lnTo>
                    <a:pt x="638" y="381"/>
                  </a:lnTo>
                  <a:lnTo>
                    <a:pt x="638" y="381"/>
                  </a:lnTo>
                  <a:close/>
                  <a:moveTo>
                    <a:pt x="630" y="967"/>
                  </a:moveTo>
                  <a:lnTo>
                    <a:pt x="630" y="967"/>
                  </a:lnTo>
                  <a:lnTo>
                    <a:pt x="633" y="968"/>
                  </a:lnTo>
                  <a:lnTo>
                    <a:pt x="635" y="968"/>
                  </a:lnTo>
                  <a:lnTo>
                    <a:pt x="635" y="968"/>
                  </a:lnTo>
                  <a:lnTo>
                    <a:pt x="637" y="967"/>
                  </a:lnTo>
                  <a:lnTo>
                    <a:pt x="638" y="965"/>
                  </a:lnTo>
                  <a:lnTo>
                    <a:pt x="638" y="965"/>
                  </a:lnTo>
                  <a:lnTo>
                    <a:pt x="635" y="964"/>
                  </a:lnTo>
                  <a:lnTo>
                    <a:pt x="635" y="964"/>
                  </a:lnTo>
                  <a:lnTo>
                    <a:pt x="630" y="967"/>
                  </a:lnTo>
                  <a:lnTo>
                    <a:pt x="630" y="967"/>
                  </a:lnTo>
                  <a:close/>
                  <a:moveTo>
                    <a:pt x="623" y="196"/>
                  </a:moveTo>
                  <a:lnTo>
                    <a:pt x="623" y="196"/>
                  </a:lnTo>
                  <a:lnTo>
                    <a:pt x="620" y="191"/>
                  </a:lnTo>
                  <a:lnTo>
                    <a:pt x="620" y="191"/>
                  </a:lnTo>
                  <a:lnTo>
                    <a:pt x="613" y="193"/>
                  </a:lnTo>
                  <a:lnTo>
                    <a:pt x="613" y="193"/>
                  </a:lnTo>
                  <a:lnTo>
                    <a:pt x="613" y="196"/>
                  </a:lnTo>
                  <a:lnTo>
                    <a:pt x="613" y="196"/>
                  </a:lnTo>
                  <a:lnTo>
                    <a:pt x="623" y="196"/>
                  </a:lnTo>
                  <a:lnTo>
                    <a:pt x="623" y="196"/>
                  </a:lnTo>
                  <a:close/>
                  <a:moveTo>
                    <a:pt x="973" y="873"/>
                  </a:moveTo>
                  <a:lnTo>
                    <a:pt x="973" y="873"/>
                  </a:lnTo>
                  <a:lnTo>
                    <a:pt x="972" y="875"/>
                  </a:lnTo>
                  <a:lnTo>
                    <a:pt x="971" y="877"/>
                  </a:lnTo>
                  <a:lnTo>
                    <a:pt x="971" y="877"/>
                  </a:lnTo>
                  <a:lnTo>
                    <a:pt x="971" y="880"/>
                  </a:lnTo>
                  <a:lnTo>
                    <a:pt x="972" y="881"/>
                  </a:lnTo>
                  <a:lnTo>
                    <a:pt x="972" y="881"/>
                  </a:lnTo>
                  <a:lnTo>
                    <a:pt x="975" y="880"/>
                  </a:lnTo>
                  <a:lnTo>
                    <a:pt x="976" y="878"/>
                  </a:lnTo>
                  <a:lnTo>
                    <a:pt x="976" y="878"/>
                  </a:lnTo>
                  <a:lnTo>
                    <a:pt x="975" y="875"/>
                  </a:lnTo>
                  <a:lnTo>
                    <a:pt x="973" y="873"/>
                  </a:lnTo>
                  <a:lnTo>
                    <a:pt x="973" y="873"/>
                  </a:lnTo>
                  <a:close/>
                  <a:moveTo>
                    <a:pt x="605" y="376"/>
                  </a:moveTo>
                  <a:lnTo>
                    <a:pt x="605" y="376"/>
                  </a:lnTo>
                  <a:lnTo>
                    <a:pt x="611" y="378"/>
                  </a:lnTo>
                  <a:lnTo>
                    <a:pt x="611" y="378"/>
                  </a:lnTo>
                  <a:lnTo>
                    <a:pt x="612" y="377"/>
                  </a:lnTo>
                  <a:lnTo>
                    <a:pt x="613" y="376"/>
                  </a:lnTo>
                  <a:lnTo>
                    <a:pt x="613" y="376"/>
                  </a:lnTo>
                  <a:lnTo>
                    <a:pt x="611" y="373"/>
                  </a:lnTo>
                  <a:lnTo>
                    <a:pt x="611" y="373"/>
                  </a:lnTo>
                  <a:lnTo>
                    <a:pt x="605" y="376"/>
                  </a:lnTo>
                  <a:lnTo>
                    <a:pt x="605" y="376"/>
                  </a:lnTo>
                  <a:close/>
                  <a:moveTo>
                    <a:pt x="598" y="100"/>
                  </a:moveTo>
                  <a:lnTo>
                    <a:pt x="598" y="100"/>
                  </a:lnTo>
                  <a:lnTo>
                    <a:pt x="599" y="104"/>
                  </a:lnTo>
                  <a:lnTo>
                    <a:pt x="599" y="104"/>
                  </a:lnTo>
                  <a:lnTo>
                    <a:pt x="606" y="103"/>
                  </a:lnTo>
                  <a:lnTo>
                    <a:pt x="606" y="103"/>
                  </a:lnTo>
                  <a:lnTo>
                    <a:pt x="606" y="100"/>
                  </a:lnTo>
                  <a:lnTo>
                    <a:pt x="606" y="100"/>
                  </a:lnTo>
                  <a:lnTo>
                    <a:pt x="598" y="100"/>
                  </a:lnTo>
                  <a:lnTo>
                    <a:pt x="598" y="100"/>
                  </a:lnTo>
                  <a:close/>
                  <a:moveTo>
                    <a:pt x="966" y="70"/>
                  </a:moveTo>
                  <a:lnTo>
                    <a:pt x="966" y="70"/>
                  </a:lnTo>
                  <a:lnTo>
                    <a:pt x="969" y="71"/>
                  </a:lnTo>
                  <a:lnTo>
                    <a:pt x="972" y="71"/>
                  </a:lnTo>
                  <a:lnTo>
                    <a:pt x="972" y="71"/>
                  </a:lnTo>
                  <a:lnTo>
                    <a:pt x="975" y="71"/>
                  </a:lnTo>
                  <a:lnTo>
                    <a:pt x="976" y="68"/>
                  </a:lnTo>
                  <a:lnTo>
                    <a:pt x="976" y="68"/>
                  </a:lnTo>
                  <a:lnTo>
                    <a:pt x="973" y="67"/>
                  </a:lnTo>
                  <a:lnTo>
                    <a:pt x="972" y="67"/>
                  </a:lnTo>
                  <a:lnTo>
                    <a:pt x="972" y="67"/>
                  </a:lnTo>
                  <a:lnTo>
                    <a:pt x="969" y="67"/>
                  </a:lnTo>
                  <a:lnTo>
                    <a:pt x="966" y="70"/>
                  </a:lnTo>
                  <a:lnTo>
                    <a:pt x="966" y="70"/>
                  </a:lnTo>
                  <a:close/>
                  <a:moveTo>
                    <a:pt x="587" y="194"/>
                  </a:moveTo>
                  <a:lnTo>
                    <a:pt x="587" y="194"/>
                  </a:lnTo>
                  <a:lnTo>
                    <a:pt x="588" y="198"/>
                  </a:lnTo>
                  <a:lnTo>
                    <a:pt x="588" y="198"/>
                  </a:lnTo>
                  <a:lnTo>
                    <a:pt x="595" y="197"/>
                  </a:lnTo>
                  <a:lnTo>
                    <a:pt x="595" y="197"/>
                  </a:lnTo>
                  <a:lnTo>
                    <a:pt x="595" y="194"/>
                  </a:lnTo>
                  <a:lnTo>
                    <a:pt x="595" y="194"/>
                  </a:lnTo>
                  <a:lnTo>
                    <a:pt x="587" y="194"/>
                  </a:lnTo>
                  <a:lnTo>
                    <a:pt x="587" y="194"/>
                  </a:lnTo>
                  <a:close/>
                  <a:moveTo>
                    <a:pt x="566" y="417"/>
                  </a:moveTo>
                  <a:lnTo>
                    <a:pt x="566" y="417"/>
                  </a:lnTo>
                  <a:lnTo>
                    <a:pt x="563" y="421"/>
                  </a:lnTo>
                  <a:lnTo>
                    <a:pt x="563" y="421"/>
                  </a:lnTo>
                  <a:lnTo>
                    <a:pt x="565" y="423"/>
                  </a:lnTo>
                  <a:lnTo>
                    <a:pt x="566" y="424"/>
                  </a:lnTo>
                  <a:lnTo>
                    <a:pt x="566" y="424"/>
                  </a:lnTo>
                  <a:lnTo>
                    <a:pt x="570" y="421"/>
                  </a:lnTo>
                  <a:lnTo>
                    <a:pt x="570" y="421"/>
                  </a:lnTo>
                  <a:lnTo>
                    <a:pt x="566" y="417"/>
                  </a:lnTo>
                  <a:lnTo>
                    <a:pt x="566" y="417"/>
                  </a:lnTo>
                  <a:close/>
                  <a:moveTo>
                    <a:pt x="543" y="819"/>
                  </a:moveTo>
                  <a:lnTo>
                    <a:pt x="543" y="819"/>
                  </a:lnTo>
                  <a:lnTo>
                    <a:pt x="544" y="823"/>
                  </a:lnTo>
                  <a:lnTo>
                    <a:pt x="544" y="823"/>
                  </a:lnTo>
                  <a:lnTo>
                    <a:pt x="551" y="820"/>
                  </a:lnTo>
                  <a:lnTo>
                    <a:pt x="551" y="820"/>
                  </a:lnTo>
                  <a:lnTo>
                    <a:pt x="550" y="817"/>
                  </a:lnTo>
                  <a:lnTo>
                    <a:pt x="550" y="817"/>
                  </a:lnTo>
                  <a:lnTo>
                    <a:pt x="543" y="819"/>
                  </a:lnTo>
                  <a:lnTo>
                    <a:pt x="543" y="819"/>
                  </a:lnTo>
                  <a:close/>
                  <a:moveTo>
                    <a:pt x="532" y="453"/>
                  </a:moveTo>
                  <a:lnTo>
                    <a:pt x="532" y="453"/>
                  </a:lnTo>
                  <a:lnTo>
                    <a:pt x="534" y="456"/>
                  </a:lnTo>
                  <a:lnTo>
                    <a:pt x="536" y="457"/>
                  </a:lnTo>
                  <a:lnTo>
                    <a:pt x="536" y="457"/>
                  </a:lnTo>
                  <a:lnTo>
                    <a:pt x="539" y="456"/>
                  </a:lnTo>
                  <a:lnTo>
                    <a:pt x="540" y="455"/>
                  </a:lnTo>
                  <a:lnTo>
                    <a:pt x="540" y="455"/>
                  </a:lnTo>
                  <a:lnTo>
                    <a:pt x="539" y="453"/>
                  </a:lnTo>
                  <a:lnTo>
                    <a:pt x="537" y="452"/>
                  </a:lnTo>
                  <a:lnTo>
                    <a:pt x="537" y="452"/>
                  </a:lnTo>
                  <a:lnTo>
                    <a:pt x="536" y="452"/>
                  </a:lnTo>
                  <a:lnTo>
                    <a:pt x="532" y="453"/>
                  </a:lnTo>
                  <a:lnTo>
                    <a:pt x="532" y="453"/>
                  </a:lnTo>
                  <a:close/>
                  <a:moveTo>
                    <a:pt x="1454" y="917"/>
                  </a:moveTo>
                  <a:lnTo>
                    <a:pt x="1454" y="917"/>
                  </a:lnTo>
                  <a:lnTo>
                    <a:pt x="1451" y="914"/>
                  </a:lnTo>
                  <a:lnTo>
                    <a:pt x="1450" y="914"/>
                  </a:lnTo>
                  <a:lnTo>
                    <a:pt x="1450" y="914"/>
                  </a:lnTo>
                  <a:lnTo>
                    <a:pt x="1447" y="914"/>
                  </a:lnTo>
                  <a:lnTo>
                    <a:pt x="1445" y="917"/>
                  </a:lnTo>
                  <a:lnTo>
                    <a:pt x="1445" y="917"/>
                  </a:lnTo>
                  <a:lnTo>
                    <a:pt x="1447" y="918"/>
                  </a:lnTo>
                  <a:lnTo>
                    <a:pt x="1448" y="920"/>
                  </a:lnTo>
                  <a:lnTo>
                    <a:pt x="1448" y="920"/>
                  </a:lnTo>
                  <a:lnTo>
                    <a:pt x="1451" y="918"/>
                  </a:lnTo>
                  <a:lnTo>
                    <a:pt x="1454" y="917"/>
                  </a:lnTo>
                  <a:lnTo>
                    <a:pt x="1454" y="917"/>
                  </a:lnTo>
                  <a:close/>
                  <a:moveTo>
                    <a:pt x="541" y="612"/>
                  </a:moveTo>
                  <a:lnTo>
                    <a:pt x="541" y="612"/>
                  </a:lnTo>
                  <a:lnTo>
                    <a:pt x="537" y="610"/>
                  </a:lnTo>
                  <a:lnTo>
                    <a:pt x="537" y="610"/>
                  </a:lnTo>
                  <a:lnTo>
                    <a:pt x="536" y="611"/>
                  </a:lnTo>
                  <a:lnTo>
                    <a:pt x="534" y="612"/>
                  </a:lnTo>
                  <a:lnTo>
                    <a:pt x="534" y="612"/>
                  </a:lnTo>
                  <a:lnTo>
                    <a:pt x="537" y="617"/>
                  </a:lnTo>
                  <a:lnTo>
                    <a:pt x="537" y="617"/>
                  </a:lnTo>
                  <a:lnTo>
                    <a:pt x="541" y="612"/>
                  </a:lnTo>
                  <a:lnTo>
                    <a:pt x="541" y="612"/>
                  </a:lnTo>
                  <a:close/>
                  <a:moveTo>
                    <a:pt x="518" y="283"/>
                  </a:moveTo>
                  <a:lnTo>
                    <a:pt x="518" y="283"/>
                  </a:lnTo>
                  <a:lnTo>
                    <a:pt x="523" y="286"/>
                  </a:lnTo>
                  <a:lnTo>
                    <a:pt x="523" y="286"/>
                  </a:lnTo>
                  <a:lnTo>
                    <a:pt x="525" y="286"/>
                  </a:lnTo>
                  <a:lnTo>
                    <a:pt x="525" y="284"/>
                  </a:lnTo>
                  <a:lnTo>
                    <a:pt x="525" y="284"/>
                  </a:lnTo>
                  <a:lnTo>
                    <a:pt x="523" y="280"/>
                  </a:lnTo>
                  <a:lnTo>
                    <a:pt x="523" y="280"/>
                  </a:lnTo>
                  <a:lnTo>
                    <a:pt x="518" y="283"/>
                  </a:lnTo>
                  <a:lnTo>
                    <a:pt x="518" y="283"/>
                  </a:lnTo>
                  <a:close/>
                  <a:moveTo>
                    <a:pt x="498" y="349"/>
                  </a:moveTo>
                  <a:lnTo>
                    <a:pt x="498" y="349"/>
                  </a:lnTo>
                  <a:lnTo>
                    <a:pt x="497" y="352"/>
                  </a:lnTo>
                  <a:lnTo>
                    <a:pt x="497" y="355"/>
                  </a:lnTo>
                  <a:lnTo>
                    <a:pt x="497" y="355"/>
                  </a:lnTo>
                  <a:lnTo>
                    <a:pt x="498" y="356"/>
                  </a:lnTo>
                  <a:lnTo>
                    <a:pt x="500" y="356"/>
                  </a:lnTo>
                  <a:lnTo>
                    <a:pt x="500" y="356"/>
                  </a:lnTo>
                  <a:lnTo>
                    <a:pt x="504" y="353"/>
                  </a:lnTo>
                  <a:lnTo>
                    <a:pt x="504" y="353"/>
                  </a:lnTo>
                  <a:lnTo>
                    <a:pt x="498" y="349"/>
                  </a:lnTo>
                  <a:lnTo>
                    <a:pt x="498" y="349"/>
                  </a:lnTo>
                  <a:close/>
                  <a:moveTo>
                    <a:pt x="1466" y="43"/>
                  </a:moveTo>
                  <a:lnTo>
                    <a:pt x="1466" y="43"/>
                  </a:lnTo>
                  <a:lnTo>
                    <a:pt x="1472" y="46"/>
                  </a:lnTo>
                  <a:lnTo>
                    <a:pt x="1472" y="46"/>
                  </a:lnTo>
                  <a:lnTo>
                    <a:pt x="1474" y="43"/>
                  </a:lnTo>
                  <a:lnTo>
                    <a:pt x="1474" y="43"/>
                  </a:lnTo>
                  <a:lnTo>
                    <a:pt x="1472" y="42"/>
                  </a:lnTo>
                  <a:lnTo>
                    <a:pt x="1472" y="42"/>
                  </a:lnTo>
                  <a:lnTo>
                    <a:pt x="1466" y="43"/>
                  </a:lnTo>
                  <a:lnTo>
                    <a:pt x="1466" y="43"/>
                  </a:lnTo>
                  <a:close/>
                  <a:moveTo>
                    <a:pt x="480" y="536"/>
                  </a:moveTo>
                  <a:lnTo>
                    <a:pt x="480" y="536"/>
                  </a:lnTo>
                  <a:lnTo>
                    <a:pt x="479" y="540"/>
                  </a:lnTo>
                  <a:lnTo>
                    <a:pt x="478" y="543"/>
                  </a:lnTo>
                  <a:lnTo>
                    <a:pt x="478" y="543"/>
                  </a:lnTo>
                  <a:lnTo>
                    <a:pt x="479" y="545"/>
                  </a:lnTo>
                  <a:lnTo>
                    <a:pt x="482" y="546"/>
                  </a:lnTo>
                  <a:lnTo>
                    <a:pt x="482" y="546"/>
                  </a:lnTo>
                  <a:lnTo>
                    <a:pt x="483" y="543"/>
                  </a:lnTo>
                  <a:lnTo>
                    <a:pt x="485" y="542"/>
                  </a:lnTo>
                  <a:lnTo>
                    <a:pt x="485" y="542"/>
                  </a:lnTo>
                  <a:lnTo>
                    <a:pt x="483" y="539"/>
                  </a:lnTo>
                  <a:lnTo>
                    <a:pt x="480" y="536"/>
                  </a:lnTo>
                  <a:lnTo>
                    <a:pt x="480" y="536"/>
                  </a:lnTo>
                  <a:close/>
                  <a:moveTo>
                    <a:pt x="465" y="107"/>
                  </a:moveTo>
                  <a:lnTo>
                    <a:pt x="465" y="107"/>
                  </a:lnTo>
                  <a:lnTo>
                    <a:pt x="462" y="108"/>
                  </a:lnTo>
                  <a:lnTo>
                    <a:pt x="462" y="108"/>
                  </a:lnTo>
                  <a:lnTo>
                    <a:pt x="465" y="111"/>
                  </a:lnTo>
                  <a:lnTo>
                    <a:pt x="465" y="111"/>
                  </a:lnTo>
                  <a:lnTo>
                    <a:pt x="468" y="108"/>
                  </a:lnTo>
                  <a:lnTo>
                    <a:pt x="468" y="108"/>
                  </a:lnTo>
                  <a:lnTo>
                    <a:pt x="465" y="107"/>
                  </a:lnTo>
                  <a:lnTo>
                    <a:pt x="465" y="107"/>
                  </a:lnTo>
                  <a:close/>
                  <a:moveTo>
                    <a:pt x="465" y="754"/>
                  </a:moveTo>
                  <a:lnTo>
                    <a:pt x="465" y="754"/>
                  </a:lnTo>
                  <a:lnTo>
                    <a:pt x="467" y="752"/>
                  </a:lnTo>
                  <a:lnTo>
                    <a:pt x="467" y="752"/>
                  </a:lnTo>
                  <a:lnTo>
                    <a:pt x="460" y="749"/>
                  </a:lnTo>
                  <a:lnTo>
                    <a:pt x="460" y="749"/>
                  </a:lnTo>
                  <a:lnTo>
                    <a:pt x="458" y="754"/>
                  </a:lnTo>
                  <a:lnTo>
                    <a:pt x="458" y="754"/>
                  </a:lnTo>
                  <a:lnTo>
                    <a:pt x="465" y="754"/>
                  </a:lnTo>
                  <a:lnTo>
                    <a:pt x="465" y="754"/>
                  </a:lnTo>
                  <a:close/>
                  <a:moveTo>
                    <a:pt x="449" y="986"/>
                  </a:moveTo>
                  <a:lnTo>
                    <a:pt x="449" y="986"/>
                  </a:lnTo>
                  <a:lnTo>
                    <a:pt x="451" y="989"/>
                  </a:lnTo>
                  <a:lnTo>
                    <a:pt x="453" y="989"/>
                  </a:lnTo>
                  <a:lnTo>
                    <a:pt x="453" y="989"/>
                  </a:lnTo>
                  <a:lnTo>
                    <a:pt x="455" y="988"/>
                  </a:lnTo>
                  <a:lnTo>
                    <a:pt x="458" y="986"/>
                  </a:lnTo>
                  <a:lnTo>
                    <a:pt x="458" y="986"/>
                  </a:lnTo>
                  <a:lnTo>
                    <a:pt x="455" y="985"/>
                  </a:lnTo>
                  <a:lnTo>
                    <a:pt x="454" y="983"/>
                  </a:lnTo>
                  <a:lnTo>
                    <a:pt x="454" y="983"/>
                  </a:lnTo>
                  <a:lnTo>
                    <a:pt x="451" y="985"/>
                  </a:lnTo>
                  <a:lnTo>
                    <a:pt x="449" y="986"/>
                  </a:lnTo>
                  <a:lnTo>
                    <a:pt x="449" y="986"/>
                  </a:lnTo>
                  <a:close/>
                  <a:moveTo>
                    <a:pt x="1501" y="509"/>
                  </a:moveTo>
                  <a:lnTo>
                    <a:pt x="1501" y="509"/>
                  </a:lnTo>
                  <a:lnTo>
                    <a:pt x="1502" y="506"/>
                  </a:lnTo>
                  <a:lnTo>
                    <a:pt x="1502" y="506"/>
                  </a:lnTo>
                  <a:lnTo>
                    <a:pt x="1494" y="504"/>
                  </a:lnTo>
                  <a:lnTo>
                    <a:pt x="1494" y="504"/>
                  </a:lnTo>
                  <a:lnTo>
                    <a:pt x="1494" y="507"/>
                  </a:lnTo>
                  <a:lnTo>
                    <a:pt x="1494" y="507"/>
                  </a:lnTo>
                  <a:lnTo>
                    <a:pt x="1501" y="509"/>
                  </a:lnTo>
                  <a:lnTo>
                    <a:pt x="1501" y="509"/>
                  </a:lnTo>
                  <a:close/>
                  <a:moveTo>
                    <a:pt x="450" y="388"/>
                  </a:moveTo>
                  <a:lnTo>
                    <a:pt x="450" y="388"/>
                  </a:lnTo>
                  <a:lnTo>
                    <a:pt x="446" y="388"/>
                  </a:lnTo>
                  <a:lnTo>
                    <a:pt x="446" y="388"/>
                  </a:lnTo>
                  <a:lnTo>
                    <a:pt x="444" y="394"/>
                  </a:lnTo>
                  <a:lnTo>
                    <a:pt x="444" y="394"/>
                  </a:lnTo>
                  <a:lnTo>
                    <a:pt x="447" y="394"/>
                  </a:lnTo>
                  <a:lnTo>
                    <a:pt x="447" y="394"/>
                  </a:lnTo>
                  <a:lnTo>
                    <a:pt x="450" y="388"/>
                  </a:lnTo>
                  <a:lnTo>
                    <a:pt x="450" y="388"/>
                  </a:lnTo>
                  <a:close/>
                  <a:moveTo>
                    <a:pt x="439" y="492"/>
                  </a:moveTo>
                  <a:lnTo>
                    <a:pt x="439" y="492"/>
                  </a:lnTo>
                  <a:lnTo>
                    <a:pt x="435" y="488"/>
                  </a:lnTo>
                  <a:lnTo>
                    <a:pt x="435" y="488"/>
                  </a:lnTo>
                  <a:lnTo>
                    <a:pt x="432" y="491"/>
                  </a:lnTo>
                  <a:lnTo>
                    <a:pt x="432" y="491"/>
                  </a:lnTo>
                  <a:lnTo>
                    <a:pt x="435" y="493"/>
                  </a:lnTo>
                  <a:lnTo>
                    <a:pt x="435" y="493"/>
                  </a:lnTo>
                  <a:lnTo>
                    <a:pt x="439" y="492"/>
                  </a:lnTo>
                  <a:lnTo>
                    <a:pt x="439" y="492"/>
                  </a:lnTo>
                  <a:close/>
                  <a:moveTo>
                    <a:pt x="431" y="225"/>
                  </a:moveTo>
                  <a:lnTo>
                    <a:pt x="431" y="225"/>
                  </a:lnTo>
                  <a:lnTo>
                    <a:pt x="426" y="225"/>
                  </a:lnTo>
                  <a:lnTo>
                    <a:pt x="426" y="225"/>
                  </a:lnTo>
                  <a:lnTo>
                    <a:pt x="426" y="232"/>
                  </a:lnTo>
                  <a:lnTo>
                    <a:pt x="426" y="232"/>
                  </a:lnTo>
                  <a:lnTo>
                    <a:pt x="429" y="232"/>
                  </a:lnTo>
                  <a:lnTo>
                    <a:pt x="429" y="232"/>
                  </a:lnTo>
                  <a:lnTo>
                    <a:pt x="431" y="225"/>
                  </a:lnTo>
                  <a:lnTo>
                    <a:pt x="431" y="225"/>
                  </a:lnTo>
                  <a:close/>
                  <a:moveTo>
                    <a:pt x="1177" y="774"/>
                  </a:moveTo>
                  <a:lnTo>
                    <a:pt x="1177" y="774"/>
                  </a:lnTo>
                  <a:lnTo>
                    <a:pt x="1180" y="776"/>
                  </a:lnTo>
                  <a:lnTo>
                    <a:pt x="1182" y="777"/>
                  </a:lnTo>
                  <a:lnTo>
                    <a:pt x="1182" y="777"/>
                  </a:lnTo>
                  <a:lnTo>
                    <a:pt x="1184" y="776"/>
                  </a:lnTo>
                  <a:lnTo>
                    <a:pt x="1185" y="774"/>
                  </a:lnTo>
                  <a:lnTo>
                    <a:pt x="1185" y="774"/>
                  </a:lnTo>
                  <a:lnTo>
                    <a:pt x="1184" y="773"/>
                  </a:lnTo>
                  <a:lnTo>
                    <a:pt x="1181" y="772"/>
                  </a:lnTo>
                  <a:lnTo>
                    <a:pt x="1181" y="772"/>
                  </a:lnTo>
                  <a:lnTo>
                    <a:pt x="1180" y="772"/>
                  </a:lnTo>
                  <a:lnTo>
                    <a:pt x="1177" y="774"/>
                  </a:lnTo>
                  <a:lnTo>
                    <a:pt x="1177" y="774"/>
                  </a:lnTo>
                  <a:close/>
                  <a:moveTo>
                    <a:pt x="407" y="171"/>
                  </a:moveTo>
                  <a:lnTo>
                    <a:pt x="407" y="171"/>
                  </a:lnTo>
                  <a:lnTo>
                    <a:pt x="403" y="175"/>
                  </a:lnTo>
                  <a:lnTo>
                    <a:pt x="403" y="175"/>
                  </a:lnTo>
                  <a:lnTo>
                    <a:pt x="406" y="178"/>
                  </a:lnTo>
                  <a:lnTo>
                    <a:pt x="406" y="178"/>
                  </a:lnTo>
                  <a:lnTo>
                    <a:pt x="410" y="175"/>
                  </a:lnTo>
                  <a:lnTo>
                    <a:pt x="410" y="175"/>
                  </a:lnTo>
                  <a:lnTo>
                    <a:pt x="407" y="171"/>
                  </a:lnTo>
                  <a:lnTo>
                    <a:pt x="407" y="171"/>
                  </a:lnTo>
                  <a:close/>
                  <a:moveTo>
                    <a:pt x="410" y="398"/>
                  </a:moveTo>
                  <a:lnTo>
                    <a:pt x="410" y="398"/>
                  </a:lnTo>
                  <a:lnTo>
                    <a:pt x="410" y="395"/>
                  </a:lnTo>
                  <a:lnTo>
                    <a:pt x="410" y="395"/>
                  </a:lnTo>
                  <a:lnTo>
                    <a:pt x="403" y="395"/>
                  </a:lnTo>
                  <a:lnTo>
                    <a:pt x="403" y="395"/>
                  </a:lnTo>
                  <a:lnTo>
                    <a:pt x="403" y="398"/>
                  </a:lnTo>
                  <a:lnTo>
                    <a:pt x="403" y="398"/>
                  </a:lnTo>
                  <a:lnTo>
                    <a:pt x="410" y="398"/>
                  </a:lnTo>
                  <a:lnTo>
                    <a:pt x="410" y="398"/>
                  </a:lnTo>
                  <a:close/>
                  <a:moveTo>
                    <a:pt x="404" y="212"/>
                  </a:moveTo>
                  <a:lnTo>
                    <a:pt x="404" y="212"/>
                  </a:lnTo>
                  <a:lnTo>
                    <a:pt x="401" y="212"/>
                  </a:lnTo>
                  <a:lnTo>
                    <a:pt x="401" y="212"/>
                  </a:lnTo>
                  <a:lnTo>
                    <a:pt x="401" y="218"/>
                  </a:lnTo>
                  <a:lnTo>
                    <a:pt x="401" y="218"/>
                  </a:lnTo>
                  <a:lnTo>
                    <a:pt x="404" y="219"/>
                  </a:lnTo>
                  <a:lnTo>
                    <a:pt x="404" y="219"/>
                  </a:lnTo>
                  <a:lnTo>
                    <a:pt x="404" y="212"/>
                  </a:lnTo>
                  <a:lnTo>
                    <a:pt x="404" y="212"/>
                  </a:lnTo>
                  <a:close/>
                  <a:moveTo>
                    <a:pt x="1184" y="269"/>
                  </a:moveTo>
                  <a:lnTo>
                    <a:pt x="1184" y="269"/>
                  </a:lnTo>
                  <a:lnTo>
                    <a:pt x="1182" y="266"/>
                  </a:lnTo>
                  <a:lnTo>
                    <a:pt x="1182" y="266"/>
                  </a:lnTo>
                  <a:lnTo>
                    <a:pt x="1175" y="269"/>
                  </a:lnTo>
                  <a:lnTo>
                    <a:pt x="1175" y="269"/>
                  </a:lnTo>
                  <a:lnTo>
                    <a:pt x="1177" y="272"/>
                  </a:lnTo>
                  <a:lnTo>
                    <a:pt x="1177" y="272"/>
                  </a:lnTo>
                  <a:lnTo>
                    <a:pt x="1184" y="269"/>
                  </a:lnTo>
                  <a:lnTo>
                    <a:pt x="1184" y="269"/>
                  </a:lnTo>
                  <a:close/>
                  <a:moveTo>
                    <a:pt x="1504" y="428"/>
                  </a:moveTo>
                  <a:lnTo>
                    <a:pt x="1504" y="428"/>
                  </a:lnTo>
                  <a:lnTo>
                    <a:pt x="1504" y="425"/>
                  </a:lnTo>
                  <a:lnTo>
                    <a:pt x="1504" y="425"/>
                  </a:lnTo>
                  <a:lnTo>
                    <a:pt x="1497" y="425"/>
                  </a:lnTo>
                  <a:lnTo>
                    <a:pt x="1497" y="425"/>
                  </a:lnTo>
                  <a:lnTo>
                    <a:pt x="1498" y="428"/>
                  </a:lnTo>
                  <a:lnTo>
                    <a:pt x="1498" y="428"/>
                  </a:lnTo>
                  <a:lnTo>
                    <a:pt x="1504" y="428"/>
                  </a:lnTo>
                  <a:lnTo>
                    <a:pt x="1504" y="428"/>
                  </a:lnTo>
                  <a:close/>
                  <a:moveTo>
                    <a:pt x="1174" y="330"/>
                  </a:moveTo>
                  <a:lnTo>
                    <a:pt x="1174" y="330"/>
                  </a:lnTo>
                  <a:lnTo>
                    <a:pt x="1171" y="335"/>
                  </a:lnTo>
                  <a:lnTo>
                    <a:pt x="1171" y="335"/>
                  </a:lnTo>
                  <a:lnTo>
                    <a:pt x="1171" y="337"/>
                  </a:lnTo>
                  <a:lnTo>
                    <a:pt x="1173" y="338"/>
                  </a:lnTo>
                  <a:lnTo>
                    <a:pt x="1173" y="338"/>
                  </a:lnTo>
                  <a:lnTo>
                    <a:pt x="1175" y="337"/>
                  </a:lnTo>
                  <a:lnTo>
                    <a:pt x="1177" y="335"/>
                  </a:lnTo>
                  <a:lnTo>
                    <a:pt x="1177" y="335"/>
                  </a:lnTo>
                  <a:lnTo>
                    <a:pt x="1177" y="334"/>
                  </a:lnTo>
                  <a:lnTo>
                    <a:pt x="1174" y="330"/>
                  </a:lnTo>
                  <a:lnTo>
                    <a:pt x="1174" y="330"/>
                  </a:lnTo>
                  <a:close/>
                  <a:moveTo>
                    <a:pt x="1173" y="1042"/>
                  </a:moveTo>
                  <a:lnTo>
                    <a:pt x="1173" y="1042"/>
                  </a:lnTo>
                  <a:lnTo>
                    <a:pt x="1174" y="1044"/>
                  </a:lnTo>
                  <a:lnTo>
                    <a:pt x="1174" y="1044"/>
                  </a:lnTo>
                  <a:lnTo>
                    <a:pt x="1181" y="1042"/>
                  </a:lnTo>
                  <a:lnTo>
                    <a:pt x="1181" y="1042"/>
                  </a:lnTo>
                  <a:lnTo>
                    <a:pt x="1180" y="1039"/>
                  </a:lnTo>
                  <a:lnTo>
                    <a:pt x="1180" y="1039"/>
                  </a:lnTo>
                  <a:lnTo>
                    <a:pt x="1173" y="1042"/>
                  </a:lnTo>
                  <a:lnTo>
                    <a:pt x="1173" y="1042"/>
                  </a:lnTo>
                  <a:close/>
                  <a:moveTo>
                    <a:pt x="365" y="550"/>
                  </a:moveTo>
                  <a:lnTo>
                    <a:pt x="365" y="550"/>
                  </a:lnTo>
                  <a:lnTo>
                    <a:pt x="368" y="549"/>
                  </a:lnTo>
                  <a:lnTo>
                    <a:pt x="370" y="547"/>
                  </a:lnTo>
                  <a:lnTo>
                    <a:pt x="370" y="547"/>
                  </a:lnTo>
                  <a:lnTo>
                    <a:pt x="368" y="545"/>
                  </a:lnTo>
                  <a:lnTo>
                    <a:pt x="367" y="545"/>
                  </a:lnTo>
                  <a:lnTo>
                    <a:pt x="367" y="545"/>
                  </a:lnTo>
                  <a:lnTo>
                    <a:pt x="364" y="545"/>
                  </a:lnTo>
                  <a:lnTo>
                    <a:pt x="363" y="546"/>
                  </a:lnTo>
                  <a:lnTo>
                    <a:pt x="363" y="546"/>
                  </a:lnTo>
                  <a:lnTo>
                    <a:pt x="363" y="549"/>
                  </a:lnTo>
                  <a:lnTo>
                    <a:pt x="365" y="550"/>
                  </a:lnTo>
                  <a:lnTo>
                    <a:pt x="365" y="550"/>
                  </a:lnTo>
                  <a:close/>
                  <a:moveTo>
                    <a:pt x="349" y="604"/>
                  </a:moveTo>
                  <a:lnTo>
                    <a:pt x="349" y="604"/>
                  </a:lnTo>
                  <a:lnTo>
                    <a:pt x="354" y="607"/>
                  </a:lnTo>
                  <a:lnTo>
                    <a:pt x="354" y="607"/>
                  </a:lnTo>
                  <a:lnTo>
                    <a:pt x="356" y="607"/>
                  </a:lnTo>
                  <a:lnTo>
                    <a:pt x="357" y="605"/>
                  </a:lnTo>
                  <a:lnTo>
                    <a:pt x="357" y="605"/>
                  </a:lnTo>
                  <a:lnTo>
                    <a:pt x="356" y="604"/>
                  </a:lnTo>
                  <a:lnTo>
                    <a:pt x="354" y="603"/>
                  </a:lnTo>
                  <a:lnTo>
                    <a:pt x="354" y="603"/>
                  </a:lnTo>
                  <a:lnTo>
                    <a:pt x="353" y="603"/>
                  </a:lnTo>
                  <a:lnTo>
                    <a:pt x="349" y="604"/>
                  </a:lnTo>
                  <a:lnTo>
                    <a:pt x="349" y="604"/>
                  </a:lnTo>
                  <a:close/>
                  <a:moveTo>
                    <a:pt x="334" y="118"/>
                  </a:moveTo>
                  <a:lnTo>
                    <a:pt x="334" y="118"/>
                  </a:lnTo>
                  <a:lnTo>
                    <a:pt x="328" y="115"/>
                  </a:lnTo>
                  <a:lnTo>
                    <a:pt x="328" y="115"/>
                  </a:lnTo>
                  <a:lnTo>
                    <a:pt x="327" y="115"/>
                  </a:lnTo>
                  <a:lnTo>
                    <a:pt x="325" y="117"/>
                  </a:lnTo>
                  <a:lnTo>
                    <a:pt x="325" y="117"/>
                  </a:lnTo>
                  <a:lnTo>
                    <a:pt x="328" y="121"/>
                  </a:lnTo>
                  <a:lnTo>
                    <a:pt x="328" y="121"/>
                  </a:lnTo>
                  <a:lnTo>
                    <a:pt x="334" y="118"/>
                  </a:lnTo>
                  <a:lnTo>
                    <a:pt x="334" y="118"/>
                  </a:lnTo>
                  <a:close/>
                  <a:moveTo>
                    <a:pt x="335" y="335"/>
                  </a:moveTo>
                  <a:lnTo>
                    <a:pt x="335" y="335"/>
                  </a:lnTo>
                  <a:lnTo>
                    <a:pt x="334" y="331"/>
                  </a:lnTo>
                  <a:lnTo>
                    <a:pt x="334" y="331"/>
                  </a:lnTo>
                  <a:lnTo>
                    <a:pt x="327" y="334"/>
                  </a:lnTo>
                  <a:lnTo>
                    <a:pt x="327" y="334"/>
                  </a:lnTo>
                  <a:lnTo>
                    <a:pt x="327" y="335"/>
                  </a:lnTo>
                  <a:lnTo>
                    <a:pt x="327" y="335"/>
                  </a:lnTo>
                  <a:lnTo>
                    <a:pt x="335" y="335"/>
                  </a:lnTo>
                  <a:lnTo>
                    <a:pt x="335" y="335"/>
                  </a:lnTo>
                  <a:close/>
                  <a:moveTo>
                    <a:pt x="932" y="82"/>
                  </a:moveTo>
                  <a:lnTo>
                    <a:pt x="932" y="82"/>
                  </a:lnTo>
                  <a:lnTo>
                    <a:pt x="930" y="85"/>
                  </a:lnTo>
                  <a:lnTo>
                    <a:pt x="930" y="86"/>
                  </a:lnTo>
                  <a:lnTo>
                    <a:pt x="930" y="86"/>
                  </a:lnTo>
                  <a:lnTo>
                    <a:pt x="932" y="88"/>
                  </a:lnTo>
                  <a:lnTo>
                    <a:pt x="933" y="89"/>
                  </a:lnTo>
                  <a:lnTo>
                    <a:pt x="933" y="89"/>
                  </a:lnTo>
                  <a:lnTo>
                    <a:pt x="936" y="88"/>
                  </a:lnTo>
                  <a:lnTo>
                    <a:pt x="936" y="88"/>
                  </a:lnTo>
                  <a:lnTo>
                    <a:pt x="932" y="82"/>
                  </a:lnTo>
                  <a:lnTo>
                    <a:pt x="932" y="82"/>
                  </a:lnTo>
                  <a:close/>
                  <a:moveTo>
                    <a:pt x="325" y="1076"/>
                  </a:moveTo>
                  <a:lnTo>
                    <a:pt x="325" y="1076"/>
                  </a:lnTo>
                  <a:lnTo>
                    <a:pt x="331" y="1079"/>
                  </a:lnTo>
                  <a:lnTo>
                    <a:pt x="331" y="1079"/>
                  </a:lnTo>
                  <a:lnTo>
                    <a:pt x="334" y="1078"/>
                  </a:lnTo>
                  <a:lnTo>
                    <a:pt x="334" y="1078"/>
                  </a:lnTo>
                  <a:lnTo>
                    <a:pt x="332" y="1075"/>
                  </a:lnTo>
                  <a:lnTo>
                    <a:pt x="331" y="1073"/>
                  </a:lnTo>
                  <a:lnTo>
                    <a:pt x="331" y="1073"/>
                  </a:lnTo>
                  <a:lnTo>
                    <a:pt x="328" y="1075"/>
                  </a:lnTo>
                  <a:lnTo>
                    <a:pt x="325" y="1076"/>
                  </a:lnTo>
                  <a:lnTo>
                    <a:pt x="325" y="1076"/>
                  </a:lnTo>
                  <a:close/>
                  <a:moveTo>
                    <a:pt x="321" y="441"/>
                  </a:moveTo>
                  <a:lnTo>
                    <a:pt x="321" y="441"/>
                  </a:lnTo>
                  <a:lnTo>
                    <a:pt x="321" y="437"/>
                  </a:lnTo>
                  <a:lnTo>
                    <a:pt x="321" y="437"/>
                  </a:lnTo>
                  <a:lnTo>
                    <a:pt x="314" y="438"/>
                  </a:lnTo>
                  <a:lnTo>
                    <a:pt x="314" y="438"/>
                  </a:lnTo>
                  <a:lnTo>
                    <a:pt x="316" y="439"/>
                  </a:lnTo>
                  <a:lnTo>
                    <a:pt x="316" y="439"/>
                  </a:lnTo>
                  <a:lnTo>
                    <a:pt x="321" y="441"/>
                  </a:lnTo>
                  <a:lnTo>
                    <a:pt x="321" y="441"/>
                  </a:lnTo>
                  <a:close/>
                  <a:moveTo>
                    <a:pt x="935" y="708"/>
                  </a:moveTo>
                  <a:lnTo>
                    <a:pt x="935" y="708"/>
                  </a:lnTo>
                  <a:lnTo>
                    <a:pt x="937" y="704"/>
                  </a:lnTo>
                  <a:lnTo>
                    <a:pt x="937" y="704"/>
                  </a:lnTo>
                  <a:lnTo>
                    <a:pt x="933" y="702"/>
                  </a:lnTo>
                  <a:lnTo>
                    <a:pt x="933" y="702"/>
                  </a:lnTo>
                  <a:lnTo>
                    <a:pt x="930" y="705"/>
                  </a:lnTo>
                  <a:lnTo>
                    <a:pt x="930" y="705"/>
                  </a:lnTo>
                  <a:lnTo>
                    <a:pt x="935" y="708"/>
                  </a:lnTo>
                  <a:lnTo>
                    <a:pt x="935" y="708"/>
                  </a:lnTo>
                  <a:close/>
                  <a:moveTo>
                    <a:pt x="937" y="947"/>
                  </a:moveTo>
                  <a:lnTo>
                    <a:pt x="937" y="947"/>
                  </a:lnTo>
                  <a:lnTo>
                    <a:pt x="936" y="943"/>
                  </a:lnTo>
                  <a:lnTo>
                    <a:pt x="936" y="943"/>
                  </a:lnTo>
                  <a:lnTo>
                    <a:pt x="929" y="946"/>
                  </a:lnTo>
                  <a:lnTo>
                    <a:pt x="929" y="946"/>
                  </a:lnTo>
                  <a:lnTo>
                    <a:pt x="930" y="947"/>
                  </a:lnTo>
                  <a:lnTo>
                    <a:pt x="930" y="947"/>
                  </a:lnTo>
                  <a:lnTo>
                    <a:pt x="937" y="947"/>
                  </a:lnTo>
                  <a:lnTo>
                    <a:pt x="937" y="947"/>
                  </a:lnTo>
                  <a:close/>
                  <a:moveTo>
                    <a:pt x="305" y="223"/>
                  </a:moveTo>
                  <a:lnTo>
                    <a:pt x="305" y="223"/>
                  </a:lnTo>
                  <a:lnTo>
                    <a:pt x="300" y="226"/>
                  </a:lnTo>
                  <a:lnTo>
                    <a:pt x="300" y="226"/>
                  </a:lnTo>
                  <a:lnTo>
                    <a:pt x="302" y="229"/>
                  </a:lnTo>
                  <a:lnTo>
                    <a:pt x="303" y="230"/>
                  </a:lnTo>
                  <a:lnTo>
                    <a:pt x="303" y="230"/>
                  </a:lnTo>
                  <a:lnTo>
                    <a:pt x="306" y="229"/>
                  </a:lnTo>
                  <a:lnTo>
                    <a:pt x="309" y="227"/>
                  </a:lnTo>
                  <a:lnTo>
                    <a:pt x="309" y="227"/>
                  </a:lnTo>
                  <a:lnTo>
                    <a:pt x="305" y="223"/>
                  </a:lnTo>
                  <a:lnTo>
                    <a:pt x="305" y="223"/>
                  </a:lnTo>
                  <a:close/>
                  <a:moveTo>
                    <a:pt x="305" y="797"/>
                  </a:moveTo>
                  <a:lnTo>
                    <a:pt x="305" y="797"/>
                  </a:lnTo>
                  <a:lnTo>
                    <a:pt x="302" y="798"/>
                  </a:lnTo>
                  <a:lnTo>
                    <a:pt x="300" y="801"/>
                  </a:lnTo>
                  <a:lnTo>
                    <a:pt x="300" y="801"/>
                  </a:lnTo>
                  <a:lnTo>
                    <a:pt x="302" y="802"/>
                  </a:lnTo>
                  <a:lnTo>
                    <a:pt x="305" y="803"/>
                  </a:lnTo>
                  <a:lnTo>
                    <a:pt x="305" y="803"/>
                  </a:lnTo>
                  <a:lnTo>
                    <a:pt x="306" y="802"/>
                  </a:lnTo>
                  <a:lnTo>
                    <a:pt x="307" y="801"/>
                  </a:lnTo>
                  <a:lnTo>
                    <a:pt x="307" y="801"/>
                  </a:lnTo>
                  <a:lnTo>
                    <a:pt x="307" y="798"/>
                  </a:lnTo>
                  <a:lnTo>
                    <a:pt x="305" y="797"/>
                  </a:lnTo>
                  <a:lnTo>
                    <a:pt x="305" y="797"/>
                  </a:lnTo>
                  <a:close/>
                  <a:moveTo>
                    <a:pt x="935" y="1087"/>
                  </a:moveTo>
                  <a:lnTo>
                    <a:pt x="935" y="1087"/>
                  </a:lnTo>
                  <a:lnTo>
                    <a:pt x="930" y="1087"/>
                  </a:lnTo>
                  <a:lnTo>
                    <a:pt x="930" y="1087"/>
                  </a:lnTo>
                  <a:lnTo>
                    <a:pt x="930" y="1093"/>
                  </a:lnTo>
                  <a:lnTo>
                    <a:pt x="930" y="1093"/>
                  </a:lnTo>
                  <a:lnTo>
                    <a:pt x="933" y="1093"/>
                  </a:lnTo>
                  <a:lnTo>
                    <a:pt x="933" y="1093"/>
                  </a:lnTo>
                  <a:lnTo>
                    <a:pt x="935" y="1087"/>
                  </a:lnTo>
                  <a:lnTo>
                    <a:pt x="935" y="1087"/>
                  </a:lnTo>
                  <a:close/>
                  <a:moveTo>
                    <a:pt x="1504" y="1024"/>
                  </a:moveTo>
                  <a:lnTo>
                    <a:pt x="1504" y="1024"/>
                  </a:lnTo>
                  <a:lnTo>
                    <a:pt x="1501" y="1028"/>
                  </a:lnTo>
                  <a:lnTo>
                    <a:pt x="1501" y="1028"/>
                  </a:lnTo>
                  <a:lnTo>
                    <a:pt x="1502" y="1028"/>
                  </a:lnTo>
                  <a:lnTo>
                    <a:pt x="1504" y="1029"/>
                  </a:lnTo>
                  <a:lnTo>
                    <a:pt x="1504" y="1029"/>
                  </a:lnTo>
                  <a:lnTo>
                    <a:pt x="1508" y="1028"/>
                  </a:lnTo>
                  <a:lnTo>
                    <a:pt x="1508" y="1028"/>
                  </a:lnTo>
                  <a:lnTo>
                    <a:pt x="1504" y="1024"/>
                  </a:lnTo>
                  <a:lnTo>
                    <a:pt x="1504" y="1024"/>
                  </a:lnTo>
                  <a:close/>
                  <a:moveTo>
                    <a:pt x="302" y="363"/>
                  </a:moveTo>
                  <a:lnTo>
                    <a:pt x="302" y="363"/>
                  </a:lnTo>
                  <a:lnTo>
                    <a:pt x="298" y="366"/>
                  </a:lnTo>
                  <a:lnTo>
                    <a:pt x="298" y="366"/>
                  </a:lnTo>
                  <a:lnTo>
                    <a:pt x="300" y="369"/>
                  </a:lnTo>
                  <a:lnTo>
                    <a:pt x="300" y="369"/>
                  </a:lnTo>
                  <a:lnTo>
                    <a:pt x="305" y="366"/>
                  </a:lnTo>
                  <a:lnTo>
                    <a:pt x="305" y="366"/>
                  </a:lnTo>
                  <a:lnTo>
                    <a:pt x="302" y="363"/>
                  </a:lnTo>
                  <a:lnTo>
                    <a:pt x="302" y="363"/>
                  </a:lnTo>
                  <a:close/>
                  <a:moveTo>
                    <a:pt x="257" y="497"/>
                  </a:moveTo>
                  <a:lnTo>
                    <a:pt x="257" y="497"/>
                  </a:lnTo>
                  <a:lnTo>
                    <a:pt x="262" y="495"/>
                  </a:lnTo>
                  <a:lnTo>
                    <a:pt x="262" y="495"/>
                  </a:lnTo>
                  <a:lnTo>
                    <a:pt x="262" y="489"/>
                  </a:lnTo>
                  <a:lnTo>
                    <a:pt x="262" y="489"/>
                  </a:lnTo>
                  <a:lnTo>
                    <a:pt x="259" y="489"/>
                  </a:lnTo>
                  <a:lnTo>
                    <a:pt x="259" y="489"/>
                  </a:lnTo>
                  <a:lnTo>
                    <a:pt x="257" y="497"/>
                  </a:lnTo>
                  <a:lnTo>
                    <a:pt x="257" y="497"/>
                  </a:lnTo>
                  <a:close/>
                  <a:moveTo>
                    <a:pt x="257" y="978"/>
                  </a:moveTo>
                  <a:lnTo>
                    <a:pt x="257" y="978"/>
                  </a:lnTo>
                  <a:lnTo>
                    <a:pt x="260" y="977"/>
                  </a:lnTo>
                  <a:lnTo>
                    <a:pt x="262" y="974"/>
                  </a:lnTo>
                  <a:lnTo>
                    <a:pt x="262" y="974"/>
                  </a:lnTo>
                  <a:lnTo>
                    <a:pt x="260" y="972"/>
                  </a:lnTo>
                  <a:lnTo>
                    <a:pt x="257" y="971"/>
                  </a:lnTo>
                  <a:lnTo>
                    <a:pt x="257" y="971"/>
                  </a:lnTo>
                  <a:lnTo>
                    <a:pt x="253" y="974"/>
                  </a:lnTo>
                  <a:lnTo>
                    <a:pt x="253" y="974"/>
                  </a:lnTo>
                  <a:lnTo>
                    <a:pt x="257" y="978"/>
                  </a:lnTo>
                  <a:lnTo>
                    <a:pt x="257" y="978"/>
                  </a:lnTo>
                  <a:close/>
                  <a:moveTo>
                    <a:pt x="256" y="672"/>
                  </a:moveTo>
                  <a:lnTo>
                    <a:pt x="256" y="672"/>
                  </a:lnTo>
                  <a:lnTo>
                    <a:pt x="251" y="671"/>
                  </a:lnTo>
                  <a:lnTo>
                    <a:pt x="248" y="669"/>
                  </a:lnTo>
                  <a:lnTo>
                    <a:pt x="248" y="669"/>
                  </a:lnTo>
                  <a:lnTo>
                    <a:pt x="246" y="671"/>
                  </a:lnTo>
                  <a:lnTo>
                    <a:pt x="245" y="673"/>
                  </a:lnTo>
                  <a:lnTo>
                    <a:pt x="245" y="673"/>
                  </a:lnTo>
                  <a:lnTo>
                    <a:pt x="251" y="673"/>
                  </a:lnTo>
                  <a:lnTo>
                    <a:pt x="251" y="673"/>
                  </a:lnTo>
                  <a:lnTo>
                    <a:pt x="256" y="672"/>
                  </a:lnTo>
                  <a:lnTo>
                    <a:pt x="256" y="672"/>
                  </a:lnTo>
                  <a:close/>
                  <a:moveTo>
                    <a:pt x="237" y="160"/>
                  </a:moveTo>
                  <a:lnTo>
                    <a:pt x="237" y="160"/>
                  </a:lnTo>
                  <a:lnTo>
                    <a:pt x="241" y="164"/>
                  </a:lnTo>
                  <a:lnTo>
                    <a:pt x="241" y="164"/>
                  </a:lnTo>
                  <a:lnTo>
                    <a:pt x="242" y="162"/>
                  </a:lnTo>
                  <a:lnTo>
                    <a:pt x="244" y="161"/>
                  </a:lnTo>
                  <a:lnTo>
                    <a:pt x="244" y="161"/>
                  </a:lnTo>
                  <a:lnTo>
                    <a:pt x="242" y="158"/>
                  </a:lnTo>
                  <a:lnTo>
                    <a:pt x="241" y="157"/>
                  </a:lnTo>
                  <a:lnTo>
                    <a:pt x="241" y="157"/>
                  </a:lnTo>
                  <a:lnTo>
                    <a:pt x="237" y="160"/>
                  </a:lnTo>
                  <a:lnTo>
                    <a:pt x="237" y="160"/>
                  </a:lnTo>
                  <a:close/>
                  <a:moveTo>
                    <a:pt x="238" y="297"/>
                  </a:moveTo>
                  <a:lnTo>
                    <a:pt x="238" y="297"/>
                  </a:lnTo>
                  <a:lnTo>
                    <a:pt x="242" y="293"/>
                  </a:lnTo>
                  <a:lnTo>
                    <a:pt x="242" y="293"/>
                  </a:lnTo>
                  <a:lnTo>
                    <a:pt x="241" y="291"/>
                  </a:lnTo>
                  <a:lnTo>
                    <a:pt x="239" y="290"/>
                  </a:lnTo>
                  <a:lnTo>
                    <a:pt x="239" y="290"/>
                  </a:lnTo>
                  <a:lnTo>
                    <a:pt x="237" y="291"/>
                  </a:lnTo>
                  <a:lnTo>
                    <a:pt x="235" y="293"/>
                  </a:lnTo>
                  <a:lnTo>
                    <a:pt x="235" y="293"/>
                  </a:lnTo>
                  <a:lnTo>
                    <a:pt x="237" y="294"/>
                  </a:lnTo>
                  <a:lnTo>
                    <a:pt x="238" y="297"/>
                  </a:lnTo>
                  <a:lnTo>
                    <a:pt x="238" y="297"/>
                  </a:lnTo>
                  <a:close/>
                  <a:moveTo>
                    <a:pt x="195" y="370"/>
                  </a:moveTo>
                  <a:lnTo>
                    <a:pt x="195" y="370"/>
                  </a:lnTo>
                  <a:lnTo>
                    <a:pt x="197" y="373"/>
                  </a:lnTo>
                  <a:lnTo>
                    <a:pt x="197" y="373"/>
                  </a:lnTo>
                  <a:lnTo>
                    <a:pt x="201" y="374"/>
                  </a:lnTo>
                  <a:lnTo>
                    <a:pt x="201" y="374"/>
                  </a:lnTo>
                  <a:lnTo>
                    <a:pt x="203" y="373"/>
                  </a:lnTo>
                  <a:lnTo>
                    <a:pt x="203" y="371"/>
                  </a:lnTo>
                  <a:lnTo>
                    <a:pt x="203" y="371"/>
                  </a:lnTo>
                  <a:lnTo>
                    <a:pt x="202" y="370"/>
                  </a:lnTo>
                  <a:lnTo>
                    <a:pt x="201" y="369"/>
                  </a:lnTo>
                  <a:lnTo>
                    <a:pt x="201" y="369"/>
                  </a:lnTo>
                  <a:lnTo>
                    <a:pt x="198" y="369"/>
                  </a:lnTo>
                  <a:lnTo>
                    <a:pt x="195" y="370"/>
                  </a:lnTo>
                  <a:lnTo>
                    <a:pt x="195" y="370"/>
                  </a:lnTo>
                  <a:close/>
                  <a:moveTo>
                    <a:pt x="208" y="421"/>
                  </a:moveTo>
                  <a:lnTo>
                    <a:pt x="208" y="421"/>
                  </a:lnTo>
                  <a:lnTo>
                    <a:pt x="203" y="420"/>
                  </a:lnTo>
                  <a:lnTo>
                    <a:pt x="202" y="419"/>
                  </a:lnTo>
                  <a:lnTo>
                    <a:pt x="202" y="419"/>
                  </a:lnTo>
                  <a:lnTo>
                    <a:pt x="199" y="420"/>
                  </a:lnTo>
                  <a:lnTo>
                    <a:pt x="198" y="423"/>
                  </a:lnTo>
                  <a:lnTo>
                    <a:pt x="198" y="423"/>
                  </a:lnTo>
                  <a:lnTo>
                    <a:pt x="201" y="424"/>
                  </a:lnTo>
                  <a:lnTo>
                    <a:pt x="202" y="424"/>
                  </a:lnTo>
                  <a:lnTo>
                    <a:pt x="202" y="424"/>
                  </a:lnTo>
                  <a:lnTo>
                    <a:pt x="205" y="423"/>
                  </a:lnTo>
                  <a:lnTo>
                    <a:pt x="208" y="421"/>
                  </a:lnTo>
                  <a:lnTo>
                    <a:pt x="208" y="421"/>
                  </a:lnTo>
                  <a:close/>
                  <a:moveTo>
                    <a:pt x="203" y="810"/>
                  </a:moveTo>
                  <a:lnTo>
                    <a:pt x="203" y="810"/>
                  </a:lnTo>
                  <a:lnTo>
                    <a:pt x="202" y="809"/>
                  </a:lnTo>
                  <a:lnTo>
                    <a:pt x="202" y="809"/>
                  </a:lnTo>
                  <a:lnTo>
                    <a:pt x="195" y="810"/>
                  </a:lnTo>
                  <a:lnTo>
                    <a:pt x="195" y="810"/>
                  </a:lnTo>
                  <a:lnTo>
                    <a:pt x="197" y="813"/>
                  </a:lnTo>
                  <a:lnTo>
                    <a:pt x="197" y="813"/>
                  </a:lnTo>
                  <a:lnTo>
                    <a:pt x="203" y="810"/>
                  </a:lnTo>
                  <a:lnTo>
                    <a:pt x="203" y="810"/>
                  </a:lnTo>
                  <a:close/>
                  <a:moveTo>
                    <a:pt x="169" y="311"/>
                  </a:moveTo>
                  <a:lnTo>
                    <a:pt x="169" y="311"/>
                  </a:lnTo>
                  <a:lnTo>
                    <a:pt x="169" y="315"/>
                  </a:lnTo>
                  <a:lnTo>
                    <a:pt x="169" y="315"/>
                  </a:lnTo>
                  <a:lnTo>
                    <a:pt x="177" y="315"/>
                  </a:lnTo>
                  <a:lnTo>
                    <a:pt x="177" y="315"/>
                  </a:lnTo>
                  <a:lnTo>
                    <a:pt x="177" y="312"/>
                  </a:lnTo>
                  <a:lnTo>
                    <a:pt x="177" y="312"/>
                  </a:lnTo>
                  <a:lnTo>
                    <a:pt x="169" y="311"/>
                  </a:lnTo>
                  <a:lnTo>
                    <a:pt x="169" y="311"/>
                  </a:lnTo>
                  <a:close/>
                  <a:moveTo>
                    <a:pt x="925" y="493"/>
                  </a:moveTo>
                  <a:lnTo>
                    <a:pt x="925" y="493"/>
                  </a:lnTo>
                  <a:lnTo>
                    <a:pt x="925" y="489"/>
                  </a:lnTo>
                  <a:lnTo>
                    <a:pt x="925" y="489"/>
                  </a:lnTo>
                  <a:lnTo>
                    <a:pt x="917" y="491"/>
                  </a:lnTo>
                  <a:lnTo>
                    <a:pt x="917" y="491"/>
                  </a:lnTo>
                  <a:lnTo>
                    <a:pt x="918" y="493"/>
                  </a:lnTo>
                  <a:lnTo>
                    <a:pt x="918" y="493"/>
                  </a:lnTo>
                  <a:lnTo>
                    <a:pt x="925" y="493"/>
                  </a:lnTo>
                  <a:lnTo>
                    <a:pt x="925" y="493"/>
                  </a:lnTo>
                  <a:close/>
                  <a:moveTo>
                    <a:pt x="167" y="360"/>
                  </a:moveTo>
                  <a:lnTo>
                    <a:pt x="167" y="360"/>
                  </a:lnTo>
                  <a:lnTo>
                    <a:pt x="170" y="363"/>
                  </a:lnTo>
                  <a:lnTo>
                    <a:pt x="170" y="363"/>
                  </a:lnTo>
                  <a:lnTo>
                    <a:pt x="173" y="360"/>
                  </a:lnTo>
                  <a:lnTo>
                    <a:pt x="173" y="360"/>
                  </a:lnTo>
                  <a:lnTo>
                    <a:pt x="172" y="358"/>
                  </a:lnTo>
                  <a:lnTo>
                    <a:pt x="172" y="358"/>
                  </a:lnTo>
                  <a:lnTo>
                    <a:pt x="167" y="360"/>
                  </a:lnTo>
                  <a:lnTo>
                    <a:pt x="167" y="360"/>
                  </a:lnTo>
                  <a:close/>
                  <a:moveTo>
                    <a:pt x="163" y="632"/>
                  </a:moveTo>
                  <a:lnTo>
                    <a:pt x="163" y="632"/>
                  </a:lnTo>
                  <a:lnTo>
                    <a:pt x="165" y="629"/>
                  </a:lnTo>
                  <a:lnTo>
                    <a:pt x="165" y="629"/>
                  </a:lnTo>
                  <a:lnTo>
                    <a:pt x="158" y="628"/>
                  </a:lnTo>
                  <a:lnTo>
                    <a:pt x="158" y="628"/>
                  </a:lnTo>
                  <a:lnTo>
                    <a:pt x="156" y="630"/>
                  </a:lnTo>
                  <a:lnTo>
                    <a:pt x="156" y="630"/>
                  </a:lnTo>
                  <a:lnTo>
                    <a:pt x="163" y="632"/>
                  </a:lnTo>
                  <a:lnTo>
                    <a:pt x="163" y="632"/>
                  </a:lnTo>
                  <a:close/>
                  <a:moveTo>
                    <a:pt x="1160" y="1035"/>
                  </a:moveTo>
                  <a:lnTo>
                    <a:pt x="1160" y="1035"/>
                  </a:lnTo>
                  <a:lnTo>
                    <a:pt x="1157" y="1035"/>
                  </a:lnTo>
                  <a:lnTo>
                    <a:pt x="1157" y="1035"/>
                  </a:lnTo>
                  <a:lnTo>
                    <a:pt x="1157" y="1040"/>
                  </a:lnTo>
                  <a:lnTo>
                    <a:pt x="1157" y="1040"/>
                  </a:lnTo>
                  <a:lnTo>
                    <a:pt x="1162" y="1040"/>
                  </a:lnTo>
                  <a:lnTo>
                    <a:pt x="1162" y="1040"/>
                  </a:lnTo>
                  <a:lnTo>
                    <a:pt x="1160" y="1035"/>
                  </a:lnTo>
                  <a:lnTo>
                    <a:pt x="1160" y="1035"/>
                  </a:lnTo>
                  <a:close/>
                  <a:moveTo>
                    <a:pt x="148" y="341"/>
                  </a:moveTo>
                  <a:lnTo>
                    <a:pt x="148" y="341"/>
                  </a:lnTo>
                  <a:lnTo>
                    <a:pt x="151" y="344"/>
                  </a:lnTo>
                  <a:lnTo>
                    <a:pt x="151" y="344"/>
                  </a:lnTo>
                  <a:lnTo>
                    <a:pt x="155" y="345"/>
                  </a:lnTo>
                  <a:lnTo>
                    <a:pt x="155" y="345"/>
                  </a:lnTo>
                  <a:lnTo>
                    <a:pt x="156" y="344"/>
                  </a:lnTo>
                  <a:lnTo>
                    <a:pt x="156" y="342"/>
                  </a:lnTo>
                  <a:lnTo>
                    <a:pt x="156" y="342"/>
                  </a:lnTo>
                  <a:lnTo>
                    <a:pt x="155" y="341"/>
                  </a:lnTo>
                  <a:lnTo>
                    <a:pt x="154" y="340"/>
                  </a:lnTo>
                  <a:lnTo>
                    <a:pt x="154" y="340"/>
                  </a:lnTo>
                  <a:lnTo>
                    <a:pt x="148" y="341"/>
                  </a:lnTo>
                  <a:lnTo>
                    <a:pt x="148" y="341"/>
                  </a:lnTo>
                  <a:close/>
                  <a:moveTo>
                    <a:pt x="152" y="367"/>
                  </a:moveTo>
                  <a:lnTo>
                    <a:pt x="152" y="367"/>
                  </a:lnTo>
                  <a:lnTo>
                    <a:pt x="149" y="370"/>
                  </a:lnTo>
                  <a:lnTo>
                    <a:pt x="148" y="371"/>
                  </a:lnTo>
                  <a:lnTo>
                    <a:pt x="148" y="371"/>
                  </a:lnTo>
                  <a:lnTo>
                    <a:pt x="148" y="373"/>
                  </a:lnTo>
                  <a:lnTo>
                    <a:pt x="151" y="374"/>
                  </a:lnTo>
                  <a:lnTo>
                    <a:pt x="151" y="374"/>
                  </a:lnTo>
                  <a:lnTo>
                    <a:pt x="154" y="373"/>
                  </a:lnTo>
                  <a:lnTo>
                    <a:pt x="155" y="371"/>
                  </a:lnTo>
                  <a:lnTo>
                    <a:pt x="155" y="371"/>
                  </a:lnTo>
                  <a:lnTo>
                    <a:pt x="154" y="370"/>
                  </a:lnTo>
                  <a:lnTo>
                    <a:pt x="152" y="367"/>
                  </a:lnTo>
                  <a:lnTo>
                    <a:pt x="152" y="367"/>
                  </a:lnTo>
                  <a:close/>
                  <a:moveTo>
                    <a:pt x="158" y="507"/>
                  </a:moveTo>
                  <a:lnTo>
                    <a:pt x="158" y="507"/>
                  </a:lnTo>
                  <a:lnTo>
                    <a:pt x="151" y="506"/>
                  </a:lnTo>
                  <a:lnTo>
                    <a:pt x="151" y="506"/>
                  </a:lnTo>
                  <a:lnTo>
                    <a:pt x="148" y="509"/>
                  </a:lnTo>
                  <a:lnTo>
                    <a:pt x="148" y="509"/>
                  </a:lnTo>
                  <a:lnTo>
                    <a:pt x="149" y="510"/>
                  </a:lnTo>
                  <a:lnTo>
                    <a:pt x="152" y="511"/>
                  </a:lnTo>
                  <a:lnTo>
                    <a:pt x="152" y="511"/>
                  </a:lnTo>
                  <a:lnTo>
                    <a:pt x="154" y="510"/>
                  </a:lnTo>
                  <a:lnTo>
                    <a:pt x="158" y="507"/>
                  </a:lnTo>
                  <a:lnTo>
                    <a:pt x="158" y="507"/>
                  </a:lnTo>
                  <a:close/>
                  <a:moveTo>
                    <a:pt x="147" y="635"/>
                  </a:moveTo>
                  <a:lnTo>
                    <a:pt x="147" y="635"/>
                  </a:lnTo>
                  <a:lnTo>
                    <a:pt x="149" y="636"/>
                  </a:lnTo>
                  <a:lnTo>
                    <a:pt x="149" y="636"/>
                  </a:lnTo>
                  <a:lnTo>
                    <a:pt x="151" y="635"/>
                  </a:lnTo>
                  <a:lnTo>
                    <a:pt x="152" y="632"/>
                  </a:lnTo>
                  <a:lnTo>
                    <a:pt x="152" y="629"/>
                  </a:lnTo>
                  <a:lnTo>
                    <a:pt x="151" y="626"/>
                  </a:lnTo>
                  <a:lnTo>
                    <a:pt x="151" y="626"/>
                  </a:lnTo>
                  <a:lnTo>
                    <a:pt x="147" y="635"/>
                  </a:lnTo>
                  <a:lnTo>
                    <a:pt x="147" y="635"/>
                  </a:lnTo>
                  <a:close/>
                  <a:moveTo>
                    <a:pt x="144" y="201"/>
                  </a:moveTo>
                  <a:lnTo>
                    <a:pt x="144" y="201"/>
                  </a:lnTo>
                  <a:lnTo>
                    <a:pt x="138" y="200"/>
                  </a:lnTo>
                  <a:lnTo>
                    <a:pt x="138" y="200"/>
                  </a:lnTo>
                  <a:lnTo>
                    <a:pt x="136" y="201"/>
                  </a:lnTo>
                  <a:lnTo>
                    <a:pt x="136" y="201"/>
                  </a:lnTo>
                  <a:lnTo>
                    <a:pt x="140" y="204"/>
                  </a:lnTo>
                  <a:lnTo>
                    <a:pt x="140" y="204"/>
                  </a:lnTo>
                  <a:lnTo>
                    <a:pt x="144" y="201"/>
                  </a:lnTo>
                  <a:lnTo>
                    <a:pt x="144" y="201"/>
                  </a:lnTo>
                  <a:close/>
                  <a:moveTo>
                    <a:pt x="127" y="496"/>
                  </a:moveTo>
                  <a:lnTo>
                    <a:pt x="127" y="496"/>
                  </a:lnTo>
                  <a:lnTo>
                    <a:pt x="123" y="499"/>
                  </a:lnTo>
                  <a:lnTo>
                    <a:pt x="123" y="499"/>
                  </a:lnTo>
                  <a:lnTo>
                    <a:pt x="125" y="500"/>
                  </a:lnTo>
                  <a:lnTo>
                    <a:pt x="125" y="500"/>
                  </a:lnTo>
                  <a:lnTo>
                    <a:pt x="129" y="499"/>
                  </a:lnTo>
                  <a:lnTo>
                    <a:pt x="129" y="499"/>
                  </a:lnTo>
                  <a:lnTo>
                    <a:pt x="129" y="497"/>
                  </a:lnTo>
                  <a:lnTo>
                    <a:pt x="127" y="496"/>
                  </a:lnTo>
                  <a:lnTo>
                    <a:pt x="127" y="496"/>
                  </a:lnTo>
                  <a:close/>
                  <a:moveTo>
                    <a:pt x="115" y="482"/>
                  </a:moveTo>
                  <a:lnTo>
                    <a:pt x="115" y="482"/>
                  </a:lnTo>
                  <a:lnTo>
                    <a:pt x="111" y="485"/>
                  </a:lnTo>
                  <a:lnTo>
                    <a:pt x="111" y="485"/>
                  </a:lnTo>
                  <a:lnTo>
                    <a:pt x="112" y="486"/>
                  </a:lnTo>
                  <a:lnTo>
                    <a:pt x="113" y="488"/>
                  </a:lnTo>
                  <a:lnTo>
                    <a:pt x="113" y="488"/>
                  </a:lnTo>
                  <a:lnTo>
                    <a:pt x="115" y="488"/>
                  </a:lnTo>
                  <a:lnTo>
                    <a:pt x="118" y="486"/>
                  </a:lnTo>
                  <a:lnTo>
                    <a:pt x="118" y="486"/>
                  </a:lnTo>
                  <a:lnTo>
                    <a:pt x="115" y="482"/>
                  </a:lnTo>
                  <a:lnTo>
                    <a:pt x="115" y="482"/>
                  </a:lnTo>
                  <a:close/>
                  <a:moveTo>
                    <a:pt x="61" y="108"/>
                  </a:moveTo>
                  <a:lnTo>
                    <a:pt x="61" y="108"/>
                  </a:lnTo>
                  <a:lnTo>
                    <a:pt x="58" y="111"/>
                  </a:lnTo>
                  <a:lnTo>
                    <a:pt x="58" y="111"/>
                  </a:lnTo>
                  <a:lnTo>
                    <a:pt x="59" y="115"/>
                  </a:lnTo>
                  <a:lnTo>
                    <a:pt x="59" y="115"/>
                  </a:lnTo>
                  <a:lnTo>
                    <a:pt x="62" y="115"/>
                  </a:lnTo>
                  <a:lnTo>
                    <a:pt x="64" y="114"/>
                  </a:lnTo>
                  <a:lnTo>
                    <a:pt x="64" y="114"/>
                  </a:lnTo>
                  <a:lnTo>
                    <a:pt x="62" y="111"/>
                  </a:lnTo>
                  <a:lnTo>
                    <a:pt x="61" y="108"/>
                  </a:lnTo>
                  <a:lnTo>
                    <a:pt x="61" y="108"/>
                  </a:lnTo>
                  <a:close/>
                  <a:moveTo>
                    <a:pt x="1516" y="720"/>
                  </a:moveTo>
                  <a:lnTo>
                    <a:pt x="1516" y="720"/>
                  </a:lnTo>
                  <a:lnTo>
                    <a:pt x="1520" y="720"/>
                  </a:lnTo>
                  <a:lnTo>
                    <a:pt x="1520" y="720"/>
                  </a:lnTo>
                  <a:lnTo>
                    <a:pt x="1522" y="719"/>
                  </a:lnTo>
                  <a:lnTo>
                    <a:pt x="1523" y="716"/>
                  </a:lnTo>
                  <a:lnTo>
                    <a:pt x="1522" y="713"/>
                  </a:lnTo>
                  <a:lnTo>
                    <a:pt x="1517" y="711"/>
                  </a:lnTo>
                  <a:lnTo>
                    <a:pt x="1517" y="711"/>
                  </a:lnTo>
                  <a:lnTo>
                    <a:pt x="1516" y="720"/>
                  </a:lnTo>
                  <a:lnTo>
                    <a:pt x="1516" y="720"/>
                  </a:lnTo>
                  <a:close/>
                  <a:moveTo>
                    <a:pt x="908" y="441"/>
                  </a:moveTo>
                  <a:lnTo>
                    <a:pt x="908" y="441"/>
                  </a:lnTo>
                  <a:lnTo>
                    <a:pt x="907" y="438"/>
                  </a:lnTo>
                  <a:lnTo>
                    <a:pt x="907" y="438"/>
                  </a:lnTo>
                  <a:lnTo>
                    <a:pt x="900" y="438"/>
                  </a:lnTo>
                  <a:lnTo>
                    <a:pt x="900" y="438"/>
                  </a:lnTo>
                  <a:lnTo>
                    <a:pt x="900" y="441"/>
                  </a:lnTo>
                  <a:lnTo>
                    <a:pt x="900" y="441"/>
                  </a:lnTo>
                  <a:lnTo>
                    <a:pt x="908" y="441"/>
                  </a:lnTo>
                  <a:lnTo>
                    <a:pt x="908" y="441"/>
                  </a:lnTo>
                  <a:close/>
                  <a:moveTo>
                    <a:pt x="1148" y="305"/>
                  </a:moveTo>
                  <a:lnTo>
                    <a:pt x="1148" y="305"/>
                  </a:lnTo>
                  <a:lnTo>
                    <a:pt x="1152" y="308"/>
                  </a:lnTo>
                  <a:lnTo>
                    <a:pt x="1152" y="308"/>
                  </a:lnTo>
                  <a:lnTo>
                    <a:pt x="1155" y="304"/>
                  </a:lnTo>
                  <a:lnTo>
                    <a:pt x="1155" y="304"/>
                  </a:lnTo>
                  <a:lnTo>
                    <a:pt x="1153" y="302"/>
                  </a:lnTo>
                  <a:lnTo>
                    <a:pt x="1152" y="302"/>
                  </a:lnTo>
                  <a:lnTo>
                    <a:pt x="1152" y="302"/>
                  </a:lnTo>
                  <a:lnTo>
                    <a:pt x="1148" y="305"/>
                  </a:lnTo>
                  <a:lnTo>
                    <a:pt x="1148" y="305"/>
                  </a:lnTo>
                  <a:close/>
                  <a:moveTo>
                    <a:pt x="1527" y="326"/>
                  </a:moveTo>
                  <a:lnTo>
                    <a:pt x="1527" y="326"/>
                  </a:lnTo>
                  <a:lnTo>
                    <a:pt x="1531" y="326"/>
                  </a:lnTo>
                  <a:lnTo>
                    <a:pt x="1531" y="326"/>
                  </a:lnTo>
                  <a:lnTo>
                    <a:pt x="1530" y="319"/>
                  </a:lnTo>
                  <a:lnTo>
                    <a:pt x="1530" y="319"/>
                  </a:lnTo>
                  <a:lnTo>
                    <a:pt x="1527" y="320"/>
                  </a:lnTo>
                  <a:lnTo>
                    <a:pt x="1527" y="320"/>
                  </a:lnTo>
                  <a:lnTo>
                    <a:pt x="1527" y="326"/>
                  </a:lnTo>
                  <a:lnTo>
                    <a:pt x="1527" y="326"/>
                  </a:lnTo>
                  <a:close/>
                  <a:moveTo>
                    <a:pt x="901" y="888"/>
                  </a:moveTo>
                  <a:lnTo>
                    <a:pt x="901" y="888"/>
                  </a:lnTo>
                  <a:lnTo>
                    <a:pt x="901" y="884"/>
                  </a:lnTo>
                  <a:lnTo>
                    <a:pt x="901" y="884"/>
                  </a:lnTo>
                  <a:lnTo>
                    <a:pt x="894" y="885"/>
                  </a:lnTo>
                  <a:lnTo>
                    <a:pt x="894" y="885"/>
                  </a:lnTo>
                  <a:lnTo>
                    <a:pt x="894" y="888"/>
                  </a:lnTo>
                  <a:lnTo>
                    <a:pt x="894" y="888"/>
                  </a:lnTo>
                  <a:lnTo>
                    <a:pt x="901" y="888"/>
                  </a:lnTo>
                  <a:lnTo>
                    <a:pt x="901" y="888"/>
                  </a:lnTo>
                  <a:close/>
                  <a:moveTo>
                    <a:pt x="1540" y="75"/>
                  </a:moveTo>
                  <a:lnTo>
                    <a:pt x="1540" y="75"/>
                  </a:lnTo>
                  <a:lnTo>
                    <a:pt x="1535" y="78"/>
                  </a:lnTo>
                  <a:lnTo>
                    <a:pt x="1535" y="78"/>
                  </a:lnTo>
                  <a:lnTo>
                    <a:pt x="1538" y="81"/>
                  </a:lnTo>
                  <a:lnTo>
                    <a:pt x="1538" y="81"/>
                  </a:lnTo>
                  <a:lnTo>
                    <a:pt x="1542" y="78"/>
                  </a:lnTo>
                  <a:lnTo>
                    <a:pt x="1542" y="78"/>
                  </a:lnTo>
                  <a:lnTo>
                    <a:pt x="1540" y="75"/>
                  </a:lnTo>
                  <a:lnTo>
                    <a:pt x="1540" y="75"/>
                  </a:lnTo>
                  <a:close/>
                  <a:moveTo>
                    <a:pt x="1145" y="641"/>
                  </a:moveTo>
                  <a:lnTo>
                    <a:pt x="1145" y="641"/>
                  </a:lnTo>
                  <a:lnTo>
                    <a:pt x="1148" y="641"/>
                  </a:lnTo>
                  <a:lnTo>
                    <a:pt x="1148" y="641"/>
                  </a:lnTo>
                  <a:lnTo>
                    <a:pt x="1152" y="636"/>
                  </a:lnTo>
                  <a:lnTo>
                    <a:pt x="1152" y="636"/>
                  </a:lnTo>
                  <a:lnTo>
                    <a:pt x="1148" y="635"/>
                  </a:lnTo>
                  <a:lnTo>
                    <a:pt x="1148" y="635"/>
                  </a:lnTo>
                  <a:lnTo>
                    <a:pt x="1145" y="641"/>
                  </a:lnTo>
                  <a:lnTo>
                    <a:pt x="1145" y="641"/>
                  </a:lnTo>
                  <a:close/>
                  <a:moveTo>
                    <a:pt x="1347" y="803"/>
                  </a:moveTo>
                  <a:lnTo>
                    <a:pt x="1347" y="803"/>
                  </a:lnTo>
                  <a:lnTo>
                    <a:pt x="1353" y="803"/>
                  </a:lnTo>
                  <a:lnTo>
                    <a:pt x="1353" y="803"/>
                  </a:lnTo>
                  <a:lnTo>
                    <a:pt x="1354" y="802"/>
                  </a:lnTo>
                  <a:lnTo>
                    <a:pt x="1355" y="801"/>
                  </a:lnTo>
                  <a:lnTo>
                    <a:pt x="1355" y="801"/>
                  </a:lnTo>
                  <a:lnTo>
                    <a:pt x="1350" y="799"/>
                  </a:lnTo>
                  <a:lnTo>
                    <a:pt x="1350" y="799"/>
                  </a:lnTo>
                  <a:lnTo>
                    <a:pt x="1350" y="801"/>
                  </a:lnTo>
                  <a:lnTo>
                    <a:pt x="1347" y="803"/>
                  </a:lnTo>
                  <a:lnTo>
                    <a:pt x="1347" y="803"/>
                  </a:lnTo>
                  <a:close/>
                  <a:moveTo>
                    <a:pt x="1814" y="1152"/>
                  </a:moveTo>
                  <a:lnTo>
                    <a:pt x="1814" y="1152"/>
                  </a:lnTo>
                  <a:lnTo>
                    <a:pt x="1810" y="1150"/>
                  </a:lnTo>
                  <a:lnTo>
                    <a:pt x="1810" y="1150"/>
                  </a:lnTo>
                  <a:lnTo>
                    <a:pt x="1808" y="1151"/>
                  </a:lnTo>
                  <a:lnTo>
                    <a:pt x="1807" y="1152"/>
                  </a:lnTo>
                  <a:lnTo>
                    <a:pt x="1807" y="1152"/>
                  </a:lnTo>
                  <a:lnTo>
                    <a:pt x="1810" y="1155"/>
                  </a:lnTo>
                  <a:lnTo>
                    <a:pt x="1810" y="1155"/>
                  </a:lnTo>
                  <a:lnTo>
                    <a:pt x="1814" y="1152"/>
                  </a:lnTo>
                  <a:lnTo>
                    <a:pt x="1814" y="1152"/>
                  </a:lnTo>
                  <a:close/>
                  <a:moveTo>
                    <a:pt x="1314" y="488"/>
                  </a:moveTo>
                  <a:lnTo>
                    <a:pt x="1314" y="488"/>
                  </a:lnTo>
                  <a:lnTo>
                    <a:pt x="1308" y="486"/>
                  </a:lnTo>
                  <a:lnTo>
                    <a:pt x="1306" y="485"/>
                  </a:lnTo>
                  <a:lnTo>
                    <a:pt x="1306" y="485"/>
                  </a:lnTo>
                  <a:lnTo>
                    <a:pt x="1303" y="486"/>
                  </a:lnTo>
                  <a:lnTo>
                    <a:pt x="1301" y="488"/>
                  </a:lnTo>
                  <a:lnTo>
                    <a:pt x="1301" y="488"/>
                  </a:lnTo>
                  <a:lnTo>
                    <a:pt x="1303" y="489"/>
                  </a:lnTo>
                  <a:lnTo>
                    <a:pt x="1304" y="491"/>
                  </a:lnTo>
                  <a:lnTo>
                    <a:pt x="1304" y="491"/>
                  </a:lnTo>
                  <a:lnTo>
                    <a:pt x="1307" y="491"/>
                  </a:lnTo>
                  <a:lnTo>
                    <a:pt x="1314" y="488"/>
                  </a:lnTo>
                  <a:lnTo>
                    <a:pt x="1314" y="488"/>
                  </a:lnTo>
                  <a:close/>
                  <a:moveTo>
                    <a:pt x="882" y="589"/>
                  </a:moveTo>
                  <a:lnTo>
                    <a:pt x="882" y="589"/>
                  </a:lnTo>
                  <a:lnTo>
                    <a:pt x="886" y="592"/>
                  </a:lnTo>
                  <a:lnTo>
                    <a:pt x="887" y="592"/>
                  </a:lnTo>
                  <a:lnTo>
                    <a:pt x="887" y="592"/>
                  </a:lnTo>
                  <a:lnTo>
                    <a:pt x="889" y="592"/>
                  </a:lnTo>
                  <a:lnTo>
                    <a:pt x="892" y="589"/>
                  </a:lnTo>
                  <a:lnTo>
                    <a:pt x="892" y="589"/>
                  </a:lnTo>
                  <a:lnTo>
                    <a:pt x="890" y="587"/>
                  </a:lnTo>
                  <a:lnTo>
                    <a:pt x="887" y="586"/>
                  </a:lnTo>
                  <a:lnTo>
                    <a:pt x="887" y="586"/>
                  </a:lnTo>
                  <a:lnTo>
                    <a:pt x="886" y="587"/>
                  </a:lnTo>
                  <a:lnTo>
                    <a:pt x="882" y="589"/>
                  </a:lnTo>
                  <a:lnTo>
                    <a:pt x="882" y="589"/>
                  </a:lnTo>
                  <a:close/>
                  <a:moveTo>
                    <a:pt x="1555" y="162"/>
                  </a:moveTo>
                  <a:lnTo>
                    <a:pt x="1555" y="162"/>
                  </a:lnTo>
                  <a:lnTo>
                    <a:pt x="1551" y="161"/>
                  </a:lnTo>
                  <a:lnTo>
                    <a:pt x="1551" y="161"/>
                  </a:lnTo>
                  <a:lnTo>
                    <a:pt x="1551" y="168"/>
                  </a:lnTo>
                  <a:lnTo>
                    <a:pt x="1551" y="168"/>
                  </a:lnTo>
                  <a:lnTo>
                    <a:pt x="1552" y="168"/>
                  </a:lnTo>
                  <a:lnTo>
                    <a:pt x="1552" y="168"/>
                  </a:lnTo>
                  <a:lnTo>
                    <a:pt x="1555" y="162"/>
                  </a:lnTo>
                  <a:lnTo>
                    <a:pt x="1555" y="162"/>
                  </a:lnTo>
                  <a:close/>
                  <a:moveTo>
                    <a:pt x="893" y="961"/>
                  </a:moveTo>
                  <a:lnTo>
                    <a:pt x="893" y="961"/>
                  </a:lnTo>
                  <a:lnTo>
                    <a:pt x="889" y="960"/>
                  </a:lnTo>
                  <a:lnTo>
                    <a:pt x="889" y="960"/>
                  </a:lnTo>
                  <a:lnTo>
                    <a:pt x="886" y="961"/>
                  </a:lnTo>
                  <a:lnTo>
                    <a:pt x="886" y="961"/>
                  </a:lnTo>
                  <a:lnTo>
                    <a:pt x="889" y="964"/>
                  </a:lnTo>
                  <a:lnTo>
                    <a:pt x="889" y="964"/>
                  </a:lnTo>
                  <a:lnTo>
                    <a:pt x="893" y="961"/>
                  </a:lnTo>
                  <a:lnTo>
                    <a:pt x="893" y="961"/>
                  </a:lnTo>
                  <a:close/>
                  <a:moveTo>
                    <a:pt x="1552" y="1046"/>
                  </a:moveTo>
                  <a:lnTo>
                    <a:pt x="1552" y="1046"/>
                  </a:lnTo>
                  <a:lnTo>
                    <a:pt x="1553" y="1047"/>
                  </a:lnTo>
                  <a:lnTo>
                    <a:pt x="1553" y="1047"/>
                  </a:lnTo>
                  <a:lnTo>
                    <a:pt x="1558" y="1049"/>
                  </a:lnTo>
                  <a:lnTo>
                    <a:pt x="1558" y="1049"/>
                  </a:lnTo>
                  <a:lnTo>
                    <a:pt x="1560" y="1046"/>
                  </a:lnTo>
                  <a:lnTo>
                    <a:pt x="1560" y="1046"/>
                  </a:lnTo>
                  <a:lnTo>
                    <a:pt x="1556" y="1044"/>
                  </a:lnTo>
                  <a:lnTo>
                    <a:pt x="1556" y="1044"/>
                  </a:lnTo>
                  <a:lnTo>
                    <a:pt x="1552" y="1046"/>
                  </a:lnTo>
                  <a:lnTo>
                    <a:pt x="1552" y="1046"/>
                  </a:lnTo>
                  <a:close/>
                  <a:moveTo>
                    <a:pt x="1142" y="207"/>
                  </a:moveTo>
                  <a:lnTo>
                    <a:pt x="1142" y="207"/>
                  </a:lnTo>
                  <a:lnTo>
                    <a:pt x="1139" y="207"/>
                  </a:lnTo>
                  <a:lnTo>
                    <a:pt x="1139" y="207"/>
                  </a:lnTo>
                  <a:lnTo>
                    <a:pt x="1138" y="207"/>
                  </a:lnTo>
                  <a:lnTo>
                    <a:pt x="1137" y="208"/>
                  </a:lnTo>
                  <a:lnTo>
                    <a:pt x="1137" y="208"/>
                  </a:lnTo>
                  <a:lnTo>
                    <a:pt x="1135" y="211"/>
                  </a:lnTo>
                  <a:lnTo>
                    <a:pt x="1137" y="214"/>
                  </a:lnTo>
                  <a:lnTo>
                    <a:pt x="1137" y="214"/>
                  </a:lnTo>
                  <a:lnTo>
                    <a:pt x="1138" y="214"/>
                  </a:lnTo>
                  <a:lnTo>
                    <a:pt x="1138" y="214"/>
                  </a:lnTo>
                  <a:lnTo>
                    <a:pt x="1142" y="207"/>
                  </a:lnTo>
                  <a:lnTo>
                    <a:pt x="1142" y="207"/>
                  </a:lnTo>
                  <a:close/>
                  <a:moveTo>
                    <a:pt x="1130" y="1011"/>
                  </a:moveTo>
                  <a:lnTo>
                    <a:pt x="1130" y="1011"/>
                  </a:lnTo>
                  <a:lnTo>
                    <a:pt x="1127" y="1015"/>
                  </a:lnTo>
                  <a:lnTo>
                    <a:pt x="1127" y="1015"/>
                  </a:lnTo>
                  <a:lnTo>
                    <a:pt x="1133" y="1017"/>
                  </a:lnTo>
                  <a:lnTo>
                    <a:pt x="1133" y="1017"/>
                  </a:lnTo>
                  <a:lnTo>
                    <a:pt x="1134" y="1014"/>
                  </a:lnTo>
                  <a:lnTo>
                    <a:pt x="1134" y="1014"/>
                  </a:lnTo>
                  <a:lnTo>
                    <a:pt x="1130" y="1011"/>
                  </a:lnTo>
                  <a:lnTo>
                    <a:pt x="1130" y="1011"/>
                  </a:lnTo>
                  <a:close/>
                  <a:moveTo>
                    <a:pt x="1581" y="1114"/>
                  </a:moveTo>
                  <a:lnTo>
                    <a:pt x="1581" y="1114"/>
                  </a:lnTo>
                  <a:lnTo>
                    <a:pt x="1578" y="1116"/>
                  </a:lnTo>
                  <a:lnTo>
                    <a:pt x="1578" y="1119"/>
                  </a:lnTo>
                  <a:lnTo>
                    <a:pt x="1578" y="1119"/>
                  </a:lnTo>
                  <a:lnTo>
                    <a:pt x="1580" y="1121"/>
                  </a:lnTo>
                  <a:lnTo>
                    <a:pt x="1582" y="1121"/>
                  </a:lnTo>
                  <a:lnTo>
                    <a:pt x="1582" y="1121"/>
                  </a:lnTo>
                  <a:lnTo>
                    <a:pt x="1584" y="1116"/>
                  </a:lnTo>
                  <a:lnTo>
                    <a:pt x="1584" y="1116"/>
                  </a:lnTo>
                  <a:lnTo>
                    <a:pt x="1581" y="1114"/>
                  </a:lnTo>
                  <a:lnTo>
                    <a:pt x="1581" y="1114"/>
                  </a:lnTo>
                  <a:close/>
                  <a:moveTo>
                    <a:pt x="1596" y="92"/>
                  </a:moveTo>
                  <a:lnTo>
                    <a:pt x="1596" y="92"/>
                  </a:lnTo>
                  <a:lnTo>
                    <a:pt x="1598" y="95"/>
                  </a:lnTo>
                  <a:lnTo>
                    <a:pt x="1598" y="95"/>
                  </a:lnTo>
                  <a:lnTo>
                    <a:pt x="1605" y="93"/>
                  </a:lnTo>
                  <a:lnTo>
                    <a:pt x="1605" y="93"/>
                  </a:lnTo>
                  <a:lnTo>
                    <a:pt x="1603" y="90"/>
                  </a:lnTo>
                  <a:lnTo>
                    <a:pt x="1603" y="90"/>
                  </a:lnTo>
                  <a:lnTo>
                    <a:pt x="1596" y="92"/>
                  </a:lnTo>
                  <a:lnTo>
                    <a:pt x="1596" y="92"/>
                  </a:lnTo>
                  <a:close/>
                  <a:moveTo>
                    <a:pt x="1828" y="59"/>
                  </a:moveTo>
                  <a:lnTo>
                    <a:pt x="1828" y="59"/>
                  </a:lnTo>
                  <a:lnTo>
                    <a:pt x="1822" y="57"/>
                  </a:lnTo>
                  <a:lnTo>
                    <a:pt x="1822" y="57"/>
                  </a:lnTo>
                  <a:lnTo>
                    <a:pt x="1821" y="59"/>
                  </a:lnTo>
                  <a:lnTo>
                    <a:pt x="1819" y="60"/>
                  </a:lnTo>
                  <a:lnTo>
                    <a:pt x="1819" y="60"/>
                  </a:lnTo>
                  <a:lnTo>
                    <a:pt x="1823" y="61"/>
                  </a:lnTo>
                  <a:lnTo>
                    <a:pt x="1823" y="61"/>
                  </a:lnTo>
                  <a:lnTo>
                    <a:pt x="1828" y="59"/>
                  </a:lnTo>
                  <a:lnTo>
                    <a:pt x="1828" y="59"/>
                  </a:lnTo>
                  <a:close/>
                  <a:moveTo>
                    <a:pt x="1347" y="651"/>
                  </a:moveTo>
                  <a:lnTo>
                    <a:pt x="1347" y="651"/>
                  </a:lnTo>
                  <a:lnTo>
                    <a:pt x="1346" y="653"/>
                  </a:lnTo>
                  <a:lnTo>
                    <a:pt x="1344" y="655"/>
                  </a:lnTo>
                  <a:lnTo>
                    <a:pt x="1344" y="655"/>
                  </a:lnTo>
                  <a:lnTo>
                    <a:pt x="1346" y="657"/>
                  </a:lnTo>
                  <a:lnTo>
                    <a:pt x="1349" y="657"/>
                  </a:lnTo>
                  <a:lnTo>
                    <a:pt x="1349" y="657"/>
                  </a:lnTo>
                  <a:lnTo>
                    <a:pt x="1351" y="657"/>
                  </a:lnTo>
                  <a:lnTo>
                    <a:pt x="1353" y="655"/>
                  </a:lnTo>
                  <a:lnTo>
                    <a:pt x="1353" y="655"/>
                  </a:lnTo>
                  <a:lnTo>
                    <a:pt x="1347" y="651"/>
                  </a:lnTo>
                  <a:lnTo>
                    <a:pt x="1347" y="651"/>
                  </a:lnTo>
                  <a:close/>
                  <a:moveTo>
                    <a:pt x="875" y="452"/>
                  </a:moveTo>
                  <a:lnTo>
                    <a:pt x="875" y="452"/>
                  </a:lnTo>
                  <a:lnTo>
                    <a:pt x="875" y="448"/>
                  </a:lnTo>
                  <a:lnTo>
                    <a:pt x="875" y="448"/>
                  </a:lnTo>
                  <a:lnTo>
                    <a:pt x="868" y="448"/>
                  </a:lnTo>
                  <a:lnTo>
                    <a:pt x="868" y="448"/>
                  </a:lnTo>
                  <a:lnTo>
                    <a:pt x="868" y="450"/>
                  </a:lnTo>
                  <a:lnTo>
                    <a:pt x="868" y="450"/>
                  </a:lnTo>
                  <a:lnTo>
                    <a:pt x="875" y="452"/>
                  </a:lnTo>
                  <a:lnTo>
                    <a:pt x="875" y="452"/>
                  </a:lnTo>
                  <a:close/>
                  <a:moveTo>
                    <a:pt x="868" y="780"/>
                  </a:moveTo>
                  <a:lnTo>
                    <a:pt x="868" y="780"/>
                  </a:lnTo>
                  <a:lnTo>
                    <a:pt x="868" y="783"/>
                  </a:lnTo>
                  <a:lnTo>
                    <a:pt x="868" y="783"/>
                  </a:lnTo>
                  <a:lnTo>
                    <a:pt x="871" y="783"/>
                  </a:lnTo>
                  <a:lnTo>
                    <a:pt x="874" y="783"/>
                  </a:lnTo>
                  <a:lnTo>
                    <a:pt x="874" y="783"/>
                  </a:lnTo>
                  <a:lnTo>
                    <a:pt x="875" y="781"/>
                  </a:lnTo>
                  <a:lnTo>
                    <a:pt x="876" y="779"/>
                  </a:lnTo>
                  <a:lnTo>
                    <a:pt x="876" y="779"/>
                  </a:lnTo>
                  <a:lnTo>
                    <a:pt x="875" y="777"/>
                  </a:lnTo>
                  <a:lnTo>
                    <a:pt x="875" y="777"/>
                  </a:lnTo>
                  <a:lnTo>
                    <a:pt x="868" y="780"/>
                  </a:lnTo>
                  <a:lnTo>
                    <a:pt x="868" y="780"/>
                  </a:lnTo>
                  <a:close/>
                  <a:moveTo>
                    <a:pt x="1618" y="493"/>
                  </a:moveTo>
                  <a:lnTo>
                    <a:pt x="1618" y="493"/>
                  </a:lnTo>
                  <a:lnTo>
                    <a:pt x="1616" y="489"/>
                  </a:lnTo>
                  <a:lnTo>
                    <a:pt x="1616" y="489"/>
                  </a:lnTo>
                  <a:lnTo>
                    <a:pt x="1612" y="492"/>
                  </a:lnTo>
                  <a:lnTo>
                    <a:pt x="1612" y="492"/>
                  </a:lnTo>
                  <a:lnTo>
                    <a:pt x="1613" y="493"/>
                  </a:lnTo>
                  <a:lnTo>
                    <a:pt x="1613" y="493"/>
                  </a:lnTo>
                  <a:lnTo>
                    <a:pt x="1618" y="493"/>
                  </a:lnTo>
                  <a:lnTo>
                    <a:pt x="1618" y="493"/>
                  </a:lnTo>
                  <a:close/>
                  <a:moveTo>
                    <a:pt x="1879" y="543"/>
                  </a:moveTo>
                  <a:lnTo>
                    <a:pt x="1879" y="543"/>
                  </a:lnTo>
                  <a:lnTo>
                    <a:pt x="1876" y="547"/>
                  </a:lnTo>
                  <a:lnTo>
                    <a:pt x="1876" y="547"/>
                  </a:lnTo>
                  <a:lnTo>
                    <a:pt x="1880" y="550"/>
                  </a:lnTo>
                  <a:lnTo>
                    <a:pt x="1880" y="550"/>
                  </a:lnTo>
                  <a:lnTo>
                    <a:pt x="1882" y="549"/>
                  </a:lnTo>
                  <a:lnTo>
                    <a:pt x="1882" y="549"/>
                  </a:lnTo>
                  <a:lnTo>
                    <a:pt x="1879" y="543"/>
                  </a:lnTo>
                  <a:lnTo>
                    <a:pt x="1879" y="543"/>
                  </a:lnTo>
                  <a:close/>
                  <a:moveTo>
                    <a:pt x="1297" y="666"/>
                  </a:moveTo>
                  <a:lnTo>
                    <a:pt x="1297" y="666"/>
                  </a:lnTo>
                  <a:lnTo>
                    <a:pt x="1292" y="671"/>
                  </a:lnTo>
                  <a:lnTo>
                    <a:pt x="1292" y="671"/>
                  </a:lnTo>
                  <a:lnTo>
                    <a:pt x="1293" y="673"/>
                  </a:lnTo>
                  <a:lnTo>
                    <a:pt x="1295" y="673"/>
                  </a:lnTo>
                  <a:lnTo>
                    <a:pt x="1295" y="673"/>
                  </a:lnTo>
                  <a:lnTo>
                    <a:pt x="1297" y="673"/>
                  </a:lnTo>
                  <a:lnTo>
                    <a:pt x="1299" y="672"/>
                  </a:lnTo>
                  <a:lnTo>
                    <a:pt x="1299" y="672"/>
                  </a:lnTo>
                  <a:lnTo>
                    <a:pt x="1299" y="669"/>
                  </a:lnTo>
                  <a:lnTo>
                    <a:pt x="1297" y="666"/>
                  </a:lnTo>
                  <a:lnTo>
                    <a:pt x="1297" y="666"/>
                  </a:lnTo>
                  <a:close/>
                  <a:moveTo>
                    <a:pt x="1628" y="82"/>
                  </a:moveTo>
                  <a:lnTo>
                    <a:pt x="1628" y="82"/>
                  </a:lnTo>
                  <a:lnTo>
                    <a:pt x="1634" y="85"/>
                  </a:lnTo>
                  <a:lnTo>
                    <a:pt x="1634" y="85"/>
                  </a:lnTo>
                  <a:lnTo>
                    <a:pt x="1638" y="82"/>
                  </a:lnTo>
                  <a:lnTo>
                    <a:pt x="1638" y="82"/>
                  </a:lnTo>
                  <a:lnTo>
                    <a:pt x="1635" y="79"/>
                  </a:lnTo>
                  <a:lnTo>
                    <a:pt x="1635" y="79"/>
                  </a:lnTo>
                  <a:lnTo>
                    <a:pt x="1628" y="82"/>
                  </a:lnTo>
                  <a:lnTo>
                    <a:pt x="1628" y="82"/>
                  </a:lnTo>
                  <a:close/>
                  <a:moveTo>
                    <a:pt x="1290" y="729"/>
                  </a:moveTo>
                  <a:lnTo>
                    <a:pt x="1290" y="729"/>
                  </a:lnTo>
                  <a:lnTo>
                    <a:pt x="1296" y="731"/>
                  </a:lnTo>
                  <a:lnTo>
                    <a:pt x="1296" y="731"/>
                  </a:lnTo>
                  <a:lnTo>
                    <a:pt x="1297" y="730"/>
                  </a:lnTo>
                  <a:lnTo>
                    <a:pt x="1297" y="729"/>
                  </a:lnTo>
                  <a:lnTo>
                    <a:pt x="1297" y="729"/>
                  </a:lnTo>
                  <a:lnTo>
                    <a:pt x="1296" y="726"/>
                  </a:lnTo>
                  <a:lnTo>
                    <a:pt x="1295" y="725"/>
                  </a:lnTo>
                  <a:lnTo>
                    <a:pt x="1295" y="725"/>
                  </a:lnTo>
                  <a:lnTo>
                    <a:pt x="1290" y="729"/>
                  </a:lnTo>
                  <a:lnTo>
                    <a:pt x="1290" y="729"/>
                  </a:lnTo>
                  <a:close/>
                  <a:moveTo>
                    <a:pt x="1642" y="244"/>
                  </a:moveTo>
                  <a:lnTo>
                    <a:pt x="1642" y="244"/>
                  </a:lnTo>
                  <a:lnTo>
                    <a:pt x="1639" y="243"/>
                  </a:lnTo>
                  <a:lnTo>
                    <a:pt x="1639" y="243"/>
                  </a:lnTo>
                  <a:lnTo>
                    <a:pt x="1635" y="244"/>
                  </a:lnTo>
                  <a:lnTo>
                    <a:pt x="1635" y="244"/>
                  </a:lnTo>
                  <a:lnTo>
                    <a:pt x="1638" y="247"/>
                  </a:lnTo>
                  <a:lnTo>
                    <a:pt x="1638" y="247"/>
                  </a:lnTo>
                  <a:lnTo>
                    <a:pt x="1642" y="244"/>
                  </a:lnTo>
                  <a:lnTo>
                    <a:pt x="1642" y="244"/>
                  </a:lnTo>
                  <a:close/>
                  <a:moveTo>
                    <a:pt x="1289" y="407"/>
                  </a:moveTo>
                  <a:lnTo>
                    <a:pt x="1289" y="407"/>
                  </a:lnTo>
                  <a:lnTo>
                    <a:pt x="1292" y="409"/>
                  </a:lnTo>
                  <a:lnTo>
                    <a:pt x="1295" y="410"/>
                  </a:lnTo>
                  <a:lnTo>
                    <a:pt x="1295" y="410"/>
                  </a:lnTo>
                  <a:lnTo>
                    <a:pt x="1296" y="409"/>
                  </a:lnTo>
                  <a:lnTo>
                    <a:pt x="1299" y="407"/>
                  </a:lnTo>
                  <a:lnTo>
                    <a:pt x="1299" y="407"/>
                  </a:lnTo>
                  <a:lnTo>
                    <a:pt x="1296" y="405"/>
                  </a:lnTo>
                  <a:lnTo>
                    <a:pt x="1295" y="405"/>
                  </a:lnTo>
                  <a:lnTo>
                    <a:pt x="1295" y="405"/>
                  </a:lnTo>
                  <a:lnTo>
                    <a:pt x="1292" y="406"/>
                  </a:lnTo>
                  <a:lnTo>
                    <a:pt x="1289" y="407"/>
                  </a:lnTo>
                  <a:lnTo>
                    <a:pt x="1289" y="407"/>
                  </a:lnTo>
                  <a:close/>
                  <a:moveTo>
                    <a:pt x="1113" y="723"/>
                  </a:moveTo>
                  <a:lnTo>
                    <a:pt x="1113" y="723"/>
                  </a:lnTo>
                  <a:lnTo>
                    <a:pt x="1110" y="726"/>
                  </a:lnTo>
                  <a:lnTo>
                    <a:pt x="1110" y="727"/>
                  </a:lnTo>
                  <a:lnTo>
                    <a:pt x="1110" y="727"/>
                  </a:lnTo>
                  <a:lnTo>
                    <a:pt x="1112" y="729"/>
                  </a:lnTo>
                  <a:lnTo>
                    <a:pt x="1113" y="730"/>
                  </a:lnTo>
                  <a:lnTo>
                    <a:pt x="1113" y="730"/>
                  </a:lnTo>
                  <a:lnTo>
                    <a:pt x="1115" y="729"/>
                  </a:lnTo>
                  <a:lnTo>
                    <a:pt x="1116" y="727"/>
                  </a:lnTo>
                  <a:lnTo>
                    <a:pt x="1116" y="727"/>
                  </a:lnTo>
                  <a:lnTo>
                    <a:pt x="1116" y="726"/>
                  </a:lnTo>
                  <a:lnTo>
                    <a:pt x="1113" y="723"/>
                  </a:lnTo>
                  <a:lnTo>
                    <a:pt x="1113" y="723"/>
                  </a:lnTo>
                  <a:close/>
                  <a:moveTo>
                    <a:pt x="1652" y="504"/>
                  </a:moveTo>
                  <a:lnTo>
                    <a:pt x="1652" y="504"/>
                  </a:lnTo>
                  <a:lnTo>
                    <a:pt x="1653" y="509"/>
                  </a:lnTo>
                  <a:lnTo>
                    <a:pt x="1653" y="509"/>
                  </a:lnTo>
                  <a:lnTo>
                    <a:pt x="1660" y="507"/>
                  </a:lnTo>
                  <a:lnTo>
                    <a:pt x="1660" y="507"/>
                  </a:lnTo>
                  <a:lnTo>
                    <a:pt x="1660" y="504"/>
                  </a:lnTo>
                  <a:lnTo>
                    <a:pt x="1660" y="504"/>
                  </a:lnTo>
                  <a:lnTo>
                    <a:pt x="1652" y="504"/>
                  </a:lnTo>
                  <a:lnTo>
                    <a:pt x="1652" y="504"/>
                  </a:lnTo>
                  <a:close/>
                  <a:moveTo>
                    <a:pt x="860" y="905"/>
                  </a:moveTo>
                  <a:lnTo>
                    <a:pt x="860" y="905"/>
                  </a:lnTo>
                  <a:lnTo>
                    <a:pt x="857" y="906"/>
                  </a:lnTo>
                  <a:lnTo>
                    <a:pt x="857" y="906"/>
                  </a:lnTo>
                  <a:lnTo>
                    <a:pt x="860" y="909"/>
                  </a:lnTo>
                  <a:lnTo>
                    <a:pt x="860" y="909"/>
                  </a:lnTo>
                  <a:lnTo>
                    <a:pt x="863" y="906"/>
                  </a:lnTo>
                  <a:lnTo>
                    <a:pt x="863" y="906"/>
                  </a:lnTo>
                  <a:lnTo>
                    <a:pt x="860" y="905"/>
                  </a:lnTo>
                  <a:lnTo>
                    <a:pt x="860" y="905"/>
                  </a:lnTo>
                  <a:close/>
                  <a:moveTo>
                    <a:pt x="856" y="330"/>
                  </a:moveTo>
                  <a:lnTo>
                    <a:pt x="856" y="330"/>
                  </a:lnTo>
                  <a:lnTo>
                    <a:pt x="854" y="335"/>
                  </a:lnTo>
                  <a:lnTo>
                    <a:pt x="854" y="335"/>
                  </a:lnTo>
                  <a:lnTo>
                    <a:pt x="857" y="337"/>
                  </a:lnTo>
                  <a:lnTo>
                    <a:pt x="857" y="337"/>
                  </a:lnTo>
                  <a:lnTo>
                    <a:pt x="860" y="333"/>
                  </a:lnTo>
                  <a:lnTo>
                    <a:pt x="860" y="333"/>
                  </a:lnTo>
                  <a:lnTo>
                    <a:pt x="856" y="330"/>
                  </a:lnTo>
                  <a:lnTo>
                    <a:pt x="856" y="330"/>
                  </a:lnTo>
                  <a:close/>
                  <a:moveTo>
                    <a:pt x="1379" y="755"/>
                  </a:moveTo>
                  <a:lnTo>
                    <a:pt x="1379" y="755"/>
                  </a:lnTo>
                  <a:lnTo>
                    <a:pt x="1378" y="751"/>
                  </a:lnTo>
                  <a:lnTo>
                    <a:pt x="1378" y="751"/>
                  </a:lnTo>
                  <a:lnTo>
                    <a:pt x="1371" y="754"/>
                  </a:lnTo>
                  <a:lnTo>
                    <a:pt x="1371" y="754"/>
                  </a:lnTo>
                  <a:lnTo>
                    <a:pt x="1372" y="755"/>
                  </a:lnTo>
                  <a:lnTo>
                    <a:pt x="1372" y="755"/>
                  </a:lnTo>
                  <a:lnTo>
                    <a:pt x="1379" y="755"/>
                  </a:lnTo>
                  <a:lnTo>
                    <a:pt x="1379" y="755"/>
                  </a:lnTo>
                  <a:close/>
                  <a:moveTo>
                    <a:pt x="1830" y="302"/>
                  </a:moveTo>
                  <a:lnTo>
                    <a:pt x="1830" y="302"/>
                  </a:lnTo>
                  <a:lnTo>
                    <a:pt x="1828" y="305"/>
                  </a:lnTo>
                  <a:lnTo>
                    <a:pt x="1828" y="305"/>
                  </a:lnTo>
                  <a:lnTo>
                    <a:pt x="1829" y="309"/>
                  </a:lnTo>
                  <a:lnTo>
                    <a:pt x="1829" y="309"/>
                  </a:lnTo>
                  <a:lnTo>
                    <a:pt x="1832" y="308"/>
                  </a:lnTo>
                  <a:lnTo>
                    <a:pt x="1833" y="306"/>
                  </a:lnTo>
                  <a:lnTo>
                    <a:pt x="1833" y="306"/>
                  </a:lnTo>
                  <a:lnTo>
                    <a:pt x="1832" y="305"/>
                  </a:lnTo>
                  <a:lnTo>
                    <a:pt x="1830" y="302"/>
                  </a:lnTo>
                  <a:lnTo>
                    <a:pt x="1830" y="302"/>
                  </a:lnTo>
                  <a:close/>
                  <a:moveTo>
                    <a:pt x="1292" y="75"/>
                  </a:moveTo>
                  <a:lnTo>
                    <a:pt x="1292" y="75"/>
                  </a:lnTo>
                  <a:lnTo>
                    <a:pt x="1288" y="75"/>
                  </a:lnTo>
                  <a:lnTo>
                    <a:pt x="1288" y="75"/>
                  </a:lnTo>
                  <a:lnTo>
                    <a:pt x="1288" y="81"/>
                  </a:lnTo>
                  <a:lnTo>
                    <a:pt x="1288" y="81"/>
                  </a:lnTo>
                  <a:lnTo>
                    <a:pt x="1290" y="81"/>
                  </a:lnTo>
                  <a:lnTo>
                    <a:pt x="1290" y="81"/>
                  </a:lnTo>
                  <a:lnTo>
                    <a:pt x="1292" y="75"/>
                  </a:lnTo>
                  <a:lnTo>
                    <a:pt x="1292" y="75"/>
                  </a:lnTo>
                  <a:close/>
                  <a:moveTo>
                    <a:pt x="843" y="924"/>
                  </a:moveTo>
                  <a:lnTo>
                    <a:pt x="843" y="924"/>
                  </a:lnTo>
                  <a:lnTo>
                    <a:pt x="842" y="921"/>
                  </a:lnTo>
                  <a:lnTo>
                    <a:pt x="842" y="921"/>
                  </a:lnTo>
                  <a:lnTo>
                    <a:pt x="836" y="923"/>
                  </a:lnTo>
                  <a:lnTo>
                    <a:pt x="836" y="923"/>
                  </a:lnTo>
                  <a:lnTo>
                    <a:pt x="836" y="925"/>
                  </a:lnTo>
                  <a:lnTo>
                    <a:pt x="836" y="925"/>
                  </a:lnTo>
                  <a:lnTo>
                    <a:pt x="843" y="924"/>
                  </a:lnTo>
                  <a:lnTo>
                    <a:pt x="843" y="924"/>
                  </a:lnTo>
                  <a:close/>
                  <a:moveTo>
                    <a:pt x="835" y="301"/>
                  </a:moveTo>
                  <a:lnTo>
                    <a:pt x="835" y="301"/>
                  </a:lnTo>
                  <a:lnTo>
                    <a:pt x="832" y="304"/>
                  </a:lnTo>
                  <a:lnTo>
                    <a:pt x="832" y="305"/>
                  </a:lnTo>
                  <a:lnTo>
                    <a:pt x="832" y="305"/>
                  </a:lnTo>
                  <a:lnTo>
                    <a:pt x="833" y="306"/>
                  </a:lnTo>
                  <a:lnTo>
                    <a:pt x="835" y="309"/>
                  </a:lnTo>
                  <a:lnTo>
                    <a:pt x="835" y="309"/>
                  </a:lnTo>
                  <a:lnTo>
                    <a:pt x="836" y="306"/>
                  </a:lnTo>
                  <a:lnTo>
                    <a:pt x="838" y="305"/>
                  </a:lnTo>
                  <a:lnTo>
                    <a:pt x="838" y="305"/>
                  </a:lnTo>
                  <a:lnTo>
                    <a:pt x="836" y="304"/>
                  </a:lnTo>
                  <a:lnTo>
                    <a:pt x="835" y="301"/>
                  </a:lnTo>
                  <a:lnTo>
                    <a:pt x="835" y="301"/>
                  </a:lnTo>
                  <a:close/>
                  <a:moveTo>
                    <a:pt x="836" y="412"/>
                  </a:moveTo>
                  <a:lnTo>
                    <a:pt x="836" y="412"/>
                  </a:lnTo>
                  <a:lnTo>
                    <a:pt x="833" y="414"/>
                  </a:lnTo>
                  <a:lnTo>
                    <a:pt x="833" y="414"/>
                  </a:lnTo>
                  <a:lnTo>
                    <a:pt x="835" y="416"/>
                  </a:lnTo>
                  <a:lnTo>
                    <a:pt x="836" y="417"/>
                  </a:lnTo>
                  <a:lnTo>
                    <a:pt x="836" y="417"/>
                  </a:lnTo>
                  <a:lnTo>
                    <a:pt x="838" y="416"/>
                  </a:lnTo>
                  <a:lnTo>
                    <a:pt x="840" y="414"/>
                  </a:lnTo>
                  <a:lnTo>
                    <a:pt x="840" y="414"/>
                  </a:lnTo>
                  <a:lnTo>
                    <a:pt x="836" y="412"/>
                  </a:lnTo>
                  <a:lnTo>
                    <a:pt x="836" y="412"/>
                  </a:lnTo>
                  <a:close/>
                  <a:moveTo>
                    <a:pt x="1386" y="467"/>
                  </a:moveTo>
                  <a:lnTo>
                    <a:pt x="1386" y="467"/>
                  </a:lnTo>
                  <a:lnTo>
                    <a:pt x="1389" y="468"/>
                  </a:lnTo>
                  <a:lnTo>
                    <a:pt x="1391" y="468"/>
                  </a:lnTo>
                  <a:lnTo>
                    <a:pt x="1391" y="468"/>
                  </a:lnTo>
                  <a:lnTo>
                    <a:pt x="1396" y="467"/>
                  </a:lnTo>
                  <a:lnTo>
                    <a:pt x="1396" y="467"/>
                  </a:lnTo>
                  <a:lnTo>
                    <a:pt x="1394" y="466"/>
                  </a:lnTo>
                  <a:lnTo>
                    <a:pt x="1391" y="464"/>
                  </a:lnTo>
                  <a:lnTo>
                    <a:pt x="1391" y="464"/>
                  </a:lnTo>
                  <a:lnTo>
                    <a:pt x="1389" y="464"/>
                  </a:lnTo>
                  <a:lnTo>
                    <a:pt x="1386" y="467"/>
                  </a:lnTo>
                  <a:lnTo>
                    <a:pt x="1386" y="467"/>
                  </a:lnTo>
                  <a:close/>
                  <a:moveTo>
                    <a:pt x="1283" y="697"/>
                  </a:moveTo>
                  <a:lnTo>
                    <a:pt x="1283" y="697"/>
                  </a:lnTo>
                  <a:lnTo>
                    <a:pt x="1288" y="694"/>
                  </a:lnTo>
                  <a:lnTo>
                    <a:pt x="1288" y="694"/>
                  </a:lnTo>
                  <a:lnTo>
                    <a:pt x="1285" y="693"/>
                  </a:lnTo>
                  <a:lnTo>
                    <a:pt x="1285" y="693"/>
                  </a:lnTo>
                  <a:lnTo>
                    <a:pt x="1281" y="694"/>
                  </a:lnTo>
                  <a:lnTo>
                    <a:pt x="1281" y="694"/>
                  </a:lnTo>
                  <a:lnTo>
                    <a:pt x="1283" y="697"/>
                  </a:lnTo>
                  <a:lnTo>
                    <a:pt x="1283" y="697"/>
                  </a:lnTo>
                  <a:close/>
                  <a:moveTo>
                    <a:pt x="1097" y="805"/>
                  </a:moveTo>
                  <a:lnTo>
                    <a:pt x="1097" y="805"/>
                  </a:lnTo>
                  <a:lnTo>
                    <a:pt x="1095" y="802"/>
                  </a:lnTo>
                  <a:lnTo>
                    <a:pt x="1095" y="802"/>
                  </a:lnTo>
                  <a:lnTo>
                    <a:pt x="1087" y="803"/>
                  </a:lnTo>
                  <a:lnTo>
                    <a:pt x="1087" y="803"/>
                  </a:lnTo>
                  <a:lnTo>
                    <a:pt x="1088" y="806"/>
                  </a:lnTo>
                  <a:lnTo>
                    <a:pt x="1088" y="806"/>
                  </a:lnTo>
                  <a:lnTo>
                    <a:pt x="1097" y="805"/>
                  </a:lnTo>
                  <a:lnTo>
                    <a:pt x="1097" y="805"/>
                  </a:lnTo>
                  <a:close/>
                  <a:moveTo>
                    <a:pt x="1282" y="798"/>
                  </a:moveTo>
                  <a:lnTo>
                    <a:pt x="1282" y="798"/>
                  </a:lnTo>
                  <a:lnTo>
                    <a:pt x="1285" y="794"/>
                  </a:lnTo>
                  <a:lnTo>
                    <a:pt x="1285" y="794"/>
                  </a:lnTo>
                  <a:lnTo>
                    <a:pt x="1283" y="792"/>
                  </a:lnTo>
                  <a:lnTo>
                    <a:pt x="1281" y="792"/>
                  </a:lnTo>
                  <a:lnTo>
                    <a:pt x="1281" y="792"/>
                  </a:lnTo>
                  <a:lnTo>
                    <a:pt x="1278" y="795"/>
                  </a:lnTo>
                  <a:lnTo>
                    <a:pt x="1278" y="795"/>
                  </a:lnTo>
                  <a:lnTo>
                    <a:pt x="1282" y="798"/>
                  </a:lnTo>
                  <a:lnTo>
                    <a:pt x="1282" y="798"/>
                  </a:lnTo>
                  <a:close/>
                  <a:moveTo>
                    <a:pt x="831" y="715"/>
                  </a:moveTo>
                  <a:lnTo>
                    <a:pt x="831" y="715"/>
                  </a:lnTo>
                  <a:lnTo>
                    <a:pt x="824" y="712"/>
                  </a:lnTo>
                  <a:lnTo>
                    <a:pt x="824" y="712"/>
                  </a:lnTo>
                  <a:lnTo>
                    <a:pt x="822" y="713"/>
                  </a:lnTo>
                  <a:lnTo>
                    <a:pt x="821" y="715"/>
                  </a:lnTo>
                  <a:lnTo>
                    <a:pt x="821" y="715"/>
                  </a:lnTo>
                  <a:lnTo>
                    <a:pt x="824" y="716"/>
                  </a:lnTo>
                  <a:lnTo>
                    <a:pt x="825" y="718"/>
                  </a:lnTo>
                  <a:lnTo>
                    <a:pt x="825" y="718"/>
                  </a:lnTo>
                  <a:lnTo>
                    <a:pt x="827" y="716"/>
                  </a:lnTo>
                  <a:lnTo>
                    <a:pt x="831" y="715"/>
                  </a:lnTo>
                  <a:lnTo>
                    <a:pt x="831" y="715"/>
                  </a:lnTo>
                  <a:close/>
                  <a:moveTo>
                    <a:pt x="1264" y="149"/>
                  </a:moveTo>
                  <a:lnTo>
                    <a:pt x="1264" y="149"/>
                  </a:lnTo>
                  <a:lnTo>
                    <a:pt x="1260" y="151"/>
                  </a:lnTo>
                  <a:lnTo>
                    <a:pt x="1260" y="151"/>
                  </a:lnTo>
                  <a:lnTo>
                    <a:pt x="1261" y="153"/>
                  </a:lnTo>
                  <a:lnTo>
                    <a:pt x="1263" y="154"/>
                  </a:lnTo>
                  <a:lnTo>
                    <a:pt x="1263" y="154"/>
                  </a:lnTo>
                  <a:lnTo>
                    <a:pt x="1264" y="154"/>
                  </a:lnTo>
                  <a:lnTo>
                    <a:pt x="1267" y="153"/>
                  </a:lnTo>
                  <a:lnTo>
                    <a:pt x="1267" y="153"/>
                  </a:lnTo>
                  <a:lnTo>
                    <a:pt x="1264" y="149"/>
                  </a:lnTo>
                  <a:lnTo>
                    <a:pt x="1264" y="149"/>
                  </a:lnTo>
                  <a:close/>
                  <a:moveTo>
                    <a:pt x="1721" y="396"/>
                  </a:moveTo>
                  <a:lnTo>
                    <a:pt x="1721" y="396"/>
                  </a:lnTo>
                  <a:lnTo>
                    <a:pt x="1722" y="399"/>
                  </a:lnTo>
                  <a:lnTo>
                    <a:pt x="1722" y="399"/>
                  </a:lnTo>
                  <a:lnTo>
                    <a:pt x="1729" y="398"/>
                  </a:lnTo>
                  <a:lnTo>
                    <a:pt x="1729" y="398"/>
                  </a:lnTo>
                  <a:lnTo>
                    <a:pt x="1728" y="394"/>
                  </a:lnTo>
                  <a:lnTo>
                    <a:pt x="1728" y="394"/>
                  </a:lnTo>
                  <a:lnTo>
                    <a:pt x="1721" y="396"/>
                  </a:lnTo>
                  <a:lnTo>
                    <a:pt x="1721" y="396"/>
                  </a:lnTo>
                  <a:close/>
                  <a:moveTo>
                    <a:pt x="1757" y="309"/>
                  </a:moveTo>
                  <a:lnTo>
                    <a:pt x="1757" y="309"/>
                  </a:lnTo>
                  <a:lnTo>
                    <a:pt x="1754" y="308"/>
                  </a:lnTo>
                  <a:lnTo>
                    <a:pt x="1754" y="308"/>
                  </a:lnTo>
                  <a:lnTo>
                    <a:pt x="1750" y="311"/>
                  </a:lnTo>
                  <a:lnTo>
                    <a:pt x="1750" y="311"/>
                  </a:lnTo>
                  <a:lnTo>
                    <a:pt x="1754" y="313"/>
                  </a:lnTo>
                  <a:lnTo>
                    <a:pt x="1754" y="313"/>
                  </a:lnTo>
                  <a:lnTo>
                    <a:pt x="1757" y="309"/>
                  </a:lnTo>
                  <a:lnTo>
                    <a:pt x="1757" y="309"/>
                  </a:lnTo>
                  <a:close/>
                  <a:moveTo>
                    <a:pt x="1401" y="741"/>
                  </a:moveTo>
                  <a:lnTo>
                    <a:pt x="1401" y="741"/>
                  </a:lnTo>
                  <a:lnTo>
                    <a:pt x="1398" y="745"/>
                  </a:lnTo>
                  <a:lnTo>
                    <a:pt x="1398" y="745"/>
                  </a:lnTo>
                  <a:lnTo>
                    <a:pt x="1403" y="747"/>
                  </a:lnTo>
                  <a:lnTo>
                    <a:pt x="1403" y="747"/>
                  </a:lnTo>
                  <a:lnTo>
                    <a:pt x="1404" y="747"/>
                  </a:lnTo>
                  <a:lnTo>
                    <a:pt x="1405" y="745"/>
                  </a:lnTo>
                  <a:lnTo>
                    <a:pt x="1405" y="745"/>
                  </a:lnTo>
                  <a:lnTo>
                    <a:pt x="1401" y="741"/>
                  </a:lnTo>
                  <a:lnTo>
                    <a:pt x="1401" y="741"/>
                  </a:lnTo>
                  <a:close/>
                  <a:moveTo>
                    <a:pt x="1243" y="293"/>
                  </a:moveTo>
                  <a:lnTo>
                    <a:pt x="1243" y="293"/>
                  </a:lnTo>
                  <a:lnTo>
                    <a:pt x="1245" y="294"/>
                  </a:lnTo>
                  <a:lnTo>
                    <a:pt x="1245" y="294"/>
                  </a:lnTo>
                  <a:lnTo>
                    <a:pt x="1246" y="287"/>
                  </a:lnTo>
                  <a:lnTo>
                    <a:pt x="1246" y="287"/>
                  </a:lnTo>
                  <a:lnTo>
                    <a:pt x="1242" y="287"/>
                  </a:lnTo>
                  <a:lnTo>
                    <a:pt x="1242" y="287"/>
                  </a:lnTo>
                  <a:lnTo>
                    <a:pt x="1243" y="293"/>
                  </a:lnTo>
                  <a:lnTo>
                    <a:pt x="1243" y="293"/>
                  </a:lnTo>
                  <a:close/>
                  <a:moveTo>
                    <a:pt x="1403" y="1118"/>
                  </a:moveTo>
                  <a:lnTo>
                    <a:pt x="1403" y="1118"/>
                  </a:lnTo>
                  <a:lnTo>
                    <a:pt x="1400" y="1121"/>
                  </a:lnTo>
                  <a:lnTo>
                    <a:pt x="1400" y="1121"/>
                  </a:lnTo>
                  <a:lnTo>
                    <a:pt x="1405" y="1126"/>
                  </a:lnTo>
                  <a:lnTo>
                    <a:pt x="1405" y="1126"/>
                  </a:lnTo>
                  <a:lnTo>
                    <a:pt x="1408" y="1122"/>
                  </a:lnTo>
                  <a:lnTo>
                    <a:pt x="1408" y="1122"/>
                  </a:lnTo>
                  <a:lnTo>
                    <a:pt x="1403" y="1118"/>
                  </a:lnTo>
                  <a:lnTo>
                    <a:pt x="1403" y="1118"/>
                  </a:lnTo>
                  <a:close/>
                  <a:moveTo>
                    <a:pt x="793" y="704"/>
                  </a:moveTo>
                  <a:lnTo>
                    <a:pt x="793" y="704"/>
                  </a:lnTo>
                  <a:lnTo>
                    <a:pt x="793" y="700"/>
                  </a:lnTo>
                  <a:lnTo>
                    <a:pt x="793" y="700"/>
                  </a:lnTo>
                  <a:lnTo>
                    <a:pt x="785" y="701"/>
                  </a:lnTo>
                  <a:lnTo>
                    <a:pt x="785" y="701"/>
                  </a:lnTo>
                  <a:lnTo>
                    <a:pt x="786" y="702"/>
                  </a:lnTo>
                  <a:lnTo>
                    <a:pt x="786" y="702"/>
                  </a:lnTo>
                  <a:lnTo>
                    <a:pt x="793" y="704"/>
                  </a:lnTo>
                  <a:lnTo>
                    <a:pt x="793" y="704"/>
                  </a:lnTo>
                  <a:close/>
                  <a:moveTo>
                    <a:pt x="1729" y="691"/>
                  </a:moveTo>
                  <a:lnTo>
                    <a:pt x="1729" y="691"/>
                  </a:lnTo>
                  <a:lnTo>
                    <a:pt x="1725" y="689"/>
                  </a:lnTo>
                  <a:lnTo>
                    <a:pt x="1725" y="689"/>
                  </a:lnTo>
                  <a:lnTo>
                    <a:pt x="1724" y="690"/>
                  </a:lnTo>
                  <a:lnTo>
                    <a:pt x="1722" y="691"/>
                  </a:lnTo>
                  <a:lnTo>
                    <a:pt x="1722" y="691"/>
                  </a:lnTo>
                  <a:lnTo>
                    <a:pt x="1725" y="695"/>
                  </a:lnTo>
                  <a:lnTo>
                    <a:pt x="1725" y="695"/>
                  </a:lnTo>
                  <a:lnTo>
                    <a:pt x="1729" y="691"/>
                  </a:lnTo>
                  <a:lnTo>
                    <a:pt x="1729" y="691"/>
                  </a:lnTo>
                  <a:close/>
                  <a:moveTo>
                    <a:pt x="1239" y="71"/>
                  </a:moveTo>
                  <a:lnTo>
                    <a:pt x="1239" y="71"/>
                  </a:lnTo>
                  <a:lnTo>
                    <a:pt x="1234" y="74"/>
                  </a:lnTo>
                  <a:lnTo>
                    <a:pt x="1234" y="74"/>
                  </a:lnTo>
                  <a:lnTo>
                    <a:pt x="1235" y="75"/>
                  </a:lnTo>
                  <a:lnTo>
                    <a:pt x="1238" y="77"/>
                  </a:lnTo>
                  <a:lnTo>
                    <a:pt x="1238" y="77"/>
                  </a:lnTo>
                  <a:lnTo>
                    <a:pt x="1239" y="77"/>
                  </a:lnTo>
                  <a:lnTo>
                    <a:pt x="1242" y="75"/>
                  </a:lnTo>
                  <a:lnTo>
                    <a:pt x="1242" y="75"/>
                  </a:lnTo>
                  <a:lnTo>
                    <a:pt x="1241" y="74"/>
                  </a:lnTo>
                  <a:lnTo>
                    <a:pt x="1239" y="71"/>
                  </a:lnTo>
                  <a:lnTo>
                    <a:pt x="1239" y="71"/>
                  </a:lnTo>
                  <a:close/>
                  <a:moveTo>
                    <a:pt x="1045" y="819"/>
                  </a:moveTo>
                  <a:lnTo>
                    <a:pt x="1045" y="819"/>
                  </a:lnTo>
                  <a:lnTo>
                    <a:pt x="1044" y="821"/>
                  </a:lnTo>
                  <a:lnTo>
                    <a:pt x="1043" y="823"/>
                  </a:lnTo>
                  <a:lnTo>
                    <a:pt x="1043" y="823"/>
                  </a:lnTo>
                  <a:lnTo>
                    <a:pt x="1044" y="824"/>
                  </a:lnTo>
                  <a:lnTo>
                    <a:pt x="1047" y="826"/>
                  </a:lnTo>
                  <a:lnTo>
                    <a:pt x="1047" y="826"/>
                  </a:lnTo>
                  <a:lnTo>
                    <a:pt x="1048" y="824"/>
                  </a:lnTo>
                  <a:lnTo>
                    <a:pt x="1049" y="823"/>
                  </a:lnTo>
                  <a:lnTo>
                    <a:pt x="1049" y="823"/>
                  </a:lnTo>
                  <a:lnTo>
                    <a:pt x="1048" y="821"/>
                  </a:lnTo>
                  <a:lnTo>
                    <a:pt x="1045" y="819"/>
                  </a:lnTo>
                  <a:lnTo>
                    <a:pt x="1045" y="819"/>
                  </a:lnTo>
                  <a:close/>
                  <a:moveTo>
                    <a:pt x="1238" y="167"/>
                  </a:moveTo>
                  <a:lnTo>
                    <a:pt x="1238" y="167"/>
                  </a:lnTo>
                  <a:lnTo>
                    <a:pt x="1234" y="169"/>
                  </a:lnTo>
                  <a:lnTo>
                    <a:pt x="1234" y="169"/>
                  </a:lnTo>
                  <a:lnTo>
                    <a:pt x="1236" y="171"/>
                  </a:lnTo>
                  <a:lnTo>
                    <a:pt x="1238" y="172"/>
                  </a:lnTo>
                  <a:lnTo>
                    <a:pt x="1238" y="172"/>
                  </a:lnTo>
                  <a:lnTo>
                    <a:pt x="1241" y="171"/>
                  </a:lnTo>
                  <a:lnTo>
                    <a:pt x="1242" y="168"/>
                  </a:lnTo>
                  <a:lnTo>
                    <a:pt x="1242" y="168"/>
                  </a:lnTo>
                  <a:lnTo>
                    <a:pt x="1238" y="167"/>
                  </a:lnTo>
                  <a:lnTo>
                    <a:pt x="1238" y="167"/>
                  </a:lnTo>
                  <a:close/>
                  <a:moveTo>
                    <a:pt x="37" y="118"/>
                  </a:moveTo>
                  <a:lnTo>
                    <a:pt x="37" y="118"/>
                  </a:lnTo>
                  <a:lnTo>
                    <a:pt x="37" y="122"/>
                  </a:lnTo>
                  <a:lnTo>
                    <a:pt x="37" y="122"/>
                  </a:lnTo>
                  <a:lnTo>
                    <a:pt x="44" y="121"/>
                  </a:lnTo>
                  <a:lnTo>
                    <a:pt x="44" y="121"/>
                  </a:lnTo>
                  <a:lnTo>
                    <a:pt x="44" y="118"/>
                  </a:lnTo>
                  <a:lnTo>
                    <a:pt x="44" y="118"/>
                  </a:lnTo>
                  <a:lnTo>
                    <a:pt x="37" y="118"/>
                  </a:lnTo>
                  <a:lnTo>
                    <a:pt x="37" y="118"/>
                  </a:lnTo>
                  <a:close/>
                  <a:moveTo>
                    <a:pt x="759" y="374"/>
                  </a:moveTo>
                  <a:lnTo>
                    <a:pt x="759" y="374"/>
                  </a:lnTo>
                  <a:lnTo>
                    <a:pt x="757" y="378"/>
                  </a:lnTo>
                  <a:lnTo>
                    <a:pt x="757" y="378"/>
                  </a:lnTo>
                  <a:lnTo>
                    <a:pt x="757" y="380"/>
                  </a:lnTo>
                  <a:lnTo>
                    <a:pt x="760" y="381"/>
                  </a:lnTo>
                  <a:lnTo>
                    <a:pt x="760" y="381"/>
                  </a:lnTo>
                  <a:lnTo>
                    <a:pt x="761" y="380"/>
                  </a:lnTo>
                  <a:lnTo>
                    <a:pt x="763" y="378"/>
                  </a:lnTo>
                  <a:lnTo>
                    <a:pt x="763" y="378"/>
                  </a:lnTo>
                  <a:lnTo>
                    <a:pt x="761" y="377"/>
                  </a:lnTo>
                  <a:lnTo>
                    <a:pt x="759" y="374"/>
                  </a:lnTo>
                  <a:lnTo>
                    <a:pt x="759" y="374"/>
                  </a:lnTo>
                  <a:close/>
                  <a:moveTo>
                    <a:pt x="760" y="140"/>
                  </a:moveTo>
                  <a:lnTo>
                    <a:pt x="760" y="140"/>
                  </a:lnTo>
                  <a:lnTo>
                    <a:pt x="757" y="139"/>
                  </a:lnTo>
                  <a:lnTo>
                    <a:pt x="755" y="139"/>
                  </a:lnTo>
                  <a:lnTo>
                    <a:pt x="753" y="139"/>
                  </a:lnTo>
                  <a:lnTo>
                    <a:pt x="750" y="140"/>
                  </a:lnTo>
                  <a:lnTo>
                    <a:pt x="750" y="140"/>
                  </a:lnTo>
                  <a:lnTo>
                    <a:pt x="750" y="142"/>
                  </a:lnTo>
                  <a:lnTo>
                    <a:pt x="752" y="143"/>
                  </a:lnTo>
                  <a:lnTo>
                    <a:pt x="752" y="143"/>
                  </a:lnTo>
                  <a:lnTo>
                    <a:pt x="755" y="144"/>
                  </a:lnTo>
                  <a:lnTo>
                    <a:pt x="756" y="144"/>
                  </a:lnTo>
                  <a:lnTo>
                    <a:pt x="759" y="143"/>
                  </a:lnTo>
                  <a:lnTo>
                    <a:pt x="760" y="140"/>
                  </a:lnTo>
                  <a:lnTo>
                    <a:pt x="760" y="140"/>
                  </a:lnTo>
                  <a:close/>
                  <a:moveTo>
                    <a:pt x="1689" y="131"/>
                  </a:moveTo>
                  <a:lnTo>
                    <a:pt x="1689" y="131"/>
                  </a:lnTo>
                  <a:lnTo>
                    <a:pt x="1686" y="135"/>
                  </a:lnTo>
                  <a:lnTo>
                    <a:pt x="1686" y="136"/>
                  </a:lnTo>
                  <a:lnTo>
                    <a:pt x="1686" y="136"/>
                  </a:lnTo>
                  <a:lnTo>
                    <a:pt x="1688" y="137"/>
                  </a:lnTo>
                  <a:lnTo>
                    <a:pt x="1690" y="139"/>
                  </a:lnTo>
                  <a:lnTo>
                    <a:pt x="1690" y="139"/>
                  </a:lnTo>
                  <a:lnTo>
                    <a:pt x="1692" y="137"/>
                  </a:lnTo>
                  <a:lnTo>
                    <a:pt x="1692" y="136"/>
                  </a:lnTo>
                  <a:lnTo>
                    <a:pt x="1692" y="136"/>
                  </a:lnTo>
                  <a:lnTo>
                    <a:pt x="1689" y="131"/>
                  </a:lnTo>
                  <a:lnTo>
                    <a:pt x="1689" y="131"/>
                  </a:lnTo>
                  <a:close/>
                  <a:moveTo>
                    <a:pt x="749" y="635"/>
                  </a:moveTo>
                  <a:lnTo>
                    <a:pt x="749" y="635"/>
                  </a:lnTo>
                  <a:lnTo>
                    <a:pt x="748" y="636"/>
                  </a:lnTo>
                  <a:lnTo>
                    <a:pt x="748" y="636"/>
                  </a:lnTo>
                  <a:lnTo>
                    <a:pt x="755" y="639"/>
                  </a:lnTo>
                  <a:lnTo>
                    <a:pt x="755" y="639"/>
                  </a:lnTo>
                  <a:lnTo>
                    <a:pt x="756" y="636"/>
                  </a:lnTo>
                  <a:lnTo>
                    <a:pt x="756" y="636"/>
                  </a:lnTo>
                  <a:lnTo>
                    <a:pt x="749" y="635"/>
                  </a:lnTo>
                  <a:lnTo>
                    <a:pt x="749" y="635"/>
                  </a:lnTo>
                  <a:close/>
                  <a:moveTo>
                    <a:pt x="746" y="189"/>
                  </a:moveTo>
                  <a:lnTo>
                    <a:pt x="746" y="189"/>
                  </a:lnTo>
                  <a:lnTo>
                    <a:pt x="743" y="190"/>
                  </a:lnTo>
                  <a:lnTo>
                    <a:pt x="743" y="190"/>
                  </a:lnTo>
                  <a:lnTo>
                    <a:pt x="743" y="191"/>
                  </a:lnTo>
                  <a:lnTo>
                    <a:pt x="742" y="194"/>
                  </a:lnTo>
                  <a:lnTo>
                    <a:pt x="742" y="194"/>
                  </a:lnTo>
                  <a:lnTo>
                    <a:pt x="743" y="196"/>
                  </a:lnTo>
                  <a:lnTo>
                    <a:pt x="746" y="196"/>
                  </a:lnTo>
                  <a:lnTo>
                    <a:pt x="746" y="196"/>
                  </a:lnTo>
                  <a:lnTo>
                    <a:pt x="748" y="191"/>
                  </a:lnTo>
                  <a:lnTo>
                    <a:pt x="748" y="191"/>
                  </a:lnTo>
                  <a:lnTo>
                    <a:pt x="746" y="189"/>
                  </a:lnTo>
                  <a:lnTo>
                    <a:pt x="746" y="189"/>
                  </a:lnTo>
                  <a:close/>
                  <a:moveTo>
                    <a:pt x="739" y="356"/>
                  </a:moveTo>
                  <a:lnTo>
                    <a:pt x="739" y="356"/>
                  </a:lnTo>
                  <a:lnTo>
                    <a:pt x="743" y="358"/>
                  </a:lnTo>
                  <a:lnTo>
                    <a:pt x="745" y="358"/>
                  </a:lnTo>
                  <a:lnTo>
                    <a:pt x="745" y="358"/>
                  </a:lnTo>
                  <a:lnTo>
                    <a:pt x="746" y="356"/>
                  </a:lnTo>
                  <a:lnTo>
                    <a:pt x="748" y="355"/>
                  </a:lnTo>
                  <a:lnTo>
                    <a:pt x="748" y="355"/>
                  </a:lnTo>
                  <a:lnTo>
                    <a:pt x="746" y="353"/>
                  </a:lnTo>
                  <a:lnTo>
                    <a:pt x="743" y="352"/>
                  </a:lnTo>
                  <a:lnTo>
                    <a:pt x="743" y="352"/>
                  </a:lnTo>
                  <a:lnTo>
                    <a:pt x="742" y="353"/>
                  </a:lnTo>
                  <a:lnTo>
                    <a:pt x="739" y="356"/>
                  </a:lnTo>
                  <a:lnTo>
                    <a:pt x="739" y="356"/>
                  </a:lnTo>
                  <a:close/>
                  <a:moveTo>
                    <a:pt x="1328" y="812"/>
                  </a:moveTo>
                  <a:lnTo>
                    <a:pt x="1328" y="812"/>
                  </a:lnTo>
                  <a:lnTo>
                    <a:pt x="1326" y="816"/>
                  </a:lnTo>
                  <a:lnTo>
                    <a:pt x="1326" y="816"/>
                  </a:lnTo>
                  <a:lnTo>
                    <a:pt x="1335" y="816"/>
                  </a:lnTo>
                  <a:lnTo>
                    <a:pt x="1335" y="816"/>
                  </a:lnTo>
                  <a:lnTo>
                    <a:pt x="1336" y="813"/>
                  </a:lnTo>
                  <a:lnTo>
                    <a:pt x="1336" y="813"/>
                  </a:lnTo>
                  <a:lnTo>
                    <a:pt x="1328" y="812"/>
                  </a:lnTo>
                  <a:lnTo>
                    <a:pt x="1328" y="812"/>
                  </a:lnTo>
                  <a:close/>
                  <a:moveTo>
                    <a:pt x="745" y="708"/>
                  </a:moveTo>
                  <a:lnTo>
                    <a:pt x="745" y="708"/>
                  </a:lnTo>
                  <a:lnTo>
                    <a:pt x="739" y="715"/>
                  </a:lnTo>
                  <a:lnTo>
                    <a:pt x="739" y="715"/>
                  </a:lnTo>
                  <a:lnTo>
                    <a:pt x="741" y="716"/>
                  </a:lnTo>
                  <a:lnTo>
                    <a:pt x="743" y="716"/>
                  </a:lnTo>
                  <a:lnTo>
                    <a:pt x="743" y="716"/>
                  </a:lnTo>
                  <a:lnTo>
                    <a:pt x="745" y="716"/>
                  </a:lnTo>
                  <a:lnTo>
                    <a:pt x="746" y="713"/>
                  </a:lnTo>
                  <a:lnTo>
                    <a:pt x="746" y="713"/>
                  </a:lnTo>
                  <a:lnTo>
                    <a:pt x="746" y="712"/>
                  </a:lnTo>
                  <a:lnTo>
                    <a:pt x="745" y="708"/>
                  </a:lnTo>
                  <a:lnTo>
                    <a:pt x="745" y="7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903"/>
            <p:cNvSpPr>
              <a:spLocks noEditPoints="1"/>
            </p:cNvSpPr>
            <p:nvPr/>
          </p:nvSpPr>
          <p:spPr bwMode="auto">
            <a:xfrm>
              <a:off x="957247" y="2427349"/>
              <a:ext cx="157163" cy="66675"/>
            </a:xfrm>
            <a:custGeom>
              <a:avLst/>
              <a:gdLst>
                <a:gd name="T0" fmla="*/ 219 w 296"/>
                <a:gd name="T1" fmla="*/ 18 h 126"/>
                <a:gd name="T2" fmla="*/ 230 w 296"/>
                <a:gd name="T3" fmla="*/ 30 h 126"/>
                <a:gd name="T4" fmla="*/ 251 w 296"/>
                <a:gd name="T5" fmla="*/ 36 h 126"/>
                <a:gd name="T6" fmla="*/ 257 w 296"/>
                <a:gd name="T7" fmla="*/ 43 h 126"/>
                <a:gd name="T8" fmla="*/ 224 w 296"/>
                <a:gd name="T9" fmla="*/ 39 h 126"/>
                <a:gd name="T10" fmla="*/ 217 w 296"/>
                <a:gd name="T11" fmla="*/ 60 h 126"/>
                <a:gd name="T12" fmla="*/ 239 w 296"/>
                <a:gd name="T13" fmla="*/ 80 h 126"/>
                <a:gd name="T14" fmla="*/ 296 w 296"/>
                <a:gd name="T15" fmla="*/ 83 h 126"/>
                <a:gd name="T16" fmla="*/ 278 w 296"/>
                <a:gd name="T17" fmla="*/ 93 h 126"/>
                <a:gd name="T18" fmla="*/ 253 w 296"/>
                <a:gd name="T19" fmla="*/ 90 h 126"/>
                <a:gd name="T20" fmla="*/ 230 w 296"/>
                <a:gd name="T21" fmla="*/ 90 h 126"/>
                <a:gd name="T22" fmla="*/ 217 w 296"/>
                <a:gd name="T23" fmla="*/ 78 h 126"/>
                <a:gd name="T24" fmla="*/ 188 w 296"/>
                <a:gd name="T25" fmla="*/ 93 h 126"/>
                <a:gd name="T26" fmla="*/ 197 w 296"/>
                <a:gd name="T27" fmla="*/ 114 h 126"/>
                <a:gd name="T28" fmla="*/ 213 w 296"/>
                <a:gd name="T29" fmla="*/ 118 h 126"/>
                <a:gd name="T30" fmla="*/ 228 w 296"/>
                <a:gd name="T31" fmla="*/ 115 h 126"/>
                <a:gd name="T32" fmla="*/ 231 w 296"/>
                <a:gd name="T33" fmla="*/ 122 h 126"/>
                <a:gd name="T34" fmla="*/ 190 w 296"/>
                <a:gd name="T35" fmla="*/ 120 h 126"/>
                <a:gd name="T36" fmla="*/ 174 w 296"/>
                <a:gd name="T37" fmla="*/ 101 h 126"/>
                <a:gd name="T38" fmla="*/ 138 w 296"/>
                <a:gd name="T39" fmla="*/ 111 h 126"/>
                <a:gd name="T40" fmla="*/ 119 w 296"/>
                <a:gd name="T41" fmla="*/ 109 h 126"/>
                <a:gd name="T42" fmla="*/ 89 w 296"/>
                <a:gd name="T43" fmla="*/ 115 h 126"/>
                <a:gd name="T44" fmla="*/ 108 w 296"/>
                <a:gd name="T45" fmla="*/ 102 h 126"/>
                <a:gd name="T46" fmla="*/ 119 w 296"/>
                <a:gd name="T47" fmla="*/ 101 h 126"/>
                <a:gd name="T48" fmla="*/ 137 w 296"/>
                <a:gd name="T49" fmla="*/ 97 h 126"/>
                <a:gd name="T50" fmla="*/ 120 w 296"/>
                <a:gd name="T51" fmla="*/ 83 h 126"/>
                <a:gd name="T52" fmla="*/ 95 w 296"/>
                <a:gd name="T53" fmla="*/ 76 h 126"/>
                <a:gd name="T54" fmla="*/ 69 w 296"/>
                <a:gd name="T55" fmla="*/ 100 h 126"/>
                <a:gd name="T56" fmla="*/ 37 w 296"/>
                <a:gd name="T57" fmla="*/ 93 h 126"/>
                <a:gd name="T58" fmla="*/ 17 w 296"/>
                <a:gd name="T59" fmla="*/ 78 h 126"/>
                <a:gd name="T60" fmla="*/ 0 w 296"/>
                <a:gd name="T61" fmla="*/ 65 h 126"/>
                <a:gd name="T62" fmla="*/ 4 w 296"/>
                <a:gd name="T63" fmla="*/ 55 h 126"/>
                <a:gd name="T64" fmla="*/ 37 w 296"/>
                <a:gd name="T65" fmla="*/ 73 h 126"/>
                <a:gd name="T66" fmla="*/ 55 w 296"/>
                <a:gd name="T67" fmla="*/ 96 h 126"/>
                <a:gd name="T68" fmla="*/ 76 w 296"/>
                <a:gd name="T69" fmla="*/ 79 h 126"/>
                <a:gd name="T70" fmla="*/ 94 w 296"/>
                <a:gd name="T71" fmla="*/ 51 h 126"/>
                <a:gd name="T72" fmla="*/ 68 w 296"/>
                <a:gd name="T73" fmla="*/ 61 h 126"/>
                <a:gd name="T74" fmla="*/ 64 w 296"/>
                <a:gd name="T75" fmla="*/ 69 h 126"/>
                <a:gd name="T76" fmla="*/ 72 w 296"/>
                <a:gd name="T77" fmla="*/ 35 h 126"/>
                <a:gd name="T78" fmla="*/ 89 w 296"/>
                <a:gd name="T79" fmla="*/ 40 h 126"/>
                <a:gd name="T80" fmla="*/ 112 w 296"/>
                <a:gd name="T81" fmla="*/ 55 h 126"/>
                <a:gd name="T82" fmla="*/ 116 w 296"/>
                <a:gd name="T83" fmla="*/ 68 h 126"/>
                <a:gd name="T84" fmla="*/ 163 w 296"/>
                <a:gd name="T85" fmla="*/ 61 h 126"/>
                <a:gd name="T86" fmla="*/ 181 w 296"/>
                <a:gd name="T87" fmla="*/ 36 h 126"/>
                <a:gd name="T88" fmla="*/ 187 w 296"/>
                <a:gd name="T89" fmla="*/ 15 h 126"/>
                <a:gd name="T90" fmla="*/ 197 w 296"/>
                <a:gd name="T91" fmla="*/ 0 h 126"/>
                <a:gd name="T92" fmla="*/ 195 w 296"/>
                <a:gd name="T93" fmla="*/ 73 h 126"/>
                <a:gd name="T94" fmla="*/ 155 w 296"/>
                <a:gd name="T95" fmla="*/ 73 h 126"/>
                <a:gd name="T96" fmla="*/ 172 w 296"/>
                <a:gd name="T97" fmla="*/ 84 h 126"/>
                <a:gd name="T98" fmla="*/ 180 w 296"/>
                <a:gd name="T99" fmla="*/ 87 h 126"/>
                <a:gd name="T100" fmla="*/ 203 w 296"/>
                <a:gd name="T101" fmla="*/ 78 h 126"/>
                <a:gd name="T102" fmla="*/ 192 w 296"/>
                <a:gd name="T103" fmla="*/ 43 h 126"/>
                <a:gd name="T104" fmla="*/ 210 w 296"/>
                <a:gd name="T105" fmla="*/ 54 h 126"/>
                <a:gd name="T106" fmla="*/ 215 w 296"/>
                <a:gd name="T107" fmla="*/ 37 h 126"/>
                <a:gd name="T108" fmla="*/ 199 w 296"/>
                <a:gd name="T109" fmla="*/ 35 h 126"/>
                <a:gd name="T110" fmla="*/ 181 w 296"/>
                <a:gd name="T111" fmla="*/ 61 h 126"/>
                <a:gd name="T112" fmla="*/ 180 w 296"/>
                <a:gd name="T113" fmla="*/ 53 h 126"/>
                <a:gd name="T114" fmla="*/ 169 w 296"/>
                <a:gd name="T115" fmla="*/ 65 h 126"/>
                <a:gd name="T116" fmla="*/ 147 w 296"/>
                <a:gd name="T117"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6" h="126">
                  <a:moveTo>
                    <a:pt x="212" y="3"/>
                  </a:moveTo>
                  <a:lnTo>
                    <a:pt x="212" y="3"/>
                  </a:lnTo>
                  <a:lnTo>
                    <a:pt x="209" y="10"/>
                  </a:lnTo>
                  <a:lnTo>
                    <a:pt x="209" y="10"/>
                  </a:lnTo>
                  <a:lnTo>
                    <a:pt x="219" y="18"/>
                  </a:lnTo>
                  <a:lnTo>
                    <a:pt x="219" y="18"/>
                  </a:lnTo>
                  <a:lnTo>
                    <a:pt x="244" y="15"/>
                  </a:lnTo>
                  <a:lnTo>
                    <a:pt x="244" y="15"/>
                  </a:lnTo>
                  <a:lnTo>
                    <a:pt x="244" y="30"/>
                  </a:lnTo>
                  <a:lnTo>
                    <a:pt x="244" y="30"/>
                  </a:lnTo>
                  <a:lnTo>
                    <a:pt x="230" y="30"/>
                  </a:lnTo>
                  <a:lnTo>
                    <a:pt x="230" y="30"/>
                  </a:lnTo>
                  <a:lnTo>
                    <a:pt x="235" y="33"/>
                  </a:lnTo>
                  <a:lnTo>
                    <a:pt x="239" y="36"/>
                  </a:lnTo>
                  <a:lnTo>
                    <a:pt x="245" y="37"/>
                  </a:lnTo>
                  <a:lnTo>
                    <a:pt x="248" y="37"/>
                  </a:lnTo>
                  <a:lnTo>
                    <a:pt x="251" y="36"/>
                  </a:lnTo>
                  <a:lnTo>
                    <a:pt x="251" y="36"/>
                  </a:lnTo>
                  <a:lnTo>
                    <a:pt x="244" y="30"/>
                  </a:lnTo>
                  <a:lnTo>
                    <a:pt x="244" y="30"/>
                  </a:lnTo>
                  <a:lnTo>
                    <a:pt x="253" y="33"/>
                  </a:lnTo>
                  <a:lnTo>
                    <a:pt x="253" y="33"/>
                  </a:lnTo>
                  <a:lnTo>
                    <a:pt x="257" y="43"/>
                  </a:lnTo>
                  <a:lnTo>
                    <a:pt x="257" y="43"/>
                  </a:lnTo>
                  <a:lnTo>
                    <a:pt x="257" y="43"/>
                  </a:lnTo>
                  <a:lnTo>
                    <a:pt x="251" y="46"/>
                  </a:lnTo>
                  <a:lnTo>
                    <a:pt x="245" y="46"/>
                  </a:lnTo>
                  <a:lnTo>
                    <a:pt x="237" y="44"/>
                  </a:lnTo>
                  <a:lnTo>
                    <a:pt x="224" y="39"/>
                  </a:lnTo>
                  <a:lnTo>
                    <a:pt x="224" y="39"/>
                  </a:lnTo>
                  <a:lnTo>
                    <a:pt x="223" y="50"/>
                  </a:lnTo>
                  <a:lnTo>
                    <a:pt x="223" y="50"/>
                  </a:lnTo>
                  <a:lnTo>
                    <a:pt x="213" y="53"/>
                  </a:lnTo>
                  <a:lnTo>
                    <a:pt x="213" y="53"/>
                  </a:lnTo>
                  <a:lnTo>
                    <a:pt x="216" y="55"/>
                  </a:lnTo>
                  <a:lnTo>
                    <a:pt x="217" y="60"/>
                  </a:lnTo>
                  <a:lnTo>
                    <a:pt x="224" y="65"/>
                  </a:lnTo>
                  <a:lnTo>
                    <a:pt x="230" y="71"/>
                  </a:lnTo>
                  <a:lnTo>
                    <a:pt x="234" y="76"/>
                  </a:lnTo>
                  <a:lnTo>
                    <a:pt x="234" y="76"/>
                  </a:lnTo>
                  <a:lnTo>
                    <a:pt x="237" y="79"/>
                  </a:lnTo>
                  <a:lnTo>
                    <a:pt x="239" y="80"/>
                  </a:lnTo>
                  <a:lnTo>
                    <a:pt x="246" y="82"/>
                  </a:lnTo>
                  <a:lnTo>
                    <a:pt x="246" y="82"/>
                  </a:lnTo>
                  <a:lnTo>
                    <a:pt x="292" y="80"/>
                  </a:lnTo>
                  <a:lnTo>
                    <a:pt x="292" y="80"/>
                  </a:lnTo>
                  <a:lnTo>
                    <a:pt x="296" y="83"/>
                  </a:lnTo>
                  <a:lnTo>
                    <a:pt x="296" y="83"/>
                  </a:lnTo>
                  <a:lnTo>
                    <a:pt x="296" y="86"/>
                  </a:lnTo>
                  <a:lnTo>
                    <a:pt x="295" y="89"/>
                  </a:lnTo>
                  <a:lnTo>
                    <a:pt x="292" y="90"/>
                  </a:lnTo>
                  <a:lnTo>
                    <a:pt x="289" y="90"/>
                  </a:lnTo>
                  <a:lnTo>
                    <a:pt x="289" y="90"/>
                  </a:lnTo>
                  <a:lnTo>
                    <a:pt x="278" y="93"/>
                  </a:lnTo>
                  <a:lnTo>
                    <a:pt x="269" y="96"/>
                  </a:lnTo>
                  <a:lnTo>
                    <a:pt x="256" y="97"/>
                  </a:lnTo>
                  <a:lnTo>
                    <a:pt x="251" y="98"/>
                  </a:lnTo>
                  <a:lnTo>
                    <a:pt x="245" y="97"/>
                  </a:lnTo>
                  <a:lnTo>
                    <a:pt x="245" y="97"/>
                  </a:lnTo>
                  <a:lnTo>
                    <a:pt x="253" y="90"/>
                  </a:lnTo>
                  <a:lnTo>
                    <a:pt x="253" y="90"/>
                  </a:lnTo>
                  <a:lnTo>
                    <a:pt x="251" y="87"/>
                  </a:lnTo>
                  <a:lnTo>
                    <a:pt x="248" y="87"/>
                  </a:lnTo>
                  <a:lnTo>
                    <a:pt x="241" y="89"/>
                  </a:lnTo>
                  <a:lnTo>
                    <a:pt x="234" y="90"/>
                  </a:lnTo>
                  <a:lnTo>
                    <a:pt x="230" y="90"/>
                  </a:lnTo>
                  <a:lnTo>
                    <a:pt x="226" y="87"/>
                  </a:lnTo>
                  <a:lnTo>
                    <a:pt x="226" y="87"/>
                  </a:lnTo>
                  <a:lnTo>
                    <a:pt x="226" y="84"/>
                  </a:lnTo>
                  <a:lnTo>
                    <a:pt x="226" y="84"/>
                  </a:lnTo>
                  <a:lnTo>
                    <a:pt x="221" y="80"/>
                  </a:lnTo>
                  <a:lnTo>
                    <a:pt x="217" y="78"/>
                  </a:lnTo>
                  <a:lnTo>
                    <a:pt x="213" y="78"/>
                  </a:lnTo>
                  <a:lnTo>
                    <a:pt x="208" y="80"/>
                  </a:lnTo>
                  <a:lnTo>
                    <a:pt x="208" y="80"/>
                  </a:lnTo>
                  <a:lnTo>
                    <a:pt x="184" y="91"/>
                  </a:lnTo>
                  <a:lnTo>
                    <a:pt x="184" y="91"/>
                  </a:lnTo>
                  <a:lnTo>
                    <a:pt x="188" y="93"/>
                  </a:lnTo>
                  <a:lnTo>
                    <a:pt x="190" y="96"/>
                  </a:lnTo>
                  <a:lnTo>
                    <a:pt x="191" y="100"/>
                  </a:lnTo>
                  <a:lnTo>
                    <a:pt x="191" y="105"/>
                  </a:lnTo>
                  <a:lnTo>
                    <a:pt x="190" y="111"/>
                  </a:lnTo>
                  <a:lnTo>
                    <a:pt x="190" y="111"/>
                  </a:lnTo>
                  <a:lnTo>
                    <a:pt x="197" y="114"/>
                  </a:lnTo>
                  <a:lnTo>
                    <a:pt x="197" y="114"/>
                  </a:lnTo>
                  <a:lnTo>
                    <a:pt x="199" y="108"/>
                  </a:lnTo>
                  <a:lnTo>
                    <a:pt x="199" y="108"/>
                  </a:lnTo>
                  <a:lnTo>
                    <a:pt x="210" y="115"/>
                  </a:lnTo>
                  <a:lnTo>
                    <a:pt x="210" y="115"/>
                  </a:lnTo>
                  <a:lnTo>
                    <a:pt x="213" y="118"/>
                  </a:lnTo>
                  <a:lnTo>
                    <a:pt x="216" y="119"/>
                  </a:lnTo>
                  <a:lnTo>
                    <a:pt x="219" y="119"/>
                  </a:lnTo>
                  <a:lnTo>
                    <a:pt x="223" y="116"/>
                  </a:lnTo>
                  <a:lnTo>
                    <a:pt x="223" y="116"/>
                  </a:lnTo>
                  <a:lnTo>
                    <a:pt x="226" y="115"/>
                  </a:lnTo>
                  <a:lnTo>
                    <a:pt x="228" y="115"/>
                  </a:lnTo>
                  <a:lnTo>
                    <a:pt x="234" y="118"/>
                  </a:lnTo>
                  <a:lnTo>
                    <a:pt x="234" y="118"/>
                  </a:lnTo>
                  <a:lnTo>
                    <a:pt x="234" y="118"/>
                  </a:lnTo>
                  <a:lnTo>
                    <a:pt x="233" y="120"/>
                  </a:lnTo>
                  <a:lnTo>
                    <a:pt x="231" y="122"/>
                  </a:lnTo>
                  <a:lnTo>
                    <a:pt x="231" y="122"/>
                  </a:lnTo>
                  <a:lnTo>
                    <a:pt x="215" y="125"/>
                  </a:lnTo>
                  <a:lnTo>
                    <a:pt x="206" y="125"/>
                  </a:lnTo>
                  <a:lnTo>
                    <a:pt x="197" y="122"/>
                  </a:lnTo>
                  <a:lnTo>
                    <a:pt x="197" y="122"/>
                  </a:lnTo>
                  <a:lnTo>
                    <a:pt x="192" y="120"/>
                  </a:lnTo>
                  <a:lnTo>
                    <a:pt x="190" y="120"/>
                  </a:lnTo>
                  <a:lnTo>
                    <a:pt x="187" y="122"/>
                  </a:lnTo>
                  <a:lnTo>
                    <a:pt x="184" y="126"/>
                  </a:lnTo>
                  <a:lnTo>
                    <a:pt x="184" y="126"/>
                  </a:lnTo>
                  <a:lnTo>
                    <a:pt x="184" y="102"/>
                  </a:lnTo>
                  <a:lnTo>
                    <a:pt x="184" y="102"/>
                  </a:lnTo>
                  <a:lnTo>
                    <a:pt x="174" y="101"/>
                  </a:lnTo>
                  <a:lnTo>
                    <a:pt x="165" y="100"/>
                  </a:lnTo>
                  <a:lnTo>
                    <a:pt x="165" y="100"/>
                  </a:lnTo>
                  <a:lnTo>
                    <a:pt x="155" y="101"/>
                  </a:lnTo>
                  <a:lnTo>
                    <a:pt x="143" y="104"/>
                  </a:lnTo>
                  <a:lnTo>
                    <a:pt x="143" y="104"/>
                  </a:lnTo>
                  <a:lnTo>
                    <a:pt x="138" y="111"/>
                  </a:lnTo>
                  <a:lnTo>
                    <a:pt x="138" y="111"/>
                  </a:lnTo>
                  <a:lnTo>
                    <a:pt x="130" y="105"/>
                  </a:lnTo>
                  <a:lnTo>
                    <a:pt x="130" y="105"/>
                  </a:lnTo>
                  <a:lnTo>
                    <a:pt x="123" y="112"/>
                  </a:lnTo>
                  <a:lnTo>
                    <a:pt x="123" y="112"/>
                  </a:lnTo>
                  <a:lnTo>
                    <a:pt x="119" y="109"/>
                  </a:lnTo>
                  <a:lnTo>
                    <a:pt x="116" y="109"/>
                  </a:lnTo>
                  <a:lnTo>
                    <a:pt x="113" y="112"/>
                  </a:lnTo>
                  <a:lnTo>
                    <a:pt x="111" y="116"/>
                  </a:lnTo>
                  <a:lnTo>
                    <a:pt x="111" y="116"/>
                  </a:lnTo>
                  <a:lnTo>
                    <a:pt x="89" y="115"/>
                  </a:lnTo>
                  <a:lnTo>
                    <a:pt x="89" y="115"/>
                  </a:lnTo>
                  <a:lnTo>
                    <a:pt x="89" y="112"/>
                  </a:lnTo>
                  <a:lnTo>
                    <a:pt x="89" y="112"/>
                  </a:lnTo>
                  <a:lnTo>
                    <a:pt x="108" y="105"/>
                  </a:lnTo>
                  <a:lnTo>
                    <a:pt x="108" y="105"/>
                  </a:lnTo>
                  <a:lnTo>
                    <a:pt x="108" y="102"/>
                  </a:lnTo>
                  <a:lnTo>
                    <a:pt x="108" y="102"/>
                  </a:lnTo>
                  <a:lnTo>
                    <a:pt x="93" y="100"/>
                  </a:lnTo>
                  <a:lnTo>
                    <a:pt x="93" y="100"/>
                  </a:lnTo>
                  <a:lnTo>
                    <a:pt x="100" y="97"/>
                  </a:lnTo>
                  <a:lnTo>
                    <a:pt x="107" y="97"/>
                  </a:lnTo>
                  <a:lnTo>
                    <a:pt x="112" y="98"/>
                  </a:lnTo>
                  <a:lnTo>
                    <a:pt x="119" y="101"/>
                  </a:lnTo>
                  <a:lnTo>
                    <a:pt x="119" y="101"/>
                  </a:lnTo>
                  <a:lnTo>
                    <a:pt x="126" y="102"/>
                  </a:lnTo>
                  <a:lnTo>
                    <a:pt x="130" y="102"/>
                  </a:lnTo>
                  <a:lnTo>
                    <a:pt x="133" y="102"/>
                  </a:lnTo>
                  <a:lnTo>
                    <a:pt x="136" y="100"/>
                  </a:lnTo>
                  <a:lnTo>
                    <a:pt x="137" y="97"/>
                  </a:lnTo>
                  <a:lnTo>
                    <a:pt x="140" y="89"/>
                  </a:lnTo>
                  <a:lnTo>
                    <a:pt x="140" y="89"/>
                  </a:lnTo>
                  <a:lnTo>
                    <a:pt x="123" y="90"/>
                  </a:lnTo>
                  <a:lnTo>
                    <a:pt x="123" y="90"/>
                  </a:lnTo>
                  <a:lnTo>
                    <a:pt x="120" y="83"/>
                  </a:lnTo>
                  <a:lnTo>
                    <a:pt x="120" y="83"/>
                  </a:lnTo>
                  <a:lnTo>
                    <a:pt x="113" y="83"/>
                  </a:lnTo>
                  <a:lnTo>
                    <a:pt x="107" y="83"/>
                  </a:lnTo>
                  <a:lnTo>
                    <a:pt x="107" y="83"/>
                  </a:lnTo>
                  <a:lnTo>
                    <a:pt x="101" y="80"/>
                  </a:lnTo>
                  <a:lnTo>
                    <a:pt x="95" y="76"/>
                  </a:lnTo>
                  <a:lnTo>
                    <a:pt x="95" y="76"/>
                  </a:lnTo>
                  <a:lnTo>
                    <a:pt x="89" y="84"/>
                  </a:lnTo>
                  <a:lnTo>
                    <a:pt x="83" y="91"/>
                  </a:lnTo>
                  <a:lnTo>
                    <a:pt x="83" y="91"/>
                  </a:lnTo>
                  <a:lnTo>
                    <a:pt x="79" y="96"/>
                  </a:lnTo>
                  <a:lnTo>
                    <a:pt x="73" y="97"/>
                  </a:lnTo>
                  <a:lnTo>
                    <a:pt x="69" y="100"/>
                  </a:lnTo>
                  <a:lnTo>
                    <a:pt x="65" y="102"/>
                  </a:lnTo>
                  <a:lnTo>
                    <a:pt x="65" y="102"/>
                  </a:lnTo>
                  <a:lnTo>
                    <a:pt x="53" y="96"/>
                  </a:lnTo>
                  <a:lnTo>
                    <a:pt x="46" y="93"/>
                  </a:lnTo>
                  <a:lnTo>
                    <a:pt x="41" y="93"/>
                  </a:lnTo>
                  <a:lnTo>
                    <a:pt x="37" y="93"/>
                  </a:lnTo>
                  <a:lnTo>
                    <a:pt x="37" y="93"/>
                  </a:lnTo>
                  <a:lnTo>
                    <a:pt x="32" y="90"/>
                  </a:lnTo>
                  <a:lnTo>
                    <a:pt x="26" y="87"/>
                  </a:lnTo>
                  <a:lnTo>
                    <a:pt x="19" y="83"/>
                  </a:lnTo>
                  <a:lnTo>
                    <a:pt x="18" y="82"/>
                  </a:lnTo>
                  <a:lnTo>
                    <a:pt x="17" y="78"/>
                  </a:lnTo>
                  <a:lnTo>
                    <a:pt x="17" y="78"/>
                  </a:lnTo>
                  <a:lnTo>
                    <a:pt x="10" y="82"/>
                  </a:lnTo>
                  <a:lnTo>
                    <a:pt x="10" y="82"/>
                  </a:lnTo>
                  <a:lnTo>
                    <a:pt x="0" y="66"/>
                  </a:lnTo>
                  <a:lnTo>
                    <a:pt x="0" y="66"/>
                  </a:lnTo>
                  <a:lnTo>
                    <a:pt x="0" y="65"/>
                  </a:lnTo>
                  <a:lnTo>
                    <a:pt x="1" y="64"/>
                  </a:lnTo>
                  <a:lnTo>
                    <a:pt x="4" y="62"/>
                  </a:lnTo>
                  <a:lnTo>
                    <a:pt x="7" y="60"/>
                  </a:lnTo>
                  <a:lnTo>
                    <a:pt x="7" y="58"/>
                  </a:lnTo>
                  <a:lnTo>
                    <a:pt x="4" y="55"/>
                  </a:lnTo>
                  <a:lnTo>
                    <a:pt x="4" y="55"/>
                  </a:lnTo>
                  <a:lnTo>
                    <a:pt x="4" y="55"/>
                  </a:lnTo>
                  <a:lnTo>
                    <a:pt x="35" y="60"/>
                  </a:lnTo>
                  <a:lnTo>
                    <a:pt x="35" y="60"/>
                  </a:lnTo>
                  <a:lnTo>
                    <a:pt x="28" y="69"/>
                  </a:lnTo>
                  <a:lnTo>
                    <a:pt x="28" y="69"/>
                  </a:lnTo>
                  <a:lnTo>
                    <a:pt x="37" y="73"/>
                  </a:lnTo>
                  <a:lnTo>
                    <a:pt x="46" y="78"/>
                  </a:lnTo>
                  <a:lnTo>
                    <a:pt x="50" y="80"/>
                  </a:lnTo>
                  <a:lnTo>
                    <a:pt x="53" y="84"/>
                  </a:lnTo>
                  <a:lnTo>
                    <a:pt x="54" y="90"/>
                  </a:lnTo>
                  <a:lnTo>
                    <a:pt x="55" y="96"/>
                  </a:lnTo>
                  <a:lnTo>
                    <a:pt x="55" y="96"/>
                  </a:lnTo>
                  <a:lnTo>
                    <a:pt x="69" y="84"/>
                  </a:lnTo>
                  <a:lnTo>
                    <a:pt x="69" y="84"/>
                  </a:lnTo>
                  <a:lnTo>
                    <a:pt x="71" y="83"/>
                  </a:lnTo>
                  <a:lnTo>
                    <a:pt x="72" y="82"/>
                  </a:lnTo>
                  <a:lnTo>
                    <a:pt x="72" y="82"/>
                  </a:lnTo>
                  <a:lnTo>
                    <a:pt x="76" y="79"/>
                  </a:lnTo>
                  <a:lnTo>
                    <a:pt x="82" y="76"/>
                  </a:lnTo>
                  <a:lnTo>
                    <a:pt x="84" y="73"/>
                  </a:lnTo>
                  <a:lnTo>
                    <a:pt x="89" y="69"/>
                  </a:lnTo>
                  <a:lnTo>
                    <a:pt x="91" y="61"/>
                  </a:lnTo>
                  <a:lnTo>
                    <a:pt x="94" y="51"/>
                  </a:lnTo>
                  <a:lnTo>
                    <a:pt x="94" y="51"/>
                  </a:lnTo>
                  <a:lnTo>
                    <a:pt x="65" y="47"/>
                  </a:lnTo>
                  <a:lnTo>
                    <a:pt x="65" y="47"/>
                  </a:lnTo>
                  <a:lnTo>
                    <a:pt x="59" y="58"/>
                  </a:lnTo>
                  <a:lnTo>
                    <a:pt x="59" y="58"/>
                  </a:lnTo>
                  <a:lnTo>
                    <a:pt x="64" y="60"/>
                  </a:lnTo>
                  <a:lnTo>
                    <a:pt x="68" y="61"/>
                  </a:lnTo>
                  <a:lnTo>
                    <a:pt x="72" y="61"/>
                  </a:lnTo>
                  <a:lnTo>
                    <a:pt x="73" y="62"/>
                  </a:lnTo>
                  <a:lnTo>
                    <a:pt x="73" y="65"/>
                  </a:lnTo>
                  <a:lnTo>
                    <a:pt x="73" y="65"/>
                  </a:lnTo>
                  <a:lnTo>
                    <a:pt x="66" y="68"/>
                  </a:lnTo>
                  <a:lnTo>
                    <a:pt x="64" y="69"/>
                  </a:lnTo>
                  <a:lnTo>
                    <a:pt x="61" y="68"/>
                  </a:lnTo>
                  <a:lnTo>
                    <a:pt x="54" y="64"/>
                  </a:lnTo>
                  <a:lnTo>
                    <a:pt x="46" y="54"/>
                  </a:lnTo>
                  <a:lnTo>
                    <a:pt x="46" y="54"/>
                  </a:lnTo>
                  <a:lnTo>
                    <a:pt x="72" y="35"/>
                  </a:lnTo>
                  <a:lnTo>
                    <a:pt x="72" y="35"/>
                  </a:lnTo>
                  <a:lnTo>
                    <a:pt x="95" y="30"/>
                  </a:lnTo>
                  <a:lnTo>
                    <a:pt x="95" y="30"/>
                  </a:lnTo>
                  <a:lnTo>
                    <a:pt x="97" y="32"/>
                  </a:lnTo>
                  <a:lnTo>
                    <a:pt x="97" y="32"/>
                  </a:lnTo>
                  <a:lnTo>
                    <a:pt x="89" y="40"/>
                  </a:lnTo>
                  <a:lnTo>
                    <a:pt x="89" y="40"/>
                  </a:lnTo>
                  <a:lnTo>
                    <a:pt x="93" y="42"/>
                  </a:lnTo>
                  <a:lnTo>
                    <a:pt x="97" y="44"/>
                  </a:lnTo>
                  <a:lnTo>
                    <a:pt x="102" y="50"/>
                  </a:lnTo>
                  <a:lnTo>
                    <a:pt x="102" y="50"/>
                  </a:lnTo>
                  <a:lnTo>
                    <a:pt x="107" y="53"/>
                  </a:lnTo>
                  <a:lnTo>
                    <a:pt x="112" y="55"/>
                  </a:lnTo>
                  <a:lnTo>
                    <a:pt x="112" y="55"/>
                  </a:lnTo>
                  <a:lnTo>
                    <a:pt x="125" y="58"/>
                  </a:lnTo>
                  <a:lnTo>
                    <a:pt x="125" y="58"/>
                  </a:lnTo>
                  <a:lnTo>
                    <a:pt x="112" y="65"/>
                  </a:lnTo>
                  <a:lnTo>
                    <a:pt x="112" y="65"/>
                  </a:lnTo>
                  <a:lnTo>
                    <a:pt x="116" y="68"/>
                  </a:lnTo>
                  <a:lnTo>
                    <a:pt x="116" y="68"/>
                  </a:lnTo>
                  <a:lnTo>
                    <a:pt x="144" y="69"/>
                  </a:lnTo>
                  <a:lnTo>
                    <a:pt x="156" y="68"/>
                  </a:lnTo>
                  <a:lnTo>
                    <a:pt x="159" y="68"/>
                  </a:lnTo>
                  <a:lnTo>
                    <a:pt x="161" y="65"/>
                  </a:lnTo>
                  <a:lnTo>
                    <a:pt x="163" y="61"/>
                  </a:lnTo>
                  <a:lnTo>
                    <a:pt x="163" y="61"/>
                  </a:lnTo>
                  <a:lnTo>
                    <a:pt x="143" y="54"/>
                  </a:lnTo>
                  <a:lnTo>
                    <a:pt x="143" y="54"/>
                  </a:lnTo>
                  <a:lnTo>
                    <a:pt x="156" y="47"/>
                  </a:lnTo>
                  <a:lnTo>
                    <a:pt x="169" y="42"/>
                  </a:lnTo>
                  <a:lnTo>
                    <a:pt x="181" y="36"/>
                  </a:lnTo>
                  <a:lnTo>
                    <a:pt x="187" y="32"/>
                  </a:lnTo>
                  <a:lnTo>
                    <a:pt x="192" y="28"/>
                  </a:lnTo>
                  <a:lnTo>
                    <a:pt x="192" y="28"/>
                  </a:lnTo>
                  <a:lnTo>
                    <a:pt x="184" y="18"/>
                  </a:lnTo>
                  <a:lnTo>
                    <a:pt x="184" y="18"/>
                  </a:lnTo>
                  <a:lnTo>
                    <a:pt x="187" y="15"/>
                  </a:lnTo>
                  <a:lnTo>
                    <a:pt x="190" y="12"/>
                  </a:lnTo>
                  <a:lnTo>
                    <a:pt x="190" y="12"/>
                  </a:lnTo>
                  <a:lnTo>
                    <a:pt x="194" y="8"/>
                  </a:lnTo>
                  <a:lnTo>
                    <a:pt x="197" y="7"/>
                  </a:lnTo>
                  <a:lnTo>
                    <a:pt x="197" y="4"/>
                  </a:lnTo>
                  <a:lnTo>
                    <a:pt x="197" y="0"/>
                  </a:lnTo>
                  <a:lnTo>
                    <a:pt x="197" y="0"/>
                  </a:lnTo>
                  <a:lnTo>
                    <a:pt x="213" y="3"/>
                  </a:lnTo>
                  <a:lnTo>
                    <a:pt x="212" y="3"/>
                  </a:lnTo>
                  <a:close/>
                  <a:moveTo>
                    <a:pt x="203" y="78"/>
                  </a:moveTo>
                  <a:lnTo>
                    <a:pt x="203" y="78"/>
                  </a:lnTo>
                  <a:lnTo>
                    <a:pt x="195" y="73"/>
                  </a:lnTo>
                  <a:lnTo>
                    <a:pt x="185" y="71"/>
                  </a:lnTo>
                  <a:lnTo>
                    <a:pt x="177" y="69"/>
                  </a:lnTo>
                  <a:lnTo>
                    <a:pt x="172" y="68"/>
                  </a:lnTo>
                  <a:lnTo>
                    <a:pt x="172" y="68"/>
                  </a:lnTo>
                  <a:lnTo>
                    <a:pt x="161" y="71"/>
                  </a:lnTo>
                  <a:lnTo>
                    <a:pt x="155" y="73"/>
                  </a:lnTo>
                  <a:lnTo>
                    <a:pt x="151" y="79"/>
                  </a:lnTo>
                  <a:lnTo>
                    <a:pt x="151" y="79"/>
                  </a:lnTo>
                  <a:lnTo>
                    <a:pt x="165" y="80"/>
                  </a:lnTo>
                  <a:lnTo>
                    <a:pt x="165" y="80"/>
                  </a:lnTo>
                  <a:lnTo>
                    <a:pt x="169" y="82"/>
                  </a:lnTo>
                  <a:lnTo>
                    <a:pt x="172" y="84"/>
                  </a:lnTo>
                  <a:lnTo>
                    <a:pt x="173" y="87"/>
                  </a:lnTo>
                  <a:lnTo>
                    <a:pt x="173" y="90"/>
                  </a:lnTo>
                  <a:lnTo>
                    <a:pt x="173" y="90"/>
                  </a:lnTo>
                  <a:lnTo>
                    <a:pt x="176" y="90"/>
                  </a:lnTo>
                  <a:lnTo>
                    <a:pt x="179" y="89"/>
                  </a:lnTo>
                  <a:lnTo>
                    <a:pt x="180" y="87"/>
                  </a:lnTo>
                  <a:lnTo>
                    <a:pt x="180" y="86"/>
                  </a:lnTo>
                  <a:lnTo>
                    <a:pt x="180" y="82"/>
                  </a:lnTo>
                  <a:lnTo>
                    <a:pt x="181" y="80"/>
                  </a:lnTo>
                  <a:lnTo>
                    <a:pt x="183" y="79"/>
                  </a:lnTo>
                  <a:lnTo>
                    <a:pt x="183" y="79"/>
                  </a:lnTo>
                  <a:lnTo>
                    <a:pt x="203" y="78"/>
                  </a:lnTo>
                  <a:lnTo>
                    <a:pt x="203" y="78"/>
                  </a:lnTo>
                  <a:close/>
                  <a:moveTo>
                    <a:pt x="190" y="40"/>
                  </a:moveTo>
                  <a:lnTo>
                    <a:pt x="190" y="40"/>
                  </a:lnTo>
                  <a:lnTo>
                    <a:pt x="188" y="43"/>
                  </a:lnTo>
                  <a:lnTo>
                    <a:pt x="188" y="43"/>
                  </a:lnTo>
                  <a:lnTo>
                    <a:pt x="192" y="43"/>
                  </a:lnTo>
                  <a:lnTo>
                    <a:pt x="195" y="43"/>
                  </a:lnTo>
                  <a:lnTo>
                    <a:pt x="197" y="44"/>
                  </a:lnTo>
                  <a:lnTo>
                    <a:pt x="199" y="47"/>
                  </a:lnTo>
                  <a:lnTo>
                    <a:pt x="202" y="57"/>
                  </a:lnTo>
                  <a:lnTo>
                    <a:pt x="202" y="57"/>
                  </a:lnTo>
                  <a:lnTo>
                    <a:pt x="210" y="54"/>
                  </a:lnTo>
                  <a:lnTo>
                    <a:pt x="210" y="54"/>
                  </a:lnTo>
                  <a:lnTo>
                    <a:pt x="208" y="47"/>
                  </a:lnTo>
                  <a:lnTo>
                    <a:pt x="208" y="47"/>
                  </a:lnTo>
                  <a:lnTo>
                    <a:pt x="216" y="43"/>
                  </a:lnTo>
                  <a:lnTo>
                    <a:pt x="216" y="43"/>
                  </a:lnTo>
                  <a:lnTo>
                    <a:pt x="215" y="37"/>
                  </a:lnTo>
                  <a:lnTo>
                    <a:pt x="215" y="37"/>
                  </a:lnTo>
                  <a:lnTo>
                    <a:pt x="212" y="32"/>
                  </a:lnTo>
                  <a:lnTo>
                    <a:pt x="209" y="30"/>
                  </a:lnTo>
                  <a:lnTo>
                    <a:pt x="205" y="32"/>
                  </a:lnTo>
                  <a:lnTo>
                    <a:pt x="199" y="35"/>
                  </a:lnTo>
                  <a:lnTo>
                    <a:pt x="199" y="35"/>
                  </a:lnTo>
                  <a:lnTo>
                    <a:pt x="190" y="40"/>
                  </a:lnTo>
                  <a:lnTo>
                    <a:pt x="190" y="40"/>
                  </a:lnTo>
                  <a:close/>
                  <a:moveTo>
                    <a:pt x="169" y="65"/>
                  </a:moveTo>
                  <a:lnTo>
                    <a:pt x="169" y="65"/>
                  </a:lnTo>
                  <a:lnTo>
                    <a:pt x="176" y="64"/>
                  </a:lnTo>
                  <a:lnTo>
                    <a:pt x="181" y="61"/>
                  </a:lnTo>
                  <a:lnTo>
                    <a:pt x="184" y="58"/>
                  </a:lnTo>
                  <a:lnTo>
                    <a:pt x="185" y="57"/>
                  </a:lnTo>
                  <a:lnTo>
                    <a:pt x="185" y="53"/>
                  </a:lnTo>
                  <a:lnTo>
                    <a:pt x="185" y="50"/>
                  </a:lnTo>
                  <a:lnTo>
                    <a:pt x="185" y="50"/>
                  </a:lnTo>
                  <a:lnTo>
                    <a:pt x="180" y="53"/>
                  </a:lnTo>
                  <a:lnTo>
                    <a:pt x="174" y="55"/>
                  </a:lnTo>
                  <a:lnTo>
                    <a:pt x="172" y="57"/>
                  </a:lnTo>
                  <a:lnTo>
                    <a:pt x="170" y="58"/>
                  </a:lnTo>
                  <a:lnTo>
                    <a:pt x="169" y="61"/>
                  </a:lnTo>
                  <a:lnTo>
                    <a:pt x="169" y="65"/>
                  </a:lnTo>
                  <a:lnTo>
                    <a:pt x="169" y="65"/>
                  </a:lnTo>
                  <a:close/>
                  <a:moveTo>
                    <a:pt x="159" y="91"/>
                  </a:moveTo>
                  <a:lnTo>
                    <a:pt x="159" y="91"/>
                  </a:lnTo>
                  <a:lnTo>
                    <a:pt x="159" y="89"/>
                  </a:lnTo>
                  <a:lnTo>
                    <a:pt x="159" y="89"/>
                  </a:lnTo>
                  <a:lnTo>
                    <a:pt x="147" y="84"/>
                  </a:lnTo>
                  <a:lnTo>
                    <a:pt x="147" y="84"/>
                  </a:lnTo>
                  <a:lnTo>
                    <a:pt x="147" y="97"/>
                  </a:lnTo>
                  <a:lnTo>
                    <a:pt x="147" y="97"/>
                  </a:lnTo>
                  <a:lnTo>
                    <a:pt x="159" y="91"/>
                  </a:lnTo>
                  <a:lnTo>
                    <a:pt x="159"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904"/>
            <p:cNvSpPr>
              <a:spLocks noEditPoints="1"/>
            </p:cNvSpPr>
            <p:nvPr/>
          </p:nvSpPr>
          <p:spPr bwMode="auto">
            <a:xfrm>
              <a:off x="906447" y="2400362"/>
              <a:ext cx="149225" cy="52388"/>
            </a:xfrm>
            <a:custGeom>
              <a:avLst/>
              <a:gdLst>
                <a:gd name="T0" fmla="*/ 228 w 282"/>
                <a:gd name="T1" fmla="*/ 95 h 98"/>
                <a:gd name="T2" fmla="*/ 217 w 282"/>
                <a:gd name="T3" fmla="*/ 75 h 98"/>
                <a:gd name="T4" fmla="*/ 201 w 282"/>
                <a:gd name="T5" fmla="*/ 73 h 98"/>
                <a:gd name="T6" fmla="*/ 191 w 282"/>
                <a:gd name="T7" fmla="*/ 66 h 98"/>
                <a:gd name="T8" fmla="*/ 191 w 282"/>
                <a:gd name="T9" fmla="*/ 50 h 98"/>
                <a:gd name="T10" fmla="*/ 165 w 282"/>
                <a:gd name="T11" fmla="*/ 58 h 98"/>
                <a:gd name="T12" fmla="*/ 141 w 282"/>
                <a:gd name="T13" fmla="*/ 55 h 98"/>
                <a:gd name="T14" fmla="*/ 162 w 282"/>
                <a:gd name="T15" fmla="*/ 45 h 98"/>
                <a:gd name="T16" fmla="*/ 161 w 282"/>
                <a:gd name="T17" fmla="*/ 27 h 98"/>
                <a:gd name="T18" fmla="*/ 151 w 282"/>
                <a:gd name="T19" fmla="*/ 30 h 98"/>
                <a:gd name="T20" fmla="*/ 137 w 282"/>
                <a:gd name="T21" fmla="*/ 32 h 98"/>
                <a:gd name="T22" fmla="*/ 120 w 282"/>
                <a:gd name="T23" fmla="*/ 29 h 98"/>
                <a:gd name="T24" fmla="*/ 114 w 282"/>
                <a:gd name="T25" fmla="*/ 26 h 98"/>
                <a:gd name="T26" fmla="*/ 94 w 282"/>
                <a:gd name="T27" fmla="*/ 40 h 98"/>
                <a:gd name="T28" fmla="*/ 129 w 282"/>
                <a:gd name="T29" fmla="*/ 51 h 98"/>
                <a:gd name="T30" fmla="*/ 119 w 282"/>
                <a:gd name="T31" fmla="*/ 69 h 98"/>
                <a:gd name="T32" fmla="*/ 140 w 282"/>
                <a:gd name="T33" fmla="*/ 84 h 98"/>
                <a:gd name="T34" fmla="*/ 98 w 282"/>
                <a:gd name="T35" fmla="*/ 72 h 98"/>
                <a:gd name="T36" fmla="*/ 83 w 282"/>
                <a:gd name="T37" fmla="*/ 50 h 98"/>
                <a:gd name="T38" fmla="*/ 71 w 282"/>
                <a:gd name="T39" fmla="*/ 61 h 98"/>
                <a:gd name="T40" fmla="*/ 69 w 282"/>
                <a:gd name="T41" fmla="*/ 72 h 98"/>
                <a:gd name="T42" fmla="*/ 54 w 282"/>
                <a:gd name="T43" fmla="*/ 69 h 98"/>
                <a:gd name="T44" fmla="*/ 53 w 282"/>
                <a:gd name="T45" fmla="*/ 81 h 98"/>
                <a:gd name="T46" fmla="*/ 43 w 282"/>
                <a:gd name="T47" fmla="*/ 98 h 98"/>
                <a:gd name="T48" fmla="*/ 22 w 282"/>
                <a:gd name="T49" fmla="*/ 97 h 98"/>
                <a:gd name="T50" fmla="*/ 26 w 282"/>
                <a:gd name="T51" fmla="*/ 83 h 98"/>
                <a:gd name="T52" fmla="*/ 15 w 282"/>
                <a:gd name="T53" fmla="*/ 76 h 98"/>
                <a:gd name="T54" fmla="*/ 28 w 282"/>
                <a:gd name="T55" fmla="*/ 59 h 98"/>
                <a:gd name="T56" fmla="*/ 47 w 282"/>
                <a:gd name="T57" fmla="*/ 70 h 98"/>
                <a:gd name="T58" fmla="*/ 50 w 282"/>
                <a:gd name="T59" fmla="*/ 61 h 98"/>
                <a:gd name="T60" fmla="*/ 78 w 282"/>
                <a:gd name="T61" fmla="*/ 43 h 98"/>
                <a:gd name="T62" fmla="*/ 87 w 282"/>
                <a:gd name="T63" fmla="*/ 32 h 98"/>
                <a:gd name="T64" fmla="*/ 105 w 282"/>
                <a:gd name="T65" fmla="*/ 21 h 98"/>
                <a:gd name="T66" fmla="*/ 114 w 282"/>
                <a:gd name="T67" fmla="*/ 11 h 98"/>
                <a:gd name="T68" fmla="*/ 132 w 282"/>
                <a:gd name="T69" fmla="*/ 8 h 98"/>
                <a:gd name="T70" fmla="*/ 147 w 282"/>
                <a:gd name="T71" fmla="*/ 22 h 98"/>
                <a:gd name="T72" fmla="*/ 162 w 282"/>
                <a:gd name="T73" fmla="*/ 11 h 98"/>
                <a:gd name="T74" fmla="*/ 179 w 282"/>
                <a:gd name="T75" fmla="*/ 0 h 98"/>
                <a:gd name="T76" fmla="*/ 181 w 282"/>
                <a:gd name="T77" fmla="*/ 19 h 98"/>
                <a:gd name="T78" fmla="*/ 162 w 282"/>
                <a:gd name="T79" fmla="*/ 19 h 98"/>
                <a:gd name="T80" fmla="*/ 173 w 282"/>
                <a:gd name="T81" fmla="*/ 25 h 98"/>
                <a:gd name="T82" fmla="*/ 194 w 282"/>
                <a:gd name="T83" fmla="*/ 29 h 98"/>
                <a:gd name="T84" fmla="*/ 205 w 282"/>
                <a:gd name="T85" fmla="*/ 43 h 98"/>
                <a:gd name="T86" fmla="*/ 227 w 282"/>
                <a:gd name="T87" fmla="*/ 68 h 98"/>
                <a:gd name="T88" fmla="*/ 244 w 282"/>
                <a:gd name="T89" fmla="*/ 52 h 98"/>
                <a:gd name="T90" fmla="*/ 220 w 282"/>
                <a:gd name="T91" fmla="*/ 32 h 98"/>
                <a:gd name="T92" fmla="*/ 208 w 282"/>
                <a:gd name="T93" fmla="*/ 22 h 98"/>
                <a:gd name="T94" fmla="*/ 210 w 282"/>
                <a:gd name="T95" fmla="*/ 15 h 98"/>
                <a:gd name="T96" fmla="*/ 245 w 282"/>
                <a:gd name="T97" fmla="*/ 33 h 98"/>
                <a:gd name="T98" fmla="*/ 260 w 282"/>
                <a:gd name="T99" fmla="*/ 44 h 98"/>
                <a:gd name="T100" fmla="*/ 266 w 282"/>
                <a:gd name="T101" fmla="*/ 61 h 98"/>
                <a:gd name="T102" fmla="*/ 270 w 282"/>
                <a:gd name="T103" fmla="*/ 83 h 98"/>
                <a:gd name="T104" fmla="*/ 234 w 282"/>
                <a:gd name="T105" fmla="*/ 73 h 98"/>
                <a:gd name="T106" fmla="*/ 231 w 282"/>
                <a:gd name="T107" fmla="*/ 81 h 98"/>
                <a:gd name="T108" fmla="*/ 253 w 282"/>
                <a:gd name="T109" fmla="*/ 88 h 98"/>
                <a:gd name="T110" fmla="*/ 102 w 282"/>
                <a:gd name="T111" fmla="*/ 54 h 98"/>
                <a:gd name="T112" fmla="*/ 112 w 282"/>
                <a:gd name="T113" fmla="*/ 54 h 98"/>
                <a:gd name="T114" fmla="*/ 256 w 282"/>
                <a:gd name="T115" fmla="*/ 61 h 98"/>
                <a:gd name="T116" fmla="*/ 249 w 282"/>
                <a:gd name="T1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2" h="98">
                  <a:moveTo>
                    <a:pt x="253" y="88"/>
                  </a:moveTo>
                  <a:lnTo>
                    <a:pt x="253" y="88"/>
                  </a:lnTo>
                  <a:lnTo>
                    <a:pt x="245" y="94"/>
                  </a:lnTo>
                  <a:lnTo>
                    <a:pt x="237" y="97"/>
                  </a:lnTo>
                  <a:lnTo>
                    <a:pt x="228" y="95"/>
                  </a:lnTo>
                  <a:lnTo>
                    <a:pt x="223" y="93"/>
                  </a:lnTo>
                  <a:lnTo>
                    <a:pt x="223" y="93"/>
                  </a:lnTo>
                  <a:lnTo>
                    <a:pt x="210" y="83"/>
                  </a:lnTo>
                  <a:lnTo>
                    <a:pt x="210" y="83"/>
                  </a:lnTo>
                  <a:lnTo>
                    <a:pt x="217" y="75"/>
                  </a:lnTo>
                  <a:lnTo>
                    <a:pt x="217" y="75"/>
                  </a:lnTo>
                  <a:lnTo>
                    <a:pt x="216" y="72"/>
                  </a:lnTo>
                  <a:lnTo>
                    <a:pt x="216" y="72"/>
                  </a:lnTo>
                  <a:lnTo>
                    <a:pt x="201" y="73"/>
                  </a:lnTo>
                  <a:lnTo>
                    <a:pt x="201" y="73"/>
                  </a:lnTo>
                  <a:lnTo>
                    <a:pt x="197" y="73"/>
                  </a:lnTo>
                  <a:lnTo>
                    <a:pt x="192" y="72"/>
                  </a:lnTo>
                  <a:lnTo>
                    <a:pt x="190" y="69"/>
                  </a:lnTo>
                  <a:lnTo>
                    <a:pt x="190" y="68"/>
                  </a:lnTo>
                  <a:lnTo>
                    <a:pt x="191" y="66"/>
                  </a:lnTo>
                  <a:lnTo>
                    <a:pt x="191" y="66"/>
                  </a:lnTo>
                  <a:lnTo>
                    <a:pt x="192" y="63"/>
                  </a:lnTo>
                  <a:lnTo>
                    <a:pt x="194" y="61"/>
                  </a:lnTo>
                  <a:lnTo>
                    <a:pt x="194" y="55"/>
                  </a:lnTo>
                  <a:lnTo>
                    <a:pt x="191" y="50"/>
                  </a:lnTo>
                  <a:lnTo>
                    <a:pt x="188" y="44"/>
                  </a:lnTo>
                  <a:lnTo>
                    <a:pt x="188" y="44"/>
                  </a:lnTo>
                  <a:lnTo>
                    <a:pt x="166" y="58"/>
                  </a:lnTo>
                  <a:lnTo>
                    <a:pt x="166" y="58"/>
                  </a:lnTo>
                  <a:lnTo>
                    <a:pt x="165" y="58"/>
                  </a:lnTo>
                  <a:lnTo>
                    <a:pt x="162" y="58"/>
                  </a:lnTo>
                  <a:lnTo>
                    <a:pt x="162" y="58"/>
                  </a:lnTo>
                  <a:lnTo>
                    <a:pt x="140" y="59"/>
                  </a:lnTo>
                  <a:lnTo>
                    <a:pt x="140" y="59"/>
                  </a:lnTo>
                  <a:lnTo>
                    <a:pt x="141" y="55"/>
                  </a:lnTo>
                  <a:lnTo>
                    <a:pt x="144" y="52"/>
                  </a:lnTo>
                  <a:lnTo>
                    <a:pt x="147" y="50"/>
                  </a:lnTo>
                  <a:lnTo>
                    <a:pt x="151" y="48"/>
                  </a:lnTo>
                  <a:lnTo>
                    <a:pt x="159" y="47"/>
                  </a:lnTo>
                  <a:lnTo>
                    <a:pt x="162" y="45"/>
                  </a:lnTo>
                  <a:lnTo>
                    <a:pt x="165" y="43"/>
                  </a:lnTo>
                  <a:lnTo>
                    <a:pt x="165" y="43"/>
                  </a:lnTo>
                  <a:lnTo>
                    <a:pt x="163" y="32"/>
                  </a:lnTo>
                  <a:lnTo>
                    <a:pt x="163" y="32"/>
                  </a:lnTo>
                  <a:lnTo>
                    <a:pt x="161" y="27"/>
                  </a:lnTo>
                  <a:lnTo>
                    <a:pt x="159" y="26"/>
                  </a:lnTo>
                  <a:lnTo>
                    <a:pt x="159" y="26"/>
                  </a:lnTo>
                  <a:lnTo>
                    <a:pt x="154" y="27"/>
                  </a:lnTo>
                  <a:lnTo>
                    <a:pt x="151" y="30"/>
                  </a:lnTo>
                  <a:lnTo>
                    <a:pt x="151" y="30"/>
                  </a:lnTo>
                  <a:lnTo>
                    <a:pt x="150" y="33"/>
                  </a:lnTo>
                  <a:lnTo>
                    <a:pt x="147" y="34"/>
                  </a:lnTo>
                  <a:lnTo>
                    <a:pt x="141" y="36"/>
                  </a:lnTo>
                  <a:lnTo>
                    <a:pt x="141" y="36"/>
                  </a:lnTo>
                  <a:lnTo>
                    <a:pt x="137" y="32"/>
                  </a:lnTo>
                  <a:lnTo>
                    <a:pt x="133" y="30"/>
                  </a:lnTo>
                  <a:lnTo>
                    <a:pt x="127" y="30"/>
                  </a:lnTo>
                  <a:lnTo>
                    <a:pt x="120" y="32"/>
                  </a:lnTo>
                  <a:lnTo>
                    <a:pt x="120" y="32"/>
                  </a:lnTo>
                  <a:lnTo>
                    <a:pt x="120" y="29"/>
                  </a:lnTo>
                  <a:lnTo>
                    <a:pt x="122" y="26"/>
                  </a:lnTo>
                  <a:lnTo>
                    <a:pt x="120" y="25"/>
                  </a:lnTo>
                  <a:lnTo>
                    <a:pt x="118" y="23"/>
                  </a:lnTo>
                  <a:lnTo>
                    <a:pt x="118" y="23"/>
                  </a:lnTo>
                  <a:lnTo>
                    <a:pt x="114" y="26"/>
                  </a:lnTo>
                  <a:lnTo>
                    <a:pt x="112" y="30"/>
                  </a:lnTo>
                  <a:lnTo>
                    <a:pt x="116" y="39"/>
                  </a:lnTo>
                  <a:lnTo>
                    <a:pt x="116" y="39"/>
                  </a:lnTo>
                  <a:lnTo>
                    <a:pt x="94" y="40"/>
                  </a:lnTo>
                  <a:lnTo>
                    <a:pt x="94" y="40"/>
                  </a:lnTo>
                  <a:lnTo>
                    <a:pt x="102" y="45"/>
                  </a:lnTo>
                  <a:lnTo>
                    <a:pt x="111" y="48"/>
                  </a:lnTo>
                  <a:lnTo>
                    <a:pt x="119" y="51"/>
                  </a:lnTo>
                  <a:lnTo>
                    <a:pt x="129" y="51"/>
                  </a:lnTo>
                  <a:lnTo>
                    <a:pt x="129" y="51"/>
                  </a:lnTo>
                  <a:lnTo>
                    <a:pt x="125" y="55"/>
                  </a:lnTo>
                  <a:lnTo>
                    <a:pt x="122" y="59"/>
                  </a:lnTo>
                  <a:lnTo>
                    <a:pt x="122" y="59"/>
                  </a:lnTo>
                  <a:lnTo>
                    <a:pt x="120" y="63"/>
                  </a:lnTo>
                  <a:lnTo>
                    <a:pt x="119" y="69"/>
                  </a:lnTo>
                  <a:lnTo>
                    <a:pt x="119" y="69"/>
                  </a:lnTo>
                  <a:lnTo>
                    <a:pt x="141" y="69"/>
                  </a:lnTo>
                  <a:lnTo>
                    <a:pt x="141" y="69"/>
                  </a:lnTo>
                  <a:lnTo>
                    <a:pt x="140" y="84"/>
                  </a:lnTo>
                  <a:lnTo>
                    <a:pt x="140" y="84"/>
                  </a:lnTo>
                  <a:lnTo>
                    <a:pt x="134" y="83"/>
                  </a:lnTo>
                  <a:lnTo>
                    <a:pt x="129" y="83"/>
                  </a:lnTo>
                  <a:lnTo>
                    <a:pt x="118" y="79"/>
                  </a:lnTo>
                  <a:lnTo>
                    <a:pt x="108" y="75"/>
                  </a:lnTo>
                  <a:lnTo>
                    <a:pt x="98" y="72"/>
                  </a:lnTo>
                  <a:lnTo>
                    <a:pt x="98" y="72"/>
                  </a:lnTo>
                  <a:lnTo>
                    <a:pt x="96" y="50"/>
                  </a:lnTo>
                  <a:lnTo>
                    <a:pt x="96" y="50"/>
                  </a:lnTo>
                  <a:lnTo>
                    <a:pt x="90" y="48"/>
                  </a:lnTo>
                  <a:lnTo>
                    <a:pt x="83" y="50"/>
                  </a:lnTo>
                  <a:lnTo>
                    <a:pt x="79" y="51"/>
                  </a:lnTo>
                  <a:lnTo>
                    <a:pt x="73" y="55"/>
                  </a:lnTo>
                  <a:lnTo>
                    <a:pt x="73" y="55"/>
                  </a:lnTo>
                  <a:lnTo>
                    <a:pt x="72" y="58"/>
                  </a:lnTo>
                  <a:lnTo>
                    <a:pt x="71" y="61"/>
                  </a:lnTo>
                  <a:lnTo>
                    <a:pt x="71" y="63"/>
                  </a:lnTo>
                  <a:lnTo>
                    <a:pt x="76" y="68"/>
                  </a:lnTo>
                  <a:lnTo>
                    <a:pt x="76" y="68"/>
                  </a:lnTo>
                  <a:lnTo>
                    <a:pt x="69" y="72"/>
                  </a:lnTo>
                  <a:lnTo>
                    <a:pt x="69" y="72"/>
                  </a:lnTo>
                  <a:lnTo>
                    <a:pt x="64" y="69"/>
                  </a:lnTo>
                  <a:lnTo>
                    <a:pt x="61" y="68"/>
                  </a:lnTo>
                  <a:lnTo>
                    <a:pt x="58" y="68"/>
                  </a:lnTo>
                  <a:lnTo>
                    <a:pt x="58" y="68"/>
                  </a:lnTo>
                  <a:lnTo>
                    <a:pt x="54" y="69"/>
                  </a:lnTo>
                  <a:lnTo>
                    <a:pt x="50" y="73"/>
                  </a:lnTo>
                  <a:lnTo>
                    <a:pt x="50" y="73"/>
                  </a:lnTo>
                  <a:lnTo>
                    <a:pt x="48" y="76"/>
                  </a:lnTo>
                  <a:lnTo>
                    <a:pt x="50" y="79"/>
                  </a:lnTo>
                  <a:lnTo>
                    <a:pt x="53" y="81"/>
                  </a:lnTo>
                  <a:lnTo>
                    <a:pt x="57" y="86"/>
                  </a:lnTo>
                  <a:lnTo>
                    <a:pt x="61" y="88"/>
                  </a:lnTo>
                  <a:lnTo>
                    <a:pt x="61" y="88"/>
                  </a:lnTo>
                  <a:lnTo>
                    <a:pt x="43" y="98"/>
                  </a:lnTo>
                  <a:lnTo>
                    <a:pt x="43" y="98"/>
                  </a:lnTo>
                  <a:lnTo>
                    <a:pt x="39" y="95"/>
                  </a:lnTo>
                  <a:lnTo>
                    <a:pt x="33" y="94"/>
                  </a:lnTo>
                  <a:lnTo>
                    <a:pt x="28" y="94"/>
                  </a:lnTo>
                  <a:lnTo>
                    <a:pt x="22" y="97"/>
                  </a:lnTo>
                  <a:lnTo>
                    <a:pt x="22" y="97"/>
                  </a:lnTo>
                  <a:lnTo>
                    <a:pt x="21" y="93"/>
                  </a:lnTo>
                  <a:lnTo>
                    <a:pt x="19" y="90"/>
                  </a:lnTo>
                  <a:lnTo>
                    <a:pt x="21" y="88"/>
                  </a:lnTo>
                  <a:lnTo>
                    <a:pt x="22" y="86"/>
                  </a:lnTo>
                  <a:lnTo>
                    <a:pt x="26" y="83"/>
                  </a:lnTo>
                  <a:lnTo>
                    <a:pt x="32" y="81"/>
                  </a:lnTo>
                  <a:lnTo>
                    <a:pt x="32" y="81"/>
                  </a:lnTo>
                  <a:lnTo>
                    <a:pt x="28" y="79"/>
                  </a:lnTo>
                  <a:lnTo>
                    <a:pt x="24" y="77"/>
                  </a:lnTo>
                  <a:lnTo>
                    <a:pt x="15" y="76"/>
                  </a:lnTo>
                  <a:lnTo>
                    <a:pt x="7" y="75"/>
                  </a:lnTo>
                  <a:lnTo>
                    <a:pt x="3" y="73"/>
                  </a:lnTo>
                  <a:lnTo>
                    <a:pt x="0" y="70"/>
                  </a:lnTo>
                  <a:lnTo>
                    <a:pt x="0" y="70"/>
                  </a:lnTo>
                  <a:lnTo>
                    <a:pt x="28" y="59"/>
                  </a:lnTo>
                  <a:lnTo>
                    <a:pt x="28" y="59"/>
                  </a:lnTo>
                  <a:lnTo>
                    <a:pt x="35" y="68"/>
                  </a:lnTo>
                  <a:lnTo>
                    <a:pt x="39" y="70"/>
                  </a:lnTo>
                  <a:lnTo>
                    <a:pt x="47" y="70"/>
                  </a:lnTo>
                  <a:lnTo>
                    <a:pt x="47" y="70"/>
                  </a:lnTo>
                  <a:lnTo>
                    <a:pt x="46" y="69"/>
                  </a:lnTo>
                  <a:lnTo>
                    <a:pt x="46" y="68"/>
                  </a:lnTo>
                  <a:lnTo>
                    <a:pt x="48" y="63"/>
                  </a:lnTo>
                  <a:lnTo>
                    <a:pt x="50" y="62"/>
                  </a:lnTo>
                  <a:lnTo>
                    <a:pt x="50" y="61"/>
                  </a:lnTo>
                  <a:lnTo>
                    <a:pt x="48" y="59"/>
                  </a:lnTo>
                  <a:lnTo>
                    <a:pt x="46" y="58"/>
                  </a:lnTo>
                  <a:lnTo>
                    <a:pt x="46" y="58"/>
                  </a:lnTo>
                  <a:lnTo>
                    <a:pt x="78" y="43"/>
                  </a:lnTo>
                  <a:lnTo>
                    <a:pt x="78" y="43"/>
                  </a:lnTo>
                  <a:lnTo>
                    <a:pt x="80" y="41"/>
                  </a:lnTo>
                  <a:lnTo>
                    <a:pt x="80" y="41"/>
                  </a:lnTo>
                  <a:lnTo>
                    <a:pt x="82" y="37"/>
                  </a:lnTo>
                  <a:lnTo>
                    <a:pt x="83" y="34"/>
                  </a:lnTo>
                  <a:lnTo>
                    <a:pt x="87" y="32"/>
                  </a:lnTo>
                  <a:lnTo>
                    <a:pt x="90" y="30"/>
                  </a:lnTo>
                  <a:lnTo>
                    <a:pt x="98" y="29"/>
                  </a:lnTo>
                  <a:lnTo>
                    <a:pt x="108" y="27"/>
                  </a:lnTo>
                  <a:lnTo>
                    <a:pt x="108" y="27"/>
                  </a:lnTo>
                  <a:lnTo>
                    <a:pt x="105" y="21"/>
                  </a:lnTo>
                  <a:lnTo>
                    <a:pt x="105" y="21"/>
                  </a:lnTo>
                  <a:lnTo>
                    <a:pt x="105" y="19"/>
                  </a:lnTo>
                  <a:lnTo>
                    <a:pt x="105" y="18"/>
                  </a:lnTo>
                  <a:lnTo>
                    <a:pt x="105" y="18"/>
                  </a:lnTo>
                  <a:lnTo>
                    <a:pt x="114" y="11"/>
                  </a:lnTo>
                  <a:lnTo>
                    <a:pt x="122" y="7"/>
                  </a:lnTo>
                  <a:lnTo>
                    <a:pt x="122" y="7"/>
                  </a:lnTo>
                  <a:lnTo>
                    <a:pt x="126" y="5"/>
                  </a:lnTo>
                  <a:lnTo>
                    <a:pt x="129" y="7"/>
                  </a:lnTo>
                  <a:lnTo>
                    <a:pt x="132" y="8"/>
                  </a:lnTo>
                  <a:lnTo>
                    <a:pt x="134" y="12"/>
                  </a:lnTo>
                  <a:lnTo>
                    <a:pt x="134" y="12"/>
                  </a:lnTo>
                  <a:lnTo>
                    <a:pt x="136" y="15"/>
                  </a:lnTo>
                  <a:lnTo>
                    <a:pt x="138" y="16"/>
                  </a:lnTo>
                  <a:lnTo>
                    <a:pt x="147" y="22"/>
                  </a:lnTo>
                  <a:lnTo>
                    <a:pt x="147" y="22"/>
                  </a:lnTo>
                  <a:lnTo>
                    <a:pt x="148" y="18"/>
                  </a:lnTo>
                  <a:lnTo>
                    <a:pt x="151" y="16"/>
                  </a:lnTo>
                  <a:lnTo>
                    <a:pt x="159" y="12"/>
                  </a:lnTo>
                  <a:lnTo>
                    <a:pt x="162" y="11"/>
                  </a:lnTo>
                  <a:lnTo>
                    <a:pt x="165" y="8"/>
                  </a:lnTo>
                  <a:lnTo>
                    <a:pt x="166" y="5"/>
                  </a:lnTo>
                  <a:lnTo>
                    <a:pt x="166" y="0"/>
                  </a:lnTo>
                  <a:lnTo>
                    <a:pt x="166" y="0"/>
                  </a:lnTo>
                  <a:lnTo>
                    <a:pt x="179" y="0"/>
                  </a:lnTo>
                  <a:lnTo>
                    <a:pt x="179" y="0"/>
                  </a:lnTo>
                  <a:lnTo>
                    <a:pt x="184" y="16"/>
                  </a:lnTo>
                  <a:lnTo>
                    <a:pt x="184" y="16"/>
                  </a:lnTo>
                  <a:lnTo>
                    <a:pt x="181" y="19"/>
                  </a:lnTo>
                  <a:lnTo>
                    <a:pt x="181" y="19"/>
                  </a:lnTo>
                  <a:lnTo>
                    <a:pt x="170" y="12"/>
                  </a:lnTo>
                  <a:lnTo>
                    <a:pt x="170" y="12"/>
                  </a:lnTo>
                  <a:lnTo>
                    <a:pt x="168" y="14"/>
                  </a:lnTo>
                  <a:lnTo>
                    <a:pt x="163" y="16"/>
                  </a:lnTo>
                  <a:lnTo>
                    <a:pt x="162" y="19"/>
                  </a:lnTo>
                  <a:lnTo>
                    <a:pt x="161" y="21"/>
                  </a:lnTo>
                  <a:lnTo>
                    <a:pt x="162" y="23"/>
                  </a:lnTo>
                  <a:lnTo>
                    <a:pt x="162" y="23"/>
                  </a:lnTo>
                  <a:lnTo>
                    <a:pt x="173" y="25"/>
                  </a:lnTo>
                  <a:lnTo>
                    <a:pt x="173" y="25"/>
                  </a:lnTo>
                  <a:lnTo>
                    <a:pt x="176" y="32"/>
                  </a:lnTo>
                  <a:lnTo>
                    <a:pt x="176" y="32"/>
                  </a:lnTo>
                  <a:lnTo>
                    <a:pt x="188" y="26"/>
                  </a:lnTo>
                  <a:lnTo>
                    <a:pt x="188" y="26"/>
                  </a:lnTo>
                  <a:lnTo>
                    <a:pt x="194" y="29"/>
                  </a:lnTo>
                  <a:lnTo>
                    <a:pt x="199" y="33"/>
                  </a:lnTo>
                  <a:lnTo>
                    <a:pt x="199" y="33"/>
                  </a:lnTo>
                  <a:lnTo>
                    <a:pt x="202" y="37"/>
                  </a:lnTo>
                  <a:lnTo>
                    <a:pt x="205" y="43"/>
                  </a:lnTo>
                  <a:lnTo>
                    <a:pt x="205" y="43"/>
                  </a:lnTo>
                  <a:lnTo>
                    <a:pt x="206" y="51"/>
                  </a:lnTo>
                  <a:lnTo>
                    <a:pt x="206" y="61"/>
                  </a:lnTo>
                  <a:lnTo>
                    <a:pt x="206" y="61"/>
                  </a:lnTo>
                  <a:lnTo>
                    <a:pt x="227" y="68"/>
                  </a:lnTo>
                  <a:lnTo>
                    <a:pt x="227" y="68"/>
                  </a:lnTo>
                  <a:lnTo>
                    <a:pt x="235" y="63"/>
                  </a:lnTo>
                  <a:lnTo>
                    <a:pt x="240" y="61"/>
                  </a:lnTo>
                  <a:lnTo>
                    <a:pt x="242" y="57"/>
                  </a:lnTo>
                  <a:lnTo>
                    <a:pt x="242" y="57"/>
                  </a:lnTo>
                  <a:lnTo>
                    <a:pt x="244" y="52"/>
                  </a:lnTo>
                  <a:lnTo>
                    <a:pt x="242" y="48"/>
                  </a:lnTo>
                  <a:lnTo>
                    <a:pt x="240" y="40"/>
                  </a:lnTo>
                  <a:lnTo>
                    <a:pt x="240" y="40"/>
                  </a:lnTo>
                  <a:lnTo>
                    <a:pt x="220" y="32"/>
                  </a:lnTo>
                  <a:lnTo>
                    <a:pt x="220" y="32"/>
                  </a:lnTo>
                  <a:lnTo>
                    <a:pt x="213" y="29"/>
                  </a:lnTo>
                  <a:lnTo>
                    <a:pt x="210" y="27"/>
                  </a:lnTo>
                  <a:lnTo>
                    <a:pt x="210" y="23"/>
                  </a:lnTo>
                  <a:lnTo>
                    <a:pt x="210" y="23"/>
                  </a:lnTo>
                  <a:lnTo>
                    <a:pt x="208" y="22"/>
                  </a:lnTo>
                  <a:lnTo>
                    <a:pt x="201" y="21"/>
                  </a:lnTo>
                  <a:lnTo>
                    <a:pt x="201" y="21"/>
                  </a:lnTo>
                  <a:lnTo>
                    <a:pt x="206" y="9"/>
                  </a:lnTo>
                  <a:lnTo>
                    <a:pt x="206" y="9"/>
                  </a:lnTo>
                  <a:lnTo>
                    <a:pt x="210" y="15"/>
                  </a:lnTo>
                  <a:lnTo>
                    <a:pt x="216" y="19"/>
                  </a:lnTo>
                  <a:lnTo>
                    <a:pt x="222" y="22"/>
                  </a:lnTo>
                  <a:lnTo>
                    <a:pt x="227" y="25"/>
                  </a:lnTo>
                  <a:lnTo>
                    <a:pt x="240" y="30"/>
                  </a:lnTo>
                  <a:lnTo>
                    <a:pt x="245" y="33"/>
                  </a:lnTo>
                  <a:lnTo>
                    <a:pt x="249" y="39"/>
                  </a:lnTo>
                  <a:lnTo>
                    <a:pt x="249" y="39"/>
                  </a:lnTo>
                  <a:lnTo>
                    <a:pt x="252" y="52"/>
                  </a:lnTo>
                  <a:lnTo>
                    <a:pt x="252" y="52"/>
                  </a:lnTo>
                  <a:lnTo>
                    <a:pt x="260" y="44"/>
                  </a:lnTo>
                  <a:lnTo>
                    <a:pt x="267" y="41"/>
                  </a:lnTo>
                  <a:lnTo>
                    <a:pt x="274" y="41"/>
                  </a:lnTo>
                  <a:lnTo>
                    <a:pt x="282" y="44"/>
                  </a:lnTo>
                  <a:lnTo>
                    <a:pt x="282" y="44"/>
                  </a:lnTo>
                  <a:lnTo>
                    <a:pt x="266" y="61"/>
                  </a:lnTo>
                  <a:lnTo>
                    <a:pt x="266" y="61"/>
                  </a:lnTo>
                  <a:lnTo>
                    <a:pt x="273" y="65"/>
                  </a:lnTo>
                  <a:lnTo>
                    <a:pt x="273" y="65"/>
                  </a:lnTo>
                  <a:lnTo>
                    <a:pt x="270" y="83"/>
                  </a:lnTo>
                  <a:lnTo>
                    <a:pt x="270" y="83"/>
                  </a:lnTo>
                  <a:lnTo>
                    <a:pt x="263" y="83"/>
                  </a:lnTo>
                  <a:lnTo>
                    <a:pt x="263" y="83"/>
                  </a:lnTo>
                  <a:lnTo>
                    <a:pt x="262" y="72"/>
                  </a:lnTo>
                  <a:lnTo>
                    <a:pt x="262" y="72"/>
                  </a:lnTo>
                  <a:lnTo>
                    <a:pt x="234" y="73"/>
                  </a:lnTo>
                  <a:lnTo>
                    <a:pt x="234" y="73"/>
                  </a:lnTo>
                  <a:lnTo>
                    <a:pt x="231" y="75"/>
                  </a:lnTo>
                  <a:lnTo>
                    <a:pt x="228" y="77"/>
                  </a:lnTo>
                  <a:lnTo>
                    <a:pt x="228" y="77"/>
                  </a:lnTo>
                  <a:lnTo>
                    <a:pt x="231" y="81"/>
                  </a:lnTo>
                  <a:lnTo>
                    <a:pt x="234" y="84"/>
                  </a:lnTo>
                  <a:lnTo>
                    <a:pt x="234" y="84"/>
                  </a:lnTo>
                  <a:lnTo>
                    <a:pt x="242" y="86"/>
                  </a:lnTo>
                  <a:lnTo>
                    <a:pt x="253" y="88"/>
                  </a:lnTo>
                  <a:lnTo>
                    <a:pt x="253" y="88"/>
                  </a:lnTo>
                  <a:close/>
                  <a:moveTo>
                    <a:pt x="112" y="54"/>
                  </a:moveTo>
                  <a:lnTo>
                    <a:pt x="112" y="54"/>
                  </a:lnTo>
                  <a:lnTo>
                    <a:pt x="109" y="51"/>
                  </a:lnTo>
                  <a:lnTo>
                    <a:pt x="109" y="51"/>
                  </a:lnTo>
                  <a:lnTo>
                    <a:pt x="102" y="54"/>
                  </a:lnTo>
                  <a:lnTo>
                    <a:pt x="102" y="54"/>
                  </a:lnTo>
                  <a:lnTo>
                    <a:pt x="104" y="58"/>
                  </a:lnTo>
                  <a:lnTo>
                    <a:pt x="104" y="58"/>
                  </a:lnTo>
                  <a:lnTo>
                    <a:pt x="112" y="54"/>
                  </a:lnTo>
                  <a:lnTo>
                    <a:pt x="112" y="54"/>
                  </a:lnTo>
                  <a:close/>
                  <a:moveTo>
                    <a:pt x="249" y="62"/>
                  </a:moveTo>
                  <a:lnTo>
                    <a:pt x="249" y="62"/>
                  </a:lnTo>
                  <a:lnTo>
                    <a:pt x="253" y="63"/>
                  </a:lnTo>
                  <a:lnTo>
                    <a:pt x="253" y="63"/>
                  </a:lnTo>
                  <a:lnTo>
                    <a:pt x="256" y="61"/>
                  </a:lnTo>
                  <a:lnTo>
                    <a:pt x="256" y="61"/>
                  </a:lnTo>
                  <a:lnTo>
                    <a:pt x="252" y="59"/>
                  </a:lnTo>
                  <a:lnTo>
                    <a:pt x="252" y="59"/>
                  </a:lnTo>
                  <a:lnTo>
                    <a:pt x="249" y="62"/>
                  </a:lnTo>
                  <a:lnTo>
                    <a:pt x="24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905"/>
            <p:cNvSpPr>
              <a:spLocks noEditPoints="1"/>
            </p:cNvSpPr>
            <p:nvPr/>
          </p:nvSpPr>
          <p:spPr bwMode="auto">
            <a:xfrm>
              <a:off x="965184" y="2313049"/>
              <a:ext cx="95250" cy="68263"/>
            </a:xfrm>
            <a:custGeom>
              <a:avLst/>
              <a:gdLst>
                <a:gd name="T0" fmla="*/ 43 w 179"/>
                <a:gd name="T1" fmla="*/ 88 h 128"/>
                <a:gd name="T2" fmla="*/ 47 w 179"/>
                <a:gd name="T3" fmla="*/ 67 h 128"/>
                <a:gd name="T4" fmla="*/ 18 w 179"/>
                <a:gd name="T5" fmla="*/ 56 h 128"/>
                <a:gd name="T6" fmla="*/ 39 w 179"/>
                <a:gd name="T7" fmla="*/ 56 h 128"/>
                <a:gd name="T8" fmla="*/ 54 w 179"/>
                <a:gd name="T9" fmla="*/ 56 h 128"/>
                <a:gd name="T10" fmla="*/ 25 w 179"/>
                <a:gd name="T11" fmla="*/ 36 h 128"/>
                <a:gd name="T12" fmla="*/ 17 w 179"/>
                <a:gd name="T13" fmla="*/ 35 h 128"/>
                <a:gd name="T14" fmla="*/ 2 w 179"/>
                <a:gd name="T15" fmla="*/ 25 h 128"/>
                <a:gd name="T16" fmla="*/ 13 w 179"/>
                <a:gd name="T17" fmla="*/ 21 h 128"/>
                <a:gd name="T18" fmla="*/ 26 w 179"/>
                <a:gd name="T19" fmla="*/ 18 h 128"/>
                <a:gd name="T20" fmla="*/ 28 w 179"/>
                <a:gd name="T21" fmla="*/ 5 h 128"/>
                <a:gd name="T22" fmla="*/ 33 w 179"/>
                <a:gd name="T23" fmla="*/ 0 h 128"/>
                <a:gd name="T24" fmla="*/ 50 w 179"/>
                <a:gd name="T25" fmla="*/ 6 h 128"/>
                <a:gd name="T26" fmla="*/ 82 w 179"/>
                <a:gd name="T27" fmla="*/ 6 h 128"/>
                <a:gd name="T28" fmla="*/ 98 w 179"/>
                <a:gd name="T29" fmla="*/ 3 h 128"/>
                <a:gd name="T30" fmla="*/ 86 w 179"/>
                <a:gd name="T31" fmla="*/ 43 h 128"/>
                <a:gd name="T32" fmla="*/ 100 w 179"/>
                <a:gd name="T33" fmla="*/ 38 h 128"/>
                <a:gd name="T34" fmla="*/ 108 w 179"/>
                <a:gd name="T35" fmla="*/ 42 h 128"/>
                <a:gd name="T36" fmla="*/ 122 w 179"/>
                <a:gd name="T37" fmla="*/ 68 h 128"/>
                <a:gd name="T38" fmla="*/ 122 w 179"/>
                <a:gd name="T39" fmla="*/ 89 h 128"/>
                <a:gd name="T40" fmla="*/ 136 w 179"/>
                <a:gd name="T41" fmla="*/ 75 h 128"/>
                <a:gd name="T42" fmla="*/ 157 w 179"/>
                <a:gd name="T43" fmla="*/ 77 h 128"/>
                <a:gd name="T44" fmla="*/ 170 w 179"/>
                <a:gd name="T45" fmla="*/ 72 h 128"/>
                <a:gd name="T46" fmla="*/ 157 w 179"/>
                <a:gd name="T47" fmla="*/ 83 h 128"/>
                <a:gd name="T48" fmla="*/ 140 w 179"/>
                <a:gd name="T49" fmla="*/ 95 h 128"/>
                <a:gd name="T50" fmla="*/ 114 w 179"/>
                <a:gd name="T51" fmla="*/ 96 h 128"/>
                <a:gd name="T52" fmla="*/ 98 w 179"/>
                <a:gd name="T53" fmla="*/ 100 h 128"/>
                <a:gd name="T54" fmla="*/ 89 w 179"/>
                <a:gd name="T55" fmla="*/ 100 h 128"/>
                <a:gd name="T56" fmla="*/ 80 w 179"/>
                <a:gd name="T57" fmla="*/ 113 h 128"/>
                <a:gd name="T58" fmla="*/ 123 w 179"/>
                <a:gd name="T59" fmla="*/ 115 h 128"/>
                <a:gd name="T60" fmla="*/ 126 w 179"/>
                <a:gd name="T61" fmla="*/ 122 h 128"/>
                <a:gd name="T62" fmla="*/ 92 w 179"/>
                <a:gd name="T63" fmla="*/ 121 h 128"/>
                <a:gd name="T64" fmla="*/ 67 w 179"/>
                <a:gd name="T65" fmla="*/ 121 h 128"/>
                <a:gd name="T66" fmla="*/ 47 w 179"/>
                <a:gd name="T67" fmla="*/ 119 h 128"/>
                <a:gd name="T68" fmla="*/ 35 w 179"/>
                <a:gd name="T69" fmla="*/ 121 h 128"/>
                <a:gd name="T70" fmla="*/ 2 w 179"/>
                <a:gd name="T71" fmla="*/ 117 h 128"/>
                <a:gd name="T72" fmla="*/ 47 w 179"/>
                <a:gd name="T73" fmla="*/ 104 h 128"/>
                <a:gd name="T74" fmla="*/ 40 w 179"/>
                <a:gd name="T75" fmla="*/ 96 h 128"/>
                <a:gd name="T76" fmla="*/ 18 w 179"/>
                <a:gd name="T77" fmla="*/ 89 h 128"/>
                <a:gd name="T78" fmla="*/ 0 w 179"/>
                <a:gd name="T79" fmla="*/ 77 h 128"/>
                <a:gd name="T80" fmla="*/ 15 w 179"/>
                <a:gd name="T81" fmla="*/ 77 h 128"/>
                <a:gd name="T82" fmla="*/ 32 w 179"/>
                <a:gd name="T83" fmla="*/ 78 h 128"/>
                <a:gd name="T84" fmla="*/ 62 w 179"/>
                <a:gd name="T85" fmla="*/ 65 h 128"/>
                <a:gd name="T86" fmla="*/ 56 w 179"/>
                <a:gd name="T87" fmla="*/ 82 h 128"/>
                <a:gd name="T88" fmla="*/ 56 w 179"/>
                <a:gd name="T89" fmla="*/ 97 h 128"/>
                <a:gd name="T90" fmla="*/ 67 w 179"/>
                <a:gd name="T91" fmla="*/ 99 h 128"/>
                <a:gd name="T92" fmla="*/ 78 w 179"/>
                <a:gd name="T93" fmla="*/ 90 h 128"/>
                <a:gd name="T94" fmla="*/ 98 w 179"/>
                <a:gd name="T95" fmla="*/ 86 h 128"/>
                <a:gd name="T96" fmla="*/ 107 w 179"/>
                <a:gd name="T97" fmla="*/ 70 h 128"/>
                <a:gd name="T98" fmla="*/ 104 w 179"/>
                <a:gd name="T99" fmla="*/ 53 h 128"/>
                <a:gd name="T100" fmla="*/ 87 w 179"/>
                <a:gd name="T101" fmla="*/ 56 h 128"/>
                <a:gd name="T102" fmla="*/ 67 w 179"/>
                <a:gd name="T103" fmla="*/ 56 h 128"/>
                <a:gd name="T104" fmla="*/ 67 w 179"/>
                <a:gd name="T105" fmla="*/ 63 h 128"/>
                <a:gd name="T106" fmla="*/ 74 w 179"/>
                <a:gd name="T107" fmla="*/ 70 h 128"/>
                <a:gd name="T108" fmla="*/ 62 w 179"/>
                <a:gd name="T109" fmla="*/ 65 h 128"/>
                <a:gd name="T110" fmla="*/ 71 w 179"/>
                <a:gd name="T111" fmla="*/ 17 h 128"/>
                <a:gd name="T112" fmla="*/ 57 w 179"/>
                <a:gd name="T113" fmla="*/ 27 h 128"/>
                <a:gd name="T114" fmla="*/ 79 w 179"/>
                <a:gd name="T115" fmla="*/ 34 h 128"/>
                <a:gd name="T116" fmla="*/ 35 w 179"/>
                <a:gd name="T117" fmla="*/ 23 h 128"/>
                <a:gd name="T118" fmla="*/ 53 w 179"/>
                <a:gd name="T119" fmla="*/ 17 h 128"/>
                <a:gd name="T120" fmla="*/ 46 w 179"/>
                <a:gd name="T121" fmla="*/ 11 h 128"/>
                <a:gd name="T122" fmla="*/ 35 w 179"/>
                <a:gd name="T123" fmla="*/ 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28">
                  <a:moveTo>
                    <a:pt x="38" y="72"/>
                  </a:moveTo>
                  <a:lnTo>
                    <a:pt x="38" y="72"/>
                  </a:lnTo>
                  <a:lnTo>
                    <a:pt x="40" y="83"/>
                  </a:lnTo>
                  <a:lnTo>
                    <a:pt x="43" y="88"/>
                  </a:lnTo>
                  <a:lnTo>
                    <a:pt x="47" y="93"/>
                  </a:lnTo>
                  <a:lnTo>
                    <a:pt x="47" y="93"/>
                  </a:lnTo>
                  <a:lnTo>
                    <a:pt x="47" y="67"/>
                  </a:lnTo>
                  <a:lnTo>
                    <a:pt x="47" y="67"/>
                  </a:lnTo>
                  <a:lnTo>
                    <a:pt x="39" y="68"/>
                  </a:lnTo>
                  <a:lnTo>
                    <a:pt x="31" y="65"/>
                  </a:lnTo>
                  <a:lnTo>
                    <a:pt x="24" y="61"/>
                  </a:lnTo>
                  <a:lnTo>
                    <a:pt x="18" y="56"/>
                  </a:lnTo>
                  <a:lnTo>
                    <a:pt x="18" y="56"/>
                  </a:lnTo>
                  <a:lnTo>
                    <a:pt x="28" y="53"/>
                  </a:lnTo>
                  <a:lnTo>
                    <a:pt x="35" y="53"/>
                  </a:lnTo>
                  <a:lnTo>
                    <a:pt x="39" y="56"/>
                  </a:lnTo>
                  <a:lnTo>
                    <a:pt x="46" y="60"/>
                  </a:lnTo>
                  <a:lnTo>
                    <a:pt x="46" y="60"/>
                  </a:lnTo>
                  <a:lnTo>
                    <a:pt x="51" y="59"/>
                  </a:lnTo>
                  <a:lnTo>
                    <a:pt x="54" y="56"/>
                  </a:lnTo>
                  <a:lnTo>
                    <a:pt x="56" y="53"/>
                  </a:lnTo>
                  <a:lnTo>
                    <a:pt x="57" y="49"/>
                  </a:lnTo>
                  <a:lnTo>
                    <a:pt x="57" y="49"/>
                  </a:lnTo>
                  <a:lnTo>
                    <a:pt x="25" y="36"/>
                  </a:lnTo>
                  <a:lnTo>
                    <a:pt x="25" y="36"/>
                  </a:lnTo>
                  <a:lnTo>
                    <a:pt x="21" y="35"/>
                  </a:lnTo>
                  <a:lnTo>
                    <a:pt x="17" y="35"/>
                  </a:lnTo>
                  <a:lnTo>
                    <a:pt x="17" y="35"/>
                  </a:lnTo>
                  <a:lnTo>
                    <a:pt x="10" y="35"/>
                  </a:lnTo>
                  <a:lnTo>
                    <a:pt x="6" y="35"/>
                  </a:lnTo>
                  <a:lnTo>
                    <a:pt x="3" y="32"/>
                  </a:lnTo>
                  <a:lnTo>
                    <a:pt x="2" y="25"/>
                  </a:lnTo>
                  <a:lnTo>
                    <a:pt x="2" y="25"/>
                  </a:lnTo>
                  <a:lnTo>
                    <a:pt x="4" y="24"/>
                  </a:lnTo>
                  <a:lnTo>
                    <a:pt x="7" y="23"/>
                  </a:lnTo>
                  <a:lnTo>
                    <a:pt x="13" y="21"/>
                  </a:lnTo>
                  <a:lnTo>
                    <a:pt x="28" y="23"/>
                  </a:lnTo>
                  <a:lnTo>
                    <a:pt x="28" y="23"/>
                  </a:lnTo>
                  <a:lnTo>
                    <a:pt x="26" y="20"/>
                  </a:lnTo>
                  <a:lnTo>
                    <a:pt x="26" y="18"/>
                  </a:lnTo>
                  <a:lnTo>
                    <a:pt x="28" y="14"/>
                  </a:lnTo>
                  <a:lnTo>
                    <a:pt x="29" y="10"/>
                  </a:lnTo>
                  <a:lnTo>
                    <a:pt x="29" y="7"/>
                  </a:lnTo>
                  <a:lnTo>
                    <a:pt x="28" y="5"/>
                  </a:lnTo>
                  <a:lnTo>
                    <a:pt x="28" y="5"/>
                  </a:lnTo>
                  <a:lnTo>
                    <a:pt x="28" y="3"/>
                  </a:lnTo>
                  <a:lnTo>
                    <a:pt x="31" y="2"/>
                  </a:lnTo>
                  <a:lnTo>
                    <a:pt x="33" y="0"/>
                  </a:lnTo>
                  <a:lnTo>
                    <a:pt x="36" y="2"/>
                  </a:lnTo>
                  <a:lnTo>
                    <a:pt x="36" y="2"/>
                  </a:lnTo>
                  <a:lnTo>
                    <a:pt x="43" y="5"/>
                  </a:lnTo>
                  <a:lnTo>
                    <a:pt x="50" y="6"/>
                  </a:lnTo>
                  <a:lnTo>
                    <a:pt x="65" y="7"/>
                  </a:lnTo>
                  <a:lnTo>
                    <a:pt x="65" y="7"/>
                  </a:lnTo>
                  <a:lnTo>
                    <a:pt x="76" y="7"/>
                  </a:lnTo>
                  <a:lnTo>
                    <a:pt x="82" y="6"/>
                  </a:lnTo>
                  <a:lnTo>
                    <a:pt x="87" y="5"/>
                  </a:lnTo>
                  <a:lnTo>
                    <a:pt x="87" y="5"/>
                  </a:lnTo>
                  <a:lnTo>
                    <a:pt x="92" y="3"/>
                  </a:lnTo>
                  <a:lnTo>
                    <a:pt x="98" y="3"/>
                  </a:lnTo>
                  <a:lnTo>
                    <a:pt x="98" y="3"/>
                  </a:lnTo>
                  <a:lnTo>
                    <a:pt x="83" y="17"/>
                  </a:lnTo>
                  <a:lnTo>
                    <a:pt x="83" y="17"/>
                  </a:lnTo>
                  <a:lnTo>
                    <a:pt x="86" y="43"/>
                  </a:lnTo>
                  <a:lnTo>
                    <a:pt x="86" y="43"/>
                  </a:lnTo>
                  <a:lnTo>
                    <a:pt x="96" y="39"/>
                  </a:lnTo>
                  <a:lnTo>
                    <a:pt x="96" y="39"/>
                  </a:lnTo>
                  <a:lnTo>
                    <a:pt x="100" y="38"/>
                  </a:lnTo>
                  <a:lnTo>
                    <a:pt x="104" y="38"/>
                  </a:lnTo>
                  <a:lnTo>
                    <a:pt x="107" y="39"/>
                  </a:lnTo>
                  <a:lnTo>
                    <a:pt x="108" y="42"/>
                  </a:lnTo>
                  <a:lnTo>
                    <a:pt x="108" y="42"/>
                  </a:lnTo>
                  <a:lnTo>
                    <a:pt x="110" y="49"/>
                  </a:lnTo>
                  <a:lnTo>
                    <a:pt x="114" y="56"/>
                  </a:lnTo>
                  <a:lnTo>
                    <a:pt x="118" y="61"/>
                  </a:lnTo>
                  <a:lnTo>
                    <a:pt x="122" y="68"/>
                  </a:lnTo>
                  <a:lnTo>
                    <a:pt x="122" y="68"/>
                  </a:lnTo>
                  <a:lnTo>
                    <a:pt x="111" y="75"/>
                  </a:lnTo>
                  <a:lnTo>
                    <a:pt x="111" y="75"/>
                  </a:lnTo>
                  <a:lnTo>
                    <a:pt x="122" y="89"/>
                  </a:lnTo>
                  <a:lnTo>
                    <a:pt x="122" y="89"/>
                  </a:lnTo>
                  <a:lnTo>
                    <a:pt x="126" y="75"/>
                  </a:lnTo>
                  <a:lnTo>
                    <a:pt x="126" y="75"/>
                  </a:lnTo>
                  <a:lnTo>
                    <a:pt x="136" y="75"/>
                  </a:lnTo>
                  <a:lnTo>
                    <a:pt x="144" y="74"/>
                  </a:lnTo>
                  <a:lnTo>
                    <a:pt x="148" y="74"/>
                  </a:lnTo>
                  <a:lnTo>
                    <a:pt x="152" y="74"/>
                  </a:lnTo>
                  <a:lnTo>
                    <a:pt x="157" y="77"/>
                  </a:lnTo>
                  <a:lnTo>
                    <a:pt x="161" y="81"/>
                  </a:lnTo>
                  <a:lnTo>
                    <a:pt x="161" y="81"/>
                  </a:lnTo>
                  <a:lnTo>
                    <a:pt x="170" y="72"/>
                  </a:lnTo>
                  <a:lnTo>
                    <a:pt x="170" y="72"/>
                  </a:lnTo>
                  <a:lnTo>
                    <a:pt x="179" y="82"/>
                  </a:lnTo>
                  <a:lnTo>
                    <a:pt x="179" y="82"/>
                  </a:lnTo>
                  <a:lnTo>
                    <a:pt x="168" y="82"/>
                  </a:lnTo>
                  <a:lnTo>
                    <a:pt x="157" y="83"/>
                  </a:lnTo>
                  <a:lnTo>
                    <a:pt x="151" y="85"/>
                  </a:lnTo>
                  <a:lnTo>
                    <a:pt x="147" y="86"/>
                  </a:lnTo>
                  <a:lnTo>
                    <a:pt x="143" y="90"/>
                  </a:lnTo>
                  <a:lnTo>
                    <a:pt x="140" y="95"/>
                  </a:lnTo>
                  <a:lnTo>
                    <a:pt x="140" y="95"/>
                  </a:lnTo>
                  <a:lnTo>
                    <a:pt x="128" y="96"/>
                  </a:lnTo>
                  <a:lnTo>
                    <a:pt x="121" y="97"/>
                  </a:lnTo>
                  <a:lnTo>
                    <a:pt x="114" y="96"/>
                  </a:lnTo>
                  <a:lnTo>
                    <a:pt x="114" y="96"/>
                  </a:lnTo>
                  <a:lnTo>
                    <a:pt x="108" y="95"/>
                  </a:lnTo>
                  <a:lnTo>
                    <a:pt x="103" y="96"/>
                  </a:lnTo>
                  <a:lnTo>
                    <a:pt x="98" y="100"/>
                  </a:lnTo>
                  <a:lnTo>
                    <a:pt x="94" y="106"/>
                  </a:lnTo>
                  <a:lnTo>
                    <a:pt x="94" y="106"/>
                  </a:lnTo>
                  <a:lnTo>
                    <a:pt x="89" y="100"/>
                  </a:lnTo>
                  <a:lnTo>
                    <a:pt x="89" y="100"/>
                  </a:lnTo>
                  <a:lnTo>
                    <a:pt x="74" y="110"/>
                  </a:lnTo>
                  <a:lnTo>
                    <a:pt x="74" y="110"/>
                  </a:lnTo>
                  <a:lnTo>
                    <a:pt x="76" y="113"/>
                  </a:lnTo>
                  <a:lnTo>
                    <a:pt x="80" y="113"/>
                  </a:lnTo>
                  <a:lnTo>
                    <a:pt x="80" y="113"/>
                  </a:lnTo>
                  <a:lnTo>
                    <a:pt x="119" y="115"/>
                  </a:lnTo>
                  <a:lnTo>
                    <a:pt x="119" y="115"/>
                  </a:lnTo>
                  <a:lnTo>
                    <a:pt x="123" y="115"/>
                  </a:lnTo>
                  <a:lnTo>
                    <a:pt x="126" y="117"/>
                  </a:lnTo>
                  <a:lnTo>
                    <a:pt x="128" y="118"/>
                  </a:lnTo>
                  <a:lnTo>
                    <a:pt x="126" y="122"/>
                  </a:lnTo>
                  <a:lnTo>
                    <a:pt x="126" y="122"/>
                  </a:lnTo>
                  <a:lnTo>
                    <a:pt x="97" y="128"/>
                  </a:lnTo>
                  <a:lnTo>
                    <a:pt x="97" y="128"/>
                  </a:lnTo>
                  <a:lnTo>
                    <a:pt x="94" y="124"/>
                  </a:lnTo>
                  <a:lnTo>
                    <a:pt x="92" y="121"/>
                  </a:lnTo>
                  <a:lnTo>
                    <a:pt x="87" y="119"/>
                  </a:lnTo>
                  <a:lnTo>
                    <a:pt x="85" y="118"/>
                  </a:lnTo>
                  <a:lnTo>
                    <a:pt x="75" y="118"/>
                  </a:lnTo>
                  <a:lnTo>
                    <a:pt x="67" y="121"/>
                  </a:lnTo>
                  <a:lnTo>
                    <a:pt x="67" y="121"/>
                  </a:lnTo>
                  <a:lnTo>
                    <a:pt x="60" y="121"/>
                  </a:lnTo>
                  <a:lnTo>
                    <a:pt x="53" y="121"/>
                  </a:lnTo>
                  <a:lnTo>
                    <a:pt x="47" y="119"/>
                  </a:lnTo>
                  <a:lnTo>
                    <a:pt x="42" y="115"/>
                  </a:lnTo>
                  <a:lnTo>
                    <a:pt x="42" y="115"/>
                  </a:lnTo>
                  <a:lnTo>
                    <a:pt x="39" y="118"/>
                  </a:lnTo>
                  <a:lnTo>
                    <a:pt x="35" y="121"/>
                  </a:lnTo>
                  <a:lnTo>
                    <a:pt x="24" y="122"/>
                  </a:lnTo>
                  <a:lnTo>
                    <a:pt x="13" y="122"/>
                  </a:lnTo>
                  <a:lnTo>
                    <a:pt x="7" y="119"/>
                  </a:lnTo>
                  <a:lnTo>
                    <a:pt x="2" y="117"/>
                  </a:lnTo>
                  <a:lnTo>
                    <a:pt x="2" y="117"/>
                  </a:lnTo>
                  <a:lnTo>
                    <a:pt x="44" y="108"/>
                  </a:lnTo>
                  <a:lnTo>
                    <a:pt x="44" y="108"/>
                  </a:lnTo>
                  <a:lnTo>
                    <a:pt x="47" y="104"/>
                  </a:lnTo>
                  <a:lnTo>
                    <a:pt x="46" y="101"/>
                  </a:lnTo>
                  <a:lnTo>
                    <a:pt x="43" y="99"/>
                  </a:lnTo>
                  <a:lnTo>
                    <a:pt x="40" y="96"/>
                  </a:lnTo>
                  <a:lnTo>
                    <a:pt x="40" y="96"/>
                  </a:lnTo>
                  <a:lnTo>
                    <a:pt x="35" y="92"/>
                  </a:lnTo>
                  <a:lnTo>
                    <a:pt x="29" y="88"/>
                  </a:lnTo>
                  <a:lnTo>
                    <a:pt x="22" y="88"/>
                  </a:lnTo>
                  <a:lnTo>
                    <a:pt x="18" y="89"/>
                  </a:lnTo>
                  <a:lnTo>
                    <a:pt x="15" y="90"/>
                  </a:lnTo>
                  <a:lnTo>
                    <a:pt x="15" y="90"/>
                  </a:lnTo>
                  <a:lnTo>
                    <a:pt x="0" y="77"/>
                  </a:lnTo>
                  <a:lnTo>
                    <a:pt x="0" y="77"/>
                  </a:lnTo>
                  <a:lnTo>
                    <a:pt x="4" y="74"/>
                  </a:lnTo>
                  <a:lnTo>
                    <a:pt x="8" y="74"/>
                  </a:lnTo>
                  <a:lnTo>
                    <a:pt x="13" y="74"/>
                  </a:lnTo>
                  <a:lnTo>
                    <a:pt x="15" y="77"/>
                  </a:lnTo>
                  <a:lnTo>
                    <a:pt x="15" y="77"/>
                  </a:lnTo>
                  <a:lnTo>
                    <a:pt x="21" y="79"/>
                  </a:lnTo>
                  <a:lnTo>
                    <a:pt x="26" y="79"/>
                  </a:lnTo>
                  <a:lnTo>
                    <a:pt x="32" y="78"/>
                  </a:lnTo>
                  <a:lnTo>
                    <a:pt x="38" y="72"/>
                  </a:lnTo>
                  <a:lnTo>
                    <a:pt x="38" y="72"/>
                  </a:lnTo>
                  <a:close/>
                  <a:moveTo>
                    <a:pt x="62" y="65"/>
                  </a:moveTo>
                  <a:lnTo>
                    <a:pt x="62" y="65"/>
                  </a:lnTo>
                  <a:lnTo>
                    <a:pt x="61" y="75"/>
                  </a:lnTo>
                  <a:lnTo>
                    <a:pt x="58" y="78"/>
                  </a:lnTo>
                  <a:lnTo>
                    <a:pt x="56" y="82"/>
                  </a:lnTo>
                  <a:lnTo>
                    <a:pt x="56" y="82"/>
                  </a:lnTo>
                  <a:lnTo>
                    <a:pt x="51" y="85"/>
                  </a:lnTo>
                  <a:lnTo>
                    <a:pt x="50" y="89"/>
                  </a:lnTo>
                  <a:lnTo>
                    <a:pt x="51" y="93"/>
                  </a:lnTo>
                  <a:lnTo>
                    <a:pt x="56" y="97"/>
                  </a:lnTo>
                  <a:lnTo>
                    <a:pt x="56" y="97"/>
                  </a:lnTo>
                  <a:lnTo>
                    <a:pt x="58" y="100"/>
                  </a:lnTo>
                  <a:lnTo>
                    <a:pt x="62" y="100"/>
                  </a:lnTo>
                  <a:lnTo>
                    <a:pt x="67" y="99"/>
                  </a:lnTo>
                  <a:lnTo>
                    <a:pt x="72" y="96"/>
                  </a:lnTo>
                  <a:lnTo>
                    <a:pt x="72" y="96"/>
                  </a:lnTo>
                  <a:lnTo>
                    <a:pt x="76" y="92"/>
                  </a:lnTo>
                  <a:lnTo>
                    <a:pt x="78" y="90"/>
                  </a:lnTo>
                  <a:lnTo>
                    <a:pt x="79" y="90"/>
                  </a:lnTo>
                  <a:lnTo>
                    <a:pt x="79" y="90"/>
                  </a:lnTo>
                  <a:lnTo>
                    <a:pt x="90" y="90"/>
                  </a:lnTo>
                  <a:lnTo>
                    <a:pt x="98" y="86"/>
                  </a:lnTo>
                  <a:lnTo>
                    <a:pt x="105" y="81"/>
                  </a:lnTo>
                  <a:lnTo>
                    <a:pt x="111" y="74"/>
                  </a:lnTo>
                  <a:lnTo>
                    <a:pt x="111" y="74"/>
                  </a:lnTo>
                  <a:lnTo>
                    <a:pt x="107" y="70"/>
                  </a:lnTo>
                  <a:lnTo>
                    <a:pt x="104" y="65"/>
                  </a:lnTo>
                  <a:lnTo>
                    <a:pt x="104" y="65"/>
                  </a:lnTo>
                  <a:lnTo>
                    <a:pt x="103" y="60"/>
                  </a:lnTo>
                  <a:lnTo>
                    <a:pt x="104" y="53"/>
                  </a:lnTo>
                  <a:lnTo>
                    <a:pt x="104" y="53"/>
                  </a:lnTo>
                  <a:lnTo>
                    <a:pt x="94" y="50"/>
                  </a:lnTo>
                  <a:lnTo>
                    <a:pt x="94" y="50"/>
                  </a:lnTo>
                  <a:lnTo>
                    <a:pt x="87" y="56"/>
                  </a:lnTo>
                  <a:lnTo>
                    <a:pt x="82" y="59"/>
                  </a:lnTo>
                  <a:lnTo>
                    <a:pt x="75" y="59"/>
                  </a:lnTo>
                  <a:lnTo>
                    <a:pt x="67" y="56"/>
                  </a:lnTo>
                  <a:lnTo>
                    <a:pt x="67" y="56"/>
                  </a:lnTo>
                  <a:lnTo>
                    <a:pt x="64" y="57"/>
                  </a:lnTo>
                  <a:lnTo>
                    <a:pt x="64" y="60"/>
                  </a:lnTo>
                  <a:lnTo>
                    <a:pt x="64" y="61"/>
                  </a:lnTo>
                  <a:lnTo>
                    <a:pt x="67" y="63"/>
                  </a:lnTo>
                  <a:lnTo>
                    <a:pt x="67" y="63"/>
                  </a:lnTo>
                  <a:lnTo>
                    <a:pt x="71" y="64"/>
                  </a:lnTo>
                  <a:lnTo>
                    <a:pt x="74" y="67"/>
                  </a:lnTo>
                  <a:lnTo>
                    <a:pt x="74" y="70"/>
                  </a:lnTo>
                  <a:lnTo>
                    <a:pt x="71" y="74"/>
                  </a:lnTo>
                  <a:lnTo>
                    <a:pt x="71" y="74"/>
                  </a:lnTo>
                  <a:lnTo>
                    <a:pt x="62" y="65"/>
                  </a:lnTo>
                  <a:lnTo>
                    <a:pt x="62" y="65"/>
                  </a:lnTo>
                  <a:close/>
                  <a:moveTo>
                    <a:pt x="78" y="17"/>
                  </a:moveTo>
                  <a:lnTo>
                    <a:pt x="78" y="17"/>
                  </a:lnTo>
                  <a:lnTo>
                    <a:pt x="74" y="17"/>
                  </a:lnTo>
                  <a:lnTo>
                    <a:pt x="71" y="17"/>
                  </a:lnTo>
                  <a:lnTo>
                    <a:pt x="67" y="21"/>
                  </a:lnTo>
                  <a:lnTo>
                    <a:pt x="62" y="25"/>
                  </a:lnTo>
                  <a:lnTo>
                    <a:pt x="60" y="25"/>
                  </a:lnTo>
                  <a:lnTo>
                    <a:pt x="57" y="27"/>
                  </a:lnTo>
                  <a:lnTo>
                    <a:pt x="57" y="27"/>
                  </a:lnTo>
                  <a:lnTo>
                    <a:pt x="58" y="39"/>
                  </a:lnTo>
                  <a:lnTo>
                    <a:pt x="58" y="39"/>
                  </a:lnTo>
                  <a:lnTo>
                    <a:pt x="79" y="34"/>
                  </a:lnTo>
                  <a:lnTo>
                    <a:pt x="79" y="34"/>
                  </a:lnTo>
                  <a:lnTo>
                    <a:pt x="78" y="17"/>
                  </a:lnTo>
                  <a:lnTo>
                    <a:pt x="78" y="17"/>
                  </a:lnTo>
                  <a:close/>
                  <a:moveTo>
                    <a:pt x="35" y="23"/>
                  </a:moveTo>
                  <a:lnTo>
                    <a:pt x="35" y="23"/>
                  </a:lnTo>
                  <a:lnTo>
                    <a:pt x="46" y="20"/>
                  </a:lnTo>
                  <a:lnTo>
                    <a:pt x="51" y="18"/>
                  </a:lnTo>
                  <a:lnTo>
                    <a:pt x="53" y="17"/>
                  </a:lnTo>
                  <a:lnTo>
                    <a:pt x="53" y="16"/>
                  </a:lnTo>
                  <a:lnTo>
                    <a:pt x="53" y="10"/>
                  </a:lnTo>
                  <a:lnTo>
                    <a:pt x="53" y="10"/>
                  </a:lnTo>
                  <a:lnTo>
                    <a:pt x="46" y="11"/>
                  </a:lnTo>
                  <a:lnTo>
                    <a:pt x="42" y="13"/>
                  </a:lnTo>
                  <a:lnTo>
                    <a:pt x="38" y="17"/>
                  </a:lnTo>
                  <a:lnTo>
                    <a:pt x="35" y="23"/>
                  </a:lnTo>
                  <a:lnTo>
                    <a:pt x="3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906"/>
            <p:cNvSpPr>
              <a:spLocks/>
            </p:cNvSpPr>
            <p:nvPr/>
          </p:nvSpPr>
          <p:spPr bwMode="auto">
            <a:xfrm>
              <a:off x="973122" y="2241612"/>
              <a:ext cx="90488" cy="42863"/>
            </a:xfrm>
            <a:custGeom>
              <a:avLst/>
              <a:gdLst>
                <a:gd name="T0" fmla="*/ 79 w 171"/>
                <a:gd name="T1" fmla="*/ 83 h 83"/>
                <a:gd name="T2" fmla="*/ 77 w 171"/>
                <a:gd name="T3" fmla="*/ 79 h 83"/>
                <a:gd name="T4" fmla="*/ 61 w 171"/>
                <a:gd name="T5" fmla="*/ 76 h 83"/>
                <a:gd name="T6" fmla="*/ 49 w 171"/>
                <a:gd name="T7" fmla="*/ 76 h 83"/>
                <a:gd name="T8" fmla="*/ 39 w 171"/>
                <a:gd name="T9" fmla="*/ 68 h 83"/>
                <a:gd name="T10" fmla="*/ 24 w 171"/>
                <a:gd name="T11" fmla="*/ 63 h 83"/>
                <a:gd name="T12" fmla="*/ 16 w 171"/>
                <a:gd name="T13" fmla="*/ 70 h 83"/>
                <a:gd name="T14" fmla="*/ 2 w 171"/>
                <a:gd name="T15" fmla="*/ 78 h 83"/>
                <a:gd name="T16" fmla="*/ 2 w 171"/>
                <a:gd name="T17" fmla="*/ 68 h 83"/>
                <a:gd name="T18" fmla="*/ 10 w 171"/>
                <a:gd name="T19" fmla="*/ 58 h 83"/>
                <a:gd name="T20" fmla="*/ 25 w 171"/>
                <a:gd name="T21" fmla="*/ 57 h 83"/>
                <a:gd name="T22" fmla="*/ 32 w 171"/>
                <a:gd name="T23" fmla="*/ 54 h 83"/>
                <a:gd name="T24" fmla="*/ 31 w 171"/>
                <a:gd name="T25" fmla="*/ 43 h 83"/>
                <a:gd name="T26" fmla="*/ 47 w 171"/>
                <a:gd name="T27" fmla="*/ 39 h 83"/>
                <a:gd name="T28" fmla="*/ 47 w 171"/>
                <a:gd name="T29" fmla="*/ 58 h 83"/>
                <a:gd name="T30" fmla="*/ 67 w 171"/>
                <a:gd name="T31" fmla="*/ 64 h 83"/>
                <a:gd name="T32" fmla="*/ 79 w 171"/>
                <a:gd name="T33" fmla="*/ 61 h 83"/>
                <a:gd name="T34" fmla="*/ 83 w 171"/>
                <a:gd name="T35" fmla="*/ 50 h 83"/>
                <a:gd name="T36" fmla="*/ 77 w 171"/>
                <a:gd name="T37" fmla="*/ 45 h 83"/>
                <a:gd name="T38" fmla="*/ 63 w 171"/>
                <a:gd name="T39" fmla="*/ 42 h 83"/>
                <a:gd name="T40" fmla="*/ 59 w 171"/>
                <a:gd name="T41" fmla="*/ 39 h 83"/>
                <a:gd name="T42" fmla="*/ 57 w 171"/>
                <a:gd name="T43" fmla="*/ 34 h 83"/>
                <a:gd name="T44" fmla="*/ 47 w 171"/>
                <a:gd name="T45" fmla="*/ 28 h 83"/>
                <a:gd name="T46" fmla="*/ 34 w 171"/>
                <a:gd name="T47" fmla="*/ 25 h 83"/>
                <a:gd name="T48" fmla="*/ 17 w 171"/>
                <a:gd name="T49" fmla="*/ 13 h 83"/>
                <a:gd name="T50" fmla="*/ 16 w 171"/>
                <a:gd name="T51" fmla="*/ 9 h 83"/>
                <a:gd name="T52" fmla="*/ 45 w 171"/>
                <a:gd name="T53" fmla="*/ 0 h 83"/>
                <a:gd name="T54" fmla="*/ 43 w 171"/>
                <a:gd name="T55" fmla="*/ 10 h 83"/>
                <a:gd name="T56" fmla="*/ 59 w 171"/>
                <a:gd name="T57" fmla="*/ 18 h 83"/>
                <a:gd name="T58" fmla="*/ 60 w 171"/>
                <a:gd name="T59" fmla="*/ 10 h 83"/>
                <a:gd name="T60" fmla="*/ 65 w 171"/>
                <a:gd name="T61" fmla="*/ 7 h 83"/>
                <a:gd name="T62" fmla="*/ 67 w 171"/>
                <a:gd name="T63" fmla="*/ 24 h 83"/>
                <a:gd name="T64" fmla="*/ 68 w 171"/>
                <a:gd name="T65" fmla="*/ 32 h 83"/>
                <a:gd name="T66" fmla="*/ 79 w 171"/>
                <a:gd name="T67" fmla="*/ 36 h 83"/>
                <a:gd name="T68" fmla="*/ 88 w 171"/>
                <a:gd name="T69" fmla="*/ 36 h 83"/>
                <a:gd name="T70" fmla="*/ 106 w 171"/>
                <a:gd name="T71" fmla="*/ 32 h 83"/>
                <a:gd name="T72" fmla="*/ 99 w 171"/>
                <a:gd name="T73" fmla="*/ 40 h 83"/>
                <a:gd name="T74" fmla="*/ 90 w 171"/>
                <a:gd name="T75" fmla="*/ 39 h 83"/>
                <a:gd name="T76" fmla="*/ 86 w 171"/>
                <a:gd name="T77" fmla="*/ 46 h 83"/>
                <a:gd name="T78" fmla="*/ 133 w 171"/>
                <a:gd name="T79" fmla="*/ 43 h 83"/>
                <a:gd name="T80" fmla="*/ 140 w 171"/>
                <a:gd name="T81" fmla="*/ 52 h 83"/>
                <a:gd name="T82" fmla="*/ 150 w 171"/>
                <a:gd name="T83" fmla="*/ 56 h 83"/>
                <a:gd name="T84" fmla="*/ 164 w 171"/>
                <a:gd name="T85" fmla="*/ 64 h 83"/>
                <a:gd name="T86" fmla="*/ 165 w 171"/>
                <a:gd name="T87" fmla="*/ 68 h 83"/>
                <a:gd name="T88" fmla="*/ 143 w 171"/>
                <a:gd name="T89" fmla="*/ 74 h 83"/>
                <a:gd name="T90" fmla="*/ 147 w 171"/>
                <a:gd name="T91" fmla="*/ 67 h 83"/>
                <a:gd name="T92" fmla="*/ 140 w 171"/>
                <a:gd name="T93" fmla="*/ 63 h 83"/>
                <a:gd name="T94" fmla="*/ 117 w 171"/>
                <a:gd name="T95" fmla="*/ 60 h 83"/>
                <a:gd name="T96" fmla="*/ 111 w 171"/>
                <a:gd name="T97" fmla="*/ 56 h 83"/>
                <a:gd name="T98" fmla="*/ 103 w 171"/>
                <a:gd name="T99" fmla="*/ 53 h 83"/>
                <a:gd name="T100" fmla="*/ 93 w 171"/>
                <a:gd name="T101" fmla="*/ 52 h 83"/>
                <a:gd name="T102" fmla="*/ 97 w 171"/>
                <a:gd name="T103" fmla="*/ 68 h 83"/>
                <a:gd name="T104" fmla="*/ 114 w 171"/>
                <a:gd name="T105" fmla="*/ 76 h 83"/>
                <a:gd name="T106" fmla="*/ 114 w 171"/>
                <a:gd name="T107" fmla="*/ 82 h 83"/>
                <a:gd name="T108" fmla="*/ 93 w 171"/>
                <a:gd name="T109" fmla="*/ 81 h 83"/>
                <a:gd name="T110" fmla="*/ 81 w 171"/>
                <a:gd name="T111" fmla="*/ 70 h 83"/>
                <a:gd name="T112" fmla="*/ 79 w 171"/>
                <a:gd name="T113" fmla="*/ 78 h 83"/>
                <a:gd name="T114" fmla="*/ 86 w 171"/>
                <a:gd name="T11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83">
                  <a:moveTo>
                    <a:pt x="86" y="82"/>
                  </a:moveTo>
                  <a:lnTo>
                    <a:pt x="86" y="82"/>
                  </a:lnTo>
                  <a:lnTo>
                    <a:pt x="79" y="83"/>
                  </a:lnTo>
                  <a:lnTo>
                    <a:pt x="79" y="83"/>
                  </a:lnTo>
                  <a:lnTo>
                    <a:pt x="78" y="81"/>
                  </a:lnTo>
                  <a:lnTo>
                    <a:pt x="77" y="79"/>
                  </a:lnTo>
                  <a:lnTo>
                    <a:pt x="72" y="76"/>
                  </a:lnTo>
                  <a:lnTo>
                    <a:pt x="67" y="76"/>
                  </a:lnTo>
                  <a:lnTo>
                    <a:pt x="61" y="76"/>
                  </a:lnTo>
                  <a:lnTo>
                    <a:pt x="61" y="76"/>
                  </a:lnTo>
                  <a:lnTo>
                    <a:pt x="54" y="76"/>
                  </a:lnTo>
                  <a:lnTo>
                    <a:pt x="49" y="76"/>
                  </a:lnTo>
                  <a:lnTo>
                    <a:pt x="43" y="74"/>
                  </a:lnTo>
                  <a:lnTo>
                    <a:pt x="39" y="68"/>
                  </a:lnTo>
                  <a:lnTo>
                    <a:pt x="39" y="68"/>
                  </a:lnTo>
                  <a:lnTo>
                    <a:pt x="35" y="65"/>
                  </a:lnTo>
                  <a:lnTo>
                    <a:pt x="29" y="63"/>
                  </a:lnTo>
                  <a:lnTo>
                    <a:pt x="24" y="63"/>
                  </a:lnTo>
                  <a:lnTo>
                    <a:pt x="16" y="64"/>
                  </a:lnTo>
                  <a:lnTo>
                    <a:pt x="16" y="64"/>
                  </a:lnTo>
                  <a:lnTo>
                    <a:pt x="16" y="70"/>
                  </a:lnTo>
                  <a:lnTo>
                    <a:pt x="13" y="74"/>
                  </a:lnTo>
                  <a:lnTo>
                    <a:pt x="7" y="76"/>
                  </a:lnTo>
                  <a:lnTo>
                    <a:pt x="2" y="78"/>
                  </a:lnTo>
                  <a:lnTo>
                    <a:pt x="2" y="78"/>
                  </a:lnTo>
                  <a:lnTo>
                    <a:pt x="0" y="72"/>
                  </a:lnTo>
                  <a:lnTo>
                    <a:pt x="2" y="68"/>
                  </a:lnTo>
                  <a:lnTo>
                    <a:pt x="3" y="64"/>
                  </a:lnTo>
                  <a:lnTo>
                    <a:pt x="6" y="61"/>
                  </a:lnTo>
                  <a:lnTo>
                    <a:pt x="10" y="58"/>
                  </a:lnTo>
                  <a:lnTo>
                    <a:pt x="14" y="57"/>
                  </a:lnTo>
                  <a:lnTo>
                    <a:pt x="20" y="56"/>
                  </a:lnTo>
                  <a:lnTo>
                    <a:pt x="25" y="57"/>
                  </a:lnTo>
                  <a:lnTo>
                    <a:pt x="25" y="57"/>
                  </a:lnTo>
                  <a:lnTo>
                    <a:pt x="29" y="56"/>
                  </a:lnTo>
                  <a:lnTo>
                    <a:pt x="32" y="54"/>
                  </a:lnTo>
                  <a:lnTo>
                    <a:pt x="32" y="54"/>
                  </a:lnTo>
                  <a:lnTo>
                    <a:pt x="32" y="49"/>
                  </a:lnTo>
                  <a:lnTo>
                    <a:pt x="31" y="43"/>
                  </a:lnTo>
                  <a:lnTo>
                    <a:pt x="31" y="43"/>
                  </a:lnTo>
                  <a:lnTo>
                    <a:pt x="47" y="39"/>
                  </a:lnTo>
                  <a:lnTo>
                    <a:pt x="47" y="39"/>
                  </a:lnTo>
                  <a:lnTo>
                    <a:pt x="38" y="52"/>
                  </a:lnTo>
                  <a:lnTo>
                    <a:pt x="38" y="52"/>
                  </a:lnTo>
                  <a:lnTo>
                    <a:pt x="47" y="58"/>
                  </a:lnTo>
                  <a:lnTo>
                    <a:pt x="57" y="63"/>
                  </a:lnTo>
                  <a:lnTo>
                    <a:pt x="61" y="64"/>
                  </a:lnTo>
                  <a:lnTo>
                    <a:pt x="67" y="64"/>
                  </a:lnTo>
                  <a:lnTo>
                    <a:pt x="74" y="64"/>
                  </a:lnTo>
                  <a:lnTo>
                    <a:pt x="79" y="61"/>
                  </a:lnTo>
                  <a:lnTo>
                    <a:pt x="79" y="61"/>
                  </a:lnTo>
                  <a:lnTo>
                    <a:pt x="83" y="54"/>
                  </a:lnTo>
                  <a:lnTo>
                    <a:pt x="83" y="54"/>
                  </a:lnTo>
                  <a:lnTo>
                    <a:pt x="83" y="50"/>
                  </a:lnTo>
                  <a:lnTo>
                    <a:pt x="83" y="47"/>
                  </a:lnTo>
                  <a:lnTo>
                    <a:pt x="81" y="46"/>
                  </a:lnTo>
                  <a:lnTo>
                    <a:pt x="77" y="45"/>
                  </a:lnTo>
                  <a:lnTo>
                    <a:pt x="77" y="45"/>
                  </a:lnTo>
                  <a:lnTo>
                    <a:pt x="70" y="43"/>
                  </a:lnTo>
                  <a:lnTo>
                    <a:pt x="63" y="42"/>
                  </a:lnTo>
                  <a:lnTo>
                    <a:pt x="63" y="42"/>
                  </a:lnTo>
                  <a:lnTo>
                    <a:pt x="60" y="40"/>
                  </a:lnTo>
                  <a:lnTo>
                    <a:pt x="59" y="39"/>
                  </a:lnTo>
                  <a:lnTo>
                    <a:pt x="59" y="39"/>
                  </a:lnTo>
                  <a:lnTo>
                    <a:pt x="59" y="36"/>
                  </a:lnTo>
                  <a:lnTo>
                    <a:pt x="57" y="34"/>
                  </a:lnTo>
                  <a:lnTo>
                    <a:pt x="56" y="31"/>
                  </a:lnTo>
                  <a:lnTo>
                    <a:pt x="53" y="29"/>
                  </a:lnTo>
                  <a:lnTo>
                    <a:pt x="47" y="28"/>
                  </a:lnTo>
                  <a:lnTo>
                    <a:pt x="42" y="28"/>
                  </a:lnTo>
                  <a:lnTo>
                    <a:pt x="42" y="28"/>
                  </a:lnTo>
                  <a:lnTo>
                    <a:pt x="34" y="25"/>
                  </a:lnTo>
                  <a:lnTo>
                    <a:pt x="28" y="22"/>
                  </a:lnTo>
                  <a:lnTo>
                    <a:pt x="17" y="13"/>
                  </a:lnTo>
                  <a:lnTo>
                    <a:pt x="17" y="13"/>
                  </a:lnTo>
                  <a:lnTo>
                    <a:pt x="17" y="10"/>
                  </a:lnTo>
                  <a:lnTo>
                    <a:pt x="16" y="9"/>
                  </a:lnTo>
                  <a:lnTo>
                    <a:pt x="16" y="9"/>
                  </a:lnTo>
                  <a:lnTo>
                    <a:pt x="29" y="3"/>
                  </a:lnTo>
                  <a:lnTo>
                    <a:pt x="36" y="0"/>
                  </a:lnTo>
                  <a:lnTo>
                    <a:pt x="45" y="0"/>
                  </a:lnTo>
                  <a:lnTo>
                    <a:pt x="45" y="0"/>
                  </a:lnTo>
                  <a:lnTo>
                    <a:pt x="43" y="10"/>
                  </a:lnTo>
                  <a:lnTo>
                    <a:pt x="43" y="10"/>
                  </a:lnTo>
                  <a:lnTo>
                    <a:pt x="57" y="20"/>
                  </a:lnTo>
                  <a:lnTo>
                    <a:pt x="57" y="20"/>
                  </a:lnTo>
                  <a:lnTo>
                    <a:pt x="59" y="18"/>
                  </a:lnTo>
                  <a:lnTo>
                    <a:pt x="59" y="16"/>
                  </a:lnTo>
                  <a:lnTo>
                    <a:pt x="60" y="11"/>
                  </a:lnTo>
                  <a:lnTo>
                    <a:pt x="60" y="10"/>
                  </a:lnTo>
                  <a:lnTo>
                    <a:pt x="61" y="9"/>
                  </a:lnTo>
                  <a:lnTo>
                    <a:pt x="63" y="7"/>
                  </a:lnTo>
                  <a:lnTo>
                    <a:pt x="65" y="7"/>
                  </a:lnTo>
                  <a:lnTo>
                    <a:pt x="65" y="7"/>
                  </a:lnTo>
                  <a:lnTo>
                    <a:pt x="67" y="16"/>
                  </a:lnTo>
                  <a:lnTo>
                    <a:pt x="67" y="24"/>
                  </a:lnTo>
                  <a:lnTo>
                    <a:pt x="67" y="24"/>
                  </a:lnTo>
                  <a:lnTo>
                    <a:pt x="67" y="29"/>
                  </a:lnTo>
                  <a:lnTo>
                    <a:pt x="68" y="32"/>
                  </a:lnTo>
                  <a:lnTo>
                    <a:pt x="70" y="34"/>
                  </a:lnTo>
                  <a:lnTo>
                    <a:pt x="70" y="34"/>
                  </a:lnTo>
                  <a:lnTo>
                    <a:pt x="79" y="36"/>
                  </a:lnTo>
                  <a:lnTo>
                    <a:pt x="83" y="38"/>
                  </a:lnTo>
                  <a:lnTo>
                    <a:pt x="88" y="36"/>
                  </a:lnTo>
                  <a:lnTo>
                    <a:pt x="88" y="36"/>
                  </a:lnTo>
                  <a:lnTo>
                    <a:pt x="96" y="34"/>
                  </a:lnTo>
                  <a:lnTo>
                    <a:pt x="106" y="32"/>
                  </a:lnTo>
                  <a:lnTo>
                    <a:pt x="106" y="32"/>
                  </a:lnTo>
                  <a:lnTo>
                    <a:pt x="104" y="36"/>
                  </a:lnTo>
                  <a:lnTo>
                    <a:pt x="101" y="39"/>
                  </a:lnTo>
                  <a:lnTo>
                    <a:pt x="99" y="40"/>
                  </a:lnTo>
                  <a:lnTo>
                    <a:pt x="96" y="39"/>
                  </a:lnTo>
                  <a:lnTo>
                    <a:pt x="96" y="39"/>
                  </a:lnTo>
                  <a:lnTo>
                    <a:pt x="90" y="39"/>
                  </a:lnTo>
                  <a:lnTo>
                    <a:pt x="88" y="40"/>
                  </a:lnTo>
                  <a:lnTo>
                    <a:pt x="86" y="43"/>
                  </a:lnTo>
                  <a:lnTo>
                    <a:pt x="86" y="46"/>
                  </a:lnTo>
                  <a:lnTo>
                    <a:pt x="86" y="46"/>
                  </a:lnTo>
                  <a:lnTo>
                    <a:pt x="133" y="43"/>
                  </a:lnTo>
                  <a:lnTo>
                    <a:pt x="133" y="43"/>
                  </a:lnTo>
                  <a:lnTo>
                    <a:pt x="135" y="46"/>
                  </a:lnTo>
                  <a:lnTo>
                    <a:pt x="136" y="49"/>
                  </a:lnTo>
                  <a:lnTo>
                    <a:pt x="140" y="52"/>
                  </a:lnTo>
                  <a:lnTo>
                    <a:pt x="146" y="54"/>
                  </a:lnTo>
                  <a:lnTo>
                    <a:pt x="150" y="56"/>
                  </a:lnTo>
                  <a:lnTo>
                    <a:pt x="150" y="56"/>
                  </a:lnTo>
                  <a:lnTo>
                    <a:pt x="154" y="60"/>
                  </a:lnTo>
                  <a:lnTo>
                    <a:pt x="158" y="63"/>
                  </a:lnTo>
                  <a:lnTo>
                    <a:pt x="164" y="64"/>
                  </a:lnTo>
                  <a:lnTo>
                    <a:pt x="171" y="64"/>
                  </a:lnTo>
                  <a:lnTo>
                    <a:pt x="171" y="64"/>
                  </a:lnTo>
                  <a:lnTo>
                    <a:pt x="165" y="68"/>
                  </a:lnTo>
                  <a:lnTo>
                    <a:pt x="158" y="71"/>
                  </a:lnTo>
                  <a:lnTo>
                    <a:pt x="151" y="74"/>
                  </a:lnTo>
                  <a:lnTo>
                    <a:pt x="143" y="74"/>
                  </a:lnTo>
                  <a:lnTo>
                    <a:pt x="143" y="74"/>
                  </a:lnTo>
                  <a:lnTo>
                    <a:pt x="146" y="70"/>
                  </a:lnTo>
                  <a:lnTo>
                    <a:pt x="147" y="67"/>
                  </a:lnTo>
                  <a:lnTo>
                    <a:pt x="144" y="64"/>
                  </a:lnTo>
                  <a:lnTo>
                    <a:pt x="140" y="63"/>
                  </a:lnTo>
                  <a:lnTo>
                    <a:pt x="140" y="63"/>
                  </a:lnTo>
                  <a:lnTo>
                    <a:pt x="125" y="60"/>
                  </a:lnTo>
                  <a:lnTo>
                    <a:pt x="125" y="60"/>
                  </a:lnTo>
                  <a:lnTo>
                    <a:pt x="117" y="60"/>
                  </a:lnTo>
                  <a:lnTo>
                    <a:pt x="114" y="58"/>
                  </a:lnTo>
                  <a:lnTo>
                    <a:pt x="111" y="56"/>
                  </a:lnTo>
                  <a:lnTo>
                    <a:pt x="111" y="56"/>
                  </a:lnTo>
                  <a:lnTo>
                    <a:pt x="110" y="54"/>
                  </a:lnTo>
                  <a:lnTo>
                    <a:pt x="107" y="53"/>
                  </a:lnTo>
                  <a:lnTo>
                    <a:pt x="103" y="53"/>
                  </a:lnTo>
                  <a:lnTo>
                    <a:pt x="97" y="53"/>
                  </a:lnTo>
                  <a:lnTo>
                    <a:pt x="93" y="52"/>
                  </a:lnTo>
                  <a:lnTo>
                    <a:pt x="93" y="52"/>
                  </a:lnTo>
                  <a:lnTo>
                    <a:pt x="90" y="70"/>
                  </a:lnTo>
                  <a:lnTo>
                    <a:pt x="90" y="70"/>
                  </a:lnTo>
                  <a:lnTo>
                    <a:pt x="97" y="68"/>
                  </a:lnTo>
                  <a:lnTo>
                    <a:pt x="104" y="70"/>
                  </a:lnTo>
                  <a:lnTo>
                    <a:pt x="110" y="71"/>
                  </a:lnTo>
                  <a:lnTo>
                    <a:pt x="114" y="76"/>
                  </a:lnTo>
                  <a:lnTo>
                    <a:pt x="114" y="76"/>
                  </a:lnTo>
                  <a:lnTo>
                    <a:pt x="115" y="78"/>
                  </a:lnTo>
                  <a:lnTo>
                    <a:pt x="114" y="82"/>
                  </a:lnTo>
                  <a:lnTo>
                    <a:pt x="114" y="82"/>
                  </a:lnTo>
                  <a:lnTo>
                    <a:pt x="100" y="79"/>
                  </a:lnTo>
                  <a:lnTo>
                    <a:pt x="93" y="81"/>
                  </a:lnTo>
                  <a:lnTo>
                    <a:pt x="86" y="83"/>
                  </a:lnTo>
                  <a:lnTo>
                    <a:pt x="86" y="83"/>
                  </a:lnTo>
                  <a:lnTo>
                    <a:pt x="81" y="70"/>
                  </a:lnTo>
                  <a:lnTo>
                    <a:pt x="81" y="70"/>
                  </a:lnTo>
                  <a:lnTo>
                    <a:pt x="79" y="74"/>
                  </a:lnTo>
                  <a:lnTo>
                    <a:pt x="79" y="78"/>
                  </a:lnTo>
                  <a:lnTo>
                    <a:pt x="82" y="81"/>
                  </a:lnTo>
                  <a:lnTo>
                    <a:pt x="86" y="82"/>
                  </a:lnTo>
                  <a:lnTo>
                    <a:pt x="8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907"/>
            <p:cNvSpPr>
              <a:spLocks/>
            </p:cNvSpPr>
            <p:nvPr/>
          </p:nvSpPr>
          <p:spPr bwMode="auto">
            <a:xfrm>
              <a:off x="1085834" y="2227324"/>
              <a:ext cx="82550" cy="28575"/>
            </a:xfrm>
            <a:custGeom>
              <a:avLst/>
              <a:gdLst>
                <a:gd name="T0" fmla="*/ 154 w 157"/>
                <a:gd name="T1" fmla="*/ 34 h 55"/>
                <a:gd name="T2" fmla="*/ 136 w 157"/>
                <a:gd name="T3" fmla="*/ 54 h 55"/>
                <a:gd name="T4" fmla="*/ 132 w 157"/>
                <a:gd name="T5" fmla="*/ 49 h 55"/>
                <a:gd name="T6" fmla="*/ 125 w 157"/>
                <a:gd name="T7" fmla="*/ 49 h 55"/>
                <a:gd name="T8" fmla="*/ 112 w 157"/>
                <a:gd name="T9" fmla="*/ 49 h 55"/>
                <a:gd name="T10" fmla="*/ 112 w 157"/>
                <a:gd name="T11" fmla="*/ 45 h 55"/>
                <a:gd name="T12" fmla="*/ 128 w 157"/>
                <a:gd name="T13" fmla="*/ 40 h 55"/>
                <a:gd name="T14" fmla="*/ 140 w 157"/>
                <a:gd name="T15" fmla="*/ 41 h 55"/>
                <a:gd name="T16" fmla="*/ 141 w 157"/>
                <a:gd name="T17" fmla="*/ 33 h 55"/>
                <a:gd name="T18" fmla="*/ 121 w 157"/>
                <a:gd name="T19" fmla="*/ 34 h 55"/>
                <a:gd name="T20" fmla="*/ 110 w 157"/>
                <a:gd name="T21" fmla="*/ 36 h 55"/>
                <a:gd name="T22" fmla="*/ 103 w 157"/>
                <a:gd name="T23" fmla="*/ 23 h 55"/>
                <a:gd name="T24" fmla="*/ 125 w 157"/>
                <a:gd name="T25" fmla="*/ 29 h 55"/>
                <a:gd name="T26" fmla="*/ 119 w 157"/>
                <a:gd name="T27" fmla="*/ 22 h 55"/>
                <a:gd name="T28" fmla="*/ 100 w 157"/>
                <a:gd name="T29" fmla="*/ 16 h 55"/>
                <a:gd name="T30" fmla="*/ 93 w 157"/>
                <a:gd name="T31" fmla="*/ 20 h 55"/>
                <a:gd name="T32" fmla="*/ 81 w 157"/>
                <a:gd name="T33" fmla="*/ 18 h 55"/>
                <a:gd name="T34" fmla="*/ 83 w 157"/>
                <a:gd name="T35" fmla="*/ 27 h 55"/>
                <a:gd name="T36" fmla="*/ 76 w 157"/>
                <a:gd name="T37" fmla="*/ 30 h 55"/>
                <a:gd name="T38" fmla="*/ 53 w 157"/>
                <a:gd name="T39" fmla="*/ 44 h 55"/>
                <a:gd name="T40" fmla="*/ 57 w 157"/>
                <a:gd name="T41" fmla="*/ 49 h 55"/>
                <a:gd name="T42" fmla="*/ 56 w 157"/>
                <a:gd name="T43" fmla="*/ 54 h 55"/>
                <a:gd name="T44" fmla="*/ 51 w 157"/>
                <a:gd name="T45" fmla="*/ 52 h 55"/>
                <a:gd name="T46" fmla="*/ 39 w 157"/>
                <a:gd name="T47" fmla="*/ 52 h 55"/>
                <a:gd name="T48" fmla="*/ 35 w 157"/>
                <a:gd name="T49" fmla="*/ 51 h 55"/>
                <a:gd name="T50" fmla="*/ 21 w 157"/>
                <a:gd name="T51" fmla="*/ 45 h 55"/>
                <a:gd name="T52" fmla="*/ 6 w 157"/>
                <a:gd name="T53" fmla="*/ 45 h 55"/>
                <a:gd name="T54" fmla="*/ 0 w 157"/>
                <a:gd name="T55" fmla="*/ 41 h 55"/>
                <a:gd name="T56" fmla="*/ 17 w 157"/>
                <a:gd name="T57" fmla="*/ 37 h 55"/>
                <a:gd name="T58" fmla="*/ 15 w 157"/>
                <a:gd name="T59" fmla="*/ 20 h 55"/>
                <a:gd name="T60" fmla="*/ 25 w 157"/>
                <a:gd name="T61" fmla="*/ 20 h 55"/>
                <a:gd name="T62" fmla="*/ 29 w 157"/>
                <a:gd name="T63" fmla="*/ 26 h 55"/>
                <a:gd name="T64" fmla="*/ 38 w 157"/>
                <a:gd name="T65" fmla="*/ 31 h 55"/>
                <a:gd name="T66" fmla="*/ 56 w 157"/>
                <a:gd name="T67" fmla="*/ 22 h 55"/>
                <a:gd name="T68" fmla="*/ 54 w 157"/>
                <a:gd name="T69" fmla="*/ 9 h 55"/>
                <a:gd name="T70" fmla="*/ 43 w 157"/>
                <a:gd name="T71" fmla="*/ 16 h 55"/>
                <a:gd name="T72" fmla="*/ 54 w 157"/>
                <a:gd name="T73" fmla="*/ 7 h 55"/>
                <a:gd name="T74" fmla="*/ 68 w 157"/>
                <a:gd name="T75" fmla="*/ 0 h 55"/>
                <a:gd name="T76" fmla="*/ 105 w 157"/>
                <a:gd name="T77" fmla="*/ 5 h 55"/>
                <a:gd name="T78" fmla="*/ 115 w 157"/>
                <a:gd name="T79" fmla="*/ 9 h 55"/>
                <a:gd name="T80" fmla="*/ 121 w 157"/>
                <a:gd name="T81" fmla="*/ 16 h 55"/>
                <a:gd name="T82" fmla="*/ 128 w 157"/>
                <a:gd name="T83" fmla="*/ 9 h 55"/>
                <a:gd name="T84" fmla="*/ 125 w 157"/>
                <a:gd name="T8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55">
                  <a:moveTo>
                    <a:pt x="157" y="27"/>
                  </a:moveTo>
                  <a:lnTo>
                    <a:pt x="157" y="27"/>
                  </a:lnTo>
                  <a:lnTo>
                    <a:pt x="154" y="34"/>
                  </a:lnTo>
                  <a:lnTo>
                    <a:pt x="150" y="40"/>
                  </a:lnTo>
                  <a:lnTo>
                    <a:pt x="144" y="47"/>
                  </a:lnTo>
                  <a:lnTo>
                    <a:pt x="136" y="54"/>
                  </a:lnTo>
                  <a:lnTo>
                    <a:pt x="136" y="54"/>
                  </a:lnTo>
                  <a:lnTo>
                    <a:pt x="135" y="51"/>
                  </a:lnTo>
                  <a:lnTo>
                    <a:pt x="132" y="49"/>
                  </a:lnTo>
                  <a:lnTo>
                    <a:pt x="129" y="49"/>
                  </a:lnTo>
                  <a:lnTo>
                    <a:pt x="125" y="49"/>
                  </a:lnTo>
                  <a:lnTo>
                    <a:pt x="125" y="49"/>
                  </a:lnTo>
                  <a:lnTo>
                    <a:pt x="121" y="51"/>
                  </a:lnTo>
                  <a:lnTo>
                    <a:pt x="117" y="51"/>
                  </a:lnTo>
                  <a:lnTo>
                    <a:pt x="112" y="49"/>
                  </a:lnTo>
                  <a:lnTo>
                    <a:pt x="108" y="47"/>
                  </a:lnTo>
                  <a:lnTo>
                    <a:pt x="108" y="47"/>
                  </a:lnTo>
                  <a:lnTo>
                    <a:pt x="112" y="45"/>
                  </a:lnTo>
                  <a:lnTo>
                    <a:pt x="117" y="44"/>
                  </a:lnTo>
                  <a:lnTo>
                    <a:pt x="123" y="41"/>
                  </a:lnTo>
                  <a:lnTo>
                    <a:pt x="128" y="40"/>
                  </a:lnTo>
                  <a:lnTo>
                    <a:pt x="130" y="38"/>
                  </a:lnTo>
                  <a:lnTo>
                    <a:pt x="135" y="40"/>
                  </a:lnTo>
                  <a:lnTo>
                    <a:pt x="140" y="41"/>
                  </a:lnTo>
                  <a:lnTo>
                    <a:pt x="140" y="41"/>
                  </a:lnTo>
                  <a:lnTo>
                    <a:pt x="141" y="33"/>
                  </a:lnTo>
                  <a:lnTo>
                    <a:pt x="141" y="33"/>
                  </a:lnTo>
                  <a:lnTo>
                    <a:pt x="130" y="31"/>
                  </a:lnTo>
                  <a:lnTo>
                    <a:pt x="126" y="31"/>
                  </a:lnTo>
                  <a:lnTo>
                    <a:pt x="121" y="34"/>
                  </a:lnTo>
                  <a:lnTo>
                    <a:pt x="121" y="34"/>
                  </a:lnTo>
                  <a:lnTo>
                    <a:pt x="115" y="36"/>
                  </a:lnTo>
                  <a:lnTo>
                    <a:pt x="110" y="36"/>
                  </a:lnTo>
                  <a:lnTo>
                    <a:pt x="97" y="37"/>
                  </a:lnTo>
                  <a:lnTo>
                    <a:pt x="97" y="37"/>
                  </a:lnTo>
                  <a:lnTo>
                    <a:pt x="103" y="23"/>
                  </a:lnTo>
                  <a:lnTo>
                    <a:pt x="103" y="23"/>
                  </a:lnTo>
                  <a:lnTo>
                    <a:pt x="125" y="29"/>
                  </a:lnTo>
                  <a:lnTo>
                    <a:pt x="125" y="29"/>
                  </a:lnTo>
                  <a:lnTo>
                    <a:pt x="122" y="23"/>
                  </a:lnTo>
                  <a:lnTo>
                    <a:pt x="119" y="22"/>
                  </a:lnTo>
                  <a:lnTo>
                    <a:pt x="119" y="22"/>
                  </a:lnTo>
                  <a:lnTo>
                    <a:pt x="114" y="20"/>
                  </a:lnTo>
                  <a:lnTo>
                    <a:pt x="107" y="18"/>
                  </a:lnTo>
                  <a:lnTo>
                    <a:pt x="100" y="16"/>
                  </a:lnTo>
                  <a:lnTo>
                    <a:pt x="97" y="18"/>
                  </a:lnTo>
                  <a:lnTo>
                    <a:pt x="93" y="20"/>
                  </a:lnTo>
                  <a:lnTo>
                    <a:pt x="93" y="20"/>
                  </a:lnTo>
                  <a:lnTo>
                    <a:pt x="92" y="20"/>
                  </a:lnTo>
                  <a:lnTo>
                    <a:pt x="87" y="20"/>
                  </a:lnTo>
                  <a:lnTo>
                    <a:pt x="81" y="18"/>
                  </a:lnTo>
                  <a:lnTo>
                    <a:pt x="81" y="18"/>
                  </a:lnTo>
                  <a:lnTo>
                    <a:pt x="83" y="26"/>
                  </a:lnTo>
                  <a:lnTo>
                    <a:pt x="83" y="27"/>
                  </a:lnTo>
                  <a:lnTo>
                    <a:pt x="82" y="30"/>
                  </a:lnTo>
                  <a:lnTo>
                    <a:pt x="81" y="30"/>
                  </a:lnTo>
                  <a:lnTo>
                    <a:pt x="76" y="30"/>
                  </a:lnTo>
                  <a:lnTo>
                    <a:pt x="65" y="30"/>
                  </a:lnTo>
                  <a:lnTo>
                    <a:pt x="65" y="30"/>
                  </a:lnTo>
                  <a:lnTo>
                    <a:pt x="53" y="44"/>
                  </a:lnTo>
                  <a:lnTo>
                    <a:pt x="53" y="44"/>
                  </a:lnTo>
                  <a:lnTo>
                    <a:pt x="54" y="47"/>
                  </a:lnTo>
                  <a:lnTo>
                    <a:pt x="57" y="49"/>
                  </a:lnTo>
                  <a:lnTo>
                    <a:pt x="57" y="51"/>
                  </a:lnTo>
                  <a:lnTo>
                    <a:pt x="57" y="52"/>
                  </a:lnTo>
                  <a:lnTo>
                    <a:pt x="56" y="54"/>
                  </a:lnTo>
                  <a:lnTo>
                    <a:pt x="54" y="55"/>
                  </a:lnTo>
                  <a:lnTo>
                    <a:pt x="54" y="55"/>
                  </a:lnTo>
                  <a:lnTo>
                    <a:pt x="51" y="52"/>
                  </a:lnTo>
                  <a:lnTo>
                    <a:pt x="47" y="51"/>
                  </a:lnTo>
                  <a:lnTo>
                    <a:pt x="45" y="49"/>
                  </a:lnTo>
                  <a:lnTo>
                    <a:pt x="39" y="52"/>
                  </a:lnTo>
                  <a:lnTo>
                    <a:pt x="39" y="52"/>
                  </a:lnTo>
                  <a:lnTo>
                    <a:pt x="38" y="52"/>
                  </a:lnTo>
                  <a:lnTo>
                    <a:pt x="35" y="51"/>
                  </a:lnTo>
                  <a:lnTo>
                    <a:pt x="35" y="51"/>
                  </a:lnTo>
                  <a:lnTo>
                    <a:pt x="28" y="48"/>
                  </a:lnTo>
                  <a:lnTo>
                    <a:pt x="21" y="45"/>
                  </a:lnTo>
                  <a:lnTo>
                    <a:pt x="14" y="45"/>
                  </a:lnTo>
                  <a:lnTo>
                    <a:pt x="6" y="45"/>
                  </a:lnTo>
                  <a:lnTo>
                    <a:pt x="6" y="45"/>
                  </a:lnTo>
                  <a:lnTo>
                    <a:pt x="3" y="45"/>
                  </a:lnTo>
                  <a:lnTo>
                    <a:pt x="2" y="44"/>
                  </a:lnTo>
                  <a:lnTo>
                    <a:pt x="0" y="41"/>
                  </a:lnTo>
                  <a:lnTo>
                    <a:pt x="0" y="37"/>
                  </a:lnTo>
                  <a:lnTo>
                    <a:pt x="0" y="37"/>
                  </a:lnTo>
                  <a:lnTo>
                    <a:pt x="17" y="37"/>
                  </a:lnTo>
                  <a:lnTo>
                    <a:pt x="17" y="37"/>
                  </a:lnTo>
                  <a:lnTo>
                    <a:pt x="15" y="20"/>
                  </a:lnTo>
                  <a:lnTo>
                    <a:pt x="15" y="20"/>
                  </a:lnTo>
                  <a:lnTo>
                    <a:pt x="18" y="20"/>
                  </a:lnTo>
                  <a:lnTo>
                    <a:pt x="22" y="19"/>
                  </a:lnTo>
                  <a:lnTo>
                    <a:pt x="25" y="20"/>
                  </a:lnTo>
                  <a:lnTo>
                    <a:pt x="28" y="25"/>
                  </a:lnTo>
                  <a:lnTo>
                    <a:pt x="28" y="25"/>
                  </a:lnTo>
                  <a:lnTo>
                    <a:pt x="29" y="26"/>
                  </a:lnTo>
                  <a:lnTo>
                    <a:pt x="32" y="27"/>
                  </a:lnTo>
                  <a:lnTo>
                    <a:pt x="38" y="31"/>
                  </a:lnTo>
                  <a:lnTo>
                    <a:pt x="38" y="31"/>
                  </a:lnTo>
                  <a:lnTo>
                    <a:pt x="50" y="27"/>
                  </a:lnTo>
                  <a:lnTo>
                    <a:pt x="54" y="25"/>
                  </a:lnTo>
                  <a:lnTo>
                    <a:pt x="56" y="22"/>
                  </a:lnTo>
                  <a:lnTo>
                    <a:pt x="57" y="19"/>
                  </a:lnTo>
                  <a:lnTo>
                    <a:pt x="57" y="16"/>
                  </a:lnTo>
                  <a:lnTo>
                    <a:pt x="54" y="9"/>
                  </a:lnTo>
                  <a:lnTo>
                    <a:pt x="54" y="9"/>
                  </a:lnTo>
                  <a:lnTo>
                    <a:pt x="43" y="16"/>
                  </a:lnTo>
                  <a:lnTo>
                    <a:pt x="43" y="16"/>
                  </a:lnTo>
                  <a:lnTo>
                    <a:pt x="42" y="12"/>
                  </a:lnTo>
                  <a:lnTo>
                    <a:pt x="42" y="12"/>
                  </a:lnTo>
                  <a:lnTo>
                    <a:pt x="54" y="7"/>
                  </a:lnTo>
                  <a:lnTo>
                    <a:pt x="54" y="7"/>
                  </a:lnTo>
                  <a:lnTo>
                    <a:pt x="68" y="0"/>
                  </a:lnTo>
                  <a:lnTo>
                    <a:pt x="68" y="0"/>
                  </a:lnTo>
                  <a:lnTo>
                    <a:pt x="96" y="4"/>
                  </a:lnTo>
                  <a:lnTo>
                    <a:pt x="96" y="4"/>
                  </a:lnTo>
                  <a:lnTo>
                    <a:pt x="105" y="5"/>
                  </a:lnTo>
                  <a:lnTo>
                    <a:pt x="114" y="8"/>
                  </a:lnTo>
                  <a:lnTo>
                    <a:pt x="114" y="8"/>
                  </a:lnTo>
                  <a:lnTo>
                    <a:pt x="115" y="9"/>
                  </a:lnTo>
                  <a:lnTo>
                    <a:pt x="117" y="11"/>
                  </a:lnTo>
                  <a:lnTo>
                    <a:pt x="121" y="16"/>
                  </a:lnTo>
                  <a:lnTo>
                    <a:pt x="121" y="16"/>
                  </a:lnTo>
                  <a:lnTo>
                    <a:pt x="126" y="8"/>
                  </a:lnTo>
                  <a:lnTo>
                    <a:pt x="126" y="8"/>
                  </a:lnTo>
                  <a:lnTo>
                    <a:pt x="128" y="9"/>
                  </a:lnTo>
                  <a:lnTo>
                    <a:pt x="128" y="9"/>
                  </a:lnTo>
                  <a:lnTo>
                    <a:pt x="125" y="23"/>
                  </a:lnTo>
                  <a:lnTo>
                    <a:pt x="125" y="23"/>
                  </a:lnTo>
                  <a:lnTo>
                    <a:pt x="157" y="29"/>
                  </a:lnTo>
                  <a:lnTo>
                    <a:pt x="15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908"/>
            <p:cNvSpPr>
              <a:spLocks/>
            </p:cNvSpPr>
            <p:nvPr/>
          </p:nvSpPr>
          <p:spPr bwMode="auto">
            <a:xfrm>
              <a:off x="1058847" y="2252724"/>
              <a:ext cx="98425" cy="28575"/>
            </a:xfrm>
            <a:custGeom>
              <a:avLst/>
              <a:gdLst>
                <a:gd name="T0" fmla="*/ 40 w 187"/>
                <a:gd name="T1" fmla="*/ 10 h 54"/>
                <a:gd name="T2" fmla="*/ 28 w 187"/>
                <a:gd name="T3" fmla="*/ 11 h 54"/>
                <a:gd name="T4" fmla="*/ 26 w 187"/>
                <a:gd name="T5" fmla="*/ 22 h 54"/>
                <a:gd name="T6" fmla="*/ 37 w 187"/>
                <a:gd name="T7" fmla="*/ 29 h 54"/>
                <a:gd name="T8" fmla="*/ 46 w 187"/>
                <a:gd name="T9" fmla="*/ 29 h 54"/>
                <a:gd name="T10" fmla="*/ 55 w 187"/>
                <a:gd name="T11" fmla="*/ 22 h 54"/>
                <a:gd name="T12" fmla="*/ 62 w 187"/>
                <a:gd name="T13" fmla="*/ 26 h 54"/>
                <a:gd name="T14" fmla="*/ 87 w 187"/>
                <a:gd name="T15" fmla="*/ 28 h 54"/>
                <a:gd name="T16" fmla="*/ 91 w 187"/>
                <a:gd name="T17" fmla="*/ 28 h 54"/>
                <a:gd name="T18" fmla="*/ 94 w 187"/>
                <a:gd name="T19" fmla="*/ 25 h 54"/>
                <a:gd name="T20" fmla="*/ 104 w 187"/>
                <a:gd name="T21" fmla="*/ 17 h 54"/>
                <a:gd name="T22" fmla="*/ 115 w 187"/>
                <a:gd name="T23" fmla="*/ 7 h 54"/>
                <a:gd name="T24" fmla="*/ 116 w 187"/>
                <a:gd name="T25" fmla="*/ 6 h 54"/>
                <a:gd name="T26" fmla="*/ 130 w 187"/>
                <a:gd name="T27" fmla="*/ 3 h 54"/>
                <a:gd name="T28" fmla="*/ 148 w 187"/>
                <a:gd name="T29" fmla="*/ 4 h 54"/>
                <a:gd name="T30" fmla="*/ 150 w 187"/>
                <a:gd name="T31" fmla="*/ 6 h 54"/>
                <a:gd name="T32" fmla="*/ 152 w 187"/>
                <a:gd name="T33" fmla="*/ 8 h 54"/>
                <a:gd name="T34" fmla="*/ 155 w 187"/>
                <a:gd name="T35" fmla="*/ 13 h 54"/>
                <a:gd name="T36" fmla="*/ 161 w 187"/>
                <a:gd name="T37" fmla="*/ 15 h 54"/>
                <a:gd name="T38" fmla="*/ 173 w 187"/>
                <a:gd name="T39" fmla="*/ 22 h 54"/>
                <a:gd name="T40" fmla="*/ 170 w 187"/>
                <a:gd name="T41" fmla="*/ 31 h 54"/>
                <a:gd name="T42" fmla="*/ 187 w 187"/>
                <a:gd name="T43" fmla="*/ 29 h 54"/>
                <a:gd name="T44" fmla="*/ 179 w 187"/>
                <a:gd name="T45" fmla="*/ 51 h 54"/>
                <a:gd name="T46" fmla="*/ 161 w 187"/>
                <a:gd name="T47" fmla="*/ 26 h 54"/>
                <a:gd name="T48" fmla="*/ 151 w 187"/>
                <a:gd name="T49" fmla="*/ 36 h 54"/>
                <a:gd name="T50" fmla="*/ 150 w 187"/>
                <a:gd name="T51" fmla="*/ 32 h 54"/>
                <a:gd name="T52" fmla="*/ 151 w 187"/>
                <a:gd name="T53" fmla="*/ 26 h 54"/>
                <a:gd name="T54" fmla="*/ 156 w 187"/>
                <a:gd name="T55" fmla="*/ 24 h 54"/>
                <a:gd name="T56" fmla="*/ 123 w 187"/>
                <a:gd name="T57" fmla="*/ 15 h 54"/>
                <a:gd name="T58" fmla="*/ 114 w 187"/>
                <a:gd name="T59" fmla="*/ 24 h 54"/>
                <a:gd name="T60" fmla="*/ 100 w 187"/>
                <a:gd name="T61" fmla="*/ 26 h 54"/>
                <a:gd name="T62" fmla="*/ 98 w 187"/>
                <a:gd name="T63" fmla="*/ 29 h 54"/>
                <a:gd name="T64" fmla="*/ 100 w 187"/>
                <a:gd name="T65" fmla="*/ 37 h 54"/>
                <a:gd name="T66" fmla="*/ 105 w 187"/>
                <a:gd name="T67" fmla="*/ 49 h 54"/>
                <a:gd name="T68" fmla="*/ 98 w 187"/>
                <a:gd name="T69" fmla="*/ 54 h 54"/>
                <a:gd name="T70" fmla="*/ 89 w 187"/>
                <a:gd name="T71" fmla="*/ 47 h 54"/>
                <a:gd name="T72" fmla="*/ 87 w 187"/>
                <a:gd name="T73" fmla="*/ 44 h 54"/>
                <a:gd name="T74" fmla="*/ 87 w 187"/>
                <a:gd name="T75" fmla="*/ 43 h 54"/>
                <a:gd name="T76" fmla="*/ 84 w 187"/>
                <a:gd name="T77" fmla="*/ 36 h 54"/>
                <a:gd name="T78" fmla="*/ 76 w 187"/>
                <a:gd name="T79" fmla="*/ 35 h 54"/>
                <a:gd name="T80" fmla="*/ 76 w 187"/>
                <a:gd name="T81" fmla="*/ 39 h 54"/>
                <a:gd name="T82" fmla="*/ 76 w 187"/>
                <a:gd name="T83" fmla="*/ 46 h 54"/>
                <a:gd name="T84" fmla="*/ 72 w 187"/>
                <a:gd name="T85" fmla="*/ 49 h 54"/>
                <a:gd name="T86" fmla="*/ 68 w 187"/>
                <a:gd name="T87" fmla="*/ 37 h 54"/>
                <a:gd name="T88" fmla="*/ 65 w 187"/>
                <a:gd name="T89" fmla="*/ 36 h 54"/>
                <a:gd name="T90" fmla="*/ 53 w 187"/>
                <a:gd name="T91" fmla="*/ 37 h 54"/>
                <a:gd name="T92" fmla="*/ 42 w 187"/>
                <a:gd name="T93" fmla="*/ 37 h 54"/>
                <a:gd name="T94" fmla="*/ 37 w 187"/>
                <a:gd name="T95" fmla="*/ 36 h 54"/>
                <a:gd name="T96" fmla="*/ 25 w 187"/>
                <a:gd name="T97" fmla="*/ 28 h 54"/>
                <a:gd name="T98" fmla="*/ 19 w 187"/>
                <a:gd name="T99" fmla="*/ 25 h 54"/>
                <a:gd name="T100" fmla="*/ 12 w 187"/>
                <a:gd name="T101" fmla="*/ 24 h 54"/>
                <a:gd name="T102" fmla="*/ 1 w 187"/>
                <a:gd name="T103" fmla="*/ 21 h 54"/>
                <a:gd name="T104" fmla="*/ 0 w 187"/>
                <a:gd name="T105" fmla="*/ 15 h 54"/>
                <a:gd name="T106" fmla="*/ 4 w 187"/>
                <a:gd name="T107" fmla="*/ 13 h 54"/>
                <a:gd name="T108" fmla="*/ 17 w 187"/>
                <a:gd name="T109" fmla="*/ 8 h 54"/>
                <a:gd name="T110" fmla="*/ 35 w 187"/>
                <a:gd name="T111" fmla="*/ 0 h 54"/>
                <a:gd name="T112" fmla="*/ 39 w 187"/>
                <a:gd name="T113" fmla="*/ 1 h 54"/>
                <a:gd name="T114" fmla="*/ 42 w 187"/>
                <a:gd name="T115" fmla="*/ 6 h 54"/>
                <a:gd name="T116" fmla="*/ 40 w 187"/>
                <a:gd name="T11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7" h="54">
                  <a:moveTo>
                    <a:pt x="40" y="10"/>
                  </a:moveTo>
                  <a:lnTo>
                    <a:pt x="40" y="10"/>
                  </a:lnTo>
                  <a:lnTo>
                    <a:pt x="28" y="11"/>
                  </a:lnTo>
                  <a:lnTo>
                    <a:pt x="28" y="11"/>
                  </a:lnTo>
                  <a:lnTo>
                    <a:pt x="26" y="22"/>
                  </a:lnTo>
                  <a:lnTo>
                    <a:pt x="26" y="22"/>
                  </a:lnTo>
                  <a:lnTo>
                    <a:pt x="35" y="28"/>
                  </a:lnTo>
                  <a:lnTo>
                    <a:pt x="37" y="29"/>
                  </a:lnTo>
                  <a:lnTo>
                    <a:pt x="42" y="29"/>
                  </a:lnTo>
                  <a:lnTo>
                    <a:pt x="46" y="29"/>
                  </a:lnTo>
                  <a:lnTo>
                    <a:pt x="48" y="28"/>
                  </a:lnTo>
                  <a:lnTo>
                    <a:pt x="55" y="22"/>
                  </a:lnTo>
                  <a:lnTo>
                    <a:pt x="55" y="22"/>
                  </a:lnTo>
                  <a:lnTo>
                    <a:pt x="62" y="26"/>
                  </a:lnTo>
                  <a:lnTo>
                    <a:pt x="71" y="28"/>
                  </a:lnTo>
                  <a:lnTo>
                    <a:pt x="87" y="28"/>
                  </a:lnTo>
                  <a:lnTo>
                    <a:pt x="87" y="28"/>
                  </a:lnTo>
                  <a:lnTo>
                    <a:pt x="91" y="28"/>
                  </a:lnTo>
                  <a:lnTo>
                    <a:pt x="94" y="25"/>
                  </a:lnTo>
                  <a:lnTo>
                    <a:pt x="94" y="25"/>
                  </a:lnTo>
                  <a:lnTo>
                    <a:pt x="98" y="19"/>
                  </a:lnTo>
                  <a:lnTo>
                    <a:pt x="104" y="17"/>
                  </a:lnTo>
                  <a:lnTo>
                    <a:pt x="109" y="13"/>
                  </a:lnTo>
                  <a:lnTo>
                    <a:pt x="115" y="7"/>
                  </a:lnTo>
                  <a:lnTo>
                    <a:pt x="115" y="7"/>
                  </a:lnTo>
                  <a:lnTo>
                    <a:pt x="116" y="6"/>
                  </a:lnTo>
                  <a:lnTo>
                    <a:pt x="120" y="6"/>
                  </a:lnTo>
                  <a:lnTo>
                    <a:pt x="130" y="3"/>
                  </a:lnTo>
                  <a:lnTo>
                    <a:pt x="141" y="3"/>
                  </a:lnTo>
                  <a:lnTo>
                    <a:pt x="148" y="4"/>
                  </a:lnTo>
                  <a:lnTo>
                    <a:pt x="148" y="4"/>
                  </a:lnTo>
                  <a:lnTo>
                    <a:pt x="150" y="6"/>
                  </a:lnTo>
                  <a:lnTo>
                    <a:pt x="152" y="8"/>
                  </a:lnTo>
                  <a:lnTo>
                    <a:pt x="152" y="8"/>
                  </a:lnTo>
                  <a:lnTo>
                    <a:pt x="154" y="11"/>
                  </a:lnTo>
                  <a:lnTo>
                    <a:pt x="155" y="13"/>
                  </a:lnTo>
                  <a:lnTo>
                    <a:pt x="161" y="15"/>
                  </a:lnTo>
                  <a:lnTo>
                    <a:pt x="161" y="15"/>
                  </a:lnTo>
                  <a:lnTo>
                    <a:pt x="168" y="18"/>
                  </a:lnTo>
                  <a:lnTo>
                    <a:pt x="173" y="22"/>
                  </a:lnTo>
                  <a:lnTo>
                    <a:pt x="173" y="22"/>
                  </a:lnTo>
                  <a:lnTo>
                    <a:pt x="170" y="31"/>
                  </a:lnTo>
                  <a:lnTo>
                    <a:pt x="170" y="31"/>
                  </a:lnTo>
                  <a:lnTo>
                    <a:pt x="187" y="29"/>
                  </a:lnTo>
                  <a:lnTo>
                    <a:pt x="187" y="29"/>
                  </a:lnTo>
                  <a:lnTo>
                    <a:pt x="179" y="51"/>
                  </a:lnTo>
                  <a:lnTo>
                    <a:pt x="179" y="51"/>
                  </a:lnTo>
                  <a:lnTo>
                    <a:pt x="161" y="26"/>
                  </a:lnTo>
                  <a:lnTo>
                    <a:pt x="161" y="26"/>
                  </a:lnTo>
                  <a:lnTo>
                    <a:pt x="151" y="36"/>
                  </a:lnTo>
                  <a:lnTo>
                    <a:pt x="151" y="36"/>
                  </a:lnTo>
                  <a:lnTo>
                    <a:pt x="150" y="32"/>
                  </a:lnTo>
                  <a:lnTo>
                    <a:pt x="150" y="29"/>
                  </a:lnTo>
                  <a:lnTo>
                    <a:pt x="151" y="26"/>
                  </a:lnTo>
                  <a:lnTo>
                    <a:pt x="156" y="24"/>
                  </a:lnTo>
                  <a:lnTo>
                    <a:pt x="156" y="24"/>
                  </a:lnTo>
                  <a:lnTo>
                    <a:pt x="123" y="15"/>
                  </a:lnTo>
                  <a:lnTo>
                    <a:pt x="123" y="15"/>
                  </a:lnTo>
                  <a:lnTo>
                    <a:pt x="119" y="21"/>
                  </a:lnTo>
                  <a:lnTo>
                    <a:pt x="114" y="24"/>
                  </a:lnTo>
                  <a:lnTo>
                    <a:pt x="107" y="26"/>
                  </a:lnTo>
                  <a:lnTo>
                    <a:pt x="100" y="26"/>
                  </a:lnTo>
                  <a:lnTo>
                    <a:pt x="100" y="26"/>
                  </a:lnTo>
                  <a:lnTo>
                    <a:pt x="98" y="29"/>
                  </a:lnTo>
                  <a:lnTo>
                    <a:pt x="98" y="33"/>
                  </a:lnTo>
                  <a:lnTo>
                    <a:pt x="100" y="37"/>
                  </a:lnTo>
                  <a:lnTo>
                    <a:pt x="102" y="43"/>
                  </a:lnTo>
                  <a:lnTo>
                    <a:pt x="105" y="49"/>
                  </a:lnTo>
                  <a:lnTo>
                    <a:pt x="105" y="49"/>
                  </a:lnTo>
                  <a:lnTo>
                    <a:pt x="98" y="54"/>
                  </a:lnTo>
                  <a:lnTo>
                    <a:pt x="98" y="54"/>
                  </a:lnTo>
                  <a:lnTo>
                    <a:pt x="89" y="47"/>
                  </a:lnTo>
                  <a:lnTo>
                    <a:pt x="89" y="47"/>
                  </a:lnTo>
                  <a:lnTo>
                    <a:pt x="87" y="44"/>
                  </a:lnTo>
                  <a:lnTo>
                    <a:pt x="87" y="43"/>
                  </a:lnTo>
                  <a:lnTo>
                    <a:pt x="87" y="43"/>
                  </a:lnTo>
                  <a:lnTo>
                    <a:pt x="87" y="39"/>
                  </a:lnTo>
                  <a:lnTo>
                    <a:pt x="84" y="36"/>
                  </a:lnTo>
                  <a:lnTo>
                    <a:pt x="80" y="35"/>
                  </a:lnTo>
                  <a:lnTo>
                    <a:pt x="76" y="35"/>
                  </a:lnTo>
                  <a:lnTo>
                    <a:pt x="76" y="35"/>
                  </a:lnTo>
                  <a:lnTo>
                    <a:pt x="76" y="39"/>
                  </a:lnTo>
                  <a:lnTo>
                    <a:pt x="76" y="42"/>
                  </a:lnTo>
                  <a:lnTo>
                    <a:pt x="76" y="46"/>
                  </a:lnTo>
                  <a:lnTo>
                    <a:pt x="75" y="47"/>
                  </a:lnTo>
                  <a:lnTo>
                    <a:pt x="72" y="49"/>
                  </a:lnTo>
                  <a:lnTo>
                    <a:pt x="72" y="49"/>
                  </a:lnTo>
                  <a:lnTo>
                    <a:pt x="68" y="37"/>
                  </a:lnTo>
                  <a:lnTo>
                    <a:pt x="68" y="37"/>
                  </a:lnTo>
                  <a:lnTo>
                    <a:pt x="65" y="36"/>
                  </a:lnTo>
                  <a:lnTo>
                    <a:pt x="65" y="36"/>
                  </a:lnTo>
                  <a:lnTo>
                    <a:pt x="53" y="37"/>
                  </a:lnTo>
                  <a:lnTo>
                    <a:pt x="47" y="37"/>
                  </a:lnTo>
                  <a:lnTo>
                    <a:pt x="42" y="37"/>
                  </a:lnTo>
                  <a:lnTo>
                    <a:pt x="42" y="37"/>
                  </a:lnTo>
                  <a:lnTo>
                    <a:pt x="37" y="36"/>
                  </a:lnTo>
                  <a:lnTo>
                    <a:pt x="33" y="33"/>
                  </a:lnTo>
                  <a:lnTo>
                    <a:pt x="25" y="28"/>
                  </a:lnTo>
                  <a:lnTo>
                    <a:pt x="25" y="28"/>
                  </a:lnTo>
                  <a:lnTo>
                    <a:pt x="19" y="25"/>
                  </a:lnTo>
                  <a:lnTo>
                    <a:pt x="12" y="24"/>
                  </a:lnTo>
                  <a:lnTo>
                    <a:pt x="12" y="24"/>
                  </a:lnTo>
                  <a:lnTo>
                    <a:pt x="1" y="21"/>
                  </a:lnTo>
                  <a:lnTo>
                    <a:pt x="1" y="21"/>
                  </a:lnTo>
                  <a:lnTo>
                    <a:pt x="0" y="18"/>
                  </a:lnTo>
                  <a:lnTo>
                    <a:pt x="0" y="15"/>
                  </a:lnTo>
                  <a:lnTo>
                    <a:pt x="1" y="14"/>
                  </a:lnTo>
                  <a:lnTo>
                    <a:pt x="4" y="13"/>
                  </a:lnTo>
                  <a:lnTo>
                    <a:pt x="4" y="13"/>
                  </a:lnTo>
                  <a:lnTo>
                    <a:pt x="17" y="8"/>
                  </a:lnTo>
                  <a:lnTo>
                    <a:pt x="17" y="8"/>
                  </a:lnTo>
                  <a:lnTo>
                    <a:pt x="35" y="0"/>
                  </a:lnTo>
                  <a:lnTo>
                    <a:pt x="35" y="0"/>
                  </a:lnTo>
                  <a:lnTo>
                    <a:pt x="39" y="1"/>
                  </a:lnTo>
                  <a:lnTo>
                    <a:pt x="40" y="4"/>
                  </a:lnTo>
                  <a:lnTo>
                    <a:pt x="42" y="6"/>
                  </a:lnTo>
                  <a:lnTo>
                    <a:pt x="40" y="10"/>
                  </a:lnTo>
                  <a:lnTo>
                    <a:pt x="4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909"/>
            <p:cNvSpPr>
              <a:spLocks/>
            </p:cNvSpPr>
            <p:nvPr/>
          </p:nvSpPr>
          <p:spPr bwMode="auto">
            <a:xfrm>
              <a:off x="1066784" y="2059049"/>
              <a:ext cx="57150" cy="23813"/>
            </a:xfrm>
            <a:custGeom>
              <a:avLst/>
              <a:gdLst>
                <a:gd name="T0" fmla="*/ 84 w 108"/>
                <a:gd name="T1" fmla="*/ 0 h 44"/>
                <a:gd name="T2" fmla="*/ 88 w 108"/>
                <a:gd name="T3" fmla="*/ 15 h 44"/>
                <a:gd name="T4" fmla="*/ 90 w 108"/>
                <a:gd name="T5" fmla="*/ 17 h 44"/>
                <a:gd name="T6" fmla="*/ 101 w 108"/>
                <a:gd name="T7" fmla="*/ 18 h 44"/>
                <a:gd name="T8" fmla="*/ 97 w 108"/>
                <a:gd name="T9" fmla="*/ 21 h 44"/>
                <a:gd name="T10" fmla="*/ 94 w 108"/>
                <a:gd name="T11" fmla="*/ 22 h 44"/>
                <a:gd name="T12" fmla="*/ 94 w 108"/>
                <a:gd name="T13" fmla="*/ 30 h 44"/>
                <a:gd name="T14" fmla="*/ 101 w 108"/>
                <a:gd name="T15" fmla="*/ 37 h 44"/>
                <a:gd name="T16" fmla="*/ 108 w 108"/>
                <a:gd name="T17" fmla="*/ 44 h 44"/>
                <a:gd name="T18" fmla="*/ 98 w 108"/>
                <a:gd name="T19" fmla="*/ 44 h 44"/>
                <a:gd name="T20" fmla="*/ 90 w 108"/>
                <a:gd name="T21" fmla="*/ 37 h 44"/>
                <a:gd name="T22" fmla="*/ 84 w 108"/>
                <a:gd name="T23" fmla="*/ 33 h 44"/>
                <a:gd name="T24" fmla="*/ 80 w 108"/>
                <a:gd name="T25" fmla="*/ 33 h 44"/>
                <a:gd name="T26" fmla="*/ 75 w 108"/>
                <a:gd name="T27" fmla="*/ 28 h 44"/>
                <a:gd name="T28" fmla="*/ 72 w 108"/>
                <a:gd name="T29" fmla="*/ 22 h 44"/>
                <a:gd name="T30" fmla="*/ 69 w 108"/>
                <a:gd name="T31" fmla="*/ 22 h 44"/>
                <a:gd name="T32" fmla="*/ 70 w 108"/>
                <a:gd name="T33" fmla="*/ 17 h 44"/>
                <a:gd name="T34" fmla="*/ 58 w 108"/>
                <a:gd name="T35" fmla="*/ 19 h 44"/>
                <a:gd name="T36" fmla="*/ 59 w 108"/>
                <a:gd name="T37" fmla="*/ 28 h 44"/>
                <a:gd name="T38" fmla="*/ 44 w 108"/>
                <a:gd name="T39" fmla="*/ 33 h 44"/>
                <a:gd name="T40" fmla="*/ 29 w 108"/>
                <a:gd name="T41" fmla="*/ 33 h 44"/>
                <a:gd name="T42" fmla="*/ 32 w 108"/>
                <a:gd name="T43" fmla="*/ 19 h 44"/>
                <a:gd name="T44" fmla="*/ 28 w 108"/>
                <a:gd name="T45" fmla="*/ 18 h 44"/>
                <a:gd name="T46" fmla="*/ 18 w 108"/>
                <a:gd name="T47" fmla="*/ 22 h 44"/>
                <a:gd name="T48" fmla="*/ 14 w 108"/>
                <a:gd name="T49" fmla="*/ 25 h 44"/>
                <a:gd name="T50" fmla="*/ 10 w 108"/>
                <a:gd name="T51" fmla="*/ 22 h 44"/>
                <a:gd name="T52" fmla="*/ 7 w 108"/>
                <a:gd name="T53" fmla="*/ 18 h 44"/>
                <a:gd name="T54" fmla="*/ 0 w 108"/>
                <a:gd name="T55" fmla="*/ 10 h 44"/>
                <a:gd name="T56" fmla="*/ 3 w 108"/>
                <a:gd name="T57" fmla="*/ 10 h 44"/>
                <a:gd name="T58" fmla="*/ 12 w 108"/>
                <a:gd name="T59" fmla="*/ 12 h 44"/>
                <a:gd name="T60" fmla="*/ 19 w 108"/>
                <a:gd name="T61" fmla="*/ 15 h 44"/>
                <a:gd name="T62" fmla="*/ 22 w 108"/>
                <a:gd name="T63" fmla="*/ 15 h 44"/>
                <a:gd name="T64" fmla="*/ 34 w 108"/>
                <a:gd name="T65" fmla="*/ 15 h 44"/>
                <a:gd name="T66" fmla="*/ 46 w 108"/>
                <a:gd name="T67" fmla="*/ 17 h 44"/>
                <a:gd name="T68" fmla="*/ 50 w 108"/>
                <a:gd name="T69" fmla="*/ 28 h 44"/>
                <a:gd name="T70" fmla="*/ 54 w 108"/>
                <a:gd name="T71" fmla="*/ 22 h 44"/>
                <a:gd name="T72" fmla="*/ 59 w 108"/>
                <a:gd name="T73" fmla="*/ 11 h 44"/>
                <a:gd name="T74" fmla="*/ 59 w 108"/>
                <a:gd name="T75" fmla="*/ 5 h 44"/>
                <a:gd name="T76" fmla="*/ 84 w 108"/>
                <a:gd name="T7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44">
                  <a:moveTo>
                    <a:pt x="84" y="0"/>
                  </a:moveTo>
                  <a:lnTo>
                    <a:pt x="84" y="0"/>
                  </a:lnTo>
                  <a:lnTo>
                    <a:pt x="87" y="8"/>
                  </a:lnTo>
                  <a:lnTo>
                    <a:pt x="88" y="15"/>
                  </a:lnTo>
                  <a:lnTo>
                    <a:pt x="88" y="15"/>
                  </a:lnTo>
                  <a:lnTo>
                    <a:pt x="90" y="17"/>
                  </a:lnTo>
                  <a:lnTo>
                    <a:pt x="93" y="17"/>
                  </a:lnTo>
                  <a:lnTo>
                    <a:pt x="101" y="18"/>
                  </a:lnTo>
                  <a:lnTo>
                    <a:pt x="101" y="18"/>
                  </a:lnTo>
                  <a:lnTo>
                    <a:pt x="97" y="21"/>
                  </a:lnTo>
                  <a:lnTo>
                    <a:pt x="94" y="22"/>
                  </a:lnTo>
                  <a:lnTo>
                    <a:pt x="94" y="22"/>
                  </a:lnTo>
                  <a:lnTo>
                    <a:pt x="94" y="26"/>
                  </a:lnTo>
                  <a:lnTo>
                    <a:pt x="94" y="30"/>
                  </a:lnTo>
                  <a:lnTo>
                    <a:pt x="94" y="30"/>
                  </a:lnTo>
                  <a:lnTo>
                    <a:pt x="101" y="37"/>
                  </a:lnTo>
                  <a:lnTo>
                    <a:pt x="108" y="44"/>
                  </a:lnTo>
                  <a:lnTo>
                    <a:pt x="108" y="44"/>
                  </a:lnTo>
                  <a:lnTo>
                    <a:pt x="101" y="44"/>
                  </a:lnTo>
                  <a:lnTo>
                    <a:pt x="98" y="44"/>
                  </a:lnTo>
                  <a:lnTo>
                    <a:pt x="98" y="44"/>
                  </a:lnTo>
                  <a:lnTo>
                    <a:pt x="90" y="37"/>
                  </a:lnTo>
                  <a:lnTo>
                    <a:pt x="87" y="33"/>
                  </a:lnTo>
                  <a:lnTo>
                    <a:pt x="84" y="33"/>
                  </a:lnTo>
                  <a:lnTo>
                    <a:pt x="84" y="33"/>
                  </a:lnTo>
                  <a:lnTo>
                    <a:pt x="80" y="33"/>
                  </a:lnTo>
                  <a:lnTo>
                    <a:pt x="77" y="32"/>
                  </a:lnTo>
                  <a:lnTo>
                    <a:pt x="75" y="28"/>
                  </a:lnTo>
                  <a:lnTo>
                    <a:pt x="73" y="23"/>
                  </a:lnTo>
                  <a:lnTo>
                    <a:pt x="72" y="22"/>
                  </a:lnTo>
                  <a:lnTo>
                    <a:pt x="69" y="22"/>
                  </a:lnTo>
                  <a:lnTo>
                    <a:pt x="69" y="22"/>
                  </a:lnTo>
                  <a:lnTo>
                    <a:pt x="70" y="17"/>
                  </a:lnTo>
                  <a:lnTo>
                    <a:pt x="70" y="17"/>
                  </a:lnTo>
                  <a:lnTo>
                    <a:pt x="58" y="19"/>
                  </a:lnTo>
                  <a:lnTo>
                    <a:pt x="58" y="19"/>
                  </a:lnTo>
                  <a:lnTo>
                    <a:pt x="59" y="28"/>
                  </a:lnTo>
                  <a:lnTo>
                    <a:pt x="59" y="28"/>
                  </a:lnTo>
                  <a:lnTo>
                    <a:pt x="51" y="32"/>
                  </a:lnTo>
                  <a:lnTo>
                    <a:pt x="44" y="33"/>
                  </a:lnTo>
                  <a:lnTo>
                    <a:pt x="36" y="33"/>
                  </a:lnTo>
                  <a:lnTo>
                    <a:pt x="29" y="33"/>
                  </a:lnTo>
                  <a:lnTo>
                    <a:pt x="29" y="33"/>
                  </a:lnTo>
                  <a:lnTo>
                    <a:pt x="32" y="19"/>
                  </a:lnTo>
                  <a:lnTo>
                    <a:pt x="32" y="19"/>
                  </a:lnTo>
                  <a:lnTo>
                    <a:pt x="28" y="18"/>
                  </a:lnTo>
                  <a:lnTo>
                    <a:pt x="23" y="18"/>
                  </a:lnTo>
                  <a:lnTo>
                    <a:pt x="18" y="22"/>
                  </a:lnTo>
                  <a:lnTo>
                    <a:pt x="18" y="22"/>
                  </a:lnTo>
                  <a:lnTo>
                    <a:pt x="14" y="25"/>
                  </a:lnTo>
                  <a:lnTo>
                    <a:pt x="11" y="25"/>
                  </a:lnTo>
                  <a:lnTo>
                    <a:pt x="10" y="22"/>
                  </a:lnTo>
                  <a:lnTo>
                    <a:pt x="7" y="18"/>
                  </a:lnTo>
                  <a:lnTo>
                    <a:pt x="7" y="18"/>
                  </a:lnTo>
                  <a:lnTo>
                    <a:pt x="4" y="14"/>
                  </a:lnTo>
                  <a:lnTo>
                    <a:pt x="0" y="10"/>
                  </a:lnTo>
                  <a:lnTo>
                    <a:pt x="0" y="10"/>
                  </a:lnTo>
                  <a:lnTo>
                    <a:pt x="3" y="10"/>
                  </a:lnTo>
                  <a:lnTo>
                    <a:pt x="5" y="10"/>
                  </a:lnTo>
                  <a:lnTo>
                    <a:pt x="12" y="12"/>
                  </a:lnTo>
                  <a:lnTo>
                    <a:pt x="18" y="14"/>
                  </a:lnTo>
                  <a:lnTo>
                    <a:pt x="19" y="15"/>
                  </a:lnTo>
                  <a:lnTo>
                    <a:pt x="22" y="15"/>
                  </a:lnTo>
                  <a:lnTo>
                    <a:pt x="22" y="15"/>
                  </a:lnTo>
                  <a:lnTo>
                    <a:pt x="29" y="14"/>
                  </a:lnTo>
                  <a:lnTo>
                    <a:pt x="34" y="15"/>
                  </a:lnTo>
                  <a:lnTo>
                    <a:pt x="40" y="17"/>
                  </a:lnTo>
                  <a:lnTo>
                    <a:pt x="46" y="17"/>
                  </a:lnTo>
                  <a:lnTo>
                    <a:pt x="46" y="17"/>
                  </a:lnTo>
                  <a:lnTo>
                    <a:pt x="50" y="28"/>
                  </a:lnTo>
                  <a:lnTo>
                    <a:pt x="50" y="28"/>
                  </a:lnTo>
                  <a:lnTo>
                    <a:pt x="54" y="22"/>
                  </a:lnTo>
                  <a:lnTo>
                    <a:pt x="57" y="17"/>
                  </a:lnTo>
                  <a:lnTo>
                    <a:pt x="59" y="11"/>
                  </a:lnTo>
                  <a:lnTo>
                    <a:pt x="59" y="5"/>
                  </a:lnTo>
                  <a:lnTo>
                    <a:pt x="59" y="5"/>
                  </a:lnTo>
                  <a:lnTo>
                    <a:pt x="84" y="0"/>
                  </a:lnTo>
                  <a:lnTo>
                    <a:pt x="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910"/>
            <p:cNvSpPr>
              <a:spLocks/>
            </p:cNvSpPr>
            <p:nvPr/>
          </p:nvSpPr>
          <p:spPr bwMode="auto">
            <a:xfrm>
              <a:off x="1036622" y="1995549"/>
              <a:ext cx="55563" cy="26988"/>
            </a:xfrm>
            <a:custGeom>
              <a:avLst/>
              <a:gdLst>
                <a:gd name="T0" fmla="*/ 51 w 107"/>
                <a:gd name="T1" fmla="*/ 2 h 52"/>
                <a:gd name="T2" fmla="*/ 51 w 107"/>
                <a:gd name="T3" fmla="*/ 2 h 52"/>
                <a:gd name="T4" fmla="*/ 64 w 107"/>
                <a:gd name="T5" fmla="*/ 0 h 52"/>
                <a:gd name="T6" fmla="*/ 72 w 107"/>
                <a:gd name="T7" fmla="*/ 2 h 52"/>
                <a:gd name="T8" fmla="*/ 80 w 107"/>
                <a:gd name="T9" fmla="*/ 6 h 52"/>
                <a:gd name="T10" fmla="*/ 89 w 107"/>
                <a:gd name="T11" fmla="*/ 12 h 52"/>
                <a:gd name="T12" fmla="*/ 89 w 107"/>
                <a:gd name="T13" fmla="*/ 12 h 52"/>
                <a:gd name="T14" fmla="*/ 94 w 107"/>
                <a:gd name="T15" fmla="*/ 10 h 52"/>
                <a:gd name="T16" fmla="*/ 98 w 107"/>
                <a:gd name="T17" fmla="*/ 9 h 52"/>
                <a:gd name="T18" fmla="*/ 107 w 107"/>
                <a:gd name="T19" fmla="*/ 13 h 52"/>
                <a:gd name="T20" fmla="*/ 107 w 107"/>
                <a:gd name="T21" fmla="*/ 13 h 52"/>
                <a:gd name="T22" fmla="*/ 107 w 107"/>
                <a:gd name="T23" fmla="*/ 21 h 52"/>
                <a:gd name="T24" fmla="*/ 107 w 107"/>
                <a:gd name="T25" fmla="*/ 21 h 52"/>
                <a:gd name="T26" fmla="*/ 101 w 107"/>
                <a:gd name="T27" fmla="*/ 21 h 52"/>
                <a:gd name="T28" fmla="*/ 94 w 107"/>
                <a:gd name="T29" fmla="*/ 23 h 52"/>
                <a:gd name="T30" fmla="*/ 89 w 107"/>
                <a:gd name="T31" fmla="*/ 21 h 52"/>
                <a:gd name="T32" fmla="*/ 86 w 107"/>
                <a:gd name="T33" fmla="*/ 20 h 52"/>
                <a:gd name="T34" fmla="*/ 83 w 107"/>
                <a:gd name="T35" fmla="*/ 17 h 52"/>
                <a:gd name="T36" fmla="*/ 83 w 107"/>
                <a:gd name="T37" fmla="*/ 17 h 52"/>
                <a:gd name="T38" fmla="*/ 79 w 107"/>
                <a:gd name="T39" fmla="*/ 16 h 52"/>
                <a:gd name="T40" fmla="*/ 73 w 107"/>
                <a:gd name="T41" fmla="*/ 16 h 52"/>
                <a:gd name="T42" fmla="*/ 60 w 107"/>
                <a:gd name="T43" fmla="*/ 14 h 52"/>
                <a:gd name="T44" fmla="*/ 60 w 107"/>
                <a:gd name="T45" fmla="*/ 14 h 52"/>
                <a:gd name="T46" fmla="*/ 68 w 107"/>
                <a:gd name="T47" fmla="*/ 24 h 52"/>
                <a:gd name="T48" fmla="*/ 68 w 107"/>
                <a:gd name="T49" fmla="*/ 24 h 52"/>
                <a:gd name="T50" fmla="*/ 36 w 107"/>
                <a:gd name="T51" fmla="*/ 46 h 52"/>
                <a:gd name="T52" fmla="*/ 36 w 107"/>
                <a:gd name="T53" fmla="*/ 46 h 52"/>
                <a:gd name="T54" fmla="*/ 29 w 107"/>
                <a:gd name="T55" fmla="*/ 50 h 52"/>
                <a:gd name="T56" fmla="*/ 21 w 107"/>
                <a:gd name="T57" fmla="*/ 52 h 52"/>
                <a:gd name="T58" fmla="*/ 14 w 107"/>
                <a:gd name="T59" fmla="*/ 52 h 52"/>
                <a:gd name="T60" fmla="*/ 6 w 107"/>
                <a:gd name="T61" fmla="*/ 49 h 52"/>
                <a:gd name="T62" fmla="*/ 6 w 107"/>
                <a:gd name="T63" fmla="*/ 49 h 52"/>
                <a:gd name="T64" fmla="*/ 3 w 107"/>
                <a:gd name="T65" fmla="*/ 48 h 52"/>
                <a:gd name="T66" fmla="*/ 0 w 107"/>
                <a:gd name="T67" fmla="*/ 45 h 52"/>
                <a:gd name="T68" fmla="*/ 0 w 107"/>
                <a:gd name="T69" fmla="*/ 42 h 52"/>
                <a:gd name="T70" fmla="*/ 3 w 107"/>
                <a:gd name="T71" fmla="*/ 39 h 52"/>
                <a:gd name="T72" fmla="*/ 3 w 107"/>
                <a:gd name="T73" fmla="*/ 39 h 52"/>
                <a:gd name="T74" fmla="*/ 14 w 107"/>
                <a:gd name="T75" fmla="*/ 45 h 52"/>
                <a:gd name="T76" fmla="*/ 14 w 107"/>
                <a:gd name="T77" fmla="*/ 45 h 52"/>
                <a:gd name="T78" fmla="*/ 17 w 107"/>
                <a:gd name="T79" fmla="*/ 39 h 52"/>
                <a:gd name="T80" fmla="*/ 19 w 107"/>
                <a:gd name="T81" fmla="*/ 34 h 52"/>
                <a:gd name="T82" fmla="*/ 24 w 107"/>
                <a:gd name="T83" fmla="*/ 31 h 52"/>
                <a:gd name="T84" fmla="*/ 29 w 107"/>
                <a:gd name="T85" fmla="*/ 30 h 52"/>
                <a:gd name="T86" fmla="*/ 39 w 107"/>
                <a:gd name="T87" fmla="*/ 27 h 52"/>
                <a:gd name="T88" fmla="*/ 51 w 107"/>
                <a:gd name="T89" fmla="*/ 27 h 52"/>
                <a:gd name="T90" fmla="*/ 51 w 107"/>
                <a:gd name="T91" fmla="*/ 27 h 52"/>
                <a:gd name="T92" fmla="*/ 54 w 107"/>
                <a:gd name="T93" fmla="*/ 21 h 52"/>
                <a:gd name="T94" fmla="*/ 55 w 107"/>
                <a:gd name="T95" fmla="*/ 14 h 52"/>
                <a:gd name="T96" fmla="*/ 55 w 107"/>
                <a:gd name="T97" fmla="*/ 9 h 52"/>
                <a:gd name="T98" fmla="*/ 51 w 107"/>
                <a:gd name="T99" fmla="*/ 2 h 52"/>
                <a:gd name="T100" fmla="*/ 51 w 10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52">
                  <a:moveTo>
                    <a:pt x="51" y="2"/>
                  </a:moveTo>
                  <a:lnTo>
                    <a:pt x="51" y="2"/>
                  </a:lnTo>
                  <a:lnTo>
                    <a:pt x="64" y="0"/>
                  </a:lnTo>
                  <a:lnTo>
                    <a:pt x="72" y="2"/>
                  </a:lnTo>
                  <a:lnTo>
                    <a:pt x="80" y="6"/>
                  </a:lnTo>
                  <a:lnTo>
                    <a:pt x="89" y="12"/>
                  </a:lnTo>
                  <a:lnTo>
                    <a:pt x="89" y="12"/>
                  </a:lnTo>
                  <a:lnTo>
                    <a:pt x="94" y="10"/>
                  </a:lnTo>
                  <a:lnTo>
                    <a:pt x="98" y="9"/>
                  </a:lnTo>
                  <a:lnTo>
                    <a:pt x="107" y="13"/>
                  </a:lnTo>
                  <a:lnTo>
                    <a:pt x="107" y="13"/>
                  </a:lnTo>
                  <a:lnTo>
                    <a:pt x="107" y="21"/>
                  </a:lnTo>
                  <a:lnTo>
                    <a:pt x="107" y="21"/>
                  </a:lnTo>
                  <a:lnTo>
                    <a:pt x="101" y="21"/>
                  </a:lnTo>
                  <a:lnTo>
                    <a:pt x="94" y="23"/>
                  </a:lnTo>
                  <a:lnTo>
                    <a:pt x="89" y="21"/>
                  </a:lnTo>
                  <a:lnTo>
                    <a:pt x="86" y="20"/>
                  </a:lnTo>
                  <a:lnTo>
                    <a:pt x="83" y="17"/>
                  </a:lnTo>
                  <a:lnTo>
                    <a:pt x="83" y="17"/>
                  </a:lnTo>
                  <a:lnTo>
                    <a:pt x="79" y="16"/>
                  </a:lnTo>
                  <a:lnTo>
                    <a:pt x="73" y="16"/>
                  </a:lnTo>
                  <a:lnTo>
                    <a:pt x="60" y="14"/>
                  </a:lnTo>
                  <a:lnTo>
                    <a:pt x="60" y="14"/>
                  </a:lnTo>
                  <a:lnTo>
                    <a:pt x="68" y="24"/>
                  </a:lnTo>
                  <a:lnTo>
                    <a:pt x="68" y="24"/>
                  </a:lnTo>
                  <a:lnTo>
                    <a:pt x="36" y="46"/>
                  </a:lnTo>
                  <a:lnTo>
                    <a:pt x="36" y="46"/>
                  </a:lnTo>
                  <a:lnTo>
                    <a:pt x="29" y="50"/>
                  </a:lnTo>
                  <a:lnTo>
                    <a:pt x="21" y="52"/>
                  </a:lnTo>
                  <a:lnTo>
                    <a:pt x="14" y="52"/>
                  </a:lnTo>
                  <a:lnTo>
                    <a:pt x="6" y="49"/>
                  </a:lnTo>
                  <a:lnTo>
                    <a:pt x="6" y="49"/>
                  </a:lnTo>
                  <a:lnTo>
                    <a:pt x="3" y="48"/>
                  </a:lnTo>
                  <a:lnTo>
                    <a:pt x="0" y="45"/>
                  </a:lnTo>
                  <a:lnTo>
                    <a:pt x="0" y="42"/>
                  </a:lnTo>
                  <a:lnTo>
                    <a:pt x="3" y="39"/>
                  </a:lnTo>
                  <a:lnTo>
                    <a:pt x="3" y="39"/>
                  </a:lnTo>
                  <a:lnTo>
                    <a:pt x="14" y="45"/>
                  </a:lnTo>
                  <a:lnTo>
                    <a:pt x="14" y="45"/>
                  </a:lnTo>
                  <a:lnTo>
                    <a:pt x="17" y="39"/>
                  </a:lnTo>
                  <a:lnTo>
                    <a:pt x="19" y="34"/>
                  </a:lnTo>
                  <a:lnTo>
                    <a:pt x="24" y="31"/>
                  </a:lnTo>
                  <a:lnTo>
                    <a:pt x="29" y="30"/>
                  </a:lnTo>
                  <a:lnTo>
                    <a:pt x="39" y="27"/>
                  </a:lnTo>
                  <a:lnTo>
                    <a:pt x="51" y="27"/>
                  </a:lnTo>
                  <a:lnTo>
                    <a:pt x="51" y="27"/>
                  </a:lnTo>
                  <a:lnTo>
                    <a:pt x="54" y="21"/>
                  </a:lnTo>
                  <a:lnTo>
                    <a:pt x="55" y="14"/>
                  </a:lnTo>
                  <a:lnTo>
                    <a:pt x="55" y="9"/>
                  </a:lnTo>
                  <a:lnTo>
                    <a:pt x="51" y="2"/>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911"/>
            <p:cNvSpPr>
              <a:spLocks/>
            </p:cNvSpPr>
            <p:nvPr/>
          </p:nvSpPr>
          <p:spPr bwMode="auto">
            <a:xfrm>
              <a:off x="1162034" y="2249549"/>
              <a:ext cx="66675" cy="20638"/>
            </a:xfrm>
            <a:custGeom>
              <a:avLst/>
              <a:gdLst>
                <a:gd name="T0" fmla="*/ 127 w 127"/>
                <a:gd name="T1" fmla="*/ 19 h 38"/>
                <a:gd name="T2" fmla="*/ 127 w 127"/>
                <a:gd name="T3" fmla="*/ 19 h 38"/>
                <a:gd name="T4" fmla="*/ 91 w 127"/>
                <a:gd name="T5" fmla="*/ 23 h 38"/>
                <a:gd name="T6" fmla="*/ 91 w 127"/>
                <a:gd name="T7" fmla="*/ 23 h 38"/>
                <a:gd name="T8" fmla="*/ 82 w 127"/>
                <a:gd name="T9" fmla="*/ 27 h 38"/>
                <a:gd name="T10" fmla="*/ 82 w 127"/>
                <a:gd name="T11" fmla="*/ 27 h 38"/>
                <a:gd name="T12" fmla="*/ 68 w 127"/>
                <a:gd name="T13" fmla="*/ 31 h 38"/>
                <a:gd name="T14" fmla="*/ 68 w 127"/>
                <a:gd name="T15" fmla="*/ 31 h 38"/>
                <a:gd name="T16" fmla="*/ 54 w 127"/>
                <a:gd name="T17" fmla="*/ 38 h 38"/>
                <a:gd name="T18" fmla="*/ 54 w 127"/>
                <a:gd name="T19" fmla="*/ 38 h 38"/>
                <a:gd name="T20" fmla="*/ 44 w 127"/>
                <a:gd name="T21" fmla="*/ 31 h 38"/>
                <a:gd name="T22" fmla="*/ 44 w 127"/>
                <a:gd name="T23" fmla="*/ 31 h 38"/>
                <a:gd name="T24" fmla="*/ 32 w 127"/>
                <a:gd name="T25" fmla="*/ 36 h 38"/>
                <a:gd name="T26" fmla="*/ 32 w 127"/>
                <a:gd name="T27" fmla="*/ 36 h 38"/>
                <a:gd name="T28" fmla="*/ 32 w 127"/>
                <a:gd name="T29" fmla="*/ 31 h 38"/>
                <a:gd name="T30" fmla="*/ 32 w 127"/>
                <a:gd name="T31" fmla="*/ 30 h 38"/>
                <a:gd name="T32" fmla="*/ 34 w 127"/>
                <a:gd name="T33" fmla="*/ 27 h 38"/>
                <a:gd name="T34" fmla="*/ 37 w 127"/>
                <a:gd name="T35" fmla="*/ 26 h 38"/>
                <a:gd name="T36" fmla="*/ 37 w 127"/>
                <a:gd name="T37" fmla="*/ 26 h 38"/>
                <a:gd name="T38" fmla="*/ 43 w 127"/>
                <a:gd name="T39" fmla="*/ 23 h 38"/>
                <a:gd name="T40" fmla="*/ 44 w 127"/>
                <a:gd name="T41" fmla="*/ 22 h 38"/>
                <a:gd name="T42" fmla="*/ 43 w 127"/>
                <a:gd name="T43" fmla="*/ 19 h 38"/>
                <a:gd name="T44" fmla="*/ 40 w 127"/>
                <a:gd name="T45" fmla="*/ 15 h 38"/>
                <a:gd name="T46" fmla="*/ 40 w 127"/>
                <a:gd name="T47" fmla="*/ 15 h 38"/>
                <a:gd name="T48" fmla="*/ 0 w 127"/>
                <a:gd name="T49" fmla="*/ 36 h 38"/>
                <a:gd name="T50" fmla="*/ 0 w 127"/>
                <a:gd name="T51" fmla="*/ 36 h 38"/>
                <a:gd name="T52" fmla="*/ 1 w 127"/>
                <a:gd name="T53" fmla="*/ 16 h 38"/>
                <a:gd name="T54" fmla="*/ 1 w 127"/>
                <a:gd name="T55" fmla="*/ 16 h 38"/>
                <a:gd name="T56" fmla="*/ 23 w 127"/>
                <a:gd name="T57" fmla="*/ 9 h 38"/>
                <a:gd name="T58" fmla="*/ 23 w 127"/>
                <a:gd name="T59" fmla="*/ 9 h 38"/>
                <a:gd name="T60" fmla="*/ 22 w 127"/>
                <a:gd name="T61" fmla="*/ 1 h 38"/>
                <a:gd name="T62" fmla="*/ 22 w 127"/>
                <a:gd name="T63" fmla="*/ 1 h 38"/>
                <a:gd name="T64" fmla="*/ 25 w 127"/>
                <a:gd name="T65" fmla="*/ 0 h 38"/>
                <a:gd name="T66" fmla="*/ 26 w 127"/>
                <a:gd name="T67" fmla="*/ 0 h 38"/>
                <a:gd name="T68" fmla="*/ 26 w 127"/>
                <a:gd name="T69" fmla="*/ 0 h 38"/>
                <a:gd name="T70" fmla="*/ 40 w 127"/>
                <a:gd name="T71" fmla="*/ 8 h 38"/>
                <a:gd name="T72" fmla="*/ 40 w 127"/>
                <a:gd name="T73" fmla="*/ 8 h 38"/>
                <a:gd name="T74" fmla="*/ 47 w 127"/>
                <a:gd name="T75" fmla="*/ 2 h 38"/>
                <a:gd name="T76" fmla="*/ 47 w 127"/>
                <a:gd name="T77" fmla="*/ 2 h 38"/>
                <a:gd name="T78" fmla="*/ 48 w 127"/>
                <a:gd name="T79" fmla="*/ 6 h 38"/>
                <a:gd name="T80" fmla="*/ 48 w 127"/>
                <a:gd name="T81" fmla="*/ 6 h 38"/>
                <a:gd name="T82" fmla="*/ 55 w 127"/>
                <a:gd name="T83" fmla="*/ 20 h 38"/>
                <a:gd name="T84" fmla="*/ 55 w 127"/>
                <a:gd name="T85" fmla="*/ 20 h 38"/>
                <a:gd name="T86" fmla="*/ 58 w 127"/>
                <a:gd name="T87" fmla="*/ 23 h 38"/>
                <a:gd name="T88" fmla="*/ 62 w 127"/>
                <a:gd name="T89" fmla="*/ 26 h 38"/>
                <a:gd name="T90" fmla="*/ 66 w 127"/>
                <a:gd name="T91" fmla="*/ 26 h 38"/>
                <a:gd name="T92" fmla="*/ 70 w 127"/>
                <a:gd name="T93" fmla="*/ 24 h 38"/>
                <a:gd name="T94" fmla="*/ 70 w 127"/>
                <a:gd name="T95" fmla="*/ 24 h 38"/>
                <a:gd name="T96" fmla="*/ 76 w 127"/>
                <a:gd name="T97" fmla="*/ 22 h 38"/>
                <a:gd name="T98" fmla="*/ 80 w 127"/>
                <a:gd name="T99" fmla="*/ 22 h 38"/>
                <a:gd name="T100" fmla="*/ 90 w 127"/>
                <a:gd name="T101" fmla="*/ 19 h 38"/>
                <a:gd name="T102" fmla="*/ 90 w 127"/>
                <a:gd name="T103" fmla="*/ 19 h 38"/>
                <a:gd name="T104" fmla="*/ 106 w 127"/>
                <a:gd name="T105" fmla="*/ 15 h 38"/>
                <a:gd name="T106" fmla="*/ 106 w 127"/>
                <a:gd name="T107" fmla="*/ 15 h 38"/>
                <a:gd name="T108" fmla="*/ 112 w 127"/>
                <a:gd name="T109" fmla="*/ 13 h 38"/>
                <a:gd name="T110" fmla="*/ 118 w 127"/>
                <a:gd name="T111" fmla="*/ 13 h 38"/>
                <a:gd name="T112" fmla="*/ 122 w 127"/>
                <a:gd name="T113" fmla="*/ 13 h 38"/>
                <a:gd name="T114" fmla="*/ 127 w 127"/>
                <a:gd name="T115" fmla="*/ 16 h 38"/>
                <a:gd name="T116" fmla="*/ 127 w 127"/>
                <a:gd name="T117" fmla="*/ 16 h 38"/>
                <a:gd name="T118" fmla="*/ 127 w 127"/>
                <a:gd name="T119" fmla="*/ 19 h 38"/>
                <a:gd name="T120" fmla="*/ 127 w 127"/>
                <a:gd name="T12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38">
                  <a:moveTo>
                    <a:pt x="127" y="19"/>
                  </a:moveTo>
                  <a:lnTo>
                    <a:pt x="127" y="19"/>
                  </a:lnTo>
                  <a:lnTo>
                    <a:pt x="91" y="23"/>
                  </a:lnTo>
                  <a:lnTo>
                    <a:pt x="91" y="23"/>
                  </a:lnTo>
                  <a:lnTo>
                    <a:pt x="82" y="27"/>
                  </a:lnTo>
                  <a:lnTo>
                    <a:pt x="82" y="27"/>
                  </a:lnTo>
                  <a:lnTo>
                    <a:pt x="68" y="31"/>
                  </a:lnTo>
                  <a:lnTo>
                    <a:pt x="68" y="31"/>
                  </a:lnTo>
                  <a:lnTo>
                    <a:pt x="54" y="38"/>
                  </a:lnTo>
                  <a:lnTo>
                    <a:pt x="54" y="38"/>
                  </a:lnTo>
                  <a:lnTo>
                    <a:pt x="44" y="31"/>
                  </a:lnTo>
                  <a:lnTo>
                    <a:pt x="44" y="31"/>
                  </a:lnTo>
                  <a:lnTo>
                    <a:pt x="32" y="36"/>
                  </a:lnTo>
                  <a:lnTo>
                    <a:pt x="32" y="36"/>
                  </a:lnTo>
                  <a:lnTo>
                    <a:pt x="32" y="31"/>
                  </a:lnTo>
                  <a:lnTo>
                    <a:pt x="32" y="30"/>
                  </a:lnTo>
                  <a:lnTo>
                    <a:pt x="34" y="27"/>
                  </a:lnTo>
                  <a:lnTo>
                    <a:pt x="37" y="26"/>
                  </a:lnTo>
                  <a:lnTo>
                    <a:pt x="37" y="26"/>
                  </a:lnTo>
                  <a:lnTo>
                    <a:pt x="43" y="23"/>
                  </a:lnTo>
                  <a:lnTo>
                    <a:pt x="44" y="22"/>
                  </a:lnTo>
                  <a:lnTo>
                    <a:pt x="43" y="19"/>
                  </a:lnTo>
                  <a:lnTo>
                    <a:pt x="40" y="15"/>
                  </a:lnTo>
                  <a:lnTo>
                    <a:pt x="40" y="15"/>
                  </a:lnTo>
                  <a:lnTo>
                    <a:pt x="0" y="36"/>
                  </a:lnTo>
                  <a:lnTo>
                    <a:pt x="0" y="36"/>
                  </a:lnTo>
                  <a:lnTo>
                    <a:pt x="1" y="16"/>
                  </a:lnTo>
                  <a:lnTo>
                    <a:pt x="1" y="16"/>
                  </a:lnTo>
                  <a:lnTo>
                    <a:pt x="23" y="9"/>
                  </a:lnTo>
                  <a:lnTo>
                    <a:pt x="23" y="9"/>
                  </a:lnTo>
                  <a:lnTo>
                    <a:pt x="22" y="1"/>
                  </a:lnTo>
                  <a:lnTo>
                    <a:pt x="22" y="1"/>
                  </a:lnTo>
                  <a:lnTo>
                    <a:pt x="25" y="0"/>
                  </a:lnTo>
                  <a:lnTo>
                    <a:pt x="26" y="0"/>
                  </a:lnTo>
                  <a:lnTo>
                    <a:pt x="26" y="0"/>
                  </a:lnTo>
                  <a:lnTo>
                    <a:pt x="40" y="8"/>
                  </a:lnTo>
                  <a:lnTo>
                    <a:pt x="40" y="8"/>
                  </a:lnTo>
                  <a:lnTo>
                    <a:pt x="47" y="2"/>
                  </a:lnTo>
                  <a:lnTo>
                    <a:pt x="47" y="2"/>
                  </a:lnTo>
                  <a:lnTo>
                    <a:pt x="48" y="6"/>
                  </a:lnTo>
                  <a:lnTo>
                    <a:pt x="48" y="6"/>
                  </a:lnTo>
                  <a:lnTo>
                    <a:pt x="55" y="20"/>
                  </a:lnTo>
                  <a:lnTo>
                    <a:pt x="55" y="20"/>
                  </a:lnTo>
                  <a:lnTo>
                    <a:pt x="58" y="23"/>
                  </a:lnTo>
                  <a:lnTo>
                    <a:pt x="62" y="26"/>
                  </a:lnTo>
                  <a:lnTo>
                    <a:pt x="66" y="26"/>
                  </a:lnTo>
                  <a:lnTo>
                    <a:pt x="70" y="24"/>
                  </a:lnTo>
                  <a:lnTo>
                    <a:pt x="70" y="24"/>
                  </a:lnTo>
                  <a:lnTo>
                    <a:pt x="76" y="22"/>
                  </a:lnTo>
                  <a:lnTo>
                    <a:pt x="80" y="22"/>
                  </a:lnTo>
                  <a:lnTo>
                    <a:pt x="90" y="19"/>
                  </a:lnTo>
                  <a:lnTo>
                    <a:pt x="90" y="19"/>
                  </a:lnTo>
                  <a:lnTo>
                    <a:pt x="106" y="15"/>
                  </a:lnTo>
                  <a:lnTo>
                    <a:pt x="106" y="15"/>
                  </a:lnTo>
                  <a:lnTo>
                    <a:pt x="112" y="13"/>
                  </a:lnTo>
                  <a:lnTo>
                    <a:pt x="118" y="13"/>
                  </a:lnTo>
                  <a:lnTo>
                    <a:pt x="122" y="13"/>
                  </a:lnTo>
                  <a:lnTo>
                    <a:pt x="127" y="16"/>
                  </a:lnTo>
                  <a:lnTo>
                    <a:pt x="127" y="16"/>
                  </a:lnTo>
                  <a:lnTo>
                    <a:pt x="127" y="19"/>
                  </a:lnTo>
                  <a:lnTo>
                    <a:pt x="1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912"/>
            <p:cNvSpPr>
              <a:spLocks/>
            </p:cNvSpPr>
            <p:nvPr/>
          </p:nvSpPr>
          <p:spPr bwMode="auto">
            <a:xfrm>
              <a:off x="936609" y="2330512"/>
              <a:ext cx="31750" cy="14288"/>
            </a:xfrm>
            <a:custGeom>
              <a:avLst/>
              <a:gdLst>
                <a:gd name="T0" fmla="*/ 39 w 61"/>
                <a:gd name="T1" fmla="*/ 1 h 28"/>
                <a:gd name="T2" fmla="*/ 39 w 61"/>
                <a:gd name="T3" fmla="*/ 1 h 28"/>
                <a:gd name="T4" fmla="*/ 43 w 61"/>
                <a:gd name="T5" fmla="*/ 3 h 28"/>
                <a:gd name="T6" fmla="*/ 45 w 61"/>
                <a:gd name="T7" fmla="*/ 4 h 28"/>
                <a:gd name="T8" fmla="*/ 50 w 61"/>
                <a:gd name="T9" fmla="*/ 10 h 28"/>
                <a:gd name="T10" fmla="*/ 54 w 61"/>
                <a:gd name="T11" fmla="*/ 15 h 28"/>
                <a:gd name="T12" fmla="*/ 57 w 61"/>
                <a:gd name="T13" fmla="*/ 18 h 28"/>
                <a:gd name="T14" fmla="*/ 61 w 61"/>
                <a:gd name="T15" fmla="*/ 18 h 28"/>
                <a:gd name="T16" fmla="*/ 61 w 61"/>
                <a:gd name="T17" fmla="*/ 18 h 28"/>
                <a:gd name="T18" fmla="*/ 52 w 61"/>
                <a:gd name="T19" fmla="*/ 22 h 28"/>
                <a:gd name="T20" fmla="*/ 43 w 61"/>
                <a:gd name="T21" fmla="*/ 26 h 28"/>
                <a:gd name="T22" fmla="*/ 34 w 61"/>
                <a:gd name="T23" fmla="*/ 28 h 28"/>
                <a:gd name="T24" fmla="*/ 25 w 61"/>
                <a:gd name="T25" fmla="*/ 28 h 28"/>
                <a:gd name="T26" fmla="*/ 25 w 61"/>
                <a:gd name="T27" fmla="*/ 28 h 28"/>
                <a:gd name="T28" fmla="*/ 18 w 61"/>
                <a:gd name="T29" fmla="*/ 28 h 28"/>
                <a:gd name="T30" fmla="*/ 18 w 61"/>
                <a:gd name="T31" fmla="*/ 28 h 28"/>
                <a:gd name="T32" fmla="*/ 12 w 61"/>
                <a:gd name="T33" fmla="*/ 28 h 28"/>
                <a:gd name="T34" fmla="*/ 9 w 61"/>
                <a:gd name="T35" fmla="*/ 26 h 28"/>
                <a:gd name="T36" fmla="*/ 9 w 61"/>
                <a:gd name="T37" fmla="*/ 23 h 28"/>
                <a:gd name="T38" fmla="*/ 9 w 61"/>
                <a:gd name="T39" fmla="*/ 23 h 28"/>
                <a:gd name="T40" fmla="*/ 8 w 61"/>
                <a:gd name="T41" fmla="*/ 21 h 28"/>
                <a:gd name="T42" fmla="*/ 8 w 61"/>
                <a:gd name="T43" fmla="*/ 21 h 28"/>
                <a:gd name="T44" fmla="*/ 4 w 61"/>
                <a:gd name="T45" fmla="*/ 19 h 28"/>
                <a:gd name="T46" fmla="*/ 1 w 61"/>
                <a:gd name="T47" fmla="*/ 16 h 28"/>
                <a:gd name="T48" fmla="*/ 0 w 61"/>
                <a:gd name="T49" fmla="*/ 14 h 28"/>
                <a:gd name="T50" fmla="*/ 1 w 61"/>
                <a:gd name="T51" fmla="*/ 10 h 28"/>
                <a:gd name="T52" fmla="*/ 1 w 61"/>
                <a:gd name="T53" fmla="*/ 10 h 28"/>
                <a:gd name="T54" fmla="*/ 4 w 61"/>
                <a:gd name="T55" fmla="*/ 5 h 28"/>
                <a:gd name="T56" fmla="*/ 7 w 61"/>
                <a:gd name="T57" fmla="*/ 3 h 28"/>
                <a:gd name="T58" fmla="*/ 12 w 61"/>
                <a:gd name="T59" fmla="*/ 0 h 28"/>
                <a:gd name="T60" fmla="*/ 18 w 61"/>
                <a:gd name="T61" fmla="*/ 0 h 28"/>
                <a:gd name="T62" fmla="*/ 18 w 61"/>
                <a:gd name="T63" fmla="*/ 0 h 28"/>
                <a:gd name="T64" fmla="*/ 27 w 61"/>
                <a:gd name="T65" fmla="*/ 0 h 28"/>
                <a:gd name="T66" fmla="*/ 27 w 61"/>
                <a:gd name="T67" fmla="*/ 0 h 28"/>
                <a:gd name="T68" fmla="*/ 25 w 61"/>
                <a:gd name="T69" fmla="*/ 10 h 28"/>
                <a:gd name="T70" fmla="*/ 25 w 61"/>
                <a:gd name="T71" fmla="*/ 10 h 28"/>
                <a:gd name="T72" fmla="*/ 30 w 61"/>
                <a:gd name="T73" fmla="*/ 11 h 28"/>
                <a:gd name="T74" fmla="*/ 33 w 61"/>
                <a:gd name="T75" fmla="*/ 11 h 28"/>
                <a:gd name="T76" fmla="*/ 36 w 61"/>
                <a:gd name="T77" fmla="*/ 8 h 28"/>
                <a:gd name="T78" fmla="*/ 39 w 61"/>
                <a:gd name="T79" fmla="*/ 1 h 28"/>
                <a:gd name="T80" fmla="*/ 39 w 61"/>
                <a:gd name="T8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8">
                  <a:moveTo>
                    <a:pt x="39" y="1"/>
                  </a:moveTo>
                  <a:lnTo>
                    <a:pt x="39" y="1"/>
                  </a:lnTo>
                  <a:lnTo>
                    <a:pt x="43" y="3"/>
                  </a:lnTo>
                  <a:lnTo>
                    <a:pt x="45" y="4"/>
                  </a:lnTo>
                  <a:lnTo>
                    <a:pt x="50" y="10"/>
                  </a:lnTo>
                  <a:lnTo>
                    <a:pt x="54" y="15"/>
                  </a:lnTo>
                  <a:lnTo>
                    <a:pt x="57" y="18"/>
                  </a:lnTo>
                  <a:lnTo>
                    <a:pt x="61" y="18"/>
                  </a:lnTo>
                  <a:lnTo>
                    <a:pt x="61" y="18"/>
                  </a:lnTo>
                  <a:lnTo>
                    <a:pt x="52" y="22"/>
                  </a:lnTo>
                  <a:lnTo>
                    <a:pt x="43" y="26"/>
                  </a:lnTo>
                  <a:lnTo>
                    <a:pt x="34" y="28"/>
                  </a:lnTo>
                  <a:lnTo>
                    <a:pt x="25" y="28"/>
                  </a:lnTo>
                  <a:lnTo>
                    <a:pt x="25" y="28"/>
                  </a:lnTo>
                  <a:lnTo>
                    <a:pt x="18" y="28"/>
                  </a:lnTo>
                  <a:lnTo>
                    <a:pt x="18" y="28"/>
                  </a:lnTo>
                  <a:lnTo>
                    <a:pt x="12" y="28"/>
                  </a:lnTo>
                  <a:lnTo>
                    <a:pt x="9" y="26"/>
                  </a:lnTo>
                  <a:lnTo>
                    <a:pt x="9" y="23"/>
                  </a:lnTo>
                  <a:lnTo>
                    <a:pt x="9" y="23"/>
                  </a:lnTo>
                  <a:lnTo>
                    <a:pt x="8" y="21"/>
                  </a:lnTo>
                  <a:lnTo>
                    <a:pt x="8" y="21"/>
                  </a:lnTo>
                  <a:lnTo>
                    <a:pt x="4" y="19"/>
                  </a:lnTo>
                  <a:lnTo>
                    <a:pt x="1" y="16"/>
                  </a:lnTo>
                  <a:lnTo>
                    <a:pt x="0" y="14"/>
                  </a:lnTo>
                  <a:lnTo>
                    <a:pt x="1" y="10"/>
                  </a:lnTo>
                  <a:lnTo>
                    <a:pt x="1" y="10"/>
                  </a:lnTo>
                  <a:lnTo>
                    <a:pt x="4" y="5"/>
                  </a:lnTo>
                  <a:lnTo>
                    <a:pt x="7" y="3"/>
                  </a:lnTo>
                  <a:lnTo>
                    <a:pt x="12" y="0"/>
                  </a:lnTo>
                  <a:lnTo>
                    <a:pt x="18" y="0"/>
                  </a:lnTo>
                  <a:lnTo>
                    <a:pt x="18" y="0"/>
                  </a:lnTo>
                  <a:lnTo>
                    <a:pt x="27" y="0"/>
                  </a:lnTo>
                  <a:lnTo>
                    <a:pt x="27" y="0"/>
                  </a:lnTo>
                  <a:lnTo>
                    <a:pt x="25" y="10"/>
                  </a:lnTo>
                  <a:lnTo>
                    <a:pt x="25" y="10"/>
                  </a:lnTo>
                  <a:lnTo>
                    <a:pt x="30" y="11"/>
                  </a:lnTo>
                  <a:lnTo>
                    <a:pt x="33" y="11"/>
                  </a:lnTo>
                  <a:lnTo>
                    <a:pt x="36" y="8"/>
                  </a:lnTo>
                  <a:lnTo>
                    <a:pt x="39" y="1"/>
                  </a:lnTo>
                  <a:lnTo>
                    <a:pt x="3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913"/>
            <p:cNvSpPr>
              <a:spLocks/>
            </p:cNvSpPr>
            <p:nvPr/>
          </p:nvSpPr>
          <p:spPr bwMode="auto">
            <a:xfrm>
              <a:off x="1046147" y="2060637"/>
              <a:ext cx="34925" cy="30163"/>
            </a:xfrm>
            <a:custGeom>
              <a:avLst/>
              <a:gdLst>
                <a:gd name="T0" fmla="*/ 0 w 66"/>
                <a:gd name="T1" fmla="*/ 22 h 56"/>
                <a:gd name="T2" fmla="*/ 0 w 66"/>
                <a:gd name="T3" fmla="*/ 22 h 56"/>
                <a:gd name="T4" fmla="*/ 0 w 66"/>
                <a:gd name="T5" fmla="*/ 11 h 56"/>
                <a:gd name="T6" fmla="*/ 2 w 66"/>
                <a:gd name="T7" fmla="*/ 8 h 56"/>
                <a:gd name="T8" fmla="*/ 5 w 66"/>
                <a:gd name="T9" fmla="*/ 4 h 56"/>
                <a:gd name="T10" fmla="*/ 9 w 66"/>
                <a:gd name="T11" fmla="*/ 2 h 56"/>
                <a:gd name="T12" fmla="*/ 13 w 66"/>
                <a:gd name="T13" fmla="*/ 1 h 56"/>
                <a:gd name="T14" fmla="*/ 27 w 66"/>
                <a:gd name="T15" fmla="*/ 0 h 56"/>
                <a:gd name="T16" fmla="*/ 27 w 66"/>
                <a:gd name="T17" fmla="*/ 0 h 56"/>
                <a:gd name="T18" fmla="*/ 23 w 66"/>
                <a:gd name="T19" fmla="*/ 5 h 56"/>
                <a:gd name="T20" fmla="*/ 21 w 66"/>
                <a:gd name="T21" fmla="*/ 8 h 56"/>
                <a:gd name="T22" fmla="*/ 18 w 66"/>
                <a:gd name="T23" fmla="*/ 9 h 56"/>
                <a:gd name="T24" fmla="*/ 18 w 66"/>
                <a:gd name="T25" fmla="*/ 9 h 56"/>
                <a:gd name="T26" fmla="*/ 14 w 66"/>
                <a:gd name="T27" fmla="*/ 12 h 56"/>
                <a:gd name="T28" fmla="*/ 13 w 66"/>
                <a:gd name="T29" fmla="*/ 15 h 56"/>
                <a:gd name="T30" fmla="*/ 14 w 66"/>
                <a:gd name="T31" fmla="*/ 19 h 56"/>
                <a:gd name="T32" fmla="*/ 14 w 66"/>
                <a:gd name="T33" fmla="*/ 19 h 56"/>
                <a:gd name="T34" fmla="*/ 18 w 66"/>
                <a:gd name="T35" fmla="*/ 19 h 56"/>
                <a:gd name="T36" fmla="*/ 23 w 66"/>
                <a:gd name="T37" fmla="*/ 20 h 56"/>
                <a:gd name="T38" fmla="*/ 30 w 66"/>
                <a:gd name="T39" fmla="*/ 25 h 56"/>
                <a:gd name="T40" fmla="*/ 30 w 66"/>
                <a:gd name="T41" fmla="*/ 25 h 56"/>
                <a:gd name="T42" fmla="*/ 36 w 66"/>
                <a:gd name="T43" fmla="*/ 30 h 56"/>
                <a:gd name="T44" fmla="*/ 39 w 66"/>
                <a:gd name="T45" fmla="*/ 33 h 56"/>
                <a:gd name="T46" fmla="*/ 41 w 66"/>
                <a:gd name="T47" fmla="*/ 38 h 56"/>
                <a:gd name="T48" fmla="*/ 41 w 66"/>
                <a:gd name="T49" fmla="*/ 38 h 56"/>
                <a:gd name="T50" fmla="*/ 46 w 66"/>
                <a:gd name="T51" fmla="*/ 36 h 56"/>
                <a:gd name="T52" fmla="*/ 52 w 66"/>
                <a:gd name="T53" fmla="*/ 36 h 56"/>
                <a:gd name="T54" fmla="*/ 57 w 66"/>
                <a:gd name="T55" fmla="*/ 36 h 56"/>
                <a:gd name="T56" fmla="*/ 61 w 66"/>
                <a:gd name="T57" fmla="*/ 38 h 56"/>
                <a:gd name="T58" fmla="*/ 61 w 66"/>
                <a:gd name="T59" fmla="*/ 38 h 56"/>
                <a:gd name="T60" fmla="*/ 64 w 66"/>
                <a:gd name="T61" fmla="*/ 43 h 56"/>
                <a:gd name="T62" fmla="*/ 66 w 66"/>
                <a:gd name="T63" fmla="*/ 48 h 56"/>
                <a:gd name="T64" fmla="*/ 64 w 66"/>
                <a:gd name="T65" fmla="*/ 52 h 56"/>
                <a:gd name="T66" fmla="*/ 60 w 66"/>
                <a:gd name="T67" fmla="*/ 56 h 56"/>
                <a:gd name="T68" fmla="*/ 60 w 66"/>
                <a:gd name="T69" fmla="*/ 56 h 56"/>
                <a:gd name="T70" fmla="*/ 53 w 66"/>
                <a:gd name="T71" fmla="*/ 48 h 56"/>
                <a:gd name="T72" fmla="*/ 43 w 66"/>
                <a:gd name="T73" fmla="*/ 43 h 56"/>
                <a:gd name="T74" fmla="*/ 34 w 66"/>
                <a:gd name="T75" fmla="*/ 38 h 56"/>
                <a:gd name="T76" fmla="*/ 20 w 66"/>
                <a:gd name="T77" fmla="*/ 38 h 56"/>
                <a:gd name="T78" fmla="*/ 20 w 66"/>
                <a:gd name="T79" fmla="*/ 38 h 56"/>
                <a:gd name="T80" fmla="*/ 18 w 66"/>
                <a:gd name="T81" fmla="*/ 26 h 56"/>
                <a:gd name="T82" fmla="*/ 18 w 66"/>
                <a:gd name="T83" fmla="*/ 26 h 56"/>
                <a:gd name="T84" fmla="*/ 0 w 66"/>
                <a:gd name="T85" fmla="*/ 22 h 56"/>
                <a:gd name="T86" fmla="*/ 0 w 66"/>
                <a:gd name="T87"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56">
                  <a:moveTo>
                    <a:pt x="0" y="22"/>
                  </a:moveTo>
                  <a:lnTo>
                    <a:pt x="0" y="22"/>
                  </a:lnTo>
                  <a:lnTo>
                    <a:pt x="0" y="11"/>
                  </a:lnTo>
                  <a:lnTo>
                    <a:pt x="2" y="8"/>
                  </a:lnTo>
                  <a:lnTo>
                    <a:pt x="5" y="4"/>
                  </a:lnTo>
                  <a:lnTo>
                    <a:pt x="9" y="2"/>
                  </a:lnTo>
                  <a:lnTo>
                    <a:pt x="13" y="1"/>
                  </a:lnTo>
                  <a:lnTo>
                    <a:pt x="27" y="0"/>
                  </a:lnTo>
                  <a:lnTo>
                    <a:pt x="27" y="0"/>
                  </a:lnTo>
                  <a:lnTo>
                    <a:pt x="23" y="5"/>
                  </a:lnTo>
                  <a:lnTo>
                    <a:pt x="21" y="8"/>
                  </a:lnTo>
                  <a:lnTo>
                    <a:pt x="18" y="9"/>
                  </a:lnTo>
                  <a:lnTo>
                    <a:pt x="18" y="9"/>
                  </a:lnTo>
                  <a:lnTo>
                    <a:pt x="14" y="12"/>
                  </a:lnTo>
                  <a:lnTo>
                    <a:pt x="13" y="15"/>
                  </a:lnTo>
                  <a:lnTo>
                    <a:pt x="14" y="19"/>
                  </a:lnTo>
                  <a:lnTo>
                    <a:pt x="14" y="19"/>
                  </a:lnTo>
                  <a:lnTo>
                    <a:pt x="18" y="19"/>
                  </a:lnTo>
                  <a:lnTo>
                    <a:pt x="23" y="20"/>
                  </a:lnTo>
                  <a:lnTo>
                    <a:pt x="30" y="25"/>
                  </a:lnTo>
                  <a:lnTo>
                    <a:pt x="30" y="25"/>
                  </a:lnTo>
                  <a:lnTo>
                    <a:pt x="36" y="30"/>
                  </a:lnTo>
                  <a:lnTo>
                    <a:pt x="39" y="33"/>
                  </a:lnTo>
                  <a:lnTo>
                    <a:pt x="41" y="38"/>
                  </a:lnTo>
                  <a:lnTo>
                    <a:pt x="41" y="38"/>
                  </a:lnTo>
                  <a:lnTo>
                    <a:pt x="46" y="36"/>
                  </a:lnTo>
                  <a:lnTo>
                    <a:pt x="52" y="36"/>
                  </a:lnTo>
                  <a:lnTo>
                    <a:pt x="57" y="36"/>
                  </a:lnTo>
                  <a:lnTo>
                    <a:pt x="61" y="38"/>
                  </a:lnTo>
                  <a:lnTo>
                    <a:pt x="61" y="38"/>
                  </a:lnTo>
                  <a:lnTo>
                    <a:pt x="64" y="43"/>
                  </a:lnTo>
                  <a:lnTo>
                    <a:pt x="66" y="48"/>
                  </a:lnTo>
                  <a:lnTo>
                    <a:pt x="64" y="52"/>
                  </a:lnTo>
                  <a:lnTo>
                    <a:pt x="60" y="56"/>
                  </a:lnTo>
                  <a:lnTo>
                    <a:pt x="60" y="56"/>
                  </a:lnTo>
                  <a:lnTo>
                    <a:pt x="53" y="48"/>
                  </a:lnTo>
                  <a:lnTo>
                    <a:pt x="43" y="43"/>
                  </a:lnTo>
                  <a:lnTo>
                    <a:pt x="34" y="38"/>
                  </a:lnTo>
                  <a:lnTo>
                    <a:pt x="20" y="38"/>
                  </a:lnTo>
                  <a:lnTo>
                    <a:pt x="20" y="38"/>
                  </a:lnTo>
                  <a:lnTo>
                    <a:pt x="18" y="26"/>
                  </a:lnTo>
                  <a:lnTo>
                    <a:pt x="18" y="26"/>
                  </a:lnTo>
                  <a:lnTo>
                    <a:pt x="0" y="22"/>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914"/>
            <p:cNvSpPr>
              <a:spLocks/>
            </p:cNvSpPr>
            <p:nvPr/>
          </p:nvSpPr>
          <p:spPr bwMode="auto">
            <a:xfrm>
              <a:off x="928672" y="2443224"/>
              <a:ext cx="33338" cy="20638"/>
            </a:xfrm>
            <a:custGeom>
              <a:avLst/>
              <a:gdLst>
                <a:gd name="T0" fmla="*/ 59 w 62"/>
                <a:gd name="T1" fmla="*/ 26 h 39"/>
                <a:gd name="T2" fmla="*/ 59 w 62"/>
                <a:gd name="T3" fmla="*/ 26 h 39"/>
                <a:gd name="T4" fmla="*/ 52 w 62"/>
                <a:gd name="T5" fmla="*/ 28 h 39"/>
                <a:gd name="T6" fmla="*/ 45 w 62"/>
                <a:gd name="T7" fmla="*/ 28 h 39"/>
                <a:gd name="T8" fmla="*/ 40 w 62"/>
                <a:gd name="T9" fmla="*/ 26 h 39"/>
                <a:gd name="T10" fmla="*/ 30 w 62"/>
                <a:gd name="T11" fmla="*/ 24 h 39"/>
                <a:gd name="T12" fmla="*/ 30 w 62"/>
                <a:gd name="T13" fmla="*/ 24 h 39"/>
                <a:gd name="T14" fmla="*/ 29 w 62"/>
                <a:gd name="T15" fmla="*/ 31 h 39"/>
                <a:gd name="T16" fmla="*/ 29 w 62"/>
                <a:gd name="T17" fmla="*/ 31 h 39"/>
                <a:gd name="T18" fmla="*/ 18 w 62"/>
                <a:gd name="T19" fmla="*/ 35 h 39"/>
                <a:gd name="T20" fmla="*/ 18 w 62"/>
                <a:gd name="T21" fmla="*/ 35 h 39"/>
                <a:gd name="T22" fmla="*/ 5 w 62"/>
                <a:gd name="T23" fmla="*/ 39 h 39"/>
                <a:gd name="T24" fmla="*/ 5 w 62"/>
                <a:gd name="T25" fmla="*/ 39 h 39"/>
                <a:gd name="T26" fmla="*/ 0 w 62"/>
                <a:gd name="T27" fmla="*/ 25 h 39"/>
                <a:gd name="T28" fmla="*/ 0 w 62"/>
                <a:gd name="T29" fmla="*/ 25 h 39"/>
                <a:gd name="T30" fmla="*/ 31 w 62"/>
                <a:gd name="T31" fmla="*/ 11 h 39"/>
                <a:gd name="T32" fmla="*/ 31 w 62"/>
                <a:gd name="T33" fmla="*/ 11 h 39"/>
                <a:gd name="T34" fmla="*/ 33 w 62"/>
                <a:gd name="T35" fmla="*/ 0 h 39"/>
                <a:gd name="T36" fmla="*/ 33 w 62"/>
                <a:gd name="T37" fmla="*/ 0 h 39"/>
                <a:gd name="T38" fmla="*/ 48 w 62"/>
                <a:gd name="T39" fmla="*/ 1 h 39"/>
                <a:gd name="T40" fmla="*/ 48 w 62"/>
                <a:gd name="T41" fmla="*/ 1 h 39"/>
                <a:gd name="T42" fmla="*/ 45 w 62"/>
                <a:gd name="T43" fmla="*/ 17 h 39"/>
                <a:gd name="T44" fmla="*/ 45 w 62"/>
                <a:gd name="T45" fmla="*/ 17 h 39"/>
                <a:gd name="T46" fmla="*/ 62 w 62"/>
                <a:gd name="T47" fmla="*/ 19 h 39"/>
                <a:gd name="T48" fmla="*/ 62 w 62"/>
                <a:gd name="T49" fmla="*/ 19 h 39"/>
                <a:gd name="T50" fmla="*/ 59 w 62"/>
                <a:gd name="T51" fmla="*/ 26 h 39"/>
                <a:gd name="T52" fmla="*/ 59 w 62"/>
                <a:gd name="T53" fmla="*/ 26 h 39"/>
                <a:gd name="T54" fmla="*/ 59 w 62"/>
                <a:gd name="T55" fmla="*/ 26 h 39"/>
                <a:gd name="T56" fmla="*/ 59 w 62"/>
                <a:gd name="T5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39">
                  <a:moveTo>
                    <a:pt x="59" y="26"/>
                  </a:moveTo>
                  <a:lnTo>
                    <a:pt x="59" y="26"/>
                  </a:lnTo>
                  <a:lnTo>
                    <a:pt x="52" y="28"/>
                  </a:lnTo>
                  <a:lnTo>
                    <a:pt x="45" y="28"/>
                  </a:lnTo>
                  <a:lnTo>
                    <a:pt x="40" y="26"/>
                  </a:lnTo>
                  <a:lnTo>
                    <a:pt x="30" y="24"/>
                  </a:lnTo>
                  <a:lnTo>
                    <a:pt x="30" y="24"/>
                  </a:lnTo>
                  <a:lnTo>
                    <a:pt x="29" y="31"/>
                  </a:lnTo>
                  <a:lnTo>
                    <a:pt x="29" y="31"/>
                  </a:lnTo>
                  <a:lnTo>
                    <a:pt x="18" y="35"/>
                  </a:lnTo>
                  <a:lnTo>
                    <a:pt x="18" y="35"/>
                  </a:lnTo>
                  <a:lnTo>
                    <a:pt x="5" y="39"/>
                  </a:lnTo>
                  <a:lnTo>
                    <a:pt x="5" y="39"/>
                  </a:lnTo>
                  <a:lnTo>
                    <a:pt x="0" y="25"/>
                  </a:lnTo>
                  <a:lnTo>
                    <a:pt x="0" y="25"/>
                  </a:lnTo>
                  <a:lnTo>
                    <a:pt x="31" y="11"/>
                  </a:lnTo>
                  <a:lnTo>
                    <a:pt x="31" y="11"/>
                  </a:lnTo>
                  <a:lnTo>
                    <a:pt x="33" y="0"/>
                  </a:lnTo>
                  <a:lnTo>
                    <a:pt x="33" y="0"/>
                  </a:lnTo>
                  <a:lnTo>
                    <a:pt x="48" y="1"/>
                  </a:lnTo>
                  <a:lnTo>
                    <a:pt x="48" y="1"/>
                  </a:lnTo>
                  <a:lnTo>
                    <a:pt x="45" y="17"/>
                  </a:lnTo>
                  <a:lnTo>
                    <a:pt x="45" y="17"/>
                  </a:lnTo>
                  <a:lnTo>
                    <a:pt x="62" y="19"/>
                  </a:lnTo>
                  <a:lnTo>
                    <a:pt x="62" y="19"/>
                  </a:lnTo>
                  <a:lnTo>
                    <a:pt x="59" y="26"/>
                  </a:lnTo>
                  <a:lnTo>
                    <a:pt x="59" y="26"/>
                  </a:lnTo>
                  <a:lnTo>
                    <a:pt x="59" y="26"/>
                  </a:lnTo>
                  <a:lnTo>
                    <a:pt x="59"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915"/>
            <p:cNvSpPr>
              <a:spLocks/>
            </p:cNvSpPr>
            <p:nvPr/>
          </p:nvSpPr>
          <p:spPr bwMode="auto">
            <a:xfrm>
              <a:off x="1031859" y="2332099"/>
              <a:ext cx="36513" cy="17463"/>
            </a:xfrm>
            <a:custGeom>
              <a:avLst/>
              <a:gdLst>
                <a:gd name="T0" fmla="*/ 33 w 69"/>
                <a:gd name="T1" fmla="*/ 34 h 34"/>
                <a:gd name="T2" fmla="*/ 33 w 69"/>
                <a:gd name="T3" fmla="*/ 34 h 34"/>
                <a:gd name="T4" fmla="*/ 18 w 69"/>
                <a:gd name="T5" fmla="*/ 30 h 34"/>
                <a:gd name="T6" fmla="*/ 5 w 69"/>
                <a:gd name="T7" fmla="*/ 26 h 34"/>
                <a:gd name="T8" fmla="*/ 5 w 69"/>
                <a:gd name="T9" fmla="*/ 26 h 34"/>
                <a:gd name="T10" fmla="*/ 3 w 69"/>
                <a:gd name="T11" fmla="*/ 23 h 34"/>
                <a:gd name="T12" fmla="*/ 1 w 69"/>
                <a:gd name="T13" fmla="*/ 19 h 34"/>
                <a:gd name="T14" fmla="*/ 1 w 69"/>
                <a:gd name="T15" fmla="*/ 19 h 34"/>
                <a:gd name="T16" fmla="*/ 1 w 69"/>
                <a:gd name="T17" fmla="*/ 15 h 34"/>
                <a:gd name="T18" fmla="*/ 1 w 69"/>
                <a:gd name="T19" fmla="*/ 12 h 34"/>
                <a:gd name="T20" fmla="*/ 1 w 69"/>
                <a:gd name="T21" fmla="*/ 12 h 34"/>
                <a:gd name="T22" fmla="*/ 0 w 69"/>
                <a:gd name="T23" fmla="*/ 7 h 34"/>
                <a:gd name="T24" fmla="*/ 1 w 69"/>
                <a:gd name="T25" fmla="*/ 4 h 34"/>
                <a:gd name="T26" fmla="*/ 4 w 69"/>
                <a:gd name="T27" fmla="*/ 2 h 34"/>
                <a:gd name="T28" fmla="*/ 12 w 69"/>
                <a:gd name="T29" fmla="*/ 1 h 34"/>
                <a:gd name="T30" fmla="*/ 12 w 69"/>
                <a:gd name="T31" fmla="*/ 1 h 34"/>
                <a:gd name="T32" fmla="*/ 19 w 69"/>
                <a:gd name="T33" fmla="*/ 0 h 34"/>
                <a:gd name="T34" fmla="*/ 25 w 69"/>
                <a:gd name="T35" fmla="*/ 1 h 34"/>
                <a:gd name="T36" fmla="*/ 27 w 69"/>
                <a:gd name="T37" fmla="*/ 4 h 34"/>
                <a:gd name="T38" fmla="*/ 29 w 69"/>
                <a:gd name="T39" fmla="*/ 8 h 34"/>
                <a:gd name="T40" fmla="*/ 29 w 69"/>
                <a:gd name="T41" fmla="*/ 8 h 34"/>
                <a:gd name="T42" fmla="*/ 27 w 69"/>
                <a:gd name="T43" fmla="*/ 9 h 34"/>
                <a:gd name="T44" fmla="*/ 27 w 69"/>
                <a:gd name="T45" fmla="*/ 9 h 34"/>
                <a:gd name="T46" fmla="*/ 19 w 69"/>
                <a:gd name="T47" fmla="*/ 8 h 34"/>
                <a:gd name="T48" fmla="*/ 14 w 69"/>
                <a:gd name="T49" fmla="*/ 8 h 34"/>
                <a:gd name="T50" fmla="*/ 9 w 69"/>
                <a:gd name="T51" fmla="*/ 11 h 34"/>
                <a:gd name="T52" fmla="*/ 5 w 69"/>
                <a:gd name="T53" fmla="*/ 18 h 34"/>
                <a:gd name="T54" fmla="*/ 5 w 69"/>
                <a:gd name="T55" fmla="*/ 18 h 34"/>
                <a:gd name="T56" fmla="*/ 14 w 69"/>
                <a:gd name="T57" fmla="*/ 19 h 34"/>
                <a:gd name="T58" fmla="*/ 22 w 69"/>
                <a:gd name="T59" fmla="*/ 18 h 34"/>
                <a:gd name="T60" fmla="*/ 37 w 69"/>
                <a:gd name="T61" fmla="*/ 15 h 34"/>
                <a:gd name="T62" fmla="*/ 37 w 69"/>
                <a:gd name="T63" fmla="*/ 15 h 34"/>
                <a:gd name="T64" fmla="*/ 52 w 69"/>
                <a:gd name="T65" fmla="*/ 15 h 34"/>
                <a:gd name="T66" fmla="*/ 69 w 69"/>
                <a:gd name="T67" fmla="*/ 15 h 34"/>
                <a:gd name="T68" fmla="*/ 69 w 69"/>
                <a:gd name="T69" fmla="*/ 15 h 34"/>
                <a:gd name="T70" fmla="*/ 61 w 69"/>
                <a:gd name="T71" fmla="*/ 23 h 34"/>
                <a:gd name="T72" fmla="*/ 57 w 69"/>
                <a:gd name="T73" fmla="*/ 26 h 34"/>
                <a:gd name="T74" fmla="*/ 52 w 69"/>
                <a:gd name="T75" fmla="*/ 27 h 34"/>
                <a:gd name="T76" fmla="*/ 48 w 69"/>
                <a:gd name="T77" fmla="*/ 27 h 34"/>
                <a:gd name="T78" fmla="*/ 43 w 69"/>
                <a:gd name="T79" fmla="*/ 27 h 34"/>
                <a:gd name="T80" fmla="*/ 29 w 69"/>
                <a:gd name="T81" fmla="*/ 23 h 34"/>
                <a:gd name="T82" fmla="*/ 29 w 69"/>
                <a:gd name="T83" fmla="*/ 23 h 34"/>
                <a:gd name="T84" fmla="*/ 33 w 69"/>
                <a:gd name="T85" fmla="*/ 34 h 34"/>
                <a:gd name="T86" fmla="*/ 33 w 69"/>
                <a:gd name="T8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34">
                  <a:moveTo>
                    <a:pt x="33" y="34"/>
                  </a:moveTo>
                  <a:lnTo>
                    <a:pt x="33" y="34"/>
                  </a:lnTo>
                  <a:lnTo>
                    <a:pt x="18" y="30"/>
                  </a:lnTo>
                  <a:lnTo>
                    <a:pt x="5" y="26"/>
                  </a:lnTo>
                  <a:lnTo>
                    <a:pt x="5" y="26"/>
                  </a:lnTo>
                  <a:lnTo>
                    <a:pt x="3" y="23"/>
                  </a:lnTo>
                  <a:lnTo>
                    <a:pt x="1" y="19"/>
                  </a:lnTo>
                  <a:lnTo>
                    <a:pt x="1" y="19"/>
                  </a:lnTo>
                  <a:lnTo>
                    <a:pt x="1" y="15"/>
                  </a:lnTo>
                  <a:lnTo>
                    <a:pt x="1" y="12"/>
                  </a:lnTo>
                  <a:lnTo>
                    <a:pt x="1" y="12"/>
                  </a:lnTo>
                  <a:lnTo>
                    <a:pt x="0" y="7"/>
                  </a:lnTo>
                  <a:lnTo>
                    <a:pt x="1" y="4"/>
                  </a:lnTo>
                  <a:lnTo>
                    <a:pt x="4" y="2"/>
                  </a:lnTo>
                  <a:lnTo>
                    <a:pt x="12" y="1"/>
                  </a:lnTo>
                  <a:lnTo>
                    <a:pt x="12" y="1"/>
                  </a:lnTo>
                  <a:lnTo>
                    <a:pt x="19" y="0"/>
                  </a:lnTo>
                  <a:lnTo>
                    <a:pt x="25" y="1"/>
                  </a:lnTo>
                  <a:lnTo>
                    <a:pt x="27" y="4"/>
                  </a:lnTo>
                  <a:lnTo>
                    <a:pt x="29" y="8"/>
                  </a:lnTo>
                  <a:lnTo>
                    <a:pt x="29" y="8"/>
                  </a:lnTo>
                  <a:lnTo>
                    <a:pt x="27" y="9"/>
                  </a:lnTo>
                  <a:lnTo>
                    <a:pt x="27" y="9"/>
                  </a:lnTo>
                  <a:lnTo>
                    <a:pt x="19" y="8"/>
                  </a:lnTo>
                  <a:lnTo>
                    <a:pt x="14" y="8"/>
                  </a:lnTo>
                  <a:lnTo>
                    <a:pt x="9" y="11"/>
                  </a:lnTo>
                  <a:lnTo>
                    <a:pt x="5" y="18"/>
                  </a:lnTo>
                  <a:lnTo>
                    <a:pt x="5" y="18"/>
                  </a:lnTo>
                  <a:lnTo>
                    <a:pt x="14" y="19"/>
                  </a:lnTo>
                  <a:lnTo>
                    <a:pt x="22" y="18"/>
                  </a:lnTo>
                  <a:lnTo>
                    <a:pt x="37" y="15"/>
                  </a:lnTo>
                  <a:lnTo>
                    <a:pt x="37" y="15"/>
                  </a:lnTo>
                  <a:lnTo>
                    <a:pt x="52" y="15"/>
                  </a:lnTo>
                  <a:lnTo>
                    <a:pt x="69" y="15"/>
                  </a:lnTo>
                  <a:lnTo>
                    <a:pt x="69" y="15"/>
                  </a:lnTo>
                  <a:lnTo>
                    <a:pt x="61" y="23"/>
                  </a:lnTo>
                  <a:lnTo>
                    <a:pt x="57" y="26"/>
                  </a:lnTo>
                  <a:lnTo>
                    <a:pt x="52" y="27"/>
                  </a:lnTo>
                  <a:lnTo>
                    <a:pt x="48" y="27"/>
                  </a:lnTo>
                  <a:lnTo>
                    <a:pt x="43" y="27"/>
                  </a:lnTo>
                  <a:lnTo>
                    <a:pt x="29" y="23"/>
                  </a:lnTo>
                  <a:lnTo>
                    <a:pt x="29" y="23"/>
                  </a:lnTo>
                  <a:lnTo>
                    <a:pt x="33" y="34"/>
                  </a:lnTo>
                  <a:lnTo>
                    <a:pt x="33"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916"/>
            <p:cNvSpPr>
              <a:spLocks/>
            </p:cNvSpPr>
            <p:nvPr/>
          </p:nvSpPr>
          <p:spPr bwMode="auto">
            <a:xfrm>
              <a:off x="1069959" y="2347974"/>
              <a:ext cx="39688" cy="14288"/>
            </a:xfrm>
            <a:custGeom>
              <a:avLst/>
              <a:gdLst>
                <a:gd name="T0" fmla="*/ 75 w 75"/>
                <a:gd name="T1" fmla="*/ 24 h 29"/>
                <a:gd name="T2" fmla="*/ 75 w 75"/>
                <a:gd name="T3" fmla="*/ 24 h 29"/>
                <a:gd name="T4" fmla="*/ 68 w 75"/>
                <a:gd name="T5" fmla="*/ 24 h 29"/>
                <a:gd name="T6" fmla="*/ 61 w 75"/>
                <a:gd name="T7" fmla="*/ 25 h 29"/>
                <a:gd name="T8" fmla="*/ 47 w 75"/>
                <a:gd name="T9" fmla="*/ 29 h 29"/>
                <a:gd name="T10" fmla="*/ 47 w 75"/>
                <a:gd name="T11" fmla="*/ 29 h 29"/>
                <a:gd name="T12" fmla="*/ 41 w 75"/>
                <a:gd name="T13" fmla="*/ 29 h 29"/>
                <a:gd name="T14" fmla="*/ 36 w 75"/>
                <a:gd name="T15" fmla="*/ 28 h 29"/>
                <a:gd name="T16" fmla="*/ 30 w 75"/>
                <a:gd name="T17" fmla="*/ 25 h 29"/>
                <a:gd name="T18" fmla="*/ 26 w 75"/>
                <a:gd name="T19" fmla="*/ 21 h 29"/>
                <a:gd name="T20" fmla="*/ 26 w 75"/>
                <a:gd name="T21" fmla="*/ 21 h 29"/>
                <a:gd name="T22" fmla="*/ 22 w 75"/>
                <a:gd name="T23" fmla="*/ 18 h 29"/>
                <a:gd name="T24" fmla="*/ 19 w 75"/>
                <a:gd name="T25" fmla="*/ 17 h 29"/>
                <a:gd name="T26" fmla="*/ 16 w 75"/>
                <a:gd name="T27" fmla="*/ 17 h 29"/>
                <a:gd name="T28" fmla="*/ 16 w 75"/>
                <a:gd name="T29" fmla="*/ 17 h 29"/>
                <a:gd name="T30" fmla="*/ 12 w 75"/>
                <a:gd name="T31" fmla="*/ 18 h 29"/>
                <a:gd name="T32" fmla="*/ 8 w 75"/>
                <a:gd name="T33" fmla="*/ 17 h 29"/>
                <a:gd name="T34" fmla="*/ 4 w 75"/>
                <a:gd name="T35" fmla="*/ 15 h 29"/>
                <a:gd name="T36" fmla="*/ 0 w 75"/>
                <a:gd name="T37" fmla="*/ 15 h 29"/>
                <a:gd name="T38" fmla="*/ 0 w 75"/>
                <a:gd name="T39" fmla="*/ 15 h 29"/>
                <a:gd name="T40" fmla="*/ 1 w 75"/>
                <a:gd name="T41" fmla="*/ 6 h 29"/>
                <a:gd name="T42" fmla="*/ 3 w 75"/>
                <a:gd name="T43" fmla="*/ 3 h 29"/>
                <a:gd name="T44" fmla="*/ 5 w 75"/>
                <a:gd name="T45" fmla="*/ 1 h 29"/>
                <a:gd name="T46" fmla="*/ 8 w 75"/>
                <a:gd name="T47" fmla="*/ 0 h 29"/>
                <a:gd name="T48" fmla="*/ 12 w 75"/>
                <a:gd name="T49" fmla="*/ 0 h 29"/>
                <a:gd name="T50" fmla="*/ 26 w 75"/>
                <a:gd name="T51" fmla="*/ 0 h 29"/>
                <a:gd name="T52" fmla="*/ 26 w 75"/>
                <a:gd name="T53" fmla="*/ 0 h 29"/>
                <a:gd name="T54" fmla="*/ 27 w 75"/>
                <a:gd name="T55" fmla="*/ 8 h 29"/>
                <a:gd name="T56" fmla="*/ 30 w 75"/>
                <a:gd name="T57" fmla="*/ 11 h 29"/>
                <a:gd name="T58" fmla="*/ 33 w 75"/>
                <a:gd name="T59" fmla="*/ 13 h 29"/>
                <a:gd name="T60" fmla="*/ 36 w 75"/>
                <a:gd name="T61" fmla="*/ 13 h 29"/>
                <a:gd name="T62" fmla="*/ 36 w 75"/>
                <a:gd name="T63" fmla="*/ 13 h 29"/>
                <a:gd name="T64" fmla="*/ 37 w 75"/>
                <a:gd name="T65" fmla="*/ 15 h 29"/>
                <a:gd name="T66" fmla="*/ 39 w 75"/>
                <a:gd name="T67" fmla="*/ 18 h 29"/>
                <a:gd name="T68" fmla="*/ 43 w 75"/>
                <a:gd name="T69" fmla="*/ 19 h 29"/>
                <a:gd name="T70" fmla="*/ 47 w 75"/>
                <a:gd name="T71" fmla="*/ 19 h 29"/>
                <a:gd name="T72" fmla="*/ 51 w 75"/>
                <a:gd name="T73" fmla="*/ 19 h 29"/>
                <a:gd name="T74" fmla="*/ 51 w 75"/>
                <a:gd name="T75" fmla="*/ 19 h 29"/>
                <a:gd name="T76" fmla="*/ 62 w 75"/>
                <a:gd name="T77" fmla="*/ 22 h 29"/>
                <a:gd name="T78" fmla="*/ 68 w 75"/>
                <a:gd name="T79" fmla="*/ 22 h 29"/>
                <a:gd name="T80" fmla="*/ 72 w 75"/>
                <a:gd name="T81" fmla="*/ 21 h 29"/>
                <a:gd name="T82" fmla="*/ 72 w 75"/>
                <a:gd name="T83" fmla="*/ 21 h 29"/>
                <a:gd name="T84" fmla="*/ 75 w 75"/>
                <a:gd name="T85" fmla="*/ 24 h 29"/>
                <a:gd name="T86" fmla="*/ 75 w 75"/>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29">
                  <a:moveTo>
                    <a:pt x="75" y="24"/>
                  </a:moveTo>
                  <a:lnTo>
                    <a:pt x="75" y="24"/>
                  </a:lnTo>
                  <a:lnTo>
                    <a:pt x="68" y="24"/>
                  </a:lnTo>
                  <a:lnTo>
                    <a:pt x="61" y="25"/>
                  </a:lnTo>
                  <a:lnTo>
                    <a:pt x="47" y="29"/>
                  </a:lnTo>
                  <a:lnTo>
                    <a:pt x="47" y="29"/>
                  </a:lnTo>
                  <a:lnTo>
                    <a:pt x="41" y="29"/>
                  </a:lnTo>
                  <a:lnTo>
                    <a:pt x="36" y="28"/>
                  </a:lnTo>
                  <a:lnTo>
                    <a:pt x="30" y="25"/>
                  </a:lnTo>
                  <a:lnTo>
                    <a:pt x="26" y="21"/>
                  </a:lnTo>
                  <a:lnTo>
                    <a:pt x="26" y="21"/>
                  </a:lnTo>
                  <a:lnTo>
                    <a:pt x="22" y="18"/>
                  </a:lnTo>
                  <a:lnTo>
                    <a:pt x="19" y="17"/>
                  </a:lnTo>
                  <a:lnTo>
                    <a:pt x="16" y="17"/>
                  </a:lnTo>
                  <a:lnTo>
                    <a:pt x="16" y="17"/>
                  </a:lnTo>
                  <a:lnTo>
                    <a:pt x="12" y="18"/>
                  </a:lnTo>
                  <a:lnTo>
                    <a:pt x="8" y="17"/>
                  </a:lnTo>
                  <a:lnTo>
                    <a:pt x="4" y="15"/>
                  </a:lnTo>
                  <a:lnTo>
                    <a:pt x="0" y="15"/>
                  </a:lnTo>
                  <a:lnTo>
                    <a:pt x="0" y="15"/>
                  </a:lnTo>
                  <a:lnTo>
                    <a:pt x="1" y="6"/>
                  </a:lnTo>
                  <a:lnTo>
                    <a:pt x="3" y="3"/>
                  </a:lnTo>
                  <a:lnTo>
                    <a:pt x="5" y="1"/>
                  </a:lnTo>
                  <a:lnTo>
                    <a:pt x="8" y="0"/>
                  </a:lnTo>
                  <a:lnTo>
                    <a:pt x="12" y="0"/>
                  </a:lnTo>
                  <a:lnTo>
                    <a:pt x="26" y="0"/>
                  </a:lnTo>
                  <a:lnTo>
                    <a:pt x="26" y="0"/>
                  </a:lnTo>
                  <a:lnTo>
                    <a:pt x="27" y="8"/>
                  </a:lnTo>
                  <a:lnTo>
                    <a:pt x="30" y="11"/>
                  </a:lnTo>
                  <a:lnTo>
                    <a:pt x="33" y="13"/>
                  </a:lnTo>
                  <a:lnTo>
                    <a:pt x="36" y="13"/>
                  </a:lnTo>
                  <a:lnTo>
                    <a:pt x="36" y="13"/>
                  </a:lnTo>
                  <a:lnTo>
                    <a:pt x="37" y="15"/>
                  </a:lnTo>
                  <a:lnTo>
                    <a:pt x="39" y="18"/>
                  </a:lnTo>
                  <a:lnTo>
                    <a:pt x="43" y="19"/>
                  </a:lnTo>
                  <a:lnTo>
                    <a:pt x="47" y="19"/>
                  </a:lnTo>
                  <a:lnTo>
                    <a:pt x="51" y="19"/>
                  </a:lnTo>
                  <a:lnTo>
                    <a:pt x="51" y="19"/>
                  </a:lnTo>
                  <a:lnTo>
                    <a:pt x="62" y="22"/>
                  </a:lnTo>
                  <a:lnTo>
                    <a:pt x="68" y="22"/>
                  </a:lnTo>
                  <a:lnTo>
                    <a:pt x="72" y="21"/>
                  </a:lnTo>
                  <a:lnTo>
                    <a:pt x="72" y="21"/>
                  </a:lnTo>
                  <a:lnTo>
                    <a:pt x="75" y="24"/>
                  </a:lnTo>
                  <a:lnTo>
                    <a:pt x="7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917"/>
            <p:cNvSpPr>
              <a:spLocks/>
            </p:cNvSpPr>
            <p:nvPr/>
          </p:nvSpPr>
          <p:spPr bwMode="auto">
            <a:xfrm>
              <a:off x="1068372" y="2551174"/>
              <a:ext cx="30163" cy="19050"/>
            </a:xfrm>
            <a:custGeom>
              <a:avLst/>
              <a:gdLst>
                <a:gd name="T0" fmla="*/ 58 w 58"/>
                <a:gd name="T1" fmla="*/ 20 h 35"/>
                <a:gd name="T2" fmla="*/ 58 w 58"/>
                <a:gd name="T3" fmla="*/ 20 h 35"/>
                <a:gd name="T4" fmla="*/ 40 w 58"/>
                <a:gd name="T5" fmla="*/ 13 h 35"/>
                <a:gd name="T6" fmla="*/ 40 w 58"/>
                <a:gd name="T7" fmla="*/ 13 h 35"/>
                <a:gd name="T8" fmla="*/ 32 w 58"/>
                <a:gd name="T9" fmla="*/ 9 h 35"/>
                <a:gd name="T10" fmla="*/ 28 w 58"/>
                <a:gd name="T11" fmla="*/ 9 h 35"/>
                <a:gd name="T12" fmla="*/ 24 w 58"/>
                <a:gd name="T13" fmla="*/ 10 h 35"/>
                <a:gd name="T14" fmla="*/ 24 w 58"/>
                <a:gd name="T15" fmla="*/ 10 h 35"/>
                <a:gd name="T16" fmla="*/ 22 w 58"/>
                <a:gd name="T17" fmla="*/ 14 h 35"/>
                <a:gd name="T18" fmla="*/ 25 w 58"/>
                <a:gd name="T19" fmla="*/ 17 h 35"/>
                <a:gd name="T20" fmla="*/ 29 w 58"/>
                <a:gd name="T21" fmla="*/ 21 h 35"/>
                <a:gd name="T22" fmla="*/ 29 w 58"/>
                <a:gd name="T23" fmla="*/ 21 h 35"/>
                <a:gd name="T24" fmla="*/ 30 w 58"/>
                <a:gd name="T25" fmla="*/ 24 h 35"/>
                <a:gd name="T26" fmla="*/ 30 w 58"/>
                <a:gd name="T27" fmla="*/ 28 h 35"/>
                <a:gd name="T28" fmla="*/ 32 w 58"/>
                <a:gd name="T29" fmla="*/ 35 h 35"/>
                <a:gd name="T30" fmla="*/ 32 w 58"/>
                <a:gd name="T31" fmla="*/ 35 h 35"/>
                <a:gd name="T32" fmla="*/ 0 w 58"/>
                <a:gd name="T33" fmla="*/ 20 h 35"/>
                <a:gd name="T34" fmla="*/ 0 w 58"/>
                <a:gd name="T35" fmla="*/ 20 h 35"/>
                <a:gd name="T36" fmla="*/ 4 w 58"/>
                <a:gd name="T37" fmla="*/ 14 h 35"/>
                <a:gd name="T38" fmla="*/ 7 w 58"/>
                <a:gd name="T39" fmla="*/ 11 h 35"/>
                <a:gd name="T40" fmla="*/ 7 w 58"/>
                <a:gd name="T41" fmla="*/ 11 h 35"/>
                <a:gd name="T42" fmla="*/ 12 w 58"/>
                <a:gd name="T43" fmla="*/ 13 h 35"/>
                <a:gd name="T44" fmla="*/ 17 w 58"/>
                <a:gd name="T45" fmla="*/ 11 h 35"/>
                <a:gd name="T46" fmla="*/ 24 w 58"/>
                <a:gd name="T47" fmla="*/ 6 h 35"/>
                <a:gd name="T48" fmla="*/ 24 w 58"/>
                <a:gd name="T49" fmla="*/ 6 h 35"/>
                <a:gd name="T50" fmla="*/ 30 w 58"/>
                <a:gd name="T51" fmla="*/ 2 h 35"/>
                <a:gd name="T52" fmla="*/ 39 w 58"/>
                <a:gd name="T53" fmla="*/ 2 h 35"/>
                <a:gd name="T54" fmla="*/ 57 w 58"/>
                <a:gd name="T55" fmla="*/ 0 h 35"/>
                <a:gd name="T56" fmla="*/ 57 w 58"/>
                <a:gd name="T57" fmla="*/ 0 h 35"/>
                <a:gd name="T58" fmla="*/ 51 w 58"/>
                <a:gd name="T59" fmla="*/ 9 h 35"/>
                <a:gd name="T60" fmla="*/ 51 w 58"/>
                <a:gd name="T61" fmla="*/ 9 h 35"/>
                <a:gd name="T62" fmla="*/ 58 w 58"/>
                <a:gd name="T63" fmla="*/ 20 h 35"/>
                <a:gd name="T64" fmla="*/ 58 w 58"/>
                <a:gd name="T65"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35">
                  <a:moveTo>
                    <a:pt x="58" y="20"/>
                  </a:moveTo>
                  <a:lnTo>
                    <a:pt x="58" y="20"/>
                  </a:lnTo>
                  <a:lnTo>
                    <a:pt x="40" y="13"/>
                  </a:lnTo>
                  <a:lnTo>
                    <a:pt x="40" y="13"/>
                  </a:lnTo>
                  <a:lnTo>
                    <a:pt x="32" y="9"/>
                  </a:lnTo>
                  <a:lnTo>
                    <a:pt x="28" y="9"/>
                  </a:lnTo>
                  <a:lnTo>
                    <a:pt x="24" y="10"/>
                  </a:lnTo>
                  <a:lnTo>
                    <a:pt x="24" y="10"/>
                  </a:lnTo>
                  <a:lnTo>
                    <a:pt x="22" y="14"/>
                  </a:lnTo>
                  <a:lnTo>
                    <a:pt x="25" y="17"/>
                  </a:lnTo>
                  <a:lnTo>
                    <a:pt x="29" y="21"/>
                  </a:lnTo>
                  <a:lnTo>
                    <a:pt x="29" y="21"/>
                  </a:lnTo>
                  <a:lnTo>
                    <a:pt x="30" y="24"/>
                  </a:lnTo>
                  <a:lnTo>
                    <a:pt x="30" y="28"/>
                  </a:lnTo>
                  <a:lnTo>
                    <a:pt x="32" y="35"/>
                  </a:lnTo>
                  <a:lnTo>
                    <a:pt x="32" y="35"/>
                  </a:lnTo>
                  <a:lnTo>
                    <a:pt x="0" y="20"/>
                  </a:lnTo>
                  <a:lnTo>
                    <a:pt x="0" y="20"/>
                  </a:lnTo>
                  <a:lnTo>
                    <a:pt x="4" y="14"/>
                  </a:lnTo>
                  <a:lnTo>
                    <a:pt x="7" y="11"/>
                  </a:lnTo>
                  <a:lnTo>
                    <a:pt x="7" y="11"/>
                  </a:lnTo>
                  <a:lnTo>
                    <a:pt x="12" y="13"/>
                  </a:lnTo>
                  <a:lnTo>
                    <a:pt x="17" y="11"/>
                  </a:lnTo>
                  <a:lnTo>
                    <a:pt x="24" y="6"/>
                  </a:lnTo>
                  <a:lnTo>
                    <a:pt x="24" y="6"/>
                  </a:lnTo>
                  <a:lnTo>
                    <a:pt x="30" y="2"/>
                  </a:lnTo>
                  <a:lnTo>
                    <a:pt x="39" y="2"/>
                  </a:lnTo>
                  <a:lnTo>
                    <a:pt x="57" y="0"/>
                  </a:lnTo>
                  <a:lnTo>
                    <a:pt x="57" y="0"/>
                  </a:lnTo>
                  <a:lnTo>
                    <a:pt x="51" y="9"/>
                  </a:lnTo>
                  <a:lnTo>
                    <a:pt x="51" y="9"/>
                  </a:lnTo>
                  <a:lnTo>
                    <a:pt x="58" y="20"/>
                  </a:lnTo>
                  <a:lnTo>
                    <a:pt x="5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918"/>
            <p:cNvSpPr>
              <a:spLocks/>
            </p:cNvSpPr>
            <p:nvPr/>
          </p:nvSpPr>
          <p:spPr bwMode="auto">
            <a:xfrm>
              <a:off x="1058847" y="2047937"/>
              <a:ext cx="26988" cy="17463"/>
            </a:xfrm>
            <a:custGeom>
              <a:avLst/>
              <a:gdLst>
                <a:gd name="T0" fmla="*/ 50 w 50"/>
                <a:gd name="T1" fmla="*/ 19 h 33"/>
                <a:gd name="T2" fmla="*/ 50 w 50"/>
                <a:gd name="T3" fmla="*/ 19 h 33"/>
                <a:gd name="T4" fmla="*/ 39 w 50"/>
                <a:gd name="T5" fmla="*/ 33 h 33"/>
                <a:gd name="T6" fmla="*/ 39 w 50"/>
                <a:gd name="T7" fmla="*/ 33 h 33"/>
                <a:gd name="T8" fmla="*/ 36 w 50"/>
                <a:gd name="T9" fmla="*/ 27 h 33"/>
                <a:gd name="T10" fmla="*/ 32 w 50"/>
                <a:gd name="T11" fmla="*/ 23 h 33"/>
                <a:gd name="T12" fmla="*/ 23 w 50"/>
                <a:gd name="T13" fmla="*/ 21 h 33"/>
                <a:gd name="T14" fmla="*/ 23 w 50"/>
                <a:gd name="T15" fmla="*/ 21 h 33"/>
                <a:gd name="T16" fmla="*/ 13 w 50"/>
                <a:gd name="T17" fmla="*/ 16 h 33"/>
                <a:gd name="T18" fmla="*/ 2 w 50"/>
                <a:gd name="T19" fmla="*/ 14 h 33"/>
                <a:gd name="T20" fmla="*/ 2 w 50"/>
                <a:gd name="T21" fmla="*/ 14 h 33"/>
                <a:gd name="T22" fmla="*/ 0 w 50"/>
                <a:gd name="T23" fmla="*/ 3 h 33"/>
                <a:gd name="T24" fmla="*/ 0 w 50"/>
                <a:gd name="T25" fmla="*/ 3 h 33"/>
                <a:gd name="T26" fmla="*/ 5 w 50"/>
                <a:gd name="T27" fmla="*/ 0 h 33"/>
                <a:gd name="T28" fmla="*/ 9 w 50"/>
                <a:gd name="T29" fmla="*/ 0 h 33"/>
                <a:gd name="T30" fmla="*/ 13 w 50"/>
                <a:gd name="T31" fmla="*/ 1 h 33"/>
                <a:gd name="T32" fmla="*/ 16 w 50"/>
                <a:gd name="T33" fmla="*/ 5 h 33"/>
                <a:gd name="T34" fmla="*/ 16 w 50"/>
                <a:gd name="T35" fmla="*/ 5 h 33"/>
                <a:gd name="T36" fmla="*/ 17 w 50"/>
                <a:gd name="T37" fmla="*/ 7 h 33"/>
                <a:gd name="T38" fmla="*/ 20 w 50"/>
                <a:gd name="T39" fmla="*/ 8 h 33"/>
                <a:gd name="T40" fmla="*/ 25 w 50"/>
                <a:gd name="T41" fmla="*/ 9 h 33"/>
                <a:gd name="T42" fmla="*/ 25 w 50"/>
                <a:gd name="T43" fmla="*/ 9 h 33"/>
                <a:gd name="T44" fmla="*/ 50 w 50"/>
                <a:gd name="T45" fmla="*/ 19 h 33"/>
                <a:gd name="T46" fmla="*/ 50 w 50"/>
                <a:gd name="T4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3">
                  <a:moveTo>
                    <a:pt x="50" y="19"/>
                  </a:moveTo>
                  <a:lnTo>
                    <a:pt x="50" y="19"/>
                  </a:lnTo>
                  <a:lnTo>
                    <a:pt x="39" y="33"/>
                  </a:lnTo>
                  <a:lnTo>
                    <a:pt x="39" y="33"/>
                  </a:lnTo>
                  <a:lnTo>
                    <a:pt x="36" y="27"/>
                  </a:lnTo>
                  <a:lnTo>
                    <a:pt x="32" y="23"/>
                  </a:lnTo>
                  <a:lnTo>
                    <a:pt x="23" y="21"/>
                  </a:lnTo>
                  <a:lnTo>
                    <a:pt x="23" y="21"/>
                  </a:lnTo>
                  <a:lnTo>
                    <a:pt x="13" y="16"/>
                  </a:lnTo>
                  <a:lnTo>
                    <a:pt x="2" y="14"/>
                  </a:lnTo>
                  <a:lnTo>
                    <a:pt x="2" y="14"/>
                  </a:lnTo>
                  <a:lnTo>
                    <a:pt x="0" y="3"/>
                  </a:lnTo>
                  <a:lnTo>
                    <a:pt x="0" y="3"/>
                  </a:lnTo>
                  <a:lnTo>
                    <a:pt x="5" y="0"/>
                  </a:lnTo>
                  <a:lnTo>
                    <a:pt x="9" y="0"/>
                  </a:lnTo>
                  <a:lnTo>
                    <a:pt x="13" y="1"/>
                  </a:lnTo>
                  <a:lnTo>
                    <a:pt x="16" y="5"/>
                  </a:lnTo>
                  <a:lnTo>
                    <a:pt x="16" y="5"/>
                  </a:lnTo>
                  <a:lnTo>
                    <a:pt x="17" y="7"/>
                  </a:lnTo>
                  <a:lnTo>
                    <a:pt x="20" y="8"/>
                  </a:lnTo>
                  <a:lnTo>
                    <a:pt x="25" y="9"/>
                  </a:lnTo>
                  <a:lnTo>
                    <a:pt x="25" y="9"/>
                  </a:lnTo>
                  <a:lnTo>
                    <a:pt x="50" y="19"/>
                  </a:lnTo>
                  <a:lnTo>
                    <a:pt x="5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919"/>
            <p:cNvSpPr>
              <a:spLocks/>
            </p:cNvSpPr>
            <p:nvPr/>
          </p:nvSpPr>
          <p:spPr bwMode="auto">
            <a:xfrm>
              <a:off x="1101709" y="2538474"/>
              <a:ext cx="22225" cy="14288"/>
            </a:xfrm>
            <a:custGeom>
              <a:avLst/>
              <a:gdLst>
                <a:gd name="T0" fmla="*/ 43 w 43"/>
                <a:gd name="T1" fmla="*/ 18 h 29"/>
                <a:gd name="T2" fmla="*/ 43 w 43"/>
                <a:gd name="T3" fmla="*/ 18 h 29"/>
                <a:gd name="T4" fmla="*/ 40 w 43"/>
                <a:gd name="T5" fmla="*/ 29 h 29"/>
                <a:gd name="T6" fmla="*/ 40 w 43"/>
                <a:gd name="T7" fmla="*/ 29 h 29"/>
                <a:gd name="T8" fmla="*/ 28 w 43"/>
                <a:gd name="T9" fmla="*/ 26 h 29"/>
                <a:gd name="T10" fmla="*/ 24 w 43"/>
                <a:gd name="T11" fmla="*/ 25 h 29"/>
                <a:gd name="T12" fmla="*/ 18 w 43"/>
                <a:gd name="T13" fmla="*/ 21 h 29"/>
                <a:gd name="T14" fmla="*/ 18 w 43"/>
                <a:gd name="T15" fmla="*/ 21 h 29"/>
                <a:gd name="T16" fmla="*/ 16 w 43"/>
                <a:gd name="T17" fmla="*/ 19 h 29"/>
                <a:gd name="T18" fmla="*/ 13 w 43"/>
                <a:gd name="T19" fmla="*/ 18 h 29"/>
                <a:gd name="T20" fmla="*/ 6 w 43"/>
                <a:gd name="T21" fmla="*/ 15 h 29"/>
                <a:gd name="T22" fmla="*/ 6 w 43"/>
                <a:gd name="T23" fmla="*/ 15 h 29"/>
                <a:gd name="T24" fmla="*/ 0 w 43"/>
                <a:gd name="T25" fmla="*/ 4 h 29"/>
                <a:gd name="T26" fmla="*/ 0 w 43"/>
                <a:gd name="T27" fmla="*/ 4 h 29"/>
                <a:gd name="T28" fmla="*/ 9 w 43"/>
                <a:gd name="T29" fmla="*/ 1 h 29"/>
                <a:gd name="T30" fmla="*/ 16 w 43"/>
                <a:gd name="T31" fmla="*/ 0 h 29"/>
                <a:gd name="T32" fmla="*/ 22 w 43"/>
                <a:gd name="T33" fmla="*/ 1 h 29"/>
                <a:gd name="T34" fmla="*/ 31 w 43"/>
                <a:gd name="T35" fmla="*/ 4 h 29"/>
                <a:gd name="T36" fmla="*/ 31 w 43"/>
                <a:gd name="T37" fmla="*/ 4 h 29"/>
                <a:gd name="T38" fmla="*/ 20 w 43"/>
                <a:gd name="T39" fmla="*/ 11 h 29"/>
                <a:gd name="T40" fmla="*/ 20 w 43"/>
                <a:gd name="T41" fmla="*/ 11 h 29"/>
                <a:gd name="T42" fmla="*/ 22 w 43"/>
                <a:gd name="T43" fmla="*/ 14 h 29"/>
                <a:gd name="T44" fmla="*/ 24 w 43"/>
                <a:gd name="T45" fmla="*/ 15 h 29"/>
                <a:gd name="T46" fmla="*/ 31 w 43"/>
                <a:gd name="T47" fmla="*/ 17 h 29"/>
                <a:gd name="T48" fmla="*/ 38 w 43"/>
                <a:gd name="T49" fmla="*/ 17 h 29"/>
                <a:gd name="T50" fmla="*/ 43 w 43"/>
                <a:gd name="T51" fmla="*/ 18 h 29"/>
                <a:gd name="T52" fmla="*/ 43 w 43"/>
                <a:gd name="T53"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9">
                  <a:moveTo>
                    <a:pt x="43" y="18"/>
                  </a:moveTo>
                  <a:lnTo>
                    <a:pt x="43" y="18"/>
                  </a:lnTo>
                  <a:lnTo>
                    <a:pt x="40" y="29"/>
                  </a:lnTo>
                  <a:lnTo>
                    <a:pt x="40" y="29"/>
                  </a:lnTo>
                  <a:lnTo>
                    <a:pt x="28" y="26"/>
                  </a:lnTo>
                  <a:lnTo>
                    <a:pt x="24" y="25"/>
                  </a:lnTo>
                  <a:lnTo>
                    <a:pt x="18" y="21"/>
                  </a:lnTo>
                  <a:lnTo>
                    <a:pt x="18" y="21"/>
                  </a:lnTo>
                  <a:lnTo>
                    <a:pt x="16" y="19"/>
                  </a:lnTo>
                  <a:lnTo>
                    <a:pt x="13" y="18"/>
                  </a:lnTo>
                  <a:lnTo>
                    <a:pt x="6" y="15"/>
                  </a:lnTo>
                  <a:lnTo>
                    <a:pt x="6" y="15"/>
                  </a:lnTo>
                  <a:lnTo>
                    <a:pt x="0" y="4"/>
                  </a:lnTo>
                  <a:lnTo>
                    <a:pt x="0" y="4"/>
                  </a:lnTo>
                  <a:lnTo>
                    <a:pt x="9" y="1"/>
                  </a:lnTo>
                  <a:lnTo>
                    <a:pt x="16" y="0"/>
                  </a:lnTo>
                  <a:lnTo>
                    <a:pt x="22" y="1"/>
                  </a:lnTo>
                  <a:lnTo>
                    <a:pt x="31" y="4"/>
                  </a:lnTo>
                  <a:lnTo>
                    <a:pt x="31" y="4"/>
                  </a:lnTo>
                  <a:lnTo>
                    <a:pt x="20" y="11"/>
                  </a:lnTo>
                  <a:lnTo>
                    <a:pt x="20" y="11"/>
                  </a:lnTo>
                  <a:lnTo>
                    <a:pt x="22" y="14"/>
                  </a:lnTo>
                  <a:lnTo>
                    <a:pt x="24" y="15"/>
                  </a:lnTo>
                  <a:lnTo>
                    <a:pt x="31" y="17"/>
                  </a:lnTo>
                  <a:lnTo>
                    <a:pt x="38" y="17"/>
                  </a:lnTo>
                  <a:lnTo>
                    <a:pt x="43" y="18"/>
                  </a:lnTo>
                  <a:lnTo>
                    <a:pt x="43"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920"/>
            <p:cNvSpPr>
              <a:spLocks/>
            </p:cNvSpPr>
            <p:nvPr/>
          </p:nvSpPr>
          <p:spPr bwMode="auto">
            <a:xfrm>
              <a:off x="1087422" y="2211449"/>
              <a:ext cx="31750" cy="12700"/>
            </a:xfrm>
            <a:custGeom>
              <a:avLst/>
              <a:gdLst>
                <a:gd name="T0" fmla="*/ 0 w 59"/>
                <a:gd name="T1" fmla="*/ 11 h 23"/>
                <a:gd name="T2" fmla="*/ 0 w 59"/>
                <a:gd name="T3" fmla="*/ 11 h 23"/>
                <a:gd name="T4" fmla="*/ 9 w 59"/>
                <a:gd name="T5" fmla="*/ 10 h 23"/>
                <a:gd name="T6" fmla="*/ 18 w 59"/>
                <a:gd name="T7" fmla="*/ 10 h 23"/>
                <a:gd name="T8" fmla="*/ 23 w 59"/>
                <a:gd name="T9" fmla="*/ 8 h 23"/>
                <a:gd name="T10" fmla="*/ 25 w 59"/>
                <a:gd name="T11" fmla="*/ 7 h 23"/>
                <a:gd name="T12" fmla="*/ 29 w 59"/>
                <a:gd name="T13" fmla="*/ 4 h 23"/>
                <a:gd name="T14" fmla="*/ 32 w 59"/>
                <a:gd name="T15" fmla="*/ 0 h 23"/>
                <a:gd name="T16" fmla="*/ 32 w 59"/>
                <a:gd name="T17" fmla="*/ 0 h 23"/>
                <a:gd name="T18" fmla="*/ 34 w 59"/>
                <a:gd name="T19" fmla="*/ 4 h 23"/>
                <a:gd name="T20" fmla="*/ 36 w 59"/>
                <a:gd name="T21" fmla="*/ 7 h 23"/>
                <a:gd name="T22" fmla="*/ 43 w 59"/>
                <a:gd name="T23" fmla="*/ 10 h 23"/>
                <a:gd name="T24" fmla="*/ 50 w 59"/>
                <a:gd name="T25" fmla="*/ 11 h 23"/>
                <a:gd name="T26" fmla="*/ 59 w 59"/>
                <a:gd name="T27" fmla="*/ 15 h 23"/>
                <a:gd name="T28" fmla="*/ 59 w 59"/>
                <a:gd name="T29" fmla="*/ 15 h 23"/>
                <a:gd name="T30" fmla="*/ 53 w 59"/>
                <a:gd name="T31" fmla="*/ 15 h 23"/>
                <a:gd name="T32" fmla="*/ 49 w 59"/>
                <a:gd name="T33" fmla="*/ 17 h 23"/>
                <a:gd name="T34" fmla="*/ 41 w 59"/>
                <a:gd name="T35" fmla="*/ 21 h 23"/>
                <a:gd name="T36" fmla="*/ 34 w 59"/>
                <a:gd name="T37" fmla="*/ 23 h 23"/>
                <a:gd name="T38" fmla="*/ 29 w 59"/>
                <a:gd name="T39" fmla="*/ 23 h 23"/>
                <a:gd name="T40" fmla="*/ 25 w 59"/>
                <a:gd name="T41" fmla="*/ 22 h 23"/>
                <a:gd name="T42" fmla="*/ 25 w 59"/>
                <a:gd name="T43" fmla="*/ 22 h 23"/>
                <a:gd name="T44" fmla="*/ 20 w 59"/>
                <a:gd name="T45" fmla="*/ 21 h 23"/>
                <a:gd name="T46" fmla="*/ 11 w 59"/>
                <a:gd name="T47" fmla="*/ 19 h 23"/>
                <a:gd name="T48" fmla="*/ 5 w 59"/>
                <a:gd name="T49" fmla="*/ 17 h 23"/>
                <a:gd name="T50" fmla="*/ 2 w 59"/>
                <a:gd name="T51" fmla="*/ 14 h 23"/>
                <a:gd name="T52" fmla="*/ 0 w 59"/>
                <a:gd name="T53" fmla="*/ 11 h 23"/>
                <a:gd name="T54" fmla="*/ 0 w 59"/>
                <a:gd name="T5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23">
                  <a:moveTo>
                    <a:pt x="0" y="11"/>
                  </a:moveTo>
                  <a:lnTo>
                    <a:pt x="0" y="11"/>
                  </a:lnTo>
                  <a:lnTo>
                    <a:pt x="9" y="10"/>
                  </a:lnTo>
                  <a:lnTo>
                    <a:pt x="18" y="10"/>
                  </a:lnTo>
                  <a:lnTo>
                    <a:pt x="23" y="8"/>
                  </a:lnTo>
                  <a:lnTo>
                    <a:pt x="25" y="7"/>
                  </a:lnTo>
                  <a:lnTo>
                    <a:pt x="29" y="4"/>
                  </a:lnTo>
                  <a:lnTo>
                    <a:pt x="32" y="0"/>
                  </a:lnTo>
                  <a:lnTo>
                    <a:pt x="32" y="0"/>
                  </a:lnTo>
                  <a:lnTo>
                    <a:pt x="34" y="4"/>
                  </a:lnTo>
                  <a:lnTo>
                    <a:pt x="36" y="7"/>
                  </a:lnTo>
                  <a:lnTo>
                    <a:pt x="43" y="10"/>
                  </a:lnTo>
                  <a:lnTo>
                    <a:pt x="50" y="11"/>
                  </a:lnTo>
                  <a:lnTo>
                    <a:pt x="59" y="15"/>
                  </a:lnTo>
                  <a:lnTo>
                    <a:pt x="59" y="15"/>
                  </a:lnTo>
                  <a:lnTo>
                    <a:pt x="53" y="15"/>
                  </a:lnTo>
                  <a:lnTo>
                    <a:pt x="49" y="17"/>
                  </a:lnTo>
                  <a:lnTo>
                    <a:pt x="41" y="21"/>
                  </a:lnTo>
                  <a:lnTo>
                    <a:pt x="34" y="23"/>
                  </a:lnTo>
                  <a:lnTo>
                    <a:pt x="29" y="23"/>
                  </a:lnTo>
                  <a:lnTo>
                    <a:pt x="25" y="22"/>
                  </a:lnTo>
                  <a:lnTo>
                    <a:pt x="25" y="22"/>
                  </a:lnTo>
                  <a:lnTo>
                    <a:pt x="20" y="21"/>
                  </a:lnTo>
                  <a:lnTo>
                    <a:pt x="11" y="19"/>
                  </a:lnTo>
                  <a:lnTo>
                    <a:pt x="5" y="17"/>
                  </a:lnTo>
                  <a:lnTo>
                    <a:pt x="2"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921"/>
            <p:cNvSpPr>
              <a:spLocks/>
            </p:cNvSpPr>
            <p:nvPr/>
          </p:nvSpPr>
          <p:spPr bwMode="auto">
            <a:xfrm>
              <a:off x="1046147" y="2541649"/>
              <a:ext cx="26988" cy="14288"/>
            </a:xfrm>
            <a:custGeom>
              <a:avLst/>
              <a:gdLst>
                <a:gd name="T0" fmla="*/ 50 w 50"/>
                <a:gd name="T1" fmla="*/ 24 h 28"/>
                <a:gd name="T2" fmla="*/ 50 w 50"/>
                <a:gd name="T3" fmla="*/ 24 h 28"/>
                <a:gd name="T4" fmla="*/ 30 w 50"/>
                <a:gd name="T5" fmla="*/ 28 h 28"/>
                <a:gd name="T6" fmla="*/ 30 w 50"/>
                <a:gd name="T7" fmla="*/ 28 h 28"/>
                <a:gd name="T8" fmla="*/ 31 w 50"/>
                <a:gd name="T9" fmla="*/ 25 h 28"/>
                <a:gd name="T10" fmla="*/ 31 w 50"/>
                <a:gd name="T11" fmla="*/ 22 h 28"/>
                <a:gd name="T12" fmla="*/ 30 w 50"/>
                <a:gd name="T13" fmla="*/ 19 h 28"/>
                <a:gd name="T14" fmla="*/ 28 w 50"/>
                <a:gd name="T15" fmla="*/ 18 h 28"/>
                <a:gd name="T16" fmla="*/ 23 w 50"/>
                <a:gd name="T17" fmla="*/ 14 h 28"/>
                <a:gd name="T18" fmla="*/ 18 w 50"/>
                <a:gd name="T19" fmla="*/ 10 h 28"/>
                <a:gd name="T20" fmla="*/ 18 w 50"/>
                <a:gd name="T21" fmla="*/ 10 h 28"/>
                <a:gd name="T22" fmla="*/ 0 w 50"/>
                <a:gd name="T23" fmla="*/ 10 h 28"/>
                <a:gd name="T24" fmla="*/ 0 w 50"/>
                <a:gd name="T25" fmla="*/ 10 h 28"/>
                <a:gd name="T26" fmla="*/ 5 w 50"/>
                <a:gd name="T27" fmla="*/ 4 h 28"/>
                <a:gd name="T28" fmla="*/ 10 w 50"/>
                <a:gd name="T29" fmla="*/ 1 h 28"/>
                <a:gd name="T30" fmla="*/ 16 w 50"/>
                <a:gd name="T31" fmla="*/ 0 h 28"/>
                <a:gd name="T32" fmla="*/ 23 w 50"/>
                <a:gd name="T33" fmla="*/ 0 h 28"/>
                <a:gd name="T34" fmla="*/ 23 w 50"/>
                <a:gd name="T35" fmla="*/ 0 h 28"/>
                <a:gd name="T36" fmla="*/ 27 w 50"/>
                <a:gd name="T37" fmla="*/ 6 h 28"/>
                <a:gd name="T38" fmla="*/ 32 w 50"/>
                <a:gd name="T39" fmla="*/ 8 h 28"/>
                <a:gd name="T40" fmla="*/ 39 w 50"/>
                <a:gd name="T41" fmla="*/ 10 h 28"/>
                <a:gd name="T42" fmla="*/ 49 w 50"/>
                <a:gd name="T43" fmla="*/ 8 h 28"/>
                <a:gd name="T44" fmla="*/ 49 w 50"/>
                <a:gd name="T45" fmla="*/ 8 h 28"/>
                <a:gd name="T46" fmla="*/ 46 w 50"/>
                <a:gd name="T47" fmla="*/ 12 h 28"/>
                <a:gd name="T48" fmla="*/ 45 w 50"/>
                <a:gd name="T49" fmla="*/ 17 h 28"/>
                <a:gd name="T50" fmla="*/ 46 w 50"/>
                <a:gd name="T51" fmla="*/ 21 h 28"/>
                <a:gd name="T52" fmla="*/ 50 w 50"/>
                <a:gd name="T53" fmla="*/ 24 h 28"/>
                <a:gd name="T54" fmla="*/ 50 w 50"/>
                <a:gd name="T5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28">
                  <a:moveTo>
                    <a:pt x="50" y="24"/>
                  </a:moveTo>
                  <a:lnTo>
                    <a:pt x="50" y="24"/>
                  </a:lnTo>
                  <a:lnTo>
                    <a:pt x="30" y="28"/>
                  </a:lnTo>
                  <a:lnTo>
                    <a:pt x="30" y="28"/>
                  </a:lnTo>
                  <a:lnTo>
                    <a:pt x="31" y="25"/>
                  </a:lnTo>
                  <a:lnTo>
                    <a:pt x="31" y="22"/>
                  </a:lnTo>
                  <a:lnTo>
                    <a:pt x="30" y="19"/>
                  </a:lnTo>
                  <a:lnTo>
                    <a:pt x="28" y="18"/>
                  </a:lnTo>
                  <a:lnTo>
                    <a:pt x="23" y="14"/>
                  </a:lnTo>
                  <a:lnTo>
                    <a:pt x="18" y="10"/>
                  </a:lnTo>
                  <a:lnTo>
                    <a:pt x="18" y="10"/>
                  </a:lnTo>
                  <a:lnTo>
                    <a:pt x="0" y="10"/>
                  </a:lnTo>
                  <a:lnTo>
                    <a:pt x="0" y="10"/>
                  </a:lnTo>
                  <a:lnTo>
                    <a:pt x="5" y="4"/>
                  </a:lnTo>
                  <a:lnTo>
                    <a:pt x="10" y="1"/>
                  </a:lnTo>
                  <a:lnTo>
                    <a:pt x="16" y="0"/>
                  </a:lnTo>
                  <a:lnTo>
                    <a:pt x="23" y="0"/>
                  </a:lnTo>
                  <a:lnTo>
                    <a:pt x="23" y="0"/>
                  </a:lnTo>
                  <a:lnTo>
                    <a:pt x="27" y="6"/>
                  </a:lnTo>
                  <a:lnTo>
                    <a:pt x="32" y="8"/>
                  </a:lnTo>
                  <a:lnTo>
                    <a:pt x="39" y="10"/>
                  </a:lnTo>
                  <a:lnTo>
                    <a:pt x="49" y="8"/>
                  </a:lnTo>
                  <a:lnTo>
                    <a:pt x="49" y="8"/>
                  </a:lnTo>
                  <a:lnTo>
                    <a:pt x="46" y="12"/>
                  </a:lnTo>
                  <a:lnTo>
                    <a:pt x="45" y="17"/>
                  </a:lnTo>
                  <a:lnTo>
                    <a:pt x="46" y="21"/>
                  </a:lnTo>
                  <a:lnTo>
                    <a:pt x="50" y="24"/>
                  </a:lnTo>
                  <a:lnTo>
                    <a:pt x="5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922"/>
            <p:cNvSpPr>
              <a:spLocks/>
            </p:cNvSpPr>
            <p:nvPr/>
          </p:nvSpPr>
          <p:spPr bwMode="auto">
            <a:xfrm>
              <a:off x="1073134" y="2525774"/>
              <a:ext cx="26988" cy="12700"/>
            </a:xfrm>
            <a:custGeom>
              <a:avLst/>
              <a:gdLst>
                <a:gd name="T0" fmla="*/ 29 w 51"/>
                <a:gd name="T1" fmla="*/ 23 h 23"/>
                <a:gd name="T2" fmla="*/ 29 w 51"/>
                <a:gd name="T3" fmla="*/ 23 h 23"/>
                <a:gd name="T4" fmla="*/ 8 w 51"/>
                <a:gd name="T5" fmla="*/ 19 h 23"/>
                <a:gd name="T6" fmla="*/ 8 w 51"/>
                <a:gd name="T7" fmla="*/ 19 h 23"/>
                <a:gd name="T8" fmla="*/ 4 w 51"/>
                <a:gd name="T9" fmla="*/ 18 h 23"/>
                <a:gd name="T10" fmla="*/ 1 w 51"/>
                <a:gd name="T11" fmla="*/ 15 h 23"/>
                <a:gd name="T12" fmla="*/ 0 w 51"/>
                <a:gd name="T13" fmla="*/ 11 h 23"/>
                <a:gd name="T14" fmla="*/ 2 w 51"/>
                <a:gd name="T15" fmla="*/ 7 h 23"/>
                <a:gd name="T16" fmla="*/ 2 w 51"/>
                <a:gd name="T17" fmla="*/ 7 h 23"/>
                <a:gd name="T18" fmla="*/ 18 w 51"/>
                <a:gd name="T19" fmla="*/ 14 h 23"/>
                <a:gd name="T20" fmla="*/ 18 w 51"/>
                <a:gd name="T21" fmla="*/ 14 h 23"/>
                <a:gd name="T22" fmla="*/ 20 w 51"/>
                <a:gd name="T23" fmla="*/ 11 h 23"/>
                <a:gd name="T24" fmla="*/ 23 w 51"/>
                <a:gd name="T25" fmla="*/ 7 h 23"/>
                <a:gd name="T26" fmla="*/ 26 w 51"/>
                <a:gd name="T27" fmla="*/ 3 h 23"/>
                <a:gd name="T28" fmla="*/ 29 w 51"/>
                <a:gd name="T29" fmla="*/ 1 h 23"/>
                <a:gd name="T30" fmla="*/ 32 w 51"/>
                <a:gd name="T31" fmla="*/ 0 h 23"/>
                <a:gd name="T32" fmla="*/ 32 w 51"/>
                <a:gd name="T33" fmla="*/ 0 h 23"/>
                <a:gd name="T34" fmla="*/ 36 w 51"/>
                <a:gd name="T35" fmla="*/ 0 h 23"/>
                <a:gd name="T36" fmla="*/ 38 w 51"/>
                <a:gd name="T37" fmla="*/ 0 h 23"/>
                <a:gd name="T38" fmla="*/ 43 w 51"/>
                <a:gd name="T39" fmla="*/ 3 h 23"/>
                <a:gd name="T40" fmla="*/ 47 w 51"/>
                <a:gd name="T41" fmla="*/ 5 h 23"/>
                <a:gd name="T42" fmla="*/ 51 w 51"/>
                <a:gd name="T43" fmla="*/ 7 h 23"/>
                <a:gd name="T44" fmla="*/ 51 w 51"/>
                <a:gd name="T45" fmla="*/ 7 h 23"/>
                <a:gd name="T46" fmla="*/ 41 w 51"/>
                <a:gd name="T47" fmla="*/ 11 h 23"/>
                <a:gd name="T48" fmla="*/ 36 w 51"/>
                <a:gd name="T49" fmla="*/ 14 h 23"/>
                <a:gd name="T50" fmla="*/ 33 w 51"/>
                <a:gd name="T51" fmla="*/ 18 h 23"/>
                <a:gd name="T52" fmla="*/ 29 w 51"/>
                <a:gd name="T53" fmla="*/ 23 h 23"/>
                <a:gd name="T54" fmla="*/ 29 w 51"/>
                <a:gd name="T5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23">
                  <a:moveTo>
                    <a:pt x="29" y="23"/>
                  </a:moveTo>
                  <a:lnTo>
                    <a:pt x="29" y="23"/>
                  </a:lnTo>
                  <a:lnTo>
                    <a:pt x="8" y="19"/>
                  </a:lnTo>
                  <a:lnTo>
                    <a:pt x="8" y="19"/>
                  </a:lnTo>
                  <a:lnTo>
                    <a:pt x="4" y="18"/>
                  </a:lnTo>
                  <a:lnTo>
                    <a:pt x="1" y="15"/>
                  </a:lnTo>
                  <a:lnTo>
                    <a:pt x="0" y="11"/>
                  </a:lnTo>
                  <a:lnTo>
                    <a:pt x="2" y="7"/>
                  </a:lnTo>
                  <a:lnTo>
                    <a:pt x="2" y="7"/>
                  </a:lnTo>
                  <a:lnTo>
                    <a:pt x="18" y="14"/>
                  </a:lnTo>
                  <a:lnTo>
                    <a:pt x="18" y="14"/>
                  </a:lnTo>
                  <a:lnTo>
                    <a:pt x="20" y="11"/>
                  </a:lnTo>
                  <a:lnTo>
                    <a:pt x="23" y="7"/>
                  </a:lnTo>
                  <a:lnTo>
                    <a:pt x="26" y="3"/>
                  </a:lnTo>
                  <a:lnTo>
                    <a:pt x="29" y="1"/>
                  </a:lnTo>
                  <a:lnTo>
                    <a:pt x="32" y="0"/>
                  </a:lnTo>
                  <a:lnTo>
                    <a:pt x="32" y="0"/>
                  </a:lnTo>
                  <a:lnTo>
                    <a:pt x="36" y="0"/>
                  </a:lnTo>
                  <a:lnTo>
                    <a:pt x="38" y="0"/>
                  </a:lnTo>
                  <a:lnTo>
                    <a:pt x="43" y="3"/>
                  </a:lnTo>
                  <a:lnTo>
                    <a:pt x="47" y="5"/>
                  </a:lnTo>
                  <a:lnTo>
                    <a:pt x="51" y="7"/>
                  </a:lnTo>
                  <a:lnTo>
                    <a:pt x="51" y="7"/>
                  </a:lnTo>
                  <a:lnTo>
                    <a:pt x="41" y="11"/>
                  </a:lnTo>
                  <a:lnTo>
                    <a:pt x="36" y="14"/>
                  </a:lnTo>
                  <a:lnTo>
                    <a:pt x="33" y="18"/>
                  </a:lnTo>
                  <a:lnTo>
                    <a:pt x="29" y="23"/>
                  </a:lnTo>
                  <a:lnTo>
                    <a:pt x="2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923"/>
            <p:cNvSpPr>
              <a:spLocks/>
            </p:cNvSpPr>
            <p:nvPr/>
          </p:nvSpPr>
          <p:spPr bwMode="auto">
            <a:xfrm>
              <a:off x="1039797" y="2565462"/>
              <a:ext cx="28575" cy="12700"/>
            </a:xfrm>
            <a:custGeom>
              <a:avLst/>
              <a:gdLst>
                <a:gd name="T0" fmla="*/ 14 w 54"/>
                <a:gd name="T1" fmla="*/ 16 h 23"/>
                <a:gd name="T2" fmla="*/ 14 w 54"/>
                <a:gd name="T3" fmla="*/ 16 h 23"/>
                <a:gd name="T4" fmla="*/ 4 w 54"/>
                <a:gd name="T5" fmla="*/ 23 h 23"/>
                <a:gd name="T6" fmla="*/ 4 w 54"/>
                <a:gd name="T7" fmla="*/ 23 h 23"/>
                <a:gd name="T8" fmla="*/ 0 w 54"/>
                <a:gd name="T9" fmla="*/ 15 h 23"/>
                <a:gd name="T10" fmla="*/ 0 w 54"/>
                <a:gd name="T11" fmla="*/ 15 h 23"/>
                <a:gd name="T12" fmla="*/ 7 w 54"/>
                <a:gd name="T13" fmla="*/ 14 h 23"/>
                <a:gd name="T14" fmla="*/ 11 w 54"/>
                <a:gd name="T15" fmla="*/ 14 h 23"/>
                <a:gd name="T16" fmla="*/ 14 w 54"/>
                <a:gd name="T17" fmla="*/ 12 h 23"/>
                <a:gd name="T18" fmla="*/ 14 w 54"/>
                <a:gd name="T19" fmla="*/ 12 h 23"/>
                <a:gd name="T20" fmla="*/ 15 w 54"/>
                <a:gd name="T21" fmla="*/ 11 h 23"/>
                <a:gd name="T22" fmla="*/ 17 w 54"/>
                <a:gd name="T23" fmla="*/ 7 h 23"/>
                <a:gd name="T24" fmla="*/ 18 w 54"/>
                <a:gd name="T25" fmla="*/ 0 h 23"/>
                <a:gd name="T26" fmla="*/ 18 w 54"/>
                <a:gd name="T27" fmla="*/ 0 h 23"/>
                <a:gd name="T28" fmla="*/ 35 w 54"/>
                <a:gd name="T29" fmla="*/ 1 h 23"/>
                <a:gd name="T30" fmla="*/ 35 w 54"/>
                <a:gd name="T31" fmla="*/ 1 h 23"/>
                <a:gd name="T32" fmla="*/ 32 w 54"/>
                <a:gd name="T33" fmla="*/ 12 h 23"/>
                <a:gd name="T34" fmla="*/ 32 w 54"/>
                <a:gd name="T35" fmla="*/ 12 h 23"/>
                <a:gd name="T36" fmla="*/ 54 w 54"/>
                <a:gd name="T37" fmla="*/ 18 h 23"/>
                <a:gd name="T38" fmla="*/ 54 w 54"/>
                <a:gd name="T39" fmla="*/ 18 h 23"/>
                <a:gd name="T40" fmla="*/ 51 w 54"/>
                <a:gd name="T41" fmla="*/ 20 h 23"/>
                <a:gd name="T42" fmla="*/ 50 w 54"/>
                <a:gd name="T43" fmla="*/ 22 h 23"/>
                <a:gd name="T44" fmla="*/ 50 w 54"/>
                <a:gd name="T45" fmla="*/ 22 h 23"/>
                <a:gd name="T46" fmla="*/ 43 w 54"/>
                <a:gd name="T47" fmla="*/ 20 h 23"/>
                <a:gd name="T48" fmla="*/ 37 w 54"/>
                <a:gd name="T49" fmla="*/ 22 h 23"/>
                <a:gd name="T50" fmla="*/ 30 w 54"/>
                <a:gd name="T51" fmla="*/ 20 h 23"/>
                <a:gd name="T52" fmla="*/ 28 w 54"/>
                <a:gd name="T53" fmla="*/ 20 h 23"/>
                <a:gd name="T54" fmla="*/ 25 w 54"/>
                <a:gd name="T55" fmla="*/ 18 h 23"/>
                <a:gd name="T56" fmla="*/ 25 w 54"/>
                <a:gd name="T57" fmla="*/ 18 h 23"/>
                <a:gd name="T58" fmla="*/ 22 w 54"/>
                <a:gd name="T59" fmla="*/ 18 h 23"/>
                <a:gd name="T60" fmla="*/ 19 w 54"/>
                <a:gd name="T61" fmla="*/ 16 h 23"/>
                <a:gd name="T62" fmla="*/ 14 w 54"/>
                <a:gd name="T63" fmla="*/ 16 h 23"/>
                <a:gd name="T64" fmla="*/ 14 w 54"/>
                <a:gd name="T6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23">
                  <a:moveTo>
                    <a:pt x="14" y="16"/>
                  </a:moveTo>
                  <a:lnTo>
                    <a:pt x="14" y="16"/>
                  </a:lnTo>
                  <a:lnTo>
                    <a:pt x="4" y="23"/>
                  </a:lnTo>
                  <a:lnTo>
                    <a:pt x="4" y="23"/>
                  </a:lnTo>
                  <a:lnTo>
                    <a:pt x="0" y="15"/>
                  </a:lnTo>
                  <a:lnTo>
                    <a:pt x="0" y="15"/>
                  </a:lnTo>
                  <a:lnTo>
                    <a:pt x="7" y="14"/>
                  </a:lnTo>
                  <a:lnTo>
                    <a:pt x="11" y="14"/>
                  </a:lnTo>
                  <a:lnTo>
                    <a:pt x="14" y="12"/>
                  </a:lnTo>
                  <a:lnTo>
                    <a:pt x="14" y="12"/>
                  </a:lnTo>
                  <a:lnTo>
                    <a:pt x="15" y="11"/>
                  </a:lnTo>
                  <a:lnTo>
                    <a:pt x="17" y="7"/>
                  </a:lnTo>
                  <a:lnTo>
                    <a:pt x="18" y="0"/>
                  </a:lnTo>
                  <a:lnTo>
                    <a:pt x="18" y="0"/>
                  </a:lnTo>
                  <a:lnTo>
                    <a:pt x="35" y="1"/>
                  </a:lnTo>
                  <a:lnTo>
                    <a:pt x="35" y="1"/>
                  </a:lnTo>
                  <a:lnTo>
                    <a:pt x="32" y="12"/>
                  </a:lnTo>
                  <a:lnTo>
                    <a:pt x="32" y="12"/>
                  </a:lnTo>
                  <a:lnTo>
                    <a:pt x="54" y="18"/>
                  </a:lnTo>
                  <a:lnTo>
                    <a:pt x="54" y="18"/>
                  </a:lnTo>
                  <a:lnTo>
                    <a:pt x="51" y="20"/>
                  </a:lnTo>
                  <a:lnTo>
                    <a:pt x="50" y="22"/>
                  </a:lnTo>
                  <a:lnTo>
                    <a:pt x="50" y="22"/>
                  </a:lnTo>
                  <a:lnTo>
                    <a:pt x="43" y="20"/>
                  </a:lnTo>
                  <a:lnTo>
                    <a:pt x="37" y="22"/>
                  </a:lnTo>
                  <a:lnTo>
                    <a:pt x="30" y="20"/>
                  </a:lnTo>
                  <a:lnTo>
                    <a:pt x="28" y="20"/>
                  </a:lnTo>
                  <a:lnTo>
                    <a:pt x="25" y="18"/>
                  </a:lnTo>
                  <a:lnTo>
                    <a:pt x="25" y="18"/>
                  </a:lnTo>
                  <a:lnTo>
                    <a:pt x="22" y="18"/>
                  </a:lnTo>
                  <a:lnTo>
                    <a:pt x="19" y="16"/>
                  </a:lnTo>
                  <a:lnTo>
                    <a:pt x="14" y="16"/>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924"/>
            <p:cNvSpPr>
              <a:spLocks/>
            </p:cNvSpPr>
            <p:nvPr/>
          </p:nvSpPr>
          <p:spPr bwMode="auto">
            <a:xfrm>
              <a:off x="992172" y="1966974"/>
              <a:ext cx="19050" cy="12700"/>
            </a:xfrm>
            <a:custGeom>
              <a:avLst/>
              <a:gdLst>
                <a:gd name="T0" fmla="*/ 25 w 36"/>
                <a:gd name="T1" fmla="*/ 25 h 25"/>
                <a:gd name="T2" fmla="*/ 25 w 36"/>
                <a:gd name="T3" fmla="*/ 25 h 25"/>
                <a:gd name="T4" fmla="*/ 24 w 36"/>
                <a:gd name="T5" fmla="*/ 21 h 25"/>
                <a:gd name="T6" fmla="*/ 21 w 36"/>
                <a:gd name="T7" fmla="*/ 18 h 25"/>
                <a:gd name="T8" fmla="*/ 21 w 36"/>
                <a:gd name="T9" fmla="*/ 18 h 25"/>
                <a:gd name="T10" fmla="*/ 12 w 36"/>
                <a:gd name="T11" fmla="*/ 16 h 25"/>
                <a:gd name="T12" fmla="*/ 4 w 36"/>
                <a:gd name="T13" fmla="*/ 14 h 25"/>
                <a:gd name="T14" fmla="*/ 4 w 36"/>
                <a:gd name="T15" fmla="*/ 14 h 25"/>
                <a:gd name="T16" fmla="*/ 0 w 36"/>
                <a:gd name="T17" fmla="*/ 5 h 25"/>
                <a:gd name="T18" fmla="*/ 0 w 36"/>
                <a:gd name="T19" fmla="*/ 5 h 25"/>
                <a:gd name="T20" fmla="*/ 3 w 36"/>
                <a:gd name="T21" fmla="*/ 3 h 25"/>
                <a:gd name="T22" fmla="*/ 3 w 36"/>
                <a:gd name="T23" fmla="*/ 3 h 25"/>
                <a:gd name="T24" fmla="*/ 26 w 36"/>
                <a:gd name="T25" fmla="*/ 0 h 25"/>
                <a:gd name="T26" fmla="*/ 26 w 36"/>
                <a:gd name="T27" fmla="*/ 0 h 25"/>
                <a:gd name="T28" fmla="*/ 30 w 36"/>
                <a:gd name="T29" fmla="*/ 0 h 25"/>
                <a:gd name="T30" fmla="*/ 35 w 36"/>
                <a:gd name="T31" fmla="*/ 2 h 25"/>
                <a:gd name="T32" fmla="*/ 35 w 36"/>
                <a:gd name="T33" fmla="*/ 2 h 25"/>
                <a:gd name="T34" fmla="*/ 36 w 36"/>
                <a:gd name="T35" fmla="*/ 7 h 25"/>
                <a:gd name="T36" fmla="*/ 35 w 36"/>
                <a:gd name="T37" fmla="*/ 12 h 25"/>
                <a:gd name="T38" fmla="*/ 35 w 36"/>
                <a:gd name="T39" fmla="*/ 12 h 25"/>
                <a:gd name="T40" fmla="*/ 30 w 36"/>
                <a:gd name="T41" fmla="*/ 18 h 25"/>
                <a:gd name="T42" fmla="*/ 25 w 36"/>
                <a:gd name="T43" fmla="*/ 25 h 25"/>
                <a:gd name="T44" fmla="*/ 25 w 36"/>
                <a:gd name="T45" fmla="*/ 25 h 25"/>
                <a:gd name="T46" fmla="*/ 25 w 36"/>
                <a:gd name="T47" fmla="*/ 25 h 25"/>
                <a:gd name="T48" fmla="*/ 25 w 36"/>
                <a:gd name="T4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25">
                  <a:moveTo>
                    <a:pt x="25" y="25"/>
                  </a:moveTo>
                  <a:lnTo>
                    <a:pt x="25" y="25"/>
                  </a:lnTo>
                  <a:lnTo>
                    <a:pt x="24" y="21"/>
                  </a:lnTo>
                  <a:lnTo>
                    <a:pt x="21" y="18"/>
                  </a:lnTo>
                  <a:lnTo>
                    <a:pt x="21" y="18"/>
                  </a:lnTo>
                  <a:lnTo>
                    <a:pt x="12" y="16"/>
                  </a:lnTo>
                  <a:lnTo>
                    <a:pt x="4" y="14"/>
                  </a:lnTo>
                  <a:lnTo>
                    <a:pt x="4" y="14"/>
                  </a:lnTo>
                  <a:lnTo>
                    <a:pt x="0" y="5"/>
                  </a:lnTo>
                  <a:lnTo>
                    <a:pt x="0" y="5"/>
                  </a:lnTo>
                  <a:lnTo>
                    <a:pt x="3" y="3"/>
                  </a:lnTo>
                  <a:lnTo>
                    <a:pt x="3" y="3"/>
                  </a:lnTo>
                  <a:lnTo>
                    <a:pt x="26" y="0"/>
                  </a:lnTo>
                  <a:lnTo>
                    <a:pt x="26" y="0"/>
                  </a:lnTo>
                  <a:lnTo>
                    <a:pt x="30" y="0"/>
                  </a:lnTo>
                  <a:lnTo>
                    <a:pt x="35" y="2"/>
                  </a:lnTo>
                  <a:lnTo>
                    <a:pt x="35" y="2"/>
                  </a:lnTo>
                  <a:lnTo>
                    <a:pt x="36" y="7"/>
                  </a:lnTo>
                  <a:lnTo>
                    <a:pt x="35" y="12"/>
                  </a:lnTo>
                  <a:lnTo>
                    <a:pt x="35" y="12"/>
                  </a:lnTo>
                  <a:lnTo>
                    <a:pt x="30" y="18"/>
                  </a:lnTo>
                  <a:lnTo>
                    <a:pt x="25" y="25"/>
                  </a:lnTo>
                  <a:lnTo>
                    <a:pt x="25" y="25"/>
                  </a:lnTo>
                  <a:lnTo>
                    <a:pt x="25" y="25"/>
                  </a:lnTo>
                  <a:lnTo>
                    <a:pt x="25"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925"/>
            <p:cNvSpPr>
              <a:spLocks/>
            </p:cNvSpPr>
            <p:nvPr/>
          </p:nvSpPr>
          <p:spPr bwMode="auto">
            <a:xfrm>
              <a:off x="962009" y="2173349"/>
              <a:ext cx="26988" cy="14288"/>
            </a:xfrm>
            <a:custGeom>
              <a:avLst/>
              <a:gdLst>
                <a:gd name="T0" fmla="*/ 30 w 52"/>
                <a:gd name="T1" fmla="*/ 8 h 26"/>
                <a:gd name="T2" fmla="*/ 30 w 52"/>
                <a:gd name="T3" fmla="*/ 8 h 26"/>
                <a:gd name="T4" fmla="*/ 34 w 52"/>
                <a:gd name="T5" fmla="*/ 4 h 26"/>
                <a:gd name="T6" fmla="*/ 39 w 52"/>
                <a:gd name="T7" fmla="*/ 1 h 26"/>
                <a:gd name="T8" fmla="*/ 44 w 52"/>
                <a:gd name="T9" fmla="*/ 0 h 26"/>
                <a:gd name="T10" fmla="*/ 52 w 52"/>
                <a:gd name="T11" fmla="*/ 1 h 26"/>
                <a:gd name="T12" fmla="*/ 52 w 52"/>
                <a:gd name="T13" fmla="*/ 1 h 26"/>
                <a:gd name="T14" fmla="*/ 34 w 52"/>
                <a:gd name="T15" fmla="*/ 17 h 26"/>
                <a:gd name="T16" fmla="*/ 34 w 52"/>
                <a:gd name="T17" fmla="*/ 17 h 26"/>
                <a:gd name="T18" fmla="*/ 28 w 52"/>
                <a:gd name="T19" fmla="*/ 15 h 26"/>
                <a:gd name="T20" fmla="*/ 28 w 52"/>
                <a:gd name="T21" fmla="*/ 15 h 26"/>
                <a:gd name="T22" fmla="*/ 25 w 52"/>
                <a:gd name="T23" fmla="*/ 26 h 26"/>
                <a:gd name="T24" fmla="*/ 25 w 52"/>
                <a:gd name="T25" fmla="*/ 26 h 26"/>
                <a:gd name="T26" fmla="*/ 15 w 52"/>
                <a:gd name="T27" fmla="*/ 8 h 26"/>
                <a:gd name="T28" fmla="*/ 15 w 52"/>
                <a:gd name="T29" fmla="*/ 8 h 26"/>
                <a:gd name="T30" fmla="*/ 14 w 52"/>
                <a:gd name="T31" fmla="*/ 8 h 26"/>
                <a:gd name="T32" fmla="*/ 11 w 52"/>
                <a:gd name="T33" fmla="*/ 8 h 26"/>
                <a:gd name="T34" fmla="*/ 7 w 52"/>
                <a:gd name="T35" fmla="*/ 10 h 26"/>
                <a:gd name="T36" fmla="*/ 4 w 52"/>
                <a:gd name="T37" fmla="*/ 10 h 26"/>
                <a:gd name="T38" fmla="*/ 3 w 52"/>
                <a:gd name="T39" fmla="*/ 10 h 26"/>
                <a:gd name="T40" fmla="*/ 1 w 52"/>
                <a:gd name="T41" fmla="*/ 7 h 26"/>
                <a:gd name="T42" fmla="*/ 0 w 52"/>
                <a:gd name="T43" fmla="*/ 4 h 26"/>
                <a:gd name="T44" fmla="*/ 0 w 52"/>
                <a:gd name="T45" fmla="*/ 4 h 26"/>
                <a:gd name="T46" fmla="*/ 4 w 52"/>
                <a:gd name="T47" fmla="*/ 1 h 26"/>
                <a:gd name="T48" fmla="*/ 8 w 52"/>
                <a:gd name="T49" fmla="*/ 1 h 26"/>
                <a:gd name="T50" fmla="*/ 15 w 52"/>
                <a:gd name="T51" fmla="*/ 3 h 26"/>
                <a:gd name="T52" fmla="*/ 30 w 52"/>
                <a:gd name="T53" fmla="*/ 8 h 26"/>
                <a:gd name="T54" fmla="*/ 30 w 52"/>
                <a:gd name="T5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6">
                  <a:moveTo>
                    <a:pt x="30" y="8"/>
                  </a:moveTo>
                  <a:lnTo>
                    <a:pt x="30" y="8"/>
                  </a:lnTo>
                  <a:lnTo>
                    <a:pt x="34" y="4"/>
                  </a:lnTo>
                  <a:lnTo>
                    <a:pt x="39" y="1"/>
                  </a:lnTo>
                  <a:lnTo>
                    <a:pt x="44" y="0"/>
                  </a:lnTo>
                  <a:lnTo>
                    <a:pt x="52" y="1"/>
                  </a:lnTo>
                  <a:lnTo>
                    <a:pt x="52" y="1"/>
                  </a:lnTo>
                  <a:lnTo>
                    <a:pt x="34" y="17"/>
                  </a:lnTo>
                  <a:lnTo>
                    <a:pt x="34" y="17"/>
                  </a:lnTo>
                  <a:lnTo>
                    <a:pt x="28" y="15"/>
                  </a:lnTo>
                  <a:lnTo>
                    <a:pt x="28" y="15"/>
                  </a:lnTo>
                  <a:lnTo>
                    <a:pt x="25" y="26"/>
                  </a:lnTo>
                  <a:lnTo>
                    <a:pt x="25" y="26"/>
                  </a:lnTo>
                  <a:lnTo>
                    <a:pt x="15" y="8"/>
                  </a:lnTo>
                  <a:lnTo>
                    <a:pt x="15" y="8"/>
                  </a:lnTo>
                  <a:lnTo>
                    <a:pt x="14" y="8"/>
                  </a:lnTo>
                  <a:lnTo>
                    <a:pt x="11" y="8"/>
                  </a:lnTo>
                  <a:lnTo>
                    <a:pt x="7" y="10"/>
                  </a:lnTo>
                  <a:lnTo>
                    <a:pt x="4" y="10"/>
                  </a:lnTo>
                  <a:lnTo>
                    <a:pt x="3" y="10"/>
                  </a:lnTo>
                  <a:lnTo>
                    <a:pt x="1" y="7"/>
                  </a:lnTo>
                  <a:lnTo>
                    <a:pt x="0" y="4"/>
                  </a:lnTo>
                  <a:lnTo>
                    <a:pt x="0" y="4"/>
                  </a:lnTo>
                  <a:lnTo>
                    <a:pt x="4" y="1"/>
                  </a:lnTo>
                  <a:lnTo>
                    <a:pt x="8" y="1"/>
                  </a:lnTo>
                  <a:lnTo>
                    <a:pt x="15" y="3"/>
                  </a:lnTo>
                  <a:lnTo>
                    <a:pt x="30" y="8"/>
                  </a:lnTo>
                  <a:lnTo>
                    <a:pt x="3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926"/>
            <p:cNvSpPr>
              <a:spLocks/>
            </p:cNvSpPr>
            <p:nvPr/>
          </p:nvSpPr>
          <p:spPr bwMode="auto">
            <a:xfrm>
              <a:off x="939784" y="2363849"/>
              <a:ext cx="26988" cy="14288"/>
            </a:xfrm>
            <a:custGeom>
              <a:avLst/>
              <a:gdLst>
                <a:gd name="T0" fmla="*/ 0 w 52"/>
                <a:gd name="T1" fmla="*/ 21 h 25"/>
                <a:gd name="T2" fmla="*/ 0 w 52"/>
                <a:gd name="T3" fmla="*/ 21 h 25"/>
                <a:gd name="T4" fmla="*/ 11 w 52"/>
                <a:gd name="T5" fmla="*/ 15 h 25"/>
                <a:gd name="T6" fmla="*/ 11 w 52"/>
                <a:gd name="T7" fmla="*/ 15 h 25"/>
                <a:gd name="T8" fmla="*/ 11 w 52"/>
                <a:gd name="T9" fmla="*/ 5 h 25"/>
                <a:gd name="T10" fmla="*/ 11 w 52"/>
                <a:gd name="T11" fmla="*/ 5 h 25"/>
                <a:gd name="T12" fmla="*/ 43 w 52"/>
                <a:gd name="T13" fmla="*/ 0 h 25"/>
                <a:gd name="T14" fmla="*/ 43 w 52"/>
                <a:gd name="T15" fmla="*/ 0 h 25"/>
                <a:gd name="T16" fmla="*/ 47 w 52"/>
                <a:gd name="T17" fmla="*/ 0 h 25"/>
                <a:gd name="T18" fmla="*/ 50 w 52"/>
                <a:gd name="T19" fmla="*/ 1 h 25"/>
                <a:gd name="T20" fmla="*/ 52 w 52"/>
                <a:gd name="T21" fmla="*/ 5 h 25"/>
                <a:gd name="T22" fmla="*/ 52 w 52"/>
                <a:gd name="T23" fmla="*/ 10 h 25"/>
                <a:gd name="T24" fmla="*/ 52 w 52"/>
                <a:gd name="T25" fmla="*/ 10 h 25"/>
                <a:gd name="T26" fmla="*/ 31 w 52"/>
                <a:gd name="T27" fmla="*/ 10 h 25"/>
                <a:gd name="T28" fmla="*/ 31 w 52"/>
                <a:gd name="T29" fmla="*/ 10 h 25"/>
                <a:gd name="T30" fmla="*/ 27 w 52"/>
                <a:gd name="T31" fmla="*/ 10 h 25"/>
                <a:gd name="T32" fmla="*/ 24 w 52"/>
                <a:gd name="T33" fmla="*/ 11 h 25"/>
                <a:gd name="T34" fmla="*/ 21 w 52"/>
                <a:gd name="T35" fmla="*/ 14 h 25"/>
                <a:gd name="T36" fmla="*/ 18 w 52"/>
                <a:gd name="T37" fmla="*/ 17 h 25"/>
                <a:gd name="T38" fmla="*/ 18 w 52"/>
                <a:gd name="T39" fmla="*/ 17 h 25"/>
                <a:gd name="T40" fmla="*/ 17 w 52"/>
                <a:gd name="T41" fmla="*/ 22 h 25"/>
                <a:gd name="T42" fmla="*/ 14 w 52"/>
                <a:gd name="T43" fmla="*/ 25 h 25"/>
                <a:gd name="T44" fmla="*/ 9 w 52"/>
                <a:gd name="T45" fmla="*/ 23 h 25"/>
                <a:gd name="T46" fmla="*/ 0 w 52"/>
                <a:gd name="T47" fmla="*/ 21 h 25"/>
                <a:gd name="T48" fmla="*/ 0 w 52"/>
                <a:gd name="T4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25">
                  <a:moveTo>
                    <a:pt x="0" y="21"/>
                  </a:moveTo>
                  <a:lnTo>
                    <a:pt x="0" y="21"/>
                  </a:lnTo>
                  <a:lnTo>
                    <a:pt x="11" y="15"/>
                  </a:lnTo>
                  <a:lnTo>
                    <a:pt x="11" y="15"/>
                  </a:lnTo>
                  <a:lnTo>
                    <a:pt x="11" y="5"/>
                  </a:lnTo>
                  <a:lnTo>
                    <a:pt x="11" y="5"/>
                  </a:lnTo>
                  <a:lnTo>
                    <a:pt x="43" y="0"/>
                  </a:lnTo>
                  <a:lnTo>
                    <a:pt x="43" y="0"/>
                  </a:lnTo>
                  <a:lnTo>
                    <a:pt x="47" y="0"/>
                  </a:lnTo>
                  <a:lnTo>
                    <a:pt x="50" y="1"/>
                  </a:lnTo>
                  <a:lnTo>
                    <a:pt x="52" y="5"/>
                  </a:lnTo>
                  <a:lnTo>
                    <a:pt x="52" y="10"/>
                  </a:lnTo>
                  <a:lnTo>
                    <a:pt x="52" y="10"/>
                  </a:lnTo>
                  <a:lnTo>
                    <a:pt x="31" y="10"/>
                  </a:lnTo>
                  <a:lnTo>
                    <a:pt x="31" y="10"/>
                  </a:lnTo>
                  <a:lnTo>
                    <a:pt x="27" y="10"/>
                  </a:lnTo>
                  <a:lnTo>
                    <a:pt x="24" y="11"/>
                  </a:lnTo>
                  <a:lnTo>
                    <a:pt x="21" y="14"/>
                  </a:lnTo>
                  <a:lnTo>
                    <a:pt x="18" y="17"/>
                  </a:lnTo>
                  <a:lnTo>
                    <a:pt x="18" y="17"/>
                  </a:lnTo>
                  <a:lnTo>
                    <a:pt x="17" y="22"/>
                  </a:lnTo>
                  <a:lnTo>
                    <a:pt x="14" y="25"/>
                  </a:lnTo>
                  <a:lnTo>
                    <a:pt x="9" y="23"/>
                  </a:lnTo>
                  <a:lnTo>
                    <a:pt x="0" y="21"/>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927"/>
            <p:cNvSpPr>
              <a:spLocks/>
            </p:cNvSpPr>
            <p:nvPr/>
          </p:nvSpPr>
          <p:spPr bwMode="auto">
            <a:xfrm>
              <a:off x="1085834" y="2009837"/>
              <a:ext cx="20638" cy="12700"/>
            </a:xfrm>
            <a:custGeom>
              <a:avLst/>
              <a:gdLst>
                <a:gd name="T0" fmla="*/ 0 w 39"/>
                <a:gd name="T1" fmla="*/ 6 h 24"/>
                <a:gd name="T2" fmla="*/ 0 w 39"/>
                <a:gd name="T3" fmla="*/ 6 h 24"/>
                <a:gd name="T4" fmla="*/ 20 w 39"/>
                <a:gd name="T5" fmla="*/ 2 h 24"/>
                <a:gd name="T6" fmla="*/ 20 w 39"/>
                <a:gd name="T7" fmla="*/ 2 h 24"/>
                <a:gd name="T8" fmla="*/ 38 w 39"/>
                <a:gd name="T9" fmla="*/ 0 h 24"/>
                <a:gd name="T10" fmla="*/ 38 w 39"/>
                <a:gd name="T11" fmla="*/ 0 h 24"/>
                <a:gd name="T12" fmla="*/ 39 w 39"/>
                <a:gd name="T13" fmla="*/ 6 h 24"/>
                <a:gd name="T14" fmla="*/ 39 w 39"/>
                <a:gd name="T15" fmla="*/ 7 h 24"/>
                <a:gd name="T16" fmla="*/ 38 w 39"/>
                <a:gd name="T17" fmla="*/ 8 h 24"/>
                <a:gd name="T18" fmla="*/ 32 w 39"/>
                <a:gd name="T19" fmla="*/ 10 h 24"/>
                <a:gd name="T20" fmla="*/ 21 w 39"/>
                <a:gd name="T21" fmla="*/ 8 h 24"/>
                <a:gd name="T22" fmla="*/ 21 w 39"/>
                <a:gd name="T23" fmla="*/ 8 h 24"/>
                <a:gd name="T24" fmla="*/ 22 w 39"/>
                <a:gd name="T25" fmla="*/ 15 h 24"/>
                <a:gd name="T26" fmla="*/ 25 w 39"/>
                <a:gd name="T27" fmla="*/ 22 h 24"/>
                <a:gd name="T28" fmla="*/ 25 w 39"/>
                <a:gd name="T29" fmla="*/ 22 h 24"/>
                <a:gd name="T30" fmla="*/ 13 w 39"/>
                <a:gd name="T31" fmla="*/ 24 h 24"/>
                <a:gd name="T32" fmla="*/ 13 w 39"/>
                <a:gd name="T33" fmla="*/ 24 h 24"/>
                <a:gd name="T34" fmla="*/ 11 w 39"/>
                <a:gd name="T35" fmla="*/ 18 h 24"/>
                <a:gd name="T36" fmla="*/ 10 w 39"/>
                <a:gd name="T37" fmla="*/ 13 h 24"/>
                <a:gd name="T38" fmla="*/ 6 w 39"/>
                <a:gd name="T39" fmla="*/ 8 h 24"/>
                <a:gd name="T40" fmla="*/ 0 w 39"/>
                <a:gd name="T41" fmla="*/ 6 h 24"/>
                <a:gd name="T42" fmla="*/ 0 w 39"/>
                <a:gd name="T4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4">
                  <a:moveTo>
                    <a:pt x="0" y="6"/>
                  </a:moveTo>
                  <a:lnTo>
                    <a:pt x="0" y="6"/>
                  </a:lnTo>
                  <a:lnTo>
                    <a:pt x="20" y="2"/>
                  </a:lnTo>
                  <a:lnTo>
                    <a:pt x="20" y="2"/>
                  </a:lnTo>
                  <a:lnTo>
                    <a:pt x="38" y="0"/>
                  </a:lnTo>
                  <a:lnTo>
                    <a:pt x="38" y="0"/>
                  </a:lnTo>
                  <a:lnTo>
                    <a:pt x="39" y="6"/>
                  </a:lnTo>
                  <a:lnTo>
                    <a:pt x="39" y="7"/>
                  </a:lnTo>
                  <a:lnTo>
                    <a:pt x="38" y="8"/>
                  </a:lnTo>
                  <a:lnTo>
                    <a:pt x="32" y="10"/>
                  </a:lnTo>
                  <a:lnTo>
                    <a:pt x="21" y="8"/>
                  </a:lnTo>
                  <a:lnTo>
                    <a:pt x="21" y="8"/>
                  </a:lnTo>
                  <a:lnTo>
                    <a:pt x="22" y="15"/>
                  </a:lnTo>
                  <a:lnTo>
                    <a:pt x="25" y="22"/>
                  </a:lnTo>
                  <a:lnTo>
                    <a:pt x="25" y="22"/>
                  </a:lnTo>
                  <a:lnTo>
                    <a:pt x="13" y="24"/>
                  </a:lnTo>
                  <a:lnTo>
                    <a:pt x="13" y="24"/>
                  </a:lnTo>
                  <a:lnTo>
                    <a:pt x="11" y="18"/>
                  </a:lnTo>
                  <a:lnTo>
                    <a:pt x="10" y="13"/>
                  </a:lnTo>
                  <a:lnTo>
                    <a:pt x="6" y="8"/>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928"/>
            <p:cNvSpPr>
              <a:spLocks/>
            </p:cNvSpPr>
            <p:nvPr/>
          </p:nvSpPr>
          <p:spPr bwMode="auto">
            <a:xfrm>
              <a:off x="1019159" y="2320987"/>
              <a:ext cx="15875" cy="11113"/>
            </a:xfrm>
            <a:custGeom>
              <a:avLst/>
              <a:gdLst>
                <a:gd name="T0" fmla="*/ 28 w 29"/>
                <a:gd name="T1" fmla="*/ 3 h 21"/>
                <a:gd name="T2" fmla="*/ 28 w 29"/>
                <a:gd name="T3" fmla="*/ 3 h 21"/>
                <a:gd name="T4" fmla="*/ 29 w 29"/>
                <a:gd name="T5" fmla="*/ 11 h 21"/>
                <a:gd name="T6" fmla="*/ 28 w 29"/>
                <a:gd name="T7" fmla="*/ 15 h 21"/>
                <a:gd name="T8" fmla="*/ 25 w 29"/>
                <a:gd name="T9" fmla="*/ 18 h 21"/>
                <a:gd name="T10" fmla="*/ 18 w 29"/>
                <a:gd name="T11" fmla="*/ 20 h 21"/>
                <a:gd name="T12" fmla="*/ 18 w 29"/>
                <a:gd name="T13" fmla="*/ 20 h 21"/>
                <a:gd name="T14" fmla="*/ 11 w 29"/>
                <a:gd name="T15" fmla="*/ 21 h 21"/>
                <a:gd name="T16" fmla="*/ 7 w 29"/>
                <a:gd name="T17" fmla="*/ 20 h 21"/>
                <a:gd name="T18" fmla="*/ 4 w 29"/>
                <a:gd name="T19" fmla="*/ 17 h 21"/>
                <a:gd name="T20" fmla="*/ 0 w 29"/>
                <a:gd name="T21" fmla="*/ 10 h 21"/>
                <a:gd name="T22" fmla="*/ 0 w 29"/>
                <a:gd name="T23" fmla="*/ 10 h 21"/>
                <a:gd name="T24" fmla="*/ 4 w 29"/>
                <a:gd name="T25" fmla="*/ 11 h 21"/>
                <a:gd name="T26" fmla="*/ 9 w 29"/>
                <a:gd name="T27" fmla="*/ 11 h 21"/>
                <a:gd name="T28" fmla="*/ 9 w 29"/>
                <a:gd name="T29" fmla="*/ 11 h 21"/>
                <a:gd name="T30" fmla="*/ 13 w 29"/>
                <a:gd name="T31" fmla="*/ 10 h 21"/>
                <a:gd name="T32" fmla="*/ 15 w 29"/>
                <a:gd name="T33" fmla="*/ 9 h 21"/>
                <a:gd name="T34" fmla="*/ 15 w 29"/>
                <a:gd name="T35" fmla="*/ 9 h 21"/>
                <a:gd name="T36" fmla="*/ 10 w 29"/>
                <a:gd name="T37" fmla="*/ 4 h 21"/>
                <a:gd name="T38" fmla="*/ 10 w 29"/>
                <a:gd name="T39" fmla="*/ 4 h 21"/>
                <a:gd name="T40" fmla="*/ 4 w 29"/>
                <a:gd name="T41" fmla="*/ 3 h 21"/>
                <a:gd name="T42" fmla="*/ 4 w 29"/>
                <a:gd name="T43" fmla="*/ 3 h 21"/>
                <a:gd name="T44" fmla="*/ 7 w 29"/>
                <a:gd name="T45" fmla="*/ 0 h 21"/>
                <a:gd name="T46" fmla="*/ 11 w 29"/>
                <a:gd name="T47" fmla="*/ 0 h 21"/>
                <a:gd name="T48" fmla="*/ 17 w 29"/>
                <a:gd name="T49" fmla="*/ 0 h 21"/>
                <a:gd name="T50" fmla="*/ 22 w 29"/>
                <a:gd name="T51" fmla="*/ 2 h 21"/>
                <a:gd name="T52" fmla="*/ 28 w 29"/>
                <a:gd name="T53" fmla="*/ 3 h 21"/>
                <a:gd name="T54" fmla="*/ 28 w 29"/>
                <a:gd name="T5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21">
                  <a:moveTo>
                    <a:pt x="28" y="3"/>
                  </a:moveTo>
                  <a:lnTo>
                    <a:pt x="28" y="3"/>
                  </a:lnTo>
                  <a:lnTo>
                    <a:pt x="29" y="11"/>
                  </a:lnTo>
                  <a:lnTo>
                    <a:pt x="28" y="15"/>
                  </a:lnTo>
                  <a:lnTo>
                    <a:pt x="25" y="18"/>
                  </a:lnTo>
                  <a:lnTo>
                    <a:pt x="18" y="20"/>
                  </a:lnTo>
                  <a:lnTo>
                    <a:pt x="18" y="20"/>
                  </a:lnTo>
                  <a:lnTo>
                    <a:pt x="11" y="21"/>
                  </a:lnTo>
                  <a:lnTo>
                    <a:pt x="7" y="20"/>
                  </a:lnTo>
                  <a:lnTo>
                    <a:pt x="4" y="17"/>
                  </a:lnTo>
                  <a:lnTo>
                    <a:pt x="0" y="10"/>
                  </a:lnTo>
                  <a:lnTo>
                    <a:pt x="0" y="10"/>
                  </a:lnTo>
                  <a:lnTo>
                    <a:pt x="4" y="11"/>
                  </a:lnTo>
                  <a:lnTo>
                    <a:pt x="9" y="11"/>
                  </a:lnTo>
                  <a:lnTo>
                    <a:pt x="9" y="11"/>
                  </a:lnTo>
                  <a:lnTo>
                    <a:pt x="13" y="10"/>
                  </a:lnTo>
                  <a:lnTo>
                    <a:pt x="15" y="9"/>
                  </a:lnTo>
                  <a:lnTo>
                    <a:pt x="15" y="9"/>
                  </a:lnTo>
                  <a:lnTo>
                    <a:pt x="10" y="4"/>
                  </a:lnTo>
                  <a:lnTo>
                    <a:pt x="10" y="4"/>
                  </a:lnTo>
                  <a:lnTo>
                    <a:pt x="4" y="3"/>
                  </a:lnTo>
                  <a:lnTo>
                    <a:pt x="4" y="3"/>
                  </a:lnTo>
                  <a:lnTo>
                    <a:pt x="7" y="0"/>
                  </a:lnTo>
                  <a:lnTo>
                    <a:pt x="11" y="0"/>
                  </a:lnTo>
                  <a:lnTo>
                    <a:pt x="17" y="0"/>
                  </a:lnTo>
                  <a:lnTo>
                    <a:pt x="22" y="2"/>
                  </a:lnTo>
                  <a:lnTo>
                    <a:pt x="28" y="3"/>
                  </a:lnTo>
                  <a:lnTo>
                    <a:pt x="2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929"/>
            <p:cNvSpPr>
              <a:spLocks/>
            </p:cNvSpPr>
            <p:nvPr/>
          </p:nvSpPr>
          <p:spPr bwMode="auto">
            <a:xfrm>
              <a:off x="920734" y="2222562"/>
              <a:ext cx="17463" cy="7938"/>
            </a:xfrm>
            <a:custGeom>
              <a:avLst/>
              <a:gdLst>
                <a:gd name="T0" fmla="*/ 33 w 33"/>
                <a:gd name="T1" fmla="*/ 9 h 17"/>
                <a:gd name="T2" fmla="*/ 33 w 33"/>
                <a:gd name="T3" fmla="*/ 9 h 17"/>
                <a:gd name="T4" fmla="*/ 30 w 33"/>
                <a:gd name="T5" fmla="*/ 17 h 17"/>
                <a:gd name="T6" fmla="*/ 30 w 33"/>
                <a:gd name="T7" fmla="*/ 17 h 17"/>
                <a:gd name="T8" fmla="*/ 0 w 33"/>
                <a:gd name="T9" fmla="*/ 16 h 17"/>
                <a:gd name="T10" fmla="*/ 0 w 33"/>
                <a:gd name="T11" fmla="*/ 16 h 17"/>
                <a:gd name="T12" fmla="*/ 8 w 33"/>
                <a:gd name="T13" fmla="*/ 0 h 17"/>
                <a:gd name="T14" fmla="*/ 8 w 33"/>
                <a:gd name="T15" fmla="*/ 0 h 17"/>
                <a:gd name="T16" fmla="*/ 33 w 33"/>
                <a:gd name="T17" fmla="*/ 9 h 17"/>
                <a:gd name="T18" fmla="*/ 33 w 33"/>
                <a:gd name="T1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7">
                  <a:moveTo>
                    <a:pt x="33" y="9"/>
                  </a:moveTo>
                  <a:lnTo>
                    <a:pt x="33" y="9"/>
                  </a:lnTo>
                  <a:lnTo>
                    <a:pt x="30" y="17"/>
                  </a:lnTo>
                  <a:lnTo>
                    <a:pt x="30" y="17"/>
                  </a:lnTo>
                  <a:lnTo>
                    <a:pt x="0" y="16"/>
                  </a:lnTo>
                  <a:lnTo>
                    <a:pt x="0" y="16"/>
                  </a:lnTo>
                  <a:lnTo>
                    <a:pt x="8" y="0"/>
                  </a:lnTo>
                  <a:lnTo>
                    <a:pt x="8" y="0"/>
                  </a:lnTo>
                  <a:lnTo>
                    <a:pt x="33" y="9"/>
                  </a:lnTo>
                  <a:lnTo>
                    <a:pt x="3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930"/>
            <p:cNvSpPr>
              <a:spLocks/>
            </p:cNvSpPr>
            <p:nvPr/>
          </p:nvSpPr>
          <p:spPr bwMode="auto">
            <a:xfrm>
              <a:off x="1122347" y="2463862"/>
              <a:ext cx="19050" cy="9525"/>
            </a:xfrm>
            <a:custGeom>
              <a:avLst/>
              <a:gdLst>
                <a:gd name="T0" fmla="*/ 36 w 36"/>
                <a:gd name="T1" fmla="*/ 11 h 19"/>
                <a:gd name="T2" fmla="*/ 36 w 36"/>
                <a:gd name="T3" fmla="*/ 11 h 19"/>
                <a:gd name="T4" fmla="*/ 33 w 36"/>
                <a:gd name="T5" fmla="*/ 11 h 19"/>
                <a:gd name="T6" fmla="*/ 29 w 36"/>
                <a:gd name="T7" fmla="*/ 11 h 19"/>
                <a:gd name="T8" fmla="*/ 24 w 36"/>
                <a:gd name="T9" fmla="*/ 12 h 19"/>
                <a:gd name="T10" fmla="*/ 17 w 36"/>
                <a:gd name="T11" fmla="*/ 15 h 19"/>
                <a:gd name="T12" fmla="*/ 11 w 36"/>
                <a:gd name="T13" fmla="*/ 16 h 19"/>
                <a:gd name="T14" fmla="*/ 11 w 36"/>
                <a:gd name="T15" fmla="*/ 16 h 19"/>
                <a:gd name="T16" fmla="*/ 1 w 36"/>
                <a:gd name="T17" fmla="*/ 19 h 19"/>
                <a:gd name="T18" fmla="*/ 1 w 36"/>
                <a:gd name="T19" fmla="*/ 19 h 19"/>
                <a:gd name="T20" fmla="*/ 1 w 36"/>
                <a:gd name="T21" fmla="*/ 16 h 19"/>
                <a:gd name="T22" fmla="*/ 0 w 36"/>
                <a:gd name="T23" fmla="*/ 15 h 19"/>
                <a:gd name="T24" fmla="*/ 0 w 36"/>
                <a:gd name="T25" fmla="*/ 15 h 19"/>
                <a:gd name="T26" fmla="*/ 1 w 36"/>
                <a:gd name="T27" fmla="*/ 12 h 19"/>
                <a:gd name="T28" fmla="*/ 3 w 36"/>
                <a:gd name="T29" fmla="*/ 11 h 19"/>
                <a:gd name="T30" fmla="*/ 6 w 36"/>
                <a:gd name="T31" fmla="*/ 10 h 19"/>
                <a:gd name="T32" fmla="*/ 10 w 36"/>
                <a:gd name="T33" fmla="*/ 10 h 19"/>
                <a:gd name="T34" fmla="*/ 10 w 36"/>
                <a:gd name="T35" fmla="*/ 10 h 19"/>
                <a:gd name="T36" fmla="*/ 14 w 36"/>
                <a:gd name="T37" fmla="*/ 10 h 19"/>
                <a:gd name="T38" fmla="*/ 14 w 36"/>
                <a:gd name="T39" fmla="*/ 10 h 19"/>
                <a:gd name="T40" fmla="*/ 11 w 36"/>
                <a:gd name="T41" fmla="*/ 3 h 19"/>
                <a:gd name="T42" fmla="*/ 11 w 36"/>
                <a:gd name="T43" fmla="*/ 3 h 19"/>
                <a:gd name="T44" fmla="*/ 18 w 36"/>
                <a:gd name="T45" fmla="*/ 0 h 19"/>
                <a:gd name="T46" fmla="*/ 24 w 36"/>
                <a:gd name="T47" fmla="*/ 0 h 19"/>
                <a:gd name="T48" fmla="*/ 29 w 36"/>
                <a:gd name="T49" fmla="*/ 4 h 19"/>
                <a:gd name="T50" fmla="*/ 36 w 36"/>
                <a:gd name="T51" fmla="*/ 11 h 19"/>
                <a:gd name="T52" fmla="*/ 36 w 36"/>
                <a:gd name="T5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19">
                  <a:moveTo>
                    <a:pt x="36" y="11"/>
                  </a:moveTo>
                  <a:lnTo>
                    <a:pt x="36" y="11"/>
                  </a:lnTo>
                  <a:lnTo>
                    <a:pt x="33" y="11"/>
                  </a:lnTo>
                  <a:lnTo>
                    <a:pt x="29" y="11"/>
                  </a:lnTo>
                  <a:lnTo>
                    <a:pt x="24" y="12"/>
                  </a:lnTo>
                  <a:lnTo>
                    <a:pt x="17" y="15"/>
                  </a:lnTo>
                  <a:lnTo>
                    <a:pt x="11" y="16"/>
                  </a:lnTo>
                  <a:lnTo>
                    <a:pt x="11" y="16"/>
                  </a:lnTo>
                  <a:lnTo>
                    <a:pt x="1" y="19"/>
                  </a:lnTo>
                  <a:lnTo>
                    <a:pt x="1" y="19"/>
                  </a:lnTo>
                  <a:lnTo>
                    <a:pt x="1" y="16"/>
                  </a:lnTo>
                  <a:lnTo>
                    <a:pt x="0" y="15"/>
                  </a:lnTo>
                  <a:lnTo>
                    <a:pt x="0" y="15"/>
                  </a:lnTo>
                  <a:lnTo>
                    <a:pt x="1" y="12"/>
                  </a:lnTo>
                  <a:lnTo>
                    <a:pt x="3" y="11"/>
                  </a:lnTo>
                  <a:lnTo>
                    <a:pt x="6" y="10"/>
                  </a:lnTo>
                  <a:lnTo>
                    <a:pt x="10" y="10"/>
                  </a:lnTo>
                  <a:lnTo>
                    <a:pt x="10" y="10"/>
                  </a:lnTo>
                  <a:lnTo>
                    <a:pt x="14" y="10"/>
                  </a:lnTo>
                  <a:lnTo>
                    <a:pt x="14" y="10"/>
                  </a:lnTo>
                  <a:lnTo>
                    <a:pt x="11" y="3"/>
                  </a:lnTo>
                  <a:lnTo>
                    <a:pt x="11" y="3"/>
                  </a:lnTo>
                  <a:lnTo>
                    <a:pt x="18" y="0"/>
                  </a:lnTo>
                  <a:lnTo>
                    <a:pt x="24" y="0"/>
                  </a:lnTo>
                  <a:lnTo>
                    <a:pt x="29" y="4"/>
                  </a:lnTo>
                  <a:lnTo>
                    <a:pt x="36" y="11"/>
                  </a:lnTo>
                  <a:lnTo>
                    <a:pt x="36"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931"/>
            <p:cNvSpPr>
              <a:spLocks/>
            </p:cNvSpPr>
            <p:nvPr/>
          </p:nvSpPr>
          <p:spPr bwMode="auto">
            <a:xfrm>
              <a:off x="1108059" y="2355912"/>
              <a:ext cx="20638" cy="9525"/>
            </a:xfrm>
            <a:custGeom>
              <a:avLst/>
              <a:gdLst>
                <a:gd name="T0" fmla="*/ 3 w 40"/>
                <a:gd name="T1" fmla="*/ 7 h 16"/>
                <a:gd name="T2" fmla="*/ 3 w 40"/>
                <a:gd name="T3" fmla="*/ 7 h 16"/>
                <a:gd name="T4" fmla="*/ 9 w 40"/>
                <a:gd name="T5" fmla="*/ 8 h 16"/>
                <a:gd name="T6" fmla="*/ 14 w 40"/>
                <a:gd name="T7" fmla="*/ 8 h 16"/>
                <a:gd name="T8" fmla="*/ 18 w 40"/>
                <a:gd name="T9" fmla="*/ 5 h 16"/>
                <a:gd name="T10" fmla="*/ 18 w 40"/>
                <a:gd name="T11" fmla="*/ 5 h 16"/>
                <a:gd name="T12" fmla="*/ 22 w 40"/>
                <a:gd name="T13" fmla="*/ 2 h 16"/>
                <a:gd name="T14" fmla="*/ 26 w 40"/>
                <a:gd name="T15" fmla="*/ 1 h 16"/>
                <a:gd name="T16" fmla="*/ 33 w 40"/>
                <a:gd name="T17" fmla="*/ 0 h 16"/>
                <a:gd name="T18" fmla="*/ 40 w 40"/>
                <a:gd name="T19" fmla="*/ 1 h 16"/>
                <a:gd name="T20" fmla="*/ 40 w 40"/>
                <a:gd name="T21" fmla="*/ 1 h 16"/>
                <a:gd name="T22" fmla="*/ 37 w 40"/>
                <a:gd name="T23" fmla="*/ 5 h 16"/>
                <a:gd name="T24" fmla="*/ 33 w 40"/>
                <a:gd name="T25" fmla="*/ 9 h 16"/>
                <a:gd name="T26" fmla="*/ 29 w 40"/>
                <a:gd name="T27" fmla="*/ 11 h 16"/>
                <a:gd name="T28" fmla="*/ 23 w 40"/>
                <a:gd name="T29" fmla="*/ 12 h 16"/>
                <a:gd name="T30" fmla="*/ 23 w 40"/>
                <a:gd name="T31" fmla="*/ 12 h 16"/>
                <a:gd name="T32" fmla="*/ 14 w 40"/>
                <a:gd name="T33" fmla="*/ 14 h 16"/>
                <a:gd name="T34" fmla="*/ 9 w 40"/>
                <a:gd name="T35" fmla="*/ 14 h 16"/>
                <a:gd name="T36" fmla="*/ 5 w 40"/>
                <a:gd name="T37" fmla="*/ 16 h 16"/>
                <a:gd name="T38" fmla="*/ 5 w 40"/>
                <a:gd name="T39" fmla="*/ 16 h 16"/>
                <a:gd name="T40" fmla="*/ 4 w 40"/>
                <a:gd name="T41" fmla="*/ 16 h 16"/>
                <a:gd name="T42" fmla="*/ 0 w 40"/>
                <a:gd name="T43" fmla="*/ 15 h 16"/>
                <a:gd name="T44" fmla="*/ 0 w 40"/>
                <a:gd name="T45" fmla="*/ 15 h 16"/>
                <a:gd name="T46" fmla="*/ 3 w 40"/>
                <a:gd name="T47" fmla="*/ 7 h 16"/>
                <a:gd name="T48" fmla="*/ 3 w 40"/>
                <a:gd name="T49" fmla="*/ 7 h 16"/>
                <a:gd name="T50" fmla="*/ 3 w 40"/>
                <a:gd name="T51" fmla="*/ 7 h 16"/>
                <a:gd name="T52" fmla="*/ 3 w 40"/>
                <a:gd name="T5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6">
                  <a:moveTo>
                    <a:pt x="3" y="7"/>
                  </a:moveTo>
                  <a:lnTo>
                    <a:pt x="3" y="7"/>
                  </a:lnTo>
                  <a:lnTo>
                    <a:pt x="9" y="8"/>
                  </a:lnTo>
                  <a:lnTo>
                    <a:pt x="14" y="8"/>
                  </a:lnTo>
                  <a:lnTo>
                    <a:pt x="18" y="5"/>
                  </a:lnTo>
                  <a:lnTo>
                    <a:pt x="18" y="5"/>
                  </a:lnTo>
                  <a:lnTo>
                    <a:pt x="22" y="2"/>
                  </a:lnTo>
                  <a:lnTo>
                    <a:pt x="26" y="1"/>
                  </a:lnTo>
                  <a:lnTo>
                    <a:pt x="33" y="0"/>
                  </a:lnTo>
                  <a:lnTo>
                    <a:pt x="40" y="1"/>
                  </a:lnTo>
                  <a:lnTo>
                    <a:pt x="40" y="1"/>
                  </a:lnTo>
                  <a:lnTo>
                    <a:pt x="37" y="5"/>
                  </a:lnTo>
                  <a:lnTo>
                    <a:pt x="33" y="9"/>
                  </a:lnTo>
                  <a:lnTo>
                    <a:pt x="29" y="11"/>
                  </a:lnTo>
                  <a:lnTo>
                    <a:pt x="23" y="12"/>
                  </a:lnTo>
                  <a:lnTo>
                    <a:pt x="23" y="12"/>
                  </a:lnTo>
                  <a:lnTo>
                    <a:pt x="14" y="14"/>
                  </a:lnTo>
                  <a:lnTo>
                    <a:pt x="9" y="14"/>
                  </a:lnTo>
                  <a:lnTo>
                    <a:pt x="5" y="16"/>
                  </a:lnTo>
                  <a:lnTo>
                    <a:pt x="5" y="16"/>
                  </a:lnTo>
                  <a:lnTo>
                    <a:pt x="4" y="16"/>
                  </a:lnTo>
                  <a:lnTo>
                    <a:pt x="0" y="15"/>
                  </a:lnTo>
                  <a:lnTo>
                    <a:pt x="0" y="15"/>
                  </a:lnTo>
                  <a:lnTo>
                    <a:pt x="3" y="7"/>
                  </a:lnTo>
                  <a:lnTo>
                    <a:pt x="3" y="7"/>
                  </a:lnTo>
                  <a:lnTo>
                    <a:pt x="3" y="7"/>
                  </a:lnTo>
                  <a:lnTo>
                    <a:pt x="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932"/>
            <p:cNvSpPr>
              <a:spLocks/>
            </p:cNvSpPr>
            <p:nvPr/>
          </p:nvSpPr>
          <p:spPr bwMode="auto">
            <a:xfrm>
              <a:off x="1011222" y="2081274"/>
              <a:ext cx="19050" cy="12700"/>
            </a:xfrm>
            <a:custGeom>
              <a:avLst/>
              <a:gdLst>
                <a:gd name="T0" fmla="*/ 0 w 35"/>
                <a:gd name="T1" fmla="*/ 13 h 23"/>
                <a:gd name="T2" fmla="*/ 0 w 35"/>
                <a:gd name="T3" fmla="*/ 13 h 23"/>
                <a:gd name="T4" fmla="*/ 2 w 35"/>
                <a:gd name="T5" fmla="*/ 12 h 23"/>
                <a:gd name="T6" fmla="*/ 5 w 35"/>
                <a:gd name="T7" fmla="*/ 12 h 23"/>
                <a:gd name="T8" fmla="*/ 9 w 35"/>
                <a:gd name="T9" fmla="*/ 12 h 23"/>
                <a:gd name="T10" fmla="*/ 13 w 35"/>
                <a:gd name="T11" fmla="*/ 13 h 23"/>
                <a:gd name="T12" fmla="*/ 16 w 35"/>
                <a:gd name="T13" fmla="*/ 12 h 23"/>
                <a:gd name="T14" fmla="*/ 17 w 35"/>
                <a:gd name="T15" fmla="*/ 9 h 23"/>
                <a:gd name="T16" fmla="*/ 17 w 35"/>
                <a:gd name="T17" fmla="*/ 9 h 23"/>
                <a:gd name="T18" fmla="*/ 18 w 35"/>
                <a:gd name="T19" fmla="*/ 7 h 23"/>
                <a:gd name="T20" fmla="*/ 20 w 35"/>
                <a:gd name="T21" fmla="*/ 7 h 23"/>
                <a:gd name="T22" fmla="*/ 24 w 35"/>
                <a:gd name="T23" fmla="*/ 7 h 23"/>
                <a:gd name="T24" fmla="*/ 28 w 35"/>
                <a:gd name="T25" fmla="*/ 5 h 23"/>
                <a:gd name="T26" fmla="*/ 29 w 35"/>
                <a:gd name="T27" fmla="*/ 3 h 23"/>
                <a:gd name="T28" fmla="*/ 31 w 35"/>
                <a:gd name="T29" fmla="*/ 0 h 23"/>
                <a:gd name="T30" fmla="*/ 31 w 35"/>
                <a:gd name="T31" fmla="*/ 0 h 23"/>
                <a:gd name="T32" fmla="*/ 34 w 35"/>
                <a:gd name="T33" fmla="*/ 3 h 23"/>
                <a:gd name="T34" fmla="*/ 34 w 35"/>
                <a:gd name="T35" fmla="*/ 3 h 23"/>
                <a:gd name="T36" fmla="*/ 35 w 35"/>
                <a:gd name="T37" fmla="*/ 10 h 23"/>
                <a:gd name="T38" fmla="*/ 35 w 35"/>
                <a:gd name="T39" fmla="*/ 10 h 23"/>
                <a:gd name="T40" fmla="*/ 29 w 35"/>
                <a:gd name="T41" fmla="*/ 12 h 23"/>
                <a:gd name="T42" fmla="*/ 27 w 35"/>
                <a:gd name="T43" fmla="*/ 14 h 23"/>
                <a:gd name="T44" fmla="*/ 24 w 35"/>
                <a:gd name="T45" fmla="*/ 17 h 23"/>
                <a:gd name="T46" fmla="*/ 20 w 35"/>
                <a:gd name="T47" fmla="*/ 20 h 23"/>
                <a:gd name="T48" fmla="*/ 20 w 35"/>
                <a:gd name="T49" fmla="*/ 20 h 23"/>
                <a:gd name="T50" fmla="*/ 13 w 35"/>
                <a:gd name="T51" fmla="*/ 21 h 23"/>
                <a:gd name="T52" fmla="*/ 9 w 35"/>
                <a:gd name="T53" fmla="*/ 23 h 23"/>
                <a:gd name="T54" fmla="*/ 5 w 35"/>
                <a:gd name="T55" fmla="*/ 20 h 23"/>
                <a:gd name="T56" fmla="*/ 0 w 35"/>
                <a:gd name="T57" fmla="*/ 13 h 23"/>
                <a:gd name="T58" fmla="*/ 0 w 35"/>
                <a:gd name="T5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23">
                  <a:moveTo>
                    <a:pt x="0" y="13"/>
                  </a:moveTo>
                  <a:lnTo>
                    <a:pt x="0" y="13"/>
                  </a:lnTo>
                  <a:lnTo>
                    <a:pt x="2" y="12"/>
                  </a:lnTo>
                  <a:lnTo>
                    <a:pt x="5" y="12"/>
                  </a:lnTo>
                  <a:lnTo>
                    <a:pt x="9" y="12"/>
                  </a:lnTo>
                  <a:lnTo>
                    <a:pt x="13" y="13"/>
                  </a:lnTo>
                  <a:lnTo>
                    <a:pt x="16" y="12"/>
                  </a:lnTo>
                  <a:lnTo>
                    <a:pt x="17" y="9"/>
                  </a:lnTo>
                  <a:lnTo>
                    <a:pt x="17" y="9"/>
                  </a:lnTo>
                  <a:lnTo>
                    <a:pt x="18" y="7"/>
                  </a:lnTo>
                  <a:lnTo>
                    <a:pt x="20" y="7"/>
                  </a:lnTo>
                  <a:lnTo>
                    <a:pt x="24" y="7"/>
                  </a:lnTo>
                  <a:lnTo>
                    <a:pt x="28" y="5"/>
                  </a:lnTo>
                  <a:lnTo>
                    <a:pt x="29" y="3"/>
                  </a:lnTo>
                  <a:lnTo>
                    <a:pt x="31" y="0"/>
                  </a:lnTo>
                  <a:lnTo>
                    <a:pt x="31" y="0"/>
                  </a:lnTo>
                  <a:lnTo>
                    <a:pt x="34" y="3"/>
                  </a:lnTo>
                  <a:lnTo>
                    <a:pt x="34" y="3"/>
                  </a:lnTo>
                  <a:lnTo>
                    <a:pt x="35" y="10"/>
                  </a:lnTo>
                  <a:lnTo>
                    <a:pt x="35" y="10"/>
                  </a:lnTo>
                  <a:lnTo>
                    <a:pt x="29" y="12"/>
                  </a:lnTo>
                  <a:lnTo>
                    <a:pt x="27" y="14"/>
                  </a:lnTo>
                  <a:lnTo>
                    <a:pt x="24" y="17"/>
                  </a:lnTo>
                  <a:lnTo>
                    <a:pt x="20" y="20"/>
                  </a:lnTo>
                  <a:lnTo>
                    <a:pt x="20" y="20"/>
                  </a:lnTo>
                  <a:lnTo>
                    <a:pt x="13" y="21"/>
                  </a:lnTo>
                  <a:lnTo>
                    <a:pt x="9" y="23"/>
                  </a:lnTo>
                  <a:lnTo>
                    <a:pt x="5" y="2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933"/>
            <p:cNvSpPr>
              <a:spLocks/>
            </p:cNvSpPr>
            <p:nvPr/>
          </p:nvSpPr>
          <p:spPr bwMode="auto">
            <a:xfrm>
              <a:off x="1089009" y="2447987"/>
              <a:ext cx="14288" cy="15875"/>
            </a:xfrm>
            <a:custGeom>
              <a:avLst/>
              <a:gdLst>
                <a:gd name="T0" fmla="*/ 8 w 26"/>
                <a:gd name="T1" fmla="*/ 3 h 28"/>
                <a:gd name="T2" fmla="*/ 8 w 26"/>
                <a:gd name="T3" fmla="*/ 3 h 28"/>
                <a:gd name="T4" fmla="*/ 20 w 26"/>
                <a:gd name="T5" fmla="*/ 0 h 28"/>
                <a:gd name="T6" fmla="*/ 20 w 26"/>
                <a:gd name="T7" fmla="*/ 0 h 28"/>
                <a:gd name="T8" fmla="*/ 20 w 26"/>
                <a:gd name="T9" fmla="*/ 0 h 28"/>
                <a:gd name="T10" fmla="*/ 17 w 26"/>
                <a:gd name="T11" fmla="*/ 7 h 28"/>
                <a:gd name="T12" fmla="*/ 17 w 26"/>
                <a:gd name="T13" fmla="*/ 7 h 28"/>
                <a:gd name="T14" fmla="*/ 26 w 26"/>
                <a:gd name="T15" fmla="*/ 26 h 28"/>
                <a:gd name="T16" fmla="*/ 26 w 26"/>
                <a:gd name="T17" fmla="*/ 26 h 28"/>
                <a:gd name="T18" fmla="*/ 22 w 26"/>
                <a:gd name="T19" fmla="*/ 28 h 28"/>
                <a:gd name="T20" fmla="*/ 22 w 26"/>
                <a:gd name="T21" fmla="*/ 28 h 28"/>
                <a:gd name="T22" fmla="*/ 13 w 26"/>
                <a:gd name="T23" fmla="*/ 21 h 28"/>
                <a:gd name="T24" fmla="*/ 7 w 26"/>
                <a:gd name="T25" fmla="*/ 18 h 28"/>
                <a:gd name="T26" fmla="*/ 0 w 26"/>
                <a:gd name="T27" fmla="*/ 18 h 28"/>
                <a:gd name="T28" fmla="*/ 0 w 26"/>
                <a:gd name="T29" fmla="*/ 18 h 28"/>
                <a:gd name="T30" fmla="*/ 0 w 26"/>
                <a:gd name="T31" fmla="*/ 14 h 28"/>
                <a:gd name="T32" fmla="*/ 0 w 26"/>
                <a:gd name="T33" fmla="*/ 14 h 28"/>
                <a:gd name="T34" fmla="*/ 11 w 26"/>
                <a:gd name="T35" fmla="*/ 10 h 28"/>
                <a:gd name="T36" fmla="*/ 11 w 26"/>
                <a:gd name="T37" fmla="*/ 10 h 28"/>
                <a:gd name="T38" fmla="*/ 8 w 26"/>
                <a:gd name="T39" fmla="*/ 3 h 28"/>
                <a:gd name="T40" fmla="*/ 8 w 26"/>
                <a:gd name="T41" fmla="*/ 3 h 28"/>
                <a:gd name="T42" fmla="*/ 8 w 26"/>
                <a:gd name="T43" fmla="*/ 3 h 28"/>
                <a:gd name="T44" fmla="*/ 8 w 26"/>
                <a:gd name="T4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8" y="3"/>
                  </a:moveTo>
                  <a:lnTo>
                    <a:pt x="8" y="3"/>
                  </a:lnTo>
                  <a:lnTo>
                    <a:pt x="20" y="0"/>
                  </a:lnTo>
                  <a:lnTo>
                    <a:pt x="20" y="0"/>
                  </a:lnTo>
                  <a:lnTo>
                    <a:pt x="20" y="0"/>
                  </a:lnTo>
                  <a:lnTo>
                    <a:pt x="17" y="7"/>
                  </a:lnTo>
                  <a:lnTo>
                    <a:pt x="17" y="7"/>
                  </a:lnTo>
                  <a:lnTo>
                    <a:pt x="26" y="26"/>
                  </a:lnTo>
                  <a:lnTo>
                    <a:pt x="26" y="26"/>
                  </a:lnTo>
                  <a:lnTo>
                    <a:pt x="22" y="28"/>
                  </a:lnTo>
                  <a:lnTo>
                    <a:pt x="22" y="28"/>
                  </a:lnTo>
                  <a:lnTo>
                    <a:pt x="13" y="21"/>
                  </a:lnTo>
                  <a:lnTo>
                    <a:pt x="7" y="18"/>
                  </a:lnTo>
                  <a:lnTo>
                    <a:pt x="0" y="18"/>
                  </a:lnTo>
                  <a:lnTo>
                    <a:pt x="0" y="18"/>
                  </a:lnTo>
                  <a:lnTo>
                    <a:pt x="0" y="14"/>
                  </a:lnTo>
                  <a:lnTo>
                    <a:pt x="0" y="14"/>
                  </a:lnTo>
                  <a:lnTo>
                    <a:pt x="11" y="10"/>
                  </a:lnTo>
                  <a:lnTo>
                    <a:pt x="11" y="10"/>
                  </a:lnTo>
                  <a:lnTo>
                    <a:pt x="8" y="3"/>
                  </a:lnTo>
                  <a:lnTo>
                    <a:pt x="8" y="3"/>
                  </a:lnTo>
                  <a:lnTo>
                    <a:pt x="8" y="3"/>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934"/>
            <p:cNvSpPr>
              <a:spLocks/>
            </p:cNvSpPr>
            <p:nvPr/>
          </p:nvSpPr>
          <p:spPr bwMode="auto">
            <a:xfrm>
              <a:off x="1135047" y="2473387"/>
              <a:ext cx="22225" cy="7938"/>
            </a:xfrm>
            <a:custGeom>
              <a:avLst/>
              <a:gdLst>
                <a:gd name="T0" fmla="*/ 41 w 41"/>
                <a:gd name="T1" fmla="*/ 3 h 14"/>
                <a:gd name="T2" fmla="*/ 41 w 41"/>
                <a:gd name="T3" fmla="*/ 3 h 14"/>
                <a:gd name="T4" fmla="*/ 32 w 41"/>
                <a:gd name="T5" fmla="*/ 6 h 14"/>
                <a:gd name="T6" fmla="*/ 23 w 41"/>
                <a:gd name="T7" fmla="*/ 7 h 14"/>
                <a:gd name="T8" fmla="*/ 14 w 41"/>
                <a:gd name="T9" fmla="*/ 9 h 14"/>
                <a:gd name="T10" fmla="*/ 10 w 41"/>
                <a:gd name="T11" fmla="*/ 11 h 14"/>
                <a:gd name="T12" fmla="*/ 6 w 41"/>
                <a:gd name="T13" fmla="*/ 14 h 14"/>
                <a:gd name="T14" fmla="*/ 6 w 41"/>
                <a:gd name="T15" fmla="*/ 14 h 14"/>
                <a:gd name="T16" fmla="*/ 3 w 41"/>
                <a:gd name="T17" fmla="*/ 11 h 14"/>
                <a:gd name="T18" fmla="*/ 0 w 41"/>
                <a:gd name="T19" fmla="*/ 9 h 14"/>
                <a:gd name="T20" fmla="*/ 0 w 41"/>
                <a:gd name="T21" fmla="*/ 6 h 14"/>
                <a:gd name="T22" fmla="*/ 0 w 41"/>
                <a:gd name="T23" fmla="*/ 3 h 14"/>
                <a:gd name="T24" fmla="*/ 0 w 41"/>
                <a:gd name="T25" fmla="*/ 3 h 14"/>
                <a:gd name="T26" fmla="*/ 41 w 41"/>
                <a:gd name="T27" fmla="*/ 0 h 14"/>
                <a:gd name="T28" fmla="*/ 41 w 41"/>
                <a:gd name="T29" fmla="*/ 0 h 14"/>
                <a:gd name="T30" fmla="*/ 41 w 41"/>
                <a:gd name="T31" fmla="*/ 3 h 14"/>
                <a:gd name="T32" fmla="*/ 41 w 41"/>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4">
                  <a:moveTo>
                    <a:pt x="41" y="3"/>
                  </a:moveTo>
                  <a:lnTo>
                    <a:pt x="41" y="3"/>
                  </a:lnTo>
                  <a:lnTo>
                    <a:pt x="32" y="6"/>
                  </a:lnTo>
                  <a:lnTo>
                    <a:pt x="23" y="7"/>
                  </a:lnTo>
                  <a:lnTo>
                    <a:pt x="14" y="9"/>
                  </a:lnTo>
                  <a:lnTo>
                    <a:pt x="10" y="11"/>
                  </a:lnTo>
                  <a:lnTo>
                    <a:pt x="6" y="14"/>
                  </a:lnTo>
                  <a:lnTo>
                    <a:pt x="6" y="14"/>
                  </a:lnTo>
                  <a:lnTo>
                    <a:pt x="3" y="11"/>
                  </a:lnTo>
                  <a:lnTo>
                    <a:pt x="0" y="9"/>
                  </a:lnTo>
                  <a:lnTo>
                    <a:pt x="0" y="6"/>
                  </a:lnTo>
                  <a:lnTo>
                    <a:pt x="0" y="3"/>
                  </a:lnTo>
                  <a:lnTo>
                    <a:pt x="0" y="3"/>
                  </a:lnTo>
                  <a:lnTo>
                    <a:pt x="41" y="0"/>
                  </a:lnTo>
                  <a:lnTo>
                    <a:pt x="41" y="0"/>
                  </a:lnTo>
                  <a:lnTo>
                    <a:pt x="41" y="3"/>
                  </a:lnTo>
                  <a:lnTo>
                    <a:pt x="4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935"/>
            <p:cNvSpPr>
              <a:spLocks/>
            </p:cNvSpPr>
            <p:nvPr/>
          </p:nvSpPr>
          <p:spPr bwMode="auto">
            <a:xfrm>
              <a:off x="1017572" y="2247962"/>
              <a:ext cx="17463" cy="7938"/>
            </a:xfrm>
            <a:custGeom>
              <a:avLst/>
              <a:gdLst>
                <a:gd name="T0" fmla="*/ 0 w 32"/>
                <a:gd name="T1" fmla="*/ 6 h 14"/>
                <a:gd name="T2" fmla="*/ 0 w 32"/>
                <a:gd name="T3" fmla="*/ 6 h 14"/>
                <a:gd name="T4" fmla="*/ 6 w 32"/>
                <a:gd name="T5" fmla="*/ 2 h 14"/>
                <a:gd name="T6" fmla="*/ 10 w 32"/>
                <a:gd name="T7" fmla="*/ 2 h 14"/>
                <a:gd name="T8" fmla="*/ 14 w 32"/>
                <a:gd name="T9" fmla="*/ 2 h 14"/>
                <a:gd name="T10" fmla="*/ 14 w 32"/>
                <a:gd name="T11" fmla="*/ 2 h 14"/>
                <a:gd name="T12" fmla="*/ 17 w 32"/>
                <a:gd name="T13" fmla="*/ 2 h 14"/>
                <a:gd name="T14" fmla="*/ 20 w 32"/>
                <a:gd name="T15" fmla="*/ 2 h 14"/>
                <a:gd name="T16" fmla="*/ 25 w 32"/>
                <a:gd name="T17" fmla="*/ 0 h 14"/>
                <a:gd name="T18" fmla="*/ 25 w 32"/>
                <a:gd name="T19" fmla="*/ 0 h 14"/>
                <a:gd name="T20" fmla="*/ 32 w 32"/>
                <a:gd name="T21" fmla="*/ 11 h 14"/>
                <a:gd name="T22" fmla="*/ 32 w 32"/>
                <a:gd name="T23" fmla="*/ 11 h 14"/>
                <a:gd name="T24" fmla="*/ 28 w 32"/>
                <a:gd name="T25" fmla="*/ 13 h 14"/>
                <a:gd name="T26" fmla="*/ 24 w 32"/>
                <a:gd name="T27" fmla="*/ 14 h 14"/>
                <a:gd name="T28" fmla="*/ 20 w 32"/>
                <a:gd name="T29" fmla="*/ 13 h 14"/>
                <a:gd name="T30" fmla="*/ 16 w 32"/>
                <a:gd name="T31" fmla="*/ 11 h 14"/>
                <a:gd name="T32" fmla="*/ 9 w 32"/>
                <a:gd name="T33" fmla="*/ 8 h 14"/>
                <a:gd name="T34" fmla="*/ 5 w 32"/>
                <a:gd name="T35" fmla="*/ 7 h 14"/>
                <a:gd name="T36" fmla="*/ 0 w 32"/>
                <a:gd name="T37" fmla="*/ 6 h 14"/>
                <a:gd name="T38" fmla="*/ 0 w 32"/>
                <a:gd name="T3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0" y="6"/>
                  </a:moveTo>
                  <a:lnTo>
                    <a:pt x="0" y="6"/>
                  </a:lnTo>
                  <a:lnTo>
                    <a:pt x="6" y="2"/>
                  </a:lnTo>
                  <a:lnTo>
                    <a:pt x="10" y="2"/>
                  </a:lnTo>
                  <a:lnTo>
                    <a:pt x="14" y="2"/>
                  </a:lnTo>
                  <a:lnTo>
                    <a:pt x="14" y="2"/>
                  </a:lnTo>
                  <a:lnTo>
                    <a:pt x="17" y="2"/>
                  </a:lnTo>
                  <a:lnTo>
                    <a:pt x="20" y="2"/>
                  </a:lnTo>
                  <a:lnTo>
                    <a:pt x="25" y="0"/>
                  </a:lnTo>
                  <a:lnTo>
                    <a:pt x="25" y="0"/>
                  </a:lnTo>
                  <a:lnTo>
                    <a:pt x="32" y="11"/>
                  </a:lnTo>
                  <a:lnTo>
                    <a:pt x="32" y="11"/>
                  </a:lnTo>
                  <a:lnTo>
                    <a:pt x="28" y="13"/>
                  </a:lnTo>
                  <a:lnTo>
                    <a:pt x="24" y="14"/>
                  </a:lnTo>
                  <a:lnTo>
                    <a:pt x="20" y="13"/>
                  </a:lnTo>
                  <a:lnTo>
                    <a:pt x="16" y="11"/>
                  </a:lnTo>
                  <a:lnTo>
                    <a:pt x="9" y="8"/>
                  </a:lnTo>
                  <a:lnTo>
                    <a:pt x="5"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936"/>
            <p:cNvSpPr>
              <a:spLocks/>
            </p:cNvSpPr>
            <p:nvPr/>
          </p:nvSpPr>
          <p:spPr bwMode="auto">
            <a:xfrm>
              <a:off x="1036622" y="2078099"/>
              <a:ext cx="12700" cy="6350"/>
            </a:xfrm>
            <a:custGeom>
              <a:avLst/>
              <a:gdLst>
                <a:gd name="T0" fmla="*/ 24 w 24"/>
                <a:gd name="T1" fmla="*/ 13 h 13"/>
                <a:gd name="T2" fmla="*/ 24 w 24"/>
                <a:gd name="T3" fmla="*/ 13 h 13"/>
                <a:gd name="T4" fmla="*/ 1 w 24"/>
                <a:gd name="T5" fmla="*/ 13 h 13"/>
                <a:gd name="T6" fmla="*/ 1 w 24"/>
                <a:gd name="T7" fmla="*/ 13 h 13"/>
                <a:gd name="T8" fmla="*/ 1 w 24"/>
                <a:gd name="T9" fmla="*/ 11 h 13"/>
                <a:gd name="T10" fmla="*/ 0 w 24"/>
                <a:gd name="T11" fmla="*/ 8 h 13"/>
                <a:gd name="T12" fmla="*/ 1 w 24"/>
                <a:gd name="T13" fmla="*/ 5 h 13"/>
                <a:gd name="T14" fmla="*/ 4 w 24"/>
                <a:gd name="T15" fmla="*/ 1 h 13"/>
                <a:gd name="T16" fmla="*/ 4 w 24"/>
                <a:gd name="T17" fmla="*/ 1 h 13"/>
                <a:gd name="T18" fmla="*/ 8 w 24"/>
                <a:gd name="T19" fmla="*/ 0 h 13"/>
                <a:gd name="T20" fmla="*/ 11 w 24"/>
                <a:gd name="T21" fmla="*/ 0 h 13"/>
                <a:gd name="T22" fmla="*/ 11 w 24"/>
                <a:gd name="T23" fmla="*/ 0 h 13"/>
                <a:gd name="T24" fmla="*/ 19 w 24"/>
                <a:gd name="T25" fmla="*/ 5 h 13"/>
                <a:gd name="T26" fmla="*/ 22 w 24"/>
                <a:gd name="T27" fmla="*/ 8 h 13"/>
                <a:gd name="T28" fmla="*/ 24 w 24"/>
                <a:gd name="T29" fmla="*/ 13 h 13"/>
                <a:gd name="T30" fmla="*/ 24 w 24"/>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24" y="13"/>
                  </a:moveTo>
                  <a:lnTo>
                    <a:pt x="24" y="13"/>
                  </a:lnTo>
                  <a:lnTo>
                    <a:pt x="1" y="13"/>
                  </a:lnTo>
                  <a:lnTo>
                    <a:pt x="1" y="13"/>
                  </a:lnTo>
                  <a:lnTo>
                    <a:pt x="1" y="11"/>
                  </a:lnTo>
                  <a:lnTo>
                    <a:pt x="0" y="8"/>
                  </a:lnTo>
                  <a:lnTo>
                    <a:pt x="1" y="5"/>
                  </a:lnTo>
                  <a:lnTo>
                    <a:pt x="4" y="1"/>
                  </a:lnTo>
                  <a:lnTo>
                    <a:pt x="4" y="1"/>
                  </a:lnTo>
                  <a:lnTo>
                    <a:pt x="8" y="0"/>
                  </a:lnTo>
                  <a:lnTo>
                    <a:pt x="11" y="0"/>
                  </a:lnTo>
                  <a:lnTo>
                    <a:pt x="11" y="0"/>
                  </a:lnTo>
                  <a:lnTo>
                    <a:pt x="19" y="5"/>
                  </a:lnTo>
                  <a:lnTo>
                    <a:pt x="22" y="8"/>
                  </a:lnTo>
                  <a:lnTo>
                    <a:pt x="24" y="13"/>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937"/>
            <p:cNvSpPr>
              <a:spLocks/>
            </p:cNvSpPr>
            <p:nvPr/>
          </p:nvSpPr>
          <p:spPr bwMode="auto">
            <a:xfrm>
              <a:off x="1144572" y="2138424"/>
              <a:ext cx="19050" cy="6350"/>
            </a:xfrm>
            <a:custGeom>
              <a:avLst/>
              <a:gdLst>
                <a:gd name="T0" fmla="*/ 16 w 34"/>
                <a:gd name="T1" fmla="*/ 7 h 14"/>
                <a:gd name="T2" fmla="*/ 16 w 34"/>
                <a:gd name="T3" fmla="*/ 7 h 14"/>
                <a:gd name="T4" fmla="*/ 34 w 34"/>
                <a:gd name="T5" fmla="*/ 4 h 14"/>
                <a:gd name="T6" fmla="*/ 34 w 34"/>
                <a:gd name="T7" fmla="*/ 4 h 14"/>
                <a:gd name="T8" fmla="*/ 32 w 34"/>
                <a:gd name="T9" fmla="*/ 7 h 14"/>
                <a:gd name="T10" fmla="*/ 29 w 34"/>
                <a:gd name="T11" fmla="*/ 8 h 14"/>
                <a:gd name="T12" fmla="*/ 25 w 34"/>
                <a:gd name="T13" fmla="*/ 8 h 14"/>
                <a:gd name="T14" fmla="*/ 21 w 34"/>
                <a:gd name="T15" fmla="*/ 8 h 14"/>
                <a:gd name="T16" fmla="*/ 18 w 34"/>
                <a:gd name="T17" fmla="*/ 10 h 14"/>
                <a:gd name="T18" fmla="*/ 18 w 34"/>
                <a:gd name="T19" fmla="*/ 10 h 14"/>
                <a:gd name="T20" fmla="*/ 11 w 34"/>
                <a:gd name="T21" fmla="*/ 14 h 14"/>
                <a:gd name="T22" fmla="*/ 9 w 34"/>
                <a:gd name="T23" fmla="*/ 14 h 14"/>
                <a:gd name="T24" fmla="*/ 5 w 34"/>
                <a:gd name="T25" fmla="*/ 14 h 14"/>
                <a:gd name="T26" fmla="*/ 5 w 34"/>
                <a:gd name="T27" fmla="*/ 14 h 14"/>
                <a:gd name="T28" fmla="*/ 0 w 34"/>
                <a:gd name="T29" fmla="*/ 3 h 14"/>
                <a:gd name="T30" fmla="*/ 0 w 34"/>
                <a:gd name="T31" fmla="*/ 3 h 14"/>
                <a:gd name="T32" fmla="*/ 6 w 34"/>
                <a:gd name="T33" fmla="*/ 1 h 14"/>
                <a:gd name="T34" fmla="*/ 9 w 34"/>
                <a:gd name="T35" fmla="*/ 0 h 14"/>
                <a:gd name="T36" fmla="*/ 11 w 34"/>
                <a:gd name="T37" fmla="*/ 3 h 14"/>
                <a:gd name="T38" fmla="*/ 16 w 34"/>
                <a:gd name="T39" fmla="*/ 7 h 14"/>
                <a:gd name="T40" fmla="*/ 16 w 34"/>
                <a:gd name="T4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4">
                  <a:moveTo>
                    <a:pt x="16" y="7"/>
                  </a:moveTo>
                  <a:lnTo>
                    <a:pt x="16" y="7"/>
                  </a:lnTo>
                  <a:lnTo>
                    <a:pt x="34" y="4"/>
                  </a:lnTo>
                  <a:lnTo>
                    <a:pt x="34" y="4"/>
                  </a:lnTo>
                  <a:lnTo>
                    <a:pt x="32" y="7"/>
                  </a:lnTo>
                  <a:lnTo>
                    <a:pt x="29" y="8"/>
                  </a:lnTo>
                  <a:lnTo>
                    <a:pt x="25" y="8"/>
                  </a:lnTo>
                  <a:lnTo>
                    <a:pt x="21" y="8"/>
                  </a:lnTo>
                  <a:lnTo>
                    <a:pt x="18" y="10"/>
                  </a:lnTo>
                  <a:lnTo>
                    <a:pt x="18" y="10"/>
                  </a:lnTo>
                  <a:lnTo>
                    <a:pt x="11" y="14"/>
                  </a:lnTo>
                  <a:lnTo>
                    <a:pt x="9" y="14"/>
                  </a:lnTo>
                  <a:lnTo>
                    <a:pt x="5" y="14"/>
                  </a:lnTo>
                  <a:lnTo>
                    <a:pt x="5" y="14"/>
                  </a:lnTo>
                  <a:lnTo>
                    <a:pt x="0" y="3"/>
                  </a:lnTo>
                  <a:lnTo>
                    <a:pt x="0" y="3"/>
                  </a:lnTo>
                  <a:lnTo>
                    <a:pt x="6" y="1"/>
                  </a:lnTo>
                  <a:lnTo>
                    <a:pt x="9" y="0"/>
                  </a:lnTo>
                  <a:lnTo>
                    <a:pt x="11" y="3"/>
                  </a:lnTo>
                  <a:lnTo>
                    <a:pt x="16" y="7"/>
                  </a:lnTo>
                  <a:lnTo>
                    <a:pt x="1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938"/>
            <p:cNvSpPr>
              <a:spLocks/>
            </p:cNvSpPr>
            <p:nvPr/>
          </p:nvSpPr>
          <p:spPr bwMode="auto">
            <a:xfrm>
              <a:off x="1027097" y="2565462"/>
              <a:ext cx="19050" cy="9525"/>
            </a:xfrm>
            <a:custGeom>
              <a:avLst/>
              <a:gdLst>
                <a:gd name="T0" fmla="*/ 0 w 37"/>
                <a:gd name="T1" fmla="*/ 11 h 16"/>
                <a:gd name="T2" fmla="*/ 0 w 37"/>
                <a:gd name="T3" fmla="*/ 11 h 16"/>
                <a:gd name="T4" fmla="*/ 14 w 37"/>
                <a:gd name="T5" fmla="*/ 2 h 16"/>
                <a:gd name="T6" fmla="*/ 14 w 37"/>
                <a:gd name="T7" fmla="*/ 2 h 16"/>
                <a:gd name="T8" fmla="*/ 19 w 37"/>
                <a:gd name="T9" fmla="*/ 0 h 16"/>
                <a:gd name="T10" fmla="*/ 25 w 37"/>
                <a:gd name="T11" fmla="*/ 0 h 16"/>
                <a:gd name="T12" fmla="*/ 31 w 37"/>
                <a:gd name="T13" fmla="*/ 1 h 16"/>
                <a:gd name="T14" fmla="*/ 37 w 37"/>
                <a:gd name="T15" fmla="*/ 7 h 16"/>
                <a:gd name="T16" fmla="*/ 37 w 37"/>
                <a:gd name="T17" fmla="*/ 7 h 16"/>
                <a:gd name="T18" fmla="*/ 28 w 37"/>
                <a:gd name="T19" fmla="*/ 5 h 16"/>
                <a:gd name="T20" fmla="*/ 25 w 37"/>
                <a:gd name="T21" fmla="*/ 5 h 16"/>
                <a:gd name="T22" fmla="*/ 21 w 37"/>
                <a:gd name="T23" fmla="*/ 7 h 16"/>
                <a:gd name="T24" fmla="*/ 21 w 37"/>
                <a:gd name="T25" fmla="*/ 7 h 16"/>
                <a:gd name="T26" fmla="*/ 19 w 37"/>
                <a:gd name="T27" fmla="*/ 8 h 16"/>
                <a:gd name="T28" fmla="*/ 17 w 37"/>
                <a:gd name="T29" fmla="*/ 11 h 16"/>
                <a:gd name="T30" fmla="*/ 13 w 37"/>
                <a:gd name="T31" fmla="*/ 16 h 16"/>
                <a:gd name="T32" fmla="*/ 13 w 37"/>
                <a:gd name="T33" fmla="*/ 16 h 16"/>
                <a:gd name="T34" fmla="*/ 0 w 37"/>
                <a:gd name="T35" fmla="*/ 11 h 16"/>
                <a:gd name="T36" fmla="*/ 0 w 37"/>
                <a:gd name="T3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11"/>
                  </a:moveTo>
                  <a:lnTo>
                    <a:pt x="0" y="11"/>
                  </a:lnTo>
                  <a:lnTo>
                    <a:pt x="14" y="2"/>
                  </a:lnTo>
                  <a:lnTo>
                    <a:pt x="14" y="2"/>
                  </a:lnTo>
                  <a:lnTo>
                    <a:pt x="19" y="0"/>
                  </a:lnTo>
                  <a:lnTo>
                    <a:pt x="25" y="0"/>
                  </a:lnTo>
                  <a:lnTo>
                    <a:pt x="31" y="1"/>
                  </a:lnTo>
                  <a:lnTo>
                    <a:pt x="37" y="7"/>
                  </a:lnTo>
                  <a:lnTo>
                    <a:pt x="37" y="7"/>
                  </a:lnTo>
                  <a:lnTo>
                    <a:pt x="28" y="5"/>
                  </a:lnTo>
                  <a:lnTo>
                    <a:pt x="25" y="5"/>
                  </a:lnTo>
                  <a:lnTo>
                    <a:pt x="21" y="7"/>
                  </a:lnTo>
                  <a:lnTo>
                    <a:pt x="21" y="7"/>
                  </a:lnTo>
                  <a:lnTo>
                    <a:pt x="19" y="8"/>
                  </a:lnTo>
                  <a:lnTo>
                    <a:pt x="17" y="11"/>
                  </a:lnTo>
                  <a:lnTo>
                    <a:pt x="13" y="16"/>
                  </a:lnTo>
                  <a:lnTo>
                    <a:pt x="13" y="1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939"/>
            <p:cNvSpPr>
              <a:spLocks/>
            </p:cNvSpPr>
            <p:nvPr/>
          </p:nvSpPr>
          <p:spPr bwMode="auto">
            <a:xfrm>
              <a:off x="1042972" y="2370199"/>
              <a:ext cx="15875" cy="7938"/>
            </a:xfrm>
            <a:custGeom>
              <a:avLst/>
              <a:gdLst>
                <a:gd name="T0" fmla="*/ 30 w 30"/>
                <a:gd name="T1" fmla="*/ 10 h 14"/>
                <a:gd name="T2" fmla="*/ 30 w 30"/>
                <a:gd name="T3" fmla="*/ 10 h 14"/>
                <a:gd name="T4" fmla="*/ 22 w 30"/>
                <a:gd name="T5" fmla="*/ 12 h 14"/>
                <a:gd name="T6" fmla="*/ 15 w 30"/>
                <a:gd name="T7" fmla="*/ 14 h 14"/>
                <a:gd name="T8" fmla="*/ 9 w 30"/>
                <a:gd name="T9" fmla="*/ 12 h 14"/>
                <a:gd name="T10" fmla="*/ 4 w 30"/>
                <a:gd name="T11" fmla="*/ 11 h 14"/>
                <a:gd name="T12" fmla="*/ 4 w 30"/>
                <a:gd name="T13" fmla="*/ 11 h 14"/>
                <a:gd name="T14" fmla="*/ 1 w 30"/>
                <a:gd name="T15" fmla="*/ 8 h 14"/>
                <a:gd name="T16" fmla="*/ 0 w 30"/>
                <a:gd name="T17" fmla="*/ 4 h 14"/>
                <a:gd name="T18" fmla="*/ 0 w 30"/>
                <a:gd name="T19" fmla="*/ 4 h 14"/>
                <a:gd name="T20" fmla="*/ 1 w 30"/>
                <a:gd name="T21" fmla="*/ 1 h 14"/>
                <a:gd name="T22" fmla="*/ 5 w 30"/>
                <a:gd name="T23" fmla="*/ 0 h 14"/>
                <a:gd name="T24" fmla="*/ 5 w 30"/>
                <a:gd name="T25" fmla="*/ 0 h 14"/>
                <a:gd name="T26" fmla="*/ 8 w 30"/>
                <a:gd name="T27" fmla="*/ 0 h 14"/>
                <a:gd name="T28" fmla="*/ 11 w 30"/>
                <a:gd name="T29" fmla="*/ 3 h 14"/>
                <a:gd name="T30" fmla="*/ 11 w 30"/>
                <a:gd name="T31" fmla="*/ 3 h 14"/>
                <a:gd name="T32" fmla="*/ 19 w 30"/>
                <a:gd name="T33" fmla="*/ 6 h 14"/>
                <a:gd name="T34" fmla="*/ 19 w 30"/>
                <a:gd name="T35" fmla="*/ 6 h 14"/>
                <a:gd name="T36" fmla="*/ 30 w 30"/>
                <a:gd name="T37" fmla="*/ 10 h 14"/>
                <a:gd name="T38" fmla="*/ 30 w 30"/>
                <a:gd name="T3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4">
                  <a:moveTo>
                    <a:pt x="30" y="10"/>
                  </a:moveTo>
                  <a:lnTo>
                    <a:pt x="30" y="10"/>
                  </a:lnTo>
                  <a:lnTo>
                    <a:pt x="22" y="12"/>
                  </a:lnTo>
                  <a:lnTo>
                    <a:pt x="15" y="14"/>
                  </a:lnTo>
                  <a:lnTo>
                    <a:pt x="9" y="12"/>
                  </a:lnTo>
                  <a:lnTo>
                    <a:pt x="4" y="11"/>
                  </a:lnTo>
                  <a:lnTo>
                    <a:pt x="4" y="11"/>
                  </a:lnTo>
                  <a:lnTo>
                    <a:pt x="1" y="8"/>
                  </a:lnTo>
                  <a:lnTo>
                    <a:pt x="0" y="4"/>
                  </a:lnTo>
                  <a:lnTo>
                    <a:pt x="0" y="4"/>
                  </a:lnTo>
                  <a:lnTo>
                    <a:pt x="1" y="1"/>
                  </a:lnTo>
                  <a:lnTo>
                    <a:pt x="5" y="0"/>
                  </a:lnTo>
                  <a:lnTo>
                    <a:pt x="5" y="0"/>
                  </a:lnTo>
                  <a:lnTo>
                    <a:pt x="8" y="0"/>
                  </a:lnTo>
                  <a:lnTo>
                    <a:pt x="11" y="3"/>
                  </a:lnTo>
                  <a:lnTo>
                    <a:pt x="11" y="3"/>
                  </a:lnTo>
                  <a:lnTo>
                    <a:pt x="19" y="6"/>
                  </a:lnTo>
                  <a:lnTo>
                    <a:pt x="19" y="6"/>
                  </a:lnTo>
                  <a:lnTo>
                    <a:pt x="30" y="10"/>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940"/>
            <p:cNvSpPr>
              <a:spLocks/>
            </p:cNvSpPr>
            <p:nvPr/>
          </p:nvSpPr>
          <p:spPr bwMode="auto">
            <a:xfrm>
              <a:off x="1100122" y="2443224"/>
              <a:ext cx="12700" cy="6350"/>
            </a:xfrm>
            <a:custGeom>
              <a:avLst/>
              <a:gdLst>
                <a:gd name="T0" fmla="*/ 0 w 24"/>
                <a:gd name="T1" fmla="*/ 10 h 12"/>
                <a:gd name="T2" fmla="*/ 0 w 24"/>
                <a:gd name="T3" fmla="*/ 10 h 12"/>
                <a:gd name="T4" fmla="*/ 0 w 24"/>
                <a:gd name="T5" fmla="*/ 3 h 12"/>
                <a:gd name="T6" fmla="*/ 0 w 24"/>
                <a:gd name="T7" fmla="*/ 3 h 12"/>
                <a:gd name="T8" fmla="*/ 18 w 24"/>
                <a:gd name="T9" fmla="*/ 0 h 12"/>
                <a:gd name="T10" fmla="*/ 18 w 24"/>
                <a:gd name="T11" fmla="*/ 0 h 12"/>
                <a:gd name="T12" fmla="*/ 20 w 24"/>
                <a:gd name="T13" fmla="*/ 0 h 12"/>
                <a:gd name="T14" fmla="*/ 23 w 24"/>
                <a:gd name="T15" fmla="*/ 2 h 12"/>
                <a:gd name="T16" fmla="*/ 24 w 24"/>
                <a:gd name="T17" fmla="*/ 5 h 12"/>
                <a:gd name="T18" fmla="*/ 24 w 24"/>
                <a:gd name="T19" fmla="*/ 6 h 12"/>
                <a:gd name="T20" fmla="*/ 24 w 24"/>
                <a:gd name="T21" fmla="*/ 6 h 12"/>
                <a:gd name="T22" fmla="*/ 24 w 24"/>
                <a:gd name="T23" fmla="*/ 9 h 12"/>
                <a:gd name="T24" fmla="*/ 23 w 24"/>
                <a:gd name="T25" fmla="*/ 10 h 12"/>
                <a:gd name="T26" fmla="*/ 20 w 24"/>
                <a:gd name="T27" fmla="*/ 12 h 12"/>
                <a:gd name="T28" fmla="*/ 18 w 24"/>
                <a:gd name="T29" fmla="*/ 12 h 12"/>
                <a:gd name="T30" fmla="*/ 18 w 24"/>
                <a:gd name="T31" fmla="*/ 12 h 12"/>
                <a:gd name="T32" fmla="*/ 8 w 24"/>
                <a:gd name="T33" fmla="*/ 10 h 12"/>
                <a:gd name="T34" fmla="*/ 0 w 24"/>
                <a:gd name="T35" fmla="*/ 10 h 12"/>
                <a:gd name="T36" fmla="*/ 0 w 2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2">
                  <a:moveTo>
                    <a:pt x="0" y="10"/>
                  </a:moveTo>
                  <a:lnTo>
                    <a:pt x="0" y="10"/>
                  </a:lnTo>
                  <a:lnTo>
                    <a:pt x="0" y="3"/>
                  </a:lnTo>
                  <a:lnTo>
                    <a:pt x="0" y="3"/>
                  </a:lnTo>
                  <a:lnTo>
                    <a:pt x="18" y="0"/>
                  </a:lnTo>
                  <a:lnTo>
                    <a:pt x="18" y="0"/>
                  </a:lnTo>
                  <a:lnTo>
                    <a:pt x="20" y="0"/>
                  </a:lnTo>
                  <a:lnTo>
                    <a:pt x="23" y="2"/>
                  </a:lnTo>
                  <a:lnTo>
                    <a:pt x="24" y="5"/>
                  </a:lnTo>
                  <a:lnTo>
                    <a:pt x="24" y="6"/>
                  </a:lnTo>
                  <a:lnTo>
                    <a:pt x="24" y="6"/>
                  </a:lnTo>
                  <a:lnTo>
                    <a:pt x="24" y="9"/>
                  </a:lnTo>
                  <a:lnTo>
                    <a:pt x="23" y="10"/>
                  </a:lnTo>
                  <a:lnTo>
                    <a:pt x="20" y="12"/>
                  </a:lnTo>
                  <a:lnTo>
                    <a:pt x="18" y="12"/>
                  </a:lnTo>
                  <a:lnTo>
                    <a:pt x="18" y="12"/>
                  </a:lnTo>
                  <a:lnTo>
                    <a:pt x="8" y="10"/>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941"/>
            <p:cNvSpPr>
              <a:spLocks/>
            </p:cNvSpPr>
            <p:nvPr/>
          </p:nvSpPr>
          <p:spPr bwMode="auto">
            <a:xfrm>
              <a:off x="1146159" y="1992374"/>
              <a:ext cx="12700" cy="7938"/>
            </a:xfrm>
            <a:custGeom>
              <a:avLst/>
              <a:gdLst>
                <a:gd name="T0" fmla="*/ 0 w 25"/>
                <a:gd name="T1" fmla="*/ 5 h 16"/>
                <a:gd name="T2" fmla="*/ 0 w 25"/>
                <a:gd name="T3" fmla="*/ 5 h 16"/>
                <a:gd name="T4" fmla="*/ 18 w 25"/>
                <a:gd name="T5" fmla="*/ 0 h 16"/>
                <a:gd name="T6" fmla="*/ 18 w 25"/>
                <a:gd name="T7" fmla="*/ 0 h 16"/>
                <a:gd name="T8" fmla="*/ 25 w 25"/>
                <a:gd name="T9" fmla="*/ 16 h 16"/>
                <a:gd name="T10" fmla="*/ 25 w 25"/>
                <a:gd name="T11" fmla="*/ 16 h 16"/>
                <a:gd name="T12" fmla="*/ 0 w 25"/>
                <a:gd name="T13" fmla="*/ 6 h 16"/>
                <a:gd name="T14" fmla="*/ 0 w 25"/>
                <a:gd name="T15" fmla="*/ 6 h 16"/>
                <a:gd name="T16" fmla="*/ 0 w 25"/>
                <a:gd name="T17" fmla="*/ 5 h 16"/>
                <a:gd name="T18" fmla="*/ 0 w 25"/>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0" y="5"/>
                  </a:moveTo>
                  <a:lnTo>
                    <a:pt x="0" y="5"/>
                  </a:lnTo>
                  <a:lnTo>
                    <a:pt x="18" y="0"/>
                  </a:lnTo>
                  <a:lnTo>
                    <a:pt x="18" y="0"/>
                  </a:lnTo>
                  <a:lnTo>
                    <a:pt x="25" y="16"/>
                  </a:lnTo>
                  <a:lnTo>
                    <a:pt x="25" y="16"/>
                  </a:lnTo>
                  <a:lnTo>
                    <a:pt x="0" y="6"/>
                  </a:lnTo>
                  <a:lnTo>
                    <a:pt x="0"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942"/>
            <p:cNvSpPr>
              <a:spLocks/>
            </p:cNvSpPr>
            <p:nvPr/>
          </p:nvSpPr>
          <p:spPr bwMode="auto">
            <a:xfrm>
              <a:off x="969947" y="2382899"/>
              <a:ext cx="17463" cy="7938"/>
            </a:xfrm>
            <a:custGeom>
              <a:avLst/>
              <a:gdLst>
                <a:gd name="T0" fmla="*/ 0 w 35"/>
                <a:gd name="T1" fmla="*/ 5 h 14"/>
                <a:gd name="T2" fmla="*/ 0 w 35"/>
                <a:gd name="T3" fmla="*/ 5 h 14"/>
                <a:gd name="T4" fmla="*/ 11 w 35"/>
                <a:gd name="T5" fmla="*/ 10 h 14"/>
                <a:gd name="T6" fmla="*/ 11 w 35"/>
                <a:gd name="T7" fmla="*/ 10 h 14"/>
                <a:gd name="T8" fmla="*/ 35 w 35"/>
                <a:gd name="T9" fmla="*/ 0 h 14"/>
                <a:gd name="T10" fmla="*/ 35 w 35"/>
                <a:gd name="T11" fmla="*/ 0 h 14"/>
                <a:gd name="T12" fmla="*/ 31 w 35"/>
                <a:gd name="T13" fmla="*/ 7 h 14"/>
                <a:gd name="T14" fmla="*/ 25 w 35"/>
                <a:gd name="T15" fmla="*/ 11 h 14"/>
                <a:gd name="T16" fmla="*/ 19 w 35"/>
                <a:gd name="T17" fmla="*/ 14 h 14"/>
                <a:gd name="T18" fmla="*/ 13 w 35"/>
                <a:gd name="T19" fmla="*/ 14 h 14"/>
                <a:gd name="T20" fmla="*/ 13 w 35"/>
                <a:gd name="T21" fmla="*/ 14 h 14"/>
                <a:gd name="T22" fmla="*/ 4 w 35"/>
                <a:gd name="T23" fmla="*/ 12 h 14"/>
                <a:gd name="T24" fmla="*/ 1 w 35"/>
                <a:gd name="T25" fmla="*/ 11 h 14"/>
                <a:gd name="T26" fmla="*/ 0 w 35"/>
                <a:gd name="T27" fmla="*/ 5 h 14"/>
                <a:gd name="T28" fmla="*/ 0 w 35"/>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4">
                  <a:moveTo>
                    <a:pt x="0" y="5"/>
                  </a:moveTo>
                  <a:lnTo>
                    <a:pt x="0" y="5"/>
                  </a:lnTo>
                  <a:lnTo>
                    <a:pt x="11" y="10"/>
                  </a:lnTo>
                  <a:lnTo>
                    <a:pt x="11" y="10"/>
                  </a:lnTo>
                  <a:lnTo>
                    <a:pt x="35" y="0"/>
                  </a:lnTo>
                  <a:lnTo>
                    <a:pt x="35" y="0"/>
                  </a:lnTo>
                  <a:lnTo>
                    <a:pt x="31" y="7"/>
                  </a:lnTo>
                  <a:lnTo>
                    <a:pt x="25" y="11"/>
                  </a:lnTo>
                  <a:lnTo>
                    <a:pt x="19" y="14"/>
                  </a:lnTo>
                  <a:lnTo>
                    <a:pt x="13" y="14"/>
                  </a:lnTo>
                  <a:lnTo>
                    <a:pt x="13" y="14"/>
                  </a:lnTo>
                  <a:lnTo>
                    <a:pt x="4" y="12"/>
                  </a:lnTo>
                  <a:lnTo>
                    <a:pt x="1" y="11"/>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943"/>
            <p:cNvSpPr>
              <a:spLocks/>
            </p:cNvSpPr>
            <p:nvPr/>
          </p:nvSpPr>
          <p:spPr bwMode="auto">
            <a:xfrm>
              <a:off x="1108059" y="2454337"/>
              <a:ext cx="15875" cy="9525"/>
            </a:xfrm>
            <a:custGeom>
              <a:avLst/>
              <a:gdLst>
                <a:gd name="T0" fmla="*/ 7 w 29"/>
                <a:gd name="T1" fmla="*/ 0 h 17"/>
                <a:gd name="T2" fmla="*/ 7 w 29"/>
                <a:gd name="T3" fmla="*/ 0 h 17"/>
                <a:gd name="T4" fmla="*/ 17 w 29"/>
                <a:gd name="T5" fmla="*/ 0 h 17"/>
                <a:gd name="T6" fmla="*/ 17 w 29"/>
                <a:gd name="T7" fmla="*/ 0 h 17"/>
                <a:gd name="T8" fmla="*/ 14 w 29"/>
                <a:gd name="T9" fmla="*/ 9 h 17"/>
                <a:gd name="T10" fmla="*/ 14 w 29"/>
                <a:gd name="T11" fmla="*/ 9 h 17"/>
                <a:gd name="T12" fmla="*/ 29 w 29"/>
                <a:gd name="T13" fmla="*/ 13 h 17"/>
                <a:gd name="T14" fmla="*/ 29 w 29"/>
                <a:gd name="T15" fmla="*/ 13 h 17"/>
                <a:gd name="T16" fmla="*/ 28 w 29"/>
                <a:gd name="T17" fmla="*/ 15 h 17"/>
                <a:gd name="T18" fmla="*/ 28 w 29"/>
                <a:gd name="T19" fmla="*/ 15 h 17"/>
                <a:gd name="T20" fmla="*/ 2 w 29"/>
                <a:gd name="T21" fmla="*/ 17 h 17"/>
                <a:gd name="T22" fmla="*/ 2 w 29"/>
                <a:gd name="T23" fmla="*/ 17 h 17"/>
                <a:gd name="T24" fmla="*/ 0 w 29"/>
                <a:gd name="T25" fmla="*/ 15 h 17"/>
                <a:gd name="T26" fmla="*/ 0 w 29"/>
                <a:gd name="T27" fmla="*/ 14 h 17"/>
                <a:gd name="T28" fmla="*/ 3 w 29"/>
                <a:gd name="T29" fmla="*/ 11 h 17"/>
                <a:gd name="T30" fmla="*/ 7 w 29"/>
                <a:gd name="T31" fmla="*/ 11 h 17"/>
                <a:gd name="T32" fmla="*/ 10 w 29"/>
                <a:gd name="T33" fmla="*/ 9 h 17"/>
                <a:gd name="T34" fmla="*/ 10 w 29"/>
                <a:gd name="T35" fmla="*/ 9 h 17"/>
                <a:gd name="T36" fmla="*/ 7 w 29"/>
                <a:gd name="T37" fmla="*/ 0 h 17"/>
                <a:gd name="T38" fmla="*/ 7 w 29"/>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7">
                  <a:moveTo>
                    <a:pt x="7" y="0"/>
                  </a:moveTo>
                  <a:lnTo>
                    <a:pt x="7" y="0"/>
                  </a:lnTo>
                  <a:lnTo>
                    <a:pt x="17" y="0"/>
                  </a:lnTo>
                  <a:lnTo>
                    <a:pt x="17" y="0"/>
                  </a:lnTo>
                  <a:lnTo>
                    <a:pt x="14" y="9"/>
                  </a:lnTo>
                  <a:lnTo>
                    <a:pt x="14" y="9"/>
                  </a:lnTo>
                  <a:lnTo>
                    <a:pt x="29" y="13"/>
                  </a:lnTo>
                  <a:lnTo>
                    <a:pt x="29" y="13"/>
                  </a:lnTo>
                  <a:lnTo>
                    <a:pt x="28" y="15"/>
                  </a:lnTo>
                  <a:lnTo>
                    <a:pt x="28" y="15"/>
                  </a:lnTo>
                  <a:lnTo>
                    <a:pt x="2" y="17"/>
                  </a:lnTo>
                  <a:lnTo>
                    <a:pt x="2" y="17"/>
                  </a:lnTo>
                  <a:lnTo>
                    <a:pt x="0" y="15"/>
                  </a:lnTo>
                  <a:lnTo>
                    <a:pt x="0" y="14"/>
                  </a:lnTo>
                  <a:lnTo>
                    <a:pt x="3" y="11"/>
                  </a:lnTo>
                  <a:lnTo>
                    <a:pt x="7" y="11"/>
                  </a:lnTo>
                  <a:lnTo>
                    <a:pt x="10" y="9"/>
                  </a:lnTo>
                  <a:lnTo>
                    <a:pt x="10" y="9"/>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944"/>
            <p:cNvSpPr>
              <a:spLocks/>
            </p:cNvSpPr>
            <p:nvPr/>
          </p:nvSpPr>
          <p:spPr bwMode="auto">
            <a:xfrm>
              <a:off x="939784" y="2463862"/>
              <a:ext cx="14288" cy="4763"/>
            </a:xfrm>
            <a:custGeom>
              <a:avLst/>
              <a:gdLst>
                <a:gd name="T0" fmla="*/ 27 w 27"/>
                <a:gd name="T1" fmla="*/ 3 h 10"/>
                <a:gd name="T2" fmla="*/ 27 w 27"/>
                <a:gd name="T3" fmla="*/ 3 h 10"/>
                <a:gd name="T4" fmla="*/ 15 w 27"/>
                <a:gd name="T5" fmla="*/ 9 h 10"/>
                <a:gd name="T6" fmla="*/ 15 w 27"/>
                <a:gd name="T7" fmla="*/ 9 h 10"/>
                <a:gd name="T8" fmla="*/ 9 w 27"/>
                <a:gd name="T9" fmla="*/ 10 h 10"/>
                <a:gd name="T10" fmla="*/ 5 w 27"/>
                <a:gd name="T11" fmla="*/ 10 h 10"/>
                <a:gd name="T12" fmla="*/ 5 w 27"/>
                <a:gd name="T13" fmla="*/ 10 h 10"/>
                <a:gd name="T14" fmla="*/ 2 w 27"/>
                <a:gd name="T15" fmla="*/ 7 h 10"/>
                <a:gd name="T16" fmla="*/ 0 w 27"/>
                <a:gd name="T17" fmla="*/ 4 h 10"/>
                <a:gd name="T18" fmla="*/ 0 w 27"/>
                <a:gd name="T19" fmla="*/ 4 h 10"/>
                <a:gd name="T20" fmla="*/ 4 w 27"/>
                <a:gd name="T21" fmla="*/ 2 h 10"/>
                <a:gd name="T22" fmla="*/ 8 w 27"/>
                <a:gd name="T23" fmla="*/ 0 h 10"/>
                <a:gd name="T24" fmla="*/ 8 w 27"/>
                <a:gd name="T25" fmla="*/ 0 h 10"/>
                <a:gd name="T26" fmla="*/ 16 w 27"/>
                <a:gd name="T27" fmla="*/ 2 h 10"/>
                <a:gd name="T28" fmla="*/ 27 w 27"/>
                <a:gd name="T29" fmla="*/ 3 h 10"/>
                <a:gd name="T30" fmla="*/ 27 w 27"/>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0">
                  <a:moveTo>
                    <a:pt x="27" y="3"/>
                  </a:moveTo>
                  <a:lnTo>
                    <a:pt x="27" y="3"/>
                  </a:lnTo>
                  <a:lnTo>
                    <a:pt x="15" y="9"/>
                  </a:lnTo>
                  <a:lnTo>
                    <a:pt x="15" y="9"/>
                  </a:lnTo>
                  <a:lnTo>
                    <a:pt x="9" y="10"/>
                  </a:lnTo>
                  <a:lnTo>
                    <a:pt x="5" y="10"/>
                  </a:lnTo>
                  <a:lnTo>
                    <a:pt x="5" y="10"/>
                  </a:lnTo>
                  <a:lnTo>
                    <a:pt x="2" y="7"/>
                  </a:lnTo>
                  <a:lnTo>
                    <a:pt x="0" y="4"/>
                  </a:lnTo>
                  <a:lnTo>
                    <a:pt x="0" y="4"/>
                  </a:lnTo>
                  <a:lnTo>
                    <a:pt x="4" y="2"/>
                  </a:lnTo>
                  <a:lnTo>
                    <a:pt x="8" y="0"/>
                  </a:lnTo>
                  <a:lnTo>
                    <a:pt x="8" y="0"/>
                  </a:lnTo>
                  <a:lnTo>
                    <a:pt x="16" y="2"/>
                  </a:lnTo>
                  <a:lnTo>
                    <a:pt x="27" y="3"/>
                  </a:lnTo>
                  <a:lnTo>
                    <a:pt x="2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945"/>
            <p:cNvSpPr>
              <a:spLocks/>
            </p:cNvSpPr>
            <p:nvPr/>
          </p:nvSpPr>
          <p:spPr bwMode="auto">
            <a:xfrm>
              <a:off x="1158859" y="2279712"/>
              <a:ext cx="17463" cy="6350"/>
            </a:xfrm>
            <a:custGeom>
              <a:avLst/>
              <a:gdLst>
                <a:gd name="T0" fmla="*/ 34 w 34"/>
                <a:gd name="T1" fmla="*/ 7 h 11"/>
                <a:gd name="T2" fmla="*/ 34 w 34"/>
                <a:gd name="T3" fmla="*/ 7 h 11"/>
                <a:gd name="T4" fmla="*/ 25 w 34"/>
                <a:gd name="T5" fmla="*/ 9 h 11"/>
                <a:gd name="T6" fmla="*/ 17 w 34"/>
                <a:gd name="T7" fmla="*/ 11 h 11"/>
                <a:gd name="T8" fmla="*/ 9 w 34"/>
                <a:gd name="T9" fmla="*/ 9 h 11"/>
                <a:gd name="T10" fmla="*/ 0 w 34"/>
                <a:gd name="T11" fmla="*/ 7 h 11"/>
                <a:gd name="T12" fmla="*/ 0 w 34"/>
                <a:gd name="T13" fmla="*/ 7 h 11"/>
                <a:gd name="T14" fmla="*/ 4 w 34"/>
                <a:gd name="T15" fmla="*/ 0 h 11"/>
                <a:gd name="T16" fmla="*/ 4 w 34"/>
                <a:gd name="T17" fmla="*/ 0 h 11"/>
                <a:gd name="T18" fmla="*/ 34 w 34"/>
                <a:gd name="T19" fmla="*/ 7 h 11"/>
                <a:gd name="T20" fmla="*/ 34 w 34"/>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1">
                  <a:moveTo>
                    <a:pt x="34" y="7"/>
                  </a:moveTo>
                  <a:lnTo>
                    <a:pt x="34" y="7"/>
                  </a:lnTo>
                  <a:lnTo>
                    <a:pt x="25" y="9"/>
                  </a:lnTo>
                  <a:lnTo>
                    <a:pt x="17" y="11"/>
                  </a:lnTo>
                  <a:lnTo>
                    <a:pt x="9" y="9"/>
                  </a:lnTo>
                  <a:lnTo>
                    <a:pt x="0" y="7"/>
                  </a:lnTo>
                  <a:lnTo>
                    <a:pt x="0" y="7"/>
                  </a:lnTo>
                  <a:lnTo>
                    <a:pt x="4" y="0"/>
                  </a:lnTo>
                  <a:lnTo>
                    <a:pt x="4" y="0"/>
                  </a:lnTo>
                  <a:lnTo>
                    <a:pt x="34" y="7"/>
                  </a:lnTo>
                  <a:lnTo>
                    <a:pt x="3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946"/>
            <p:cNvSpPr>
              <a:spLocks/>
            </p:cNvSpPr>
            <p:nvPr/>
          </p:nvSpPr>
          <p:spPr bwMode="auto">
            <a:xfrm>
              <a:off x="1087422" y="1966974"/>
              <a:ext cx="19050" cy="6350"/>
            </a:xfrm>
            <a:custGeom>
              <a:avLst/>
              <a:gdLst>
                <a:gd name="T0" fmla="*/ 0 w 38"/>
                <a:gd name="T1" fmla="*/ 5 h 13"/>
                <a:gd name="T2" fmla="*/ 0 w 38"/>
                <a:gd name="T3" fmla="*/ 5 h 13"/>
                <a:gd name="T4" fmla="*/ 9 w 38"/>
                <a:gd name="T5" fmla="*/ 3 h 13"/>
                <a:gd name="T6" fmla="*/ 19 w 38"/>
                <a:gd name="T7" fmla="*/ 0 h 13"/>
                <a:gd name="T8" fmla="*/ 23 w 38"/>
                <a:gd name="T9" fmla="*/ 0 h 13"/>
                <a:gd name="T10" fmla="*/ 29 w 38"/>
                <a:gd name="T11" fmla="*/ 0 h 13"/>
                <a:gd name="T12" fmla="*/ 33 w 38"/>
                <a:gd name="T13" fmla="*/ 2 h 13"/>
                <a:gd name="T14" fmla="*/ 38 w 38"/>
                <a:gd name="T15" fmla="*/ 5 h 13"/>
                <a:gd name="T16" fmla="*/ 38 w 38"/>
                <a:gd name="T17" fmla="*/ 5 h 13"/>
                <a:gd name="T18" fmla="*/ 29 w 38"/>
                <a:gd name="T19" fmla="*/ 5 h 13"/>
                <a:gd name="T20" fmla="*/ 20 w 38"/>
                <a:gd name="T21" fmla="*/ 5 h 13"/>
                <a:gd name="T22" fmla="*/ 20 w 38"/>
                <a:gd name="T23" fmla="*/ 5 h 13"/>
                <a:gd name="T24" fmla="*/ 15 w 38"/>
                <a:gd name="T25" fmla="*/ 9 h 13"/>
                <a:gd name="T26" fmla="*/ 8 w 38"/>
                <a:gd name="T27" fmla="*/ 13 h 13"/>
                <a:gd name="T28" fmla="*/ 8 w 38"/>
                <a:gd name="T29" fmla="*/ 13 h 13"/>
                <a:gd name="T30" fmla="*/ 0 w 38"/>
                <a:gd name="T31" fmla="*/ 5 h 13"/>
                <a:gd name="T32" fmla="*/ 0 w 38"/>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3">
                  <a:moveTo>
                    <a:pt x="0" y="5"/>
                  </a:moveTo>
                  <a:lnTo>
                    <a:pt x="0" y="5"/>
                  </a:lnTo>
                  <a:lnTo>
                    <a:pt x="9" y="3"/>
                  </a:lnTo>
                  <a:lnTo>
                    <a:pt x="19" y="0"/>
                  </a:lnTo>
                  <a:lnTo>
                    <a:pt x="23" y="0"/>
                  </a:lnTo>
                  <a:lnTo>
                    <a:pt x="29" y="0"/>
                  </a:lnTo>
                  <a:lnTo>
                    <a:pt x="33" y="2"/>
                  </a:lnTo>
                  <a:lnTo>
                    <a:pt x="38" y="5"/>
                  </a:lnTo>
                  <a:lnTo>
                    <a:pt x="38" y="5"/>
                  </a:lnTo>
                  <a:lnTo>
                    <a:pt x="29" y="5"/>
                  </a:lnTo>
                  <a:lnTo>
                    <a:pt x="20" y="5"/>
                  </a:lnTo>
                  <a:lnTo>
                    <a:pt x="20" y="5"/>
                  </a:lnTo>
                  <a:lnTo>
                    <a:pt x="15" y="9"/>
                  </a:lnTo>
                  <a:lnTo>
                    <a:pt x="8" y="13"/>
                  </a:lnTo>
                  <a:lnTo>
                    <a:pt x="8" y="13"/>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947"/>
            <p:cNvSpPr>
              <a:spLocks/>
            </p:cNvSpPr>
            <p:nvPr/>
          </p:nvSpPr>
          <p:spPr bwMode="auto">
            <a:xfrm>
              <a:off x="954072" y="2276537"/>
              <a:ext cx="11113" cy="6350"/>
            </a:xfrm>
            <a:custGeom>
              <a:avLst/>
              <a:gdLst>
                <a:gd name="T0" fmla="*/ 23 w 23"/>
                <a:gd name="T1" fmla="*/ 3 h 12"/>
                <a:gd name="T2" fmla="*/ 23 w 23"/>
                <a:gd name="T3" fmla="*/ 3 h 12"/>
                <a:gd name="T4" fmla="*/ 0 w 23"/>
                <a:gd name="T5" fmla="*/ 12 h 12"/>
                <a:gd name="T6" fmla="*/ 0 w 23"/>
                <a:gd name="T7" fmla="*/ 12 h 12"/>
                <a:gd name="T8" fmla="*/ 0 w 23"/>
                <a:gd name="T9" fmla="*/ 0 h 12"/>
                <a:gd name="T10" fmla="*/ 0 w 23"/>
                <a:gd name="T11" fmla="*/ 0 h 12"/>
                <a:gd name="T12" fmla="*/ 23 w 23"/>
                <a:gd name="T13" fmla="*/ 0 h 12"/>
                <a:gd name="T14" fmla="*/ 23 w 23"/>
                <a:gd name="T15" fmla="*/ 0 h 12"/>
                <a:gd name="T16" fmla="*/ 23 w 23"/>
                <a:gd name="T17" fmla="*/ 3 h 12"/>
                <a:gd name="T18" fmla="*/ 23 w 23"/>
                <a:gd name="T1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3"/>
                  </a:moveTo>
                  <a:lnTo>
                    <a:pt x="23" y="3"/>
                  </a:lnTo>
                  <a:lnTo>
                    <a:pt x="0" y="12"/>
                  </a:lnTo>
                  <a:lnTo>
                    <a:pt x="0" y="12"/>
                  </a:lnTo>
                  <a:lnTo>
                    <a:pt x="0" y="0"/>
                  </a:lnTo>
                  <a:lnTo>
                    <a:pt x="0" y="0"/>
                  </a:lnTo>
                  <a:lnTo>
                    <a:pt x="23" y="0"/>
                  </a:lnTo>
                  <a:lnTo>
                    <a:pt x="23" y="0"/>
                  </a:lnTo>
                  <a:lnTo>
                    <a:pt x="23" y="3"/>
                  </a:ln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948"/>
            <p:cNvSpPr>
              <a:spLocks/>
            </p:cNvSpPr>
            <p:nvPr/>
          </p:nvSpPr>
          <p:spPr bwMode="auto">
            <a:xfrm>
              <a:off x="1222359" y="2276537"/>
              <a:ext cx="9525" cy="7938"/>
            </a:xfrm>
            <a:custGeom>
              <a:avLst/>
              <a:gdLst>
                <a:gd name="T0" fmla="*/ 0 w 19"/>
                <a:gd name="T1" fmla="*/ 5 h 15"/>
                <a:gd name="T2" fmla="*/ 0 w 19"/>
                <a:gd name="T3" fmla="*/ 5 h 15"/>
                <a:gd name="T4" fmla="*/ 4 w 19"/>
                <a:gd name="T5" fmla="*/ 1 h 15"/>
                <a:gd name="T6" fmla="*/ 8 w 19"/>
                <a:gd name="T7" fmla="*/ 0 h 15"/>
                <a:gd name="T8" fmla="*/ 14 w 19"/>
                <a:gd name="T9" fmla="*/ 1 h 15"/>
                <a:gd name="T10" fmla="*/ 19 w 19"/>
                <a:gd name="T11" fmla="*/ 4 h 15"/>
                <a:gd name="T12" fmla="*/ 19 w 19"/>
                <a:gd name="T13" fmla="*/ 4 h 15"/>
                <a:gd name="T14" fmla="*/ 15 w 19"/>
                <a:gd name="T15" fmla="*/ 15 h 15"/>
                <a:gd name="T16" fmla="*/ 15 w 19"/>
                <a:gd name="T17" fmla="*/ 15 h 15"/>
                <a:gd name="T18" fmla="*/ 0 w 19"/>
                <a:gd name="T19" fmla="*/ 5 h 15"/>
                <a:gd name="T20" fmla="*/ 0 w 19"/>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0" y="5"/>
                  </a:moveTo>
                  <a:lnTo>
                    <a:pt x="0" y="5"/>
                  </a:lnTo>
                  <a:lnTo>
                    <a:pt x="4" y="1"/>
                  </a:lnTo>
                  <a:lnTo>
                    <a:pt x="8" y="0"/>
                  </a:lnTo>
                  <a:lnTo>
                    <a:pt x="14" y="1"/>
                  </a:lnTo>
                  <a:lnTo>
                    <a:pt x="19" y="4"/>
                  </a:lnTo>
                  <a:lnTo>
                    <a:pt x="19" y="4"/>
                  </a:lnTo>
                  <a:lnTo>
                    <a:pt x="15" y="15"/>
                  </a:lnTo>
                  <a:lnTo>
                    <a:pt x="15" y="15"/>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949"/>
            <p:cNvSpPr>
              <a:spLocks/>
            </p:cNvSpPr>
            <p:nvPr/>
          </p:nvSpPr>
          <p:spPr bwMode="auto">
            <a:xfrm>
              <a:off x="1184259" y="2241612"/>
              <a:ext cx="15875" cy="4763"/>
            </a:xfrm>
            <a:custGeom>
              <a:avLst/>
              <a:gdLst>
                <a:gd name="T0" fmla="*/ 29 w 29"/>
                <a:gd name="T1" fmla="*/ 2 h 8"/>
                <a:gd name="T2" fmla="*/ 29 w 29"/>
                <a:gd name="T3" fmla="*/ 2 h 8"/>
                <a:gd name="T4" fmla="*/ 13 w 29"/>
                <a:gd name="T5" fmla="*/ 8 h 8"/>
                <a:gd name="T6" fmla="*/ 13 w 29"/>
                <a:gd name="T7" fmla="*/ 8 h 8"/>
                <a:gd name="T8" fmla="*/ 0 w 29"/>
                <a:gd name="T9" fmla="*/ 2 h 8"/>
                <a:gd name="T10" fmla="*/ 0 w 29"/>
                <a:gd name="T11" fmla="*/ 2 h 8"/>
                <a:gd name="T12" fmla="*/ 7 w 29"/>
                <a:gd name="T13" fmla="*/ 1 h 8"/>
                <a:gd name="T14" fmla="*/ 14 w 29"/>
                <a:gd name="T15" fmla="*/ 0 h 8"/>
                <a:gd name="T16" fmla="*/ 22 w 29"/>
                <a:gd name="T17" fmla="*/ 0 h 8"/>
                <a:gd name="T18" fmla="*/ 29 w 29"/>
                <a:gd name="T19" fmla="*/ 2 h 8"/>
                <a:gd name="T20" fmla="*/ 29 w 29"/>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8">
                  <a:moveTo>
                    <a:pt x="29" y="2"/>
                  </a:moveTo>
                  <a:lnTo>
                    <a:pt x="29" y="2"/>
                  </a:lnTo>
                  <a:lnTo>
                    <a:pt x="13" y="8"/>
                  </a:lnTo>
                  <a:lnTo>
                    <a:pt x="13" y="8"/>
                  </a:lnTo>
                  <a:lnTo>
                    <a:pt x="0" y="2"/>
                  </a:lnTo>
                  <a:lnTo>
                    <a:pt x="0" y="2"/>
                  </a:lnTo>
                  <a:lnTo>
                    <a:pt x="7" y="1"/>
                  </a:lnTo>
                  <a:lnTo>
                    <a:pt x="14" y="0"/>
                  </a:lnTo>
                  <a:lnTo>
                    <a:pt x="22" y="0"/>
                  </a:lnTo>
                  <a:lnTo>
                    <a:pt x="29" y="2"/>
                  </a:ln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950"/>
            <p:cNvSpPr>
              <a:spLocks/>
            </p:cNvSpPr>
            <p:nvPr/>
          </p:nvSpPr>
          <p:spPr bwMode="auto">
            <a:xfrm>
              <a:off x="1108059" y="2003487"/>
              <a:ext cx="11113" cy="7938"/>
            </a:xfrm>
            <a:custGeom>
              <a:avLst/>
              <a:gdLst>
                <a:gd name="T0" fmla="*/ 21 w 21"/>
                <a:gd name="T1" fmla="*/ 0 h 17"/>
                <a:gd name="T2" fmla="*/ 21 w 21"/>
                <a:gd name="T3" fmla="*/ 0 h 17"/>
                <a:gd name="T4" fmla="*/ 14 w 21"/>
                <a:gd name="T5" fmla="*/ 17 h 17"/>
                <a:gd name="T6" fmla="*/ 14 w 21"/>
                <a:gd name="T7" fmla="*/ 17 h 17"/>
                <a:gd name="T8" fmla="*/ 0 w 21"/>
                <a:gd name="T9" fmla="*/ 17 h 17"/>
                <a:gd name="T10" fmla="*/ 0 w 21"/>
                <a:gd name="T11" fmla="*/ 17 h 17"/>
                <a:gd name="T12" fmla="*/ 8 w 21"/>
                <a:gd name="T13" fmla="*/ 7 h 17"/>
                <a:gd name="T14" fmla="*/ 14 w 21"/>
                <a:gd name="T15" fmla="*/ 3 h 17"/>
                <a:gd name="T16" fmla="*/ 21 w 21"/>
                <a:gd name="T17" fmla="*/ 0 h 17"/>
                <a:gd name="T18" fmla="*/ 21 w 2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0"/>
                  </a:moveTo>
                  <a:lnTo>
                    <a:pt x="21" y="0"/>
                  </a:lnTo>
                  <a:lnTo>
                    <a:pt x="14" y="17"/>
                  </a:lnTo>
                  <a:lnTo>
                    <a:pt x="14" y="17"/>
                  </a:lnTo>
                  <a:lnTo>
                    <a:pt x="0" y="17"/>
                  </a:lnTo>
                  <a:lnTo>
                    <a:pt x="0" y="17"/>
                  </a:lnTo>
                  <a:lnTo>
                    <a:pt x="8" y="7"/>
                  </a:lnTo>
                  <a:lnTo>
                    <a:pt x="14" y="3"/>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951"/>
            <p:cNvSpPr>
              <a:spLocks/>
            </p:cNvSpPr>
            <p:nvPr/>
          </p:nvSpPr>
          <p:spPr bwMode="auto">
            <a:xfrm>
              <a:off x="1108059" y="2482912"/>
              <a:ext cx="11113" cy="6350"/>
            </a:xfrm>
            <a:custGeom>
              <a:avLst/>
              <a:gdLst>
                <a:gd name="T0" fmla="*/ 21 w 21"/>
                <a:gd name="T1" fmla="*/ 5 h 12"/>
                <a:gd name="T2" fmla="*/ 21 w 21"/>
                <a:gd name="T3" fmla="*/ 5 h 12"/>
                <a:gd name="T4" fmla="*/ 15 w 21"/>
                <a:gd name="T5" fmla="*/ 10 h 12"/>
                <a:gd name="T6" fmla="*/ 11 w 21"/>
                <a:gd name="T7" fmla="*/ 11 h 12"/>
                <a:gd name="T8" fmla="*/ 8 w 21"/>
                <a:gd name="T9" fmla="*/ 12 h 12"/>
                <a:gd name="T10" fmla="*/ 8 w 21"/>
                <a:gd name="T11" fmla="*/ 12 h 12"/>
                <a:gd name="T12" fmla="*/ 4 w 21"/>
                <a:gd name="T13" fmla="*/ 11 h 12"/>
                <a:gd name="T14" fmla="*/ 3 w 21"/>
                <a:gd name="T15" fmla="*/ 8 h 12"/>
                <a:gd name="T16" fmla="*/ 2 w 21"/>
                <a:gd name="T17" fmla="*/ 5 h 12"/>
                <a:gd name="T18" fmla="*/ 0 w 21"/>
                <a:gd name="T19" fmla="*/ 0 h 12"/>
                <a:gd name="T20" fmla="*/ 0 w 21"/>
                <a:gd name="T21" fmla="*/ 0 h 12"/>
                <a:gd name="T22" fmla="*/ 20 w 21"/>
                <a:gd name="T23" fmla="*/ 1 h 12"/>
                <a:gd name="T24" fmla="*/ 20 w 21"/>
                <a:gd name="T25" fmla="*/ 1 h 12"/>
                <a:gd name="T26" fmla="*/ 21 w 21"/>
                <a:gd name="T27" fmla="*/ 5 h 12"/>
                <a:gd name="T28" fmla="*/ 21 w 21"/>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2">
                  <a:moveTo>
                    <a:pt x="21" y="5"/>
                  </a:moveTo>
                  <a:lnTo>
                    <a:pt x="21" y="5"/>
                  </a:lnTo>
                  <a:lnTo>
                    <a:pt x="15" y="10"/>
                  </a:lnTo>
                  <a:lnTo>
                    <a:pt x="11" y="11"/>
                  </a:lnTo>
                  <a:lnTo>
                    <a:pt x="8" y="12"/>
                  </a:lnTo>
                  <a:lnTo>
                    <a:pt x="8" y="12"/>
                  </a:lnTo>
                  <a:lnTo>
                    <a:pt x="4" y="11"/>
                  </a:lnTo>
                  <a:lnTo>
                    <a:pt x="3" y="8"/>
                  </a:lnTo>
                  <a:lnTo>
                    <a:pt x="2" y="5"/>
                  </a:lnTo>
                  <a:lnTo>
                    <a:pt x="0" y="0"/>
                  </a:lnTo>
                  <a:lnTo>
                    <a:pt x="0" y="0"/>
                  </a:lnTo>
                  <a:lnTo>
                    <a:pt x="20" y="1"/>
                  </a:lnTo>
                  <a:lnTo>
                    <a:pt x="20" y="1"/>
                  </a:lnTo>
                  <a:lnTo>
                    <a:pt x="21" y="5"/>
                  </a:lnTo>
                  <a:lnTo>
                    <a:pt x="2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952"/>
            <p:cNvSpPr>
              <a:spLocks/>
            </p:cNvSpPr>
            <p:nvPr/>
          </p:nvSpPr>
          <p:spPr bwMode="auto">
            <a:xfrm>
              <a:off x="1073134" y="2538474"/>
              <a:ext cx="12700" cy="4763"/>
            </a:xfrm>
            <a:custGeom>
              <a:avLst/>
              <a:gdLst>
                <a:gd name="T0" fmla="*/ 22 w 22"/>
                <a:gd name="T1" fmla="*/ 7 h 9"/>
                <a:gd name="T2" fmla="*/ 22 w 22"/>
                <a:gd name="T3" fmla="*/ 7 h 9"/>
                <a:gd name="T4" fmla="*/ 19 w 22"/>
                <a:gd name="T5" fmla="*/ 7 h 9"/>
                <a:gd name="T6" fmla="*/ 16 w 22"/>
                <a:gd name="T7" fmla="*/ 7 h 9"/>
                <a:gd name="T8" fmla="*/ 12 w 22"/>
                <a:gd name="T9" fmla="*/ 9 h 9"/>
                <a:gd name="T10" fmla="*/ 7 w 22"/>
                <a:gd name="T11" fmla="*/ 9 h 9"/>
                <a:gd name="T12" fmla="*/ 4 w 22"/>
                <a:gd name="T13" fmla="*/ 9 h 9"/>
                <a:gd name="T14" fmla="*/ 1 w 22"/>
                <a:gd name="T15" fmla="*/ 7 h 9"/>
                <a:gd name="T16" fmla="*/ 1 w 22"/>
                <a:gd name="T17" fmla="*/ 7 h 9"/>
                <a:gd name="T18" fmla="*/ 0 w 22"/>
                <a:gd name="T19" fmla="*/ 5 h 9"/>
                <a:gd name="T20" fmla="*/ 0 w 22"/>
                <a:gd name="T21" fmla="*/ 2 h 9"/>
                <a:gd name="T22" fmla="*/ 0 w 22"/>
                <a:gd name="T23" fmla="*/ 2 h 9"/>
                <a:gd name="T24" fmla="*/ 11 w 22"/>
                <a:gd name="T25" fmla="*/ 0 h 9"/>
                <a:gd name="T26" fmla="*/ 16 w 22"/>
                <a:gd name="T27" fmla="*/ 0 h 9"/>
                <a:gd name="T28" fmla="*/ 20 w 22"/>
                <a:gd name="T29" fmla="*/ 3 h 9"/>
                <a:gd name="T30" fmla="*/ 22 w 22"/>
                <a:gd name="T31" fmla="*/ 7 h 9"/>
                <a:gd name="T32" fmla="*/ 22 w 22"/>
                <a:gd name="T3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9">
                  <a:moveTo>
                    <a:pt x="22" y="7"/>
                  </a:moveTo>
                  <a:lnTo>
                    <a:pt x="22" y="7"/>
                  </a:lnTo>
                  <a:lnTo>
                    <a:pt x="19" y="7"/>
                  </a:lnTo>
                  <a:lnTo>
                    <a:pt x="16" y="7"/>
                  </a:lnTo>
                  <a:lnTo>
                    <a:pt x="12" y="9"/>
                  </a:lnTo>
                  <a:lnTo>
                    <a:pt x="7" y="9"/>
                  </a:lnTo>
                  <a:lnTo>
                    <a:pt x="4" y="9"/>
                  </a:lnTo>
                  <a:lnTo>
                    <a:pt x="1" y="7"/>
                  </a:lnTo>
                  <a:lnTo>
                    <a:pt x="1" y="7"/>
                  </a:lnTo>
                  <a:lnTo>
                    <a:pt x="0" y="5"/>
                  </a:lnTo>
                  <a:lnTo>
                    <a:pt x="0" y="2"/>
                  </a:lnTo>
                  <a:lnTo>
                    <a:pt x="0" y="2"/>
                  </a:lnTo>
                  <a:lnTo>
                    <a:pt x="11" y="0"/>
                  </a:lnTo>
                  <a:lnTo>
                    <a:pt x="16" y="0"/>
                  </a:lnTo>
                  <a:lnTo>
                    <a:pt x="20" y="3"/>
                  </a:lnTo>
                  <a:lnTo>
                    <a:pt x="22" y="7"/>
                  </a:lnTo>
                  <a:lnTo>
                    <a:pt x="2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953"/>
            <p:cNvSpPr>
              <a:spLocks/>
            </p:cNvSpPr>
            <p:nvPr/>
          </p:nvSpPr>
          <p:spPr bwMode="auto">
            <a:xfrm>
              <a:off x="1120759" y="2489262"/>
              <a:ext cx="12700" cy="7938"/>
            </a:xfrm>
            <a:custGeom>
              <a:avLst/>
              <a:gdLst>
                <a:gd name="T0" fmla="*/ 22 w 22"/>
                <a:gd name="T1" fmla="*/ 17 h 17"/>
                <a:gd name="T2" fmla="*/ 22 w 22"/>
                <a:gd name="T3" fmla="*/ 17 h 17"/>
                <a:gd name="T4" fmla="*/ 15 w 22"/>
                <a:gd name="T5" fmla="*/ 14 h 17"/>
                <a:gd name="T6" fmla="*/ 9 w 22"/>
                <a:gd name="T7" fmla="*/ 10 h 17"/>
                <a:gd name="T8" fmla="*/ 0 w 22"/>
                <a:gd name="T9" fmla="*/ 3 h 17"/>
                <a:gd name="T10" fmla="*/ 0 w 22"/>
                <a:gd name="T11" fmla="*/ 3 h 17"/>
                <a:gd name="T12" fmla="*/ 4 w 22"/>
                <a:gd name="T13" fmla="*/ 0 h 17"/>
                <a:gd name="T14" fmla="*/ 8 w 22"/>
                <a:gd name="T15" fmla="*/ 0 h 17"/>
                <a:gd name="T16" fmla="*/ 12 w 22"/>
                <a:gd name="T17" fmla="*/ 2 h 17"/>
                <a:gd name="T18" fmla="*/ 16 w 22"/>
                <a:gd name="T19" fmla="*/ 3 h 17"/>
                <a:gd name="T20" fmla="*/ 16 w 22"/>
                <a:gd name="T21" fmla="*/ 3 h 17"/>
                <a:gd name="T22" fmla="*/ 18 w 22"/>
                <a:gd name="T23" fmla="*/ 10 h 17"/>
                <a:gd name="T24" fmla="*/ 22 w 22"/>
                <a:gd name="T25" fmla="*/ 17 h 17"/>
                <a:gd name="T26" fmla="*/ 22 w 22"/>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7">
                  <a:moveTo>
                    <a:pt x="22" y="17"/>
                  </a:moveTo>
                  <a:lnTo>
                    <a:pt x="22" y="17"/>
                  </a:lnTo>
                  <a:lnTo>
                    <a:pt x="15" y="14"/>
                  </a:lnTo>
                  <a:lnTo>
                    <a:pt x="9" y="10"/>
                  </a:lnTo>
                  <a:lnTo>
                    <a:pt x="0" y="3"/>
                  </a:lnTo>
                  <a:lnTo>
                    <a:pt x="0" y="3"/>
                  </a:lnTo>
                  <a:lnTo>
                    <a:pt x="4" y="0"/>
                  </a:lnTo>
                  <a:lnTo>
                    <a:pt x="8" y="0"/>
                  </a:lnTo>
                  <a:lnTo>
                    <a:pt x="12" y="2"/>
                  </a:lnTo>
                  <a:lnTo>
                    <a:pt x="16" y="3"/>
                  </a:lnTo>
                  <a:lnTo>
                    <a:pt x="16" y="3"/>
                  </a:lnTo>
                  <a:lnTo>
                    <a:pt x="18" y="10"/>
                  </a:lnTo>
                  <a:lnTo>
                    <a:pt x="22" y="17"/>
                  </a:lnTo>
                  <a:lnTo>
                    <a:pt x="2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954"/>
            <p:cNvSpPr>
              <a:spLocks/>
            </p:cNvSpPr>
            <p:nvPr/>
          </p:nvSpPr>
          <p:spPr bwMode="auto">
            <a:xfrm>
              <a:off x="1047734" y="2155887"/>
              <a:ext cx="11113" cy="6350"/>
            </a:xfrm>
            <a:custGeom>
              <a:avLst/>
              <a:gdLst>
                <a:gd name="T0" fmla="*/ 3 w 22"/>
                <a:gd name="T1" fmla="*/ 0 h 11"/>
                <a:gd name="T2" fmla="*/ 3 w 22"/>
                <a:gd name="T3" fmla="*/ 0 h 11"/>
                <a:gd name="T4" fmla="*/ 21 w 22"/>
                <a:gd name="T5" fmla="*/ 2 h 11"/>
                <a:gd name="T6" fmla="*/ 21 w 22"/>
                <a:gd name="T7" fmla="*/ 2 h 11"/>
                <a:gd name="T8" fmla="*/ 22 w 22"/>
                <a:gd name="T9" fmla="*/ 7 h 11"/>
                <a:gd name="T10" fmla="*/ 21 w 22"/>
                <a:gd name="T11" fmla="*/ 9 h 11"/>
                <a:gd name="T12" fmla="*/ 19 w 22"/>
                <a:gd name="T13" fmla="*/ 11 h 11"/>
                <a:gd name="T14" fmla="*/ 15 w 22"/>
                <a:gd name="T15" fmla="*/ 9 h 11"/>
                <a:gd name="T16" fmla="*/ 15 w 22"/>
                <a:gd name="T17" fmla="*/ 9 h 11"/>
                <a:gd name="T18" fmla="*/ 8 w 22"/>
                <a:gd name="T19" fmla="*/ 7 h 11"/>
                <a:gd name="T20" fmla="*/ 0 w 22"/>
                <a:gd name="T21" fmla="*/ 2 h 11"/>
                <a:gd name="T22" fmla="*/ 0 w 22"/>
                <a:gd name="T23" fmla="*/ 2 h 11"/>
                <a:gd name="T24" fmla="*/ 3 w 22"/>
                <a:gd name="T25" fmla="*/ 0 h 11"/>
                <a:gd name="T26" fmla="*/ 3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3" y="0"/>
                  </a:moveTo>
                  <a:lnTo>
                    <a:pt x="3" y="0"/>
                  </a:lnTo>
                  <a:lnTo>
                    <a:pt x="21" y="2"/>
                  </a:lnTo>
                  <a:lnTo>
                    <a:pt x="21" y="2"/>
                  </a:lnTo>
                  <a:lnTo>
                    <a:pt x="22" y="7"/>
                  </a:lnTo>
                  <a:lnTo>
                    <a:pt x="21" y="9"/>
                  </a:lnTo>
                  <a:lnTo>
                    <a:pt x="19" y="11"/>
                  </a:lnTo>
                  <a:lnTo>
                    <a:pt x="15" y="9"/>
                  </a:lnTo>
                  <a:lnTo>
                    <a:pt x="15" y="9"/>
                  </a:lnTo>
                  <a:lnTo>
                    <a:pt x="8" y="7"/>
                  </a:lnTo>
                  <a:lnTo>
                    <a:pt x="0" y="2"/>
                  </a:lnTo>
                  <a:lnTo>
                    <a:pt x="0" y="2"/>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955"/>
            <p:cNvSpPr>
              <a:spLocks/>
            </p:cNvSpPr>
            <p:nvPr/>
          </p:nvSpPr>
          <p:spPr bwMode="auto">
            <a:xfrm>
              <a:off x="-27003" y="2062224"/>
              <a:ext cx="9525" cy="9525"/>
            </a:xfrm>
            <a:custGeom>
              <a:avLst/>
              <a:gdLst>
                <a:gd name="T0" fmla="*/ 18 w 18"/>
                <a:gd name="T1" fmla="*/ 0 h 18"/>
                <a:gd name="T2" fmla="*/ 18 w 18"/>
                <a:gd name="T3" fmla="*/ 0 h 18"/>
                <a:gd name="T4" fmla="*/ 1 w 18"/>
                <a:gd name="T5" fmla="*/ 18 h 18"/>
                <a:gd name="T6" fmla="*/ 1 w 18"/>
                <a:gd name="T7" fmla="*/ 18 h 18"/>
                <a:gd name="T8" fmla="*/ 0 w 18"/>
                <a:gd name="T9" fmla="*/ 14 h 18"/>
                <a:gd name="T10" fmla="*/ 1 w 18"/>
                <a:gd name="T11" fmla="*/ 11 h 18"/>
                <a:gd name="T12" fmla="*/ 2 w 18"/>
                <a:gd name="T13" fmla="*/ 8 h 18"/>
                <a:gd name="T14" fmla="*/ 5 w 18"/>
                <a:gd name="T15" fmla="*/ 6 h 18"/>
                <a:gd name="T16" fmla="*/ 11 w 18"/>
                <a:gd name="T17" fmla="*/ 3 h 18"/>
                <a:gd name="T18" fmla="*/ 18 w 18"/>
                <a:gd name="T19" fmla="*/ 0 h 18"/>
                <a:gd name="T20" fmla="*/ 18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8" y="0"/>
                  </a:moveTo>
                  <a:lnTo>
                    <a:pt x="18" y="0"/>
                  </a:lnTo>
                  <a:lnTo>
                    <a:pt x="1" y="18"/>
                  </a:lnTo>
                  <a:lnTo>
                    <a:pt x="1" y="18"/>
                  </a:lnTo>
                  <a:lnTo>
                    <a:pt x="0" y="14"/>
                  </a:lnTo>
                  <a:lnTo>
                    <a:pt x="1" y="11"/>
                  </a:lnTo>
                  <a:lnTo>
                    <a:pt x="2" y="8"/>
                  </a:lnTo>
                  <a:lnTo>
                    <a:pt x="5" y="6"/>
                  </a:lnTo>
                  <a:lnTo>
                    <a:pt x="11"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956"/>
            <p:cNvSpPr>
              <a:spLocks/>
            </p:cNvSpPr>
            <p:nvPr/>
          </p:nvSpPr>
          <p:spPr bwMode="auto">
            <a:xfrm>
              <a:off x="923909" y="2514662"/>
              <a:ext cx="11113" cy="6350"/>
            </a:xfrm>
            <a:custGeom>
              <a:avLst/>
              <a:gdLst>
                <a:gd name="T0" fmla="*/ 0 w 22"/>
                <a:gd name="T1" fmla="*/ 2 h 10"/>
                <a:gd name="T2" fmla="*/ 0 w 22"/>
                <a:gd name="T3" fmla="*/ 2 h 10"/>
                <a:gd name="T4" fmla="*/ 7 w 22"/>
                <a:gd name="T5" fmla="*/ 2 h 10"/>
                <a:gd name="T6" fmla="*/ 12 w 22"/>
                <a:gd name="T7" fmla="*/ 0 h 10"/>
                <a:gd name="T8" fmla="*/ 18 w 22"/>
                <a:gd name="T9" fmla="*/ 0 h 10"/>
                <a:gd name="T10" fmla="*/ 21 w 22"/>
                <a:gd name="T11" fmla="*/ 2 h 10"/>
                <a:gd name="T12" fmla="*/ 22 w 22"/>
                <a:gd name="T13" fmla="*/ 3 h 10"/>
                <a:gd name="T14" fmla="*/ 22 w 22"/>
                <a:gd name="T15" fmla="*/ 3 h 10"/>
                <a:gd name="T16" fmla="*/ 18 w 22"/>
                <a:gd name="T17" fmla="*/ 8 h 10"/>
                <a:gd name="T18" fmla="*/ 16 w 22"/>
                <a:gd name="T19" fmla="*/ 10 h 10"/>
                <a:gd name="T20" fmla="*/ 14 w 22"/>
                <a:gd name="T21" fmla="*/ 10 h 10"/>
                <a:gd name="T22" fmla="*/ 8 w 22"/>
                <a:gd name="T23" fmla="*/ 8 h 10"/>
                <a:gd name="T24" fmla="*/ 0 w 22"/>
                <a:gd name="T25" fmla="*/ 2 h 10"/>
                <a:gd name="T26" fmla="*/ 0 w 22"/>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0">
                  <a:moveTo>
                    <a:pt x="0" y="2"/>
                  </a:moveTo>
                  <a:lnTo>
                    <a:pt x="0" y="2"/>
                  </a:lnTo>
                  <a:lnTo>
                    <a:pt x="7" y="2"/>
                  </a:lnTo>
                  <a:lnTo>
                    <a:pt x="12" y="0"/>
                  </a:lnTo>
                  <a:lnTo>
                    <a:pt x="18" y="0"/>
                  </a:lnTo>
                  <a:lnTo>
                    <a:pt x="21" y="2"/>
                  </a:lnTo>
                  <a:lnTo>
                    <a:pt x="22" y="3"/>
                  </a:lnTo>
                  <a:lnTo>
                    <a:pt x="22" y="3"/>
                  </a:lnTo>
                  <a:lnTo>
                    <a:pt x="18" y="8"/>
                  </a:lnTo>
                  <a:lnTo>
                    <a:pt x="16" y="10"/>
                  </a:lnTo>
                  <a:lnTo>
                    <a:pt x="14" y="10"/>
                  </a:lnTo>
                  <a:lnTo>
                    <a:pt x="8" y="8"/>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957"/>
            <p:cNvSpPr>
              <a:spLocks/>
            </p:cNvSpPr>
            <p:nvPr/>
          </p:nvSpPr>
          <p:spPr bwMode="auto">
            <a:xfrm>
              <a:off x="1127109" y="1981262"/>
              <a:ext cx="15875" cy="3175"/>
            </a:xfrm>
            <a:custGeom>
              <a:avLst/>
              <a:gdLst>
                <a:gd name="T0" fmla="*/ 29 w 29"/>
                <a:gd name="T1" fmla="*/ 7 h 7"/>
                <a:gd name="T2" fmla="*/ 29 w 29"/>
                <a:gd name="T3" fmla="*/ 7 h 7"/>
                <a:gd name="T4" fmla="*/ 22 w 29"/>
                <a:gd name="T5" fmla="*/ 5 h 7"/>
                <a:gd name="T6" fmla="*/ 17 w 29"/>
                <a:gd name="T7" fmla="*/ 4 h 7"/>
                <a:gd name="T8" fmla="*/ 13 w 29"/>
                <a:gd name="T9" fmla="*/ 4 h 7"/>
                <a:gd name="T10" fmla="*/ 7 w 29"/>
                <a:gd name="T11" fmla="*/ 5 h 7"/>
                <a:gd name="T12" fmla="*/ 7 w 29"/>
                <a:gd name="T13" fmla="*/ 5 h 7"/>
                <a:gd name="T14" fmla="*/ 6 w 29"/>
                <a:gd name="T15" fmla="*/ 7 h 7"/>
                <a:gd name="T16" fmla="*/ 3 w 29"/>
                <a:gd name="T17" fmla="*/ 5 h 7"/>
                <a:gd name="T18" fmla="*/ 2 w 29"/>
                <a:gd name="T19" fmla="*/ 4 h 7"/>
                <a:gd name="T20" fmla="*/ 0 w 29"/>
                <a:gd name="T21" fmla="*/ 1 h 7"/>
                <a:gd name="T22" fmla="*/ 0 w 29"/>
                <a:gd name="T23" fmla="*/ 1 h 7"/>
                <a:gd name="T24" fmla="*/ 22 w 29"/>
                <a:gd name="T25" fmla="*/ 0 h 7"/>
                <a:gd name="T26" fmla="*/ 22 w 29"/>
                <a:gd name="T27" fmla="*/ 0 h 7"/>
                <a:gd name="T28" fmla="*/ 25 w 29"/>
                <a:gd name="T29" fmla="*/ 3 h 7"/>
                <a:gd name="T30" fmla="*/ 29 w 29"/>
                <a:gd name="T31" fmla="*/ 7 h 7"/>
                <a:gd name="T32" fmla="*/ 29 w 29"/>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
                  <a:moveTo>
                    <a:pt x="29" y="7"/>
                  </a:moveTo>
                  <a:lnTo>
                    <a:pt x="29" y="7"/>
                  </a:lnTo>
                  <a:lnTo>
                    <a:pt x="22" y="5"/>
                  </a:lnTo>
                  <a:lnTo>
                    <a:pt x="17" y="4"/>
                  </a:lnTo>
                  <a:lnTo>
                    <a:pt x="13" y="4"/>
                  </a:lnTo>
                  <a:lnTo>
                    <a:pt x="7" y="5"/>
                  </a:lnTo>
                  <a:lnTo>
                    <a:pt x="7" y="5"/>
                  </a:lnTo>
                  <a:lnTo>
                    <a:pt x="6" y="7"/>
                  </a:lnTo>
                  <a:lnTo>
                    <a:pt x="3" y="5"/>
                  </a:lnTo>
                  <a:lnTo>
                    <a:pt x="2" y="4"/>
                  </a:lnTo>
                  <a:lnTo>
                    <a:pt x="0" y="1"/>
                  </a:lnTo>
                  <a:lnTo>
                    <a:pt x="0" y="1"/>
                  </a:lnTo>
                  <a:lnTo>
                    <a:pt x="22" y="0"/>
                  </a:lnTo>
                  <a:lnTo>
                    <a:pt x="22" y="0"/>
                  </a:lnTo>
                  <a:lnTo>
                    <a:pt x="25" y="3"/>
                  </a:lnTo>
                  <a:lnTo>
                    <a:pt x="29" y="7"/>
                  </a:lnTo>
                  <a:lnTo>
                    <a:pt x="2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958"/>
            <p:cNvSpPr>
              <a:spLocks/>
            </p:cNvSpPr>
            <p:nvPr/>
          </p:nvSpPr>
          <p:spPr bwMode="auto">
            <a:xfrm>
              <a:off x="1098534" y="2370199"/>
              <a:ext cx="9525" cy="6350"/>
            </a:xfrm>
            <a:custGeom>
              <a:avLst/>
              <a:gdLst>
                <a:gd name="T0" fmla="*/ 0 w 18"/>
                <a:gd name="T1" fmla="*/ 7 h 13"/>
                <a:gd name="T2" fmla="*/ 0 w 18"/>
                <a:gd name="T3" fmla="*/ 7 h 13"/>
                <a:gd name="T4" fmla="*/ 4 w 18"/>
                <a:gd name="T5" fmla="*/ 0 h 13"/>
                <a:gd name="T6" fmla="*/ 4 w 18"/>
                <a:gd name="T7" fmla="*/ 0 h 13"/>
                <a:gd name="T8" fmla="*/ 18 w 18"/>
                <a:gd name="T9" fmla="*/ 11 h 13"/>
                <a:gd name="T10" fmla="*/ 18 w 18"/>
                <a:gd name="T11" fmla="*/ 11 h 13"/>
                <a:gd name="T12" fmla="*/ 15 w 18"/>
                <a:gd name="T13" fmla="*/ 12 h 13"/>
                <a:gd name="T14" fmla="*/ 12 w 18"/>
                <a:gd name="T15" fmla="*/ 13 h 13"/>
                <a:gd name="T16" fmla="*/ 8 w 18"/>
                <a:gd name="T17" fmla="*/ 12 h 13"/>
                <a:gd name="T18" fmla="*/ 4 w 18"/>
                <a:gd name="T19" fmla="*/ 9 h 13"/>
                <a:gd name="T20" fmla="*/ 3 w 18"/>
                <a:gd name="T21" fmla="*/ 9 h 13"/>
                <a:gd name="T22" fmla="*/ 0 w 18"/>
                <a:gd name="T23" fmla="*/ 9 h 13"/>
                <a:gd name="T24" fmla="*/ 0 w 18"/>
                <a:gd name="T25" fmla="*/ 9 h 13"/>
                <a:gd name="T26" fmla="*/ 0 w 18"/>
                <a:gd name="T27" fmla="*/ 7 h 13"/>
                <a:gd name="T28" fmla="*/ 0 w 18"/>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3">
                  <a:moveTo>
                    <a:pt x="0" y="7"/>
                  </a:moveTo>
                  <a:lnTo>
                    <a:pt x="0" y="7"/>
                  </a:lnTo>
                  <a:lnTo>
                    <a:pt x="4" y="0"/>
                  </a:lnTo>
                  <a:lnTo>
                    <a:pt x="4" y="0"/>
                  </a:lnTo>
                  <a:lnTo>
                    <a:pt x="18" y="11"/>
                  </a:lnTo>
                  <a:lnTo>
                    <a:pt x="18" y="11"/>
                  </a:lnTo>
                  <a:lnTo>
                    <a:pt x="15" y="12"/>
                  </a:lnTo>
                  <a:lnTo>
                    <a:pt x="12" y="13"/>
                  </a:lnTo>
                  <a:lnTo>
                    <a:pt x="8" y="12"/>
                  </a:lnTo>
                  <a:lnTo>
                    <a:pt x="4" y="9"/>
                  </a:lnTo>
                  <a:lnTo>
                    <a:pt x="3" y="9"/>
                  </a:lnTo>
                  <a:lnTo>
                    <a:pt x="0" y="9"/>
                  </a:lnTo>
                  <a:lnTo>
                    <a:pt x="0"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959"/>
            <p:cNvSpPr>
              <a:spLocks/>
            </p:cNvSpPr>
            <p:nvPr/>
          </p:nvSpPr>
          <p:spPr bwMode="auto">
            <a:xfrm>
              <a:off x="1012809" y="2162237"/>
              <a:ext cx="9525" cy="4763"/>
            </a:xfrm>
            <a:custGeom>
              <a:avLst/>
              <a:gdLst>
                <a:gd name="T0" fmla="*/ 15 w 17"/>
                <a:gd name="T1" fmla="*/ 8 h 9"/>
                <a:gd name="T2" fmla="*/ 15 w 17"/>
                <a:gd name="T3" fmla="*/ 8 h 9"/>
                <a:gd name="T4" fmla="*/ 11 w 17"/>
                <a:gd name="T5" fmla="*/ 9 h 9"/>
                <a:gd name="T6" fmla="*/ 6 w 17"/>
                <a:gd name="T7" fmla="*/ 9 h 9"/>
                <a:gd name="T8" fmla="*/ 6 w 17"/>
                <a:gd name="T9" fmla="*/ 9 h 9"/>
                <a:gd name="T10" fmla="*/ 3 w 17"/>
                <a:gd name="T11" fmla="*/ 8 h 9"/>
                <a:gd name="T12" fmla="*/ 2 w 17"/>
                <a:gd name="T13" fmla="*/ 7 h 9"/>
                <a:gd name="T14" fmla="*/ 0 w 17"/>
                <a:gd name="T15" fmla="*/ 5 h 9"/>
                <a:gd name="T16" fmla="*/ 2 w 17"/>
                <a:gd name="T17" fmla="*/ 3 h 9"/>
                <a:gd name="T18" fmla="*/ 2 w 17"/>
                <a:gd name="T19" fmla="*/ 3 h 9"/>
                <a:gd name="T20" fmla="*/ 4 w 17"/>
                <a:gd name="T21" fmla="*/ 0 h 9"/>
                <a:gd name="T22" fmla="*/ 8 w 17"/>
                <a:gd name="T23" fmla="*/ 0 h 9"/>
                <a:gd name="T24" fmla="*/ 8 w 17"/>
                <a:gd name="T25" fmla="*/ 0 h 9"/>
                <a:gd name="T26" fmla="*/ 13 w 17"/>
                <a:gd name="T27" fmla="*/ 3 h 9"/>
                <a:gd name="T28" fmla="*/ 17 w 17"/>
                <a:gd name="T29" fmla="*/ 5 h 9"/>
                <a:gd name="T30" fmla="*/ 17 w 17"/>
                <a:gd name="T31" fmla="*/ 5 h 9"/>
                <a:gd name="T32" fmla="*/ 15 w 17"/>
                <a:gd name="T33" fmla="*/ 8 h 9"/>
                <a:gd name="T34" fmla="*/ 15 w 17"/>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9">
                  <a:moveTo>
                    <a:pt x="15" y="8"/>
                  </a:moveTo>
                  <a:lnTo>
                    <a:pt x="15" y="8"/>
                  </a:lnTo>
                  <a:lnTo>
                    <a:pt x="11" y="9"/>
                  </a:lnTo>
                  <a:lnTo>
                    <a:pt x="6" y="9"/>
                  </a:lnTo>
                  <a:lnTo>
                    <a:pt x="6" y="9"/>
                  </a:lnTo>
                  <a:lnTo>
                    <a:pt x="3" y="8"/>
                  </a:lnTo>
                  <a:lnTo>
                    <a:pt x="2" y="7"/>
                  </a:lnTo>
                  <a:lnTo>
                    <a:pt x="0" y="5"/>
                  </a:lnTo>
                  <a:lnTo>
                    <a:pt x="2" y="3"/>
                  </a:lnTo>
                  <a:lnTo>
                    <a:pt x="2" y="3"/>
                  </a:lnTo>
                  <a:lnTo>
                    <a:pt x="4" y="0"/>
                  </a:lnTo>
                  <a:lnTo>
                    <a:pt x="8" y="0"/>
                  </a:lnTo>
                  <a:lnTo>
                    <a:pt x="8" y="0"/>
                  </a:lnTo>
                  <a:lnTo>
                    <a:pt x="13" y="3"/>
                  </a:lnTo>
                  <a:lnTo>
                    <a:pt x="17" y="5"/>
                  </a:lnTo>
                  <a:lnTo>
                    <a:pt x="17" y="5"/>
                  </a:lnTo>
                  <a:lnTo>
                    <a:pt x="15" y="8"/>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960"/>
            <p:cNvSpPr>
              <a:spLocks/>
            </p:cNvSpPr>
            <p:nvPr/>
          </p:nvSpPr>
          <p:spPr bwMode="auto">
            <a:xfrm>
              <a:off x="1068372" y="2274949"/>
              <a:ext cx="9525" cy="4763"/>
            </a:xfrm>
            <a:custGeom>
              <a:avLst/>
              <a:gdLst>
                <a:gd name="T0" fmla="*/ 19 w 19"/>
                <a:gd name="T1" fmla="*/ 7 h 10"/>
                <a:gd name="T2" fmla="*/ 19 w 19"/>
                <a:gd name="T3" fmla="*/ 7 h 10"/>
                <a:gd name="T4" fmla="*/ 6 w 19"/>
                <a:gd name="T5" fmla="*/ 10 h 10"/>
                <a:gd name="T6" fmla="*/ 6 w 19"/>
                <a:gd name="T7" fmla="*/ 10 h 10"/>
                <a:gd name="T8" fmla="*/ 3 w 19"/>
                <a:gd name="T9" fmla="*/ 8 h 10"/>
                <a:gd name="T10" fmla="*/ 0 w 19"/>
                <a:gd name="T11" fmla="*/ 6 h 10"/>
                <a:gd name="T12" fmla="*/ 0 w 19"/>
                <a:gd name="T13" fmla="*/ 6 h 10"/>
                <a:gd name="T14" fmla="*/ 0 w 19"/>
                <a:gd name="T15" fmla="*/ 4 h 10"/>
                <a:gd name="T16" fmla="*/ 1 w 19"/>
                <a:gd name="T17" fmla="*/ 1 h 10"/>
                <a:gd name="T18" fmla="*/ 1 w 19"/>
                <a:gd name="T19" fmla="*/ 1 h 10"/>
                <a:gd name="T20" fmla="*/ 4 w 19"/>
                <a:gd name="T21" fmla="*/ 0 h 10"/>
                <a:gd name="T22" fmla="*/ 7 w 19"/>
                <a:gd name="T23" fmla="*/ 0 h 10"/>
                <a:gd name="T24" fmla="*/ 7 w 19"/>
                <a:gd name="T25" fmla="*/ 0 h 10"/>
                <a:gd name="T26" fmla="*/ 12 w 19"/>
                <a:gd name="T27" fmla="*/ 3 h 10"/>
                <a:gd name="T28" fmla="*/ 19 w 19"/>
                <a:gd name="T29" fmla="*/ 7 h 10"/>
                <a:gd name="T30" fmla="*/ 19 w 19"/>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0">
                  <a:moveTo>
                    <a:pt x="19" y="7"/>
                  </a:moveTo>
                  <a:lnTo>
                    <a:pt x="19" y="7"/>
                  </a:lnTo>
                  <a:lnTo>
                    <a:pt x="6" y="10"/>
                  </a:lnTo>
                  <a:lnTo>
                    <a:pt x="6" y="10"/>
                  </a:lnTo>
                  <a:lnTo>
                    <a:pt x="3" y="8"/>
                  </a:lnTo>
                  <a:lnTo>
                    <a:pt x="0" y="6"/>
                  </a:lnTo>
                  <a:lnTo>
                    <a:pt x="0" y="6"/>
                  </a:lnTo>
                  <a:lnTo>
                    <a:pt x="0" y="4"/>
                  </a:lnTo>
                  <a:lnTo>
                    <a:pt x="1" y="1"/>
                  </a:lnTo>
                  <a:lnTo>
                    <a:pt x="1" y="1"/>
                  </a:lnTo>
                  <a:lnTo>
                    <a:pt x="4" y="0"/>
                  </a:lnTo>
                  <a:lnTo>
                    <a:pt x="7" y="0"/>
                  </a:lnTo>
                  <a:lnTo>
                    <a:pt x="7" y="0"/>
                  </a:lnTo>
                  <a:lnTo>
                    <a:pt x="12" y="3"/>
                  </a:lnTo>
                  <a:lnTo>
                    <a:pt x="19" y="7"/>
                  </a:lnTo>
                  <a:lnTo>
                    <a:pt x="1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961"/>
            <p:cNvSpPr>
              <a:spLocks/>
            </p:cNvSpPr>
            <p:nvPr/>
          </p:nvSpPr>
          <p:spPr bwMode="auto">
            <a:xfrm>
              <a:off x="1136634" y="2490849"/>
              <a:ext cx="11113" cy="4763"/>
            </a:xfrm>
            <a:custGeom>
              <a:avLst/>
              <a:gdLst>
                <a:gd name="T0" fmla="*/ 20 w 20"/>
                <a:gd name="T1" fmla="*/ 10 h 10"/>
                <a:gd name="T2" fmla="*/ 20 w 20"/>
                <a:gd name="T3" fmla="*/ 10 h 10"/>
                <a:gd name="T4" fmla="*/ 14 w 20"/>
                <a:gd name="T5" fmla="*/ 10 h 10"/>
                <a:gd name="T6" fmla="*/ 8 w 20"/>
                <a:gd name="T7" fmla="*/ 9 h 10"/>
                <a:gd name="T8" fmla="*/ 0 w 20"/>
                <a:gd name="T9" fmla="*/ 5 h 10"/>
                <a:gd name="T10" fmla="*/ 0 w 20"/>
                <a:gd name="T11" fmla="*/ 5 h 10"/>
                <a:gd name="T12" fmla="*/ 2 w 20"/>
                <a:gd name="T13" fmla="*/ 0 h 10"/>
                <a:gd name="T14" fmla="*/ 4 w 20"/>
                <a:gd name="T15" fmla="*/ 0 h 10"/>
                <a:gd name="T16" fmla="*/ 7 w 20"/>
                <a:gd name="T17" fmla="*/ 0 h 10"/>
                <a:gd name="T18" fmla="*/ 10 w 20"/>
                <a:gd name="T19" fmla="*/ 2 h 10"/>
                <a:gd name="T20" fmla="*/ 10 w 20"/>
                <a:gd name="T21" fmla="*/ 2 h 10"/>
                <a:gd name="T22" fmla="*/ 20 w 20"/>
                <a:gd name="T23" fmla="*/ 7 h 10"/>
                <a:gd name="T24" fmla="*/ 20 w 20"/>
                <a:gd name="T25" fmla="*/ 7 h 10"/>
                <a:gd name="T26" fmla="*/ 20 w 20"/>
                <a:gd name="T27" fmla="*/ 10 h 10"/>
                <a:gd name="T28" fmla="*/ 20 w 20"/>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20" y="10"/>
                  </a:moveTo>
                  <a:lnTo>
                    <a:pt x="20" y="10"/>
                  </a:lnTo>
                  <a:lnTo>
                    <a:pt x="14" y="10"/>
                  </a:lnTo>
                  <a:lnTo>
                    <a:pt x="8" y="9"/>
                  </a:lnTo>
                  <a:lnTo>
                    <a:pt x="0" y="5"/>
                  </a:lnTo>
                  <a:lnTo>
                    <a:pt x="0" y="5"/>
                  </a:lnTo>
                  <a:lnTo>
                    <a:pt x="2" y="0"/>
                  </a:lnTo>
                  <a:lnTo>
                    <a:pt x="4" y="0"/>
                  </a:lnTo>
                  <a:lnTo>
                    <a:pt x="7" y="0"/>
                  </a:lnTo>
                  <a:lnTo>
                    <a:pt x="10" y="2"/>
                  </a:lnTo>
                  <a:lnTo>
                    <a:pt x="10" y="2"/>
                  </a:lnTo>
                  <a:lnTo>
                    <a:pt x="20" y="7"/>
                  </a:lnTo>
                  <a:lnTo>
                    <a:pt x="20" y="7"/>
                  </a:lnTo>
                  <a:lnTo>
                    <a:pt x="20"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962"/>
            <p:cNvSpPr>
              <a:spLocks/>
            </p:cNvSpPr>
            <p:nvPr/>
          </p:nvSpPr>
          <p:spPr bwMode="auto">
            <a:xfrm>
              <a:off x="1135047" y="2065399"/>
              <a:ext cx="12700" cy="3175"/>
            </a:xfrm>
            <a:custGeom>
              <a:avLst/>
              <a:gdLst>
                <a:gd name="T0" fmla="*/ 0 w 24"/>
                <a:gd name="T1" fmla="*/ 2 h 5"/>
                <a:gd name="T2" fmla="*/ 0 w 24"/>
                <a:gd name="T3" fmla="*/ 2 h 5"/>
                <a:gd name="T4" fmla="*/ 24 w 24"/>
                <a:gd name="T5" fmla="*/ 0 h 5"/>
                <a:gd name="T6" fmla="*/ 24 w 24"/>
                <a:gd name="T7" fmla="*/ 0 h 5"/>
                <a:gd name="T8" fmla="*/ 18 w 24"/>
                <a:gd name="T9" fmla="*/ 5 h 5"/>
                <a:gd name="T10" fmla="*/ 14 w 24"/>
                <a:gd name="T11" fmla="*/ 5 h 5"/>
                <a:gd name="T12" fmla="*/ 9 w 24"/>
                <a:gd name="T13" fmla="*/ 5 h 5"/>
                <a:gd name="T14" fmla="*/ 0 w 24"/>
                <a:gd name="T15" fmla="*/ 2 h 5"/>
                <a:gd name="T16" fmla="*/ 0 w 2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0" y="2"/>
                  </a:moveTo>
                  <a:lnTo>
                    <a:pt x="0" y="2"/>
                  </a:lnTo>
                  <a:lnTo>
                    <a:pt x="24" y="0"/>
                  </a:lnTo>
                  <a:lnTo>
                    <a:pt x="24" y="0"/>
                  </a:lnTo>
                  <a:lnTo>
                    <a:pt x="18" y="5"/>
                  </a:lnTo>
                  <a:lnTo>
                    <a:pt x="14" y="5"/>
                  </a:lnTo>
                  <a:lnTo>
                    <a:pt x="9"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963"/>
            <p:cNvSpPr>
              <a:spLocks/>
            </p:cNvSpPr>
            <p:nvPr/>
          </p:nvSpPr>
          <p:spPr bwMode="auto">
            <a:xfrm>
              <a:off x="1162034" y="2227324"/>
              <a:ext cx="12700" cy="6350"/>
            </a:xfrm>
            <a:custGeom>
              <a:avLst/>
              <a:gdLst>
                <a:gd name="T0" fmla="*/ 25 w 25"/>
                <a:gd name="T1" fmla="*/ 4 h 13"/>
                <a:gd name="T2" fmla="*/ 25 w 25"/>
                <a:gd name="T3" fmla="*/ 4 h 13"/>
                <a:gd name="T4" fmla="*/ 0 w 25"/>
                <a:gd name="T5" fmla="*/ 13 h 13"/>
                <a:gd name="T6" fmla="*/ 0 w 25"/>
                <a:gd name="T7" fmla="*/ 13 h 13"/>
                <a:gd name="T8" fmla="*/ 3 w 25"/>
                <a:gd name="T9" fmla="*/ 9 h 13"/>
                <a:gd name="T10" fmla="*/ 6 w 25"/>
                <a:gd name="T11" fmla="*/ 7 h 13"/>
                <a:gd name="T12" fmla="*/ 13 w 25"/>
                <a:gd name="T13" fmla="*/ 5 h 13"/>
                <a:gd name="T14" fmla="*/ 18 w 25"/>
                <a:gd name="T15" fmla="*/ 2 h 13"/>
                <a:gd name="T16" fmla="*/ 21 w 25"/>
                <a:gd name="T17" fmla="*/ 2 h 13"/>
                <a:gd name="T18" fmla="*/ 22 w 25"/>
                <a:gd name="T19" fmla="*/ 0 h 13"/>
                <a:gd name="T20" fmla="*/ 22 w 25"/>
                <a:gd name="T21" fmla="*/ 0 h 13"/>
                <a:gd name="T22" fmla="*/ 25 w 25"/>
                <a:gd name="T23" fmla="*/ 4 h 13"/>
                <a:gd name="T24" fmla="*/ 25 w 25"/>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3">
                  <a:moveTo>
                    <a:pt x="25" y="4"/>
                  </a:moveTo>
                  <a:lnTo>
                    <a:pt x="25" y="4"/>
                  </a:lnTo>
                  <a:lnTo>
                    <a:pt x="0" y="13"/>
                  </a:lnTo>
                  <a:lnTo>
                    <a:pt x="0" y="13"/>
                  </a:lnTo>
                  <a:lnTo>
                    <a:pt x="3" y="9"/>
                  </a:lnTo>
                  <a:lnTo>
                    <a:pt x="6" y="7"/>
                  </a:lnTo>
                  <a:lnTo>
                    <a:pt x="13" y="5"/>
                  </a:lnTo>
                  <a:lnTo>
                    <a:pt x="18" y="2"/>
                  </a:lnTo>
                  <a:lnTo>
                    <a:pt x="21" y="2"/>
                  </a:lnTo>
                  <a:lnTo>
                    <a:pt x="22" y="0"/>
                  </a:lnTo>
                  <a:lnTo>
                    <a:pt x="22" y="0"/>
                  </a:lnTo>
                  <a:lnTo>
                    <a:pt x="25" y="4"/>
                  </a:lnTo>
                  <a:lnTo>
                    <a:pt x="2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964"/>
            <p:cNvSpPr>
              <a:spLocks/>
            </p:cNvSpPr>
            <p:nvPr/>
          </p:nvSpPr>
          <p:spPr bwMode="auto">
            <a:xfrm>
              <a:off x="1173147" y="2276537"/>
              <a:ext cx="7938" cy="7938"/>
            </a:xfrm>
            <a:custGeom>
              <a:avLst/>
              <a:gdLst>
                <a:gd name="T0" fmla="*/ 5 w 13"/>
                <a:gd name="T1" fmla="*/ 13 h 13"/>
                <a:gd name="T2" fmla="*/ 5 w 13"/>
                <a:gd name="T3" fmla="*/ 13 h 13"/>
                <a:gd name="T4" fmla="*/ 0 w 13"/>
                <a:gd name="T5" fmla="*/ 0 h 13"/>
                <a:gd name="T6" fmla="*/ 0 w 13"/>
                <a:gd name="T7" fmla="*/ 0 h 13"/>
                <a:gd name="T8" fmla="*/ 13 w 13"/>
                <a:gd name="T9" fmla="*/ 3 h 13"/>
                <a:gd name="T10" fmla="*/ 13 w 13"/>
                <a:gd name="T11" fmla="*/ 3 h 13"/>
                <a:gd name="T12" fmla="*/ 13 w 13"/>
                <a:gd name="T13" fmla="*/ 7 h 13"/>
                <a:gd name="T14" fmla="*/ 10 w 13"/>
                <a:gd name="T15" fmla="*/ 10 h 13"/>
                <a:gd name="T16" fmla="*/ 9 w 13"/>
                <a:gd name="T17" fmla="*/ 11 h 13"/>
                <a:gd name="T18" fmla="*/ 5 w 13"/>
                <a:gd name="T19" fmla="*/ 13 h 13"/>
                <a:gd name="T20" fmla="*/ 5 w 13"/>
                <a:gd name="T21" fmla="*/ 13 h 13"/>
                <a:gd name="T22" fmla="*/ 5 w 13"/>
                <a:gd name="T23" fmla="*/ 13 h 13"/>
                <a:gd name="T24" fmla="*/ 5 w 13"/>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5" y="13"/>
                  </a:moveTo>
                  <a:lnTo>
                    <a:pt x="5" y="13"/>
                  </a:lnTo>
                  <a:lnTo>
                    <a:pt x="0" y="0"/>
                  </a:lnTo>
                  <a:lnTo>
                    <a:pt x="0" y="0"/>
                  </a:lnTo>
                  <a:lnTo>
                    <a:pt x="13" y="3"/>
                  </a:lnTo>
                  <a:lnTo>
                    <a:pt x="13" y="3"/>
                  </a:lnTo>
                  <a:lnTo>
                    <a:pt x="13" y="7"/>
                  </a:lnTo>
                  <a:lnTo>
                    <a:pt x="10" y="10"/>
                  </a:lnTo>
                  <a:lnTo>
                    <a:pt x="9" y="11"/>
                  </a:lnTo>
                  <a:lnTo>
                    <a:pt x="5" y="13"/>
                  </a:lnTo>
                  <a:lnTo>
                    <a:pt x="5" y="13"/>
                  </a:lnTo>
                  <a:lnTo>
                    <a:pt x="5" y="13"/>
                  </a:ln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965"/>
            <p:cNvSpPr>
              <a:spLocks/>
            </p:cNvSpPr>
            <p:nvPr/>
          </p:nvSpPr>
          <p:spPr bwMode="auto">
            <a:xfrm>
              <a:off x="1057259" y="2286062"/>
              <a:ext cx="11113" cy="1588"/>
            </a:xfrm>
            <a:custGeom>
              <a:avLst/>
              <a:gdLst>
                <a:gd name="T0" fmla="*/ 22 w 22"/>
                <a:gd name="T1" fmla="*/ 3 h 4"/>
                <a:gd name="T2" fmla="*/ 22 w 22"/>
                <a:gd name="T3" fmla="*/ 3 h 4"/>
                <a:gd name="T4" fmla="*/ 14 w 22"/>
                <a:gd name="T5" fmla="*/ 4 h 4"/>
                <a:gd name="T6" fmla="*/ 8 w 22"/>
                <a:gd name="T7" fmla="*/ 4 h 4"/>
                <a:gd name="T8" fmla="*/ 4 w 22"/>
                <a:gd name="T9" fmla="*/ 3 h 4"/>
                <a:gd name="T10" fmla="*/ 0 w 22"/>
                <a:gd name="T11" fmla="*/ 0 h 4"/>
                <a:gd name="T12" fmla="*/ 0 w 22"/>
                <a:gd name="T13" fmla="*/ 0 h 4"/>
                <a:gd name="T14" fmla="*/ 4 w 22"/>
                <a:gd name="T15" fmla="*/ 1 h 4"/>
                <a:gd name="T16" fmla="*/ 10 w 22"/>
                <a:gd name="T17" fmla="*/ 0 h 4"/>
                <a:gd name="T18" fmla="*/ 15 w 22"/>
                <a:gd name="T19" fmla="*/ 0 h 4"/>
                <a:gd name="T20" fmla="*/ 18 w 22"/>
                <a:gd name="T21" fmla="*/ 1 h 4"/>
                <a:gd name="T22" fmla="*/ 22 w 22"/>
                <a:gd name="T23" fmla="*/ 3 h 4"/>
                <a:gd name="T24" fmla="*/ 22 w 2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4">
                  <a:moveTo>
                    <a:pt x="22" y="3"/>
                  </a:moveTo>
                  <a:lnTo>
                    <a:pt x="22" y="3"/>
                  </a:lnTo>
                  <a:lnTo>
                    <a:pt x="14" y="4"/>
                  </a:lnTo>
                  <a:lnTo>
                    <a:pt x="8" y="4"/>
                  </a:lnTo>
                  <a:lnTo>
                    <a:pt x="4" y="3"/>
                  </a:lnTo>
                  <a:lnTo>
                    <a:pt x="0" y="0"/>
                  </a:lnTo>
                  <a:lnTo>
                    <a:pt x="0" y="0"/>
                  </a:lnTo>
                  <a:lnTo>
                    <a:pt x="4" y="1"/>
                  </a:lnTo>
                  <a:lnTo>
                    <a:pt x="10" y="0"/>
                  </a:lnTo>
                  <a:lnTo>
                    <a:pt x="15" y="0"/>
                  </a:lnTo>
                  <a:lnTo>
                    <a:pt x="18" y="1"/>
                  </a:lnTo>
                  <a:lnTo>
                    <a:pt x="22" y="3"/>
                  </a:lnTo>
                  <a:lnTo>
                    <a:pt x="2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966"/>
            <p:cNvSpPr>
              <a:spLocks/>
            </p:cNvSpPr>
            <p:nvPr/>
          </p:nvSpPr>
          <p:spPr bwMode="auto">
            <a:xfrm>
              <a:off x="1209659" y="2282887"/>
              <a:ext cx="9525" cy="6350"/>
            </a:xfrm>
            <a:custGeom>
              <a:avLst/>
              <a:gdLst>
                <a:gd name="T0" fmla="*/ 17 w 17"/>
                <a:gd name="T1" fmla="*/ 5 h 12"/>
                <a:gd name="T2" fmla="*/ 17 w 17"/>
                <a:gd name="T3" fmla="*/ 5 h 12"/>
                <a:gd name="T4" fmla="*/ 0 w 17"/>
                <a:gd name="T5" fmla="*/ 12 h 12"/>
                <a:gd name="T6" fmla="*/ 0 w 17"/>
                <a:gd name="T7" fmla="*/ 12 h 12"/>
                <a:gd name="T8" fmla="*/ 4 w 17"/>
                <a:gd name="T9" fmla="*/ 0 h 12"/>
                <a:gd name="T10" fmla="*/ 4 w 17"/>
                <a:gd name="T11" fmla="*/ 0 h 12"/>
                <a:gd name="T12" fmla="*/ 17 w 17"/>
                <a:gd name="T13" fmla="*/ 5 h 12"/>
                <a:gd name="T14" fmla="*/ 17 w 17"/>
                <a:gd name="T15" fmla="*/ 5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5"/>
                  </a:moveTo>
                  <a:lnTo>
                    <a:pt x="17" y="5"/>
                  </a:lnTo>
                  <a:lnTo>
                    <a:pt x="0" y="12"/>
                  </a:lnTo>
                  <a:lnTo>
                    <a:pt x="0" y="12"/>
                  </a:lnTo>
                  <a:lnTo>
                    <a:pt x="4" y="0"/>
                  </a:lnTo>
                  <a:lnTo>
                    <a:pt x="4" y="0"/>
                  </a:lnTo>
                  <a:lnTo>
                    <a:pt x="17" y="5"/>
                  </a:lnTo>
                  <a:lnTo>
                    <a:pt x="1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967"/>
            <p:cNvSpPr>
              <a:spLocks/>
            </p:cNvSpPr>
            <p:nvPr/>
          </p:nvSpPr>
          <p:spPr bwMode="auto">
            <a:xfrm>
              <a:off x="1127109" y="2149537"/>
              <a:ext cx="11113" cy="3175"/>
            </a:xfrm>
            <a:custGeom>
              <a:avLst/>
              <a:gdLst>
                <a:gd name="T0" fmla="*/ 22 w 22"/>
                <a:gd name="T1" fmla="*/ 6 h 6"/>
                <a:gd name="T2" fmla="*/ 22 w 22"/>
                <a:gd name="T3" fmla="*/ 6 h 6"/>
                <a:gd name="T4" fmla="*/ 0 w 22"/>
                <a:gd name="T5" fmla="*/ 3 h 6"/>
                <a:gd name="T6" fmla="*/ 0 w 22"/>
                <a:gd name="T7" fmla="*/ 3 h 6"/>
                <a:gd name="T8" fmla="*/ 8 w 22"/>
                <a:gd name="T9" fmla="*/ 0 h 6"/>
                <a:gd name="T10" fmla="*/ 14 w 22"/>
                <a:gd name="T11" fmla="*/ 0 h 6"/>
                <a:gd name="T12" fmla="*/ 18 w 22"/>
                <a:gd name="T13" fmla="*/ 2 h 6"/>
                <a:gd name="T14" fmla="*/ 22 w 22"/>
                <a:gd name="T15" fmla="*/ 6 h 6"/>
                <a:gd name="T16" fmla="*/ 22 w 2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2" y="6"/>
                  </a:moveTo>
                  <a:lnTo>
                    <a:pt x="22" y="6"/>
                  </a:lnTo>
                  <a:lnTo>
                    <a:pt x="0" y="3"/>
                  </a:lnTo>
                  <a:lnTo>
                    <a:pt x="0" y="3"/>
                  </a:lnTo>
                  <a:lnTo>
                    <a:pt x="8" y="0"/>
                  </a:lnTo>
                  <a:lnTo>
                    <a:pt x="14" y="0"/>
                  </a:lnTo>
                  <a:lnTo>
                    <a:pt x="18" y="2"/>
                  </a:lnTo>
                  <a:lnTo>
                    <a:pt x="22" y="6"/>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968"/>
            <p:cNvSpPr>
              <a:spLocks/>
            </p:cNvSpPr>
            <p:nvPr/>
          </p:nvSpPr>
          <p:spPr bwMode="auto">
            <a:xfrm>
              <a:off x="1123934" y="2057462"/>
              <a:ext cx="7938" cy="4763"/>
            </a:xfrm>
            <a:custGeom>
              <a:avLst/>
              <a:gdLst>
                <a:gd name="T0" fmla="*/ 16 w 16"/>
                <a:gd name="T1" fmla="*/ 4 h 7"/>
                <a:gd name="T2" fmla="*/ 16 w 16"/>
                <a:gd name="T3" fmla="*/ 4 h 7"/>
                <a:gd name="T4" fmla="*/ 11 w 16"/>
                <a:gd name="T5" fmla="*/ 7 h 7"/>
                <a:gd name="T6" fmla="*/ 8 w 16"/>
                <a:gd name="T7" fmla="*/ 7 h 7"/>
                <a:gd name="T8" fmla="*/ 4 w 16"/>
                <a:gd name="T9" fmla="*/ 6 h 7"/>
                <a:gd name="T10" fmla="*/ 0 w 16"/>
                <a:gd name="T11" fmla="*/ 0 h 7"/>
                <a:gd name="T12" fmla="*/ 0 w 16"/>
                <a:gd name="T13" fmla="*/ 0 h 7"/>
                <a:gd name="T14" fmla="*/ 4 w 16"/>
                <a:gd name="T15" fmla="*/ 0 h 7"/>
                <a:gd name="T16" fmla="*/ 8 w 16"/>
                <a:gd name="T17" fmla="*/ 2 h 7"/>
                <a:gd name="T18" fmla="*/ 12 w 16"/>
                <a:gd name="T19" fmla="*/ 3 h 7"/>
                <a:gd name="T20" fmla="*/ 16 w 16"/>
                <a:gd name="T21" fmla="*/ 4 h 7"/>
                <a:gd name="T22" fmla="*/ 16 w 16"/>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16" y="4"/>
                  </a:moveTo>
                  <a:lnTo>
                    <a:pt x="16" y="4"/>
                  </a:lnTo>
                  <a:lnTo>
                    <a:pt x="11" y="7"/>
                  </a:lnTo>
                  <a:lnTo>
                    <a:pt x="8" y="7"/>
                  </a:lnTo>
                  <a:lnTo>
                    <a:pt x="4" y="6"/>
                  </a:lnTo>
                  <a:lnTo>
                    <a:pt x="0" y="0"/>
                  </a:lnTo>
                  <a:lnTo>
                    <a:pt x="0" y="0"/>
                  </a:lnTo>
                  <a:lnTo>
                    <a:pt x="4" y="0"/>
                  </a:lnTo>
                  <a:lnTo>
                    <a:pt x="8" y="2"/>
                  </a:lnTo>
                  <a:lnTo>
                    <a:pt x="12" y="3"/>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969"/>
            <p:cNvSpPr>
              <a:spLocks/>
            </p:cNvSpPr>
            <p:nvPr/>
          </p:nvSpPr>
          <p:spPr bwMode="auto">
            <a:xfrm>
              <a:off x="1027097" y="2540062"/>
              <a:ext cx="9525" cy="4763"/>
            </a:xfrm>
            <a:custGeom>
              <a:avLst/>
              <a:gdLst>
                <a:gd name="T0" fmla="*/ 0 w 18"/>
                <a:gd name="T1" fmla="*/ 3 h 10"/>
                <a:gd name="T2" fmla="*/ 0 w 18"/>
                <a:gd name="T3" fmla="*/ 3 h 10"/>
                <a:gd name="T4" fmla="*/ 10 w 18"/>
                <a:gd name="T5" fmla="*/ 0 h 10"/>
                <a:gd name="T6" fmla="*/ 10 w 18"/>
                <a:gd name="T7" fmla="*/ 0 h 10"/>
                <a:gd name="T8" fmla="*/ 18 w 18"/>
                <a:gd name="T9" fmla="*/ 10 h 10"/>
                <a:gd name="T10" fmla="*/ 18 w 18"/>
                <a:gd name="T11" fmla="*/ 10 h 10"/>
                <a:gd name="T12" fmla="*/ 1 w 18"/>
                <a:gd name="T13" fmla="*/ 5 h 10"/>
                <a:gd name="T14" fmla="*/ 1 w 18"/>
                <a:gd name="T15" fmla="*/ 5 h 10"/>
                <a:gd name="T16" fmla="*/ 0 w 18"/>
                <a:gd name="T17" fmla="*/ 3 h 10"/>
                <a:gd name="T18" fmla="*/ 0 w 1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3"/>
                  </a:moveTo>
                  <a:lnTo>
                    <a:pt x="0" y="3"/>
                  </a:lnTo>
                  <a:lnTo>
                    <a:pt x="10" y="0"/>
                  </a:lnTo>
                  <a:lnTo>
                    <a:pt x="10" y="0"/>
                  </a:lnTo>
                  <a:lnTo>
                    <a:pt x="18" y="10"/>
                  </a:lnTo>
                  <a:lnTo>
                    <a:pt x="18" y="10"/>
                  </a:lnTo>
                  <a:lnTo>
                    <a:pt x="1" y="5"/>
                  </a:lnTo>
                  <a:lnTo>
                    <a:pt x="1" y="5"/>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970"/>
            <p:cNvSpPr>
              <a:spLocks/>
            </p:cNvSpPr>
            <p:nvPr/>
          </p:nvSpPr>
          <p:spPr bwMode="auto">
            <a:xfrm>
              <a:off x="1071547" y="2020949"/>
              <a:ext cx="6350" cy="6350"/>
            </a:xfrm>
            <a:custGeom>
              <a:avLst/>
              <a:gdLst>
                <a:gd name="T0" fmla="*/ 11 w 11"/>
                <a:gd name="T1" fmla="*/ 12 h 12"/>
                <a:gd name="T2" fmla="*/ 11 w 11"/>
                <a:gd name="T3" fmla="*/ 12 h 12"/>
                <a:gd name="T4" fmla="*/ 5 w 11"/>
                <a:gd name="T5" fmla="*/ 11 h 12"/>
                <a:gd name="T6" fmla="*/ 3 w 11"/>
                <a:gd name="T7" fmla="*/ 8 h 12"/>
                <a:gd name="T8" fmla="*/ 1 w 11"/>
                <a:gd name="T9" fmla="*/ 4 h 12"/>
                <a:gd name="T10" fmla="*/ 0 w 11"/>
                <a:gd name="T11" fmla="*/ 0 h 12"/>
                <a:gd name="T12" fmla="*/ 0 w 11"/>
                <a:gd name="T13" fmla="*/ 0 h 12"/>
                <a:gd name="T14" fmla="*/ 5 w 11"/>
                <a:gd name="T15" fmla="*/ 1 h 12"/>
                <a:gd name="T16" fmla="*/ 8 w 11"/>
                <a:gd name="T17" fmla="*/ 5 h 12"/>
                <a:gd name="T18" fmla="*/ 11 w 11"/>
                <a:gd name="T19" fmla="*/ 12 h 12"/>
                <a:gd name="T20" fmla="*/ 11 w 11"/>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11" y="12"/>
                  </a:moveTo>
                  <a:lnTo>
                    <a:pt x="11" y="12"/>
                  </a:lnTo>
                  <a:lnTo>
                    <a:pt x="5" y="11"/>
                  </a:lnTo>
                  <a:lnTo>
                    <a:pt x="3" y="8"/>
                  </a:lnTo>
                  <a:lnTo>
                    <a:pt x="1" y="4"/>
                  </a:lnTo>
                  <a:lnTo>
                    <a:pt x="0" y="0"/>
                  </a:lnTo>
                  <a:lnTo>
                    <a:pt x="0" y="0"/>
                  </a:lnTo>
                  <a:lnTo>
                    <a:pt x="5" y="1"/>
                  </a:lnTo>
                  <a:lnTo>
                    <a:pt x="8" y="5"/>
                  </a:lnTo>
                  <a:lnTo>
                    <a:pt x="11" y="12"/>
                  </a:lnTo>
                  <a:lnTo>
                    <a:pt x="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971"/>
            <p:cNvSpPr>
              <a:spLocks/>
            </p:cNvSpPr>
            <p:nvPr/>
          </p:nvSpPr>
          <p:spPr bwMode="auto">
            <a:xfrm>
              <a:off x="977884" y="2582924"/>
              <a:ext cx="6350" cy="6350"/>
            </a:xfrm>
            <a:custGeom>
              <a:avLst/>
              <a:gdLst>
                <a:gd name="T0" fmla="*/ 12 w 12"/>
                <a:gd name="T1" fmla="*/ 0 h 10"/>
                <a:gd name="T2" fmla="*/ 12 w 12"/>
                <a:gd name="T3" fmla="*/ 0 h 10"/>
                <a:gd name="T4" fmla="*/ 9 w 12"/>
                <a:gd name="T5" fmla="*/ 1 h 10"/>
                <a:gd name="T6" fmla="*/ 8 w 12"/>
                <a:gd name="T7" fmla="*/ 3 h 10"/>
                <a:gd name="T8" fmla="*/ 7 w 12"/>
                <a:gd name="T9" fmla="*/ 5 h 10"/>
                <a:gd name="T10" fmla="*/ 4 w 12"/>
                <a:gd name="T11" fmla="*/ 8 h 10"/>
                <a:gd name="T12" fmla="*/ 2 w 12"/>
                <a:gd name="T13" fmla="*/ 10 h 10"/>
                <a:gd name="T14" fmla="*/ 0 w 12"/>
                <a:gd name="T15" fmla="*/ 8 h 10"/>
                <a:gd name="T16" fmla="*/ 0 w 12"/>
                <a:gd name="T17" fmla="*/ 8 h 10"/>
                <a:gd name="T18" fmla="*/ 2 w 12"/>
                <a:gd name="T19" fmla="*/ 7 h 10"/>
                <a:gd name="T20" fmla="*/ 4 w 12"/>
                <a:gd name="T21" fmla="*/ 3 h 10"/>
                <a:gd name="T22" fmla="*/ 7 w 12"/>
                <a:gd name="T23" fmla="*/ 0 h 10"/>
                <a:gd name="T24" fmla="*/ 9 w 12"/>
                <a:gd name="T25" fmla="*/ 0 h 10"/>
                <a:gd name="T26" fmla="*/ 12 w 12"/>
                <a:gd name="T27" fmla="*/ 0 h 10"/>
                <a:gd name="T28" fmla="*/ 12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12" y="0"/>
                  </a:moveTo>
                  <a:lnTo>
                    <a:pt x="12" y="0"/>
                  </a:lnTo>
                  <a:lnTo>
                    <a:pt x="9" y="1"/>
                  </a:lnTo>
                  <a:lnTo>
                    <a:pt x="8" y="3"/>
                  </a:lnTo>
                  <a:lnTo>
                    <a:pt x="7" y="5"/>
                  </a:lnTo>
                  <a:lnTo>
                    <a:pt x="4" y="8"/>
                  </a:lnTo>
                  <a:lnTo>
                    <a:pt x="2" y="10"/>
                  </a:lnTo>
                  <a:lnTo>
                    <a:pt x="0" y="8"/>
                  </a:lnTo>
                  <a:lnTo>
                    <a:pt x="0" y="8"/>
                  </a:lnTo>
                  <a:lnTo>
                    <a:pt x="2" y="7"/>
                  </a:lnTo>
                  <a:lnTo>
                    <a:pt x="4" y="3"/>
                  </a:lnTo>
                  <a:lnTo>
                    <a:pt x="7" y="0"/>
                  </a:lnTo>
                  <a:lnTo>
                    <a:pt x="9"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972"/>
            <p:cNvSpPr>
              <a:spLocks/>
            </p:cNvSpPr>
            <p:nvPr/>
          </p:nvSpPr>
          <p:spPr bwMode="auto">
            <a:xfrm>
              <a:off x="1068372" y="2378137"/>
              <a:ext cx="7938" cy="3175"/>
            </a:xfrm>
            <a:custGeom>
              <a:avLst/>
              <a:gdLst>
                <a:gd name="T0" fmla="*/ 0 w 15"/>
                <a:gd name="T1" fmla="*/ 4 h 6"/>
                <a:gd name="T2" fmla="*/ 0 w 15"/>
                <a:gd name="T3" fmla="*/ 4 h 6"/>
                <a:gd name="T4" fmla="*/ 2 w 15"/>
                <a:gd name="T5" fmla="*/ 2 h 6"/>
                <a:gd name="T6" fmla="*/ 7 w 15"/>
                <a:gd name="T7" fmla="*/ 0 h 6"/>
                <a:gd name="T8" fmla="*/ 11 w 15"/>
                <a:gd name="T9" fmla="*/ 0 h 6"/>
                <a:gd name="T10" fmla="*/ 15 w 15"/>
                <a:gd name="T11" fmla="*/ 2 h 6"/>
                <a:gd name="T12" fmla="*/ 15 w 15"/>
                <a:gd name="T13" fmla="*/ 2 h 6"/>
                <a:gd name="T14" fmla="*/ 11 w 15"/>
                <a:gd name="T15" fmla="*/ 4 h 6"/>
                <a:gd name="T16" fmla="*/ 7 w 15"/>
                <a:gd name="T17" fmla="*/ 6 h 6"/>
                <a:gd name="T18" fmla="*/ 4 w 15"/>
                <a:gd name="T19" fmla="*/ 4 h 6"/>
                <a:gd name="T20" fmla="*/ 0 w 15"/>
                <a:gd name="T21" fmla="*/ 4 h 6"/>
                <a:gd name="T22" fmla="*/ 0 w 15"/>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
                  <a:moveTo>
                    <a:pt x="0" y="4"/>
                  </a:moveTo>
                  <a:lnTo>
                    <a:pt x="0" y="4"/>
                  </a:lnTo>
                  <a:lnTo>
                    <a:pt x="2" y="2"/>
                  </a:lnTo>
                  <a:lnTo>
                    <a:pt x="7" y="0"/>
                  </a:lnTo>
                  <a:lnTo>
                    <a:pt x="11" y="0"/>
                  </a:lnTo>
                  <a:lnTo>
                    <a:pt x="15" y="2"/>
                  </a:lnTo>
                  <a:lnTo>
                    <a:pt x="15" y="2"/>
                  </a:lnTo>
                  <a:lnTo>
                    <a:pt x="11" y="4"/>
                  </a:lnTo>
                  <a:lnTo>
                    <a:pt x="7" y="6"/>
                  </a:lnTo>
                  <a:lnTo>
                    <a:pt x="4"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973"/>
            <p:cNvSpPr>
              <a:spLocks/>
            </p:cNvSpPr>
            <p:nvPr/>
          </p:nvSpPr>
          <p:spPr bwMode="auto">
            <a:xfrm>
              <a:off x="1130284" y="2074924"/>
              <a:ext cx="6350" cy="4763"/>
            </a:xfrm>
            <a:custGeom>
              <a:avLst/>
              <a:gdLst>
                <a:gd name="T0" fmla="*/ 0 w 13"/>
                <a:gd name="T1" fmla="*/ 7 h 10"/>
                <a:gd name="T2" fmla="*/ 0 w 13"/>
                <a:gd name="T3" fmla="*/ 7 h 10"/>
                <a:gd name="T4" fmla="*/ 10 w 13"/>
                <a:gd name="T5" fmla="*/ 0 h 10"/>
                <a:gd name="T6" fmla="*/ 10 w 13"/>
                <a:gd name="T7" fmla="*/ 0 h 10"/>
                <a:gd name="T8" fmla="*/ 13 w 13"/>
                <a:gd name="T9" fmla="*/ 6 h 10"/>
                <a:gd name="T10" fmla="*/ 13 w 13"/>
                <a:gd name="T11" fmla="*/ 6 h 10"/>
                <a:gd name="T12" fmla="*/ 2 w 13"/>
                <a:gd name="T13" fmla="*/ 10 h 10"/>
                <a:gd name="T14" fmla="*/ 2 w 13"/>
                <a:gd name="T15" fmla="*/ 10 h 10"/>
                <a:gd name="T16" fmla="*/ 0 w 13"/>
                <a:gd name="T17" fmla="*/ 7 h 10"/>
                <a:gd name="T18" fmla="*/ 0 w 13"/>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0" y="7"/>
                  </a:moveTo>
                  <a:lnTo>
                    <a:pt x="0" y="7"/>
                  </a:lnTo>
                  <a:lnTo>
                    <a:pt x="10" y="0"/>
                  </a:lnTo>
                  <a:lnTo>
                    <a:pt x="10" y="0"/>
                  </a:lnTo>
                  <a:lnTo>
                    <a:pt x="13" y="6"/>
                  </a:lnTo>
                  <a:lnTo>
                    <a:pt x="13" y="6"/>
                  </a:lnTo>
                  <a:lnTo>
                    <a:pt x="2" y="10"/>
                  </a:lnTo>
                  <a:lnTo>
                    <a:pt x="2" y="1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974"/>
            <p:cNvSpPr>
              <a:spLocks/>
            </p:cNvSpPr>
            <p:nvPr/>
          </p:nvSpPr>
          <p:spPr bwMode="auto">
            <a:xfrm>
              <a:off x="1074722" y="2282887"/>
              <a:ext cx="7938" cy="3175"/>
            </a:xfrm>
            <a:custGeom>
              <a:avLst/>
              <a:gdLst>
                <a:gd name="T0" fmla="*/ 17 w 17"/>
                <a:gd name="T1" fmla="*/ 1 h 8"/>
                <a:gd name="T2" fmla="*/ 17 w 17"/>
                <a:gd name="T3" fmla="*/ 1 h 8"/>
                <a:gd name="T4" fmla="*/ 0 w 17"/>
                <a:gd name="T5" fmla="*/ 8 h 8"/>
                <a:gd name="T6" fmla="*/ 0 w 17"/>
                <a:gd name="T7" fmla="*/ 8 h 8"/>
                <a:gd name="T8" fmla="*/ 1 w 17"/>
                <a:gd name="T9" fmla="*/ 4 h 8"/>
                <a:gd name="T10" fmla="*/ 4 w 17"/>
                <a:gd name="T11" fmla="*/ 1 h 8"/>
                <a:gd name="T12" fmla="*/ 8 w 17"/>
                <a:gd name="T13" fmla="*/ 0 h 8"/>
                <a:gd name="T14" fmla="*/ 17 w 17"/>
                <a:gd name="T15" fmla="*/ 1 h 8"/>
                <a:gd name="T16" fmla="*/ 17 w 17"/>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1"/>
                  </a:moveTo>
                  <a:lnTo>
                    <a:pt x="17" y="1"/>
                  </a:lnTo>
                  <a:lnTo>
                    <a:pt x="0" y="8"/>
                  </a:lnTo>
                  <a:lnTo>
                    <a:pt x="0" y="8"/>
                  </a:lnTo>
                  <a:lnTo>
                    <a:pt x="1" y="4"/>
                  </a:lnTo>
                  <a:lnTo>
                    <a:pt x="4" y="1"/>
                  </a:lnTo>
                  <a:lnTo>
                    <a:pt x="8" y="0"/>
                  </a:lnTo>
                  <a:lnTo>
                    <a:pt x="17" y="1"/>
                  </a:ln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975"/>
            <p:cNvSpPr>
              <a:spLocks/>
            </p:cNvSpPr>
            <p:nvPr/>
          </p:nvSpPr>
          <p:spPr bwMode="auto">
            <a:xfrm>
              <a:off x="1057259" y="2359087"/>
              <a:ext cx="3175" cy="7938"/>
            </a:xfrm>
            <a:custGeom>
              <a:avLst/>
              <a:gdLst>
                <a:gd name="T0" fmla="*/ 0 w 8"/>
                <a:gd name="T1" fmla="*/ 13 h 14"/>
                <a:gd name="T2" fmla="*/ 0 w 8"/>
                <a:gd name="T3" fmla="*/ 13 h 14"/>
                <a:gd name="T4" fmla="*/ 7 w 8"/>
                <a:gd name="T5" fmla="*/ 0 h 14"/>
                <a:gd name="T6" fmla="*/ 7 w 8"/>
                <a:gd name="T7" fmla="*/ 0 h 14"/>
                <a:gd name="T8" fmla="*/ 8 w 8"/>
                <a:gd name="T9" fmla="*/ 6 h 14"/>
                <a:gd name="T10" fmla="*/ 8 w 8"/>
                <a:gd name="T11" fmla="*/ 9 h 14"/>
                <a:gd name="T12" fmla="*/ 5 w 8"/>
                <a:gd name="T13" fmla="*/ 11 h 14"/>
                <a:gd name="T14" fmla="*/ 4 w 8"/>
                <a:gd name="T15" fmla="*/ 14 h 14"/>
                <a:gd name="T16" fmla="*/ 4 w 8"/>
                <a:gd name="T17" fmla="*/ 14 h 14"/>
                <a:gd name="T18" fmla="*/ 0 w 8"/>
                <a:gd name="T19" fmla="*/ 13 h 14"/>
                <a:gd name="T20" fmla="*/ 0 w 8"/>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0" y="13"/>
                  </a:moveTo>
                  <a:lnTo>
                    <a:pt x="0" y="13"/>
                  </a:lnTo>
                  <a:lnTo>
                    <a:pt x="7" y="0"/>
                  </a:lnTo>
                  <a:lnTo>
                    <a:pt x="7" y="0"/>
                  </a:lnTo>
                  <a:lnTo>
                    <a:pt x="8" y="6"/>
                  </a:lnTo>
                  <a:lnTo>
                    <a:pt x="8" y="9"/>
                  </a:lnTo>
                  <a:lnTo>
                    <a:pt x="5" y="11"/>
                  </a:lnTo>
                  <a:lnTo>
                    <a:pt x="4" y="14"/>
                  </a:lnTo>
                  <a:lnTo>
                    <a:pt x="4" y="14"/>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976"/>
            <p:cNvSpPr>
              <a:spLocks/>
            </p:cNvSpPr>
            <p:nvPr/>
          </p:nvSpPr>
          <p:spPr bwMode="auto">
            <a:xfrm>
              <a:off x="1009634" y="2505137"/>
              <a:ext cx="6350" cy="6350"/>
            </a:xfrm>
            <a:custGeom>
              <a:avLst/>
              <a:gdLst>
                <a:gd name="T0" fmla="*/ 11 w 11"/>
                <a:gd name="T1" fmla="*/ 0 h 11"/>
                <a:gd name="T2" fmla="*/ 11 w 11"/>
                <a:gd name="T3" fmla="*/ 0 h 11"/>
                <a:gd name="T4" fmla="*/ 3 w 11"/>
                <a:gd name="T5" fmla="*/ 11 h 11"/>
                <a:gd name="T6" fmla="*/ 3 w 11"/>
                <a:gd name="T7" fmla="*/ 11 h 11"/>
                <a:gd name="T8" fmla="*/ 0 w 11"/>
                <a:gd name="T9" fmla="*/ 0 h 11"/>
                <a:gd name="T10" fmla="*/ 0 w 11"/>
                <a:gd name="T11" fmla="*/ 0 h 11"/>
                <a:gd name="T12" fmla="*/ 11 w 11"/>
                <a:gd name="T13" fmla="*/ 0 h 11"/>
                <a:gd name="T14" fmla="*/ 11 w 1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0"/>
                  </a:moveTo>
                  <a:lnTo>
                    <a:pt x="11" y="0"/>
                  </a:lnTo>
                  <a:lnTo>
                    <a:pt x="3" y="11"/>
                  </a:lnTo>
                  <a:lnTo>
                    <a:pt x="3" y="11"/>
                  </a:lnTo>
                  <a:lnTo>
                    <a:pt x="0" y="0"/>
                  </a:lnTo>
                  <a:lnTo>
                    <a:pt x="0" y="0"/>
                  </a:lnTo>
                  <a:lnTo>
                    <a:pt x="11"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977"/>
            <p:cNvSpPr>
              <a:spLocks/>
            </p:cNvSpPr>
            <p:nvPr/>
          </p:nvSpPr>
          <p:spPr bwMode="auto">
            <a:xfrm>
              <a:off x="969947" y="2314637"/>
              <a:ext cx="4763" cy="6350"/>
            </a:xfrm>
            <a:custGeom>
              <a:avLst/>
              <a:gdLst>
                <a:gd name="T0" fmla="*/ 5 w 10"/>
                <a:gd name="T1" fmla="*/ 0 h 12"/>
                <a:gd name="T2" fmla="*/ 5 w 10"/>
                <a:gd name="T3" fmla="*/ 0 h 12"/>
                <a:gd name="T4" fmla="*/ 10 w 10"/>
                <a:gd name="T5" fmla="*/ 9 h 12"/>
                <a:gd name="T6" fmla="*/ 10 w 10"/>
                <a:gd name="T7" fmla="*/ 9 h 12"/>
                <a:gd name="T8" fmla="*/ 9 w 10"/>
                <a:gd name="T9" fmla="*/ 11 h 12"/>
                <a:gd name="T10" fmla="*/ 6 w 10"/>
                <a:gd name="T11" fmla="*/ 12 h 12"/>
                <a:gd name="T12" fmla="*/ 3 w 10"/>
                <a:gd name="T13" fmla="*/ 12 h 12"/>
                <a:gd name="T14" fmla="*/ 0 w 10"/>
                <a:gd name="T15" fmla="*/ 11 h 12"/>
                <a:gd name="T16" fmla="*/ 0 w 10"/>
                <a:gd name="T17" fmla="*/ 11 h 12"/>
                <a:gd name="T18" fmla="*/ 5 w 10"/>
                <a:gd name="T19" fmla="*/ 0 h 12"/>
                <a:gd name="T20" fmla="*/ 5 w 10"/>
                <a:gd name="T21" fmla="*/ 0 h 12"/>
                <a:gd name="T22" fmla="*/ 5 w 10"/>
                <a:gd name="T23" fmla="*/ 0 h 12"/>
                <a:gd name="T24" fmla="*/ 5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5" y="0"/>
                  </a:moveTo>
                  <a:lnTo>
                    <a:pt x="5" y="0"/>
                  </a:lnTo>
                  <a:lnTo>
                    <a:pt x="10" y="9"/>
                  </a:lnTo>
                  <a:lnTo>
                    <a:pt x="10" y="9"/>
                  </a:lnTo>
                  <a:lnTo>
                    <a:pt x="9" y="11"/>
                  </a:lnTo>
                  <a:lnTo>
                    <a:pt x="6" y="12"/>
                  </a:lnTo>
                  <a:lnTo>
                    <a:pt x="3" y="12"/>
                  </a:lnTo>
                  <a:lnTo>
                    <a:pt x="0" y="11"/>
                  </a:lnTo>
                  <a:lnTo>
                    <a:pt x="0" y="11"/>
                  </a:lnTo>
                  <a:lnTo>
                    <a:pt x="5" y="0"/>
                  </a:lnTo>
                  <a:lnTo>
                    <a:pt x="5" y="0"/>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978"/>
            <p:cNvSpPr>
              <a:spLocks/>
            </p:cNvSpPr>
            <p:nvPr/>
          </p:nvSpPr>
          <p:spPr bwMode="auto">
            <a:xfrm>
              <a:off x="992172" y="2438462"/>
              <a:ext cx="7938" cy="3175"/>
            </a:xfrm>
            <a:custGeom>
              <a:avLst/>
              <a:gdLst>
                <a:gd name="T0" fmla="*/ 14 w 14"/>
                <a:gd name="T1" fmla="*/ 7 h 7"/>
                <a:gd name="T2" fmla="*/ 14 w 14"/>
                <a:gd name="T3" fmla="*/ 7 h 7"/>
                <a:gd name="T4" fmla="*/ 0 w 14"/>
                <a:gd name="T5" fmla="*/ 4 h 7"/>
                <a:gd name="T6" fmla="*/ 0 w 14"/>
                <a:gd name="T7" fmla="*/ 4 h 7"/>
                <a:gd name="T8" fmla="*/ 6 w 14"/>
                <a:gd name="T9" fmla="*/ 1 h 7"/>
                <a:gd name="T10" fmla="*/ 10 w 14"/>
                <a:gd name="T11" fmla="*/ 0 h 7"/>
                <a:gd name="T12" fmla="*/ 13 w 14"/>
                <a:gd name="T13" fmla="*/ 1 h 7"/>
                <a:gd name="T14" fmla="*/ 14 w 14"/>
                <a:gd name="T15" fmla="*/ 7 h 7"/>
                <a:gd name="T16" fmla="*/ 14 w 1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7"/>
                  </a:moveTo>
                  <a:lnTo>
                    <a:pt x="14" y="7"/>
                  </a:lnTo>
                  <a:lnTo>
                    <a:pt x="0" y="4"/>
                  </a:lnTo>
                  <a:lnTo>
                    <a:pt x="0" y="4"/>
                  </a:lnTo>
                  <a:lnTo>
                    <a:pt x="6" y="1"/>
                  </a:lnTo>
                  <a:lnTo>
                    <a:pt x="10" y="0"/>
                  </a:lnTo>
                  <a:lnTo>
                    <a:pt x="13" y="1"/>
                  </a:lnTo>
                  <a:lnTo>
                    <a:pt x="14" y="7"/>
                  </a:lnTo>
                  <a:lnTo>
                    <a:pt x="1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979"/>
            <p:cNvSpPr>
              <a:spLocks/>
            </p:cNvSpPr>
            <p:nvPr/>
          </p:nvSpPr>
          <p:spPr bwMode="auto">
            <a:xfrm>
              <a:off x="1103297" y="2344799"/>
              <a:ext cx="4763" cy="4763"/>
            </a:xfrm>
            <a:custGeom>
              <a:avLst/>
              <a:gdLst>
                <a:gd name="T0" fmla="*/ 11 w 11"/>
                <a:gd name="T1" fmla="*/ 8 h 8"/>
                <a:gd name="T2" fmla="*/ 11 w 11"/>
                <a:gd name="T3" fmla="*/ 8 h 8"/>
                <a:gd name="T4" fmla="*/ 6 w 11"/>
                <a:gd name="T5" fmla="*/ 8 h 8"/>
                <a:gd name="T6" fmla="*/ 3 w 11"/>
                <a:gd name="T7" fmla="*/ 8 h 8"/>
                <a:gd name="T8" fmla="*/ 1 w 11"/>
                <a:gd name="T9" fmla="*/ 5 h 8"/>
                <a:gd name="T10" fmla="*/ 0 w 11"/>
                <a:gd name="T11" fmla="*/ 0 h 8"/>
                <a:gd name="T12" fmla="*/ 0 w 11"/>
                <a:gd name="T13" fmla="*/ 0 h 8"/>
                <a:gd name="T14" fmla="*/ 6 w 11"/>
                <a:gd name="T15" fmla="*/ 4 h 8"/>
                <a:gd name="T16" fmla="*/ 6 w 11"/>
                <a:gd name="T17" fmla="*/ 4 h 8"/>
                <a:gd name="T18" fmla="*/ 11 w 11"/>
                <a:gd name="T19" fmla="*/ 8 h 8"/>
                <a:gd name="T20" fmla="*/ 11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11" y="8"/>
                  </a:moveTo>
                  <a:lnTo>
                    <a:pt x="11" y="8"/>
                  </a:lnTo>
                  <a:lnTo>
                    <a:pt x="6" y="8"/>
                  </a:lnTo>
                  <a:lnTo>
                    <a:pt x="3" y="8"/>
                  </a:lnTo>
                  <a:lnTo>
                    <a:pt x="1" y="5"/>
                  </a:lnTo>
                  <a:lnTo>
                    <a:pt x="0" y="0"/>
                  </a:lnTo>
                  <a:lnTo>
                    <a:pt x="0" y="0"/>
                  </a:lnTo>
                  <a:lnTo>
                    <a:pt x="6" y="4"/>
                  </a:lnTo>
                  <a:lnTo>
                    <a:pt x="6" y="4"/>
                  </a:lnTo>
                  <a:lnTo>
                    <a:pt x="11" y="8"/>
                  </a:ln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980"/>
            <p:cNvSpPr>
              <a:spLocks/>
            </p:cNvSpPr>
            <p:nvPr/>
          </p:nvSpPr>
          <p:spPr bwMode="auto">
            <a:xfrm>
              <a:off x="1130284" y="2282887"/>
              <a:ext cx="6350" cy="1588"/>
            </a:xfrm>
            <a:custGeom>
              <a:avLst/>
              <a:gdLst>
                <a:gd name="T0" fmla="*/ 14 w 14"/>
                <a:gd name="T1" fmla="*/ 4 h 5"/>
                <a:gd name="T2" fmla="*/ 14 w 14"/>
                <a:gd name="T3" fmla="*/ 4 h 5"/>
                <a:gd name="T4" fmla="*/ 0 w 14"/>
                <a:gd name="T5" fmla="*/ 5 h 5"/>
                <a:gd name="T6" fmla="*/ 0 w 14"/>
                <a:gd name="T7" fmla="*/ 5 h 5"/>
                <a:gd name="T8" fmla="*/ 6 w 14"/>
                <a:gd name="T9" fmla="*/ 1 h 5"/>
                <a:gd name="T10" fmla="*/ 9 w 14"/>
                <a:gd name="T11" fmla="*/ 0 h 5"/>
                <a:gd name="T12" fmla="*/ 11 w 14"/>
                <a:gd name="T13" fmla="*/ 1 h 5"/>
                <a:gd name="T14" fmla="*/ 14 w 14"/>
                <a:gd name="T15" fmla="*/ 4 h 5"/>
                <a:gd name="T16" fmla="*/ 14 w 1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14" y="4"/>
                  </a:moveTo>
                  <a:lnTo>
                    <a:pt x="14" y="4"/>
                  </a:lnTo>
                  <a:lnTo>
                    <a:pt x="0" y="5"/>
                  </a:lnTo>
                  <a:lnTo>
                    <a:pt x="0" y="5"/>
                  </a:lnTo>
                  <a:lnTo>
                    <a:pt x="6" y="1"/>
                  </a:lnTo>
                  <a:lnTo>
                    <a:pt x="9" y="0"/>
                  </a:lnTo>
                  <a:lnTo>
                    <a:pt x="11" y="1"/>
                  </a:lnTo>
                  <a:lnTo>
                    <a:pt x="14" y="4"/>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981"/>
            <p:cNvSpPr>
              <a:spLocks/>
            </p:cNvSpPr>
            <p:nvPr/>
          </p:nvSpPr>
          <p:spPr bwMode="auto">
            <a:xfrm>
              <a:off x="979472" y="2398774"/>
              <a:ext cx="4763" cy="4763"/>
            </a:xfrm>
            <a:custGeom>
              <a:avLst/>
              <a:gdLst>
                <a:gd name="T0" fmla="*/ 3 w 10"/>
                <a:gd name="T1" fmla="*/ 0 h 9"/>
                <a:gd name="T2" fmla="*/ 3 w 10"/>
                <a:gd name="T3" fmla="*/ 0 h 9"/>
                <a:gd name="T4" fmla="*/ 10 w 10"/>
                <a:gd name="T5" fmla="*/ 9 h 9"/>
                <a:gd name="T6" fmla="*/ 10 w 10"/>
                <a:gd name="T7" fmla="*/ 9 h 9"/>
                <a:gd name="T8" fmla="*/ 5 w 10"/>
                <a:gd name="T9" fmla="*/ 9 h 9"/>
                <a:gd name="T10" fmla="*/ 2 w 10"/>
                <a:gd name="T11" fmla="*/ 9 h 9"/>
                <a:gd name="T12" fmla="*/ 0 w 10"/>
                <a:gd name="T13" fmla="*/ 6 h 9"/>
                <a:gd name="T14" fmla="*/ 3 w 10"/>
                <a:gd name="T15" fmla="*/ 0 h 9"/>
                <a:gd name="T16" fmla="*/ 3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3" y="0"/>
                  </a:moveTo>
                  <a:lnTo>
                    <a:pt x="3" y="0"/>
                  </a:lnTo>
                  <a:lnTo>
                    <a:pt x="10" y="9"/>
                  </a:lnTo>
                  <a:lnTo>
                    <a:pt x="10" y="9"/>
                  </a:lnTo>
                  <a:lnTo>
                    <a:pt x="5" y="9"/>
                  </a:lnTo>
                  <a:lnTo>
                    <a:pt x="2" y="9"/>
                  </a:lnTo>
                  <a:lnTo>
                    <a:pt x="0"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982"/>
            <p:cNvSpPr>
              <a:spLocks/>
            </p:cNvSpPr>
            <p:nvPr/>
          </p:nvSpPr>
          <p:spPr bwMode="auto">
            <a:xfrm>
              <a:off x="1092184" y="2484499"/>
              <a:ext cx="4763" cy="4763"/>
            </a:xfrm>
            <a:custGeom>
              <a:avLst/>
              <a:gdLst>
                <a:gd name="T0" fmla="*/ 4 w 10"/>
                <a:gd name="T1" fmla="*/ 0 h 10"/>
                <a:gd name="T2" fmla="*/ 4 w 10"/>
                <a:gd name="T3" fmla="*/ 0 h 10"/>
                <a:gd name="T4" fmla="*/ 10 w 10"/>
                <a:gd name="T5" fmla="*/ 6 h 10"/>
                <a:gd name="T6" fmla="*/ 10 w 10"/>
                <a:gd name="T7" fmla="*/ 6 h 10"/>
                <a:gd name="T8" fmla="*/ 0 w 10"/>
                <a:gd name="T9" fmla="*/ 10 h 10"/>
                <a:gd name="T10" fmla="*/ 0 w 10"/>
                <a:gd name="T11" fmla="*/ 10 h 10"/>
                <a:gd name="T12" fmla="*/ 2 w 10"/>
                <a:gd name="T13" fmla="*/ 0 h 10"/>
                <a:gd name="T14" fmla="*/ 2 w 10"/>
                <a:gd name="T15" fmla="*/ 0 h 10"/>
                <a:gd name="T16" fmla="*/ 4 w 10"/>
                <a:gd name="T17" fmla="*/ 0 h 10"/>
                <a:gd name="T18" fmla="*/ 4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4" y="0"/>
                  </a:moveTo>
                  <a:lnTo>
                    <a:pt x="4" y="0"/>
                  </a:lnTo>
                  <a:lnTo>
                    <a:pt x="10" y="6"/>
                  </a:lnTo>
                  <a:lnTo>
                    <a:pt x="10" y="6"/>
                  </a:lnTo>
                  <a:lnTo>
                    <a:pt x="0" y="10"/>
                  </a:lnTo>
                  <a:lnTo>
                    <a:pt x="0" y="10"/>
                  </a:lnTo>
                  <a:lnTo>
                    <a:pt x="2" y="0"/>
                  </a:lnTo>
                  <a:lnTo>
                    <a:pt x="2"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983"/>
            <p:cNvSpPr>
              <a:spLocks/>
            </p:cNvSpPr>
            <p:nvPr/>
          </p:nvSpPr>
          <p:spPr bwMode="auto">
            <a:xfrm>
              <a:off x="1093772" y="2043174"/>
              <a:ext cx="7938" cy="3175"/>
            </a:xfrm>
            <a:custGeom>
              <a:avLst/>
              <a:gdLst>
                <a:gd name="T0" fmla="*/ 16 w 16"/>
                <a:gd name="T1" fmla="*/ 4 h 7"/>
                <a:gd name="T2" fmla="*/ 16 w 16"/>
                <a:gd name="T3" fmla="*/ 4 h 7"/>
                <a:gd name="T4" fmla="*/ 0 w 16"/>
                <a:gd name="T5" fmla="*/ 7 h 7"/>
                <a:gd name="T6" fmla="*/ 0 w 16"/>
                <a:gd name="T7" fmla="*/ 7 h 7"/>
                <a:gd name="T8" fmla="*/ 3 w 16"/>
                <a:gd name="T9" fmla="*/ 3 h 7"/>
                <a:gd name="T10" fmla="*/ 6 w 16"/>
                <a:gd name="T11" fmla="*/ 1 h 7"/>
                <a:gd name="T12" fmla="*/ 9 w 16"/>
                <a:gd name="T13" fmla="*/ 0 h 7"/>
                <a:gd name="T14" fmla="*/ 14 w 16"/>
                <a:gd name="T15" fmla="*/ 1 h 7"/>
                <a:gd name="T16" fmla="*/ 14 w 16"/>
                <a:gd name="T17" fmla="*/ 1 h 7"/>
                <a:gd name="T18" fmla="*/ 16 w 16"/>
                <a:gd name="T19" fmla="*/ 4 h 7"/>
                <a:gd name="T20" fmla="*/ 16 w 16"/>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6" y="4"/>
                  </a:moveTo>
                  <a:lnTo>
                    <a:pt x="16" y="4"/>
                  </a:lnTo>
                  <a:lnTo>
                    <a:pt x="0" y="7"/>
                  </a:lnTo>
                  <a:lnTo>
                    <a:pt x="0" y="7"/>
                  </a:lnTo>
                  <a:lnTo>
                    <a:pt x="3" y="3"/>
                  </a:lnTo>
                  <a:lnTo>
                    <a:pt x="6" y="1"/>
                  </a:lnTo>
                  <a:lnTo>
                    <a:pt x="9" y="0"/>
                  </a:lnTo>
                  <a:lnTo>
                    <a:pt x="14" y="1"/>
                  </a:lnTo>
                  <a:lnTo>
                    <a:pt x="14" y="1"/>
                  </a:lnTo>
                  <a:lnTo>
                    <a:pt x="16" y="4"/>
                  </a:lnTo>
                  <a:lnTo>
                    <a:pt x="1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984"/>
            <p:cNvSpPr>
              <a:spLocks/>
            </p:cNvSpPr>
            <p:nvPr/>
          </p:nvSpPr>
          <p:spPr bwMode="auto">
            <a:xfrm>
              <a:off x="52372" y="2525774"/>
              <a:ext cx="6350" cy="1588"/>
            </a:xfrm>
            <a:custGeom>
              <a:avLst/>
              <a:gdLst>
                <a:gd name="T0" fmla="*/ 12 w 12"/>
                <a:gd name="T1" fmla="*/ 0 h 4"/>
                <a:gd name="T2" fmla="*/ 12 w 12"/>
                <a:gd name="T3" fmla="*/ 0 h 4"/>
                <a:gd name="T4" fmla="*/ 9 w 12"/>
                <a:gd name="T5" fmla="*/ 4 h 4"/>
                <a:gd name="T6" fmla="*/ 7 w 12"/>
                <a:gd name="T7" fmla="*/ 4 h 4"/>
                <a:gd name="T8" fmla="*/ 4 w 12"/>
                <a:gd name="T9" fmla="*/ 4 h 4"/>
                <a:gd name="T10" fmla="*/ 0 w 12"/>
                <a:gd name="T11" fmla="*/ 1 h 4"/>
                <a:gd name="T12" fmla="*/ 0 w 12"/>
                <a:gd name="T13" fmla="*/ 1 h 4"/>
                <a:gd name="T14" fmla="*/ 12 w 12"/>
                <a:gd name="T15" fmla="*/ 0 h 4"/>
                <a:gd name="T16" fmla="*/ 12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2" y="0"/>
                  </a:moveTo>
                  <a:lnTo>
                    <a:pt x="12" y="0"/>
                  </a:lnTo>
                  <a:lnTo>
                    <a:pt x="9" y="4"/>
                  </a:lnTo>
                  <a:lnTo>
                    <a:pt x="7" y="4"/>
                  </a:lnTo>
                  <a:lnTo>
                    <a:pt x="4" y="4"/>
                  </a:lnTo>
                  <a:lnTo>
                    <a:pt x="0" y="1"/>
                  </a:lnTo>
                  <a:lnTo>
                    <a:pt x="0" y="1"/>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985"/>
            <p:cNvSpPr>
              <a:spLocks/>
            </p:cNvSpPr>
            <p:nvPr/>
          </p:nvSpPr>
          <p:spPr bwMode="auto">
            <a:xfrm>
              <a:off x="1063609" y="2147949"/>
              <a:ext cx="4763" cy="6350"/>
            </a:xfrm>
            <a:custGeom>
              <a:avLst/>
              <a:gdLst>
                <a:gd name="T0" fmla="*/ 9 w 10"/>
                <a:gd name="T1" fmla="*/ 0 h 12"/>
                <a:gd name="T2" fmla="*/ 9 w 10"/>
                <a:gd name="T3" fmla="*/ 0 h 12"/>
                <a:gd name="T4" fmla="*/ 10 w 10"/>
                <a:gd name="T5" fmla="*/ 6 h 12"/>
                <a:gd name="T6" fmla="*/ 10 w 10"/>
                <a:gd name="T7" fmla="*/ 9 h 12"/>
                <a:gd name="T8" fmla="*/ 7 w 10"/>
                <a:gd name="T9" fmla="*/ 12 h 12"/>
                <a:gd name="T10" fmla="*/ 0 w 10"/>
                <a:gd name="T11" fmla="*/ 12 h 12"/>
                <a:gd name="T12" fmla="*/ 0 w 10"/>
                <a:gd name="T13" fmla="*/ 12 h 12"/>
                <a:gd name="T14" fmla="*/ 9 w 10"/>
                <a:gd name="T15" fmla="*/ 0 h 12"/>
                <a:gd name="T16" fmla="*/ 9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0"/>
                  </a:moveTo>
                  <a:lnTo>
                    <a:pt x="9" y="0"/>
                  </a:lnTo>
                  <a:lnTo>
                    <a:pt x="10" y="6"/>
                  </a:lnTo>
                  <a:lnTo>
                    <a:pt x="10" y="9"/>
                  </a:lnTo>
                  <a:lnTo>
                    <a:pt x="7" y="12"/>
                  </a:lnTo>
                  <a:lnTo>
                    <a:pt x="0" y="12"/>
                  </a:lnTo>
                  <a:lnTo>
                    <a:pt x="0" y="12"/>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986"/>
            <p:cNvSpPr>
              <a:spLocks/>
            </p:cNvSpPr>
            <p:nvPr/>
          </p:nvSpPr>
          <p:spPr bwMode="auto">
            <a:xfrm>
              <a:off x="1062022" y="2025712"/>
              <a:ext cx="4763" cy="1588"/>
            </a:xfrm>
            <a:custGeom>
              <a:avLst/>
              <a:gdLst>
                <a:gd name="T0" fmla="*/ 0 w 9"/>
                <a:gd name="T1" fmla="*/ 0 h 5"/>
                <a:gd name="T2" fmla="*/ 0 w 9"/>
                <a:gd name="T3" fmla="*/ 0 h 5"/>
                <a:gd name="T4" fmla="*/ 9 w 9"/>
                <a:gd name="T5" fmla="*/ 0 h 5"/>
                <a:gd name="T6" fmla="*/ 9 w 9"/>
                <a:gd name="T7" fmla="*/ 0 h 5"/>
                <a:gd name="T8" fmla="*/ 9 w 9"/>
                <a:gd name="T9" fmla="*/ 5 h 5"/>
                <a:gd name="T10" fmla="*/ 9 w 9"/>
                <a:gd name="T11" fmla="*/ 5 h 5"/>
                <a:gd name="T12" fmla="*/ 0 w 9"/>
                <a:gd name="T13" fmla="*/ 4 h 5"/>
                <a:gd name="T14" fmla="*/ 0 w 9"/>
                <a:gd name="T15" fmla="*/ 4 h 5"/>
                <a:gd name="T16" fmla="*/ 0 w 9"/>
                <a:gd name="T17" fmla="*/ 0 h 5"/>
                <a:gd name="T18" fmla="*/ 0 w 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0"/>
                  </a:moveTo>
                  <a:lnTo>
                    <a:pt x="0" y="0"/>
                  </a:lnTo>
                  <a:lnTo>
                    <a:pt x="9" y="0"/>
                  </a:lnTo>
                  <a:lnTo>
                    <a:pt x="9" y="0"/>
                  </a:lnTo>
                  <a:lnTo>
                    <a:pt x="9" y="5"/>
                  </a:lnTo>
                  <a:lnTo>
                    <a:pt x="9" y="5"/>
                  </a:lnTo>
                  <a:lnTo>
                    <a:pt x="0" y="4"/>
                  </a:lnTo>
                  <a:lnTo>
                    <a:pt x="0"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987"/>
            <p:cNvSpPr>
              <a:spLocks/>
            </p:cNvSpPr>
            <p:nvPr/>
          </p:nvSpPr>
          <p:spPr bwMode="auto">
            <a:xfrm>
              <a:off x="1096947" y="2279712"/>
              <a:ext cx="7938" cy="4763"/>
            </a:xfrm>
            <a:custGeom>
              <a:avLst/>
              <a:gdLst>
                <a:gd name="T0" fmla="*/ 0 w 14"/>
                <a:gd name="T1" fmla="*/ 7 h 9"/>
                <a:gd name="T2" fmla="*/ 0 w 14"/>
                <a:gd name="T3" fmla="*/ 7 h 9"/>
                <a:gd name="T4" fmla="*/ 4 w 14"/>
                <a:gd name="T5" fmla="*/ 0 h 9"/>
                <a:gd name="T6" fmla="*/ 4 w 14"/>
                <a:gd name="T7" fmla="*/ 0 h 9"/>
                <a:gd name="T8" fmla="*/ 14 w 14"/>
                <a:gd name="T9" fmla="*/ 9 h 9"/>
                <a:gd name="T10" fmla="*/ 14 w 14"/>
                <a:gd name="T11" fmla="*/ 9 h 9"/>
                <a:gd name="T12" fmla="*/ 0 w 14"/>
                <a:gd name="T13" fmla="*/ 7 h 9"/>
                <a:gd name="T14" fmla="*/ 0 w 14"/>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0" y="7"/>
                  </a:moveTo>
                  <a:lnTo>
                    <a:pt x="0" y="7"/>
                  </a:lnTo>
                  <a:lnTo>
                    <a:pt x="4" y="0"/>
                  </a:lnTo>
                  <a:lnTo>
                    <a:pt x="4" y="0"/>
                  </a:lnTo>
                  <a:lnTo>
                    <a:pt x="14" y="9"/>
                  </a:lnTo>
                  <a:lnTo>
                    <a:pt x="14" y="9"/>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988"/>
            <p:cNvSpPr>
              <a:spLocks/>
            </p:cNvSpPr>
            <p:nvPr/>
          </p:nvSpPr>
          <p:spPr bwMode="auto">
            <a:xfrm>
              <a:off x="1193784" y="2282887"/>
              <a:ext cx="6350" cy="3175"/>
            </a:xfrm>
            <a:custGeom>
              <a:avLst/>
              <a:gdLst>
                <a:gd name="T0" fmla="*/ 12 w 12"/>
                <a:gd name="T1" fmla="*/ 6 h 6"/>
                <a:gd name="T2" fmla="*/ 12 w 12"/>
                <a:gd name="T3" fmla="*/ 6 h 6"/>
                <a:gd name="T4" fmla="*/ 0 w 12"/>
                <a:gd name="T5" fmla="*/ 2 h 6"/>
                <a:gd name="T6" fmla="*/ 0 w 12"/>
                <a:gd name="T7" fmla="*/ 2 h 6"/>
                <a:gd name="T8" fmla="*/ 4 w 12"/>
                <a:gd name="T9" fmla="*/ 0 h 6"/>
                <a:gd name="T10" fmla="*/ 4 w 12"/>
                <a:gd name="T11" fmla="*/ 0 h 6"/>
                <a:gd name="T12" fmla="*/ 12 w 12"/>
                <a:gd name="T13" fmla="*/ 2 h 6"/>
                <a:gd name="T14" fmla="*/ 12 w 12"/>
                <a:gd name="T15" fmla="*/ 2 h 6"/>
                <a:gd name="T16" fmla="*/ 12 w 12"/>
                <a:gd name="T17" fmla="*/ 6 h 6"/>
                <a:gd name="T18" fmla="*/ 12 w 1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6"/>
                  </a:moveTo>
                  <a:lnTo>
                    <a:pt x="12" y="6"/>
                  </a:lnTo>
                  <a:lnTo>
                    <a:pt x="0" y="2"/>
                  </a:lnTo>
                  <a:lnTo>
                    <a:pt x="0" y="2"/>
                  </a:lnTo>
                  <a:lnTo>
                    <a:pt x="4" y="0"/>
                  </a:lnTo>
                  <a:lnTo>
                    <a:pt x="4" y="0"/>
                  </a:lnTo>
                  <a:lnTo>
                    <a:pt x="12" y="2"/>
                  </a:lnTo>
                  <a:lnTo>
                    <a:pt x="12" y="2"/>
                  </a:lnTo>
                  <a:lnTo>
                    <a:pt x="12" y="6"/>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989"/>
            <p:cNvSpPr>
              <a:spLocks/>
            </p:cNvSpPr>
            <p:nvPr/>
          </p:nvSpPr>
          <p:spPr bwMode="auto">
            <a:xfrm>
              <a:off x="1168384" y="2241612"/>
              <a:ext cx="9525" cy="1588"/>
            </a:xfrm>
            <a:custGeom>
              <a:avLst/>
              <a:gdLst>
                <a:gd name="T0" fmla="*/ 0 w 16"/>
                <a:gd name="T1" fmla="*/ 0 h 2"/>
                <a:gd name="T2" fmla="*/ 0 w 16"/>
                <a:gd name="T3" fmla="*/ 0 h 2"/>
                <a:gd name="T4" fmla="*/ 16 w 16"/>
                <a:gd name="T5" fmla="*/ 0 h 2"/>
                <a:gd name="T6" fmla="*/ 16 w 16"/>
                <a:gd name="T7" fmla="*/ 0 h 2"/>
                <a:gd name="T8" fmla="*/ 16 w 16"/>
                <a:gd name="T9" fmla="*/ 2 h 2"/>
                <a:gd name="T10" fmla="*/ 16 w 16"/>
                <a:gd name="T11" fmla="*/ 2 h 2"/>
                <a:gd name="T12" fmla="*/ 12 w 16"/>
                <a:gd name="T13" fmla="*/ 2 h 2"/>
                <a:gd name="T14" fmla="*/ 8 w 16"/>
                <a:gd name="T15" fmla="*/ 2 h 2"/>
                <a:gd name="T16" fmla="*/ 0 w 16"/>
                <a:gd name="T17" fmla="*/ 0 h 2"/>
                <a:gd name="T18" fmla="*/ 0 w 16"/>
                <a:gd name="T19" fmla="*/ 0 h 2"/>
                <a:gd name="T20" fmla="*/ 0 w 16"/>
                <a:gd name="T21" fmla="*/ 0 h 2"/>
                <a:gd name="T22" fmla="*/ 0 w 1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
                  <a:moveTo>
                    <a:pt x="0" y="0"/>
                  </a:moveTo>
                  <a:lnTo>
                    <a:pt x="0" y="0"/>
                  </a:lnTo>
                  <a:lnTo>
                    <a:pt x="16" y="0"/>
                  </a:lnTo>
                  <a:lnTo>
                    <a:pt x="16" y="0"/>
                  </a:lnTo>
                  <a:lnTo>
                    <a:pt x="16" y="2"/>
                  </a:lnTo>
                  <a:lnTo>
                    <a:pt x="16" y="2"/>
                  </a:lnTo>
                  <a:lnTo>
                    <a:pt x="12" y="2"/>
                  </a:lnTo>
                  <a:lnTo>
                    <a:pt x="8" y="2"/>
                  </a:lnTo>
                  <a:lnTo>
                    <a:pt x="0" y="0"/>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990"/>
            <p:cNvSpPr>
              <a:spLocks/>
            </p:cNvSpPr>
            <p:nvPr/>
          </p:nvSpPr>
          <p:spPr bwMode="auto">
            <a:xfrm>
              <a:off x="944547" y="2187637"/>
              <a:ext cx="6350" cy="1588"/>
            </a:xfrm>
            <a:custGeom>
              <a:avLst/>
              <a:gdLst>
                <a:gd name="T0" fmla="*/ 0 w 12"/>
                <a:gd name="T1" fmla="*/ 0 h 4"/>
                <a:gd name="T2" fmla="*/ 0 w 12"/>
                <a:gd name="T3" fmla="*/ 0 h 4"/>
                <a:gd name="T4" fmla="*/ 12 w 12"/>
                <a:gd name="T5" fmla="*/ 0 h 4"/>
                <a:gd name="T6" fmla="*/ 12 w 12"/>
                <a:gd name="T7" fmla="*/ 0 h 4"/>
                <a:gd name="T8" fmla="*/ 12 w 12"/>
                <a:gd name="T9" fmla="*/ 3 h 4"/>
                <a:gd name="T10" fmla="*/ 12 w 12"/>
                <a:gd name="T11" fmla="*/ 3 h 4"/>
                <a:gd name="T12" fmla="*/ 10 w 12"/>
                <a:gd name="T13" fmla="*/ 4 h 4"/>
                <a:gd name="T14" fmla="*/ 7 w 12"/>
                <a:gd name="T15" fmla="*/ 4 h 4"/>
                <a:gd name="T16" fmla="*/ 4 w 12"/>
                <a:gd name="T17" fmla="*/ 3 h 4"/>
                <a:gd name="T18" fmla="*/ 0 w 12"/>
                <a:gd name="T19" fmla="*/ 0 h 4"/>
                <a:gd name="T20" fmla="*/ 0 w 1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0" y="0"/>
                  </a:moveTo>
                  <a:lnTo>
                    <a:pt x="0" y="0"/>
                  </a:lnTo>
                  <a:lnTo>
                    <a:pt x="12" y="0"/>
                  </a:lnTo>
                  <a:lnTo>
                    <a:pt x="12" y="0"/>
                  </a:lnTo>
                  <a:lnTo>
                    <a:pt x="12" y="3"/>
                  </a:lnTo>
                  <a:lnTo>
                    <a:pt x="12" y="3"/>
                  </a:lnTo>
                  <a:lnTo>
                    <a:pt x="10" y="4"/>
                  </a:lnTo>
                  <a:lnTo>
                    <a:pt x="7" y="4"/>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991"/>
            <p:cNvSpPr>
              <a:spLocks/>
            </p:cNvSpPr>
            <p:nvPr/>
          </p:nvSpPr>
          <p:spPr bwMode="auto">
            <a:xfrm>
              <a:off x="1238234" y="2268599"/>
              <a:ext cx="6350" cy="1588"/>
            </a:xfrm>
            <a:custGeom>
              <a:avLst/>
              <a:gdLst>
                <a:gd name="T0" fmla="*/ 0 w 12"/>
                <a:gd name="T1" fmla="*/ 0 h 4"/>
                <a:gd name="T2" fmla="*/ 0 w 12"/>
                <a:gd name="T3" fmla="*/ 0 h 4"/>
                <a:gd name="T4" fmla="*/ 12 w 12"/>
                <a:gd name="T5" fmla="*/ 0 h 4"/>
                <a:gd name="T6" fmla="*/ 12 w 12"/>
                <a:gd name="T7" fmla="*/ 0 h 4"/>
                <a:gd name="T8" fmla="*/ 8 w 12"/>
                <a:gd name="T9" fmla="*/ 2 h 4"/>
                <a:gd name="T10" fmla="*/ 5 w 12"/>
                <a:gd name="T11" fmla="*/ 4 h 4"/>
                <a:gd name="T12" fmla="*/ 3 w 12"/>
                <a:gd name="T13" fmla="*/ 2 h 4"/>
                <a:gd name="T14" fmla="*/ 0 w 12"/>
                <a:gd name="T15" fmla="*/ 0 h 4"/>
                <a:gd name="T16" fmla="*/ 0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0" y="0"/>
                  </a:moveTo>
                  <a:lnTo>
                    <a:pt x="0" y="0"/>
                  </a:lnTo>
                  <a:lnTo>
                    <a:pt x="12" y="0"/>
                  </a:lnTo>
                  <a:lnTo>
                    <a:pt x="12" y="0"/>
                  </a:lnTo>
                  <a:lnTo>
                    <a:pt x="8" y="2"/>
                  </a:lnTo>
                  <a:lnTo>
                    <a:pt x="5" y="4"/>
                  </a:lnTo>
                  <a:lnTo>
                    <a:pt x="3"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992"/>
            <p:cNvSpPr>
              <a:spLocks/>
            </p:cNvSpPr>
            <p:nvPr/>
          </p:nvSpPr>
          <p:spPr bwMode="auto">
            <a:xfrm>
              <a:off x="931847" y="2340037"/>
              <a:ext cx="4763" cy="4763"/>
            </a:xfrm>
            <a:custGeom>
              <a:avLst/>
              <a:gdLst>
                <a:gd name="T0" fmla="*/ 3 w 11"/>
                <a:gd name="T1" fmla="*/ 9 h 10"/>
                <a:gd name="T2" fmla="*/ 3 w 11"/>
                <a:gd name="T3" fmla="*/ 9 h 10"/>
                <a:gd name="T4" fmla="*/ 0 w 11"/>
                <a:gd name="T5" fmla="*/ 2 h 10"/>
                <a:gd name="T6" fmla="*/ 0 w 11"/>
                <a:gd name="T7" fmla="*/ 2 h 10"/>
                <a:gd name="T8" fmla="*/ 1 w 11"/>
                <a:gd name="T9" fmla="*/ 0 h 10"/>
                <a:gd name="T10" fmla="*/ 1 w 11"/>
                <a:gd name="T11" fmla="*/ 0 h 10"/>
                <a:gd name="T12" fmla="*/ 11 w 11"/>
                <a:gd name="T13" fmla="*/ 7 h 10"/>
                <a:gd name="T14" fmla="*/ 11 w 11"/>
                <a:gd name="T15" fmla="*/ 7 h 10"/>
                <a:gd name="T16" fmla="*/ 10 w 11"/>
                <a:gd name="T17" fmla="*/ 10 h 10"/>
                <a:gd name="T18" fmla="*/ 10 w 11"/>
                <a:gd name="T19" fmla="*/ 10 h 10"/>
                <a:gd name="T20" fmla="*/ 1 w 11"/>
                <a:gd name="T21" fmla="*/ 7 h 10"/>
                <a:gd name="T22" fmla="*/ 3 w 11"/>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3" y="9"/>
                  </a:moveTo>
                  <a:lnTo>
                    <a:pt x="3" y="9"/>
                  </a:lnTo>
                  <a:lnTo>
                    <a:pt x="0" y="2"/>
                  </a:lnTo>
                  <a:lnTo>
                    <a:pt x="0" y="2"/>
                  </a:lnTo>
                  <a:lnTo>
                    <a:pt x="1" y="0"/>
                  </a:lnTo>
                  <a:lnTo>
                    <a:pt x="1" y="0"/>
                  </a:lnTo>
                  <a:lnTo>
                    <a:pt x="11" y="7"/>
                  </a:lnTo>
                  <a:lnTo>
                    <a:pt x="11" y="7"/>
                  </a:lnTo>
                  <a:lnTo>
                    <a:pt x="10" y="10"/>
                  </a:lnTo>
                  <a:lnTo>
                    <a:pt x="10" y="10"/>
                  </a:lnTo>
                  <a:lnTo>
                    <a:pt x="1" y="7"/>
                  </a:ln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993"/>
            <p:cNvSpPr>
              <a:spLocks/>
            </p:cNvSpPr>
            <p:nvPr/>
          </p:nvSpPr>
          <p:spPr bwMode="auto">
            <a:xfrm>
              <a:off x="1111234" y="2054287"/>
              <a:ext cx="6350" cy="4763"/>
            </a:xfrm>
            <a:custGeom>
              <a:avLst/>
              <a:gdLst>
                <a:gd name="T0" fmla="*/ 0 w 14"/>
                <a:gd name="T1" fmla="*/ 11 h 11"/>
                <a:gd name="T2" fmla="*/ 0 w 14"/>
                <a:gd name="T3" fmla="*/ 11 h 11"/>
                <a:gd name="T4" fmla="*/ 2 w 14"/>
                <a:gd name="T5" fmla="*/ 7 h 11"/>
                <a:gd name="T6" fmla="*/ 3 w 14"/>
                <a:gd name="T7" fmla="*/ 3 h 11"/>
                <a:gd name="T8" fmla="*/ 7 w 14"/>
                <a:gd name="T9" fmla="*/ 0 h 11"/>
                <a:gd name="T10" fmla="*/ 14 w 14"/>
                <a:gd name="T11" fmla="*/ 0 h 11"/>
                <a:gd name="T12" fmla="*/ 14 w 14"/>
                <a:gd name="T13" fmla="*/ 0 h 11"/>
                <a:gd name="T14" fmla="*/ 10 w 14"/>
                <a:gd name="T15" fmla="*/ 3 h 11"/>
                <a:gd name="T16" fmla="*/ 4 w 14"/>
                <a:gd name="T17" fmla="*/ 4 h 11"/>
                <a:gd name="T18" fmla="*/ 2 w 14"/>
                <a:gd name="T19" fmla="*/ 5 h 11"/>
                <a:gd name="T20" fmla="*/ 0 w 14"/>
                <a:gd name="T21" fmla="*/ 8 h 11"/>
                <a:gd name="T22" fmla="*/ 0 w 14"/>
                <a:gd name="T23" fmla="*/ 11 h 11"/>
                <a:gd name="T24" fmla="*/ 0 w 14"/>
                <a:gd name="T25" fmla="*/ 11 h 11"/>
                <a:gd name="T26" fmla="*/ 0 w 14"/>
                <a:gd name="T27" fmla="*/ 11 h 11"/>
                <a:gd name="T28" fmla="*/ 0 w 14"/>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0" y="11"/>
                  </a:moveTo>
                  <a:lnTo>
                    <a:pt x="0" y="11"/>
                  </a:lnTo>
                  <a:lnTo>
                    <a:pt x="2" y="7"/>
                  </a:lnTo>
                  <a:lnTo>
                    <a:pt x="3" y="3"/>
                  </a:lnTo>
                  <a:lnTo>
                    <a:pt x="7" y="0"/>
                  </a:lnTo>
                  <a:lnTo>
                    <a:pt x="14" y="0"/>
                  </a:lnTo>
                  <a:lnTo>
                    <a:pt x="14" y="0"/>
                  </a:lnTo>
                  <a:lnTo>
                    <a:pt x="10" y="3"/>
                  </a:lnTo>
                  <a:lnTo>
                    <a:pt x="4" y="4"/>
                  </a:lnTo>
                  <a:lnTo>
                    <a:pt x="2" y="5"/>
                  </a:lnTo>
                  <a:lnTo>
                    <a:pt x="0" y="8"/>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994"/>
            <p:cNvSpPr>
              <a:spLocks/>
            </p:cNvSpPr>
            <p:nvPr/>
          </p:nvSpPr>
          <p:spPr bwMode="auto">
            <a:xfrm>
              <a:off x="1123934" y="2276537"/>
              <a:ext cx="6350" cy="3175"/>
            </a:xfrm>
            <a:custGeom>
              <a:avLst/>
              <a:gdLst>
                <a:gd name="T0" fmla="*/ 0 w 11"/>
                <a:gd name="T1" fmla="*/ 2 h 6"/>
                <a:gd name="T2" fmla="*/ 0 w 11"/>
                <a:gd name="T3" fmla="*/ 2 h 6"/>
                <a:gd name="T4" fmla="*/ 11 w 11"/>
                <a:gd name="T5" fmla="*/ 0 h 6"/>
                <a:gd name="T6" fmla="*/ 11 w 11"/>
                <a:gd name="T7" fmla="*/ 0 h 6"/>
                <a:gd name="T8" fmla="*/ 10 w 11"/>
                <a:gd name="T9" fmla="*/ 3 h 6"/>
                <a:gd name="T10" fmla="*/ 7 w 11"/>
                <a:gd name="T11" fmla="*/ 4 h 6"/>
                <a:gd name="T12" fmla="*/ 3 w 11"/>
                <a:gd name="T13" fmla="*/ 6 h 6"/>
                <a:gd name="T14" fmla="*/ 0 w 11"/>
                <a:gd name="T15" fmla="*/ 4 h 6"/>
                <a:gd name="T16" fmla="*/ 0 w 11"/>
                <a:gd name="T17" fmla="*/ 4 h 6"/>
                <a:gd name="T18" fmla="*/ 0 w 11"/>
                <a:gd name="T19" fmla="*/ 2 h 6"/>
                <a:gd name="T20" fmla="*/ 0 w 11"/>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0" y="2"/>
                  </a:moveTo>
                  <a:lnTo>
                    <a:pt x="0" y="2"/>
                  </a:lnTo>
                  <a:lnTo>
                    <a:pt x="11" y="0"/>
                  </a:lnTo>
                  <a:lnTo>
                    <a:pt x="11" y="0"/>
                  </a:lnTo>
                  <a:lnTo>
                    <a:pt x="10" y="3"/>
                  </a:lnTo>
                  <a:lnTo>
                    <a:pt x="7" y="4"/>
                  </a:lnTo>
                  <a:lnTo>
                    <a:pt x="3" y="6"/>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995"/>
            <p:cNvSpPr>
              <a:spLocks/>
            </p:cNvSpPr>
            <p:nvPr/>
          </p:nvSpPr>
          <p:spPr bwMode="auto">
            <a:xfrm>
              <a:off x="1081072" y="2481324"/>
              <a:ext cx="4763" cy="7938"/>
            </a:xfrm>
            <a:custGeom>
              <a:avLst/>
              <a:gdLst>
                <a:gd name="T0" fmla="*/ 0 w 8"/>
                <a:gd name="T1" fmla="*/ 17 h 17"/>
                <a:gd name="T2" fmla="*/ 0 w 8"/>
                <a:gd name="T3" fmla="*/ 17 h 17"/>
                <a:gd name="T4" fmla="*/ 4 w 8"/>
                <a:gd name="T5" fmla="*/ 0 h 17"/>
                <a:gd name="T6" fmla="*/ 4 w 8"/>
                <a:gd name="T7" fmla="*/ 0 h 17"/>
                <a:gd name="T8" fmla="*/ 7 w 8"/>
                <a:gd name="T9" fmla="*/ 4 h 17"/>
                <a:gd name="T10" fmla="*/ 8 w 8"/>
                <a:gd name="T11" fmla="*/ 7 h 17"/>
                <a:gd name="T12" fmla="*/ 8 w 8"/>
                <a:gd name="T13" fmla="*/ 10 h 17"/>
                <a:gd name="T14" fmla="*/ 5 w 8"/>
                <a:gd name="T15" fmla="*/ 11 h 17"/>
                <a:gd name="T16" fmla="*/ 5 w 8"/>
                <a:gd name="T17" fmla="*/ 11 h 17"/>
                <a:gd name="T18" fmla="*/ 0 w 8"/>
                <a:gd name="T19" fmla="*/ 17 h 17"/>
                <a:gd name="T20" fmla="*/ 0 w 8"/>
                <a:gd name="T21" fmla="*/ 17 h 17"/>
                <a:gd name="T22" fmla="*/ 0 w 8"/>
                <a:gd name="T23" fmla="*/ 17 h 17"/>
                <a:gd name="T24" fmla="*/ 0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0" y="17"/>
                  </a:moveTo>
                  <a:lnTo>
                    <a:pt x="0" y="17"/>
                  </a:lnTo>
                  <a:lnTo>
                    <a:pt x="4" y="0"/>
                  </a:lnTo>
                  <a:lnTo>
                    <a:pt x="4" y="0"/>
                  </a:lnTo>
                  <a:lnTo>
                    <a:pt x="7" y="4"/>
                  </a:lnTo>
                  <a:lnTo>
                    <a:pt x="8" y="7"/>
                  </a:lnTo>
                  <a:lnTo>
                    <a:pt x="8" y="10"/>
                  </a:lnTo>
                  <a:lnTo>
                    <a:pt x="5" y="11"/>
                  </a:lnTo>
                  <a:lnTo>
                    <a:pt x="5" y="11"/>
                  </a:lnTo>
                  <a:lnTo>
                    <a:pt x="0" y="17"/>
                  </a:lnTo>
                  <a:lnTo>
                    <a:pt x="0" y="17"/>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996"/>
            <p:cNvSpPr>
              <a:spLocks/>
            </p:cNvSpPr>
            <p:nvPr/>
          </p:nvSpPr>
          <p:spPr bwMode="auto">
            <a:xfrm>
              <a:off x="1095359" y="2090799"/>
              <a:ext cx="3175" cy="4763"/>
            </a:xfrm>
            <a:custGeom>
              <a:avLst/>
              <a:gdLst>
                <a:gd name="T0" fmla="*/ 0 w 6"/>
                <a:gd name="T1" fmla="*/ 10 h 10"/>
                <a:gd name="T2" fmla="*/ 0 w 6"/>
                <a:gd name="T3" fmla="*/ 10 h 10"/>
                <a:gd name="T4" fmla="*/ 0 w 6"/>
                <a:gd name="T5" fmla="*/ 0 h 10"/>
                <a:gd name="T6" fmla="*/ 0 w 6"/>
                <a:gd name="T7" fmla="*/ 0 h 10"/>
                <a:gd name="T8" fmla="*/ 4 w 6"/>
                <a:gd name="T9" fmla="*/ 3 h 10"/>
                <a:gd name="T10" fmla="*/ 6 w 6"/>
                <a:gd name="T11" fmla="*/ 6 h 10"/>
                <a:gd name="T12" fmla="*/ 4 w 6"/>
                <a:gd name="T13" fmla="*/ 7 h 10"/>
                <a:gd name="T14" fmla="*/ 0 w 6"/>
                <a:gd name="T15" fmla="*/ 10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lnTo>
                    <a:pt x="0" y="10"/>
                  </a:lnTo>
                  <a:lnTo>
                    <a:pt x="0" y="0"/>
                  </a:lnTo>
                  <a:lnTo>
                    <a:pt x="0" y="0"/>
                  </a:lnTo>
                  <a:lnTo>
                    <a:pt x="4" y="3"/>
                  </a:lnTo>
                  <a:lnTo>
                    <a:pt x="6" y="6"/>
                  </a:lnTo>
                  <a:lnTo>
                    <a:pt x="4" y="7"/>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997"/>
            <p:cNvSpPr>
              <a:spLocks/>
            </p:cNvSpPr>
            <p:nvPr/>
          </p:nvSpPr>
          <p:spPr bwMode="auto">
            <a:xfrm>
              <a:off x="1123934" y="2535299"/>
              <a:ext cx="7938" cy="4763"/>
            </a:xfrm>
            <a:custGeom>
              <a:avLst/>
              <a:gdLst>
                <a:gd name="T0" fmla="*/ 0 w 14"/>
                <a:gd name="T1" fmla="*/ 0 h 8"/>
                <a:gd name="T2" fmla="*/ 0 w 14"/>
                <a:gd name="T3" fmla="*/ 0 h 8"/>
                <a:gd name="T4" fmla="*/ 14 w 14"/>
                <a:gd name="T5" fmla="*/ 7 h 8"/>
                <a:gd name="T6" fmla="*/ 14 w 14"/>
                <a:gd name="T7" fmla="*/ 7 h 8"/>
                <a:gd name="T8" fmla="*/ 9 w 14"/>
                <a:gd name="T9" fmla="*/ 8 h 8"/>
                <a:gd name="T10" fmla="*/ 6 w 14"/>
                <a:gd name="T11" fmla="*/ 7 h 8"/>
                <a:gd name="T12" fmla="*/ 3 w 14"/>
                <a:gd name="T13" fmla="*/ 4 h 8"/>
                <a:gd name="T14" fmla="*/ 0 w 14"/>
                <a:gd name="T15" fmla="*/ 0 h 8"/>
                <a:gd name="T16" fmla="*/ 0 w 1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0" y="0"/>
                  </a:moveTo>
                  <a:lnTo>
                    <a:pt x="0" y="0"/>
                  </a:lnTo>
                  <a:lnTo>
                    <a:pt x="14" y="7"/>
                  </a:lnTo>
                  <a:lnTo>
                    <a:pt x="14" y="7"/>
                  </a:lnTo>
                  <a:lnTo>
                    <a:pt x="9" y="8"/>
                  </a:lnTo>
                  <a:lnTo>
                    <a:pt x="6"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998"/>
            <p:cNvSpPr>
              <a:spLocks/>
            </p:cNvSpPr>
            <p:nvPr/>
          </p:nvSpPr>
          <p:spPr bwMode="auto">
            <a:xfrm>
              <a:off x="1133459" y="2541649"/>
              <a:ext cx="4763" cy="3175"/>
            </a:xfrm>
            <a:custGeom>
              <a:avLst/>
              <a:gdLst>
                <a:gd name="T0" fmla="*/ 0 w 9"/>
                <a:gd name="T1" fmla="*/ 0 h 5"/>
                <a:gd name="T2" fmla="*/ 0 w 9"/>
                <a:gd name="T3" fmla="*/ 0 h 5"/>
                <a:gd name="T4" fmla="*/ 4 w 9"/>
                <a:gd name="T5" fmla="*/ 0 h 5"/>
                <a:gd name="T6" fmla="*/ 4 w 9"/>
                <a:gd name="T7" fmla="*/ 0 h 5"/>
                <a:gd name="T8" fmla="*/ 7 w 9"/>
                <a:gd name="T9" fmla="*/ 2 h 5"/>
                <a:gd name="T10" fmla="*/ 9 w 9"/>
                <a:gd name="T11" fmla="*/ 5 h 5"/>
                <a:gd name="T12" fmla="*/ 9 w 9"/>
                <a:gd name="T13" fmla="*/ 5 h 5"/>
                <a:gd name="T14" fmla="*/ 0 w 9"/>
                <a:gd name="T15" fmla="*/ 3 h 5"/>
                <a:gd name="T16" fmla="*/ 0 w 9"/>
                <a:gd name="T17" fmla="*/ 3 h 5"/>
                <a:gd name="T18" fmla="*/ 0 w 9"/>
                <a:gd name="T19" fmla="*/ 0 h 5"/>
                <a:gd name="T20" fmla="*/ 0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0" y="0"/>
                  </a:moveTo>
                  <a:lnTo>
                    <a:pt x="0" y="0"/>
                  </a:lnTo>
                  <a:lnTo>
                    <a:pt x="4" y="0"/>
                  </a:lnTo>
                  <a:lnTo>
                    <a:pt x="4" y="0"/>
                  </a:lnTo>
                  <a:lnTo>
                    <a:pt x="7" y="2"/>
                  </a:lnTo>
                  <a:lnTo>
                    <a:pt x="9" y="5"/>
                  </a:lnTo>
                  <a:lnTo>
                    <a:pt x="9" y="5"/>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999"/>
            <p:cNvSpPr>
              <a:spLocks/>
            </p:cNvSpPr>
            <p:nvPr/>
          </p:nvSpPr>
          <p:spPr bwMode="auto">
            <a:xfrm>
              <a:off x="1158859" y="2489262"/>
              <a:ext cx="6350" cy="3175"/>
            </a:xfrm>
            <a:custGeom>
              <a:avLst/>
              <a:gdLst>
                <a:gd name="T0" fmla="*/ 0 w 14"/>
                <a:gd name="T1" fmla="*/ 6 h 6"/>
                <a:gd name="T2" fmla="*/ 0 w 14"/>
                <a:gd name="T3" fmla="*/ 6 h 6"/>
                <a:gd name="T4" fmla="*/ 3 w 14"/>
                <a:gd name="T5" fmla="*/ 3 h 6"/>
                <a:gd name="T6" fmla="*/ 7 w 14"/>
                <a:gd name="T7" fmla="*/ 0 h 6"/>
                <a:gd name="T8" fmla="*/ 10 w 14"/>
                <a:gd name="T9" fmla="*/ 0 h 6"/>
                <a:gd name="T10" fmla="*/ 14 w 14"/>
                <a:gd name="T11" fmla="*/ 4 h 6"/>
                <a:gd name="T12" fmla="*/ 14 w 14"/>
                <a:gd name="T13" fmla="*/ 4 h 6"/>
                <a:gd name="T14" fmla="*/ 0 w 14"/>
                <a:gd name="T15" fmla="*/ 6 h 6"/>
                <a:gd name="T16" fmla="*/ 0 w 1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0" y="6"/>
                  </a:moveTo>
                  <a:lnTo>
                    <a:pt x="0" y="6"/>
                  </a:lnTo>
                  <a:lnTo>
                    <a:pt x="3" y="3"/>
                  </a:lnTo>
                  <a:lnTo>
                    <a:pt x="7" y="0"/>
                  </a:lnTo>
                  <a:lnTo>
                    <a:pt x="10" y="0"/>
                  </a:lnTo>
                  <a:lnTo>
                    <a:pt x="14" y="4"/>
                  </a:lnTo>
                  <a:lnTo>
                    <a:pt x="14" y="4"/>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000"/>
            <p:cNvSpPr>
              <a:spLocks/>
            </p:cNvSpPr>
            <p:nvPr/>
          </p:nvSpPr>
          <p:spPr bwMode="auto">
            <a:xfrm>
              <a:off x="1052497" y="2051112"/>
              <a:ext cx="4763" cy="4763"/>
            </a:xfrm>
            <a:custGeom>
              <a:avLst/>
              <a:gdLst>
                <a:gd name="T0" fmla="*/ 0 w 8"/>
                <a:gd name="T1" fmla="*/ 7 h 7"/>
                <a:gd name="T2" fmla="*/ 0 w 8"/>
                <a:gd name="T3" fmla="*/ 7 h 7"/>
                <a:gd name="T4" fmla="*/ 0 w 8"/>
                <a:gd name="T5" fmla="*/ 2 h 7"/>
                <a:gd name="T6" fmla="*/ 1 w 8"/>
                <a:gd name="T7" fmla="*/ 0 h 7"/>
                <a:gd name="T8" fmla="*/ 4 w 8"/>
                <a:gd name="T9" fmla="*/ 0 h 7"/>
                <a:gd name="T10" fmla="*/ 8 w 8"/>
                <a:gd name="T11" fmla="*/ 0 h 7"/>
                <a:gd name="T12" fmla="*/ 8 w 8"/>
                <a:gd name="T13" fmla="*/ 0 h 7"/>
                <a:gd name="T14" fmla="*/ 0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2"/>
                  </a:lnTo>
                  <a:lnTo>
                    <a:pt x="1" y="0"/>
                  </a:lnTo>
                  <a:lnTo>
                    <a:pt x="4" y="0"/>
                  </a:lnTo>
                  <a:lnTo>
                    <a:pt x="8" y="0"/>
                  </a:lnTo>
                  <a:lnTo>
                    <a:pt x="8" y="0"/>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001"/>
            <p:cNvSpPr>
              <a:spLocks/>
            </p:cNvSpPr>
            <p:nvPr/>
          </p:nvSpPr>
          <p:spPr bwMode="auto">
            <a:xfrm>
              <a:off x="1035034" y="2100324"/>
              <a:ext cx="4763" cy="1588"/>
            </a:xfrm>
            <a:custGeom>
              <a:avLst/>
              <a:gdLst>
                <a:gd name="T0" fmla="*/ 0 w 9"/>
                <a:gd name="T1" fmla="*/ 0 h 3"/>
                <a:gd name="T2" fmla="*/ 0 w 9"/>
                <a:gd name="T3" fmla="*/ 0 h 3"/>
                <a:gd name="T4" fmla="*/ 9 w 9"/>
                <a:gd name="T5" fmla="*/ 0 h 3"/>
                <a:gd name="T6" fmla="*/ 9 w 9"/>
                <a:gd name="T7" fmla="*/ 0 h 3"/>
                <a:gd name="T8" fmla="*/ 7 w 9"/>
                <a:gd name="T9" fmla="*/ 3 h 3"/>
                <a:gd name="T10" fmla="*/ 5 w 9"/>
                <a:gd name="T11" fmla="*/ 3 h 3"/>
                <a:gd name="T12" fmla="*/ 0 w 9"/>
                <a:gd name="T13" fmla="*/ 0 h 3"/>
                <a:gd name="T14" fmla="*/ 0 w 9"/>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0" y="0"/>
                  </a:moveTo>
                  <a:lnTo>
                    <a:pt x="0" y="0"/>
                  </a:lnTo>
                  <a:lnTo>
                    <a:pt x="9" y="0"/>
                  </a:lnTo>
                  <a:lnTo>
                    <a:pt x="9" y="0"/>
                  </a:lnTo>
                  <a:lnTo>
                    <a:pt x="7" y="3"/>
                  </a:lnTo>
                  <a:lnTo>
                    <a:pt x="5"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002"/>
            <p:cNvSpPr>
              <a:spLocks/>
            </p:cNvSpPr>
            <p:nvPr/>
          </p:nvSpPr>
          <p:spPr bwMode="auto">
            <a:xfrm>
              <a:off x="925497" y="2581337"/>
              <a:ext cx="3175" cy="3175"/>
            </a:xfrm>
            <a:custGeom>
              <a:avLst/>
              <a:gdLst>
                <a:gd name="T0" fmla="*/ 4 w 7"/>
                <a:gd name="T1" fmla="*/ 7 h 7"/>
                <a:gd name="T2" fmla="*/ 4 w 7"/>
                <a:gd name="T3" fmla="*/ 7 h 7"/>
                <a:gd name="T4" fmla="*/ 0 w 7"/>
                <a:gd name="T5" fmla="*/ 0 h 7"/>
                <a:gd name="T6" fmla="*/ 0 w 7"/>
                <a:gd name="T7" fmla="*/ 0 h 7"/>
                <a:gd name="T8" fmla="*/ 5 w 7"/>
                <a:gd name="T9" fmla="*/ 1 h 7"/>
                <a:gd name="T10" fmla="*/ 7 w 7"/>
                <a:gd name="T11" fmla="*/ 3 h 7"/>
                <a:gd name="T12" fmla="*/ 7 w 7"/>
                <a:gd name="T13" fmla="*/ 4 h 7"/>
                <a:gd name="T14" fmla="*/ 4 w 7"/>
                <a:gd name="T15" fmla="*/ 7 h 7"/>
                <a:gd name="T16" fmla="*/ 4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7"/>
                  </a:moveTo>
                  <a:lnTo>
                    <a:pt x="4" y="7"/>
                  </a:lnTo>
                  <a:lnTo>
                    <a:pt x="0" y="0"/>
                  </a:lnTo>
                  <a:lnTo>
                    <a:pt x="0" y="0"/>
                  </a:lnTo>
                  <a:lnTo>
                    <a:pt x="5" y="1"/>
                  </a:lnTo>
                  <a:lnTo>
                    <a:pt x="7" y="3"/>
                  </a:lnTo>
                  <a:lnTo>
                    <a:pt x="7" y="4"/>
                  </a:lnTo>
                  <a:lnTo>
                    <a:pt x="4" y="7"/>
                  </a:lnTo>
                  <a:lnTo>
                    <a:pt x="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003"/>
            <p:cNvSpPr>
              <a:spLocks/>
            </p:cNvSpPr>
            <p:nvPr/>
          </p:nvSpPr>
          <p:spPr bwMode="auto">
            <a:xfrm>
              <a:off x="1084247" y="2041587"/>
              <a:ext cx="4763" cy="4763"/>
            </a:xfrm>
            <a:custGeom>
              <a:avLst/>
              <a:gdLst>
                <a:gd name="T0" fmla="*/ 10 w 10"/>
                <a:gd name="T1" fmla="*/ 3 h 10"/>
                <a:gd name="T2" fmla="*/ 10 w 10"/>
                <a:gd name="T3" fmla="*/ 3 h 10"/>
                <a:gd name="T4" fmla="*/ 0 w 10"/>
                <a:gd name="T5" fmla="*/ 10 h 10"/>
                <a:gd name="T6" fmla="*/ 0 w 10"/>
                <a:gd name="T7" fmla="*/ 10 h 10"/>
                <a:gd name="T8" fmla="*/ 3 w 10"/>
                <a:gd name="T9" fmla="*/ 3 h 10"/>
                <a:gd name="T10" fmla="*/ 3 w 10"/>
                <a:gd name="T11" fmla="*/ 3 h 10"/>
                <a:gd name="T12" fmla="*/ 7 w 10"/>
                <a:gd name="T13" fmla="*/ 0 h 10"/>
                <a:gd name="T14" fmla="*/ 7 w 10"/>
                <a:gd name="T15" fmla="*/ 0 h 10"/>
                <a:gd name="T16" fmla="*/ 10 w 10"/>
                <a:gd name="T17" fmla="*/ 3 h 10"/>
                <a:gd name="T18" fmla="*/ 10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3"/>
                  </a:moveTo>
                  <a:lnTo>
                    <a:pt x="10" y="3"/>
                  </a:lnTo>
                  <a:lnTo>
                    <a:pt x="0" y="10"/>
                  </a:lnTo>
                  <a:lnTo>
                    <a:pt x="0" y="10"/>
                  </a:lnTo>
                  <a:lnTo>
                    <a:pt x="3" y="3"/>
                  </a:lnTo>
                  <a:lnTo>
                    <a:pt x="3" y="3"/>
                  </a:lnTo>
                  <a:lnTo>
                    <a:pt x="7" y="0"/>
                  </a:lnTo>
                  <a:lnTo>
                    <a:pt x="7" y="0"/>
                  </a:lnTo>
                  <a:lnTo>
                    <a:pt x="10" y="3"/>
                  </a:lnTo>
                  <a:lnTo>
                    <a:pt x="1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004"/>
            <p:cNvSpPr>
              <a:spLocks/>
            </p:cNvSpPr>
            <p:nvPr/>
          </p:nvSpPr>
          <p:spPr bwMode="auto">
            <a:xfrm>
              <a:off x="1241409" y="2287649"/>
              <a:ext cx="4763" cy="1588"/>
            </a:xfrm>
            <a:custGeom>
              <a:avLst/>
              <a:gdLst>
                <a:gd name="T0" fmla="*/ 0 w 7"/>
                <a:gd name="T1" fmla="*/ 0 h 3"/>
                <a:gd name="T2" fmla="*/ 0 w 7"/>
                <a:gd name="T3" fmla="*/ 0 h 3"/>
                <a:gd name="T4" fmla="*/ 7 w 7"/>
                <a:gd name="T5" fmla="*/ 0 h 3"/>
                <a:gd name="T6" fmla="*/ 7 w 7"/>
                <a:gd name="T7" fmla="*/ 0 h 3"/>
                <a:gd name="T8" fmla="*/ 6 w 7"/>
                <a:gd name="T9" fmla="*/ 3 h 3"/>
                <a:gd name="T10" fmla="*/ 6 w 7"/>
                <a:gd name="T11" fmla="*/ 3 h 3"/>
                <a:gd name="T12" fmla="*/ 0 w 7"/>
                <a:gd name="T13" fmla="*/ 1 h 3"/>
                <a:gd name="T14" fmla="*/ 0 w 7"/>
                <a:gd name="T15" fmla="*/ 1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7" y="0"/>
                  </a:lnTo>
                  <a:lnTo>
                    <a:pt x="7" y="0"/>
                  </a:lnTo>
                  <a:lnTo>
                    <a:pt x="6" y="3"/>
                  </a:lnTo>
                  <a:lnTo>
                    <a:pt x="6" y="3"/>
                  </a:lnTo>
                  <a:lnTo>
                    <a:pt x="0" y="1"/>
                  </a:lnTo>
                  <a:lnTo>
                    <a:pt x="0" y="1"/>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005"/>
            <p:cNvSpPr>
              <a:spLocks/>
            </p:cNvSpPr>
            <p:nvPr/>
          </p:nvSpPr>
          <p:spPr bwMode="auto">
            <a:xfrm>
              <a:off x="963597" y="2284474"/>
              <a:ext cx="4763" cy="3175"/>
            </a:xfrm>
            <a:custGeom>
              <a:avLst/>
              <a:gdLst>
                <a:gd name="T0" fmla="*/ 8 w 8"/>
                <a:gd name="T1" fmla="*/ 5 h 6"/>
                <a:gd name="T2" fmla="*/ 8 w 8"/>
                <a:gd name="T3" fmla="*/ 5 h 6"/>
                <a:gd name="T4" fmla="*/ 1 w 8"/>
                <a:gd name="T5" fmla="*/ 6 h 6"/>
                <a:gd name="T6" fmla="*/ 1 w 8"/>
                <a:gd name="T7" fmla="*/ 6 h 6"/>
                <a:gd name="T8" fmla="*/ 0 w 8"/>
                <a:gd name="T9" fmla="*/ 5 h 6"/>
                <a:gd name="T10" fmla="*/ 0 w 8"/>
                <a:gd name="T11" fmla="*/ 5 h 6"/>
                <a:gd name="T12" fmla="*/ 7 w 8"/>
                <a:gd name="T13" fmla="*/ 0 h 6"/>
                <a:gd name="T14" fmla="*/ 7 w 8"/>
                <a:gd name="T15" fmla="*/ 0 h 6"/>
                <a:gd name="T16" fmla="*/ 8 w 8"/>
                <a:gd name="T17" fmla="*/ 5 h 6"/>
                <a:gd name="T18" fmla="*/ 8 w 8"/>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8" y="5"/>
                  </a:moveTo>
                  <a:lnTo>
                    <a:pt x="8" y="5"/>
                  </a:lnTo>
                  <a:lnTo>
                    <a:pt x="1" y="6"/>
                  </a:lnTo>
                  <a:lnTo>
                    <a:pt x="1" y="6"/>
                  </a:lnTo>
                  <a:lnTo>
                    <a:pt x="0" y="5"/>
                  </a:lnTo>
                  <a:lnTo>
                    <a:pt x="0" y="5"/>
                  </a:lnTo>
                  <a:lnTo>
                    <a:pt x="7" y="0"/>
                  </a:lnTo>
                  <a:lnTo>
                    <a:pt x="7" y="0"/>
                  </a:lnTo>
                  <a:lnTo>
                    <a:pt x="8" y="5"/>
                  </a:lnTo>
                  <a:lnTo>
                    <a:pt x="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006"/>
            <p:cNvSpPr>
              <a:spLocks/>
            </p:cNvSpPr>
            <p:nvPr/>
          </p:nvSpPr>
          <p:spPr bwMode="auto">
            <a:xfrm>
              <a:off x="755634" y="2565462"/>
              <a:ext cx="4763" cy="7938"/>
            </a:xfrm>
            <a:custGeom>
              <a:avLst/>
              <a:gdLst>
                <a:gd name="T0" fmla="*/ 7 w 7"/>
                <a:gd name="T1" fmla="*/ 0 h 15"/>
                <a:gd name="T2" fmla="*/ 7 w 7"/>
                <a:gd name="T3" fmla="*/ 0 h 15"/>
                <a:gd name="T4" fmla="*/ 2 w 7"/>
                <a:gd name="T5" fmla="*/ 15 h 15"/>
                <a:gd name="T6" fmla="*/ 2 w 7"/>
                <a:gd name="T7" fmla="*/ 15 h 15"/>
                <a:gd name="T8" fmla="*/ 0 w 7"/>
                <a:gd name="T9" fmla="*/ 11 h 15"/>
                <a:gd name="T10" fmla="*/ 0 w 7"/>
                <a:gd name="T11" fmla="*/ 7 h 15"/>
                <a:gd name="T12" fmla="*/ 2 w 7"/>
                <a:gd name="T13" fmla="*/ 4 h 15"/>
                <a:gd name="T14" fmla="*/ 7 w 7"/>
                <a:gd name="T15" fmla="*/ 0 h 15"/>
                <a:gd name="T16" fmla="*/ 7 w 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7" y="0"/>
                  </a:moveTo>
                  <a:lnTo>
                    <a:pt x="7" y="0"/>
                  </a:lnTo>
                  <a:lnTo>
                    <a:pt x="2" y="15"/>
                  </a:lnTo>
                  <a:lnTo>
                    <a:pt x="2" y="15"/>
                  </a:lnTo>
                  <a:lnTo>
                    <a:pt x="0" y="11"/>
                  </a:lnTo>
                  <a:lnTo>
                    <a:pt x="0" y="7"/>
                  </a:lnTo>
                  <a:lnTo>
                    <a:pt x="2" y="4"/>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007"/>
            <p:cNvSpPr>
              <a:spLocks/>
            </p:cNvSpPr>
            <p:nvPr/>
          </p:nvSpPr>
          <p:spPr bwMode="auto">
            <a:xfrm>
              <a:off x="1050909" y="2097149"/>
              <a:ext cx="3175" cy="1588"/>
            </a:xfrm>
            <a:custGeom>
              <a:avLst/>
              <a:gdLst>
                <a:gd name="T0" fmla="*/ 0 w 7"/>
                <a:gd name="T1" fmla="*/ 2 h 4"/>
                <a:gd name="T2" fmla="*/ 0 w 7"/>
                <a:gd name="T3" fmla="*/ 2 h 4"/>
                <a:gd name="T4" fmla="*/ 4 w 7"/>
                <a:gd name="T5" fmla="*/ 0 h 4"/>
                <a:gd name="T6" fmla="*/ 4 w 7"/>
                <a:gd name="T7" fmla="*/ 0 h 4"/>
                <a:gd name="T8" fmla="*/ 7 w 7"/>
                <a:gd name="T9" fmla="*/ 2 h 4"/>
                <a:gd name="T10" fmla="*/ 7 w 7"/>
                <a:gd name="T11" fmla="*/ 2 h 4"/>
                <a:gd name="T12" fmla="*/ 4 w 7"/>
                <a:gd name="T13" fmla="*/ 4 h 4"/>
                <a:gd name="T14" fmla="*/ 4 w 7"/>
                <a:gd name="T15" fmla="*/ 4 h 4"/>
                <a:gd name="T16" fmla="*/ 0 w 7"/>
                <a:gd name="T17" fmla="*/ 2 h 4"/>
                <a:gd name="T18" fmla="*/ 0 w 7"/>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2"/>
                  </a:moveTo>
                  <a:lnTo>
                    <a:pt x="0" y="2"/>
                  </a:lnTo>
                  <a:lnTo>
                    <a:pt x="4" y="0"/>
                  </a:lnTo>
                  <a:lnTo>
                    <a:pt x="4" y="0"/>
                  </a:lnTo>
                  <a:lnTo>
                    <a:pt x="7" y="2"/>
                  </a:lnTo>
                  <a:lnTo>
                    <a:pt x="7" y="2"/>
                  </a:lnTo>
                  <a:lnTo>
                    <a:pt x="4" y="4"/>
                  </a:lnTo>
                  <a:lnTo>
                    <a:pt x="4"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008"/>
            <p:cNvSpPr>
              <a:spLocks/>
            </p:cNvSpPr>
            <p:nvPr/>
          </p:nvSpPr>
          <p:spPr bwMode="auto">
            <a:xfrm>
              <a:off x="1095359" y="2500374"/>
              <a:ext cx="3175" cy="3175"/>
            </a:xfrm>
            <a:custGeom>
              <a:avLst/>
              <a:gdLst>
                <a:gd name="T0" fmla="*/ 0 w 7"/>
                <a:gd name="T1" fmla="*/ 5 h 6"/>
                <a:gd name="T2" fmla="*/ 0 w 7"/>
                <a:gd name="T3" fmla="*/ 5 h 6"/>
                <a:gd name="T4" fmla="*/ 6 w 7"/>
                <a:gd name="T5" fmla="*/ 0 h 6"/>
                <a:gd name="T6" fmla="*/ 6 w 7"/>
                <a:gd name="T7" fmla="*/ 0 h 6"/>
                <a:gd name="T8" fmla="*/ 7 w 7"/>
                <a:gd name="T9" fmla="*/ 2 h 6"/>
                <a:gd name="T10" fmla="*/ 7 w 7"/>
                <a:gd name="T11" fmla="*/ 2 h 6"/>
                <a:gd name="T12" fmla="*/ 2 w 7"/>
                <a:gd name="T13" fmla="*/ 6 h 6"/>
                <a:gd name="T14" fmla="*/ 2 w 7"/>
                <a:gd name="T15" fmla="*/ 6 h 6"/>
                <a:gd name="T16" fmla="*/ 0 w 7"/>
                <a:gd name="T17" fmla="*/ 5 h 6"/>
                <a:gd name="T18" fmla="*/ 0 w 7"/>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5"/>
                  </a:moveTo>
                  <a:lnTo>
                    <a:pt x="0" y="5"/>
                  </a:lnTo>
                  <a:lnTo>
                    <a:pt x="6" y="0"/>
                  </a:lnTo>
                  <a:lnTo>
                    <a:pt x="6" y="0"/>
                  </a:lnTo>
                  <a:lnTo>
                    <a:pt x="7" y="2"/>
                  </a:lnTo>
                  <a:lnTo>
                    <a:pt x="7" y="2"/>
                  </a:lnTo>
                  <a:lnTo>
                    <a:pt x="2" y="6"/>
                  </a:lnTo>
                  <a:lnTo>
                    <a:pt x="2" y="6"/>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6" name="文本框 325"/>
          <p:cNvSpPr txBox="1"/>
          <p:nvPr/>
        </p:nvSpPr>
        <p:spPr>
          <a:xfrm rot="20950644">
            <a:off x="1026721" y="3361321"/>
            <a:ext cx="2687517" cy="461665"/>
          </a:xfrm>
          <a:prstGeom prst="rect">
            <a:avLst/>
          </a:prstGeom>
          <a:noFill/>
        </p:spPr>
        <p:txBody>
          <a:bodyPr wrap="square" rtlCol="0">
            <a:spAutoFit/>
          </a:bodyPr>
          <a:lstStyle/>
          <a:p>
            <a:r>
              <a:rPr lang="zh-CN" altLang="en-US" sz="2400" b="1" dirty="0">
                <a:solidFill>
                  <a:schemeClr val="tx1">
                    <a:lumMod val="85000"/>
                    <a:lumOff val="15000"/>
                  </a:schemeClr>
                </a:solidFill>
                <a:latin typeface="微软雅黑" panose="020B0503020204020204" pitchFamily="34" charset="-122"/>
                <a:ea typeface="微软雅黑" panose="020B0503020204020204" pitchFamily="34" charset="-122"/>
              </a:rPr>
              <a:t>Add a title here.</a:t>
            </a:r>
          </a:p>
        </p:txBody>
      </p:sp>
      <p:grpSp>
        <p:nvGrpSpPr>
          <p:cNvPr id="327" name="组合 326"/>
          <p:cNvGrpSpPr/>
          <p:nvPr/>
        </p:nvGrpSpPr>
        <p:grpSpPr>
          <a:xfrm>
            <a:off x="1763342" y="2713385"/>
            <a:ext cx="914082" cy="661192"/>
            <a:chOff x="4087813" y="0"/>
            <a:chExt cx="938213" cy="690563"/>
          </a:xfrm>
          <a:solidFill>
            <a:schemeClr val="tx1">
              <a:lumMod val="75000"/>
              <a:lumOff val="25000"/>
            </a:schemeClr>
          </a:solidFill>
        </p:grpSpPr>
        <p:sp>
          <p:nvSpPr>
            <p:cNvPr id="328" name="Freeform 28"/>
            <p:cNvSpPr>
              <a:spLocks/>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29"/>
            <p:cNvSpPr>
              <a:spLocks/>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30"/>
            <p:cNvSpPr>
              <a:spLocks/>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31"/>
            <p:cNvSpPr>
              <a:spLocks/>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32"/>
            <p:cNvSpPr>
              <a:spLocks/>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33"/>
            <p:cNvSpPr>
              <a:spLocks/>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34"/>
            <p:cNvSpPr>
              <a:spLocks/>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35"/>
            <p:cNvSpPr>
              <a:spLocks/>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36"/>
            <p:cNvSpPr>
              <a:spLocks/>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37"/>
            <p:cNvSpPr>
              <a:spLocks/>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38"/>
            <p:cNvSpPr>
              <a:spLocks/>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39"/>
            <p:cNvSpPr>
              <a:spLocks/>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40"/>
            <p:cNvSpPr>
              <a:spLocks/>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41"/>
            <p:cNvSpPr>
              <a:spLocks/>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43"/>
            <p:cNvSpPr>
              <a:spLocks/>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44"/>
            <p:cNvSpPr>
              <a:spLocks/>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45"/>
            <p:cNvSpPr>
              <a:spLocks/>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46"/>
            <p:cNvSpPr>
              <a:spLocks/>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47"/>
            <p:cNvSpPr>
              <a:spLocks/>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48"/>
            <p:cNvSpPr>
              <a:spLocks/>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49"/>
            <p:cNvSpPr>
              <a:spLocks/>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50"/>
            <p:cNvSpPr>
              <a:spLocks/>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51"/>
            <p:cNvSpPr>
              <a:spLocks/>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52"/>
            <p:cNvSpPr>
              <a:spLocks/>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53"/>
            <p:cNvSpPr>
              <a:spLocks/>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1">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54"/>
            <p:cNvSpPr>
              <a:spLocks/>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55"/>
            <p:cNvSpPr>
              <a:spLocks/>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56"/>
            <p:cNvSpPr>
              <a:spLocks/>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57"/>
            <p:cNvSpPr>
              <a:spLocks/>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58"/>
            <p:cNvSpPr>
              <a:spLocks/>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59"/>
            <p:cNvSpPr>
              <a:spLocks/>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60"/>
            <p:cNvSpPr>
              <a:spLocks/>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61"/>
            <p:cNvSpPr>
              <a:spLocks/>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62"/>
            <p:cNvSpPr>
              <a:spLocks/>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63"/>
            <p:cNvSpPr>
              <a:spLocks/>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9"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64"/>
            <p:cNvSpPr>
              <a:spLocks/>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65"/>
            <p:cNvSpPr>
              <a:spLocks/>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3"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66"/>
            <p:cNvSpPr>
              <a:spLocks/>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67"/>
            <p:cNvSpPr>
              <a:spLocks/>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68"/>
            <p:cNvSpPr>
              <a:spLocks/>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69"/>
            <p:cNvSpPr>
              <a:spLocks/>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70"/>
            <p:cNvSpPr>
              <a:spLocks/>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71"/>
            <p:cNvSpPr>
              <a:spLocks/>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9"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72"/>
            <p:cNvSpPr>
              <a:spLocks/>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73"/>
            <p:cNvSpPr>
              <a:spLocks/>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74"/>
            <p:cNvSpPr>
              <a:spLocks/>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75"/>
            <p:cNvSpPr>
              <a:spLocks/>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76"/>
            <p:cNvSpPr>
              <a:spLocks/>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7"/>
            <p:cNvSpPr>
              <a:spLocks/>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78"/>
            <p:cNvSpPr>
              <a:spLocks/>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79"/>
            <p:cNvSpPr>
              <a:spLocks/>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80"/>
            <p:cNvSpPr>
              <a:spLocks/>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81"/>
            <p:cNvSpPr>
              <a:spLocks/>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82"/>
            <p:cNvSpPr>
              <a:spLocks/>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83"/>
            <p:cNvSpPr>
              <a:spLocks/>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84"/>
            <p:cNvSpPr>
              <a:spLocks/>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85"/>
            <p:cNvSpPr>
              <a:spLocks/>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6"/>
            <p:cNvSpPr>
              <a:spLocks/>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7"/>
            <p:cNvSpPr>
              <a:spLocks/>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8"/>
            <p:cNvSpPr>
              <a:spLocks/>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90"/>
            <p:cNvSpPr>
              <a:spLocks/>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91"/>
            <p:cNvSpPr>
              <a:spLocks/>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4">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4" name="文本框 393"/>
          <p:cNvSpPr txBox="1"/>
          <p:nvPr/>
        </p:nvSpPr>
        <p:spPr>
          <a:xfrm rot="20950644">
            <a:off x="4734494" y="3347073"/>
            <a:ext cx="2687517" cy="461665"/>
          </a:xfrm>
          <a:prstGeom prst="rect">
            <a:avLst/>
          </a:prstGeom>
          <a:noFill/>
        </p:spPr>
        <p:txBody>
          <a:bodyPr wrap="square" rtlCol="0">
            <a:spAutoFit/>
          </a:bodyPr>
          <a:lstStyle/>
          <a:p>
            <a:r>
              <a:rPr lang="zh-CN" altLang="en-US" sz="2400" b="1" dirty="0">
                <a:solidFill>
                  <a:schemeClr val="tx1">
                    <a:lumMod val="85000"/>
                    <a:lumOff val="15000"/>
                  </a:schemeClr>
                </a:solidFill>
                <a:latin typeface="微软雅黑" panose="020B0503020204020204" pitchFamily="34" charset="-122"/>
                <a:ea typeface="微软雅黑" panose="020B0503020204020204" pitchFamily="34" charset="-122"/>
              </a:rPr>
              <a:t>Add a title here.</a:t>
            </a:r>
          </a:p>
        </p:txBody>
      </p:sp>
      <p:sp>
        <p:nvSpPr>
          <p:cNvPr id="396" name="文本框 395"/>
          <p:cNvSpPr txBox="1"/>
          <p:nvPr/>
        </p:nvSpPr>
        <p:spPr>
          <a:xfrm rot="20950644">
            <a:off x="8487751" y="3279729"/>
            <a:ext cx="2687517" cy="461665"/>
          </a:xfrm>
          <a:prstGeom prst="rect">
            <a:avLst/>
          </a:prstGeom>
          <a:noFill/>
        </p:spPr>
        <p:txBody>
          <a:bodyPr wrap="square" rtlCol="0">
            <a:spAutoFit/>
          </a:bodyPr>
          <a:lstStyle/>
          <a:p>
            <a:r>
              <a:rPr lang="zh-CN" altLang="en-US" sz="2400" b="1" dirty="0">
                <a:latin typeface="微软雅黑" panose="020B0503020204020204" pitchFamily="34" charset="-122"/>
                <a:ea typeface="微软雅黑" panose="020B0503020204020204" pitchFamily="34" charset="-122"/>
              </a:rPr>
              <a:t>Add a title here.</a:t>
            </a:r>
          </a:p>
        </p:txBody>
      </p:sp>
      <p:sp>
        <p:nvSpPr>
          <p:cNvPr id="398" name="Freeform 29"/>
          <p:cNvSpPr>
            <a:spLocks noEditPoints="1"/>
          </p:cNvSpPr>
          <p:nvPr/>
        </p:nvSpPr>
        <p:spPr bwMode="auto">
          <a:xfrm>
            <a:off x="9210871" y="2477672"/>
            <a:ext cx="721269" cy="688193"/>
          </a:xfrm>
          <a:custGeom>
            <a:avLst/>
            <a:gdLst/>
            <a:ahLst/>
            <a:cxnLst>
              <a:cxn ang="0">
                <a:pos x="10" y="452"/>
              </a:cxn>
              <a:cxn ang="0">
                <a:pos x="207" y="119"/>
              </a:cxn>
              <a:cxn ang="0">
                <a:pos x="704" y="4"/>
              </a:cxn>
              <a:cxn ang="0">
                <a:pos x="1097" y="158"/>
              </a:cxn>
              <a:cxn ang="0">
                <a:pos x="1254" y="504"/>
              </a:cxn>
              <a:cxn ang="0">
                <a:pos x="1275" y="1164"/>
              </a:cxn>
              <a:cxn ang="0">
                <a:pos x="975" y="1345"/>
              </a:cxn>
              <a:cxn ang="0">
                <a:pos x="179" y="1221"/>
              </a:cxn>
              <a:cxn ang="0">
                <a:pos x="589" y="502"/>
              </a:cxn>
              <a:cxn ang="0">
                <a:pos x="788" y="43"/>
              </a:cxn>
              <a:cxn ang="0">
                <a:pos x="399" y="54"/>
              </a:cxn>
              <a:cxn ang="0">
                <a:pos x="751" y="60"/>
              </a:cxn>
              <a:cxn ang="0">
                <a:pos x="548" y="76"/>
              </a:cxn>
              <a:cxn ang="0">
                <a:pos x="361" y="92"/>
              </a:cxn>
              <a:cxn ang="0">
                <a:pos x="608" y="90"/>
              </a:cxn>
              <a:cxn ang="0">
                <a:pos x="688" y="108"/>
              </a:cxn>
              <a:cxn ang="0">
                <a:pos x="715" y="137"/>
              </a:cxn>
              <a:cxn ang="0">
                <a:pos x="820" y="109"/>
              </a:cxn>
              <a:cxn ang="0">
                <a:pos x="753" y="142"/>
              </a:cxn>
              <a:cxn ang="0">
                <a:pos x="24" y="375"/>
              </a:cxn>
              <a:cxn ang="0">
                <a:pos x="145" y="587"/>
              </a:cxn>
              <a:cxn ang="0">
                <a:pos x="158" y="567"/>
              </a:cxn>
              <a:cxn ang="0">
                <a:pos x="137" y="130"/>
              </a:cxn>
              <a:cxn ang="0">
                <a:pos x="69" y="362"/>
              </a:cxn>
              <a:cxn ang="0">
                <a:pos x="363" y="542"/>
              </a:cxn>
              <a:cxn ang="0">
                <a:pos x="612" y="532"/>
              </a:cxn>
              <a:cxn ang="0">
                <a:pos x="895" y="653"/>
              </a:cxn>
              <a:cxn ang="0">
                <a:pos x="1097" y="192"/>
              </a:cxn>
              <a:cxn ang="0">
                <a:pos x="704" y="158"/>
              </a:cxn>
              <a:cxn ang="0">
                <a:pos x="1067" y="321"/>
              </a:cxn>
              <a:cxn ang="0">
                <a:pos x="558" y="660"/>
              </a:cxn>
              <a:cxn ang="0">
                <a:pos x="1059" y="518"/>
              </a:cxn>
              <a:cxn ang="0">
                <a:pos x="1205" y="199"/>
              </a:cxn>
              <a:cxn ang="0">
                <a:pos x="1220" y="299"/>
              </a:cxn>
              <a:cxn ang="0">
                <a:pos x="1164" y="403"/>
              </a:cxn>
              <a:cxn ang="0">
                <a:pos x="1088" y="735"/>
              </a:cxn>
              <a:cxn ang="0">
                <a:pos x="1132" y="1001"/>
              </a:cxn>
              <a:cxn ang="0">
                <a:pos x="1180" y="907"/>
              </a:cxn>
              <a:cxn ang="0">
                <a:pos x="1262" y="897"/>
              </a:cxn>
              <a:cxn ang="0">
                <a:pos x="385" y="490"/>
              </a:cxn>
              <a:cxn ang="0">
                <a:pos x="440" y="584"/>
              </a:cxn>
              <a:cxn ang="0">
                <a:pos x="523" y="602"/>
              </a:cxn>
              <a:cxn ang="0">
                <a:pos x="1072" y="575"/>
              </a:cxn>
              <a:cxn ang="0">
                <a:pos x="1025" y="1300"/>
              </a:cxn>
              <a:cxn ang="0">
                <a:pos x="1070" y="894"/>
              </a:cxn>
              <a:cxn ang="0">
                <a:pos x="993" y="727"/>
              </a:cxn>
              <a:cxn ang="0">
                <a:pos x="1076" y="1261"/>
              </a:cxn>
              <a:cxn ang="0">
                <a:pos x="1013" y="657"/>
              </a:cxn>
              <a:cxn ang="0">
                <a:pos x="321" y="1211"/>
              </a:cxn>
              <a:cxn ang="0">
                <a:pos x="949" y="1287"/>
              </a:cxn>
              <a:cxn ang="0">
                <a:pos x="554" y="702"/>
              </a:cxn>
              <a:cxn ang="0">
                <a:pos x="372" y="658"/>
              </a:cxn>
              <a:cxn ang="0">
                <a:pos x="385" y="630"/>
              </a:cxn>
              <a:cxn ang="0">
                <a:pos x="479" y="775"/>
              </a:cxn>
              <a:cxn ang="0">
                <a:pos x="448" y="675"/>
              </a:cxn>
              <a:cxn ang="0">
                <a:pos x="396" y="658"/>
              </a:cxn>
              <a:cxn ang="0">
                <a:pos x="416" y="658"/>
              </a:cxn>
              <a:cxn ang="0">
                <a:pos x="462" y="662"/>
              </a:cxn>
              <a:cxn ang="0">
                <a:pos x="493" y="782"/>
              </a:cxn>
              <a:cxn ang="0">
                <a:pos x="889" y="1338"/>
              </a:cxn>
              <a:cxn ang="0">
                <a:pos x="290" y="1216"/>
              </a:cxn>
              <a:cxn ang="0">
                <a:pos x="224" y="1218"/>
              </a:cxn>
              <a:cxn ang="0">
                <a:pos x="955" y="1331"/>
              </a:cxn>
            </a:cxnLst>
            <a:rect l="0" t="0" r="r" b="b"/>
            <a:pathLst>
              <a:path w="1295" h="1371">
                <a:moveTo>
                  <a:pt x="58" y="1123"/>
                </a:moveTo>
                <a:lnTo>
                  <a:pt x="58" y="1123"/>
                </a:lnTo>
                <a:lnTo>
                  <a:pt x="65" y="1078"/>
                </a:lnTo>
                <a:lnTo>
                  <a:pt x="72" y="1034"/>
                </a:lnTo>
                <a:lnTo>
                  <a:pt x="75" y="1013"/>
                </a:lnTo>
                <a:lnTo>
                  <a:pt x="76" y="992"/>
                </a:lnTo>
                <a:lnTo>
                  <a:pt x="78" y="973"/>
                </a:lnTo>
                <a:lnTo>
                  <a:pt x="78" y="952"/>
                </a:lnTo>
                <a:lnTo>
                  <a:pt x="78" y="952"/>
                </a:lnTo>
                <a:lnTo>
                  <a:pt x="76" y="940"/>
                </a:lnTo>
                <a:lnTo>
                  <a:pt x="75" y="929"/>
                </a:lnTo>
                <a:lnTo>
                  <a:pt x="75" y="929"/>
                </a:lnTo>
                <a:lnTo>
                  <a:pt x="73" y="907"/>
                </a:lnTo>
                <a:lnTo>
                  <a:pt x="72" y="883"/>
                </a:lnTo>
                <a:lnTo>
                  <a:pt x="72" y="838"/>
                </a:lnTo>
                <a:lnTo>
                  <a:pt x="73" y="796"/>
                </a:lnTo>
                <a:lnTo>
                  <a:pt x="75" y="758"/>
                </a:lnTo>
                <a:lnTo>
                  <a:pt x="75" y="758"/>
                </a:lnTo>
                <a:lnTo>
                  <a:pt x="73" y="733"/>
                </a:lnTo>
                <a:lnTo>
                  <a:pt x="71" y="709"/>
                </a:lnTo>
                <a:lnTo>
                  <a:pt x="64" y="661"/>
                </a:lnTo>
                <a:lnTo>
                  <a:pt x="58" y="613"/>
                </a:lnTo>
                <a:lnTo>
                  <a:pt x="55" y="589"/>
                </a:lnTo>
                <a:lnTo>
                  <a:pt x="55" y="567"/>
                </a:lnTo>
                <a:lnTo>
                  <a:pt x="55" y="567"/>
                </a:lnTo>
                <a:lnTo>
                  <a:pt x="50" y="561"/>
                </a:lnTo>
                <a:lnTo>
                  <a:pt x="44" y="556"/>
                </a:lnTo>
                <a:lnTo>
                  <a:pt x="36" y="543"/>
                </a:lnTo>
                <a:lnTo>
                  <a:pt x="27" y="529"/>
                </a:lnTo>
                <a:lnTo>
                  <a:pt x="20" y="518"/>
                </a:lnTo>
                <a:lnTo>
                  <a:pt x="20" y="518"/>
                </a:lnTo>
                <a:lnTo>
                  <a:pt x="14" y="486"/>
                </a:lnTo>
                <a:lnTo>
                  <a:pt x="10" y="452"/>
                </a:lnTo>
                <a:lnTo>
                  <a:pt x="6" y="420"/>
                </a:lnTo>
                <a:lnTo>
                  <a:pt x="0" y="390"/>
                </a:lnTo>
                <a:lnTo>
                  <a:pt x="0" y="390"/>
                </a:lnTo>
                <a:lnTo>
                  <a:pt x="3" y="382"/>
                </a:lnTo>
                <a:lnTo>
                  <a:pt x="5" y="372"/>
                </a:lnTo>
                <a:lnTo>
                  <a:pt x="6" y="363"/>
                </a:lnTo>
                <a:lnTo>
                  <a:pt x="7" y="361"/>
                </a:lnTo>
                <a:lnTo>
                  <a:pt x="10" y="358"/>
                </a:lnTo>
                <a:lnTo>
                  <a:pt x="10" y="358"/>
                </a:lnTo>
                <a:lnTo>
                  <a:pt x="10" y="344"/>
                </a:lnTo>
                <a:lnTo>
                  <a:pt x="10" y="331"/>
                </a:lnTo>
                <a:lnTo>
                  <a:pt x="14" y="309"/>
                </a:lnTo>
                <a:lnTo>
                  <a:pt x="20" y="288"/>
                </a:lnTo>
                <a:lnTo>
                  <a:pt x="27" y="266"/>
                </a:lnTo>
                <a:lnTo>
                  <a:pt x="27" y="266"/>
                </a:lnTo>
                <a:lnTo>
                  <a:pt x="37" y="236"/>
                </a:lnTo>
                <a:lnTo>
                  <a:pt x="48" y="209"/>
                </a:lnTo>
                <a:lnTo>
                  <a:pt x="48" y="209"/>
                </a:lnTo>
                <a:lnTo>
                  <a:pt x="58" y="185"/>
                </a:lnTo>
                <a:lnTo>
                  <a:pt x="69" y="163"/>
                </a:lnTo>
                <a:lnTo>
                  <a:pt x="83" y="140"/>
                </a:lnTo>
                <a:lnTo>
                  <a:pt x="90" y="130"/>
                </a:lnTo>
                <a:lnTo>
                  <a:pt x="99" y="120"/>
                </a:lnTo>
                <a:lnTo>
                  <a:pt x="99" y="120"/>
                </a:lnTo>
                <a:lnTo>
                  <a:pt x="114" y="113"/>
                </a:lnTo>
                <a:lnTo>
                  <a:pt x="124" y="111"/>
                </a:lnTo>
                <a:lnTo>
                  <a:pt x="132" y="109"/>
                </a:lnTo>
                <a:lnTo>
                  <a:pt x="141" y="108"/>
                </a:lnTo>
                <a:lnTo>
                  <a:pt x="149" y="111"/>
                </a:lnTo>
                <a:lnTo>
                  <a:pt x="156" y="113"/>
                </a:lnTo>
                <a:lnTo>
                  <a:pt x="162" y="120"/>
                </a:lnTo>
                <a:lnTo>
                  <a:pt x="162" y="120"/>
                </a:lnTo>
                <a:lnTo>
                  <a:pt x="207" y="119"/>
                </a:lnTo>
                <a:lnTo>
                  <a:pt x="253" y="118"/>
                </a:lnTo>
                <a:lnTo>
                  <a:pt x="277" y="118"/>
                </a:lnTo>
                <a:lnTo>
                  <a:pt x="299" y="119"/>
                </a:lnTo>
                <a:lnTo>
                  <a:pt x="322" y="120"/>
                </a:lnTo>
                <a:lnTo>
                  <a:pt x="342" y="125"/>
                </a:lnTo>
                <a:lnTo>
                  <a:pt x="342" y="125"/>
                </a:lnTo>
                <a:lnTo>
                  <a:pt x="340" y="106"/>
                </a:lnTo>
                <a:lnTo>
                  <a:pt x="342" y="87"/>
                </a:lnTo>
                <a:lnTo>
                  <a:pt x="346" y="67"/>
                </a:lnTo>
                <a:lnTo>
                  <a:pt x="354" y="46"/>
                </a:lnTo>
                <a:lnTo>
                  <a:pt x="354" y="46"/>
                </a:lnTo>
                <a:lnTo>
                  <a:pt x="360" y="38"/>
                </a:lnTo>
                <a:lnTo>
                  <a:pt x="365" y="32"/>
                </a:lnTo>
                <a:lnTo>
                  <a:pt x="372" y="26"/>
                </a:lnTo>
                <a:lnTo>
                  <a:pt x="381" y="22"/>
                </a:lnTo>
                <a:lnTo>
                  <a:pt x="388" y="18"/>
                </a:lnTo>
                <a:lnTo>
                  <a:pt x="398" y="15"/>
                </a:lnTo>
                <a:lnTo>
                  <a:pt x="416" y="12"/>
                </a:lnTo>
                <a:lnTo>
                  <a:pt x="436" y="11"/>
                </a:lnTo>
                <a:lnTo>
                  <a:pt x="458" y="11"/>
                </a:lnTo>
                <a:lnTo>
                  <a:pt x="506" y="11"/>
                </a:lnTo>
                <a:lnTo>
                  <a:pt x="506" y="11"/>
                </a:lnTo>
                <a:lnTo>
                  <a:pt x="518" y="10"/>
                </a:lnTo>
                <a:lnTo>
                  <a:pt x="532" y="8"/>
                </a:lnTo>
                <a:lnTo>
                  <a:pt x="545" y="5"/>
                </a:lnTo>
                <a:lnTo>
                  <a:pt x="559" y="4"/>
                </a:lnTo>
                <a:lnTo>
                  <a:pt x="559" y="4"/>
                </a:lnTo>
                <a:lnTo>
                  <a:pt x="594" y="1"/>
                </a:lnTo>
                <a:lnTo>
                  <a:pt x="629" y="0"/>
                </a:lnTo>
                <a:lnTo>
                  <a:pt x="663" y="0"/>
                </a:lnTo>
                <a:lnTo>
                  <a:pt x="695" y="3"/>
                </a:lnTo>
                <a:lnTo>
                  <a:pt x="695" y="3"/>
                </a:lnTo>
                <a:lnTo>
                  <a:pt x="704" y="4"/>
                </a:lnTo>
                <a:lnTo>
                  <a:pt x="711" y="7"/>
                </a:lnTo>
                <a:lnTo>
                  <a:pt x="719" y="10"/>
                </a:lnTo>
                <a:lnTo>
                  <a:pt x="726" y="11"/>
                </a:lnTo>
                <a:lnTo>
                  <a:pt x="726" y="11"/>
                </a:lnTo>
                <a:lnTo>
                  <a:pt x="736" y="11"/>
                </a:lnTo>
                <a:lnTo>
                  <a:pt x="746" y="11"/>
                </a:lnTo>
                <a:lnTo>
                  <a:pt x="746" y="11"/>
                </a:lnTo>
                <a:lnTo>
                  <a:pt x="756" y="14"/>
                </a:lnTo>
                <a:lnTo>
                  <a:pt x="766" y="17"/>
                </a:lnTo>
                <a:lnTo>
                  <a:pt x="785" y="25"/>
                </a:lnTo>
                <a:lnTo>
                  <a:pt x="819" y="42"/>
                </a:lnTo>
                <a:lnTo>
                  <a:pt x="819" y="42"/>
                </a:lnTo>
                <a:lnTo>
                  <a:pt x="822" y="56"/>
                </a:lnTo>
                <a:lnTo>
                  <a:pt x="823" y="67"/>
                </a:lnTo>
                <a:lnTo>
                  <a:pt x="830" y="91"/>
                </a:lnTo>
                <a:lnTo>
                  <a:pt x="831" y="102"/>
                </a:lnTo>
                <a:lnTo>
                  <a:pt x="834" y="115"/>
                </a:lnTo>
                <a:lnTo>
                  <a:pt x="834" y="127"/>
                </a:lnTo>
                <a:lnTo>
                  <a:pt x="833" y="142"/>
                </a:lnTo>
                <a:lnTo>
                  <a:pt x="833" y="142"/>
                </a:lnTo>
                <a:lnTo>
                  <a:pt x="855" y="144"/>
                </a:lnTo>
                <a:lnTo>
                  <a:pt x="878" y="144"/>
                </a:lnTo>
                <a:lnTo>
                  <a:pt x="926" y="144"/>
                </a:lnTo>
                <a:lnTo>
                  <a:pt x="973" y="144"/>
                </a:lnTo>
                <a:lnTo>
                  <a:pt x="999" y="146"/>
                </a:lnTo>
                <a:lnTo>
                  <a:pt x="1022" y="147"/>
                </a:lnTo>
                <a:lnTo>
                  <a:pt x="1022" y="147"/>
                </a:lnTo>
                <a:lnTo>
                  <a:pt x="1036" y="150"/>
                </a:lnTo>
                <a:lnTo>
                  <a:pt x="1049" y="153"/>
                </a:lnTo>
                <a:lnTo>
                  <a:pt x="1063" y="156"/>
                </a:lnTo>
                <a:lnTo>
                  <a:pt x="1077" y="158"/>
                </a:lnTo>
                <a:lnTo>
                  <a:pt x="1077" y="158"/>
                </a:lnTo>
                <a:lnTo>
                  <a:pt x="1097" y="158"/>
                </a:lnTo>
                <a:lnTo>
                  <a:pt x="1115" y="157"/>
                </a:lnTo>
                <a:lnTo>
                  <a:pt x="1132" y="156"/>
                </a:lnTo>
                <a:lnTo>
                  <a:pt x="1149" y="156"/>
                </a:lnTo>
                <a:lnTo>
                  <a:pt x="1149" y="156"/>
                </a:lnTo>
                <a:lnTo>
                  <a:pt x="1163" y="158"/>
                </a:lnTo>
                <a:lnTo>
                  <a:pt x="1175" y="163"/>
                </a:lnTo>
                <a:lnTo>
                  <a:pt x="1187" y="168"/>
                </a:lnTo>
                <a:lnTo>
                  <a:pt x="1198" y="174"/>
                </a:lnTo>
                <a:lnTo>
                  <a:pt x="1209" y="181"/>
                </a:lnTo>
                <a:lnTo>
                  <a:pt x="1218" y="189"/>
                </a:lnTo>
                <a:lnTo>
                  <a:pt x="1226" y="198"/>
                </a:lnTo>
                <a:lnTo>
                  <a:pt x="1233" y="206"/>
                </a:lnTo>
                <a:lnTo>
                  <a:pt x="1233" y="206"/>
                </a:lnTo>
                <a:lnTo>
                  <a:pt x="1237" y="217"/>
                </a:lnTo>
                <a:lnTo>
                  <a:pt x="1240" y="227"/>
                </a:lnTo>
                <a:lnTo>
                  <a:pt x="1240" y="240"/>
                </a:lnTo>
                <a:lnTo>
                  <a:pt x="1241" y="252"/>
                </a:lnTo>
                <a:lnTo>
                  <a:pt x="1241" y="252"/>
                </a:lnTo>
                <a:lnTo>
                  <a:pt x="1246" y="266"/>
                </a:lnTo>
                <a:lnTo>
                  <a:pt x="1250" y="279"/>
                </a:lnTo>
                <a:lnTo>
                  <a:pt x="1254" y="292"/>
                </a:lnTo>
                <a:lnTo>
                  <a:pt x="1255" y="303"/>
                </a:lnTo>
                <a:lnTo>
                  <a:pt x="1255" y="303"/>
                </a:lnTo>
                <a:lnTo>
                  <a:pt x="1255" y="310"/>
                </a:lnTo>
                <a:lnTo>
                  <a:pt x="1254" y="317"/>
                </a:lnTo>
                <a:lnTo>
                  <a:pt x="1251" y="331"/>
                </a:lnTo>
                <a:lnTo>
                  <a:pt x="1248" y="347"/>
                </a:lnTo>
                <a:lnTo>
                  <a:pt x="1247" y="355"/>
                </a:lnTo>
                <a:lnTo>
                  <a:pt x="1247" y="365"/>
                </a:lnTo>
                <a:lnTo>
                  <a:pt x="1247" y="365"/>
                </a:lnTo>
                <a:lnTo>
                  <a:pt x="1250" y="410"/>
                </a:lnTo>
                <a:lnTo>
                  <a:pt x="1251" y="456"/>
                </a:lnTo>
                <a:lnTo>
                  <a:pt x="1254" y="504"/>
                </a:lnTo>
                <a:lnTo>
                  <a:pt x="1255" y="550"/>
                </a:lnTo>
                <a:lnTo>
                  <a:pt x="1255" y="550"/>
                </a:lnTo>
                <a:lnTo>
                  <a:pt x="1257" y="571"/>
                </a:lnTo>
                <a:lnTo>
                  <a:pt x="1257" y="592"/>
                </a:lnTo>
                <a:lnTo>
                  <a:pt x="1257" y="613"/>
                </a:lnTo>
                <a:lnTo>
                  <a:pt x="1258" y="636"/>
                </a:lnTo>
                <a:lnTo>
                  <a:pt x="1258" y="636"/>
                </a:lnTo>
                <a:lnTo>
                  <a:pt x="1260" y="662"/>
                </a:lnTo>
                <a:lnTo>
                  <a:pt x="1262" y="689"/>
                </a:lnTo>
                <a:lnTo>
                  <a:pt x="1264" y="744"/>
                </a:lnTo>
                <a:lnTo>
                  <a:pt x="1265" y="797"/>
                </a:lnTo>
                <a:lnTo>
                  <a:pt x="1267" y="822"/>
                </a:lnTo>
                <a:lnTo>
                  <a:pt x="1268" y="846"/>
                </a:lnTo>
                <a:lnTo>
                  <a:pt x="1268" y="846"/>
                </a:lnTo>
                <a:lnTo>
                  <a:pt x="1272" y="874"/>
                </a:lnTo>
                <a:lnTo>
                  <a:pt x="1274" y="888"/>
                </a:lnTo>
                <a:lnTo>
                  <a:pt x="1274" y="895"/>
                </a:lnTo>
                <a:lnTo>
                  <a:pt x="1272" y="903"/>
                </a:lnTo>
                <a:lnTo>
                  <a:pt x="1272" y="903"/>
                </a:lnTo>
                <a:lnTo>
                  <a:pt x="1275" y="911"/>
                </a:lnTo>
                <a:lnTo>
                  <a:pt x="1279" y="918"/>
                </a:lnTo>
                <a:lnTo>
                  <a:pt x="1279" y="918"/>
                </a:lnTo>
                <a:lnTo>
                  <a:pt x="1281" y="953"/>
                </a:lnTo>
                <a:lnTo>
                  <a:pt x="1284" y="987"/>
                </a:lnTo>
                <a:lnTo>
                  <a:pt x="1289" y="1019"/>
                </a:lnTo>
                <a:lnTo>
                  <a:pt x="1293" y="1051"/>
                </a:lnTo>
                <a:lnTo>
                  <a:pt x="1295" y="1081"/>
                </a:lnTo>
                <a:lnTo>
                  <a:pt x="1295" y="1096"/>
                </a:lnTo>
                <a:lnTo>
                  <a:pt x="1293" y="1110"/>
                </a:lnTo>
                <a:lnTo>
                  <a:pt x="1292" y="1124"/>
                </a:lnTo>
                <a:lnTo>
                  <a:pt x="1288" y="1138"/>
                </a:lnTo>
                <a:lnTo>
                  <a:pt x="1282" y="1151"/>
                </a:lnTo>
                <a:lnTo>
                  <a:pt x="1275" y="1164"/>
                </a:lnTo>
                <a:lnTo>
                  <a:pt x="1275" y="1164"/>
                </a:lnTo>
                <a:lnTo>
                  <a:pt x="1264" y="1168"/>
                </a:lnTo>
                <a:lnTo>
                  <a:pt x="1253" y="1169"/>
                </a:lnTo>
                <a:lnTo>
                  <a:pt x="1229" y="1171"/>
                </a:lnTo>
                <a:lnTo>
                  <a:pt x="1218" y="1172"/>
                </a:lnTo>
                <a:lnTo>
                  <a:pt x="1206" y="1173"/>
                </a:lnTo>
                <a:lnTo>
                  <a:pt x="1195" y="1176"/>
                </a:lnTo>
                <a:lnTo>
                  <a:pt x="1184" y="1182"/>
                </a:lnTo>
                <a:lnTo>
                  <a:pt x="1184" y="1182"/>
                </a:lnTo>
                <a:lnTo>
                  <a:pt x="1180" y="1192"/>
                </a:lnTo>
                <a:lnTo>
                  <a:pt x="1174" y="1203"/>
                </a:lnTo>
                <a:lnTo>
                  <a:pt x="1171" y="1207"/>
                </a:lnTo>
                <a:lnTo>
                  <a:pt x="1167" y="1210"/>
                </a:lnTo>
                <a:lnTo>
                  <a:pt x="1163" y="1211"/>
                </a:lnTo>
                <a:lnTo>
                  <a:pt x="1159" y="1211"/>
                </a:lnTo>
                <a:lnTo>
                  <a:pt x="1159" y="1211"/>
                </a:lnTo>
                <a:lnTo>
                  <a:pt x="1149" y="1242"/>
                </a:lnTo>
                <a:lnTo>
                  <a:pt x="1140" y="1272"/>
                </a:lnTo>
                <a:lnTo>
                  <a:pt x="1135" y="1284"/>
                </a:lnTo>
                <a:lnTo>
                  <a:pt x="1128" y="1297"/>
                </a:lnTo>
                <a:lnTo>
                  <a:pt x="1119" y="1308"/>
                </a:lnTo>
                <a:lnTo>
                  <a:pt x="1109" y="1317"/>
                </a:lnTo>
                <a:lnTo>
                  <a:pt x="1109" y="1317"/>
                </a:lnTo>
                <a:lnTo>
                  <a:pt x="1097" y="1324"/>
                </a:lnTo>
                <a:lnTo>
                  <a:pt x="1083" y="1328"/>
                </a:lnTo>
                <a:lnTo>
                  <a:pt x="1067" y="1331"/>
                </a:lnTo>
                <a:lnTo>
                  <a:pt x="1052" y="1332"/>
                </a:lnTo>
                <a:lnTo>
                  <a:pt x="1020" y="1332"/>
                </a:lnTo>
                <a:lnTo>
                  <a:pt x="989" y="1332"/>
                </a:lnTo>
                <a:lnTo>
                  <a:pt x="989" y="1332"/>
                </a:lnTo>
                <a:lnTo>
                  <a:pt x="985" y="1335"/>
                </a:lnTo>
                <a:lnTo>
                  <a:pt x="980" y="1338"/>
                </a:lnTo>
                <a:lnTo>
                  <a:pt x="975" y="1345"/>
                </a:lnTo>
                <a:lnTo>
                  <a:pt x="975" y="1345"/>
                </a:lnTo>
                <a:lnTo>
                  <a:pt x="965" y="1353"/>
                </a:lnTo>
                <a:lnTo>
                  <a:pt x="954" y="1357"/>
                </a:lnTo>
                <a:lnTo>
                  <a:pt x="941" y="1362"/>
                </a:lnTo>
                <a:lnTo>
                  <a:pt x="927" y="1364"/>
                </a:lnTo>
                <a:lnTo>
                  <a:pt x="897" y="1367"/>
                </a:lnTo>
                <a:lnTo>
                  <a:pt x="882" y="1369"/>
                </a:lnTo>
                <a:lnTo>
                  <a:pt x="867" y="1371"/>
                </a:lnTo>
                <a:lnTo>
                  <a:pt x="867" y="1371"/>
                </a:lnTo>
                <a:lnTo>
                  <a:pt x="830" y="1366"/>
                </a:lnTo>
                <a:lnTo>
                  <a:pt x="794" y="1363"/>
                </a:lnTo>
                <a:lnTo>
                  <a:pt x="719" y="1359"/>
                </a:lnTo>
                <a:lnTo>
                  <a:pt x="680" y="1357"/>
                </a:lnTo>
                <a:lnTo>
                  <a:pt x="642" y="1353"/>
                </a:lnTo>
                <a:lnTo>
                  <a:pt x="605" y="1349"/>
                </a:lnTo>
                <a:lnTo>
                  <a:pt x="569" y="1342"/>
                </a:lnTo>
                <a:lnTo>
                  <a:pt x="569" y="1342"/>
                </a:lnTo>
                <a:lnTo>
                  <a:pt x="527" y="1331"/>
                </a:lnTo>
                <a:lnTo>
                  <a:pt x="506" y="1327"/>
                </a:lnTo>
                <a:lnTo>
                  <a:pt x="485" y="1324"/>
                </a:lnTo>
                <a:lnTo>
                  <a:pt x="485" y="1324"/>
                </a:lnTo>
                <a:lnTo>
                  <a:pt x="464" y="1317"/>
                </a:lnTo>
                <a:lnTo>
                  <a:pt x="440" y="1308"/>
                </a:lnTo>
                <a:lnTo>
                  <a:pt x="417" y="1300"/>
                </a:lnTo>
                <a:lnTo>
                  <a:pt x="396" y="1293"/>
                </a:lnTo>
                <a:lnTo>
                  <a:pt x="396" y="1293"/>
                </a:lnTo>
                <a:lnTo>
                  <a:pt x="357" y="1280"/>
                </a:lnTo>
                <a:lnTo>
                  <a:pt x="318" y="1266"/>
                </a:lnTo>
                <a:lnTo>
                  <a:pt x="278" y="1251"/>
                </a:lnTo>
                <a:lnTo>
                  <a:pt x="236" y="1238"/>
                </a:lnTo>
                <a:lnTo>
                  <a:pt x="236" y="1238"/>
                </a:lnTo>
                <a:lnTo>
                  <a:pt x="198" y="1228"/>
                </a:lnTo>
                <a:lnTo>
                  <a:pt x="179" y="1221"/>
                </a:lnTo>
                <a:lnTo>
                  <a:pt x="156" y="1214"/>
                </a:lnTo>
                <a:lnTo>
                  <a:pt x="156" y="1214"/>
                </a:lnTo>
                <a:lnTo>
                  <a:pt x="116" y="1199"/>
                </a:lnTo>
                <a:lnTo>
                  <a:pt x="96" y="1190"/>
                </a:lnTo>
                <a:lnTo>
                  <a:pt x="76" y="1185"/>
                </a:lnTo>
                <a:lnTo>
                  <a:pt x="76" y="1185"/>
                </a:lnTo>
                <a:lnTo>
                  <a:pt x="62" y="1173"/>
                </a:lnTo>
                <a:lnTo>
                  <a:pt x="55" y="1168"/>
                </a:lnTo>
                <a:lnTo>
                  <a:pt x="48" y="1164"/>
                </a:lnTo>
                <a:lnTo>
                  <a:pt x="48" y="1164"/>
                </a:lnTo>
                <a:lnTo>
                  <a:pt x="44" y="1151"/>
                </a:lnTo>
                <a:lnTo>
                  <a:pt x="44" y="1144"/>
                </a:lnTo>
                <a:lnTo>
                  <a:pt x="43" y="1138"/>
                </a:lnTo>
                <a:lnTo>
                  <a:pt x="44" y="1133"/>
                </a:lnTo>
                <a:lnTo>
                  <a:pt x="47" y="1127"/>
                </a:lnTo>
                <a:lnTo>
                  <a:pt x="51" y="1124"/>
                </a:lnTo>
                <a:lnTo>
                  <a:pt x="58" y="1123"/>
                </a:lnTo>
                <a:lnTo>
                  <a:pt x="58" y="1123"/>
                </a:lnTo>
                <a:close/>
                <a:moveTo>
                  <a:pt x="575" y="581"/>
                </a:moveTo>
                <a:lnTo>
                  <a:pt x="575" y="581"/>
                </a:lnTo>
                <a:lnTo>
                  <a:pt x="584" y="564"/>
                </a:lnTo>
                <a:lnTo>
                  <a:pt x="589" y="557"/>
                </a:lnTo>
                <a:lnTo>
                  <a:pt x="591" y="549"/>
                </a:lnTo>
                <a:lnTo>
                  <a:pt x="593" y="542"/>
                </a:lnTo>
                <a:lnTo>
                  <a:pt x="594" y="533"/>
                </a:lnTo>
                <a:lnTo>
                  <a:pt x="594" y="525"/>
                </a:lnTo>
                <a:lnTo>
                  <a:pt x="591" y="516"/>
                </a:lnTo>
                <a:lnTo>
                  <a:pt x="591" y="516"/>
                </a:lnTo>
                <a:lnTo>
                  <a:pt x="593" y="516"/>
                </a:lnTo>
                <a:lnTo>
                  <a:pt x="596" y="518"/>
                </a:lnTo>
                <a:lnTo>
                  <a:pt x="596" y="518"/>
                </a:lnTo>
                <a:lnTo>
                  <a:pt x="593" y="509"/>
                </a:lnTo>
                <a:lnTo>
                  <a:pt x="589" y="502"/>
                </a:lnTo>
                <a:lnTo>
                  <a:pt x="583" y="495"/>
                </a:lnTo>
                <a:lnTo>
                  <a:pt x="576" y="490"/>
                </a:lnTo>
                <a:lnTo>
                  <a:pt x="568" y="486"/>
                </a:lnTo>
                <a:lnTo>
                  <a:pt x="558" y="481"/>
                </a:lnTo>
                <a:lnTo>
                  <a:pt x="548" y="478"/>
                </a:lnTo>
                <a:lnTo>
                  <a:pt x="538" y="477"/>
                </a:lnTo>
                <a:lnTo>
                  <a:pt x="538" y="477"/>
                </a:lnTo>
                <a:lnTo>
                  <a:pt x="551" y="484"/>
                </a:lnTo>
                <a:lnTo>
                  <a:pt x="561" y="493"/>
                </a:lnTo>
                <a:lnTo>
                  <a:pt x="569" y="504"/>
                </a:lnTo>
                <a:lnTo>
                  <a:pt x="576" y="516"/>
                </a:lnTo>
                <a:lnTo>
                  <a:pt x="576" y="516"/>
                </a:lnTo>
                <a:lnTo>
                  <a:pt x="572" y="543"/>
                </a:lnTo>
                <a:lnTo>
                  <a:pt x="568" y="564"/>
                </a:lnTo>
                <a:lnTo>
                  <a:pt x="561" y="582"/>
                </a:lnTo>
                <a:lnTo>
                  <a:pt x="552" y="602"/>
                </a:lnTo>
                <a:lnTo>
                  <a:pt x="552" y="602"/>
                </a:lnTo>
                <a:lnTo>
                  <a:pt x="551" y="601"/>
                </a:lnTo>
                <a:lnTo>
                  <a:pt x="549" y="602"/>
                </a:lnTo>
                <a:lnTo>
                  <a:pt x="549" y="602"/>
                </a:lnTo>
                <a:lnTo>
                  <a:pt x="555" y="602"/>
                </a:lnTo>
                <a:lnTo>
                  <a:pt x="558" y="601"/>
                </a:lnTo>
                <a:lnTo>
                  <a:pt x="561" y="598"/>
                </a:lnTo>
                <a:lnTo>
                  <a:pt x="563" y="595"/>
                </a:lnTo>
                <a:lnTo>
                  <a:pt x="568" y="587"/>
                </a:lnTo>
                <a:lnTo>
                  <a:pt x="570" y="582"/>
                </a:lnTo>
                <a:lnTo>
                  <a:pt x="575" y="581"/>
                </a:lnTo>
                <a:lnTo>
                  <a:pt x="575" y="581"/>
                </a:lnTo>
                <a:close/>
                <a:moveTo>
                  <a:pt x="802" y="59"/>
                </a:moveTo>
                <a:lnTo>
                  <a:pt x="802" y="59"/>
                </a:lnTo>
                <a:lnTo>
                  <a:pt x="798" y="53"/>
                </a:lnTo>
                <a:lnTo>
                  <a:pt x="794" y="47"/>
                </a:lnTo>
                <a:lnTo>
                  <a:pt x="788" y="43"/>
                </a:lnTo>
                <a:lnTo>
                  <a:pt x="781" y="39"/>
                </a:lnTo>
                <a:lnTo>
                  <a:pt x="764" y="32"/>
                </a:lnTo>
                <a:lnTo>
                  <a:pt x="746" y="26"/>
                </a:lnTo>
                <a:lnTo>
                  <a:pt x="728" y="22"/>
                </a:lnTo>
                <a:lnTo>
                  <a:pt x="708" y="19"/>
                </a:lnTo>
                <a:lnTo>
                  <a:pt x="677" y="17"/>
                </a:lnTo>
                <a:lnTo>
                  <a:pt x="677" y="17"/>
                </a:lnTo>
                <a:lnTo>
                  <a:pt x="635" y="15"/>
                </a:lnTo>
                <a:lnTo>
                  <a:pt x="590" y="17"/>
                </a:lnTo>
                <a:lnTo>
                  <a:pt x="544" y="21"/>
                </a:lnTo>
                <a:lnTo>
                  <a:pt x="500" y="25"/>
                </a:lnTo>
                <a:lnTo>
                  <a:pt x="500" y="25"/>
                </a:lnTo>
                <a:lnTo>
                  <a:pt x="485" y="26"/>
                </a:lnTo>
                <a:lnTo>
                  <a:pt x="468" y="26"/>
                </a:lnTo>
                <a:lnTo>
                  <a:pt x="436" y="26"/>
                </a:lnTo>
                <a:lnTo>
                  <a:pt x="420" y="26"/>
                </a:lnTo>
                <a:lnTo>
                  <a:pt x="408" y="28"/>
                </a:lnTo>
                <a:lnTo>
                  <a:pt x="396" y="31"/>
                </a:lnTo>
                <a:lnTo>
                  <a:pt x="386" y="33"/>
                </a:lnTo>
                <a:lnTo>
                  <a:pt x="386" y="33"/>
                </a:lnTo>
                <a:lnTo>
                  <a:pt x="382" y="38"/>
                </a:lnTo>
                <a:lnTo>
                  <a:pt x="378" y="42"/>
                </a:lnTo>
                <a:lnTo>
                  <a:pt x="371" y="53"/>
                </a:lnTo>
                <a:lnTo>
                  <a:pt x="365" y="64"/>
                </a:lnTo>
                <a:lnTo>
                  <a:pt x="363" y="73"/>
                </a:lnTo>
                <a:lnTo>
                  <a:pt x="363" y="73"/>
                </a:lnTo>
                <a:lnTo>
                  <a:pt x="375" y="69"/>
                </a:lnTo>
                <a:lnTo>
                  <a:pt x="389" y="67"/>
                </a:lnTo>
                <a:lnTo>
                  <a:pt x="389" y="67"/>
                </a:lnTo>
                <a:lnTo>
                  <a:pt x="393" y="60"/>
                </a:lnTo>
                <a:lnTo>
                  <a:pt x="396" y="57"/>
                </a:lnTo>
                <a:lnTo>
                  <a:pt x="399" y="54"/>
                </a:lnTo>
                <a:lnTo>
                  <a:pt x="399" y="54"/>
                </a:lnTo>
                <a:lnTo>
                  <a:pt x="413" y="49"/>
                </a:lnTo>
                <a:lnTo>
                  <a:pt x="427" y="45"/>
                </a:lnTo>
                <a:lnTo>
                  <a:pt x="455" y="40"/>
                </a:lnTo>
                <a:lnTo>
                  <a:pt x="455" y="40"/>
                </a:lnTo>
                <a:lnTo>
                  <a:pt x="461" y="39"/>
                </a:lnTo>
                <a:lnTo>
                  <a:pt x="466" y="38"/>
                </a:lnTo>
                <a:lnTo>
                  <a:pt x="472" y="35"/>
                </a:lnTo>
                <a:lnTo>
                  <a:pt x="478" y="33"/>
                </a:lnTo>
                <a:lnTo>
                  <a:pt x="478" y="33"/>
                </a:lnTo>
                <a:lnTo>
                  <a:pt x="497" y="32"/>
                </a:lnTo>
                <a:lnTo>
                  <a:pt x="516" y="32"/>
                </a:lnTo>
                <a:lnTo>
                  <a:pt x="555" y="33"/>
                </a:lnTo>
                <a:lnTo>
                  <a:pt x="555" y="33"/>
                </a:lnTo>
                <a:lnTo>
                  <a:pt x="569" y="33"/>
                </a:lnTo>
                <a:lnTo>
                  <a:pt x="582" y="33"/>
                </a:lnTo>
                <a:lnTo>
                  <a:pt x="594" y="32"/>
                </a:lnTo>
                <a:lnTo>
                  <a:pt x="605" y="33"/>
                </a:lnTo>
                <a:lnTo>
                  <a:pt x="605" y="33"/>
                </a:lnTo>
                <a:lnTo>
                  <a:pt x="610" y="35"/>
                </a:lnTo>
                <a:lnTo>
                  <a:pt x="614" y="38"/>
                </a:lnTo>
                <a:lnTo>
                  <a:pt x="618" y="39"/>
                </a:lnTo>
                <a:lnTo>
                  <a:pt x="624" y="40"/>
                </a:lnTo>
                <a:lnTo>
                  <a:pt x="624" y="40"/>
                </a:lnTo>
                <a:lnTo>
                  <a:pt x="638" y="42"/>
                </a:lnTo>
                <a:lnTo>
                  <a:pt x="653" y="42"/>
                </a:lnTo>
                <a:lnTo>
                  <a:pt x="669" y="42"/>
                </a:lnTo>
                <a:lnTo>
                  <a:pt x="684" y="45"/>
                </a:lnTo>
                <a:lnTo>
                  <a:pt x="684" y="45"/>
                </a:lnTo>
                <a:lnTo>
                  <a:pt x="701" y="49"/>
                </a:lnTo>
                <a:lnTo>
                  <a:pt x="718" y="53"/>
                </a:lnTo>
                <a:lnTo>
                  <a:pt x="733" y="57"/>
                </a:lnTo>
                <a:lnTo>
                  <a:pt x="751" y="60"/>
                </a:lnTo>
                <a:lnTo>
                  <a:pt x="751" y="60"/>
                </a:lnTo>
                <a:lnTo>
                  <a:pt x="758" y="71"/>
                </a:lnTo>
                <a:lnTo>
                  <a:pt x="766" y="83"/>
                </a:lnTo>
                <a:lnTo>
                  <a:pt x="768" y="88"/>
                </a:lnTo>
                <a:lnTo>
                  <a:pt x="770" y="94"/>
                </a:lnTo>
                <a:lnTo>
                  <a:pt x="771" y="101"/>
                </a:lnTo>
                <a:lnTo>
                  <a:pt x="770" y="106"/>
                </a:lnTo>
                <a:lnTo>
                  <a:pt x="770" y="106"/>
                </a:lnTo>
                <a:lnTo>
                  <a:pt x="778" y="105"/>
                </a:lnTo>
                <a:lnTo>
                  <a:pt x="787" y="101"/>
                </a:lnTo>
                <a:lnTo>
                  <a:pt x="794" y="97"/>
                </a:lnTo>
                <a:lnTo>
                  <a:pt x="801" y="92"/>
                </a:lnTo>
                <a:lnTo>
                  <a:pt x="805" y="85"/>
                </a:lnTo>
                <a:lnTo>
                  <a:pt x="806" y="78"/>
                </a:lnTo>
                <a:lnTo>
                  <a:pt x="806" y="69"/>
                </a:lnTo>
                <a:lnTo>
                  <a:pt x="802" y="59"/>
                </a:lnTo>
                <a:lnTo>
                  <a:pt x="802" y="59"/>
                </a:lnTo>
                <a:close/>
                <a:moveTo>
                  <a:pt x="405" y="70"/>
                </a:moveTo>
                <a:lnTo>
                  <a:pt x="405" y="70"/>
                </a:lnTo>
                <a:lnTo>
                  <a:pt x="409" y="71"/>
                </a:lnTo>
                <a:lnTo>
                  <a:pt x="413" y="74"/>
                </a:lnTo>
                <a:lnTo>
                  <a:pt x="420" y="81"/>
                </a:lnTo>
                <a:lnTo>
                  <a:pt x="420" y="81"/>
                </a:lnTo>
                <a:lnTo>
                  <a:pt x="424" y="80"/>
                </a:lnTo>
                <a:lnTo>
                  <a:pt x="429" y="78"/>
                </a:lnTo>
                <a:lnTo>
                  <a:pt x="437" y="80"/>
                </a:lnTo>
                <a:lnTo>
                  <a:pt x="445" y="80"/>
                </a:lnTo>
                <a:lnTo>
                  <a:pt x="451" y="78"/>
                </a:lnTo>
                <a:lnTo>
                  <a:pt x="455" y="76"/>
                </a:lnTo>
                <a:lnTo>
                  <a:pt x="455" y="76"/>
                </a:lnTo>
                <a:lnTo>
                  <a:pt x="471" y="74"/>
                </a:lnTo>
                <a:lnTo>
                  <a:pt x="486" y="73"/>
                </a:lnTo>
                <a:lnTo>
                  <a:pt x="517" y="74"/>
                </a:lnTo>
                <a:lnTo>
                  <a:pt x="548" y="76"/>
                </a:lnTo>
                <a:lnTo>
                  <a:pt x="579" y="77"/>
                </a:lnTo>
                <a:lnTo>
                  <a:pt x="579" y="77"/>
                </a:lnTo>
                <a:lnTo>
                  <a:pt x="590" y="77"/>
                </a:lnTo>
                <a:lnTo>
                  <a:pt x="601" y="76"/>
                </a:lnTo>
                <a:lnTo>
                  <a:pt x="611" y="76"/>
                </a:lnTo>
                <a:lnTo>
                  <a:pt x="621" y="76"/>
                </a:lnTo>
                <a:lnTo>
                  <a:pt x="621" y="76"/>
                </a:lnTo>
                <a:lnTo>
                  <a:pt x="631" y="77"/>
                </a:lnTo>
                <a:lnTo>
                  <a:pt x="641" y="80"/>
                </a:lnTo>
                <a:lnTo>
                  <a:pt x="659" y="87"/>
                </a:lnTo>
                <a:lnTo>
                  <a:pt x="677" y="91"/>
                </a:lnTo>
                <a:lnTo>
                  <a:pt x="687" y="92"/>
                </a:lnTo>
                <a:lnTo>
                  <a:pt x="698" y="92"/>
                </a:lnTo>
                <a:lnTo>
                  <a:pt x="698" y="92"/>
                </a:lnTo>
                <a:lnTo>
                  <a:pt x="707" y="85"/>
                </a:lnTo>
                <a:lnTo>
                  <a:pt x="716" y="81"/>
                </a:lnTo>
                <a:lnTo>
                  <a:pt x="728" y="76"/>
                </a:lnTo>
                <a:lnTo>
                  <a:pt x="739" y="73"/>
                </a:lnTo>
                <a:lnTo>
                  <a:pt x="739" y="73"/>
                </a:lnTo>
                <a:lnTo>
                  <a:pt x="697" y="64"/>
                </a:lnTo>
                <a:lnTo>
                  <a:pt x="653" y="57"/>
                </a:lnTo>
                <a:lnTo>
                  <a:pt x="610" y="52"/>
                </a:lnTo>
                <a:lnTo>
                  <a:pt x="566" y="49"/>
                </a:lnTo>
                <a:lnTo>
                  <a:pt x="523" y="49"/>
                </a:lnTo>
                <a:lnTo>
                  <a:pt x="502" y="49"/>
                </a:lnTo>
                <a:lnTo>
                  <a:pt x="482" y="52"/>
                </a:lnTo>
                <a:lnTo>
                  <a:pt x="461" y="54"/>
                </a:lnTo>
                <a:lnTo>
                  <a:pt x="441" y="59"/>
                </a:lnTo>
                <a:lnTo>
                  <a:pt x="423" y="64"/>
                </a:lnTo>
                <a:lnTo>
                  <a:pt x="405" y="70"/>
                </a:lnTo>
                <a:lnTo>
                  <a:pt x="405" y="70"/>
                </a:lnTo>
                <a:close/>
                <a:moveTo>
                  <a:pt x="361" y="92"/>
                </a:moveTo>
                <a:lnTo>
                  <a:pt x="361" y="92"/>
                </a:lnTo>
                <a:lnTo>
                  <a:pt x="358" y="111"/>
                </a:lnTo>
                <a:lnTo>
                  <a:pt x="357" y="122"/>
                </a:lnTo>
                <a:lnTo>
                  <a:pt x="357" y="133"/>
                </a:lnTo>
                <a:lnTo>
                  <a:pt x="358" y="144"/>
                </a:lnTo>
                <a:lnTo>
                  <a:pt x="360" y="149"/>
                </a:lnTo>
                <a:lnTo>
                  <a:pt x="361" y="151"/>
                </a:lnTo>
                <a:lnTo>
                  <a:pt x="364" y="154"/>
                </a:lnTo>
                <a:lnTo>
                  <a:pt x="368" y="157"/>
                </a:lnTo>
                <a:lnTo>
                  <a:pt x="372" y="157"/>
                </a:lnTo>
                <a:lnTo>
                  <a:pt x="377" y="156"/>
                </a:lnTo>
                <a:lnTo>
                  <a:pt x="377" y="156"/>
                </a:lnTo>
                <a:lnTo>
                  <a:pt x="379" y="149"/>
                </a:lnTo>
                <a:lnTo>
                  <a:pt x="379" y="142"/>
                </a:lnTo>
                <a:lnTo>
                  <a:pt x="378" y="136"/>
                </a:lnTo>
                <a:lnTo>
                  <a:pt x="377" y="127"/>
                </a:lnTo>
                <a:lnTo>
                  <a:pt x="377" y="127"/>
                </a:lnTo>
                <a:lnTo>
                  <a:pt x="378" y="123"/>
                </a:lnTo>
                <a:lnTo>
                  <a:pt x="381" y="118"/>
                </a:lnTo>
                <a:lnTo>
                  <a:pt x="386" y="106"/>
                </a:lnTo>
                <a:lnTo>
                  <a:pt x="393" y="97"/>
                </a:lnTo>
                <a:lnTo>
                  <a:pt x="396" y="91"/>
                </a:lnTo>
                <a:lnTo>
                  <a:pt x="398" y="87"/>
                </a:lnTo>
                <a:lnTo>
                  <a:pt x="398" y="87"/>
                </a:lnTo>
                <a:lnTo>
                  <a:pt x="393" y="84"/>
                </a:lnTo>
                <a:lnTo>
                  <a:pt x="388" y="83"/>
                </a:lnTo>
                <a:lnTo>
                  <a:pt x="384" y="83"/>
                </a:lnTo>
                <a:lnTo>
                  <a:pt x="378" y="84"/>
                </a:lnTo>
                <a:lnTo>
                  <a:pt x="370" y="88"/>
                </a:lnTo>
                <a:lnTo>
                  <a:pt x="361" y="92"/>
                </a:lnTo>
                <a:lnTo>
                  <a:pt x="361" y="92"/>
                </a:lnTo>
                <a:close/>
                <a:moveTo>
                  <a:pt x="624" y="90"/>
                </a:moveTo>
                <a:lnTo>
                  <a:pt x="624" y="90"/>
                </a:lnTo>
                <a:lnTo>
                  <a:pt x="608" y="90"/>
                </a:lnTo>
                <a:lnTo>
                  <a:pt x="594" y="90"/>
                </a:lnTo>
                <a:lnTo>
                  <a:pt x="577" y="91"/>
                </a:lnTo>
                <a:lnTo>
                  <a:pt x="562" y="91"/>
                </a:lnTo>
                <a:lnTo>
                  <a:pt x="562" y="91"/>
                </a:lnTo>
                <a:lnTo>
                  <a:pt x="514" y="88"/>
                </a:lnTo>
                <a:lnTo>
                  <a:pt x="502" y="88"/>
                </a:lnTo>
                <a:lnTo>
                  <a:pt x="490" y="88"/>
                </a:lnTo>
                <a:lnTo>
                  <a:pt x="479" y="90"/>
                </a:lnTo>
                <a:lnTo>
                  <a:pt x="469" y="92"/>
                </a:lnTo>
                <a:lnTo>
                  <a:pt x="469" y="92"/>
                </a:lnTo>
                <a:lnTo>
                  <a:pt x="478" y="102"/>
                </a:lnTo>
                <a:lnTo>
                  <a:pt x="485" y="113"/>
                </a:lnTo>
                <a:lnTo>
                  <a:pt x="488" y="125"/>
                </a:lnTo>
                <a:lnTo>
                  <a:pt x="489" y="130"/>
                </a:lnTo>
                <a:lnTo>
                  <a:pt x="489" y="137"/>
                </a:lnTo>
                <a:lnTo>
                  <a:pt x="489" y="137"/>
                </a:lnTo>
                <a:lnTo>
                  <a:pt x="513" y="137"/>
                </a:lnTo>
                <a:lnTo>
                  <a:pt x="537" y="137"/>
                </a:lnTo>
                <a:lnTo>
                  <a:pt x="584" y="135"/>
                </a:lnTo>
                <a:lnTo>
                  <a:pt x="584" y="135"/>
                </a:lnTo>
                <a:lnTo>
                  <a:pt x="600" y="135"/>
                </a:lnTo>
                <a:lnTo>
                  <a:pt x="617" y="136"/>
                </a:lnTo>
                <a:lnTo>
                  <a:pt x="646" y="139"/>
                </a:lnTo>
                <a:lnTo>
                  <a:pt x="674" y="140"/>
                </a:lnTo>
                <a:lnTo>
                  <a:pt x="688" y="140"/>
                </a:lnTo>
                <a:lnTo>
                  <a:pt x="702" y="139"/>
                </a:lnTo>
                <a:lnTo>
                  <a:pt x="702" y="139"/>
                </a:lnTo>
                <a:lnTo>
                  <a:pt x="701" y="130"/>
                </a:lnTo>
                <a:lnTo>
                  <a:pt x="698" y="123"/>
                </a:lnTo>
                <a:lnTo>
                  <a:pt x="697" y="116"/>
                </a:lnTo>
                <a:lnTo>
                  <a:pt x="697" y="109"/>
                </a:lnTo>
                <a:lnTo>
                  <a:pt x="697" y="109"/>
                </a:lnTo>
                <a:lnTo>
                  <a:pt x="688" y="108"/>
                </a:lnTo>
                <a:lnTo>
                  <a:pt x="680" y="105"/>
                </a:lnTo>
                <a:lnTo>
                  <a:pt x="662" y="99"/>
                </a:lnTo>
                <a:lnTo>
                  <a:pt x="643" y="94"/>
                </a:lnTo>
                <a:lnTo>
                  <a:pt x="634" y="91"/>
                </a:lnTo>
                <a:lnTo>
                  <a:pt x="624" y="90"/>
                </a:lnTo>
                <a:lnTo>
                  <a:pt x="624" y="90"/>
                </a:lnTo>
                <a:close/>
                <a:moveTo>
                  <a:pt x="725" y="177"/>
                </a:moveTo>
                <a:lnTo>
                  <a:pt x="725" y="177"/>
                </a:lnTo>
                <a:lnTo>
                  <a:pt x="730" y="175"/>
                </a:lnTo>
                <a:lnTo>
                  <a:pt x="735" y="174"/>
                </a:lnTo>
                <a:lnTo>
                  <a:pt x="739" y="171"/>
                </a:lnTo>
                <a:lnTo>
                  <a:pt x="742" y="167"/>
                </a:lnTo>
                <a:lnTo>
                  <a:pt x="742" y="167"/>
                </a:lnTo>
                <a:lnTo>
                  <a:pt x="742" y="156"/>
                </a:lnTo>
                <a:lnTo>
                  <a:pt x="740" y="146"/>
                </a:lnTo>
                <a:lnTo>
                  <a:pt x="739" y="137"/>
                </a:lnTo>
                <a:lnTo>
                  <a:pt x="739" y="127"/>
                </a:lnTo>
                <a:lnTo>
                  <a:pt x="739" y="127"/>
                </a:lnTo>
                <a:lnTo>
                  <a:pt x="740" y="118"/>
                </a:lnTo>
                <a:lnTo>
                  <a:pt x="744" y="109"/>
                </a:lnTo>
                <a:lnTo>
                  <a:pt x="747" y="99"/>
                </a:lnTo>
                <a:lnTo>
                  <a:pt x="747" y="95"/>
                </a:lnTo>
                <a:lnTo>
                  <a:pt x="746" y="90"/>
                </a:lnTo>
                <a:lnTo>
                  <a:pt x="746" y="90"/>
                </a:lnTo>
                <a:lnTo>
                  <a:pt x="737" y="90"/>
                </a:lnTo>
                <a:lnTo>
                  <a:pt x="730" y="91"/>
                </a:lnTo>
                <a:lnTo>
                  <a:pt x="725" y="94"/>
                </a:lnTo>
                <a:lnTo>
                  <a:pt x="721" y="98"/>
                </a:lnTo>
                <a:lnTo>
                  <a:pt x="718" y="102"/>
                </a:lnTo>
                <a:lnTo>
                  <a:pt x="715" y="109"/>
                </a:lnTo>
                <a:lnTo>
                  <a:pt x="714" y="115"/>
                </a:lnTo>
                <a:lnTo>
                  <a:pt x="714" y="122"/>
                </a:lnTo>
                <a:lnTo>
                  <a:pt x="715" y="137"/>
                </a:lnTo>
                <a:lnTo>
                  <a:pt x="718" y="153"/>
                </a:lnTo>
                <a:lnTo>
                  <a:pt x="725" y="177"/>
                </a:lnTo>
                <a:lnTo>
                  <a:pt x="725" y="177"/>
                </a:lnTo>
                <a:close/>
                <a:moveTo>
                  <a:pt x="447" y="133"/>
                </a:moveTo>
                <a:lnTo>
                  <a:pt x="447" y="133"/>
                </a:lnTo>
                <a:lnTo>
                  <a:pt x="450" y="135"/>
                </a:lnTo>
                <a:lnTo>
                  <a:pt x="454" y="135"/>
                </a:lnTo>
                <a:lnTo>
                  <a:pt x="468" y="135"/>
                </a:lnTo>
                <a:lnTo>
                  <a:pt x="468" y="135"/>
                </a:lnTo>
                <a:lnTo>
                  <a:pt x="466" y="125"/>
                </a:lnTo>
                <a:lnTo>
                  <a:pt x="464" y="113"/>
                </a:lnTo>
                <a:lnTo>
                  <a:pt x="461" y="104"/>
                </a:lnTo>
                <a:lnTo>
                  <a:pt x="457" y="92"/>
                </a:lnTo>
                <a:lnTo>
                  <a:pt x="457" y="92"/>
                </a:lnTo>
                <a:lnTo>
                  <a:pt x="454" y="94"/>
                </a:lnTo>
                <a:lnTo>
                  <a:pt x="451" y="94"/>
                </a:lnTo>
                <a:lnTo>
                  <a:pt x="448" y="95"/>
                </a:lnTo>
                <a:lnTo>
                  <a:pt x="445" y="95"/>
                </a:lnTo>
                <a:lnTo>
                  <a:pt x="445" y="95"/>
                </a:lnTo>
                <a:lnTo>
                  <a:pt x="447" y="133"/>
                </a:lnTo>
                <a:lnTo>
                  <a:pt x="447" y="133"/>
                </a:lnTo>
                <a:close/>
                <a:moveTo>
                  <a:pt x="798" y="112"/>
                </a:moveTo>
                <a:lnTo>
                  <a:pt x="798" y="112"/>
                </a:lnTo>
                <a:lnTo>
                  <a:pt x="799" y="119"/>
                </a:lnTo>
                <a:lnTo>
                  <a:pt x="802" y="127"/>
                </a:lnTo>
                <a:lnTo>
                  <a:pt x="809" y="144"/>
                </a:lnTo>
                <a:lnTo>
                  <a:pt x="809" y="144"/>
                </a:lnTo>
                <a:lnTo>
                  <a:pt x="819" y="144"/>
                </a:lnTo>
                <a:lnTo>
                  <a:pt x="819" y="144"/>
                </a:lnTo>
                <a:lnTo>
                  <a:pt x="822" y="133"/>
                </a:lnTo>
                <a:lnTo>
                  <a:pt x="823" y="120"/>
                </a:lnTo>
                <a:lnTo>
                  <a:pt x="822" y="115"/>
                </a:lnTo>
                <a:lnTo>
                  <a:pt x="820" y="109"/>
                </a:lnTo>
                <a:lnTo>
                  <a:pt x="817" y="105"/>
                </a:lnTo>
                <a:lnTo>
                  <a:pt x="813" y="102"/>
                </a:lnTo>
                <a:lnTo>
                  <a:pt x="813" y="102"/>
                </a:lnTo>
                <a:lnTo>
                  <a:pt x="810" y="106"/>
                </a:lnTo>
                <a:lnTo>
                  <a:pt x="808" y="108"/>
                </a:lnTo>
                <a:lnTo>
                  <a:pt x="798" y="112"/>
                </a:lnTo>
                <a:lnTo>
                  <a:pt x="798" y="112"/>
                </a:lnTo>
                <a:close/>
                <a:moveTo>
                  <a:pt x="403" y="109"/>
                </a:moveTo>
                <a:lnTo>
                  <a:pt x="403" y="109"/>
                </a:lnTo>
                <a:lnTo>
                  <a:pt x="402" y="112"/>
                </a:lnTo>
                <a:lnTo>
                  <a:pt x="399" y="116"/>
                </a:lnTo>
                <a:lnTo>
                  <a:pt x="396" y="119"/>
                </a:lnTo>
                <a:lnTo>
                  <a:pt x="393" y="125"/>
                </a:lnTo>
                <a:lnTo>
                  <a:pt x="393" y="125"/>
                </a:lnTo>
                <a:lnTo>
                  <a:pt x="409" y="129"/>
                </a:lnTo>
                <a:lnTo>
                  <a:pt x="416" y="130"/>
                </a:lnTo>
                <a:lnTo>
                  <a:pt x="423" y="129"/>
                </a:lnTo>
                <a:lnTo>
                  <a:pt x="429" y="126"/>
                </a:lnTo>
                <a:lnTo>
                  <a:pt x="433" y="122"/>
                </a:lnTo>
                <a:lnTo>
                  <a:pt x="434" y="115"/>
                </a:lnTo>
                <a:lnTo>
                  <a:pt x="433" y="104"/>
                </a:lnTo>
                <a:lnTo>
                  <a:pt x="433" y="104"/>
                </a:lnTo>
                <a:lnTo>
                  <a:pt x="419" y="106"/>
                </a:lnTo>
                <a:lnTo>
                  <a:pt x="403" y="109"/>
                </a:lnTo>
                <a:lnTo>
                  <a:pt x="403" y="109"/>
                </a:lnTo>
                <a:close/>
                <a:moveTo>
                  <a:pt x="767" y="130"/>
                </a:moveTo>
                <a:lnTo>
                  <a:pt x="767" y="130"/>
                </a:lnTo>
                <a:lnTo>
                  <a:pt x="763" y="129"/>
                </a:lnTo>
                <a:lnTo>
                  <a:pt x="760" y="130"/>
                </a:lnTo>
                <a:lnTo>
                  <a:pt x="757" y="132"/>
                </a:lnTo>
                <a:lnTo>
                  <a:pt x="754" y="135"/>
                </a:lnTo>
                <a:lnTo>
                  <a:pt x="754" y="137"/>
                </a:lnTo>
                <a:lnTo>
                  <a:pt x="753" y="142"/>
                </a:lnTo>
                <a:lnTo>
                  <a:pt x="754" y="146"/>
                </a:lnTo>
                <a:lnTo>
                  <a:pt x="756" y="149"/>
                </a:lnTo>
                <a:lnTo>
                  <a:pt x="756" y="149"/>
                </a:lnTo>
                <a:lnTo>
                  <a:pt x="764" y="147"/>
                </a:lnTo>
                <a:lnTo>
                  <a:pt x="771" y="147"/>
                </a:lnTo>
                <a:lnTo>
                  <a:pt x="791" y="146"/>
                </a:lnTo>
                <a:lnTo>
                  <a:pt x="791" y="146"/>
                </a:lnTo>
                <a:lnTo>
                  <a:pt x="789" y="133"/>
                </a:lnTo>
                <a:lnTo>
                  <a:pt x="785" y="119"/>
                </a:lnTo>
                <a:lnTo>
                  <a:pt x="785" y="119"/>
                </a:lnTo>
                <a:lnTo>
                  <a:pt x="780" y="120"/>
                </a:lnTo>
                <a:lnTo>
                  <a:pt x="774" y="122"/>
                </a:lnTo>
                <a:lnTo>
                  <a:pt x="770" y="125"/>
                </a:lnTo>
                <a:lnTo>
                  <a:pt x="767" y="130"/>
                </a:lnTo>
                <a:lnTo>
                  <a:pt x="767" y="130"/>
                </a:lnTo>
                <a:close/>
                <a:moveTo>
                  <a:pt x="111" y="133"/>
                </a:moveTo>
                <a:lnTo>
                  <a:pt x="111" y="133"/>
                </a:lnTo>
                <a:lnTo>
                  <a:pt x="104" y="144"/>
                </a:lnTo>
                <a:lnTo>
                  <a:pt x="100" y="149"/>
                </a:lnTo>
                <a:lnTo>
                  <a:pt x="96" y="151"/>
                </a:lnTo>
                <a:lnTo>
                  <a:pt x="96" y="151"/>
                </a:lnTo>
                <a:lnTo>
                  <a:pt x="85" y="167"/>
                </a:lnTo>
                <a:lnTo>
                  <a:pt x="75" y="184"/>
                </a:lnTo>
                <a:lnTo>
                  <a:pt x="66" y="202"/>
                </a:lnTo>
                <a:lnTo>
                  <a:pt x="58" y="220"/>
                </a:lnTo>
                <a:lnTo>
                  <a:pt x="52" y="240"/>
                </a:lnTo>
                <a:lnTo>
                  <a:pt x="47" y="258"/>
                </a:lnTo>
                <a:lnTo>
                  <a:pt x="37" y="295"/>
                </a:lnTo>
                <a:lnTo>
                  <a:pt x="37" y="295"/>
                </a:lnTo>
                <a:lnTo>
                  <a:pt x="31" y="311"/>
                </a:lnTo>
                <a:lnTo>
                  <a:pt x="27" y="331"/>
                </a:lnTo>
                <a:lnTo>
                  <a:pt x="24" y="352"/>
                </a:lnTo>
                <a:lnTo>
                  <a:pt x="24" y="375"/>
                </a:lnTo>
                <a:lnTo>
                  <a:pt x="24" y="397"/>
                </a:lnTo>
                <a:lnTo>
                  <a:pt x="27" y="421"/>
                </a:lnTo>
                <a:lnTo>
                  <a:pt x="31" y="442"/>
                </a:lnTo>
                <a:lnTo>
                  <a:pt x="37" y="462"/>
                </a:lnTo>
                <a:lnTo>
                  <a:pt x="37" y="462"/>
                </a:lnTo>
                <a:lnTo>
                  <a:pt x="36" y="470"/>
                </a:lnTo>
                <a:lnTo>
                  <a:pt x="37" y="477"/>
                </a:lnTo>
                <a:lnTo>
                  <a:pt x="38" y="484"/>
                </a:lnTo>
                <a:lnTo>
                  <a:pt x="40" y="494"/>
                </a:lnTo>
                <a:lnTo>
                  <a:pt x="40" y="494"/>
                </a:lnTo>
                <a:lnTo>
                  <a:pt x="41" y="494"/>
                </a:lnTo>
                <a:lnTo>
                  <a:pt x="43" y="495"/>
                </a:lnTo>
                <a:lnTo>
                  <a:pt x="44" y="498"/>
                </a:lnTo>
                <a:lnTo>
                  <a:pt x="45" y="502"/>
                </a:lnTo>
                <a:lnTo>
                  <a:pt x="47" y="504"/>
                </a:lnTo>
                <a:lnTo>
                  <a:pt x="48" y="504"/>
                </a:lnTo>
                <a:lnTo>
                  <a:pt x="48" y="504"/>
                </a:lnTo>
                <a:lnTo>
                  <a:pt x="47" y="508"/>
                </a:lnTo>
                <a:lnTo>
                  <a:pt x="47" y="511"/>
                </a:lnTo>
                <a:lnTo>
                  <a:pt x="50" y="519"/>
                </a:lnTo>
                <a:lnTo>
                  <a:pt x="52" y="528"/>
                </a:lnTo>
                <a:lnTo>
                  <a:pt x="55" y="536"/>
                </a:lnTo>
                <a:lnTo>
                  <a:pt x="55" y="536"/>
                </a:lnTo>
                <a:lnTo>
                  <a:pt x="61" y="540"/>
                </a:lnTo>
                <a:lnTo>
                  <a:pt x="65" y="546"/>
                </a:lnTo>
                <a:lnTo>
                  <a:pt x="69" y="552"/>
                </a:lnTo>
                <a:lnTo>
                  <a:pt x="71" y="560"/>
                </a:lnTo>
                <a:lnTo>
                  <a:pt x="71" y="560"/>
                </a:lnTo>
                <a:lnTo>
                  <a:pt x="82" y="567"/>
                </a:lnTo>
                <a:lnTo>
                  <a:pt x="94" y="573"/>
                </a:lnTo>
                <a:lnTo>
                  <a:pt x="107" y="577"/>
                </a:lnTo>
                <a:lnTo>
                  <a:pt x="120" y="581"/>
                </a:lnTo>
                <a:lnTo>
                  <a:pt x="145" y="587"/>
                </a:lnTo>
                <a:lnTo>
                  <a:pt x="170" y="589"/>
                </a:lnTo>
                <a:lnTo>
                  <a:pt x="170" y="589"/>
                </a:lnTo>
                <a:lnTo>
                  <a:pt x="175" y="591"/>
                </a:lnTo>
                <a:lnTo>
                  <a:pt x="177" y="592"/>
                </a:lnTo>
                <a:lnTo>
                  <a:pt x="184" y="595"/>
                </a:lnTo>
                <a:lnTo>
                  <a:pt x="184" y="595"/>
                </a:lnTo>
                <a:lnTo>
                  <a:pt x="189" y="595"/>
                </a:lnTo>
                <a:lnTo>
                  <a:pt x="193" y="594"/>
                </a:lnTo>
                <a:lnTo>
                  <a:pt x="200" y="594"/>
                </a:lnTo>
                <a:lnTo>
                  <a:pt x="200" y="594"/>
                </a:lnTo>
                <a:lnTo>
                  <a:pt x="210" y="595"/>
                </a:lnTo>
                <a:lnTo>
                  <a:pt x="218" y="598"/>
                </a:lnTo>
                <a:lnTo>
                  <a:pt x="225" y="601"/>
                </a:lnTo>
                <a:lnTo>
                  <a:pt x="233" y="603"/>
                </a:lnTo>
                <a:lnTo>
                  <a:pt x="233" y="603"/>
                </a:lnTo>
                <a:lnTo>
                  <a:pt x="267" y="610"/>
                </a:lnTo>
                <a:lnTo>
                  <a:pt x="301" y="616"/>
                </a:lnTo>
                <a:lnTo>
                  <a:pt x="364" y="623"/>
                </a:lnTo>
                <a:lnTo>
                  <a:pt x="364" y="623"/>
                </a:lnTo>
                <a:lnTo>
                  <a:pt x="363" y="622"/>
                </a:lnTo>
                <a:lnTo>
                  <a:pt x="363" y="620"/>
                </a:lnTo>
                <a:lnTo>
                  <a:pt x="363" y="616"/>
                </a:lnTo>
                <a:lnTo>
                  <a:pt x="363" y="612"/>
                </a:lnTo>
                <a:lnTo>
                  <a:pt x="363" y="610"/>
                </a:lnTo>
                <a:lnTo>
                  <a:pt x="361" y="609"/>
                </a:lnTo>
                <a:lnTo>
                  <a:pt x="361" y="609"/>
                </a:lnTo>
                <a:lnTo>
                  <a:pt x="328" y="602"/>
                </a:lnTo>
                <a:lnTo>
                  <a:pt x="292" y="596"/>
                </a:lnTo>
                <a:lnTo>
                  <a:pt x="221" y="584"/>
                </a:lnTo>
                <a:lnTo>
                  <a:pt x="221" y="584"/>
                </a:lnTo>
                <a:lnTo>
                  <a:pt x="205" y="581"/>
                </a:lnTo>
                <a:lnTo>
                  <a:pt x="190" y="577"/>
                </a:lnTo>
                <a:lnTo>
                  <a:pt x="158" y="567"/>
                </a:lnTo>
                <a:lnTo>
                  <a:pt x="158" y="567"/>
                </a:lnTo>
                <a:lnTo>
                  <a:pt x="127" y="556"/>
                </a:lnTo>
                <a:lnTo>
                  <a:pt x="111" y="550"/>
                </a:lnTo>
                <a:lnTo>
                  <a:pt x="99" y="543"/>
                </a:lnTo>
                <a:lnTo>
                  <a:pt x="86" y="536"/>
                </a:lnTo>
                <a:lnTo>
                  <a:pt x="75" y="528"/>
                </a:lnTo>
                <a:lnTo>
                  <a:pt x="65" y="518"/>
                </a:lnTo>
                <a:lnTo>
                  <a:pt x="55" y="508"/>
                </a:lnTo>
                <a:lnTo>
                  <a:pt x="55" y="508"/>
                </a:lnTo>
                <a:lnTo>
                  <a:pt x="52" y="501"/>
                </a:lnTo>
                <a:lnTo>
                  <a:pt x="50" y="494"/>
                </a:lnTo>
                <a:lnTo>
                  <a:pt x="47" y="481"/>
                </a:lnTo>
                <a:lnTo>
                  <a:pt x="47" y="459"/>
                </a:lnTo>
                <a:lnTo>
                  <a:pt x="47" y="459"/>
                </a:lnTo>
                <a:lnTo>
                  <a:pt x="45" y="452"/>
                </a:lnTo>
                <a:lnTo>
                  <a:pt x="44" y="446"/>
                </a:lnTo>
                <a:lnTo>
                  <a:pt x="43" y="441"/>
                </a:lnTo>
                <a:lnTo>
                  <a:pt x="41" y="434"/>
                </a:lnTo>
                <a:lnTo>
                  <a:pt x="41" y="434"/>
                </a:lnTo>
                <a:lnTo>
                  <a:pt x="41" y="418"/>
                </a:lnTo>
                <a:lnTo>
                  <a:pt x="43" y="400"/>
                </a:lnTo>
                <a:lnTo>
                  <a:pt x="48" y="368"/>
                </a:lnTo>
                <a:lnTo>
                  <a:pt x="48" y="368"/>
                </a:lnTo>
                <a:lnTo>
                  <a:pt x="55" y="325"/>
                </a:lnTo>
                <a:lnTo>
                  <a:pt x="62" y="283"/>
                </a:lnTo>
                <a:lnTo>
                  <a:pt x="62" y="283"/>
                </a:lnTo>
                <a:lnTo>
                  <a:pt x="68" y="261"/>
                </a:lnTo>
                <a:lnTo>
                  <a:pt x="75" y="240"/>
                </a:lnTo>
                <a:lnTo>
                  <a:pt x="83" y="219"/>
                </a:lnTo>
                <a:lnTo>
                  <a:pt x="92" y="199"/>
                </a:lnTo>
                <a:lnTo>
                  <a:pt x="103" y="181"/>
                </a:lnTo>
                <a:lnTo>
                  <a:pt x="114" y="163"/>
                </a:lnTo>
                <a:lnTo>
                  <a:pt x="137" y="130"/>
                </a:lnTo>
                <a:lnTo>
                  <a:pt x="137" y="130"/>
                </a:lnTo>
                <a:lnTo>
                  <a:pt x="128" y="129"/>
                </a:lnTo>
                <a:lnTo>
                  <a:pt x="123" y="130"/>
                </a:lnTo>
                <a:lnTo>
                  <a:pt x="111" y="133"/>
                </a:lnTo>
                <a:lnTo>
                  <a:pt x="111" y="133"/>
                </a:lnTo>
                <a:close/>
                <a:moveTo>
                  <a:pt x="347" y="144"/>
                </a:moveTo>
                <a:lnTo>
                  <a:pt x="347" y="144"/>
                </a:lnTo>
                <a:lnTo>
                  <a:pt x="342" y="142"/>
                </a:lnTo>
                <a:lnTo>
                  <a:pt x="337" y="139"/>
                </a:lnTo>
                <a:lnTo>
                  <a:pt x="333" y="137"/>
                </a:lnTo>
                <a:lnTo>
                  <a:pt x="328" y="135"/>
                </a:lnTo>
                <a:lnTo>
                  <a:pt x="328" y="135"/>
                </a:lnTo>
                <a:lnTo>
                  <a:pt x="311" y="133"/>
                </a:lnTo>
                <a:lnTo>
                  <a:pt x="292" y="133"/>
                </a:lnTo>
                <a:lnTo>
                  <a:pt x="256" y="133"/>
                </a:lnTo>
                <a:lnTo>
                  <a:pt x="215" y="133"/>
                </a:lnTo>
                <a:lnTo>
                  <a:pt x="175" y="132"/>
                </a:lnTo>
                <a:lnTo>
                  <a:pt x="175" y="132"/>
                </a:lnTo>
                <a:lnTo>
                  <a:pt x="156" y="143"/>
                </a:lnTo>
                <a:lnTo>
                  <a:pt x="142" y="156"/>
                </a:lnTo>
                <a:lnTo>
                  <a:pt x="128" y="170"/>
                </a:lnTo>
                <a:lnTo>
                  <a:pt x="117" y="185"/>
                </a:lnTo>
                <a:lnTo>
                  <a:pt x="106" y="203"/>
                </a:lnTo>
                <a:lnTo>
                  <a:pt x="97" y="222"/>
                </a:lnTo>
                <a:lnTo>
                  <a:pt x="90" y="241"/>
                </a:lnTo>
                <a:lnTo>
                  <a:pt x="83" y="262"/>
                </a:lnTo>
                <a:lnTo>
                  <a:pt x="83" y="262"/>
                </a:lnTo>
                <a:lnTo>
                  <a:pt x="79" y="282"/>
                </a:lnTo>
                <a:lnTo>
                  <a:pt x="76" y="302"/>
                </a:lnTo>
                <a:lnTo>
                  <a:pt x="75" y="341"/>
                </a:lnTo>
                <a:lnTo>
                  <a:pt x="75" y="341"/>
                </a:lnTo>
                <a:lnTo>
                  <a:pt x="72" y="352"/>
                </a:lnTo>
                <a:lnTo>
                  <a:pt x="69" y="362"/>
                </a:lnTo>
                <a:lnTo>
                  <a:pt x="66" y="372"/>
                </a:lnTo>
                <a:lnTo>
                  <a:pt x="64" y="382"/>
                </a:lnTo>
                <a:lnTo>
                  <a:pt x="64" y="382"/>
                </a:lnTo>
                <a:lnTo>
                  <a:pt x="61" y="410"/>
                </a:lnTo>
                <a:lnTo>
                  <a:pt x="59" y="441"/>
                </a:lnTo>
                <a:lnTo>
                  <a:pt x="61" y="455"/>
                </a:lnTo>
                <a:lnTo>
                  <a:pt x="62" y="470"/>
                </a:lnTo>
                <a:lnTo>
                  <a:pt x="66" y="486"/>
                </a:lnTo>
                <a:lnTo>
                  <a:pt x="71" y="501"/>
                </a:lnTo>
                <a:lnTo>
                  <a:pt x="71" y="501"/>
                </a:lnTo>
                <a:lnTo>
                  <a:pt x="83" y="512"/>
                </a:lnTo>
                <a:lnTo>
                  <a:pt x="96" y="523"/>
                </a:lnTo>
                <a:lnTo>
                  <a:pt x="111" y="530"/>
                </a:lnTo>
                <a:lnTo>
                  <a:pt x="125" y="537"/>
                </a:lnTo>
                <a:lnTo>
                  <a:pt x="158" y="550"/>
                </a:lnTo>
                <a:lnTo>
                  <a:pt x="190" y="561"/>
                </a:lnTo>
                <a:lnTo>
                  <a:pt x="190" y="561"/>
                </a:lnTo>
                <a:lnTo>
                  <a:pt x="208" y="566"/>
                </a:lnTo>
                <a:lnTo>
                  <a:pt x="226" y="568"/>
                </a:lnTo>
                <a:lnTo>
                  <a:pt x="263" y="573"/>
                </a:lnTo>
                <a:lnTo>
                  <a:pt x="263" y="573"/>
                </a:lnTo>
                <a:lnTo>
                  <a:pt x="277" y="575"/>
                </a:lnTo>
                <a:lnTo>
                  <a:pt x="292" y="578"/>
                </a:lnTo>
                <a:lnTo>
                  <a:pt x="319" y="585"/>
                </a:lnTo>
                <a:lnTo>
                  <a:pt x="333" y="589"/>
                </a:lnTo>
                <a:lnTo>
                  <a:pt x="347" y="591"/>
                </a:lnTo>
                <a:lnTo>
                  <a:pt x="360" y="591"/>
                </a:lnTo>
                <a:lnTo>
                  <a:pt x="374" y="589"/>
                </a:lnTo>
                <a:lnTo>
                  <a:pt x="374" y="589"/>
                </a:lnTo>
                <a:lnTo>
                  <a:pt x="374" y="577"/>
                </a:lnTo>
                <a:lnTo>
                  <a:pt x="371" y="564"/>
                </a:lnTo>
                <a:lnTo>
                  <a:pt x="367" y="553"/>
                </a:lnTo>
                <a:lnTo>
                  <a:pt x="363" y="542"/>
                </a:lnTo>
                <a:lnTo>
                  <a:pt x="358" y="532"/>
                </a:lnTo>
                <a:lnTo>
                  <a:pt x="356" y="521"/>
                </a:lnTo>
                <a:lnTo>
                  <a:pt x="354" y="509"/>
                </a:lnTo>
                <a:lnTo>
                  <a:pt x="356" y="504"/>
                </a:lnTo>
                <a:lnTo>
                  <a:pt x="357" y="498"/>
                </a:lnTo>
                <a:lnTo>
                  <a:pt x="357" y="498"/>
                </a:lnTo>
                <a:lnTo>
                  <a:pt x="361" y="493"/>
                </a:lnTo>
                <a:lnTo>
                  <a:pt x="365" y="487"/>
                </a:lnTo>
                <a:lnTo>
                  <a:pt x="371" y="483"/>
                </a:lnTo>
                <a:lnTo>
                  <a:pt x="377" y="478"/>
                </a:lnTo>
                <a:lnTo>
                  <a:pt x="392" y="471"/>
                </a:lnTo>
                <a:lnTo>
                  <a:pt x="409" y="464"/>
                </a:lnTo>
                <a:lnTo>
                  <a:pt x="427" y="462"/>
                </a:lnTo>
                <a:lnTo>
                  <a:pt x="445" y="459"/>
                </a:lnTo>
                <a:lnTo>
                  <a:pt x="461" y="457"/>
                </a:lnTo>
                <a:lnTo>
                  <a:pt x="475" y="459"/>
                </a:lnTo>
                <a:lnTo>
                  <a:pt x="475" y="459"/>
                </a:lnTo>
                <a:lnTo>
                  <a:pt x="495" y="460"/>
                </a:lnTo>
                <a:lnTo>
                  <a:pt x="516" y="460"/>
                </a:lnTo>
                <a:lnTo>
                  <a:pt x="535" y="462"/>
                </a:lnTo>
                <a:lnTo>
                  <a:pt x="554" y="463"/>
                </a:lnTo>
                <a:lnTo>
                  <a:pt x="554" y="463"/>
                </a:lnTo>
                <a:lnTo>
                  <a:pt x="562" y="466"/>
                </a:lnTo>
                <a:lnTo>
                  <a:pt x="570" y="470"/>
                </a:lnTo>
                <a:lnTo>
                  <a:pt x="577" y="474"/>
                </a:lnTo>
                <a:lnTo>
                  <a:pt x="584" y="480"/>
                </a:lnTo>
                <a:lnTo>
                  <a:pt x="607" y="501"/>
                </a:lnTo>
                <a:lnTo>
                  <a:pt x="607" y="501"/>
                </a:lnTo>
                <a:lnTo>
                  <a:pt x="608" y="504"/>
                </a:lnTo>
                <a:lnTo>
                  <a:pt x="610" y="508"/>
                </a:lnTo>
                <a:lnTo>
                  <a:pt x="614" y="518"/>
                </a:lnTo>
                <a:lnTo>
                  <a:pt x="614" y="518"/>
                </a:lnTo>
                <a:lnTo>
                  <a:pt x="612" y="532"/>
                </a:lnTo>
                <a:lnTo>
                  <a:pt x="608" y="544"/>
                </a:lnTo>
                <a:lnTo>
                  <a:pt x="603" y="559"/>
                </a:lnTo>
                <a:lnTo>
                  <a:pt x="597" y="571"/>
                </a:lnTo>
                <a:lnTo>
                  <a:pt x="590" y="584"/>
                </a:lnTo>
                <a:lnTo>
                  <a:pt x="582" y="595"/>
                </a:lnTo>
                <a:lnTo>
                  <a:pt x="572" y="605"/>
                </a:lnTo>
                <a:lnTo>
                  <a:pt x="562" y="615"/>
                </a:lnTo>
                <a:lnTo>
                  <a:pt x="562" y="615"/>
                </a:lnTo>
                <a:lnTo>
                  <a:pt x="565" y="619"/>
                </a:lnTo>
                <a:lnTo>
                  <a:pt x="565" y="623"/>
                </a:lnTo>
                <a:lnTo>
                  <a:pt x="563" y="630"/>
                </a:lnTo>
                <a:lnTo>
                  <a:pt x="562" y="637"/>
                </a:lnTo>
                <a:lnTo>
                  <a:pt x="562" y="641"/>
                </a:lnTo>
                <a:lnTo>
                  <a:pt x="563" y="646"/>
                </a:lnTo>
                <a:lnTo>
                  <a:pt x="563" y="646"/>
                </a:lnTo>
                <a:lnTo>
                  <a:pt x="591" y="646"/>
                </a:lnTo>
                <a:lnTo>
                  <a:pt x="617" y="647"/>
                </a:lnTo>
                <a:lnTo>
                  <a:pt x="641" y="650"/>
                </a:lnTo>
                <a:lnTo>
                  <a:pt x="667" y="651"/>
                </a:lnTo>
                <a:lnTo>
                  <a:pt x="667" y="651"/>
                </a:lnTo>
                <a:lnTo>
                  <a:pt x="683" y="654"/>
                </a:lnTo>
                <a:lnTo>
                  <a:pt x="701" y="657"/>
                </a:lnTo>
                <a:lnTo>
                  <a:pt x="739" y="661"/>
                </a:lnTo>
                <a:lnTo>
                  <a:pt x="774" y="664"/>
                </a:lnTo>
                <a:lnTo>
                  <a:pt x="791" y="667"/>
                </a:lnTo>
                <a:lnTo>
                  <a:pt x="805" y="669"/>
                </a:lnTo>
                <a:lnTo>
                  <a:pt x="805" y="669"/>
                </a:lnTo>
                <a:lnTo>
                  <a:pt x="824" y="669"/>
                </a:lnTo>
                <a:lnTo>
                  <a:pt x="839" y="669"/>
                </a:lnTo>
                <a:lnTo>
                  <a:pt x="854" y="669"/>
                </a:lnTo>
                <a:lnTo>
                  <a:pt x="871" y="667"/>
                </a:lnTo>
                <a:lnTo>
                  <a:pt x="871" y="667"/>
                </a:lnTo>
                <a:lnTo>
                  <a:pt x="895" y="653"/>
                </a:lnTo>
                <a:lnTo>
                  <a:pt x="919" y="641"/>
                </a:lnTo>
                <a:lnTo>
                  <a:pt x="928" y="634"/>
                </a:lnTo>
                <a:lnTo>
                  <a:pt x="940" y="627"/>
                </a:lnTo>
                <a:lnTo>
                  <a:pt x="948" y="619"/>
                </a:lnTo>
                <a:lnTo>
                  <a:pt x="956" y="609"/>
                </a:lnTo>
                <a:lnTo>
                  <a:pt x="956" y="609"/>
                </a:lnTo>
                <a:lnTo>
                  <a:pt x="969" y="592"/>
                </a:lnTo>
                <a:lnTo>
                  <a:pt x="980" y="573"/>
                </a:lnTo>
                <a:lnTo>
                  <a:pt x="992" y="553"/>
                </a:lnTo>
                <a:lnTo>
                  <a:pt x="1001" y="530"/>
                </a:lnTo>
                <a:lnTo>
                  <a:pt x="1010" y="508"/>
                </a:lnTo>
                <a:lnTo>
                  <a:pt x="1018" y="484"/>
                </a:lnTo>
                <a:lnTo>
                  <a:pt x="1024" y="460"/>
                </a:lnTo>
                <a:lnTo>
                  <a:pt x="1029" y="436"/>
                </a:lnTo>
                <a:lnTo>
                  <a:pt x="1029" y="436"/>
                </a:lnTo>
                <a:lnTo>
                  <a:pt x="1031" y="420"/>
                </a:lnTo>
                <a:lnTo>
                  <a:pt x="1032" y="403"/>
                </a:lnTo>
                <a:lnTo>
                  <a:pt x="1034" y="387"/>
                </a:lnTo>
                <a:lnTo>
                  <a:pt x="1035" y="372"/>
                </a:lnTo>
                <a:lnTo>
                  <a:pt x="1035" y="372"/>
                </a:lnTo>
                <a:lnTo>
                  <a:pt x="1038" y="365"/>
                </a:lnTo>
                <a:lnTo>
                  <a:pt x="1041" y="359"/>
                </a:lnTo>
                <a:lnTo>
                  <a:pt x="1045" y="348"/>
                </a:lnTo>
                <a:lnTo>
                  <a:pt x="1045" y="348"/>
                </a:lnTo>
                <a:lnTo>
                  <a:pt x="1060" y="282"/>
                </a:lnTo>
                <a:lnTo>
                  <a:pt x="1069" y="250"/>
                </a:lnTo>
                <a:lnTo>
                  <a:pt x="1077" y="219"/>
                </a:lnTo>
                <a:lnTo>
                  <a:pt x="1077" y="219"/>
                </a:lnTo>
                <a:lnTo>
                  <a:pt x="1081" y="217"/>
                </a:lnTo>
                <a:lnTo>
                  <a:pt x="1084" y="215"/>
                </a:lnTo>
                <a:lnTo>
                  <a:pt x="1088" y="208"/>
                </a:lnTo>
                <a:lnTo>
                  <a:pt x="1093" y="201"/>
                </a:lnTo>
                <a:lnTo>
                  <a:pt x="1097" y="192"/>
                </a:lnTo>
                <a:lnTo>
                  <a:pt x="1097" y="192"/>
                </a:lnTo>
                <a:lnTo>
                  <a:pt x="1102" y="186"/>
                </a:lnTo>
                <a:lnTo>
                  <a:pt x="1109" y="182"/>
                </a:lnTo>
                <a:lnTo>
                  <a:pt x="1114" y="177"/>
                </a:lnTo>
                <a:lnTo>
                  <a:pt x="1115" y="174"/>
                </a:lnTo>
                <a:lnTo>
                  <a:pt x="1115" y="172"/>
                </a:lnTo>
                <a:lnTo>
                  <a:pt x="1115" y="172"/>
                </a:lnTo>
                <a:lnTo>
                  <a:pt x="1107" y="172"/>
                </a:lnTo>
                <a:lnTo>
                  <a:pt x="1102" y="172"/>
                </a:lnTo>
                <a:lnTo>
                  <a:pt x="1098" y="175"/>
                </a:lnTo>
                <a:lnTo>
                  <a:pt x="1098" y="175"/>
                </a:lnTo>
                <a:lnTo>
                  <a:pt x="1058" y="168"/>
                </a:lnTo>
                <a:lnTo>
                  <a:pt x="1015" y="163"/>
                </a:lnTo>
                <a:lnTo>
                  <a:pt x="970" y="160"/>
                </a:lnTo>
                <a:lnTo>
                  <a:pt x="927" y="158"/>
                </a:lnTo>
                <a:lnTo>
                  <a:pt x="882" y="158"/>
                </a:lnTo>
                <a:lnTo>
                  <a:pt x="840" y="158"/>
                </a:lnTo>
                <a:lnTo>
                  <a:pt x="760" y="161"/>
                </a:lnTo>
                <a:lnTo>
                  <a:pt x="760" y="161"/>
                </a:lnTo>
                <a:lnTo>
                  <a:pt x="757" y="165"/>
                </a:lnTo>
                <a:lnTo>
                  <a:pt x="757" y="170"/>
                </a:lnTo>
                <a:lnTo>
                  <a:pt x="757" y="172"/>
                </a:lnTo>
                <a:lnTo>
                  <a:pt x="756" y="179"/>
                </a:lnTo>
                <a:lnTo>
                  <a:pt x="756" y="179"/>
                </a:lnTo>
                <a:lnTo>
                  <a:pt x="749" y="184"/>
                </a:lnTo>
                <a:lnTo>
                  <a:pt x="740" y="188"/>
                </a:lnTo>
                <a:lnTo>
                  <a:pt x="732" y="191"/>
                </a:lnTo>
                <a:lnTo>
                  <a:pt x="721" y="192"/>
                </a:lnTo>
                <a:lnTo>
                  <a:pt x="721" y="192"/>
                </a:lnTo>
                <a:lnTo>
                  <a:pt x="715" y="186"/>
                </a:lnTo>
                <a:lnTo>
                  <a:pt x="709" y="178"/>
                </a:lnTo>
                <a:lnTo>
                  <a:pt x="705" y="170"/>
                </a:lnTo>
                <a:lnTo>
                  <a:pt x="704" y="158"/>
                </a:lnTo>
                <a:lnTo>
                  <a:pt x="704" y="158"/>
                </a:lnTo>
                <a:lnTo>
                  <a:pt x="667" y="154"/>
                </a:lnTo>
                <a:lnTo>
                  <a:pt x="629" y="153"/>
                </a:lnTo>
                <a:lnTo>
                  <a:pt x="552" y="151"/>
                </a:lnTo>
                <a:lnTo>
                  <a:pt x="472" y="150"/>
                </a:lnTo>
                <a:lnTo>
                  <a:pt x="393" y="149"/>
                </a:lnTo>
                <a:lnTo>
                  <a:pt x="393" y="149"/>
                </a:lnTo>
                <a:lnTo>
                  <a:pt x="393" y="154"/>
                </a:lnTo>
                <a:lnTo>
                  <a:pt x="391" y="158"/>
                </a:lnTo>
                <a:lnTo>
                  <a:pt x="388" y="161"/>
                </a:lnTo>
                <a:lnTo>
                  <a:pt x="385" y="164"/>
                </a:lnTo>
                <a:lnTo>
                  <a:pt x="377" y="168"/>
                </a:lnTo>
                <a:lnTo>
                  <a:pt x="368" y="168"/>
                </a:lnTo>
                <a:lnTo>
                  <a:pt x="360" y="167"/>
                </a:lnTo>
                <a:lnTo>
                  <a:pt x="356" y="165"/>
                </a:lnTo>
                <a:lnTo>
                  <a:pt x="353" y="163"/>
                </a:lnTo>
                <a:lnTo>
                  <a:pt x="350" y="158"/>
                </a:lnTo>
                <a:lnTo>
                  <a:pt x="349" y="154"/>
                </a:lnTo>
                <a:lnTo>
                  <a:pt x="347" y="150"/>
                </a:lnTo>
                <a:lnTo>
                  <a:pt x="347" y="144"/>
                </a:lnTo>
                <a:lnTo>
                  <a:pt x="347" y="144"/>
                </a:lnTo>
                <a:close/>
                <a:moveTo>
                  <a:pt x="1128" y="188"/>
                </a:moveTo>
                <a:lnTo>
                  <a:pt x="1128" y="188"/>
                </a:lnTo>
                <a:lnTo>
                  <a:pt x="1118" y="199"/>
                </a:lnTo>
                <a:lnTo>
                  <a:pt x="1108" y="212"/>
                </a:lnTo>
                <a:lnTo>
                  <a:pt x="1098" y="226"/>
                </a:lnTo>
                <a:lnTo>
                  <a:pt x="1091" y="240"/>
                </a:lnTo>
                <a:lnTo>
                  <a:pt x="1086" y="255"/>
                </a:lnTo>
                <a:lnTo>
                  <a:pt x="1080" y="271"/>
                </a:lnTo>
                <a:lnTo>
                  <a:pt x="1077" y="286"/>
                </a:lnTo>
                <a:lnTo>
                  <a:pt x="1076" y="299"/>
                </a:lnTo>
                <a:lnTo>
                  <a:pt x="1076" y="299"/>
                </a:lnTo>
                <a:lnTo>
                  <a:pt x="1067" y="321"/>
                </a:lnTo>
                <a:lnTo>
                  <a:pt x="1062" y="344"/>
                </a:lnTo>
                <a:lnTo>
                  <a:pt x="1056" y="366"/>
                </a:lnTo>
                <a:lnTo>
                  <a:pt x="1052" y="389"/>
                </a:lnTo>
                <a:lnTo>
                  <a:pt x="1043" y="435"/>
                </a:lnTo>
                <a:lnTo>
                  <a:pt x="1038" y="457"/>
                </a:lnTo>
                <a:lnTo>
                  <a:pt x="1032" y="480"/>
                </a:lnTo>
                <a:lnTo>
                  <a:pt x="1032" y="480"/>
                </a:lnTo>
                <a:lnTo>
                  <a:pt x="1018" y="522"/>
                </a:lnTo>
                <a:lnTo>
                  <a:pt x="1011" y="542"/>
                </a:lnTo>
                <a:lnTo>
                  <a:pt x="1003" y="560"/>
                </a:lnTo>
                <a:lnTo>
                  <a:pt x="1003" y="560"/>
                </a:lnTo>
                <a:lnTo>
                  <a:pt x="987" y="589"/>
                </a:lnTo>
                <a:lnTo>
                  <a:pt x="980" y="605"/>
                </a:lnTo>
                <a:lnTo>
                  <a:pt x="975" y="622"/>
                </a:lnTo>
                <a:lnTo>
                  <a:pt x="975" y="622"/>
                </a:lnTo>
                <a:lnTo>
                  <a:pt x="966" y="630"/>
                </a:lnTo>
                <a:lnTo>
                  <a:pt x="958" y="639"/>
                </a:lnTo>
                <a:lnTo>
                  <a:pt x="949" y="647"/>
                </a:lnTo>
                <a:lnTo>
                  <a:pt x="938" y="654"/>
                </a:lnTo>
                <a:lnTo>
                  <a:pt x="928" y="660"/>
                </a:lnTo>
                <a:lnTo>
                  <a:pt x="917" y="665"/>
                </a:lnTo>
                <a:lnTo>
                  <a:pt x="904" y="669"/>
                </a:lnTo>
                <a:lnTo>
                  <a:pt x="893" y="674"/>
                </a:lnTo>
                <a:lnTo>
                  <a:pt x="867" y="679"/>
                </a:lnTo>
                <a:lnTo>
                  <a:pt x="839" y="683"/>
                </a:lnTo>
                <a:lnTo>
                  <a:pt x="809" y="683"/>
                </a:lnTo>
                <a:lnTo>
                  <a:pt x="778" y="681"/>
                </a:lnTo>
                <a:lnTo>
                  <a:pt x="778" y="681"/>
                </a:lnTo>
                <a:lnTo>
                  <a:pt x="666" y="667"/>
                </a:lnTo>
                <a:lnTo>
                  <a:pt x="611" y="660"/>
                </a:lnTo>
                <a:lnTo>
                  <a:pt x="561" y="655"/>
                </a:lnTo>
                <a:lnTo>
                  <a:pt x="561" y="655"/>
                </a:lnTo>
                <a:lnTo>
                  <a:pt x="558" y="660"/>
                </a:lnTo>
                <a:lnTo>
                  <a:pt x="556" y="662"/>
                </a:lnTo>
                <a:lnTo>
                  <a:pt x="555" y="671"/>
                </a:lnTo>
                <a:lnTo>
                  <a:pt x="555" y="679"/>
                </a:lnTo>
                <a:lnTo>
                  <a:pt x="554" y="689"/>
                </a:lnTo>
                <a:lnTo>
                  <a:pt x="554" y="689"/>
                </a:lnTo>
                <a:lnTo>
                  <a:pt x="596" y="695"/>
                </a:lnTo>
                <a:lnTo>
                  <a:pt x="641" y="699"/>
                </a:lnTo>
                <a:lnTo>
                  <a:pt x="732" y="709"/>
                </a:lnTo>
                <a:lnTo>
                  <a:pt x="732" y="709"/>
                </a:lnTo>
                <a:lnTo>
                  <a:pt x="792" y="716"/>
                </a:lnTo>
                <a:lnTo>
                  <a:pt x="820" y="717"/>
                </a:lnTo>
                <a:lnTo>
                  <a:pt x="834" y="717"/>
                </a:lnTo>
                <a:lnTo>
                  <a:pt x="848" y="716"/>
                </a:lnTo>
                <a:lnTo>
                  <a:pt x="848" y="716"/>
                </a:lnTo>
                <a:lnTo>
                  <a:pt x="878" y="710"/>
                </a:lnTo>
                <a:lnTo>
                  <a:pt x="907" y="703"/>
                </a:lnTo>
                <a:lnTo>
                  <a:pt x="921" y="699"/>
                </a:lnTo>
                <a:lnTo>
                  <a:pt x="934" y="695"/>
                </a:lnTo>
                <a:lnTo>
                  <a:pt x="947" y="688"/>
                </a:lnTo>
                <a:lnTo>
                  <a:pt x="956" y="681"/>
                </a:lnTo>
                <a:lnTo>
                  <a:pt x="956" y="681"/>
                </a:lnTo>
                <a:lnTo>
                  <a:pt x="968" y="671"/>
                </a:lnTo>
                <a:lnTo>
                  <a:pt x="977" y="660"/>
                </a:lnTo>
                <a:lnTo>
                  <a:pt x="977" y="660"/>
                </a:lnTo>
                <a:lnTo>
                  <a:pt x="989" y="650"/>
                </a:lnTo>
                <a:lnTo>
                  <a:pt x="999" y="639"/>
                </a:lnTo>
                <a:lnTo>
                  <a:pt x="1007" y="627"/>
                </a:lnTo>
                <a:lnTo>
                  <a:pt x="1015" y="616"/>
                </a:lnTo>
                <a:lnTo>
                  <a:pt x="1031" y="591"/>
                </a:lnTo>
                <a:lnTo>
                  <a:pt x="1045" y="563"/>
                </a:lnTo>
                <a:lnTo>
                  <a:pt x="1045" y="563"/>
                </a:lnTo>
                <a:lnTo>
                  <a:pt x="1052" y="542"/>
                </a:lnTo>
                <a:lnTo>
                  <a:pt x="1059" y="518"/>
                </a:lnTo>
                <a:lnTo>
                  <a:pt x="1065" y="494"/>
                </a:lnTo>
                <a:lnTo>
                  <a:pt x="1069" y="469"/>
                </a:lnTo>
                <a:lnTo>
                  <a:pt x="1073" y="445"/>
                </a:lnTo>
                <a:lnTo>
                  <a:pt x="1076" y="421"/>
                </a:lnTo>
                <a:lnTo>
                  <a:pt x="1076" y="398"/>
                </a:lnTo>
                <a:lnTo>
                  <a:pt x="1076" y="377"/>
                </a:lnTo>
                <a:lnTo>
                  <a:pt x="1076" y="377"/>
                </a:lnTo>
                <a:lnTo>
                  <a:pt x="1080" y="370"/>
                </a:lnTo>
                <a:lnTo>
                  <a:pt x="1084" y="362"/>
                </a:lnTo>
                <a:lnTo>
                  <a:pt x="1086" y="354"/>
                </a:lnTo>
                <a:lnTo>
                  <a:pt x="1087" y="344"/>
                </a:lnTo>
                <a:lnTo>
                  <a:pt x="1088" y="325"/>
                </a:lnTo>
                <a:lnTo>
                  <a:pt x="1091" y="309"/>
                </a:lnTo>
                <a:lnTo>
                  <a:pt x="1091" y="309"/>
                </a:lnTo>
                <a:lnTo>
                  <a:pt x="1095" y="297"/>
                </a:lnTo>
                <a:lnTo>
                  <a:pt x="1100" y="286"/>
                </a:lnTo>
                <a:lnTo>
                  <a:pt x="1111" y="265"/>
                </a:lnTo>
                <a:lnTo>
                  <a:pt x="1111" y="265"/>
                </a:lnTo>
                <a:lnTo>
                  <a:pt x="1122" y="244"/>
                </a:lnTo>
                <a:lnTo>
                  <a:pt x="1128" y="236"/>
                </a:lnTo>
                <a:lnTo>
                  <a:pt x="1133" y="229"/>
                </a:lnTo>
                <a:lnTo>
                  <a:pt x="1149" y="216"/>
                </a:lnTo>
                <a:lnTo>
                  <a:pt x="1166" y="205"/>
                </a:lnTo>
                <a:lnTo>
                  <a:pt x="1166" y="205"/>
                </a:lnTo>
                <a:lnTo>
                  <a:pt x="1177" y="202"/>
                </a:lnTo>
                <a:lnTo>
                  <a:pt x="1187" y="198"/>
                </a:lnTo>
                <a:lnTo>
                  <a:pt x="1187" y="198"/>
                </a:lnTo>
                <a:lnTo>
                  <a:pt x="1194" y="199"/>
                </a:lnTo>
                <a:lnTo>
                  <a:pt x="1199" y="202"/>
                </a:lnTo>
                <a:lnTo>
                  <a:pt x="1205" y="206"/>
                </a:lnTo>
                <a:lnTo>
                  <a:pt x="1211" y="209"/>
                </a:lnTo>
                <a:lnTo>
                  <a:pt x="1211" y="209"/>
                </a:lnTo>
                <a:lnTo>
                  <a:pt x="1205" y="199"/>
                </a:lnTo>
                <a:lnTo>
                  <a:pt x="1196" y="192"/>
                </a:lnTo>
                <a:lnTo>
                  <a:pt x="1185" y="186"/>
                </a:lnTo>
                <a:lnTo>
                  <a:pt x="1174" y="182"/>
                </a:lnTo>
                <a:lnTo>
                  <a:pt x="1163" y="181"/>
                </a:lnTo>
                <a:lnTo>
                  <a:pt x="1150" y="181"/>
                </a:lnTo>
                <a:lnTo>
                  <a:pt x="1139" y="184"/>
                </a:lnTo>
                <a:lnTo>
                  <a:pt x="1128" y="188"/>
                </a:lnTo>
                <a:lnTo>
                  <a:pt x="1128" y="188"/>
                </a:lnTo>
                <a:close/>
                <a:moveTo>
                  <a:pt x="1098" y="337"/>
                </a:moveTo>
                <a:lnTo>
                  <a:pt x="1098" y="337"/>
                </a:lnTo>
                <a:lnTo>
                  <a:pt x="1097" y="358"/>
                </a:lnTo>
                <a:lnTo>
                  <a:pt x="1097" y="377"/>
                </a:lnTo>
                <a:lnTo>
                  <a:pt x="1097" y="377"/>
                </a:lnTo>
                <a:lnTo>
                  <a:pt x="1114" y="379"/>
                </a:lnTo>
                <a:lnTo>
                  <a:pt x="1132" y="377"/>
                </a:lnTo>
                <a:lnTo>
                  <a:pt x="1152" y="375"/>
                </a:lnTo>
                <a:lnTo>
                  <a:pt x="1170" y="370"/>
                </a:lnTo>
                <a:lnTo>
                  <a:pt x="1188" y="366"/>
                </a:lnTo>
                <a:lnTo>
                  <a:pt x="1203" y="359"/>
                </a:lnTo>
                <a:lnTo>
                  <a:pt x="1216" y="352"/>
                </a:lnTo>
                <a:lnTo>
                  <a:pt x="1220" y="348"/>
                </a:lnTo>
                <a:lnTo>
                  <a:pt x="1225" y="344"/>
                </a:lnTo>
                <a:lnTo>
                  <a:pt x="1225" y="344"/>
                </a:lnTo>
                <a:lnTo>
                  <a:pt x="1227" y="338"/>
                </a:lnTo>
                <a:lnTo>
                  <a:pt x="1229" y="332"/>
                </a:lnTo>
                <a:lnTo>
                  <a:pt x="1230" y="320"/>
                </a:lnTo>
                <a:lnTo>
                  <a:pt x="1229" y="307"/>
                </a:lnTo>
                <a:lnTo>
                  <a:pt x="1227" y="295"/>
                </a:lnTo>
                <a:lnTo>
                  <a:pt x="1227" y="295"/>
                </a:lnTo>
                <a:lnTo>
                  <a:pt x="1227" y="293"/>
                </a:lnTo>
                <a:lnTo>
                  <a:pt x="1225" y="292"/>
                </a:lnTo>
                <a:lnTo>
                  <a:pt x="1225" y="292"/>
                </a:lnTo>
                <a:lnTo>
                  <a:pt x="1220" y="299"/>
                </a:lnTo>
                <a:lnTo>
                  <a:pt x="1215" y="306"/>
                </a:lnTo>
                <a:lnTo>
                  <a:pt x="1209" y="311"/>
                </a:lnTo>
                <a:lnTo>
                  <a:pt x="1202" y="316"/>
                </a:lnTo>
                <a:lnTo>
                  <a:pt x="1188" y="323"/>
                </a:lnTo>
                <a:lnTo>
                  <a:pt x="1171" y="328"/>
                </a:lnTo>
                <a:lnTo>
                  <a:pt x="1153" y="332"/>
                </a:lnTo>
                <a:lnTo>
                  <a:pt x="1135" y="335"/>
                </a:lnTo>
                <a:lnTo>
                  <a:pt x="1116" y="335"/>
                </a:lnTo>
                <a:lnTo>
                  <a:pt x="1098" y="337"/>
                </a:lnTo>
                <a:lnTo>
                  <a:pt x="1098" y="337"/>
                </a:lnTo>
                <a:close/>
                <a:moveTo>
                  <a:pt x="1170" y="382"/>
                </a:moveTo>
                <a:lnTo>
                  <a:pt x="1170" y="382"/>
                </a:lnTo>
                <a:lnTo>
                  <a:pt x="1174" y="424"/>
                </a:lnTo>
                <a:lnTo>
                  <a:pt x="1177" y="463"/>
                </a:lnTo>
                <a:lnTo>
                  <a:pt x="1175" y="502"/>
                </a:lnTo>
                <a:lnTo>
                  <a:pt x="1170" y="543"/>
                </a:lnTo>
                <a:lnTo>
                  <a:pt x="1170" y="543"/>
                </a:lnTo>
                <a:lnTo>
                  <a:pt x="1168" y="561"/>
                </a:lnTo>
                <a:lnTo>
                  <a:pt x="1168" y="581"/>
                </a:lnTo>
                <a:lnTo>
                  <a:pt x="1167" y="591"/>
                </a:lnTo>
                <a:lnTo>
                  <a:pt x="1166" y="601"/>
                </a:lnTo>
                <a:lnTo>
                  <a:pt x="1163" y="609"/>
                </a:lnTo>
                <a:lnTo>
                  <a:pt x="1159" y="617"/>
                </a:lnTo>
                <a:lnTo>
                  <a:pt x="1159" y="617"/>
                </a:lnTo>
                <a:lnTo>
                  <a:pt x="1157" y="601"/>
                </a:lnTo>
                <a:lnTo>
                  <a:pt x="1157" y="581"/>
                </a:lnTo>
                <a:lnTo>
                  <a:pt x="1160" y="535"/>
                </a:lnTo>
                <a:lnTo>
                  <a:pt x="1164" y="483"/>
                </a:lnTo>
                <a:lnTo>
                  <a:pt x="1166" y="457"/>
                </a:lnTo>
                <a:lnTo>
                  <a:pt x="1166" y="432"/>
                </a:lnTo>
                <a:lnTo>
                  <a:pt x="1166" y="432"/>
                </a:lnTo>
                <a:lnTo>
                  <a:pt x="1164" y="418"/>
                </a:lnTo>
                <a:lnTo>
                  <a:pt x="1164" y="403"/>
                </a:lnTo>
                <a:lnTo>
                  <a:pt x="1161" y="396"/>
                </a:lnTo>
                <a:lnTo>
                  <a:pt x="1159" y="390"/>
                </a:lnTo>
                <a:lnTo>
                  <a:pt x="1156" y="387"/>
                </a:lnTo>
                <a:lnTo>
                  <a:pt x="1149" y="387"/>
                </a:lnTo>
                <a:lnTo>
                  <a:pt x="1149" y="387"/>
                </a:lnTo>
                <a:lnTo>
                  <a:pt x="1149" y="407"/>
                </a:lnTo>
                <a:lnTo>
                  <a:pt x="1150" y="434"/>
                </a:lnTo>
                <a:lnTo>
                  <a:pt x="1149" y="462"/>
                </a:lnTo>
                <a:lnTo>
                  <a:pt x="1147" y="476"/>
                </a:lnTo>
                <a:lnTo>
                  <a:pt x="1145" y="488"/>
                </a:lnTo>
                <a:lnTo>
                  <a:pt x="1145" y="488"/>
                </a:lnTo>
                <a:lnTo>
                  <a:pt x="1142" y="474"/>
                </a:lnTo>
                <a:lnTo>
                  <a:pt x="1140" y="462"/>
                </a:lnTo>
                <a:lnTo>
                  <a:pt x="1139" y="439"/>
                </a:lnTo>
                <a:lnTo>
                  <a:pt x="1139" y="415"/>
                </a:lnTo>
                <a:lnTo>
                  <a:pt x="1139" y="404"/>
                </a:lnTo>
                <a:lnTo>
                  <a:pt x="1138" y="390"/>
                </a:lnTo>
                <a:lnTo>
                  <a:pt x="1138" y="390"/>
                </a:lnTo>
                <a:lnTo>
                  <a:pt x="1118" y="390"/>
                </a:lnTo>
                <a:lnTo>
                  <a:pt x="1108" y="390"/>
                </a:lnTo>
                <a:lnTo>
                  <a:pt x="1098" y="389"/>
                </a:lnTo>
                <a:lnTo>
                  <a:pt x="1098" y="389"/>
                </a:lnTo>
                <a:lnTo>
                  <a:pt x="1100" y="420"/>
                </a:lnTo>
                <a:lnTo>
                  <a:pt x="1100" y="448"/>
                </a:lnTo>
                <a:lnTo>
                  <a:pt x="1098" y="474"/>
                </a:lnTo>
                <a:lnTo>
                  <a:pt x="1097" y="501"/>
                </a:lnTo>
                <a:lnTo>
                  <a:pt x="1097" y="501"/>
                </a:lnTo>
                <a:lnTo>
                  <a:pt x="1095" y="528"/>
                </a:lnTo>
                <a:lnTo>
                  <a:pt x="1095" y="554"/>
                </a:lnTo>
                <a:lnTo>
                  <a:pt x="1095" y="584"/>
                </a:lnTo>
                <a:lnTo>
                  <a:pt x="1095" y="612"/>
                </a:lnTo>
                <a:lnTo>
                  <a:pt x="1095" y="612"/>
                </a:lnTo>
                <a:lnTo>
                  <a:pt x="1088" y="735"/>
                </a:lnTo>
                <a:lnTo>
                  <a:pt x="1081" y="859"/>
                </a:lnTo>
                <a:lnTo>
                  <a:pt x="1081" y="859"/>
                </a:lnTo>
                <a:lnTo>
                  <a:pt x="1079" y="904"/>
                </a:lnTo>
                <a:lnTo>
                  <a:pt x="1077" y="947"/>
                </a:lnTo>
                <a:lnTo>
                  <a:pt x="1077" y="992"/>
                </a:lnTo>
                <a:lnTo>
                  <a:pt x="1079" y="1036"/>
                </a:lnTo>
                <a:lnTo>
                  <a:pt x="1081" y="1079"/>
                </a:lnTo>
                <a:lnTo>
                  <a:pt x="1086" y="1122"/>
                </a:lnTo>
                <a:lnTo>
                  <a:pt x="1093" y="1162"/>
                </a:lnTo>
                <a:lnTo>
                  <a:pt x="1102" y="1202"/>
                </a:lnTo>
                <a:lnTo>
                  <a:pt x="1102" y="1202"/>
                </a:lnTo>
                <a:lnTo>
                  <a:pt x="1107" y="1210"/>
                </a:lnTo>
                <a:lnTo>
                  <a:pt x="1109" y="1218"/>
                </a:lnTo>
                <a:lnTo>
                  <a:pt x="1115" y="1237"/>
                </a:lnTo>
                <a:lnTo>
                  <a:pt x="1119" y="1255"/>
                </a:lnTo>
                <a:lnTo>
                  <a:pt x="1123" y="1273"/>
                </a:lnTo>
                <a:lnTo>
                  <a:pt x="1123" y="1273"/>
                </a:lnTo>
                <a:lnTo>
                  <a:pt x="1132" y="1252"/>
                </a:lnTo>
                <a:lnTo>
                  <a:pt x="1135" y="1241"/>
                </a:lnTo>
                <a:lnTo>
                  <a:pt x="1138" y="1230"/>
                </a:lnTo>
                <a:lnTo>
                  <a:pt x="1139" y="1218"/>
                </a:lnTo>
                <a:lnTo>
                  <a:pt x="1140" y="1206"/>
                </a:lnTo>
                <a:lnTo>
                  <a:pt x="1139" y="1179"/>
                </a:lnTo>
                <a:lnTo>
                  <a:pt x="1139" y="1179"/>
                </a:lnTo>
                <a:lnTo>
                  <a:pt x="1126" y="1044"/>
                </a:lnTo>
                <a:lnTo>
                  <a:pt x="1126" y="1044"/>
                </a:lnTo>
                <a:lnTo>
                  <a:pt x="1125" y="1033"/>
                </a:lnTo>
                <a:lnTo>
                  <a:pt x="1122" y="1020"/>
                </a:lnTo>
                <a:lnTo>
                  <a:pt x="1122" y="1015"/>
                </a:lnTo>
                <a:lnTo>
                  <a:pt x="1123" y="1009"/>
                </a:lnTo>
                <a:lnTo>
                  <a:pt x="1126" y="1005"/>
                </a:lnTo>
                <a:lnTo>
                  <a:pt x="1132" y="1001"/>
                </a:lnTo>
                <a:lnTo>
                  <a:pt x="1132" y="1001"/>
                </a:lnTo>
                <a:lnTo>
                  <a:pt x="1136" y="1025"/>
                </a:lnTo>
                <a:lnTo>
                  <a:pt x="1139" y="1049"/>
                </a:lnTo>
                <a:lnTo>
                  <a:pt x="1145" y="1098"/>
                </a:lnTo>
                <a:lnTo>
                  <a:pt x="1150" y="1145"/>
                </a:lnTo>
                <a:lnTo>
                  <a:pt x="1153" y="1169"/>
                </a:lnTo>
                <a:lnTo>
                  <a:pt x="1159" y="1192"/>
                </a:lnTo>
                <a:lnTo>
                  <a:pt x="1159" y="1192"/>
                </a:lnTo>
                <a:lnTo>
                  <a:pt x="1163" y="1186"/>
                </a:lnTo>
                <a:lnTo>
                  <a:pt x="1166" y="1182"/>
                </a:lnTo>
                <a:lnTo>
                  <a:pt x="1168" y="1176"/>
                </a:lnTo>
                <a:lnTo>
                  <a:pt x="1170" y="1171"/>
                </a:lnTo>
                <a:lnTo>
                  <a:pt x="1173" y="1145"/>
                </a:lnTo>
                <a:lnTo>
                  <a:pt x="1173" y="1145"/>
                </a:lnTo>
                <a:lnTo>
                  <a:pt x="1178" y="1106"/>
                </a:lnTo>
                <a:lnTo>
                  <a:pt x="1182" y="1065"/>
                </a:lnTo>
                <a:lnTo>
                  <a:pt x="1184" y="1044"/>
                </a:lnTo>
                <a:lnTo>
                  <a:pt x="1184" y="1023"/>
                </a:lnTo>
                <a:lnTo>
                  <a:pt x="1184" y="1002"/>
                </a:lnTo>
                <a:lnTo>
                  <a:pt x="1181" y="980"/>
                </a:lnTo>
                <a:lnTo>
                  <a:pt x="1181" y="980"/>
                </a:lnTo>
                <a:lnTo>
                  <a:pt x="1174" y="938"/>
                </a:lnTo>
                <a:lnTo>
                  <a:pt x="1167" y="895"/>
                </a:lnTo>
                <a:lnTo>
                  <a:pt x="1164" y="876"/>
                </a:lnTo>
                <a:lnTo>
                  <a:pt x="1164" y="856"/>
                </a:lnTo>
                <a:lnTo>
                  <a:pt x="1166" y="838"/>
                </a:lnTo>
                <a:lnTo>
                  <a:pt x="1168" y="821"/>
                </a:lnTo>
                <a:lnTo>
                  <a:pt x="1168" y="821"/>
                </a:lnTo>
                <a:lnTo>
                  <a:pt x="1173" y="831"/>
                </a:lnTo>
                <a:lnTo>
                  <a:pt x="1174" y="842"/>
                </a:lnTo>
                <a:lnTo>
                  <a:pt x="1177" y="863"/>
                </a:lnTo>
                <a:lnTo>
                  <a:pt x="1177" y="884"/>
                </a:lnTo>
                <a:lnTo>
                  <a:pt x="1180" y="907"/>
                </a:lnTo>
                <a:lnTo>
                  <a:pt x="1180" y="907"/>
                </a:lnTo>
                <a:lnTo>
                  <a:pt x="1189" y="973"/>
                </a:lnTo>
                <a:lnTo>
                  <a:pt x="1194" y="1005"/>
                </a:lnTo>
                <a:lnTo>
                  <a:pt x="1196" y="1036"/>
                </a:lnTo>
                <a:lnTo>
                  <a:pt x="1196" y="1068"/>
                </a:lnTo>
                <a:lnTo>
                  <a:pt x="1195" y="1100"/>
                </a:lnTo>
                <a:lnTo>
                  <a:pt x="1192" y="1133"/>
                </a:lnTo>
                <a:lnTo>
                  <a:pt x="1187" y="1165"/>
                </a:lnTo>
                <a:lnTo>
                  <a:pt x="1187" y="1165"/>
                </a:lnTo>
                <a:lnTo>
                  <a:pt x="1195" y="1162"/>
                </a:lnTo>
                <a:lnTo>
                  <a:pt x="1205" y="1159"/>
                </a:lnTo>
                <a:lnTo>
                  <a:pt x="1227" y="1159"/>
                </a:lnTo>
                <a:lnTo>
                  <a:pt x="1239" y="1158"/>
                </a:lnTo>
                <a:lnTo>
                  <a:pt x="1250" y="1157"/>
                </a:lnTo>
                <a:lnTo>
                  <a:pt x="1258" y="1154"/>
                </a:lnTo>
                <a:lnTo>
                  <a:pt x="1267" y="1150"/>
                </a:lnTo>
                <a:lnTo>
                  <a:pt x="1267" y="1150"/>
                </a:lnTo>
                <a:lnTo>
                  <a:pt x="1271" y="1144"/>
                </a:lnTo>
                <a:lnTo>
                  <a:pt x="1275" y="1137"/>
                </a:lnTo>
                <a:lnTo>
                  <a:pt x="1278" y="1130"/>
                </a:lnTo>
                <a:lnTo>
                  <a:pt x="1279" y="1122"/>
                </a:lnTo>
                <a:lnTo>
                  <a:pt x="1282" y="1103"/>
                </a:lnTo>
                <a:lnTo>
                  <a:pt x="1282" y="1084"/>
                </a:lnTo>
                <a:lnTo>
                  <a:pt x="1279" y="1044"/>
                </a:lnTo>
                <a:lnTo>
                  <a:pt x="1276" y="1011"/>
                </a:lnTo>
                <a:lnTo>
                  <a:pt x="1276" y="1011"/>
                </a:lnTo>
                <a:lnTo>
                  <a:pt x="1276" y="1006"/>
                </a:lnTo>
                <a:lnTo>
                  <a:pt x="1276" y="1006"/>
                </a:lnTo>
                <a:lnTo>
                  <a:pt x="1274" y="987"/>
                </a:lnTo>
                <a:lnTo>
                  <a:pt x="1268" y="967"/>
                </a:lnTo>
                <a:lnTo>
                  <a:pt x="1265" y="947"/>
                </a:lnTo>
                <a:lnTo>
                  <a:pt x="1262" y="928"/>
                </a:lnTo>
                <a:lnTo>
                  <a:pt x="1262" y="928"/>
                </a:lnTo>
                <a:lnTo>
                  <a:pt x="1262" y="897"/>
                </a:lnTo>
                <a:lnTo>
                  <a:pt x="1260" y="866"/>
                </a:lnTo>
                <a:lnTo>
                  <a:pt x="1254" y="804"/>
                </a:lnTo>
                <a:lnTo>
                  <a:pt x="1254" y="804"/>
                </a:lnTo>
                <a:lnTo>
                  <a:pt x="1248" y="695"/>
                </a:lnTo>
                <a:lnTo>
                  <a:pt x="1244" y="581"/>
                </a:lnTo>
                <a:lnTo>
                  <a:pt x="1239" y="467"/>
                </a:lnTo>
                <a:lnTo>
                  <a:pt x="1233" y="355"/>
                </a:lnTo>
                <a:lnTo>
                  <a:pt x="1233" y="355"/>
                </a:lnTo>
                <a:lnTo>
                  <a:pt x="1233" y="354"/>
                </a:lnTo>
                <a:lnTo>
                  <a:pt x="1232" y="354"/>
                </a:lnTo>
                <a:lnTo>
                  <a:pt x="1232" y="354"/>
                </a:lnTo>
                <a:lnTo>
                  <a:pt x="1219" y="363"/>
                </a:lnTo>
                <a:lnTo>
                  <a:pt x="1203" y="370"/>
                </a:lnTo>
                <a:lnTo>
                  <a:pt x="1188" y="377"/>
                </a:lnTo>
                <a:lnTo>
                  <a:pt x="1170" y="382"/>
                </a:lnTo>
                <a:lnTo>
                  <a:pt x="1170" y="382"/>
                </a:lnTo>
                <a:close/>
                <a:moveTo>
                  <a:pt x="524" y="484"/>
                </a:moveTo>
                <a:lnTo>
                  <a:pt x="524" y="484"/>
                </a:lnTo>
                <a:lnTo>
                  <a:pt x="516" y="483"/>
                </a:lnTo>
                <a:lnTo>
                  <a:pt x="507" y="483"/>
                </a:lnTo>
                <a:lnTo>
                  <a:pt x="500" y="483"/>
                </a:lnTo>
                <a:lnTo>
                  <a:pt x="492" y="481"/>
                </a:lnTo>
                <a:lnTo>
                  <a:pt x="492" y="481"/>
                </a:lnTo>
                <a:lnTo>
                  <a:pt x="478" y="477"/>
                </a:lnTo>
                <a:lnTo>
                  <a:pt x="471" y="476"/>
                </a:lnTo>
                <a:lnTo>
                  <a:pt x="464" y="474"/>
                </a:lnTo>
                <a:lnTo>
                  <a:pt x="464" y="474"/>
                </a:lnTo>
                <a:lnTo>
                  <a:pt x="451" y="473"/>
                </a:lnTo>
                <a:lnTo>
                  <a:pt x="437" y="474"/>
                </a:lnTo>
                <a:lnTo>
                  <a:pt x="423" y="476"/>
                </a:lnTo>
                <a:lnTo>
                  <a:pt x="409" y="478"/>
                </a:lnTo>
                <a:lnTo>
                  <a:pt x="395" y="483"/>
                </a:lnTo>
                <a:lnTo>
                  <a:pt x="385" y="490"/>
                </a:lnTo>
                <a:lnTo>
                  <a:pt x="379" y="493"/>
                </a:lnTo>
                <a:lnTo>
                  <a:pt x="377" y="497"/>
                </a:lnTo>
                <a:lnTo>
                  <a:pt x="374" y="502"/>
                </a:lnTo>
                <a:lnTo>
                  <a:pt x="371" y="508"/>
                </a:lnTo>
                <a:lnTo>
                  <a:pt x="371" y="508"/>
                </a:lnTo>
                <a:lnTo>
                  <a:pt x="370" y="518"/>
                </a:lnTo>
                <a:lnTo>
                  <a:pt x="371" y="528"/>
                </a:lnTo>
                <a:lnTo>
                  <a:pt x="374" y="537"/>
                </a:lnTo>
                <a:lnTo>
                  <a:pt x="377" y="546"/>
                </a:lnTo>
                <a:lnTo>
                  <a:pt x="385" y="566"/>
                </a:lnTo>
                <a:lnTo>
                  <a:pt x="388" y="575"/>
                </a:lnTo>
                <a:lnTo>
                  <a:pt x="391" y="587"/>
                </a:lnTo>
                <a:lnTo>
                  <a:pt x="391" y="587"/>
                </a:lnTo>
                <a:lnTo>
                  <a:pt x="398" y="588"/>
                </a:lnTo>
                <a:lnTo>
                  <a:pt x="406" y="589"/>
                </a:lnTo>
                <a:lnTo>
                  <a:pt x="406" y="589"/>
                </a:lnTo>
                <a:lnTo>
                  <a:pt x="405" y="585"/>
                </a:lnTo>
                <a:lnTo>
                  <a:pt x="403" y="581"/>
                </a:lnTo>
                <a:lnTo>
                  <a:pt x="398" y="574"/>
                </a:lnTo>
                <a:lnTo>
                  <a:pt x="393" y="566"/>
                </a:lnTo>
                <a:lnTo>
                  <a:pt x="392" y="563"/>
                </a:lnTo>
                <a:lnTo>
                  <a:pt x="392" y="559"/>
                </a:lnTo>
                <a:lnTo>
                  <a:pt x="392" y="559"/>
                </a:lnTo>
                <a:lnTo>
                  <a:pt x="399" y="563"/>
                </a:lnTo>
                <a:lnTo>
                  <a:pt x="405" y="570"/>
                </a:lnTo>
                <a:lnTo>
                  <a:pt x="416" y="582"/>
                </a:lnTo>
                <a:lnTo>
                  <a:pt x="422" y="589"/>
                </a:lnTo>
                <a:lnTo>
                  <a:pt x="429" y="594"/>
                </a:lnTo>
                <a:lnTo>
                  <a:pt x="437" y="598"/>
                </a:lnTo>
                <a:lnTo>
                  <a:pt x="448" y="598"/>
                </a:lnTo>
                <a:lnTo>
                  <a:pt x="448" y="598"/>
                </a:lnTo>
                <a:lnTo>
                  <a:pt x="444" y="591"/>
                </a:lnTo>
                <a:lnTo>
                  <a:pt x="440" y="584"/>
                </a:lnTo>
                <a:lnTo>
                  <a:pt x="429" y="570"/>
                </a:lnTo>
                <a:lnTo>
                  <a:pt x="419" y="556"/>
                </a:lnTo>
                <a:lnTo>
                  <a:pt x="416" y="549"/>
                </a:lnTo>
                <a:lnTo>
                  <a:pt x="413" y="540"/>
                </a:lnTo>
                <a:lnTo>
                  <a:pt x="413" y="540"/>
                </a:lnTo>
                <a:lnTo>
                  <a:pt x="427" y="554"/>
                </a:lnTo>
                <a:lnTo>
                  <a:pt x="441" y="568"/>
                </a:lnTo>
                <a:lnTo>
                  <a:pt x="452" y="584"/>
                </a:lnTo>
                <a:lnTo>
                  <a:pt x="464" y="601"/>
                </a:lnTo>
                <a:lnTo>
                  <a:pt x="464" y="601"/>
                </a:lnTo>
                <a:lnTo>
                  <a:pt x="472" y="601"/>
                </a:lnTo>
                <a:lnTo>
                  <a:pt x="481" y="602"/>
                </a:lnTo>
                <a:lnTo>
                  <a:pt x="489" y="603"/>
                </a:lnTo>
                <a:lnTo>
                  <a:pt x="492" y="603"/>
                </a:lnTo>
                <a:lnTo>
                  <a:pt x="496" y="602"/>
                </a:lnTo>
                <a:lnTo>
                  <a:pt x="496" y="602"/>
                </a:lnTo>
                <a:lnTo>
                  <a:pt x="489" y="594"/>
                </a:lnTo>
                <a:lnTo>
                  <a:pt x="483" y="585"/>
                </a:lnTo>
                <a:lnTo>
                  <a:pt x="469" y="570"/>
                </a:lnTo>
                <a:lnTo>
                  <a:pt x="464" y="561"/>
                </a:lnTo>
                <a:lnTo>
                  <a:pt x="458" y="553"/>
                </a:lnTo>
                <a:lnTo>
                  <a:pt x="454" y="543"/>
                </a:lnTo>
                <a:lnTo>
                  <a:pt x="450" y="532"/>
                </a:lnTo>
                <a:lnTo>
                  <a:pt x="450" y="532"/>
                </a:lnTo>
                <a:lnTo>
                  <a:pt x="481" y="566"/>
                </a:lnTo>
                <a:lnTo>
                  <a:pt x="495" y="584"/>
                </a:lnTo>
                <a:lnTo>
                  <a:pt x="507" y="602"/>
                </a:lnTo>
                <a:lnTo>
                  <a:pt x="507" y="602"/>
                </a:lnTo>
                <a:lnTo>
                  <a:pt x="510" y="601"/>
                </a:lnTo>
                <a:lnTo>
                  <a:pt x="513" y="601"/>
                </a:lnTo>
                <a:lnTo>
                  <a:pt x="517" y="602"/>
                </a:lnTo>
                <a:lnTo>
                  <a:pt x="521" y="602"/>
                </a:lnTo>
                <a:lnTo>
                  <a:pt x="523" y="602"/>
                </a:lnTo>
                <a:lnTo>
                  <a:pt x="524" y="601"/>
                </a:lnTo>
                <a:lnTo>
                  <a:pt x="524" y="601"/>
                </a:lnTo>
                <a:lnTo>
                  <a:pt x="516" y="587"/>
                </a:lnTo>
                <a:lnTo>
                  <a:pt x="507" y="573"/>
                </a:lnTo>
                <a:lnTo>
                  <a:pt x="499" y="559"/>
                </a:lnTo>
                <a:lnTo>
                  <a:pt x="493" y="546"/>
                </a:lnTo>
                <a:lnTo>
                  <a:pt x="493" y="546"/>
                </a:lnTo>
                <a:lnTo>
                  <a:pt x="497" y="546"/>
                </a:lnTo>
                <a:lnTo>
                  <a:pt x="500" y="549"/>
                </a:lnTo>
                <a:lnTo>
                  <a:pt x="507" y="554"/>
                </a:lnTo>
                <a:lnTo>
                  <a:pt x="517" y="568"/>
                </a:lnTo>
                <a:lnTo>
                  <a:pt x="517" y="568"/>
                </a:lnTo>
                <a:lnTo>
                  <a:pt x="527" y="584"/>
                </a:lnTo>
                <a:lnTo>
                  <a:pt x="532" y="591"/>
                </a:lnTo>
                <a:lnTo>
                  <a:pt x="538" y="596"/>
                </a:lnTo>
                <a:lnTo>
                  <a:pt x="538" y="596"/>
                </a:lnTo>
                <a:lnTo>
                  <a:pt x="547" y="580"/>
                </a:lnTo>
                <a:lnTo>
                  <a:pt x="554" y="563"/>
                </a:lnTo>
                <a:lnTo>
                  <a:pt x="558" y="547"/>
                </a:lnTo>
                <a:lnTo>
                  <a:pt x="559" y="530"/>
                </a:lnTo>
                <a:lnTo>
                  <a:pt x="559" y="523"/>
                </a:lnTo>
                <a:lnTo>
                  <a:pt x="558" y="516"/>
                </a:lnTo>
                <a:lnTo>
                  <a:pt x="555" y="509"/>
                </a:lnTo>
                <a:lnTo>
                  <a:pt x="551" y="504"/>
                </a:lnTo>
                <a:lnTo>
                  <a:pt x="547" y="498"/>
                </a:lnTo>
                <a:lnTo>
                  <a:pt x="539" y="493"/>
                </a:lnTo>
                <a:lnTo>
                  <a:pt x="532" y="488"/>
                </a:lnTo>
                <a:lnTo>
                  <a:pt x="524" y="484"/>
                </a:lnTo>
                <a:lnTo>
                  <a:pt x="524" y="484"/>
                </a:lnTo>
                <a:close/>
                <a:moveTo>
                  <a:pt x="1066" y="546"/>
                </a:moveTo>
                <a:lnTo>
                  <a:pt x="1066" y="546"/>
                </a:lnTo>
                <a:lnTo>
                  <a:pt x="1069" y="561"/>
                </a:lnTo>
                <a:lnTo>
                  <a:pt x="1072" y="575"/>
                </a:lnTo>
                <a:lnTo>
                  <a:pt x="1072" y="591"/>
                </a:lnTo>
                <a:lnTo>
                  <a:pt x="1072" y="606"/>
                </a:lnTo>
                <a:lnTo>
                  <a:pt x="1070" y="637"/>
                </a:lnTo>
                <a:lnTo>
                  <a:pt x="1067" y="667"/>
                </a:lnTo>
                <a:lnTo>
                  <a:pt x="1067" y="667"/>
                </a:lnTo>
                <a:lnTo>
                  <a:pt x="1060" y="728"/>
                </a:lnTo>
                <a:lnTo>
                  <a:pt x="1056" y="789"/>
                </a:lnTo>
                <a:lnTo>
                  <a:pt x="1056" y="789"/>
                </a:lnTo>
                <a:lnTo>
                  <a:pt x="1050" y="893"/>
                </a:lnTo>
                <a:lnTo>
                  <a:pt x="1049" y="945"/>
                </a:lnTo>
                <a:lnTo>
                  <a:pt x="1048" y="997"/>
                </a:lnTo>
                <a:lnTo>
                  <a:pt x="1049" y="1049"/>
                </a:lnTo>
                <a:lnTo>
                  <a:pt x="1053" y="1100"/>
                </a:lnTo>
                <a:lnTo>
                  <a:pt x="1056" y="1126"/>
                </a:lnTo>
                <a:lnTo>
                  <a:pt x="1060" y="1151"/>
                </a:lnTo>
                <a:lnTo>
                  <a:pt x="1065" y="1176"/>
                </a:lnTo>
                <a:lnTo>
                  <a:pt x="1070" y="1202"/>
                </a:lnTo>
                <a:lnTo>
                  <a:pt x="1070" y="1202"/>
                </a:lnTo>
                <a:lnTo>
                  <a:pt x="1079" y="1213"/>
                </a:lnTo>
                <a:lnTo>
                  <a:pt x="1081" y="1220"/>
                </a:lnTo>
                <a:lnTo>
                  <a:pt x="1084" y="1225"/>
                </a:lnTo>
                <a:lnTo>
                  <a:pt x="1084" y="1225"/>
                </a:lnTo>
                <a:lnTo>
                  <a:pt x="1088" y="1241"/>
                </a:lnTo>
                <a:lnTo>
                  <a:pt x="1088" y="1259"/>
                </a:lnTo>
                <a:lnTo>
                  <a:pt x="1087" y="1276"/>
                </a:lnTo>
                <a:lnTo>
                  <a:pt x="1086" y="1282"/>
                </a:lnTo>
                <a:lnTo>
                  <a:pt x="1083" y="1287"/>
                </a:lnTo>
                <a:lnTo>
                  <a:pt x="1083" y="1287"/>
                </a:lnTo>
                <a:lnTo>
                  <a:pt x="1076" y="1294"/>
                </a:lnTo>
                <a:lnTo>
                  <a:pt x="1067" y="1298"/>
                </a:lnTo>
                <a:lnTo>
                  <a:pt x="1058" y="1300"/>
                </a:lnTo>
                <a:lnTo>
                  <a:pt x="1048" y="1301"/>
                </a:lnTo>
                <a:lnTo>
                  <a:pt x="1025" y="1300"/>
                </a:lnTo>
                <a:lnTo>
                  <a:pt x="1004" y="1298"/>
                </a:lnTo>
                <a:lnTo>
                  <a:pt x="1004" y="1298"/>
                </a:lnTo>
                <a:lnTo>
                  <a:pt x="1001" y="1303"/>
                </a:lnTo>
                <a:lnTo>
                  <a:pt x="999" y="1310"/>
                </a:lnTo>
                <a:lnTo>
                  <a:pt x="997" y="1317"/>
                </a:lnTo>
                <a:lnTo>
                  <a:pt x="994" y="1322"/>
                </a:lnTo>
                <a:lnTo>
                  <a:pt x="994" y="1322"/>
                </a:lnTo>
                <a:lnTo>
                  <a:pt x="1010" y="1321"/>
                </a:lnTo>
                <a:lnTo>
                  <a:pt x="1027" y="1320"/>
                </a:lnTo>
                <a:lnTo>
                  <a:pt x="1058" y="1320"/>
                </a:lnTo>
                <a:lnTo>
                  <a:pt x="1072" y="1317"/>
                </a:lnTo>
                <a:lnTo>
                  <a:pt x="1086" y="1314"/>
                </a:lnTo>
                <a:lnTo>
                  <a:pt x="1097" y="1308"/>
                </a:lnTo>
                <a:lnTo>
                  <a:pt x="1102" y="1304"/>
                </a:lnTo>
                <a:lnTo>
                  <a:pt x="1108" y="1300"/>
                </a:lnTo>
                <a:lnTo>
                  <a:pt x="1108" y="1300"/>
                </a:lnTo>
                <a:lnTo>
                  <a:pt x="1104" y="1297"/>
                </a:lnTo>
                <a:lnTo>
                  <a:pt x="1104" y="1294"/>
                </a:lnTo>
                <a:lnTo>
                  <a:pt x="1104" y="1290"/>
                </a:lnTo>
                <a:lnTo>
                  <a:pt x="1104" y="1287"/>
                </a:lnTo>
                <a:lnTo>
                  <a:pt x="1108" y="1282"/>
                </a:lnTo>
                <a:lnTo>
                  <a:pt x="1111" y="1275"/>
                </a:lnTo>
                <a:lnTo>
                  <a:pt x="1111" y="1275"/>
                </a:lnTo>
                <a:lnTo>
                  <a:pt x="1090" y="1196"/>
                </a:lnTo>
                <a:lnTo>
                  <a:pt x="1080" y="1158"/>
                </a:lnTo>
                <a:lnTo>
                  <a:pt x="1073" y="1119"/>
                </a:lnTo>
                <a:lnTo>
                  <a:pt x="1073" y="1119"/>
                </a:lnTo>
                <a:lnTo>
                  <a:pt x="1069" y="1092"/>
                </a:lnTo>
                <a:lnTo>
                  <a:pt x="1066" y="1064"/>
                </a:lnTo>
                <a:lnTo>
                  <a:pt x="1066" y="1037"/>
                </a:lnTo>
                <a:lnTo>
                  <a:pt x="1066" y="1009"/>
                </a:lnTo>
                <a:lnTo>
                  <a:pt x="1069" y="953"/>
                </a:lnTo>
                <a:lnTo>
                  <a:pt x="1070" y="894"/>
                </a:lnTo>
                <a:lnTo>
                  <a:pt x="1070" y="894"/>
                </a:lnTo>
                <a:lnTo>
                  <a:pt x="1070" y="886"/>
                </a:lnTo>
                <a:lnTo>
                  <a:pt x="1069" y="879"/>
                </a:lnTo>
                <a:lnTo>
                  <a:pt x="1067" y="870"/>
                </a:lnTo>
                <a:lnTo>
                  <a:pt x="1067" y="862"/>
                </a:lnTo>
                <a:lnTo>
                  <a:pt x="1067" y="862"/>
                </a:lnTo>
                <a:lnTo>
                  <a:pt x="1070" y="815"/>
                </a:lnTo>
                <a:lnTo>
                  <a:pt x="1073" y="768"/>
                </a:lnTo>
                <a:lnTo>
                  <a:pt x="1077" y="720"/>
                </a:lnTo>
                <a:lnTo>
                  <a:pt x="1080" y="675"/>
                </a:lnTo>
                <a:lnTo>
                  <a:pt x="1080" y="675"/>
                </a:lnTo>
                <a:lnTo>
                  <a:pt x="1081" y="626"/>
                </a:lnTo>
                <a:lnTo>
                  <a:pt x="1083" y="580"/>
                </a:lnTo>
                <a:lnTo>
                  <a:pt x="1084" y="557"/>
                </a:lnTo>
                <a:lnTo>
                  <a:pt x="1083" y="535"/>
                </a:lnTo>
                <a:lnTo>
                  <a:pt x="1081" y="512"/>
                </a:lnTo>
                <a:lnTo>
                  <a:pt x="1077" y="490"/>
                </a:lnTo>
                <a:lnTo>
                  <a:pt x="1077" y="490"/>
                </a:lnTo>
                <a:lnTo>
                  <a:pt x="1074" y="504"/>
                </a:lnTo>
                <a:lnTo>
                  <a:pt x="1073" y="519"/>
                </a:lnTo>
                <a:lnTo>
                  <a:pt x="1070" y="533"/>
                </a:lnTo>
                <a:lnTo>
                  <a:pt x="1066" y="546"/>
                </a:lnTo>
                <a:lnTo>
                  <a:pt x="1066" y="546"/>
                </a:lnTo>
                <a:close/>
                <a:moveTo>
                  <a:pt x="1001" y="668"/>
                </a:moveTo>
                <a:lnTo>
                  <a:pt x="1001" y="668"/>
                </a:lnTo>
                <a:lnTo>
                  <a:pt x="1004" y="672"/>
                </a:lnTo>
                <a:lnTo>
                  <a:pt x="1004" y="676"/>
                </a:lnTo>
                <a:lnTo>
                  <a:pt x="1004" y="681"/>
                </a:lnTo>
                <a:lnTo>
                  <a:pt x="1003" y="685"/>
                </a:lnTo>
                <a:lnTo>
                  <a:pt x="999" y="693"/>
                </a:lnTo>
                <a:lnTo>
                  <a:pt x="996" y="702"/>
                </a:lnTo>
                <a:lnTo>
                  <a:pt x="996" y="702"/>
                </a:lnTo>
                <a:lnTo>
                  <a:pt x="993" y="727"/>
                </a:lnTo>
                <a:lnTo>
                  <a:pt x="992" y="752"/>
                </a:lnTo>
                <a:lnTo>
                  <a:pt x="990" y="778"/>
                </a:lnTo>
                <a:lnTo>
                  <a:pt x="992" y="803"/>
                </a:lnTo>
                <a:lnTo>
                  <a:pt x="994" y="853"/>
                </a:lnTo>
                <a:lnTo>
                  <a:pt x="996" y="879"/>
                </a:lnTo>
                <a:lnTo>
                  <a:pt x="996" y="903"/>
                </a:lnTo>
                <a:lnTo>
                  <a:pt x="996" y="903"/>
                </a:lnTo>
                <a:lnTo>
                  <a:pt x="996" y="964"/>
                </a:lnTo>
                <a:lnTo>
                  <a:pt x="999" y="1022"/>
                </a:lnTo>
                <a:lnTo>
                  <a:pt x="1001" y="1077"/>
                </a:lnTo>
                <a:lnTo>
                  <a:pt x="1003" y="1133"/>
                </a:lnTo>
                <a:lnTo>
                  <a:pt x="1003" y="1133"/>
                </a:lnTo>
                <a:lnTo>
                  <a:pt x="1001" y="1155"/>
                </a:lnTo>
                <a:lnTo>
                  <a:pt x="1000" y="1166"/>
                </a:lnTo>
                <a:lnTo>
                  <a:pt x="1001" y="1178"/>
                </a:lnTo>
                <a:lnTo>
                  <a:pt x="1001" y="1178"/>
                </a:lnTo>
                <a:lnTo>
                  <a:pt x="1003" y="1188"/>
                </a:lnTo>
                <a:lnTo>
                  <a:pt x="1006" y="1199"/>
                </a:lnTo>
                <a:lnTo>
                  <a:pt x="1006" y="1199"/>
                </a:lnTo>
                <a:lnTo>
                  <a:pt x="1007" y="1220"/>
                </a:lnTo>
                <a:lnTo>
                  <a:pt x="1006" y="1242"/>
                </a:lnTo>
                <a:lnTo>
                  <a:pt x="1004" y="1263"/>
                </a:lnTo>
                <a:lnTo>
                  <a:pt x="1004" y="1286"/>
                </a:lnTo>
                <a:lnTo>
                  <a:pt x="1004" y="1286"/>
                </a:lnTo>
                <a:lnTo>
                  <a:pt x="1022" y="1289"/>
                </a:lnTo>
                <a:lnTo>
                  <a:pt x="1038" y="1290"/>
                </a:lnTo>
                <a:lnTo>
                  <a:pt x="1045" y="1290"/>
                </a:lnTo>
                <a:lnTo>
                  <a:pt x="1053" y="1289"/>
                </a:lnTo>
                <a:lnTo>
                  <a:pt x="1060" y="1286"/>
                </a:lnTo>
                <a:lnTo>
                  <a:pt x="1069" y="1282"/>
                </a:lnTo>
                <a:lnTo>
                  <a:pt x="1069" y="1282"/>
                </a:lnTo>
                <a:lnTo>
                  <a:pt x="1074" y="1272"/>
                </a:lnTo>
                <a:lnTo>
                  <a:pt x="1076" y="1261"/>
                </a:lnTo>
                <a:lnTo>
                  <a:pt x="1076" y="1251"/>
                </a:lnTo>
                <a:lnTo>
                  <a:pt x="1073" y="1239"/>
                </a:lnTo>
                <a:lnTo>
                  <a:pt x="1070" y="1230"/>
                </a:lnTo>
                <a:lnTo>
                  <a:pt x="1066" y="1220"/>
                </a:lnTo>
                <a:lnTo>
                  <a:pt x="1059" y="1202"/>
                </a:lnTo>
                <a:lnTo>
                  <a:pt x="1059" y="1202"/>
                </a:lnTo>
                <a:lnTo>
                  <a:pt x="1052" y="1181"/>
                </a:lnTo>
                <a:lnTo>
                  <a:pt x="1046" y="1158"/>
                </a:lnTo>
                <a:lnTo>
                  <a:pt x="1042" y="1136"/>
                </a:lnTo>
                <a:lnTo>
                  <a:pt x="1039" y="1110"/>
                </a:lnTo>
                <a:lnTo>
                  <a:pt x="1036" y="1086"/>
                </a:lnTo>
                <a:lnTo>
                  <a:pt x="1035" y="1061"/>
                </a:lnTo>
                <a:lnTo>
                  <a:pt x="1035" y="1015"/>
                </a:lnTo>
                <a:lnTo>
                  <a:pt x="1035" y="1015"/>
                </a:lnTo>
                <a:lnTo>
                  <a:pt x="1039" y="928"/>
                </a:lnTo>
                <a:lnTo>
                  <a:pt x="1042" y="841"/>
                </a:lnTo>
                <a:lnTo>
                  <a:pt x="1048" y="755"/>
                </a:lnTo>
                <a:lnTo>
                  <a:pt x="1050" y="713"/>
                </a:lnTo>
                <a:lnTo>
                  <a:pt x="1055" y="669"/>
                </a:lnTo>
                <a:lnTo>
                  <a:pt x="1055" y="669"/>
                </a:lnTo>
                <a:lnTo>
                  <a:pt x="1059" y="643"/>
                </a:lnTo>
                <a:lnTo>
                  <a:pt x="1063" y="619"/>
                </a:lnTo>
                <a:lnTo>
                  <a:pt x="1063" y="606"/>
                </a:lnTo>
                <a:lnTo>
                  <a:pt x="1063" y="594"/>
                </a:lnTo>
                <a:lnTo>
                  <a:pt x="1063" y="581"/>
                </a:lnTo>
                <a:lnTo>
                  <a:pt x="1060" y="567"/>
                </a:lnTo>
                <a:lnTo>
                  <a:pt x="1060" y="567"/>
                </a:lnTo>
                <a:lnTo>
                  <a:pt x="1050" y="594"/>
                </a:lnTo>
                <a:lnTo>
                  <a:pt x="1045" y="608"/>
                </a:lnTo>
                <a:lnTo>
                  <a:pt x="1039" y="620"/>
                </a:lnTo>
                <a:lnTo>
                  <a:pt x="1031" y="633"/>
                </a:lnTo>
                <a:lnTo>
                  <a:pt x="1022" y="646"/>
                </a:lnTo>
                <a:lnTo>
                  <a:pt x="1013" y="657"/>
                </a:lnTo>
                <a:lnTo>
                  <a:pt x="1001" y="668"/>
                </a:lnTo>
                <a:lnTo>
                  <a:pt x="1001" y="668"/>
                </a:lnTo>
                <a:close/>
                <a:moveTo>
                  <a:pt x="79" y="667"/>
                </a:moveTo>
                <a:lnTo>
                  <a:pt x="79" y="667"/>
                </a:lnTo>
                <a:lnTo>
                  <a:pt x="85" y="707"/>
                </a:lnTo>
                <a:lnTo>
                  <a:pt x="86" y="726"/>
                </a:lnTo>
                <a:lnTo>
                  <a:pt x="89" y="744"/>
                </a:lnTo>
                <a:lnTo>
                  <a:pt x="89" y="744"/>
                </a:lnTo>
                <a:lnTo>
                  <a:pt x="89" y="783"/>
                </a:lnTo>
                <a:lnTo>
                  <a:pt x="89" y="818"/>
                </a:lnTo>
                <a:lnTo>
                  <a:pt x="86" y="888"/>
                </a:lnTo>
                <a:lnTo>
                  <a:pt x="86" y="888"/>
                </a:lnTo>
                <a:lnTo>
                  <a:pt x="86" y="910"/>
                </a:lnTo>
                <a:lnTo>
                  <a:pt x="89" y="928"/>
                </a:lnTo>
                <a:lnTo>
                  <a:pt x="92" y="966"/>
                </a:lnTo>
                <a:lnTo>
                  <a:pt x="92" y="966"/>
                </a:lnTo>
                <a:lnTo>
                  <a:pt x="92" y="990"/>
                </a:lnTo>
                <a:lnTo>
                  <a:pt x="89" y="1015"/>
                </a:lnTo>
                <a:lnTo>
                  <a:pt x="82" y="1061"/>
                </a:lnTo>
                <a:lnTo>
                  <a:pt x="82" y="1061"/>
                </a:lnTo>
                <a:lnTo>
                  <a:pt x="75" y="1093"/>
                </a:lnTo>
                <a:lnTo>
                  <a:pt x="72" y="1110"/>
                </a:lnTo>
                <a:lnTo>
                  <a:pt x="71" y="1126"/>
                </a:lnTo>
                <a:lnTo>
                  <a:pt x="71" y="1126"/>
                </a:lnTo>
                <a:lnTo>
                  <a:pt x="83" y="1133"/>
                </a:lnTo>
                <a:lnTo>
                  <a:pt x="94" y="1138"/>
                </a:lnTo>
                <a:lnTo>
                  <a:pt x="121" y="1148"/>
                </a:lnTo>
                <a:lnTo>
                  <a:pt x="177" y="1165"/>
                </a:lnTo>
                <a:lnTo>
                  <a:pt x="177" y="1165"/>
                </a:lnTo>
                <a:lnTo>
                  <a:pt x="248" y="1188"/>
                </a:lnTo>
                <a:lnTo>
                  <a:pt x="284" y="1199"/>
                </a:lnTo>
                <a:lnTo>
                  <a:pt x="321" y="1211"/>
                </a:lnTo>
                <a:lnTo>
                  <a:pt x="321" y="1211"/>
                </a:lnTo>
                <a:lnTo>
                  <a:pt x="389" y="1239"/>
                </a:lnTo>
                <a:lnTo>
                  <a:pt x="423" y="1252"/>
                </a:lnTo>
                <a:lnTo>
                  <a:pt x="457" y="1263"/>
                </a:lnTo>
                <a:lnTo>
                  <a:pt x="457" y="1263"/>
                </a:lnTo>
                <a:lnTo>
                  <a:pt x="478" y="1268"/>
                </a:lnTo>
                <a:lnTo>
                  <a:pt x="500" y="1272"/>
                </a:lnTo>
                <a:lnTo>
                  <a:pt x="521" y="1275"/>
                </a:lnTo>
                <a:lnTo>
                  <a:pt x="541" y="1279"/>
                </a:lnTo>
                <a:lnTo>
                  <a:pt x="541" y="1279"/>
                </a:lnTo>
                <a:lnTo>
                  <a:pt x="552" y="1283"/>
                </a:lnTo>
                <a:lnTo>
                  <a:pt x="563" y="1287"/>
                </a:lnTo>
                <a:lnTo>
                  <a:pt x="563" y="1287"/>
                </a:lnTo>
                <a:lnTo>
                  <a:pt x="583" y="1291"/>
                </a:lnTo>
                <a:lnTo>
                  <a:pt x="603" y="1296"/>
                </a:lnTo>
                <a:lnTo>
                  <a:pt x="643" y="1300"/>
                </a:lnTo>
                <a:lnTo>
                  <a:pt x="684" y="1305"/>
                </a:lnTo>
                <a:lnTo>
                  <a:pt x="704" y="1308"/>
                </a:lnTo>
                <a:lnTo>
                  <a:pt x="723" y="1311"/>
                </a:lnTo>
                <a:lnTo>
                  <a:pt x="723" y="1311"/>
                </a:lnTo>
                <a:lnTo>
                  <a:pt x="744" y="1315"/>
                </a:lnTo>
                <a:lnTo>
                  <a:pt x="766" y="1318"/>
                </a:lnTo>
                <a:lnTo>
                  <a:pt x="789" y="1321"/>
                </a:lnTo>
                <a:lnTo>
                  <a:pt x="812" y="1321"/>
                </a:lnTo>
                <a:lnTo>
                  <a:pt x="858" y="1321"/>
                </a:lnTo>
                <a:lnTo>
                  <a:pt x="902" y="1321"/>
                </a:lnTo>
                <a:lnTo>
                  <a:pt x="902" y="1321"/>
                </a:lnTo>
                <a:lnTo>
                  <a:pt x="909" y="1317"/>
                </a:lnTo>
                <a:lnTo>
                  <a:pt x="914" y="1314"/>
                </a:lnTo>
                <a:lnTo>
                  <a:pt x="931" y="1310"/>
                </a:lnTo>
                <a:lnTo>
                  <a:pt x="931" y="1310"/>
                </a:lnTo>
                <a:lnTo>
                  <a:pt x="938" y="1304"/>
                </a:lnTo>
                <a:lnTo>
                  <a:pt x="944" y="1296"/>
                </a:lnTo>
                <a:lnTo>
                  <a:pt x="949" y="1287"/>
                </a:lnTo>
                <a:lnTo>
                  <a:pt x="954" y="1277"/>
                </a:lnTo>
                <a:lnTo>
                  <a:pt x="956" y="1268"/>
                </a:lnTo>
                <a:lnTo>
                  <a:pt x="958" y="1258"/>
                </a:lnTo>
                <a:lnTo>
                  <a:pt x="961" y="1235"/>
                </a:lnTo>
                <a:lnTo>
                  <a:pt x="961" y="1211"/>
                </a:lnTo>
                <a:lnTo>
                  <a:pt x="959" y="1188"/>
                </a:lnTo>
                <a:lnTo>
                  <a:pt x="955" y="1143"/>
                </a:lnTo>
                <a:lnTo>
                  <a:pt x="955" y="1143"/>
                </a:lnTo>
                <a:lnTo>
                  <a:pt x="948" y="1042"/>
                </a:lnTo>
                <a:lnTo>
                  <a:pt x="945" y="995"/>
                </a:lnTo>
                <a:lnTo>
                  <a:pt x="942" y="953"/>
                </a:lnTo>
                <a:lnTo>
                  <a:pt x="942" y="953"/>
                </a:lnTo>
                <a:lnTo>
                  <a:pt x="944" y="925"/>
                </a:lnTo>
                <a:lnTo>
                  <a:pt x="945" y="898"/>
                </a:lnTo>
                <a:lnTo>
                  <a:pt x="947" y="870"/>
                </a:lnTo>
                <a:lnTo>
                  <a:pt x="947" y="844"/>
                </a:lnTo>
                <a:lnTo>
                  <a:pt x="947" y="844"/>
                </a:lnTo>
                <a:lnTo>
                  <a:pt x="945" y="808"/>
                </a:lnTo>
                <a:lnTo>
                  <a:pt x="945" y="775"/>
                </a:lnTo>
                <a:lnTo>
                  <a:pt x="947" y="741"/>
                </a:lnTo>
                <a:lnTo>
                  <a:pt x="949" y="709"/>
                </a:lnTo>
                <a:lnTo>
                  <a:pt x="949" y="709"/>
                </a:lnTo>
                <a:lnTo>
                  <a:pt x="920" y="717"/>
                </a:lnTo>
                <a:lnTo>
                  <a:pt x="889" y="727"/>
                </a:lnTo>
                <a:lnTo>
                  <a:pt x="874" y="731"/>
                </a:lnTo>
                <a:lnTo>
                  <a:pt x="858" y="734"/>
                </a:lnTo>
                <a:lnTo>
                  <a:pt x="841" y="735"/>
                </a:lnTo>
                <a:lnTo>
                  <a:pt x="824" y="735"/>
                </a:lnTo>
                <a:lnTo>
                  <a:pt x="824" y="735"/>
                </a:lnTo>
                <a:lnTo>
                  <a:pt x="754" y="728"/>
                </a:lnTo>
                <a:lnTo>
                  <a:pt x="684" y="720"/>
                </a:lnTo>
                <a:lnTo>
                  <a:pt x="615" y="712"/>
                </a:lnTo>
                <a:lnTo>
                  <a:pt x="554" y="702"/>
                </a:lnTo>
                <a:lnTo>
                  <a:pt x="554" y="702"/>
                </a:lnTo>
                <a:lnTo>
                  <a:pt x="551" y="726"/>
                </a:lnTo>
                <a:lnTo>
                  <a:pt x="549" y="749"/>
                </a:lnTo>
                <a:lnTo>
                  <a:pt x="547" y="761"/>
                </a:lnTo>
                <a:lnTo>
                  <a:pt x="542" y="771"/>
                </a:lnTo>
                <a:lnTo>
                  <a:pt x="537" y="779"/>
                </a:lnTo>
                <a:lnTo>
                  <a:pt x="528" y="786"/>
                </a:lnTo>
                <a:lnTo>
                  <a:pt x="528" y="786"/>
                </a:lnTo>
                <a:lnTo>
                  <a:pt x="523" y="789"/>
                </a:lnTo>
                <a:lnTo>
                  <a:pt x="517" y="790"/>
                </a:lnTo>
                <a:lnTo>
                  <a:pt x="504" y="792"/>
                </a:lnTo>
                <a:lnTo>
                  <a:pt x="479" y="790"/>
                </a:lnTo>
                <a:lnTo>
                  <a:pt x="479" y="790"/>
                </a:lnTo>
                <a:lnTo>
                  <a:pt x="461" y="792"/>
                </a:lnTo>
                <a:lnTo>
                  <a:pt x="440" y="793"/>
                </a:lnTo>
                <a:lnTo>
                  <a:pt x="420" y="793"/>
                </a:lnTo>
                <a:lnTo>
                  <a:pt x="410" y="792"/>
                </a:lnTo>
                <a:lnTo>
                  <a:pt x="403" y="789"/>
                </a:lnTo>
                <a:lnTo>
                  <a:pt x="403" y="789"/>
                </a:lnTo>
                <a:lnTo>
                  <a:pt x="398" y="786"/>
                </a:lnTo>
                <a:lnTo>
                  <a:pt x="393" y="783"/>
                </a:lnTo>
                <a:lnTo>
                  <a:pt x="385" y="773"/>
                </a:lnTo>
                <a:lnTo>
                  <a:pt x="379" y="761"/>
                </a:lnTo>
                <a:lnTo>
                  <a:pt x="374" y="748"/>
                </a:lnTo>
                <a:lnTo>
                  <a:pt x="370" y="734"/>
                </a:lnTo>
                <a:lnTo>
                  <a:pt x="367" y="720"/>
                </a:lnTo>
                <a:lnTo>
                  <a:pt x="365" y="707"/>
                </a:lnTo>
                <a:lnTo>
                  <a:pt x="364" y="695"/>
                </a:lnTo>
                <a:lnTo>
                  <a:pt x="364" y="695"/>
                </a:lnTo>
                <a:lnTo>
                  <a:pt x="365" y="683"/>
                </a:lnTo>
                <a:lnTo>
                  <a:pt x="368" y="674"/>
                </a:lnTo>
                <a:lnTo>
                  <a:pt x="371" y="662"/>
                </a:lnTo>
                <a:lnTo>
                  <a:pt x="372" y="658"/>
                </a:lnTo>
                <a:lnTo>
                  <a:pt x="371" y="653"/>
                </a:lnTo>
                <a:lnTo>
                  <a:pt x="371" y="653"/>
                </a:lnTo>
                <a:lnTo>
                  <a:pt x="367" y="651"/>
                </a:lnTo>
                <a:lnTo>
                  <a:pt x="360" y="650"/>
                </a:lnTo>
                <a:lnTo>
                  <a:pt x="347" y="650"/>
                </a:lnTo>
                <a:lnTo>
                  <a:pt x="347" y="650"/>
                </a:lnTo>
                <a:lnTo>
                  <a:pt x="315" y="637"/>
                </a:lnTo>
                <a:lnTo>
                  <a:pt x="281" y="629"/>
                </a:lnTo>
                <a:lnTo>
                  <a:pt x="248" y="620"/>
                </a:lnTo>
                <a:lnTo>
                  <a:pt x="212" y="613"/>
                </a:lnTo>
                <a:lnTo>
                  <a:pt x="177" y="608"/>
                </a:lnTo>
                <a:lnTo>
                  <a:pt x="142" y="599"/>
                </a:lnTo>
                <a:lnTo>
                  <a:pt x="109" y="591"/>
                </a:lnTo>
                <a:lnTo>
                  <a:pt x="76" y="581"/>
                </a:lnTo>
                <a:lnTo>
                  <a:pt x="76" y="581"/>
                </a:lnTo>
                <a:lnTo>
                  <a:pt x="75" y="581"/>
                </a:lnTo>
                <a:lnTo>
                  <a:pt x="75" y="582"/>
                </a:lnTo>
                <a:lnTo>
                  <a:pt x="75" y="582"/>
                </a:lnTo>
                <a:lnTo>
                  <a:pt x="73" y="589"/>
                </a:lnTo>
                <a:lnTo>
                  <a:pt x="73" y="598"/>
                </a:lnTo>
                <a:lnTo>
                  <a:pt x="75" y="619"/>
                </a:lnTo>
                <a:lnTo>
                  <a:pt x="79" y="667"/>
                </a:lnTo>
                <a:lnTo>
                  <a:pt x="79" y="667"/>
                </a:lnTo>
                <a:close/>
                <a:moveTo>
                  <a:pt x="511" y="623"/>
                </a:moveTo>
                <a:lnTo>
                  <a:pt x="511" y="623"/>
                </a:lnTo>
                <a:lnTo>
                  <a:pt x="481" y="616"/>
                </a:lnTo>
                <a:lnTo>
                  <a:pt x="451" y="610"/>
                </a:lnTo>
                <a:lnTo>
                  <a:pt x="385" y="602"/>
                </a:lnTo>
                <a:lnTo>
                  <a:pt x="385" y="602"/>
                </a:lnTo>
                <a:lnTo>
                  <a:pt x="382" y="609"/>
                </a:lnTo>
                <a:lnTo>
                  <a:pt x="381" y="615"/>
                </a:lnTo>
                <a:lnTo>
                  <a:pt x="382" y="622"/>
                </a:lnTo>
                <a:lnTo>
                  <a:pt x="385" y="630"/>
                </a:lnTo>
                <a:lnTo>
                  <a:pt x="385" y="630"/>
                </a:lnTo>
                <a:lnTo>
                  <a:pt x="402" y="637"/>
                </a:lnTo>
                <a:lnTo>
                  <a:pt x="422" y="643"/>
                </a:lnTo>
                <a:lnTo>
                  <a:pt x="441" y="647"/>
                </a:lnTo>
                <a:lnTo>
                  <a:pt x="462" y="650"/>
                </a:lnTo>
                <a:lnTo>
                  <a:pt x="482" y="653"/>
                </a:lnTo>
                <a:lnTo>
                  <a:pt x="503" y="653"/>
                </a:lnTo>
                <a:lnTo>
                  <a:pt x="524" y="651"/>
                </a:lnTo>
                <a:lnTo>
                  <a:pt x="542" y="650"/>
                </a:lnTo>
                <a:lnTo>
                  <a:pt x="542" y="650"/>
                </a:lnTo>
                <a:lnTo>
                  <a:pt x="544" y="646"/>
                </a:lnTo>
                <a:lnTo>
                  <a:pt x="547" y="644"/>
                </a:lnTo>
                <a:lnTo>
                  <a:pt x="547" y="644"/>
                </a:lnTo>
                <a:lnTo>
                  <a:pt x="544" y="636"/>
                </a:lnTo>
                <a:lnTo>
                  <a:pt x="542" y="629"/>
                </a:lnTo>
                <a:lnTo>
                  <a:pt x="544" y="623"/>
                </a:lnTo>
                <a:lnTo>
                  <a:pt x="547" y="617"/>
                </a:lnTo>
                <a:lnTo>
                  <a:pt x="547" y="617"/>
                </a:lnTo>
                <a:lnTo>
                  <a:pt x="535" y="617"/>
                </a:lnTo>
                <a:lnTo>
                  <a:pt x="527" y="617"/>
                </a:lnTo>
                <a:lnTo>
                  <a:pt x="520" y="620"/>
                </a:lnTo>
                <a:lnTo>
                  <a:pt x="511" y="623"/>
                </a:lnTo>
                <a:lnTo>
                  <a:pt x="511" y="623"/>
                </a:lnTo>
                <a:close/>
                <a:moveTo>
                  <a:pt x="417" y="779"/>
                </a:moveTo>
                <a:lnTo>
                  <a:pt x="417" y="779"/>
                </a:lnTo>
                <a:lnTo>
                  <a:pt x="424" y="778"/>
                </a:lnTo>
                <a:lnTo>
                  <a:pt x="433" y="779"/>
                </a:lnTo>
                <a:lnTo>
                  <a:pt x="450" y="780"/>
                </a:lnTo>
                <a:lnTo>
                  <a:pt x="458" y="780"/>
                </a:lnTo>
                <a:lnTo>
                  <a:pt x="465" y="780"/>
                </a:lnTo>
                <a:lnTo>
                  <a:pt x="474" y="779"/>
                </a:lnTo>
                <a:lnTo>
                  <a:pt x="479" y="775"/>
                </a:lnTo>
                <a:lnTo>
                  <a:pt x="479" y="775"/>
                </a:lnTo>
                <a:lnTo>
                  <a:pt x="485" y="771"/>
                </a:lnTo>
                <a:lnTo>
                  <a:pt x="488" y="766"/>
                </a:lnTo>
                <a:lnTo>
                  <a:pt x="495" y="754"/>
                </a:lnTo>
                <a:lnTo>
                  <a:pt x="499" y="741"/>
                </a:lnTo>
                <a:lnTo>
                  <a:pt x="503" y="728"/>
                </a:lnTo>
                <a:lnTo>
                  <a:pt x="503" y="728"/>
                </a:lnTo>
                <a:lnTo>
                  <a:pt x="506" y="713"/>
                </a:lnTo>
                <a:lnTo>
                  <a:pt x="507" y="699"/>
                </a:lnTo>
                <a:lnTo>
                  <a:pt x="510" y="668"/>
                </a:lnTo>
                <a:lnTo>
                  <a:pt x="510" y="668"/>
                </a:lnTo>
                <a:lnTo>
                  <a:pt x="503" y="668"/>
                </a:lnTo>
                <a:lnTo>
                  <a:pt x="497" y="668"/>
                </a:lnTo>
                <a:lnTo>
                  <a:pt x="497" y="668"/>
                </a:lnTo>
                <a:lnTo>
                  <a:pt x="496" y="696"/>
                </a:lnTo>
                <a:lnTo>
                  <a:pt x="495" y="710"/>
                </a:lnTo>
                <a:lnTo>
                  <a:pt x="490" y="724"/>
                </a:lnTo>
                <a:lnTo>
                  <a:pt x="486" y="735"/>
                </a:lnTo>
                <a:lnTo>
                  <a:pt x="482" y="741"/>
                </a:lnTo>
                <a:lnTo>
                  <a:pt x="478" y="747"/>
                </a:lnTo>
                <a:lnTo>
                  <a:pt x="474" y="751"/>
                </a:lnTo>
                <a:lnTo>
                  <a:pt x="466" y="754"/>
                </a:lnTo>
                <a:lnTo>
                  <a:pt x="459" y="756"/>
                </a:lnTo>
                <a:lnTo>
                  <a:pt x="452" y="759"/>
                </a:lnTo>
                <a:lnTo>
                  <a:pt x="452" y="759"/>
                </a:lnTo>
                <a:lnTo>
                  <a:pt x="448" y="754"/>
                </a:lnTo>
                <a:lnTo>
                  <a:pt x="445" y="749"/>
                </a:lnTo>
                <a:lnTo>
                  <a:pt x="444" y="744"/>
                </a:lnTo>
                <a:lnTo>
                  <a:pt x="443" y="738"/>
                </a:lnTo>
                <a:lnTo>
                  <a:pt x="444" y="727"/>
                </a:lnTo>
                <a:lnTo>
                  <a:pt x="445" y="714"/>
                </a:lnTo>
                <a:lnTo>
                  <a:pt x="447" y="702"/>
                </a:lnTo>
                <a:lnTo>
                  <a:pt x="448" y="689"/>
                </a:lnTo>
                <a:lnTo>
                  <a:pt x="448" y="675"/>
                </a:lnTo>
                <a:lnTo>
                  <a:pt x="447" y="668"/>
                </a:lnTo>
                <a:lnTo>
                  <a:pt x="445" y="661"/>
                </a:lnTo>
                <a:lnTo>
                  <a:pt x="445" y="661"/>
                </a:lnTo>
                <a:lnTo>
                  <a:pt x="440" y="662"/>
                </a:lnTo>
                <a:lnTo>
                  <a:pt x="436" y="665"/>
                </a:lnTo>
                <a:lnTo>
                  <a:pt x="433" y="669"/>
                </a:lnTo>
                <a:lnTo>
                  <a:pt x="430" y="674"/>
                </a:lnTo>
                <a:lnTo>
                  <a:pt x="427" y="685"/>
                </a:lnTo>
                <a:lnTo>
                  <a:pt x="426" y="696"/>
                </a:lnTo>
                <a:lnTo>
                  <a:pt x="426" y="709"/>
                </a:lnTo>
                <a:lnTo>
                  <a:pt x="426" y="721"/>
                </a:lnTo>
                <a:lnTo>
                  <a:pt x="427" y="738"/>
                </a:lnTo>
                <a:lnTo>
                  <a:pt x="427" y="738"/>
                </a:lnTo>
                <a:lnTo>
                  <a:pt x="423" y="744"/>
                </a:lnTo>
                <a:lnTo>
                  <a:pt x="419" y="748"/>
                </a:lnTo>
                <a:lnTo>
                  <a:pt x="415" y="749"/>
                </a:lnTo>
                <a:lnTo>
                  <a:pt x="410" y="749"/>
                </a:lnTo>
                <a:lnTo>
                  <a:pt x="408" y="748"/>
                </a:lnTo>
                <a:lnTo>
                  <a:pt x="403" y="745"/>
                </a:lnTo>
                <a:lnTo>
                  <a:pt x="398" y="735"/>
                </a:lnTo>
                <a:lnTo>
                  <a:pt x="392" y="724"/>
                </a:lnTo>
                <a:lnTo>
                  <a:pt x="389" y="712"/>
                </a:lnTo>
                <a:lnTo>
                  <a:pt x="388" y="699"/>
                </a:lnTo>
                <a:lnTo>
                  <a:pt x="389" y="688"/>
                </a:lnTo>
                <a:lnTo>
                  <a:pt x="389" y="688"/>
                </a:lnTo>
                <a:lnTo>
                  <a:pt x="391" y="685"/>
                </a:lnTo>
                <a:lnTo>
                  <a:pt x="392" y="683"/>
                </a:lnTo>
                <a:lnTo>
                  <a:pt x="393" y="682"/>
                </a:lnTo>
                <a:lnTo>
                  <a:pt x="393" y="681"/>
                </a:lnTo>
                <a:lnTo>
                  <a:pt x="393" y="681"/>
                </a:lnTo>
                <a:lnTo>
                  <a:pt x="395" y="672"/>
                </a:lnTo>
                <a:lnTo>
                  <a:pt x="395" y="665"/>
                </a:lnTo>
                <a:lnTo>
                  <a:pt x="396" y="658"/>
                </a:lnTo>
                <a:lnTo>
                  <a:pt x="398" y="655"/>
                </a:lnTo>
                <a:lnTo>
                  <a:pt x="399" y="653"/>
                </a:lnTo>
                <a:lnTo>
                  <a:pt x="399" y="653"/>
                </a:lnTo>
                <a:lnTo>
                  <a:pt x="393" y="654"/>
                </a:lnTo>
                <a:lnTo>
                  <a:pt x="391" y="654"/>
                </a:lnTo>
                <a:lnTo>
                  <a:pt x="389" y="651"/>
                </a:lnTo>
                <a:lnTo>
                  <a:pt x="389" y="651"/>
                </a:lnTo>
                <a:lnTo>
                  <a:pt x="385" y="669"/>
                </a:lnTo>
                <a:lnTo>
                  <a:pt x="384" y="688"/>
                </a:lnTo>
                <a:lnTo>
                  <a:pt x="382" y="706"/>
                </a:lnTo>
                <a:lnTo>
                  <a:pt x="384" y="723"/>
                </a:lnTo>
                <a:lnTo>
                  <a:pt x="388" y="740"/>
                </a:lnTo>
                <a:lnTo>
                  <a:pt x="391" y="748"/>
                </a:lnTo>
                <a:lnTo>
                  <a:pt x="395" y="755"/>
                </a:lnTo>
                <a:lnTo>
                  <a:pt x="399" y="762"/>
                </a:lnTo>
                <a:lnTo>
                  <a:pt x="405" y="768"/>
                </a:lnTo>
                <a:lnTo>
                  <a:pt x="410" y="773"/>
                </a:lnTo>
                <a:lnTo>
                  <a:pt x="417" y="779"/>
                </a:lnTo>
                <a:lnTo>
                  <a:pt x="417" y="779"/>
                </a:lnTo>
                <a:close/>
                <a:moveTo>
                  <a:pt x="412" y="733"/>
                </a:moveTo>
                <a:lnTo>
                  <a:pt x="412" y="733"/>
                </a:lnTo>
                <a:lnTo>
                  <a:pt x="413" y="733"/>
                </a:lnTo>
                <a:lnTo>
                  <a:pt x="413" y="731"/>
                </a:lnTo>
                <a:lnTo>
                  <a:pt x="413" y="731"/>
                </a:lnTo>
                <a:lnTo>
                  <a:pt x="413" y="723"/>
                </a:lnTo>
                <a:lnTo>
                  <a:pt x="415" y="709"/>
                </a:lnTo>
                <a:lnTo>
                  <a:pt x="416" y="693"/>
                </a:lnTo>
                <a:lnTo>
                  <a:pt x="417" y="676"/>
                </a:lnTo>
                <a:lnTo>
                  <a:pt x="417" y="676"/>
                </a:lnTo>
                <a:lnTo>
                  <a:pt x="417" y="671"/>
                </a:lnTo>
                <a:lnTo>
                  <a:pt x="419" y="664"/>
                </a:lnTo>
                <a:lnTo>
                  <a:pt x="417" y="661"/>
                </a:lnTo>
                <a:lnTo>
                  <a:pt x="416" y="658"/>
                </a:lnTo>
                <a:lnTo>
                  <a:pt x="415" y="657"/>
                </a:lnTo>
                <a:lnTo>
                  <a:pt x="410" y="655"/>
                </a:lnTo>
                <a:lnTo>
                  <a:pt x="410" y="655"/>
                </a:lnTo>
                <a:lnTo>
                  <a:pt x="405" y="676"/>
                </a:lnTo>
                <a:lnTo>
                  <a:pt x="403" y="688"/>
                </a:lnTo>
                <a:lnTo>
                  <a:pt x="402" y="699"/>
                </a:lnTo>
                <a:lnTo>
                  <a:pt x="402" y="709"/>
                </a:lnTo>
                <a:lnTo>
                  <a:pt x="403" y="719"/>
                </a:lnTo>
                <a:lnTo>
                  <a:pt x="406" y="727"/>
                </a:lnTo>
                <a:lnTo>
                  <a:pt x="412" y="733"/>
                </a:lnTo>
                <a:lnTo>
                  <a:pt x="412" y="733"/>
                </a:lnTo>
                <a:close/>
                <a:moveTo>
                  <a:pt x="466" y="695"/>
                </a:moveTo>
                <a:lnTo>
                  <a:pt x="466" y="695"/>
                </a:lnTo>
                <a:lnTo>
                  <a:pt x="462" y="707"/>
                </a:lnTo>
                <a:lnTo>
                  <a:pt x="457" y="720"/>
                </a:lnTo>
                <a:lnTo>
                  <a:pt x="455" y="727"/>
                </a:lnTo>
                <a:lnTo>
                  <a:pt x="455" y="733"/>
                </a:lnTo>
                <a:lnTo>
                  <a:pt x="455" y="738"/>
                </a:lnTo>
                <a:lnTo>
                  <a:pt x="457" y="744"/>
                </a:lnTo>
                <a:lnTo>
                  <a:pt x="457" y="744"/>
                </a:lnTo>
                <a:lnTo>
                  <a:pt x="462" y="741"/>
                </a:lnTo>
                <a:lnTo>
                  <a:pt x="466" y="738"/>
                </a:lnTo>
                <a:lnTo>
                  <a:pt x="471" y="734"/>
                </a:lnTo>
                <a:lnTo>
                  <a:pt x="474" y="730"/>
                </a:lnTo>
                <a:lnTo>
                  <a:pt x="478" y="719"/>
                </a:lnTo>
                <a:lnTo>
                  <a:pt x="481" y="707"/>
                </a:lnTo>
                <a:lnTo>
                  <a:pt x="481" y="696"/>
                </a:lnTo>
                <a:lnTo>
                  <a:pt x="481" y="685"/>
                </a:lnTo>
                <a:lnTo>
                  <a:pt x="482" y="665"/>
                </a:lnTo>
                <a:lnTo>
                  <a:pt x="482" y="665"/>
                </a:lnTo>
                <a:lnTo>
                  <a:pt x="471" y="665"/>
                </a:lnTo>
                <a:lnTo>
                  <a:pt x="462" y="662"/>
                </a:lnTo>
                <a:lnTo>
                  <a:pt x="462" y="662"/>
                </a:lnTo>
                <a:lnTo>
                  <a:pt x="461" y="679"/>
                </a:lnTo>
                <a:lnTo>
                  <a:pt x="461" y="688"/>
                </a:lnTo>
                <a:lnTo>
                  <a:pt x="464" y="692"/>
                </a:lnTo>
                <a:lnTo>
                  <a:pt x="466" y="695"/>
                </a:lnTo>
                <a:lnTo>
                  <a:pt x="466" y="695"/>
                </a:lnTo>
                <a:close/>
                <a:moveTo>
                  <a:pt x="493" y="782"/>
                </a:moveTo>
                <a:lnTo>
                  <a:pt x="493" y="782"/>
                </a:lnTo>
                <a:lnTo>
                  <a:pt x="503" y="780"/>
                </a:lnTo>
                <a:lnTo>
                  <a:pt x="511" y="776"/>
                </a:lnTo>
                <a:lnTo>
                  <a:pt x="517" y="772"/>
                </a:lnTo>
                <a:lnTo>
                  <a:pt x="523" y="768"/>
                </a:lnTo>
                <a:lnTo>
                  <a:pt x="527" y="762"/>
                </a:lnTo>
                <a:lnTo>
                  <a:pt x="531" y="755"/>
                </a:lnTo>
                <a:lnTo>
                  <a:pt x="532" y="748"/>
                </a:lnTo>
                <a:lnTo>
                  <a:pt x="535" y="741"/>
                </a:lnTo>
                <a:lnTo>
                  <a:pt x="537" y="724"/>
                </a:lnTo>
                <a:lnTo>
                  <a:pt x="538" y="706"/>
                </a:lnTo>
                <a:lnTo>
                  <a:pt x="538" y="688"/>
                </a:lnTo>
                <a:lnTo>
                  <a:pt x="541" y="668"/>
                </a:lnTo>
                <a:lnTo>
                  <a:pt x="541" y="668"/>
                </a:lnTo>
                <a:lnTo>
                  <a:pt x="535" y="668"/>
                </a:lnTo>
                <a:lnTo>
                  <a:pt x="531" y="668"/>
                </a:lnTo>
                <a:lnTo>
                  <a:pt x="527" y="669"/>
                </a:lnTo>
                <a:lnTo>
                  <a:pt x="524" y="668"/>
                </a:lnTo>
                <a:lnTo>
                  <a:pt x="524" y="668"/>
                </a:lnTo>
                <a:lnTo>
                  <a:pt x="520" y="705"/>
                </a:lnTo>
                <a:lnTo>
                  <a:pt x="518" y="720"/>
                </a:lnTo>
                <a:lnTo>
                  <a:pt x="514" y="735"/>
                </a:lnTo>
                <a:lnTo>
                  <a:pt x="511" y="749"/>
                </a:lnTo>
                <a:lnTo>
                  <a:pt x="506" y="761"/>
                </a:lnTo>
                <a:lnTo>
                  <a:pt x="500" y="772"/>
                </a:lnTo>
                <a:lnTo>
                  <a:pt x="493" y="782"/>
                </a:lnTo>
                <a:lnTo>
                  <a:pt x="493" y="782"/>
                </a:lnTo>
                <a:close/>
                <a:moveTo>
                  <a:pt x="966" y="710"/>
                </a:moveTo>
                <a:lnTo>
                  <a:pt x="966" y="710"/>
                </a:lnTo>
                <a:lnTo>
                  <a:pt x="963" y="728"/>
                </a:lnTo>
                <a:lnTo>
                  <a:pt x="962" y="745"/>
                </a:lnTo>
                <a:lnTo>
                  <a:pt x="963" y="761"/>
                </a:lnTo>
                <a:lnTo>
                  <a:pt x="963" y="776"/>
                </a:lnTo>
                <a:lnTo>
                  <a:pt x="963" y="776"/>
                </a:lnTo>
                <a:lnTo>
                  <a:pt x="965" y="803"/>
                </a:lnTo>
                <a:lnTo>
                  <a:pt x="965" y="832"/>
                </a:lnTo>
                <a:lnTo>
                  <a:pt x="962" y="895"/>
                </a:lnTo>
                <a:lnTo>
                  <a:pt x="962" y="895"/>
                </a:lnTo>
                <a:lnTo>
                  <a:pt x="961" y="950"/>
                </a:lnTo>
                <a:lnTo>
                  <a:pt x="962" y="1001"/>
                </a:lnTo>
                <a:lnTo>
                  <a:pt x="965" y="1050"/>
                </a:lnTo>
                <a:lnTo>
                  <a:pt x="968" y="1099"/>
                </a:lnTo>
                <a:lnTo>
                  <a:pt x="968" y="1099"/>
                </a:lnTo>
                <a:lnTo>
                  <a:pt x="972" y="1150"/>
                </a:lnTo>
                <a:lnTo>
                  <a:pt x="975" y="1176"/>
                </a:lnTo>
                <a:lnTo>
                  <a:pt x="977" y="1202"/>
                </a:lnTo>
                <a:lnTo>
                  <a:pt x="977" y="1227"/>
                </a:lnTo>
                <a:lnTo>
                  <a:pt x="976" y="1251"/>
                </a:lnTo>
                <a:lnTo>
                  <a:pt x="972" y="1276"/>
                </a:lnTo>
                <a:lnTo>
                  <a:pt x="966" y="1300"/>
                </a:lnTo>
                <a:lnTo>
                  <a:pt x="966" y="1300"/>
                </a:lnTo>
                <a:lnTo>
                  <a:pt x="958" y="1305"/>
                </a:lnTo>
                <a:lnTo>
                  <a:pt x="952" y="1312"/>
                </a:lnTo>
                <a:lnTo>
                  <a:pt x="947" y="1318"/>
                </a:lnTo>
                <a:lnTo>
                  <a:pt x="940" y="1324"/>
                </a:lnTo>
                <a:lnTo>
                  <a:pt x="940" y="1324"/>
                </a:lnTo>
                <a:lnTo>
                  <a:pt x="933" y="1328"/>
                </a:lnTo>
                <a:lnTo>
                  <a:pt x="924" y="1331"/>
                </a:lnTo>
                <a:lnTo>
                  <a:pt x="907" y="1335"/>
                </a:lnTo>
                <a:lnTo>
                  <a:pt x="889" y="1338"/>
                </a:lnTo>
                <a:lnTo>
                  <a:pt x="871" y="1338"/>
                </a:lnTo>
                <a:lnTo>
                  <a:pt x="834" y="1336"/>
                </a:lnTo>
                <a:lnTo>
                  <a:pt x="816" y="1335"/>
                </a:lnTo>
                <a:lnTo>
                  <a:pt x="798" y="1335"/>
                </a:lnTo>
                <a:lnTo>
                  <a:pt x="798" y="1335"/>
                </a:lnTo>
                <a:lnTo>
                  <a:pt x="774" y="1335"/>
                </a:lnTo>
                <a:lnTo>
                  <a:pt x="751" y="1335"/>
                </a:lnTo>
                <a:lnTo>
                  <a:pt x="751" y="1335"/>
                </a:lnTo>
                <a:lnTo>
                  <a:pt x="740" y="1332"/>
                </a:lnTo>
                <a:lnTo>
                  <a:pt x="730" y="1329"/>
                </a:lnTo>
                <a:lnTo>
                  <a:pt x="721" y="1327"/>
                </a:lnTo>
                <a:lnTo>
                  <a:pt x="711" y="1324"/>
                </a:lnTo>
                <a:lnTo>
                  <a:pt x="711" y="1324"/>
                </a:lnTo>
                <a:lnTo>
                  <a:pt x="688" y="1320"/>
                </a:lnTo>
                <a:lnTo>
                  <a:pt x="666" y="1317"/>
                </a:lnTo>
                <a:lnTo>
                  <a:pt x="621" y="1311"/>
                </a:lnTo>
                <a:lnTo>
                  <a:pt x="621" y="1311"/>
                </a:lnTo>
                <a:lnTo>
                  <a:pt x="590" y="1305"/>
                </a:lnTo>
                <a:lnTo>
                  <a:pt x="561" y="1298"/>
                </a:lnTo>
                <a:lnTo>
                  <a:pt x="531" y="1291"/>
                </a:lnTo>
                <a:lnTo>
                  <a:pt x="517" y="1289"/>
                </a:lnTo>
                <a:lnTo>
                  <a:pt x="503" y="1287"/>
                </a:lnTo>
                <a:lnTo>
                  <a:pt x="503" y="1287"/>
                </a:lnTo>
                <a:lnTo>
                  <a:pt x="478" y="1279"/>
                </a:lnTo>
                <a:lnTo>
                  <a:pt x="451" y="1272"/>
                </a:lnTo>
                <a:lnTo>
                  <a:pt x="426" y="1265"/>
                </a:lnTo>
                <a:lnTo>
                  <a:pt x="403" y="1258"/>
                </a:lnTo>
                <a:lnTo>
                  <a:pt x="403" y="1258"/>
                </a:lnTo>
                <a:lnTo>
                  <a:pt x="384" y="1249"/>
                </a:lnTo>
                <a:lnTo>
                  <a:pt x="367" y="1242"/>
                </a:lnTo>
                <a:lnTo>
                  <a:pt x="367" y="1242"/>
                </a:lnTo>
                <a:lnTo>
                  <a:pt x="328" y="1228"/>
                </a:lnTo>
                <a:lnTo>
                  <a:pt x="290" y="1216"/>
                </a:lnTo>
                <a:lnTo>
                  <a:pt x="214" y="1193"/>
                </a:lnTo>
                <a:lnTo>
                  <a:pt x="176" y="1182"/>
                </a:lnTo>
                <a:lnTo>
                  <a:pt x="139" y="1171"/>
                </a:lnTo>
                <a:lnTo>
                  <a:pt x="104" y="1157"/>
                </a:lnTo>
                <a:lnTo>
                  <a:pt x="69" y="1143"/>
                </a:lnTo>
                <a:lnTo>
                  <a:pt x="69" y="1143"/>
                </a:lnTo>
                <a:lnTo>
                  <a:pt x="69" y="1145"/>
                </a:lnTo>
                <a:lnTo>
                  <a:pt x="68" y="1147"/>
                </a:lnTo>
                <a:lnTo>
                  <a:pt x="66" y="1147"/>
                </a:lnTo>
                <a:lnTo>
                  <a:pt x="65" y="1145"/>
                </a:lnTo>
                <a:lnTo>
                  <a:pt x="58" y="1140"/>
                </a:lnTo>
                <a:lnTo>
                  <a:pt x="58" y="1140"/>
                </a:lnTo>
                <a:lnTo>
                  <a:pt x="58" y="1145"/>
                </a:lnTo>
                <a:lnTo>
                  <a:pt x="58" y="1150"/>
                </a:lnTo>
                <a:lnTo>
                  <a:pt x="61" y="1152"/>
                </a:lnTo>
                <a:lnTo>
                  <a:pt x="64" y="1154"/>
                </a:lnTo>
                <a:lnTo>
                  <a:pt x="71" y="1158"/>
                </a:lnTo>
                <a:lnTo>
                  <a:pt x="78" y="1161"/>
                </a:lnTo>
                <a:lnTo>
                  <a:pt x="78" y="1161"/>
                </a:lnTo>
                <a:lnTo>
                  <a:pt x="93" y="1171"/>
                </a:lnTo>
                <a:lnTo>
                  <a:pt x="109" y="1181"/>
                </a:lnTo>
                <a:lnTo>
                  <a:pt x="117" y="1183"/>
                </a:lnTo>
                <a:lnTo>
                  <a:pt x="127" y="1188"/>
                </a:lnTo>
                <a:lnTo>
                  <a:pt x="137" y="1189"/>
                </a:lnTo>
                <a:lnTo>
                  <a:pt x="148" y="1189"/>
                </a:lnTo>
                <a:lnTo>
                  <a:pt x="148" y="1189"/>
                </a:lnTo>
                <a:lnTo>
                  <a:pt x="155" y="1195"/>
                </a:lnTo>
                <a:lnTo>
                  <a:pt x="163" y="1197"/>
                </a:lnTo>
                <a:lnTo>
                  <a:pt x="179" y="1203"/>
                </a:lnTo>
                <a:lnTo>
                  <a:pt x="194" y="1209"/>
                </a:lnTo>
                <a:lnTo>
                  <a:pt x="211" y="1216"/>
                </a:lnTo>
                <a:lnTo>
                  <a:pt x="211" y="1216"/>
                </a:lnTo>
                <a:lnTo>
                  <a:pt x="224" y="1218"/>
                </a:lnTo>
                <a:lnTo>
                  <a:pt x="239" y="1223"/>
                </a:lnTo>
                <a:lnTo>
                  <a:pt x="255" y="1225"/>
                </a:lnTo>
                <a:lnTo>
                  <a:pt x="269" y="1228"/>
                </a:lnTo>
                <a:lnTo>
                  <a:pt x="269" y="1228"/>
                </a:lnTo>
                <a:lnTo>
                  <a:pt x="308" y="1245"/>
                </a:lnTo>
                <a:lnTo>
                  <a:pt x="347" y="1261"/>
                </a:lnTo>
                <a:lnTo>
                  <a:pt x="427" y="1289"/>
                </a:lnTo>
                <a:lnTo>
                  <a:pt x="427" y="1289"/>
                </a:lnTo>
                <a:lnTo>
                  <a:pt x="457" y="1298"/>
                </a:lnTo>
                <a:lnTo>
                  <a:pt x="488" y="1307"/>
                </a:lnTo>
                <a:lnTo>
                  <a:pt x="518" y="1312"/>
                </a:lnTo>
                <a:lnTo>
                  <a:pt x="552" y="1318"/>
                </a:lnTo>
                <a:lnTo>
                  <a:pt x="552" y="1318"/>
                </a:lnTo>
                <a:lnTo>
                  <a:pt x="587" y="1324"/>
                </a:lnTo>
                <a:lnTo>
                  <a:pt x="604" y="1327"/>
                </a:lnTo>
                <a:lnTo>
                  <a:pt x="621" y="1331"/>
                </a:lnTo>
                <a:lnTo>
                  <a:pt x="621" y="1331"/>
                </a:lnTo>
                <a:lnTo>
                  <a:pt x="629" y="1335"/>
                </a:lnTo>
                <a:lnTo>
                  <a:pt x="634" y="1338"/>
                </a:lnTo>
                <a:lnTo>
                  <a:pt x="638" y="1339"/>
                </a:lnTo>
                <a:lnTo>
                  <a:pt x="638" y="1339"/>
                </a:lnTo>
                <a:lnTo>
                  <a:pt x="656" y="1343"/>
                </a:lnTo>
                <a:lnTo>
                  <a:pt x="676" y="1345"/>
                </a:lnTo>
                <a:lnTo>
                  <a:pt x="716" y="1346"/>
                </a:lnTo>
                <a:lnTo>
                  <a:pt x="716" y="1346"/>
                </a:lnTo>
                <a:lnTo>
                  <a:pt x="768" y="1350"/>
                </a:lnTo>
                <a:lnTo>
                  <a:pt x="824" y="1353"/>
                </a:lnTo>
                <a:lnTo>
                  <a:pt x="878" y="1353"/>
                </a:lnTo>
                <a:lnTo>
                  <a:pt x="931" y="1352"/>
                </a:lnTo>
                <a:lnTo>
                  <a:pt x="931" y="1352"/>
                </a:lnTo>
                <a:lnTo>
                  <a:pt x="945" y="1343"/>
                </a:lnTo>
                <a:lnTo>
                  <a:pt x="951" y="1338"/>
                </a:lnTo>
                <a:lnTo>
                  <a:pt x="955" y="1331"/>
                </a:lnTo>
                <a:lnTo>
                  <a:pt x="955" y="1331"/>
                </a:lnTo>
                <a:lnTo>
                  <a:pt x="961" y="1329"/>
                </a:lnTo>
                <a:lnTo>
                  <a:pt x="965" y="1327"/>
                </a:lnTo>
                <a:lnTo>
                  <a:pt x="976" y="1321"/>
                </a:lnTo>
                <a:lnTo>
                  <a:pt x="976" y="1321"/>
                </a:lnTo>
                <a:lnTo>
                  <a:pt x="980" y="1312"/>
                </a:lnTo>
                <a:lnTo>
                  <a:pt x="983" y="1304"/>
                </a:lnTo>
                <a:lnTo>
                  <a:pt x="989" y="1287"/>
                </a:lnTo>
                <a:lnTo>
                  <a:pt x="990" y="1268"/>
                </a:lnTo>
                <a:lnTo>
                  <a:pt x="992" y="1249"/>
                </a:lnTo>
                <a:lnTo>
                  <a:pt x="989" y="1210"/>
                </a:lnTo>
                <a:lnTo>
                  <a:pt x="987" y="1173"/>
                </a:lnTo>
                <a:lnTo>
                  <a:pt x="987" y="1173"/>
                </a:lnTo>
                <a:lnTo>
                  <a:pt x="986" y="1116"/>
                </a:lnTo>
                <a:lnTo>
                  <a:pt x="985" y="1058"/>
                </a:lnTo>
                <a:lnTo>
                  <a:pt x="985" y="1058"/>
                </a:lnTo>
                <a:lnTo>
                  <a:pt x="982" y="969"/>
                </a:lnTo>
                <a:lnTo>
                  <a:pt x="977" y="880"/>
                </a:lnTo>
                <a:lnTo>
                  <a:pt x="977" y="880"/>
                </a:lnTo>
                <a:lnTo>
                  <a:pt x="977" y="831"/>
                </a:lnTo>
                <a:lnTo>
                  <a:pt x="977" y="782"/>
                </a:lnTo>
                <a:lnTo>
                  <a:pt x="979" y="734"/>
                </a:lnTo>
                <a:lnTo>
                  <a:pt x="983" y="688"/>
                </a:lnTo>
                <a:lnTo>
                  <a:pt x="983" y="688"/>
                </a:lnTo>
                <a:lnTo>
                  <a:pt x="983" y="686"/>
                </a:lnTo>
                <a:lnTo>
                  <a:pt x="982" y="686"/>
                </a:lnTo>
                <a:lnTo>
                  <a:pt x="982" y="686"/>
                </a:lnTo>
                <a:lnTo>
                  <a:pt x="976" y="691"/>
                </a:lnTo>
                <a:lnTo>
                  <a:pt x="970" y="696"/>
                </a:lnTo>
                <a:lnTo>
                  <a:pt x="968" y="703"/>
                </a:lnTo>
                <a:lnTo>
                  <a:pt x="966" y="710"/>
                </a:lnTo>
                <a:lnTo>
                  <a:pt x="966" y="710"/>
                </a:lnTo>
                <a:close/>
              </a:path>
            </a:pathLst>
          </a:custGeom>
          <a:solidFill>
            <a:schemeClr val="tx1">
              <a:lumMod val="75000"/>
              <a:lumOff val="25000"/>
            </a:schemeClr>
          </a:solid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99" name="组合 398"/>
          <p:cNvGrpSpPr/>
          <p:nvPr/>
        </p:nvGrpSpPr>
        <p:grpSpPr>
          <a:xfrm>
            <a:off x="5322282" y="2632443"/>
            <a:ext cx="800889" cy="637442"/>
            <a:chOff x="3078163" y="2647950"/>
            <a:chExt cx="622300" cy="495300"/>
          </a:xfrm>
          <a:solidFill>
            <a:schemeClr val="tx1">
              <a:lumMod val="75000"/>
              <a:lumOff val="25000"/>
            </a:schemeClr>
          </a:solidFill>
        </p:grpSpPr>
        <p:sp>
          <p:nvSpPr>
            <p:cNvPr id="400" name="Freeform 79"/>
            <p:cNvSpPr>
              <a:spLocks/>
            </p:cNvSpPr>
            <p:nvPr/>
          </p:nvSpPr>
          <p:spPr bwMode="auto">
            <a:xfrm>
              <a:off x="3576638" y="2887663"/>
              <a:ext cx="80963" cy="58738"/>
            </a:xfrm>
            <a:custGeom>
              <a:avLst/>
              <a:gdLst/>
              <a:ahLst/>
              <a:cxnLst>
                <a:cxn ang="0">
                  <a:pos x="155" y="20"/>
                </a:cxn>
                <a:cxn ang="0">
                  <a:pos x="155" y="20"/>
                </a:cxn>
                <a:cxn ang="0">
                  <a:pos x="146" y="27"/>
                </a:cxn>
                <a:cxn ang="0">
                  <a:pos x="138" y="33"/>
                </a:cxn>
                <a:cxn ang="0">
                  <a:pos x="121" y="44"/>
                </a:cxn>
                <a:cxn ang="0">
                  <a:pos x="104" y="57"/>
                </a:cxn>
                <a:cxn ang="0">
                  <a:pos x="97" y="64"/>
                </a:cxn>
                <a:cxn ang="0">
                  <a:pos x="90" y="71"/>
                </a:cxn>
                <a:cxn ang="0">
                  <a:pos x="90" y="71"/>
                </a:cxn>
                <a:cxn ang="0">
                  <a:pos x="72" y="78"/>
                </a:cxn>
                <a:cxn ang="0">
                  <a:pos x="61" y="83"/>
                </a:cxn>
                <a:cxn ang="0">
                  <a:pos x="51" y="89"/>
                </a:cxn>
                <a:cxn ang="0">
                  <a:pos x="51" y="89"/>
                </a:cxn>
                <a:cxn ang="0">
                  <a:pos x="41" y="97"/>
                </a:cxn>
                <a:cxn ang="0">
                  <a:pos x="30" y="107"/>
                </a:cxn>
                <a:cxn ang="0">
                  <a:pos x="24" y="110"/>
                </a:cxn>
                <a:cxn ang="0">
                  <a:pos x="18" y="111"/>
                </a:cxn>
                <a:cxn ang="0">
                  <a:pos x="13" y="110"/>
                </a:cxn>
                <a:cxn ang="0">
                  <a:pos x="6" y="106"/>
                </a:cxn>
                <a:cxn ang="0">
                  <a:pos x="6" y="106"/>
                </a:cxn>
                <a:cxn ang="0">
                  <a:pos x="7" y="89"/>
                </a:cxn>
                <a:cxn ang="0">
                  <a:pos x="7" y="69"/>
                </a:cxn>
                <a:cxn ang="0">
                  <a:pos x="7" y="48"/>
                </a:cxn>
                <a:cxn ang="0">
                  <a:pos x="4" y="28"/>
                </a:cxn>
                <a:cxn ang="0">
                  <a:pos x="4" y="28"/>
                </a:cxn>
                <a:cxn ang="0">
                  <a:pos x="2" y="20"/>
                </a:cxn>
                <a:cxn ang="0">
                  <a:pos x="0" y="13"/>
                </a:cxn>
                <a:cxn ang="0">
                  <a:pos x="0" y="10"/>
                </a:cxn>
                <a:cxn ang="0">
                  <a:pos x="2" y="7"/>
                </a:cxn>
                <a:cxn ang="0">
                  <a:pos x="3" y="3"/>
                </a:cxn>
                <a:cxn ang="0">
                  <a:pos x="7" y="0"/>
                </a:cxn>
                <a:cxn ang="0">
                  <a:pos x="7" y="0"/>
                </a:cxn>
                <a:cxn ang="0">
                  <a:pos x="34" y="5"/>
                </a:cxn>
                <a:cxn ang="0">
                  <a:pos x="49" y="7"/>
                </a:cxn>
                <a:cxn ang="0">
                  <a:pos x="65" y="7"/>
                </a:cxn>
                <a:cxn ang="0">
                  <a:pos x="65" y="7"/>
                </a:cxn>
                <a:cxn ang="0">
                  <a:pos x="76" y="7"/>
                </a:cxn>
                <a:cxn ang="0">
                  <a:pos x="87" y="6"/>
                </a:cxn>
                <a:cxn ang="0">
                  <a:pos x="111" y="2"/>
                </a:cxn>
                <a:cxn ang="0">
                  <a:pos x="121" y="0"/>
                </a:cxn>
                <a:cxn ang="0">
                  <a:pos x="132" y="0"/>
                </a:cxn>
                <a:cxn ang="0">
                  <a:pos x="142" y="2"/>
                </a:cxn>
                <a:cxn ang="0">
                  <a:pos x="152" y="5"/>
                </a:cxn>
                <a:cxn ang="0">
                  <a:pos x="152" y="5"/>
                </a:cxn>
                <a:cxn ang="0">
                  <a:pos x="155" y="12"/>
                </a:cxn>
                <a:cxn ang="0">
                  <a:pos x="155" y="20"/>
                </a:cxn>
                <a:cxn ang="0">
                  <a:pos x="155" y="20"/>
                </a:cxn>
              </a:cxnLst>
              <a:rect l="0" t="0" r="r" b="b"/>
              <a:pathLst>
                <a:path w="155" h="111">
                  <a:moveTo>
                    <a:pt x="155" y="20"/>
                  </a:moveTo>
                  <a:lnTo>
                    <a:pt x="155" y="20"/>
                  </a:lnTo>
                  <a:lnTo>
                    <a:pt x="146" y="27"/>
                  </a:lnTo>
                  <a:lnTo>
                    <a:pt x="138" y="33"/>
                  </a:lnTo>
                  <a:lnTo>
                    <a:pt x="121" y="44"/>
                  </a:lnTo>
                  <a:lnTo>
                    <a:pt x="104" y="57"/>
                  </a:lnTo>
                  <a:lnTo>
                    <a:pt x="97" y="64"/>
                  </a:lnTo>
                  <a:lnTo>
                    <a:pt x="90" y="71"/>
                  </a:lnTo>
                  <a:lnTo>
                    <a:pt x="90" y="71"/>
                  </a:lnTo>
                  <a:lnTo>
                    <a:pt x="72" y="78"/>
                  </a:lnTo>
                  <a:lnTo>
                    <a:pt x="61" y="83"/>
                  </a:lnTo>
                  <a:lnTo>
                    <a:pt x="51" y="89"/>
                  </a:lnTo>
                  <a:lnTo>
                    <a:pt x="51" y="89"/>
                  </a:lnTo>
                  <a:lnTo>
                    <a:pt x="41" y="97"/>
                  </a:lnTo>
                  <a:lnTo>
                    <a:pt x="30" y="107"/>
                  </a:lnTo>
                  <a:lnTo>
                    <a:pt x="24" y="110"/>
                  </a:lnTo>
                  <a:lnTo>
                    <a:pt x="18" y="111"/>
                  </a:lnTo>
                  <a:lnTo>
                    <a:pt x="13" y="110"/>
                  </a:lnTo>
                  <a:lnTo>
                    <a:pt x="6" y="106"/>
                  </a:lnTo>
                  <a:lnTo>
                    <a:pt x="6" y="106"/>
                  </a:lnTo>
                  <a:lnTo>
                    <a:pt x="7" y="89"/>
                  </a:lnTo>
                  <a:lnTo>
                    <a:pt x="7" y="69"/>
                  </a:lnTo>
                  <a:lnTo>
                    <a:pt x="7" y="48"/>
                  </a:lnTo>
                  <a:lnTo>
                    <a:pt x="4" y="28"/>
                  </a:lnTo>
                  <a:lnTo>
                    <a:pt x="4" y="28"/>
                  </a:lnTo>
                  <a:lnTo>
                    <a:pt x="2" y="20"/>
                  </a:lnTo>
                  <a:lnTo>
                    <a:pt x="0" y="13"/>
                  </a:lnTo>
                  <a:lnTo>
                    <a:pt x="0" y="10"/>
                  </a:lnTo>
                  <a:lnTo>
                    <a:pt x="2" y="7"/>
                  </a:lnTo>
                  <a:lnTo>
                    <a:pt x="3" y="3"/>
                  </a:lnTo>
                  <a:lnTo>
                    <a:pt x="7" y="0"/>
                  </a:lnTo>
                  <a:lnTo>
                    <a:pt x="7" y="0"/>
                  </a:lnTo>
                  <a:lnTo>
                    <a:pt x="34" y="5"/>
                  </a:lnTo>
                  <a:lnTo>
                    <a:pt x="49" y="7"/>
                  </a:lnTo>
                  <a:lnTo>
                    <a:pt x="65" y="7"/>
                  </a:lnTo>
                  <a:lnTo>
                    <a:pt x="65" y="7"/>
                  </a:lnTo>
                  <a:lnTo>
                    <a:pt x="76" y="7"/>
                  </a:lnTo>
                  <a:lnTo>
                    <a:pt x="87" y="6"/>
                  </a:lnTo>
                  <a:lnTo>
                    <a:pt x="111" y="2"/>
                  </a:lnTo>
                  <a:lnTo>
                    <a:pt x="121" y="0"/>
                  </a:lnTo>
                  <a:lnTo>
                    <a:pt x="132" y="0"/>
                  </a:lnTo>
                  <a:lnTo>
                    <a:pt x="142" y="2"/>
                  </a:lnTo>
                  <a:lnTo>
                    <a:pt x="152" y="5"/>
                  </a:lnTo>
                  <a:lnTo>
                    <a:pt x="152" y="5"/>
                  </a:lnTo>
                  <a:lnTo>
                    <a:pt x="155" y="12"/>
                  </a:lnTo>
                  <a:lnTo>
                    <a:pt x="155" y="20"/>
                  </a:lnTo>
                  <a:lnTo>
                    <a:pt x="155" y="20"/>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0"/>
            <p:cNvSpPr>
              <a:spLocks/>
            </p:cNvSpPr>
            <p:nvPr/>
          </p:nvSpPr>
          <p:spPr bwMode="auto">
            <a:xfrm>
              <a:off x="3581401" y="2894013"/>
              <a:ext cx="95250" cy="192088"/>
            </a:xfrm>
            <a:custGeom>
              <a:avLst/>
              <a:gdLst/>
              <a:ahLst/>
              <a:cxnLst>
                <a:cxn ang="0">
                  <a:pos x="42" y="101"/>
                </a:cxn>
                <a:cxn ang="0">
                  <a:pos x="64" y="80"/>
                </a:cxn>
                <a:cxn ang="0">
                  <a:pos x="113" y="40"/>
                </a:cxn>
                <a:cxn ang="0">
                  <a:pos x="136" y="21"/>
                </a:cxn>
                <a:cxn ang="0">
                  <a:pos x="143" y="14"/>
                </a:cxn>
                <a:cxn ang="0">
                  <a:pos x="154" y="2"/>
                </a:cxn>
                <a:cxn ang="0">
                  <a:pos x="162" y="0"/>
                </a:cxn>
                <a:cxn ang="0">
                  <a:pos x="168" y="1"/>
                </a:cxn>
                <a:cxn ang="0">
                  <a:pos x="174" y="71"/>
                </a:cxn>
                <a:cxn ang="0">
                  <a:pos x="182" y="139"/>
                </a:cxn>
                <a:cxn ang="0">
                  <a:pos x="182" y="172"/>
                </a:cxn>
                <a:cxn ang="0">
                  <a:pos x="178" y="199"/>
                </a:cxn>
                <a:cxn ang="0">
                  <a:pos x="176" y="216"/>
                </a:cxn>
                <a:cxn ang="0">
                  <a:pos x="172" y="223"/>
                </a:cxn>
                <a:cxn ang="0">
                  <a:pos x="158" y="241"/>
                </a:cxn>
                <a:cxn ang="0">
                  <a:pos x="144" y="261"/>
                </a:cxn>
                <a:cxn ang="0">
                  <a:pos x="141" y="269"/>
                </a:cxn>
                <a:cxn ang="0">
                  <a:pos x="140" y="266"/>
                </a:cxn>
                <a:cxn ang="0">
                  <a:pos x="137" y="265"/>
                </a:cxn>
                <a:cxn ang="0">
                  <a:pos x="140" y="272"/>
                </a:cxn>
                <a:cxn ang="0">
                  <a:pos x="130" y="282"/>
                </a:cxn>
                <a:cxn ang="0">
                  <a:pos x="113" y="306"/>
                </a:cxn>
                <a:cxn ang="0">
                  <a:pos x="103" y="317"/>
                </a:cxn>
                <a:cxn ang="0">
                  <a:pos x="74" y="346"/>
                </a:cxn>
                <a:cxn ang="0">
                  <a:pos x="56" y="359"/>
                </a:cxn>
                <a:cxn ang="0">
                  <a:pos x="43" y="362"/>
                </a:cxn>
                <a:cxn ang="0">
                  <a:pos x="39" y="362"/>
                </a:cxn>
                <a:cxn ang="0">
                  <a:pos x="32" y="358"/>
                </a:cxn>
                <a:cxn ang="0">
                  <a:pos x="22" y="339"/>
                </a:cxn>
                <a:cxn ang="0">
                  <a:pos x="12" y="302"/>
                </a:cxn>
                <a:cxn ang="0">
                  <a:pos x="9" y="280"/>
                </a:cxn>
                <a:cxn ang="0">
                  <a:pos x="7" y="245"/>
                </a:cxn>
                <a:cxn ang="0">
                  <a:pos x="5" y="209"/>
                </a:cxn>
                <a:cxn ang="0">
                  <a:pos x="0" y="163"/>
                </a:cxn>
                <a:cxn ang="0">
                  <a:pos x="0" y="150"/>
                </a:cxn>
                <a:cxn ang="0">
                  <a:pos x="5" y="133"/>
                </a:cxn>
                <a:cxn ang="0">
                  <a:pos x="15" y="119"/>
                </a:cxn>
                <a:cxn ang="0">
                  <a:pos x="28" y="109"/>
                </a:cxn>
                <a:cxn ang="0">
                  <a:pos x="42" y="101"/>
                </a:cxn>
              </a:cxnLst>
              <a:rect l="0" t="0" r="r" b="b"/>
              <a:pathLst>
                <a:path w="182" h="362">
                  <a:moveTo>
                    <a:pt x="42" y="101"/>
                  </a:moveTo>
                  <a:lnTo>
                    <a:pt x="42" y="101"/>
                  </a:lnTo>
                  <a:lnTo>
                    <a:pt x="53" y="89"/>
                  </a:lnTo>
                  <a:lnTo>
                    <a:pt x="64" y="80"/>
                  </a:lnTo>
                  <a:lnTo>
                    <a:pt x="88" y="60"/>
                  </a:lnTo>
                  <a:lnTo>
                    <a:pt x="113" y="40"/>
                  </a:lnTo>
                  <a:lnTo>
                    <a:pt x="125" y="31"/>
                  </a:lnTo>
                  <a:lnTo>
                    <a:pt x="136" y="21"/>
                  </a:lnTo>
                  <a:lnTo>
                    <a:pt x="136" y="21"/>
                  </a:lnTo>
                  <a:lnTo>
                    <a:pt x="143" y="14"/>
                  </a:lnTo>
                  <a:lnTo>
                    <a:pt x="150" y="5"/>
                  </a:lnTo>
                  <a:lnTo>
                    <a:pt x="154" y="2"/>
                  </a:lnTo>
                  <a:lnTo>
                    <a:pt x="158" y="1"/>
                  </a:lnTo>
                  <a:lnTo>
                    <a:pt x="162" y="0"/>
                  </a:lnTo>
                  <a:lnTo>
                    <a:pt x="168" y="1"/>
                  </a:lnTo>
                  <a:lnTo>
                    <a:pt x="168" y="1"/>
                  </a:lnTo>
                  <a:lnTo>
                    <a:pt x="171" y="36"/>
                  </a:lnTo>
                  <a:lnTo>
                    <a:pt x="174" y="71"/>
                  </a:lnTo>
                  <a:lnTo>
                    <a:pt x="182" y="139"/>
                  </a:lnTo>
                  <a:lnTo>
                    <a:pt x="182" y="139"/>
                  </a:lnTo>
                  <a:lnTo>
                    <a:pt x="182" y="157"/>
                  </a:lnTo>
                  <a:lnTo>
                    <a:pt x="182" y="172"/>
                  </a:lnTo>
                  <a:lnTo>
                    <a:pt x="178" y="199"/>
                  </a:lnTo>
                  <a:lnTo>
                    <a:pt x="178" y="199"/>
                  </a:lnTo>
                  <a:lnTo>
                    <a:pt x="178" y="209"/>
                  </a:lnTo>
                  <a:lnTo>
                    <a:pt x="176" y="216"/>
                  </a:lnTo>
                  <a:lnTo>
                    <a:pt x="176" y="216"/>
                  </a:lnTo>
                  <a:lnTo>
                    <a:pt x="172" y="223"/>
                  </a:lnTo>
                  <a:lnTo>
                    <a:pt x="168" y="230"/>
                  </a:lnTo>
                  <a:lnTo>
                    <a:pt x="158" y="241"/>
                  </a:lnTo>
                  <a:lnTo>
                    <a:pt x="148" y="254"/>
                  </a:lnTo>
                  <a:lnTo>
                    <a:pt x="144" y="261"/>
                  </a:lnTo>
                  <a:lnTo>
                    <a:pt x="141" y="269"/>
                  </a:lnTo>
                  <a:lnTo>
                    <a:pt x="141" y="269"/>
                  </a:lnTo>
                  <a:lnTo>
                    <a:pt x="140" y="268"/>
                  </a:lnTo>
                  <a:lnTo>
                    <a:pt x="140" y="266"/>
                  </a:lnTo>
                  <a:lnTo>
                    <a:pt x="140" y="266"/>
                  </a:lnTo>
                  <a:lnTo>
                    <a:pt x="137" y="265"/>
                  </a:lnTo>
                  <a:lnTo>
                    <a:pt x="137" y="266"/>
                  </a:lnTo>
                  <a:lnTo>
                    <a:pt x="140" y="272"/>
                  </a:lnTo>
                  <a:lnTo>
                    <a:pt x="140" y="272"/>
                  </a:lnTo>
                  <a:lnTo>
                    <a:pt x="130" y="282"/>
                  </a:lnTo>
                  <a:lnTo>
                    <a:pt x="122" y="293"/>
                  </a:lnTo>
                  <a:lnTo>
                    <a:pt x="113" y="306"/>
                  </a:lnTo>
                  <a:lnTo>
                    <a:pt x="103" y="317"/>
                  </a:lnTo>
                  <a:lnTo>
                    <a:pt x="103" y="317"/>
                  </a:lnTo>
                  <a:lnTo>
                    <a:pt x="91" y="331"/>
                  </a:lnTo>
                  <a:lnTo>
                    <a:pt x="74" y="346"/>
                  </a:lnTo>
                  <a:lnTo>
                    <a:pt x="66" y="353"/>
                  </a:lnTo>
                  <a:lnTo>
                    <a:pt x="56" y="359"/>
                  </a:lnTo>
                  <a:lnTo>
                    <a:pt x="47" y="362"/>
                  </a:lnTo>
                  <a:lnTo>
                    <a:pt x="43" y="362"/>
                  </a:lnTo>
                  <a:lnTo>
                    <a:pt x="39" y="362"/>
                  </a:lnTo>
                  <a:lnTo>
                    <a:pt x="39" y="362"/>
                  </a:lnTo>
                  <a:lnTo>
                    <a:pt x="36" y="360"/>
                  </a:lnTo>
                  <a:lnTo>
                    <a:pt x="32" y="358"/>
                  </a:lnTo>
                  <a:lnTo>
                    <a:pt x="28" y="349"/>
                  </a:lnTo>
                  <a:lnTo>
                    <a:pt x="22" y="339"/>
                  </a:lnTo>
                  <a:lnTo>
                    <a:pt x="19" y="327"/>
                  </a:lnTo>
                  <a:lnTo>
                    <a:pt x="12" y="302"/>
                  </a:lnTo>
                  <a:lnTo>
                    <a:pt x="9" y="280"/>
                  </a:lnTo>
                  <a:lnTo>
                    <a:pt x="9" y="280"/>
                  </a:lnTo>
                  <a:lnTo>
                    <a:pt x="7" y="264"/>
                  </a:lnTo>
                  <a:lnTo>
                    <a:pt x="7" y="245"/>
                  </a:lnTo>
                  <a:lnTo>
                    <a:pt x="5" y="209"/>
                  </a:lnTo>
                  <a:lnTo>
                    <a:pt x="5" y="209"/>
                  </a:lnTo>
                  <a:lnTo>
                    <a:pt x="1" y="178"/>
                  </a:lnTo>
                  <a:lnTo>
                    <a:pt x="0" y="163"/>
                  </a:lnTo>
                  <a:lnTo>
                    <a:pt x="0" y="150"/>
                  </a:lnTo>
                  <a:lnTo>
                    <a:pt x="0" y="150"/>
                  </a:lnTo>
                  <a:lnTo>
                    <a:pt x="2" y="140"/>
                  </a:lnTo>
                  <a:lnTo>
                    <a:pt x="5" y="133"/>
                  </a:lnTo>
                  <a:lnTo>
                    <a:pt x="9" y="126"/>
                  </a:lnTo>
                  <a:lnTo>
                    <a:pt x="15" y="119"/>
                  </a:lnTo>
                  <a:lnTo>
                    <a:pt x="21" y="113"/>
                  </a:lnTo>
                  <a:lnTo>
                    <a:pt x="28" y="109"/>
                  </a:lnTo>
                  <a:lnTo>
                    <a:pt x="42" y="101"/>
                  </a:lnTo>
                  <a:lnTo>
                    <a:pt x="42" y="101"/>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81"/>
            <p:cNvSpPr>
              <a:spLocks noEditPoints="1"/>
            </p:cNvSpPr>
            <p:nvPr/>
          </p:nvSpPr>
          <p:spPr bwMode="auto">
            <a:xfrm>
              <a:off x="3078163" y="2647950"/>
              <a:ext cx="622300" cy="495300"/>
            </a:xfrm>
            <a:custGeom>
              <a:avLst/>
              <a:gdLst/>
              <a:ahLst/>
              <a:cxnLst>
                <a:cxn ang="0">
                  <a:pos x="1146" y="430"/>
                </a:cxn>
                <a:cxn ang="0">
                  <a:pos x="1177" y="682"/>
                </a:cxn>
                <a:cxn ang="0">
                  <a:pos x="1088" y="792"/>
                </a:cxn>
                <a:cxn ang="0">
                  <a:pos x="900" y="936"/>
                </a:cxn>
                <a:cxn ang="0">
                  <a:pos x="548" y="875"/>
                </a:cxn>
                <a:cxn ang="0">
                  <a:pos x="398" y="840"/>
                </a:cxn>
                <a:cxn ang="0">
                  <a:pos x="179" y="779"/>
                </a:cxn>
                <a:cxn ang="0">
                  <a:pos x="2" y="681"/>
                </a:cxn>
                <a:cxn ang="0">
                  <a:pos x="159" y="232"/>
                </a:cxn>
                <a:cxn ang="0">
                  <a:pos x="302" y="81"/>
                </a:cxn>
                <a:cxn ang="0">
                  <a:pos x="636" y="1"/>
                </a:cxn>
                <a:cxn ang="0">
                  <a:pos x="903" y="39"/>
                </a:cxn>
                <a:cxn ang="0">
                  <a:pos x="876" y="48"/>
                </a:cxn>
                <a:cxn ang="0">
                  <a:pos x="569" y="15"/>
                </a:cxn>
                <a:cxn ang="0">
                  <a:pos x="361" y="116"/>
                </a:cxn>
                <a:cxn ang="0">
                  <a:pos x="747" y="143"/>
                </a:cxn>
                <a:cxn ang="0">
                  <a:pos x="897" y="66"/>
                </a:cxn>
                <a:cxn ang="0">
                  <a:pos x="930" y="225"/>
                </a:cxn>
                <a:cxn ang="0">
                  <a:pos x="910" y="97"/>
                </a:cxn>
                <a:cxn ang="0">
                  <a:pos x="327" y="125"/>
                </a:cxn>
                <a:cxn ang="0">
                  <a:pos x="875" y="125"/>
                </a:cxn>
                <a:cxn ang="0">
                  <a:pos x="910" y="195"/>
                </a:cxn>
                <a:cxn ang="0">
                  <a:pos x="367" y="258"/>
                </a:cxn>
                <a:cxn ang="0">
                  <a:pos x="827" y="140"/>
                </a:cxn>
                <a:cxn ang="0">
                  <a:pos x="871" y="159"/>
                </a:cxn>
                <a:cxn ang="0">
                  <a:pos x="419" y="282"/>
                </a:cxn>
                <a:cxn ang="0">
                  <a:pos x="378" y="265"/>
                </a:cxn>
                <a:cxn ang="0">
                  <a:pos x="792" y="296"/>
                </a:cxn>
                <a:cxn ang="0">
                  <a:pos x="428" y="225"/>
                </a:cxn>
                <a:cxn ang="0">
                  <a:pos x="459" y="159"/>
                </a:cxn>
                <a:cxn ang="0">
                  <a:pos x="469" y="182"/>
                </a:cxn>
                <a:cxn ang="0">
                  <a:pos x="496" y="305"/>
                </a:cxn>
                <a:cxn ang="0">
                  <a:pos x="483" y="159"/>
                </a:cxn>
                <a:cxn ang="0">
                  <a:pos x="775" y="189"/>
                </a:cxn>
                <a:cxn ang="0">
                  <a:pos x="580" y="232"/>
                </a:cxn>
                <a:cxn ang="0">
                  <a:pos x="531" y="160"/>
                </a:cxn>
                <a:cxn ang="0">
                  <a:pos x="705" y="275"/>
                </a:cxn>
                <a:cxn ang="0">
                  <a:pos x="737" y="160"/>
                </a:cxn>
                <a:cxn ang="0">
                  <a:pos x="677" y="313"/>
                </a:cxn>
                <a:cxn ang="0">
                  <a:pos x="618" y="279"/>
                </a:cxn>
                <a:cxn ang="0">
                  <a:pos x="601" y="314"/>
                </a:cxn>
                <a:cxn ang="0">
                  <a:pos x="763" y="323"/>
                </a:cxn>
                <a:cxn ang="0">
                  <a:pos x="508" y="324"/>
                </a:cxn>
                <a:cxn ang="0">
                  <a:pos x="326" y="260"/>
                </a:cxn>
                <a:cxn ang="0">
                  <a:pos x="254" y="208"/>
                </a:cxn>
                <a:cxn ang="0">
                  <a:pos x="148" y="279"/>
                </a:cxn>
                <a:cxn ang="0">
                  <a:pos x="376" y="330"/>
                </a:cxn>
                <a:cxn ang="0">
                  <a:pos x="296" y="328"/>
                </a:cxn>
                <a:cxn ang="0">
                  <a:pos x="55" y="730"/>
                </a:cxn>
                <a:cxn ang="0">
                  <a:pos x="452" y="841"/>
                </a:cxn>
                <a:cxn ang="0">
                  <a:pos x="865" y="920"/>
                </a:cxn>
                <a:cxn ang="0">
                  <a:pos x="942" y="774"/>
                </a:cxn>
                <a:cxn ang="0">
                  <a:pos x="1062" y="800"/>
                </a:cxn>
                <a:cxn ang="0">
                  <a:pos x="1158" y="622"/>
                </a:cxn>
                <a:cxn ang="0">
                  <a:pos x="1106" y="305"/>
                </a:cxn>
                <a:cxn ang="0">
                  <a:pos x="1043" y="338"/>
                </a:cxn>
                <a:cxn ang="0">
                  <a:pos x="966" y="376"/>
                </a:cxn>
                <a:cxn ang="0">
                  <a:pos x="1074" y="254"/>
                </a:cxn>
                <a:cxn ang="0">
                  <a:pos x="904" y="279"/>
                </a:cxn>
                <a:cxn ang="0">
                  <a:pos x="837" y="305"/>
                </a:cxn>
              </a:cxnLst>
              <a:rect l="0" t="0" r="r" b="b"/>
              <a:pathLst>
                <a:path w="1178" h="936">
                  <a:moveTo>
                    <a:pt x="948" y="212"/>
                  </a:moveTo>
                  <a:lnTo>
                    <a:pt x="948" y="212"/>
                  </a:lnTo>
                  <a:lnTo>
                    <a:pt x="986" y="218"/>
                  </a:lnTo>
                  <a:lnTo>
                    <a:pt x="1024" y="226"/>
                  </a:lnTo>
                  <a:lnTo>
                    <a:pt x="1062" y="236"/>
                  </a:lnTo>
                  <a:lnTo>
                    <a:pt x="1098" y="247"/>
                  </a:lnTo>
                  <a:lnTo>
                    <a:pt x="1098" y="247"/>
                  </a:lnTo>
                  <a:lnTo>
                    <a:pt x="1105" y="264"/>
                  </a:lnTo>
                  <a:lnTo>
                    <a:pt x="1111" y="281"/>
                  </a:lnTo>
                  <a:lnTo>
                    <a:pt x="1116" y="299"/>
                  </a:lnTo>
                  <a:lnTo>
                    <a:pt x="1120" y="317"/>
                  </a:lnTo>
                  <a:lnTo>
                    <a:pt x="1136" y="394"/>
                  </a:lnTo>
                  <a:lnTo>
                    <a:pt x="1136" y="394"/>
                  </a:lnTo>
                  <a:lnTo>
                    <a:pt x="1143" y="418"/>
                  </a:lnTo>
                  <a:lnTo>
                    <a:pt x="1146" y="430"/>
                  </a:lnTo>
                  <a:lnTo>
                    <a:pt x="1149" y="442"/>
                  </a:lnTo>
                  <a:lnTo>
                    <a:pt x="1149" y="442"/>
                  </a:lnTo>
                  <a:lnTo>
                    <a:pt x="1150" y="455"/>
                  </a:lnTo>
                  <a:lnTo>
                    <a:pt x="1150" y="469"/>
                  </a:lnTo>
                  <a:lnTo>
                    <a:pt x="1151" y="483"/>
                  </a:lnTo>
                  <a:lnTo>
                    <a:pt x="1153" y="496"/>
                  </a:lnTo>
                  <a:lnTo>
                    <a:pt x="1153" y="496"/>
                  </a:lnTo>
                  <a:lnTo>
                    <a:pt x="1158" y="531"/>
                  </a:lnTo>
                  <a:lnTo>
                    <a:pt x="1164" y="567"/>
                  </a:lnTo>
                  <a:lnTo>
                    <a:pt x="1170" y="604"/>
                  </a:lnTo>
                  <a:lnTo>
                    <a:pt x="1174" y="639"/>
                  </a:lnTo>
                  <a:lnTo>
                    <a:pt x="1174" y="639"/>
                  </a:lnTo>
                  <a:lnTo>
                    <a:pt x="1177" y="658"/>
                  </a:lnTo>
                  <a:lnTo>
                    <a:pt x="1178" y="670"/>
                  </a:lnTo>
                  <a:lnTo>
                    <a:pt x="1177" y="682"/>
                  </a:lnTo>
                  <a:lnTo>
                    <a:pt x="1177" y="682"/>
                  </a:lnTo>
                  <a:lnTo>
                    <a:pt x="1174" y="691"/>
                  </a:lnTo>
                  <a:lnTo>
                    <a:pt x="1170" y="698"/>
                  </a:lnTo>
                  <a:lnTo>
                    <a:pt x="1164" y="706"/>
                  </a:lnTo>
                  <a:lnTo>
                    <a:pt x="1158" y="712"/>
                  </a:lnTo>
                  <a:lnTo>
                    <a:pt x="1144" y="726"/>
                  </a:lnTo>
                  <a:lnTo>
                    <a:pt x="1132" y="741"/>
                  </a:lnTo>
                  <a:lnTo>
                    <a:pt x="1132" y="741"/>
                  </a:lnTo>
                  <a:lnTo>
                    <a:pt x="1123" y="751"/>
                  </a:lnTo>
                  <a:lnTo>
                    <a:pt x="1115" y="762"/>
                  </a:lnTo>
                  <a:lnTo>
                    <a:pt x="1109" y="772"/>
                  </a:lnTo>
                  <a:lnTo>
                    <a:pt x="1104" y="779"/>
                  </a:lnTo>
                  <a:lnTo>
                    <a:pt x="1104" y="779"/>
                  </a:lnTo>
                  <a:lnTo>
                    <a:pt x="1097" y="786"/>
                  </a:lnTo>
                  <a:lnTo>
                    <a:pt x="1088" y="792"/>
                  </a:lnTo>
                  <a:lnTo>
                    <a:pt x="1083" y="799"/>
                  </a:lnTo>
                  <a:lnTo>
                    <a:pt x="1077" y="807"/>
                  </a:lnTo>
                  <a:lnTo>
                    <a:pt x="1077" y="807"/>
                  </a:lnTo>
                  <a:lnTo>
                    <a:pt x="1050" y="828"/>
                  </a:lnTo>
                  <a:lnTo>
                    <a:pt x="1025" y="851"/>
                  </a:lnTo>
                  <a:lnTo>
                    <a:pt x="977" y="900"/>
                  </a:lnTo>
                  <a:lnTo>
                    <a:pt x="977" y="900"/>
                  </a:lnTo>
                  <a:lnTo>
                    <a:pt x="956" y="921"/>
                  </a:lnTo>
                  <a:lnTo>
                    <a:pt x="946" y="929"/>
                  </a:lnTo>
                  <a:lnTo>
                    <a:pt x="941" y="932"/>
                  </a:lnTo>
                  <a:lnTo>
                    <a:pt x="935" y="935"/>
                  </a:lnTo>
                  <a:lnTo>
                    <a:pt x="935" y="935"/>
                  </a:lnTo>
                  <a:lnTo>
                    <a:pt x="927" y="936"/>
                  </a:lnTo>
                  <a:lnTo>
                    <a:pt x="918" y="936"/>
                  </a:lnTo>
                  <a:lnTo>
                    <a:pt x="900" y="936"/>
                  </a:lnTo>
                  <a:lnTo>
                    <a:pt x="900" y="936"/>
                  </a:lnTo>
                  <a:lnTo>
                    <a:pt x="883" y="935"/>
                  </a:lnTo>
                  <a:lnTo>
                    <a:pt x="865" y="934"/>
                  </a:lnTo>
                  <a:lnTo>
                    <a:pt x="828" y="928"/>
                  </a:lnTo>
                  <a:lnTo>
                    <a:pt x="828" y="928"/>
                  </a:lnTo>
                  <a:lnTo>
                    <a:pt x="771" y="921"/>
                  </a:lnTo>
                  <a:lnTo>
                    <a:pt x="771" y="921"/>
                  </a:lnTo>
                  <a:lnTo>
                    <a:pt x="748" y="918"/>
                  </a:lnTo>
                  <a:lnTo>
                    <a:pt x="727" y="914"/>
                  </a:lnTo>
                  <a:lnTo>
                    <a:pt x="684" y="904"/>
                  </a:lnTo>
                  <a:lnTo>
                    <a:pt x="640" y="893"/>
                  </a:lnTo>
                  <a:lnTo>
                    <a:pt x="597" y="882"/>
                  </a:lnTo>
                  <a:lnTo>
                    <a:pt x="597" y="882"/>
                  </a:lnTo>
                  <a:lnTo>
                    <a:pt x="573" y="877"/>
                  </a:lnTo>
                  <a:lnTo>
                    <a:pt x="548" y="875"/>
                  </a:lnTo>
                  <a:lnTo>
                    <a:pt x="525" y="870"/>
                  </a:lnTo>
                  <a:lnTo>
                    <a:pt x="501" y="866"/>
                  </a:lnTo>
                  <a:lnTo>
                    <a:pt x="501" y="866"/>
                  </a:lnTo>
                  <a:lnTo>
                    <a:pt x="493" y="863"/>
                  </a:lnTo>
                  <a:lnTo>
                    <a:pt x="489" y="861"/>
                  </a:lnTo>
                  <a:lnTo>
                    <a:pt x="485" y="859"/>
                  </a:lnTo>
                  <a:lnTo>
                    <a:pt x="485" y="859"/>
                  </a:lnTo>
                  <a:lnTo>
                    <a:pt x="466" y="858"/>
                  </a:lnTo>
                  <a:lnTo>
                    <a:pt x="449" y="855"/>
                  </a:lnTo>
                  <a:lnTo>
                    <a:pt x="441" y="854"/>
                  </a:lnTo>
                  <a:lnTo>
                    <a:pt x="433" y="852"/>
                  </a:lnTo>
                  <a:lnTo>
                    <a:pt x="426" y="848"/>
                  </a:lnTo>
                  <a:lnTo>
                    <a:pt x="419" y="844"/>
                  </a:lnTo>
                  <a:lnTo>
                    <a:pt x="419" y="844"/>
                  </a:lnTo>
                  <a:lnTo>
                    <a:pt x="398" y="840"/>
                  </a:lnTo>
                  <a:lnTo>
                    <a:pt x="375" y="835"/>
                  </a:lnTo>
                  <a:lnTo>
                    <a:pt x="364" y="832"/>
                  </a:lnTo>
                  <a:lnTo>
                    <a:pt x="353" y="830"/>
                  </a:lnTo>
                  <a:lnTo>
                    <a:pt x="343" y="824"/>
                  </a:lnTo>
                  <a:lnTo>
                    <a:pt x="334" y="820"/>
                  </a:lnTo>
                  <a:lnTo>
                    <a:pt x="334" y="820"/>
                  </a:lnTo>
                  <a:lnTo>
                    <a:pt x="320" y="814"/>
                  </a:lnTo>
                  <a:lnTo>
                    <a:pt x="305" y="810"/>
                  </a:lnTo>
                  <a:lnTo>
                    <a:pt x="271" y="803"/>
                  </a:lnTo>
                  <a:lnTo>
                    <a:pt x="200" y="788"/>
                  </a:lnTo>
                  <a:lnTo>
                    <a:pt x="200" y="788"/>
                  </a:lnTo>
                  <a:lnTo>
                    <a:pt x="194" y="786"/>
                  </a:lnTo>
                  <a:lnTo>
                    <a:pt x="188" y="783"/>
                  </a:lnTo>
                  <a:lnTo>
                    <a:pt x="184" y="781"/>
                  </a:lnTo>
                  <a:lnTo>
                    <a:pt x="179" y="779"/>
                  </a:lnTo>
                  <a:lnTo>
                    <a:pt x="179" y="779"/>
                  </a:lnTo>
                  <a:lnTo>
                    <a:pt x="139" y="771"/>
                  </a:lnTo>
                  <a:lnTo>
                    <a:pt x="101" y="764"/>
                  </a:lnTo>
                  <a:lnTo>
                    <a:pt x="68" y="755"/>
                  </a:lnTo>
                  <a:lnTo>
                    <a:pt x="52" y="750"/>
                  </a:lnTo>
                  <a:lnTo>
                    <a:pt x="38" y="744"/>
                  </a:lnTo>
                  <a:lnTo>
                    <a:pt x="38" y="744"/>
                  </a:lnTo>
                  <a:lnTo>
                    <a:pt x="26" y="736"/>
                  </a:lnTo>
                  <a:lnTo>
                    <a:pt x="16" y="727"/>
                  </a:lnTo>
                  <a:lnTo>
                    <a:pt x="16" y="727"/>
                  </a:lnTo>
                  <a:lnTo>
                    <a:pt x="9" y="717"/>
                  </a:lnTo>
                  <a:lnTo>
                    <a:pt x="4" y="709"/>
                  </a:lnTo>
                  <a:lnTo>
                    <a:pt x="2" y="699"/>
                  </a:lnTo>
                  <a:lnTo>
                    <a:pt x="0" y="691"/>
                  </a:lnTo>
                  <a:lnTo>
                    <a:pt x="2" y="681"/>
                  </a:lnTo>
                  <a:lnTo>
                    <a:pt x="3" y="670"/>
                  </a:lnTo>
                  <a:lnTo>
                    <a:pt x="9" y="644"/>
                  </a:lnTo>
                  <a:lnTo>
                    <a:pt x="9" y="644"/>
                  </a:lnTo>
                  <a:lnTo>
                    <a:pt x="24" y="584"/>
                  </a:lnTo>
                  <a:lnTo>
                    <a:pt x="33" y="552"/>
                  </a:lnTo>
                  <a:lnTo>
                    <a:pt x="42" y="521"/>
                  </a:lnTo>
                  <a:lnTo>
                    <a:pt x="42" y="521"/>
                  </a:lnTo>
                  <a:lnTo>
                    <a:pt x="62" y="452"/>
                  </a:lnTo>
                  <a:lnTo>
                    <a:pt x="79" y="387"/>
                  </a:lnTo>
                  <a:lnTo>
                    <a:pt x="97" y="324"/>
                  </a:lnTo>
                  <a:lnTo>
                    <a:pt x="117" y="257"/>
                  </a:lnTo>
                  <a:lnTo>
                    <a:pt x="117" y="257"/>
                  </a:lnTo>
                  <a:lnTo>
                    <a:pt x="129" y="247"/>
                  </a:lnTo>
                  <a:lnTo>
                    <a:pt x="143" y="239"/>
                  </a:lnTo>
                  <a:lnTo>
                    <a:pt x="159" y="232"/>
                  </a:lnTo>
                  <a:lnTo>
                    <a:pt x="174" y="225"/>
                  </a:lnTo>
                  <a:lnTo>
                    <a:pt x="208" y="212"/>
                  </a:lnTo>
                  <a:lnTo>
                    <a:pt x="242" y="198"/>
                  </a:lnTo>
                  <a:lnTo>
                    <a:pt x="242" y="198"/>
                  </a:lnTo>
                  <a:lnTo>
                    <a:pt x="254" y="192"/>
                  </a:lnTo>
                  <a:lnTo>
                    <a:pt x="268" y="184"/>
                  </a:lnTo>
                  <a:lnTo>
                    <a:pt x="284" y="178"/>
                  </a:lnTo>
                  <a:lnTo>
                    <a:pt x="291" y="177"/>
                  </a:lnTo>
                  <a:lnTo>
                    <a:pt x="299" y="175"/>
                  </a:lnTo>
                  <a:lnTo>
                    <a:pt x="299" y="175"/>
                  </a:lnTo>
                  <a:lnTo>
                    <a:pt x="299" y="156"/>
                  </a:lnTo>
                  <a:lnTo>
                    <a:pt x="299" y="135"/>
                  </a:lnTo>
                  <a:lnTo>
                    <a:pt x="298" y="88"/>
                  </a:lnTo>
                  <a:lnTo>
                    <a:pt x="298" y="88"/>
                  </a:lnTo>
                  <a:lnTo>
                    <a:pt x="302" y="81"/>
                  </a:lnTo>
                  <a:lnTo>
                    <a:pt x="308" y="76"/>
                  </a:lnTo>
                  <a:lnTo>
                    <a:pt x="322" y="63"/>
                  </a:lnTo>
                  <a:lnTo>
                    <a:pt x="340" y="52"/>
                  </a:lnTo>
                  <a:lnTo>
                    <a:pt x="358" y="42"/>
                  </a:lnTo>
                  <a:lnTo>
                    <a:pt x="379" y="32"/>
                  </a:lnTo>
                  <a:lnTo>
                    <a:pt x="402" y="25"/>
                  </a:lnTo>
                  <a:lnTo>
                    <a:pt x="423" y="18"/>
                  </a:lnTo>
                  <a:lnTo>
                    <a:pt x="444" y="13"/>
                  </a:lnTo>
                  <a:lnTo>
                    <a:pt x="444" y="13"/>
                  </a:lnTo>
                  <a:lnTo>
                    <a:pt x="487" y="6"/>
                  </a:lnTo>
                  <a:lnTo>
                    <a:pt x="531" y="1"/>
                  </a:lnTo>
                  <a:lnTo>
                    <a:pt x="531" y="1"/>
                  </a:lnTo>
                  <a:lnTo>
                    <a:pt x="556" y="0"/>
                  </a:lnTo>
                  <a:lnTo>
                    <a:pt x="581" y="0"/>
                  </a:lnTo>
                  <a:lnTo>
                    <a:pt x="636" y="1"/>
                  </a:lnTo>
                  <a:lnTo>
                    <a:pt x="691" y="4"/>
                  </a:lnTo>
                  <a:lnTo>
                    <a:pt x="716" y="4"/>
                  </a:lnTo>
                  <a:lnTo>
                    <a:pt x="740" y="3"/>
                  </a:lnTo>
                  <a:lnTo>
                    <a:pt x="740" y="3"/>
                  </a:lnTo>
                  <a:lnTo>
                    <a:pt x="755" y="7"/>
                  </a:lnTo>
                  <a:lnTo>
                    <a:pt x="774" y="11"/>
                  </a:lnTo>
                  <a:lnTo>
                    <a:pt x="812" y="15"/>
                  </a:lnTo>
                  <a:lnTo>
                    <a:pt x="830" y="20"/>
                  </a:lnTo>
                  <a:lnTo>
                    <a:pt x="848" y="22"/>
                  </a:lnTo>
                  <a:lnTo>
                    <a:pt x="866" y="28"/>
                  </a:lnTo>
                  <a:lnTo>
                    <a:pt x="883" y="36"/>
                  </a:lnTo>
                  <a:lnTo>
                    <a:pt x="883" y="36"/>
                  </a:lnTo>
                  <a:lnTo>
                    <a:pt x="890" y="35"/>
                  </a:lnTo>
                  <a:lnTo>
                    <a:pt x="897" y="36"/>
                  </a:lnTo>
                  <a:lnTo>
                    <a:pt x="903" y="39"/>
                  </a:lnTo>
                  <a:lnTo>
                    <a:pt x="910" y="43"/>
                  </a:lnTo>
                  <a:lnTo>
                    <a:pt x="916" y="48"/>
                  </a:lnTo>
                  <a:lnTo>
                    <a:pt x="920" y="53"/>
                  </a:lnTo>
                  <a:lnTo>
                    <a:pt x="928" y="66"/>
                  </a:lnTo>
                  <a:lnTo>
                    <a:pt x="928" y="66"/>
                  </a:lnTo>
                  <a:lnTo>
                    <a:pt x="935" y="81"/>
                  </a:lnTo>
                  <a:lnTo>
                    <a:pt x="941" y="98"/>
                  </a:lnTo>
                  <a:lnTo>
                    <a:pt x="944" y="116"/>
                  </a:lnTo>
                  <a:lnTo>
                    <a:pt x="946" y="136"/>
                  </a:lnTo>
                  <a:lnTo>
                    <a:pt x="948" y="156"/>
                  </a:lnTo>
                  <a:lnTo>
                    <a:pt x="948" y="175"/>
                  </a:lnTo>
                  <a:lnTo>
                    <a:pt x="948" y="212"/>
                  </a:lnTo>
                  <a:lnTo>
                    <a:pt x="948" y="212"/>
                  </a:lnTo>
                  <a:close/>
                  <a:moveTo>
                    <a:pt x="876" y="48"/>
                  </a:moveTo>
                  <a:lnTo>
                    <a:pt x="876" y="48"/>
                  </a:lnTo>
                  <a:lnTo>
                    <a:pt x="843" y="38"/>
                  </a:lnTo>
                  <a:lnTo>
                    <a:pt x="806" y="29"/>
                  </a:lnTo>
                  <a:lnTo>
                    <a:pt x="788" y="25"/>
                  </a:lnTo>
                  <a:lnTo>
                    <a:pt x="768" y="24"/>
                  </a:lnTo>
                  <a:lnTo>
                    <a:pt x="750" y="22"/>
                  </a:lnTo>
                  <a:lnTo>
                    <a:pt x="730" y="24"/>
                  </a:lnTo>
                  <a:lnTo>
                    <a:pt x="730" y="24"/>
                  </a:lnTo>
                  <a:lnTo>
                    <a:pt x="732" y="21"/>
                  </a:lnTo>
                  <a:lnTo>
                    <a:pt x="730" y="18"/>
                  </a:lnTo>
                  <a:lnTo>
                    <a:pt x="727" y="18"/>
                  </a:lnTo>
                  <a:lnTo>
                    <a:pt x="723" y="18"/>
                  </a:lnTo>
                  <a:lnTo>
                    <a:pt x="723" y="18"/>
                  </a:lnTo>
                  <a:lnTo>
                    <a:pt x="673" y="15"/>
                  </a:lnTo>
                  <a:lnTo>
                    <a:pt x="621" y="14"/>
                  </a:lnTo>
                  <a:lnTo>
                    <a:pt x="569" y="15"/>
                  </a:lnTo>
                  <a:lnTo>
                    <a:pt x="517" y="18"/>
                  </a:lnTo>
                  <a:lnTo>
                    <a:pt x="490" y="21"/>
                  </a:lnTo>
                  <a:lnTo>
                    <a:pt x="466" y="25"/>
                  </a:lnTo>
                  <a:lnTo>
                    <a:pt x="441" y="29"/>
                  </a:lnTo>
                  <a:lnTo>
                    <a:pt x="417" y="36"/>
                  </a:lnTo>
                  <a:lnTo>
                    <a:pt x="395" y="43"/>
                  </a:lnTo>
                  <a:lnTo>
                    <a:pt x="372" y="52"/>
                  </a:lnTo>
                  <a:lnTo>
                    <a:pt x="351" y="62"/>
                  </a:lnTo>
                  <a:lnTo>
                    <a:pt x="333" y="73"/>
                  </a:lnTo>
                  <a:lnTo>
                    <a:pt x="333" y="73"/>
                  </a:lnTo>
                  <a:lnTo>
                    <a:pt x="333" y="84"/>
                  </a:lnTo>
                  <a:lnTo>
                    <a:pt x="337" y="94"/>
                  </a:lnTo>
                  <a:lnTo>
                    <a:pt x="344" y="102"/>
                  </a:lnTo>
                  <a:lnTo>
                    <a:pt x="353" y="111"/>
                  </a:lnTo>
                  <a:lnTo>
                    <a:pt x="361" y="116"/>
                  </a:lnTo>
                  <a:lnTo>
                    <a:pt x="372" y="122"/>
                  </a:lnTo>
                  <a:lnTo>
                    <a:pt x="382" y="126"/>
                  </a:lnTo>
                  <a:lnTo>
                    <a:pt x="393" y="130"/>
                  </a:lnTo>
                  <a:lnTo>
                    <a:pt x="393" y="130"/>
                  </a:lnTo>
                  <a:lnTo>
                    <a:pt x="424" y="139"/>
                  </a:lnTo>
                  <a:lnTo>
                    <a:pt x="456" y="145"/>
                  </a:lnTo>
                  <a:lnTo>
                    <a:pt x="490" y="149"/>
                  </a:lnTo>
                  <a:lnTo>
                    <a:pt x="522" y="150"/>
                  </a:lnTo>
                  <a:lnTo>
                    <a:pt x="558" y="152"/>
                  </a:lnTo>
                  <a:lnTo>
                    <a:pt x="591" y="152"/>
                  </a:lnTo>
                  <a:lnTo>
                    <a:pt x="661" y="152"/>
                  </a:lnTo>
                  <a:lnTo>
                    <a:pt x="661" y="152"/>
                  </a:lnTo>
                  <a:lnTo>
                    <a:pt x="691" y="150"/>
                  </a:lnTo>
                  <a:lnTo>
                    <a:pt x="719" y="147"/>
                  </a:lnTo>
                  <a:lnTo>
                    <a:pt x="747" y="143"/>
                  </a:lnTo>
                  <a:lnTo>
                    <a:pt x="775" y="138"/>
                  </a:lnTo>
                  <a:lnTo>
                    <a:pt x="775" y="138"/>
                  </a:lnTo>
                  <a:lnTo>
                    <a:pt x="800" y="132"/>
                  </a:lnTo>
                  <a:lnTo>
                    <a:pt x="826" y="128"/>
                  </a:lnTo>
                  <a:lnTo>
                    <a:pt x="837" y="123"/>
                  </a:lnTo>
                  <a:lnTo>
                    <a:pt x="847" y="119"/>
                  </a:lnTo>
                  <a:lnTo>
                    <a:pt x="858" y="115"/>
                  </a:lnTo>
                  <a:lnTo>
                    <a:pt x="868" y="108"/>
                  </a:lnTo>
                  <a:lnTo>
                    <a:pt x="868" y="108"/>
                  </a:lnTo>
                  <a:lnTo>
                    <a:pt x="878" y="98"/>
                  </a:lnTo>
                  <a:lnTo>
                    <a:pt x="886" y="88"/>
                  </a:lnTo>
                  <a:lnTo>
                    <a:pt x="893" y="77"/>
                  </a:lnTo>
                  <a:lnTo>
                    <a:pt x="896" y="72"/>
                  </a:lnTo>
                  <a:lnTo>
                    <a:pt x="897" y="66"/>
                  </a:lnTo>
                  <a:lnTo>
                    <a:pt x="897" y="66"/>
                  </a:lnTo>
                  <a:lnTo>
                    <a:pt x="892" y="60"/>
                  </a:lnTo>
                  <a:lnTo>
                    <a:pt x="886" y="57"/>
                  </a:lnTo>
                  <a:lnTo>
                    <a:pt x="880" y="53"/>
                  </a:lnTo>
                  <a:lnTo>
                    <a:pt x="876" y="48"/>
                  </a:lnTo>
                  <a:lnTo>
                    <a:pt x="876" y="48"/>
                  </a:lnTo>
                  <a:close/>
                  <a:moveTo>
                    <a:pt x="913" y="104"/>
                  </a:moveTo>
                  <a:lnTo>
                    <a:pt x="913" y="104"/>
                  </a:lnTo>
                  <a:lnTo>
                    <a:pt x="916" y="119"/>
                  </a:lnTo>
                  <a:lnTo>
                    <a:pt x="917" y="135"/>
                  </a:lnTo>
                  <a:lnTo>
                    <a:pt x="920" y="168"/>
                  </a:lnTo>
                  <a:lnTo>
                    <a:pt x="921" y="203"/>
                  </a:lnTo>
                  <a:lnTo>
                    <a:pt x="923" y="239"/>
                  </a:lnTo>
                  <a:lnTo>
                    <a:pt x="923" y="239"/>
                  </a:lnTo>
                  <a:lnTo>
                    <a:pt x="927" y="233"/>
                  </a:lnTo>
                  <a:lnTo>
                    <a:pt x="930" y="225"/>
                  </a:lnTo>
                  <a:lnTo>
                    <a:pt x="932" y="216"/>
                  </a:lnTo>
                  <a:lnTo>
                    <a:pt x="934" y="205"/>
                  </a:lnTo>
                  <a:lnTo>
                    <a:pt x="937" y="182"/>
                  </a:lnTo>
                  <a:lnTo>
                    <a:pt x="935" y="159"/>
                  </a:lnTo>
                  <a:lnTo>
                    <a:pt x="932" y="133"/>
                  </a:lnTo>
                  <a:lnTo>
                    <a:pt x="927" y="109"/>
                  </a:lnTo>
                  <a:lnTo>
                    <a:pt x="920" y="90"/>
                  </a:lnTo>
                  <a:lnTo>
                    <a:pt x="916" y="81"/>
                  </a:lnTo>
                  <a:lnTo>
                    <a:pt x="911" y="74"/>
                  </a:lnTo>
                  <a:lnTo>
                    <a:pt x="911" y="74"/>
                  </a:lnTo>
                  <a:lnTo>
                    <a:pt x="909" y="79"/>
                  </a:lnTo>
                  <a:lnTo>
                    <a:pt x="907" y="81"/>
                  </a:lnTo>
                  <a:lnTo>
                    <a:pt x="907" y="86"/>
                  </a:lnTo>
                  <a:lnTo>
                    <a:pt x="907" y="90"/>
                  </a:lnTo>
                  <a:lnTo>
                    <a:pt x="910" y="97"/>
                  </a:lnTo>
                  <a:lnTo>
                    <a:pt x="913" y="104"/>
                  </a:lnTo>
                  <a:lnTo>
                    <a:pt x="913" y="104"/>
                  </a:lnTo>
                  <a:close/>
                  <a:moveTo>
                    <a:pt x="312" y="104"/>
                  </a:moveTo>
                  <a:lnTo>
                    <a:pt x="312" y="104"/>
                  </a:lnTo>
                  <a:lnTo>
                    <a:pt x="313" y="116"/>
                  </a:lnTo>
                  <a:lnTo>
                    <a:pt x="313" y="130"/>
                  </a:lnTo>
                  <a:lnTo>
                    <a:pt x="313" y="161"/>
                  </a:lnTo>
                  <a:lnTo>
                    <a:pt x="313" y="195"/>
                  </a:lnTo>
                  <a:lnTo>
                    <a:pt x="315" y="211"/>
                  </a:lnTo>
                  <a:lnTo>
                    <a:pt x="319" y="226"/>
                  </a:lnTo>
                  <a:lnTo>
                    <a:pt x="319" y="226"/>
                  </a:lnTo>
                  <a:lnTo>
                    <a:pt x="322" y="196"/>
                  </a:lnTo>
                  <a:lnTo>
                    <a:pt x="325" y="167"/>
                  </a:lnTo>
                  <a:lnTo>
                    <a:pt x="326" y="138"/>
                  </a:lnTo>
                  <a:lnTo>
                    <a:pt x="327" y="125"/>
                  </a:lnTo>
                  <a:lnTo>
                    <a:pt x="330" y="111"/>
                  </a:lnTo>
                  <a:lnTo>
                    <a:pt x="330" y="111"/>
                  </a:lnTo>
                  <a:lnTo>
                    <a:pt x="327" y="105"/>
                  </a:lnTo>
                  <a:lnTo>
                    <a:pt x="325" y="98"/>
                  </a:lnTo>
                  <a:lnTo>
                    <a:pt x="323" y="93"/>
                  </a:lnTo>
                  <a:lnTo>
                    <a:pt x="320" y="88"/>
                  </a:lnTo>
                  <a:lnTo>
                    <a:pt x="320" y="88"/>
                  </a:lnTo>
                  <a:lnTo>
                    <a:pt x="319" y="93"/>
                  </a:lnTo>
                  <a:lnTo>
                    <a:pt x="316" y="97"/>
                  </a:lnTo>
                  <a:lnTo>
                    <a:pt x="313" y="100"/>
                  </a:lnTo>
                  <a:lnTo>
                    <a:pt x="312" y="104"/>
                  </a:lnTo>
                  <a:lnTo>
                    <a:pt x="312" y="104"/>
                  </a:lnTo>
                  <a:close/>
                  <a:moveTo>
                    <a:pt x="871" y="125"/>
                  </a:moveTo>
                  <a:lnTo>
                    <a:pt x="871" y="125"/>
                  </a:lnTo>
                  <a:lnTo>
                    <a:pt x="875" y="125"/>
                  </a:lnTo>
                  <a:lnTo>
                    <a:pt x="876" y="128"/>
                  </a:lnTo>
                  <a:lnTo>
                    <a:pt x="878" y="130"/>
                  </a:lnTo>
                  <a:lnTo>
                    <a:pt x="879" y="132"/>
                  </a:lnTo>
                  <a:lnTo>
                    <a:pt x="879" y="132"/>
                  </a:lnTo>
                  <a:lnTo>
                    <a:pt x="886" y="192"/>
                  </a:lnTo>
                  <a:lnTo>
                    <a:pt x="890" y="257"/>
                  </a:lnTo>
                  <a:lnTo>
                    <a:pt x="890" y="257"/>
                  </a:lnTo>
                  <a:lnTo>
                    <a:pt x="893" y="255"/>
                  </a:lnTo>
                  <a:lnTo>
                    <a:pt x="894" y="254"/>
                  </a:lnTo>
                  <a:lnTo>
                    <a:pt x="897" y="253"/>
                  </a:lnTo>
                  <a:lnTo>
                    <a:pt x="900" y="253"/>
                  </a:lnTo>
                  <a:lnTo>
                    <a:pt x="900" y="253"/>
                  </a:lnTo>
                  <a:lnTo>
                    <a:pt x="906" y="234"/>
                  </a:lnTo>
                  <a:lnTo>
                    <a:pt x="909" y="215"/>
                  </a:lnTo>
                  <a:lnTo>
                    <a:pt x="910" y="195"/>
                  </a:lnTo>
                  <a:lnTo>
                    <a:pt x="909" y="177"/>
                  </a:lnTo>
                  <a:lnTo>
                    <a:pt x="907" y="157"/>
                  </a:lnTo>
                  <a:lnTo>
                    <a:pt x="904" y="139"/>
                  </a:lnTo>
                  <a:lnTo>
                    <a:pt x="897" y="102"/>
                  </a:lnTo>
                  <a:lnTo>
                    <a:pt x="897" y="102"/>
                  </a:lnTo>
                  <a:lnTo>
                    <a:pt x="889" y="107"/>
                  </a:lnTo>
                  <a:lnTo>
                    <a:pt x="882" y="112"/>
                  </a:lnTo>
                  <a:lnTo>
                    <a:pt x="876" y="118"/>
                  </a:lnTo>
                  <a:lnTo>
                    <a:pt x="871" y="125"/>
                  </a:lnTo>
                  <a:lnTo>
                    <a:pt x="871" y="125"/>
                  </a:lnTo>
                  <a:close/>
                  <a:moveTo>
                    <a:pt x="334" y="240"/>
                  </a:moveTo>
                  <a:lnTo>
                    <a:pt x="334" y="240"/>
                  </a:lnTo>
                  <a:lnTo>
                    <a:pt x="351" y="248"/>
                  </a:lnTo>
                  <a:lnTo>
                    <a:pt x="367" y="258"/>
                  </a:lnTo>
                  <a:lnTo>
                    <a:pt x="367" y="258"/>
                  </a:lnTo>
                  <a:lnTo>
                    <a:pt x="371" y="199"/>
                  </a:lnTo>
                  <a:lnTo>
                    <a:pt x="374" y="170"/>
                  </a:lnTo>
                  <a:lnTo>
                    <a:pt x="378" y="139"/>
                  </a:lnTo>
                  <a:lnTo>
                    <a:pt x="378" y="139"/>
                  </a:lnTo>
                  <a:lnTo>
                    <a:pt x="368" y="135"/>
                  </a:lnTo>
                  <a:lnTo>
                    <a:pt x="358" y="130"/>
                  </a:lnTo>
                  <a:lnTo>
                    <a:pt x="348" y="125"/>
                  </a:lnTo>
                  <a:lnTo>
                    <a:pt x="340" y="119"/>
                  </a:lnTo>
                  <a:lnTo>
                    <a:pt x="340" y="119"/>
                  </a:lnTo>
                  <a:lnTo>
                    <a:pt x="334" y="180"/>
                  </a:lnTo>
                  <a:lnTo>
                    <a:pt x="333" y="211"/>
                  </a:lnTo>
                  <a:lnTo>
                    <a:pt x="333" y="226"/>
                  </a:lnTo>
                  <a:lnTo>
                    <a:pt x="334" y="240"/>
                  </a:lnTo>
                  <a:lnTo>
                    <a:pt x="334" y="240"/>
                  </a:lnTo>
                  <a:close/>
                  <a:moveTo>
                    <a:pt x="827" y="140"/>
                  </a:moveTo>
                  <a:lnTo>
                    <a:pt x="827" y="140"/>
                  </a:lnTo>
                  <a:lnTo>
                    <a:pt x="830" y="180"/>
                  </a:lnTo>
                  <a:lnTo>
                    <a:pt x="831" y="213"/>
                  </a:lnTo>
                  <a:lnTo>
                    <a:pt x="833" y="247"/>
                  </a:lnTo>
                  <a:lnTo>
                    <a:pt x="834" y="285"/>
                  </a:lnTo>
                  <a:lnTo>
                    <a:pt x="834" y="285"/>
                  </a:lnTo>
                  <a:lnTo>
                    <a:pt x="855" y="277"/>
                  </a:lnTo>
                  <a:lnTo>
                    <a:pt x="865" y="272"/>
                  </a:lnTo>
                  <a:lnTo>
                    <a:pt x="875" y="267"/>
                  </a:lnTo>
                  <a:lnTo>
                    <a:pt x="875" y="267"/>
                  </a:lnTo>
                  <a:lnTo>
                    <a:pt x="876" y="250"/>
                  </a:lnTo>
                  <a:lnTo>
                    <a:pt x="876" y="232"/>
                  </a:lnTo>
                  <a:lnTo>
                    <a:pt x="876" y="213"/>
                  </a:lnTo>
                  <a:lnTo>
                    <a:pt x="875" y="195"/>
                  </a:lnTo>
                  <a:lnTo>
                    <a:pt x="871" y="159"/>
                  </a:lnTo>
                  <a:lnTo>
                    <a:pt x="864" y="125"/>
                  </a:lnTo>
                  <a:lnTo>
                    <a:pt x="864" y="125"/>
                  </a:lnTo>
                  <a:lnTo>
                    <a:pt x="857" y="130"/>
                  </a:lnTo>
                  <a:lnTo>
                    <a:pt x="847" y="135"/>
                  </a:lnTo>
                  <a:lnTo>
                    <a:pt x="827" y="140"/>
                  </a:lnTo>
                  <a:lnTo>
                    <a:pt x="827" y="140"/>
                  </a:lnTo>
                  <a:close/>
                  <a:moveTo>
                    <a:pt x="378" y="265"/>
                  </a:moveTo>
                  <a:lnTo>
                    <a:pt x="378" y="265"/>
                  </a:lnTo>
                  <a:lnTo>
                    <a:pt x="383" y="267"/>
                  </a:lnTo>
                  <a:lnTo>
                    <a:pt x="388" y="269"/>
                  </a:lnTo>
                  <a:lnTo>
                    <a:pt x="398" y="274"/>
                  </a:lnTo>
                  <a:lnTo>
                    <a:pt x="406" y="279"/>
                  </a:lnTo>
                  <a:lnTo>
                    <a:pt x="412" y="281"/>
                  </a:lnTo>
                  <a:lnTo>
                    <a:pt x="419" y="282"/>
                  </a:lnTo>
                  <a:lnTo>
                    <a:pt x="419" y="282"/>
                  </a:lnTo>
                  <a:lnTo>
                    <a:pt x="419" y="250"/>
                  </a:lnTo>
                  <a:lnTo>
                    <a:pt x="420" y="216"/>
                  </a:lnTo>
                  <a:lnTo>
                    <a:pt x="421" y="181"/>
                  </a:lnTo>
                  <a:lnTo>
                    <a:pt x="421" y="166"/>
                  </a:lnTo>
                  <a:lnTo>
                    <a:pt x="420" y="150"/>
                  </a:lnTo>
                  <a:lnTo>
                    <a:pt x="420" y="150"/>
                  </a:lnTo>
                  <a:lnTo>
                    <a:pt x="412" y="149"/>
                  </a:lnTo>
                  <a:lnTo>
                    <a:pt x="403" y="146"/>
                  </a:lnTo>
                  <a:lnTo>
                    <a:pt x="395" y="145"/>
                  </a:lnTo>
                  <a:lnTo>
                    <a:pt x="390" y="145"/>
                  </a:lnTo>
                  <a:lnTo>
                    <a:pt x="386" y="146"/>
                  </a:lnTo>
                  <a:lnTo>
                    <a:pt x="386" y="146"/>
                  </a:lnTo>
                  <a:lnTo>
                    <a:pt x="381" y="202"/>
                  </a:lnTo>
                  <a:lnTo>
                    <a:pt x="378" y="234"/>
                  </a:lnTo>
                  <a:lnTo>
                    <a:pt x="378" y="265"/>
                  </a:lnTo>
                  <a:lnTo>
                    <a:pt x="378" y="265"/>
                  </a:lnTo>
                  <a:close/>
                  <a:moveTo>
                    <a:pt x="814" y="147"/>
                  </a:moveTo>
                  <a:lnTo>
                    <a:pt x="814" y="147"/>
                  </a:lnTo>
                  <a:lnTo>
                    <a:pt x="807" y="147"/>
                  </a:lnTo>
                  <a:lnTo>
                    <a:pt x="798" y="149"/>
                  </a:lnTo>
                  <a:lnTo>
                    <a:pt x="788" y="152"/>
                  </a:lnTo>
                  <a:lnTo>
                    <a:pt x="779" y="154"/>
                  </a:lnTo>
                  <a:lnTo>
                    <a:pt x="779" y="154"/>
                  </a:lnTo>
                  <a:lnTo>
                    <a:pt x="782" y="161"/>
                  </a:lnTo>
                  <a:lnTo>
                    <a:pt x="786" y="171"/>
                  </a:lnTo>
                  <a:lnTo>
                    <a:pt x="786" y="171"/>
                  </a:lnTo>
                  <a:lnTo>
                    <a:pt x="789" y="203"/>
                  </a:lnTo>
                  <a:lnTo>
                    <a:pt x="791" y="232"/>
                  </a:lnTo>
                  <a:lnTo>
                    <a:pt x="792" y="296"/>
                  </a:lnTo>
                  <a:lnTo>
                    <a:pt x="792" y="296"/>
                  </a:lnTo>
                  <a:lnTo>
                    <a:pt x="807" y="293"/>
                  </a:lnTo>
                  <a:lnTo>
                    <a:pt x="816" y="291"/>
                  </a:lnTo>
                  <a:lnTo>
                    <a:pt x="821" y="288"/>
                  </a:lnTo>
                  <a:lnTo>
                    <a:pt x="821" y="288"/>
                  </a:lnTo>
                  <a:lnTo>
                    <a:pt x="821" y="251"/>
                  </a:lnTo>
                  <a:lnTo>
                    <a:pt x="821" y="216"/>
                  </a:lnTo>
                  <a:lnTo>
                    <a:pt x="819" y="181"/>
                  </a:lnTo>
                  <a:lnTo>
                    <a:pt x="814" y="147"/>
                  </a:lnTo>
                  <a:lnTo>
                    <a:pt x="814" y="147"/>
                  </a:lnTo>
                  <a:close/>
                  <a:moveTo>
                    <a:pt x="437" y="154"/>
                  </a:moveTo>
                  <a:lnTo>
                    <a:pt x="437" y="154"/>
                  </a:lnTo>
                  <a:lnTo>
                    <a:pt x="433" y="171"/>
                  </a:lnTo>
                  <a:lnTo>
                    <a:pt x="431" y="188"/>
                  </a:lnTo>
                  <a:lnTo>
                    <a:pt x="430" y="206"/>
                  </a:lnTo>
                  <a:lnTo>
                    <a:pt x="428" y="225"/>
                  </a:lnTo>
                  <a:lnTo>
                    <a:pt x="430" y="260"/>
                  </a:lnTo>
                  <a:lnTo>
                    <a:pt x="430" y="289"/>
                  </a:lnTo>
                  <a:lnTo>
                    <a:pt x="430" y="289"/>
                  </a:lnTo>
                  <a:lnTo>
                    <a:pt x="441" y="291"/>
                  </a:lnTo>
                  <a:lnTo>
                    <a:pt x="447" y="292"/>
                  </a:lnTo>
                  <a:lnTo>
                    <a:pt x="451" y="295"/>
                  </a:lnTo>
                  <a:lnTo>
                    <a:pt x="451" y="295"/>
                  </a:lnTo>
                  <a:lnTo>
                    <a:pt x="455" y="281"/>
                  </a:lnTo>
                  <a:lnTo>
                    <a:pt x="456" y="264"/>
                  </a:lnTo>
                  <a:lnTo>
                    <a:pt x="458" y="246"/>
                  </a:lnTo>
                  <a:lnTo>
                    <a:pt x="458" y="226"/>
                  </a:lnTo>
                  <a:lnTo>
                    <a:pt x="458" y="189"/>
                  </a:lnTo>
                  <a:lnTo>
                    <a:pt x="458" y="173"/>
                  </a:lnTo>
                  <a:lnTo>
                    <a:pt x="459" y="159"/>
                  </a:lnTo>
                  <a:lnTo>
                    <a:pt x="459" y="159"/>
                  </a:lnTo>
                  <a:lnTo>
                    <a:pt x="449" y="156"/>
                  </a:lnTo>
                  <a:lnTo>
                    <a:pt x="437" y="154"/>
                  </a:lnTo>
                  <a:lnTo>
                    <a:pt x="437" y="154"/>
                  </a:lnTo>
                  <a:close/>
                  <a:moveTo>
                    <a:pt x="479" y="159"/>
                  </a:moveTo>
                  <a:lnTo>
                    <a:pt x="479" y="159"/>
                  </a:lnTo>
                  <a:lnTo>
                    <a:pt x="482" y="159"/>
                  </a:lnTo>
                  <a:lnTo>
                    <a:pt x="483" y="157"/>
                  </a:lnTo>
                  <a:lnTo>
                    <a:pt x="483" y="157"/>
                  </a:lnTo>
                  <a:lnTo>
                    <a:pt x="479" y="157"/>
                  </a:lnTo>
                  <a:lnTo>
                    <a:pt x="476" y="160"/>
                  </a:lnTo>
                  <a:lnTo>
                    <a:pt x="473" y="163"/>
                  </a:lnTo>
                  <a:lnTo>
                    <a:pt x="472" y="167"/>
                  </a:lnTo>
                  <a:lnTo>
                    <a:pt x="469" y="175"/>
                  </a:lnTo>
                  <a:lnTo>
                    <a:pt x="469" y="182"/>
                  </a:lnTo>
                  <a:lnTo>
                    <a:pt x="469" y="182"/>
                  </a:lnTo>
                  <a:lnTo>
                    <a:pt x="468" y="211"/>
                  </a:lnTo>
                  <a:lnTo>
                    <a:pt x="468" y="234"/>
                  </a:lnTo>
                  <a:lnTo>
                    <a:pt x="468" y="258"/>
                  </a:lnTo>
                  <a:lnTo>
                    <a:pt x="466" y="285"/>
                  </a:lnTo>
                  <a:lnTo>
                    <a:pt x="466" y="285"/>
                  </a:lnTo>
                  <a:lnTo>
                    <a:pt x="471" y="288"/>
                  </a:lnTo>
                  <a:lnTo>
                    <a:pt x="472" y="289"/>
                  </a:lnTo>
                  <a:lnTo>
                    <a:pt x="472" y="291"/>
                  </a:lnTo>
                  <a:lnTo>
                    <a:pt x="472" y="291"/>
                  </a:lnTo>
                  <a:lnTo>
                    <a:pt x="471" y="296"/>
                  </a:lnTo>
                  <a:lnTo>
                    <a:pt x="471" y="299"/>
                  </a:lnTo>
                  <a:lnTo>
                    <a:pt x="472" y="302"/>
                  </a:lnTo>
                  <a:lnTo>
                    <a:pt x="472" y="302"/>
                  </a:lnTo>
                  <a:lnTo>
                    <a:pt x="483" y="302"/>
                  </a:lnTo>
                  <a:lnTo>
                    <a:pt x="496" y="305"/>
                  </a:lnTo>
                  <a:lnTo>
                    <a:pt x="510" y="306"/>
                  </a:lnTo>
                  <a:lnTo>
                    <a:pt x="522" y="307"/>
                  </a:lnTo>
                  <a:lnTo>
                    <a:pt x="522" y="307"/>
                  </a:lnTo>
                  <a:lnTo>
                    <a:pt x="521" y="288"/>
                  </a:lnTo>
                  <a:lnTo>
                    <a:pt x="520" y="269"/>
                  </a:lnTo>
                  <a:lnTo>
                    <a:pt x="520" y="232"/>
                  </a:lnTo>
                  <a:lnTo>
                    <a:pt x="518" y="195"/>
                  </a:lnTo>
                  <a:lnTo>
                    <a:pt x="518" y="177"/>
                  </a:lnTo>
                  <a:lnTo>
                    <a:pt x="515" y="160"/>
                  </a:lnTo>
                  <a:lnTo>
                    <a:pt x="515" y="160"/>
                  </a:lnTo>
                  <a:lnTo>
                    <a:pt x="508" y="161"/>
                  </a:lnTo>
                  <a:lnTo>
                    <a:pt x="503" y="161"/>
                  </a:lnTo>
                  <a:lnTo>
                    <a:pt x="494" y="160"/>
                  </a:lnTo>
                  <a:lnTo>
                    <a:pt x="487" y="159"/>
                  </a:lnTo>
                  <a:lnTo>
                    <a:pt x="483" y="159"/>
                  </a:lnTo>
                  <a:lnTo>
                    <a:pt x="479" y="159"/>
                  </a:lnTo>
                  <a:lnTo>
                    <a:pt x="479" y="159"/>
                  </a:lnTo>
                  <a:close/>
                  <a:moveTo>
                    <a:pt x="750" y="159"/>
                  </a:moveTo>
                  <a:lnTo>
                    <a:pt x="750" y="159"/>
                  </a:lnTo>
                  <a:lnTo>
                    <a:pt x="753" y="194"/>
                  </a:lnTo>
                  <a:lnTo>
                    <a:pt x="757" y="229"/>
                  </a:lnTo>
                  <a:lnTo>
                    <a:pt x="760" y="267"/>
                  </a:lnTo>
                  <a:lnTo>
                    <a:pt x="761" y="307"/>
                  </a:lnTo>
                  <a:lnTo>
                    <a:pt x="761" y="307"/>
                  </a:lnTo>
                  <a:lnTo>
                    <a:pt x="778" y="302"/>
                  </a:lnTo>
                  <a:lnTo>
                    <a:pt x="778" y="302"/>
                  </a:lnTo>
                  <a:lnTo>
                    <a:pt x="781" y="265"/>
                  </a:lnTo>
                  <a:lnTo>
                    <a:pt x="779" y="226"/>
                  </a:lnTo>
                  <a:lnTo>
                    <a:pt x="778" y="208"/>
                  </a:lnTo>
                  <a:lnTo>
                    <a:pt x="775" y="189"/>
                  </a:lnTo>
                  <a:lnTo>
                    <a:pt x="772" y="171"/>
                  </a:lnTo>
                  <a:lnTo>
                    <a:pt x="768" y="157"/>
                  </a:lnTo>
                  <a:lnTo>
                    <a:pt x="768" y="157"/>
                  </a:lnTo>
                  <a:lnTo>
                    <a:pt x="763" y="156"/>
                  </a:lnTo>
                  <a:lnTo>
                    <a:pt x="758" y="157"/>
                  </a:lnTo>
                  <a:lnTo>
                    <a:pt x="750" y="159"/>
                  </a:lnTo>
                  <a:lnTo>
                    <a:pt x="750" y="159"/>
                  </a:lnTo>
                  <a:close/>
                  <a:moveTo>
                    <a:pt x="538" y="310"/>
                  </a:moveTo>
                  <a:lnTo>
                    <a:pt x="538" y="310"/>
                  </a:lnTo>
                  <a:lnTo>
                    <a:pt x="565" y="310"/>
                  </a:lnTo>
                  <a:lnTo>
                    <a:pt x="576" y="312"/>
                  </a:lnTo>
                  <a:lnTo>
                    <a:pt x="587" y="312"/>
                  </a:lnTo>
                  <a:lnTo>
                    <a:pt x="587" y="312"/>
                  </a:lnTo>
                  <a:lnTo>
                    <a:pt x="583" y="272"/>
                  </a:lnTo>
                  <a:lnTo>
                    <a:pt x="580" y="232"/>
                  </a:lnTo>
                  <a:lnTo>
                    <a:pt x="579" y="194"/>
                  </a:lnTo>
                  <a:lnTo>
                    <a:pt x="579" y="160"/>
                  </a:lnTo>
                  <a:lnTo>
                    <a:pt x="579" y="160"/>
                  </a:lnTo>
                  <a:lnTo>
                    <a:pt x="574" y="161"/>
                  </a:lnTo>
                  <a:lnTo>
                    <a:pt x="569" y="163"/>
                  </a:lnTo>
                  <a:lnTo>
                    <a:pt x="555" y="161"/>
                  </a:lnTo>
                  <a:lnTo>
                    <a:pt x="542" y="160"/>
                  </a:lnTo>
                  <a:lnTo>
                    <a:pt x="538" y="161"/>
                  </a:lnTo>
                  <a:lnTo>
                    <a:pt x="538" y="163"/>
                  </a:lnTo>
                  <a:lnTo>
                    <a:pt x="536" y="164"/>
                  </a:lnTo>
                  <a:lnTo>
                    <a:pt x="536" y="164"/>
                  </a:lnTo>
                  <a:lnTo>
                    <a:pt x="535" y="164"/>
                  </a:lnTo>
                  <a:lnTo>
                    <a:pt x="534" y="163"/>
                  </a:lnTo>
                  <a:lnTo>
                    <a:pt x="532" y="161"/>
                  </a:lnTo>
                  <a:lnTo>
                    <a:pt x="531" y="160"/>
                  </a:lnTo>
                  <a:lnTo>
                    <a:pt x="529" y="161"/>
                  </a:lnTo>
                  <a:lnTo>
                    <a:pt x="529" y="161"/>
                  </a:lnTo>
                  <a:lnTo>
                    <a:pt x="531" y="199"/>
                  </a:lnTo>
                  <a:lnTo>
                    <a:pt x="531" y="240"/>
                  </a:lnTo>
                  <a:lnTo>
                    <a:pt x="531" y="260"/>
                  </a:lnTo>
                  <a:lnTo>
                    <a:pt x="532" y="279"/>
                  </a:lnTo>
                  <a:lnTo>
                    <a:pt x="535" y="296"/>
                  </a:lnTo>
                  <a:lnTo>
                    <a:pt x="538" y="310"/>
                  </a:lnTo>
                  <a:lnTo>
                    <a:pt x="538" y="310"/>
                  </a:lnTo>
                  <a:close/>
                  <a:moveTo>
                    <a:pt x="697" y="164"/>
                  </a:moveTo>
                  <a:lnTo>
                    <a:pt x="697" y="164"/>
                  </a:lnTo>
                  <a:lnTo>
                    <a:pt x="697" y="181"/>
                  </a:lnTo>
                  <a:lnTo>
                    <a:pt x="698" y="198"/>
                  </a:lnTo>
                  <a:lnTo>
                    <a:pt x="701" y="236"/>
                  </a:lnTo>
                  <a:lnTo>
                    <a:pt x="705" y="275"/>
                  </a:lnTo>
                  <a:lnTo>
                    <a:pt x="705" y="293"/>
                  </a:lnTo>
                  <a:lnTo>
                    <a:pt x="705" y="312"/>
                  </a:lnTo>
                  <a:lnTo>
                    <a:pt x="705" y="312"/>
                  </a:lnTo>
                  <a:lnTo>
                    <a:pt x="718" y="312"/>
                  </a:lnTo>
                  <a:lnTo>
                    <a:pt x="726" y="310"/>
                  </a:lnTo>
                  <a:lnTo>
                    <a:pt x="734" y="309"/>
                  </a:lnTo>
                  <a:lnTo>
                    <a:pt x="744" y="309"/>
                  </a:lnTo>
                  <a:lnTo>
                    <a:pt x="744" y="309"/>
                  </a:lnTo>
                  <a:lnTo>
                    <a:pt x="748" y="292"/>
                  </a:lnTo>
                  <a:lnTo>
                    <a:pt x="748" y="274"/>
                  </a:lnTo>
                  <a:lnTo>
                    <a:pt x="748" y="254"/>
                  </a:lnTo>
                  <a:lnTo>
                    <a:pt x="747" y="234"/>
                  </a:lnTo>
                  <a:lnTo>
                    <a:pt x="741" y="196"/>
                  </a:lnTo>
                  <a:lnTo>
                    <a:pt x="737" y="160"/>
                  </a:lnTo>
                  <a:lnTo>
                    <a:pt x="737" y="160"/>
                  </a:lnTo>
                  <a:lnTo>
                    <a:pt x="716" y="161"/>
                  </a:lnTo>
                  <a:lnTo>
                    <a:pt x="697" y="164"/>
                  </a:lnTo>
                  <a:lnTo>
                    <a:pt x="697" y="164"/>
                  </a:lnTo>
                  <a:close/>
                  <a:moveTo>
                    <a:pt x="628" y="166"/>
                  </a:moveTo>
                  <a:lnTo>
                    <a:pt x="628" y="166"/>
                  </a:lnTo>
                  <a:lnTo>
                    <a:pt x="625" y="182"/>
                  </a:lnTo>
                  <a:lnTo>
                    <a:pt x="625" y="201"/>
                  </a:lnTo>
                  <a:lnTo>
                    <a:pt x="625" y="220"/>
                  </a:lnTo>
                  <a:lnTo>
                    <a:pt x="626" y="240"/>
                  </a:lnTo>
                  <a:lnTo>
                    <a:pt x="631" y="279"/>
                  </a:lnTo>
                  <a:lnTo>
                    <a:pt x="633" y="314"/>
                  </a:lnTo>
                  <a:lnTo>
                    <a:pt x="633" y="314"/>
                  </a:lnTo>
                  <a:lnTo>
                    <a:pt x="647" y="314"/>
                  </a:lnTo>
                  <a:lnTo>
                    <a:pt x="661" y="313"/>
                  </a:lnTo>
                  <a:lnTo>
                    <a:pt x="677" y="313"/>
                  </a:lnTo>
                  <a:lnTo>
                    <a:pt x="692" y="314"/>
                  </a:lnTo>
                  <a:lnTo>
                    <a:pt x="692" y="314"/>
                  </a:lnTo>
                  <a:lnTo>
                    <a:pt x="694" y="275"/>
                  </a:lnTo>
                  <a:lnTo>
                    <a:pt x="691" y="239"/>
                  </a:lnTo>
                  <a:lnTo>
                    <a:pt x="688" y="202"/>
                  </a:lnTo>
                  <a:lnTo>
                    <a:pt x="682" y="164"/>
                  </a:lnTo>
                  <a:lnTo>
                    <a:pt x="682" y="164"/>
                  </a:lnTo>
                  <a:lnTo>
                    <a:pt x="657" y="164"/>
                  </a:lnTo>
                  <a:lnTo>
                    <a:pt x="628" y="166"/>
                  </a:lnTo>
                  <a:lnTo>
                    <a:pt x="628" y="166"/>
                  </a:lnTo>
                  <a:close/>
                  <a:moveTo>
                    <a:pt x="601" y="314"/>
                  </a:moveTo>
                  <a:lnTo>
                    <a:pt x="601" y="314"/>
                  </a:lnTo>
                  <a:lnTo>
                    <a:pt x="619" y="316"/>
                  </a:lnTo>
                  <a:lnTo>
                    <a:pt x="619" y="316"/>
                  </a:lnTo>
                  <a:lnTo>
                    <a:pt x="618" y="279"/>
                  </a:lnTo>
                  <a:lnTo>
                    <a:pt x="617" y="241"/>
                  </a:lnTo>
                  <a:lnTo>
                    <a:pt x="611" y="167"/>
                  </a:lnTo>
                  <a:lnTo>
                    <a:pt x="611" y="167"/>
                  </a:lnTo>
                  <a:lnTo>
                    <a:pt x="604" y="167"/>
                  </a:lnTo>
                  <a:lnTo>
                    <a:pt x="600" y="167"/>
                  </a:lnTo>
                  <a:lnTo>
                    <a:pt x="598" y="166"/>
                  </a:lnTo>
                  <a:lnTo>
                    <a:pt x="598" y="166"/>
                  </a:lnTo>
                  <a:lnTo>
                    <a:pt x="594" y="182"/>
                  </a:lnTo>
                  <a:lnTo>
                    <a:pt x="591" y="201"/>
                  </a:lnTo>
                  <a:lnTo>
                    <a:pt x="590" y="220"/>
                  </a:lnTo>
                  <a:lnTo>
                    <a:pt x="590" y="239"/>
                  </a:lnTo>
                  <a:lnTo>
                    <a:pt x="591" y="258"/>
                  </a:lnTo>
                  <a:lnTo>
                    <a:pt x="594" y="278"/>
                  </a:lnTo>
                  <a:lnTo>
                    <a:pt x="597" y="296"/>
                  </a:lnTo>
                  <a:lnTo>
                    <a:pt x="601" y="314"/>
                  </a:lnTo>
                  <a:lnTo>
                    <a:pt x="601" y="314"/>
                  </a:lnTo>
                  <a:close/>
                  <a:moveTo>
                    <a:pt x="836" y="307"/>
                  </a:moveTo>
                  <a:lnTo>
                    <a:pt x="836" y="307"/>
                  </a:lnTo>
                  <a:lnTo>
                    <a:pt x="824" y="309"/>
                  </a:lnTo>
                  <a:lnTo>
                    <a:pt x="820" y="312"/>
                  </a:lnTo>
                  <a:lnTo>
                    <a:pt x="814" y="316"/>
                  </a:lnTo>
                  <a:lnTo>
                    <a:pt x="814" y="316"/>
                  </a:lnTo>
                  <a:lnTo>
                    <a:pt x="807" y="316"/>
                  </a:lnTo>
                  <a:lnTo>
                    <a:pt x="800" y="317"/>
                  </a:lnTo>
                  <a:lnTo>
                    <a:pt x="788" y="321"/>
                  </a:lnTo>
                  <a:lnTo>
                    <a:pt x="782" y="323"/>
                  </a:lnTo>
                  <a:lnTo>
                    <a:pt x="777" y="324"/>
                  </a:lnTo>
                  <a:lnTo>
                    <a:pt x="770" y="324"/>
                  </a:lnTo>
                  <a:lnTo>
                    <a:pt x="763" y="323"/>
                  </a:lnTo>
                  <a:lnTo>
                    <a:pt x="763" y="323"/>
                  </a:lnTo>
                  <a:lnTo>
                    <a:pt x="758" y="324"/>
                  </a:lnTo>
                  <a:lnTo>
                    <a:pt x="755" y="326"/>
                  </a:lnTo>
                  <a:lnTo>
                    <a:pt x="754" y="328"/>
                  </a:lnTo>
                  <a:lnTo>
                    <a:pt x="750" y="330"/>
                  </a:lnTo>
                  <a:lnTo>
                    <a:pt x="750" y="330"/>
                  </a:lnTo>
                  <a:lnTo>
                    <a:pt x="722" y="333"/>
                  </a:lnTo>
                  <a:lnTo>
                    <a:pt x="695" y="334"/>
                  </a:lnTo>
                  <a:lnTo>
                    <a:pt x="668" y="335"/>
                  </a:lnTo>
                  <a:lnTo>
                    <a:pt x="642" y="338"/>
                  </a:lnTo>
                  <a:lnTo>
                    <a:pt x="642" y="338"/>
                  </a:lnTo>
                  <a:lnTo>
                    <a:pt x="608" y="334"/>
                  </a:lnTo>
                  <a:lnTo>
                    <a:pt x="574" y="331"/>
                  </a:lnTo>
                  <a:lnTo>
                    <a:pt x="541" y="328"/>
                  </a:lnTo>
                  <a:lnTo>
                    <a:pt x="508" y="324"/>
                  </a:lnTo>
                  <a:lnTo>
                    <a:pt x="508" y="324"/>
                  </a:lnTo>
                  <a:lnTo>
                    <a:pt x="492" y="321"/>
                  </a:lnTo>
                  <a:lnTo>
                    <a:pt x="475" y="319"/>
                  </a:lnTo>
                  <a:lnTo>
                    <a:pt x="444" y="309"/>
                  </a:lnTo>
                  <a:lnTo>
                    <a:pt x="413" y="298"/>
                  </a:lnTo>
                  <a:lnTo>
                    <a:pt x="385" y="286"/>
                  </a:lnTo>
                  <a:lnTo>
                    <a:pt x="385" y="286"/>
                  </a:lnTo>
                  <a:lnTo>
                    <a:pt x="381" y="285"/>
                  </a:lnTo>
                  <a:lnTo>
                    <a:pt x="378" y="285"/>
                  </a:lnTo>
                  <a:lnTo>
                    <a:pt x="371" y="286"/>
                  </a:lnTo>
                  <a:lnTo>
                    <a:pt x="371" y="286"/>
                  </a:lnTo>
                  <a:lnTo>
                    <a:pt x="361" y="278"/>
                  </a:lnTo>
                  <a:lnTo>
                    <a:pt x="350" y="271"/>
                  </a:lnTo>
                  <a:lnTo>
                    <a:pt x="337" y="265"/>
                  </a:lnTo>
                  <a:lnTo>
                    <a:pt x="326" y="260"/>
                  </a:lnTo>
                  <a:lnTo>
                    <a:pt x="326" y="260"/>
                  </a:lnTo>
                  <a:lnTo>
                    <a:pt x="322" y="255"/>
                  </a:lnTo>
                  <a:lnTo>
                    <a:pt x="319" y="251"/>
                  </a:lnTo>
                  <a:lnTo>
                    <a:pt x="309" y="244"/>
                  </a:lnTo>
                  <a:lnTo>
                    <a:pt x="299" y="239"/>
                  </a:lnTo>
                  <a:lnTo>
                    <a:pt x="296" y="234"/>
                  </a:lnTo>
                  <a:lnTo>
                    <a:pt x="294" y="229"/>
                  </a:lnTo>
                  <a:lnTo>
                    <a:pt x="294" y="229"/>
                  </a:lnTo>
                  <a:lnTo>
                    <a:pt x="298" y="220"/>
                  </a:lnTo>
                  <a:lnTo>
                    <a:pt x="298" y="215"/>
                  </a:lnTo>
                  <a:lnTo>
                    <a:pt x="298" y="208"/>
                  </a:lnTo>
                  <a:lnTo>
                    <a:pt x="299" y="198"/>
                  </a:lnTo>
                  <a:lnTo>
                    <a:pt x="299" y="198"/>
                  </a:lnTo>
                  <a:lnTo>
                    <a:pt x="289" y="199"/>
                  </a:lnTo>
                  <a:lnTo>
                    <a:pt x="278" y="201"/>
                  </a:lnTo>
                  <a:lnTo>
                    <a:pt x="254" y="208"/>
                  </a:lnTo>
                  <a:lnTo>
                    <a:pt x="229" y="216"/>
                  </a:lnTo>
                  <a:lnTo>
                    <a:pt x="205" y="226"/>
                  </a:lnTo>
                  <a:lnTo>
                    <a:pt x="205" y="226"/>
                  </a:lnTo>
                  <a:lnTo>
                    <a:pt x="184" y="234"/>
                  </a:lnTo>
                  <a:lnTo>
                    <a:pt x="160" y="246"/>
                  </a:lnTo>
                  <a:lnTo>
                    <a:pt x="160" y="246"/>
                  </a:lnTo>
                  <a:lnTo>
                    <a:pt x="155" y="250"/>
                  </a:lnTo>
                  <a:lnTo>
                    <a:pt x="148" y="255"/>
                  </a:lnTo>
                  <a:lnTo>
                    <a:pt x="141" y="262"/>
                  </a:lnTo>
                  <a:lnTo>
                    <a:pt x="139" y="265"/>
                  </a:lnTo>
                  <a:lnTo>
                    <a:pt x="138" y="268"/>
                  </a:lnTo>
                  <a:lnTo>
                    <a:pt x="138" y="268"/>
                  </a:lnTo>
                  <a:lnTo>
                    <a:pt x="139" y="271"/>
                  </a:lnTo>
                  <a:lnTo>
                    <a:pt x="141" y="274"/>
                  </a:lnTo>
                  <a:lnTo>
                    <a:pt x="148" y="279"/>
                  </a:lnTo>
                  <a:lnTo>
                    <a:pt x="156" y="284"/>
                  </a:lnTo>
                  <a:lnTo>
                    <a:pt x="167" y="286"/>
                  </a:lnTo>
                  <a:lnTo>
                    <a:pt x="190" y="291"/>
                  </a:lnTo>
                  <a:lnTo>
                    <a:pt x="208" y="295"/>
                  </a:lnTo>
                  <a:lnTo>
                    <a:pt x="208" y="295"/>
                  </a:lnTo>
                  <a:lnTo>
                    <a:pt x="219" y="299"/>
                  </a:lnTo>
                  <a:lnTo>
                    <a:pt x="225" y="300"/>
                  </a:lnTo>
                  <a:lnTo>
                    <a:pt x="233" y="300"/>
                  </a:lnTo>
                  <a:lnTo>
                    <a:pt x="233" y="300"/>
                  </a:lnTo>
                  <a:lnTo>
                    <a:pt x="250" y="306"/>
                  </a:lnTo>
                  <a:lnTo>
                    <a:pt x="268" y="312"/>
                  </a:lnTo>
                  <a:lnTo>
                    <a:pt x="287" y="316"/>
                  </a:lnTo>
                  <a:lnTo>
                    <a:pt x="303" y="319"/>
                  </a:lnTo>
                  <a:lnTo>
                    <a:pt x="340" y="324"/>
                  </a:lnTo>
                  <a:lnTo>
                    <a:pt x="376" y="330"/>
                  </a:lnTo>
                  <a:lnTo>
                    <a:pt x="376" y="330"/>
                  </a:lnTo>
                  <a:lnTo>
                    <a:pt x="407" y="337"/>
                  </a:lnTo>
                  <a:lnTo>
                    <a:pt x="438" y="344"/>
                  </a:lnTo>
                  <a:lnTo>
                    <a:pt x="468" y="354"/>
                  </a:lnTo>
                  <a:lnTo>
                    <a:pt x="499" y="361"/>
                  </a:lnTo>
                  <a:lnTo>
                    <a:pt x="499" y="361"/>
                  </a:lnTo>
                  <a:lnTo>
                    <a:pt x="494" y="364"/>
                  </a:lnTo>
                  <a:lnTo>
                    <a:pt x="490" y="365"/>
                  </a:lnTo>
                  <a:lnTo>
                    <a:pt x="482" y="365"/>
                  </a:lnTo>
                  <a:lnTo>
                    <a:pt x="472" y="364"/>
                  </a:lnTo>
                  <a:lnTo>
                    <a:pt x="463" y="361"/>
                  </a:lnTo>
                  <a:lnTo>
                    <a:pt x="463" y="361"/>
                  </a:lnTo>
                  <a:lnTo>
                    <a:pt x="353" y="338"/>
                  </a:lnTo>
                  <a:lnTo>
                    <a:pt x="353" y="338"/>
                  </a:lnTo>
                  <a:lnTo>
                    <a:pt x="296" y="328"/>
                  </a:lnTo>
                  <a:lnTo>
                    <a:pt x="239" y="316"/>
                  </a:lnTo>
                  <a:lnTo>
                    <a:pt x="183" y="300"/>
                  </a:lnTo>
                  <a:lnTo>
                    <a:pt x="127" y="282"/>
                  </a:lnTo>
                  <a:lnTo>
                    <a:pt x="127" y="282"/>
                  </a:lnTo>
                  <a:lnTo>
                    <a:pt x="97" y="379"/>
                  </a:lnTo>
                  <a:lnTo>
                    <a:pt x="68" y="477"/>
                  </a:lnTo>
                  <a:lnTo>
                    <a:pt x="41" y="578"/>
                  </a:lnTo>
                  <a:lnTo>
                    <a:pt x="14" y="681"/>
                  </a:lnTo>
                  <a:lnTo>
                    <a:pt x="14" y="681"/>
                  </a:lnTo>
                  <a:lnTo>
                    <a:pt x="17" y="695"/>
                  </a:lnTo>
                  <a:lnTo>
                    <a:pt x="23" y="706"/>
                  </a:lnTo>
                  <a:lnTo>
                    <a:pt x="28" y="715"/>
                  </a:lnTo>
                  <a:lnTo>
                    <a:pt x="37" y="720"/>
                  </a:lnTo>
                  <a:lnTo>
                    <a:pt x="45" y="726"/>
                  </a:lnTo>
                  <a:lnTo>
                    <a:pt x="55" y="730"/>
                  </a:lnTo>
                  <a:lnTo>
                    <a:pt x="75" y="737"/>
                  </a:lnTo>
                  <a:lnTo>
                    <a:pt x="75" y="737"/>
                  </a:lnTo>
                  <a:lnTo>
                    <a:pt x="87" y="741"/>
                  </a:lnTo>
                  <a:lnTo>
                    <a:pt x="99" y="745"/>
                  </a:lnTo>
                  <a:lnTo>
                    <a:pt x="99" y="745"/>
                  </a:lnTo>
                  <a:lnTo>
                    <a:pt x="174" y="768"/>
                  </a:lnTo>
                  <a:lnTo>
                    <a:pt x="211" y="778"/>
                  </a:lnTo>
                  <a:lnTo>
                    <a:pt x="249" y="786"/>
                  </a:lnTo>
                  <a:lnTo>
                    <a:pt x="249" y="786"/>
                  </a:lnTo>
                  <a:lnTo>
                    <a:pt x="291" y="795"/>
                  </a:lnTo>
                  <a:lnTo>
                    <a:pt x="332" y="804"/>
                  </a:lnTo>
                  <a:lnTo>
                    <a:pt x="412" y="828"/>
                  </a:lnTo>
                  <a:lnTo>
                    <a:pt x="412" y="828"/>
                  </a:lnTo>
                  <a:lnTo>
                    <a:pt x="430" y="834"/>
                  </a:lnTo>
                  <a:lnTo>
                    <a:pt x="452" y="841"/>
                  </a:lnTo>
                  <a:lnTo>
                    <a:pt x="452" y="841"/>
                  </a:lnTo>
                  <a:lnTo>
                    <a:pt x="531" y="858"/>
                  </a:lnTo>
                  <a:lnTo>
                    <a:pt x="607" y="875"/>
                  </a:lnTo>
                  <a:lnTo>
                    <a:pt x="607" y="875"/>
                  </a:lnTo>
                  <a:lnTo>
                    <a:pt x="659" y="884"/>
                  </a:lnTo>
                  <a:lnTo>
                    <a:pt x="685" y="889"/>
                  </a:lnTo>
                  <a:lnTo>
                    <a:pt x="713" y="894"/>
                  </a:lnTo>
                  <a:lnTo>
                    <a:pt x="713" y="894"/>
                  </a:lnTo>
                  <a:lnTo>
                    <a:pt x="751" y="903"/>
                  </a:lnTo>
                  <a:lnTo>
                    <a:pt x="770" y="907"/>
                  </a:lnTo>
                  <a:lnTo>
                    <a:pt x="786" y="908"/>
                  </a:lnTo>
                  <a:lnTo>
                    <a:pt x="786" y="908"/>
                  </a:lnTo>
                  <a:lnTo>
                    <a:pt x="809" y="910"/>
                  </a:lnTo>
                  <a:lnTo>
                    <a:pt x="830" y="913"/>
                  </a:lnTo>
                  <a:lnTo>
                    <a:pt x="865" y="920"/>
                  </a:lnTo>
                  <a:lnTo>
                    <a:pt x="865" y="920"/>
                  </a:lnTo>
                  <a:lnTo>
                    <a:pt x="886" y="921"/>
                  </a:lnTo>
                  <a:lnTo>
                    <a:pt x="904" y="921"/>
                  </a:lnTo>
                  <a:lnTo>
                    <a:pt x="923" y="920"/>
                  </a:lnTo>
                  <a:lnTo>
                    <a:pt x="931" y="917"/>
                  </a:lnTo>
                  <a:lnTo>
                    <a:pt x="939" y="914"/>
                  </a:lnTo>
                  <a:lnTo>
                    <a:pt x="939" y="914"/>
                  </a:lnTo>
                  <a:lnTo>
                    <a:pt x="942" y="852"/>
                  </a:lnTo>
                  <a:lnTo>
                    <a:pt x="942" y="796"/>
                  </a:lnTo>
                  <a:lnTo>
                    <a:pt x="942" y="796"/>
                  </a:lnTo>
                  <a:lnTo>
                    <a:pt x="941" y="790"/>
                  </a:lnTo>
                  <a:lnTo>
                    <a:pt x="939" y="783"/>
                  </a:lnTo>
                  <a:lnTo>
                    <a:pt x="939" y="779"/>
                  </a:lnTo>
                  <a:lnTo>
                    <a:pt x="941" y="776"/>
                  </a:lnTo>
                  <a:lnTo>
                    <a:pt x="942" y="774"/>
                  </a:lnTo>
                  <a:lnTo>
                    <a:pt x="946" y="771"/>
                  </a:lnTo>
                  <a:lnTo>
                    <a:pt x="946" y="771"/>
                  </a:lnTo>
                  <a:lnTo>
                    <a:pt x="951" y="802"/>
                  </a:lnTo>
                  <a:lnTo>
                    <a:pt x="952" y="835"/>
                  </a:lnTo>
                  <a:lnTo>
                    <a:pt x="955" y="868"/>
                  </a:lnTo>
                  <a:lnTo>
                    <a:pt x="956" y="896"/>
                  </a:lnTo>
                  <a:lnTo>
                    <a:pt x="956" y="896"/>
                  </a:lnTo>
                  <a:lnTo>
                    <a:pt x="967" y="887"/>
                  </a:lnTo>
                  <a:lnTo>
                    <a:pt x="979" y="876"/>
                  </a:lnTo>
                  <a:lnTo>
                    <a:pt x="1001" y="855"/>
                  </a:lnTo>
                  <a:lnTo>
                    <a:pt x="1022" y="832"/>
                  </a:lnTo>
                  <a:lnTo>
                    <a:pt x="1046" y="810"/>
                  </a:lnTo>
                  <a:lnTo>
                    <a:pt x="1046" y="810"/>
                  </a:lnTo>
                  <a:lnTo>
                    <a:pt x="1056" y="803"/>
                  </a:lnTo>
                  <a:lnTo>
                    <a:pt x="1062" y="800"/>
                  </a:lnTo>
                  <a:lnTo>
                    <a:pt x="1067" y="796"/>
                  </a:lnTo>
                  <a:lnTo>
                    <a:pt x="1067" y="796"/>
                  </a:lnTo>
                  <a:lnTo>
                    <a:pt x="1077" y="785"/>
                  </a:lnTo>
                  <a:lnTo>
                    <a:pt x="1088" y="772"/>
                  </a:lnTo>
                  <a:lnTo>
                    <a:pt x="1111" y="745"/>
                  </a:lnTo>
                  <a:lnTo>
                    <a:pt x="1111" y="745"/>
                  </a:lnTo>
                  <a:lnTo>
                    <a:pt x="1126" y="727"/>
                  </a:lnTo>
                  <a:lnTo>
                    <a:pt x="1143" y="709"/>
                  </a:lnTo>
                  <a:lnTo>
                    <a:pt x="1150" y="699"/>
                  </a:lnTo>
                  <a:lnTo>
                    <a:pt x="1156" y="688"/>
                  </a:lnTo>
                  <a:lnTo>
                    <a:pt x="1160" y="677"/>
                  </a:lnTo>
                  <a:lnTo>
                    <a:pt x="1161" y="664"/>
                  </a:lnTo>
                  <a:lnTo>
                    <a:pt x="1161" y="664"/>
                  </a:lnTo>
                  <a:lnTo>
                    <a:pt x="1160" y="643"/>
                  </a:lnTo>
                  <a:lnTo>
                    <a:pt x="1158" y="622"/>
                  </a:lnTo>
                  <a:lnTo>
                    <a:pt x="1153" y="580"/>
                  </a:lnTo>
                  <a:lnTo>
                    <a:pt x="1140" y="497"/>
                  </a:lnTo>
                  <a:lnTo>
                    <a:pt x="1140" y="497"/>
                  </a:lnTo>
                  <a:lnTo>
                    <a:pt x="1139" y="481"/>
                  </a:lnTo>
                  <a:lnTo>
                    <a:pt x="1139" y="465"/>
                  </a:lnTo>
                  <a:lnTo>
                    <a:pt x="1137" y="449"/>
                  </a:lnTo>
                  <a:lnTo>
                    <a:pt x="1136" y="432"/>
                  </a:lnTo>
                  <a:lnTo>
                    <a:pt x="1136" y="432"/>
                  </a:lnTo>
                  <a:lnTo>
                    <a:pt x="1135" y="423"/>
                  </a:lnTo>
                  <a:lnTo>
                    <a:pt x="1132" y="413"/>
                  </a:lnTo>
                  <a:lnTo>
                    <a:pt x="1126" y="393"/>
                  </a:lnTo>
                  <a:lnTo>
                    <a:pt x="1126" y="393"/>
                  </a:lnTo>
                  <a:lnTo>
                    <a:pt x="1120" y="365"/>
                  </a:lnTo>
                  <a:lnTo>
                    <a:pt x="1115" y="334"/>
                  </a:lnTo>
                  <a:lnTo>
                    <a:pt x="1106" y="305"/>
                  </a:lnTo>
                  <a:lnTo>
                    <a:pt x="1101" y="291"/>
                  </a:lnTo>
                  <a:lnTo>
                    <a:pt x="1094" y="278"/>
                  </a:lnTo>
                  <a:lnTo>
                    <a:pt x="1094" y="278"/>
                  </a:lnTo>
                  <a:lnTo>
                    <a:pt x="1094" y="284"/>
                  </a:lnTo>
                  <a:lnTo>
                    <a:pt x="1092" y="288"/>
                  </a:lnTo>
                  <a:lnTo>
                    <a:pt x="1087" y="296"/>
                  </a:lnTo>
                  <a:lnTo>
                    <a:pt x="1081" y="303"/>
                  </a:lnTo>
                  <a:lnTo>
                    <a:pt x="1078" y="307"/>
                  </a:lnTo>
                  <a:lnTo>
                    <a:pt x="1077" y="312"/>
                  </a:lnTo>
                  <a:lnTo>
                    <a:pt x="1077" y="312"/>
                  </a:lnTo>
                  <a:lnTo>
                    <a:pt x="1070" y="316"/>
                  </a:lnTo>
                  <a:lnTo>
                    <a:pt x="1063" y="321"/>
                  </a:lnTo>
                  <a:lnTo>
                    <a:pt x="1053" y="333"/>
                  </a:lnTo>
                  <a:lnTo>
                    <a:pt x="1053" y="333"/>
                  </a:lnTo>
                  <a:lnTo>
                    <a:pt x="1043" y="338"/>
                  </a:lnTo>
                  <a:lnTo>
                    <a:pt x="1033" y="345"/>
                  </a:lnTo>
                  <a:lnTo>
                    <a:pt x="1014" y="361"/>
                  </a:lnTo>
                  <a:lnTo>
                    <a:pt x="994" y="375"/>
                  </a:lnTo>
                  <a:lnTo>
                    <a:pt x="984" y="380"/>
                  </a:lnTo>
                  <a:lnTo>
                    <a:pt x="974" y="386"/>
                  </a:lnTo>
                  <a:lnTo>
                    <a:pt x="974" y="386"/>
                  </a:lnTo>
                  <a:lnTo>
                    <a:pt x="967" y="389"/>
                  </a:lnTo>
                  <a:lnTo>
                    <a:pt x="958" y="392"/>
                  </a:lnTo>
                  <a:lnTo>
                    <a:pt x="953" y="392"/>
                  </a:lnTo>
                  <a:lnTo>
                    <a:pt x="949" y="392"/>
                  </a:lnTo>
                  <a:lnTo>
                    <a:pt x="945" y="390"/>
                  </a:lnTo>
                  <a:lnTo>
                    <a:pt x="942" y="387"/>
                  </a:lnTo>
                  <a:lnTo>
                    <a:pt x="942" y="387"/>
                  </a:lnTo>
                  <a:lnTo>
                    <a:pt x="955" y="382"/>
                  </a:lnTo>
                  <a:lnTo>
                    <a:pt x="966" y="376"/>
                  </a:lnTo>
                  <a:lnTo>
                    <a:pt x="986" y="364"/>
                  </a:lnTo>
                  <a:lnTo>
                    <a:pt x="1004" y="350"/>
                  </a:lnTo>
                  <a:lnTo>
                    <a:pt x="1025" y="335"/>
                  </a:lnTo>
                  <a:lnTo>
                    <a:pt x="1025" y="335"/>
                  </a:lnTo>
                  <a:lnTo>
                    <a:pt x="1045" y="321"/>
                  </a:lnTo>
                  <a:lnTo>
                    <a:pt x="1054" y="314"/>
                  </a:lnTo>
                  <a:lnTo>
                    <a:pt x="1063" y="307"/>
                  </a:lnTo>
                  <a:lnTo>
                    <a:pt x="1071" y="299"/>
                  </a:lnTo>
                  <a:lnTo>
                    <a:pt x="1077" y="289"/>
                  </a:lnTo>
                  <a:lnTo>
                    <a:pt x="1080" y="277"/>
                  </a:lnTo>
                  <a:lnTo>
                    <a:pt x="1083" y="264"/>
                  </a:lnTo>
                  <a:lnTo>
                    <a:pt x="1083" y="264"/>
                  </a:lnTo>
                  <a:lnTo>
                    <a:pt x="1077" y="260"/>
                  </a:lnTo>
                  <a:lnTo>
                    <a:pt x="1074" y="254"/>
                  </a:lnTo>
                  <a:lnTo>
                    <a:pt x="1074" y="254"/>
                  </a:lnTo>
                  <a:lnTo>
                    <a:pt x="1043" y="247"/>
                  </a:lnTo>
                  <a:lnTo>
                    <a:pt x="1012" y="239"/>
                  </a:lnTo>
                  <a:lnTo>
                    <a:pt x="980" y="232"/>
                  </a:lnTo>
                  <a:lnTo>
                    <a:pt x="963" y="229"/>
                  </a:lnTo>
                  <a:lnTo>
                    <a:pt x="946" y="226"/>
                  </a:lnTo>
                  <a:lnTo>
                    <a:pt x="946" y="226"/>
                  </a:lnTo>
                  <a:lnTo>
                    <a:pt x="945" y="230"/>
                  </a:lnTo>
                  <a:lnTo>
                    <a:pt x="946" y="234"/>
                  </a:lnTo>
                  <a:lnTo>
                    <a:pt x="949" y="239"/>
                  </a:lnTo>
                  <a:lnTo>
                    <a:pt x="949" y="239"/>
                  </a:lnTo>
                  <a:lnTo>
                    <a:pt x="941" y="246"/>
                  </a:lnTo>
                  <a:lnTo>
                    <a:pt x="934" y="253"/>
                  </a:lnTo>
                  <a:lnTo>
                    <a:pt x="920" y="268"/>
                  </a:lnTo>
                  <a:lnTo>
                    <a:pt x="911" y="274"/>
                  </a:lnTo>
                  <a:lnTo>
                    <a:pt x="904" y="279"/>
                  </a:lnTo>
                  <a:lnTo>
                    <a:pt x="894" y="281"/>
                  </a:lnTo>
                  <a:lnTo>
                    <a:pt x="890" y="282"/>
                  </a:lnTo>
                  <a:lnTo>
                    <a:pt x="885" y="281"/>
                  </a:lnTo>
                  <a:lnTo>
                    <a:pt x="885" y="281"/>
                  </a:lnTo>
                  <a:lnTo>
                    <a:pt x="880" y="285"/>
                  </a:lnTo>
                  <a:lnTo>
                    <a:pt x="876" y="291"/>
                  </a:lnTo>
                  <a:lnTo>
                    <a:pt x="869" y="293"/>
                  </a:lnTo>
                  <a:lnTo>
                    <a:pt x="864" y="296"/>
                  </a:lnTo>
                  <a:lnTo>
                    <a:pt x="850" y="300"/>
                  </a:lnTo>
                  <a:lnTo>
                    <a:pt x="837" y="303"/>
                  </a:lnTo>
                  <a:lnTo>
                    <a:pt x="837" y="303"/>
                  </a:lnTo>
                  <a:lnTo>
                    <a:pt x="838" y="303"/>
                  </a:lnTo>
                  <a:lnTo>
                    <a:pt x="837" y="302"/>
                  </a:lnTo>
                  <a:lnTo>
                    <a:pt x="837" y="302"/>
                  </a:lnTo>
                  <a:lnTo>
                    <a:pt x="837" y="305"/>
                  </a:lnTo>
                  <a:lnTo>
                    <a:pt x="836" y="307"/>
                  </a:lnTo>
                  <a:lnTo>
                    <a:pt x="836" y="307"/>
                  </a:lnTo>
                  <a:close/>
                  <a:moveTo>
                    <a:pt x="791" y="309"/>
                  </a:moveTo>
                  <a:lnTo>
                    <a:pt x="791" y="309"/>
                  </a:lnTo>
                  <a:lnTo>
                    <a:pt x="800" y="306"/>
                  </a:lnTo>
                  <a:lnTo>
                    <a:pt x="812" y="302"/>
                  </a:lnTo>
                  <a:lnTo>
                    <a:pt x="812" y="302"/>
                  </a:lnTo>
                  <a:lnTo>
                    <a:pt x="805" y="302"/>
                  </a:lnTo>
                  <a:lnTo>
                    <a:pt x="799" y="303"/>
                  </a:lnTo>
                  <a:lnTo>
                    <a:pt x="795" y="306"/>
                  </a:lnTo>
                  <a:lnTo>
                    <a:pt x="791" y="309"/>
                  </a:lnTo>
                  <a:lnTo>
                    <a:pt x="791" y="309"/>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82"/>
            <p:cNvSpPr>
              <a:spLocks noEditPoints="1"/>
            </p:cNvSpPr>
            <p:nvPr/>
          </p:nvSpPr>
          <p:spPr bwMode="auto">
            <a:xfrm>
              <a:off x="3160713" y="2844800"/>
              <a:ext cx="390525" cy="104775"/>
            </a:xfrm>
            <a:custGeom>
              <a:avLst/>
              <a:gdLst/>
              <a:ahLst/>
              <a:cxnLst>
                <a:cxn ang="0">
                  <a:pos x="1" y="52"/>
                </a:cxn>
                <a:cxn ang="0">
                  <a:pos x="18" y="35"/>
                </a:cxn>
                <a:cxn ang="0">
                  <a:pos x="56" y="24"/>
                </a:cxn>
                <a:cxn ang="0">
                  <a:pos x="143" y="1"/>
                </a:cxn>
                <a:cxn ang="0">
                  <a:pos x="190" y="4"/>
                </a:cxn>
                <a:cxn ang="0">
                  <a:pos x="226" y="13"/>
                </a:cxn>
                <a:cxn ang="0">
                  <a:pos x="250" y="14"/>
                </a:cxn>
                <a:cxn ang="0">
                  <a:pos x="278" y="22"/>
                </a:cxn>
                <a:cxn ang="0">
                  <a:pos x="324" y="27"/>
                </a:cxn>
                <a:cxn ang="0">
                  <a:pos x="380" y="41"/>
                </a:cxn>
                <a:cxn ang="0">
                  <a:pos x="470" y="53"/>
                </a:cxn>
                <a:cxn ang="0">
                  <a:pos x="678" y="80"/>
                </a:cxn>
                <a:cxn ang="0">
                  <a:pos x="722" y="102"/>
                </a:cxn>
                <a:cxn ang="0">
                  <a:pos x="729" y="150"/>
                </a:cxn>
                <a:cxn ang="0">
                  <a:pos x="738" y="185"/>
                </a:cxn>
                <a:cxn ang="0">
                  <a:pos x="705" y="195"/>
                </a:cxn>
                <a:cxn ang="0">
                  <a:pos x="623" y="181"/>
                </a:cxn>
                <a:cxn ang="0">
                  <a:pos x="545" y="177"/>
                </a:cxn>
                <a:cxn ang="0">
                  <a:pos x="421" y="150"/>
                </a:cxn>
                <a:cxn ang="0">
                  <a:pos x="365" y="142"/>
                </a:cxn>
                <a:cxn ang="0">
                  <a:pos x="366" y="139"/>
                </a:cxn>
                <a:cxn ang="0">
                  <a:pos x="250" y="115"/>
                </a:cxn>
                <a:cxn ang="0">
                  <a:pos x="110" y="86"/>
                </a:cxn>
                <a:cxn ang="0">
                  <a:pos x="59" y="72"/>
                </a:cxn>
                <a:cxn ang="0">
                  <a:pos x="27" y="65"/>
                </a:cxn>
                <a:cxn ang="0">
                  <a:pos x="1" y="59"/>
                </a:cxn>
                <a:cxn ang="0">
                  <a:pos x="451" y="65"/>
                </a:cxn>
                <a:cxn ang="0">
                  <a:pos x="477" y="74"/>
                </a:cxn>
                <a:cxn ang="0">
                  <a:pos x="439" y="72"/>
                </a:cxn>
                <a:cxn ang="0">
                  <a:pos x="399" y="67"/>
                </a:cxn>
                <a:cxn ang="0">
                  <a:pos x="453" y="84"/>
                </a:cxn>
                <a:cxn ang="0">
                  <a:pos x="448" y="93"/>
                </a:cxn>
                <a:cxn ang="0">
                  <a:pos x="403" y="86"/>
                </a:cxn>
                <a:cxn ang="0">
                  <a:pos x="441" y="100"/>
                </a:cxn>
                <a:cxn ang="0">
                  <a:pos x="466" y="109"/>
                </a:cxn>
                <a:cxn ang="0">
                  <a:pos x="496" y="118"/>
                </a:cxn>
                <a:cxn ang="0">
                  <a:pos x="475" y="119"/>
                </a:cxn>
                <a:cxn ang="0">
                  <a:pos x="427" y="102"/>
                </a:cxn>
                <a:cxn ang="0">
                  <a:pos x="417" y="105"/>
                </a:cxn>
                <a:cxn ang="0">
                  <a:pos x="455" y="122"/>
                </a:cxn>
                <a:cxn ang="0">
                  <a:pos x="449" y="128"/>
                </a:cxn>
                <a:cxn ang="0">
                  <a:pos x="414" y="118"/>
                </a:cxn>
                <a:cxn ang="0">
                  <a:pos x="487" y="142"/>
                </a:cxn>
                <a:cxn ang="0">
                  <a:pos x="567" y="160"/>
                </a:cxn>
                <a:cxn ang="0">
                  <a:pos x="609" y="164"/>
                </a:cxn>
                <a:cxn ang="0">
                  <a:pos x="595" y="159"/>
                </a:cxn>
                <a:cxn ang="0">
                  <a:pos x="535" y="143"/>
                </a:cxn>
                <a:cxn ang="0">
                  <a:pos x="583" y="149"/>
                </a:cxn>
                <a:cxn ang="0">
                  <a:pos x="598" y="147"/>
                </a:cxn>
                <a:cxn ang="0">
                  <a:pos x="612" y="138"/>
                </a:cxn>
                <a:cxn ang="0">
                  <a:pos x="567" y="122"/>
                </a:cxn>
                <a:cxn ang="0">
                  <a:pos x="559" y="112"/>
                </a:cxn>
                <a:cxn ang="0">
                  <a:pos x="592" y="117"/>
                </a:cxn>
                <a:cxn ang="0">
                  <a:pos x="608" y="107"/>
                </a:cxn>
                <a:cxn ang="0">
                  <a:pos x="563" y="98"/>
                </a:cxn>
                <a:cxn ang="0">
                  <a:pos x="542" y="88"/>
                </a:cxn>
                <a:cxn ang="0">
                  <a:pos x="580" y="90"/>
                </a:cxn>
                <a:cxn ang="0">
                  <a:pos x="612" y="91"/>
                </a:cxn>
                <a:cxn ang="0">
                  <a:pos x="598" y="83"/>
                </a:cxn>
                <a:cxn ang="0">
                  <a:pos x="560" y="73"/>
                </a:cxn>
                <a:cxn ang="0">
                  <a:pos x="441" y="63"/>
                </a:cxn>
              </a:cxnLst>
              <a:rect l="0" t="0" r="r" b="b"/>
              <a:pathLst>
                <a:path w="738" h="197">
                  <a:moveTo>
                    <a:pt x="1" y="59"/>
                  </a:moveTo>
                  <a:lnTo>
                    <a:pt x="1" y="59"/>
                  </a:lnTo>
                  <a:lnTo>
                    <a:pt x="0" y="56"/>
                  </a:lnTo>
                  <a:lnTo>
                    <a:pt x="1" y="52"/>
                  </a:lnTo>
                  <a:lnTo>
                    <a:pt x="4" y="49"/>
                  </a:lnTo>
                  <a:lnTo>
                    <a:pt x="7" y="46"/>
                  </a:lnTo>
                  <a:lnTo>
                    <a:pt x="16" y="39"/>
                  </a:lnTo>
                  <a:lnTo>
                    <a:pt x="18" y="35"/>
                  </a:lnTo>
                  <a:lnTo>
                    <a:pt x="21" y="31"/>
                  </a:lnTo>
                  <a:lnTo>
                    <a:pt x="21" y="31"/>
                  </a:lnTo>
                  <a:lnTo>
                    <a:pt x="38" y="28"/>
                  </a:lnTo>
                  <a:lnTo>
                    <a:pt x="56" y="24"/>
                  </a:lnTo>
                  <a:lnTo>
                    <a:pt x="90" y="13"/>
                  </a:lnTo>
                  <a:lnTo>
                    <a:pt x="108" y="8"/>
                  </a:lnTo>
                  <a:lnTo>
                    <a:pt x="126" y="4"/>
                  </a:lnTo>
                  <a:lnTo>
                    <a:pt x="143" y="1"/>
                  </a:lnTo>
                  <a:lnTo>
                    <a:pt x="163" y="0"/>
                  </a:lnTo>
                  <a:lnTo>
                    <a:pt x="163" y="0"/>
                  </a:lnTo>
                  <a:lnTo>
                    <a:pt x="176" y="1"/>
                  </a:lnTo>
                  <a:lnTo>
                    <a:pt x="190" y="4"/>
                  </a:lnTo>
                  <a:lnTo>
                    <a:pt x="204" y="8"/>
                  </a:lnTo>
                  <a:lnTo>
                    <a:pt x="218" y="11"/>
                  </a:lnTo>
                  <a:lnTo>
                    <a:pt x="218" y="11"/>
                  </a:lnTo>
                  <a:lnTo>
                    <a:pt x="226" y="13"/>
                  </a:lnTo>
                  <a:lnTo>
                    <a:pt x="233" y="13"/>
                  </a:lnTo>
                  <a:lnTo>
                    <a:pt x="242" y="13"/>
                  </a:lnTo>
                  <a:lnTo>
                    <a:pt x="250" y="14"/>
                  </a:lnTo>
                  <a:lnTo>
                    <a:pt x="250" y="14"/>
                  </a:lnTo>
                  <a:lnTo>
                    <a:pt x="257" y="15"/>
                  </a:lnTo>
                  <a:lnTo>
                    <a:pt x="264" y="18"/>
                  </a:lnTo>
                  <a:lnTo>
                    <a:pt x="271" y="21"/>
                  </a:lnTo>
                  <a:lnTo>
                    <a:pt x="278" y="22"/>
                  </a:lnTo>
                  <a:lnTo>
                    <a:pt x="278" y="22"/>
                  </a:lnTo>
                  <a:lnTo>
                    <a:pt x="293" y="24"/>
                  </a:lnTo>
                  <a:lnTo>
                    <a:pt x="309" y="25"/>
                  </a:lnTo>
                  <a:lnTo>
                    <a:pt x="324" y="27"/>
                  </a:lnTo>
                  <a:lnTo>
                    <a:pt x="338" y="29"/>
                  </a:lnTo>
                  <a:lnTo>
                    <a:pt x="338" y="29"/>
                  </a:lnTo>
                  <a:lnTo>
                    <a:pt x="366" y="36"/>
                  </a:lnTo>
                  <a:lnTo>
                    <a:pt x="380" y="41"/>
                  </a:lnTo>
                  <a:lnTo>
                    <a:pt x="395" y="44"/>
                  </a:lnTo>
                  <a:lnTo>
                    <a:pt x="395" y="44"/>
                  </a:lnTo>
                  <a:lnTo>
                    <a:pt x="431" y="49"/>
                  </a:lnTo>
                  <a:lnTo>
                    <a:pt x="470" y="53"/>
                  </a:lnTo>
                  <a:lnTo>
                    <a:pt x="553" y="62"/>
                  </a:lnTo>
                  <a:lnTo>
                    <a:pt x="597" y="66"/>
                  </a:lnTo>
                  <a:lnTo>
                    <a:pt x="639" y="73"/>
                  </a:lnTo>
                  <a:lnTo>
                    <a:pt x="678" y="80"/>
                  </a:lnTo>
                  <a:lnTo>
                    <a:pt x="716" y="91"/>
                  </a:lnTo>
                  <a:lnTo>
                    <a:pt x="716" y="91"/>
                  </a:lnTo>
                  <a:lnTo>
                    <a:pt x="719" y="95"/>
                  </a:lnTo>
                  <a:lnTo>
                    <a:pt x="722" y="102"/>
                  </a:lnTo>
                  <a:lnTo>
                    <a:pt x="724" y="117"/>
                  </a:lnTo>
                  <a:lnTo>
                    <a:pt x="726" y="133"/>
                  </a:lnTo>
                  <a:lnTo>
                    <a:pt x="729" y="150"/>
                  </a:lnTo>
                  <a:lnTo>
                    <a:pt x="729" y="150"/>
                  </a:lnTo>
                  <a:lnTo>
                    <a:pt x="733" y="161"/>
                  </a:lnTo>
                  <a:lnTo>
                    <a:pt x="737" y="174"/>
                  </a:lnTo>
                  <a:lnTo>
                    <a:pt x="738" y="180"/>
                  </a:lnTo>
                  <a:lnTo>
                    <a:pt x="738" y="185"/>
                  </a:lnTo>
                  <a:lnTo>
                    <a:pt x="736" y="191"/>
                  </a:lnTo>
                  <a:lnTo>
                    <a:pt x="730" y="197"/>
                  </a:lnTo>
                  <a:lnTo>
                    <a:pt x="730" y="197"/>
                  </a:lnTo>
                  <a:lnTo>
                    <a:pt x="705" y="195"/>
                  </a:lnTo>
                  <a:lnTo>
                    <a:pt x="678" y="191"/>
                  </a:lnTo>
                  <a:lnTo>
                    <a:pt x="651" y="185"/>
                  </a:lnTo>
                  <a:lnTo>
                    <a:pt x="623" y="181"/>
                  </a:lnTo>
                  <a:lnTo>
                    <a:pt x="623" y="181"/>
                  </a:lnTo>
                  <a:lnTo>
                    <a:pt x="604" y="180"/>
                  </a:lnTo>
                  <a:lnTo>
                    <a:pt x="584" y="180"/>
                  </a:lnTo>
                  <a:lnTo>
                    <a:pt x="564" y="178"/>
                  </a:lnTo>
                  <a:lnTo>
                    <a:pt x="545" y="177"/>
                  </a:lnTo>
                  <a:lnTo>
                    <a:pt x="545" y="177"/>
                  </a:lnTo>
                  <a:lnTo>
                    <a:pt x="484" y="164"/>
                  </a:lnTo>
                  <a:lnTo>
                    <a:pt x="421" y="150"/>
                  </a:lnTo>
                  <a:lnTo>
                    <a:pt x="421" y="150"/>
                  </a:lnTo>
                  <a:lnTo>
                    <a:pt x="392" y="143"/>
                  </a:lnTo>
                  <a:lnTo>
                    <a:pt x="378" y="142"/>
                  </a:lnTo>
                  <a:lnTo>
                    <a:pt x="365" y="142"/>
                  </a:lnTo>
                  <a:lnTo>
                    <a:pt x="365" y="142"/>
                  </a:lnTo>
                  <a:lnTo>
                    <a:pt x="364" y="142"/>
                  </a:lnTo>
                  <a:lnTo>
                    <a:pt x="365" y="139"/>
                  </a:lnTo>
                  <a:lnTo>
                    <a:pt x="365" y="139"/>
                  </a:lnTo>
                  <a:lnTo>
                    <a:pt x="366" y="139"/>
                  </a:lnTo>
                  <a:lnTo>
                    <a:pt x="366" y="139"/>
                  </a:lnTo>
                  <a:lnTo>
                    <a:pt x="338" y="132"/>
                  </a:lnTo>
                  <a:lnTo>
                    <a:pt x="309" y="126"/>
                  </a:lnTo>
                  <a:lnTo>
                    <a:pt x="250" y="115"/>
                  </a:lnTo>
                  <a:lnTo>
                    <a:pt x="191" y="104"/>
                  </a:lnTo>
                  <a:lnTo>
                    <a:pt x="135" y="93"/>
                  </a:lnTo>
                  <a:lnTo>
                    <a:pt x="135" y="93"/>
                  </a:lnTo>
                  <a:lnTo>
                    <a:pt x="110" y="86"/>
                  </a:lnTo>
                  <a:lnTo>
                    <a:pt x="86" y="79"/>
                  </a:lnTo>
                  <a:lnTo>
                    <a:pt x="86" y="79"/>
                  </a:lnTo>
                  <a:lnTo>
                    <a:pt x="73" y="74"/>
                  </a:lnTo>
                  <a:lnTo>
                    <a:pt x="59" y="72"/>
                  </a:lnTo>
                  <a:lnTo>
                    <a:pt x="46" y="67"/>
                  </a:lnTo>
                  <a:lnTo>
                    <a:pt x="35" y="65"/>
                  </a:lnTo>
                  <a:lnTo>
                    <a:pt x="35" y="65"/>
                  </a:lnTo>
                  <a:lnTo>
                    <a:pt x="27" y="65"/>
                  </a:lnTo>
                  <a:lnTo>
                    <a:pt x="17" y="65"/>
                  </a:lnTo>
                  <a:lnTo>
                    <a:pt x="8" y="65"/>
                  </a:lnTo>
                  <a:lnTo>
                    <a:pt x="4" y="62"/>
                  </a:lnTo>
                  <a:lnTo>
                    <a:pt x="1" y="59"/>
                  </a:lnTo>
                  <a:lnTo>
                    <a:pt x="1" y="59"/>
                  </a:lnTo>
                  <a:close/>
                  <a:moveTo>
                    <a:pt x="441" y="63"/>
                  </a:moveTo>
                  <a:lnTo>
                    <a:pt x="441" y="63"/>
                  </a:lnTo>
                  <a:lnTo>
                    <a:pt x="451" y="65"/>
                  </a:lnTo>
                  <a:lnTo>
                    <a:pt x="461" y="66"/>
                  </a:lnTo>
                  <a:lnTo>
                    <a:pt x="470" y="69"/>
                  </a:lnTo>
                  <a:lnTo>
                    <a:pt x="475" y="72"/>
                  </a:lnTo>
                  <a:lnTo>
                    <a:pt x="477" y="74"/>
                  </a:lnTo>
                  <a:lnTo>
                    <a:pt x="477" y="74"/>
                  </a:lnTo>
                  <a:lnTo>
                    <a:pt x="469" y="76"/>
                  </a:lnTo>
                  <a:lnTo>
                    <a:pt x="461" y="76"/>
                  </a:lnTo>
                  <a:lnTo>
                    <a:pt x="439" y="72"/>
                  </a:lnTo>
                  <a:lnTo>
                    <a:pt x="417" y="69"/>
                  </a:lnTo>
                  <a:lnTo>
                    <a:pt x="407" y="67"/>
                  </a:lnTo>
                  <a:lnTo>
                    <a:pt x="399" y="67"/>
                  </a:lnTo>
                  <a:lnTo>
                    <a:pt x="399" y="67"/>
                  </a:lnTo>
                  <a:lnTo>
                    <a:pt x="417" y="73"/>
                  </a:lnTo>
                  <a:lnTo>
                    <a:pt x="437" y="77"/>
                  </a:lnTo>
                  <a:lnTo>
                    <a:pt x="445" y="80"/>
                  </a:lnTo>
                  <a:lnTo>
                    <a:pt x="453" y="84"/>
                  </a:lnTo>
                  <a:lnTo>
                    <a:pt x="459" y="90"/>
                  </a:lnTo>
                  <a:lnTo>
                    <a:pt x="463" y="95"/>
                  </a:lnTo>
                  <a:lnTo>
                    <a:pt x="463" y="95"/>
                  </a:lnTo>
                  <a:lnTo>
                    <a:pt x="448" y="93"/>
                  </a:lnTo>
                  <a:lnTo>
                    <a:pt x="432" y="88"/>
                  </a:lnTo>
                  <a:lnTo>
                    <a:pt x="417" y="86"/>
                  </a:lnTo>
                  <a:lnTo>
                    <a:pt x="410" y="86"/>
                  </a:lnTo>
                  <a:lnTo>
                    <a:pt x="403" y="86"/>
                  </a:lnTo>
                  <a:lnTo>
                    <a:pt x="403" y="86"/>
                  </a:lnTo>
                  <a:lnTo>
                    <a:pt x="413" y="91"/>
                  </a:lnTo>
                  <a:lnTo>
                    <a:pt x="425" y="95"/>
                  </a:lnTo>
                  <a:lnTo>
                    <a:pt x="441" y="100"/>
                  </a:lnTo>
                  <a:lnTo>
                    <a:pt x="456" y="102"/>
                  </a:lnTo>
                  <a:lnTo>
                    <a:pt x="456" y="102"/>
                  </a:lnTo>
                  <a:lnTo>
                    <a:pt x="461" y="107"/>
                  </a:lnTo>
                  <a:lnTo>
                    <a:pt x="466" y="109"/>
                  </a:lnTo>
                  <a:lnTo>
                    <a:pt x="479" y="111"/>
                  </a:lnTo>
                  <a:lnTo>
                    <a:pt x="486" y="112"/>
                  </a:lnTo>
                  <a:lnTo>
                    <a:pt x="491" y="115"/>
                  </a:lnTo>
                  <a:lnTo>
                    <a:pt x="496" y="118"/>
                  </a:lnTo>
                  <a:lnTo>
                    <a:pt x="500" y="122"/>
                  </a:lnTo>
                  <a:lnTo>
                    <a:pt x="500" y="122"/>
                  </a:lnTo>
                  <a:lnTo>
                    <a:pt x="487" y="122"/>
                  </a:lnTo>
                  <a:lnTo>
                    <a:pt x="475" y="119"/>
                  </a:lnTo>
                  <a:lnTo>
                    <a:pt x="462" y="115"/>
                  </a:lnTo>
                  <a:lnTo>
                    <a:pt x="451" y="111"/>
                  </a:lnTo>
                  <a:lnTo>
                    <a:pt x="439" y="105"/>
                  </a:lnTo>
                  <a:lnTo>
                    <a:pt x="427" y="102"/>
                  </a:lnTo>
                  <a:lnTo>
                    <a:pt x="414" y="100"/>
                  </a:lnTo>
                  <a:lnTo>
                    <a:pt x="402" y="100"/>
                  </a:lnTo>
                  <a:lnTo>
                    <a:pt x="402" y="100"/>
                  </a:lnTo>
                  <a:lnTo>
                    <a:pt x="417" y="105"/>
                  </a:lnTo>
                  <a:lnTo>
                    <a:pt x="431" y="108"/>
                  </a:lnTo>
                  <a:lnTo>
                    <a:pt x="444" y="114"/>
                  </a:lnTo>
                  <a:lnTo>
                    <a:pt x="449" y="118"/>
                  </a:lnTo>
                  <a:lnTo>
                    <a:pt x="455" y="122"/>
                  </a:lnTo>
                  <a:lnTo>
                    <a:pt x="455" y="122"/>
                  </a:lnTo>
                  <a:lnTo>
                    <a:pt x="452" y="125"/>
                  </a:lnTo>
                  <a:lnTo>
                    <a:pt x="449" y="128"/>
                  </a:lnTo>
                  <a:lnTo>
                    <a:pt x="449" y="128"/>
                  </a:lnTo>
                  <a:lnTo>
                    <a:pt x="430" y="122"/>
                  </a:lnTo>
                  <a:lnTo>
                    <a:pt x="421" y="119"/>
                  </a:lnTo>
                  <a:lnTo>
                    <a:pt x="414" y="118"/>
                  </a:lnTo>
                  <a:lnTo>
                    <a:pt x="414" y="118"/>
                  </a:lnTo>
                  <a:lnTo>
                    <a:pt x="430" y="126"/>
                  </a:lnTo>
                  <a:lnTo>
                    <a:pt x="448" y="132"/>
                  </a:lnTo>
                  <a:lnTo>
                    <a:pt x="468" y="138"/>
                  </a:lnTo>
                  <a:lnTo>
                    <a:pt x="487" y="142"/>
                  </a:lnTo>
                  <a:lnTo>
                    <a:pt x="528" y="150"/>
                  </a:lnTo>
                  <a:lnTo>
                    <a:pt x="548" y="154"/>
                  </a:lnTo>
                  <a:lnTo>
                    <a:pt x="567" y="160"/>
                  </a:lnTo>
                  <a:lnTo>
                    <a:pt x="567" y="160"/>
                  </a:lnTo>
                  <a:lnTo>
                    <a:pt x="580" y="161"/>
                  </a:lnTo>
                  <a:lnTo>
                    <a:pt x="591" y="163"/>
                  </a:lnTo>
                  <a:lnTo>
                    <a:pt x="604" y="164"/>
                  </a:lnTo>
                  <a:lnTo>
                    <a:pt x="609" y="164"/>
                  </a:lnTo>
                  <a:lnTo>
                    <a:pt x="615" y="164"/>
                  </a:lnTo>
                  <a:lnTo>
                    <a:pt x="615" y="164"/>
                  </a:lnTo>
                  <a:lnTo>
                    <a:pt x="605" y="161"/>
                  </a:lnTo>
                  <a:lnTo>
                    <a:pt x="595" y="159"/>
                  </a:lnTo>
                  <a:lnTo>
                    <a:pt x="573" y="154"/>
                  </a:lnTo>
                  <a:lnTo>
                    <a:pt x="552" y="150"/>
                  </a:lnTo>
                  <a:lnTo>
                    <a:pt x="543" y="147"/>
                  </a:lnTo>
                  <a:lnTo>
                    <a:pt x="535" y="143"/>
                  </a:lnTo>
                  <a:lnTo>
                    <a:pt x="535" y="143"/>
                  </a:lnTo>
                  <a:lnTo>
                    <a:pt x="552" y="145"/>
                  </a:lnTo>
                  <a:lnTo>
                    <a:pt x="567" y="146"/>
                  </a:lnTo>
                  <a:lnTo>
                    <a:pt x="583" y="149"/>
                  </a:lnTo>
                  <a:lnTo>
                    <a:pt x="598" y="152"/>
                  </a:lnTo>
                  <a:lnTo>
                    <a:pt x="598" y="152"/>
                  </a:lnTo>
                  <a:lnTo>
                    <a:pt x="597" y="149"/>
                  </a:lnTo>
                  <a:lnTo>
                    <a:pt x="598" y="147"/>
                  </a:lnTo>
                  <a:lnTo>
                    <a:pt x="602" y="145"/>
                  </a:lnTo>
                  <a:lnTo>
                    <a:pt x="607" y="140"/>
                  </a:lnTo>
                  <a:lnTo>
                    <a:pt x="612" y="138"/>
                  </a:lnTo>
                  <a:lnTo>
                    <a:pt x="612" y="138"/>
                  </a:lnTo>
                  <a:lnTo>
                    <a:pt x="605" y="133"/>
                  </a:lnTo>
                  <a:lnTo>
                    <a:pt x="597" y="131"/>
                  </a:lnTo>
                  <a:lnTo>
                    <a:pt x="583" y="126"/>
                  </a:lnTo>
                  <a:lnTo>
                    <a:pt x="567" y="122"/>
                  </a:lnTo>
                  <a:lnTo>
                    <a:pt x="559" y="119"/>
                  </a:lnTo>
                  <a:lnTo>
                    <a:pt x="552" y="115"/>
                  </a:lnTo>
                  <a:lnTo>
                    <a:pt x="552" y="115"/>
                  </a:lnTo>
                  <a:lnTo>
                    <a:pt x="559" y="112"/>
                  </a:lnTo>
                  <a:lnTo>
                    <a:pt x="566" y="112"/>
                  </a:lnTo>
                  <a:lnTo>
                    <a:pt x="571" y="112"/>
                  </a:lnTo>
                  <a:lnTo>
                    <a:pt x="578" y="114"/>
                  </a:lnTo>
                  <a:lnTo>
                    <a:pt x="592" y="117"/>
                  </a:lnTo>
                  <a:lnTo>
                    <a:pt x="605" y="121"/>
                  </a:lnTo>
                  <a:lnTo>
                    <a:pt x="605" y="121"/>
                  </a:lnTo>
                  <a:lnTo>
                    <a:pt x="607" y="114"/>
                  </a:lnTo>
                  <a:lnTo>
                    <a:pt x="608" y="107"/>
                  </a:lnTo>
                  <a:lnTo>
                    <a:pt x="608" y="107"/>
                  </a:lnTo>
                  <a:lnTo>
                    <a:pt x="601" y="104"/>
                  </a:lnTo>
                  <a:lnTo>
                    <a:pt x="590" y="102"/>
                  </a:lnTo>
                  <a:lnTo>
                    <a:pt x="563" y="98"/>
                  </a:lnTo>
                  <a:lnTo>
                    <a:pt x="552" y="95"/>
                  </a:lnTo>
                  <a:lnTo>
                    <a:pt x="543" y="93"/>
                  </a:lnTo>
                  <a:lnTo>
                    <a:pt x="542" y="91"/>
                  </a:lnTo>
                  <a:lnTo>
                    <a:pt x="542" y="88"/>
                  </a:lnTo>
                  <a:lnTo>
                    <a:pt x="543" y="87"/>
                  </a:lnTo>
                  <a:lnTo>
                    <a:pt x="548" y="84"/>
                  </a:lnTo>
                  <a:lnTo>
                    <a:pt x="548" y="84"/>
                  </a:lnTo>
                  <a:lnTo>
                    <a:pt x="580" y="90"/>
                  </a:lnTo>
                  <a:lnTo>
                    <a:pt x="598" y="91"/>
                  </a:lnTo>
                  <a:lnTo>
                    <a:pt x="605" y="91"/>
                  </a:lnTo>
                  <a:lnTo>
                    <a:pt x="612" y="91"/>
                  </a:lnTo>
                  <a:lnTo>
                    <a:pt x="612" y="91"/>
                  </a:lnTo>
                  <a:lnTo>
                    <a:pt x="607" y="88"/>
                  </a:lnTo>
                  <a:lnTo>
                    <a:pt x="601" y="86"/>
                  </a:lnTo>
                  <a:lnTo>
                    <a:pt x="598" y="84"/>
                  </a:lnTo>
                  <a:lnTo>
                    <a:pt x="598" y="83"/>
                  </a:lnTo>
                  <a:lnTo>
                    <a:pt x="598" y="80"/>
                  </a:lnTo>
                  <a:lnTo>
                    <a:pt x="601" y="79"/>
                  </a:lnTo>
                  <a:lnTo>
                    <a:pt x="601" y="79"/>
                  </a:lnTo>
                  <a:lnTo>
                    <a:pt x="560" y="73"/>
                  </a:lnTo>
                  <a:lnTo>
                    <a:pt x="518" y="67"/>
                  </a:lnTo>
                  <a:lnTo>
                    <a:pt x="476" y="63"/>
                  </a:lnTo>
                  <a:lnTo>
                    <a:pt x="458" y="62"/>
                  </a:lnTo>
                  <a:lnTo>
                    <a:pt x="441" y="63"/>
                  </a:lnTo>
                  <a:lnTo>
                    <a:pt x="441" y="63"/>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83"/>
            <p:cNvSpPr>
              <a:spLocks noEditPoints="1"/>
            </p:cNvSpPr>
            <p:nvPr/>
          </p:nvSpPr>
          <p:spPr bwMode="auto">
            <a:xfrm>
              <a:off x="3100388" y="2884488"/>
              <a:ext cx="450850" cy="220663"/>
            </a:xfrm>
            <a:custGeom>
              <a:avLst/>
              <a:gdLst/>
              <a:ahLst/>
              <a:cxnLst>
                <a:cxn ang="0">
                  <a:pos x="257" y="48"/>
                </a:cxn>
                <a:cxn ang="0">
                  <a:pos x="450" y="89"/>
                </a:cxn>
                <a:cxn ang="0">
                  <a:pos x="570" y="116"/>
                </a:cxn>
                <a:cxn ang="0">
                  <a:pos x="850" y="344"/>
                </a:cxn>
                <a:cxn ang="0">
                  <a:pos x="827" y="417"/>
                </a:cxn>
                <a:cxn ang="0">
                  <a:pos x="601" y="389"/>
                </a:cxn>
                <a:cxn ang="0">
                  <a:pos x="198" y="311"/>
                </a:cxn>
                <a:cxn ang="0">
                  <a:pos x="29" y="249"/>
                </a:cxn>
                <a:cxn ang="0">
                  <a:pos x="10" y="160"/>
                </a:cxn>
                <a:cxn ang="0">
                  <a:pos x="77" y="7"/>
                </a:cxn>
                <a:cxn ang="0">
                  <a:pos x="356" y="172"/>
                </a:cxn>
                <a:cxn ang="0">
                  <a:pos x="275" y="155"/>
                </a:cxn>
                <a:cxn ang="0">
                  <a:pos x="237" y="149"/>
                </a:cxn>
                <a:cxn ang="0">
                  <a:pos x="369" y="186"/>
                </a:cxn>
                <a:cxn ang="0">
                  <a:pos x="279" y="180"/>
                </a:cxn>
                <a:cxn ang="0">
                  <a:pos x="366" y="207"/>
                </a:cxn>
                <a:cxn ang="0">
                  <a:pos x="252" y="196"/>
                </a:cxn>
                <a:cxn ang="0">
                  <a:pos x="387" y="232"/>
                </a:cxn>
                <a:cxn ang="0">
                  <a:pos x="275" y="219"/>
                </a:cxn>
                <a:cxn ang="0">
                  <a:pos x="377" y="246"/>
                </a:cxn>
                <a:cxn ang="0">
                  <a:pos x="264" y="229"/>
                </a:cxn>
                <a:cxn ang="0">
                  <a:pos x="324" y="255"/>
                </a:cxn>
                <a:cxn ang="0">
                  <a:pos x="421" y="280"/>
                </a:cxn>
                <a:cxn ang="0">
                  <a:pos x="303" y="273"/>
                </a:cxn>
                <a:cxn ang="0">
                  <a:pos x="448" y="304"/>
                </a:cxn>
                <a:cxn ang="0">
                  <a:pos x="505" y="329"/>
                </a:cxn>
                <a:cxn ang="0">
                  <a:pos x="533" y="336"/>
                </a:cxn>
                <a:cxn ang="0">
                  <a:pos x="514" y="319"/>
                </a:cxn>
                <a:cxn ang="0">
                  <a:pos x="480" y="299"/>
                </a:cxn>
                <a:cxn ang="0">
                  <a:pos x="533" y="287"/>
                </a:cxn>
                <a:cxn ang="0">
                  <a:pos x="441" y="271"/>
                </a:cxn>
                <a:cxn ang="0">
                  <a:pos x="535" y="276"/>
                </a:cxn>
                <a:cxn ang="0">
                  <a:pos x="529" y="267"/>
                </a:cxn>
                <a:cxn ang="0">
                  <a:pos x="480" y="245"/>
                </a:cxn>
                <a:cxn ang="0">
                  <a:pos x="542" y="240"/>
                </a:cxn>
                <a:cxn ang="0">
                  <a:pos x="425" y="215"/>
                </a:cxn>
                <a:cxn ang="0">
                  <a:pos x="537" y="226"/>
                </a:cxn>
                <a:cxn ang="0">
                  <a:pos x="462" y="204"/>
                </a:cxn>
                <a:cxn ang="0">
                  <a:pos x="384" y="183"/>
                </a:cxn>
                <a:cxn ang="0">
                  <a:pos x="446" y="182"/>
                </a:cxn>
                <a:cxn ang="0">
                  <a:pos x="463" y="174"/>
                </a:cxn>
                <a:cxn ang="0">
                  <a:pos x="348" y="141"/>
                </a:cxn>
                <a:cxn ang="0">
                  <a:pos x="488" y="145"/>
                </a:cxn>
                <a:cxn ang="0">
                  <a:pos x="442" y="128"/>
                </a:cxn>
                <a:cxn ang="0">
                  <a:pos x="456" y="123"/>
                </a:cxn>
                <a:cxn ang="0">
                  <a:pos x="428" y="107"/>
                </a:cxn>
                <a:cxn ang="0">
                  <a:pos x="415" y="96"/>
                </a:cxn>
                <a:cxn ang="0">
                  <a:pos x="407" y="97"/>
                </a:cxn>
                <a:cxn ang="0">
                  <a:pos x="384" y="106"/>
                </a:cxn>
                <a:cxn ang="0">
                  <a:pos x="317" y="108"/>
                </a:cxn>
                <a:cxn ang="0">
                  <a:pos x="328" y="121"/>
                </a:cxn>
                <a:cxn ang="0">
                  <a:pos x="335" y="138"/>
                </a:cxn>
                <a:cxn ang="0">
                  <a:pos x="268" y="135"/>
                </a:cxn>
                <a:cxn ang="0">
                  <a:pos x="327" y="153"/>
                </a:cxn>
                <a:cxn ang="0">
                  <a:pos x="222" y="221"/>
                </a:cxn>
                <a:cxn ang="0">
                  <a:pos x="281" y="283"/>
                </a:cxn>
                <a:cxn ang="0">
                  <a:pos x="290" y="308"/>
                </a:cxn>
                <a:cxn ang="0">
                  <a:pos x="289" y="305"/>
                </a:cxn>
                <a:cxn ang="0">
                  <a:pos x="341" y="308"/>
                </a:cxn>
                <a:cxn ang="0">
                  <a:pos x="448" y="342"/>
                </a:cxn>
              </a:cxnLst>
              <a:rect l="0" t="0" r="r" b="b"/>
              <a:pathLst>
                <a:path w="852" h="417">
                  <a:moveTo>
                    <a:pt x="91" y="0"/>
                  </a:moveTo>
                  <a:lnTo>
                    <a:pt x="91" y="0"/>
                  </a:lnTo>
                  <a:lnTo>
                    <a:pt x="104" y="6"/>
                  </a:lnTo>
                  <a:lnTo>
                    <a:pt x="119" y="12"/>
                  </a:lnTo>
                  <a:lnTo>
                    <a:pt x="150" y="20"/>
                  </a:lnTo>
                  <a:lnTo>
                    <a:pt x="216" y="34"/>
                  </a:lnTo>
                  <a:lnTo>
                    <a:pt x="216" y="34"/>
                  </a:lnTo>
                  <a:lnTo>
                    <a:pt x="227" y="37"/>
                  </a:lnTo>
                  <a:lnTo>
                    <a:pt x="237" y="41"/>
                  </a:lnTo>
                  <a:lnTo>
                    <a:pt x="257" y="48"/>
                  </a:lnTo>
                  <a:lnTo>
                    <a:pt x="257" y="48"/>
                  </a:lnTo>
                  <a:lnTo>
                    <a:pt x="283" y="54"/>
                  </a:lnTo>
                  <a:lnTo>
                    <a:pt x="311" y="59"/>
                  </a:lnTo>
                  <a:lnTo>
                    <a:pt x="365" y="69"/>
                  </a:lnTo>
                  <a:lnTo>
                    <a:pt x="365" y="69"/>
                  </a:lnTo>
                  <a:lnTo>
                    <a:pt x="387" y="75"/>
                  </a:lnTo>
                  <a:lnTo>
                    <a:pt x="408" y="82"/>
                  </a:lnTo>
                  <a:lnTo>
                    <a:pt x="408" y="82"/>
                  </a:lnTo>
                  <a:lnTo>
                    <a:pt x="429" y="86"/>
                  </a:lnTo>
                  <a:lnTo>
                    <a:pt x="450" y="89"/>
                  </a:lnTo>
                  <a:lnTo>
                    <a:pt x="471" y="93"/>
                  </a:lnTo>
                  <a:lnTo>
                    <a:pt x="492" y="97"/>
                  </a:lnTo>
                  <a:lnTo>
                    <a:pt x="492" y="97"/>
                  </a:lnTo>
                  <a:lnTo>
                    <a:pt x="501" y="99"/>
                  </a:lnTo>
                  <a:lnTo>
                    <a:pt x="508" y="103"/>
                  </a:lnTo>
                  <a:lnTo>
                    <a:pt x="515" y="106"/>
                  </a:lnTo>
                  <a:lnTo>
                    <a:pt x="522" y="107"/>
                  </a:lnTo>
                  <a:lnTo>
                    <a:pt x="522" y="107"/>
                  </a:lnTo>
                  <a:lnTo>
                    <a:pt x="546" y="113"/>
                  </a:lnTo>
                  <a:lnTo>
                    <a:pt x="570" y="116"/>
                  </a:lnTo>
                  <a:lnTo>
                    <a:pt x="619" y="123"/>
                  </a:lnTo>
                  <a:lnTo>
                    <a:pt x="619" y="123"/>
                  </a:lnTo>
                  <a:lnTo>
                    <a:pt x="731" y="141"/>
                  </a:lnTo>
                  <a:lnTo>
                    <a:pt x="787" y="151"/>
                  </a:lnTo>
                  <a:lnTo>
                    <a:pt x="846" y="162"/>
                  </a:lnTo>
                  <a:lnTo>
                    <a:pt x="846" y="162"/>
                  </a:lnTo>
                  <a:lnTo>
                    <a:pt x="848" y="212"/>
                  </a:lnTo>
                  <a:lnTo>
                    <a:pt x="849" y="266"/>
                  </a:lnTo>
                  <a:lnTo>
                    <a:pt x="850" y="318"/>
                  </a:lnTo>
                  <a:lnTo>
                    <a:pt x="850" y="344"/>
                  </a:lnTo>
                  <a:lnTo>
                    <a:pt x="849" y="370"/>
                  </a:lnTo>
                  <a:lnTo>
                    <a:pt x="849" y="370"/>
                  </a:lnTo>
                  <a:lnTo>
                    <a:pt x="850" y="382"/>
                  </a:lnTo>
                  <a:lnTo>
                    <a:pt x="852" y="395"/>
                  </a:lnTo>
                  <a:lnTo>
                    <a:pt x="852" y="401"/>
                  </a:lnTo>
                  <a:lnTo>
                    <a:pt x="850" y="406"/>
                  </a:lnTo>
                  <a:lnTo>
                    <a:pt x="848" y="412"/>
                  </a:lnTo>
                  <a:lnTo>
                    <a:pt x="842" y="417"/>
                  </a:lnTo>
                  <a:lnTo>
                    <a:pt x="842" y="417"/>
                  </a:lnTo>
                  <a:lnTo>
                    <a:pt x="827" y="417"/>
                  </a:lnTo>
                  <a:lnTo>
                    <a:pt x="813" y="416"/>
                  </a:lnTo>
                  <a:lnTo>
                    <a:pt x="782" y="412"/>
                  </a:lnTo>
                  <a:lnTo>
                    <a:pt x="752" y="406"/>
                  </a:lnTo>
                  <a:lnTo>
                    <a:pt x="721" y="399"/>
                  </a:lnTo>
                  <a:lnTo>
                    <a:pt x="721" y="399"/>
                  </a:lnTo>
                  <a:lnTo>
                    <a:pt x="692" y="395"/>
                  </a:lnTo>
                  <a:lnTo>
                    <a:pt x="662" y="392"/>
                  </a:lnTo>
                  <a:lnTo>
                    <a:pt x="631" y="391"/>
                  </a:lnTo>
                  <a:lnTo>
                    <a:pt x="601" y="389"/>
                  </a:lnTo>
                  <a:lnTo>
                    <a:pt x="601" y="389"/>
                  </a:lnTo>
                  <a:lnTo>
                    <a:pt x="587" y="386"/>
                  </a:lnTo>
                  <a:lnTo>
                    <a:pt x="573" y="384"/>
                  </a:lnTo>
                  <a:lnTo>
                    <a:pt x="543" y="378"/>
                  </a:lnTo>
                  <a:lnTo>
                    <a:pt x="543" y="378"/>
                  </a:lnTo>
                  <a:lnTo>
                    <a:pt x="456" y="365"/>
                  </a:lnTo>
                  <a:lnTo>
                    <a:pt x="415" y="357"/>
                  </a:lnTo>
                  <a:lnTo>
                    <a:pt x="375" y="349"/>
                  </a:lnTo>
                  <a:lnTo>
                    <a:pt x="375" y="349"/>
                  </a:lnTo>
                  <a:lnTo>
                    <a:pt x="257" y="323"/>
                  </a:lnTo>
                  <a:lnTo>
                    <a:pt x="198" y="311"/>
                  </a:lnTo>
                  <a:lnTo>
                    <a:pt x="168" y="304"/>
                  </a:lnTo>
                  <a:lnTo>
                    <a:pt x="140" y="295"/>
                  </a:lnTo>
                  <a:lnTo>
                    <a:pt x="140" y="295"/>
                  </a:lnTo>
                  <a:lnTo>
                    <a:pt x="112" y="284"/>
                  </a:lnTo>
                  <a:lnTo>
                    <a:pt x="84" y="274"/>
                  </a:lnTo>
                  <a:lnTo>
                    <a:pt x="84" y="274"/>
                  </a:lnTo>
                  <a:lnTo>
                    <a:pt x="55" y="263"/>
                  </a:lnTo>
                  <a:lnTo>
                    <a:pt x="40" y="256"/>
                  </a:lnTo>
                  <a:lnTo>
                    <a:pt x="29" y="249"/>
                  </a:lnTo>
                  <a:lnTo>
                    <a:pt x="29" y="249"/>
                  </a:lnTo>
                  <a:lnTo>
                    <a:pt x="21" y="242"/>
                  </a:lnTo>
                  <a:lnTo>
                    <a:pt x="12" y="232"/>
                  </a:lnTo>
                  <a:lnTo>
                    <a:pt x="4" y="221"/>
                  </a:lnTo>
                  <a:lnTo>
                    <a:pt x="1" y="217"/>
                  </a:lnTo>
                  <a:lnTo>
                    <a:pt x="0" y="212"/>
                  </a:lnTo>
                  <a:lnTo>
                    <a:pt x="0" y="212"/>
                  </a:lnTo>
                  <a:lnTo>
                    <a:pt x="0" y="204"/>
                  </a:lnTo>
                  <a:lnTo>
                    <a:pt x="0" y="196"/>
                  </a:lnTo>
                  <a:lnTo>
                    <a:pt x="4" y="177"/>
                  </a:lnTo>
                  <a:lnTo>
                    <a:pt x="10" y="160"/>
                  </a:lnTo>
                  <a:lnTo>
                    <a:pt x="15" y="144"/>
                  </a:lnTo>
                  <a:lnTo>
                    <a:pt x="15" y="144"/>
                  </a:lnTo>
                  <a:lnTo>
                    <a:pt x="33" y="92"/>
                  </a:lnTo>
                  <a:lnTo>
                    <a:pt x="43" y="69"/>
                  </a:lnTo>
                  <a:lnTo>
                    <a:pt x="55" y="47"/>
                  </a:lnTo>
                  <a:lnTo>
                    <a:pt x="55" y="47"/>
                  </a:lnTo>
                  <a:lnTo>
                    <a:pt x="66" y="28"/>
                  </a:lnTo>
                  <a:lnTo>
                    <a:pt x="71" y="19"/>
                  </a:lnTo>
                  <a:lnTo>
                    <a:pt x="77" y="7"/>
                  </a:lnTo>
                  <a:lnTo>
                    <a:pt x="77" y="7"/>
                  </a:lnTo>
                  <a:lnTo>
                    <a:pt x="80" y="7"/>
                  </a:lnTo>
                  <a:lnTo>
                    <a:pt x="81" y="7"/>
                  </a:lnTo>
                  <a:lnTo>
                    <a:pt x="83" y="6"/>
                  </a:lnTo>
                  <a:lnTo>
                    <a:pt x="85" y="6"/>
                  </a:lnTo>
                  <a:lnTo>
                    <a:pt x="85" y="6"/>
                  </a:lnTo>
                  <a:lnTo>
                    <a:pt x="88" y="3"/>
                  </a:lnTo>
                  <a:lnTo>
                    <a:pt x="91" y="0"/>
                  </a:lnTo>
                  <a:lnTo>
                    <a:pt x="91" y="0"/>
                  </a:lnTo>
                  <a:close/>
                  <a:moveTo>
                    <a:pt x="356" y="172"/>
                  </a:moveTo>
                  <a:lnTo>
                    <a:pt x="356" y="172"/>
                  </a:lnTo>
                  <a:lnTo>
                    <a:pt x="345" y="170"/>
                  </a:lnTo>
                  <a:lnTo>
                    <a:pt x="334" y="167"/>
                  </a:lnTo>
                  <a:lnTo>
                    <a:pt x="311" y="159"/>
                  </a:lnTo>
                  <a:lnTo>
                    <a:pt x="290" y="152"/>
                  </a:lnTo>
                  <a:lnTo>
                    <a:pt x="281" y="151"/>
                  </a:lnTo>
                  <a:lnTo>
                    <a:pt x="269" y="149"/>
                  </a:lnTo>
                  <a:lnTo>
                    <a:pt x="269" y="149"/>
                  </a:lnTo>
                  <a:lnTo>
                    <a:pt x="272" y="151"/>
                  </a:lnTo>
                  <a:lnTo>
                    <a:pt x="273" y="152"/>
                  </a:lnTo>
                  <a:lnTo>
                    <a:pt x="275" y="155"/>
                  </a:lnTo>
                  <a:lnTo>
                    <a:pt x="275" y="155"/>
                  </a:lnTo>
                  <a:lnTo>
                    <a:pt x="268" y="156"/>
                  </a:lnTo>
                  <a:lnTo>
                    <a:pt x="261" y="155"/>
                  </a:lnTo>
                  <a:lnTo>
                    <a:pt x="248" y="149"/>
                  </a:lnTo>
                  <a:lnTo>
                    <a:pt x="243" y="148"/>
                  </a:lnTo>
                  <a:lnTo>
                    <a:pt x="236" y="145"/>
                  </a:lnTo>
                  <a:lnTo>
                    <a:pt x="229" y="145"/>
                  </a:lnTo>
                  <a:lnTo>
                    <a:pt x="222" y="146"/>
                  </a:lnTo>
                  <a:lnTo>
                    <a:pt x="222" y="146"/>
                  </a:lnTo>
                  <a:lnTo>
                    <a:pt x="237" y="149"/>
                  </a:lnTo>
                  <a:lnTo>
                    <a:pt x="252" y="155"/>
                  </a:lnTo>
                  <a:lnTo>
                    <a:pt x="268" y="160"/>
                  </a:lnTo>
                  <a:lnTo>
                    <a:pt x="283" y="165"/>
                  </a:lnTo>
                  <a:lnTo>
                    <a:pt x="283" y="165"/>
                  </a:lnTo>
                  <a:lnTo>
                    <a:pt x="306" y="170"/>
                  </a:lnTo>
                  <a:lnTo>
                    <a:pt x="330" y="173"/>
                  </a:lnTo>
                  <a:lnTo>
                    <a:pt x="352" y="179"/>
                  </a:lnTo>
                  <a:lnTo>
                    <a:pt x="362" y="182"/>
                  </a:lnTo>
                  <a:lnTo>
                    <a:pt x="369" y="186"/>
                  </a:lnTo>
                  <a:lnTo>
                    <a:pt x="369" y="186"/>
                  </a:lnTo>
                  <a:lnTo>
                    <a:pt x="352" y="184"/>
                  </a:lnTo>
                  <a:lnTo>
                    <a:pt x="335" y="183"/>
                  </a:lnTo>
                  <a:lnTo>
                    <a:pt x="302" y="177"/>
                  </a:lnTo>
                  <a:lnTo>
                    <a:pt x="266" y="170"/>
                  </a:lnTo>
                  <a:lnTo>
                    <a:pt x="250" y="169"/>
                  </a:lnTo>
                  <a:lnTo>
                    <a:pt x="233" y="167"/>
                  </a:lnTo>
                  <a:lnTo>
                    <a:pt x="233" y="167"/>
                  </a:lnTo>
                  <a:lnTo>
                    <a:pt x="248" y="170"/>
                  </a:lnTo>
                  <a:lnTo>
                    <a:pt x="264" y="176"/>
                  </a:lnTo>
                  <a:lnTo>
                    <a:pt x="279" y="180"/>
                  </a:lnTo>
                  <a:lnTo>
                    <a:pt x="296" y="184"/>
                  </a:lnTo>
                  <a:lnTo>
                    <a:pt x="296" y="184"/>
                  </a:lnTo>
                  <a:lnTo>
                    <a:pt x="324" y="190"/>
                  </a:lnTo>
                  <a:lnTo>
                    <a:pt x="354" y="196"/>
                  </a:lnTo>
                  <a:lnTo>
                    <a:pt x="368" y="198"/>
                  </a:lnTo>
                  <a:lnTo>
                    <a:pt x="382" y="203"/>
                  </a:lnTo>
                  <a:lnTo>
                    <a:pt x="394" y="208"/>
                  </a:lnTo>
                  <a:lnTo>
                    <a:pt x="405" y="214"/>
                  </a:lnTo>
                  <a:lnTo>
                    <a:pt x="405" y="214"/>
                  </a:lnTo>
                  <a:lnTo>
                    <a:pt x="366" y="207"/>
                  </a:lnTo>
                  <a:lnTo>
                    <a:pt x="328" y="200"/>
                  </a:lnTo>
                  <a:lnTo>
                    <a:pt x="254" y="183"/>
                  </a:lnTo>
                  <a:lnTo>
                    <a:pt x="254" y="183"/>
                  </a:lnTo>
                  <a:lnTo>
                    <a:pt x="252" y="186"/>
                  </a:lnTo>
                  <a:lnTo>
                    <a:pt x="251" y="187"/>
                  </a:lnTo>
                  <a:lnTo>
                    <a:pt x="247" y="190"/>
                  </a:lnTo>
                  <a:lnTo>
                    <a:pt x="243" y="191"/>
                  </a:lnTo>
                  <a:lnTo>
                    <a:pt x="240" y="193"/>
                  </a:lnTo>
                  <a:lnTo>
                    <a:pt x="240" y="193"/>
                  </a:lnTo>
                  <a:lnTo>
                    <a:pt x="252" y="196"/>
                  </a:lnTo>
                  <a:lnTo>
                    <a:pt x="265" y="198"/>
                  </a:lnTo>
                  <a:lnTo>
                    <a:pt x="290" y="207"/>
                  </a:lnTo>
                  <a:lnTo>
                    <a:pt x="316" y="214"/>
                  </a:lnTo>
                  <a:lnTo>
                    <a:pt x="341" y="221"/>
                  </a:lnTo>
                  <a:lnTo>
                    <a:pt x="341" y="221"/>
                  </a:lnTo>
                  <a:lnTo>
                    <a:pt x="355" y="224"/>
                  </a:lnTo>
                  <a:lnTo>
                    <a:pt x="368" y="225"/>
                  </a:lnTo>
                  <a:lnTo>
                    <a:pt x="375" y="226"/>
                  </a:lnTo>
                  <a:lnTo>
                    <a:pt x="380" y="228"/>
                  </a:lnTo>
                  <a:lnTo>
                    <a:pt x="387" y="232"/>
                  </a:lnTo>
                  <a:lnTo>
                    <a:pt x="391" y="236"/>
                  </a:lnTo>
                  <a:lnTo>
                    <a:pt x="391" y="236"/>
                  </a:lnTo>
                  <a:lnTo>
                    <a:pt x="331" y="224"/>
                  </a:lnTo>
                  <a:lnTo>
                    <a:pt x="300" y="217"/>
                  </a:lnTo>
                  <a:lnTo>
                    <a:pt x="269" y="210"/>
                  </a:lnTo>
                  <a:lnTo>
                    <a:pt x="269" y="210"/>
                  </a:lnTo>
                  <a:lnTo>
                    <a:pt x="271" y="212"/>
                  </a:lnTo>
                  <a:lnTo>
                    <a:pt x="272" y="214"/>
                  </a:lnTo>
                  <a:lnTo>
                    <a:pt x="273" y="217"/>
                  </a:lnTo>
                  <a:lnTo>
                    <a:pt x="275" y="219"/>
                  </a:lnTo>
                  <a:lnTo>
                    <a:pt x="275" y="219"/>
                  </a:lnTo>
                  <a:lnTo>
                    <a:pt x="292" y="224"/>
                  </a:lnTo>
                  <a:lnTo>
                    <a:pt x="310" y="226"/>
                  </a:lnTo>
                  <a:lnTo>
                    <a:pt x="345" y="232"/>
                  </a:lnTo>
                  <a:lnTo>
                    <a:pt x="362" y="235"/>
                  </a:lnTo>
                  <a:lnTo>
                    <a:pt x="379" y="239"/>
                  </a:lnTo>
                  <a:lnTo>
                    <a:pt x="393" y="245"/>
                  </a:lnTo>
                  <a:lnTo>
                    <a:pt x="407" y="250"/>
                  </a:lnTo>
                  <a:lnTo>
                    <a:pt x="407" y="250"/>
                  </a:lnTo>
                  <a:lnTo>
                    <a:pt x="377" y="246"/>
                  </a:lnTo>
                  <a:lnTo>
                    <a:pt x="346" y="240"/>
                  </a:lnTo>
                  <a:lnTo>
                    <a:pt x="316" y="233"/>
                  </a:lnTo>
                  <a:lnTo>
                    <a:pt x="285" y="228"/>
                  </a:lnTo>
                  <a:lnTo>
                    <a:pt x="285" y="228"/>
                  </a:lnTo>
                  <a:lnTo>
                    <a:pt x="273" y="225"/>
                  </a:lnTo>
                  <a:lnTo>
                    <a:pt x="271" y="225"/>
                  </a:lnTo>
                  <a:lnTo>
                    <a:pt x="268" y="225"/>
                  </a:lnTo>
                  <a:lnTo>
                    <a:pt x="265" y="226"/>
                  </a:lnTo>
                  <a:lnTo>
                    <a:pt x="264" y="229"/>
                  </a:lnTo>
                  <a:lnTo>
                    <a:pt x="264" y="229"/>
                  </a:lnTo>
                  <a:lnTo>
                    <a:pt x="279" y="236"/>
                  </a:lnTo>
                  <a:lnTo>
                    <a:pt x="297" y="240"/>
                  </a:lnTo>
                  <a:lnTo>
                    <a:pt x="337" y="249"/>
                  </a:lnTo>
                  <a:lnTo>
                    <a:pt x="358" y="252"/>
                  </a:lnTo>
                  <a:lnTo>
                    <a:pt x="377" y="256"/>
                  </a:lnTo>
                  <a:lnTo>
                    <a:pt x="394" y="262"/>
                  </a:lnTo>
                  <a:lnTo>
                    <a:pt x="411" y="269"/>
                  </a:lnTo>
                  <a:lnTo>
                    <a:pt x="411" y="269"/>
                  </a:lnTo>
                  <a:lnTo>
                    <a:pt x="368" y="262"/>
                  </a:lnTo>
                  <a:lnTo>
                    <a:pt x="324" y="255"/>
                  </a:lnTo>
                  <a:lnTo>
                    <a:pt x="234" y="236"/>
                  </a:lnTo>
                  <a:lnTo>
                    <a:pt x="234" y="236"/>
                  </a:lnTo>
                  <a:lnTo>
                    <a:pt x="245" y="242"/>
                  </a:lnTo>
                  <a:lnTo>
                    <a:pt x="258" y="246"/>
                  </a:lnTo>
                  <a:lnTo>
                    <a:pt x="285" y="253"/>
                  </a:lnTo>
                  <a:lnTo>
                    <a:pt x="313" y="259"/>
                  </a:lnTo>
                  <a:lnTo>
                    <a:pt x="341" y="263"/>
                  </a:lnTo>
                  <a:lnTo>
                    <a:pt x="369" y="267"/>
                  </a:lnTo>
                  <a:lnTo>
                    <a:pt x="396" y="273"/>
                  </a:lnTo>
                  <a:lnTo>
                    <a:pt x="421" y="280"/>
                  </a:lnTo>
                  <a:lnTo>
                    <a:pt x="434" y="285"/>
                  </a:lnTo>
                  <a:lnTo>
                    <a:pt x="443" y="291"/>
                  </a:lnTo>
                  <a:lnTo>
                    <a:pt x="443" y="291"/>
                  </a:lnTo>
                  <a:lnTo>
                    <a:pt x="369" y="274"/>
                  </a:lnTo>
                  <a:lnTo>
                    <a:pt x="331" y="269"/>
                  </a:lnTo>
                  <a:lnTo>
                    <a:pt x="292" y="264"/>
                  </a:lnTo>
                  <a:lnTo>
                    <a:pt x="292" y="264"/>
                  </a:lnTo>
                  <a:lnTo>
                    <a:pt x="296" y="266"/>
                  </a:lnTo>
                  <a:lnTo>
                    <a:pt x="300" y="269"/>
                  </a:lnTo>
                  <a:lnTo>
                    <a:pt x="303" y="273"/>
                  </a:lnTo>
                  <a:lnTo>
                    <a:pt x="306" y="276"/>
                  </a:lnTo>
                  <a:lnTo>
                    <a:pt x="306" y="276"/>
                  </a:lnTo>
                  <a:lnTo>
                    <a:pt x="323" y="280"/>
                  </a:lnTo>
                  <a:lnTo>
                    <a:pt x="341" y="283"/>
                  </a:lnTo>
                  <a:lnTo>
                    <a:pt x="379" y="287"/>
                  </a:lnTo>
                  <a:lnTo>
                    <a:pt x="397" y="290"/>
                  </a:lnTo>
                  <a:lnTo>
                    <a:pt x="415" y="292"/>
                  </a:lnTo>
                  <a:lnTo>
                    <a:pt x="432" y="297"/>
                  </a:lnTo>
                  <a:lnTo>
                    <a:pt x="448" y="304"/>
                  </a:lnTo>
                  <a:lnTo>
                    <a:pt x="448" y="304"/>
                  </a:lnTo>
                  <a:lnTo>
                    <a:pt x="425" y="302"/>
                  </a:lnTo>
                  <a:lnTo>
                    <a:pt x="405" y="299"/>
                  </a:lnTo>
                  <a:lnTo>
                    <a:pt x="370" y="292"/>
                  </a:lnTo>
                  <a:lnTo>
                    <a:pt x="354" y="290"/>
                  </a:lnTo>
                  <a:lnTo>
                    <a:pt x="337" y="288"/>
                  </a:lnTo>
                  <a:lnTo>
                    <a:pt x="318" y="288"/>
                  </a:lnTo>
                  <a:lnTo>
                    <a:pt x="299" y="291"/>
                  </a:lnTo>
                  <a:lnTo>
                    <a:pt x="299" y="291"/>
                  </a:lnTo>
                  <a:lnTo>
                    <a:pt x="403" y="311"/>
                  </a:lnTo>
                  <a:lnTo>
                    <a:pt x="505" y="329"/>
                  </a:lnTo>
                  <a:lnTo>
                    <a:pt x="505" y="329"/>
                  </a:lnTo>
                  <a:lnTo>
                    <a:pt x="508" y="330"/>
                  </a:lnTo>
                  <a:lnTo>
                    <a:pt x="509" y="333"/>
                  </a:lnTo>
                  <a:lnTo>
                    <a:pt x="511" y="335"/>
                  </a:lnTo>
                  <a:lnTo>
                    <a:pt x="512" y="336"/>
                  </a:lnTo>
                  <a:lnTo>
                    <a:pt x="512" y="336"/>
                  </a:lnTo>
                  <a:lnTo>
                    <a:pt x="515" y="335"/>
                  </a:lnTo>
                  <a:lnTo>
                    <a:pt x="518" y="335"/>
                  </a:lnTo>
                  <a:lnTo>
                    <a:pt x="526" y="336"/>
                  </a:lnTo>
                  <a:lnTo>
                    <a:pt x="533" y="336"/>
                  </a:lnTo>
                  <a:lnTo>
                    <a:pt x="535" y="336"/>
                  </a:lnTo>
                  <a:lnTo>
                    <a:pt x="536" y="335"/>
                  </a:lnTo>
                  <a:lnTo>
                    <a:pt x="536" y="335"/>
                  </a:lnTo>
                  <a:lnTo>
                    <a:pt x="533" y="332"/>
                  </a:lnTo>
                  <a:lnTo>
                    <a:pt x="529" y="329"/>
                  </a:lnTo>
                  <a:lnTo>
                    <a:pt x="526" y="326"/>
                  </a:lnTo>
                  <a:lnTo>
                    <a:pt x="526" y="325"/>
                  </a:lnTo>
                  <a:lnTo>
                    <a:pt x="526" y="321"/>
                  </a:lnTo>
                  <a:lnTo>
                    <a:pt x="526" y="321"/>
                  </a:lnTo>
                  <a:lnTo>
                    <a:pt x="514" y="319"/>
                  </a:lnTo>
                  <a:lnTo>
                    <a:pt x="504" y="319"/>
                  </a:lnTo>
                  <a:lnTo>
                    <a:pt x="494" y="318"/>
                  </a:lnTo>
                  <a:lnTo>
                    <a:pt x="484" y="313"/>
                  </a:lnTo>
                  <a:lnTo>
                    <a:pt x="484" y="313"/>
                  </a:lnTo>
                  <a:lnTo>
                    <a:pt x="487" y="311"/>
                  </a:lnTo>
                  <a:lnTo>
                    <a:pt x="487" y="308"/>
                  </a:lnTo>
                  <a:lnTo>
                    <a:pt x="485" y="306"/>
                  </a:lnTo>
                  <a:lnTo>
                    <a:pt x="484" y="305"/>
                  </a:lnTo>
                  <a:lnTo>
                    <a:pt x="481" y="302"/>
                  </a:lnTo>
                  <a:lnTo>
                    <a:pt x="480" y="299"/>
                  </a:lnTo>
                  <a:lnTo>
                    <a:pt x="478" y="297"/>
                  </a:lnTo>
                  <a:lnTo>
                    <a:pt x="478" y="297"/>
                  </a:lnTo>
                  <a:lnTo>
                    <a:pt x="491" y="294"/>
                  </a:lnTo>
                  <a:lnTo>
                    <a:pt x="505" y="294"/>
                  </a:lnTo>
                  <a:lnTo>
                    <a:pt x="519" y="295"/>
                  </a:lnTo>
                  <a:lnTo>
                    <a:pt x="532" y="298"/>
                  </a:lnTo>
                  <a:lnTo>
                    <a:pt x="532" y="298"/>
                  </a:lnTo>
                  <a:lnTo>
                    <a:pt x="530" y="291"/>
                  </a:lnTo>
                  <a:lnTo>
                    <a:pt x="532" y="288"/>
                  </a:lnTo>
                  <a:lnTo>
                    <a:pt x="533" y="287"/>
                  </a:lnTo>
                  <a:lnTo>
                    <a:pt x="536" y="285"/>
                  </a:lnTo>
                  <a:lnTo>
                    <a:pt x="536" y="285"/>
                  </a:lnTo>
                  <a:lnTo>
                    <a:pt x="525" y="284"/>
                  </a:lnTo>
                  <a:lnTo>
                    <a:pt x="511" y="283"/>
                  </a:lnTo>
                  <a:lnTo>
                    <a:pt x="485" y="281"/>
                  </a:lnTo>
                  <a:lnTo>
                    <a:pt x="459" y="278"/>
                  </a:lnTo>
                  <a:lnTo>
                    <a:pt x="446" y="277"/>
                  </a:lnTo>
                  <a:lnTo>
                    <a:pt x="434" y="274"/>
                  </a:lnTo>
                  <a:lnTo>
                    <a:pt x="434" y="274"/>
                  </a:lnTo>
                  <a:lnTo>
                    <a:pt x="441" y="271"/>
                  </a:lnTo>
                  <a:lnTo>
                    <a:pt x="449" y="271"/>
                  </a:lnTo>
                  <a:lnTo>
                    <a:pt x="466" y="273"/>
                  </a:lnTo>
                  <a:lnTo>
                    <a:pt x="481" y="273"/>
                  </a:lnTo>
                  <a:lnTo>
                    <a:pt x="488" y="273"/>
                  </a:lnTo>
                  <a:lnTo>
                    <a:pt x="494" y="270"/>
                  </a:lnTo>
                  <a:lnTo>
                    <a:pt x="494" y="270"/>
                  </a:lnTo>
                  <a:lnTo>
                    <a:pt x="504" y="274"/>
                  </a:lnTo>
                  <a:lnTo>
                    <a:pt x="514" y="277"/>
                  </a:lnTo>
                  <a:lnTo>
                    <a:pt x="525" y="277"/>
                  </a:lnTo>
                  <a:lnTo>
                    <a:pt x="535" y="276"/>
                  </a:lnTo>
                  <a:lnTo>
                    <a:pt x="535" y="276"/>
                  </a:lnTo>
                  <a:lnTo>
                    <a:pt x="532" y="274"/>
                  </a:lnTo>
                  <a:lnTo>
                    <a:pt x="528" y="274"/>
                  </a:lnTo>
                  <a:lnTo>
                    <a:pt x="525" y="273"/>
                  </a:lnTo>
                  <a:lnTo>
                    <a:pt x="523" y="271"/>
                  </a:lnTo>
                  <a:lnTo>
                    <a:pt x="522" y="270"/>
                  </a:lnTo>
                  <a:lnTo>
                    <a:pt x="522" y="270"/>
                  </a:lnTo>
                  <a:lnTo>
                    <a:pt x="523" y="269"/>
                  </a:lnTo>
                  <a:lnTo>
                    <a:pt x="525" y="267"/>
                  </a:lnTo>
                  <a:lnTo>
                    <a:pt x="529" y="267"/>
                  </a:lnTo>
                  <a:lnTo>
                    <a:pt x="533" y="267"/>
                  </a:lnTo>
                  <a:lnTo>
                    <a:pt x="536" y="264"/>
                  </a:lnTo>
                  <a:lnTo>
                    <a:pt x="536" y="264"/>
                  </a:lnTo>
                  <a:lnTo>
                    <a:pt x="488" y="256"/>
                  </a:lnTo>
                  <a:lnTo>
                    <a:pt x="464" y="252"/>
                  </a:lnTo>
                  <a:lnTo>
                    <a:pt x="442" y="243"/>
                  </a:lnTo>
                  <a:lnTo>
                    <a:pt x="442" y="243"/>
                  </a:lnTo>
                  <a:lnTo>
                    <a:pt x="452" y="243"/>
                  </a:lnTo>
                  <a:lnTo>
                    <a:pt x="460" y="243"/>
                  </a:lnTo>
                  <a:lnTo>
                    <a:pt x="480" y="245"/>
                  </a:lnTo>
                  <a:lnTo>
                    <a:pt x="498" y="247"/>
                  </a:lnTo>
                  <a:lnTo>
                    <a:pt x="518" y="249"/>
                  </a:lnTo>
                  <a:lnTo>
                    <a:pt x="518" y="249"/>
                  </a:lnTo>
                  <a:lnTo>
                    <a:pt x="519" y="246"/>
                  </a:lnTo>
                  <a:lnTo>
                    <a:pt x="521" y="243"/>
                  </a:lnTo>
                  <a:lnTo>
                    <a:pt x="523" y="243"/>
                  </a:lnTo>
                  <a:lnTo>
                    <a:pt x="528" y="243"/>
                  </a:lnTo>
                  <a:lnTo>
                    <a:pt x="535" y="243"/>
                  </a:lnTo>
                  <a:lnTo>
                    <a:pt x="539" y="242"/>
                  </a:lnTo>
                  <a:lnTo>
                    <a:pt x="542" y="240"/>
                  </a:lnTo>
                  <a:lnTo>
                    <a:pt x="542" y="240"/>
                  </a:lnTo>
                  <a:lnTo>
                    <a:pt x="516" y="236"/>
                  </a:lnTo>
                  <a:lnTo>
                    <a:pt x="488" y="233"/>
                  </a:lnTo>
                  <a:lnTo>
                    <a:pt x="463" y="231"/>
                  </a:lnTo>
                  <a:lnTo>
                    <a:pt x="450" y="229"/>
                  </a:lnTo>
                  <a:lnTo>
                    <a:pt x="439" y="226"/>
                  </a:lnTo>
                  <a:lnTo>
                    <a:pt x="439" y="226"/>
                  </a:lnTo>
                  <a:lnTo>
                    <a:pt x="431" y="224"/>
                  </a:lnTo>
                  <a:lnTo>
                    <a:pt x="427" y="221"/>
                  </a:lnTo>
                  <a:lnTo>
                    <a:pt x="425" y="215"/>
                  </a:lnTo>
                  <a:lnTo>
                    <a:pt x="425" y="215"/>
                  </a:lnTo>
                  <a:lnTo>
                    <a:pt x="429" y="214"/>
                  </a:lnTo>
                  <a:lnTo>
                    <a:pt x="434" y="214"/>
                  </a:lnTo>
                  <a:lnTo>
                    <a:pt x="446" y="214"/>
                  </a:lnTo>
                  <a:lnTo>
                    <a:pt x="471" y="218"/>
                  </a:lnTo>
                  <a:lnTo>
                    <a:pt x="471" y="218"/>
                  </a:lnTo>
                  <a:lnTo>
                    <a:pt x="495" y="221"/>
                  </a:lnTo>
                  <a:lnTo>
                    <a:pt x="518" y="225"/>
                  </a:lnTo>
                  <a:lnTo>
                    <a:pt x="528" y="225"/>
                  </a:lnTo>
                  <a:lnTo>
                    <a:pt x="537" y="226"/>
                  </a:lnTo>
                  <a:lnTo>
                    <a:pt x="546" y="225"/>
                  </a:lnTo>
                  <a:lnTo>
                    <a:pt x="553" y="222"/>
                  </a:lnTo>
                  <a:lnTo>
                    <a:pt x="553" y="222"/>
                  </a:lnTo>
                  <a:lnTo>
                    <a:pt x="529" y="219"/>
                  </a:lnTo>
                  <a:lnTo>
                    <a:pt x="504" y="217"/>
                  </a:lnTo>
                  <a:lnTo>
                    <a:pt x="491" y="215"/>
                  </a:lnTo>
                  <a:lnTo>
                    <a:pt x="480" y="212"/>
                  </a:lnTo>
                  <a:lnTo>
                    <a:pt x="470" y="208"/>
                  </a:lnTo>
                  <a:lnTo>
                    <a:pt x="462" y="204"/>
                  </a:lnTo>
                  <a:lnTo>
                    <a:pt x="462" y="204"/>
                  </a:lnTo>
                  <a:lnTo>
                    <a:pt x="488" y="204"/>
                  </a:lnTo>
                  <a:lnTo>
                    <a:pt x="514" y="205"/>
                  </a:lnTo>
                  <a:lnTo>
                    <a:pt x="514" y="205"/>
                  </a:lnTo>
                  <a:lnTo>
                    <a:pt x="501" y="200"/>
                  </a:lnTo>
                  <a:lnTo>
                    <a:pt x="485" y="196"/>
                  </a:lnTo>
                  <a:lnTo>
                    <a:pt x="470" y="193"/>
                  </a:lnTo>
                  <a:lnTo>
                    <a:pt x="455" y="191"/>
                  </a:lnTo>
                  <a:lnTo>
                    <a:pt x="419" y="189"/>
                  </a:lnTo>
                  <a:lnTo>
                    <a:pt x="403" y="186"/>
                  </a:lnTo>
                  <a:lnTo>
                    <a:pt x="384" y="183"/>
                  </a:lnTo>
                  <a:lnTo>
                    <a:pt x="384" y="183"/>
                  </a:lnTo>
                  <a:lnTo>
                    <a:pt x="380" y="177"/>
                  </a:lnTo>
                  <a:lnTo>
                    <a:pt x="379" y="174"/>
                  </a:lnTo>
                  <a:lnTo>
                    <a:pt x="380" y="173"/>
                  </a:lnTo>
                  <a:lnTo>
                    <a:pt x="382" y="172"/>
                  </a:lnTo>
                  <a:lnTo>
                    <a:pt x="382" y="172"/>
                  </a:lnTo>
                  <a:lnTo>
                    <a:pt x="389" y="176"/>
                  </a:lnTo>
                  <a:lnTo>
                    <a:pt x="398" y="179"/>
                  </a:lnTo>
                  <a:lnTo>
                    <a:pt x="421" y="180"/>
                  </a:lnTo>
                  <a:lnTo>
                    <a:pt x="446" y="182"/>
                  </a:lnTo>
                  <a:lnTo>
                    <a:pt x="469" y="183"/>
                  </a:lnTo>
                  <a:lnTo>
                    <a:pt x="469" y="183"/>
                  </a:lnTo>
                  <a:lnTo>
                    <a:pt x="473" y="180"/>
                  </a:lnTo>
                  <a:lnTo>
                    <a:pt x="478" y="179"/>
                  </a:lnTo>
                  <a:lnTo>
                    <a:pt x="492" y="179"/>
                  </a:lnTo>
                  <a:lnTo>
                    <a:pt x="492" y="179"/>
                  </a:lnTo>
                  <a:lnTo>
                    <a:pt x="491" y="177"/>
                  </a:lnTo>
                  <a:lnTo>
                    <a:pt x="488" y="176"/>
                  </a:lnTo>
                  <a:lnTo>
                    <a:pt x="480" y="174"/>
                  </a:lnTo>
                  <a:lnTo>
                    <a:pt x="463" y="174"/>
                  </a:lnTo>
                  <a:lnTo>
                    <a:pt x="463" y="174"/>
                  </a:lnTo>
                  <a:lnTo>
                    <a:pt x="463" y="169"/>
                  </a:lnTo>
                  <a:lnTo>
                    <a:pt x="464" y="165"/>
                  </a:lnTo>
                  <a:lnTo>
                    <a:pt x="464" y="165"/>
                  </a:lnTo>
                  <a:lnTo>
                    <a:pt x="436" y="159"/>
                  </a:lnTo>
                  <a:lnTo>
                    <a:pt x="407" y="151"/>
                  </a:lnTo>
                  <a:lnTo>
                    <a:pt x="376" y="145"/>
                  </a:lnTo>
                  <a:lnTo>
                    <a:pt x="362" y="142"/>
                  </a:lnTo>
                  <a:lnTo>
                    <a:pt x="348" y="141"/>
                  </a:lnTo>
                  <a:lnTo>
                    <a:pt x="348" y="141"/>
                  </a:lnTo>
                  <a:lnTo>
                    <a:pt x="366" y="138"/>
                  </a:lnTo>
                  <a:lnTo>
                    <a:pt x="386" y="138"/>
                  </a:lnTo>
                  <a:lnTo>
                    <a:pt x="404" y="139"/>
                  </a:lnTo>
                  <a:lnTo>
                    <a:pt x="421" y="142"/>
                  </a:lnTo>
                  <a:lnTo>
                    <a:pt x="456" y="146"/>
                  </a:lnTo>
                  <a:lnTo>
                    <a:pt x="473" y="149"/>
                  </a:lnTo>
                  <a:lnTo>
                    <a:pt x="490" y="149"/>
                  </a:lnTo>
                  <a:lnTo>
                    <a:pt x="490" y="149"/>
                  </a:lnTo>
                  <a:lnTo>
                    <a:pt x="490" y="146"/>
                  </a:lnTo>
                  <a:lnTo>
                    <a:pt x="488" y="145"/>
                  </a:lnTo>
                  <a:lnTo>
                    <a:pt x="484" y="142"/>
                  </a:lnTo>
                  <a:lnTo>
                    <a:pt x="481" y="141"/>
                  </a:lnTo>
                  <a:lnTo>
                    <a:pt x="481" y="138"/>
                  </a:lnTo>
                  <a:lnTo>
                    <a:pt x="483" y="135"/>
                  </a:lnTo>
                  <a:lnTo>
                    <a:pt x="483" y="135"/>
                  </a:lnTo>
                  <a:lnTo>
                    <a:pt x="477" y="137"/>
                  </a:lnTo>
                  <a:lnTo>
                    <a:pt x="471" y="135"/>
                  </a:lnTo>
                  <a:lnTo>
                    <a:pt x="462" y="134"/>
                  </a:lnTo>
                  <a:lnTo>
                    <a:pt x="452" y="131"/>
                  </a:lnTo>
                  <a:lnTo>
                    <a:pt x="442" y="128"/>
                  </a:lnTo>
                  <a:lnTo>
                    <a:pt x="442" y="128"/>
                  </a:lnTo>
                  <a:lnTo>
                    <a:pt x="435" y="128"/>
                  </a:lnTo>
                  <a:lnTo>
                    <a:pt x="427" y="130"/>
                  </a:lnTo>
                  <a:lnTo>
                    <a:pt x="419" y="128"/>
                  </a:lnTo>
                  <a:lnTo>
                    <a:pt x="417" y="127"/>
                  </a:lnTo>
                  <a:lnTo>
                    <a:pt x="414" y="123"/>
                  </a:lnTo>
                  <a:lnTo>
                    <a:pt x="414" y="123"/>
                  </a:lnTo>
                  <a:lnTo>
                    <a:pt x="424" y="123"/>
                  </a:lnTo>
                  <a:lnTo>
                    <a:pt x="435" y="121"/>
                  </a:lnTo>
                  <a:lnTo>
                    <a:pt x="456" y="123"/>
                  </a:lnTo>
                  <a:lnTo>
                    <a:pt x="478" y="123"/>
                  </a:lnTo>
                  <a:lnTo>
                    <a:pt x="488" y="121"/>
                  </a:lnTo>
                  <a:lnTo>
                    <a:pt x="498" y="120"/>
                  </a:lnTo>
                  <a:lnTo>
                    <a:pt x="498" y="120"/>
                  </a:lnTo>
                  <a:lnTo>
                    <a:pt x="480" y="117"/>
                  </a:lnTo>
                  <a:lnTo>
                    <a:pt x="462" y="116"/>
                  </a:lnTo>
                  <a:lnTo>
                    <a:pt x="445" y="113"/>
                  </a:lnTo>
                  <a:lnTo>
                    <a:pt x="436" y="111"/>
                  </a:lnTo>
                  <a:lnTo>
                    <a:pt x="428" y="107"/>
                  </a:lnTo>
                  <a:lnTo>
                    <a:pt x="428" y="107"/>
                  </a:lnTo>
                  <a:lnTo>
                    <a:pt x="436" y="107"/>
                  </a:lnTo>
                  <a:lnTo>
                    <a:pt x="443" y="107"/>
                  </a:lnTo>
                  <a:lnTo>
                    <a:pt x="459" y="108"/>
                  </a:lnTo>
                  <a:lnTo>
                    <a:pt x="474" y="110"/>
                  </a:lnTo>
                  <a:lnTo>
                    <a:pt x="484" y="110"/>
                  </a:lnTo>
                  <a:lnTo>
                    <a:pt x="492" y="110"/>
                  </a:lnTo>
                  <a:lnTo>
                    <a:pt x="492" y="110"/>
                  </a:lnTo>
                  <a:lnTo>
                    <a:pt x="473" y="107"/>
                  </a:lnTo>
                  <a:lnTo>
                    <a:pt x="453" y="103"/>
                  </a:lnTo>
                  <a:lnTo>
                    <a:pt x="415" y="96"/>
                  </a:lnTo>
                  <a:lnTo>
                    <a:pt x="415" y="96"/>
                  </a:lnTo>
                  <a:lnTo>
                    <a:pt x="415" y="100"/>
                  </a:lnTo>
                  <a:lnTo>
                    <a:pt x="415" y="103"/>
                  </a:lnTo>
                  <a:lnTo>
                    <a:pt x="412" y="103"/>
                  </a:lnTo>
                  <a:lnTo>
                    <a:pt x="412" y="103"/>
                  </a:lnTo>
                  <a:lnTo>
                    <a:pt x="411" y="101"/>
                  </a:lnTo>
                  <a:lnTo>
                    <a:pt x="411" y="101"/>
                  </a:lnTo>
                  <a:lnTo>
                    <a:pt x="411" y="99"/>
                  </a:lnTo>
                  <a:lnTo>
                    <a:pt x="410" y="97"/>
                  </a:lnTo>
                  <a:lnTo>
                    <a:pt x="407" y="97"/>
                  </a:lnTo>
                  <a:lnTo>
                    <a:pt x="407" y="97"/>
                  </a:lnTo>
                  <a:lnTo>
                    <a:pt x="330" y="89"/>
                  </a:lnTo>
                  <a:lnTo>
                    <a:pt x="330" y="89"/>
                  </a:lnTo>
                  <a:lnTo>
                    <a:pt x="337" y="93"/>
                  </a:lnTo>
                  <a:lnTo>
                    <a:pt x="345" y="96"/>
                  </a:lnTo>
                  <a:lnTo>
                    <a:pt x="363" y="97"/>
                  </a:lnTo>
                  <a:lnTo>
                    <a:pt x="372" y="99"/>
                  </a:lnTo>
                  <a:lnTo>
                    <a:pt x="379" y="101"/>
                  </a:lnTo>
                  <a:lnTo>
                    <a:pt x="382" y="104"/>
                  </a:lnTo>
                  <a:lnTo>
                    <a:pt x="384" y="106"/>
                  </a:lnTo>
                  <a:lnTo>
                    <a:pt x="386" y="108"/>
                  </a:lnTo>
                  <a:lnTo>
                    <a:pt x="386" y="113"/>
                  </a:lnTo>
                  <a:lnTo>
                    <a:pt x="386" y="113"/>
                  </a:lnTo>
                  <a:lnTo>
                    <a:pt x="368" y="108"/>
                  </a:lnTo>
                  <a:lnTo>
                    <a:pt x="346" y="106"/>
                  </a:lnTo>
                  <a:lnTo>
                    <a:pt x="328" y="104"/>
                  </a:lnTo>
                  <a:lnTo>
                    <a:pt x="320" y="104"/>
                  </a:lnTo>
                  <a:lnTo>
                    <a:pt x="313" y="106"/>
                  </a:lnTo>
                  <a:lnTo>
                    <a:pt x="313" y="106"/>
                  </a:lnTo>
                  <a:lnTo>
                    <a:pt x="317" y="108"/>
                  </a:lnTo>
                  <a:lnTo>
                    <a:pt x="324" y="110"/>
                  </a:lnTo>
                  <a:lnTo>
                    <a:pt x="342" y="113"/>
                  </a:lnTo>
                  <a:lnTo>
                    <a:pt x="351" y="114"/>
                  </a:lnTo>
                  <a:lnTo>
                    <a:pt x="358" y="117"/>
                  </a:lnTo>
                  <a:lnTo>
                    <a:pt x="363" y="123"/>
                  </a:lnTo>
                  <a:lnTo>
                    <a:pt x="366" y="125"/>
                  </a:lnTo>
                  <a:lnTo>
                    <a:pt x="368" y="128"/>
                  </a:lnTo>
                  <a:lnTo>
                    <a:pt x="368" y="128"/>
                  </a:lnTo>
                  <a:lnTo>
                    <a:pt x="348" y="125"/>
                  </a:lnTo>
                  <a:lnTo>
                    <a:pt x="328" y="121"/>
                  </a:lnTo>
                  <a:lnTo>
                    <a:pt x="309" y="118"/>
                  </a:lnTo>
                  <a:lnTo>
                    <a:pt x="299" y="118"/>
                  </a:lnTo>
                  <a:lnTo>
                    <a:pt x="290" y="120"/>
                  </a:lnTo>
                  <a:lnTo>
                    <a:pt x="290" y="120"/>
                  </a:lnTo>
                  <a:lnTo>
                    <a:pt x="296" y="124"/>
                  </a:lnTo>
                  <a:lnTo>
                    <a:pt x="303" y="127"/>
                  </a:lnTo>
                  <a:lnTo>
                    <a:pt x="318" y="130"/>
                  </a:lnTo>
                  <a:lnTo>
                    <a:pt x="325" y="132"/>
                  </a:lnTo>
                  <a:lnTo>
                    <a:pt x="331" y="134"/>
                  </a:lnTo>
                  <a:lnTo>
                    <a:pt x="335" y="138"/>
                  </a:lnTo>
                  <a:lnTo>
                    <a:pt x="337" y="142"/>
                  </a:lnTo>
                  <a:lnTo>
                    <a:pt x="337" y="142"/>
                  </a:lnTo>
                  <a:lnTo>
                    <a:pt x="328" y="142"/>
                  </a:lnTo>
                  <a:lnTo>
                    <a:pt x="318" y="139"/>
                  </a:lnTo>
                  <a:lnTo>
                    <a:pt x="300" y="135"/>
                  </a:lnTo>
                  <a:lnTo>
                    <a:pt x="290" y="134"/>
                  </a:lnTo>
                  <a:lnTo>
                    <a:pt x="282" y="132"/>
                  </a:lnTo>
                  <a:lnTo>
                    <a:pt x="275" y="132"/>
                  </a:lnTo>
                  <a:lnTo>
                    <a:pt x="268" y="135"/>
                  </a:lnTo>
                  <a:lnTo>
                    <a:pt x="268" y="135"/>
                  </a:lnTo>
                  <a:lnTo>
                    <a:pt x="254" y="131"/>
                  </a:lnTo>
                  <a:lnTo>
                    <a:pt x="240" y="127"/>
                  </a:lnTo>
                  <a:lnTo>
                    <a:pt x="226" y="124"/>
                  </a:lnTo>
                  <a:lnTo>
                    <a:pt x="212" y="120"/>
                  </a:lnTo>
                  <a:lnTo>
                    <a:pt x="212" y="120"/>
                  </a:lnTo>
                  <a:lnTo>
                    <a:pt x="230" y="127"/>
                  </a:lnTo>
                  <a:lnTo>
                    <a:pt x="250" y="132"/>
                  </a:lnTo>
                  <a:lnTo>
                    <a:pt x="290" y="142"/>
                  </a:lnTo>
                  <a:lnTo>
                    <a:pt x="309" y="148"/>
                  </a:lnTo>
                  <a:lnTo>
                    <a:pt x="327" y="153"/>
                  </a:lnTo>
                  <a:lnTo>
                    <a:pt x="344" y="162"/>
                  </a:lnTo>
                  <a:lnTo>
                    <a:pt x="351" y="166"/>
                  </a:lnTo>
                  <a:lnTo>
                    <a:pt x="356" y="172"/>
                  </a:lnTo>
                  <a:lnTo>
                    <a:pt x="356" y="172"/>
                  </a:lnTo>
                  <a:close/>
                  <a:moveTo>
                    <a:pt x="251" y="226"/>
                  </a:moveTo>
                  <a:lnTo>
                    <a:pt x="251" y="226"/>
                  </a:lnTo>
                  <a:lnTo>
                    <a:pt x="237" y="222"/>
                  </a:lnTo>
                  <a:lnTo>
                    <a:pt x="229" y="221"/>
                  </a:lnTo>
                  <a:lnTo>
                    <a:pt x="222" y="221"/>
                  </a:lnTo>
                  <a:lnTo>
                    <a:pt x="222" y="221"/>
                  </a:lnTo>
                  <a:lnTo>
                    <a:pt x="237" y="225"/>
                  </a:lnTo>
                  <a:lnTo>
                    <a:pt x="245" y="226"/>
                  </a:lnTo>
                  <a:lnTo>
                    <a:pt x="251" y="226"/>
                  </a:lnTo>
                  <a:lnTo>
                    <a:pt x="251" y="226"/>
                  </a:lnTo>
                  <a:close/>
                  <a:moveTo>
                    <a:pt x="293" y="290"/>
                  </a:moveTo>
                  <a:lnTo>
                    <a:pt x="293" y="290"/>
                  </a:lnTo>
                  <a:lnTo>
                    <a:pt x="293" y="287"/>
                  </a:lnTo>
                  <a:lnTo>
                    <a:pt x="292" y="285"/>
                  </a:lnTo>
                  <a:lnTo>
                    <a:pt x="286" y="283"/>
                  </a:lnTo>
                  <a:lnTo>
                    <a:pt x="281" y="283"/>
                  </a:lnTo>
                  <a:lnTo>
                    <a:pt x="276" y="284"/>
                  </a:lnTo>
                  <a:lnTo>
                    <a:pt x="276" y="284"/>
                  </a:lnTo>
                  <a:lnTo>
                    <a:pt x="281" y="285"/>
                  </a:lnTo>
                  <a:lnTo>
                    <a:pt x="285" y="287"/>
                  </a:lnTo>
                  <a:lnTo>
                    <a:pt x="289" y="288"/>
                  </a:lnTo>
                  <a:lnTo>
                    <a:pt x="293" y="290"/>
                  </a:lnTo>
                  <a:lnTo>
                    <a:pt x="293" y="290"/>
                  </a:lnTo>
                  <a:close/>
                  <a:moveTo>
                    <a:pt x="289" y="305"/>
                  </a:moveTo>
                  <a:lnTo>
                    <a:pt x="289" y="305"/>
                  </a:lnTo>
                  <a:lnTo>
                    <a:pt x="290" y="308"/>
                  </a:lnTo>
                  <a:lnTo>
                    <a:pt x="295" y="309"/>
                  </a:lnTo>
                  <a:lnTo>
                    <a:pt x="306" y="311"/>
                  </a:lnTo>
                  <a:lnTo>
                    <a:pt x="318" y="312"/>
                  </a:lnTo>
                  <a:lnTo>
                    <a:pt x="324" y="313"/>
                  </a:lnTo>
                  <a:lnTo>
                    <a:pt x="328" y="315"/>
                  </a:lnTo>
                  <a:lnTo>
                    <a:pt x="328" y="315"/>
                  </a:lnTo>
                  <a:lnTo>
                    <a:pt x="318" y="311"/>
                  </a:lnTo>
                  <a:lnTo>
                    <a:pt x="307" y="308"/>
                  </a:lnTo>
                  <a:lnTo>
                    <a:pt x="297" y="305"/>
                  </a:lnTo>
                  <a:lnTo>
                    <a:pt x="289" y="305"/>
                  </a:lnTo>
                  <a:lnTo>
                    <a:pt x="289" y="305"/>
                  </a:lnTo>
                  <a:close/>
                  <a:moveTo>
                    <a:pt x="419" y="326"/>
                  </a:moveTo>
                  <a:lnTo>
                    <a:pt x="419" y="326"/>
                  </a:lnTo>
                  <a:lnTo>
                    <a:pt x="412" y="322"/>
                  </a:lnTo>
                  <a:lnTo>
                    <a:pt x="404" y="318"/>
                  </a:lnTo>
                  <a:lnTo>
                    <a:pt x="394" y="315"/>
                  </a:lnTo>
                  <a:lnTo>
                    <a:pt x="383" y="312"/>
                  </a:lnTo>
                  <a:lnTo>
                    <a:pt x="362" y="309"/>
                  </a:lnTo>
                  <a:lnTo>
                    <a:pt x="341" y="308"/>
                  </a:lnTo>
                  <a:lnTo>
                    <a:pt x="341" y="308"/>
                  </a:lnTo>
                  <a:lnTo>
                    <a:pt x="342" y="311"/>
                  </a:lnTo>
                  <a:lnTo>
                    <a:pt x="342" y="312"/>
                  </a:lnTo>
                  <a:lnTo>
                    <a:pt x="339" y="313"/>
                  </a:lnTo>
                  <a:lnTo>
                    <a:pt x="335" y="313"/>
                  </a:lnTo>
                  <a:lnTo>
                    <a:pt x="332" y="315"/>
                  </a:lnTo>
                  <a:lnTo>
                    <a:pt x="332" y="315"/>
                  </a:lnTo>
                  <a:lnTo>
                    <a:pt x="355" y="321"/>
                  </a:lnTo>
                  <a:lnTo>
                    <a:pt x="377" y="326"/>
                  </a:lnTo>
                  <a:lnTo>
                    <a:pt x="424" y="337"/>
                  </a:lnTo>
                  <a:lnTo>
                    <a:pt x="448" y="342"/>
                  </a:lnTo>
                  <a:lnTo>
                    <a:pt x="470" y="346"/>
                  </a:lnTo>
                  <a:lnTo>
                    <a:pt x="494" y="347"/>
                  </a:lnTo>
                  <a:lnTo>
                    <a:pt x="518" y="346"/>
                  </a:lnTo>
                  <a:lnTo>
                    <a:pt x="518" y="346"/>
                  </a:lnTo>
                  <a:lnTo>
                    <a:pt x="492" y="340"/>
                  </a:lnTo>
                  <a:lnTo>
                    <a:pt x="469" y="335"/>
                  </a:lnTo>
                  <a:lnTo>
                    <a:pt x="445" y="330"/>
                  </a:lnTo>
                  <a:lnTo>
                    <a:pt x="419" y="326"/>
                  </a:lnTo>
                  <a:lnTo>
                    <a:pt x="419" y="326"/>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84"/>
            <p:cNvSpPr>
              <a:spLocks/>
            </p:cNvSpPr>
            <p:nvPr/>
          </p:nvSpPr>
          <p:spPr bwMode="auto">
            <a:xfrm>
              <a:off x="3375026" y="2844800"/>
              <a:ext cx="193675" cy="155575"/>
            </a:xfrm>
            <a:custGeom>
              <a:avLst/>
              <a:gdLst/>
              <a:ahLst/>
              <a:cxnLst>
                <a:cxn ang="0">
                  <a:pos x="344" y="36"/>
                </a:cxn>
                <a:cxn ang="0">
                  <a:pos x="348" y="45"/>
                </a:cxn>
                <a:cxn ang="0">
                  <a:pos x="354" y="63"/>
                </a:cxn>
                <a:cxn ang="0">
                  <a:pos x="360" y="70"/>
                </a:cxn>
                <a:cxn ang="0">
                  <a:pos x="358" y="93"/>
                </a:cxn>
                <a:cxn ang="0">
                  <a:pos x="358" y="147"/>
                </a:cxn>
                <a:cxn ang="0">
                  <a:pos x="364" y="237"/>
                </a:cxn>
                <a:cxn ang="0">
                  <a:pos x="365" y="293"/>
                </a:cxn>
                <a:cxn ang="0">
                  <a:pos x="361" y="289"/>
                </a:cxn>
                <a:cxn ang="0">
                  <a:pos x="355" y="279"/>
                </a:cxn>
                <a:cxn ang="0">
                  <a:pos x="353" y="258"/>
                </a:cxn>
                <a:cxn ang="0">
                  <a:pos x="351" y="246"/>
                </a:cxn>
                <a:cxn ang="0">
                  <a:pos x="348" y="149"/>
                </a:cxn>
                <a:cxn ang="0">
                  <a:pos x="346" y="115"/>
                </a:cxn>
                <a:cxn ang="0">
                  <a:pos x="341" y="100"/>
                </a:cxn>
                <a:cxn ang="0">
                  <a:pos x="337" y="66"/>
                </a:cxn>
                <a:cxn ang="0">
                  <a:pos x="333" y="53"/>
                </a:cxn>
                <a:cxn ang="0">
                  <a:pos x="329" y="53"/>
                </a:cxn>
                <a:cxn ang="0">
                  <a:pos x="322" y="51"/>
                </a:cxn>
                <a:cxn ang="0">
                  <a:pos x="320" y="46"/>
                </a:cxn>
                <a:cxn ang="0">
                  <a:pos x="308" y="48"/>
                </a:cxn>
                <a:cxn ang="0">
                  <a:pos x="298" y="44"/>
                </a:cxn>
                <a:cxn ang="0">
                  <a:pos x="185" y="36"/>
                </a:cxn>
                <a:cxn ang="0">
                  <a:pos x="72" y="22"/>
                </a:cxn>
                <a:cxn ang="0">
                  <a:pos x="54" y="20"/>
                </a:cxn>
                <a:cxn ang="0">
                  <a:pos x="17" y="14"/>
                </a:cxn>
                <a:cxn ang="0">
                  <a:pos x="0" y="7"/>
                </a:cxn>
                <a:cxn ang="0">
                  <a:pos x="0" y="4"/>
                </a:cxn>
                <a:cxn ang="0">
                  <a:pos x="2" y="1"/>
                </a:cxn>
                <a:cxn ang="0">
                  <a:pos x="6" y="0"/>
                </a:cxn>
                <a:cxn ang="0">
                  <a:pos x="45" y="7"/>
                </a:cxn>
                <a:cxn ang="0">
                  <a:pos x="131" y="18"/>
                </a:cxn>
                <a:cxn ang="0">
                  <a:pos x="263" y="29"/>
                </a:cxn>
                <a:cxn ang="0">
                  <a:pos x="344" y="36"/>
                </a:cxn>
              </a:cxnLst>
              <a:rect l="0" t="0" r="r" b="b"/>
              <a:pathLst>
                <a:path w="365" h="293">
                  <a:moveTo>
                    <a:pt x="344" y="36"/>
                  </a:moveTo>
                  <a:lnTo>
                    <a:pt x="344" y="36"/>
                  </a:lnTo>
                  <a:lnTo>
                    <a:pt x="347" y="41"/>
                  </a:lnTo>
                  <a:lnTo>
                    <a:pt x="348" y="45"/>
                  </a:lnTo>
                  <a:lnTo>
                    <a:pt x="350" y="55"/>
                  </a:lnTo>
                  <a:lnTo>
                    <a:pt x="354" y="63"/>
                  </a:lnTo>
                  <a:lnTo>
                    <a:pt x="357" y="67"/>
                  </a:lnTo>
                  <a:lnTo>
                    <a:pt x="360" y="70"/>
                  </a:lnTo>
                  <a:lnTo>
                    <a:pt x="360" y="70"/>
                  </a:lnTo>
                  <a:lnTo>
                    <a:pt x="358" y="93"/>
                  </a:lnTo>
                  <a:lnTo>
                    <a:pt x="357" y="119"/>
                  </a:lnTo>
                  <a:lnTo>
                    <a:pt x="358" y="147"/>
                  </a:lnTo>
                  <a:lnTo>
                    <a:pt x="361" y="177"/>
                  </a:lnTo>
                  <a:lnTo>
                    <a:pt x="364" y="237"/>
                  </a:lnTo>
                  <a:lnTo>
                    <a:pt x="365" y="265"/>
                  </a:lnTo>
                  <a:lnTo>
                    <a:pt x="365" y="293"/>
                  </a:lnTo>
                  <a:lnTo>
                    <a:pt x="365" y="293"/>
                  </a:lnTo>
                  <a:lnTo>
                    <a:pt x="361" y="289"/>
                  </a:lnTo>
                  <a:lnTo>
                    <a:pt x="357" y="285"/>
                  </a:lnTo>
                  <a:lnTo>
                    <a:pt x="355" y="279"/>
                  </a:lnTo>
                  <a:lnTo>
                    <a:pt x="354" y="272"/>
                  </a:lnTo>
                  <a:lnTo>
                    <a:pt x="353" y="258"/>
                  </a:lnTo>
                  <a:lnTo>
                    <a:pt x="351" y="246"/>
                  </a:lnTo>
                  <a:lnTo>
                    <a:pt x="351" y="246"/>
                  </a:lnTo>
                  <a:lnTo>
                    <a:pt x="350" y="181"/>
                  </a:lnTo>
                  <a:lnTo>
                    <a:pt x="348" y="149"/>
                  </a:lnTo>
                  <a:lnTo>
                    <a:pt x="346" y="115"/>
                  </a:lnTo>
                  <a:lnTo>
                    <a:pt x="346" y="115"/>
                  </a:lnTo>
                  <a:lnTo>
                    <a:pt x="343" y="108"/>
                  </a:lnTo>
                  <a:lnTo>
                    <a:pt x="341" y="100"/>
                  </a:lnTo>
                  <a:lnTo>
                    <a:pt x="338" y="83"/>
                  </a:lnTo>
                  <a:lnTo>
                    <a:pt x="337" y="66"/>
                  </a:lnTo>
                  <a:lnTo>
                    <a:pt x="334" y="59"/>
                  </a:lnTo>
                  <a:lnTo>
                    <a:pt x="333" y="53"/>
                  </a:lnTo>
                  <a:lnTo>
                    <a:pt x="333" y="53"/>
                  </a:lnTo>
                  <a:lnTo>
                    <a:pt x="329" y="53"/>
                  </a:lnTo>
                  <a:lnTo>
                    <a:pt x="326" y="52"/>
                  </a:lnTo>
                  <a:lnTo>
                    <a:pt x="322" y="51"/>
                  </a:lnTo>
                  <a:lnTo>
                    <a:pt x="320" y="46"/>
                  </a:lnTo>
                  <a:lnTo>
                    <a:pt x="320" y="46"/>
                  </a:lnTo>
                  <a:lnTo>
                    <a:pt x="315" y="49"/>
                  </a:lnTo>
                  <a:lnTo>
                    <a:pt x="308" y="48"/>
                  </a:lnTo>
                  <a:lnTo>
                    <a:pt x="298" y="44"/>
                  </a:lnTo>
                  <a:lnTo>
                    <a:pt x="298" y="44"/>
                  </a:lnTo>
                  <a:lnTo>
                    <a:pt x="242" y="41"/>
                  </a:lnTo>
                  <a:lnTo>
                    <a:pt x="185" y="36"/>
                  </a:lnTo>
                  <a:lnTo>
                    <a:pt x="129" y="31"/>
                  </a:lnTo>
                  <a:lnTo>
                    <a:pt x="72" y="22"/>
                  </a:lnTo>
                  <a:lnTo>
                    <a:pt x="72" y="22"/>
                  </a:lnTo>
                  <a:lnTo>
                    <a:pt x="54" y="20"/>
                  </a:lnTo>
                  <a:lnTo>
                    <a:pt x="35" y="18"/>
                  </a:lnTo>
                  <a:lnTo>
                    <a:pt x="17" y="14"/>
                  </a:lnTo>
                  <a:lnTo>
                    <a:pt x="9" y="11"/>
                  </a:lnTo>
                  <a:lnTo>
                    <a:pt x="0" y="7"/>
                  </a:lnTo>
                  <a:lnTo>
                    <a:pt x="0" y="7"/>
                  </a:lnTo>
                  <a:lnTo>
                    <a:pt x="0" y="4"/>
                  </a:lnTo>
                  <a:lnTo>
                    <a:pt x="2" y="1"/>
                  </a:lnTo>
                  <a:lnTo>
                    <a:pt x="2" y="1"/>
                  </a:lnTo>
                  <a:lnTo>
                    <a:pt x="3" y="0"/>
                  </a:lnTo>
                  <a:lnTo>
                    <a:pt x="6" y="0"/>
                  </a:lnTo>
                  <a:lnTo>
                    <a:pt x="6" y="0"/>
                  </a:lnTo>
                  <a:lnTo>
                    <a:pt x="45" y="7"/>
                  </a:lnTo>
                  <a:lnTo>
                    <a:pt x="87" y="14"/>
                  </a:lnTo>
                  <a:lnTo>
                    <a:pt x="131" y="18"/>
                  </a:lnTo>
                  <a:lnTo>
                    <a:pt x="174" y="22"/>
                  </a:lnTo>
                  <a:lnTo>
                    <a:pt x="263" y="29"/>
                  </a:lnTo>
                  <a:lnTo>
                    <a:pt x="344" y="36"/>
                  </a:lnTo>
                  <a:lnTo>
                    <a:pt x="344" y="36"/>
                  </a:lnTo>
                  <a:close/>
                </a:path>
              </a:pathLst>
            </a:custGeom>
            <a:grpFill/>
            <a:ln w="9525">
              <a:solidFill>
                <a:schemeClr val="tx1">
                  <a:lumMod val="75000"/>
                  <a:lumOff val="2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6" name="熊猫小白白(http://dwz.cn/Wu2UP)"/>
          <p:cNvSpPr>
            <a:spLocks noChangeArrowheads="1"/>
          </p:cNvSpPr>
          <p:nvPr/>
        </p:nvSpPr>
        <p:spPr bwMode="auto">
          <a:xfrm>
            <a:off x="1005341" y="4769278"/>
            <a:ext cx="2745597" cy="103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
        <p:nvSpPr>
          <p:cNvPr id="407" name="熊猫小白白(http://dwz.cn/Wu2UP)"/>
          <p:cNvSpPr>
            <a:spLocks noChangeArrowheads="1"/>
          </p:cNvSpPr>
          <p:nvPr/>
        </p:nvSpPr>
        <p:spPr bwMode="auto">
          <a:xfrm>
            <a:off x="4773530" y="4766216"/>
            <a:ext cx="2745597" cy="103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
        <p:nvSpPr>
          <p:cNvPr id="408" name="熊猫小白白(http://dwz.cn/Wu2UP)"/>
          <p:cNvSpPr>
            <a:spLocks noChangeArrowheads="1"/>
          </p:cNvSpPr>
          <p:nvPr/>
        </p:nvSpPr>
        <p:spPr bwMode="auto">
          <a:xfrm>
            <a:off x="8492688" y="4766215"/>
            <a:ext cx="2745597" cy="103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grpSp>
        <p:nvGrpSpPr>
          <p:cNvPr id="414" name="组合 413"/>
          <p:cNvGrpSpPr/>
          <p:nvPr/>
        </p:nvGrpSpPr>
        <p:grpSpPr>
          <a:xfrm>
            <a:off x="179512" y="123478"/>
            <a:ext cx="792088" cy="936104"/>
            <a:chOff x="5465763" y="3317875"/>
            <a:chExt cx="1511300" cy="1701801"/>
          </a:xfrm>
        </p:grpSpPr>
        <p:sp>
          <p:nvSpPr>
            <p:cNvPr id="415"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18" name="文本框 417"/>
          <p:cNvSpPr txBox="1"/>
          <p:nvPr/>
        </p:nvSpPr>
        <p:spPr>
          <a:xfrm>
            <a:off x="971599" y="299432"/>
            <a:ext cx="3743451"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Tree>
    <p:extLst>
      <p:ext uri="{BB962C8B-B14F-4D97-AF65-F5344CB8AC3E}">
        <p14:creationId xmlns:p14="http://schemas.microsoft.com/office/powerpoint/2010/main" val="2705380855"/>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a14="http://schemas.microsoft.com/office/drawing/2010/main"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599" y="299432"/>
            <a:ext cx="3555289"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Freeform 4"/>
          <p:cNvSpPr>
            <a:spLocks/>
          </p:cNvSpPr>
          <p:nvPr/>
        </p:nvSpPr>
        <p:spPr bwMode="auto">
          <a:xfrm>
            <a:off x="3208889" y="1687322"/>
            <a:ext cx="1460319" cy="1152676"/>
          </a:xfrm>
          <a:custGeom>
            <a:avLst/>
            <a:gdLst>
              <a:gd name="T0" fmla="*/ 0 w 864"/>
              <a:gd name="T1" fmla="*/ 0 h 678"/>
              <a:gd name="T2" fmla="*/ 864 w 864"/>
              <a:gd name="T3" fmla="*/ 678 h 678"/>
            </a:gdLst>
            <a:ahLst/>
            <a:cxnLst>
              <a:cxn ang="0">
                <a:pos x="864" y="357"/>
              </a:cxn>
              <a:cxn ang="0">
                <a:pos x="864" y="357"/>
              </a:cxn>
              <a:cxn ang="0">
                <a:pos x="817" y="317"/>
              </a:cxn>
              <a:cxn ang="0">
                <a:pos x="770" y="277"/>
              </a:cxn>
              <a:cxn ang="0">
                <a:pos x="720" y="240"/>
              </a:cxn>
              <a:cxn ang="0">
                <a:pos x="670" y="207"/>
              </a:cxn>
              <a:cxn ang="0">
                <a:pos x="617" y="177"/>
              </a:cxn>
              <a:cxn ang="0">
                <a:pos x="567" y="147"/>
              </a:cxn>
              <a:cxn ang="0">
                <a:pos x="510" y="124"/>
              </a:cxn>
              <a:cxn ang="0">
                <a:pos x="457" y="97"/>
              </a:cxn>
              <a:cxn ang="0">
                <a:pos x="400" y="77"/>
              </a:cxn>
              <a:cxn ang="0">
                <a:pos x="347" y="60"/>
              </a:cxn>
              <a:cxn ang="0">
                <a:pos x="290" y="43"/>
              </a:cxn>
              <a:cxn ang="0">
                <a:pos x="233" y="30"/>
              </a:cxn>
              <a:cxn ang="0">
                <a:pos x="173" y="17"/>
              </a:cxn>
              <a:cxn ang="0">
                <a:pos x="116" y="10"/>
              </a:cxn>
              <a:cxn ang="0">
                <a:pos x="56" y="3"/>
              </a:cxn>
              <a:cxn ang="0">
                <a:pos x="0" y="0"/>
              </a:cxn>
              <a:cxn ang="0">
                <a:pos x="0" y="454"/>
              </a:cxn>
              <a:cxn ang="0">
                <a:pos x="0" y="454"/>
              </a:cxn>
              <a:cxn ang="0">
                <a:pos x="73" y="461"/>
              </a:cxn>
              <a:cxn ang="0">
                <a:pos x="146" y="474"/>
              </a:cxn>
              <a:cxn ang="0">
                <a:pos x="217" y="494"/>
              </a:cxn>
              <a:cxn ang="0">
                <a:pos x="287" y="521"/>
              </a:cxn>
              <a:cxn ang="0">
                <a:pos x="353" y="551"/>
              </a:cxn>
              <a:cxn ang="0">
                <a:pos x="420" y="588"/>
              </a:cxn>
              <a:cxn ang="0">
                <a:pos x="483" y="631"/>
              </a:cxn>
              <a:cxn ang="0">
                <a:pos x="543" y="678"/>
              </a:cxn>
              <a:cxn ang="0">
                <a:pos x="864" y="357"/>
              </a:cxn>
            </a:cxnLst>
            <a:rect l="T0" t="T1" r="T2" b="T3"/>
            <a:pathLst>
              <a:path w="864" h="678">
                <a:moveTo>
                  <a:pt x="864" y="357"/>
                </a:moveTo>
                <a:lnTo>
                  <a:pt x="864" y="357"/>
                </a:lnTo>
                <a:lnTo>
                  <a:pt x="817" y="317"/>
                </a:lnTo>
                <a:lnTo>
                  <a:pt x="770" y="277"/>
                </a:lnTo>
                <a:lnTo>
                  <a:pt x="720" y="240"/>
                </a:lnTo>
                <a:lnTo>
                  <a:pt x="670" y="207"/>
                </a:lnTo>
                <a:lnTo>
                  <a:pt x="617" y="177"/>
                </a:lnTo>
                <a:lnTo>
                  <a:pt x="567" y="147"/>
                </a:lnTo>
                <a:lnTo>
                  <a:pt x="510" y="124"/>
                </a:lnTo>
                <a:lnTo>
                  <a:pt x="457" y="97"/>
                </a:lnTo>
                <a:lnTo>
                  <a:pt x="400" y="77"/>
                </a:lnTo>
                <a:lnTo>
                  <a:pt x="347" y="60"/>
                </a:lnTo>
                <a:lnTo>
                  <a:pt x="290" y="43"/>
                </a:lnTo>
                <a:lnTo>
                  <a:pt x="233" y="30"/>
                </a:lnTo>
                <a:lnTo>
                  <a:pt x="173" y="17"/>
                </a:lnTo>
                <a:lnTo>
                  <a:pt x="116" y="10"/>
                </a:lnTo>
                <a:lnTo>
                  <a:pt x="56" y="3"/>
                </a:lnTo>
                <a:lnTo>
                  <a:pt x="0" y="0"/>
                </a:lnTo>
                <a:lnTo>
                  <a:pt x="0" y="454"/>
                </a:lnTo>
                <a:lnTo>
                  <a:pt x="73" y="461"/>
                </a:lnTo>
                <a:lnTo>
                  <a:pt x="146" y="474"/>
                </a:lnTo>
                <a:lnTo>
                  <a:pt x="217" y="494"/>
                </a:lnTo>
                <a:lnTo>
                  <a:pt x="287" y="521"/>
                </a:lnTo>
                <a:lnTo>
                  <a:pt x="353" y="551"/>
                </a:lnTo>
                <a:lnTo>
                  <a:pt x="420" y="588"/>
                </a:lnTo>
                <a:lnTo>
                  <a:pt x="483" y="631"/>
                </a:lnTo>
                <a:lnTo>
                  <a:pt x="543" y="678"/>
                </a:lnTo>
                <a:lnTo>
                  <a:pt x="864" y="357"/>
                </a:lnTo>
                <a:close/>
              </a:path>
            </a:pathLst>
          </a:custGeom>
          <a:noFill/>
          <a:ln w="25400">
            <a:solidFill>
              <a:schemeClr val="bg1"/>
            </a:solidFill>
            <a:prstDash val="sysDot"/>
            <a:round/>
            <a:headEnd/>
            <a:tailEnd/>
          </a:ln>
        </p:spPr>
        <p:txBody>
          <a:bodyPr wrap="none" anchor="ctr"/>
          <a:lstStyle/>
          <a:p>
            <a:endParaRPr lang="zh-CN" altLang="en-US" sz="1400"/>
          </a:p>
        </p:txBody>
      </p:sp>
      <p:sp>
        <p:nvSpPr>
          <p:cNvPr id="13" name="Freeform 5"/>
          <p:cNvSpPr>
            <a:spLocks/>
          </p:cNvSpPr>
          <p:nvPr/>
        </p:nvSpPr>
        <p:spPr bwMode="auto">
          <a:xfrm>
            <a:off x="4263563" y="2430271"/>
            <a:ext cx="1149325" cy="1470598"/>
          </a:xfrm>
          <a:custGeom>
            <a:avLst/>
            <a:gdLst>
              <a:gd name="T0" fmla="*/ 0 w 680"/>
              <a:gd name="T1" fmla="*/ 0 h 865"/>
              <a:gd name="T2" fmla="*/ 680 w 680"/>
              <a:gd name="T3" fmla="*/ 865 h 865"/>
            </a:gdLst>
            <a:ahLst/>
            <a:cxnLst>
              <a:cxn ang="0">
                <a:pos x="0" y="321"/>
              </a:cxn>
              <a:cxn ang="0">
                <a:pos x="0" y="321"/>
              </a:cxn>
              <a:cxn ang="0">
                <a:pos x="50" y="384"/>
              </a:cxn>
              <a:cxn ang="0">
                <a:pos x="90" y="444"/>
              </a:cxn>
              <a:cxn ang="0">
                <a:pos x="130" y="511"/>
              </a:cxn>
              <a:cxn ang="0">
                <a:pos x="160" y="581"/>
              </a:cxn>
              <a:cxn ang="0">
                <a:pos x="183" y="651"/>
              </a:cxn>
              <a:cxn ang="0">
                <a:pos x="203" y="722"/>
              </a:cxn>
              <a:cxn ang="0">
                <a:pos x="216" y="795"/>
              </a:cxn>
              <a:cxn ang="0">
                <a:pos x="223" y="865"/>
              </a:cxn>
              <a:cxn ang="0">
                <a:pos x="680" y="865"/>
              </a:cxn>
              <a:cxn ang="0">
                <a:pos x="680" y="865"/>
              </a:cxn>
              <a:cxn ang="0">
                <a:pos x="677" y="808"/>
              </a:cxn>
              <a:cxn ang="0">
                <a:pos x="670" y="752"/>
              </a:cxn>
              <a:cxn ang="0">
                <a:pos x="660" y="691"/>
              </a:cxn>
              <a:cxn ang="0">
                <a:pos x="650" y="635"/>
              </a:cxn>
              <a:cxn ang="0">
                <a:pos x="637" y="578"/>
              </a:cxn>
              <a:cxn ang="0">
                <a:pos x="620" y="521"/>
              </a:cxn>
              <a:cxn ang="0">
                <a:pos x="600" y="464"/>
              </a:cxn>
              <a:cxn ang="0">
                <a:pos x="580" y="408"/>
              </a:cxn>
              <a:cxn ang="0">
                <a:pos x="557" y="354"/>
              </a:cxn>
              <a:cxn ang="0">
                <a:pos x="530" y="301"/>
              </a:cxn>
              <a:cxn ang="0">
                <a:pos x="500" y="247"/>
              </a:cxn>
              <a:cxn ang="0">
                <a:pos x="470" y="197"/>
              </a:cxn>
              <a:cxn ang="0">
                <a:pos x="436" y="144"/>
              </a:cxn>
              <a:cxn ang="0">
                <a:pos x="400" y="97"/>
              </a:cxn>
              <a:cxn ang="0">
                <a:pos x="363" y="47"/>
              </a:cxn>
              <a:cxn ang="0">
                <a:pos x="320" y="0"/>
              </a:cxn>
              <a:cxn ang="0">
                <a:pos x="0" y="321"/>
              </a:cxn>
            </a:cxnLst>
            <a:rect l="T0" t="T1" r="T2" b="T3"/>
            <a:pathLst>
              <a:path w="680" h="865">
                <a:moveTo>
                  <a:pt x="0" y="321"/>
                </a:moveTo>
                <a:lnTo>
                  <a:pt x="0" y="321"/>
                </a:lnTo>
                <a:lnTo>
                  <a:pt x="50" y="384"/>
                </a:lnTo>
                <a:lnTo>
                  <a:pt x="90" y="444"/>
                </a:lnTo>
                <a:lnTo>
                  <a:pt x="130" y="511"/>
                </a:lnTo>
                <a:lnTo>
                  <a:pt x="160" y="581"/>
                </a:lnTo>
                <a:lnTo>
                  <a:pt x="183" y="651"/>
                </a:lnTo>
                <a:lnTo>
                  <a:pt x="203" y="722"/>
                </a:lnTo>
                <a:lnTo>
                  <a:pt x="216" y="795"/>
                </a:lnTo>
                <a:lnTo>
                  <a:pt x="223" y="865"/>
                </a:lnTo>
                <a:lnTo>
                  <a:pt x="680" y="865"/>
                </a:lnTo>
                <a:lnTo>
                  <a:pt x="677" y="808"/>
                </a:lnTo>
                <a:lnTo>
                  <a:pt x="670" y="752"/>
                </a:lnTo>
                <a:lnTo>
                  <a:pt x="660" y="691"/>
                </a:lnTo>
                <a:lnTo>
                  <a:pt x="650" y="635"/>
                </a:lnTo>
                <a:lnTo>
                  <a:pt x="637" y="578"/>
                </a:lnTo>
                <a:lnTo>
                  <a:pt x="620" y="521"/>
                </a:lnTo>
                <a:lnTo>
                  <a:pt x="600" y="464"/>
                </a:lnTo>
                <a:lnTo>
                  <a:pt x="580" y="408"/>
                </a:lnTo>
                <a:lnTo>
                  <a:pt x="557" y="354"/>
                </a:lnTo>
                <a:lnTo>
                  <a:pt x="530" y="301"/>
                </a:lnTo>
                <a:lnTo>
                  <a:pt x="500" y="247"/>
                </a:lnTo>
                <a:lnTo>
                  <a:pt x="470" y="197"/>
                </a:lnTo>
                <a:lnTo>
                  <a:pt x="436" y="144"/>
                </a:lnTo>
                <a:lnTo>
                  <a:pt x="400" y="97"/>
                </a:lnTo>
                <a:lnTo>
                  <a:pt x="363" y="47"/>
                </a:lnTo>
                <a:lnTo>
                  <a:pt x="320" y="0"/>
                </a:lnTo>
                <a:lnTo>
                  <a:pt x="0" y="321"/>
                </a:lnTo>
                <a:close/>
              </a:path>
            </a:pathLst>
          </a:custGeom>
          <a:noFill/>
          <a:ln w="25400">
            <a:solidFill>
              <a:schemeClr val="bg1"/>
            </a:solidFill>
            <a:prstDash val="sysDot"/>
            <a:round/>
            <a:headEnd/>
            <a:tailEnd/>
          </a:ln>
        </p:spPr>
        <p:txBody>
          <a:bodyPr wrap="none" anchor="ctr"/>
          <a:lstStyle/>
          <a:p>
            <a:endParaRPr lang="zh-CN" altLang="en-US"/>
          </a:p>
        </p:txBody>
      </p:sp>
      <p:sp>
        <p:nvSpPr>
          <p:cNvPr id="14" name="Freeform 6"/>
          <p:cNvSpPr>
            <a:spLocks/>
          </p:cNvSpPr>
          <p:nvPr/>
        </p:nvSpPr>
        <p:spPr bwMode="auto">
          <a:xfrm>
            <a:off x="4263563" y="4094681"/>
            <a:ext cx="1149325" cy="1475698"/>
          </a:xfrm>
          <a:custGeom>
            <a:avLst/>
            <a:gdLst>
              <a:gd name="T0" fmla="*/ 0 w 680"/>
              <a:gd name="T1" fmla="*/ 0 h 868"/>
              <a:gd name="T2" fmla="*/ 680 w 680"/>
              <a:gd name="T3" fmla="*/ 868 h 868"/>
            </a:gdLst>
            <a:ahLst/>
            <a:cxnLst>
              <a:cxn ang="0">
                <a:pos x="223" y="0"/>
              </a:cxn>
              <a:cxn ang="0">
                <a:pos x="223" y="0"/>
              </a:cxn>
              <a:cxn ang="0">
                <a:pos x="216" y="73"/>
              </a:cxn>
              <a:cxn ang="0">
                <a:pos x="203" y="146"/>
              </a:cxn>
              <a:cxn ang="0">
                <a:pos x="183" y="217"/>
              </a:cxn>
              <a:cxn ang="0">
                <a:pos x="160" y="287"/>
              </a:cxn>
              <a:cxn ang="0">
                <a:pos x="130" y="357"/>
              </a:cxn>
              <a:cxn ang="0">
                <a:pos x="90" y="420"/>
              </a:cxn>
              <a:cxn ang="0">
                <a:pos x="50" y="484"/>
              </a:cxn>
              <a:cxn ang="0">
                <a:pos x="0" y="544"/>
              </a:cxn>
              <a:cxn ang="0">
                <a:pos x="320" y="868"/>
              </a:cxn>
              <a:cxn ang="0">
                <a:pos x="320" y="868"/>
              </a:cxn>
              <a:cxn ang="0">
                <a:pos x="363" y="821"/>
              </a:cxn>
              <a:cxn ang="0">
                <a:pos x="400" y="771"/>
              </a:cxn>
              <a:cxn ang="0">
                <a:pos x="436" y="724"/>
              </a:cxn>
              <a:cxn ang="0">
                <a:pos x="470" y="671"/>
              </a:cxn>
              <a:cxn ang="0">
                <a:pos x="500" y="621"/>
              </a:cxn>
              <a:cxn ang="0">
                <a:pos x="530" y="567"/>
              </a:cxn>
              <a:cxn ang="0">
                <a:pos x="557" y="514"/>
              </a:cxn>
              <a:cxn ang="0">
                <a:pos x="580" y="460"/>
              </a:cxn>
              <a:cxn ang="0">
                <a:pos x="600" y="404"/>
              </a:cxn>
              <a:cxn ang="0">
                <a:pos x="620" y="347"/>
              </a:cxn>
              <a:cxn ang="0">
                <a:pos x="637" y="290"/>
              </a:cxn>
              <a:cxn ang="0">
                <a:pos x="650" y="233"/>
              </a:cxn>
              <a:cxn ang="0">
                <a:pos x="660" y="177"/>
              </a:cxn>
              <a:cxn ang="0">
                <a:pos x="670" y="116"/>
              </a:cxn>
              <a:cxn ang="0">
                <a:pos x="677" y="60"/>
              </a:cxn>
              <a:cxn ang="0">
                <a:pos x="680" y="0"/>
              </a:cxn>
              <a:cxn ang="0">
                <a:pos x="223" y="0"/>
              </a:cxn>
            </a:cxnLst>
            <a:rect l="T0" t="T1" r="T2" b="T3"/>
            <a:pathLst>
              <a:path w="680" h="868">
                <a:moveTo>
                  <a:pt x="223" y="0"/>
                </a:moveTo>
                <a:lnTo>
                  <a:pt x="223" y="0"/>
                </a:lnTo>
                <a:lnTo>
                  <a:pt x="216" y="73"/>
                </a:lnTo>
                <a:lnTo>
                  <a:pt x="203" y="146"/>
                </a:lnTo>
                <a:lnTo>
                  <a:pt x="183" y="217"/>
                </a:lnTo>
                <a:lnTo>
                  <a:pt x="160" y="287"/>
                </a:lnTo>
                <a:lnTo>
                  <a:pt x="130" y="357"/>
                </a:lnTo>
                <a:lnTo>
                  <a:pt x="90" y="420"/>
                </a:lnTo>
                <a:lnTo>
                  <a:pt x="50" y="484"/>
                </a:lnTo>
                <a:lnTo>
                  <a:pt x="0" y="544"/>
                </a:lnTo>
                <a:lnTo>
                  <a:pt x="320" y="868"/>
                </a:lnTo>
                <a:lnTo>
                  <a:pt x="363" y="821"/>
                </a:lnTo>
                <a:lnTo>
                  <a:pt x="400" y="771"/>
                </a:lnTo>
                <a:lnTo>
                  <a:pt x="436" y="724"/>
                </a:lnTo>
                <a:lnTo>
                  <a:pt x="470" y="671"/>
                </a:lnTo>
                <a:lnTo>
                  <a:pt x="500" y="621"/>
                </a:lnTo>
                <a:lnTo>
                  <a:pt x="530" y="567"/>
                </a:lnTo>
                <a:lnTo>
                  <a:pt x="557" y="514"/>
                </a:lnTo>
                <a:lnTo>
                  <a:pt x="580" y="460"/>
                </a:lnTo>
                <a:lnTo>
                  <a:pt x="600" y="404"/>
                </a:lnTo>
                <a:lnTo>
                  <a:pt x="620" y="347"/>
                </a:lnTo>
                <a:lnTo>
                  <a:pt x="637" y="290"/>
                </a:lnTo>
                <a:lnTo>
                  <a:pt x="650" y="233"/>
                </a:lnTo>
                <a:lnTo>
                  <a:pt x="660" y="177"/>
                </a:lnTo>
                <a:lnTo>
                  <a:pt x="670" y="116"/>
                </a:lnTo>
                <a:lnTo>
                  <a:pt x="677" y="60"/>
                </a:lnTo>
                <a:lnTo>
                  <a:pt x="680" y="0"/>
                </a:lnTo>
                <a:lnTo>
                  <a:pt x="223" y="0"/>
                </a:lnTo>
                <a:close/>
              </a:path>
            </a:pathLst>
          </a:custGeom>
          <a:noFill/>
          <a:ln w="25400">
            <a:solidFill>
              <a:schemeClr val="bg1"/>
            </a:solidFill>
            <a:prstDash val="sysDot"/>
            <a:round/>
            <a:headEnd/>
            <a:tailEnd/>
          </a:ln>
        </p:spPr>
        <p:txBody>
          <a:bodyPr wrap="none" anchor="ctr"/>
          <a:lstStyle/>
          <a:p>
            <a:endParaRPr lang="zh-CN" altLang="en-US"/>
          </a:p>
        </p:txBody>
      </p:sp>
      <p:sp>
        <p:nvSpPr>
          <p:cNvPr id="15" name="Freeform 7"/>
          <p:cNvSpPr>
            <a:spLocks/>
          </p:cNvSpPr>
          <p:nvPr/>
        </p:nvSpPr>
        <p:spPr bwMode="auto">
          <a:xfrm>
            <a:off x="3208889" y="5160651"/>
            <a:ext cx="1460319" cy="1152676"/>
          </a:xfrm>
          <a:custGeom>
            <a:avLst/>
            <a:gdLst>
              <a:gd name="T0" fmla="*/ 0 w 864"/>
              <a:gd name="T1" fmla="*/ 0 h 678"/>
              <a:gd name="T2" fmla="*/ 864 w 864"/>
              <a:gd name="T3" fmla="*/ 678 h 678"/>
            </a:gdLst>
            <a:ahLst/>
            <a:cxnLst>
              <a:cxn ang="0">
                <a:pos x="543" y="0"/>
              </a:cxn>
              <a:cxn ang="0">
                <a:pos x="543" y="0"/>
              </a:cxn>
              <a:cxn ang="0">
                <a:pos x="483" y="47"/>
              </a:cxn>
              <a:cxn ang="0">
                <a:pos x="420" y="90"/>
              </a:cxn>
              <a:cxn ang="0">
                <a:pos x="353" y="127"/>
              </a:cxn>
              <a:cxn ang="0">
                <a:pos x="287" y="157"/>
              </a:cxn>
              <a:cxn ang="0">
                <a:pos x="217" y="184"/>
              </a:cxn>
              <a:cxn ang="0">
                <a:pos x="146" y="204"/>
              </a:cxn>
              <a:cxn ang="0">
                <a:pos x="73" y="217"/>
              </a:cxn>
              <a:cxn ang="0">
                <a:pos x="0" y="224"/>
              </a:cxn>
              <a:cxn ang="0">
                <a:pos x="0" y="678"/>
              </a:cxn>
              <a:cxn ang="0">
                <a:pos x="0" y="678"/>
              </a:cxn>
              <a:cxn ang="0">
                <a:pos x="56" y="675"/>
              </a:cxn>
              <a:cxn ang="0">
                <a:pos x="116" y="668"/>
              </a:cxn>
              <a:cxn ang="0">
                <a:pos x="173" y="661"/>
              </a:cxn>
              <a:cxn ang="0">
                <a:pos x="233" y="648"/>
              </a:cxn>
              <a:cxn ang="0">
                <a:pos x="290" y="635"/>
              </a:cxn>
              <a:cxn ang="0">
                <a:pos x="347" y="618"/>
              </a:cxn>
              <a:cxn ang="0">
                <a:pos x="400" y="601"/>
              </a:cxn>
              <a:cxn ang="0">
                <a:pos x="457" y="581"/>
              </a:cxn>
              <a:cxn ang="0">
                <a:pos x="510" y="554"/>
              </a:cxn>
              <a:cxn ang="0">
                <a:pos x="567" y="531"/>
              </a:cxn>
              <a:cxn ang="0">
                <a:pos x="617" y="501"/>
              </a:cxn>
              <a:cxn ang="0">
                <a:pos x="670" y="471"/>
              </a:cxn>
              <a:cxn ang="0">
                <a:pos x="720" y="438"/>
              </a:cxn>
              <a:cxn ang="0">
                <a:pos x="770" y="401"/>
              </a:cxn>
              <a:cxn ang="0">
                <a:pos x="817" y="361"/>
              </a:cxn>
              <a:cxn ang="0">
                <a:pos x="864" y="321"/>
              </a:cxn>
              <a:cxn ang="0">
                <a:pos x="543" y="0"/>
              </a:cxn>
            </a:cxnLst>
            <a:rect l="T0" t="T1" r="T2" b="T3"/>
            <a:pathLst>
              <a:path w="864" h="678">
                <a:moveTo>
                  <a:pt x="543" y="0"/>
                </a:moveTo>
                <a:lnTo>
                  <a:pt x="543" y="0"/>
                </a:lnTo>
                <a:lnTo>
                  <a:pt x="483" y="47"/>
                </a:lnTo>
                <a:lnTo>
                  <a:pt x="420" y="90"/>
                </a:lnTo>
                <a:lnTo>
                  <a:pt x="353" y="127"/>
                </a:lnTo>
                <a:lnTo>
                  <a:pt x="287" y="157"/>
                </a:lnTo>
                <a:lnTo>
                  <a:pt x="217" y="184"/>
                </a:lnTo>
                <a:lnTo>
                  <a:pt x="146" y="204"/>
                </a:lnTo>
                <a:lnTo>
                  <a:pt x="73" y="217"/>
                </a:lnTo>
                <a:lnTo>
                  <a:pt x="0" y="224"/>
                </a:lnTo>
                <a:lnTo>
                  <a:pt x="0" y="678"/>
                </a:lnTo>
                <a:lnTo>
                  <a:pt x="56" y="675"/>
                </a:lnTo>
                <a:lnTo>
                  <a:pt x="116" y="668"/>
                </a:lnTo>
                <a:lnTo>
                  <a:pt x="173" y="661"/>
                </a:lnTo>
                <a:lnTo>
                  <a:pt x="233" y="648"/>
                </a:lnTo>
                <a:lnTo>
                  <a:pt x="290" y="635"/>
                </a:lnTo>
                <a:lnTo>
                  <a:pt x="347" y="618"/>
                </a:lnTo>
                <a:lnTo>
                  <a:pt x="400" y="601"/>
                </a:lnTo>
                <a:lnTo>
                  <a:pt x="457" y="581"/>
                </a:lnTo>
                <a:lnTo>
                  <a:pt x="510" y="554"/>
                </a:lnTo>
                <a:lnTo>
                  <a:pt x="567" y="531"/>
                </a:lnTo>
                <a:lnTo>
                  <a:pt x="617" y="501"/>
                </a:lnTo>
                <a:lnTo>
                  <a:pt x="670" y="471"/>
                </a:lnTo>
                <a:lnTo>
                  <a:pt x="720" y="438"/>
                </a:lnTo>
                <a:lnTo>
                  <a:pt x="770" y="401"/>
                </a:lnTo>
                <a:lnTo>
                  <a:pt x="817" y="361"/>
                </a:lnTo>
                <a:lnTo>
                  <a:pt x="864" y="321"/>
                </a:lnTo>
                <a:lnTo>
                  <a:pt x="543" y="0"/>
                </a:lnTo>
                <a:close/>
              </a:path>
            </a:pathLst>
          </a:custGeom>
          <a:noFill/>
          <a:ln w="25400" cap="rnd" cmpd="sng">
            <a:solidFill>
              <a:schemeClr val="bg1"/>
            </a:solidFill>
            <a:prstDash val="sysDot"/>
            <a:round/>
            <a:headEnd/>
            <a:tailEnd/>
          </a:ln>
        </p:spPr>
        <p:txBody>
          <a:bodyPr wrap="none" anchor="ctr"/>
          <a:lstStyle/>
          <a:p>
            <a:endParaRPr lang="zh-CN" altLang="en-US"/>
          </a:p>
        </p:txBody>
      </p:sp>
      <p:sp>
        <p:nvSpPr>
          <p:cNvPr id="16" name="Freeform 8"/>
          <p:cNvSpPr>
            <a:spLocks/>
          </p:cNvSpPr>
          <p:nvPr/>
        </p:nvSpPr>
        <p:spPr bwMode="auto">
          <a:xfrm>
            <a:off x="1555890" y="5160651"/>
            <a:ext cx="1460319" cy="1152676"/>
          </a:xfrm>
          <a:custGeom>
            <a:avLst/>
            <a:gdLst>
              <a:gd name="T0" fmla="*/ 0 w 864"/>
              <a:gd name="T1" fmla="*/ 0 h 678"/>
              <a:gd name="T2" fmla="*/ 864 w 864"/>
              <a:gd name="T3" fmla="*/ 678 h 678"/>
            </a:gdLst>
            <a:ahLst/>
            <a:cxnLst>
              <a:cxn ang="0">
                <a:pos x="0" y="321"/>
              </a:cxn>
              <a:cxn ang="0">
                <a:pos x="0" y="321"/>
              </a:cxn>
              <a:cxn ang="0">
                <a:pos x="47" y="361"/>
              </a:cxn>
              <a:cxn ang="0">
                <a:pos x="94" y="401"/>
              </a:cxn>
              <a:cxn ang="0">
                <a:pos x="144" y="438"/>
              </a:cxn>
              <a:cxn ang="0">
                <a:pos x="194" y="471"/>
              </a:cxn>
              <a:cxn ang="0">
                <a:pos x="244" y="501"/>
              </a:cxn>
              <a:cxn ang="0">
                <a:pos x="297" y="531"/>
              </a:cxn>
              <a:cxn ang="0">
                <a:pos x="351" y="554"/>
              </a:cxn>
              <a:cxn ang="0">
                <a:pos x="407" y="581"/>
              </a:cxn>
              <a:cxn ang="0">
                <a:pos x="461" y="601"/>
              </a:cxn>
              <a:cxn ang="0">
                <a:pos x="517" y="618"/>
              </a:cxn>
              <a:cxn ang="0">
                <a:pos x="574" y="635"/>
              </a:cxn>
              <a:cxn ang="0">
                <a:pos x="631" y="648"/>
              </a:cxn>
              <a:cxn ang="0">
                <a:pos x="691" y="661"/>
              </a:cxn>
              <a:cxn ang="0">
                <a:pos x="748" y="668"/>
              </a:cxn>
              <a:cxn ang="0">
                <a:pos x="804" y="675"/>
              </a:cxn>
              <a:cxn ang="0">
                <a:pos x="864" y="678"/>
              </a:cxn>
              <a:cxn ang="0">
                <a:pos x="864" y="224"/>
              </a:cxn>
              <a:cxn ang="0">
                <a:pos x="864" y="224"/>
              </a:cxn>
              <a:cxn ang="0">
                <a:pos x="791" y="217"/>
              </a:cxn>
              <a:cxn ang="0">
                <a:pos x="718" y="204"/>
              </a:cxn>
              <a:cxn ang="0">
                <a:pos x="647" y="184"/>
              </a:cxn>
              <a:cxn ang="0">
                <a:pos x="577" y="157"/>
              </a:cxn>
              <a:cxn ang="0">
                <a:pos x="511" y="127"/>
              </a:cxn>
              <a:cxn ang="0">
                <a:pos x="444" y="90"/>
              </a:cxn>
              <a:cxn ang="0">
                <a:pos x="381" y="47"/>
              </a:cxn>
              <a:cxn ang="0">
                <a:pos x="321" y="0"/>
              </a:cxn>
              <a:cxn ang="0">
                <a:pos x="0" y="321"/>
              </a:cxn>
            </a:cxnLst>
            <a:rect l="T0" t="T1" r="T2" b="T3"/>
            <a:pathLst>
              <a:path w="864" h="678">
                <a:moveTo>
                  <a:pt x="0" y="321"/>
                </a:moveTo>
                <a:lnTo>
                  <a:pt x="0" y="321"/>
                </a:lnTo>
                <a:lnTo>
                  <a:pt x="47" y="361"/>
                </a:lnTo>
                <a:lnTo>
                  <a:pt x="94" y="401"/>
                </a:lnTo>
                <a:lnTo>
                  <a:pt x="144" y="438"/>
                </a:lnTo>
                <a:lnTo>
                  <a:pt x="194" y="471"/>
                </a:lnTo>
                <a:lnTo>
                  <a:pt x="244" y="501"/>
                </a:lnTo>
                <a:lnTo>
                  <a:pt x="297" y="531"/>
                </a:lnTo>
                <a:lnTo>
                  <a:pt x="351" y="554"/>
                </a:lnTo>
                <a:lnTo>
                  <a:pt x="407" y="581"/>
                </a:lnTo>
                <a:lnTo>
                  <a:pt x="461" y="601"/>
                </a:lnTo>
                <a:lnTo>
                  <a:pt x="517" y="618"/>
                </a:lnTo>
                <a:lnTo>
                  <a:pt x="574" y="635"/>
                </a:lnTo>
                <a:lnTo>
                  <a:pt x="631" y="648"/>
                </a:lnTo>
                <a:lnTo>
                  <a:pt x="691" y="661"/>
                </a:lnTo>
                <a:lnTo>
                  <a:pt x="748" y="668"/>
                </a:lnTo>
                <a:lnTo>
                  <a:pt x="804" y="675"/>
                </a:lnTo>
                <a:lnTo>
                  <a:pt x="864" y="678"/>
                </a:lnTo>
                <a:lnTo>
                  <a:pt x="864" y="224"/>
                </a:lnTo>
                <a:lnTo>
                  <a:pt x="791" y="217"/>
                </a:lnTo>
                <a:lnTo>
                  <a:pt x="718" y="204"/>
                </a:lnTo>
                <a:lnTo>
                  <a:pt x="647" y="184"/>
                </a:lnTo>
                <a:lnTo>
                  <a:pt x="577" y="157"/>
                </a:lnTo>
                <a:lnTo>
                  <a:pt x="511" y="127"/>
                </a:lnTo>
                <a:lnTo>
                  <a:pt x="444" y="90"/>
                </a:lnTo>
                <a:lnTo>
                  <a:pt x="381" y="47"/>
                </a:lnTo>
                <a:lnTo>
                  <a:pt x="321" y="0"/>
                </a:lnTo>
                <a:lnTo>
                  <a:pt x="0" y="321"/>
                </a:lnTo>
                <a:close/>
              </a:path>
            </a:pathLst>
          </a:custGeom>
          <a:noFill/>
          <a:ln w="25400" cap="rnd" cmpd="sng">
            <a:solidFill>
              <a:schemeClr val="bg1"/>
            </a:solidFill>
            <a:prstDash val="sysDot"/>
            <a:round/>
            <a:headEnd/>
            <a:tailEnd/>
          </a:ln>
        </p:spPr>
        <p:txBody>
          <a:bodyPr wrap="none" anchor="ctr"/>
          <a:lstStyle/>
          <a:p>
            <a:endParaRPr lang="zh-CN" altLang="en-US"/>
          </a:p>
        </p:txBody>
      </p:sp>
      <p:sp>
        <p:nvSpPr>
          <p:cNvPr id="17" name="Freeform 9"/>
          <p:cNvSpPr>
            <a:spLocks/>
          </p:cNvSpPr>
          <p:nvPr/>
        </p:nvSpPr>
        <p:spPr bwMode="auto">
          <a:xfrm>
            <a:off x="812209" y="4094681"/>
            <a:ext cx="1151015" cy="1475698"/>
          </a:xfrm>
          <a:custGeom>
            <a:avLst/>
            <a:gdLst>
              <a:gd name="T0" fmla="*/ 0 w 681"/>
              <a:gd name="T1" fmla="*/ 0 h 868"/>
              <a:gd name="T2" fmla="*/ 681 w 681"/>
              <a:gd name="T3" fmla="*/ 868 h 868"/>
            </a:gdLst>
            <a:ahLst/>
            <a:cxnLst>
              <a:cxn ang="0">
                <a:pos x="454" y="0"/>
              </a:cxn>
              <a:cxn ang="0">
                <a:pos x="0" y="0"/>
              </a:cxn>
              <a:cxn ang="0">
                <a:pos x="0" y="0"/>
              </a:cxn>
              <a:cxn ang="0">
                <a:pos x="3" y="60"/>
              </a:cxn>
              <a:cxn ang="0">
                <a:pos x="10" y="116"/>
              </a:cxn>
              <a:cxn ang="0">
                <a:pos x="20" y="177"/>
              </a:cxn>
              <a:cxn ang="0">
                <a:pos x="30" y="233"/>
              </a:cxn>
              <a:cxn ang="0">
                <a:pos x="43" y="290"/>
              </a:cxn>
              <a:cxn ang="0">
                <a:pos x="60" y="347"/>
              </a:cxn>
              <a:cxn ang="0">
                <a:pos x="80" y="404"/>
              </a:cxn>
              <a:cxn ang="0">
                <a:pos x="100" y="460"/>
              </a:cxn>
              <a:cxn ang="0">
                <a:pos x="123" y="514"/>
              </a:cxn>
              <a:cxn ang="0">
                <a:pos x="150" y="567"/>
              </a:cxn>
              <a:cxn ang="0">
                <a:pos x="177" y="621"/>
              </a:cxn>
              <a:cxn ang="0">
                <a:pos x="210" y="671"/>
              </a:cxn>
              <a:cxn ang="0">
                <a:pos x="244" y="724"/>
              </a:cxn>
              <a:cxn ang="0">
                <a:pos x="280" y="771"/>
              </a:cxn>
              <a:cxn ang="0">
                <a:pos x="317" y="821"/>
              </a:cxn>
              <a:cxn ang="0">
                <a:pos x="360" y="868"/>
              </a:cxn>
              <a:cxn ang="0">
                <a:pos x="681" y="544"/>
              </a:cxn>
              <a:cxn ang="0">
                <a:pos x="681" y="544"/>
              </a:cxn>
              <a:cxn ang="0">
                <a:pos x="630" y="484"/>
              </a:cxn>
              <a:cxn ang="0">
                <a:pos x="587" y="420"/>
              </a:cxn>
              <a:cxn ang="0">
                <a:pos x="550" y="357"/>
              </a:cxn>
              <a:cxn ang="0">
                <a:pos x="520" y="287"/>
              </a:cxn>
              <a:cxn ang="0">
                <a:pos x="494" y="217"/>
              </a:cxn>
              <a:cxn ang="0">
                <a:pos x="477" y="146"/>
              </a:cxn>
              <a:cxn ang="0">
                <a:pos x="464" y="73"/>
              </a:cxn>
              <a:cxn ang="0">
                <a:pos x="454" y="0"/>
              </a:cxn>
              <a:cxn ang="0">
                <a:pos x="454" y="0"/>
              </a:cxn>
            </a:cxnLst>
            <a:rect l="T0" t="T1" r="T2" b="T3"/>
            <a:pathLst>
              <a:path w="681" h="868">
                <a:moveTo>
                  <a:pt x="454" y="0"/>
                </a:moveTo>
                <a:lnTo>
                  <a:pt x="0" y="0"/>
                </a:lnTo>
                <a:lnTo>
                  <a:pt x="3" y="60"/>
                </a:lnTo>
                <a:lnTo>
                  <a:pt x="10" y="116"/>
                </a:lnTo>
                <a:lnTo>
                  <a:pt x="20" y="177"/>
                </a:lnTo>
                <a:lnTo>
                  <a:pt x="30" y="233"/>
                </a:lnTo>
                <a:lnTo>
                  <a:pt x="43" y="290"/>
                </a:lnTo>
                <a:lnTo>
                  <a:pt x="60" y="347"/>
                </a:lnTo>
                <a:lnTo>
                  <a:pt x="80" y="404"/>
                </a:lnTo>
                <a:lnTo>
                  <a:pt x="100" y="460"/>
                </a:lnTo>
                <a:lnTo>
                  <a:pt x="123" y="514"/>
                </a:lnTo>
                <a:lnTo>
                  <a:pt x="150" y="567"/>
                </a:lnTo>
                <a:lnTo>
                  <a:pt x="177" y="621"/>
                </a:lnTo>
                <a:lnTo>
                  <a:pt x="210" y="671"/>
                </a:lnTo>
                <a:lnTo>
                  <a:pt x="244" y="724"/>
                </a:lnTo>
                <a:lnTo>
                  <a:pt x="280" y="771"/>
                </a:lnTo>
                <a:lnTo>
                  <a:pt x="317" y="821"/>
                </a:lnTo>
                <a:lnTo>
                  <a:pt x="360" y="868"/>
                </a:lnTo>
                <a:lnTo>
                  <a:pt x="681" y="544"/>
                </a:lnTo>
                <a:lnTo>
                  <a:pt x="630" y="484"/>
                </a:lnTo>
                <a:lnTo>
                  <a:pt x="587" y="420"/>
                </a:lnTo>
                <a:lnTo>
                  <a:pt x="550" y="357"/>
                </a:lnTo>
                <a:lnTo>
                  <a:pt x="520" y="287"/>
                </a:lnTo>
                <a:lnTo>
                  <a:pt x="494" y="217"/>
                </a:lnTo>
                <a:lnTo>
                  <a:pt x="477" y="146"/>
                </a:lnTo>
                <a:lnTo>
                  <a:pt x="464" y="73"/>
                </a:lnTo>
                <a:lnTo>
                  <a:pt x="454" y="0"/>
                </a:lnTo>
                <a:close/>
              </a:path>
            </a:pathLst>
          </a:custGeom>
          <a:noFill/>
          <a:ln w="25400" cap="rnd" cmpd="sng">
            <a:solidFill>
              <a:schemeClr val="bg1"/>
            </a:solidFill>
            <a:prstDash val="sysDot"/>
            <a:round/>
            <a:headEnd/>
            <a:tailEnd/>
          </a:ln>
        </p:spPr>
        <p:txBody>
          <a:bodyPr wrap="none" anchor="ctr"/>
          <a:lstStyle/>
          <a:p>
            <a:endParaRPr lang="zh-CN" altLang="en-US"/>
          </a:p>
        </p:txBody>
      </p:sp>
      <p:sp>
        <p:nvSpPr>
          <p:cNvPr id="18" name="Freeform 10"/>
          <p:cNvSpPr>
            <a:spLocks/>
          </p:cNvSpPr>
          <p:nvPr/>
        </p:nvSpPr>
        <p:spPr bwMode="auto">
          <a:xfrm>
            <a:off x="812209" y="2430271"/>
            <a:ext cx="1151015" cy="1470598"/>
          </a:xfrm>
          <a:custGeom>
            <a:avLst/>
            <a:gdLst>
              <a:gd name="T0" fmla="*/ 0 w 681"/>
              <a:gd name="T1" fmla="*/ 0 h 865"/>
              <a:gd name="T2" fmla="*/ 681 w 681"/>
              <a:gd name="T3" fmla="*/ 865 h 865"/>
            </a:gdLst>
            <a:ahLst/>
            <a:cxnLst>
              <a:cxn ang="0">
                <a:pos x="454" y="865"/>
              </a:cxn>
              <a:cxn ang="0">
                <a:pos x="454" y="865"/>
              </a:cxn>
              <a:cxn ang="0">
                <a:pos x="464" y="795"/>
              </a:cxn>
              <a:cxn ang="0">
                <a:pos x="477" y="722"/>
              </a:cxn>
              <a:cxn ang="0">
                <a:pos x="494" y="651"/>
              </a:cxn>
              <a:cxn ang="0">
                <a:pos x="520" y="581"/>
              </a:cxn>
              <a:cxn ang="0">
                <a:pos x="550" y="511"/>
              </a:cxn>
              <a:cxn ang="0">
                <a:pos x="587" y="444"/>
              </a:cxn>
              <a:cxn ang="0">
                <a:pos x="630" y="384"/>
              </a:cxn>
              <a:cxn ang="0">
                <a:pos x="681" y="321"/>
              </a:cxn>
              <a:cxn ang="0">
                <a:pos x="360" y="0"/>
              </a:cxn>
              <a:cxn ang="0">
                <a:pos x="360" y="0"/>
              </a:cxn>
              <a:cxn ang="0">
                <a:pos x="317" y="47"/>
              </a:cxn>
              <a:cxn ang="0">
                <a:pos x="280" y="97"/>
              </a:cxn>
              <a:cxn ang="0">
                <a:pos x="244" y="144"/>
              </a:cxn>
              <a:cxn ang="0">
                <a:pos x="210" y="197"/>
              </a:cxn>
              <a:cxn ang="0">
                <a:pos x="177" y="247"/>
              </a:cxn>
              <a:cxn ang="0">
                <a:pos x="150" y="301"/>
              </a:cxn>
              <a:cxn ang="0">
                <a:pos x="123" y="354"/>
              </a:cxn>
              <a:cxn ang="0">
                <a:pos x="100" y="408"/>
              </a:cxn>
              <a:cxn ang="0">
                <a:pos x="80" y="464"/>
              </a:cxn>
              <a:cxn ang="0">
                <a:pos x="60" y="521"/>
              </a:cxn>
              <a:cxn ang="0">
                <a:pos x="43" y="578"/>
              </a:cxn>
              <a:cxn ang="0">
                <a:pos x="30" y="635"/>
              </a:cxn>
              <a:cxn ang="0">
                <a:pos x="20" y="691"/>
              </a:cxn>
              <a:cxn ang="0">
                <a:pos x="10" y="752"/>
              </a:cxn>
              <a:cxn ang="0">
                <a:pos x="3" y="808"/>
              </a:cxn>
              <a:cxn ang="0">
                <a:pos x="0" y="865"/>
              </a:cxn>
              <a:cxn ang="0">
                <a:pos x="454" y="865"/>
              </a:cxn>
            </a:cxnLst>
            <a:rect l="T0" t="T1" r="T2" b="T3"/>
            <a:pathLst>
              <a:path w="681" h="865">
                <a:moveTo>
                  <a:pt x="454" y="865"/>
                </a:moveTo>
                <a:lnTo>
                  <a:pt x="454" y="865"/>
                </a:lnTo>
                <a:lnTo>
                  <a:pt x="464" y="795"/>
                </a:lnTo>
                <a:lnTo>
                  <a:pt x="477" y="722"/>
                </a:lnTo>
                <a:lnTo>
                  <a:pt x="494" y="651"/>
                </a:lnTo>
                <a:lnTo>
                  <a:pt x="520" y="581"/>
                </a:lnTo>
                <a:lnTo>
                  <a:pt x="550" y="511"/>
                </a:lnTo>
                <a:lnTo>
                  <a:pt x="587" y="444"/>
                </a:lnTo>
                <a:lnTo>
                  <a:pt x="630" y="384"/>
                </a:lnTo>
                <a:lnTo>
                  <a:pt x="681" y="321"/>
                </a:lnTo>
                <a:lnTo>
                  <a:pt x="360" y="0"/>
                </a:lnTo>
                <a:lnTo>
                  <a:pt x="317" y="47"/>
                </a:lnTo>
                <a:lnTo>
                  <a:pt x="280" y="97"/>
                </a:lnTo>
                <a:lnTo>
                  <a:pt x="244" y="144"/>
                </a:lnTo>
                <a:lnTo>
                  <a:pt x="210" y="197"/>
                </a:lnTo>
                <a:lnTo>
                  <a:pt x="177" y="247"/>
                </a:lnTo>
                <a:lnTo>
                  <a:pt x="150" y="301"/>
                </a:lnTo>
                <a:lnTo>
                  <a:pt x="123" y="354"/>
                </a:lnTo>
                <a:lnTo>
                  <a:pt x="100" y="408"/>
                </a:lnTo>
                <a:lnTo>
                  <a:pt x="80" y="464"/>
                </a:lnTo>
                <a:lnTo>
                  <a:pt x="60" y="521"/>
                </a:lnTo>
                <a:lnTo>
                  <a:pt x="43" y="578"/>
                </a:lnTo>
                <a:lnTo>
                  <a:pt x="30" y="635"/>
                </a:lnTo>
                <a:lnTo>
                  <a:pt x="20" y="691"/>
                </a:lnTo>
                <a:lnTo>
                  <a:pt x="10" y="752"/>
                </a:lnTo>
                <a:lnTo>
                  <a:pt x="3" y="808"/>
                </a:lnTo>
                <a:lnTo>
                  <a:pt x="0" y="865"/>
                </a:lnTo>
                <a:lnTo>
                  <a:pt x="454" y="865"/>
                </a:lnTo>
                <a:close/>
              </a:path>
            </a:pathLst>
          </a:custGeom>
          <a:noFill/>
          <a:ln w="25400" cap="rnd" cmpd="sng">
            <a:solidFill>
              <a:schemeClr val="bg1"/>
            </a:solidFill>
            <a:prstDash val="sysDot"/>
            <a:round/>
            <a:headEnd/>
            <a:tailEnd/>
          </a:ln>
        </p:spPr>
        <p:txBody>
          <a:bodyPr wrap="none" anchor="ctr"/>
          <a:lstStyle/>
          <a:p>
            <a:endParaRPr lang="zh-CN" altLang="en-US"/>
          </a:p>
        </p:txBody>
      </p:sp>
      <p:sp>
        <p:nvSpPr>
          <p:cNvPr id="19" name="Freeform 11"/>
          <p:cNvSpPr>
            <a:spLocks/>
          </p:cNvSpPr>
          <p:nvPr/>
        </p:nvSpPr>
        <p:spPr bwMode="auto">
          <a:xfrm>
            <a:off x="1555890" y="1687322"/>
            <a:ext cx="1460319" cy="1152676"/>
          </a:xfrm>
          <a:custGeom>
            <a:avLst/>
            <a:gdLst>
              <a:gd name="T0" fmla="*/ 0 w 864"/>
              <a:gd name="T1" fmla="*/ 0 h 678"/>
              <a:gd name="T2" fmla="*/ 864 w 864"/>
              <a:gd name="T3" fmla="*/ 678 h 678"/>
            </a:gdLst>
            <a:ahLst/>
            <a:cxnLst>
              <a:cxn ang="0">
                <a:pos x="321" y="678"/>
              </a:cxn>
              <a:cxn ang="0">
                <a:pos x="321" y="678"/>
              </a:cxn>
              <a:cxn ang="0">
                <a:pos x="381" y="631"/>
              </a:cxn>
              <a:cxn ang="0">
                <a:pos x="444" y="588"/>
              </a:cxn>
              <a:cxn ang="0">
                <a:pos x="511" y="551"/>
              </a:cxn>
              <a:cxn ang="0">
                <a:pos x="577" y="521"/>
              </a:cxn>
              <a:cxn ang="0">
                <a:pos x="647" y="494"/>
              </a:cxn>
              <a:cxn ang="0">
                <a:pos x="718" y="474"/>
              </a:cxn>
              <a:cxn ang="0">
                <a:pos x="791" y="461"/>
              </a:cxn>
              <a:cxn ang="0">
                <a:pos x="864" y="454"/>
              </a:cxn>
              <a:cxn ang="0">
                <a:pos x="864" y="0"/>
              </a:cxn>
              <a:cxn ang="0">
                <a:pos x="864" y="0"/>
              </a:cxn>
              <a:cxn ang="0">
                <a:pos x="804" y="3"/>
              </a:cxn>
              <a:cxn ang="0">
                <a:pos x="748" y="10"/>
              </a:cxn>
              <a:cxn ang="0">
                <a:pos x="691" y="17"/>
              </a:cxn>
              <a:cxn ang="0">
                <a:pos x="631" y="30"/>
              </a:cxn>
              <a:cxn ang="0">
                <a:pos x="574" y="43"/>
              </a:cxn>
              <a:cxn ang="0">
                <a:pos x="517" y="60"/>
              </a:cxn>
              <a:cxn ang="0">
                <a:pos x="461" y="77"/>
              </a:cxn>
              <a:cxn ang="0">
                <a:pos x="407" y="97"/>
              </a:cxn>
              <a:cxn ang="0">
                <a:pos x="351" y="124"/>
              </a:cxn>
              <a:cxn ang="0">
                <a:pos x="297" y="147"/>
              </a:cxn>
              <a:cxn ang="0">
                <a:pos x="244" y="177"/>
              </a:cxn>
              <a:cxn ang="0">
                <a:pos x="194" y="207"/>
              </a:cxn>
              <a:cxn ang="0">
                <a:pos x="144" y="240"/>
              </a:cxn>
              <a:cxn ang="0">
                <a:pos x="94" y="277"/>
              </a:cxn>
              <a:cxn ang="0">
                <a:pos x="47" y="317"/>
              </a:cxn>
              <a:cxn ang="0">
                <a:pos x="0" y="357"/>
              </a:cxn>
              <a:cxn ang="0">
                <a:pos x="321" y="678"/>
              </a:cxn>
            </a:cxnLst>
            <a:rect l="T0" t="T1" r="T2" b="T3"/>
            <a:pathLst>
              <a:path w="864" h="678">
                <a:moveTo>
                  <a:pt x="321" y="678"/>
                </a:moveTo>
                <a:lnTo>
                  <a:pt x="321" y="678"/>
                </a:lnTo>
                <a:lnTo>
                  <a:pt x="381" y="631"/>
                </a:lnTo>
                <a:lnTo>
                  <a:pt x="444" y="588"/>
                </a:lnTo>
                <a:lnTo>
                  <a:pt x="511" y="551"/>
                </a:lnTo>
                <a:lnTo>
                  <a:pt x="577" y="521"/>
                </a:lnTo>
                <a:lnTo>
                  <a:pt x="647" y="494"/>
                </a:lnTo>
                <a:lnTo>
                  <a:pt x="718" y="474"/>
                </a:lnTo>
                <a:lnTo>
                  <a:pt x="791" y="461"/>
                </a:lnTo>
                <a:lnTo>
                  <a:pt x="864" y="454"/>
                </a:lnTo>
                <a:lnTo>
                  <a:pt x="864" y="0"/>
                </a:lnTo>
                <a:lnTo>
                  <a:pt x="804" y="3"/>
                </a:lnTo>
                <a:lnTo>
                  <a:pt x="748" y="10"/>
                </a:lnTo>
                <a:lnTo>
                  <a:pt x="691" y="17"/>
                </a:lnTo>
                <a:lnTo>
                  <a:pt x="631" y="30"/>
                </a:lnTo>
                <a:lnTo>
                  <a:pt x="574" y="43"/>
                </a:lnTo>
                <a:lnTo>
                  <a:pt x="517" y="60"/>
                </a:lnTo>
                <a:lnTo>
                  <a:pt x="461" y="77"/>
                </a:lnTo>
                <a:lnTo>
                  <a:pt x="407" y="97"/>
                </a:lnTo>
                <a:lnTo>
                  <a:pt x="351" y="124"/>
                </a:lnTo>
                <a:lnTo>
                  <a:pt x="297" y="147"/>
                </a:lnTo>
                <a:lnTo>
                  <a:pt x="244" y="177"/>
                </a:lnTo>
                <a:lnTo>
                  <a:pt x="194" y="207"/>
                </a:lnTo>
                <a:lnTo>
                  <a:pt x="144" y="240"/>
                </a:lnTo>
                <a:lnTo>
                  <a:pt x="94" y="277"/>
                </a:lnTo>
                <a:lnTo>
                  <a:pt x="47" y="317"/>
                </a:lnTo>
                <a:lnTo>
                  <a:pt x="0" y="357"/>
                </a:lnTo>
                <a:lnTo>
                  <a:pt x="321" y="678"/>
                </a:lnTo>
                <a:close/>
              </a:path>
            </a:pathLst>
          </a:custGeom>
          <a:noFill/>
          <a:ln w="19050" cap="rnd" cmpd="sng">
            <a:solidFill>
              <a:schemeClr val="bg1"/>
            </a:solidFill>
            <a:prstDash val="sysDot"/>
            <a:round/>
            <a:headEnd/>
            <a:tailEnd/>
          </a:ln>
        </p:spPr>
        <p:txBody>
          <a:bodyPr wrap="none" anchor="ctr"/>
          <a:lstStyle/>
          <a:p>
            <a:endParaRPr lang="zh-CN" altLang="en-US"/>
          </a:p>
        </p:txBody>
      </p:sp>
      <p:sp>
        <p:nvSpPr>
          <p:cNvPr id="20" name="Text Box 22"/>
          <p:cNvSpPr>
            <a:spLocks noChangeArrowheads="1"/>
          </p:cNvSpPr>
          <p:nvPr/>
        </p:nvSpPr>
        <p:spPr bwMode="auto">
          <a:xfrm>
            <a:off x="3396652" y="2034145"/>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1" name="Freeform 25"/>
          <p:cNvSpPr>
            <a:spLocks/>
          </p:cNvSpPr>
          <p:nvPr/>
        </p:nvSpPr>
        <p:spPr bwMode="auto">
          <a:xfrm>
            <a:off x="5412887" y="3199808"/>
            <a:ext cx="3219799" cy="231216"/>
          </a:xfrm>
          <a:custGeom>
            <a:avLst/>
            <a:gdLst>
              <a:gd name="T0" fmla="*/ 0 w 1905"/>
              <a:gd name="T1" fmla="*/ 0 h 136"/>
              <a:gd name="T2" fmla="*/ 1905 w 1905"/>
              <a:gd name="T3" fmla="*/ 136 h 136"/>
            </a:gdLst>
            <a:ahLst/>
            <a:cxnLst>
              <a:cxn ang="0">
                <a:pos x="0" y="136"/>
              </a:cxn>
              <a:cxn ang="0">
                <a:pos x="317" y="0"/>
              </a:cxn>
              <a:cxn ang="0">
                <a:pos x="1905" y="0"/>
              </a:cxn>
            </a:cxnLst>
            <a:rect l="T0" t="T1" r="T2" b="T3"/>
            <a:pathLst>
              <a:path w="1905" h="136">
                <a:moveTo>
                  <a:pt x="0" y="136"/>
                </a:moveTo>
                <a:lnTo>
                  <a:pt x="317" y="0"/>
                </a:lnTo>
                <a:lnTo>
                  <a:pt x="1905" y="0"/>
                </a:lnTo>
              </a:path>
            </a:pathLst>
          </a:custGeom>
          <a:noFill/>
          <a:ln w="25400" cap="rnd" cmpd="sng">
            <a:solidFill>
              <a:schemeClr val="bg1"/>
            </a:solidFill>
            <a:prstDash val="sysDot"/>
            <a:round/>
            <a:headEnd/>
            <a:tailEnd/>
          </a:ln>
        </p:spPr>
        <p:txBody>
          <a:bodyPr wrap="none" anchor="ctr"/>
          <a:lstStyle/>
          <a:p>
            <a:endParaRPr lang="zh-CN" altLang="en-US"/>
          </a:p>
        </p:txBody>
      </p:sp>
      <p:sp>
        <p:nvSpPr>
          <p:cNvPr id="23" name="文本框 48"/>
          <p:cNvSpPr>
            <a:spLocks noChangeArrowheads="1"/>
          </p:cNvSpPr>
          <p:nvPr/>
        </p:nvSpPr>
        <p:spPr bwMode="auto">
          <a:xfrm>
            <a:off x="6011211" y="3353468"/>
            <a:ext cx="3030620" cy="369332"/>
          </a:xfrm>
          <a:prstGeom prst="rect">
            <a:avLst/>
          </a:prstGeom>
          <a:noFill/>
          <a:ln w="9525">
            <a:noFill/>
            <a:miter lim="800000"/>
            <a:headEnd/>
            <a:tailEnd/>
          </a:ln>
        </p:spPr>
        <p:txBody>
          <a:bodyPr wrap="square">
            <a:spAutoFit/>
          </a:bodyPr>
          <a:lstStyle/>
          <a:p>
            <a:r>
              <a:rPr lang="zh-CN" altLang="en-US" b="1" dirty="0">
                <a:solidFill>
                  <a:schemeClr val="bg1"/>
                </a:solidFill>
                <a:latin typeface="微软雅黑" panose="020B0503020204020204" pitchFamily="34" charset="-122"/>
                <a:ea typeface="微软雅黑" panose="020B0503020204020204" pitchFamily="34" charset="-122"/>
                <a:sym typeface="宋体" pitchFamily="2" charset="-122"/>
              </a:rPr>
              <a:t>Add your title here.</a:t>
            </a:r>
          </a:p>
        </p:txBody>
      </p:sp>
      <p:sp>
        <p:nvSpPr>
          <p:cNvPr id="24" name="Text Box 22"/>
          <p:cNvSpPr>
            <a:spLocks noChangeArrowheads="1"/>
          </p:cNvSpPr>
          <p:nvPr/>
        </p:nvSpPr>
        <p:spPr bwMode="auto">
          <a:xfrm>
            <a:off x="4474791" y="3090099"/>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5" name="Text Box 22"/>
          <p:cNvSpPr>
            <a:spLocks noChangeArrowheads="1"/>
          </p:cNvSpPr>
          <p:nvPr/>
        </p:nvSpPr>
        <p:spPr bwMode="auto">
          <a:xfrm>
            <a:off x="4474791" y="4557561"/>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6" name="Text Box 22"/>
          <p:cNvSpPr>
            <a:spLocks noChangeArrowheads="1"/>
          </p:cNvSpPr>
          <p:nvPr/>
        </p:nvSpPr>
        <p:spPr bwMode="auto">
          <a:xfrm>
            <a:off x="3446089" y="5586264"/>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7" name="Text Box 22"/>
          <p:cNvSpPr>
            <a:spLocks noChangeArrowheads="1"/>
          </p:cNvSpPr>
          <p:nvPr/>
        </p:nvSpPr>
        <p:spPr bwMode="auto">
          <a:xfrm>
            <a:off x="1949794" y="2061396"/>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8" name="Text Box 22"/>
          <p:cNvSpPr>
            <a:spLocks noChangeArrowheads="1"/>
          </p:cNvSpPr>
          <p:nvPr/>
        </p:nvSpPr>
        <p:spPr bwMode="auto">
          <a:xfrm>
            <a:off x="921091" y="3090099"/>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29" name="Text Box 22"/>
          <p:cNvSpPr>
            <a:spLocks noChangeArrowheads="1"/>
          </p:cNvSpPr>
          <p:nvPr/>
        </p:nvSpPr>
        <p:spPr bwMode="auto">
          <a:xfrm>
            <a:off x="921091" y="4492875"/>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30" name="Text Box 22"/>
          <p:cNvSpPr>
            <a:spLocks noChangeArrowheads="1"/>
          </p:cNvSpPr>
          <p:nvPr/>
        </p:nvSpPr>
        <p:spPr bwMode="auto">
          <a:xfrm>
            <a:off x="1856276" y="5586264"/>
            <a:ext cx="825867" cy="338554"/>
          </a:xfrm>
          <a:prstGeom prst="rect">
            <a:avLst/>
          </a:prstGeom>
          <a:noFill/>
          <a:ln w="9525">
            <a:noFill/>
            <a:miter lim="800000"/>
            <a:headEnd/>
            <a:tailEnd/>
          </a:ln>
        </p:spPr>
        <p:txBody>
          <a:bodyPr wrap="none">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Title </a:t>
            </a:r>
            <a:r>
              <a:rPr lang="en-US" altLang="zh-CN" sz="1600" b="1" dirty="0">
                <a:solidFill>
                  <a:schemeClr val="bg1"/>
                </a:solidFill>
                <a:latin typeface="微软雅黑" panose="020B0503020204020204" pitchFamily="34" charset="-122"/>
                <a:ea typeface="微软雅黑" panose="020B0503020204020204" pitchFamily="34" charset="-122"/>
              </a:rPr>
              <a:t>1</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31" name="Freeform 18"/>
          <p:cNvSpPr>
            <a:spLocks noEditPoints="1"/>
          </p:cNvSpPr>
          <p:nvPr/>
        </p:nvSpPr>
        <p:spPr bwMode="auto">
          <a:xfrm>
            <a:off x="8948313" y="2341951"/>
            <a:ext cx="2431479" cy="3647219"/>
          </a:xfrm>
          <a:custGeom>
            <a:avLst/>
            <a:gdLst/>
            <a:ahLst/>
            <a:cxnLst>
              <a:cxn ang="0">
                <a:pos x="1708" y="1519"/>
              </a:cxn>
              <a:cxn ang="0">
                <a:pos x="1498" y="1538"/>
              </a:cxn>
              <a:cxn ang="0">
                <a:pos x="1122" y="1297"/>
              </a:cxn>
              <a:cxn ang="0">
                <a:pos x="1752" y="2807"/>
              </a:cxn>
              <a:cxn ang="0">
                <a:pos x="1610" y="3038"/>
              </a:cxn>
              <a:cxn ang="0">
                <a:pos x="919" y="2695"/>
              </a:cxn>
              <a:cxn ang="0">
                <a:pos x="762" y="2440"/>
              </a:cxn>
              <a:cxn ang="0">
                <a:pos x="142" y="3023"/>
              </a:cxn>
              <a:cxn ang="0">
                <a:pos x="62" y="2765"/>
              </a:cxn>
              <a:cxn ang="0">
                <a:pos x="446" y="1828"/>
              </a:cxn>
              <a:cxn ang="0">
                <a:pos x="716" y="1199"/>
              </a:cxn>
              <a:cxn ang="0">
                <a:pos x="224" y="248"/>
              </a:cxn>
              <a:cxn ang="0">
                <a:pos x="1016" y="544"/>
              </a:cxn>
              <a:cxn ang="0">
                <a:pos x="1380" y="798"/>
              </a:cxn>
              <a:cxn ang="0">
                <a:pos x="1798" y="1157"/>
              </a:cxn>
              <a:cxn ang="0">
                <a:pos x="2122" y="1197"/>
              </a:cxn>
              <a:cxn ang="0">
                <a:pos x="1995" y="1323"/>
              </a:cxn>
              <a:cxn ang="0">
                <a:pos x="2117" y="1563"/>
              </a:cxn>
              <a:cxn ang="0">
                <a:pos x="373" y="58"/>
              </a:cxn>
              <a:cxn ang="0">
                <a:pos x="664" y="308"/>
              </a:cxn>
              <a:cxn ang="0">
                <a:pos x="835" y="453"/>
              </a:cxn>
              <a:cxn ang="0">
                <a:pos x="1115" y="723"/>
              </a:cxn>
              <a:cxn ang="0">
                <a:pos x="968" y="813"/>
              </a:cxn>
              <a:cxn ang="0">
                <a:pos x="1322" y="790"/>
              </a:cxn>
              <a:cxn ang="0">
                <a:pos x="835" y="848"/>
              </a:cxn>
              <a:cxn ang="0">
                <a:pos x="1122" y="1355"/>
              </a:cxn>
              <a:cxn ang="0">
                <a:pos x="864" y="960"/>
              </a:cxn>
              <a:cxn ang="0">
                <a:pos x="980" y="1318"/>
              </a:cxn>
              <a:cxn ang="0">
                <a:pos x="1336" y="939"/>
              </a:cxn>
              <a:cxn ang="0">
                <a:pos x="940" y="994"/>
              </a:cxn>
              <a:cxn ang="0">
                <a:pos x="1051" y="1082"/>
              </a:cxn>
              <a:cxn ang="0">
                <a:pos x="731" y="1126"/>
              </a:cxn>
              <a:cxn ang="0">
                <a:pos x="1329" y="1221"/>
              </a:cxn>
              <a:cxn ang="0">
                <a:pos x="830" y="1141"/>
              </a:cxn>
              <a:cxn ang="0">
                <a:pos x="1119" y="1174"/>
              </a:cxn>
              <a:cxn ang="0">
                <a:pos x="739" y="1202"/>
              </a:cxn>
              <a:cxn ang="0">
                <a:pos x="2048" y="1309"/>
              </a:cxn>
              <a:cxn ang="0">
                <a:pos x="889" y="1308"/>
              </a:cxn>
              <a:cxn ang="0">
                <a:pos x="820" y="1338"/>
              </a:cxn>
              <a:cxn ang="0">
                <a:pos x="550" y="1953"/>
              </a:cxn>
              <a:cxn ang="0">
                <a:pos x="789" y="1369"/>
              </a:cxn>
              <a:cxn ang="0">
                <a:pos x="1074" y="1624"/>
              </a:cxn>
              <a:cxn ang="0">
                <a:pos x="174" y="2631"/>
              </a:cxn>
              <a:cxn ang="0">
                <a:pos x="455" y="2024"/>
              </a:cxn>
              <a:cxn ang="0">
                <a:pos x="467" y="2126"/>
              </a:cxn>
              <a:cxn ang="0">
                <a:pos x="1464" y="2673"/>
              </a:cxn>
              <a:cxn ang="0">
                <a:pos x="1114" y="1510"/>
              </a:cxn>
              <a:cxn ang="0">
                <a:pos x="1265" y="1740"/>
              </a:cxn>
              <a:cxn ang="0">
                <a:pos x="1694" y="1455"/>
              </a:cxn>
              <a:cxn ang="0">
                <a:pos x="1846" y="1491"/>
              </a:cxn>
              <a:cxn ang="0">
                <a:pos x="2097" y="1535"/>
              </a:cxn>
              <a:cxn ang="0">
                <a:pos x="1922" y="1552"/>
              </a:cxn>
              <a:cxn ang="0">
                <a:pos x="1460" y="1621"/>
              </a:cxn>
              <a:cxn ang="0">
                <a:pos x="919" y="2350"/>
              </a:cxn>
              <a:cxn ang="0">
                <a:pos x="1238" y="2292"/>
              </a:cxn>
              <a:cxn ang="0">
                <a:pos x="876" y="2412"/>
              </a:cxn>
              <a:cxn ang="0">
                <a:pos x="729" y="2463"/>
              </a:cxn>
              <a:cxn ang="0">
                <a:pos x="930" y="2625"/>
              </a:cxn>
              <a:cxn ang="0">
                <a:pos x="1610" y="2849"/>
              </a:cxn>
              <a:cxn ang="0">
                <a:pos x="214" y="2843"/>
              </a:cxn>
              <a:cxn ang="0">
                <a:pos x="37" y="2762"/>
              </a:cxn>
              <a:cxn ang="0">
                <a:pos x="1634" y="2863"/>
              </a:cxn>
              <a:cxn ang="0">
                <a:pos x="77" y="3059"/>
              </a:cxn>
            </a:cxnLst>
            <a:rect l="0" t="0" r="r" b="b"/>
            <a:pathLst>
              <a:path w="2147" h="3130">
                <a:moveTo>
                  <a:pt x="2117" y="1563"/>
                </a:moveTo>
                <a:lnTo>
                  <a:pt x="2117" y="1563"/>
                </a:lnTo>
                <a:lnTo>
                  <a:pt x="2111" y="1565"/>
                </a:lnTo>
                <a:lnTo>
                  <a:pt x="2105" y="1567"/>
                </a:lnTo>
                <a:lnTo>
                  <a:pt x="2093" y="1569"/>
                </a:lnTo>
                <a:lnTo>
                  <a:pt x="2082" y="1571"/>
                </a:lnTo>
                <a:lnTo>
                  <a:pt x="2078" y="1575"/>
                </a:lnTo>
                <a:lnTo>
                  <a:pt x="2072" y="1578"/>
                </a:lnTo>
                <a:lnTo>
                  <a:pt x="2072" y="1578"/>
                </a:lnTo>
                <a:lnTo>
                  <a:pt x="2066" y="1585"/>
                </a:lnTo>
                <a:lnTo>
                  <a:pt x="2061" y="1593"/>
                </a:lnTo>
                <a:lnTo>
                  <a:pt x="2056" y="1597"/>
                </a:lnTo>
                <a:lnTo>
                  <a:pt x="2052" y="1600"/>
                </a:lnTo>
                <a:lnTo>
                  <a:pt x="2047" y="1602"/>
                </a:lnTo>
                <a:lnTo>
                  <a:pt x="2040" y="1604"/>
                </a:lnTo>
                <a:lnTo>
                  <a:pt x="2040" y="1604"/>
                </a:lnTo>
                <a:lnTo>
                  <a:pt x="2032" y="1602"/>
                </a:lnTo>
                <a:lnTo>
                  <a:pt x="2023" y="1600"/>
                </a:lnTo>
                <a:lnTo>
                  <a:pt x="2014" y="1595"/>
                </a:lnTo>
                <a:lnTo>
                  <a:pt x="2010" y="1592"/>
                </a:lnTo>
                <a:lnTo>
                  <a:pt x="2007" y="1589"/>
                </a:lnTo>
                <a:lnTo>
                  <a:pt x="2007" y="1589"/>
                </a:lnTo>
                <a:lnTo>
                  <a:pt x="2006" y="1590"/>
                </a:lnTo>
                <a:lnTo>
                  <a:pt x="2005" y="1591"/>
                </a:lnTo>
                <a:lnTo>
                  <a:pt x="2003" y="1591"/>
                </a:lnTo>
                <a:lnTo>
                  <a:pt x="2000" y="1592"/>
                </a:lnTo>
                <a:lnTo>
                  <a:pt x="1999" y="1593"/>
                </a:lnTo>
                <a:lnTo>
                  <a:pt x="1999" y="1593"/>
                </a:lnTo>
                <a:lnTo>
                  <a:pt x="1996" y="1601"/>
                </a:lnTo>
                <a:lnTo>
                  <a:pt x="1994" y="1610"/>
                </a:lnTo>
                <a:lnTo>
                  <a:pt x="1989" y="1617"/>
                </a:lnTo>
                <a:lnTo>
                  <a:pt x="1984" y="1625"/>
                </a:lnTo>
                <a:lnTo>
                  <a:pt x="1977" y="1630"/>
                </a:lnTo>
                <a:lnTo>
                  <a:pt x="1969" y="1636"/>
                </a:lnTo>
                <a:lnTo>
                  <a:pt x="1960" y="1639"/>
                </a:lnTo>
                <a:lnTo>
                  <a:pt x="1949" y="1642"/>
                </a:lnTo>
                <a:lnTo>
                  <a:pt x="1949" y="1642"/>
                </a:lnTo>
                <a:lnTo>
                  <a:pt x="1945" y="1640"/>
                </a:lnTo>
                <a:lnTo>
                  <a:pt x="1941" y="1638"/>
                </a:lnTo>
                <a:lnTo>
                  <a:pt x="1936" y="1635"/>
                </a:lnTo>
                <a:lnTo>
                  <a:pt x="1933" y="1631"/>
                </a:lnTo>
                <a:lnTo>
                  <a:pt x="1930" y="1627"/>
                </a:lnTo>
                <a:lnTo>
                  <a:pt x="1928" y="1623"/>
                </a:lnTo>
                <a:lnTo>
                  <a:pt x="1927" y="1617"/>
                </a:lnTo>
                <a:lnTo>
                  <a:pt x="1926" y="1612"/>
                </a:lnTo>
                <a:lnTo>
                  <a:pt x="1926" y="1612"/>
                </a:lnTo>
                <a:lnTo>
                  <a:pt x="1918" y="1611"/>
                </a:lnTo>
                <a:lnTo>
                  <a:pt x="1911" y="1609"/>
                </a:lnTo>
                <a:lnTo>
                  <a:pt x="1902" y="1605"/>
                </a:lnTo>
                <a:lnTo>
                  <a:pt x="1899" y="1602"/>
                </a:lnTo>
                <a:lnTo>
                  <a:pt x="1897" y="1599"/>
                </a:lnTo>
                <a:lnTo>
                  <a:pt x="1897" y="1599"/>
                </a:lnTo>
                <a:lnTo>
                  <a:pt x="1891" y="1602"/>
                </a:lnTo>
                <a:lnTo>
                  <a:pt x="1887" y="1605"/>
                </a:lnTo>
                <a:lnTo>
                  <a:pt x="1883" y="1606"/>
                </a:lnTo>
                <a:lnTo>
                  <a:pt x="1879" y="1607"/>
                </a:lnTo>
                <a:lnTo>
                  <a:pt x="1873" y="1607"/>
                </a:lnTo>
                <a:lnTo>
                  <a:pt x="1869" y="1606"/>
                </a:lnTo>
                <a:lnTo>
                  <a:pt x="1865" y="1605"/>
                </a:lnTo>
                <a:lnTo>
                  <a:pt x="1861" y="1602"/>
                </a:lnTo>
                <a:lnTo>
                  <a:pt x="1854" y="1597"/>
                </a:lnTo>
                <a:lnTo>
                  <a:pt x="1848" y="1590"/>
                </a:lnTo>
                <a:lnTo>
                  <a:pt x="1843" y="1580"/>
                </a:lnTo>
                <a:lnTo>
                  <a:pt x="1841" y="1569"/>
                </a:lnTo>
                <a:lnTo>
                  <a:pt x="1841" y="1569"/>
                </a:lnTo>
                <a:lnTo>
                  <a:pt x="1820" y="1549"/>
                </a:lnTo>
                <a:lnTo>
                  <a:pt x="1809" y="1539"/>
                </a:lnTo>
                <a:lnTo>
                  <a:pt x="1796" y="1531"/>
                </a:lnTo>
                <a:lnTo>
                  <a:pt x="1796" y="1531"/>
                </a:lnTo>
                <a:lnTo>
                  <a:pt x="1792" y="1534"/>
                </a:lnTo>
                <a:lnTo>
                  <a:pt x="1788" y="1536"/>
                </a:lnTo>
                <a:lnTo>
                  <a:pt x="1783" y="1537"/>
                </a:lnTo>
                <a:lnTo>
                  <a:pt x="1780" y="1538"/>
                </a:lnTo>
                <a:lnTo>
                  <a:pt x="1776" y="1537"/>
                </a:lnTo>
                <a:lnTo>
                  <a:pt x="1772" y="1537"/>
                </a:lnTo>
                <a:lnTo>
                  <a:pt x="1764" y="1534"/>
                </a:lnTo>
                <a:lnTo>
                  <a:pt x="1757" y="1529"/>
                </a:lnTo>
                <a:lnTo>
                  <a:pt x="1750" y="1522"/>
                </a:lnTo>
                <a:lnTo>
                  <a:pt x="1739" y="1510"/>
                </a:lnTo>
                <a:lnTo>
                  <a:pt x="1739" y="1510"/>
                </a:lnTo>
                <a:lnTo>
                  <a:pt x="1729" y="1514"/>
                </a:lnTo>
                <a:lnTo>
                  <a:pt x="1719" y="1517"/>
                </a:lnTo>
                <a:lnTo>
                  <a:pt x="1708" y="1519"/>
                </a:lnTo>
                <a:lnTo>
                  <a:pt x="1698" y="1520"/>
                </a:lnTo>
                <a:lnTo>
                  <a:pt x="1686" y="1520"/>
                </a:lnTo>
                <a:lnTo>
                  <a:pt x="1676" y="1519"/>
                </a:lnTo>
                <a:lnTo>
                  <a:pt x="1666" y="1517"/>
                </a:lnTo>
                <a:lnTo>
                  <a:pt x="1656" y="1513"/>
                </a:lnTo>
                <a:lnTo>
                  <a:pt x="1656" y="1513"/>
                </a:lnTo>
                <a:lnTo>
                  <a:pt x="1653" y="1504"/>
                </a:lnTo>
                <a:lnTo>
                  <a:pt x="1647" y="1496"/>
                </a:lnTo>
                <a:lnTo>
                  <a:pt x="1637" y="1484"/>
                </a:lnTo>
                <a:lnTo>
                  <a:pt x="1624" y="1471"/>
                </a:lnTo>
                <a:lnTo>
                  <a:pt x="1612" y="1459"/>
                </a:lnTo>
                <a:lnTo>
                  <a:pt x="1612" y="1459"/>
                </a:lnTo>
                <a:lnTo>
                  <a:pt x="1614" y="1449"/>
                </a:lnTo>
                <a:lnTo>
                  <a:pt x="1615" y="1445"/>
                </a:lnTo>
                <a:lnTo>
                  <a:pt x="1618" y="1442"/>
                </a:lnTo>
                <a:lnTo>
                  <a:pt x="1618" y="1442"/>
                </a:lnTo>
                <a:lnTo>
                  <a:pt x="1585" y="1417"/>
                </a:lnTo>
                <a:lnTo>
                  <a:pt x="1552" y="1392"/>
                </a:lnTo>
                <a:lnTo>
                  <a:pt x="1519" y="1364"/>
                </a:lnTo>
                <a:lnTo>
                  <a:pt x="1487" y="1336"/>
                </a:lnTo>
                <a:lnTo>
                  <a:pt x="1487" y="1336"/>
                </a:lnTo>
                <a:lnTo>
                  <a:pt x="1478" y="1345"/>
                </a:lnTo>
                <a:lnTo>
                  <a:pt x="1474" y="1350"/>
                </a:lnTo>
                <a:lnTo>
                  <a:pt x="1469" y="1353"/>
                </a:lnTo>
                <a:lnTo>
                  <a:pt x="1463" y="1356"/>
                </a:lnTo>
                <a:lnTo>
                  <a:pt x="1457" y="1358"/>
                </a:lnTo>
                <a:lnTo>
                  <a:pt x="1449" y="1358"/>
                </a:lnTo>
                <a:lnTo>
                  <a:pt x="1442" y="1357"/>
                </a:lnTo>
                <a:lnTo>
                  <a:pt x="1442" y="1357"/>
                </a:lnTo>
                <a:lnTo>
                  <a:pt x="1439" y="1353"/>
                </a:lnTo>
                <a:lnTo>
                  <a:pt x="1435" y="1349"/>
                </a:lnTo>
                <a:lnTo>
                  <a:pt x="1429" y="1340"/>
                </a:lnTo>
                <a:lnTo>
                  <a:pt x="1422" y="1332"/>
                </a:lnTo>
                <a:lnTo>
                  <a:pt x="1418" y="1328"/>
                </a:lnTo>
                <a:lnTo>
                  <a:pt x="1414" y="1325"/>
                </a:lnTo>
                <a:lnTo>
                  <a:pt x="1414" y="1325"/>
                </a:lnTo>
                <a:lnTo>
                  <a:pt x="1407" y="1312"/>
                </a:lnTo>
                <a:lnTo>
                  <a:pt x="1399" y="1302"/>
                </a:lnTo>
                <a:lnTo>
                  <a:pt x="1389" y="1290"/>
                </a:lnTo>
                <a:lnTo>
                  <a:pt x="1380" y="1280"/>
                </a:lnTo>
                <a:lnTo>
                  <a:pt x="1369" y="1271"/>
                </a:lnTo>
                <a:lnTo>
                  <a:pt x="1357" y="1261"/>
                </a:lnTo>
                <a:lnTo>
                  <a:pt x="1344" y="1252"/>
                </a:lnTo>
                <a:lnTo>
                  <a:pt x="1331" y="1244"/>
                </a:lnTo>
                <a:lnTo>
                  <a:pt x="1305" y="1228"/>
                </a:lnTo>
                <a:lnTo>
                  <a:pt x="1276" y="1214"/>
                </a:lnTo>
                <a:lnTo>
                  <a:pt x="1219" y="1187"/>
                </a:lnTo>
                <a:lnTo>
                  <a:pt x="1219" y="1187"/>
                </a:lnTo>
                <a:lnTo>
                  <a:pt x="1212" y="1188"/>
                </a:lnTo>
                <a:lnTo>
                  <a:pt x="1205" y="1187"/>
                </a:lnTo>
                <a:lnTo>
                  <a:pt x="1199" y="1186"/>
                </a:lnTo>
                <a:lnTo>
                  <a:pt x="1192" y="1184"/>
                </a:lnTo>
                <a:lnTo>
                  <a:pt x="1178" y="1178"/>
                </a:lnTo>
                <a:lnTo>
                  <a:pt x="1171" y="1177"/>
                </a:lnTo>
                <a:lnTo>
                  <a:pt x="1163" y="1176"/>
                </a:lnTo>
                <a:lnTo>
                  <a:pt x="1163" y="1176"/>
                </a:lnTo>
                <a:lnTo>
                  <a:pt x="1176" y="1193"/>
                </a:lnTo>
                <a:lnTo>
                  <a:pt x="1190" y="1212"/>
                </a:lnTo>
                <a:lnTo>
                  <a:pt x="1220" y="1247"/>
                </a:lnTo>
                <a:lnTo>
                  <a:pt x="1251" y="1282"/>
                </a:lnTo>
                <a:lnTo>
                  <a:pt x="1266" y="1301"/>
                </a:lnTo>
                <a:lnTo>
                  <a:pt x="1280" y="1319"/>
                </a:lnTo>
                <a:lnTo>
                  <a:pt x="1280" y="1319"/>
                </a:lnTo>
                <a:lnTo>
                  <a:pt x="1284" y="1323"/>
                </a:lnTo>
                <a:lnTo>
                  <a:pt x="1288" y="1324"/>
                </a:lnTo>
                <a:lnTo>
                  <a:pt x="1291" y="1325"/>
                </a:lnTo>
                <a:lnTo>
                  <a:pt x="1291" y="1325"/>
                </a:lnTo>
                <a:lnTo>
                  <a:pt x="1306" y="1348"/>
                </a:lnTo>
                <a:lnTo>
                  <a:pt x="1321" y="1370"/>
                </a:lnTo>
                <a:lnTo>
                  <a:pt x="1352" y="1414"/>
                </a:lnTo>
                <a:lnTo>
                  <a:pt x="1383" y="1458"/>
                </a:lnTo>
                <a:lnTo>
                  <a:pt x="1398" y="1480"/>
                </a:lnTo>
                <a:lnTo>
                  <a:pt x="1412" y="1504"/>
                </a:lnTo>
                <a:lnTo>
                  <a:pt x="1412" y="1504"/>
                </a:lnTo>
                <a:lnTo>
                  <a:pt x="1426" y="1502"/>
                </a:lnTo>
                <a:lnTo>
                  <a:pt x="1437" y="1503"/>
                </a:lnTo>
                <a:lnTo>
                  <a:pt x="1449" y="1504"/>
                </a:lnTo>
                <a:lnTo>
                  <a:pt x="1460" y="1507"/>
                </a:lnTo>
                <a:lnTo>
                  <a:pt x="1471" y="1511"/>
                </a:lnTo>
                <a:lnTo>
                  <a:pt x="1479" y="1517"/>
                </a:lnTo>
                <a:lnTo>
                  <a:pt x="1487" y="1523"/>
                </a:lnTo>
                <a:lnTo>
                  <a:pt x="1493" y="1531"/>
                </a:lnTo>
                <a:lnTo>
                  <a:pt x="1498" y="1538"/>
                </a:lnTo>
                <a:lnTo>
                  <a:pt x="1502" y="1547"/>
                </a:lnTo>
                <a:lnTo>
                  <a:pt x="1504" y="1555"/>
                </a:lnTo>
                <a:lnTo>
                  <a:pt x="1504" y="1564"/>
                </a:lnTo>
                <a:lnTo>
                  <a:pt x="1502" y="1572"/>
                </a:lnTo>
                <a:lnTo>
                  <a:pt x="1498" y="1581"/>
                </a:lnTo>
                <a:lnTo>
                  <a:pt x="1492" y="1590"/>
                </a:lnTo>
                <a:lnTo>
                  <a:pt x="1485" y="1597"/>
                </a:lnTo>
                <a:lnTo>
                  <a:pt x="1485" y="1597"/>
                </a:lnTo>
                <a:lnTo>
                  <a:pt x="1490" y="1604"/>
                </a:lnTo>
                <a:lnTo>
                  <a:pt x="1494" y="1610"/>
                </a:lnTo>
                <a:lnTo>
                  <a:pt x="1496" y="1616"/>
                </a:lnTo>
                <a:lnTo>
                  <a:pt x="1496" y="1623"/>
                </a:lnTo>
                <a:lnTo>
                  <a:pt x="1495" y="1629"/>
                </a:lnTo>
                <a:lnTo>
                  <a:pt x="1492" y="1635"/>
                </a:lnTo>
                <a:lnTo>
                  <a:pt x="1489" y="1640"/>
                </a:lnTo>
                <a:lnTo>
                  <a:pt x="1485" y="1645"/>
                </a:lnTo>
                <a:lnTo>
                  <a:pt x="1479" y="1648"/>
                </a:lnTo>
                <a:lnTo>
                  <a:pt x="1474" y="1652"/>
                </a:lnTo>
                <a:lnTo>
                  <a:pt x="1467" y="1653"/>
                </a:lnTo>
                <a:lnTo>
                  <a:pt x="1462" y="1653"/>
                </a:lnTo>
                <a:lnTo>
                  <a:pt x="1456" y="1651"/>
                </a:lnTo>
                <a:lnTo>
                  <a:pt x="1449" y="1646"/>
                </a:lnTo>
                <a:lnTo>
                  <a:pt x="1444" y="1641"/>
                </a:lnTo>
                <a:lnTo>
                  <a:pt x="1440" y="1634"/>
                </a:lnTo>
                <a:lnTo>
                  <a:pt x="1440" y="1634"/>
                </a:lnTo>
                <a:lnTo>
                  <a:pt x="1427" y="1638"/>
                </a:lnTo>
                <a:lnTo>
                  <a:pt x="1413" y="1641"/>
                </a:lnTo>
                <a:lnTo>
                  <a:pt x="1399" y="1641"/>
                </a:lnTo>
                <a:lnTo>
                  <a:pt x="1385" y="1640"/>
                </a:lnTo>
                <a:lnTo>
                  <a:pt x="1379" y="1638"/>
                </a:lnTo>
                <a:lnTo>
                  <a:pt x="1372" y="1636"/>
                </a:lnTo>
                <a:lnTo>
                  <a:pt x="1367" y="1632"/>
                </a:lnTo>
                <a:lnTo>
                  <a:pt x="1361" y="1629"/>
                </a:lnTo>
                <a:lnTo>
                  <a:pt x="1356" y="1625"/>
                </a:lnTo>
                <a:lnTo>
                  <a:pt x="1352" y="1621"/>
                </a:lnTo>
                <a:lnTo>
                  <a:pt x="1349" y="1615"/>
                </a:lnTo>
                <a:lnTo>
                  <a:pt x="1346" y="1610"/>
                </a:lnTo>
                <a:lnTo>
                  <a:pt x="1346" y="1610"/>
                </a:lnTo>
                <a:lnTo>
                  <a:pt x="1345" y="1605"/>
                </a:lnTo>
                <a:lnTo>
                  <a:pt x="1346" y="1599"/>
                </a:lnTo>
                <a:lnTo>
                  <a:pt x="1348" y="1595"/>
                </a:lnTo>
                <a:lnTo>
                  <a:pt x="1350" y="1590"/>
                </a:lnTo>
                <a:lnTo>
                  <a:pt x="1352" y="1584"/>
                </a:lnTo>
                <a:lnTo>
                  <a:pt x="1354" y="1578"/>
                </a:lnTo>
                <a:lnTo>
                  <a:pt x="1355" y="1571"/>
                </a:lnTo>
                <a:lnTo>
                  <a:pt x="1355" y="1563"/>
                </a:lnTo>
                <a:lnTo>
                  <a:pt x="1355" y="1563"/>
                </a:lnTo>
                <a:lnTo>
                  <a:pt x="1360" y="1555"/>
                </a:lnTo>
                <a:lnTo>
                  <a:pt x="1367" y="1549"/>
                </a:lnTo>
                <a:lnTo>
                  <a:pt x="1381" y="1535"/>
                </a:lnTo>
                <a:lnTo>
                  <a:pt x="1381" y="1535"/>
                </a:lnTo>
                <a:lnTo>
                  <a:pt x="1346" y="1487"/>
                </a:lnTo>
                <a:lnTo>
                  <a:pt x="1311" y="1438"/>
                </a:lnTo>
                <a:lnTo>
                  <a:pt x="1276" y="1390"/>
                </a:lnTo>
                <a:lnTo>
                  <a:pt x="1239" y="1343"/>
                </a:lnTo>
                <a:lnTo>
                  <a:pt x="1203" y="1297"/>
                </a:lnTo>
                <a:lnTo>
                  <a:pt x="1166" y="1251"/>
                </a:lnTo>
                <a:lnTo>
                  <a:pt x="1127" y="1207"/>
                </a:lnTo>
                <a:lnTo>
                  <a:pt x="1087" y="1163"/>
                </a:lnTo>
                <a:lnTo>
                  <a:pt x="1087" y="1163"/>
                </a:lnTo>
                <a:lnTo>
                  <a:pt x="1077" y="1165"/>
                </a:lnTo>
                <a:lnTo>
                  <a:pt x="1066" y="1165"/>
                </a:lnTo>
                <a:lnTo>
                  <a:pt x="1041" y="1163"/>
                </a:lnTo>
                <a:lnTo>
                  <a:pt x="1030" y="1163"/>
                </a:lnTo>
                <a:lnTo>
                  <a:pt x="1017" y="1165"/>
                </a:lnTo>
                <a:lnTo>
                  <a:pt x="1005" y="1166"/>
                </a:lnTo>
                <a:lnTo>
                  <a:pt x="993" y="1168"/>
                </a:lnTo>
                <a:lnTo>
                  <a:pt x="993" y="1168"/>
                </a:lnTo>
                <a:lnTo>
                  <a:pt x="996" y="1173"/>
                </a:lnTo>
                <a:lnTo>
                  <a:pt x="997" y="1178"/>
                </a:lnTo>
                <a:lnTo>
                  <a:pt x="1000" y="1188"/>
                </a:lnTo>
                <a:lnTo>
                  <a:pt x="1002" y="1199"/>
                </a:lnTo>
                <a:lnTo>
                  <a:pt x="1004" y="1203"/>
                </a:lnTo>
                <a:lnTo>
                  <a:pt x="1006" y="1208"/>
                </a:lnTo>
                <a:lnTo>
                  <a:pt x="1006" y="1208"/>
                </a:lnTo>
                <a:lnTo>
                  <a:pt x="1017" y="1214"/>
                </a:lnTo>
                <a:lnTo>
                  <a:pt x="1027" y="1218"/>
                </a:lnTo>
                <a:lnTo>
                  <a:pt x="1049" y="1226"/>
                </a:lnTo>
                <a:lnTo>
                  <a:pt x="1071" y="1231"/>
                </a:lnTo>
                <a:lnTo>
                  <a:pt x="1096" y="1236"/>
                </a:lnTo>
                <a:lnTo>
                  <a:pt x="1096" y="1236"/>
                </a:lnTo>
                <a:lnTo>
                  <a:pt x="1109" y="1266"/>
                </a:lnTo>
                <a:lnTo>
                  <a:pt x="1122" y="1297"/>
                </a:lnTo>
                <a:lnTo>
                  <a:pt x="1133" y="1328"/>
                </a:lnTo>
                <a:lnTo>
                  <a:pt x="1146" y="1359"/>
                </a:lnTo>
                <a:lnTo>
                  <a:pt x="1146" y="1359"/>
                </a:lnTo>
                <a:lnTo>
                  <a:pt x="1144" y="1367"/>
                </a:lnTo>
                <a:lnTo>
                  <a:pt x="1140" y="1374"/>
                </a:lnTo>
                <a:lnTo>
                  <a:pt x="1140" y="1374"/>
                </a:lnTo>
                <a:lnTo>
                  <a:pt x="1157" y="1409"/>
                </a:lnTo>
                <a:lnTo>
                  <a:pt x="1172" y="1444"/>
                </a:lnTo>
                <a:lnTo>
                  <a:pt x="1201" y="1517"/>
                </a:lnTo>
                <a:lnTo>
                  <a:pt x="1216" y="1553"/>
                </a:lnTo>
                <a:lnTo>
                  <a:pt x="1231" y="1590"/>
                </a:lnTo>
                <a:lnTo>
                  <a:pt x="1246" y="1625"/>
                </a:lnTo>
                <a:lnTo>
                  <a:pt x="1263" y="1658"/>
                </a:lnTo>
                <a:lnTo>
                  <a:pt x="1263" y="1658"/>
                </a:lnTo>
                <a:lnTo>
                  <a:pt x="1279" y="1710"/>
                </a:lnTo>
                <a:lnTo>
                  <a:pt x="1295" y="1759"/>
                </a:lnTo>
                <a:lnTo>
                  <a:pt x="1304" y="1782"/>
                </a:lnTo>
                <a:lnTo>
                  <a:pt x="1312" y="1805"/>
                </a:lnTo>
                <a:lnTo>
                  <a:pt x="1322" y="1827"/>
                </a:lnTo>
                <a:lnTo>
                  <a:pt x="1334" y="1850"/>
                </a:lnTo>
                <a:lnTo>
                  <a:pt x="1334" y="1850"/>
                </a:lnTo>
                <a:lnTo>
                  <a:pt x="1338" y="1866"/>
                </a:lnTo>
                <a:lnTo>
                  <a:pt x="1342" y="1882"/>
                </a:lnTo>
                <a:lnTo>
                  <a:pt x="1353" y="1913"/>
                </a:lnTo>
                <a:lnTo>
                  <a:pt x="1365" y="1944"/>
                </a:lnTo>
                <a:lnTo>
                  <a:pt x="1379" y="1977"/>
                </a:lnTo>
                <a:lnTo>
                  <a:pt x="1379" y="1977"/>
                </a:lnTo>
                <a:lnTo>
                  <a:pt x="1391" y="2011"/>
                </a:lnTo>
                <a:lnTo>
                  <a:pt x="1404" y="2047"/>
                </a:lnTo>
                <a:lnTo>
                  <a:pt x="1429" y="2117"/>
                </a:lnTo>
                <a:lnTo>
                  <a:pt x="1455" y="2189"/>
                </a:lnTo>
                <a:lnTo>
                  <a:pt x="1469" y="2223"/>
                </a:lnTo>
                <a:lnTo>
                  <a:pt x="1482" y="2258"/>
                </a:lnTo>
                <a:lnTo>
                  <a:pt x="1482" y="2258"/>
                </a:lnTo>
                <a:lnTo>
                  <a:pt x="1496" y="2310"/>
                </a:lnTo>
                <a:lnTo>
                  <a:pt x="1511" y="2362"/>
                </a:lnTo>
                <a:lnTo>
                  <a:pt x="1527" y="2413"/>
                </a:lnTo>
                <a:lnTo>
                  <a:pt x="1545" y="2463"/>
                </a:lnTo>
                <a:lnTo>
                  <a:pt x="1577" y="2564"/>
                </a:lnTo>
                <a:lnTo>
                  <a:pt x="1593" y="2613"/>
                </a:lnTo>
                <a:lnTo>
                  <a:pt x="1608" y="2664"/>
                </a:lnTo>
                <a:lnTo>
                  <a:pt x="1608" y="2664"/>
                </a:lnTo>
                <a:lnTo>
                  <a:pt x="1613" y="2664"/>
                </a:lnTo>
                <a:lnTo>
                  <a:pt x="1619" y="2666"/>
                </a:lnTo>
                <a:lnTo>
                  <a:pt x="1625" y="2668"/>
                </a:lnTo>
                <a:lnTo>
                  <a:pt x="1629" y="2671"/>
                </a:lnTo>
                <a:lnTo>
                  <a:pt x="1633" y="2674"/>
                </a:lnTo>
                <a:lnTo>
                  <a:pt x="1638" y="2679"/>
                </a:lnTo>
                <a:lnTo>
                  <a:pt x="1644" y="2689"/>
                </a:lnTo>
                <a:lnTo>
                  <a:pt x="1651" y="2700"/>
                </a:lnTo>
                <a:lnTo>
                  <a:pt x="1655" y="2712"/>
                </a:lnTo>
                <a:lnTo>
                  <a:pt x="1662" y="2733"/>
                </a:lnTo>
                <a:lnTo>
                  <a:pt x="1662" y="2733"/>
                </a:lnTo>
                <a:lnTo>
                  <a:pt x="1668" y="2733"/>
                </a:lnTo>
                <a:lnTo>
                  <a:pt x="1672" y="2731"/>
                </a:lnTo>
                <a:lnTo>
                  <a:pt x="1679" y="2728"/>
                </a:lnTo>
                <a:lnTo>
                  <a:pt x="1687" y="2723"/>
                </a:lnTo>
                <a:lnTo>
                  <a:pt x="1694" y="2720"/>
                </a:lnTo>
                <a:lnTo>
                  <a:pt x="1694" y="2720"/>
                </a:lnTo>
                <a:lnTo>
                  <a:pt x="1691" y="2713"/>
                </a:lnTo>
                <a:lnTo>
                  <a:pt x="1687" y="2704"/>
                </a:lnTo>
                <a:lnTo>
                  <a:pt x="1682" y="2687"/>
                </a:lnTo>
                <a:lnTo>
                  <a:pt x="1682" y="2687"/>
                </a:lnTo>
                <a:lnTo>
                  <a:pt x="1683" y="2684"/>
                </a:lnTo>
                <a:lnTo>
                  <a:pt x="1685" y="2681"/>
                </a:lnTo>
                <a:lnTo>
                  <a:pt x="1690" y="2677"/>
                </a:lnTo>
                <a:lnTo>
                  <a:pt x="1696" y="2675"/>
                </a:lnTo>
                <a:lnTo>
                  <a:pt x="1703" y="2674"/>
                </a:lnTo>
                <a:lnTo>
                  <a:pt x="1710" y="2675"/>
                </a:lnTo>
                <a:lnTo>
                  <a:pt x="1717" y="2676"/>
                </a:lnTo>
                <a:lnTo>
                  <a:pt x="1723" y="2679"/>
                </a:lnTo>
                <a:lnTo>
                  <a:pt x="1729" y="2683"/>
                </a:lnTo>
                <a:lnTo>
                  <a:pt x="1729" y="2683"/>
                </a:lnTo>
                <a:lnTo>
                  <a:pt x="1733" y="2698"/>
                </a:lnTo>
                <a:lnTo>
                  <a:pt x="1738" y="2714"/>
                </a:lnTo>
                <a:lnTo>
                  <a:pt x="1750" y="2743"/>
                </a:lnTo>
                <a:lnTo>
                  <a:pt x="1755" y="2758"/>
                </a:lnTo>
                <a:lnTo>
                  <a:pt x="1759" y="2772"/>
                </a:lnTo>
                <a:lnTo>
                  <a:pt x="1762" y="2787"/>
                </a:lnTo>
                <a:lnTo>
                  <a:pt x="1763" y="2802"/>
                </a:lnTo>
                <a:lnTo>
                  <a:pt x="1763" y="2802"/>
                </a:lnTo>
                <a:lnTo>
                  <a:pt x="1757" y="2805"/>
                </a:lnTo>
                <a:lnTo>
                  <a:pt x="1752" y="2807"/>
                </a:lnTo>
                <a:lnTo>
                  <a:pt x="1747" y="2808"/>
                </a:lnTo>
                <a:lnTo>
                  <a:pt x="1742" y="2808"/>
                </a:lnTo>
                <a:lnTo>
                  <a:pt x="1737" y="2808"/>
                </a:lnTo>
                <a:lnTo>
                  <a:pt x="1733" y="2807"/>
                </a:lnTo>
                <a:lnTo>
                  <a:pt x="1729" y="2805"/>
                </a:lnTo>
                <a:lnTo>
                  <a:pt x="1724" y="2803"/>
                </a:lnTo>
                <a:lnTo>
                  <a:pt x="1718" y="2796"/>
                </a:lnTo>
                <a:lnTo>
                  <a:pt x="1712" y="2788"/>
                </a:lnTo>
                <a:lnTo>
                  <a:pt x="1706" y="2779"/>
                </a:lnTo>
                <a:lnTo>
                  <a:pt x="1703" y="2770"/>
                </a:lnTo>
                <a:lnTo>
                  <a:pt x="1703" y="2770"/>
                </a:lnTo>
                <a:lnTo>
                  <a:pt x="1699" y="2771"/>
                </a:lnTo>
                <a:lnTo>
                  <a:pt x="1692" y="2772"/>
                </a:lnTo>
                <a:lnTo>
                  <a:pt x="1687" y="2773"/>
                </a:lnTo>
                <a:lnTo>
                  <a:pt x="1684" y="2772"/>
                </a:lnTo>
                <a:lnTo>
                  <a:pt x="1684" y="2772"/>
                </a:lnTo>
                <a:lnTo>
                  <a:pt x="1684" y="2778"/>
                </a:lnTo>
                <a:lnTo>
                  <a:pt x="1684" y="2783"/>
                </a:lnTo>
                <a:lnTo>
                  <a:pt x="1686" y="2789"/>
                </a:lnTo>
                <a:lnTo>
                  <a:pt x="1688" y="2793"/>
                </a:lnTo>
                <a:lnTo>
                  <a:pt x="1693" y="2802"/>
                </a:lnTo>
                <a:lnTo>
                  <a:pt x="1694" y="2807"/>
                </a:lnTo>
                <a:lnTo>
                  <a:pt x="1694" y="2812"/>
                </a:lnTo>
                <a:lnTo>
                  <a:pt x="1694" y="2812"/>
                </a:lnTo>
                <a:lnTo>
                  <a:pt x="1693" y="2819"/>
                </a:lnTo>
                <a:lnTo>
                  <a:pt x="1690" y="2823"/>
                </a:lnTo>
                <a:lnTo>
                  <a:pt x="1686" y="2825"/>
                </a:lnTo>
                <a:lnTo>
                  <a:pt x="1682" y="2827"/>
                </a:lnTo>
                <a:lnTo>
                  <a:pt x="1673" y="2832"/>
                </a:lnTo>
                <a:lnTo>
                  <a:pt x="1670" y="2835"/>
                </a:lnTo>
                <a:lnTo>
                  <a:pt x="1667" y="2839"/>
                </a:lnTo>
                <a:lnTo>
                  <a:pt x="1667" y="2839"/>
                </a:lnTo>
                <a:lnTo>
                  <a:pt x="1669" y="2846"/>
                </a:lnTo>
                <a:lnTo>
                  <a:pt x="1672" y="2856"/>
                </a:lnTo>
                <a:lnTo>
                  <a:pt x="1682" y="2884"/>
                </a:lnTo>
                <a:lnTo>
                  <a:pt x="1682" y="2884"/>
                </a:lnTo>
                <a:lnTo>
                  <a:pt x="1688" y="2899"/>
                </a:lnTo>
                <a:lnTo>
                  <a:pt x="1694" y="2916"/>
                </a:lnTo>
                <a:lnTo>
                  <a:pt x="1710" y="2949"/>
                </a:lnTo>
                <a:lnTo>
                  <a:pt x="1727" y="2982"/>
                </a:lnTo>
                <a:lnTo>
                  <a:pt x="1734" y="2997"/>
                </a:lnTo>
                <a:lnTo>
                  <a:pt x="1739" y="3009"/>
                </a:lnTo>
                <a:lnTo>
                  <a:pt x="1739" y="3009"/>
                </a:lnTo>
                <a:lnTo>
                  <a:pt x="1744" y="3025"/>
                </a:lnTo>
                <a:lnTo>
                  <a:pt x="1746" y="3033"/>
                </a:lnTo>
                <a:lnTo>
                  <a:pt x="1747" y="3042"/>
                </a:lnTo>
                <a:lnTo>
                  <a:pt x="1746" y="3049"/>
                </a:lnTo>
                <a:lnTo>
                  <a:pt x="1743" y="3055"/>
                </a:lnTo>
                <a:lnTo>
                  <a:pt x="1740" y="3059"/>
                </a:lnTo>
                <a:lnTo>
                  <a:pt x="1737" y="3061"/>
                </a:lnTo>
                <a:lnTo>
                  <a:pt x="1733" y="3063"/>
                </a:lnTo>
                <a:lnTo>
                  <a:pt x="1729" y="3065"/>
                </a:lnTo>
                <a:lnTo>
                  <a:pt x="1729" y="3065"/>
                </a:lnTo>
                <a:lnTo>
                  <a:pt x="1731" y="3077"/>
                </a:lnTo>
                <a:lnTo>
                  <a:pt x="1732" y="3088"/>
                </a:lnTo>
                <a:lnTo>
                  <a:pt x="1733" y="3113"/>
                </a:lnTo>
                <a:lnTo>
                  <a:pt x="1733" y="3113"/>
                </a:lnTo>
                <a:lnTo>
                  <a:pt x="1728" y="3120"/>
                </a:lnTo>
                <a:lnTo>
                  <a:pt x="1722" y="3125"/>
                </a:lnTo>
                <a:lnTo>
                  <a:pt x="1718" y="3128"/>
                </a:lnTo>
                <a:lnTo>
                  <a:pt x="1713" y="3129"/>
                </a:lnTo>
                <a:lnTo>
                  <a:pt x="1707" y="3130"/>
                </a:lnTo>
                <a:lnTo>
                  <a:pt x="1702" y="3129"/>
                </a:lnTo>
                <a:lnTo>
                  <a:pt x="1698" y="3127"/>
                </a:lnTo>
                <a:lnTo>
                  <a:pt x="1692" y="3125"/>
                </a:lnTo>
                <a:lnTo>
                  <a:pt x="1688" y="3121"/>
                </a:lnTo>
                <a:lnTo>
                  <a:pt x="1684" y="3118"/>
                </a:lnTo>
                <a:lnTo>
                  <a:pt x="1675" y="3107"/>
                </a:lnTo>
                <a:lnTo>
                  <a:pt x="1669" y="3096"/>
                </a:lnTo>
                <a:lnTo>
                  <a:pt x="1662" y="3084"/>
                </a:lnTo>
                <a:lnTo>
                  <a:pt x="1662" y="3084"/>
                </a:lnTo>
                <a:lnTo>
                  <a:pt x="1657" y="3084"/>
                </a:lnTo>
                <a:lnTo>
                  <a:pt x="1653" y="3085"/>
                </a:lnTo>
                <a:lnTo>
                  <a:pt x="1646" y="3090"/>
                </a:lnTo>
                <a:lnTo>
                  <a:pt x="1646" y="3090"/>
                </a:lnTo>
                <a:lnTo>
                  <a:pt x="1642" y="3088"/>
                </a:lnTo>
                <a:lnTo>
                  <a:pt x="1638" y="3084"/>
                </a:lnTo>
                <a:lnTo>
                  <a:pt x="1631" y="3078"/>
                </a:lnTo>
                <a:lnTo>
                  <a:pt x="1626" y="3070"/>
                </a:lnTo>
                <a:lnTo>
                  <a:pt x="1623" y="3067"/>
                </a:lnTo>
                <a:lnTo>
                  <a:pt x="1618" y="3065"/>
                </a:lnTo>
                <a:lnTo>
                  <a:pt x="1618" y="3065"/>
                </a:lnTo>
                <a:lnTo>
                  <a:pt x="1610" y="3038"/>
                </a:lnTo>
                <a:lnTo>
                  <a:pt x="1600" y="3013"/>
                </a:lnTo>
                <a:lnTo>
                  <a:pt x="1590" y="2987"/>
                </a:lnTo>
                <a:lnTo>
                  <a:pt x="1579" y="2963"/>
                </a:lnTo>
                <a:lnTo>
                  <a:pt x="1554" y="2916"/>
                </a:lnTo>
                <a:lnTo>
                  <a:pt x="1531" y="2869"/>
                </a:lnTo>
                <a:lnTo>
                  <a:pt x="1531" y="2869"/>
                </a:lnTo>
                <a:lnTo>
                  <a:pt x="1519" y="2869"/>
                </a:lnTo>
                <a:lnTo>
                  <a:pt x="1510" y="2867"/>
                </a:lnTo>
                <a:lnTo>
                  <a:pt x="1510" y="2867"/>
                </a:lnTo>
                <a:lnTo>
                  <a:pt x="1500" y="2850"/>
                </a:lnTo>
                <a:lnTo>
                  <a:pt x="1490" y="2832"/>
                </a:lnTo>
                <a:lnTo>
                  <a:pt x="1481" y="2812"/>
                </a:lnTo>
                <a:lnTo>
                  <a:pt x="1474" y="2793"/>
                </a:lnTo>
                <a:lnTo>
                  <a:pt x="1459" y="2756"/>
                </a:lnTo>
                <a:lnTo>
                  <a:pt x="1451" y="2737"/>
                </a:lnTo>
                <a:lnTo>
                  <a:pt x="1444" y="2720"/>
                </a:lnTo>
                <a:lnTo>
                  <a:pt x="1444" y="2720"/>
                </a:lnTo>
                <a:lnTo>
                  <a:pt x="1445" y="2715"/>
                </a:lnTo>
                <a:lnTo>
                  <a:pt x="1447" y="2711"/>
                </a:lnTo>
                <a:lnTo>
                  <a:pt x="1450" y="2706"/>
                </a:lnTo>
                <a:lnTo>
                  <a:pt x="1457" y="2703"/>
                </a:lnTo>
                <a:lnTo>
                  <a:pt x="1457" y="2703"/>
                </a:lnTo>
                <a:lnTo>
                  <a:pt x="1442" y="2672"/>
                </a:lnTo>
                <a:lnTo>
                  <a:pt x="1429" y="2641"/>
                </a:lnTo>
                <a:lnTo>
                  <a:pt x="1418" y="2610"/>
                </a:lnTo>
                <a:lnTo>
                  <a:pt x="1409" y="2579"/>
                </a:lnTo>
                <a:lnTo>
                  <a:pt x="1390" y="2514"/>
                </a:lnTo>
                <a:lnTo>
                  <a:pt x="1381" y="2480"/>
                </a:lnTo>
                <a:lnTo>
                  <a:pt x="1370" y="2446"/>
                </a:lnTo>
                <a:lnTo>
                  <a:pt x="1370" y="2446"/>
                </a:lnTo>
                <a:lnTo>
                  <a:pt x="1318" y="2431"/>
                </a:lnTo>
                <a:lnTo>
                  <a:pt x="1264" y="2416"/>
                </a:lnTo>
                <a:lnTo>
                  <a:pt x="1155" y="2389"/>
                </a:lnTo>
                <a:lnTo>
                  <a:pt x="1155" y="2389"/>
                </a:lnTo>
                <a:lnTo>
                  <a:pt x="1140" y="2385"/>
                </a:lnTo>
                <a:lnTo>
                  <a:pt x="1125" y="2380"/>
                </a:lnTo>
                <a:lnTo>
                  <a:pt x="1110" y="2376"/>
                </a:lnTo>
                <a:lnTo>
                  <a:pt x="1096" y="2372"/>
                </a:lnTo>
                <a:lnTo>
                  <a:pt x="1096" y="2372"/>
                </a:lnTo>
                <a:lnTo>
                  <a:pt x="1081" y="2371"/>
                </a:lnTo>
                <a:lnTo>
                  <a:pt x="1066" y="2370"/>
                </a:lnTo>
                <a:lnTo>
                  <a:pt x="1035" y="2372"/>
                </a:lnTo>
                <a:lnTo>
                  <a:pt x="1003" y="2374"/>
                </a:lnTo>
                <a:lnTo>
                  <a:pt x="971" y="2377"/>
                </a:lnTo>
                <a:lnTo>
                  <a:pt x="971" y="2377"/>
                </a:lnTo>
                <a:lnTo>
                  <a:pt x="970" y="2382"/>
                </a:lnTo>
                <a:lnTo>
                  <a:pt x="970" y="2388"/>
                </a:lnTo>
                <a:lnTo>
                  <a:pt x="971" y="2404"/>
                </a:lnTo>
                <a:lnTo>
                  <a:pt x="971" y="2404"/>
                </a:lnTo>
                <a:lnTo>
                  <a:pt x="977" y="2409"/>
                </a:lnTo>
                <a:lnTo>
                  <a:pt x="983" y="2415"/>
                </a:lnTo>
                <a:lnTo>
                  <a:pt x="988" y="2423"/>
                </a:lnTo>
                <a:lnTo>
                  <a:pt x="991" y="2430"/>
                </a:lnTo>
                <a:lnTo>
                  <a:pt x="994" y="2440"/>
                </a:lnTo>
                <a:lnTo>
                  <a:pt x="995" y="2449"/>
                </a:lnTo>
                <a:lnTo>
                  <a:pt x="996" y="2459"/>
                </a:lnTo>
                <a:lnTo>
                  <a:pt x="995" y="2469"/>
                </a:lnTo>
                <a:lnTo>
                  <a:pt x="994" y="2477"/>
                </a:lnTo>
                <a:lnTo>
                  <a:pt x="992" y="2487"/>
                </a:lnTo>
                <a:lnTo>
                  <a:pt x="988" y="2494"/>
                </a:lnTo>
                <a:lnTo>
                  <a:pt x="983" y="2502"/>
                </a:lnTo>
                <a:lnTo>
                  <a:pt x="978" y="2507"/>
                </a:lnTo>
                <a:lnTo>
                  <a:pt x="972" y="2511"/>
                </a:lnTo>
                <a:lnTo>
                  <a:pt x="964" y="2514"/>
                </a:lnTo>
                <a:lnTo>
                  <a:pt x="956" y="2515"/>
                </a:lnTo>
                <a:lnTo>
                  <a:pt x="956" y="2515"/>
                </a:lnTo>
                <a:lnTo>
                  <a:pt x="954" y="2524"/>
                </a:lnTo>
                <a:lnTo>
                  <a:pt x="951" y="2535"/>
                </a:lnTo>
                <a:lnTo>
                  <a:pt x="951" y="2546"/>
                </a:lnTo>
                <a:lnTo>
                  <a:pt x="951" y="2558"/>
                </a:lnTo>
                <a:lnTo>
                  <a:pt x="952" y="2603"/>
                </a:lnTo>
                <a:lnTo>
                  <a:pt x="952" y="2613"/>
                </a:lnTo>
                <a:lnTo>
                  <a:pt x="951" y="2624"/>
                </a:lnTo>
                <a:lnTo>
                  <a:pt x="950" y="2635"/>
                </a:lnTo>
                <a:lnTo>
                  <a:pt x="947" y="2644"/>
                </a:lnTo>
                <a:lnTo>
                  <a:pt x="944" y="2653"/>
                </a:lnTo>
                <a:lnTo>
                  <a:pt x="939" y="2660"/>
                </a:lnTo>
                <a:lnTo>
                  <a:pt x="932" y="2668"/>
                </a:lnTo>
                <a:lnTo>
                  <a:pt x="924" y="2674"/>
                </a:lnTo>
                <a:lnTo>
                  <a:pt x="924" y="2674"/>
                </a:lnTo>
                <a:lnTo>
                  <a:pt x="924" y="2682"/>
                </a:lnTo>
                <a:lnTo>
                  <a:pt x="922" y="2688"/>
                </a:lnTo>
                <a:lnTo>
                  <a:pt x="919" y="2695"/>
                </a:lnTo>
                <a:lnTo>
                  <a:pt x="915" y="2701"/>
                </a:lnTo>
                <a:lnTo>
                  <a:pt x="909" y="2705"/>
                </a:lnTo>
                <a:lnTo>
                  <a:pt x="902" y="2710"/>
                </a:lnTo>
                <a:lnTo>
                  <a:pt x="895" y="2713"/>
                </a:lnTo>
                <a:lnTo>
                  <a:pt x="887" y="2715"/>
                </a:lnTo>
                <a:lnTo>
                  <a:pt x="880" y="2716"/>
                </a:lnTo>
                <a:lnTo>
                  <a:pt x="872" y="2715"/>
                </a:lnTo>
                <a:lnTo>
                  <a:pt x="865" y="2713"/>
                </a:lnTo>
                <a:lnTo>
                  <a:pt x="858" y="2710"/>
                </a:lnTo>
                <a:lnTo>
                  <a:pt x="853" y="2705"/>
                </a:lnTo>
                <a:lnTo>
                  <a:pt x="848" y="2699"/>
                </a:lnTo>
                <a:lnTo>
                  <a:pt x="844" y="2690"/>
                </a:lnTo>
                <a:lnTo>
                  <a:pt x="843" y="2681"/>
                </a:lnTo>
                <a:lnTo>
                  <a:pt x="843" y="2681"/>
                </a:lnTo>
                <a:lnTo>
                  <a:pt x="838" y="2680"/>
                </a:lnTo>
                <a:lnTo>
                  <a:pt x="833" y="2679"/>
                </a:lnTo>
                <a:lnTo>
                  <a:pt x="825" y="2676"/>
                </a:lnTo>
                <a:lnTo>
                  <a:pt x="818" y="2676"/>
                </a:lnTo>
                <a:lnTo>
                  <a:pt x="818" y="2676"/>
                </a:lnTo>
                <a:lnTo>
                  <a:pt x="813" y="2670"/>
                </a:lnTo>
                <a:lnTo>
                  <a:pt x="811" y="2662"/>
                </a:lnTo>
                <a:lnTo>
                  <a:pt x="805" y="2649"/>
                </a:lnTo>
                <a:lnTo>
                  <a:pt x="805" y="2649"/>
                </a:lnTo>
                <a:lnTo>
                  <a:pt x="808" y="2641"/>
                </a:lnTo>
                <a:lnTo>
                  <a:pt x="810" y="2634"/>
                </a:lnTo>
                <a:lnTo>
                  <a:pt x="813" y="2616"/>
                </a:lnTo>
                <a:lnTo>
                  <a:pt x="814" y="2597"/>
                </a:lnTo>
                <a:lnTo>
                  <a:pt x="814" y="2579"/>
                </a:lnTo>
                <a:lnTo>
                  <a:pt x="812" y="2541"/>
                </a:lnTo>
                <a:lnTo>
                  <a:pt x="811" y="2510"/>
                </a:lnTo>
                <a:lnTo>
                  <a:pt x="811" y="2510"/>
                </a:lnTo>
                <a:lnTo>
                  <a:pt x="806" y="2505"/>
                </a:lnTo>
                <a:lnTo>
                  <a:pt x="799" y="2499"/>
                </a:lnTo>
                <a:lnTo>
                  <a:pt x="796" y="2494"/>
                </a:lnTo>
                <a:lnTo>
                  <a:pt x="793" y="2489"/>
                </a:lnTo>
                <a:lnTo>
                  <a:pt x="791" y="2484"/>
                </a:lnTo>
                <a:lnTo>
                  <a:pt x="790" y="2478"/>
                </a:lnTo>
                <a:lnTo>
                  <a:pt x="790" y="2478"/>
                </a:lnTo>
                <a:lnTo>
                  <a:pt x="784" y="2480"/>
                </a:lnTo>
                <a:lnTo>
                  <a:pt x="777" y="2480"/>
                </a:lnTo>
                <a:lnTo>
                  <a:pt x="770" y="2482"/>
                </a:lnTo>
                <a:lnTo>
                  <a:pt x="764" y="2483"/>
                </a:lnTo>
                <a:lnTo>
                  <a:pt x="764" y="2483"/>
                </a:lnTo>
                <a:lnTo>
                  <a:pt x="766" y="2491"/>
                </a:lnTo>
                <a:lnTo>
                  <a:pt x="765" y="2500"/>
                </a:lnTo>
                <a:lnTo>
                  <a:pt x="763" y="2506"/>
                </a:lnTo>
                <a:lnTo>
                  <a:pt x="759" y="2511"/>
                </a:lnTo>
                <a:lnTo>
                  <a:pt x="752" y="2516"/>
                </a:lnTo>
                <a:lnTo>
                  <a:pt x="744" y="2519"/>
                </a:lnTo>
                <a:lnTo>
                  <a:pt x="735" y="2521"/>
                </a:lnTo>
                <a:lnTo>
                  <a:pt x="724" y="2521"/>
                </a:lnTo>
                <a:lnTo>
                  <a:pt x="724" y="2521"/>
                </a:lnTo>
                <a:lnTo>
                  <a:pt x="718" y="2517"/>
                </a:lnTo>
                <a:lnTo>
                  <a:pt x="714" y="2513"/>
                </a:lnTo>
                <a:lnTo>
                  <a:pt x="710" y="2507"/>
                </a:lnTo>
                <a:lnTo>
                  <a:pt x="708" y="2501"/>
                </a:lnTo>
                <a:lnTo>
                  <a:pt x="707" y="2494"/>
                </a:lnTo>
                <a:lnTo>
                  <a:pt x="706" y="2487"/>
                </a:lnTo>
                <a:lnTo>
                  <a:pt x="706" y="2472"/>
                </a:lnTo>
                <a:lnTo>
                  <a:pt x="709" y="2440"/>
                </a:lnTo>
                <a:lnTo>
                  <a:pt x="709" y="2425"/>
                </a:lnTo>
                <a:lnTo>
                  <a:pt x="708" y="2417"/>
                </a:lnTo>
                <a:lnTo>
                  <a:pt x="707" y="2411"/>
                </a:lnTo>
                <a:lnTo>
                  <a:pt x="707" y="2411"/>
                </a:lnTo>
                <a:lnTo>
                  <a:pt x="710" y="2409"/>
                </a:lnTo>
                <a:lnTo>
                  <a:pt x="710" y="2407"/>
                </a:lnTo>
                <a:lnTo>
                  <a:pt x="712" y="2404"/>
                </a:lnTo>
                <a:lnTo>
                  <a:pt x="712" y="2404"/>
                </a:lnTo>
                <a:lnTo>
                  <a:pt x="716" y="2402"/>
                </a:lnTo>
                <a:lnTo>
                  <a:pt x="721" y="2400"/>
                </a:lnTo>
                <a:lnTo>
                  <a:pt x="727" y="2400"/>
                </a:lnTo>
                <a:lnTo>
                  <a:pt x="732" y="2400"/>
                </a:lnTo>
                <a:lnTo>
                  <a:pt x="736" y="2401"/>
                </a:lnTo>
                <a:lnTo>
                  <a:pt x="742" y="2402"/>
                </a:lnTo>
                <a:lnTo>
                  <a:pt x="749" y="2407"/>
                </a:lnTo>
                <a:lnTo>
                  <a:pt x="756" y="2414"/>
                </a:lnTo>
                <a:lnTo>
                  <a:pt x="759" y="2417"/>
                </a:lnTo>
                <a:lnTo>
                  <a:pt x="761" y="2422"/>
                </a:lnTo>
                <a:lnTo>
                  <a:pt x="762" y="2426"/>
                </a:lnTo>
                <a:lnTo>
                  <a:pt x="763" y="2430"/>
                </a:lnTo>
                <a:lnTo>
                  <a:pt x="763" y="2435"/>
                </a:lnTo>
                <a:lnTo>
                  <a:pt x="762" y="2440"/>
                </a:lnTo>
                <a:lnTo>
                  <a:pt x="762" y="2440"/>
                </a:lnTo>
                <a:lnTo>
                  <a:pt x="766" y="2441"/>
                </a:lnTo>
                <a:lnTo>
                  <a:pt x="769" y="2440"/>
                </a:lnTo>
                <a:lnTo>
                  <a:pt x="775" y="2438"/>
                </a:lnTo>
                <a:lnTo>
                  <a:pt x="779" y="2434"/>
                </a:lnTo>
                <a:lnTo>
                  <a:pt x="782" y="2434"/>
                </a:lnTo>
                <a:lnTo>
                  <a:pt x="785" y="2433"/>
                </a:lnTo>
                <a:lnTo>
                  <a:pt x="785" y="2433"/>
                </a:lnTo>
                <a:lnTo>
                  <a:pt x="784" y="2428"/>
                </a:lnTo>
                <a:lnTo>
                  <a:pt x="785" y="2423"/>
                </a:lnTo>
                <a:lnTo>
                  <a:pt x="788" y="2417"/>
                </a:lnTo>
                <a:lnTo>
                  <a:pt x="790" y="2411"/>
                </a:lnTo>
                <a:lnTo>
                  <a:pt x="790" y="2411"/>
                </a:lnTo>
                <a:lnTo>
                  <a:pt x="792" y="2409"/>
                </a:lnTo>
                <a:lnTo>
                  <a:pt x="794" y="2407"/>
                </a:lnTo>
                <a:lnTo>
                  <a:pt x="798" y="2405"/>
                </a:lnTo>
                <a:lnTo>
                  <a:pt x="804" y="2405"/>
                </a:lnTo>
                <a:lnTo>
                  <a:pt x="809" y="2404"/>
                </a:lnTo>
                <a:lnTo>
                  <a:pt x="809" y="2404"/>
                </a:lnTo>
                <a:lnTo>
                  <a:pt x="807" y="2391"/>
                </a:lnTo>
                <a:lnTo>
                  <a:pt x="806" y="2383"/>
                </a:lnTo>
                <a:lnTo>
                  <a:pt x="803" y="2377"/>
                </a:lnTo>
                <a:lnTo>
                  <a:pt x="803" y="2377"/>
                </a:lnTo>
                <a:lnTo>
                  <a:pt x="781" y="2378"/>
                </a:lnTo>
                <a:lnTo>
                  <a:pt x="762" y="2379"/>
                </a:lnTo>
                <a:lnTo>
                  <a:pt x="753" y="2380"/>
                </a:lnTo>
                <a:lnTo>
                  <a:pt x="746" y="2382"/>
                </a:lnTo>
                <a:lnTo>
                  <a:pt x="738" y="2385"/>
                </a:lnTo>
                <a:lnTo>
                  <a:pt x="732" y="2389"/>
                </a:lnTo>
                <a:lnTo>
                  <a:pt x="732" y="2389"/>
                </a:lnTo>
                <a:lnTo>
                  <a:pt x="709" y="2391"/>
                </a:lnTo>
                <a:lnTo>
                  <a:pt x="686" y="2392"/>
                </a:lnTo>
                <a:lnTo>
                  <a:pt x="662" y="2395"/>
                </a:lnTo>
                <a:lnTo>
                  <a:pt x="639" y="2398"/>
                </a:lnTo>
                <a:lnTo>
                  <a:pt x="592" y="2407"/>
                </a:lnTo>
                <a:lnTo>
                  <a:pt x="543" y="2415"/>
                </a:lnTo>
                <a:lnTo>
                  <a:pt x="543" y="2415"/>
                </a:lnTo>
                <a:lnTo>
                  <a:pt x="523" y="2419"/>
                </a:lnTo>
                <a:lnTo>
                  <a:pt x="502" y="2424"/>
                </a:lnTo>
                <a:lnTo>
                  <a:pt x="457" y="2430"/>
                </a:lnTo>
                <a:lnTo>
                  <a:pt x="411" y="2437"/>
                </a:lnTo>
                <a:lnTo>
                  <a:pt x="367" y="2442"/>
                </a:lnTo>
                <a:lnTo>
                  <a:pt x="367" y="2442"/>
                </a:lnTo>
                <a:lnTo>
                  <a:pt x="357" y="2477"/>
                </a:lnTo>
                <a:lnTo>
                  <a:pt x="344" y="2513"/>
                </a:lnTo>
                <a:lnTo>
                  <a:pt x="329" y="2549"/>
                </a:lnTo>
                <a:lnTo>
                  <a:pt x="314" y="2584"/>
                </a:lnTo>
                <a:lnTo>
                  <a:pt x="299" y="2621"/>
                </a:lnTo>
                <a:lnTo>
                  <a:pt x="284" y="2656"/>
                </a:lnTo>
                <a:lnTo>
                  <a:pt x="271" y="2691"/>
                </a:lnTo>
                <a:lnTo>
                  <a:pt x="261" y="2725"/>
                </a:lnTo>
                <a:lnTo>
                  <a:pt x="261" y="2725"/>
                </a:lnTo>
                <a:lnTo>
                  <a:pt x="266" y="2728"/>
                </a:lnTo>
                <a:lnTo>
                  <a:pt x="269" y="2731"/>
                </a:lnTo>
                <a:lnTo>
                  <a:pt x="274" y="2735"/>
                </a:lnTo>
                <a:lnTo>
                  <a:pt x="276" y="2740"/>
                </a:lnTo>
                <a:lnTo>
                  <a:pt x="276" y="2740"/>
                </a:lnTo>
                <a:lnTo>
                  <a:pt x="269" y="2752"/>
                </a:lnTo>
                <a:lnTo>
                  <a:pt x="264" y="2766"/>
                </a:lnTo>
                <a:lnTo>
                  <a:pt x="253" y="2796"/>
                </a:lnTo>
                <a:lnTo>
                  <a:pt x="244" y="2827"/>
                </a:lnTo>
                <a:lnTo>
                  <a:pt x="235" y="2856"/>
                </a:lnTo>
                <a:lnTo>
                  <a:pt x="235" y="2856"/>
                </a:lnTo>
                <a:lnTo>
                  <a:pt x="230" y="2859"/>
                </a:lnTo>
                <a:lnTo>
                  <a:pt x="225" y="2863"/>
                </a:lnTo>
                <a:lnTo>
                  <a:pt x="220" y="2864"/>
                </a:lnTo>
                <a:lnTo>
                  <a:pt x="217" y="2864"/>
                </a:lnTo>
                <a:lnTo>
                  <a:pt x="214" y="2863"/>
                </a:lnTo>
                <a:lnTo>
                  <a:pt x="214" y="2863"/>
                </a:lnTo>
                <a:lnTo>
                  <a:pt x="206" y="2873"/>
                </a:lnTo>
                <a:lnTo>
                  <a:pt x="200" y="2884"/>
                </a:lnTo>
                <a:lnTo>
                  <a:pt x="194" y="2896"/>
                </a:lnTo>
                <a:lnTo>
                  <a:pt x="189" y="2908"/>
                </a:lnTo>
                <a:lnTo>
                  <a:pt x="179" y="2933"/>
                </a:lnTo>
                <a:lnTo>
                  <a:pt x="168" y="2960"/>
                </a:lnTo>
                <a:lnTo>
                  <a:pt x="168" y="2960"/>
                </a:lnTo>
                <a:lnTo>
                  <a:pt x="165" y="2963"/>
                </a:lnTo>
                <a:lnTo>
                  <a:pt x="162" y="2967"/>
                </a:lnTo>
                <a:lnTo>
                  <a:pt x="159" y="2970"/>
                </a:lnTo>
                <a:lnTo>
                  <a:pt x="157" y="2973"/>
                </a:lnTo>
                <a:lnTo>
                  <a:pt x="157" y="2973"/>
                </a:lnTo>
                <a:lnTo>
                  <a:pt x="153" y="2986"/>
                </a:lnTo>
                <a:lnTo>
                  <a:pt x="148" y="2999"/>
                </a:lnTo>
                <a:lnTo>
                  <a:pt x="142" y="3023"/>
                </a:lnTo>
                <a:lnTo>
                  <a:pt x="138" y="3034"/>
                </a:lnTo>
                <a:lnTo>
                  <a:pt x="133" y="3045"/>
                </a:lnTo>
                <a:lnTo>
                  <a:pt x="127" y="3054"/>
                </a:lnTo>
                <a:lnTo>
                  <a:pt x="123" y="3059"/>
                </a:lnTo>
                <a:lnTo>
                  <a:pt x="118" y="3063"/>
                </a:lnTo>
                <a:lnTo>
                  <a:pt x="118" y="3063"/>
                </a:lnTo>
                <a:lnTo>
                  <a:pt x="113" y="3063"/>
                </a:lnTo>
                <a:lnTo>
                  <a:pt x="108" y="3064"/>
                </a:lnTo>
                <a:lnTo>
                  <a:pt x="104" y="3064"/>
                </a:lnTo>
                <a:lnTo>
                  <a:pt x="99" y="3063"/>
                </a:lnTo>
                <a:lnTo>
                  <a:pt x="99" y="3063"/>
                </a:lnTo>
                <a:lnTo>
                  <a:pt x="95" y="3068"/>
                </a:lnTo>
                <a:lnTo>
                  <a:pt x="91" y="3076"/>
                </a:lnTo>
                <a:lnTo>
                  <a:pt x="82" y="3091"/>
                </a:lnTo>
                <a:lnTo>
                  <a:pt x="79" y="3098"/>
                </a:lnTo>
                <a:lnTo>
                  <a:pt x="74" y="3104"/>
                </a:lnTo>
                <a:lnTo>
                  <a:pt x="69" y="3109"/>
                </a:lnTo>
                <a:lnTo>
                  <a:pt x="64" y="3111"/>
                </a:lnTo>
                <a:lnTo>
                  <a:pt x="64" y="3111"/>
                </a:lnTo>
                <a:lnTo>
                  <a:pt x="52" y="3108"/>
                </a:lnTo>
                <a:lnTo>
                  <a:pt x="41" y="3104"/>
                </a:lnTo>
                <a:lnTo>
                  <a:pt x="33" y="3098"/>
                </a:lnTo>
                <a:lnTo>
                  <a:pt x="28" y="3094"/>
                </a:lnTo>
                <a:lnTo>
                  <a:pt x="25" y="3090"/>
                </a:lnTo>
                <a:lnTo>
                  <a:pt x="25" y="3090"/>
                </a:lnTo>
                <a:lnTo>
                  <a:pt x="26" y="3083"/>
                </a:lnTo>
                <a:lnTo>
                  <a:pt x="27" y="3077"/>
                </a:lnTo>
                <a:lnTo>
                  <a:pt x="29" y="3071"/>
                </a:lnTo>
                <a:lnTo>
                  <a:pt x="33" y="3066"/>
                </a:lnTo>
                <a:lnTo>
                  <a:pt x="38" y="3058"/>
                </a:lnTo>
                <a:lnTo>
                  <a:pt x="44" y="3048"/>
                </a:lnTo>
                <a:lnTo>
                  <a:pt x="44" y="3048"/>
                </a:lnTo>
                <a:lnTo>
                  <a:pt x="38" y="3046"/>
                </a:lnTo>
                <a:lnTo>
                  <a:pt x="33" y="3044"/>
                </a:lnTo>
                <a:lnTo>
                  <a:pt x="28" y="3042"/>
                </a:lnTo>
                <a:lnTo>
                  <a:pt x="25" y="3038"/>
                </a:lnTo>
                <a:lnTo>
                  <a:pt x="23" y="3034"/>
                </a:lnTo>
                <a:lnTo>
                  <a:pt x="21" y="3031"/>
                </a:lnTo>
                <a:lnTo>
                  <a:pt x="21" y="3027"/>
                </a:lnTo>
                <a:lnTo>
                  <a:pt x="20" y="3022"/>
                </a:lnTo>
                <a:lnTo>
                  <a:pt x="21" y="3012"/>
                </a:lnTo>
                <a:lnTo>
                  <a:pt x="24" y="3001"/>
                </a:lnTo>
                <a:lnTo>
                  <a:pt x="29" y="2975"/>
                </a:lnTo>
                <a:lnTo>
                  <a:pt x="29" y="2975"/>
                </a:lnTo>
                <a:lnTo>
                  <a:pt x="29" y="2970"/>
                </a:lnTo>
                <a:lnTo>
                  <a:pt x="29" y="2964"/>
                </a:lnTo>
                <a:lnTo>
                  <a:pt x="29" y="2960"/>
                </a:lnTo>
                <a:lnTo>
                  <a:pt x="29" y="2957"/>
                </a:lnTo>
                <a:lnTo>
                  <a:pt x="29" y="2957"/>
                </a:lnTo>
                <a:lnTo>
                  <a:pt x="31" y="2955"/>
                </a:lnTo>
                <a:lnTo>
                  <a:pt x="33" y="2953"/>
                </a:lnTo>
                <a:lnTo>
                  <a:pt x="36" y="2950"/>
                </a:lnTo>
                <a:lnTo>
                  <a:pt x="38" y="2948"/>
                </a:lnTo>
                <a:lnTo>
                  <a:pt x="38" y="2948"/>
                </a:lnTo>
                <a:lnTo>
                  <a:pt x="40" y="2940"/>
                </a:lnTo>
                <a:lnTo>
                  <a:pt x="42" y="2930"/>
                </a:lnTo>
                <a:lnTo>
                  <a:pt x="46" y="2921"/>
                </a:lnTo>
                <a:lnTo>
                  <a:pt x="49" y="2912"/>
                </a:lnTo>
                <a:lnTo>
                  <a:pt x="49" y="2912"/>
                </a:lnTo>
                <a:lnTo>
                  <a:pt x="69" y="2876"/>
                </a:lnTo>
                <a:lnTo>
                  <a:pt x="79" y="2856"/>
                </a:lnTo>
                <a:lnTo>
                  <a:pt x="82" y="2847"/>
                </a:lnTo>
                <a:lnTo>
                  <a:pt x="84" y="2837"/>
                </a:lnTo>
                <a:lnTo>
                  <a:pt x="84" y="2837"/>
                </a:lnTo>
                <a:lnTo>
                  <a:pt x="83" y="2835"/>
                </a:lnTo>
                <a:lnTo>
                  <a:pt x="82" y="2833"/>
                </a:lnTo>
                <a:lnTo>
                  <a:pt x="77" y="2831"/>
                </a:lnTo>
                <a:lnTo>
                  <a:pt x="72" y="2827"/>
                </a:lnTo>
                <a:lnTo>
                  <a:pt x="70" y="2825"/>
                </a:lnTo>
                <a:lnTo>
                  <a:pt x="70" y="2823"/>
                </a:lnTo>
                <a:lnTo>
                  <a:pt x="70" y="2823"/>
                </a:lnTo>
                <a:lnTo>
                  <a:pt x="69" y="2818"/>
                </a:lnTo>
                <a:lnTo>
                  <a:pt x="70" y="2812"/>
                </a:lnTo>
                <a:lnTo>
                  <a:pt x="72" y="2808"/>
                </a:lnTo>
                <a:lnTo>
                  <a:pt x="76" y="2803"/>
                </a:lnTo>
                <a:lnTo>
                  <a:pt x="81" y="2793"/>
                </a:lnTo>
                <a:lnTo>
                  <a:pt x="83" y="2788"/>
                </a:lnTo>
                <a:lnTo>
                  <a:pt x="84" y="2782"/>
                </a:lnTo>
                <a:lnTo>
                  <a:pt x="84" y="2782"/>
                </a:lnTo>
                <a:lnTo>
                  <a:pt x="80" y="2776"/>
                </a:lnTo>
                <a:lnTo>
                  <a:pt x="74" y="2772"/>
                </a:lnTo>
                <a:lnTo>
                  <a:pt x="68" y="2768"/>
                </a:lnTo>
                <a:lnTo>
                  <a:pt x="62" y="2765"/>
                </a:lnTo>
                <a:lnTo>
                  <a:pt x="62" y="2765"/>
                </a:lnTo>
                <a:lnTo>
                  <a:pt x="58" y="2773"/>
                </a:lnTo>
                <a:lnTo>
                  <a:pt x="55" y="2780"/>
                </a:lnTo>
                <a:lnTo>
                  <a:pt x="52" y="2788"/>
                </a:lnTo>
                <a:lnTo>
                  <a:pt x="51" y="2792"/>
                </a:lnTo>
                <a:lnTo>
                  <a:pt x="51" y="2797"/>
                </a:lnTo>
                <a:lnTo>
                  <a:pt x="51" y="2797"/>
                </a:lnTo>
                <a:lnTo>
                  <a:pt x="39" y="2802"/>
                </a:lnTo>
                <a:lnTo>
                  <a:pt x="26" y="2805"/>
                </a:lnTo>
                <a:lnTo>
                  <a:pt x="20" y="2807"/>
                </a:lnTo>
                <a:lnTo>
                  <a:pt x="13" y="2807"/>
                </a:lnTo>
                <a:lnTo>
                  <a:pt x="6" y="2807"/>
                </a:lnTo>
                <a:lnTo>
                  <a:pt x="0" y="2806"/>
                </a:lnTo>
                <a:lnTo>
                  <a:pt x="0" y="2806"/>
                </a:lnTo>
                <a:lnTo>
                  <a:pt x="1" y="2786"/>
                </a:lnTo>
                <a:lnTo>
                  <a:pt x="4" y="2766"/>
                </a:lnTo>
                <a:lnTo>
                  <a:pt x="8" y="2748"/>
                </a:lnTo>
                <a:lnTo>
                  <a:pt x="13" y="2730"/>
                </a:lnTo>
                <a:lnTo>
                  <a:pt x="20" y="2712"/>
                </a:lnTo>
                <a:lnTo>
                  <a:pt x="26" y="2695"/>
                </a:lnTo>
                <a:lnTo>
                  <a:pt x="40" y="2661"/>
                </a:lnTo>
                <a:lnTo>
                  <a:pt x="40" y="2661"/>
                </a:lnTo>
                <a:lnTo>
                  <a:pt x="48" y="2661"/>
                </a:lnTo>
                <a:lnTo>
                  <a:pt x="56" y="2662"/>
                </a:lnTo>
                <a:lnTo>
                  <a:pt x="64" y="2665"/>
                </a:lnTo>
                <a:lnTo>
                  <a:pt x="70" y="2667"/>
                </a:lnTo>
                <a:lnTo>
                  <a:pt x="76" y="2671"/>
                </a:lnTo>
                <a:lnTo>
                  <a:pt x="81" y="2675"/>
                </a:lnTo>
                <a:lnTo>
                  <a:pt x="83" y="2682"/>
                </a:lnTo>
                <a:lnTo>
                  <a:pt x="84" y="2689"/>
                </a:lnTo>
                <a:lnTo>
                  <a:pt x="84" y="2689"/>
                </a:lnTo>
                <a:lnTo>
                  <a:pt x="84" y="2694"/>
                </a:lnTo>
                <a:lnTo>
                  <a:pt x="82" y="2699"/>
                </a:lnTo>
                <a:lnTo>
                  <a:pt x="77" y="2709"/>
                </a:lnTo>
                <a:lnTo>
                  <a:pt x="74" y="2714"/>
                </a:lnTo>
                <a:lnTo>
                  <a:pt x="72" y="2719"/>
                </a:lnTo>
                <a:lnTo>
                  <a:pt x="71" y="2725"/>
                </a:lnTo>
                <a:lnTo>
                  <a:pt x="72" y="2731"/>
                </a:lnTo>
                <a:lnTo>
                  <a:pt x="72" y="2731"/>
                </a:lnTo>
                <a:lnTo>
                  <a:pt x="85" y="2735"/>
                </a:lnTo>
                <a:lnTo>
                  <a:pt x="92" y="2737"/>
                </a:lnTo>
                <a:lnTo>
                  <a:pt x="97" y="2740"/>
                </a:lnTo>
                <a:lnTo>
                  <a:pt x="97" y="2740"/>
                </a:lnTo>
                <a:lnTo>
                  <a:pt x="101" y="2727"/>
                </a:lnTo>
                <a:lnTo>
                  <a:pt x="103" y="2714"/>
                </a:lnTo>
                <a:lnTo>
                  <a:pt x="106" y="2694"/>
                </a:lnTo>
                <a:lnTo>
                  <a:pt x="106" y="2694"/>
                </a:lnTo>
                <a:lnTo>
                  <a:pt x="112" y="2689"/>
                </a:lnTo>
                <a:lnTo>
                  <a:pt x="119" y="2687"/>
                </a:lnTo>
                <a:lnTo>
                  <a:pt x="127" y="2688"/>
                </a:lnTo>
                <a:lnTo>
                  <a:pt x="130" y="2689"/>
                </a:lnTo>
                <a:lnTo>
                  <a:pt x="133" y="2691"/>
                </a:lnTo>
                <a:lnTo>
                  <a:pt x="133" y="2691"/>
                </a:lnTo>
                <a:lnTo>
                  <a:pt x="162" y="2614"/>
                </a:lnTo>
                <a:lnTo>
                  <a:pt x="192" y="2537"/>
                </a:lnTo>
                <a:lnTo>
                  <a:pt x="221" y="2460"/>
                </a:lnTo>
                <a:lnTo>
                  <a:pt x="235" y="2422"/>
                </a:lnTo>
                <a:lnTo>
                  <a:pt x="248" y="2383"/>
                </a:lnTo>
                <a:lnTo>
                  <a:pt x="248" y="2383"/>
                </a:lnTo>
                <a:lnTo>
                  <a:pt x="262" y="2339"/>
                </a:lnTo>
                <a:lnTo>
                  <a:pt x="267" y="2318"/>
                </a:lnTo>
                <a:lnTo>
                  <a:pt x="271" y="2296"/>
                </a:lnTo>
                <a:lnTo>
                  <a:pt x="271" y="2296"/>
                </a:lnTo>
                <a:lnTo>
                  <a:pt x="274" y="2285"/>
                </a:lnTo>
                <a:lnTo>
                  <a:pt x="277" y="2273"/>
                </a:lnTo>
                <a:lnTo>
                  <a:pt x="285" y="2250"/>
                </a:lnTo>
                <a:lnTo>
                  <a:pt x="295" y="2229"/>
                </a:lnTo>
                <a:lnTo>
                  <a:pt x="304" y="2208"/>
                </a:lnTo>
                <a:lnTo>
                  <a:pt x="304" y="2208"/>
                </a:lnTo>
                <a:lnTo>
                  <a:pt x="314" y="2179"/>
                </a:lnTo>
                <a:lnTo>
                  <a:pt x="324" y="2147"/>
                </a:lnTo>
                <a:lnTo>
                  <a:pt x="335" y="2116"/>
                </a:lnTo>
                <a:lnTo>
                  <a:pt x="345" y="2085"/>
                </a:lnTo>
                <a:lnTo>
                  <a:pt x="345" y="2085"/>
                </a:lnTo>
                <a:lnTo>
                  <a:pt x="371" y="2021"/>
                </a:lnTo>
                <a:lnTo>
                  <a:pt x="397" y="1954"/>
                </a:lnTo>
                <a:lnTo>
                  <a:pt x="397" y="1954"/>
                </a:lnTo>
                <a:lnTo>
                  <a:pt x="407" y="1926"/>
                </a:lnTo>
                <a:lnTo>
                  <a:pt x="418" y="1897"/>
                </a:lnTo>
                <a:lnTo>
                  <a:pt x="428" y="1869"/>
                </a:lnTo>
                <a:lnTo>
                  <a:pt x="440" y="1841"/>
                </a:lnTo>
                <a:lnTo>
                  <a:pt x="440" y="1841"/>
                </a:lnTo>
                <a:lnTo>
                  <a:pt x="446" y="1828"/>
                </a:lnTo>
                <a:lnTo>
                  <a:pt x="452" y="1816"/>
                </a:lnTo>
                <a:lnTo>
                  <a:pt x="459" y="1804"/>
                </a:lnTo>
                <a:lnTo>
                  <a:pt x="465" y="1790"/>
                </a:lnTo>
                <a:lnTo>
                  <a:pt x="465" y="1790"/>
                </a:lnTo>
                <a:lnTo>
                  <a:pt x="481" y="1743"/>
                </a:lnTo>
                <a:lnTo>
                  <a:pt x="498" y="1695"/>
                </a:lnTo>
                <a:lnTo>
                  <a:pt x="498" y="1695"/>
                </a:lnTo>
                <a:lnTo>
                  <a:pt x="513" y="1652"/>
                </a:lnTo>
                <a:lnTo>
                  <a:pt x="521" y="1630"/>
                </a:lnTo>
                <a:lnTo>
                  <a:pt x="528" y="1610"/>
                </a:lnTo>
                <a:lnTo>
                  <a:pt x="528" y="1610"/>
                </a:lnTo>
                <a:lnTo>
                  <a:pt x="532" y="1602"/>
                </a:lnTo>
                <a:lnTo>
                  <a:pt x="536" y="1596"/>
                </a:lnTo>
                <a:lnTo>
                  <a:pt x="540" y="1590"/>
                </a:lnTo>
                <a:lnTo>
                  <a:pt x="543" y="1582"/>
                </a:lnTo>
                <a:lnTo>
                  <a:pt x="543" y="1582"/>
                </a:lnTo>
                <a:lnTo>
                  <a:pt x="546" y="1574"/>
                </a:lnTo>
                <a:lnTo>
                  <a:pt x="547" y="1565"/>
                </a:lnTo>
                <a:lnTo>
                  <a:pt x="548" y="1556"/>
                </a:lnTo>
                <a:lnTo>
                  <a:pt x="550" y="1548"/>
                </a:lnTo>
                <a:lnTo>
                  <a:pt x="550" y="1548"/>
                </a:lnTo>
                <a:lnTo>
                  <a:pt x="553" y="1541"/>
                </a:lnTo>
                <a:lnTo>
                  <a:pt x="557" y="1534"/>
                </a:lnTo>
                <a:lnTo>
                  <a:pt x="562" y="1528"/>
                </a:lnTo>
                <a:lnTo>
                  <a:pt x="565" y="1520"/>
                </a:lnTo>
                <a:lnTo>
                  <a:pt x="565" y="1520"/>
                </a:lnTo>
                <a:lnTo>
                  <a:pt x="572" y="1501"/>
                </a:lnTo>
                <a:lnTo>
                  <a:pt x="579" y="1480"/>
                </a:lnTo>
                <a:lnTo>
                  <a:pt x="585" y="1460"/>
                </a:lnTo>
                <a:lnTo>
                  <a:pt x="593" y="1440"/>
                </a:lnTo>
                <a:lnTo>
                  <a:pt x="593" y="1440"/>
                </a:lnTo>
                <a:lnTo>
                  <a:pt x="609" y="1397"/>
                </a:lnTo>
                <a:lnTo>
                  <a:pt x="617" y="1378"/>
                </a:lnTo>
                <a:lnTo>
                  <a:pt x="628" y="1357"/>
                </a:lnTo>
                <a:lnTo>
                  <a:pt x="628" y="1357"/>
                </a:lnTo>
                <a:lnTo>
                  <a:pt x="628" y="1353"/>
                </a:lnTo>
                <a:lnTo>
                  <a:pt x="627" y="1351"/>
                </a:lnTo>
                <a:lnTo>
                  <a:pt x="626" y="1348"/>
                </a:lnTo>
                <a:lnTo>
                  <a:pt x="626" y="1344"/>
                </a:lnTo>
                <a:lnTo>
                  <a:pt x="626" y="1344"/>
                </a:lnTo>
                <a:lnTo>
                  <a:pt x="643" y="1305"/>
                </a:lnTo>
                <a:lnTo>
                  <a:pt x="658" y="1267"/>
                </a:lnTo>
                <a:lnTo>
                  <a:pt x="658" y="1267"/>
                </a:lnTo>
                <a:lnTo>
                  <a:pt x="671" y="1261"/>
                </a:lnTo>
                <a:lnTo>
                  <a:pt x="687" y="1256"/>
                </a:lnTo>
                <a:lnTo>
                  <a:pt x="704" y="1251"/>
                </a:lnTo>
                <a:lnTo>
                  <a:pt x="723" y="1248"/>
                </a:lnTo>
                <a:lnTo>
                  <a:pt x="761" y="1242"/>
                </a:lnTo>
                <a:lnTo>
                  <a:pt x="779" y="1237"/>
                </a:lnTo>
                <a:lnTo>
                  <a:pt x="796" y="1234"/>
                </a:lnTo>
                <a:lnTo>
                  <a:pt x="796" y="1234"/>
                </a:lnTo>
                <a:lnTo>
                  <a:pt x="805" y="1231"/>
                </a:lnTo>
                <a:lnTo>
                  <a:pt x="812" y="1226"/>
                </a:lnTo>
                <a:lnTo>
                  <a:pt x="818" y="1219"/>
                </a:lnTo>
                <a:lnTo>
                  <a:pt x="823" y="1213"/>
                </a:lnTo>
                <a:lnTo>
                  <a:pt x="827" y="1204"/>
                </a:lnTo>
                <a:lnTo>
                  <a:pt x="830" y="1195"/>
                </a:lnTo>
                <a:lnTo>
                  <a:pt x="837" y="1174"/>
                </a:lnTo>
                <a:lnTo>
                  <a:pt x="837" y="1174"/>
                </a:lnTo>
                <a:lnTo>
                  <a:pt x="833" y="1175"/>
                </a:lnTo>
                <a:lnTo>
                  <a:pt x="827" y="1176"/>
                </a:lnTo>
                <a:lnTo>
                  <a:pt x="814" y="1175"/>
                </a:lnTo>
                <a:lnTo>
                  <a:pt x="800" y="1174"/>
                </a:lnTo>
                <a:lnTo>
                  <a:pt x="785" y="1174"/>
                </a:lnTo>
                <a:lnTo>
                  <a:pt x="785" y="1174"/>
                </a:lnTo>
                <a:lnTo>
                  <a:pt x="784" y="1176"/>
                </a:lnTo>
                <a:lnTo>
                  <a:pt x="783" y="1178"/>
                </a:lnTo>
                <a:lnTo>
                  <a:pt x="783" y="1185"/>
                </a:lnTo>
                <a:lnTo>
                  <a:pt x="783" y="1198"/>
                </a:lnTo>
                <a:lnTo>
                  <a:pt x="783" y="1198"/>
                </a:lnTo>
                <a:lnTo>
                  <a:pt x="778" y="1206"/>
                </a:lnTo>
                <a:lnTo>
                  <a:pt x="770" y="1213"/>
                </a:lnTo>
                <a:lnTo>
                  <a:pt x="763" y="1218"/>
                </a:lnTo>
                <a:lnTo>
                  <a:pt x="753" y="1221"/>
                </a:lnTo>
                <a:lnTo>
                  <a:pt x="745" y="1222"/>
                </a:lnTo>
                <a:lnTo>
                  <a:pt x="736" y="1220"/>
                </a:lnTo>
                <a:lnTo>
                  <a:pt x="732" y="1219"/>
                </a:lnTo>
                <a:lnTo>
                  <a:pt x="728" y="1217"/>
                </a:lnTo>
                <a:lnTo>
                  <a:pt x="724" y="1214"/>
                </a:lnTo>
                <a:lnTo>
                  <a:pt x="722" y="1211"/>
                </a:lnTo>
                <a:lnTo>
                  <a:pt x="722" y="1211"/>
                </a:lnTo>
                <a:lnTo>
                  <a:pt x="719" y="1204"/>
                </a:lnTo>
                <a:lnTo>
                  <a:pt x="716" y="1199"/>
                </a:lnTo>
                <a:lnTo>
                  <a:pt x="715" y="1191"/>
                </a:lnTo>
                <a:lnTo>
                  <a:pt x="714" y="1185"/>
                </a:lnTo>
                <a:lnTo>
                  <a:pt x="714" y="1169"/>
                </a:lnTo>
                <a:lnTo>
                  <a:pt x="715" y="1153"/>
                </a:lnTo>
                <a:lnTo>
                  <a:pt x="718" y="1121"/>
                </a:lnTo>
                <a:lnTo>
                  <a:pt x="720" y="1106"/>
                </a:lnTo>
                <a:lnTo>
                  <a:pt x="720" y="1092"/>
                </a:lnTo>
                <a:lnTo>
                  <a:pt x="720" y="1092"/>
                </a:lnTo>
                <a:lnTo>
                  <a:pt x="722" y="1092"/>
                </a:lnTo>
                <a:lnTo>
                  <a:pt x="724" y="1091"/>
                </a:lnTo>
                <a:lnTo>
                  <a:pt x="725" y="1089"/>
                </a:lnTo>
                <a:lnTo>
                  <a:pt x="727" y="1085"/>
                </a:lnTo>
                <a:lnTo>
                  <a:pt x="727" y="1085"/>
                </a:lnTo>
                <a:lnTo>
                  <a:pt x="734" y="1084"/>
                </a:lnTo>
                <a:lnTo>
                  <a:pt x="742" y="1085"/>
                </a:lnTo>
                <a:lnTo>
                  <a:pt x="749" y="1085"/>
                </a:lnTo>
                <a:lnTo>
                  <a:pt x="754" y="1087"/>
                </a:lnTo>
                <a:lnTo>
                  <a:pt x="765" y="1092"/>
                </a:lnTo>
                <a:lnTo>
                  <a:pt x="775" y="1098"/>
                </a:lnTo>
                <a:lnTo>
                  <a:pt x="775" y="1098"/>
                </a:lnTo>
                <a:lnTo>
                  <a:pt x="774" y="1101"/>
                </a:lnTo>
                <a:lnTo>
                  <a:pt x="774" y="1106"/>
                </a:lnTo>
                <a:lnTo>
                  <a:pt x="775" y="1112"/>
                </a:lnTo>
                <a:lnTo>
                  <a:pt x="778" y="1120"/>
                </a:lnTo>
                <a:lnTo>
                  <a:pt x="781" y="1126"/>
                </a:lnTo>
                <a:lnTo>
                  <a:pt x="781" y="1126"/>
                </a:lnTo>
                <a:lnTo>
                  <a:pt x="796" y="1127"/>
                </a:lnTo>
                <a:lnTo>
                  <a:pt x="811" y="1127"/>
                </a:lnTo>
                <a:lnTo>
                  <a:pt x="845" y="1126"/>
                </a:lnTo>
                <a:lnTo>
                  <a:pt x="845" y="1126"/>
                </a:lnTo>
                <a:lnTo>
                  <a:pt x="848" y="1114"/>
                </a:lnTo>
                <a:lnTo>
                  <a:pt x="849" y="1103"/>
                </a:lnTo>
                <a:lnTo>
                  <a:pt x="851" y="1093"/>
                </a:lnTo>
                <a:lnTo>
                  <a:pt x="854" y="1081"/>
                </a:lnTo>
                <a:lnTo>
                  <a:pt x="854" y="1081"/>
                </a:lnTo>
                <a:lnTo>
                  <a:pt x="840" y="1066"/>
                </a:lnTo>
                <a:lnTo>
                  <a:pt x="826" y="1050"/>
                </a:lnTo>
                <a:lnTo>
                  <a:pt x="820" y="1041"/>
                </a:lnTo>
                <a:lnTo>
                  <a:pt x="814" y="1033"/>
                </a:lnTo>
                <a:lnTo>
                  <a:pt x="810" y="1023"/>
                </a:lnTo>
                <a:lnTo>
                  <a:pt x="807" y="1012"/>
                </a:lnTo>
                <a:lnTo>
                  <a:pt x="807" y="1012"/>
                </a:lnTo>
                <a:lnTo>
                  <a:pt x="806" y="1004"/>
                </a:lnTo>
                <a:lnTo>
                  <a:pt x="805" y="995"/>
                </a:lnTo>
                <a:lnTo>
                  <a:pt x="806" y="987"/>
                </a:lnTo>
                <a:lnTo>
                  <a:pt x="807" y="978"/>
                </a:lnTo>
                <a:lnTo>
                  <a:pt x="809" y="970"/>
                </a:lnTo>
                <a:lnTo>
                  <a:pt x="811" y="961"/>
                </a:lnTo>
                <a:lnTo>
                  <a:pt x="818" y="945"/>
                </a:lnTo>
                <a:lnTo>
                  <a:pt x="825" y="930"/>
                </a:lnTo>
                <a:lnTo>
                  <a:pt x="835" y="917"/>
                </a:lnTo>
                <a:lnTo>
                  <a:pt x="844" y="904"/>
                </a:lnTo>
                <a:lnTo>
                  <a:pt x="854" y="894"/>
                </a:lnTo>
                <a:lnTo>
                  <a:pt x="854" y="894"/>
                </a:lnTo>
                <a:lnTo>
                  <a:pt x="831" y="875"/>
                </a:lnTo>
                <a:lnTo>
                  <a:pt x="821" y="866"/>
                </a:lnTo>
                <a:lnTo>
                  <a:pt x="816" y="860"/>
                </a:lnTo>
                <a:lnTo>
                  <a:pt x="813" y="854"/>
                </a:lnTo>
                <a:lnTo>
                  <a:pt x="813" y="854"/>
                </a:lnTo>
                <a:lnTo>
                  <a:pt x="823" y="834"/>
                </a:lnTo>
                <a:lnTo>
                  <a:pt x="831" y="813"/>
                </a:lnTo>
                <a:lnTo>
                  <a:pt x="848" y="771"/>
                </a:lnTo>
                <a:lnTo>
                  <a:pt x="848" y="771"/>
                </a:lnTo>
                <a:lnTo>
                  <a:pt x="807" y="736"/>
                </a:lnTo>
                <a:lnTo>
                  <a:pt x="766" y="702"/>
                </a:lnTo>
                <a:lnTo>
                  <a:pt x="723" y="669"/>
                </a:lnTo>
                <a:lnTo>
                  <a:pt x="682" y="637"/>
                </a:lnTo>
                <a:lnTo>
                  <a:pt x="596" y="571"/>
                </a:lnTo>
                <a:lnTo>
                  <a:pt x="553" y="538"/>
                </a:lnTo>
                <a:lnTo>
                  <a:pt x="511" y="505"/>
                </a:lnTo>
                <a:lnTo>
                  <a:pt x="511" y="505"/>
                </a:lnTo>
                <a:lnTo>
                  <a:pt x="512" y="503"/>
                </a:lnTo>
                <a:lnTo>
                  <a:pt x="512" y="501"/>
                </a:lnTo>
                <a:lnTo>
                  <a:pt x="512" y="499"/>
                </a:lnTo>
                <a:lnTo>
                  <a:pt x="513" y="494"/>
                </a:lnTo>
                <a:lnTo>
                  <a:pt x="513" y="494"/>
                </a:lnTo>
                <a:lnTo>
                  <a:pt x="443" y="432"/>
                </a:lnTo>
                <a:lnTo>
                  <a:pt x="372" y="369"/>
                </a:lnTo>
                <a:lnTo>
                  <a:pt x="336" y="338"/>
                </a:lnTo>
                <a:lnTo>
                  <a:pt x="299" y="307"/>
                </a:lnTo>
                <a:lnTo>
                  <a:pt x="263" y="277"/>
                </a:lnTo>
                <a:lnTo>
                  <a:pt x="224" y="248"/>
                </a:lnTo>
                <a:lnTo>
                  <a:pt x="224" y="248"/>
                </a:lnTo>
                <a:lnTo>
                  <a:pt x="208" y="248"/>
                </a:lnTo>
                <a:lnTo>
                  <a:pt x="208" y="248"/>
                </a:lnTo>
                <a:lnTo>
                  <a:pt x="203" y="244"/>
                </a:lnTo>
                <a:lnTo>
                  <a:pt x="197" y="239"/>
                </a:lnTo>
                <a:lnTo>
                  <a:pt x="185" y="231"/>
                </a:lnTo>
                <a:lnTo>
                  <a:pt x="185" y="231"/>
                </a:lnTo>
                <a:lnTo>
                  <a:pt x="185" y="224"/>
                </a:lnTo>
                <a:lnTo>
                  <a:pt x="184" y="219"/>
                </a:lnTo>
                <a:lnTo>
                  <a:pt x="182" y="216"/>
                </a:lnTo>
                <a:lnTo>
                  <a:pt x="178" y="213"/>
                </a:lnTo>
                <a:lnTo>
                  <a:pt x="178" y="213"/>
                </a:lnTo>
                <a:lnTo>
                  <a:pt x="187" y="182"/>
                </a:lnTo>
                <a:lnTo>
                  <a:pt x="198" y="153"/>
                </a:lnTo>
                <a:lnTo>
                  <a:pt x="204" y="139"/>
                </a:lnTo>
                <a:lnTo>
                  <a:pt x="212" y="125"/>
                </a:lnTo>
                <a:lnTo>
                  <a:pt x="218" y="112"/>
                </a:lnTo>
                <a:lnTo>
                  <a:pt x="226" y="99"/>
                </a:lnTo>
                <a:lnTo>
                  <a:pt x="235" y="86"/>
                </a:lnTo>
                <a:lnTo>
                  <a:pt x="245" y="75"/>
                </a:lnTo>
                <a:lnTo>
                  <a:pt x="254" y="64"/>
                </a:lnTo>
                <a:lnTo>
                  <a:pt x="266" y="53"/>
                </a:lnTo>
                <a:lnTo>
                  <a:pt x="278" y="42"/>
                </a:lnTo>
                <a:lnTo>
                  <a:pt x="290" y="34"/>
                </a:lnTo>
                <a:lnTo>
                  <a:pt x="304" y="25"/>
                </a:lnTo>
                <a:lnTo>
                  <a:pt x="319" y="17"/>
                </a:lnTo>
                <a:lnTo>
                  <a:pt x="319" y="17"/>
                </a:lnTo>
                <a:lnTo>
                  <a:pt x="327" y="14"/>
                </a:lnTo>
                <a:lnTo>
                  <a:pt x="337" y="10"/>
                </a:lnTo>
                <a:lnTo>
                  <a:pt x="345" y="6"/>
                </a:lnTo>
                <a:lnTo>
                  <a:pt x="350" y="3"/>
                </a:lnTo>
                <a:lnTo>
                  <a:pt x="354" y="0"/>
                </a:lnTo>
                <a:lnTo>
                  <a:pt x="354" y="0"/>
                </a:lnTo>
                <a:lnTo>
                  <a:pt x="362" y="2"/>
                </a:lnTo>
                <a:lnTo>
                  <a:pt x="371" y="5"/>
                </a:lnTo>
                <a:lnTo>
                  <a:pt x="379" y="8"/>
                </a:lnTo>
                <a:lnTo>
                  <a:pt x="384" y="14"/>
                </a:lnTo>
                <a:lnTo>
                  <a:pt x="389" y="19"/>
                </a:lnTo>
                <a:lnTo>
                  <a:pt x="394" y="25"/>
                </a:lnTo>
                <a:lnTo>
                  <a:pt x="396" y="33"/>
                </a:lnTo>
                <a:lnTo>
                  <a:pt x="397" y="40"/>
                </a:lnTo>
                <a:lnTo>
                  <a:pt x="397" y="40"/>
                </a:lnTo>
                <a:lnTo>
                  <a:pt x="433" y="71"/>
                </a:lnTo>
                <a:lnTo>
                  <a:pt x="471" y="103"/>
                </a:lnTo>
                <a:lnTo>
                  <a:pt x="544" y="166"/>
                </a:lnTo>
                <a:lnTo>
                  <a:pt x="580" y="198"/>
                </a:lnTo>
                <a:lnTo>
                  <a:pt x="615" y="231"/>
                </a:lnTo>
                <a:lnTo>
                  <a:pt x="649" y="265"/>
                </a:lnTo>
                <a:lnTo>
                  <a:pt x="665" y="283"/>
                </a:lnTo>
                <a:lnTo>
                  <a:pt x="682" y="302"/>
                </a:lnTo>
                <a:lnTo>
                  <a:pt x="682" y="302"/>
                </a:lnTo>
                <a:lnTo>
                  <a:pt x="689" y="300"/>
                </a:lnTo>
                <a:lnTo>
                  <a:pt x="697" y="302"/>
                </a:lnTo>
                <a:lnTo>
                  <a:pt x="697" y="302"/>
                </a:lnTo>
                <a:lnTo>
                  <a:pt x="717" y="318"/>
                </a:lnTo>
                <a:lnTo>
                  <a:pt x="737" y="335"/>
                </a:lnTo>
                <a:lnTo>
                  <a:pt x="778" y="369"/>
                </a:lnTo>
                <a:lnTo>
                  <a:pt x="816" y="405"/>
                </a:lnTo>
                <a:lnTo>
                  <a:pt x="854" y="442"/>
                </a:lnTo>
                <a:lnTo>
                  <a:pt x="892" y="478"/>
                </a:lnTo>
                <a:lnTo>
                  <a:pt x="931" y="515"/>
                </a:lnTo>
                <a:lnTo>
                  <a:pt x="971" y="549"/>
                </a:lnTo>
                <a:lnTo>
                  <a:pt x="992" y="566"/>
                </a:lnTo>
                <a:lnTo>
                  <a:pt x="1012" y="582"/>
                </a:lnTo>
                <a:lnTo>
                  <a:pt x="1012" y="582"/>
                </a:lnTo>
                <a:lnTo>
                  <a:pt x="1018" y="591"/>
                </a:lnTo>
                <a:lnTo>
                  <a:pt x="1022" y="600"/>
                </a:lnTo>
                <a:lnTo>
                  <a:pt x="1024" y="605"/>
                </a:lnTo>
                <a:lnTo>
                  <a:pt x="1028" y="608"/>
                </a:lnTo>
                <a:lnTo>
                  <a:pt x="1033" y="610"/>
                </a:lnTo>
                <a:lnTo>
                  <a:pt x="1038" y="611"/>
                </a:lnTo>
                <a:lnTo>
                  <a:pt x="1038" y="611"/>
                </a:lnTo>
                <a:lnTo>
                  <a:pt x="1039" y="602"/>
                </a:lnTo>
                <a:lnTo>
                  <a:pt x="1038" y="595"/>
                </a:lnTo>
                <a:lnTo>
                  <a:pt x="1037" y="586"/>
                </a:lnTo>
                <a:lnTo>
                  <a:pt x="1034" y="579"/>
                </a:lnTo>
                <a:lnTo>
                  <a:pt x="1030" y="571"/>
                </a:lnTo>
                <a:lnTo>
                  <a:pt x="1025" y="565"/>
                </a:lnTo>
                <a:lnTo>
                  <a:pt x="1019" y="560"/>
                </a:lnTo>
                <a:lnTo>
                  <a:pt x="1012" y="556"/>
                </a:lnTo>
                <a:lnTo>
                  <a:pt x="1012" y="556"/>
                </a:lnTo>
                <a:lnTo>
                  <a:pt x="1015" y="552"/>
                </a:lnTo>
                <a:lnTo>
                  <a:pt x="1016" y="548"/>
                </a:lnTo>
                <a:lnTo>
                  <a:pt x="1016" y="544"/>
                </a:lnTo>
                <a:lnTo>
                  <a:pt x="1017" y="539"/>
                </a:lnTo>
                <a:lnTo>
                  <a:pt x="1017" y="539"/>
                </a:lnTo>
                <a:lnTo>
                  <a:pt x="1026" y="532"/>
                </a:lnTo>
                <a:lnTo>
                  <a:pt x="1036" y="526"/>
                </a:lnTo>
                <a:lnTo>
                  <a:pt x="1047" y="523"/>
                </a:lnTo>
                <a:lnTo>
                  <a:pt x="1057" y="521"/>
                </a:lnTo>
                <a:lnTo>
                  <a:pt x="1068" y="520"/>
                </a:lnTo>
                <a:lnTo>
                  <a:pt x="1080" y="521"/>
                </a:lnTo>
                <a:lnTo>
                  <a:pt x="1091" y="523"/>
                </a:lnTo>
                <a:lnTo>
                  <a:pt x="1100" y="527"/>
                </a:lnTo>
                <a:lnTo>
                  <a:pt x="1110" y="532"/>
                </a:lnTo>
                <a:lnTo>
                  <a:pt x="1118" y="538"/>
                </a:lnTo>
                <a:lnTo>
                  <a:pt x="1126" y="545"/>
                </a:lnTo>
                <a:lnTo>
                  <a:pt x="1131" y="552"/>
                </a:lnTo>
                <a:lnTo>
                  <a:pt x="1136" y="561"/>
                </a:lnTo>
                <a:lnTo>
                  <a:pt x="1138" y="570"/>
                </a:lnTo>
                <a:lnTo>
                  <a:pt x="1138" y="580"/>
                </a:lnTo>
                <a:lnTo>
                  <a:pt x="1136" y="591"/>
                </a:lnTo>
                <a:lnTo>
                  <a:pt x="1136" y="591"/>
                </a:lnTo>
                <a:lnTo>
                  <a:pt x="1126" y="596"/>
                </a:lnTo>
                <a:lnTo>
                  <a:pt x="1121" y="598"/>
                </a:lnTo>
                <a:lnTo>
                  <a:pt x="1115" y="600"/>
                </a:lnTo>
                <a:lnTo>
                  <a:pt x="1110" y="601"/>
                </a:lnTo>
                <a:lnTo>
                  <a:pt x="1103" y="601"/>
                </a:lnTo>
                <a:lnTo>
                  <a:pt x="1097" y="600"/>
                </a:lnTo>
                <a:lnTo>
                  <a:pt x="1089" y="599"/>
                </a:lnTo>
                <a:lnTo>
                  <a:pt x="1089" y="599"/>
                </a:lnTo>
                <a:lnTo>
                  <a:pt x="1085" y="603"/>
                </a:lnTo>
                <a:lnTo>
                  <a:pt x="1083" y="609"/>
                </a:lnTo>
                <a:lnTo>
                  <a:pt x="1079" y="618"/>
                </a:lnTo>
                <a:lnTo>
                  <a:pt x="1076" y="629"/>
                </a:lnTo>
                <a:lnTo>
                  <a:pt x="1073" y="633"/>
                </a:lnTo>
                <a:lnTo>
                  <a:pt x="1070" y="637"/>
                </a:lnTo>
                <a:lnTo>
                  <a:pt x="1070" y="637"/>
                </a:lnTo>
                <a:lnTo>
                  <a:pt x="1081" y="647"/>
                </a:lnTo>
                <a:lnTo>
                  <a:pt x="1091" y="658"/>
                </a:lnTo>
                <a:lnTo>
                  <a:pt x="1095" y="665"/>
                </a:lnTo>
                <a:lnTo>
                  <a:pt x="1098" y="671"/>
                </a:lnTo>
                <a:lnTo>
                  <a:pt x="1101" y="678"/>
                </a:lnTo>
                <a:lnTo>
                  <a:pt x="1104" y="686"/>
                </a:lnTo>
                <a:lnTo>
                  <a:pt x="1104" y="686"/>
                </a:lnTo>
                <a:lnTo>
                  <a:pt x="1117" y="701"/>
                </a:lnTo>
                <a:lnTo>
                  <a:pt x="1131" y="716"/>
                </a:lnTo>
                <a:lnTo>
                  <a:pt x="1146" y="730"/>
                </a:lnTo>
                <a:lnTo>
                  <a:pt x="1161" y="743"/>
                </a:lnTo>
                <a:lnTo>
                  <a:pt x="1193" y="769"/>
                </a:lnTo>
                <a:lnTo>
                  <a:pt x="1209" y="782"/>
                </a:lnTo>
                <a:lnTo>
                  <a:pt x="1225" y="796"/>
                </a:lnTo>
                <a:lnTo>
                  <a:pt x="1225" y="796"/>
                </a:lnTo>
                <a:lnTo>
                  <a:pt x="1242" y="810"/>
                </a:lnTo>
                <a:lnTo>
                  <a:pt x="1258" y="824"/>
                </a:lnTo>
                <a:lnTo>
                  <a:pt x="1276" y="836"/>
                </a:lnTo>
                <a:lnTo>
                  <a:pt x="1285" y="841"/>
                </a:lnTo>
                <a:lnTo>
                  <a:pt x="1295" y="845"/>
                </a:lnTo>
                <a:lnTo>
                  <a:pt x="1295" y="845"/>
                </a:lnTo>
                <a:lnTo>
                  <a:pt x="1296" y="839"/>
                </a:lnTo>
                <a:lnTo>
                  <a:pt x="1295" y="835"/>
                </a:lnTo>
                <a:lnTo>
                  <a:pt x="1294" y="830"/>
                </a:lnTo>
                <a:lnTo>
                  <a:pt x="1292" y="826"/>
                </a:lnTo>
                <a:lnTo>
                  <a:pt x="1286" y="820"/>
                </a:lnTo>
                <a:lnTo>
                  <a:pt x="1279" y="814"/>
                </a:lnTo>
                <a:lnTo>
                  <a:pt x="1272" y="808"/>
                </a:lnTo>
                <a:lnTo>
                  <a:pt x="1265" y="802"/>
                </a:lnTo>
                <a:lnTo>
                  <a:pt x="1262" y="797"/>
                </a:lnTo>
                <a:lnTo>
                  <a:pt x="1261" y="793"/>
                </a:lnTo>
                <a:lnTo>
                  <a:pt x="1260" y="788"/>
                </a:lnTo>
                <a:lnTo>
                  <a:pt x="1259" y="781"/>
                </a:lnTo>
                <a:lnTo>
                  <a:pt x="1259" y="781"/>
                </a:lnTo>
                <a:lnTo>
                  <a:pt x="1265" y="775"/>
                </a:lnTo>
                <a:lnTo>
                  <a:pt x="1272" y="769"/>
                </a:lnTo>
                <a:lnTo>
                  <a:pt x="1279" y="765"/>
                </a:lnTo>
                <a:lnTo>
                  <a:pt x="1286" y="762"/>
                </a:lnTo>
                <a:lnTo>
                  <a:pt x="1295" y="761"/>
                </a:lnTo>
                <a:lnTo>
                  <a:pt x="1303" y="760"/>
                </a:lnTo>
                <a:lnTo>
                  <a:pt x="1311" y="760"/>
                </a:lnTo>
                <a:lnTo>
                  <a:pt x="1320" y="761"/>
                </a:lnTo>
                <a:lnTo>
                  <a:pt x="1328" y="763"/>
                </a:lnTo>
                <a:lnTo>
                  <a:pt x="1336" y="766"/>
                </a:lnTo>
                <a:lnTo>
                  <a:pt x="1352" y="773"/>
                </a:lnTo>
                <a:lnTo>
                  <a:pt x="1366" y="782"/>
                </a:lnTo>
                <a:lnTo>
                  <a:pt x="1379" y="792"/>
                </a:lnTo>
                <a:lnTo>
                  <a:pt x="1379" y="792"/>
                </a:lnTo>
                <a:lnTo>
                  <a:pt x="1380" y="798"/>
                </a:lnTo>
                <a:lnTo>
                  <a:pt x="1380" y="804"/>
                </a:lnTo>
                <a:lnTo>
                  <a:pt x="1379" y="814"/>
                </a:lnTo>
                <a:lnTo>
                  <a:pt x="1374" y="833"/>
                </a:lnTo>
                <a:lnTo>
                  <a:pt x="1374" y="833"/>
                </a:lnTo>
                <a:lnTo>
                  <a:pt x="1366" y="835"/>
                </a:lnTo>
                <a:lnTo>
                  <a:pt x="1356" y="837"/>
                </a:lnTo>
                <a:lnTo>
                  <a:pt x="1346" y="837"/>
                </a:lnTo>
                <a:lnTo>
                  <a:pt x="1336" y="837"/>
                </a:lnTo>
                <a:lnTo>
                  <a:pt x="1336" y="837"/>
                </a:lnTo>
                <a:lnTo>
                  <a:pt x="1329" y="851"/>
                </a:lnTo>
                <a:lnTo>
                  <a:pt x="1325" y="858"/>
                </a:lnTo>
                <a:lnTo>
                  <a:pt x="1321" y="865"/>
                </a:lnTo>
                <a:lnTo>
                  <a:pt x="1321" y="865"/>
                </a:lnTo>
                <a:lnTo>
                  <a:pt x="1323" y="869"/>
                </a:lnTo>
                <a:lnTo>
                  <a:pt x="1325" y="873"/>
                </a:lnTo>
                <a:lnTo>
                  <a:pt x="1333" y="882"/>
                </a:lnTo>
                <a:lnTo>
                  <a:pt x="1339" y="889"/>
                </a:lnTo>
                <a:lnTo>
                  <a:pt x="1342" y="894"/>
                </a:lnTo>
                <a:lnTo>
                  <a:pt x="1344" y="898"/>
                </a:lnTo>
                <a:lnTo>
                  <a:pt x="1344" y="898"/>
                </a:lnTo>
                <a:lnTo>
                  <a:pt x="1345" y="903"/>
                </a:lnTo>
                <a:lnTo>
                  <a:pt x="1345" y="908"/>
                </a:lnTo>
                <a:lnTo>
                  <a:pt x="1345" y="913"/>
                </a:lnTo>
                <a:lnTo>
                  <a:pt x="1346" y="917"/>
                </a:lnTo>
                <a:lnTo>
                  <a:pt x="1346" y="917"/>
                </a:lnTo>
                <a:lnTo>
                  <a:pt x="1350" y="923"/>
                </a:lnTo>
                <a:lnTo>
                  <a:pt x="1353" y="928"/>
                </a:lnTo>
                <a:lnTo>
                  <a:pt x="1361" y="939"/>
                </a:lnTo>
                <a:lnTo>
                  <a:pt x="1381" y="958"/>
                </a:lnTo>
                <a:lnTo>
                  <a:pt x="1381" y="958"/>
                </a:lnTo>
                <a:lnTo>
                  <a:pt x="1397" y="976"/>
                </a:lnTo>
                <a:lnTo>
                  <a:pt x="1415" y="993"/>
                </a:lnTo>
                <a:lnTo>
                  <a:pt x="1452" y="1029"/>
                </a:lnTo>
                <a:lnTo>
                  <a:pt x="1492" y="1063"/>
                </a:lnTo>
                <a:lnTo>
                  <a:pt x="1532" y="1097"/>
                </a:lnTo>
                <a:lnTo>
                  <a:pt x="1571" y="1131"/>
                </a:lnTo>
                <a:lnTo>
                  <a:pt x="1610" y="1167"/>
                </a:lnTo>
                <a:lnTo>
                  <a:pt x="1628" y="1184"/>
                </a:lnTo>
                <a:lnTo>
                  <a:pt x="1645" y="1203"/>
                </a:lnTo>
                <a:lnTo>
                  <a:pt x="1662" y="1221"/>
                </a:lnTo>
                <a:lnTo>
                  <a:pt x="1677" y="1241"/>
                </a:lnTo>
                <a:lnTo>
                  <a:pt x="1677" y="1241"/>
                </a:lnTo>
                <a:lnTo>
                  <a:pt x="1690" y="1249"/>
                </a:lnTo>
                <a:lnTo>
                  <a:pt x="1703" y="1261"/>
                </a:lnTo>
                <a:lnTo>
                  <a:pt x="1727" y="1287"/>
                </a:lnTo>
                <a:lnTo>
                  <a:pt x="1739" y="1299"/>
                </a:lnTo>
                <a:lnTo>
                  <a:pt x="1753" y="1312"/>
                </a:lnTo>
                <a:lnTo>
                  <a:pt x="1767" y="1323"/>
                </a:lnTo>
                <a:lnTo>
                  <a:pt x="1776" y="1327"/>
                </a:lnTo>
                <a:lnTo>
                  <a:pt x="1783" y="1332"/>
                </a:lnTo>
                <a:lnTo>
                  <a:pt x="1783" y="1332"/>
                </a:lnTo>
                <a:lnTo>
                  <a:pt x="1816" y="1312"/>
                </a:lnTo>
                <a:lnTo>
                  <a:pt x="1849" y="1293"/>
                </a:lnTo>
                <a:lnTo>
                  <a:pt x="1881" y="1274"/>
                </a:lnTo>
                <a:lnTo>
                  <a:pt x="1898" y="1265"/>
                </a:lnTo>
                <a:lnTo>
                  <a:pt x="1915" y="1258"/>
                </a:lnTo>
                <a:lnTo>
                  <a:pt x="1915" y="1258"/>
                </a:lnTo>
                <a:lnTo>
                  <a:pt x="1913" y="1253"/>
                </a:lnTo>
                <a:lnTo>
                  <a:pt x="1910" y="1250"/>
                </a:lnTo>
                <a:lnTo>
                  <a:pt x="1908" y="1246"/>
                </a:lnTo>
                <a:lnTo>
                  <a:pt x="1905" y="1243"/>
                </a:lnTo>
                <a:lnTo>
                  <a:pt x="1905" y="1243"/>
                </a:lnTo>
                <a:lnTo>
                  <a:pt x="1906" y="1236"/>
                </a:lnTo>
                <a:lnTo>
                  <a:pt x="1908" y="1230"/>
                </a:lnTo>
                <a:lnTo>
                  <a:pt x="1911" y="1219"/>
                </a:lnTo>
                <a:lnTo>
                  <a:pt x="1911" y="1219"/>
                </a:lnTo>
                <a:lnTo>
                  <a:pt x="1899" y="1209"/>
                </a:lnTo>
                <a:lnTo>
                  <a:pt x="1887" y="1201"/>
                </a:lnTo>
                <a:lnTo>
                  <a:pt x="1863" y="1183"/>
                </a:lnTo>
                <a:lnTo>
                  <a:pt x="1863" y="1183"/>
                </a:lnTo>
                <a:lnTo>
                  <a:pt x="1851" y="1188"/>
                </a:lnTo>
                <a:lnTo>
                  <a:pt x="1837" y="1191"/>
                </a:lnTo>
                <a:lnTo>
                  <a:pt x="1829" y="1192"/>
                </a:lnTo>
                <a:lnTo>
                  <a:pt x="1823" y="1192"/>
                </a:lnTo>
                <a:lnTo>
                  <a:pt x="1815" y="1191"/>
                </a:lnTo>
                <a:lnTo>
                  <a:pt x="1809" y="1189"/>
                </a:lnTo>
                <a:lnTo>
                  <a:pt x="1809" y="1189"/>
                </a:lnTo>
                <a:lnTo>
                  <a:pt x="1807" y="1182"/>
                </a:lnTo>
                <a:lnTo>
                  <a:pt x="1804" y="1173"/>
                </a:lnTo>
                <a:lnTo>
                  <a:pt x="1800" y="1166"/>
                </a:lnTo>
                <a:lnTo>
                  <a:pt x="1799" y="1161"/>
                </a:lnTo>
                <a:lnTo>
                  <a:pt x="1798" y="1157"/>
                </a:lnTo>
                <a:lnTo>
                  <a:pt x="1798" y="1157"/>
                </a:lnTo>
                <a:lnTo>
                  <a:pt x="1799" y="1151"/>
                </a:lnTo>
                <a:lnTo>
                  <a:pt x="1800" y="1143"/>
                </a:lnTo>
                <a:lnTo>
                  <a:pt x="1804" y="1135"/>
                </a:lnTo>
                <a:lnTo>
                  <a:pt x="1807" y="1127"/>
                </a:lnTo>
                <a:lnTo>
                  <a:pt x="1816" y="1110"/>
                </a:lnTo>
                <a:lnTo>
                  <a:pt x="1829" y="1093"/>
                </a:lnTo>
                <a:lnTo>
                  <a:pt x="1843" y="1079"/>
                </a:lnTo>
                <a:lnTo>
                  <a:pt x="1850" y="1072"/>
                </a:lnTo>
                <a:lnTo>
                  <a:pt x="1857" y="1067"/>
                </a:lnTo>
                <a:lnTo>
                  <a:pt x="1865" y="1063"/>
                </a:lnTo>
                <a:lnTo>
                  <a:pt x="1871" y="1060"/>
                </a:lnTo>
                <a:lnTo>
                  <a:pt x="1878" y="1057"/>
                </a:lnTo>
                <a:lnTo>
                  <a:pt x="1884" y="1057"/>
                </a:lnTo>
                <a:lnTo>
                  <a:pt x="1884" y="1057"/>
                </a:lnTo>
                <a:lnTo>
                  <a:pt x="1890" y="1059"/>
                </a:lnTo>
                <a:lnTo>
                  <a:pt x="1897" y="1062"/>
                </a:lnTo>
                <a:lnTo>
                  <a:pt x="1904" y="1065"/>
                </a:lnTo>
                <a:lnTo>
                  <a:pt x="1912" y="1069"/>
                </a:lnTo>
                <a:lnTo>
                  <a:pt x="1918" y="1075"/>
                </a:lnTo>
                <a:lnTo>
                  <a:pt x="1924" y="1080"/>
                </a:lnTo>
                <a:lnTo>
                  <a:pt x="1928" y="1086"/>
                </a:lnTo>
                <a:lnTo>
                  <a:pt x="1930" y="1092"/>
                </a:lnTo>
                <a:lnTo>
                  <a:pt x="1930" y="1092"/>
                </a:lnTo>
                <a:lnTo>
                  <a:pt x="1931" y="1095"/>
                </a:lnTo>
                <a:lnTo>
                  <a:pt x="1930" y="1098"/>
                </a:lnTo>
                <a:lnTo>
                  <a:pt x="1928" y="1105"/>
                </a:lnTo>
                <a:lnTo>
                  <a:pt x="1926" y="1111"/>
                </a:lnTo>
                <a:lnTo>
                  <a:pt x="1926" y="1114"/>
                </a:lnTo>
                <a:lnTo>
                  <a:pt x="1926" y="1117"/>
                </a:lnTo>
                <a:lnTo>
                  <a:pt x="1926" y="1117"/>
                </a:lnTo>
                <a:lnTo>
                  <a:pt x="1928" y="1123"/>
                </a:lnTo>
                <a:lnTo>
                  <a:pt x="1931" y="1127"/>
                </a:lnTo>
                <a:lnTo>
                  <a:pt x="1934" y="1131"/>
                </a:lnTo>
                <a:lnTo>
                  <a:pt x="1939" y="1135"/>
                </a:lnTo>
                <a:lnTo>
                  <a:pt x="1949" y="1142"/>
                </a:lnTo>
                <a:lnTo>
                  <a:pt x="1955" y="1146"/>
                </a:lnTo>
                <a:lnTo>
                  <a:pt x="1960" y="1151"/>
                </a:lnTo>
                <a:lnTo>
                  <a:pt x="1960" y="1151"/>
                </a:lnTo>
                <a:lnTo>
                  <a:pt x="1965" y="1150"/>
                </a:lnTo>
                <a:lnTo>
                  <a:pt x="1971" y="1148"/>
                </a:lnTo>
                <a:lnTo>
                  <a:pt x="1976" y="1148"/>
                </a:lnTo>
                <a:lnTo>
                  <a:pt x="1980" y="1148"/>
                </a:lnTo>
                <a:lnTo>
                  <a:pt x="1986" y="1150"/>
                </a:lnTo>
                <a:lnTo>
                  <a:pt x="1990" y="1152"/>
                </a:lnTo>
                <a:lnTo>
                  <a:pt x="1994" y="1154"/>
                </a:lnTo>
                <a:lnTo>
                  <a:pt x="1997" y="1156"/>
                </a:lnTo>
                <a:lnTo>
                  <a:pt x="2001" y="1160"/>
                </a:lnTo>
                <a:lnTo>
                  <a:pt x="2004" y="1163"/>
                </a:lnTo>
                <a:lnTo>
                  <a:pt x="2006" y="1168"/>
                </a:lnTo>
                <a:lnTo>
                  <a:pt x="2008" y="1172"/>
                </a:lnTo>
                <a:lnTo>
                  <a:pt x="2009" y="1177"/>
                </a:lnTo>
                <a:lnTo>
                  <a:pt x="2010" y="1183"/>
                </a:lnTo>
                <a:lnTo>
                  <a:pt x="2010" y="1188"/>
                </a:lnTo>
                <a:lnTo>
                  <a:pt x="2009" y="1193"/>
                </a:lnTo>
                <a:lnTo>
                  <a:pt x="2009" y="1193"/>
                </a:lnTo>
                <a:lnTo>
                  <a:pt x="2016" y="1201"/>
                </a:lnTo>
                <a:lnTo>
                  <a:pt x="2022" y="1211"/>
                </a:lnTo>
                <a:lnTo>
                  <a:pt x="2022" y="1211"/>
                </a:lnTo>
                <a:lnTo>
                  <a:pt x="2036" y="1202"/>
                </a:lnTo>
                <a:lnTo>
                  <a:pt x="2036" y="1202"/>
                </a:lnTo>
                <a:lnTo>
                  <a:pt x="2034" y="1195"/>
                </a:lnTo>
                <a:lnTo>
                  <a:pt x="2030" y="1187"/>
                </a:lnTo>
                <a:lnTo>
                  <a:pt x="2021" y="1174"/>
                </a:lnTo>
                <a:lnTo>
                  <a:pt x="2017" y="1167"/>
                </a:lnTo>
                <a:lnTo>
                  <a:pt x="2014" y="1159"/>
                </a:lnTo>
                <a:lnTo>
                  <a:pt x="2014" y="1155"/>
                </a:lnTo>
                <a:lnTo>
                  <a:pt x="2014" y="1151"/>
                </a:lnTo>
                <a:lnTo>
                  <a:pt x="2014" y="1145"/>
                </a:lnTo>
                <a:lnTo>
                  <a:pt x="2016" y="1140"/>
                </a:lnTo>
                <a:lnTo>
                  <a:pt x="2016" y="1140"/>
                </a:lnTo>
                <a:lnTo>
                  <a:pt x="2024" y="1139"/>
                </a:lnTo>
                <a:lnTo>
                  <a:pt x="2034" y="1138"/>
                </a:lnTo>
                <a:lnTo>
                  <a:pt x="2043" y="1139"/>
                </a:lnTo>
                <a:lnTo>
                  <a:pt x="2054" y="1141"/>
                </a:lnTo>
                <a:lnTo>
                  <a:pt x="2064" y="1144"/>
                </a:lnTo>
                <a:lnTo>
                  <a:pt x="2075" y="1148"/>
                </a:lnTo>
                <a:lnTo>
                  <a:pt x="2084" y="1154"/>
                </a:lnTo>
                <a:lnTo>
                  <a:pt x="2093" y="1160"/>
                </a:lnTo>
                <a:lnTo>
                  <a:pt x="2101" y="1167"/>
                </a:lnTo>
                <a:lnTo>
                  <a:pt x="2109" y="1174"/>
                </a:lnTo>
                <a:lnTo>
                  <a:pt x="2114" y="1182"/>
                </a:lnTo>
                <a:lnTo>
                  <a:pt x="2118" y="1189"/>
                </a:lnTo>
                <a:lnTo>
                  <a:pt x="2122" y="1197"/>
                </a:lnTo>
                <a:lnTo>
                  <a:pt x="2123" y="1204"/>
                </a:lnTo>
                <a:lnTo>
                  <a:pt x="2121" y="1212"/>
                </a:lnTo>
                <a:lnTo>
                  <a:pt x="2117" y="1219"/>
                </a:lnTo>
                <a:lnTo>
                  <a:pt x="2117" y="1219"/>
                </a:lnTo>
                <a:lnTo>
                  <a:pt x="2115" y="1222"/>
                </a:lnTo>
                <a:lnTo>
                  <a:pt x="2112" y="1224"/>
                </a:lnTo>
                <a:lnTo>
                  <a:pt x="2105" y="1228"/>
                </a:lnTo>
                <a:lnTo>
                  <a:pt x="2097" y="1229"/>
                </a:lnTo>
                <a:lnTo>
                  <a:pt x="2088" y="1229"/>
                </a:lnTo>
                <a:lnTo>
                  <a:pt x="2080" y="1227"/>
                </a:lnTo>
                <a:lnTo>
                  <a:pt x="2072" y="1223"/>
                </a:lnTo>
                <a:lnTo>
                  <a:pt x="2064" y="1219"/>
                </a:lnTo>
                <a:lnTo>
                  <a:pt x="2057" y="1215"/>
                </a:lnTo>
                <a:lnTo>
                  <a:pt x="2057" y="1215"/>
                </a:lnTo>
                <a:lnTo>
                  <a:pt x="2055" y="1216"/>
                </a:lnTo>
                <a:lnTo>
                  <a:pt x="2053" y="1217"/>
                </a:lnTo>
                <a:lnTo>
                  <a:pt x="2051" y="1220"/>
                </a:lnTo>
                <a:lnTo>
                  <a:pt x="2050" y="1222"/>
                </a:lnTo>
                <a:lnTo>
                  <a:pt x="2048" y="1224"/>
                </a:lnTo>
                <a:lnTo>
                  <a:pt x="2046" y="1226"/>
                </a:lnTo>
                <a:lnTo>
                  <a:pt x="2040" y="1226"/>
                </a:lnTo>
                <a:lnTo>
                  <a:pt x="2040" y="1226"/>
                </a:lnTo>
                <a:lnTo>
                  <a:pt x="2043" y="1229"/>
                </a:lnTo>
                <a:lnTo>
                  <a:pt x="2046" y="1231"/>
                </a:lnTo>
                <a:lnTo>
                  <a:pt x="2050" y="1233"/>
                </a:lnTo>
                <a:lnTo>
                  <a:pt x="2053" y="1234"/>
                </a:lnTo>
                <a:lnTo>
                  <a:pt x="2053" y="1234"/>
                </a:lnTo>
                <a:lnTo>
                  <a:pt x="2056" y="1232"/>
                </a:lnTo>
                <a:lnTo>
                  <a:pt x="2058" y="1231"/>
                </a:lnTo>
                <a:lnTo>
                  <a:pt x="2062" y="1229"/>
                </a:lnTo>
                <a:lnTo>
                  <a:pt x="2064" y="1226"/>
                </a:lnTo>
                <a:lnTo>
                  <a:pt x="2064" y="1226"/>
                </a:lnTo>
                <a:lnTo>
                  <a:pt x="2072" y="1227"/>
                </a:lnTo>
                <a:lnTo>
                  <a:pt x="2080" y="1230"/>
                </a:lnTo>
                <a:lnTo>
                  <a:pt x="2086" y="1235"/>
                </a:lnTo>
                <a:lnTo>
                  <a:pt x="2092" y="1241"/>
                </a:lnTo>
                <a:lnTo>
                  <a:pt x="2095" y="1248"/>
                </a:lnTo>
                <a:lnTo>
                  <a:pt x="2097" y="1256"/>
                </a:lnTo>
                <a:lnTo>
                  <a:pt x="2098" y="1265"/>
                </a:lnTo>
                <a:lnTo>
                  <a:pt x="2096" y="1274"/>
                </a:lnTo>
                <a:lnTo>
                  <a:pt x="2096" y="1274"/>
                </a:lnTo>
                <a:lnTo>
                  <a:pt x="2101" y="1281"/>
                </a:lnTo>
                <a:lnTo>
                  <a:pt x="2108" y="1289"/>
                </a:lnTo>
                <a:lnTo>
                  <a:pt x="2125" y="1303"/>
                </a:lnTo>
                <a:lnTo>
                  <a:pt x="2133" y="1309"/>
                </a:lnTo>
                <a:lnTo>
                  <a:pt x="2141" y="1317"/>
                </a:lnTo>
                <a:lnTo>
                  <a:pt x="2145" y="1323"/>
                </a:lnTo>
                <a:lnTo>
                  <a:pt x="2146" y="1326"/>
                </a:lnTo>
                <a:lnTo>
                  <a:pt x="2147" y="1329"/>
                </a:lnTo>
                <a:lnTo>
                  <a:pt x="2147" y="1329"/>
                </a:lnTo>
                <a:lnTo>
                  <a:pt x="2146" y="1336"/>
                </a:lnTo>
                <a:lnTo>
                  <a:pt x="2143" y="1342"/>
                </a:lnTo>
                <a:lnTo>
                  <a:pt x="2139" y="1348"/>
                </a:lnTo>
                <a:lnTo>
                  <a:pt x="2133" y="1354"/>
                </a:lnTo>
                <a:lnTo>
                  <a:pt x="2122" y="1365"/>
                </a:lnTo>
                <a:lnTo>
                  <a:pt x="2111" y="1377"/>
                </a:lnTo>
                <a:lnTo>
                  <a:pt x="2111" y="1377"/>
                </a:lnTo>
                <a:lnTo>
                  <a:pt x="2105" y="1377"/>
                </a:lnTo>
                <a:lnTo>
                  <a:pt x="2099" y="1377"/>
                </a:lnTo>
                <a:lnTo>
                  <a:pt x="2094" y="1375"/>
                </a:lnTo>
                <a:lnTo>
                  <a:pt x="2088" y="1374"/>
                </a:lnTo>
                <a:lnTo>
                  <a:pt x="2081" y="1370"/>
                </a:lnTo>
                <a:lnTo>
                  <a:pt x="2075" y="1364"/>
                </a:lnTo>
                <a:lnTo>
                  <a:pt x="2068" y="1356"/>
                </a:lnTo>
                <a:lnTo>
                  <a:pt x="2063" y="1349"/>
                </a:lnTo>
                <a:lnTo>
                  <a:pt x="2056" y="1341"/>
                </a:lnTo>
                <a:lnTo>
                  <a:pt x="2049" y="1334"/>
                </a:lnTo>
                <a:lnTo>
                  <a:pt x="2049" y="1334"/>
                </a:lnTo>
                <a:lnTo>
                  <a:pt x="2043" y="1335"/>
                </a:lnTo>
                <a:lnTo>
                  <a:pt x="2038" y="1338"/>
                </a:lnTo>
                <a:lnTo>
                  <a:pt x="2030" y="1344"/>
                </a:lnTo>
                <a:lnTo>
                  <a:pt x="2025" y="1347"/>
                </a:lnTo>
                <a:lnTo>
                  <a:pt x="2021" y="1350"/>
                </a:lnTo>
                <a:lnTo>
                  <a:pt x="2017" y="1351"/>
                </a:lnTo>
                <a:lnTo>
                  <a:pt x="2011" y="1351"/>
                </a:lnTo>
                <a:lnTo>
                  <a:pt x="2011" y="1351"/>
                </a:lnTo>
                <a:lnTo>
                  <a:pt x="2007" y="1350"/>
                </a:lnTo>
                <a:lnTo>
                  <a:pt x="2004" y="1349"/>
                </a:lnTo>
                <a:lnTo>
                  <a:pt x="2001" y="1347"/>
                </a:lnTo>
                <a:lnTo>
                  <a:pt x="1999" y="1343"/>
                </a:lnTo>
                <a:lnTo>
                  <a:pt x="1995" y="1338"/>
                </a:lnTo>
                <a:lnTo>
                  <a:pt x="1994" y="1330"/>
                </a:lnTo>
                <a:lnTo>
                  <a:pt x="1995" y="1323"/>
                </a:lnTo>
                <a:lnTo>
                  <a:pt x="1997" y="1316"/>
                </a:lnTo>
                <a:lnTo>
                  <a:pt x="2002" y="1309"/>
                </a:lnTo>
                <a:lnTo>
                  <a:pt x="2007" y="1304"/>
                </a:lnTo>
                <a:lnTo>
                  <a:pt x="2007" y="1304"/>
                </a:lnTo>
                <a:lnTo>
                  <a:pt x="1999" y="1297"/>
                </a:lnTo>
                <a:lnTo>
                  <a:pt x="1991" y="1291"/>
                </a:lnTo>
                <a:lnTo>
                  <a:pt x="1984" y="1284"/>
                </a:lnTo>
                <a:lnTo>
                  <a:pt x="1975" y="1278"/>
                </a:lnTo>
                <a:lnTo>
                  <a:pt x="1975" y="1278"/>
                </a:lnTo>
                <a:lnTo>
                  <a:pt x="1934" y="1302"/>
                </a:lnTo>
                <a:lnTo>
                  <a:pt x="1895" y="1326"/>
                </a:lnTo>
                <a:lnTo>
                  <a:pt x="1856" y="1351"/>
                </a:lnTo>
                <a:lnTo>
                  <a:pt x="1815" y="1374"/>
                </a:lnTo>
                <a:lnTo>
                  <a:pt x="1815" y="1374"/>
                </a:lnTo>
                <a:lnTo>
                  <a:pt x="1814" y="1386"/>
                </a:lnTo>
                <a:lnTo>
                  <a:pt x="1814" y="1398"/>
                </a:lnTo>
                <a:lnTo>
                  <a:pt x="1816" y="1409"/>
                </a:lnTo>
                <a:lnTo>
                  <a:pt x="1820" y="1418"/>
                </a:lnTo>
                <a:lnTo>
                  <a:pt x="1825" y="1428"/>
                </a:lnTo>
                <a:lnTo>
                  <a:pt x="1831" y="1435"/>
                </a:lnTo>
                <a:lnTo>
                  <a:pt x="1839" y="1443"/>
                </a:lnTo>
                <a:lnTo>
                  <a:pt x="1848" y="1448"/>
                </a:lnTo>
                <a:lnTo>
                  <a:pt x="1848" y="1448"/>
                </a:lnTo>
                <a:lnTo>
                  <a:pt x="1850" y="1458"/>
                </a:lnTo>
                <a:lnTo>
                  <a:pt x="1852" y="1465"/>
                </a:lnTo>
                <a:lnTo>
                  <a:pt x="1856" y="1472"/>
                </a:lnTo>
                <a:lnTo>
                  <a:pt x="1861" y="1478"/>
                </a:lnTo>
                <a:lnTo>
                  <a:pt x="1872" y="1489"/>
                </a:lnTo>
                <a:lnTo>
                  <a:pt x="1884" y="1500"/>
                </a:lnTo>
                <a:lnTo>
                  <a:pt x="1884" y="1500"/>
                </a:lnTo>
                <a:lnTo>
                  <a:pt x="1893" y="1499"/>
                </a:lnTo>
                <a:lnTo>
                  <a:pt x="1901" y="1500"/>
                </a:lnTo>
                <a:lnTo>
                  <a:pt x="1909" y="1503"/>
                </a:lnTo>
                <a:lnTo>
                  <a:pt x="1915" y="1508"/>
                </a:lnTo>
                <a:lnTo>
                  <a:pt x="1920" y="1515"/>
                </a:lnTo>
                <a:lnTo>
                  <a:pt x="1926" y="1522"/>
                </a:lnTo>
                <a:lnTo>
                  <a:pt x="1929" y="1531"/>
                </a:lnTo>
                <a:lnTo>
                  <a:pt x="1932" y="1539"/>
                </a:lnTo>
                <a:lnTo>
                  <a:pt x="1932" y="1539"/>
                </a:lnTo>
                <a:lnTo>
                  <a:pt x="1934" y="1536"/>
                </a:lnTo>
                <a:lnTo>
                  <a:pt x="1937" y="1533"/>
                </a:lnTo>
                <a:lnTo>
                  <a:pt x="1941" y="1531"/>
                </a:lnTo>
                <a:lnTo>
                  <a:pt x="1944" y="1529"/>
                </a:lnTo>
                <a:lnTo>
                  <a:pt x="1952" y="1526"/>
                </a:lnTo>
                <a:lnTo>
                  <a:pt x="1961" y="1526"/>
                </a:lnTo>
                <a:lnTo>
                  <a:pt x="1971" y="1528"/>
                </a:lnTo>
                <a:lnTo>
                  <a:pt x="1979" y="1530"/>
                </a:lnTo>
                <a:lnTo>
                  <a:pt x="1986" y="1532"/>
                </a:lnTo>
                <a:lnTo>
                  <a:pt x="1992" y="1535"/>
                </a:lnTo>
                <a:lnTo>
                  <a:pt x="1992" y="1535"/>
                </a:lnTo>
                <a:lnTo>
                  <a:pt x="1996" y="1533"/>
                </a:lnTo>
                <a:lnTo>
                  <a:pt x="2001" y="1529"/>
                </a:lnTo>
                <a:lnTo>
                  <a:pt x="2009" y="1520"/>
                </a:lnTo>
                <a:lnTo>
                  <a:pt x="2014" y="1515"/>
                </a:lnTo>
                <a:lnTo>
                  <a:pt x="2019" y="1511"/>
                </a:lnTo>
                <a:lnTo>
                  <a:pt x="2025" y="1507"/>
                </a:lnTo>
                <a:lnTo>
                  <a:pt x="2033" y="1506"/>
                </a:lnTo>
                <a:lnTo>
                  <a:pt x="2033" y="1506"/>
                </a:lnTo>
                <a:lnTo>
                  <a:pt x="2035" y="1506"/>
                </a:lnTo>
                <a:lnTo>
                  <a:pt x="2037" y="1508"/>
                </a:lnTo>
                <a:lnTo>
                  <a:pt x="2041" y="1511"/>
                </a:lnTo>
                <a:lnTo>
                  <a:pt x="2046" y="1515"/>
                </a:lnTo>
                <a:lnTo>
                  <a:pt x="2048" y="1516"/>
                </a:lnTo>
                <a:lnTo>
                  <a:pt x="2051" y="1517"/>
                </a:lnTo>
                <a:lnTo>
                  <a:pt x="2051" y="1517"/>
                </a:lnTo>
                <a:lnTo>
                  <a:pt x="2056" y="1515"/>
                </a:lnTo>
                <a:lnTo>
                  <a:pt x="2063" y="1513"/>
                </a:lnTo>
                <a:lnTo>
                  <a:pt x="2076" y="1505"/>
                </a:lnTo>
                <a:lnTo>
                  <a:pt x="2082" y="1502"/>
                </a:lnTo>
                <a:lnTo>
                  <a:pt x="2090" y="1501"/>
                </a:lnTo>
                <a:lnTo>
                  <a:pt x="2097" y="1501"/>
                </a:lnTo>
                <a:lnTo>
                  <a:pt x="2100" y="1502"/>
                </a:lnTo>
                <a:lnTo>
                  <a:pt x="2105" y="1504"/>
                </a:lnTo>
                <a:lnTo>
                  <a:pt x="2105" y="1504"/>
                </a:lnTo>
                <a:lnTo>
                  <a:pt x="2110" y="1508"/>
                </a:lnTo>
                <a:lnTo>
                  <a:pt x="2114" y="1514"/>
                </a:lnTo>
                <a:lnTo>
                  <a:pt x="2117" y="1521"/>
                </a:lnTo>
                <a:lnTo>
                  <a:pt x="2120" y="1529"/>
                </a:lnTo>
                <a:lnTo>
                  <a:pt x="2121" y="1537"/>
                </a:lnTo>
                <a:lnTo>
                  <a:pt x="2121" y="1546"/>
                </a:lnTo>
                <a:lnTo>
                  <a:pt x="2120" y="1554"/>
                </a:lnTo>
                <a:lnTo>
                  <a:pt x="2117" y="1563"/>
                </a:lnTo>
                <a:lnTo>
                  <a:pt x="2117" y="1563"/>
                </a:lnTo>
                <a:close/>
                <a:moveTo>
                  <a:pt x="1117" y="580"/>
                </a:moveTo>
                <a:lnTo>
                  <a:pt x="1117" y="580"/>
                </a:lnTo>
                <a:lnTo>
                  <a:pt x="1117" y="571"/>
                </a:lnTo>
                <a:lnTo>
                  <a:pt x="1116" y="566"/>
                </a:lnTo>
                <a:lnTo>
                  <a:pt x="1116" y="563"/>
                </a:lnTo>
                <a:lnTo>
                  <a:pt x="1114" y="561"/>
                </a:lnTo>
                <a:lnTo>
                  <a:pt x="1109" y="556"/>
                </a:lnTo>
                <a:lnTo>
                  <a:pt x="1109" y="556"/>
                </a:lnTo>
                <a:lnTo>
                  <a:pt x="1106" y="561"/>
                </a:lnTo>
                <a:lnTo>
                  <a:pt x="1102" y="565"/>
                </a:lnTo>
                <a:lnTo>
                  <a:pt x="1099" y="567"/>
                </a:lnTo>
                <a:lnTo>
                  <a:pt x="1096" y="569"/>
                </a:lnTo>
                <a:lnTo>
                  <a:pt x="1092" y="569"/>
                </a:lnTo>
                <a:lnTo>
                  <a:pt x="1087" y="569"/>
                </a:lnTo>
                <a:lnTo>
                  <a:pt x="1083" y="569"/>
                </a:lnTo>
                <a:lnTo>
                  <a:pt x="1079" y="568"/>
                </a:lnTo>
                <a:lnTo>
                  <a:pt x="1070" y="564"/>
                </a:lnTo>
                <a:lnTo>
                  <a:pt x="1064" y="557"/>
                </a:lnTo>
                <a:lnTo>
                  <a:pt x="1058" y="550"/>
                </a:lnTo>
                <a:lnTo>
                  <a:pt x="1056" y="546"/>
                </a:lnTo>
                <a:lnTo>
                  <a:pt x="1055" y="541"/>
                </a:lnTo>
                <a:lnTo>
                  <a:pt x="1055" y="541"/>
                </a:lnTo>
                <a:lnTo>
                  <a:pt x="1051" y="541"/>
                </a:lnTo>
                <a:lnTo>
                  <a:pt x="1048" y="542"/>
                </a:lnTo>
                <a:lnTo>
                  <a:pt x="1045" y="544"/>
                </a:lnTo>
                <a:lnTo>
                  <a:pt x="1041" y="546"/>
                </a:lnTo>
                <a:lnTo>
                  <a:pt x="1039" y="548"/>
                </a:lnTo>
                <a:lnTo>
                  <a:pt x="1038" y="550"/>
                </a:lnTo>
                <a:lnTo>
                  <a:pt x="1038" y="552"/>
                </a:lnTo>
                <a:lnTo>
                  <a:pt x="1038" y="554"/>
                </a:lnTo>
                <a:lnTo>
                  <a:pt x="1038" y="554"/>
                </a:lnTo>
                <a:lnTo>
                  <a:pt x="1042" y="559"/>
                </a:lnTo>
                <a:lnTo>
                  <a:pt x="1049" y="564"/>
                </a:lnTo>
                <a:lnTo>
                  <a:pt x="1057" y="570"/>
                </a:lnTo>
                <a:lnTo>
                  <a:pt x="1068" y="576"/>
                </a:lnTo>
                <a:lnTo>
                  <a:pt x="1080" y="580"/>
                </a:lnTo>
                <a:lnTo>
                  <a:pt x="1093" y="583"/>
                </a:lnTo>
                <a:lnTo>
                  <a:pt x="1099" y="583"/>
                </a:lnTo>
                <a:lnTo>
                  <a:pt x="1104" y="583"/>
                </a:lnTo>
                <a:lnTo>
                  <a:pt x="1111" y="582"/>
                </a:lnTo>
                <a:lnTo>
                  <a:pt x="1117" y="580"/>
                </a:lnTo>
                <a:lnTo>
                  <a:pt x="1117" y="580"/>
                </a:lnTo>
                <a:close/>
                <a:moveTo>
                  <a:pt x="341" y="66"/>
                </a:moveTo>
                <a:lnTo>
                  <a:pt x="341" y="66"/>
                </a:lnTo>
                <a:lnTo>
                  <a:pt x="330" y="90"/>
                </a:lnTo>
                <a:lnTo>
                  <a:pt x="319" y="112"/>
                </a:lnTo>
                <a:lnTo>
                  <a:pt x="306" y="133"/>
                </a:lnTo>
                <a:lnTo>
                  <a:pt x="292" y="153"/>
                </a:lnTo>
                <a:lnTo>
                  <a:pt x="277" y="171"/>
                </a:lnTo>
                <a:lnTo>
                  <a:pt x="260" y="187"/>
                </a:lnTo>
                <a:lnTo>
                  <a:pt x="251" y="194"/>
                </a:lnTo>
                <a:lnTo>
                  <a:pt x="241" y="202"/>
                </a:lnTo>
                <a:lnTo>
                  <a:pt x="231" y="208"/>
                </a:lnTo>
                <a:lnTo>
                  <a:pt x="220" y="215"/>
                </a:lnTo>
                <a:lnTo>
                  <a:pt x="220" y="215"/>
                </a:lnTo>
                <a:lnTo>
                  <a:pt x="222" y="217"/>
                </a:lnTo>
                <a:lnTo>
                  <a:pt x="222" y="219"/>
                </a:lnTo>
                <a:lnTo>
                  <a:pt x="220" y="220"/>
                </a:lnTo>
                <a:lnTo>
                  <a:pt x="218" y="221"/>
                </a:lnTo>
                <a:lnTo>
                  <a:pt x="216" y="222"/>
                </a:lnTo>
                <a:lnTo>
                  <a:pt x="214" y="223"/>
                </a:lnTo>
                <a:lnTo>
                  <a:pt x="213" y="226"/>
                </a:lnTo>
                <a:lnTo>
                  <a:pt x="212" y="229"/>
                </a:lnTo>
                <a:lnTo>
                  <a:pt x="212" y="229"/>
                </a:lnTo>
                <a:lnTo>
                  <a:pt x="215" y="231"/>
                </a:lnTo>
                <a:lnTo>
                  <a:pt x="217" y="231"/>
                </a:lnTo>
                <a:lnTo>
                  <a:pt x="223" y="230"/>
                </a:lnTo>
                <a:lnTo>
                  <a:pt x="230" y="230"/>
                </a:lnTo>
                <a:lnTo>
                  <a:pt x="233" y="230"/>
                </a:lnTo>
                <a:lnTo>
                  <a:pt x="235" y="231"/>
                </a:lnTo>
                <a:lnTo>
                  <a:pt x="235" y="231"/>
                </a:lnTo>
                <a:lnTo>
                  <a:pt x="260" y="215"/>
                </a:lnTo>
                <a:lnTo>
                  <a:pt x="284" y="196"/>
                </a:lnTo>
                <a:lnTo>
                  <a:pt x="308" y="176"/>
                </a:lnTo>
                <a:lnTo>
                  <a:pt x="319" y="166"/>
                </a:lnTo>
                <a:lnTo>
                  <a:pt x="329" y="154"/>
                </a:lnTo>
                <a:lnTo>
                  <a:pt x="339" y="142"/>
                </a:lnTo>
                <a:lnTo>
                  <a:pt x="347" y="130"/>
                </a:lnTo>
                <a:lnTo>
                  <a:pt x="355" y="117"/>
                </a:lnTo>
                <a:lnTo>
                  <a:pt x="361" y="103"/>
                </a:lnTo>
                <a:lnTo>
                  <a:pt x="367" y="90"/>
                </a:lnTo>
                <a:lnTo>
                  <a:pt x="371" y="75"/>
                </a:lnTo>
                <a:lnTo>
                  <a:pt x="373" y="58"/>
                </a:lnTo>
                <a:lnTo>
                  <a:pt x="373" y="42"/>
                </a:lnTo>
                <a:lnTo>
                  <a:pt x="373" y="42"/>
                </a:lnTo>
                <a:lnTo>
                  <a:pt x="374" y="39"/>
                </a:lnTo>
                <a:lnTo>
                  <a:pt x="375" y="38"/>
                </a:lnTo>
                <a:lnTo>
                  <a:pt x="377" y="38"/>
                </a:lnTo>
                <a:lnTo>
                  <a:pt x="377" y="38"/>
                </a:lnTo>
                <a:lnTo>
                  <a:pt x="374" y="32"/>
                </a:lnTo>
                <a:lnTo>
                  <a:pt x="370" y="26"/>
                </a:lnTo>
                <a:lnTo>
                  <a:pt x="364" y="23"/>
                </a:lnTo>
                <a:lnTo>
                  <a:pt x="356" y="21"/>
                </a:lnTo>
                <a:lnTo>
                  <a:pt x="356" y="21"/>
                </a:lnTo>
                <a:lnTo>
                  <a:pt x="356" y="26"/>
                </a:lnTo>
                <a:lnTo>
                  <a:pt x="354" y="31"/>
                </a:lnTo>
                <a:lnTo>
                  <a:pt x="347" y="41"/>
                </a:lnTo>
                <a:lnTo>
                  <a:pt x="344" y="48"/>
                </a:lnTo>
                <a:lnTo>
                  <a:pt x="342" y="53"/>
                </a:lnTo>
                <a:lnTo>
                  <a:pt x="341" y="60"/>
                </a:lnTo>
                <a:lnTo>
                  <a:pt x="341" y="66"/>
                </a:lnTo>
                <a:lnTo>
                  <a:pt x="341" y="66"/>
                </a:lnTo>
                <a:close/>
                <a:moveTo>
                  <a:pt x="200" y="206"/>
                </a:moveTo>
                <a:lnTo>
                  <a:pt x="200" y="206"/>
                </a:lnTo>
                <a:lnTo>
                  <a:pt x="222" y="191"/>
                </a:lnTo>
                <a:lnTo>
                  <a:pt x="245" y="174"/>
                </a:lnTo>
                <a:lnTo>
                  <a:pt x="254" y="166"/>
                </a:lnTo>
                <a:lnTo>
                  <a:pt x="265" y="156"/>
                </a:lnTo>
                <a:lnTo>
                  <a:pt x="274" y="145"/>
                </a:lnTo>
                <a:lnTo>
                  <a:pt x="283" y="134"/>
                </a:lnTo>
                <a:lnTo>
                  <a:pt x="291" y="124"/>
                </a:lnTo>
                <a:lnTo>
                  <a:pt x="298" y="112"/>
                </a:lnTo>
                <a:lnTo>
                  <a:pt x="306" y="100"/>
                </a:lnTo>
                <a:lnTo>
                  <a:pt x="312" y="87"/>
                </a:lnTo>
                <a:lnTo>
                  <a:pt x="318" y="75"/>
                </a:lnTo>
                <a:lnTo>
                  <a:pt x="322" y="61"/>
                </a:lnTo>
                <a:lnTo>
                  <a:pt x="326" y="47"/>
                </a:lnTo>
                <a:lnTo>
                  <a:pt x="329" y="32"/>
                </a:lnTo>
                <a:lnTo>
                  <a:pt x="329" y="32"/>
                </a:lnTo>
                <a:lnTo>
                  <a:pt x="315" y="37"/>
                </a:lnTo>
                <a:lnTo>
                  <a:pt x="304" y="45"/>
                </a:lnTo>
                <a:lnTo>
                  <a:pt x="292" y="52"/>
                </a:lnTo>
                <a:lnTo>
                  <a:pt x="281" y="61"/>
                </a:lnTo>
                <a:lnTo>
                  <a:pt x="270" y="70"/>
                </a:lnTo>
                <a:lnTo>
                  <a:pt x="262" y="80"/>
                </a:lnTo>
                <a:lnTo>
                  <a:pt x="252" y="91"/>
                </a:lnTo>
                <a:lnTo>
                  <a:pt x="245" y="101"/>
                </a:lnTo>
                <a:lnTo>
                  <a:pt x="237" y="113"/>
                </a:lnTo>
                <a:lnTo>
                  <a:pt x="230" y="126"/>
                </a:lnTo>
                <a:lnTo>
                  <a:pt x="223" y="138"/>
                </a:lnTo>
                <a:lnTo>
                  <a:pt x="218" y="152"/>
                </a:lnTo>
                <a:lnTo>
                  <a:pt x="207" y="178"/>
                </a:lnTo>
                <a:lnTo>
                  <a:pt x="200" y="206"/>
                </a:lnTo>
                <a:lnTo>
                  <a:pt x="200" y="206"/>
                </a:lnTo>
                <a:close/>
                <a:moveTo>
                  <a:pt x="250" y="242"/>
                </a:moveTo>
                <a:lnTo>
                  <a:pt x="250" y="242"/>
                </a:lnTo>
                <a:lnTo>
                  <a:pt x="263" y="255"/>
                </a:lnTo>
                <a:lnTo>
                  <a:pt x="277" y="268"/>
                </a:lnTo>
                <a:lnTo>
                  <a:pt x="291" y="280"/>
                </a:lnTo>
                <a:lnTo>
                  <a:pt x="305" y="292"/>
                </a:lnTo>
                <a:lnTo>
                  <a:pt x="334" y="314"/>
                </a:lnTo>
                <a:lnTo>
                  <a:pt x="362" y="338"/>
                </a:lnTo>
                <a:lnTo>
                  <a:pt x="362" y="338"/>
                </a:lnTo>
                <a:lnTo>
                  <a:pt x="384" y="355"/>
                </a:lnTo>
                <a:lnTo>
                  <a:pt x="404" y="374"/>
                </a:lnTo>
                <a:lnTo>
                  <a:pt x="445" y="412"/>
                </a:lnTo>
                <a:lnTo>
                  <a:pt x="466" y="431"/>
                </a:lnTo>
                <a:lnTo>
                  <a:pt x="487" y="448"/>
                </a:lnTo>
                <a:lnTo>
                  <a:pt x="508" y="466"/>
                </a:lnTo>
                <a:lnTo>
                  <a:pt x="531" y="481"/>
                </a:lnTo>
                <a:lnTo>
                  <a:pt x="531" y="481"/>
                </a:lnTo>
                <a:lnTo>
                  <a:pt x="555" y="469"/>
                </a:lnTo>
                <a:lnTo>
                  <a:pt x="578" y="454"/>
                </a:lnTo>
                <a:lnTo>
                  <a:pt x="589" y="445"/>
                </a:lnTo>
                <a:lnTo>
                  <a:pt x="599" y="435"/>
                </a:lnTo>
                <a:lnTo>
                  <a:pt x="610" y="426"/>
                </a:lnTo>
                <a:lnTo>
                  <a:pt x="619" y="416"/>
                </a:lnTo>
                <a:lnTo>
                  <a:pt x="628" y="405"/>
                </a:lnTo>
                <a:lnTo>
                  <a:pt x="637" y="394"/>
                </a:lnTo>
                <a:lnTo>
                  <a:pt x="643" y="381"/>
                </a:lnTo>
                <a:lnTo>
                  <a:pt x="649" y="368"/>
                </a:lnTo>
                <a:lnTo>
                  <a:pt x="655" y="354"/>
                </a:lnTo>
                <a:lnTo>
                  <a:pt x="659" y="340"/>
                </a:lnTo>
                <a:lnTo>
                  <a:pt x="662" y="324"/>
                </a:lnTo>
                <a:lnTo>
                  <a:pt x="664" y="308"/>
                </a:lnTo>
                <a:lnTo>
                  <a:pt x="664" y="308"/>
                </a:lnTo>
                <a:lnTo>
                  <a:pt x="633" y="275"/>
                </a:lnTo>
                <a:lnTo>
                  <a:pt x="601" y="242"/>
                </a:lnTo>
                <a:lnTo>
                  <a:pt x="569" y="211"/>
                </a:lnTo>
                <a:lnTo>
                  <a:pt x="536" y="179"/>
                </a:lnTo>
                <a:lnTo>
                  <a:pt x="502" y="149"/>
                </a:lnTo>
                <a:lnTo>
                  <a:pt x="466" y="120"/>
                </a:lnTo>
                <a:lnTo>
                  <a:pt x="430" y="92"/>
                </a:lnTo>
                <a:lnTo>
                  <a:pt x="392" y="66"/>
                </a:lnTo>
                <a:lnTo>
                  <a:pt x="392" y="66"/>
                </a:lnTo>
                <a:lnTo>
                  <a:pt x="387" y="81"/>
                </a:lnTo>
                <a:lnTo>
                  <a:pt x="382" y="95"/>
                </a:lnTo>
                <a:lnTo>
                  <a:pt x="376" y="109"/>
                </a:lnTo>
                <a:lnTo>
                  <a:pt x="369" y="122"/>
                </a:lnTo>
                <a:lnTo>
                  <a:pt x="362" y="134"/>
                </a:lnTo>
                <a:lnTo>
                  <a:pt x="354" y="147"/>
                </a:lnTo>
                <a:lnTo>
                  <a:pt x="346" y="158"/>
                </a:lnTo>
                <a:lnTo>
                  <a:pt x="337" y="170"/>
                </a:lnTo>
                <a:lnTo>
                  <a:pt x="328" y="181"/>
                </a:lnTo>
                <a:lnTo>
                  <a:pt x="319" y="190"/>
                </a:lnTo>
                <a:lnTo>
                  <a:pt x="308" y="200"/>
                </a:lnTo>
                <a:lnTo>
                  <a:pt x="297" y="209"/>
                </a:lnTo>
                <a:lnTo>
                  <a:pt x="275" y="227"/>
                </a:lnTo>
                <a:lnTo>
                  <a:pt x="250" y="242"/>
                </a:lnTo>
                <a:lnTo>
                  <a:pt x="250" y="242"/>
                </a:lnTo>
                <a:close/>
                <a:moveTo>
                  <a:pt x="537" y="499"/>
                </a:moveTo>
                <a:lnTo>
                  <a:pt x="537" y="499"/>
                </a:lnTo>
                <a:lnTo>
                  <a:pt x="557" y="518"/>
                </a:lnTo>
                <a:lnTo>
                  <a:pt x="579" y="536"/>
                </a:lnTo>
                <a:lnTo>
                  <a:pt x="623" y="572"/>
                </a:lnTo>
                <a:lnTo>
                  <a:pt x="668" y="608"/>
                </a:lnTo>
                <a:lnTo>
                  <a:pt x="713" y="642"/>
                </a:lnTo>
                <a:lnTo>
                  <a:pt x="804" y="711"/>
                </a:lnTo>
                <a:lnTo>
                  <a:pt x="849" y="745"/>
                </a:lnTo>
                <a:lnTo>
                  <a:pt x="891" y="781"/>
                </a:lnTo>
                <a:lnTo>
                  <a:pt x="891" y="781"/>
                </a:lnTo>
                <a:lnTo>
                  <a:pt x="914" y="772"/>
                </a:lnTo>
                <a:lnTo>
                  <a:pt x="926" y="765"/>
                </a:lnTo>
                <a:lnTo>
                  <a:pt x="936" y="758"/>
                </a:lnTo>
                <a:lnTo>
                  <a:pt x="936" y="758"/>
                </a:lnTo>
                <a:lnTo>
                  <a:pt x="950" y="746"/>
                </a:lnTo>
                <a:lnTo>
                  <a:pt x="966" y="729"/>
                </a:lnTo>
                <a:lnTo>
                  <a:pt x="981" y="712"/>
                </a:lnTo>
                <a:lnTo>
                  <a:pt x="986" y="703"/>
                </a:lnTo>
                <a:lnTo>
                  <a:pt x="990" y="697"/>
                </a:lnTo>
                <a:lnTo>
                  <a:pt x="990" y="697"/>
                </a:lnTo>
                <a:lnTo>
                  <a:pt x="990" y="693"/>
                </a:lnTo>
                <a:lnTo>
                  <a:pt x="989" y="690"/>
                </a:lnTo>
                <a:lnTo>
                  <a:pt x="988" y="686"/>
                </a:lnTo>
                <a:lnTo>
                  <a:pt x="988" y="684"/>
                </a:lnTo>
                <a:lnTo>
                  <a:pt x="988" y="684"/>
                </a:lnTo>
                <a:lnTo>
                  <a:pt x="989" y="677"/>
                </a:lnTo>
                <a:lnTo>
                  <a:pt x="992" y="671"/>
                </a:lnTo>
                <a:lnTo>
                  <a:pt x="1001" y="659"/>
                </a:lnTo>
                <a:lnTo>
                  <a:pt x="1009" y="647"/>
                </a:lnTo>
                <a:lnTo>
                  <a:pt x="1012" y="642"/>
                </a:lnTo>
                <a:lnTo>
                  <a:pt x="1015" y="635"/>
                </a:lnTo>
                <a:lnTo>
                  <a:pt x="1015" y="635"/>
                </a:lnTo>
                <a:lnTo>
                  <a:pt x="1012" y="627"/>
                </a:lnTo>
                <a:lnTo>
                  <a:pt x="1008" y="621"/>
                </a:lnTo>
                <a:lnTo>
                  <a:pt x="1001" y="608"/>
                </a:lnTo>
                <a:lnTo>
                  <a:pt x="991" y="597"/>
                </a:lnTo>
                <a:lnTo>
                  <a:pt x="980" y="586"/>
                </a:lnTo>
                <a:lnTo>
                  <a:pt x="971" y="576"/>
                </a:lnTo>
                <a:lnTo>
                  <a:pt x="960" y="566"/>
                </a:lnTo>
                <a:lnTo>
                  <a:pt x="950" y="554"/>
                </a:lnTo>
                <a:lnTo>
                  <a:pt x="943" y="541"/>
                </a:lnTo>
                <a:lnTo>
                  <a:pt x="943" y="541"/>
                </a:lnTo>
                <a:lnTo>
                  <a:pt x="937" y="539"/>
                </a:lnTo>
                <a:lnTo>
                  <a:pt x="933" y="536"/>
                </a:lnTo>
                <a:lnTo>
                  <a:pt x="926" y="531"/>
                </a:lnTo>
                <a:lnTo>
                  <a:pt x="922" y="527"/>
                </a:lnTo>
                <a:lnTo>
                  <a:pt x="919" y="525"/>
                </a:lnTo>
                <a:lnTo>
                  <a:pt x="914" y="523"/>
                </a:lnTo>
                <a:lnTo>
                  <a:pt x="909" y="522"/>
                </a:lnTo>
                <a:lnTo>
                  <a:pt x="909" y="522"/>
                </a:lnTo>
                <a:lnTo>
                  <a:pt x="900" y="514"/>
                </a:lnTo>
                <a:lnTo>
                  <a:pt x="891" y="504"/>
                </a:lnTo>
                <a:lnTo>
                  <a:pt x="874" y="485"/>
                </a:lnTo>
                <a:lnTo>
                  <a:pt x="866" y="475"/>
                </a:lnTo>
                <a:lnTo>
                  <a:pt x="856" y="466"/>
                </a:lnTo>
                <a:lnTo>
                  <a:pt x="845" y="459"/>
                </a:lnTo>
                <a:lnTo>
                  <a:pt x="835" y="453"/>
                </a:lnTo>
                <a:lnTo>
                  <a:pt x="835" y="453"/>
                </a:lnTo>
                <a:lnTo>
                  <a:pt x="819" y="433"/>
                </a:lnTo>
                <a:lnTo>
                  <a:pt x="803" y="415"/>
                </a:lnTo>
                <a:lnTo>
                  <a:pt x="785" y="398"/>
                </a:lnTo>
                <a:lnTo>
                  <a:pt x="767" y="381"/>
                </a:lnTo>
                <a:lnTo>
                  <a:pt x="749" y="365"/>
                </a:lnTo>
                <a:lnTo>
                  <a:pt x="730" y="350"/>
                </a:lnTo>
                <a:lnTo>
                  <a:pt x="709" y="336"/>
                </a:lnTo>
                <a:lnTo>
                  <a:pt x="688" y="323"/>
                </a:lnTo>
                <a:lnTo>
                  <a:pt x="688" y="323"/>
                </a:lnTo>
                <a:lnTo>
                  <a:pt x="684" y="338"/>
                </a:lnTo>
                <a:lnTo>
                  <a:pt x="678" y="352"/>
                </a:lnTo>
                <a:lnTo>
                  <a:pt x="672" y="367"/>
                </a:lnTo>
                <a:lnTo>
                  <a:pt x="667" y="381"/>
                </a:lnTo>
                <a:lnTo>
                  <a:pt x="659" y="394"/>
                </a:lnTo>
                <a:lnTo>
                  <a:pt x="652" y="406"/>
                </a:lnTo>
                <a:lnTo>
                  <a:pt x="643" y="419"/>
                </a:lnTo>
                <a:lnTo>
                  <a:pt x="634" y="430"/>
                </a:lnTo>
                <a:lnTo>
                  <a:pt x="625" y="442"/>
                </a:lnTo>
                <a:lnTo>
                  <a:pt x="614" y="451"/>
                </a:lnTo>
                <a:lnTo>
                  <a:pt x="603" y="462"/>
                </a:lnTo>
                <a:lnTo>
                  <a:pt x="592" y="471"/>
                </a:lnTo>
                <a:lnTo>
                  <a:pt x="579" y="479"/>
                </a:lnTo>
                <a:lnTo>
                  <a:pt x="566" y="487"/>
                </a:lnTo>
                <a:lnTo>
                  <a:pt x="552" y="493"/>
                </a:lnTo>
                <a:lnTo>
                  <a:pt x="537" y="499"/>
                </a:lnTo>
                <a:lnTo>
                  <a:pt x="537" y="499"/>
                </a:lnTo>
                <a:close/>
                <a:moveTo>
                  <a:pt x="1055" y="624"/>
                </a:moveTo>
                <a:lnTo>
                  <a:pt x="1055" y="624"/>
                </a:lnTo>
                <a:lnTo>
                  <a:pt x="1058" y="622"/>
                </a:lnTo>
                <a:lnTo>
                  <a:pt x="1062" y="618"/>
                </a:lnTo>
                <a:lnTo>
                  <a:pt x="1063" y="614"/>
                </a:lnTo>
                <a:lnTo>
                  <a:pt x="1064" y="611"/>
                </a:lnTo>
                <a:lnTo>
                  <a:pt x="1066" y="595"/>
                </a:lnTo>
                <a:lnTo>
                  <a:pt x="1066" y="595"/>
                </a:lnTo>
                <a:lnTo>
                  <a:pt x="1063" y="594"/>
                </a:lnTo>
                <a:lnTo>
                  <a:pt x="1061" y="592"/>
                </a:lnTo>
                <a:lnTo>
                  <a:pt x="1058" y="591"/>
                </a:lnTo>
                <a:lnTo>
                  <a:pt x="1055" y="591"/>
                </a:lnTo>
                <a:lnTo>
                  <a:pt x="1055" y="591"/>
                </a:lnTo>
                <a:lnTo>
                  <a:pt x="1055" y="624"/>
                </a:lnTo>
                <a:lnTo>
                  <a:pt x="1055" y="624"/>
                </a:lnTo>
                <a:close/>
                <a:moveTo>
                  <a:pt x="1129" y="997"/>
                </a:moveTo>
                <a:lnTo>
                  <a:pt x="1129" y="997"/>
                </a:lnTo>
                <a:lnTo>
                  <a:pt x="1148" y="997"/>
                </a:lnTo>
                <a:lnTo>
                  <a:pt x="1169" y="994"/>
                </a:lnTo>
                <a:lnTo>
                  <a:pt x="1178" y="992"/>
                </a:lnTo>
                <a:lnTo>
                  <a:pt x="1188" y="989"/>
                </a:lnTo>
                <a:lnTo>
                  <a:pt x="1197" y="986"/>
                </a:lnTo>
                <a:lnTo>
                  <a:pt x="1204" y="981"/>
                </a:lnTo>
                <a:lnTo>
                  <a:pt x="1204" y="981"/>
                </a:lnTo>
                <a:lnTo>
                  <a:pt x="1210" y="977"/>
                </a:lnTo>
                <a:lnTo>
                  <a:pt x="1217" y="971"/>
                </a:lnTo>
                <a:lnTo>
                  <a:pt x="1232" y="957"/>
                </a:lnTo>
                <a:lnTo>
                  <a:pt x="1247" y="940"/>
                </a:lnTo>
                <a:lnTo>
                  <a:pt x="1252" y="931"/>
                </a:lnTo>
                <a:lnTo>
                  <a:pt x="1257" y="924"/>
                </a:lnTo>
                <a:lnTo>
                  <a:pt x="1257" y="924"/>
                </a:lnTo>
                <a:lnTo>
                  <a:pt x="1263" y="911"/>
                </a:lnTo>
                <a:lnTo>
                  <a:pt x="1268" y="893"/>
                </a:lnTo>
                <a:lnTo>
                  <a:pt x="1270" y="883"/>
                </a:lnTo>
                <a:lnTo>
                  <a:pt x="1272" y="873"/>
                </a:lnTo>
                <a:lnTo>
                  <a:pt x="1272" y="865"/>
                </a:lnTo>
                <a:lnTo>
                  <a:pt x="1269" y="858"/>
                </a:lnTo>
                <a:lnTo>
                  <a:pt x="1269" y="858"/>
                </a:lnTo>
                <a:lnTo>
                  <a:pt x="1266" y="851"/>
                </a:lnTo>
                <a:lnTo>
                  <a:pt x="1260" y="843"/>
                </a:lnTo>
                <a:lnTo>
                  <a:pt x="1251" y="837"/>
                </a:lnTo>
                <a:lnTo>
                  <a:pt x="1242" y="830"/>
                </a:lnTo>
                <a:lnTo>
                  <a:pt x="1222" y="818"/>
                </a:lnTo>
                <a:lnTo>
                  <a:pt x="1214" y="811"/>
                </a:lnTo>
                <a:lnTo>
                  <a:pt x="1206" y="805"/>
                </a:lnTo>
                <a:lnTo>
                  <a:pt x="1206" y="805"/>
                </a:lnTo>
                <a:lnTo>
                  <a:pt x="1203" y="802"/>
                </a:lnTo>
                <a:lnTo>
                  <a:pt x="1201" y="797"/>
                </a:lnTo>
                <a:lnTo>
                  <a:pt x="1198" y="793"/>
                </a:lnTo>
                <a:lnTo>
                  <a:pt x="1195" y="790"/>
                </a:lnTo>
                <a:lnTo>
                  <a:pt x="1195" y="790"/>
                </a:lnTo>
                <a:lnTo>
                  <a:pt x="1188" y="784"/>
                </a:lnTo>
                <a:lnTo>
                  <a:pt x="1180" y="779"/>
                </a:lnTo>
                <a:lnTo>
                  <a:pt x="1180" y="779"/>
                </a:lnTo>
                <a:lnTo>
                  <a:pt x="1159" y="761"/>
                </a:lnTo>
                <a:lnTo>
                  <a:pt x="1137" y="742"/>
                </a:lnTo>
                <a:lnTo>
                  <a:pt x="1115" y="723"/>
                </a:lnTo>
                <a:lnTo>
                  <a:pt x="1104" y="715"/>
                </a:lnTo>
                <a:lnTo>
                  <a:pt x="1096" y="709"/>
                </a:lnTo>
                <a:lnTo>
                  <a:pt x="1096" y="709"/>
                </a:lnTo>
                <a:lnTo>
                  <a:pt x="1092" y="721"/>
                </a:lnTo>
                <a:lnTo>
                  <a:pt x="1086" y="733"/>
                </a:lnTo>
                <a:lnTo>
                  <a:pt x="1081" y="745"/>
                </a:lnTo>
                <a:lnTo>
                  <a:pt x="1074" y="756"/>
                </a:lnTo>
                <a:lnTo>
                  <a:pt x="1067" y="766"/>
                </a:lnTo>
                <a:lnTo>
                  <a:pt x="1060" y="776"/>
                </a:lnTo>
                <a:lnTo>
                  <a:pt x="1052" y="785"/>
                </a:lnTo>
                <a:lnTo>
                  <a:pt x="1042" y="794"/>
                </a:lnTo>
                <a:lnTo>
                  <a:pt x="1034" y="804"/>
                </a:lnTo>
                <a:lnTo>
                  <a:pt x="1024" y="811"/>
                </a:lnTo>
                <a:lnTo>
                  <a:pt x="1013" y="819"/>
                </a:lnTo>
                <a:lnTo>
                  <a:pt x="1003" y="825"/>
                </a:lnTo>
                <a:lnTo>
                  <a:pt x="992" y="832"/>
                </a:lnTo>
                <a:lnTo>
                  <a:pt x="981" y="838"/>
                </a:lnTo>
                <a:lnTo>
                  <a:pt x="970" y="843"/>
                </a:lnTo>
                <a:lnTo>
                  <a:pt x="958" y="848"/>
                </a:lnTo>
                <a:lnTo>
                  <a:pt x="958" y="848"/>
                </a:lnTo>
                <a:lnTo>
                  <a:pt x="998" y="886"/>
                </a:lnTo>
                <a:lnTo>
                  <a:pt x="1040" y="926"/>
                </a:lnTo>
                <a:lnTo>
                  <a:pt x="1061" y="945"/>
                </a:lnTo>
                <a:lnTo>
                  <a:pt x="1083" y="964"/>
                </a:lnTo>
                <a:lnTo>
                  <a:pt x="1106" y="981"/>
                </a:lnTo>
                <a:lnTo>
                  <a:pt x="1129" y="997"/>
                </a:lnTo>
                <a:lnTo>
                  <a:pt x="1129" y="997"/>
                </a:lnTo>
                <a:close/>
                <a:moveTo>
                  <a:pt x="997" y="737"/>
                </a:moveTo>
                <a:lnTo>
                  <a:pt x="997" y="737"/>
                </a:lnTo>
                <a:lnTo>
                  <a:pt x="995" y="737"/>
                </a:lnTo>
                <a:lnTo>
                  <a:pt x="994" y="739"/>
                </a:lnTo>
                <a:lnTo>
                  <a:pt x="992" y="741"/>
                </a:lnTo>
                <a:lnTo>
                  <a:pt x="990" y="741"/>
                </a:lnTo>
                <a:lnTo>
                  <a:pt x="990" y="741"/>
                </a:lnTo>
                <a:lnTo>
                  <a:pt x="991" y="738"/>
                </a:lnTo>
                <a:lnTo>
                  <a:pt x="993" y="736"/>
                </a:lnTo>
                <a:lnTo>
                  <a:pt x="994" y="733"/>
                </a:lnTo>
                <a:lnTo>
                  <a:pt x="993" y="732"/>
                </a:lnTo>
                <a:lnTo>
                  <a:pt x="992" y="731"/>
                </a:lnTo>
                <a:lnTo>
                  <a:pt x="992" y="731"/>
                </a:lnTo>
                <a:lnTo>
                  <a:pt x="971" y="752"/>
                </a:lnTo>
                <a:lnTo>
                  <a:pt x="959" y="763"/>
                </a:lnTo>
                <a:lnTo>
                  <a:pt x="947" y="773"/>
                </a:lnTo>
                <a:lnTo>
                  <a:pt x="947" y="773"/>
                </a:lnTo>
                <a:lnTo>
                  <a:pt x="948" y="777"/>
                </a:lnTo>
                <a:lnTo>
                  <a:pt x="948" y="778"/>
                </a:lnTo>
                <a:lnTo>
                  <a:pt x="947" y="779"/>
                </a:lnTo>
                <a:lnTo>
                  <a:pt x="945" y="780"/>
                </a:lnTo>
                <a:lnTo>
                  <a:pt x="943" y="783"/>
                </a:lnTo>
                <a:lnTo>
                  <a:pt x="943" y="783"/>
                </a:lnTo>
                <a:lnTo>
                  <a:pt x="948" y="784"/>
                </a:lnTo>
                <a:lnTo>
                  <a:pt x="951" y="785"/>
                </a:lnTo>
                <a:lnTo>
                  <a:pt x="952" y="785"/>
                </a:lnTo>
                <a:lnTo>
                  <a:pt x="951" y="787"/>
                </a:lnTo>
                <a:lnTo>
                  <a:pt x="947" y="790"/>
                </a:lnTo>
                <a:lnTo>
                  <a:pt x="947" y="790"/>
                </a:lnTo>
                <a:lnTo>
                  <a:pt x="949" y="791"/>
                </a:lnTo>
                <a:lnTo>
                  <a:pt x="950" y="790"/>
                </a:lnTo>
                <a:lnTo>
                  <a:pt x="954" y="789"/>
                </a:lnTo>
                <a:lnTo>
                  <a:pt x="956" y="788"/>
                </a:lnTo>
                <a:lnTo>
                  <a:pt x="957" y="789"/>
                </a:lnTo>
                <a:lnTo>
                  <a:pt x="958" y="790"/>
                </a:lnTo>
                <a:lnTo>
                  <a:pt x="958" y="790"/>
                </a:lnTo>
                <a:lnTo>
                  <a:pt x="956" y="794"/>
                </a:lnTo>
                <a:lnTo>
                  <a:pt x="957" y="796"/>
                </a:lnTo>
                <a:lnTo>
                  <a:pt x="959" y="798"/>
                </a:lnTo>
                <a:lnTo>
                  <a:pt x="962" y="799"/>
                </a:lnTo>
                <a:lnTo>
                  <a:pt x="970" y="802"/>
                </a:lnTo>
                <a:lnTo>
                  <a:pt x="974" y="804"/>
                </a:lnTo>
                <a:lnTo>
                  <a:pt x="977" y="805"/>
                </a:lnTo>
                <a:lnTo>
                  <a:pt x="977" y="805"/>
                </a:lnTo>
                <a:lnTo>
                  <a:pt x="975" y="805"/>
                </a:lnTo>
                <a:lnTo>
                  <a:pt x="974" y="806"/>
                </a:lnTo>
                <a:lnTo>
                  <a:pt x="974" y="808"/>
                </a:lnTo>
                <a:lnTo>
                  <a:pt x="974" y="810"/>
                </a:lnTo>
                <a:lnTo>
                  <a:pt x="974" y="811"/>
                </a:lnTo>
                <a:lnTo>
                  <a:pt x="973" y="811"/>
                </a:lnTo>
                <a:lnTo>
                  <a:pt x="973" y="811"/>
                </a:lnTo>
                <a:lnTo>
                  <a:pt x="965" y="814"/>
                </a:lnTo>
                <a:lnTo>
                  <a:pt x="962" y="815"/>
                </a:lnTo>
                <a:lnTo>
                  <a:pt x="963" y="814"/>
                </a:lnTo>
                <a:lnTo>
                  <a:pt x="968" y="813"/>
                </a:lnTo>
                <a:lnTo>
                  <a:pt x="968" y="813"/>
                </a:lnTo>
                <a:lnTo>
                  <a:pt x="979" y="810"/>
                </a:lnTo>
                <a:lnTo>
                  <a:pt x="990" y="806"/>
                </a:lnTo>
                <a:lnTo>
                  <a:pt x="1010" y="796"/>
                </a:lnTo>
                <a:lnTo>
                  <a:pt x="1010" y="796"/>
                </a:lnTo>
                <a:lnTo>
                  <a:pt x="1016" y="790"/>
                </a:lnTo>
                <a:lnTo>
                  <a:pt x="1021" y="785"/>
                </a:lnTo>
                <a:lnTo>
                  <a:pt x="1025" y="779"/>
                </a:lnTo>
                <a:lnTo>
                  <a:pt x="1030" y="773"/>
                </a:lnTo>
                <a:lnTo>
                  <a:pt x="1030" y="773"/>
                </a:lnTo>
                <a:lnTo>
                  <a:pt x="1027" y="773"/>
                </a:lnTo>
                <a:lnTo>
                  <a:pt x="1026" y="773"/>
                </a:lnTo>
                <a:lnTo>
                  <a:pt x="1024" y="775"/>
                </a:lnTo>
                <a:lnTo>
                  <a:pt x="1023" y="777"/>
                </a:lnTo>
                <a:lnTo>
                  <a:pt x="1021" y="777"/>
                </a:lnTo>
                <a:lnTo>
                  <a:pt x="1019" y="777"/>
                </a:lnTo>
                <a:lnTo>
                  <a:pt x="1019" y="777"/>
                </a:lnTo>
                <a:lnTo>
                  <a:pt x="1019" y="774"/>
                </a:lnTo>
                <a:lnTo>
                  <a:pt x="1018" y="773"/>
                </a:lnTo>
                <a:lnTo>
                  <a:pt x="1016" y="771"/>
                </a:lnTo>
                <a:lnTo>
                  <a:pt x="1015" y="768"/>
                </a:lnTo>
                <a:lnTo>
                  <a:pt x="1015" y="768"/>
                </a:lnTo>
                <a:lnTo>
                  <a:pt x="1019" y="766"/>
                </a:lnTo>
                <a:lnTo>
                  <a:pt x="1019" y="766"/>
                </a:lnTo>
                <a:lnTo>
                  <a:pt x="1018" y="766"/>
                </a:lnTo>
                <a:lnTo>
                  <a:pt x="1016" y="766"/>
                </a:lnTo>
                <a:lnTo>
                  <a:pt x="1013" y="765"/>
                </a:lnTo>
                <a:lnTo>
                  <a:pt x="1012" y="764"/>
                </a:lnTo>
                <a:lnTo>
                  <a:pt x="1012" y="764"/>
                </a:lnTo>
                <a:lnTo>
                  <a:pt x="1013" y="760"/>
                </a:lnTo>
                <a:lnTo>
                  <a:pt x="1013" y="754"/>
                </a:lnTo>
                <a:lnTo>
                  <a:pt x="1012" y="750"/>
                </a:lnTo>
                <a:lnTo>
                  <a:pt x="1012" y="747"/>
                </a:lnTo>
                <a:lnTo>
                  <a:pt x="1012" y="747"/>
                </a:lnTo>
                <a:lnTo>
                  <a:pt x="1010" y="749"/>
                </a:lnTo>
                <a:lnTo>
                  <a:pt x="1007" y="750"/>
                </a:lnTo>
                <a:lnTo>
                  <a:pt x="998" y="751"/>
                </a:lnTo>
                <a:lnTo>
                  <a:pt x="995" y="750"/>
                </a:lnTo>
                <a:lnTo>
                  <a:pt x="992" y="749"/>
                </a:lnTo>
                <a:lnTo>
                  <a:pt x="989" y="748"/>
                </a:lnTo>
                <a:lnTo>
                  <a:pt x="988" y="745"/>
                </a:lnTo>
                <a:lnTo>
                  <a:pt x="988" y="745"/>
                </a:lnTo>
                <a:lnTo>
                  <a:pt x="991" y="744"/>
                </a:lnTo>
                <a:lnTo>
                  <a:pt x="995" y="742"/>
                </a:lnTo>
                <a:lnTo>
                  <a:pt x="998" y="738"/>
                </a:lnTo>
                <a:lnTo>
                  <a:pt x="998" y="737"/>
                </a:lnTo>
                <a:lnTo>
                  <a:pt x="997" y="737"/>
                </a:lnTo>
                <a:lnTo>
                  <a:pt x="997" y="737"/>
                </a:lnTo>
                <a:close/>
                <a:moveTo>
                  <a:pt x="1282" y="792"/>
                </a:moveTo>
                <a:lnTo>
                  <a:pt x="1282" y="792"/>
                </a:lnTo>
                <a:lnTo>
                  <a:pt x="1285" y="798"/>
                </a:lnTo>
                <a:lnTo>
                  <a:pt x="1291" y="804"/>
                </a:lnTo>
                <a:lnTo>
                  <a:pt x="1296" y="809"/>
                </a:lnTo>
                <a:lnTo>
                  <a:pt x="1304" y="812"/>
                </a:lnTo>
                <a:lnTo>
                  <a:pt x="1310" y="815"/>
                </a:lnTo>
                <a:lnTo>
                  <a:pt x="1318" y="815"/>
                </a:lnTo>
                <a:lnTo>
                  <a:pt x="1325" y="814"/>
                </a:lnTo>
                <a:lnTo>
                  <a:pt x="1331" y="811"/>
                </a:lnTo>
                <a:lnTo>
                  <a:pt x="1331" y="811"/>
                </a:lnTo>
                <a:lnTo>
                  <a:pt x="1324" y="809"/>
                </a:lnTo>
                <a:lnTo>
                  <a:pt x="1318" y="807"/>
                </a:lnTo>
                <a:lnTo>
                  <a:pt x="1312" y="803"/>
                </a:lnTo>
                <a:lnTo>
                  <a:pt x="1308" y="798"/>
                </a:lnTo>
                <a:lnTo>
                  <a:pt x="1299" y="789"/>
                </a:lnTo>
                <a:lnTo>
                  <a:pt x="1291" y="779"/>
                </a:lnTo>
                <a:lnTo>
                  <a:pt x="1291" y="779"/>
                </a:lnTo>
                <a:lnTo>
                  <a:pt x="1291" y="781"/>
                </a:lnTo>
                <a:lnTo>
                  <a:pt x="1289" y="782"/>
                </a:lnTo>
                <a:lnTo>
                  <a:pt x="1286" y="785"/>
                </a:lnTo>
                <a:lnTo>
                  <a:pt x="1283" y="788"/>
                </a:lnTo>
                <a:lnTo>
                  <a:pt x="1283" y="790"/>
                </a:lnTo>
                <a:lnTo>
                  <a:pt x="1282" y="792"/>
                </a:lnTo>
                <a:lnTo>
                  <a:pt x="1282" y="792"/>
                </a:lnTo>
                <a:close/>
                <a:moveTo>
                  <a:pt x="1336" y="794"/>
                </a:moveTo>
                <a:lnTo>
                  <a:pt x="1336" y="794"/>
                </a:lnTo>
                <a:lnTo>
                  <a:pt x="1335" y="791"/>
                </a:lnTo>
                <a:lnTo>
                  <a:pt x="1333" y="788"/>
                </a:lnTo>
                <a:lnTo>
                  <a:pt x="1330" y="785"/>
                </a:lnTo>
                <a:lnTo>
                  <a:pt x="1327" y="784"/>
                </a:lnTo>
                <a:lnTo>
                  <a:pt x="1321" y="781"/>
                </a:lnTo>
                <a:lnTo>
                  <a:pt x="1314" y="779"/>
                </a:lnTo>
                <a:lnTo>
                  <a:pt x="1314" y="779"/>
                </a:lnTo>
                <a:lnTo>
                  <a:pt x="1318" y="785"/>
                </a:lnTo>
                <a:lnTo>
                  <a:pt x="1322" y="790"/>
                </a:lnTo>
                <a:lnTo>
                  <a:pt x="1324" y="792"/>
                </a:lnTo>
                <a:lnTo>
                  <a:pt x="1327" y="793"/>
                </a:lnTo>
                <a:lnTo>
                  <a:pt x="1331" y="794"/>
                </a:lnTo>
                <a:lnTo>
                  <a:pt x="1336" y="794"/>
                </a:lnTo>
                <a:lnTo>
                  <a:pt x="1336" y="794"/>
                </a:lnTo>
                <a:close/>
                <a:moveTo>
                  <a:pt x="835" y="848"/>
                </a:moveTo>
                <a:lnTo>
                  <a:pt x="835" y="848"/>
                </a:lnTo>
                <a:lnTo>
                  <a:pt x="836" y="851"/>
                </a:lnTo>
                <a:lnTo>
                  <a:pt x="838" y="855"/>
                </a:lnTo>
                <a:lnTo>
                  <a:pt x="841" y="859"/>
                </a:lnTo>
                <a:lnTo>
                  <a:pt x="845" y="863"/>
                </a:lnTo>
                <a:lnTo>
                  <a:pt x="855" y="870"/>
                </a:lnTo>
                <a:lnTo>
                  <a:pt x="864" y="877"/>
                </a:lnTo>
                <a:lnTo>
                  <a:pt x="864" y="877"/>
                </a:lnTo>
                <a:lnTo>
                  <a:pt x="892" y="898"/>
                </a:lnTo>
                <a:lnTo>
                  <a:pt x="921" y="919"/>
                </a:lnTo>
                <a:lnTo>
                  <a:pt x="977" y="964"/>
                </a:lnTo>
                <a:lnTo>
                  <a:pt x="1006" y="987"/>
                </a:lnTo>
                <a:lnTo>
                  <a:pt x="1034" y="1007"/>
                </a:lnTo>
                <a:lnTo>
                  <a:pt x="1063" y="1026"/>
                </a:lnTo>
                <a:lnTo>
                  <a:pt x="1077" y="1035"/>
                </a:lnTo>
                <a:lnTo>
                  <a:pt x="1092" y="1042"/>
                </a:lnTo>
                <a:lnTo>
                  <a:pt x="1092" y="1042"/>
                </a:lnTo>
                <a:lnTo>
                  <a:pt x="1098" y="1037"/>
                </a:lnTo>
                <a:lnTo>
                  <a:pt x="1103" y="1031"/>
                </a:lnTo>
                <a:lnTo>
                  <a:pt x="1109" y="1023"/>
                </a:lnTo>
                <a:lnTo>
                  <a:pt x="1113" y="1015"/>
                </a:lnTo>
                <a:lnTo>
                  <a:pt x="1113" y="1015"/>
                </a:lnTo>
                <a:lnTo>
                  <a:pt x="1110" y="1012"/>
                </a:lnTo>
                <a:lnTo>
                  <a:pt x="1108" y="1009"/>
                </a:lnTo>
                <a:lnTo>
                  <a:pt x="1106" y="1006"/>
                </a:lnTo>
                <a:lnTo>
                  <a:pt x="1104" y="1002"/>
                </a:lnTo>
                <a:lnTo>
                  <a:pt x="1104" y="1002"/>
                </a:lnTo>
                <a:lnTo>
                  <a:pt x="1098" y="1006"/>
                </a:lnTo>
                <a:lnTo>
                  <a:pt x="1092" y="1008"/>
                </a:lnTo>
                <a:lnTo>
                  <a:pt x="1086" y="1010"/>
                </a:lnTo>
                <a:lnTo>
                  <a:pt x="1081" y="1010"/>
                </a:lnTo>
                <a:lnTo>
                  <a:pt x="1076" y="1010"/>
                </a:lnTo>
                <a:lnTo>
                  <a:pt x="1071" y="1009"/>
                </a:lnTo>
                <a:lnTo>
                  <a:pt x="1063" y="1005"/>
                </a:lnTo>
                <a:lnTo>
                  <a:pt x="1055" y="999"/>
                </a:lnTo>
                <a:lnTo>
                  <a:pt x="1047" y="992"/>
                </a:lnTo>
                <a:lnTo>
                  <a:pt x="1038" y="985"/>
                </a:lnTo>
                <a:lnTo>
                  <a:pt x="1030" y="977"/>
                </a:lnTo>
                <a:lnTo>
                  <a:pt x="1030" y="977"/>
                </a:lnTo>
                <a:lnTo>
                  <a:pt x="1001" y="955"/>
                </a:lnTo>
                <a:lnTo>
                  <a:pt x="971" y="931"/>
                </a:lnTo>
                <a:lnTo>
                  <a:pt x="943" y="909"/>
                </a:lnTo>
                <a:lnTo>
                  <a:pt x="931" y="897"/>
                </a:lnTo>
                <a:lnTo>
                  <a:pt x="919" y="885"/>
                </a:lnTo>
                <a:lnTo>
                  <a:pt x="919" y="885"/>
                </a:lnTo>
                <a:lnTo>
                  <a:pt x="914" y="883"/>
                </a:lnTo>
                <a:lnTo>
                  <a:pt x="907" y="880"/>
                </a:lnTo>
                <a:lnTo>
                  <a:pt x="901" y="877"/>
                </a:lnTo>
                <a:lnTo>
                  <a:pt x="895" y="871"/>
                </a:lnTo>
                <a:lnTo>
                  <a:pt x="888" y="866"/>
                </a:lnTo>
                <a:lnTo>
                  <a:pt x="883" y="860"/>
                </a:lnTo>
                <a:lnTo>
                  <a:pt x="879" y="854"/>
                </a:lnTo>
                <a:lnTo>
                  <a:pt x="874" y="848"/>
                </a:lnTo>
                <a:lnTo>
                  <a:pt x="874" y="848"/>
                </a:lnTo>
                <a:lnTo>
                  <a:pt x="875" y="843"/>
                </a:lnTo>
                <a:lnTo>
                  <a:pt x="877" y="841"/>
                </a:lnTo>
                <a:lnTo>
                  <a:pt x="881" y="837"/>
                </a:lnTo>
                <a:lnTo>
                  <a:pt x="883" y="835"/>
                </a:lnTo>
                <a:lnTo>
                  <a:pt x="885" y="832"/>
                </a:lnTo>
                <a:lnTo>
                  <a:pt x="885" y="828"/>
                </a:lnTo>
                <a:lnTo>
                  <a:pt x="885" y="824"/>
                </a:lnTo>
                <a:lnTo>
                  <a:pt x="885" y="824"/>
                </a:lnTo>
                <a:lnTo>
                  <a:pt x="883" y="820"/>
                </a:lnTo>
                <a:lnTo>
                  <a:pt x="881" y="817"/>
                </a:lnTo>
                <a:lnTo>
                  <a:pt x="873" y="809"/>
                </a:lnTo>
                <a:lnTo>
                  <a:pt x="864" y="802"/>
                </a:lnTo>
                <a:lnTo>
                  <a:pt x="854" y="796"/>
                </a:lnTo>
                <a:lnTo>
                  <a:pt x="854" y="796"/>
                </a:lnTo>
                <a:lnTo>
                  <a:pt x="853" y="803"/>
                </a:lnTo>
                <a:lnTo>
                  <a:pt x="851" y="809"/>
                </a:lnTo>
                <a:lnTo>
                  <a:pt x="848" y="815"/>
                </a:lnTo>
                <a:lnTo>
                  <a:pt x="844" y="821"/>
                </a:lnTo>
                <a:lnTo>
                  <a:pt x="840" y="827"/>
                </a:lnTo>
                <a:lnTo>
                  <a:pt x="837" y="834"/>
                </a:lnTo>
                <a:lnTo>
                  <a:pt x="835" y="840"/>
                </a:lnTo>
                <a:lnTo>
                  <a:pt x="835" y="848"/>
                </a:lnTo>
                <a:lnTo>
                  <a:pt x="835" y="848"/>
                </a:lnTo>
                <a:close/>
                <a:moveTo>
                  <a:pt x="1334" y="811"/>
                </a:moveTo>
                <a:lnTo>
                  <a:pt x="1334" y="811"/>
                </a:lnTo>
                <a:lnTo>
                  <a:pt x="1335" y="815"/>
                </a:lnTo>
                <a:lnTo>
                  <a:pt x="1337" y="819"/>
                </a:lnTo>
                <a:lnTo>
                  <a:pt x="1339" y="820"/>
                </a:lnTo>
                <a:lnTo>
                  <a:pt x="1342" y="821"/>
                </a:lnTo>
                <a:lnTo>
                  <a:pt x="1350" y="821"/>
                </a:lnTo>
                <a:lnTo>
                  <a:pt x="1359" y="820"/>
                </a:lnTo>
                <a:lnTo>
                  <a:pt x="1359" y="820"/>
                </a:lnTo>
                <a:lnTo>
                  <a:pt x="1360" y="813"/>
                </a:lnTo>
                <a:lnTo>
                  <a:pt x="1360" y="809"/>
                </a:lnTo>
                <a:lnTo>
                  <a:pt x="1358" y="804"/>
                </a:lnTo>
                <a:lnTo>
                  <a:pt x="1357" y="803"/>
                </a:lnTo>
                <a:lnTo>
                  <a:pt x="1355" y="800"/>
                </a:lnTo>
                <a:lnTo>
                  <a:pt x="1355" y="800"/>
                </a:lnTo>
                <a:lnTo>
                  <a:pt x="1351" y="805"/>
                </a:lnTo>
                <a:lnTo>
                  <a:pt x="1346" y="809"/>
                </a:lnTo>
                <a:lnTo>
                  <a:pt x="1341" y="811"/>
                </a:lnTo>
                <a:lnTo>
                  <a:pt x="1334" y="811"/>
                </a:lnTo>
                <a:lnTo>
                  <a:pt x="1334" y="811"/>
                </a:lnTo>
                <a:close/>
                <a:moveTo>
                  <a:pt x="913" y="841"/>
                </a:moveTo>
                <a:lnTo>
                  <a:pt x="913" y="841"/>
                </a:lnTo>
                <a:lnTo>
                  <a:pt x="909" y="843"/>
                </a:lnTo>
                <a:lnTo>
                  <a:pt x="904" y="844"/>
                </a:lnTo>
                <a:lnTo>
                  <a:pt x="900" y="843"/>
                </a:lnTo>
                <a:lnTo>
                  <a:pt x="896" y="843"/>
                </a:lnTo>
                <a:lnTo>
                  <a:pt x="896" y="843"/>
                </a:lnTo>
                <a:lnTo>
                  <a:pt x="914" y="862"/>
                </a:lnTo>
                <a:lnTo>
                  <a:pt x="933" y="880"/>
                </a:lnTo>
                <a:lnTo>
                  <a:pt x="952" y="896"/>
                </a:lnTo>
                <a:lnTo>
                  <a:pt x="974" y="912"/>
                </a:lnTo>
                <a:lnTo>
                  <a:pt x="1016" y="943"/>
                </a:lnTo>
                <a:lnTo>
                  <a:pt x="1036" y="960"/>
                </a:lnTo>
                <a:lnTo>
                  <a:pt x="1055" y="977"/>
                </a:lnTo>
                <a:lnTo>
                  <a:pt x="1055" y="977"/>
                </a:lnTo>
                <a:lnTo>
                  <a:pt x="1061" y="977"/>
                </a:lnTo>
                <a:lnTo>
                  <a:pt x="1065" y="978"/>
                </a:lnTo>
                <a:lnTo>
                  <a:pt x="1068" y="981"/>
                </a:lnTo>
                <a:lnTo>
                  <a:pt x="1072" y="986"/>
                </a:lnTo>
                <a:lnTo>
                  <a:pt x="1074" y="989"/>
                </a:lnTo>
                <a:lnTo>
                  <a:pt x="1078" y="991"/>
                </a:lnTo>
                <a:lnTo>
                  <a:pt x="1080" y="992"/>
                </a:lnTo>
                <a:lnTo>
                  <a:pt x="1083" y="990"/>
                </a:lnTo>
                <a:lnTo>
                  <a:pt x="1083" y="990"/>
                </a:lnTo>
                <a:lnTo>
                  <a:pt x="1062" y="971"/>
                </a:lnTo>
                <a:lnTo>
                  <a:pt x="1041" y="950"/>
                </a:lnTo>
                <a:lnTo>
                  <a:pt x="1002" y="912"/>
                </a:lnTo>
                <a:lnTo>
                  <a:pt x="980" y="893"/>
                </a:lnTo>
                <a:lnTo>
                  <a:pt x="959" y="874"/>
                </a:lnTo>
                <a:lnTo>
                  <a:pt x="936" y="857"/>
                </a:lnTo>
                <a:lnTo>
                  <a:pt x="913" y="841"/>
                </a:lnTo>
                <a:lnTo>
                  <a:pt x="913" y="841"/>
                </a:lnTo>
                <a:close/>
                <a:moveTo>
                  <a:pt x="868" y="904"/>
                </a:moveTo>
                <a:lnTo>
                  <a:pt x="868" y="904"/>
                </a:lnTo>
                <a:lnTo>
                  <a:pt x="862" y="909"/>
                </a:lnTo>
                <a:lnTo>
                  <a:pt x="858" y="913"/>
                </a:lnTo>
                <a:lnTo>
                  <a:pt x="849" y="925"/>
                </a:lnTo>
                <a:lnTo>
                  <a:pt x="840" y="939"/>
                </a:lnTo>
                <a:lnTo>
                  <a:pt x="833" y="954"/>
                </a:lnTo>
                <a:lnTo>
                  <a:pt x="828" y="970"/>
                </a:lnTo>
                <a:lnTo>
                  <a:pt x="827" y="978"/>
                </a:lnTo>
                <a:lnTo>
                  <a:pt x="826" y="987"/>
                </a:lnTo>
                <a:lnTo>
                  <a:pt x="826" y="995"/>
                </a:lnTo>
                <a:lnTo>
                  <a:pt x="826" y="1003"/>
                </a:lnTo>
                <a:lnTo>
                  <a:pt x="828" y="1011"/>
                </a:lnTo>
                <a:lnTo>
                  <a:pt x="830" y="1019"/>
                </a:lnTo>
                <a:lnTo>
                  <a:pt x="830" y="1019"/>
                </a:lnTo>
                <a:lnTo>
                  <a:pt x="830" y="1009"/>
                </a:lnTo>
                <a:lnTo>
                  <a:pt x="830" y="1001"/>
                </a:lnTo>
                <a:lnTo>
                  <a:pt x="833" y="991"/>
                </a:lnTo>
                <a:lnTo>
                  <a:pt x="835" y="984"/>
                </a:lnTo>
                <a:lnTo>
                  <a:pt x="840" y="969"/>
                </a:lnTo>
                <a:lnTo>
                  <a:pt x="846" y="955"/>
                </a:lnTo>
                <a:lnTo>
                  <a:pt x="855" y="943"/>
                </a:lnTo>
                <a:lnTo>
                  <a:pt x="864" y="932"/>
                </a:lnTo>
                <a:lnTo>
                  <a:pt x="881" y="913"/>
                </a:lnTo>
                <a:lnTo>
                  <a:pt x="881" y="913"/>
                </a:lnTo>
                <a:lnTo>
                  <a:pt x="879" y="911"/>
                </a:lnTo>
                <a:lnTo>
                  <a:pt x="875" y="909"/>
                </a:lnTo>
                <a:lnTo>
                  <a:pt x="871" y="906"/>
                </a:lnTo>
                <a:lnTo>
                  <a:pt x="868" y="904"/>
                </a:lnTo>
                <a:lnTo>
                  <a:pt x="868" y="904"/>
                </a:lnTo>
                <a:close/>
                <a:moveTo>
                  <a:pt x="1122" y="1355"/>
                </a:moveTo>
                <a:lnTo>
                  <a:pt x="1122" y="1355"/>
                </a:lnTo>
                <a:lnTo>
                  <a:pt x="1116" y="1344"/>
                </a:lnTo>
                <a:lnTo>
                  <a:pt x="1113" y="1333"/>
                </a:lnTo>
                <a:lnTo>
                  <a:pt x="1104" y="1307"/>
                </a:lnTo>
                <a:lnTo>
                  <a:pt x="1096" y="1280"/>
                </a:lnTo>
                <a:lnTo>
                  <a:pt x="1091" y="1268"/>
                </a:lnTo>
                <a:lnTo>
                  <a:pt x="1085" y="1258"/>
                </a:lnTo>
                <a:lnTo>
                  <a:pt x="1085" y="1258"/>
                </a:lnTo>
                <a:lnTo>
                  <a:pt x="1079" y="1253"/>
                </a:lnTo>
                <a:lnTo>
                  <a:pt x="1072" y="1251"/>
                </a:lnTo>
                <a:lnTo>
                  <a:pt x="1058" y="1247"/>
                </a:lnTo>
                <a:lnTo>
                  <a:pt x="1031" y="1241"/>
                </a:lnTo>
                <a:lnTo>
                  <a:pt x="1018" y="1237"/>
                </a:lnTo>
                <a:lnTo>
                  <a:pt x="1006" y="1232"/>
                </a:lnTo>
                <a:lnTo>
                  <a:pt x="1001" y="1229"/>
                </a:lnTo>
                <a:lnTo>
                  <a:pt x="995" y="1226"/>
                </a:lnTo>
                <a:lnTo>
                  <a:pt x="991" y="1220"/>
                </a:lnTo>
                <a:lnTo>
                  <a:pt x="988" y="1215"/>
                </a:lnTo>
                <a:lnTo>
                  <a:pt x="988" y="1215"/>
                </a:lnTo>
                <a:lnTo>
                  <a:pt x="982" y="1203"/>
                </a:lnTo>
                <a:lnTo>
                  <a:pt x="978" y="1191"/>
                </a:lnTo>
                <a:lnTo>
                  <a:pt x="976" y="1177"/>
                </a:lnTo>
                <a:lnTo>
                  <a:pt x="974" y="1165"/>
                </a:lnTo>
                <a:lnTo>
                  <a:pt x="972" y="1137"/>
                </a:lnTo>
                <a:lnTo>
                  <a:pt x="971" y="1113"/>
                </a:lnTo>
                <a:lnTo>
                  <a:pt x="971" y="1113"/>
                </a:lnTo>
                <a:lnTo>
                  <a:pt x="985" y="1108"/>
                </a:lnTo>
                <a:lnTo>
                  <a:pt x="997" y="1101"/>
                </a:lnTo>
                <a:lnTo>
                  <a:pt x="1009" y="1094"/>
                </a:lnTo>
                <a:lnTo>
                  <a:pt x="1020" y="1083"/>
                </a:lnTo>
                <a:lnTo>
                  <a:pt x="1024" y="1078"/>
                </a:lnTo>
                <a:lnTo>
                  <a:pt x="1028" y="1071"/>
                </a:lnTo>
                <a:lnTo>
                  <a:pt x="1032" y="1065"/>
                </a:lnTo>
                <a:lnTo>
                  <a:pt x="1034" y="1059"/>
                </a:lnTo>
                <a:lnTo>
                  <a:pt x="1036" y="1051"/>
                </a:lnTo>
                <a:lnTo>
                  <a:pt x="1037" y="1044"/>
                </a:lnTo>
                <a:lnTo>
                  <a:pt x="1037" y="1036"/>
                </a:lnTo>
                <a:lnTo>
                  <a:pt x="1036" y="1027"/>
                </a:lnTo>
                <a:lnTo>
                  <a:pt x="1036" y="1027"/>
                </a:lnTo>
                <a:lnTo>
                  <a:pt x="1032" y="1026"/>
                </a:lnTo>
                <a:lnTo>
                  <a:pt x="1028" y="1023"/>
                </a:lnTo>
                <a:lnTo>
                  <a:pt x="1020" y="1018"/>
                </a:lnTo>
                <a:lnTo>
                  <a:pt x="1017" y="1015"/>
                </a:lnTo>
                <a:lnTo>
                  <a:pt x="1012" y="1014"/>
                </a:lnTo>
                <a:lnTo>
                  <a:pt x="1008" y="1012"/>
                </a:lnTo>
                <a:lnTo>
                  <a:pt x="1004" y="1012"/>
                </a:lnTo>
                <a:lnTo>
                  <a:pt x="1004" y="1012"/>
                </a:lnTo>
                <a:lnTo>
                  <a:pt x="1006" y="1025"/>
                </a:lnTo>
                <a:lnTo>
                  <a:pt x="1005" y="1036"/>
                </a:lnTo>
                <a:lnTo>
                  <a:pt x="1003" y="1046"/>
                </a:lnTo>
                <a:lnTo>
                  <a:pt x="997" y="1054"/>
                </a:lnTo>
                <a:lnTo>
                  <a:pt x="992" y="1061"/>
                </a:lnTo>
                <a:lnTo>
                  <a:pt x="985" y="1066"/>
                </a:lnTo>
                <a:lnTo>
                  <a:pt x="976" y="1070"/>
                </a:lnTo>
                <a:lnTo>
                  <a:pt x="966" y="1072"/>
                </a:lnTo>
                <a:lnTo>
                  <a:pt x="958" y="1074"/>
                </a:lnTo>
                <a:lnTo>
                  <a:pt x="947" y="1074"/>
                </a:lnTo>
                <a:lnTo>
                  <a:pt x="937" y="1071"/>
                </a:lnTo>
                <a:lnTo>
                  <a:pt x="929" y="1068"/>
                </a:lnTo>
                <a:lnTo>
                  <a:pt x="920" y="1063"/>
                </a:lnTo>
                <a:lnTo>
                  <a:pt x="912" y="1056"/>
                </a:lnTo>
                <a:lnTo>
                  <a:pt x="905" y="1048"/>
                </a:lnTo>
                <a:lnTo>
                  <a:pt x="900" y="1038"/>
                </a:lnTo>
                <a:lnTo>
                  <a:pt x="900" y="1038"/>
                </a:lnTo>
                <a:lnTo>
                  <a:pt x="899" y="1033"/>
                </a:lnTo>
                <a:lnTo>
                  <a:pt x="899" y="1026"/>
                </a:lnTo>
                <a:lnTo>
                  <a:pt x="901" y="1015"/>
                </a:lnTo>
                <a:lnTo>
                  <a:pt x="905" y="1005"/>
                </a:lnTo>
                <a:lnTo>
                  <a:pt x="911" y="995"/>
                </a:lnTo>
                <a:lnTo>
                  <a:pt x="919" y="988"/>
                </a:lnTo>
                <a:lnTo>
                  <a:pt x="928" y="980"/>
                </a:lnTo>
                <a:lnTo>
                  <a:pt x="940" y="976"/>
                </a:lnTo>
                <a:lnTo>
                  <a:pt x="951" y="973"/>
                </a:lnTo>
                <a:lnTo>
                  <a:pt x="951" y="973"/>
                </a:lnTo>
                <a:lnTo>
                  <a:pt x="945" y="966"/>
                </a:lnTo>
                <a:lnTo>
                  <a:pt x="937" y="961"/>
                </a:lnTo>
                <a:lnTo>
                  <a:pt x="922" y="950"/>
                </a:lnTo>
                <a:lnTo>
                  <a:pt x="891" y="930"/>
                </a:lnTo>
                <a:lnTo>
                  <a:pt x="891" y="930"/>
                </a:lnTo>
                <a:lnTo>
                  <a:pt x="884" y="935"/>
                </a:lnTo>
                <a:lnTo>
                  <a:pt x="875" y="943"/>
                </a:lnTo>
                <a:lnTo>
                  <a:pt x="869" y="950"/>
                </a:lnTo>
                <a:lnTo>
                  <a:pt x="864" y="960"/>
                </a:lnTo>
                <a:lnTo>
                  <a:pt x="858" y="970"/>
                </a:lnTo>
                <a:lnTo>
                  <a:pt x="854" y="979"/>
                </a:lnTo>
                <a:lnTo>
                  <a:pt x="851" y="990"/>
                </a:lnTo>
                <a:lnTo>
                  <a:pt x="849" y="1002"/>
                </a:lnTo>
                <a:lnTo>
                  <a:pt x="848" y="1012"/>
                </a:lnTo>
                <a:lnTo>
                  <a:pt x="848" y="1023"/>
                </a:lnTo>
                <a:lnTo>
                  <a:pt x="850" y="1035"/>
                </a:lnTo>
                <a:lnTo>
                  <a:pt x="852" y="1045"/>
                </a:lnTo>
                <a:lnTo>
                  <a:pt x="856" y="1054"/>
                </a:lnTo>
                <a:lnTo>
                  <a:pt x="861" y="1064"/>
                </a:lnTo>
                <a:lnTo>
                  <a:pt x="869" y="1071"/>
                </a:lnTo>
                <a:lnTo>
                  <a:pt x="876" y="1079"/>
                </a:lnTo>
                <a:lnTo>
                  <a:pt x="876" y="1079"/>
                </a:lnTo>
                <a:lnTo>
                  <a:pt x="873" y="1087"/>
                </a:lnTo>
                <a:lnTo>
                  <a:pt x="870" y="1098"/>
                </a:lnTo>
                <a:lnTo>
                  <a:pt x="865" y="1120"/>
                </a:lnTo>
                <a:lnTo>
                  <a:pt x="856" y="1168"/>
                </a:lnTo>
                <a:lnTo>
                  <a:pt x="851" y="1191"/>
                </a:lnTo>
                <a:lnTo>
                  <a:pt x="848" y="1202"/>
                </a:lnTo>
                <a:lnTo>
                  <a:pt x="844" y="1212"/>
                </a:lnTo>
                <a:lnTo>
                  <a:pt x="840" y="1220"/>
                </a:lnTo>
                <a:lnTo>
                  <a:pt x="835" y="1229"/>
                </a:lnTo>
                <a:lnTo>
                  <a:pt x="828" y="1235"/>
                </a:lnTo>
                <a:lnTo>
                  <a:pt x="822" y="1241"/>
                </a:lnTo>
                <a:lnTo>
                  <a:pt x="822" y="1241"/>
                </a:lnTo>
                <a:lnTo>
                  <a:pt x="815" y="1244"/>
                </a:lnTo>
                <a:lnTo>
                  <a:pt x="808" y="1246"/>
                </a:lnTo>
                <a:lnTo>
                  <a:pt x="792" y="1248"/>
                </a:lnTo>
                <a:lnTo>
                  <a:pt x="776" y="1250"/>
                </a:lnTo>
                <a:lnTo>
                  <a:pt x="767" y="1251"/>
                </a:lnTo>
                <a:lnTo>
                  <a:pt x="760" y="1253"/>
                </a:lnTo>
                <a:lnTo>
                  <a:pt x="760" y="1253"/>
                </a:lnTo>
                <a:lnTo>
                  <a:pt x="756" y="1254"/>
                </a:lnTo>
                <a:lnTo>
                  <a:pt x="752" y="1258"/>
                </a:lnTo>
                <a:lnTo>
                  <a:pt x="749" y="1260"/>
                </a:lnTo>
                <a:lnTo>
                  <a:pt x="745" y="1262"/>
                </a:lnTo>
                <a:lnTo>
                  <a:pt x="745" y="1262"/>
                </a:lnTo>
                <a:lnTo>
                  <a:pt x="736" y="1264"/>
                </a:lnTo>
                <a:lnTo>
                  <a:pt x="727" y="1265"/>
                </a:lnTo>
                <a:lnTo>
                  <a:pt x="707" y="1267"/>
                </a:lnTo>
                <a:lnTo>
                  <a:pt x="699" y="1268"/>
                </a:lnTo>
                <a:lnTo>
                  <a:pt x="689" y="1271"/>
                </a:lnTo>
                <a:lnTo>
                  <a:pt x="679" y="1274"/>
                </a:lnTo>
                <a:lnTo>
                  <a:pt x="671" y="1278"/>
                </a:lnTo>
                <a:lnTo>
                  <a:pt x="671" y="1278"/>
                </a:lnTo>
                <a:lnTo>
                  <a:pt x="663" y="1293"/>
                </a:lnTo>
                <a:lnTo>
                  <a:pt x="656" y="1308"/>
                </a:lnTo>
                <a:lnTo>
                  <a:pt x="650" y="1325"/>
                </a:lnTo>
                <a:lnTo>
                  <a:pt x="645" y="1342"/>
                </a:lnTo>
                <a:lnTo>
                  <a:pt x="645" y="1342"/>
                </a:lnTo>
                <a:lnTo>
                  <a:pt x="654" y="1342"/>
                </a:lnTo>
                <a:lnTo>
                  <a:pt x="662" y="1342"/>
                </a:lnTo>
                <a:lnTo>
                  <a:pt x="678" y="1345"/>
                </a:lnTo>
                <a:lnTo>
                  <a:pt x="712" y="1353"/>
                </a:lnTo>
                <a:lnTo>
                  <a:pt x="728" y="1357"/>
                </a:lnTo>
                <a:lnTo>
                  <a:pt x="745" y="1358"/>
                </a:lnTo>
                <a:lnTo>
                  <a:pt x="753" y="1359"/>
                </a:lnTo>
                <a:lnTo>
                  <a:pt x="762" y="1358"/>
                </a:lnTo>
                <a:lnTo>
                  <a:pt x="770" y="1357"/>
                </a:lnTo>
                <a:lnTo>
                  <a:pt x="779" y="1355"/>
                </a:lnTo>
                <a:lnTo>
                  <a:pt x="779" y="1355"/>
                </a:lnTo>
                <a:lnTo>
                  <a:pt x="785" y="1339"/>
                </a:lnTo>
                <a:lnTo>
                  <a:pt x="790" y="1330"/>
                </a:lnTo>
                <a:lnTo>
                  <a:pt x="794" y="1322"/>
                </a:lnTo>
                <a:lnTo>
                  <a:pt x="800" y="1314"/>
                </a:lnTo>
                <a:lnTo>
                  <a:pt x="808" y="1308"/>
                </a:lnTo>
                <a:lnTo>
                  <a:pt x="816" y="1303"/>
                </a:lnTo>
                <a:lnTo>
                  <a:pt x="826" y="1297"/>
                </a:lnTo>
                <a:lnTo>
                  <a:pt x="826" y="1297"/>
                </a:lnTo>
                <a:lnTo>
                  <a:pt x="837" y="1294"/>
                </a:lnTo>
                <a:lnTo>
                  <a:pt x="851" y="1292"/>
                </a:lnTo>
                <a:lnTo>
                  <a:pt x="867" y="1291"/>
                </a:lnTo>
                <a:lnTo>
                  <a:pt x="884" y="1290"/>
                </a:lnTo>
                <a:lnTo>
                  <a:pt x="901" y="1290"/>
                </a:lnTo>
                <a:lnTo>
                  <a:pt x="917" y="1290"/>
                </a:lnTo>
                <a:lnTo>
                  <a:pt x="932" y="1291"/>
                </a:lnTo>
                <a:lnTo>
                  <a:pt x="945" y="1293"/>
                </a:lnTo>
                <a:lnTo>
                  <a:pt x="945" y="1293"/>
                </a:lnTo>
                <a:lnTo>
                  <a:pt x="951" y="1295"/>
                </a:lnTo>
                <a:lnTo>
                  <a:pt x="957" y="1297"/>
                </a:lnTo>
                <a:lnTo>
                  <a:pt x="966" y="1303"/>
                </a:lnTo>
                <a:lnTo>
                  <a:pt x="974" y="1309"/>
                </a:lnTo>
                <a:lnTo>
                  <a:pt x="980" y="1318"/>
                </a:lnTo>
                <a:lnTo>
                  <a:pt x="986" y="1326"/>
                </a:lnTo>
                <a:lnTo>
                  <a:pt x="991" y="1335"/>
                </a:lnTo>
                <a:lnTo>
                  <a:pt x="1000" y="1353"/>
                </a:lnTo>
                <a:lnTo>
                  <a:pt x="1000" y="1353"/>
                </a:lnTo>
                <a:lnTo>
                  <a:pt x="1018" y="1355"/>
                </a:lnTo>
                <a:lnTo>
                  <a:pt x="1035" y="1357"/>
                </a:lnTo>
                <a:lnTo>
                  <a:pt x="1068" y="1358"/>
                </a:lnTo>
                <a:lnTo>
                  <a:pt x="1099" y="1358"/>
                </a:lnTo>
                <a:lnTo>
                  <a:pt x="1125" y="1359"/>
                </a:lnTo>
                <a:lnTo>
                  <a:pt x="1125" y="1359"/>
                </a:lnTo>
                <a:lnTo>
                  <a:pt x="1126" y="1356"/>
                </a:lnTo>
                <a:lnTo>
                  <a:pt x="1126" y="1355"/>
                </a:lnTo>
                <a:lnTo>
                  <a:pt x="1127" y="1354"/>
                </a:lnTo>
                <a:lnTo>
                  <a:pt x="1125" y="1353"/>
                </a:lnTo>
                <a:lnTo>
                  <a:pt x="1125" y="1353"/>
                </a:lnTo>
                <a:lnTo>
                  <a:pt x="1124" y="1354"/>
                </a:lnTo>
                <a:lnTo>
                  <a:pt x="1122" y="1355"/>
                </a:lnTo>
                <a:lnTo>
                  <a:pt x="1122" y="1355"/>
                </a:lnTo>
                <a:close/>
                <a:moveTo>
                  <a:pt x="1215" y="1077"/>
                </a:moveTo>
                <a:lnTo>
                  <a:pt x="1215" y="1077"/>
                </a:lnTo>
                <a:lnTo>
                  <a:pt x="1222" y="1089"/>
                </a:lnTo>
                <a:lnTo>
                  <a:pt x="1232" y="1099"/>
                </a:lnTo>
                <a:lnTo>
                  <a:pt x="1242" y="1110"/>
                </a:lnTo>
                <a:lnTo>
                  <a:pt x="1252" y="1120"/>
                </a:lnTo>
                <a:lnTo>
                  <a:pt x="1276" y="1138"/>
                </a:lnTo>
                <a:lnTo>
                  <a:pt x="1299" y="1155"/>
                </a:lnTo>
                <a:lnTo>
                  <a:pt x="1299" y="1155"/>
                </a:lnTo>
                <a:lnTo>
                  <a:pt x="1335" y="1183"/>
                </a:lnTo>
                <a:lnTo>
                  <a:pt x="1368" y="1211"/>
                </a:lnTo>
                <a:lnTo>
                  <a:pt x="1368" y="1211"/>
                </a:lnTo>
                <a:lnTo>
                  <a:pt x="1373" y="1216"/>
                </a:lnTo>
                <a:lnTo>
                  <a:pt x="1379" y="1221"/>
                </a:lnTo>
                <a:lnTo>
                  <a:pt x="1383" y="1227"/>
                </a:lnTo>
                <a:lnTo>
                  <a:pt x="1388" y="1232"/>
                </a:lnTo>
                <a:lnTo>
                  <a:pt x="1388" y="1232"/>
                </a:lnTo>
                <a:lnTo>
                  <a:pt x="1397" y="1237"/>
                </a:lnTo>
                <a:lnTo>
                  <a:pt x="1405" y="1242"/>
                </a:lnTo>
                <a:lnTo>
                  <a:pt x="1413" y="1246"/>
                </a:lnTo>
                <a:lnTo>
                  <a:pt x="1420" y="1251"/>
                </a:lnTo>
                <a:lnTo>
                  <a:pt x="1420" y="1251"/>
                </a:lnTo>
                <a:lnTo>
                  <a:pt x="1433" y="1263"/>
                </a:lnTo>
                <a:lnTo>
                  <a:pt x="1446" y="1276"/>
                </a:lnTo>
                <a:lnTo>
                  <a:pt x="1460" y="1289"/>
                </a:lnTo>
                <a:lnTo>
                  <a:pt x="1474" y="1302"/>
                </a:lnTo>
                <a:lnTo>
                  <a:pt x="1474" y="1302"/>
                </a:lnTo>
                <a:lnTo>
                  <a:pt x="1502" y="1326"/>
                </a:lnTo>
                <a:lnTo>
                  <a:pt x="1530" y="1349"/>
                </a:lnTo>
                <a:lnTo>
                  <a:pt x="1588" y="1395"/>
                </a:lnTo>
                <a:lnTo>
                  <a:pt x="1588" y="1395"/>
                </a:lnTo>
                <a:lnTo>
                  <a:pt x="1602" y="1408"/>
                </a:lnTo>
                <a:lnTo>
                  <a:pt x="1619" y="1422"/>
                </a:lnTo>
                <a:lnTo>
                  <a:pt x="1628" y="1428"/>
                </a:lnTo>
                <a:lnTo>
                  <a:pt x="1636" y="1433"/>
                </a:lnTo>
                <a:lnTo>
                  <a:pt x="1643" y="1436"/>
                </a:lnTo>
                <a:lnTo>
                  <a:pt x="1646" y="1438"/>
                </a:lnTo>
                <a:lnTo>
                  <a:pt x="1649" y="1438"/>
                </a:lnTo>
                <a:lnTo>
                  <a:pt x="1649" y="1438"/>
                </a:lnTo>
                <a:lnTo>
                  <a:pt x="1653" y="1436"/>
                </a:lnTo>
                <a:lnTo>
                  <a:pt x="1656" y="1435"/>
                </a:lnTo>
                <a:lnTo>
                  <a:pt x="1662" y="1430"/>
                </a:lnTo>
                <a:lnTo>
                  <a:pt x="1677" y="1416"/>
                </a:lnTo>
                <a:lnTo>
                  <a:pt x="1677" y="1416"/>
                </a:lnTo>
                <a:lnTo>
                  <a:pt x="1693" y="1402"/>
                </a:lnTo>
                <a:lnTo>
                  <a:pt x="1709" y="1387"/>
                </a:lnTo>
                <a:lnTo>
                  <a:pt x="1717" y="1379"/>
                </a:lnTo>
                <a:lnTo>
                  <a:pt x="1722" y="1370"/>
                </a:lnTo>
                <a:lnTo>
                  <a:pt x="1728" y="1362"/>
                </a:lnTo>
                <a:lnTo>
                  <a:pt x="1731" y="1353"/>
                </a:lnTo>
                <a:lnTo>
                  <a:pt x="1731" y="1353"/>
                </a:lnTo>
                <a:lnTo>
                  <a:pt x="1732" y="1344"/>
                </a:lnTo>
                <a:lnTo>
                  <a:pt x="1732" y="1336"/>
                </a:lnTo>
                <a:lnTo>
                  <a:pt x="1733" y="1329"/>
                </a:lnTo>
                <a:lnTo>
                  <a:pt x="1734" y="1326"/>
                </a:lnTo>
                <a:lnTo>
                  <a:pt x="1737" y="1323"/>
                </a:lnTo>
                <a:lnTo>
                  <a:pt x="1737" y="1323"/>
                </a:lnTo>
                <a:lnTo>
                  <a:pt x="1714" y="1297"/>
                </a:lnTo>
                <a:lnTo>
                  <a:pt x="1689" y="1273"/>
                </a:lnTo>
                <a:lnTo>
                  <a:pt x="1641" y="1223"/>
                </a:lnTo>
                <a:lnTo>
                  <a:pt x="1590" y="1175"/>
                </a:lnTo>
                <a:lnTo>
                  <a:pt x="1539" y="1128"/>
                </a:lnTo>
                <a:lnTo>
                  <a:pt x="1436" y="1035"/>
                </a:lnTo>
                <a:lnTo>
                  <a:pt x="1385" y="987"/>
                </a:lnTo>
                <a:lnTo>
                  <a:pt x="1336" y="939"/>
                </a:lnTo>
                <a:lnTo>
                  <a:pt x="1336" y="939"/>
                </a:lnTo>
                <a:lnTo>
                  <a:pt x="1324" y="960"/>
                </a:lnTo>
                <a:lnTo>
                  <a:pt x="1312" y="980"/>
                </a:lnTo>
                <a:lnTo>
                  <a:pt x="1300" y="1000"/>
                </a:lnTo>
                <a:lnTo>
                  <a:pt x="1286" y="1019"/>
                </a:lnTo>
                <a:lnTo>
                  <a:pt x="1272" y="1036"/>
                </a:lnTo>
                <a:lnTo>
                  <a:pt x="1263" y="1045"/>
                </a:lnTo>
                <a:lnTo>
                  <a:pt x="1254" y="1052"/>
                </a:lnTo>
                <a:lnTo>
                  <a:pt x="1246" y="1059"/>
                </a:lnTo>
                <a:lnTo>
                  <a:pt x="1236" y="1065"/>
                </a:lnTo>
                <a:lnTo>
                  <a:pt x="1225" y="1071"/>
                </a:lnTo>
                <a:lnTo>
                  <a:pt x="1215" y="1077"/>
                </a:lnTo>
                <a:lnTo>
                  <a:pt x="1215" y="1077"/>
                </a:lnTo>
                <a:close/>
                <a:moveTo>
                  <a:pt x="1221" y="1042"/>
                </a:moveTo>
                <a:lnTo>
                  <a:pt x="1221" y="1042"/>
                </a:lnTo>
                <a:lnTo>
                  <a:pt x="1224" y="1041"/>
                </a:lnTo>
                <a:lnTo>
                  <a:pt x="1224" y="1042"/>
                </a:lnTo>
                <a:lnTo>
                  <a:pt x="1225" y="1045"/>
                </a:lnTo>
                <a:lnTo>
                  <a:pt x="1225" y="1045"/>
                </a:lnTo>
                <a:lnTo>
                  <a:pt x="1238" y="1035"/>
                </a:lnTo>
                <a:lnTo>
                  <a:pt x="1251" y="1025"/>
                </a:lnTo>
                <a:lnTo>
                  <a:pt x="1257" y="1019"/>
                </a:lnTo>
                <a:lnTo>
                  <a:pt x="1262" y="1014"/>
                </a:lnTo>
                <a:lnTo>
                  <a:pt x="1266" y="1006"/>
                </a:lnTo>
                <a:lnTo>
                  <a:pt x="1269" y="997"/>
                </a:lnTo>
                <a:lnTo>
                  <a:pt x="1269" y="997"/>
                </a:lnTo>
                <a:lnTo>
                  <a:pt x="1267" y="996"/>
                </a:lnTo>
                <a:lnTo>
                  <a:pt x="1266" y="996"/>
                </a:lnTo>
                <a:lnTo>
                  <a:pt x="1263" y="1000"/>
                </a:lnTo>
                <a:lnTo>
                  <a:pt x="1260" y="1003"/>
                </a:lnTo>
                <a:lnTo>
                  <a:pt x="1258" y="1004"/>
                </a:lnTo>
                <a:lnTo>
                  <a:pt x="1254" y="1004"/>
                </a:lnTo>
                <a:lnTo>
                  <a:pt x="1254" y="1004"/>
                </a:lnTo>
                <a:lnTo>
                  <a:pt x="1252" y="1002"/>
                </a:lnTo>
                <a:lnTo>
                  <a:pt x="1249" y="997"/>
                </a:lnTo>
                <a:lnTo>
                  <a:pt x="1246" y="990"/>
                </a:lnTo>
                <a:lnTo>
                  <a:pt x="1245" y="980"/>
                </a:lnTo>
                <a:lnTo>
                  <a:pt x="1245" y="973"/>
                </a:lnTo>
                <a:lnTo>
                  <a:pt x="1245" y="973"/>
                </a:lnTo>
                <a:lnTo>
                  <a:pt x="1238" y="980"/>
                </a:lnTo>
                <a:lnTo>
                  <a:pt x="1231" y="987"/>
                </a:lnTo>
                <a:lnTo>
                  <a:pt x="1223" y="992"/>
                </a:lnTo>
                <a:lnTo>
                  <a:pt x="1215" y="997"/>
                </a:lnTo>
                <a:lnTo>
                  <a:pt x="1195" y="1005"/>
                </a:lnTo>
                <a:lnTo>
                  <a:pt x="1174" y="1012"/>
                </a:lnTo>
                <a:lnTo>
                  <a:pt x="1174" y="1012"/>
                </a:lnTo>
                <a:lnTo>
                  <a:pt x="1182" y="1014"/>
                </a:lnTo>
                <a:lnTo>
                  <a:pt x="1187" y="1015"/>
                </a:lnTo>
                <a:lnTo>
                  <a:pt x="1191" y="1017"/>
                </a:lnTo>
                <a:lnTo>
                  <a:pt x="1195" y="1017"/>
                </a:lnTo>
                <a:lnTo>
                  <a:pt x="1195" y="1017"/>
                </a:lnTo>
                <a:lnTo>
                  <a:pt x="1194" y="1019"/>
                </a:lnTo>
                <a:lnTo>
                  <a:pt x="1193" y="1020"/>
                </a:lnTo>
                <a:lnTo>
                  <a:pt x="1192" y="1022"/>
                </a:lnTo>
                <a:lnTo>
                  <a:pt x="1191" y="1023"/>
                </a:lnTo>
                <a:lnTo>
                  <a:pt x="1191" y="1023"/>
                </a:lnTo>
                <a:lnTo>
                  <a:pt x="1195" y="1023"/>
                </a:lnTo>
                <a:lnTo>
                  <a:pt x="1199" y="1025"/>
                </a:lnTo>
                <a:lnTo>
                  <a:pt x="1202" y="1027"/>
                </a:lnTo>
                <a:lnTo>
                  <a:pt x="1204" y="1031"/>
                </a:lnTo>
                <a:lnTo>
                  <a:pt x="1207" y="1034"/>
                </a:lnTo>
                <a:lnTo>
                  <a:pt x="1209" y="1035"/>
                </a:lnTo>
                <a:lnTo>
                  <a:pt x="1213" y="1035"/>
                </a:lnTo>
                <a:lnTo>
                  <a:pt x="1217" y="1032"/>
                </a:lnTo>
                <a:lnTo>
                  <a:pt x="1217" y="1032"/>
                </a:lnTo>
                <a:lnTo>
                  <a:pt x="1221" y="1038"/>
                </a:lnTo>
                <a:lnTo>
                  <a:pt x="1221" y="1040"/>
                </a:lnTo>
                <a:lnTo>
                  <a:pt x="1221" y="1042"/>
                </a:lnTo>
                <a:lnTo>
                  <a:pt x="1221" y="1042"/>
                </a:lnTo>
                <a:close/>
                <a:moveTo>
                  <a:pt x="988" y="1030"/>
                </a:moveTo>
                <a:lnTo>
                  <a:pt x="988" y="1030"/>
                </a:lnTo>
                <a:lnTo>
                  <a:pt x="987" y="1023"/>
                </a:lnTo>
                <a:lnTo>
                  <a:pt x="986" y="1017"/>
                </a:lnTo>
                <a:lnTo>
                  <a:pt x="983" y="1011"/>
                </a:lnTo>
                <a:lnTo>
                  <a:pt x="980" y="1007"/>
                </a:lnTo>
                <a:lnTo>
                  <a:pt x="977" y="1003"/>
                </a:lnTo>
                <a:lnTo>
                  <a:pt x="973" y="999"/>
                </a:lnTo>
                <a:lnTo>
                  <a:pt x="967" y="995"/>
                </a:lnTo>
                <a:lnTo>
                  <a:pt x="962" y="993"/>
                </a:lnTo>
                <a:lnTo>
                  <a:pt x="957" y="992"/>
                </a:lnTo>
                <a:lnTo>
                  <a:pt x="951" y="992"/>
                </a:lnTo>
                <a:lnTo>
                  <a:pt x="946" y="992"/>
                </a:lnTo>
                <a:lnTo>
                  <a:pt x="940" y="994"/>
                </a:lnTo>
                <a:lnTo>
                  <a:pt x="935" y="996"/>
                </a:lnTo>
                <a:lnTo>
                  <a:pt x="930" y="1000"/>
                </a:lnTo>
                <a:lnTo>
                  <a:pt x="926" y="1005"/>
                </a:lnTo>
                <a:lnTo>
                  <a:pt x="921" y="1010"/>
                </a:lnTo>
                <a:lnTo>
                  <a:pt x="921" y="1010"/>
                </a:lnTo>
                <a:lnTo>
                  <a:pt x="920" y="1020"/>
                </a:lnTo>
                <a:lnTo>
                  <a:pt x="920" y="1027"/>
                </a:lnTo>
                <a:lnTo>
                  <a:pt x="922" y="1035"/>
                </a:lnTo>
                <a:lnTo>
                  <a:pt x="927" y="1040"/>
                </a:lnTo>
                <a:lnTo>
                  <a:pt x="931" y="1046"/>
                </a:lnTo>
                <a:lnTo>
                  <a:pt x="936" y="1050"/>
                </a:lnTo>
                <a:lnTo>
                  <a:pt x="943" y="1053"/>
                </a:lnTo>
                <a:lnTo>
                  <a:pt x="949" y="1055"/>
                </a:lnTo>
                <a:lnTo>
                  <a:pt x="956" y="1056"/>
                </a:lnTo>
                <a:lnTo>
                  <a:pt x="962" y="1056"/>
                </a:lnTo>
                <a:lnTo>
                  <a:pt x="968" y="1055"/>
                </a:lnTo>
                <a:lnTo>
                  <a:pt x="974" y="1052"/>
                </a:lnTo>
                <a:lnTo>
                  <a:pt x="979" y="1049"/>
                </a:lnTo>
                <a:lnTo>
                  <a:pt x="983" y="1044"/>
                </a:lnTo>
                <a:lnTo>
                  <a:pt x="986" y="1037"/>
                </a:lnTo>
                <a:lnTo>
                  <a:pt x="988" y="1030"/>
                </a:lnTo>
                <a:lnTo>
                  <a:pt x="988" y="1030"/>
                </a:lnTo>
                <a:close/>
                <a:moveTo>
                  <a:pt x="1123" y="1124"/>
                </a:moveTo>
                <a:lnTo>
                  <a:pt x="1123" y="1124"/>
                </a:lnTo>
                <a:lnTo>
                  <a:pt x="1144" y="1124"/>
                </a:lnTo>
                <a:lnTo>
                  <a:pt x="1163" y="1126"/>
                </a:lnTo>
                <a:lnTo>
                  <a:pt x="1183" y="1129"/>
                </a:lnTo>
                <a:lnTo>
                  <a:pt x="1202" y="1133"/>
                </a:lnTo>
                <a:lnTo>
                  <a:pt x="1236" y="1142"/>
                </a:lnTo>
                <a:lnTo>
                  <a:pt x="1251" y="1146"/>
                </a:lnTo>
                <a:lnTo>
                  <a:pt x="1265" y="1148"/>
                </a:lnTo>
                <a:lnTo>
                  <a:pt x="1265" y="1148"/>
                </a:lnTo>
                <a:lnTo>
                  <a:pt x="1255" y="1142"/>
                </a:lnTo>
                <a:lnTo>
                  <a:pt x="1245" y="1133"/>
                </a:lnTo>
                <a:lnTo>
                  <a:pt x="1227" y="1117"/>
                </a:lnTo>
                <a:lnTo>
                  <a:pt x="1208" y="1099"/>
                </a:lnTo>
                <a:lnTo>
                  <a:pt x="1189" y="1083"/>
                </a:lnTo>
                <a:lnTo>
                  <a:pt x="1189" y="1083"/>
                </a:lnTo>
                <a:lnTo>
                  <a:pt x="1177" y="1085"/>
                </a:lnTo>
                <a:lnTo>
                  <a:pt x="1170" y="1086"/>
                </a:lnTo>
                <a:lnTo>
                  <a:pt x="1146" y="1085"/>
                </a:lnTo>
                <a:lnTo>
                  <a:pt x="1146" y="1085"/>
                </a:lnTo>
                <a:lnTo>
                  <a:pt x="1144" y="1079"/>
                </a:lnTo>
                <a:lnTo>
                  <a:pt x="1141" y="1074"/>
                </a:lnTo>
                <a:lnTo>
                  <a:pt x="1137" y="1069"/>
                </a:lnTo>
                <a:lnTo>
                  <a:pt x="1133" y="1065"/>
                </a:lnTo>
                <a:lnTo>
                  <a:pt x="1124" y="1057"/>
                </a:lnTo>
                <a:lnTo>
                  <a:pt x="1115" y="1049"/>
                </a:lnTo>
                <a:lnTo>
                  <a:pt x="1115" y="1049"/>
                </a:lnTo>
                <a:lnTo>
                  <a:pt x="1109" y="1056"/>
                </a:lnTo>
                <a:lnTo>
                  <a:pt x="1102" y="1061"/>
                </a:lnTo>
                <a:lnTo>
                  <a:pt x="1096" y="1063"/>
                </a:lnTo>
                <a:lnTo>
                  <a:pt x="1088" y="1063"/>
                </a:lnTo>
                <a:lnTo>
                  <a:pt x="1082" y="1062"/>
                </a:lnTo>
                <a:lnTo>
                  <a:pt x="1074" y="1059"/>
                </a:lnTo>
                <a:lnTo>
                  <a:pt x="1069" y="1055"/>
                </a:lnTo>
                <a:lnTo>
                  <a:pt x="1064" y="1051"/>
                </a:lnTo>
                <a:lnTo>
                  <a:pt x="1064" y="1051"/>
                </a:lnTo>
                <a:lnTo>
                  <a:pt x="1080" y="1068"/>
                </a:lnTo>
                <a:lnTo>
                  <a:pt x="1095" y="1085"/>
                </a:lnTo>
                <a:lnTo>
                  <a:pt x="1110" y="1103"/>
                </a:lnTo>
                <a:lnTo>
                  <a:pt x="1123" y="1124"/>
                </a:lnTo>
                <a:lnTo>
                  <a:pt x="1123" y="1124"/>
                </a:lnTo>
                <a:close/>
                <a:moveTo>
                  <a:pt x="1074" y="1120"/>
                </a:moveTo>
                <a:lnTo>
                  <a:pt x="1074" y="1120"/>
                </a:lnTo>
                <a:lnTo>
                  <a:pt x="1081" y="1118"/>
                </a:lnTo>
                <a:lnTo>
                  <a:pt x="1088" y="1120"/>
                </a:lnTo>
                <a:lnTo>
                  <a:pt x="1095" y="1120"/>
                </a:lnTo>
                <a:lnTo>
                  <a:pt x="1098" y="1118"/>
                </a:lnTo>
                <a:lnTo>
                  <a:pt x="1100" y="1117"/>
                </a:lnTo>
                <a:lnTo>
                  <a:pt x="1100" y="1117"/>
                </a:lnTo>
                <a:lnTo>
                  <a:pt x="1094" y="1111"/>
                </a:lnTo>
                <a:lnTo>
                  <a:pt x="1087" y="1105"/>
                </a:lnTo>
                <a:lnTo>
                  <a:pt x="1078" y="1091"/>
                </a:lnTo>
                <a:lnTo>
                  <a:pt x="1072" y="1084"/>
                </a:lnTo>
                <a:lnTo>
                  <a:pt x="1066" y="1077"/>
                </a:lnTo>
                <a:lnTo>
                  <a:pt x="1061" y="1071"/>
                </a:lnTo>
                <a:lnTo>
                  <a:pt x="1053" y="1066"/>
                </a:lnTo>
                <a:lnTo>
                  <a:pt x="1053" y="1066"/>
                </a:lnTo>
                <a:lnTo>
                  <a:pt x="1051" y="1070"/>
                </a:lnTo>
                <a:lnTo>
                  <a:pt x="1050" y="1075"/>
                </a:lnTo>
                <a:lnTo>
                  <a:pt x="1050" y="1078"/>
                </a:lnTo>
                <a:lnTo>
                  <a:pt x="1051" y="1082"/>
                </a:lnTo>
                <a:lnTo>
                  <a:pt x="1052" y="1085"/>
                </a:lnTo>
                <a:lnTo>
                  <a:pt x="1054" y="1089"/>
                </a:lnTo>
                <a:lnTo>
                  <a:pt x="1060" y="1094"/>
                </a:lnTo>
                <a:lnTo>
                  <a:pt x="1066" y="1099"/>
                </a:lnTo>
                <a:lnTo>
                  <a:pt x="1071" y="1106"/>
                </a:lnTo>
                <a:lnTo>
                  <a:pt x="1073" y="1109"/>
                </a:lnTo>
                <a:lnTo>
                  <a:pt x="1074" y="1112"/>
                </a:lnTo>
                <a:lnTo>
                  <a:pt x="1074" y="1115"/>
                </a:lnTo>
                <a:lnTo>
                  <a:pt x="1074" y="1120"/>
                </a:lnTo>
                <a:lnTo>
                  <a:pt x="1074" y="1120"/>
                </a:lnTo>
                <a:close/>
                <a:moveTo>
                  <a:pt x="1822" y="1163"/>
                </a:moveTo>
                <a:lnTo>
                  <a:pt x="1822" y="1163"/>
                </a:lnTo>
                <a:lnTo>
                  <a:pt x="1827" y="1163"/>
                </a:lnTo>
                <a:lnTo>
                  <a:pt x="1833" y="1161"/>
                </a:lnTo>
                <a:lnTo>
                  <a:pt x="1837" y="1158"/>
                </a:lnTo>
                <a:lnTo>
                  <a:pt x="1841" y="1154"/>
                </a:lnTo>
                <a:lnTo>
                  <a:pt x="1849" y="1143"/>
                </a:lnTo>
                <a:lnTo>
                  <a:pt x="1854" y="1133"/>
                </a:lnTo>
                <a:lnTo>
                  <a:pt x="1854" y="1133"/>
                </a:lnTo>
                <a:lnTo>
                  <a:pt x="1859" y="1126"/>
                </a:lnTo>
                <a:lnTo>
                  <a:pt x="1866" y="1118"/>
                </a:lnTo>
                <a:lnTo>
                  <a:pt x="1871" y="1112"/>
                </a:lnTo>
                <a:lnTo>
                  <a:pt x="1876" y="1106"/>
                </a:lnTo>
                <a:lnTo>
                  <a:pt x="1880" y="1099"/>
                </a:lnTo>
                <a:lnTo>
                  <a:pt x="1880" y="1094"/>
                </a:lnTo>
                <a:lnTo>
                  <a:pt x="1880" y="1091"/>
                </a:lnTo>
                <a:lnTo>
                  <a:pt x="1879" y="1089"/>
                </a:lnTo>
                <a:lnTo>
                  <a:pt x="1876" y="1085"/>
                </a:lnTo>
                <a:lnTo>
                  <a:pt x="1873" y="1083"/>
                </a:lnTo>
                <a:lnTo>
                  <a:pt x="1873" y="1083"/>
                </a:lnTo>
                <a:lnTo>
                  <a:pt x="1856" y="1096"/>
                </a:lnTo>
                <a:lnTo>
                  <a:pt x="1848" y="1105"/>
                </a:lnTo>
                <a:lnTo>
                  <a:pt x="1839" y="1114"/>
                </a:lnTo>
                <a:lnTo>
                  <a:pt x="1831" y="1125"/>
                </a:lnTo>
                <a:lnTo>
                  <a:pt x="1825" y="1137"/>
                </a:lnTo>
                <a:lnTo>
                  <a:pt x="1823" y="1143"/>
                </a:lnTo>
                <a:lnTo>
                  <a:pt x="1822" y="1150"/>
                </a:lnTo>
                <a:lnTo>
                  <a:pt x="1822" y="1157"/>
                </a:lnTo>
                <a:lnTo>
                  <a:pt x="1822" y="1163"/>
                </a:lnTo>
                <a:lnTo>
                  <a:pt x="1822" y="1163"/>
                </a:lnTo>
                <a:close/>
                <a:moveTo>
                  <a:pt x="1899" y="1117"/>
                </a:moveTo>
                <a:lnTo>
                  <a:pt x="1899" y="1117"/>
                </a:lnTo>
                <a:lnTo>
                  <a:pt x="1888" y="1127"/>
                </a:lnTo>
                <a:lnTo>
                  <a:pt x="1880" y="1139"/>
                </a:lnTo>
                <a:lnTo>
                  <a:pt x="1872" y="1151"/>
                </a:lnTo>
                <a:lnTo>
                  <a:pt x="1865" y="1163"/>
                </a:lnTo>
                <a:lnTo>
                  <a:pt x="1865" y="1163"/>
                </a:lnTo>
                <a:lnTo>
                  <a:pt x="1873" y="1158"/>
                </a:lnTo>
                <a:lnTo>
                  <a:pt x="1881" y="1151"/>
                </a:lnTo>
                <a:lnTo>
                  <a:pt x="1887" y="1143"/>
                </a:lnTo>
                <a:lnTo>
                  <a:pt x="1893" y="1136"/>
                </a:lnTo>
                <a:lnTo>
                  <a:pt x="1902" y="1117"/>
                </a:lnTo>
                <a:lnTo>
                  <a:pt x="1911" y="1100"/>
                </a:lnTo>
                <a:lnTo>
                  <a:pt x="1911" y="1100"/>
                </a:lnTo>
                <a:lnTo>
                  <a:pt x="1906" y="1093"/>
                </a:lnTo>
                <a:lnTo>
                  <a:pt x="1904" y="1090"/>
                </a:lnTo>
                <a:lnTo>
                  <a:pt x="1901" y="1087"/>
                </a:lnTo>
                <a:lnTo>
                  <a:pt x="1901" y="1087"/>
                </a:lnTo>
                <a:lnTo>
                  <a:pt x="1900" y="1091"/>
                </a:lnTo>
                <a:lnTo>
                  <a:pt x="1900" y="1095"/>
                </a:lnTo>
                <a:lnTo>
                  <a:pt x="1898" y="1101"/>
                </a:lnTo>
                <a:lnTo>
                  <a:pt x="1897" y="1109"/>
                </a:lnTo>
                <a:lnTo>
                  <a:pt x="1897" y="1112"/>
                </a:lnTo>
                <a:lnTo>
                  <a:pt x="1899" y="1117"/>
                </a:lnTo>
                <a:lnTo>
                  <a:pt x="1899" y="1117"/>
                </a:lnTo>
                <a:close/>
                <a:moveTo>
                  <a:pt x="1036" y="1090"/>
                </a:moveTo>
                <a:lnTo>
                  <a:pt x="1036" y="1090"/>
                </a:lnTo>
                <a:lnTo>
                  <a:pt x="1025" y="1102"/>
                </a:lnTo>
                <a:lnTo>
                  <a:pt x="1012" y="1115"/>
                </a:lnTo>
                <a:lnTo>
                  <a:pt x="1012" y="1115"/>
                </a:lnTo>
                <a:lnTo>
                  <a:pt x="1018" y="1114"/>
                </a:lnTo>
                <a:lnTo>
                  <a:pt x="1023" y="1114"/>
                </a:lnTo>
                <a:lnTo>
                  <a:pt x="1036" y="1115"/>
                </a:lnTo>
                <a:lnTo>
                  <a:pt x="1064" y="1120"/>
                </a:lnTo>
                <a:lnTo>
                  <a:pt x="1064" y="1120"/>
                </a:lnTo>
                <a:lnTo>
                  <a:pt x="1060" y="1110"/>
                </a:lnTo>
                <a:lnTo>
                  <a:pt x="1053" y="1101"/>
                </a:lnTo>
                <a:lnTo>
                  <a:pt x="1050" y="1097"/>
                </a:lnTo>
                <a:lnTo>
                  <a:pt x="1046" y="1094"/>
                </a:lnTo>
                <a:lnTo>
                  <a:pt x="1041" y="1092"/>
                </a:lnTo>
                <a:lnTo>
                  <a:pt x="1036" y="1090"/>
                </a:lnTo>
                <a:lnTo>
                  <a:pt x="1036" y="1090"/>
                </a:lnTo>
                <a:close/>
                <a:moveTo>
                  <a:pt x="731" y="1126"/>
                </a:moveTo>
                <a:lnTo>
                  <a:pt x="731" y="1126"/>
                </a:lnTo>
                <a:lnTo>
                  <a:pt x="736" y="1126"/>
                </a:lnTo>
                <a:lnTo>
                  <a:pt x="745" y="1125"/>
                </a:lnTo>
                <a:lnTo>
                  <a:pt x="753" y="1124"/>
                </a:lnTo>
                <a:lnTo>
                  <a:pt x="760" y="1122"/>
                </a:lnTo>
                <a:lnTo>
                  <a:pt x="760" y="1122"/>
                </a:lnTo>
                <a:lnTo>
                  <a:pt x="760" y="1116"/>
                </a:lnTo>
                <a:lnTo>
                  <a:pt x="759" y="1112"/>
                </a:lnTo>
                <a:lnTo>
                  <a:pt x="756" y="1109"/>
                </a:lnTo>
                <a:lnTo>
                  <a:pt x="754" y="1107"/>
                </a:lnTo>
                <a:lnTo>
                  <a:pt x="752" y="1105"/>
                </a:lnTo>
                <a:lnTo>
                  <a:pt x="749" y="1103"/>
                </a:lnTo>
                <a:lnTo>
                  <a:pt x="746" y="1103"/>
                </a:lnTo>
                <a:lnTo>
                  <a:pt x="744" y="1103"/>
                </a:lnTo>
                <a:lnTo>
                  <a:pt x="740" y="1103"/>
                </a:lnTo>
                <a:lnTo>
                  <a:pt x="737" y="1105"/>
                </a:lnTo>
                <a:lnTo>
                  <a:pt x="735" y="1107"/>
                </a:lnTo>
                <a:lnTo>
                  <a:pt x="733" y="1110"/>
                </a:lnTo>
                <a:lnTo>
                  <a:pt x="731" y="1113"/>
                </a:lnTo>
                <a:lnTo>
                  <a:pt x="730" y="1116"/>
                </a:lnTo>
                <a:lnTo>
                  <a:pt x="730" y="1121"/>
                </a:lnTo>
                <a:lnTo>
                  <a:pt x="731" y="1126"/>
                </a:lnTo>
                <a:lnTo>
                  <a:pt x="731" y="1126"/>
                </a:lnTo>
                <a:close/>
                <a:moveTo>
                  <a:pt x="1427" y="1295"/>
                </a:moveTo>
                <a:lnTo>
                  <a:pt x="1427" y="1295"/>
                </a:lnTo>
                <a:lnTo>
                  <a:pt x="1420" y="1286"/>
                </a:lnTo>
                <a:lnTo>
                  <a:pt x="1414" y="1276"/>
                </a:lnTo>
                <a:lnTo>
                  <a:pt x="1405" y="1267"/>
                </a:lnTo>
                <a:lnTo>
                  <a:pt x="1396" y="1259"/>
                </a:lnTo>
                <a:lnTo>
                  <a:pt x="1376" y="1244"/>
                </a:lnTo>
                <a:lnTo>
                  <a:pt x="1357" y="1230"/>
                </a:lnTo>
                <a:lnTo>
                  <a:pt x="1357" y="1230"/>
                </a:lnTo>
                <a:lnTo>
                  <a:pt x="1343" y="1220"/>
                </a:lnTo>
                <a:lnTo>
                  <a:pt x="1329" y="1213"/>
                </a:lnTo>
                <a:lnTo>
                  <a:pt x="1301" y="1196"/>
                </a:lnTo>
                <a:lnTo>
                  <a:pt x="1301" y="1196"/>
                </a:lnTo>
                <a:lnTo>
                  <a:pt x="1275" y="1180"/>
                </a:lnTo>
                <a:lnTo>
                  <a:pt x="1260" y="1172"/>
                </a:lnTo>
                <a:lnTo>
                  <a:pt x="1245" y="1165"/>
                </a:lnTo>
                <a:lnTo>
                  <a:pt x="1229" y="1158"/>
                </a:lnTo>
                <a:lnTo>
                  <a:pt x="1212" y="1153"/>
                </a:lnTo>
                <a:lnTo>
                  <a:pt x="1195" y="1147"/>
                </a:lnTo>
                <a:lnTo>
                  <a:pt x="1178" y="1144"/>
                </a:lnTo>
                <a:lnTo>
                  <a:pt x="1178" y="1144"/>
                </a:lnTo>
                <a:lnTo>
                  <a:pt x="1163" y="1143"/>
                </a:lnTo>
                <a:lnTo>
                  <a:pt x="1147" y="1142"/>
                </a:lnTo>
                <a:lnTo>
                  <a:pt x="1131" y="1142"/>
                </a:lnTo>
                <a:lnTo>
                  <a:pt x="1115" y="1140"/>
                </a:lnTo>
                <a:lnTo>
                  <a:pt x="1115" y="1140"/>
                </a:lnTo>
                <a:lnTo>
                  <a:pt x="1071" y="1135"/>
                </a:lnTo>
                <a:lnTo>
                  <a:pt x="1050" y="1132"/>
                </a:lnTo>
                <a:lnTo>
                  <a:pt x="1027" y="1131"/>
                </a:lnTo>
                <a:lnTo>
                  <a:pt x="1027" y="1131"/>
                </a:lnTo>
                <a:lnTo>
                  <a:pt x="1020" y="1131"/>
                </a:lnTo>
                <a:lnTo>
                  <a:pt x="1007" y="1131"/>
                </a:lnTo>
                <a:lnTo>
                  <a:pt x="1002" y="1132"/>
                </a:lnTo>
                <a:lnTo>
                  <a:pt x="996" y="1136"/>
                </a:lnTo>
                <a:lnTo>
                  <a:pt x="994" y="1137"/>
                </a:lnTo>
                <a:lnTo>
                  <a:pt x="993" y="1139"/>
                </a:lnTo>
                <a:lnTo>
                  <a:pt x="992" y="1142"/>
                </a:lnTo>
                <a:lnTo>
                  <a:pt x="992" y="1144"/>
                </a:lnTo>
                <a:lnTo>
                  <a:pt x="992" y="1144"/>
                </a:lnTo>
                <a:lnTo>
                  <a:pt x="1027" y="1144"/>
                </a:lnTo>
                <a:lnTo>
                  <a:pt x="1064" y="1145"/>
                </a:lnTo>
                <a:lnTo>
                  <a:pt x="1101" y="1147"/>
                </a:lnTo>
                <a:lnTo>
                  <a:pt x="1138" y="1152"/>
                </a:lnTo>
                <a:lnTo>
                  <a:pt x="1174" y="1157"/>
                </a:lnTo>
                <a:lnTo>
                  <a:pt x="1208" y="1166"/>
                </a:lnTo>
                <a:lnTo>
                  <a:pt x="1224" y="1170"/>
                </a:lnTo>
                <a:lnTo>
                  <a:pt x="1240" y="1175"/>
                </a:lnTo>
                <a:lnTo>
                  <a:pt x="1255" y="1181"/>
                </a:lnTo>
                <a:lnTo>
                  <a:pt x="1269" y="1187"/>
                </a:lnTo>
                <a:lnTo>
                  <a:pt x="1269" y="1187"/>
                </a:lnTo>
                <a:lnTo>
                  <a:pt x="1274" y="1190"/>
                </a:lnTo>
                <a:lnTo>
                  <a:pt x="1278" y="1193"/>
                </a:lnTo>
                <a:lnTo>
                  <a:pt x="1281" y="1197"/>
                </a:lnTo>
                <a:lnTo>
                  <a:pt x="1284" y="1200"/>
                </a:lnTo>
                <a:lnTo>
                  <a:pt x="1284" y="1200"/>
                </a:lnTo>
                <a:lnTo>
                  <a:pt x="1296" y="1205"/>
                </a:lnTo>
                <a:lnTo>
                  <a:pt x="1307" y="1209"/>
                </a:lnTo>
                <a:lnTo>
                  <a:pt x="1319" y="1215"/>
                </a:lnTo>
                <a:lnTo>
                  <a:pt x="1329" y="1221"/>
                </a:lnTo>
                <a:lnTo>
                  <a:pt x="1329" y="1221"/>
                </a:lnTo>
                <a:lnTo>
                  <a:pt x="1344" y="1232"/>
                </a:lnTo>
                <a:lnTo>
                  <a:pt x="1358" y="1243"/>
                </a:lnTo>
                <a:lnTo>
                  <a:pt x="1384" y="1263"/>
                </a:lnTo>
                <a:lnTo>
                  <a:pt x="1384" y="1263"/>
                </a:lnTo>
                <a:lnTo>
                  <a:pt x="1390" y="1267"/>
                </a:lnTo>
                <a:lnTo>
                  <a:pt x="1397" y="1269"/>
                </a:lnTo>
                <a:lnTo>
                  <a:pt x="1402" y="1273"/>
                </a:lnTo>
                <a:lnTo>
                  <a:pt x="1407" y="1276"/>
                </a:lnTo>
                <a:lnTo>
                  <a:pt x="1407" y="1276"/>
                </a:lnTo>
                <a:lnTo>
                  <a:pt x="1415" y="1284"/>
                </a:lnTo>
                <a:lnTo>
                  <a:pt x="1421" y="1293"/>
                </a:lnTo>
                <a:lnTo>
                  <a:pt x="1433" y="1311"/>
                </a:lnTo>
                <a:lnTo>
                  <a:pt x="1439" y="1320"/>
                </a:lnTo>
                <a:lnTo>
                  <a:pt x="1446" y="1327"/>
                </a:lnTo>
                <a:lnTo>
                  <a:pt x="1450" y="1330"/>
                </a:lnTo>
                <a:lnTo>
                  <a:pt x="1455" y="1333"/>
                </a:lnTo>
                <a:lnTo>
                  <a:pt x="1460" y="1335"/>
                </a:lnTo>
                <a:lnTo>
                  <a:pt x="1465" y="1336"/>
                </a:lnTo>
                <a:lnTo>
                  <a:pt x="1465" y="1336"/>
                </a:lnTo>
                <a:lnTo>
                  <a:pt x="1457" y="1324"/>
                </a:lnTo>
                <a:lnTo>
                  <a:pt x="1449" y="1312"/>
                </a:lnTo>
                <a:lnTo>
                  <a:pt x="1445" y="1307"/>
                </a:lnTo>
                <a:lnTo>
                  <a:pt x="1440" y="1303"/>
                </a:lnTo>
                <a:lnTo>
                  <a:pt x="1433" y="1298"/>
                </a:lnTo>
                <a:lnTo>
                  <a:pt x="1427" y="1295"/>
                </a:lnTo>
                <a:lnTo>
                  <a:pt x="1427" y="1295"/>
                </a:lnTo>
                <a:close/>
                <a:moveTo>
                  <a:pt x="731" y="1159"/>
                </a:moveTo>
                <a:lnTo>
                  <a:pt x="731" y="1159"/>
                </a:lnTo>
                <a:lnTo>
                  <a:pt x="735" y="1161"/>
                </a:lnTo>
                <a:lnTo>
                  <a:pt x="739" y="1161"/>
                </a:lnTo>
                <a:lnTo>
                  <a:pt x="749" y="1161"/>
                </a:lnTo>
                <a:lnTo>
                  <a:pt x="764" y="1159"/>
                </a:lnTo>
                <a:lnTo>
                  <a:pt x="764" y="1159"/>
                </a:lnTo>
                <a:lnTo>
                  <a:pt x="765" y="1153"/>
                </a:lnTo>
                <a:lnTo>
                  <a:pt x="764" y="1147"/>
                </a:lnTo>
                <a:lnTo>
                  <a:pt x="762" y="1144"/>
                </a:lnTo>
                <a:lnTo>
                  <a:pt x="758" y="1141"/>
                </a:lnTo>
                <a:lnTo>
                  <a:pt x="753" y="1139"/>
                </a:lnTo>
                <a:lnTo>
                  <a:pt x="748" y="1138"/>
                </a:lnTo>
                <a:lnTo>
                  <a:pt x="734" y="1136"/>
                </a:lnTo>
                <a:lnTo>
                  <a:pt x="734" y="1136"/>
                </a:lnTo>
                <a:lnTo>
                  <a:pt x="732" y="1141"/>
                </a:lnTo>
                <a:lnTo>
                  <a:pt x="731" y="1146"/>
                </a:lnTo>
                <a:lnTo>
                  <a:pt x="731" y="1152"/>
                </a:lnTo>
                <a:lnTo>
                  <a:pt x="731" y="1159"/>
                </a:lnTo>
                <a:lnTo>
                  <a:pt x="731" y="1159"/>
                </a:lnTo>
                <a:close/>
                <a:moveTo>
                  <a:pt x="1913" y="1138"/>
                </a:moveTo>
                <a:lnTo>
                  <a:pt x="1913" y="1138"/>
                </a:lnTo>
                <a:lnTo>
                  <a:pt x="1906" y="1148"/>
                </a:lnTo>
                <a:lnTo>
                  <a:pt x="1898" y="1158"/>
                </a:lnTo>
                <a:lnTo>
                  <a:pt x="1882" y="1176"/>
                </a:lnTo>
                <a:lnTo>
                  <a:pt x="1882" y="1176"/>
                </a:lnTo>
                <a:lnTo>
                  <a:pt x="1887" y="1181"/>
                </a:lnTo>
                <a:lnTo>
                  <a:pt x="1893" y="1184"/>
                </a:lnTo>
                <a:lnTo>
                  <a:pt x="1903" y="1193"/>
                </a:lnTo>
                <a:lnTo>
                  <a:pt x="1909" y="1197"/>
                </a:lnTo>
                <a:lnTo>
                  <a:pt x="1915" y="1200"/>
                </a:lnTo>
                <a:lnTo>
                  <a:pt x="1922" y="1203"/>
                </a:lnTo>
                <a:lnTo>
                  <a:pt x="1930" y="1204"/>
                </a:lnTo>
                <a:lnTo>
                  <a:pt x="1930" y="1204"/>
                </a:lnTo>
                <a:lnTo>
                  <a:pt x="1936" y="1198"/>
                </a:lnTo>
                <a:lnTo>
                  <a:pt x="1943" y="1190"/>
                </a:lnTo>
                <a:lnTo>
                  <a:pt x="1948" y="1183"/>
                </a:lnTo>
                <a:lnTo>
                  <a:pt x="1954" y="1174"/>
                </a:lnTo>
                <a:lnTo>
                  <a:pt x="1954" y="1174"/>
                </a:lnTo>
                <a:lnTo>
                  <a:pt x="1945" y="1163"/>
                </a:lnTo>
                <a:lnTo>
                  <a:pt x="1935" y="1154"/>
                </a:lnTo>
                <a:lnTo>
                  <a:pt x="1926" y="1145"/>
                </a:lnTo>
                <a:lnTo>
                  <a:pt x="1919" y="1141"/>
                </a:lnTo>
                <a:lnTo>
                  <a:pt x="1913" y="1138"/>
                </a:lnTo>
                <a:lnTo>
                  <a:pt x="1913" y="1138"/>
                </a:lnTo>
                <a:close/>
                <a:moveTo>
                  <a:pt x="809" y="1155"/>
                </a:moveTo>
                <a:lnTo>
                  <a:pt x="809" y="1155"/>
                </a:lnTo>
                <a:lnTo>
                  <a:pt x="821" y="1157"/>
                </a:lnTo>
                <a:lnTo>
                  <a:pt x="827" y="1157"/>
                </a:lnTo>
                <a:lnTo>
                  <a:pt x="833" y="1157"/>
                </a:lnTo>
                <a:lnTo>
                  <a:pt x="838" y="1156"/>
                </a:lnTo>
                <a:lnTo>
                  <a:pt x="842" y="1153"/>
                </a:lnTo>
                <a:lnTo>
                  <a:pt x="844" y="1148"/>
                </a:lnTo>
                <a:lnTo>
                  <a:pt x="845" y="1142"/>
                </a:lnTo>
                <a:lnTo>
                  <a:pt x="845" y="1142"/>
                </a:lnTo>
                <a:lnTo>
                  <a:pt x="837" y="1141"/>
                </a:lnTo>
                <a:lnTo>
                  <a:pt x="830" y="1141"/>
                </a:lnTo>
                <a:lnTo>
                  <a:pt x="816" y="1142"/>
                </a:lnTo>
                <a:lnTo>
                  <a:pt x="801" y="1144"/>
                </a:lnTo>
                <a:lnTo>
                  <a:pt x="793" y="1145"/>
                </a:lnTo>
                <a:lnTo>
                  <a:pt x="783" y="1144"/>
                </a:lnTo>
                <a:lnTo>
                  <a:pt x="783" y="1144"/>
                </a:lnTo>
                <a:lnTo>
                  <a:pt x="784" y="1154"/>
                </a:lnTo>
                <a:lnTo>
                  <a:pt x="784" y="1157"/>
                </a:lnTo>
                <a:lnTo>
                  <a:pt x="783" y="1161"/>
                </a:lnTo>
                <a:lnTo>
                  <a:pt x="783" y="1161"/>
                </a:lnTo>
                <a:lnTo>
                  <a:pt x="790" y="1160"/>
                </a:lnTo>
                <a:lnTo>
                  <a:pt x="797" y="1160"/>
                </a:lnTo>
                <a:lnTo>
                  <a:pt x="800" y="1159"/>
                </a:lnTo>
                <a:lnTo>
                  <a:pt x="803" y="1159"/>
                </a:lnTo>
                <a:lnTo>
                  <a:pt x="803" y="1157"/>
                </a:lnTo>
                <a:lnTo>
                  <a:pt x="800" y="1155"/>
                </a:lnTo>
                <a:lnTo>
                  <a:pt x="800" y="1155"/>
                </a:lnTo>
                <a:lnTo>
                  <a:pt x="803" y="1155"/>
                </a:lnTo>
                <a:lnTo>
                  <a:pt x="806" y="1156"/>
                </a:lnTo>
                <a:lnTo>
                  <a:pt x="809" y="1158"/>
                </a:lnTo>
                <a:lnTo>
                  <a:pt x="810" y="1159"/>
                </a:lnTo>
                <a:lnTo>
                  <a:pt x="809" y="1155"/>
                </a:lnTo>
                <a:lnTo>
                  <a:pt x="809" y="1155"/>
                </a:lnTo>
                <a:close/>
                <a:moveTo>
                  <a:pt x="2028" y="1155"/>
                </a:moveTo>
                <a:lnTo>
                  <a:pt x="2028" y="1155"/>
                </a:lnTo>
                <a:lnTo>
                  <a:pt x="2033" y="1166"/>
                </a:lnTo>
                <a:lnTo>
                  <a:pt x="2039" y="1174"/>
                </a:lnTo>
                <a:lnTo>
                  <a:pt x="2046" y="1183"/>
                </a:lnTo>
                <a:lnTo>
                  <a:pt x="2053" y="1190"/>
                </a:lnTo>
                <a:lnTo>
                  <a:pt x="2062" y="1197"/>
                </a:lnTo>
                <a:lnTo>
                  <a:pt x="2071" y="1203"/>
                </a:lnTo>
                <a:lnTo>
                  <a:pt x="2082" y="1207"/>
                </a:lnTo>
                <a:lnTo>
                  <a:pt x="2094" y="1211"/>
                </a:lnTo>
                <a:lnTo>
                  <a:pt x="2094" y="1211"/>
                </a:lnTo>
                <a:lnTo>
                  <a:pt x="2098" y="1200"/>
                </a:lnTo>
                <a:lnTo>
                  <a:pt x="2102" y="1187"/>
                </a:lnTo>
                <a:lnTo>
                  <a:pt x="2102" y="1187"/>
                </a:lnTo>
                <a:lnTo>
                  <a:pt x="2099" y="1187"/>
                </a:lnTo>
                <a:lnTo>
                  <a:pt x="2098" y="1186"/>
                </a:lnTo>
                <a:lnTo>
                  <a:pt x="2098" y="1185"/>
                </a:lnTo>
                <a:lnTo>
                  <a:pt x="2098" y="1185"/>
                </a:lnTo>
                <a:lnTo>
                  <a:pt x="2095" y="1187"/>
                </a:lnTo>
                <a:lnTo>
                  <a:pt x="2093" y="1189"/>
                </a:lnTo>
                <a:lnTo>
                  <a:pt x="2088" y="1195"/>
                </a:lnTo>
                <a:lnTo>
                  <a:pt x="2084" y="1200"/>
                </a:lnTo>
                <a:lnTo>
                  <a:pt x="2081" y="1201"/>
                </a:lnTo>
                <a:lnTo>
                  <a:pt x="2077" y="1202"/>
                </a:lnTo>
                <a:lnTo>
                  <a:pt x="2077" y="1202"/>
                </a:lnTo>
                <a:lnTo>
                  <a:pt x="2072" y="1200"/>
                </a:lnTo>
                <a:lnTo>
                  <a:pt x="2068" y="1197"/>
                </a:lnTo>
                <a:lnTo>
                  <a:pt x="2062" y="1190"/>
                </a:lnTo>
                <a:lnTo>
                  <a:pt x="2057" y="1182"/>
                </a:lnTo>
                <a:lnTo>
                  <a:pt x="2053" y="1172"/>
                </a:lnTo>
                <a:lnTo>
                  <a:pt x="2053" y="1172"/>
                </a:lnTo>
                <a:lnTo>
                  <a:pt x="2054" y="1170"/>
                </a:lnTo>
                <a:lnTo>
                  <a:pt x="2055" y="1169"/>
                </a:lnTo>
                <a:lnTo>
                  <a:pt x="2058" y="1168"/>
                </a:lnTo>
                <a:lnTo>
                  <a:pt x="2062" y="1167"/>
                </a:lnTo>
                <a:lnTo>
                  <a:pt x="2063" y="1166"/>
                </a:lnTo>
                <a:lnTo>
                  <a:pt x="2064" y="1163"/>
                </a:lnTo>
                <a:lnTo>
                  <a:pt x="2064" y="1163"/>
                </a:lnTo>
                <a:lnTo>
                  <a:pt x="2056" y="1158"/>
                </a:lnTo>
                <a:lnTo>
                  <a:pt x="2047" y="1154"/>
                </a:lnTo>
                <a:lnTo>
                  <a:pt x="2042" y="1153"/>
                </a:lnTo>
                <a:lnTo>
                  <a:pt x="2037" y="1153"/>
                </a:lnTo>
                <a:lnTo>
                  <a:pt x="2033" y="1153"/>
                </a:lnTo>
                <a:lnTo>
                  <a:pt x="2028" y="1155"/>
                </a:lnTo>
                <a:lnTo>
                  <a:pt x="2028" y="1155"/>
                </a:lnTo>
                <a:close/>
                <a:moveTo>
                  <a:pt x="2079" y="1176"/>
                </a:moveTo>
                <a:lnTo>
                  <a:pt x="2079" y="1176"/>
                </a:lnTo>
                <a:lnTo>
                  <a:pt x="2076" y="1174"/>
                </a:lnTo>
                <a:lnTo>
                  <a:pt x="2072" y="1172"/>
                </a:lnTo>
                <a:lnTo>
                  <a:pt x="2069" y="1169"/>
                </a:lnTo>
                <a:lnTo>
                  <a:pt x="2066" y="1166"/>
                </a:lnTo>
                <a:lnTo>
                  <a:pt x="2066" y="1166"/>
                </a:lnTo>
                <a:lnTo>
                  <a:pt x="2068" y="1171"/>
                </a:lnTo>
                <a:lnTo>
                  <a:pt x="2071" y="1175"/>
                </a:lnTo>
                <a:lnTo>
                  <a:pt x="2073" y="1176"/>
                </a:lnTo>
                <a:lnTo>
                  <a:pt x="2076" y="1177"/>
                </a:lnTo>
                <a:lnTo>
                  <a:pt x="2078" y="1177"/>
                </a:lnTo>
                <a:lnTo>
                  <a:pt x="2079" y="1176"/>
                </a:lnTo>
                <a:lnTo>
                  <a:pt x="2079" y="1176"/>
                </a:lnTo>
                <a:close/>
                <a:moveTo>
                  <a:pt x="1119" y="1174"/>
                </a:moveTo>
                <a:lnTo>
                  <a:pt x="1119" y="1174"/>
                </a:lnTo>
                <a:lnTo>
                  <a:pt x="1147" y="1206"/>
                </a:lnTo>
                <a:lnTo>
                  <a:pt x="1176" y="1238"/>
                </a:lnTo>
                <a:lnTo>
                  <a:pt x="1203" y="1271"/>
                </a:lnTo>
                <a:lnTo>
                  <a:pt x="1230" y="1304"/>
                </a:lnTo>
                <a:lnTo>
                  <a:pt x="1283" y="1371"/>
                </a:lnTo>
                <a:lnTo>
                  <a:pt x="1338" y="1438"/>
                </a:lnTo>
                <a:lnTo>
                  <a:pt x="1338" y="1438"/>
                </a:lnTo>
                <a:lnTo>
                  <a:pt x="1354" y="1464"/>
                </a:lnTo>
                <a:lnTo>
                  <a:pt x="1371" y="1491"/>
                </a:lnTo>
                <a:lnTo>
                  <a:pt x="1380" y="1504"/>
                </a:lnTo>
                <a:lnTo>
                  <a:pt x="1389" y="1515"/>
                </a:lnTo>
                <a:lnTo>
                  <a:pt x="1400" y="1524"/>
                </a:lnTo>
                <a:lnTo>
                  <a:pt x="1406" y="1529"/>
                </a:lnTo>
                <a:lnTo>
                  <a:pt x="1412" y="1531"/>
                </a:lnTo>
                <a:lnTo>
                  <a:pt x="1412" y="1531"/>
                </a:lnTo>
                <a:lnTo>
                  <a:pt x="1385" y="1492"/>
                </a:lnTo>
                <a:lnTo>
                  <a:pt x="1357" y="1454"/>
                </a:lnTo>
                <a:lnTo>
                  <a:pt x="1301" y="1379"/>
                </a:lnTo>
                <a:lnTo>
                  <a:pt x="1301" y="1379"/>
                </a:lnTo>
                <a:lnTo>
                  <a:pt x="1280" y="1351"/>
                </a:lnTo>
                <a:lnTo>
                  <a:pt x="1272" y="1338"/>
                </a:lnTo>
                <a:lnTo>
                  <a:pt x="1267" y="1330"/>
                </a:lnTo>
                <a:lnTo>
                  <a:pt x="1263" y="1323"/>
                </a:lnTo>
                <a:lnTo>
                  <a:pt x="1263" y="1323"/>
                </a:lnTo>
                <a:lnTo>
                  <a:pt x="1249" y="1309"/>
                </a:lnTo>
                <a:lnTo>
                  <a:pt x="1236" y="1294"/>
                </a:lnTo>
                <a:lnTo>
                  <a:pt x="1212" y="1263"/>
                </a:lnTo>
                <a:lnTo>
                  <a:pt x="1187" y="1231"/>
                </a:lnTo>
                <a:lnTo>
                  <a:pt x="1174" y="1216"/>
                </a:lnTo>
                <a:lnTo>
                  <a:pt x="1161" y="1202"/>
                </a:lnTo>
                <a:lnTo>
                  <a:pt x="1161" y="1202"/>
                </a:lnTo>
                <a:lnTo>
                  <a:pt x="1153" y="1192"/>
                </a:lnTo>
                <a:lnTo>
                  <a:pt x="1143" y="1183"/>
                </a:lnTo>
                <a:lnTo>
                  <a:pt x="1139" y="1177"/>
                </a:lnTo>
                <a:lnTo>
                  <a:pt x="1133" y="1174"/>
                </a:lnTo>
                <a:lnTo>
                  <a:pt x="1127" y="1170"/>
                </a:lnTo>
                <a:lnTo>
                  <a:pt x="1122" y="1168"/>
                </a:lnTo>
                <a:lnTo>
                  <a:pt x="1122" y="1168"/>
                </a:lnTo>
                <a:lnTo>
                  <a:pt x="1117" y="1168"/>
                </a:lnTo>
                <a:lnTo>
                  <a:pt x="1117" y="1168"/>
                </a:lnTo>
                <a:lnTo>
                  <a:pt x="1117" y="1172"/>
                </a:lnTo>
                <a:lnTo>
                  <a:pt x="1117" y="1173"/>
                </a:lnTo>
                <a:lnTo>
                  <a:pt x="1119" y="1174"/>
                </a:lnTo>
                <a:lnTo>
                  <a:pt x="1119" y="1174"/>
                </a:lnTo>
                <a:close/>
                <a:moveTo>
                  <a:pt x="1926" y="1230"/>
                </a:moveTo>
                <a:lnTo>
                  <a:pt x="1926" y="1230"/>
                </a:lnTo>
                <a:lnTo>
                  <a:pt x="1927" y="1233"/>
                </a:lnTo>
                <a:lnTo>
                  <a:pt x="1928" y="1234"/>
                </a:lnTo>
                <a:lnTo>
                  <a:pt x="1929" y="1236"/>
                </a:lnTo>
                <a:lnTo>
                  <a:pt x="1928" y="1241"/>
                </a:lnTo>
                <a:lnTo>
                  <a:pt x="1928" y="1241"/>
                </a:lnTo>
                <a:lnTo>
                  <a:pt x="1937" y="1237"/>
                </a:lnTo>
                <a:lnTo>
                  <a:pt x="1947" y="1233"/>
                </a:lnTo>
                <a:lnTo>
                  <a:pt x="1956" y="1229"/>
                </a:lnTo>
                <a:lnTo>
                  <a:pt x="1963" y="1222"/>
                </a:lnTo>
                <a:lnTo>
                  <a:pt x="1970" y="1216"/>
                </a:lnTo>
                <a:lnTo>
                  <a:pt x="1974" y="1208"/>
                </a:lnTo>
                <a:lnTo>
                  <a:pt x="1977" y="1199"/>
                </a:lnTo>
                <a:lnTo>
                  <a:pt x="1977" y="1189"/>
                </a:lnTo>
                <a:lnTo>
                  <a:pt x="1977" y="1189"/>
                </a:lnTo>
                <a:lnTo>
                  <a:pt x="1980" y="1187"/>
                </a:lnTo>
                <a:lnTo>
                  <a:pt x="1984" y="1185"/>
                </a:lnTo>
                <a:lnTo>
                  <a:pt x="1987" y="1183"/>
                </a:lnTo>
                <a:lnTo>
                  <a:pt x="1992" y="1183"/>
                </a:lnTo>
                <a:lnTo>
                  <a:pt x="1992" y="1183"/>
                </a:lnTo>
                <a:lnTo>
                  <a:pt x="1992" y="1180"/>
                </a:lnTo>
                <a:lnTo>
                  <a:pt x="1991" y="1177"/>
                </a:lnTo>
                <a:lnTo>
                  <a:pt x="1988" y="1174"/>
                </a:lnTo>
                <a:lnTo>
                  <a:pt x="1985" y="1171"/>
                </a:lnTo>
                <a:lnTo>
                  <a:pt x="1981" y="1168"/>
                </a:lnTo>
                <a:lnTo>
                  <a:pt x="1981" y="1168"/>
                </a:lnTo>
                <a:lnTo>
                  <a:pt x="1970" y="1184"/>
                </a:lnTo>
                <a:lnTo>
                  <a:pt x="1957" y="1200"/>
                </a:lnTo>
                <a:lnTo>
                  <a:pt x="1943" y="1216"/>
                </a:lnTo>
                <a:lnTo>
                  <a:pt x="1934" y="1223"/>
                </a:lnTo>
                <a:lnTo>
                  <a:pt x="1926" y="1230"/>
                </a:lnTo>
                <a:lnTo>
                  <a:pt x="1926" y="1230"/>
                </a:lnTo>
                <a:close/>
                <a:moveTo>
                  <a:pt x="736" y="1202"/>
                </a:moveTo>
                <a:lnTo>
                  <a:pt x="736" y="1202"/>
                </a:lnTo>
                <a:lnTo>
                  <a:pt x="737" y="1204"/>
                </a:lnTo>
                <a:lnTo>
                  <a:pt x="738" y="1204"/>
                </a:lnTo>
                <a:lnTo>
                  <a:pt x="738" y="1204"/>
                </a:lnTo>
                <a:lnTo>
                  <a:pt x="739" y="1202"/>
                </a:lnTo>
                <a:lnTo>
                  <a:pt x="742" y="1201"/>
                </a:lnTo>
                <a:lnTo>
                  <a:pt x="743" y="1200"/>
                </a:lnTo>
                <a:lnTo>
                  <a:pt x="745" y="1201"/>
                </a:lnTo>
                <a:lnTo>
                  <a:pt x="750" y="1202"/>
                </a:lnTo>
                <a:lnTo>
                  <a:pt x="752" y="1202"/>
                </a:lnTo>
                <a:lnTo>
                  <a:pt x="755" y="1202"/>
                </a:lnTo>
                <a:lnTo>
                  <a:pt x="755" y="1202"/>
                </a:lnTo>
                <a:lnTo>
                  <a:pt x="758" y="1196"/>
                </a:lnTo>
                <a:lnTo>
                  <a:pt x="761" y="1190"/>
                </a:lnTo>
                <a:lnTo>
                  <a:pt x="763" y="1184"/>
                </a:lnTo>
                <a:lnTo>
                  <a:pt x="764" y="1176"/>
                </a:lnTo>
                <a:lnTo>
                  <a:pt x="764" y="1176"/>
                </a:lnTo>
                <a:lnTo>
                  <a:pt x="754" y="1176"/>
                </a:lnTo>
                <a:lnTo>
                  <a:pt x="746" y="1175"/>
                </a:lnTo>
                <a:lnTo>
                  <a:pt x="738" y="1172"/>
                </a:lnTo>
                <a:lnTo>
                  <a:pt x="731" y="1170"/>
                </a:lnTo>
                <a:lnTo>
                  <a:pt x="731" y="1170"/>
                </a:lnTo>
                <a:lnTo>
                  <a:pt x="729" y="1176"/>
                </a:lnTo>
                <a:lnTo>
                  <a:pt x="730" y="1182"/>
                </a:lnTo>
                <a:lnTo>
                  <a:pt x="732" y="1186"/>
                </a:lnTo>
                <a:lnTo>
                  <a:pt x="734" y="1190"/>
                </a:lnTo>
                <a:lnTo>
                  <a:pt x="738" y="1197"/>
                </a:lnTo>
                <a:lnTo>
                  <a:pt x="738" y="1200"/>
                </a:lnTo>
                <a:lnTo>
                  <a:pt x="736" y="1202"/>
                </a:lnTo>
                <a:lnTo>
                  <a:pt x="736" y="1202"/>
                </a:lnTo>
                <a:close/>
                <a:moveTo>
                  <a:pt x="1966" y="1245"/>
                </a:moveTo>
                <a:lnTo>
                  <a:pt x="1966" y="1245"/>
                </a:lnTo>
                <a:lnTo>
                  <a:pt x="1973" y="1251"/>
                </a:lnTo>
                <a:lnTo>
                  <a:pt x="1979" y="1258"/>
                </a:lnTo>
                <a:lnTo>
                  <a:pt x="1987" y="1263"/>
                </a:lnTo>
                <a:lnTo>
                  <a:pt x="1994" y="1268"/>
                </a:lnTo>
                <a:lnTo>
                  <a:pt x="2010" y="1278"/>
                </a:lnTo>
                <a:lnTo>
                  <a:pt x="2019" y="1283"/>
                </a:lnTo>
                <a:lnTo>
                  <a:pt x="2026" y="1289"/>
                </a:lnTo>
                <a:lnTo>
                  <a:pt x="2026" y="1289"/>
                </a:lnTo>
                <a:lnTo>
                  <a:pt x="2032" y="1281"/>
                </a:lnTo>
                <a:lnTo>
                  <a:pt x="2038" y="1274"/>
                </a:lnTo>
                <a:lnTo>
                  <a:pt x="2041" y="1271"/>
                </a:lnTo>
                <a:lnTo>
                  <a:pt x="2043" y="1266"/>
                </a:lnTo>
                <a:lnTo>
                  <a:pt x="2046" y="1261"/>
                </a:lnTo>
                <a:lnTo>
                  <a:pt x="2047" y="1256"/>
                </a:lnTo>
                <a:lnTo>
                  <a:pt x="2047" y="1256"/>
                </a:lnTo>
                <a:lnTo>
                  <a:pt x="2035" y="1243"/>
                </a:lnTo>
                <a:lnTo>
                  <a:pt x="2022" y="1232"/>
                </a:lnTo>
                <a:lnTo>
                  <a:pt x="1994" y="1211"/>
                </a:lnTo>
                <a:lnTo>
                  <a:pt x="1994" y="1211"/>
                </a:lnTo>
                <a:lnTo>
                  <a:pt x="1991" y="1215"/>
                </a:lnTo>
                <a:lnTo>
                  <a:pt x="1987" y="1219"/>
                </a:lnTo>
                <a:lnTo>
                  <a:pt x="1979" y="1227"/>
                </a:lnTo>
                <a:lnTo>
                  <a:pt x="1972" y="1234"/>
                </a:lnTo>
                <a:lnTo>
                  <a:pt x="1969" y="1239"/>
                </a:lnTo>
                <a:lnTo>
                  <a:pt x="1966" y="1245"/>
                </a:lnTo>
                <a:lnTo>
                  <a:pt x="1966" y="1245"/>
                </a:lnTo>
                <a:close/>
                <a:moveTo>
                  <a:pt x="2072" y="1287"/>
                </a:moveTo>
                <a:lnTo>
                  <a:pt x="2072" y="1287"/>
                </a:lnTo>
                <a:lnTo>
                  <a:pt x="2073" y="1289"/>
                </a:lnTo>
                <a:lnTo>
                  <a:pt x="2075" y="1289"/>
                </a:lnTo>
                <a:lnTo>
                  <a:pt x="2076" y="1287"/>
                </a:lnTo>
                <a:lnTo>
                  <a:pt x="2077" y="1286"/>
                </a:lnTo>
                <a:lnTo>
                  <a:pt x="2076" y="1286"/>
                </a:lnTo>
                <a:lnTo>
                  <a:pt x="2075" y="1286"/>
                </a:lnTo>
                <a:lnTo>
                  <a:pt x="2072" y="1287"/>
                </a:lnTo>
                <a:lnTo>
                  <a:pt x="2072" y="1287"/>
                </a:lnTo>
                <a:lnTo>
                  <a:pt x="2076" y="1279"/>
                </a:lnTo>
                <a:lnTo>
                  <a:pt x="2079" y="1269"/>
                </a:lnTo>
                <a:lnTo>
                  <a:pt x="2079" y="1265"/>
                </a:lnTo>
                <a:lnTo>
                  <a:pt x="2079" y="1261"/>
                </a:lnTo>
                <a:lnTo>
                  <a:pt x="2077" y="1258"/>
                </a:lnTo>
                <a:lnTo>
                  <a:pt x="2072" y="1256"/>
                </a:lnTo>
                <a:lnTo>
                  <a:pt x="2072" y="1256"/>
                </a:lnTo>
                <a:lnTo>
                  <a:pt x="2064" y="1267"/>
                </a:lnTo>
                <a:lnTo>
                  <a:pt x="2054" y="1279"/>
                </a:lnTo>
                <a:lnTo>
                  <a:pt x="2045" y="1291"/>
                </a:lnTo>
                <a:lnTo>
                  <a:pt x="2036" y="1304"/>
                </a:lnTo>
                <a:lnTo>
                  <a:pt x="2036" y="1304"/>
                </a:lnTo>
                <a:lnTo>
                  <a:pt x="2024" y="1313"/>
                </a:lnTo>
                <a:lnTo>
                  <a:pt x="2021" y="1316"/>
                </a:lnTo>
                <a:lnTo>
                  <a:pt x="2020" y="1319"/>
                </a:lnTo>
                <a:lnTo>
                  <a:pt x="2019" y="1322"/>
                </a:lnTo>
                <a:lnTo>
                  <a:pt x="2020" y="1325"/>
                </a:lnTo>
                <a:lnTo>
                  <a:pt x="2020" y="1325"/>
                </a:lnTo>
                <a:lnTo>
                  <a:pt x="2035" y="1318"/>
                </a:lnTo>
                <a:lnTo>
                  <a:pt x="2048" y="1309"/>
                </a:lnTo>
                <a:lnTo>
                  <a:pt x="2061" y="1298"/>
                </a:lnTo>
                <a:lnTo>
                  <a:pt x="2072" y="1287"/>
                </a:lnTo>
                <a:lnTo>
                  <a:pt x="2072" y="1287"/>
                </a:lnTo>
                <a:close/>
                <a:moveTo>
                  <a:pt x="1915" y="1272"/>
                </a:moveTo>
                <a:lnTo>
                  <a:pt x="1915" y="1272"/>
                </a:lnTo>
                <a:lnTo>
                  <a:pt x="1884" y="1291"/>
                </a:lnTo>
                <a:lnTo>
                  <a:pt x="1852" y="1310"/>
                </a:lnTo>
                <a:lnTo>
                  <a:pt x="1822" y="1328"/>
                </a:lnTo>
                <a:lnTo>
                  <a:pt x="1808" y="1338"/>
                </a:lnTo>
                <a:lnTo>
                  <a:pt x="1796" y="1347"/>
                </a:lnTo>
                <a:lnTo>
                  <a:pt x="1796" y="1347"/>
                </a:lnTo>
                <a:lnTo>
                  <a:pt x="1800" y="1352"/>
                </a:lnTo>
                <a:lnTo>
                  <a:pt x="1805" y="1357"/>
                </a:lnTo>
                <a:lnTo>
                  <a:pt x="1805" y="1357"/>
                </a:lnTo>
                <a:lnTo>
                  <a:pt x="1826" y="1348"/>
                </a:lnTo>
                <a:lnTo>
                  <a:pt x="1845" y="1337"/>
                </a:lnTo>
                <a:lnTo>
                  <a:pt x="1884" y="1314"/>
                </a:lnTo>
                <a:lnTo>
                  <a:pt x="1921" y="1291"/>
                </a:lnTo>
                <a:lnTo>
                  <a:pt x="1960" y="1267"/>
                </a:lnTo>
                <a:lnTo>
                  <a:pt x="1960" y="1267"/>
                </a:lnTo>
                <a:lnTo>
                  <a:pt x="1956" y="1262"/>
                </a:lnTo>
                <a:lnTo>
                  <a:pt x="1954" y="1260"/>
                </a:lnTo>
                <a:lnTo>
                  <a:pt x="1951" y="1259"/>
                </a:lnTo>
                <a:lnTo>
                  <a:pt x="1946" y="1258"/>
                </a:lnTo>
                <a:lnTo>
                  <a:pt x="1940" y="1259"/>
                </a:lnTo>
                <a:lnTo>
                  <a:pt x="1933" y="1261"/>
                </a:lnTo>
                <a:lnTo>
                  <a:pt x="1928" y="1264"/>
                </a:lnTo>
                <a:lnTo>
                  <a:pt x="1915" y="1272"/>
                </a:lnTo>
                <a:lnTo>
                  <a:pt x="1915" y="1272"/>
                </a:lnTo>
                <a:close/>
                <a:moveTo>
                  <a:pt x="2100" y="1355"/>
                </a:moveTo>
                <a:lnTo>
                  <a:pt x="2100" y="1355"/>
                </a:lnTo>
                <a:lnTo>
                  <a:pt x="2103" y="1354"/>
                </a:lnTo>
                <a:lnTo>
                  <a:pt x="2108" y="1353"/>
                </a:lnTo>
                <a:lnTo>
                  <a:pt x="2115" y="1348"/>
                </a:lnTo>
                <a:lnTo>
                  <a:pt x="2118" y="1344"/>
                </a:lnTo>
                <a:lnTo>
                  <a:pt x="2122" y="1340"/>
                </a:lnTo>
                <a:lnTo>
                  <a:pt x="2123" y="1337"/>
                </a:lnTo>
                <a:lnTo>
                  <a:pt x="2124" y="1334"/>
                </a:lnTo>
                <a:lnTo>
                  <a:pt x="2124" y="1334"/>
                </a:lnTo>
                <a:lnTo>
                  <a:pt x="2123" y="1330"/>
                </a:lnTo>
                <a:lnTo>
                  <a:pt x="2118" y="1326"/>
                </a:lnTo>
                <a:lnTo>
                  <a:pt x="2107" y="1313"/>
                </a:lnTo>
                <a:lnTo>
                  <a:pt x="2094" y="1302"/>
                </a:lnTo>
                <a:lnTo>
                  <a:pt x="2087" y="1297"/>
                </a:lnTo>
                <a:lnTo>
                  <a:pt x="2083" y="1295"/>
                </a:lnTo>
                <a:lnTo>
                  <a:pt x="2083" y="1295"/>
                </a:lnTo>
                <a:lnTo>
                  <a:pt x="2078" y="1302"/>
                </a:lnTo>
                <a:lnTo>
                  <a:pt x="2072" y="1308"/>
                </a:lnTo>
                <a:lnTo>
                  <a:pt x="2067" y="1314"/>
                </a:lnTo>
                <a:lnTo>
                  <a:pt x="2062" y="1321"/>
                </a:lnTo>
                <a:lnTo>
                  <a:pt x="2062" y="1321"/>
                </a:lnTo>
                <a:lnTo>
                  <a:pt x="2066" y="1324"/>
                </a:lnTo>
                <a:lnTo>
                  <a:pt x="2070" y="1328"/>
                </a:lnTo>
                <a:lnTo>
                  <a:pt x="2079" y="1340"/>
                </a:lnTo>
                <a:lnTo>
                  <a:pt x="2083" y="1345"/>
                </a:lnTo>
                <a:lnTo>
                  <a:pt x="2088" y="1351"/>
                </a:lnTo>
                <a:lnTo>
                  <a:pt x="2094" y="1354"/>
                </a:lnTo>
                <a:lnTo>
                  <a:pt x="2100" y="1355"/>
                </a:lnTo>
                <a:lnTo>
                  <a:pt x="2100" y="1355"/>
                </a:lnTo>
                <a:close/>
                <a:moveTo>
                  <a:pt x="889" y="1308"/>
                </a:moveTo>
                <a:lnTo>
                  <a:pt x="889" y="1308"/>
                </a:lnTo>
                <a:lnTo>
                  <a:pt x="871" y="1308"/>
                </a:lnTo>
                <a:lnTo>
                  <a:pt x="853" y="1307"/>
                </a:lnTo>
                <a:lnTo>
                  <a:pt x="844" y="1308"/>
                </a:lnTo>
                <a:lnTo>
                  <a:pt x="836" y="1310"/>
                </a:lnTo>
                <a:lnTo>
                  <a:pt x="828" y="1313"/>
                </a:lnTo>
                <a:lnTo>
                  <a:pt x="822" y="1319"/>
                </a:lnTo>
                <a:lnTo>
                  <a:pt x="822" y="1319"/>
                </a:lnTo>
                <a:lnTo>
                  <a:pt x="858" y="1322"/>
                </a:lnTo>
                <a:lnTo>
                  <a:pt x="895" y="1326"/>
                </a:lnTo>
                <a:lnTo>
                  <a:pt x="931" y="1329"/>
                </a:lnTo>
                <a:lnTo>
                  <a:pt x="949" y="1329"/>
                </a:lnTo>
                <a:lnTo>
                  <a:pt x="968" y="1329"/>
                </a:lnTo>
                <a:lnTo>
                  <a:pt x="968" y="1329"/>
                </a:lnTo>
                <a:lnTo>
                  <a:pt x="965" y="1324"/>
                </a:lnTo>
                <a:lnTo>
                  <a:pt x="962" y="1321"/>
                </a:lnTo>
                <a:lnTo>
                  <a:pt x="958" y="1317"/>
                </a:lnTo>
                <a:lnTo>
                  <a:pt x="954" y="1314"/>
                </a:lnTo>
                <a:lnTo>
                  <a:pt x="944" y="1310"/>
                </a:lnTo>
                <a:lnTo>
                  <a:pt x="934" y="1308"/>
                </a:lnTo>
                <a:lnTo>
                  <a:pt x="924" y="1307"/>
                </a:lnTo>
                <a:lnTo>
                  <a:pt x="912" y="1307"/>
                </a:lnTo>
                <a:lnTo>
                  <a:pt x="889" y="1308"/>
                </a:lnTo>
                <a:lnTo>
                  <a:pt x="889" y="1308"/>
                </a:lnTo>
                <a:close/>
                <a:moveTo>
                  <a:pt x="820" y="1338"/>
                </a:moveTo>
                <a:lnTo>
                  <a:pt x="820" y="1338"/>
                </a:lnTo>
                <a:lnTo>
                  <a:pt x="819" y="1369"/>
                </a:lnTo>
                <a:lnTo>
                  <a:pt x="818" y="1399"/>
                </a:lnTo>
                <a:lnTo>
                  <a:pt x="818" y="1455"/>
                </a:lnTo>
                <a:lnTo>
                  <a:pt x="818" y="1455"/>
                </a:lnTo>
                <a:lnTo>
                  <a:pt x="821" y="1476"/>
                </a:lnTo>
                <a:lnTo>
                  <a:pt x="824" y="1499"/>
                </a:lnTo>
                <a:lnTo>
                  <a:pt x="825" y="1522"/>
                </a:lnTo>
                <a:lnTo>
                  <a:pt x="826" y="1546"/>
                </a:lnTo>
                <a:lnTo>
                  <a:pt x="827" y="1594"/>
                </a:lnTo>
                <a:lnTo>
                  <a:pt x="827" y="1644"/>
                </a:lnTo>
                <a:lnTo>
                  <a:pt x="826" y="1696"/>
                </a:lnTo>
                <a:lnTo>
                  <a:pt x="826" y="1747"/>
                </a:lnTo>
                <a:lnTo>
                  <a:pt x="827" y="1798"/>
                </a:lnTo>
                <a:lnTo>
                  <a:pt x="828" y="1824"/>
                </a:lnTo>
                <a:lnTo>
                  <a:pt x="830" y="1850"/>
                </a:lnTo>
                <a:lnTo>
                  <a:pt x="830" y="1850"/>
                </a:lnTo>
                <a:lnTo>
                  <a:pt x="827" y="1857"/>
                </a:lnTo>
                <a:lnTo>
                  <a:pt x="826" y="1865"/>
                </a:lnTo>
                <a:lnTo>
                  <a:pt x="825" y="1872"/>
                </a:lnTo>
                <a:lnTo>
                  <a:pt x="824" y="1881"/>
                </a:lnTo>
                <a:lnTo>
                  <a:pt x="825" y="1899"/>
                </a:lnTo>
                <a:lnTo>
                  <a:pt x="826" y="1917"/>
                </a:lnTo>
                <a:lnTo>
                  <a:pt x="826" y="1917"/>
                </a:lnTo>
                <a:lnTo>
                  <a:pt x="836" y="2037"/>
                </a:lnTo>
                <a:lnTo>
                  <a:pt x="840" y="2096"/>
                </a:lnTo>
                <a:lnTo>
                  <a:pt x="843" y="2154"/>
                </a:lnTo>
                <a:lnTo>
                  <a:pt x="843" y="2154"/>
                </a:lnTo>
                <a:lnTo>
                  <a:pt x="849" y="2152"/>
                </a:lnTo>
                <a:lnTo>
                  <a:pt x="855" y="2151"/>
                </a:lnTo>
                <a:lnTo>
                  <a:pt x="861" y="2151"/>
                </a:lnTo>
                <a:lnTo>
                  <a:pt x="869" y="2151"/>
                </a:lnTo>
                <a:lnTo>
                  <a:pt x="881" y="2153"/>
                </a:lnTo>
                <a:lnTo>
                  <a:pt x="886" y="2154"/>
                </a:lnTo>
                <a:lnTo>
                  <a:pt x="891" y="2154"/>
                </a:lnTo>
                <a:lnTo>
                  <a:pt x="891" y="2154"/>
                </a:lnTo>
                <a:lnTo>
                  <a:pt x="889" y="2128"/>
                </a:lnTo>
                <a:lnTo>
                  <a:pt x="888" y="2101"/>
                </a:lnTo>
                <a:lnTo>
                  <a:pt x="888" y="2045"/>
                </a:lnTo>
                <a:lnTo>
                  <a:pt x="887" y="2016"/>
                </a:lnTo>
                <a:lnTo>
                  <a:pt x="886" y="1988"/>
                </a:lnTo>
                <a:lnTo>
                  <a:pt x="884" y="1961"/>
                </a:lnTo>
                <a:lnTo>
                  <a:pt x="881" y="1937"/>
                </a:lnTo>
                <a:lnTo>
                  <a:pt x="881" y="1937"/>
                </a:lnTo>
                <a:lnTo>
                  <a:pt x="884" y="1926"/>
                </a:lnTo>
                <a:lnTo>
                  <a:pt x="885" y="1915"/>
                </a:lnTo>
                <a:lnTo>
                  <a:pt x="886" y="1902"/>
                </a:lnTo>
                <a:lnTo>
                  <a:pt x="886" y="1890"/>
                </a:lnTo>
                <a:lnTo>
                  <a:pt x="885" y="1867"/>
                </a:lnTo>
                <a:lnTo>
                  <a:pt x="883" y="1848"/>
                </a:lnTo>
                <a:lnTo>
                  <a:pt x="883" y="1848"/>
                </a:lnTo>
                <a:lnTo>
                  <a:pt x="884" y="1841"/>
                </a:lnTo>
                <a:lnTo>
                  <a:pt x="885" y="1836"/>
                </a:lnTo>
                <a:lnTo>
                  <a:pt x="887" y="1829"/>
                </a:lnTo>
                <a:lnTo>
                  <a:pt x="887" y="1824"/>
                </a:lnTo>
                <a:lnTo>
                  <a:pt x="887" y="1824"/>
                </a:lnTo>
                <a:lnTo>
                  <a:pt x="886" y="1819"/>
                </a:lnTo>
                <a:lnTo>
                  <a:pt x="884" y="1813"/>
                </a:lnTo>
                <a:lnTo>
                  <a:pt x="883" y="1808"/>
                </a:lnTo>
                <a:lnTo>
                  <a:pt x="881" y="1803"/>
                </a:lnTo>
                <a:lnTo>
                  <a:pt x="881" y="1803"/>
                </a:lnTo>
                <a:lnTo>
                  <a:pt x="879" y="1779"/>
                </a:lnTo>
                <a:lnTo>
                  <a:pt x="877" y="1754"/>
                </a:lnTo>
                <a:lnTo>
                  <a:pt x="876" y="1703"/>
                </a:lnTo>
                <a:lnTo>
                  <a:pt x="876" y="1703"/>
                </a:lnTo>
                <a:lnTo>
                  <a:pt x="877" y="1607"/>
                </a:lnTo>
                <a:lnTo>
                  <a:pt x="879" y="1517"/>
                </a:lnTo>
                <a:lnTo>
                  <a:pt x="880" y="1432"/>
                </a:lnTo>
                <a:lnTo>
                  <a:pt x="879" y="1351"/>
                </a:lnTo>
                <a:lnTo>
                  <a:pt x="879" y="1351"/>
                </a:lnTo>
                <a:lnTo>
                  <a:pt x="882" y="1349"/>
                </a:lnTo>
                <a:lnTo>
                  <a:pt x="885" y="1348"/>
                </a:lnTo>
                <a:lnTo>
                  <a:pt x="889" y="1347"/>
                </a:lnTo>
                <a:lnTo>
                  <a:pt x="891" y="1344"/>
                </a:lnTo>
                <a:lnTo>
                  <a:pt x="891" y="1344"/>
                </a:lnTo>
                <a:lnTo>
                  <a:pt x="881" y="1344"/>
                </a:lnTo>
                <a:lnTo>
                  <a:pt x="871" y="1344"/>
                </a:lnTo>
                <a:lnTo>
                  <a:pt x="854" y="1341"/>
                </a:lnTo>
                <a:lnTo>
                  <a:pt x="838" y="1338"/>
                </a:lnTo>
                <a:lnTo>
                  <a:pt x="829" y="1338"/>
                </a:lnTo>
                <a:lnTo>
                  <a:pt x="820" y="1338"/>
                </a:lnTo>
                <a:lnTo>
                  <a:pt x="820" y="1338"/>
                </a:lnTo>
                <a:close/>
                <a:moveTo>
                  <a:pt x="900" y="1351"/>
                </a:moveTo>
                <a:lnTo>
                  <a:pt x="900" y="1351"/>
                </a:lnTo>
                <a:lnTo>
                  <a:pt x="900" y="1383"/>
                </a:lnTo>
                <a:lnTo>
                  <a:pt x="898" y="1414"/>
                </a:lnTo>
                <a:lnTo>
                  <a:pt x="894" y="1474"/>
                </a:lnTo>
                <a:lnTo>
                  <a:pt x="894" y="1474"/>
                </a:lnTo>
                <a:lnTo>
                  <a:pt x="892" y="1504"/>
                </a:lnTo>
                <a:lnTo>
                  <a:pt x="894" y="1534"/>
                </a:lnTo>
                <a:lnTo>
                  <a:pt x="894" y="1595"/>
                </a:lnTo>
                <a:lnTo>
                  <a:pt x="894" y="1595"/>
                </a:lnTo>
                <a:lnTo>
                  <a:pt x="892" y="1668"/>
                </a:lnTo>
                <a:lnTo>
                  <a:pt x="892" y="1703"/>
                </a:lnTo>
                <a:lnTo>
                  <a:pt x="894" y="1740"/>
                </a:lnTo>
                <a:lnTo>
                  <a:pt x="894" y="1740"/>
                </a:lnTo>
                <a:lnTo>
                  <a:pt x="899" y="1805"/>
                </a:lnTo>
                <a:lnTo>
                  <a:pt x="904" y="1871"/>
                </a:lnTo>
                <a:lnTo>
                  <a:pt x="907" y="1939"/>
                </a:lnTo>
                <a:lnTo>
                  <a:pt x="909" y="1972"/>
                </a:lnTo>
                <a:lnTo>
                  <a:pt x="909" y="2007"/>
                </a:lnTo>
                <a:lnTo>
                  <a:pt x="909" y="2007"/>
                </a:lnTo>
                <a:lnTo>
                  <a:pt x="907" y="2026"/>
                </a:lnTo>
                <a:lnTo>
                  <a:pt x="906" y="2045"/>
                </a:lnTo>
                <a:lnTo>
                  <a:pt x="904" y="2064"/>
                </a:lnTo>
                <a:lnTo>
                  <a:pt x="904" y="2083"/>
                </a:lnTo>
                <a:lnTo>
                  <a:pt x="904" y="2083"/>
                </a:lnTo>
                <a:lnTo>
                  <a:pt x="906" y="2102"/>
                </a:lnTo>
                <a:lnTo>
                  <a:pt x="909" y="2122"/>
                </a:lnTo>
                <a:lnTo>
                  <a:pt x="909" y="2131"/>
                </a:lnTo>
                <a:lnTo>
                  <a:pt x="910" y="2140"/>
                </a:lnTo>
                <a:lnTo>
                  <a:pt x="909" y="2150"/>
                </a:lnTo>
                <a:lnTo>
                  <a:pt x="906" y="2158"/>
                </a:lnTo>
                <a:lnTo>
                  <a:pt x="906" y="2158"/>
                </a:lnTo>
                <a:lnTo>
                  <a:pt x="920" y="2159"/>
                </a:lnTo>
                <a:lnTo>
                  <a:pt x="935" y="2161"/>
                </a:lnTo>
                <a:lnTo>
                  <a:pt x="948" y="2162"/>
                </a:lnTo>
                <a:lnTo>
                  <a:pt x="952" y="2162"/>
                </a:lnTo>
                <a:lnTo>
                  <a:pt x="956" y="2162"/>
                </a:lnTo>
                <a:lnTo>
                  <a:pt x="956" y="2162"/>
                </a:lnTo>
                <a:lnTo>
                  <a:pt x="952" y="2134"/>
                </a:lnTo>
                <a:lnTo>
                  <a:pt x="951" y="2106"/>
                </a:lnTo>
                <a:lnTo>
                  <a:pt x="950" y="2078"/>
                </a:lnTo>
                <a:lnTo>
                  <a:pt x="950" y="2050"/>
                </a:lnTo>
                <a:lnTo>
                  <a:pt x="952" y="1995"/>
                </a:lnTo>
                <a:lnTo>
                  <a:pt x="954" y="1943"/>
                </a:lnTo>
                <a:lnTo>
                  <a:pt x="954" y="1943"/>
                </a:lnTo>
                <a:lnTo>
                  <a:pt x="952" y="1922"/>
                </a:lnTo>
                <a:lnTo>
                  <a:pt x="952" y="1900"/>
                </a:lnTo>
                <a:lnTo>
                  <a:pt x="951" y="1879"/>
                </a:lnTo>
                <a:lnTo>
                  <a:pt x="951" y="1856"/>
                </a:lnTo>
                <a:lnTo>
                  <a:pt x="951" y="1856"/>
                </a:lnTo>
                <a:lnTo>
                  <a:pt x="951" y="1832"/>
                </a:lnTo>
                <a:lnTo>
                  <a:pt x="950" y="1807"/>
                </a:lnTo>
                <a:lnTo>
                  <a:pt x="948" y="1758"/>
                </a:lnTo>
                <a:lnTo>
                  <a:pt x="946" y="1707"/>
                </a:lnTo>
                <a:lnTo>
                  <a:pt x="945" y="1682"/>
                </a:lnTo>
                <a:lnTo>
                  <a:pt x="945" y="1656"/>
                </a:lnTo>
                <a:lnTo>
                  <a:pt x="945" y="1656"/>
                </a:lnTo>
                <a:lnTo>
                  <a:pt x="945" y="1499"/>
                </a:lnTo>
                <a:lnTo>
                  <a:pt x="945" y="1349"/>
                </a:lnTo>
                <a:lnTo>
                  <a:pt x="945" y="1349"/>
                </a:lnTo>
                <a:lnTo>
                  <a:pt x="920" y="1347"/>
                </a:lnTo>
                <a:lnTo>
                  <a:pt x="894" y="1347"/>
                </a:lnTo>
                <a:lnTo>
                  <a:pt x="894" y="1347"/>
                </a:lnTo>
                <a:lnTo>
                  <a:pt x="896" y="1348"/>
                </a:lnTo>
                <a:lnTo>
                  <a:pt x="897" y="1349"/>
                </a:lnTo>
                <a:lnTo>
                  <a:pt x="899" y="1350"/>
                </a:lnTo>
                <a:lnTo>
                  <a:pt x="900" y="1351"/>
                </a:lnTo>
                <a:lnTo>
                  <a:pt x="900" y="1351"/>
                </a:lnTo>
                <a:close/>
                <a:moveTo>
                  <a:pt x="768" y="1377"/>
                </a:moveTo>
                <a:lnTo>
                  <a:pt x="768" y="1377"/>
                </a:lnTo>
                <a:lnTo>
                  <a:pt x="755" y="1410"/>
                </a:lnTo>
                <a:lnTo>
                  <a:pt x="742" y="1444"/>
                </a:lnTo>
                <a:lnTo>
                  <a:pt x="712" y="1514"/>
                </a:lnTo>
                <a:lnTo>
                  <a:pt x="698" y="1549"/>
                </a:lnTo>
                <a:lnTo>
                  <a:pt x="685" y="1584"/>
                </a:lnTo>
                <a:lnTo>
                  <a:pt x="673" y="1620"/>
                </a:lnTo>
                <a:lnTo>
                  <a:pt x="662" y="1656"/>
                </a:lnTo>
                <a:lnTo>
                  <a:pt x="662" y="1656"/>
                </a:lnTo>
                <a:lnTo>
                  <a:pt x="640" y="1717"/>
                </a:lnTo>
                <a:lnTo>
                  <a:pt x="617" y="1776"/>
                </a:lnTo>
                <a:lnTo>
                  <a:pt x="571" y="1894"/>
                </a:lnTo>
                <a:lnTo>
                  <a:pt x="550" y="1953"/>
                </a:lnTo>
                <a:lnTo>
                  <a:pt x="527" y="2011"/>
                </a:lnTo>
                <a:lnTo>
                  <a:pt x="507" y="2071"/>
                </a:lnTo>
                <a:lnTo>
                  <a:pt x="488" y="2132"/>
                </a:lnTo>
                <a:lnTo>
                  <a:pt x="488" y="2132"/>
                </a:lnTo>
                <a:lnTo>
                  <a:pt x="475" y="2161"/>
                </a:lnTo>
                <a:lnTo>
                  <a:pt x="462" y="2190"/>
                </a:lnTo>
                <a:lnTo>
                  <a:pt x="440" y="2247"/>
                </a:lnTo>
                <a:lnTo>
                  <a:pt x="418" y="2304"/>
                </a:lnTo>
                <a:lnTo>
                  <a:pt x="406" y="2333"/>
                </a:lnTo>
                <a:lnTo>
                  <a:pt x="395" y="2362"/>
                </a:lnTo>
                <a:lnTo>
                  <a:pt x="395" y="2362"/>
                </a:lnTo>
                <a:lnTo>
                  <a:pt x="462" y="2350"/>
                </a:lnTo>
                <a:lnTo>
                  <a:pt x="493" y="2344"/>
                </a:lnTo>
                <a:lnTo>
                  <a:pt x="526" y="2340"/>
                </a:lnTo>
                <a:lnTo>
                  <a:pt x="526" y="2340"/>
                </a:lnTo>
                <a:lnTo>
                  <a:pt x="524" y="2333"/>
                </a:lnTo>
                <a:lnTo>
                  <a:pt x="522" y="2326"/>
                </a:lnTo>
                <a:lnTo>
                  <a:pt x="522" y="2319"/>
                </a:lnTo>
                <a:lnTo>
                  <a:pt x="522" y="2312"/>
                </a:lnTo>
                <a:lnTo>
                  <a:pt x="522" y="2305"/>
                </a:lnTo>
                <a:lnTo>
                  <a:pt x="523" y="2298"/>
                </a:lnTo>
                <a:lnTo>
                  <a:pt x="525" y="2292"/>
                </a:lnTo>
                <a:lnTo>
                  <a:pt x="528" y="2286"/>
                </a:lnTo>
                <a:lnTo>
                  <a:pt x="532" y="2280"/>
                </a:lnTo>
                <a:lnTo>
                  <a:pt x="535" y="2275"/>
                </a:lnTo>
                <a:lnTo>
                  <a:pt x="544" y="2264"/>
                </a:lnTo>
                <a:lnTo>
                  <a:pt x="555" y="2256"/>
                </a:lnTo>
                <a:lnTo>
                  <a:pt x="569" y="2249"/>
                </a:lnTo>
                <a:lnTo>
                  <a:pt x="569" y="2249"/>
                </a:lnTo>
                <a:lnTo>
                  <a:pt x="596" y="2238"/>
                </a:lnTo>
                <a:lnTo>
                  <a:pt x="625" y="2228"/>
                </a:lnTo>
                <a:lnTo>
                  <a:pt x="684" y="2206"/>
                </a:lnTo>
                <a:lnTo>
                  <a:pt x="745" y="2187"/>
                </a:lnTo>
                <a:lnTo>
                  <a:pt x="803" y="2169"/>
                </a:lnTo>
                <a:lnTo>
                  <a:pt x="803" y="2169"/>
                </a:lnTo>
                <a:lnTo>
                  <a:pt x="809" y="2165"/>
                </a:lnTo>
                <a:lnTo>
                  <a:pt x="814" y="2159"/>
                </a:lnTo>
                <a:lnTo>
                  <a:pt x="818" y="2158"/>
                </a:lnTo>
                <a:lnTo>
                  <a:pt x="821" y="2157"/>
                </a:lnTo>
                <a:lnTo>
                  <a:pt x="824" y="2156"/>
                </a:lnTo>
                <a:lnTo>
                  <a:pt x="828" y="2158"/>
                </a:lnTo>
                <a:lnTo>
                  <a:pt x="828" y="2158"/>
                </a:lnTo>
                <a:lnTo>
                  <a:pt x="825" y="2137"/>
                </a:lnTo>
                <a:lnTo>
                  <a:pt x="823" y="2115"/>
                </a:lnTo>
                <a:lnTo>
                  <a:pt x="821" y="2094"/>
                </a:lnTo>
                <a:lnTo>
                  <a:pt x="821" y="2073"/>
                </a:lnTo>
                <a:lnTo>
                  <a:pt x="820" y="2028"/>
                </a:lnTo>
                <a:lnTo>
                  <a:pt x="818" y="1981"/>
                </a:lnTo>
                <a:lnTo>
                  <a:pt x="818" y="1981"/>
                </a:lnTo>
                <a:lnTo>
                  <a:pt x="814" y="1952"/>
                </a:lnTo>
                <a:lnTo>
                  <a:pt x="810" y="1922"/>
                </a:lnTo>
                <a:lnTo>
                  <a:pt x="808" y="1907"/>
                </a:lnTo>
                <a:lnTo>
                  <a:pt x="807" y="1892"/>
                </a:lnTo>
                <a:lnTo>
                  <a:pt x="806" y="1875"/>
                </a:lnTo>
                <a:lnTo>
                  <a:pt x="807" y="1860"/>
                </a:lnTo>
                <a:lnTo>
                  <a:pt x="807" y="1860"/>
                </a:lnTo>
                <a:lnTo>
                  <a:pt x="808" y="1850"/>
                </a:lnTo>
                <a:lnTo>
                  <a:pt x="810" y="1839"/>
                </a:lnTo>
                <a:lnTo>
                  <a:pt x="812" y="1828"/>
                </a:lnTo>
                <a:lnTo>
                  <a:pt x="813" y="1818"/>
                </a:lnTo>
                <a:lnTo>
                  <a:pt x="813" y="1818"/>
                </a:lnTo>
                <a:lnTo>
                  <a:pt x="812" y="1796"/>
                </a:lnTo>
                <a:lnTo>
                  <a:pt x="810" y="1776"/>
                </a:lnTo>
                <a:lnTo>
                  <a:pt x="808" y="1754"/>
                </a:lnTo>
                <a:lnTo>
                  <a:pt x="807" y="1733"/>
                </a:lnTo>
                <a:lnTo>
                  <a:pt x="807" y="1733"/>
                </a:lnTo>
                <a:lnTo>
                  <a:pt x="807" y="1710"/>
                </a:lnTo>
                <a:lnTo>
                  <a:pt x="808" y="1687"/>
                </a:lnTo>
                <a:lnTo>
                  <a:pt x="809" y="1642"/>
                </a:lnTo>
                <a:lnTo>
                  <a:pt x="809" y="1642"/>
                </a:lnTo>
                <a:lnTo>
                  <a:pt x="809" y="1607"/>
                </a:lnTo>
                <a:lnTo>
                  <a:pt x="807" y="1570"/>
                </a:lnTo>
                <a:lnTo>
                  <a:pt x="804" y="1500"/>
                </a:lnTo>
                <a:lnTo>
                  <a:pt x="800" y="1426"/>
                </a:lnTo>
                <a:lnTo>
                  <a:pt x="800" y="1388"/>
                </a:lnTo>
                <a:lnTo>
                  <a:pt x="800" y="1351"/>
                </a:lnTo>
                <a:lnTo>
                  <a:pt x="800" y="1351"/>
                </a:lnTo>
                <a:lnTo>
                  <a:pt x="799" y="1349"/>
                </a:lnTo>
                <a:lnTo>
                  <a:pt x="796" y="1349"/>
                </a:lnTo>
                <a:lnTo>
                  <a:pt x="796" y="1349"/>
                </a:lnTo>
                <a:lnTo>
                  <a:pt x="793" y="1359"/>
                </a:lnTo>
                <a:lnTo>
                  <a:pt x="791" y="1365"/>
                </a:lnTo>
                <a:lnTo>
                  <a:pt x="789" y="1369"/>
                </a:lnTo>
                <a:lnTo>
                  <a:pt x="785" y="1372"/>
                </a:lnTo>
                <a:lnTo>
                  <a:pt x="781" y="1374"/>
                </a:lnTo>
                <a:lnTo>
                  <a:pt x="775" y="1375"/>
                </a:lnTo>
                <a:lnTo>
                  <a:pt x="768" y="1377"/>
                </a:lnTo>
                <a:lnTo>
                  <a:pt x="768" y="1377"/>
                </a:lnTo>
                <a:close/>
                <a:moveTo>
                  <a:pt x="968" y="1349"/>
                </a:moveTo>
                <a:lnTo>
                  <a:pt x="968" y="1349"/>
                </a:lnTo>
                <a:lnTo>
                  <a:pt x="964" y="1353"/>
                </a:lnTo>
                <a:lnTo>
                  <a:pt x="962" y="1358"/>
                </a:lnTo>
                <a:lnTo>
                  <a:pt x="961" y="1366"/>
                </a:lnTo>
                <a:lnTo>
                  <a:pt x="960" y="1372"/>
                </a:lnTo>
                <a:lnTo>
                  <a:pt x="960" y="1372"/>
                </a:lnTo>
                <a:lnTo>
                  <a:pt x="958" y="1396"/>
                </a:lnTo>
                <a:lnTo>
                  <a:pt x="957" y="1422"/>
                </a:lnTo>
                <a:lnTo>
                  <a:pt x="957" y="1446"/>
                </a:lnTo>
                <a:lnTo>
                  <a:pt x="958" y="1472"/>
                </a:lnTo>
                <a:lnTo>
                  <a:pt x="960" y="1522"/>
                </a:lnTo>
                <a:lnTo>
                  <a:pt x="964" y="1569"/>
                </a:lnTo>
                <a:lnTo>
                  <a:pt x="964" y="1569"/>
                </a:lnTo>
                <a:lnTo>
                  <a:pt x="964" y="1599"/>
                </a:lnTo>
                <a:lnTo>
                  <a:pt x="964" y="1628"/>
                </a:lnTo>
                <a:lnTo>
                  <a:pt x="962" y="1657"/>
                </a:lnTo>
                <a:lnTo>
                  <a:pt x="962" y="1686"/>
                </a:lnTo>
                <a:lnTo>
                  <a:pt x="962" y="1686"/>
                </a:lnTo>
                <a:lnTo>
                  <a:pt x="962" y="1714"/>
                </a:lnTo>
                <a:lnTo>
                  <a:pt x="964" y="1742"/>
                </a:lnTo>
                <a:lnTo>
                  <a:pt x="967" y="1796"/>
                </a:lnTo>
                <a:lnTo>
                  <a:pt x="970" y="1824"/>
                </a:lnTo>
                <a:lnTo>
                  <a:pt x="971" y="1851"/>
                </a:lnTo>
                <a:lnTo>
                  <a:pt x="972" y="1879"/>
                </a:lnTo>
                <a:lnTo>
                  <a:pt x="971" y="1905"/>
                </a:lnTo>
                <a:lnTo>
                  <a:pt x="971" y="1905"/>
                </a:lnTo>
                <a:lnTo>
                  <a:pt x="970" y="1925"/>
                </a:lnTo>
                <a:lnTo>
                  <a:pt x="970" y="1943"/>
                </a:lnTo>
                <a:lnTo>
                  <a:pt x="971" y="1977"/>
                </a:lnTo>
                <a:lnTo>
                  <a:pt x="971" y="1977"/>
                </a:lnTo>
                <a:lnTo>
                  <a:pt x="971" y="2020"/>
                </a:lnTo>
                <a:lnTo>
                  <a:pt x="971" y="2040"/>
                </a:lnTo>
                <a:lnTo>
                  <a:pt x="973" y="2060"/>
                </a:lnTo>
                <a:lnTo>
                  <a:pt x="973" y="2060"/>
                </a:lnTo>
                <a:lnTo>
                  <a:pt x="974" y="2065"/>
                </a:lnTo>
                <a:lnTo>
                  <a:pt x="976" y="2069"/>
                </a:lnTo>
                <a:lnTo>
                  <a:pt x="977" y="2075"/>
                </a:lnTo>
                <a:lnTo>
                  <a:pt x="979" y="2079"/>
                </a:lnTo>
                <a:lnTo>
                  <a:pt x="979" y="2079"/>
                </a:lnTo>
                <a:lnTo>
                  <a:pt x="979" y="2090"/>
                </a:lnTo>
                <a:lnTo>
                  <a:pt x="979" y="2100"/>
                </a:lnTo>
                <a:lnTo>
                  <a:pt x="978" y="2124"/>
                </a:lnTo>
                <a:lnTo>
                  <a:pt x="977" y="2146"/>
                </a:lnTo>
                <a:lnTo>
                  <a:pt x="978" y="2158"/>
                </a:lnTo>
                <a:lnTo>
                  <a:pt x="979" y="2169"/>
                </a:lnTo>
                <a:lnTo>
                  <a:pt x="979" y="2169"/>
                </a:lnTo>
                <a:lnTo>
                  <a:pt x="1108" y="2215"/>
                </a:lnTo>
                <a:lnTo>
                  <a:pt x="1174" y="2240"/>
                </a:lnTo>
                <a:lnTo>
                  <a:pt x="1205" y="2252"/>
                </a:lnTo>
                <a:lnTo>
                  <a:pt x="1234" y="2264"/>
                </a:lnTo>
                <a:lnTo>
                  <a:pt x="1234" y="2264"/>
                </a:lnTo>
                <a:lnTo>
                  <a:pt x="1238" y="2266"/>
                </a:lnTo>
                <a:lnTo>
                  <a:pt x="1243" y="2270"/>
                </a:lnTo>
                <a:lnTo>
                  <a:pt x="1249" y="2276"/>
                </a:lnTo>
                <a:lnTo>
                  <a:pt x="1255" y="2285"/>
                </a:lnTo>
                <a:lnTo>
                  <a:pt x="1260" y="2295"/>
                </a:lnTo>
                <a:lnTo>
                  <a:pt x="1263" y="2306"/>
                </a:lnTo>
                <a:lnTo>
                  <a:pt x="1264" y="2318"/>
                </a:lnTo>
                <a:lnTo>
                  <a:pt x="1265" y="2328"/>
                </a:lnTo>
                <a:lnTo>
                  <a:pt x="1263" y="2340"/>
                </a:lnTo>
                <a:lnTo>
                  <a:pt x="1263" y="2340"/>
                </a:lnTo>
                <a:lnTo>
                  <a:pt x="1274" y="2341"/>
                </a:lnTo>
                <a:lnTo>
                  <a:pt x="1284" y="2343"/>
                </a:lnTo>
                <a:lnTo>
                  <a:pt x="1305" y="2349"/>
                </a:lnTo>
                <a:lnTo>
                  <a:pt x="1324" y="2353"/>
                </a:lnTo>
                <a:lnTo>
                  <a:pt x="1334" y="2355"/>
                </a:lnTo>
                <a:lnTo>
                  <a:pt x="1342" y="2355"/>
                </a:lnTo>
                <a:lnTo>
                  <a:pt x="1342" y="2355"/>
                </a:lnTo>
                <a:lnTo>
                  <a:pt x="1278" y="2179"/>
                </a:lnTo>
                <a:lnTo>
                  <a:pt x="1215" y="2002"/>
                </a:lnTo>
                <a:lnTo>
                  <a:pt x="1183" y="1913"/>
                </a:lnTo>
                <a:lnTo>
                  <a:pt x="1149" y="1826"/>
                </a:lnTo>
                <a:lnTo>
                  <a:pt x="1116" y="1740"/>
                </a:lnTo>
                <a:lnTo>
                  <a:pt x="1081" y="1654"/>
                </a:lnTo>
                <a:lnTo>
                  <a:pt x="1081" y="1654"/>
                </a:lnTo>
                <a:lnTo>
                  <a:pt x="1078" y="1639"/>
                </a:lnTo>
                <a:lnTo>
                  <a:pt x="1074" y="1624"/>
                </a:lnTo>
                <a:lnTo>
                  <a:pt x="1070" y="1611"/>
                </a:lnTo>
                <a:lnTo>
                  <a:pt x="1065" y="1598"/>
                </a:lnTo>
                <a:lnTo>
                  <a:pt x="1055" y="1572"/>
                </a:lnTo>
                <a:lnTo>
                  <a:pt x="1045" y="1548"/>
                </a:lnTo>
                <a:lnTo>
                  <a:pt x="1045" y="1548"/>
                </a:lnTo>
                <a:lnTo>
                  <a:pt x="1039" y="1531"/>
                </a:lnTo>
                <a:lnTo>
                  <a:pt x="1034" y="1513"/>
                </a:lnTo>
                <a:lnTo>
                  <a:pt x="1030" y="1495"/>
                </a:lnTo>
                <a:lnTo>
                  <a:pt x="1023" y="1478"/>
                </a:lnTo>
                <a:lnTo>
                  <a:pt x="1023" y="1478"/>
                </a:lnTo>
                <a:lnTo>
                  <a:pt x="1019" y="1466"/>
                </a:lnTo>
                <a:lnTo>
                  <a:pt x="1012" y="1456"/>
                </a:lnTo>
                <a:lnTo>
                  <a:pt x="1007" y="1445"/>
                </a:lnTo>
                <a:lnTo>
                  <a:pt x="1002" y="1433"/>
                </a:lnTo>
                <a:lnTo>
                  <a:pt x="1002" y="1433"/>
                </a:lnTo>
                <a:lnTo>
                  <a:pt x="1000" y="1425"/>
                </a:lnTo>
                <a:lnTo>
                  <a:pt x="996" y="1415"/>
                </a:lnTo>
                <a:lnTo>
                  <a:pt x="992" y="1397"/>
                </a:lnTo>
                <a:lnTo>
                  <a:pt x="990" y="1388"/>
                </a:lnTo>
                <a:lnTo>
                  <a:pt x="987" y="1381"/>
                </a:lnTo>
                <a:lnTo>
                  <a:pt x="982" y="1373"/>
                </a:lnTo>
                <a:lnTo>
                  <a:pt x="977" y="1368"/>
                </a:lnTo>
                <a:lnTo>
                  <a:pt x="977" y="1368"/>
                </a:lnTo>
                <a:lnTo>
                  <a:pt x="978" y="1359"/>
                </a:lnTo>
                <a:lnTo>
                  <a:pt x="979" y="1354"/>
                </a:lnTo>
                <a:lnTo>
                  <a:pt x="979" y="1352"/>
                </a:lnTo>
                <a:lnTo>
                  <a:pt x="977" y="1350"/>
                </a:lnTo>
                <a:lnTo>
                  <a:pt x="974" y="1349"/>
                </a:lnTo>
                <a:lnTo>
                  <a:pt x="968" y="1349"/>
                </a:lnTo>
                <a:lnTo>
                  <a:pt x="968" y="1349"/>
                </a:lnTo>
                <a:close/>
                <a:moveTo>
                  <a:pt x="641" y="1364"/>
                </a:moveTo>
                <a:lnTo>
                  <a:pt x="641" y="1364"/>
                </a:lnTo>
                <a:lnTo>
                  <a:pt x="637" y="1380"/>
                </a:lnTo>
                <a:lnTo>
                  <a:pt x="631" y="1395"/>
                </a:lnTo>
                <a:lnTo>
                  <a:pt x="619" y="1420"/>
                </a:lnTo>
                <a:lnTo>
                  <a:pt x="614" y="1434"/>
                </a:lnTo>
                <a:lnTo>
                  <a:pt x="609" y="1448"/>
                </a:lnTo>
                <a:lnTo>
                  <a:pt x="604" y="1463"/>
                </a:lnTo>
                <a:lnTo>
                  <a:pt x="600" y="1480"/>
                </a:lnTo>
                <a:lnTo>
                  <a:pt x="600" y="1480"/>
                </a:lnTo>
                <a:lnTo>
                  <a:pt x="593" y="1495"/>
                </a:lnTo>
                <a:lnTo>
                  <a:pt x="585" y="1510"/>
                </a:lnTo>
                <a:lnTo>
                  <a:pt x="579" y="1526"/>
                </a:lnTo>
                <a:lnTo>
                  <a:pt x="573" y="1542"/>
                </a:lnTo>
                <a:lnTo>
                  <a:pt x="563" y="1575"/>
                </a:lnTo>
                <a:lnTo>
                  <a:pt x="552" y="1608"/>
                </a:lnTo>
                <a:lnTo>
                  <a:pt x="552" y="1608"/>
                </a:lnTo>
                <a:lnTo>
                  <a:pt x="528" y="1669"/>
                </a:lnTo>
                <a:lnTo>
                  <a:pt x="504" y="1731"/>
                </a:lnTo>
                <a:lnTo>
                  <a:pt x="480" y="1792"/>
                </a:lnTo>
                <a:lnTo>
                  <a:pt x="459" y="1854"/>
                </a:lnTo>
                <a:lnTo>
                  <a:pt x="459" y="1854"/>
                </a:lnTo>
                <a:lnTo>
                  <a:pt x="447" y="1878"/>
                </a:lnTo>
                <a:lnTo>
                  <a:pt x="436" y="1901"/>
                </a:lnTo>
                <a:lnTo>
                  <a:pt x="416" y="1950"/>
                </a:lnTo>
                <a:lnTo>
                  <a:pt x="397" y="2001"/>
                </a:lnTo>
                <a:lnTo>
                  <a:pt x="379" y="2052"/>
                </a:lnTo>
                <a:lnTo>
                  <a:pt x="360" y="2102"/>
                </a:lnTo>
                <a:lnTo>
                  <a:pt x="342" y="2154"/>
                </a:lnTo>
                <a:lnTo>
                  <a:pt x="323" y="2203"/>
                </a:lnTo>
                <a:lnTo>
                  <a:pt x="312" y="2228"/>
                </a:lnTo>
                <a:lnTo>
                  <a:pt x="301" y="2251"/>
                </a:lnTo>
                <a:lnTo>
                  <a:pt x="301" y="2251"/>
                </a:lnTo>
                <a:lnTo>
                  <a:pt x="299" y="2264"/>
                </a:lnTo>
                <a:lnTo>
                  <a:pt x="297" y="2276"/>
                </a:lnTo>
                <a:lnTo>
                  <a:pt x="291" y="2296"/>
                </a:lnTo>
                <a:lnTo>
                  <a:pt x="285" y="2317"/>
                </a:lnTo>
                <a:lnTo>
                  <a:pt x="283" y="2327"/>
                </a:lnTo>
                <a:lnTo>
                  <a:pt x="282" y="2340"/>
                </a:lnTo>
                <a:lnTo>
                  <a:pt x="282" y="2340"/>
                </a:lnTo>
                <a:lnTo>
                  <a:pt x="265" y="2380"/>
                </a:lnTo>
                <a:lnTo>
                  <a:pt x="250" y="2423"/>
                </a:lnTo>
                <a:lnTo>
                  <a:pt x="236" y="2467"/>
                </a:lnTo>
                <a:lnTo>
                  <a:pt x="222" y="2513"/>
                </a:lnTo>
                <a:lnTo>
                  <a:pt x="222" y="2513"/>
                </a:lnTo>
                <a:lnTo>
                  <a:pt x="216" y="2523"/>
                </a:lnTo>
                <a:lnTo>
                  <a:pt x="210" y="2535"/>
                </a:lnTo>
                <a:lnTo>
                  <a:pt x="205" y="2547"/>
                </a:lnTo>
                <a:lnTo>
                  <a:pt x="201" y="2559"/>
                </a:lnTo>
                <a:lnTo>
                  <a:pt x="193" y="2583"/>
                </a:lnTo>
                <a:lnTo>
                  <a:pt x="185" y="2608"/>
                </a:lnTo>
                <a:lnTo>
                  <a:pt x="185" y="2608"/>
                </a:lnTo>
                <a:lnTo>
                  <a:pt x="174" y="2631"/>
                </a:lnTo>
                <a:lnTo>
                  <a:pt x="163" y="2654"/>
                </a:lnTo>
                <a:lnTo>
                  <a:pt x="154" y="2676"/>
                </a:lnTo>
                <a:lnTo>
                  <a:pt x="149" y="2687"/>
                </a:lnTo>
                <a:lnTo>
                  <a:pt x="146" y="2699"/>
                </a:lnTo>
                <a:lnTo>
                  <a:pt x="146" y="2699"/>
                </a:lnTo>
                <a:lnTo>
                  <a:pt x="156" y="2704"/>
                </a:lnTo>
                <a:lnTo>
                  <a:pt x="168" y="2710"/>
                </a:lnTo>
                <a:lnTo>
                  <a:pt x="178" y="2713"/>
                </a:lnTo>
                <a:lnTo>
                  <a:pt x="184" y="2714"/>
                </a:lnTo>
                <a:lnTo>
                  <a:pt x="189" y="2714"/>
                </a:lnTo>
                <a:lnTo>
                  <a:pt x="189" y="2714"/>
                </a:lnTo>
                <a:lnTo>
                  <a:pt x="190" y="2701"/>
                </a:lnTo>
                <a:lnTo>
                  <a:pt x="193" y="2689"/>
                </a:lnTo>
                <a:lnTo>
                  <a:pt x="198" y="2677"/>
                </a:lnTo>
                <a:lnTo>
                  <a:pt x="202" y="2667"/>
                </a:lnTo>
                <a:lnTo>
                  <a:pt x="212" y="2645"/>
                </a:lnTo>
                <a:lnTo>
                  <a:pt x="220" y="2623"/>
                </a:lnTo>
                <a:lnTo>
                  <a:pt x="220" y="2623"/>
                </a:lnTo>
                <a:lnTo>
                  <a:pt x="231" y="2592"/>
                </a:lnTo>
                <a:lnTo>
                  <a:pt x="241" y="2560"/>
                </a:lnTo>
                <a:lnTo>
                  <a:pt x="241" y="2560"/>
                </a:lnTo>
                <a:lnTo>
                  <a:pt x="263" y="2501"/>
                </a:lnTo>
                <a:lnTo>
                  <a:pt x="284" y="2442"/>
                </a:lnTo>
                <a:lnTo>
                  <a:pt x="294" y="2412"/>
                </a:lnTo>
                <a:lnTo>
                  <a:pt x="304" y="2381"/>
                </a:lnTo>
                <a:lnTo>
                  <a:pt x="313" y="2350"/>
                </a:lnTo>
                <a:lnTo>
                  <a:pt x="321" y="2317"/>
                </a:lnTo>
                <a:lnTo>
                  <a:pt x="321" y="2317"/>
                </a:lnTo>
                <a:lnTo>
                  <a:pt x="343" y="2263"/>
                </a:lnTo>
                <a:lnTo>
                  <a:pt x="365" y="2210"/>
                </a:lnTo>
                <a:lnTo>
                  <a:pt x="405" y="2101"/>
                </a:lnTo>
                <a:lnTo>
                  <a:pt x="445" y="1992"/>
                </a:lnTo>
                <a:lnTo>
                  <a:pt x="486" y="1884"/>
                </a:lnTo>
                <a:lnTo>
                  <a:pt x="486" y="1884"/>
                </a:lnTo>
                <a:lnTo>
                  <a:pt x="511" y="1818"/>
                </a:lnTo>
                <a:lnTo>
                  <a:pt x="536" y="1752"/>
                </a:lnTo>
                <a:lnTo>
                  <a:pt x="584" y="1621"/>
                </a:lnTo>
                <a:lnTo>
                  <a:pt x="609" y="1556"/>
                </a:lnTo>
                <a:lnTo>
                  <a:pt x="633" y="1492"/>
                </a:lnTo>
                <a:lnTo>
                  <a:pt x="659" y="1428"/>
                </a:lnTo>
                <a:lnTo>
                  <a:pt x="686" y="1366"/>
                </a:lnTo>
                <a:lnTo>
                  <a:pt x="686" y="1366"/>
                </a:lnTo>
                <a:lnTo>
                  <a:pt x="675" y="1362"/>
                </a:lnTo>
                <a:lnTo>
                  <a:pt x="662" y="1359"/>
                </a:lnTo>
                <a:lnTo>
                  <a:pt x="656" y="1358"/>
                </a:lnTo>
                <a:lnTo>
                  <a:pt x="649" y="1359"/>
                </a:lnTo>
                <a:lnTo>
                  <a:pt x="645" y="1360"/>
                </a:lnTo>
                <a:lnTo>
                  <a:pt x="641" y="1364"/>
                </a:lnTo>
                <a:lnTo>
                  <a:pt x="641" y="1364"/>
                </a:lnTo>
                <a:close/>
                <a:moveTo>
                  <a:pt x="703" y="1368"/>
                </a:moveTo>
                <a:lnTo>
                  <a:pt x="703" y="1368"/>
                </a:lnTo>
                <a:lnTo>
                  <a:pt x="692" y="1389"/>
                </a:lnTo>
                <a:lnTo>
                  <a:pt x="685" y="1411"/>
                </a:lnTo>
                <a:lnTo>
                  <a:pt x="677" y="1432"/>
                </a:lnTo>
                <a:lnTo>
                  <a:pt x="669" y="1455"/>
                </a:lnTo>
                <a:lnTo>
                  <a:pt x="669" y="1455"/>
                </a:lnTo>
                <a:lnTo>
                  <a:pt x="663" y="1466"/>
                </a:lnTo>
                <a:lnTo>
                  <a:pt x="657" y="1478"/>
                </a:lnTo>
                <a:lnTo>
                  <a:pt x="650" y="1490"/>
                </a:lnTo>
                <a:lnTo>
                  <a:pt x="645" y="1502"/>
                </a:lnTo>
                <a:lnTo>
                  <a:pt x="645" y="1502"/>
                </a:lnTo>
                <a:lnTo>
                  <a:pt x="632" y="1538"/>
                </a:lnTo>
                <a:lnTo>
                  <a:pt x="621" y="1576"/>
                </a:lnTo>
                <a:lnTo>
                  <a:pt x="608" y="1613"/>
                </a:lnTo>
                <a:lnTo>
                  <a:pt x="595" y="1651"/>
                </a:lnTo>
                <a:lnTo>
                  <a:pt x="595" y="1651"/>
                </a:lnTo>
                <a:lnTo>
                  <a:pt x="576" y="1699"/>
                </a:lnTo>
                <a:lnTo>
                  <a:pt x="558" y="1746"/>
                </a:lnTo>
                <a:lnTo>
                  <a:pt x="542" y="1791"/>
                </a:lnTo>
                <a:lnTo>
                  <a:pt x="524" y="1837"/>
                </a:lnTo>
                <a:lnTo>
                  <a:pt x="524" y="1837"/>
                </a:lnTo>
                <a:lnTo>
                  <a:pt x="516" y="1860"/>
                </a:lnTo>
                <a:lnTo>
                  <a:pt x="507" y="1884"/>
                </a:lnTo>
                <a:lnTo>
                  <a:pt x="507" y="1884"/>
                </a:lnTo>
                <a:lnTo>
                  <a:pt x="498" y="1907"/>
                </a:lnTo>
                <a:lnTo>
                  <a:pt x="489" y="1929"/>
                </a:lnTo>
                <a:lnTo>
                  <a:pt x="478" y="1952"/>
                </a:lnTo>
                <a:lnTo>
                  <a:pt x="468" y="1973"/>
                </a:lnTo>
                <a:lnTo>
                  <a:pt x="468" y="1973"/>
                </a:lnTo>
                <a:lnTo>
                  <a:pt x="464" y="1986"/>
                </a:lnTo>
                <a:lnTo>
                  <a:pt x="462" y="1999"/>
                </a:lnTo>
                <a:lnTo>
                  <a:pt x="459" y="2011"/>
                </a:lnTo>
                <a:lnTo>
                  <a:pt x="455" y="2024"/>
                </a:lnTo>
                <a:lnTo>
                  <a:pt x="455" y="2024"/>
                </a:lnTo>
                <a:lnTo>
                  <a:pt x="441" y="2055"/>
                </a:lnTo>
                <a:lnTo>
                  <a:pt x="429" y="2090"/>
                </a:lnTo>
                <a:lnTo>
                  <a:pt x="429" y="2090"/>
                </a:lnTo>
                <a:lnTo>
                  <a:pt x="425" y="2099"/>
                </a:lnTo>
                <a:lnTo>
                  <a:pt x="419" y="2109"/>
                </a:lnTo>
                <a:lnTo>
                  <a:pt x="414" y="2119"/>
                </a:lnTo>
                <a:lnTo>
                  <a:pt x="410" y="2128"/>
                </a:lnTo>
                <a:lnTo>
                  <a:pt x="410" y="2128"/>
                </a:lnTo>
                <a:lnTo>
                  <a:pt x="409" y="2131"/>
                </a:lnTo>
                <a:lnTo>
                  <a:pt x="410" y="2136"/>
                </a:lnTo>
                <a:lnTo>
                  <a:pt x="410" y="2139"/>
                </a:lnTo>
                <a:lnTo>
                  <a:pt x="410" y="2143"/>
                </a:lnTo>
                <a:lnTo>
                  <a:pt x="410" y="2143"/>
                </a:lnTo>
                <a:lnTo>
                  <a:pt x="405" y="2154"/>
                </a:lnTo>
                <a:lnTo>
                  <a:pt x="399" y="2165"/>
                </a:lnTo>
                <a:lnTo>
                  <a:pt x="394" y="2176"/>
                </a:lnTo>
                <a:lnTo>
                  <a:pt x="388" y="2187"/>
                </a:lnTo>
                <a:lnTo>
                  <a:pt x="388" y="2187"/>
                </a:lnTo>
                <a:lnTo>
                  <a:pt x="381" y="2213"/>
                </a:lnTo>
                <a:lnTo>
                  <a:pt x="373" y="2236"/>
                </a:lnTo>
                <a:lnTo>
                  <a:pt x="373" y="2236"/>
                </a:lnTo>
                <a:lnTo>
                  <a:pt x="354" y="2288"/>
                </a:lnTo>
                <a:lnTo>
                  <a:pt x="335" y="2340"/>
                </a:lnTo>
                <a:lnTo>
                  <a:pt x="326" y="2367"/>
                </a:lnTo>
                <a:lnTo>
                  <a:pt x="316" y="2394"/>
                </a:lnTo>
                <a:lnTo>
                  <a:pt x="309" y="2422"/>
                </a:lnTo>
                <a:lnTo>
                  <a:pt x="301" y="2450"/>
                </a:lnTo>
                <a:lnTo>
                  <a:pt x="301" y="2450"/>
                </a:lnTo>
                <a:lnTo>
                  <a:pt x="292" y="2470"/>
                </a:lnTo>
                <a:lnTo>
                  <a:pt x="284" y="2488"/>
                </a:lnTo>
                <a:lnTo>
                  <a:pt x="271" y="2523"/>
                </a:lnTo>
                <a:lnTo>
                  <a:pt x="271" y="2523"/>
                </a:lnTo>
                <a:lnTo>
                  <a:pt x="271" y="2526"/>
                </a:lnTo>
                <a:lnTo>
                  <a:pt x="271" y="2531"/>
                </a:lnTo>
                <a:lnTo>
                  <a:pt x="271" y="2534"/>
                </a:lnTo>
                <a:lnTo>
                  <a:pt x="271" y="2538"/>
                </a:lnTo>
                <a:lnTo>
                  <a:pt x="271" y="2538"/>
                </a:lnTo>
                <a:lnTo>
                  <a:pt x="267" y="2549"/>
                </a:lnTo>
                <a:lnTo>
                  <a:pt x="262" y="2561"/>
                </a:lnTo>
                <a:lnTo>
                  <a:pt x="256" y="2573"/>
                </a:lnTo>
                <a:lnTo>
                  <a:pt x="252" y="2584"/>
                </a:lnTo>
                <a:lnTo>
                  <a:pt x="252" y="2584"/>
                </a:lnTo>
                <a:lnTo>
                  <a:pt x="240" y="2621"/>
                </a:lnTo>
                <a:lnTo>
                  <a:pt x="229" y="2654"/>
                </a:lnTo>
                <a:lnTo>
                  <a:pt x="217" y="2686"/>
                </a:lnTo>
                <a:lnTo>
                  <a:pt x="204" y="2718"/>
                </a:lnTo>
                <a:lnTo>
                  <a:pt x="204" y="2718"/>
                </a:lnTo>
                <a:lnTo>
                  <a:pt x="208" y="2717"/>
                </a:lnTo>
                <a:lnTo>
                  <a:pt x="213" y="2716"/>
                </a:lnTo>
                <a:lnTo>
                  <a:pt x="222" y="2717"/>
                </a:lnTo>
                <a:lnTo>
                  <a:pt x="233" y="2718"/>
                </a:lnTo>
                <a:lnTo>
                  <a:pt x="238" y="2719"/>
                </a:lnTo>
                <a:lnTo>
                  <a:pt x="244" y="2718"/>
                </a:lnTo>
                <a:lnTo>
                  <a:pt x="244" y="2718"/>
                </a:lnTo>
                <a:lnTo>
                  <a:pt x="246" y="2711"/>
                </a:lnTo>
                <a:lnTo>
                  <a:pt x="248" y="2703"/>
                </a:lnTo>
                <a:lnTo>
                  <a:pt x="254" y="2688"/>
                </a:lnTo>
                <a:lnTo>
                  <a:pt x="261" y="2673"/>
                </a:lnTo>
                <a:lnTo>
                  <a:pt x="267" y="2659"/>
                </a:lnTo>
                <a:lnTo>
                  <a:pt x="267" y="2659"/>
                </a:lnTo>
                <a:lnTo>
                  <a:pt x="279" y="2628"/>
                </a:lnTo>
                <a:lnTo>
                  <a:pt x="290" y="2598"/>
                </a:lnTo>
                <a:lnTo>
                  <a:pt x="312" y="2538"/>
                </a:lnTo>
                <a:lnTo>
                  <a:pt x="312" y="2538"/>
                </a:lnTo>
                <a:lnTo>
                  <a:pt x="319" y="2524"/>
                </a:lnTo>
                <a:lnTo>
                  <a:pt x="325" y="2510"/>
                </a:lnTo>
                <a:lnTo>
                  <a:pt x="332" y="2497"/>
                </a:lnTo>
                <a:lnTo>
                  <a:pt x="335" y="2490"/>
                </a:lnTo>
                <a:lnTo>
                  <a:pt x="338" y="2483"/>
                </a:lnTo>
                <a:lnTo>
                  <a:pt x="338" y="2483"/>
                </a:lnTo>
                <a:lnTo>
                  <a:pt x="351" y="2433"/>
                </a:lnTo>
                <a:lnTo>
                  <a:pt x="357" y="2412"/>
                </a:lnTo>
                <a:lnTo>
                  <a:pt x="365" y="2389"/>
                </a:lnTo>
                <a:lnTo>
                  <a:pt x="365" y="2389"/>
                </a:lnTo>
                <a:lnTo>
                  <a:pt x="376" y="2359"/>
                </a:lnTo>
                <a:lnTo>
                  <a:pt x="388" y="2332"/>
                </a:lnTo>
                <a:lnTo>
                  <a:pt x="412" y="2275"/>
                </a:lnTo>
                <a:lnTo>
                  <a:pt x="412" y="2275"/>
                </a:lnTo>
                <a:lnTo>
                  <a:pt x="433" y="2220"/>
                </a:lnTo>
                <a:lnTo>
                  <a:pt x="452" y="2169"/>
                </a:lnTo>
                <a:lnTo>
                  <a:pt x="452" y="2169"/>
                </a:lnTo>
                <a:lnTo>
                  <a:pt x="467" y="2126"/>
                </a:lnTo>
                <a:lnTo>
                  <a:pt x="485" y="2085"/>
                </a:lnTo>
                <a:lnTo>
                  <a:pt x="492" y="2064"/>
                </a:lnTo>
                <a:lnTo>
                  <a:pt x="498" y="2044"/>
                </a:lnTo>
                <a:lnTo>
                  <a:pt x="505" y="2022"/>
                </a:lnTo>
                <a:lnTo>
                  <a:pt x="509" y="2001"/>
                </a:lnTo>
                <a:lnTo>
                  <a:pt x="509" y="2001"/>
                </a:lnTo>
                <a:lnTo>
                  <a:pt x="534" y="1944"/>
                </a:lnTo>
                <a:lnTo>
                  <a:pt x="557" y="1886"/>
                </a:lnTo>
                <a:lnTo>
                  <a:pt x="580" y="1826"/>
                </a:lnTo>
                <a:lnTo>
                  <a:pt x="602" y="1766"/>
                </a:lnTo>
                <a:lnTo>
                  <a:pt x="645" y="1645"/>
                </a:lnTo>
                <a:lnTo>
                  <a:pt x="667" y="1586"/>
                </a:lnTo>
                <a:lnTo>
                  <a:pt x="688" y="1526"/>
                </a:lnTo>
                <a:lnTo>
                  <a:pt x="688" y="1526"/>
                </a:lnTo>
                <a:lnTo>
                  <a:pt x="703" y="1489"/>
                </a:lnTo>
                <a:lnTo>
                  <a:pt x="720" y="1451"/>
                </a:lnTo>
                <a:lnTo>
                  <a:pt x="735" y="1414"/>
                </a:lnTo>
                <a:lnTo>
                  <a:pt x="742" y="1395"/>
                </a:lnTo>
                <a:lnTo>
                  <a:pt x="747" y="1377"/>
                </a:lnTo>
                <a:lnTo>
                  <a:pt x="747" y="1377"/>
                </a:lnTo>
                <a:lnTo>
                  <a:pt x="743" y="1375"/>
                </a:lnTo>
                <a:lnTo>
                  <a:pt x="737" y="1374"/>
                </a:lnTo>
                <a:lnTo>
                  <a:pt x="727" y="1372"/>
                </a:lnTo>
                <a:lnTo>
                  <a:pt x="716" y="1369"/>
                </a:lnTo>
                <a:lnTo>
                  <a:pt x="709" y="1368"/>
                </a:lnTo>
                <a:lnTo>
                  <a:pt x="703" y="1368"/>
                </a:lnTo>
                <a:lnTo>
                  <a:pt x="703" y="1368"/>
                </a:lnTo>
                <a:close/>
                <a:moveTo>
                  <a:pt x="1000" y="1374"/>
                </a:moveTo>
                <a:lnTo>
                  <a:pt x="1000" y="1374"/>
                </a:lnTo>
                <a:lnTo>
                  <a:pt x="1009" y="1401"/>
                </a:lnTo>
                <a:lnTo>
                  <a:pt x="1019" y="1429"/>
                </a:lnTo>
                <a:lnTo>
                  <a:pt x="1024" y="1442"/>
                </a:lnTo>
                <a:lnTo>
                  <a:pt x="1030" y="1455"/>
                </a:lnTo>
                <a:lnTo>
                  <a:pt x="1035" y="1466"/>
                </a:lnTo>
                <a:lnTo>
                  <a:pt x="1042" y="1478"/>
                </a:lnTo>
                <a:lnTo>
                  <a:pt x="1042" y="1478"/>
                </a:lnTo>
                <a:lnTo>
                  <a:pt x="1046" y="1496"/>
                </a:lnTo>
                <a:lnTo>
                  <a:pt x="1051" y="1514"/>
                </a:lnTo>
                <a:lnTo>
                  <a:pt x="1057" y="1532"/>
                </a:lnTo>
                <a:lnTo>
                  <a:pt x="1064" y="1550"/>
                </a:lnTo>
                <a:lnTo>
                  <a:pt x="1079" y="1586"/>
                </a:lnTo>
                <a:lnTo>
                  <a:pt x="1086" y="1605"/>
                </a:lnTo>
                <a:lnTo>
                  <a:pt x="1092" y="1625"/>
                </a:lnTo>
                <a:lnTo>
                  <a:pt x="1092" y="1625"/>
                </a:lnTo>
                <a:lnTo>
                  <a:pt x="1095" y="1627"/>
                </a:lnTo>
                <a:lnTo>
                  <a:pt x="1097" y="1630"/>
                </a:lnTo>
                <a:lnTo>
                  <a:pt x="1099" y="1637"/>
                </a:lnTo>
                <a:lnTo>
                  <a:pt x="1101" y="1643"/>
                </a:lnTo>
                <a:lnTo>
                  <a:pt x="1103" y="1645"/>
                </a:lnTo>
                <a:lnTo>
                  <a:pt x="1107" y="1648"/>
                </a:lnTo>
                <a:lnTo>
                  <a:pt x="1107" y="1648"/>
                </a:lnTo>
                <a:lnTo>
                  <a:pt x="1111" y="1673"/>
                </a:lnTo>
                <a:lnTo>
                  <a:pt x="1117" y="1699"/>
                </a:lnTo>
                <a:lnTo>
                  <a:pt x="1122" y="1712"/>
                </a:lnTo>
                <a:lnTo>
                  <a:pt x="1127" y="1725"/>
                </a:lnTo>
                <a:lnTo>
                  <a:pt x="1132" y="1735"/>
                </a:lnTo>
                <a:lnTo>
                  <a:pt x="1138" y="1746"/>
                </a:lnTo>
                <a:lnTo>
                  <a:pt x="1138" y="1746"/>
                </a:lnTo>
                <a:lnTo>
                  <a:pt x="1174" y="1843"/>
                </a:lnTo>
                <a:lnTo>
                  <a:pt x="1210" y="1941"/>
                </a:lnTo>
                <a:lnTo>
                  <a:pt x="1248" y="2039"/>
                </a:lnTo>
                <a:lnTo>
                  <a:pt x="1284" y="2139"/>
                </a:lnTo>
                <a:lnTo>
                  <a:pt x="1284" y="2139"/>
                </a:lnTo>
                <a:lnTo>
                  <a:pt x="1299" y="2182"/>
                </a:lnTo>
                <a:lnTo>
                  <a:pt x="1313" y="2226"/>
                </a:lnTo>
                <a:lnTo>
                  <a:pt x="1327" y="2270"/>
                </a:lnTo>
                <a:lnTo>
                  <a:pt x="1342" y="2312"/>
                </a:lnTo>
                <a:lnTo>
                  <a:pt x="1342" y="2312"/>
                </a:lnTo>
                <a:lnTo>
                  <a:pt x="1349" y="2326"/>
                </a:lnTo>
                <a:lnTo>
                  <a:pt x="1355" y="2340"/>
                </a:lnTo>
                <a:lnTo>
                  <a:pt x="1361" y="2354"/>
                </a:lnTo>
                <a:lnTo>
                  <a:pt x="1368" y="2368"/>
                </a:lnTo>
                <a:lnTo>
                  <a:pt x="1368" y="2368"/>
                </a:lnTo>
                <a:lnTo>
                  <a:pt x="1371" y="2383"/>
                </a:lnTo>
                <a:lnTo>
                  <a:pt x="1375" y="2399"/>
                </a:lnTo>
                <a:lnTo>
                  <a:pt x="1379" y="2414"/>
                </a:lnTo>
                <a:lnTo>
                  <a:pt x="1383" y="2430"/>
                </a:lnTo>
                <a:lnTo>
                  <a:pt x="1383" y="2430"/>
                </a:lnTo>
                <a:lnTo>
                  <a:pt x="1404" y="2502"/>
                </a:lnTo>
                <a:lnTo>
                  <a:pt x="1426" y="2571"/>
                </a:lnTo>
                <a:lnTo>
                  <a:pt x="1437" y="2606"/>
                </a:lnTo>
                <a:lnTo>
                  <a:pt x="1450" y="2639"/>
                </a:lnTo>
                <a:lnTo>
                  <a:pt x="1464" y="2673"/>
                </a:lnTo>
                <a:lnTo>
                  <a:pt x="1480" y="2705"/>
                </a:lnTo>
                <a:lnTo>
                  <a:pt x="1480" y="2705"/>
                </a:lnTo>
                <a:lnTo>
                  <a:pt x="1488" y="2704"/>
                </a:lnTo>
                <a:lnTo>
                  <a:pt x="1494" y="2704"/>
                </a:lnTo>
                <a:lnTo>
                  <a:pt x="1508" y="2704"/>
                </a:lnTo>
                <a:lnTo>
                  <a:pt x="1521" y="2703"/>
                </a:lnTo>
                <a:lnTo>
                  <a:pt x="1528" y="2703"/>
                </a:lnTo>
                <a:lnTo>
                  <a:pt x="1535" y="2701"/>
                </a:lnTo>
                <a:lnTo>
                  <a:pt x="1535" y="2701"/>
                </a:lnTo>
                <a:lnTo>
                  <a:pt x="1534" y="2694"/>
                </a:lnTo>
                <a:lnTo>
                  <a:pt x="1532" y="2686"/>
                </a:lnTo>
                <a:lnTo>
                  <a:pt x="1525" y="2671"/>
                </a:lnTo>
                <a:lnTo>
                  <a:pt x="1523" y="2664"/>
                </a:lnTo>
                <a:lnTo>
                  <a:pt x="1522" y="2657"/>
                </a:lnTo>
                <a:lnTo>
                  <a:pt x="1522" y="2651"/>
                </a:lnTo>
                <a:lnTo>
                  <a:pt x="1523" y="2649"/>
                </a:lnTo>
                <a:lnTo>
                  <a:pt x="1524" y="2646"/>
                </a:lnTo>
                <a:lnTo>
                  <a:pt x="1524" y="2646"/>
                </a:lnTo>
                <a:lnTo>
                  <a:pt x="1511" y="2619"/>
                </a:lnTo>
                <a:lnTo>
                  <a:pt x="1500" y="2593"/>
                </a:lnTo>
                <a:lnTo>
                  <a:pt x="1500" y="2593"/>
                </a:lnTo>
                <a:lnTo>
                  <a:pt x="1496" y="2584"/>
                </a:lnTo>
                <a:lnTo>
                  <a:pt x="1494" y="2576"/>
                </a:lnTo>
                <a:lnTo>
                  <a:pt x="1493" y="2566"/>
                </a:lnTo>
                <a:lnTo>
                  <a:pt x="1491" y="2558"/>
                </a:lnTo>
                <a:lnTo>
                  <a:pt x="1491" y="2558"/>
                </a:lnTo>
                <a:lnTo>
                  <a:pt x="1486" y="2544"/>
                </a:lnTo>
                <a:lnTo>
                  <a:pt x="1479" y="2531"/>
                </a:lnTo>
                <a:lnTo>
                  <a:pt x="1473" y="2518"/>
                </a:lnTo>
                <a:lnTo>
                  <a:pt x="1467" y="2504"/>
                </a:lnTo>
                <a:lnTo>
                  <a:pt x="1467" y="2504"/>
                </a:lnTo>
                <a:lnTo>
                  <a:pt x="1461" y="2488"/>
                </a:lnTo>
                <a:lnTo>
                  <a:pt x="1456" y="2471"/>
                </a:lnTo>
                <a:lnTo>
                  <a:pt x="1451" y="2453"/>
                </a:lnTo>
                <a:lnTo>
                  <a:pt x="1448" y="2433"/>
                </a:lnTo>
                <a:lnTo>
                  <a:pt x="1448" y="2433"/>
                </a:lnTo>
                <a:lnTo>
                  <a:pt x="1433" y="2402"/>
                </a:lnTo>
                <a:lnTo>
                  <a:pt x="1418" y="2371"/>
                </a:lnTo>
                <a:lnTo>
                  <a:pt x="1403" y="2340"/>
                </a:lnTo>
                <a:lnTo>
                  <a:pt x="1388" y="2308"/>
                </a:lnTo>
                <a:lnTo>
                  <a:pt x="1374" y="2275"/>
                </a:lnTo>
                <a:lnTo>
                  <a:pt x="1363" y="2241"/>
                </a:lnTo>
                <a:lnTo>
                  <a:pt x="1357" y="2223"/>
                </a:lnTo>
                <a:lnTo>
                  <a:pt x="1353" y="2205"/>
                </a:lnTo>
                <a:lnTo>
                  <a:pt x="1350" y="2187"/>
                </a:lnTo>
                <a:lnTo>
                  <a:pt x="1346" y="2169"/>
                </a:lnTo>
                <a:lnTo>
                  <a:pt x="1346" y="2169"/>
                </a:lnTo>
                <a:lnTo>
                  <a:pt x="1285" y="1998"/>
                </a:lnTo>
                <a:lnTo>
                  <a:pt x="1255" y="1913"/>
                </a:lnTo>
                <a:lnTo>
                  <a:pt x="1225" y="1831"/>
                </a:lnTo>
                <a:lnTo>
                  <a:pt x="1225" y="1831"/>
                </a:lnTo>
                <a:lnTo>
                  <a:pt x="1220" y="1819"/>
                </a:lnTo>
                <a:lnTo>
                  <a:pt x="1215" y="1807"/>
                </a:lnTo>
                <a:lnTo>
                  <a:pt x="1204" y="1783"/>
                </a:lnTo>
                <a:lnTo>
                  <a:pt x="1204" y="1783"/>
                </a:lnTo>
                <a:lnTo>
                  <a:pt x="1195" y="1762"/>
                </a:lnTo>
                <a:lnTo>
                  <a:pt x="1187" y="1738"/>
                </a:lnTo>
                <a:lnTo>
                  <a:pt x="1171" y="1690"/>
                </a:lnTo>
                <a:lnTo>
                  <a:pt x="1162" y="1666"/>
                </a:lnTo>
                <a:lnTo>
                  <a:pt x="1154" y="1642"/>
                </a:lnTo>
                <a:lnTo>
                  <a:pt x="1144" y="1620"/>
                </a:lnTo>
                <a:lnTo>
                  <a:pt x="1133" y="1599"/>
                </a:lnTo>
                <a:lnTo>
                  <a:pt x="1133" y="1599"/>
                </a:lnTo>
                <a:lnTo>
                  <a:pt x="1121" y="1571"/>
                </a:lnTo>
                <a:lnTo>
                  <a:pt x="1108" y="1544"/>
                </a:lnTo>
                <a:lnTo>
                  <a:pt x="1097" y="1516"/>
                </a:lnTo>
                <a:lnTo>
                  <a:pt x="1087" y="1487"/>
                </a:lnTo>
                <a:lnTo>
                  <a:pt x="1068" y="1430"/>
                </a:lnTo>
                <a:lnTo>
                  <a:pt x="1058" y="1402"/>
                </a:lnTo>
                <a:lnTo>
                  <a:pt x="1047" y="1374"/>
                </a:lnTo>
                <a:lnTo>
                  <a:pt x="1047" y="1374"/>
                </a:lnTo>
                <a:lnTo>
                  <a:pt x="1036" y="1372"/>
                </a:lnTo>
                <a:lnTo>
                  <a:pt x="1024" y="1369"/>
                </a:lnTo>
                <a:lnTo>
                  <a:pt x="1018" y="1369"/>
                </a:lnTo>
                <a:lnTo>
                  <a:pt x="1011" y="1369"/>
                </a:lnTo>
                <a:lnTo>
                  <a:pt x="1006" y="1371"/>
                </a:lnTo>
                <a:lnTo>
                  <a:pt x="1000" y="1374"/>
                </a:lnTo>
                <a:lnTo>
                  <a:pt x="1000" y="1374"/>
                </a:lnTo>
                <a:close/>
                <a:moveTo>
                  <a:pt x="1068" y="1377"/>
                </a:moveTo>
                <a:lnTo>
                  <a:pt x="1068" y="1377"/>
                </a:lnTo>
                <a:lnTo>
                  <a:pt x="1085" y="1428"/>
                </a:lnTo>
                <a:lnTo>
                  <a:pt x="1104" y="1483"/>
                </a:lnTo>
                <a:lnTo>
                  <a:pt x="1114" y="1510"/>
                </a:lnTo>
                <a:lnTo>
                  <a:pt x="1125" y="1537"/>
                </a:lnTo>
                <a:lnTo>
                  <a:pt x="1137" y="1562"/>
                </a:lnTo>
                <a:lnTo>
                  <a:pt x="1148" y="1586"/>
                </a:lnTo>
                <a:lnTo>
                  <a:pt x="1148" y="1586"/>
                </a:lnTo>
                <a:lnTo>
                  <a:pt x="1183" y="1681"/>
                </a:lnTo>
                <a:lnTo>
                  <a:pt x="1201" y="1727"/>
                </a:lnTo>
                <a:lnTo>
                  <a:pt x="1219" y="1772"/>
                </a:lnTo>
                <a:lnTo>
                  <a:pt x="1219" y="1772"/>
                </a:lnTo>
                <a:lnTo>
                  <a:pt x="1243" y="1829"/>
                </a:lnTo>
                <a:lnTo>
                  <a:pt x="1265" y="1888"/>
                </a:lnTo>
                <a:lnTo>
                  <a:pt x="1285" y="1947"/>
                </a:lnTo>
                <a:lnTo>
                  <a:pt x="1306" y="2007"/>
                </a:lnTo>
                <a:lnTo>
                  <a:pt x="1306" y="2007"/>
                </a:lnTo>
                <a:lnTo>
                  <a:pt x="1329" y="2073"/>
                </a:lnTo>
                <a:lnTo>
                  <a:pt x="1353" y="2139"/>
                </a:lnTo>
                <a:lnTo>
                  <a:pt x="1376" y="2206"/>
                </a:lnTo>
                <a:lnTo>
                  <a:pt x="1387" y="2241"/>
                </a:lnTo>
                <a:lnTo>
                  <a:pt x="1397" y="2275"/>
                </a:lnTo>
                <a:lnTo>
                  <a:pt x="1397" y="2275"/>
                </a:lnTo>
                <a:lnTo>
                  <a:pt x="1405" y="2295"/>
                </a:lnTo>
                <a:lnTo>
                  <a:pt x="1413" y="2317"/>
                </a:lnTo>
                <a:lnTo>
                  <a:pt x="1432" y="2357"/>
                </a:lnTo>
                <a:lnTo>
                  <a:pt x="1472" y="2438"/>
                </a:lnTo>
                <a:lnTo>
                  <a:pt x="1472" y="2438"/>
                </a:lnTo>
                <a:lnTo>
                  <a:pt x="1477" y="2452"/>
                </a:lnTo>
                <a:lnTo>
                  <a:pt x="1481" y="2465"/>
                </a:lnTo>
                <a:lnTo>
                  <a:pt x="1486" y="2479"/>
                </a:lnTo>
                <a:lnTo>
                  <a:pt x="1491" y="2493"/>
                </a:lnTo>
                <a:lnTo>
                  <a:pt x="1491" y="2493"/>
                </a:lnTo>
                <a:lnTo>
                  <a:pt x="1495" y="2501"/>
                </a:lnTo>
                <a:lnTo>
                  <a:pt x="1500" y="2508"/>
                </a:lnTo>
                <a:lnTo>
                  <a:pt x="1504" y="2516"/>
                </a:lnTo>
                <a:lnTo>
                  <a:pt x="1508" y="2523"/>
                </a:lnTo>
                <a:lnTo>
                  <a:pt x="1508" y="2523"/>
                </a:lnTo>
                <a:lnTo>
                  <a:pt x="1513" y="2543"/>
                </a:lnTo>
                <a:lnTo>
                  <a:pt x="1520" y="2562"/>
                </a:lnTo>
                <a:lnTo>
                  <a:pt x="1531" y="2601"/>
                </a:lnTo>
                <a:lnTo>
                  <a:pt x="1537" y="2622"/>
                </a:lnTo>
                <a:lnTo>
                  <a:pt x="1543" y="2641"/>
                </a:lnTo>
                <a:lnTo>
                  <a:pt x="1550" y="2661"/>
                </a:lnTo>
                <a:lnTo>
                  <a:pt x="1558" y="2681"/>
                </a:lnTo>
                <a:lnTo>
                  <a:pt x="1558" y="2681"/>
                </a:lnTo>
                <a:lnTo>
                  <a:pt x="1558" y="2684"/>
                </a:lnTo>
                <a:lnTo>
                  <a:pt x="1558" y="2686"/>
                </a:lnTo>
                <a:lnTo>
                  <a:pt x="1555" y="2690"/>
                </a:lnTo>
                <a:lnTo>
                  <a:pt x="1553" y="2691"/>
                </a:lnTo>
                <a:lnTo>
                  <a:pt x="1553" y="2694"/>
                </a:lnTo>
                <a:lnTo>
                  <a:pt x="1553" y="2695"/>
                </a:lnTo>
                <a:lnTo>
                  <a:pt x="1554" y="2697"/>
                </a:lnTo>
                <a:lnTo>
                  <a:pt x="1554" y="2697"/>
                </a:lnTo>
                <a:lnTo>
                  <a:pt x="1568" y="2694"/>
                </a:lnTo>
                <a:lnTo>
                  <a:pt x="1579" y="2688"/>
                </a:lnTo>
                <a:lnTo>
                  <a:pt x="1584" y="2685"/>
                </a:lnTo>
                <a:lnTo>
                  <a:pt x="1590" y="2681"/>
                </a:lnTo>
                <a:lnTo>
                  <a:pt x="1594" y="2676"/>
                </a:lnTo>
                <a:lnTo>
                  <a:pt x="1597" y="2672"/>
                </a:lnTo>
                <a:lnTo>
                  <a:pt x="1597" y="2672"/>
                </a:lnTo>
                <a:lnTo>
                  <a:pt x="1595" y="2662"/>
                </a:lnTo>
                <a:lnTo>
                  <a:pt x="1592" y="2653"/>
                </a:lnTo>
                <a:lnTo>
                  <a:pt x="1583" y="2634"/>
                </a:lnTo>
                <a:lnTo>
                  <a:pt x="1575" y="2614"/>
                </a:lnTo>
                <a:lnTo>
                  <a:pt x="1567" y="2597"/>
                </a:lnTo>
                <a:lnTo>
                  <a:pt x="1567" y="2597"/>
                </a:lnTo>
                <a:lnTo>
                  <a:pt x="1564" y="2589"/>
                </a:lnTo>
                <a:lnTo>
                  <a:pt x="1562" y="2580"/>
                </a:lnTo>
                <a:lnTo>
                  <a:pt x="1556" y="2562"/>
                </a:lnTo>
                <a:lnTo>
                  <a:pt x="1556" y="2562"/>
                </a:lnTo>
                <a:lnTo>
                  <a:pt x="1521" y="2455"/>
                </a:lnTo>
                <a:lnTo>
                  <a:pt x="1504" y="2402"/>
                </a:lnTo>
                <a:lnTo>
                  <a:pt x="1489" y="2349"/>
                </a:lnTo>
                <a:lnTo>
                  <a:pt x="1489" y="2349"/>
                </a:lnTo>
                <a:lnTo>
                  <a:pt x="1478" y="2312"/>
                </a:lnTo>
                <a:lnTo>
                  <a:pt x="1466" y="2277"/>
                </a:lnTo>
                <a:lnTo>
                  <a:pt x="1441" y="2206"/>
                </a:lnTo>
                <a:lnTo>
                  <a:pt x="1415" y="2137"/>
                </a:lnTo>
                <a:lnTo>
                  <a:pt x="1402" y="2101"/>
                </a:lnTo>
                <a:lnTo>
                  <a:pt x="1390" y="2066"/>
                </a:lnTo>
                <a:lnTo>
                  <a:pt x="1390" y="2066"/>
                </a:lnTo>
                <a:lnTo>
                  <a:pt x="1376" y="2023"/>
                </a:lnTo>
                <a:lnTo>
                  <a:pt x="1361" y="1981"/>
                </a:lnTo>
                <a:lnTo>
                  <a:pt x="1329" y="1899"/>
                </a:lnTo>
                <a:lnTo>
                  <a:pt x="1296" y="1819"/>
                </a:lnTo>
                <a:lnTo>
                  <a:pt x="1265" y="1740"/>
                </a:lnTo>
                <a:lnTo>
                  <a:pt x="1265" y="1740"/>
                </a:lnTo>
                <a:lnTo>
                  <a:pt x="1266" y="1734"/>
                </a:lnTo>
                <a:lnTo>
                  <a:pt x="1266" y="1730"/>
                </a:lnTo>
                <a:lnTo>
                  <a:pt x="1267" y="1727"/>
                </a:lnTo>
                <a:lnTo>
                  <a:pt x="1265" y="1722"/>
                </a:lnTo>
                <a:lnTo>
                  <a:pt x="1265" y="1722"/>
                </a:lnTo>
                <a:lnTo>
                  <a:pt x="1255" y="1693"/>
                </a:lnTo>
                <a:lnTo>
                  <a:pt x="1245" y="1665"/>
                </a:lnTo>
                <a:lnTo>
                  <a:pt x="1220" y="1609"/>
                </a:lnTo>
                <a:lnTo>
                  <a:pt x="1195" y="1554"/>
                </a:lnTo>
                <a:lnTo>
                  <a:pt x="1172" y="1504"/>
                </a:lnTo>
                <a:lnTo>
                  <a:pt x="1172" y="1504"/>
                </a:lnTo>
                <a:lnTo>
                  <a:pt x="1169" y="1487"/>
                </a:lnTo>
                <a:lnTo>
                  <a:pt x="1163" y="1471"/>
                </a:lnTo>
                <a:lnTo>
                  <a:pt x="1158" y="1455"/>
                </a:lnTo>
                <a:lnTo>
                  <a:pt x="1151" y="1440"/>
                </a:lnTo>
                <a:lnTo>
                  <a:pt x="1134" y="1408"/>
                </a:lnTo>
                <a:lnTo>
                  <a:pt x="1126" y="1393"/>
                </a:lnTo>
                <a:lnTo>
                  <a:pt x="1119" y="1377"/>
                </a:lnTo>
                <a:lnTo>
                  <a:pt x="1119" y="1377"/>
                </a:lnTo>
                <a:lnTo>
                  <a:pt x="1111" y="1378"/>
                </a:lnTo>
                <a:lnTo>
                  <a:pt x="1104" y="1378"/>
                </a:lnTo>
                <a:lnTo>
                  <a:pt x="1099" y="1377"/>
                </a:lnTo>
                <a:lnTo>
                  <a:pt x="1094" y="1375"/>
                </a:lnTo>
                <a:lnTo>
                  <a:pt x="1088" y="1374"/>
                </a:lnTo>
                <a:lnTo>
                  <a:pt x="1083" y="1373"/>
                </a:lnTo>
                <a:lnTo>
                  <a:pt x="1076" y="1374"/>
                </a:lnTo>
                <a:lnTo>
                  <a:pt x="1068" y="1377"/>
                </a:lnTo>
                <a:lnTo>
                  <a:pt x="1068" y="1377"/>
                </a:lnTo>
                <a:close/>
                <a:moveTo>
                  <a:pt x="1748" y="1453"/>
                </a:moveTo>
                <a:lnTo>
                  <a:pt x="1748" y="1453"/>
                </a:lnTo>
                <a:lnTo>
                  <a:pt x="1748" y="1450"/>
                </a:lnTo>
                <a:lnTo>
                  <a:pt x="1749" y="1449"/>
                </a:lnTo>
                <a:lnTo>
                  <a:pt x="1750" y="1448"/>
                </a:lnTo>
                <a:lnTo>
                  <a:pt x="1750" y="1446"/>
                </a:lnTo>
                <a:lnTo>
                  <a:pt x="1750" y="1446"/>
                </a:lnTo>
                <a:lnTo>
                  <a:pt x="1747" y="1446"/>
                </a:lnTo>
                <a:lnTo>
                  <a:pt x="1744" y="1446"/>
                </a:lnTo>
                <a:lnTo>
                  <a:pt x="1743" y="1444"/>
                </a:lnTo>
                <a:lnTo>
                  <a:pt x="1742" y="1442"/>
                </a:lnTo>
                <a:lnTo>
                  <a:pt x="1742" y="1442"/>
                </a:lnTo>
                <a:lnTo>
                  <a:pt x="1736" y="1444"/>
                </a:lnTo>
                <a:lnTo>
                  <a:pt x="1731" y="1445"/>
                </a:lnTo>
                <a:lnTo>
                  <a:pt x="1729" y="1444"/>
                </a:lnTo>
                <a:lnTo>
                  <a:pt x="1728" y="1443"/>
                </a:lnTo>
                <a:lnTo>
                  <a:pt x="1728" y="1441"/>
                </a:lnTo>
                <a:lnTo>
                  <a:pt x="1729" y="1438"/>
                </a:lnTo>
                <a:lnTo>
                  <a:pt x="1729" y="1438"/>
                </a:lnTo>
                <a:lnTo>
                  <a:pt x="1724" y="1439"/>
                </a:lnTo>
                <a:lnTo>
                  <a:pt x="1721" y="1439"/>
                </a:lnTo>
                <a:lnTo>
                  <a:pt x="1717" y="1438"/>
                </a:lnTo>
                <a:lnTo>
                  <a:pt x="1712" y="1438"/>
                </a:lnTo>
                <a:lnTo>
                  <a:pt x="1712" y="1438"/>
                </a:lnTo>
                <a:lnTo>
                  <a:pt x="1710" y="1436"/>
                </a:lnTo>
                <a:lnTo>
                  <a:pt x="1709" y="1433"/>
                </a:lnTo>
                <a:lnTo>
                  <a:pt x="1708" y="1429"/>
                </a:lnTo>
                <a:lnTo>
                  <a:pt x="1706" y="1424"/>
                </a:lnTo>
                <a:lnTo>
                  <a:pt x="1705" y="1422"/>
                </a:lnTo>
                <a:lnTo>
                  <a:pt x="1703" y="1420"/>
                </a:lnTo>
                <a:lnTo>
                  <a:pt x="1703" y="1420"/>
                </a:lnTo>
                <a:lnTo>
                  <a:pt x="1700" y="1425"/>
                </a:lnTo>
                <a:lnTo>
                  <a:pt x="1696" y="1428"/>
                </a:lnTo>
                <a:lnTo>
                  <a:pt x="1687" y="1433"/>
                </a:lnTo>
                <a:lnTo>
                  <a:pt x="1684" y="1436"/>
                </a:lnTo>
                <a:lnTo>
                  <a:pt x="1681" y="1440"/>
                </a:lnTo>
                <a:lnTo>
                  <a:pt x="1678" y="1443"/>
                </a:lnTo>
                <a:lnTo>
                  <a:pt x="1677" y="1448"/>
                </a:lnTo>
                <a:lnTo>
                  <a:pt x="1677" y="1448"/>
                </a:lnTo>
                <a:lnTo>
                  <a:pt x="1678" y="1450"/>
                </a:lnTo>
                <a:lnTo>
                  <a:pt x="1679" y="1450"/>
                </a:lnTo>
                <a:lnTo>
                  <a:pt x="1681" y="1448"/>
                </a:lnTo>
                <a:lnTo>
                  <a:pt x="1683" y="1446"/>
                </a:lnTo>
                <a:lnTo>
                  <a:pt x="1684" y="1446"/>
                </a:lnTo>
                <a:lnTo>
                  <a:pt x="1686" y="1446"/>
                </a:lnTo>
                <a:lnTo>
                  <a:pt x="1686" y="1446"/>
                </a:lnTo>
                <a:lnTo>
                  <a:pt x="1686" y="1448"/>
                </a:lnTo>
                <a:lnTo>
                  <a:pt x="1686" y="1450"/>
                </a:lnTo>
                <a:lnTo>
                  <a:pt x="1687" y="1451"/>
                </a:lnTo>
                <a:lnTo>
                  <a:pt x="1689" y="1451"/>
                </a:lnTo>
                <a:lnTo>
                  <a:pt x="1692" y="1453"/>
                </a:lnTo>
                <a:lnTo>
                  <a:pt x="1693" y="1454"/>
                </a:lnTo>
                <a:lnTo>
                  <a:pt x="1694" y="1455"/>
                </a:lnTo>
                <a:lnTo>
                  <a:pt x="1694" y="1455"/>
                </a:lnTo>
                <a:lnTo>
                  <a:pt x="1692" y="1456"/>
                </a:lnTo>
                <a:lnTo>
                  <a:pt x="1691" y="1457"/>
                </a:lnTo>
                <a:lnTo>
                  <a:pt x="1690" y="1460"/>
                </a:lnTo>
                <a:lnTo>
                  <a:pt x="1690" y="1463"/>
                </a:lnTo>
                <a:lnTo>
                  <a:pt x="1690" y="1463"/>
                </a:lnTo>
                <a:lnTo>
                  <a:pt x="1693" y="1465"/>
                </a:lnTo>
                <a:lnTo>
                  <a:pt x="1697" y="1468"/>
                </a:lnTo>
                <a:lnTo>
                  <a:pt x="1703" y="1470"/>
                </a:lnTo>
                <a:lnTo>
                  <a:pt x="1710" y="1471"/>
                </a:lnTo>
                <a:lnTo>
                  <a:pt x="1718" y="1472"/>
                </a:lnTo>
                <a:lnTo>
                  <a:pt x="1725" y="1472"/>
                </a:lnTo>
                <a:lnTo>
                  <a:pt x="1732" y="1474"/>
                </a:lnTo>
                <a:lnTo>
                  <a:pt x="1734" y="1476"/>
                </a:lnTo>
                <a:lnTo>
                  <a:pt x="1737" y="1478"/>
                </a:lnTo>
                <a:lnTo>
                  <a:pt x="1739" y="1480"/>
                </a:lnTo>
                <a:lnTo>
                  <a:pt x="1742" y="1485"/>
                </a:lnTo>
                <a:lnTo>
                  <a:pt x="1742" y="1485"/>
                </a:lnTo>
                <a:lnTo>
                  <a:pt x="1746" y="1481"/>
                </a:lnTo>
                <a:lnTo>
                  <a:pt x="1751" y="1478"/>
                </a:lnTo>
                <a:lnTo>
                  <a:pt x="1759" y="1470"/>
                </a:lnTo>
                <a:lnTo>
                  <a:pt x="1765" y="1460"/>
                </a:lnTo>
                <a:lnTo>
                  <a:pt x="1772" y="1450"/>
                </a:lnTo>
                <a:lnTo>
                  <a:pt x="1772" y="1450"/>
                </a:lnTo>
                <a:lnTo>
                  <a:pt x="1767" y="1450"/>
                </a:lnTo>
                <a:lnTo>
                  <a:pt x="1765" y="1449"/>
                </a:lnTo>
                <a:lnTo>
                  <a:pt x="1765" y="1448"/>
                </a:lnTo>
                <a:lnTo>
                  <a:pt x="1765" y="1448"/>
                </a:lnTo>
                <a:lnTo>
                  <a:pt x="1767" y="1446"/>
                </a:lnTo>
                <a:lnTo>
                  <a:pt x="1770" y="1444"/>
                </a:lnTo>
                <a:lnTo>
                  <a:pt x="1773" y="1441"/>
                </a:lnTo>
                <a:lnTo>
                  <a:pt x="1773" y="1439"/>
                </a:lnTo>
                <a:lnTo>
                  <a:pt x="1772" y="1438"/>
                </a:lnTo>
                <a:lnTo>
                  <a:pt x="1772" y="1438"/>
                </a:lnTo>
                <a:lnTo>
                  <a:pt x="1766" y="1444"/>
                </a:lnTo>
                <a:lnTo>
                  <a:pt x="1761" y="1448"/>
                </a:lnTo>
                <a:lnTo>
                  <a:pt x="1755" y="1450"/>
                </a:lnTo>
                <a:lnTo>
                  <a:pt x="1748" y="1453"/>
                </a:lnTo>
                <a:lnTo>
                  <a:pt x="1748" y="1453"/>
                </a:lnTo>
                <a:close/>
                <a:moveTo>
                  <a:pt x="1759" y="1502"/>
                </a:moveTo>
                <a:lnTo>
                  <a:pt x="1759" y="1502"/>
                </a:lnTo>
                <a:lnTo>
                  <a:pt x="1766" y="1507"/>
                </a:lnTo>
                <a:lnTo>
                  <a:pt x="1775" y="1510"/>
                </a:lnTo>
                <a:lnTo>
                  <a:pt x="1783" y="1511"/>
                </a:lnTo>
                <a:lnTo>
                  <a:pt x="1792" y="1510"/>
                </a:lnTo>
                <a:lnTo>
                  <a:pt x="1799" y="1507"/>
                </a:lnTo>
                <a:lnTo>
                  <a:pt x="1807" y="1503"/>
                </a:lnTo>
                <a:lnTo>
                  <a:pt x="1813" y="1498"/>
                </a:lnTo>
                <a:lnTo>
                  <a:pt x="1819" y="1491"/>
                </a:lnTo>
                <a:lnTo>
                  <a:pt x="1823" y="1484"/>
                </a:lnTo>
                <a:lnTo>
                  <a:pt x="1826" y="1476"/>
                </a:lnTo>
                <a:lnTo>
                  <a:pt x="1827" y="1469"/>
                </a:lnTo>
                <a:lnTo>
                  <a:pt x="1827" y="1461"/>
                </a:lnTo>
                <a:lnTo>
                  <a:pt x="1825" y="1454"/>
                </a:lnTo>
                <a:lnTo>
                  <a:pt x="1821" y="1446"/>
                </a:lnTo>
                <a:lnTo>
                  <a:pt x="1814" y="1441"/>
                </a:lnTo>
                <a:lnTo>
                  <a:pt x="1805" y="1435"/>
                </a:lnTo>
                <a:lnTo>
                  <a:pt x="1805" y="1435"/>
                </a:lnTo>
                <a:lnTo>
                  <a:pt x="1795" y="1454"/>
                </a:lnTo>
                <a:lnTo>
                  <a:pt x="1783" y="1470"/>
                </a:lnTo>
                <a:lnTo>
                  <a:pt x="1759" y="1502"/>
                </a:lnTo>
                <a:lnTo>
                  <a:pt x="1759" y="1502"/>
                </a:lnTo>
                <a:close/>
                <a:moveTo>
                  <a:pt x="1841" y="1489"/>
                </a:moveTo>
                <a:lnTo>
                  <a:pt x="1841" y="1489"/>
                </a:lnTo>
                <a:lnTo>
                  <a:pt x="1826" y="1504"/>
                </a:lnTo>
                <a:lnTo>
                  <a:pt x="1811" y="1520"/>
                </a:lnTo>
                <a:lnTo>
                  <a:pt x="1811" y="1520"/>
                </a:lnTo>
                <a:lnTo>
                  <a:pt x="1820" y="1526"/>
                </a:lnTo>
                <a:lnTo>
                  <a:pt x="1828" y="1534"/>
                </a:lnTo>
                <a:lnTo>
                  <a:pt x="1836" y="1541"/>
                </a:lnTo>
                <a:lnTo>
                  <a:pt x="1843" y="1548"/>
                </a:lnTo>
                <a:lnTo>
                  <a:pt x="1843" y="1548"/>
                </a:lnTo>
                <a:lnTo>
                  <a:pt x="1861" y="1534"/>
                </a:lnTo>
                <a:lnTo>
                  <a:pt x="1865" y="1530"/>
                </a:lnTo>
                <a:lnTo>
                  <a:pt x="1868" y="1525"/>
                </a:lnTo>
                <a:lnTo>
                  <a:pt x="1870" y="1521"/>
                </a:lnTo>
                <a:lnTo>
                  <a:pt x="1871" y="1517"/>
                </a:lnTo>
                <a:lnTo>
                  <a:pt x="1871" y="1517"/>
                </a:lnTo>
                <a:lnTo>
                  <a:pt x="1867" y="1516"/>
                </a:lnTo>
                <a:lnTo>
                  <a:pt x="1864" y="1513"/>
                </a:lnTo>
                <a:lnTo>
                  <a:pt x="1857" y="1504"/>
                </a:lnTo>
                <a:lnTo>
                  <a:pt x="1854" y="1499"/>
                </a:lnTo>
                <a:lnTo>
                  <a:pt x="1851" y="1494"/>
                </a:lnTo>
                <a:lnTo>
                  <a:pt x="1846" y="1491"/>
                </a:lnTo>
                <a:lnTo>
                  <a:pt x="1841" y="1489"/>
                </a:lnTo>
                <a:lnTo>
                  <a:pt x="1841" y="1489"/>
                </a:lnTo>
                <a:close/>
                <a:moveTo>
                  <a:pt x="1427" y="1522"/>
                </a:moveTo>
                <a:lnTo>
                  <a:pt x="1427" y="1522"/>
                </a:lnTo>
                <a:lnTo>
                  <a:pt x="1427" y="1529"/>
                </a:lnTo>
                <a:lnTo>
                  <a:pt x="1428" y="1533"/>
                </a:lnTo>
                <a:lnTo>
                  <a:pt x="1429" y="1537"/>
                </a:lnTo>
                <a:lnTo>
                  <a:pt x="1429" y="1541"/>
                </a:lnTo>
                <a:lnTo>
                  <a:pt x="1429" y="1541"/>
                </a:lnTo>
                <a:lnTo>
                  <a:pt x="1426" y="1546"/>
                </a:lnTo>
                <a:lnTo>
                  <a:pt x="1422" y="1549"/>
                </a:lnTo>
                <a:lnTo>
                  <a:pt x="1417" y="1550"/>
                </a:lnTo>
                <a:lnTo>
                  <a:pt x="1413" y="1551"/>
                </a:lnTo>
                <a:lnTo>
                  <a:pt x="1407" y="1551"/>
                </a:lnTo>
                <a:lnTo>
                  <a:pt x="1402" y="1550"/>
                </a:lnTo>
                <a:lnTo>
                  <a:pt x="1396" y="1548"/>
                </a:lnTo>
                <a:lnTo>
                  <a:pt x="1390" y="1546"/>
                </a:lnTo>
                <a:lnTo>
                  <a:pt x="1390" y="1546"/>
                </a:lnTo>
                <a:lnTo>
                  <a:pt x="1388" y="1550"/>
                </a:lnTo>
                <a:lnTo>
                  <a:pt x="1385" y="1554"/>
                </a:lnTo>
                <a:lnTo>
                  <a:pt x="1379" y="1561"/>
                </a:lnTo>
                <a:lnTo>
                  <a:pt x="1376" y="1564"/>
                </a:lnTo>
                <a:lnTo>
                  <a:pt x="1373" y="1568"/>
                </a:lnTo>
                <a:lnTo>
                  <a:pt x="1372" y="1574"/>
                </a:lnTo>
                <a:lnTo>
                  <a:pt x="1372" y="1580"/>
                </a:lnTo>
                <a:lnTo>
                  <a:pt x="1372" y="1580"/>
                </a:lnTo>
                <a:lnTo>
                  <a:pt x="1379" y="1582"/>
                </a:lnTo>
                <a:lnTo>
                  <a:pt x="1385" y="1584"/>
                </a:lnTo>
                <a:lnTo>
                  <a:pt x="1392" y="1584"/>
                </a:lnTo>
                <a:lnTo>
                  <a:pt x="1399" y="1584"/>
                </a:lnTo>
                <a:lnTo>
                  <a:pt x="1405" y="1583"/>
                </a:lnTo>
                <a:lnTo>
                  <a:pt x="1412" y="1581"/>
                </a:lnTo>
                <a:lnTo>
                  <a:pt x="1424" y="1577"/>
                </a:lnTo>
                <a:lnTo>
                  <a:pt x="1434" y="1569"/>
                </a:lnTo>
                <a:lnTo>
                  <a:pt x="1444" y="1562"/>
                </a:lnTo>
                <a:lnTo>
                  <a:pt x="1454" y="1552"/>
                </a:lnTo>
                <a:lnTo>
                  <a:pt x="1461" y="1544"/>
                </a:lnTo>
                <a:lnTo>
                  <a:pt x="1461" y="1544"/>
                </a:lnTo>
                <a:lnTo>
                  <a:pt x="1461" y="1540"/>
                </a:lnTo>
                <a:lnTo>
                  <a:pt x="1460" y="1538"/>
                </a:lnTo>
                <a:lnTo>
                  <a:pt x="1457" y="1533"/>
                </a:lnTo>
                <a:lnTo>
                  <a:pt x="1455" y="1532"/>
                </a:lnTo>
                <a:lnTo>
                  <a:pt x="1454" y="1530"/>
                </a:lnTo>
                <a:lnTo>
                  <a:pt x="1454" y="1528"/>
                </a:lnTo>
                <a:lnTo>
                  <a:pt x="1455" y="1524"/>
                </a:lnTo>
                <a:lnTo>
                  <a:pt x="1455" y="1524"/>
                </a:lnTo>
                <a:lnTo>
                  <a:pt x="1447" y="1523"/>
                </a:lnTo>
                <a:lnTo>
                  <a:pt x="1442" y="1522"/>
                </a:lnTo>
                <a:lnTo>
                  <a:pt x="1435" y="1522"/>
                </a:lnTo>
                <a:lnTo>
                  <a:pt x="1427" y="1522"/>
                </a:lnTo>
                <a:lnTo>
                  <a:pt x="1427" y="1522"/>
                </a:lnTo>
                <a:close/>
                <a:moveTo>
                  <a:pt x="1856" y="1571"/>
                </a:moveTo>
                <a:lnTo>
                  <a:pt x="1856" y="1571"/>
                </a:lnTo>
                <a:lnTo>
                  <a:pt x="1859" y="1576"/>
                </a:lnTo>
                <a:lnTo>
                  <a:pt x="1865" y="1579"/>
                </a:lnTo>
                <a:lnTo>
                  <a:pt x="1870" y="1581"/>
                </a:lnTo>
                <a:lnTo>
                  <a:pt x="1873" y="1581"/>
                </a:lnTo>
                <a:lnTo>
                  <a:pt x="1875" y="1580"/>
                </a:lnTo>
                <a:lnTo>
                  <a:pt x="1875" y="1580"/>
                </a:lnTo>
                <a:lnTo>
                  <a:pt x="1883" y="1568"/>
                </a:lnTo>
                <a:lnTo>
                  <a:pt x="1891" y="1553"/>
                </a:lnTo>
                <a:lnTo>
                  <a:pt x="1896" y="1546"/>
                </a:lnTo>
                <a:lnTo>
                  <a:pt x="1899" y="1537"/>
                </a:lnTo>
                <a:lnTo>
                  <a:pt x="1900" y="1529"/>
                </a:lnTo>
                <a:lnTo>
                  <a:pt x="1901" y="1520"/>
                </a:lnTo>
                <a:lnTo>
                  <a:pt x="1901" y="1520"/>
                </a:lnTo>
                <a:lnTo>
                  <a:pt x="1887" y="1532"/>
                </a:lnTo>
                <a:lnTo>
                  <a:pt x="1874" y="1545"/>
                </a:lnTo>
                <a:lnTo>
                  <a:pt x="1868" y="1551"/>
                </a:lnTo>
                <a:lnTo>
                  <a:pt x="1864" y="1557"/>
                </a:lnTo>
                <a:lnTo>
                  <a:pt x="1859" y="1564"/>
                </a:lnTo>
                <a:lnTo>
                  <a:pt x="1856" y="1571"/>
                </a:lnTo>
                <a:lnTo>
                  <a:pt x="1856" y="1571"/>
                </a:lnTo>
                <a:close/>
                <a:moveTo>
                  <a:pt x="2102" y="1535"/>
                </a:moveTo>
                <a:lnTo>
                  <a:pt x="2102" y="1535"/>
                </a:lnTo>
                <a:lnTo>
                  <a:pt x="2099" y="1533"/>
                </a:lnTo>
                <a:lnTo>
                  <a:pt x="2098" y="1531"/>
                </a:lnTo>
                <a:lnTo>
                  <a:pt x="2094" y="1524"/>
                </a:lnTo>
                <a:lnTo>
                  <a:pt x="2094" y="1524"/>
                </a:lnTo>
                <a:lnTo>
                  <a:pt x="2093" y="1526"/>
                </a:lnTo>
                <a:lnTo>
                  <a:pt x="2093" y="1529"/>
                </a:lnTo>
                <a:lnTo>
                  <a:pt x="2095" y="1533"/>
                </a:lnTo>
                <a:lnTo>
                  <a:pt x="2097" y="1535"/>
                </a:lnTo>
                <a:lnTo>
                  <a:pt x="2099" y="1536"/>
                </a:lnTo>
                <a:lnTo>
                  <a:pt x="2100" y="1537"/>
                </a:lnTo>
                <a:lnTo>
                  <a:pt x="2102" y="1535"/>
                </a:lnTo>
                <a:lnTo>
                  <a:pt x="2102" y="1535"/>
                </a:lnTo>
                <a:close/>
                <a:moveTo>
                  <a:pt x="2051" y="1539"/>
                </a:moveTo>
                <a:lnTo>
                  <a:pt x="2051" y="1539"/>
                </a:lnTo>
                <a:lnTo>
                  <a:pt x="2054" y="1547"/>
                </a:lnTo>
                <a:lnTo>
                  <a:pt x="2056" y="1554"/>
                </a:lnTo>
                <a:lnTo>
                  <a:pt x="2058" y="1557"/>
                </a:lnTo>
                <a:lnTo>
                  <a:pt x="2061" y="1560"/>
                </a:lnTo>
                <a:lnTo>
                  <a:pt x="2063" y="1562"/>
                </a:lnTo>
                <a:lnTo>
                  <a:pt x="2066" y="1563"/>
                </a:lnTo>
                <a:lnTo>
                  <a:pt x="2066" y="1563"/>
                </a:lnTo>
                <a:lnTo>
                  <a:pt x="2069" y="1562"/>
                </a:lnTo>
                <a:lnTo>
                  <a:pt x="2072" y="1560"/>
                </a:lnTo>
                <a:lnTo>
                  <a:pt x="2077" y="1555"/>
                </a:lnTo>
                <a:lnTo>
                  <a:pt x="2082" y="1551"/>
                </a:lnTo>
                <a:lnTo>
                  <a:pt x="2084" y="1550"/>
                </a:lnTo>
                <a:lnTo>
                  <a:pt x="2087" y="1548"/>
                </a:lnTo>
                <a:lnTo>
                  <a:pt x="2087" y="1548"/>
                </a:lnTo>
                <a:lnTo>
                  <a:pt x="2085" y="1541"/>
                </a:lnTo>
                <a:lnTo>
                  <a:pt x="2082" y="1537"/>
                </a:lnTo>
                <a:lnTo>
                  <a:pt x="2079" y="1534"/>
                </a:lnTo>
                <a:lnTo>
                  <a:pt x="2075" y="1534"/>
                </a:lnTo>
                <a:lnTo>
                  <a:pt x="2069" y="1535"/>
                </a:lnTo>
                <a:lnTo>
                  <a:pt x="2064" y="1536"/>
                </a:lnTo>
                <a:lnTo>
                  <a:pt x="2051" y="1539"/>
                </a:lnTo>
                <a:lnTo>
                  <a:pt x="2051" y="1539"/>
                </a:lnTo>
                <a:close/>
                <a:moveTo>
                  <a:pt x="2040" y="1576"/>
                </a:moveTo>
                <a:lnTo>
                  <a:pt x="2040" y="1576"/>
                </a:lnTo>
                <a:lnTo>
                  <a:pt x="2041" y="1570"/>
                </a:lnTo>
                <a:lnTo>
                  <a:pt x="2041" y="1564"/>
                </a:lnTo>
                <a:lnTo>
                  <a:pt x="2039" y="1559"/>
                </a:lnTo>
                <a:lnTo>
                  <a:pt x="2037" y="1553"/>
                </a:lnTo>
                <a:lnTo>
                  <a:pt x="2032" y="1542"/>
                </a:lnTo>
                <a:lnTo>
                  <a:pt x="2026" y="1533"/>
                </a:lnTo>
                <a:lnTo>
                  <a:pt x="2026" y="1533"/>
                </a:lnTo>
                <a:lnTo>
                  <a:pt x="2025" y="1546"/>
                </a:lnTo>
                <a:lnTo>
                  <a:pt x="2025" y="1552"/>
                </a:lnTo>
                <a:lnTo>
                  <a:pt x="2026" y="1560"/>
                </a:lnTo>
                <a:lnTo>
                  <a:pt x="2027" y="1566"/>
                </a:lnTo>
                <a:lnTo>
                  <a:pt x="2031" y="1570"/>
                </a:lnTo>
                <a:lnTo>
                  <a:pt x="2035" y="1575"/>
                </a:lnTo>
                <a:lnTo>
                  <a:pt x="2037" y="1576"/>
                </a:lnTo>
                <a:lnTo>
                  <a:pt x="2040" y="1576"/>
                </a:lnTo>
                <a:lnTo>
                  <a:pt x="2040" y="1576"/>
                </a:lnTo>
                <a:close/>
                <a:moveTo>
                  <a:pt x="1954" y="1548"/>
                </a:moveTo>
                <a:lnTo>
                  <a:pt x="1954" y="1548"/>
                </a:lnTo>
                <a:lnTo>
                  <a:pt x="1954" y="1557"/>
                </a:lnTo>
                <a:lnTo>
                  <a:pt x="1951" y="1568"/>
                </a:lnTo>
                <a:lnTo>
                  <a:pt x="1946" y="1589"/>
                </a:lnTo>
                <a:lnTo>
                  <a:pt x="1945" y="1597"/>
                </a:lnTo>
                <a:lnTo>
                  <a:pt x="1945" y="1602"/>
                </a:lnTo>
                <a:lnTo>
                  <a:pt x="1946" y="1607"/>
                </a:lnTo>
                <a:lnTo>
                  <a:pt x="1947" y="1610"/>
                </a:lnTo>
                <a:lnTo>
                  <a:pt x="1950" y="1614"/>
                </a:lnTo>
                <a:lnTo>
                  <a:pt x="1954" y="1617"/>
                </a:lnTo>
                <a:lnTo>
                  <a:pt x="1958" y="1621"/>
                </a:lnTo>
                <a:lnTo>
                  <a:pt x="1958" y="1621"/>
                </a:lnTo>
                <a:lnTo>
                  <a:pt x="1961" y="1616"/>
                </a:lnTo>
                <a:lnTo>
                  <a:pt x="1963" y="1613"/>
                </a:lnTo>
                <a:lnTo>
                  <a:pt x="1966" y="1605"/>
                </a:lnTo>
                <a:lnTo>
                  <a:pt x="1966" y="1596"/>
                </a:lnTo>
                <a:lnTo>
                  <a:pt x="1965" y="1586"/>
                </a:lnTo>
                <a:lnTo>
                  <a:pt x="1963" y="1578"/>
                </a:lnTo>
                <a:lnTo>
                  <a:pt x="1960" y="1568"/>
                </a:lnTo>
                <a:lnTo>
                  <a:pt x="1954" y="1548"/>
                </a:lnTo>
                <a:lnTo>
                  <a:pt x="1954" y="1548"/>
                </a:lnTo>
                <a:close/>
                <a:moveTo>
                  <a:pt x="1901" y="1586"/>
                </a:moveTo>
                <a:lnTo>
                  <a:pt x="1901" y="1586"/>
                </a:lnTo>
                <a:lnTo>
                  <a:pt x="1906" y="1590"/>
                </a:lnTo>
                <a:lnTo>
                  <a:pt x="1912" y="1592"/>
                </a:lnTo>
                <a:lnTo>
                  <a:pt x="1926" y="1595"/>
                </a:lnTo>
                <a:lnTo>
                  <a:pt x="1926" y="1595"/>
                </a:lnTo>
                <a:lnTo>
                  <a:pt x="1928" y="1586"/>
                </a:lnTo>
                <a:lnTo>
                  <a:pt x="1928" y="1578"/>
                </a:lnTo>
                <a:lnTo>
                  <a:pt x="1929" y="1570"/>
                </a:lnTo>
                <a:lnTo>
                  <a:pt x="1932" y="1561"/>
                </a:lnTo>
                <a:lnTo>
                  <a:pt x="1932" y="1561"/>
                </a:lnTo>
                <a:lnTo>
                  <a:pt x="1930" y="1560"/>
                </a:lnTo>
                <a:lnTo>
                  <a:pt x="1928" y="1559"/>
                </a:lnTo>
                <a:lnTo>
                  <a:pt x="1926" y="1555"/>
                </a:lnTo>
                <a:lnTo>
                  <a:pt x="1922" y="1552"/>
                </a:lnTo>
                <a:lnTo>
                  <a:pt x="1920" y="1551"/>
                </a:lnTo>
                <a:lnTo>
                  <a:pt x="1917" y="1550"/>
                </a:lnTo>
                <a:lnTo>
                  <a:pt x="1917" y="1550"/>
                </a:lnTo>
                <a:lnTo>
                  <a:pt x="1916" y="1555"/>
                </a:lnTo>
                <a:lnTo>
                  <a:pt x="1913" y="1560"/>
                </a:lnTo>
                <a:lnTo>
                  <a:pt x="1908" y="1567"/>
                </a:lnTo>
                <a:lnTo>
                  <a:pt x="1904" y="1570"/>
                </a:lnTo>
                <a:lnTo>
                  <a:pt x="1902" y="1575"/>
                </a:lnTo>
                <a:lnTo>
                  <a:pt x="1901" y="1580"/>
                </a:lnTo>
                <a:lnTo>
                  <a:pt x="1901" y="1586"/>
                </a:lnTo>
                <a:lnTo>
                  <a:pt x="1901" y="1586"/>
                </a:lnTo>
                <a:close/>
                <a:moveTo>
                  <a:pt x="1374" y="1616"/>
                </a:moveTo>
                <a:lnTo>
                  <a:pt x="1374" y="1616"/>
                </a:lnTo>
                <a:lnTo>
                  <a:pt x="1383" y="1620"/>
                </a:lnTo>
                <a:lnTo>
                  <a:pt x="1392" y="1622"/>
                </a:lnTo>
                <a:lnTo>
                  <a:pt x="1401" y="1623"/>
                </a:lnTo>
                <a:lnTo>
                  <a:pt x="1410" y="1623"/>
                </a:lnTo>
                <a:lnTo>
                  <a:pt x="1418" y="1622"/>
                </a:lnTo>
                <a:lnTo>
                  <a:pt x="1426" y="1619"/>
                </a:lnTo>
                <a:lnTo>
                  <a:pt x="1433" y="1615"/>
                </a:lnTo>
                <a:lnTo>
                  <a:pt x="1440" y="1612"/>
                </a:lnTo>
                <a:lnTo>
                  <a:pt x="1452" y="1602"/>
                </a:lnTo>
                <a:lnTo>
                  <a:pt x="1464" y="1591"/>
                </a:lnTo>
                <a:lnTo>
                  <a:pt x="1475" y="1579"/>
                </a:lnTo>
                <a:lnTo>
                  <a:pt x="1485" y="1567"/>
                </a:lnTo>
                <a:lnTo>
                  <a:pt x="1485" y="1567"/>
                </a:lnTo>
                <a:lnTo>
                  <a:pt x="1484" y="1565"/>
                </a:lnTo>
                <a:lnTo>
                  <a:pt x="1482" y="1563"/>
                </a:lnTo>
                <a:lnTo>
                  <a:pt x="1484" y="1559"/>
                </a:lnTo>
                <a:lnTo>
                  <a:pt x="1484" y="1554"/>
                </a:lnTo>
                <a:lnTo>
                  <a:pt x="1482" y="1553"/>
                </a:lnTo>
                <a:lnTo>
                  <a:pt x="1480" y="1552"/>
                </a:lnTo>
                <a:lnTo>
                  <a:pt x="1480" y="1552"/>
                </a:lnTo>
                <a:lnTo>
                  <a:pt x="1469" y="1564"/>
                </a:lnTo>
                <a:lnTo>
                  <a:pt x="1457" y="1575"/>
                </a:lnTo>
                <a:lnTo>
                  <a:pt x="1433" y="1595"/>
                </a:lnTo>
                <a:lnTo>
                  <a:pt x="1433" y="1595"/>
                </a:lnTo>
                <a:lnTo>
                  <a:pt x="1412" y="1599"/>
                </a:lnTo>
                <a:lnTo>
                  <a:pt x="1392" y="1604"/>
                </a:lnTo>
                <a:lnTo>
                  <a:pt x="1384" y="1604"/>
                </a:lnTo>
                <a:lnTo>
                  <a:pt x="1375" y="1604"/>
                </a:lnTo>
                <a:lnTo>
                  <a:pt x="1368" y="1602"/>
                </a:lnTo>
                <a:lnTo>
                  <a:pt x="1361" y="1599"/>
                </a:lnTo>
                <a:lnTo>
                  <a:pt x="1361" y="1599"/>
                </a:lnTo>
                <a:lnTo>
                  <a:pt x="1364" y="1600"/>
                </a:lnTo>
                <a:lnTo>
                  <a:pt x="1366" y="1602"/>
                </a:lnTo>
                <a:lnTo>
                  <a:pt x="1368" y="1607"/>
                </a:lnTo>
                <a:lnTo>
                  <a:pt x="1371" y="1612"/>
                </a:lnTo>
                <a:lnTo>
                  <a:pt x="1374" y="1616"/>
                </a:lnTo>
                <a:lnTo>
                  <a:pt x="1374" y="1616"/>
                </a:lnTo>
                <a:close/>
                <a:moveTo>
                  <a:pt x="1977" y="1561"/>
                </a:moveTo>
                <a:lnTo>
                  <a:pt x="1977" y="1561"/>
                </a:lnTo>
                <a:lnTo>
                  <a:pt x="1979" y="1564"/>
                </a:lnTo>
                <a:lnTo>
                  <a:pt x="1980" y="1568"/>
                </a:lnTo>
                <a:lnTo>
                  <a:pt x="1981" y="1572"/>
                </a:lnTo>
                <a:lnTo>
                  <a:pt x="1984" y="1576"/>
                </a:lnTo>
                <a:lnTo>
                  <a:pt x="1984" y="1576"/>
                </a:lnTo>
                <a:lnTo>
                  <a:pt x="1992" y="1576"/>
                </a:lnTo>
                <a:lnTo>
                  <a:pt x="1999" y="1575"/>
                </a:lnTo>
                <a:lnTo>
                  <a:pt x="2011" y="1569"/>
                </a:lnTo>
                <a:lnTo>
                  <a:pt x="2011" y="1569"/>
                </a:lnTo>
                <a:lnTo>
                  <a:pt x="2011" y="1564"/>
                </a:lnTo>
                <a:lnTo>
                  <a:pt x="2009" y="1560"/>
                </a:lnTo>
                <a:lnTo>
                  <a:pt x="2005" y="1552"/>
                </a:lnTo>
                <a:lnTo>
                  <a:pt x="2005" y="1552"/>
                </a:lnTo>
                <a:lnTo>
                  <a:pt x="1996" y="1553"/>
                </a:lnTo>
                <a:lnTo>
                  <a:pt x="1989" y="1553"/>
                </a:lnTo>
                <a:lnTo>
                  <a:pt x="1986" y="1554"/>
                </a:lnTo>
                <a:lnTo>
                  <a:pt x="1982" y="1555"/>
                </a:lnTo>
                <a:lnTo>
                  <a:pt x="1979" y="1557"/>
                </a:lnTo>
                <a:lnTo>
                  <a:pt x="1977" y="1561"/>
                </a:lnTo>
                <a:lnTo>
                  <a:pt x="1977" y="1561"/>
                </a:lnTo>
                <a:close/>
                <a:moveTo>
                  <a:pt x="1476" y="1627"/>
                </a:moveTo>
                <a:lnTo>
                  <a:pt x="1476" y="1627"/>
                </a:lnTo>
                <a:lnTo>
                  <a:pt x="1474" y="1626"/>
                </a:lnTo>
                <a:lnTo>
                  <a:pt x="1473" y="1624"/>
                </a:lnTo>
                <a:lnTo>
                  <a:pt x="1472" y="1619"/>
                </a:lnTo>
                <a:lnTo>
                  <a:pt x="1471" y="1614"/>
                </a:lnTo>
                <a:lnTo>
                  <a:pt x="1470" y="1613"/>
                </a:lnTo>
                <a:lnTo>
                  <a:pt x="1467" y="1612"/>
                </a:lnTo>
                <a:lnTo>
                  <a:pt x="1467" y="1612"/>
                </a:lnTo>
                <a:lnTo>
                  <a:pt x="1463" y="1616"/>
                </a:lnTo>
                <a:lnTo>
                  <a:pt x="1460" y="1621"/>
                </a:lnTo>
                <a:lnTo>
                  <a:pt x="1460" y="1625"/>
                </a:lnTo>
                <a:lnTo>
                  <a:pt x="1461" y="1629"/>
                </a:lnTo>
                <a:lnTo>
                  <a:pt x="1463" y="1631"/>
                </a:lnTo>
                <a:lnTo>
                  <a:pt x="1466" y="1632"/>
                </a:lnTo>
                <a:lnTo>
                  <a:pt x="1471" y="1631"/>
                </a:lnTo>
                <a:lnTo>
                  <a:pt x="1476" y="1627"/>
                </a:lnTo>
                <a:lnTo>
                  <a:pt x="1476" y="1627"/>
                </a:lnTo>
                <a:close/>
                <a:moveTo>
                  <a:pt x="1151" y="2298"/>
                </a:moveTo>
                <a:lnTo>
                  <a:pt x="1151" y="2298"/>
                </a:lnTo>
                <a:lnTo>
                  <a:pt x="1153" y="2298"/>
                </a:lnTo>
                <a:lnTo>
                  <a:pt x="1153" y="2301"/>
                </a:lnTo>
                <a:lnTo>
                  <a:pt x="1153" y="2301"/>
                </a:lnTo>
                <a:lnTo>
                  <a:pt x="1147" y="2297"/>
                </a:lnTo>
                <a:lnTo>
                  <a:pt x="1142" y="2297"/>
                </a:lnTo>
                <a:lnTo>
                  <a:pt x="1137" y="2297"/>
                </a:lnTo>
                <a:lnTo>
                  <a:pt x="1131" y="2297"/>
                </a:lnTo>
                <a:lnTo>
                  <a:pt x="1119" y="2299"/>
                </a:lnTo>
                <a:lnTo>
                  <a:pt x="1107" y="2303"/>
                </a:lnTo>
                <a:lnTo>
                  <a:pt x="1107" y="2303"/>
                </a:lnTo>
                <a:lnTo>
                  <a:pt x="1094" y="2303"/>
                </a:lnTo>
                <a:lnTo>
                  <a:pt x="1082" y="2304"/>
                </a:lnTo>
                <a:lnTo>
                  <a:pt x="1058" y="2303"/>
                </a:lnTo>
                <a:lnTo>
                  <a:pt x="1035" y="2303"/>
                </a:lnTo>
                <a:lnTo>
                  <a:pt x="1012" y="2303"/>
                </a:lnTo>
                <a:lnTo>
                  <a:pt x="1012" y="2303"/>
                </a:lnTo>
                <a:lnTo>
                  <a:pt x="886" y="2307"/>
                </a:lnTo>
                <a:lnTo>
                  <a:pt x="760" y="2310"/>
                </a:lnTo>
                <a:lnTo>
                  <a:pt x="760" y="2310"/>
                </a:lnTo>
                <a:lnTo>
                  <a:pt x="714" y="2311"/>
                </a:lnTo>
                <a:lnTo>
                  <a:pt x="669" y="2311"/>
                </a:lnTo>
                <a:lnTo>
                  <a:pt x="625" y="2309"/>
                </a:lnTo>
                <a:lnTo>
                  <a:pt x="586" y="2306"/>
                </a:lnTo>
                <a:lnTo>
                  <a:pt x="586" y="2306"/>
                </a:lnTo>
                <a:lnTo>
                  <a:pt x="588" y="2309"/>
                </a:lnTo>
                <a:lnTo>
                  <a:pt x="592" y="2311"/>
                </a:lnTo>
                <a:lnTo>
                  <a:pt x="600" y="2314"/>
                </a:lnTo>
                <a:lnTo>
                  <a:pt x="612" y="2318"/>
                </a:lnTo>
                <a:lnTo>
                  <a:pt x="624" y="2319"/>
                </a:lnTo>
                <a:lnTo>
                  <a:pt x="643" y="2322"/>
                </a:lnTo>
                <a:lnTo>
                  <a:pt x="645" y="2322"/>
                </a:lnTo>
                <a:lnTo>
                  <a:pt x="646" y="2323"/>
                </a:lnTo>
                <a:lnTo>
                  <a:pt x="645" y="2324"/>
                </a:lnTo>
                <a:lnTo>
                  <a:pt x="643" y="2325"/>
                </a:lnTo>
                <a:lnTo>
                  <a:pt x="643" y="2325"/>
                </a:lnTo>
                <a:lnTo>
                  <a:pt x="665" y="2326"/>
                </a:lnTo>
                <a:lnTo>
                  <a:pt x="689" y="2329"/>
                </a:lnTo>
                <a:lnTo>
                  <a:pt x="738" y="2336"/>
                </a:lnTo>
                <a:lnTo>
                  <a:pt x="738" y="2336"/>
                </a:lnTo>
                <a:lnTo>
                  <a:pt x="735" y="2338"/>
                </a:lnTo>
                <a:lnTo>
                  <a:pt x="730" y="2339"/>
                </a:lnTo>
                <a:lnTo>
                  <a:pt x="720" y="2338"/>
                </a:lnTo>
                <a:lnTo>
                  <a:pt x="712" y="2337"/>
                </a:lnTo>
                <a:lnTo>
                  <a:pt x="707" y="2338"/>
                </a:lnTo>
                <a:lnTo>
                  <a:pt x="705" y="2340"/>
                </a:lnTo>
                <a:lnTo>
                  <a:pt x="705" y="2340"/>
                </a:lnTo>
                <a:lnTo>
                  <a:pt x="709" y="2342"/>
                </a:lnTo>
                <a:lnTo>
                  <a:pt x="715" y="2344"/>
                </a:lnTo>
                <a:lnTo>
                  <a:pt x="721" y="2344"/>
                </a:lnTo>
                <a:lnTo>
                  <a:pt x="723" y="2344"/>
                </a:lnTo>
                <a:lnTo>
                  <a:pt x="727" y="2342"/>
                </a:lnTo>
                <a:lnTo>
                  <a:pt x="727" y="2342"/>
                </a:lnTo>
                <a:lnTo>
                  <a:pt x="727" y="2347"/>
                </a:lnTo>
                <a:lnTo>
                  <a:pt x="729" y="2349"/>
                </a:lnTo>
                <a:lnTo>
                  <a:pt x="729" y="2349"/>
                </a:lnTo>
                <a:lnTo>
                  <a:pt x="750" y="2352"/>
                </a:lnTo>
                <a:lnTo>
                  <a:pt x="771" y="2353"/>
                </a:lnTo>
                <a:lnTo>
                  <a:pt x="793" y="2354"/>
                </a:lnTo>
                <a:lnTo>
                  <a:pt x="813" y="2355"/>
                </a:lnTo>
                <a:lnTo>
                  <a:pt x="855" y="2354"/>
                </a:lnTo>
                <a:lnTo>
                  <a:pt x="898" y="2353"/>
                </a:lnTo>
                <a:lnTo>
                  <a:pt x="898" y="2353"/>
                </a:lnTo>
                <a:lnTo>
                  <a:pt x="897" y="2355"/>
                </a:lnTo>
                <a:lnTo>
                  <a:pt x="897" y="2356"/>
                </a:lnTo>
                <a:lnTo>
                  <a:pt x="898" y="2356"/>
                </a:lnTo>
                <a:lnTo>
                  <a:pt x="901" y="2357"/>
                </a:lnTo>
                <a:lnTo>
                  <a:pt x="906" y="2357"/>
                </a:lnTo>
                <a:lnTo>
                  <a:pt x="911" y="2355"/>
                </a:lnTo>
                <a:lnTo>
                  <a:pt x="911" y="2355"/>
                </a:lnTo>
                <a:lnTo>
                  <a:pt x="907" y="2354"/>
                </a:lnTo>
                <a:lnTo>
                  <a:pt x="907" y="2353"/>
                </a:lnTo>
                <a:lnTo>
                  <a:pt x="909" y="2352"/>
                </a:lnTo>
                <a:lnTo>
                  <a:pt x="913" y="2351"/>
                </a:lnTo>
                <a:lnTo>
                  <a:pt x="919" y="2350"/>
                </a:lnTo>
                <a:lnTo>
                  <a:pt x="934" y="2348"/>
                </a:lnTo>
                <a:lnTo>
                  <a:pt x="947" y="2344"/>
                </a:lnTo>
                <a:lnTo>
                  <a:pt x="947" y="2344"/>
                </a:lnTo>
                <a:lnTo>
                  <a:pt x="945" y="2349"/>
                </a:lnTo>
                <a:lnTo>
                  <a:pt x="945" y="2350"/>
                </a:lnTo>
                <a:lnTo>
                  <a:pt x="947" y="2351"/>
                </a:lnTo>
                <a:lnTo>
                  <a:pt x="947" y="2351"/>
                </a:lnTo>
                <a:lnTo>
                  <a:pt x="948" y="2350"/>
                </a:lnTo>
                <a:lnTo>
                  <a:pt x="950" y="2349"/>
                </a:lnTo>
                <a:lnTo>
                  <a:pt x="956" y="2350"/>
                </a:lnTo>
                <a:lnTo>
                  <a:pt x="960" y="2351"/>
                </a:lnTo>
                <a:lnTo>
                  <a:pt x="963" y="2352"/>
                </a:lnTo>
                <a:lnTo>
                  <a:pt x="966" y="2351"/>
                </a:lnTo>
                <a:lnTo>
                  <a:pt x="966" y="2351"/>
                </a:lnTo>
                <a:lnTo>
                  <a:pt x="965" y="2349"/>
                </a:lnTo>
                <a:lnTo>
                  <a:pt x="966" y="2347"/>
                </a:lnTo>
                <a:lnTo>
                  <a:pt x="967" y="2346"/>
                </a:lnTo>
                <a:lnTo>
                  <a:pt x="970" y="2344"/>
                </a:lnTo>
                <a:lnTo>
                  <a:pt x="975" y="2343"/>
                </a:lnTo>
                <a:lnTo>
                  <a:pt x="981" y="2342"/>
                </a:lnTo>
                <a:lnTo>
                  <a:pt x="996" y="2342"/>
                </a:lnTo>
                <a:lnTo>
                  <a:pt x="1004" y="2342"/>
                </a:lnTo>
                <a:lnTo>
                  <a:pt x="1008" y="2340"/>
                </a:lnTo>
                <a:lnTo>
                  <a:pt x="1008" y="2340"/>
                </a:lnTo>
                <a:lnTo>
                  <a:pt x="1005" y="2340"/>
                </a:lnTo>
                <a:lnTo>
                  <a:pt x="1003" y="2339"/>
                </a:lnTo>
                <a:lnTo>
                  <a:pt x="1002" y="2338"/>
                </a:lnTo>
                <a:lnTo>
                  <a:pt x="1002" y="2338"/>
                </a:lnTo>
                <a:lnTo>
                  <a:pt x="1006" y="2339"/>
                </a:lnTo>
                <a:lnTo>
                  <a:pt x="1008" y="2338"/>
                </a:lnTo>
                <a:lnTo>
                  <a:pt x="1015" y="2337"/>
                </a:lnTo>
                <a:lnTo>
                  <a:pt x="1017" y="2337"/>
                </a:lnTo>
                <a:lnTo>
                  <a:pt x="1019" y="2337"/>
                </a:lnTo>
                <a:lnTo>
                  <a:pt x="1020" y="2338"/>
                </a:lnTo>
                <a:lnTo>
                  <a:pt x="1021" y="2340"/>
                </a:lnTo>
                <a:lnTo>
                  <a:pt x="1021" y="2340"/>
                </a:lnTo>
                <a:lnTo>
                  <a:pt x="1018" y="2340"/>
                </a:lnTo>
                <a:lnTo>
                  <a:pt x="1015" y="2340"/>
                </a:lnTo>
                <a:lnTo>
                  <a:pt x="1011" y="2340"/>
                </a:lnTo>
                <a:lnTo>
                  <a:pt x="1011" y="2341"/>
                </a:lnTo>
                <a:lnTo>
                  <a:pt x="1010" y="2342"/>
                </a:lnTo>
                <a:lnTo>
                  <a:pt x="1010" y="2342"/>
                </a:lnTo>
                <a:lnTo>
                  <a:pt x="1025" y="2341"/>
                </a:lnTo>
                <a:lnTo>
                  <a:pt x="1033" y="2340"/>
                </a:lnTo>
                <a:lnTo>
                  <a:pt x="1038" y="2338"/>
                </a:lnTo>
                <a:lnTo>
                  <a:pt x="1038" y="2338"/>
                </a:lnTo>
                <a:lnTo>
                  <a:pt x="1032" y="2338"/>
                </a:lnTo>
                <a:lnTo>
                  <a:pt x="1030" y="2337"/>
                </a:lnTo>
                <a:lnTo>
                  <a:pt x="1030" y="2336"/>
                </a:lnTo>
                <a:lnTo>
                  <a:pt x="1030" y="2334"/>
                </a:lnTo>
                <a:lnTo>
                  <a:pt x="1030" y="2334"/>
                </a:lnTo>
                <a:lnTo>
                  <a:pt x="1027" y="2336"/>
                </a:lnTo>
                <a:lnTo>
                  <a:pt x="1025" y="2337"/>
                </a:lnTo>
                <a:lnTo>
                  <a:pt x="1022" y="2337"/>
                </a:lnTo>
                <a:lnTo>
                  <a:pt x="1020" y="2336"/>
                </a:lnTo>
                <a:lnTo>
                  <a:pt x="1013" y="2334"/>
                </a:lnTo>
                <a:lnTo>
                  <a:pt x="1008" y="2329"/>
                </a:lnTo>
                <a:lnTo>
                  <a:pt x="1008" y="2329"/>
                </a:lnTo>
                <a:lnTo>
                  <a:pt x="1027" y="2328"/>
                </a:lnTo>
                <a:lnTo>
                  <a:pt x="1047" y="2327"/>
                </a:lnTo>
                <a:lnTo>
                  <a:pt x="1083" y="2323"/>
                </a:lnTo>
                <a:lnTo>
                  <a:pt x="1119" y="2319"/>
                </a:lnTo>
                <a:lnTo>
                  <a:pt x="1155" y="2314"/>
                </a:lnTo>
                <a:lnTo>
                  <a:pt x="1155" y="2314"/>
                </a:lnTo>
                <a:lnTo>
                  <a:pt x="1152" y="2314"/>
                </a:lnTo>
                <a:lnTo>
                  <a:pt x="1148" y="2316"/>
                </a:lnTo>
                <a:lnTo>
                  <a:pt x="1145" y="2314"/>
                </a:lnTo>
                <a:lnTo>
                  <a:pt x="1145" y="2314"/>
                </a:lnTo>
                <a:lnTo>
                  <a:pt x="1144" y="2312"/>
                </a:lnTo>
                <a:lnTo>
                  <a:pt x="1144" y="2312"/>
                </a:lnTo>
                <a:lnTo>
                  <a:pt x="1155" y="2310"/>
                </a:lnTo>
                <a:lnTo>
                  <a:pt x="1166" y="2307"/>
                </a:lnTo>
                <a:lnTo>
                  <a:pt x="1188" y="2304"/>
                </a:lnTo>
                <a:lnTo>
                  <a:pt x="1199" y="2301"/>
                </a:lnTo>
                <a:lnTo>
                  <a:pt x="1209" y="2297"/>
                </a:lnTo>
                <a:lnTo>
                  <a:pt x="1218" y="2293"/>
                </a:lnTo>
                <a:lnTo>
                  <a:pt x="1222" y="2291"/>
                </a:lnTo>
                <a:lnTo>
                  <a:pt x="1225" y="2288"/>
                </a:lnTo>
                <a:lnTo>
                  <a:pt x="1225" y="2288"/>
                </a:lnTo>
                <a:lnTo>
                  <a:pt x="1233" y="2291"/>
                </a:lnTo>
                <a:lnTo>
                  <a:pt x="1236" y="2292"/>
                </a:lnTo>
                <a:lnTo>
                  <a:pt x="1237" y="2292"/>
                </a:lnTo>
                <a:lnTo>
                  <a:pt x="1238" y="2292"/>
                </a:lnTo>
                <a:lnTo>
                  <a:pt x="1238" y="2292"/>
                </a:lnTo>
                <a:lnTo>
                  <a:pt x="1230" y="2285"/>
                </a:lnTo>
                <a:lnTo>
                  <a:pt x="1224" y="2282"/>
                </a:lnTo>
                <a:lnTo>
                  <a:pt x="1219" y="2281"/>
                </a:lnTo>
                <a:lnTo>
                  <a:pt x="1219" y="2281"/>
                </a:lnTo>
                <a:lnTo>
                  <a:pt x="1217" y="2285"/>
                </a:lnTo>
                <a:lnTo>
                  <a:pt x="1215" y="2289"/>
                </a:lnTo>
                <a:lnTo>
                  <a:pt x="1213" y="2291"/>
                </a:lnTo>
                <a:lnTo>
                  <a:pt x="1208" y="2293"/>
                </a:lnTo>
                <a:lnTo>
                  <a:pt x="1200" y="2296"/>
                </a:lnTo>
                <a:lnTo>
                  <a:pt x="1190" y="2298"/>
                </a:lnTo>
                <a:lnTo>
                  <a:pt x="1179" y="2299"/>
                </a:lnTo>
                <a:lnTo>
                  <a:pt x="1170" y="2298"/>
                </a:lnTo>
                <a:lnTo>
                  <a:pt x="1151" y="2298"/>
                </a:lnTo>
                <a:lnTo>
                  <a:pt x="1151" y="2298"/>
                </a:lnTo>
                <a:close/>
                <a:moveTo>
                  <a:pt x="1213" y="2355"/>
                </a:moveTo>
                <a:lnTo>
                  <a:pt x="1213" y="2355"/>
                </a:lnTo>
                <a:lnTo>
                  <a:pt x="1205" y="2358"/>
                </a:lnTo>
                <a:lnTo>
                  <a:pt x="1197" y="2361"/>
                </a:lnTo>
                <a:lnTo>
                  <a:pt x="1178" y="2364"/>
                </a:lnTo>
                <a:lnTo>
                  <a:pt x="1159" y="2366"/>
                </a:lnTo>
                <a:lnTo>
                  <a:pt x="1151" y="2368"/>
                </a:lnTo>
                <a:lnTo>
                  <a:pt x="1142" y="2370"/>
                </a:lnTo>
                <a:lnTo>
                  <a:pt x="1142" y="2370"/>
                </a:lnTo>
                <a:lnTo>
                  <a:pt x="1197" y="2384"/>
                </a:lnTo>
                <a:lnTo>
                  <a:pt x="1250" y="2398"/>
                </a:lnTo>
                <a:lnTo>
                  <a:pt x="1305" y="2412"/>
                </a:lnTo>
                <a:lnTo>
                  <a:pt x="1333" y="2418"/>
                </a:lnTo>
                <a:lnTo>
                  <a:pt x="1361" y="2424"/>
                </a:lnTo>
                <a:lnTo>
                  <a:pt x="1361" y="2424"/>
                </a:lnTo>
                <a:lnTo>
                  <a:pt x="1354" y="2400"/>
                </a:lnTo>
                <a:lnTo>
                  <a:pt x="1349" y="2377"/>
                </a:lnTo>
                <a:lnTo>
                  <a:pt x="1349" y="2377"/>
                </a:lnTo>
                <a:lnTo>
                  <a:pt x="1316" y="2367"/>
                </a:lnTo>
                <a:lnTo>
                  <a:pt x="1299" y="2363"/>
                </a:lnTo>
                <a:lnTo>
                  <a:pt x="1282" y="2358"/>
                </a:lnTo>
                <a:lnTo>
                  <a:pt x="1265" y="2355"/>
                </a:lnTo>
                <a:lnTo>
                  <a:pt x="1247" y="2353"/>
                </a:lnTo>
                <a:lnTo>
                  <a:pt x="1230" y="2353"/>
                </a:lnTo>
                <a:lnTo>
                  <a:pt x="1213" y="2355"/>
                </a:lnTo>
                <a:lnTo>
                  <a:pt x="1213" y="2355"/>
                </a:lnTo>
                <a:close/>
                <a:moveTo>
                  <a:pt x="652" y="2381"/>
                </a:moveTo>
                <a:lnTo>
                  <a:pt x="652" y="2381"/>
                </a:lnTo>
                <a:lnTo>
                  <a:pt x="655" y="2380"/>
                </a:lnTo>
                <a:lnTo>
                  <a:pt x="655" y="2380"/>
                </a:lnTo>
                <a:lnTo>
                  <a:pt x="654" y="2379"/>
                </a:lnTo>
                <a:lnTo>
                  <a:pt x="654" y="2379"/>
                </a:lnTo>
                <a:lnTo>
                  <a:pt x="641" y="2376"/>
                </a:lnTo>
                <a:lnTo>
                  <a:pt x="626" y="2373"/>
                </a:lnTo>
                <a:lnTo>
                  <a:pt x="596" y="2369"/>
                </a:lnTo>
                <a:lnTo>
                  <a:pt x="580" y="2367"/>
                </a:lnTo>
                <a:lnTo>
                  <a:pt x="565" y="2364"/>
                </a:lnTo>
                <a:lnTo>
                  <a:pt x="551" y="2359"/>
                </a:lnTo>
                <a:lnTo>
                  <a:pt x="539" y="2353"/>
                </a:lnTo>
                <a:lnTo>
                  <a:pt x="539" y="2353"/>
                </a:lnTo>
                <a:lnTo>
                  <a:pt x="500" y="2359"/>
                </a:lnTo>
                <a:lnTo>
                  <a:pt x="460" y="2366"/>
                </a:lnTo>
                <a:lnTo>
                  <a:pt x="421" y="2373"/>
                </a:lnTo>
                <a:lnTo>
                  <a:pt x="402" y="2378"/>
                </a:lnTo>
                <a:lnTo>
                  <a:pt x="384" y="2383"/>
                </a:lnTo>
                <a:lnTo>
                  <a:pt x="384" y="2383"/>
                </a:lnTo>
                <a:lnTo>
                  <a:pt x="384" y="2387"/>
                </a:lnTo>
                <a:lnTo>
                  <a:pt x="383" y="2393"/>
                </a:lnTo>
                <a:lnTo>
                  <a:pt x="380" y="2402"/>
                </a:lnTo>
                <a:lnTo>
                  <a:pt x="374" y="2412"/>
                </a:lnTo>
                <a:lnTo>
                  <a:pt x="372" y="2417"/>
                </a:lnTo>
                <a:lnTo>
                  <a:pt x="371" y="2424"/>
                </a:lnTo>
                <a:lnTo>
                  <a:pt x="371" y="2424"/>
                </a:lnTo>
                <a:lnTo>
                  <a:pt x="442" y="2414"/>
                </a:lnTo>
                <a:lnTo>
                  <a:pt x="513" y="2404"/>
                </a:lnTo>
                <a:lnTo>
                  <a:pt x="583" y="2393"/>
                </a:lnTo>
                <a:lnTo>
                  <a:pt x="652" y="2381"/>
                </a:lnTo>
                <a:lnTo>
                  <a:pt x="652" y="2381"/>
                </a:lnTo>
                <a:close/>
                <a:moveTo>
                  <a:pt x="826" y="2377"/>
                </a:moveTo>
                <a:lnTo>
                  <a:pt x="826" y="2377"/>
                </a:lnTo>
                <a:lnTo>
                  <a:pt x="826" y="2402"/>
                </a:lnTo>
                <a:lnTo>
                  <a:pt x="826" y="2402"/>
                </a:lnTo>
                <a:lnTo>
                  <a:pt x="833" y="2405"/>
                </a:lnTo>
                <a:lnTo>
                  <a:pt x="839" y="2408"/>
                </a:lnTo>
                <a:lnTo>
                  <a:pt x="846" y="2409"/>
                </a:lnTo>
                <a:lnTo>
                  <a:pt x="854" y="2410"/>
                </a:lnTo>
                <a:lnTo>
                  <a:pt x="869" y="2411"/>
                </a:lnTo>
                <a:lnTo>
                  <a:pt x="876" y="2412"/>
                </a:lnTo>
                <a:lnTo>
                  <a:pt x="883" y="2415"/>
                </a:lnTo>
                <a:lnTo>
                  <a:pt x="883" y="2415"/>
                </a:lnTo>
                <a:lnTo>
                  <a:pt x="883" y="2403"/>
                </a:lnTo>
                <a:lnTo>
                  <a:pt x="883" y="2393"/>
                </a:lnTo>
                <a:lnTo>
                  <a:pt x="881" y="2383"/>
                </a:lnTo>
                <a:lnTo>
                  <a:pt x="876" y="2374"/>
                </a:lnTo>
                <a:lnTo>
                  <a:pt x="876" y="2374"/>
                </a:lnTo>
                <a:lnTo>
                  <a:pt x="868" y="2376"/>
                </a:lnTo>
                <a:lnTo>
                  <a:pt x="854" y="2377"/>
                </a:lnTo>
                <a:lnTo>
                  <a:pt x="826" y="2377"/>
                </a:lnTo>
                <a:lnTo>
                  <a:pt x="826" y="2377"/>
                </a:lnTo>
                <a:close/>
                <a:moveTo>
                  <a:pt x="900" y="2415"/>
                </a:moveTo>
                <a:lnTo>
                  <a:pt x="900" y="2415"/>
                </a:lnTo>
                <a:lnTo>
                  <a:pt x="926" y="2416"/>
                </a:lnTo>
                <a:lnTo>
                  <a:pt x="937" y="2415"/>
                </a:lnTo>
                <a:lnTo>
                  <a:pt x="944" y="2414"/>
                </a:lnTo>
                <a:lnTo>
                  <a:pt x="949" y="2413"/>
                </a:lnTo>
                <a:lnTo>
                  <a:pt x="949" y="2413"/>
                </a:lnTo>
                <a:lnTo>
                  <a:pt x="949" y="2402"/>
                </a:lnTo>
                <a:lnTo>
                  <a:pt x="950" y="2394"/>
                </a:lnTo>
                <a:lnTo>
                  <a:pt x="950" y="2385"/>
                </a:lnTo>
                <a:lnTo>
                  <a:pt x="949" y="2377"/>
                </a:lnTo>
                <a:lnTo>
                  <a:pt x="949" y="2377"/>
                </a:lnTo>
                <a:lnTo>
                  <a:pt x="927" y="2376"/>
                </a:lnTo>
                <a:lnTo>
                  <a:pt x="902" y="2374"/>
                </a:lnTo>
                <a:lnTo>
                  <a:pt x="902" y="2374"/>
                </a:lnTo>
                <a:lnTo>
                  <a:pt x="901" y="2380"/>
                </a:lnTo>
                <a:lnTo>
                  <a:pt x="900" y="2384"/>
                </a:lnTo>
                <a:lnTo>
                  <a:pt x="900" y="2394"/>
                </a:lnTo>
                <a:lnTo>
                  <a:pt x="901" y="2403"/>
                </a:lnTo>
                <a:lnTo>
                  <a:pt x="900" y="2415"/>
                </a:lnTo>
                <a:lnTo>
                  <a:pt x="900" y="2415"/>
                </a:lnTo>
                <a:close/>
                <a:moveTo>
                  <a:pt x="807" y="2433"/>
                </a:moveTo>
                <a:lnTo>
                  <a:pt x="807" y="2433"/>
                </a:lnTo>
                <a:lnTo>
                  <a:pt x="808" y="2448"/>
                </a:lnTo>
                <a:lnTo>
                  <a:pt x="811" y="2463"/>
                </a:lnTo>
                <a:lnTo>
                  <a:pt x="815" y="2478"/>
                </a:lnTo>
                <a:lnTo>
                  <a:pt x="822" y="2491"/>
                </a:lnTo>
                <a:lnTo>
                  <a:pt x="822" y="2491"/>
                </a:lnTo>
                <a:lnTo>
                  <a:pt x="829" y="2494"/>
                </a:lnTo>
                <a:lnTo>
                  <a:pt x="838" y="2498"/>
                </a:lnTo>
                <a:lnTo>
                  <a:pt x="857" y="2503"/>
                </a:lnTo>
                <a:lnTo>
                  <a:pt x="879" y="2506"/>
                </a:lnTo>
                <a:lnTo>
                  <a:pt x="900" y="2506"/>
                </a:lnTo>
                <a:lnTo>
                  <a:pt x="920" y="2505"/>
                </a:lnTo>
                <a:lnTo>
                  <a:pt x="931" y="2504"/>
                </a:lnTo>
                <a:lnTo>
                  <a:pt x="941" y="2501"/>
                </a:lnTo>
                <a:lnTo>
                  <a:pt x="950" y="2499"/>
                </a:lnTo>
                <a:lnTo>
                  <a:pt x="958" y="2494"/>
                </a:lnTo>
                <a:lnTo>
                  <a:pt x="965" y="2490"/>
                </a:lnTo>
                <a:lnTo>
                  <a:pt x="973" y="2485"/>
                </a:lnTo>
                <a:lnTo>
                  <a:pt x="973" y="2485"/>
                </a:lnTo>
                <a:lnTo>
                  <a:pt x="972" y="2478"/>
                </a:lnTo>
                <a:lnTo>
                  <a:pt x="973" y="2472"/>
                </a:lnTo>
                <a:lnTo>
                  <a:pt x="974" y="2457"/>
                </a:lnTo>
                <a:lnTo>
                  <a:pt x="974" y="2450"/>
                </a:lnTo>
                <a:lnTo>
                  <a:pt x="974" y="2443"/>
                </a:lnTo>
                <a:lnTo>
                  <a:pt x="973" y="2437"/>
                </a:lnTo>
                <a:lnTo>
                  <a:pt x="971" y="2430"/>
                </a:lnTo>
                <a:lnTo>
                  <a:pt x="971" y="2430"/>
                </a:lnTo>
                <a:lnTo>
                  <a:pt x="950" y="2433"/>
                </a:lnTo>
                <a:lnTo>
                  <a:pt x="930" y="2434"/>
                </a:lnTo>
                <a:lnTo>
                  <a:pt x="909" y="2435"/>
                </a:lnTo>
                <a:lnTo>
                  <a:pt x="887" y="2437"/>
                </a:lnTo>
                <a:lnTo>
                  <a:pt x="845" y="2435"/>
                </a:lnTo>
                <a:lnTo>
                  <a:pt x="807" y="2433"/>
                </a:lnTo>
                <a:lnTo>
                  <a:pt x="807" y="2433"/>
                </a:lnTo>
                <a:close/>
                <a:moveTo>
                  <a:pt x="745" y="2461"/>
                </a:moveTo>
                <a:lnTo>
                  <a:pt x="745" y="2461"/>
                </a:lnTo>
                <a:lnTo>
                  <a:pt x="744" y="2460"/>
                </a:lnTo>
                <a:lnTo>
                  <a:pt x="744" y="2458"/>
                </a:lnTo>
                <a:lnTo>
                  <a:pt x="745" y="2454"/>
                </a:lnTo>
                <a:lnTo>
                  <a:pt x="745" y="2449"/>
                </a:lnTo>
                <a:lnTo>
                  <a:pt x="745" y="2446"/>
                </a:lnTo>
                <a:lnTo>
                  <a:pt x="743" y="2444"/>
                </a:lnTo>
                <a:lnTo>
                  <a:pt x="743" y="2444"/>
                </a:lnTo>
                <a:lnTo>
                  <a:pt x="739" y="2445"/>
                </a:lnTo>
                <a:lnTo>
                  <a:pt x="736" y="2446"/>
                </a:lnTo>
                <a:lnTo>
                  <a:pt x="733" y="2447"/>
                </a:lnTo>
                <a:lnTo>
                  <a:pt x="729" y="2446"/>
                </a:lnTo>
                <a:lnTo>
                  <a:pt x="729" y="2446"/>
                </a:lnTo>
                <a:lnTo>
                  <a:pt x="729" y="2463"/>
                </a:lnTo>
                <a:lnTo>
                  <a:pt x="729" y="2463"/>
                </a:lnTo>
                <a:lnTo>
                  <a:pt x="739" y="2463"/>
                </a:lnTo>
                <a:lnTo>
                  <a:pt x="743" y="2462"/>
                </a:lnTo>
                <a:lnTo>
                  <a:pt x="745" y="2461"/>
                </a:lnTo>
                <a:lnTo>
                  <a:pt x="745" y="2461"/>
                </a:lnTo>
                <a:close/>
                <a:moveTo>
                  <a:pt x="764" y="2457"/>
                </a:moveTo>
                <a:lnTo>
                  <a:pt x="764" y="2457"/>
                </a:lnTo>
                <a:lnTo>
                  <a:pt x="764" y="2468"/>
                </a:lnTo>
                <a:lnTo>
                  <a:pt x="764" y="2468"/>
                </a:lnTo>
                <a:lnTo>
                  <a:pt x="770" y="2465"/>
                </a:lnTo>
                <a:lnTo>
                  <a:pt x="777" y="2464"/>
                </a:lnTo>
                <a:lnTo>
                  <a:pt x="783" y="2461"/>
                </a:lnTo>
                <a:lnTo>
                  <a:pt x="785" y="2460"/>
                </a:lnTo>
                <a:lnTo>
                  <a:pt x="788" y="2457"/>
                </a:lnTo>
                <a:lnTo>
                  <a:pt x="788" y="2457"/>
                </a:lnTo>
                <a:lnTo>
                  <a:pt x="783" y="2456"/>
                </a:lnTo>
                <a:lnTo>
                  <a:pt x="778" y="2456"/>
                </a:lnTo>
                <a:lnTo>
                  <a:pt x="764" y="2457"/>
                </a:lnTo>
                <a:lnTo>
                  <a:pt x="764" y="2457"/>
                </a:lnTo>
                <a:close/>
                <a:moveTo>
                  <a:pt x="734" y="2502"/>
                </a:moveTo>
                <a:lnTo>
                  <a:pt x="734" y="2502"/>
                </a:lnTo>
                <a:lnTo>
                  <a:pt x="738" y="2501"/>
                </a:lnTo>
                <a:lnTo>
                  <a:pt x="740" y="2499"/>
                </a:lnTo>
                <a:lnTo>
                  <a:pt x="742" y="2498"/>
                </a:lnTo>
                <a:lnTo>
                  <a:pt x="743" y="2495"/>
                </a:lnTo>
                <a:lnTo>
                  <a:pt x="744" y="2490"/>
                </a:lnTo>
                <a:lnTo>
                  <a:pt x="745" y="2483"/>
                </a:lnTo>
                <a:lnTo>
                  <a:pt x="745" y="2483"/>
                </a:lnTo>
                <a:lnTo>
                  <a:pt x="743" y="2483"/>
                </a:lnTo>
                <a:lnTo>
                  <a:pt x="739" y="2482"/>
                </a:lnTo>
                <a:lnTo>
                  <a:pt x="735" y="2480"/>
                </a:lnTo>
                <a:lnTo>
                  <a:pt x="731" y="2478"/>
                </a:lnTo>
                <a:lnTo>
                  <a:pt x="728" y="2478"/>
                </a:lnTo>
                <a:lnTo>
                  <a:pt x="724" y="2478"/>
                </a:lnTo>
                <a:lnTo>
                  <a:pt x="724" y="2478"/>
                </a:lnTo>
                <a:lnTo>
                  <a:pt x="724" y="2487"/>
                </a:lnTo>
                <a:lnTo>
                  <a:pt x="725" y="2493"/>
                </a:lnTo>
                <a:lnTo>
                  <a:pt x="730" y="2499"/>
                </a:lnTo>
                <a:lnTo>
                  <a:pt x="734" y="2502"/>
                </a:lnTo>
                <a:lnTo>
                  <a:pt x="734" y="2502"/>
                </a:lnTo>
                <a:close/>
                <a:moveTo>
                  <a:pt x="924" y="2604"/>
                </a:moveTo>
                <a:lnTo>
                  <a:pt x="924" y="2604"/>
                </a:lnTo>
                <a:lnTo>
                  <a:pt x="925" y="2592"/>
                </a:lnTo>
                <a:lnTo>
                  <a:pt x="927" y="2581"/>
                </a:lnTo>
                <a:lnTo>
                  <a:pt x="930" y="2562"/>
                </a:lnTo>
                <a:lnTo>
                  <a:pt x="931" y="2553"/>
                </a:lnTo>
                <a:lnTo>
                  <a:pt x="931" y="2544"/>
                </a:lnTo>
                <a:lnTo>
                  <a:pt x="930" y="2533"/>
                </a:lnTo>
                <a:lnTo>
                  <a:pt x="928" y="2521"/>
                </a:lnTo>
                <a:lnTo>
                  <a:pt x="928" y="2521"/>
                </a:lnTo>
                <a:lnTo>
                  <a:pt x="905" y="2523"/>
                </a:lnTo>
                <a:lnTo>
                  <a:pt x="885" y="2523"/>
                </a:lnTo>
                <a:lnTo>
                  <a:pt x="864" y="2521"/>
                </a:lnTo>
                <a:lnTo>
                  <a:pt x="853" y="2519"/>
                </a:lnTo>
                <a:lnTo>
                  <a:pt x="841" y="2517"/>
                </a:lnTo>
                <a:lnTo>
                  <a:pt x="841" y="2517"/>
                </a:lnTo>
                <a:lnTo>
                  <a:pt x="841" y="2562"/>
                </a:lnTo>
                <a:lnTo>
                  <a:pt x="841" y="2584"/>
                </a:lnTo>
                <a:lnTo>
                  <a:pt x="839" y="2610"/>
                </a:lnTo>
                <a:lnTo>
                  <a:pt x="839" y="2610"/>
                </a:lnTo>
                <a:lnTo>
                  <a:pt x="851" y="2613"/>
                </a:lnTo>
                <a:lnTo>
                  <a:pt x="861" y="2614"/>
                </a:lnTo>
                <a:lnTo>
                  <a:pt x="872" y="2615"/>
                </a:lnTo>
                <a:lnTo>
                  <a:pt x="882" y="2615"/>
                </a:lnTo>
                <a:lnTo>
                  <a:pt x="891" y="2614"/>
                </a:lnTo>
                <a:lnTo>
                  <a:pt x="902" y="2612"/>
                </a:lnTo>
                <a:lnTo>
                  <a:pt x="913" y="2609"/>
                </a:lnTo>
                <a:lnTo>
                  <a:pt x="924" y="2604"/>
                </a:lnTo>
                <a:lnTo>
                  <a:pt x="924" y="2604"/>
                </a:lnTo>
                <a:close/>
                <a:moveTo>
                  <a:pt x="830" y="2657"/>
                </a:moveTo>
                <a:lnTo>
                  <a:pt x="830" y="2657"/>
                </a:lnTo>
                <a:lnTo>
                  <a:pt x="843" y="2660"/>
                </a:lnTo>
                <a:lnTo>
                  <a:pt x="858" y="2662"/>
                </a:lnTo>
                <a:lnTo>
                  <a:pt x="875" y="2664"/>
                </a:lnTo>
                <a:lnTo>
                  <a:pt x="891" y="2662"/>
                </a:lnTo>
                <a:lnTo>
                  <a:pt x="900" y="2660"/>
                </a:lnTo>
                <a:lnTo>
                  <a:pt x="906" y="2658"/>
                </a:lnTo>
                <a:lnTo>
                  <a:pt x="913" y="2655"/>
                </a:lnTo>
                <a:lnTo>
                  <a:pt x="919" y="2651"/>
                </a:lnTo>
                <a:lnTo>
                  <a:pt x="924" y="2646"/>
                </a:lnTo>
                <a:lnTo>
                  <a:pt x="927" y="2640"/>
                </a:lnTo>
                <a:lnTo>
                  <a:pt x="929" y="2634"/>
                </a:lnTo>
                <a:lnTo>
                  <a:pt x="930" y="2625"/>
                </a:lnTo>
                <a:lnTo>
                  <a:pt x="930" y="2625"/>
                </a:lnTo>
                <a:lnTo>
                  <a:pt x="904" y="2631"/>
                </a:lnTo>
                <a:lnTo>
                  <a:pt x="891" y="2634"/>
                </a:lnTo>
                <a:lnTo>
                  <a:pt x="880" y="2635"/>
                </a:lnTo>
                <a:lnTo>
                  <a:pt x="867" y="2635"/>
                </a:lnTo>
                <a:lnTo>
                  <a:pt x="855" y="2632"/>
                </a:lnTo>
                <a:lnTo>
                  <a:pt x="843" y="2629"/>
                </a:lnTo>
                <a:lnTo>
                  <a:pt x="830" y="2625"/>
                </a:lnTo>
                <a:lnTo>
                  <a:pt x="830" y="2625"/>
                </a:lnTo>
                <a:lnTo>
                  <a:pt x="830" y="2657"/>
                </a:lnTo>
                <a:lnTo>
                  <a:pt x="830" y="2657"/>
                </a:lnTo>
                <a:close/>
                <a:moveTo>
                  <a:pt x="42" y="2694"/>
                </a:moveTo>
                <a:lnTo>
                  <a:pt x="42" y="2694"/>
                </a:lnTo>
                <a:lnTo>
                  <a:pt x="46" y="2692"/>
                </a:lnTo>
                <a:lnTo>
                  <a:pt x="49" y="2694"/>
                </a:lnTo>
                <a:lnTo>
                  <a:pt x="55" y="2695"/>
                </a:lnTo>
                <a:lnTo>
                  <a:pt x="61" y="2696"/>
                </a:lnTo>
                <a:lnTo>
                  <a:pt x="63" y="2695"/>
                </a:lnTo>
                <a:lnTo>
                  <a:pt x="66" y="2694"/>
                </a:lnTo>
                <a:lnTo>
                  <a:pt x="66" y="2694"/>
                </a:lnTo>
                <a:lnTo>
                  <a:pt x="63" y="2687"/>
                </a:lnTo>
                <a:lnTo>
                  <a:pt x="61" y="2683"/>
                </a:lnTo>
                <a:lnTo>
                  <a:pt x="56" y="2679"/>
                </a:lnTo>
                <a:lnTo>
                  <a:pt x="51" y="2676"/>
                </a:lnTo>
                <a:lnTo>
                  <a:pt x="51" y="2676"/>
                </a:lnTo>
                <a:lnTo>
                  <a:pt x="42" y="2694"/>
                </a:lnTo>
                <a:lnTo>
                  <a:pt x="42" y="2694"/>
                </a:lnTo>
                <a:close/>
                <a:moveTo>
                  <a:pt x="861" y="2681"/>
                </a:moveTo>
                <a:lnTo>
                  <a:pt x="861" y="2681"/>
                </a:lnTo>
                <a:lnTo>
                  <a:pt x="862" y="2684"/>
                </a:lnTo>
                <a:lnTo>
                  <a:pt x="864" y="2688"/>
                </a:lnTo>
                <a:lnTo>
                  <a:pt x="866" y="2690"/>
                </a:lnTo>
                <a:lnTo>
                  <a:pt x="868" y="2692"/>
                </a:lnTo>
                <a:lnTo>
                  <a:pt x="872" y="2695"/>
                </a:lnTo>
                <a:lnTo>
                  <a:pt x="879" y="2695"/>
                </a:lnTo>
                <a:lnTo>
                  <a:pt x="884" y="2694"/>
                </a:lnTo>
                <a:lnTo>
                  <a:pt x="888" y="2690"/>
                </a:lnTo>
                <a:lnTo>
                  <a:pt x="891" y="2686"/>
                </a:lnTo>
                <a:lnTo>
                  <a:pt x="891" y="2683"/>
                </a:lnTo>
                <a:lnTo>
                  <a:pt x="891" y="2681"/>
                </a:lnTo>
                <a:lnTo>
                  <a:pt x="891" y="2681"/>
                </a:lnTo>
                <a:lnTo>
                  <a:pt x="884" y="2680"/>
                </a:lnTo>
                <a:lnTo>
                  <a:pt x="877" y="2680"/>
                </a:lnTo>
                <a:lnTo>
                  <a:pt x="871" y="2681"/>
                </a:lnTo>
                <a:lnTo>
                  <a:pt x="861" y="2681"/>
                </a:lnTo>
                <a:lnTo>
                  <a:pt x="861" y="2681"/>
                </a:lnTo>
                <a:close/>
                <a:moveTo>
                  <a:pt x="1625" y="2699"/>
                </a:moveTo>
                <a:lnTo>
                  <a:pt x="1625" y="2699"/>
                </a:lnTo>
                <a:lnTo>
                  <a:pt x="1622" y="2700"/>
                </a:lnTo>
                <a:lnTo>
                  <a:pt x="1618" y="2700"/>
                </a:lnTo>
                <a:lnTo>
                  <a:pt x="1613" y="2698"/>
                </a:lnTo>
                <a:lnTo>
                  <a:pt x="1607" y="2696"/>
                </a:lnTo>
                <a:lnTo>
                  <a:pt x="1602" y="2695"/>
                </a:lnTo>
                <a:lnTo>
                  <a:pt x="1599" y="2696"/>
                </a:lnTo>
                <a:lnTo>
                  <a:pt x="1599" y="2696"/>
                </a:lnTo>
                <a:lnTo>
                  <a:pt x="1595" y="2700"/>
                </a:lnTo>
                <a:lnTo>
                  <a:pt x="1590" y="2705"/>
                </a:lnTo>
                <a:lnTo>
                  <a:pt x="1583" y="2709"/>
                </a:lnTo>
                <a:lnTo>
                  <a:pt x="1577" y="2712"/>
                </a:lnTo>
                <a:lnTo>
                  <a:pt x="1562" y="2716"/>
                </a:lnTo>
                <a:lnTo>
                  <a:pt x="1545" y="2718"/>
                </a:lnTo>
                <a:lnTo>
                  <a:pt x="1510" y="2723"/>
                </a:lnTo>
                <a:lnTo>
                  <a:pt x="1494" y="2727"/>
                </a:lnTo>
                <a:lnTo>
                  <a:pt x="1487" y="2729"/>
                </a:lnTo>
                <a:lnTo>
                  <a:pt x="1480" y="2731"/>
                </a:lnTo>
                <a:lnTo>
                  <a:pt x="1480" y="2731"/>
                </a:lnTo>
                <a:lnTo>
                  <a:pt x="1479" y="2729"/>
                </a:lnTo>
                <a:lnTo>
                  <a:pt x="1479" y="2728"/>
                </a:lnTo>
                <a:lnTo>
                  <a:pt x="1478" y="2727"/>
                </a:lnTo>
                <a:lnTo>
                  <a:pt x="1476" y="2728"/>
                </a:lnTo>
                <a:lnTo>
                  <a:pt x="1473" y="2728"/>
                </a:lnTo>
                <a:lnTo>
                  <a:pt x="1472" y="2728"/>
                </a:lnTo>
                <a:lnTo>
                  <a:pt x="1470" y="2727"/>
                </a:lnTo>
                <a:lnTo>
                  <a:pt x="1470" y="2727"/>
                </a:lnTo>
                <a:lnTo>
                  <a:pt x="1482" y="2759"/>
                </a:lnTo>
                <a:lnTo>
                  <a:pt x="1494" y="2790"/>
                </a:lnTo>
                <a:lnTo>
                  <a:pt x="1506" y="2819"/>
                </a:lnTo>
                <a:lnTo>
                  <a:pt x="1512" y="2833"/>
                </a:lnTo>
                <a:lnTo>
                  <a:pt x="1520" y="2846"/>
                </a:lnTo>
                <a:lnTo>
                  <a:pt x="1520" y="2846"/>
                </a:lnTo>
                <a:lnTo>
                  <a:pt x="1556" y="2850"/>
                </a:lnTo>
                <a:lnTo>
                  <a:pt x="1575" y="2851"/>
                </a:lnTo>
                <a:lnTo>
                  <a:pt x="1593" y="2851"/>
                </a:lnTo>
                <a:lnTo>
                  <a:pt x="1610" y="2849"/>
                </a:lnTo>
                <a:lnTo>
                  <a:pt x="1617" y="2847"/>
                </a:lnTo>
                <a:lnTo>
                  <a:pt x="1625" y="2844"/>
                </a:lnTo>
                <a:lnTo>
                  <a:pt x="1631" y="2840"/>
                </a:lnTo>
                <a:lnTo>
                  <a:pt x="1638" y="2836"/>
                </a:lnTo>
                <a:lnTo>
                  <a:pt x="1643" y="2831"/>
                </a:lnTo>
                <a:lnTo>
                  <a:pt x="1647" y="2825"/>
                </a:lnTo>
                <a:lnTo>
                  <a:pt x="1647" y="2825"/>
                </a:lnTo>
                <a:lnTo>
                  <a:pt x="1654" y="2823"/>
                </a:lnTo>
                <a:lnTo>
                  <a:pt x="1657" y="2823"/>
                </a:lnTo>
                <a:lnTo>
                  <a:pt x="1660" y="2825"/>
                </a:lnTo>
                <a:lnTo>
                  <a:pt x="1660" y="2825"/>
                </a:lnTo>
                <a:lnTo>
                  <a:pt x="1662" y="2818"/>
                </a:lnTo>
                <a:lnTo>
                  <a:pt x="1663" y="2810"/>
                </a:lnTo>
                <a:lnTo>
                  <a:pt x="1663" y="2803"/>
                </a:lnTo>
                <a:lnTo>
                  <a:pt x="1662" y="2794"/>
                </a:lnTo>
                <a:lnTo>
                  <a:pt x="1659" y="2778"/>
                </a:lnTo>
                <a:lnTo>
                  <a:pt x="1655" y="2762"/>
                </a:lnTo>
                <a:lnTo>
                  <a:pt x="1648" y="2746"/>
                </a:lnTo>
                <a:lnTo>
                  <a:pt x="1641" y="2730"/>
                </a:lnTo>
                <a:lnTo>
                  <a:pt x="1625" y="2699"/>
                </a:lnTo>
                <a:lnTo>
                  <a:pt x="1625" y="2699"/>
                </a:lnTo>
                <a:close/>
                <a:moveTo>
                  <a:pt x="1709" y="2720"/>
                </a:moveTo>
                <a:lnTo>
                  <a:pt x="1709" y="2720"/>
                </a:lnTo>
                <a:lnTo>
                  <a:pt x="1713" y="2720"/>
                </a:lnTo>
                <a:lnTo>
                  <a:pt x="1716" y="2718"/>
                </a:lnTo>
                <a:lnTo>
                  <a:pt x="1718" y="2717"/>
                </a:lnTo>
                <a:lnTo>
                  <a:pt x="1722" y="2716"/>
                </a:lnTo>
                <a:lnTo>
                  <a:pt x="1722" y="2716"/>
                </a:lnTo>
                <a:lnTo>
                  <a:pt x="1720" y="2710"/>
                </a:lnTo>
                <a:lnTo>
                  <a:pt x="1717" y="2703"/>
                </a:lnTo>
                <a:lnTo>
                  <a:pt x="1715" y="2700"/>
                </a:lnTo>
                <a:lnTo>
                  <a:pt x="1712" y="2698"/>
                </a:lnTo>
                <a:lnTo>
                  <a:pt x="1709" y="2696"/>
                </a:lnTo>
                <a:lnTo>
                  <a:pt x="1705" y="2696"/>
                </a:lnTo>
                <a:lnTo>
                  <a:pt x="1705" y="2696"/>
                </a:lnTo>
                <a:lnTo>
                  <a:pt x="1704" y="2700"/>
                </a:lnTo>
                <a:lnTo>
                  <a:pt x="1705" y="2707"/>
                </a:lnTo>
                <a:lnTo>
                  <a:pt x="1707" y="2715"/>
                </a:lnTo>
                <a:lnTo>
                  <a:pt x="1709" y="2720"/>
                </a:lnTo>
                <a:lnTo>
                  <a:pt x="1709" y="2720"/>
                </a:lnTo>
                <a:close/>
                <a:moveTo>
                  <a:pt x="25" y="2746"/>
                </a:moveTo>
                <a:lnTo>
                  <a:pt x="25" y="2746"/>
                </a:lnTo>
                <a:lnTo>
                  <a:pt x="39" y="2746"/>
                </a:lnTo>
                <a:lnTo>
                  <a:pt x="46" y="2747"/>
                </a:lnTo>
                <a:lnTo>
                  <a:pt x="51" y="2748"/>
                </a:lnTo>
                <a:lnTo>
                  <a:pt x="51" y="2748"/>
                </a:lnTo>
                <a:lnTo>
                  <a:pt x="51" y="2743"/>
                </a:lnTo>
                <a:lnTo>
                  <a:pt x="51" y="2737"/>
                </a:lnTo>
                <a:lnTo>
                  <a:pt x="54" y="2730"/>
                </a:lnTo>
                <a:lnTo>
                  <a:pt x="57" y="2721"/>
                </a:lnTo>
                <a:lnTo>
                  <a:pt x="59" y="2712"/>
                </a:lnTo>
                <a:lnTo>
                  <a:pt x="59" y="2712"/>
                </a:lnTo>
                <a:lnTo>
                  <a:pt x="48" y="2709"/>
                </a:lnTo>
                <a:lnTo>
                  <a:pt x="36" y="2705"/>
                </a:lnTo>
                <a:lnTo>
                  <a:pt x="36" y="2705"/>
                </a:lnTo>
                <a:lnTo>
                  <a:pt x="33" y="2716"/>
                </a:lnTo>
                <a:lnTo>
                  <a:pt x="29" y="2727"/>
                </a:lnTo>
                <a:lnTo>
                  <a:pt x="25" y="2737"/>
                </a:lnTo>
                <a:lnTo>
                  <a:pt x="25" y="2742"/>
                </a:lnTo>
                <a:lnTo>
                  <a:pt x="25" y="2746"/>
                </a:lnTo>
                <a:lnTo>
                  <a:pt x="25" y="2746"/>
                </a:lnTo>
                <a:close/>
                <a:moveTo>
                  <a:pt x="125" y="2714"/>
                </a:moveTo>
                <a:lnTo>
                  <a:pt x="125" y="2714"/>
                </a:lnTo>
                <a:lnTo>
                  <a:pt x="116" y="2738"/>
                </a:lnTo>
                <a:lnTo>
                  <a:pt x="109" y="2763"/>
                </a:lnTo>
                <a:lnTo>
                  <a:pt x="101" y="2789"/>
                </a:lnTo>
                <a:lnTo>
                  <a:pt x="93" y="2815"/>
                </a:lnTo>
                <a:lnTo>
                  <a:pt x="93" y="2815"/>
                </a:lnTo>
                <a:lnTo>
                  <a:pt x="101" y="2822"/>
                </a:lnTo>
                <a:lnTo>
                  <a:pt x="111" y="2828"/>
                </a:lnTo>
                <a:lnTo>
                  <a:pt x="122" y="2834"/>
                </a:lnTo>
                <a:lnTo>
                  <a:pt x="133" y="2838"/>
                </a:lnTo>
                <a:lnTo>
                  <a:pt x="146" y="2842"/>
                </a:lnTo>
                <a:lnTo>
                  <a:pt x="160" y="2844"/>
                </a:lnTo>
                <a:lnTo>
                  <a:pt x="189" y="2848"/>
                </a:lnTo>
                <a:lnTo>
                  <a:pt x="189" y="2848"/>
                </a:lnTo>
                <a:lnTo>
                  <a:pt x="195" y="2844"/>
                </a:lnTo>
                <a:lnTo>
                  <a:pt x="201" y="2842"/>
                </a:lnTo>
                <a:lnTo>
                  <a:pt x="204" y="2841"/>
                </a:lnTo>
                <a:lnTo>
                  <a:pt x="207" y="2841"/>
                </a:lnTo>
                <a:lnTo>
                  <a:pt x="210" y="2842"/>
                </a:lnTo>
                <a:lnTo>
                  <a:pt x="214" y="2843"/>
                </a:lnTo>
                <a:lnTo>
                  <a:pt x="214" y="2843"/>
                </a:lnTo>
                <a:lnTo>
                  <a:pt x="225" y="2821"/>
                </a:lnTo>
                <a:lnTo>
                  <a:pt x="236" y="2796"/>
                </a:lnTo>
                <a:lnTo>
                  <a:pt x="240" y="2783"/>
                </a:lnTo>
                <a:lnTo>
                  <a:pt x="245" y="2771"/>
                </a:lnTo>
                <a:lnTo>
                  <a:pt x="248" y="2757"/>
                </a:lnTo>
                <a:lnTo>
                  <a:pt x="250" y="2742"/>
                </a:lnTo>
                <a:lnTo>
                  <a:pt x="250" y="2742"/>
                </a:lnTo>
                <a:lnTo>
                  <a:pt x="235" y="2742"/>
                </a:lnTo>
                <a:lnTo>
                  <a:pt x="219" y="2741"/>
                </a:lnTo>
                <a:lnTo>
                  <a:pt x="203" y="2737"/>
                </a:lnTo>
                <a:lnTo>
                  <a:pt x="188" y="2734"/>
                </a:lnTo>
                <a:lnTo>
                  <a:pt x="156" y="2725"/>
                </a:lnTo>
                <a:lnTo>
                  <a:pt x="125" y="2714"/>
                </a:lnTo>
                <a:lnTo>
                  <a:pt x="125" y="2714"/>
                </a:lnTo>
                <a:close/>
                <a:moveTo>
                  <a:pt x="1716" y="2737"/>
                </a:moveTo>
                <a:lnTo>
                  <a:pt x="1716" y="2737"/>
                </a:lnTo>
                <a:lnTo>
                  <a:pt x="1716" y="2742"/>
                </a:lnTo>
                <a:lnTo>
                  <a:pt x="1716" y="2745"/>
                </a:lnTo>
                <a:lnTo>
                  <a:pt x="1717" y="2747"/>
                </a:lnTo>
                <a:lnTo>
                  <a:pt x="1718" y="2750"/>
                </a:lnTo>
                <a:lnTo>
                  <a:pt x="1718" y="2750"/>
                </a:lnTo>
                <a:lnTo>
                  <a:pt x="1722" y="2750"/>
                </a:lnTo>
                <a:lnTo>
                  <a:pt x="1727" y="2749"/>
                </a:lnTo>
                <a:lnTo>
                  <a:pt x="1730" y="2748"/>
                </a:lnTo>
                <a:lnTo>
                  <a:pt x="1735" y="2748"/>
                </a:lnTo>
                <a:lnTo>
                  <a:pt x="1735" y="2748"/>
                </a:lnTo>
                <a:lnTo>
                  <a:pt x="1735" y="2744"/>
                </a:lnTo>
                <a:lnTo>
                  <a:pt x="1734" y="2741"/>
                </a:lnTo>
                <a:lnTo>
                  <a:pt x="1733" y="2737"/>
                </a:lnTo>
                <a:lnTo>
                  <a:pt x="1733" y="2733"/>
                </a:lnTo>
                <a:lnTo>
                  <a:pt x="1733" y="2733"/>
                </a:lnTo>
                <a:lnTo>
                  <a:pt x="1728" y="2733"/>
                </a:lnTo>
                <a:lnTo>
                  <a:pt x="1723" y="2734"/>
                </a:lnTo>
                <a:lnTo>
                  <a:pt x="1716" y="2737"/>
                </a:lnTo>
                <a:lnTo>
                  <a:pt x="1716" y="2737"/>
                </a:lnTo>
                <a:close/>
                <a:moveTo>
                  <a:pt x="1669" y="2748"/>
                </a:moveTo>
                <a:lnTo>
                  <a:pt x="1669" y="2748"/>
                </a:lnTo>
                <a:lnTo>
                  <a:pt x="1672" y="2750"/>
                </a:lnTo>
                <a:lnTo>
                  <a:pt x="1673" y="2752"/>
                </a:lnTo>
                <a:lnTo>
                  <a:pt x="1675" y="2756"/>
                </a:lnTo>
                <a:lnTo>
                  <a:pt x="1675" y="2759"/>
                </a:lnTo>
                <a:lnTo>
                  <a:pt x="1675" y="2759"/>
                </a:lnTo>
                <a:lnTo>
                  <a:pt x="1683" y="2758"/>
                </a:lnTo>
                <a:lnTo>
                  <a:pt x="1688" y="2756"/>
                </a:lnTo>
                <a:lnTo>
                  <a:pt x="1696" y="2755"/>
                </a:lnTo>
                <a:lnTo>
                  <a:pt x="1703" y="2755"/>
                </a:lnTo>
                <a:lnTo>
                  <a:pt x="1703" y="2755"/>
                </a:lnTo>
                <a:lnTo>
                  <a:pt x="1703" y="2750"/>
                </a:lnTo>
                <a:lnTo>
                  <a:pt x="1703" y="2747"/>
                </a:lnTo>
                <a:lnTo>
                  <a:pt x="1701" y="2744"/>
                </a:lnTo>
                <a:lnTo>
                  <a:pt x="1699" y="2742"/>
                </a:lnTo>
                <a:lnTo>
                  <a:pt x="1699" y="2742"/>
                </a:lnTo>
                <a:lnTo>
                  <a:pt x="1692" y="2742"/>
                </a:lnTo>
                <a:lnTo>
                  <a:pt x="1684" y="2743"/>
                </a:lnTo>
                <a:lnTo>
                  <a:pt x="1675" y="2745"/>
                </a:lnTo>
                <a:lnTo>
                  <a:pt x="1672" y="2746"/>
                </a:lnTo>
                <a:lnTo>
                  <a:pt x="1669" y="2748"/>
                </a:lnTo>
                <a:lnTo>
                  <a:pt x="1669" y="2748"/>
                </a:lnTo>
                <a:close/>
                <a:moveTo>
                  <a:pt x="95" y="2757"/>
                </a:moveTo>
                <a:lnTo>
                  <a:pt x="95" y="2757"/>
                </a:lnTo>
                <a:lnTo>
                  <a:pt x="87" y="2753"/>
                </a:lnTo>
                <a:lnTo>
                  <a:pt x="82" y="2751"/>
                </a:lnTo>
                <a:lnTo>
                  <a:pt x="76" y="2749"/>
                </a:lnTo>
                <a:lnTo>
                  <a:pt x="66" y="2748"/>
                </a:lnTo>
                <a:lnTo>
                  <a:pt x="66" y="2748"/>
                </a:lnTo>
                <a:lnTo>
                  <a:pt x="72" y="2752"/>
                </a:lnTo>
                <a:lnTo>
                  <a:pt x="81" y="2757"/>
                </a:lnTo>
                <a:lnTo>
                  <a:pt x="85" y="2759"/>
                </a:lnTo>
                <a:lnTo>
                  <a:pt x="89" y="2759"/>
                </a:lnTo>
                <a:lnTo>
                  <a:pt x="93" y="2759"/>
                </a:lnTo>
                <a:lnTo>
                  <a:pt x="95" y="2757"/>
                </a:lnTo>
                <a:lnTo>
                  <a:pt x="95" y="2757"/>
                </a:lnTo>
                <a:close/>
                <a:moveTo>
                  <a:pt x="17" y="2789"/>
                </a:moveTo>
                <a:lnTo>
                  <a:pt x="17" y="2789"/>
                </a:lnTo>
                <a:lnTo>
                  <a:pt x="23" y="2788"/>
                </a:lnTo>
                <a:lnTo>
                  <a:pt x="28" y="2787"/>
                </a:lnTo>
                <a:lnTo>
                  <a:pt x="33" y="2785"/>
                </a:lnTo>
                <a:lnTo>
                  <a:pt x="36" y="2781"/>
                </a:lnTo>
                <a:lnTo>
                  <a:pt x="39" y="2777"/>
                </a:lnTo>
                <a:lnTo>
                  <a:pt x="41" y="2773"/>
                </a:lnTo>
                <a:lnTo>
                  <a:pt x="44" y="2763"/>
                </a:lnTo>
                <a:lnTo>
                  <a:pt x="44" y="2763"/>
                </a:lnTo>
                <a:lnTo>
                  <a:pt x="37" y="2762"/>
                </a:lnTo>
                <a:lnTo>
                  <a:pt x="32" y="2761"/>
                </a:lnTo>
                <a:lnTo>
                  <a:pt x="25" y="2760"/>
                </a:lnTo>
                <a:lnTo>
                  <a:pt x="19" y="2759"/>
                </a:lnTo>
                <a:lnTo>
                  <a:pt x="19" y="2759"/>
                </a:lnTo>
                <a:lnTo>
                  <a:pt x="19" y="2766"/>
                </a:lnTo>
                <a:lnTo>
                  <a:pt x="18" y="2774"/>
                </a:lnTo>
                <a:lnTo>
                  <a:pt x="17" y="2780"/>
                </a:lnTo>
                <a:lnTo>
                  <a:pt x="17" y="2789"/>
                </a:lnTo>
                <a:lnTo>
                  <a:pt x="17" y="2789"/>
                </a:lnTo>
                <a:close/>
                <a:moveTo>
                  <a:pt x="1731" y="2765"/>
                </a:moveTo>
                <a:lnTo>
                  <a:pt x="1731" y="2765"/>
                </a:lnTo>
                <a:lnTo>
                  <a:pt x="1730" y="2768"/>
                </a:lnTo>
                <a:lnTo>
                  <a:pt x="1731" y="2772"/>
                </a:lnTo>
                <a:lnTo>
                  <a:pt x="1732" y="2775"/>
                </a:lnTo>
                <a:lnTo>
                  <a:pt x="1735" y="2778"/>
                </a:lnTo>
                <a:lnTo>
                  <a:pt x="1739" y="2780"/>
                </a:lnTo>
                <a:lnTo>
                  <a:pt x="1739" y="2780"/>
                </a:lnTo>
                <a:lnTo>
                  <a:pt x="1739" y="2775"/>
                </a:lnTo>
                <a:lnTo>
                  <a:pt x="1742" y="2770"/>
                </a:lnTo>
                <a:lnTo>
                  <a:pt x="1742" y="2767"/>
                </a:lnTo>
                <a:lnTo>
                  <a:pt x="1740" y="2765"/>
                </a:lnTo>
                <a:lnTo>
                  <a:pt x="1739" y="2764"/>
                </a:lnTo>
                <a:lnTo>
                  <a:pt x="1737" y="2763"/>
                </a:lnTo>
                <a:lnTo>
                  <a:pt x="1737" y="2763"/>
                </a:lnTo>
                <a:lnTo>
                  <a:pt x="1736" y="2764"/>
                </a:lnTo>
                <a:lnTo>
                  <a:pt x="1735" y="2765"/>
                </a:lnTo>
                <a:lnTo>
                  <a:pt x="1731" y="2765"/>
                </a:lnTo>
                <a:lnTo>
                  <a:pt x="1731" y="2765"/>
                </a:lnTo>
                <a:close/>
                <a:moveTo>
                  <a:pt x="55" y="2950"/>
                </a:moveTo>
                <a:lnTo>
                  <a:pt x="55" y="2950"/>
                </a:lnTo>
                <a:lnTo>
                  <a:pt x="66" y="2953"/>
                </a:lnTo>
                <a:lnTo>
                  <a:pt x="77" y="2957"/>
                </a:lnTo>
                <a:lnTo>
                  <a:pt x="98" y="2965"/>
                </a:lnTo>
                <a:lnTo>
                  <a:pt x="109" y="2969"/>
                </a:lnTo>
                <a:lnTo>
                  <a:pt x="118" y="2971"/>
                </a:lnTo>
                <a:lnTo>
                  <a:pt x="129" y="2972"/>
                </a:lnTo>
                <a:lnTo>
                  <a:pt x="140" y="2971"/>
                </a:lnTo>
                <a:lnTo>
                  <a:pt x="140" y="2971"/>
                </a:lnTo>
                <a:lnTo>
                  <a:pt x="144" y="2958"/>
                </a:lnTo>
                <a:lnTo>
                  <a:pt x="149" y="2945"/>
                </a:lnTo>
                <a:lnTo>
                  <a:pt x="161" y="2919"/>
                </a:lnTo>
                <a:lnTo>
                  <a:pt x="174" y="2893"/>
                </a:lnTo>
                <a:lnTo>
                  <a:pt x="187" y="2865"/>
                </a:lnTo>
                <a:lnTo>
                  <a:pt x="187" y="2865"/>
                </a:lnTo>
                <a:lnTo>
                  <a:pt x="161" y="2863"/>
                </a:lnTo>
                <a:lnTo>
                  <a:pt x="138" y="2859"/>
                </a:lnTo>
                <a:lnTo>
                  <a:pt x="127" y="2857"/>
                </a:lnTo>
                <a:lnTo>
                  <a:pt x="116" y="2853"/>
                </a:lnTo>
                <a:lnTo>
                  <a:pt x="106" y="2849"/>
                </a:lnTo>
                <a:lnTo>
                  <a:pt x="95" y="2843"/>
                </a:lnTo>
                <a:lnTo>
                  <a:pt x="95" y="2843"/>
                </a:lnTo>
                <a:lnTo>
                  <a:pt x="87" y="2872"/>
                </a:lnTo>
                <a:lnTo>
                  <a:pt x="78" y="2899"/>
                </a:lnTo>
                <a:lnTo>
                  <a:pt x="67" y="2926"/>
                </a:lnTo>
                <a:lnTo>
                  <a:pt x="55" y="2950"/>
                </a:lnTo>
                <a:lnTo>
                  <a:pt x="55" y="2950"/>
                </a:lnTo>
                <a:close/>
                <a:moveTo>
                  <a:pt x="1552" y="2873"/>
                </a:moveTo>
                <a:lnTo>
                  <a:pt x="1552" y="2873"/>
                </a:lnTo>
                <a:lnTo>
                  <a:pt x="1560" y="2887"/>
                </a:lnTo>
                <a:lnTo>
                  <a:pt x="1566" y="2900"/>
                </a:lnTo>
                <a:lnTo>
                  <a:pt x="1579" y="2929"/>
                </a:lnTo>
                <a:lnTo>
                  <a:pt x="1591" y="2957"/>
                </a:lnTo>
                <a:lnTo>
                  <a:pt x="1598" y="2971"/>
                </a:lnTo>
                <a:lnTo>
                  <a:pt x="1606" y="2984"/>
                </a:lnTo>
                <a:lnTo>
                  <a:pt x="1606" y="2984"/>
                </a:lnTo>
                <a:lnTo>
                  <a:pt x="1615" y="2980"/>
                </a:lnTo>
                <a:lnTo>
                  <a:pt x="1627" y="2977"/>
                </a:lnTo>
                <a:lnTo>
                  <a:pt x="1652" y="2974"/>
                </a:lnTo>
                <a:lnTo>
                  <a:pt x="1664" y="2972"/>
                </a:lnTo>
                <a:lnTo>
                  <a:pt x="1675" y="2970"/>
                </a:lnTo>
                <a:lnTo>
                  <a:pt x="1686" y="2967"/>
                </a:lnTo>
                <a:lnTo>
                  <a:pt x="1690" y="2963"/>
                </a:lnTo>
                <a:lnTo>
                  <a:pt x="1694" y="2960"/>
                </a:lnTo>
                <a:lnTo>
                  <a:pt x="1694" y="2960"/>
                </a:lnTo>
                <a:lnTo>
                  <a:pt x="1684" y="2932"/>
                </a:lnTo>
                <a:lnTo>
                  <a:pt x="1674" y="2903"/>
                </a:lnTo>
                <a:lnTo>
                  <a:pt x="1663" y="2876"/>
                </a:lnTo>
                <a:lnTo>
                  <a:pt x="1657" y="2863"/>
                </a:lnTo>
                <a:lnTo>
                  <a:pt x="1649" y="2850"/>
                </a:lnTo>
                <a:lnTo>
                  <a:pt x="1649" y="2850"/>
                </a:lnTo>
                <a:lnTo>
                  <a:pt x="1645" y="2855"/>
                </a:lnTo>
                <a:lnTo>
                  <a:pt x="1640" y="2859"/>
                </a:lnTo>
                <a:lnTo>
                  <a:pt x="1634" y="2863"/>
                </a:lnTo>
                <a:lnTo>
                  <a:pt x="1629" y="2865"/>
                </a:lnTo>
                <a:lnTo>
                  <a:pt x="1617" y="2868"/>
                </a:lnTo>
                <a:lnTo>
                  <a:pt x="1606" y="2870"/>
                </a:lnTo>
                <a:lnTo>
                  <a:pt x="1580" y="2871"/>
                </a:lnTo>
                <a:lnTo>
                  <a:pt x="1566" y="2872"/>
                </a:lnTo>
                <a:lnTo>
                  <a:pt x="1552" y="2873"/>
                </a:lnTo>
                <a:lnTo>
                  <a:pt x="1552" y="2873"/>
                </a:lnTo>
                <a:close/>
                <a:moveTo>
                  <a:pt x="51" y="3027"/>
                </a:moveTo>
                <a:lnTo>
                  <a:pt x="51" y="3027"/>
                </a:lnTo>
                <a:lnTo>
                  <a:pt x="55" y="3024"/>
                </a:lnTo>
                <a:lnTo>
                  <a:pt x="61" y="3023"/>
                </a:lnTo>
                <a:lnTo>
                  <a:pt x="65" y="3023"/>
                </a:lnTo>
                <a:lnTo>
                  <a:pt x="68" y="3024"/>
                </a:lnTo>
                <a:lnTo>
                  <a:pt x="70" y="3027"/>
                </a:lnTo>
                <a:lnTo>
                  <a:pt x="70" y="3027"/>
                </a:lnTo>
                <a:lnTo>
                  <a:pt x="69" y="3029"/>
                </a:lnTo>
                <a:lnTo>
                  <a:pt x="69" y="3031"/>
                </a:lnTo>
                <a:lnTo>
                  <a:pt x="68" y="3033"/>
                </a:lnTo>
                <a:lnTo>
                  <a:pt x="68" y="3035"/>
                </a:lnTo>
                <a:lnTo>
                  <a:pt x="68" y="3035"/>
                </a:lnTo>
                <a:lnTo>
                  <a:pt x="76" y="3038"/>
                </a:lnTo>
                <a:lnTo>
                  <a:pt x="85" y="3042"/>
                </a:lnTo>
                <a:lnTo>
                  <a:pt x="103" y="3046"/>
                </a:lnTo>
                <a:lnTo>
                  <a:pt x="103" y="3046"/>
                </a:lnTo>
                <a:lnTo>
                  <a:pt x="120" y="3019"/>
                </a:lnTo>
                <a:lnTo>
                  <a:pt x="127" y="3005"/>
                </a:lnTo>
                <a:lnTo>
                  <a:pt x="133" y="2990"/>
                </a:lnTo>
                <a:lnTo>
                  <a:pt x="133" y="2990"/>
                </a:lnTo>
                <a:lnTo>
                  <a:pt x="124" y="2990"/>
                </a:lnTo>
                <a:lnTo>
                  <a:pt x="113" y="2988"/>
                </a:lnTo>
                <a:lnTo>
                  <a:pt x="91" y="2982"/>
                </a:lnTo>
                <a:lnTo>
                  <a:pt x="68" y="2975"/>
                </a:lnTo>
                <a:lnTo>
                  <a:pt x="57" y="2973"/>
                </a:lnTo>
                <a:lnTo>
                  <a:pt x="47" y="2971"/>
                </a:lnTo>
                <a:lnTo>
                  <a:pt x="47" y="2971"/>
                </a:lnTo>
                <a:lnTo>
                  <a:pt x="42" y="2987"/>
                </a:lnTo>
                <a:lnTo>
                  <a:pt x="40" y="2995"/>
                </a:lnTo>
                <a:lnTo>
                  <a:pt x="39" y="3004"/>
                </a:lnTo>
                <a:lnTo>
                  <a:pt x="39" y="3012"/>
                </a:lnTo>
                <a:lnTo>
                  <a:pt x="40" y="3019"/>
                </a:lnTo>
                <a:lnTo>
                  <a:pt x="42" y="3021"/>
                </a:lnTo>
                <a:lnTo>
                  <a:pt x="44" y="3023"/>
                </a:lnTo>
                <a:lnTo>
                  <a:pt x="47" y="3025"/>
                </a:lnTo>
                <a:lnTo>
                  <a:pt x="51" y="3027"/>
                </a:lnTo>
                <a:lnTo>
                  <a:pt x="51" y="3027"/>
                </a:lnTo>
                <a:close/>
                <a:moveTo>
                  <a:pt x="1705" y="2982"/>
                </a:moveTo>
                <a:lnTo>
                  <a:pt x="1705" y="2982"/>
                </a:lnTo>
                <a:lnTo>
                  <a:pt x="1694" y="2986"/>
                </a:lnTo>
                <a:lnTo>
                  <a:pt x="1684" y="2989"/>
                </a:lnTo>
                <a:lnTo>
                  <a:pt x="1661" y="2992"/>
                </a:lnTo>
                <a:lnTo>
                  <a:pt x="1639" y="2995"/>
                </a:lnTo>
                <a:lnTo>
                  <a:pt x="1627" y="2998"/>
                </a:lnTo>
                <a:lnTo>
                  <a:pt x="1616" y="3001"/>
                </a:lnTo>
                <a:lnTo>
                  <a:pt x="1616" y="3001"/>
                </a:lnTo>
                <a:lnTo>
                  <a:pt x="1630" y="3035"/>
                </a:lnTo>
                <a:lnTo>
                  <a:pt x="1638" y="3052"/>
                </a:lnTo>
                <a:lnTo>
                  <a:pt x="1643" y="3060"/>
                </a:lnTo>
                <a:lnTo>
                  <a:pt x="1647" y="3067"/>
                </a:lnTo>
                <a:lnTo>
                  <a:pt x="1647" y="3067"/>
                </a:lnTo>
                <a:lnTo>
                  <a:pt x="1669" y="3062"/>
                </a:lnTo>
                <a:lnTo>
                  <a:pt x="1690" y="3058"/>
                </a:lnTo>
                <a:lnTo>
                  <a:pt x="1700" y="3054"/>
                </a:lnTo>
                <a:lnTo>
                  <a:pt x="1708" y="3051"/>
                </a:lnTo>
                <a:lnTo>
                  <a:pt x="1716" y="3046"/>
                </a:lnTo>
                <a:lnTo>
                  <a:pt x="1722" y="3039"/>
                </a:lnTo>
                <a:lnTo>
                  <a:pt x="1722" y="3039"/>
                </a:lnTo>
                <a:lnTo>
                  <a:pt x="1720" y="3023"/>
                </a:lnTo>
                <a:lnTo>
                  <a:pt x="1716" y="3008"/>
                </a:lnTo>
                <a:lnTo>
                  <a:pt x="1710" y="2994"/>
                </a:lnTo>
                <a:lnTo>
                  <a:pt x="1705" y="2982"/>
                </a:lnTo>
                <a:lnTo>
                  <a:pt x="1705" y="2982"/>
                </a:lnTo>
                <a:close/>
                <a:moveTo>
                  <a:pt x="47" y="3085"/>
                </a:moveTo>
                <a:lnTo>
                  <a:pt x="47" y="3085"/>
                </a:lnTo>
                <a:lnTo>
                  <a:pt x="49" y="3086"/>
                </a:lnTo>
                <a:lnTo>
                  <a:pt x="50" y="3086"/>
                </a:lnTo>
                <a:lnTo>
                  <a:pt x="53" y="3089"/>
                </a:lnTo>
                <a:lnTo>
                  <a:pt x="56" y="3091"/>
                </a:lnTo>
                <a:lnTo>
                  <a:pt x="58" y="3091"/>
                </a:lnTo>
                <a:lnTo>
                  <a:pt x="62" y="3090"/>
                </a:lnTo>
                <a:lnTo>
                  <a:pt x="62" y="3090"/>
                </a:lnTo>
                <a:lnTo>
                  <a:pt x="66" y="3083"/>
                </a:lnTo>
                <a:lnTo>
                  <a:pt x="69" y="3075"/>
                </a:lnTo>
                <a:lnTo>
                  <a:pt x="77" y="3059"/>
                </a:lnTo>
                <a:lnTo>
                  <a:pt x="77" y="3059"/>
                </a:lnTo>
                <a:lnTo>
                  <a:pt x="71" y="3056"/>
                </a:lnTo>
                <a:lnTo>
                  <a:pt x="67" y="3054"/>
                </a:lnTo>
                <a:lnTo>
                  <a:pt x="64" y="3053"/>
                </a:lnTo>
                <a:lnTo>
                  <a:pt x="59" y="3050"/>
                </a:lnTo>
                <a:lnTo>
                  <a:pt x="59" y="3050"/>
                </a:lnTo>
                <a:lnTo>
                  <a:pt x="55" y="3059"/>
                </a:lnTo>
                <a:lnTo>
                  <a:pt x="52" y="3066"/>
                </a:lnTo>
                <a:lnTo>
                  <a:pt x="48" y="3076"/>
                </a:lnTo>
                <a:lnTo>
                  <a:pt x="47" y="3080"/>
                </a:lnTo>
                <a:lnTo>
                  <a:pt x="47" y="3085"/>
                </a:lnTo>
                <a:lnTo>
                  <a:pt x="47" y="3085"/>
                </a:lnTo>
                <a:close/>
                <a:moveTo>
                  <a:pt x="1686" y="3080"/>
                </a:moveTo>
                <a:lnTo>
                  <a:pt x="1686" y="3080"/>
                </a:lnTo>
                <a:lnTo>
                  <a:pt x="1687" y="3084"/>
                </a:lnTo>
                <a:lnTo>
                  <a:pt x="1687" y="3089"/>
                </a:lnTo>
                <a:lnTo>
                  <a:pt x="1691" y="3098"/>
                </a:lnTo>
                <a:lnTo>
                  <a:pt x="1697" y="3106"/>
                </a:lnTo>
                <a:lnTo>
                  <a:pt x="1703" y="3113"/>
                </a:lnTo>
                <a:lnTo>
                  <a:pt x="1703" y="3113"/>
                </a:lnTo>
                <a:lnTo>
                  <a:pt x="1706" y="3104"/>
                </a:lnTo>
                <a:lnTo>
                  <a:pt x="1710" y="3094"/>
                </a:lnTo>
                <a:lnTo>
                  <a:pt x="1710" y="3089"/>
                </a:lnTo>
                <a:lnTo>
                  <a:pt x="1710" y="3083"/>
                </a:lnTo>
                <a:lnTo>
                  <a:pt x="1709" y="3078"/>
                </a:lnTo>
                <a:lnTo>
                  <a:pt x="1707" y="3074"/>
                </a:lnTo>
                <a:lnTo>
                  <a:pt x="1707" y="3074"/>
                </a:lnTo>
                <a:lnTo>
                  <a:pt x="1698" y="3077"/>
                </a:lnTo>
                <a:lnTo>
                  <a:pt x="1686" y="3080"/>
                </a:lnTo>
                <a:lnTo>
                  <a:pt x="1686" y="308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a:off x="2027949" y="3088028"/>
            <a:ext cx="2244442" cy="1872440"/>
            <a:chOff x="5348288" y="984250"/>
            <a:chExt cx="920750" cy="787400"/>
          </a:xfrm>
        </p:grpSpPr>
        <p:sp>
          <p:nvSpPr>
            <p:cNvPr id="33" name="Freeform 140"/>
            <p:cNvSpPr>
              <a:spLocks/>
            </p:cNvSpPr>
            <p:nvPr/>
          </p:nvSpPr>
          <p:spPr bwMode="auto">
            <a:xfrm>
              <a:off x="5632451" y="1489075"/>
              <a:ext cx="76200" cy="12700"/>
            </a:xfrm>
            <a:custGeom>
              <a:avLst/>
              <a:gdLst/>
              <a:ahLst/>
              <a:cxnLst>
                <a:cxn ang="0">
                  <a:pos x="0" y="0"/>
                </a:cxn>
                <a:cxn ang="0">
                  <a:pos x="0" y="0"/>
                </a:cxn>
                <a:cxn ang="0">
                  <a:pos x="38" y="3"/>
                </a:cxn>
                <a:cxn ang="0">
                  <a:pos x="73" y="7"/>
                </a:cxn>
                <a:cxn ang="0">
                  <a:pos x="107" y="11"/>
                </a:cxn>
                <a:cxn ang="0">
                  <a:pos x="143" y="15"/>
                </a:cxn>
                <a:cxn ang="0">
                  <a:pos x="143" y="15"/>
                </a:cxn>
                <a:cxn ang="0">
                  <a:pos x="142" y="18"/>
                </a:cxn>
                <a:cxn ang="0">
                  <a:pos x="138" y="21"/>
                </a:cxn>
                <a:cxn ang="0">
                  <a:pos x="129" y="24"/>
                </a:cxn>
                <a:cxn ang="0">
                  <a:pos x="119" y="24"/>
                </a:cxn>
                <a:cxn ang="0">
                  <a:pos x="111" y="24"/>
                </a:cxn>
                <a:cxn ang="0">
                  <a:pos x="111" y="24"/>
                </a:cxn>
                <a:cxn ang="0">
                  <a:pos x="86" y="21"/>
                </a:cxn>
                <a:cxn ang="0">
                  <a:pos x="57" y="15"/>
                </a:cxn>
                <a:cxn ang="0">
                  <a:pos x="57" y="15"/>
                </a:cxn>
                <a:cxn ang="0">
                  <a:pos x="45" y="13"/>
                </a:cxn>
                <a:cxn ang="0">
                  <a:pos x="34" y="8"/>
                </a:cxn>
                <a:cxn ang="0">
                  <a:pos x="22" y="6"/>
                </a:cxn>
                <a:cxn ang="0">
                  <a:pos x="13" y="3"/>
                </a:cxn>
                <a:cxn ang="0">
                  <a:pos x="13" y="3"/>
                </a:cxn>
                <a:cxn ang="0">
                  <a:pos x="8" y="4"/>
                </a:cxn>
                <a:cxn ang="0">
                  <a:pos x="6" y="4"/>
                </a:cxn>
                <a:cxn ang="0">
                  <a:pos x="1" y="4"/>
                </a:cxn>
                <a:cxn ang="0">
                  <a:pos x="1" y="3"/>
                </a:cxn>
                <a:cxn ang="0">
                  <a:pos x="0" y="0"/>
                </a:cxn>
                <a:cxn ang="0">
                  <a:pos x="0" y="0"/>
                </a:cxn>
              </a:cxnLst>
              <a:rect l="0" t="0" r="r" b="b"/>
              <a:pathLst>
                <a:path w="143" h="24">
                  <a:moveTo>
                    <a:pt x="0" y="0"/>
                  </a:moveTo>
                  <a:lnTo>
                    <a:pt x="0" y="0"/>
                  </a:lnTo>
                  <a:lnTo>
                    <a:pt x="38" y="3"/>
                  </a:lnTo>
                  <a:lnTo>
                    <a:pt x="73" y="7"/>
                  </a:lnTo>
                  <a:lnTo>
                    <a:pt x="107" y="11"/>
                  </a:lnTo>
                  <a:lnTo>
                    <a:pt x="143" y="15"/>
                  </a:lnTo>
                  <a:lnTo>
                    <a:pt x="143" y="15"/>
                  </a:lnTo>
                  <a:lnTo>
                    <a:pt x="142" y="18"/>
                  </a:lnTo>
                  <a:lnTo>
                    <a:pt x="138" y="21"/>
                  </a:lnTo>
                  <a:lnTo>
                    <a:pt x="129" y="24"/>
                  </a:lnTo>
                  <a:lnTo>
                    <a:pt x="119" y="24"/>
                  </a:lnTo>
                  <a:lnTo>
                    <a:pt x="111" y="24"/>
                  </a:lnTo>
                  <a:lnTo>
                    <a:pt x="111" y="24"/>
                  </a:lnTo>
                  <a:lnTo>
                    <a:pt x="86" y="21"/>
                  </a:lnTo>
                  <a:lnTo>
                    <a:pt x="57" y="15"/>
                  </a:lnTo>
                  <a:lnTo>
                    <a:pt x="57" y="15"/>
                  </a:lnTo>
                  <a:lnTo>
                    <a:pt x="45" y="13"/>
                  </a:lnTo>
                  <a:lnTo>
                    <a:pt x="34" y="8"/>
                  </a:lnTo>
                  <a:lnTo>
                    <a:pt x="22" y="6"/>
                  </a:lnTo>
                  <a:lnTo>
                    <a:pt x="13" y="3"/>
                  </a:lnTo>
                  <a:lnTo>
                    <a:pt x="13" y="3"/>
                  </a:lnTo>
                  <a:lnTo>
                    <a:pt x="8" y="4"/>
                  </a:lnTo>
                  <a:lnTo>
                    <a:pt x="6" y="4"/>
                  </a:lnTo>
                  <a:lnTo>
                    <a:pt x="1" y="4"/>
                  </a:lnTo>
                  <a:lnTo>
                    <a:pt x="1" y="3"/>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41"/>
            <p:cNvSpPr>
              <a:spLocks/>
            </p:cNvSpPr>
            <p:nvPr/>
          </p:nvSpPr>
          <p:spPr bwMode="auto">
            <a:xfrm>
              <a:off x="5402263" y="1622425"/>
              <a:ext cx="84138" cy="9525"/>
            </a:xfrm>
            <a:custGeom>
              <a:avLst/>
              <a:gdLst/>
              <a:ahLst/>
              <a:cxnLst>
                <a:cxn ang="0">
                  <a:pos x="157" y="15"/>
                </a:cxn>
                <a:cxn ang="0">
                  <a:pos x="157" y="15"/>
                </a:cxn>
                <a:cxn ang="0">
                  <a:pos x="146" y="18"/>
                </a:cxn>
                <a:cxn ang="0">
                  <a:pos x="132" y="18"/>
                </a:cxn>
                <a:cxn ang="0">
                  <a:pos x="105" y="17"/>
                </a:cxn>
                <a:cxn ang="0">
                  <a:pos x="105" y="17"/>
                </a:cxn>
                <a:cxn ang="0">
                  <a:pos x="48" y="15"/>
                </a:cxn>
                <a:cxn ang="0">
                  <a:pos x="34" y="14"/>
                </a:cxn>
                <a:cxn ang="0">
                  <a:pos x="21" y="13"/>
                </a:cxn>
                <a:cxn ang="0">
                  <a:pos x="10" y="8"/>
                </a:cxn>
                <a:cxn ang="0">
                  <a:pos x="0" y="6"/>
                </a:cxn>
                <a:cxn ang="0">
                  <a:pos x="0" y="6"/>
                </a:cxn>
                <a:cxn ang="0">
                  <a:pos x="0" y="0"/>
                </a:cxn>
                <a:cxn ang="0">
                  <a:pos x="0" y="0"/>
                </a:cxn>
                <a:cxn ang="0">
                  <a:pos x="41" y="1"/>
                </a:cxn>
                <a:cxn ang="0">
                  <a:pos x="82" y="4"/>
                </a:cxn>
                <a:cxn ang="0">
                  <a:pos x="121" y="8"/>
                </a:cxn>
                <a:cxn ang="0">
                  <a:pos x="157" y="15"/>
                </a:cxn>
                <a:cxn ang="0">
                  <a:pos x="157" y="15"/>
                </a:cxn>
              </a:cxnLst>
              <a:rect l="0" t="0" r="r" b="b"/>
              <a:pathLst>
                <a:path w="157" h="18">
                  <a:moveTo>
                    <a:pt x="157" y="15"/>
                  </a:moveTo>
                  <a:lnTo>
                    <a:pt x="157" y="15"/>
                  </a:lnTo>
                  <a:lnTo>
                    <a:pt x="146" y="18"/>
                  </a:lnTo>
                  <a:lnTo>
                    <a:pt x="132" y="18"/>
                  </a:lnTo>
                  <a:lnTo>
                    <a:pt x="105" y="17"/>
                  </a:lnTo>
                  <a:lnTo>
                    <a:pt x="105" y="17"/>
                  </a:lnTo>
                  <a:lnTo>
                    <a:pt x="48" y="15"/>
                  </a:lnTo>
                  <a:lnTo>
                    <a:pt x="34" y="14"/>
                  </a:lnTo>
                  <a:lnTo>
                    <a:pt x="21" y="13"/>
                  </a:lnTo>
                  <a:lnTo>
                    <a:pt x="10" y="8"/>
                  </a:lnTo>
                  <a:lnTo>
                    <a:pt x="0" y="6"/>
                  </a:lnTo>
                  <a:lnTo>
                    <a:pt x="0" y="6"/>
                  </a:lnTo>
                  <a:lnTo>
                    <a:pt x="0" y="0"/>
                  </a:lnTo>
                  <a:lnTo>
                    <a:pt x="0" y="0"/>
                  </a:lnTo>
                  <a:lnTo>
                    <a:pt x="41" y="1"/>
                  </a:lnTo>
                  <a:lnTo>
                    <a:pt x="82" y="4"/>
                  </a:lnTo>
                  <a:lnTo>
                    <a:pt x="121" y="8"/>
                  </a:lnTo>
                  <a:lnTo>
                    <a:pt x="157" y="15"/>
                  </a:lnTo>
                  <a:lnTo>
                    <a:pt x="157"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2"/>
            <p:cNvSpPr>
              <a:spLocks/>
            </p:cNvSpPr>
            <p:nvPr/>
          </p:nvSpPr>
          <p:spPr bwMode="auto">
            <a:xfrm>
              <a:off x="5607051" y="1660525"/>
              <a:ext cx="28575" cy="3175"/>
            </a:xfrm>
            <a:custGeom>
              <a:avLst/>
              <a:gdLst/>
              <a:ahLst/>
              <a:cxnLst>
                <a:cxn ang="0">
                  <a:pos x="0" y="0"/>
                </a:cxn>
                <a:cxn ang="0">
                  <a:pos x="0" y="0"/>
                </a:cxn>
                <a:cxn ang="0">
                  <a:pos x="7" y="0"/>
                </a:cxn>
                <a:cxn ang="0">
                  <a:pos x="14" y="0"/>
                </a:cxn>
                <a:cxn ang="0">
                  <a:pos x="28" y="2"/>
                </a:cxn>
                <a:cxn ang="0">
                  <a:pos x="55" y="6"/>
                </a:cxn>
                <a:cxn ang="0">
                  <a:pos x="55" y="6"/>
                </a:cxn>
                <a:cxn ang="0">
                  <a:pos x="41" y="6"/>
                </a:cxn>
                <a:cxn ang="0">
                  <a:pos x="26" y="5"/>
                </a:cxn>
                <a:cxn ang="0">
                  <a:pos x="0" y="0"/>
                </a:cxn>
                <a:cxn ang="0">
                  <a:pos x="0" y="0"/>
                </a:cxn>
              </a:cxnLst>
              <a:rect l="0" t="0" r="r" b="b"/>
              <a:pathLst>
                <a:path w="55" h="6">
                  <a:moveTo>
                    <a:pt x="0" y="0"/>
                  </a:moveTo>
                  <a:lnTo>
                    <a:pt x="0" y="0"/>
                  </a:lnTo>
                  <a:lnTo>
                    <a:pt x="7" y="0"/>
                  </a:lnTo>
                  <a:lnTo>
                    <a:pt x="14" y="0"/>
                  </a:lnTo>
                  <a:lnTo>
                    <a:pt x="28" y="2"/>
                  </a:lnTo>
                  <a:lnTo>
                    <a:pt x="55" y="6"/>
                  </a:lnTo>
                  <a:lnTo>
                    <a:pt x="55" y="6"/>
                  </a:lnTo>
                  <a:lnTo>
                    <a:pt x="41" y="6"/>
                  </a:lnTo>
                  <a:lnTo>
                    <a:pt x="26" y="5"/>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43"/>
            <p:cNvSpPr>
              <a:spLocks/>
            </p:cNvSpPr>
            <p:nvPr/>
          </p:nvSpPr>
          <p:spPr bwMode="auto">
            <a:xfrm>
              <a:off x="5872163" y="1676400"/>
              <a:ext cx="31750" cy="6350"/>
            </a:xfrm>
            <a:custGeom>
              <a:avLst/>
              <a:gdLst/>
              <a:ahLst/>
              <a:cxnLst>
                <a:cxn ang="0">
                  <a:pos x="62" y="3"/>
                </a:cxn>
                <a:cxn ang="0">
                  <a:pos x="62" y="3"/>
                </a:cxn>
                <a:cxn ang="0">
                  <a:pos x="62" y="13"/>
                </a:cxn>
                <a:cxn ang="0">
                  <a:pos x="62" y="13"/>
                </a:cxn>
                <a:cxn ang="0">
                  <a:pos x="55" y="14"/>
                </a:cxn>
                <a:cxn ang="0">
                  <a:pos x="46" y="14"/>
                </a:cxn>
                <a:cxn ang="0">
                  <a:pos x="29" y="13"/>
                </a:cxn>
                <a:cxn ang="0">
                  <a:pos x="11" y="9"/>
                </a:cxn>
                <a:cxn ang="0">
                  <a:pos x="0" y="5"/>
                </a:cxn>
                <a:cxn ang="0">
                  <a:pos x="0" y="5"/>
                </a:cxn>
                <a:cxn ang="0">
                  <a:pos x="14" y="0"/>
                </a:cxn>
                <a:cxn ang="0">
                  <a:pos x="31" y="0"/>
                </a:cxn>
                <a:cxn ang="0">
                  <a:pos x="49" y="0"/>
                </a:cxn>
                <a:cxn ang="0">
                  <a:pos x="62" y="3"/>
                </a:cxn>
                <a:cxn ang="0">
                  <a:pos x="62" y="3"/>
                </a:cxn>
              </a:cxnLst>
              <a:rect l="0" t="0" r="r" b="b"/>
              <a:pathLst>
                <a:path w="62" h="14">
                  <a:moveTo>
                    <a:pt x="62" y="3"/>
                  </a:moveTo>
                  <a:lnTo>
                    <a:pt x="62" y="3"/>
                  </a:lnTo>
                  <a:lnTo>
                    <a:pt x="62" y="13"/>
                  </a:lnTo>
                  <a:lnTo>
                    <a:pt x="62" y="13"/>
                  </a:lnTo>
                  <a:lnTo>
                    <a:pt x="55" y="14"/>
                  </a:lnTo>
                  <a:lnTo>
                    <a:pt x="46" y="14"/>
                  </a:lnTo>
                  <a:lnTo>
                    <a:pt x="29" y="13"/>
                  </a:lnTo>
                  <a:lnTo>
                    <a:pt x="11" y="9"/>
                  </a:lnTo>
                  <a:lnTo>
                    <a:pt x="0" y="5"/>
                  </a:lnTo>
                  <a:lnTo>
                    <a:pt x="0" y="5"/>
                  </a:lnTo>
                  <a:lnTo>
                    <a:pt x="14" y="0"/>
                  </a:lnTo>
                  <a:lnTo>
                    <a:pt x="31" y="0"/>
                  </a:lnTo>
                  <a:lnTo>
                    <a:pt x="49" y="0"/>
                  </a:lnTo>
                  <a:lnTo>
                    <a:pt x="62" y="3"/>
                  </a:lnTo>
                  <a:lnTo>
                    <a:pt x="62"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44"/>
            <p:cNvSpPr>
              <a:spLocks/>
            </p:cNvSpPr>
            <p:nvPr/>
          </p:nvSpPr>
          <p:spPr bwMode="auto">
            <a:xfrm>
              <a:off x="5584826" y="1657350"/>
              <a:ext cx="19050" cy="3175"/>
            </a:xfrm>
            <a:custGeom>
              <a:avLst/>
              <a:gdLst/>
              <a:ahLst/>
              <a:cxnLst>
                <a:cxn ang="0">
                  <a:pos x="0" y="0"/>
                </a:cxn>
                <a:cxn ang="0">
                  <a:pos x="0" y="0"/>
                </a:cxn>
                <a:cxn ang="0">
                  <a:pos x="8" y="3"/>
                </a:cxn>
                <a:cxn ang="0">
                  <a:pos x="17" y="4"/>
                </a:cxn>
                <a:cxn ang="0">
                  <a:pos x="38" y="6"/>
                </a:cxn>
                <a:cxn ang="0">
                  <a:pos x="38" y="6"/>
                </a:cxn>
                <a:cxn ang="0">
                  <a:pos x="35" y="7"/>
                </a:cxn>
                <a:cxn ang="0">
                  <a:pos x="29" y="7"/>
                </a:cxn>
                <a:cxn ang="0">
                  <a:pos x="18" y="7"/>
                </a:cxn>
                <a:cxn ang="0">
                  <a:pos x="7" y="4"/>
                </a:cxn>
                <a:cxn ang="0">
                  <a:pos x="2" y="3"/>
                </a:cxn>
                <a:cxn ang="0">
                  <a:pos x="0" y="0"/>
                </a:cxn>
                <a:cxn ang="0">
                  <a:pos x="0" y="0"/>
                </a:cxn>
              </a:cxnLst>
              <a:rect l="0" t="0" r="r" b="b"/>
              <a:pathLst>
                <a:path w="38" h="7">
                  <a:moveTo>
                    <a:pt x="0" y="0"/>
                  </a:moveTo>
                  <a:lnTo>
                    <a:pt x="0" y="0"/>
                  </a:lnTo>
                  <a:lnTo>
                    <a:pt x="8" y="3"/>
                  </a:lnTo>
                  <a:lnTo>
                    <a:pt x="17" y="4"/>
                  </a:lnTo>
                  <a:lnTo>
                    <a:pt x="38" y="6"/>
                  </a:lnTo>
                  <a:lnTo>
                    <a:pt x="38" y="6"/>
                  </a:lnTo>
                  <a:lnTo>
                    <a:pt x="35" y="7"/>
                  </a:lnTo>
                  <a:lnTo>
                    <a:pt x="29" y="7"/>
                  </a:lnTo>
                  <a:lnTo>
                    <a:pt x="18" y="7"/>
                  </a:lnTo>
                  <a:lnTo>
                    <a:pt x="7" y="4"/>
                  </a:lnTo>
                  <a:lnTo>
                    <a:pt x="2" y="3"/>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45"/>
            <p:cNvSpPr>
              <a:spLocks noEditPoints="1"/>
            </p:cNvSpPr>
            <p:nvPr/>
          </p:nvSpPr>
          <p:spPr bwMode="auto">
            <a:xfrm>
              <a:off x="5348288" y="984250"/>
              <a:ext cx="920750" cy="787400"/>
            </a:xfrm>
            <a:custGeom>
              <a:avLst/>
              <a:gdLst/>
              <a:ahLst/>
              <a:cxnLst>
                <a:cxn ang="0">
                  <a:pos x="777" y="205"/>
                </a:cxn>
                <a:cxn ang="0">
                  <a:pos x="916" y="378"/>
                </a:cxn>
                <a:cxn ang="0">
                  <a:pos x="1487" y="639"/>
                </a:cxn>
                <a:cxn ang="0">
                  <a:pos x="1741" y="909"/>
                </a:cxn>
                <a:cxn ang="0">
                  <a:pos x="1078" y="1487"/>
                </a:cxn>
                <a:cxn ang="0">
                  <a:pos x="77" y="1344"/>
                </a:cxn>
                <a:cxn ang="0">
                  <a:pos x="63" y="1208"/>
                </a:cxn>
                <a:cxn ang="0">
                  <a:pos x="106" y="1000"/>
                </a:cxn>
                <a:cxn ang="0">
                  <a:pos x="85" y="836"/>
                </a:cxn>
                <a:cxn ang="0">
                  <a:pos x="302" y="518"/>
                </a:cxn>
                <a:cxn ang="0">
                  <a:pos x="573" y="211"/>
                </a:cxn>
                <a:cxn ang="0">
                  <a:pos x="601" y="214"/>
                </a:cxn>
                <a:cxn ang="0">
                  <a:pos x="775" y="13"/>
                </a:cxn>
                <a:cxn ang="0">
                  <a:pos x="906" y="48"/>
                </a:cxn>
                <a:cxn ang="0">
                  <a:pos x="695" y="75"/>
                </a:cxn>
                <a:cxn ang="0">
                  <a:pos x="673" y="142"/>
                </a:cxn>
                <a:cxn ang="0">
                  <a:pos x="829" y="76"/>
                </a:cxn>
                <a:cxn ang="0">
                  <a:pos x="827" y="139"/>
                </a:cxn>
                <a:cxn ang="0">
                  <a:pos x="727" y="195"/>
                </a:cxn>
                <a:cxn ang="0">
                  <a:pos x="757" y="188"/>
                </a:cxn>
                <a:cxn ang="0">
                  <a:pos x="973" y="56"/>
                </a:cxn>
                <a:cxn ang="0">
                  <a:pos x="603" y="242"/>
                </a:cxn>
                <a:cxn ang="0">
                  <a:pos x="791" y="742"/>
                </a:cxn>
                <a:cxn ang="0">
                  <a:pos x="796" y="268"/>
                </a:cxn>
                <a:cxn ang="0">
                  <a:pos x="538" y="292"/>
                </a:cxn>
                <a:cxn ang="0">
                  <a:pos x="325" y="379"/>
                </a:cxn>
                <a:cxn ang="0">
                  <a:pos x="528" y="698"/>
                </a:cxn>
                <a:cxn ang="0">
                  <a:pos x="407" y="730"/>
                </a:cxn>
                <a:cxn ang="0">
                  <a:pos x="631" y="876"/>
                </a:cxn>
                <a:cxn ang="0">
                  <a:pos x="1528" y="657"/>
                </a:cxn>
                <a:cxn ang="0">
                  <a:pos x="972" y="621"/>
                </a:cxn>
                <a:cxn ang="0">
                  <a:pos x="667" y="802"/>
                </a:cxn>
                <a:cxn ang="0">
                  <a:pos x="1398" y="921"/>
                </a:cxn>
                <a:cxn ang="0">
                  <a:pos x="1508" y="688"/>
                </a:cxn>
                <a:cxn ang="0">
                  <a:pos x="645" y="784"/>
                </a:cxn>
                <a:cxn ang="0">
                  <a:pos x="1592" y="813"/>
                </a:cxn>
                <a:cxn ang="0">
                  <a:pos x="979" y="1126"/>
                </a:cxn>
                <a:cxn ang="0">
                  <a:pos x="134" y="1093"/>
                </a:cxn>
                <a:cxn ang="0">
                  <a:pos x="1153" y="1156"/>
                </a:cxn>
                <a:cxn ang="0">
                  <a:pos x="1689" y="890"/>
                </a:cxn>
                <a:cxn ang="0">
                  <a:pos x="107" y="836"/>
                </a:cxn>
                <a:cxn ang="0">
                  <a:pos x="177" y="900"/>
                </a:cxn>
                <a:cxn ang="0">
                  <a:pos x="94" y="937"/>
                </a:cxn>
                <a:cxn ang="0">
                  <a:pos x="757" y="1011"/>
                </a:cxn>
                <a:cxn ang="0">
                  <a:pos x="932" y="961"/>
                </a:cxn>
                <a:cxn ang="0">
                  <a:pos x="643" y="889"/>
                </a:cxn>
                <a:cxn ang="0">
                  <a:pos x="1633" y="1066"/>
                </a:cxn>
                <a:cxn ang="0">
                  <a:pos x="1610" y="1108"/>
                </a:cxn>
                <a:cxn ang="0">
                  <a:pos x="1032" y="921"/>
                </a:cxn>
                <a:cxn ang="0">
                  <a:pos x="77" y="961"/>
                </a:cxn>
                <a:cxn ang="0">
                  <a:pos x="1015" y="1095"/>
                </a:cxn>
                <a:cxn ang="0">
                  <a:pos x="87" y="1107"/>
                </a:cxn>
                <a:cxn ang="0">
                  <a:pos x="149" y="1167"/>
                </a:cxn>
                <a:cxn ang="0">
                  <a:pos x="318" y="1333"/>
                </a:cxn>
                <a:cxn ang="0">
                  <a:pos x="643" y="1319"/>
                </a:cxn>
                <a:cxn ang="0">
                  <a:pos x="876" y="1254"/>
                </a:cxn>
                <a:cxn ang="0">
                  <a:pos x="960" y="1230"/>
                </a:cxn>
                <a:cxn ang="0">
                  <a:pos x="1220" y="1354"/>
                </a:cxn>
                <a:cxn ang="0">
                  <a:pos x="1115" y="1453"/>
                </a:cxn>
                <a:cxn ang="0">
                  <a:pos x="1085" y="1352"/>
                </a:cxn>
                <a:cxn ang="0">
                  <a:pos x="725" y="1399"/>
                </a:cxn>
                <a:cxn ang="0">
                  <a:pos x="593" y="1421"/>
                </a:cxn>
              </a:cxnLst>
              <a:rect l="0" t="0" r="r" b="b"/>
              <a:pathLst>
                <a:path w="1741" h="1487">
                  <a:moveTo>
                    <a:pt x="1010" y="54"/>
                  </a:moveTo>
                  <a:lnTo>
                    <a:pt x="1010" y="54"/>
                  </a:lnTo>
                  <a:lnTo>
                    <a:pt x="1011" y="59"/>
                  </a:lnTo>
                  <a:lnTo>
                    <a:pt x="1012" y="64"/>
                  </a:lnTo>
                  <a:lnTo>
                    <a:pt x="1011" y="66"/>
                  </a:lnTo>
                  <a:lnTo>
                    <a:pt x="1010" y="69"/>
                  </a:lnTo>
                  <a:lnTo>
                    <a:pt x="1005" y="75"/>
                  </a:lnTo>
                  <a:lnTo>
                    <a:pt x="1000" y="78"/>
                  </a:lnTo>
                  <a:lnTo>
                    <a:pt x="1000" y="78"/>
                  </a:lnTo>
                  <a:lnTo>
                    <a:pt x="991" y="89"/>
                  </a:lnTo>
                  <a:lnTo>
                    <a:pt x="982" y="100"/>
                  </a:lnTo>
                  <a:lnTo>
                    <a:pt x="972" y="110"/>
                  </a:lnTo>
                  <a:lnTo>
                    <a:pt x="963" y="122"/>
                  </a:lnTo>
                  <a:lnTo>
                    <a:pt x="963" y="122"/>
                  </a:lnTo>
                  <a:lnTo>
                    <a:pt x="953" y="128"/>
                  </a:lnTo>
                  <a:lnTo>
                    <a:pt x="944" y="134"/>
                  </a:lnTo>
                  <a:lnTo>
                    <a:pt x="932" y="139"/>
                  </a:lnTo>
                  <a:lnTo>
                    <a:pt x="921" y="142"/>
                  </a:lnTo>
                  <a:lnTo>
                    <a:pt x="897" y="149"/>
                  </a:lnTo>
                  <a:lnTo>
                    <a:pt x="873" y="153"/>
                  </a:lnTo>
                  <a:lnTo>
                    <a:pt x="873" y="153"/>
                  </a:lnTo>
                  <a:lnTo>
                    <a:pt x="872" y="163"/>
                  </a:lnTo>
                  <a:lnTo>
                    <a:pt x="868" y="172"/>
                  </a:lnTo>
                  <a:lnTo>
                    <a:pt x="864" y="180"/>
                  </a:lnTo>
                  <a:lnTo>
                    <a:pt x="859" y="187"/>
                  </a:lnTo>
                  <a:lnTo>
                    <a:pt x="854" y="194"/>
                  </a:lnTo>
                  <a:lnTo>
                    <a:pt x="848" y="200"/>
                  </a:lnTo>
                  <a:lnTo>
                    <a:pt x="841" y="204"/>
                  </a:lnTo>
                  <a:lnTo>
                    <a:pt x="836" y="207"/>
                  </a:lnTo>
                  <a:lnTo>
                    <a:pt x="827" y="210"/>
                  </a:lnTo>
                  <a:lnTo>
                    <a:pt x="820" y="212"/>
                  </a:lnTo>
                  <a:lnTo>
                    <a:pt x="812" y="212"/>
                  </a:lnTo>
                  <a:lnTo>
                    <a:pt x="803" y="212"/>
                  </a:lnTo>
                  <a:lnTo>
                    <a:pt x="795" y="211"/>
                  </a:lnTo>
                  <a:lnTo>
                    <a:pt x="785" y="210"/>
                  </a:lnTo>
                  <a:lnTo>
                    <a:pt x="777" y="205"/>
                  </a:lnTo>
                  <a:lnTo>
                    <a:pt x="767" y="201"/>
                  </a:lnTo>
                  <a:lnTo>
                    <a:pt x="767" y="201"/>
                  </a:lnTo>
                  <a:lnTo>
                    <a:pt x="760" y="207"/>
                  </a:lnTo>
                  <a:lnTo>
                    <a:pt x="754" y="214"/>
                  </a:lnTo>
                  <a:lnTo>
                    <a:pt x="749" y="219"/>
                  </a:lnTo>
                  <a:lnTo>
                    <a:pt x="741" y="225"/>
                  </a:lnTo>
                  <a:lnTo>
                    <a:pt x="741" y="225"/>
                  </a:lnTo>
                  <a:lnTo>
                    <a:pt x="732" y="231"/>
                  </a:lnTo>
                  <a:lnTo>
                    <a:pt x="720" y="232"/>
                  </a:lnTo>
                  <a:lnTo>
                    <a:pt x="697" y="235"/>
                  </a:lnTo>
                  <a:lnTo>
                    <a:pt x="685" y="236"/>
                  </a:lnTo>
                  <a:lnTo>
                    <a:pt x="674" y="239"/>
                  </a:lnTo>
                  <a:lnTo>
                    <a:pt x="664" y="243"/>
                  </a:lnTo>
                  <a:lnTo>
                    <a:pt x="656" y="250"/>
                  </a:lnTo>
                  <a:lnTo>
                    <a:pt x="656" y="250"/>
                  </a:lnTo>
                  <a:lnTo>
                    <a:pt x="671" y="246"/>
                  </a:lnTo>
                  <a:lnTo>
                    <a:pt x="688" y="243"/>
                  </a:lnTo>
                  <a:lnTo>
                    <a:pt x="705" y="242"/>
                  </a:lnTo>
                  <a:lnTo>
                    <a:pt x="722" y="240"/>
                  </a:lnTo>
                  <a:lnTo>
                    <a:pt x="737" y="242"/>
                  </a:lnTo>
                  <a:lnTo>
                    <a:pt x="754" y="243"/>
                  </a:lnTo>
                  <a:lnTo>
                    <a:pt x="770" y="246"/>
                  </a:lnTo>
                  <a:lnTo>
                    <a:pt x="785" y="249"/>
                  </a:lnTo>
                  <a:lnTo>
                    <a:pt x="799" y="254"/>
                  </a:lnTo>
                  <a:lnTo>
                    <a:pt x="814" y="259"/>
                  </a:lnTo>
                  <a:lnTo>
                    <a:pt x="829" y="266"/>
                  </a:lnTo>
                  <a:lnTo>
                    <a:pt x="841" y="273"/>
                  </a:lnTo>
                  <a:lnTo>
                    <a:pt x="854" y="280"/>
                  </a:lnTo>
                  <a:lnTo>
                    <a:pt x="866" y="288"/>
                  </a:lnTo>
                  <a:lnTo>
                    <a:pt x="878" y="297"/>
                  </a:lnTo>
                  <a:lnTo>
                    <a:pt x="887" y="306"/>
                  </a:lnTo>
                  <a:lnTo>
                    <a:pt x="887" y="306"/>
                  </a:lnTo>
                  <a:lnTo>
                    <a:pt x="897" y="322"/>
                  </a:lnTo>
                  <a:lnTo>
                    <a:pt x="904" y="340"/>
                  </a:lnTo>
                  <a:lnTo>
                    <a:pt x="911" y="358"/>
                  </a:lnTo>
                  <a:lnTo>
                    <a:pt x="916" y="378"/>
                  </a:lnTo>
                  <a:lnTo>
                    <a:pt x="920" y="398"/>
                  </a:lnTo>
                  <a:lnTo>
                    <a:pt x="921" y="419"/>
                  </a:lnTo>
                  <a:lnTo>
                    <a:pt x="923" y="440"/>
                  </a:lnTo>
                  <a:lnTo>
                    <a:pt x="923" y="462"/>
                  </a:lnTo>
                  <a:lnTo>
                    <a:pt x="921" y="483"/>
                  </a:lnTo>
                  <a:lnTo>
                    <a:pt x="918" y="504"/>
                  </a:lnTo>
                  <a:lnTo>
                    <a:pt x="916" y="527"/>
                  </a:lnTo>
                  <a:lnTo>
                    <a:pt x="911" y="546"/>
                  </a:lnTo>
                  <a:lnTo>
                    <a:pt x="902" y="587"/>
                  </a:lnTo>
                  <a:lnTo>
                    <a:pt x="890" y="624"/>
                  </a:lnTo>
                  <a:lnTo>
                    <a:pt x="890" y="624"/>
                  </a:lnTo>
                  <a:lnTo>
                    <a:pt x="903" y="618"/>
                  </a:lnTo>
                  <a:lnTo>
                    <a:pt x="917" y="612"/>
                  </a:lnTo>
                  <a:lnTo>
                    <a:pt x="931" y="608"/>
                  </a:lnTo>
                  <a:lnTo>
                    <a:pt x="945" y="605"/>
                  </a:lnTo>
                  <a:lnTo>
                    <a:pt x="960" y="604"/>
                  </a:lnTo>
                  <a:lnTo>
                    <a:pt x="976" y="603"/>
                  </a:lnTo>
                  <a:lnTo>
                    <a:pt x="1008" y="603"/>
                  </a:lnTo>
                  <a:lnTo>
                    <a:pt x="1041" y="605"/>
                  </a:lnTo>
                  <a:lnTo>
                    <a:pt x="1074" y="610"/>
                  </a:lnTo>
                  <a:lnTo>
                    <a:pt x="1142" y="619"/>
                  </a:lnTo>
                  <a:lnTo>
                    <a:pt x="1142" y="619"/>
                  </a:lnTo>
                  <a:lnTo>
                    <a:pt x="1178" y="622"/>
                  </a:lnTo>
                  <a:lnTo>
                    <a:pt x="1215" y="625"/>
                  </a:lnTo>
                  <a:lnTo>
                    <a:pt x="1252" y="627"/>
                  </a:lnTo>
                  <a:lnTo>
                    <a:pt x="1292" y="627"/>
                  </a:lnTo>
                  <a:lnTo>
                    <a:pt x="1292" y="627"/>
                  </a:lnTo>
                  <a:lnTo>
                    <a:pt x="1314" y="627"/>
                  </a:lnTo>
                  <a:lnTo>
                    <a:pt x="1338" y="629"/>
                  </a:lnTo>
                  <a:lnTo>
                    <a:pt x="1361" y="632"/>
                  </a:lnTo>
                  <a:lnTo>
                    <a:pt x="1383" y="634"/>
                  </a:lnTo>
                  <a:lnTo>
                    <a:pt x="1383" y="634"/>
                  </a:lnTo>
                  <a:lnTo>
                    <a:pt x="1401" y="634"/>
                  </a:lnTo>
                  <a:lnTo>
                    <a:pt x="1422" y="635"/>
                  </a:lnTo>
                  <a:lnTo>
                    <a:pt x="1466" y="638"/>
                  </a:lnTo>
                  <a:lnTo>
                    <a:pt x="1487" y="639"/>
                  </a:lnTo>
                  <a:lnTo>
                    <a:pt x="1509" y="639"/>
                  </a:lnTo>
                  <a:lnTo>
                    <a:pt x="1529" y="638"/>
                  </a:lnTo>
                  <a:lnTo>
                    <a:pt x="1549" y="634"/>
                  </a:lnTo>
                  <a:lnTo>
                    <a:pt x="1549" y="634"/>
                  </a:lnTo>
                  <a:lnTo>
                    <a:pt x="1557" y="636"/>
                  </a:lnTo>
                  <a:lnTo>
                    <a:pt x="1564" y="638"/>
                  </a:lnTo>
                  <a:lnTo>
                    <a:pt x="1570" y="639"/>
                  </a:lnTo>
                  <a:lnTo>
                    <a:pt x="1578" y="638"/>
                  </a:lnTo>
                  <a:lnTo>
                    <a:pt x="1578" y="638"/>
                  </a:lnTo>
                  <a:lnTo>
                    <a:pt x="1588" y="645"/>
                  </a:lnTo>
                  <a:lnTo>
                    <a:pt x="1596" y="652"/>
                  </a:lnTo>
                  <a:lnTo>
                    <a:pt x="1606" y="659"/>
                  </a:lnTo>
                  <a:lnTo>
                    <a:pt x="1617" y="664"/>
                  </a:lnTo>
                  <a:lnTo>
                    <a:pt x="1617" y="664"/>
                  </a:lnTo>
                  <a:lnTo>
                    <a:pt x="1623" y="676"/>
                  </a:lnTo>
                  <a:lnTo>
                    <a:pt x="1629" y="688"/>
                  </a:lnTo>
                  <a:lnTo>
                    <a:pt x="1633" y="702"/>
                  </a:lnTo>
                  <a:lnTo>
                    <a:pt x="1634" y="718"/>
                  </a:lnTo>
                  <a:lnTo>
                    <a:pt x="1636" y="733"/>
                  </a:lnTo>
                  <a:lnTo>
                    <a:pt x="1633" y="749"/>
                  </a:lnTo>
                  <a:lnTo>
                    <a:pt x="1630" y="763"/>
                  </a:lnTo>
                  <a:lnTo>
                    <a:pt x="1624" y="777"/>
                  </a:lnTo>
                  <a:lnTo>
                    <a:pt x="1624" y="777"/>
                  </a:lnTo>
                  <a:lnTo>
                    <a:pt x="1639" y="778"/>
                  </a:lnTo>
                  <a:lnTo>
                    <a:pt x="1658" y="778"/>
                  </a:lnTo>
                  <a:lnTo>
                    <a:pt x="1689" y="778"/>
                  </a:lnTo>
                  <a:lnTo>
                    <a:pt x="1689" y="778"/>
                  </a:lnTo>
                  <a:lnTo>
                    <a:pt x="1699" y="788"/>
                  </a:lnTo>
                  <a:lnTo>
                    <a:pt x="1707" y="799"/>
                  </a:lnTo>
                  <a:lnTo>
                    <a:pt x="1716" y="812"/>
                  </a:lnTo>
                  <a:lnTo>
                    <a:pt x="1723" y="826"/>
                  </a:lnTo>
                  <a:lnTo>
                    <a:pt x="1728" y="841"/>
                  </a:lnTo>
                  <a:lnTo>
                    <a:pt x="1733" y="857"/>
                  </a:lnTo>
                  <a:lnTo>
                    <a:pt x="1737" y="874"/>
                  </a:lnTo>
                  <a:lnTo>
                    <a:pt x="1740" y="890"/>
                  </a:lnTo>
                  <a:lnTo>
                    <a:pt x="1741" y="909"/>
                  </a:lnTo>
                  <a:lnTo>
                    <a:pt x="1741" y="927"/>
                  </a:lnTo>
                  <a:lnTo>
                    <a:pt x="1741" y="945"/>
                  </a:lnTo>
                  <a:lnTo>
                    <a:pt x="1740" y="962"/>
                  </a:lnTo>
                  <a:lnTo>
                    <a:pt x="1738" y="980"/>
                  </a:lnTo>
                  <a:lnTo>
                    <a:pt x="1734" y="999"/>
                  </a:lnTo>
                  <a:lnTo>
                    <a:pt x="1730" y="1015"/>
                  </a:lnTo>
                  <a:lnTo>
                    <a:pt x="1726" y="1032"/>
                  </a:lnTo>
                  <a:lnTo>
                    <a:pt x="1726" y="1032"/>
                  </a:lnTo>
                  <a:lnTo>
                    <a:pt x="1671" y="1076"/>
                  </a:lnTo>
                  <a:lnTo>
                    <a:pt x="1616" y="1119"/>
                  </a:lnTo>
                  <a:lnTo>
                    <a:pt x="1560" y="1161"/>
                  </a:lnTo>
                  <a:lnTo>
                    <a:pt x="1504" y="1204"/>
                  </a:lnTo>
                  <a:lnTo>
                    <a:pt x="1446" y="1244"/>
                  </a:lnTo>
                  <a:lnTo>
                    <a:pt x="1389" y="1285"/>
                  </a:lnTo>
                  <a:lnTo>
                    <a:pt x="1271" y="1364"/>
                  </a:lnTo>
                  <a:lnTo>
                    <a:pt x="1271" y="1364"/>
                  </a:lnTo>
                  <a:lnTo>
                    <a:pt x="1268" y="1371"/>
                  </a:lnTo>
                  <a:lnTo>
                    <a:pt x="1267" y="1373"/>
                  </a:lnTo>
                  <a:lnTo>
                    <a:pt x="1264" y="1376"/>
                  </a:lnTo>
                  <a:lnTo>
                    <a:pt x="1264" y="1376"/>
                  </a:lnTo>
                  <a:lnTo>
                    <a:pt x="1259" y="1376"/>
                  </a:lnTo>
                  <a:lnTo>
                    <a:pt x="1258" y="1376"/>
                  </a:lnTo>
                  <a:lnTo>
                    <a:pt x="1255" y="1378"/>
                  </a:lnTo>
                  <a:lnTo>
                    <a:pt x="1251" y="1378"/>
                  </a:lnTo>
                  <a:lnTo>
                    <a:pt x="1251" y="1378"/>
                  </a:lnTo>
                  <a:lnTo>
                    <a:pt x="1224" y="1399"/>
                  </a:lnTo>
                  <a:lnTo>
                    <a:pt x="1194" y="1420"/>
                  </a:lnTo>
                  <a:lnTo>
                    <a:pt x="1129" y="1458"/>
                  </a:lnTo>
                  <a:lnTo>
                    <a:pt x="1129" y="1458"/>
                  </a:lnTo>
                  <a:lnTo>
                    <a:pt x="1119" y="1466"/>
                  </a:lnTo>
                  <a:lnTo>
                    <a:pt x="1108" y="1475"/>
                  </a:lnTo>
                  <a:lnTo>
                    <a:pt x="1097" y="1482"/>
                  </a:lnTo>
                  <a:lnTo>
                    <a:pt x="1091" y="1484"/>
                  </a:lnTo>
                  <a:lnTo>
                    <a:pt x="1085" y="1486"/>
                  </a:lnTo>
                  <a:lnTo>
                    <a:pt x="1085" y="1486"/>
                  </a:lnTo>
                  <a:lnTo>
                    <a:pt x="1078" y="1487"/>
                  </a:lnTo>
                  <a:lnTo>
                    <a:pt x="1073" y="1487"/>
                  </a:lnTo>
                  <a:lnTo>
                    <a:pt x="1059" y="1484"/>
                  </a:lnTo>
                  <a:lnTo>
                    <a:pt x="1045" y="1480"/>
                  </a:lnTo>
                  <a:lnTo>
                    <a:pt x="1029" y="1477"/>
                  </a:lnTo>
                  <a:lnTo>
                    <a:pt x="1029" y="1477"/>
                  </a:lnTo>
                  <a:lnTo>
                    <a:pt x="1017" y="1476"/>
                  </a:lnTo>
                  <a:lnTo>
                    <a:pt x="1004" y="1477"/>
                  </a:lnTo>
                  <a:lnTo>
                    <a:pt x="990" y="1477"/>
                  </a:lnTo>
                  <a:lnTo>
                    <a:pt x="977" y="1477"/>
                  </a:lnTo>
                  <a:lnTo>
                    <a:pt x="977" y="1477"/>
                  </a:lnTo>
                  <a:lnTo>
                    <a:pt x="965" y="1476"/>
                  </a:lnTo>
                  <a:lnTo>
                    <a:pt x="951" y="1473"/>
                  </a:lnTo>
                  <a:lnTo>
                    <a:pt x="938" y="1470"/>
                  </a:lnTo>
                  <a:lnTo>
                    <a:pt x="924" y="1469"/>
                  </a:lnTo>
                  <a:lnTo>
                    <a:pt x="924" y="1469"/>
                  </a:lnTo>
                  <a:lnTo>
                    <a:pt x="814" y="1459"/>
                  </a:lnTo>
                  <a:lnTo>
                    <a:pt x="705" y="1449"/>
                  </a:lnTo>
                  <a:lnTo>
                    <a:pt x="705" y="1449"/>
                  </a:lnTo>
                  <a:lnTo>
                    <a:pt x="615" y="1442"/>
                  </a:lnTo>
                  <a:lnTo>
                    <a:pt x="574" y="1438"/>
                  </a:lnTo>
                  <a:lnTo>
                    <a:pt x="535" y="1434"/>
                  </a:lnTo>
                  <a:lnTo>
                    <a:pt x="535" y="1434"/>
                  </a:lnTo>
                  <a:lnTo>
                    <a:pt x="496" y="1427"/>
                  </a:lnTo>
                  <a:lnTo>
                    <a:pt x="455" y="1418"/>
                  </a:lnTo>
                  <a:lnTo>
                    <a:pt x="413" y="1409"/>
                  </a:lnTo>
                  <a:lnTo>
                    <a:pt x="368" y="1400"/>
                  </a:lnTo>
                  <a:lnTo>
                    <a:pt x="368" y="1400"/>
                  </a:lnTo>
                  <a:lnTo>
                    <a:pt x="302" y="1389"/>
                  </a:lnTo>
                  <a:lnTo>
                    <a:pt x="236" y="1376"/>
                  </a:lnTo>
                  <a:lnTo>
                    <a:pt x="236" y="1376"/>
                  </a:lnTo>
                  <a:lnTo>
                    <a:pt x="202" y="1369"/>
                  </a:lnTo>
                  <a:lnTo>
                    <a:pt x="167" y="1362"/>
                  </a:lnTo>
                  <a:lnTo>
                    <a:pt x="132" y="1354"/>
                  </a:lnTo>
                  <a:lnTo>
                    <a:pt x="94" y="1347"/>
                  </a:lnTo>
                  <a:lnTo>
                    <a:pt x="94" y="1347"/>
                  </a:lnTo>
                  <a:lnTo>
                    <a:pt x="77" y="1344"/>
                  </a:lnTo>
                  <a:lnTo>
                    <a:pt x="61" y="1343"/>
                  </a:lnTo>
                  <a:lnTo>
                    <a:pt x="61" y="1343"/>
                  </a:lnTo>
                  <a:lnTo>
                    <a:pt x="47" y="1338"/>
                  </a:lnTo>
                  <a:lnTo>
                    <a:pt x="40" y="1337"/>
                  </a:lnTo>
                  <a:lnTo>
                    <a:pt x="33" y="1336"/>
                  </a:lnTo>
                  <a:lnTo>
                    <a:pt x="33" y="1336"/>
                  </a:lnTo>
                  <a:lnTo>
                    <a:pt x="24" y="1337"/>
                  </a:lnTo>
                  <a:lnTo>
                    <a:pt x="17" y="1338"/>
                  </a:lnTo>
                  <a:lnTo>
                    <a:pt x="10" y="1338"/>
                  </a:lnTo>
                  <a:lnTo>
                    <a:pt x="4" y="1338"/>
                  </a:lnTo>
                  <a:lnTo>
                    <a:pt x="0" y="1336"/>
                  </a:lnTo>
                  <a:lnTo>
                    <a:pt x="0" y="1336"/>
                  </a:lnTo>
                  <a:lnTo>
                    <a:pt x="0" y="1324"/>
                  </a:lnTo>
                  <a:lnTo>
                    <a:pt x="3" y="1314"/>
                  </a:lnTo>
                  <a:lnTo>
                    <a:pt x="9" y="1305"/>
                  </a:lnTo>
                  <a:lnTo>
                    <a:pt x="16" y="1298"/>
                  </a:lnTo>
                  <a:lnTo>
                    <a:pt x="24" y="1291"/>
                  </a:lnTo>
                  <a:lnTo>
                    <a:pt x="34" y="1285"/>
                  </a:lnTo>
                  <a:lnTo>
                    <a:pt x="44" y="1282"/>
                  </a:lnTo>
                  <a:lnTo>
                    <a:pt x="54" y="1279"/>
                  </a:lnTo>
                  <a:lnTo>
                    <a:pt x="54" y="1279"/>
                  </a:lnTo>
                  <a:lnTo>
                    <a:pt x="55" y="1277"/>
                  </a:lnTo>
                  <a:lnTo>
                    <a:pt x="54" y="1272"/>
                  </a:lnTo>
                  <a:lnTo>
                    <a:pt x="51" y="1267"/>
                  </a:lnTo>
                  <a:lnTo>
                    <a:pt x="47" y="1263"/>
                  </a:lnTo>
                  <a:lnTo>
                    <a:pt x="44" y="1260"/>
                  </a:lnTo>
                  <a:lnTo>
                    <a:pt x="44" y="1256"/>
                  </a:lnTo>
                  <a:lnTo>
                    <a:pt x="44" y="1256"/>
                  </a:lnTo>
                  <a:lnTo>
                    <a:pt x="44" y="1248"/>
                  </a:lnTo>
                  <a:lnTo>
                    <a:pt x="45" y="1243"/>
                  </a:lnTo>
                  <a:lnTo>
                    <a:pt x="48" y="1237"/>
                  </a:lnTo>
                  <a:lnTo>
                    <a:pt x="51" y="1233"/>
                  </a:lnTo>
                  <a:lnTo>
                    <a:pt x="59" y="1223"/>
                  </a:lnTo>
                  <a:lnTo>
                    <a:pt x="66" y="1213"/>
                  </a:lnTo>
                  <a:lnTo>
                    <a:pt x="66" y="1213"/>
                  </a:lnTo>
                  <a:lnTo>
                    <a:pt x="63" y="1208"/>
                  </a:lnTo>
                  <a:lnTo>
                    <a:pt x="62" y="1201"/>
                  </a:lnTo>
                  <a:lnTo>
                    <a:pt x="61" y="1190"/>
                  </a:lnTo>
                  <a:lnTo>
                    <a:pt x="62" y="1177"/>
                  </a:lnTo>
                  <a:lnTo>
                    <a:pt x="63" y="1164"/>
                  </a:lnTo>
                  <a:lnTo>
                    <a:pt x="65" y="1153"/>
                  </a:lnTo>
                  <a:lnTo>
                    <a:pt x="65" y="1142"/>
                  </a:lnTo>
                  <a:lnTo>
                    <a:pt x="62" y="1131"/>
                  </a:lnTo>
                  <a:lnTo>
                    <a:pt x="59" y="1126"/>
                  </a:lnTo>
                  <a:lnTo>
                    <a:pt x="56" y="1121"/>
                  </a:lnTo>
                  <a:lnTo>
                    <a:pt x="56" y="1121"/>
                  </a:lnTo>
                  <a:lnTo>
                    <a:pt x="56" y="1117"/>
                  </a:lnTo>
                  <a:lnTo>
                    <a:pt x="59" y="1112"/>
                  </a:lnTo>
                  <a:lnTo>
                    <a:pt x="61" y="1109"/>
                  </a:lnTo>
                  <a:lnTo>
                    <a:pt x="63" y="1105"/>
                  </a:lnTo>
                  <a:lnTo>
                    <a:pt x="63" y="1105"/>
                  </a:lnTo>
                  <a:lnTo>
                    <a:pt x="45" y="1105"/>
                  </a:lnTo>
                  <a:lnTo>
                    <a:pt x="30" y="1104"/>
                  </a:lnTo>
                  <a:lnTo>
                    <a:pt x="23" y="1101"/>
                  </a:lnTo>
                  <a:lnTo>
                    <a:pt x="17" y="1100"/>
                  </a:lnTo>
                  <a:lnTo>
                    <a:pt x="10" y="1095"/>
                  </a:lnTo>
                  <a:lnTo>
                    <a:pt x="4" y="1091"/>
                  </a:lnTo>
                  <a:lnTo>
                    <a:pt x="4" y="1091"/>
                  </a:lnTo>
                  <a:lnTo>
                    <a:pt x="7" y="1079"/>
                  </a:lnTo>
                  <a:lnTo>
                    <a:pt x="9" y="1073"/>
                  </a:lnTo>
                  <a:lnTo>
                    <a:pt x="12" y="1066"/>
                  </a:lnTo>
                  <a:lnTo>
                    <a:pt x="12" y="1066"/>
                  </a:lnTo>
                  <a:lnTo>
                    <a:pt x="47" y="1052"/>
                  </a:lnTo>
                  <a:lnTo>
                    <a:pt x="83" y="1038"/>
                  </a:lnTo>
                  <a:lnTo>
                    <a:pt x="120" y="1022"/>
                  </a:lnTo>
                  <a:lnTo>
                    <a:pt x="138" y="1015"/>
                  </a:lnTo>
                  <a:lnTo>
                    <a:pt x="153" y="1007"/>
                  </a:lnTo>
                  <a:lnTo>
                    <a:pt x="153" y="1007"/>
                  </a:lnTo>
                  <a:lnTo>
                    <a:pt x="148" y="1004"/>
                  </a:lnTo>
                  <a:lnTo>
                    <a:pt x="141" y="1003"/>
                  </a:lnTo>
                  <a:lnTo>
                    <a:pt x="124" y="1001"/>
                  </a:lnTo>
                  <a:lnTo>
                    <a:pt x="106" y="1000"/>
                  </a:lnTo>
                  <a:lnTo>
                    <a:pt x="87" y="999"/>
                  </a:lnTo>
                  <a:lnTo>
                    <a:pt x="87" y="999"/>
                  </a:lnTo>
                  <a:lnTo>
                    <a:pt x="76" y="994"/>
                  </a:lnTo>
                  <a:lnTo>
                    <a:pt x="66" y="992"/>
                  </a:lnTo>
                  <a:lnTo>
                    <a:pt x="66" y="992"/>
                  </a:lnTo>
                  <a:lnTo>
                    <a:pt x="55" y="990"/>
                  </a:lnTo>
                  <a:lnTo>
                    <a:pt x="44" y="990"/>
                  </a:lnTo>
                  <a:lnTo>
                    <a:pt x="40" y="989"/>
                  </a:lnTo>
                  <a:lnTo>
                    <a:pt x="37" y="986"/>
                  </a:lnTo>
                  <a:lnTo>
                    <a:pt x="34" y="980"/>
                  </a:lnTo>
                  <a:lnTo>
                    <a:pt x="33" y="973"/>
                  </a:lnTo>
                  <a:lnTo>
                    <a:pt x="33" y="973"/>
                  </a:lnTo>
                  <a:lnTo>
                    <a:pt x="41" y="966"/>
                  </a:lnTo>
                  <a:lnTo>
                    <a:pt x="49" y="958"/>
                  </a:lnTo>
                  <a:lnTo>
                    <a:pt x="59" y="952"/>
                  </a:lnTo>
                  <a:lnTo>
                    <a:pt x="72" y="948"/>
                  </a:lnTo>
                  <a:lnTo>
                    <a:pt x="72" y="948"/>
                  </a:lnTo>
                  <a:lnTo>
                    <a:pt x="73" y="938"/>
                  </a:lnTo>
                  <a:lnTo>
                    <a:pt x="76" y="928"/>
                  </a:lnTo>
                  <a:lnTo>
                    <a:pt x="85" y="914"/>
                  </a:lnTo>
                  <a:lnTo>
                    <a:pt x="87" y="906"/>
                  </a:lnTo>
                  <a:lnTo>
                    <a:pt x="90" y="899"/>
                  </a:lnTo>
                  <a:lnTo>
                    <a:pt x="90" y="890"/>
                  </a:lnTo>
                  <a:lnTo>
                    <a:pt x="87" y="881"/>
                  </a:lnTo>
                  <a:lnTo>
                    <a:pt x="87" y="881"/>
                  </a:lnTo>
                  <a:lnTo>
                    <a:pt x="87" y="878"/>
                  </a:lnTo>
                  <a:lnTo>
                    <a:pt x="89" y="875"/>
                  </a:lnTo>
                  <a:lnTo>
                    <a:pt x="92" y="871"/>
                  </a:lnTo>
                  <a:lnTo>
                    <a:pt x="94" y="867"/>
                  </a:lnTo>
                  <a:lnTo>
                    <a:pt x="96" y="864"/>
                  </a:lnTo>
                  <a:lnTo>
                    <a:pt x="96" y="860"/>
                  </a:lnTo>
                  <a:lnTo>
                    <a:pt x="96" y="860"/>
                  </a:lnTo>
                  <a:lnTo>
                    <a:pt x="87" y="847"/>
                  </a:lnTo>
                  <a:lnTo>
                    <a:pt x="85" y="843"/>
                  </a:lnTo>
                  <a:lnTo>
                    <a:pt x="85" y="840"/>
                  </a:lnTo>
                  <a:lnTo>
                    <a:pt x="85" y="836"/>
                  </a:lnTo>
                  <a:lnTo>
                    <a:pt x="87" y="833"/>
                  </a:lnTo>
                  <a:lnTo>
                    <a:pt x="87" y="833"/>
                  </a:lnTo>
                  <a:lnTo>
                    <a:pt x="79" y="830"/>
                  </a:lnTo>
                  <a:lnTo>
                    <a:pt x="73" y="826"/>
                  </a:lnTo>
                  <a:lnTo>
                    <a:pt x="66" y="822"/>
                  </a:lnTo>
                  <a:lnTo>
                    <a:pt x="61" y="816"/>
                  </a:lnTo>
                  <a:lnTo>
                    <a:pt x="61" y="816"/>
                  </a:lnTo>
                  <a:lnTo>
                    <a:pt x="65" y="810"/>
                  </a:lnTo>
                  <a:lnTo>
                    <a:pt x="68" y="802"/>
                  </a:lnTo>
                  <a:lnTo>
                    <a:pt x="72" y="795"/>
                  </a:lnTo>
                  <a:lnTo>
                    <a:pt x="73" y="791"/>
                  </a:lnTo>
                  <a:lnTo>
                    <a:pt x="76" y="788"/>
                  </a:lnTo>
                  <a:lnTo>
                    <a:pt x="76" y="788"/>
                  </a:lnTo>
                  <a:lnTo>
                    <a:pt x="85" y="785"/>
                  </a:lnTo>
                  <a:lnTo>
                    <a:pt x="93" y="782"/>
                  </a:lnTo>
                  <a:lnTo>
                    <a:pt x="115" y="780"/>
                  </a:lnTo>
                  <a:lnTo>
                    <a:pt x="139" y="777"/>
                  </a:lnTo>
                  <a:lnTo>
                    <a:pt x="159" y="774"/>
                  </a:lnTo>
                  <a:lnTo>
                    <a:pt x="159" y="774"/>
                  </a:lnTo>
                  <a:lnTo>
                    <a:pt x="226" y="761"/>
                  </a:lnTo>
                  <a:lnTo>
                    <a:pt x="289" y="750"/>
                  </a:lnTo>
                  <a:lnTo>
                    <a:pt x="319" y="743"/>
                  </a:lnTo>
                  <a:lnTo>
                    <a:pt x="348" y="735"/>
                  </a:lnTo>
                  <a:lnTo>
                    <a:pt x="378" y="725"/>
                  </a:lnTo>
                  <a:lnTo>
                    <a:pt x="406" y="714"/>
                  </a:lnTo>
                  <a:lnTo>
                    <a:pt x="406" y="714"/>
                  </a:lnTo>
                  <a:lnTo>
                    <a:pt x="388" y="694"/>
                  </a:lnTo>
                  <a:lnTo>
                    <a:pt x="372" y="671"/>
                  </a:lnTo>
                  <a:lnTo>
                    <a:pt x="355" y="646"/>
                  </a:lnTo>
                  <a:lnTo>
                    <a:pt x="341" y="621"/>
                  </a:lnTo>
                  <a:lnTo>
                    <a:pt x="341" y="621"/>
                  </a:lnTo>
                  <a:lnTo>
                    <a:pt x="327" y="594"/>
                  </a:lnTo>
                  <a:lnTo>
                    <a:pt x="315" y="565"/>
                  </a:lnTo>
                  <a:lnTo>
                    <a:pt x="311" y="549"/>
                  </a:lnTo>
                  <a:lnTo>
                    <a:pt x="306" y="534"/>
                  </a:lnTo>
                  <a:lnTo>
                    <a:pt x="302" y="518"/>
                  </a:lnTo>
                  <a:lnTo>
                    <a:pt x="301" y="503"/>
                  </a:lnTo>
                  <a:lnTo>
                    <a:pt x="301" y="503"/>
                  </a:lnTo>
                  <a:lnTo>
                    <a:pt x="299" y="488"/>
                  </a:lnTo>
                  <a:lnTo>
                    <a:pt x="299" y="472"/>
                  </a:lnTo>
                  <a:lnTo>
                    <a:pt x="302" y="440"/>
                  </a:lnTo>
                  <a:lnTo>
                    <a:pt x="306" y="407"/>
                  </a:lnTo>
                  <a:lnTo>
                    <a:pt x="313" y="378"/>
                  </a:lnTo>
                  <a:lnTo>
                    <a:pt x="313" y="378"/>
                  </a:lnTo>
                  <a:lnTo>
                    <a:pt x="319" y="354"/>
                  </a:lnTo>
                  <a:lnTo>
                    <a:pt x="327" y="332"/>
                  </a:lnTo>
                  <a:lnTo>
                    <a:pt x="339" y="311"/>
                  </a:lnTo>
                  <a:lnTo>
                    <a:pt x="353" y="291"/>
                  </a:lnTo>
                  <a:lnTo>
                    <a:pt x="361" y="283"/>
                  </a:lnTo>
                  <a:lnTo>
                    <a:pt x="369" y="276"/>
                  </a:lnTo>
                  <a:lnTo>
                    <a:pt x="378" y="267"/>
                  </a:lnTo>
                  <a:lnTo>
                    <a:pt x="388" y="261"/>
                  </a:lnTo>
                  <a:lnTo>
                    <a:pt x="398" y="256"/>
                  </a:lnTo>
                  <a:lnTo>
                    <a:pt x="407" y="252"/>
                  </a:lnTo>
                  <a:lnTo>
                    <a:pt x="419" y="247"/>
                  </a:lnTo>
                  <a:lnTo>
                    <a:pt x="430" y="245"/>
                  </a:lnTo>
                  <a:lnTo>
                    <a:pt x="430" y="245"/>
                  </a:lnTo>
                  <a:lnTo>
                    <a:pt x="435" y="245"/>
                  </a:lnTo>
                  <a:lnTo>
                    <a:pt x="442" y="245"/>
                  </a:lnTo>
                  <a:lnTo>
                    <a:pt x="457" y="245"/>
                  </a:lnTo>
                  <a:lnTo>
                    <a:pt x="457" y="245"/>
                  </a:lnTo>
                  <a:lnTo>
                    <a:pt x="469" y="242"/>
                  </a:lnTo>
                  <a:lnTo>
                    <a:pt x="480" y="239"/>
                  </a:lnTo>
                  <a:lnTo>
                    <a:pt x="480" y="239"/>
                  </a:lnTo>
                  <a:lnTo>
                    <a:pt x="493" y="239"/>
                  </a:lnTo>
                  <a:lnTo>
                    <a:pt x="506" y="240"/>
                  </a:lnTo>
                  <a:lnTo>
                    <a:pt x="531" y="245"/>
                  </a:lnTo>
                  <a:lnTo>
                    <a:pt x="556" y="250"/>
                  </a:lnTo>
                  <a:lnTo>
                    <a:pt x="580" y="256"/>
                  </a:lnTo>
                  <a:lnTo>
                    <a:pt x="580" y="256"/>
                  </a:lnTo>
                  <a:lnTo>
                    <a:pt x="576" y="233"/>
                  </a:lnTo>
                  <a:lnTo>
                    <a:pt x="573" y="211"/>
                  </a:lnTo>
                  <a:lnTo>
                    <a:pt x="572" y="160"/>
                  </a:lnTo>
                  <a:lnTo>
                    <a:pt x="572" y="160"/>
                  </a:lnTo>
                  <a:lnTo>
                    <a:pt x="570" y="146"/>
                  </a:lnTo>
                  <a:lnTo>
                    <a:pt x="569" y="131"/>
                  </a:lnTo>
                  <a:lnTo>
                    <a:pt x="566" y="117"/>
                  </a:lnTo>
                  <a:lnTo>
                    <a:pt x="566" y="101"/>
                  </a:lnTo>
                  <a:lnTo>
                    <a:pt x="566" y="101"/>
                  </a:lnTo>
                  <a:lnTo>
                    <a:pt x="567" y="90"/>
                  </a:lnTo>
                  <a:lnTo>
                    <a:pt x="570" y="79"/>
                  </a:lnTo>
                  <a:lnTo>
                    <a:pt x="572" y="68"/>
                  </a:lnTo>
                  <a:lnTo>
                    <a:pt x="573" y="58"/>
                  </a:lnTo>
                  <a:lnTo>
                    <a:pt x="573" y="58"/>
                  </a:lnTo>
                  <a:lnTo>
                    <a:pt x="572" y="48"/>
                  </a:lnTo>
                  <a:lnTo>
                    <a:pt x="570" y="40"/>
                  </a:lnTo>
                  <a:lnTo>
                    <a:pt x="572" y="31"/>
                  </a:lnTo>
                  <a:lnTo>
                    <a:pt x="573" y="28"/>
                  </a:lnTo>
                  <a:lnTo>
                    <a:pt x="574" y="24"/>
                  </a:lnTo>
                  <a:lnTo>
                    <a:pt x="574" y="24"/>
                  </a:lnTo>
                  <a:lnTo>
                    <a:pt x="587" y="21"/>
                  </a:lnTo>
                  <a:lnTo>
                    <a:pt x="600" y="20"/>
                  </a:lnTo>
                  <a:lnTo>
                    <a:pt x="607" y="20"/>
                  </a:lnTo>
                  <a:lnTo>
                    <a:pt x="612" y="21"/>
                  </a:lnTo>
                  <a:lnTo>
                    <a:pt x="618" y="24"/>
                  </a:lnTo>
                  <a:lnTo>
                    <a:pt x="624" y="28"/>
                  </a:lnTo>
                  <a:lnTo>
                    <a:pt x="624" y="28"/>
                  </a:lnTo>
                  <a:lnTo>
                    <a:pt x="622" y="41"/>
                  </a:lnTo>
                  <a:lnTo>
                    <a:pt x="619" y="54"/>
                  </a:lnTo>
                  <a:lnTo>
                    <a:pt x="614" y="80"/>
                  </a:lnTo>
                  <a:lnTo>
                    <a:pt x="607" y="107"/>
                  </a:lnTo>
                  <a:lnTo>
                    <a:pt x="604" y="121"/>
                  </a:lnTo>
                  <a:lnTo>
                    <a:pt x="603" y="137"/>
                  </a:lnTo>
                  <a:lnTo>
                    <a:pt x="603" y="137"/>
                  </a:lnTo>
                  <a:lnTo>
                    <a:pt x="601" y="174"/>
                  </a:lnTo>
                  <a:lnTo>
                    <a:pt x="600" y="214"/>
                  </a:lnTo>
                  <a:lnTo>
                    <a:pt x="600" y="214"/>
                  </a:lnTo>
                  <a:lnTo>
                    <a:pt x="601" y="214"/>
                  </a:lnTo>
                  <a:lnTo>
                    <a:pt x="603" y="215"/>
                  </a:lnTo>
                  <a:lnTo>
                    <a:pt x="603" y="215"/>
                  </a:lnTo>
                  <a:lnTo>
                    <a:pt x="605" y="195"/>
                  </a:lnTo>
                  <a:lnTo>
                    <a:pt x="607" y="177"/>
                  </a:lnTo>
                  <a:lnTo>
                    <a:pt x="611" y="160"/>
                  </a:lnTo>
                  <a:lnTo>
                    <a:pt x="615" y="152"/>
                  </a:lnTo>
                  <a:lnTo>
                    <a:pt x="619" y="145"/>
                  </a:lnTo>
                  <a:lnTo>
                    <a:pt x="619" y="145"/>
                  </a:lnTo>
                  <a:lnTo>
                    <a:pt x="624" y="141"/>
                  </a:lnTo>
                  <a:lnTo>
                    <a:pt x="629" y="135"/>
                  </a:lnTo>
                  <a:lnTo>
                    <a:pt x="642" y="128"/>
                  </a:lnTo>
                  <a:lnTo>
                    <a:pt x="642" y="128"/>
                  </a:lnTo>
                  <a:lnTo>
                    <a:pt x="652" y="118"/>
                  </a:lnTo>
                  <a:lnTo>
                    <a:pt x="652" y="118"/>
                  </a:lnTo>
                  <a:lnTo>
                    <a:pt x="657" y="111"/>
                  </a:lnTo>
                  <a:lnTo>
                    <a:pt x="661" y="101"/>
                  </a:lnTo>
                  <a:lnTo>
                    <a:pt x="664" y="92"/>
                  </a:lnTo>
                  <a:lnTo>
                    <a:pt x="670" y="82"/>
                  </a:lnTo>
                  <a:lnTo>
                    <a:pt x="670" y="82"/>
                  </a:lnTo>
                  <a:lnTo>
                    <a:pt x="676" y="75"/>
                  </a:lnTo>
                  <a:lnTo>
                    <a:pt x="683" y="68"/>
                  </a:lnTo>
                  <a:lnTo>
                    <a:pt x="691" y="62"/>
                  </a:lnTo>
                  <a:lnTo>
                    <a:pt x="698" y="58"/>
                  </a:lnTo>
                  <a:lnTo>
                    <a:pt x="698" y="58"/>
                  </a:lnTo>
                  <a:lnTo>
                    <a:pt x="704" y="56"/>
                  </a:lnTo>
                  <a:lnTo>
                    <a:pt x="709" y="55"/>
                  </a:lnTo>
                  <a:lnTo>
                    <a:pt x="720" y="54"/>
                  </a:lnTo>
                  <a:lnTo>
                    <a:pt x="732" y="54"/>
                  </a:lnTo>
                  <a:lnTo>
                    <a:pt x="737" y="52"/>
                  </a:lnTo>
                  <a:lnTo>
                    <a:pt x="743" y="49"/>
                  </a:lnTo>
                  <a:lnTo>
                    <a:pt x="743" y="49"/>
                  </a:lnTo>
                  <a:lnTo>
                    <a:pt x="749" y="44"/>
                  </a:lnTo>
                  <a:lnTo>
                    <a:pt x="754" y="40"/>
                  </a:lnTo>
                  <a:lnTo>
                    <a:pt x="763" y="28"/>
                  </a:lnTo>
                  <a:lnTo>
                    <a:pt x="771" y="17"/>
                  </a:lnTo>
                  <a:lnTo>
                    <a:pt x="775" y="13"/>
                  </a:lnTo>
                  <a:lnTo>
                    <a:pt x="781" y="9"/>
                  </a:lnTo>
                  <a:lnTo>
                    <a:pt x="781" y="9"/>
                  </a:lnTo>
                  <a:lnTo>
                    <a:pt x="789" y="6"/>
                  </a:lnTo>
                  <a:lnTo>
                    <a:pt x="799" y="3"/>
                  </a:lnTo>
                  <a:lnTo>
                    <a:pt x="809" y="0"/>
                  </a:lnTo>
                  <a:lnTo>
                    <a:pt x="819" y="0"/>
                  </a:lnTo>
                  <a:lnTo>
                    <a:pt x="829" y="0"/>
                  </a:lnTo>
                  <a:lnTo>
                    <a:pt x="838" y="2"/>
                  </a:lnTo>
                  <a:lnTo>
                    <a:pt x="847" y="5"/>
                  </a:lnTo>
                  <a:lnTo>
                    <a:pt x="855" y="9"/>
                  </a:lnTo>
                  <a:lnTo>
                    <a:pt x="855" y="9"/>
                  </a:lnTo>
                  <a:lnTo>
                    <a:pt x="862" y="16"/>
                  </a:lnTo>
                  <a:lnTo>
                    <a:pt x="869" y="23"/>
                  </a:lnTo>
                  <a:lnTo>
                    <a:pt x="878" y="30"/>
                  </a:lnTo>
                  <a:lnTo>
                    <a:pt x="883" y="33"/>
                  </a:lnTo>
                  <a:lnTo>
                    <a:pt x="887" y="33"/>
                  </a:lnTo>
                  <a:lnTo>
                    <a:pt x="887" y="33"/>
                  </a:lnTo>
                  <a:lnTo>
                    <a:pt x="902" y="34"/>
                  </a:lnTo>
                  <a:lnTo>
                    <a:pt x="917" y="34"/>
                  </a:lnTo>
                  <a:lnTo>
                    <a:pt x="932" y="34"/>
                  </a:lnTo>
                  <a:lnTo>
                    <a:pt x="949" y="35"/>
                  </a:lnTo>
                  <a:lnTo>
                    <a:pt x="949" y="35"/>
                  </a:lnTo>
                  <a:lnTo>
                    <a:pt x="962" y="37"/>
                  </a:lnTo>
                  <a:lnTo>
                    <a:pt x="973" y="41"/>
                  </a:lnTo>
                  <a:lnTo>
                    <a:pt x="984" y="45"/>
                  </a:lnTo>
                  <a:lnTo>
                    <a:pt x="994" y="51"/>
                  </a:lnTo>
                  <a:lnTo>
                    <a:pt x="994" y="51"/>
                  </a:lnTo>
                  <a:lnTo>
                    <a:pt x="998" y="52"/>
                  </a:lnTo>
                  <a:lnTo>
                    <a:pt x="1003" y="51"/>
                  </a:lnTo>
                  <a:lnTo>
                    <a:pt x="1007" y="52"/>
                  </a:lnTo>
                  <a:lnTo>
                    <a:pt x="1010" y="54"/>
                  </a:lnTo>
                  <a:lnTo>
                    <a:pt x="1010" y="54"/>
                  </a:lnTo>
                  <a:close/>
                  <a:moveTo>
                    <a:pt x="923" y="44"/>
                  </a:moveTo>
                  <a:lnTo>
                    <a:pt x="923" y="44"/>
                  </a:lnTo>
                  <a:lnTo>
                    <a:pt x="914" y="45"/>
                  </a:lnTo>
                  <a:lnTo>
                    <a:pt x="906" y="48"/>
                  </a:lnTo>
                  <a:lnTo>
                    <a:pt x="897" y="51"/>
                  </a:lnTo>
                  <a:lnTo>
                    <a:pt x="890" y="51"/>
                  </a:lnTo>
                  <a:lnTo>
                    <a:pt x="890" y="51"/>
                  </a:lnTo>
                  <a:lnTo>
                    <a:pt x="886" y="49"/>
                  </a:lnTo>
                  <a:lnTo>
                    <a:pt x="882" y="48"/>
                  </a:lnTo>
                  <a:lnTo>
                    <a:pt x="876" y="44"/>
                  </a:lnTo>
                  <a:lnTo>
                    <a:pt x="869" y="40"/>
                  </a:lnTo>
                  <a:lnTo>
                    <a:pt x="866" y="38"/>
                  </a:lnTo>
                  <a:lnTo>
                    <a:pt x="862" y="38"/>
                  </a:lnTo>
                  <a:lnTo>
                    <a:pt x="862" y="38"/>
                  </a:lnTo>
                  <a:lnTo>
                    <a:pt x="855" y="30"/>
                  </a:lnTo>
                  <a:lnTo>
                    <a:pt x="848" y="23"/>
                  </a:lnTo>
                  <a:lnTo>
                    <a:pt x="840" y="17"/>
                  </a:lnTo>
                  <a:lnTo>
                    <a:pt x="831" y="14"/>
                  </a:lnTo>
                  <a:lnTo>
                    <a:pt x="822" y="14"/>
                  </a:lnTo>
                  <a:lnTo>
                    <a:pt x="812" y="14"/>
                  </a:lnTo>
                  <a:lnTo>
                    <a:pt x="800" y="17"/>
                  </a:lnTo>
                  <a:lnTo>
                    <a:pt x="788" y="21"/>
                  </a:lnTo>
                  <a:lnTo>
                    <a:pt x="788" y="21"/>
                  </a:lnTo>
                  <a:lnTo>
                    <a:pt x="779" y="28"/>
                  </a:lnTo>
                  <a:lnTo>
                    <a:pt x="772" y="37"/>
                  </a:lnTo>
                  <a:lnTo>
                    <a:pt x="757" y="54"/>
                  </a:lnTo>
                  <a:lnTo>
                    <a:pt x="749" y="61"/>
                  </a:lnTo>
                  <a:lnTo>
                    <a:pt x="737" y="66"/>
                  </a:lnTo>
                  <a:lnTo>
                    <a:pt x="732" y="68"/>
                  </a:lnTo>
                  <a:lnTo>
                    <a:pt x="726" y="69"/>
                  </a:lnTo>
                  <a:lnTo>
                    <a:pt x="719" y="69"/>
                  </a:lnTo>
                  <a:lnTo>
                    <a:pt x="712" y="68"/>
                  </a:lnTo>
                  <a:lnTo>
                    <a:pt x="712" y="68"/>
                  </a:lnTo>
                  <a:lnTo>
                    <a:pt x="709" y="71"/>
                  </a:lnTo>
                  <a:lnTo>
                    <a:pt x="705" y="72"/>
                  </a:lnTo>
                  <a:lnTo>
                    <a:pt x="701" y="73"/>
                  </a:lnTo>
                  <a:lnTo>
                    <a:pt x="698" y="75"/>
                  </a:lnTo>
                  <a:lnTo>
                    <a:pt x="698" y="75"/>
                  </a:lnTo>
                  <a:lnTo>
                    <a:pt x="697" y="75"/>
                  </a:lnTo>
                  <a:lnTo>
                    <a:pt x="695" y="75"/>
                  </a:lnTo>
                  <a:lnTo>
                    <a:pt x="695" y="75"/>
                  </a:lnTo>
                  <a:lnTo>
                    <a:pt x="697" y="76"/>
                  </a:lnTo>
                  <a:lnTo>
                    <a:pt x="697" y="76"/>
                  </a:lnTo>
                  <a:lnTo>
                    <a:pt x="694" y="79"/>
                  </a:lnTo>
                  <a:lnTo>
                    <a:pt x="687" y="82"/>
                  </a:lnTo>
                  <a:lnTo>
                    <a:pt x="687" y="82"/>
                  </a:lnTo>
                  <a:lnTo>
                    <a:pt x="677" y="101"/>
                  </a:lnTo>
                  <a:lnTo>
                    <a:pt x="666" y="120"/>
                  </a:lnTo>
                  <a:lnTo>
                    <a:pt x="660" y="128"/>
                  </a:lnTo>
                  <a:lnTo>
                    <a:pt x="653" y="135"/>
                  </a:lnTo>
                  <a:lnTo>
                    <a:pt x="646" y="142"/>
                  </a:lnTo>
                  <a:lnTo>
                    <a:pt x="636" y="146"/>
                  </a:lnTo>
                  <a:lnTo>
                    <a:pt x="636" y="146"/>
                  </a:lnTo>
                  <a:lnTo>
                    <a:pt x="631" y="155"/>
                  </a:lnTo>
                  <a:lnTo>
                    <a:pt x="625" y="165"/>
                  </a:lnTo>
                  <a:lnTo>
                    <a:pt x="621" y="177"/>
                  </a:lnTo>
                  <a:lnTo>
                    <a:pt x="619" y="190"/>
                  </a:lnTo>
                  <a:lnTo>
                    <a:pt x="618" y="204"/>
                  </a:lnTo>
                  <a:lnTo>
                    <a:pt x="618" y="217"/>
                  </a:lnTo>
                  <a:lnTo>
                    <a:pt x="618" y="228"/>
                  </a:lnTo>
                  <a:lnTo>
                    <a:pt x="621" y="238"/>
                  </a:lnTo>
                  <a:lnTo>
                    <a:pt x="621" y="238"/>
                  </a:lnTo>
                  <a:lnTo>
                    <a:pt x="624" y="231"/>
                  </a:lnTo>
                  <a:lnTo>
                    <a:pt x="628" y="224"/>
                  </a:lnTo>
                  <a:lnTo>
                    <a:pt x="638" y="211"/>
                  </a:lnTo>
                  <a:lnTo>
                    <a:pt x="647" y="198"/>
                  </a:lnTo>
                  <a:lnTo>
                    <a:pt x="652" y="191"/>
                  </a:lnTo>
                  <a:lnTo>
                    <a:pt x="656" y="184"/>
                  </a:lnTo>
                  <a:lnTo>
                    <a:pt x="656" y="184"/>
                  </a:lnTo>
                  <a:lnTo>
                    <a:pt x="659" y="172"/>
                  </a:lnTo>
                  <a:lnTo>
                    <a:pt x="660" y="159"/>
                  </a:lnTo>
                  <a:lnTo>
                    <a:pt x="661" y="153"/>
                  </a:lnTo>
                  <a:lnTo>
                    <a:pt x="664" y="148"/>
                  </a:lnTo>
                  <a:lnTo>
                    <a:pt x="668" y="144"/>
                  </a:lnTo>
                  <a:lnTo>
                    <a:pt x="673" y="142"/>
                  </a:lnTo>
                  <a:lnTo>
                    <a:pt x="673" y="142"/>
                  </a:lnTo>
                  <a:lnTo>
                    <a:pt x="668" y="156"/>
                  </a:lnTo>
                  <a:lnTo>
                    <a:pt x="668" y="163"/>
                  </a:lnTo>
                  <a:lnTo>
                    <a:pt x="670" y="166"/>
                  </a:lnTo>
                  <a:lnTo>
                    <a:pt x="671" y="167"/>
                  </a:lnTo>
                  <a:lnTo>
                    <a:pt x="671" y="167"/>
                  </a:lnTo>
                  <a:lnTo>
                    <a:pt x="677" y="159"/>
                  </a:lnTo>
                  <a:lnTo>
                    <a:pt x="684" y="152"/>
                  </a:lnTo>
                  <a:lnTo>
                    <a:pt x="691" y="144"/>
                  </a:lnTo>
                  <a:lnTo>
                    <a:pt x="698" y="137"/>
                  </a:lnTo>
                  <a:lnTo>
                    <a:pt x="698" y="137"/>
                  </a:lnTo>
                  <a:lnTo>
                    <a:pt x="698" y="131"/>
                  </a:lnTo>
                  <a:lnTo>
                    <a:pt x="699" y="124"/>
                  </a:lnTo>
                  <a:lnTo>
                    <a:pt x="706" y="111"/>
                  </a:lnTo>
                  <a:lnTo>
                    <a:pt x="715" y="100"/>
                  </a:lnTo>
                  <a:lnTo>
                    <a:pt x="719" y="97"/>
                  </a:lnTo>
                  <a:lnTo>
                    <a:pt x="723" y="94"/>
                  </a:lnTo>
                  <a:lnTo>
                    <a:pt x="723" y="94"/>
                  </a:lnTo>
                  <a:lnTo>
                    <a:pt x="723" y="100"/>
                  </a:lnTo>
                  <a:lnTo>
                    <a:pt x="720" y="104"/>
                  </a:lnTo>
                  <a:lnTo>
                    <a:pt x="716" y="113"/>
                  </a:lnTo>
                  <a:lnTo>
                    <a:pt x="712" y="120"/>
                  </a:lnTo>
                  <a:lnTo>
                    <a:pt x="709" y="129"/>
                  </a:lnTo>
                  <a:lnTo>
                    <a:pt x="709" y="129"/>
                  </a:lnTo>
                  <a:lnTo>
                    <a:pt x="725" y="122"/>
                  </a:lnTo>
                  <a:lnTo>
                    <a:pt x="739" y="114"/>
                  </a:lnTo>
                  <a:lnTo>
                    <a:pt x="754" y="106"/>
                  </a:lnTo>
                  <a:lnTo>
                    <a:pt x="761" y="103"/>
                  </a:lnTo>
                  <a:lnTo>
                    <a:pt x="770" y="101"/>
                  </a:lnTo>
                  <a:lnTo>
                    <a:pt x="770" y="101"/>
                  </a:lnTo>
                  <a:lnTo>
                    <a:pt x="775" y="96"/>
                  </a:lnTo>
                  <a:lnTo>
                    <a:pt x="782" y="92"/>
                  </a:lnTo>
                  <a:lnTo>
                    <a:pt x="799" y="83"/>
                  </a:lnTo>
                  <a:lnTo>
                    <a:pt x="816" y="76"/>
                  </a:lnTo>
                  <a:lnTo>
                    <a:pt x="830" y="72"/>
                  </a:lnTo>
                  <a:lnTo>
                    <a:pt x="830" y="72"/>
                  </a:lnTo>
                  <a:lnTo>
                    <a:pt x="829" y="76"/>
                  </a:lnTo>
                  <a:lnTo>
                    <a:pt x="826" y="79"/>
                  </a:lnTo>
                  <a:lnTo>
                    <a:pt x="820" y="83"/>
                  </a:lnTo>
                  <a:lnTo>
                    <a:pt x="813" y="89"/>
                  </a:lnTo>
                  <a:lnTo>
                    <a:pt x="807" y="94"/>
                  </a:lnTo>
                  <a:lnTo>
                    <a:pt x="807" y="94"/>
                  </a:lnTo>
                  <a:lnTo>
                    <a:pt x="817" y="92"/>
                  </a:lnTo>
                  <a:lnTo>
                    <a:pt x="827" y="90"/>
                  </a:lnTo>
                  <a:lnTo>
                    <a:pt x="848" y="89"/>
                  </a:lnTo>
                  <a:lnTo>
                    <a:pt x="871" y="89"/>
                  </a:lnTo>
                  <a:lnTo>
                    <a:pt x="893" y="86"/>
                  </a:lnTo>
                  <a:lnTo>
                    <a:pt x="893" y="86"/>
                  </a:lnTo>
                  <a:lnTo>
                    <a:pt x="902" y="83"/>
                  </a:lnTo>
                  <a:lnTo>
                    <a:pt x="910" y="80"/>
                  </a:lnTo>
                  <a:lnTo>
                    <a:pt x="928" y="73"/>
                  </a:lnTo>
                  <a:lnTo>
                    <a:pt x="946" y="68"/>
                  </a:lnTo>
                  <a:lnTo>
                    <a:pt x="956" y="66"/>
                  </a:lnTo>
                  <a:lnTo>
                    <a:pt x="965" y="66"/>
                  </a:lnTo>
                  <a:lnTo>
                    <a:pt x="965" y="66"/>
                  </a:lnTo>
                  <a:lnTo>
                    <a:pt x="958" y="73"/>
                  </a:lnTo>
                  <a:lnTo>
                    <a:pt x="949" y="79"/>
                  </a:lnTo>
                  <a:lnTo>
                    <a:pt x="941" y="85"/>
                  </a:lnTo>
                  <a:lnTo>
                    <a:pt x="931" y="89"/>
                  </a:lnTo>
                  <a:lnTo>
                    <a:pt x="909" y="93"/>
                  </a:lnTo>
                  <a:lnTo>
                    <a:pt x="886" y="97"/>
                  </a:lnTo>
                  <a:lnTo>
                    <a:pt x="838" y="101"/>
                  </a:lnTo>
                  <a:lnTo>
                    <a:pt x="816" y="106"/>
                  </a:lnTo>
                  <a:lnTo>
                    <a:pt x="805" y="108"/>
                  </a:lnTo>
                  <a:lnTo>
                    <a:pt x="795" y="111"/>
                  </a:lnTo>
                  <a:lnTo>
                    <a:pt x="795" y="111"/>
                  </a:lnTo>
                  <a:lnTo>
                    <a:pt x="823" y="127"/>
                  </a:lnTo>
                  <a:lnTo>
                    <a:pt x="836" y="135"/>
                  </a:lnTo>
                  <a:lnTo>
                    <a:pt x="840" y="139"/>
                  </a:lnTo>
                  <a:lnTo>
                    <a:pt x="843" y="145"/>
                  </a:lnTo>
                  <a:lnTo>
                    <a:pt x="843" y="145"/>
                  </a:lnTo>
                  <a:lnTo>
                    <a:pt x="836" y="144"/>
                  </a:lnTo>
                  <a:lnTo>
                    <a:pt x="827" y="139"/>
                  </a:lnTo>
                  <a:lnTo>
                    <a:pt x="810" y="131"/>
                  </a:lnTo>
                  <a:lnTo>
                    <a:pt x="793" y="122"/>
                  </a:lnTo>
                  <a:lnTo>
                    <a:pt x="784" y="120"/>
                  </a:lnTo>
                  <a:lnTo>
                    <a:pt x="774" y="118"/>
                  </a:lnTo>
                  <a:lnTo>
                    <a:pt x="774" y="118"/>
                  </a:lnTo>
                  <a:lnTo>
                    <a:pt x="767" y="120"/>
                  </a:lnTo>
                  <a:lnTo>
                    <a:pt x="760" y="120"/>
                  </a:lnTo>
                  <a:lnTo>
                    <a:pt x="747" y="125"/>
                  </a:lnTo>
                  <a:lnTo>
                    <a:pt x="736" y="132"/>
                  </a:lnTo>
                  <a:lnTo>
                    <a:pt x="723" y="139"/>
                  </a:lnTo>
                  <a:lnTo>
                    <a:pt x="723" y="139"/>
                  </a:lnTo>
                  <a:lnTo>
                    <a:pt x="739" y="144"/>
                  </a:lnTo>
                  <a:lnTo>
                    <a:pt x="753" y="149"/>
                  </a:lnTo>
                  <a:lnTo>
                    <a:pt x="765" y="155"/>
                  </a:lnTo>
                  <a:lnTo>
                    <a:pt x="777" y="163"/>
                  </a:lnTo>
                  <a:lnTo>
                    <a:pt x="777" y="163"/>
                  </a:lnTo>
                  <a:lnTo>
                    <a:pt x="768" y="162"/>
                  </a:lnTo>
                  <a:lnTo>
                    <a:pt x="760" y="160"/>
                  </a:lnTo>
                  <a:lnTo>
                    <a:pt x="743" y="155"/>
                  </a:lnTo>
                  <a:lnTo>
                    <a:pt x="733" y="152"/>
                  </a:lnTo>
                  <a:lnTo>
                    <a:pt x="725" y="151"/>
                  </a:lnTo>
                  <a:lnTo>
                    <a:pt x="716" y="151"/>
                  </a:lnTo>
                  <a:lnTo>
                    <a:pt x="708" y="152"/>
                  </a:lnTo>
                  <a:lnTo>
                    <a:pt x="708" y="152"/>
                  </a:lnTo>
                  <a:lnTo>
                    <a:pt x="701" y="156"/>
                  </a:lnTo>
                  <a:lnTo>
                    <a:pt x="695" y="160"/>
                  </a:lnTo>
                  <a:lnTo>
                    <a:pt x="684" y="170"/>
                  </a:lnTo>
                  <a:lnTo>
                    <a:pt x="674" y="181"/>
                  </a:lnTo>
                  <a:lnTo>
                    <a:pt x="666" y="194"/>
                  </a:lnTo>
                  <a:lnTo>
                    <a:pt x="666" y="194"/>
                  </a:lnTo>
                  <a:lnTo>
                    <a:pt x="683" y="191"/>
                  </a:lnTo>
                  <a:lnTo>
                    <a:pt x="698" y="188"/>
                  </a:lnTo>
                  <a:lnTo>
                    <a:pt x="706" y="188"/>
                  </a:lnTo>
                  <a:lnTo>
                    <a:pt x="715" y="190"/>
                  </a:lnTo>
                  <a:lnTo>
                    <a:pt x="722" y="193"/>
                  </a:lnTo>
                  <a:lnTo>
                    <a:pt x="727" y="195"/>
                  </a:lnTo>
                  <a:lnTo>
                    <a:pt x="727" y="195"/>
                  </a:lnTo>
                  <a:lnTo>
                    <a:pt x="716" y="195"/>
                  </a:lnTo>
                  <a:lnTo>
                    <a:pt x="706" y="197"/>
                  </a:lnTo>
                  <a:lnTo>
                    <a:pt x="697" y="198"/>
                  </a:lnTo>
                  <a:lnTo>
                    <a:pt x="688" y="201"/>
                  </a:lnTo>
                  <a:lnTo>
                    <a:pt x="670" y="207"/>
                  </a:lnTo>
                  <a:lnTo>
                    <a:pt x="660" y="210"/>
                  </a:lnTo>
                  <a:lnTo>
                    <a:pt x="652" y="211"/>
                  </a:lnTo>
                  <a:lnTo>
                    <a:pt x="652" y="211"/>
                  </a:lnTo>
                  <a:lnTo>
                    <a:pt x="643" y="225"/>
                  </a:lnTo>
                  <a:lnTo>
                    <a:pt x="633" y="239"/>
                  </a:lnTo>
                  <a:lnTo>
                    <a:pt x="631" y="246"/>
                  </a:lnTo>
                  <a:lnTo>
                    <a:pt x="626" y="253"/>
                  </a:lnTo>
                  <a:lnTo>
                    <a:pt x="625" y="261"/>
                  </a:lnTo>
                  <a:lnTo>
                    <a:pt x="624" y="270"/>
                  </a:lnTo>
                  <a:lnTo>
                    <a:pt x="624" y="270"/>
                  </a:lnTo>
                  <a:lnTo>
                    <a:pt x="625" y="264"/>
                  </a:lnTo>
                  <a:lnTo>
                    <a:pt x="628" y="260"/>
                  </a:lnTo>
                  <a:lnTo>
                    <a:pt x="631" y="256"/>
                  </a:lnTo>
                  <a:lnTo>
                    <a:pt x="631" y="250"/>
                  </a:lnTo>
                  <a:lnTo>
                    <a:pt x="631" y="250"/>
                  </a:lnTo>
                  <a:lnTo>
                    <a:pt x="652" y="233"/>
                  </a:lnTo>
                  <a:lnTo>
                    <a:pt x="663" y="226"/>
                  </a:lnTo>
                  <a:lnTo>
                    <a:pt x="668" y="224"/>
                  </a:lnTo>
                  <a:lnTo>
                    <a:pt x="677" y="222"/>
                  </a:lnTo>
                  <a:lnTo>
                    <a:pt x="677" y="222"/>
                  </a:lnTo>
                  <a:lnTo>
                    <a:pt x="690" y="221"/>
                  </a:lnTo>
                  <a:lnTo>
                    <a:pt x="702" y="219"/>
                  </a:lnTo>
                  <a:lnTo>
                    <a:pt x="715" y="218"/>
                  </a:lnTo>
                  <a:lnTo>
                    <a:pt x="727" y="215"/>
                  </a:lnTo>
                  <a:lnTo>
                    <a:pt x="727" y="215"/>
                  </a:lnTo>
                  <a:lnTo>
                    <a:pt x="733" y="212"/>
                  </a:lnTo>
                  <a:lnTo>
                    <a:pt x="739" y="208"/>
                  </a:lnTo>
                  <a:lnTo>
                    <a:pt x="747" y="197"/>
                  </a:lnTo>
                  <a:lnTo>
                    <a:pt x="751" y="193"/>
                  </a:lnTo>
                  <a:lnTo>
                    <a:pt x="757" y="188"/>
                  </a:lnTo>
                  <a:lnTo>
                    <a:pt x="763" y="186"/>
                  </a:lnTo>
                  <a:lnTo>
                    <a:pt x="770" y="184"/>
                  </a:lnTo>
                  <a:lnTo>
                    <a:pt x="770" y="184"/>
                  </a:lnTo>
                  <a:lnTo>
                    <a:pt x="777" y="188"/>
                  </a:lnTo>
                  <a:lnTo>
                    <a:pt x="784" y="193"/>
                  </a:lnTo>
                  <a:lnTo>
                    <a:pt x="791" y="195"/>
                  </a:lnTo>
                  <a:lnTo>
                    <a:pt x="798" y="197"/>
                  </a:lnTo>
                  <a:lnTo>
                    <a:pt x="805" y="197"/>
                  </a:lnTo>
                  <a:lnTo>
                    <a:pt x="812" y="197"/>
                  </a:lnTo>
                  <a:lnTo>
                    <a:pt x="819" y="195"/>
                  </a:lnTo>
                  <a:lnTo>
                    <a:pt x="826" y="193"/>
                  </a:lnTo>
                  <a:lnTo>
                    <a:pt x="833" y="190"/>
                  </a:lnTo>
                  <a:lnTo>
                    <a:pt x="838" y="186"/>
                  </a:lnTo>
                  <a:lnTo>
                    <a:pt x="844" y="181"/>
                  </a:lnTo>
                  <a:lnTo>
                    <a:pt x="848" y="174"/>
                  </a:lnTo>
                  <a:lnTo>
                    <a:pt x="852" y="169"/>
                  </a:lnTo>
                  <a:lnTo>
                    <a:pt x="855" y="160"/>
                  </a:lnTo>
                  <a:lnTo>
                    <a:pt x="857" y="152"/>
                  </a:lnTo>
                  <a:lnTo>
                    <a:pt x="858" y="144"/>
                  </a:lnTo>
                  <a:lnTo>
                    <a:pt x="858" y="144"/>
                  </a:lnTo>
                  <a:lnTo>
                    <a:pt x="864" y="139"/>
                  </a:lnTo>
                  <a:lnTo>
                    <a:pt x="872" y="137"/>
                  </a:lnTo>
                  <a:lnTo>
                    <a:pt x="879" y="135"/>
                  </a:lnTo>
                  <a:lnTo>
                    <a:pt x="887" y="134"/>
                  </a:lnTo>
                  <a:lnTo>
                    <a:pt x="904" y="132"/>
                  </a:lnTo>
                  <a:lnTo>
                    <a:pt x="913" y="131"/>
                  </a:lnTo>
                  <a:lnTo>
                    <a:pt x="921" y="129"/>
                  </a:lnTo>
                  <a:lnTo>
                    <a:pt x="921" y="129"/>
                  </a:lnTo>
                  <a:lnTo>
                    <a:pt x="932" y="124"/>
                  </a:lnTo>
                  <a:lnTo>
                    <a:pt x="942" y="118"/>
                  </a:lnTo>
                  <a:lnTo>
                    <a:pt x="952" y="110"/>
                  </a:lnTo>
                  <a:lnTo>
                    <a:pt x="959" y="101"/>
                  </a:lnTo>
                  <a:lnTo>
                    <a:pt x="975" y="83"/>
                  </a:lnTo>
                  <a:lnTo>
                    <a:pt x="990" y="64"/>
                  </a:lnTo>
                  <a:lnTo>
                    <a:pt x="990" y="64"/>
                  </a:lnTo>
                  <a:lnTo>
                    <a:pt x="973" y="56"/>
                  </a:lnTo>
                  <a:lnTo>
                    <a:pt x="956" y="51"/>
                  </a:lnTo>
                  <a:lnTo>
                    <a:pt x="941" y="45"/>
                  </a:lnTo>
                  <a:lnTo>
                    <a:pt x="932" y="44"/>
                  </a:lnTo>
                  <a:lnTo>
                    <a:pt x="923" y="44"/>
                  </a:lnTo>
                  <a:lnTo>
                    <a:pt x="923" y="44"/>
                  </a:lnTo>
                  <a:close/>
                  <a:moveTo>
                    <a:pt x="594" y="35"/>
                  </a:moveTo>
                  <a:lnTo>
                    <a:pt x="594" y="35"/>
                  </a:lnTo>
                  <a:lnTo>
                    <a:pt x="590" y="44"/>
                  </a:lnTo>
                  <a:lnTo>
                    <a:pt x="587" y="54"/>
                  </a:lnTo>
                  <a:lnTo>
                    <a:pt x="581" y="75"/>
                  </a:lnTo>
                  <a:lnTo>
                    <a:pt x="580" y="96"/>
                  </a:lnTo>
                  <a:lnTo>
                    <a:pt x="579" y="118"/>
                  </a:lnTo>
                  <a:lnTo>
                    <a:pt x="580" y="141"/>
                  </a:lnTo>
                  <a:lnTo>
                    <a:pt x="581" y="163"/>
                  </a:lnTo>
                  <a:lnTo>
                    <a:pt x="587" y="204"/>
                  </a:lnTo>
                  <a:lnTo>
                    <a:pt x="587" y="204"/>
                  </a:lnTo>
                  <a:lnTo>
                    <a:pt x="590" y="170"/>
                  </a:lnTo>
                  <a:lnTo>
                    <a:pt x="591" y="137"/>
                  </a:lnTo>
                  <a:lnTo>
                    <a:pt x="594" y="104"/>
                  </a:lnTo>
                  <a:lnTo>
                    <a:pt x="595" y="89"/>
                  </a:lnTo>
                  <a:lnTo>
                    <a:pt x="600" y="73"/>
                  </a:lnTo>
                  <a:lnTo>
                    <a:pt x="600" y="73"/>
                  </a:lnTo>
                  <a:lnTo>
                    <a:pt x="604" y="64"/>
                  </a:lnTo>
                  <a:lnTo>
                    <a:pt x="607" y="54"/>
                  </a:lnTo>
                  <a:lnTo>
                    <a:pt x="608" y="49"/>
                  </a:lnTo>
                  <a:lnTo>
                    <a:pt x="608" y="44"/>
                  </a:lnTo>
                  <a:lnTo>
                    <a:pt x="608" y="40"/>
                  </a:lnTo>
                  <a:lnTo>
                    <a:pt x="605" y="35"/>
                  </a:lnTo>
                  <a:lnTo>
                    <a:pt x="605" y="35"/>
                  </a:lnTo>
                  <a:lnTo>
                    <a:pt x="603" y="34"/>
                  </a:lnTo>
                  <a:lnTo>
                    <a:pt x="601" y="34"/>
                  </a:lnTo>
                  <a:lnTo>
                    <a:pt x="598" y="35"/>
                  </a:lnTo>
                  <a:lnTo>
                    <a:pt x="594" y="35"/>
                  </a:lnTo>
                  <a:lnTo>
                    <a:pt x="594" y="35"/>
                  </a:lnTo>
                  <a:close/>
                  <a:moveTo>
                    <a:pt x="603" y="242"/>
                  </a:moveTo>
                  <a:lnTo>
                    <a:pt x="603" y="242"/>
                  </a:lnTo>
                  <a:lnTo>
                    <a:pt x="604" y="245"/>
                  </a:lnTo>
                  <a:lnTo>
                    <a:pt x="604" y="246"/>
                  </a:lnTo>
                  <a:lnTo>
                    <a:pt x="605" y="243"/>
                  </a:lnTo>
                  <a:lnTo>
                    <a:pt x="604" y="235"/>
                  </a:lnTo>
                  <a:lnTo>
                    <a:pt x="604" y="232"/>
                  </a:lnTo>
                  <a:lnTo>
                    <a:pt x="601" y="229"/>
                  </a:lnTo>
                  <a:lnTo>
                    <a:pt x="601" y="229"/>
                  </a:lnTo>
                  <a:lnTo>
                    <a:pt x="601" y="236"/>
                  </a:lnTo>
                  <a:lnTo>
                    <a:pt x="603" y="242"/>
                  </a:lnTo>
                  <a:lnTo>
                    <a:pt x="603" y="242"/>
                  </a:lnTo>
                  <a:close/>
                  <a:moveTo>
                    <a:pt x="699" y="698"/>
                  </a:moveTo>
                  <a:lnTo>
                    <a:pt x="699" y="698"/>
                  </a:lnTo>
                  <a:lnTo>
                    <a:pt x="701" y="700"/>
                  </a:lnTo>
                  <a:lnTo>
                    <a:pt x="701" y="702"/>
                  </a:lnTo>
                  <a:lnTo>
                    <a:pt x="699" y="711"/>
                  </a:lnTo>
                  <a:lnTo>
                    <a:pt x="694" y="721"/>
                  </a:lnTo>
                  <a:lnTo>
                    <a:pt x="687" y="730"/>
                  </a:lnTo>
                  <a:lnTo>
                    <a:pt x="678" y="740"/>
                  </a:lnTo>
                  <a:lnTo>
                    <a:pt x="670" y="750"/>
                  </a:lnTo>
                  <a:lnTo>
                    <a:pt x="663" y="756"/>
                  </a:lnTo>
                  <a:lnTo>
                    <a:pt x="657" y="758"/>
                  </a:lnTo>
                  <a:lnTo>
                    <a:pt x="657" y="758"/>
                  </a:lnTo>
                  <a:lnTo>
                    <a:pt x="656" y="760"/>
                  </a:lnTo>
                  <a:lnTo>
                    <a:pt x="657" y="760"/>
                  </a:lnTo>
                  <a:lnTo>
                    <a:pt x="657" y="760"/>
                  </a:lnTo>
                  <a:lnTo>
                    <a:pt x="664" y="761"/>
                  </a:lnTo>
                  <a:lnTo>
                    <a:pt x="671" y="763"/>
                  </a:lnTo>
                  <a:lnTo>
                    <a:pt x="687" y="770"/>
                  </a:lnTo>
                  <a:lnTo>
                    <a:pt x="687" y="770"/>
                  </a:lnTo>
                  <a:lnTo>
                    <a:pt x="705" y="771"/>
                  </a:lnTo>
                  <a:lnTo>
                    <a:pt x="722" y="770"/>
                  </a:lnTo>
                  <a:lnTo>
                    <a:pt x="737" y="767"/>
                  </a:lnTo>
                  <a:lnTo>
                    <a:pt x="753" y="763"/>
                  </a:lnTo>
                  <a:lnTo>
                    <a:pt x="767" y="756"/>
                  </a:lnTo>
                  <a:lnTo>
                    <a:pt x="779" y="749"/>
                  </a:lnTo>
                  <a:lnTo>
                    <a:pt x="791" y="742"/>
                  </a:lnTo>
                  <a:lnTo>
                    <a:pt x="802" y="733"/>
                  </a:lnTo>
                  <a:lnTo>
                    <a:pt x="802" y="733"/>
                  </a:lnTo>
                  <a:lnTo>
                    <a:pt x="819" y="721"/>
                  </a:lnTo>
                  <a:lnTo>
                    <a:pt x="826" y="715"/>
                  </a:lnTo>
                  <a:lnTo>
                    <a:pt x="831" y="709"/>
                  </a:lnTo>
                  <a:lnTo>
                    <a:pt x="831" y="709"/>
                  </a:lnTo>
                  <a:lnTo>
                    <a:pt x="837" y="702"/>
                  </a:lnTo>
                  <a:lnTo>
                    <a:pt x="843" y="694"/>
                  </a:lnTo>
                  <a:lnTo>
                    <a:pt x="852" y="673"/>
                  </a:lnTo>
                  <a:lnTo>
                    <a:pt x="859" y="652"/>
                  </a:lnTo>
                  <a:lnTo>
                    <a:pt x="864" y="636"/>
                  </a:lnTo>
                  <a:lnTo>
                    <a:pt x="864" y="636"/>
                  </a:lnTo>
                  <a:lnTo>
                    <a:pt x="873" y="624"/>
                  </a:lnTo>
                  <a:lnTo>
                    <a:pt x="873" y="624"/>
                  </a:lnTo>
                  <a:lnTo>
                    <a:pt x="887" y="580"/>
                  </a:lnTo>
                  <a:lnTo>
                    <a:pt x="893" y="558"/>
                  </a:lnTo>
                  <a:lnTo>
                    <a:pt x="899" y="534"/>
                  </a:lnTo>
                  <a:lnTo>
                    <a:pt x="903" y="509"/>
                  </a:lnTo>
                  <a:lnTo>
                    <a:pt x="906" y="485"/>
                  </a:lnTo>
                  <a:lnTo>
                    <a:pt x="907" y="461"/>
                  </a:lnTo>
                  <a:lnTo>
                    <a:pt x="907" y="437"/>
                  </a:lnTo>
                  <a:lnTo>
                    <a:pt x="907" y="437"/>
                  </a:lnTo>
                  <a:lnTo>
                    <a:pt x="906" y="417"/>
                  </a:lnTo>
                  <a:lnTo>
                    <a:pt x="903" y="396"/>
                  </a:lnTo>
                  <a:lnTo>
                    <a:pt x="899" y="375"/>
                  </a:lnTo>
                  <a:lnTo>
                    <a:pt x="895" y="356"/>
                  </a:lnTo>
                  <a:lnTo>
                    <a:pt x="887" y="337"/>
                  </a:lnTo>
                  <a:lnTo>
                    <a:pt x="879" y="322"/>
                  </a:lnTo>
                  <a:lnTo>
                    <a:pt x="875" y="313"/>
                  </a:lnTo>
                  <a:lnTo>
                    <a:pt x="869" y="308"/>
                  </a:lnTo>
                  <a:lnTo>
                    <a:pt x="864" y="302"/>
                  </a:lnTo>
                  <a:lnTo>
                    <a:pt x="857" y="297"/>
                  </a:lnTo>
                  <a:lnTo>
                    <a:pt x="857" y="297"/>
                  </a:lnTo>
                  <a:lnTo>
                    <a:pt x="838" y="287"/>
                  </a:lnTo>
                  <a:lnTo>
                    <a:pt x="817" y="277"/>
                  </a:lnTo>
                  <a:lnTo>
                    <a:pt x="796" y="268"/>
                  </a:lnTo>
                  <a:lnTo>
                    <a:pt x="774" y="261"/>
                  </a:lnTo>
                  <a:lnTo>
                    <a:pt x="751" y="257"/>
                  </a:lnTo>
                  <a:lnTo>
                    <a:pt x="727" y="254"/>
                  </a:lnTo>
                  <a:lnTo>
                    <a:pt x="704" y="254"/>
                  </a:lnTo>
                  <a:lnTo>
                    <a:pt x="680" y="257"/>
                  </a:lnTo>
                  <a:lnTo>
                    <a:pt x="680" y="257"/>
                  </a:lnTo>
                  <a:lnTo>
                    <a:pt x="670" y="260"/>
                  </a:lnTo>
                  <a:lnTo>
                    <a:pt x="660" y="264"/>
                  </a:lnTo>
                  <a:lnTo>
                    <a:pt x="650" y="268"/>
                  </a:lnTo>
                  <a:lnTo>
                    <a:pt x="640" y="274"/>
                  </a:lnTo>
                  <a:lnTo>
                    <a:pt x="624" y="288"/>
                  </a:lnTo>
                  <a:lnTo>
                    <a:pt x="607" y="302"/>
                  </a:lnTo>
                  <a:lnTo>
                    <a:pt x="607" y="302"/>
                  </a:lnTo>
                  <a:lnTo>
                    <a:pt x="600" y="304"/>
                  </a:lnTo>
                  <a:lnTo>
                    <a:pt x="591" y="308"/>
                  </a:lnTo>
                  <a:lnTo>
                    <a:pt x="574" y="315"/>
                  </a:lnTo>
                  <a:lnTo>
                    <a:pt x="574" y="315"/>
                  </a:lnTo>
                  <a:lnTo>
                    <a:pt x="565" y="312"/>
                  </a:lnTo>
                  <a:lnTo>
                    <a:pt x="555" y="312"/>
                  </a:lnTo>
                  <a:lnTo>
                    <a:pt x="545" y="312"/>
                  </a:lnTo>
                  <a:lnTo>
                    <a:pt x="537" y="313"/>
                  </a:lnTo>
                  <a:lnTo>
                    <a:pt x="537" y="313"/>
                  </a:lnTo>
                  <a:lnTo>
                    <a:pt x="534" y="311"/>
                  </a:lnTo>
                  <a:lnTo>
                    <a:pt x="530" y="308"/>
                  </a:lnTo>
                  <a:lnTo>
                    <a:pt x="522" y="304"/>
                  </a:lnTo>
                  <a:lnTo>
                    <a:pt x="518" y="301"/>
                  </a:lnTo>
                  <a:lnTo>
                    <a:pt x="517" y="297"/>
                  </a:lnTo>
                  <a:lnTo>
                    <a:pt x="515" y="292"/>
                  </a:lnTo>
                  <a:lnTo>
                    <a:pt x="515" y="285"/>
                  </a:lnTo>
                  <a:lnTo>
                    <a:pt x="515" y="285"/>
                  </a:lnTo>
                  <a:lnTo>
                    <a:pt x="520" y="285"/>
                  </a:lnTo>
                  <a:lnTo>
                    <a:pt x="521" y="284"/>
                  </a:lnTo>
                  <a:lnTo>
                    <a:pt x="527" y="281"/>
                  </a:lnTo>
                  <a:lnTo>
                    <a:pt x="527" y="281"/>
                  </a:lnTo>
                  <a:lnTo>
                    <a:pt x="531" y="287"/>
                  </a:lnTo>
                  <a:lnTo>
                    <a:pt x="538" y="292"/>
                  </a:lnTo>
                  <a:lnTo>
                    <a:pt x="546" y="295"/>
                  </a:lnTo>
                  <a:lnTo>
                    <a:pt x="556" y="298"/>
                  </a:lnTo>
                  <a:lnTo>
                    <a:pt x="565" y="299"/>
                  </a:lnTo>
                  <a:lnTo>
                    <a:pt x="574" y="298"/>
                  </a:lnTo>
                  <a:lnTo>
                    <a:pt x="583" y="297"/>
                  </a:lnTo>
                  <a:lnTo>
                    <a:pt x="591" y="294"/>
                  </a:lnTo>
                  <a:lnTo>
                    <a:pt x="591" y="294"/>
                  </a:lnTo>
                  <a:lnTo>
                    <a:pt x="590" y="288"/>
                  </a:lnTo>
                  <a:lnTo>
                    <a:pt x="587" y="281"/>
                  </a:lnTo>
                  <a:lnTo>
                    <a:pt x="581" y="267"/>
                  </a:lnTo>
                  <a:lnTo>
                    <a:pt x="581" y="267"/>
                  </a:lnTo>
                  <a:lnTo>
                    <a:pt x="577" y="268"/>
                  </a:lnTo>
                  <a:lnTo>
                    <a:pt x="573" y="268"/>
                  </a:lnTo>
                  <a:lnTo>
                    <a:pt x="563" y="267"/>
                  </a:lnTo>
                  <a:lnTo>
                    <a:pt x="555" y="263"/>
                  </a:lnTo>
                  <a:lnTo>
                    <a:pt x="545" y="260"/>
                  </a:lnTo>
                  <a:lnTo>
                    <a:pt x="545" y="260"/>
                  </a:lnTo>
                  <a:lnTo>
                    <a:pt x="524" y="257"/>
                  </a:lnTo>
                  <a:lnTo>
                    <a:pt x="501" y="256"/>
                  </a:lnTo>
                  <a:lnTo>
                    <a:pt x="479" y="256"/>
                  </a:lnTo>
                  <a:lnTo>
                    <a:pt x="457" y="257"/>
                  </a:lnTo>
                  <a:lnTo>
                    <a:pt x="435" y="261"/>
                  </a:lnTo>
                  <a:lnTo>
                    <a:pt x="414" y="267"/>
                  </a:lnTo>
                  <a:lnTo>
                    <a:pt x="396" y="276"/>
                  </a:lnTo>
                  <a:lnTo>
                    <a:pt x="388" y="281"/>
                  </a:lnTo>
                  <a:lnTo>
                    <a:pt x="381" y="287"/>
                  </a:lnTo>
                  <a:lnTo>
                    <a:pt x="381" y="287"/>
                  </a:lnTo>
                  <a:lnTo>
                    <a:pt x="368" y="297"/>
                  </a:lnTo>
                  <a:lnTo>
                    <a:pt x="358" y="304"/>
                  </a:lnTo>
                  <a:lnTo>
                    <a:pt x="358" y="304"/>
                  </a:lnTo>
                  <a:lnTo>
                    <a:pt x="351" y="313"/>
                  </a:lnTo>
                  <a:lnTo>
                    <a:pt x="344" y="325"/>
                  </a:lnTo>
                  <a:lnTo>
                    <a:pt x="339" y="337"/>
                  </a:lnTo>
                  <a:lnTo>
                    <a:pt x="333" y="350"/>
                  </a:lnTo>
                  <a:lnTo>
                    <a:pt x="329" y="364"/>
                  </a:lnTo>
                  <a:lnTo>
                    <a:pt x="325" y="379"/>
                  </a:lnTo>
                  <a:lnTo>
                    <a:pt x="318" y="412"/>
                  </a:lnTo>
                  <a:lnTo>
                    <a:pt x="315" y="445"/>
                  </a:lnTo>
                  <a:lnTo>
                    <a:pt x="315" y="478"/>
                  </a:lnTo>
                  <a:lnTo>
                    <a:pt x="316" y="507"/>
                  </a:lnTo>
                  <a:lnTo>
                    <a:pt x="319" y="521"/>
                  </a:lnTo>
                  <a:lnTo>
                    <a:pt x="322" y="534"/>
                  </a:lnTo>
                  <a:lnTo>
                    <a:pt x="322" y="534"/>
                  </a:lnTo>
                  <a:lnTo>
                    <a:pt x="334" y="576"/>
                  </a:lnTo>
                  <a:lnTo>
                    <a:pt x="343" y="597"/>
                  </a:lnTo>
                  <a:lnTo>
                    <a:pt x="353" y="618"/>
                  </a:lnTo>
                  <a:lnTo>
                    <a:pt x="362" y="638"/>
                  </a:lnTo>
                  <a:lnTo>
                    <a:pt x="374" y="657"/>
                  </a:lnTo>
                  <a:lnTo>
                    <a:pt x="388" y="676"/>
                  </a:lnTo>
                  <a:lnTo>
                    <a:pt x="402" y="691"/>
                  </a:lnTo>
                  <a:lnTo>
                    <a:pt x="402" y="691"/>
                  </a:lnTo>
                  <a:lnTo>
                    <a:pt x="428" y="716"/>
                  </a:lnTo>
                  <a:lnTo>
                    <a:pt x="442" y="728"/>
                  </a:lnTo>
                  <a:lnTo>
                    <a:pt x="457" y="739"/>
                  </a:lnTo>
                  <a:lnTo>
                    <a:pt x="471" y="749"/>
                  </a:lnTo>
                  <a:lnTo>
                    <a:pt x="485" y="757"/>
                  </a:lnTo>
                  <a:lnTo>
                    <a:pt x="501" y="764"/>
                  </a:lnTo>
                  <a:lnTo>
                    <a:pt x="520" y="770"/>
                  </a:lnTo>
                  <a:lnTo>
                    <a:pt x="520" y="770"/>
                  </a:lnTo>
                  <a:lnTo>
                    <a:pt x="530" y="771"/>
                  </a:lnTo>
                  <a:lnTo>
                    <a:pt x="538" y="771"/>
                  </a:lnTo>
                  <a:lnTo>
                    <a:pt x="548" y="771"/>
                  </a:lnTo>
                  <a:lnTo>
                    <a:pt x="556" y="770"/>
                  </a:lnTo>
                  <a:lnTo>
                    <a:pt x="573" y="766"/>
                  </a:lnTo>
                  <a:lnTo>
                    <a:pt x="591" y="763"/>
                  </a:lnTo>
                  <a:lnTo>
                    <a:pt x="591" y="763"/>
                  </a:lnTo>
                  <a:lnTo>
                    <a:pt x="569" y="749"/>
                  </a:lnTo>
                  <a:lnTo>
                    <a:pt x="559" y="740"/>
                  </a:lnTo>
                  <a:lnTo>
                    <a:pt x="549" y="732"/>
                  </a:lnTo>
                  <a:lnTo>
                    <a:pt x="541" y="722"/>
                  </a:lnTo>
                  <a:lnTo>
                    <a:pt x="534" y="711"/>
                  </a:lnTo>
                  <a:lnTo>
                    <a:pt x="528" y="698"/>
                  </a:lnTo>
                  <a:lnTo>
                    <a:pt x="524" y="684"/>
                  </a:lnTo>
                  <a:lnTo>
                    <a:pt x="524" y="684"/>
                  </a:lnTo>
                  <a:lnTo>
                    <a:pt x="542" y="704"/>
                  </a:lnTo>
                  <a:lnTo>
                    <a:pt x="559" y="723"/>
                  </a:lnTo>
                  <a:lnTo>
                    <a:pt x="569" y="732"/>
                  </a:lnTo>
                  <a:lnTo>
                    <a:pt x="579" y="740"/>
                  </a:lnTo>
                  <a:lnTo>
                    <a:pt x="590" y="747"/>
                  </a:lnTo>
                  <a:lnTo>
                    <a:pt x="603" y="754"/>
                  </a:lnTo>
                  <a:lnTo>
                    <a:pt x="603" y="754"/>
                  </a:lnTo>
                  <a:lnTo>
                    <a:pt x="619" y="753"/>
                  </a:lnTo>
                  <a:lnTo>
                    <a:pt x="633" y="750"/>
                  </a:lnTo>
                  <a:lnTo>
                    <a:pt x="647" y="744"/>
                  </a:lnTo>
                  <a:lnTo>
                    <a:pt x="664" y="737"/>
                  </a:lnTo>
                  <a:lnTo>
                    <a:pt x="664" y="737"/>
                  </a:lnTo>
                  <a:lnTo>
                    <a:pt x="668" y="735"/>
                  </a:lnTo>
                  <a:lnTo>
                    <a:pt x="673" y="728"/>
                  </a:lnTo>
                  <a:lnTo>
                    <a:pt x="681" y="712"/>
                  </a:lnTo>
                  <a:lnTo>
                    <a:pt x="685" y="705"/>
                  </a:lnTo>
                  <a:lnTo>
                    <a:pt x="690" y="700"/>
                  </a:lnTo>
                  <a:lnTo>
                    <a:pt x="695" y="697"/>
                  </a:lnTo>
                  <a:lnTo>
                    <a:pt x="697" y="697"/>
                  </a:lnTo>
                  <a:lnTo>
                    <a:pt x="699" y="698"/>
                  </a:lnTo>
                  <a:lnTo>
                    <a:pt x="699" y="698"/>
                  </a:lnTo>
                  <a:close/>
                  <a:moveTo>
                    <a:pt x="465" y="766"/>
                  </a:moveTo>
                  <a:lnTo>
                    <a:pt x="465" y="766"/>
                  </a:lnTo>
                  <a:lnTo>
                    <a:pt x="455" y="756"/>
                  </a:lnTo>
                  <a:lnTo>
                    <a:pt x="445" y="746"/>
                  </a:lnTo>
                  <a:lnTo>
                    <a:pt x="423" y="729"/>
                  </a:lnTo>
                  <a:lnTo>
                    <a:pt x="423" y="729"/>
                  </a:lnTo>
                  <a:lnTo>
                    <a:pt x="421" y="730"/>
                  </a:lnTo>
                  <a:lnTo>
                    <a:pt x="420" y="730"/>
                  </a:lnTo>
                  <a:lnTo>
                    <a:pt x="420" y="730"/>
                  </a:lnTo>
                  <a:lnTo>
                    <a:pt x="416" y="732"/>
                  </a:lnTo>
                  <a:lnTo>
                    <a:pt x="413" y="732"/>
                  </a:lnTo>
                  <a:lnTo>
                    <a:pt x="407" y="730"/>
                  </a:lnTo>
                  <a:lnTo>
                    <a:pt x="407" y="730"/>
                  </a:lnTo>
                  <a:lnTo>
                    <a:pt x="372" y="743"/>
                  </a:lnTo>
                  <a:lnTo>
                    <a:pt x="336" y="753"/>
                  </a:lnTo>
                  <a:lnTo>
                    <a:pt x="298" y="763"/>
                  </a:lnTo>
                  <a:lnTo>
                    <a:pt x="259" y="771"/>
                  </a:lnTo>
                  <a:lnTo>
                    <a:pt x="259" y="771"/>
                  </a:lnTo>
                  <a:lnTo>
                    <a:pt x="240" y="774"/>
                  </a:lnTo>
                  <a:lnTo>
                    <a:pt x="221" y="777"/>
                  </a:lnTo>
                  <a:lnTo>
                    <a:pt x="180" y="784"/>
                  </a:lnTo>
                  <a:lnTo>
                    <a:pt x="180" y="784"/>
                  </a:lnTo>
                  <a:lnTo>
                    <a:pt x="155" y="788"/>
                  </a:lnTo>
                  <a:lnTo>
                    <a:pt x="125" y="794"/>
                  </a:lnTo>
                  <a:lnTo>
                    <a:pt x="113" y="798"/>
                  </a:lnTo>
                  <a:lnTo>
                    <a:pt x="100" y="802"/>
                  </a:lnTo>
                  <a:lnTo>
                    <a:pt x="89" y="808"/>
                  </a:lnTo>
                  <a:lnTo>
                    <a:pt x="80" y="815"/>
                  </a:lnTo>
                  <a:lnTo>
                    <a:pt x="80" y="815"/>
                  </a:lnTo>
                  <a:lnTo>
                    <a:pt x="111" y="823"/>
                  </a:lnTo>
                  <a:lnTo>
                    <a:pt x="146" y="830"/>
                  </a:lnTo>
                  <a:lnTo>
                    <a:pt x="183" y="837"/>
                  </a:lnTo>
                  <a:lnTo>
                    <a:pt x="221" y="843"/>
                  </a:lnTo>
                  <a:lnTo>
                    <a:pt x="259" y="847"/>
                  </a:lnTo>
                  <a:lnTo>
                    <a:pt x="296" y="850"/>
                  </a:lnTo>
                  <a:lnTo>
                    <a:pt x="332" y="851"/>
                  </a:lnTo>
                  <a:lnTo>
                    <a:pt x="364" y="850"/>
                  </a:lnTo>
                  <a:lnTo>
                    <a:pt x="364" y="850"/>
                  </a:lnTo>
                  <a:lnTo>
                    <a:pt x="374" y="853"/>
                  </a:lnTo>
                  <a:lnTo>
                    <a:pt x="385" y="854"/>
                  </a:lnTo>
                  <a:lnTo>
                    <a:pt x="407" y="854"/>
                  </a:lnTo>
                  <a:lnTo>
                    <a:pt x="430" y="854"/>
                  </a:lnTo>
                  <a:lnTo>
                    <a:pt x="452" y="855"/>
                  </a:lnTo>
                  <a:lnTo>
                    <a:pt x="452" y="855"/>
                  </a:lnTo>
                  <a:lnTo>
                    <a:pt x="496" y="860"/>
                  </a:lnTo>
                  <a:lnTo>
                    <a:pt x="541" y="865"/>
                  </a:lnTo>
                  <a:lnTo>
                    <a:pt x="586" y="872"/>
                  </a:lnTo>
                  <a:lnTo>
                    <a:pt x="631" y="876"/>
                  </a:lnTo>
                  <a:lnTo>
                    <a:pt x="631" y="876"/>
                  </a:lnTo>
                  <a:lnTo>
                    <a:pt x="708" y="882"/>
                  </a:lnTo>
                  <a:lnTo>
                    <a:pt x="788" y="889"/>
                  </a:lnTo>
                  <a:lnTo>
                    <a:pt x="869" y="896"/>
                  </a:lnTo>
                  <a:lnTo>
                    <a:pt x="949" y="902"/>
                  </a:lnTo>
                  <a:lnTo>
                    <a:pt x="949" y="902"/>
                  </a:lnTo>
                  <a:lnTo>
                    <a:pt x="980" y="905"/>
                  </a:lnTo>
                  <a:lnTo>
                    <a:pt x="994" y="906"/>
                  </a:lnTo>
                  <a:lnTo>
                    <a:pt x="1008" y="906"/>
                  </a:lnTo>
                  <a:lnTo>
                    <a:pt x="1008" y="906"/>
                  </a:lnTo>
                  <a:lnTo>
                    <a:pt x="1015" y="905"/>
                  </a:lnTo>
                  <a:lnTo>
                    <a:pt x="1022" y="905"/>
                  </a:lnTo>
                  <a:lnTo>
                    <a:pt x="1028" y="902"/>
                  </a:lnTo>
                  <a:lnTo>
                    <a:pt x="1033" y="897"/>
                  </a:lnTo>
                  <a:lnTo>
                    <a:pt x="1033" y="897"/>
                  </a:lnTo>
                  <a:lnTo>
                    <a:pt x="1039" y="900"/>
                  </a:lnTo>
                  <a:lnTo>
                    <a:pt x="1042" y="900"/>
                  </a:lnTo>
                  <a:lnTo>
                    <a:pt x="1045" y="900"/>
                  </a:lnTo>
                  <a:lnTo>
                    <a:pt x="1045" y="900"/>
                  </a:lnTo>
                  <a:lnTo>
                    <a:pt x="1078" y="883"/>
                  </a:lnTo>
                  <a:lnTo>
                    <a:pt x="1114" y="867"/>
                  </a:lnTo>
                  <a:lnTo>
                    <a:pt x="1184" y="836"/>
                  </a:lnTo>
                  <a:lnTo>
                    <a:pt x="1219" y="822"/>
                  </a:lnTo>
                  <a:lnTo>
                    <a:pt x="1254" y="805"/>
                  </a:lnTo>
                  <a:lnTo>
                    <a:pt x="1288" y="788"/>
                  </a:lnTo>
                  <a:lnTo>
                    <a:pt x="1320" y="770"/>
                  </a:lnTo>
                  <a:lnTo>
                    <a:pt x="1320" y="770"/>
                  </a:lnTo>
                  <a:lnTo>
                    <a:pt x="1321" y="771"/>
                  </a:lnTo>
                  <a:lnTo>
                    <a:pt x="1324" y="770"/>
                  </a:lnTo>
                  <a:lnTo>
                    <a:pt x="1327" y="770"/>
                  </a:lnTo>
                  <a:lnTo>
                    <a:pt x="1330" y="770"/>
                  </a:lnTo>
                  <a:lnTo>
                    <a:pt x="1330" y="770"/>
                  </a:lnTo>
                  <a:lnTo>
                    <a:pt x="1432" y="712"/>
                  </a:lnTo>
                  <a:lnTo>
                    <a:pt x="1483" y="684"/>
                  </a:lnTo>
                  <a:lnTo>
                    <a:pt x="1535" y="656"/>
                  </a:lnTo>
                  <a:lnTo>
                    <a:pt x="1535" y="656"/>
                  </a:lnTo>
                  <a:lnTo>
                    <a:pt x="1528" y="657"/>
                  </a:lnTo>
                  <a:lnTo>
                    <a:pt x="1521" y="657"/>
                  </a:lnTo>
                  <a:lnTo>
                    <a:pt x="1508" y="656"/>
                  </a:lnTo>
                  <a:lnTo>
                    <a:pt x="1494" y="655"/>
                  </a:lnTo>
                  <a:lnTo>
                    <a:pt x="1488" y="655"/>
                  </a:lnTo>
                  <a:lnTo>
                    <a:pt x="1480" y="657"/>
                  </a:lnTo>
                  <a:lnTo>
                    <a:pt x="1480" y="657"/>
                  </a:lnTo>
                  <a:lnTo>
                    <a:pt x="1469" y="655"/>
                  </a:lnTo>
                  <a:lnTo>
                    <a:pt x="1457" y="653"/>
                  </a:lnTo>
                  <a:lnTo>
                    <a:pt x="1434" y="652"/>
                  </a:lnTo>
                  <a:lnTo>
                    <a:pt x="1411" y="653"/>
                  </a:lnTo>
                  <a:lnTo>
                    <a:pt x="1387" y="652"/>
                  </a:lnTo>
                  <a:lnTo>
                    <a:pt x="1387" y="652"/>
                  </a:lnTo>
                  <a:lnTo>
                    <a:pt x="1380" y="652"/>
                  </a:lnTo>
                  <a:lnTo>
                    <a:pt x="1372" y="649"/>
                  </a:lnTo>
                  <a:lnTo>
                    <a:pt x="1365" y="646"/>
                  </a:lnTo>
                  <a:lnTo>
                    <a:pt x="1356" y="645"/>
                  </a:lnTo>
                  <a:lnTo>
                    <a:pt x="1356" y="645"/>
                  </a:lnTo>
                  <a:lnTo>
                    <a:pt x="1345" y="645"/>
                  </a:lnTo>
                  <a:lnTo>
                    <a:pt x="1334" y="643"/>
                  </a:lnTo>
                  <a:lnTo>
                    <a:pt x="1311" y="643"/>
                  </a:lnTo>
                  <a:lnTo>
                    <a:pt x="1311" y="643"/>
                  </a:lnTo>
                  <a:lnTo>
                    <a:pt x="1275" y="641"/>
                  </a:lnTo>
                  <a:lnTo>
                    <a:pt x="1258" y="639"/>
                  </a:lnTo>
                  <a:lnTo>
                    <a:pt x="1241" y="638"/>
                  </a:lnTo>
                  <a:lnTo>
                    <a:pt x="1241" y="638"/>
                  </a:lnTo>
                  <a:lnTo>
                    <a:pt x="1219" y="639"/>
                  </a:lnTo>
                  <a:lnTo>
                    <a:pt x="1209" y="641"/>
                  </a:lnTo>
                  <a:lnTo>
                    <a:pt x="1198" y="641"/>
                  </a:lnTo>
                  <a:lnTo>
                    <a:pt x="1198" y="641"/>
                  </a:lnTo>
                  <a:lnTo>
                    <a:pt x="1143" y="632"/>
                  </a:lnTo>
                  <a:lnTo>
                    <a:pt x="1085" y="625"/>
                  </a:lnTo>
                  <a:lnTo>
                    <a:pt x="1056" y="621"/>
                  </a:lnTo>
                  <a:lnTo>
                    <a:pt x="1026" y="619"/>
                  </a:lnTo>
                  <a:lnTo>
                    <a:pt x="998" y="619"/>
                  </a:lnTo>
                  <a:lnTo>
                    <a:pt x="972" y="621"/>
                  </a:lnTo>
                  <a:lnTo>
                    <a:pt x="972" y="621"/>
                  </a:lnTo>
                  <a:lnTo>
                    <a:pt x="968" y="619"/>
                  </a:lnTo>
                  <a:lnTo>
                    <a:pt x="963" y="618"/>
                  </a:lnTo>
                  <a:lnTo>
                    <a:pt x="958" y="617"/>
                  </a:lnTo>
                  <a:lnTo>
                    <a:pt x="955" y="615"/>
                  </a:lnTo>
                  <a:lnTo>
                    <a:pt x="955" y="615"/>
                  </a:lnTo>
                  <a:lnTo>
                    <a:pt x="937" y="621"/>
                  </a:lnTo>
                  <a:lnTo>
                    <a:pt x="918" y="628"/>
                  </a:lnTo>
                  <a:lnTo>
                    <a:pt x="902" y="635"/>
                  </a:lnTo>
                  <a:lnTo>
                    <a:pt x="885" y="642"/>
                  </a:lnTo>
                  <a:lnTo>
                    <a:pt x="885" y="642"/>
                  </a:lnTo>
                  <a:lnTo>
                    <a:pt x="868" y="677"/>
                  </a:lnTo>
                  <a:lnTo>
                    <a:pt x="858" y="695"/>
                  </a:lnTo>
                  <a:lnTo>
                    <a:pt x="848" y="712"/>
                  </a:lnTo>
                  <a:lnTo>
                    <a:pt x="837" y="728"/>
                  </a:lnTo>
                  <a:lnTo>
                    <a:pt x="824" y="742"/>
                  </a:lnTo>
                  <a:lnTo>
                    <a:pt x="810" y="756"/>
                  </a:lnTo>
                  <a:lnTo>
                    <a:pt x="795" y="766"/>
                  </a:lnTo>
                  <a:lnTo>
                    <a:pt x="795" y="766"/>
                  </a:lnTo>
                  <a:lnTo>
                    <a:pt x="781" y="773"/>
                  </a:lnTo>
                  <a:lnTo>
                    <a:pt x="765" y="778"/>
                  </a:lnTo>
                  <a:lnTo>
                    <a:pt x="749" y="782"/>
                  </a:lnTo>
                  <a:lnTo>
                    <a:pt x="732" y="785"/>
                  </a:lnTo>
                  <a:lnTo>
                    <a:pt x="713" y="785"/>
                  </a:lnTo>
                  <a:lnTo>
                    <a:pt x="695" y="785"/>
                  </a:lnTo>
                  <a:lnTo>
                    <a:pt x="677" y="781"/>
                  </a:lnTo>
                  <a:lnTo>
                    <a:pt x="659" y="777"/>
                  </a:lnTo>
                  <a:lnTo>
                    <a:pt x="659" y="777"/>
                  </a:lnTo>
                  <a:lnTo>
                    <a:pt x="660" y="780"/>
                  </a:lnTo>
                  <a:lnTo>
                    <a:pt x="661" y="781"/>
                  </a:lnTo>
                  <a:lnTo>
                    <a:pt x="666" y="785"/>
                  </a:lnTo>
                  <a:lnTo>
                    <a:pt x="668" y="788"/>
                  </a:lnTo>
                  <a:lnTo>
                    <a:pt x="670" y="791"/>
                  </a:lnTo>
                  <a:lnTo>
                    <a:pt x="671" y="794"/>
                  </a:lnTo>
                  <a:lnTo>
                    <a:pt x="671" y="794"/>
                  </a:lnTo>
                  <a:lnTo>
                    <a:pt x="668" y="799"/>
                  </a:lnTo>
                  <a:lnTo>
                    <a:pt x="667" y="802"/>
                  </a:lnTo>
                  <a:lnTo>
                    <a:pt x="664" y="805"/>
                  </a:lnTo>
                  <a:lnTo>
                    <a:pt x="664" y="805"/>
                  </a:lnTo>
                  <a:lnTo>
                    <a:pt x="657" y="805"/>
                  </a:lnTo>
                  <a:lnTo>
                    <a:pt x="653" y="805"/>
                  </a:lnTo>
                  <a:lnTo>
                    <a:pt x="643" y="802"/>
                  </a:lnTo>
                  <a:lnTo>
                    <a:pt x="635" y="799"/>
                  </a:lnTo>
                  <a:lnTo>
                    <a:pt x="629" y="798"/>
                  </a:lnTo>
                  <a:lnTo>
                    <a:pt x="624" y="799"/>
                  </a:lnTo>
                  <a:lnTo>
                    <a:pt x="624" y="799"/>
                  </a:lnTo>
                  <a:lnTo>
                    <a:pt x="618" y="802"/>
                  </a:lnTo>
                  <a:lnTo>
                    <a:pt x="612" y="805"/>
                  </a:lnTo>
                  <a:lnTo>
                    <a:pt x="604" y="813"/>
                  </a:lnTo>
                  <a:lnTo>
                    <a:pt x="598" y="816"/>
                  </a:lnTo>
                  <a:lnTo>
                    <a:pt x="594" y="819"/>
                  </a:lnTo>
                  <a:lnTo>
                    <a:pt x="588" y="817"/>
                  </a:lnTo>
                  <a:lnTo>
                    <a:pt x="581" y="815"/>
                  </a:lnTo>
                  <a:lnTo>
                    <a:pt x="581" y="815"/>
                  </a:lnTo>
                  <a:lnTo>
                    <a:pt x="580" y="806"/>
                  </a:lnTo>
                  <a:lnTo>
                    <a:pt x="576" y="799"/>
                  </a:lnTo>
                  <a:lnTo>
                    <a:pt x="573" y="792"/>
                  </a:lnTo>
                  <a:lnTo>
                    <a:pt x="570" y="785"/>
                  </a:lnTo>
                  <a:lnTo>
                    <a:pt x="570" y="785"/>
                  </a:lnTo>
                  <a:lnTo>
                    <a:pt x="556" y="788"/>
                  </a:lnTo>
                  <a:lnTo>
                    <a:pt x="542" y="788"/>
                  </a:lnTo>
                  <a:lnTo>
                    <a:pt x="530" y="785"/>
                  </a:lnTo>
                  <a:lnTo>
                    <a:pt x="517" y="782"/>
                  </a:lnTo>
                  <a:lnTo>
                    <a:pt x="492" y="774"/>
                  </a:lnTo>
                  <a:lnTo>
                    <a:pt x="479" y="770"/>
                  </a:lnTo>
                  <a:lnTo>
                    <a:pt x="465" y="766"/>
                  </a:lnTo>
                  <a:lnTo>
                    <a:pt x="465" y="766"/>
                  </a:lnTo>
                  <a:close/>
                  <a:moveTo>
                    <a:pt x="1344" y="955"/>
                  </a:moveTo>
                  <a:lnTo>
                    <a:pt x="1344" y="955"/>
                  </a:lnTo>
                  <a:lnTo>
                    <a:pt x="1372" y="938"/>
                  </a:lnTo>
                  <a:lnTo>
                    <a:pt x="1384" y="930"/>
                  </a:lnTo>
                  <a:lnTo>
                    <a:pt x="1398" y="921"/>
                  </a:lnTo>
                  <a:lnTo>
                    <a:pt x="1398" y="921"/>
                  </a:lnTo>
                  <a:lnTo>
                    <a:pt x="1427" y="906"/>
                  </a:lnTo>
                  <a:lnTo>
                    <a:pt x="1453" y="888"/>
                  </a:lnTo>
                  <a:lnTo>
                    <a:pt x="1504" y="851"/>
                  </a:lnTo>
                  <a:lnTo>
                    <a:pt x="1504" y="851"/>
                  </a:lnTo>
                  <a:lnTo>
                    <a:pt x="1529" y="836"/>
                  </a:lnTo>
                  <a:lnTo>
                    <a:pt x="1554" y="820"/>
                  </a:lnTo>
                  <a:lnTo>
                    <a:pt x="1578" y="805"/>
                  </a:lnTo>
                  <a:lnTo>
                    <a:pt x="1589" y="798"/>
                  </a:lnTo>
                  <a:lnTo>
                    <a:pt x="1598" y="788"/>
                  </a:lnTo>
                  <a:lnTo>
                    <a:pt x="1598" y="788"/>
                  </a:lnTo>
                  <a:lnTo>
                    <a:pt x="1603" y="781"/>
                  </a:lnTo>
                  <a:lnTo>
                    <a:pt x="1608" y="773"/>
                  </a:lnTo>
                  <a:lnTo>
                    <a:pt x="1612" y="764"/>
                  </a:lnTo>
                  <a:lnTo>
                    <a:pt x="1616" y="754"/>
                  </a:lnTo>
                  <a:lnTo>
                    <a:pt x="1617" y="744"/>
                  </a:lnTo>
                  <a:lnTo>
                    <a:pt x="1619" y="735"/>
                  </a:lnTo>
                  <a:lnTo>
                    <a:pt x="1619" y="725"/>
                  </a:lnTo>
                  <a:lnTo>
                    <a:pt x="1619" y="714"/>
                  </a:lnTo>
                  <a:lnTo>
                    <a:pt x="1616" y="705"/>
                  </a:lnTo>
                  <a:lnTo>
                    <a:pt x="1613" y="695"/>
                  </a:lnTo>
                  <a:lnTo>
                    <a:pt x="1609" y="687"/>
                  </a:lnTo>
                  <a:lnTo>
                    <a:pt x="1603" y="678"/>
                  </a:lnTo>
                  <a:lnTo>
                    <a:pt x="1596" y="671"/>
                  </a:lnTo>
                  <a:lnTo>
                    <a:pt x="1589" y="666"/>
                  </a:lnTo>
                  <a:lnTo>
                    <a:pt x="1580" y="662"/>
                  </a:lnTo>
                  <a:lnTo>
                    <a:pt x="1570" y="659"/>
                  </a:lnTo>
                  <a:lnTo>
                    <a:pt x="1570" y="659"/>
                  </a:lnTo>
                  <a:lnTo>
                    <a:pt x="1568" y="659"/>
                  </a:lnTo>
                  <a:lnTo>
                    <a:pt x="1564" y="662"/>
                  </a:lnTo>
                  <a:lnTo>
                    <a:pt x="1561" y="664"/>
                  </a:lnTo>
                  <a:lnTo>
                    <a:pt x="1559" y="667"/>
                  </a:lnTo>
                  <a:lnTo>
                    <a:pt x="1559" y="667"/>
                  </a:lnTo>
                  <a:lnTo>
                    <a:pt x="1553" y="669"/>
                  </a:lnTo>
                  <a:lnTo>
                    <a:pt x="1546" y="670"/>
                  </a:lnTo>
                  <a:lnTo>
                    <a:pt x="1533" y="676"/>
                  </a:lnTo>
                  <a:lnTo>
                    <a:pt x="1508" y="688"/>
                  </a:lnTo>
                  <a:lnTo>
                    <a:pt x="1508" y="688"/>
                  </a:lnTo>
                  <a:lnTo>
                    <a:pt x="1488" y="698"/>
                  </a:lnTo>
                  <a:lnTo>
                    <a:pt x="1470" y="708"/>
                  </a:lnTo>
                  <a:lnTo>
                    <a:pt x="1470" y="708"/>
                  </a:lnTo>
                  <a:lnTo>
                    <a:pt x="1421" y="736"/>
                  </a:lnTo>
                  <a:lnTo>
                    <a:pt x="1370" y="764"/>
                  </a:lnTo>
                  <a:lnTo>
                    <a:pt x="1320" y="789"/>
                  </a:lnTo>
                  <a:lnTo>
                    <a:pt x="1268" y="815"/>
                  </a:lnTo>
                  <a:lnTo>
                    <a:pt x="1215" y="840"/>
                  </a:lnTo>
                  <a:lnTo>
                    <a:pt x="1161" y="864"/>
                  </a:lnTo>
                  <a:lnTo>
                    <a:pt x="1052" y="909"/>
                  </a:lnTo>
                  <a:lnTo>
                    <a:pt x="1052" y="909"/>
                  </a:lnTo>
                  <a:lnTo>
                    <a:pt x="1059" y="919"/>
                  </a:lnTo>
                  <a:lnTo>
                    <a:pt x="1066" y="928"/>
                  </a:lnTo>
                  <a:lnTo>
                    <a:pt x="1073" y="938"/>
                  </a:lnTo>
                  <a:lnTo>
                    <a:pt x="1078" y="951"/>
                  </a:lnTo>
                  <a:lnTo>
                    <a:pt x="1087" y="975"/>
                  </a:lnTo>
                  <a:lnTo>
                    <a:pt x="1094" y="1001"/>
                  </a:lnTo>
                  <a:lnTo>
                    <a:pt x="1097" y="1028"/>
                  </a:lnTo>
                  <a:lnTo>
                    <a:pt x="1097" y="1056"/>
                  </a:lnTo>
                  <a:lnTo>
                    <a:pt x="1097" y="1069"/>
                  </a:lnTo>
                  <a:lnTo>
                    <a:pt x="1094" y="1081"/>
                  </a:lnTo>
                  <a:lnTo>
                    <a:pt x="1091" y="1094"/>
                  </a:lnTo>
                  <a:lnTo>
                    <a:pt x="1087" y="1105"/>
                  </a:lnTo>
                  <a:lnTo>
                    <a:pt x="1087" y="1105"/>
                  </a:lnTo>
                  <a:lnTo>
                    <a:pt x="1147" y="1070"/>
                  </a:lnTo>
                  <a:lnTo>
                    <a:pt x="1213" y="1032"/>
                  </a:lnTo>
                  <a:lnTo>
                    <a:pt x="1281" y="992"/>
                  </a:lnTo>
                  <a:lnTo>
                    <a:pt x="1344" y="955"/>
                  </a:lnTo>
                  <a:lnTo>
                    <a:pt x="1344" y="955"/>
                  </a:lnTo>
                  <a:close/>
                  <a:moveTo>
                    <a:pt x="626" y="778"/>
                  </a:moveTo>
                  <a:lnTo>
                    <a:pt x="626" y="778"/>
                  </a:lnTo>
                  <a:lnTo>
                    <a:pt x="635" y="782"/>
                  </a:lnTo>
                  <a:lnTo>
                    <a:pt x="640" y="784"/>
                  </a:lnTo>
                  <a:lnTo>
                    <a:pt x="643" y="784"/>
                  </a:lnTo>
                  <a:lnTo>
                    <a:pt x="645" y="784"/>
                  </a:lnTo>
                  <a:lnTo>
                    <a:pt x="645" y="784"/>
                  </a:lnTo>
                  <a:lnTo>
                    <a:pt x="643" y="782"/>
                  </a:lnTo>
                  <a:lnTo>
                    <a:pt x="642" y="781"/>
                  </a:lnTo>
                  <a:lnTo>
                    <a:pt x="642" y="774"/>
                  </a:lnTo>
                  <a:lnTo>
                    <a:pt x="642" y="774"/>
                  </a:lnTo>
                  <a:lnTo>
                    <a:pt x="632" y="774"/>
                  </a:lnTo>
                  <a:lnTo>
                    <a:pt x="629" y="775"/>
                  </a:lnTo>
                  <a:lnTo>
                    <a:pt x="626" y="778"/>
                  </a:lnTo>
                  <a:lnTo>
                    <a:pt x="626" y="778"/>
                  </a:lnTo>
                  <a:close/>
                  <a:moveTo>
                    <a:pt x="588" y="781"/>
                  </a:moveTo>
                  <a:lnTo>
                    <a:pt x="588" y="781"/>
                  </a:lnTo>
                  <a:lnTo>
                    <a:pt x="588" y="784"/>
                  </a:lnTo>
                  <a:lnTo>
                    <a:pt x="588" y="785"/>
                  </a:lnTo>
                  <a:lnTo>
                    <a:pt x="587" y="785"/>
                  </a:lnTo>
                  <a:lnTo>
                    <a:pt x="587" y="785"/>
                  </a:lnTo>
                  <a:lnTo>
                    <a:pt x="590" y="794"/>
                  </a:lnTo>
                  <a:lnTo>
                    <a:pt x="594" y="799"/>
                  </a:lnTo>
                  <a:lnTo>
                    <a:pt x="594" y="799"/>
                  </a:lnTo>
                  <a:lnTo>
                    <a:pt x="601" y="795"/>
                  </a:lnTo>
                  <a:lnTo>
                    <a:pt x="607" y="791"/>
                  </a:lnTo>
                  <a:lnTo>
                    <a:pt x="617" y="780"/>
                  </a:lnTo>
                  <a:lnTo>
                    <a:pt x="617" y="780"/>
                  </a:lnTo>
                  <a:lnTo>
                    <a:pt x="610" y="782"/>
                  </a:lnTo>
                  <a:lnTo>
                    <a:pt x="603" y="782"/>
                  </a:lnTo>
                  <a:lnTo>
                    <a:pt x="588" y="781"/>
                  </a:lnTo>
                  <a:lnTo>
                    <a:pt x="588" y="781"/>
                  </a:lnTo>
                  <a:close/>
                  <a:moveTo>
                    <a:pt x="1689" y="798"/>
                  </a:moveTo>
                  <a:lnTo>
                    <a:pt x="1689" y="798"/>
                  </a:lnTo>
                  <a:lnTo>
                    <a:pt x="1679" y="795"/>
                  </a:lnTo>
                  <a:lnTo>
                    <a:pt x="1671" y="794"/>
                  </a:lnTo>
                  <a:lnTo>
                    <a:pt x="1650" y="794"/>
                  </a:lnTo>
                  <a:lnTo>
                    <a:pt x="1630" y="794"/>
                  </a:lnTo>
                  <a:lnTo>
                    <a:pt x="1612" y="794"/>
                  </a:lnTo>
                  <a:lnTo>
                    <a:pt x="1612" y="794"/>
                  </a:lnTo>
                  <a:lnTo>
                    <a:pt x="1602" y="803"/>
                  </a:lnTo>
                  <a:lnTo>
                    <a:pt x="1592" y="813"/>
                  </a:lnTo>
                  <a:lnTo>
                    <a:pt x="1581" y="820"/>
                  </a:lnTo>
                  <a:lnTo>
                    <a:pt x="1570" y="829"/>
                  </a:lnTo>
                  <a:lnTo>
                    <a:pt x="1546" y="843"/>
                  </a:lnTo>
                  <a:lnTo>
                    <a:pt x="1522" y="857"/>
                  </a:lnTo>
                  <a:lnTo>
                    <a:pt x="1522" y="857"/>
                  </a:lnTo>
                  <a:lnTo>
                    <a:pt x="1493" y="879"/>
                  </a:lnTo>
                  <a:lnTo>
                    <a:pt x="1463" y="900"/>
                  </a:lnTo>
                  <a:lnTo>
                    <a:pt x="1463" y="900"/>
                  </a:lnTo>
                  <a:lnTo>
                    <a:pt x="1432" y="921"/>
                  </a:lnTo>
                  <a:lnTo>
                    <a:pt x="1400" y="941"/>
                  </a:lnTo>
                  <a:lnTo>
                    <a:pt x="1335" y="978"/>
                  </a:lnTo>
                  <a:lnTo>
                    <a:pt x="1335" y="978"/>
                  </a:lnTo>
                  <a:lnTo>
                    <a:pt x="1271" y="1015"/>
                  </a:lnTo>
                  <a:lnTo>
                    <a:pt x="1206" y="1053"/>
                  </a:lnTo>
                  <a:lnTo>
                    <a:pt x="1140" y="1091"/>
                  </a:lnTo>
                  <a:lnTo>
                    <a:pt x="1108" y="1109"/>
                  </a:lnTo>
                  <a:lnTo>
                    <a:pt x="1076" y="1128"/>
                  </a:lnTo>
                  <a:lnTo>
                    <a:pt x="1076" y="1128"/>
                  </a:lnTo>
                  <a:lnTo>
                    <a:pt x="1066" y="1129"/>
                  </a:lnTo>
                  <a:lnTo>
                    <a:pt x="1059" y="1132"/>
                  </a:lnTo>
                  <a:lnTo>
                    <a:pt x="1053" y="1133"/>
                  </a:lnTo>
                  <a:lnTo>
                    <a:pt x="1048" y="1135"/>
                  </a:lnTo>
                  <a:lnTo>
                    <a:pt x="1048" y="1135"/>
                  </a:lnTo>
                  <a:lnTo>
                    <a:pt x="1045" y="1133"/>
                  </a:lnTo>
                  <a:lnTo>
                    <a:pt x="1043" y="1133"/>
                  </a:lnTo>
                  <a:lnTo>
                    <a:pt x="1042" y="1132"/>
                  </a:lnTo>
                  <a:lnTo>
                    <a:pt x="1042" y="1135"/>
                  </a:lnTo>
                  <a:lnTo>
                    <a:pt x="1042" y="1135"/>
                  </a:lnTo>
                  <a:lnTo>
                    <a:pt x="1035" y="1131"/>
                  </a:lnTo>
                  <a:lnTo>
                    <a:pt x="1028" y="1128"/>
                  </a:lnTo>
                  <a:lnTo>
                    <a:pt x="1021" y="1126"/>
                  </a:lnTo>
                  <a:lnTo>
                    <a:pt x="1014" y="1126"/>
                  </a:lnTo>
                  <a:lnTo>
                    <a:pt x="997" y="1126"/>
                  </a:lnTo>
                  <a:lnTo>
                    <a:pt x="989" y="1126"/>
                  </a:lnTo>
                  <a:lnTo>
                    <a:pt x="979" y="1126"/>
                  </a:lnTo>
                  <a:lnTo>
                    <a:pt x="979" y="1126"/>
                  </a:lnTo>
                  <a:lnTo>
                    <a:pt x="963" y="1124"/>
                  </a:lnTo>
                  <a:lnTo>
                    <a:pt x="948" y="1119"/>
                  </a:lnTo>
                  <a:lnTo>
                    <a:pt x="932" y="1115"/>
                  </a:lnTo>
                  <a:lnTo>
                    <a:pt x="917" y="1112"/>
                  </a:lnTo>
                  <a:lnTo>
                    <a:pt x="917" y="1112"/>
                  </a:lnTo>
                  <a:lnTo>
                    <a:pt x="882" y="1107"/>
                  </a:lnTo>
                  <a:lnTo>
                    <a:pt x="844" y="1101"/>
                  </a:lnTo>
                  <a:lnTo>
                    <a:pt x="844" y="1101"/>
                  </a:lnTo>
                  <a:lnTo>
                    <a:pt x="785" y="1091"/>
                  </a:lnTo>
                  <a:lnTo>
                    <a:pt x="730" y="1084"/>
                  </a:lnTo>
                  <a:lnTo>
                    <a:pt x="624" y="1073"/>
                  </a:lnTo>
                  <a:lnTo>
                    <a:pt x="624" y="1073"/>
                  </a:lnTo>
                  <a:lnTo>
                    <a:pt x="587" y="1069"/>
                  </a:lnTo>
                  <a:lnTo>
                    <a:pt x="551" y="1063"/>
                  </a:lnTo>
                  <a:lnTo>
                    <a:pt x="513" y="1058"/>
                  </a:lnTo>
                  <a:lnTo>
                    <a:pt x="475" y="1052"/>
                  </a:lnTo>
                  <a:lnTo>
                    <a:pt x="475" y="1052"/>
                  </a:lnTo>
                  <a:lnTo>
                    <a:pt x="400" y="1044"/>
                  </a:lnTo>
                  <a:lnTo>
                    <a:pt x="326" y="1032"/>
                  </a:lnTo>
                  <a:lnTo>
                    <a:pt x="176" y="1008"/>
                  </a:lnTo>
                  <a:lnTo>
                    <a:pt x="176" y="1008"/>
                  </a:lnTo>
                  <a:lnTo>
                    <a:pt x="152" y="1022"/>
                  </a:lnTo>
                  <a:lnTo>
                    <a:pt x="128" y="1035"/>
                  </a:lnTo>
                  <a:lnTo>
                    <a:pt x="103" y="1048"/>
                  </a:lnTo>
                  <a:lnTo>
                    <a:pt x="76" y="1058"/>
                  </a:lnTo>
                  <a:lnTo>
                    <a:pt x="76" y="1058"/>
                  </a:lnTo>
                  <a:lnTo>
                    <a:pt x="62" y="1063"/>
                  </a:lnTo>
                  <a:lnTo>
                    <a:pt x="47" y="1069"/>
                  </a:lnTo>
                  <a:lnTo>
                    <a:pt x="40" y="1072"/>
                  </a:lnTo>
                  <a:lnTo>
                    <a:pt x="34" y="1076"/>
                  </a:lnTo>
                  <a:lnTo>
                    <a:pt x="31" y="1081"/>
                  </a:lnTo>
                  <a:lnTo>
                    <a:pt x="30" y="1090"/>
                  </a:lnTo>
                  <a:lnTo>
                    <a:pt x="30" y="1090"/>
                  </a:lnTo>
                  <a:lnTo>
                    <a:pt x="63" y="1088"/>
                  </a:lnTo>
                  <a:lnTo>
                    <a:pt x="99" y="1090"/>
                  </a:lnTo>
                  <a:lnTo>
                    <a:pt x="134" y="1093"/>
                  </a:lnTo>
                  <a:lnTo>
                    <a:pt x="170" y="1097"/>
                  </a:lnTo>
                  <a:lnTo>
                    <a:pt x="243" y="1107"/>
                  </a:lnTo>
                  <a:lnTo>
                    <a:pt x="280" y="1111"/>
                  </a:lnTo>
                  <a:lnTo>
                    <a:pt x="315" y="1114"/>
                  </a:lnTo>
                  <a:lnTo>
                    <a:pt x="315" y="1114"/>
                  </a:lnTo>
                  <a:lnTo>
                    <a:pt x="406" y="1122"/>
                  </a:lnTo>
                  <a:lnTo>
                    <a:pt x="500" y="1131"/>
                  </a:lnTo>
                  <a:lnTo>
                    <a:pt x="593" y="1142"/>
                  </a:lnTo>
                  <a:lnTo>
                    <a:pt x="687" y="1154"/>
                  </a:lnTo>
                  <a:lnTo>
                    <a:pt x="687" y="1154"/>
                  </a:lnTo>
                  <a:lnTo>
                    <a:pt x="760" y="1163"/>
                  </a:lnTo>
                  <a:lnTo>
                    <a:pt x="796" y="1167"/>
                  </a:lnTo>
                  <a:lnTo>
                    <a:pt x="831" y="1170"/>
                  </a:lnTo>
                  <a:lnTo>
                    <a:pt x="831" y="1170"/>
                  </a:lnTo>
                  <a:lnTo>
                    <a:pt x="913" y="1173"/>
                  </a:lnTo>
                  <a:lnTo>
                    <a:pt x="952" y="1175"/>
                  </a:lnTo>
                  <a:lnTo>
                    <a:pt x="991" y="1180"/>
                  </a:lnTo>
                  <a:lnTo>
                    <a:pt x="991" y="1180"/>
                  </a:lnTo>
                  <a:lnTo>
                    <a:pt x="1017" y="1185"/>
                  </a:lnTo>
                  <a:lnTo>
                    <a:pt x="1031" y="1188"/>
                  </a:lnTo>
                  <a:lnTo>
                    <a:pt x="1043" y="1191"/>
                  </a:lnTo>
                  <a:lnTo>
                    <a:pt x="1043" y="1191"/>
                  </a:lnTo>
                  <a:lnTo>
                    <a:pt x="1053" y="1191"/>
                  </a:lnTo>
                  <a:lnTo>
                    <a:pt x="1062" y="1190"/>
                  </a:lnTo>
                  <a:lnTo>
                    <a:pt x="1070" y="1191"/>
                  </a:lnTo>
                  <a:lnTo>
                    <a:pt x="1074" y="1192"/>
                  </a:lnTo>
                  <a:lnTo>
                    <a:pt x="1078" y="1194"/>
                  </a:lnTo>
                  <a:lnTo>
                    <a:pt x="1078" y="1194"/>
                  </a:lnTo>
                  <a:lnTo>
                    <a:pt x="1088" y="1185"/>
                  </a:lnTo>
                  <a:lnTo>
                    <a:pt x="1099" y="1177"/>
                  </a:lnTo>
                  <a:lnTo>
                    <a:pt x="1105" y="1175"/>
                  </a:lnTo>
                  <a:lnTo>
                    <a:pt x="1111" y="1174"/>
                  </a:lnTo>
                  <a:lnTo>
                    <a:pt x="1118" y="1175"/>
                  </a:lnTo>
                  <a:lnTo>
                    <a:pt x="1123" y="1178"/>
                  </a:lnTo>
                  <a:lnTo>
                    <a:pt x="1123" y="1178"/>
                  </a:lnTo>
                  <a:lnTo>
                    <a:pt x="1153" y="1156"/>
                  </a:lnTo>
                  <a:lnTo>
                    <a:pt x="1184" y="1135"/>
                  </a:lnTo>
                  <a:lnTo>
                    <a:pt x="1216" y="1115"/>
                  </a:lnTo>
                  <a:lnTo>
                    <a:pt x="1248" y="1097"/>
                  </a:lnTo>
                  <a:lnTo>
                    <a:pt x="1248" y="1097"/>
                  </a:lnTo>
                  <a:lnTo>
                    <a:pt x="1281" y="1077"/>
                  </a:lnTo>
                  <a:lnTo>
                    <a:pt x="1311" y="1056"/>
                  </a:lnTo>
                  <a:lnTo>
                    <a:pt x="1342" y="1035"/>
                  </a:lnTo>
                  <a:lnTo>
                    <a:pt x="1373" y="1014"/>
                  </a:lnTo>
                  <a:lnTo>
                    <a:pt x="1373" y="1014"/>
                  </a:lnTo>
                  <a:lnTo>
                    <a:pt x="1438" y="973"/>
                  </a:lnTo>
                  <a:lnTo>
                    <a:pt x="1469" y="954"/>
                  </a:lnTo>
                  <a:lnTo>
                    <a:pt x="1500" y="934"/>
                  </a:lnTo>
                  <a:lnTo>
                    <a:pt x="1500" y="934"/>
                  </a:lnTo>
                  <a:lnTo>
                    <a:pt x="1530" y="913"/>
                  </a:lnTo>
                  <a:lnTo>
                    <a:pt x="1561" y="890"/>
                  </a:lnTo>
                  <a:lnTo>
                    <a:pt x="1589" y="867"/>
                  </a:lnTo>
                  <a:lnTo>
                    <a:pt x="1619" y="844"/>
                  </a:lnTo>
                  <a:lnTo>
                    <a:pt x="1619" y="844"/>
                  </a:lnTo>
                  <a:lnTo>
                    <a:pt x="1632" y="836"/>
                  </a:lnTo>
                  <a:lnTo>
                    <a:pt x="1643" y="827"/>
                  </a:lnTo>
                  <a:lnTo>
                    <a:pt x="1655" y="820"/>
                  </a:lnTo>
                  <a:lnTo>
                    <a:pt x="1662" y="817"/>
                  </a:lnTo>
                  <a:lnTo>
                    <a:pt x="1669" y="816"/>
                  </a:lnTo>
                  <a:lnTo>
                    <a:pt x="1669" y="816"/>
                  </a:lnTo>
                  <a:lnTo>
                    <a:pt x="1671" y="820"/>
                  </a:lnTo>
                  <a:lnTo>
                    <a:pt x="1671" y="823"/>
                  </a:lnTo>
                  <a:lnTo>
                    <a:pt x="1669" y="826"/>
                  </a:lnTo>
                  <a:lnTo>
                    <a:pt x="1667" y="829"/>
                  </a:lnTo>
                  <a:lnTo>
                    <a:pt x="1661" y="833"/>
                  </a:lnTo>
                  <a:lnTo>
                    <a:pt x="1655" y="836"/>
                  </a:lnTo>
                  <a:lnTo>
                    <a:pt x="1655" y="836"/>
                  </a:lnTo>
                  <a:lnTo>
                    <a:pt x="1664" y="846"/>
                  </a:lnTo>
                  <a:lnTo>
                    <a:pt x="1672" y="855"/>
                  </a:lnTo>
                  <a:lnTo>
                    <a:pt x="1679" y="867"/>
                  </a:lnTo>
                  <a:lnTo>
                    <a:pt x="1685" y="878"/>
                  </a:lnTo>
                  <a:lnTo>
                    <a:pt x="1689" y="890"/>
                  </a:lnTo>
                  <a:lnTo>
                    <a:pt x="1692" y="903"/>
                  </a:lnTo>
                  <a:lnTo>
                    <a:pt x="1695" y="917"/>
                  </a:lnTo>
                  <a:lnTo>
                    <a:pt x="1696" y="931"/>
                  </a:lnTo>
                  <a:lnTo>
                    <a:pt x="1697" y="959"/>
                  </a:lnTo>
                  <a:lnTo>
                    <a:pt x="1696" y="989"/>
                  </a:lnTo>
                  <a:lnTo>
                    <a:pt x="1693" y="1018"/>
                  </a:lnTo>
                  <a:lnTo>
                    <a:pt x="1689" y="1048"/>
                  </a:lnTo>
                  <a:lnTo>
                    <a:pt x="1689" y="1048"/>
                  </a:lnTo>
                  <a:lnTo>
                    <a:pt x="1699" y="1035"/>
                  </a:lnTo>
                  <a:lnTo>
                    <a:pt x="1707" y="1022"/>
                  </a:lnTo>
                  <a:lnTo>
                    <a:pt x="1714" y="1007"/>
                  </a:lnTo>
                  <a:lnTo>
                    <a:pt x="1720" y="992"/>
                  </a:lnTo>
                  <a:lnTo>
                    <a:pt x="1724" y="975"/>
                  </a:lnTo>
                  <a:lnTo>
                    <a:pt x="1727" y="958"/>
                  </a:lnTo>
                  <a:lnTo>
                    <a:pt x="1728" y="940"/>
                  </a:lnTo>
                  <a:lnTo>
                    <a:pt x="1728" y="923"/>
                  </a:lnTo>
                  <a:lnTo>
                    <a:pt x="1728" y="905"/>
                  </a:lnTo>
                  <a:lnTo>
                    <a:pt x="1726" y="886"/>
                  </a:lnTo>
                  <a:lnTo>
                    <a:pt x="1721" y="869"/>
                  </a:lnTo>
                  <a:lnTo>
                    <a:pt x="1717" y="853"/>
                  </a:lnTo>
                  <a:lnTo>
                    <a:pt x="1712" y="837"/>
                  </a:lnTo>
                  <a:lnTo>
                    <a:pt x="1705" y="823"/>
                  </a:lnTo>
                  <a:lnTo>
                    <a:pt x="1697" y="809"/>
                  </a:lnTo>
                  <a:lnTo>
                    <a:pt x="1689" y="798"/>
                  </a:lnTo>
                  <a:lnTo>
                    <a:pt x="1689" y="798"/>
                  </a:lnTo>
                  <a:close/>
                  <a:moveTo>
                    <a:pt x="521" y="876"/>
                  </a:moveTo>
                  <a:lnTo>
                    <a:pt x="521" y="876"/>
                  </a:lnTo>
                  <a:lnTo>
                    <a:pt x="466" y="871"/>
                  </a:lnTo>
                  <a:lnTo>
                    <a:pt x="413" y="868"/>
                  </a:lnTo>
                  <a:lnTo>
                    <a:pt x="308" y="864"/>
                  </a:lnTo>
                  <a:lnTo>
                    <a:pt x="256" y="860"/>
                  </a:lnTo>
                  <a:lnTo>
                    <a:pt x="204" y="855"/>
                  </a:lnTo>
                  <a:lnTo>
                    <a:pt x="179" y="851"/>
                  </a:lnTo>
                  <a:lnTo>
                    <a:pt x="155" y="847"/>
                  </a:lnTo>
                  <a:lnTo>
                    <a:pt x="131" y="841"/>
                  </a:lnTo>
                  <a:lnTo>
                    <a:pt x="107" y="836"/>
                  </a:lnTo>
                  <a:lnTo>
                    <a:pt x="107" y="836"/>
                  </a:lnTo>
                  <a:lnTo>
                    <a:pt x="104" y="837"/>
                  </a:lnTo>
                  <a:lnTo>
                    <a:pt x="103" y="837"/>
                  </a:lnTo>
                  <a:lnTo>
                    <a:pt x="103" y="837"/>
                  </a:lnTo>
                  <a:lnTo>
                    <a:pt x="104" y="843"/>
                  </a:lnTo>
                  <a:lnTo>
                    <a:pt x="106" y="847"/>
                  </a:lnTo>
                  <a:lnTo>
                    <a:pt x="108" y="850"/>
                  </a:lnTo>
                  <a:lnTo>
                    <a:pt x="111" y="851"/>
                  </a:lnTo>
                  <a:lnTo>
                    <a:pt x="120" y="853"/>
                  </a:lnTo>
                  <a:lnTo>
                    <a:pt x="128" y="853"/>
                  </a:lnTo>
                  <a:lnTo>
                    <a:pt x="138" y="853"/>
                  </a:lnTo>
                  <a:lnTo>
                    <a:pt x="148" y="853"/>
                  </a:lnTo>
                  <a:lnTo>
                    <a:pt x="158" y="854"/>
                  </a:lnTo>
                  <a:lnTo>
                    <a:pt x="160" y="855"/>
                  </a:lnTo>
                  <a:lnTo>
                    <a:pt x="165" y="858"/>
                  </a:lnTo>
                  <a:lnTo>
                    <a:pt x="165" y="858"/>
                  </a:lnTo>
                  <a:lnTo>
                    <a:pt x="156" y="861"/>
                  </a:lnTo>
                  <a:lnTo>
                    <a:pt x="148" y="862"/>
                  </a:lnTo>
                  <a:lnTo>
                    <a:pt x="129" y="864"/>
                  </a:lnTo>
                  <a:lnTo>
                    <a:pt x="121" y="865"/>
                  </a:lnTo>
                  <a:lnTo>
                    <a:pt x="114" y="867"/>
                  </a:lnTo>
                  <a:lnTo>
                    <a:pt x="108" y="871"/>
                  </a:lnTo>
                  <a:lnTo>
                    <a:pt x="107" y="874"/>
                  </a:lnTo>
                  <a:lnTo>
                    <a:pt x="104" y="878"/>
                  </a:lnTo>
                  <a:lnTo>
                    <a:pt x="104" y="878"/>
                  </a:lnTo>
                  <a:lnTo>
                    <a:pt x="118" y="879"/>
                  </a:lnTo>
                  <a:lnTo>
                    <a:pt x="131" y="882"/>
                  </a:lnTo>
                  <a:lnTo>
                    <a:pt x="156" y="888"/>
                  </a:lnTo>
                  <a:lnTo>
                    <a:pt x="156" y="888"/>
                  </a:lnTo>
                  <a:lnTo>
                    <a:pt x="181" y="893"/>
                  </a:lnTo>
                  <a:lnTo>
                    <a:pt x="194" y="897"/>
                  </a:lnTo>
                  <a:lnTo>
                    <a:pt x="200" y="900"/>
                  </a:lnTo>
                  <a:lnTo>
                    <a:pt x="204" y="905"/>
                  </a:lnTo>
                  <a:lnTo>
                    <a:pt x="204" y="905"/>
                  </a:lnTo>
                  <a:lnTo>
                    <a:pt x="190" y="903"/>
                  </a:lnTo>
                  <a:lnTo>
                    <a:pt x="177" y="900"/>
                  </a:lnTo>
                  <a:lnTo>
                    <a:pt x="152" y="896"/>
                  </a:lnTo>
                  <a:lnTo>
                    <a:pt x="141" y="893"/>
                  </a:lnTo>
                  <a:lnTo>
                    <a:pt x="128" y="892"/>
                  </a:lnTo>
                  <a:lnTo>
                    <a:pt x="117" y="893"/>
                  </a:lnTo>
                  <a:lnTo>
                    <a:pt x="104" y="895"/>
                  </a:lnTo>
                  <a:lnTo>
                    <a:pt x="104" y="895"/>
                  </a:lnTo>
                  <a:lnTo>
                    <a:pt x="106" y="905"/>
                  </a:lnTo>
                  <a:lnTo>
                    <a:pt x="104" y="907"/>
                  </a:lnTo>
                  <a:lnTo>
                    <a:pt x="103" y="912"/>
                  </a:lnTo>
                  <a:lnTo>
                    <a:pt x="103" y="912"/>
                  </a:lnTo>
                  <a:lnTo>
                    <a:pt x="141" y="917"/>
                  </a:lnTo>
                  <a:lnTo>
                    <a:pt x="176" y="920"/>
                  </a:lnTo>
                  <a:lnTo>
                    <a:pt x="211" y="924"/>
                  </a:lnTo>
                  <a:lnTo>
                    <a:pt x="249" y="930"/>
                  </a:lnTo>
                  <a:lnTo>
                    <a:pt x="249" y="930"/>
                  </a:lnTo>
                  <a:lnTo>
                    <a:pt x="273" y="937"/>
                  </a:lnTo>
                  <a:lnTo>
                    <a:pt x="298" y="944"/>
                  </a:lnTo>
                  <a:lnTo>
                    <a:pt x="323" y="951"/>
                  </a:lnTo>
                  <a:lnTo>
                    <a:pt x="350" y="956"/>
                  </a:lnTo>
                  <a:lnTo>
                    <a:pt x="350" y="956"/>
                  </a:lnTo>
                  <a:lnTo>
                    <a:pt x="379" y="961"/>
                  </a:lnTo>
                  <a:lnTo>
                    <a:pt x="410" y="965"/>
                  </a:lnTo>
                  <a:lnTo>
                    <a:pt x="441" y="970"/>
                  </a:lnTo>
                  <a:lnTo>
                    <a:pt x="457" y="975"/>
                  </a:lnTo>
                  <a:lnTo>
                    <a:pt x="472" y="979"/>
                  </a:lnTo>
                  <a:lnTo>
                    <a:pt x="472" y="979"/>
                  </a:lnTo>
                  <a:lnTo>
                    <a:pt x="427" y="973"/>
                  </a:lnTo>
                  <a:lnTo>
                    <a:pt x="379" y="966"/>
                  </a:lnTo>
                  <a:lnTo>
                    <a:pt x="284" y="948"/>
                  </a:lnTo>
                  <a:lnTo>
                    <a:pt x="235" y="938"/>
                  </a:lnTo>
                  <a:lnTo>
                    <a:pt x="187" y="931"/>
                  </a:lnTo>
                  <a:lnTo>
                    <a:pt x="141" y="927"/>
                  </a:lnTo>
                  <a:lnTo>
                    <a:pt x="118" y="927"/>
                  </a:lnTo>
                  <a:lnTo>
                    <a:pt x="96" y="927"/>
                  </a:lnTo>
                  <a:lnTo>
                    <a:pt x="96" y="927"/>
                  </a:lnTo>
                  <a:lnTo>
                    <a:pt x="94" y="937"/>
                  </a:lnTo>
                  <a:lnTo>
                    <a:pt x="93" y="947"/>
                  </a:lnTo>
                  <a:lnTo>
                    <a:pt x="93" y="947"/>
                  </a:lnTo>
                  <a:lnTo>
                    <a:pt x="108" y="948"/>
                  </a:lnTo>
                  <a:lnTo>
                    <a:pt x="125" y="951"/>
                  </a:lnTo>
                  <a:lnTo>
                    <a:pt x="155" y="958"/>
                  </a:lnTo>
                  <a:lnTo>
                    <a:pt x="186" y="965"/>
                  </a:lnTo>
                  <a:lnTo>
                    <a:pt x="215" y="972"/>
                  </a:lnTo>
                  <a:lnTo>
                    <a:pt x="215" y="972"/>
                  </a:lnTo>
                  <a:lnTo>
                    <a:pt x="259" y="980"/>
                  </a:lnTo>
                  <a:lnTo>
                    <a:pt x="301" y="987"/>
                  </a:lnTo>
                  <a:lnTo>
                    <a:pt x="386" y="999"/>
                  </a:lnTo>
                  <a:lnTo>
                    <a:pt x="472" y="1008"/>
                  </a:lnTo>
                  <a:lnTo>
                    <a:pt x="515" y="1014"/>
                  </a:lnTo>
                  <a:lnTo>
                    <a:pt x="558" y="1021"/>
                  </a:lnTo>
                  <a:lnTo>
                    <a:pt x="558" y="1021"/>
                  </a:lnTo>
                  <a:lnTo>
                    <a:pt x="629" y="1031"/>
                  </a:lnTo>
                  <a:lnTo>
                    <a:pt x="701" y="1038"/>
                  </a:lnTo>
                  <a:lnTo>
                    <a:pt x="701" y="1038"/>
                  </a:lnTo>
                  <a:lnTo>
                    <a:pt x="786" y="1046"/>
                  </a:lnTo>
                  <a:lnTo>
                    <a:pt x="866" y="1056"/>
                  </a:lnTo>
                  <a:lnTo>
                    <a:pt x="945" y="1067"/>
                  </a:lnTo>
                  <a:lnTo>
                    <a:pt x="1024" y="1080"/>
                  </a:lnTo>
                  <a:lnTo>
                    <a:pt x="1024" y="1080"/>
                  </a:lnTo>
                  <a:lnTo>
                    <a:pt x="1022" y="1079"/>
                  </a:lnTo>
                  <a:lnTo>
                    <a:pt x="1019" y="1074"/>
                  </a:lnTo>
                  <a:lnTo>
                    <a:pt x="1017" y="1066"/>
                  </a:lnTo>
                  <a:lnTo>
                    <a:pt x="1015" y="1058"/>
                  </a:lnTo>
                  <a:lnTo>
                    <a:pt x="1014" y="1051"/>
                  </a:lnTo>
                  <a:lnTo>
                    <a:pt x="1014" y="1051"/>
                  </a:lnTo>
                  <a:lnTo>
                    <a:pt x="951" y="1044"/>
                  </a:lnTo>
                  <a:lnTo>
                    <a:pt x="883" y="1035"/>
                  </a:lnTo>
                  <a:lnTo>
                    <a:pt x="850" y="1029"/>
                  </a:lnTo>
                  <a:lnTo>
                    <a:pt x="816" y="1025"/>
                  </a:lnTo>
                  <a:lnTo>
                    <a:pt x="785" y="1018"/>
                  </a:lnTo>
                  <a:lnTo>
                    <a:pt x="757" y="1011"/>
                  </a:lnTo>
                  <a:lnTo>
                    <a:pt x="757" y="1011"/>
                  </a:lnTo>
                  <a:lnTo>
                    <a:pt x="819" y="1018"/>
                  </a:lnTo>
                  <a:lnTo>
                    <a:pt x="886" y="1027"/>
                  </a:lnTo>
                  <a:lnTo>
                    <a:pt x="952" y="1032"/>
                  </a:lnTo>
                  <a:lnTo>
                    <a:pt x="1012" y="1035"/>
                  </a:lnTo>
                  <a:lnTo>
                    <a:pt x="1012" y="1035"/>
                  </a:lnTo>
                  <a:lnTo>
                    <a:pt x="1012" y="1029"/>
                  </a:lnTo>
                  <a:lnTo>
                    <a:pt x="1014" y="1025"/>
                  </a:lnTo>
                  <a:lnTo>
                    <a:pt x="1015" y="1021"/>
                  </a:lnTo>
                  <a:lnTo>
                    <a:pt x="1014" y="1018"/>
                  </a:lnTo>
                  <a:lnTo>
                    <a:pt x="1014" y="1018"/>
                  </a:lnTo>
                  <a:lnTo>
                    <a:pt x="1000" y="1018"/>
                  </a:lnTo>
                  <a:lnTo>
                    <a:pt x="986" y="1018"/>
                  </a:lnTo>
                  <a:lnTo>
                    <a:pt x="972" y="1017"/>
                  </a:lnTo>
                  <a:lnTo>
                    <a:pt x="958" y="1014"/>
                  </a:lnTo>
                  <a:lnTo>
                    <a:pt x="930" y="1008"/>
                  </a:lnTo>
                  <a:lnTo>
                    <a:pt x="916" y="1006"/>
                  </a:lnTo>
                  <a:lnTo>
                    <a:pt x="902" y="1004"/>
                  </a:lnTo>
                  <a:lnTo>
                    <a:pt x="902" y="1004"/>
                  </a:lnTo>
                  <a:lnTo>
                    <a:pt x="913" y="1001"/>
                  </a:lnTo>
                  <a:lnTo>
                    <a:pt x="924" y="1000"/>
                  </a:lnTo>
                  <a:lnTo>
                    <a:pt x="937" y="1000"/>
                  </a:lnTo>
                  <a:lnTo>
                    <a:pt x="948" y="1001"/>
                  </a:lnTo>
                  <a:lnTo>
                    <a:pt x="975" y="1006"/>
                  </a:lnTo>
                  <a:lnTo>
                    <a:pt x="987" y="1007"/>
                  </a:lnTo>
                  <a:lnTo>
                    <a:pt x="1001" y="1007"/>
                  </a:lnTo>
                  <a:lnTo>
                    <a:pt x="1001" y="1007"/>
                  </a:lnTo>
                  <a:lnTo>
                    <a:pt x="1001" y="1001"/>
                  </a:lnTo>
                  <a:lnTo>
                    <a:pt x="1001" y="997"/>
                  </a:lnTo>
                  <a:lnTo>
                    <a:pt x="1003" y="987"/>
                  </a:lnTo>
                  <a:lnTo>
                    <a:pt x="1008" y="979"/>
                  </a:lnTo>
                  <a:lnTo>
                    <a:pt x="1015" y="970"/>
                  </a:lnTo>
                  <a:lnTo>
                    <a:pt x="1015" y="970"/>
                  </a:lnTo>
                  <a:lnTo>
                    <a:pt x="996" y="965"/>
                  </a:lnTo>
                  <a:lnTo>
                    <a:pt x="976" y="962"/>
                  </a:lnTo>
                  <a:lnTo>
                    <a:pt x="953" y="961"/>
                  </a:lnTo>
                  <a:lnTo>
                    <a:pt x="932" y="961"/>
                  </a:lnTo>
                  <a:lnTo>
                    <a:pt x="887" y="961"/>
                  </a:lnTo>
                  <a:lnTo>
                    <a:pt x="866" y="961"/>
                  </a:lnTo>
                  <a:lnTo>
                    <a:pt x="845" y="958"/>
                  </a:lnTo>
                  <a:lnTo>
                    <a:pt x="845" y="958"/>
                  </a:lnTo>
                  <a:lnTo>
                    <a:pt x="805" y="951"/>
                  </a:lnTo>
                  <a:lnTo>
                    <a:pt x="763" y="941"/>
                  </a:lnTo>
                  <a:lnTo>
                    <a:pt x="685" y="921"/>
                  </a:lnTo>
                  <a:lnTo>
                    <a:pt x="685" y="921"/>
                  </a:lnTo>
                  <a:lnTo>
                    <a:pt x="712" y="924"/>
                  </a:lnTo>
                  <a:lnTo>
                    <a:pt x="739" y="928"/>
                  </a:lnTo>
                  <a:lnTo>
                    <a:pt x="789" y="938"/>
                  </a:lnTo>
                  <a:lnTo>
                    <a:pt x="816" y="942"/>
                  </a:lnTo>
                  <a:lnTo>
                    <a:pt x="843" y="947"/>
                  </a:lnTo>
                  <a:lnTo>
                    <a:pt x="869" y="949"/>
                  </a:lnTo>
                  <a:lnTo>
                    <a:pt x="899" y="951"/>
                  </a:lnTo>
                  <a:lnTo>
                    <a:pt x="899" y="951"/>
                  </a:lnTo>
                  <a:lnTo>
                    <a:pt x="946" y="951"/>
                  </a:lnTo>
                  <a:lnTo>
                    <a:pt x="970" y="951"/>
                  </a:lnTo>
                  <a:lnTo>
                    <a:pt x="993" y="951"/>
                  </a:lnTo>
                  <a:lnTo>
                    <a:pt x="993" y="951"/>
                  </a:lnTo>
                  <a:lnTo>
                    <a:pt x="1000" y="952"/>
                  </a:lnTo>
                  <a:lnTo>
                    <a:pt x="1007" y="954"/>
                  </a:lnTo>
                  <a:lnTo>
                    <a:pt x="1011" y="954"/>
                  </a:lnTo>
                  <a:lnTo>
                    <a:pt x="1014" y="952"/>
                  </a:lnTo>
                  <a:lnTo>
                    <a:pt x="1017" y="949"/>
                  </a:lnTo>
                  <a:lnTo>
                    <a:pt x="1019" y="947"/>
                  </a:lnTo>
                  <a:lnTo>
                    <a:pt x="1019" y="947"/>
                  </a:lnTo>
                  <a:lnTo>
                    <a:pt x="1019" y="942"/>
                  </a:lnTo>
                  <a:lnTo>
                    <a:pt x="1019" y="940"/>
                  </a:lnTo>
                  <a:lnTo>
                    <a:pt x="1015" y="933"/>
                  </a:lnTo>
                  <a:lnTo>
                    <a:pt x="1011" y="927"/>
                  </a:lnTo>
                  <a:lnTo>
                    <a:pt x="1008" y="920"/>
                  </a:lnTo>
                  <a:lnTo>
                    <a:pt x="1008" y="920"/>
                  </a:lnTo>
                  <a:lnTo>
                    <a:pt x="886" y="912"/>
                  </a:lnTo>
                  <a:lnTo>
                    <a:pt x="765" y="902"/>
                  </a:lnTo>
                  <a:lnTo>
                    <a:pt x="643" y="889"/>
                  </a:lnTo>
                  <a:lnTo>
                    <a:pt x="521" y="876"/>
                  </a:lnTo>
                  <a:lnTo>
                    <a:pt x="521" y="876"/>
                  </a:lnTo>
                  <a:close/>
                  <a:moveTo>
                    <a:pt x="1664" y="1065"/>
                  </a:moveTo>
                  <a:lnTo>
                    <a:pt x="1664" y="1065"/>
                  </a:lnTo>
                  <a:lnTo>
                    <a:pt x="1664" y="1062"/>
                  </a:lnTo>
                  <a:lnTo>
                    <a:pt x="1664" y="1059"/>
                  </a:lnTo>
                  <a:lnTo>
                    <a:pt x="1667" y="1053"/>
                  </a:lnTo>
                  <a:lnTo>
                    <a:pt x="1671" y="1048"/>
                  </a:lnTo>
                  <a:lnTo>
                    <a:pt x="1675" y="1042"/>
                  </a:lnTo>
                  <a:lnTo>
                    <a:pt x="1675" y="1042"/>
                  </a:lnTo>
                  <a:lnTo>
                    <a:pt x="1678" y="1027"/>
                  </a:lnTo>
                  <a:lnTo>
                    <a:pt x="1681" y="1008"/>
                  </a:lnTo>
                  <a:lnTo>
                    <a:pt x="1683" y="969"/>
                  </a:lnTo>
                  <a:lnTo>
                    <a:pt x="1683" y="969"/>
                  </a:lnTo>
                  <a:lnTo>
                    <a:pt x="1683" y="948"/>
                  </a:lnTo>
                  <a:lnTo>
                    <a:pt x="1683" y="928"/>
                  </a:lnTo>
                  <a:lnTo>
                    <a:pt x="1681" y="910"/>
                  </a:lnTo>
                  <a:lnTo>
                    <a:pt x="1676" y="893"/>
                  </a:lnTo>
                  <a:lnTo>
                    <a:pt x="1671" y="879"/>
                  </a:lnTo>
                  <a:lnTo>
                    <a:pt x="1662" y="865"/>
                  </a:lnTo>
                  <a:lnTo>
                    <a:pt x="1653" y="855"/>
                  </a:lnTo>
                  <a:lnTo>
                    <a:pt x="1641" y="847"/>
                  </a:lnTo>
                  <a:lnTo>
                    <a:pt x="1641" y="847"/>
                  </a:lnTo>
                  <a:lnTo>
                    <a:pt x="1630" y="854"/>
                  </a:lnTo>
                  <a:lnTo>
                    <a:pt x="1619" y="861"/>
                  </a:lnTo>
                  <a:lnTo>
                    <a:pt x="1609" y="869"/>
                  </a:lnTo>
                  <a:lnTo>
                    <a:pt x="1599" y="879"/>
                  </a:lnTo>
                  <a:lnTo>
                    <a:pt x="1599" y="879"/>
                  </a:lnTo>
                  <a:lnTo>
                    <a:pt x="1606" y="890"/>
                  </a:lnTo>
                  <a:lnTo>
                    <a:pt x="1612" y="902"/>
                  </a:lnTo>
                  <a:lnTo>
                    <a:pt x="1622" y="927"/>
                  </a:lnTo>
                  <a:lnTo>
                    <a:pt x="1630" y="954"/>
                  </a:lnTo>
                  <a:lnTo>
                    <a:pt x="1634" y="982"/>
                  </a:lnTo>
                  <a:lnTo>
                    <a:pt x="1637" y="1010"/>
                  </a:lnTo>
                  <a:lnTo>
                    <a:pt x="1636" y="1038"/>
                  </a:lnTo>
                  <a:lnTo>
                    <a:pt x="1633" y="1066"/>
                  </a:lnTo>
                  <a:lnTo>
                    <a:pt x="1627" y="1093"/>
                  </a:lnTo>
                  <a:lnTo>
                    <a:pt x="1627" y="1093"/>
                  </a:lnTo>
                  <a:lnTo>
                    <a:pt x="1637" y="1087"/>
                  </a:lnTo>
                  <a:lnTo>
                    <a:pt x="1647" y="1080"/>
                  </a:lnTo>
                  <a:lnTo>
                    <a:pt x="1655" y="1072"/>
                  </a:lnTo>
                  <a:lnTo>
                    <a:pt x="1664" y="1065"/>
                  </a:lnTo>
                  <a:lnTo>
                    <a:pt x="1664" y="1065"/>
                  </a:lnTo>
                  <a:close/>
                  <a:moveTo>
                    <a:pt x="1624" y="1014"/>
                  </a:moveTo>
                  <a:lnTo>
                    <a:pt x="1624" y="1014"/>
                  </a:lnTo>
                  <a:lnTo>
                    <a:pt x="1623" y="996"/>
                  </a:lnTo>
                  <a:lnTo>
                    <a:pt x="1622" y="978"/>
                  </a:lnTo>
                  <a:lnTo>
                    <a:pt x="1619" y="961"/>
                  </a:lnTo>
                  <a:lnTo>
                    <a:pt x="1615" y="944"/>
                  </a:lnTo>
                  <a:lnTo>
                    <a:pt x="1609" y="927"/>
                  </a:lnTo>
                  <a:lnTo>
                    <a:pt x="1603" y="913"/>
                  </a:lnTo>
                  <a:lnTo>
                    <a:pt x="1596" y="900"/>
                  </a:lnTo>
                  <a:lnTo>
                    <a:pt x="1587" y="888"/>
                  </a:lnTo>
                  <a:lnTo>
                    <a:pt x="1587" y="888"/>
                  </a:lnTo>
                  <a:lnTo>
                    <a:pt x="1500" y="949"/>
                  </a:lnTo>
                  <a:lnTo>
                    <a:pt x="1410" y="1008"/>
                  </a:lnTo>
                  <a:lnTo>
                    <a:pt x="1320" y="1066"/>
                  </a:lnTo>
                  <a:lnTo>
                    <a:pt x="1229" y="1125"/>
                  </a:lnTo>
                  <a:lnTo>
                    <a:pt x="1229" y="1125"/>
                  </a:lnTo>
                  <a:lnTo>
                    <a:pt x="1240" y="1147"/>
                  </a:lnTo>
                  <a:lnTo>
                    <a:pt x="1250" y="1173"/>
                  </a:lnTo>
                  <a:lnTo>
                    <a:pt x="1258" y="1198"/>
                  </a:lnTo>
                  <a:lnTo>
                    <a:pt x="1265" y="1226"/>
                  </a:lnTo>
                  <a:lnTo>
                    <a:pt x="1271" y="1256"/>
                  </a:lnTo>
                  <a:lnTo>
                    <a:pt x="1274" y="1285"/>
                  </a:lnTo>
                  <a:lnTo>
                    <a:pt x="1274" y="1314"/>
                  </a:lnTo>
                  <a:lnTo>
                    <a:pt x="1272" y="1344"/>
                  </a:lnTo>
                  <a:lnTo>
                    <a:pt x="1272" y="1344"/>
                  </a:lnTo>
                  <a:lnTo>
                    <a:pt x="1316" y="1316"/>
                  </a:lnTo>
                  <a:lnTo>
                    <a:pt x="1359" y="1288"/>
                  </a:lnTo>
                  <a:lnTo>
                    <a:pt x="1443" y="1229"/>
                  </a:lnTo>
                  <a:lnTo>
                    <a:pt x="1610" y="1108"/>
                  </a:lnTo>
                  <a:lnTo>
                    <a:pt x="1610" y="1108"/>
                  </a:lnTo>
                  <a:lnTo>
                    <a:pt x="1619" y="1063"/>
                  </a:lnTo>
                  <a:lnTo>
                    <a:pt x="1622" y="1039"/>
                  </a:lnTo>
                  <a:lnTo>
                    <a:pt x="1624" y="1014"/>
                  </a:lnTo>
                  <a:lnTo>
                    <a:pt x="1624" y="1014"/>
                  </a:lnTo>
                  <a:close/>
                  <a:moveTo>
                    <a:pt x="1070" y="1051"/>
                  </a:moveTo>
                  <a:lnTo>
                    <a:pt x="1070" y="1051"/>
                  </a:lnTo>
                  <a:lnTo>
                    <a:pt x="1069" y="1058"/>
                  </a:lnTo>
                  <a:lnTo>
                    <a:pt x="1067" y="1065"/>
                  </a:lnTo>
                  <a:lnTo>
                    <a:pt x="1063" y="1079"/>
                  </a:lnTo>
                  <a:lnTo>
                    <a:pt x="1057" y="1093"/>
                  </a:lnTo>
                  <a:lnTo>
                    <a:pt x="1056" y="1100"/>
                  </a:lnTo>
                  <a:lnTo>
                    <a:pt x="1056" y="1107"/>
                  </a:lnTo>
                  <a:lnTo>
                    <a:pt x="1056" y="1107"/>
                  </a:lnTo>
                  <a:lnTo>
                    <a:pt x="1063" y="1104"/>
                  </a:lnTo>
                  <a:lnTo>
                    <a:pt x="1069" y="1098"/>
                  </a:lnTo>
                  <a:lnTo>
                    <a:pt x="1073" y="1093"/>
                  </a:lnTo>
                  <a:lnTo>
                    <a:pt x="1076" y="1086"/>
                  </a:lnTo>
                  <a:lnTo>
                    <a:pt x="1080" y="1077"/>
                  </a:lnTo>
                  <a:lnTo>
                    <a:pt x="1081" y="1069"/>
                  </a:lnTo>
                  <a:lnTo>
                    <a:pt x="1084" y="1052"/>
                  </a:lnTo>
                  <a:lnTo>
                    <a:pt x="1084" y="1052"/>
                  </a:lnTo>
                  <a:lnTo>
                    <a:pt x="1084" y="1036"/>
                  </a:lnTo>
                  <a:lnTo>
                    <a:pt x="1083" y="1020"/>
                  </a:lnTo>
                  <a:lnTo>
                    <a:pt x="1081" y="1004"/>
                  </a:lnTo>
                  <a:lnTo>
                    <a:pt x="1077" y="989"/>
                  </a:lnTo>
                  <a:lnTo>
                    <a:pt x="1073" y="975"/>
                  </a:lnTo>
                  <a:lnTo>
                    <a:pt x="1069" y="961"/>
                  </a:lnTo>
                  <a:lnTo>
                    <a:pt x="1057" y="935"/>
                  </a:lnTo>
                  <a:lnTo>
                    <a:pt x="1057" y="935"/>
                  </a:lnTo>
                  <a:lnTo>
                    <a:pt x="1052" y="933"/>
                  </a:lnTo>
                  <a:lnTo>
                    <a:pt x="1049" y="930"/>
                  </a:lnTo>
                  <a:lnTo>
                    <a:pt x="1042" y="921"/>
                  </a:lnTo>
                  <a:lnTo>
                    <a:pt x="1042" y="921"/>
                  </a:lnTo>
                  <a:lnTo>
                    <a:pt x="1036" y="923"/>
                  </a:lnTo>
                  <a:lnTo>
                    <a:pt x="1032" y="921"/>
                  </a:lnTo>
                  <a:lnTo>
                    <a:pt x="1029" y="920"/>
                  </a:lnTo>
                  <a:lnTo>
                    <a:pt x="1026" y="921"/>
                  </a:lnTo>
                  <a:lnTo>
                    <a:pt x="1026" y="921"/>
                  </a:lnTo>
                  <a:lnTo>
                    <a:pt x="1032" y="937"/>
                  </a:lnTo>
                  <a:lnTo>
                    <a:pt x="1039" y="952"/>
                  </a:lnTo>
                  <a:lnTo>
                    <a:pt x="1053" y="985"/>
                  </a:lnTo>
                  <a:lnTo>
                    <a:pt x="1060" y="1000"/>
                  </a:lnTo>
                  <a:lnTo>
                    <a:pt x="1066" y="1017"/>
                  </a:lnTo>
                  <a:lnTo>
                    <a:pt x="1069" y="1034"/>
                  </a:lnTo>
                  <a:lnTo>
                    <a:pt x="1070" y="1051"/>
                  </a:lnTo>
                  <a:lnTo>
                    <a:pt x="1070" y="1051"/>
                  </a:lnTo>
                  <a:close/>
                  <a:moveTo>
                    <a:pt x="994" y="1091"/>
                  </a:moveTo>
                  <a:lnTo>
                    <a:pt x="994" y="1091"/>
                  </a:lnTo>
                  <a:lnTo>
                    <a:pt x="948" y="1081"/>
                  </a:lnTo>
                  <a:lnTo>
                    <a:pt x="903" y="1074"/>
                  </a:lnTo>
                  <a:lnTo>
                    <a:pt x="813" y="1062"/>
                  </a:lnTo>
                  <a:lnTo>
                    <a:pt x="813" y="1062"/>
                  </a:lnTo>
                  <a:lnTo>
                    <a:pt x="763" y="1056"/>
                  </a:lnTo>
                  <a:lnTo>
                    <a:pt x="712" y="1052"/>
                  </a:lnTo>
                  <a:lnTo>
                    <a:pt x="712" y="1052"/>
                  </a:lnTo>
                  <a:lnTo>
                    <a:pt x="685" y="1051"/>
                  </a:lnTo>
                  <a:lnTo>
                    <a:pt x="659" y="1048"/>
                  </a:lnTo>
                  <a:lnTo>
                    <a:pt x="605" y="1041"/>
                  </a:lnTo>
                  <a:lnTo>
                    <a:pt x="549" y="1032"/>
                  </a:lnTo>
                  <a:lnTo>
                    <a:pt x="493" y="1025"/>
                  </a:lnTo>
                  <a:lnTo>
                    <a:pt x="493" y="1025"/>
                  </a:lnTo>
                  <a:lnTo>
                    <a:pt x="414" y="1015"/>
                  </a:lnTo>
                  <a:lnTo>
                    <a:pt x="336" y="1006"/>
                  </a:lnTo>
                  <a:lnTo>
                    <a:pt x="257" y="993"/>
                  </a:lnTo>
                  <a:lnTo>
                    <a:pt x="176" y="978"/>
                  </a:lnTo>
                  <a:lnTo>
                    <a:pt x="176" y="978"/>
                  </a:lnTo>
                  <a:lnTo>
                    <a:pt x="143" y="969"/>
                  </a:lnTo>
                  <a:lnTo>
                    <a:pt x="125" y="965"/>
                  </a:lnTo>
                  <a:lnTo>
                    <a:pt x="108" y="962"/>
                  </a:lnTo>
                  <a:lnTo>
                    <a:pt x="92" y="961"/>
                  </a:lnTo>
                  <a:lnTo>
                    <a:pt x="77" y="961"/>
                  </a:lnTo>
                  <a:lnTo>
                    <a:pt x="72" y="963"/>
                  </a:lnTo>
                  <a:lnTo>
                    <a:pt x="66" y="965"/>
                  </a:lnTo>
                  <a:lnTo>
                    <a:pt x="62" y="969"/>
                  </a:lnTo>
                  <a:lnTo>
                    <a:pt x="59" y="973"/>
                  </a:lnTo>
                  <a:lnTo>
                    <a:pt x="59" y="973"/>
                  </a:lnTo>
                  <a:lnTo>
                    <a:pt x="111" y="985"/>
                  </a:lnTo>
                  <a:lnTo>
                    <a:pt x="165" y="994"/>
                  </a:lnTo>
                  <a:lnTo>
                    <a:pt x="219" y="1004"/>
                  </a:lnTo>
                  <a:lnTo>
                    <a:pt x="275" y="1011"/>
                  </a:lnTo>
                  <a:lnTo>
                    <a:pt x="388" y="1027"/>
                  </a:lnTo>
                  <a:lnTo>
                    <a:pt x="503" y="1042"/>
                  </a:lnTo>
                  <a:lnTo>
                    <a:pt x="503" y="1042"/>
                  </a:lnTo>
                  <a:lnTo>
                    <a:pt x="560" y="1052"/>
                  </a:lnTo>
                  <a:lnTo>
                    <a:pt x="588" y="1056"/>
                  </a:lnTo>
                  <a:lnTo>
                    <a:pt x="617" y="1059"/>
                  </a:lnTo>
                  <a:lnTo>
                    <a:pt x="617" y="1059"/>
                  </a:lnTo>
                  <a:lnTo>
                    <a:pt x="671" y="1063"/>
                  </a:lnTo>
                  <a:lnTo>
                    <a:pt x="725" y="1069"/>
                  </a:lnTo>
                  <a:lnTo>
                    <a:pt x="725" y="1069"/>
                  </a:lnTo>
                  <a:lnTo>
                    <a:pt x="768" y="1073"/>
                  </a:lnTo>
                  <a:lnTo>
                    <a:pt x="810" y="1081"/>
                  </a:lnTo>
                  <a:lnTo>
                    <a:pt x="852" y="1088"/>
                  </a:lnTo>
                  <a:lnTo>
                    <a:pt x="893" y="1094"/>
                  </a:lnTo>
                  <a:lnTo>
                    <a:pt x="893" y="1094"/>
                  </a:lnTo>
                  <a:lnTo>
                    <a:pt x="949" y="1102"/>
                  </a:lnTo>
                  <a:lnTo>
                    <a:pt x="977" y="1107"/>
                  </a:lnTo>
                  <a:lnTo>
                    <a:pt x="998" y="1108"/>
                  </a:lnTo>
                  <a:lnTo>
                    <a:pt x="998" y="1108"/>
                  </a:lnTo>
                  <a:lnTo>
                    <a:pt x="1017" y="1109"/>
                  </a:lnTo>
                  <a:lnTo>
                    <a:pt x="1025" y="1108"/>
                  </a:lnTo>
                  <a:lnTo>
                    <a:pt x="1028" y="1107"/>
                  </a:lnTo>
                  <a:lnTo>
                    <a:pt x="1031" y="1105"/>
                  </a:lnTo>
                  <a:lnTo>
                    <a:pt x="1031" y="1105"/>
                  </a:lnTo>
                  <a:lnTo>
                    <a:pt x="1029" y="1102"/>
                  </a:lnTo>
                  <a:lnTo>
                    <a:pt x="1025" y="1100"/>
                  </a:lnTo>
                  <a:lnTo>
                    <a:pt x="1015" y="1095"/>
                  </a:lnTo>
                  <a:lnTo>
                    <a:pt x="994" y="1091"/>
                  </a:lnTo>
                  <a:lnTo>
                    <a:pt x="994" y="1091"/>
                  </a:lnTo>
                  <a:close/>
                  <a:moveTo>
                    <a:pt x="1035" y="1208"/>
                  </a:moveTo>
                  <a:lnTo>
                    <a:pt x="1035" y="1208"/>
                  </a:lnTo>
                  <a:lnTo>
                    <a:pt x="1022" y="1208"/>
                  </a:lnTo>
                  <a:lnTo>
                    <a:pt x="1011" y="1205"/>
                  </a:lnTo>
                  <a:lnTo>
                    <a:pt x="987" y="1199"/>
                  </a:lnTo>
                  <a:lnTo>
                    <a:pt x="965" y="1194"/>
                  </a:lnTo>
                  <a:lnTo>
                    <a:pt x="953" y="1191"/>
                  </a:lnTo>
                  <a:lnTo>
                    <a:pt x="942" y="1190"/>
                  </a:lnTo>
                  <a:lnTo>
                    <a:pt x="942" y="1190"/>
                  </a:lnTo>
                  <a:lnTo>
                    <a:pt x="899" y="1187"/>
                  </a:lnTo>
                  <a:lnTo>
                    <a:pt x="848" y="1185"/>
                  </a:lnTo>
                  <a:lnTo>
                    <a:pt x="796" y="1183"/>
                  </a:lnTo>
                  <a:lnTo>
                    <a:pt x="770" y="1181"/>
                  </a:lnTo>
                  <a:lnTo>
                    <a:pt x="744" y="1178"/>
                  </a:lnTo>
                  <a:lnTo>
                    <a:pt x="744" y="1178"/>
                  </a:lnTo>
                  <a:lnTo>
                    <a:pt x="650" y="1166"/>
                  </a:lnTo>
                  <a:lnTo>
                    <a:pt x="604" y="1159"/>
                  </a:lnTo>
                  <a:lnTo>
                    <a:pt x="558" y="1154"/>
                  </a:lnTo>
                  <a:lnTo>
                    <a:pt x="558" y="1154"/>
                  </a:lnTo>
                  <a:lnTo>
                    <a:pt x="507" y="1149"/>
                  </a:lnTo>
                  <a:lnTo>
                    <a:pt x="457" y="1142"/>
                  </a:lnTo>
                  <a:lnTo>
                    <a:pt x="406" y="1136"/>
                  </a:lnTo>
                  <a:lnTo>
                    <a:pt x="354" y="1131"/>
                  </a:lnTo>
                  <a:lnTo>
                    <a:pt x="354" y="1131"/>
                  </a:lnTo>
                  <a:lnTo>
                    <a:pt x="311" y="1129"/>
                  </a:lnTo>
                  <a:lnTo>
                    <a:pt x="289" y="1128"/>
                  </a:lnTo>
                  <a:lnTo>
                    <a:pt x="267" y="1126"/>
                  </a:lnTo>
                  <a:lnTo>
                    <a:pt x="267" y="1126"/>
                  </a:lnTo>
                  <a:lnTo>
                    <a:pt x="226" y="1119"/>
                  </a:lnTo>
                  <a:lnTo>
                    <a:pt x="183" y="1114"/>
                  </a:lnTo>
                  <a:lnTo>
                    <a:pt x="136" y="1109"/>
                  </a:lnTo>
                  <a:lnTo>
                    <a:pt x="113" y="1108"/>
                  </a:lnTo>
                  <a:lnTo>
                    <a:pt x="87" y="1107"/>
                  </a:lnTo>
                  <a:lnTo>
                    <a:pt x="87" y="1107"/>
                  </a:lnTo>
                  <a:lnTo>
                    <a:pt x="83" y="1112"/>
                  </a:lnTo>
                  <a:lnTo>
                    <a:pt x="80" y="1115"/>
                  </a:lnTo>
                  <a:lnTo>
                    <a:pt x="70" y="1119"/>
                  </a:lnTo>
                  <a:lnTo>
                    <a:pt x="70" y="1119"/>
                  </a:lnTo>
                  <a:lnTo>
                    <a:pt x="72" y="1125"/>
                  </a:lnTo>
                  <a:lnTo>
                    <a:pt x="75" y="1129"/>
                  </a:lnTo>
                  <a:lnTo>
                    <a:pt x="79" y="1132"/>
                  </a:lnTo>
                  <a:lnTo>
                    <a:pt x="85" y="1135"/>
                  </a:lnTo>
                  <a:lnTo>
                    <a:pt x="96" y="1135"/>
                  </a:lnTo>
                  <a:lnTo>
                    <a:pt x="108" y="1135"/>
                  </a:lnTo>
                  <a:lnTo>
                    <a:pt x="108" y="1135"/>
                  </a:lnTo>
                  <a:lnTo>
                    <a:pt x="135" y="1135"/>
                  </a:lnTo>
                  <a:lnTo>
                    <a:pt x="163" y="1136"/>
                  </a:lnTo>
                  <a:lnTo>
                    <a:pt x="163" y="1136"/>
                  </a:lnTo>
                  <a:lnTo>
                    <a:pt x="201" y="1138"/>
                  </a:lnTo>
                  <a:lnTo>
                    <a:pt x="211" y="1139"/>
                  </a:lnTo>
                  <a:lnTo>
                    <a:pt x="219" y="1140"/>
                  </a:lnTo>
                  <a:lnTo>
                    <a:pt x="228" y="1143"/>
                  </a:lnTo>
                  <a:lnTo>
                    <a:pt x="236" y="1147"/>
                  </a:lnTo>
                  <a:lnTo>
                    <a:pt x="236" y="1147"/>
                  </a:lnTo>
                  <a:lnTo>
                    <a:pt x="198" y="1146"/>
                  </a:lnTo>
                  <a:lnTo>
                    <a:pt x="160" y="1146"/>
                  </a:lnTo>
                  <a:lnTo>
                    <a:pt x="124" y="1146"/>
                  </a:lnTo>
                  <a:lnTo>
                    <a:pt x="93" y="1147"/>
                  </a:lnTo>
                  <a:lnTo>
                    <a:pt x="93" y="1147"/>
                  </a:lnTo>
                  <a:lnTo>
                    <a:pt x="104" y="1150"/>
                  </a:lnTo>
                  <a:lnTo>
                    <a:pt x="118" y="1153"/>
                  </a:lnTo>
                  <a:lnTo>
                    <a:pt x="149" y="1156"/>
                  </a:lnTo>
                  <a:lnTo>
                    <a:pt x="165" y="1159"/>
                  </a:lnTo>
                  <a:lnTo>
                    <a:pt x="180" y="1160"/>
                  </a:lnTo>
                  <a:lnTo>
                    <a:pt x="194" y="1164"/>
                  </a:lnTo>
                  <a:lnTo>
                    <a:pt x="207" y="1170"/>
                  </a:lnTo>
                  <a:lnTo>
                    <a:pt x="207" y="1170"/>
                  </a:lnTo>
                  <a:lnTo>
                    <a:pt x="191" y="1170"/>
                  </a:lnTo>
                  <a:lnTo>
                    <a:pt x="177" y="1170"/>
                  </a:lnTo>
                  <a:lnTo>
                    <a:pt x="149" y="1167"/>
                  </a:lnTo>
                  <a:lnTo>
                    <a:pt x="117" y="1164"/>
                  </a:lnTo>
                  <a:lnTo>
                    <a:pt x="79" y="1163"/>
                  </a:lnTo>
                  <a:lnTo>
                    <a:pt x="79" y="1163"/>
                  </a:lnTo>
                  <a:lnTo>
                    <a:pt x="76" y="1177"/>
                  </a:lnTo>
                  <a:lnTo>
                    <a:pt x="76" y="1191"/>
                  </a:lnTo>
                  <a:lnTo>
                    <a:pt x="80" y="1206"/>
                  </a:lnTo>
                  <a:lnTo>
                    <a:pt x="82" y="1212"/>
                  </a:lnTo>
                  <a:lnTo>
                    <a:pt x="86" y="1219"/>
                  </a:lnTo>
                  <a:lnTo>
                    <a:pt x="86" y="1219"/>
                  </a:lnTo>
                  <a:lnTo>
                    <a:pt x="131" y="1223"/>
                  </a:lnTo>
                  <a:lnTo>
                    <a:pt x="176" y="1229"/>
                  </a:lnTo>
                  <a:lnTo>
                    <a:pt x="260" y="1241"/>
                  </a:lnTo>
                  <a:lnTo>
                    <a:pt x="430" y="1271"/>
                  </a:lnTo>
                  <a:lnTo>
                    <a:pt x="430" y="1271"/>
                  </a:lnTo>
                  <a:lnTo>
                    <a:pt x="388" y="1267"/>
                  </a:lnTo>
                  <a:lnTo>
                    <a:pt x="344" y="1263"/>
                  </a:lnTo>
                  <a:lnTo>
                    <a:pt x="257" y="1250"/>
                  </a:lnTo>
                  <a:lnTo>
                    <a:pt x="212" y="1244"/>
                  </a:lnTo>
                  <a:lnTo>
                    <a:pt x="166" y="1239"/>
                  </a:lnTo>
                  <a:lnTo>
                    <a:pt x="118" y="1234"/>
                  </a:lnTo>
                  <a:lnTo>
                    <a:pt x="68" y="1233"/>
                  </a:lnTo>
                  <a:lnTo>
                    <a:pt x="68" y="1233"/>
                  </a:lnTo>
                  <a:lnTo>
                    <a:pt x="62" y="1239"/>
                  </a:lnTo>
                  <a:lnTo>
                    <a:pt x="61" y="1244"/>
                  </a:lnTo>
                  <a:lnTo>
                    <a:pt x="61" y="1250"/>
                  </a:lnTo>
                  <a:lnTo>
                    <a:pt x="63" y="1257"/>
                  </a:lnTo>
                  <a:lnTo>
                    <a:pt x="68" y="1271"/>
                  </a:lnTo>
                  <a:lnTo>
                    <a:pt x="69" y="1278"/>
                  </a:lnTo>
                  <a:lnTo>
                    <a:pt x="68" y="1285"/>
                  </a:lnTo>
                  <a:lnTo>
                    <a:pt x="68" y="1285"/>
                  </a:lnTo>
                  <a:lnTo>
                    <a:pt x="134" y="1293"/>
                  </a:lnTo>
                  <a:lnTo>
                    <a:pt x="163" y="1298"/>
                  </a:lnTo>
                  <a:lnTo>
                    <a:pt x="193" y="1305"/>
                  </a:lnTo>
                  <a:lnTo>
                    <a:pt x="193" y="1305"/>
                  </a:lnTo>
                  <a:lnTo>
                    <a:pt x="275" y="1324"/>
                  </a:lnTo>
                  <a:lnTo>
                    <a:pt x="318" y="1333"/>
                  </a:lnTo>
                  <a:lnTo>
                    <a:pt x="360" y="1340"/>
                  </a:lnTo>
                  <a:lnTo>
                    <a:pt x="400" y="1347"/>
                  </a:lnTo>
                  <a:lnTo>
                    <a:pt x="444" y="1352"/>
                  </a:lnTo>
                  <a:lnTo>
                    <a:pt x="487" y="1357"/>
                  </a:lnTo>
                  <a:lnTo>
                    <a:pt x="531" y="1361"/>
                  </a:lnTo>
                  <a:lnTo>
                    <a:pt x="531" y="1361"/>
                  </a:lnTo>
                  <a:lnTo>
                    <a:pt x="588" y="1364"/>
                  </a:lnTo>
                  <a:lnTo>
                    <a:pt x="646" y="1371"/>
                  </a:lnTo>
                  <a:lnTo>
                    <a:pt x="704" y="1378"/>
                  </a:lnTo>
                  <a:lnTo>
                    <a:pt x="761" y="1385"/>
                  </a:lnTo>
                  <a:lnTo>
                    <a:pt x="879" y="1402"/>
                  </a:lnTo>
                  <a:lnTo>
                    <a:pt x="939" y="1407"/>
                  </a:lnTo>
                  <a:lnTo>
                    <a:pt x="1001" y="1413"/>
                  </a:lnTo>
                  <a:lnTo>
                    <a:pt x="1001" y="1413"/>
                  </a:lnTo>
                  <a:lnTo>
                    <a:pt x="1007" y="1416"/>
                  </a:lnTo>
                  <a:lnTo>
                    <a:pt x="1014" y="1418"/>
                  </a:lnTo>
                  <a:lnTo>
                    <a:pt x="1029" y="1421"/>
                  </a:lnTo>
                  <a:lnTo>
                    <a:pt x="1045" y="1421"/>
                  </a:lnTo>
                  <a:lnTo>
                    <a:pt x="1057" y="1423"/>
                  </a:lnTo>
                  <a:lnTo>
                    <a:pt x="1057" y="1423"/>
                  </a:lnTo>
                  <a:lnTo>
                    <a:pt x="1057" y="1418"/>
                  </a:lnTo>
                  <a:lnTo>
                    <a:pt x="1056" y="1416"/>
                  </a:lnTo>
                  <a:lnTo>
                    <a:pt x="1053" y="1407"/>
                  </a:lnTo>
                  <a:lnTo>
                    <a:pt x="1049" y="1399"/>
                  </a:lnTo>
                  <a:lnTo>
                    <a:pt x="1048" y="1395"/>
                  </a:lnTo>
                  <a:lnTo>
                    <a:pt x="1048" y="1389"/>
                  </a:lnTo>
                  <a:lnTo>
                    <a:pt x="1048" y="1389"/>
                  </a:lnTo>
                  <a:lnTo>
                    <a:pt x="885" y="1362"/>
                  </a:lnTo>
                  <a:lnTo>
                    <a:pt x="802" y="1350"/>
                  </a:lnTo>
                  <a:lnTo>
                    <a:pt x="723" y="1336"/>
                  </a:lnTo>
                  <a:lnTo>
                    <a:pt x="723" y="1336"/>
                  </a:lnTo>
                  <a:lnTo>
                    <a:pt x="683" y="1330"/>
                  </a:lnTo>
                  <a:lnTo>
                    <a:pt x="663" y="1326"/>
                  </a:lnTo>
                  <a:lnTo>
                    <a:pt x="653" y="1323"/>
                  </a:lnTo>
                  <a:lnTo>
                    <a:pt x="643" y="1319"/>
                  </a:lnTo>
                  <a:lnTo>
                    <a:pt x="643" y="1319"/>
                  </a:lnTo>
                  <a:lnTo>
                    <a:pt x="698" y="1324"/>
                  </a:lnTo>
                  <a:lnTo>
                    <a:pt x="751" y="1331"/>
                  </a:lnTo>
                  <a:lnTo>
                    <a:pt x="854" y="1347"/>
                  </a:lnTo>
                  <a:lnTo>
                    <a:pt x="952" y="1361"/>
                  </a:lnTo>
                  <a:lnTo>
                    <a:pt x="1001" y="1368"/>
                  </a:lnTo>
                  <a:lnTo>
                    <a:pt x="1050" y="1372"/>
                  </a:lnTo>
                  <a:lnTo>
                    <a:pt x="1050" y="1372"/>
                  </a:lnTo>
                  <a:lnTo>
                    <a:pt x="1049" y="1366"/>
                  </a:lnTo>
                  <a:lnTo>
                    <a:pt x="1048" y="1359"/>
                  </a:lnTo>
                  <a:lnTo>
                    <a:pt x="1048" y="1348"/>
                  </a:lnTo>
                  <a:lnTo>
                    <a:pt x="1049" y="1337"/>
                  </a:lnTo>
                  <a:lnTo>
                    <a:pt x="1053" y="1327"/>
                  </a:lnTo>
                  <a:lnTo>
                    <a:pt x="1057" y="1316"/>
                  </a:lnTo>
                  <a:lnTo>
                    <a:pt x="1060" y="1306"/>
                  </a:lnTo>
                  <a:lnTo>
                    <a:pt x="1062" y="1295"/>
                  </a:lnTo>
                  <a:lnTo>
                    <a:pt x="1060" y="1288"/>
                  </a:lnTo>
                  <a:lnTo>
                    <a:pt x="1059" y="1282"/>
                  </a:lnTo>
                  <a:lnTo>
                    <a:pt x="1059" y="1282"/>
                  </a:lnTo>
                  <a:lnTo>
                    <a:pt x="1038" y="1282"/>
                  </a:lnTo>
                  <a:lnTo>
                    <a:pt x="1014" y="1282"/>
                  </a:lnTo>
                  <a:lnTo>
                    <a:pt x="963" y="1278"/>
                  </a:lnTo>
                  <a:lnTo>
                    <a:pt x="963" y="1278"/>
                  </a:lnTo>
                  <a:lnTo>
                    <a:pt x="941" y="1275"/>
                  </a:lnTo>
                  <a:lnTo>
                    <a:pt x="918" y="1270"/>
                  </a:lnTo>
                  <a:lnTo>
                    <a:pt x="899" y="1264"/>
                  </a:lnTo>
                  <a:lnTo>
                    <a:pt x="879" y="1261"/>
                  </a:lnTo>
                  <a:lnTo>
                    <a:pt x="879" y="1261"/>
                  </a:lnTo>
                  <a:lnTo>
                    <a:pt x="868" y="1261"/>
                  </a:lnTo>
                  <a:lnTo>
                    <a:pt x="857" y="1261"/>
                  </a:lnTo>
                  <a:lnTo>
                    <a:pt x="852" y="1261"/>
                  </a:lnTo>
                  <a:lnTo>
                    <a:pt x="848" y="1260"/>
                  </a:lnTo>
                  <a:lnTo>
                    <a:pt x="845" y="1258"/>
                  </a:lnTo>
                  <a:lnTo>
                    <a:pt x="844" y="1256"/>
                  </a:lnTo>
                  <a:lnTo>
                    <a:pt x="844" y="1256"/>
                  </a:lnTo>
                  <a:lnTo>
                    <a:pt x="861" y="1253"/>
                  </a:lnTo>
                  <a:lnTo>
                    <a:pt x="876" y="1254"/>
                  </a:lnTo>
                  <a:lnTo>
                    <a:pt x="893" y="1256"/>
                  </a:lnTo>
                  <a:lnTo>
                    <a:pt x="910" y="1258"/>
                  </a:lnTo>
                  <a:lnTo>
                    <a:pt x="945" y="1264"/>
                  </a:lnTo>
                  <a:lnTo>
                    <a:pt x="963" y="1267"/>
                  </a:lnTo>
                  <a:lnTo>
                    <a:pt x="980" y="1268"/>
                  </a:lnTo>
                  <a:lnTo>
                    <a:pt x="980" y="1268"/>
                  </a:lnTo>
                  <a:lnTo>
                    <a:pt x="1024" y="1268"/>
                  </a:lnTo>
                  <a:lnTo>
                    <a:pt x="1043" y="1270"/>
                  </a:lnTo>
                  <a:lnTo>
                    <a:pt x="1063" y="1272"/>
                  </a:lnTo>
                  <a:lnTo>
                    <a:pt x="1063" y="1272"/>
                  </a:lnTo>
                  <a:lnTo>
                    <a:pt x="1064" y="1267"/>
                  </a:lnTo>
                  <a:lnTo>
                    <a:pt x="1067" y="1261"/>
                  </a:lnTo>
                  <a:lnTo>
                    <a:pt x="1070" y="1258"/>
                  </a:lnTo>
                  <a:lnTo>
                    <a:pt x="1070" y="1254"/>
                  </a:lnTo>
                  <a:lnTo>
                    <a:pt x="1070" y="1254"/>
                  </a:lnTo>
                  <a:lnTo>
                    <a:pt x="1046" y="1250"/>
                  </a:lnTo>
                  <a:lnTo>
                    <a:pt x="1022" y="1248"/>
                  </a:lnTo>
                  <a:lnTo>
                    <a:pt x="970" y="1244"/>
                  </a:lnTo>
                  <a:lnTo>
                    <a:pt x="970" y="1244"/>
                  </a:lnTo>
                  <a:lnTo>
                    <a:pt x="945" y="1243"/>
                  </a:lnTo>
                  <a:lnTo>
                    <a:pt x="918" y="1240"/>
                  </a:lnTo>
                  <a:lnTo>
                    <a:pt x="865" y="1234"/>
                  </a:lnTo>
                  <a:lnTo>
                    <a:pt x="865" y="1234"/>
                  </a:lnTo>
                  <a:lnTo>
                    <a:pt x="781" y="1229"/>
                  </a:lnTo>
                  <a:lnTo>
                    <a:pt x="697" y="1222"/>
                  </a:lnTo>
                  <a:lnTo>
                    <a:pt x="656" y="1216"/>
                  </a:lnTo>
                  <a:lnTo>
                    <a:pt x="615" y="1211"/>
                  </a:lnTo>
                  <a:lnTo>
                    <a:pt x="577" y="1202"/>
                  </a:lnTo>
                  <a:lnTo>
                    <a:pt x="539" y="1192"/>
                  </a:lnTo>
                  <a:lnTo>
                    <a:pt x="539" y="1192"/>
                  </a:lnTo>
                  <a:lnTo>
                    <a:pt x="615" y="1199"/>
                  </a:lnTo>
                  <a:lnTo>
                    <a:pt x="691" y="1206"/>
                  </a:lnTo>
                  <a:lnTo>
                    <a:pt x="770" y="1213"/>
                  </a:lnTo>
                  <a:lnTo>
                    <a:pt x="848" y="1220"/>
                  </a:lnTo>
                  <a:lnTo>
                    <a:pt x="848" y="1220"/>
                  </a:lnTo>
                  <a:lnTo>
                    <a:pt x="960" y="1230"/>
                  </a:lnTo>
                  <a:lnTo>
                    <a:pt x="1014" y="1233"/>
                  </a:lnTo>
                  <a:lnTo>
                    <a:pt x="1041" y="1233"/>
                  </a:lnTo>
                  <a:lnTo>
                    <a:pt x="1069" y="1233"/>
                  </a:lnTo>
                  <a:lnTo>
                    <a:pt x="1069" y="1233"/>
                  </a:lnTo>
                  <a:lnTo>
                    <a:pt x="1067" y="1226"/>
                  </a:lnTo>
                  <a:lnTo>
                    <a:pt x="1066" y="1222"/>
                  </a:lnTo>
                  <a:lnTo>
                    <a:pt x="1064" y="1218"/>
                  </a:lnTo>
                  <a:lnTo>
                    <a:pt x="1064" y="1212"/>
                  </a:lnTo>
                  <a:lnTo>
                    <a:pt x="1064" y="1212"/>
                  </a:lnTo>
                  <a:lnTo>
                    <a:pt x="1057" y="1209"/>
                  </a:lnTo>
                  <a:lnTo>
                    <a:pt x="1050" y="1208"/>
                  </a:lnTo>
                  <a:lnTo>
                    <a:pt x="1035" y="1208"/>
                  </a:lnTo>
                  <a:lnTo>
                    <a:pt x="1035" y="1208"/>
                  </a:lnTo>
                  <a:close/>
                  <a:moveTo>
                    <a:pt x="1255" y="1357"/>
                  </a:moveTo>
                  <a:lnTo>
                    <a:pt x="1255" y="1357"/>
                  </a:lnTo>
                  <a:lnTo>
                    <a:pt x="1258" y="1327"/>
                  </a:lnTo>
                  <a:lnTo>
                    <a:pt x="1259" y="1296"/>
                  </a:lnTo>
                  <a:lnTo>
                    <a:pt x="1258" y="1264"/>
                  </a:lnTo>
                  <a:lnTo>
                    <a:pt x="1254" y="1234"/>
                  </a:lnTo>
                  <a:lnTo>
                    <a:pt x="1247" y="1205"/>
                  </a:lnTo>
                  <a:lnTo>
                    <a:pt x="1238" y="1178"/>
                  </a:lnTo>
                  <a:lnTo>
                    <a:pt x="1233" y="1166"/>
                  </a:lnTo>
                  <a:lnTo>
                    <a:pt x="1227" y="1153"/>
                  </a:lnTo>
                  <a:lnTo>
                    <a:pt x="1220" y="1143"/>
                  </a:lnTo>
                  <a:lnTo>
                    <a:pt x="1213" y="1133"/>
                  </a:lnTo>
                  <a:lnTo>
                    <a:pt x="1213" y="1133"/>
                  </a:lnTo>
                  <a:lnTo>
                    <a:pt x="1203" y="1140"/>
                  </a:lnTo>
                  <a:lnTo>
                    <a:pt x="1192" y="1145"/>
                  </a:lnTo>
                  <a:lnTo>
                    <a:pt x="1192" y="1145"/>
                  </a:lnTo>
                  <a:lnTo>
                    <a:pt x="1206" y="1205"/>
                  </a:lnTo>
                  <a:lnTo>
                    <a:pt x="1213" y="1233"/>
                  </a:lnTo>
                  <a:lnTo>
                    <a:pt x="1219" y="1263"/>
                  </a:lnTo>
                  <a:lnTo>
                    <a:pt x="1222" y="1292"/>
                  </a:lnTo>
                  <a:lnTo>
                    <a:pt x="1223" y="1321"/>
                  </a:lnTo>
                  <a:lnTo>
                    <a:pt x="1222" y="1337"/>
                  </a:lnTo>
                  <a:lnTo>
                    <a:pt x="1220" y="1354"/>
                  </a:lnTo>
                  <a:lnTo>
                    <a:pt x="1217" y="1369"/>
                  </a:lnTo>
                  <a:lnTo>
                    <a:pt x="1213" y="1386"/>
                  </a:lnTo>
                  <a:lnTo>
                    <a:pt x="1213" y="1386"/>
                  </a:lnTo>
                  <a:lnTo>
                    <a:pt x="1234" y="1372"/>
                  </a:lnTo>
                  <a:lnTo>
                    <a:pt x="1255" y="1357"/>
                  </a:lnTo>
                  <a:lnTo>
                    <a:pt x="1255" y="1357"/>
                  </a:lnTo>
                  <a:close/>
                  <a:moveTo>
                    <a:pt x="1192" y="1404"/>
                  </a:moveTo>
                  <a:lnTo>
                    <a:pt x="1192" y="1404"/>
                  </a:lnTo>
                  <a:lnTo>
                    <a:pt x="1196" y="1396"/>
                  </a:lnTo>
                  <a:lnTo>
                    <a:pt x="1201" y="1383"/>
                  </a:lnTo>
                  <a:lnTo>
                    <a:pt x="1206" y="1361"/>
                  </a:lnTo>
                  <a:lnTo>
                    <a:pt x="1206" y="1361"/>
                  </a:lnTo>
                  <a:lnTo>
                    <a:pt x="1209" y="1334"/>
                  </a:lnTo>
                  <a:lnTo>
                    <a:pt x="1209" y="1307"/>
                  </a:lnTo>
                  <a:lnTo>
                    <a:pt x="1208" y="1279"/>
                  </a:lnTo>
                  <a:lnTo>
                    <a:pt x="1205" y="1253"/>
                  </a:lnTo>
                  <a:lnTo>
                    <a:pt x="1199" y="1225"/>
                  </a:lnTo>
                  <a:lnTo>
                    <a:pt x="1192" y="1199"/>
                  </a:lnTo>
                  <a:lnTo>
                    <a:pt x="1185" y="1177"/>
                  </a:lnTo>
                  <a:lnTo>
                    <a:pt x="1177" y="1156"/>
                  </a:lnTo>
                  <a:lnTo>
                    <a:pt x="1177" y="1156"/>
                  </a:lnTo>
                  <a:lnTo>
                    <a:pt x="1160" y="1167"/>
                  </a:lnTo>
                  <a:lnTo>
                    <a:pt x="1143" y="1178"/>
                  </a:lnTo>
                  <a:lnTo>
                    <a:pt x="1126" y="1191"/>
                  </a:lnTo>
                  <a:lnTo>
                    <a:pt x="1109" y="1204"/>
                  </a:lnTo>
                  <a:lnTo>
                    <a:pt x="1109" y="1204"/>
                  </a:lnTo>
                  <a:lnTo>
                    <a:pt x="1116" y="1218"/>
                  </a:lnTo>
                  <a:lnTo>
                    <a:pt x="1121" y="1233"/>
                  </a:lnTo>
                  <a:lnTo>
                    <a:pt x="1128" y="1265"/>
                  </a:lnTo>
                  <a:lnTo>
                    <a:pt x="1132" y="1298"/>
                  </a:lnTo>
                  <a:lnTo>
                    <a:pt x="1133" y="1329"/>
                  </a:lnTo>
                  <a:lnTo>
                    <a:pt x="1132" y="1361"/>
                  </a:lnTo>
                  <a:lnTo>
                    <a:pt x="1129" y="1393"/>
                  </a:lnTo>
                  <a:lnTo>
                    <a:pt x="1123" y="1424"/>
                  </a:lnTo>
                  <a:lnTo>
                    <a:pt x="1115" y="1453"/>
                  </a:lnTo>
                  <a:lnTo>
                    <a:pt x="1115" y="1453"/>
                  </a:lnTo>
                  <a:lnTo>
                    <a:pt x="1123" y="1445"/>
                  </a:lnTo>
                  <a:lnTo>
                    <a:pt x="1133" y="1439"/>
                  </a:lnTo>
                  <a:lnTo>
                    <a:pt x="1154" y="1428"/>
                  </a:lnTo>
                  <a:lnTo>
                    <a:pt x="1175" y="1417"/>
                  </a:lnTo>
                  <a:lnTo>
                    <a:pt x="1185" y="1411"/>
                  </a:lnTo>
                  <a:lnTo>
                    <a:pt x="1192" y="1404"/>
                  </a:lnTo>
                  <a:lnTo>
                    <a:pt x="1192" y="1404"/>
                  </a:lnTo>
                  <a:close/>
                  <a:moveTo>
                    <a:pt x="1102" y="1441"/>
                  </a:moveTo>
                  <a:lnTo>
                    <a:pt x="1102" y="1441"/>
                  </a:lnTo>
                  <a:lnTo>
                    <a:pt x="1108" y="1428"/>
                  </a:lnTo>
                  <a:lnTo>
                    <a:pt x="1112" y="1414"/>
                  </a:lnTo>
                  <a:lnTo>
                    <a:pt x="1118" y="1383"/>
                  </a:lnTo>
                  <a:lnTo>
                    <a:pt x="1121" y="1351"/>
                  </a:lnTo>
                  <a:lnTo>
                    <a:pt x="1121" y="1319"/>
                  </a:lnTo>
                  <a:lnTo>
                    <a:pt x="1118" y="1286"/>
                  </a:lnTo>
                  <a:lnTo>
                    <a:pt x="1114" y="1257"/>
                  </a:lnTo>
                  <a:lnTo>
                    <a:pt x="1109" y="1243"/>
                  </a:lnTo>
                  <a:lnTo>
                    <a:pt x="1105" y="1229"/>
                  </a:lnTo>
                  <a:lnTo>
                    <a:pt x="1099" y="1218"/>
                  </a:lnTo>
                  <a:lnTo>
                    <a:pt x="1094" y="1206"/>
                  </a:lnTo>
                  <a:lnTo>
                    <a:pt x="1094" y="1206"/>
                  </a:lnTo>
                  <a:lnTo>
                    <a:pt x="1094" y="1205"/>
                  </a:lnTo>
                  <a:lnTo>
                    <a:pt x="1092" y="1205"/>
                  </a:lnTo>
                  <a:lnTo>
                    <a:pt x="1092" y="1205"/>
                  </a:lnTo>
                  <a:lnTo>
                    <a:pt x="1088" y="1208"/>
                  </a:lnTo>
                  <a:lnTo>
                    <a:pt x="1085" y="1212"/>
                  </a:lnTo>
                  <a:lnTo>
                    <a:pt x="1083" y="1216"/>
                  </a:lnTo>
                  <a:lnTo>
                    <a:pt x="1083" y="1220"/>
                  </a:lnTo>
                  <a:lnTo>
                    <a:pt x="1083" y="1232"/>
                  </a:lnTo>
                  <a:lnTo>
                    <a:pt x="1084" y="1243"/>
                  </a:lnTo>
                  <a:lnTo>
                    <a:pt x="1084" y="1243"/>
                  </a:lnTo>
                  <a:lnTo>
                    <a:pt x="1084" y="1275"/>
                  </a:lnTo>
                  <a:lnTo>
                    <a:pt x="1085" y="1310"/>
                  </a:lnTo>
                  <a:lnTo>
                    <a:pt x="1085" y="1310"/>
                  </a:lnTo>
                  <a:lnTo>
                    <a:pt x="1087" y="1331"/>
                  </a:lnTo>
                  <a:lnTo>
                    <a:pt x="1085" y="1352"/>
                  </a:lnTo>
                  <a:lnTo>
                    <a:pt x="1084" y="1393"/>
                  </a:lnTo>
                  <a:lnTo>
                    <a:pt x="1084" y="1393"/>
                  </a:lnTo>
                  <a:lnTo>
                    <a:pt x="1080" y="1416"/>
                  </a:lnTo>
                  <a:lnTo>
                    <a:pt x="1076" y="1435"/>
                  </a:lnTo>
                  <a:lnTo>
                    <a:pt x="1074" y="1444"/>
                  </a:lnTo>
                  <a:lnTo>
                    <a:pt x="1074" y="1452"/>
                  </a:lnTo>
                  <a:lnTo>
                    <a:pt x="1074" y="1460"/>
                  </a:lnTo>
                  <a:lnTo>
                    <a:pt x="1077" y="1469"/>
                  </a:lnTo>
                  <a:lnTo>
                    <a:pt x="1077" y="1469"/>
                  </a:lnTo>
                  <a:lnTo>
                    <a:pt x="1083" y="1469"/>
                  </a:lnTo>
                  <a:lnTo>
                    <a:pt x="1087" y="1468"/>
                  </a:lnTo>
                  <a:lnTo>
                    <a:pt x="1091" y="1465"/>
                  </a:lnTo>
                  <a:lnTo>
                    <a:pt x="1094" y="1460"/>
                  </a:lnTo>
                  <a:lnTo>
                    <a:pt x="1099" y="1451"/>
                  </a:lnTo>
                  <a:lnTo>
                    <a:pt x="1102" y="1441"/>
                  </a:lnTo>
                  <a:lnTo>
                    <a:pt x="1102" y="1441"/>
                  </a:lnTo>
                  <a:close/>
                  <a:moveTo>
                    <a:pt x="1059" y="1444"/>
                  </a:moveTo>
                  <a:lnTo>
                    <a:pt x="1059" y="1444"/>
                  </a:lnTo>
                  <a:lnTo>
                    <a:pt x="1049" y="1441"/>
                  </a:lnTo>
                  <a:lnTo>
                    <a:pt x="1038" y="1439"/>
                  </a:lnTo>
                  <a:lnTo>
                    <a:pt x="1017" y="1435"/>
                  </a:lnTo>
                  <a:lnTo>
                    <a:pt x="1017" y="1435"/>
                  </a:lnTo>
                  <a:lnTo>
                    <a:pt x="1004" y="1432"/>
                  </a:lnTo>
                  <a:lnTo>
                    <a:pt x="993" y="1428"/>
                  </a:lnTo>
                  <a:lnTo>
                    <a:pt x="993" y="1428"/>
                  </a:lnTo>
                  <a:lnTo>
                    <a:pt x="977" y="1427"/>
                  </a:lnTo>
                  <a:lnTo>
                    <a:pt x="962" y="1425"/>
                  </a:lnTo>
                  <a:lnTo>
                    <a:pt x="931" y="1425"/>
                  </a:lnTo>
                  <a:lnTo>
                    <a:pt x="931" y="1425"/>
                  </a:lnTo>
                  <a:lnTo>
                    <a:pt x="907" y="1423"/>
                  </a:lnTo>
                  <a:lnTo>
                    <a:pt x="883" y="1420"/>
                  </a:lnTo>
                  <a:lnTo>
                    <a:pt x="831" y="1413"/>
                  </a:lnTo>
                  <a:lnTo>
                    <a:pt x="778" y="1404"/>
                  </a:lnTo>
                  <a:lnTo>
                    <a:pt x="751" y="1402"/>
                  </a:lnTo>
                  <a:lnTo>
                    <a:pt x="725" y="1399"/>
                  </a:lnTo>
                  <a:lnTo>
                    <a:pt x="725" y="1399"/>
                  </a:lnTo>
                  <a:lnTo>
                    <a:pt x="708" y="1397"/>
                  </a:lnTo>
                  <a:lnTo>
                    <a:pt x="691" y="1393"/>
                  </a:lnTo>
                  <a:lnTo>
                    <a:pt x="674" y="1390"/>
                  </a:lnTo>
                  <a:lnTo>
                    <a:pt x="657" y="1389"/>
                  </a:lnTo>
                  <a:lnTo>
                    <a:pt x="657" y="1389"/>
                  </a:lnTo>
                  <a:lnTo>
                    <a:pt x="588" y="1382"/>
                  </a:lnTo>
                  <a:lnTo>
                    <a:pt x="520" y="1378"/>
                  </a:lnTo>
                  <a:lnTo>
                    <a:pt x="454" y="1372"/>
                  </a:lnTo>
                  <a:lnTo>
                    <a:pt x="420" y="1368"/>
                  </a:lnTo>
                  <a:lnTo>
                    <a:pt x="388" y="1364"/>
                  </a:lnTo>
                  <a:lnTo>
                    <a:pt x="388" y="1364"/>
                  </a:lnTo>
                  <a:lnTo>
                    <a:pt x="337" y="1355"/>
                  </a:lnTo>
                  <a:lnTo>
                    <a:pt x="285" y="1344"/>
                  </a:lnTo>
                  <a:lnTo>
                    <a:pt x="187" y="1320"/>
                  </a:lnTo>
                  <a:lnTo>
                    <a:pt x="187" y="1320"/>
                  </a:lnTo>
                  <a:lnTo>
                    <a:pt x="152" y="1314"/>
                  </a:lnTo>
                  <a:lnTo>
                    <a:pt x="111" y="1307"/>
                  </a:lnTo>
                  <a:lnTo>
                    <a:pt x="111" y="1307"/>
                  </a:lnTo>
                  <a:lnTo>
                    <a:pt x="86" y="1303"/>
                  </a:lnTo>
                  <a:lnTo>
                    <a:pt x="72" y="1300"/>
                  </a:lnTo>
                  <a:lnTo>
                    <a:pt x="59" y="1299"/>
                  </a:lnTo>
                  <a:lnTo>
                    <a:pt x="47" y="1299"/>
                  </a:lnTo>
                  <a:lnTo>
                    <a:pt x="41" y="1300"/>
                  </a:lnTo>
                  <a:lnTo>
                    <a:pt x="35" y="1302"/>
                  </a:lnTo>
                  <a:lnTo>
                    <a:pt x="31" y="1305"/>
                  </a:lnTo>
                  <a:lnTo>
                    <a:pt x="28" y="1309"/>
                  </a:lnTo>
                  <a:lnTo>
                    <a:pt x="26" y="1313"/>
                  </a:lnTo>
                  <a:lnTo>
                    <a:pt x="24" y="1319"/>
                  </a:lnTo>
                  <a:lnTo>
                    <a:pt x="24" y="1319"/>
                  </a:lnTo>
                  <a:lnTo>
                    <a:pt x="94" y="1330"/>
                  </a:lnTo>
                  <a:lnTo>
                    <a:pt x="166" y="1344"/>
                  </a:lnTo>
                  <a:lnTo>
                    <a:pt x="308" y="1373"/>
                  </a:lnTo>
                  <a:lnTo>
                    <a:pt x="379" y="1387"/>
                  </a:lnTo>
                  <a:lnTo>
                    <a:pt x="449" y="1402"/>
                  </a:lnTo>
                  <a:lnTo>
                    <a:pt x="521" y="1413"/>
                  </a:lnTo>
                  <a:lnTo>
                    <a:pt x="593" y="1421"/>
                  </a:lnTo>
                  <a:lnTo>
                    <a:pt x="593" y="1421"/>
                  </a:lnTo>
                  <a:lnTo>
                    <a:pt x="632" y="1425"/>
                  </a:lnTo>
                  <a:lnTo>
                    <a:pt x="670" y="1428"/>
                  </a:lnTo>
                  <a:lnTo>
                    <a:pt x="670" y="1428"/>
                  </a:lnTo>
                  <a:lnTo>
                    <a:pt x="715" y="1432"/>
                  </a:lnTo>
                  <a:lnTo>
                    <a:pt x="761" y="1437"/>
                  </a:lnTo>
                  <a:lnTo>
                    <a:pt x="858" y="1448"/>
                  </a:lnTo>
                  <a:lnTo>
                    <a:pt x="907" y="1453"/>
                  </a:lnTo>
                  <a:lnTo>
                    <a:pt x="956" y="1458"/>
                  </a:lnTo>
                  <a:lnTo>
                    <a:pt x="1005" y="1462"/>
                  </a:lnTo>
                  <a:lnTo>
                    <a:pt x="1052" y="1463"/>
                  </a:lnTo>
                  <a:lnTo>
                    <a:pt x="1052" y="1463"/>
                  </a:lnTo>
                  <a:lnTo>
                    <a:pt x="1057" y="1453"/>
                  </a:lnTo>
                  <a:lnTo>
                    <a:pt x="1059" y="1448"/>
                  </a:lnTo>
                  <a:lnTo>
                    <a:pt x="1059" y="1444"/>
                  </a:lnTo>
                  <a:lnTo>
                    <a:pt x="1059" y="144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TextBox 13"/>
          <p:cNvSpPr txBox="1"/>
          <p:nvPr/>
        </p:nvSpPr>
        <p:spPr>
          <a:xfrm>
            <a:off x="6016288" y="3846544"/>
            <a:ext cx="2333702"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9791522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600" y="299432"/>
            <a:ext cx="3712942"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流程图: 联系 16"/>
          <p:cNvSpPr>
            <a:spLocks noChangeArrowheads="1"/>
          </p:cNvSpPr>
          <p:nvPr/>
        </p:nvSpPr>
        <p:spPr bwMode="auto">
          <a:xfrm>
            <a:off x="6774054" y="2012465"/>
            <a:ext cx="1732407"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chemeClr val="bg1">
              <a:alpha val="50000"/>
            </a:schemeClr>
          </a:solidFill>
          <a:ln w="25400" cap="flat" cmpd="sng">
            <a:noFill/>
            <a:bevel/>
            <a:headEnd/>
            <a:tailEnd/>
          </a:ln>
        </p:spPr>
        <p:txBody>
          <a:bodyPr anchor="ctr"/>
          <a:lstStyle/>
          <a:p>
            <a:pPr algn="ctr"/>
            <a:endParaRPr lang="zh-CN" altLang="zh-CN">
              <a:solidFill>
                <a:srgbClr val="FFFFFF"/>
              </a:solidFill>
            </a:endParaRPr>
          </a:p>
        </p:txBody>
      </p:sp>
      <p:sp>
        <p:nvSpPr>
          <p:cNvPr id="13" name="流程图: 联系 16"/>
          <p:cNvSpPr>
            <a:spLocks noChangeArrowheads="1"/>
          </p:cNvSpPr>
          <p:nvPr/>
        </p:nvSpPr>
        <p:spPr bwMode="auto">
          <a:xfrm>
            <a:off x="9843704" y="2012465"/>
            <a:ext cx="1732406"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chemeClr val="bg1">
              <a:alpha val="50000"/>
            </a:schemeClr>
          </a:solidFill>
          <a:ln w="25400" cap="flat" cmpd="sng">
            <a:noFill/>
            <a:bevel/>
            <a:headEnd/>
            <a:tailEnd/>
          </a:ln>
        </p:spPr>
        <p:txBody>
          <a:bodyPr anchor="ctr"/>
          <a:lstStyle/>
          <a:p>
            <a:pPr algn="ctr"/>
            <a:endParaRPr lang="zh-CN" altLang="zh-CN">
              <a:solidFill>
                <a:srgbClr val="FFFFFF"/>
              </a:solidFill>
            </a:endParaRPr>
          </a:p>
        </p:txBody>
      </p:sp>
      <p:sp>
        <p:nvSpPr>
          <p:cNvPr id="14" name="流程图: 联系 16"/>
          <p:cNvSpPr>
            <a:spLocks noChangeArrowheads="1"/>
          </p:cNvSpPr>
          <p:nvPr/>
        </p:nvSpPr>
        <p:spPr bwMode="auto">
          <a:xfrm>
            <a:off x="9843704" y="2012465"/>
            <a:ext cx="1732406"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13822"/>
                  <a:pt x="13795" y="442697"/>
                  <a:pt x="40460" y="377789"/>
                </a:cubicBezTo>
                <a:lnTo>
                  <a:pt x="183254" y="436620"/>
                </a:lnTo>
                <a:cubicBezTo>
                  <a:pt x="163014" y="485534"/>
                  <a:pt x="152403" y="539181"/>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4" y="3"/>
                  <a:pt x="587136" y="0"/>
                  <a:pt x="588169" y="0"/>
                </a:cubicBezTo>
                <a:close/>
              </a:path>
            </a:pathLst>
          </a:cu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5" name="流程图: 联系 16"/>
          <p:cNvSpPr>
            <a:spLocks noChangeArrowheads="1"/>
          </p:cNvSpPr>
          <p:nvPr/>
        </p:nvSpPr>
        <p:spPr bwMode="auto">
          <a:xfrm>
            <a:off x="3711295" y="2012465"/>
            <a:ext cx="1732407"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chemeClr val="bg1">
              <a:alpha val="50000"/>
            </a:schemeClr>
          </a:solidFill>
          <a:ln w="25400" cap="flat" cmpd="sng">
            <a:noFill/>
            <a:bevel/>
            <a:headEnd/>
            <a:tailEnd/>
          </a:ln>
        </p:spPr>
        <p:txBody>
          <a:bodyPr anchor="ctr"/>
          <a:lstStyle/>
          <a:p>
            <a:pPr algn="ctr"/>
            <a:endParaRPr lang="zh-CN" altLang="zh-CN">
              <a:solidFill>
                <a:srgbClr val="FFFFFF"/>
              </a:solidFill>
            </a:endParaRPr>
          </a:p>
        </p:txBody>
      </p:sp>
      <p:sp>
        <p:nvSpPr>
          <p:cNvPr id="16" name="流程图: 联系 16"/>
          <p:cNvSpPr>
            <a:spLocks noChangeArrowheads="1"/>
          </p:cNvSpPr>
          <p:nvPr/>
        </p:nvSpPr>
        <p:spPr bwMode="auto">
          <a:xfrm>
            <a:off x="3711295" y="2012465"/>
            <a:ext cx="1732407"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39308"/>
                  <a:pt x="5958" y="491839"/>
                  <a:pt x="19007" y="446899"/>
                </a:cubicBezTo>
                <a:lnTo>
                  <a:pt x="167426" y="487610"/>
                </a:lnTo>
                <a:cubicBezTo>
                  <a:pt x="157092" y="521785"/>
                  <a:pt x="152403" y="557998"/>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3" y="3"/>
                  <a:pt x="587136" y="0"/>
                  <a:pt x="588169" y="0"/>
                </a:cubicBezTo>
                <a:close/>
              </a:path>
            </a:pathLst>
          </a:cu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7" name="流程图: 联系 16"/>
          <p:cNvSpPr>
            <a:spLocks noChangeArrowheads="1"/>
          </p:cNvSpPr>
          <p:nvPr/>
        </p:nvSpPr>
        <p:spPr bwMode="auto">
          <a:xfrm>
            <a:off x="615890" y="2049885"/>
            <a:ext cx="1732407" cy="1732406"/>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chemeClr val="bg1">
              <a:alpha val="50000"/>
            </a:schemeClr>
          </a:solidFill>
          <a:ln w="25400" cap="flat" cmpd="sng">
            <a:noFill/>
            <a:bevel/>
            <a:headEnd/>
            <a:tailEnd/>
          </a:ln>
        </p:spPr>
        <p:txBody>
          <a:bodyPr anchor="ctr"/>
          <a:lstStyle/>
          <a:p>
            <a:pPr algn="ctr"/>
            <a:endParaRPr lang="zh-CN" altLang="zh-CN" dirty="0">
              <a:solidFill>
                <a:schemeClr val="bg1"/>
              </a:solidFill>
            </a:endParaRPr>
          </a:p>
        </p:txBody>
      </p:sp>
      <p:sp>
        <p:nvSpPr>
          <p:cNvPr id="18" name="流程图: 联系 16"/>
          <p:cNvSpPr>
            <a:spLocks noChangeArrowheads="1"/>
          </p:cNvSpPr>
          <p:nvPr/>
        </p:nvSpPr>
        <p:spPr bwMode="auto">
          <a:xfrm>
            <a:off x="632256" y="2049885"/>
            <a:ext cx="1716041" cy="1732406"/>
          </a:xfrm>
          <a:custGeom>
            <a:avLst/>
            <a:gdLst>
              <a:gd name="T0" fmla="*/ 0 w 1165044"/>
              <a:gd name="T1" fmla="*/ 0 h 1176338"/>
              <a:gd name="T2" fmla="*/ 0 60000 65536"/>
              <a:gd name="T3" fmla="*/ 0 w 1165044"/>
              <a:gd name="T4" fmla="*/ 0 h 1176338"/>
              <a:gd name="T5" fmla="*/ 1165044 w 1165044"/>
              <a:gd name="T6" fmla="*/ 1176338 h 1176338"/>
            </a:gdLst>
            <a:ahLst/>
            <a:cxnLst>
              <a:cxn ang="T2">
                <a:pos x="T0" y="T1"/>
              </a:cxn>
            </a:cxnLst>
            <a:rect l="T3" t="T4" r="T5" b="T6"/>
            <a:pathLst>
              <a:path w="1165044" h="1176338">
                <a:moveTo>
                  <a:pt x="576875" y="0"/>
                </a:moveTo>
                <a:cubicBezTo>
                  <a:pt x="901712" y="0"/>
                  <a:pt x="1165044" y="263332"/>
                  <a:pt x="1165044" y="588169"/>
                </a:cubicBezTo>
                <a:cubicBezTo>
                  <a:pt x="1165044" y="913006"/>
                  <a:pt x="901712" y="1176338"/>
                  <a:pt x="576875" y="1176338"/>
                </a:cubicBezTo>
                <a:cubicBezTo>
                  <a:pt x="290390" y="1176338"/>
                  <a:pt x="51743" y="971515"/>
                  <a:pt x="0" y="700201"/>
                </a:cubicBezTo>
                <a:lnTo>
                  <a:pt x="149115" y="674724"/>
                </a:lnTo>
                <a:cubicBezTo>
                  <a:pt x="185744" y="877542"/>
                  <a:pt x="363381" y="1031075"/>
                  <a:pt x="576877" y="1031075"/>
                </a:cubicBezTo>
                <a:cubicBezTo>
                  <a:pt x="817545" y="1031075"/>
                  <a:pt x="1012645" y="835975"/>
                  <a:pt x="1012645" y="595307"/>
                </a:cubicBezTo>
                <a:cubicBezTo>
                  <a:pt x="1012645" y="354639"/>
                  <a:pt x="817545" y="159539"/>
                  <a:pt x="576877" y="159539"/>
                </a:cubicBezTo>
                <a:lnTo>
                  <a:pt x="573779" y="159851"/>
                </a:lnTo>
                <a:lnTo>
                  <a:pt x="573779" y="312"/>
                </a:lnTo>
                <a:cubicBezTo>
                  <a:pt x="574809" y="3"/>
                  <a:pt x="575842" y="0"/>
                  <a:pt x="576875" y="0"/>
                </a:cubicBezTo>
                <a:close/>
              </a:path>
            </a:pathLst>
          </a:cu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9" name="流程图: 联系 16"/>
          <p:cNvSpPr>
            <a:spLocks noChangeArrowheads="1"/>
          </p:cNvSpPr>
          <p:nvPr/>
        </p:nvSpPr>
        <p:spPr bwMode="auto">
          <a:xfrm>
            <a:off x="6907316" y="2012465"/>
            <a:ext cx="1599145" cy="1732406"/>
          </a:xfrm>
          <a:custGeom>
            <a:avLst/>
            <a:gdLst>
              <a:gd name="T0" fmla="*/ 0 w 1087031"/>
              <a:gd name="T1" fmla="*/ 0 h 1176338"/>
              <a:gd name="T2" fmla="*/ 0 60000 65536"/>
              <a:gd name="T3" fmla="*/ 0 w 1087031"/>
              <a:gd name="T4" fmla="*/ 0 h 1176338"/>
              <a:gd name="T5" fmla="*/ 1087031 w 1087031"/>
              <a:gd name="T6" fmla="*/ 1176338 h 1176338"/>
            </a:gdLst>
            <a:ahLst/>
            <a:cxnLst>
              <a:cxn ang="T2">
                <a:pos x="T0" y="T1"/>
              </a:cxn>
            </a:cxnLst>
            <a:rect l="T3" t="T4" r="T5" b="T6"/>
            <a:pathLst>
              <a:path w="1087031" h="1176338">
                <a:moveTo>
                  <a:pt x="498862" y="0"/>
                </a:moveTo>
                <a:cubicBezTo>
                  <a:pt x="823699" y="0"/>
                  <a:pt x="1087031" y="263332"/>
                  <a:pt x="1087031" y="588169"/>
                </a:cubicBezTo>
                <a:cubicBezTo>
                  <a:pt x="1087031" y="913006"/>
                  <a:pt x="823699" y="1176338"/>
                  <a:pt x="498862" y="1176338"/>
                </a:cubicBezTo>
                <a:cubicBezTo>
                  <a:pt x="287485" y="1176338"/>
                  <a:pt x="102151" y="1064835"/>
                  <a:pt x="0" y="896491"/>
                </a:cubicBezTo>
                <a:lnTo>
                  <a:pt x="127626" y="820724"/>
                </a:lnTo>
                <a:cubicBezTo>
                  <a:pt x="202790" y="947161"/>
                  <a:pt x="341028" y="1031075"/>
                  <a:pt x="498864" y="1031075"/>
                </a:cubicBezTo>
                <a:cubicBezTo>
                  <a:pt x="739532" y="1031075"/>
                  <a:pt x="934632" y="835975"/>
                  <a:pt x="934632" y="595307"/>
                </a:cubicBezTo>
                <a:cubicBezTo>
                  <a:pt x="934632" y="354639"/>
                  <a:pt x="739532" y="159539"/>
                  <a:pt x="498864" y="159539"/>
                </a:cubicBezTo>
                <a:lnTo>
                  <a:pt x="495767" y="159851"/>
                </a:lnTo>
                <a:lnTo>
                  <a:pt x="495767" y="312"/>
                </a:lnTo>
                <a:cubicBezTo>
                  <a:pt x="496797" y="3"/>
                  <a:pt x="497829" y="0"/>
                  <a:pt x="498862" y="0"/>
                </a:cubicBezTo>
                <a:close/>
              </a:path>
            </a:pathLst>
          </a:cu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0" name="TextBox 19"/>
          <p:cNvSpPr>
            <a:spLocks noChangeArrowheads="1"/>
          </p:cNvSpPr>
          <p:nvPr/>
        </p:nvSpPr>
        <p:spPr bwMode="auto">
          <a:xfrm>
            <a:off x="845448" y="2572237"/>
            <a:ext cx="1496276" cy="769441"/>
          </a:xfrm>
          <a:prstGeom prst="rect">
            <a:avLst/>
          </a:prstGeom>
          <a:noFill/>
          <a:ln w="9525" cmpd="sng">
            <a:noFill/>
            <a:miter lim="800000"/>
            <a:headEnd/>
            <a:tailEnd/>
          </a:ln>
        </p:spPr>
        <p:txBody>
          <a:bodyPr wrap="square">
            <a:spAutoFit/>
          </a:bodyPr>
          <a:lstStyle/>
          <a:p>
            <a:r>
              <a:rPr lang="en-US" sz="4400" b="1" dirty="0">
                <a:solidFill>
                  <a:schemeClr val="bg1"/>
                </a:solidFill>
                <a:latin typeface="迷你简卡通" panose="03000509000000000000" pitchFamily="65" charset="-122"/>
                <a:ea typeface="迷你简卡通" panose="03000509000000000000" pitchFamily="65" charset="-122"/>
              </a:rPr>
              <a:t>66</a:t>
            </a:r>
            <a:r>
              <a:rPr lang="en-US" sz="3200" b="1" dirty="0">
                <a:solidFill>
                  <a:schemeClr val="bg1"/>
                </a:solidFill>
                <a:latin typeface="迷你简卡通" panose="03000509000000000000" pitchFamily="65" charset="-122"/>
                <a:ea typeface="迷你简卡通" panose="03000509000000000000" pitchFamily="65" charset="-122"/>
              </a:rPr>
              <a:t>%</a:t>
            </a:r>
            <a:endParaRPr lang="zh-CN" altLang="en-US" sz="3200" b="1" dirty="0">
              <a:solidFill>
                <a:schemeClr val="bg1"/>
              </a:solidFill>
              <a:latin typeface="迷你简卡通" panose="03000509000000000000" pitchFamily="65" charset="-122"/>
              <a:ea typeface="迷你简卡通" panose="03000509000000000000" pitchFamily="65" charset="-122"/>
            </a:endParaRPr>
          </a:p>
        </p:txBody>
      </p:sp>
      <p:sp>
        <p:nvSpPr>
          <p:cNvPr id="21" name="TextBox 40"/>
          <p:cNvSpPr>
            <a:spLocks noChangeArrowheads="1"/>
          </p:cNvSpPr>
          <p:nvPr/>
        </p:nvSpPr>
        <p:spPr bwMode="auto">
          <a:xfrm>
            <a:off x="7103702" y="2529269"/>
            <a:ext cx="1206372" cy="707886"/>
          </a:xfrm>
          <a:prstGeom prst="rect">
            <a:avLst/>
          </a:prstGeom>
          <a:noFill/>
          <a:ln w="9525" cmpd="sng">
            <a:noFill/>
            <a:miter lim="800000"/>
            <a:headEnd/>
            <a:tailEnd/>
          </a:ln>
        </p:spPr>
        <p:txBody>
          <a:bodyPr>
            <a:spAutoFit/>
          </a:bodyPr>
          <a:lstStyle/>
          <a:p>
            <a:r>
              <a:rPr lang="en-US" sz="4000" b="1" dirty="0">
                <a:solidFill>
                  <a:schemeClr val="bg1"/>
                </a:solidFill>
                <a:latin typeface="迷你简卡通" panose="03000509000000000000" pitchFamily="65" charset="-122"/>
                <a:ea typeface="迷你简卡通" panose="03000509000000000000" pitchFamily="65" charset="-122"/>
              </a:rPr>
              <a:t>60</a:t>
            </a:r>
            <a:r>
              <a:rPr lang="en-US" sz="3200" b="1" dirty="0">
                <a:solidFill>
                  <a:schemeClr val="bg1"/>
                </a:solidFill>
                <a:latin typeface="迷你简卡通" panose="03000509000000000000" pitchFamily="65" charset="-122"/>
                <a:ea typeface="迷你简卡通" panose="03000509000000000000" pitchFamily="65" charset="-122"/>
              </a:rPr>
              <a:t>%</a:t>
            </a:r>
            <a:endParaRPr lang="zh-CN" altLang="en-US" sz="3200" b="1" dirty="0">
              <a:solidFill>
                <a:schemeClr val="bg1"/>
              </a:solidFill>
              <a:latin typeface="迷你简卡通" panose="03000509000000000000" pitchFamily="65" charset="-122"/>
              <a:ea typeface="迷你简卡通" panose="03000509000000000000" pitchFamily="65" charset="-122"/>
            </a:endParaRPr>
          </a:p>
        </p:txBody>
      </p:sp>
      <p:sp>
        <p:nvSpPr>
          <p:cNvPr id="22" name="TextBox 43"/>
          <p:cNvSpPr>
            <a:spLocks noChangeArrowheads="1"/>
          </p:cNvSpPr>
          <p:nvPr/>
        </p:nvSpPr>
        <p:spPr bwMode="auto">
          <a:xfrm>
            <a:off x="3977303" y="2501046"/>
            <a:ext cx="1638888" cy="769441"/>
          </a:xfrm>
          <a:prstGeom prst="rect">
            <a:avLst/>
          </a:prstGeom>
          <a:noFill/>
          <a:ln w="9525" cmpd="sng">
            <a:noFill/>
            <a:miter lim="800000"/>
            <a:headEnd/>
            <a:tailEnd/>
          </a:ln>
        </p:spPr>
        <p:txBody>
          <a:bodyPr wrap="square">
            <a:spAutoFit/>
          </a:bodyPr>
          <a:lstStyle/>
          <a:p>
            <a:r>
              <a:rPr lang="en-US" sz="4400" b="1" dirty="0">
                <a:solidFill>
                  <a:schemeClr val="bg1"/>
                </a:solidFill>
                <a:latin typeface="迷你简卡通" panose="03000509000000000000" pitchFamily="65" charset="-122"/>
                <a:ea typeface="迷你简卡通" panose="03000509000000000000" pitchFamily="65" charset="-122"/>
              </a:rPr>
              <a:t>77</a:t>
            </a:r>
            <a:r>
              <a:rPr lang="en-US" sz="3200" b="1" dirty="0">
                <a:solidFill>
                  <a:schemeClr val="bg1"/>
                </a:solidFill>
                <a:latin typeface="迷你简卡通" panose="03000509000000000000" pitchFamily="65" charset="-122"/>
                <a:ea typeface="迷你简卡通" panose="03000509000000000000" pitchFamily="65" charset="-122"/>
              </a:rPr>
              <a:t>%</a:t>
            </a:r>
            <a:endParaRPr lang="zh-CN" altLang="en-US" sz="3200" b="1" dirty="0">
              <a:solidFill>
                <a:schemeClr val="bg1"/>
              </a:solidFill>
              <a:latin typeface="迷你简卡通" panose="03000509000000000000" pitchFamily="65" charset="-122"/>
              <a:ea typeface="迷你简卡通" panose="03000509000000000000" pitchFamily="65" charset="-122"/>
            </a:endParaRPr>
          </a:p>
        </p:txBody>
      </p:sp>
      <p:sp>
        <p:nvSpPr>
          <p:cNvPr id="23" name="TextBox 46"/>
          <p:cNvSpPr>
            <a:spLocks noChangeArrowheads="1"/>
          </p:cNvSpPr>
          <p:nvPr/>
        </p:nvSpPr>
        <p:spPr bwMode="auto">
          <a:xfrm>
            <a:off x="10140180" y="2529269"/>
            <a:ext cx="1206372" cy="707886"/>
          </a:xfrm>
          <a:prstGeom prst="rect">
            <a:avLst/>
          </a:prstGeom>
          <a:noFill/>
          <a:ln w="9525" cmpd="sng">
            <a:noFill/>
            <a:miter lim="800000"/>
            <a:headEnd/>
            <a:tailEnd/>
          </a:ln>
        </p:spPr>
        <p:txBody>
          <a:bodyPr>
            <a:spAutoFit/>
          </a:bodyPr>
          <a:lstStyle/>
          <a:p>
            <a:r>
              <a:rPr lang="en-US" sz="4000" b="1" dirty="0">
                <a:solidFill>
                  <a:schemeClr val="bg1"/>
                </a:solidFill>
                <a:latin typeface="迷你简卡通" panose="03000509000000000000" pitchFamily="65" charset="-122"/>
                <a:ea typeface="迷你简卡通" panose="03000509000000000000" pitchFamily="65" charset="-122"/>
              </a:rPr>
              <a:t>80</a:t>
            </a:r>
            <a:r>
              <a:rPr lang="en-US" sz="3200" b="1" dirty="0">
                <a:solidFill>
                  <a:schemeClr val="bg1"/>
                </a:solidFill>
                <a:latin typeface="迷你简卡通" panose="03000509000000000000" pitchFamily="65" charset="-122"/>
                <a:ea typeface="迷你简卡通" panose="03000509000000000000" pitchFamily="65" charset="-122"/>
              </a:rPr>
              <a:t>%</a:t>
            </a:r>
            <a:endParaRPr lang="zh-CN" altLang="en-US" sz="3200" b="1" dirty="0">
              <a:solidFill>
                <a:schemeClr val="bg1"/>
              </a:solidFill>
              <a:latin typeface="迷你简卡通" panose="03000509000000000000" pitchFamily="65" charset="-122"/>
              <a:ea typeface="迷你简卡通" panose="03000509000000000000" pitchFamily="65" charset="-122"/>
            </a:endParaRPr>
          </a:p>
        </p:txBody>
      </p:sp>
      <p:cxnSp>
        <p:nvCxnSpPr>
          <p:cNvPr id="25" name="直接连接符 24"/>
          <p:cNvCxnSpPr/>
          <p:nvPr/>
        </p:nvCxnSpPr>
        <p:spPr bwMode="auto">
          <a:xfrm flipV="1">
            <a:off x="615890" y="4495091"/>
            <a:ext cx="1929235" cy="1"/>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sp>
        <p:nvSpPr>
          <p:cNvPr id="26" name="矩形 7"/>
          <p:cNvSpPr>
            <a:spLocks noChangeArrowheads="1"/>
          </p:cNvSpPr>
          <p:nvPr/>
        </p:nvSpPr>
        <p:spPr bwMode="auto">
          <a:xfrm>
            <a:off x="276026" y="4050521"/>
            <a:ext cx="2624886" cy="369332"/>
          </a:xfrm>
          <a:prstGeom prst="rect">
            <a:avLst/>
          </a:prstGeom>
          <a:noFill/>
          <a:ln w="9525">
            <a:noFill/>
            <a:miter lim="800000"/>
            <a:headEnd/>
            <a:tailEnd/>
          </a:ln>
        </p:spPr>
        <p:txBody>
          <a:bodyPr>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a title.</a:t>
            </a:r>
          </a:p>
        </p:txBody>
      </p:sp>
      <p:sp>
        <p:nvSpPr>
          <p:cNvPr id="27" name="TextBox 13"/>
          <p:cNvSpPr txBox="1"/>
          <p:nvPr/>
        </p:nvSpPr>
        <p:spPr>
          <a:xfrm>
            <a:off x="615890" y="4688083"/>
            <a:ext cx="2042355" cy="641616"/>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cxnSp>
        <p:nvCxnSpPr>
          <p:cNvPr id="29" name="直接连接符 28"/>
          <p:cNvCxnSpPr/>
          <p:nvPr/>
        </p:nvCxnSpPr>
        <p:spPr bwMode="auto">
          <a:xfrm flipV="1">
            <a:off x="3573836" y="4495091"/>
            <a:ext cx="1929235" cy="1"/>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sp>
        <p:nvSpPr>
          <p:cNvPr id="30" name="矩形 7"/>
          <p:cNvSpPr>
            <a:spLocks noChangeArrowheads="1"/>
          </p:cNvSpPr>
          <p:nvPr/>
        </p:nvSpPr>
        <p:spPr bwMode="auto">
          <a:xfrm>
            <a:off x="3233972" y="4050521"/>
            <a:ext cx="2624886" cy="369332"/>
          </a:xfrm>
          <a:prstGeom prst="rect">
            <a:avLst/>
          </a:prstGeom>
          <a:noFill/>
          <a:ln w="9525">
            <a:noFill/>
            <a:miter lim="800000"/>
            <a:headEnd/>
            <a:tailEnd/>
          </a:ln>
        </p:spPr>
        <p:txBody>
          <a:bodyPr>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a title.</a:t>
            </a:r>
          </a:p>
        </p:txBody>
      </p:sp>
      <p:sp>
        <p:nvSpPr>
          <p:cNvPr id="31" name="TextBox 13"/>
          <p:cNvSpPr txBox="1"/>
          <p:nvPr/>
        </p:nvSpPr>
        <p:spPr>
          <a:xfrm>
            <a:off x="3573836" y="4688083"/>
            <a:ext cx="2042355" cy="641616"/>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cxnSp>
        <p:nvCxnSpPr>
          <p:cNvPr id="32" name="直接连接符 31"/>
          <p:cNvCxnSpPr/>
          <p:nvPr/>
        </p:nvCxnSpPr>
        <p:spPr bwMode="auto">
          <a:xfrm flipV="1">
            <a:off x="6628763" y="4495091"/>
            <a:ext cx="1929235" cy="1"/>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sp>
        <p:nvSpPr>
          <p:cNvPr id="33" name="矩形 7"/>
          <p:cNvSpPr>
            <a:spLocks noChangeArrowheads="1"/>
          </p:cNvSpPr>
          <p:nvPr/>
        </p:nvSpPr>
        <p:spPr bwMode="auto">
          <a:xfrm>
            <a:off x="6288899" y="4050521"/>
            <a:ext cx="2624886" cy="369332"/>
          </a:xfrm>
          <a:prstGeom prst="rect">
            <a:avLst/>
          </a:prstGeom>
          <a:noFill/>
          <a:ln w="9525">
            <a:noFill/>
            <a:miter lim="800000"/>
            <a:headEnd/>
            <a:tailEnd/>
          </a:ln>
        </p:spPr>
        <p:txBody>
          <a:bodyPr>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a title.</a:t>
            </a:r>
          </a:p>
        </p:txBody>
      </p:sp>
      <p:sp>
        <p:nvSpPr>
          <p:cNvPr id="34" name="TextBox 13"/>
          <p:cNvSpPr txBox="1"/>
          <p:nvPr/>
        </p:nvSpPr>
        <p:spPr>
          <a:xfrm>
            <a:off x="6628763" y="4688083"/>
            <a:ext cx="2042355" cy="641616"/>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cxnSp>
        <p:nvCxnSpPr>
          <p:cNvPr id="35" name="直接连接符 34"/>
          <p:cNvCxnSpPr/>
          <p:nvPr/>
        </p:nvCxnSpPr>
        <p:spPr bwMode="auto">
          <a:xfrm flipV="1">
            <a:off x="9683690" y="4495091"/>
            <a:ext cx="1929235" cy="1"/>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sp>
        <p:nvSpPr>
          <p:cNvPr id="36" name="矩形 7"/>
          <p:cNvSpPr>
            <a:spLocks noChangeArrowheads="1"/>
          </p:cNvSpPr>
          <p:nvPr/>
        </p:nvSpPr>
        <p:spPr bwMode="auto">
          <a:xfrm>
            <a:off x="9343826" y="4050521"/>
            <a:ext cx="2624886" cy="369332"/>
          </a:xfrm>
          <a:prstGeom prst="rect">
            <a:avLst/>
          </a:prstGeom>
          <a:noFill/>
          <a:ln w="9525">
            <a:noFill/>
            <a:miter lim="800000"/>
            <a:headEnd/>
            <a:tailEnd/>
          </a:ln>
        </p:spPr>
        <p:txBody>
          <a:bodyPr>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a title.</a:t>
            </a:r>
          </a:p>
        </p:txBody>
      </p:sp>
      <p:sp>
        <p:nvSpPr>
          <p:cNvPr id="37" name="TextBox 13"/>
          <p:cNvSpPr txBox="1"/>
          <p:nvPr/>
        </p:nvSpPr>
        <p:spPr>
          <a:xfrm>
            <a:off x="9683690" y="4688083"/>
            <a:ext cx="2042355" cy="641616"/>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17314291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599" y="299432"/>
            <a:ext cx="3902499"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椭圆 9"/>
          <p:cNvSpPr>
            <a:spLocks noChangeArrowheads="1"/>
          </p:cNvSpPr>
          <p:nvPr/>
        </p:nvSpPr>
        <p:spPr bwMode="auto">
          <a:xfrm>
            <a:off x="5695876" y="5081128"/>
            <a:ext cx="863205" cy="863205"/>
          </a:xfrm>
          <a:prstGeom prst="ellipse">
            <a:avLst/>
          </a:prstGeom>
          <a:noFill/>
          <a:ln>
            <a:solidFill>
              <a:schemeClr val="bg1"/>
            </a:solidFill>
          </a:ln>
        </p:spPr>
        <p:txBody>
          <a:bodyPr anchor="ctr"/>
          <a:lstStyle/>
          <a:p>
            <a:pPr algn="ctr"/>
            <a:endParaRPr lang="zh-CN" altLang="en-US" dirty="0"/>
          </a:p>
        </p:txBody>
      </p:sp>
      <p:sp>
        <p:nvSpPr>
          <p:cNvPr id="13" name="任意多边形 13"/>
          <p:cNvSpPr>
            <a:spLocks noChangeArrowheads="1"/>
          </p:cNvSpPr>
          <p:nvPr/>
        </p:nvSpPr>
        <p:spPr bwMode="auto">
          <a:xfrm rot="5400000">
            <a:off x="2861895" y="710421"/>
            <a:ext cx="1027158" cy="3910386"/>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rgbClr val="FFFFFF"/>
              </a:solidFill>
            </a:endParaRPr>
          </a:p>
        </p:txBody>
      </p:sp>
      <p:sp>
        <p:nvSpPr>
          <p:cNvPr id="14" name="任意多边形 14"/>
          <p:cNvSpPr>
            <a:spLocks noChangeArrowheads="1"/>
          </p:cNvSpPr>
          <p:nvPr/>
        </p:nvSpPr>
        <p:spPr bwMode="auto">
          <a:xfrm rot="16200000">
            <a:off x="7847215" y="2448689"/>
            <a:ext cx="1938620" cy="3910386"/>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rgbClr val="FFFFFF"/>
              </a:solidFill>
            </a:endParaRPr>
          </a:p>
        </p:txBody>
      </p:sp>
      <p:sp>
        <p:nvSpPr>
          <p:cNvPr id="15" name="任意多边形 15"/>
          <p:cNvSpPr>
            <a:spLocks noChangeArrowheads="1"/>
          </p:cNvSpPr>
          <p:nvPr/>
        </p:nvSpPr>
        <p:spPr bwMode="auto">
          <a:xfrm rot="5400000">
            <a:off x="2507269" y="3111122"/>
            <a:ext cx="1863840" cy="3910386"/>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9">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rgbClr val="FFFFFF"/>
              </a:solidFill>
            </a:endParaRPr>
          </a:p>
        </p:txBody>
      </p:sp>
      <p:sp>
        <p:nvSpPr>
          <p:cNvPr id="16" name="矩形 15"/>
          <p:cNvSpPr>
            <a:spLocks noChangeArrowheads="1"/>
          </p:cNvSpPr>
          <p:nvPr/>
        </p:nvSpPr>
        <p:spPr bwMode="auto">
          <a:xfrm>
            <a:off x="2150719" y="2234992"/>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7" name="矩形 16"/>
          <p:cNvSpPr>
            <a:spLocks noChangeArrowheads="1"/>
          </p:cNvSpPr>
          <p:nvPr/>
        </p:nvSpPr>
        <p:spPr bwMode="auto">
          <a:xfrm>
            <a:off x="7865720" y="3553653"/>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8" name="矩形 17"/>
          <p:cNvSpPr>
            <a:spLocks noChangeArrowheads="1"/>
          </p:cNvSpPr>
          <p:nvPr/>
        </p:nvSpPr>
        <p:spPr bwMode="auto">
          <a:xfrm>
            <a:off x="2183317" y="4226078"/>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9" name="椭圆 9"/>
          <p:cNvSpPr>
            <a:spLocks noChangeArrowheads="1"/>
          </p:cNvSpPr>
          <p:nvPr/>
        </p:nvSpPr>
        <p:spPr bwMode="auto">
          <a:xfrm>
            <a:off x="5695876" y="3642201"/>
            <a:ext cx="863205" cy="863205"/>
          </a:xfrm>
          <a:prstGeom prst="ellipse">
            <a:avLst/>
          </a:prstGeom>
          <a:noFill/>
          <a:ln>
            <a:solidFill>
              <a:schemeClr val="bg1"/>
            </a:solidFill>
          </a:ln>
        </p:spPr>
        <p:txBody>
          <a:bodyPr anchor="ctr"/>
          <a:lstStyle/>
          <a:p>
            <a:pPr algn="ctr"/>
            <a:endParaRPr lang="zh-CN" altLang="en-US" dirty="0"/>
          </a:p>
        </p:txBody>
      </p:sp>
      <p:sp>
        <p:nvSpPr>
          <p:cNvPr id="20" name="椭圆 9"/>
          <p:cNvSpPr>
            <a:spLocks noChangeArrowheads="1"/>
          </p:cNvSpPr>
          <p:nvPr/>
        </p:nvSpPr>
        <p:spPr bwMode="auto">
          <a:xfrm>
            <a:off x="5695876" y="2271855"/>
            <a:ext cx="863205" cy="863205"/>
          </a:xfrm>
          <a:prstGeom prst="ellipse">
            <a:avLst/>
          </a:prstGeom>
          <a:noFill/>
          <a:ln>
            <a:solidFill>
              <a:schemeClr val="bg1"/>
            </a:solidFill>
          </a:ln>
        </p:spPr>
        <p:txBody>
          <a:bodyPr anchor="ctr"/>
          <a:lstStyle/>
          <a:p>
            <a:pPr algn="ctr"/>
            <a:endParaRPr lang="zh-CN" altLang="en-US" dirty="0"/>
          </a:p>
        </p:txBody>
      </p:sp>
      <p:sp>
        <p:nvSpPr>
          <p:cNvPr id="21" name="Freeform 27"/>
          <p:cNvSpPr>
            <a:spLocks noEditPoints="1"/>
          </p:cNvSpPr>
          <p:nvPr/>
        </p:nvSpPr>
        <p:spPr bwMode="auto">
          <a:xfrm>
            <a:off x="5873907" y="3820233"/>
            <a:ext cx="513880" cy="498648"/>
          </a:xfrm>
          <a:custGeom>
            <a:avLst/>
            <a:gdLst/>
            <a:ahLst/>
            <a:cxnLst>
              <a:cxn ang="0">
                <a:pos x="490" y="1319"/>
              </a:cxn>
              <a:cxn ang="0">
                <a:pos x="299" y="1249"/>
              </a:cxn>
              <a:cxn ang="0">
                <a:pos x="24" y="872"/>
              </a:cxn>
              <a:cxn ang="0">
                <a:pos x="23" y="587"/>
              </a:cxn>
              <a:cxn ang="0">
                <a:pos x="179" y="369"/>
              </a:cxn>
              <a:cxn ang="0">
                <a:pos x="405" y="256"/>
              </a:cxn>
              <a:cxn ang="0">
                <a:pos x="612" y="249"/>
              </a:cxn>
              <a:cxn ang="0">
                <a:pos x="760" y="0"/>
              </a:cxn>
              <a:cxn ang="0">
                <a:pos x="726" y="239"/>
              </a:cxn>
              <a:cxn ang="0">
                <a:pos x="858" y="179"/>
              </a:cxn>
              <a:cxn ang="0">
                <a:pos x="1076" y="176"/>
              </a:cxn>
              <a:cxn ang="0">
                <a:pos x="1275" y="203"/>
              </a:cxn>
              <a:cxn ang="0">
                <a:pos x="1155" y="426"/>
              </a:cxn>
              <a:cxn ang="0">
                <a:pos x="1243" y="607"/>
              </a:cxn>
              <a:cxn ang="0">
                <a:pos x="1184" y="942"/>
              </a:cxn>
              <a:cxn ang="0">
                <a:pos x="967" y="1234"/>
              </a:cxn>
              <a:cxn ang="0">
                <a:pos x="737" y="1300"/>
              </a:cxn>
              <a:cxn ang="0">
                <a:pos x="671" y="1294"/>
              </a:cxn>
              <a:cxn ang="0">
                <a:pos x="620" y="1297"/>
              </a:cxn>
              <a:cxn ang="0">
                <a:pos x="747" y="46"/>
              </a:cxn>
              <a:cxn ang="0">
                <a:pos x="723" y="35"/>
              </a:cxn>
              <a:cxn ang="0">
                <a:pos x="664" y="186"/>
              </a:cxn>
              <a:cxn ang="0">
                <a:pos x="643" y="275"/>
              </a:cxn>
              <a:cxn ang="0">
                <a:pos x="668" y="395"/>
              </a:cxn>
              <a:cxn ang="0">
                <a:pos x="777" y="71"/>
              </a:cxn>
              <a:cxn ang="0">
                <a:pos x="1063" y="202"/>
              </a:cxn>
              <a:cxn ang="0">
                <a:pos x="824" y="253"/>
              </a:cxn>
              <a:cxn ang="0">
                <a:pos x="745" y="364"/>
              </a:cxn>
              <a:cxn ang="0">
                <a:pos x="874" y="274"/>
              </a:cxn>
              <a:cxn ang="0">
                <a:pos x="946" y="282"/>
              </a:cxn>
              <a:cxn ang="0">
                <a:pos x="990" y="282"/>
              </a:cxn>
              <a:cxn ang="0">
                <a:pos x="1131" y="246"/>
              </a:cxn>
              <a:cxn ang="0">
                <a:pos x="1103" y="301"/>
              </a:cxn>
              <a:cxn ang="0">
                <a:pos x="1052" y="399"/>
              </a:cxn>
              <a:cxn ang="0">
                <a:pos x="934" y="325"/>
              </a:cxn>
              <a:cxn ang="0">
                <a:pos x="975" y="434"/>
              </a:cxn>
              <a:cxn ang="0">
                <a:pos x="875" y="365"/>
              </a:cxn>
              <a:cxn ang="0">
                <a:pos x="728" y="436"/>
              </a:cxn>
              <a:cxn ang="0">
                <a:pos x="1026" y="453"/>
              </a:cxn>
              <a:cxn ang="0">
                <a:pos x="1198" y="320"/>
              </a:cxn>
              <a:cxn ang="0">
                <a:pos x="1118" y="211"/>
              </a:cxn>
              <a:cxn ang="0">
                <a:pos x="240" y="368"/>
              </a:cxn>
              <a:cxn ang="0">
                <a:pos x="121" y="467"/>
              </a:cxn>
              <a:cxn ang="0">
                <a:pos x="32" y="700"/>
              </a:cxn>
              <a:cxn ang="0">
                <a:pos x="115" y="989"/>
              </a:cxn>
              <a:cxn ang="0">
                <a:pos x="364" y="1251"/>
              </a:cxn>
              <a:cxn ang="0">
                <a:pos x="509" y="1247"/>
              </a:cxn>
              <a:cxn ang="0">
                <a:pos x="478" y="1199"/>
              </a:cxn>
              <a:cxn ang="0">
                <a:pos x="621" y="1214"/>
              </a:cxn>
              <a:cxn ang="0">
                <a:pos x="702" y="1137"/>
              </a:cxn>
              <a:cxn ang="0">
                <a:pos x="736" y="1262"/>
              </a:cxn>
              <a:cxn ang="0">
                <a:pos x="941" y="1222"/>
              </a:cxn>
              <a:cxn ang="0">
                <a:pos x="1153" y="940"/>
              </a:cxn>
              <a:cxn ang="0">
                <a:pos x="1214" y="706"/>
              </a:cxn>
              <a:cxn ang="0">
                <a:pos x="1101" y="453"/>
              </a:cxn>
              <a:cxn ang="0">
                <a:pos x="861" y="474"/>
              </a:cxn>
              <a:cxn ang="0">
                <a:pos x="646" y="483"/>
              </a:cxn>
              <a:cxn ang="0">
                <a:pos x="552" y="395"/>
              </a:cxn>
              <a:cxn ang="0">
                <a:pos x="583" y="431"/>
              </a:cxn>
              <a:cxn ang="0">
                <a:pos x="595" y="302"/>
              </a:cxn>
            </a:cxnLst>
            <a:rect l="0" t="0" r="r" b="b"/>
            <a:pathLst>
              <a:path w="1275" h="1327">
                <a:moveTo>
                  <a:pt x="580" y="1313"/>
                </a:moveTo>
                <a:lnTo>
                  <a:pt x="580" y="1313"/>
                </a:lnTo>
                <a:lnTo>
                  <a:pt x="578" y="1301"/>
                </a:lnTo>
                <a:lnTo>
                  <a:pt x="577" y="1289"/>
                </a:lnTo>
                <a:lnTo>
                  <a:pt x="578" y="1283"/>
                </a:lnTo>
                <a:lnTo>
                  <a:pt x="579" y="1277"/>
                </a:lnTo>
                <a:lnTo>
                  <a:pt x="581" y="1272"/>
                </a:lnTo>
                <a:lnTo>
                  <a:pt x="583" y="1267"/>
                </a:lnTo>
                <a:lnTo>
                  <a:pt x="583" y="1267"/>
                </a:lnTo>
                <a:lnTo>
                  <a:pt x="570" y="1273"/>
                </a:lnTo>
                <a:lnTo>
                  <a:pt x="557" y="1279"/>
                </a:lnTo>
                <a:lnTo>
                  <a:pt x="532" y="1296"/>
                </a:lnTo>
                <a:lnTo>
                  <a:pt x="504" y="1312"/>
                </a:lnTo>
                <a:lnTo>
                  <a:pt x="490" y="1319"/>
                </a:lnTo>
                <a:lnTo>
                  <a:pt x="475" y="1327"/>
                </a:lnTo>
                <a:lnTo>
                  <a:pt x="475" y="1327"/>
                </a:lnTo>
                <a:lnTo>
                  <a:pt x="461" y="1327"/>
                </a:lnTo>
                <a:lnTo>
                  <a:pt x="448" y="1327"/>
                </a:lnTo>
                <a:lnTo>
                  <a:pt x="435" y="1326"/>
                </a:lnTo>
                <a:lnTo>
                  <a:pt x="424" y="1322"/>
                </a:lnTo>
                <a:lnTo>
                  <a:pt x="412" y="1319"/>
                </a:lnTo>
                <a:lnTo>
                  <a:pt x="400" y="1315"/>
                </a:lnTo>
                <a:lnTo>
                  <a:pt x="389" y="1311"/>
                </a:lnTo>
                <a:lnTo>
                  <a:pt x="380" y="1305"/>
                </a:lnTo>
                <a:lnTo>
                  <a:pt x="359" y="1293"/>
                </a:lnTo>
                <a:lnTo>
                  <a:pt x="339" y="1279"/>
                </a:lnTo>
                <a:lnTo>
                  <a:pt x="299" y="1249"/>
                </a:lnTo>
                <a:lnTo>
                  <a:pt x="299" y="1249"/>
                </a:lnTo>
                <a:lnTo>
                  <a:pt x="269" y="1226"/>
                </a:lnTo>
                <a:lnTo>
                  <a:pt x="240" y="1202"/>
                </a:lnTo>
                <a:lnTo>
                  <a:pt x="214" y="1177"/>
                </a:lnTo>
                <a:lnTo>
                  <a:pt x="188" y="1150"/>
                </a:lnTo>
                <a:lnTo>
                  <a:pt x="164" y="1122"/>
                </a:lnTo>
                <a:lnTo>
                  <a:pt x="141" y="1092"/>
                </a:lnTo>
                <a:lnTo>
                  <a:pt x="119" y="1060"/>
                </a:lnTo>
                <a:lnTo>
                  <a:pt x="99" y="1025"/>
                </a:lnTo>
                <a:lnTo>
                  <a:pt x="99" y="1025"/>
                </a:lnTo>
                <a:lnTo>
                  <a:pt x="79" y="987"/>
                </a:lnTo>
                <a:lnTo>
                  <a:pt x="58" y="950"/>
                </a:lnTo>
                <a:lnTo>
                  <a:pt x="40" y="911"/>
                </a:lnTo>
                <a:lnTo>
                  <a:pt x="32" y="892"/>
                </a:lnTo>
                <a:lnTo>
                  <a:pt x="24" y="872"/>
                </a:lnTo>
                <a:lnTo>
                  <a:pt x="18" y="851"/>
                </a:lnTo>
                <a:lnTo>
                  <a:pt x="12" y="830"/>
                </a:lnTo>
                <a:lnTo>
                  <a:pt x="7" y="808"/>
                </a:lnTo>
                <a:lnTo>
                  <a:pt x="4" y="785"/>
                </a:lnTo>
                <a:lnTo>
                  <a:pt x="1" y="761"/>
                </a:lnTo>
                <a:lnTo>
                  <a:pt x="0" y="736"/>
                </a:lnTo>
                <a:lnTo>
                  <a:pt x="0" y="709"/>
                </a:lnTo>
                <a:lnTo>
                  <a:pt x="1" y="681"/>
                </a:lnTo>
                <a:lnTo>
                  <a:pt x="1" y="681"/>
                </a:lnTo>
                <a:lnTo>
                  <a:pt x="3" y="663"/>
                </a:lnTo>
                <a:lnTo>
                  <a:pt x="6" y="647"/>
                </a:lnTo>
                <a:lnTo>
                  <a:pt x="10" y="631"/>
                </a:lnTo>
                <a:lnTo>
                  <a:pt x="15" y="617"/>
                </a:lnTo>
                <a:lnTo>
                  <a:pt x="23" y="587"/>
                </a:lnTo>
                <a:lnTo>
                  <a:pt x="28" y="570"/>
                </a:lnTo>
                <a:lnTo>
                  <a:pt x="33" y="551"/>
                </a:lnTo>
                <a:lnTo>
                  <a:pt x="33" y="551"/>
                </a:lnTo>
                <a:lnTo>
                  <a:pt x="40" y="543"/>
                </a:lnTo>
                <a:lnTo>
                  <a:pt x="47" y="533"/>
                </a:lnTo>
                <a:lnTo>
                  <a:pt x="53" y="522"/>
                </a:lnTo>
                <a:lnTo>
                  <a:pt x="58" y="512"/>
                </a:lnTo>
                <a:lnTo>
                  <a:pt x="68" y="489"/>
                </a:lnTo>
                <a:lnTo>
                  <a:pt x="78" y="467"/>
                </a:lnTo>
                <a:lnTo>
                  <a:pt x="78" y="467"/>
                </a:lnTo>
                <a:lnTo>
                  <a:pt x="108" y="439"/>
                </a:lnTo>
                <a:lnTo>
                  <a:pt x="136" y="411"/>
                </a:lnTo>
                <a:lnTo>
                  <a:pt x="164" y="383"/>
                </a:lnTo>
                <a:lnTo>
                  <a:pt x="179" y="369"/>
                </a:lnTo>
                <a:lnTo>
                  <a:pt x="194" y="357"/>
                </a:lnTo>
                <a:lnTo>
                  <a:pt x="209" y="344"/>
                </a:lnTo>
                <a:lnTo>
                  <a:pt x="227" y="332"/>
                </a:lnTo>
                <a:lnTo>
                  <a:pt x="244" y="321"/>
                </a:lnTo>
                <a:lnTo>
                  <a:pt x="261" y="310"/>
                </a:lnTo>
                <a:lnTo>
                  <a:pt x="280" y="301"/>
                </a:lnTo>
                <a:lnTo>
                  <a:pt x="300" y="293"/>
                </a:lnTo>
                <a:lnTo>
                  <a:pt x="322" y="287"/>
                </a:lnTo>
                <a:lnTo>
                  <a:pt x="345" y="282"/>
                </a:lnTo>
                <a:lnTo>
                  <a:pt x="345" y="282"/>
                </a:lnTo>
                <a:lnTo>
                  <a:pt x="358" y="273"/>
                </a:lnTo>
                <a:lnTo>
                  <a:pt x="373" y="265"/>
                </a:lnTo>
                <a:lnTo>
                  <a:pt x="388" y="260"/>
                </a:lnTo>
                <a:lnTo>
                  <a:pt x="405" y="256"/>
                </a:lnTo>
                <a:lnTo>
                  <a:pt x="422" y="254"/>
                </a:lnTo>
                <a:lnTo>
                  <a:pt x="440" y="252"/>
                </a:lnTo>
                <a:lnTo>
                  <a:pt x="458" y="250"/>
                </a:lnTo>
                <a:lnTo>
                  <a:pt x="476" y="252"/>
                </a:lnTo>
                <a:lnTo>
                  <a:pt x="495" y="253"/>
                </a:lnTo>
                <a:lnTo>
                  <a:pt x="512" y="255"/>
                </a:lnTo>
                <a:lnTo>
                  <a:pt x="531" y="257"/>
                </a:lnTo>
                <a:lnTo>
                  <a:pt x="548" y="260"/>
                </a:lnTo>
                <a:lnTo>
                  <a:pt x="565" y="264"/>
                </a:lnTo>
                <a:lnTo>
                  <a:pt x="580" y="268"/>
                </a:lnTo>
                <a:lnTo>
                  <a:pt x="595" y="273"/>
                </a:lnTo>
                <a:lnTo>
                  <a:pt x="608" y="277"/>
                </a:lnTo>
                <a:lnTo>
                  <a:pt x="608" y="277"/>
                </a:lnTo>
                <a:lnTo>
                  <a:pt x="612" y="249"/>
                </a:lnTo>
                <a:lnTo>
                  <a:pt x="618" y="218"/>
                </a:lnTo>
                <a:lnTo>
                  <a:pt x="627" y="187"/>
                </a:lnTo>
                <a:lnTo>
                  <a:pt x="637" y="155"/>
                </a:lnTo>
                <a:lnTo>
                  <a:pt x="658" y="90"/>
                </a:lnTo>
                <a:lnTo>
                  <a:pt x="678" y="29"/>
                </a:lnTo>
                <a:lnTo>
                  <a:pt x="678" y="29"/>
                </a:lnTo>
                <a:lnTo>
                  <a:pt x="686" y="22"/>
                </a:lnTo>
                <a:lnTo>
                  <a:pt x="696" y="17"/>
                </a:lnTo>
                <a:lnTo>
                  <a:pt x="705" y="12"/>
                </a:lnTo>
                <a:lnTo>
                  <a:pt x="716" y="7"/>
                </a:lnTo>
                <a:lnTo>
                  <a:pt x="727" y="4"/>
                </a:lnTo>
                <a:lnTo>
                  <a:pt x="737" y="2"/>
                </a:lnTo>
                <a:lnTo>
                  <a:pt x="749" y="0"/>
                </a:lnTo>
                <a:lnTo>
                  <a:pt x="760" y="0"/>
                </a:lnTo>
                <a:lnTo>
                  <a:pt x="770" y="0"/>
                </a:lnTo>
                <a:lnTo>
                  <a:pt x="781" y="2"/>
                </a:lnTo>
                <a:lnTo>
                  <a:pt x="791" y="5"/>
                </a:lnTo>
                <a:lnTo>
                  <a:pt x="800" y="10"/>
                </a:lnTo>
                <a:lnTo>
                  <a:pt x="808" y="16"/>
                </a:lnTo>
                <a:lnTo>
                  <a:pt x="815" y="25"/>
                </a:lnTo>
                <a:lnTo>
                  <a:pt x="821" y="34"/>
                </a:lnTo>
                <a:lnTo>
                  <a:pt x="825" y="46"/>
                </a:lnTo>
                <a:lnTo>
                  <a:pt x="825" y="46"/>
                </a:lnTo>
                <a:lnTo>
                  <a:pt x="787" y="110"/>
                </a:lnTo>
                <a:lnTo>
                  <a:pt x="769" y="141"/>
                </a:lnTo>
                <a:lnTo>
                  <a:pt x="753" y="172"/>
                </a:lnTo>
                <a:lnTo>
                  <a:pt x="738" y="204"/>
                </a:lnTo>
                <a:lnTo>
                  <a:pt x="726" y="239"/>
                </a:lnTo>
                <a:lnTo>
                  <a:pt x="714" y="276"/>
                </a:lnTo>
                <a:lnTo>
                  <a:pt x="703" y="316"/>
                </a:lnTo>
                <a:lnTo>
                  <a:pt x="703" y="316"/>
                </a:lnTo>
                <a:lnTo>
                  <a:pt x="721" y="290"/>
                </a:lnTo>
                <a:lnTo>
                  <a:pt x="731" y="277"/>
                </a:lnTo>
                <a:lnTo>
                  <a:pt x="743" y="264"/>
                </a:lnTo>
                <a:lnTo>
                  <a:pt x="754" y="252"/>
                </a:lnTo>
                <a:lnTo>
                  <a:pt x="767" y="240"/>
                </a:lnTo>
                <a:lnTo>
                  <a:pt x="780" y="227"/>
                </a:lnTo>
                <a:lnTo>
                  <a:pt x="795" y="216"/>
                </a:lnTo>
                <a:lnTo>
                  <a:pt x="810" y="206"/>
                </a:lnTo>
                <a:lnTo>
                  <a:pt x="825" y="196"/>
                </a:lnTo>
                <a:lnTo>
                  <a:pt x="842" y="186"/>
                </a:lnTo>
                <a:lnTo>
                  <a:pt x="858" y="179"/>
                </a:lnTo>
                <a:lnTo>
                  <a:pt x="876" y="172"/>
                </a:lnTo>
                <a:lnTo>
                  <a:pt x="895" y="167"/>
                </a:lnTo>
                <a:lnTo>
                  <a:pt x="914" y="164"/>
                </a:lnTo>
                <a:lnTo>
                  <a:pt x="934" y="162"/>
                </a:lnTo>
                <a:lnTo>
                  <a:pt x="934" y="162"/>
                </a:lnTo>
                <a:lnTo>
                  <a:pt x="945" y="162"/>
                </a:lnTo>
                <a:lnTo>
                  <a:pt x="956" y="163"/>
                </a:lnTo>
                <a:lnTo>
                  <a:pt x="975" y="165"/>
                </a:lnTo>
                <a:lnTo>
                  <a:pt x="986" y="165"/>
                </a:lnTo>
                <a:lnTo>
                  <a:pt x="995" y="164"/>
                </a:lnTo>
                <a:lnTo>
                  <a:pt x="1005" y="162"/>
                </a:lnTo>
                <a:lnTo>
                  <a:pt x="1015" y="158"/>
                </a:lnTo>
                <a:lnTo>
                  <a:pt x="1015" y="158"/>
                </a:lnTo>
                <a:lnTo>
                  <a:pt x="1076" y="176"/>
                </a:lnTo>
                <a:lnTo>
                  <a:pt x="1106" y="183"/>
                </a:lnTo>
                <a:lnTo>
                  <a:pt x="1137" y="189"/>
                </a:lnTo>
                <a:lnTo>
                  <a:pt x="1166" y="194"/>
                </a:lnTo>
                <a:lnTo>
                  <a:pt x="1179" y="195"/>
                </a:lnTo>
                <a:lnTo>
                  <a:pt x="1193" y="195"/>
                </a:lnTo>
                <a:lnTo>
                  <a:pt x="1207" y="195"/>
                </a:lnTo>
                <a:lnTo>
                  <a:pt x="1219" y="193"/>
                </a:lnTo>
                <a:lnTo>
                  <a:pt x="1232" y="191"/>
                </a:lnTo>
                <a:lnTo>
                  <a:pt x="1243" y="186"/>
                </a:lnTo>
                <a:lnTo>
                  <a:pt x="1243" y="186"/>
                </a:lnTo>
                <a:lnTo>
                  <a:pt x="1252" y="189"/>
                </a:lnTo>
                <a:lnTo>
                  <a:pt x="1261" y="194"/>
                </a:lnTo>
                <a:lnTo>
                  <a:pt x="1267" y="198"/>
                </a:lnTo>
                <a:lnTo>
                  <a:pt x="1275" y="203"/>
                </a:lnTo>
                <a:lnTo>
                  <a:pt x="1275" y="203"/>
                </a:lnTo>
                <a:lnTo>
                  <a:pt x="1253" y="263"/>
                </a:lnTo>
                <a:lnTo>
                  <a:pt x="1242" y="294"/>
                </a:lnTo>
                <a:lnTo>
                  <a:pt x="1228" y="324"/>
                </a:lnTo>
                <a:lnTo>
                  <a:pt x="1220" y="339"/>
                </a:lnTo>
                <a:lnTo>
                  <a:pt x="1213" y="353"/>
                </a:lnTo>
                <a:lnTo>
                  <a:pt x="1203" y="367"/>
                </a:lnTo>
                <a:lnTo>
                  <a:pt x="1193" y="379"/>
                </a:lnTo>
                <a:lnTo>
                  <a:pt x="1183" y="391"/>
                </a:lnTo>
                <a:lnTo>
                  <a:pt x="1171" y="401"/>
                </a:lnTo>
                <a:lnTo>
                  <a:pt x="1158" y="410"/>
                </a:lnTo>
                <a:lnTo>
                  <a:pt x="1145" y="418"/>
                </a:lnTo>
                <a:lnTo>
                  <a:pt x="1145" y="418"/>
                </a:lnTo>
                <a:lnTo>
                  <a:pt x="1155" y="426"/>
                </a:lnTo>
                <a:lnTo>
                  <a:pt x="1164" y="434"/>
                </a:lnTo>
                <a:lnTo>
                  <a:pt x="1172" y="443"/>
                </a:lnTo>
                <a:lnTo>
                  <a:pt x="1179" y="453"/>
                </a:lnTo>
                <a:lnTo>
                  <a:pt x="1193" y="474"/>
                </a:lnTo>
                <a:lnTo>
                  <a:pt x="1208" y="499"/>
                </a:lnTo>
                <a:lnTo>
                  <a:pt x="1208" y="499"/>
                </a:lnTo>
                <a:lnTo>
                  <a:pt x="1223" y="524"/>
                </a:lnTo>
                <a:lnTo>
                  <a:pt x="1229" y="535"/>
                </a:lnTo>
                <a:lnTo>
                  <a:pt x="1233" y="546"/>
                </a:lnTo>
                <a:lnTo>
                  <a:pt x="1237" y="558"/>
                </a:lnTo>
                <a:lnTo>
                  <a:pt x="1239" y="571"/>
                </a:lnTo>
                <a:lnTo>
                  <a:pt x="1242" y="588"/>
                </a:lnTo>
                <a:lnTo>
                  <a:pt x="1243" y="607"/>
                </a:lnTo>
                <a:lnTo>
                  <a:pt x="1243" y="607"/>
                </a:lnTo>
                <a:lnTo>
                  <a:pt x="1244" y="635"/>
                </a:lnTo>
                <a:lnTo>
                  <a:pt x="1245" y="663"/>
                </a:lnTo>
                <a:lnTo>
                  <a:pt x="1244" y="688"/>
                </a:lnTo>
                <a:lnTo>
                  <a:pt x="1243" y="714"/>
                </a:lnTo>
                <a:lnTo>
                  <a:pt x="1241" y="739"/>
                </a:lnTo>
                <a:lnTo>
                  <a:pt x="1237" y="763"/>
                </a:lnTo>
                <a:lnTo>
                  <a:pt x="1233" y="787"/>
                </a:lnTo>
                <a:lnTo>
                  <a:pt x="1229" y="809"/>
                </a:lnTo>
                <a:lnTo>
                  <a:pt x="1222" y="833"/>
                </a:lnTo>
                <a:lnTo>
                  <a:pt x="1216" y="855"/>
                </a:lnTo>
                <a:lnTo>
                  <a:pt x="1209" y="877"/>
                </a:lnTo>
                <a:lnTo>
                  <a:pt x="1201" y="899"/>
                </a:lnTo>
                <a:lnTo>
                  <a:pt x="1192" y="921"/>
                </a:lnTo>
                <a:lnTo>
                  <a:pt x="1184" y="942"/>
                </a:lnTo>
                <a:lnTo>
                  <a:pt x="1162" y="986"/>
                </a:lnTo>
                <a:lnTo>
                  <a:pt x="1162" y="986"/>
                </a:lnTo>
                <a:lnTo>
                  <a:pt x="1145" y="1016"/>
                </a:lnTo>
                <a:lnTo>
                  <a:pt x="1128" y="1046"/>
                </a:lnTo>
                <a:lnTo>
                  <a:pt x="1120" y="1061"/>
                </a:lnTo>
                <a:lnTo>
                  <a:pt x="1111" y="1076"/>
                </a:lnTo>
                <a:lnTo>
                  <a:pt x="1105" y="1091"/>
                </a:lnTo>
                <a:lnTo>
                  <a:pt x="1099" y="1106"/>
                </a:lnTo>
                <a:lnTo>
                  <a:pt x="1099" y="1106"/>
                </a:lnTo>
                <a:lnTo>
                  <a:pt x="1060" y="1148"/>
                </a:lnTo>
                <a:lnTo>
                  <a:pt x="1038" y="1170"/>
                </a:lnTo>
                <a:lnTo>
                  <a:pt x="1016" y="1193"/>
                </a:lnTo>
                <a:lnTo>
                  <a:pt x="992" y="1214"/>
                </a:lnTo>
                <a:lnTo>
                  <a:pt x="967" y="1234"/>
                </a:lnTo>
                <a:lnTo>
                  <a:pt x="942" y="1254"/>
                </a:lnTo>
                <a:lnTo>
                  <a:pt x="916" y="1271"/>
                </a:lnTo>
                <a:lnTo>
                  <a:pt x="902" y="1278"/>
                </a:lnTo>
                <a:lnTo>
                  <a:pt x="888" y="1285"/>
                </a:lnTo>
                <a:lnTo>
                  <a:pt x="874" y="1291"/>
                </a:lnTo>
                <a:lnTo>
                  <a:pt x="860" y="1297"/>
                </a:lnTo>
                <a:lnTo>
                  <a:pt x="845" y="1301"/>
                </a:lnTo>
                <a:lnTo>
                  <a:pt x="830" y="1304"/>
                </a:lnTo>
                <a:lnTo>
                  <a:pt x="815" y="1306"/>
                </a:lnTo>
                <a:lnTo>
                  <a:pt x="800" y="1307"/>
                </a:lnTo>
                <a:lnTo>
                  <a:pt x="785" y="1307"/>
                </a:lnTo>
                <a:lnTo>
                  <a:pt x="769" y="1306"/>
                </a:lnTo>
                <a:lnTo>
                  <a:pt x="753" y="1304"/>
                </a:lnTo>
                <a:lnTo>
                  <a:pt x="737" y="1300"/>
                </a:lnTo>
                <a:lnTo>
                  <a:pt x="721" y="1296"/>
                </a:lnTo>
                <a:lnTo>
                  <a:pt x="705" y="1288"/>
                </a:lnTo>
                <a:lnTo>
                  <a:pt x="688" y="1281"/>
                </a:lnTo>
                <a:lnTo>
                  <a:pt x="671" y="1271"/>
                </a:lnTo>
                <a:lnTo>
                  <a:pt x="671" y="1271"/>
                </a:lnTo>
                <a:lnTo>
                  <a:pt x="669" y="1273"/>
                </a:lnTo>
                <a:lnTo>
                  <a:pt x="669" y="1275"/>
                </a:lnTo>
                <a:lnTo>
                  <a:pt x="670" y="1278"/>
                </a:lnTo>
                <a:lnTo>
                  <a:pt x="672" y="1282"/>
                </a:lnTo>
                <a:lnTo>
                  <a:pt x="674" y="1285"/>
                </a:lnTo>
                <a:lnTo>
                  <a:pt x="675" y="1288"/>
                </a:lnTo>
                <a:lnTo>
                  <a:pt x="674" y="1291"/>
                </a:lnTo>
                <a:lnTo>
                  <a:pt x="671" y="1294"/>
                </a:lnTo>
                <a:lnTo>
                  <a:pt x="671" y="1294"/>
                </a:lnTo>
                <a:lnTo>
                  <a:pt x="663" y="1296"/>
                </a:lnTo>
                <a:lnTo>
                  <a:pt x="657" y="1296"/>
                </a:lnTo>
                <a:lnTo>
                  <a:pt x="651" y="1294"/>
                </a:lnTo>
                <a:lnTo>
                  <a:pt x="646" y="1292"/>
                </a:lnTo>
                <a:lnTo>
                  <a:pt x="642" y="1289"/>
                </a:lnTo>
                <a:lnTo>
                  <a:pt x="639" y="1285"/>
                </a:lnTo>
                <a:lnTo>
                  <a:pt x="637" y="1279"/>
                </a:lnTo>
                <a:lnTo>
                  <a:pt x="636" y="1274"/>
                </a:lnTo>
                <a:lnTo>
                  <a:pt x="636" y="1274"/>
                </a:lnTo>
                <a:lnTo>
                  <a:pt x="634" y="1274"/>
                </a:lnTo>
                <a:lnTo>
                  <a:pt x="633" y="1276"/>
                </a:lnTo>
                <a:lnTo>
                  <a:pt x="629" y="1282"/>
                </a:lnTo>
                <a:lnTo>
                  <a:pt x="625" y="1289"/>
                </a:lnTo>
                <a:lnTo>
                  <a:pt x="620" y="1297"/>
                </a:lnTo>
                <a:lnTo>
                  <a:pt x="613" y="1304"/>
                </a:lnTo>
                <a:lnTo>
                  <a:pt x="609" y="1308"/>
                </a:lnTo>
                <a:lnTo>
                  <a:pt x="605" y="1311"/>
                </a:lnTo>
                <a:lnTo>
                  <a:pt x="599" y="1313"/>
                </a:lnTo>
                <a:lnTo>
                  <a:pt x="594" y="1314"/>
                </a:lnTo>
                <a:lnTo>
                  <a:pt x="587" y="1314"/>
                </a:lnTo>
                <a:lnTo>
                  <a:pt x="580" y="1313"/>
                </a:lnTo>
                <a:lnTo>
                  <a:pt x="580" y="1313"/>
                </a:lnTo>
                <a:close/>
                <a:moveTo>
                  <a:pt x="723" y="35"/>
                </a:moveTo>
                <a:lnTo>
                  <a:pt x="723" y="35"/>
                </a:lnTo>
                <a:lnTo>
                  <a:pt x="728" y="40"/>
                </a:lnTo>
                <a:lnTo>
                  <a:pt x="733" y="43"/>
                </a:lnTo>
                <a:lnTo>
                  <a:pt x="739" y="45"/>
                </a:lnTo>
                <a:lnTo>
                  <a:pt x="747" y="46"/>
                </a:lnTo>
                <a:lnTo>
                  <a:pt x="754" y="46"/>
                </a:lnTo>
                <a:lnTo>
                  <a:pt x="763" y="46"/>
                </a:lnTo>
                <a:lnTo>
                  <a:pt x="769" y="45"/>
                </a:lnTo>
                <a:lnTo>
                  <a:pt x="777" y="43"/>
                </a:lnTo>
                <a:lnTo>
                  <a:pt x="777" y="43"/>
                </a:lnTo>
                <a:lnTo>
                  <a:pt x="774" y="38"/>
                </a:lnTo>
                <a:lnTo>
                  <a:pt x="772" y="36"/>
                </a:lnTo>
                <a:lnTo>
                  <a:pt x="765" y="33"/>
                </a:lnTo>
                <a:lnTo>
                  <a:pt x="759" y="31"/>
                </a:lnTo>
                <a:lnTo>
                  <a:pt x="752" y="31"/>
                </a:lnTo>
                <a:lnTo>
                  <a:pt x="737" y="34"/>
                </a:lnTo>
                <a:lnTo>
                  <a:pt x="731" y="35"/>
                </a:lnTo>
                <a:lnTo>
                  <a:pt x="723" y="35"/>
                </a:lnTo>
                <a:lnTo>
                  <a:pt x="723" y="35"/>
                </a:lnTo>
                <a:close/>
                <a:moveTo>
                  <a:pt x="706" y="60"/>
                </a:moveTo>
                <a:lnTo>
                  <a:pt x="706" y="60"/>
                </a:lnTo>
                <a:lnTo>
                  <a:pt x="703" y="63"/>
                </a:lnTo>
                <a:lnTo>
                  <a:pt x="700" y="67"/>
                </a:lnTo>
                <a:lnTo>
                  <a:pt x="693" y="80"/>
                </a:lnTo>
                <a:lnTo>
                  <a:pt x="686" y="96"/>
                </a:lnTo>
                <a:lnTo>
                  <a:pt x="679" y="113"/>
                </a:lnTo>
                <a:lnTo>
                  <a:pt x="667" y="149"/>
                </a:lnTo>
                <a:lnTo>
                  <a:pt x="662" y="163"/>
                </a:lnTo>
                <a:lnTo>
                  <a:pt x="660" y="172"/>
                </a:lnTo>
                <a:lnTo>
                  <a:pt x="660" y="172"/>
                </a:lnTo>
                <a:lnTo>
                  <a:pt x="661" y="177"/>
                </a:lnTo>
                <a:lnTo>
                  <a:pt x="662" y="181"/>
                </a:lnTo>
                <a:lnTo>
                  <a:pt x="664" y="186"/>
                </a:lnTo>
                <a:lnTo>
                  <a:pt x="664" y="189"/>
                </a:lnTo>
                <a:lnTo>
                  <a:pt x="664" y="189"/>
                </a:lnTo>
                <a:lnTo>
                  <a:pt x="661" y="193"/>
                </a:lnTo>
                <a:lnTo>
                  <a:pt x="657" y="195"/>
                </a:lnTo>
                <a:lnTo>
                  <a:pt x="653" y="198"/>
                </a:lnTo>
                <a:lnTo>
                  <a:pt x="651" y="200"/>
                </a:lnTo>
                <a:lnTo>
                  <a:pt x="651" y="200"/>
                </a:lnTo>
                <a:lnTo>
                  <a:pt x="648" y="206"/>
                </a:lnTo>
                <a:lnTo>
                  <a:pt x="646" y="212"/>
                </a:lnTo>
                <a:lnTo>
                  <a:pt x="645" y="224"/>
                </a:lnTo>
                <a:lnTo>
                  <a:pt x="644" y="238"/>
                </a:lnTo>
                <a:lnTo>
                  <a:pt x="644" y="250"/>
                </a:lnTo>
                <a:lnTo>
                  <a:pt x="644" y="263"/>
                </a:lnTo>
                <a:lnTo>
                  <a:pt x="643" y="275"/>
                </a:lnTo>
                <a:lnTo>
                  <a:pt x="641" y="286"/>
                </a:lnTo>
                <a:lnTo>
                  <a:pt x="639" y="291"/>
                </a:lnTo>
                <a:lnTo>
                  <a:pt x="636" y="295"/>
                </a:lnTo>
                <a:lnTo>
                  <a:pt x="636" y="295"/>
                </a:lnTo>
                <a:lnTo>
                  <a:pt x="640" y="327"/>
                </a:lnTo>
                <a:lnTo>
                  <a:pt x="642" y="343"/>
                </a:lnTo>
                <a:lnTo>
                  <a:pt x="644" y="359"/>
                </a:lnTo>
                <a:lnTo>
                  <a:pt x="647" y="375"/>
                </a:lnTo>
                <a:lnTo>
                  <a:pt x="652" y="391"/>
                </a:lnTo>
                <a:lnTo>
                  <a:pt x="659" y="407"/>
                </a:lnTo>
                <a:lnTo>
                  <a:pt x="662" y="414"/>
                </a:lnTo>
                <a:lnTo>
                  <a:pt x="668" y="422"/>
                </a:lnTo>
                <a:lnTo>
                  <a:pt x="668" y="422"/>
                </a:lnTo>
                <a:lnTo>
                  <a:pt x="668" y="395"/>
                </a:lnTo>
                <a:lnTo>
                  <a:pt x="669" y="369"/>
                </a:lnTo>
                <a:lnTo>
                  <a:pt x="671" y="344"/>
                </a:lnTo>
                <a:lnTo>
                  <a:pt x="674" y="320"/>
                </a:lnTo>
                <a:lnTo>
                  <a:pt x="679" y="297"/>
                </a:lnTo>
                <a:lnTo>
                  <a:pt x="685" y="273"/>
                </a:lnTo>
                <a:lnTo>
                  <a:pt x="691" y="252"/>
                </a:lnTo>
                <a:lnTo>
                  <a:pt x="699" y="229"/>
                </a:lnTo>
                <a:lnTo>
                  <a:pt x="706" y="208"/>
                </a:lnTo>
                <a:lnTo>
                  <a:pt x="715" y="187"/>
                </a:lnTo>
                <a:lnTo>
                  <a:pt x="724" y="167"/>
                </a:lnTo>
                <a:lnTo>
                  <a:pt x="734" y="147"/>
                </a:lnTo>
                <a:lnTo>
                  <a:pt x="754" y="108"/>
                </a:lnTo>
                <a:lnTo>
                  <a:pt x="777" y="71"/>
                </a:lnTo>
                <a:lnTo>
                  <a:pt x="777" y="71"/>
                </a:lnTo>
                <a:lnTo>
                  <a:pt x="767" y="73"/>
                </a:lnTo>
                <a:lnTo>
                  <a:pt x="758" y="74"/>
                </a:lnTo>
                <a:lnTo>
                  <a:pt x="749" y="74"/>
                </a:lnTo>
                <a:lnTo>
                  <a:pt x="740" y="72"/>
                </a:lnTo>
                <a:lnTo>
                  <a:pt x="732" y="70"/>
                </a:lnTo>
                <a:lnTo>
                  <a:pt x="723" y="67"/>
                </a:lnTo>
                <a:lnTo>
                  <a:pt x="706" y="60"/>
                </a:lnTo>
                <a:lnTo>
                  <a:pt x="706" y="60"/>
                </a:lnTo>
                <a:close/>
                <a:moveTo>
                  <a:pt x="1102" y="203"/>
                </a:moveTo>
                <a:lnTo>
                  <a:pt x="1102" y="203"/>
                </a:lnTo>
                <a:lnTo>
                  <a:pt x="1093" y="206"/>
                </a:lnTo>
                <a:lnTo>
                  <a:pt x="1082" y="206"/>
                </a:lnTo>
                <a:lnTo>
                  <a:pt x="1072" y="204"/>
                </a:lnTo>
                <a:lnTo>
                  <a:pt x="1063" y="202"/>
                </a:lnTo>
                <a:lnTo>
                  <a:pt x="1045" y="197"/>
                </a:lnTo>
                <a:lnTo>
                  <a:pt x="1035" y="195"/>
                </a:lnTo>
                <a:lnTo>
                  <a:pt x="1025" y="194"/>
                </a:lnTo>
                <a:lnTo>
                  <a:pt x="1025" y="194"/>
                </a:lnTo>
                <a:lnTo>
                  <a:pt x="1010" y="193"/>
                </a:lnTo>
                <a:lnTo>
                  <a:pt x="995" y="193"/>
                </a:lnTo>
                <a:lnTo>
                  <a:pt x="980" y="195"/>
                </a:lnTo>
                <a:lnTo>
                  <a:pt x="965" y="197"/>
                </a:lnTo>
                <a:lnTo>
                  <a:pt x="950" y="200"/>
                </a:lnTo>
                <a:lnTo>
                  <a:pt x="936" y="204"/>
                </a:lnTo>
                <a:lnTo>
                  <a:pt x="906" y="215"/>
                </a:lnTo>
                <a:lnTo>
                  <a:pt x="879" y="227"/>
                </a:lnTo>
                <a:lnTo>
                  <a:pt x="851" y="240"/>
                </a:lnTo>
                <a:lnTo>
                  <a:pt x="824" y="253"/>
                </a:lnTo>
                <a:lnTo>
                  <a:pt x="797" y="263"/>
                </a:lnTo>
                <a:lnTo>
                  <a:pt x="797" y="263"/>
                </a:lnTo>
                <a:lnTo>
                  <a:pt x="789" y="277"/>
                </a:lnTo>
                <a:lnTo>
                  <a:pt x="777" y="291"/>
                </a:lnTo>
                <a:lnTo>
                  <a:pt x="751" y="321"/>
                </a:lnTo>
                <a:lnTo>
                  <a:pt x="739" y="337"/>
                </a:lnTo>
                <a:lnTo>
                  <a:pt x="728" y="353"/>
                </a:lnTo>
                <a:lnTo>
                  <a:pt x="723" y="362"/>
                </a:lnTo>
                <a:lnTo>
                  <a:pt x="719" y="371"/>
                </a:lnTo>
                <a:lnTo>
                  <a:pt x="716" y="380"/>
                </a:lnTo>
                <a:lnTo>
                  <a:pt x="714" y="390"/>
                </a:lnTo>
                <a:lnTo>
                  <a:pt x="714" y="390"/>
                </a:lnTo>
                <a:lnTo>
                  <a:pt x="729" y="377"/>
                </a:lnTo>
                <a:lnTo>
                  <a:pt x="745" y="364"/>
                </a:lnTo>
                <a:lnTo>
                  <a:pt x="763" y="352"/>
                </a:lnTo>
                <a:lnTo>
                  <a:pt x="780" y="340"/>
                </a:lnTo>
                <a:lnTo>
                  <a:pt x="799" y="331"/>
                </a:lnTo>
                <a:lnTo>
                  <a:pt x="818" y="321"/>
                </a:lnTo>
                <a:lnTo>
                  <a:pt x="854" y="305"/>
                </a:lnTo>
                <a:lnTo>
                  <a:pt x="854" y="305"/>
                </a:lnTo>
                <a:lnTo>
                  <a:pt x="856" y="291"/>
                </a:lnTo>
                <a:lnTo>
                  <a:pt x="858" y="280"/>
                </a:lnTo>
                <a:lnTo>
                  <a:pt x="860" y="276"/>
                </a:lnTo>
                <a:lnTo>
                  <a:pt x="863" y="272"/>
                </a:lnTo>
                <a:lnTo>
                  <a:pt x="866" y="268"/>
                </a:lnTo>
                <a:lnTo>
                  <a:pt x="871" y="263"/>
                </a:lnTo>
                <a:lnTo>
                  <a:pt x="871" y="263"/>
                </a:lnTo>
                <a:lnTo>
                  <a:pt x="874" y="274"/>
                </a:lnTo>
                <a:lnTo>
                  <a:pt x="876" y="284"/>
                </a:lnTo>
                <a:lnTo>
                  <a:pt x="878" y="291"/>
                </a:lnTo>
                <a:lnTo>
                  <a:pt x="882" y="302"/>
                </a:lnTo>
                <a:lnTo>
                  <a:pt x="882" y="302"/>
                </a:lnTo>
                <a:lnTo>
                  <a:pt x="887" y="300"/>
                </a:lnTo>
                <a:lnTo>
                  <a:pt x="893" y="297"/>
                </a:lnTo>
                <a:lnTo>
                  <a:pt x="897" y="293"/>
                </a:lnTo>
                <a:lnTo>
                  <a:pt x="903" y="291"/>
                </a:lnTo>
                <a:lnTo>
                  <a:pt x="903" y="291"/>
                </a:lnTo>
                <a:lnTo>
                  <a:pt x="914" y="292"/>
                </a:lnTo>
                <a:lnTo>
                  <a:pt x="924" y="291"/>
                </a:lnTo>
                <a:lnTo>
                  <a:pt x="932" y="289"/>
                </a:lnTo>
                <a:lnTo>
                  <a:pt x="940" y="286"/>
                </a:lnTo>
                <a:lnTo>
                  <a:pt x="946" y="282"/>
                </a:lnTo>
                <a:lnTo>
                  <a:pt x="951" y="277"/>
                </a:lnTo>
                <a:lnTo>
                  <a:pt x="957" y="272"/>
                </a:lnTo>
                <a:lnTo>
                  <a:pt x="961" y="265"/>
                </a:lnTo>
                <a:lnTo>
                  <a:pt x="970" y="253"/>
                </a:lnTo>
                <a:lnTo>
                  <a:pt x="977" y="240"/>
                </a:lnTo>
                <a:lnTo>
                  <a:pt x="985" y="226"/>
                </a:lnTo>
                <a:lnTo>
                  <a:pt x="989" y="221"/>
                </a:lnTo>
                <a:lnTo>
                  <a:pt x="994" y="214"/>
                </a:lnTo>
                <a:lnTo>
                  <a:pt x="994" y="214"/>
                </a:lnTo>
                <a:lnTo>
                  <a:pt x="995" y="221"/>
                </a:lnTo>
                <a:lnTo>
                  <a:pt x="995" y="228"/>
                </a:lnTo>
                <a:lnTo>
                  <a:pt x="994" y="246"/>
                </a:lnTo>
                <a:lnTo>
                  <a:pt x="992" y="264"/>
                </a:lnTo>
                <a:lnTo>
                  <a:pt x="990" y="282"/>
                </a:lnTo>
                <a:lnTo>
                  <a:pt x="990" y="282"/>
                </a:lnTo>
                <a:lnTo>
                  <a:pt x="994" y="278"/>
                </a:lnTo>
                <a:lnTo>
                  <a:pt x="999" y="277"/>
                </a:lnTo>
                <a:lnTo>
                  <a:pt x="1003" y="277"/>
                </a:lnTo>
                <a:lnTo>
                  <a:pt x="1007" y="278"/>
                </a:lnTo>
                <a:lnTo>
                  <a:pt x="1018" y="282"/>
                </a:lnTo>
                <a:lnTo>
                  <a:pt x="1029" y="285"/>
                </a:lnTo>
                <a:lnTo>
                  <a:pt x="1029" y="285"/>
                </a:lnTo>
                <a:lnTo>
                  <a:pt x="1056" y="277"/>
                </a:lnTo>
                <a:lnTo>
                  <a:pt x="1083" y="269"/>
                </a:lnTo>
                <a:lnTo>
                  <a:pt x="1108" y="258"/>
                </a:lnTo>
                <a:lnTo>
                  <a:pt x="1120" y="253"/>
                </a:lnTo>
                <a:lnTo>
                  <a:pt x="1131" y="246"/>
                </a:lnTo>
                <a:lnTo>
                  <a:pt x="1131" y="246"/>
                </a:lnTo>
                <a:lnTo>
                  <a:pt x="1131" y="248"/>
                </a:lnTo>
                <a:lnTo>
                  <a:pt x="1133" y="249"/>
                </a:lnTo>
                <a:lnTo>
                  <a:pt x="1139" y="250"/>
                </a:lnTo>
                <a:lnTo>
                  <a:pt x="1141" y="250"/>
                </a:lnTo>
                <a:lnTo>
                  <a:pt x="1143" y="252"/>
                </a:lnTo>
                <a:lnTo>
                  <a:pt x="1144" y="254"/>
                </a:lnTo>
                <a:lnTo>
                  <a:pt x="1145" y="257"/>
                </a:lnTo>
                <a:lnTo>
                  <a:pt x="1145" y="257"/>
                </a:lnTo>
                <a:lnTo>
                  <a:pt x="1140" y="265"/>
                </a:lnTo>
                <a:lnTo>
                  <a:pt x="1133" y="274"/>
                </a:lnTo>
                <a:lnTo>
                  <a:pt x="1127" y="282"/>
                </a:lnTo>
                <a:lnTo>
                  <a:pt x="1120" y="289"/>
                </a:lnTo>
                <a:lnTo>
                  <a:pt x="1112" y="295"/>
                </a:lnTo>
                <a:lnTo>
                  <a:pt x="1103" y="301"/>
                </a:lnTo>
                <a:lnTo>
                  <a:pt x="1094" y="305"/>
                </a:lnTo>
                <a:lnTo>
                  <a:pt x="1084" y="309"/>
                </a:lnTo>
                <a:lnTo>
                  <a:pt x="1075" y="314"/>
                </a:lnTo>
                <a:lnTo>
                  <a:pt x="1065" y="316"/>
                </a:lnTo>
                <a:lnTo>
                  <a:pt x="1045" y="320"/>
                </a:lnTo>
                <a:lnTo>
                  <a:pt x="1024" y="322"/>
                </a:lnTo>
                <a:lnTo>
                  <a:pt x="1005" y="323"/>
                </a:lnTo>
                <a:lnTo>
                  <a:pt x="1005" y="323"/>
                </a:lnTo>
                <a:lnTo>
                  <a:pt x="1010" y="334"/>
                </a:lnTo>
                <a:lnTo>
                  <a:pt x="1018" y="345"/>
                </a:lnTo>
                <a:lnTo>
                  <a:pt x="1035" y="366"/>
                </a:lnTo>
                <a:lnTo>
                  <a:pt x="1042" y="377"/>
                </a:lnTo>
                <a:lnTo>
                  <a:pt x="1048" y="388"/>
                </a:lnTo>
                <a:lnTo>
                  <a:pt x="1052" y="399"/>
                </a:lnTo>
                <a:lnTo>
                  <a:pt x="1053" y="405"/>
                </a:lnTo>
                <a:lnTo>
                  <a:pt x="1053" y="411"/>
                </a:lnTo>
                <a:lnTo>
                  <a:pt x="1053" y="411"/>
                </a:lnTo>
                <a:lnTo>
                  <a:pt x="1046" y="405"/>
                </a:lnTo>
                <a:lnTo>
                  <a:pt x="1037" y="396"/>
                </a:lnTo>
                <a:lnTo>
                  <a:pt x="1021" y="379"/>
                </a:lnTo>
                <a:lnTo>
                  <a:pt x="1003" y="362"/>
                </a:lnTo>
                <a:lnTo>
                  <a:pt x="994" y="353"/>
                </a:lnTo>
                <a:lnTo>
                  <a:pt x="985" y="346"/>
                </a:lnTo>
                <a:lnTo>
                  <a:pt x="976" y="338"/>
                </a:lnTo>
                <a:lnTo>
                  <a:pt x="965" y="333"/>
                </a:lnTo>
                <a:lnTo>
                  <a:pt x="956" y="329"/>
                </a:lnTo>
                <a:lnTo>
                  <a:pt x="945" y="325"/>
                </a:lnTo>
                <a:lnTo>
                  <a:pt x="934" y="325"/>
                </a:lnTo>
                <a:lnTo>
                  <a:pt x="924" y="327"/>
                </a:lnTo>
                <a:lnTo>
                  <a:pt x="912" y="331"/>
                </a:lnTo>
                <a:lnTo>
                  <a:pt x="899" y="337"/>
                </a:lnTo>
                <a:lnTo>
                  <a:pt x="899" y="337"/>
                </a:lnTo>
                <a:lnTo>
                  <a:pt x="913" y="348"/>
                </a:lnTo>
                <a:lnTo>
                  <a:pt x="927" y="360"/>
                </a:lnTo>
                <a:lnTo>
                  <a:pt x="941" y="374"/>
                </a:lnTo>
                <a:lnTo>
                  <a:pt x="954" y="388"/>
                </a:lnTo>
                <a:lnTo>
                  <a:pt x="959" y="395"/>
                </a:lnTo>
                <a:lnTo>
                  <a:pt x="964" y="403"/>
                </a:lnTo>
                <a:lnTo>
                  <a:pt x="969" y="410"/>
                </a:lnTo>
                <a:lnTo>
                  <a:pt x="972" y="418"/>
                </a:lnTo>
                <a:lnTo>
                  <a:pt x="974" y="426"/>
                </a:lnTo>
                <a:lnTo>
                  <a:pt x="975" y="434"/>
                </a:lnTo>
                <a:lnTo>
                  <a:pt x="974" y="441"/>
                </a:lnTo>
                <a:lnTo>
                  <a:pt x="973" y="450"/>
                </a:lnTo>
                <a:lnTo>
                  <a:pt x="973" y="450"/>
                </a:lnTo>
                <a:lnTo>
                  <a:pt x="961" y="439"/>
                </a:lnTo>
                <a:lnTo>
                  <a:pt x="949" y="427"/>
                </a:lnTo>
                <a:lnTo>
                  <a:pt x="929" y="403"/>
                </a:lnTo>
                <a:lnTo>
                  <a:pt x="918" y="391"/>
                </a:lnTo>
                <a:lnTo>
                  <a:pt x="906" y="379"/>
                </a:lnTo>
                <a:lnTo>
                  <a:pt x="894" y="369"/>
                </a:lnTo>
                <a:lnTo>
                  <a:pt x="886" y="365"/>
                </a:lnTo>
                <a:lnTo>
                  <a:pt x="879" y="362"/>
                </a:lnTo>
                <a:lnTo>
                  <a:pt x="879" y="362"/>
                </a:lnTo>
                <a:lnTo>
                  <a:pt x="876" y="364"/>
                </a:lnTo>
                <a:lnTo>
                  <a:pt x="875" y="365"/>
                </a:lnTo>
                <a:lnTo>
                  <a:pt x="870" y="366"/>
                </a:lnTo>
                <a:lnTo>
                  <a:pt x="864" y="366"/>
                </a:lnTo>
                <a:lnTo>
                  <a:pt x="857" y="364"/>
                </a:lnTo>
                <a:lnTo>
                  <a:pt x="851" y="362"/>
                </a:lnTo>
                <a:lnTo>
                  <a:pt x="844" y="359"/>
                </a:lnTo>
                <a:lnTo>
                  <a:pt x="840" y="354"/>
                </a:lnTo>
                <a:lnTo>
                  <a:pt x="836" y="351"/>
                </a:lnTo>
                <a:lnTo>
                  <a:pt x="836" y="351"/>
                </a:lnTo>
                <a:lnTo>
                  <a:pt x="804" y="371"/>
                </a:lnTo>
                <a:lnTo>
                  <a:pt x="774" y="391"/>
                </a:lnTo>
                <a:lnTo>
                  <a:pt x="760" y="401"/>
                </a:lnTo>
                <a:lnTo>
                  <a:pt x="747" y="412"/>
                </a:lnTo>
                <a:lnTo>
                  <a:pt x="736" y="424"/>
                </a:lnTo>
                <a:lnTo>
                  <a:pt x="728" y="436"/>
                </a:lnTo>
                <a:lnTo>
                  <a:pt x="728" y="436"/>
                </a:lnTo>
                <a:lnTo>
                  <a:pt x="738" y="434"/>
                </a:lnTo>
                <a:lnTo>
                  <a:pt x="750" y="433"/>
                </a:lnTo>
                <a:lnTo>
                  <a:pt x="775" y="433"/>
                </a:lnTo>
                <a:lnTo>
                  <a:pt x="799" y="436"/>
                </a:lnTo>
                <a:lnTo>
                  <a:pt x="825" y="439"/>
                </a:lnTo>
                <a:lnTo>
                  <a:pt x="878" y="449"/>
                </a:lnTo>
                <a:lnTo>
                  <a:pt x="902" y="453"/>
                </a:lnTo>
                <a:lnTo>
                  <a:pt x="927" y="456"/>
                </a:lnTo>
                <a:lnTo>
                  <a:pt x="927" y="456"/>
                </a:lnTo>
                <a:lnTo>
                  <a:pt x="951" y="458"/>
                </a:lnTo>
                <a:lnTo>
                  <a:pt x="977" y="458"/>
                </a:lnTo>
                <a:lnTo>
                  <a:pt x="1002" y="457"/>
                </a:lnTo>
                <a:lnTo>
                  <a:pt x="1026" y="453"/>
                </a:lnTo>
                <a:lnTo>
                  <a:pt x="1051" y="448"/>
                </a:lnTo>
                <a:lnTo>
                  <a:pt x="1062" y="443"/>
                </a:lnTo>
                <a:lnTo>
                  <a:pt x="1073" y="439"/>
                </a:lnTo>
                <a:lnTo>
                  <a:pt x="1084" y="434"/>
                </a:lnTo>
                <a:lnTo>
                  <a:pt x="1094" y="428"/>
                </a:lnTo>
                <a:lnTo>
                  <a:pt x="1103" y="422"/>
                </a:lnTo>
                <a:lnTo>
                  <a:pt x="1113" y="414"/>
                </a:lnTo>
                <a:lnTo>
                  <a:pt x="1113" y="414"/>
                </a:lnTo>
                <a:lnTo>
                  <a:pt x="1135" y="396"/>
                </a:lnTo>
                <a:lnTo>
                  <a:pt x="1154" y="376"/>
                </a:lnTo>
                <a:lnTo>
                  <a:pt x="1173" y="354"/>
                </a:lnTo>
                <a:lnTo>
                  <a:pt x="1182" y="344"/>
                </a:lnTo>
                <a:lnTo>
                  <a:pt x="1190" y="332"/>
                </a:lnTo>
                <a:lnTo>
                  <a:pt x="1198" y="320"/>
                </a:lnTo>
                <a:lnTo>
                  <a:pt x="1204" y="307"/>
                </a:lnTo>
                <a:lnTo>
                  <a:pt x="1211" y="294"/>
                </a:lnTo>
                <a:lnTo>
                  <a:pt x="1217" y="280"/>
                </a:lnTo>
                <a:lnTo>
                  <a:pt x="1222" y="267"/>
                </a:lnTo>
                <a:lnTo>
                  <a:pt x="1227" y="253"/>
                </a:lnTo>
                <a:lnTo>
                  <a:pt x="1230" y="237"/>
                </a:lnTo>
                <a:lnTo>
                  <a:pt x="1233" y="222"/>
                </a:lnTo>
                <a:lnTo>
                  <a:pt x="1233" y="222"/>
                </a:lnTo>
                <a:lnTo>
                  <a:pt x="1199" y="223"/>
                </a:lnTo>
                <a:lnTo>
                  <a:pt x="1182" y="223"/>
                </a:lnTo>
                <a:lnTo>
                  <a:pt x="1166" y="223"/>
                </a:lnTo>
                <a:lnTo>
                  <a:pt x="1151" y="221"/>
                </a:lnTo>
                <a:lnTo>
                  <a:pt x="1135" y="217"/>
                </a:lnTo>
                <a:lnTo>
                  <a:pt x="1118" y="211"/>
                </a:lnTo>
                <a:lnTo>
                  <a:pt x="1102" y="203"/>
                </a:lnTo>
                <a:lnTo>
                  <a:pt x="1102" y="203"/>
                </a:lnTo>
                <a:close/>
                <a:moveTo>
                  <a:pt x="436" y="295"/>
                </a:moveTo>
                <a:lnTo>
                  <a:pt x="436" y="295"/>
                </a:lnTo>
                <a:lnTo>
                  <a:pt x="408" y="298"/>
                </a:lnTo>
                <a:lnTo>
                  <a:pt x="383" y="302"/>
                </a:lnTo>
                <a:lnTo>
                  <a:pt x="360" y="306"/>
                </a:lnTo>
                <a:lnTo>
                  <a:pt x="340" y="313"/>
                </a:lnTo>
                <a:lnTo>
                  <a:pt x="322" y="320"/>
                </a:lnTo>
                <a:lnTo>
                  <a:pt x="304" y="329"/>
                </a:lnTo>
                <a:lnTo>
                  <a:pt x="285" y="339"/>
                </a:lnTo>
                <a:lnTo>
                  <a:pt x="267" y="351"/>
                </a:lnTo>
                <a:lnTo>
                  <a:pt x="267" y="351"/>
                </a:lnTo>
                <a:lnTo>
                  <a:pt x="240" y="368"/>
                </a:lnTo>
                <a:lnTo>
                  <a:pt x="212" y="384"/>
                </a:lnTo>
                <a:lnTo>
                  <a:pt x="184" y="400"/>
                </a:lnTo>
                <a:lnTo>
                  <a:pt x="171" y="409"/>
                </a:lnTo>
                <a:lnTo>
                  <a:pt x="159" y="418"/>
                </a:lnTo>
                <a:lnTo>
                  <a:pt x="159" y="418"/>
                </a:lnTo>
                <a:lnTo>
                  <a:pt x="154" y="423"/>
                </a:lnTo>
                <a:lnTo>
                  <a:pt x="149" y="427"/>
                </a:lnTo>
                <a:lnTo>
                  <a:pt x="143" y="438"/>
                </a:lnTo>
                <a:lnTo>
                  <a:pt x="138" y="450"/>
                </a:lnTo>
                <a:lnTo>
                  <a:pt x="134" y="455"/>
                </a:lnTo>
                <a:lnTo>
                  <a:pt x="131" y="460"/>
                </a:lnTo>
                <a:lnTo>
                  <a:pt x="131" y="460"/>
                </a:lnTo>
                <a:lnTo>
                  <a:pt x="126" y="464"/>
                </a:lnTo>
                <a:lnTo>
                  <a:pt x="121" y="467"/>
                </a:lnTo>
                <a:lnTo>
                  <a:pt x="114" y="470"/>
                </a:lnTo>
                <a:lnTo>
                  <a:pt x="110" y="474"/>
                </a:lnTo>
                <a:lnTo>
                  <a:pt x="110" y="474"/>
                </a:lnTo>
                <a:lnTo>
                  <a:pt x="102" y="483"/>
                </a:lnTo>
                <a:lnTo>
                  <a:pt x="96" y="492"/>
                </a:lnTo>
                <a:lnTo>
                  <a:pt x="84" y="511"/>
                </a:lnTo>
                <a:lnTo>
                  <a:pt x="75" y="531"/>
                </a:lnTo>
                <a:lnTo>
                  <a:pt x="66" y="551"/>
                </a:lnTo>
                <a:lnTo>
                  <a:pt x="51" y="591"/>
                </a:lnTo>
                <a:lnTo>
                  <a:pt x="43" y="610"/>
                </a:lnTo>
                <a:lnTo>
                  <a:pt x="36" y="628"/>
                </a:lnTo>
                <a:lnTo>
                  <a:pt x="36" y="628"/>
                </a:lnTo>
                <a:lnTo>
                  <a:pt x="33" y="677"/>
                </a:lnTo>
                <a:lnTo>
                  <a:pt x="32" y="700"/>
                </a:lnTo>
                <a:lnTo>
                  <a:pt x="31" y="724"/>
                </a:lnTo>
                <a:lnTo>
                  <a:pt x="31" y="748"/>
                </a:lnTo>
                <a:lnTo>
                  <a:pt x="32" y="772"/>
                </a:lnTo>
                <a:lnTo>
                  <a:pt x="35" y="794"/>
                </a:lnTo>
                <a:lnTo>
                  <a:pt x="39" y="818"/>
                </a:lnTo>
                <a:lnTo>
                  <a:pt x="39" y="818"/>
                </a:lnTo>
                <a:lnTo>
                  <a:pt x="47" y="838"/>
                </a:lnTo>
                <a:lnTo>
                  <a:pt x="55" y="860"/>
                </a:lnTo>
                <a:lnTo>
                  <a:pt x="66" y="881"/>
                </a:lnTo>
                <a:lnTo>
                  <a:pt x="75" y="901"/>
                </a:lnTo>
                <a:lnTo>
                  <a:pt x="75" y="901"/>
                </a:lnTo>
                <a:lnTo>
                  <a:pt x="88" y="934"/>
                </a:lnTo>
                <a:lnTo>
                  <a:pt x="101" y="963"/>
                </a:lnTo>
                <a:lnTo>
                  <a:pt x="115" y="989"/>
                </a:lnTo>
                <a:lnTo>
                  <a:pt x="129" y="1015"/>
                </a:lnTo>
                <a:lnTo>
                  <a:pt x="144" y="1040"/>
                </a:lnTo>
                <a:lnTo>
                  <a:pt x="161" y="1064"/>
                </a:lnTo>
                <a:lnTo>
                  <a:pt x="181" y="1088"/>
                </a:lnTo>
                <a:lnTo>
                  <a:pt x="201" y="1112"/>
                </a:lnTo>
                <a:lnTo>
                  <a:pt x="201" y="1112"/>
                </a:lnTo>
                <a:lnTo>
                  <a:pt x="228" y="1141"/>
                </a:lnTo>
                <a:lnTo>
                  <a:pt x="257" y="1170"/>
                </a:lnTo>
                <a:lnTo>
                  <a:pt x="285" y="1196"/>
                </a:lnTo>
                <a:lnTo>
                  <a:pt x="300" y="1208"/>
                </a:lnTo>
                <a:lnTo>
                  <a:pt x="315" y="1220"/>
                </a:lnTo>
                <a:lnTo>
                  <a:pt x="330" y="1231"/>
                </a:lnTo>
                <a:lnTo>
                  <a:pt x="346" y="1241"/>
                </a:lnTo>
                <a:lnTo>
                  <a:pt x="364" y="1251"/>
                </a:lnTo>
                <a:lnTo>
                  <a:pt x="381" y="1260"/>
                </a:lnTo>
                <a:lnTo>
                  <a:pt x="398" y="1268"/>
                </a:lnTo>
                <a:lnTo>
                  <a:pt x="416" y="1275"/>
                </a:lnTo>
                <a:lnTo>
                  <a:pt x="434" y="1283"/>
                </a:lnTo>
                <a:lnTo>
                  <a:pt x="454" y="1288"/>
                </a:lnTo>
                <a:lnTo>
                  <a:pt x="454" y="1288"/>
                </a:lnTo>
                <a:lnTo>
                  <a:pt x="474" y="1282"/>
                </a:lnTo>
                <a:lnTo>
                  <a:pt x="492" y="1274"/>
                </a:lnTo>
                <a:lnTo>
                  <a:pt x="502" y="1270"/>
                </a:lnTo>
                <a:lnTo>
                  <a:pt x="509" y="1264"/>
                </a:lnTo>
                <a:lnTo>
                  <a:pt x="517" y="1259"/>
                </a:lnTo>
                <a:lnTo>
                  <a:pt x="524" y="1253"/>
                </a:lnTo>
                <a:lnTo>
                  <a:pt x="524" y="1253"/>
                </a:lnTo>
                <a:lnTo>
                  <a:pt x="509" y="1247"/>
                </a:lnTo>
                <a:lnTo>
                  <a:pt x="495" y="1240"/>
                </a:lnTo>
                <a:lnTo>
                  <a:pt x="482" y="1231"/>
                </a:lnTo>
                <a:lnTo>
                  <a:pt x="471" y="1221"/>
                </a:lnTo>
                <a:lnTo>
                  <a:pt x="461" y="1210"/>
                </a:lnTo>
                <a:lnTo>
                  <a:pt x="457" y="1203"/>
                </a:lnTo>
                <a:lnTo>
                  <a:pt x="452" y="1197"/>
                </a:lnTo>
                <a:lnTo>
                  <a:pt x="450" y="1191"/>
                </a:lnTo>
                <a:lnTo>
                  <a:pt x="448" y="1183"/>
                </a:lnTo>
                <a:lnTo>
                  <a:pt x="447" y="1177"/>
                </a:lnTo>
                <a:lnTo>
                  <a:pt x="447" y="1169"/>
                </a:lnTo>
                <a:lnTo>
                  <a:pt x="447" y="1169"/>
                </a:lnTo>
                <a:lnTo>
                  <a:pt x="458" y="1178"/>
                </a:lnTo>
                <a:lnTo>
                  <a:pt x="467" y="1188"/>
                </a:lnTo>
                <a:lnTo>
                  <a:pt x="478" y="1199"/>
                </a:lnTo>
                <a:lnTo>
                  <a:pt x="489" y="1210"/>
                </a:lnTo>
                <a:lnTo>
                  <a:pt x="501" y="1218"/>
                </a:lnTo>
                <a:lnTo>
                  <a:pt x="514" y="1227"/>
                </a:lnTo>
                <a:lnTo>
                  <a:pt x="521" y="1230"/>
                </a:lnTo>
                <a:lnTo>
                  <a:pt x="528" y="1232"/>
                </a:lnTo>
                <a:lnTo>
                  <a:pt x="536" y="1234"/>
                </a:lnTo>
                <a:lnTo>
                  <a:pt x="545" y="1236"/>
                </a:lnTo>
                <a:lnTo>
                  <a:pt x="545" y="1236"/>
                </a:lnTo>
                <a:lnTo>
                  <a:pt x="553" y="1236"/>
                </a:lnTo>
                <a:lnTo>
                  <a:pt x="562" y="1236"/>
                </a:lnTo>
                <a:lnTo>
                  <a:pt x="578" y="1232"/>
                </a:lnTo>
                <a:lnTo>
                  <a:pt x="593" y="1228"/>
                </a:lnTo>
                <a:lnTo>
                  <a:pt x="607" y="1222"/>
                </a:lnTo>
                <a:lnTo>
                  <a:pt x="621" y="1214"/>
                </a:lnTo>
                <a:lnTo>
                  <a:pt x="634" y="1206"/>
                </a:lnTo>
                <a:lnTo>
                  <a:pt x="660" y="1190"/>
                </a:lnTo>
                <a:lnTo>
                  <a:pt x="660" y="1190"/>
                </a:lnTo>
                <a:lnTo>
                  <a:pt x="664" y="1182"/>
                </a:lnTo>
                <a:lnTo>
                  <a:pt x="668" y="1172"/>
                </a:lnTo>
                <a:lnTo>
                  <a:pt x="674" y="1153"/>
                </a:lnTo>
                <a:lnTo>
                  <a:pt x="677" y="1145"/>
                </a:lnTo>
                <a:lnTo>
                  <a:pt x="683" y="1138"/>
                </a:lnTo>
                <a:lnTo>
                  <a:pt x="686" y="1135"/>
                </a:lnTo>
                <a:lnTo>
                  <a:pt x="690" y="1133"/>
                </a:lnTo>
                <a:lnTo>
                  <a:pt x="694" y="1131"/>
                </a:lnTo>
                <a:lnTo>
                  <a:pt x="699" y="1130"/>
                </a:lnTo>
                <a:lnTo>
                  <a:pt x="699" y="1130"/>
                </a:lnTo>
                <a:lnTo>
                  <a:pt x="702" y="1137"/>
                </a:lnTo>
                <a:lnTo>
                  <a:pt x="703" y="1143"/>
                </a:lnTo>
                <a:lnTo>
                  <a:pt x="703" y="1150"/>
                </a:lnTo>
                <a:lnTo>
                  <a:pt x="702" y="1156"/>
                </a:lnTo>
                <a:lnTo>
                  <a:pt x="701" y="1164"/>
                </a:lnTo>
                <a:lnTo>
                  <a:pt x="699" y="1170"/>
                </a:lnTo>
                <a:lnTo>
                  <a:pt x="693" y="1183"/>
                </a:lnTo>
                <a:lnTo>
                  <a:pt x="686" y="1196"/>
                </a:lnTo>
                <a:lnTo>
                  <a:pt x="677" y="1208"/>
                </a:lnTo>
                <a:lnTo>
                  <a:pt x="660" y="1228"/>
                </a:lnTo>
                <a:lnTo>
                  <a:pt x="660" y="1228"/>
                </a:lnTo>
                <a:lnTo>
                  <a:pt x="679" y="1237"/>
                </a:lnTo>
                <a:lnTo>
                  <a:pt x="699" y="1245"/>
                </a:lnTo>
                <a:lnTo>
                  <a:pt x="717" y="1254"/>
                </a:lnTo>
                <a:lnTo>
                  <a:pt x="736" y="1262"/>
                </a:lnTo>
                <a:lnTo>
                  <a:pt x="754" y="1270"/>
                </a:lnTo>
                <a:lnTo>
                  <a:pt x="774" y="1275"/>
                </a:lnTo>
                <a:lnTo>
                  <a:pt x="782" y="1277"/>
                </a:lnTo>
                <a:lnTo>
                  <a:pt x="792" y="1278"/>
                </a:lnTo>
                <a:lnTo>
                  <a:pt x="802" y="1278"/>
                </a:lnTo>
                <a:lnTo>
                  <a:pt x="811" y="1277"/>
                </a:lnTo>
                <a:lnTo>
                  <a:pt x="811" y="1277"/>
                </a:lnTo>
                <a:lnTo>
                  <a:pt x="823" y="1275"/>
                </a:lnTo>
                <a:lnTo>
                  <a:pt x="834" y="1273"/>
                </a:lnTo>
                <a:lnTo>
                  <a:pt x="856" y="1267"/>
                </a:lnTo>
                <a:lnTo>
                  <a:pt x="879" y="1258"/>
                </a:lnTo>
                <a:lnTo>
                  <a:pt x="900" y="1247"/>
                </a:lnTo>
                <a:lnTo>
                  <a:pt x="920" y="1234"/>
                </a:lnTo>
                <a:lnTo>
                  <a:pt x="941" y="1222"/>
                </a:lnTo>
                <a:lnTo>
                  <a:pt x="959" y="1208"/>
                </a:lnTo>
                <a:lnTo>
                  <a:pt x="976" y="1193"/>
                </a:lnTo>
                <a:lnTo>
                  <a:pt x="976" y="1193"/>
                </a:lnTo>
                <a:lnTo>
                  <a:pt x="994" y="1178"/>
                </a:lnTo>
                <a:lnTo>
                  <a:pt x="1016" y="1156"/>
                </a:lnTo>
                <a:lnTo>
                  <a:pt x="1036" y="1135"/>
                </a:lnTo>
                <a:lnTo>
                  <a:pt x="1043" y="1124"/>
                </a:lnTo>
                <a:lnTo>
                  <a:pt x="1050" y="1116"/>
                </a:lnTo>
                <a:lnTo>
                  <a:pt x="1050" y="1116"/>
                </a:lnTo>
                <a:lnTo>
                  <a:pt x="1077" y="1074"/>
                </a:lnTo>
                <a:lnTo>
                  <a:pt x="1103" y="1031"/>
                </a:lnTo>
                <a:lnTo>
                  <a:pt x="1129" y="986"/>
                </a:lnTo>
                <a:lnTo>
                  <a:pt x="1141" y="964"/>
                </a:lnTo>
                <a:lnTo>
                  <a:pt x="1153" y="940"/>
                </a:lnTo>
                <a:lnTo>
                  <a:pt x="1162" y="916"/>
                </a:lnTo>
                <a:lnTo>
                  <a:pt x="1172" y="892"/>
                </a:lnTo>
                <a:lnTo>
                  <a:pt x="1181" y="866"/>
                </a:lnTo>
                <a:lnTo>
                  <a:pt x="1188" y="839"/>
                </a:lnTo>
                <a:lnTo>
                  <a:pt x="1193" y="813"/>
                </a:lnTo>
                <a:lnTo>
                  <a:pt x="1198" y="784"/>
                </a:lnTo>
                <a:lnTo>
                  <a:pt x="1200" y="754"/>
                </a:lnTo>
                <a:lnTo>
                  <a:pt x="1201" y="723"/>
                </a:lnTo>
                <a:lnTo>
                  <a:pt x="1201" y="723"/>
                </a:lnTo>
                <a:lnTo>
                  <a:pt x="1202" y="719"/>
                </a:lnTo>
                <a:lnTo>
                  <a:pt x="1204" y="717"/>
                </a:lnTo>
                <a:lnTo>
                  <a:pt x="1208" y="713"/>
                </a:lnTo>
                <a:lnTo>
                  <a:pt x="1213" y="708"/>
                </a:lnTo>
                <a:lnTo>
                  <a:pt x="1214" y="706"/>
                </a:lnTo>
                <a:lnTo>
                  <a:pt x="1215" y="702"/>
                </a:lnTo>
                <a:lnTo>
                  <a:pt x="1215" y="702"/>
                </a:lnTo>
                <a:lnTo>
                  <a:pt x="1209" y="649"/>
                </a:lnTo>
                <a:lnTo>
                  <a:pt x="1204" y="602"/>
                </a:lnTo>
                <a:lnTo>
                  <a:pt x="1201" y="578"/>
                </a:lnTo>
                <a:lnTo>
                  <a:pt x="1196" y="555"/>
                </a:lnTo>
                <a:lnTo>
                  <a:pt x="1189" y="531"/>
                </a:lnTo>
                <a:lnTo>
                  <a:pt x="1179" y="505"/>
                </a:lnTo>
                <a:lnTo>
                  <a:pt x="1179" y="505"/>
                </a:lnTo>
                <a:lnTo>
                  <a:pt x="1145" y="475"/>
                </a:lnTo>
                <a:lnTo>
                  <a:pt x="1128" y="460"/>
                </a:lnTo>
                <a:lnTo>
                  <a:pt x="1110" y="446"/>
                </a:lnTo>
                <a:lnTo>
                  <a:pt x="1110" y="446"/>
                </a:lnTo>
                <a:lnTo>
                  <a:pt x="1101" y="453"/>
                </a:lnTo>
                <a:lnTo>
                  <a:pt x="1092" y="459"/>
                </a:lnTo>
                <a:lnTo>
                  <a:pt x="1081" y="465"/>
                </a:lnTo>
                <a:lnTo>
                  <a:pt x="1070" y="469"/>
                </a:lnTo>
                <a:lnTo>
                  <a:pt x="1058" y="473"/>
                </a:lnTo>
                <a:lnTo>
                  <a:pt x="1047" y="476"/>
                </a:lnTo>
                <a:lnTo>
                  <a:pt x="1021" y="481"/>
                </a:lnTo>
                <a:lnTo>
                  <a:pt x="993" y="485"/>
                </a:lnTo>
                <a:lnTo>
                  <a:pt x="963" y="486"/>
                </a:lnTo>
                <a:lnTo>
                  <a:pt x="903" y="488"/>
                </a:lnTo>
                <a:lnTo>
                  <a:pt x="903" y="488"/>
                </a:lnTo>
                <a:lnTo>
                  <a:pt x="894" y="484"/>
                </a:lnTo>
                <a:lnTo>
                  <a:pt x="884" y="480"/>
                </a:lnTo>
                <a:lnTo>
                  <a:pt x="873" y="476"/>
                </a:lnTo>
                <a:lnTo>
                  <a:pt x="861" y="474"/>
                </a:lnTo>
                <a:lnTo>
                  <a:pt x="838" y="470"/>
                </a:lnTo>
                <a:lnTo>
                  <a:pt x="812" y="467"/>
                </a:lnTo>
                <a:lnTo>
                  <a:pt x="787" y="466"/>
                </a:lnTo>
                <a:lnTo>
                  <a:pt x="763" y="465"/>
                </a:lnTo>
                <a:lnTo>
                  <a:pt x="720" y="464"/>
                </a:lnTo>
                <a:lnTo>
                  <a:pt x="720" y="464"/>
                </a:lnTo>
                <a:lnTo>
                  <a:pt x="713" y="470"/>
                </a:lnTo>
                <a:lnTo>
                  <a:pt x="704" y="475"/>
                </a:lnTo>
                <a:lnTo>
                  <a:pt x="696" y="479"/>
                </a:lnTo>
                <a:lnTo>
                  <a:pt x="686" y="482"/>
                </a:lnTo>
                <a:lnTo>
                  <a:pt x="676" y="483"/>
                </a:lnTo>
                <a:lnTo>
                  <a:pt x="667" y="484"/>
                </a:lnTo>
                <a:lnTo>
                  <a:pt x="656" y="484"/>
                </a:lnTo>
                <a:lnTo>
                  <a:pt x="646" y="483"/>
                </a:lnTo>
                <a:lnTo>
                  <a:pt x="625" y="479"/>
                </a:lnTo>
                <a:lnTo>
                  <a:pt x="605" y="473"/>
                </a:lnTo>
                <a:lnTo>
                  <a:pt x="586" y="467"/>
                </a:lnTo>
                <a:lnTo>
                  <a:pt x="569" y="460"/>
                </a:lnTo>
                <a:lnTo>
                  <a:pt x="569" y="460"/>
                </a:lnTo>
                <a:lnTo>
                  <a:pt x="563" y="451"/>
                </a:lnTo>
                <a:lnTo>
                  <a:pt x="556" y="439"/>
                </a:lnTo>
                <a:lnTo>
                  <a:pt x="551" y="427"/>
                </a:lnTo>
                <a:lnTo>
                  <a:pt x="549" y="422"/>
                </a:lnTo>
                <a:lnTo>
                  <a:pt x="548" y="415"/>
                </a:lnTo>
                <a:lnTo>
                  <a:pt x="548" y="410"/>
                </a:lnTo>
                <a:lnTo>
                  <a:pt x="548" y="405"/>
                </a:lnTo>
                <a:lnTo>
                  <a:pt x="550" y="399"/>
                </a:lnTo>
                <a:lnTo>
                  <a:pt x="552" y="395"/>
                </a:lnTo>
                <a:lnTo>
                  <a:pt x="556" y="391"/>
                </a:lnTo>
                <a:lnTo>
                  <a:pt x="562" y="388"/>
                </a:lnTo>
                <a:lnTo>
                  <a:pt x="568" y="384"/>
                </a:lnTo>
                <a:lnTo>
                  <a:pt x="577" y="382"/>
                </a:lnTo>
                <a:lnTo>
                  <a:pt x="577" y="382"/>
                </a:lnTo>
                <a:lnTo>
                  <a:pt x="580" y="388"/>
                </a:lnTo>
                <a:lnTo>
                  <a:pt x="581" y="393"/>
                </a:lnTo>
                <a:lnTo>
                  <a:pt x="581" y="399"/>
                </a:lnTo>
                <a:lnTo>
                  <a:pt x="580" y="405"/>
                </a:lnTo>
                <a:lnTo>
                  <a:pt x="579" y="411"/>
                </a:lnTo>
                <a:lnTo>
                  <a:pt x="579" y="418"/>
                </a:lnTo>
                <a:lnTo>
                  <a:pt x="580" y="425"/>
                </a:lnTo>
                <a:lnTo>
                  <a:pt x="583" y="431"/>
                </a:lnTo>
                <a:lnTo>
                  <a:pt x="583" y="431"/>
                </a:lnTo>
                <a:lnTo>
                  <a:pt x="590" y="435"/>
                </a:lnTo>
                <a:lnTo>
                  <a:pt x="596" y="437"/>
                </a:lnTo>
                <a:lnTo>
                  <a:pt x="610" y="440"/>
                </a:lnTo>
                <a:lnTo>
                  <a:pt x="640" y="446"/>
                </a:lnTo>
                <a:lnTo>
                  <a:pt x="640" y="446"/>
                </a:lnTo>
                <a:lnTo>
                  <a:pt x="632" y="430"/>
                </a:lnTo>
                <a:lnTo>
                  <a:pt x="626" y="414"/>
                </a:lnTo>
                <a:lnTo>
                  <a:pt x="621" y="397"/>
                </a:lnTo>
                <a:lnTo>
                  <a:pt x="616" y="380"/>
                </a:lnTo>
                <a:lnTo>
                  <a:pt x="612" y="363"/>
                </a:lnTo>
                <a:lnTo>
                  <a:pt x="610" y="345"/>
                </a:lnTo>
                <a:lnTo>
                  <a:pt x="605" y="309"/>
                </a:lnTo>
                <a:lnTo>
                  <a:pt x="605" y="309"/>
                </a:lnTo>
                <a:lnTo>
                  <a:pt x="595" y="302"/>
                </a:lnTo>
                <a:lnTo>
                  <a:pt x="585" y="295"/>
                </a:lnTo>
                <a:lnTo>
                  <a:pt x="576" y="291"/>
                </a:lnTo>
                <a:lnTo>
                  <a:pt x="566" y="288"/>
                </a:lnTo>
                <a:lnTo>
                  <a:pt x="556" y="286"/>
                </a:lnTo>
                <a:lnTo>
                  <a:pt x="546" y="285"/>
                </a:lnTo>
                <a:lnTo>
                  <a:pt x="535" y="284"/>
                </a:lnTo>
                <a:lnTo>
                  <a:pt x="525" y="284"/>
                </a:lnTo>
                <a:lnTo>
                  <a:pt x="504" y="286"/>
                </a:lnTo>
                <a:lnTo>
                  <a:pt x="481" y="289"/>
                </a:lnTo>
                <a:lnTo>
                  <a:pt x="459" y="292"/>
                </a:lnTo>
                <a:lnTo>
                  <a:pt x="436" y="295"/>
                </a:lnTo>
                <a:lnTo>
                  <a:pt x="436" y="29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23"/>
          <p:cNvSpPr>
            <a:spLocks noEditPoints="1"/>
          </p:cNvSpPr>
          <p:nvPr/>
        </p:nvSpPr>
        <p:spPr bwMode="auto">
          <a:xfrm>
            <a:off x="5742405" y="5276226"/>
            <a:ext cx="770820" cy="477712"/>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a:off x="5788260" y="2535532"/>
            <a:ext cx="770820" cy="428233"/>
            <a:chOff x="2071688" y="881063"/>
            <a:chExt cx="871538" cy="463550"/>
          </a:xfrm>
        </p:grpSpPr>
        <p:sp>
          <p:nvSpPr>
            <p:cNvPr id="24" name="Freeform 149"/>
            <p:cNvSpPr>
              <a:spLocks/>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150"/>
            <p:cNvSpPr>
              <a:spLocks/>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51"/>
            <p:cNvSpPr>
              <a:spLocks/>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52"/>
            <p:cNvSpPr>
              <a:spLocks/>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7"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53"/>
            <p:cNvSpPr>
              <a:spLocks/>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6"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54"/>
            <p:cNvSpPr>
              <a:spLocks/>
            </p:cNvSpPr>
            <p:nvPr/>
          </p:nvSpPr>
          <p:spPr bwMode="auto">
            <a:xfrm>
              <a:off x="2686050" y="1093788"/>
              <a:ext cx="63501"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1" name="椭圆 30"/>
          <p:cNvSpPr/>
          <p:nvPr/>
        </p:nvSpPr>
        <p:spPr>
          <a:xfrm>
            <a:off x="6087013" y="3220706"/>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6087013" y="3433812"/>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6087013" y="4632865"/>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a:off x="6087013" y="4847993"/>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6087013" y="6047046"/>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6087013" y="6260152"/>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6087013" y="2063465"/>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6087013" y="1850359"/>
            <a:ext cx="129481" cy="129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TextBox 13"/>
          <p:cNvSpPr txBox="1"/>
          <p:nvPr/>
        </p:nvSpPr>
        <p:spPr>
          <a:xfrm>
            <a:off x="7541796" y="4069557"/>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0" name="TextBox 13"/>
          <p:cNvSpPr txBox="1"/>
          <p:nvPr/>
        </p:nvSpPr>
        <p:spPr>
          <a:xfrm>
            <a:off x="1876849" y="4762346"/>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1" name="TextBox 13"/>
          <p:cNvSpPr txBox="1"/>
          <p:nvPr/>
        </p:nvSpPr>
        <p:spPr>
          <a:xfrm>
            <a:off x="1671477" y="2548870"/>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78799229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a14="http://schemas.microsoft.com/office/drawing/2010/main"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文本框 1"/>
          <p:cNvSpPr txBox="1"/>
          <p:nvPr/>
        </p:nvSpPr>
        <p:spPr>
          <a:xfrm flipH="1">
            <a:off x="4153022" y="5052676"/>
            <a:ext cx="4403334"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 name="组合 3"/>
          <p:cNvGrpSpPr/>
          <p:nvPr/>
        </p:nvGrpSpPr>
        <p:grpSpPr>
          <a:xfrm>
            <a:off x="2453503" y="5381090"/>
            <a:ext cx="6965448" cy="503056"/>
            <a:chOff x="2453503" y="5381090"/>
            <a:chExt cx="6965448" cy="503056"/>
          </a:xfrm>
        </p:grpSpPr>
        <p:sp>
          <p:nvSpPr>
            <p:cNvPr id="5"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任意多边形 7"/>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870847" y="725646"/>
            <a:ext cx="3971693" cy="4252077"/>
            <a:chOff x="4427538" y="954088"/>
            <a:chExt cx="3333750" cy="3729038"/>
          </a:xfrm>
        </p:grpSpPr>
        <p:sp>
          <p:nvSpPr>
            <p:cNvPr id="10"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文本框 51"/>
          <p:cNvSpPr txBox="1"/>
          <p:nvPr/>
        </p:nvSpPr>
        <p:spPr>
          <a:xfrm flipH="1">
            <a:off x="4721924" y="1424370"/>
            <a:ext cx="2264799" cy="1323439"/>
          </a:xfrm>
          <a:prstGeom prst="rect">
            <a:avLst/>
          </a:prstGeom>
          <a:noFill/>
        </p:spPr>
        <p:txBody>
          <a:bodyPr wrap="square" rtlCol="0">
            <a:spAutoFit/>
          </a:bodyPr>
          <a:lstStyle/>
          <a:p>
            <a:pPr algn="ctr"/>
            <a:r>
              <a:rPr lang="en-US" altLang="zh-CN" sz="8000" b="1" spc="300" dirty="0">
                <a:latin typeface="新蒂黑板报" panose="03000600000000000000" pitchFamily="66" charset="-122"/>
                <a:ea typeface="新蒂黑板报" panose="03000600000000000000" pitchFamily="66" charset="-122"/>
              </a:rPr>
              <a:t>03</a:t>
            </a:r>
            <a:endParaRPr lang="zh-CN" altLang="en-US" sz="8000" b="1"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32890066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599" y="299432"/>
            <a:ext cx="3912981"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grpSp>
        <p:nvGrpSpPr>
          <p:cNvPr id="13" name="组合 12"/>
          <p:cNvGrpSpPr/>
          <p:nvPr/>
        </p:nvGrpSpPr>
        <p:grpSpPr>
          <a:xfrm>
            <a:off x="1018349" y="2007382"/>
            <a:ext cx="2777750" cy="2363985"/>
            <a:chOff x="971600" y="1419622"/>
            <a:chExt cx="1940069" cy="1651083"/>
          </a:xfrm>
        </p:grpSpPr>
        <p:sp>
          <p:nvSpPr>
            <p:cNvPr id="25" name="矩形 1"/>
            <p:cNvSpPr/>
            <p:nvPr/>
          </p:nvSpPr>
          <p:spPr>
            <a:xfrm>
              <a:off x="971600" y="1419622"/>
              <a:ext cx="1800200" cy="1651083"/>
            </a:xfrm>
            <a:custGeom>
              <a:avLst/>
              <a:gdLst>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0 w 1584176"/>
                <a:gd name="connsiteY4" fmla="*/ 0 h 1584176"/>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91440 w 1584176"/>
                <a:gd name="connsiteY4" fmla="*/ 91440 h 1584176"/>
                <a:gd name="connsiteX0" fmla="*/ 55756 w 1584176"/>
                <a:gd name="connsiteY0" fmla="*/ 0 h 1651083"/>
                <a:gd name="connsiteX1" fmla="*/ 1584176 w 1584176"/>
                <a:gd name="connsiteY1" fmla="*/ 66907 h 1651083"/>
                <a:gd name="connsiteX2" fmla="*/ 1584176 w 1584176"/>
                <a:gd name="connsiteY2" fmla="*/ 1651083 h 1651083"/>
                <a:gd name="connsiteX3" fmla="*/ 0 w 1584176"/>
                <a:gd name="connsiteY3" fmla="*/ 1651083 h 1651083"/>
                <a:gd name="connsiteX4" fmla="*/ 91440 w 1584176"/>
                <a:gd name="connsiteY4" fmla="*/ 158347 h 165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651083">
                  <a:moveTo>
                    <a:pt x="55756" y="0"/>
                  </a:moveTo>
                  <a:lnTo>
                    <a:pt x="1584176" y="66907"/>
                  </a:lnTo>
                  <a:lnTo>
                    <a:pt x="1584176" y="1651083"/>
                  </a:lnTo>
                  <a:lnTo>
                    <a:pt x="0" y="1651083"/>
                  </a:lnTo>
                  <a:cubicBezTo>
                    <a:pt x="0" y="1123024"/>
                    <a:pt x="91440" y="158347"/>
                    <a:pt x="91440" y="158347"/>
                  </a:cubicBezTo>
                </a:path>
              </a:pathLst>
            </a:cu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26" name="任意多边形 25"/>
            <p:cNvSpPr/>
            <p:nvPr/>
          </p:nvSpPr>
          <p:spPr>
            <a:xfrm>
              <a:off x="1059543" y="1718579"/>
              <a:ext cx="1727200" cy="139321"/>
            </a:xfrm>
            <a:custGeom>
              <a:avLst/>
              <a:gdLst>
                <a:gd name="connsiteX0" fmla="*/ 0 w 1727200"/>
                <a:gd name="connsiteY0" fmla="*/ 23135 h 139321"/>
                <a:gd name="connsiteX1" fmla="*/ 261257 w 1727200"/>
                <a:gd name="connsiteY1" fmla="*/ 8621 h 139321"/>
                <a:gd name="connsiteX2" fmla="*/ 1074057 w 1727200"/>
                <a:gd name="connsiteY2" fmla="*/ 139250 h 139321"/>
                <a:gd name="connsiteX3" fmla="*/ 1727200 w 1727200"/>
                <a:gd name="connsiteY3" fmla="*/ 23135 h 139321"/>
              </a:gdLst>
              <a:ahLst/>
              <a:cxnLst>
                <a:cxn ang="0">
                  <a:pos x="connsiteX0" y="connsiteY0"/>
                </a:cxn>
                <a:cxn ang="0">
                  <a:pos x="connsiteX1" y="connsiteY1"/>
                </a:cxn>
                <a:cxn ang="0">
                  <a:pos x="connsiteX2" y="connsiteY2"/>
                </a:cxn>
                <a:cxn ang="0">
                  <a:pos x="connsiteX3" y="connsiteY3"/>
                </a:cxn>
              </a:cxnLst>
              <a:rect l="l" t="t" r="r" b="b"/>
              <a:pathLst>
                <a:path w="1727200" h="139321">
                  <a:moveTo>
                    <a:pt x="0" y="23135"/>
                  </a:moveTo>
                  <a:cubicBezTo>
                    <a:pt x="41124" y="6201"/>
                    <a:pt x="82248" y="-10732"/>
                    <a:pt x="261257" y="8621"/>
                  </a:cubicBezTo>
                  <a:cubicBezTo>
                    <a:pt x="440267" y="27974"/>
                    <a:pt x="829733" y="136831"/>
                    <a:pt x="1074057" y="139250"/>
                  </a:cubicBezTo>
                  <a:cubicBezTo>
                    <a:pt x="1318381" y="141669"/>
                    <a:pt x="1522790" y="82402"/>
                    <a:pt x="1727200" y="23135"/>
                  </a:cubicBez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27" name="矩形 26"/>
            <p:cNvSpPr/>
            <p:nvPr/>
          </p:nvSpPr>
          <p:spPr>
            <a:xfrm>
              <a:off x="1059543" y="1475052"/>
              <a:ext cx="1852126" cy="257953"/>
            </a:xfrm>
            <a:prstGeom prst="rect">
              <a:avLst/>
            </a:prstGeom>
          </p:spPr>
          <p:txBody>
            <a:bodyPr wrap="square">
              <a:spAutoFit/>
            </a:bodyPr>
            <a:lstStyle/>
            <a:p>
              <a:pPr algn="ctr"/>
              <a:r>
                <a:rPr lang="zh-CN" altLang="en-US" b="1" dirty="0">
                  <a:solidFill>
                    <a:schemeClr val="bg1"/>
                  </a:solidFill>
                  <a:latin typeface="微软雅黑" pitchFamily="34" charset="-122"/>
                  <a:ea typeface="微软雅黑" pitchFamily="34" charset="-122"/>
                </a:rPr>
                <a:t>Click to add a title.</a:t>
              </a:r>
            </a:p>
          </p:txBody>
        </p:sp>
        <p:sp>
          <p:nvSpPr>
            <p:cNvPr id="28" name="矩形 27"/>
            <p:cNvSpPr/>
            <p:nvPr/>
          </p:nvSpPr>
          <p:spPr>
            <a:xfrm>
              <a:off x="1079612" y="1925693"/>
              <a:ext cx="1541307" cy="58039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6817">
                <a:spcBef>
                  <a:spcPct val="20000"/>
                </a:spcBef>
                <a:defRPr/>
              </a:pPr>
              <a:r>
                <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4847408" y="2018538"/>
            <a:ext cx="2651835" cy="2363985"/>
            <a:chOff x="3645937" y="1427414"/>
            <a:chExt cx="1852126" cy="1651083"/>
          </a:xfrm>
        </p:grpSpPr>
        <p:sp>
          <p:nvSpPr>
            <p:cNvPr id="21" name="矩形 1"/>
            <p:cNvSpPr/>
            <p:nvPr/>
          </p:nvSpPr>
          <p:spPr>
            <a:xfrm>
              <a:off x="3671900" y="1427414"/>
              <a:ext cx="1800200" cy="1651083"/>
            </a:xfrm>
            <a:custGeom>
              <a:avLst/>
              <a:gdLst>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0 w 1584176"/>
                <a:gd name="connsiteY4" fmla="*/ 0 h 1584176"/>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91440 w 1584176"/>
                <a:gd name="connsiteY4" fmla="*/ 91440 h 1584176"/>
                <a:gd name="connsiteX0" fmla="*/ 55756 w 1584176"/>
                <a:gd name="connsiteY0" fmla="*/ 0 h 1651083"/>
                <a:gd name="connsiteX1" fmla="*/ 1584176 w 1584176"/>
                <a:gd name="connsiteY1" fmla="*/ 66907 h 1651083"/>
                <a:gd name="connsiteX2" fmla="*/ 1584176 w 1584176"/>
                <a:gd name="connsiteY2" fmla="*/ 1651083 h 1651083"/>
                <a:gd name="connsiteX3" fmla="*/ 0 w 1584176"/>
                <a:gd name="connsiteY3" fmla="*/ 1651083 h 1651083"/>
                <a:gd name="connsiteX4" fmla="*/ 91440 w 1584176"/>
                <a:gd name="connsiteY4" fmla="*/ 158347 h 165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651083">
                  <a:moveTo>
                    <a:pt x="55756" y="0"/>
                  </a:moveTo>
                  <a:lnTo>
                    <a:pt x="1584176" y="66907"/>
                  </a:lnTo>
                  <a:lnTo>
                    <a:pt x="1584176" y="1651083"/>
                  </a:lnTo>
                  <a:lnTo>
                    <a:pt x="0" y="1651083"/>
                  </a:lnTo>
                  <a:cubicBezTo>
                    <a:pt x="0" y="1123024"/>
                    <a:pt x="91440" y="158347"/>
                    <a:pt x="91440" y="158347"/>
                  </a:cubicBezTo>
                </a:path>
              </a:pathLst>
            </a:cu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22" name="任意多边形 21"/>
            <p:cNvSpPr/>
            <p:nvPr/>
          </p:nvSpPr>
          <p:spPr>
            <a:xfrm>
              <a:off x="3744900" y="1788239"/>
              <a:ext cx="1727200" cy="139321"/>
            </a:xfrm>
            <a:custGeom>
              <a:avLst/>
              <a:gdLst>
                <a:gd name="connsiteX0" fmla="*/ 0 w 1727200"/>
                <a:gd name="connsiteY0" fmla="*/ 23135 h 139321"/>
                <a:gd name="connsiteX1" fmla="*/ 261257 w 1727200"/>
                <a:gd name="connsiteY1" fmla="*/ 8621 h 139321"/>
                <a:gd name="connsiteX2" fmla="*/ 1074057 w 1727200"/>
                <a:gd name="connsiteY2" fmla="*/ 139250 h 139321"/>
                <a:gd name="connsiteX3" fmla="*/ 1727200 w 1727200"/>
                <a:gd name="connsiteY3" fmla="*/ 23135 h 139321"/>
              </a:gdLst>
              <a:ahLst/>
              <a:cxnLst>
                <a:cxn ang="0">
                  <a:pos x="connsiteX0" y="connsiteY0"/>
                </a:cxn>
                <a:cxn ang="0">
                  <a:pos x="connsiteX1" y="connsiteY1"/>
                </a:cxn>
                <a:cxn ang="0">
                  <a:pos x="connsiteX2" y="connsiteY2"/>
                </a:cxn>
                <a:cxn ang="0">
                  <a:pos x="connsiteX3" y="connsiteY3"/>
                </a:cxn>
              </a:cxnLst>
              <a:rect l="l" t="t" r="r" b="b"/>
              <a:pathLst>
                <a:path w="1727200" h="139321">
                  <a:moveTo>
                    <a:pt x="0" y="23135"/>
                  </a:moveTo>
                  <a:cubicBezTo>
                    <a:pt x="41124" y="6201"/>
                    <a:pt x="82248" y="-10732"/>
                    <a:pt x="261257" y="8621"/>
                  </a:cubicBezTo>
                  <a:cubicBezTo>
                    <a:pt x="440267" y="27974"/>
                    <a:pt x="829733" y="136831"/>
                    <a:pt x="1074057" y="139250"/>
                  </a:cubicBezTo>
                  <a:cubicBezTo>
                    <a:pt x="1318381" y="141669"/>
                    <a:pt x="1522790" y="82402"/>
                    <a:pt x="1727200" y="23135"/>
                  </a:cubicBezTo>
                </a:path>
              </a:pathLst>
            </a:cu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23" name="矩形 22"/>
            <p:cNvSpPr/>
            <p:nvPr/>
          </p:nvSpPr>
          <p:spPr>
            <a:xfrm>
              <a:off x="3645937" y="1474862"/>
              <a:ext cx="1852126" cy="257953"/>
            </a:xfrm>
            <a:prstGeom prst="rect">
              <a:avLst/>
            </a:prstGeom>
          </p:spPr>
          <p:txBody>
            <a:bodyPr wrap="square">
              <a:spAutoFit/>
            </a:bodyPr>
            <a:lstStyle/>
            <a:p>
              <a:pPr algn="ctr"/>
              <a:r>
                <a:rPr lang="zh-CN" altLang="en-US" b="1" dirty="0">
                  <a:solidFill>
                    <a:schemeClr val="bg1"/>
                  </a:solidFill>
                  <a:latin typeface="微软雅黑" pitchFamily="34" charset="-122"/>
                  <a:ea typeface="微软雅黑" pitchFamily="34" charset="-122"/>
                </a:rPr>
                <a:t>Click to add a title.</a:t>
              </a:r>
            </a:p>
          </p:txBody>
        </p:sp>
        <p:sp>
          <p:nvSpPr>
            <p:cNvPr id="24" name="矩形 23"/>
            <p:cNvSpPr/>
            <p:nvPr/>
          </p:nvSpPr>
          <p:spPr>
            <a:xfrm>
              <a:off x="3751337" y="1942145"/>
              <a:ext cx="1529259" cy="58039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6817">
                <a:spcBef>
                  <a:spcPct val="20000"/>
                </a:spcBef>
                <a:defRPr/>
              </a:pPr>
              <a:r>
                <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 name="组合 14"/>
          <p:cNvGrpSpPr/>
          <p:nvPr/>
        </p:nvGrpSpPr>
        <p:grpSpPr>
          <a:xfrm>
            <a:off x="8420483" y="2029695"/>
            <a:ext cx="2651835" cy="2363985"/>
            <a:chOff x="6141487" y="1435206"/>
            <a:chExt cx="1852126" cy="1651083"/>
          </a:xfrm>
        </p:grpSpPr>
        <p:sp>
          <p:nvSpPr>
            <p:cNvPr id="17" name="矩形 1"/>
            <p:cNvSpPr/>
            <p:nvPr/>
          </p:nvSpPr>
          <p:spPr>
            <a:xfrm>
              <a:off x="6156176" y="1435206"/>
              <a:ext cx="1800200" cy="1651083"/>
            </a:xfrm>
            <a:custGeom>
              <a:avLst/>
              <a:gdLst>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0 w 1584176"/>
                <a:gd name="connsiteY4" fmla="*/ 0 h 1584176"/>
                <a:gd name="connsiteX0" fmla="*/ 0 w 1584176"/>
                <a:gd name="connsiteY0" fmla="*/ 0 h 1584176"/>
                <a:gd name="connsiteX1" fmla="*/ 1584176 w 1584176"/>
                <a:gd name="connsiteY1" fmla="*/ 0 h 1584176"/>
                <a:gd name="connsiteX2" fmla="*/ 1584176 w 1584176"/>
                <a:gd name="connsiteY2" fmla="*/ 1584176 h 1584176"/>
                <a:gd name="connsiteX3" fmla="*/ 0 w 1584176"/>
                <a:gd name="connsiteY3" fmla="*/ 1584176 h 1584176"/>
                <a:gd name="connsiteX4" fmla="*/ 91440 w 1584176"/>
                <a:gd name="connsiteY4" fmla="*/ 91440 h 1584176"/>
                <a:gd name="connsiteX0" fmla="*/ 55756 w 1584176"/>
                <a:gd name="connsiteY0" fmla="*/ 0 h 1651083"/>
                <a:gd name="connsiteX1" fmla="*/ 1584176 w 1584176"/>
                <a:gd name="connsiteY1" fmla="*/ 66907 h 1651083"/>
                <a:gd name="connsiteX2" fmla="*/ 1584176 w 1584176"/>
                <a:gd name="connsiteY2" fmla="*/ 1651083 h 1651083"/>
                <a:gd name="connsiteX3" fmla="*/ 0 w 1584176"/>
                <a:gd name="connsiteY3" fmla="*/ 1651083 h 1651083"/>
                <a:gd name="connsiteX4" fmla="*/ 91440 w 1584176"/>
                <a:gd name="connsiteY4" fmla="*/ 158347 h 165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651083">
                  <a:moveTo>
                    <a:pt x="55756" y="0"/>
                  </a:moveTo>
                  <a:lnTo>
                    <a:pt x="1584176" y="66907"/>
                  </a:lnTo>
                  <a:lnTo>
                    <a:pt x="1584176" y="1651083"/>
                  </a:lnTo>
                  <a:lnTo>
                    <a:pt x="0" y="1651083"/>
                  </a:lnTo>
                  <a:cubicBezTo>
                    <a:pt x="0" y="1123024"/>
                    <a:pt x="91440" y="158347"/>
                    <a:pt x="91440" y="158347"/>
                  </a:cubicBezTo>
                </a:path>
              </a:pathLst>
            </a:cu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18" name="任意多边形 17"/>
            <p:cNvSpPr/>
            <p:nvPr/>
          </p:nvSpPr>
          <p:spPr>
            <a:xfrm>
              <a:off x="6229176" y="1802824"/>
              <a:ext cx="1727200" cy="139321"/>
            </a:xfrm>
            <a:custGeom>
              <a:avLst/>
              <a:gdLst>
                <a:gd name="connsiteX0" fmla="*/ 0 w 1727200"/>
                <a:gd name="connsiteY0" fmla="*/ 23135 h 139321"/>
                <a:gd name="connsiteX1" fmla="*/ 261257 w 1727200"/>
                <a:gd name="connsiteY1" fmla="*/ 8621 h 139321"/>
                <a:gd name="connsiteX2" fmla="*/ 1074057 w 1727200"/>
                <a:gd name="connsiteY2" fmla="*/ 139250 h 139321"/>
                <a:gd name="connsiteX3" fmla="*/ 1727200 w 1727200"/>
                <a:gd name="connsiteY3" fmla="*/ 23135 h 139321"/>
              </a:gdLst>
              <a:ahLst/>
              <a:cxnLst>
                <a:cxn ang="0">
                  <a:pos x="connsiteX0" y="connsiteY0"/>
                </a:cxn>
                <a:cxn ang="0">
                  <a:pos x="connsiteX1" y="connsiteY1"/>
                </a:cxn>
                <a:cxn ang="0">
                  <a:pos x="connsiteX2" y="connsiteY2"/>
                </a:cxn>
                <a:cxn ang="0">
                  <a:pos x="connsiteX3" y="connsiteY3"/>
                </a:cxn>
              </a:cxnLst>
              <a:rect l="l" t="t" r="r" b="b"/>
              <a:pathLst>
                <a:path w="1727200" h="139321">
                  <a:moveTo>
                    <a:pt x="0" y="23135"/>
                  </a:moveTo>
                  <a:cubicBezTo>
                    <a:pt x="41124" y="6201"/>
                    <a:pt x="82248" y="-10732"/>
                    <a:pt x="261257" y="8621"/>
                  </a:cubicBezTo>
                  <a:cubicBezTo>
                    <a:pt x="440267" y="27974"/>
                    <a:pt x="829733" y="136831"/>
                    <a:pt x="1074057" y="139250"/>
                  </a:cubicBezTo>
                  <a:cubicBezTo>
                    <a:pt x="1318381" y="141669"/>
                    <a:pt x="1522790" y="82402"/>
                    <a:pt x="1727200" y="23135"/>
                  </a:cubicBezTo>
                </a:path>
              </a:pathLst>
            </a:cu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微软雅黑" pitchFamily="34" charset="-122"/>
                <a:ea typeface="微软雅黑" pitchFamily="34" charset="-122"/>
              </a:endParaRPr>
            </a:p>
          </p:txBody>
        </p:sp>
        <p:sp>
          <p:nvSpPr>
            <p:cNvPr id="19" name="矩形 18"/>
            <p:cNvSpPr/>
            <p:nvPr/>
          </p:nvSpPr>
          <p:spPr>
            <a:xfrm>
              <a:off x="6141487" y="1474862"/>
              <a:ext cx="1852126" cy="257953"/>
            </a:xfrm>
            <a:prstGeom prst="rect">
              <a:avLst/>
            </a:prstGeom>
          </p:spPr>
          <p:txBody>
            <a:bodyPr wrap="square">
              <a:spAutoFit/>
            </a:bodyPr>
            <a:lstStyle/>
            <a:p>
              <a:pPr algn="ctr"/>
              <a:r>
                <a:rPr lang="zh-CN" altLang="en-US" b="1" dirty="0">
                  <a:solidFill>
                    <a:schemeClr val="bg1"/>
                  </a:solidFill>
                  <a:latin typeface="微软雅黑" pitchFamily="34" charset="-122"/>
                  <a:ea typeface="微软雅黑" pitchFamily="34" charset="-122"/>
                </a:rPr>
                <a:t>Click to add a title.</a:t>
              </a:r>
            </a:p>
          </p:txBody>
        </p:sp>
        <p:sp>
          <p:nvSpPr>
            <p:cNvPr id="20" name="矩形 19"/>
            <p:cNvSpPr/>
            <p:nvPr/>
          </p:nvSpPr>
          <p:spPr>
            <a:xfrm>
              <a:off x="6209117" y="1975608"/>
              <a:ext cx="1658402" cy="58039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6817">
                <a:spcBef>
                  <a:spcPct val="20000"/>
                </a:spcBef>
                <a:defRPr/>
              </a:pPr>
              <a:r>
                <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6" name="矩形 15"/>
          <p:cNvSpPr/>
          <p:nvPr/>
        </p:nvSpPr>
        <p:spPr>
          <a:xfrm>
            <a:off x="1172998" y="5144662"/>
            <a:ext cx="10000654" cy="494751"/>
          </a:xfrm>
          <a:prstGeom prst="rect">
            <a:avLst/>
          </a:prstGeom>
          <a:noFill/>
        </p:spPr>
        <p:txBody>
          <a:bodyPr wrap="square" lIns="0" tIns="0" rIns="0" bIns="0" rtlCol="0" anchor="t" anchorCtr="0">
            <a:spAutoFit/>
          </a:bodyPr>
          <a:lstStyle/>
          <a:p>
            <a:pPr algn="ctr" defTabSz="912613">
              <a:lnSpc>
                <a:spcPct val="120000"/>
              </a:lnSpc>
              <a:spcBef>
                <a:spcPct val="20000"/>
              </a:spcBef>
            </a:pPr>
            <a:r>
              <a:rPr lang="zh-CN" altLang="en-US" sz="1400"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Click here to edit what you want, and we recommend that you display in Microsoft Black font, and all graphic lines and their corresponding materials in this template are free to edit, recolor, and replace. For more instructions and works, please refer to the last user manual of the template.</a:t>
            </a:r>
            <a:endParaRPr lang="en-US" altLang="zh-CN" sz="1400"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8881980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600" y="299432"/>
            <a:ext cx="3670738"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六边形 11"/>
          <p:cNvSpPr/>
          <p:nvPr/>
        </p:nvSpPr>
        <p:spPr>
          <a:xfrm rot="16200000">
            <a:off x="3918717" y="1364172"/>
            <a:ext cx="1703945" cy="151461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六边形 12"/>
          <p:cNvSpPr/>
          <p:nvPr/>
        </p:nvSpPr>
        <p:spPr>
          <a:xfrm rot="16200000">
            <a:off x="5622661" y="1364172"/>
            <a:ext cx="1703945" cy="151461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14" name="六边形 13"/>
          <p:cNvSpPr/>
          <p:nvPr/>
        </p:nvSpPr>
        <p:spPr>
          <a:xfrm rot="16200000">
            <a:off x="6474634" y="2878790"/>
            <a:ext cx="1703945" cy="151461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六边形 14"/>
          <p:cNvSpPr/>
          <p:nvPr/>
        </p:nvSpPr>
        <p:spPr>
          <a:xfrm rot="16200000">
            <a:off x="4770689" y="2878790"/>
            <a:ext cx="1703945" cy="151461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六边形 15"/>
          <p:cNvSpPr/>
          <p:nvPr/>
        </p:nvSpPr>
        <p:spPr>
          <a:xfrm rot="16200000">
            <a:off x="3918717" y="4393407"/>
            <a:ext cx="1703945" cy="151461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六边形 16"/>
          <p:cNvSpPr/>
          <p:nvPr/>
        </p:nvSpPr>
        <p:spPr>
          <a:xfrm rot="16200000">
            <a:off x="5622661" y="4393407"/>
            <a:ext cx="1703945" cy="151461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10"/>
          <p:cNvSpPr txBox="1"/>
          <p:nvPr/>
        </p:nvSpPr>
        <p:spPr>
          <a:xfrm>
            <a:off x="4076768" y="1317991"/>
            <a:ext cx="1893272" cy="1446550"/>
          </a:xfrm>
          <a:prstGeom prst="rect">
            <a:avLst/>
          </a:prstGeom>
          <a:noFill/>
        </p:spPr>
        <p:txBody>
          <a:bodyPr wrap="square" rtlCol="0">
            <a:spAutoFit/>
          </a:bodyPr>
          <a:lstStyle/>
          <a:p>
            <a:r>
              <a:rPr lang="en-US" altLang="zh-CN" sz="8800" b="1" dirty="0">
                <a:solidFill>
                  <a:schemeClr val="tx1">
                    <a:lumMod val="85000"/>
                    <a:lumOff val="15000"/>
                  </a:schemeClr>
                </a:solidFill>
              </a:rPr>
              <a:t>01</a:t>
            </a:r>
            <a:endParaRPr lang="zh-CN" altLang="en-US" sz="8800" b="1" dirty="0">
              <a:solidFill>
                <a:schemeClr val="tx1">
                  <a:lumMod val="85000"/>
                  <a:lumOff val="15000"/>
                </a:schemeClr>
              </a:solidFill>
            </a:endParaRPr>
          </a:p>
        </p:txBody>
      </p:sp>
      <p:sp>
        <p:nvSpPr>
          <p:cNvPr id="22" name="TextBox 11"/>
          <p:cNvSpPr txBox="1"/>
          <p:nvPr/>
        </p:nvSpPr>
        <p:spPr>
          <a:xfrm>
            <a:off x="6598937" y="2865739"/>
            <a:ext cx="2082599" cy="1446550"/>
          </a:xfrm>
          <a:prstGeom prst="rect">
            <a:avLst/>
          </a:prstGeom>
          <a:noFill/>
        </p:spPr>
        <p:txBody>
          <a:bodyPr wrap="square" rtlCol="0">
            <a:spAutoFit/>
          </a:bodyPr>
          <a:lstStyle/>
          <a:p>
            <a:r>
              <a:rPr lang="en-US" altLang="zh-CN" sz="8800" b="1" dirty="0">
                <a:solidFill>
                  <a:schemeClr val="tx1">
                    <a:lumMod val="85000"/>
                    <a:lumOff val="15000"/>
                  </a:schemeClr>
                </a:solidFill>
              </a:rPr>
              <a:t>02</a:t>
            </a:r>
            <a:endParaRPr lang="zh-CN" altLang="en-US" sz="8800" b="1" dirty="0">
              <a:solidFill>
                <a:schemeClr val="tx1">
                  <a:lumMod val="85000"/>
                  <a:lumOff val="15000"/>
                </a:schemeClr>
              </a:solidFill>
            </a:endParaRPr>
          </a:p>
        </p:txBody>
      </p:sp>
      <p:sp>
        <p:nvSpPr>
          <p:cNvPr id="23" name="TextBox 12"/>
          <p:cNvSpPr txBox="1"/>
          <p:nvPr/>
        </p:nvSpPr>
        <p:spPr>
          <a:xfrm>
            <a:off x="4070714" y="4426952"/>
            <a:ext cx="2555917" cy="1446550"/>
          </a:xfrm>
          <a:prstGeom prst="rect">
            <a:avLst/>
          </a:prstGeom>
          <a:noFill/>
        </p:spPr>
        <p:txBody>
          <a:bodyPr wrap="square" rtlCol="0">
            <a:spAutoFit/>
          </a:bodyPr>
          <a:lstStyle/>
          <a:p>
            <a:r>
              <a:rPr lang="en-US" altLang="zh-CN" sz="8800" b="1" dirty="0">
                <a:solidFill>
                  <a:schemeClr val="tx1">
                    <a:lumMod val="85000"/>
                    <a:lumOff val="15000"/>
                  </a:schemeClr>
                </a:solidFill>
              </a:rPr>
              <a:t>03</a:t>
            </a:r>
            <a:endParaRPr lang="zh-CN" altLang="en-US" sz="8800" b="1" dirty="0">
              <a:solidFill>
                <a:schemeClr val="tx1">
                  <a:lumMod val="85000"/>
                  <a:lumOff val="15000"/>
                </a:schemeClr>
              </a:solidFill>
            </a:endParaRPr>
          </a:p>
        </p:txBody>
      </p:sp>
      <p:grpSp>
        <p:nvGrpSpPr>
          <p:cNvPr id="24" name="组合 23"/>
          <p:cNvGrpSpPr/>
          <p:nvPr/>
        </p:nvGrpSpPr>
        <p:grpSpPr>
          <a:xfrm>
            <a:off x="5906695" y="4677398"/>
            <a:ext cx="1287437" cy="1049729"/>
            <a:chOff x="6029326" y="4137025"/>
            <a:chExt cx="1135063" cy="1006475"/>
          </a:xfrm>
        </p:grpSpPr>
        <p:sp>
          <p:nvSpPr>
            <p:cNvPr id="25"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35"/>
            <p:cNvSpPr>
              <a:spLocks/>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6001358" y="1458836"/>
            <a:ext cx="1020258" cy="1304248"/>
            <a:chOff x="5680076" y="1239838"/>
            <a:chExt cx="555625" cy="769938"/>
          </a:xfrm>
        </p:grpSpPr>
        <p:sp>
          <p:nvSpPr>
            <p:cNvPr id="32" name="Freeform 171"/>
            <p:cNvSpPr>
              <a:spLocks noEditPoints="1"/>
            </p:cNvSpPr>
            <p:nvPr/>
          </p:nvSpPr>
          <p:spPr bwMode="auto">
            <a:xfrm>
              <a:off x="5680076" y="1239838"/>
              <a:ext cx="555625" cy="769938"/>
            </a:xfrm>
            <a:custGeom>
              <a:avLst/>
              <a:gdLst/>
              <a:ahLst/>
              <a:cxnLst>
                <a:cxn ang="0">
                  <a:pos x="13" y="1287"/>
                </a:cxn>
                <a:cxn ang="0">
                  <a:pos x="61" y="910"/>
                </a:cxn>
                <a:cxn ang="0">
                  <a:pos x="75" y="745"/>
                </a:cxn>
                <a:cxn ang="0">
                  <a:pos x="93" y="539"/>
                </a:cxn>
                <a:cxn ang="0">
                  <a:pos x="133" y="219"/>
                </a:cxn>
                <a:cxn ang="0">
                  <a:pos x="160" y="47"/>
                </a:cxn>
                <a:cxn ang="0">
                  <a:pos x="292" y="5"/>
                </a:cxn>
                <a:cxn ang="0">
                  <a:pos x="397" y="1"/>
                </a:cxn>
                <a:cxn ang="0">
                  <a:pos x="716" y="32"/>
                </a:cxn>
                <a:cxn ang="0">
                  <a:pos x="941" y="66"/>
                </a:cxn>
                <a:cxn ang="0">
                  <a:pos x="1042" y="150"/>
                </a:cxn>
                <a:cxn ang="0">
                  <a:pos x="1024" y="348"/>
                </a:cxn>
                <a:cxn ang="0">
                  <a:pos x="964" y="880"/>
                </a:cxn>
                <a:cxn ang="0">
                  <a:pos x="921" y="1321"/>
                </a:cxn>
                <a:cxn ang="0">
                  <a:pos x="827" y="1447"/>
                </a:cxn>
                <a:cxn ang="0">
                  <a:pos x="730" y="1446"/>
                </a:cxn>
                <a:cxn ang="0">
                  <a:pos x="439" y="1425"/>
                </a:cxn>
                <a:cxn ang="0">
                  <a:pos x="183" y="1381"/>
                </a:cxn>
                <a:cxn ang="0">
                  <a:pos x="20" y="1353"/>
                </a:cxn>
                <a:cxn ang="0">
                  <a:pos x="360" y="1358"/>
                </a:cxn>
                <a:cxn ang="0">
                  <a:pos x="626" y="1386"/>
                </a:cxn>
                <a:cxn ang="0">
                  <a:pos x="791" y="1407"/>
                </a:cxn>
                <a:cxn ang="0">
                  <a:pos x="865" y="1316"/>
                </a:cxn>
                <a:cxn ang="0">
                  <a:pos x="939" y="664"/>
                </a:cxn>
                <a:cxn ang="0">
                  <a:pos x="969" y="408"/>
                </a:cxn>
                <a:cxn ang="0">
                  <a:pos x="991" y="130"/>
                </a:cxn>
                <a:cxn ang="0">
                  <a:pos x="878" y="67"/>
                </a:cxn>
                <a:cxn ang="0">
                  <a:pos x="573" y="31"/>
                </a:cxn>
                <a:cxn ang="0">
                  <a:pos x="394" y="17"/>
                </a:cxn>
                <a:cxn ang="0">
                  <a:pos x="216" y="31"/>
                </a:cxn>
                <a:cxn ang="0">
                  <a:pos x="144" y="195"/>
                </a:cxn>
                <a:cxn ang="0">
                  <a:pos x="115" y="493"/>
                </a:cxn>
                <a:cxn ang="0">
                  <a:pos x="109" y="574"/>
                </a:cxn>
                <a:cxn ang="0">
                  <a:pos x="90" y="759"/>
                </a:cxn>
                <a:cxn ang="0">
                  <a:pos x="83" y="917"/>
                </a:cxn>
                <a:cxn ang="0">
                  <a:pos x="44" y="1267"/>
                </a:cxn>
                <a:cxn ang="0">
                  <a:pos x="239" y="1346"/>
                </a:cxn>
                <a:cxn ang="0">
                  <a:pos x="240" y="1380"/>
                </a:cxn>
                <a:cxn ang="0">
                  <a:pos x="555" y="1425"/>
                </a:cxn>
                <a:cxn ang="0">
                  <a:pos x="725" y="1432"/>
                </a:cxn>
                <a:cxn ang="0">
                  <a:pos x="815" y="1437"/>
                </a:cxn>
                <a:cxn ang="0">
                  <a:pos x="893" y="1377"/>
                </a:cxn>
                <a:cxn ang="0">
                  <a:pos x="958" y="809"/>
                </a:cxn>
                <a:cxn ang="0">
                  <a:pos x="1002" y="411"/>
                </a:cxn>
                <a:cxn ang="0">
                  <a:pos x="1037" y="207"/>
                </a:cxn>
                <a:cxn ang="0">
                  <a:pos x="1009" y="126"/>
                </a:cxn>
                <a:cxn ang="0">
                  <a:pos x="1003" y="187"/>
                </a:cxn>
                <a:cxn ang="0">
                  <a:pos x="966" y="536"/>
                </a:cxn>
                <a:cxn ang="0">
                  <a:pos x="925" y="891"/>
                </a:cxn>
                <a:cxn ang="0">
                  <a:pos x="893" y="1222"/>
                </a:cxn>
                <a:cxn ang="0">
                  <a:pos x="878" y="1311"/>
                </a:cxn>
                <a:cxn ang="0">
                  <a:pos x="823" y="1414"/>
                </a:cxn>
                <a:cxn ang="0">
                  <a:pos x="755" y="1425"/>
                </a:cxn>
                <a:cxn ang="0">
                  <a:pos x="687" y="1409"/>
                </a:cxn>
                <a:cxn ang="0">
                  <a:pos x="512" y="1389"/>
                </a:cxn>
                <a:cxn ang="0">
                  <a:pos x="383" y="1376"/>
                </a:cxn>
                <a:cxn ang="0">
                  <a:pos x="123" y="1350"/>
                </a:cxn>
                <a:cxn ang="0">
                  <a:pos x="33" y="1313"/>
                </a:cxn>
                <a:cxn ang="0">
                  <a:pos x="29" y="1336"/>
                </a:cxn>
              </a:cxnLst>
              <a:rect l="0" t="0" r="r" b="b"/>
              <a:pathLst>
                <a:path w="1050" h="1456">
                  <a:moveTo>
                    <a:pt x="0" y="1343"/>
                  </a:moveTo>
                  <a:lnTo>
                    <a:pt x="0" y="1343"/>
                  </a:lnTo>
                  <a:lnTo>
                    <a:pt x="1" y="1342"/>
                  </a:lnTo>
                  <a:lnTo>
                    <a:pt x="2" y="1341"/>
                  </a:lnTo>
                  <a:lnTo>
                    <a:pt x="6" y="1341"/>
                  </a:lnTo>
                  <a:lnTo>
                    <a:pt x="12" y="1341"/>
                  </a:lnTo>
                  <a:lnTo>
                    <a:pt x="14" y="1340"/>
                  </a:lnTo>
                  <a:lnTo>
                    <a:pt x="15" y="1339"/>
                  </a:lnTo>
                  <a:lnTo>
                    <a:pt x="15" y="1339"/>
                  </a:lnTo>
                  <a:lnTo>
                    <a:pt x="13" y="1331"/>
                  </a:lnTo>
                  <a:lnTo>
                    <a:pt x="12" y="1321"/>
                  </a:lnTo>
                  <a:lnTo>
                    <a:pt x="12" y="1304"/>
                  </a:lnTo>
                  <a:lnTo>
                    <a:pt x="13" y="1287"/>
                  </a:lnTo>
                  <a:lnTo>
                    <a:pt x="15" y="1270"/>
                  </a:lnTo>
                  <a:lnTo>
                    <a:pt x="22" y="1235"/>
                  </a:lnTo>
                  <a:lnTo>
                    <a:pt x="27" y="1217"/>
                  </a:lnTo>
                  <a:lnTo>
                    <a:pt x="30" y="1200"/>
                  </a:lnTo>
                  <a:lnTo>
                    <a:pt x="30" y="1200"/>
                  </a:lnTo>
                  <a:lnTo>
                    <a:pt x="34" y="1168"/>
                  </a:lnTo>
                  <a:lnTo>
                    <a:pt x="36" y="1135"/>
                  </a:lnTo>
                  <a:lnTo>
                    <a:pt x="38" y="1099"/>
                  </a:lnTo>
                  <a:lnTo>
                    <a:pt x="42" y="1064"/>
                  </a:lnTo>
                  <a:lnTo>
                    <a:pt x="42" y="1064"/>
                  </a:lnTo>
                  <a:lnTo>
                    <a:pt x="50" y="988"/>
                  </a:lnTo>
                  <a:lnTo>
                    <a:pt x="54" y="948"/>
                  </a:lnTo>
                  <a:lnTo>
                    <a:pt x="61" y="910"/>
                  </a:lnTo>
                  <a:lnTo>
                    <a:pt x="61" y="910"/>
                  </a:lnTo>
                  <a:lnTo>
                    <a:pt x="64" y="893"/>
                  </a:lnTo>
                  <a:lnTo>
                    <a:pt x="65" y="874"/>
                  </a:lnTo>
                  <a:lnTo>
                    <a:pt x="67" y="856"/>
                  </a:lnTo>
                  <a:lnTo>
                    <a:pt x="68" y="837"/>
                  </a:lnTo>
                  <a:lnTo>
                    <a:pt x="68" y="837"/>
                  </a:lnTo>
                  <a:lnTo>
                    <a:pt x="74" y="803"/>
                  </a:lnTo>
                  <a:lnTo>
                    <a:pt x="76" y="787"/>
                  </a:lnTo>
                  <a:lnTo>
                    <a:pt x="76" y="770"/>
                  </a:lnTo>
                  <a:lnTo>
                    <a:pt x="76" y="770"/>
                  </a:lnTo>
                  <a:lnTo>
                    <a:pt x="76" y="758"/>
                  </a:lnTo>
                  <a:lnTo>
                    <a:pt x="75" y="745"/>
                  </a:lnTo>
                  <a:lnTo>
                    <a:pt x="75" y="745"/>
                  </a:lnTo>
                  <a:lnTo>
                    <a:pt x="77" y="718"/>
                  </a:lnTo>
                  <a:lnTo>
                    <a:pt x="79" y="690"/>
                  </a:lnTo>
                  <a:lnTo>
                    <a:pt x="82" y="664"/>
                  </a:lnTo>
                  <a:lnTo>
                    <a:pt x="85" y="636"/>
                  </a:lnTo>
                  <a:lnTo>
                    <a:pt x="85" y="636"/>
                  </a:lnTo>
                  <a:lnTo>
                    <a:pt x="89" y="613"/>
                  </a:lnTo>
                  <a:lnTo>
                    <a:pt x="91" y="591"/>
                  </a:lnTo>
                  <a:lnTo>
                    <a:pt x="91" y="591"/>
                  </a:lnTo>
                  <a:lnTo>
                    <a:pt x="92" y="578"/>
                  </a:lnTo>
                  <a:lnTo>
                    <a:pt x="92" y="565"/>
                  </a:lnTo>
                  <a:lnTo>
                    <a:pt x="92" y="552"/>
                  </a:lnTo>
                  <a:lnTo>
                    <a:pt x="93" y="539"/>
                  </a:lnTo>
                  <a:lnTo>
                    <a:pt x="93" y="539"/>
                  </a:lnTo>
                  <a:lnTo>
                    <a:pt x="97" y="513"/>
                  </a:lnTo>
                  <a:lnTo>
                    <a:pt x="101" y="485"/>
                  </a:lnTo>
                  <a:lnTo>
                    <a:pt x="106" y="458"/>
                  </a:lnTo>
                  <a:lnTo>
                    <a:pt x="109" y="430"/>
                  </a:lnTo>
                  <a:lnTo>
                    <a:pt x="109" y="430"/>
                  </a:lnTo>
                  <a:lnTo>
                    <a:pt x="112" y="404"/>
                  </a:lnTo>
                  <a:lnTo>
                    <a:pt x="116" y="378"/>
                  </a:lnTo>
                  <a:lnTo>
                    <a:pt x="121" y="352"/>
                  </a:lnTo>
                  <a:lnTo>
                    <a:pt x="124" y="326"/>
                  </a:lnTo>
                  <a:lnTo>
                    <a:pt x="124" y="326"/>
                  </a:lnTo>
                  <a:lnTo>
                    <a:pt x="127" y="299"/>
                  </a:lnTo>
                  <a:lnTo>
                    <a:pt x="129" y="273"/>
                  </a:lnTo>
                  <a:lnTo>
                    <a:pt x="133" y="219"/>
                  </a:lnTo>
                  <a:lnTo>
                    <a:pt x="136" y="166"/>
                  </a:lnTo>
                  <a:lnTo>
                    <a:pt x="139" y="140"/>
                  </a:lnTo>
                  <a:lnTo>
                    <a:pt x="142" y="114"/>
                  </a:lnTo>
                  <a:lnTo>
                    <a:pt x="142" y="114"/>
                  </a:lnTo>
                  <a:lnTo>
                    <a:pt x="145" y="102"/>
                  </a:lnTo>
                  <a:lnTo>
                    <a:pt x="149" y="91"/>
                  </a:lnTo>
                  <a:lnTo>
                    <a:pt x="153" y="79"/>
                  </a:lnTo>
                  <a:lnTo>
                    <a:pt x="157" y="67"/>
                  </a:lnTo>
                  <a:lnTo>
                    <a:pt x="157" y="67"/>
                  </a:lnTo>
                  <a:lnTo>
                    <a:pt x="158" y="62"/>
                  </a:lnTo>
                  <a:lnTo>
                    <a:pt x="158" y="56"/>
                  </a:lnTo>
                  <a:lnTo>
                    <a:pt x="159" y="51"/>
                  </a:lnTo>
                  <a:lnTo>
                    <a:pt x="160" y="47"/>
                  </a:lnTo>
                  <a:lnTo>
                    <a:pt x="160" y="47"/>
                  </a:lnTo>
                  <a:lnTo>
                    <a:pt x="163" y="40"/>
                  </a:lnTo>
                  <a:lnTo>
                    <a:pt x="167" y="34"/>
                  </a:lnTo>
                  <a:lnTo>
                    <a:pt x="175" y="24"/>
                  </a:lnTo>
                  <a:lnTo>
                    <a:pt x="185" y="15"/>
                  </a:lnTo>
                  <a:lnTo>
                    <a:pt x="196" y="6"/>
                  </a:lnTo>
                  <a:lnTo>
                    <a:pt x="196" y="6"/>
                  </a:lnTo>
                  <a:lnTo>
                    <a:pt x="218" y="2"/>
                  </a:lnTo>
                  <a:lnTo>
                    <a:pt x="240" y="1"/>
                  </a:lnTo>
                  <a:lnTo>
                    <a:pt x="261" y="2"/>
                  </a:lnTo>
                  <a:lnTo>
                    <a:pt x="286" y="4"/>
                  </a:lnTo>
                  <a:lnTo>
                    <a:pt x="286" y="4"/>
                  </a:lnTo>
                  <a:lnTo>
                    <a:pt x="292" y="5"/>
                  </a:lnTo>
                  <a:lnTo>
                    <a:pt x="298" y="5"/>
                  </a:lnTo>
                  <a:lnTo>
                    <a:pt x="311" y="4"/>
                  </a:lnTo>
                  <a:lnTo>
                    <a:pt x="311" y="4"/>
                  </a:lnTo>
                  <a:lnTo>
                    <a:pt x="321" y="6"/>
                  </a:lnTo>
                  <a:lnTo>
                    <a:pt x="326" y="7"/>
                  </a:lnTo>
                  <a:lnTo>
                    <a:pt x="331" y="7"/>
                  </a:lnTo>
                  <a:lnTo>
                    <a:pt x="331" y="7"/>
                  </a:lnTo>
                  <a:lnTo>
                    <a:pt x="342" y="6"/>
                  </a:lnTo>
                  <a:lnTo>
                    <a:pt x="354" y="4"/>
                  </a:lnTo>
                  <a:lnTo>
                    <a:pt x="365" y="3"/>
                  </a:lnTo>
                  <a:lnTo>
                    <a:pt x="376" y="2"/>
                  </a:lnTo>
                  <a:lnTo>
                    <a:pt x="376" y="2"/>
                  </a:lnTo>
                  <a:lnTo>
                    <a:pt x="397" y="1"/>
                  </a:lnTo>
                  <a:lnTo>
                    <a:pt x="419" y="0"/>
                  </a:lnTo>
                  <a:lnTo>
                    <a:pt x="419" y="0"/>
                  </a:lnTo>
                  <a:lnTo>
                    <a:pt x="452" y="2"/>
                  </a:lnTo>
                  <a:lnTo>
                    <a:pt x="484" y="4"/>
                  </a:lnTo>
                  <a:lnTo>
                    <a:pt x="517" y="8"/>
                  </a:lnTo>
                  <a:lnTo>
                    <a:pt x="549" y="13"/>
                  </a:lnTo>
                  <a:lnTo>
                    <a:pt x="582" y="17"/>
                  </a:lnTo>
                  <a:lnTo>
                    <a:pt x="615" y="21"/>
                  </a:lnTo>
                  <a:lnTo>
                    <a:pt x="650" y="24"/>
                  </a:lnTo>
                  <a:lnTo>
                    <a:pt x="685" y="25"/>
                  </a:lnTo>
                  <a:lnTo>
                    <a:pt x="685" y="25"/>
                  </a:lnTo>
                  <a:lnTo>
                    <a:pt x="700" y="30"/>
                  </a:lnTo>
                  <a:lnTo>
                    <a:pt x="716" y="32"/>
                  </a:lnTo>
                  <a:lnTo>
                    <a:pt x="750" y="37"/>
                  </a:lnTo>
                  <a:lnTo>
                    <a:pt x="819" y="44"/>
                  </a:lnTo>
                  <a:lnTo>
                    <a:pt x="819" y="44"/>
                  </a:lnTo>
                  <a:lnTo>
                    <a:pt x="832" y="46"/>
                  </a:lnTo>
                  <a:lnTo>
                    <a:pt x="845" y="49"/>
                  </a:lnTo>
                  <a:lnTo>
                    <a:pt x="856" y="53"/>
                  </a:lnTo>
                  <a:lnTo>
                    <a:pt x="869" y="55"/>
                  </a:lnTo>
                  <a:lnTo>
                    <a:pt x="869" y="55"/>
                  </a:lnTo>
                  <a:lnTo>
                    <a:pt x="893" y="59"/>
                  </a:lnTo>
                  <a:lnTo>
                    <a:pt x="913" y="60"/>
                  </a:lnTo>
                  <a:lnTo>
                    <a:pt x="923" y="62"/>
                  </a:lnTo>
                  <a:lnTo>
                    <a:pt x="931" y="63"/>
                  </a:lnTo>
                  <a:lnTo>
                    <a:pt x="941" y="66"/>
                  </a:lnTo>
                  <a:lnTo>
                    <a:pt x="949" y="70"/>
                  </a:lnTo>
                  <a:lnTo>
                    <a:pt x="949" y="70"/>
                  </a:lnTo>
                  <a:lnTo>
                    <a:pt x="958" y="76"/>
                  </a:lnTo>
                  <a:lnTo>
                    <a:pt x="967" y="81"/>
                  </a:lnTo>
                  <a:lnTo>
                    <a:pt x="976" y="86"/>
                  </a:lnTo>
                  <a:lnTo>
                    <a:pt x="982" y="87"/>
                  </a:lnTo>
                  <a:lnTo>
                    <a:pt x="987" y="89"/>
                  </a:lnTo>
                  <a:lnTo>
                    <a:pt x="987" y="89"/>
                  </a:lnTo>
                  <a:lnTo>
                    <a:pt x="1000" y="98"/>
                  </a:lnTo>
                  <a:lnTo>
                    <a:pt x="1013" y="110"/>
                  </a:lnTo>
                  <a:lnTo>
                    <a:pt x="1023" y="122"/>
                  </a:lnTo>
                  <a:lnTo>
                    <a:pt x="1033" y="135"/>
                  </a:lnTo>
                  <a:lnTo>
                    <a:pt x="1042" y="150"/>
                  </a:lnTo>
                  <a:lnTo>
                    <a:pt x="1045" y="157"/>
                  </a:lnTo>
                  <a:lnTo>
                    <a:pt x="1047" y="166"/>
                  </a:lnTo>
                  <a:lnTo>
                    <a:pt x="1049" y="174"/>
                  </a:lnTo>
                  <a:lnTo>
                    <a:pt x="1050" y="183"/>
                  </a:lnTo>
                  <a:lnTo>
                    <a:pt x="1050" y="192"/>
                  </a:lnTo>
                  <a:lnTo>
                    <a:pt x="1050" y="202"/>
                  </a:lnTo>
                  <a:lnTo>
                    <a:pt x="1050" y="202"/>
                  </a:lnTo>
                  <a:lnTo>
                    <a:pt x="1048" y="217"/>
                  </a:lnTo>
                  <a:lnTo>
                    <a:pt x="1046" y="231"/>
                  </a:lnTo>
                  <a:lnTo>
                    <a:pt x="1039" y="261"/>
                  </a:lnTo>
                  <a:lnTo>
                    <a:pt x="1039" y="261"/>
                  </a:lnTo>
                  <a:lnTo>
                    <a:pt x="1032" y="304"/>
                  </a:lnTo>
                  <a:lnTo>
                    <a:pt x="1024" y="348"/>
                  </a:lnTo>
                  <a:lnTo>
                    <a:pt x="1018" y="392"/>
                  </a:lnTo>
                  <a:lnTo>
                    <a:pt x="1015" y="413"/>
                  </a:lnTo>
                  <a:lnTo>
                    <a:pt x="1013" y="434"/>
                  </a:lnTo>
                  <a:lnTo>
                    <a:pt x="1013" y="434"/>
                  </a:lnTo>
                  <a:lnTo>
                    <a:pt x="1008" y="479"/>
                  </a:lnTo>
                  <a:lnTo>
                    <a:pt x="1003" y="524"/>
                  </a:lnTo>
                  <a:lnTo>
                    <a:pt x="994" y="608"/>
                  </a:lnTo>
                  <a:lnTo>
                    <a:pt x="994" y="608"/>
                  </a:lnTo>
                  <a:lnTo>
                    <a:pt x="989" y="670"/>
                  </a:lnTo>
                  <a:lnTo>
                    <a:pt x="982" y="734"/>
                  </a:lnTo>
                  <a:lnTo>
                    <a:pt x="964" y="867"/>
                  </a:lnTo>
                  <a:lnTo>
                    <a:pt x="964" y="867"/>
                  </a:lnTo>
                  <a:lnTo>
                    <a:pt x="964" y="880"/>
                  </a:lnTo>
                  <a:lnTo>
                    <a:pt x="963" y="892"/>
                  </a:lnTo>
                  <a:lnTo>
                    <a:pt x="963" y="892"/>
                  </a:lnTo>
                  <a:lnTo>
                    <a:pt x="958" y="931"/>
                  </a:lnTo>
                  <a:lnTo>
                    <a:pt x="954" y="974"/>
                  </a:lnTo>
                  <a:lnTo>
                    <a:pt x="954" y="974"/>
                  </a:lnTo>
                  <a:lnTo>
                    <a:pt x="946" y="1060"/>
                  </a:lnTo>
                  <a:lnTo>
                    <a:pt x="942" y="1103"/>
                  </a:lnTo>
                  <a:lnTo>
                    <a:pt x="939" y="1143"/>
                  </a:lnTo>
                  <a:lnTo>
                    <a:pt x="939" y="1143"/>
                  </a:lnTo>
                  <a:lnTo>
                    <a:pt x="934" y="1217"/>
                  </a:lnTo>
                  <a:lnTo>
                    <a:pt x="931" y="1252"/>
                  </a:lnTo>
                  <a:lnTo>
                    <a:pt x="927" y="1287"/>
                  </a:lnTo>
                  <a:lnTo>
                    <a:pt x="921" y="1321"/>
                  </a:lnTo>
                  <a:lnTo>
                    <a:pt x="913" y="1354"/>
                  </a:lnTo>
                  <a:lnTo>
                    <a:pt x="908" y="1370"/>
                  </a:lnTo>
                  <a:lnTo>
                    <a:pt x="902" y="1386"/>
                  </a:lnTo>
                  <a:lnTo>
                    <a:pt x="896" y="1402"/>
                  </a:lnTo>
                  <a:lnTo>
                    <a:pt x="888" y="1418"/>
                  </a:lnTo>
                  <a:lnTo>
                    <a:pt x="888" y="1418"/>
                  </a:lnTo>
                  <a:lnTo>
                    <a:pt x="877" y="1427"/>
                  </a:lnTo>
                  <a:lnTo>
                    <a:pt x="864" y="1433"/>
                  </a:lnTo>
                  <a:lnTo>
                    <a:pt x="852" y="1441"/>
                  </a:lnTo>
                  <a:lnTo>
                    <a:pt x="840" y="1448"/>
                  </a:lnTo>
                  <a:lnTo>
                    <a:pt x="840" y="1448"/>
                  </a:lnTo>
                  <a:lnTo>
                    <a:pt x="834" y="1447"/>
                  </a:lnTo>
                  <a:lnTo>
                    <a:pt x="827" y="1447"/>
                  </a:lnTo>
                  <a:lnTo>
                    <a:pt x="822" y="1448"/>
                  </a:lnTo>
                  <a:lnTo>
                    <a:pt x="816" y="1450"/>
                  </a:lnTo>
                  <a:lnTo>
                    <a:pt x="803" y="1455"/>
                  </a:lnTo>
                  <a:lnTo>
                    <a:pt x="796" y="1456"/>
                  </a:lnTo>
                  <a:lnTo>
                    <a:pt x="789" y="1456"/>
                  </a:lnTo>
                  <a:lnTo>
                    <a:pt x="789" y="1456"/>
                  </a:lnTo>
                  <a:lnTo>
                    <a:pt x="782" y="1456"/>
                  </a:lnTo>
                  <a:lnTo>
                    <a:pt x="776" y="1455"/>
                  </a:lnTo>
                  <a:lnTo>
                    <a:pt x="762" y="1452"/>
                  </a:lnTo>
                  <a:lnTo>
                    <a:pt x="747" y="1447"/>
                  </a:lnTo>
                  <a:lnTo>
                    <a:pt x="739" y="1446"/>
                  </a:lnTo>
                  <a:lnTo>
                    <a:pt x="730" y="1446"/>
                  </a:lnTo>
                  <a:lnTo>
                    <a:pt x="730" y="1446"/>
                  </a:lnTo>
                  <a:lnTo>
                    <a:pt x="658" y="1445"/>
                  </a:lnTo>
                  <a:lnTo>
                    <a:pt x="622" y="1444"/>
                  </a:lnTo>
                  <a:lnTo>
                    <a:pt x="585" y="1441"/>
                  </a:lnTo>
                  <a:lnTo>
                    <a:pt x="585" y="1441"/>
                  </a:lnTo>
                  <a:lnTo>
                    <a:pt x="561" y="1438"/>
                  </a:lnTo>
                  <a:lnTo>
                    <a:pt x="536" y="1432"/>
                  </a:lnTo>
                  <a:lnTo>
                    <a:pt x="510" y="1428"/>
                  </a:lnTo>
                  <a:lnTo>
                    <a:pt x="485" y="1425"/>
                  </a:lnTo>
                  <a:lnTo>
                    <a:pt x="485" y="1425"/>
                  </a:lnTo>
                  <a:lnTo>
                    <a:pt x="473" y="1425"/>
                  </a:lnTo>
                  <a:lnTo>
                    <a:pt x="461" y="1425"/>
                  </a:lnTo>
                  <a:lnTo>
                    <a:pt x="451" y="1425"/>
                  </a:lnTo>
                  <a:lnTo>
                    <a:pt x="439" y="1425"/>
                  </a:lnTo>
                  <a:lnTo>
                    <a:pt x="439" y="1425"/>
                  </a:lnTo>
                  <a:lnTo>
                    <a:pt x="419" y="1423"/>
                  </a:lnTo>
                  <a:lnTo>
                    <a:pt x="399" y="1419"/>
                  </a:lnTo>
                  <a:lnTo>
                    <a:pt x="363" y="1413"/>
                  </a:lnTo>
                  <a:lnTo>
                    <a:pt x="363" y="1413"/>
                  </a:lnTo>
                  <a:lnTo>
                    <a:pt x="327" y="1407"/>
                  </a:lnTo>
                  <a:lnTo>
                    <a:pt x="288" y="1400"/>
                  </a:lnTo>
                  <a:lnTo>
                    <a:pt x="246" y="1394"/>
                  </a:lnTo>
                  <a:lnTo>
                    <a:pt x="203" y="1387"/>
                  </a:lnTo>
                  <a:lnTo>
                    <a:pt x="203" y="1387"/>
                  </a:lnTo>
                  <a:lnTo>
                    <a:pt x="194" y="1384"/>
                  </a:lnTo>
                  <a:lnTo>
                    <a:pt x="183" y="1381"/>
                  </a:lnTo>
                  <a:lnTo>
                    <a:pt x="183" y="1381"/>
                  </a:lnTo>
                  <a:lnTo>
                    <a:pt x="159" y="1379"/>
                  </a:lnTo>
                  <a:lnTo>
                    <a:pt x="137" y="1377"/>
                  </a:lnTo>
                  <a:lnTo>
                    <a:pt x="113" y="1374"/>
                  </a:lnTo>
                  <a:lnTo>
                    <a:pt x="91" y="1372"/>
                  </a:lnTo>
                  <a:lnTo>
                    <a:pt x="91" y="1372"/>
                  </a:lnTo>
                  <a:lnTo>
                    <a:pt x="82" y="1370"/>
                  </a:lnTo>
                  <a:lnTo>
                    <a:pt x="75" y="1368"/>
                  </a:lnTo>
                  <a:lnTo>
                    <a:pt x="58" y="1363"/>
                  </a:lnTo>
                  <a:lnTo>
                    <a:pt x="42" y="1358"/>
                  </a:lnTo>
                  <a:lnTo>
                    <a:pt x="34" y="1357"/>
                  </a:lnTo>
                  <a:lnTo>
                    <a:pt x="25" y="1357"/>
                  </a:lnTo>
                  <a:lnTo>
                    <a:pt x="25" y="1357"/>
                  </a:lnTo>
                  <a:lnTo>
                    <a:pt x="20" y="1353"/>
                  </a:lnTo>
                  <a:lnTo>
                    <a:pt x="14" y="1350"/>
                  </a:lnTo>
                  <a:lnTo>
                    <a:pt x="7" y="1347"/>
                  </a:lnTo>
                  <a:lnTo>
                    <a:pt x="0" y="1343"/>
                  </a:lnTo>
                  <a:lnTo>
                    <a:pt x="0" y="1343"/>
                  </a:lnTo>
                  <a:close/>
                  <a:moveTo>
                    <a:pt x="239" y="1346"/>
                  </a:moveTo>
                  <a:lnTo>
                    <a:pt x="239" y="1346"/>
                  </a:lnTo>
                  <a:lnTo>
                    <a:pt x="251" y="1349"/>
                  </a:lnTo>
                  <a:lnTo>
                    <a:pt x="266" y="1351"/>
                  </a:lnTo>
                  <a:lnTo>
                    <a:pt x="296" y="1353"/>
                  </a:lnTo>
                  <a:lnTo>
                    <a:pt x="328" y="1355"/>
                  </a:lnTo>
                  <a:lnTo>
                    <a:pt x="345" y="1357"/>
                  </a:lnTo>
                  <a:lnTo>
                    <a:pt x="360" y="1358"/>
                  </a:lnTo>
                  <a:lnTo>
                    <a:pt x="360" y="1358"/>
                  </a:lnTo>
                  <a:lnTo>
                    <a:pt x="439" y="1371"/>
                  </a:lnTo>
                  <a:lnTo>
                    <a:pt x="439" y="1371"/>
                  </a:lnTo>
                  <a:lnTo>
                    <a:pt x="464" y="1374"/>
                  </a:lnTo>
                  <a:lnTo>
                    <a:pt x="492" y="1377"/>
                  </a:lnTo>
                  <a:lnTo>
                    <a:pt x="519" y="1379"/>
                  </a:lnTo>
                  <a:lnTo>
                    <a:pt x="547" y="1381"/>
                  </a:lnTo>
                  <a:lnTo>
                    <a:pt x="547" y="1381"/>
                  </a:lnTo>
                  <a:lnTo>
                    <a:pt x="564" y="1383"/>
                  </a:lnTo>
                  <a:lnTo>
                    <a:pt x="582" y="1383"/>
                  </a:lnTo>
                  <a:lnTo>
                    <a:pt x="599" y="1383"/>
                  </a:lnTo>
                  <a:lnTo>
                    <a:pt x="618" y="1384"/>
                  </a:lnTo>
                  <a:lnTo>
                    <a:pt x="618" y="1384"/>
                  </a:lnTo>
                  <a:lnTo>
                    <a:pt x="626" y="1386"/>
                  </a:lnTo>
                  <a:lnTo>
                    <a:pt x="636" y="1389"/>
                  </a:lnTo>
                  <a:lnTo>
                    <a:pt x="646" y="1393"/>
                  </a:lnTo>
                  <a:lnTo>
                    <a:pt x="656" y="1395"/>
                  </a:lnTo>
                  <a:lnTo>
                    <a:pt x="656" y="1395"/>
                  </a:lnTo>
                  <a:lnTo>
                    <a:pt x="670" y="1397"/>
                  </a:lnTo>
                  <a:lnTo>
                    <a:pt x="685" y="1398"/>
                  </a:lnTo>
                  <a:lnTo>
                    <a:pt x="715" y="1401"/>
                  </a:lnTo>
                  <a:lnTo>
                    <a:pt x="715" y="1401"/>
                  </a:lnTo>
                  <a:lnTo>
                    <a:pt x="747" y="1406"/>
                  </a:lnTo>
                  <a:lnTo>
                    <a:pt x="763" y="1408"/>
                  </a:lnTo>
                  <a:lnTo>
                    <a:pt x="777" y="1409"/>
                  </a:lnTo>
                  <a:lnTo>
                    <a:pt x="777" y="1409"/>
                  </a:lnTo>
                  <a:lnTo>
                    <a:pt x="791" y="1407"/>
                  </a:lnTo>
                  <a:lnTo>
                    <a:pt x="802" y="1404"/>
                  </a:lnTo>
                  <a:lnTo>
                    <a:pt x="811" y="1401"/>
                  </a:lnTo>
                  <a:lnTo>
                    <a:pt x="819" y="1397"/>
                  </a:lnTo>
                  <a:lnTo>
                    <a:pt x="826" y="1392"/>
                  </a:lnTo>
                  <a:lnTo>
                    <a:pt x="833" y="1386"/>
                  </a:lnTo>
                  <a:lnTo>
                    <a:pt x="847" y="1373"/>
                  </a:lnTo>
                  <a:lnTo>
                    <a:pt x="847" y="1373"/>
                  </a:lnTo>
                  <a:lnTo>
                    <a:pt x="848" y="1367"/>
                  </a:lnTo>
                  <a:lnTo>
                    <a:pt x="850" y="1361"/>
                  </a:lnTo>
                  <a:lnTo>
                    <a:pt x="852" y="1354"/>
                  </a:lnTo>
                  <a:lnTo>
                    <a:pt x="856" y="1349"/>
                  </a:lnTo>
                  <a:lnTo>
                    <a:pt x="856" y="1349"/>
                  </a:lnTo>
                  <a:lnTo>
                    <a:pt x="865" y="1316"/>
                  </a:lnTo>
                  <a:lnTo>
                    <a:pt x="871" y="1281"/>
                  </a:lnTo>
                  <a:lnTo>
                    <a:pt x="878" y="1247"/>
                  </a:lnTo>
                  <a:lnTo>
                    <a:pt x="882" y="1213"/>
                  </a:lnTo>
                  <a:lnTo>
                    <a:pt x="887" y="1177"/>
                  </a:lnTo>
                  <a:lnTo>
                    <a:pt x="891" y="1142"/>
                  </a:lnTo>
                  <a:lnTo>
                    <a:pt x="897" y="1071"/>
                  </a:lnTo>
                  <a:lnTo>
                    <a:pt x="897" y="1071"/>
                  </a:lnTo>
                  <a:lnTo>
                    <a:pt x="905" y="987"/>
                  </a:lnTo>
                  <a:lnTo>
                    <a:pt x="912" y="901"/>
                  </a:lnTo>
                  <a:lnTo>
                    <a:pt x="921" y="817"/>
                  </a:lnTo>
                  <a:lnTo>
                    <a:pt x="930" y="731"/>
                  </a:lnTo>
                  <a:lnTo>
                    <a:pt x="930" y="731"/>
                  </a:lnTo>
                  <a:lnTo>
                    <a:pt x="939" y="664"/>
                  </a:lnTo>
                  <a:lnTo>
                    <a:pt x="942" y="630"/>
                  </a:lnTo>
                  <a:lnTo>
                    <a:pt x="944" y="599"/>
                  </a:lnTo>
                  <a:lnTo>
                    <a:pt x="944" y="599"/>
                  </a:lnTo>
                  <a:lnTo>
                    <a:pt x="945" y="585"/>
                  </a:lnTo>
                  <a:lnTo>
                    <a:pt x="947" y="570"/>
                  </a:lnTo>
                  <a:lnTo>
                    <a:pt x="952" y="541"/>
                  </a:lnTo>
                  <a:lnTo>
                    <a:pt x="954" y="526"/>
                  </a:lnTo>
                  <a:lnTo>
                    <a:pt x="956" y="513"/>
                  </a:lnTo>
                  <a:lnTo>
                    <a:pt x="956" y="498"/>
                  </a:lnTo>
                  <a:lnTo>
                    <a:pt x="956" y="483"/>
                  </a:lnTo>
                  <a:lnTo>
                    <a:pt x="956" y="483"/>
                  </a:lnTo>
                  <a:lnTo>
                    <a:pt x="962" y="445"/>
                  </a:lnTo>
                  <a:lnTo>
                    <a:pt x="969" y="408"/>
                  </a:lnTo>
                  <a:lnTo>
                    <a:pt x="974" y="369"/>
                  </a:lnTo>
                  <a:lnTo>
                    <a:pt x="978" y="328"/>
                  </a:lnTo>
                  <a:lnTo>
                    <a:pt x="978" y="328"/>
                  </a:lnTo>
                  <a:lnTo>
                    <a:pt x="979" y="311"/>
                  </a:lnTo>
                  <a:lnTo>
                    <a:pt x="979" y="294"/>
                  </a:lnTo>
                  <a:lnTo>
                    <a:pt x="979" y="276"/>
                  </a:lnTo>
                  <a:lnTo>
                    <a:pt x="982" y="259"/>
                  </a:lnTo>
                  <a:lnTo>
                    <a:pt x="982" y="259"/>
                  </a:lnTo>
                  <a:lnTo>
                    <a:pt x="985" y="226"/>
                  </a:lnTo>
                  <a:lnTo>
                    <a:pt x="989" y="195"/>
                  </a:lnTo>
                  <a:lnTo>
                    <a:pt x="991" y="162"/>
                  </a:lnTo>
                  <a:lnTo>
                    <a:pt x="992" y="146"/>
                  </a:lnTo>
                  <a:lnTo>
                    <a:pt x="991" y="130"/>
                  </a:lnTo>
                  <a:lnTo>
                    <a:pt x="991" y="130"/>
                  </a:lnTo>
                  <a:lnTo>
                    <a:pt x="988" y="128"/>
                  </a:lnTo>
                  <a:lnTo>
                    <a:pt x="986" y="125"/>
                  </a:lnTo>
                  <a:lnTo>
                    <a:pt x="982" y="119"/>
                  </a:lnTo>
                  <a:lnTo>
                    <a:pt x="982" y="119"/>
                  </a:lnTo>
                  <a:lnTo>
                    <a:pt x="973" y="108"/>
                  </a:lnTo>
                  <a:lnTo>
                    <a:pt x="963" y="99"/>
                  </a:lnTo>
                  <a:lnTo>
                    <a:pt x="953" y="92"/>
                  </a:lnTo>
                  <a:lnTo>
                    <a:pt x="940" y="84"/>
                  </a:lnTo>
                  <a:lnTo>
                    <a:pt x="926" y="79"/>
                  </a:lnTo>
                  <a:lnTo>
                    <a:pt x="911" y="75"/>
                  </a:lnTo>
                  <a:lnTo>
                    <a:pt x="895" y="70"/>
                  </a:lnTo>
                  <a:lnTo>
                    <a:pt x="878" y="67"/>
                  </a:lnTo>
                  <a:lnTo>
                    <a:pt x="878" y="67"/>
                  </a:lnTo>
                  <a:lnTo>
                    <a:pt x="815" y="59"/>
                  </a:lnTo>
                  <a:lnTo>
                    <a:pt x="785" y="55"/>
                  </a:lnTo>
                  <a:lnTo>
                    <a:pt x="754" y="51"/>
                  </a:lnTo>
                  <a:lnTo>
                    <a:pt x="754" y="51"/>
                  </a:lnTo>
                  <a:lnTo>
                    <a:pt x="722" y="47"/>
                  </a:lnTo>
                  <a:lnTo>
                    <a:pt x="689" y="42"/>
                  </a:lnTo>
                  <a:lnTo>
                    <a:pt x="623" y="36"/>
                  </a:lnTo>
                  <a:lnTo>
                    <a:pt x="623" y="36"/>
                  </a:lnTo>
                  <a:lnTo>
                    <a:pt x="601" y="34"/>
                  </a:lnTo>
                  <a:lnTo>
                    <a:pt x="581" y="33"/>
                  </a:lnTo>
                  <a:lnTo>
                    <a:pt x="581" y="33"/>
                  </a:lnTo>
                  <a:lnTo>
                    <a:pt x="573" y="31"/>
                  </a:lnTo>
                  <a:lnTo>
                    <a:pt x="564" y="29"/>
                  </a:lnTo>
                  <a:lnTo>
                    <a:pt x="555" y="25"/>
                  </a:lnTo>
                  <a:lnTo>
                    <a:pt x="547" y="24"/>
                  </a:lnTo>
                  <a:lnTo>
                    <a:pt x="547" y="24"/>
                  </a:lnTo>
                  <a:lnTo>
                    <a:pt x="525" y="21"/>
                  </a:lnTo>
                  <a:lnTo>
                    <a:pt x="504" y="20"/>
                  </a:lnTo>
                  <a:lnTo>
                    <a:pt x="484" y="19"/>
                  </a:lnTo>
                  <a:lnTo>
                    <a:pt x="462" y="17"/>
                  </a:lnTo>
                  <a:lnTo>
                    <a:pt x="462" y="17"/>
                  </a:lnTo>
                  <a:lnTo>
                    <a:pt x="452" y="16"/>
                  </a:lnTo>
                  <a:lnTo>
                    <a:pt x="440" y="15"/>
                  </a:lnTo>
                  <a:lnTo>
                    <a:pt x="416" y="16"/>
                  </a:lnTo>
                  <a:lnTo>
                    <a:pt x="394" y="17"/>
                  </a:lnTo>
                  <a:lnTo>
                    <a:pt x="370" y="18"/>
                  </a:lnTo>
                  <a:lnTo>
                    <a:pt x="370" y="18"/>
                  </a:lnTo>
                  <a:lnTo>
                    <a:pt x="343" y="19"/>
                  </a:lnTo>
                  <a:lnTo>
                    <a:pt x="317" y="21"/>
                  </a:lnTo>
                  <a:lnTo>
                    <a:pt x="290" y="25"/>
                  </a:lnTo>
                  <a:lnTo>
                    <a:pt x="277" y="29"/>
                  </a:lnTo>
                  <a:lnTo>
                    <a:pt x="265" y="32"/>
                  </a:lnTo>
                  <a:lnTo>
                    <a:pt x="265" y="32"/>
                  </a:lnTo>
                  <a:lnTo>
                    <a:pt x="258" y="30"/>
                  </a:lnTo>
                  <a:lnTo>
                    <a:pt x="250" y="30"/>
                  </a:lnTo>
                  <a:lnTo>
                    <a:pt x="236" y="30"/>
                  </a:lnTo>
                  <a:lnTo>
                    <a:pt x="222" y="31"/>
                  </a:lnTo>
                  <a:lnTo>
                    <a:pt x="216" y="31"/>
                  </a:lnTo>
                  <a:lnTo>
                    <a:pt x="211" y="30"/>
                  </a:lnTo>
                  <a:lnTo>
                    <a:pt x="211" y="30"/>
                  </a:lnTo>
                  <a:lnTo>
                    <a:pt x="205" y="33"/>
                  </a:lnTo>
                  <a:lnTo>
                    <a:pt x="199" y="36"/>
                  </a:lnTo>
                  <a:lnTo>
                    <a:pt x="189" y="44"/>
                  </a:lnTo>
                  <a:lnTo>
                    <a:pt x="182" y="53"/>
                  </a:lnTo>
                  <a:lnTo>
                    <a:pt x="174" y="64"/>
                  </a:lnTo>
                  <a:lnTo>
                    <a:pt x="169" y="76"/>
                  </a:lnTo>
                  <a:lnTo>
                    <a:pt x="164" y="89"/>
                  </a:lnTo>
                  <a:lnTo>
                    <a:pt x="154" y="114"/>
                  </a:lnTo>
                  <a:lnTo>
                    <a:pt x="154" y="114"/>
                  </a:lnTo>
                  <a:lnTo>
                    <a:pt x="148" y="168"/>
                  </a:lnTo>
                  <a:lnTo>
                    <a:pt x="144" y="195"/>
                  </a:lnTo>
                  <a:lnTo>
                    <a:pt x="142" y="221"/>
                  </a:lnTo>
                  <a:lnTo>
                    <a:pt x="142" y="221"/>
                  </a:lnTo>
                  <a:lnTo>
                    <a:pt x="139" y="276"/>
                  </a:lnTo>
                  <a:lnTo>
                    <a:pt x="137" y="303"/>
                  </a:lnTo>
                  <a:lnTo>
                    <a:pt x="135" y="329"/>
                  </a:lnTo>
                  <a:lnTo>
                    <a:pt x="135" y="329"/>
                  </a:lnTo>
                  <a:lnTo>
                    <a:pt x="131" y="349"/>
                  </a:lnTo>
                  <a:lnTo>
                    <a:pt x="127" y="368"/>
                  </a:lnTo>
                  <a:lnTo>
                    <a:pt x="124" y="387"/>
                  </a:lnTo>
                  <a:lnTo>
                    <a:pt x="121" y="405"/>
                  </a:lnTo>
                  <a:lnTo>
                    <a:pt x="121" y="405"/>
                  </a:lnTo>
                  <a:lnTo>
                    <a:pt x="118" y="450"/>
                  </a:lnTo>
                  <a:lnTo>
                    <a:pt x="115" y="493"/>
                  </a:lnTo>
                  <a:lnTo>
                    <a:pt x="115" y="493"/>
                  </a:lnTo>
                  <a:lnTo>
                    <a:pt x="114" y="502"/>
                  </a:lnTo>
                  <a:lnTo>
                    <a:pt x="113" y="510"/>
                  </a:lnTo>
                  <a:lnTo>
                    <a:pt x="109" y="528"/>
                  </a:lnTo>
                  <a:lnTo>
                    <a:pt x="106" y="544"/>
                  </a:lnTo>
                  <a:lnTo>
                    <a:pt x="105" y="552"/>
                  </a:lnTo>
                  <a:lnTo>
                    <a:pt x="105" y="561"/>
                  </a:lnTo>
                  <a:lnTo>
                    <a:pt x="105" y="561"/>
                  </a:lnTo>
                  <a:lnTo>
                    <a:pt x="106" y="564"/>
                  </a:lnTo>
                  <a:lnTo>
                    <a:pt x="107" y="567"/>
                  </a:lnTo>
                  <a:lnTo>
                    <a:pt x="108" y="570"/>
                  </a:lnTo>
                  <a:lnTo>
                    <a:pt x="109" y="574"/>
                  </a:lnTo>
                  <a:lnTo>
                    <a:pt x="109" y="574"/>
                  </a:lnTo>
                  <a:lnTo>
                    <a:pt x="109" y="578"/>
                  </a:lnTo>
                  <a:lnTo>
                    <a:pt x="109" y="583"/>
                  </a:lnTo>
                  <a:lnTo>
                    <a:pt x="107" y="593"/>
                  </a:lnTo>
                  <a:lnTo>
                    <a:pt x="105" y="604"/>
                  </a:lnTo>
                  <a:lnTo>
                    <a:pt x="104" y="614"/>
                  </a:lnTo>
                  <a:lnTo>
                    <a:pt x="104" y="614"/>
                  </a:lnTo>
                  <a:lnTo>
                    <a:pt x="101" y="642"/>
                  </a:lnTo>
                  <a:lnTo>
                    <a:pt x="98" y="670"/>
                  </a:lnTo>
                  <a:lnTo>
                    <a:pt x="98" y="670"/>
                  </a:lnTo>
                  <a:lnTo>
                    <a:pt x="97" y="697"/>
                  </a:lnTo>
                  <a:lnTo>
                    <a:pt x="94" y="723"/>
                  </a:lnTo>
                  <a:lnTo>
                    <a:pt x="94" y="723"/>
                  </a:lnTo>
                  <a:lnTo>
                    <a:pt x="90" y="759"/>
                  </a:lnTo>
                  <a:lnTo>
                    <a:pt x="90" y="776"/>
                  </a:lnTo>
                  <a:lnTo>
                    <a:pt x="90" y="791"/>
                  </a:lnTo>
                  <a:lnTo>
                    <a:pt x="90" y="791"/>
                  </a:lnTo>
                  <a:lnTo>
                    <a:pt x="90" y="807"/>
                  </a:lnTo>
                  <a:lnTo>
                    <a:pt x="89" y="824"/>
                  </a:lnTo>
                  <a:lnTo>
                    <a:pt x="82" y="857"/>
                  </a:lnTo>
                  <a:lnTo>
                    <a:pt x="80" y="873"/>
                  </a:lnTo>
                  <a:lnTo>
                    <a:pt x="79" y="888"/>
                  </a:lnTo>
                  <a:lnTo>
                    <a:pt x="79" y="896"/>
                  </a:lnTo>
                  <a:lnTo>
                    <a:pt x="80" y="903"/>
                  </a:lnTo>
                  <a:lnTo>
                    <a:pt x="81" y="910"/>
                  </a:lnTo>
                  <a:lnTo>
                    <a:pt x="83" y="917"/>
                  </a:lnTo>
                  <a:lnTo>
                    <a:pt x="83" y="917"/>
                  </a:lnTo>
                  <a:lnTo>
                    <a:pt x="79" y="937"/>
                  </a:lnTo>
                  <a:lnTo>
                    <a:pt x="75" y="959"/>
                  </a:lnTo>
                  <a:lnTo>
                    <a:pt x="68" y="1002"/>
                  </a:lnTo>
                  <a:lnTo>
                    <a:pt x="68" y="1002"/>
                  </a:lnTo>
                  <a:lnTo>
                    <a:pt x="63" y="1051"/>
                  </a:lnTo>
                  <a:lnTo>
                    <a:pt x="60" y="1097"/>
                  </a:lnTo>
                  <a:lnTo>
                    <a:pt x="60" y="1097"/>
                  </a:lnTo>
                  <a:lnTo>
                    <a:pt x="54" y="1152"/>
                  </a:lnTo>
                  <a:lnTo>
                    <a:pt x="49" y="1211"/>
                  </a:lnTo>
                  <a:lnTo>
                    <a:pt x="49" y="1211"/>
                  </a:lnTo>
                  <a:lnTo>
                    <a:pt x="46" y="1240"/>
                  </a:lnTo>
                  <a:lnTo>
                    <a:pt x="45" y="1253"/>
                  </a:lnTo>
                  <a:lnTo>
                    <a:pt x="44" y="1267"/>
                  </a:lnTo>
                  <a:lnTo>
                    <a:pt x="44" y="1281"/>
                  </a:lnTo>
                  <a:lnTo>
                    <a:pt x="45" y="1294"/>
                  </a:lnTo>
                  <a:lnTo>
                    <a:pt x="49" y="1307"/>
                  </a:lnTo>
                  <a:lnTo>
                    <a:pt x="52" y="1312"/>
                  </a:lnTo>
                  <a:lnTo>
                    <a:pt x="55" y="1319"/>
                  </a:lnTo>
                  <a:lnTo>
                    <a:pt x="55" y="1319"/>
                  </a:lnTo>
                  <a:lnTo>
                    <a:pt x="76" y="1326"/>
                  </a:lnTo>
                  <a:lnTo>
                    <a:pt x="97" y="1332"/>
                  </a:lnTo>
                  <a:lnTo>
                    <a:pt x="120" y="1336"/>
                  </a:lnTo>
                  <a:lnTo>
                    <a:pt x="143" y="1340"/>
                  </a:lnTo>
                  <a:lnTo>
                    <a:pt x="167" y="1342"/>
                  </a:lnTo>
                  <a:lnTo>
                    <a:pt x="190" y="1343"/>
                  </a:lnTo>
                  <a:lnTo>
                    <a:pt x="239" y="1346"/>
                  </a:lnTo>
                  <a:lnTo>
                    <a:pt x="239" y="1346"/>
                  </a:lnTo>
                  <a:close/>
                  <a:moveTo>
                    <a:pt x="151" y="1368"/>
                  </a:moveTo>
                  <a:lnTo>
                    <a:pt x="151" y="1368"/>
                  </a:lnTo>
                  <a:lnTo>
                    <a:pt x="165" y="1370"/>
                  </a:lnTo>
                  <a:lnTo>
                    <a:pt x="179" y="1372"/>
                  </a:lnTo>
                  <a:lnTo>
                    <a:pt x="192" y="1376"/>
                  </a:lnTo>
                  <a:lnTo>
                    <a:pt x="206" y="1379"/>
                  </a:lnTo>
                  <a:lnTo>
                    <a:pt x="206" y="1379"/>
                  </a:lnTo>
                  <a:lnTo>
                    <a:pt x="215" y="1379"/>
                  </a:lnTo>
                  <a:lnTo>
                    <a:pt x="224" y="1379"/>
                  </a:lnTo>
                  <a:lnTo>
                    <a:pt x="231" y="1379"/>
                  </a:lnTo>
                  <a:lnTo>
                    <a:pt x="240" y="1380"/>
                  </a:lnTo>
                  <a:lnTo>
                    <a:pt x="240" y="1380"/>
                  </a:lnTo>
                  <a:lnTo>
                    <a:pt x="311" y="1392"/>
                  </a:lnTo>
                  <a:lnTo>
                    <a:pt x="376" y="1403"/>
                  </a:lnTo>
                  <a:lnTo>
                    <a:pt x="376" y="1403"/>
                  </a:lnTo>
                  <a:lnTo>
                    <a:pt x="399" y="1407"/>
                  </a:lnTo>
                  <a:lnTo>
                    <a:pt x="423" y="1410"/>
                  </a:lnTo>
                  <a:lnTo>
                    <a:pt x="423" y="1410"/>
                  </a:lnTo>
                  <a:lnTo>
                    <a:pt x="436" y="1411"/>
                  </a:lnTo>
                  <a:lnTo>
                    <a:pt x="449" y="1412"/>
                  </a:lnTo>
                  <a:lnTo>
                    <a:pt x="477" y="1413"/>
                  </a:lnTo>
                  <a:lnTo>
                    <a:pt x="477" y="1413"/>
                  </a:lnTo>
                  <a:lnTo>
                    <a:pt x="498" y="1414"/>
                  </a:lnTo>
                  <a:lnTo>
                    <a:pt x="517" y="1417"/>
                  </a:lnTo>
                  <a:lnTo>
                    <a:pt x="555" y="1425"/>
                  </a:lnTo>
                  <a:lnTo>
                    <a:pt x="555" y="1425"/>
                  </a:lnTo>
                  <a:lnTo>
                    <a:pt x="570" y="1427"/>
                  </a:lnTo>
                  <a:lnTo>
                    <a:pt x="585" y="1428"/>
                  </a:lnTo>
                  <a:lnTo>
                    <a:pt x="615" y="1429"/>
                  </a:lnTo>
                  <a:lnTo>
                    <a:pt x="615" y="1429"/>
                  </a:lnTo>
                  <a:lnTo>
                    <a:pt x="627" y="1430"/>
                  </a:lnTo>
                  <a:lnTo>
                    <a:pt x="639" y="1432"/>
                  </a:lnTo>
                  <a:lnTo>
                    <a:pt x="652" y="1434"/>
                  </a:lnTo>
                  <a:lnTo>
                    <a:pt x="664" y="1436"/>
                  </a:lnTo>
                  <a:lnTo>
                    <a:pt x="664" y="1436"/>
                  </a:lnTo>
                  <a:lnTo>
                    <a:pt x="684" y="1436"/>
                  </a:lnTo>
                  <a:lnTo>
                    <a:pt x="704" y="1433"/>
                  </a:lnTo>
                  <a:lnTo>
                    <a:pt x="725" y="1432"/>
                  </a:lnTo>
                  <a:lnTo>
                    <a:pt x="743" y="1432"/>
                  </a:lnTo>
                  <a:lnTo>
                    <a:pt x="743" y="1432"/>
                  </a:lnTo>
                  <a:lnTo>
                    <a:pt x="749" y="1433"/>
                  </a:lnTo>
                  <a:lnTo>
                    <a:pt x="756" y="1434"/>
                  </a:lnTo>
                  <a:lnTo>
                    <a:pt x="767" y="1439"/>
                  </a:lnTo>
                  <a:lnTo>
                    <a:pt x="779" y="1443"/>
                  </a:lnTo>
                  <a:lnTo>
                    <a:pt x="786" y="1444"/>
                  </a:lnTo>
                  <a:lnTo>
                    <a:pt x="791" y="1444"/>
                  </a:lnTo>
                  <a:lnTo>
                    <a:pt x="791" y="1444"/>
                  </a:lnTo>
                  <a:lnTo>
                    <a:pt x="794" y="1443"/>
                  </a:lnTo>
                  <a:lnTo>
                    <a:pt x="800" y="1442"/>
                  </a:lnTo>
                  <a:lnTo>
                    <a:pt x="806" y="1439"/>
                  </a:lnTo>
                  <a:lnTo>
                    <a:pt x="815" y="1437"/>
                  </a:lnTo>
                  <a:lnTo>
                    <a:pt x="815" y="1437"/>
                  </a:lnTo>
                  <a:lnTo>
                    <a:pt x="827" y="1436"/>
                  </a:lnTo>
                  <a:lnTo>
                    <a:pt x="834" y="1434"/>
                  </a:lnTo>
                  <a:lnTo>
                    <a:pt x="839" y="1433"/>
                  </a:lnTo>
                  <a:lnTo>
                    <a:pt x="839" y="1433"/>
                  </a:lnTo>
                  <a:lnTo>
                    <a:pt x="846" y="1431"/>
                  </a:lnTo>
                  <a:lnTo>
                    <a:pt x="852" y="1428"/>
                  </a:lnTo>
                  <a:lnTo>
                    <a:pt x="858" y="1424"/>
                  </a:lnTo>
                  <a:lnTo>
                    <a:pt x="864" y="1418"/>
                  </a:lnTo>
                  <a:lnTo>
                    <a:pt x="870" y="1413"/>
                  </a:lnTo>
                  <a:lnTo>
                    <a:pt x="875" y="1407"/>
                  </a:lnTo>
                  <a:lnTo>
                    <a:pt x="884" y="1393"/>
                  </a:lnTo>
                  <a:lnTo>
                    <a:pt x="893" y="1377"/>
                  </a:lnTo>
                  <a:lnTo>
                    <a:pt x="899" y="1361"/>
                  </a:lnTo>
                  <a:lnTo>
                    <a:pt x="905" y="1344"/>
                  </a:lnTo>
                  <a:lnTo>
                    <a:pt x="908" y="1328"/>
                  </a:lnTo>
                  <a:lnTo>
                    <a:pt x="908" y="1328"/>
                  </a:lnTo>
                  <a:lnTo>
                    <a:pt x="913" y="1289"/>
                  </a:lnTo>
                  <a:lnTo>
                    <a:pt x="918" y="1249"/>
                  </a:lnTo>
                  <a:lnTo>
                    <a:pt x="926" y="1168"/>
                  </a:lnTo>
                  <a:lnTo>
                    <a:pt x="932" y="1084"/>
                  </a:lnTo>
                  <a:lnTo>
                    <a:pt x="941" y="997"/>
                  </a:lnTo>
                  <a:lnTo>
                    <a:pt x="941" y="997"/>
                  </a:lnTo>
                  <a:lnTo>
                    <a:pt x="947" y="928"/>
                  </a:lnTo>
                  <a:lnTo>
                    <a:pt x="952" y="868"/>
                  </a:lnTo>
                  <a:lnTo>
                    <a:pt x="958" y="809"/>
                  </a:lnTo>
                  <a:lnTo>
                    <a:pt x="961" y="780"/>
                  </a:lnTo>
                  <a:lnTo>
                    <a:pt x="967" y="749"/>
                  </a:lnTo>
                  <a:lnTo>
                    <a:pt x="967" y="749"/>
                  </a:lnTo>
                  <a:lnTo>
                    <a:pt x="971" y="717"/>
                  </a:lnTo>
                  <a:lnTo>
                    <a:pt x="974" y="686"/>
                  </a:lnTo>
                  <a:lnTo>
                    <a:pt x="977" y="654"/>
                  </a:lnTo>
                  <a:lnTo>
                    <a:pt x="982" y="623"/>
                  </a:lnTo>
                  <a:lnTo>
                    <a:pt x="982" y="623"/>
                  </a:lnTo>
                  <a:lnTo>
                    <a:pt x="985" y="596"/>
                  </a:lnTo>
                  <a:lnTo>
                    <a:pt x="987" y="569"/>
                  </a:lnTo>
                  <a:lnTo>
                    <a:pt x="992" y="516"/>
                  </a:lnTo>
                  <a:lnTo>
                    <a:pt x="997" y="463"/>
                  </a:lnTo>
                  <a:lnTo>
                    <a:pt x="1002" y="411"/>
                  </a:lnTo>
                  <a:lnTo>
                    <a:pt x="1002" y="411"/>
                  </a:lnTo>
                  <a:lnTo>
                    <a:pt x="1007" y="373"/>
                  </a:lnTo>
                  <a:lnTo>
                    <a:pt x="1011" y="356"/>
                  </a:lnTo>
                  <a:lnTo>
                    <a:pt x="1014" y="340"/>
                  </a:lnTo>
                  <a:lnTo>
                    <a:pt x="1014" y="340"/>
                  </a:lnTo>
                  <a:lnTo>
                    <a:pt x="1017" y="327"/>
                  </a:lnTo>
                  <a:lnTo>
                    <a:pt x="1019" y="313"/>
                  </a:lnTo>
                  <a:lnTo>
                    <a:pt x="1019" y="313"/>
                  </a:lnTo>
                  <a:lnTo>
                    <a:pt x="1025" y="271"/>
                  </a:lnTo>
                  <a:lnTo>
                    <a:pt x="1032" y="227"/>
                  </a:lnTo>
                  <a:lnTo>
                    <a:pt x="1032" y="227"/>
                  </a:lnTo>
                  <a:lnTo>
                    <a:pt x="1035" y="213"/>
                  </a:lnTo>
                  <a:lnTo>
                    <a:pt x="1037" y="207"/>
                  </a:lnTo>
                  <a:lnTo>
                    <a:pt x="1038" y="201"/>
                  </a:lnTo>
                  <a:lnTo>
                    <a:pt x="1038" y="201"/>
                  </a:lnTo>
                  <a:lnTo>
                    <a:pt x="1038" y="188"/>
                  </a:lnTo>
                  <a:lnTo>
                    <a:pt x="1037" y="177"/>
                  </a:lnTo>
                  <a:lnTo>
                    <a:pt x="1035" y="167"/>
                  </a:lnTo>
                  <a:lnTo>
                    <a:pt x="1032" y="157"/>
                  </a:lnTo>
                  <a:lnTo>
                    <a:pt x="1028" y="147"/>
                  </a:lnTo>
                  <a:lnTo>
                    <a:pt x="1022" y="140"/>
                  </a:lnTo>
                  <a:lnTo>
                    <a:pt x="1017" y="134"/>
                  </a:lnTo>
                  <a:lnTo>
                    <a:pt x="1012" y="127"/>
                  </a:lnTo>
                  <a:lnTo>
                    <a:pt x="1012" y="127"/>
                  </a:lnTo>
                  <a:lnTo>
                    <a:pt x="1011" y="126"/>
                  </a:lnTo>
                  <a:lnTo>
                    <a:pt x="1009" y="126"/>
                  </a:lnTo>
                  <a:lnTo>
                    <a:pt x="1009" y="126"/>
                  </a:lnTo>
                  <a:lnTo>
                    <a:pt x="1009" y="128"/>
                  </a:lnTo>
                  <a:lnTo>
                    <a:pt x="1008" y="130"/>
                  </a:lnTo>
                  <a:lnTo>
                    <a:pt x="1008" y="130"/>
                  </a:lnTo>
                  <a:lnTo>
                    <a:pt x="1006" y="132"/>
                  </a:lnTo>
                  <a:lnTo>
                    <a:pt x="1005" y="136"/>
                  </a:lnTo>
                  <a:lnTo>
                    <a:pt x="1004" y="140"/>
                  </a:lnTo>
                  <a:lnTo>
                    <a:pt x="1005" y="144"/>
                  </a:lnTo>
                  <a:lnTo>
                    <a:pt x="1006" y="153"/>
                  </a:lnTo>
                  <a:lnTo>
                    <a:pt x="1006" y="160"/>
                  </a:lnTo>
                  <a:lnTo>
                    <a:pt x="1006" y="160"/>
                  </a:lnTo>
                  <a:lnTo>
                    <a:pt x="1005" y="173"/>
                  </a:lnTo>
                  <a:lnTo>
                    <a:pt x="1003" y="187"/>
                  </a:lnTo>
                  <a:lnTo>
                    <a:pt x="1001" y="199"/>
                  </a:lnTo>
                  <a:lnTo>
                    <a:pt x="999" y="212"/>
                  </a:lnTo>
                  <a:lnTo>
                    <a:pt x="999" y="212"/>
                  </a:lnTo>
                  <a:lnTo>
                    <a:pt x="994" y="278"/>
                  </a:lnTo>
                  <a:lnTo>
                    <a:pt x="992" y="312"/>
                  </a:lnTo>
                  <a:lnTo>
                    <a:pt x="989" y="344"/>
                  </a:lnTo>
                  <a:lnTo>
                    <a:pt x="989" y="344"/>
                  </a:lnTo>
                  <a:lnTo>
                    <a:pt x="983" y="400"/>
                  </a:lnTo>
                  <a:lnTo>
                    <a:pt x="976" y="450"/>
                  </a:lnTo>
                  <a:lnTo>
                    <a:pt x="976" y="450"/>
                  </a:lnTo>
                  <a:lnTo>
                    <a:pt x="973" y="480"/>
                  </a:lnTo>
                  <a:lnTo>
                    <a:pt x="970" y="509"/>
                  </a:lnTo>
                  <a:lnTo>
                    <a:pt x="966" y="536"/>
                  </a:lnTo>
                  <a:lnTo>
                    <a:pt x="960" y="563"/>
                  </a:lnTo>
                  <a:lnTo>
                    <a:pt x="960" y="563"/>
                  </a:lnTo>
                  <a:lnTo>
                    <a:pt x="959" y="589"/>
                  </a:lnTo>
                  <a:lnTo>
                    <a:pt x="957" y="613"/>
                  </a:lnTo>
                  <a:lnTo>
                    <a:pt x="952" y="659"/>
                  </a:lnTo>
                  <a:lnTo>
                    <a:pt x="945" y="705"/>
                  </a:lnTo>
                  <a:lnTo>
                    <a:pt x="939" y="750"/>
                  </a:lnTo>
                  <a:lnTo>
                    <a:pt x="939" y="750"/>
                  </a:lnTo>
                  <a:lnTo>
                    <a:pt x="936" y="790"/>
                  </a:lnTo>
                  <a:lnTo>
                    <a:pt x="932" y="829"/>
                  </a:lnTo>
                  <a:lnTo>
                    <a:pt x="930" y="850"/>
                  </a:lnTo>
                  <a:lnTo>
                    <a:pt x="928" y="870"/>
                  </a:lnTo>
                  <a:lnTo>
                    <a:pt x="925" y="891"/>
                  </a:lnTo>
                  <a:lnTo>
                    <a:pt x="919" y="911"/>
                  </a:lnTo>
                  <a:lnTo>
                    <a:pt x="919" y="911"/>
                  </a:lnTo>
                  <a:lnTo>
                    <a:pt x="919" y="933"/>
                  </a:lnTo>
                  <a:lnTo>
                    <a:pt x="918" y="955"/>
                  </a:lnTo>
                  <a:lnTo>
                    <a:pt x="916" y="975"/>
                  </a:lnTo>
                  <a:lnTo>
                    <a:pt x="914" y="997"/>
                  </a:lnTo>
                  <a:lnTo>
                    <a:pt x="914" y="997"/>
                  </a:lnTo>
                  <a:lnTo>
                    <a:pt x="910" y="1023"/>
                  </a:lnTo>
                  <a:lnTo>
                    <a:pt x="908" y="1052"/>
                  </a:lnTo>
                  <a:lnTo>
                    <a:pt x="903" y="1109"/>
                  </a:lnTo>
                  <a:lnTo>
                    <a:pt x="899" y="1167"/>
                  </a:lnTo>
                  <a:lnTo>
                    <a:pt x="896" y="1195"/>
                  </a:lnTo>
                  <a:lnTo>
                    <a:pt x="893" y="1222"/>
                  </a:lnTo>
                  <a:lnTo>
                    <a:pt x="893" y="1222"/>
                  </a:lnTo>
                  <a:lnTo>
                    <a:pt x="887" y="1258"/>
                  </a:lnTo>
                  <a:lnTo>
                    <a:pt x="885" y="1276"/>
                  </a:lnTo>
                  <a:lnTo>
                    <a:pt x="885" y="1285"/>
                  </a:lnTo>
                  <a:lnTo>
                    <a:pt x="885" y="1293"/>
                  </a:lnTo>
                  <a:lnTo>
                    <a:pt x="885" y="1293"/>
                  </a:lnTo>
                  <a:lnTo>
                    <a:pt x="884" y="1293"/>
                  </a:lnTo>
                  <a:lnTo>
                    <a:pt x="883" y="1294"/>
                  </a:lnTo>
                  <a:lnTo>
                    <a:pt x="881" y="1298"/>
                  </a:lnTo>
                  <a:lnTo>
                    <a:pt x="880" y="1304"/>
                  </a:lnTo>
                  <a:lnTo>
                    <a:pt x="878" y="1308"/>
                  </a:lnTo>
                  <a:lnTo>
                    <a:pt x="878" y="1308"/>
                  </a:lnTo>
                  <a:lnTo>
                    <a:pt x="878" y="1311"/>
                  </a:lnTo>
                  <a:lnTo>
                    <a:pt x="877" y="1316"/>
                  </a:lnTo>
                  <a:lnTo>
                    <a:pt x="875" y="1324"/>
                  </a:lnTo>
                  <a:lnTo>
                    <a:pt x="871" y="1334"/>
                  </a:lnTo>
                  <a:lnTo>
                    <a:pt x="871" y="1338"/>
                  </a:lnTo>
                  <a:lnTo>
                    <a:pt x="871" y="1342"/>
                  </a:lnTo>
                  <a:lnTo>
                    <a:pt x="871" y="1342"/>
                  </a:lnTo>
                  <a:lnTo>
                    <a:pt x="867" y="1353"/>
                  </a:lnTo>
                  <a:lnTo>
                    <a:pt x="863" y="1365"/>
                  </a:lnTo>
                  <a:lnTo>
                    <a:pt x="855" y="1388"/>
                  </a:lnTo>
                  <a:lnTo>
                    <a:pt x="855" y="1388"/>
                  </a:lnTo>
                  <a:lnTo>
                    <a:pt x="841" y="1401"/>
                  </a:lnTo>
                  <a:lnTo>
                    <a:pt x="833" y="1408"/>
                  </a:lnTo>
                  <a:lnTo>
                    <a:pt x="823" y="1414"/>
                  </a:lnTo>
                  <a:lnTo>
                    <a:pt x="813" y="1419"/>
                  </a:lnTo>
                  <a:lnTo>
                    <a:pt x="804" y="1424"/>
                  </a:lnTo>
                  <a:lnTo>
                    <a:pt x="793" y="1427"/>
                  </a:lnTo>
                  <a:lnTo>
                    <a:pt x="784" y="1428"/>
                  </a:lnTo>
                  <a:lnTo>
                    <a:pt x="784" y="1428"/>
                  </a:lnTo>
                  <a:lnTo>
                    <a:pt x="780" y="1427"/>
                  </a:lnTo>
                  <a:lnTo>
                    <a:pt x="776" y="1426"/>
                  </a:lnTo>
                  <a:lnTo>
                    <a:pt x="773" y="1424"/>
                  </a:lnTo>
                  <a:lnTo>
                    <a:pt x="769" y="1424"/>
                  </a:lnTo>
                  <a:lnTo>
                    <a:pt x="769" y="1424"/>
                  </a:lnTo>
                  <a:lnTo>
                    <a:pt x="763" y="1424"/>
                  </a:lnTo>
                  <a:lnTo>
                    <a:pt x="759" y="1424"/>
                  </a:lnTo>
                  <a:lnTo>
                    <a:pt x="755" y="1425"/>
                  </a:lnTo>
                  <a:lnTo>
                    <a:pt x="750" y="1425"/>
                  </a:lnTo>
                  <a:lnTo>
                    <a:pt x="750" y="1425"/>
                  </a:lnTo>
                  <a:lnTo>
                    <a:pt x="747" y="1424"/>
                  </a:lnTo>
                  <a:lnTo>
                    <a:pt x="743" y="1422"/>
                  </a:lnTo>
                  <a:lnTo>
                    <a:pt x="740" y="1418"/>
                  </a:lnTo>
                  <a:lnTo>
                    <a:pt x="735" y="1417"/>
                  </a:lnTo>
                  <a:lnTo>
                    <a:pt x="735" y="1417"/>
                  </a:lnTo>
                  <a:lnTo>
                    <a:pt x="729" y="1416"/>
                  </a:lnTo>
                  <a:lnTo>
                    <a:pt x="722" y="1415"/>
                  </a:lnTo>
                  <a:lnTo>
                    <a:pt x="709" y="1414"/>
                  </a:lnTo>
                  <a:lnTo>
                    <a:pt x="709" y="1414"/>
                  </a:lnTo>
                  <a:lnTo>
                    <a:pt x="698" y="1411"/>
                  </a:lnTo>
                  <a:lnTo>
                    <a:pt x="687" y="1409"/>
                  </a:lnTo>
                  <a:lnTo>
                    <a:pt x="687" y="1409"/>
                  </a:lnTo>
                  <a:lnTo>
                    <a:pt x="682" y="1408"/>
                  </a:lnTo>
                  <a:lnTo>
                    <a:pt x="676" y="1408"/>
                  </a:lnTo>
                  <a:lnTo>
                    <a:pt x="665" y="1409"/>
                  </a:lnTo>
                  <a:lnTo>
                    <a:pt x="665" y="1409"/>
                  </a:lnTo>
                  <a:lnTo>
                    <a:pt x="649" y="1406"/>
                  </a:lnTo>
                  <a:lnTo>
                    <a:pt x="631" y="1402"/>
                  </a:lnTo>
                  <a:lnTo>
                    <a:pt x="614" y="1399"/>
                  </a:lnTo>
                  <a:lnTo>
                    <a:pt x="596" y="1396"/>
                  </a:lnTo>
                  <a:lnTo>
                    <a:pt x="596" y="1396"/>
                  </a:lnTo>
                  <a:lnTo>
                    <a:pt x="524" y="1391"/>
                  </a:lnTo>
                  <a:lnTo>
                    <a:pt x="524" y="1391"/>
                  </a:lnTo>
                  <a:lnTo>
                    <a:pt x="512" y="1389"/>
                  </a:lnTo>
                  <a:lnTo>
                    <a:pt x="500" y="1388"/>
                  </a:lnTo>
                  <a:lnTo>
                    <a:pt x="488" y="1388"/>
                  </a:lnTo>
                  <a:lnTo>
                    <a:pt x="484" y="1389"/>
                  </a:lnTo>
                  <a:lnTo>
                    <a:pt x="479" y="1392"/>
                  </a:lnTo>
                  <a:lnTo>
                    <a:pt x="479" y="1392"/>
                  </a:lnTo>
                  <a:lnTo>
                    <a:pt x="475" y="1389"/>
                  </a:lnTo>
                  <a:lnTo>
                    <a:pt x="471" y="1387"/>
                  </a:lnTo>
                  <a:lnTo>
                    <a:pt x="462" y="1385"/>
                  </a:lnTo>
                  <a:lnTo>
                    <a:pt x="443" y="1383"/>
                  </a:lnTo>
                  <a:lnTo>
                    <a:pt x="443" y="1383"/>
                  </a:lnTo>
                  <a:lnTo>
                    <a:pt x="402" y="1379"/>
                  </a:lnTo>
                  <a:lnTo>
                    <a:pt x="402" y="1379"/>
                  </a:lnTo>
                  <a:lnTo>
                    <a:pt x="383" y="1376"/>
                  </a:lnTo>
                  <a:lnTo>
                    <a:pt x="364" y="1371"/>
                  </a:lnTo>
                  <a:lnTo>
                    <a:pt x="345" y="1368"/>
                  </a:lnTo>
                  <a:lnTo>
                    <a:pt x="325" y="1366"/>
                  </a:lnTo>
                  <a:lnTo>
                    <a:pt x="325" y="1366"/>
                  </a:lnTo>
                  <a:lnTo>
                    <a:pt x="287" y="1365"/>
                  </a:lnTo>
                  <a:lnTo>
                    <a:pt x="247" y="1362"/>
                  </a:lnTo>
                  <a:lnTo>
                    <a:pt x="173" y="1354"/>
                  </a:lnTo>
                  <a:lnTo>
                    <a:pt x="173" y="1354"/>
                  </a:lnTo>
                  <a:lnTo>
                    <a:pt x="154" y="1353"/>
                  </a:lnTo>
                  <a:lnTo>
                    <a:pt x="144" y="1352"/>
                  </a:lnTo>
                  <a:lnTo>
                    <a:pt x="135" y="1351"/>
                  </a:lnTo>
                  <a:lnTo>
                    <a:pt x="135" y="1351"/>
                  </a:lnTo>
                  <a:lnTo>
                    <a:pt x="123" y="1350"/>
                  </a:lnTo>
                  <a:lnTo>
                    <a:pt x="112" y="1349"/>
                  </a:lnTo>
                  <a:lnTo>
                    <a:pt x="94" y="1350"/>
                  </a:lnTo>
                  <a:lnTo>
                    <a:pt x="77" y="1350"/>
                  </a:lnTo>
                  <a:lnTo>
                    <a:pt x="69" y="1350"/>
                  </a:lnTo>
                  <a:lnTo>
                    <a:pt x="61" y="1349"/>
                  </a:lnTo>
                  <a:lnTo>
                    <a:pt x="61" y="1349"/>
                  </a:lnTo>
                  <a:lnTo>
                    <a:pt x="59" y="1346"/>
                  </a:lnTo>
                  <a:lnTo>
                    <a:pt x="54" y="1342"/>
                  </a:lnTo>
                  <a:lnTo>
                    <a:pt x="46" y="1339"/>
                  </a:lnTo>
                  <a:lnTo>
                    <a:pt x="46" y="1339"/>
                  </a:lnTo>
                  <a:lnTo>
                    <a:pt x="42" y="1331"/>
                  </a:lnTo>
                  <a:lnTo>
                    <a:pt x="37" y="1322"/>
                  </a:lnTo>
                  <a:lnTo>
                    <a:pt x="33" y="1313"/>
                  </a:lnTo>
                  <a:lnTo>
                    <a:pt x="31" y="1304"/>
                  </a:lnTo>
                  <a:lnTo>
                    <a:pt x="30" y="1294"/>
                  </a:lnTo>
                  <a:lnTo>
                    <a:pt x="29" y="1285"/>
                  </a:lnTo>
                  <a:lnTo>
                    <a:pt x="29" y="1275"/>
                  </a:lnTo>
                  <a:lnTo>
                    <a:pt x="30" y="1264"/>
                  </a:lnTo>
                  <a:lnTo>
                    <a:pt x="30" y="1264"/>
                  </a:lnTo>
                  <a:lnTo>
                    <a:pt x="28" y="1273"/>
                  </a:lnTo>
                  <a:lnTo>
                    <a:pt x="25" y="1282"/>
                  </a:lnTo>
                  <a:lnTo>
                    <a:pt x="24" y="1293"/>
                  </a:lnTo>
                  <a:lnTo>
                    <a:pt x="24" y="1304"/>
                  </a:lnTo>
                  <a:lnTo>
                    <a:pt x="24" y="1315"/>
                  </a:lnTo>
                  <a:lnTo>
                    <a:pt x="27" y="1325"/>
                  </a:lnTo>
                  <a:lnTo>
                    <a:pt x="29" y="1336"/>
                  </a:lnTo>
                  <a:lnTo>
                    <a:pt x="33" y="1347"/>
                  </a:lnTo>
                  <a:lnTo>
                    <a:pt x="33" y="1347"/>
                  </a:lnTo>
                  <a:lnTo>
                    <a:pt x="47" y="1351"/>
                  </a:lnTo>
                  <a:lnTo>
                    <a:pt x="62" y="1355"/>
                  </a:lnTo>
                  <a:lnTo>
                    <a:pt x="91" y="1361"/>
                  </a:lnTo>
                  <a:lnTo>
                    <a:pt x="121" y="1365"/>
                  </a:lnTo>
                  <a:lnTo>
                    <a:pt x="151" y="1368"/>
                  </a:lnTo>
                  <a:lnTo>
                    <a:pt x="151" y="136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72"/>
            <p:cNvSpPr>
              <a:spLocks noEditPoints="1"/>
            </p:cNvSpPr>
            <p:nvPr/>
          </p:nvSpPr>
          <p:spPr bwMode="auto">
            <a:xfrm>
              <a:off x="5892801" y="1258888"/>
              <a:ext cx="188913" cy="44450"/>
            </a:xfrm>
            <a:custGeom>
              <a:avLst/>
              <a:gdLst/>
              <a:ahLst/>
              <a:cxnLst>
                <a:cxn ang="0">
                  <a:pos x="303" y="85"/>
                </a:cxn>
                <a:cxn ang="0">
                  <a:pos x="238" y="73"/>
                </a:cxn>
                <a:cxn ang="0">
                  <a:pos x="128" y="71"/>
                </a:cxn>
                <a:cxn ang="0">
                  <a:pos x="67" y="64"/>
                </a:cxn>
                <a:cxn ang="0">
                  <a:pos x="26" y="62"/>
                </a:cxn>
                <a:cxn ang="0">
                  <a:pos x="1" y="31"/>
                </a:cxn>
                <a:cxn ang="0">
                  <a:pos x="6" y="9"/>
                </a:cxn>
                <a:cxn ang="0">
                  <a:pos x="40" y="1"/>
                </a:cxn>
                <a:cxn ang="0">
                  <a:pos x="100" y="5"/>
                </a:cxn>
                <a:cxn ang="0">
                  <a:pos x="203" y="11"/>
                </a:cxn>
                <a:cxn ang="0">
                  <a:pos x="313" y="19"/>
                </a:cxn>
                <a:cxn ang="0">
                  <a:pos x="350" y="38"/>
                </a:cxn>
                <a:cxn ang="0">
                  <a:pos x="356" y="59"/>
                </a:cxn>
                <a:cxn ang="0">
                  <a:pos x="344" y="77"/>
                </a:cxn>
                <a:cxn ang="0">
                  <a:pos x="19" y="38"/>
                </a:cxn>
                <a:cxn ang="0">
                  <a:pos x="34" y="33"/>
                </a:cxn>
                <a:cxn ang="0">
                  <a:pos x="30" y="15"/>
                </a:cxn>
                <a:cxn ang="0">
                  <a:pos x="14" y="28"/>
                </a:cxn>
                <a:cxn ang="0">
                  <a:pos x="52" y="35"/>
                </a:cxn>
                <a:cxn ang="0">
                  <a:pos x="53" y="16"/>
                </a:cxn>
                <a:cxn ang="0">
                  <a:pos x="43" y="18"/>
                </a:cxn>
                <a:cxn ang="0">
                  <a:pos x="50" y="35"/>
                </a:cxn>
                <a:cxn ang="0">
                  <a:pos x="66" y="23"/>
                </a:cxn>
                <a:cxn ang="0">
                  <a:pos x="73" y="34"/>
                </a:cxn>
                <a:cxn ang="0">
                  <a:pos x="85" y="33"/>
                </a:cxn>
                <a:cxn ang="0">
                  <a:pos x="83" y="19"/>
                </a:cxn>
                <a:cxn ang="0">
                  <a:pos x="93" y="20"/>
                </a:cxn>
                <a:cxn ang="0">
                  <a:pos x="97" y="32"/>
                </a:cxn>
                <a:cxn ang="0">
                  <a:pos x="113" y="42"/>
                </a:cxn>
                <a:cxn ang="0">
                  <a:pos x="122" y="28"/>
                </a:cxn>
                <a:cxn ang="0">
                  <a:pos x="99" y="20"/>
                </a:cxn>
                <a:cxn ang="0">
                  <a:pos x="202" y="38"/>
                </a:cxn>
                <a:cxn ang="0">
                  <a:pos x="210" y="54"/>
                </a:cxn>
                <a:cxn ang="0">
                  <a:pos x="218" y="40"/>
                </a:cxn>
                <a:cxn ang="0">
                  <a:pos x="208" y="21"/>
                </a:cxn>
                <a:cxn ang="0">
                  <a:pos x="232" y="54"/>
                </a:cxn>
                <a:cxn ang="0">
                  <a:pos x="251" y="56"/>
                </a:cxn>
                <a:cxn ang="0">
                  <a:pos x="225" y="19"/>
                </a:cxn>
                <a:cxn ang="0">
                  <a:pos x="165" y="24"/>
                </a:cxn>
                <a:cxn ang="0">
                  <a:pos x="187" y="49"/>
                </a:cxn>
                <a:cxn ang="0">
                  <a:pos x="191" y="25"/>
                </a:cxn>
                <a:cxn ang="0">
                  <a:pos x="165" y="24"/>
                </a:cxn>
                <a:cxn ang="0">
                  <a:pos x="270" y="57"/>
                </a:cxn>
                <a:cxn ang="0">
                  <a:pos x="285" y="53"/>
                </a:cxn>
                <a:cxn ang="0">
                  <a:pos x="274" y="24"/>
                </a:cxn>
                <a:cxn ang="0">
                  <a:pos x="265" y="51"/>
                </a:cxn>
                <a:cxn ang="0">
                  <a:pos x="146" y="44"/>
                </a:cxn>
                <a:cxn ang="0">
                  <a:pos x="157" y="24"/>
                </a:cxn>
                <a:cxn ang="0">
                  <a:pos x="133" y="30"/>
                </a:cxn>
                <a:cxn ang="0">
                  <a:pos x="299" y="58"/>
                </a:cxn>
                <a:cxn ang="0">
                  <a:pos x="314" y="60"/>
                </a:cxn>
                <a:cxn ang="0">
                  <a:pos x="318" y="28"/>
                </a:cxn>
                <a:cxn ang="0">
                  <a:pos x="299" y="27"/>
                </a:cxn>
                <a:cxn ang="0">
                  <a:pos x="299" y="58"/>
                </a:cxn>
                <a:cxn ang="0">
                  <a:pos x="337" y="48"/>
                </a:cxn>
                <a:cxn ang="0">
                  <a:pos x="325" y="31"/>
                </a:cxn>
                <a:cxn ang="0">
                  <a:pos x="329" y="57"/>
                </a:cxn>
              </a:cxnLst>
              <a:rect l="0" t="0" r="r" b="b"/>
              <a:pathLst>
                <a:path w="356" h="86">
                  <a:moveTo>
                    <a:pt x="341" y="84"/>
                  </a:moveTo>
                  <a:lnTo>
                    <a:pt x="341" y="84"/>
                  </a:lnTo>
                  <a:lnTo>
                    <a:pt x="328" y="86"/>
                  </a:lnTo>
                  <a:lnTo>
                    <a:pt x="316" y="86"/>
                  </a:lnTo>
                  <a:lnTo>
                    <a:pt x="303" y="85"/>
                  </a:lnTo>
                  <a:lnTo>
                    <a:pt x="291" y="83"/>
                  </a:lnTo>
                  <a:lnTo>
                    <a:pt x="265" y="77"/>
                  </a:lnTo>
                  <a:lnTo>
                    <a:pt x="251" y="75"/>
                  </a:lnTo>
                  <a:lnTo>
                    <a:pt x="238" y="73"/>
                  </a:lnTo>
                  <a:lnTo>
                    <a:pt x="238" y="73"/>
                  </a:lnTo>
                  <a:lnTo>
                    <a:pt x="212" y="73"/>
                  </a:lnTo>
                  <a:lnTo>
                    <a:pt x="186" y="73"/>
                  </a:lnTo>
                  <a:lnTo>
                    <a:pt x="158" y="73"/>
                  </a:lnTo>
                  <a:lnTo>
                    <a:pt x="143" y="72"/>
                  </a:lnTo>
                  <a:lnTo>
                    <a:pt x="128" y="71"/>
                  </a:lnTo>
                  <a:lnTo>
                    <a:pt x="128" y="71"/>
                  </a:lnTo>
                  <a:lnTo>
                    <a:pt x="98" y="65"/>
                  </a:lnTo>
                  <a:lnTo>
                    <a:pt x="82" y="64"/>
                  </a:lnTo>
                  <a:lnTo>
                    <a:pt x="67" y="64"/>
                  </a:lnTo>
                  <a:lnTo>
                    <a:pt x="67" y="64"/>
                  </a:lnTo>
                  <a:lnTo>
                    <a:pt x="52" y="65"/>
                  </a:lnTo>
                  <a:lnTo>
                    <a:pt x="43" y="66"/>
                  </a:lnTo>
                  <a:lnTo>
                    <a:pt x="34" y="65"/>
                  </a:lnTo>
                  <a:lnTo>
                    <a:pt x="34" y="65"/>
                  </a:lnTo>
                  <a:lnTo>
                    <a:pt x="26" y="62"/>
                  </a:lnTo>
                  <a:lnTo>
                    <a:pt x="20" y="58"/>
                  </a:lnTo>
                  <a:lnTo>
                    <a:pt x="7" y="49"/>
                  </a:lnTo>
                  <a:lnTo>
                    <a:pt x="7" y="49"/>
                  </a:lnTo>
                  <a:lnTo>
                    <a:pt x="5" y="41"/>
                  </a:lnTo>
                  <a:lnTo>
                    <a:pt x="1" y="31"/>
                  </a:lnTo>
                  <a:lnTo>
                    <a:pt x="0" y="23"/>
                  </a:lnTo>
                  <a:lnTo>
                    <a:pt x="1" y="17"/>
                  </a:lnTo>
                  <a:lnTo>
                    <a:pt x="2" y="12"/>
                  </a:lnTo>
                  <a:lnTo>
                    <a:pt x="2" y="12"/>
                  </a:lnTo>
                  <a:lnTo>
                    <a:pt x="6" y="9"/>
                  </a:lnTo>
                  <a:lnTo>
                    <a:pt x="10" y="5"/>
                  </a:lnTo>
                  <a:lnTo>
                    <a:pt x="14" y="3"/>
                  </a:lnTo>
                  <a:lnTo>
                    <a:pt x="20" y="2"/>
                  </a:lnTo>
                  <a:lnTo>
                    <a:pt x="29" y="0"/>
                  </a:lnTo>
                  <a:lnTo>
                    <a:pt x="40" y="1"/>
                  </a:lnTo>
                  <a:lnTo>
                    <a:pt x="62" y="3"/>
                  </a:lnTo>
                  <a:lnTo>
                    <a:pt x="74" y="4"/>
                  </a:lnTo>
                  <a:lnTo>
                    <a:pt x="86" y="3"/>
                  </a:lnTo>
                  <a:lnTo>
                    <a:pt x="86" y="3"/>
                  </a:lnTo>
                  <a:lnTo>
                    <a:pt x="100" y="5"/>
                  </a:lnTo>
                  <a:lnTo>
                    <a:pt x="114" y="8"/>
                  </a:lnTo>
                  <a:lnTo>
                    <a:pt x="143" y="11"/>
                  </a:lnTo>
                  <a:lnTo>
                    <a:pt x="173" y="12"/>
                  </a:lnTo>
                  <a:lnTo>
                    <a:pt x="203" y="11"/>
                  </a:lnTo>
                  <a:lnTo>
                    <a:pt x="203" y="11"/>
                  </a:lnTo>
                  <a:lnTo>
                    <a:pt x="227" y="10"/>
                  </a:lnTo>
                  <a:lnTo>
                    <a:pt x="249" y="12"/>
                  </a:lnTo>
                  <a:lnTo>
                    <a:pt x="292" y="16"/>
                  </a:lnTo>
                  <a:lnTo>
                    <a:pt x="292" y="16"/>
                  </a:lnTo>
                  <a:lnTo>
                    <a:pt x="313" y="19"/>
                  </a:lnTo>
                  <a:lnTo>
                    <a:pt x="322" y="20"/>
                  </a:lnTo>
                  <a:lnTo>
                    <a:pt x="330" y="24"/>
                  </a:lnTo>
                  <a:lnTo>
                    <a:pt x="338" y="27"/>
                  </a:lnTo>
                  <a:lnTo>
                    <a:pt x="344" y="31"/>
                  </a:lnTo>
                  <a:lnTo>
                    <a:pt x="350" y="38"/>
                  </a:lnTo>
                  <a:lnTo>
                    <a:pt x="355" y="45"/>
                  </a:lnTo>
                  <a:lnTo>
                    <a:pt x="355" y="45"/>
                  </a:lnTo>
                  <a:lnTo>
                    <a:pt x="356" y="50"/>
                  </a:lnTo>
                  <a:lnTo>
                    <a:pt x="356" y="55"/>
                  </a:lnTo>
                  <a:lnTo>
                    <a:pt x="356" y="59"/>
                  </a:lnTo>
                  <a:lnTo>
                    <a:pt x="356" y="63"/>
                  </a:lnTo>
                  <a:lnTo>
                    <a:pt x="356" y="63"/>
                  </a:lnTo>
                  <a:lnTo>
                    <a:pt x="352" y="69"/>
                  </a:lnTo>
                  <a:lnTo>
                    <a:pt x="347" y="73"/>
                  </a:lnTo>
                  <a:lnTo>
                    <a:pt x="344" y="77"/>
                  </a:lnTo>
                  <a:lnTo>
                    <a:pt x="342" y="80"/>
                  </a:lnTo>
                  <a:lnTo>
                    <a:pt x="341" y="84"/>
                  </a:lnTo>
                  <a:lnTo>
                    <a:pt x="341" y="84"/>
                  </a:lnTo>
                  <a:close/>
                  <a:moveTo>
                    <a:pt x="19" y="38"/>
                  </a:moveTo>
                  <a:lnTo>
                    <a:pt x="19" y="38"/>
                  </a:lnTo>
                  <a:lnTo>
                    <a:pt x="24" y="35"/>
                  </a:lnTo>
                  <a:lnTo>
                    <a:pt x="27" y="35"/>
                  </a:lnTo>
                  <a:lnTo>
                    <a:pt x="30" y="35"/>
                  </a:lnTo>
                  <a:lnTo>
                    <a:pt x="34" y="33"/>
                  </a:lnTo>
                  <a:lnTo>
                    <a:pt x="34" y="33"/>
                  </a:lnTo>
                  <a:lnTo>
                    <a:pt x="34" y="29"/>
                  </a:lnTo>
                  <a:lnTo>
                    <a:pt x="34" y="26"/>
                  </a:lnTo>
                  <a:lnTo>
                    <a:pt x="36" y="16"/>
                  </a:lnTo>
                  <a:lnTo>
                    <a:pt x="36" y="16"/>
                  </a:lnTo>
                  <a:lnTo>
                    <a:pt x="30" y="15"/>
                  </a:lnTo>
                  <a:lnTo>
                    <a:pt x="25" y="16"/>
                  </a:lnTo>
                  <a:lnTo>
                    <a:pt x="21" y="17"/>
                  </a:lnTo>
                  <a:lnTo>
                    <a:pt x="17" y="20"/>
                  </a:lnTo>
                  <a:lnTo>
                    <a:pt x="15" y="24"/>
                  </a:lnTo>
                  <a:lnTo>
                    <a:pt x="14" y="28"/>
                  </a:lnTo>
                  <a:lnTo>
                    <a:pt x="15" y="32"/>
                  </a:lnTo>
                  <a:lnTo>
                    <a:pt x="19" y="38"/>
                  </a:lnTo>
                  <a:lnTo>
                    <a:pt x="19" y="38"/>
                  </a:lnTo>
                  <a:close/>
                  <a:moveTo>
                    <a:pt x="52" y="35"/>
                  </a:moveTo>
                  <a:lnTo>
                    <a:pt x="52" y="35"/>
                  </a:lnTo>
                  <a:lnTo>
                    <a:pt x="54" y="31"/>
                  </a:lnTo>
                  <a:lnTo>
                    <a:pt x="55" y="27"/>
                  </a:lnTo>
                  <a:lnTo>
                    <a:pt x="56" y="16"/>
                  </a:lnTo>
                  <a:lnTo>
                    <a:pt x="56" y="16"/>
                  </a:lnTo>
                  <a:lnTo>
                    <a:pt x="53" y="16"/>
                  </a:lnTo>
                  <a:lnTo>
                    <a:pt x="51" y="16"/>
                  </a:lnTo>
                  <a:lnTo>
                    <a:pt x="47" y="15"/>
                  </a:lnTo>
                  <a:lnTo>
                    <a:pt x="44" y="15"/>
                  </a:lnTo>
                  <a:lnTo>
                    <a:pt x="44" y="15"/>
                  </a:lnTo>
                  <a:lnTo>
                    <a:pt x="43" y="18"/>
                  </a:lnTo>
                  <a:lnTo>
                    <a:pt x="43" y="21"/>
                  </a:lnTo>
                  <a:lnTo>
                    <a:pt x="44" y="28"/>
                  </a:lnTo>
                  <a:lnTo>
                    <a:pt x="45" y="31"/>
                  </a:lnTo>
                  <a:lnTo>
                    <a:pt x="46" y="33"/>
                  </a:lnTo>
                  <a:lnTo>
                    <a:pt x="50" y="35"/>
                  </a:lnTo>
                  <a:lnTo>
                    <a:pt x="52" y="35"/>
                  </a:lnTo>
                  <a:lnTo>
                    <a:pt x="52" y="35"/>
                  </a:lnTo>
                  <a:close/>
                  <a:moveTo>
                    <a:pt x="67" y="18"/>
                  </a:moveTo>
                  <a:lnTo>
                    <a:pt x="67" y="18"/>
                  </a:lnTo>
                  <a:lnTo>
                    <a:pt x="66" y="23"/>
                  </a:lnTo>
                  <a:lnTo>
                    <a:pt x="67" y="28"/>
                  </a:lnTo>
                  <a:lnTo>
                    <a:pt x="68" y="35"/>
                  </a:lnTo>
                  <a:lnTo>
                    <a:pt x="68" y="35"/>
                  </a:lnTo>
                  <a:lnTo>
                    <a:pt x="70" y="34"/>
                  </a:lnTo>
                  <a:lnTo>
                    <a:pt x="73" y="34"/>
                  </a:lnTo>
                  <a:lnTo>
                    <a:pt x="77" y="34"/>
                  </a:lnTo>
                  <a:lnTo>
                    <a:pt x="82" y="35"/>
                  </a:lnTo>
                  <a:lnTo>
                    <a:pt x="84" y="34"/>
                  </a:lnTo>
                  <a:lnTo>
                    <a:pt x="85" y="33"/>
                  </a:lnTo>
                  <a:lnTo>
                    <a:pt x="85" y="33"/>
                  </a:lnTo>
                  <a:lnTo>
                    <a:pt x="84" y="30"/>
                  </a:lnTo>
                  <a:lnTo>
                    <a:pt x="84" y="27"/>
                  </a:lnTo>
                  <a:lnTo>
                    <a:pt x="84" y="23"/>
                  </a:lnTo>
                  <a:lnTo>
                    <a:pt x="83" y="19"/>
                  </a:lnTo>
                  <a:lnTo>
                    <a:pt x="83" y="19"/>
                  </a:lnTo>
                  <a:lnTo>
                    <a:pt x="74" y="17"/>
                  </a:lnTo>
                  <a:lnTo>
                    <a:pt x="70" y="17"/>
                  </a:lnTo>
                  <a:lnTo>
                    <a:pt x="67" y="18"/>
                  </a:lnTo>
                  <a:lnTo>
                    <a:pt x="67" y="18"/>
                  </a:lnTo>
                  <a:close/>
                  <a:moveTo>
                    <a:pt x="93" y="20"/>
                  </a:moveTo>
                  <a:lnTo>
                    <a:pt x="93" y="20"/>
                  </a:lnTo>
                  <a:lnTo>
                    <a:pt x="93" y="23"/>
                  </a:lnTo>
                  <a:lnTo>
                    <a:pt x="93" y="24"/>
                  </a:lnTo>
                  <a:lnTo>
                    <a:pt x="95" y="28"/>
                  </a:lnTo>
                  <a:lnTo>
                    <a:pt x="97" y="32"/>
                  </a:lnTo>
                  <a:lnTo>
                    <a:pt x="97" y="34"/>
                  </a:lnTo>
                  <a:lnTo>
                    <a:pt x="97" y="38"/>
                  </a:lnTo>
                  <a:lnTo>
                    <a:pt x="97" y="38"/>
                  </a:lnTo>
                  <a:lnTo>
                    <a:pt x="106" y="41"/>
                  </a:lnTo>
                  <a:lnTo>
                    <a:pt x="113" y="42"/>
                  </a:lnTo>
                  <a:lnTo>
                    <a:pt x="119" y="42"/>
                  </a:lnTo>
                  <a:lnTo>
                    <a:pt x="119" y="42"/>
                  </a:lnTo>
                  <a:lnTo>
                    <a:pt x="120" y="38"/>
                  </a:lnTo>
                  <a:lnTo>
                    <a:pt x="121" y="33"/>
                  </a:lnTo>
                  <a:lnTo>
                    <a:pt x="122" y="28"/>
                  </a:lnTo>
                  <a:lnTo>
                    <a:pt x="122" y="23"/>
                  </a:lnTo>
                  <a:lnTo>
                    <a:pt x="122" y="23"/>
                  </a:lnTo>
                  <a:lnTo>
                    <a:pt x="114" y="23"/>
                  </a:lnTo>
                  <a:lnTo>
                    <a:pt x="106" y="21"/>
                  </a:lnTo>
                  <a:lnTo>
                    <a:pt x="99" y="20"/>
                  </a:lnTo>
                  <a:lnTo>
                    <a:pt x="93" y="20"/>
                  </a:lnTo>
                  <a:lnTo>
                    <a:pt x="93" y="20"/>
                  </a:lnTo>
                  <a:close/>
                  <a:moveTo>
                    <a:pt x="201" y="23"/>
                  </a:moveTo>
                  <a:lnTo>
                    <a:pt x="201" y="23"/>
                  </a:lnTo>
                  <a:lnTo>
                    <a:pt x="202" y="38"/>
                  </a:lnTo>
                  <a:lnTo>
                    <a:pt x="202" y="44"/>
                  </a:lnTo>
                  <a:lnTo>
                    <a:pt x="202" y="50"/>
                  </a:lnTo>
                  <a:lnTo>
                    <a:pt x="202" y="50"/>
                  </a:lnTo>
                  <a:lnTo>
                    <a:pt x="208" y="54"/>
                  </a:lnTo>
                  <a:lnTo>
                    <a:pt x="210" y="54"/>
                  </a:lnTo>
                  <a:lnTo>
                    <a:pt x="212" y="54"/>
                  </a:lnTo>
                  <a:lnTo>
                    <a:pt x="214" y="53"/>
                  </a:lnTo>
                  <a:lnTo>
                    <a:pt x="216" y="50"/>
                  </a:lnTo>
                  <a:lnTo>
                    <a:pt x="218" y="45"/>
                  </a:lnTo>
                  <a:lnTo>
                    <a:pt x="218" y="40"/>
                  </a:lnTo>
                  <a:lnTo>
                    <a:pt x="219" y="32"/>
                  </a:lnTo>
                  <a:lnTo>
                    <a:pt x="218" y="19"/>
                  </a:lnTo>
                  <a:lnTo>
                    <a:pt x="218" y="19"/>
                  </a:lnTo>
                  <a:lnTo>
                    <a:pt x="213" y="20"/>
                  </a:lnTo>
                  <a:lnTo>
                    <a:pt x="208" y="21"/>
                  </a:lnTo>
                  <a:lnTo>
                    <a:pt x="204" y="21"/>
                  </a:lnTo>
                  <a:lnTo>
                    <a:pt x="201" y="23"/>
                  </a:lnTo>
                  <a:lnTo>
                    <a:pt x="201" y="23"/>
                  </a:lnTo>
                  <a:close/>
                  <a:moveTo>
                    <a:pt x="232" y="54"/>
                  </a:moveTo>
                  <a:lnTo>
                    <a:pt x="232" y="54"/>
                  </a:lnTo>
                  <a:lnTo>
                    <a:pt x="236" y="55"/>
                  </a:lnTo>
                  <a:lnTo>
                    <a:pt x="240" y="55"/>
                  </a:lnTo>
                  <a:lnTo>
                    <a:pt x="246" y="55"/>
                  </a:lnTo>
                  <a:lnTo>
                    <a:pt x="251" y="56"/>
                  </a:lnTo>
                  <a:lnTo>
                    <a:pt x="251" y="56"/>
                  </a:lnTo>
                  <a:lnTo>
                    <a:pt x="247" y="20"/>
                  </a:lnTo>
                  <a:lnTo>
                    <a:pt x="247" y="20"/>
                  </a:lnTo>
                  <a:lnTo>
                    <a:pt x="236" y="20"/>
                  </a:lnTo>
                  <a:lnTo>
                    <a:pt x="225" y="19"/>
                  </a:lnTo>
                  <a:lnTo>
                    <a:pt x="225" y="19"/>
                  </a:lnTo>
                  <a:lnTo>
                    <a:pt x="228" y="36"/>
                  </a:lnTo>
                  <a:lnTo>
                    <a:pt x="232" y="54"/>
                  </a:lnTo>
                  <a:lnTo>
                    <a:pt x="232" y="54"/>
                  </a:lnTo>
                  <a:close/>
                  <a:moveTo>
                    <a:pt x="165" y="24"/>
                  </a:moveTo>
                  <a:lnTo>
                    <a:pt x="165" y="24"/>
                  </a:lnTo>
                  <a:lnTo>
                    <a:pt x="167" y="36"/>
                  </a:lnTo>
                  <a:lnTo>
                    <a:pt x="171" y="48"/>
                  </a:lnTo>
                  <a:lnTo>
                    <a:pt x="171" y="48"/>
                  </a:lnTo>
                  <a:lnTo>
                    <a:pt x="177" y="49"/>
                  </a:lnTo>
                  <a:lnTo>
                    <a:pt x="187" y="49"/>
                  </a:lnTo>
                  <a:lnTo>
                    <a:pt x="187" y="49"/>
                  </a:lnTo>
                  <a:lnTo>
                    <a:pt x="189" y="44"/>
                  </a:lnTo>
                  <a:lnTo>
                    <a:pt x="191" y="38"/>
                  </a:lnTo>
                  <a:lnTo>
                    <a:pt x="191" y="29"/>
                  </a:lnTo>
                  <a:lnTo>
                    <a:pt x="191" y="25"/>
                  </a:lnTo>
                  <a:lnTo>
                    <a:pt x="190" y="20"/>
                  </a:lnTo>
                  <a:lnTo>
                    <a:pt x="190" y="20"/>
                  </a:lnTo>
                  <a:lnTo>
                    <a:pt x="177" y="24"/>
                  </a:lnTo>
                  <a:lnTo>
                    <a:pt x="172" y="25"/>
                  </a:lnTo>
                  <a:lnTo>
                    <a:pt x="165" y="24"/>
                  </a:lnTo>
                  <a:lnTo>
                    <a:pt x="165" y="24"/>
                  </a:lnTo>
                  <a:close/>
                  <a:moveTo>
                    <a:pt x="268" y="58"/>
                  </a:moveTo>
                  <a:lnTo>
                    <a:pt x="268" y="58"/>
                  </a:lnTo>
                  <a:lnTo>
                    <a:pt x="269" y="57"/>
                  </a:lnTo>
                  <a:lnTo>
                    <a:pt x="270" y="57"/>
                  </a:lnTo>
                  <a:lnTo>
                    <a:pt x="273" y="57"/>
                  </a:lnTo>
                  <a:lnTo>
                    <a:pt x="278" y="58"/>
                  </a:lnTo>
                  <a:lnTo>
                    <a:pt x="281" y="58"/>
                  </a:lnTo>
                  <a:lnTo>
                    <a:pt x="281" y="58"/>
                  </a:lnTo>
                  <a:lnTo>
                    <a:pt x="285" y="53"/>
                  </a:lnTo>
                  <a:lnTo>
                    <a:pt x="287" y="45"/>
                  </a:lnTo>
                  <a:lnTo>
                    <a:pt x="289" y="36"/>
                  </a:lnTo>
                  <a:lnTo>
                    <a:pt x="291" y="27"/>
                  </a:lnTo>
                  <a:lnTo>
                    <a:pt x="291" y="27"/>
                  </a:lnTo>
                  <a:lnTo>
                    <a:pt x="274" y="24"/>
                  </a:lnTo>
                  <a:lnTo>
                    <a:pt x="255" y="20"/>
                  </a:lnTo>
                  <a:lnTo>
                    <a:pt x="255" y="20"/>
                  </a:lnTo>
                  <a:lnTo>
                    <a:pt x="258" y="31"/>
                  </a:lnTo>
                  <a:lnTo>
                    <a:pt x="261" y="42"/>
                  </a:lnTo>
                  <a:lnTo>
                    <a:pt x="265" y="51"/>
                  </a:lnTo>
                  <a:lnTo>
                    <a:pt x="268" y="58"/>
                  </a:lnTo>
                  <a:lnTo>
                    <a:pt x="268" y="58"/>
                  </a:lnTo>
                  <a:close/>
                  <a:moveTo>
                    <a:pt x="133" y="43"/>
                  </a:moveTo>
                  <a:lnTo>
                    <a:pt x="133" y="43"/>
                  </a:lnTo>
                  <a:lnTo>
                    <a:pt x="146" y="44"/>
                  </a:lnTo>
                  <a:lnTo>
                    <a:pt x="153" y="45"/>
                  </a:lnTo>
                  <a:lnTo>
                    <a:pt x="158" y="46"/>
                  </a:lnTo>
                  <a:lnTo>
                    <a:pt x="158" y="46"/>
                  </a:lnTo>
                  <a:lnTo>
                    <a:pt x="157" y="36"/>
                  </a:lnTo>
                  <a:lnTo>
                    <a:pt x="157" y="24"/>
                  </a:lnTo>
                  <a:lnTo>
                    <a:pt x="157" y="24"/>
                  </a:lnTo>
                  <a:lnTo>
                    <a:pt x="145" y="25"/>
                  </a:lnTo>
                  <a:lnTo>
                    <a:pt x="133" y="24"/>
                  </a:lnTo>
                  <a:lnTo>
                    <a:pt x="133" y="24"/>
                  </a:lnTo>
                  <a:lnTo>
                    <a:pt x="133" y="30"/>
                  </a:lnTo>
                  <a:lnTo>
                    <a:pt x="133" y="34"/>
                  </a:lnTo>
                  <a:lnTo>
                    <a:pt x="133" y="39"/>
                  </a:lnTo>
                  <a:lnTo>
                    <a:pt x="133" y="43"/>
                  </a:lnTo>
                  <a:lnTo>
                    <a:pt x="133" y="43"/>
                  </a:lnTo>
                  <a:close/>
                  <a:moveTo>
                    <a:pt x="299" y="58"/>
                  </a:moveTo>
                  <a:lnTo>
                    <a:pt x="299" y="58"/>
                  </a:lnTo>
                  <a:lnTo>
                    <a:pt x="303" y="59"/>
                  </a:lnTo>
                  <a:lnTo>
                    <a:pt x="307" y="59"/>
                  </a:lnTo>
                  <a:lnTo>
                    <a:pt x="310" y="59"/>
                  </a:lnTo>
                  <a:lnTo>
                    <a:pt x="314" y="60"/>
                  </a:lnTo>
                  <a:lnTo>
                    <a:pt x="314" y="60"/>
                  </a:lnTo>
                  <a:lnTo>
                    <a:pt x="316" y="53"/>
                  </a:lnTo>
                  <a:lnTo>
                    <a:pt x="318" y="46"/>
                  </a:lnTo>
                  <a:lnTo>
                    <a:pt x="318" y="28"/>
                  </a:lnTo>
                  <a:lnTo>
                    <a:pt x="318" y="28"/>
                  </a:lnTo>
                  <a:lnTo>
                    <a:pt x="313" y="28"/>
                  </a:lnTo>
                  <a:lnTo>
                    <a:pt x="308" y="28"/>
                  </a:lnTo>
                  <a:lnTo>
                    <a:pt x="303" y="28"/>
                  </a:lnTo>
                  <a:lnTo>
                    <a:pt x="299" y="27"/>
                  </a:lnTo>
                  <a:lnTo>
                    <a:pt x="299" y="27"/>
                  </a:lnTo>
                  <a:lnTo>
                    <a:pt x="299" y="35"/>
                  </a:lnTo>
                  <a:lnTo>
                    <a:pt x="299" y="44"/>
                  </a:lnTo>
                  <a:lnTo>
                    <a:pt x="298" y="51"/>
                  </a:lnTo>
                  <a:lnTo>
                    <a:pt x="299" y="58"/>
                  </a:lnTo>
                  <a:lnTo>
                    <a:pt x="299" y="58"/>
                  </a:lnTo>
                  <a:close/>
                  <a:moveTo>
                    <a:pt x="330" y="60"/>
                  </a:moveTo>
                  <a:lnTo>
                    <a:pt x="330" y="60"/>
                  </a:lnTo>
                  <a:lnTo>
                    <a:pt x="334" y="56"/>
                  </a:lnTo>
                  <a:lnTo>
                    <a:pt x="337" y="53"/>
                  </a:lnTo>
                  <a:lnTo>
                    <a:pt x="337" y="48"/>
                  </a:lnTo>
                  <a:lnTo>
                    <a:pt x="337" y="44"/>
                  </a:lnTo>
                  <a:lnTo>
                    <a:pt x="334" y="41"/>
                  </a:lnTo>
                  <a:lnTo>
                    <a:pt x="331" y="38"/>
                  </a:lnTo>
                  <a:lnTo>
                    <a:pt x="328" y="34"/>
                  </a:lnTo>
                  <a:lnTo>
                    <a:pt x="325" y="31"/>
                  </a:lnTo>
                  <a:lnTo>
                    <a:pt x="325" y="31"/>
                  </a:lnTo>
                  <a:lnTo>
                    <a:pt x="326" y="39"/>
                  </a:lnTo>
                  <a:lnTo>
                    <a:pt x="327" y="46"/>
                  </a:lnTo>
                  <a:lnTo>
                    <a:pt x="328" y="54"/>
                  </a:lnTo>
                  <a:lnTo>
                    <a:pt x="329" y="57"/>
                  </a:lnTo>
                  <a:lnTo>
                    <a:pt x="330" y="60"/>
                  </a:lnTo>
                  <a:lnTo>
                    <a:pt x="330" y="6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73"/>
            <p:cNvSpPr>
              <a:spLocks noEditPoints="1"/>
            </p:cNvSpPr>
            <p:nvPr/>
          </p:nvSpPr>
          <p:spPr bwMode="auto">
            <a:xfrm>
              <a:off x="5745163" y="1570038"/>
              <a:ext cx="79375" cy="52388"/>
            </a:xfrm>
            <a:custGeom>
              <a:avLst/>
              <a:gdLst/>
              <a:ahLst/>
              <a:cxnLst>
                <a:cxn ang="0">
                  <a:pos x="150" y="29"/>
                </a:cxn>
                <a:cxn ang="0">
                  <a:pos x="142" y="46"/>
                </a:cxn>
                <a:cxn ang="0">
                  <a:pos x="140" y="63"/>
                </a:cxn>
                <a:cxn ang="0">
                  <a:pos x="138" y="88"/>
                </a:cxn>
                <a:cxn ang="0">
                  <a:pos x="136" y="95"/>
                </a:cxn>
                <a:cxn ang="0">
                  <a:pos x="121" y="99"/>
                </a:cxn>
                <a:cxn ang="0">
                  <a:pos x="102" y="95"/>
                </a:cxn>
                <a:cxn ang="0">
                  <a:pos x="63" y="87"/>
                </a:cxn>
                <a:cxn ang="0">
                  <a:pos x="43" y="84"/>
                </a:cxn>
                <a:cxn ang="0">
                  <a:pos x="22" y="87"/>
                </a:cxn>
                <a:cxn ang="0">
                  <a:pos x="10" y="86"/>
                </a:cxn>
                <a:cxn ang="0">
                  <a:pos x="5" y="83"/>
                </a:cxn>
                <a:cxn ang="0">
                  <a:pos x="1" y="73"/>
                </a:cxn>
                <a:cxn ang="0">
                  <a:pos x="0" y="62"/>
                </a:cxn>
                <a:cxn ang="0">
                  <a:pos x="3" y="38"/>
                </a:cxn>
                <a:cxn ang="0">
                  <a:pos x="3" y="27"/>
                </a:cxn>
                <a:cxn ang="0">
                  <a:pos x="4" y="12"/>
                </a:cxn>
                <a:cxn ang="0">
                  <a:pos x="10" y="4"/>
                </a:cxn>
                <a:cxn ang="0">
                  <a:pos x="15" y="2"/>
                </a:cxn>
                <a:cxn ang="0">
                  <a:pos x="34" y="0"/>
                </a:cxn>
                <a:cxn ang="0">
                  <a:pos x="54" y="2"/>
                </a:cxn>
                <a:cxn ang="0">
                  <a:pos x="88" y="6"/>
                </a:cxn>
                <a:cxn ang="0">
                  <a:pos x="98" y="6"/>
                </a:cxn>
                <a:cxn ang="0">
                  <a:pos x="132" y="10"/>
                </a:cxn>
                <a:cxn ang="0">
                  <a:pos x="136" y="15"/>
                </a:cxn>
                <a:cxn ang="0">
                  <a:pos x="146" y="23"/>
                </a:cxn>
                <a:cxn ang="0">
                  <a:pos x="150" y="29"/>
                </a:cxn>
                <a:cxn ang="0">
                  <a:pos x="27" y="13"/>
                </a:cxn>
                <a:cxn ang="0">
                  <a:pos x="19" y="21"/>
                </a:cxn>
                <a:cxn ang="0">
                  <a:pos x="15" y="32"/>
                </a:cxn>
                <a:cxn ang="0">
                  <a:pos x="12" y="62"/>
                </a:cxn>
                <a:cxn ang="0">
                  <a:pos x="22" y="66"/>
                </a:cxn>
                <a:cxn ang="0">
                  <a:pos x="50" y="74"/>
                </a:cxn>
                <a:cxn ang="0">
                  <a:pos x="95" y="80"/>
                </a:cxn>
                <a:cxn ang="0">
                  <a:pos x="124" y="83"/>
                </a:cxn>
                <a:cxn ang="0">
                  <a:pos x="129" y="69"/>
                </a:cxn>
                <a:cxn ang="0">
                  <a:pos x="133" y="40"/>
                </a:cxn>
                <a:cxn ang="0">
                  <a:pos x="132" y="25"/>
                </a:cxn>
                <a:cxn ang="0">
                  <a:pos x="80" y="18"/>
                </a:cxn>
                <a:cxn ang="0">
                  <a:pos x="27" y="13"/>
                </a:cxn>
              </a:cxnLst>
              <a:rect l="0" t="0" r="r" b="b"/>
              <a:pathLst>
                <a:path w="150" h="99">
                  <a:moveTo>
                    <a:pt x="150" y="29"/>
                  </a:moveTo>
                  <a:lnTo>
                    <a:pt x="150" y="29"/>
                  </a:lnTo>
                  <a:lnTo>
                    <a:pt x="146" y="37"/>
                  </a:lnTo>
                  <a:lnTo>
                    <a:pt x="142" y="46"/>
                  </a:lnTo>
                  <a:lnTo>
                    <a:pt x="141" y="55"/>
                  </a:lnTo>
                  <a:lnTo>
                    <a:pt x="140" y="63"/>
                  </a:lnTo>
                  <a:lnTo>
                    <a:pt x="139" y="79"/>
                  </a:lnTo>
                  <a:lnTo>
                    <a:pt x="138" y="88"/>
                  </a:lnTo>
                  <a:lnTo>
                    <a:pt x="136" y="95"/>
                  </a:lnTo>
                  <a:lnTo>
                    <a:pt x="136" y="95"/>
                  </a:lnTo>
                  <a:lnTo>
                    <a:pt x="128" y="97"/>
                  </a:lnTo>
                  <a:lnTo>
                    <a:pt x="121" y="99"/>
                  </a:lnTo>
                  <a:lnTo>
                    <a:pt x="121" y="99"/>
                  </a:lnTo>
                  <a:lnTo>
                    <a:pt x="102" y="95"/>
                  </a:lnTo>
                  <a:lnTo>
                    <a:pt x="82" y="91"/>
                  </a:lnTo>
                  <a:lnTo>
                    <a:pt x="63" y="87"/>
                  </a:lnTo>
                  <a:lnTo>
                    <a:pt x="43" y="84"/>
                  </a:lnTo>
                  <a:lnTo>
                    <a:pt x="43" y="84"/>
                  </a:lnTo>
                  <a:lnTo>
                    <a:pt x="32" y="84"/>
                  </a:lnTo>
                  <a:lnTo>
                    <a:pt x="22" y="87"/>
                  </a:lnTo>
                  <a:lnTo>
                    <a:pt x="14" y="87"/>
                  </a:lnTo>
                  <a:lnTo>
                    <a:pt x="10" y="86"/>
                  </a:lnTo>
                  <a:lnTo>
                    <a:pt x="5" y="83"/>
                  </a:lnTo>
                  <a:lnTo>
                    <a:pt x="5" y="83"/>
                  </a:lnTo>
                  <a:lnTo>
                    <a:pt x="2" y="78"/>
                  </a:lnTo>
                  <a:lnTo>
                    <a:pt x="1" y="73"/>
                  </a:lnTo>
                  <a:lnTo>
                    <a:pt x="0" y="67"/>
                  </a:lnTo>
                  <a:lnTo>
                    <a:pt x="0" y="62"/>
                  </a:lnTo>
                  <a:lnTo>
                    <a:pt x="1" y="50"/>
                  </a:lnTo>
                  <a:lnTo>
                    <a:pt x="3" y="38"/>
                  </a:lnTo>
                  <a:lnTo>
                    <a:pt x="3" y="38"/>
                  </a:lnTo>
                  <a:lnTo>
                    <a:pt x="3" y="27"/>
                  </a:lnTo>
                  <a:lnTo>
                    <a:pt x="3" y="16"/>
                  </a:lnTo>
                  <a:lnTo>
                    <a:pt x="4" y="12"/>
                  </a:lnTo>
                  <a:lnTo>
                    <a:pt x="6" y="7"/>
                  </a:lnTo>
                  <a:lnTo>
                    <a:pt x="10" y="4"/>
                  </a:lnTo>
                  <a:lnTo>
                    <a:pt x="15" y="2"/>
                  </a:lnTo>
                  <a:lnTo>
                    <a:pt x="15" y="2"/>
                  </a:lnTo>
                  <a:lnTo>
                    <a:pt x="25" y="0"/>
                  </a:lnTo>
                  <a:lnTo>
                    <a:pt x="34" y="0"/>
                  </a:lnTo>
                  <a:lnTo>
                    <a:pt x="44" y="0"/>
                  </a:lnTo>
                  <a:lnTo>
                    <a:pt x="54" y="2"/>
                  </a:lnTo>
                  <a:lnTo>
                    <a:pt x="77" y="5"/>
                  </a:lnTo>
                  <a:lnTo>
                    <a:pt x="88" y="6"/>
                  </a:lnTo>
                  <a:lnTo>
                    <a:pt x="98" y="6"/>
                  </a:lnTo>
                  <a:lnTo>
                    <a:pt x="98" y="6"/>
                  </a:lnTo>
                  <a:lnTo>
                    <a:pt x="116" y="7"/>
                  </a:lnTo>
                  <a:lnTo>
                    <a:pt x="132" y="10"/>
                  </a:lnTo>
                  <a:lnTo>
                    <a:pt x="132" y="10"/>
                  </a:lnTo>
                  <a:lnTo>
                    <a:pt x="136" y="15"/>
                  </a:lnTo>
                  <a:lnTo>
                    <a:pt x="141" y="19"/>
                  </a:lnTo>
                  <a:lnTo>
                    <a:pt x="146" y="23"/>
                  </a:lnTo>
                  <a:lnTo>
                    <a:pt x="150" y="29"/>
                  </a:lnTo>
                  <a:lnTo>
                    <a:pt x="150" y="29"/>
                  </a:lnTo>
                  <a:close/>
                  <a:moveTo>
                    <a:pt x="27" y="13"/>
                  </a:moveTo>
                  <a:lnTo>
                    <a:pt x="27" y="13"/>
                  </a:lnTo>
                  <a:lnTo>
                    <a:pt x="22" y="17"/>
                  </a:lnTo>
                  <a:lnTo>
                    <a:pt x="19" y="21"/>
                  </a:lnTo>
                  <a:lnTo>
                    <a:pt x="17" y="27"/>
                  </a:lnTo>
                  <a:lnTo>
                    <a:pt x="15" y="32"/>
                  </a:lnTo>
                  <a:lnTo>
                    <a:pt x="13" y="46"/>
                  </a:lnTo>
                  <a:lnTo>
                    <a:pt x="12" y="62"/>
                  </a:lnTo>
                  <a:lnTo>
                    <a:pt x="12" y="62"/>
                  </a:lnTo>
                  <a:lnTo>
                    <a:pt x="22" y="66"/>
                  </a:lnTo>
                  <a:lnTo>
                    <a:pt x="35" y="71"/>
                  </a:lnTo>
                  <a:lnTo>
                    <a:pt x="50" y="74"/>
                  </a:lnTo>
                  <a:lnTo>
                    <a:pt x="65" y="76"/>
                  </a:lnTo>
                  <a:lnTo>
                    <a:pt x="95" y="80"/>
                  </a:lnTo>
                  <a:lnTo>
                    <a:pt x="124" y="83"/>
                  </a:lnTo>
                  <a:lnTo>
                    <a:pt x="124" y="83"/>
                  </a:lnTo>
                  <a:lnTo>
                    <a:pt x="127" y="77"/>
                  </a:lnTo>
                  <a:lnTo>
                    <a:pt x="129" y="69"/>
                  </a:lnTo>
                  <a:lnTo>
                    <a:pt x="132" y="55"/>
                  </a:lnTo>
                  <a:lnTo>
                    <a:pt x="133" y="40"/>
                  </a:lnTo>
                  <a:lnTo>
                    <a:pt x="132" y="25"/>
                  </a:lnTo>
                  <a:lnTo>
                    <a:pt x="132" y="25"/>
                  </a:lnTo>
                  <a:lnTo>
                    <a:pt x="105" y="22"/>
                  </a:lnTo>
                  <a:lnTo>
                    <a:pt x="80" y="18"/>
                  </a:lnTo>
                  <a:lnTo>
                    <a:pt x="56" y="15"/>
                  </a:lnTo>
                  <a:lnTo>
                    <a:pt x="27" y="13"/>
                  </a:lnTo>
                  <a:lnTo>
                    <a:pt x="27" y="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74"/>
            <p:cNvSpPr>
              <a:spLocks noEditPoints="1"/>
            </p:cNvSpPr>
            <p:nvPr/>
          </p:nvSpPr>
          <p:spPr bwMode="auto">
            <a:xfrm>
              <a:off x="5832476" y="1579563"/>
              <a:ext cx="82550" cy="47625"/>
            </a:xfrm>
            <a:custGeom>
              <a:avLst/>
              <a:gdLst/>
              <a:ahLst/>
              <a:cxnLst>
                <a:cxn ang="0">
                  <a:pos x="153" y="30"/>
                </a:cxn>
                <a:cxn ang="0">
                  <a:pos x="149" y="67"/>
                </a:cxn>
                <a:cxn ang="0">
                  <a:pos x="140" y="89"/>
                </a:cxn>
                <a:cxn ang="0">
                  <a:pos x="112" y="91"/>
                </a:cxn>
                <a:cxn ang="0">
                  <a:pos x="27" y="86"/>
                </a:cxn>
                <a:cxn ang="0">
                  <a:pos x="7" y="80"/>
                </a:cxn>
                <a:cxn ang="0">
                  <a:pos x="0" y="59"/>
                </a:cxn>
                <a:cxn ang="0">
                  <a:pos x="1" y="27"/>
                </a:cxn>
                <a:cxn ang="0">
                  <a:pos x="6" y="14"/>
                </a:cxn>
                <a:cxn ang="0">
                  <a:pos x="23" y="3"/>
                </a:cxn>
                <a:cxn ang="0">
                  <a:pos x="48" y="0"/>
                </a:cxn>
                <a:cxn ang="0">
                  <a:pos x="113" y="8"/>
                </a:cxn>
                <a:cxn ang="0">
                  <a:pos x="137" y="11"/>
                </a:cxn>
                <a:cxn ang="0">
                  <a:pos x="152" y="16"/>
                </a:cxn>
                <a:cxn ang="0">
                  <a:pos x="17" y="72"/>
                </a:cxn>
                <a:cxn ang="0">
                  <a:pos x="31" y="71"/>
                </a:cxn>
                <a:cxn ang="0">
                  <a:pos x="84" y="77"/>
                </a:cxn>
                <a:cxn ang="0">
                  <a:pos x="115" y="77"/>
                </a:cxn>
                <a:cxn ang="0">
                  <a:pos x="134" y="72"/>
                </a:cxn>
                <a:cxn ang="0">
                  <a:pos x="139" y="62"/>
                </a:cxn>
                <a:cxn ang="0">
                  <a:pos x="138" y="38"/>
                </a:cxn>
                <a:cxn ang="0">
                  <a:pos x="139" y="27"/>
                </a:cxn>
                <a:cxn ang="0">
                  <a:pos x="137" y="24"/>
                </a:cxn>
                <a:cxn ang="0">
                  <a:pos x="111" y="19"/>
                </a:cxn>
                <a:cxn ang="0">
                  <a:pos x="111" y="24"/>
                </a:cxn>
                <a:cxn ang="0">
                  <a:pos x="120" y="32"/>
                </a:cxn>
                <a:cxn ang="0">
                  <a:pos x="122" y="46"/>
                </a:cxn>
                <a:cxn ang="0">
                  <a:pos x="113" y="52"/>
                </a:cxn>
                <a:cxn ang="0">
                  <a:pos x="116" y="57"/>
                </a:cxn>
                <a:cxn ang="0">
                  <a:pos x="125" y="61"/>
                </a:cxn>
                <a:cxn ang="0">
                  <a:pos x="127" y="68"/>
                </a:cxn>
                <a:cxn ang="0">
                  <a:pos x="105" y="64"/>
                </a:cxn>
                <a:cxn ang="0">
                  <a:pos x="97" y="69"/>
                </a:cxn>
                <a:cxn ang="0">
                  <a:pos x="91" y="68"/>
                </a:cxn>
                <a:cxn ang="0">
                  <a:pos x="91" y="60"/>
                </a:cxn>
                <a:cxn ang="0">
                  <a:pos x="92" y="34"/>
                </a:cxn>
                <a:cxn ang="0">
                  <a:pos x="98" y="19"/>
                </a:cxn>
                <a:cxn ang="0">
                  <a:pos x="74" y="14"/>
                </a:cxn>
                <a:cxn ang="0">
                  <a:pos x="49" y="14"/>
                </a:cxn>
                <a:cxn ang="0">
                  <a:pos x="28" y="22"/>
                </a:cxn>
                <a:cxn ang="0">
                  <a:pos x="15" y="37"/>
                </a:cxn>
                <a:cxn ang="0">
                  <a:pos x="15" y="61"/>
                </a:cxn>
                <a:cxn ang="0">
                  <a:pos x="99" y="34"/>
                </a:cxn>
                <a:cxn ang="0">
                  <a:pos x="99" y="42"/>
                </a:cxn>
                <a:cxn ang="0">
                  <a:pos x="109" y="38"/>
                </a:cxn>
                <a:cxn ang="0">
                  <a:pos x="105" y="33"/>
                </a:cxn>
              </a:cxnLst>
              <a:rect l="0" t="0" r="r" b="b"/>
              <a:pathLst>
                <a:path w="155" h="91">
                  <a:moveTo>
                    <a:pt x="155" y="21"/>
                  </a:moveTo>
                  <a:lnTo>
                    <a:pt x="155" y="21"/>
                  </a:lnTo>
                  <a:lnTo>
                    <a:pt x="153" y="30"/>
                  </a:lnTo>
                  <a:lnTo>
                    <a:pt x="151" y="40"/>
                  </a:lnTo>
                  <a:lnTo>
                    <a:pt x="150" y="58"/>
                  </a:lnTo>
                  <a:lnTo>
                    <a:pt x="149" y="67"/>
                  </a:lnTo>
                  <a:lnTo>
                    <a:pt x="148" y="75"/>
                  </a:lnTo>
                  <a:lnTo>
                    <a:pt x="144" y="83"/>
                  </a:lnTo>
                  <a:lnTo>
                    <a:pt x="140" y="89"/>
                  </a:lnTo>
                  <a:lnTo>
                    <a:pt x="140" y="89"/>
                  </a:lnTo>
                  <a:lnTo>
                    <a:pt x="127" y="91"/>
                  </a:lnTo>
                  <a:lnTo>
                    <a:pt x="112" y="91"/>
                  </a:lnTo>
                  <a:lnTo>
                    <a:pt x="78" y="88"/>
                  </a:lnTo>
                  <a:lnTo>
                    <a:pt x="44" y="86"/>
                  </a:lnTo>
                  <a:lnTo>
                    <a:pt x="27" y="86"/>
                  </a:lnTo>
                  <a:lnTo>
                    <a:pt x="12" y="87"/>
                  </a:lnTo>
                  <a:lnTo>
                    <a:pt x="12" y="87"/>
                  </a:lnTo>
                  <a:lnTo>
                    <a:pt x="7" y="80"/>
                  </a:lnTo>
                  <a:lnTo>
                    <a:pt x="4" y="74"/>
                  </a:lnTo>
                  <a:lnTo>
                    <a:pt x="2" y="67"/>
                  </a:lnTo>
                  <a:lnTo>
                    <a:pt x="0" y="59"/>
                  </a:lnTo>
                  <a:lnTo>
                    <a:pt x="0" y="50"/>
                  </a:lnTo>
                  <a:lnTo>
                    <a:pt x="0" y="43"/>
                  </a:lnTo>
                  <a:lnTo>
                    <a:pt x="1" y="27"/>
                  </a:lnTo>
                  <a:lnTo>
                    <a:pt x="1" y="27"/>
                  </a:lnTo>
                  <a:lnTo>
                    <a:pt x="3" y="19"/>
                  </a:lnTo>
                  <a:lnTo>
                    <a:pt x="6" y="14"/>
                  </a:lnTo>
                  <a:lnTo>
                    <a:pt x="10" y="10"/>
                  </a:lnTo>
                  <a:lnTo>
                    <a:pt x="17" y="6"/>
                  </a:lnTo>
                  <a:lnTo>
                    <a:pt x="23" y="3"/>
                  </a:lnTo>
                  <a:lnTo>
                    <a:pt x="31" y="1"/>
                  </a:lnTo>
                  <a:lnTo>
                    <a:pt x="39" y="0"/>
                  </a:lnTo>
                  <a:lnTo>
                    <a:pt x="48" y="0"/>
                  </a:lnTo>
                  <a:lnTo>
                    <a:pt x="65" y="0"/>
                  </a:lnTo>
                  <a:lnTo>
                    <a:pt x="83" y="2"/>
                  </a:lnTo>
                  <a:lnTo>
                    <a:pt x="113" y="8"/>
                  </a:lnTo>
                  <a:lnTo>
                    <a:pt x="113" y="8"/>
                  </a:lnTo>
                  <a:lnTo>
                    <a:pt x="126" y="9"/>
                  </a:lnTo>
                  <a:lnTo>
                    <a:pt x="137" y="11"/>
                  </a:lnTo>
                  <a:lnTo>
                    <a:pt x="142" y="12"/>
                  </a:lnTo>
                  <a:lnTo>
                    <a:pt x="148" y="14"/>
                  </a:lnTo>
                  <a:lnTo>
                    <a:pt x="152" y="16"/>
                  </a:lnTo>
                  <a:lnTo>
                    <a:pt x="155" y="21"/>
                  </a:lnTo>
                  <a:lnTo>
                    <a:pt x="155" y="21"/>
                  </a:lnTo>
                  <a:close/>
                  <a:moveTo>
                    <a:pt x="17" y="72"/>
                  </a:moveTo>
                  <a:lnTo>
                    <a:pt x="17" y="72"/>
                  </a:lnTo>
                  <a:lnTo>
                    <a:pt x="24" y="71"/>
                  </a:lnTo>
                  <a:lnTo>
                    <a:pt x="31" y="71"/>
                  </a:lnTo>
                  <a:lnTo>
                    <a:pt x="48" y="73"/>
                  </a:lnTo>
                  <a:lnTo>
                    <a:pt x="65" y="75"/>
                  </a:lnTo>
                  <a:lnTo>
                    <a:pt x="84" y="77"/>
                  </a:lnTo>
                  <a:lnTo>
                    <a:pt x="84" y="77"/>
                  </a:lnTo>
                  <a:lnTo>
                    <a:pt x="99" y="78"/>
                  </a:lnTo>
                  <a:lnTo>
                    <a:pt x="115" y="77"/>
                  </a:lnTo>
                  <a:lnTo>
                    <a:pt x="123" y="76"/>
                  </a:lnTo>
                  <a:lnTo>
                    <a:pt x="129" y="75"/>
                  </a:lnTo>
                  <a:lnTo>
                    <a:pt x="134" y="72"/>
                  </a:lnTo>
                  <a:lnTo>
                    <a:pt x="137" y="68"/>
                  </a:lnTo>
                  <a:lnTo>
                    <a:pt x="137" y="68"/>
                  </a:lnTo>
                  <a:lnTo>
                    <a:pt x="139" y="62"/>
                  </a:lnTo>
                  <a:lnTo>
                    <a:pt x="139" y="57"/>
                  </a:lnTo>
                  <a:lnTo>
                    <a:pt x="139" y="47"/>
                  </a:lnTo>
                  <a:lnTo>
                    <a:pt x="138" y="38"/>
                  </a:lnTo>
                  <a:lnTo>
                    <a:pt x="138" y="32"/>
                  </a:lnTo>
                  <a:lnTo>
                    <a:pt x="139" y="27"/>
                  </a:lnTo>
                  <a:lnTo>
                    <a:pt x="139" y="27"/>
                  </a:lnTo>
                  <a:lnTo>
                    <a:pt x="137" y="27"/>
                  </a:lnTo>
                  <a:lnTo>
                    <a:pt x="137" y="26"/>
                  </a:lnTo>
                  <a:lnTo>
                    <a:pt x="137" y="24"/>
                  </a:lnTo>
                  <a:lnTo>
                    <a:pt x="137" y="24"/>
                  </a:lnTo>
                  <a:lnTo>
                    <a:pt x="120" y="21"/>
                  </a:lnTo>
                  <a:lnTo>
                    <a:pt x="111" y="19"/>
                  </a:lnTo>
                  <a:lnTo>
                    <a:pt x="103" y="21"/>
                  </a:lnTo>
                  <a:lnTo>
                    <a:pt x="103" y="21"/>
                  </a:lnTo>
                  <a:lnTo>
                    <a:pt x="111" y="24"/>
                  </a:lnTo>
                  <a:lnTo>
                    <a:pt x="114" y="26"/>
                  </a:lnTo>
                  <a:lnTo>
                    <a:pt x="118" y="28"/>
                  </a:lnTo>
                  <a:lnTo>
                    <a:pt x="120" y="32"/>
                  </a:lnTo>
                  <a:lnTo>
                    <a:pt x="122" y="36"/>
                  </a:lnTo>
                  <a:lnTo>
                    <a:pt x="122" y="41"/>
                  </a:lnTo>
                  <a:lnTo>
                    <a:pt x="122" y="46"/>
                  </a:lnTo>
                  <a:lnTo>
                    <a:pt x="122" y="46"/>
                  </a:lnTo>
                  <a:lnTo>
                    <a:pt x="116" y="49"/>
                  </a:lnTo>
                  <a:lnTo>
                    <a:pt x="113" y="52"/>
                  </a:lnTo>
                  <a:lnTo>
                    <a:pt x="112" y="55"/>
                  </a:lnTo>
                  <a:lnTo>
                    <a:pt x="112" y="55"/>
                  </a:lnTo>
                  <a:lnTo>
                    <a:pt x="116" y="57"/>
                  </a:lnTo>
                  <a:lnTo>
                    <a:pt x="122" y="59"/>
                  </a:lnTo>
                  <a:lnTo>
                    <a:pt x="124" y="60"/>
                  </a:lnTo>
                  <a:lnTo>
                    <a:pt x="125" y="61"/>
                  </a:lnTo>
                  <a:lnTo>
                    <a:pt x="126" y="64"/>
                  </a:lnTo>
                  <a:lnTo>
                    <a:pt x="127" y="68"/>
                  </a:lnTo>
                  <a:lnTo>
                    <a:pt x="127" y="68"/>
                  </a:lnTo>
                  <a:lnTo>
                    <a:pt x="121" y="69"/>
                  </a:lnTo>
                  <a:lnTo>
                    <a:pt x="115" y="68"/>
                  </a:lnTo>
                  <a:lnTo>
                    <a:pt x="105" y="64"/>
                  </a:lnTo>
                  <a:lnTo>
                    <a:pt x="105" y="64"/>
                  </a:lnTo>
                  <a:lnTo>
                    <a:pt x="100" y="67"/>
                  </a:lnTo>
                  <a:lnTo>
                    <a:pt x="97" y="69"/>
                  </a:lnTo>
                  <a:lnTo>
                    <a:pt x="95" y="70"/>
                  </a:lnTo>
                  <a:lnTo>
                    <a:pt x="93" y="69"/>
                  </a:lnTo>
                  <a:lnTo>
                    <a:pt x="91" y="68"/>
                  </a:lnTo>
                  <a:lnTo>
                    <a:pt x="90" y="65"/>
                  </a:lnTo>
                  <a:lnTo>
                    <a:pt x="90" y="65"/>
                  </a:lnTo>
                  <a:lnTo>
                    <a:pt x="91" y="60"/>
                  </a:lnTo>
                  <a:lnTo>
                    <a:pt x="91" y="54"/>
                  </a:lnTo>
                  <a:lnTo>
                    <a:pt x="91" y="41"/>
                  </a:lnTo>
                  <a:lnTo>
                    <a:pt x="92" y="34"/>
                  </a:lnTo>
                  <a:lnTo>
                    <a:pt x="93" y="28"/>
                  </a:lnTo>
                  <a:lnTo>
                    <a:pt x="95" y="24"/>
                  </a:lnTo>
                  <a:lnTo>
                    <a:pt x="98" y="19"/>
                  </a:lnTo>
                  <a:lnTo>
                    <a:pt x="98" y="19"/>
                  </a:lnTo>
                  <a:lnTo>
                    <a:pt x="82" y="15"/>
                  </a:lnTo>
                  <a:lnTo>
                    <a:pt x="74" y="14"/>
                  </a:lnTo>
                  <a:lnTo>
                    <a:pt x="65" y="13"/>
                  </a:lnTo>
                  <a:lnTo>
                    <a:pt x="57" y="13"/>
                  </a:lnTo>
                  <a:lnTo>
                    <a:pt x="49" y="14"/>
                  </a:lnTo>
                  <a:lnTo>
                    <a:pt x="42" y="15"/>
                  </a:lnTo>
                  <a:lnTo>
                    <a:pt x="34" y="18"/>
                  </a:lnTo>
                  <a:lnTo>
                    <a:pt x="28" y="22"/>
                  </a:lnTo>
                  <a:lnTo>
                    <a:pt x="22" y="25"/>
                  </a:lnTo>
                  <a:lnTo>
                    <a:pt x="18" y="30"/>
                  </a:lnTo>
                  <a:lnTo>
                    <a:pt x="15" y="37"/>
                  </a:lnTo>
                  <a:lnTo>
                    <a:pt x="14" y="44"/>
                  </a:lnTo>
                  <a:lnTo>
                    <a:pt x="13" y="52"/>
                  </a:lnTo>
                  <a:lnTo>
                    <a:pt x="15" y="61"/>
                  </a:lnTo>
                  <a:lnTo>
                    <a:pt x="17" y="72"/>
                  </a:lnTo>
                  <a:lnTo>
                    <a:pt x="17" y="72"/>
                  </a:lnTo>
                  <a:close/>
                  <a:moveTo>
                    <a:pt x="99" y="34"/>
                  </a:moveTo>
                  <a:lnTo>
                    <a:pt x="99" y="34"/>
                  </a:lnTo>
                  <a:lnTo>
                    <a:pt x="99" y="42"/>
                  </a:lnTo>
                  <a:lnTo>
                    <a:pt x="99" y="42"/>
                  </a:lnTo>
                  <a:lnTo>
                    <a:pt x="104" y="41"/>
                  </a:lnTo>
                  <a:lnTo>
                    <a:pt x="107" y="40"/>
                  </a:lnTo>
                  <a:lnTo>
                    <a:pt x="109" y="38"/>
                  </a:lnTo>
                  <a:lnTo>
                    <a:pt x="109" y="34"/>
                  </a:lnTo>
                  <a:lnTo>
                    <a:pt x="109" y="34"/>
                  </a:lnTo>
                  <a:lnTo>
                    <a:pt x="105" y="33"/>
                  </a:lnTo>
                  <a:lnTo>
                    <a:pt x="99" y="34"/>
                  </a:lnTo>
                  <a:lnTo>
                    <a:pt x="99" y="3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75"/>
            <p:cNvSpPr>
              <a:spLocks/>
            </p:cNvSpPr>
            <p:nvPr/>
          </p:nvSpPr>
          <p:spPr bwMode="auto">
            <a:xfrm>
              <a:off x="5789613" y="1585913"/>
              <a:ext cx="19050" cy="22225"/>
            </a:xfrm>
            <a:custGeom>
              <a:avLst/>
              <a:gdLst/>
              <a:ahLst/>
              <a:cxnLst>
                <a:cxn ang="0">
                  <a:pos x="35" y="17"/>
                </a:cxn>
                <a:cxn ang="0">
                  <a:pos x="35" y="17"/>
                </a:cxn>
                <a:cxn ang="0">
                  <a:pos x="33" y="17"/>
                </a:cxn>
                <a:cxn ang="0">
                  <a:pos x="30" y="17"/>
                </a:cxn>
                <a:cxn ang="0">
                  <a:pos x="28" y="14"/>
                </a:cxn>
                <a:cxn ang="0">
                  <a:pos x="25" y="12"/>
                </a:cxn>
                <a:cxn ang="0">
                  <a:pos x="24" y="12"/>
                </a:cxn>
                <a:cxn ang="0">
                  <a:pos x="22" y="12"/>
                </a:cxn>
                <a:cxn ang="0">
                  <a:pos x="22" y="12"/>
                </a:cxn>
                <a:cxn ang="0">
                  <a:pos x="18" y="13"/>
                </a:cxn>
                <a:cxn ang="0">
                  <a:pos x="14" y="15"/>
                </a:cxn>
                <a:cxn ang="0">
                  <a:pos x="12" y="19"/>
                </a:cxn>
                <a:cxn ang="0">
                  <a:pos x="12" y="25"/>
                </a:cxn>
                <a:cxn ang="0">
                  <a:pos x="12" y="25"/>
                </a:cxn>
                <a:cxn ang="0">
                  <a:pos x="16" y="27"/>
                </a:cxn>
                <a:cxn ang="0">
                  <a:pos x="23" y="30"/>
                </a:cxn>
                <a:cxn ang="0">
                  <a:pos x="29" y="31"/>
                </a:cxn>
                <a:cxn ang="0">
                  <a:pos x="35" y="32"/>
                </a:cxn>
                <a:cxn ang="0">
                  <a:pos x="35" y="32"/>
                </a:cxn>
                <a:cxn ang="0">
                  <a:pos x="36" y="34"/>
                </a:cxn>
                <a:cxn ang="0">
                  <a:pos x="37" y="35"/>
                </a:cxn>
                <a:cxn ang="0">
                  <a:pos x="37" y="35"/>
                </a:cxn>
                <a:cxn ang="0">
                  <a:pos x="35" y="39"/>
                </a:cxn>
                <a:cxn ang="0">
                  <a:pos x="31" y="42"/>
                </a:cxn>
                <a:cxn ang="0">
                  <a:pos x="27" y="43"/>
                </a:cxn>
                <a:cxn ang="0">
                  <a:pos x="23" y="43"/>
                </a:cxn>
                <a:cxn ang="0">
                  <a:pos x="15" y="42"/>
                </a:cxn>
                <a:cxn ang="0">
                  <a:pos x="10" y="42"/>
                </a:cxn>
                <a:cxn ang="0">
                  <a:pos x="10" y="42"/>
                </a:cxn>
                <a:cxn ang="0">
                  <a:pos x="5" y="35"/>
                </a:cxn>
                <a:cxn ang="0">
                  <a:pos x="3" y="27"/>
                </a:cxn>
                <a:cxn ang="0">
                  <a:pos x="0" y="18"/>
                </a:cxn>
                <a:cxn ang="0">
                  <a:pos x="3" y="8"/>
                </a:cxn>
                <a:cxn ang="0">
                  <a:pos x="3" y="8"/>
                </a:cxn>
                <a:cxn ang="0">
                  <a:pos x="7" y="4"/>
                </a:cxn>
                <a:cxn ang="0">
                  <a:pos x="12" y="1"/>
                </a:cxn>
                <a:cxn ang="0">
                  <a:pos x="20" y="0"/>
                </a:cxn>
                <a:cxn ang="0">
                  <a:pos x="26" y="0"/>
                </a:cxn>
                <a:cxn ang="0">
                  <a:pos x="31" y="1"/>
                </a:cxn>
                <a:cxn ang="0">
                  <a:pos x="34" y="3"/>
                </a:cxn>
                <a:cxn ang="0">
                  <a:pos x="36" y="5"/>
                </a:cxn>
                <a:cxn ang="0">
                  <a:pos x="37" y="7"/>
                </a:cxn>
                <a:cxn ang="0">
                  <a:pos x="37" y="11"/>
                </a:cxn>
                <a:cxn ang="0">
                  <a:pos x="37" y="14"/>
                </a:cxn>
                <a:cxn ang="0">
                  <a:pos x="35" y="17"/>
                </a:cxn>
                <a:cxn ang="0">
                  <a:pos x="35" y="17"/>
                </a:cxn>
              </a:cxnLst>
              <a:rect l="0" t="0" r="r" b="b"/>
              <a:pathLst>
                <a:path w="37" h="43">
                  <a:moveTo>
                    <a:pt x="35" y="17"/>
                  </a:moveTo>
                  <a:lnTo>
                    <a:pt x="35" y="17"/>
                  </a:lnTo>
                  <a:lnTo>
                    <a:pt x="33" y="17"/>
                  </a:lnTo>
                  <a:lnTo>
                    <a:pt x="30" y="17"/>
                  </a:lnTo>
                  <a:lnTo>
                    <a:pt x="28" y="14"/>
                  </a:lnTo>
                  <a:lnTo>
                    <a:pt x="25" y="12"/>
                  </a:lnTo>
                  <a:lnTo>
                    <a:pt x="24" y="12"/>
                  </a:lnTo>
                  <a:lnTo>
                    <a:pt x="22" y="12"/>
                  </a:lnTo>
                  <a:lnTo>
                    <a:pt x="22" y="12"/>
                  </a:lnTo>
                  <a:lnTo>
                    <a:pt x="18" y="13"/>
                  </a:lnTo>
                  <a:lnTo>
                    <a:pt x="14" y="15"/>
                  </a:lnTo>
                  <a:lnTo>
                    <a:pt x="12" y="19"/>
                  </a:lnTo>
                  <a:lnTo>
                    <a:pt x="12" y="25"/>
                  </a:lnTo>
                  <a:lnTo>
                    <a:pt x="12" y="25"/>
                  </a:lnTo>
                  <a:lnTo>
                    <a:pt x="16" y="27"/>
                  </a:lnTo>
                  <a:lnTo>
                    <a:pt x="23" y="30"/>
                  </a:lnTo>
                  <a:lnTo>
                    <a:pt x="29" y="31"/>
                  </a:lnTo>
                  <a:lnTo>
                    <a:pt x="35" y="32"/>
                  </a:lnTo>
                  <a:lnTo>
                    <a:pt x="35" y="32"/>
                  </a:lnTo>
                  <a:lnTo>
                    <a:pt x="36" y="34"/>
                  </a:lnTo>
                  <a:lnTo>
                    <a:pt x="37" y="35"/>
                  </a:lnTo>
                  <a:lnTo>
                    <a:pt x="37" y="35"/>
                  </a:lnTo>
                  <a:lnTo>
                    <a:pt x="35" y="39"/>
                  </a:lnTo>
                  <a:lnTo>
                    <a:pt x="31" y="42"/>
                  </a:lnTo>
                  <a:lnTo>
                    <a:pt x="27" y="43"/>
                  </a:lnTo>
                  <a:lnTo>
                    <a:pt x="23" y="43"/>
                  </a:lnTo>
                  <a:lnTo>
                    <a:pt x="15" y="42"/>
                  </a:lnTo>
                  <a:lnTo>
                    <a:pt x="10" y="42"/>
                  </a:lnTo>
                  <a:lnTo>
                    <a:pt x="10" y="42"/>
                  </a:lnTo>
                  <a:lnTo>
                    <a:pt x="5" y="35"/>
                  </a:lnTo>
                  <a:lnTo>
                    <a:pt x="3" y="27"/>
                  </a:lnTo>
                  <a:lnTo>
                    <a:pt x="0" y="18"/>
                  </a:lnTo>
                  <a:lnTo>
                    <a:pt x="3" y="8"/>
                  </a:lnTo>
                  <a:lnTo>
                    <a:pt x="3" y="8"/>
                  </a:lnTo>
                  <a:lnTo>
                    <a:pt x="7" y="4"/>
                  </a:lnTo>
                  <a:lnTo>
                    <a:pt x="12" y="1"/>
                  </a:lnTo>
                  <a:lnTo>
                    <a:pt x="20" y="0"/>
                  </a:lnTo>
                  <a:lnTo>
                    <a:pt x="26" y="0"/>
                  </a:lnTo>
                  <a:lnTo>
                    <a:pt x="31" y="1"/>
                  </a:lnTo>
                  <a:lnTo>
                    <a:pt x="34" y="3"/>
                  </a:lnTo>
                  <a:lnTo>
                    <a:pt x="36" y="5"/>
                  </a:lnTo>
                  <a:lnTo>
                    <a:pt x="37" y="7"/>
                  </a:lnTo>
                  <a:lnTo>
                    <a:pt x="37" y="11"/>
                  </a:lnTo>
                  <a:lnTo>
                    <a:pt x="37" y="14"/>
                  </a:lnTo>
                  <a:lnTo>
                    <a:pt x="35" y="17"/>
                  </a:lnTo>
                  <a:lnTo>
                    <a:pt x="35" y="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76"/>
            <p:cNvSpPr>
              <a:spLocks/>
            </p:cNvSpPr>
            <p:nvPr/>
          </p:nvSpPr>
          <p:spPr bwMode="auto">
            <a:xfrm>
              <a:off x="5843588" y="1589088"/>
              <a:ext cx="30163" cy="28575"/>
            </a:xfrm>
            <a:custGeom>
              <a:avLst/>
              <a:gdLst/>
              <a:ahLst/>
              <a:cxnLst>
                <a:cxn ang="0">
                  <a:pos x="25" y="22"/>
                </a:cxn>
                <a:cxn ang="0">
                  <a:pos x="25" y="22"/>
                </a:cxn>
                <a:cxn ang="0">
                  <a:pos x="23" y="24"/>
                </a:cxn>
                <a:cxn ang="0">
                  <a:pos x="20" y="28"/>
                </a:cxn>
                <a:cxn ang="0">
                  <a:pos x="17" y="35"/>
                </a:cxn>
                <a:cxn ang="0">
                  <a:pos x="15" y="42"/>
                </a:cxn>
                <a:cxn ang="0">
                  <a:pos x="13" y="46"/>
                </a:cxn>
                <a:cxn ang="0">
                  <a:pos x="11" y="48"/>
                </a:cxn>
                <a:cxn ang="0">
                  <a:pos x="11" y="48"/>
                </a:cxn>
                <a:cxn ang="0">
                  <a:pos x="7" y="47"/>
                </a:cxn>
                <a:cxn ang="0">
                  <a:pos x="2" y="45"/>
                </a:cxn>
                <a:cxn ang="0">
                  <a:pos x="2" y="45"/>
                </a:cxn>
                <a:cxn ang="0">
                  <a:pos x="2" y="43"/>
                </a:cxn>
                <a:cxn ang="0">
                  <a:pos x="1" y="42"/>
                </a:cxn>
                <a:cxn ang="0">
                  <a:pos x="0" y="41"/>
                </a:cxn>
                <a:cxn ang="0">
                  <a:pos x="0" y="41"/>
                </a:cxn>
                <a:cxn ang="0">
                  <a:pos x="4" y="37"/>
                </a:cxn>
                <a:cxn ang="0">
                  <a:pos x="8" y="32"/>
                </a:cxn>
                <a:cxn ang="0">
                  <a:pos x="13" y="23"/>
                </a:cxn>
                <a:cxn ang="0">
                  <a:pos x="18" y="11"/>
                </a:cxn>
                <a:cxn ang="0">
                  <a:pos x="23" y="0"/>
                </a:cxn>
                <a:cxn ang="0">
                  <a:pos x="23" y="0"/>
                </a:cxn>
                <a:cxn ang="0">
                  <a:pos x="28" y="0"/>
                </a:cxn>
                <a:cxn ang="0">
                  <a:pos x="30" y="0"/>
                </a:cxn>
                <a:cxn ang="0">
                  <a:pos x="31" y="1"/>
                </a:cxn>
                <a:cxn ang="0">
                  <a:pos x="32" y="5"/>
                </a:cxn>
                <a:cxn ang="0">
                  <a:pos x="33" y="9"/>
                </a:cxn>
                <a:cxn ang="0">
                  <a:pos x="33" y="19"/>
                </a:cxn>
                <a:cxn ang="0">
                  <a:pos x="34" y="22"/>
                </a:cxn>
                <a:cxn ang="0">
                  <a:pos x="37" y="25"/>
                </a:cxn>
                <a:cxn ang="0">
                  <a:pos x="37" y="25"/>
                </a:cxn>
                <a:cxn ang="0">
                  <a:pos x="43" y="15"/>
                </a:cxn>
                <a:cxn ang="0">
                  <a:pos x="46" y="11"/>
                </a:cxn>
                <a:cxn ang="0">
                  <a:pos x="52" y="8"/>
                </a:cxn>
                <a:cxn ang="0">
                  <a:pos x="52" y="8"/>
                </a:cxn>
                <a:cxn ang="0">
                  <a:pos x="54" y="12"/>
                </a:cxn>
                <a:cxn ang="0">
                  <a:pos x="56" y="17"/>
                </a:cxn>
                <a:cxn ang="0">
                  <a:pos x="58" y="29"/>
                </a:cxn>
                <a:cxn ang="0">
                  <a:pos x="59" y="42"/>
                </a:cxn>
                <a:cxn ang="0">
                  <a:pos x="59" y="56"/>
                </a:cxn>
                <a:cxn ang="0">
                  <a:pos x="59" y="56"/>
                </a:cxn>
                <a:cxn ang="0">
                  <a:pos x="49" y="56"/>
                </a:cxn>
                <a:cxn ang="0">
                  <a:pos x="49" y="56"/>
                </a:cxn>
                <a:cxn ang="0">
                  <a:pos x="49" y="51"/>
                </a:cxn>
                <a:cxn ang="0">
                  <a:pos x="49" y="43"/>
                </a:cxn>
                <a:cxn ang="0">
                  <a:pos x="47" y="28"/>
                </a:cxn>
                <a:cxn ang="0">
                  <a:pos x="47" y="28"/>
                </a:cxn>
                <a:cxn ang="0">
                  <a:pos x="44" y="33"/>
                </a:cxn>
                <a:cxn ang="0">
                  <a:pos x="41" y="40"/>
                </a:cxn>
                <a:cxn ang="0">
                  <a:pos x="39" y="43"/>
                </a:cxn>
                <a:cxn ang="0">
                  <a:pos x="37" y="45"/>
                </a:cxn>
                <a:cxn ang="0">
                  <a:pos x="33" y="46"/>
                </a:cxn>
                <a:cxn ang="0">
                  <a:pos x="30" y="45"/>
                </a:cxn>
                <a:cxn ang="0">
                  <a:pos x="30" y="45"/>
                </a:cxn>
                <a:cxn ang="0">
                  <a:pos x="27" y="40"/>
                </a:cxn>
                <a:cxn ang="0">
                  <a:pos x="26" y="35"/>
                </a:cxn>
                <a:cxn ang="0">
                  <a:pos x="25" y="22"/>
                </a:cxn>
                <a:cxn ang="0">
                  <a:pos x="25" y="22"/>
                </a:cxn>
              </a:cxnLst>
              <a:rect l="0" t="0" r="r" b="b"/>
              <a:pathLst>
                <a:path w="59" h="56">
                  <a:moveTo>
                    <a:pt x="25" y="22"/>
                  </a:moveTo>
                  <a:lnTo>
                    <a:pt x="25" y="22"/>
                  </a:lnTo>
                  <a:lnTo>
                    <a:pt x="23" y="24"/>
                  </a:lnTo>
                  <a:lnTo>
                    <a:pt x="20" y="28"/>
                  </a:lnTo>
                  <a:lnTo>
                    <a:pt x="17" y="35"/>
                  </a:lnTo>
                  <a:lnTo>
                    <a:pt x="15" y="42"/>
                  </a:lnTo>
                  <a:lnTo>
                    <a:pt x="13" y="46"/>
                  </a:lnTo>
                  <a:lnTo>
                    <a:pt x="11" y="48"/>
                  </a:lnTo>
                  <a:lnTo>
                    <a:pt x="11" y="48"/>
                  </a:lnTo>
                  <a:lnTo>
                    <a:pt x="7" y="47"/>
                  </a:lnTo>
                  <a:lnTo>
                    <a:pt x="2" y="45"/>
                  </a:lnTo>
                  <a:lnTo>
                    <a:pt x="2" y="45"/>
                  </a:lnTo>
                  <a:lnTo>
                    <a:pt x="2" y="43"/>
                  </a:lnTo>
                  <a:lnTo>
                    <a:pt x="1" y="42"/>
                  </a:lnTo>
                  <a:lnTo>
                    <a:pt x="0" y="41"/>
                  </a:lnTo>
                  <a:lnTo>
                    <a:pt x="0" y="41"/>
                  </a:lnTo>
                  <a:lnTo>
                    <a:pt x="4" y="37"/>
                  </a:lnTo>
                  <a:lnTo>
                    <a:pt x="8" y="32"/>
                  </a:lnTo>
                  <a:lnTo>
                    <a:pt x="13" y="23"/>
                  </a:lnTo>
                  <a:lnTo>
                    <a:pt x="18" y="11"/>
                  </a:lnTo>
                  <a:lnTo>
                    <a:pt x="23" y="0"/>
                  </a:lnTo>
                  <a:lnTo>
                    <a:pt x="23" y="0"/>
                  </a:lnTo>
                  <a:lnTo>
                    <a:pt x="28" y="0"/>
                  </a:lnTo>
                  <a:lnTo>
                    <a:pt x="30" y="0"/>
                  </a:lnTo>
                  <a:lnTo>
                    <a:pt x="31" y="1"/>
                  </a:lnTo>
                  <a:lnTo>
                    <a:pt x="32" y="5"/>
                  </a:lnTo>
                  <a:lnTo>
                    <a:pt x="33" y="9"/>
                  </a:lnTo>
                  <a:lnTo>
                    <a:pt x="33" y="19"/>
                  </a:lnTo>
                  <a:lnTo>
                    <a:pt x="34" y="22"/>
                  </a:lnTo>
                  <a:lnTo>
                    <a:pt x="37" y="25"/>
                  </a:lnTo>
                  <a:lnTo>
                    <a:pt x="37" y="25"/>
                  </a:lnTo>
                  <a:lnTo>
                    <a:pt x="43" y="15"/>
                  </a:lnTo>
                  <a:lnTo>
                    <a:pt x="46" y="11"/>
                  </a:lnTo>
                  <a:lnTo>
                    <a:pt x="52" y="8"/>
                  </a:lnTo>
                  <a:lnTo>
                    <a:pt x="52" y="8"/>
                  </a:lnTo>
                  <a:lnTo>
                    <a:pt x="54" y="12"/>
                  </a:lnTo>
                  <a:lnTo>
                    <a:pt x="56" y="17"/>
                  </a:lnTo>
                  <a:lnTo>
                    <a:pt x="58" y="29"/>
                  </a:lnTo>
                  <a:lnTo>
                    <a:pt x="59" y="42"/>
                  </a:lnTo>
                  <a:lnTo>
                    <a:pt x="59" y="56"/>
                  </a:lnTo>
                  <a:lnTo>
                    <a:pt x="59" y="56"/>
                  </a:lnTo>
                  <a:lnTo>
                    <a:pt x="49" y="56"/>
                  </a:lnTo>
                  <a:lnTo>
                    <a:pt x="49" y="56"/>
                  </a:lnTo>
                  <a:lnTo>
                    <a:pt x="49" y="51"/>
                  </a:lnTo>
                  <a:lnTo>
                    <a:pt x="49" y="43"/>
                  </a:lnTo>
                  <a:lnTo>
                    <a:pt x="47" y="28"/>
                  </a:lnTo>
                  <a:lnTo>
                    <a:pt x="47" y="28"/>
                  </a:lnTo>
                  <a:lnTo>
                    <a:pt x="44" y="33"/>
                  </a:lnTo>
                  <a:lnTo>
                    <a:pt x="41" y="40"/>
                  </a:lnTo>
                  <a:lnTo>
                    <a:pt x="39" y="43"/>
                  </a:lnTo>
                  <a:lnTo>
                    <a:pt x="37" y="45"/>
                  </a:lnTo>
                  <a:lnTo>
                    <a:pt x="33" y="46"/>
                  </a:lnTo>
                  <a:lnTo>
                    <a:pt x="30" y="45"/>
                  </a:lnTo>
                  <a:lnTo>
                    <a:pt x="30" y="45"/>
                  </a:lnTo>
                  <a:lnTo>
                    <a:pt x="27" y="40"/>
                  </a:lnTo>
                  <a:lnTo>
                    <a:pt x="26" y="35"/>
                  </a:lnTo>
                  <a:lnTo>
                    <a:pt x="25" y="22"/>
                  </a:lnTo>
                  <a:lnTo>
                    <a:pt x="25"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77"/>
            <p:cNvSpPr>
              <a:spLocks noEditPoints="1"/>
            </p:cNvSpPr>
            <p:nvPr/>
          </p:nvSpPr>
          <p:spPr bwMode="auto">
            <a:xfrm>
              <a:off x="5997576" y="1593850"/>
              <a:ext cx="84138" cy="52388"/>
            </a:xfrm>
            <a:custGeom>
              <a:avLst/>
              <a:gdLst/>
              <a:ahLst/>
              <a:cxnLst>
                <a:cxn ang="0">
                  <a:pos x="156" y="33"/>
                </a:cxn>
                <a:cxn ang="0">
                  <a:pos x="155" y="80"/>
                </a:cxn>
                <a:cxn ang="0">
                  <a:pos x="150" y="91"/>
                </a:cxn>
                <a:cxn ang="0">
                  <a:pos x="138" y="96"/>
                </a:cxn>
                <a:cxn ang="0">
                  <a:pos x="118" y="98"/>
                </a:cxn>
                <a:cxn ang="0">
                  <a:pos x="43" y="91"/>
                </a:cxn>
                <a:cxn ang="0">
                  <a:pos x="21" y="92"/>
                </a:cxn>
                <a:cxn ang="0">
                  <a:pos x="9" y="82"/>
                </a:cxn>
                <a:cxn ang="0">
                  <a:pos x="0" y="58"/>
                </a:cxn>
                <a:cxn ang="0">
                  <a:pos x="3" y="11"/>
                </a:cxn>
                <a:cxn ang="0">
                  <a:pos x="15" y="4"/>
                </a:cxn>
                <a:cxn ang="0">
                  <a:pos x="45" y="0"/>
                </a:cxn>
                <a:cxn ang="0">
                  <a:pos x="93" y="5"/>
                </a:cxn>
                <a:cxn ang="0">
                  <a:pos x="123" y="9"/>
                </a:cxn>
                <a:cxn ang="0">
                  <a:pos x="133" y="7"/>
                </a:cxn>
                <a:cxn ang="0">
                  <a:pos x="142" y="10"/>
                </a:cxn>
                <a:cxn ang="0">
                  <a:pos x="154" y="16"/>
                </a:cxn>
                <a:cxn ang="0">
                  <a:pos x="56" y="43"/>
                </a:cxn>
                <a:cxn ang="0">
                  <a:pos x="48" y="45"/>
                </a:cxn>
                <a:cxn ang="0">
                  <a:pos x="40" y="42"/>
                </a:cxn>
                <a:cxn ang="0">
                  <a:pos x="39" y="59"/>
                </a:cxn>
                <a:cxn ang="0">
                  <a:pos x="33" y="64"/>
                </a:cxn>
                <a:cxn ang="0">
                  <a:pos x="27" y="63"/>
                </a:cxn>
                <a:cxn ang="0">
                  <a:pos x="25" y="58"/>
                </a:cxn>
                <a:cxn ang="0">
                  <a:pos x="32" y="35"/>
                </a:cxn>
                <a:cxn ang="0">
                  <a:pos x="38" y="19"/>
                </a:cxn>
                <a:cxn ang="0">
                  <a:pos x="43" y="17"/>
                </a:cxn>
                <a:cxn ang="0">
                  <a:pos x="48" y="25"/>
                </a:cxn>
                <a:cxn ang="0">
                  <a:pos x="51" y="27"/>
                </a:cxn>
                <a:cxn ang="0">
                  <a:pos x="57" y="13"/>
                </a:cxn>
                <a:cxn ang="0">
                  <a:pos x="45" y="13"/>
                </a:cxn>
                <a:cxn ang="0">
                  <a:pos x="23" y="18"/>
                </a:cxn>
                <a:cxn ang="0">
                  <a:pos x="14" y="23"/>
                </a:cxn>
                <a:cxn ang="0">
                  <a:pos x="14" y="61"/>
                </a:cxn>
                <a:cxn ang="0">
                  <a:pos x="27" y="74"/>
                </a:cxn>
                <a:cxn ang="0">
                  <a:pos x="71" y="79"/>
                </a:cxn>
                <a:cxn ang="0">
                  <a:pos x="130" y="83"/>
                </a:cxn>
                <a:cxn ang="0">
                  <a:pos x="134" y="79"/>
                </a:cxn>
                <a:cxn ang="0">
                  <a:pos x="143" y="63"/>
                </a:cxn>
                <a:cxn ang="0">
                  <a:pos x="145" y="27"/>
                </a:cxn>
                <a:cxn ang="0">
                  <a:pos x="104" y="18"/>
                </a:cxn>
                <a:cxn ang="0">
                  <a:pos x="66" y="15"/>
                </a:cxn>
                <a:cxn ang="0">
                  <a:pos x="69" y="40"/>
                </a:cxn>
                <a:cxn ang="0">
                  <a:pos x="77" y="65"/>
                </a:cxn>
                <a:cxn ang="0">
                  <a:pos x="72" y="68"/>
                </a:cxn>
                <a:cxn ang="0">
                  <a:pos x="67" y="70"/>
                </a:cxn>
                <a:cxn ang="0">
                  <a:pos x="55" y="42"/>
                </a:cxn>
                <a:cxn ang="0">
                  <a:pos x="56" y="43"/>
                </a:cxn>
              </a:cxnLst>
              <a:rect l="0" t="0" r="r" b="b"/>
              <a:pathLst>
                <a:path w="157" h="98">
                  <a:moveTo>
                    <a:pt x="157" y="16"/>
                  </a:moveTo>
                  <a:lnTo>
                    <a:pt x="157" y="16"/>
                  </a:lnTo>
                  <a:lnTo>
                    <a:pt x="156" y="33"/>
                  </a:lnTo>
                  <a:lnTo>
                    <a:pt x="156" y="53"/>
                  </a:lnTo>
                  <a:lnTo>
                    <a:pt x="156" y="73"/>
                  </a:lnTo>
                  <a:lnTo>
                    <a:pt x="155" y="80"/>
                  </a:lnTo>
                  <a:lnTo>
                    <a:pt x="154" y="87"/>
                  </a:lnTo>
                  <a:lnTo>
                    <a:pt x="154" y="87"/>
                  </a:lnTo>
                  <a:lnTo>
                    <a:pt x="150" y="91"/>
                  </a:lnTo>
                  <a:lnTo>
                    <a:pt x="146" y="93"/>
                  </a:lnTo>
                  <a:lnTo>
                    <a:pt x="142" y="95"/>
                  </a:lnTo>
                  <a:lnTo>
                    <a:pt x="138" y="96"/>
                  </a:lnTo>
                  <a:lnTo>
                    <a:pt x="128" y="98"/>
                  </a:lnTo>
                  <a:lnTo>
                    <a:pt x="118" y="98"/>
                  </a:lnTo>
                  <a:lnTo>
                    <a:pt x="118" y="98"/>
                  </a:lnTo>
                  <a:lnTo>
                    <a:pt x="95" y="94"/>
                  </a:lnTo>
                  <a:lnTo>
                    <a:pt x="69" y="92"/>
                  </a:lnTo>
                  <a:lnTo>
                    <a:pt x="43" y="91"/>
                  </a:lnTo>
                  <a:lnTo>
                    <a:pt x="32" y="92"/>
                  </a:lnTo>
                  <a:lnTo>
                    <a:pt x="21" y="92"/>
                  </a:lnTo>
                  <a:lnTo>
                    <a:pt x="21" y="92"/>
                  </a:lnTo>
                  <a:lnTo>
                    <a:pt x="15" y="90"/>
                  </a:lnTo>
                  <a:lnTo>
                    <a:pt x="12" y="87"/>
                  </a:lnTo>
                  <a:lnTo>
                    <a:pt x="9" y="82"/>
                  </a:lnTo>
                  <a:lnTo>
                    <a:pt x="6" y="78"/>
                  </a:lnTo>
                  <a:lnTo>
                    <a:pt x="3" y="68"/>
                  </a:lnTo>
                  <a:lnTo>
                    <a:pt x="0" y="58"/>
                  </a:lnTo>
                  <a:lnTo>
                    <a:pt x="0" y="47"/>
                  </a:lnTo>
                  <a:lnTo>
                    <a:pt x="0" y="34"/>
                  </a:lnTo>
                  <a:lnTo>
                    <a:pt x="3" y="11"/>
                  </a:lnTo>
                  <a:lnTo>
                    <a:pt x="3" y="11"/>
                  </a:lnTo>
                  <a:lnTo>
                    <a:pt x="9" y="6"/>
                  </a:lnTo>
                  <a:lnTo>
                    <a:pt x="15" y="4"/>
                  </a:lnTo>
                  <a:lnTo>
                    <a:pt x="23" y="2"/>
                  </a:lnTo>
                  <a:lnTo>
                    <a:pt x="29" y="1"/>
                  </a:lnTo>
                  <a:lnTo>
                    <a:pt x="45" y="0"/>
                  </a:lnTo>
                  <a:lnTo>
                    <a:pt x="62" y="1"/>
                  </a:lnTo>
                  <a:lnTo>
                    <a:pt x="78" y="3"/>
                  </a:lnTo>
                  <a:lnTo>
                    <a:pt x="93" y="5"/>
                  </a:lnTo>
                  <a:lnTo>
                    <a:pt x="109" y="7"/>
                  </a:lnTo>
                  <a:lnTo>
                    <a:pt x="123" y="9"/>
                  </a:lnTo>
                  <a:lnTo>
                    <a:pt x="123" y="9"/>
                  </a:lnTo>
                  <a:lnTo>
                    <a:pt x="127" y="9"/>
                  </a:lnTo>
                  <a:lnTo>
                    <a:pt x="130" y="7"/>
                  </a:lnTo>
                  <a:lnTo>
                    <a:pt x="133" y="7"/>
                  </a:lnTo>
                  <a:lnTo>
                    <a:pt x="135" y="7"/>
                  </a:lnTo>
                  <a:lnTo>
                    <a:pt x="135" y="7"/>
                  </a:lnTo>
                  <a:lnTo>
                    <a:pt x="142" y="10"/>
                  </a:lnTo>
                  <a:lnTo>
                    <a:pt x="146" y="13"/>
                  </a:lnTo>
                  <a:lnTo>
                    <a:pt x="151" y="16"/>
                  </a:lnTo>
                  <a:lnTo>
                    <a:pt x="154" y="16"/>
                  </a:lnTo>
                  <a:lnTo>
                    <a:pt x="157" y="16"/>
                  </a:lnTo>
                  <a:lnTo>
                    <a:pt x="157" y="16"/>
                  </a:lnTo>
                  <a:close/>
                  <a:moveTo>
                    <a:pt x="56" y="43"/>
                  </a:moveTo>
                  <a:lnTo>
                    <a:pt x="56" y="43"/>
                  </a:lnTo>
                  <a:lnTo>
                    <a:pt x="52" y="45"/>
                  </a:lnTo>
                  <a:lnTo>
                    <a:pt x="48" y="45"/>
                  </a:lnTo>
                  <a:lnTo>
                    <a:pt x="44" y="44"/>
                  </a:lnTo>
                  <a:lnTo>
                    <a:pt x="40" y="42"/>
                  </a:lnTo>
                  <a:lnTo>
                    <a:pt x="40" y="42"/>
                  </a:lnTo>
                  <a:lnTo>
                    <a:pt x="40" y="49"/>
                  </a:lnTo>
                  <a:lnTo>
                    <a:pt x="39" y="56"/>
                  </a:lnTo>
                  <a:lnTo>
                    <a:pt x="39" y="59"/>
                  </a:lnTo>
                  <a:lnTo>
                    <a:pt x="37" y="61"/>
                  </a:lnTo>
                  <a:lnTo>
                    <a:pt x="35" y="63"/>
                  </a:lnTo>
                  <a:lnTo>
                    <a:pt x="33" y="64"/>
                  </a:lnTo>
                  <a:lnTo>
                    <a:pt x="33" y="64"/>
                  </a:lnTo>
                  <a:lnTo>
                    <a:pt x="29" y="64"/>
                  </a:lnTo>
                  <a:lnTo>
                    <a:pt x="27" y="63"/>
                  </a:lnTo>
                  <a:lnTo>
                    <a:pt x="26" y="61"/>
                  </a:lnTo>
                  <a:lnTo>
                    <a:pt x="25" y="58"/>
                  </a:lnTo>
                  <a:lnTo>
                    <a:pt x="25" y="58"/>
                  </a:lnTo>
                  <a:lnTo>
                    <a:pt x="27" y="53"/>
                  </a:lnTo>
                  <a:lnTo>
                    <a:pt x="29" y="48"/>
                  </a:lnTo>
                  <a:lnTo>
                    <a:pt x="32" y="35"/>
                  </a:lnTo>
                  <a:lnTo>
                    <a:pt x="33" y="30"/>
                  </a:lnTo>
                  <a:lnTo>
                    <a:pt x="35" y="23"/>
                  </a:lnTo>
                  <a:lnTo>
                    <a:pt x="38" y="19"/>
                  </a:lnTo>
                  <a:lnTo>
                    <a:pt x="41" y="16"/>
                  </a:lnTo>
                  <a:lnTo>
                    <a:pt x="41" y="16"/>
                  </a:lnTo>
                  <a:lnTo>
                    <a:pt x="43" y="17"/>
                  </a:lnTo>
                  <a:lnTo>
                    <a:pt x="45" y="17"/>
                  </a:lnTo>
                  <a:lnTo>
                    <a:pt x="47" y="20"/>
                  </a:lnTo>
                  <a:lnTo>
                    <a:pt x="48" y="25"/>
                  </a:lnTo>
                  <a:lnTo>
                    <a:pt x="49" y="26"/>
                  </a:lnTo>
                  <a:lnTo>
                    <a:pt x="51" y="27"/>
                  </a:lnTo>
                  <a:lnTo>
                    <a:pt x="51" y="27"/>
                  </a:lnTo>
                  <a:lnTo>
                    <a:pt x="55" y="19"/>
                  </a:lnTo>
                  <a:lnTo>
                    <a:pt x="57" y="15"/>
                  </a:lnTo>
                  <a:lnTo>
                    <a:pt x="57" y="13"/>
                  </a:lnTo>
                  <a:lnTo>
                    <a:pt x="56" y="12"/>
                  </a:lnTo>
                  <a:lnTo>
                    <a:pt x="56" y="12"/>
                  </a:lnTo>
                  <a:lnTo>
                    <a:pt x="45" y="13"/>
                  </a:lnTo>
                  <a:lnTo>
                    <a:pt x="34" y="14"/>
                  </a:lnTo>
                  <a:lnTo>
                    <a:pt x="28" y="16"/>
                  </a:lnTo>
                  <a:lnTo>
                    <a:pt x="23" y="18"/>
                  </a:lnTo>
                  <a:lnTo>
                    <a:pt x="19" y="20"/>
                  </a:lnTo>
                  <a:lnTo>
                    <a:pt x="14" y="23"/>
                  </a:lnTo>
                  <a:lnTo>
                    <a:pt x="14" y="23"/>
                  </a:lnTo>
                  <a:lnTo>
                    <a:pt x="13" y="36"/>
                  </a:lnTo>
                  <a:lnTo>
                    <a:pt x="13" y="49"/>
                  </a:lnTo>
                  <a:lnTo>
                    <a:pt x="14" y="61"/>
                  </a:lnTo>
                  <a:lnTo>
                    <a:pt x="17" y="70"/>
                  </a:lnTo>
                  <a:lnTo>
                    <a:pt x="17" y="70"/>
                  </a:lnTo>
                  <a:lnTo>
                    <a:pt x="27" y="74"/>
                  </a:lnTo>
                  <a:lnTo>
                    <a:pt x="41" y="77"/>
                  </a:lnTo>
                  <a:lnTo>
                    <a:pt x="56" y="78"/>
                  </a:lnTo>
                  <a:lnTo>
                    <a:pt x="71" y="79"/>
                  </a:lnTo>
                  <a:lnTo>
                    <a:pt x="103" y="80"/>
                  </a:lnTo>
                  <a:lnTo>
                    <a:pt x="117" y="81"/>
                  </a:lnTo>
                  <a:lnTo>
                    <a:pt x="130" y="83"/>
                  </a:lnTo>
                  <a:lnTo>
                    <a:pt x="130" y="83"/>
                  </a:lnTo>
                  <a:lnTo>
                    <a:pt x="131" y="80"/>
                  </a:lnTo>
                  <a:lnTo>
                    <a:pt x="134" y="79"/>
                  </a:lnTo>
                  <a:lnTo>
                    <a:pt x="141" y="76"/>
                  </a:lnTo>
                  <a:lnTo>
                    <a:pt x="141" y="76"/>
                  </a:lnTo>
                  <a:lnTo>
                    <a:pt x="143" y="63"/>
                  </a:lnTo>
                  <a:lnTo>
                    <a:pt x="143" y="51"/>
                  </a:lnTo>
                  <a:lnTo>
                    <a:pt x="144" y="40"/>
                  </a:lnTo>
                  <a:lnTo>
                    <a:pt x="145" y="27"/>
                  </a:lnTo>
                  <a:lnTo>
                    <a:pt x="145" y="27"/>
                  </a:lnTo>
                  <a:lnTo>
                    <a:pt x="125" y="22"/>
                  </a:lnTo>
                  <a:lnTo>
                    <a:pt x="104" y="18"/>
                  </a:lnTo>
                  <a:lnTo>
                    <a:pt x="84" y="15"/>
                  </a:lnTo>
                  <a:lnTo>
                    <a:pt x="74" y="15"/>
                  </a:lnTo>
                  <a:lnTo>
                    <a:pt x="66" y="15"/>
                  </a:lnTo>
                  <a:lnTo>
                    <a:pt x="66" y="15"/>
                  </a:lnTo>
                  <a:lnTo>
                    <a:pt x="67" y="26"/>
                  </a:lnTo>
                  <a:lnTo>
                    <a:pt x="69" y="40"/>
                  </a:lnTo>
                  <a:lnTo>
                    <a:pt x="71" y="53"/>
                  </a:lnTo>
                  <a:lnTo>
                    <a:pt x="73" y="60"/>
                  </a:lnTo>
                  <a:lnTo>
                    <a:pt x="77" y="65"/>
                  </a:lnTo>
                  <a:lnTo>
                    <a:pt x="77" y="65"/>
                  </a:lnTo>
                  <a:lnTo>
                    <a:pt x="74" y="67"/>
                  </a:lnTo>
                  <a:lnTo>
                    <a:pt x="72" y="68"/>
                  </a:lnTo>
                  <a:lnTo>
                    <a:pt x="69" y="70"/>
                  </a:lnTo>
                  <a:lnTo>
                    <a:pt x="67" y="70"/>
                  </a:lnTo>
                  <a:lnTo>
                    <a:pt x="67" y="70"/>
                  </a:lnTo>
                  <a:lnTo>
                    <a:pt x="60" y="52"/>
                  </a:lnTo>
                  <a:lnTo>
                    <a:pt x="58" y="46"/>
                  </a:lnTo>
                  <a:lnTo>
                    <a:pt x="55" y="42"/>
                  </a:lnTo>
                  <a:lnTo>
                    <a:pt x="55" y="42"/>
                  </a:lnTo>
                  <a:lnTo>
                    <a:pt x="56" y="42"/>
                  </a:lnTo>
                  <a:lnTo>
                    <a:pt x="56" y="43"/>
                  </a:lnTo>
                  <a:lnTo>
                    <a:pt x="56" y="4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78"/>
            <p:cNvSpPr>
              <a:spLocks/>
            </p:cNvSpPr>
            <p:nvPr/>
          </p:nvSpPr>
          <p:spPr bwMode="auto">
            <a:xfrm>
              <a:off x="6130926" y="1593850"/>
              <a:ext cx="4763" cy="7938"/>
            </a:xfrm>
            <a:custGeom>
              <a:avLst/>
              <a:gdLst/>
              <a:ahLst/>
              <a:cxnLst>
                <a:cxn ang="0">
                  <a:pos x="11" y="0"/>
                </a:cxn>
                <a:cxn ang="0">
                  <a:pos x="11" y="0"/>
                </a:cxn>
                <a:cxn ang="0">
                  <a:pos x="11" y="8"/>
                </a:cxn>
                <a:cxn ang="0">
                  <a:pos x="11" y="15"/>
                </a:cxn>
                <a:cxn ang="0">
                  <a:pos x="11" y="15"/>
                </a:cxn>
                <a:cxn ang="0">
                  <a:pos x="7" y="14"/>
                </a:cxn>
                <a:cxn ang="0">
                  <a:pos x="5" y="13"/>
                </a:cxn>
                <a:cxn ang="0">
                  <a:pos x="3" y="10"/>
                </a:cxn>
                <a:cxn ang="0">
                  <a:pos x="2" y="5"/>
                </a:cxn>
                <a:cxn ang="0">
                  <a:pos x="1" y="4"/>
                </a:cxn>
                <a:cxn ang="0">
                  <a:pos x="0" y="3"/>
                </a:cxn>
                <a:cxn ang="0">
                  <a:pos x="0" y="3"/>
                </a:cxn>
                <a:cxn ang="0">
                  <a:pos x="2" y="2"/>
                </a:cxn>
                <a:cxn ang="0">
                  <a:pos x="4" y="1"/>
                </a:cxn>
                <a:cxn ang="0">
                  <a:pos x="7" y="1"/>
                </a:cxn>
                <a:cxn ang="0">
                  <a:pos x="11" y="0"/>
                </a:cxn>
                <a:cxn ang="0">
                  <a:pos x="11" y="0"/>
                </a:cxn>
              </a:cxnLst>
              <a:rect l="0" t="0" r="r" b="b"/>
              <a:pathLst>
                <a:path w="11" h="15">
                  <a:moveTo>
                    <a:pt x="11" y="0"/>
                  </a:moveTo>
                  <a:lnTo>
                    <a:pt x="11" y="0"/>
                  </a:lnTo>
                  <a:lnTo>
                    <a:pt x="11" y="8"/>
                  </a:lnTo>
                  <a:lnTo>
                    <a:pt x="11" y="15"/>
                  </a:lnTo>
                  <a:lnTo>
                    <a:pt x="11" y="15"/>
                  </a:lnTo>
                  <a:lnTo>
                    <a:pt x="7" y="14"/>
                  </a:lnTo>
                  <a:lnTo>
                    <a:pt x="5" y="13"/>
                  </a:lnTo>
                  <a:lnTo>
                    <a:pt x="3" y="10"/>
                  </a:lnTo>
                  <a:lnTo>
                    <a:pt x="2" y="5"/>
                  </a:lnTo>
                  <a:lnTo>
                    <a:pt x="1" y="4"/>
                  </a:lnTo>
                  <a:lnTo>
                    <a:pt x="0" y="3"/>
                  </a:lnTo>
                  <a:lnTo>
                    <a:pt x="0" y="3"/>
                  </a:lnTo>
                  <a:lnTo>
                    <a:pt x="2" y="2"/>
                  </a:lnTo>
                  <a:lnTo>
                    <a:pt x="4" y="1"/>
                  </a:lnTo>
                  <a:lnTo>
                    <a:pt x="7" y="1"/>
                  </a:lnTo>
                  <a:lnTo>
                    <a:pt x="11" y="0"/>
                  </a:lnTo>
                  <a:lnTo>
                    <a:pt x="11"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79"/>
            <p:cNvSpPr>
              <a:spLocks noEditPoints="1"/>
            </p:cNvSpPr>
            <p:nvPr/>
          </p:nvSpPr>
          <p:spPr bwMode="auto">
            <a:xfrm>
              <a:off x="6084888" y="1600200"/>
              <a:ext cx="77788" cy="55563"/>
            </a:xfrm>
            <a:custGeom>
              <a:avLst/>
              <a:gdLst/>
              <a:ahLst/>
              <a:cxnLst>
                <a:cxn ang="0">
                  <a:pos x="139" y="5"/>
                </a:cxn>
                <a:cxn ang="0">
                  <a:pos x="145" y="22"/>
                </a:cxn>
                <a:cxn ang="0">
                  <a:pos x="147" y="45"/>
                </a:cxn>
                <a:cxn ang="0">
                  <a:pos x="145" y="92"/>
                </a:cxn>
                <a:cxn ang="0">
                  <a:pos x="142" y="95"/>
                </a:cxn>
                <a:cxn ang="0">
                  <a:pos x="134" y="99"/>
                </a:cxn>
                <a:cxn ang="0">
                  <a:pos x="120" y="103"/>
                </a:cxn>
                <a:cxn ang="0">
                  <a:pos x="87" y="100"/>
                </a:cxn>
                <a:cxn ang="0">
                  <a:pos x="64" y="100"/>
                </a:cxn>
                <a:cxn ang="0">
                  <a:pos x="52" y="95"/>
                </a:cxn>
                <a:cxn ang="0">
                  <a:pos x="8" y="85"/>
                </a:cxn>
                <a:cxn ang="0">
                  <a:pos x="3" y="75"/>
                </a:cxn>
                <a:cxn ang="0">
                  <a:pos x="0" y="51"/>
                </a:cxn>
                <a:cxn ang="0">
                  <a:pos x="2" y="29"/>
                </a:cxn>
                <a:cxn ang="0">
                  <a:pos x="9" y="8"/>
                </a:cxn>
                <a:cxn ang="0">
                  <a:pos x="13" y="0"/>
                </a:cxn>
                <a:cxn ang="0">
                  <a:pos x="75" y="3"/>
                </a:cxn>
                <a:cxn ang="0">
                  <a:pos x="139" y="5"/>
                </a:cxn>
                <a:cxn ang="0">
                  <a:pos x="21" y="17"/>
                </a:cxn>
                <a:cxn ang="0">
                  <a:pos x="17" y="23"/>
                </a:cxn>
                <a:cxn ang="0">
                  <a:pos x="14" y="37"/>
                </a:cxn>
                <a:cxn ang="0">
                  <a:pos x="13" y="59"/>
                </a:cxn>
                <a:cxn ang="0">
                  <a:pos x="15" y="72"/>
                </a:cxn>
                <a:cxn ang="0">
                  <a:pos x="64" y="84"/>
                </a:cxn>
                <a:cxn ang="0">
                  <a:pos x="120" y="90"/>
                </a:cxn>
                <a:cxn ang="0">
                  <a:pos x="123" y="89"/>
                </a:cxn>
                <a:cxn ang="0">
                  <a:pos x="129" y="83"/>
                </a:cxn>
                <a:cxn ang="0">
                  <a:pos x="133" y="73"/>
                </a:cxn>
                <a:cxn ang="0">
                  <a:pos x="133" y="45"/>
                </a:cxn>
                <a:cxn ang="0">
                  <a:pos x="133" y="24"/>
                </a:cxn>
                <a:cxn ang="0">
                  <a:pos x="104" y="18"/>
                </a:cxn>
                <a:cxn ang="0">
                  <a:pos x="75" y="15"/>
                </a:cxn>
                <a:cxn ang="0">
                  <a:pos x="47" y="14"/>
                </a:cxn>
                <a:cxn ang="0">
                  <a:pos x="21" y="17"/>
                </a:cxn>
              </a:cxnLst>
              <a:rect l="0" t="0" r="r" b="b"/>
              <a:pathLst>
                <a:path w="147" h="103">
                  <a:moveTo>
                    <a:pt x="139" y="5"/>
                  </a:moveTo>
                  <a:lnTo>
                    <a:pt x="139" y="5"/>
                  </a:lnTo>
                  <a:lnTo>
                    <a:pt x="143" y="13"/>
                  </a:lnTo>
                  <a:lnTo>
                    <a:pt x="145" y="22"/>
                  </a:lnTo>
                  <a:lnTo>
                    <a:pt x="147" y="33"/>
                  </a:lnTo>
                  <a:lnTo>
                    <a:pt x="147" y="45"/>
                  </a:lnTo>
                  <a:lnTo>
                    <a:pt x="147" y="69"/>
                  </a:lnTo>
                  <a:lnTo>
                    <a:pt x="145" y="92"/>
                  </a:lnTo>
                  <a:lnTo>
                    <a:pt x="145" y="92"/>
                  </a:lnTo>
                  <a:lnTo>
                    <a:pt x="142" y="95"/>
                  </a:lnTo>
                  <a:lnTo>
                    <a:pt x="138" y="97"/>
                  </a:lnTo>
                  <a:lnTo>
                    <a:pt x="134" y="99"/>
                  </a:lnTo>
                  <a:lnTo>
                    <a:pt x="130" y="102"/>
                  </a:lnTo>
                  <a:lnTo>
                    <a:pt x="120" y="103"/>
                  </a:lnTo>
                  <a:lnTo>
                    <a:pt x="111" y="102"/>
                  </a:lnTo>
                  <a:lnTo>
                    <a:pt x="87" y="100"/>
                  </a:lnTo>
                  <a:lnTo>
                    <a:pt x="76" y="99"/>
                  </a:lnTo>
                  <a:lnTo>
                    <a:pt x="64" y="100"/>
                  </a:lnTo>
                  <a:lnTo>
                    <a:pt x="64" y="100"/>
                  </a:lnTo>
                  <a:lnTo>
                    <a:pt x="52" y="95"/>
                  </a:lnTo>
                  <a:lnTo>
                    <a:pt x="38" y="92"/>
                  </a:lnTo>
                  <a:lnTo>
                    <a:pt x="8" y="85"/>
                  </a:lnTo>
                  <a:lnTo>
                    <a:pt x="8" y="85"/>
                  </a:lnTo>
                  <a:lnTo>
                    <a:pt x="3" y="75"/>
                  </a:lnTo>
                  <a:lnTo>
                    <a:pt x="1" y="64"/>
                  </a:lnTo>
                  <a:lnTo>
                    <a:pt x="0" y="51"/>
                  </a:lnTo>
                  <a:lnTo>
                    <a:pt x="1" y="39"/>
                  </a:lnTo>
                  <a:lnTo>
                    <a:pt x="2" y="29"/>
                  </a:lnTo>
                  <a:lnTo>
                    <a:pt x="6" y="18"/>
                  </a:lnTo>
                  <a:lnTo>
                    <a:pt x="9" y="8"/>
                  </a:lnTo>
                  <a:lnTo>
                    <a:pt x="13" y="0"/>
                  </a:lnTo>
                  <a:lnTo>
                    <a:pt x="13" y="0"/>
                  </a:lnTo>
                  <a:lnTo>
                    <a:pt x="42" y="1"/>
                  </a:lnTo>
                  <a:lnTo>
                    <a:pt x="75" y="3"/>
                  </a:lnTo>
                  <a:lnTo>
                    <a:pt x="108" y="4"/>
                  </a:lnTo>
                  <a:lnTo>
                    <a:pt x="139" y="5"/>
                  </a:lnTo>
                  <a:lnTo>
                    <a:pt x="139" y="5"/>
                  </a:lnTo>
                  <a:close/>
                  <a:moveTo>
                    <a:pt x="21" y="17"/>
                  </a:moveTo>
                  <a:lnTo>
                    <a:pt x="21" y="17"/>
                  </a:lnTo>
                  <a:lnTo>
                    <a:pt x="17" y="23"/>
                  </a:lnTo>
                  <a:lnTo>
                    <a:pt x="15" y="30"/>
                  </a:lnTo>
                  <a:lnTo>
                    <a:pt x="14" y="37"/>
                  </a:lnTo>
                  <a:lnTo>
                    <a:pt x="13" y="45"/>
                  </a:lnTo>
                  <a:lnTo>
                    <a:pt x="13" y="59"/>
                  </a:lnTo>
                  <a:lnTo>
                    <a:pt x="15" y="72"/>
                  </a:lnTo>
                  <a:lnTo>
                    <a:pt x="15" y="72"/>
                  </a:lnTo>
                  <a:lnTo>
                    <a:pt x="40" y="79"/>
                  </a:lnTo>
                  <a:lnTo>
                    <a:pt x="64" y="84"/>
                  </a:lnTo>
                  <a:lnTo>
                    <a:pt x="91" y="88"/>
                  </a:lnTo>
                  <a:lnTo>
                    <a:pt x="120" y="90"/>
                  </a:lnTo>
                  <a:lnTo>
                    <a:pt x="120" y="90"/>
                  </a:lnTo>
                  <a:lnTo>
                    <a:pt x="123" y="89"/>
                  </a:lnTo>
                  <a:lnTo>
                    <a:pt x="127" y="85"/>
                  </a:lnTo>
                  <a:lnTo>
                    <a:pt x="129" y="83"/>
                  </a:lnTo>
                  <a:lnTo>
                    <a:pt x="131" y="80"/>
                  </a:lnTo>
                  <a:lnTo>
                    <a:pt x="133" y="73"/>
                  </a:lnTo>
                  <a:lnTo>
                    <a:pt x="134" y="64"/>
                  </a:lnTo>
                  <a:lnTo>
                    <a:pt x="133" y="45"/>
                  </a:lnTo>
                  <a:lnTo>
                    <a:pt x="133" y="35"/>
                  </a:lnTo>
                  <a:lnTo>
                    <a:pt x="133" y="24"/>
                  </a:lnTo>
                  <a:lnTo>
                    <a:pt x="133" y="24"/>
                  </a:lnTo>
                  <a:lnTo>
                    <a:pt x="104" y="18"/>
                  </a:lnTo>
                  <a:lnTo>
                    <a:pt x="89" y="16"/>
                  </a:lnTo>
                  <a:lnTo>
                    <a:pt x="75" y="15"/>
                  </a:lnTo>
                  <a:lnTo>
                    <a:pt x="61" y="14"/>
                  </a:lnTo>
                  <a:lnTo>
                    <a:pt x="47" y="14"/>
                  </a:lnTo>
                  <a:lnTo>
                    <a:pt x="33" y="15"/>
                  </a:lnTo>
                  <a:lnTo>
                    <a:pt x="21" y="17"/>
                  </a:lnTo>
                  <a:lnTo>
                    <a:pt x="21" y="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80"/>
            <p:cNvSpPr>
              <a:spLocks/>
            </p:cNvSpPr>
            <p:nvPr/>
          </p:nvSpPr>
          <p:spPr bwMode="auto">
            <a:xfrm>
              <a:off x="6045201" y="1608138"/>
              <a:ext cx="20638" cy="23813"/>
            </a:xfrm>
            <a:custGeom>
              <a:avLst/>
              <a:gdLst/>
              <a:ahLst/>
              <a:cxnLst>
                <a:cxn ang="0">
                  <a:pos x="26" y="2"/>
                </a:cxn>
                <a:cxn ang="0">
                  <a:pos x="26" y="2"/>
                </a:cxn>
                <a:cxn ang="0">
                  <a:pos x="26" y="11"/>
                </a:cxn>
                <a:cxn ang="0">
                  <a:pos x="25" y="15"/>
                </a:cxn>
                <a:cxn ang="0">
                  <a:pos x="25" y="19"/>
                </a:cxn>
                <a:cxn ang="0">
                  <a:pos x="25" y="19"/>
                </a:cxn>
                <a:cxn ang="0">
                  <a:pos x="28" y="20"/>
                </a:cxn>
                <a:cxn ang="0">
                  <a:pos x="32" y="20"/>
                </a:cxn>
                <a:cxn ang="0">
                  <a:pos x="36" y="20"/>
                </a:cxn>
                <a:cxn ang="0">
                  <a:pos x="38" y="20"/>
                </a:cxn>
                <a:cxn ang="0">
                  <a:pos x="40" y="22"/>
                </a:cxn>
                <a:cxn ang="0">
                  <a:pos x="40" y="22"/>
                </a:cxn>
                <a:cxn ang="0">
                  <a:pos x="40" y="31"/>
                </a:cxn>
                <a:cxn ang="0">
                  <a:pos x="40" y="31"/>
                </a:cxn>
                <a:cxn ang="0">
                  <a:pos x="32" y="34"/>
                </a:cxn>
                <a:cxn ang="0">
                  <a:pos x="29" y="34"/>
                </a:cxn>
                <a:cxn ang="0">
                  <a:pos x="25" y="34"/>
                </a:cxn>
                <a:cxn ang="0">
                  <a:pos x="25" y="34"/>
                </a:cxn>
                <a:cxn ang="0">
                  <a:pos x="22" y="40"/>
                </a:cxn>
                <a:cxn ang="0">
                  <a:pos x="21" y="44"/>
                </a:cxn>
                <a:cxn ang="0">
                  <a:pos x="19" y="46"/>
                </a:cxn>
                <a:cxn ang="0">
                  <a:pos x="19" y="46"/>
                </a:cxn>
                <a:cxn ang="0">
                  <a:pos x="14" y="44"/>
                </a:cxn>
                <a:cxn ang="0">
                  <a:pos x="12" y="40"/>
                </a:cxn>
                <a:cxn ang="0">
                  <a:pos x="11" y="37"/>
                </a:cxn>
                <a:cxn ang="0">
                  <a:pos x="12" y="34"/>
                </a:cxn>
                <a:cxn ang="0">
                  <a:pos x="12" y="34"/>
                </a:cxn>
                <a:cxn ang="0">
                  <a:pos x="9" y="32"/>
                </a:cxn>
                <a:cxn ang="0">
                  <a:pos x="6" y="31"/>
                </a:cxn>
                <a:cxn ang="0">
                  <a:pos x="3" y="29"/>
                </a:cxn>
                <a:cxn ang="0">
                  <a:pos x="1" y="26"/>
                </a:cxn>
                <a:cxn ang="0">
                  <a:pos x="0" y="24"/>
                </a:cxn>
                <a:cxn ang="0">
                  <a:pos x="0" y="24"/>
                </a:cxn>
                <a:cxn ang="0">
                  <a:pos x="3" y="23"/>
                </a:cxn>
                <a:cxn ang="0">
                  <a:pos x="7" y="23"/>
                </a:cxn>
                <a:cxn ang="0">
                  <a:pos x="10" y="23"/>
                </a:cxn>
                <a:cxn ang="0">
                  <a:pos x="12" y="22"/>
                </a:cxn>
                <a:cxn ang="0">
                  <a:pos x="12" y="22"/>
                </a:cxn>
                <a:cxn ang="0">
                  <a:pos x="12" y="17"/>
                </a:cxn>
                <a:cxn ang="0">
                  <a:pos x="12" y="11"/>
                </a:cxn>
                <a:cxn ang="0">
                  <a:pos x="13" y="7"/>
                </a:cxn>
                <a:cxn ang="0">
                  <a:pos x="14" y="4"/>
                </a:cxn>
                <a:cxn ang="0">
                  <a:pos x="16" y="1"/>
                </a:cxn>
                <a:cxn ang="0">
                  <a:pos x="20" y="0"/>
                </a:cxn>
                <a:cxn ang="0">
                  <a:pos x="22" y="0"/>
                </a:cxn>
                <a:cxn ang="0">
                  <a:pos x="26" y="2"/>
                </a:cxn>
                <a:cxn ang="0">
                  <a:pos x="26" y="2"/>
                </a:cxn>
              </a:cxnLst>
              <a:rect l="0" t="0" r="r" b="b"/>
              <a:pathLst>
                <a:path w="40" h="46">
                  <a:moveTo>
                    <a:pt x="26" y="2"/>
                  </a:moveTo>
                  <a:lnTo>
                    <a:pt x="26" y="2"/>
                  </a:lnTo>
                  <a:lnTo>
                    <a:pt x="26" y="11"/>
                  </a:lnTo>
                  <a:lnTo>
                    <a:pt x="25" y="15"/>
                  </a:lnTo>
                  <a:lnTo>
                    <a:pt x="25" y="19"/>
                  </a:lnTo>
                  <a:lnTo>
                    <a:pt x="25" y="19"/>
                  </a:lnTo>
                  <a:lnTo>
                    <a:pt x="28" y="20"/>
                  </a:lnTo>
                  <a:lnTo>
                    <a:pt x="32" y="20"/>
                  </a:lnTo>
                  <a:lnTo>
                    <a:pt x="36" y="20"/>
                  </a:lnTo>
                  <a:lnTo>
                    <a:pt x="38" y="20"/>
                  </a:lnTo>
                  <a:lnTo>
                    <a:pt x="40" y="22"/>
                  </a:lnTo>
                  <a:lnTo>
                    <a:pt x="40" y="22"/>
                  </a:lnTo>
                  <a:lnTo>
                    <a:pt x="40" y="31"/>
                  </a:lnTo>
                  <a:lnTo>
                    <a:pt x="40" y="31"/>
                  </a:lnTo>
                  <a:lnTo>
                    <a:pt x="32" y="34"/>
                  </a:lnTo>
                  <a:lnTo>
                    <a:pt x="29" y="34"/>
                  </a:lnTo>
                  <a:lnTo>
                    <a:pt x="25" y="34"/>
                  </a:lnTo>
                  <a:lnTo>
                    <a:pt x="25" y="34"/>
                  </a:lnTo>
                  <a:lnTo>
                    <a:pt x="22" y="40"/>
                  </a:lnTo>
                  <a:lnTo>
                    <a:pt x="21" y="44"/>
                  </a:lnTo>
                  <a:lnTo>
                    <a:pt x="19" y="46"/>
                  </a:lnTo>
                  <a:lnTo>
                    <a:pt x="19" y="46"/>
                  </a:lnTo>
                  <a:lnTo>
                    <a:pt x="14" y="44"/>
                  </a:lnTo>
                  <a:lnTo>
                    <a:pt x="12" y="40"/>
                  </a:lnTo>
                  <a:lnTo>
                    <a:pt x="11" y="37"/>
                  </a:lnTo>
                  <a:lnTo>
                    <a:pt x="12" y="34"/>
                  </a:lnTo>
                  <a:lnTo>
                    <a:pt x="12" y="34"/>
                  </a:lnTo>
                  <a:lnTo>
                    <a:pt x="9" y="32"/>
                  </a:lnTo>
                  <a:lnTo>
                    <a:pt x="6" y="31"/>
                  </a:lnTo>
                  <a:lnTo>
                    <a:pt x="3" y="29"/>
                  </a:lnTo>
                  <a:lnTo>
                    <a:pt x="1" y="26"/>
                  </a:lnTo>
                  <a:lnTo>
                    <a:pt x="0" y="24"/>
                  </a:lnTo>
                  <a:lnTo>
                    <a:pt x="0" y="24"/>
                  </a:lnTo>
                  <a:lnTo>
                    <a:pt x="3" y="23"/>
                  </a:lnTo>
                  <a:lnTo>
                    <a:pt x="7" y="23"/>
                  </a:lnTo>
                  <a:lnTo>
                    <a:pt x="10" y="23"/>
                  </a:lnTo>
                  <a:lnTo>
                    <a:pt x="12" y="22"/>
                  </a:lnTo>
                  <a:lnTo>
                    <a:pt x="12" y="22"/>
                  </a:lnTo>
                  <a:lnTo>
                    <a:pt x="12" y="17"/>
                  </a:lnTo>
                  <a:lnTo>
                    <a:pt x="12" y="11"/>
                  </a:lnTo>
                  <a:lnTo>
                    <a:pt x="13" y="7"/>
                  </a:lnTo>
                  <a:lnTo>
                    <a:pt x="14" y="4"/>
                  </a:lnTo>
                  <a:lnTo>
                    <a:pt x="16" y="1"/>
                  </a:lnTo>
                  <a:lnTo>
                    <a:pt x="20" y="0"/>
                  </a:lnTo>
                  <a:lnTo>
                    <a:pt x="22" y="0"/>
                  </a:lnTo>
                  <a:lnTo>
                    <a:pt x="26" y="2"/>
                  </a:lnTo>
                  <a:lnTo>
                    <a:pt x="26"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81"/>
            <p:cNvSpPr>
              <a:spLocks/>
            </p:cNvSpPr>
            <p:nvPr/>
          </p:nvSpPr>
          <p:spPr bwMode="auto">
            <a:xfrm>
              <a:off x="6108701" y="1612900"/>
              <a:ext cx="25400" cy="30163"/>
            </a:xfrm>
            <a:custGeom>
              <a:avLst/>
              <a:gdLst/>
              <a:ahLst/>
              <a:cxnLst>
                <a:cxn ang="0">
                  <a:pos x="48" y="16"/>
                </a:cxn>
                <a:cxn ang="0">
                  <a:pos x="48" y="16"/>
                </a:cxn>
                <a:cxn ang="0">
                  <a:pos x="45" y="17"/>
                </a:cxn>
                <a:cxn ang="0">
                  <a:pos x="43" y="19"/>
                </a:cxn>
                <a:cxn ang="0">
                  <a:pos x="37" y="20"/>
                </a:cxn>
                <a:cxn ang="0">
                  <a:pos x="24" y="17"/>
                </a:cxn>
                <a:cxn ang="0">
                  <a:pos x="24" y="17"/>
                </a:cxn>
                <a:cxn ang="0">
                  <a:pos x="21" y="21"/>
                </a:cxn>
                <a:cxn ang="0">
                  <a:pos x="18" y="24"/>
                </a:cxn>
                <a:cxn ang="0">
                  <a:pos x="14" y="32"/>
                </a:cxn>
                <a:cxn ang="0">
                  <a:pos x="14" y="32"/>
                </a:cxn>
                <a:cxn ang="0">
                  <a:pos x="22" y="37"/>
                </a:cxn>
                <a:cxn ang="0">
                  <a:pos x="28" y="40"/>
                </a:cxn>
                <a:cxn ang="0">
                  <a:pos x="37" y="41"/>
                </a:cxn>
                <a:cxn ang="0">
                  <a:pos x="46" y="40"/>
                </a:cxn>
                <a:cxn ang="0">
                  <a:pos x="46" y="40"/>
                </a:cxn>
                <a:cxn ang="0">
                  <a:pos x="47" y="44"/>
                </a:cxn>
                <a:cxn ang="0">
                  <a:pos x="46" y="47"/>
                </a:cxn>
                <a:cxn ang="0">
                  <a:pos x="44" y="51"/>
                </a:cxn>
                <a:cxn ang="0">
                  <a:pos x="43" y="53"/>
                </a:cxn>
                <a:cxn ang="0">
                  <a:pos x="40" y="55"/>
                </a:cxn>
                <a:cxn ang="0">
                  <a:pos x="37" y="56"/>
                </a:cxn>
                <a:cxn ang="0">
                  <a:pos x="30" y="57"/>
                </a:cxn>
                <a:cxn ang="0">
                  <a:pos x="23" y="56"/>
                </a:cxn>
                <a:cxn ang="0">
                  <a:pos x="15" y="54"/>
                </a:cxn>
                <a:cxn ang="0">
                  <a:pos x="9" y="50"/>
                </a:cxn>
                <a:cxn ang="0">
                  <a:pos x="3" y="46"/>
                </a:cxn>
                <a:cxn ang="0">
                  <a:pos x="3" y="46"/>
                </a:cxn>
                <a:cxn ang="0">
                  <a:pos x="1" y="40"/>
                </a:cxn>
                <a:cxn ang="0">
                  <a:pos x="0" y="36"/>
                </a:cxn>
                <a:cxn ang="0">
                  <a:pos x="0" y="31"/>
                </a:cxn>
                <a:cxn ang="0">
                  <a:pos x="0" y="28"/>
                </a:cxn>
                <a:cxn ang="0">
                  <a:pos x="3" y="21"/>
                </a:cxn>
                <a:cxn ang="0">
                  <a:pos x="8" y="10"/>
                </a:cxn>
                <a:cxn ang="0">
                  <a:pos x="8" y="10"/>
                </a:cxn>
                <a:cxn ang="0">
                  <a:pos x="20" y="5"/>
                </a:cxn>
                <a:cxn ang="0">
                  <a:pos x="26" y="1"/>
                </a:cxn>
                <a:cxn ang="0">
                  <a:pos x="32" y="0"/>
                </a:cxn>
                <a:cxn ang="0">
                  <a:pos x="39" y="0"/>
                </a:cxn>
                <a:cxn ang="0">
                  <a:pos x="41" y="1"/>
                </a:cxn>
                <a:cxn ang="0">
                  <a:pos x="43" y="2"/>
                </a:cxn>
                <a:cxn ang="0">
                  <a:pos x="45" y="5"/>
                </a:cxn>
                <a:cxn ang="0">
                  <a:pos x="47" y="8"/>
                </a:cxn>
                <a:cxn ang="0">
                  <a:pos x="47" y="11"/>
                </a:cxn>
                <a:cxn ang="0">
                  <a:pos x="48" y="16"/>
                </a:cxn>
                <a:cxn ang="0">
                  <a:pos x="48" y="16"/>
                </a:cxn>
              </a:cxnLst>
              <a:rect l="0" t="0" r="r" b="b"/>
              <a:pathLst>
                <a:path w="48" h="57">
                  <a:moveTo>
                    <a:pt x="48" y="16"/>
                  </a:moveTo>
                  <a:lnTo>
                    <a:pt x="48" y="16"/>
                  </a:lnTo>
                  <a:lnTo>
                    <a:pt x="45" y="17"/>
                  </a:lnTo>
                  <a:lnTo>
                    <a:pt x="43" y="19"/>
                  </a:lnTo>
                  <a:lnTo>
                    <a:pt x="37" y="20"/>
                  </a:lnTo>
                  <a:lnTo>
                    <a:pt x="24" y="17"/>
                  </a:lnTo>
                  <a:lnTo>
                    <a:pt x="24" y="17"/>
                  </a:lnTo>
                  <a:lnTo>
                    <a:pt x="21" y="21"/>
                  </a:lnTo>
                  <a:lnTo>
                    <a:pt x="18" y="24"/>
                  </a:lnTo>
                  <a:lnTo>
                    <a:pt x="14" y="32"/>
                  </a:lnTo>
                  <a:lnTo>
                    <a:pt x="14" y="32"/>
                  </a:lnTo>
                  <a:lnTo>
                    <a:pt x="22" y="37"/>
                  </a:lnTo>
                  <a:lnTo>
                    <a:pt x="28" y="40"/>
                  </a:lnTo>
                  <a:lnTo>
                    <a:pt x="37" y="41"/>
                  </a:lnTo>
                  <a:lnTo>
                    <a:pt x="46" y="40"/>
                  </a:lnTo>
                  <a:lnTo>
                    <a:pt x="46" y="40"/>
                  </a:lnTo>
                  <a:lnTo>
                    <a:pt x="47" y="44"/>
                  </a:lnTo>
                  <a:lnTo>
                    <a:pt x="46" y="47"/>
                  </a:lnTo>
                  <a:lnTo>
                    <a:pt x="44" y="51"/>
                  </a:lnTo>
                  <a:lnTo>
                    <a:pt x="43" y="53"/>
                  </a:lnTo>
                  <a:lnTo>
                    <a:pt x="40" y="55"/>
                  </a:lnTo>
                  <a:lnTo>
                    <a:pt x="37" y="56"/>
                  </a:lnTo>
                  <a:lnTo>
                    <a:pt x="30" y="57"/>
                  </a:lnTo>
                  <a:lnTo>
                    <a:pt x="23" y="56"/>
                  </a:lnTo>
                  <a:lnTo>
                    <a:pt x="15" y="54"/>
                  </a:lnTo>
                  <a:lnTo>
                    <a:pt x="9" y="50"/>
                  </a:lnTo>
                  <a:lnTo>
                    <a:pt x="3" y="46"/>
                  </a:lnTo>
                  <a:lnTo>
                    <a:pt x="3" y="46"/>
                  </a:lnTo>
                  <a:lnTo>
                    <a:pt x="1" y="40"/>
                  </a:lnTo>
                  <a:lnTo>
                    <a:pt x="0" y="36"/>
                  </a:lnTo>
                  <a:lnTo>
                    <a:pt x="0" y="31"/>
                  </a:lnTo>
                  <a:lnTo>
                    <a:pt x="0" y="28"/>
                  </a:lnTo>
                  <a:lnTo>
                    <a:pt x="3" y="21"/>
                  </a:lnTo>
                  <a:lnTo>
                    <a:pt x="8" y="10"/>
                  </a:lnTo>
                  <a:lnTo>
                    <a:pt x="8" y="10"/>
                  </a:lnTo>
                  <a:lnTo>
                    <a:pt x="20" y="5"/>
                  </a:lnTo>
                  <a:lnTo>
                    <a:pt x="26" y="1"/>
                  </a:lnTo>
                  <a:lnTo>
                    <a:pt x="32" y="0"/>
                  </a:lnTo>
                  <a:lnTo>
                    <a:pt x="39" y="0"/>
                  </a:lnTo>
                  <a:lnTo>
                    <a:pt x="41" y="1"/>
                  </a:lnTo>
                  <a:lnTo>
                    <a:pt x="43" y="2"/>
                  </a:lnTo>
                  <a:lnTo>
                    <a:pt x="45" y="5"/>
                  </a:lnTo>
                  <a:lnTo>
                    <a:pt x="47" y="8"/>
                  </a:lnTo>
                  <a:lnTo>
                    <a:pt x="47" y="11"/>
                  </a:lnTo>
                  <a:lnTo>
                    <a:pt x="48" y="16"/>
                  </a:lnTo>
                  <a:lnTo>
                    <a:pt x="48" y="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82"/>
            <p:cNvSpPr>
              <a:spLocks noEditPoints="1"/>
            </p:cNvSpPr>
            <p:nvPr/>
          </p:nvSpPr>
          <p:spPr bwMode="auto">
            <a:xfrm>
              <a:off x="5737226" y="1633538"/>
              <a:ext cx="74613" cy="58738"/>
            </a:xfrm>
            <a:custGeom>
              <a:avLst/>
              <a:gdLst/>
              <a:ahLst/>
              <a:cxnLst>
                <a:cxn ang="0">
                  <a:pos x="139" y="15"/>
                </a:cxn>
                <a:cxn ang="0">
                  <a:pos x="137" y="48"/>
                </a:cxn>
                <a:cxn ang="0">
                  <a:pos x="135" y="79"/>
                </a:cxn>
                <a:cxn ang="0">
                  <a:pos x="135" y="91"/>
                </a:cxn>
                <a:cxn ang="0">
                  <a:pos x="132" y="101"/>
                </a:cxn>
                <a:cxn ang="0">
                  <a:pos x="124" y="108"/>
                </a:cxn>
                <a:cxn ang="0">
                  <a:pos x="112" y="111"/>
                </a:cxn>
                <a:cxn ang="0">
                  <a:pos x="107" y="110"/>
                </a:cxn>
                <a:cxn ang="0">
                  <a:pos x="87" y="106"/>
                </a:cxn>
                <a:cxn ang="0">
                  <a:pos x="76" y="104"/>
                </a:cxn>
                <a:cxn ang="0">
                  <a:pos x="55" y="97"/>
                </a:cxn>
                <a:cxn ang="0">
                  <a:pos x="45" y="94"/>
                </a:cxn>
                <a:cxn ang="0">
                  <a:pos x="25" y="93"/>
                </a:cxn>
                <a:cxn ang="0">
                  <a:pos x="6" y="91"/>
                </a:cxn>
                <a:cxn ang="0">
                  <a:pos x="2" y="81"/>
                </a:cxn>
                <a:cxn ang="0">
                  <a:pos x="0" y="60"/>
                </a:cxn>
                <a:cxn ang="0">
                  <a:pos x="1" y="28"/>
                </a:cxn>
                <a:cxn ang="0">
                  <a:pos x="2" y="7"/>
                </a:cxn>
                <a:cxn ang="0">
                  <a:pos x="10" y="4"/>
                </a:cxn>
                <a:cxn ang="0">
                  <a:pos x="27" y="1"/>
                </a:cxn>
                <a:cxn ang="0">
                  <a:pos x="52" y="1"/>
                </a:cxn>
                <a:cxn ang="0">
                  <a:pos x="106" y="11"/>
                </a:cxn>
                <a:cxn ang="0">
                  <a:pos x="139" y="15"/>
                </a:cxn>
                <a:cxn ang="0">
                  <a:pos x="19" y="14"/>
                </a:cxn>
                <a:cxn ang="0">
                  <a:pos x="15" y="31"/>
                </a:cxn>
                <a:cxn ang="0">
                  <a:pos x="13" y="50"/>
                </a:cxn>
                <a:cxn ang="0">
                  <a:pos x="14" y="67"/>
                </a:cxn>
                <a:cxn ang="0">
                  <a:pos x="17" y="73"/>
                </a:cxn>
                <a:cxn ang="0">
                  <a:pos x="22" y="76"/>
                </a:cxn>
                <a:cxn ang="0">
                  <a:pos x="35" y="79"/>
                </a:cxn>
                <a:cxn ang="0">
                  <a:pos x="77" y="90"/>
                </a:cxn>
                <a:cxn ang="0">
                  <a:pos x="104" y="93"/>
                </a:cxn>
                <a:cxn ang="0">
                  <a:pos x="115" y="90"/>
                </a:cxn>
                <a:cxn ang="0">
                  <a:pos x="123" y="83"/>
                </a:cxn>
                <a:cxn ang="0">
                  <a:pos x="124" y="67"/>
                </a:cxn>
                <a:cxn ang="0">
                  <a:pos x="126" y="43"/>
                </a:cxn>
                <a:cxn ang="0">
                  <a:pos x="126" y="27"/>
                </a:cxn>
                <a:cxn ang="0">
                  <a:pos x="101" y="24"/>
                </a:cxn>
                <a:cxn ang="0">
                  <a:pos x="62" y="16"/>
                </a:cxn>
                <a:cxn ang="0">
                  <a:pos x="34" y="13"/>
                </a:cxn>
                <a:cxn ang="0">
                  <a:pos x="19" y="14"/>
                </a:cxn>
              </a:cxnLst>
              <a:rect l="0" t="0" r="r" b="b"/>
              <a:pathLst>
                <a:path w="139" h="111">
                  <a:moveTo>
                    <a:pt x="139" y="15"/>
                  </a:moveTo>
                  <a:lnTo>
                    <a:pt x="139" y="15"/>
                  </a:lnTo>
                  <a:lnTo>
                    <a:pt x="138" y="33"/>
                  </a:lnTo>
                  <a:lnTo>
                    <a:pt x="137" y="48"/>
                  </a:lnTo>
                  <a:lnTo>
                    <a:pt x="135" y="63"/>
                  </a:lnTo>
                  <a:lnTo>
                    <a:pt x="135" y="79"/>
                  </a:lnTo>
                  <a:lnTo>
                    <a:pt x="135" y="79"/>
                  </a:lnTo>
                  <a:lnTo>
                    <a:pt x="135" y="91"/>
                  </a:lnTo>
                  <a:lnTo>
                    <a:pt x="134" y="96"/>
                  </a:lnTo>
                  <a:lnTo>
                    <a:pt x="132" y="101"/>
                  </a:lnTo>
                  <a:lnTo>
                    <a:pt x="128" y="105"/>
                  </a:lnTo>
                  <a:lnTo>
                    <a:pt x="124" y="108"/>
                  </a:lnTo>
                  <a:lnTo>
                    <a:pt x="119" y="110"/>
                  </a:lnTo>
                  <a:lnTo>
                    <a:pt x="112" y="111"/>
                  </a:lnTo>
                  <a:lnTo>
                    <a:pt x="112" y="111"/>
                  </a:lnTo>
                  <a:lnTo>
                    <a:pt x="107" y="110"/>
                  </a:lnTo>
                  <a:lnTo>
                    <a:pt x="101" y="109"/>
                  </a:lnTo>
                  <a:lnTo>
                    <a:pt x="87" y="106"/>
                  </a:lnTo>
                  <a:lnTo>
                    <a:pt x="87" y="106"/>
                  </a:lnTo>
                  <a:lnTo>
                    <a:pt x="76" y="104"/>
                  </a:lnTo>
                  <a:lnTo>
                    <a:pt x="65" y="101"/>
                  </a:lnTo>
                  <a:lnTo>
                    <a:pt x="55" y="97"/>
                  </a:lnTo>
                  <a:lnTo>
                    <a:pt x="45" y="94"/>
                  </a:lnTo>
                  <a:lnTo>
                    <a:pt x="45" y="94"/>
                  </a:lnTo>
                  <a:lnTo>
                    <a:pt x="34" y="93"/>
                  </a:lnTo>
                  <a:lnTo>
                    <a:pt x="25" y="93"/>
                  </a:lnTo>
                  <a:lnTo>
                    <a:pt x="15" y="93"/>
                  </a:lnTo>
                  <a:lnTo>
                    <a:pt x="6" y="91"/>
                  </a:lnTo>
                  <a:lnTo>
                    <a:pt x="6" y="91"/>
                  </a:lnTo>
                  <a:lnTo>
                    <a:pt x="2" y="81"/>
                  </a:lnTo>
                  <a:lnTo>
                    <a:pt x="1" y="71"/>
                  </a:lnTo>
                  <a:lnTo>
                    <a:pt x="0" y="60"/>
                  </a:lnTo>
                  <a:lnTo>
                    <a:pt x="0" y="49"/>
                  </a:lnTo>
                  <a:lnTo>
                    <a:pt x="1" y="28"/>
                  </a:lnTo>
                  <a:lnTo>
                    <a:pt x="2" y="17"/>
                  </a:lnTo>
                  <a:lnTo>
                    <a:pt x="2" y="7"/>
                  </a:lnTo>
                  <a:lnTo>
                    <a:pt x="2" y="7"/>
                  </a:lnTo>
                  <a:lnTo>
                    <a:pt x="10" y="4"/>
                  </a:lnTo>
                  <a:lnTo>
                    <a:pt x="18" y="2"/>
                  </a:lnTo>
                  <a:lnTo>
                    <a:pt x="27" y="1"/>
                  </a:lnTo>
                  <a:lnTo>
                    <a:pt x="35" y="0"/>
                  </a:lnTo>
                  <a:lnTo>
                    <a:pt x="52" y="1"/>
                  </a:lnTo>
                  <a:lnTo>
                    <a:pt x="71" y="3"/>
                  </a:lnTo>
                  <a:lnTo>
                    <a:pt x="106" y="11"/>
                  </a:lnTo>
                  <a:lnTo>
                    <a:pt x="123" y="14"/>
                  </a:lnTo>
                  <a:lnTo>
                    <a:pt x="139" y="15"/>
                  </a:lnTo>
                  <a:lnTo>
                    <a:pt x="139" y="15"/>
                  </a:lnTo>
                  <a:close/>
                  <a:moveTo>
                    <a:pt x="19" y="14"/>
                  </a:moveTo>
                  <a:lnTo>
                    <a:pt x="19" y="14"/>
                  </a:lnTo>
                  <a:lnTo>
                    <a:pt x="15" y="31"/>
                  </a:lnTo>
                  <a:lnTo>
                    <a:pt x="14" y="41"/>
                  </a:lnTo>
                  <a:lnTo>
                    <a:pt x="13" y="50"/>
                  </a:lnTo>
                  <a:lnTo>
                    <a:pt x="13" y="60"/>
                  </a:lnTo>
                  <a:lnTo>
                    <a:pt x="14" y="67"/>
                  </a:lnTo>
                  <a:lnTo>
                    <a:pt x="15" y="71"/>
                  </a:lnTo>
                  <a:lnTo>
                    <a:pt x="17" y="73"/>
                  </a:lnTo>
                  <a:lnTo>
                    <a:pt x="19" y="75"/>
                  </a:lnTo>
                  <a:lnTo>
                    <a:pt x="22" y="76"/>
                  </a:lnTo>
                  <a:lnTo>
                    <a:pt x="22" y="76"/>
                  </a:lnTo>
                  <a:lnTo>
                    <a:pt x="35" y="79"/>
                  </a:lnTo>
                  <a:lnTo>
                    <a:pt x="48" y="82"/>
                  </a:lnTo>
                  <a:lnTo>
                    <a:pt x="77" y="90"/>
                  </a:lnTo>
                  <a:lnTo>
                    <a:pt x="91" y="92"/>
                  </a:lnTo>
                  <a:lnTo>
                    <a:pt x="104" y="93"/>
                  </a:lnTo>
                  <a:lnTo>
                    <a:pt x="109" y="92"/>
                  </a:lnTo>
                  <a:lnTo>
                    <a:pt x="115" y="90"/>
                  </a:lnTo>
                  <a:lnTo>
                    <a:pt x="119" y="88"/>
                  </a:lnTo>
                  <a:lnTo>
                    <a:pt x="123" y="83"/>
                  </a:lnTo>
                  <a:lnTo>
                    <a:pt x="123" y="83"/>
                  </a:lnTo>
                  <a:lnTo>
                    <a:pt x="124" y="67"/>
                  </a:lnTo>
                  <a:lnTo>
                    <a:pt x="125" y="56"/>
                  </a:lnTo>
                  <a:lnTo>
                    <a:pt x="126" y="43"/>
                  </a:lnTo>
                  <a:lnTo>
                    <a:pt x="126" y="27"/>
                  </a:lnTo>
                  <a:lnTo>
                    <a:pt x="126" y="27"/>
                  </a:lnTo>
                  <a:lnTo>
                    <a:pt x="113" y="26"/>
                  </a:lnTo>
                  <a:lnTo>
                    <a:pt x="101" y="24"/>
                  </a:lnTo>
                  <a:lnTo>
                    <a:pt x="75" y="18"/>
                  </a:lnTo>
                  <a:lnTo>
                    <a:pt x="62" y="16"/>
                  </a:lnTo>
                  <a:lnTo>
                    <a:pt x="48" y="14"/>
                  </a:lnTo>
                  <a:lnTo>
                    <a:pt x="34" y="13"/>
                  </a:lnTo>
                  <a:lnTo>
                    <a:pt x="19" y="14"/>
                  </a:lnTo>
                  <a:lnTo>
                    <a:pt x="19" y="1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83"/>
            <p:cNvSpPr>
              <a:spLocks noEditPoints="1"/>
            </p:cNvSpPr>
            <p:nvPr/>
          </p:nvSpPr>
          <p:spPr bwMode="auto">
            <a:xfrm>
              <a:off x="5826126" y="1639888"/>
              <a:ext cx="79375" cy="63500"/>
            </a:xfrm>
            <a:custGeom>
              <a:avLst/>
              <a:gdLst/>
              <a:ahLst/>
              <a:cxnLst>
                <a:cxn ang="0">
                  <a:pos x="150" y="26"/>
                </a:cxn>
                <a:cxn ang="0">
                  <a:pos x="147" y="59"/>
                </a:cxn>
                <a:cxn ang="0">
                  <a:pos x="144" y="90"/>
                </a:cxn>
                <a:cxn ang="0">
                  <a:pos x="141" y="102"/>
                </a:cxn>
                <a:cxn ang="0">
                  <a:pos x="135" y="113"/>
                </a:cxn>
                <a:cxn ang="0">
                  <a:pos x="125" y="120"/>
                </a:cxn>
                <a:cxn ang="0">
                  <a:pos x="111" y="121"/>
                </a:cxn>
                <a:cxn ang="0">
                  <a:pos x="104" y="119"/>
                </a:cxn>
                <a:cxn ang="0">
                  <a:pos x="96" y="116"/>
                </a:cxn>
                <a:cxn ang="0">
                  <a:pos x="75" y="114"/>
                </a:cxn>
                <a:cxn ang="0">
                  <a:pos x="51" y="112"/>
                </a:cxn>
                <a:cxn ang="0">
                  <a:pos x="40" y="111"/>
                </a:cxn>
                <a:cxn ang="0">
                  <a:pos x="17" y="107"/>
                </a:cxn>
                <a:cxn ang="0">
                  <a:pos x="10" y="102"/>
                </a:cxn>
                <a:cxn ang="0">
                  <a:pos x="6" y="99"/>
                </a:cxn>
                <a:cxn ang="0">
                  <a:pos x="2" y="90"/>
                </a:cxn>
                <a:cxn ang="0">
                  <a:pos x="0" y="75"/>
                </a:cxn>
                <a:cxn ang="0">
                  <a:pos x="4" y="40"/>
                </a:cxn>
                <a:cxn ang="0">
                  <a:pos x="6" y="16"/>
                </a:cxn>
                <a:cxn ang="0">
                  <a:pos x="12" y="11"/>
                </a:cxn>
                <a:cxn ang="0">
                  <a:pos x="21" y="5"/>
                </a:cxn>
                <a:cxn ang="0">
                  <a:pos x="40" y="1"/>
                </a:cxn>
                <a:cxn ang="0">
                  <a:pos x="65" y="0"/>
                </a:cxn>
                <a:cxn ang="0">
                  <a:pos x="108" y="3"/>
                </a:cxn>
                <a:cxn ang="0">
                  <a:pos x="116" y="3"/>
                </a:cxn>
                <a:cxn ang="0">
                  <a:pos x="127" y="6"/>
                </a:cxn>
                <a:cxn ang="0">
                  <a:pos x="138" y="13"/>
                </a:cxn>
                <a:cxn ang="0">
                  <a:pos x="147" y="21"/>
                </a:cxn>
                <a:cxn ang="0">
                  <a:pos x="150" y="26"/>
                </a:cxn>
                <a:cxn ang="0">
                  <a:pos x="23" y="19"/>
                </a:cxn>
                <a:cxn ang="0">
                  <a:pos x="19" y="37"/>
                </a:cxn>
                <a:cxn ang="0">
                  <a:pos x="12" y="64"/>
                </a:cxn>
                <a:cxn ang="0">
                  <a:pos x="13" y="80"/>
                </a:cxn>
                <a:cxn ang="0">
                  <a:pos x="17" y="87"/>
                </a:cxn>
                <a:cxn ang="0">
                  <a:pos x="19" y="91"/>
                </a:cxn>
                <a:cxn ang="0">
                  <a:pos x="32" y="95"/>
                </a:cxn>
                <a:cxn ang="0">
                  <a:pos x="52" y="97"/>
                </a:cxn>
                <a:cxn ang="0">
                  <a:pos x="87" y="102"/>
                </a:cxn>
                <a:cxn ang="0">
                  <a:pos x="114" y="106"/>
                </a:cxn>
                <a:cxn ang="0">
                  <a:pos x="119" y="105"/>
                </a:cxn>
                <a:cxn ang="0">
                  <a:pos x="125" y="99"/>
                </a:cxn>
                <a:cxn ang="0">
                  <a:pos x="132" y="83"/>
                </a:cxn>
                <a:cxn ang="0">
                  <a:pos x="136" y="56"/>
                </a:cxn>
                <a:cxn ang="0">
                  <a:pos x="134" y="32"/>
                </a:cxn>
                <a:cxn ang="0">
                  <a:pos x="131" y="23"/>
                </a:cxn>
                <a:cxn ang="0">
                  <a:pos x="92" y="16"/>
                </a:cxn>
                <a:cxn ang="0">
                  <a:pos x="63" y="14"/>
                </a:cxn>
                <a:cxn ang="0">
                  <a:pos x="35" y="16"/>
                </a:cxn>
                <a:cxn ang="0">
                  <a:pos x="23" y="19"/>
                </a:cxn>
              </a:cxnLst>
              <a:rect l="0" t="0" r="r" b="b"/>
              <a:pathLst>
                <a:path w="150" h="121">
                  <a:moveTo>
                    <a:pt x="150" y="26"/>
                  </a:moveTo>
                  <a:lnTo>
                    <a:pt x="150" y="26"/>
                  </a:lnTo>
                  <a:lnTo>
                    <a:pt x="148" y="42"/>
                  </a:lnTo>
                  <a:lnTo>
                    <a:pt x="147" y="59"/>
                  </a:lnTo>
                  <a:lnTo>
                    <a:pt x="146" y="75"/>
                  </a:lnTo>
                  <a:lnTo>
                    <a:pt x="144" y="90"/>
                  </a:lnTo>
                  <a:lnTo>
                    <a:pt x="143" y="97"/>
                  </a:lnTo>
                  <a:lnTo>
                    <a:pt x="141" y="102"/>
                  </a:lnTo>
                  <a:lnTo>
                    <a:pt x="139" y="109"/>
                  </a:lnTo>
                  <a:lnTo>
                    <a:pt x="135" y="113"/>
                  </a:lnTo>
                  <a:lnTo>
                    <a:pt x="131" y="116"/>
                  </a:lnTo>
                  <a:lnTo>
                    <a:pt x="125" y="120"/>
                  </a:lnTo>
                  <a:lnTo>
                    <a:pt x="119" y="121"/>
                  </a:lnTo>
                  <a:lnTo>
                    <a:pt x="111" y="121"/>
                  </a:lnTo>
                  <a:lnTo>
                    <a:pt x="111" y="121"/>
                  </a:lnTo>
                  <a:lnTo>
                    <a:pt x="104" y="119"/>
                  </a:lnTo>
                  <a:lnTo>
                    <a:pt x="96" y="116"/>
                  </a:lnTo>
                  <a:lnTo>
                    <a:pt x="96" y="116"/>
                  </a:lnTo>
                  <a:lnTo>
                    <a:pt x="86" y="115"/>
                  </a:lnTo>
                  <a:lnTo>
                    <a:pt x="75" y="114"/>
                  </a:lnTo>
                  <a:lnTo>
                    <a:pt x="63" y="113"/>
                  </a:lnTo>
                  <a:lnTo>
                    <a:pt x="51" y="112"/>
                  </a:lnTo>
                  <a:lnTo>
                    <a:pt x="51" y="112"/>
                  </a:lnTo>
                  <a:lnTo>
                    <a:pt x="40" y="111"/>
                  </a:lnTo>
                  <a:lnTo>
                    <a:pt x="28" y="109"/>
                  </a:lnTo>
                  <a:lnTo>
                    <a:pt x="17" y="107"/>
                  </a:lnTo>
                  <a:lnTo>
                    <a:pt x="13" y="106"/>
                  </a:lnTo>
                  <a:lnTo>
                    <a:pt x="10" y="102"/>
                  </a:lnTo>
                  <a:lnTo>
                    <a:pt x="10" y="102"/>
                  </a:lnTo>
                  <a:lnTo>
                    <a:pt x="6" y="99"/>
                  </a:lnTo>
                  <a:lnTo>
                    <a:pt x="4" y="95"/>
                  </a:lnTo>
                  <a:lnTo>
                    <a:pt x="2" y="90"/>
                  </a:lnTo>
                  <a:lnTo>
                    <a:pt x="1" y="85"/>
                  </a:lnTo>
                  <a:lnTo>
                    <a:pt x="0" y="75"/>
                  </a:lnTo>
                  <a:lnTo>
                    <a:pt x="1" y="64"/>
                  </a:lnTo>
                  <a:lnTo>
                    <a:pt x="4" y="40"/>
                  </a:lnTo>
                  <a:lnTo>
                    <a:pt x="6" y="28"/>
                  </a:lnTo>
                  <a:lnTo>
                    <a:pt x="6" y="16"/>
                  </a:lnTo>
                  <a:lnTo>
                    <a:pt x="6" y="16"/>
                  </a:lnTo>
                  <a:lnTo>
                    <a:pt x="12" y="11"/>
                  </a:lnTo>
                  <a:lnTo>
                    <a:pt x="16" y="8"/>
                  </a:lnTo>
                  <a:lnTo>
                    <a:pt x="21" y="5"/>
                  </a:lnTo>
                  <a:lnTo>
                    <a:pt x="28" y="3"/>
                  </a:lnTo>
                  <a:lnTo>
                    <a:pt x="40" y="1"/>
                  </a:lnTo>
                  <a:lnTo>
                    <a:pt x="52" y="0"/>
                  </a:lnTo>
                  <a:lnTo>
                    <a:pt x="65" y="0"/>
                  </a:lnTo>
                  <a:lnTo>
                    <a:pt x="79" y="1"/>
                  </a:lnTo>
                  <a:lnTo>
                    <a:pt x="108" y="3"/>
                  </a:lnTo>
                  <a:lnTo>
                    <a:pt x="108" y="3"/>
                  </a:lnTo>
                  <a:lnTo>
                    <a:pt x="116" y="3"/>
                  </a:lnTo>
                  <a:lnTo>
                    <a:pt x="122" y="5"/>
                  </a:lnTo>
                  <a:lnTo>
                    <a:pt x="127" y="6"/>
                  </a:lnTo>
                  <a:lnTo>
                    <a:pt x="133" y="9"/>
                  </a:lnTo>
                  <a:lnTo>
                    <a:pt x="138" y="13"/>
                  </a:lnTo>
                  <a:lnTo>
                    <a:pt x="142" y="17"/>
                  </a:lnTo>
                  <a:lnTo>
                    <a:pt x="147" y="21"/>
                  </a:lnTo>
                  <a:lnTo>
                    <a:pt x="150" y="26"/>
                  </a:lnTo>
                  <a:lnTo>
                    <a:pt x="150" y="26"/>
                  </a:lnTo>
                  <a:close/>
                  <a:moveTo>
                    <a:pt x="23" y="19"/>
                  </a:moveTo>
                  <a:lnTo>
                    <a:pt x="23" y="19"/>
                  </a:lnTo>
                  <a:lnTo>
                    <a:pt x="21" y="28"/>
                  </a:lnTo>
                  <a:lnTo>
                    <a:pt x="19" y="37"/>
                  </a:lnTo>
                  <a:lnTo>
                    <a:pt x="14" y="54"/>
                  </a:lnTo>
                  <a:lnTo>
                    <a:pt x="12" y="64"/>
                  </a:lnTo>
                  <a:lnTo>
                    <a:pt x="12" y="72"/>
                  </a:lnTo>
                  <a:lnTo>
                    <a:pt x="13" y="80"/>
                  </a:lnTo>
                  <a:lnTo>
                    <a:pt x="15" y="84"/>
                  </a:lnTo>
                  <a:lnTo>
                    <a:pt x="17" y="87"/>
                  </a:lnTo>
                  <a:lnTo>
                    <a:pt x="17" y="87"/>
                  </a:lnTo>
                  <a:lnTo>
                    <a:pt x="19" y="91"/>
                  </a:lnTo>
                  <a:lnTo>
                    <a:pt x="23" y="93"/>
                  </a:lnTo>
                  <a:lnTo>
                    <a:pt x="32" y="95"/>
                  </a:lnTo>
                  <a:lnTo>
                    <a:pt x="52" y="97"/>
                  </a:lnTo>
                  <a:lnTo>
                    <a:pt x="52" y="97"/>
                  </a:lnTo>
                  <a:lnTo>
                    <a:pt x="70" y="99"/>
                  </a:lnTo>
                  <a:lnTo>
                    <a:pt x="87" y="102"/>
                  </a:lnTo>
                  <a:lnTo>
                    <a:pt x="102" y="106"/>
                  </a:lnTo>
                  <a:lnTo>
                    <a:pt x="114" y="106"/>
                  </a:lnTo>
                  <a:lnTo>
                    <a:pt x="114" y="106"/>
                  </a:lnTo>
                  <a:lnTo>
                    <a:pt x="119" y="105"/>
                  </a:lnTo>
                  <a:lnTo>
                    <a:pt x="122" y="102"/>
                  </a:lnTo>
                  <a:lnTo>
                    <a:pt x="125" y="99"/>
                  </a:lnTo>
                  <a:lnTo>
                    <a:pt x="127" y="95"/>
                  </a:lnTo>
                  <a:lnTo>
                    <a:pt x="132" y="83"/>
                  </a:lnTo>
                  <a:lnTo>
                    <a:pt x="135" y="70"/>
                  </a:lnTo>
                  <a:lnTo>
                    <a:pt x="136" y="56"/>
                  </a:lnTo>
                  <a:lnTo>
                    <a:pt x="135" y="44"/>
                  </a:lnTo>
                  <a:lnTo>
                    <a:pt x="134" y="32"/>
                  </a:lnTo>
                  <a:lnTo>
                    <a:pt x="131" y="23"/>
                  </a:lnTo>
                  <a:lnTo>
                    <a:pt x="131" y="23"/>
                  </a:lnTo>
                  <a:lnTo>
                    <a:pt x="106" y="18"/>
                  </a:lnTo>
                  <a:lnTo>
                    <a:pt x="92" y="16"/>
                  </a:lnTo>
                  <a:lnTo>
                    <a:pt x="77" y="14"/>
                  </a:lnTo>
                  <a:lnTo>
                    <a:pt x="63" y="14"/>
                  </a:lnTo>
                  <a:lnTo>
                    <a:pt x="48" y="14"/>
                  </a:lnTo>
                  <a:lnTo>
                    <a:pt x="35" y="16"/>
                  </a:lnTo>
                  <a:lnTo>
                    <a:pt x="23" y="19"/>
                  </a:lnTo>
                  <a:lnTo>
                    <a:pt x="23" y="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84"/>
            <p:cNvSpPr>
              <a:spLocks noEditPoints="1"/>
            </p:cNvSpPr>
            <p:nvPr/>
          </p:nvSpPr>
          <p:spPr bwMode="auto">
            <a:xfrm>
              <a:off x="5907088" y="1647825"/>
              <a:ext cx="74613" cy="63500"/>
            </a:xfrm>
            <a:custGeom>
              <a:avLst/>
              <a:gdLst/>
              <a:ahLst/>
              <a:cxnLst>
                <a:cxn ang="0">
                  <a:pos x="139" y="19"/>
                </a:cxn>
                <a:cxn ang="0">
                  <a:pos x="136" y="41"/>
                </a:cxn>
                <a:cxn ang="0">
                  <a:pos x="134" y="84"/>
                </a:cxn>
                <a:cxn ang="0">
                  <a:pos x="130" y="108"/>
                </a:cxn>
                <a:cxn ang="0">
                  <a:pos x="129" y="110"/>
                </a:cxn>
                <a:cxn ang="0">
                  <a:pos x="122" y="114"/>
                </a:cxn>
                <a:cxn ang="0">
                  <a:pos x="116" y="116"/>
                </a:cxn>
                <a:cxn ang="0">
                  <a:pos x="114" y="119"/>
                </a:cxn>
                <a:cxn ang="0">
                  <a:pos x="85" y="116"/>
                </a:cxn>
                <a:cxn ang="0">
                  <a:pos x="6" y="101"/>
                </a:cxn>
                <a:cxn ang="0">
                  <a:pos x="2" y="92"/>
                </a:cxn>
                <a:cxn ang="0">
                  <a:pos x="0" y="71"/>
                </a:cxn>
                <a:cxn ang="0">
                  <a:pos x="6" y="38"/>
                </a:cxn>
                <a:cxn ang="0">
                  <a:pos x="8" y="15"/>
                </a:cxn>
                <a:cxn ang="0">
                  <a:pos x="15" y="7"/>
                </a:cxn>
                <a:cxn ang="0">
                  <a:pos x="24" y="0"/>
                </a:cxn>
                <a:cxn ang="0">
                  <a:pos x="40" y="4"/>
                </a:cxn>
                <a:cxn ang="0">
                  <a:pos x="87" y="7"/>
                </a:cxn>
                <a:cxn ang="0">
                  <a:pos x="116" y="9"/>
                </a:cxn>
                <a:cxn ang="0">
                  <a:pos x="134" y="16"/>
                </a:cxn>
                <a:cxn ang="0">
                  <a:pos x="139" y="19"/>
                </a:cxn>
                <a:cxn ang="0">
                  <a:pos x="28" y="18"/>
                </a:cxn>
                <a:cxn ang="0">
                  <a:pos x="19" y="33"/>
                </a:cxn>
                <a:cxn ang="0">
                  <a:pos x="15" y="50"/>
                </a:cxn>
                <a:cxn ang="0">
                  <a:pos x="13" y="86"/>
                </a:cxn>
                <a:cxn ang="0">
                  <a:pos x="38" y="94"/>
                </a:cxn>
                <a:cxn ang="0">
                  <a:pos x="65" y="100"/>
                </a:cxn>
                <a:cxn ang="0">
                  <a:pos x="93" y="104"/>
                </a:cxn>
                <a:cxn ang="0">
                  <a:pos x="112" y="100"/>
                </a:cxn>
                <a:cxn ang="0">
                  <a:pos x="117" y="99"/>
                </a:cxn>
                <a:cxn ang="0">
                  <a:pos x="123" y="62"/>
                </a:cxn>
                <a:cxn ang="0">
                  <a:pos x="124" y="43"/>
                </a:cxn>
                <a:cxn ang="0">
                  <a:pos x="121" y="24"/>
                </a:cxn>
                <a:cxn ang="0">
                  <a:pos x="109" y="24"/>
                </a:cxn>
                <a:cxn ang="0">
                  <a:pos x="75" y="20"/>
                </a:cxn>
                <a:cxn ang="0">
                  <a:pos x="41" y="18"/>
                </a:cxn>
                <a:cxn ang="0">
                  <a:pos x="28" y="18"/>
                </a:cxn>
              </a:cxnLst>
              <a:rect l="0" t="0" r="r" b="b"/>
              <a:pathLst>
                <a:path w="139" h="119">
                  <a:moveTo>
                    <a:pt x="139" y="19"/>
                  </a:moveTo>
                  <a:lnTo>
                    <a:pt x="139" y="19"/>
                  </a:lnTo>
                  <a:lnTo>
                    <a:pt x="137" y="31"/>
                  </a:lnTo>
                  <a:lnTo>
                    <a:pt x="136" y="41"/>
                  </a:lnTo>
                  <a:lnTo>
                    <a:pt x="135" y="63"/>
                  </a:lnTo>
                  <a:lnTo>
                    <a:pt x="134" y="84"/>
                  </a:lnTo>
                  <a:lnTo>
                    <a:pt x="132" y="96"/>
                  </a:lnTo>
                  <a:lnTo>
                    <a:pt x="130" y="108"/>
                  </a:lnTo>
                  <a:lnTo>
                    <a:pt x="130" y="108"/>
                  </a:lnTo>
                  <a:lnTo>
                    <a:pt x="129" y="110"/>
                  </a:lnTo>
                  <a:lnTo>
                    <a:pt x="128" y="112"/>
                  </a:lnTo>
                  <a:lnTo>
                    <a:pt x="122" y="114"/>
                  </a:lnTo>
                  <a:lnTo>
                    <a:pt x="118" y="115"/>
                  </a:lnTo>
                  <a:lnTo>
                    <a:pt x="116" y="116"/>
                  </a:lnTo>
                  <a:lnTo>
                    <a:pt x="114" y="119"/>
                  </a:lnTo>
                  <a:lnTo>
                    <a:pt x="114" y="119"/>
                  </a:lnTo>
                  <a:lnTo>
                    <a:pt x="99" y="118"/>
                  </a:lnTo>
                  <a:lnTo>
                    <a:pt x="85" y="116"/>
                  </a:lnTo>
                  <a:lnTo>
                    <a:pt x="59" y="113"/>
                  </a:lnTo>
                  <a:lnTo>
                    <a:pt x="6" y="101"/>
                  </a:lnTo>
                  <a:lnTo>
                    <a:pt x="6" y="101"/>
                  </a:lnTo>
                  <a:lnTo>
                    <a:pt x="2" y="92"/>
                  </a:lnTo>
                  <a:lnTo>
                    <a:pt x="0" y="82"/>
                  </a:lnTo>
                  <a:lnTo>
                    <a:pt x="0" y="71"/>
                  </a:lnTo>
                  <a:lnTo>
                    <a:pt x="1" y="61"/>
                  </a:lnTo>
                  <a:lnTo>
                    <a:pt x="6" y="38"/>
                  </a:lnTo>
                  <a:lnTo>
                    <a:pt x="7" y="26"/>
                  </a:lnTo>
                  <a:lnTo>
                    <a:pt x="8" y="15"/>
                  </a:lnTo>
                  <a:lnTo>
                    <a:pt x="8" y="15"/>
                  </a:lnTo>
                  <a:lnTo>
                    <a:pt x="15" y="7"/>
                  </a:lnTo>
                  <a:lnTo>
                    <a:pt x="19" y="3"/>
                  </a:lnTo>
                  <a:lnTo>
                    <a:pt x="24" y="0"/>
                  </a:lnTo>
                  <a:lnTo>
                    <a:pt x="24" y="0"/>
                  </a:lnTo>
                  <a:lnTo>
                    <a:pt x="40" y="4"/>
                  </a:lnTo>
                  <a:lnTo>
                    <a:pt x="55" y="5"/>
                  </a:lnTo>
                  <a:lnTo>
                    <a:pt x="87" y="7"/>
                  </a:lnTo>
                  <a:lnTo>
                    <a:pt x="102" y="8"/>
                  </a:lnTo>
                  <a:lnTo>
                    <a:pt x="116" y="9"/>
                  </a:lnTo>
                  <a:lnTo>
                    <a:pt x="129" y="14"/>
                  </a:lnTo>
                  <a:lnTo>
                    <a:pt x="134" y="16"/>
                  </a:lnTo>
                  <a:lnTo>
                    <a:pt x="139" y="19"/>
                  </a:lnTo>
                  <a:lnTo>
                    <a:pt x="139" y="19"/>
                  </a:lnTo>
                  <a:close/>
                  <a:moveTo>
                    <a:pt x="28" y="18"/>
                  </a:moveTo>
                  <a:lnTo>
                    <a:pt x="28" y="18"/>
                  </a:lnTo>
                  <a:lnTo>
                    <a:pt x="23" y="25"/>
                  </a:lnTo>
                  <a:lnTo>
                    <a:pt x="19" y="33"/>
                  </a:lnTo>
                  <a:lnTo>
                    <a:pt x="17" y="41"/>
                  </a:lnTo>
                  <a:lnTo>
                    <a:pt x="15" y="50"/>
                  </a:lnTo>
                  <a:lnTo>
                    <a:pt x="14" y="69"/>
                  </a:lnTo>
                  <a:lnTo>
                    <a:pt x="13" y="86"/>
                  </a:lnTo>
                  <a:lnTo>
                    <a:pt x="13" y="86"/>
                  </a:lnTo>
                  <a:lnTo>
                    <a:pt x="38" y="94"/>
                  </a:lnTo>
                  <a:lnTo>
                    <a:pt x="52" y="97"/>
                  </a:lnTo>
                  <a:lnTo>
                    <a:pt x="65" y="100"/>
                  </a:lnTo>
                  <a:lnTo>
                    <a:pt x="79" y="103"/>
                  </a:lnTo>
                  <a:lnTo>
                    <a:pt x="93" y="104"/>
                  </a:lnTo>
                  <a:lnTo>
                    <a:pt x="106" y="103"/>
                  </a:lnTo>
                  <a:lnTo>
                    <a:pt x="112" y="100"/>
                  </a:lnTo>
                  <a:lnTo>
                    <a:pt x="117" y="99"/>
                  </a:lnTo>
                  <a:lnTo>
                    <a:pt x="117" y="99"/>
                  </a:lnTo>
                  <a:lnTo>
                    <a:pt x="121" y="81"/>
                  </a:lnTo>
                  <a:lnTo>
                    <a:pt x="123" y="62"/>
                  </a:lnTo>
                  <a:lnTo>
                    <a:pt x="124" y="52"/>
                  </a:lnTo>
                  <a:lnTo>
                    <a:pt x="124" y="43"/>
                  </a:lnTo>
                  <a:lnTo>
                    <a:pt x="123" y="33"/>
                  </a:lnTo>
                  <a:lnTo>
                    <a:pt x="121" y="24"/>
                  </a:lnTo>
                  <a:lnTo>
                    <a:pt x="121" y="24"/>
                  </a:lnTo>
                  <a:lnTo>
                    <a:pt x="109" y="24"/>
                  </a:lnTo>
                  <a:lnTo>
                    <a:pt x="98" y="23"/>
                  </a:lnTo>
                  <a:lnTo>
                    <a:pt x="75" y="20"/>
                  </a:lnTo>
                  <a:lnTo>
                    <a:pt x="53" y="18"/>
                  </a:lnTo>
                  <a:lnTo>
                    <a:pt x="41" y="18"/>
                  </a:lnTo>
                  <a:lnTo>
                    <a:pt x="28" y="18"/>
                  </a:lnTo>
                  <a:lnTo>
                    <a:pt x="28"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85"/>
            <p:cNvSpPr>
              <a:spLocks/>
            </p:cNvSpPr>
            <p:nvPr/>
          </p:nvSpPr>
          <p:spPr bwMode="auto">
            <a:xfrm>
              <a:off x="5848351" y="1652588"/>
              <a:ext cx="26988" cy="34925"/>
            </a:xfrm>
            <a:custGeom>
              <a:avLst/>
              <a:gdLst/>
              <a:ahLst/>
              <a:cxnLst>
                <a:cxn ang="0">
                  <a:pos x="22" y="51"/>
                </a:cxn>
                <a:cxn ang="0">
                  <a:pos x="38" y="54"/>
                </a:cxn>
                <a:cxn ang="0">
                  <a:pos x="45" y="59"/>
                </a:cxn>
                <a:cxn ang="0">
                  <a:pos x="48" y="67"/>
                </a:cxn>
                <a:cxn ang="0">
                  <a:pos x="42" y="65"/>
                </a:cxn>
                <a:cxn ang="0">
                  <a:pos x="22" y="65"/>
                </a:cxn>
                <a:cxn ang="0">
                  <a:pos x="9" y="63"/>
                </a:cxn>
                <a:cxn ang="0">
                  <a:pos x="0" y="58"/>
                </a:cxn>
                <a:cxn ang="0">
                  <a:pos x="2" y="52"/>
                </a:cxn>
                <a:cxn ang="0">
                  <a:pos x="9" y="42"/>
                </a:cxn>
                <a:cxn ang="0">
                  <a:pos x="27" y="35"/>
                </a:cxn>
                <a:cxn ang="0">
                  <a:pos x="37" y="29"/>
                </a:cxn>
                <a:cxn ang="0">
                  <a:pos x="37" y="24"/>
                </a:cxn>
                <a:cxn ang="0">
                  <a:pos x="32" y="16"/>
                </a:cxn>
                <a:cxn ang="0">
                  <a:pos x="23" y="16"/>
                </a:cxn>
                <a:cxn ang="0">
                  <a:pos x="16" y="22"/>
                </a:cxn>
                <a:cxn ang="0">
                  <a:pos x="14" y="26"/>
                </a:cxn>
                <a:cxn ang="0">
                  <a:pos x="7" y="24"/>
                </a:cxn>
                <a:cxn ang="0">
                  <a:pos x="5" y="20"/>
                </a:cxn>
                <a:cxn ang="0">
                  <a:pos x="7" y="9"/>
                </a:cxn>
                <a:cxn ang="0">
                  <a:pos x="11" y="5"/>
                </a:cxn>
                <a:cxn ang="0">
                  <a:pos x="18" y="1"/>
                </a:cxn>
                <a:cxn ang="0">
                  <a:pos x="27" y="1"/>
                </a:cxn>
                <a:cxn ang="0">
                  <a:pos x="35" y="5"/>
                </a:cxn>
                <a:cxn ang="0">
                  <a:pos x="43" y="10"/>
                </a:cxn>
                <a:cxn ang="0">
                  <a:pos x="48" y="17"/>
                </a:cxn>
                <a:cxn ang="0">
                  <a:pos x="50" y="27"/>
                </a:cxn>
                <a:cxn ang="0">
                  <a:pos x="48" y="38"/>
                </a:cxn>
                <a:cxn ang="0">
                  <a:pos x="45" y="43"/>
                </a:cxn>
                <a:cxn ang="0">
                  <a:pos x="39" y="45"/>
                </a:cxn>
                <a:cxn ang="0">
                  <a:pos x="27" y="47"/>
                </a:cxn>
                <a:cxn ang="0">
                  <a:pos x="22" y="51"/>
                </a:cxn>
              </a:cxnLst>
              <a:rect l="0" t="0" r="r" b="b"/>
              <a:pathLst>
                <a:path w="50" h="67">
                  <a:moveTo>
                    <a:pt x="22" y="51"/>
                  </a:moveTo>
                  <a:lnTo>
                    <a:pt x="22" y="51"/>
                  </a:lnTo>
                  <a:lnTo>
                    <a:pt x="30" y="52"/>
                  </a:lnTo>
                  <a:lnTo>
                    <a:pt x="38" y="54"/>
                  </a:lnTo>
                  <a:lnTo>
                    <a:pt x="42" y="56"/>
                  </a:lnTo>
                  <a:lnTo>
                    <a:pt x="45" y="59"/>
                  </a:lnTo>
                  <a:lnTo>
                    <a:pt x="47" y="62"/>
                  </a:lnTo>
                  <a:lnTo>
                    <a:pt x="48" y="67"/>
                  </a:lnTo>
                  <a:lnTo>
                    <a:pt x="48" y="67"/>
                  </a:lnTo>
                  <a:lnTo>
                    <a:pt x="42" y="65"/>
                  </a:lnTo>
                  <a:lnTo>
                    <a:pt x="35" y="65"/>
                  </a:lnTo>
                  <a:lnTo>
                    <a:pt x="22" y="65"/>
                  </a:lnTo>
                  <a:lnTo>
                    <a:pt x="16" y="63"/>
                  </a:lnTo>
                  <a:lnTo>
                    <a:pt x="9" y="63"/>
                  </a:lnTo>
                  <a:lnTo>
                    <a:pt x="4" y="61"/>
                  </a:lnTo>
                  <a:lnTo>
                    <a:pt x="0" y="58"/>
                  </a:lnTo>
                  <a:lnTo>
                    <a:pt x="0" y="58"/>
                  </a:lnTo>
                  <a:lnTo>
                    <a:pt x="2" y="52"/>
                  </a:lnTo>
                  <a:lnTo>
                    <a:pt x="5" y="46"/>
                  </a:lnTo>
                  <a:lnTo>
                    <a:pt x="9" y="42"/>
                  </a:lnTo>
                  <a:lnTo>
                    <a:pt x="15" y="40"/>
                  </a:lnTo>
                  <a:lnTo>
                    <a:pt x="27" y="35"/>
                  </a:lnTo>
                  <a:lnTo>
                    <a:pt x="32" y="32"/>
                  </a:lnTo>
                  <a:lnTo>
                    <a:pt x="37" y="29"/>
                  </a:lnTo>
                  <a:lnTo>
                    <a:pt x="37" y="29"/>
                  </a:lnTo>
                  <a:lnTo>
                    <a:pt x="37" y="24"/>
                  </a:lnTo>
                  <a:lnTo>
                    <a:pt x="35" y="20"/>
                  </a:lnTo>
                  <a:lnTo>
                    <a:pt x="32" y="16"/>
                  </a:lnTo>
                  <a:lnTo>
                    <a:pt x="28" y="15"/>
                  </a:lnTo>
                  <a:lnTo>
                    <a:pt x="23" y="16"/>
                  </a:lnTo>
                  <a:lnTo>
                    <a:pt x="19" y="17"/>
                  </a:lnTo>
                  <a:lnTo>
                    <a:pt x="16" y="22"/>
                  </a:lnTo>
                  <a:lnTo>
                    <a:pt x="14" y="26"/>
                  </a:lnTo>
                  <a:lnTo>
                    <a:pt x="14" y="26"/>
                  </a:lnTo>
                  <a:lnTo>
                    <a:pt x="9" y="26"/>
                  </a:lnTo>
                  <a:lnTo>
                    <a:pt x="7" y="24"/>
                  </a:lnTo>
                  <a:lnTo>
                    <a:pt x="5" y="22"/>
                  </a:lnTo>
                  <a:lnTo>
                    <a:pt x="5" y="20"/>
                  </a:lnTo>
                  <a:lnTo>
                    <a:pt x="5" y="13"/>
                  </a:lnTo>
                  <a:lnTo>
                    <a:pt x="7" y="9"/>
                  </a:lnTo>
                  <a:lnTo>
                    <a:pt x="7" y="9"/>
                  </a:lnTo>
                  <a:lnTo>
                    <a:pt x="11" y="5"/>
                  </a:lnTo>
                  <a:lnTo>
                    <a:pt x="14" y="2"/>
                  </a:lnTo>
                  <a:lnTo>
                    <a:pt x="18" y="1"/>
                  </a:lnTo>
                  <a:lnTo>
                    <a:pt x="22" y="0"/>
                  </a:lnTo>
                  <a:lnTo>
                    <a:pt x="27" y="1"/>
                  </a:lnTo>
                  <a:lnTo>
                    <a:pt x="31" y="2"/>
                  </a:lnTo>
                  <a:lnTo>
                    <a:pt x="35" y="5"/>
                  </a:lnTo>
                  <a:lnTo>
                    <a:pt x="39" y="7"/>
                  </a:lnTo>
                  <a:lnTo>
                    <a:pt x="43" y="10"/>
                  </a:lnTo>
                  <a:lnTo>
                    <a:pt x="46" y="13"/>
                  </a:lnTo>
                  <a:lnTo>
                    <a:pt x="48" y="17"/>
                  </a:lnTo>
                  <a:lnTo>
                    <a:pt x="50" y="23"/>
                  </a:lnTo>
                  <a:lnTo>
                    <a:pt x="50" y="27"/>
                  </a:lnTo>
                  <a:lnTo>
                    <a:pt x="50" y="32"/>
                  </a:lnTo>
                  <a:lnTo>
                    <a:pt x="48" y="38"/>
                  </a:lnTo>
                  <a:lnTo>
                    <a:pt x="45" y="43"/>
                  </a:lnTo>
                  <a:lnTo>
                    <a:pt x="45" y="43"/>
                  </a:lnTo>
                  <a:lnTo>
                    <a:pt x="43" y="44"/>
                  </a:lnTo>
                  <a:lnTo>
                    <a:pt x="39" y="45"/>
                  </a:lnTo>
                  <a:lnTo>
                    <a:pt x="33" y="46"/>
                  </a:lnTo>
                  <a:lnTo>
                    <a:pt x="27" y="47"/>
                  </a:lnTo>
                  <a:lnTo>
                    <a:pt x="23" y="48"/>
                  </a:lnTo>
                  <a:lnTo>
                    <a:pt x="22" y="51"/>
                  </a:lnTo>
                  <a:lnTo>
                    <a:pt x="22" y="5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86"/>
            <p:cNvSpPr>
              <a:spLocks/>
            </p:cNvSpPr>
            <p:nvPr/>
          </p:nvSpPr>
          <p:spPr bwMode="auto">
            <a:xfrm>
              <a:off x="5927726" y="1660525"/>
              <a:ext cx="25400" cy="36513"/>
            </a:xfrm>
            <a:custGeom>
              <a:avLst/>
              <a:gdLst/>
              <a:ahLst/>
              <a:cxnLst>
                <a:cxn ang="0">
                  <a:pos x="40" y="1"/>
                </a:cxn>
                <a:cxn ang="0">
                  <a:pos x="43" y="17"/>
                </a:cxn>
                <a:cxn ang="0">
                  <a:pos x="41" y="25"/>
                </a:cxn>
                <a:cxn ang="0">
                  <a:pos x="37" y="30"/>
                </a:cxn>
                <a:cxn ang="0">
                  <a:pos x="43" y="36"/>
                </a:cxn>
                <a:cxn ang="0">
                  <a:pos x="47" y="45"/>
                </a:cxn>
                <a:cxn ang="0">
                  <a:pos x="46" y="55"/>
                </a:cxn>
                <a:cxn ang="0">
                  <a:pos x="39" y="61"/>
                </a:cxn>
                <a:cxn ang="0">
                  <a:pos x="30" y="66"/>
                </a:cxn>
                <a:cxn ang="0">
                  <a:pos x="19" y="66"/>
                </a:cxn>
                <a:cxn ang="0">
                  <a:pos x="9" y="62"/>
                </a:cxn>
                <a:cxn ang="0">
                  <a:pos x="2" y="53"/>
                </a:cxn>
                <a:cxn ang="0">
                  <a:pos x="0" y="46"/>
                </a:cxn>
                <a:cxn ang="0">
                  <a:pos x="7" y="47"/>
                </a:cxn>
                <a:cxn ang="0">
                  <a:pos x="21" y="54"/>
                </a:cxn>
                <a:cxn ang="0">
                  <a:pos x="30" y="53"/>
                </a:cxn>
                <a:cxn ang="0">
                  <a:pos x="33" y="47"/>
                </a:cxn>
                <a:cxn ang="0">
                  <a:pos x="32" y="44"/>
                </a:cxn>
                <a:cxn ang="0">
                  <a:pos x="26" y="41"/>
                </a:cxn>
                <a:cxn ang="0">
                  <a:pos x="16" y="38"/>
                </a:cxn>
                <a:cxn ang="0">
                  <a:pos x="8" y="35"/>
                </a:cxn>
                <a:cxn ang="0">
                  <a:pos x="8" y="28"/>
                </a:cxn>
                <a:cxn ang="0">
                  <a:pos x="13" y="23"/>
                </a:cxn>
                <a:cxn ang="0">
                  <a:pos x="21" y="21"/>
                </a:cxn>
                <a:cxn ang="0">
                  <a:pos x="25" y="16"/>
                </a:cxn>
                <a:cxn ang="0">
                  <a:pos x="21" y="16"/>
                </a:cxn>
                <a:cxn ang="0">
                  <a:pos x="13" y="17"/>
                </a:cxn>
                <a:cxn ang="0">
                  <a:pos x="7" y="17"/>
                </a:cxn>
                <a:cxn ang="0">
                  <a:pos x="5" y="11"/>
                </a:cxn>
                <a:cxn ang="0">
                  <a:pos x="7" y="6"/>
                </a:cxn>
                <a:cxn ang="0">
                  <a:pos x="10" y="2"/>
                </a:cxn>
                <a:cxn ang="0">
                  <a:pos x="21" y="0"/>
                </a:cxn>
                <a:cxn ang="0">
                  <a:pos x="40" y="1"/>
                </a:cxn>
              </a:cxnLst>
              <a:rect l="0" t="0" r="r" b="b"/>
              <a:pathLst>
                <a:path w="47" h="67">
                  <a:moveTo>
                    <a:pt x="40" y="1"/>
                  </a:moveTo>
                  <a:lnTo>
                    <a:pt x="40" y="1"/>
                  </a:lnTo>
                  <a:lnTo>
                    <a:pt x="43" y="9"/>
                  </a:lnTo>
                  <a:lnTo>
                    <a:pt x="43" y="17"/>
                  </a:lnTo>
                  <a:lnTo>
                    <a:pt x="43" y="21"/>
                  </a:lnTo>
                  <a:lnTo>
                    <a:pt x="41" y="25"/>
                  </a:lnTo>
                  <a:lnTo>
                    <a:pt x="39" y="27"/>
                  </a:lnTo>
                  <a:lnTo>
                    <a:pt x="37" y="30"/>
                  </a:lnTo>
                  <a:lnTo>
                    <a:pt x="37" y="30"/>
                  </a:lnTo>
                  <a:lnTo>
                    <a:pt x="43" y="36"/>
                  </a:lnTo>
                  <a:lnTo>
                    <a:pt x="46" y="41"/>
                  </a:lnTo>
                  <a:lnTo>
                    <a:pt x="47" y="45"/>
                  </a:lnTo>
                  <a:lnTo>
                    <a:pt x="47" y="51"/>
                  </a:lnTo>
                  <a:lnTo>
                    <a:pt x="46" y="55"/>
                  </a:lnTo>
                  <a:lnTo>
                    <a:pt x="43" y="58"/>
                  </a:lnTo>
                  <a:lnTo>
                    <a:pt x="39" y="61"/>
                  </a:lnTo>
                  <a:lnTo>
                    <a:pt x="35" y="64"/>
                  </a:lnTo>
                  <a:lnTo>
                    <a:pt x="30" y="66"/>
                  </a:lnTo>
                  <a:lnTo>
                    <a:pt x="24" y="67"/>
                  </a:lnTo>
                  <a:lnTo>
                    <a:pt x="19" y="66"/>
                  </a:lnTo>
                  <a:lnTo>
                    <a:pt x="15" y="65"/>
                  </a:lnTo>
                  <a:lnTo>
                    <a:pt x="9" y="62"/>
                  </a:lnTo>
                  <a:lnTo>
                    <a:pt x="5" y="58"/>
                  </a:lnTo>
                  <a:lnTo>
                    <a:pt x="2" y="53"/>
                  </a:lnTo>
                  <a:lnTo>
                    <a:pt x="0" y="46"/>
                  </a:lnTo>
                  <a:lnTo>
                    <a:pt x="0" y="46"/>
                  </a:lnTo>
                  <a:lnTo>
                    <a:pt x="3" y="46"/>
                  </a:lnTo>
                  <a:lnTo>
                    <a:pt x="7" y="47"/>
                  </a:lnTo>
                  <a:lnTo>
                    <a:pt x="16" y="53"/>
                  </a:lnTo>
                  <a:lnTo>
                    <a:pt x="21" y="54"/>
                  </a:lnTo>
                  <a:lnTo>
                    <a:pt x="25" y="54"/>
                  </a:lnTo>
                  <a:lnTo>
                    <a:pt x="30" y="53"/>
                  </a:lnTo>
                  <a:lnTo>
                    <a:pt x="31" y="51"/>
                  </a:lnTo>
                  <a:lnTo>
                    <a:pt x="33" y="47"/>
                  </a:lnTo>
                  <a:lnTo>
                    <a:pt x="33" y="47"/>
                  </a:lnTo>
                  <a:lnTo>
                    <a:pt x="32" y="44"/>
                  </a:lnTo>
                  <a:lnTo>
                    <a:pt x="30" y="42"/>
                  </a:lnTo>
                  <a:lnTo>
                    <a:pt x="26" y="41"/>
                  </a:lnTo>
                  <a:lnTo>
                    <a:pt x="23" y="40"/>
                  </a:lnTo>
                  <a:lnTo>
                    <a:pt x="16" y="38"/>
                  </a:lnTo>
                  <a:lnTo>
                    <a:pt x="12" y="37"/>
                  </a:lnTo>
                  <a:lnTo>
                    <a:pt x="8" y="35"/>
                  </a:lnTo>
                  <a:lnTo>
                    <a:pt x="8" y="35"/>
                  </a:lnTo>
                  <a:lnTo>
                    <a:pt x="8" y="28"/>
                  </a:lnTo>
                  <a:lnTo>
                    <a:pt x="9" y="25"/>
                  </a:lnTo>
                  <a:lnTo>
                    <a:pt x="13" y="23"/>
                  </a:lnTo>
                  <a:lnTo>
                    <a:pt x="15" y="22"/>
                  </a:lnTo>
                  <a:lnTo>
                    <a:pt x="21" y="21"/>
                  </a:lnTo>
                  <a:lnTo>
                    <a:pt x="23" y="19"/>
                  </a:lnTo>
                  <a:lnTo>
                    <a:pt x="25" y="16"/>
                  </a:lnTo>
                  <a:lnTo>
                    <a:pt x="25" y="16"/>
                  </a:lnTo>
                  <a:lnTo>
                    <a:pt x="21" y="16"/>
                  </a:lnTo>
                  <a:lnTo>
                    <a:pt x="18" y="17"/>
                  </a:lnTo>
                  <a:lnTo>
                    <a:pt x="13" y="17"/>
                  </a:lnTo>
                  <a:lnTo>
                    <a:pt x="7" y="17"/>
                  </a:lnTo>
                  <a:lnTo>
                    <a:pt x="7" y="17"/>
                  </a:lnTo>
                  <a:lnTo>
                    <a:pt x="6" y="14"/>
                  </a:lnTo>
                  <a:lnTo>
                    <a:pt x="5" y="11"/>
                  </a:lnTo>
                  <a:lnTo>
                    <a:pt x="6" y="8"/>
                  </a:lnTo>
                  <a:lnTo>
                    <a:pt x="7" y="6"/>
                  </a:lnTo>
                  <a:lnTo>
                    <a:pt x="8" y="4"/>
                  </a:lnTo>
                  <a:lnTo>
                    <a:pt x="10" y="2"/>
                  </a:lnTo>
                  <a:lnTo>
                    <a:pt x="16" y="1"/>
                  </a:lnTo>
                  <a:lnTo>
                    <a:pt x="21" y="0"/>
                  </a:lnTo>
                  <a:lnTo>
                    <a:pt x="29" y="0"/>
                  </a:lnTo>
                  <a:lnTo>
                    <a:pt x="40" y="1"/>
                  </a:lnTo>
                  <a:lnTo>
                    <a:pt x="4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87"/>
            <p:cNvSpPr>
              <a:spLocks noEditPoints="1"/>
            </p:cNvSpPr>
            <p:nvPr/>
          </p:nvSpPr>
          <p:spPr bwMode="auto">
            <a:xfrm>
              <a:off x="6005513" y="1671638"/>
              <a:ext cx="22225" cy="19050"/>
            </a:xfrm>
            <a:custGeom>
              <a:avLst/>
              <a:gdLst/>
              <a:ahLst/>
              <a:cxnLst>
                <a:cxn ang="0">
                  <a:pos x="41" y="10"/>
                </a:cxn>
                <a:cxn ang="0">
                  <a:pos x="41" y="10"/>
                </a:cxn>
                <a:cxn ang="0">
                  <a:pos x="41" y="18"/>
                </a:cxn>
                <a:cxn ang="0">
                  <a:pos x="39" y="24"/>
                </a:cxn>
                <a:cxn ang="0">
                  <a:pos x="36" y="29"/>
                </a:cxn>
                <a:cxn ang="0">
                  <a:pos x="33" y="32"/>
                </a:cxn>
                <a:cxn ang="0">
                  <a:pos x="27" y="34"/>
                </a:cxn>
                <a:cxn ang="0">
                  <a:pos x="21" y="35"/>
                </a:cxn>
                <a:cxn ang="0">
                  <a:pos x="14" y="35"/>
                </a:cxn>
                <a:cxn ang="0">
                  <a:pos x="8" y="34"/>
                </a:cxn>
                <a:cxn ang="0">
                  <a:pos x="8" y="34"/>
                </a:cxn>
                <a:cxn ang="0">
                  <a:pos x="5" y="31"/>
                </a:cxn>
                <a:cxn ang="0">
                  <a:pos x="3" y="25"/>
                </a:cxn>
                <a:cxn ang="0">
                  <a:pos x="1" y="20"/>
                </a:cxn>
                <a:cxn ang="0">
                  <a:pos x="0" y="15"/>
                </a:cxn>
                <a:cxn ang="0">
                  <a:pos x="0" y="15"/>
                </a:cxn>
                <a:cxn ang="0">
                  <a:pos x="4" y="8"/>
                </a:cxn>
                <a:cxn ang="0">
                  <a:pos x="8" y="4"/>
                </a:cxn>
                <a:cxn ang="0">
                  <a:pos x="13" y="1"/>
                </a:cxn>
                <a:cxn ang="0">
                  <a:pos x="19" y="0"/>
                </a:cxn>
                <a:cxn ang="0">
                  <a:pos x="25" y="0"/>
                </a:cxn>
                <a:cxn ang="0">
                  <a:pos x="31" y="2"/>
                </a:cxn>
                <a:cxn ang="0">
                  <a:pos x="37" y="5"/>
                </a:cxn>
                <a:cxn ang="0">
                  <a:pos x="41" y="10"/>
                </a:cxn>
                <a:cxn ang="0">
                  <a:pos x="41" y="10"/>
                </a:cxn>
                <a:cxn ang="0">
                  <a:pos x="15" y="18"/>
                </a:cxn>
                <a:cxn ang="0">
                  <a:pos x="15" y="18"/>
                </a:cxn>
                <a:cxn ang="0">
                  <a:pos x="19" y="18"/>
                </a:cxn>
                <a:cxn ang="0">
                  <a:pos x="20" y="20"/>
                </a:cxn>
                <a:cxn ang="0">
                  <a:pos x="23" y="21"/>
                </a:cxn>
                <a:cxn ang="0">
                  <a:pos x="26" y="20"/>
                </a:cxn>
                <a:cxn ang="0">
                  <a:pos x="26" y="20"/>
                </a:cxn>
                <a:cxn ang="0">
                  <a:pos x="26" y="19"/>
                </a:cxn>
                <a:cxn ang="0">
                  <a:pos x="27" y="18"/>
                </a:cxn>
                <a:cxn ang="0">
                  <a:pos x="27" y="16"/>
                </a:cxn>
                <a:cxn ang="0">
                  <a:pos x="27" y="15"/>
                </a:cxn>
                <a:cxn ang="0">
                  <a:pos x="27" y="15"/>
                </a:cxn>
                <a:cxn ang="0">
                  <a:pos x="25" y="15"/>
                </a:cxn>
                <a:cxn ang="0">
                  <a:pos x="24" y="12"/>
                </a:cxn>
                <a:cxn ang="0">
                  <a:pos x="23" y="11"/>
                </a:cxn>
                <a:cxn ang="0">
                  <a:pos x="20" y="11"/>
                </a:cxn>
                <a:cxn ang="0">
                  <a:pos x="20" y="11"/>
                </a:cxn>
                <a:cxn ang="0">
                  <a:pos x="20" y="14"/>
                </a:cxn>
                <a:cxn ang="0">
                  <a:pos x="19" y="15"/>
                </a:cxn>
                <a:cxn ang="0">
                  <a:pos x="15" y="18"/>
                </a:cxn>
                <a:cxn ang="0">
                  <a:pos x="15" y="18"/>
                </a:cxn>
              </a:cxnLst>
              <a:rect l="0" t="0" r="r" b="b"/>
              <a:pathLst>
                <a:path w="41" h="35">
                  <a:moveTo>
                    <a:pt x="41" y="10"/>
                  </a:moveTo>
                  <a:lnTo>
                    <a:pt x="41" y="10"/>
                  </a:lnTo>
                  <a:lnTo>
                    <a:pt x="41" y="18"/>
                  </a:lnTo>
                  <a:lnTo>
                    <a:pt x="39" y="24"/>
                  </a:lnTo>
                  <a:lnTo>
                    <a:pt x="36" y="29"/>
                  </a:lnTo>
                  <a:lnTo>
                    <a:pt x="33" y="32"/>
                  </a:lnTo>
                  <a:lnTo>
                    <a:pt x="27" y="34"/>
                  </a:lnTo>
                  <a:lnTo>
                    <a:pt x="21" y="35"/>
                  </a:lnTo>
                  <a:lnTo>
                    <a:pt x="14" y="35"/>
                  </a:lnTo>
                  <a:lnTo>
                    <a:pt x="8" y="34"/>
                  </a:lnTo>
                  <a:lnTo>
                    <a:pt x="8" y="34"/>
                  </a:lnTo>
                  <a:lnTo>
                    <a:pt x="5" y="31"/>
                  </a:lnTo>
                  <a:lnTo>
                    <a:pt x="3" y="25"/>
                  </a:lnTo>
                  <a:lnTo>
                    <a:pt x="1" y="20"/>
                  </a:lnTo>
                  <a:lnTo>
                    <a:pt x="0" y="15"/>
                  </a:lnTo>
                  <a:lnTo>
                    <a:pt x="0" y="15"/>
                  </a:lnTo>
                  <a:lnTo>
                    <a:pt x="4" y="8"/>
                  </a:lnTo>
                  <a:lnTo>
                    <a:pt x="8" y="4"/>
                  </a:lnTo>
                  <a:lnTo>
                    <a:pt x="13" y="1"/>
                  </a:lnTo>
                  <a:lnTo>
                    <a:pt x="19" y="0"/>
                  </a:lnTo>
                  <a:lnTo>
                    <a:pt x="25" y="0"/>
                  </a:lnTo>
                  <a:lnTo>
                    <a:pt x="31" y="2"/>
                  </a:lnTo>
                  <a:lnTo>
                    <a:pt x="37" y="5"/>
                  </a:lnTo>
                  <a:lnTo>
                    <a:pt x="41" y="10"/>
                  </a:lnTo>
                  <a:lnTo>
                    <a:pt x="41" y="10"/>
                  </a:lnTo>
                  <a:close/>
                  <a:moveTo>
                    <a:pt x="15" y="18"/>
                  </a:moveTo>
                  <a:lnTo>
                    <a:pt x="15" y="18"/>
                  </a:lnTo>
                  <a:lnTo>
                    <a:pt x="19" y="18"/>
                  </a:lnTo>
                  <a:lnTo>
                    <a:pt x="20" y="20"/>
                  </a:lnTo>
                  <a:lnTo>
                    <a:pt x="23" y="21"/>
                  </a:lnTo>
                  <a:lnTo>
                    <a:pt x="26" y="20"/>
                  </a:lnTo>
                  <a:lnTo>
                    <a:pt x="26" y="20"/>
                  </a:lnTo>
                  <a:lnTo>
                    <a:pt x="26" y="19"/>
                  </a:lnTo>
                  <a:lnTo>
                    <a:pt x="27" y="18"/>
                  </a:lnTo>
                  <a:lnTo>
                    <a:pt x="27" y="16"/>
                  </a:lnTo>
                  <a:lnTo>
                    <a:pt x="27" y="15"/>
                  </a:lnTo>
                  <a:lnTo>
                    <a:pt x="27" y="15"/>
                  </a:lnTo>
                  <a:lnTo>
                    <a:pt x="25" y="15"/>
                  </a:lnTo>
                  <a:lnTo>
                    <a:pt x="24" y="12"/>
                  </a:lnTo>
                  <a:lnTo>
                    <a:pt x="23" y="11"/>
                  </a:lnTo>
                  <a:lnTo>
                    <a:pt x="20" y="11"/>
                  </a:lnTo>
                  <a:lnTo>
                    <a:pt x="20" y="11"/>
                  </a:lnTo>
                  <a:lnTo>
                    <a:pt x="20" y="14"/>
                  </a:lnTo>
                  <a:lnTo>
                    <a:pt x="19" y="15"/>
                  </a:lnTo>
                  <a:lnTo>
                    <a:pt x="15" y="18"/>
                  </a:lnTo>
                  <a:lnTo>
                    <a:pt x="15"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188"/>
            <p:cNvSpPr>
              <a:spLocks/>
            </p:cNvSpPr>
            <p:nvPr/>
          </p:nvSpPr>
          <p:spPr bwMode="auto">
            <a:xfrm>
              <a:off x="6022976" y="1671638"/>
              <a:ext cx="23813" cy="26988"/>
            </a:xfrm>
            <a:custGeom>
              <a:avLst/>
              <a:gdLst/>
              <a:ahLst/>
              <a:cxnLst>
                <a:cxn ang="0">
                  <a:pos x="46" y="0"/>
                </a:cxn>
                <a:cxn ang="0">
                  <a:pos x="46" y="0"/>
                </a:cxn>
                <a:cxn ang="0">
                  <a:pos x="46" y="3"/>
                </a:cxn>
                <a:cxn ang="0">
                  <a:pos x="45" y="6"/>
                </a:cxn>
                <a:cxn ang="0">
                  <a:pos x="43" y="8"/>
                </a:cxn>
                <a:cxn ang="0">
                  <a:pos x="41" y="10"/>
                </a:cxn>
                <a:cxn ang="0">
                  <a:pos x="37" y="14"/>
                </a:cxn>
                <a:cxn ang="0">
                  <a:pos x="32" y="18"/>
                </a:cxn>
                <a:cxn ang="0">
                  <a:pos x="32" y="18"/>
                </a:cxn>
                <a:cxn ang="0">
                  <a:pos x="25" y="28"/>
                </a:cxn>
                <a:cxn ang="0">
                  <a:pos x="18" y="37"/>
                </a:cxn>
                <a:cxn ang="0">
                  <a:pos x="15" y="41"/>
                </a:cxn>
                <a:cxn ang="0">
                  <a:pos x="10" y="46"/>
                </a:cxn>
                <a:cxn ang="0">
                  <a:pos x="6" y="48"/>
                </a:cxn>
                <a:cxn ang="0">
                  <a:pos x="1" y="49"/>
                </a:cxn>
                <a:cxn ang="0">
                  <a:pos x="1" y="49"/>
                </a:cxn>
                <a:cxn ang="0">
                  <a:pos x="0" y="46"/>
                </a:cxn>
                <a:cxn ang="0">
                  <a:pos x="1" y="43"/>
                </a:cxn>
                <a:cxn ang="0">
                  <a:pos x="2" y="40"/>
                </a:cxn>
                <a:cxn ang="0">
                  <a:pos x="5" y="37"/>
                </a:cxn>
                <a:cxn ang="0">
                  <a:pos x="11" y="32"/>
                </a:cxn>
                <a:cxn ang="0">
                  <a:pos x="17" y="25"/>
                </a:cxn>
                <a:cxn ang="0">
                  <a:pos x="17" y="25"/>
                </a:cxn>
                <a:cxn ang="0">
                  <a:pos x="22" y="16"/>
                </a:cxn>
                <a:cxn ang="0">
                  <a:pos x="27" y="7"/>
                </a:cxn>
                <a:cxn ang="0">
                  <a:pos x="31" y="3"/>
                </a:cxn>
                <a:cxn ang="0">
                  <a:pos x="34" y="1"/>
                </a:cxn>
                <a:cxn ang="0">
                  <a:pos x="39" y="0"/>
                </a:cxn>
                <a:cxn ang="0">
                  <a:pos x="46" y="0"/>
                </a:cxn>
                <a:cxn ang="0">
                  <a:pos x="46" y="0"/>
                </a:cxn>
              </a:cxnLst>
              <a:rect l="0" t="0" r="r" b="b"/>
              <a:pathLst>
                <a:path w="46" h="49">
                  <a:moveTo>
                    <a:pt x="46" y="0"/>
                  </a:moveTo>
                  <a:lnTo>
                    <a:pt x="46" y="0"/>
                  </a:lnTo>
                  <a:lnTo>
                    <a:pt x="46" y="3"/>
                  </a:lnTo>
                  <a:lnTo>
                    <a:pt x="45" y="6"/>
                  </a:lnTo>
                  <a:lnTo>
                    <a:pt x="43" y="8"/>
                  </a:lnTo>
                  <a:lnTo>
                    <a:pt x="41" y="10"/>
                  </a:lnTo>
                  <a:lnTo>
                    <a:pt x="37" y="14"/>
                  </a:lnTo>
                  <a:lnTo>
                    <a:pt x="32" y="18"/>
                  </a:lnTo>
                  <a:lnTo>
                    <a:pt x="32" y="18"/>
                  </a:lnTo>
                  <a:lnTo>
                    <a:pt x="25" y="28"/>
                  </a:lnTo>
                  <a:lnTo>
                    <a:pt x="18" y="37"/>
                  </a:lnTo>
                  <a:lnTo>
                    <a:pt x="15" y="41"/>
                  </a:lnTo>
                  <a:lnTo>
                    <a:pt x="10" y="46"/>
                  </a:lnTo>
                  <a:lnTo>
                    <a:pt x="6" y="48"/>
                  </a:lnTo>
                  <a:lnTo>
                    <a:pt x="1" y="49"/>
                  </a:lnTo>
                  <a:lnTo>
                    <a:pt x="1" y="49"/>
                  </a:lnTo>
                  <a:lnTo>
                    <a:pt x="0" y="46"/>
                  </a:lnTo>
                  <a:lnTo>
                    <a:pt x="1" y="43"/>
                  </a:lnTo>
                  <a:lnTo>
                    <a:pt x="2" y="40"/>
                  </a:lnTo>
                  <a:lnTo>
                    <a:pt x="5" y="37"/>
                  </a:lnTo>
                  <a:lnTo>
                    <a:pt x="11" y="32"/>
                  </a:lnTo>
                  <a:lnTo>
                    <a:pt x="17" y="25"/>
                  </a:lnTo>
                  <a:lnTo>
                    <a:pt x="17" y="25"/>
                  </a:lnTo>
                  <a:lnTo>
                    <a:pt x="22" y="16"/>
                  </a:lnTo>
                  <a:lnTo>
                    <a:pt x="27" y="7"/>
                  </a:lnTo>
                  <a:lnTo>
                    <a:pt x="31" y="3"/>
                  </a:lnTo>
                  <a:lnTo>
                    <a:pt x="34" y="1"/>
                  </a:lnTo>
                  <a:lnTo>
                    <a:pt x="39" y="0"/>
                  </a:lnTo>
                  <a:lnTo>
                    <a:pt x="46" y="0"/>
                  </a:lnTo>
                  <a:lnTo>
                    <a:pt x="46"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189"/>
            <p:cNvSpPr>
              <a:spLocks/>
            </p:cNvSpPr>
            <p:nvPr/>
          </p:nvSpPr>
          <p:spPr bwMode="auto">
            <a:xfrm>
              <a:off x="6096001" y="1692275"/>
              <a:ext cx="31750" cy="9525"/>
            </a:xfrm>
            <a:custGeom>
              <a:avLst/>
              <a:gdLst/>
              <a:ahLst/>
              <a:cxnLst>
                <a:cxn ang="0">
                  <a:pos x="62" y="18"/>
                </a:cxn>
                <a:cxn ang="0">
                  <a:pos x="62" y="18"/>
                </a:cxn>
                <a:cxn ang="0">
                  <a:pos x="46" y="18"/>
                </a:cxn>
                <a:cxn ang="0">
                  <a:pos x="37" y="18"/>
                </a:cxn>
                <a:cxn ang="0">
                  <a:pos x="28" y="17"/>
                </a:cxn>
                <a:cxn ang="0">
                  <a:pos x="20" y="16"/>
                </a:cxn>
                <a:cxn ang="0">
                  <a:pos x="11" y="13"/>
                </a:cxn>
                <a:cxn ang="0">
                  <a:pos x="8" y="11"/>
                </a:cxn>
                <a:cxn ang="0">
                  <a:pos x="5" y="8"/>
                </a:cxn>
                <a:cxn ang="0">
                  <a:pos x="2" y="4"/>
                </a:cxn>
                <a:cxn ang="0">
                  <a:pos x="0" y="0"/>
                </a:cxn>
                <a:cxn ang="0">
                  <a:pos x="0" y="0"/>
                </a:cxn>
                <a:cxn ang="0">
                  <a:pos x="18" y="0"/>
                </a:cxn>
                <a:cxn ang="0">
                  <a:pos x="28" y="0"/>
                </a:cxn>
                <a:cxn ang="0">
                  <a:pos x="39" y="0"/>
                </a:cxn>
                <a:cxn ang="0">
                  <a:pos x="48" y="2"/>
                </a:cxn>
                <a:cxn ang="0">
                  <a:pos x="52" y="3"/>
                </a:cxn>
                <a:cxn ang="0">
                  <a:pos x="55" y="4"/>
                </a:cxn>
                <a:cxn ang="0">
                  <a:pos x="58" y="8"/>
                </a:cxn>
                <a:cxn ang="0">
                  <a:pos x="60" y="10"/>
                </a:cxn>
                <a:cxn ang="0">
                  <a:pos x="62" y="14"/>
                </a:cxn>
                <a:cxn ang="0">
                  <a:pos x="62" y="18"/>
                </a:cxn>
                <a:cxn ang="0">
                  <a:pos x="62" y="18"/>
                </a:cxn>
              </a:cxnLst>
              <a:rect l="0" t="0" r="r" b="b"/>
              <a:pathLst>
                <a:path w="62" h="18">
                  <a:moveTo>
                    <a:pt x="62" y="18"/>
                  </a:moveTo>
                  <a:lnTo>
                    <a:pt x="62" y="18"/>
                  </a:lnTo>
                  <a:lnTo>
                    <a:pt x="46" y="18"/>
                  </a:lnTo>
                  <a:lnTo>
                    <a:pt x="37" y="18"/>
                  </a:lnTo>
                  <a:lnTo>
                    <a:pt x="28" y="17"/>
                  </a:lnTo>
                  <a:lnTo>
                    <a:pt x="20" y="16"/>
                  </a:lnTo>
                  <a:lnTo>
                    <a:pt x="11" y="13"/>
                  </a:lnTo>
                  <a:lnTo>
                    <a:pt x="8" y="11"/>
                  </a:lnTo>
                  <a:lnTo>
                    <a:pt x="5" y="8"/>
                  </a:lnTo>
                  <a:lnTo>
                    <a:pt x="2" y="4"/>
                  </a:lnTo>
                  <a:lnTo>
                    <a:pt x="0" y="0"/>
                  </a:lnTo>
                  <a:lnTo>
                    <a:pt x="0" y="0"/>
                  </a:lnTo>
                  <a:lnTo>
                    <a:pt x="18" y="0"/>
                  </a:lnTo>
                  <a:lnTo>
                    <a:pt x="28" y="0"/>
                  </a:lnTo>
                  <a:lnTo>
                    <a:pt x="39" y="0"/>
                  </a:lnTo>
                  <a:lnTo>
                    <a:pt x="48" y="2"/>
                  </a:lnTo>
                  <a:lnTo>
                    <a:pt x="52" y="3"/>
                  </a:lnTo>
                  <a:lnTo>
                    <a:pt x="55" y="4"/>
                  </a:lnTo>
                  <a:lnTo>
                    <a:pt x="58" y="8"/>
                  </a:lnTo>
                  <a:lnTo>
                    <a:pt x="60" y="10"/>
                  </a:lnTo>
                  <a:lnTo>
                    <a:pt x="62" y="14"/>
                  </a:lnTo>
                  <a:lnTo>
                    <a:pt x="62" y="18"/>
                  </a:lnTo>
                  <a:lnTo>
                    <a:pt x="62"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190"/>
            <p:cNvSpPr>
              <a:spLocks noEditPoints="1"/>
            </p:cNvSpPr>
            <p:nvPr/>
          </p:nvSpPr>
          <p:spPr bwMode="auto">
            <a:xfrm>
              <a:off x="5732463" y="1704975"/>
              <a:ext cx="71438" cy="58738"/>
            </a:xfrm>
            <a:custGeom>
              <a:avLst/>
              <a:gdLst/>
              <a:ahLst/>
              <a:cxnLst>
                <a:cxn ang="0">
                  <a:pos x="124" y="109"/>
                </a:cxn>
                <a:cxn ang="0">
                  <a:pos x="92" y="109"/>
                </a:cxn>
                <a:cxn ang="0">
                  <a:pos x="64" y="105"/>
                </a:cxn>
                <a:cxn ang="0">
                  <a:pos x="21" y="97"/>
                </a:cxn>
                <a:cxn ang="0">
                  <a:pos x="6" y="96"/>
                </a:cxn>
                <a:cxn ang="0">
                  <a:pos x="0" y="72"/>
                </a:cxn>
                <a:cxn ang="0">
                  <a:pos x="1" y="48"/>
                </a:cxn>
                <a:cxn ang="0">
                  <a:pos x="6" y="16"/>
                </a:cxn>
                <a:cxn ang="0">
                  <a:pos x="6" y="6"/>
                </a:cxn>
                <a:cxn ang="0">
                  <a:pos x="21" y="1"/>
                </a:cxn>
                <a:cxn ang="0">
                  <a:pos x="37" y="0"/>
                </a:cxn>
                <a:cxn ang="0">
                  <a:pos x="75" y="4"/>
                </a:cxn>
                <a:cxn ang="0">
                  <a:pos x="94" y="7"/>
                </a:cxn>
                <a:cxn ang="0">
                  <a:pos x="118" y="12"/>
                </a:cxn>
                <a:cxn ang="0">
                  <a:pos x="130" y="17"/>
                </a:cxn>
                <a:cxn ang="0">
                  <a:pos x="133" y="21"/>
                </a:cxn>
                <a:cxn ang="0">
                  <a:pos x="129" y="42"/>
                </a:cxn>
                <a:cxn ang="0">
                  <a:pos x="129" y="77"/>
                </a:cxn>
                <a:cxn ang="0">
                  <a:pos x="127" y="99"/>
                </a:cxn>
                <a:cxn ang="0">
                  <a:pos x="124" y="109"/>
                </a:cxn>
                <a:cxn ang="0">
                  <a:pos x="16" y="26"/>
                </a:cxn>
                <a:cxn ang="0">
                  <a:pos x="16" y="41"/>
                </a:cxn>
                <a:cxn ang="0">
                  <a:pos x="13" y="62"/>
                </a:cxn>
                <a:cxn ang="0">
                  <a:pos x="15" y="75"/>
                </a:cxn>
                <a:cxn ang="0">
                  <a:pos x="20" y="81"/>
                </a:cxn>
                <a:cxn ang="0">
                  <a:pos x="25" y="81"/>
                </a:cxn>
                <a:cxn ang="0">
                  <a:pos x="42" y="86"/>
                </a:cxn>
                <a:cxn ang="0">
                  <a:pos x="71" y="94"/>
                </a:cxn>
                <a:cxn ang="0">
                  <a:pos x="82" y="95"/>
                </a:cxn>
                <a:cxn ang="0">
                  <a:pos x="102" y="95"/>
                </a:cxn>
                <a:cxn ang="0">
                  <a:pos x="113" y="94"/>
                </a:cxn>
                <a:cxn ang="0">
                  <a:pos x="116" y="78"/>
                </a:cxn>
                <a:cxn ang="0">
                  <a:pos x="117" y="62"/>
                </a:cxn>
                <a:cxn ang="0">
                  <a:pos x="116" y="27"/>
                </a:cxn>
                <a:cxn ang="0">
                  <a:pos x="103" y="24"/>
                </a:cxn>
                <a:cxn ang="0">
                  <a:pos x="75" y="17"/>
                </a:cxn>
                <a:cxn ang="0">
                  <a:pos x="48" y="12"/>
                </a:cxn>
                <a:cxn ang="0">
                  <a:pos x="35" y="13"/>
                </a:cxn>
                <a:cxn ang="0">
                  <a:pos x="24" y="17"/>
                </a:cxn>
                <a:cxn ang="0">
                  <a:pos x="16" y="26"/>
                </a:cxn>
              </a:cxnLst>
              <a:rect l="0" t="0" r="r" b="b"/>
              <a:pathLst>
                <a:path w="133" h="110">
                  <a:moveTo>
                    <a:pt x="124" y="109"/>
                  </a:moveTo>
                  <a:lnTo>
                    <a:pt x="124" y="109"/>
                  </a:lnTo>
                  <a:lnTo>
                    <a:pt x="107" y="110"/>
                  </a:lnTo>
                  <a:lnTo>
                    <a:pt x="92" y="109"/>
                  </a:lnTo>
                  <a:lnTo>
                    <a:pt x="79" y="107"/>
                  </a:lnTo>
                  <a:lnTo>
                    <a:pt x="64" y="105"/>
                  </a:lnTo>
                  <a:lnTo>
                    <a:pt x="35" y="98"/>
                  </a:lnTo>
                  <a:lnTo>
                    <a:pt x="21" y="97"/>
                  </a:lnTo>
                  <a:lnTo>
                    <a:pt x="6" y="96"/>
                  </a:lnTo>
                  <a:lnTo>
                    <a:pt x="6" y="96"/>
                  </a:lnTo>
                  <a:lnTo>
                    <a:pt x="3" y="83"/>
                  </a:lnTo>
                  <a:lnTo>
                    <a:pt x="0" y="72"/>
                  </a:lnTo>
                  <a:lnTo>
                    <a:pt x="0" y="60"/>
                  </a:lnTo>
                  <a:lnTo>
                    <a:pt x="1" y="48"/>
                  </a:lnTo>
                  <a:lnTo>
                    <a:pt x="5" y="26"/>
                  </a:lnTo>
                  <a:lnTo>
                    <a:pt x="6" y="16"/>
                  </a:lnTo>
                  <a:lnTo>
                    <a:pt x="6" y="6"/>
                  </a:lnTo>
                  <a:lnTo>
                    <a:pt x="6" y="6"/>
                  </a:lnTo>
                  <a:lnTo>
                    <a:pt x="13" y="3"/>
                  </a:lnTo>
                  <a:lnTo>
                    <a:pt x="21" y="1"/>
                  </a:lnTo>
                  <a:lnTo>
                    <a:pt x="28" y="0"/>
                  </a:lnTo>
                  <a:lnTo>
                    <a:pt x="37" y="0"/>
                  </a:lnTo>
                  <a:lnTo>
                    <a:pt x="55" y="1"/>
                  </a:lnTo>
                  <a:lnTo>
                    <a:pt x="75" y="4"/>
                  </a:lnTo>
                  <a:lnTo>
                    <a:pt x="75" y="4"/>
                  </a:lnTo>
                  <a:lnTo>
                    <a:pt x="94" y="7"/>
                  </a:lnTo>
                  <a:lnTo>
                    <a:pt x="111" y="10"/>
                  </a:lnTo>
                  <a:lnTo>
                    <a:pt x="118" y="12"/>
                  </a:lnTo>
                  <a:lnTo>
                    <a:pt x="125" y="14"/>
                  </a:lnTo>
                  <a:lnTo>
                    <a:pt x="130" y="17"/>
                  </a:lnTo>
                  <a:lnTo>
                    <a:pt x="133" y="21"/>
                  </a:lnTo>
                  <a:lnTo>
                    <a:pt x="133" y="21"/>
                  </a:lnTo>
                  <a:lnTo>
                    <a:pt x="131" y="31"/>
                  </a:lnTo>
                  <a:lnTo>
                    <a:pt x="129" y="42"/>
                  </a:lnTo>
                  <a:lnTo>
                    <a:pt x="129" y="65"/>
                  </a:lnTo>
                  <a:lnTo>
                    <a:pt x="129" y="77"/>
                  </a:lnTo>
                  <a:lnTo>
                    <a:pt x="129" y="88"/>
                  </a:lnTo>
                  <a:lnTo>
                    <a:pt x="127" y="99"/>
                  </a:lnTo>
                  <a:lnTo>
                    <a:pt x="124" y="109"/>
                  </a:lnTo>
                  <a:lnTo>
                    <a:pt x="124" y="109"/>
                  </a:lnTo>
                  <a:close/>
                  <a:moveTo>
                    <a:pt x="16" y="26"/>
                  </a:moveTo>
                  <a:lnTo>
                    <a:pt x="16" y="26"/>
                  </a:lnTo>
                  <a:lnTo>
                    <a:pt x="18" y="33"/>
                  </a:lnTo>
                  <a:lnTo>
                    <a:pt x="16" y="41"/>
                  </a:lnTo>
                  <a:lnTo>
                    <a:pt x="14" y="56"/>
                  </a:lnTo>
                  <a:lnTo>
                    <a:pt x="13" y="62"/>
                  </a:lnTo>
                  <a:lnTo>
                    <a:pt x="13" y="68"/>
                  </a:lnTo>
                  <a:lnTo>
                    <a:pt x="15" y="75"/>
                  </a:lnTo>
                  <a:lnTo>
                    <a:pt x="16" y="78"/>
                  </a:lnTo>
                  <a:lnTo>
                    <a:pt x="20" y="81"/>
                  </a:lnTo>
                  <a:lnTo>
                    <a:pt x="20" y="81"/>
                  </a:lnTo>
                  <a:lnTo>
                    <a:pt x="25" y="81"/>
                  </a:lnTo>
                  <a:lnTo>
                    <a:pt x="30" y="81"/>
                  </a:lnTo>
                  <a:lnTo>
                    <a:pt x="42" y="86"/>
                  </a:lnTo>
                  <a:lnTo>
                    <a:pt x="56" y="91"/>
                  </a:lnTo>
                  <a:lnTo>
                    <a:pt x="71" y="94"/>
                  </a:lnTo>
                  <a:lnTo>
                    <a:pt x="71" y="94"/>
                  </a:lnTo>
                  <a:lnTo>
                    <a:pt x="82" y="95"/>
                  </a:lnTo>
                  <a:lnTo>
                    <a:pt x="92" y="96"/>
                  </a:lnTo>
                  <a:lnTo>
                    <a:pt x="102" y="95"/>
                  </a:lnTo>
                  <a:lnTo>
                    <a:pt x="113" y="94"/>
                  </a:lnTo>
                  <a:lnTo>
                    <a:pt x="113" y="94"/>
                  </a:lnTo>
                  <a:lnTo>
                    <a:pt x="115" y="87"/>
                  </a:lnTo>
                  <a:lnTo>
                    <a:pt x="116" y="78"/>
                  </a:lnTo>
                  <a:lnTo>
                    <a:pt x="117" y="71"/>
                  </a:lnTo>
                  <a:lnTo>
                    <a:pt x="117" y="62"/>
                  </a:lnTo>
                  <a:lnTo>
                    <a:pt x="116" y="44"/>
                  </a:lnTo>
                  <a:lnTo>
                    <a:pt x="116" y="27"/>
                  </a:lnTo>
                  <a:lnTo>
                    <a:pt x="116" y="27"/>
                  </a:lnTo>
                  <a:lnTo>
                    <a:pt x="103" y="24"/>
                  </a:lnTo>
                  <a:lnTo>
                    <a:pt x="89" y="21"/>
                  </a:lnTo>
                  <a:lnTo>
                    <a:pt x="75" y="17"/>
                  </a:lnTo>
                  <a:lnTo>
                    <a:pt x="61" y="14"/>
                  </a:lnTo>
                  <a:lnTo>
                    <a:pt x="48" y="12"/>
                  </a:lnTo>
                  <a:lnTo>
                    <a:pt x="41" y="12"/>
                  </a:lnTo>
                  <a:lnTo>
                    <a:pt x="35" y="13"/>
                  </a:lnTo>
                  <a:lnTo>
                    <a:pt x="29" y="14"/>
                  </a:lnTo>
                  <a:lnTo>
                    <a:pt x="24" y="17"/>
                  </a:lnTo>
                  <a:lnTo>
                    <a:pt x="20" y="20"/>
                  </a:lnTo>
                  <a:lnTo>
                    <a:pt x="16" y="26"/>
                  </a:lnTo>
                  <a:lnTo>
                    <a:pt x="16" y="2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91"/>
            <p:cNvSpPr>
              <a:spLocks noEditPoints="1"/>
            </p:cNvSpPr>
            <p:nvPr/>
          </p:nvSpPr>
          <p:spPr bwMode="auto">
            <a:xfrm>
              <a:off x="5818188" y="1714500"/>
              <a:ext cx="79375" cy="58738"/>
            </a:xfrm>
            <a:custGeom>
              <a:avLst/>
              <a:gdLst/>
              <a:ahLst/>
              <a:cxnLst>
                <a:cxn ang="0">
                  <a:pos x="151" y="32"/>
                </a:cxn>
                <a:cxn ang="0">
                  <a:pos x="146" y="39"/>
                </a:cxn>
                <a:cxn ang="0">
                  <a:pos x="141" y="55"/>
                </a:cxn>
                <a:cxn ang="0">
                  <a:pos x="142" y="84"/>
                </a:cxn>
                <a:cxn ang="0">
                  <a:pos x="140" y="103"/>
                </a:cxn>
                <a:cxn ang="0">
                  <a:pos x="133" y="106"/>
                </a:cxn>
                <a:cxn ang="0">
                  <a:pos x="117" y="109"/>
                </a:cxn>
                <a:cxn ang="0">
                  <a:pos x="91" y="110"/>
                </a:cxn>
                <a:cxn ang="0">
                  <a:pos x="56" y="106"/>
                </a:cxn>
                <a:cxn ang="0">
                  <a:pos x="5" y="96"/>
                </a:cxn>
                <a:cxn ang="0">
                  <a:pos x="3" y="87"/>
                </a:cxn>
                <a:cxn ang="0">
                  <a:pos x="0" y="63"/>
                </a:cxn>
                <a:cxn ang="0">
                  <a:pos x="1" y="37"/>
                </a:cxn>
                <a:cxn ang="0">
                  <a:pos x="4" y="14"/>
                </a:cxn>
                <a:cxn ang="0">
                  <a:pos x="8" y="4"/>
                </a:cxn>
                <a:cxn ang="0">
                  <a:pos x="41" y="0"/>
                </a:cxn>
                <a:cxn ang="0">
                  <a:pos x="75" y="1"/>
                </a:cxn>
                <a:cxn ang="0">
                  <a:pos x="109" y="6"/>
                </a:cxn>
                <a:cxn ang="0">
                  <a:pos x="143" y="17"/>
                </a:cxn>
                <a:cxn ang="0">
                  <a:pos x="147" y="26"/>
                </a:cxn>
                <a:cxn ang="0">
                  <a:pos x="151" y="32"/>
                </a:cxn>
                <a:cxn ang="0">
                  <a:pos x="28" y="13"/>
                </a:cxn>
                <a:cxn ang="0">
                  <a:pos x="25" y="15"/>
                </a:cxn>
                <a:cxn ang="0">
                  <a:pos x="17" y="26"/>
                </a:cxn>
                <a:cxn ang="0">
                  <a:pos x="13" y="43"/>
                </a:cxn>
                <a:cxn ang="0">
                  <a:pos x="13" y="63"/>
                </a:cxn>
                <a:cxn ang="0">
                  <a:pos x="16" y="81"/>
                </a:cxn>
                <a:cxn ang="0">
                  <a:pos x="44" y="89"/>
                </a:cxn>
                <a:cxn ang="0">
                  <a:pos x="70" y="94"/>
                </a:cxn>
                <a:cxn ang="0">
                  <a:pos x="95" y="96"/>
                </a:cxn>
                <a:cxn ang="0">
                  <a:pos x="125" y="95"/>
                </a:cxn>
                <a:cxn ang="0">
                  <a:pos x="127" y="87"/>
                </a:cxn>
                <a:cxn ang="0">
                  <a:pos x="131" y="62"/>
                </a:cxn>
                <a:cxn ang="0">
                  <a:pos x="133" y="28"/>
                </a:cxn>
                <a:cxn ang="0">
                  <a:pos x="108" y="21"/>
                </a:cxn>
                <a:cxn ang="0">
                  <a:pos x="52" y="13"/>
                </a:cxn>
                <a:cxn ang="0">
                  <a:pos x="28" y="13"/>
                </a:cxn>
              </a:cxnLst>
              <a:rect l="0" t="0" r="r" b="b"/>
              <a:pathLst>
                <a:path w="151" h="110">
                  <a:moveTo>
                    <a:pt x="151" y="32"/>
                  </a:moveTo>
                  <a:lnTo>
                    <a:pt x="151" y="32"/>
                  </a:lnTo>
                  <a:lnTo>
                    <a:pt x="148" y="35"/>
                  </a:lnTo>
                  <a:lnTo>
                    <a:pt x="146" y="39"/>
                  </a:lnTo>
                  <a:lnTo>
                    <a:pt x="143" y="45"/>
                  </a:lnTo>
                  <a:lnTo>
                    <a:pt x="141" y="55"/>
                  </a:lnTo>
                  <a:lnTo>
                    <a:pt x="141" y="63"/>
                  </a:lnTo>
                  <a:lnTo>
                    <a:pt x="142" y="84"/>
                  </a:lnTo>
                  <a:lnTo>
                    <a:pt x="141" y="93"/>
                  </a:lnTo>
                  <a:lnTo>
                    <a:pt x="140" y="103"/>
                  </a:lnTo>
                  <a:lnTo>
                    <a:pt x="140" y="103"/>
                  </a:lnTo>
                  <a:lnTo>
                    <a:pt x="133" y="106"/>
                  </a:lnTo>
                  <a:lnTo>
                    <a:pt x="125" y="108"/>
                  </a:lnTo>
                  <a:lnTo>
                    <a:pt x="117" y="109"/>
                  </a:lnTo>
                  <a:lnTo>
                    <a:pt x="108" y="110"/>
                  </a:lnTo>
                  <a:lnTo>
                    <a:pt x="91" y="110"/>
                  </a:lnTo>
                  <a:lnTo>
                    <a:pt x="74" y="108"/>
                  </a:lnTo>
                  <a:lnTo>
                    <a:pt x="56" y="106"/>
                  </a:lnTo>
                  <a:lnTo>
                    <a:pt x="39" y="103"/>
                  </a:lnTo>
                  <a:lnTo>
                    <a:pt x="5" y="96"/>
                  </a:lnTo>
                  <a:lnTo>
                    <a:pt x="5" y="96"/>
                  </a:lnTo>
                  <a:lnTo>
                    <a:pt x="3" y="87"/>
                  </a:lnTo>
                  <a:lnTo>
                    <a:pt x="1" y="75"/>
                  </a:lnTo>
                  <a:lnTo>
                    <a:pt x="0" y="63"/>
                  </a:lnTo>
                  <a:lnTo>
                    <a:pt x="0" y="50"/>
                  </a:lnTo>
                  <a:lnTo>
                    <a:pt x="1" y="37"/>
                  </a:lnTo>
                  <a:lnTo>
                    <a:pt x="2" y="25"/>
                  </a:lnTo>
                  <a:lnTo>
                    <a:pt x="4" y="14"/>
                  </a:lnTo>
                  <a:lnTo>
                    <a:pt x="8" y="4"/>
                  </a:lnTo>
                  <a:lnTo>
                    <a:pt x="8" y="4"/>
                  </a:lnTo>
                  <a:lnTo>
                    <a:pt x="24" y="1"/>
                  </a:lnTo>
                  <a:lnTo>
                    <a:pt x="41" y="0"/>
                  </a:lnTo>
                  <a:lnTo>
                    <a:pt x="58" y="0"/>
                  </a:lnTo>
                  <a:lnTo>
                    <a:pt x="75" y="1"/>
                  </a:lnTo>
                  <a:lnTo>
                    <a:pt x="92" y="3"/>
                  </a:lnTo>
                  <a:lnTo>
                    <a:pt x="109" y="6"/>
                  </a:lnTo>
                  <a:lnTo>
                    <a:pt x="126" y="12"/>
                  </a:lnTo>
                  <a:lnTo>
                    <a:pt x="143" y="17"/>
                  </a:lnTo>
                  <a:lnTo>
                    <a:pt x="143" y="17"/>
                  </a:lnTo>
                  <a:lnTo>
                    <a:pt x="147" y="26"/>
                  </a:lnTo>
                  <a:lnTo>
                    <a:pt x="148" y="29"/>
                  </a:lnTo>
                  <a:lnTo>
                    <a:pt x="151" y="32"/>
                  </a:lnTo>
                  <a:lnTo>
                    <a:pt x="151" y="32"/>
                  </a:lnTo>
                  <a:close/>
                  <a:moveTo>
                    <a:pt x="28" y="13"/>
                  </a:moveTo>
                  <a:lnTo>
                    <a:pt x="28" y="13"/>
                  </a:lnTo>
                  <a:lnTo>
                    <a:pt x="25" y="15"/>
                  </a:lnTo>
                  <a:lnTo>
                    <a:pt x="21" y="18"/>
                  </a:lnTo>
                  <a:lnTo>
                    <a:pt x="17" y="26"/>
                  </a:lnTo>
                  <a:lnTo>
                    <a:pt x="14" y="34"/>
                  </a:lnTo>
                  <a:lnTo>
                    <a:pt x="13" y="43"/>
                  </a:lnTo>
                  <a:lnTo>
                    <a:pt x="12" y="54"/>
                  </a:lnTo>
                  <a:lnTo>
                    <a:pt x="13" y="63"/>
                  </a:lnTo>
                  <a:lnTo>
                    <a:pt x="14" y="73"/>
                  </a:lnTo>
                  <a:lnTo>
                    <a:pt x="16" y="81"/>
                  </a:lnTo>
                  <a:lnTo>
                    <a:pt x="16" y="81"/>
                  </a:lnTo>
                  <a:lnTo>
                    <a:pt x="44" y="89"/>
                  </a:lnTo>
                  <a:lnTo>
                    <a:pt x="57" y="92"/>
                  </a:lnTo>
                  <a:lnTo>
                    <a:pt x="70" y="94"/>
                  </a:lnTo>
                  <a:lnTo>
                    <a:pt x="82" y="96"/>
                  </a:lnTo>
                  <a:lnTo>
                    <a:pt x="95" y="96"/>
                  </a:lnTo>
                  <a:lnTo>
                    <a:pt x="110" y="96"/>
                  </a:lnTo>
                  <a:lnTo>
                    <a:pt x="125" y="95"/>
                  </a:lnTo>
                  <a:lnTo>
                    <a:pt x="125" y="95"/>
                  </a:lnTo>
                  <a:lnTo>
                    <a:pt x="127" y="87"/>
                  </a:lnTo>
                  <a:lnTo>
                    <a:pt x="128" y="79"/>
                  </a:lnTo>
                  <a:lnTo>
                    <a:pt x="131" y="62"/>
                  </a:lnTo>
                  <a:lnTo>
                    <a:pt x="132" y="46"/>
                  </a:lnTo>
                  <a:lnTo>
                    <a:pt x="133" y="28"/>
                  </a:lnTo>
                  <a:lnTo>
                    <a:pt x="133" y="28"/>
                  </a:lnTo>
                  <a:lnTo>
                    <a:pt x="108" y="21"/>
                  </a:lnTo>
                  <a:lnTo>
                    <a:pt x="80" y="16"/>
                  </a:lnTo>
                  <a:lnTo>
                    <a:pt x="52" y="13"/>
                  </a:lnTo>
                  <a:lnTo>
                    <a:pt x="40" y="13"/>
                  </a:lnTo>
                  <a:lnTo>
                    <a:pt x="28" y="13"/>
                  </a:lnTo>
                  <a:lnTo>
                    <a:pt x="28" y="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2"/>
            <p:cNvSpPr>
              <a:spLocks noEditPoints="1"/>
            </p:cNvSpPr>
            <p:nvPr/>
          </p:nvSpPr>
          <p:spPr bwMode="auto">
            <a:xfrm>
              <a:off x="5751513" y="1716088"/>
              <a:ext cx="23813" cy="33338"/>
            </a:xfrm>
            <a:custGeom>
              <a:avLst/>
              <a:gdLst/>
              <a:ahLst/>
              <a:cxnLst>
                <a:cxn ang="0">
                  <a:pos x="45" y="5"/>
                </a:cxn>
                <a:cxn ang="0">
                  <a:pos x="45" y="5"/>
                </a:cxn>
                <a:cxn ang="0">
                  <a:pos x="42" y="21"/>
                </a:cxn>
                <a:cxn ang="0">
                  <a:pos x="41" y="35"/>
                </a:cxn>
                <a:cxn ang="0">
                  <a:pos x="40" y="47"/>
                </a:cxn>
                <a:cxn ang="0">
                  <a:pos x="37" y="62"/>
                </a:cxn>
                <a:cxn ang="0">
                  <a:pos x="37" y="62"/>
                </a:cxn>
                <a:cxn ang="0">
                  <a:pos x="34" y="63"/>
                </a:cxn>
                <a:cxn ang="0">
                  <a:pos x="32" y="62"/>
                </a:cxn>
                <a:cxn ang="0">
                  <a:pos x="29" y="60"/>
                </a:cxn>
                <a:cxn ang="0">
                  <a:pos x="29" y="60"/>
                </a:cxn>
                <a:cxn ang="0">
                  <a:pos x="29" y="53"/>
                </a:cxn>
                <a:cxn ang="0">
                  <a:pos x="29" y="50"/>
                </a:cxn>
                <a:cxn ang="0">
                  <a:pos x="28" y="48"/>
                </a:cxn>
                <a:cxn ang="0">
                  <a:pos x="26" y="47"/>
                </a:cxn>
                <a:cxn ang="0">
                  <a:pos x="24" y="46"/>
                </a:cxn>
                <a:cxn ang="0">
                  <a:pos x="20" y="45"/>
                </a:cxn>
                <a:cxn ang="0">
                  <a:pos x="9" y="46"/>
                </a:cxn>
                <a:cxn ang="0">
                  <a:pos x="4" y="46"/>
                </a:cxn>
                <a:cxn ang="0">
                  <a:pos x="0" y="45"/>
                </a:cxn>
                <a:cxn ang="0">
                  <a:pos x="0" y="45"/>
                </a:cxn>
                <a:cxn ang="0">
                  <a:pos x="0" y="39"/>
                </a:cxn>
                <a:cxn ang="0">
                  <a:pos x="2" y="35"/>
                </a:cxn>
                <a:cxn ang="0">
                  <a:pos x="4" y="31"/>
                </a:cxn>
                <a:cxn ang="0">
                  <a:pos x="7" y="28"/>
                </a:cxn>
                <a:cxn ang="0">
                  <a:pos x="14" y="23"/>
                </a:cxn>
                <a:cxn ang="0">
                  <a:pos x="21" y="17"/>
                </a:cxn>
                <a:cxn ang="0">
                  <a:pos x="21" y="17"/>
                </a:cxn>
                <a:cxn ang="0">
                  <a:pos x="23" y="8"/>
                </a:cxn>
                <a:cxn ang="0">
                  <a:pos x="29" y="0"/>
                </a:cxn>
                <a:cxn ang="0">
                  <a:pos x="29" y="0"/>
                </a:cxn>
                <a:cxn ang="0">
                  <a:pos x="37" y="1"/>
                </a:cxn>
                <a:cxn ang="0">
                  <a:pos x="41" y="2"/>
                </a:cxn>
                <a:cxn ang="0">
                  <a:pos x="45" y="5"/>
                </a:cxn>
                <a:cxn ang="0">
                  <a:pos x="45" y="5"/>
                </a:cxn>
                <a:cxn ang="0">
                  <a:pos x="21" y="35"/>
                </a:cxn>
                <a:cxn ang="0">
                  <a:pos x="21" y="35"/>
                </a:cxn>
                <a:cxn ang="0">
                  <a:pos x="24" y="35"/>
                </a:cxn>
                <a:cxn ang="0">
                  <a:pos x="26" y="35"/>
                </a:cxn>
                <a:cxn ang="0">
                  <a:pos x="29" y="36"/>
                </a:cxn>
                <a:cxn ang="0">
                  <a:pos x="31" y="36"/>
                </a:cxn>
                <a:cxn ang="0">
                  <a:pos x="31" y="36"/>
                </a:cxn>
                <a:cxn ang="0">
                  <a:pos x="31" y="29"/>
                </a:cxn>
                <a:cxn ang="0">
                  <a:pos x="32" y="26"/>
                </a:cxn>
                <a:cxn ang="0">
                  <a:pos x="33" y="24"/>
                </a:cxn>
                <a:cxn ang="0">
                  <a:pos x="33" y="24"/>
                </a:cxn>
                <a:cxn ang="0">
                  <a:pos x="28" y="25"/>
                </a:cxn>
                <a:cxn ang="0">
                  <a:pos x="24" y="27"/>
                </a:cxn>
                <a:cxn ang="0">
                  <a:pos x="22" y="30"/>
                </a:cxn>
                <a:cxn ang="0">
                  <a:pos x="21" y="35"/>
                </a:cxn>
                <a:cxn ang="0">
                  <a:pos x="21" y="35"/>
                </a:cxn>
              </a:cxnLst>
              <a:rect l="0" t="0" r="r" b="b"/>
              <a:pathLst>
                <a:path w="45" h="63">
                  <a:moveTo>
                    <a:pt x="45" y="5"/>
                  </a:moveTo>
                  <a:lnTo>
                    <a:pt x="45" y="5"/>
                  </a:lnTo>
                  <a:lnTo>
                    <a:pt x="42" y="21"/>
                  </a:lnTo>
                  <a:lnTo>
                    <a:pt x="41" y="35"/>
                  </a:lnTo>
                  <a:lnTo>
                    <a:pt x="40" y="47"/>
                  </a:lnTo>
                  <a:lnTo>
                    <a:pt x="37" y="62"/>
                  </a:lnTo>
                  <a:lnTo>
                    <a:pt x="37" y="62"/>
                  </a:lnTo>
                  <a:lnTo>
                    <a:pt x="34" y="63"/>
                  </a:lnTo>
                  <a:lnTo>
                    <a:pt x="32" y="62"/>
                  </a:lnTo>
                  <a:lnTo>
                    <a:pt x="29" y="60"/>
                  </a:lnTo>
                  <a:lnTo>
                    <a:pt x="29" y="60"/>
                  </a:lnTo>
                  <a:lnTo>
                    <a:pt x="29" y="53"/>
                  </a:lnTo>
                  <a:lnTo>
                    <a:pt x="29" y="50"/>
                  </a:lnTo>
                  <a:lnTo>
                    <a:pt x="28" y="48"/>
                  </a:lnTo>
                  <a:lnTo>
                    <a:pt x="26" y="47"/>
                  </a:lnTo>
                  <a:lnTo>
                    <a:pt x="24" y="46"/>
                  </a:lnTo>
                  <a:lnTo>
                    <a:pt x="20" y="45"/>
                  </a:lnTo>
                  <a:lnTo>
                    <a:pt x="9" y="46"/>
                  </a:lnTo>
                  <a:lnTo>
                    <a:pt x="4" y="46"/>
                  </a:lnTo>
                  <a:lnTo>
                    <a:pt x="0" y="45"/>
                  </a:lnTo>
                  <a:lnTo>
                    <a:pt x="0" y="45"/>
                  </a:lnTo>
                  <a:lnTo>
                    <a:pt x="0" y="39"/>
                  </a:lnTo>
                  <a:lnTo>
                    <a:pt x="2" y="35"/>
                  </a:lnTo>
                  <a:lnTo>
                    <a:pt x="4" y="31"/>
                  </a:lnTo>
                  <a:lnTo>
                    <a:pt x="7" y="28"/>
                  </a:lnTo>
                  <a:lnTo>
                    <a:pt x="14" y="23"/>
                  </a:lnTo>
                  <a:lnTo>
                    <a:pt x="21" y="17"/>
                  </a:lnTo>
                  <a:lnTo>
                    <a:pt x="21" y="17"/>
                  </a:lnTo>
                  <a:lnTo>
                    <a:pt x="23" y="8"/>
                  </a:lnTo>
                  <a:lnTo>
                    <a:pt x="29" y="0"/>
                  </a:lnTo>
                  <a:lnTo>
                    <a:pt x="29" y="0"/>
                  </a:lnTo>
                  <a:lnTo>
                    <a:pt x="37" y="1"/>
                  </a:lnTo>
                  <a:lnTo>
                    <a:pt x="41" y="2"/>
                  </a:lnTo>
                  <a:lnTo>
                    <a:pt x="45" y="5"/>
                  </a:lnTo>
                  <a:lnTo>
                    <a:pt x="45" y="5"/>
                  </a:lnTo>
                  <a:close/>
                  <a:moveTo>
                    <a:pt x="21" y="35"/>
                  </a:moveTo>
                  <a:lnTo>
                    <a:pt x="21" y="35"/>
                  </a:lnTo>
                  <a:lnTo>
                    <a:pt x="24" y="35"/>
                  </a:lnTo>
                  <a:lnTo>
                    <a:pt x="26" y="35"/>
                  </a:lnTo>
                  <a:lnTo>
                    <a:pt x="29" y="36"/>
                  </a:lnTo>
                  <a:lnTo>
                    <a:pt x="31" y="36"/>
                  </a:lnTo>
                  <a:lnTo>
                    <a:pt x="31" y="36"/>
                  </a:lnTo>
                  <a:lnTo>
                    <a:pt x="31" y="29"/>
                  </a:lnTo>
                  <a:lnTo>
                    <a:pt x="32" y="26"/>
                  </a:lnTo>
                  <a:lnTo>
                    <a:pt x="33" y="24"/>
                  </a:lnTo>
                  <a:lnTo>
                    <a:pt x="33" y="24"/>
                  </a:lnTo>
                  <a:lnTo>
                    <a:pt x="28" y="25"/>
                  </a:lnTo>
                  <a:lnTo>
                    <a:pt x="24" y="27"/>
                  </a:lnTo>
                  <a:lnTo>
                    <a:pt x="22" y="30"/>
                  </a:lnTo>
                  <a:lnTo>
                    <a:pt x="21" y="35"/>
                  </a:lnTo>
                  <a:lnTo>
                    <a:pt x="21" y="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193"/>
            <p:cNvSpPr>
              <a:spLocks noEditPoints="1"/>
            </p:cNvSpPr>
            <p:nvPr/>
          </p:nvSpPr>
          <p:spPr bwMode="auto">
            <a:xfrm>
              <a:off x="5900738" y="1724025"/>
              <a:ext cx="73025" cy="58738"/>
            </a:xfrm>
            <a:custGeom>
              <a:avLst/>
              <a:gdLst/>
              <a:ahLst/>
              <a:cxnLst>
                <a:cxn ang="0">
                  <a:pos x="136" y="12"/>
                </a:cxn>
                <a:cxn ang="0">
                  <a:pos x="132" y="102"/>
                </a:cxn>
                <a:cxn ang="0">
                  <a:pos x="125" y="107"/>
                </a:cxn>
                <a:cxn ang="0">
                  <a:pos x="118" y="111"/>
                </a:cxn>
                <a:cxn ang="0">
                  <a:pos x="104" y="108"/>
                </a:cxn>
                <a:cxn ang="0">
                  <a:pos x="60" y="106"/>
                </a:cxn>
                <a:cxn ang="0">
                  <a:pos x="31" y="103"/>
                </a:cxn>
                <a:cxn ang="0">
                  <a:pos x="12" y="97"/>
                </a:cxn>
                <a:cxn ang="0">
                  <a:pos x="6" y="92"/>
                </a:cxn>
                <a:cxn ang="0">
                  <a:pos x="1" y="77"/>
                </a:cxn>
                <a:cxn ang="0">
                  <a:pos x="1" y="58"/>
                </a:cxn>
                <a:cxn ang="0">
                  <a:pos x="3" y="26"/>
                </a:cxn>
                <a:cxn ang="0">
                  <a:pos x="1" y="16"/>
                </a:cxn>
                <a:cxn ang="0">
                  <a:pos x="10" y="2"/>
                </a:cxn>
                <a:cxn ang="0">
                  <a:pos x="57" y="0"/>
                </a:cxn>
                <a:cxn ang="0">
                  <a:pos x="91" y="1"/>
                </a:cxn>
                <a:cxn ang="0">
                  <a:pos x="122" y="8"/>
                </a:cxn>
                <a:cxn ang="0">
                  <a:pos x="136" y="12"/>
                </a:cxn>
                <a:cxn ang="0">
                  <a:pos x="121" y="25"/>
                </a:cxn>
                <a:cxn ang="0">
                  <a:pos x="118" y="22"/>
                </a:cxn>
                <a:cxn ang="0">
                  <a:pos x="105" y="17"/>
                </a:cxn>
                <a:cxn ang="0">
                  <a:pos x="79" y="16"/>
                </a:cxn>
                <a:cxn ang="0">
                  <a:pos x="66" y="16"/>
                </a:cxn>
                <a:cxn ang="0">
                  <a:pos x="54" y="14"/>
                </a:cxn>
                <a:cxn ang="0">
                  <a:pos x="44" y="12"/>
                </a:cxn>
                <a:cxn ang="0">
                  <a:pos x="38" y="13"/>
                </a:cxn>
                <a:cxn ang="0">
                  <a:pos x="24" y="16"/>
                </a:cxn>
                <a:cxn ang="0">
                  <a:pos x="20" y="16"/>
                </a:cxn>
                <a:cxn ang="0">
                  <a:pos x="12" y="51"/>
                </a:cxn>
                <a:cxn ang="0">
                  <a:pos x="12" y="61"/>
                </a:cxn>
                <a:cxn ang="0">
                  <a:pos x="15" y="75"/>
                </a:cxn>
                <a:cxn ang="0">
                  <a:pos x="25" y="85"/>
                </a:cxn>
                <a:cxn ang="0">
                  <a:pos x="38" y="91"/>
                </a:cxn>
                <a:cxn ang="0">
                  <a:pos x="54" y="94"/>
                </a:cxn>
                <a:cxn ang="0">
                  <a:pos x="88" y="94"/>
                </a:cxn>
                <a:cxn ang="0">
                  <a:pos x="117" y="91"/>
                </a:cxn>
                <a:cxn ang="0">
                  <a:pos x="120" y="77"/>
                </a:cxn>
                <a:cxn ang="0">
                  <a:pos x="122" y="39"/>
                </a:cxn>
                <a:cxn ang="0">
                  <a:pos x="121" y="25"/>
                </a:cxn>
              </a:cxnLst>
              <a:rect l="0" t="0" r="r" b="b"/>
              <a:pathLst>
                <a:path w="136" h="111">
                  <a:moveTo>
                    <a:pt x="136" y="12"/>
                  </a:moveTo>
                  <a:lnTo>
                    <a:pt x="136" y="12"/>
                  </a:lnTo>
                  <a:lnTo>
                    <a:pt x="133" y="58"/>
                  </a:lnTo>
                  <a:lnTo>
                    <a:pt x="132" y="102"/>
                  </a:lnTo>
                  <a:lnTo>
                    <a:pt x="132" y="102"/>
                  </a:lnTo>
                  <a:lnTo>
                    <a:pt x="125" y="107"/>
                  </a:lnTo>
                  <a:lnTo>
                    <a:pt x="121" y="109"/>
                  </a:lnTo>
                  <a:lnTo>
                    <a:pt x="118" y="111"/>
                  </a:lnTo>
                  <a:lnTo>
                    <a:pt x="118" y="111"/>
                  </a:lnTo>
                  <a:lnTo>
                    <a:pt x="104" y="108"/>
                  </a:lnTo>
                  <a:lnTo>
                    <a:pt x="89" y="107"/>
                  </a:lnTo>
                  <a:lnTo>
                    <a:pt x="60" y="106"/>
                  </a:lnTo>
                  <a:lnTo>
                    <a:pt x="45" y="105"/>
                  </a:lnTo>
                  <a:lnTo>
                    <a:pt x="31" y="103"/>
                  </a:lnTo>
                  <a:lnTo>
                    <a:pt x="19" y="99"/>
                  </a:lnTo>
                  <a:lnTo>
                    <a:pt x="12" y="97"/>
                  </a:lnTo>
                  <a:lnTo>
                    <a:pt x="6" y="92"/>
                  </a:lnTo>
                  <a:lnTo>
                    <a:pt x="6" y="92"/>
                  </a:lnTo>
                  <a:lnTo>
                    <a:pt x="3" y="86"/>
                  </a:lnTo>
                  <a:lnTo>
                    <a:pt x="1" y="77"/>
                  </a:lnTo>
                  <a:lnTo>
                    <a:pt x="0" y="68"/>
                  </a:lnTo>
                  <a:lnTo>
                    <a:pt x="1" y="58"/>
                  </a:lnTo>
                  <a:lnTo>
                    <a:pt x="3" y="37"/>
                  </a:lnTo>
                  <a:lnTo>
                    <a:pt x="3" y="26"/>
                  </a:lnTo>
                  <a:lnTo>
                    <a:pt x="1" y="16"/>
                  </a:lnTo>
                  <a:lnTo>
                    <a:pt x="1" y="16"/>
                  </a:lnTo>
                  <a:lnTo>
                    <a:pt x="10" y="2"/>
                  </a:lnTo>
                  <a:lnTo>
                    <a:pt x="10" y="2"/>
                  </a:lnTo>
                  <a:lnTo>
                    <a:pt x="41" y="0"/>
                  </a:lnTo>
                  <a:lnTo>
                    <a:pt x="57" y="0"/>
                  </a:lnTo>
                  <a:lnTo>
                    <a:pt x="74" y="0"/>
                  </a:lnTo>
                  <a:lnTo>
                    <a:pt x="91" y="1"/>
                  </a:lnTo>
                  <a:lnTo>
                    <a:pt x="107" y="3"/>
                  </a:lnTo>
                  <a:lnTo>
                    <a:pt x="122" y="8"/>
                  </a:lnTo>
                  <a:lnTo>
                    <a:pt x="136" y="12"/>
                  </a:lnTo>
                  <a:lnTo>
                    <a:pt x="136" y="12"/>
                  </a:lnTo>
                  <a:close/>
                  <a:moveTo>
                    <a:pt x="121" y="25"/>
                  </a:moveTo>
                  <a:lnTo>
                    <a:pt x="121" y="25"/>
                  </a:lnTo>
                  <a:lnTo>
                    <a:pt x="120" y="23"/>
                  </a:lnTo>
                  <a:lnTo>
                    <a:pt x="118" y="22"/>
                  </a:lnTo>
                  <a:lnTo>
                    <a:pt x="113" y="18"/>
                  </a:lnTo>
                  <a:lnTo>
                    <a:pt x="105" y="17"/>
                  </a:lnTo>
                  <a:lnTo>
                    <a:pt x="97" y="16"/>
                  </a:lnTo>
                  <a:lnTo>
                    <a:pt x="79" y="16"/>
                  </a:lnTo>
                  <a:lnTo>
                    <a:pt x="66" y="16"/>
                  </a:lnTo>
                  <a:lnTo>
                    <a:pt x="66" y="16"/>
                  </a:lnTo>
                  <a:lnTo>
                    <a:pt x="60" y="15"/>
                  </a:lnTo>
                  <a:lnTo>
                    <a:pt x="54" y="14"/>
                  </a:lnTo>
                  <a:lnTo>
                    <a:pt x="50" y="12"/>
                  </a:lnTo>
                  <a:lnTo>
                    <a:pt x="44" y="12"/>
                  </a:lnTo>
                  <a:lnTo>
                    <a:pt x="44" y="12"/>
                  </a:lnTo>
                  <a:lnTo>
                    <a:pt x="38" y="13"/>
                  </a:lnTo>
                  <a:lnTo>
                    <a:pt x="30" y="14"/>
                  </a:lnTo>
                  <a:lnTo>
                    <a:pt x="24" y="16"/>
                  </a:lnTo>
                  <a:lnTo>
                    <a:pt x="20" y="16"/>
                  </a:lnTo>
                  <a:lnTo>
                    <a:pt x="20" y="16"/>
                  </a:lnTo>
                  <a:lnTo>
                    <a:pt x="14" y="39"/>
                  </a:lnTo>
                  <a:lnTo>
                    <a:pt x="12" y="51"/>
                  </a:lnTo>
                  <a:lnTo>
                    <a:pt x="12" y="61"/>
                  </a:lnTo>
                  <a:lnTo>
                    <a:pt x="12" y="61"/>
                  </a:lnTo>
                  <a:lnTo>
                    <a:pt x="13" y="69"/>
                  </a:lnTo>
                  <a:lnTo>
                    <a:pt x="15" y="75"/>
                  </a:lnTo>
                  <a:lnTo>
                    <a:pt x="20" y="81"/>
                  </a:lnTo>
                  <a:lnTo>
                    <a:pt x="25" y="85"/>
                  </a:lnTo>
                  <a:lnTo>
                    <a:pt x="31" y="88"/>
                  </a:lnTo>
                  <a:lnTo>
                    <a:pt x="38" y="91"/>
                  </a:lnTo>
                  <a:lnTo>
                    <a:pt x="45" y="92"/>
                  </a:lnTo>
                  <a:lnTo>
                    <a:pt x="54" y="94"/>
                  </a:lnTo>
                  <a:lnTo>
                    <a:pt x="71" y="94"/>
                  </a:lnTo>
                  <a:lnTo>
                    <a:pt x="88" y="94"/>
                  </a:lnTo>
                  <a:lnTo>
                    <a:pt x="117" y="91"/>
                  </a:lnTo>
                  <a:lnTo>
                    <a:pt x="117" y="91"/>
                  </a:lnTo>
                  <a:lnTo>
                    <a:pt x="118" y="85"/>
                  </a:lnTo>
                  <a:lnTo>
                    <a:pt x="120" y="77"/>
                  </a:lnTo>
                  <a:lnTo>
                    <a:pt x="122" y="58"/>
                  </a:lnTo>
                  <a:lnTo>
                    <a:pt x="122" y="39"/>
                  </a:lnTo>
                  <a:lnTo>
                    <a:pt x="121" y="25"/>
                  </a:lnTo>
                  <a:lnTo>
                    <a:pt x="121"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194"/>
            <p:cNvSpPr>
              <a:spLocks/>
            </p:cNvSpPr>
            <p:nvPr/>
          </p:nvSpPr>
          <p:spPr bwMode="auto">
            <a:xfrm>
              <a:off x="5840413" y="1725613"/>
              <a:ext cx="28575" cy="33338"/>
            </a:xfrm>
            <a:custGeom>
              <a:avLst/>
              <a:gdLst/>
              <a:ahLst/>
              <a:cxnLst>
                <a:cxn ang="0">
                  <a:pos x="52" y="10"/>
                </a:cxn>
                <a:cxn ang="0">
                  <a:pos x="46" y="16"/>
                </a:cxn>
                <a:cxn ang="0">
                  <a:pos x="37" y="19"/>
                </a:cxn>
                <a:cxn ang="0">
                  <a:pos x="18" y="18"/>
                </a:cxn>
                <a:cxn ang="0">
                  <a:pos x="20" y="20"/>
                </a:cxn>
                <a:cxn ang="0">
                  <a:pos x="32" y="27"/>
                </a:cxn>
                <a:cxn ang="0">
                  <a:pos x="39" y="34"/>
                </a:cxn>
                <a:cxn ang="0">
                  <a:pos x="44" y="41"/>
                </a:cxn>
                <a:cxn ang="0">
                  <a:pos x="44" y="44"/>
                </a:cxn>
                <a:cxn ang="0">
                  <a:pos x="41" y="53"/>
                </a:cxn>
                <a:cxn ang="0">
                  <a:pos x="33" y="64"/>
                </a:cxn>
                <a:cxn ang="0">
                  <a:pos x="23" y="61"/>
                </a:cxn>
                <a:cxn ang="0">
                  <a:pos x="7" y="58"/>
                </a:cxn>
                <a:cxn ang="0">
                  <a:pos x="3" y="54"/>
                </a:cxn>
                <a:cxn ang="0">
                  <a:pos x="3" y="45"/>
                </a:cxn>
                <a:cxn ang="0">
                  <a:pos x="9" y="48"/>
                </a:cxn>
                <a:cxn ang="0">
                  <a:pos x="22" y="49"/>
                </a:cxn>
                <a:cxn ang="0">
                  <a:pos x="30" y="48"/>
                </a:cxn>
                <a:cxn ang="0">
                  <a:pos x="29" y="44"/>
                </a:cxn>
                <a:cxn ang="0">
                  <a:pos x="30" y="44"/>
                </a:cxn>
                <a:cxn ang="0">
                  <a:pos x="29" y="40"/>
                </a:cxn>
                <a:cxn ang="0">
                  <a:pos x="22" y="35"/>
                </a:cxn>
                <a:cxn ang="0">
                  <a:pos x="19" y="33"/>
                </a:cxn>
                <a:cxn ang="0">
                  <a:pos x="11" y="35"/>
                </a:cxn>
                <a:cxn ang="0">
                  <a:pos x="8" y="37"/>
                </a:cxn>
                <a:cxn ang="0">
                  <a:pos x="4" y="35"/>
                </a:cxn>
                <a:cxn ang="0">
                  <a:pos x="0" y="30"/>
                </a:cxn>
                <a:cxn ang="0">
                  <a:pos x="2" y="27"/>
                </a:cxn>
                <a:cxn ang="0">
                  <a:pos x="5" y="15"/>
                </a:cxn>
                <a:cxn ang="0">
                  <a:pos x="8" y="4"/>
                </a:cxn>
                <a:cxn ang="0">
                  <a:pos x="11" y="0"/>
                </a:cxn>
                <a:cxn ang="0">
                  <a:pos x="44" y="10"/>
                </a:cxn>
                <a:cxn ang="0">
                  <a:pos x="52" y="10"/>
                </a:cxn>
              </a:cxnLst>
              <a:rect l="0" t="0" r="r" b="b"/>
              <a:pathLst>
                <a:path w="52" h="64">
                  <a:moveTo>
                    <a:pt x="52" y="10"/>
                  </a:moveTo>
                  <a:lnTo>
                    <a:pt x="52" y="10"/>
                  </a:lnTo>
                  <a:lnTo>
                    <a:pt x="49" y="13"/>
                  </a:lnTo>
                  <a:lnTo>
                    <a:pt x="46" y="16"/>
                  </a:lnTo>
                  <a:lnTo>
                    <a:pt x="42" y="18"/>
                  </a:lnTo>
                  <a:lnTo>
                    <a:pt x="37" y="19"/>
                  </a:lnTo>
                  <a:lnTo>
                    <a:pt x="28" y="19"/>
                  </a:lnTo>
                  <a:lnTo>
                    <a:pt x="18" y="18"/>
                  </a:lnTo>
                  <a:lnTo>
                    <a:pt x="18" y="18"/>
                  </a:lnTo>
                  <a:lnTo>
                    <a:pt x="20" y="20"/>
                  </a:lnTo>
                  <a:lnTo>
                    <a:pt x="23" y="22"/>
                  </a:lnTo>
                  <a:lnTo>
                    <a:pt x="32" y="27"/>
                  </a:lnTo>
                  <a:lnTo>
                    <a:pt x="35" y="30"/>
                  </a:lnTo>
                  <a:lnTo>
                    <a:pt x="39" y="34"/>
                  </a:lnTo>
                  <a:lnTo>
                    <a:pt x="42" y="37"/>
                  </a:lnTo>
                  <a:lnTo>
                    <a:pt x="44" y="41"/>
                  </a:lnTo>
                  <a:lnTo>
                    <a:pt x="44" y="41"/>
                  </a:lnTo>
                  <a:lnTo>
                    <a:pt x="44" y="44"/>
                  </a:lnTo>
                  <a:lnTo>
                    <a:pt x="43" y="48"/>
                  </a:lnTo>
                  <a:lnTo>
                    <a:pt x="41" y="53"/>
                  </a:lnTo>
                  <a:lnTo>
                    <a:pt x="33" y="64"/>
                  </a:lnTo>
                  <a:lnTo>
                    <a:pt x="33" y="64"/>
                  </a:lnTo>
                  <a:lnTo>
                    <a:pt x="29" y="63"/>
                  </a:lnTo>
                  <a:lnTo>
                    <a:pt x="23" y="61"/>
                  </a:lnTo>
                  <a:lnTo>
                    <a:pt x="12" y="59"/>
                  </a:lnTo>
                  <a:lnTo>
                    <a:pt x="7" y="58"/>
                  </a:lnTo>
                  <a:lnTo>
                    <a:pt x="4" y="56"/>
                  </a:lnTo>
                  <a:lnTo>
                    <a:pt x="3" y="54"/>
                  </a:lnTo>
                  <a:lnTo>
                    <a:pt x="2" y="52"/>
                  </a:lnTo>
                  <a:lnTo>
                    <a:pt x="3" y="45"/>
                  </a:lnTo>
                  <a:lnTo>
                    <a:pt x="3" y="45"/>
                  </a:lnTo>
                  <a:lnTo>
                    <a:pt x="9" y="48"/>
                  </a:lnTo>
                  <a:lnTo>
                    <a:pt x="16" y="49"/>
                  </a:lnTo>
                  <a:lnTo>
                    <a:pt x="22" y="49"/>
                  </a:lnTo>
                  <a:lnTo>
                    <a:pt x="30" y="48"/>
                  </a:lnTo>
                  <a:lnTo>
                    <a:pt x="30" y="48"/>
                  </a:lnTo>
                  <a:lnTo>
                    <a:pt x="29" y="45"/>
                  </a:lnTo>
                  <a:lnTo>
                    <a:pt x="29" y="44"/>
                  </a:lnTo>
                  <a:lnTo>
                    <a:pt x="30" y="44"/>
                  </a:lnTo>
                  <a:lnTo>
                    <a:pt x="30" y="44"/>
                  </a:lnTo>
                  <a:lnTo>
                    <a:pt x="30" y="42"/>
                  </a:lnTo>
                  <a:lnTo>
                    <a:pt x="29" y="40"/>
                  </a:lnTo>
                  <a:lnTo>
                    <a:pt x="26" y="37"/>
                  </a:lnTo>
                  <a:lnTo>
                    <a:pt x="22" y="35"/>
                  </a:lnTo>
                  <a:lnTo>
                    <a:pt x="19" y="33"/>
                  </a:lnTo>
                  <a:lnTo>
                    <a:pt x="19" y="33"/>
                  </a:lnTo>
                  <a:lnTo>
                    <a:pt x="14" y="34"/>
                  </a:lnTo>
                  <a:lnTo>
                    <a:pt x="11" y="35"/>
                  </a:lnTo>
                  <a:lnTo>
                    <a:pt x="8" y="37"/>
                  </a:lnTo>
                  <a:lnTo>
                    <a:pt x="8" y="37"/>
                  </a:lnTo>
                  <a:lnTo>
                    <a:pt x="6" y="36"/>
                  </a:lnTo>
                  <a:lnTo>
                    <a:pt x="4" y="35"/>
                  </a:lnTo>
                  <a:lnTo>
                    <a:pt x="2" y="33"/>
                  </a:lnTo>
                  <a:lnTo>
                    <a:pt x="0" y="30"/>
                  </a:lnTo>
                  <a:lnTo>
                    <a:pt x="0" y="30"/>
                  </a:lnTo>
                  <a:lnTo>
                    <a:pt x="2" y="27"/>
                  </a:lnTo>
                  <a:lnTo>
                    <a:pt x="3" y="24"/>
                  </a:lnTo>
                  <a:lnTo>
                    <a:pt x="5" y="15"/>
                  </a:lnTo>
                  <a:lnTo>
                    <a:pt x="7" y="8"/>
                  </a:lnTo>
                  <a:lnTo>
                    <a:pt x="8" y="4"/>
                  </a:lnTo>
                  <a:lnTo>
                    <a:pt x="11" y="0"/>
                  </a:lnTo>
                  <a:lnTo>
                    <a:pt x="11" y="0"/>
                  </a:lnTo>
                  <a:lnTo>
                    <a:pt x="33" y="8"/>
                  </a:lnTo>
                  <a:lnTo>
                    <a:pt x="44" y="10"/>
                  </a:lnTo>
                  <a:lnTo>
                    <a:pt x="52" y="10"/>
                  </a:lnTo>
                  <a:lnTo>
                    <a:pt x="52" y="1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95"/>
            <p:cNvSpPr>
              <a:spLocks noEditPoints="1"/>
            </p:cNvSpPr>
            <p:nvPr/>
          </p:nvSpPr>
          <p:spPr bwMode="auto">
            <a:xfrm>
              <a:off x="5984876" y="1728788"/>
              <a:ext cx="74613" cy="58738"/>
            </a:xfrm>
            <a:custGeom>
              <a:avLst/>
              <a:gdLst/>
              <a:ahLst/>
              <a:cxnLst>
                <a:cxn ang="0">
                  <a:pos x="129" y="4"/>
                </a:cxn>
                <a:cxn ang="0">
                  <a:pos x="136" y="9"/>
                </a:cxn>
                <a:cxn ang="0">
                  <a:pos x="139" y="18"/>
                </a:cxn>
                <a:cxn ang="0">
                  <a:pos x="140" y="42"/>
                </a:cxn>
                <a:cxn ang="0">
                  <a:pos x="136" y="77"/>
                </a:cxn>
                <a:cxn ang="0">
                  <a:pos x="136" y="86"/>
                </a:cxn>
                <a:cxn ang="0">
                  <a:pos x="135" y="98"/>
                </a:cxn>
                <a:cxn ang="0">
                  <a:pos x="130" y="106"/>
                </a:cxn>
                <a:cxn ang="0">
                  <a:pos x="123" y="109"/>
                </a:cxn>
                <a:cxn ang="0">
                  <a:pos x="114" y="111"/>
                </a:cxn>
                <a:cxn ang="0">
                  <a:pos x="93" y="108"/>
                </a:cxn>
                <a:cxn ang="0">
                  <a:pos x="69" y="105"/>
                </a:cxn>
                <a:cxn ang="0">
                  <a:pos x="37" y="103"/>
                </a:cxn>
                <a:cxn ang="0">
                  <a:pos x="16" y="99"/>
                </a:cxn>
                <a:cxn ang="0">
                  <a:pos x="8" y="97"/>
                </a:cxn>
                <a:cxn ang="0">
                  <a:pos x="2" y="78"/>
                </a:cxn>
                <a:cxn ang="0">
                  <a:pos x="0" y="58"/>
                </a:cxn>
                <a:cxn ang="0">
                  <a:pos x="2" y="37"/>
                </a:cxn>
                <a:cxn ang="0">
                  <a:pos x="6" y="19"/>
                </a:cxn>
                <a:cxn ang="0">
                  <a:pos x="7" y="17"/>
                </a:cxn>
                <a:cxn ang="0">
                  <a:pos x="5" y="16"/>
                </a:cxn>
                <a:cxn ang="0">
                  <a:pos x="3" y="15"/>
                </a:cxn>
                <a:cxn ang="0">
                  <a:pos x="4" y="13"/>
                </a:cxn>
                <a:cxn ang="0">
                  <a:pos x="5" y="12"/>
                </a:cxn>
                <a:cxn ang="0">
                  <a:pos x="7" y="4"/>
                </a:cxn>
                <a:cxn ang="0">
                  <a:pos x="12" y="0"/>
                </a:cxn>
                <a:cxn ang="0">
                  <a:pos x="16" y="0"/>
                </a:cxn>
                <a:cxn ang="0">
                  <a:pos x="19" y="2"/>
                </a:cxn>
                <a:cxn ang="0">
                  <a:pos x="47" y="2"/>
                </a:cxn>
                <a:cxn ang="0">
                  <a:pos x="58" y="2"/>
                </a:cxn>
                <a:cxn ang="0">
                  <a:pos x="89" y="4"/>
                </a:cxn>
                <a:cxn ang="0">
                  <a:pos x="120" y="5"/>
                </a:cxn>
                <a:cxn ang="0">
                  <a:pos x="129" y="4"/>
                </a:cxn>
                <a:cxn ang="0">
                  <a:pos x="16" y="19"/>
                </a:cxn>
                <a:cxn ang="0">
                  <a:pos x="12" y="52"/>
                </a:cxn>
                <a:cxn ang="0">
                  <a:pos x="12" y="66"/>
                </a:cxn>
                <a:cxn ang="0">
                  <a:pos x="16" y="82"/>
                </a:cxn>
                <a:cxn ang="0">
                  <a:pos x="39" y="86"/>
                </a:cxn>
                <a:cxn ang="0">
                  <a:pos x="92" y="94"/>
                </a:cxn>
                <a:cxn ang="0">
                  <a:pos x="119" y="94"/>
                </a:cxn>
                <a:cxn ang="0">
                  <a:pos x="123" y="75"/>
                </a:cxn>
                <a:cxn ang="0">
                  <a:pos x="126" y="48"/>
                </a:cxn>
                <a:cxn ang="0">
                  <a:pos x="125" y="31"/>
                </a:cxn>
                <a:cxn ang="0">
                  <a:pos x="124" y="23"/>
                </a:cxn>
                <a:cxn ang="0">
                  <a:pos x="69" y="15"/>
                </a:cxn>
                <a:cxn ang="0">
                  <a:pos x="43" y="15"/>
                </a:cxn>
                <a:cxn ang="0">
                  <a:pos x="16" y="19"/>
                </a:cxn>
              </a:cxnLst>
              <a:rect l="0" t="0" r="r" b="b"/>
              <a:pathLst>
                <a:path w="140" h="111">
                  <a:moveTo>
                    <a:pt x="129" y="4"/>
                  </a:moveTo>
                  <a:lnTo>
                    <a:pt x="129" y="4"/>
                  </a:lnTo>
                  <a:lnTo>
                    <a:pt x="133" y="6"/>
                  </a:lnTo>
                  <a:lnTo>
                    <a:pt x="136" y="9"/>
                  </a:lnTo>
                  <a:lnTo>
                    <a:pt x="137" y="14"/>
                  </a:lnTo>
                  <a:lnTo>
                    <a:pt x="139" y="18"/>
                  </a:lnTo>
                  <a:lnTo>
                    <a:pt x="140" y="29"/>
                  </a:lnTo>
                  <a:lnTo>
                    <a:pt x="140" y="42"/>
                  </a:lnTo>
                  <a:lnTo>
                    <a:pt x="137" y="66"/>
                  </a:lnTo>
                  <a:lnTo>
                    <a:pt x="136" y="77"/>
                  </a:lnTo>
                  <a:lnTo>
                    <a:pt x="136" y="86"/>
                  </a:lnTo>
                  <a:lnTo>
                    <a:pt x="136" y="86"/>
                  </a:lnTo>
                  <a:lnTo>
                    <a:pt x="136" y="93"/>
                  </a:lnTo>
                  <a:lnTo>
                    <a:pt x="135" y="98"/>
                  </a:lnTo>
                  <a:lnTo>
                    <a:pt x="133" y="103"/>
                  </a:lnTo>
                  <a:lnTo>
                    <a:pt x="130" y="106"/>
                  </a:lnTo>
                  <a:lnTo>
                    <a:pt x="127" y="108"/>
                  </a:lnTo>
                  <a:lnTo>
                    <a:pt x="123" y="109"/>
                  </a:lnTo>
                  <a:lnTo>
                    <a:pt x="119" y="110"/>
                  </a:lnTo>
                  <a:lnTo>
                    <a:pt x="114" y="111"/>
                  </a:lnTo>
                  <a:lnTo>
                    <a:pt x="104" y="110"/>
                  </a:lnTo>
                  <a:lnTo>
                    <a:pt x="93" y="108"/>
                  </a:lnTo>
                  <a:lnTo>
                    <a:pt x="69" y="105"/>
                  </a:lnTo>
                  <a:lnTo>
                    <a:pt x="69" y="105"/>
                  </a:lnTo>
                  <a:lnTo>
                    <a:pt x="52" y="104"/>
                  </a:lnTo>
                  <a:lnTo>
                    <a:pt x="37" y="103"/>
                  </a:lnTo>
                  <a:lnTo>
                    <a:pt x="23" y="101"/>
                  </a:lnTo>
                  <a:lnTo>
                    <a:pt x="16" y="99"/>
                  </a:lnTo>
                  <a:lnTo>
                    <a:pt x="8" y="97"/>
                  </a:lnTo>
                  <a:lnTo>
                    <a:pt x="8" y="97"/>
                  </a:lnTo>
                  <a:lnTo>
                    <a:pt x="4" y="88"/>
                  </a:lnTo>
                  <a:lnTo>
                    <a:pt x="2" y="78"/>
                  </a:lnTo>
                  <a:lnTo>
                    <a:pt x="0" y="67"/>
                  </a:lnTo>
                  <a:lnTo>
                    <a:pt x="0" y="58"/>
                  </a:lnTo>
                  <a:lnTo>
                    <a:pt x="0" y="47"/>
                  </a:lnTo>
                  <a:lnTo>
                    <a:pt x="2" y="37"/>
                  </a:lnTo>
                  <a:lnTo>
                    <a:pt x="4" y="28"/>
                  </a:lnTo>
                  <a:lnTo>
                    <a:pt x="6" y="19"/>
                  </a:lnTo>
                  <a:lnTo>
                    <a:pt x="6" y="19"/>
                  </a:lnTo>
                  <a:lnTo>
                    <a:pt x="7" y="17"/>
                  </a:lnTo>
                  <a:lnTo>
                    <a:pt x="6" y="17"/>
                  </a:lnTo>
                  <a:lnTo>
                    <a:pt x="5" y="16"/>
                  </a:lnTo>
                  <a:lnTo>
                    <a:pt x="4" y="15"/>
                  </a:lnTo>
                  <a:lnTo>
                    <a:pt x="3" y="15"/>
                  </a:lnTo>
                  <a:lnTo>
                    <a:pt x="4" y="13"/>
                  </a:lnTo>
                  <a:lnTo>
                    <a:pt x="4" y="13"/>
                  </a:lnTo>
                  <a:lnTo>
                    <a:pt x="5" y="13"/>
                  </a:lnTo>
                  <a:lnTo>
                    <a:pt x="5" y="12"/>
                  </a:lnTo>
                  <a:lnTo>
                    <a:pt x="6" y="6"/>
                  </a:lnTo>
                  <a:lnTo>
                    <a:pt x="7" y="4"/>
                  </a:lnTo>
                  <a:lnTo>
                    <a:pt x="9" y="1"/>
                  </a:lnTo>
                  <a:lnTo>
                    <a:pt x="12" y="0"/>
                  </a:lnTo>
                  <a:lnTo>
                    <a:pt x="16" y="0"/>
                  </a:lnTo>
                  <a:lnTo>
                    <a:pt x="16" y="0"/>
                  </a:lnTo>
                  <a:lnTo>
                    <a:pt x="17" y="1"/>
                  </a:lnTo>
                  <a:lnTo>
                    <a:pt x="19" y="2"/>
                  </a:lnTo>
                  <a:lnTo>
                    <a:pt x="27" y="3"/>
                  </a:lnTo>
                  <a:lnTo>
                    <a:pt x="47" y="2"/>
                  </a:lnTo>
                  <a:lnTo>
                    <a:pt x="47" y="2"/>
                  </a:lnTo>
                  <a:lnTo>
                    <a:pt x="58" y="2"/>
                  </a:lnTo>
                  <a:lnTo>
                    <a:pt x="67" y="3"/>
                  </a:lnTo>
                  <a:lnTo>
                    <a:pt x="89" y="4"/>
                  </a:lnTo>
                  <a:lnTo>
                    <a:pt x="109" y="5"/>
                  </a:lnTo>
                  <a:lnTo>
                    <a:pt x="120" y="5"/>
                  </a:lnTo>
                  <a:lnTo>
                    <a:pt x="129" y="4"/>
                  </a:lnTo>
                  <a:lnTo>
                    <a:pt x="129" y="4"/>
                  </a:lnTo>
                  <a:close/>
                  <a:moveTo>
                    <a:pt x="16" y="19"/>
                  </a:moveTo>
                  <a:lnTo>
                    <a:pt x="16" y="19"/>
                  </a:lnTo>
                  <a:lnTo>
                    <a:pt x="14" y="36"/>
                  </a:lnTo>
                  <a:lnTo>
                    <a:pt x="12" y="52"/>
                  </a:lnTo>
                  <a:lnTo>
                    <a:pt x="11" y="60"/>
                  </a:lnTo>
                  <a:lnTo>
                    <a:pt x="12" y="66"/>
                  </a:lnTo>
                  <a:lnTo>
                    <a:pt x="13" y="74"/>
                  </a:lnTo>
                  <a:lnTo>
                    <a:pt x="16" y="82"/>
                  </a:lnTo>
                  <a:lnTo>
                    <a:pt x="16" y="82"/>
                  </a:lnTo>
                  <a:lnTo>
                    <a:pt x="39" y="86"/>
                  </a:lnTo>
                  <a:lnTo>
                    <a:pt x="65" y="91"/>
                  </a:lnTo>
                  <a:lnTo>
                    <a:pt x="92" y="94"/>
                  </a:lnTo>
                  <a:lnTo>
                    <a:pt x="106" y="94"/>
                  </a:lnTo>
                  <a:lnTo>
                    <a:pt x="119" y="94"/>
                  </a:lnTo>
                  <a:lnTo>
                    <a:pt x="119" y="94"/>
                  </a:lnTo>
                  <a:lnTo>
                    <a:pt x="123" y="75"/>
                  </a:lnTo>
                  <a:lnTo>
                    <a:pt x="126" y="57"/>
                  </a:lnTo>
                  <a:lnTo>
                    <a:pt x="126" y="48"/>
                  </a:lnTo>
                  <a:lnTo>
                    <a:pt x="126" y="39"/>
                  </a:lnTo>
                  <a:lnTo>
                    <a:pt x="125" y="31"/>
                  </a:lnTo>
                  <a:lnTo>
                    <a:pt x="124" y="23"/>
                  </a:lnTo>
                  <a:lnTo>
                    <a:pt x="124" y="23"/>
                  </a:lnTo>
                  <a:lnTo>
                    <a:pt x="97" y="18"/>
                  </a:lnTo>
                  <a:lnTo>
                    <a:pt x="69" y="15"/>
                  </a:lnTo>
                  <a:lnTo>
                    <a:pt x="55" y="15"/>
                  </a:lnTo>
                  <a:lnTo>
                    <a:pt x="43" y="15"/>
                  </a:lnTo>
                  <a:lnTo>
                    <a:pt x="29" y="16"/>
                  </a:lnTo>
                  <a:lnTo>
                    <a:pt x="16" y="19"/>
                  </a:lnTo>
                  <a:lnTo>
                    <a:pt x="16" y="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96"/>
            <p:cNvSpPr>
              <a:spLocks/>
            </p:cNvSpPr>
            <p:nvPr/>
          </p:nvSpPr>
          <p:spPr bwMode="auto">
            <a:xfrm>
              <a:off x="6007101" y="1743075"/>
              <a:ext cx="26988" cy="26988"/>
            </a:xfrm>
            <a:custGeom>
              <a:avLst/>
              <a:gdLst/>
              <a:ahLst/>
              <a:cxnLst>
                <a:cxn ang="0">
                  <a:pos x="4" y="0"/>
                </a:cxn>
                <a:cxn ang="0">
                  <a:pos x="4" y="0"/>
                </a:cxn>
                <a:cxn ang="0">
                  <a:pos x="11" y="2"/>
                </a:cxn>
                <a:cxn ang="0">
                  <a:pos x="18" y="6"/>
                </a:cxn>
                <a:cxn ang="0">
                  <a:pos x="23" y="10"/>
                </a:cxn>
                <a:cxn ang="0">
                  <a:pos x="27" y="16"/>
                </a:cxn>
                <a:cxn ang="0">
                  <a:pos x="27" y="16"/>
                </a:cxn>
                <a:cxn ang="0">
                  <a:pos x="31" y="15"/>
                </a:cxn>
                <a:cxn ang="0">
                  <a:pos x="33" y="13"/>
                </a:cxn>
                <a:cxn ang="0">
                  <a:pos x="36" y="10"/>
                </a:cxn>
                <a:cxn ang="0">
                  <a:pos x="39" y="7"/>
                </a:cxn>
                <a:cxn ang="0">
                  <a:pos x="42" y="6"/>
                </a:cxn>
                <a:cxn ang="0">
                  <a:pos x="46" y="5"/>
                </a:cxn>
                <a:cxn ang="0">
                  <a:pos x="46" y="5"/>
                </a:cxn>
                <a:cxn ang="0">
                  <a:pos x="48" y="8"/>
                </a:cxn>
                <a:cxn ang="0">
                  <a:pos x="50" y="10"/>
                </a:cxn>
                <a:cxn ang="0">
                  <a:pos x="50" y="10"/>
                </a:cxn>
                <a:cxn ang="0">
                  <a:pos x="50" y="13"/>
                </a:cxn>
                <a:cxn ang="0">
                  <a:pos x="49" y="16"/>
                </a:cxn>
                <a:cxn ang="0">
                  <a:pos x="46" y="20"/>
                </a:cxn>
                <a:cxn ang="0">
                  <a:pos x="41" y="23"/>
                </a:cxn>
                <a:cxn ang="0">
                  <a:pos x="38" y="26"/>
                </a:cxn>
                <a:cxn ang="0">
                  <a:pos x="38" y="26"/>
                </a:cxn>
                <a:cxn ang="0">
                  <a:pos x="39" y="30"/>
                </a:cxn>
                <a:cxn ang="0">
                  <a:pos x="41" y="32"/>
                </a:cxn>
                <a:cxn ang="0">
                  <a:pos x="47" y="37"/>
                </a:cxn>
                <a:cxn ang="0">
                  <a:pos x="49" y="40"/>
                </a:cxn>
                <a:cxn ang="0">
                  <a:pos x="50" y="43"/>
                </a:cxn>
                <a:cxn ang="0">
                  <a:pos x="50" y="48"/>
                </a:cxn>
                <a:cxn ang="0">
                  <a:pos x="49" y="52"/>
                </a:cxn>
                <a:cxn ang="0">
                  <a:pos x="49" y="52"/>
                </a:cxn>
                <a:cxn ang="0">
                  <a:pos x="43" y="51"/>
                </a:cxn>
                <a:cxn ang="0">
                  <a:pos x="40" y="50"/>
                </a:cxn>
                <a:cxn ang="0">
                  <a:pos x="38" y="48"/>
                </a:cxn>
                <a:cxn ang="0">
                  <a:pos x="36" y="45"/>
                </a:cxn>
                <a:cxn ang="0">
                  <a:pos x="34" y="38"/>
                </a:cxn>
                <a:cxn ang="0">
                  <a:pos x="32" y="35"/>
                </a:cxn>
                <a:cxn ang="0">
                  <a:pos x="30" y="33"/>
                </a:cxn>
                <a:cxn ang="0">
                  <a:pos x="30" y="33"/>
                </a:cxn>
                <a:cxn ang="0">
                  <a:pos x="25" y="34"/>
                </a:cxn>
                <a:cxn ang="0">
                  <a:pos x="22" y="36"/>
                </a:cxn>
                <a:cxn ang="0">
                  <a:pos x="17" y="40"/>
                </a:cxn>
                <a:cxn ang="0">
                  <a:pos x="13" y="43"/>
                </a:cxn>
                <a:cxn ang="0">
                  <a:pos x="10" y="45"/>
                </a:cxn>
                <a:cxn ang="0">
                  <a:pos x="6" y="46"/>
                </a:cxn>
                <a:cxn ang="0">
                  <a:pos x="1" y="46"/>
                </a:cxn>
                <a:cxn ang="0">
                  <a:pos x="1" y="46"/>
                </a:cxn>
                <a:cxn ang="0">
                  <a:pos x="0" y="41"/>
                </a:cxn>
                <a:cxn ang="0">
                  <a:pos x="1" y="38"/>
                </a:cxn>
                <a:cxn ang="0">
                  <a:pos x="3" y="35"/>
                </a:cxn>
                <a:cxn ang="0">
                  <a:pos x="6" y="33"/>
                </a:cxn>
                <a:cxn ang="0">
                  <a:pos x="13" y="30"/>
                </a:cxn>
                <a:cxn ang="0">
                  <a:pos x="17" y="26"/>
                </a:cxn>
                <a:cxn ang="0">
                  <a:pos x="19" y="23"/>
                </a:cxn>
                <a:cxn ang="0">
                  <a:pos x="19" y="23"/>
                </a:cxn>
                <a:cxn ang="0">
                  <a:pos x="17" y="20"/>
                </a:cxn>
                <a:cxn ang="0">
                  <a:pos x="15" y="17"/>
                </a:cxn>
                <a:cxn ang="0">
                  <a:pos x="10" y="12"/>
                </a:cxn>
                <a:cxn ang="0">
                  <a:pos x="7" y="10"/>
                </a:cxn>
                <a:cxn ang="0">
                  <a:pos x="5" y="7"/>
                </a:cxn>
                <a:cxn ang="0">
                  <a:pos x="4" y="4"/>
                </a:cxn>
                <a:cxn ang="0">
                  <a:pos x="4" y="0"/>
                </a:cxn>
                <a:cxn ang="0">
                  <a:pos x="4" y="0"/>
                </a:cxn>
              </a:cxnLst>
              <a:rect l="0" t="0" r="r" b="b"/>
              <a:pathLst>
                <a:path w="50" h="52">
                  <a:moveTo>
                    <a:pt x="4" y="0"/>
                  </a:moveTo>
                  <a:lnTo>
                    <a:pt x="4" y="0"/>
                  </a:lnTo>
                  <a:lnTo>
                    <a:pt x="11" y="2"/>
                  </a:lnTo>
                  <a:lnTo>
                    <a:pt x="18" y="6"/>
                  </a:lnTo>
                  <a:lnTo>
                    <a:pt x="23" y="10"/>
                  </a:lnTo>
                  <a:lnTo>
                    <a:pt x="27" y="16"/>
                  </a:lnTo>
                  <a:lnTo>
                    <a:pt x="27" y="16"/>
                  </a:lnTo>
                  <a:lnTo>
                    <a:pt x="31" y="15"/>
                  </a:lnTo>
                  <a:lnTo>
                    <a:pt x="33" y="13"/>
                  </a:lnTo>
                  <a:lnTo>
                    <a:pt x="36" y="10"/>
                  </a:lnTo>
                  <a:lnTo>
                    <a:pt x="39" y="7"/>
                  </a:lnTo>
                  <a:lnTo>
                    <a:pt x="42" y="6"/>
                  </a:lnTo>
                  <a:lnTo>
                    <a:pt x="46" y="5"/>
                  </a:lnTo>
                  <a:lnTo>
                    <a:pt x="46" y="5"/>
                  </a:lnTo>
                  <a:lnTo>
                    <a:pt x="48" y="8"/>
                  </a:lnTo>
                  <a:lnTo>
                    <a:pt x="50" y="10"/>
                  </a:lnTo>
                  <a:lnTo>
                    <a:pt x="50" y="10"/>
                  </a:lnTo>
                  <a:lnTo>
                    <a:pt x="50" y="13"/>
                  </a:lnTo>
                  <a:lnTo>
                    <a:pt x="49" y="16"/>
                  </a:lnTo>
                  <a:lnTo>
                    <a:pt x="46" y="20"/>
                  </a:lnTo>
                  <a:lnTo>
                    <a:pt x="41" y="23"/>
                  </a:lnTo>
                  <a:lnTo>
                    <a:pt x="38" y="26"/>
                  </a:lnTo>
                  <a:lnTo>
                    <a:pt x="38" y="26"/>
                  </a:lnTo>
                  <a:lnTo>
                    <a:pt x="39" y="30"/>
                  </a:lnTo>
                  <a:lnTo>
                    <a:pt x="41" y="32"/>
                  </a:lnTo>
                  <a:lnTo>
                    <a:pt x="47" y="37"/>
                  </a:lnTo>
                  <a:lnTo>
                    <a:pt x="49" y="40"/>
                  </a:lnTo>
                  <a:lnTo>
                    <a:pt x="50" y="43"/>
                  </a:lnTo>
                  <a:lnTo>
                    <a:pt x="50" y="48"/>
                  </a:lnTo>
                  <a:lnTo>
                    <a:pt x="49" y="52"/>
                  </a:lnTo>
                  <a:lnTo>
                    <a:pt x="49" y="52"/>
                  </a:lnTo>
                  <a:lnTo>
                    <a:pt x="43" y="51"/>
                  </a:lnTo>
                  <a:lnTo>
                    <a:pt x="40" y="50"/>
                  </a:lnTo>
                  <a:lnTo>
                    <a:pt x="38" y="48"/>
                  </a:lnTo>
                  <a:lnTo>
                    <a:pt x="36" y="45"/>
                  </a:lnTo>
                  <a:lnTo>
                    <a:pt x="34" y="38"/>
                  </a:lnTo>
                  <a:lnTo>
                    <a:pt x="32" y="35"/>
                  </a:lnTo>
                  <a:lnTo>
                    <a:pt x="30" y="33"/>
                  </a:lnTo>
                  <a:lnTo>
                    <a:pt x="30" y="33"/>
                  </a:lnTo>
                  <a:lnTo>
                    <a:pt x="25" y="34"/>
                  </a:lnTo>
                  <a:lnTo>
                    <a:pt x="22" y="36"/>
                  </a:lnTo>
                  <a:lnTo>
                    <a:pt x="17" y="40"/>
                  </a:lnTo>
                  <a:lnTo>
                    <a:pt x="13" y="43"/>
                  </a:lnTo>
                  <a:lnTo>
                    <a:pt x="10" y="45"/>
                  </a:lnTo>
                  <a:lnTo>
                    <a:pt x="6" y="46"/>
                  </a:lnTo>
                  <a:lnTo>
                    <a:pt x="1" y="46"/>
                  </a:lnTo>
                  <a:lnTo>
                    <a:pt x="1" y="46"/>
                  </a:lnTo>
                  <a:lnTo>
                    <a:pt x="0" y="41"/>
                  </a:lnTo>
                  <a:lnTo>
                    <a:pt x="1" y="38"/>
                  </a:lnTo>
                  <a:lnTo>
                    <a:pt x="3" y="35"/>
                  </a:lnTo>
                  <a:lnTo>
                    <a:pt x="6" y="33"/>
                  </a:lnTo>
                  <a:lnTo>
                    <a:pt x="13" y="30"/>
                  </a:lnTo>
                  <a:lnTo>
                    <a:pt x="17" y="26"/>
                  </a:lnTo>
                  <a:lnTo>
                    <a:pt x="19" y="23"/>
                  </a:lnTo>
                  <a:lnTo>
                    <a:pt x="19" y="23"/>
                  </a:lnTo>
                  <a:lnTo>
                    <a:pt x="17" y="20"/>
                  </a:lnTo>
                  <a:lnTo>
                    <a:pt x="15" y="17"/>
                  </a:lnTo>
                  <a:lnTo>
                    <a:pt x="10" y="12"/>
                  </a:lnTo>
                  <a:lnTo>
                    <a:pt x="7" y="10"/>
                  </a:lnTo>
                  <a:lnTo>
                    <a:pt x="5" y="7"/>
                  </a:lnTo>
                  <a:lnTo>
                    <a:pt x="4" y="4"/>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99"/>
            <p:cNvSpPr>
              <a:spLocks noEditPoints="1"/>
            </p:cNvSpPr>
            <p:nvPr/>
          </p:nvSpPr>
          <p:spPr bwMode="auto">
            <a:xfrm>
              <a:off x="5719763" y="1773238"/>
              <a:ext cx="76200" cy="60325"/>
            </a:xfrm>
            <a:custGeom>
              <a:avLst/>
              <a:gdLst/>
              <a:ahLst/>
              <a:cxnLst>
                <a:cxn ang="0">
                  <a:pos x="144" y="20"/>
                </a:cxn>
                <a:cxn ang="0">
                  <a:pos x="143" y="40"/>
                </a:cxn>
                <a:cxn ang="0">
                  <a:pos x="139" y="68"/>
                </a:cxn>
                <a:cxn ang="0">
                  <a:pos x="138" y="87"/>
                </a:cxn>
                <a:cxn ang="0">
                  <a:pos x="140" y="98"/>
                </a:cxn>
                <a:cxn ang="0">
                  <a:pos x="133" y="109"/>
                </a:cxn>
                <a:cxn ang="0">
                  <a:pos x="124" y="115"/>
                </a:cxn>
                <a:cxn ang="0">
                  <a:pos x="122" y="116"/>
                </a:cxn>
                <a:cxn ang="0">
                  <a:pos x="119" y="114"/>
                </a:cxn>
                <a:cxn ang="0">
                  <a:pos x="115" y="112"/>
                </a:cxn>
                <a:cxn ang="0">
                  <a:pos x="113" y="112"/>
                </a:cxn>
                <a:cxn ang="0">
                  <a:pos x="108" y="113"/>
                </a:cxn>
                <a:cxn ang="0">
                  <a:pos x="105" y="113"/>
                </a:cxn>
                <a:cxn ang="0">
                  <a:pos x="78" y="105"/>
                </a:cxn>
                <a:cxn ang="0">
                  <a:pos x="50" y="98"/>
                </a:cxn>
                <a:cxn ang="0">
                  <a:pos x="47" y="98"/>
                </a:cxn>
                <a:cxn ang="0">
                  <a:pos x="42" y="99"/>
                </a:cxn>
                <a:cxn ang="0">
                  <a:pos x="39" y="99"/>
                </a:cxn>
                <a:cxn ang="0">
                  <a:pos x="18" y="95"/>
                </a:cxn>
                <a:cxn ang="0">
                  <a:pos x="10" y="97"/>
                </a:cxn>
                <a:cxn ang="0">
                  <a:pos x="7" y="95"/>
                </a:cxn>
                <a:cxn ang="0">
                  <a:pos x="3" y="88"/>
                </a:cxn>
                <a:cxn ang="0">
                  <a:pos x="0" y="86"/>
                </a:cxn>
                <a:cxn ang="0">
                  <a:pos x="1" y="45"/>
                </a:cxn>
                <a:cxn ang="0">
                  <a:pos x="6" y="5"/>
                </a:cxn>
                <a:cxn ang="0">
                  <a:pos x="10" y="3"/>
                </a:cxn>
                <a:cxn ang="0">
                  <a:pos x="13" y="0"/>
                </a:cxn>
                <a:cxn ang="0">
                  <a:pos x="48" y="2"/>
                </a:cxn>
                <a:cxn ang="0">
                  <a:pos x="113" y="12"/>
                </a:cxn>
                <a:cxn ang="0">
                  <a:pos x="144" y="20"/>
                </a:cxn>
                <a:cxn ang="0">
                  <a:pos x="17" y="18"/>
                </a:cxn>
                <a:cxn ang="0">
                  <a:pos x="14" y="47"/>
                </a:cxn>
                <a:cxn ang="0">
                  <a:pos x="13" y="66"/>
                </a:cxn>
                <a:cxn ang="0">
                  <a:pos x="14" y="72"/>
                </a:cxn>
                <a:cxn ang="0">
                  <a:pos x="37" y="82"/>
                </a:cxn>
                <a:cxn ang="0">
                  <a:pos x="64" y="89"/>
                </a:cxn>
                <a:cxn ang="0">
                  <a:pos x="119" y="98"/>
                </a:cxn>
                <a:cxn ang="0">
                  <a:pos x="122" y="90"/>
                </a:cxn>
                <a:cxn ang="0">
                  <a:pos x="128" y="69"/>
                </a:cxn>
                <a:cxn ang="0">
                  <a:pos x="130" y="33"/>
                </a:cxn>
                <a:cxn ang="0">
                  <a:pos x="106" y="26"/>
                </a:cxn>
                <a:cxn ang="0">
                  <a:pos x="60" y="16"/>
                </a:cxn>
                <a:cxn ang="0">
                  <a:pos x="30" y="15"/>
                </a:cxn>
                <a:cxn ang="0">
                  <a:pos x="17" y="18"/>
                </a:cxn>
              </a:cxnLst>
              <a:rect l="0" t="0" r="r" b="b"/>
              <a:pathLst>
                <a:path w="144" h="116">
                  <a:moveTo>
                    <a:pt x="144" y="20"/>
                  </a:moveTo>
                  <a:lnTo>
                    <a:pt x="144" y="20"/>
                  </a:lnTo>
                  <a:lnTo>
                    <a:pt x="144" y="30"/>
                  </a:lnTo>
                  <a:lnTo>
                    <a:pt x="143" y="40"/>
                  </a:lnTo>
                  <a:lnTo>
                    <a:pt x="140" y="59"/>
                  </a:lnTo>
                  <a:lnTo>
                    <a:pt x="139" y="68"/>
                  </a:lnTo>
                  <a:lnTo>
                    <a:pt x="138" y="77"/>
                  </a:lnTo>
                  <a:lnTo>
                    <a:pt x="138" y="87"/>
                  </a:lnTo>
                  <a:lnTo>
                    <a:pt x="140" y="98"/>
                  </a:lnTo>
                  <a:lnTo>
                    <a:pt x="140" y="98"/>
                  </a:lnTo>
                  <a:lnTo>
                    <a:pt x="137" y="103"/>
                  </a:lnTo>
                  <a:lnTo>
                    <a:pt x="133" y="109"/>
                  </a:lnTo>
                  <a:lnTo>
                    <a:pt x="127" y="114"/>
                  </a:lnTo>
                  <a:lnTo>
                    <a:pt x="124" y="115"/>
                  </a:lnTo>
                  <a:lnTo>
                    <a:pt x="122" y="116"/>
                  </a:lnTo>
                  <a:lnTo>
                    <a:pt x="122" y="116"/>
                  </a:lnTo>
                  <a:lnTo>
                    <a:pt x="120" y="115"/>
                  </a:lnTo>
                  <a:lnTo>
                    <a:pt x="119" y="114"/>
                  </a:lnTo>
                  <a:lnTo>
                    <a:pt x="118" y="112"/>
                  </a:lnTo>
                  <a:lnTo>
                    <a:pt x="115" y="112"/>
                  </a:lnTo>
                  <a:lnTo>
                    <a:pt x="115" y="112"/>
                  </a:lnTo>
                  <a:lnTo>
                    <a:pt x="113" y="112"/>
                  </a:lnTo>
                  <a:lnTo>
                    <a:pt x="111" y="112"/>
                  </a:lnTo>
                  <a:lnTo>
                    <a:pt x="108" y="113"/>
                  </a:lnTo>
                  <a:lnTo>
                    <a:pt x="105" y="113"/>
                  </a:lnTo>
                  <a:lnTo>
                    <a:pt x="105" y="113"/>
                  </a:lnTo>
                  <a:lnTo>
                    <a:pt x="92" y="109"/>
                  </a:lnTo>
                  <a:lnTo>
                    <a:pt x="78" y="105"/>
                  </a:lnTo>
                  <a:lnTo>
                    <a:pt x="63" y="101"/>
                  </a:lnTo>
                  <a:lnTo>
                    <a:pt x="50" y="98"/>
                  </a:lnTo>
                  <a:lnTo>
                    <a:pt x="50" y="98"/>
                  </a:lnTo>
                  <a:lnTo>
                    <a:pt x="47" y="98"/>
                  </a:lnTo>
                  <a:lnTo>
                    <a:pt x="45" y="99"/>
                  </a:lnTo>
                  <a:lnTo>
                    <a:pt x="42" y="99"/>
                  </a:lnTo>
                  <a:lnTo>
                    <a:pt x="39" y="99"/>
                  </a:lnTo>
                  <a:lnTo>
                    <a:pt x="39" y="99"/>
                  </a:lnTo>
                  <a:lnTo>
                    <a:pt x="25" y="96"/>
                  </a:lnTo>
                  <a:lnTo>
                    <a:pt x="18" y="95"/>
                  </a:lnTo>
                  <a:lnTo>
                    <a:pt x="15" y="95"/>
                  </a:lnTo>
                  <a:lnTo>
                    <a:pt x="10" y="97"/>
                  </a:lnTo>
                  <a:lnTo>
                    <a:pt x="10" y="97"/>
                  </a:lnTo>
                  <a:lnTo>
                    <a:pt x="7" y="95"/>
                  </a:lnTo>
                  <a:lnTo>
                    <a:pt x="5" y="91"/>
                  </a:lnTo>
                  <a:lnTo>
                    <a:pt x="3" y="88"/>
                  </a:lnTo>
                  <a:lnTo>
                    <a:pt x="0" y="86"/>
                  </a:lnTo>
                  <a:lnTo>
                    <a:pt x="0" y="86"/>
                  </a:lnTo>
                  <a:lnTo>
                    <a:pt x="0" y="66"/>
                  </a:lnTo>
                  <a:lnTo>
                    <a:pt x="1" y="45"/>
                  </a:lnTo>
                  <a:lnTo>
                    <a:pt x="3" y="24"/>
                  </a:lnTo>
                  <a:lnTo>
                    <a:pt x="6" y="5"/>
                  </a:lnTo>
                  <a:lnTo>
                    <a:pt x="6" y="5"/>
                  </a:lnTo>
                  <a:lnTo>
                    <a:pt x="10" y="3"/>
                  </a:lnTo>
                  <a:lnTo>
                    <a:pt x="12" y="2"/>
                  </a:lnTo>
                  <a:lnTo>
                    <a:pt x="13" y="0"/>
                  </a:lnTo>
                  <a:lnTo>
                    <a:pt x="13" y="0"/>
                  </a:lnTo>
                  <a:lnTo>
                    <a:pt x="48" y="2"/>
                  </a:lnTo>
                  <a:lnTo>
                    <a:pt x="82" y="7"/>
                  </a:lnTo>
                  <a:lnTo>
                    <a:pt x="113" y="12"/>
                  </a:lnTo>
                  <a:lnTo>
                    <a:pt x="144" y="20"/>
                  </a:lnTo>
                  <a:lnTo>
                    <a:pt x="144" y="20"/>
                  </a:lnTo>
                  <a:close/>
                  <a:moveTo>
                    <a:pt x="17" y="18"/>
                  </a:moveTo>
                  <a:lnTo>
                    <a:pt x="17" y="18"/>
                  </a:lnTo>
                  <a:lnTo>
                    <a:pt x="16" y="35"/>
                  </a:lnTo>
                  <a:lnTo>
                    <a:pt x="14" y="47"/>
                  </a:lnTo>
                  <a:lnTo>
                    <a:pt x="13" y="59"/>
                  </a:lnTo>
                  <a:lnTo>
                    <a:pt x="13" y="66"/>
                  </a:lnTo>
                  <a:lnTo>
                    <a:pt x="14" y="72"/>
                  </a:lnTo>
                  <a:lnTo>
                    <a:pt x="14" y="72"/>
                  </a:lnTo>
                  <a:lnTo>
                    <a:pt x="25" y="77"/>
                  </a:lnTo>
                  <a:lnTo>
                    <a:pt x="37" y="82"/>
                  </a:lnTo>
                  <a:lnTo>
                    <a:pt x="50" y="86"/>
                  </a:lnTo>
                  <a:lnTo>
                    <a:pt x="64" y="89"/>
                  </a:lnTo>
                  <a:lnTo>
                    <a:pt x="92" y="95"/>
                  </a:lnTo>
                  <a:lnTo>
                    <a:pt x="119" y="98"/>
                  </a:lnTo>
                  <a:lnTo>
                    <a:pt x="119" y="98"/>
                  </a:lnTo>
                  <a:lnTo>
                    <a:pt x="122" y="90"/>
                  </a:lnTo>
                  <a:lnTo>
                    <a:pt x="125" y="83"/>
                  </a:lnTo>
                  <a:lnTo>
                    <a:pt x="128" y="69"/>
                  </a:lnTo>
                  <a:lnTo>
                    <a:pt x="130" y="52"/>
                  </a:lnTo>
                  <a:lnTo>
                    <a:pt x="130" y="33"/>
                  </a:lnTo>
                  <a:lnTo>
                    <a:pt x="130" y="33"/>
                  </a:lnTo>
                  <a:lnTo>
                    <a:pt x="106" y="26"/>
                  </a:lnTo>
                  <a:lnTo>
                    <a:pt x="76" y="18"/>
                  </a:lnTo>
                  <a:lnTo>
                    <a:pt x="60" y="16"/>
                  </a:lnTo>
                  <a:lnTo>
                    <a:pt x="45" y="14"/>
                  </a:lnTo>
                  <a:lnTo>
                    <a:pt x="30" y="15"/>
                  </a:lnTo>
                  <a:lnTo>
                    <a:pt x="23" y="16"/>
                  </a:lnTo>
                  <a:lnTo>
                    <a:pt x="17" y="18"/>
                  </a:lnTo>
                  <a:lnTo>
                    <a:pt x="17"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00"/>
            <p:cNvSpPr>
              <a:spLocks noEditPoints="1"/>
            </p:cNvSpPr>
            <p:nvPr/>
          </p:nvSpPr>
          <p:spPr bwMode="auto">
            <a:xfrm>
              <a:off x="5808663" y="1781175"/>
              <a:ext cx="79375" cy="60325"/>
            </a:xfrm>
            <a:custGeom>
              <a:avLst/>
              <a:gdLst/>
              <a:ahLst/>
              <a:cxnLst>
                <a:cxn ang="0">
                  <a:pos x="142" y="17"/>
                </a:cxn>
                <a:cxn ang="0">
                  <a:pos x="148" y="22"/>
                </a:cxn>
                <a:cxn ang="0">
                  <a:pos x="150" y="28"/>
                </a:cxn>
                <a:cxn ang="0">
                  <a:pos x="149" y="44"/>
                </a:cxn>
                <a:cxn ang="0">
                  <a:pos x="142" y="76"/>
                </a:cxn>
                <a:cxn ang="0">
                  <a:pos x="142" y="88"/>
                </a:cxn>
                <a:cxn ang="0">
                  <a:pos x="142" y="101"/>
                </a:cxn>
                <a:cxn ang="0">
                  <a:pos x="140" y="106"/>
                </a:cxn>
                <a:cxn ang="0">
                  <a:pos x="135" y="112"/>
                </a:cxn>
                <a:cxn ang="0">
                  <a:pos x="125" y="112"/>
                </a:cxn>
                <a:cxn ang="0">
                  <a:pos x="117" y="115"/>
                </a:cxn>
                <a:cxn ang="0">
                  <a:pos x="89" y="110"/>
                </a:cxn>
                <a:cxn ang="0">
                  <a:pos x="33" y="104"/>
                </a:cxn>
                <a:cxn ang="0">
                  <a:pos x="8" y="98"/>
                </a:cxn>
                <a:cxn ang="0">
                  <a:pos x="5" y="93"/>
                </a:cxn>
                <a:cxn ang="0">
                  <a:pos x="0" y="79"/>
                </a:cxn>
                <a:cxn ang="0">
                  <a:pos x="0" y="59"/>
                </a:cxn>
                <a:cxn ang="0">
                  <a:pos x="4" y="25"/>
                </a:cxn>
                <a:cxn ang="0">
                  <a:pos x="4" y="13"/>
                </a:cxn>
                <a:cxn ang="0">
                  <a:pos x="18" y="4"/>
                </a:cxn>
                <a:cxn ang="0">
                  <a:pos x="35" y="0"/>
                </a:cxn>
                <a:cxn ang="0">
                  <a:pos x="52" y="1"/>
                </a:cxn>
                <a:cxn ang="0">
                  <a:pos x="89" y="10"/>
                </a:cxn>
                <a:cxn ang="0">
                  <a:pos x="117" y="17"/>
                </a:cxn>
                <a:cxn ang="0">
                  <a:pos x="134" y="19"/>
                </a:cxn>
                <a:cxn ang="0">
                  <a:pos x="142" y="17"/>
                </a:cxn>
                <a:cxn ang="0">
                  <a:pos x="20" y="22"/>
                </a:cxn>
                <a:cxn ang="0">
                  <a:pos x="13" y="54"/>
                </a:cxn>
                <a:cxn ang="0">
                  <a:pos x="12" y="71"/>
                </a:cxn>
                <a:cxn ang="0">
                  <a:pos x="15" y="81"/>
                </a:cxn>
                <a:cxn ang="0">
                  <a:pos x="18" y="83"/>
                </a:cxn>
                <a:cxn ang="0">
                  <a:pos x="31" y="88"/>
                </a:cxn>
                <a:cxn ang="0">
                  <a:pos x="52" y="93"/>
                </a:cxn>
                <a:cxn ang="0">
                  <a:pos x="67" y="96"/>
                </a:cxn>
                <a:cxn ang="0">
                  <a:pos x="105" y="96"/>
                </a:cxn>
                <a:cxn ang="0">
                  <a:pos x="122" y="100"/>
                </a:cxn>
                <a:cxn ang="0">
                  <a:pos x="126" y="92"/>
                </a:cxn>
                <a:cxn ang="0">
                  <a:pos x="132" y="76"/>
                </a:cxn>
                <a:cxn ang="0">
                  <a:pos x="133" y="47"/>
                </a:cxn>
                <a:cxn ang="0">
                  <a:pos x="132" y="30"/>
                </a:cxn>
                <a:cxn ang="0">
                  <a:pos x="118" y="31"/>
                </a:cxn>
                <a:cxn ang="0">
                  <a:pos x="91" y="25"/>
                </a:cxn>
                <a:cxn ang="0">
                  <a:pos x="63" y="16"/>
                </a:cxn>
                <a:cxn ang="0">
                  <a:pos x="49" y="14"/>
                </a:cxn>
                <a:cxn ang="0">
                  <a:pos x="34" y="16"/>
                </a:cxn>
                <a:cxn ang="0">
                  <a:pos x="20" y="22"/>
                </a:cxn>
              </a:cxnLst>
              <a:rect l="0" t="0" r="r" b="b"/>
              <a:pathLst>
                <a:path w="150" h="115">
                  <a:moveTo>
                    <a:pt x="142" y="17"/>
                  </a:moveTo>
                  <a:lnTo>
                    <a:pt x="142" y="17"/>
                  </a:lnTo>
                  <a:lnTo>
                    <a:pt x="145" y="20"/>
                  </a:lnTo>
                  <a:lnTo>
                    <a:pt x="148" y="22"/>
                  </a:lnTo>
                  <a:lnTo>
                    <a:pt x="149" y="25"/>
                  </a:lnTo>
                  <a:lnTo>
                    <a:pt x="150" y="28"/>
                  </a:lnTo>
                  <a:lnTo>
                    <a:pt x="150" y="36"/>
                  </a:lnTo>
                  <a:lnTo>
                    <a:pt x="149" y="44"/>
                  </a:lnTo>
                  <a:lnTo>
                    <a:pt x="144" y="65"/>
                  </a:lnTo>
                  <a:lnTo>
                    <a:pt x="142" y="76"/>
                  </a:lnTo>
                  <a:lnTo>
                    <a:pt x="142" y="88"/>
                  </a:lnTo>
                  <a:lnTo>
                    <a:pt x="142" y="88"/>
                  </a:lnTo>
                  <a:lnTo>
                    <a:pt x="142" y="95"/>
                  </a:lnTo>
                  <a:lnTo>
                    <a:pt x="142" y="101"/>
                  </a:lnTo>
                  <a:lnTo>
                    <a:pt x="141" y="104"/>
                  </a:lnTo>
                  <a:lnTo>
                    <a:pt x="140" y="106"/>
                  </a:lnTo>
                  <a:lnTo>
                    <a:pt x="138" y="110"/>
                  </a:lnTo>
                  <a:lnTo>
                    <a:pt x="135" y="112"/>
                  </a:lnTo>
                  <a:lnTo>
                    <a:pt x="135" y="112"/>
                  </a:lnTo>
                  <a:lnTo>
                    <a:pt x="125" y="112"/>
                  </a:lnTo>
                  <a:lnTo>
                    <a:pt x="117" y="115"/>
                  </a:lnTo>
                  <a:lnTo>
                    <a:pt x="117" y="115"/>
                  </a:lnTo>
                  <a:lnTo>
                    <a:pt x="103" y="112"/>
                  </a:lnTo>
                  <a:lnTo>
                    <a:pt x="89" y="110"/>
                  </a:lnTo>
                  <a:lnTo>
                    <a:pt x="61" y="107"/>
                  </a:lnTo>
                  <a:lnTo>
                    <a:pt x="33" y="104"/>
                  </a:lnTo>
                  <a:lnTo>
                    <a:pt x="20" y="102"/>
                  </a:lnTo>
                  <a:lnTo>
                    <a:pt x="8" y="98"/>
                  </a:lnTo>
                  <a:lnTo>
                    <a:pt x="8" y="98"/>
                  </a:lnTo>
                  <a:lnTo>
                    <a:pt x="5" y="93"/>
                  </a:lnTo>
                  <a:lnTo>
                    <a:pt x="3" y="88"/>
                  </a:lnTo>
                  <a:lnTo>
                    <a:pt x="0" y="79"/>
                  </a:lnTo>
                  <a:lnTo>
                    <a:pt x="0" y="69"/>
                  </a:lnTo>
                  <a:lnTo>
                    <a:pt x="0" y="59"/>
                  </a:lnTo>
                  <a:lnTo>
                    <a:pt x="3" y="37"/>
                  </a:lnTo>
                  <a:lnTo>
                    <a:pt x="4" y="25"/>
                  </a:lnTo>
                  <a:lnTo>
                    <a:pt x="4" y="13"/>
                  </a:lnTo>
                  <a:lnTo>
                    <a:pt x="4" y="13"/>
                  </a:lnTo>
                  <a:lnTo>
                    <a:pt x="11" y="7"/>
                  </a:lnTo>
                  <a:lnTo>
                    <a:pt x="18" y="4"/>
                  </a:lnTo>
                  <a:lnTo>
                    <a:pt x="27" y="0"/>
                  </a:lnTo>
                  <a:lnTo>
                    <a:pt x="35" y="0"/>
                  </a:lnTo>
                  <a:lnTo>
                    <a:pt x="44" y="0"/>
                  </a:lnTo>
                  <a:lnTo>
                    <a:pt x="52" y="1"/>
                  </a:lnTo>
                  <a:lnTo>
                    <a:pt x="70" y="5"/>
                  </a:lnTo>
                  <a:lnTo>
                    <a:pt x="89" y="10"/>
                  </a:lnTo>
                  <a:lnTo>
                    <a:pt x="107" y="15"/>
                  </a:lnTo>
                  <a:lnTo>
                    <a:pt x="117" y="17"/>
                  </a:lnTo>
                  <a:lnTo>
                    <a:pt x="125" y="19"/>
                  </a:lnTo>
                  <a:lnTo>
                    <a:pt x="134" y="19"/>
                  </a:lnTo>
                  <a:lnTo>
                    <a:pt x="142" y="17"/>
                  </a:lnTo>
                  <a:lnTo>
                    <a:pt x="142" y="17"/>
                  </a:lnTo>
                  <a:close/>
                  <a:moveTo>
                    <a:pt x="20" y="22"/>
                  </a:moveTo>
                  <a:lnTo>
                    <a:pt x="20" y="22"/>
                  </a:lnTo>
                  <a:lnTo>
                    <a:pt x="17" y="37"/>
                  </a:lnTo>
                  <a:lnTo>
                    <a:pt x="13" y="54"/>
                  </a:lnTo>
                  <a:lnTo>
                    <a:pt x="12" y="62"/>
                  </a:lnTo>
                  <a:lnTo>
                    <a:pt x="12" y="71"/>
                  </a:lnTo>
                  <a:lnTo>
                    <a:pt x="14" y="77"/>
                  </a:lnTo>
                  <a:lnTo>
                    <a:pt x="15" y="81"/>
                  </a:lnTo>
                  <a:lnTo>
                    <a:pt x="18" y="83"/>
                  </a:lnTo>
                  <a:lnTo>
                    <a:pt x="18" y="83"/>
                  </a:lnTo>
                  <a:lnTo>
                    <a:pt x="22" y="85"/>
                  </a:lnTo>
                  <a:lnTo>
                    <a:pt x="31" y="88"/>
                  </a:lnTo>
                  <a:lnTo>
                    <a:pt x="52" y="93"/>
                  </a:lnTo>
                  <a:lnTo>
                    <a:pt x="52" y="93"/>
                  </a:lnTo>
                  <a:lnTo>
                    <a:pt x="59" y="96"/>
                  </a:lnTo>
                  <a:lnTo>
                    <a:pt x="67" y="96"/>
                  </a:lnTo>
                  <a:lnTo>
                    <a:pt x="85" y="96"/>
                  </a:lnTo>
                  <a:lnTo>
                    <a:pt x="105" y="96"/>
                  </a:lnTo>
                  <a:lnTo>
                    <a:pt x="113" y="98"/>
                  </a:lnTo>
                  <a:lnTo>
                    <a:pt x="122" y="100"/>
                  </a:lnTo>
                  <a:lnTo>
                    <a:pt x="122" y="100"/>
                  </a:lnTo>
                  <a:lnTo>
                    <a:pt x="126" y="92"/>
                  </a:lnTo>
                  <a:lnTo>
                    <a:pt x="129" y="85"/>
                  </a:lnTo>
                  <a:lnTo>
                    <a:pt x="132" y="76"/>
                  </a:lnTo>
                  <a:lnTo>
                    <a:pt x="133" y="67"/>
                  </a:lnTo>
                  <a:lnTo>
                    <a:pt x="133" y="47"/>
                  </a:lnTo>
                  <a:lnTo>
                    <a:pt x="132" y="30"/>
                  </a:lnTo>
                  <a:lnTo>
                    <a:pt x="132" y="30"/>
                  </a:lnTo>
                  <a:lnTo>
                    <a:pt x="125" y="31"/>
                  </a:lnTo>
                  <a:lnTo>
                    <a:pt x="118" y="31"/>
                  </a:lnTo>
                  <a:lnTo>
                    <a:pt x="105" y="28"/>
                  </a:lnTo>
                  <a:lnTo>
                    <a:pt x="91" y="25"/>
                  </a:lnTo>
                  <a:lnTo>
                    <a:pt x="77" y="20"/>
                  </a:lnTo>
                  <a:lnTo>
                    <a:pt x="63" y="16"/>
                  </a:lnTo>
                  <a:lnTo>
                    <a:pt x="55" y="15"/>
                  </a:lnTo>
                  <a:lnTo>
                    <a:pt x="49" y="14"/>
                  </a:lnTo>
                  <a:lnTo>
                    <a:pt x="42" y="14"/>
                  </a:lnTo>
                  <a:lnTo>
                    <a:pt x="34" y="16"/>
                  </a:lnTo>
                  <a:lnTo>
                    <a:pt x="28" y="19"/>
                  </a:lnTo>
                  <a:lnTo>
                    <a:pt x="20" y="22"/>
                  </a:lnTo>
                  <a:lnTo>
                    <a:pt x="20"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01"/>
            <p:cNvSpPr>
              <a:spLocks/>
            </p:cNvSpPr>
            <p:nvPr/>
          </p:nvSpPr>
          <p:spPr bwMode="auto">
            <a:xfrm>
              <a:off x="5746751" y="1789113"/>
              <a:ext cx="28575" cy="26988"/>
            </a:xfrm>
            <a:custGeom>
              <a:avLst/>
              <a:gdLst/>
              <a:ahLst/>
              <a:cxnLst>
                <a:cxn ang="0">
                  <a:pos x="53" y="9"/>
                </a:cxn>
                <a:cxn ang="0">
                  <a:pos x="53" y="9"/>
                </a:cxn>
                <a:cxn ang="0">
                  <a:pos x="50" y="15"/>
                </a:cxn>
                <a:cxn ang="0">
                  <a:pos x="46" y="20"/>
                </a:cxn>
                <a:cxn ang="0">
                  <a:pos x="39" y="28"/>
                </a:cxn>
                <a:cxn ang="0">
                  <a:pos x="34" y="32"/>
                </a:cxn>
                <a:cxn ang="0">
                  <a:pos x="31" y="38"/>
                </a:cxn>
                <a:cxn ang="0">
                  <a:pos x="29" y="43"/>
                </a:cxn>
                <a:cxn ang="0">
                  <a:pos x="29" y="52"/>
                </a:cxn>
                <a:cxn ang="0">
                  <a:pos x="29" y="52"/>
                </a:cxn>
                <a:cxn ang="0">
                  <a:pos x="26" y="52"/>
                </a:cxn>
                <a:cxn ang="0">
                  <a:pos x="25" y="51"/>
                </a:cxn>
                <a:cxn ang="0">
                  <a:pos x="24" y="50"/>
                </a:cxn>
                <a:cxn ang="0">
                  <a:pos x="22" y="50"/>
                </a:cxn>
                <a:cxn ang="0">
                  <a:pos x="22" y="50"/>
                </a:cxn>
                <a:cxn ang="0">
                  <a:pos x="21" y="46"/>
                </a:cxn>
                <a:cxn ang="0">
                  <a:pos x="21" y="42"/>
                </a:cxn>
                <a:cxn ang="0">
                  <a:pos x="22" y="33"/>
                </a:cxn>
                <a:cxn ang="0">
                  <a:pos x="27" y="16"/>
                </a:cxn>
                <a:cxn ang="0">
                  <a:pos x="27" y="16"/>
                </a:cxn>
                <a:cxn ang="0">
                  <a:pos x="21" y="18"/>
                </a:cxn>
                <a:cxn ang="0">
                  <a:pos x="16" y="18"/>
                </a:cxn>
                <a:cxn ang="0">
                  <a:pos x="11" y="18"/>
                </a:cxn>
                <a:cxn ang="0">
                  <a:pos x="7" y="18"/>
                </a:cxn>
                <a:cxn ang="0">
                  <a:pos x="2" y="16"/>
                </a:cxn>
                <a:cxn ang="0">
                  <a:pos x="0" y="13"/>
                </a:cxn>
                <a:cxn ang="0">
                  <a:pos x="0" y="8"/>
                </a:cxn>
                <a:cxn ang="0">
                  <a:pos x="0" y="8"/>
                </a:cxn>
                <a:cxn ang="0">
                  <a:pos x="1" y="6"/>
                </a:cxn>
                <a:cxn ang="0">
                  <a:pos x="2" y="5"/>
                </a:cxn>
                <a:cxn ang="0">
                  <a:pos x="8" y="1"/>
                </a:cxn>
                <a:cxn ang="0">
                  <a:pos x="15" y="0"/>
                </a:cxn>
                <a:cxn ang="0">
                  <a:pos x="23" y="0"/>
                </a:cxn>
                <a:cxn ang="0">
                  <a:pos x="32" y="1"/>
                </a:cxn>
                <a:cxn ang="0">
                  <a:pos x="40" y="3"/>
                </a:cxn>
                <a:cxn ang="0">
                  <a:pos x="47" y="6"/>
                </a:cxn>
                <a:cxn ang="0">
                  <a:pos x="53" y="9"/>
                </a:cxn>
                <a:cxn ang="0">
                  <a:pos x="53" y="9"/>
                </a:cxn>
              </a:cxnLst>
              <a:rect l="0" t="0" r="r" b="b"/>
              <a:pathLst>
                <a:path w="53" h="52">
                  <a:moveTo>
                    <a:pt x="53" y="9"/>
                  </a:moveTo>
                  <a:lnTo>
                    <a:pt x="53" y="9"/>
                  </a:lnTo>
                  <a:lnTo>
                    <a:pt x="50" y="15"/>
                  </a:lnTo>
                  <a:lnTo>
                    <a:pt x="46" y="20"/>
                  </a:lnTo>
                  <a:lnTo>
                    <a:pt x="39" y="28"/>
                  </a:lnTo>
                  <a:lnTo>
                    <a:pt x="34" y="32"/>
                  </a:lnTo>
                  <a:lnTo>
                    <a:pt x="31" y="38"/>
                  </a:lnTo>
                  <a:lnTo>
                    <a:pt x="29" y="43"/>
                  </a:lnTo>
                  <a:lnTo>
                    <a:pt x="29" y="52"/>
                  </a:lnTo>
                  <a:lnTo>
                    <a:pt x="29" y="52"/>
                  </a:lnTo>
                  <a:lnTo>
                    <a:pt x="26" y="52"/>
                  </a:lnTo>
                  <a:lnTo>
                    <a:pt x="25" y="51"/>
                  </a:lnTo>
                  <a:lnTo>
                    <a:pt x="24" y="50"/>
                  </a:lnTo>
                  <a:lnTo>
                    <a:pt x="22" y="50"/>
                  </a:lnTo>
                  <a:lnTo>
                    <a:pt x="22" y="50"/>
                  </a:lnTo>
                  <a:lnTo>
                    <a:pt x="21" y="46"/>
                  </a:lnTo>
                  <a:lnTo>
                    <a:pt x="21" y="42"/>
                  </a:lnTo>
                  <a:lnTo>
                    <a:pt x="22" y="33"/>
                  </a:lnTo>
                  <a:lnTo>
                    <a:pt x="27" y="16"/>
                  </a:lnTo>
                  <a:lnTo>
                    <a:pt x="27" y="16"/>
                  </a:lnTo>
                  <a:lnTo>
                    <a:pt x="21" y="18"/>
                  </a:lnTo>
                  <a:lnTo>
                    <a:pt x="16" y="18"/>
                  </a:lnTo>
                  <a:lnTo>
                    <a:pt x="11" y="18"/>
                  </a:lnTo>
                  <a:lnTo>
                    <a:pt x="7" y="18"/>
                  </a:lnTo>
                  <a:lnTo>
                    <a:pt x="2" y="16"/>
                  </a:lnTo>
                  <a:lnTo>
                    <a:pt x="0" y="13"/>
                  </a:lnTo>
                  <a:lnTo>
                    <a:pt x="0" y="8"/>
                  </a:lnTo>
                  <a:lnTo>
                    <a:pt x="0" y="8"/>
                  </a:lnTo>
                  <a:lnTo>
                    <a:pt x="1" y="6"/>
                  </a:lnTo>
                  <a:lnTo>
                    <a:pt x="2" y="5"/>
                  </a:lnTo>
                  <a:lnTo>
                    <a:pt x="8" y="1"/>
                  </a:lnTo>
                  <a:lnTo>
                    <a:pt x="15" y="0"/>
                  </a:lnTo>
                  <a:lnTo>
                    <a:pt x="23" y="0"/>
                  </a:lnTo>
                  <a:lnTo>
                    <a:pt x="32" y="1"/>
                  </a:lnTo>
                  <a:lnTo>
                    <a:pt x="40" y="3"/>
                  </a:lnTo>
                  <a:lnTo>
                    <a:pt x="47" y="6"/>
                  </a:lnTo>
                  <a:lnTo>
                    <a:pt x="53" y="9"/>
                  </a:lnTo>
                  <a:lnTo>
                    <a:pt x="53"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02"/>
            <p:cNvSpPr>
              <a:spLocks noEditPoints="1"/>
            </p:cNvSpPr>
            <p:nvPr/>
          </p:nvSpPr>
          <p:spPr bwMode="auto">
            <a:xfrm>
              <a:off x="5894388" y="1792288"/>
              <a:ext cx="74613" cy="58738"/>
            </a:xfrm>
            <a:custGeom>
              <a:avLst/>
              <a:gdLst/>
              <a:ahLst/>
              <a:cxnLst>
                <a:cxn ang="0">
                  <a:pos x="139" y="17"/>
                </a:cxn>
                <a:cxn ang="0">
                  <a:pos x="134" y="39"/>
                </a:cxn>
                <a:cxn ang="0">
                  <a:pos x="132" y="81"/>
                </a:cxn>
                <a:cxn ang="0">
                  <a:pos x="130" y="101"/>
                </a:cxn>
                <a:cxn ang="0">
                  <a:pos x="125" y="106"/>
                </a:cxn>
                <a:cxn ang="0">
                  <a:pos x="110" y="110"/>
                </a:cxn>
                <a:cxn ang="0">
                  <a:pos x="100" y="110"/>
                </a:cxn>
                <a:cxn ang="0">
                  <a:pos x="56" y="106"/>
                </a:cxn>
                <a:cxn ang="0">
                  <a:pos x="52" y="104"/>
                </a:cxn>
                <a:cxn ang="0">
                  <a:pos x="39" y="98"/>
                </a:cxn>
                <a:cxn ang="0">
                  <a:pos x="33" y="97"/>
                </a:cxn>
                <a:cxn ang="0">
                  <a:pos x="15" y="94"/>
                </a:cxn>
                <a:cxn ang="0">
                  <a:pos x="8" y="92"/>
                </a:cxn>
                <a:cxn ang="0">
                  <a:pos x="3" y="86"/>
                </a:cxn>
                <a:cxn ang="0">
                  <a:pos x="0" y="50"/>
                </a:cxn>
                <a:cxn ang="0">
                  <a:pos x="0" y="15"/>
                </a:cxn>
                <a:cxn ang="0">
                  <a:pos x="6" y="8"/>
                </a:cxn>
                <a:cxn ang="0">
                  <a:pos x="13" y="1"/>
                </a:cxn>
                <a:cxn ang="0">
                  <a:pos x="41" y="0"/>
                </a:cxn>
                <a:cxn ang="0">
                  <a:pos x="70" y="1"/>
                </a:cxn>
                <a:cxn ang="0">
                  <a:pos x="76" y="2"/>
                </a:cxn>
                <a:cxn ang="0">
                  <a:pos x="86" y="7"/>
                </a:cxn>
                <a:cxn ang="0">
                  <a:pos x="92" y="8"/>
                </a:cxn>
                <a:cxn ang="0">
                  <a:pos x="103" y="8"/>
                </a:cxn>
                <a:cxn ang="0">
                  <a:pos x="123" y="8"/>
                </a:cxn>
                <a:cxn ang="0">
                  <a:pos x="134" y="13"/>
                </a:cxn>
                <a:cxn ang="0">
                  <a:pos x="139" y="17"/>
                </a:cxn>
                <a:cxn ang="0">
                  <a:pos x="24" y="15"/>
                </a:cxn>
                <a:cxn ang="0">
                  <a:pos x="15" y="29"/>
                </a:cxn>
                <a:cxn ang="0">
                  <a:pos x="10" y="49"/>
                </a:cxn>
                <a:cxn ang="0">
                  <a:pos x="12" y="50"/>
                </a:cxn>
                <a:cxn ang="0">
                  <a:pos x="18" y="51"/>
                </a:cxn>
                <a:cxn ang="0">
                  <a:pos x="19" y="53"/>
                </a:cxn>
                <a:cxn ang="0">
                  <a:pos x="15" y="53"/>
                </a:cxn>
                <a:cxn ang="0">
                  <a:pos x="11" y="54"/>
                </a:cxn>
                <a:cxn ang="0">
                  <a:pos x="17" y="79"/>
                </a:cxn>
                <a:cxn ang="0">
                  <a:pos x="28" y="83"/>
                </a:cxn>
                <a:cxn ang="0">
                  <a:pos x="52" y="91"/>
                </a:cxn>
                <a:cxn ang="0">
                  <a:pos x="77" y="94"/>
                </a:cxn>
                <a:cxn ang="0">
                  <a:pos x="116" y="95"/>
                </a:cxn>
                <a:cxn ang="0">
                  <a:pos x="119" y="78"/>
                </a:cxn>
                <a:cxn ang="0">
                  <a:pos x="123" y="41"/>
                </a:cxn>
                <a:cxn ang="0">
                  <a:pos x="122" y="23"/>
                </a:cxn>
                <a:cxn ang="0">
                  <a:pos x="106" y="22"/>
                </a:cxn>
                <a:cxn ang="0">
                  <a:pos x="70" y="16"/>
                </a:cxn>
                <a:cxn ang="0">
                  <a:pos x="50" y="14"/>
                </a:cxn>
                <a:cxn ang="0">
                  <a:pos x="24" y="15"/>
                </a:cxn>
              </a:cxnLst>
              <a:rect l="0" t="0" r="r" b="b"/>
              <a:pathLst>
                <a:path w="139" h="110">
                  <a:moveTo>
                    <a:pt x="139" y="17"/>
                  </a:moveTo>
                  <a:lnTo>
                    <a:pt x="139" y="17"/>
                  </a:lnTo>
                  <a:lnTo>
                    <a:pt x="137" y="29"/>
                  </a:lnTo>
                  <a:lnTo>
                    <a:pt x="134" y="39"/>
                  </a:lnTo>
                  <a:lnTo>
                    <a:pt x="132" y="61"/>
                  </a:lnTo>
                  <a:lnTo>
                    <a:pt x="132" y="81"/>
                  </a:lnTo>
                  <a:lnTo>
                    <a:pt x="131" y="91"/>
                  </a:lnTo>
                  <a:lnTo>
                    <a:pt x="130" y="101"/>
                  </a:lnTo>
                  <a:lnTo>
                    <a:pt x="130" y="101"/>
                  </a:lnTo>
                  <a:lnTo>
                    <a:pt x="125" y="106"/>
                  </a:lnTo>
                  <a:lnTo>
                    <a:pt x="118" y="109"/>
                  </a:lnTo>
                  <a:lnTo>
                    <a:pt x="110" y="110"/>
                  </a:lnTo>
                  <a:lnTo>
                    <a:pt x="100" y="110"/>
                  </a:lnTo>
                  <a:lnTo>
                    <a:pt x="100" y="110"/>
                  </a:lnTo>
                  <a:lnTo>
                    <a:pt x="77" y="108"/>
                  </a:lnTo>
                  <a:lnTo>
                    <a:pt x="56" y="106"/>
                  </a:lnTo>
                  <a:lnTo>
                    <a:pt x="56" y="106"/>
                  </a:lnTo>
                  <a:lnTo>
                    <a:pt x="52" y="104"/>
                  </a:lnTo>
                  <a:lnTo>
                    <a:pt x="46" y="101"/>
                  </a:lnTo>
                  <a:lnTo>
                    <a:pt x="39" y="98"/>
                  </a:lnTo>
                  <a:lnTo>
                    <a:pt x="33" y="97"/>
                  </a:lnTo>
                  <a:lnTo>
                    <a:pt x="33" y="97"/>
                  </a:lnTo>
                  <a:lnTo>
                    <a:pt x="22" y="95"/>
                  </a:lnTo>
                  <a:lnTo>
                    <a:pt x="15" y="94"/>
                  </a:lnTo>
                  <a:lnTo>
                    <a:pt x="10" y="94"/>
                  </a:lnTo>
                  <a:lnTo>
                    <a:pt x="8" y="92"/>
                  </a:lnTo>
                  <a:lnTo>
                    <a:pt x="5" y="90"/>
                  </a:lnTo>
                  <a:lnTo>
                    <a:pt x="3" y="86"/>
                  </a:lnTo>
                  <a:lnTo>
                    <a:pt x="3" y="86"/>
                  </a:lnTo>
                  <a:lnTo>
                    <a:pt x="0" y="50"/>
                  </a:lnTo>
                  <a:lnTo>
                    <a:pt x="0" y="33"/>
                  </a:lnTo>
                  <a:lnTo>
                    <a:pt x="0" y="15"/>
                  </a:lnTo>
                  <a:lnTo>
                    <a:pt x="0" y="15"/>
                  </a:lnTo>
                  <a:lnTo>
                    <a:pt x="6" y="8"/>
                  </a:lnTo>
                  <a:lnTo>
                    <a:pt x="13" y="1"/>
                  </a:lnTo>
                  <a:lnTo>
                    <a:pt x="13" y="1"/>
                  </a:lnTo>
                  <a:lnTo>
                    <a:pt x="26" y="1"/>
                  </a:lnTo>
                  <a:lnTo>
                    <a:pt x="41" y="0"/>
                  </a:lnTo>
                  <a:lnTo>
                    <a:pt x="56" y="0"/>
                  </a:lnTo>
                  <a:lnTo>
                    <a:pt x="70" y="1"/>
                  </a:lnTo>
                  <a:lnTo>
                    <a:pt x="70" y="1"/>
                  </a:lnTo>
                  <a:lnTo>
                    <a:pt x="76" y="2"/>
                  </a:lnTo>
                  <a:lnTo>
                    <a:pt x="81" y="4"/>
                  </a:lnTo>
                  <a:lnTo>
                    <a:pt x="86" y="7"/>
                  </a:lnTo>
                  <a:lnTo>
                    <a:pt x="92" y="8"/>
                  </a:lnTo>
                  <a:lnTo>
                    <a:pt x="92" y="8"/>
                  </a:lnTo>
                  <a:lnTo>
                    <a:pt x="97" y="8"/>
                  </a:lnTo>
                  <a:lnTo>
                    <a:pt x="103" y="8"/>
                  </a:lnTo>
                  <a:lnTo>
                    <a:pt x="116" y="8"/>
                  </a:lnTo>
                  <a:lnTo>
                    <a:pt x="123" y="8"/>
                  </a:lnTo>
                  <a:lnTo>
                    <a:pt x="129" y="10"/>
                  </a:lnTo>
                  <a:lnTo>
                    <a:pt x="134" y="13"/>
                  </a:lnTo>
                  <a:lnTo>
                    <a:pt x="139" y="17"/>
                  </a:lnTo>
                  <a:lnTo>
                    <a:pt x="139" y="17"/>
                  </a:lnTo>
                  <a:close/>
                  <a:moveTo>
                    <a:pt x="24" y="15"/>
                  </a:moveTo>
                  <a:lnTo>
                    <a:pt x="24" y="15"/>
                  </a:lnTo>
                  <a:lnTo>
                    <a:pt x="19" y="21"/>
                  </a:lnTo>
                  <a:lnTo>
                    <a:pt x="15" y="29"/>
                  </a:lnTo>
                  <a:lnTo>
                    <a:pt x="11" y="38"/>
                  </a:lnTo>
                  <a:lnTo>
                    <a:pt x="10" y="49"/>
                  </a:lnTo>
                  <a:lnTo>
                    <a:pt x="10" y="49"/>
                  </a:lnTo>
                  <a:lnTo>
                    <a:pt x="12" y="50"/>
                  </a:lnTo>
                  <a:lnTo>
                    <a:pt x="16" y="50"/>
                  </a:lnTo>
                  <a:lnTo>
                    <a:pt x="18" y="51"/>
                  </a:lnTo>
                  <a:lnTo>
                    <a:pt x="19" y="52"/>
                  </a:lnTo>
                  <a:lnTo>
                    <a:pt x="19" y="53"/>
                  </a:lnTo>
                  <a:lnTo>
                    <a:pt x="19" y="53"/>
                  </a:lnTo>
                  <a:lnTo>
                    <a:pt x="15" y="53"/>
                  </a:lnTo>
                  <a:lnTo>
                    <a:pt x="11" y="54"/>
                  </a:lnTo>
                  <a:lnTo>
                    <a:pt x="11" y="54"/>
                  </a:lnTo>
                  <a:lnTo>
                    <a:pt x="13" y="67"/>
                  </a:lnTo>
                  <a:lnTo>
                    <a:pt x="17" y="79"/>
                  </a:lnTo>
                  <a:lnTo>
                    <a:pt x="17" y="79"/>
                  </a:lnTo>
                  <a:lnTo>
                    <a:pt x="28" y="83"/>
                  </a:lnTo>
                  <a:lnTo>
                    <a:pt x="40" y="87"/>
                  </a:lnTo>
                  <a:lnTo>
                    <a:pt x="52" y="91"/>
                  </a:lnTo>
                  <a:lnTo>
                    <a:pt x="64" y="93"/>
                  </a:lnTo>
                  <a:lnTo>
                    <a:pt x="77" y="94"/>
                  </a:lnTo>
                  <a:lnTo>
                    <a:pt x="89" y="95"/>
                  </a:lnTo>
                  <a:lnTo>
                    <a:pt x="116" y="95"/>
                  </a:lnTo>
                  <a:lnTo>
                    <a:pt x="116" y="95"/>
                  </a:lnTo>
                  <a:lnTo>
                    <a:pt x="119" y="78"/>
                  </a:lnTo>
                  <a:lnTo>
                    <a:pt x="122" y="60"/>
                  </a:lnTo>
                  <a:lnTo>
                    <a:pt x="123" y="41"/>
                  </a:lnTo>
                  <a:lnTo>
                    <a:pt x="123" y="32"/>
                  </a:lnTo>
                  <a:lnTo>
                    <a:pt x="122" y="23"/>
                  </a:lnTo>
                  <a:lnTo>
                    <a:pt x="122" y="23"/>
                  </a:lnTo>
                  <a:lnTo>
                    <a:pt x="106" y="22"/>
                  </a:lnTo>
                  <a:lnTo>
                    <a:pt x="92" y="20"/>
                  </a:lnTo>
                  <a:lnTo>
                    <a:pt x="70" y="16"/>
                  </a:lnTo>
                  <a:lnTo>
                    <a:pt x="61" y="15"/>
                  </a:lnTo>
                  <a:lnTo>
                    <a:pt x="50" y="14"/>
                  </a:lnTo>
                  <a:lnTo>
                    <a:pt x="38" y="14"/>
                  </a:lnTo>
                  <a:lnTo>
                    <a:pt x="24" y="15"/>
                  </a:lnTo>
                  <a:lnTo>
                    <a:pt x="24"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03"/>
            <p:cNvSpPr>
              <a:spLocks noEditPoints="1"/>
            </p:cNvSpPr>
            <p:nvPr/>
          </p:nvSpPr>
          <p:spPr bwMode="auto">
            <a:xfrm>
              <a:off x="5835651" y="1795463"/>
              <a:ext cx="23813" cy="33338"/>
            </a:xfrm>
            <a:custGeom>
              <a:avLst/>
              <a:gdLst/>
              <a:ahLst/>
              <a:cxnLst>
                <a:cxn ang="0">
                  <a:pos x="31" y="30"/>
                </a:cxn>
                <a:cxn ang="0">
                  <a:pos x="40" y="42"/>
                </a:cxn>
                <a:cxn ang="0">
                  <a:pos x="42" y="51"/>
                </a:cxn>
                <a:cxn ang="0">
                  <a:pos x="42" y="56"/>
                </a:cxn>
                <a:cxn ang="0">
                  <a:pos x="31" y="63"/>
                </a:cxn>
                <a:cxn ang="0">
                  <a:pos x="29" y="62"/>
                </a:cxn>
                <a:cxn ang="0">
                  <a:pos x="17" y="61"/>
                </a:cxn>
                <a:cxn ang="0">
                  <a:pos x="5" y="57"/>
                </a:cxn>
                <a:cxn ang="0">
                  <a:pos x="1" y="55"/>
                </a:cxn>
                <a:cxn ang="0">
                  <a:pos x="0" y="40"/>
                </a:cxn>
                <a:cxn ang="0">
                  <a:pos x="3" y="33"/>
                </a:cxn>
                <a:cxn ang="0">
                  <a:pos x="9" y="29"/>
                </a:cxn>
                <a:cxn ang="0">
                  <a:pos x="8" y="25"/>
                </a:cxn>
                <a:cxn ang="0">
                  <a:pos x="9" y="16"/>
                </a:cxn>
                <a:cxn ang="0">
                  <a:pos x="13" y="10"/>
                </a:cxn>
                <a:cxn ang="0">
                  <a:pos x="23" y="2"/>
                </a:cxn>
                <a:cxn ang="0">
                  <a:pos x="33" y="0"/>
                </a:cxn>
                <a:cxn ang="0">
                  <a:pos x="39" y="1"/>
                </a:cxn>
                <a:cxn ang="0">
                  <a:pos x="44" y="5"/>
                </a:cxn>
                <a:cxn ang="0">
                  <a:pos x="45" y="10"/>
                </a:cxn>
                <a:cxn ang="0">
                  <a:pos x="45" y="16"/>
                </a:cxn>
                <a:cxn ang="0">
                  <a:pos x="42" y="21"/>
                </a:cxn>
                <a:cxn ang="0">
                  <a:pos x="31" y="30"/>
                </a:cxn>
                <a:cxn ang="0">
                  <a:pos x="21" y="21"/>
                </a:cxn>
                <a:cxn ang="0">
                  <a:pos x="24" y="21"/>
                </a:cxn>
                <a:cxn ang="0">
                  <a:pos x="31" y="17"/>
                </a:cxn>
                <a:cxn ang="0">
                  <a:pos x="32" y="14"/>
                </a:cxn>
                <a:cxn ang="0">
                  <a:pos x="25" y="14"/>
                </a:cxn>
                <a:cxn ang="0">
                  <a:pos x="22" y="16"/>
                </a:cxn>
                <a:cxn ang="0">
                  <a:pos x="21" y="21"/>
                </a:cxn>
                <a:cxn ang="0">
                  <a:pos x="10" y="38"/>
                </a:cxn>
                <a:cxn ang="0">
                  <a:pos x="11" y="42"/>
                </a:cxn>
                <a:cxn ang="0">
                  <a:pos x="16" y="51"/>
                </a:cxn>
                <a:cxn ang="0">
                  <a:pos x="20" y="50"/>
                </a:cxn>
                <a:cxn ang="0">
                  <a:pos x="27" y="49"/>
                </a:cxn>
                <a:cxn ang="0">
                  <a:pos x="30" y="47"/>
                </a:cxn>
                <a:cxn ang="0">
                  <a:pos x="21" y="39"/>
                </a:cxn>
                <a:cxn ang="0">
                  <a:pos x="12" y="36"/>
                </a:cxn>
                <a:cxn ang="0">
                  <a:pos x="10" y="38"/>
                </a:cxn>
              </a:cxnLst>
              <a:rect l="0" t="0" r="r" b="b"/>
              <a:pathLst>
                <a:path w="45" h="63">
                  <a:moveTo>
                    <a:pt x="31" y="30"/>
                  </a:moveTo>
                  <a:lnTo>
                    <a:pt x="31" y="30"/>
                  </a:lnTo>
                  <a:lnTo>
                    <a:pt x="37" y="36"/>
                  </a:lnTo>
                  <a:lnTo>
                    <a:pt x="40" y="42"/>
                  </a:lnTo>
                  <a:lnTo>
                    <a:pt x="42" y="48"/>
                  </a:lnTo>
                  <a:lnTo>
                    <a:pt x="42" y="51"/>
                  </a:lnTo>
                  <a:lnTo>
                    <a:pt x="42" y="56"/>
                  </a:lnTo>
                  <a:lnTo>
                    <a:pt x="42" y="56"/>
                  </a:lnTo>
                  <a:lnTo>
                    <a:pt x="36" y="59"/>
                  </a:lnTo>
                  <a:lnTo>
                    <a:pt x="31" y="63"/>
                  </a:lnTo>
                  <a:lnTo>
                    <a:pt x="31" y="63"/>
                  </a:lnTo>
                  <a:lnTo>
                    <a:pt x="29" y="62"/>
                  </a:lnTo>
                  <a:lnTo>
                    <a:pt x="25" y="61"/>
                  </a:lnTo>
                  <a:lnTo>
                    <a:pt x="17" y="61"/>
                  </a:lnTo>
                  <a:lnTo>
                    <a:pt x="9" y="59"/>
                  </a:lnTo>
                  <a:lnTo>
                    <a:pt x="5" y="57"/>
                  </a:lnTo>
                  <a:lnTo>
                    <a:pt x="1" y="55"/>
                  </a:lnTo>
                  <a:lnTo>
                    <a:pt x="1" y="55"/>
                  </a:lnTo>
                  <a:lnTo>
                    <a:pt x="0" y="48"/>
                  </a:lnTo>
                  <a:lnTo>
                    <a:pt x="0" y="40"/>
                  </a:lnTo>
                  <a:lnTo>
                    <a:pt x="1" y="36"/>
                  </a:lnTo>
                  <a:lnTo>
                    <a:pt x="3" y="33"/>
                  </a:lnTo>
                  <a:lnTo>
                    <a:pt x="6" y="30"/>
                  </a:lnTo>
                  <a:lnTo>
                    <a:pt x="9" y="29"/>
                  </a:lnTo>
                  <a:lnTo>
                    <a:pt x="9" y="29"/>
                  </a:lnTo>
                  <a:lnTo>
                    <a:pt x="8" y="25"/>
                  </a:lnTo>
                  <a:lnTo>
                    <a:pt x="8" y="20"/>
                  </a:lnTo>
                  <a:lnTo>
                    <a:pt x="9" y="16"/>
                  </a:lnTo>
                  <a:lnTo>
                    <a:pt x="11" y="13"/>
                  </a:lnTo>
                  <a:lnTo>
                    <a:pt x="13" y="10"/>
                  </a:lnTo>
                  <a:lnTo>
                    <a:pt x="15" y="6"/>
                  </a:lnTo>
                  <a:lnTo>
                    <a:pt x="23" y="2"/>
                  </a:lnTo>
                  <a:lnTo>
                    <a:pt x="29" y="0"/>
                  </a:lnTo>
                  <a:lnTo>
                    <a:pt x="33" y="0"/>
                  </a:lnTo>
                  <a:lnTo>
                    <a:pt x="37" y="0"/>
                  </a:lnTo>
                  <a:lnTo>
                    <a:pt x="39" y="1"/>
                  </a:lnTo>
                  <a:lnTo>
                    <a:pt x="42" y="3"/>
                  </a:lnTo>
                  <a:lnTo>
                    <a:pt x="44" y="5"/>
                  </a:lnTo>
                  <a:lnTo>
                    <a:pt x="45" y="10"/>
                  </a:lnTo>
                  <a:lnTo>
                    <a:pt x="45" y="10"/>
                  </a:lnTo>
                  <a:lnTo>
                    <a:pt x="45" y="13"/>
                  </a:lnTo>
                  <a:lnTo>
                    <a:pt x="45" y="16"/>
                  </a:lnTo>
                  <a:lnTo>
                    <a:pt x="44" y="19"/>
                  </a:lnTo>
                  <a:lnTo>
                    <a:pt x="42" y="21"/>
                  </a:lnTo>
                  <a:lnTo>
                    <a:pt x="37" y="27"/>
                  </a:lnTo>
                  <a:lnTo>
                    <a:pt x="31" y="30"/>
                  </a:lnTo>
                  <a:lnTo>
                    <a:pt x="31" y="30"/>
                  </a:lnTo>
                  <a:close/>
                  <a:moveTo>
                    <a:pt x="21" y="21"/>
                  </a:moveTo>
                  <a:lnTo>
                    <a:pt x="21" y="21"/>
                  </a:lnTo>
                  <a:lnTo>
                    <a:pt x="24" y="21"/>
                  </a:lnTo>
                  <a:lnTo>
                    <a:pt x="27" y="19"/>
                  </a:lnTo>
                  <a:lnTo>
                    <a:pt x="31" y="17"/>
                  </a:lnTo>
                  <a:lnTo>
                    <a:pt x="32" y="14"/>
                  </a:lnTo>
                  <a:lnTo>
                    <a:pt x="32" y="14"/>
                  </a:lnTo>
                  <a:lnTo>
                    <a:pt x="29" y="13"/>
                  </a:lnTo>
                  <a:lnTo>
                    <a:pt x="25" y="14"/>
                  </a:lnTo>
                  <a:lnTo>
                    <a:pt x="23" y="15"/>
                  </a:lnTo>
                  <a:lnTo>
                    <a:pt x="22" y="16"/>
                  </a:lnTo>
                  <a:lnTo>
                    <a:pt x="21" y="18"/>
                  </a:lnTo>
                  <a:lnTo>
                    <a:pt x="21" y="21"/>
                  </a:lnTo>
                  <a:lnTo>
                    <a:pt x="21" y="21"/>
                  </a:lnTo>
                  <a:close/>
                  <a:moveTo>
                    <a:pt x="10" y="38"/>
                  </a:moveTo>
                  <a:lnTo>
                    <a:pt x="10" y="38"/>
                  </a:lnTo>
                  <a:lnTo>
                    <a:pt x="11" y="42"/>
                  </a:lnTo>
                  <a:lnTo>
                    <a:pt x="12" y="45"/>
                  </a:lnTo>
                  <a:lnTo>
                    <a:pt x="16" y="51"/>
                  </a:lnTo>
                  <a:lnTo>
                    <a:pt x="16" y="51"/>
                  </a:lnTo>
                  <a:lnTo>
                    <a:pt x="20" y="50"/>
                  </a:lnTo>
                  <a:lnTo>
                    <a:pt x="24" y="49"/>
                  </a:lnTo>
                  <a:lnTo>
                    <a:pt x="27" y="49"/>
                  </a:lnTo>
                  <a:lnTo>
                    <a:pt x="30" y="47"/>
                  </a:lnTo>
                  <a:lnTo>
                    <a:pt x="30" y="47"/>
                  </a:lnTo>
                  <a:lnTo>
                    <a:pt x="26" y="42"/>
                  </a:lnTo>
                  <a:lnTo>
                    <a:pt x="21" y="39"/>
                  </a:lnTo>
                  <a:lnTo>
                    <a:pt x="15" y="36"/>
                  </a:lnTo>
                  <a:lnTo>
                    <a:pt x="12" y="36"/>
                  </a:lnTo>
                  <a:lnTo>
                    <a:pt x="10" y="38"/>
                  </a:lnTo>
                  <a:lnTo>
                    <a:pt x="10"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04"/>
            <p:cNvSpPr>
              <a:spLocks noEditPoints="1"/>
            </p:cNvSpPr>
            <p:nvPr/>
          </p:nvSpPr>
          <p:spPr bwMode="auto">
            <a:xfrm>
              <a:off x="5972176" y="1797050"/>
              <a:ext cx="80963" cy="131763"/>
            </a:xfrm>
            <a:custGeom>
              <a:avLst/>
              <a:gdLst/>
              <a:ahLst/>
              <a:cxnLst>
                <a:cxn ang="0">
                  <a:pos x="143" y="16"/>
                </a:cxn>
                <a:cxn ang="0">
                  <a:pos x="149" y="27"/>
                </a:cxn>
                <a:cxn ang="0">
                  <a:pos x="151" y="40"/>
                </a:cxn>
                <a:cxn ang="0">
                  <a:pos x="152" y="71"/>
                </a:cxn>
                <a:cxn ang="0">
                  <a:pos x="148" y="121"/>
                </a:cxn>
                <a:cxn ang="0">
                  <a:pos x="148" y="137"/>
                </a:cxn>
                <a:cxn ang="0">
                  <a:pos x="146" y="160"/>
                </a:cxn>
                <a:cxn ang="0">
                  <a:pos x="145" y="173"/>
                </a:cxn>
                <a:cxn ang="0">
                  <a:pos x="144" y="200"/>
                </a:cxn>
                <a:cxn ang="0">
                  <a:pos x="141" y="223"/>
                </a:cxn>
                <a:cxn ang="0">
                  <a:pos x="134" y="237"/>
                </a:cxn>
                <a:cxn ang="0">
                  <a:pos x="127" y="245"/>
                </a:cxn>
                <a:cxn ang="0">
                  <a:pos x="122" y="247"/>
                </a:cxn>
                <a:cxn ang="0">
                  <a:pos x="107" y="245"/>
                </a:cxn>
                <a:cxn ang="0">
                  <a:pos x="76" y="246"/>
                </a:cxn>
                <a:cxn ang="0">
                  <a:pos x="62" y="243"/>
                </a:cxn>
                <a:cxn ang="0">
                  <a:pos x="56" y="241"/>
                </a:cxn>
                <a:cxn ang="0">
                  <a:pos x="48" y="238"/>
                </a:cxn>
                <a:cxn ang="0">
                  <a:pos x="42" y="237"/>
                </a:cxn>
                <a:cxn ang="0">
                  <a:pos x="23" y="237"/>
                </a:cxn>
                <a:cxn ang="0">
                  <a:pos x="12" y="234"/>
                </a:cxn>
                <a:cxn ang="0">
                  <a:pos x="6" y="224"/>
                </a:cxn>
                <a:cxn ang="0">
                  <a:pos x="0" y="204"/>
                </a:cxn>
                <a:cxn ang="0">
                  <a:pos x="0" y="195"/>
                </a:cxn>
                <a:cxn ang="0">
                  <a:pos x="0" y="163"/>
                </a:cxn>
                <a:cxn ang="0">
                  <a:pos x="3" y="121"/>
                </a:cxn>
                <a:cxn ang="0">
                  <a:pos x="9" y="60"/>
                </a:cxn>
                <a:cxn ang="0">
                  <a:pos x="17" y="1"/>
                </a:cxn>
                <a:cxn ang="0">
                  <a:pos x="24" y="0"/>
                </a:cxn>
                <a:cxn ang="0">
                  <a:pos x="46" y="1"/>
                </a:cxn>
                <a:cxn ang="0">
                  <a:pos x="78" y="8"/>
                </a:cxn>
                <a:cxn ang="0">
                  <a:pos x="112" y="14"/>
                </a:cxn>
                <a:cxn ang="0">
                  <a:pos x="143" y="16"/>
                </a:cxn>
                <a:cxn ang="0">
                  <a:pos x="56" y="18"/>
                </a:cxn>
                <a:cxn ang="0">
                  <a:pos x="53" y="18"/>
                </a:cxn>
                <a:cxn ang="0">
                  <a:pos x="43" y="19"/>
                </a:cxn>
                <a:cxn ang="0">
                  <a:pos x="33" y="19"/>
                </a:cxn>
                <a:cxn ang="0">
                  <a:pos x="30" y="18"/>
                </a:cxn>
                <a:cxn ang="0">
                  <a:pos x="27" y="28"/>
                </a:cxn>
                <a:cxn ang="0">
                  <a:pos x="23" y="59"/>
                </a:cxn>
                <a:cxn ang="0">
                  <a:pos x="22" y="65"/>
                </a:cxn>
                <a:cxn ang="0">
                  <a:pos x="18" y="74"/>
                </a:cxn>
                <a:cxn ang="0">
                  <a:pos x="17" y="80"/>
                </a:cxn>
                <a:cxn ang="0">
                  <a:pos x="12" y="147"/>
                </a:cxn>
                <a:cxn ang="0">
                  <a:pos x="12" y="181"/>
                </a:cxn>
                <a:cxn ang="0">
                  <a:pos x="15" y="213"/>
                </a:cxn>
                <a:cxn ang="0">
                  <a:pos x="27" y="219"/>
                </a:cxn>
                <a:cxn ang="0">
                  <a:pos x="51" y="226"/>
                </a:cxn>
                <a:cxn ang="0">
                  <a:pos x="76" y="230"/>
                </a:cxn>
                <a:cxn ang="0">
                  <a:pos x="102" y="231"/>
                </a:cxn>
                <a:cxn ang="0">
                  <a:pos x="116" y="228"/>
                </a:cxn>
                <a:cxn ang="0">
                  <a:pos x="122" y="220"/>
                </a:cxn>
                <a:cxn ang="0">
                  <a:pos x="126" y="219"/>
                </a:cxn>
                <a:cxn ang="0">
                  <a:pos x="136" y="130"/>
                </a:cxn>
                <a:cxn ang="0">
                  <a:pos x="138" y="36"/>
                </a:cxn>
                <a:cxn ang="0">
                  <a:pos x="129" y="33"/>
                </a:cxn>
                <a:cxn ang="0">
                  <a:pos x="98" y="25"/>
                </a:cxn>
                <a:cxn ang="0">
                  <a:pos x="56" y="18"/>
                </a:cxn>
              </a:cxnLst>
              <a:rect l="0" t="0" r="r" b="b"/>
              <a:pathLst>
                <a:path w="153" h="247">
                  <a:moveTo>
                    <a:pt x="143" y="16"/>
                  </a:moveTo>
                  <a:lnTo>
                    <a:pt x="143" y="16"/>
                  </a:lnTo>
                  <a:lnTo>
                    <a:pt x="146" y="22"/>
                  </a:lnTo>
                  <a:lnTo>
                    <a:pt x="149" y="27"/>
                  </a:lnTo>
                  <a:lnTo>
                    <a:pt x="150" y="34"/>
                  </a:lnTo>
                  <a:lnTo>
                    <a:pt x="151" y="40"/>
                  </a:lnTo>
                  <a:lnTo>
                    <a:pt x="153" y="55"/>
                  </a:lnTo>
                  <a:lnTo>
                    <a:pt x="152" y="71"/>
                  </a:lnTo>
                  <a:lnTo>
                    <a:pt x="150" y="105"/>
                  </a:lnTo>
                  <a:lnTo>
                    <a:pt x="148" y="121"/>
                  </a:lnTo>
                  <a:lnTo>
                    <a:pt x="148" y="137"/>
                  </a:lnTo>
                  <a:lnTo>
                    <a:pt x="148" y="137"/>
                  </a:lnTo>
                  <a:lnTo>
                    <a:pt x="147" y="148"/>
                  </a:lnTo>
                  <a:lnTo>
                    <a:pt x="146" y="160"/>
                  </a:lnTo>
                  <a:lnTo>
                    <a:pt x="146" y="160"/>
                  </a:lnTo>
                  <a:lnTo>
                    <a:pt x="145" y="173"/>
                  </a:lnTo>
                  <a:lnTo>
                    <a:pt x="145" y="186"/>
                  </a:lnTo>
                  <a:lnTo>
                    <a:pt x="144" y="200"/>
                  </a:lnTo>
                  <a:lnTo>
                    <a:pt x="143" y="211"/>
                  </a:lnTo>
                  <a:lnTo>
                    <a:pt x="141" y="223"/>
                  </a:lnTo>
                  <a:lnTo>
                    <a:pt x="137" y="233"/>
                  </a:lnTo>
                  <a:lnTo>
                    <a:pt x="134" y="237"/>
                  </a:lnTo>
                  <a:lnTo>
                    <a:pt x="131" y="241"/>
                  </a:lnTo>
                  <a:lnTo>
                    <a:pt x="127" y="245"/>
                  </a:lnTo>
                  <a:lnTo>
                    <a:pt x="122" y="247"/>
                  </a:lnTo>
                  <a:lnTo>
                    <a:pt x="122" y="247"/>
                  </a:lnTo>
                  <a:lnTo>
                    <a:pt x="115" y="246"/>
                  </a:lnTo>
                  <a:lnTo>
                    <a:pt x="107" y="245"/>
                  </a:lnTo>
                  <a:lnTo>
                    <a:pt x="91" y="245"/>
                  </a:lnTo>
                  <a:lnTo>
                    <a:pt x="76" y="246"/>
                  </a:lnTo>
                  <a:lnTo>
                    <a:pt x="62" y="243"/>
                  </a:lnTo>
                  <a:lnTo>
                    <a:pt x="62" y="243"/>
                  </a:lnTo>
                  <a:lnTo>
                    <a:pt x="59" y="242"/>
                  </a:lnTo>
                  <a:lnTo>
                    <a:pt x="56" y="241"/>
                  </a:lnTo>
                  <a:lnTo>
                    <a:pt x="52" y="239"/>
                  </a:lnTo>
                  <a:lnTo>
                    <a:pt x="48" y="238"/>
                  </a:lnTo>
                  <a:lnTo>
                    <a:pt x="48" y="238"/>
                  </a:lnTo>
                  <a:lnTo>
                    <a:pt x="42" y="237"/>
                  </a:lnTo>
                  <a:lnTo>
                    <a:pt x="35" y="237"/>
                  </a:lnTo>
                  <a:lnTo>
                    <a:pt x="23" y="237"/>
                  </a:lnTo>
                  <a:lnTo>
                    <a:pt x="17" y="236"/>
                  </a:lnTo>
                  <a:lnTo>
                    <a:pt x="12" y="234"/>
                  </a:lnTo>
                  <a:lnTo>
                    <a:pt x="9" y="231"/>
                  </a:lnTo>
                  <a:lnTo>
                    <a:pt x="6" y="224"/>
                  </a:lnTo>
                  <a:lnTo>
                    <a:pt x="6" y="224"/>
                  </a:lnTo>
                  <a:lnTo>
                    <a:pt x="0" y="204"/>
                  </a:lnTo>
                  <a:lnTo>
                    <a:pt x="0" y="204"/>
                  </a:lnTo>
                  <a:lnTo>
                    <a:pt x="0" y="195"/>
                  </a:lnTo>
                  <a:lnTo>
                    <a:pt x="0" y="186"/>
                  </a:lnTo>
                  <a:lnTo>
                    <a:pt x="0" y="163"/>
                  </a:lnTo>
                  <a:lnTo>
                    <a:pt x="3" y="121"/>
                  </a:lnTo>
                  <a:lnTo>
                    <a:pt x="3" y="121"/>
                  </a:lnTo>
                  <a:lnTo>
                    <a:pt x="6" y="90"/>
                  </a:lnTo>
                  <a:lnTo>
                    <a:pt x="9" y="60"/>
                  </a:lnTo>
                  <a:lnTo>
                    <a:pt x="12" y="30"/>
                  </a:lnTo>
                  <a:lnTo>
                    <a:pt x="17" y="1"/>
                  </a:lnTo>
                  <a:lnTo>
                    <a:pt x="17" y="1"/>
                  </a:lnTo>
                  <a:lnTo>
                    <a:pt x="24" y="0"/>
                  </a:lnTo>
                  <a:lnTo>
                    <a:pt x="31" y="0"/>
                  </a:lnTo>
                  <a:lnTo>
                    <a:pt x="46" y="1"/>
                  </a:lnTo>
                  <a:lnTo>
                    <a:pt x="61" y="5"/>
                  </a:lnTo>
                  <a:lnTo>
                    <a:pt x="78" y="8"/>
                  </a:lnTo>
                  <a:lnTo>
                    <a:pt x="94" y="12"/>
                  </a:lnTo>
                  <a:lnTo>
                    <a:pt x="112" y="14"/>
                  </a:lnTo>
                  <a:lnTo>
                    <a:pt x="128" y="16"/>
                  </a:lnTo>
                  <a:lnTo>
                    <a:pt x="143" y="16"/>
                  </a:lnTo>
                  <a:lnTo>
                    <a:pt x="143" y="16"/>
                  </a:lnTo>
                  <a:close/>
                  <a:moveTo>
                    <a:pt x="56" y="18"/>
                  </a:moveTo>
                  <a:lnTo>
                    <a:pt x="56" y="18"/>
                  </a:lnTo>
                  <a:lnTo>
                    <a:pt x="53" y="18"/>
                  </a:lnTo>
                  <a:lnTo>
                    <a:pt x="49" y="18"/>
                  </a:lnTo>
                  <a:lnTo>
                    <a:pt x="43" y="19"/>
                  </a:lnTo>
                  <a:lnTo>
                    <a:pt x="37" y="20"/>
                  </a:lnTo>
                  <a:lnTo>
                    <a:pt x="33" y="19"/>
                  </a:lnTo>
                  <a:lnTo>
                    <a:pt x="30" y="18"/>
                  </a:lnTo>
                  <a:lnTo>
                    <a:pt x="30" y="18"/>
                  </a:lnTo>
                  <a:lnTo>
                    <a:pt x="28" y="23"/>
                  </a:lnTo>
                  <a:lnTo>
                    <a:pt x="27" y="28"/>
                  </a:lnTo>
                  <a:lnTo>
                    <a:pt x="25" y="39"/>
                  </a:lnTo>
                  <a:lnTo>
                    <a:pt x="23" y="59"/>
                  </a:lnTo>
                  <a:lnTo>
                    <a:pt x="23" y="59"/>
                  </a:lnTo>
                  <a:lnTo>
                    <a:pt x="22" y="65"/>
                  </a:lnTo>
                  <a:lnTo>
                    <a:pt x="20" y="69"/>
                  </a:lnTo>
                  <a:lnTo>
                    <a:pt x="18" y="74"/>
                  </a:lnTo>
                  <a:lnTo>
                    <a:pt x="17" y="80"/>
                  </a:lnTo>
                  <a:lnTo>
                    <a:pt x="17" y="80"/>
                  </a:lnTo>
                  <a:lnTo>
                    <a:pt x="14" y="113"/>
                  </a:lnTo>
                  <a:lnTo>
                    <a:pt x="12" y="147"/>
                  </a:lnTo>
                  <a:lnTo>
                    <a:pt x="12" y="164"/>
                  </a:lnTo>
                  <a:lnTo>
                    <a:pt x="12" y="181"/>
                  </a:lnTo>
                  <a:lnTo>
                    <a:pt x="13" y="198"/>
                  </a:lnTo>
                  <a:lnTo>
                    <a:pt x="15" y="213"/>
                  </a:lnTo>
                  <a:lnTo>
                    <a:pt x="15" y="213"/>
                  </a:lnTo>
                  <a:lnTo>
                    <a:pt x="27" y="219"/>
                  </a:lnTo>
                  <a:lnTo>
                    <a:pt x="39" y="223"/>
                  </a:lnTo>
                  <a:lnTo>
                    <a:pt x="51" y="226"/>
                  </a:lnTo>
                  <a:lnTo>
                    <a:pt x="63" y="228"/>
                  </a:lnTo>
                  <a:lnTo>
                    <a:pt x="76" y="230"/>
                  </a:lnTo>
                  <a:lnTo>
                    <a:pt x="89" y="231"/>
                  </a:lnTo>
                  <a:lnTo>
                    <a:pt x="102" y="231"/>
                  </a:lnTo>
                  <a:lnTo>
                    <a:pt x="116" y="228"/>
                  </a:lnTo>
                  <a:lnTo>
                    <a:pt x="116" y="228"/>
                  </a:lnTo>
                  <a:lnTo>
                    <a:pt x="119" y="223"/>
                  </a:lnTo>
                  <a:lnTo>
                    <a:pt x="122" y="220"/>
                  </a:lnTo>
                  <a:lnTo>
                    <a:pt x="126" y="219"/>
                  </a:lnTo>
                  <a:lnTo>
                    <a:pt x="126" y="219"/>
                  </a:lnTo>
                  <a:lnTo>
                    <a:pt x="131" y="176"/>
                  </a:lnTo>
                  <a:lnTo>
                    <a:pt x="136" y="130"/>
                  </a:lnTo>
                  <a:lnTo>
                    <a:pt x="138" y="83"/>
                  </a:lnTo>
                  <a:lnTo>
                    <a:pt x="138" y="36"/>
                  </a:lnTo>
                  <a:lnTo>
                    <a:pt x="138" y="36"/>
                  </a:lnTo>
                  <a:lnTo>
                    <a:pt x="129" y="33"/>
                  </a:lnTo>
                  <a:lnTo>
                    <a:pt x="118" y="29"/>
                  </a:lnTo>
                  <a:lnTo>
                    <a:pt x="98" y="25"/>
                  </a:lnTo>
                  <a:lnTo>
                    <a:pt x="76" y="22"/>
                  </a:lnTo>
                  <a:lnTo>
                    <a:pt x="56" y="18"/>
                  </a:lnTo>
                  <a:lnTo>
                    <a:pt x="56"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07"/>
            <p:cNvSpPr>
              <a:spLocks noEditPoints="1"/>
            </p:cNvSpPr>
            <p:nvPr/>
          </p:nvSpPr>
          <p:spPr bwMode="auto">
            <a:xfrm>
              <a:off x="5713413" y="1839913"/>
              <a:ext cx="77788" cy="60325"/>
            </a:xfrm>
            <a:custGeom>
              <a:avLst/>
              <a:gdLst/>
              <a:ahLst/>
              <a:cxnLst>
                <a:cxn ang="0">
                  <a:pos x="147" y="21"/>
                </a:cxn>
                <a:cxn ang="0">
                  <a:pos x="148" y="48"/>
                </a:cxn>
                <a:cxn ang="0">
                  <a:pos x="141" y="91"/>
                </a:cxn>
                <a:cxn ang="0">
                  <a:pos x="137" y="110"/>
                </a:cxn>
                <a:cxn ang="0">
                  <a:pos x="122" y="113"/>
                </a:cxn>
                <a:cxn ang="0">
                  <a:pos x="93" y="111"/>
                </a:cxn>
                <a:cxn ang="0">
                  <a:pos x="46" y="99"/>
                </a:cxn>
                <a:cxn ang="0">
                  <a:pos x="9" y="96"/>
                </a:cxn>
                <a:cxn ang="0">
                  <a:pos x="3" y="82"/>
                </a:cxn>
                <a:cxn ang="0">
                  <a:pos x="0" y="46"/>
                </a:cxn>
                <a:cxn ang="0">
                  <a:pos x="1" y="22"/>
                </a:cxn>
                <a:cxn ang="0">
                  <a:pos x="3" y="11"/>
                </a:cxn>
                <a:cxn ang="0">
                  <a:pos x="19" y="2"/>
                </a:cxn>
                <a:cxn ang="0">
                  <a:pos x="47" y="0"/>
                </a:cxn>
                <a:cxn ang="0">
                  <a:pos x="73" y="3"/>
                </a:cxn>
                <a:cxn ang="0">
                  <a:pos x="134" y="16"/>
                </a:cxn>
                <a:cxn ang="0">
                  <a:pos x="14" y="72"/>
                </a:cxn>
                <a:cxn ang="0">
                  <a:pos x="37" y="83"/>
                </a:cxn>
                <a:cxn ang="0">
                  <a:pos x="78" y="94"/>
                </a:cxn>
                <a:cxn ang="0">
                  <a:pos x="125" y="96"/>
                </a:cxn>
                <a:cxn ang="0">
                  <a:pos x="127" y="82"/>
                </a:cxn>
                <a:cxn ang="0">
                  <a:pos x="136" y="45"/>
                </a:cxn>
                <a:cxn ang="0">
                  <a:pos x="133" y="33"/>
                </a:cxn>
                <a:cxn ang="0">
                  <a:pos x="126" y="27"/>
                </a:cxn>
                <a:cxn ang="0">
                  <a:pos x="98" y="23"/>
                </a:cxn>
                <a:cxn ang="0">
                  <a:pos x="81" y="20"/>
                </a:cxn>
                <a:cxn ang="0">
                  <a:pos x="68" y="16"/>
                </a:cxn>
                <a:cxn ang="0">
                  <a:pos x="81" y="24"/>
                </a:cxn>
                <a:cxn ang="0">
                  <a:pos x="91" y="35"/>
                </a:cxn>
                <a:cxn ang="0">
                  <a:pos x="92" y="32"/>
                </a:cxn>
                <a:cxn ang="0">
                  <a:pos x="89" y="61"/>
                </a:cxn>
                <a:cxn ang="0">
                  <a:pos x="80" y="79"/>
                </a:cxn>
                <a:cxn ang="0">
                  <a:pos x="71" y="83"/>
                </a:cxn>
                <a:cxn ang="0">
                  <a:pos x="61" y="81"/>
                </a:cxn>
                <a:cxn ang="0">
                  <a:pos x="50" y="74"/>
                </a:cxn>
                <a:cxn ang="0">
                  <a:pos x="46" y="61"/>
                </a:cxn>
                <a:cxn ang="0">
                  <a:pos x="53" y="30"/>
                </a:cxn>
                <a:cxn ang="0">
                  <a:pos x="66" y="16"/>
                </a:cxn>
                <a:cxn ang="0">
                  <a:pos x="51" y="12"/>
                </a:cxn>
                <a:cxn ang="0">
                  <a:pos x="33" y="14"/>
                </a:cxn>
                <a:cxn ang="0">
                  <a:pos x="20" y="22"/>
                </a:cxn>
                <a:cxn ang="0">
                  <a:pos x="13" y="36"/>
                </a:cxn>
                <a:cxn ang="0">
                  <a:pos x="14" y="72"/>
                </a:cxn>
                <a:cxn ang="0">
                  <a:pos x="64" y="35"/>
                </a:cxn>
                <a:cxn ang="0">
                  <a:pos x="58" y="61"/>
                </a:cxn>
                <a:cxn ang="0">
                  <a:pos x="61" y="62"/>
                </a:cxn>
                <a:cxn ang="0">
                  <a:pos x="67" y="67"/>
                </a:cxn>
                <a:cxn ang="0">
                  <a:pos x="73" y="64"/>
                </a:cxn>
                <a:cxn ang="0">
                  <a:pos x="77" y="50"/>
                </a:cxn>
                <a:cxn ang="0">
                  <a:pos x="74" y="35"/>
                </a:cxn>
                <a:cxn ang="0">
                  <a:pos x="69" y="32"/>
                </a:cxn>
                <a:cxn ang="0">
                  <a:pos x="64" y="35"/>
                </a:cxn>
              </a:cxnLst>
              <a:rect l="0" t="0" r="r" b="b"/>
              <a:pathLst>
                <a:path w="148" h="113">
                  <a:moveTo>
                    <a:pt x="144" y="16"/>
                  </a:moveTo>
                  <a:lnTo>
                    <a:pt x="144" y="16"/>
                  </a:lnTo>
                  <a:lnTo>
                    <a:pt x="147" y="21"/>
                  </a:lnTo>
                  <a:lnTo>
                    <a:pt x="148" y="29"/>
                  </a:lnTo>
                  <a:lnTo>
                    <a:pt x="148" y="38"/>
                  </a:lnTo>
                  <a:lnTo>
                    <a:pt x="148" y="48"/>
                  </a:lnTo>
                  <a:lnTo>
                    <a:pt x="144" y="70"/>
                  </a:lnTo>
                  <a:lnTo>
                    <a:pt x="141" y="91"/>
                  </a:lnTo>
                  <a:lnTo>
                    <a:pt x="141" y="91"/>
                  </a:lnTo>
                  <a:lnTo>
                    <a:pt x="141" y="101"/>
                  </a:lnTo>
                  <a:lnTo>
                    <a:pt x="140" y="106"/>
                  </a:lnTo>
                  <a:lnTo>
                    <a:pt x="137" y="110"/>
                  </a:lnTo>
                  <a:lnTo>
                    <a:pt x="137" y="110"/>
                  </a:lnTo>
                  <a:lnTo>
                    <a:pt x="129" y="112"/>
                  </a:lnTo>
                  <a:lnTo>
                    <a:pt x="122" y="113"/>
                  </a:lnTo>
                  <a:lnTo>
                    <a:pt x="114" y="113"/>
                  </a:lnTo>
                  <a:lnTo>
                    <a:pt x="107" y="113"/>
                  </a:lnTo>
                  <a:lnTo>
                    <a:pt x="93" y="111"/>
                  </a:lnTo>
                  <a:lnTo>
                    <a:pt x="78" y="108"/>
                  </a:lnTo>
                  <a:lnTo>
                    <a:pt x="62" y="103"/>
                  </a:lnTo>
                  <a:lnTo>
                    <a:pt x="46" y="99"/>
                  </a:lnTo>
                  <a:lnTo>
                    <a:pt x="29" y="97"/>
                  </a:lnTo>
                  <a:lnTo>
                    <a:pt x="19" y="96"/>
                  </a:lnTo>
                  <a:lnTo>
                    <a:pt x="9" y="96"/>
                  </a:lnTo>
                  <a:lnTo>
                    <a:pt x="9" y="96"/>
                  </a:lnTo>
                  <a:lnTo>
                    <a:pt x="5" y="90"/>
                  </a:lnTo>
                  <a:lnTo>
                    <a:pt x="3" y="82"/>
                  </a:lnTo>
                  <a:lnTo>
                    <a:pt x="1" y="74"/>
                  </a:lnTo>
                  <a:lnTo>
                    <a:pt x="0" y="65"/>
                  </a:lnTo>
                  <a:lnTo>
                    <a:pt x="0" y="46"/>
                  </a:lnTo>
                  <a:lnTo>
                    <a:pt x="1" y="27"/>
                  </a:lnTo>
                  <a:lnTo>
                    <a:pt x="1" y="27"/>
                  </a:lnTo>
                  <a:lnTo>
                    <a:pt x="1" y="22"/>
                  </a:lnTo>
                  <a:lnTo>
                    <a:pt x="1" y="17"/>
                  </a:lnTo>
                  <a:lnTo>
                    <a:pt x="1" y="17"/>
                  </a:lnTo>
                  <a:lnTo>
                    <a:pt x="3" y="11"/>
                  </a:lnTo>
                  <a:lnTo>
                    <a:pt x="7" y="7"/>
                  </a:lnTo>
                  <a:lnTo>
                    <a:pt x="13" y="4"/>
                  </a:lnTo>
                  <a:lnTo>
                    <a:pt x="19" y="2"/>
                  </a:lnTo>
                  <a:lnTo>
                    <a:pt x="26" y="1"/>
                  </a:lnTo>
                  <a:lnTo>
                    <a:pt x="33" y="0"/>
                  </a:lnTo>
                  <a:lnTo>
                    <a:pt x="47" y="0"/>
                  </a:lnTo>
                  <a:lnTo>
                    <a:pt x="47" y="0"/>
                  </a:lnTo>
                  <a:lnTo>
                    <a:pt x="60" y="1"/>
                  </a:lnTo>
                  <a:lnTo>
                    <a:pt x="73" y="3"/>
                  </a:lnTo>
                  <a:lnTo>
                    <a:pt x="98" y="8"/>
                  </a:lnTo>
                  <a:lnTo>
                    <a:pt x="122" y="15"/>
                  </a:lnTo>
                  <a:lnTo>
                    <a:pt x="134" y="16"/>
                  </a:lnTo>
                  <a:lnTo>
                    <a:pt x="144" y="16"/>
                  </a:lnTo>
                  <a:lnTo>
                    <a:pt x="144" y="16"/>
                  </a:lnTo>
                  <a:close/>
                  <a:moveTo>
                    <a:pt x="14" y="72"/>
                  </a:moveTo>
                  <a:lnTo>
                    <a:pt x="14" y="72"/>
                  </a:lnTo>
                  <a:lnTo>
                    <a:pt x="26" y="79"/>
                  </a:lnTo>
                  <a:lnTo>
                    <a:pt x="37" y="83"/>
                  </a:lnTo>
                  <a:lnTo>
                    <a:pt x="50" y="87"/>
                  </a:lnTo>
                  <a:lnTo>
                    <a:pt x="63" y="92"/>
                  </a:lnTo>
                  <a:lnTo>
                    <a:pt x="78" y="94"/>
                  </a:lnTo>
                  <a:lnTo>
                    <a:pt x="93" y="96"/>
                  </a:lnTo>
                  <a:lnTo>
                    <a:pt x="109" y="96"/>
                  </a:lnTo>
                  <a:lnTo>
                    <a:pt x="125" y="96"/>
                  </a:lnTo>
                  <a:lnTo>
                    <a:pt x="125" y="96"/>
                  </a:lnTo>
                  <a:lnTo>
                    <a:pt x="125" y="90"/>
                  </a:lnTo>
                  <a:lnTo>
                    <a:pt x="127" y="82"/>
                  </a:lnTo>
                  <a:lnTo>
                    <a:pt x="134" y="64"/>
                  </a:lnTo>
                  <a:lnTo>
                    <a:pt x="136" y="54"/>
                  </a:lnTo>
                  <a:lnTo>
                    <a:pt x="136" y="45"/>
                  </a:lnTo>
                  <a:lnTo>
                    <a:pt x="136" y="40"/>
                  </a:lnTo>
                  <a:lnTo>
                    <a:pt x="135" y="36"/>
                  </a:lnTo>
                  <a:lnTo>
                    <a:pt x="133" y="33"/>
                  </a:lnTo>
                  <a:lnTo>
                    <a:pt x="129" y="29"/>
                  </a:lnTo>
                  <a:lnTo>
                    <a:pt x="129" y="29"/>
                  </a:lnTo>
                  <a:lnTo>
                    <a:pt x="126" y="27"/>
                  </a:lnTo>
                  <a:lnTo>
                    <a:pt x="122" y="26"/>
                  </a:lnTo>
                  <a:lnTo>
                    <a:pt x="111" y="24"/>
                  </a:lnTo>
                  <a:lnTo>
                    <a:pt x="98" y="23"/>
                  </a:lnTo>
                  <a:lnTo>
                    <a:pt x="87" y="21"/>
                  </a:lnTo>
                  <a:lnTo>
                    <a:pt x="87" y="21"/>
                  </a:lnTo>
                  <a:lnTo>
                    <a:pt x="81" y="20"/>
                  </a:lnTo>
                  <a:lnTo>
                    <a:pt x="77" y="18"/>
                  </a:lnTo>
                  <a:lnTo>
                    <a:pt x="73" y="16"/>
                  </a:lnTo>
                  <a:lnTo>
                    <a:pt x="68" y="16"/>
                  </a:lnTo>
                  <a:lnTo>
                    <a:pt x="68" y="16"/>
                  </a:lnTo>
                  <a:lnTo>
                    <a:pt x="75" y="20"/>
                  </a:lnTo>
                  <a:lnTo>
                    <a:pt x="81" y="24"/>
                  </a:lnTo>
                  <a:lnTo>
                    <a:pt x="87" y="29"/>
                  </a:lnTo>
                  <a:lnTo>
                    <a:pt x="89" y="32"/>
                  </a:lnTo>
                  <a:lnTo>
                    <a:pt x="91" y="35"/>
                  </a:lnTo>
                  <a:lnTo>
                    <a:pt x="91" y="35"/>
                  </a:lnTo>
                  <a:lnTo>
                    <a:pt x="91" y="33"/>
                  </a:lnTo>
                  <a:lnTo>
                    <a:pt x="92" y="32"/>
                  </a:lnTo>
                  <a:lnTo>
                    <a:pt x="92" y="32"/>
                  </a:lnTo>
                  <a:lnTo>
                    <a:pt x="90" y="51"/>
                  </a:lnTo>
                  <a:lnTo>
                    <a:pt x="89" y="61"/>
                  </a:lnTo>
                  <a:lnTo>
                    <a:pt x="87" y="69"/>
                  </a:lnTo>
                  <a:lnTo>
                    <a:pt x="82" y="76"/>
                  </a:lnTo>
                  <a:lnTo>
                    <a:pt x="80" y="79"/>
                  </a:lnTo>
                  <a:lnTo>
                    <a:pt x="77" y="81"/>
                  </a:lnTo>
                  <a:lnTo>
                    <a:pt x="74" y="82"/>
                  </a:lnTo>
                  <a:lnTo>
                    <a:pt x="71" y="83"/>
                  </a:lnTo>
                  <a:lnTo>
                    <a:pt x="66" y="82"/>
                  </a:lnTo>
                  <a:lnTo>
                    <a:pt x="61" y="81"/>
                  </a:lnTo>
                  <a:lnTo>
                    <a:pt x="61" y="81"/>
                  </a:lnTo>
                  <a:lnTo>
                    <a:pt x="57" y="80"/>
                  </a:lnTo>
                  <a:lnTo>
                    <a:pt x="53" y="77"/>
                  </a:lnTo>
                  <a:lnTo>
                    <a:pt x="50" y="74"/>
                  </a:lnTo>
                  <a:lnTo>
                    <a:pt x="48" y="70"/>
                  </a:lnTo>
                  <a:lnTo>
                    <a:pt x="47" y="66"/>
                  </a:lnTo>
                  <a:lnTo>
                    <a:pt x="46" y="61"/>
                  </a:lnTo>
                  <a:lnTo>
                    <a:pt x="46" y="51"/>
                  </a:lnTo>
                  <a:lnTo>
                    <a:pt x="49" y="40"/>
                  </a:lnTo>
                  <a:lnTo>
                    <a:pt x="53" y="30"/>
                  </a:lnTo>
                  <a:lnTo>
                    <a:pt x="59" y="22"/>
                  </a:lnTo>
                  <a:lnTo>
                    <a:pt x="63" y="18"/>
                  </a:lnTo>
                  <a:lnTo>
                    <a:pt x="66" y="16"/>
                  </a:lnTo>
                  <a:lnTo>
                    <a:pt x="66" y="16"/>
                  </a:lnTo>
                  <a:lnTo>
                    <a:pt x="59" y="14"/>
                  </a:lnTo>
                  <a:lnTo>
                    <a:pt x="51" y="12"/>
                  </a:lnTo>
                  <a:lnTo>
                    <a:pt x="44" y="11"/>
                  </a:lnTo>
                  <a:lnTo>
                    <a:pt x="38" y="12"/>
                  </a:lnTo>
                  <a:lnTo>
                    <a:pt x="33" y="14"/>
                  </a:lnTo>
                  <a:lnTo>
                    <a:pt x="28" y="16"/>
                  </a:lnTo>
                  <a:lnTo>
                    <a:pt x="23" y="18"/>
                  </a:lnTo>
                  <a:lnTo>
                    <a:pt x="20" y="22"/>
                  </a:lnTo>
                  <a:lnTo>
                    <a:pt x="17" y="26"/>
                  </a:lnTo>
                  <a:lnTo>
                    <a:pt x="15" y="31"/>
                  </a:lnTo>
                  <a:lnTo>
                    <a:pt x="13" y="36"/>
                  </a:lnTo>
                  <a:lnTo>
                    <a:pt x="13" y="42"/>
                  </a:lnTo>
                  <a:lnTo>
                    <a:pt x="12" y="56"/>
                  </a:lnTo>
                  <a:lnTo>
                    <a:pt x="14" y="72"/>
                  </a:lnTo>
                  <a:lnTo>
                    <a:pt x="14" y="72"/>
                  </a:lnTo>
                  <a:close/>
                  <a:moveTo>
                    <a:pt x="64" y="35"/>
                  </a:moveTo>
                  <a:lnTo>
                    <a:pt x="64" y="35"/>
                  </a:lnTo>
                  <a:lnTo>
                    <a:pt x="63" y="42"/>
                  </a:lnTo>
                  <a:lnTo>
                    <a:pt x="62" y="49"/>
                  </a:lnTo>
                  <a:lnTo>
                    <a:pt x="58" y="61"/>
                  </a:lnTo>
                  <a:lnTo>
                    <a:pt x="58" y="61"/>
                  </a:lnTo>
                  <a:lnTo>
                    <a:pt x="60" y="61"/>
                  </a:lnTo>
                  <a:lnTo>
                    <a:pt x="61" y="62"/>
                  </a:lnTo>
                  <a:lnTo>
                    <a:pt x="63" y="64"/>
                  </a:lnTo>
                  <a:lnTo>
                    <a:pt x="65" y="66"/>
                  </a:lnTo>
                  <a:lnTo>
                    <a:pt x="67" y="67"/>
                  </a:lnTo>
                  <a:lnTo>
                    <a:pt x="69" y="66"/>
                  </a:lnTo>
                  <a:lnTo>
                    <a:pt x="69" y="66"/>
                  </a:lnTo>
                  <a:lnTo>
                    <a:pt x="73" y="64"/>
                  </a:lnTo>
                  <a:lnTo>
                    <a:pt x="75" y="60"/>
                  </a:lnTo>
                  <a:lnTo>
                    <a:pt x="77" y="55"/>
                  </a:lnTo>
                  <a:lnTo>
                    <a:pt x="77" y="50"/>
                  </a:lnTo>
                  <a:lnTo>
                    <a:pt x="77" y="45"/>
                  </a:lnTo>
                  <a:lnTo>
                    <a:pt x="76" y="39"/>
                  </a:lnTo>
                  <a:lnTo>
                    <a:pt x="74" y="35"/>
                  </a:lnTo>
                  <a:lnTo>
                    <a:pt x="72" y="31"/>
                  </a:lnTo>
                  <a:lnTo>
                    <a:pt x="72" y="31"/>
                  </a:lnTo>
                  <a:lnTo>
                    <a:pt x="69" y="32"/>
                  </a:lnTo>
                  <a:lnTo>
                    <a:pt x="68" y="34"/>
                  </a:lnTo>
                  <a:lnTo>
                    <a:pt x="66" y="35"/>
                  </a:lnTo>
                  <a:lnTo>
                    <a:pt x="64" y="35"/>
                  </a:lnTo>
                  <a:lnTo>
                    <a:pt x="64" y="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208"/>
            <p:cNvSpPr>
              <a:spLocks/>
            </p:cNvSpPr>
            <p:nvPr/>
          </p:nvSpPr>
          <p:spPr bwMode="auto">
            <a:xfrm>
              <a:off x="5994401" y="1841500"/>
              <a:ext cx="34925" cy="38100"/>
            </a:xfrm>
            <a:custGeom>
              <a:avLst/>
              <a:gdLst/>
              <a:ahLst/>
              <a:cxnLst>
                <a:cxn ang="0">
                  <a:pos x="42" y="3"/>
                </a:cxn>
                <a:cxn ang="0">
                  <a:pos x="41" y="15"/>
                </a:cxn>
                <a:cxn ang="0">
                  <a:pos x="40" y="28"/>
                </a:cxn>
                <a:cxn ang="0">
                  <a:pos x="43" y="29"/>
                </a:cxn>
                <a:cxn ang="0">
                  <a:pos x="53" y="30"/>
                </a:cxn>
                <a:cxn ang="0">
                  <a:pos x="62" y="31"/>
                </a:cxn>
                <a:cxn ang="0">
                  <a:pos x="64" y="32"/>
                </a:cxn>
                <a:cxn ang="0">
                  <a:pos x="63" y="40"/>
                </a:cxn>
                <a:cxn ang="0">
                  <a:pos x="61" y="45"/>
                </a:cxn>
                <a:cxn ang="0">
                  <a:pos x="51" y="45"/>
                </a:cxn>
                <a:cxn ang="0">
                  <a:pos x="42" y="43"/>
                </a:cxn>
                <a:cxn ang="0">
                  <a:pos x="40" y="46"/>
                </a:cxn>
                <a:cxn ang="0">
                  <a:pos x="40" y="56"/>
                </a:cxn>
                <a:cxn ang="0">
                  <a:pos x="40" y="66"/>
                </a:cxn>
                <a:cxn ang="0">
                  <a:pos x="38" y="70"/>
                </a:cxn>
                <a:cxn ang="0">
                  <a:pos x="29" y="68"/>
                </a:cxn>
                <a:cxn ang="0">
                  <a:pos x="25" y="62"/>
                </a:cxn>
                <a:cxn ang="0">
                  <a:pos x="25" y="53"/>
                </a:cxn>
                <a:cxn ang="0">
                  <a:pos x="27" y="45"/>
                </a:cxn>
                <a:cxn ang="0">
                  <a:pos x="24" y="44"/>
                </a:cxn>
                <a:cxn ang="0">
                  <a:pos x="13" y="43"/>
                </a:cxn>
                <a:cxn ang="0">
                  <a:pos x="2" y="41"/>
                </a:cxn>
                <a:cxn ang="0">
                  <a:pos x="0" y="38"/>
                </a:cxn>
                <a:cxn ang="0">
                  <a:pos x="2" y="29"/>
                </a:cxn>
                <a:cxn ang="0">
                  <a:pos x="9" y="26"/>
                </a:cxn>
                <a:cxn ang="0">
                  <a:pos x="17" y="25"/>
                </a:cxn>
                <a:cxn ang="0">
                  <a:pos x="25" y="27"/>
                </a:cxn>
                <a:cxn ang="0">
                  <a:pos x="28" y="23"/>
                </a:cxn>
                <a:cxn ang="0">
                  <a:pos x="29" y="8"/>
                </a:cxn>
                <a:cxn ang="0">
                  <a:pos x="30" y="2"/>
                </a:cxn>
                <a:cxn ang="0">
                  <a:pos x="32" y="0"/>
                </a:cxn>
                <a:cxn ang="0">
                  <a:pos x="42" y="3"/>
                </a:cxn>
              </a:cxnLst>
              <a:rect l="0" t="0" r="r" b="b"/>
              <a:pathLst>
                <a:path w="64" h="70">
                  <a:moveTo>
                    <a:pt x="42" y="3"/>
                  </a:moveTo>
                  <a:lnTo>
                    <a:pt x="42" y="3"/>
                  </a:lnTo>
                  <a:lnTo>
                    <a:pt x="41" y="10"/>
                  </a:lnTo>
                  <a:lnTo>
                    <a:pt x="41" y="15"/>
                  </a:lnTo>
                  <a:lnTo>
                    <a:pt x="40" y="20"/>
                  </a:lnTo>
                  <a:lnTo>
                    <a:pt x="40" y="28"/>
                  </a:lnTo>
                  <a:lnTo>
                    <a:pt x="40" y="28"/>
                  </a:lnTo>
                  <a:lnTo>
                    <a:pt x="43" y="29"/>
                  </a:lnTo>
                  <a:lnTo>
                    <a:pt x="46" y="30"/>
                  </a:lnTo>
                  <a:lnTo>
                    <a:pt x="53" y="30"/>
                  </a:lnTo>
                  <a:lnTo>
                    <a:pt x="60" y="30"/>
                  </a:lnTo>
                  <a:lnTo>
                    <a:pt x="62" y="31"/>
                  </a:lnTo>
                  <a:lnTo>
                    <a:pt x="64" y="32"/>
                  </a:lnTo>
                  <a:lnTo>
                    <a:pt x="64" y="32"/>
                  </a:lnTo>
                  <a:lnTo>
                    <a:pt x="64" y="36"/>
                  </a:lnTo>
                  <a:lnTo>
                    <a:pt x="63" y="40"/>
                  </a:lnTo>
                  <a:lnTo>
                    <a:pt x="61" y="45"/>
                  </a:lnTo>
                  <a:lnTo>
                    <a:pt x="61" y="45"/>
                  </a:lnTo>
                  <a:lnTo>
                    <a:pt x="56" y="44"/>
                  </a:lnTo>
                  <a:lnTo>
                    <a:pt x="51" y="45"/>
                  </a:lnTo>
                  <a:lnTo>
                    <a:pt x="47" y="45"/>
                  </a:lnTo>
                  <a:lnTo>
                    <a:pt x="42" y="43"/>
                  </a:lnTo>
                  <a:lnTo>
                    <a:pt x="42" y="43"/>
                  </a:lnTo>
                  <a:lnTo>
                    <a:pt x="40" y="46"/>
                  </a:lnTo>
                  <a:lnTo>
                    <a:pt x="40" y="49"/>
                  </a:lnTo>
                  <a:lnTo>
                    <a:pt x="40" y="56"/>
                  </a:lnTo>
                  <a:lnTo>
                    <a:pt x="40" y="63"/>
                  </a:lnTo>
                  <a:lnTo>
                    <a:pt x="40" y="66"/>
                  </a:lnTo>
                  <a:lnTo>
                    <a:pt x="38" y="70"/>
                  </a:lnTo>
                  <a:lnTo>
                    <a:pt x="38" y="70"/>
                  </a:lnTo>
                  <a:lnTo>
                    <a:pt x="32" y="70"/>
                  </a:lnTo>
                  <a:lnTo>
                    <a:pt x="29" y="68"/>
                  </a:lnTo>
                  <a:lnTo>
                    <a:pt x="27" y="65"/>
                  </a:lnTo>
                  <a:lnTo>
                    <a:pt x="25" y="62"/>
                  </a:lnTo>
                  <a:lnTo>
                    <a:pt x="25" y="58"/>
                  </a:lnTo>
                  <a:lnTo>
                    <a:pt x="25" y="53"/>
                  </a:lnTo>
                  <a:lnTo>
                    <a:pt x="25" y="49"/>
                  </a:lnTo>
                  <a:lnTo>
                    <a:pt x="27" y="45"/>
                  </a:lnTo>
                  <a:lnTo>
                    <a:pt x="27" y="45"/>
                  </a:lnTo>
                  <a:lnTo>
                    <a:pt x="24" y="44"/>
                  </a:lnTo>
                  <a:lnTo>
                    <a:pt x="20" y="43"/>
                  </a:lnTo>
                  <a:lnTo>
                    <a:pt x="13" y="43"/>
                  </a:lnTo>
                  <a:lnTo>
                    <a:pt x="5" y="42"/>
                  </a:lnTo>
                  <a:lnTo>
                    <a:pt x="2" y="41"/>
                  </a:lnTo>
                  <a:lnTo>
                    <a:pt x="0" y="38"/>
                  </a:lnTo>
                  <a:lnTo>
                    <a:pt x="0" y="38"/>
                  </a:lnTo>
                  <a:lnTo>
                    <a:pt x="0" y="33"/>
                  </a:lnTo>
                  <a:lnTo>
                    <a:pt x="2" y="29"/>
                  </a:lnTo>
                  <a:lnTo>
                    <a:pt x="5" y="27"/>
                  </a:lnTo>
                  <a:lnTo>
                    <a:pt x="9" y="26"/>
                  </a:lnTo>
                  <a:lnTo>
                    <a:pt x="13" y="25"/>
                  </a:lnTo>
                  <a:lnTo>
                    <a:pt x="17" y="25"/>
                  </a:lnTo>
                  <a:lnTo>
                    <a:pt x="25" y="27"/>
                  </a:lnTo>
                  <a:lnTo>
                    <a:pt x="25" y="27"/>
                  </a:lnTo>
                  <a:lnTo>
                    <a:pt x="27" y="26"/>
                  </a:lnTo>
                  <a:lnTo>
                    <a:pt x="28" y="23"/>
                  </a:lnTo>
                  <a:lnTo>
                    <a:pt x="29" y="19"/>
                  </a:lnTo>
                  <a:lnTo>
                    <a:pt x="29" y="8"/>
                  </a:lnTo>
                  <a:lnTo>
                    <a:pt x="29" y="4"/>
                  </a:lnTo>
                  <a:lnTo>
                    <a:pt x="30" y="2"/>
                  </a:lnTo>
                  <a:lnTo>
                    <a:pt x="31" y="1"/>
                  </a:lnTo>
                  <a:lnTo>
                    <a:pt x="32" y="0"/>
                  </a:lnTo>
                  <a:lnTo>
                    <a:pt x="35" y="0"/>
                  </a:lnTo>
                  <a:lnTo>
                    <a:pt x="42" y="3"/>
                  </a:lnTo>
                  <a:lnTo>
                    <a:pt x="42"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209"/>
            <p:cNvSpPr>
              <a:spLocks noEditPoints="1"/>
            </p:cNvSpPr>
            <p:nvPr/>
          </p:nvSpPr>
          <p:spPr bwMode="auto">
            <a:xfrm>
              <a:off x="5799138" y="1849438"/>
              <a:ext cx="82550" cy="60325"/>
            </a:xfrm>
            <a:custGeom>
              <a:avLst/>
              <a:gdLst/>
              <a:ahLst/>
              <a:cxnLst>
                <a:cxn ang="0">
                  <a:pos x="156" y="16"/>
                </a:cxn>
                <a:cxn ang="0">
                  <a:pos x="152" y="56"/>
                </a:cxn>
                <a:cxn ang="0">
                  <a:pos x="147" y="99"/>
                </a:cxn>
                <a:cxn ang="0">
                  <a:pos x="142" y="106"/>
                </a:cxn>
                <a:cxn ang="0">
                  <a:pos x="127" y="112"/>
                </a:cxn>
                <a:cxn ang="0">
                  <a:pos x="111" y="114"/>
                </a:cxn>
                <a:cxn ang="0">
                  <a:pos x="83" y="110"/>
                </a:cxn>
                <a:cxn ang="0">
                  <a:pos x="45" y="101"/>
                </a:cxn>
                <a:cxn ang="0">
                  <a:pos x="18" y="94"/>
                </a:cxn>
                <a:cxn ang="0">
                  <a:pos x="9" y="94"/>
                </a:cxn>
                <a:cxn ang="0">
                  <a:pos x="2" y="73"/>
                </a:cxn>
                <a:cxn ang="0">
                  <a:pos x="0" y="50"/>
                </a:cxn>
                <a:cxn ang="0">
                  <a:pos x="2" y="26"/>
                </a:cxn>
                <a:cxn ang="0">
                  <a:pos x="5" y="2"/>
                </a:cxn>
                <a:cxn ang="0">
                  <a:pos x="18" y="0"/>
                </a:cxn>
                <a:cxn ang="0">
                  <a:pos x="76" y="2"/>
                </a:cxn>
                <a:cxn ang="0">
                  <a:pos x="98" y="4"/>
                </a:cxn>
                <a:cxn ang="0">
                  <a:pos x="130" y="7"/>
                </a:cxn>
                <a:cxn ang="0">
                  <a:pos x="148" y="13"/>
                </a:cxn>
                <a:cxn ang="0">
                  <a:pos x="156" y="16"/>
                </a:cxn>
                <a:cxn ang="0">
                  <a:pos x="19" y="16"/>
                </a:cxn>
                <a:cxn ang="0">
                  <a:pos x="12" y="40"/>
                </a:cxn>
                <a:cxn ang="0">
                  <a:pos x="11" y="56"/>
                </a:cxn>
                <a:cxn ang="0">
                  <a:pos x="15" y="72"/>
                </a:cxn>
                <a:cxn ang="0">
                  <a:pos x="19" y="79"/>
                </a:cxn>
                <a:cxn ang="0">
                  <a:pos x="47" y="87"/>
                </a:cxn>
                <a:cxn ang="0">
                  <a:pos x="89" y="98"/>
                </a:cxn>
                <a:cxn ang="0">
                  <a:pos x="111" y="99"/>
                </a:cxn>
                <a:cxn ang="0">
                  <a:pos x="125" y="96"/>
                </a:cxn>
                <a:cxn ang="0">
                  <a:pos x="132" y="94"/>
                </a:cxn>
                <a:cxn ang="0">
                  <a:pos x="137" y="76"/>
                </a:cxn>
                <a:cxn ang="0">
                  <a:pos x="139" y="56"/>
                </a:cxn>
                <a:cxn ang="0">
                  <a:pos x="138" y="35"/>
                </a:cxn>
                <a:cxn ang="0">
                  <a:pos x="133" y="20"/>
                </a:cxn>
                <a:cxn ang="0">
                  <a:pos x="117" y="21"/>
                </a:cxn>
                <a:cxn ang="0">
                  <a:pos x="88" y="19"/>
                </a:cxn>
                <a:cxn ang="0">
                  <a:pos x="61" y="15"/>
                </a:cxn>
                <a:cxn ang="0">
                  <a:pos x="33" y="14"/>
                </a:cxn>
                <a:cxn ang="0">
                  <a:pos x="19" y="16"/>
                </a:cxn>
              </a:cxnLst>
              <a:rect l="0" t="0" r="r" b="b"/>
              <a:pathLst>
                <a:path w="156" h="114">
                  <a:moveTo>
                    <a:pt x="156" y="16"/>
                  </a:moveTo>
                  <a:lnTo>
                    <a:pt x="156" y="16"/>
                  </a:lnTo>
                  <a:lnTo>
                    <a:pt x="153" y="37"/>
                  </a:lnTo>
                  <a:lnTo>
                    <a:pt x="152" y="56"/>
                  </a:lnTo>
                  <a:lnTo>
                    <a:pt x="149" y="76"/>
                  </a:lnTo>
                  <a:lnTo>
                    <a:pt x="147" y="99"/>
                  </a:lnTo>
                  <a:lnTo>
                    <a:pt x="147" y="99"/>
                  </a:lnTo>
                  <a:lnTo>
                    <a:pt x="142" y="106"/>
                  </a:lnTo>
                  <a:lnTo>
                    <a:pt x="134" y="110"/>
                  </a:lnTo>
                  <a:lnTo>
                    <a:pt x="127" y="112"/>
                  </a:lnTo>
                  <a:lnTo>
                    <a:pt x="119" y="114"/>
                  </a:lnTo>
                  <a:lnTo>
                    <a:pt x="111" y="114"/>
                  </a:lnTo>
                  <a:lnTo>
                    <a:pt x="102" y="114"/>
                  </a:lnTo>
                  <a:lnTo>
                    <a:pt x="83" y="110"/>
                  </a:lnTo>
                  <a:lnTo>
                    <a:pt x="64" y="106"/>
                  </a:lnTo>
                  <a:lnTo>
                    <a:pt x="45" y="101"/>
                  </a:lnTo>
                  <a:lnTo>
                    <a:pt x="26" y="96"/>
                  </a:lnTo>
                  <a:lnTo>
                    <a:pt x="18" y="94"/>
                  </a:lnTo>
                  <a:lnTo>
                    <a:pt x="9" y="94"/>
                  </a:lnTo>
                  <a:lnTo>
                    <a:pt x="9" y="94"/>
                  </a:lnTo>
                  <a:lnTo>
                    <a:pt x="4" y="83"/>
                  </a:lnTo>
                  <a:lnTo>
                    <a:pt x="2" y="73"/>
                  </a:lnTo>
                  <a:lnTo>
                    <a:pt x="0" y="62"/>
                  </a:lnTo>
                  <a:lnTo>
                    <a:pt x="0" y="50"/>
                  </a:lnTo>
                  <a:lnTo>
                    <a:pt x="1" y="38"/>
                  </a:lnTo>
                  <a:lnTo>
                    <a:pt x="2" y="26"/>
                  </a:lnTo>
                  <a:lnTo>
                    <a:pt x="5" y="2"/>
                  </a:lnTo>
                  <a:lnTo>
                    <a:pt x="5" y="2"/>
                  </a:lnTo>
                  <a:lnTo>
                    <a:pt x="11" y="1"/>
                  </a:lnTo>
                  <a:lnTo>
                    <a:pt x="18" y="0"/>
                  </a:lnTo>
                  <a:lnTo>
                    <a:pt x="36" y="0"/>
                  </a:lnTo>
                  <a:lnTo>
                    <a:pt x="76" y="2"/>
                  </a:lnTo>
                  <a:lnTo>
                    <a:pt x="76" y="2"/>
                  </a:lnTo>
                  <a:lnTo>
                    <a:pt x="98" y="4"/>
                  </a:lnTo>
                  <a:lnTo>
                    <a:pt x="119" y="6"/>
                  </a:lnTo>
                  <a:lnTo>
                    <a:pt x="130" y="7"/>
                  </a:lnTo>
                  <a:lnTo>
                    <a:pt x="140" y="10"/>
                  </a:lnTo>
                  <a:lnTo>
                    <a:pt x="148" y="13"/>
                  </a:lnTo>
                  <a:lnTo>
                    <a:pt x="156" y="16"/>
                  </a:lnTo>
                  <a:lnTo>
                    <a:pt x="156" y="16"/>
                  </a:lnTo>
                  <a:close/>
                  <a:moveTo>
                    <a:pt x="19" y="16"/>
                  </a:moveTo>
                  <a:lnTo>
                    <a:pt x="19" y="16"/>
                  </a:lnTo>
                  <a:lnTo>
                    <a:pt x="13" y="31"/>
                  </a:lnTo>
                  <a:lnTo>
                    <a:pt x="12" y="40"/>
                  </a:lnTo>
                  <a:lnTo>
                    <a:pt x="11" y="47"/>
                  </a:lnTo>
                  <a:lnTo>
                    <a:pt x="11" y="56"/>
                  </a:lnTo>
                  <a:lnTo>
                    <a:pt x="12" y="64"/>
                  </a:lnTo>
                  <a:lnTo>
                    <a:pt x="15" y="72"/>
                  </a:lnTo>
                  <a:lnTo>
                    <a:pt x="19" y="79"/>
                  </a:lnTo>
                  <a:lnTo>
                    <a:pt x="19" y="79"/>
                  </a:lnTo>
                  <a:lnTo>
                    <a:pt x="33" y="82"/>
                  </a:lnTo>
                  <a:lnTo>
                    <a:pt x="47" y="87"/>
                  </a:lnTo>
                  <a:lnTo>
                    <a:pt x="74" y="95"/>
                  </a:lnTo>
                  <a:lnTo>
                    <a:pt x="89" y="98"/>
                  </a:lnTo>
                  <a:lnTo>
                    <a:pt x="103" y="99"/>
                  </a:lnTo>
                  <a:lnTo>
                    <a:pt x="111" y="99"/>
                  </a:lnTo>
                  <a:lnTo>
                    <a:pt x="118" y="98"/>
                  </a:lnTo>
                  <a:lnTo>
                    <a:pt x="125" y="96"/>
                  </a:lnTo>
                  <a:lnTo>
                    <a:pt x="132" y="94"/>
                  </a:lnTo>
                  <a:lnTo>
                    <a:pt x="132" y="94"/>
                  </a:lnTo>
                  <a:lnTo>
                    <a:pt x="134" y="86"/>
                  </a:lnTo>
                  <a:lnTo>
                    <a:pt x="137" y="76"/>
                  </a:lnTo>
                  <a:lnTo>
                    <a:pt x="139" y="65"/>
                  </a:lnTo>
                  <a:lnTo>
                    <a:pt x="139" y="56"/>
                  </a:lnTo>
                  <a:lnTo>
                    <a:pt x="139" y="45"/>
                  </a:lnTo>
                  <a:lnTo>
                    <a:pt x="138" y="35"/>
                  </a:lnTo>
                  <a:lnTo>
                    <a:pt x="137" y="28"/>
                  </a:lnTo>
                  <a:lnTo>
                    <a:pt x="133" y="20"/>
                  </a:lnTo>
                  <a:lnTo>
                    <a:pt x="133" y="20"/>
                  </a:lnTo>
                  <a:lnTo>
                    <a:pt x="117" y="21"/>
                  </a:lnTo>
                  <a:lnTo>
                    <a:pt x="102" y="21"/>
                  </a:lnTo>
                  <a:lnTo>
                    <a:pt x="88" y="19"/>
                  </a:lnTo>
                  <a:lnTo>
                    <a:pt x="73" y="17"/>
                  </a:lnTo>
                  <a:lnTo>
                    <a:pt x="61" y="15"/>
                  </a:lnTo>
                  <a:lnTo>
                    <a:pt x="47" y="14"/>
                  </a:lnTo>
                  <a:lnTo>
                    <a:pt x="33" y="14"/>
                  </a:lnTo>
                  <a:lnTo>
                    <a:pt x="19" y="16"/>
                  </a:lnTo>
                  <a:lnTo>
                    <a:pt x="19" y="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210"/>
            <p:cNvSpPr>
              <a:spLocks noEditPoints="1"/>
            </p:cNvSpPr>
            <p:nvPr/>
          </p:nvSpPr>
          <p:spPr bwMode="auto">
            <a:xfrm>
              <a:off x="5883276" y="1858963"/>
              <a:ext cx="76200" cy="60325"/>
            </a:xfrm>
            <a:custGeom>
              <a:avLst/>
              <a:gdLst/>
              <a:ahLst/>
              <a:cxnLst>
                <a:cxn ang="0">
                  <a:pos x="138" y="110"/>
                </a:cxn>
                <a:cxn ang="0">
                  <a:pos x="125" y="112"/>
                </a:cxn>
                <a:cxn ang="0">
                  <a:pos x="111" y="112"/>
                </a:cxn>
                <a:cxn ang="0">
                  <a:pos x="83" y="108"/>
                </a:cxn>
                <a:cxn ang="0">
                  <a:pos x="35" y="102"/>
                </a:cxn>
                <a:cxn ang="0">
                  <a:pos x="23" y="97"/>
                </a:cxn>
                <a:cxn ang="0">
                  <a:pos x="15" y="96"/>
                </a:cxn>
                <a:cxn ang="0">
                  <a:pos x="11" y="96"/>
                </a:cxn>
                <a:cxn ang="0">
                  <a:pos x="9" y="94"/>
                </a:cxn>
                <a:cxn ang="0">
                  <a:pos x="3" y="85"/>
                </a:cxn>
                <a:cxn ang="0">
                  <a:pos x="0" y="65"/>
                </a:cxn>
                <a:cxn ang="0">
                  <a:pos x="1" y="45"/>
                </a:cxn>
                <a:cxn ang="0">
                  <a:pos x="3" y="26"/>
                </a:cxn>
                <a:cxn ang="0">
                  <a:pos x="9" y="13"/>
                </a:cxn>
                <a:cxn ang="0">
                  <a:pos x="14" y="0"/>
                </a:cxn>
                <a:cxn ang="0">
                  <a:pos x="45" y="3"/>
                </a:cxn>
                <a:cxn ang="0">
                  <a:pos x="95" y="6"/>
                </a:cxn>
                <a:cxn ang="0">
                  <a:pos x="129" y="14"/>
                </a:cxn>
                <a:cxn ang="0">
                  <a:pos x="142" y="21"/>
                </a:cxn>
                <a:cxn ang="0">
                  <a:pos x="144" y="43"/>
                </a:cxn>
                <a:cxn ang="0">
                  <a:pos x="144" y="77"/>
                </a:cxn>
                <a:cxn ang="0">
                  <a:pos x="141" y="100"/>
                </a:cxn>
                <a:cxn ang="0">
                  <a:pos x="138" y="110"/>
                </a:cxn>
                <a:cxn ang="0">
                  <a:pos x="19" y="18"/>
                </a:cxn>
                <a:cxn ang="0">
                  <a:pos x="14" y="47"/>
                </a:cxn>
                <a:cxn ang="0">
                  <a:pos x="14" y="62"/>
                </a:cxn>
                <a:cxn ang="0">
                  <a:pos x="17" y="77"/>
                </a:cxn>
                <a:cxn ang="0">
                  <a:pos x="28" y="84"/>
                </a:cxn>
                <a:cxn ang="0">
                  <a:pos x="53" y="92"/>
                </a:cxn>
                <a:cxn ang="0">
                  <a:pos x="80" y="96"/>
                </a:cxn>
                <a:cxn ang="0">
                  <a:pos x="123" y="96"/>
                </a:cxn>
                <a:cxn ang="0">
                  <a:pos x="127" y="91"/>
                </a:cxn>
                <a:cxn ang="0">
                  <a:pos x="131" y="77"/>
                </a:cxn>
                <a:cxn ang="0">
                  <a:pos x="131" y="52"/>
                </a:cxn>
                <a:cxn ang="0">
                  <a:pos x="131" y="33"/>
                </a:cxn>
                <a:cxn ang="0">
                  <a:pos x="106" y="23"/>
                </a:cxn>
                <a:cxn ang="0">
                  <a:pos x="77" y="16"/>
                </a:cxn>
                <a:cxn ang="0">
                  <a:pos x="47" y="15"/>
                </a:cxn>
                <a:cxn ang="0">
                  <a:pos x="19" y="18"/>
                </a:cxn>
              </a:cxnLst>
              <a:rect l="0" t="0" r="r" b="b"/>
              <a:pathLst>
                <a:path w="144" h="114">
                  <a:moveTo>
                    <a:pt x="138" y="110"/>
                  </a:moveTo>
                  <a:lnTo>
                    <a:pt x="138" y="110"/>
                  </a:lnTo>
                  <a:lnTo>
                    <a:pt x="132" y="112"/>
                  </a:lnTo>
                  <a:lnTo>
                    <a:pt x="125" y="112"/>
                  </a:lnTo>
                  <a:lnTo>
                    <a:pt x="119" y="114"/>
                  </a:lnTo>
                  <a:lnTo>
                    <a:pt x="111" y="112"/>
                  </a:lnTo>
                  <a:lnTo>
                    <a:pt x="83" y="108"/>
                  </a:lnTo>
                  <a:lnTo>
                    <a:pt x="83" y="108"/>
                  </a:lnTo>
                  <a:lnTo>
                    <a:pt x="49" y="105"/>
                  </a:lnTo>
                  <a:lnTo>
                    <a:pt x="35" y="102"/>
                  </a:lnTo>
                  <a:lnTo>
                    <a:pt x="23" y="97"/>
                  </a:lnTo>
                  <a:lnTo>
                    <a:pt x="23" y="97"/>
                  </a:lnTo>
                  <a:lnTo>
                    <a:pt x="18" y="96"/>
                  </a:lnTo>
                  <a:lnTo>
                    <a:pt x="15" y="96"/>
                  </a:lnTo>
                  <a:lnTo>
                    <a:pt x="13" y="96"/>
                  </a:lnTo>
                  <a:lnTo>
                    <a:pt x="11" y="96"/>
                  </a:lnTo>
                  <a:lnTo>
                    <a:pt x="11" y="96"/>
                  </a:lnTo>
                  <a:lnTo>
                    <a:pt x="9" y="94"/>
                  </a:lnTo>
                  <a:lnTo>
                    <a:pt x="6" y="91"/>
                  </a:lnTo>
                  <a:lnTo>
                    <a:pt x="3" y="85"/>
                  </a:lnTo>
                  <a:lnTo>
                    <a:pt x="1" y="75"/>
                  </a:lnTo>
                  <a:lnTo>
                    <a:pt x="0" y="65"/>
                  </a:lnTo>
                  <a:lnTo>
                    <a:pt x="0" y="55"/>
                  </a:lnTo>
                  <a:lnTo>
                    <a:pt x="1" y="45"/>
                  </a:lnTo>
                  <a:lnTo>
                    <a:pt x="3" y="26"/>
                  </a:lnTo>
                  <a:lnTo>
                    <a:pt x="3" y="26"/>
                  </a:lnTo>
                  <a:lnTo>
                    <a:pt x="5" y="19"/>
                  </a:lnTo>
                  <a:lnTo>
                    <a:pt x="9" y="13"/>
                  </a:lnTo>
                  <a:lnTo>
                    <a:pt x="14" y="0"/>
                  </a:lnTo>
                  <a:lnTo>
                    <a:pt x="14" y="0"/>
                  </a:lnTo>
                  <a:lnTo>
                    <a:pt x="29" y="2"/>
                  </a:lnTo>
                  <a:lnTo>
                    <a:pt x="45" y="3"/>
                  </a:lnTo>
                  <a:lnTo>
                    <a:pt x="78" y="4"/>
                  </a:lnTo>
                  <a:lnTo>
                    <a:pt x="95" y="6"/>
                  </a:lnTo>
                  <a:lnTo>
                    <a:pt x="112" y="10"/>
                  </a:lnTo>
                  <a:lnTo>
                    <a:pt x="129" y="14"/>
                  </a:lnTo>
                  <a:lnTo>
                    <a:pt x="136" y="17"/>
                  </a:lnTo>
                  <a:lnTo>
                    <a:pt x="142" y="21"/>
                  </a:lnTo>
                  <a:lnTo>
                    <a:pt x="142" y="21"/>
                  </a:lnTo>
                  <a:lnTo>
                    <a:pt x="144" y="43"/>
                  </a:lnTo>
                  <a:lnTo>
                    <a:pt x="144" y="66"/>
                  </a:lnTo>
                  <a:lnTo>
                    <a:pt x="144" y="77"/>
                  </a:lnTo>
                  <a:lnTo>
                    <a:pt x="142" y="89"/>
                  </a:lnTo>
                  <a:lnTo>
                    <a:pt x="141" y="100"/>
                  </a:lnTo>
                  <a:lnTo>
                    <a:pt x="138" y="110"/>
                  </a:lnTo>
                  <a:lnTo>
                    <a:pt x="138" y="110"/>
                  </a:lnTo>
                  <a:close/>
                  <a:moveTo>
                    <a:pt x="19" y="18"/>
                  </a:moveTo>
                  <a:lnTo>
                    <a:pt x="19" y="18"/>
                  </a:lnTo>
                  <a:lnTo>
                    <a:pt x="16" y="31"/>
                  </a:lnTo>
                  <a:lnTo>
                    <a:pt x="14" y="47"/>
                  </a:lnTo>
                  <a:lnTo>
                    <a:pt x="14" y="55"/>
                  </a:lnTo>
                  <a:lnTo>
                    <a:pt x="14" y="62"/>
                  </a:lnTo>
                  <a:lnTo>
                    <a:pt x="15" y="70"/>
                  </a:lnTo>
                  <a:lnTo>
                    <a:pt x="17" y="77"/>
                  </a:lnTo>
                  <a:lnTo>
                    <a:pt x="17" y="77"/>
                  </a:lnTo>
                  <a:lnTo>
                    <a:pt x="28" y="84"/>
                  </a:lnTo>
                  <a:lnTo>
                    <a:pt x="41" y="88"/>
                  </a:lnTo>
                  <a:lnTo>
                    <a:pt x="53" y="92"/>
                  </a:lnTo>
                  <a:lnTo>
                    <a:pt x="66" y="94"/>
                  </a:lnTo>
                  <a:lnTo>
                    <a:pt x="80" y="96"/>
                  </a:lnTo>
                  <a:lnTo>
                    <a:pt x="94" y="96"/>
                  </a:lnTo>
                  <a:lnTo>
                    <a:pt x="123" y="96"/>
                  </a:lnTo>
                  <a:lnTo>
                    <a:pt x="123" y="96"/>
                  </a:lnTo>
                  <a:lnTo>
                    <a:pt x="127" y="91"/>
                  </a:lnTo>
                  <a:lnTo>
                    <a:pt x="130" y="85"/>
                  </a:lnTo>
                  <a:lnTo>
                    <a:pt x="131" y="77"/>
                  </a:lnTo>
                  <a:lnTo>
                    <a:pt x="131" y="70"/>
                  </a:lnTo>
                  <a:lnTo>
                    <a:pt x="131" y="52"/>
                  </a:lnTo>
                  <a:lnTo>
                    <a:pt x="131" y="33"/>
                  </a:lnTo>
                  <a:lnTo>
                    <a:pt x="131" y="33"/>
                  </a:lnTo>
                  <a:lnTo>
                    <a:pt x="119" y="28"/>
                  </a:lnTo>
                  <a:lnTo>
                    <a:pt x="106" y="23"/>
                  </a:lnTo>
                  <a:lnTo>
                    <a:pt x="91" y="19"/>
                  </a:lnTo>
                  <a:lnTo>
                    <a:pt x="77" y="16"/>
                  </a:lnTo>
                  <a:lnTo>
                    <a:pt x="62" y="15"/>
                  </a:lnTo>
                  <a:lnTo>
                    <a:pt x="47" y="15"/>
                  </a:lnTo>
                  <a:lnTo>
                    <a:pt x="33" y="16"/>
                  </a:lnTo>
                  <a:lnTo>
                    <a:pt x="19" y="18"/>
                  </a:lnTo>
                  <a:lnTo>
                    <a:pt x="19"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211"/>
            <p:cNvSpPr>
              <a:spLocks/>
            </p:cNvSpPr>
            <p:nvPr/>
          </p:nvSpPr>
          <p:spPr bwMode="auto">
            <a:xfrm>
              <a:off x="5824538" y="1865313"/>
              <a:ext cx="31750" cy="31750"/>
            </a:xfrm>
            <a:custGeom>
              <a:avLst/>
              <a:gdLst/>
              <a:ahLst/>
              <a:cxnLst>
                <a:cxn ang="0">
                  <a:pos x="31" y="13"/>
                </a:cxn>
                <a:cxn ang="0">
                  <a:pos x="37" y="7"/>
                </a:cxn>
                <a:cxn ang="0">
                  <a:pos x="46" y="5"/>
                </a:cxn>
                <a:cxn ang="0">
                  <a:pos x="54" y="6"/>
                </a:cxn>
                <a:cxn ang="0">
                  <a:pos x="60" y="11"/>
                </a:cxn>
                <a:cxn ang="0">
                  <a:pos x="60" y="14"/>
                </a:cxn>
                <a:cxn ang="0">
                  <a:pos x="58" y="20"/>
                </a:cxn>
                <a:cxn ang="0">
                  <a:pos x="56" y="24"/>
                </a:cxn>
                <a:cxn ang="0">
                  <a:pos x="56" y="28"/>
                </a:cxn>
                <a:cxn ang="0">
                  <a:pos x="50" y="28"/>
                </a:cxn>
                <a:cxn ang="0">
                  <a:pos x="49" y="29"/>
                </a:cxn>
                <a:cxn ang="0">
                  <a:pos x="46" y="26"/>
                </a:cxn>
                <a:cxn ang="0">
                  <a:pos x="44" y="20"/>
                </a:cxn>
                <a:cxn ang="0">
                  <a:pos x="38" y="23"/>
                </a:cxn>
                <a:cxn ang="0">
                  <a:pos x="38" y="30"/>
                </a:cxn>
                <a:cxn ang="0">
                  <a:pos x="42" y="36"/>
                </a:cxn>
                <a:cxn ang="0">
                  <a:pos x="48" y="39"/>
                </a:cxn>
                <a:cxn ang="0">
                  <a:pos x="47" y="45"/>
                </a:cxn>
                <a:cxn ang="0">
                  <a:pos x="49" y="48"/>
                </a:cxn>
                <a:cxn ang="0">
                  <a:pos x="51" y="47"/>
                </a:cxn>
                <a:cxn ang="0">
                  <a:pos x="56" y="44"/>
                </a:cxn>
                <a:cxn ang="0">
                  <a:pos x="59" y="44"/>
                </a:cxn>
                <a:cxn ang="0">
                  <a:pos x="60" y="48"/>
                </a:cxn>
                <a:cxn ang="0">
                  <a:pos x="60" y="54"/>
                </a:cxn>
                <a:cxn ang="0">
                  <a:pos x="51" y="60"/>
                </a:cxn>
                <a:cxn ang="0">
                  <a:pos x="45" y="60"/>
                </a:cxn>
                <a:cxn ang="0">
                  <a:pos x="41" y="54"/>
                </a:cxn>
                <a:cxn ang="0">
                  <a:pos x="41" y="50"/>
                </a:cxn>
                <a:cxn ang="0">
                  <a:pos x="34" y="47"/>
                </a:cxn>
                <a:cxn ang="0">
                  <a:pos x="30" y="39"/>
                </a:cxn>
                <a:cxn ang="0">
                  <a:pos x="20" y="46"/>
                </a:cxn>
                <a:cxn ang="0">
                  <a:pos x="12" y="53"/>
                </a:cxn>
                <a:cxn ang="0">
                  <a:pos x="6" y="49"/>
                </a:cxn>
                <a:cxn ang="0">
                  <a:pos x="0" y="47"/>
                </a:cxn>
                <a:cxn ang="0">
                  <a:pos x="0" y="44"/>
                </a:cxn>
                <a:cxn ang="0">
                  <a:pos x="2" y="38"/>
                </a:cxn>
                <a:cxn ang="0">
                  <a:pos x="3" y="35"/>
                </a:cxn>
                <a:cxn ang="0">
                  <a:pos x="12" y="37"/>
                </a:cxn>
                <a:cxn ang="0">
                  <a:pos x="19" y="33"/>
                </a:cxn>
                <a:cxn ang="0">
                  <a:pos x="22" y="24"/>
                </a:cxn>
                <a:cxn ang="0">
                  <a:pos x="19" y="14"/>
                </a:cxn>
                <a:cxn ang="0">
                  <a:pos x="16" y="14"/>
                </a:cxn>
                <a:cxn ang="0">
                  <a:pos x="12" y="18"/>
                </a:cxn>
                <a:cxn ang="0">
                  <a:pos x="9" y="18"/>
                </a:cxn>
                <a:cxn ang="0">
                  <a:pos x="4" y="14"/>
                </a:cxn>
                <a:cxn ang="0">
                  <a:pos x="6" y="8"/>
                </a:cxn>
                <a:cxn ang="0">
                  <a:pos x="14" y="1"/>
                </a:cxn>
                <a:cxn ang="0">
                  <a:pos x="23" y="0"/>
                </a:cxn>
                <a:cxn ang="0">
                  <a:pos x="30" y="6"/>
                </a:cxn>
                <a:cxn ang="0">
                  <a:pos x="31" y="13"/>
                </a:cxn>
              </a:cxnLst>
              <a:rect l="0" t="0" r="r" b="b"/>
              <a:pathLst>
                <a:path w="60" h="60">
                  <a:moveTo>
                    <a:pt x="31" y="13"/>
                  </a:moveTo>
                  <a:lnTo>
                    <a:pt x="31" y="13"/>
                  </a:lnTo>
                  <a:lnTo>
                    <a:pt x="34" y="9"/>
                  </a:lnTo>
                  <a:lnTo>
                    <a:pt x="37" y="7"/>
                  </a:lnTo>
                  <a:lnTo>
                    <a:pt x="42" y="6"/>
                  </a:lnTo>
                  <a:lnTo>
                    <a:pt x="46" y="5"/>
                  </a:lnTo>
                  <a:lnTo>
                    <a:pt x="50" y="5"/>
                  </a:lnTo>
                  <a:lnTo>
                    <a:pt x="54" y="6"/>
                  </a:lnTo>
                  <a:lnTo>
                    <a:pt x="58" y="8"/>
                  </a:lnTo>
                  <a:lnTo>
                    <a:pt x="60" y="11"/>
                  </a:lnTo>
                  <a:lnTo>
                    <a:pt x="60" y="11"/>
                  </a:lnTo>
                  <a:lnTo>
                    <a:pt x="60" y="14"/>
                  </a:lnTo>
                  <a:lnTo>
                    <a:pt x="60" y="16"/>
                  </a:lnTo>
                  <a:lnTo>
                    <a:pt x="58" y="20"/>
                  </a:lnTo>
                  <a:lnTo>
                    <a:pt x="56" y="23"/>
                  </a:lnTo>
                  <a:lnTo>
                    <a:pt x="56" y="24"/>
                  </a:lnTo>
                  <a:lnTo>
                    <a:pt x="56" y="28"/>
                  </a:lnTo>
                  <a:lnTo>
                    <a:pt x="56" y="28"/>
                  </a:lnTo>
                  <a:lnTo>
                    <a:pt x="51" y="28"/>
                  </a:lnTo>
                  <a:lnTo>
                    <a:pt x="50" y="28"/>
                  </a:lnTo>
                  <a:lnTo>
                    <a:pt x="49" y="29"/>
                  </a:lnTo>
                  <a:lnTo>
                    <a:pt x="49" y="29"/>
                  </a:lnTo>
                  <a:lnTo>
                    <a:pt x="47" y="28"/>
                  </a:lnTo>
                  <a:lnTo>
                    <a:pt x="46" y="26"/>
                  </a:lnTo>
                  <a:lnTo>
                    <a:pt x="44" y="20"/>
                  </a:lnTo>
                  <a:lnTo>
                    <a:pt x="44" y="20"/>
                  </a:lnTo>
                  <a:lnTo>
                    <a:pt x="41" y="21"/>
                  </a:lnTo>
                  <a:lnTo>
                    <a:pt x="38" y="23"/>
                  </a:lnTo>
                  <a:lnTo>
                    <a:pt x="38" y="27"/>
                  </a:lnTo>
                  <a:lnTo>
                    <a:pt x="38" y="30"/>
                  </a:lnTo>
                  <a:lnTo>
                    <a:pt x="41" y="34"/>
                  </a:lnTo>
                  <a:lnTo>
                    <a:pt x="42" y="36"/>
                  </a:lnTo>
                  <a:lnTo>
                    <a:pt x="45" y="38"/>
                  </a:lnTo>
                  <a:lnTo>
                    <a:pt x="48" y="39"/>
                  </a:lnTo>
                  <a:lnTo>
                    <a:pt x="48" y="39"/>
                  </a:lnTo>
                  <a:lnTo>
                    <a:pt x="47" y="45"/>
                  </a:lnTo>
                  <a:lnTo>
                    <a:pt x="48" y="46"/>
                  </a:lnTo>
                  <a:lnTo>
                    <a:pt x="49" y="48"/>
                  </a:lnTo>
                  <a:lnTo>
                    <a:pt x="49" y="48"/>
                  </a:lnTo>
                  <a:lnTo>
                    <a:pt x="51" y="47"/>
                  </a:lnTo>
                  <a:lnTo>
                    <a:pt x="53" y="46"/>
                  </a:lnTo>
                  <a:lnTo>
                    <a:pt x="56" y="44"/>
                  </a:lnTo>
                  <a:lnTo>
                    <a:pt x="59" y="44"/>
                  </a:lnTo>
                  <a:lnTo>
                    <a:pt x="59" y="44"/>
                  </a:lnTo>
                  <a:lnTo>
                    <a:pt x="60" y="46"/>
                  </a:lnTo>
                  <a:lnTo>
                    <a:pt x="60" y="48"/>
                  </a:lnTo>
                  <a:lnTo>
                    <a:pt x="60" y="54"/>
                  </a:lnTo>
                  <a:lnTo>
                    <a:pt x="60" y="54"/>
                  </a:lnTo>
                  <a:lnTo>
                    <a:pt x="54" y="58"/>
                  </a:lnTo>
                  <a:lnTo>
                    <a:pt x="51" y="60"/>
                  </a:lnTo>
                  <a:lnTo>
                    <a:pt x="48" y="60"/>
                  </a:lnTo>
                  <a:lnTo>
                    <a:pt x="45" y="60"/>
                  </a:lnTo>
                  <a:lnTo>
                    <a:pt x="43" y="58"/>
                  </a:lnTo>
                  <a:lnTo>
                    <a:pt x="41" y="54"/>
                  </a:lnTo>
                  <a:lnTo>
                    <a:pt x="41" y="50"/>
                  </a:lnTo>
                  <a:lnTo>
                    <a:pt x="41" y="50"/>
                  </a:lnTo>
                  <a:lnTo>
                    <a:pt x="37" y="49"/>
                  </a:lnTo>
                  <a:lnTo>
                    <a:pt x="34" y="47"/>
                  </a:lnTo>
                  <a:lnTo>
                    <a:pt x="32" y="44"/>
                  </a:lnTo>
                  <a:lnTo>
                    <a:pt x="30" y="39"/>
                  </a:lnTo>
                  <a:lnTo>
                    <a:pt x="30" y="39"/>
                  </a:lnTo>
                  <a:lnTo>
                    <a:pt x="20" y="46"/>
                  </a:lnTo>
                  <a:lnTo>
                    <a:pt x="16" y="49"/>
                  </a:lnTo>
                  <a:lnTo>
                    <a:pt x="12" y="53"/>
                  </a:lnTo>
                  <a:lnTo>
                    <a:pt x="12" y="53"/>
                  </a:lnTo>
                  <a:lnTo>
                    <a:pt x="6" y="49"/>
                  </a:lnTo>
                  <a:lnTo>
                    <a:pt x="4" y="48"/>
                  </a:lnTo>
                  <a:lnTo>
                    <a:pt x="0" y="47"/>
                  </a:lnTo>
                  <a:lnTo>
                    <a:pt x="0" y="47"/>
                  </a:lnTo>
                  <a:lnTo>
                    <a:pt x="0" y="44"/>
                  </a:lnTo>
                  <a:lnTo>
                    <a:pt x="1" y="40"/>
                  </a:lnTo>
                  <a:lnTo>
                    <a:pt x="2" y="38"/>
                  </a:lnTo>
                  <a:lnTo>
                    <a:pt x="3" y="35"/>
                  </a:lnTo>
                  <a:lnTo>
                    <a:pt x="3" y="35"/>
                  </a:lnTo>
                  <a:lnTo>
                    <a:pt x="7" y="37"/>
                  </a:lnTo>
                  <a:lnTo>
                    <a:pt x="12" y="37"/>
                  </a:lnTo>
                  <a:lnTo>
                    <a:pt x="16" y="35"/>
                  </a:lnTo>
                  <a:lnTo>
                    <a:pt x="19" y="33"/>
                  </a:lnTo>
                  <a:lnTo>
                    <a:pt x="21" y="29"/>
                  </a:lnTo>
                  <a:lnTo>
                    <a:pt x="22" y="24"/>
                  </a:lnTo>
                  <a:lnTo>
                    <a:pt x="21" y="19"/>
                  </a:lnTo>
                  <a:lnTo>
                    <a:pt x="19" y="14"/>
                  </a:lnTo>
                  <a:lnTo>
                    <a:pt x="19" y="14"/>
                  </a:lnTo>
                  <a:lnTo>
                    <a:pt x="16" y="14"/>
                  </a:lnTo>
                  <a:lnTo>
                    <a:pt x="14" y="16"/>
                  </a:lnTo>
                  <a:lnTo>
                    <a:pt x="12" y="18"/>
                  </a:lnTo>
                  <a:lnTo>
                    <a:pt x="9" y="18"/>
                  </a:lnTo>
                  <a:lnTo>
                    <a:pt x="9" y="18"/>
                  </a:lnTo>
                  <a:lnTo>
                    <a:pt x="7" y="16"/>
                  </a:lnTo>
                  <a:lnTo>
                    <a:pt x="4" y="14"/>
                  </a:lnTo>
                  <a:lnTo>
                    <a:pt x="4" y="14"/>
                  </a:lnTo>
                  <a:lnTo>
                    <a:pt x="6" y="8"/>
                  </a:lnTo>
                  <a:lnTo>
                    <a:pt x="9" y="4"/>
                  </a:lnTo>
                  <a:lnTo>
                    <a:pt x="14" y="1"/>
                  </a:lnTo>
                  <a:lnTo>
                    <a:pt x="18" y="0"/>
                  </a:lnTo>
                  <a:lnTo>
                    <a:pt x="23" y="0"/>
                  </a:lnTo>
                  <a:lnTo>
                    <a:pt x="27" y="2"/>
                  </a:lnTo>
                  <a:lnTo>
                    <a:pt x="30" y="6"/>
                  </a:lnTo>
                  <a:lnTo>
                    <a:pt x="31" y="13"/>
                  </a:lnTo>
                  <a:lnTo>
                    <a:pt x="31" y="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212"/>
            <p:cNvSpPr>
              <a:spLocks/>
            </p:cNvSpPr>
            <p:nvPr/>
          </p:nvSpPr>
          <p:spPr bwMode="auto">
            <a:xfrm>
              <a:off x="5916613" y="1879600"/>
              <a:ext cx="11113" cy="14288"/>
            </a:xfrm>
            <a:custGeom>
              <a:avLst/>
              <a:gdLst/>
              <a:ahLst/>
              <a:cxnLst>
                <a:cxn ang="0">
                  <a:pos x="18" y="1"/>
                </a:cxn>
                <a:cxn ang="0">
                  <a:pos x="18" y="1"/>
                </a:cxn>
                <a:cxn ang="0">
                  <a:pos x="19" y="8"/>
                </a:cxn>
                <a:cxn ang="0">
                  <a:pos x="19" y="15"/>
                </a:cxn>
                <a:cxn ang="0">
                  <a:pos x="16" y="21"/>
                </a:cxn>
                <a:cxn ang="0">
                  <a:pos x="14" y="23"/>
                </a:cxn>
                <a:cxn ang="0">
                  <a:pos x="12" y="26"/>
                </a:cxn>
                <a:cxn ang="0">
                  <a:pos x="12" y="26"/>
                </a:cxn>
                <a:cxn ang="0">
                  <a:pos x="9" y="25"/>
                </a:cxn>
                <a:cxn ang="0">
                  <a:pos x="7" y="23"/>
                </a:cxn>
                <a:cxn ang="0">
                  <a:pos x="3" y="20"/>
                </a:cxn>
                <a:cxn ang="0">
                  <a:pos x="1" y="15"/>
                </a:cxn>
                <a:cxn ang="0">
                  <a:pos x="0" y="9"/>
                </a:cxn>
                <a:cxn ang="0">
                  <a:pos x="3" y="4"/>
                </a:cxn>
                <a:cxn ang="0">
                  <a:pos x="4" y="2"/>
                </a:cxn>
                <a:cxn ang="0">
                  <a:pos x="6" y="1"/>
                </a:cxn>
                <a:cxn ang="0">
                  <a:pos x="8" y="0"/>
                </a:cxn>
                <a:cxn ang="0">
                  <a:pos x="11" y="0"/>
                </a:cxn>
                <a:cxn ang="0">
                  <a:pos x="14" y="0"/>
                </a:cxn>
                <a:cxn ang="0">
                  <a:pos x="18" y="1"/>
                </a:cxn>
                <a:cxn ang="0">
                  <a:pos x="18" y="1"/>
                </a:cxn>
              </a:cxnLst>
              <a:rect l="0" t="0" r="r" b="b"/>
              <a:pathLst>
                <a:path w="19" h="26">
                  <a:moveTo>
                    <a:pt x="18" y="1"/>
                  </a:moveTo>
                  <a:lnTo>
                    <a:pt x="18" y="1"/>
                  </a:lnTo>
                  <a:lnTo>
                    <a:pt x="19" y="8"/>
                  </a:lnTo>
                  <a:lnTo>
                    <a:pt x="19" y="15"/>
                  </a:lnTo>
                  <a:lnTo>
                    <a:pt x="16" y="21"/>
                  </a:lnTo>
                  <a:lnTo>
                    <a:pt x="14" y="23"/>
                  </a:lnTo>
                  <a:lnTo>
                    <a:pt x="12" y="26"/>
                  </a:lnTo>
                  <a:lnTo>
                    <a:pt x="12" y="26"/>
                  </a:lnTo>
                  <a:lnTo>
                    <a:pt x="9" y="25"/>
                  </a:lnTo>
                  <a:lnTo>
                    <a:pt x="7" y="23"/>
                  </a:lnTo>
                  <a:lnTo>
                    <a:pt x="3" y="20"/>
                  </a:lnTo>
                  <a:lnTo>
                    <a:pt x="1" y="15"/>
                  </a:lnTo>
                  <a:lnTo>
                    <a:pt x="0" y="9"/>
                  </a:lnTo>
                  <a:lnTo>
                    <a:pt x="3" y="4"/>
                  </a:lnTo>
                  <a:lnTo>
                    <a:pt x="4" y="2"/>
                  </a:lnTo>
                  <a:lnTo>
                    <a:pt x="6" y="1"/>
                  </a:lnTo>
                  <a:lnTo>
                    <a:pt x="8" y="0"/>
                  </a:lnTo>
                  <a:lnTo>
                    <a:pt x="11" y="0"/>
                  </a:lnTo>
                  <a:lnTo>
                    <a:pt x="14" y="0"/>
                  </a:lnTo>
                  <a:lnTo>
                    <a:pt x="18" y="1"/>
                  </a:lnTo>
                  <a:lnTo>
                    <a:pt x="18"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214"/>
            <p:cNvSpPr>
              <a:spLocks noEditPoints="1"/>
            </p:cNvSpPr>
            <p:nvPr/>
          </p:nvSpPr>
          <p:spPr bwMode="auto">
            <a:xfrm>
              <a:off x="5757863" y="1350963"/>
              <a:ext cx="420688" cy="187325"/>
            </a:xfrm>
            <a:custGeom>
              <a:avLst/>
              <a:gdLst/>
              <a:ahLst/>
              <a:cxnLst>
                <a:cxn ang="0">
                  <a:pos x="147" y="10"/>
                </a:cxn>
                <a:cxn ang="0">
                  <a:pos x="262" y="19"/>
                </a:cxn>
                <a:cxn ang="0">
                  <a:pos x="373" y="34"/>
                </a:cxn>
                <a:cxn ang="0">
                  <a:pos x="711" y="66"/>
                </a:cxn>
                <a:cxn ang="0">
                  <a:pos x="793" y="82"/>
                </a:cxn>
                <a:cxn ang="0">
                  <a:pos x="781" y="254"/>
                </a:cxn>
                <a:cxn ang="0">
                  <a:pos x="780" y="337"/>
                </a:cxn>
                <a:cxn ang="0">
                  <a:pos x="714" y="349"/>
                </a:cxn>
                <a:cxn ang="0">
                  <a:pos x="441" y="323"/>
                </a:cxn>
                <a:cxn ang="0">
                  <a:pos x="236" y="318"/>
                </a:cxn>
                <a:cxn ang="0">
                  <a:pos x="76" y="298"/>
                </a:cxn>
                <a:cxn ang="0">
                  <a:pos x="7" y="288"/>
                </a:cxn>
                <a:cxn ang="0">
                  <a:pos x="7" y="202"/>
                </a:cxn>
                <a:cxn ang="0">
                  <a:pos x="23" y="65"/>
                </a:cxn>
                <a:cxn ang="0">
                  <a:pos x="41" y="3"/>
                </a:cxn>
                <a:cxn ang="0">
                  <a:pos x="720" y="125"/>
                </a:cxn>
                <a:cxn ang="0">
                  <a:pos x="628" y="113"/>
                </a:cxn>
                <a:cxn ang="0">
                  <a:pos x="477" y="97"/>
                </a:cxn>
                <a:cxn ang="0">
                  <a:pos x="351" y="88"/>
                </a:cxn>
                <a:cxn ang="0">
                  <a:pos x="267" y="79"/>
                </a:cxn>
                <a:cxn ang="0">
                  <a:pos x="105" y="74"/>
                </a:cxn>
                <a:cxn ang="0">
                  <a:pos x="85" y="210"/>
                </a:cxn>
                <a:cxn ang="0">
                  <a:pos x="450" y="262"/>
                </a:cxn>
                <a:cxn ang="0">
                  <a:pos x="551" y="270"/>
                </a:cxn>
                <a:cxn ang="0">
                  <a:pos x="647" y="278"/>
                </a:cxn>
                <a:cxn ang="0">
                  <a:pos x="724" y="288"/>
                </a:cxn>
                <a:cxn ang="0">
                  <a:pos x="736" y="134"/>
                </a:cxn>
                <a:cxn ang="0">
                  <a:pos x="682" y="73"/>
                </a:cxn>
                <a:cxn ang="0">
                  <a:pos x="556" y="62"/>
                </a:cxn>
                <a:cxn ang="0">
                  <a:pos x="408" y="48"/>
                </a:cxn>
                <a:cxn ang="0">
                  <a:pos x="282" y="34"/>
                </a:cxn>
                <a:cxn ang="0">
                  <a:pos x="85" y="21"/>
                </a:cxn>
                <a:cxn ang="0">
                  <a:pos x="95" y="63"/>
                </a:cxn>
                <a:cxn ang="0">
                  <a:pos x="136" y="66"/>
                </a:cxn>
                <a:cxn ang="0">
                  <a:pos x="288" y="67"/>
                </a:cxn>
                <a:cxn ang="0">
                  <a:pos x="327" y="76"/>
                </a:cxn>
                <a:cxn ang="0">
                  <a:pos x="489" y="88"/>
                </a:cxn>
                <a:cxn ang="0">
                  <a:pos x="665" y="110"/>
                </a:cxn>
                <a:cxn ang="0">
                  <a:pos x="759" y="106"/>
                </a:cxn>
                <a:cxn ang="0">
                  <a:pos x="770" y="91"/>
                </a:cxn>
                <a:cxn ang="0">
                  <a:pos x="25" y="176"/>
                </a:cxn>
                <a:cxn ang="0">
                  <a:pos x="42" y="258"/>
                </a:cxn>
                <a:cxn ang="0">
                  <a:pos x="72" y="193"/>
                </a:cxn>
                <a:cxn ang="0">
                  <a:pos x="80" y="77"/>
                </a:cxn>
                <a:cxn ang="0">
                  <a:pos x="66" y="57"/>
                </a:cxn>
                <a:cxn ang="0">
                  <a:pos x="46" y="39"/>
                </a:cxn>
                <a:cxn ang="0">
                  <a:pos x="33" y="129"/>
                </a:cxn>
                <a:cxn ang="0">
                  <a:pos x="748" y="201"/>
                </a:cxn>
                <a:cxn ang="0">
                  <a:pos x="748" y="309"/>
                </a:cxn>
                <a:cxn ang="0">
                  <a:pos x="766" y="254"/>
                </a:cxn>
                <a:cxn ang="0">
                  <a:pos x="780" y="109"/>
                </a:cxn>
                <a:cxn ang="0">
                  <a:pos x="733" y="308"/>
                </a:cxn>
                <a:cxn ang="0">
                  <a:pos x="528" y="284"/>
                </a:cxn>
                <a:cxn ang="0">
                  <a:pos x="356" y="269"/>
                </a:cxn>
                <a:cxn ang="0">
                  <a:pos x="104" y="250"/>
                </a:cxn>
                <a:cxn ang="0">
                  <a:pos x="74" y="260"/>
                </a:cxn>
                <a:cxn ang="0">
                  <a:pos x="81" y="286"/>
                </a:cxn>
                <a:cxn ang="0">
                  <a:pos x="360" y="309"/>
                </a:cxn>
                <a:cxn ang="0">
                  <a:pos x="540" y="319"/>
                </a:cxn>
                <a:cxn ang="0">
                  <a:pos x="751" y="340"/>
                </a:cxn>
              </a:cxnLst>
              <a:rect l="0" t="0" r="r" b="b"/>
              <a:pathLst>
                <a:path w="796" h="356">
                  <a:moveTo>
                    <a:pt x="64" y="0"/>
                  </a:moveTo>
                  <a:lnTo>
                    <a:pt x="64" y="0"/>
                  </a:lnTo>
                  <a:lnTo>
                    <a:pt x="70" y="4"/>
                  </a:lnTo>
                  <a:lnTo>
                    <a:pt x="79" y="6"/>
                  </a:lnTo>
                  <a:lnTo>
                    <a:pt x="88" y="8"/>
                  </a:lnTo>
                  <a:lnTo>
                    <a:pt x="99" y="8"/>
                  </a:lnTo>
                  <a:lnTo>
                    <a:pt x="124" y="9"/>
                  </a:lnTo>
                  <a:lnTo>
                    <a:pt x="147" y="10"/>
                  </a:lnTo>
                  <a:lnTo>
                    <a:pt x="147" y="10"/>
                  </a:lnTo>
                  <a:lnTo>
                    <a:pt x="185" y="15"/>
                  </a:lnTo>
                  <a:lnTo>
                    <a:pt x="203" y="18"/>
                  </a:lnTo>
                  <a:lnTo>
                    <a:pt x="221" y="19"/>
                  </a:lnTo>
                  <a:lnTo>
                    <a:pt x="221" y="19"/>
                  </a:lnTo>
                  <a:lnTo>
                    <a:pt x="235" y="20"/>
                  </a:lnTo>
                  <a:lnTo>
                    <a:pt x="248" y="19"/>
                  </a:lnTo>
                  <a:lnTo>
                    <a:pt x="262" y="19"/>
                  </a:lnTo>
                  <a:lnTo>
                    <a:pt x="275" y="19"/>
                  </a:lnTo>
                  <a:lnTo>
                    <a:pt x="275" y="19"/>
                  </a:lnTo>
                  <a:lnTo>
                    <a:pt x="287" y="21"/>
                  </a:lnTo>
                  <a:lnTo>
                    <a:pt x="300" y="22"/>
                  </a:lnTo>
                  <a:lnTo>
                    <a:pt x="327" y="26"/>
                  </a:lnTo>
                  <a:lnTo>
                    <a:pt x="327" y="26"/>
                  </a:lnTo>
                  <a:lnTo>
                    <a:pt x="358" y="32"/>
                  </a:lnTo>
                  <a:lnTo>
                    <a:pt x="373" y="34"/>
                  </a:lnTo>
                  <a:lnTo>
                    <a:pt x="389" y="36"/>
                  </a:lnTo>
                  <a:lnTo>
                    <a:pt x="389" y="36"/>
                  </a:lnTo>
                  <a:lnTo>
                    <a:pt x="547" y="49"/>
                  </a:lnTo>
                  <a:lnTo>
                    <a:pt x="626" y="55"/>
                  </a:lnTo>
                  <a:lnTo>
                    <a:pt x="701" y="62"/>
                  </a:lnTo>
                  <a:lnTo>
                    <a:pt x="701" y="62"/>
                  </a:lnTo>
                  <a:lnTo>
                    <a:pt x="706" y="64"/>
                  </a:lnTo>
                  <a:lnTo>
                    <a:pt x="711" y="66"/>
                  </a:lnTo>
                  <a:lnTo>
                    <a:pt x="724" y="69"/>
                  </a:lnTo>
                  <a:lnTo>
                    <a:pt x="738" y="70"/>
                  </a:lnTo>
                  <a:lnTo>
                    <a:pt x="752" y="70"/>
                  </a:lnTo>
                  <a:lnTo>
                    <a:pt x="765" y="71"/>
                  </a:lnTo>
                  <a:lnTo>
                    <a:pt x="778" y="74"/>
                  </a:lnTo>
                  <a:lnTo>
                    <a:pt x="783" y="76"/>
                  </a:lnTo>
                  <a:lnTo>
                    <a:pt x="788" y="79"/>
                  </a:lnTo>
                  <a:lnTo>
                    <a:pt x="793" y="82"/>
                  </a:lnTo>
                  <a:lnTo>
                    <a:pt x="796" y="86"/>
                  </a:lnTo>
                  <a:lnTo>
                    <a:pt x="796" y="86"/>
                  </a:lnTo>
                  <a:lnTo>
                    <a:pt x="794" y="106"/>
                  </a:lnTo>
                  <a:lnTo>
                    <a:pt x="792" y="125"/>
                  </a:lnTo>
                  <a:lnTo>
                    <a:pt x="787" y="167"/>
                  </a:lnTo>
                  <a:lnTo>
                    <a:pt x="785" y="210"/>
                  </a:lnTo>
                  <a:lnTo>
                    <a:pt x="781" y="254"/>
                  </a:lnTo>
                  <a:lnTo>
                    <a:pt x="781" y="254"/>
                  </a:lnTo>
                  <a:lnTo>
                    <a:pt x="779" y="270"/>
                  </a:lnTo>
                  <a:lnTo>
                    <a:pt x="777" y="286"/>
                  </a:lnTo>
                  <a:lnTo>
                    <a:pt x="775" y="301"/>
                  </a:lnTo>
                  <a:lnTo>
                    <a:pt x="775" y="309"/>
                  </a:lnTo>
                  <a:lnTo>
                    <a:pt x="776" y="315"/>
                  </a:lnTo>
                  <a:lnTo>
                    <a:pt x="776" y="315"/>
                  </a:lnTo>
                  <a:lnTo>
                    <a:pt x="778" y="326"/>
                  </a:lnTo>
                  <a:lnTo>
                    <a:pt x="780" y="337"/>
                  </a:lnTo>
                  <a:lnTo>
                    <a:pt x="780" y="342"/>
                  </a:lnTo>
                  <a:lnTo>
                    <a:pt x="779" y="346"/>
                  </a:lnTo>
                  <a:lnTo>
                    <a:pt x="775" y="352"/>
                  </a:lnTo>
                  <a:lnTo>
                    <a:pt x="769" y="356"/>
                  </a:lnTo>
                  <a:lnTo>
                    <a:pt x="769" y="356"/>
                  </a:lnTo>
                  <a:lnTo>
                    <a:pt x="751" y="355"/>
                  </a:lnTo>
                  <a:lnTo>
                    <a:pt x="733" y="352"/>
                  </a:lnTo>
                  <a:lnTo>
                    <a:pt x="714" y="349"/>
                  </a:lnTo>
                  <a:lnTo>
                    <a:pt x="694" y="343"/>
                  </a:lnTo>
                  <a:lnTo>
                    <a:pt x="694" y="343"/>
                  </a:lnTo>
                  <a:lnTo>
                    <a:pt x="651" y="342"/>
                  </a:lnTo>
                  <a:lnTo>
                    <a:pt x="609" y="340"/>
                  </a:lnTo>
                  <a:lnTo>
                    <a:pt x="567" y="336"/>
                  </a:lnTo>
                  <a:lnTo>
                    <a:pt x="524" y="331"/>
                  </a:lnTo>
                  <a:lnTo>
                    <a:pt x="482" y="326"/>
                  </a:lnTo>
                  <a:lnTo>
                    <a:pt x="441" y="323"/>
                  </a:lnTo>
                  <a:lnTo>
                    <a:pt x="399" y="321"/>
                  </a:lnTo>
                  <a:lnTo>
                    <a:pt x="357" y="321"/>
                  </a:lnTo>
                  <a:lnTo>
                    <a:pt x="357" y="321"/>
                  </a:lnTo>
                  <a:lnTo>
                    <a:pt x="336" y="322"/>
                  </a:lnTo>
                  <a:lnTo>
                    <a:pt x="326" y="322"/>
                  </a:lnTo>
                  <a:lnTo>
                    <a:pt x="315" y="322"/>
                  </a:lnTo>
                  <a:lnTo>
                    <a:pt x="315" y="322"/>
                  </a:lnTo>
                  <a:lnTo>
                    <a:pt x="236" y="318"/>
                  </a:lnTo>
                  <a:lnTo>
                    <a:pt x="236" y="318"/>
                  </a:lnTo>
                  <a:lnTo>
                    <a:pt x="196" y="315"/>
                  </a:lnTo>
                  <a:lnTo>
                    <a:pt x="155" y="313"/>
                  </a:lnTo>
                  <a:lnTo>
                    <a:pt x="155" y="313"/>
                  </a:lnTo>
                  <a:lnTo>
                    <a:pt x="141" y="311"/>
                  </a:lnTo>
                  <a:lnTo>
                    <a:pt x="127" y="309"/>
                  </a:lnTo>
                  <a:lnTo>
                    <a:pt x="101" y="304"/>
                  </a:lnTo>
                  <a:lnTo>
                    <a:pt x="76" y="298"/>
                  </a:lnTo>
                  <a:lnTo>
                    <a:pt x="64" y="297"/>
                  </a:lnTo>
                  <a:lnTo>
                    <a:pt x="50" y="296"/>
                  </a:lnTo>
                  <a:lnTo>
                    <a:pt x="50" y="296"/>
                  </a:lnTo>
                  <a:lnTo>
                    <a:pt x="30" y="297"/>
                  </a:lnTo>
                  <a:lnTo>
                    <a:pt x="21" y="297"/>
                  </a:lnTo>
                  <a:lnTo>
                    <a:pt x="11" y="295"/>
                  </a:lnTo>
                  <a:lnTo>
                    <a:pt x="11" y="295"/>
                  </a:lnTo>
                  <a:lnTo>
                    <a:pt x="7" y="288"/>
                  </a:lnTo>
                  <a:lnTo>
                    <a:pt x="4" y="280"/>
                  </a:lnTo>
                  <a:lnTo>
                    <a:pt x="2" y="273"/>
                  </a:lnTo>
                  <a:lnTo>
                    <a:pt x="0" y="264"/>
                  </a:lnTo>
                  <a:lnTo>
                    <a:pt x="0" y="248"/>
                  </a:lnTo>
                  <a:lnTo>
                    <a:pt x="3" y="232"/>
                  </a:lnTo>
                  <a:lnTo>
                    <a:pt x="3" y="232"/>
                  </a:lnTo>
                  <a:lnTo>
                    <a:pt x="5" y="217"/>
                  </a:lnTo>
                  <a:lnTo>
                    <a:pt x="7" y="202"/>
                  </a:lnTo>
                  <a:lnTo>
                    <a:pt x="14" y="172"/>
                  </a:lnTo>
                  <a:lnTo>
                    <a:pt x="20" y="143"/>
                  </a:lnTo>
                  <a:lnTo>
                    <a:pt x="22" y="128"/>
                  </a:lnTo>
                  <a:lnTo>
                    <a:pt x="23" y="113"/>
                  </a:lnTo>
                  <a:lnTo>
                    <a:pt x="23" y="113"/>
                  </a:lnTo>
                  <a:lnTo>
                    <a:pt x="23" y="97"/>
                  </a:lnTo>
                  <a:lnTo>
                    <a:pt x="23" y="81"/>
                  </a:lnTo>
                  <a:lnTo>
                    <a:pt x="23" y="65"/>
                  </a:lnTo>
                  <a:lnTo>
                    <a:pt x="23" y="50"/>
                  </a:lnTo>
                  <a:lnTo>
                    <a:pt x="25" y="36"/>
                  </a:lnTo>
                  <a:lnTo>
                    <a:pt x="28" y="24"/>
                  </a:lnTo>
                  <a:lnTo>
                    <a:pt x="30" y="18"/>
                  </a:lnTo>
                  <a:lnTo>
                    <a:pt x="33" y="12"/>
                  </a:lnTo>
                  <a:lnTo>
                    <a:pt x="37" y="7"/>
                  </a:lnTo>
                  <a:lnTo>
                    <a:pt x="41" y="3"/>
                  </a:lnTo>
                  <a:lnTo>
                    <a:pt x="41" y="3"/>
                  </a:lnTo>
                  <a:lnTo>
                    <a:pt x="53" y="2"/>
                  </a:lnTo>
                  <a:lnTo>
                    <a:pt x="57" y="2"/>
                  </a:lnTo>
                  <a:lnTo>
                    <a:pt x="64" y="0"/>
                  </a:lnTo>
                  <a:lnTo>
                    <a:pt x="64" y="0"/>
                  </a:lnTo>
                  <a:close/>
                  <a:moveTo>
                    <a:pt x="733" y="127"/>
                  </a:moveTo>
                  <a:lnTo>
                    <a:pt x="733" y="127"/>
                  </a:lnTo>
                  <a:lnTo>
                    <a:pt x="726" y="126"/>
                  </a:lnTo>
                  <a:lnTo>
                    <a:pt x="720" y="125"/>
                  </a:lnTo>
                  <a:lnTo>
                    <a:pt x="706" y="125"/>
                  </a:lnTo>
                  <a:lnTo>
                    <a:pt x="693" y="126"/>
                  </a:lnTo>
                  <a:lnTo>
                    <a:pt x="679" y="126"/>
                  </a:lnTo>
                  <a:lnTo>
                    <a:pt x="679" y="126"/>
                  </a:lnTo>
                  <a:lnTo>
                    <a:pt x="666" y="123"/>
                  </a:lnTo>
                  <a:lnTo>
                    <a:pt x="655" y="119"/>
                  </a:lnTo>
                  <a:lnTo>
                    <a:pt x="642" y="116"/>
                  </a:lnTo>
                  <a:lnTo>
                    <a:pt x="628" y="113"/>
                  </a:lnTo>
                  <a:lnTo>
                    <a:pt x="628" y="113"/>
                  </a:lnTo>
                  <a:lnTo>
                    <a:pt x="602" y="110"/>
                  </a:lnTo>
                  <a:lnTo>
                    <a:pt x="576" y="108"/>
                  </a:lnTo>
                  <a:lnTo>
                    <a:pt x="529" y="103"/>
                  </a:lnTo>
                  <a:lnTo>
                    <a:pt x="529" y="103"/>
                  </a:lnTo>
                  <a:lnTo>
                    <a:pt x="503" y="99"/>
                  </a:lnTo>
                  <a:lnTo>
                    <a:pt x="490" y="98"/>
                  </a:lnTo>
                  <a:lnTo>
                    <a:pt x="477" y="97"/>
                  </a:lnTo>
                  <a:lnTo>
                    <a:pt x="477" y="97"/>
                  </a:lnTo>
                  <a:lnTo>
                    <a:pt x="457" y="96"/>
                  </a:lnTo>
                  <a:lnTo>
                    <a:pt x="436" y="93"/>
                  </a:lnTo>
                  <a:lnTo>
                    <a:pt x="416" y="89"/>
                  </a:lnTo>
                  <a:lnTo>
                    <a:pt x="397" y="88"/>
                  </a:lnTo>
                  <a:lnTo>
                    <a:pt x="397" y="88"/>
                  </a:lnTo>
                  <a:lnTo>
                    <a:pt x="374" y="88"/>
                  </a:lnTo>
                  <a:lnTo>
                    <a:pt x="351" y="88"/>
                  </a:lnTo>
                  <a:lnTo>
                    <a:pt x="329" y="88"/>
                  </a:lnTo>
                  <a:lnTo>
                    <a:pt x="318" y="88"/>
                  </a:lnTo>
                  <a:lnTo>
                    <a:pt x="308" y="86"/>
                  </a:lnTo>
                  <a:lnTo>
                    <a:pt x="308" y="86"/>
                  </a:lnTo>
                  <a:lnTo>
                    <a:pt x="287" y="82"/>
                  </a:lnTo>
                  <a:lnTo>
                    <a:pt x="278" y="80"/>
                  </a:lnTo>
                  <a:lnTo>
                    <a:pt x="267" y="79"/>
                  </a:lnTo>
                  <a:lnTo>
                    <a:pt x="267" y="79"/>
                  </a:lnTo>
                  <a:lnTo>
                    <a:pt x="249" y="80"/>
                  </a:lnTo>
                  <a:lnTo>
                    <a:pt x="230" y="81"/>
                  </a:lnTo>
                  <a:lnTo>
                    <a:pt x="195" y="85"/>
                  </a:lnTo>
                  <a:lnTo>
                    <a:pt x="195" y="85"/>
                  </a:lnTo>
                  <a:lnTo>
                    <a:pt x="174" y="83"/>
                  </a:lnTo>
                  <a:lnTo>
                    <a:pt x="151" y="80"/>
                  </a:lnTo>
                  <a:lnTo>
                    <a:pt x="129" y="77"/>
                  </a:lnTo>
                  <a:lnTo>
                    <a:pt x="105" y="74"/>
                  </a:lnTo>
                  <a:lnTo>
                    <a:pt x="105" y="74"/>
                  </a:lnTo>
                  <a:lnTo>
                    <a:pt x="100" y="92"/>
                  </a:lnTo>
                  <a:lnTo>
                    <a:pt x="95" y="110"/>
                  </a:lnTo>
                  <a:lnTo>
                    <a:pt x="90" y="130"/>
                  </a:lnTo>
                  <a:lnTo>
                    <a:pt x="87" y="149"/>
                  </a:lnTo>
                  <a:lnTo>
                    <a:pt x="86" y="171"/>
                  </a:lnTo>
                  <a:lnTo>
                    <a:pt x="85" y="191"/>
                  </a:lnTo>
                  <a:lnTo>
                    <a:pt x="85" y="210"/>
                  </a:lnTo>
                  <a:lnTo>
                    <a:pt x="86" y="229"/>
                  </a:lnTo>
                  <a:lnTo>
                    <a:pt x="86" y="229"/>
                  </a:lnTo>
                  <a:lnTo>
                    <a:pt x="126" y="234"/>
                  </a:lnTo>
                  <a:lnTo>
                    <a:pt x="170" y="238"/>
                  </a:lnTo>
                  <a:lnTo>
                    <a:pt x="263" y="247"/>
                  </a:lnTo>
                  <a:lnTo>
                    <a:pt x="358" y="254"/>
                  </a:lnTo>
                  <a:lnTo>
                    <a:pt x="450" y="262"/>
                  </a:lnTo>
                  <a:lnTo>
                    <a:pt x="450" y="262"/>
                  </a:lnTo>
                  <a:lnTo>
                    <a:pt x="483" y="264"/>
                  </a:lnTo>
                  <a:lnTo>
                    <a:pt x="500" y="265"/>
                  </a:lnTo>
                  <a:lnTo>
                    <a:pt x="517" y="268"/>
                  </a:lnTo>
                  <a:lnTo>
                    <a:pt x="517" y="268"/>
                  </a:lnTo>
                  <a:lnTo>
                    <a:pt x="525" y="269"/>
                  </a:lnTo>
                  <a:lnTo>
                    <a:pt x="534" y="270"/>
                  </a:lnTo>
                  <a:lnTo>
                    <a:pt x="551" y="270"/>
                  </a:lnTo>
                  <a:lnTo>
                    <a:pt x="551" y="270"/>
                  </a:lnTo>
                  <a:lnTo>
                    <a:pt x="555" y="271"/>
                  </a:lnTo>
                  <a:lnTo>
                    <a:pt x="558" y="273"/>
                  </a:lnTo>
                  <a:lnTo>
                    <a:pt x="567" y="276"/>
                  </a:lnTo>
                  <a:lnTo>
                    <a:pt x="567" y="276"/>
                  </a:lnTo>
                  <a:lnTo>
                    <a:pt x="581" y="277"/>
                  </a:lnTo>
                  <a:lnTo>
                    <a:pt x="595" y="278"/>
                  </a:lnTo>
                  <a:lnTo>
                    <a:pt x="620" y="278"/>
                  </a:lnTo>
                  <a:lnTo>
                    <a:pt x="647" y="278"/>
                  </a:lnTo>
                  <a:lnTo>
                    <a:pt x="660" y="279"/>
                  </a:lnTo>
                  <a:lnTo>
                    <a:pt x="673" y="281"/>
                  </a:lnTo>
                  <a:lnTo>
                    <a:pt x="673" y="281"/>
                  </a:lnTo>
                  <a:lnTo>
                    <a:pt x="699" y="288"/>
                  </a:lnTo>
                  <a:lnTo>
                    <a:pt x="711" y="289"/>
                  </a:lnTo>
                  <a:lnTo>
                    <a:pt x="718" y="289"/>
                  </a:lnTo>
                  <a:lnTo>
                    <a:pt x="724" y="288"/>
                  </a:lnTo>
                  <a:lnTo>
                    <a:pt x="724" y="288"/>
                  </a:lnTo>
                  <a:lnTo>
                    <a:pt x="726" y="273"/>
                  </a:lnTo>
                  <a:lnTo>
                    <a:pt x="729" y="253"/>
                  </a:lnTo>
                  <a:lnTo>
                    <a:pt x="735" y="208"/>
                  </a:lnTo>
                  <a:lnTo>
                    <a:pt x="737" y="185"/>
                  </a:lnTo>
                  <a:lnTo>
                    <a:pt x="738" y="162"/>
                  </a:lnTo>
                  <a:lnTo>
                    <a:pt x="738" y="153"/>
                  </a:lnTo>
                  <a:lnTo>
                    <a:pt x="737" y="143"/>
                  </a:lnTo>
                  <a:lnTo>
                    <a:pt x="736" y="134"/>
                  </a:lnTo>
                  <a:lnTo>
                    <a:pt x="733" y="127"/>
                  </a:lnTo>
                  <a:lnTo>
                    <a:pt x="733" y="127"/>
                  </a:lnTo>
                  <a:close/>
                  <a:moveTo>
                    <a:pt x="733" y="84"/>
                  </a:moveTo>
                  <a:lnTo>
                    <a:pt x="733" y="84"/>
                  </a:lnTo>
                  <a:lnTo>
                    <a:pt x="721" y="82"/>
                  </a:lnTo>
                  <a:lnTo>
                    <a:pt x="708" y="79"/>
                  </a:lnTo>
                  <a:lnTo>
                    <a:pt x="695" y="76"/>
                  </a:lnTo>
                  <a:lnTo>
                    <a:pt x="682" y="73"/>
                  </a:lnTo>
                  <a:lnTo>
                    <a:pt x="682" y="73"/>
                  </a:lnTo>
                  <a:lnTo>
                    <a:pt x="670" y="71"/>
                  </a:lnTo>
                  <a:lnTo>
                    <a:pt x="657" y="71"/>
                  </a:lnTo>
                  <a:lnTo>
                    <a:pt x="643" y="71"/>
                  </a:lnTo>
                  <a:lnTo>
                    <a:pt x="630" y="70"/>
                  </a:lnTo>
                  <a:lnTo>
                    <a:pt x="630" y="70"/>
                  </a:lnTo>
                  <a:lnTo>
                    <a:pt x="581" y="65"/>
                  </a:lnTo>
                  <a:lnTo>
                    <a:pt x="556" y="62"/>
                  </a:lnTo>
                  <a:lnTo>
                    <a:pt x="532" y="59"/>
                  </a:lnTo>
                  <a:lnTo>
                    <a:pt x="532" y="59"/>
                  </a:lnTo>
                  <a:lnTo>
                    <a:pt x="500" y="57"/>
                  </a:lnTo>
                  <a:lnTo>
                    <a:pt x="473" y="54"/>
                  </a:lnTo>
                  <a:lnTo>
                    <a:pt x="473" y="54"/>
                  </a:lnTo>
                  <a:lnTo>
                    <a:pt x="457" y="51"/>
                  </a:lnTo>
                  <a:lnTo>
                    <a:pt x="441" y="50"/>
                  </a:lnTo>
                  <a:lnTo>
                    <a:pt x="408" y="48"/>
                  </a:lnTo>
                  <a:lnTo>
                    <a:pt x="374" y="47"/>
                  </a:lnTo>
                  <a:lnTo>
                    <a:pt x="341" y="44"/>
                  </a:lnTo>
                  <a:lnTo>
                    <a:pt x="341" y="44"/>
                  </a:lnTo>
                  <a:lnTo>
                    <a:pt x="326" y="42"/>
                  </a:lnTo>
                  <a:lnTo>
                    <a:pt x="311" y="39"/>
                  </a:lnTo>
                  <a:lnTo>
                    <a:pt x="297" y="36"/>
                  </a:lnTo>
                  <a:lnTo>
                    <a:pt x="282" y="34"/>
                  </a:lnTo>
                  <a:lnTo>
                    <a:pt x="282" y="34"/>
                  </a:lnTo>
                  <a:lnTo>
                    <a:pt x="263" y="33"/>
                  </a:lnTo>
                  <a:lnTo>
                    <a:pt x="243" y="32"/>
                  </a:lnTo>
                  <a:lnTo>
                    <a:pt x="225" y="31"/>
                  </a:lnTo>
                  <a:lnTo>
                    <a:pt x="207" y="30"/>
                  </a:lnTo>
                  <a:lnTo>
                    <a:pt x="207" y="30"/>
                  </a:lnTo>
                  <a:lnTo>
                    <a:pt x="166" y="26"/>
                  </a:lnTo>
                  <a:lnTo>
                    <a:pt x="125" y="24"/>
                  </a:lnTo>
                  <a:lnTo>
                    <a:pt x="85" y="21"/>
                  </a:lnTo>
                  <a:lnTo>
                    <a:pt x="48" y="18"/>
                  </a:lnTo>
                  <a:lnTo>
                    <a:pt x="48" y="18"/>
                  </a:lnTo>
                  <a:lnTo>
                    <a:pt x="52" y="24"/>
                  </a:lnTo>
                  <a:lnTo>
                    <a:pt x="57" y="31"/>
                  </a:lnTo>
                  <a:lnTo>
                    <a:pt x="69" y="42"/>
                  </a:lnTo>
                  <a:lnTo>
                    <a:pt x="82" y="53"/>
                  </a:lnTo>
                  <a:lnTo>
                    <a:pt x="95" y="63"/>
                  </a:lnTo>
                  <a:lnTo>
                    <a:pt x="95" y="63"/>
                  </a:lnTo>
                  <a:lnTo>
                    <a:pt x="97" y="62"/>
                  </a:lnTo>
                  <a:lnTo>
                    <a:pt x="98" y="61"/>
                  </a:lnTo>
                  <a:lnTo>
                    <a:pt x="102" y="61"/>
                  </a:lnTo>
                  <a:lnTo>
                    <a:pt x="106" y="61"/>
                  </a:lnTo>
                  <a:lnTo>
                    <a:pt x="112" y="59"/>
                  </a:lnTo>
                  <a:lnTo>
                    <a:pt x="112" y="59"/>
                  </a:lnTo>
                  <a:lnTo>
                    <a:pt x="124" y="64"/>
                  </a:lnTo>
                  <a:lnTo>
                    <a:pt x="136" y="66"/>
                  </a:lnTo>
                  <a:lnTo>
                    <a:pt x="148" y="68"/>
                  </a:lnTo>
                  <a:lnTo>
                    <a:pt x="160" y="69"/>
                  </a:lnTo>
                  <a:lnTo>
                    <a:pt x="184" y="70"/>
                  </a:lnTo>
                  <a:lnTo>
                    <a:pt x="207" y="69"/>
                  </a:lnTo>
                  <a:lnTo>
                    <a:pt x="230" y="67"/>
                  </a:lnTo>
                  <a:lnTo>
                    <a:pt x="253" y="66"/>
                  </a:lnTo>
                  <a:lnTo>
                    <a:pt x="277" y="66"/>
                  </a:lnTo>
                  <a:lnTo>
                    <a:pt x="288" y="67"/>
                  </a:lnTo>
                  <a:lnTo>
                    <a:pt x="300" y="69"/>
                  </a:lnTo>
                  <a:lnTo>
                    <a:pt x="300" y="69"/>
                  </a:lnTo>
                  <a:lnTo>
                    <a:pt x="305" y="70"/>
                  </a:lnTo>
                  <a:lnTo>
                    <a:pt x="309" y="71"/>
                  </a:lnTo>
                  <a:lnTo>
                    <a:pt x="312" y="73"/>
                  </a:lnTo>
                  <a:lnTo>
                    <a:pt x="316" y="74"/>
                  </a:lnTo>
                  <a:lnTo>
                    <a:pt x="316" y="74"/>
                  </a:lnTo>
                  <a:lnTo>
                    <a:pt x="327" y="76"/>
                  </a:lnTo>
                  <a:lnTo>
                    <a:pt x="338" y="76"/>
                  </a:lnTo>
                  <a:lnTo>
                    <a:pt x="359" y="74"/>
                  </a:lnTo>
                  <a:lnTo>
                    <a:pt x="359" y="74"/>
                  </a:lnTo>
                  <a:lnTo>
                    <a:pt x="391" y="76"/>
                  </a:lnTo>
                  <a:lnTo>
                    <a:pt x="423" y="79"/>
                  </a:lnTo>
                  <a:lnTo>
                    <a:pt x="457" y="83"/>
                  </a:lnTo>
                  <a:lnTo>
                    <a:pt x="489" y="88"/>
                  </a:lnTo>
                  <a:lnTo>
                    <a:pt x="489" y="88"/>
                  </a:lnTo>
                  <a:lnTo>
                    <a:pt x="510" y="92"/>
                  </a:lnTo>
                  <a:lnTo>
                    <a:pt x="532" y="94"/>
                  </a:lnTo>
                  <a:lnTo>
                    <a:pt x="574" y="97"/>
                  </a:lnTo>
                  <a:lnTo>
                    <a:pt x="616" y="101"/>
                  </a:lnTo>
                  <a:lnTo>
                    <a:pt x="636" y="104"/>
                  </a:lnTo>
                  <a:lnTo>
                    <a:pt x="656" y="108"/>
                  </a:lnTo>
                  <a:lnTo>
                    <a:pt x="656" y="108"/>
                  </a:lnTo>
                  <a:lnTo>
                    <a:pt x="665" y="110"/>
                  </a:lnTo>
                  <a:lnTo>
                    <a:pt x="676" y="111"/>
                  </a:lnTo>
                  <a:lnTo>
                    <a:pt x="696" y="112"/>
                  </a:lnTo>
                  <a:lnTo>
                    <a:pt x="717" y="113"/>
                  </a:lnTo>
                  <a:lnTo>
                    <a:pt x="738" y="115"/>
                  </a:lnTo>
                  <a:lnTo>
                    <a:pt x="738" y="115"/>
                  </a:lnTo>
                  <a:lnTo>
                    <a:pt x="748" y="110"/>
                  </a:lnTo>
                  <a:lnTo>
                    <a:pt x="752" y="108"/>
                  </a:lnTo>
                  <a:lnTo>
                    <a:pt x="759" y="106"/>
                  </a:lnTo>
                  <a:lnTo>
                    <a:pt x="759" y="106"/>
                  </a:lnTo>
                  <a:lnTo>
                    <a:pt x="760" y="103"/>
                  </a:lnTo>
                  <a:lnTo>
                    <a:pt x="762" y="101"/>
                  </a:lnTo>
                  <a:lnTo>
                    <a:pt x="767" y="97"/>
                  </a:lnTo>
                  <a:lnTo>
                    <a:pt x="771" y="94"/>
                  </a:lnTo>
                  <a:lnTo>
                    <a:pt x="772" y="93"/>
                  </a:lnTo>
                  <a:lnTo>
                    <a:pt x="770" y="91"/>
                  </a:lnTo>
                  <a:lnTo>
                    <a:pt x="770" y="91"/>
                  </a:lnTo>
                  <a:lnTo>
                    <a:pt x="767" y="88"/>
                  </a:lnTo>
                  <a:lnTo>
                    <a:pt x="763" y="86"/>
                  </a:lnTo>
                  <a:lnTo>
                    <a:pt x="753" y="85"/>
                  </a:lnTo>
                  <a:lnTo>
                    <a:pt x="733" y="84"/>
                  </a:lnTo>
                  <a:lnTo>
                    <a:pt x="733" y="84"/>
                  </a:lnTo>
                  <a:close/>
                  <a:moveTo>
                    <a:pt x="30" y="145"/>
                  </a:moveTo>
                  <a:lnTo>
                    <a:pt x="30" y="145"/>
                  </a:lnTo>
                  <a:lnTo>
                    <a:pt x="25" y="176"/>
                  </a:lnTo>
                  <a:lnTo>
                    <a:pt x="18" y="207"/>
                  </a:lnTo>
                  <a:lnTo>
                    <a:pt x="15" y="223"/>
                  </a:lnTo>
                  <a:lnTo>
                    <a:pt x="13" y="239"/>
                  </a:lnTo>
                  <a:lnTo>
                    <a:pt x="13" y="255"/>
                  </a:lnTo>
                  <a:lnTo>
                    <a:pt x="14" y="270"/>
                  </a:lnTo>
                  <a:lnTo>
                    <a:pt x="14" y="270"/>
                  </a:lnTo>
                  <a:lnTo>
                    <a:pt x="33" y="262"/>
                  </a:lnTo>
                  <a:lnTo>
                    <a:pt x="42" y="258"/>
                  </a:lnTo>
                  <a:lnTo>
                    <a:pt x="50" y="252"/>
                  </a:lnTo>
                  <a:lnTo>
                    <a:pt x="57" y="247"/>
                  </a:lnTo>
                  <a:lnTo>
                    <a:pt x="64" y="240"/>
                  </a:lnTo>
                  <a:lnTo>
                    <a:pt x="68" y="232"/>
                  </a:lnTo>
                  <a:lnTo>
                    <a:pt x="71" y="223"/>
                  </a:lnTo>
                  <a:lnTo>
                    <a:pt x="71" y="223"/>
                  </a:lnTo>
                  <a:lnTo>
                    <a:pt x="72" y="208"/>
                  </a:lnTo>
                  <a:lnTo>
                    <a:pt x="72" y="193"/>
                  </a:lnTo>
                  <a:lnTo>
                    <a:pt x="72" y="193"/>
                  </a:lnTo>
                  <a:lnTo>
                    <a:pt x="74" y="164"/>
                  </a:lnTo>
                  <a:lnTo>
                    <a:pt x="78" y="138"/>
                  </a:lnTo>
                  <a:lnTo>
                    <a:pt x="82" y="110"/>
                  </a:lnTo>
                  <a:lnTo>
                    <a:pt x="87" y="79"/>
                  </a:lnTo>
                  <a:lnTo>
                    <a:pt x="87" y="79"/>
                  </a:lnTo>
                  <a:lnTo>
                    <a:pt x="83" y="78"/>
                  </a:lnTo>
                  <a:lnTo>
                    <a:pt x="80" y="77"/>
                  </a:lnTo>
                  <a:lnTo>
                    <a:pt x="78" y="73"/>
                  </a:lnTo>
                  <a:lnTo>
                    <a:pt x="76" y="71"/>
                  </a:lnTo>
                  <a:lnTo>
                    <a:pt x="74" y="68"/>
                  </a:lnTo>
                  <a:lnTo>
                    <a:pt x="72" y="66"/>
                  </a:lnTo>
                  <a:lnTo>
                    <a:pt x="69" y="64"/>
                  </a:lnTo>
                  <a:lnTo>
                    <a:pt x="65" y="63"/>
                  </a:lnTo>
                  <a:lnTo>
                    <a:pt x="65" y="63"/>
                  </a:lnTo>
                  <a:lnTo>
                    <a:pt x="66" y="57"/>
                  </a:lnTo>
                  <a:lnTo>
                    <a:pt x="64" y="53"/>
                  </a:lnTo>
                  <a:lnTo>
                    <a:pt x="63" y="50"/>
                  </a:lnTo>
                  <a:lnTo>
                    <a:pt x="60" y="47"/>
                  </a:lnTo>
                  <a:lnTo>
                    <a:pt x="60" y="47"/>
                  </a:lnTo>
                  <a:lnTo>
                    <a:pt x="56" y="46"/>
                  </a:lnTo>
                  <a:lnTo>
                    <a:pt x="52" y="44"/>
                  </a:lnTo>
                  <a:lnTo>
                    <a:pt x="49" y="42"/>
                  </a:lnTo>
                  <a:lnTo>
                    <a:pt x="46" y="39"/>
                  </a:lnTo>
                  <a:lnTo>
                    <a:pt x="43" y="33"/>
                  </a:lnTo>
                  <a:lnTo>
                    <a:pt x="40" y="25"/>
                  </a:lnTo>
                  <a:lnTo>
                    <a:pt x="40" y="25"/>
                  </a:lnTo>
                  <a:lnTo>
                    <a:pt x="37" y="40"/>
                  </a:lnTo>
                  <a:lnTo>
                    <a:pt x="36" y="54"/>
                  </a:lnTo>
                  <a:lnTo>
                    <a:pt x="34" y="84"/>
                  </a:lnTo>
                  <a:lnTo>
                    <a:pt x="34" y="114"/>
                  </a:lnTo>
                  <a:lnTo>
                    <a:pt x="33" y="129"/>
                  </a:lnTo>
                  <a:lnTo>
                    <a:pt x="30" y="145"/>
                  </a:lnTo>
                  <a:lnTo>
                    <a:pt x="30" y="145"/>
                  </a:lnTo>
                  <a:close/>
                  <a:moveTo>
                    <a:pt x="759" y="121"/>
                  </a:moveTo>
                  <a:lnTo>
                    <a:pt x="759" y="121"/>
                  </a:lnTo>
                  <a:lnTo>
                    <a:pt x="754" y="141"/>
                  </a:lnTo>
                  <a:lnTo>
                    <a:pt x="751" y="160"/>
                  </a:lnTo>
                  <a:lnTo>
                    <a:pt x="749" y="180"/>
                  </a:lnTo>
                  <a:lnTo>
                    <a:pt x="748" y="201"/>
                  </a:lnTo>
                  <a:lnTo>
                    <a:pt x="745" y="242"/>
                  </a:lnTo>
                  <a:lnTo>
                    <a:pt x="742" y="262"/>
                  </a:lnTo>
                  <a:lnTo>
                    <a:pt x="739" y="283"/>
                  </a:lnTo>
                  <a:lnTo>
                    <a:pt x="739" y="283"/>
                  </a:lnTo>
                  <a:lnTo>
                    <a:pt x="741" y="286"/>
                  </a:lnTo>
                  <a:lnTo>
                    <a:pt x="742" y="292"/>
                  </a:lnTo>
                  <a:lnTo>
                    <a:pt x="746" y="304"/>
                  </a:lnTo>
                  <a:lnTo>
                    <a:pt x="748" y="309"/>
                  </a:lnTo>
                  <a:lnTo>
                    <a:pt x="750" y="314"/>
                  </a:lnTo>
                  <a:lnTo>
                    <a:pt x="753" y="318"/>
                  </a:lnTo>
                  <a:lnTo>
                    <a:pt x="759" y="319"/>
                  </a:lnTo>
                  <a:lnTo>
                    <a:pt x="759" y="319"/>
                  </a:lnTo>
                  <a:lnTo>
                    <a:pt x="762" y="304"/>
                  </a:lnTo>
                  <a:lnTo>
                    <a:pt x="764" y="288"/>
                  </a:lnTo>
                  <a:lnTo>
                    <a:pt x="766" y="254"/>
                  </a:lnTo>
                  <a:lnTo>
                    <a:pt x="766" y="254"/>
                  </a:lnTo>
                  <a:lnTo>
                    <a:pt x="768" y="236"/>
                  </a:lnTo>
                  <a:lnTo>
                    <a:pt x="771" y="218"/>
                  </a:lnTo>
                  <a:lnTo>
                    <a:pt x="775" y="200"/>
                  </a:lnTo>
                  <a:lnTo>
                    <a:pt x="777" y="183"/>
                  </a:lnTo>
                  <a:lnTo>
                    <a:pt x="777" y="183"/>
                  </a:lnTo>
                  <a:lnTo>
                    <a:pt x="779" y="145"/>
                  </a:lnTo>
                  <a:lnTo>
                    <a:pt x="780" y="109"/>
                  </a:lnTo>
                  <a:lnTo>
                    <a:pt x="780" y="109"/>
                  </a:lnTo>
                  <a:lnTo>
                    <a:pt x="780" y="108"/>
                  </a:lnTo>
                  <a:lnTo>
                    <a:pt x="780" y="107"/>
                  </a:lnTo>
                  <a:lnTo>
                    <a:pt x="778" y="106"/>
                  </a:lnTo>
                  <a:lnTo>
                    <a:pt x="778" y="106"/>
                  </a:lnTo>
                  <a:lnTo>
                    <a:pt x="769" y="114"/>
                  </a:lnTo>
                  <a:lnTo>
                    <a:pt x="759" y="121"/>
                  </a:lnTo>
                  <a:lnTo>
                    <a:pt x="759" y="121"/>
                  </a:lnTo>
                  <a:close/>
                  <a:moveTo>
                    <a:pt x="733" y="308"/>
                  </a:moveTo>
                  <a:lnTo>
                    <a:pt x="733" y="308"/>
                  </a:lnTo>
                  <a:lnTo>
                    <a:pt x="709" y="303"/>
                  </a:lnTo>
                  <a:lnTo>
                    <a:pt x="686" y="298"/>
                  </a:lnTo>
                  <a:lnTo>
                    <a:pt x="661" y="295"/>
                  </a:lnTo>
                  <a:lnTo>
                    <a:pt x="635" y="293"/>
                  </a:lnTo>
                  <a:lnTo>
                    <a:pt x="583" y="290"/>
                  </a:lnTo>
                  <a:lnTo>
                    <a:pt x="556" y="288"/>
                  </a:lnTo>
                  <a:lnTo>
                    <a:pt x="528" y="284"/>
                  </a:lnTo>
                  <a:lnTo>
                    <a:pt x="528" y="284"/>
                  </a:lnTo>
                  <a:lnTo>
                    <a:pt x="519" y="282"/>
                  </a:lnTo>
                  <a:lnTo>
                    <a:pt x="510" y="280"/>
                  </a:lnTo>
                  <a:lnTo>
                    <a:pt x="510" y="280"/>
                  </a:lnTo>
                  <a:lnTo>
                    <a:pt x="474" y="276"/>
                  </a:lnTo>
                  <a:lnTo>
                    <a:pt x="435" y="273"/>
                  </a:lnTo>
                  <a:lnTo>
                    <a:pt x="356" y="269"/>
                  </a:lnTo>
                  <a:lnTo>
                    <a:pt x="356" y="269"/>
                  </a:lnTo>
                  <a:lnTo>
                    <a:pt x="324" y="267"/>
                  </a:lnTo>
                  <a:lnTo>
                    <a:pt x="292" y="264"/>
                  </a:lnTo>
                  <a:lnTo>
                    <a:pt x="226" y="258"/>
                  </a:lnTo>
                  <a:lnTo>
                    <a:pt x="194" y="254"/>
                  </a:lnTo>
                  <a:lnTo>
                    <a:pt x="163" y="251"/>
                  </a:lnTo>
                  <a:lnTo>
                    <a:pt x="133" y="250"/>
                  </a:lnTo>
                  <a:lnTo>
                    <a:pt x="104" y="250"/>
                  </a:lnTo>
                  <a:lnTo>
                    <a:pt x="104" y="250"/>
                  </a:lnTo>
                  <a:lnTo>
                    <a:pt x="103" y="252"/>
                  </a:lnTo>
                  <a:lnTo>
                    <a:pt x="101" y="253"/>
                  </a:lnTo>
                  <a:lnTo>
                    <a:pt x="100" y="254"/>
                  </a:lnTo>
                  <a:lnTo>
                    <a:pt x="100" y="255"/>
                  </a:lnTo>
                  <a:lnTo>
                    <a:pt x="100" y="255"/>
                  </a:lnTo>
                  <a:lnTo>
                    <a:pt x="93" y="255"/>
                  </a:lnTo>
                  <a:lnTo>
                    <a:pt x="84" y="258"/>
                  </a:lnTo>
                  <a:lnTo>
                    <a:pt x="74" y="260"/>
                  </a:lnTo>
                  <a:lnTo>
                    <a:pt x="65" y="263"/>
                  </a:lnTo>
                  <a:lnTo>
                    <a:pt x="44" y="271"/>
                  </a:lnTo>
                  <a:lnTo>
                    <a:pt x="26" y="280"/>
                  </a:lnTo>
                  <a:lnTo>
                    <a:pt x="26" y="280"/>
                  </a:lnTo>
                  <a:lnTo>
                    <a:pt x="41" y="281"/>
                  </a:lnTo>
                  <a:lnTo>
                    <a:pt x="57" y="282"/>
                  </a:lnTo>
                  <a:lnTo>
                    <a:pt x="73" y="284"/>
                  </a:lnTo>
                  <a:lnTo>
                    <a:pt x="81" y="286"/>
                  </a:lnTo>
                  <a:lnTo>
                    <a:pt x="86" y="289"/>
                  </a:lnTo>
                  <a:lnTo>
                    <a:pt x="86" y="289"/>
                  </a:lnTo>
                  <a:lnTo>
                    <a:pt x="164" y="298"/>
                  </a:lnTo>
                  <a:lnTo>
                    <a:pt x="204" y="303"/>
                  </a:lnTo>
                  <a:lnTo>
                    <a:pt x="243" y="306"/>
                  </a:lnTo>
                  <a:lnTo>
                    <a:pt x="283" y="308"/>
                  </a:lnTo>
                  <a:lnTo>
                    <a:pt x="323" y="309"/>
                  </a:lnTo>
                  <a:lnTo>
                    <a:pt x="360" y="309"/>
                  </a:lnTo>
                  <a:lnTo>
                    <a:pt x="398" y="308"/>
                  </a:lnTo>
                  <a:lnTo>
                    <a:pt x="398" y="308"/>
                  </a:lnTo>
                  <a:lnTo>
                    <a:pt x="415" y="308"/>
                  </a:lnTo>
                  <a:lnTo>
                    <a:pt x="432" y="309"/>
                  </a:lnTo>
                  <a:lnTo>
                    <a:pt x="467" y="311"/>
                  </a:lnTo>
                  <a:lnTo>
                    <a:pt x="503" y="315"/>
                  </a:lnTo>
                  <a:lnTo>
                    <a:pt x="540" y="319"/>
                  </a:lnTo>
                  <a:lnTo>
                    <a:pt x="540" y="319"/>
                  </a:lnTo>
                  <a:lnTo>
                    <a:pt x="608" y="326"/>
                  </a:lnTo>
                  <a:lnTo>
                    <a:pt x="641" y="329"/>
                  </a:lnTo>
                  <a:lnTo>
                    <a:pt x="673" y="330"/>
                  </a:lnTo>
                  <a:lnTo>
                    <a:pt x="673" y="330"/>
                  </a:lnTo>
                  <a:lnTo>
                    <a:pt x="693" y="333"/>
                  </a:lnTo>
                  <a:lnTo>
                    <a:pt x="711" y="335"/>
                  </a:lnTo>
                  <a:lnTo>
                    <a:pt x="730" y="337"/>
                  </a:lnTo>
                  <a:lnTo>
                    <a:pt x="751" y="340"/>
                  </a:lnTo>
                  <a:lnTo>
                    <a:pt x="751" y="340"/>
                  </a:lnTo>
                  <a:lnTo>
                    <a:pt x="747" y="331"/>
                  </a:lnTo>
                  <a:lnTo>
                    <a:pt x="742" y="324"/>
                  </a:lnTo>
                  <a:lnTo>
                    <a:pt x="737" y="316"/>
                  </a:lnTo>
                  <a:lnTo>
                    <a:pt x="735" y="313"/>
                  </a:lnTo>
                  <a:lnTo>
                    <a:pt x="733" y="308"/>
                  </a:lnTo>
                  <a:lnTo>
                    <a:pt x="733" y="30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15"/>
            <p:cNvSpPr>
              <a:spLocks/>
            </p:cNvSpPr>
            <p:nvPr/>
          </p:nvSpPr>
          <p:spPr bwMode="auto">
            <a:xfrm>
              <a:off x="5756276" y="1579563"/>
              <a:ext cx="26988" cy="28575"/>
            </a:xfrm>
            <a:custGeom>
              <a:avLst/>
              <a:gdLst/>
              <a:ahLst/>
              <a:cxnLst>
                <a:cxn ang="0">
                  <a:pos x="21" y="1"/>
                </a:cxn>
                <a:cxn ang="0">
                  <a:pos x="23" y="5"/>
                </a:cxn>
                <a:cxn ang="0">
                  <a:pos x="26" y="18"/>
                </a:cxn>
                <a:cxn ang="0">
                  <a:pos x="28" y="25"/>
                </a:cxn>
                <a:cxn ang="0">
                  <a:pos x="32" y="23"/>
                </a:cxn>
                <a:cxn ang="0">
                  <a:pos x="38" y="15"/>
                </a:cxn>
                <a:cxn ang="0">
                  <a:pos x="41" y="11"/>
                </a:cxn>
                <a:cxn ang="0">
                  <a:pos x="45" y="13"/>
                </a:cxn>
                <a:cxn ang="0">
                  <a:pos x="51" y="14"/>
                </a:cxn>
                <a:cxn ang="0">
                  <a:pos x="49" y="26"/>
                </a:cxn>
                <a:cxn ang="0">
                  <a:pos x="48" y="46"/>
                </a:cxn>
                <a:cxn ang="0">
                  <a:pos x="47" y="55"/>
                </a:cxn>
                <a:cxn ang="0">
                  <a:pos x="43" y="50"/>
                </a:cxn>
                <a:cxn ang="0">
                  <a:pos x="41" y="44"/>
                </a:cxn>
                <a:cxn ang="0">
                  <a:pos x="41" y="31"/>
                </a:cxn>
                <a:cxn ang="0">
                  <a:pos x="39" y="31"/>
                </a:cxn>
                <a:cxn ang="0">
                  <a:pos x="34" y="35"/>
                </a:cxn>
                <a:cxn ang="0">
                  <a:pos x="30" y="41"/>
                </a:cxn>
                <a:cxn ang="0">
                  <a:pos x="28" y="41"/>
                </a:cxn>
                <a:cxn ang="0">
                  <a:pos x="22" y="38"/>
                </a:cxn>
                <a:cxn ang="0">
                  <a:pos x="18" y="32"/>
                </a:cxn>
                <a:cxn ang="0">
                  <a:pos x="16" y="38"/>
                </a:cxn>
                <a:cxn ang="0">
                  <a:pos x="12" y="46"/>
                </a:cxn>
                <a:cxn ang="0">
                  <a:pos x="7" y="48"/>
                </a:cxn>
                <a:cxn ang="0">
                  <a:pos x="2" y="48"/>
                </a:cxn>
                <a:cxn ang="0">
                  <a:pos x="0" y="43"/>
                </a:cxn>
                <a:cxn ang="0">
                  <a:pos x="3" y="31"/>
                </a:cxn>
                <a:cxn ang="0">
                  <a:pos x="6" y="26"/>
                </a:cxn>
                <a:cxn ang="0">
                  <a:pos x="7" y="18"/>
                </a:cxn>
                <a:cxn ang="0">
                  <a:pos x="9" y="4"/>
                </a:cxn>
                <a:cxn ang="0">
                  <a:pos x="15" y="0"/>
                </a:cxn>
                <a:cxn ang="0">
                  <a:pos x="21" y="1"/>
                </a:cxn>
              </a:cxnLst>
              <a:rect l="0" t="0" r="r" b="b"/>
              <a:pathLst>
                <a:path w="51" h="55">
                  <a:moveTo>
                    <a:pt x="21" y="1"/>
                  </a:moveTo>
                  <a:lnTo>
                    <a:pt x="21" y="1"/>
                  </a:lnTo>
                  <a:lnTo>
                    <a:pt x="22" y="3"/>
                  </a:lnTo>
                  <a:lnTo>
                    <a:pt x="23" y="5"/>
                  </a:lnTo>
                  <a:lnTo>
                    <a:pt x="25" y="12"/>
                  </a:lnTo>
                  <a:lnTo>
                    <a:pt x="26" y="18"/>
                  </a:lnTo>
                  <a:lnTo>
                    <a:pt x="28" y="25"/>
                  </a:lnTo>
                  <a:lnTo>
                    <a:pt x="28" y="25"/>
                  </a:lnTo>
                  <a:lnTo>
                    <a:pt x="30" y="25"/>
                  </a:lnTo>
                  <a:lnTo>
                    <a:pt x="32" y="23"/>
                  </a:lnTo>
                  <a:lnTo>
                    <a:pt x="36" y="19"/>
                  </a:lnTo>
                  <a:lnTo>
                    <a:pt x="38" y="15"/>
                  </a:lnTo>
                  <a:lnTo>
                    <a:pt x="41" y="11"/>
                  </a:lnTo>
                  <a:lnTo>
                    <a:pt x="41" y="11"/>
                  </a:lnTo>
                  <a:lnTo>
                    <a:pt x="43" y="12"/>
                  </a:lnTo>
                  <a:lnTo>
                    <a:pt x="45" y="13"/>
                  </a:lnTo>
                  <a:lnTo>
                    <a:pt x="48" y="13"/>
                  </a:lnTo>
                  <a:lnTo>
                    <a:pt x="51" y="14"/>
                  </a:lnTo>
                  <a:lnTo>
                    <a:pt x="51" y="14"/>
                  </a:lnTo>
                  <a:lnTo>
                    <a:pt x="49" y="26"/>
                  </a:lnTo>
                  <a:lnTo>
                    <a:pt x="48" y="37"/>
                  </a:lnTo>
                  <a:lnTo>
                    <a:pt x="48" y="46"/>
                  </a:lnTo>
                  <a:lnTo>
                    <a:pt x="47" y="55"/>
                  </a:lnTo>
                  <a:lnTo>
                    <a:pt x="47" y="55"/>
                  </a:lnTo>
                  <a:lnTo>
                    <a:pt x="44" y="53"/>
                  </a:lnTo>
                  <a:lnTo>
                    <a:pt x="43" y="50"/>
                  </a:lnTo>
                  <a:lnTo>
                    <a:pt x="42" y="47"/>
                  </a:lnTo>
                  <a:lnTo>
                    <a:pt x="41" y="44"/>
                  </a:lnTo>
                  <a:lnTo>
                    <a:pt x="41" y="38"/>
                  </a:lnTo>
                  <a:lnTo>
                    <a:pt x="41" y="31"/>
                  </a:lnTo>
                  <a:lnTo>
                    <a:pt x="41" y="31"/>
                  </a:lnTo>
                  <a:lnTo>
                    <a:pt x="39" y="31"/>
                  </a:lnTo>
                  <a:lnTo>
                    <a:pt x="37" y="32"/>
                  </a:lnTo>
                  <a:lnTo>
                    <a:pt x="34" y="35"/>
                  </a:lnTo>
                  <a:lnTo>
                    <a:pt x="31" y="39"/>
                  </a:lnTo>
                  <a:lnTo>
                    <a:pt x="30" y="41"/>
                  </a:lnTo>
                  <a:lnTo>
                    <a:pt x="28" y="41"/>
                  </a:lnTo>
                  <a:lnTo>
                    <a:pt x="28" y="41"/>
                  </a:lnTo>
                  <a:lnTo>
                    <a:pt x="24" y="40"/>
                  </a:lnTo>
                  <a:lnTo>
                    <a:pt x="22" y="38"/>
                  </a:lnTo>
                  <a:lnTo>
                    <a:pt x="20" y="35"/>
                  </a:lnTo>
                  <a:lnTo>
                    <a:pt x="18" y="32"/>
                  </a:lnTo>
                  <a:lnTo>
                    <a:pt x="18" y="32"/>
                  </a:lnTo>
                  <a:lnTo>
                    <a:pt x="16" y="38"/>
                  </a:lnTo>
                  <a:lnTo>
                    <a:pt x="14" y="44"/>
                  </a:lnTo>
                  <a:lnTo>
                    <a:pt x="12" y="46"/>
                  </a:lnTo>
                  <a:lnTo>
                    <a:pt x="10" y="48"/>
                  </a:lnTo>
                  <a:lnTo>
                    <a:pt x="7" y="48"/>
                  </a:lnTo>
                  <a:lnTo>
                    <a:pt x="2" y="48"/>
                  </a:lnTo>
                  <a:lnTo>
                    <a:pt x="2" y="48"/>
                  </a:lnTo>
                  <a:lnTo>
                    <a:pt x="1" y="45"/>
                  </a:lnTo>
                  <a:lnTo>
                    <a:pt x="0" y="43"/>
                  </a:lnTo>
                  <a:lnTo>
                    <a:pt x="1" y="37"/>
                  </a:lnTo>
                  <a:lnTo>
                    <a:pt x="3" y="31"/>
                  </a:lnTo>
                  <a:lnTo>
                    <a:pt x="6" y="26"/>
                  </a:lnTo>
                  <a:lnTo>
                    <a:pt x="6" y="26"/>
                  </a:lnTo>
                  <a:lnTo>
                    <a:pt x="6" y="23"/>
                  </a:lnTo>
                  <a:lnTo>
                    <a:pt x="7" y="18"/>
                  </a:lnTo>
                  <a:lnTo>
                    <a:pt x="8" y="9"/>
                  </a:lnTo>
                  <a:lnTo>
                    <a:pt x="9" y="4"/>
                  </a:lnTo>
                  <a:lnTo>
                    <a:pt x="12" y="2"/>
                  </a:lnTo>
                  <a:lnTo>
                    <a:pt x="15" y="0"/>
                  </a:lnTo>
                  <a:lnTo>
                    <a:pt x="21" y="1"/>
                  </a:lnTo>
                  <a:lnTo>
                    <a:pt x="21"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16"/>
            <p:cNvSpPr>
              <a:spLocks/>
            </p:cNvSpPr>
            <p:nvPr/>
          </p:nvSpPr>
          <p:spPr bwMode="auto">
            <a:xfrm>
              <a:off x="5762626" y="1646238"/>
              <a:ext cx="15875" cy="26988"/>
            </a:xfrm>
            <a:custGeom>
              <a:avLst/>
              <a:gdLst/>
              <a:ahLst/>
              <a:cxnLst>
                <a:cxn ang="0">
                  <a:pos x="0" y="29"/>
                </a:cxn>
                <a:cxn ang="0">
                  <a:pos x="0" y="29"/>
                </a:cxn>
                <a:cxn ang="0">
                  <a:pos x="1" y="24"/>
                </a:cxn>
                <a:cxn ang="0">
                  <a:pos x="4" y="21"/>
                </a:cxn>
                <a:cxn ang="0">
                  <a:pos x="13" y="15"/>
                </a:cxn>
                <a:cxn ang="0">
                  <a:pos x="13" y="15"/>
                </a:cxn>
                <a:cxn ang="0">
                  <a:pos x="16" y="10"/>
                </a:cxn>
                <a:cxn ang="0">
                  <a:pos x="19" y="5"/>
                </a:cxn>
                <a:cxn ang="0">
                  <a:pos x="21" y="3"/>
                </a:cxn>
                <a:cxn ang="0">
                  <a:pos x="25" y="2"/>
                </a:cxn>
                <a:cxn ang="0">
                  <a:pos x="27" y="0"/>
                </a:cxn>
                <a:cxn ang="0">
                  <a:pos x="31" y="2"/>
                </a:cxn>
                <a:cxn ang="0">
                  <a:pos x="31" y="2"/>
                </a:cxn>
                <a:cxn ang="0">
                  <a:pos x="29" y="29"/>
                </a:cxn>
                <a:cxn ang="0">
                  <a:pos x="27" y="53"/>
                </a:cxn>
                <a:cxn ang="0">
                  <a:pos x="27" y="53"/>
                </a:cxn>
                <a:cxn ang="0">
                  <a:pos x="17" y="53"/>
                </a:cxn>
                <a:cxn ang="0">
                  <a:pos x="17" y="53"/>
                </a:cxn>
                <a:cxn ang="0">
                  <a:pos x="17" y="49"/>
                </a:cxn>
                <a:cxn ang="0">
                  <a:pos x="17" y="42"/>
                </a:cxn>
                <a:cxn ang="0">
                  <a:pos x="18" y="36"/>
                </a:cxn>
                <a:cxn ang="0">
                  <a:pos x="19" y="30"/>
                </a:cxn>
                <a:cxn ang="0">
                  <a:pos x="19" y="30"/>
                </a:cxn>
                <a:cxn ang="0">
                  <a:pos x="16" y="30"/>
                </a:cxn>
                <a:cxn ang="0">
                  <a:pos x="14" y="33"/>
                </a:cxn>
                <a:cxn ang="0">
                  <a:pos x="13" y="34"/>
                </a:cxn>
                <a:cxn ang="0">
                  <a:pos x="13" y="35"/>
                </a:cxn>
                <a:cxn ang="0">
                  <a:pos x="13" y="35"/>
                </a:cxn>
                <a:cxn ang="0">
                  <a:pos x="13" y="35"/>
                </a:cxn>
                <a:cxn ang="0">
                  <a:pos x="12" y="36"/>
                </a:cxn>
                <a:cxn ang="0">
                  <a:pos x="10" y="36"/>
                </a:cxn>
                <a:cxn ang="0">
                  <a:pos x="7" y="35"/>
                </a:cxn>
                <a:cxn ang="0">
                  <a:pos x="2" y="31"/>
                </a:cxn>
                <a:cxn ang="0">
                  <a:pos x="0" y="29"/>
                </a:cxn>
                <a:cxn ang="0">
                  <a:pos x="0" y="29"/>
                </a:cxn>
              </a:cxnLst>
              <a:rect l="0" t="0" r="r" b="b"/>
              <a:pathLst>
                <a:path w="31" h="53">
                  <a:moveTo>
                    <a:pt x="0" y="29"/>
                  </a:moveTo>
                  <a:lnTo>
                    <a:pt x="0" y="29"/>
                  </a:lnTo>
                  <a:lnTo>
                    <a:pt x="1" y="24"/>
                  </a:lnTo>
                  <a:lnTo>
                    <a:pt x="4" y="21"/>
                  </a:lnTo>
                  <a:lnTo>
                    <a:pt x="13" y="15"/>
                  </a:lnTo>
                  <a:lnTo>
                    <a:pt x="13" y="15"/>
                  </a:lnTo>
                  <a:lnTo>
                    <a:pt x="16" y="10"/>
                  </a:lnTo>
                  <a:lnTo>
                    <a:pt x="19" y="5"/>
                  </a:lnTo>
                  <a:lnTo>
                    <a:pt x="21" y="3"/>
                  </a:lnTo>
                  <a:lnTo>
                    <a:pt x="25" y="2"/>
                  </a:lnTo>
                  <a:lnTo>
                    <a:pt x="27" y="0"/>
                  </a:lnTo>
                  <a:lnTo>
                    <a:pt x="31" y="2"/>
                  </a:lnTo>
                  <a:lnTo>
                    <a:pt x="31" y="2"/>
                  </a:lnTo>
                  <a:lnTo>
                    <a:pt x="29" y="29"/>
                  </a:lnTo>
                  <a:lnTo>
                    <a:pt x="27" y="53"/>
                  </a:lnTo>
                  <a:lnTo>
                    <a:pt x="27" y="53"/>
                  </a:lnTo>
                  <a:lnTo>
                    <a:pt x="17" y="53"/>
                  </a:lnTo>
                  <a:lnTo>
                    <a:pt x="17" y="53"/>
                  </a:lnTo>
                  <a:lnTo>
                    <a:pt x="17" y="49"/>
                  </a:lnTo>
                  <a:lnTo>
                    <a:pt x="17" y="42"/>
                  </a:lnTo>
                  <a:lnTo>
                    <a:pt x="18" y="36"/>
                  </a:lnTo>
                  <a:lnTo>
                    <a:pt x="19" y="30"/>
                  </a:lnTo>
                  <a:lnTo>
                    <a:pt x="19" y="30"/>
                  </a:lnTo>
                  <a:lnTo>
                    <a:pt x="16" y="30"/>
                  </a:lnTo>
                  <a:lnTo>
                    <a:pt x="14" y="33"/>
                  </a:lnTo>
                  <a:lnTo>
                    <a:pt x="13" y="34"/>
                  </a:lnTo>
                  <a:lnTo>
                    <a:pt x="13" y="35"/>
                  </a:lnTo>
                  <a:lnTo>
                    <a:pt x="13" y="35"/>
                  </a:lnTo>
                  <a:lnTo>
                    <a:pt x="13" y="35"/>
                  </a:lnTo>
                  <a:lnTo>
                    <a:pt x="12" y="36"/>
                  </a:lnTo>
                  <a:lnTo>
                    <a:pt x="10" y="36"/>
                  </a:lnTo>
                  <a:lnTo>
                    <a:pt x="7" y="35"/>
                  </a:lnTo>
                  <a:lnTo>
                    <a:pt x="2" y="31"/>
                  </a:lnTo>
                  <a:lnTo>
                    <a:pt x="0" y="29"/>
                  </a:lnTo>
                  <a:lnTo>
                    <a:pt x="0" y="2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217"/>
            <p:cNvSpPr>
              <a:spLocks noEditPoints="1"/>
            </p:cNvSpPr>
            <p:nvPr/>
          </p:nvSpPr>
          <p:spPr bwMode="auto">
            <a:xfrm>
              <a:off x="6080126" y="1663700"/>
              <a:ext cx="71438" cy="60325"/>
            </a:xfrm>
            <a:custGeom>
              <a:avLst/>
              <a:gdLst/>
              <a:ahLst/>
              <a:cxnLst>
                <a:cxn ang="0">
                  <a:pos x="16" y="1"/>
                </a:cxn>
                <a:cxn ang="0">
                  <a:pos x="17" y="0"/>
                </a:cxn>
                <a:cxn ang="0">
                  <a:pos x="17" y="1"/>
                </a:cxn>
                <a:cxn ang="0">
                  <a:pos x="37" y="7"/>
                </a:cxn>
                <a:cxn ang="0">
                  <a:pos x="64" y="10"/>
                </a:cxn>
                <a:cxn ang="0">
                  <a:pos x="108" y="11"/>
                </a:cxn>
                <a:cxn ang="0">
                  <a:pos x="122" y="10"/>
                </a:cxn>
                <a:cxn ang="0">
                  <a:pos x="128" y="16"/>
                </a:cxn>
                <a:cxn ang="0">
                  <a:pos x="135" y="23"/>
                </a:cxn>
                <a:cxn ang="0">
                  <a:pos x="133" y="35"/>
                </a:cxn>
                <a:cxn ang="0">
                  <a:pos x="134" y="76"/>
                </a:cxn>
                <a:cxn ang="0">
                  <a:pos x="133" y="99"/>
                </a:cxn>
                <a:cxn ang="0">
                  <a:pos x="129" y="108"/>
                </a:cxn>
                <a:cxn ang="0">
                  <a:pos x="122" y="113"/>
                </a:cxn>
                <a:cxn ang="0">
                  <a:pos x="118" y="114"/>
                </a:cxn>
                <a:cxn ang="0">
                  <a:pos x="107" y="112"/>
                </a:cxn>
                <a:cxn ang="0">
                  <a:pos x="101" y="112"/>
                </a:cxn>
                <a:cxn ang="0">
                  <a:pos x="94" y="113"/>
                </a:cxn>
                <a:cxn ang="0">
                  <a:pos x="88" y="115"/>
                </a:cxn>
                <a:cxn ang="0">
                  <a:pos x="70" y="114"/>
                </a:cxn>
                <a:cxn ang="0">
                  <a:pos x="49" y="113"/>
                </a:cxn>
                <a:cxn ang="0">
                  <a:pos x="46" y="111"/>
                </a:cxn>
                <a:cxn ang="0">
                  <a:pos x="33" y="108"/>
                </a:cxn>
                <a:cxn ang="0">
                  <a:pos x="20" y="106"/>
                </a:cxn>
                <a:cxn ang="0">
                  <a:pos x="17" y="105"/>
                </a:cxn>
                <a:cxn ang="0">
                  <a:pos x="13" y="106"/>
                </a:cxn>
                <a:cxn ang="0">
                  <a:pos x="13" y="108"/>
                </a:cxn>
                <a:cxn ang="0">
                  <a:pos x="7" y="103"/>
                </a:cxn>
                <a:cxn ang="0">
                  <a:pos x="1" y="100"/>
                </a:cxn>
                <a:cxn ang="0">
                  <a:pos x="0" y="54"/>
                </a:cxn>
                <a:cxn ang="0">
                  <a:pos x="0" y="16"/>
                </a:cxn>
                <a:cxn ang="0">
                  <a:pos x="0" y="9"/>
                </a:cxn>
                <a:cxn ang="0">
                  <a:pos x="1" y="3"/>
                </a:cxn>
                <a:cxn ang="0">
                  <a:pos x="12" y="2"/>
                </a:cxn>
                <a:cxn ang="0">
                  <a:pos x="17" y="2"/>
                </a:cxn>
                <a:cxn ang="0">
                  <a:pos x="16" y="1"/>
                </a:cxn>
                <a:cxn ang="0">
                  <a:pos x="121" y="40"/>
                </a:cxn>
                <a:cxn ang="0">
                  <a:pos x="119" y="33"/>
                </a:cxn>
                <a:cxn ang="0">
                  <a:pos x="115" y="29"/>
                </a:cxn>
                <a:cxn ang="0">
                  <a:pos x="103" y="26"/>
                </a:cxn>
                <a:cxn ang="0">
                  <a:pos x="79" y="27"/>
                </a:cxn>
                <a:cxn ang="0">
                  <a:pos x="71" y="26"/>
                </a:cxn>
                <a:cxn ang="0">
                  <a:pos x="45" y="20"/>
                </a:cxn>
                <a:cxn ang="0">
                  <a:pos x="31" y="19"/>
                </a:cxn>
                <a:cxn ang="0">
                  <a:pos x="17" y="23"/>
                </a:cxn>
                <a:cxn ang="0">
                  <a:pos x="15" y="37"/>
                </a:cxn>
                <a:cxn ang="0">
                  <a:pos x="12" y="72"/>
                </a:cxn>
                <a:cxn ang="0">
                  <a:pos x="12" y="90"/>
                </a:cxn>
                <a:cxn ang="0">
                  <a:pos x="59" y="98"/>
                </a:cxn>
                <a:cxn ang="0">
                  <a:pos x="110" y="102"/>
                </a:cxn>
                <a:cxn ang="0">
                  <a:pos x="112" y="101"/>
                </a:cxn>
                <a:cxn ang="0">
                  <a:pos x="118" y="94"/>
                </a:cxn>
                <a:cxn ang="0">
                  <a:pos x="121" y="77"/>
                </a:cxn>
                <a:cxn ang="0">
                  <a:pos x="121" y="40"/>
                </a:cxn>
              </a:cxnLst>
              <a:rect l="0" t="0" r="r" b="b"/>
              <a:pathLst>
                <a:path w="135" h="115">
                  <a:moveTo>
                    <a:pt x="16" y="1"/>
                  </a:moveTo>
                  <a:lnTo>
                    <a:pt x="16" y="1"/>
                  </a:lnTo>
                  <a:lnTo>
                    <a:pt x="16" y="0"/>
                  </a:lnTo>
                  <a:lnTo>
                    <a:pt x="17" y="0"/>
                  </a:lnTo>
                  <a:lnTo>
                    <a:pt x="17" y="1"/>
                  </a:lnTo>
                  <a:lnTo>
                    <a:pt x="17" y="1"/>
                  </a:lnTo>
                  <a:lnTo>
                    <a:pt x="27" y="4"/>
                  </a:lnTo>
                  <a:lnTo>
                    <a:pt x="37" y="7"/>
                  </a:lnTo>
                  <a:lnTo>
                    <a:pt x="50" y="8"/>
                  </a:lnTo>
                  <a:lnTo>
                    <a:pt x="64" y="10"/>
                  </a:lnTo>
                  <a:lnTo>
                    <a:pt x="93" y="11"/>
                  </a:lnTo>
                  <a:lnTo>
                    <a:pt x="108" y="11"/>
                  </a:lnTo>
                  <a:lnTo>
                    <a:pt x="122" y="10"/>
                  </a:lnTo>
                  <a:lnTo>
                    <a:pt x="122" y="10"/>
                  </a:lnTo>
                  <a:lnTo>
                    <a:pt x="126" y="12"/>
                  </a:lnTo>
                  <a:lnTo>
                    <a:pt x="128" y="16"/>
                  </a:lnTo>
                  <a:lnTo>
                    <a:pt x="131" y="20"/>
                  </a:lnTo>
                  <a:lnTo>
                    <a:pt x="135" y="23"/>
                  </a:lnTo>
                  <a:lnTo>
                    <a:pt x="135" y="23"/>
                  </a:lnTo>
                  <a:lnTo>
                    <a:pt x="133" y="35"/>
                  </a:lnTo>
                  <a:lnTo>
                    <a:pt x="133" y="49"/>
                  </a:lnTo>
                  <a:lnTo>
                    <a:pt x="134" y="76"/>
                  </a:lnTo>
                  <a:lnTo>
                    <a:pt x="134" y="89"/>
                  </a:lnTo>
                  <a:lnTo>
                    <a:pt x="133" y="99"/>
                  </a:lnTo>
                  <a:lnTo>
                    <a:pt x="131" y="105"/>
                  </a:lnTo>
                  <a:lnTo>
                    <a:pt x="129" y="108"/>
                  </a:lnTo>
                  <a:lnTo>
                    <a:pt x="126" y="111"/>
                  </a:lnTo>
                  <a:lnTo>
                    <a:pt x="122" y="113"/>
                  </a:lnTo>
                  <a:lnTo>
                    <a:pt x="122" y="113"/>
                  </a:lnTo>
                  <a:lnTo>
                    <a:pt x="118" y="114"/>
                  </a:lnTo>
                  <a:lnTo>
                    <a:pt x="112" y="113"/>
                  </a:lnTo>
                  <a:lnTo>
                    <a:pt x="107" y="112"/>
                  </a:lnTo>
                  <a:lnTo>
                    <a:pt x="101" y="112"/>
                  </a:lnTo>
                  <a:lnTo>
                    <a:pt x="101" y="112"/>
                  </a:lnTo>
                  <a:lnTo>
                    <a:pt x="98" y="112"/>
                  </a:lnTo>
                  <a:lnTo>
                    <a:pt x="94" y="113"/>
                  </a:lnTo>
                  <a:lnTo>
                    <a:pt x="91" y="114"/>
                  </a:lnTo>
                  <a:lnTo>
                    <a:pt x="88" y="115"/>
                  </a:lnTo>
                  <a:lnTo>
                    <a:pt x="88" y="115"/>
                  </a:lnTo>
                  <a:lnTo>
                    <a:pt x="70" y="114"/>
                  </a:lnTo>
                  <a:lnTo>
                    <a:pt x="60" y="114"/>
                  </a:lnTo>
                  <a:lnTo>
                    <a:pt x="49" y="113"/>
                  </a:lnTo>
                  <a:lnTo>
                    <a:pt x="49" y="113"/>
                  </a:lnTo>
                  <a:lnTo>
                    <a:pt x="46" y="111"/>
                  </a:lnTo>
                  <a:lnTo>
                    <a:pt x="43" y="109"/>
                  </a:lnTo>
                  <a:lnTo>
                    <a:pt x="33" y="108"/>
                  </a:lnTo>
                  <a:lnTo>
                    <a:pt x="24" y="107"/>
                  </a:lnTo>
                  <a:lnTo>
                    <a:pt x="20" y="106"/>
                  </a:lnTo>
                  <a:lnTo>
                    <a:pt x="17" y="105"/>
                  </a:lnTo>
                  <a:lnTo>
                    <a:pt x="17" y="105"/>
                  </a:lnTo>
                  <a:lnTo>
                    <a:pt x="14" y="105"/>
                  </a:lnTo>
                  <a:lnTo>
                    <a:pt x="13" y="106"/>
                  </a:lnTo>
                  <a:lnTo>
                    <a:pt x="13" y="108"/>
                  </a:lnTo>
                  <a:lnTo>
                    <a:pt x="13" y="108"/>
                  </a:lnTo>
                  <a:lnTo>
                    <a:pt x="9" y="106"/>
                  </a:lnTo>
                  <a:lnTo>
                    <a:pt x="7" y="103"/>
                  </a:lnTo>
                  <a:lnTo>
                    <a:pt x="4" y="101"/>
                  </a:lnTo>
                  <a:lnTo>
                    <a:pt x="1" y="100"/>
                  </a:lnTo>
                  <a:lnTo>
                    <a:pt x="1" y="100"/>
                  </a:lnTo>
                  <a:lnTo>
                    <a:pt x="0" y="54"/>
                  </a:lnTo>
                  <a:lnTo>
                    <a:pt x="0" y="16"/>
                  </a:lnTo>
                  <a:lnTo>
                    <a:pt x="0" y="16"/>
                  </a:lnTo>
                  <a:lnTo>
                    <a:pt x="0" y="11"/>
                  </a:lnTo>
                  <a:lnTo>
                    <a:pt x="0" y="9"/>
                  </a:lnTo>
                  <a:lnTo>
                    <a:pt x="1" y="3"/>
                  </a:lnTo>
                  <a:lnTo>
                    <a:pt x="1" y="3"/>
                  </a:lnTo>
                  <a:lnTo>
                    <a:pt x="5" y="2"/>
                  </a:lnTo>
                  <a:lnTo>
                    <a:pt x="12" y="2"/>
                  </a:lnTo>
                  <a:lnTo>
                    <a:pt x="16" y="3"/>
                  </a:lnTo>
                  <a:lnTo>
                    <a:pt x="17" y="2"/>
                  </a:lnTo>
                  <a:lnTo>
                    <a:pt x="16" y="1"/>
                  </a:lnTo>
                  <a:lnTo>
                    <a:pt x="16" y="1"/>
                  </a:lnTo>
                  <a:close/>
                  <a:moveTo>
                    <a:pt x="121" y="40"/>
                  </a:moveTo>
                  <a:lnTo>
                    <a:pt x="121" y="40"/>
                  </a:lnTo>
                  <a:lnTo>
                    <a:pt x="120" y="36"/>
                  </a:lnTo>
                  <a:lnTo>
                    <a:pt x="119" y="33"/>
                  </a:lnTo>
                  <a:lnTo>
                    <a:pt x="118" y="31"/>
                  </a:lnTo>
                  <a:lnTo>
                    <a:pt x="115" y="29"/>
                  </a:lnTo>
                  <a:lnTo>
                    <a:pt x="109" y="26"/>
                  </a:lnTo>
                  <a:lnTo>
                    <a:pt x="103" y="26"/>
                  </a:lnTo>
                  <a:lnTo>
                    <a:pt x="86" y="26"/>
                  </a:lnTo>
                  <a:lnTo>
                    <a:pt x="79" y="27"/>
                  </a:lnTo>
                  <a:lnTo>
                    <a:pt x="71" y="26"/>
                  </a:lnTo>
                  <a:lnTo>
                    <a:pt x="71" y="26"/>
                  </a:lnTo>
                  <a:lnTo>
                    <a:pt x="58" y="23"/>
                  </a:lnTo>
                  <a:lnTo>
                    <a:pt x="45" y="20"/>
                  </a:lnTo>
                  <a:lnTo>
                    <a:pt x="37" y="19"/>
                  </a:lnTo>
                  <a:lnTo>
                    <a:pt x="31" y="19"/>
                  </a:lnTo>
                  <a:lnTo>
                    <a:pt x="24" y="20"/>
                  </a:lnTo>
                  <a:lnTo>
                    <a:pt x="17" y="23"/>
                  </a:lnTo>
                  <a:lnTo>
                    <a:pt x="17" y="23"/>
                  </a:lnTo>
                  <a:lnTo>
                    <a:pt x="15" y="37"/>
                  </a:lnTo>
                  <a:lnTo>
                    <a:pt x="13" y="54"/>
                  </a:lnTo>
                  <a:lnTo>
                    <a:pt x="12" y="72"/>
                  </a:lnTo>
                  <a:lnTo>
                    <a:pt x="12" y="90"/>
                  </a:lnTo>
                  <a:lnTo>
                    <a:pt x="12" y="90"/>
                  </a:lnTo>
                  <a:lnTo>
                    <a:pt x="36" y="95"/>
                  </a:lnTo>
                  <a:lnTo>
                    <a:pt x="59" y="98"/>
                  </a:lnTo>
                  <a:lnTo>
                    <a:pt x="83" y="101"/>
                  </a:lnTo>
                  <a:lnTo>
                    <a:pt x="110" y="102"/>
                  </a:lnTo>
                  <a:lnTo>
                    <a:pt x="110" y="102"/>
                  </a:lnTo>
                  <a:lnTo>
                    <a:pt x="112" y="101"/>
                  </a:lnTo>
                  <a:lnTo>
                    <a:pt x="114" y="100"/>
                  </a:lnTo>
                  <a:lnTo>
                    <a:pt x="118" y="94"/>
                  </a:lnTo>
                  <a:lnTo>
                    <a:pt x="120" y="86"/>
                  </a:lnTo>
                  <a:lnTo>
                    <a:pt x="121" y="77"/>
                  </a:lnTo>
                  <a:lnTo>
                    <a:pt x="122" y="57"/>
                  </a:lnTo>
                  <a:lnTo>
                    <a:pt x="121" y="40"/>
                  </a:lnTo>
                  <a:lnTo>
                    <a:pt x="121" y="4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218"/>
            <p:cNvSpPr>
              <a:spLocks noEditPoints="1"/>
            </p:cNvSpPr>
            <p:nvPr/>
          </p:nvSpPr>
          <p:spPr bwMode="auto">
            <a:xfrm>
              <a:off x="6073776" y="1738313"/>
              <a:ext cx="71438" cy="58738"/>
            </a:xfrm>
            <a:custGeom>
              <a:avLst/>
              <a:gdLst/>
              <a:ahLst/>
              <a:cxnLst>
                <a:cxn ang="0">
                  <a:pos x="134" y="12"/>
                </a:cxn>
                <a:cxn ang="0">
                  <a:pos x="136" y="31"/>
                </a:cxn>
                <a:cxn ang="0">
                  <a:pos x="133" y="77"/>
                </a:cxn>
                <a:cxn ang="0">
                  <a:pos x="134" y="97"/>
                </a:cxn>
                <a:cxn ang="0">
                  <a:pos x="133" y="99"/>
                </a:cxn>
                <a:cxn ang="0">
                  <a:pos x="128" y="105"/>
                </a:cxn>
                <a:cxn ang="0">
                  <a:pos x="120" y="110"/>
                </a:cxn>
                <a:cxn ang="0">
                  <a:pos x="57" y="105"/>
                </a:cxn>
                <a:cxn ang="0">
                  <a:pos x="27" y="101"/>
                </a:cxn>
                <a:cxn ang="0">
                  <a:pos x="1" y="93"/>
                </a:cxn>
                <a:cxn ang="0">
                  <a:pos x="0" y="54"/>
                </a:cxn>
                <a:cxn ang="0">
                  <a:pos x="1" y="12"/>
                </a:cxn>
                <a:cxn ang="0">
                  <a:pos x="9" y="3"/>
                </a:cxn>
                <a:cxn ang="0">
                  <a:pos x="17" y="0"/>
                </a:cxn>
                <a:cxn ang="0">
                  <a:pos x="19" y="0"/>
                </a:cxn>
                <a:cxn ang="0">
                  <a:pos x="45" y="3"/>
                </a:cxn>
                <a:cxn ang="0">
                  <a:pos x="106" y="8"/>
                </a:cxn>
                <a:cxn ang="0">
                  <a:pos x="134" y="12"/>
                </a:cxn>
                <a:cxn ang="0">
                  <a:pos x="21" y="16"/>
                </a:cxn>
                <a:cxn ang="0">
                  <a:pos x="18" y="19"/>
                </a:cxn>
                <a:cxn ang="0">
                  <a:pos x="13" y="30"/>
                </a:cxn>
                <a:cxn ang="0">
                  <a:pos x="11" y="47"/>
                </a:cxn>
                <a:cxn ang="0">
                  <a:pos x="14" y="82"/>
                </a:cxn>
                <a:cxn ang="0">
                  <a:pos x="23" y="86"/>
                </a:cxn>
                <a:cxn ang="0">
                  <a:pos x="44" y="92"/>
                </a:cxn>
                <a:cxn ang="0">
                  <a:pos x="57" y="93"/>
                </a:cxn>
                <a:cxn ang="0">
                  <a:pos x="63" y="91"/>
                </a:cxn>
                <a:cxn ang="0">
                  <a:pos x="60" y="91"/>
                </a:cxn>
                <a:cxn ang="0">
                  <a:pos x="58" y="85"/>
                </a:cxn>
                <a:cxn ang="0">
                  <a:pos x="57" y="82"/>
                </a:cxn>
                <a:cxn ang="0">
                  <a:pos x="60" y="77"/>
                </a:cxn>
                <a:cxn ang="0">
                  <a:pos x="64" y="73"/>
                </a:cxn>
                <a:cxn ang="0">
                  <a:pos x="66" y="75"/>
                </a:cxn>
                <a:cxn ang="0">
                  <a:pos x="72" y="76"/>
                </a:cxn>
                <a:cxn ang="0">
                  <a:pos x="74" y="78"/>
                </a:cxn>
                <a:cxn ang="0">
                  <a:pos x="74" y="91"/>
                </a:cxn>
                <a:cxn ang="0">
                  <a:pos x="68" y="92"/>
                </a:cxn>
                <a:cxn ang="0">
                  <a:pos x="64" y="94"/>
                </a:cxn>
                <a:cxn ang="0">
                  <a:pos x="90" y="96"/>
                </a:cxn>
                <a:cxn ang="0">
                  <a:pos x="115" y="95"/>
                </a:cxn>
                <a:cxn ang="0">
                  <a:pos x="120" y="76"/>
                </a:cxn>
                <a:cxn ang="0">
                  <a:pos x="124" y="55"/>
                </a:cxn>
                <a:cxn ang="0">
                  <a:pos x="123" y="36"/>
                </a:cxn>
                <a:cxn ang="0">
                  <a:pos x="120" y="28"/>
                </a:cxn>
                <a:cxn ang="0">
                  <a:pos x="113" y="23"/>
                </a:cxn>
                <a:cxn ang="0">
                  <a:pos x="92" y="19"/>
                </a:cxn>
                <a:cxn ang="0">
                  <a:pos x="46" y="16"/>
                </a:cxn>
                <a:cxn ang="0">
                  <a:pos x="22" y="16"/>
                </a:cxn>
                <a:cxn ang="0">
                  <a:pos x="22" y="20"/>
                </a:cxn>
                <a:cxn ang="0">
                  <a:pos x="21" y="16"/>
                </a:cxn>
              </a:cxnLst>
              <a:rect l="0" t="0" r="r" b="b"/>
              <a:pathLst>
                <a:path w="136" h="110">
                  <a:moveTo>
                    <a:pt x="134" y="12"/>
                  </a:moveTo>
                  <a:lnTo>
                    <a:pt x="134" y="12"/>
                  </a:lnTo>
                  <a:lnTo>
                    <a:pt x="135" y="21"/>
                  </a:lnTo>
                  <a:lnTo>
                    <a:pt x="136" y="31"/>
                  </a:lnTo>
                  <a:lnTo>
                    <a:pt x="135" y="54"/>
                  </a:lnTo>
                  <a:lnTo>
                    <a:pt x="133" y="77"/>
                  </a:lnTo>
                  <a:lnTo>
                    <a:pt x="133" y="88"/>
                  </a:lnTo>
                  <a:lnTo>
                    <a:pt x="134" y="97"/>
                  </a:lnTo>
                  <a:lnTo>
                    <a:pt x="134" y="97"/>
                  </a:lnTo>
                  <a:lnTo>
                    <a:pt x="133" y="99"/>
                  </a:lnTo>
                  <a:lnTo>
                    <a:pt x="132" y="101"/>
                  </a:lnTo>
                  <a:lnTo>
                    <a:pt x="128" y="105"/>
                  </a:lnTo>
                  <a:lnTo>
                    <a:pt x="120" y="110"/>
                  </a:lnTo>
                  <a:lnTo>
                    <a:pt x="120" y="110"/>
                  </a:lnTo>
                  <a:lnTo>
                    <a:pt x="88" y="108"/>
                  </a:lnTo>
                  <a:lnTo>
                    <a:pt x="57" y="105"/>
                  </a:lnTo>
                  <a:lnTo>
                    <a:pt x="42" y="104"/>
                  </a:lnTo>
                  <a:lnTo>
                    <a:pt x="27" y="101"/>
                  </a:lnTo>
                  <a:lnTo>
                    <a:pt x="14" y="97"/>
                  </a:lnTo>
                  <a:lnTo>
                    <a:pt x="1" y="93"/>
                  </a:lnTo>
                  <a:lnTo>
                    <a:pt x="1" y="93"/>
                  </a:lnTo>
                  <a:lnTo>
                    <a:pt x="0" y="54"/>
                  </a:lnTo>
                  <a:lnTo>
                    <a:pt x="0" y="34"/>
                  </a:lnTo>
                  <a:lnTo>
                    <a:pt x="1" y="12"/>
                  </a:lnTo>
                  <a:lnTo>
                    <a:pt x="1" y="12"/>
                  </a:lnTo>
                  <a:lnTo>
                    <a:pt x="9" y="3"/>
                  </a:lnTo>
                  <a:lnTo>
                    <a:pt x="15" y="0"/>
                  </a:lnTo>
                  <a:lnTo>
                    <a:pt x="17" y="0"/>
                  </a:lnTo>
                  <a:lnTo>
                    <a:pt x="19" y="0"/>
                  </a:lnTo>
                  <a:lnTo>
                    <a:pt x="19" y="0"/>
                  </a:lnTo>
                  <a:lnTo>
                    <a:pt x="32" y="2"/>
                  </a:lnTo>
                  <a:lnTo>
                    <a:pt x="45" y="3"/>
                  </a:lnTo>
                  <a:lnTo>
                    <a:pt x="75" y="5"/>
                  </a:lnTo>
                  <a:lnTo>
                    <a:pt x="106" y="8"/>
                  </a:lnTo>
                  <a:lnTo>
                    <a:pt x="120" y="10"/>
                  </a:lnTo>
                  <a:lnTo>
                    <a:pt x="134" y="12"/>
                  </a:lnTo>
                  <a:lnTo>
                    <a:pt x="134" y="12"/>
                  </a:lnTo>
                  <a:close/>
                  <a:moveTo>
                    <a:pt x="21" y="16"/>
                  </a:moveTo>
                  <a:lnTo>
                    <a:pt x="21" y="16"/>
                  </a:lnTo>
                  <a:lnTo>
                    <a:pt x="18" y="19"/>
                  </a:lnTo>
                  <a:lnTo>
                    <a:pt x="16" y="23"/>
                  </a:lnTo>
                  <a:lnTo>
                    <a:pt x="13" y="30"/>
                  </a:lnTo>
                  <a:lnTo>
                    <a:pt x="11" y="39"/>
                  </a:lnTo>
                  <a:lnTo>
                    <a:pt x="11" y="47"/>
                  </a:lnTo>
                  <a:lnTo>
                    <a:pt x="12" y="65"/>
                  </a:lnTo>
                  <a:lnTo>
                    <a:pt x="14" y="82"/>
                  </a:lnTo>
                  <a:lnTo>
                    <a:pt x="14" y="82"/>
                  </a:lnTo>
                  <a:lnTo>
                    <a:pt x="23" y="86"/>
                  </a:lnTo>
                  <a:lnTo>
                    <a:pt x="36" y="90"/>
                  </a:lnTo>
                  <a:lnTo>
                    <a:pt x="44" y="92"/>
                  </a:lnTo>
                  <a:lnTo>
                    <a:pt x="50" y="93"/>
                  </a:lnTo>
                  <a:lnTo>
                    <a:pt x="57" y="93"/>
                  </a:lnTo>
                  <a:lnTo>
                    <a:pt x="63" y="91"/>
                  </a:lnTo>
                  <a:lnTo>
                    <a:pt x="63" y="91"/>
                  </a:lnTo>
                  <a:lnTo>
                    <a:pt x="61" y="91"/>
                  </a:lnTo>
                  <a:lnTo>
                    <a:pt x="60" y="91"/>
                  </a:lnTo>
                  <a:lnTo>
                    <a:pt x="59" y="88"/>
                  </a:lnTo>
                  <a:lnTo>
                    <a:pt x="58" y="85"/>
                  </a:lnTo>
                  <a:lnTo>
                    <a:pt x="57" y="82"/>
                  </a:lnTo>
                  <a:lnTo>
                    <a:pt x="57" y="82"/>
                  </a:lnTo>
                  <a:lnTo>
                    <a:pt x="59" y="80"/>
                  </a:lnTo>
                  <a:lnTo>
                    <a:pt x="60" y="77"/>
                  </a:lnTo>
                  <a:lnTo>
                    <a:pt x="62" y="75"/>
                  </a:lnTo>
                  <a:lnTo>
                    <a:pt x="64" y="73"/>
                  </a:lnTo>
                  <a:lnTo>
                    <a:pt x="64" y="73"/>
                  </a:lnTo>
                  <a:lnTo>
                    <a:pt x="66" y="75"/>
                  </a:lnTo>
                  <a:lnTo>
                    <a:pt x="68" y="75"/>
                  </a:lnTo>
                  <a:lnTo>
                    <a:pt x="72" y="76"/>
                  </a:lnTo>
                  <a:lnTo>
                    <a:pt x="74" y="78"/>
                  </a:lnTo>
                  <a:lnTo>
                    <a:pt x="74" y="78"/>
                  </a:lnTo>
                  <a:lnTo>
                    <a:pt x="75" y="84"/>
                  </a:lnTo>
                  <a:lnTo>
                    <a:pt x="74" y="91"/>
                  </a:lnTo>
                  <a:lnTo>
                    <a:pt x="74" y="91"/>
                  </a:lnTo>
                  <a:lnTo>
                    <a:pt x="68" y="92"/>
                  </a:lnTo>
                  <a:lnTo>
                    <a:pt x="66" y="93"/>
                  </a:lnTo>
                  <a:lnTo>
                    <a:pt x="64" y="94"/>
                  </a:lnTo>
                  <a:lnTo>
                    <a:pt x="64" y="94"/>
                  </a:lnTo>
                  <a:lnTo>
                    <a:pt x="90" y="96"/>
                  </a:lnTo>
                  <a:lnTo>
                    <a:pt x="103" y="97"/>
                  </a:lnTo>
                  <a:lnTo>
                    <a:pt x="115" y="95"/>
                  </a:lnTo>
                  <a:lnTo>
                    <a:pt x="115" y="95"/>
                  </a:lnTo>
                  <a:lnTo>
                    <a:pt x="120" y="76"/>
                  </a:lnTo>
                  <a:lnTo>
                    <a:pt x="122" y="65"/>
                  </a:lnTo>
                  <a:lnTo>
                    <a:pt x="124" y="55"/>
                  </a:lnTo>
                  <a:lnTo>
                    <a:pt x="124" y="45"/>
                  </a:lnTo>
                  <a:lnTo>
                    <a:pt x="123" y="36"/>
                  </a:lnTo>
                  <a:lnTo>
                    <a:pt x="121" y="32"/>
                  </a:lnTo>
                  <a:lnTo>
                    <a:pt x="120" y="28"/>
                  </a:lnTo>
                  <a:lnTo>
                    <a:pt x="117" y="25"/>
                  </a:lnTo>
                  <a:lnTo>
                    <a:pt x="113" y="23"/>
                  </a:lnTo>
                  <a:lnTo>
                    <a:pt x="113" y="23"/>
                  </a:lnTo>
                  <a:lnTo>
                    <a:pt x="92" y="19"/>
                  </a:lnTo>
                  <a:lnTo>
                    <a:pt x="69" y="17"/>
                  </a:lnTo>
                  <a:lnTo>
                    <a:pt x="46" y="16"/>
                  </a:lnTo>
                  <a:lnTo>
                    <a:pt x="22" y="16"/>
                  </a:lnTo>
                  <a:lnTo>
                    <a:pt x="22" y="16"/>
                  </a:lnTo>
                  <a:lnTo>
                    <a:pt x="23" y="19"/>
                  </a:lnTo>
                  <a:lnTo>
                    <a:pt x="22" y="20"/>
                  </a:lnTo>
                  <a:lnTo>
                    <a:pt x="21" y="19"/>
                  </a:lnTo>
                  <a:lnTo>
                    <a:pt x="21" y="16"/>
                  </a:lnTo>
                  <a:lnTo>
                    <a:pt x="21" y="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19"/>
            <p:cNvSpPr>
              <a:spLocks noEditPoints="1"/>
            </p:cNvSpPr>
            <p:nvPr/>
          </p:nvSpPr>
          <p:spPr bwMode="auto">
            <a:xfrm>
              <a:off x="5924551" y="1736725"/>
              <a:ext cx="26988" cy="36513"/>
            </a:xfrm>
            <a:custGeom>
              <a:avLst/>
              <a:gdLst/>
              <a:ahLst/>
              <a:cxnLst>
                <a:cxn ang="0">
                  <a:pos x="51" y="13"/>
                </a:cxn>
                <a:cxn ang="0">
                  <a:pos x="51" y="13"/>
                </a:cxn>
                <a:cxn ang="0">
                  <a:pos x="46" y="14"/>
                </a:cxn>
                <a:cxn ang="0">
                  <a:pos x="42" y="14"/>
                </a:cxn>
                <a:cxn ang="0">
                  <a:pos x="35" y="15"/>
                </a:cxn>
                <a:cxn ang="0">
                  <a:pos x="31" y="15"/>
                </a:cxn>
                <a:cxn ang="0">
                  <a:pos x="28" y="16"/>
                </a:cxn>
                <a:cxn ang="0">
                  <a:pos x="26" y="18"/>
                </a:cxn>
                <a:cxn ang="0">
                  <a:pos x="25" y="21"/>
                </a:cxn>
                <a:cxn ang="0">
                  <a:pos x="25" y="21"/>
                </a:cxn>
                <a:cxn ang="0">
                  <a:pos x="32" y="24"/>
                </a:cxn>
                <a:cxn ang="0">
                  <a:pos x="39" y="29"/>
                </a:cxn>
                <a:cxn ang="0">
                  <a:pos x="44" y="35"/>
                </a:cxn>
                <a:cxn ang="0">
                  <a:pos x="47" y="41"/>
                </a:cxn>
                <a:cxn ang="0">
                  <a:pos x="50" y="48"/>
                </a:cxn>
                <a:cxn ang="0">
                  <a:pos x="48" y="55"/>
                </a:cxn>
                <a:cxn ang="0">
                  <a:pos x="45" y="63"/>
                </a:cxn>
                <a:cxn ang="0">
                  <a:pos x="40" y="69"/>
                </a:cxn>
                <a:cxn ang="0">
                  <a:pos x="40" y="69"/>
                </a:cxn>
                <a:cxn ang="0">
                  <a:pos x="32" y="68"/>
                </a:cxn>
                <a:cxn ang="0">
                  <a:pos x="27" y="67"/>
                </a:cxn>
                <a:cxn ang="0">
                  <a:pos x="22" y="64"/>
                </a:cxn>
                <a:cxn ang="0">
                  <a:pos x="17" y="61"/>
                </a:cxn>
                <a:cxn ang="0">
                  <a:pos x="9" y="54"/>
                </a:cxn>
                <a:cxn ang="0">
                  <a:pos x="0" y="47"/>
                </a:cxn>
                <a:cxn ang="0">
                  <a:pos x="0" y="47"/>
                </a:cxn>
                <a:cxn ang="0">
                  <a:pos x="1" y="33"/>
                </a:cxn>
                <a:cxn ang="0">
                  <a:pos x="2" y="25"/>
                </a:cxn>
                <a:cxn ang="0">
                  <a:pos x="6" y="20"/>
                </a:cxn>
                <a:cxn ang="0">
                  <a:pos x="6" y="20"/>
                </a:cxn>
                <a:cxn ang="0">
                  <a:pos x="10" y="14"/>
                </a:cxn>
                <a:cxn ang="0">
                  <a:pos x="16" y="8"/>
                </a:cxn>
                <a:cxn ang="0">
                  <a:pos x="24" y="4"/>
                </a:cxn>
                <a:cxn ang="0">
                  <a:pos x="31" y="1"/>
                </a:cxn>
                <a:cxn ang="0">
                  <a:pos x="38" y="0"/>
                </a:cxn>
                <a:cxn ang="0">
                  <a:pos x="41" y="1"/>
                </a:cxn>
                <a:cxn ang="0">
                  <a:pos x="44" y="1"/>
                </a:cxn>
                <a:cxn ang="0">
                  <a:pos x="46" y="3"/>
                </a:cxn>
                <a:cxn ang="0">
                  <a:pos x="48" y="5"/>
                </a:cxn>
                <a:cxn ang="0">
                  <a:pos x="50" y="8"/>
                </a:cxn>
                <a:cxn ang="0">
                  <a:pos x="51" y="13"/>
                </a:cxn>
                <a:cxn ang="0">
                  <a:pos x="51" y="13"/>
                </a:cxn>
                <a:cxn ang="0">
                  <a:pos x="36" y="54"/>
                </a:cxn>
                <a:cxn ang="0">
                  <a:pos x="36" y="54"/>
                </a:cxn>
                <a:cxn ang="0">
                  <a:pos x="36" y="51"/>
                </a:cxn>
                <a:cxn ang="0">
                  <a:pos x="37" y="49"/>
                </a:cxn>
                <a:cxn ang="0">
                  <a:pos x="37" y="46"/>
                </a:cxn>
                <a:cxn ang="0">
                  <a:pos x="37" y="43"/>
                </a:cxn>
                <a:cxn ang="0">
                  <a:pos x="37" y="43"/>
                </a:cxn>
                <a:cxn ang="0">
                  <a:pos x="30" y="38"/>
                </a:cxn>
                <a:cxn ang="0">
                  <a:pos x="27" y="37"/>
                </a:cxn>
                <a:cxn ang="0">
                  <a:pos x="23" y="36"/>
                </a:cxn>
                <a:cxn ang="0">
                  <a:pos x="20" y="36"/>
                </a:cxn>
                <a:cxn ang="0">
                  <a:pos x="17" y="37"/>
                </a:cxn>
                <a:cxn ang="0">
                  <a:pos x="16" y="40"/>
                </a:cxn>
                <a:cxn ang="0">
                  <a:pos x="15" y="44"/>
                </a:cxn>
                <a:cxn ang="0">
                  <a:pos x="15" y="44"/>
                </a:cxn>
                <a:cxn ang="0">
                  <a:pos x="17" y="45"/>
                </a:cxn>
                <a:cxn ang="0">
                  <a:pos x="23" y="49"/>
                </a:cxn>
                <a:cxn ang="0">
                  <a:pos x="28" y="52"/>
                </a:cxn>
                <a:cxn ang="0">
                  <a:pos x="31" y="53"/>
                </a:cxn>
                <a:cxn ang="0">
                  <a:pos x="36" y="54"/>
                </a:cxn>
                <a:cxn ang="0">
                  <a:pos x="36" y="54"/>
                </a:cxn>
              </a:cxnLst>
              <a:rect l="0" t="0" r="r" b="b"/>
              <a:pathLst>
                <a:path w="51" h="69">
                  <a:moveTo>
                    <a:pt x="51" y="13"/>
                  </a:moveTo>
                  <a:lnTo>
                    <a:pt x="51" y="13"/>
                  </a:lnTo>
                  <a:lnTo>
                    <a:pt x="46" y="14"/>
                  </a:lnTo>
                  <a:lnTo>
                    <a:pt x="42" y="14"/>
                  </a:lnTo>
                  <a:lnTo>
                    <a:pt x="35" y="15"/>
                  </a:lnTo>
                  <a:lnTo>
                    <a:pt x="31" y="15"/>
                  </a:lnTo>
                  <a:lnTo>
                    <a:pt x="28" y="16"/>
                  </a:lnTo>
                  <a:lnTo>
                    <a:pt x="26" y="18"/>
                  </a:lnTo>
                  <a:lnTo>
                    <a:pt x="25" y="21"/>
                  </a:lnTo>
                  <a:lnTo>
                    <a:pt x="25" y="21"/>
                  </a:lnTo>
                  <a:lnTo>
                    <a:pt x="32" y="24"/>
                  </a:lnTo>
                  <a:lnTo>
                    <a:pt x="39" y="29"/>
                  </a:lnTo>
                  <a:lnTo>
                    <a:pt x="44" y="35"/>
                  </a:lnTo>
                  <a:lnTo>
                    <a:pt x="47" y="41"/>
                  </a:lnTo>
                  <a:lnTo>
                    <a:pt x="50" y="48"/>
                  </a:lnTo>
                  <a:lnTo>
                    <a:pt x="48" y="55"/>
                  </a:lnTo>
                  <a:lnTo>
                    <a:pt x="45" y="63"/>
                  </a:lnTo>
                  <a:lnTo>
                    <a:pt x="40" y="69"/>
                  </a:lnTo>
                  <a:lnTo>
                    <a:pt x="40" y="69"/>
                  </a:lnTo>
                  <a:lnTo>
                    <a:pt x="32" y="68"/>
                  </a:lnTo>
                  <a:lnTo>
                    <a:pt x="27" y="67"/>
                  </a:lnTo>
                  <a:lnTo>
                    <a:pt x="22" y="64"/>
                  </a:lnTo>
                  <a:lnTo>
                    <a:pt x="17" y="61"/>
                  </a:lnTo>
                  <a:lnTo>
                    <a:pt x="9" y="54"/>
                  </a:lnTo>
                  <a:lnTo>
                    <a:pt x="0" y="47"/>
                  </a:lnTo>
                  <a:lnTo>
                    <a:pt x="0" y="47"/>
                  </a:lnTo>
                  <a:lnTo>
                    <a:pt x="1" y="33"/>
                  </a:lnTo>
                  <a:lnTo>
                    <a:pt x="2" y="25"/>
                  </a:lnTo>
                  <a:lnTo>
                    <a:pt x="6" y="20"/>
                  </a:lnTo>
                  <a:lnTo>
                    <a:pt x="6" y="20"/>
                  </a:lnTo>
                  <a:lnTo>
                    <a:pt x="10" y="14"/>
                  </a:lnTo>
                  <a:lnTo>
                    <a:pt x="16" y="8"/>
                  </a:lnTo>
                  <a:lnTo>
                    <a:pt x="24" y="4"/>
                  </a:lnTo>
                  <a:lnTo>
                    <a:pt x="31" y="1"/>
                  </a:lnTo>
                  <a:lnTo>
                    <a:pt x="38" y="0"/>
                  </a:lnTo>
                  <a:lnTo>
                    <a:pt x="41" y="1"/>
                  </a:lnTo>
                  <a:lnTo>
                    <a:pt x="44" y="1"/>
                  </a:lnTo>
                  <a:lnTo>
                    <a:pt x="46" y="3"/>
                  </a:lnTo>
                  <a:lnTo>
                    <a:pt x="48" y="5"/>
                  </a:lnTo>
                  <a:lnTo>
                    <a:pt x="50" y="8"/>
                  </a:lnTo>
                  <a:lnTo>
                    <a:pt x="51" y="13"/>
                  </a:lnTo>
                  <a:lnTo>
                    <a:pt x="51" y="13"/>
                  </a:lnTo>
                  <a:close/>
                  <a:moveTo>
                    <a:pt x="36" y="54"/>
                  </a:moveTo>
                  <a:lnTo>
                    <a:pt x="36" y="54"/>
                  </a:lnTo>
                  <a:lnTo>
                    <a:pt x="36" y="51"/>
                  </a:lnTo>
                  <a:lnTo>
                    <a:pt x="37" y="49"/>
                  </a:lnTo>
                  <a:lnTo>
                    <a:pt x="37" y="46"/>
                  </a:lnTo>
                  <a:lnTo>
                    <a:pt x="37" y="43"/>
                  </a:lnTo>
                  <a:lnTo>
                    <a:pt x="37" y="43"/>
                  </a:lnTo>
                  <a:lnTo>
                    <a:pt x="30" y="38"/>
                  </a:lnTo>
                  <a:lnTo>
                    <a:pt x="27" y="37"/>
                  </a:lnTo>
                  <a:lnTo>
                    <a:pt x="23" y="36"/>
                  </a:lnTo>
                  <a:lnTo>
                    <a:pt x="20" y="36"/>
                  </a:lnTo>
                  <a:lnTo>
                    <a:pt x="17" y="37"/>
                  </a:lnTo>
                  <a:lnTo>
                    <a:pt x="16" y="40"/>
                  </a:lnTo>
                  <a:lnTo>
                    <a:pt x="15" y="44"/>
                  </a:lnTo>
                  <a:lnTo>
                    <a:pt x="15" y="44"/>
                  </a:lnTo>
                  <a:lnTo>
                    <a:pt x="17" y="45"/>
                  </a:lnTo>
                  <a:lnTo>
                    <a:pt x="23" y="49"/>
                  </a:lnTo>
                  <a:lnTo>
                    <a:pt x="28" y="52"/>
                  </a:lnTo>
                  <a:lnTo>
                    <a:pt x="31" y="53"/>
                  </a:lnTo>
                  <a:lnTo>
                    <a:pt x="36" y="54"/>
                  </a:lnTo>
                  <a:lnTo>
                    <a:pt x="36" y="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20"/>
            <p:cNvSpPr>
              <a:spLocks noEditPoints="1"/>
            </p:cNvSpPr>
            <p:nvPr/>
          </p:nvSpPr>
          <p:spPr bwMode="auto">
            <a:xfrm>
              <a:off x="6054726" y="1874838"/>
              <a:ext cx="74613" cy="57150"/>
            </a:xfrm>
            <a:custGeom>
              <a:avLst/>
              <a:gdLst/>
              <a:ahLst/>
              <a:cxnLst>
                <a:cxn ang="0">
                  <a:pos x="132" y="13"/>
                </a:cxn>
                <a:cxn ang="0">
                  <a:pos x="136" y="17"/>
                </a:cxn>
                <a:cxn ang="0">
                  <a:pos x="141" y="22"/>
                </a:cxn>
                <a:cxn ang="0">
                  <a:pos x="141" y="24"/>
                </a:cxn>
                <a:cxn ang="0">
                  <a:pos x="138" y="22"/>
                </a:cxn>
                <a:cxn ang="0">
                  <a:pos x="140" y="46"/>
                </a:cxn>
                <a:cxn ang="0">
                  <a:pos x="141" y="69"/>
                </a:cxn>
                <a:cxn ang="0">
                  <a:pos x="138" y="89"/>
                </a:cxn>
                <a:cxn ang="0">
                  <a:pos x="130" y="107"/>
                </a:cxn>
                <a:cxn ang="0">
                  <a:pos x="124" y="108"/>
                </a:cxn>
                <a:cxn ang="0">
                  <a:pos x="99" y="106"/>
                </a:cxn>
                <a:cxn ang="0">
                  <a:pos x="57" y="103"/>
                </a:cxn>
                <a:cxn ang="0">
                  <a:pos x="39" y="103"/>
                </a:cxn>
                <a:cxn ang="0">
                  <a:pos x="23" y="102"/>
                </a:cxn>
                <a:cxn ang="0">
                  <a:pos x="9" y="96"/>
                </a:cxn>
                <a:cxn ang="0">
                  <a:pos x="4" y="90"/>
                </a:cxn>
                <a:cxn ang="0">
                  <a:pos x="0" y="80"/>
                </a:cxn>
                <a:cxn ang="0">
                  <a:pos x="0" y="46"/>
                </a:cxn>
                <a:cxn ang="0">
                  <a:pos x="0" y="13"/>
                </a:cxn>
                <a:cxn ang="0">
                  <a:pos x="5" y="9"/>
                </a:cxn>
                <a:cxn ang="0">
                  <a:pos x="17" y="1"/>
                </a:cxn>
                <a:cxn ang="0">
                  <a:pos x="24" y="0"/>
                </a:cxn>
                <a:cxn ang="0">
                  <a:pos x="29" y="3"/>
                </a:cxn>
                <a:cxn ang="0">
                  <a:pos x="35" y="6"/>
                </a:cxn>
                <a:cxn ang="0">
                  <a:pos x="40" y="8"/>
                </a:cxn>
                <a:cxn ang="0">
                  <a:pos x="54" y="6"/>
                </a:cxn>
                <a:cxn ang="0">
                  <a:pos x="62" y="6"/>
                </a:cxn>
                <a:cxn ang="0">
                  <a:pos x="82" y="9"/>
                </a:cxn>
                <a:cxn ang="0">
                  <a:pos x="109" y="14"/>
                </a:cxn>
                <a:cxn ang="0">
                  <a:pos x="125" y="14"/>
                </a:cxn>
                <a:cxn ang="0">
                  <a:pos x="132" y="13"/>
                </a:cxn>
                <a:cxn ang="0">
                  <a:pos x="126" y="35"/>
                </a:cxn>
                <a:cxn ang="0">
                  <a:pos x="123" y="33"/>
                </a:cxn>
                <a:cxn ang="0">
                  <a:pos x="119" y="29"/>
                </a:cxn>
                <a:cxn ang="0">
                  <a:pos x="94" y="25"/>
                </a:cxn>
                <a:cxn ang="0">
                  <a:pos x="50" y="19"/>
                </a:cxn>
                <a:cxn ang="0">
                  <a:pos x="24" y="19"/>
                </a:cxn>
                <a:cxn ang="0">
                  <a:pos x="13" y="21"/>
                </a:cxn>
                <a:cxn ang="0">
                  <a:pos x="12" y="56"/>
                </a:cxn>
                <a:cxn ang="0">
                  <a:pos x="14" y="73"/>
                </a:cxn>
                <a:cxn ang="0">
                  <a:pos x="23" y="89"/>
                </a:cxn>
                <a:cxn ang="0">
                  <a:pos x="115" y="93"/>
                </a:cxn>
                <a:cxn ang="0">
                  <a:pos x="120" y="87"/>
                </a:cxn>
                <a:cxn ang="0">
                  <a:pos x="125" y="74"/>
                </a:cxn>
                <a:cxn ang="0">
                  <a:pos x="126" y="52"/>
                </a:cxn>
                <a:cxn ang="0">
                  <a:pos x="126" y="35"/>
                </a:cxn>
              </a:cxnLst>
              <a:rect l="0" t="0" r="r" b="b"/>
              <a:pathLst>
                <a:path w="141" h="108">
                  <a:moveTo>
                    <a:pt x="132" y="13"/>
                  </a:moveTo>
                  <a:lnTo>
                    <a:pt x="132" y="13"/>
                  </a:lnTo>
                  <a:lnTo>
                    <a:pt x="134" y="15"/>
                  </a:lnTo>
                  <a:lnTo>
                    <a:pt x="136" y="17"/>
                  </a:lnTo>
                  <a:lnTo>
                    <a:pt x="139" y="20"/>
                  </a:lnTo>
                  <a:lnTo>
                    <a:pt x="141" y="22"/>
                  </a:lnTo>
                  <a:lnTo>
                    <a:pt x="141" y="22"/>
                  </a:lnTo>
                  <a:lnTo>
                    <a:pt x="141" y="24"/>
                  </a:lnTo>
                  <a:lnTo>
                    <a:pt x="140" y="24"/>
                  </a:lnTo>
                  <a:lnTo>
                    <a:pt x="138" y="22"/>
                  </a:lnTo>
                  <a:lnTo>
                    <a:pt x="138" y="22"/>
                  </a:lnTo>
                  <a:lnTo>
                    <a:pt x="140" y="46"/>
                  </a:lnTo>
                  <a:lnTo>
                    <a:pt x="141" y="58"/>
                  </a:lnTo>
                  <a:lnTo>
                    <a:pt x="141" y="69"/>
                  </a:lnTo>
                  <a:lnTo>
                    <a:pt x="140" y="78"/>
                  </a:lnTo>
                  <a:lnTo>
                    <a:pt x="138" y="89"/>
                  </a:lnTo>
                  <a:lnTo>
                    <a:pt x="135" y="99"/>
                  </a:lnTo>
                  <a:lnTo>
                    <a:pt x="130" y="107"/>
                  </a:lnTo>
                  <a:lnTo>
                    <a:pt x="130" y="107"/>
                  </a:lnTo>
                  <a:lnTo>
                    <a:pt x="124" y="108"/>
                  </a:lnTo>
                  <a:lnTo>
                    <a:pt x="116" y="108"/>
                  </a:lnTo>
                  <a:lnTo>
                    <a:pt x="99" y="106"/>
                  </a:lnTo>
                  <a:lnTo>
                    <a:pt x="79" y="104"/>
                  </a:lnTo>
                  <a:lnTo>
                    <a:pt x="57" y="103"/>
                  </a:lnTo>
                  <a:lnTo>
                    <a:pt x="57" y="103"/>
                  </a:lnTo>
                  <a:lnTo>
                    <a:pt x="39" y="103"/>
                  </a:lnTo>
                  <a:lnTo>
                    <a:pt x="30" y="103"/>
                  </a:lnTo>
                  <a:lnTo>
                    <a:pt x="23" y="102"/>
                  </a:lnTo>
                  <a:lnTo>
                    <a:pt x="15" y="101"/>
                  </a:lnTo>
                  <a:lnTo>
                    <a:pt x="9" y="96"/>
                  </a:lnTo>
                  <a:lnTo>
                    <a:pt x="7" y="93"/>
                  </a:lnTo>
                  <a:lnTo>
                    <a:pt x="4" y="90"/>
                  </a:lnTo>
                  <a:lnTo>
                    <a:pt x="0" y="80"/>
                  </a:lnTo>
                  <a:lnTo>
                    <a:pt x="0" y="80"/>
                  </a:lnTo>
                  <a:lnTo>
                    <a:pt x="0" y="63"/>
                  </a:lnTo>
                  <a:lnTo>
                    <a:pt x="0" y="46"/>
                  </a:lnTo>
                  <a:lnTo>
                    <a:pt x="0" y="29"/>
                  </a:lnTo>
                  <a:lnTo>
                    <a:pt x="0" y="13"/>
                  </a:lnTo>
                  <a:lnTo>
                    <a:pt x="0" y="13"/>
                  </a:lnTo>
                  <a:lnTo>
                    <a:pt x="5" y="9"/>
                  </a:lnTo>
                  <a:lnTo>
                    <a:pt x="10" y="4"/>
                  </a:lnTo>
                  <a:lnTo>
                    <a:pt x="17" y="1"/>
                  </a:lnTo>
                  <a:lnTo>
                    <a:pt x="24" y="0"/>
                  </a:lnTo>
                  <a:lnTo>
                    <a:pt x="24" y="0"/>
                  </a:lnTo>
                  <a:lnTo>
                    <a:pt x="27" y="1"/>
                  </a:lnTo>
                  <a:lnTo>
                    <a:pt x="29" y="3"/>
                  </a:lnTo>
                  <a:lnTo>
                    <a:pt x="32" y="5"/>
                  </a:lnTo>
                  <a:lnTo>
                    <a:pt x="35" y="6"/>
                  </a:lnTo>
                  <a:lnTo>
                    <a:pt x="35" y="6"/>
                  </a:lnTo>
                  <a:lnTo>
                    <a:pt x="40" y="8"/>
                  </a:lnTo>
                  <a:lnTo>
                    <a:pt x="47" y="8"/>
                  </a:lnTo>
                  <a:lnTo>
                    <a:pt x="54" y="6"/>
                  </a:lnTo>
                  <a:lnTo>
                    <a:pt x="62" y="6"/>
                  </a:lnTo>
                  <a:lnTo>
                    <a:pt x="62" y="6"/>
                  </a:lnTo>
                  <a:lnTo>
                    <a:pt x="72" y="8"/>
                  </a:lnTo>
                  <a:lnTo>
                    <a:pt x="82" y="9"/>
                  </a:lnTo>
                  <a:lnTo>
                    <a:pt x="100" y="13"/>
                  </a:lnTo>
                  <a:lnTo>
                    <a:pt x="109" y="14"/>
                  </a:lnTo>
                  <a:lnTo>
                    <a:pt x="117" y="15"/>
                  </a:lnTo>
                  <a:lnTo>
                    <a:pt x="125" y="14"/>
                  </a:lnTo>
                  <a:lnTo>
                    <a:pt x="132" y="13"/>
                  </a:lnTo>
                  <a:lnTo>
                    <a:pt x="132" y="13"/>
                  </a:lnTo>
                  <a:close/>
                  <a:moveTo>
                    <a:pt x="126" y="35"/>
                  </a:moveTo>
                  <a:lnTo>
                    <a:pt x="126" y="35"/>
                  </a:lnTo>
                  <a:lnTo>
                    <a:pt x="124" y="33"/>
                  </a:lnTo>
                  <a:lnTo>
                    <a:pt x="123" y="33"/>
                  </a:lnTo>
                  <a:lnTo>
                    <a:pt x="120" y="31"/>
                  </a:lnTo>
                  <a:lnTo>
                    <a:pt x="119" y="29"/>
                  </a:lnTo>
                  <a:lnTo>
                    <a:pt x="119" y="29"/>
                  </a:lnTo>
                  <a:lnTo>
                    <a:pt x="94" y="25"/>
                  </a:lnTo>
                  <a:lnTo>
                    <a:pt x="65" y="21"/>
                  </a:lnTo>
                  <a:lnTo>
                    <a:pt x="50" y="19"/>
                  </a:lnTo>
                  <a:lnTo>
                    <a:pt x="37" y="19"/>
                  </a:lnTo>
                  <a:lnTo>
                    <a:pt x="24" y="19"/>
                  </a:lnTo>
                  <a:lnTo>
                    <a:pt x="13" y="21"/>
                  </a:lnTo>
                  <a:lnTo>
                    <a:pt x="13" y="21"/>
                  </a:lnTo>
                  <a:lnTo>
                    <a:pt x="12" y="37"/>
                  </a:lnTo>
                  <a:lnTo>
                    <a:pt x="12" y="56"/>
                  </a:lnTo>
                  <a:lnTo>
                    <a:pt x="13" y="64"/>
                  </a:lnTo>
                  <a:lnTo>
                    <a:pt x="14" y="73"/>
                  </a:lnTo>
                  <a:lnTo>
                    <a:pt x="18" y="81"/>
                  </a:lnTo>
                  <a:lnTo>
                    <a:pt x="23" y="89"/>
                  </a:lnTo>
                  <a:lnTo>
                    <a:pt x="23" y="89"/>
                  </a:lnTo>
                  <a:lnTo>
                    <a:pt x="115" y="93"/>
                  </a:lnTo>
                  <a:lnTo>
                    <a:pt x="115" y="93"/>
                  </a:lnTo>
                  <a:lnTo>
                    <a:pt x="120" y="87"/>
                  </a:lnTo>
                  <a:lnTo>
                    <a:pt x="124" y="80"/>
                  </a:lnTo>
                  <a:lnTo>
                    <a:pt x="125" y="74"/>
                  </a:lnTo>
                  <a:lnTo>
                    <a:pt x="126" y="67"/>
                  </a:lnTo>
                  <a:lnTo>
                    <a:pt x="126" y="52"/>
                  </a:lnTo>
                  <a:lnTo>
                    <a:pt x="126" y="35"/>
                  </a:lnTo>
                  <a:lnTo>
                    <a:pt x="126" y="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222"/>
            <p:cNvSpPr>
              <a:spLocks noEditPoints="1"/>
            </p:cNvSpPr>
            <p:nvPr/>
          </p:nvSpPr>
          <p:spPr bwMode="auto">
            <a:xfrm>
              <a:off x="5919788" y="1587500"/>
              <a:ext cx="69850" cy="47625"/>
            </a:xfrm>
            <a:custGeom>
              <a:avLst/>
              <a:gdLst/>
              <a:ahLst/>
              <a:cxnLst>
                <a:cxn ang="0">
                  <a:pos x="130" y="48"/>
                </a:cxn>
                <a:cxn ang="0">
                  <a:pos x="125" y="87"/>
                </a:cxn>
                <a:cxn ang="0">
                  <a:pos x="96" y="90"/>
                </a:cxn>
                <a:cxn ang="0">
                  <a:pos x="41" y="81"/>
                </a:cxn>
                <a:cxn ang="0">
                  <a:pos x="11" y="79"/>
                </a:cxn>
                <a:cxn ang="0">
                  <a:pos x="3" y="70"/>
                </a:cxn>
                <a:cxn ang="0">
                  <a:pos x="0" y="46"/>
                </a:cxn>
                <a:cxn ang="0">
                  <a:pos x="4" y="5"/>
                </a:cxn>
                <a:cxn ang="0">
                  <a:pos x="31" y="0"/>
                </a:cxn>
                <a:cxn ang="0">
                  <a:pos x="83" y="6"/>
                </a:cxn>
                <a:cxn ang="0">
                  <a:pos x="109" y="5"/>
                </a:cxn>
                <a:cxn ang="0">
                  <a:pos x="132" y="11"/>
                </a:cxn>
                <a:cxn ang="0">
                  <a:pos x="107" y="64"/>
                </a:cxn>
                <a:cxn ang="0">
                  <a:pos x="94" y="76"/>
                </a:cxn>
                <a:cxn ang="0">
                  <a:pos x="113" y="75"/>
                </a:cxn>
                <a:cxn ang="0">
                  <a:pos x="119" y="52"/>
                </a:cxn>
                <a:cxn ang="0">
                  <a:pos x="121" y="24"/>
                </a:cxn>
                <a:cxn ang="0">
                  <a:pos x="71" y="17"/>
                </a:cxn>
                <a:cxn ang="0">
                  <a:pos x="23" y="12"/>
                </a:cxn>
                <a:cxn ang="0">
                  <a:pos x="16" y="25"/>
                </a:cxn>
                <a:cxn ang="0">
                  <a:pos x="10" y="52"/>
                </a:cxn>
                <a:cxn ang="0">
                  <a:pos x="14" y="60"/>
                </a:cxn>
                <a:cxn ang="0">
                  <a:pos x="24" y="63"/>
                </a:cxn>
                <a:cxn ang="0">
                  <a:pos x="22" y="57"/>
                </a:cxn>
                <a:cxn ang="0">
                  <a:pos x="30" y="38"/>
                </a:cxn>
                <a:cxn ang="0">
                  <a:pos x="31" y="25"/>
                </a:cxn>
                <a:cxn ang="0">
                  <a:pos x="36" y="17"/>
                </a:cxn>
                <a:cxn ang="0">
                  <a:pos x="42" y="18"/>
                </a:cxn>
                <a:cxn ang="0">
                  <a:pos x="50" y="32"/>
                </a:cxn>
                <a:cxn ang="0">
                  <a:pos x="55" y="33"/>
                </a:cxn>
                <a:cxn ang="0">
                  <a:pos x="63" y="22"/>
                </a:cxn>
                <a:cxn ang="0">
                  <a:pos x="68" y="25"/>
                </a:cxn>
                <a:cxn ang="0">
                  <a:pos x="72" y="42"/>
                </a:cxn>
                <a:cxn ang="0">
                  <a:pos x="71" y="64"/>
                </a:cxn>
                <a:cxn ang="0">
                  <a:pos x="64" y="61"/>
                </a:cxn>
                <a:cxn ang="0">
                  <a:pos x="61" y="48"/>
                </a:cxn>
                <a:cxn ang="0">
                  <a:pos x="56" y="54"/>
                </a:cxn>
                <a:cxn ang="0">
                  <a:pos x="50" y="56"/>
                </a:cxn>
                <a:cxn ang="0">
                  <a:pos x="45" y="49"/>
                </a:cxn>
                <a:cxn ang="0">
                  <a:pos x="39" y="42"/>
                </a:cxn>
                <a:cxn ang="0">
                  <a:pos x="36" y="44"/>
                </a:cxn>
                <a:cxn ang="0">
                  <a:pos x="35" y="60"/>
                </a:cxn>
                <a:cxn ang="0">
                  <a:pos x="29" y="63"/>
                </a:cxn>
                <a:cxn ang="0">
                  <a:pos x="34" y="66"/>
                </a:cxn>
                <a:cxn ang="0">
                  <a:pos x="68" y="74"/>
                </a:cxn>
                <a:cxn ang="0">
                  <a:pos x="83" y="76"/>
                </a:cxn>
                <a:cxn ang="0">
                  <a:pos x="81" y="71"/>
                </a:cxn>
                <a:cxn ang="0">
                  <a:pos x="85" y="67"/>
                </a:cxn>
                <a:cxn ang="0">
                  <a:pos x="94" y="59"/>
                </a:cxn>
                <a:cxn ang="0">
                  <a:pos x="91" y="53"/>
                </a:cxn>
                <a:cxn ang="0">
                  <a:pos x="82" y="43"/>
                </a:cxn>
                <a:cxn ang="0">
                  <a:pos x="80" y="37"/>
                </a:cxn>
                <a:cxn ang="0">
                  <a:pos x="98" y="26"/>
                </a:cxn>
                <a:cxn ang="0">
                  <a:pos x="110" y="28"/>
                </a:cxn>
                <a:cxn ang="0">
                  <a:pos x="110" y="38"/>
                </a:cxn>
                <a:cxn ang="0">
                  <a:pos x="102" y="42"/>
                </a:cxn>
                <a:cxn ang="0">
                  <a:pos x="104" y="45"/>
                </a:cxn>
                <a:cxn ang="0">
                  <a:pos x="107" y="64"/>
                </a:cxn>
              </a:cxnLst>
              <a:rect l="0" t="0" r="r" b="b"/>
              <a:pathLst>
                <a:path w="132" h="90">
                  <a:moveTo>
                    <a:pt x="132" y="11"/>
                  </a:moveTo>
                  <a:lnTo>
                    <a:pt x="132" y="11"/>
                  </a:lnTo>
                  <a:lnTo>
                    <a:pt x="130" y="48"/>
                  </a:lnTo>
                  <a:lnTo>
                    <a:pt x="129" y="68"/>
                  </a:lnTo>
                  <a:lnTo>
                    <a:pt x="125" y="87"/>
                  </a:lnTo>
                  <a:lnTo>
                    <a:pt x="125" y="87"/>
                  </a:lnTo>
                  <a:lnTo>
                    <a:pt x="117" y="89"/>
                  </a:lnTo>
                  <a:lnTo>
                    <a:pt x="110" y="90"/>
                  </a:lnTo>
                  <a:lnTo>
                    <a:pt x="96" y="90"/>
                  </a:lnTo>
                  <a:lnTo>
                    <a:pt x="82" y="89"/>
                  </a:lnTo>
                  <a:lnTo>
                    <a:pt x="69" y="87"/>
                  </a:lnTo>
                  <a:lnTo>
                    <a:pt x="41" y="81"/>
                  </a:lnTo>
                  <a:lnTo>
                    <a:pt x="28" y="79"/>
                  </a:lnTo>
                  <a:lnTo>
                    <a:pt x="11" y="79"/>
                  </a:lnTo>
                  <a:lnTo>
                    <a:pt x="11" y="79"/>
                  </a:lnTo>
                  <a:lnTo>
                    <a:pt x="8" y="77"/>
                  </a:lnTo>
                  <a:lnTo>
                    <a:pt x="5" y="74"/>
                  </a:lnTo>
                  <a:lnTo>
                    <a:pt x="3" y="70"/>
                  </a:lnTo>
                  <a:lnTo>
                    <a:pt x="2" y="66"/>
                  </a:lnTo>
                  <a:lnTo>
                    <a:pt x="0" y="57"/>
                  </a:lnTo>
                  <a:lnTo>
                    <a:pt x="0" y="46"/>
                  </a:lnTo>
                  <a:lnTo>
                    <a:pt x="0" y="36"/>
                  </a:lnTo>
                  <a:lnTo>
                    <a:pt x="2" y="25"/>
                  </a:lnTo>
                  <a:lnTo>
                    <a:pt x="4" y="5"/>
                  </a:lnTo>
                  <a:lnTo>
                    <a:pt x="4" y="5"/>
                  </a:lnTo>
                  <a:lnTo>
                    <a:pt x="18" y="1"/>
                  </a:lnTo>
                  <a:lnTo>
                    <a:pt x="31" y="0"/>
                  </a:lnTo>
                  <a:lnTo>
                    <a:pt x="45" y="1"/>
                  </a:lnTo>
                  <a:lnTo>
                    <a:pt x="57" y="2"/>
                  </a:lnTo>
                  <a:lnTo>
                    <a:pt x="83" y="6"/>
                  </a:lnTo>
                  <a:lnTo>
                    <a:pt x="96" y="6"/>
                  </a:lnTo>
                  <a:lnTo>
                    <a:pt x="109" y="5"/>
                  </a:lnTo>
                  <a:lnTo>
                    <a:pt x="109" y="5"/>
                  </a:lnTo>
                  <a:lnTo>
                    <a:pt x="121" y="10"/>
                  </a:lnTo>
                  <a:lnTo>
                    <a:pt x="126" y="11"/>
                  </a:lnTo>
                  <a:lnTo>
                    <a:pt x="132" y="11"/>
                  </a:lnTo>
                  <a:lnTo>
                    <a:pt x="132" y="11"/>
                  </a:lnTo>
                  <a:close/>
                  <a:moveTo>
                    <a:pt x="107" y="64"/>
                  </a:moveTo>
                  <a:lnTo>
                    <a:pt x="107" y="64"/>
                  </a:lnTo>
                  <a:lnTo>
                    <a:pt x="100" y="71"/>
                  </a:lnTo>
                  <a:lnTo>
                    <a:pt x="94" y="76"/>
                  </a:lnTo>
                  <a:lnTo>
                    <a:pt x="94" y="76"/>
                  </a:lnTo>
                  <a:lnTo>
                    <a:pt x="105" y="76"/>
                  </a:lnTo>
                  <a:lnTo>
                    <a:pt x="109" y="76"/>
                  </a:lnTo>
                  <a:lnTo>
                    <a:pt x="113" y="75"/>
                  </a:lnTo>
                  <a:lnTo>
                    <a:pt x="113" y="75"/>
                  </a:lnTo>
                  <a:lnTo>
                    <a:pt x="116" y="63"/>
                  </a:lnTo>
                  <a:lnTo>
                    <a:pt x="119" y="52"/>
                  </a:lnTo>
                  <a:lnTo>
                    <a:pt x="121" y="39"/>
                  </a:lnTo>
                  <a:lnTo>
                    <a:pt x="121" y="24"/>
                  </a:lnTo>
                  <a:lnTo>
                    <a:pt x="121" y="24"/>
                  </a:lnTo>
                  <a:lnTo>
                    <a:pt x="109" y="22"/>
                  </a:lnTo>
                  <a:lnTo>
                    <a:pt x="97" y="20"/>
                  </a:lnTo>
                  <a:lnTo>
                    <a:pt x="71" y="17"/>
                  </a:lnTo>
                  <a:lnTo>
                    <a:pt x="47" y="15"/>
                  </a:lnTo>
                  <a:lnTo>
                    <a:pt x="35" y="14"/>
                  </a:lnTo>
                  <a:lnTo>
                    <a:pt x="23" y="12"/>
                  </a:lnTo>
                  <a:lnTo>
                    <a:pt x="23" y="12"/>
                  </a:lnTo>
                  <a:lnTo>
                    <a:pt x="19" y="17"/>
                  </a:lnTo>
                  <a:lnTo>
                    <a:pt x="16" y="25"/>
                  </a:lnTo>
                  <a:lnTo>
                    <a:pt x="13" y="34"/>
                  </a:lnTo>
                  <a:lnTo>
                    <a:pt x="10" y="43"/>
                  </a:lnTo>
                  <a:lnTo>
                    <a:pt x="10" y="52"/>
                  </a:lnTo>
                  <a:lnTo>
                    <a:pt x="10" y="55"/>
                  </a:lnTo>
                  <a:lnTo>
                    <a:pt x="13" y="58"/>
                  </a:lnTo>
                  <a:lnTo>
                    <a:pt x="14" y="60"/>
                  </a:lnTo>
                  <a:lnTo>
                    <a:pt x="17" y="62"/>
                  </a:lnTo>
                  <a:lnTo>
                    <a:pt x="20" y="63"/>
                  </a:lnTo>
                  <a:lnTo>
                    <a:pt x="24" y="63"/>
                  </a:lnTo>
                  <a:lnTo>
                    <a:pt x="24" y="63"/>
                  </a:lnTo>
                  <a:lnTo>
                    <a:pt x="23" y="60"/>
                  </a:lnTo>
                  <a:lnTo>
                    <a:pt x="22" y="57"/>
                  </a:lnTo>
                  <a:lnTo>
                    <a:pt x="23" y="54"/>
                  </a:lnTo>
                  <a:lnTo>
                    <a:pt x="23" y="51"/>
                  </a:lnTo>
                  <a:lnTo>
                    <a:pt x="30" y="38"/>
                  </a:lnTo>
                  <a:lnTo>
                    <a:pt x="30" y="38"/>
                  </a:lnTo>
                  <a:lnTo>
                    <a:pt x="30" y="31"/>
                  </a:lnTo>
                  <a:lnTo>
                    <a:pt x="31" y="25"/>
                  </a:lnTo>
                  <a:lnTo>
                    <a:pt x="32" y="22"/>
                  </a:lnTo>
                  <a:lnTo>
                    <a:pt x="34" y="20"/>
                  </a:lnTo>
                  <a:lnTo>
                    <a:pt x="36" y="17"/>
                  </a:lnTo>
                  <a:lnTo>
                    <a:pt x="39" y="16"/>
                  </a:lnTo>
                  <a:lnTo>
                    <a:pt x="39" y="16"/>
                  </a:lnTo>
                  <a:lnTo>
                    <a:pt x="42" y="18"/>
                  </a:lnTo>
                  <a:lnTo>
                    <a:pt x="44" y="21"/>
                  </a:lnTo>
                  <a:lnTo>
                    <a:pt x="47" y="27"/>
                  </a:lnTo>
                  <a:lnTo>
                    <a:pt x="50" y="32"/>
                  </a:lnTo>
                  <a:lnTo>
                    <a:pt x="53" y="38"/>
                  </a:lnTo>
                  <a:lnTo>
                    <a:pt x="53" y="38"/>
                  </a:lnTo>
                  <a:lnTo>
                    <a:pt x="55" y="33"/>
                  </a:lnTo>
                  <a:lnTo>
                    <a:pt x="57" y="28"/>
                  </a:lnTo>
                  <a:lnTo>
                    <a:pt x="61" y="24"/>
                  </a:lnTo>
                  <a:lnTo>
                    <a:pt x="63" y="22"/>
                  </a:lnTo>
                  <a:lnTo>
                    <a:pt x="65" y="22"/>
                  </a:lnTo>
                  <a:lnTo>
                    <a:pt x="65" y="22"/>
                  </a:lnTo>
                  <a:lnTo>
                    <a:pt x="68" y="25"/>
                  </a:lnTo>
                  <a:lnTo>
                    <a:pt x="70" y="29"/>
                  </a:lnTo>
                  <a:lnTo>
                    <a:pt x="71" y="36"/>
                  </a:lnTo>
                  <a:lnTo>
                    <a:pt x="72" y="42"/>
                  </a:lnTo>
                  <a:lnTo>
                    <a:pt x="72" y="56"/>
                  </a:lnTo>
                  <a:lnTo>
                    <a:pt x="71" y="64"/>
                  </a:lnTo>
                  <a:lnTo>
                    <a:pt x="71" y="64"/>
                  </a:lnTo>
                  <a:lnTo>
                    <a:pt x="68" y="64"/>
                  </a:lnTo>
                  <a:lnTo>
                    <a:pt x="66" y="63"/>
                  </a:lnTo>
                  <a:lnTo>
                    <a:pt x="64" y="61"/>
                  </a:lnTo>
                  <a:lnTo>
                    <a:pt x="63" y="59"/>
                  </a:lnTo>
                  <a:lnTo>
                    <a:pt x="62" y="54"/>
                  </a:lnTo>
                  <a:lnTo>
                    <a:pt x="61" y="48"/>
                  </a:lnTo>
                  <a:lnTo>
                    <a:pt x="61" y="48"/>
                  </a:lnTo>
                  <a:lnTo>
                    <a:pt x="59" y="52"/>
                  </a:lnTo>
                  <a:lnTo>
                    <a:pt x="56" y="54"/>
                  </a:lnTo>
                  <a:lnTo>
                    <a:pt x="54" y="55"/>
                  </a:lnTo>
                  <a:lnTo>
                    <a:pt x="50" y="56"/>
                  </a:lnTo>
                  <a:lnTo>
                    <a:pt x="50" y="56"/>
                  </a:lnTo>
                  <a:lnTo>
                    <a:pt x="48" y="55"/>
                  </a:lnTo>
                  <a:lnTo>
                    <a:pt x="47" y="54"/>
                  </a:lnTo>
                  <a:lnTo>
                    <a:pt x="45" y="49"/>
                  </a:lnTo>
                  <a:lnTo>
                    <a:pt x="42" y="45"/>
                  </a:lnTo>
                  <a:lnTo>
                    <a:pt x="41" y="43"/>
                  </a:lnTo>
                  <a:lnTo>
                    <a:pt x="39" y="42"/>
                  </a:lnTo>
                  <a:lnTo>
                    <a:pt x="39" y="42"/>
                  </a:lnTo>
                  <a:lnTo>
                    <a:pt x="38" y="43"/>
                  </a:lnTo>
                  <a:lnTo>
                    <a:pt x="36" y="44"/>
                  </a:lnTo>
                  <a:lnTo>
                    <a:pt x="35" y="48"/>
                  </a:lnTo>
                  <a:lnTo>
                    <a:pt x="35" y="60"/>
                  </a:lnTo>
                  <a:lnTo>
                    <a:pt x="35" y="60"/>
                  </a:lnTo>
                  <a:lnTo>
                    <a:pt x="33" y="61"/>
                  </a:lnTo>
                  <a:lnTo>
                    <a:pt x="31" y="62"/>
                  </a:lnTo>
                  <a:lnTo>
                    <a:pt x="29" y="63"/>
                  </a:lnTo>
                  <a:lnTo>
                    <a:pt x="26" y="64"/>
                  </a:lnTo>
                  <a:lnTo>
                    <a:pt x="26" y="64"/>
                  </a:lnTo>
                  <a:lnTo>
                    <a:pt x="34" y="66"/>
                  </a:lnTo>
                  <a:lnTo>
                    <a:pt x="41" y="67"/>
                  </a:lnTo>
                  <a:lnTo>
                    <a:pt x="55" y="70"/>
                  </a:lnTo>
                  <a:lnTo>
                    <a:pt x="68" y="74"/>
                  </a:lnTo>
                  <a:lnTo>
                    <a:pt x="76" y="75"/>
                  </a:lnTo>
                  <a:lnTo>
                    <a:pt x="83" y="76"/>
                  </a:lnTo>
                  <a:lnTo>
                    <a:pt x="83" y="76"/>
                  </a:lnTo>
                  <a:lnTo>
                    <a:pt x="83" y="74"/>
                  </a:lnTo>
                  <a:lnTo>
                    <a:pt x="82" y="72"/>
                  </a:lnTo>
                  <a:lnTo>
                    <a:pt x="81" y="71"/>
                  </a:lnTo>
                  <a:lnTo>
                    <a:pt x="82" y="68"/>
                  </a:lnTo>
                  <a:lnTo>
                    <a:pt x="82" y="68"/>
                  </a:lnTo>
                  <a:lnTo>
                    <a:pt x="85" y="67"/>
                  </a:lnTo>
                  <a:lnTo>
                    <a:pt x="90" y="64"/>
                  </a:lnTo>
                  <a:lnTo>
                    <a:pt x="92" y="62"/>
                  </a:lnTo>
                  <a:lnTo>
                    <a:pt x="94" y="59"/>
                  </a:lnTo>
                  <a:lnTo>
                    <a:pt x="94" y="59"/>
                  </a:lnTo>
                  <a:lnTo>
                    <a:pt x="93" y="55"/>
                  </a:lnTo>
                  <a:lnTo>
                    <a:pt x="91" y="53"/>
                  </a:lnTo>
                  <a:lnTo>
                    <a:pt x="86" y="48"/>
                  </a:lnTo>
                  <a:lnTo>
                    <a:pt x="84" y="46"/>
                  </a:lnTo>
                  <a:lnTo>
                    <a:pt x="82" y="43"/>
                  </a:lnTo>
                  <a:lnTo>
                    <a:pt x="80" y="40"/>
                  </a:lnTo>
                  <a:lnTo>
                    <a:pt x="80" y="37"/>
                  </a:lnTo>
                  <a:lnTo>
                    <a:pt x="80" y="37"/>
                  </a:lnTo>
                  <a:lnTo>
                    <a:pt x="85" y="31"/>
                  </a:lnTo>
                  <a:lnTo>
                    <a:pt x="91" y="28"/>
                  </a:lnTo>
                  <a:lnTo>
                    <a:pt x="98" y="26"/>
                  </a:lnTo>
                  <a:lnTo>
                    <a:pt x="107" y="26"/>
                  </a:lnTo>
                  <a:lnTo>
                    <a:pt x="107" y="26"/>
                  </a:lnTo>
                  <a:lnTo>
                    <a:pt x="110" y="28"/>
                  </a:lnTo>
                  <a:lnTo>
                    <a:pt x="111" y="31"/>
                  </a:lnTo>
                  <a:lnTo>
                    <a:pt x="111" y="34"/>
                  </a:lnTo>
                  <a:lnTo>
                    <a:pt x="110" y="38"/>
                  </a:lnTo>
                  <a:lnTo>
                    <a:pt x="108" y="40"/>
                  </a:lnTo>
                  <a:lnTo>
                    <a:pt x="106" y="42"/>
                  </a:lnTo>
                  <a:lnTo>
                    <a:pt x="102" y="42"/>
                  </a:lnTo>
                  <a:lnTo>
                    <a:pt x="99" y="42"/>
                  </a:lnTo>
                  <a:lnTo>
                    <a:pt x="99" y="42"/>
                  </a:lnTo>
                  <a:lnTo>
                    <a:pt x="104" y="45"/>
                  </a:lnTo>
                  <a:lnTo>
                    <a:pt x="106" y="51"/>
                  </a:lnTo>
                  <a:lnTo>
                    <a:pt x="108" y="57"/>
                  </a:lnTo>
                  <a:lnTo>
                    <a:pt x="107" y="64"/>
                  </a:lnTo>
                  <a:lnTo>
                    <a:pt x="107" y="6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223"/>
            <p:cNvSpPr>
              <a:spLocks noEditPoints="1"/>
            </p:cNvSpPr>
            <p:nvPr/>
          </p:nvSpPr>
          <p:spPr bwMode="auto">
            <a:xfrm>
              <a:off x="5989638" y="1654175"/>
              <a:ext cx="80963" cy="61913"/>
            </a:xfrm>
            <a:custGeom>
              <a:avLst/>
              <a:gdLst/>
              <a:ahLst/>
              <a:cxnLst>
                <a:cxn ang="0">
                  <a:pos x="118" y="115"/>
                </a:cxn>
                <a:cxn ang="0">
                  <a:pos x="35" y="108"/>
                </a:cxn>
                <a:cxn ang="0">
                  <a:pos x="12" y="95"/>
                </a:cxn>
                <a:cxn ang="0">
                  <a:pos x="2" y="69"/>
                </a:cxn>
                <a:cxn ang="0">
                  <a:pos x="0" y="48"/>
                </a:cxn>
                <a:cxn ang="0">
                  <a:pos x="8" y="12"/>
                </a:cxn>
                <a:cxn ang="0">
                  <a:pos x="15" y="2"/>
                </a:cxn>
                <a:cxn ang="0">
                  <a:pos x="20" y="2"/>
                </a:cxn>
                <a:cxn ang="0">
                  <a:pos x="26" y="4"/>
                </a:cxn>
                <a:cxn ang="0">
                  <a:pos x="45" y="6"/>
                </a:cxn>
                <a:cxn ang="0">
                  <a:pos x="87" y="9"/>
                </a:cxn>
                <a:cxn ang="0">
                  <a:pos x="129" y="11"/>
                </a:cxn>
                <a:cxn ang="0">
                  <a:pos x="146" y="13"/>
                </a:cxn>
                <a:cxn ang="0">
                  <a:pos x="154" y="33"/>
                </a:cxn>
                <a:cxn ang="0">
                  <a:pos x="154" y="54"/>
                </a:cxn>
                <a:cxn ang="0">
                  <a:pos x="142" y="115"/>
                </a:cxn>
                <a:cxn ang="0">
                  <a:pos x="140" y="40"/>
                </a:cxn>
                <a:cxn ang="0">
                  <a:pos x="127" y="25"/>
                </a:cxn>
                <a:cxn ang="0">
                  <a:pos x="79" y="20"/>
                </a:cxn>
                <a:cxn ang="0">
                  <a:pos x="29" y="18"/>
                </a:cxn>
                <a:cxn ang="0">
                  <a:pos x="18" y="28"/>
                </a:cxn>
                <a:cxn ang="0">
                  <a:pos x="14" y="43"/>
                </a:cxn>
                <a:cxn ang="0">
                  <a:pos x="15" y="71"/>
                </a:cxn>
                <a:cxn ang="0">
                  <a:pos x="25" y="93"/>
                </a:cxn>
                <a:cxn ang="0">
                  <a:pos x="95" y="102"/>
                </a:cxn>
                <a:cxn ang="0">
                  <a:pos x="90" y="88"/>
                </a:cxn>
                <a:cxn ang="0">
                  <a:pos x="94" y="65"/>
                </a:cxn>
                <a:cxn ang="0">
                  <a:pos x="102" y="57"/>
                </a:cxn>
                <a:cxn ang="0">
                  <a:pos x="115" y="55"/>
                </a:cxn>
                <a:cxn ang="0">
                  <a:pos x="125" y="63"/>
                </a:cxn>
                <a:cxn ang="0">
                  <a:pos x="132" y="79"/>
                </a:cxn>
                <a:cxn ang="0">
                  <a:pos x="124" y="96"/>
                </a:cxn>
                <a:cxn ang="0">
                  <a:pos x="112" y="98"/>
                </a:cxn>
                <a:cxn ang="0">
                  <a:pos x="102" y="103"/>
                </a:cxn>
                <a:cxn ang="0">
                  <a:pos x="125" y="103"/>
                </a:cxn>
                <a:cxn ang="0">
                  <a:pos x="135" y="84"/>
                </a:cxn>
                <a:cxn ang="0">
                  <a:pos x="140" y="40"/>
                </a:cxn>
                <a:cxn ang="0">
                  <a:pos x="102" y="73"/>
                </a:cxn>
                <a:cxn ang="0">
                  <a:pos x="102" y="85"/>
                </a:cxn>
                <a:cxn ang="0">
                  <a:pos x="116" y="83"/>
                </a:cxn>
                <a:cxn ang="0">
                  <a:pos x="117" y="77"/>
                </a:cxn>
                <a:cxn ang="0">
                  <a:pos x="116" y="77"/>
                </a:cxn>
                <a:cxn ang="0">
                  <a:pos x="112" y="70"/>
                </a:cxn>
                <a:cxn ang="0">
                  <a:pos x="106" y="72"/>
                </a:cxn>
                <a:cxn ang="0">
                  <a:pos x="102" y="73"/>
                </a:cxn>
              </a:cxnLst>
              <a:rect l="0" t="0" r="r" b="b"/>
              <a:pathLst>
                <a:path w="154" h="115">
                  <a:moveTo>
                    <a:pt x="142" y="115"/>
                  </a:moveTo>
                  <a:lnTo>
                    <a:pt x="142" y="115"/>
                  </a:lnTo>
                  <a:lnTo>
                    <a:pt x="118" y="115"/>
                  </a:lnTo>
                  <a:lnTo>
                    <a:pt x="91" y="113"/>
                  </a:lnTo>
                  <a:lnTo>
                    <a:pt x="35" y="108"/>
                  </a:lnTo>
                  <a:lnTo>
                    <a:pt x="35" y="108"/>
                  </a:lnTo>
                  <a:lnTo>
                    <a:pt x="25" y="106"/>
                  </a:lnTo>
                  <a:lnTo>
                    <a:pt x="18" y="101"/>
                  </a:lnTo>
                  <a:lnTo>
                    <a:pt x="12" y="95"/>
                  </a:lnTo>
                  <a:lnTo>
                    <a:pt x="7" y="87"/>
                  </a:lnTo>
                  <a:lnTo>
                    <a:pt x="4" y="79"/>
                  </a:lnTo>
                  <a:lnTo>
                    <a:pt x="2" y="69"/>
                  </a:lnTo>
                  <a:lnTo>
                    <a:pt x="0" y="58"/>
                  </a:lnTo>
                  <a:lnTo>
                    <a:pt x="0" y="48"/>
                  </a:lnTo>
                  <a:lnTo>
                    <a:pt x="0" y="48"/>
                  </a:lnTo>
                  <a:lnTo>
                    <a:pt x="2" y="35"/>
                  </a:lnTo>
                  <a:lnTo>
                    <a:pt x="5" y="23"/>
                  </a:lnTo>
                  <a:lnTo>
                    <a:pt x="8" y="12"/>
                  </a:lnTo>
                  <a:lnTo>
                    <a:pt x="12" y="2"/>
                  </a:lnTo>
                  <a:lnTo>
                    <a:pt x="12" y="2"/>
                  </a:lnTo>
                  <a:lnTo>
                    <a:pt x="15" y="2"/>
                  </a:lnTo>
                  <a:lnTo>
                    <a:pt x="18" y="3"/>
                  </a:lnTo>
                  <a:lnTo>
                    <a:pt x="20" y="3"/>
                  </a:lnTo>
                  <a:lnTo>
                    <a:pt x="20" y="2"/>
                  </a:lnTo>
                  <a:lnTo>
                    <a:pt x="20" y="0"/>
                  </a:lnTo>
                  <a:lnTo>
                    <a:pt x="20" y="0"/>
                  </a:lnTo>
                  <a:lnTo>
                    <a:pt x="26" y="4"/>
                  </a:lnTo>
                  <a:lnTo>
                    <a:pt x="33" y="7"/>
                  </a:lnTo>
                  <a:lnTo>
                    <a:pt x="33" y="7"/>
                  </a:lnTo>
                  <a:lnTo>
                    <a:pt x="45" y="6"/>
                  </a:lnTo>
                  <a:lnTo>
                    <a:pt x="59" y="6"/>
                  </a:lnTo>
                  <a:lnTo>
                    <a:pt x="73" y="7"/>
                  </a:lnTo>
                  <a:lnTo>
                    <a:pt x="87" y="9"/>
                  </a:lnTo>
                  <a:lnTo>
                    <a:pt x="101" y="11"/>
                  </a:lnTo>
                  <a:lnTo>
                    <a:pt x="115" y="11"/>
                  </a:lnTo>
                  <a:lnTo>
                    <a:pt x="129" y="11"/>
                  </a:lnTo>
                  <a:lnTo>
                    <a:pt x="142" y="9"/>
                  </a:lnTo>
                  <a:lnTo>
                    <a:pt x="142" y="9"/>
                  </a:lnTo>
                  <a:lnTo>
                    <a:pt x="146" y="13"/>
                  </a:lnTo>
                  <a:lnTo>
                    <a:pt x="150" y="19"/>
                  </a:lnTo>
                  <a:lnTo>
                    <a:pt x="152" y="25"/>
                  </a:lnTo>
                  <a:lnTo>
                    <a:pt x="154" y="33"/>
                  </a:lnTo>
                  <a:lnTo>
                    <a:pt x="154" y="33"/>
                  </a:lnTo>
                  <a:lnTo>
                    <a:pt x="154" y="43"/>
                  </a:lnTo>
                  <a:lnTo>
                    <a:pt x="154" y="54"/>
                  </a:lnTo>
                  <a:lnTo>
                    <a:pt x="150" y="77"/>
                  </a:lnTo>
                  <a:lnTo>
                    <a:pt x="146" y="98"/>
                  </a:lnTo>
                  <a:lnTo>
                    <a:pt x="142" y="115"/>
                  </a:lnTo>
                  <a:lnTo>
                    <a:pt x="142" y="115"/>
                  </a:lnTo>
                  <a:close/>
                  <a:moveTo>
                    <a:pt x="140" y="40"/>
                  </a:moveTo>
                  <a:lnTo>
                    <a:pt x="140" y="40"/>
                  </a:lnTo>
                  <a:lnTo>
                    <a:pt x="137" y="36"/>
                  </a:lnTo>
                  <a:lnTo>
                    <a:pt x="134" y="32"/>
                  </a:lnTo>
                  <a:lnTo>
                    <a:pt x="127" y="25"/>
                  </a:lnTo>
                  <a:lnTo>
                    <a:pt x="127" y="25"/>
                  </a:lnTo>
                  <a:lnTo>
                    <a:pt x="101" y="23"/>
                  </a:lnTo>
                  <a:lnTo>
                    <a:pt x="79" y="20"/>
                  </a:lnTo>
                  <a:lnTo>
                    <a:pt x="55" y="18"/>
                  </a:lnTo>
                  <a:lnTo>
                    <a:pt x="29" y="18"/>
                  </a:lnTo>
                  <a:lnTo>
                    <a:pt x="29" y="18"/>
                  </a:lnTo>
                  <a:lnTo>
                    <a:pt x="24" y="24"/>
                  </a:lnTo>
                  <a:lnTo>
                    <a:pt x="21" y="26"/>
                  </a:lnTo>
                  <a:lnTo>
                    <a:pt x="18" y="28"/>
                  </a:lnTo>
                  <a:lnTo>
                    <a:pt x="18" y="28"/>
                  </a:lnTo>
                  <a:lnTo>
                    <a:pt x="15" y="35"/>
                  </a:lnTo>
                  <a:lnTo>
                    <a:pt x="14" y="43"/>
                  </a:lnTo>
                  <a:lnTo>
                    <a:pt x="14" y="52"/>
                  </a:lnTo>
                  <a:lnTo>
                    <a:pt x="14" y="62"/>
                  </a:lnTo>
                  <a:lnTo>
                    <a:pt x="15" y="71"/>
                  </a:lnTo>
                  <a:lnTo>
                    <a:pt x="18" y="80"/>
                  </a:lnTo>
                  <a:lnTo>
                    <a:pt x="21" y="87"/>
                  </a:lnTo>
                  <a:lnTo>
                    <a:pt x="25" y="93"/>
                  </a:lnTo>
                  <a:lnTo>
                    <a:pt x="25" y="93"/>
                  </a:lnTo>
                  <a:lnTo>
                    <a:pt x="57" y="97"/>
                  </a:lnTo>
                  <a:lnTo>
                    <a:pt x="95" y="102"/>
                  </a:lnTo>
                  <a:lnTo>
                    <a:pt x="95" y="102"/>
                  </a:lnTo>
                  <a:lnTo>
                    <a:pt x="93" y="96"/>
                  </a:lnTo>
                  <a:lnTo>
                    <a:pt x="90" y="88"/>
                  </a:lnTo>
                  <a:lnTo>
                    <a:pt x="90" y="80"/>
                  </a:lnTo>
                  <a:lnTo>
                    <a:pt x="91" y="72"/>
                  </a:lnTo>
                  <a:lnTo>
                    <a:pt x="94" y="65"/>
                  </a:lnTo>
                  <a:lnTo>
                    <a:pt x="96" y="62"/>
                  </a:lnTo>
                  <a:lnTo>
                    <a:pt x="99" y="59"/>
                  </a:lnTo>
                  <a:lnTo>
                    <a:pt x="102" y="57"/>
                  </a:lnTo>
                  <a:lnTo>
                    <a:pt x="105" y="56"/>
                  </a:lnTo>
                  <a:lnTo>
                    <a:pt x="110" y="55"/>
                  </a:lnTo>
                  <a:lnTo>
                    <a:pt x="115" y="55"/>
                  </a:lnTo>
                  <a:lnTo>
                    <a:pt x="115" y="55"/>
                  </a:lnTo>
                  <a:lnTo>
                    <a:pt x="120" y="58"/>
                  </a:lnTo>
                  <a:lnTo>
                    <a:pt x="125" y="63"/>
                  </a:lnTo>
                  <a:lnTo>
                    <a:pt x="128" y="67"/>
                  </a:lnTo>
                  <a:lnTo>
                    <a:pt x="131" y="73"/>
                  </a:lnTo>
                  <a:lnTo>
                    <a:pt x="132" y="79"/>
                  </a:lnTo>
                  <a:lnTo>
                    <a:pt x="131" y="85"/>
                  </a:lnTo>
                  <a:lnTo>
                    <a:pt x="128" y="91"/>
                  </a:lnTo>
                  <a:lnTo>
                    <a:pt x="124" y="96"/>
                  </a:lnTo>
                  <a:lnTo>
                    <a:pt x="124" y="96"/>
                  </a:lnTo>
                  <a:lnTo>
                    <a:pt x="117" y="98"/>
                  </a:lnTo>
                  <a:lnTo>
                    <a:pt x="112" y="98"/>
                  </a:lnTo>
                  <a:lnTo>
                    <a:pt x="106" y="99"/>
                  </a:lnTo>
                  <a:lnTo>
                    <a:pt x="104" y="101"/>
                  </a:lnTo>
                  <a:lnTo>
                    <a:pt x="102" y="103"/>
                  </a:lnTo>
                  <a:lnTo>
                    <a:pt x="102" y="103"/>
                  </a:lnTo>
                  <a:lnTo>
                    <a:pt x="125" y="103"/>
                  </a:lnTo>
                  <a:lnTo>
                    <a:pt x="125" y="103"/>
                  </a:lnTo>
                  <a:lnTo>
                    <a:pt x="130" y="98"/>
                  </a:lnTo>
                  <a:lnTo>
                    <a:pt x="133" y="91"/>
                  </a:lnTo>
                  <a:lnTo>
                    <a:pt x="135" y="84"/>
                  </a:lnTo>
                  <a:lnTo>
                    <a:pt x="137" y="76"/>
                  </a:lnTo>
                  <a:lnTo>
                    <a:pt x="140" y="58"/>
                  </a:lnTo>
                  <a:lnTo>
                    <a:pt x="140" y="40"/>
                  </a:lnTo>
                  <a:lnTo>
                    <a:pt x="140" y="40"/>
                  </a:lnTo>
                  <a:close/>
                  <a:moveTo>
                    <a:pt x="102" y="73"/>
                  </a:moveTo>
                  <a:lnTo>
                    <a:pt x="102" y="73"/>
                  </a:lnTo>
                  <a:lnTo>
                    <a:pt x="103" y="80"/>
                  </a:lnTo>
                  <a:lnTo>
                    <a:pt x="103" y="82"/>
                  </a:lnTo>
                  <a:lnTo>
                    <a:pt x="102" y="85"/>
                  </a:lnTo>
                  <a:lnTo>
                    <a:pt x="102" y="85"/>
                  </a:lnTo>
                  <a:lnTo>
                    <a:pt x="114" y="84"/>
                  </a:lnTo>
                  <a:lnTo>
                    <a:pt x="116" y="83"/>
                  </a:lnTo>
                  <a:lnTo>
                    <a:pt x="117" y="82"/>
                  </a:lnTo>
                  <a:lnTo>
                    <a:pt x="118" y="80"/>
                  </a:lnTo>
                  <a:lnTo>
                    <a:pt x="117" y="77"/>
                  </a:lnTo>
                  <a:lnTo>
                    <a:pt x="117" y="77"/>
                  </a:lnTo>
                  <a:lnTo>
                    <a:pt x="117" y="78"/>
                  </a:lnTo>
                  <a:lnTo>
                    <a:pt x="116" y="77"/>
                  </a:lnTo>
                  <a:lnTo>
                    <a:pt x="115" y="74"/>
                  </a:lnTo>
                  <a:lnTo>
                    <a:pt x="113" y="71"/>
                  </a:lnTo>
                  <a:lnTo>
                    <a:pt x="112" y="70"/>
                  </a:lnTo>
                  <a:lnTo>
                    <a:pt x="110" y="70"/>
                  </a:lnTo>
                  <a:lnTo>
                    <a:pt x="110" y="70"/>
                  </a:lnTo>
                  <a:lnTo>
                    <a:pt x="106" y="72"/>
                  </a:lnTo>
                  <a:lnTo>
                    <a:pt x="105" y="73"/>
                  </a:lnTo>
                  <a:lnTo>
                    <a:pt x="102" y="73"/>
                  </a:lnTo>
                  <a:lnTo>
                    <a:pt x="102" y="7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24"/>
            <p:cNvSpPr>
              <a:spLocks noEditPoints="1"/>
            </p:cNvSpPr>
            <p:nvPr/>
          </p:nvSpPr>
          <p:spPr bwMode="auto">
            <a:xfrm>
              <a:off x="6061076" y="1804988"/>
              <a:ext cx="76200" cy="61913"/>
            </a:xfrm>
            <a:custGeom>
              <a:avLst/>
              <a:gdLst/>
              <a:ahLst/>
              <a:cxnLst>
                <a:cxn ang="0">
                  <a:pos x="11" y="6"/>
                </a:cxn>
                <a:cxn ang="0">
                  <a:pos x="16" y="1"/>
                </a:cxn>
                <a:cxn ang="0">
                  <a:pos x="22" y="0"/>
                </a:cxn>
                <a:cxn ang="0">
                  <a:pos x="35" y="4"/>
                </a:cxn>
                <a:cxn ang="0">
                  <a:pos x="47" y="8"/>
                </a:cxn>
                <a:cxn ang="0">
                  <a:pos x="56" y="7"/>
                </a:cxn>
                <a:cxn ang="0">
                  <a:pos x="59" y="6"/>
                </a:cxn>
                <a:cxn ang="0">
                  <a:pos x="99" y="13"/>
                </a:cxn>
                <a:cxn ang="0">
                  <a:pos x="118" y="15"/>
                </a:cxn>
                <a:cxn ang="0">
                  <a:pos x="134" y="14"/>
                </a:cxn>
                <a:cxn ang="0">
                  <a:pos x="135" y="15"/>
                </a:cxn>
                <a:cxn ang="0">
                  <a:pos x="137" y="17"/>
                </a:cxn>
                <a:cxn ang="0">
                  <a:pos x="140" y="17"/>
                </a:cxn>
                <a:cxn ang="0">
                  <a:pos x="145" y="27"/>
                </a:cxn>
                <a:cxn ang="0">
                  <a:pos x="145" y="38"/>
                </a:cxn>
                <a:cxn ang="0">
                  <a:pos x="142" y="56"/>
                </a:cxn>
                <a:cxn ang="0">
                  <a:pos x="141" y="65"/>
                </a:cxn>
                <a:cxn ang="0">
                  <a:pos x="141" y="89"/>
                </a:cxn>
                <a:cxn ang="0">
                  <a:pos x="138" y="102"/>
                </a:cxn>
                <a:cxn ang="0">
                  <a:pos x="131" y="113"/>
                </a:cxn>
                <a:cxn ang="0">
                  <a:pos x="117" y="113"/>
                </a:cxn>
                <a:cxn ang="0">
                  <a:pos x="106" y="116"/>
                </a:cxn>
                <a:cxn ang="0">
                  <a:pos x="99" y="114"/>
                </a:cxn>
                <a:cxn ang="0">
                  <a:pos x="75" y="111"/>
                </a:cxn>
                <a:cxn ang="0">
                  <a:pos x="43" y="108"/>
                </a:cxn>
                <a:cxn ang="0">
                  <a:pos x="23" y="104"/>
                </a:cxn>
                <a:cxn ang="0">
                  <a:pos x="11" y="98"/>
                </a:cxn>
                <a:cxn ang="0">
                  <a:pos x="4" y="87"/>
                </a:cxn>
                <a:cxn ang="0">
                  <a:pos x="0" y="81"/>
                </a:cxn>
                <a:cxn ang="0">
                  <a:pos x="1" y="42"/>
                </a:cxn>
                <a:cxn ang="0">
                  <a:pos x="6" y="26"/>
                </a:cxn>
                <a:cxn ang="0">
                  <a:pos x="14" y="11"/>
                </a:cxn>
                <a:cxn ang="0">
                  <a:pos x="13" y="10"/>
                </a:cxn>
                <a:cxn ang="0">
                  <a:pos x="11" y="8"/>
                </a:cxn>
                <a:cxn ang="0">
                  <a:pos x="11" y="6"/>
                </a:cxn>
                <a:cxn ang="0">
                  <a:pos x="29" y="17"/>
                </a:cxn>
                <a:cxn ang="0">
                  <a:pos x="19" y="31"/>
                </a:cxn>
                <a:cxn ang="0">
                  <a:pos x="12" y="52"/>
                </a:cxn>
                <a:cxn ang="0">
                  <a:pos x="11" y="72"/>
                </a:cxn>
                <a:cxn ang="0">
                  <a:pos x="14" y="85"/>
                </a:cxn>
                <a:cxn ang="0">
                  <a:pos x="16" y="87"/>
                </a:cxn>
                <a:cxn ang="0">
                  <a:pos x="26" y="93"/>
                </a:cxn>
                <a:cxn ang="0">
                  <a:pos x="37" y="96"/>
                </a:cxn>
                <a:cxn ang="0">
                  <a:pos x="60" y="97"/>
                </a:cxn>
                <a:cxn ang="0">
                  <a:pos x="87" y="101"/>
                </a:cxn>
                <a:cxn ang="0">
                  <a:pos x="114" y="101"/>
                </a:cxn>
                <a:cxn ang="0">
                  <a:pos x="120" y="95"/>
                </a:cxn>
                <a:cxn ang="0">
                  <a:pos x="127" y="78"/>
                </a:cxn>
                <a:cxn ang="0">
                  <a:pos x="130" y="52"/>
                </a:cxn>
                <a:cxn ang="0">
                  <a:pos x="131" y="36"/>
                </a:cxn>
                <a:cxn ang="0">
                  <a:pos x="118" y="30"/>
                </a:cxn>
                <a:cxn ang="0">
                  <a:pos x="92" y="23"/>
                </a:cxn>
                <a:cxn ang="0">
                  <a:pos x="55" y="20"/>
                </a:cxn>
                <a:cxn ang="0">
                  <a:pos x="29" y="17"/>
                </a:cxn>
              </a:cxnLst>
              <a:rect l="0" t="0" r="r" b="b"/>
              <a:pathLst>
                <a:path w="145" h="116">
                  <a:moveTo>
                    <a:pt x="11" y="6"/>
                  </a:moveTo>
                  <a:lnTo>
                    <a:pt x="11" y="6"/>
                  </a:lnTo>
                  <a:lnTo>
                    <a:pt x="13" y="2"/>
                  </a:lnTo>
                  <a:lnTo>
                    <a:pt x="16" y="1"/>
                  </a:lnTo>
                  <a:lnTo>
                    <a:pt x="19" y="0"/>
                  </a:lnTo>
                  <a:lnTo>
                    <a:pt x="22" y="0"/>
                  </a:lnTo>
                  <a:lnTo>
                    <a:pt x="28" y="1"/>
                  </a:lnTo>
                  <a:lnTo>
                    <a:pt x="35" y="4"/>
                  </a:lnTo>
                  <a:lnTo>
                    <a:pt x="41" y="6"/>
                  </a:lnTo>
                  <a:lnTo>
                    <a:pt x="47" y="8"/>
                  </a:lnTo>
                  <a:lnTo>
                    <a:pt x="53" y="8"/>
                  </a:lnTo>
                  <a:lnTo>
                    <a:pt x="56" y="7"/>
                  </a:lnTo>
                  <a:lnTo>
                    <a:pt x="59" y="6"/>
                  </a:lnTo>
                  <a:lnTo>
                    <a:pt x="59" y="6"/>
                  </a:lnTo>
                  <a:lnTo>
                    <a:pt x="79" y="9"/>
                  </a:lnTo>
                  <a:lnTo>
                    <a:pt x="99" y="13"/>
                  </a:lnTo>
                  <a:lnTo>
                    <a:pt x="108" y="14"/>
                  </a:lnTo>
                  <a:lnTo>
                    <a:pt x="118" y="15"/>
                  </a:lnTo>
                  <a:lnTo>
                    <a:pt x="127" y="15"/>
                  </a:lnTo>
                  <a:lnTo>
                    <a:pt x="134" y="14"/>
                  </a:lnTo>
                  <a:lnTo>
                    <a:pt x="134" y="14"/>
                  </a:lnTo>
                  <a:lnTo>
                    <a:pt x="135" y="15"/>
                  </a:lnTo>
                  <a:lnTo>
                    <a:pt x="136" y="16"/>
                  </a:lnTo>
                  <a:lnTo>
                    <a:pt x="137" y="17"/>
                  </a:lnTo>
                  <a:lnTo>
                    <a:pt x="140" y="17"/>
                  </a:lnTo>
                  <a:lnTo>
                    <a:pt x="140" y="17"/>
                  </a:lnTo>
                  <a:lnTo>
                    <a:pt x="143" y="22"/>
                  </a:lnTo>
                  <a:lnTo>
                    <a:pt x="145" y="27"/>
                  </a:lnTo>
                  <a:lnTo>
                    <a:pt x="145" y="32"/>
                  </a:lnTo>
                  <a:lnTo>
                    <a:pt x="145" y="38"/>
                  </a:lnTo>
                  <a:lnTo>
                    <a:pt x="143" y="47"/>
                  </a:lnTo>
                  <a:lnTo>
                    <a:pt x="142" y="56"/>
                  </a:lnTo>
                  <a:lnTo>
                    <a:pt x="142" y="56"/>
                  </a:lnTo>
                  <a:lnTo>
                    <a:pt x="141" y="65"/>
                  </a:lnTo>
                  <a:lnTo>
                    <a:pt x="141" y="73"/>
                  </a:lnTo>
                  <a:lnTo>
                    <a:pt x="141" y="89"/>
                  </a:lnTo>
                  <a:lnTo>
                    <a:pt x="141" y="97"/>
                  </a:lnTo>
                  <a:lnTo>
                    <a:pt x="138" y="102"/>
                  </a:lnTo>
                  <a:lnTo>
                    <a:pt x="135" y="108"/>
                  </a:lnTo>
                  <a:lnTo>
                    <a:pt x="131" y="113"/>
                  </a:lnTo>
                  <a:lnTo>
                    <a:pt x="131" y="113"/>
                  </a:lnTo>
                  <a:lnTo>
                    <a:pt x="117" y="113"/>
                  </a:lnTo>
                  <a:lnTo>
                    <a:pt x="112" y="114"/>
                  </a:lnTo>
                  <a:lnTo>
                    <a:pt x="106" y="116"/>
                  </a:lnTo>
                  <a:lnTo>
                    <a:pt x="106" y="116"/>
                  </a:lnTo>
                  <a:lnTo>
                    <a:pt x="99" y="114"/>
                  </a:lnTo>
                  <a:lnTo>
                    <a:pt x="91" y="113"/>
                  </a:lnTo>
                  <a:lnTo>
                    <a:pt x="75" y="111"/>
                  </a:lnTo>
                  <a:lnTo>
                    <a:pt x="58" y="110"/>
                  </a:lnTo>
                  <a:lnTo>
                    <a:pt x="43" y="108"/>
                  </a:lnTo>
                  <a:lnTo>
                    <a:pt x="29" y="106"/>
                  </a:lnTo>
                  <a:lnTo>
                    <a:pt x="23" y="104"/>
                  </a:lnTo>
                  <a:lnTo>
                    <a:pt x="16" y="101"/>
                  </a:lnTo>
                  <a:lnTo>
                    <a:pt x="11" y="98"/>
                  </a:lnTo>
                  <a:lnTo>
                    <a:pt x="7" y="92"/>
                  </a:lnTo>
                  <a:lnTo>
                    <a:pt x="4" y="87"/>
                  </a:lnTo>
                  <a:lnTo>
                    <a:pt x="0" y="81"/>
                  </a:lnTo>
                  <a:lnTo>
                    <a:pt x="0" y="81"/>
                  </a:lnTo>
                  <a:lnTo>
                    <a:pt x="0" y="60"/>
                  </a:lnTo>
                  <a:lnTo>
                    <a:pt x="1" y="42"/>
                  </a:lnTo>
                  <a:lnTo>
                    <a:pt x="4" y="34"/>
                  </a:lnTo>
                  <a:lnTo>
                    <a:pt x="6" y="26"/>
                  </a:lnTo>
                  <a:lnTo>
                    <a:pt x="9" y="19"/>
                  </a:lnTo>
                  <a:lnTo>
                    <a:pt x="14" y="11"/>
                  </a:lnTo>
                  <a:lnTo>
                    <a:pt x="14" y="11"/>
                  </a:lnTo>
                  <a:lnTo>
                    <a:pt x="13" y="10"/>
                  </a:lnTo>
                  <a:lnTo>
                    <a:pt x="11" y="9"/>
                  </a:lnTo>
                  <a:lnTo>
                    <a:pt x="11" y="8"/>
                  </a:lnTo>
                  <a:lnTo>
                    <a:pt x="11" y="6"/>
                  </a:lnTo>
                  <a:lnTo>
                    <a:pt x="11" y="6"/>
                  </a:lnTo>
                  <a:close/>
                  <a:moveTo>
                    <a:pt x="29" y="17"/>
                  </a:moveTo>
                  <a:lnTo>
                    <a:pt x="29" y="17"/>
                  </a:lnTo>
                  <a:lnTo>
                    <a:pt x="24" y="24"/>
                  </a:lnTo>
                  <a:lnTo>
                    <a:pt x="19" y="31"/>
                  </a:lnTo>
                  <a:lnTo>
                    <a:pt x="15" y="41"/>
                  </a:lnTo>
                  <a:lnTo>
                    <a:pt x="12" y="52"/>
                  </a:lnTo>
                  <a:lnTo>
                    <a:pt x="11" y="62"/>
                  </a:lnTo>
                  <a:lnTo>
                    <a:pt x="11" y="72"/>
                  </a:lnTo>
                  <a:lnTo>
                    <a:pt x="13" y="81"/>
                  </a:lnTo>
                  <a:lnTo>
                    <a:pt x="14" y="85"/>
                  </a:lnTo>
                  <a:lnTo>
                    <a:pt x="16" y="87"/>
                  </a:lnTo>
                  <a:lnTo>
                    <a:pt x="16" y="87"/>
                  </a:lnTo>
                  <a:lnTo>
                    <a:pt x="21" y="91"/>
                  </a:lnTo>
                  <a:lnTo>
                    <a:pt x="26" y="93"/>
                  </a:lnTo>
                  <a:lnTo>
                    <a:pt x="31" y="95"/>
                  </a:lnTo>
                  <a:lnTo>
                    <a:pt x="37" y="96"/>
                  </a:lnTo>
                  <a:lnTo>
                    <a:pt x="49" y="96"/>
                  </a:lnTo>
                  <a:lnTo>
                    <a:pt x="60" y="97"/>
                  </a:lnTo>
                  <a:lnTo>
                    <a:pt x="60" y="97"/>
                  </a:lnTo>
                  <a:lnTo>
                    <a:pt x="87" y="101"/>
                  </a:lnTo>
                  <a:lnTo>
                    <a:pt x="101" y="102"/>
                  </a:lnTo>
                  <a:lnTo>
                    <a:pt x="114" y="101"/>
                  </a:lnTo>
                  <a:lnTo>
                    <a:pt x="114" y="101"/>
                  </a:lnTo>
                  <a:lnTo>
                    <a:pt x="120" y="95"/>
                  </a:lnTo>
                  <a:lnTo>
                    <a:pt x="125" y="87"/>
                  </a:lnTo>
                  <a:lnTo>
                    <a:pt x="127" y="78"/>
                  </a:lnTo>
                  <a:lnTo>
                    <a:pt x="129" y="70"/>
                  </a:lnTo>
                  <a:lnTo>
                    <a:pt x="130" y="52"/>
                  </a:lnTo>
                  <a:lnTo>
                    <a:pt x="130" y="43"/>
                  </a:lnTo>
                  <a:lnTo>
                    <a:pt x="131" y="36"/>
                  </a:lnTo>
                  <a:lnTo>
                    <a:pt x="131" y="36"/>
                  </a:lnTo>
                  <a:lnTo>
                    <a:pt x="118" y="30"/>
                  </a:lnTo>
                  <a:lnTo>
                    <a:pt x="105" y="26"/>
                  </a:lnTo>
                  <a:lnTo>
                    <a:pt x="92" y="23"/>
                  </a:lnTo>
                  <a:lnTo>
                    <a:pt x="80" y="22"/>
                  </a:lnTo>
                  <a:lnTo>
                    <a:pt x="55" y="20"/>
                  </a:lnTo>
                  <a:lnTo>
                    <a:pt x="29" y="17"/>
                  </a:lnTo>
                  <a:lnTo>
                    <a:pt x="29" y="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25"/>
            <p:cNvSpPr>
              <a:spLocks noEditPoints="1"/>
            </p:cNvSpPr>
            <p:nvPr/>
          </p:nvSpPr>
          <p:spPr bwMode="auto">
            <a:xfrm>
              <a:off x="5919788" y="1801813"/>
              <a:ext cx="26988" cy="36513"/>
            </a:xfrm>
            <a:custGeom>
              <a:avLst/>
              <a:gdLst/>
              <a:ahLst/>
              <a:cxnLst>
                <a:cxn ang="0">
                  <a:pos x="9" y="50"/>
                </a:cxn>
                <a:cxn ang="0">
                  <a:pos x="18" y="54"/>
                </a:cxn>
                <a:cxn ang="0">
                  <a:pos x="27" y="56"/>
                </a:cxn>
                <a:cxn ang="0">
                  <a:pos x="35" y="51"/>
                </a:cxn>
                <a:cxn ang="0">
                  <a:pos x="36" y="43"/>
                </a:cxn>
                <a:cxn ang="0">
                  <a:pos x="31" y="45"/>
                </a:cxn>
                <a:cxn ang="0">
                  <a:pos x="20" y="46"/>
                </a:cxn>
                <a:cxn ang="0">
                  <a:pos x="11" y="44"/>
                </a:cxn>
                <a:cxn ang="0">
                  <a:pos x="1" y="35"/>
                </a:cxn>
                <a:cxn ang="0">
                  <a:pos x="0" y="29"/>
                </a:cxn>
                <a:cxn ang="0">
                  <a:pos x="2" y="18"/>
                </a:cxn>
                <a:cxn ang="0">
                  <a:pos x="7" y="10"/>
                </a:cxn>
                <a:cxn ang="0">
                  <a:pos x="20" y="1"/>
                </a:cxn>
                <a:cxn ang="0">
                  <a:pos x="26" y="0"/>
                </a:cxn>
                <a:cxn ang="0">
                  <a:pos x="37" y="3"/>
                </a:cxn>
                <a:cxn ang="0">
                  <a:pos x="45" y="12"/>
                </a:cxn>
                <a:cxn ang="0">
                  <a:pos x="50" y="22"/>
                </a:cxn>
                <a:cxn ang="0">
                  <a:pos x="51" y="35"/>
                </a:cxn>
                <a:cxn ang="0">
                  <a:pos x="50" y="48"/>
                </a:cxn>
                <a:cxn ang="0">
                  <a:pos x="47" y="60"/>
                </a:cxn>
                <a:cxn ang="0">
                  <a:pos x="39" y="66"/>
                </a:cxn>
                <a:cxn ang="0">
                  <a:pos x="35" y="68"/>
                </a:cxn>
                <a:cxn ang="0">
                  <a:pos x="26" y="68"/>
                </a:cxn>
                <a:cxn ang="0">
                  <a:pos x="18" y="65"/>
                </a:cxn>
                <a:cxn ang="0">
                  <a:pos x="11" y="59"/>
                </a:cxn>
                <a:cxn ang="0">
                  <a:pos x="9" y="50"/>
                </a:cxn>
                <a:cxn ang="0">
                  <a:pos x="25" y="34"/>
                </a:cxn>
                <a:cxn ang="0">
                  <a:pos x="25" y="32"/>
                </a:cxn>
                <a:cxn ang="0">
                  <a:pos x="27" y="30"/>
                </a:cxn>
                <a:cxn ang="0">
                  <a:pos x="32" y="28"/>
                </a:cxn>
                <a:cxn ang="0">
                  <a:pos x="30" y="26"/>
                </a:cxn>
                <a:cxn ang="0">
                  <a:pos x="29" y="20"/>
                </a:cxn>
                <a:cxn ang="0">
                  <a:pos x="29" y="17"/>
                </a:cxn>
                <a:cxn ang="0">
                  <a:pos x="19" y="17"/>
                </a:cxn>
                <a:cxn ang="0">
                  <a:pos x="15" y="23"/>
                </a:cxn>
                <a:cxn ang="0">
                  <a:pos x="16" y="30"/>
                </a:cxn>
                <a:cxn ang="0">
                  <a:pos x="25" y="34"/>
                </a:cxn>
              </a:cxnLst>
              <a:rect l="0" t="0" r="r" b="b"/>
              <a:pathLst>
                <a:path w="51" h="68">
                  <a:moveTo>
                    <a:pt x="9" y="50"/>
                  </a:moveTo>
                  <a:lnTo>
                    <a:pt x="9" y="50"/>
                  </a:lnTo>
                  <a:lnTo>
                    <a:pt x="14" y="52"/>
                  </a:lnTo>
                  <a:lnTo>
                    <a:pt x="18" y="54"/>
                  </a:lnTo>
                  <a:lnTo>
                    <a:pt x="23" y="56"/>
                  </a:lnTo>
                  <a:lnTo>
                    <a:pt x="27" y="56"/>
                  </a:lnTo>
                  <a:lnTo>
                    <a:pt x="32" y="53"/>
                  </a:lnTo>
                  <a:lnTo>
                    <a:pt x="35" y="51"/>
                  </a:lnTo>
                  <a:lnTo>
                    <a:pt x="37" y="48"/>
                  </a:lnTo>
                  <a:lnTo>
                    <a:pt x="36" y="43"/>
                  </a:lnTo>
                  <a:lnTo>
                    <a:pt x="36" y="43"/>
                  </a:lnTo>
                  <a:lnTo>
                    <a:pt x="31" y="45"/>
                  </a:lnTo>
                  <a:lnTo>
                    <a:pt x="25" y="46"/>
                  </a:lnTo>
                  <a:lnTo>
                    <a:pt x="20" y="46"/>
                  </a:lnTo>
                  <a:lnTo>
                    <a:pt x="16" y="46"/>
                  </a:lnTo>
                  <a:lnTo>
                    <a:pt x="11" y="44"/>
                  </a:lnTo>
                  <a:lnTo>
                    <a:pt x="8" y="42"/>
                  </a:lnTo>
                  <a:lnTo>
                    <a:pt x="1" y="35"/>
                  </a:lnTo>
                  <a:lnTo>
                    <a:pt x="1" y="35"/>
                  </a:lnTo>
                  <a:lnTo>
                    <a:pt x="0" y="29"/>
                  </a:lnTo>
                  <a:lnTo>
                    <a:pt x="0" y="23"/>
                  </a:lnTo>
                  <a:lnTo>
                    <a:pt x="2" y="18"/>
                  </a:lnTo>
                  <a:lnTo>
                    <a:pt x="4" y="14"/>
                  </a:lnTo>
                  <a:lnTo>
                    <a:pt x="7" y="10"/>
                  </a:lnTo>
                  <a:lnTo>
                    <a:pt x="11" y="6"/>
                  </a:lnTo>
                  <a:lnTo>
                    <a:pt x="20" y="1"/>
                  </a:lnTo>
                  <a:lnTo>
                    <a:pt x="20" y="1"/>
                  </a:lnTo>
                  <a:lnTo>
                    <a:pt x="26" y="0"/>
                  </a:lnTo>
                  <a:lnTo>
                    <a:pt x="32" y="1"/>
                  </a:lnTo>
                  <a:lnTo>
                    <a:pt x="37" y="3"/>
                  </a:lnTo>
                  <a:lnTo>
                    <a:pt x="41" y="6"/>
                  </a:lnTo>
                  <a:lnTo>
                    <a:pt x="45" y="12"/>
                  </a:lnTo>
                  <a:lnTo>
                    <a:pt x="48" y="17"/>
                  </a:lnTo>
                  <a:lnTo>
                    <a:pt x="50" y="22"/>
                  </a:lnTo>
                  <a:lnTo>
                    <a:pt x="51" y="29"/>
                  </a:lnTo>
                  <a:lnTo>
                    <a:pt x="51" y="35"/>
                  </a:lnTo>
                  <a:lnTo>
                    <a:pt x="51" y="43"/>
                  </a:lnTo>
                  <a:lnTo>
                    <a:pt x="50" y="48"/>
                  </a:lnTo>
                  <a:lnTo>
                    <a:pt x="49" y="54"/>
                  </a:lnTo>
                  <a:lnTo>
                    <a:pt x="47" y="60"/>
                  </a:lnTo>
                  <a:lnTo>
                    <a:pt x="43" y="63"/>
                  </a:lnTo>
                  <a:lnTo>
                    <a:pt x="39" y="66"/>
                  </a:lnTo>
                  <a:lnTo>
                    <a:pt x="35" y="68"/>
                  </a:lnTo>
                  <a:lnTo>
                    <a:pt x="35" y="68"/>
                  </a:lnTo>
                  <a:lnTo>
                    <a:pt x="31" y="68"/>
                  </a:lnTo>
                  <a:lnTo>
                    <a:pt x="26" y="68"/>
                  </a:lnTo>
                  <a:lnTo>
                    <a:pt x="22" y="67"/>
                  </a:lnTo>
                  <a:lnTo>
                    <a:pt x="18" y="65"/>
                  </a:lnTo>
                  <a:lnTo>
                    <a:pt x="15" y="62"/>
                  </a:lnTo>
                  <a:lnTo>
                    <a:pt x="11" y="59"/>
                  </a:lnTo>
                  <a:lnTo>
                    <a:pt x="10" y="54"/>
                  </a:lnTo>
                  <a:lnTo>
                    <a:pt x="9" y="50"/>
                  </a:lnTo>
                  <a:lnTo>
                    <a:pt x="9" y="50"/>
                  </a:lnTo>
                  <a:close/>
                  <a:moveTo>
                    <a:pt x="25" y="34"/>
                  </a:moveTo>
                  <a:lnTo>
                    <a:pt x="25" y="34"/>
                  </a:lnTo>
                  <a:lnTo>
                    <a:pt x="25" y="32"/>
                  </a:lnTo>
                  <a:lnTo>
                    <a:pt x="26" y="31"/>
                  </a:lnTo>
                  <a:lnTo>
                    <a:pt x="27" y="30"/>
                  </a:lnTo>
                  <a:lnTo>
                    <a:pt x="31" y="29"/>
                  </a:lnTo>
                  <a:lnTo>
                    <a:pt x="32" y="28"/>
                  </a:lnTo>
                  <a:lnTo>
                    <a:pt x="32" y="28"/>
                  </a:lnTo>
                  <a:lnTo>
                    <a:pt x="30" y="26"/>
                  </a:lnTo>
                  <a:lnTo>
                    <a:pt x="29" y="22"/>
                  </a:lnTo>
                  <a:lnTo>
                    <a:pt x="29" y="20"/>
                  </a:lnTo>
                  <a:lnTo>
                    <a:pt x="29" y="17"/>
                  </a:lnTo>
                  <a:lnTo>
                    <a:pt x="29" y="17"/>
                  </a:lnTo>
                  <a:lnTo>
                    <a:pt x="23" y="16"/>
                  </a:lnTo>
                  <a:lnTo>
                    <a:pt x="19" y="17"/>
                  </a:lnTo>
                  <a:lnTo>
                    <a:pt x="16" y="20"/>
                  </a:lnTo>
                  <a:lnTo>
                    <a:pt x="15" y="23"/>
                  </a:lnTo>
                  <a:lnTo>
                    <a:pt x="15" y="27"/>
                  </a:lnTo>
                  <a:lnTo>
                    <a:pt x="16" y="30"/>
                  </a:lnTo>
                  <a:lnTo>
                    <a:pt x="20" y="33"/>
                  </a:lnTo>
                  <a:lnTo>
                    <a:pt x="25" y="34"/>
                  </a:lnTo>
                  <a:lnTo>
                    <a:pt x="25" y="3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a:off x="5054722" y="3068117"/>
            <a:ext cx="1135963" cy="1127537"/>
            <a:chOff x="5148263" y="2954338"/>
            <a:chExt cx="1249363" cy="1279525"/>
          </a:xfrm>
        </p:grpSpPr>
        <p:sp>
          <p:nvSpPr>
            <p:cNvPr id="82"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234"/>
            <p:cNvSpPr>
              <a:spLocks/>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235"/>
            <p:cNvSpPr>
              <a:spLocks/>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236"/>
            <p:cNvSpPr>
              <a:spLocks/>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237"/>
            <p:cNvSpPr>
              <a:spLocks/>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238"/>
            <p:cNvSpPr>
              <a:spLocks/>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239"/>
            <p:cNvSpPr>
              <a:spLocks/>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240"/>
            <p:cNvSpPr>
              <a:spLocks/>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241"/>
            <p:cNvSpPr>
              <a:spLocks/>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242"/>
            <p:cNvSpPr>
              <a:spLocks/>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243"/>
            <p:cNvSpPr>
              <a:spLocks/>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245"/>
            <p:cNvSpPr>
              <a:spLocks/>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246"/>
            <p:cNvSpPr>
              <a:spLocks/>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247"/>
            <p:cNvSpPr>
              <a:spLocks/>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248"/>
            <p:cNvSpPr>
              <a:spLocks/>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249"/>
            <p:cNvSpPr>
              <a:spLocks/>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250"/>
            <p:cNvSpPr>
              <a:spLocks/>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08" name="矩形 107"/>
          <p:cNvSpPr>
            <a:spLocks noChangeArrowheads="1"/>
          </p:cNvSpPr>
          <p:nvPr/>
        </p:nvSpPr>
        <p:spPr bwMode="auto">
          <a:xfrm>
            <a:off x="1195582" y="1564130"/>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09" name="TextBox 13"/>
          <p:cNvSpPr txBox="1"/>
          <p:nvPr/>
        </p:nvSpPr>
        <p:spPr>
          <a:xfrm>
            <a:off x="889114" y="2100398"/>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10" name="矩形 109"/>
          <p:cNvSpPr>
            <a:spLocks noChangeArrowheads="1"/>
          </p:cNvSpPr>
          <p:nvPr/>
        </p:nvSpPr>
        <p:spPr bwMode="auto">
          <a:xfrm>
            <a:off x="8802326" y="2972805"/>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11" name="TextBox 13"/>
          <p:cNvSpPr txBox="1"/>
          <p:nvPr/>
        </p:nvSpPr>
        <p:spPr>
          <a:xfrm>
            <a:off x="8495858" y="3509073"/>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12" name="矩形 111"/>
          <p:cNvSpPr>
            <a:spLocks noChangeArrowheads="1"/>
          </p:cNvSpPr>
          <p:nvPr/>
        </p:nvSpPr>
        <p:spPr bwMode="auto">
          <a:xfrm>
            <a:off x="1133239" y="4524191"/>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113" name="TextBox 13"/>
          <p:cNvSpPr txBox="1"/>
          <p:nvPr/>
        </p:nvSpPr>
        <p:spPr>
          <a:xfrm>
            <a:off x="826771" y="5060459"/>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9170184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a14="http://schemas.microsoft.com/office/drawing/2010/main"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599" y="299432"/>
            <a:ext cx="3543251"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7" name="Freeform 14"/>
          <p:cNvSpPr>
            <a:spLocks noChangeArrowheads="1"/>
          </p:cNvSpPr>
          <p:nvPr/>
        </p:nvSpPr>
        <p:spPr bwMode="auto">
          <a:xfrm>
            <a:off x="6130499" y="1991990"/>
            <a:ext cx="1850106" cy="3343616"/>
          </a:xfrm>
          <a:custGeom>
            <a:avLst/>
            <a:gdLst>
              <a:gd name="T0" fmla="*/ 0 w 457"/>
              <a:gd name="T1" fmla="*/ 0 h 841"/>
              <a:gd name="T2" fmla="*/ 0 w 457"/>
              <a:gd name="T3" fmla="*/ 577640 h 841"/>
              <a:gd name="T4" fmla="*/ 153050 w 457"/>
              <a:gd name="T5" fmla="*/ 565606 h 841"/>
              <a:gd name="T6" fmla="*/ 1144816 w 457"/>
              <a:gd name="T7" fmla="*/ 1540373 h 841"/>
              <a:gd name="T8" fmla="*/ 661177 w 457"/>
              <a:gd name="T9" fmla="*/ 2379755 h 841"/>
              <a:gd name="T10" fmla="*/ 762190 w 457"/>
              <a:gd name="T11" fmla="*/ 2530182 h 841"/>
              <a:gd name="T12" fmla="*/ 1398879 w 457"/>
              <a:gd name="T13" fmla="*/ 1377911 h 841"/>
              <a:gd name="T14" fmla="*/ 0 w 457"/>
              <a:gd name="T15" fmla="*/ 0 h 841"/>
              <a:gd name="T16" fmla="*/ 0 60000 65536"/>
              <a:gd name="T17" fmla="*/ 0 60000 65536"/>
              <a:gd name="T18" fmla="*/ 0 60000 65536"/>
              <a:gd name="T19" fmla="*/ 0 60000 65536"/>
              <a:gd name="T20" fmla="*/ 0 60000 65536"/>
              <a:gd name="T21" fmla="*/ 0 60000 65536"/>
              <a:gd name="T22" fmla="*/ 0 60000 65536"/>
              <a:gd name="T23" fmla="*/ 0 60000 65536"/>
              <a:gd name="T24" fmla="*/ 0 w 457"/>
              <a:gd name="T25" fmla="*/ 0 h 841"/>
              <a:gd name="T26" fmla="*/ 457 w 457"/>
              <a:gd name="T27" fmla="*/ 841 h 8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7" h="841">
                <a:moveTo>
                  <a:pt x="0" y="0"/>
                </a:moveTo>
                <a:cubicBezTo>
                  <a:pt x="0" y="192"/>
                  <a:pt x="0" y="192"/>
                  <a:pt x="0" y="192"/>
                </a:cubicBezTo>
                <a:cubicBezTo>
                  <a:pt x="16" y="190"/>
                  <a:pt x="33" y="188"/>
                  <a:pt x="50" y="188"/>
                </a:cubicBezTo>
                <a:cubicBezTo>
                  <a:pt x="229" y="188"/>
                  <a:pt x="374" y="333"/>
                  <a:pt x="374" y="512"/>
                </a:cubicBezTo>
                <a:cubicBezTo>
                  <a:pt x="374" y="630"/>
                  <a:pt x="311" y="734"/>
                  <a:pt x="216" y="791"/>
                </a:cubicBezTo>
                <a:cubicBezTo>
                  <a:pt x="249" y="841"/>
                  <a:pt x="249" y="841"/>
                  <a:pt x="249" y="841"/>
                </a:cubicBezTo>
                <a:cubicBezTo>
                  <a:pt x="385" y="753"/>
                  <a:pt x="457" y="619"/>
                  <a:pt x="457" y="458"/>
                </a:cubicBezTo>
                <a:cubicBezTo>
                  <a:pt x="457" y="205"/>
                  <a:pt x="253" y="0"/>
                  <a:pt x="0" y="0"/>
                </a:cubicBezTo>
                <a:close/>
              </a:path>
            </a:pathLst>
          </a:custGeom>
          <a:noFill/>
          <a:ln w="9525">
            <a:solidFill>
              <a:schemeClr val="bg1"/>
            </a:solidFill>
            <a:bevel/>
            <a:headEnd/>
            <a:tailEnd/>
          </a:ln>
        </p:spPr>
        <p:txBody>
          <a:bodyPr/>
          <a:lstStyle/>
          <a:p>
            <a:endParaRPr lang="zh-CN" altLang="zh-CN" sz="1600">
              <a:solidFill>
                <a:srgbClr val="000000"/>
              </a:solidFill>
              <a:latin typeface="Calibri" pitchFamily="34" charset="0"/>
              <a:sym typeface="宋体" pitchFamily="2" charset="-122"/>
            </a:endParaRPr>
          </a:p>
        </p:txBody>
      </p:sp>
      <p:sp>
        <p:nvSpPr>
          <p:cNvPr id="8" name="Freeform 15"/>
          <p:cNvSpPr>
            <a:spLocks noChangeArrowheads="1"/>
          </p:cNvSpPr>
          <p:nvPr/>
        </p:nvSpPr>
        <p:spPr bwMode="auto">
          <a:xfrm>
            <a:off x="4152437" y="1991990"/>
            <a:ext cx="1978062" cy="2070357"/>
          </a:xfrm>
          <a:custGeom>
            <a:avLst/>
            <a:gdLst>
              <a:gd name="T0" fmla="*/ 1497409 w 489"/>
              <a:gd name="T1" fmla="*/ 577485 h 521"/>
              <a:gd name="T2" fmla="*/ 1497409 w 489"/>
              <a:gd name="T3" fmla="*/ 0 h 521"/>
              <a:gd name="T4" fmla="*/ 1301429 w 489"/>
              <a:gd name="T5" fmla="*/ 12031 h 521"/>
              <a:gd name="T6" fmla="*/ 107177 w 489"/>
              <a:gd name="T7" fmla="*/ 1567031 h 521"/>
              <a:gd name="T8" fmla="*/ 661432 w 489"/>
              <a:gd name="T9" fmla="*/ 1491837 h 521"/>
              <a:gd name="T10" fmla="*/ 1497409 w 489"/>
              <a:gd name="T11" fmla="*/ 577485 h 521"/>
              <a:gd name="T12" fmla="*/ 0 60000 65536"/>
              <a:gd name="T13" fmla="*/ 0 60000 65536"/>
              <a:gd name="T14" fmla="*/ 0 60000 65536"/>
              <a:gd name="T15" fmla="*/ 0 60000 65536"/>
              <a:gd name="T16" fmla="*/ 0 60000 65536"/>
              <a:gd name="T17" fmla="*/ 0 60000 65536"/>
              <a:gd name="T18" fmla="*/ 0 w 489"/>
              <a:gd name="T19" fmla="*/ 0 h 521"/>
              <a:gd name="T20" fmla="*/ 489 w 489"/>
              <a:gd name="T21" fmla="*/ 521 h 521"/>
            </a:gdLst>
            <a:ahLst/>
            <a:cxnLst>
              <a:cxn ang="T12">
                <a:pos x="T0" y="T1"/>
              </a:cxn>
              <a:cxn ang="T13">
                <a:pos x="T2" y="T3"/>
              </a:cxn>
              <a:cxn ang="T14">
                <a:pos x="T4" y="T5"/>
              </a:cxn>
              <a:cxn ang="T15">
                <a:pos x="T6" y="T7"/>
              </a:cxn>
              <a:cxn ang="T16">
                <a:pos x="T8" y="T9"/>
              </a:cxn>
              <a:cxn ang="T17">
                <a:pos x="T10" y="T11"/>
              </a:cxn>
            </a:cxnLst>
            <a:rect l="T18" t="T19" r="T20" b="T21"/>
            <a:pathLst>
              <a:path w="489" h="521">
                <a:moveTo>
                  <a:pt x="489" y="192"/>
                </a:moveTo>
                <a:cubicBezTo>
                  <a:pt x="489" y="0"/>
                  <a:pt x="489" y="0"/>
                  <a:pt x="489" y="0"/>
                </a:cubicBezTo>
                <a:cubicBezTo>
                  <a:pt x="468" y="0"/>
                  <a:pt x="445" y="2"/>
                  <a:pt x="425" y="4"/>
                </a:cubicBezTo>
                <a:cubicBezTo>
                  <a:pt x="175" y="40"/>
                  <a:pt x="0" y="271"/>
                  <a:pt x="35" y="521"/>
                </a:cubicBezTo>
                <a:cubicBezTo>
                  <a:pt x="216" y="496"/>
                  <a:pt x="216" y="496"/>
                  <a:pt x="216" y="496"/>
                </a:cubicBezTo>
                <a:cubicBezTo>
                  <a:pt x="223" y="342"/>
                  <a:pt x="339" y="216"/>
                  <a:pt x="489" y="192"/>
                </a:cubicBezTo>
                <a:close/>
              </a:path>
            </a:pathLst>
          </a:custGeom>
          <a:noFill/>
          <a:ln w="9525">
            <a:solidFill>
              <a:schemeClr val="bg1"/>
            </a:solidFill>
            <a:bevel/>
            <a:headEnd/>
            <a:tailEnd/>
          </a:ln>
        </p:spPr>
        <p:txBody>
          <a:bodyPr/>
          <a:lstStyle/>
          <a:p>
            <a:endParaRPr lang="zh-CN" altLang="zh-CN" sz="1600">
              <a:solidFill>
                <a:srgbClr val="000000"/>
              </a:solidFill>
              <a:latin typeface="Calibri" pitchFamily="34" charset="0"/>
              <a:sym typeface="宋体" pitchFamily="2" charset="-122"/>
            </a:endParaRPr>
          </a:p>
        </p:txBody>
      </p:sp>
      <p:sp>
        <p:nvSpPr>
          <p:cNvPr id="9" name="Freeform 16"/>
          <p:cNvSpPr>
            <a:spLocks noChangeArrowheads="1"/>
          </p:cNvSpPr>
          <p:nvPr/>
        </p:nvSpPr>
        <p:spPr bwMode="auto">
          <a:xfrm>
            <a:off x="4292978" y="3963758"/>
            <a:ext cx="2846478" cy="1919328"/>
          </a:xfrm>
          <a:custGeom>
            <a:avLst/>
            <a:gdLst>
              <a:gd name="T0" fmla="*/ 1543844 w 703"/>
              <a:gd name="T1" fmla="*/ 1023270 h 483"/>
              <a:gd name="T2" fmla="*/ 551373 w 703"/>
              <a:gd name="T3" fmla="*/ 48154 h 483"/>
              <a:gd name="T4" fmla="*/ 554436 w 703"/>
              <a:gd name="T5" fmla="*/ 0 h 483"/>
              <a:gd name="T6" fmla="*/ 0 w 703"/>
              <a:gd name="T7" fmla="*/ 75240 h 483"/>
              <a:gd name="T8" fmla="*/ 214423 w 703"/>
              <a:gd name="T9" fmla="*/ 635029 h 483"/>
              <a:gd name="T10" fmla="*/ 2153417 w 703"/>
              <a:gd name="T11" fmla="*/ 1038318 h 483"/>
              <a:gd name="T12" fmla="*/ 2052332 w 703"/>
              <a:gd name="T13" fmla="*/ 887837 h 483"/>
              <a:gd name="T14" fmla="*/ 1543844 w 703"/>
              <a:gd name="T15" fmla="*/ 1023270 h 483"/>
              <a:gd name="T16" fmla="*/ 0 60000 65536"/>
              <a:gd name="T17" fmla="*/ 0 60000 65536"/>
              <a:gd name="T18" fmla="*/ 0 60000 65536"/>
              <a:gd name="T19" fmla="*/ 0 60000 65536"/>
              <a:gd name="T20" fmla="*/ 0 60000 65536"/>
              <a:gd name="T21" fmla="*/ 0 60000 65536"/>
              <a:gd name="T22" fmla="*/ 0 60000 65536"/>
              <a:gd name="T23" fmla="*/ 0 60000 65536"/>
              <a:gd name="T24" fmla="*/ 0 w 703"/>
              <a:gd name="T25" fmla="*/ 0 h 483"/>
              <a:gd name="T26" fmla="*/ 703 w 703"/>
              <a:gd name="T27" fmla="*/ 483 h 4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3" h="483">
                <a:moveTo>
                  <a:pt x="504" y="340"/>
                </a:moveTo>
                <a:cubicBezTo>
                  <a:pt x="325" y="340"/>
                  <a:pt x="180" y="195"/>
                  <a:pt x="180" y="16"/>
                </a:cubicBezTo>
                <a:cubicBezTo>
                  <a:pt x="180" y="11"/>
                  <a:pt x="181" y="5"/>
                  <a:pt x="181" y="0"/>
                </a:cubicBezTo>
                <a:cubicBezTo>
                  <a:pt x="0" y="25"/>
                  <a:pt x="0" y="25"/>
                  <a:pt x="0" y="25"/>
                </a:cubicBezTo>
                <a:cubicBezTo>
                  <a:pt x="10" y="95"/>
                  <a:pt x="31" y="152"/>
                  <a:pt x="70" y="211"/>
                </a:cubicBezTo>
                <a:cubicBezTo>
                  <a:pt x="207" y="423"/>
                  <a:pt x="491" y="483"/>
                  <a:pt x="703" y="345"/>
                </a:cubicBezTo>
                <a:cubicBezTo>
                  <a:pt x="670" y="295"/>
                  <a:pt x="670" y="295"/>
                  <a:pt x="670" y="295"/>
                </a:cubicBezTo>
                <a:cubicBezTo>
                  <a:pt x="621" y="323"/>
                  <a:pt x="565" y="340"/>
                  <a:pt x="504" y="340"/>
                </a:cubicBezTo>
                <a:close/>
              </a:path>
            </a:pathLst>
          </a:custGeom>
          <a:noFill/>
          <a:ln w="9525">
            <a:solidFill>
              <a:schemeClr val="bg1"/>
            </a:solidFill>
            <a:bevel/>
            <a:headEnd/>
            <a:tailEnd/>
          </a:ln>
        </p:spPr>
        <p:txBody>
          <a:bodyPr/>
          <a:lstStyle/>
          <a:p>
            <a:endParaRPr lang="zh-CN" altLang="zh-CN" sz="1600">
              <a:solidFill>
                <a:srgbClr val="000000"/>
              </a:solidFill>
              <a:latin typeface="Calibri" pitchFamily="34" charset="0"/>
              <a:sym typeface="宋体" pitchFamily="2" charset="-122"/>
            </a:endParaRPr>
          </a:p>
        </p:txBody>
      </p:sp>
      <p:sp>
        <p:nvSpPr>
          <p:cNvPr id="10" name="TextBox 682"/>
          <p:cNvSpPr>
            <a:spLocks noChangeArrowheads="1"/>
          </p:cNvSpPr>
          <p:nvPr/>
        </p:nvSpPr>
        <p:spPr bwMode="auto">
          <a:xfrm>
            <a:off x="4723648" y="2554154"/>
            <a:ext cx="787396" cy="523220"/>
          </a:xfrm>
          <a:prstGeom prst="rect">
            <a:avLst/>
          </a:prstGeom>
          <a:noFill/>
          <a:ln w="9525">
            <a:noFill/>
            <a:miter lim="800000"/>
            <a:headEnd/>
            <a:tailEnd/>
          </a:ln>
        </p:spPr>
        <p:txBody>
          <a:bodyPr wrap="none">
            <a:spAutoFit/>
          </a:bodyPr>
          <a:lstStyle/>
          <a:p>
            <a:pPr algn="ctr"/>
            <a:r>
              <a:rPr lang="en-US" altLang="zh-CN" sz="2800" dirty="0">
                <a:solidFill>
                  <a:schemeClr val="bg1"/>
                </a:solidFill>
                <a:latin typeface="微软雅黑" panose="020B0503020204020204" pitchFamily="34" charset="-122"/>
                <a:ea typeface="微软雅黑" panose="020B0503020204020204" pitchFamily="34" charset="-122"/>
                <a:cs typeface="方正中等线简体"/>
              </a:rPr>
              <a:t>28</a:t>
            </a:r>
            <a:r>
              <a:rPr lang="en-US" altLang="zh-CN" sz="1600" dirty="0">
                <a:solidFill>
                  <a:schemeClr val="bg1"/>
                </a:solidFill>
                <a:latin typeface="微软雅黑" panose="020B0503020204020204" pitchFamily="34" charset="-122"/>
                <a:ea typeface="微软雅黑" panose="020B0503020204020204" pitchFamily="34" charset="-122"/>
                <a:cs typeface="方正中等线简体"/>
              </a:rPr>
              <a:t>%</a:t>
            </a:r>
            <a:endParaRPr lang="zh-CN" altLang="en-US" sz="2400" dirty="0">
              <a:solidFill>
                <a:schemeClr val="bg1"/>
              </a:solidFill>
              <a:latin typeface="微软雅黑" panose="020B0503020204020204" pitchFamily="34" charset="-122"/>
              <a:ea typeface="微软雅黑" panose="020B0503020204020204" pitchFamily="34" charset="-122"/>
              <a:cs typeface="方正中等线简体"/>
            </a:endParaRPr>
          </a:p>
        </p:txBody>
      </p:sp>
      <p:sp>
        <p:nvSpPr>
          <p:cNvPr id="11" name="TextBox 682"/>
          <p:cNvSpPr>
            <a:spLocks noChangeArrowheads="1"/>
          </p:cNvSpPr>
          <p:nvPr/>
        </p:nvSpPr>
        <p:spPr bwMode="auto">
          <a:xfrm>
            <a:off x="6699200" y="2368085"/>
            <a:ext cx="787396" cy="523220"/>
          </a:xfrm>
          <a:prstGeom prst="rect">
            <a:avLst/>
          </a:prstGeom>
          <a:noFill/>
          <a:ln w="9525">
            <a:noFill/>
            <a:miter lim="800000"/>
            <a:headEnd/>
            <a:tailEnd/>
          </a:ln>
        </p:spPr>
        <p:txBody>
          <a:bodyPr wrap="none">
            <a:spAutoFit/>
          </a:bodyPr>
          <a:lstStyle/>
          <a:p>
            <a:pPr algn="ctr"/>
            <a:r>
              <a:rPr lang="en-US" altLang="zh-CN" sz="2800" dirty="0">
                <a:solidFill>
                  <a:schemeClr val="bg1"/>
                </a:solidFill>
                <a:latin typeface="微软雅黑" panose="020B0503020204020204" pitchFamily="34" charset="-122"/>
                <a:ea typeface="微软雅黑" panose="020B0503020204020204" pitchFamily="34" charset="-122"/>
                <a:cs typeface="方正中等线简体"/>
              </a:rPr>
              <a:t>39</a:t>
            </a:r>
            <a:r>
              <a:rPr lang="en-US" altLang="zh-CN" sz="1600" dirty="0">
                <a:solidFill>
                  <a:schemeClr val="bg1"/>
                </a:solidFill>
                <a:latin typeface="微软雅黑" panose="020B0503020204020204" pitchFamily="34" charset="-122"/>
                <a:ea typeface="微软雅黑" panose="020B0503020204020204" pitchFamily="34" charset="-122"/>
                <a:cs typeface="方正中等线简体"/>
              </a:rPr>
              <a:t>%</a:t>
            </a:r>
            <a:endParaRPr lang="zh-CN" altLang="en-US" sz="1600" dirty="0">
              <a:solidFill>
                <a:schemeClr val="bg1"/>
              </a:solidFill>
              <a:latin typeface="微软雅黑" panose="020B0503020204020204" pitchFamily="34" charset="-122"/>
              <a:ea typeface="微软雅黑" panose="020B0503020204020204" pitchFamily="34" charset="-122"/>
              <a:cs typeface="方正中等线简体"/>
            </a:endParaRPr>
          </a:p>
        </p:txBody>
      </p:sp>
      <p:sp>
        <p:nvSpPr>
          <p:cNvPr id="12" name="TextBox 682"/>
          <p:cNvSpPr>
            <a:spLocks noChangeArrowheads="1"/>
          </p:cNvSpPr>
          <p:nvPr/>
        </p:nvSpPr>
        <p:spPr bwMode="auto">
          <a:xfrm>
            <a:off x="4514851" y="4465776"/>
            <a:ext cx="787396" cy="523220"/>
          </a:xfrm>
          <a:prstGeom prst="rect">
            <a:avLst/>
          </a:prstGeom>
          <a:noFill/>
          <a:ln w="9525">
            <a:noFill/>
            <a:miter lim="800000"/>
            <a:headEnd/>
            <a:tailEnd/>
          </a:ln>
        </p:spPr>
        <p:txBody>
          <a:bodyPr wrap="none">
            <a:spAutoFit/>
          </a:bodyPr>
          <a:lstStyle/>
          <a:p>
            <a:pPr algn="ctr"/>
            <a:r>
              <a:rPr lang="en-US" altLang="zh-CN" sz="2800" dirty="0">
                <a:solidFill>
                  <a:schemeClr val="bg1"/>
                </a:solidFill>
                <a:latin typeface="微软雅黑" panose="020B0503020204020204" pitchFamily="34" charset="-122"/>
                <a:ea typeface="微软雅黑" panose="020B0503020204020204" pitchFamily="34" charset="-122"/>
                <a:cs typeface="方正中等线简体"/>
              </a:rPr>
              <a:t>33</a:t>
            </a:r>
            <a:r>
              <a:rPr lang="en-US" altLang="zh-CN" sz="1600" dirty="0">
                <a:solidFill>
                  <a:schemeClr val="bg1"/>
                </a:solidFill>
                <a:latin typeface="微软雅黑" panose="020B0503020204020204" pitchFamily="34" charset="-122"/>
                <a:ea typeface="微软雅黑" panose="020B0503020204020204" pitchFamily="34" charset="-122"/>
                <a:cs typeface="方正中等线简体"/>
              </a:rPr>
              <a:t>%</a:t>
            </a:r>
            <a:endParaRPr lang="zh-CN" altLang="en-US" sz="2400" dirty="0">
              <a:solidFill>
                <a:schemeClr val="bg1"/>
              </a:solidFill>
              <a:latin typeface="微软雅黑" panose="020B0503020204020204" pitchFamily="34" charset="-122"/>
              <a:ea typeface="微软雅黑" panose="020B0503020204020204" pitchFamily="34" charset="-122"/>
              <a:cs typeface="方正中等线简体"/>
            </a:endParaRPr>
          </a:p>
        </p:txBody>
      </p:sp>
      <p:cxnSp>
        <p:nvCxnSpPr>
          <p:cNvPr id="13" name="直接连接符 12"/>
          <p:cNvCxnSpPr/>
          <p:nvPr/>
        </p:nvCxnSpPr>
        <p:spPr bwMode="auto">
          <a:xfrm flipV="1">
            <a:off x="8424335" y="3226527"/>
            <a:ext cx="2901017" cy="2097"/>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bwMode="auto">
          <a:xfrm flipV="1">
            <a:off x="970722" y="2779526"/>
            <a:ext cx="3091934" cy="0"/>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nvGrpSpPr>
          <p:cNvPr id="15" name="组合 4"/>
          <p:cNvGrpSpPr>
            <a:grpSpLocks/>
          </p:cNvGrpSpPr>
          <p:nvPr/>
        </p:nvGrpSpPr>
        <p:grpSpPr bwMode="auto">
          <a:xfrm>
            <a:off x="1798080" y="4901179"/>
            <a:ext cx="3006719" cy="509943"/>
            <a:chOff x="881202" y="2631561"/>
            <a:chExt cx="2527612" cy="968494"/>
          </a:xfrm>
        </p:grpSpPr>
        <p:sp>
          <p:nvSpPr>
            <p:cNvPr id="16" name="矩形 7"/>
            <p:cNvSpPr>
              <a:spLocks noChangeArrowheads="1"/>
            </p:cNvSpPr>
            <p:nvPr/>
          </p:nvSpPr>
          <p:spPr bwMode="auto">
            <a:xfrm>
              <a:off x="881202" y="2631561"/>
              <a:ext cx="2385852" cy="701443"/>
            </a:xfrm>
            <a:prstGeom prst="rect">
              <a:avLst/>
            </a:prstGeom>
            <a:noFill/>
            <a:ln w="9525">
              <a:noFill/>
              <a:miter lim="800000"/>
              <a:headEnd/>
              <a:tailEnd/>
            </a:ln>
          </p:spPr>
          <p:txBody>
            <a:bodyPr wrap="square">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your title.</a:t>
              </a:r>
            </a:p>
          </p:txBody>
        </p:sp>
        <p:cxnSp>
          <p:nvCxnSpPr>
            <p:cNvPr id="17" name="直接连接符 16"/>
            <p:cNvCxnSpPr/>
            <p:nvPr/>
          </p:nvCxnSpPr>
          <p:spPr>
            <a:xfrm flipV="1">
              <a:off x="1022962" y="3596072"/>
              <a:ext cx="2385852" cy="3983"/>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18" name="组合 17"/>
          <p:cNvGrpSpPr/>
          <p:nvPr/>
        </p:nvGrpSpPr>
        <p:grpSpPr>
          <a:xfrm>
            <a:off x="5767569" y="2935916"/>
            <a:ext cx="1227120" cy="2156363"/>
            <a:chOff x="2133601" y="3810000"/>
            <a:chExt cx="681038" cy="1274763"/>
          </a:xfrm>
        </p:grpSpPr>
        <p:sp>
          <p:nvSpPr>
            <p:cNvPr id="19" name="Freeform 146"/>
            <p:cNvSpPr>
              <a:spLocks/>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47"/>
            <p:cNvSpPr>
              <a:spLocks/>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49"/>
            <p:cNvSpPr>
              <a:spLocks/>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51"/>
            <p:cNvSpPr>
              <a:spLocks/>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152"/>
            <p:cNvSpPr>
              <a:spLocks/>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53"/>
            <p:cNvSpPr>
              <a:spLocks/>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54"/>
            <p:cNvSpPr>
              <a:spLocks/>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55"/>
            <p:cNvSpPr>
              <a:spLocks/>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2" name="矩形 7"/>
          <p:cNvSpPr>
            <a:spLocks noChangeArrowheads="1"/>
          </p:cNvSpPr>
          <p:nvPr/>
        </p:nvSpPr>
        <p:spPr bwMode="auto">
          <a:xfrm>
            <a:off x="780770" y="2257230"/>
            <a:ext cx="3507752" cy="369332"/>
          </a:xfrm>
          <a:prstGeom prst="rect">
            <a:avLst/>
          </a:prstGeom>
          <a:noFill/>
          <a:ln w="9525">
            <a:noFill/>
            <a:miter lim="800000"/>
            <a:headEnd/>
            <a:tailEnd/>
          </a:ln>
        </p:spPr>
        <p:txBody>
          <a:bodyPr wrap="square">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your title.</a:t>
            </a:r>
          </a:p>
        </p:txBody>
      </p:sp>
      <p:sp>
        <p:nvSpPr>
          <p:cNvPr id="33" name="矩形 7"/>
          <p:cNvSpPr>
            <a:spLocks noChangeArrowheads="1"/>
          </p:cNvSpPr>
          <p:nvPr/>
        </p:nvSpPr>
        <p:spPr bwMode="auto">
          <a:xfrm>
            <a:off x="8093958" y="2751250"/>
            <a:ext cx="3460206" cy="369332"/>
          </a:xfrm>
          <a:prstGeom prst="rect">
            <a:avLst/>
          </a:prstGeom>
          <a:noFill/>
          <a:ln w="9525">
            <a:noFill/>
            <a:miter lim="800000"/>
            <a:headEnd/>
            <a:tailEnd/>
          </a:ln>
        </p:spPr>
        <p:txBody>
          <a:bodyPr wrap="square">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Click to add your title.</a:t>
            </a:r>
          </a:p>
        </p:txBody>
      </p:sp>
      <p:sp>
        <p:nvSpPr>
          <p:cNvPr id="34" name="TextBox 13"/>
          <p:cNvSpPr txBox="1"/>
          <p:nvPr/>
        </p:nvSpPr>
        <p:spPr>
          <a:xfrm>
            <a:off x="1034281" y="2999447"/>
            <a:ext cx="3190994" cy="430887"/>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5" name="TextBox 13"/>
          <p:cNvSpPr txBox="1"/>
          <p:nvPr/>
        </p:nvSpPr>
        <p:spPr>
          <a:xfrm>
            <a:off x="1878984" y="5598066"/>
            <a:ext cx="3190994" cy="430887"/>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6" name="TextBox 13"/>
          <p:cNvSpPr txBox="1"/>
          <p:nvPr/>
        </p:nvSpPr>
        <p:spPr>
          <a:xfrm>
            <a:off x="8363170" y="3472994"/>
            <a:ext cx="3190994" cy="430887"/>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639751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3516590"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7" name="六边形 42"/>
          <p:cNvSpPr>
            <a:spLocks noChangeArrowheads="1"/>
          </p:cNvSpPr>
          <p:nvPr/>
        </p:nvSpPr>
        <p:spPr bwMode="auto">
          <a:xfrm>
            <a:off x="1183504" y="2972371"/>
            <a:ext cx="2688811" cy="2319259"/>
          </a:xfrm>
          <a:prstGeom prst="hexagon">
            <a:avLst>
              <a:gd name="adj" fmla="val 24996"/>
              <a:gd name="vf" fmla="val 115470"/>
            </a:avLst>
          </a:prstGeom>
          <a:noFill/>
          <a:ln w="12700" cap="flat" cmpd="sng">
            <a:solidFill>
              <a:schemeClr val="bg1"/>
            </a:solidFill>
            <a:bevel/>
            <a:headEnd/>
            <a:tailEnd/>
          </a:ln>
        </p:spPr>
        <p:txBody>
          <a:bodyPr anchor="ctr"/>
          <a:lstStyle/>
          <a:p>
            <a:pPr algn="ctr"/>
            <a:endParaRPr lang="zh-CN" altLang="zh-CN">
              <a:solidFill>
                <a:srgbClr val="FFFFFF"/>
              </a:solidFill>
            </a:endParaRPr>
          </a:p>
        </p:txBody>
      </p:sp>
      <p:sp>
        <p:nvSpPr>
          <p:cNvPr id="8" name="六边形 13"/>
          <p:cNvSpPr>
            <a:spLocks noChangeArrowheads="1"/>
          </p:cNvSpPr>
          <p:nvPr/>
        </p:nvSpPr>
        <p:spPr bwMode="auto">
          <a:xfrm>
            <a:off x="3536745" y="1566373"/>
            <a:ext cx="2690936" cy="2319259"/>
          </a:xfrm>
          <a:prstGeom prst="hexagon">
            <a:avLst>
              <a:gd name="adj" fmla="val 24994"/>
              <a:gd name="vf" fmla="val 115470"/>
            </a:avLst>
          </a:prstGeom>
          <a:noFill/>
          <a:ln w="12700" cap="flat" cmpd="sng">
            <a:solidFill>
              <a:schemeClr val="bg1"/>
            </a:solidFill>
            <a:bevel/>
            <a:headEnd/>
            <a:tailEnd/>
          </a:ln>
        </p:spPr>
        <p:txBody>
          <a:bodyPr anchor="ctr"/>
          <a:lstStyle/>
          <a:p>
            <a:pPr algn="ctr"/>
            <a:endParaRPr lang="zh-CN" altLang="zh-CN">
              <a:solidFill>
                <a:srgbClr val="FFFFFF"/>
              </a:solidFill>
            </a:endParaRPr>
          </a:p>
        </p:txBody>
      </p:sp>
      <p:sp>
        <p:nvSpPr>
          <p:cNvPr id="9" name="六边形 14"/>
          <p:cNvSpPr>
            <a:spLocks noChangeArrowheads="1"/>
          </p:cNvSpPr>
          <p:nvPr/>
        </p:nvSpPr>
        <p:spPr bwMode="auto">
          <a:xfrm>
            <a:off x="5953702" y="2982989"/>
            <a:ext cx="2690936" cy="2319259"/>
          </a:xfrm>
          <a:prstGeom prst="hexagon">
            <a:avLst>
              <a:gd name="adj" fmla="val 24994"/>
              <a:gd name="vf" fmla="val 115470"/>
            </a:avLst>
          </a:prstGeom>
          <a:noFill/>
          <a:ln w="12700" cap="flat" cmpd="sng">
            <a:solidFill>
              <a:schemeClr val="bg1"/>
            </a:solidFill>
            <a:bevel/>
            <a:headEnd/>
            <a:tailEnd/>
          </a:ln>
        </p:spPr>
        <p:txBody>
          <a:bodyPr anchor="ctr"/>
          <a:lstStyle/>
          <a:p>
            <a:pPr algn="ctr"/>
            <a:endParaRPr lang="zh-CN" altLang="zh-CN">
              <a:solidFill>
                <a:srgbClr val="FFFFFF"/>
              </a:solidFill>
            </a:endParaRPr>
          </a:p>
        </p:txBody>
      </p:sp>
      <p:sp>
        <p:nvSpPr>
          <p:cNvPr id="10" name="六边形 15"/>
          <p:cNvSpPr>
            <a:spLocks noChangeArrowheads="1"/>
          </p:cNvSpPr>
          <p:nvPr/>
        </p:nvSpPr>
        <p:spPr bwMode="auto">
          <a:xfrm>
            <a:off x="8319686" y="1555753"/>
            <a:ext cx="2688811" cy="2319259"/>
          </a:xfrm>
          <a:prstGeom prst="hexagon">
            <a:avLst>
              <a:gd name="adj" fmla="val 24996"/>
              <a:gd name="vf" fmla="val 115470"/>
            </a:avLst>
          </a:prstGeom>
          <a:noFill/>
          <a:ln w="12700" cap="flat" cmpd="sng">
            <a:solidFill>
              <a:schemeClr val="bg1"/>
            </a:solidFill>
            <a:bevel/>
            <a:headEnd/>
            <a:tailEnd/>
          </a:ln>
        </p:spPr>
        <p:txBody>
          <a:bodyPr anchor="ctr"/>
          <a:lstStyle/>
          <a:p>
            <a:pPr algn="ctr"/>
            <a:endParaRPr lang="zh-CN" altLang="zh-CN">
              <a:solidFill>
                <a:srgbClr val="FFFFFF"/>
              </a:solidFill>
            </a:endParaRPr>
          </a:p>
        </p:txBody>
      </p:sp>
      <p:sp>
        <p:nvSpPr>
          <p:cNvPr id="11" name="六边形 16"/>
          <p:cNvSpPr>
            <a:spLocks noChangeArrowheads="1"/>
          </p:cNvSpPr>
          <p:nvPr/>
        </p:nvSpPr>
        <p:spPr bwMode="auto">
          <a:xfrm>
            <a:off x="2064908" y="2284239"/>
            <a:ext cx="622291" cy="537337"/>
          </a:xfrm>
          <a:prstGeom prst="hexagon">
            <a:avLst>
              <a:gd name="adj" fmla="val 24996"/>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2" name="六边形 17"/>
          <p:cNvSpPr>
            <a:spLocks noChangeArrowheads="1"/>
          </p:cNvSpPr>
          <p:nvPr/>
        </p:nvSpPr>
        <p:spPr bwMode="auto">
          <a:xfrm>
            <a:off x="3959394" y="4093770"/>
            <a:ext cx="622291" cy="537337"/>
          </a:xfrm>
          <a:prstGeom prst="hexagon">
            <a:avLst>
              <a:gd name="adj" fmla="val 24996"/>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3" name="六边形 18"/>
          <p:cNvSpPr>
            <a:spLocks noChangeArrowheads="1"/>
          </p:cNvSpPr>
          <p:nvPr/>
        </p:nvSpPr>
        <p:spPr bwMode="auto">
          <a:xfrm>
            <a:off x="5327163" y="4204211"/>
            <a:ext cx="622291" cy="537337"/>
          </a:xfrm>
          <a:prstGeom prst="hexagon">
            <a:avLst>
              <a:gd name="adj" fmla="val 24996"/>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4" name="六边形 19"/>
          <p:cNvSpPr>
            <a:spLocks noChangeArrowheads="1"/>
          </p:cNvSpPr>
          <p:nvPr/>
        </p:nvSpPr>
        <p:spPr bwMode="auto">
          <a:xfrm>
            <a:off x="7145190" y="2337335"/>
            <a:ext cx="403534" cy="346190"/>
          </a:xfrm>
          <a:prstGeom prst="hexagon">
            <a:avLst>
              <a:gd name="adj" fmla="val 25029"/>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5" name="六边形 20"/>
          <p:cNvSpPr>
            <a:spLocks noChangeArrowheads="1"/>
          </p:cNvSpPr>
          <p:nvPr/>
        </p:nvSpPr>
        <p:spPr bwMode="auto">
          <a:xfrm>
            <a:off x="6244672" y="2131321"/>
            <a:ext cx="592557" cy="511850"/>
          </a:xfrm>
          <a:prstGeom prst="hexagon">
            <a:avLst>
              <a:gd name="adj" fmla="val 24992"/>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6" name="六边形 21"/>
          <p:cNvSpPr>
            <a:spLocks noChangeArrowheads="1"/>
          </p:cNvSpPr>
          <p:nvPr/>
        </p:nvSpPr>
        <p:spPr bwMode="auto">
          <a:xfrm>
            <a:off x="3608956" y="1749025"/>
            <a:ext cx="244245" cy="210262"/>
          </a:xfrm>
          <a:prstGeom prst="hexagon">
            <a:avLst>
              <a:gd name="adj" fmla="val 24905"/>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7" name="六边形 22"/>
          <p:cNvSpPr>
            <a:spLocks noChangeArrowheads="1"/>
          </p:cNvSpPr>
          <p:nvPr/>
        </p:nvSpPr>
        <p:spPr bwMode="auto">
          <a:xfrm>
            <a:off x="5072299" y="4089523"/>
            <a:ext cx="273978" cy="237873"/>
          </a:xfrm>
          <a:prstGeom prst="hexagon">
            <a:avLst>
              <a:gd name="adj" fmla="val 25035"/>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8" name="六边形 23"/>
          <p:cNvSpPr>
            <a:spLocks noChangeArrowheads="1"/>
          </p:cNvSpPr>
          <p:nvPr/>
        </p:nvSpPr>
        <p:spPr bwMode="auto">
          <a:xfrm>
            <a:off x="6818115" y="2643171"/>
            <a:ext cx="286721" cy="246368"/>
          </a:xfrm>
          <a:prstGeom prst="hexagon">
            <a:avLst>
              <a:gd name="adj" fmla="val 25032"/>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19" name="六边形 24"/>
          <p:cNvSpPr>
            <a:spLocks noChangeArrowheads="1"/>
          </p:cNvSpPr>
          <p:nvPr/>
        </p:nvSpPr>
        <p:spPr bwMode="auto">
          <a:xfrm>
            <a:off x="3192679" y="1995393"/>
            <a:ext cx="479993" cy="412029"/>
          </a:xfrm>
          <a:prstGeom prst="hexagon">
            <a:avLst>
              <a:gd name="adj" fmla="val 24998"/>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0" name="六边形 25"/>
          <p:cNvSpPr>
            <a:spLocks noChangeArrowheads="1"/>
          </p:cNvSpPr>
          <p:nvPr/>
        </p:nvSpPr>
        <p:spPr bwMode="auto">
          <a:xfrm>
            <a:off x="8710477" y="4017311"/>
            <a:ext cx="594682" cy="511850"/>
          </a:xfrm>
          <a:prstGeom prst="hexagon">
            <a:avLst>
              <a:gd name="adj" fmla="val 24979"/>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1" name="六边形 26"/>
          <p:cNvSpPr>
            <a:spLocks noChangeArrowheads="1"/>
          </p:cNvSpPr>
          <p:nvPr/>
        </p:nvSpPr>
        <p:spPr bwMode="auto">
          <a:xfrm>
            <a:off x="9438962" y="3959966"/>
            <a:ext cx="429020" cy="369552"/>
          </a:xfrm>
          <a:prstGeom prst="hexagon">
            <a:avLst>
              <a:gd name="adj" fmla="val 24997"/>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2" name="六边形 27"/>
          <p:cNvSpPr>
            <a:spLocks noChangeArrowheads="1"/>
          </p:cNvSpPr>
          <p:nvPr/>
        </p:nvSpPr>
        <p:spPr bwMode="auto">
          <a:xfrm>
            <a:off x="9313654" y="4408102"/>
            <a:ext cx="284598" cy="246368"/>
          </a:xfrm>
          <a:prstGeom prst="hexagon">
            <a:avLst>
              <a:gd name="adj" fmla="val 24997"/>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3" name="六边形 3"/>
          <p:cNvSpPr>
            <a:spLocks noChangeArrowheads="1"/>
          </p:cNvSpPr>
          <p:nvPr/>
        </p:nvSpPr>
        <p:spPr bwMode="auto">
          <a:xfrm>
            <a:off x="2778526" y="2354326"/>
            <a:ext cx="403534" cy="346190"/>
          </a:xfrm>
          <a:prstGeom prst="hexagon">
            <a:avLst>
              <a:gd name="adj" fmla="val 25029"/>
              <a:gd name="vf" fmla="val 115470"/>
            </a:avLst>
          </a:prstGeom>
          <a:solidFill>
            <a:schemeClr val="bg1"/>
          </a:solidFill>
          <a:ln w="25400" cap="flat" cmpd="sng">
            <a:noFill/>
            <a:bevel/>
            <a:headEnd/>
            <a:tailEnd/>
          </a:ln>
        </p:spPr>
        <p:txBody>
          <a:bodyPr anchor="ctr"/>
          <a:lstStyle/>
          <a:p>
            <a:pPr algn="ctr"/>
            <a:endParaRPr lang="zh-CN" altLang="zh-CN">
              <a:solidFill>
                <a:srgbClr val="FFFFFF"/>
              </a:solidFill>
            </a:endParaRPr>
          </a:p>
        </p:txBody>
      </p:sp>
      <p:sp>
        <p:nvSpPr>
          <p:cNvPr id="24" name="TextBox 1"/>
          <p:cNvSpPr>
            <a:spLocks noChangeArrowheads="1"/>
          </p:cNvSpPr>
          <p:nvPr/>
        </p:nvSpPr>
        <p:spPr bwMode="auto">
          <a:xfrm>
            <a:off x="1645940" y="4642859"/>
            <a:ext cx="1730306" cy="400110"/>
          </a:xfrm>
          <a:prstGeom prst="rect">
            <a:avLst/>
          </a:prstGeom>
          <a:noFill/>
          <a:ln w="9525" cmpd="sng">
            <a:noFill/>
            <a:miter lim="800000"/>
            <a:headEnd/>
            <a:tailEnd/>
          </a:ln>
        </p:spPr>
        <p:txBody>
          <a:bodyPr wrap="square">
            <a:spAutoFit/>
          </a:bodyPr>
          <a:lstStyle/>
          <a:p>
            <a:pPr algn="ctr"/>
            <a:r>
              <a:rPr lang="zh-CN" altLang="en-US" sz="2000" b="1" dirty="0">
                <a:solidFill>
                  <a:schemeClr val="bg1"/>
                </a:solidFill>
                <a:latin typeface="微软雅黑" panose="020B0503020204020204" pitchFamily="34" charset="-122"/>
                <a:ea typeface="微软雅黑" panose="020B0503020204020204" pitchFamily="34" charset="-122"/>
              </a:rPr>
              <a:t>Keywords.</a:t>
            </a:r>
            <a:r>
              <a:rPr lang="en-US" altLang="zh-CN" sz="2000" b="1" dirty="0">
                <a:solidFill>
                  <a:schemeClr val="bg1"/>
                </a:solidFill>
                <a:latin typeface="微软雅黑" panose="020B0503020204020204" pitchFamily="34" charset="-122"/>
                <a:ea typeface="微软雅黑" panose="020B0503020204020204" pitchFamily="34" charset="-122"/>
              </a:rPr>
              <a:t>1</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25" name="TextBox 1"/>
          <p:cNvSpPr>
            <a:spLocks noChangeArrowheads="1"/>
          </p:cNvSpPr>
          <p:nvPr/>
        </p:nvSpPr>
        <p:spPr bwMode="auto">
          <a:xfrm>
            <a:off x="4091036" y="3087790"/>
            <a:ext cx="1660861" cy="369332"/>
          </a:xfrm>
          <a:prstGeom prst="rect">
            <a:avLst/>
          </a:prstGeom>
          <a:noFill/>
          <a:ln w="9525" cmpd="sng">
            <a:noFill/>
            <a:miter lim="800000"/>
            <a:headEnd/>
            <a:tailEnd/>
          </a:ln>
        </p:spPr>
        <p:txBody>
          <a:bodyPr>
            <a:spAutoFit/>
          </a:bodyPr>
          <a:lstStyle/>
          <a:p>
            <a:pPr algn="ctr"/>
            <a:r>
              <a:rPr lang="zh-CN" altLang="en-US" b="1" dirty="0">
                <a:solidFill>
                  <a:schemeClr val="bg1"/>
                </a:solidFill>
                <a:latin typeface="迷你简卡通" panose="03000509000000000000" pitchFamily="65" charset="-122"/>
                <a:ea typeface="迷你简卡通" panose="03000509000000000000" pitchFamily="65" charset="-122"/>
              </a:rPr>
              <a:t>Keywords.</a:t>
            </a:r>
            <a:r>
              <a:rPr lang="en-US" altLang="zh-CN" b="1" dirty="0">
                <a:solidFill>
                  <a:schemeClr val="bg1"/>
                </a:solidFill>
                <a:latin typeface="迷你简卡通" panose="03000509000000000000" pitchFamily="65" charset="-122"/>
                <a:ea typeface="迷你简卡通" panose="03000509000000000000" pitchFamily="65" charset="-122"/>
              </a:rPr>
              <a:t>2</a:t>
            </a:r>
            <a:endParaRPr lang="zh-CN" altLang="en-US" b="1" dirty="0">
              <a:solidFill>
                <a:schemeClr val="bg1"/>
              </a:solidFill>
              <a:latin typeface="迷你简卡通" panose="03000509000000000000" pitchFamily="65" charset="-122"/>
              <a:ea typeface="迷你简卡通" panose="03000509000000000000" pitchFamily="65" charset="-122"/>
            </a:endParaRPr>
          </a:p>
        </p:txBody>
      </p:sp>
      <p:sp>
        <p:nvSpPr>
          <p:cNvPr id="26" name="TextBox 1"/>
          <p:cNvSpPr>
            <a:spLocks noChangeArrowheads="1"/>
          </p:cNvSpPr>
          <p:nvPr/>
        </p:nvSpPr>
        <p:spPr bwMode="auto">
          <a:xfrm>
            <a:off x="6397574" y="4516292"/>
            <a:ext cx="1803192" cy="400110"/>
          </a:xfrm>
          <a:prstGeom prst="rect">
            <a:avLst/>
          </a:prstGeom>
          <a:noFill/>
          <a:ln w="9525" cmpd="sng">
            <a:noFill/>
            <a:miter lim="800000"/>
            <a:headEnd/>
            <a:tailEnd/>
          </a:ln>
        </p:spPr>
        <p:txBody>
          <a:bodyPr wrap="square">
            <a:spAutoFit/>
          </a:bodyPr>
          <a:lstStyle/>
          <a:p>
            <a:pPr algn="ctr"/>
            <a:r>
              <a:rPr lang="zh-CN" altLang="en-US" sz="2000" b="1" dirty="0">
                <a:solidFill>
                  <a:schemeClr val="bg1"/>
                </a:solidFill>
                <a:latin typeface="微软雅黑" panose="020B0503020204020204" pitchFamily="34" charset="-122"/>
                <a:ea typeface="微软雅黑" panose="020B0503020204020204" pitchFamily="34" charset="-122"/>
              </a:rPr>
              <a:t>Keywords.</a:t>
            </a:r>
            <a:r>
              <a:rPr lang="en-US" altLang="zh-CN" sz="2000" b="1" dirty="0">
                <a:solidFill>
                  <a:schemeClr val="bg1"/>
                </a:solidFill>
                <a:latin typeface="微软雅黑" panose="020B0503020204020204" pitchFamily="34" charset="-122"/>
                <a:ea typeface="微软雅黑" panose="020B0503020204020204" pitchFamily="34" charset="-122"/>
              </a:rPr>
              <a:t>3</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27" name="TextBox 1"/>
          <p:cNvSpPr>
            <a:spLocks noChangeArrowheads="1"/>
          </p:cNvSpPr>
          <p:nvPr/>
        </p:nvSpPr>
        <p:spPr bwMode="auto">
          <a:xfrm>
            <a:off x="8730651" y="3087790"/>
            <a:ext cx="1866880" cy="400110"/>
          </a:xfrm>
          <a:prstGeom prst="rect">
            <a:avLst/>
          </a:prstGeom>
          <a:noFill/>
          <a:ln w="9525" cmpd="sng">
            <a:noFill/>
            <a:miter lim="800000"/>
            <a:headEnd/>
            <a:tailEnd/>
          </a:ln>
        </p:spPr>
        <p:txBody>
          <a:bodyPr wrap="square">
            <a:spAutoFit/>
          </a:bodyPr>
          <a:lstStyle/>
          <a:p>
            <a:pPr algn="ctr"/>
            <a:r>
              <a:rPr lang="zh-CN" altLang="en-US" sz="2000" b="1" dirty="0">
                <a:solidFill>
                  <a:schemeClr val="bg1"/>
                </a:solidFill>
                <a:latin typeface="微软雅黑" panose="020B0503020204020204" pitchFamily="34" charset="-122"/>
                <a:ea typeface="微软雅黑" panose="020B0503020204020204" pitchFamily="34" charset="-122"/>
              </a:rPr>
              <a:t>Keywords.</a:t>
            </a:r>
            <a:r>
              <a:rPr lang="en-US" altLang="zh-CN" sz="2000" b="1" dirty="0">
                <a:solidFill>
                  <a:schemeClr val="bg1"/>
                </a:solidFill>
                <a:latin typeface="微软雅黑" panose="020B0503020204020204" pitchFamily="34" charset="-122"/>
                <a:ea typeface="微软雅黑" panose="020B0503020204020204" pitchFamily="34" charset="-122"/>
              </a:rPr>
              <a:t>4</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nvGrpSpPr>
          <p:cNvPr id="28" name="组合 27"/>
          <p:cNvGrpSpPr/>
          <p:nvPr/>
        </p:nvGrpSpPr>
        <p:grpSpPr>
          <a:xfrm>
            <a:off x="4413854" y="1957140"/>
            <a:ext cx="1049189" cy="1000340"/>
            <a:chOff x="4256088" y="1033463"/>
            <a:chExt cx="784225" cy="747713"/>
          </a:xfrm>
        </p:grpSpPr>
        <p:sp>
          <p:nvSpPr>
            <p:cNvPr id="29" name="Freeform 102"/>
            <p:cNvSpPr>
              <a:spLocks/>
            </p:cNvSpPr>
            <p:nvPr/>
          </p:nvSpPr>
          <p:spPr bwMode="auto">
            <a:xfrm>
              <a:off x="4311651" y="1282700"/>
              <a:ext cx="34925" cy="166688"/>
            </a:xfrm>
            <a:custGeom>
              <a:avLst/>
              <a:gdLst/>
              <a:ahLst/>
              <a:cxnLst>
                <a:cxn ang="0">
                  <a:pos x="48" y="21"/>
                </a:cxn>
                <a:cxn ang="0">
                  <a:pos x="48" y="21"/>
                </a:cxn>
                <a:cxn ang="0">
                  <a:pos x="39" y="33"/>
                </a:cxn>
                <a:cxn ang="0">
                  <a:pos x="30" y="48"/>
                </a:cxn>
                <a:cxn ang="0">
                  <a:pos x="24" y="63"/>
                </a:cxn>
                <a:cxn ang="0">
                  <a:pos x="18" y="80"/>
                </a:cxn>
                <a:cxn ang="0">
                  <a:pos x="14" y="98"/>
                </a:cxn>
                <a:cxn ang="0">
                  <a:pos x="11" y="116"/>
                </a:cxn>
                <a:cxn ang="0">
                  <a:pos x="10" y="135"/>
                </a:cxn>
                <a:cxn ang="0">
                  <a:pos x="9" y="154"/>
                </a:cxn>
                <a:cxn ang="0">
                  <a:pos x="9" y="174"/>
                </a:cxn>
                <a:cxn ang="0">
                  <a:pos x="10" y="194"/>
                </a:cxn>
                <a:cxn ang="0">
                  <a:pos x="13" y="235"/>
                </a:cxn>
                <a:cxn ang="0">
                  <a:pos x="21" y="315"/>
                </a:cxn>
                <a:cxn ang="0">
                  <a:pos x="21" y="315"/>
                </a:cxn>
                <a:cxn ang="0">
                  <a:pos x="17" y="301"/>
                </a:cxn>
                <a:cxn ang="0">
                  <a:pos x="14" y="285"/>
                </a:cxn>
                <a:cxn ang="0">
                  <a:pos x="10" y="268"/>
                </a:cxn>
                <a:cxn ang="0">
                  <a:pos x="6" y="250"/>
                </a:cxn>
                <a:cxn ang="0">
                  <a:pos x="4" y="230"/>
                </a:cxn>
                <a:cxn ang="0">
                  <a:pos x="2" y="210"/>
                </a:cxn>
                <a:cxn ang="0">
                  <a:pos x="0" y="190"/>
                </a:cxn>
                <a:cxn ang="0">
                  <a:pos x="0" y="169"/>
                </a:cxn>
                <a:cxn ang="0">
                  <a:pos x="0" y="149"/>
                </a:cxn>
                <a:cxn ang="0">
                  <a:pos x="0" y="129"/>
                </a:cxn>
                <a:cxn ang="0">
                  <a:pos x="2" y="109"/>
                </a:cxn>
                <a:cxn ang="0">
                  <a:pos x="5" y="90"/>
                </a:cxn>
                <a:cxn ang="0">
                  <a:pos x="9" y="73"/>
                </a:cxn>
                <a:cxn ang="0">
                  <a:pos x="14" y="56"/>
                </a:cxn>
                <a:cxn ang="0">
                  <a:pos x="19" y="41"/>
                </a:cxn>
                <a:cxn ang="0">
                  <a:pos x="27" y="27"/>
                </a:cxn>
                <a:cxn ang="0">
                  <a:pos x="27" y="27"/>
                </a:cxn>
                <a:cxn ang="0">
                  <a:pos x="34" y="19"/>
                </a:cxn>
                <a:cxn ang="0">
                  <a:pos x="41" y="13"/>
                </a:cxn>
                <a:cxn ang="0">
                  <a:pos x="48" y="7"/>
                </a:cxn>
                <a:cxn ang="0">
                  <a:pos x="55" y="2"/>
                </a:cxn>
                <a:cxn ang="0">
                  <a:pos x="58" y="1"/>
                </a:cxn>
                <a:cxn ang="0">
                  <a:pos x="61" y="0"/>
                </a:cxn>
                <a:cxn ang="0">
                  <a:pos x="63" y="1"/>
                </a:cxn>
                <a:cxn ang="0">
                  <a:pos x="65" y="2"/>
                </a:cxn>
                <a:cxn ang="0">
                  <a:pos x="66" y="6"/>
                </a:cxn>
                <a:cxn ang="0">
                  <a:pos x="66" y="10"/>
                </a:cxn>
                <a:cxn ang="0">
                  <a:pos x="66" y="10"/>
                </a:cxn>
                <a:cxn ang="0">
                  <a:pos x="65" y="12"/>
                </a:cxn>
                <a:cxn ang="0">
                  <a:pos x="65" y="15"/>
                </a:cxn>
                <a:cxn ang="0">
                  <a:pos x="63" y="16"/>
                </a:cxn>
                <a:cxn ang="0">
                  <a:pos x="61" y="17"/>
                </a:cxn>
                <a:cxn ang="0">
                  <a:pos x="56" y="18"/>
                </a:cxn>
                <a:cxn ang="0">
                  <a:pos x="48" y="21"/>
                </a:cxn>
                <a:cxn ang="0">
                  <a:pos x="48" y="21"/>
                </a:cxn>
              </a:cxnLst>
              <a:rect l="0" t="0" r="r" b="b"/>
              <a:pathLst>
                <a:path w="66" h="315">
                  <a:moveTo>
                    <a:pt x="48" y="21"/>
                  </a:moveTo>
                  <a:lnTo>
                    <a:pt x="48" y="21"/>
                  </a:lnTo>
                  <a:lnTo>
                    <a:pt x="39" y="33"/>
                  </a:lnTo>
                  <a:lnTo>
                    <a:pt x="30" y="48"/>
                  </a:lnTo>
                  <a:lnTo>
                    <a:pt x="24" y="63"/>
                  </a:lnTo>
                  <a:lnTo>
                    <a:pt x="18" y="80"/>
                  </a:lnTo>
                  <a:lnTo>
                    <a:pt x="14" y="98"/>
                  </a:lnTo>
                  <a:lnTo>
                    <a:pt x="11" y="116"/>
                  </a:lnTo>
                  <a:lnTo>
                    <a:pt x="10" y="135"/>
                  </a:lnTo>
                  <a:lnTo>
                    <a:pt x="9" y="154"/>
                  </a:lnTo>
                  <a:lnTo>
                    <a:pt x="9" y="174"/>
                  </a:lnTo>
                  <a:lnTo>
                    <a:pt x="10" y="194"/>
                  </a:lnTo>
                  <a:lnTo>
                    <a:pt x="13" y="235"/>
                  </a:lnTo>
                  <a:lnTo>
                    <a:pt x="21" y="315"/>
                  </a:lnTo>
                  <a:lnTo>
                    <a:pt x="21" y="315"/>
                  </a:lnTo>
                  <a:lnTo>
                    <a:pt x="17" y="301"/>
                  </a:lnTo>
                  <a:lnTo>
                    <a:pt x="14" y="285"/>
                  </a:lnTo>
                  <a:lnTo>
                    <a:pt x="10" y="268"/>
                  </a:lnTo>
                  <a:lnTo>
                    <a:pt x="6" y="250"/>
                  </a:lnTo>
                  <a:lnTo>
                    <a:pt x="4" y="230"/>
                  </a:lnTo>
                  <a:lnTo>
                    <a:pt x="2" y="210"/>
                  </a:lnTo>
                  <a:lnTo>
                    <a:pt x="0" y="190"/>
                  </a:lnTo>
                  <a:lnTo>
                    <a:pt x="0" y="169"/>
                  </a:lnTo>
                  <a:lnTo>
                    <a:pt x="0" y="149"/>
                  </a:lnTo>
                  <a:lnTo>
                    <a:pt x="0" y="129"/>
                  </a:lnTo>
                  <a:lnTo>
                    <a:pt x="2" y="109"/>
                  </a:lnTo>
                  <a:lnTo>
                    <a:pt x="5" y="90"/>
                  </a:lnTo>
                  <a:lnTo>
                    <a:pt x="9" y="73"/>
                  </a:lnTo>
                  <a:lnTo>
                    <a:pt x="14" y="56"/>
                  </a:lnTo>
                  <a:lnTo>
                    <a:pt x="19" y="41"/>
                  </a:lnTo>
                  <a:lnTo>
                    <a:pt x="27" y="27"/>
                  </a:lnTo>
                  <a:lnTo>
                    <a:pt x="27" y="27"/>
                  </a:lnTo>
                  <a:lnTo>
                    <a:pt x="34" y="19"/>
                  </a:lnTo>
                  <a:lnTo>
                    <a:pt x="41" y="13"/>
                  </a:lnTo>
                  <a:lnTo>
                    <a:pt x="48" y="7"/>
                  </a:lnTo>
                  <a:lnTo>
                    <a:pt x="55" y="2"/>
                  </a:lnTo>
                  <a:lnTo>
                    <a:pt x="58" y="1"/>
                  </a:lnTo>
                  <a:lnTo>
                    <a:pt x="61" y="0"/>
                  </a:lnTo>
                  <a:lnTo>
                    <a:pt x="63" y="1"/>
                  </a:lnTo>
                  <a:lnTo>
                    <a:pt x="65" y="2"/>
                  </a:lnTo>
                  <a:lnTo>
                    <a:pt x="66" y="6"/>
                  </a:lnTo>
                  <a:lnTo>
                    <a:pt x="66" y="10"/>
                  </a:lnTo>
                  <a:lnTo>
                    <a:pt x="66" y="10"/>
                  </a:lnTo>
                  <a:lnTo>
                    <a:pt x="65" y="12"/>
                  </a:lnTo>
                  <a:lnTo>
                    <a:pt x="65" y="15"/>
                  </a:lnTo>
                  <a:lnTo>
                    <a:pt x="63" y="16"/>
                  </a:lnTo>
                  <a:lnTo>
                    <a:pt x="61" y="17"/>
                  </a:lnTo>
                  <a:lnTo>
                    <a:pt x="56" y="18"/>
                  </a:lnTo>
                  <a:lnTo>
                    <a:pt x="48" y="21"/>
                  </a:lnTo>
                  <a:lnTo>
                    <a:pt x="48" y="2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03"/>
            <p:cNvSpPr>
              <a:spLocks noEditPoints="1"/>
            </p:cNvSpPr>
            <p:nvPr/>
          </p:nvSpPr>
          <p:spPr bwMode="auto">
            <a:xfrm>
              <a:off x="4733926" y="1322388"/>
              <a:ext cx="74613" cy="80963"/>
            </a:xfrm>
            <a:custGeom>
              <a:avLst/>
              <a:gdLst/>
              <a:ahLst/>
              <a:cxnLst>
                <a:cxn ang="0">
                  <a:pos x="38" y="0"/>
                </a:cxn>
                <a:cxn ang="0">
                  <a:pos x="66" y="9"/>
                </a:cxn>
                <a:cxn ang="0">
                  <a:pos x="90" y="23"/>
                </a:cxn>
                <a:cxn ang="0">
                  <a:pos x="111" y="42"/>
                </a:cxn>
                <a:cxn ang="0">
                  <a:pos x="127" y="64"/>
                </a:cxn>
                <a:cxn ang="0">
                  <a:pos x="129" y="73"/>
                </a:cxn>
                <a:cxn ang="0">
                  <a:pos x="137" y="98"/>
                </a:cxn>
                <a:cxn ang="0">
                  <a:pos x="141" y="114"/>
                </a:cxn>
                <a:cxn ang="0">
                  <a:pos x="138" y="130"/>
                </a:cxn>
                <a:cxn ang="0">
                  <a:pos x="135" y="135"/>
                </a:cxn>
                <a:cxn ang="0">
                  <a:pos x="124" y="144"/>
                </a:cxn>
                <a:cxn ang="0">
                  <a:pos x="109" y="150"/>
                </a:cxn>
                <a:cxn ang="0">
                  <a:pos x="95" y="153"/>
                </a:cxn>
                <a:cxn ang="0">
                  <a:pos x="91" y="153"/>
                </a:cxn>
                <a:cxn ang="0">
                  <a:pos x="78" y="149"/>
                </a:cxn>
                <a:cxn ang="0">
                  <a:pos x="48" y="130"/>
                </a:cxn>
                <a:cxn ang="0">
                  <a:pos x="35" y="118"/>
                </a:cxn>
                <a:cxn ang="0">
                  <a:pos x="24" y="104"/>
                </a:cxn>
                <a:cxn ang="0">
                  <a:pos x="10" y="75"/>
                </a:cxn>
                <a:cxn ang="0">
                  <a:pos x="7" y="60"/>
                </a:cxn>
                <a:cxn ang="0">
                  <a:pos x="3" y="48"/>
                </a:cxn>
                <a:cxn ang="0">
                  <a:pos x="0" y="41"/>
                </a:cxn>
                <a:cxn ang="0">
                  <a:pos x="0" y="37"/>
                </a:cxn>
                <a:cxn ang="0">
                  <a:pos x="5" y="20"/>
                </a:cxn>
                <a:cxn ang="0">
                  <a:pos x="18" y="2"/>
                </a:cxn>
                <a:cxn ang="0">
                  <a:pos x="23" y="3"/>
                </a:cxn>
                <a:cxn ang="0">
                  <a:pos x="32" y="0"/>
                </a:cxn>
                <a:cxn ang="0">
                  <a:pos x="38" y="0"/>
                </a:cxn>
                <a:cxn ang="0">
                  <a:pos x="24" y="24"/>
                </a:cxn>
                <a:cxn ang="0">
                  <a:pos x="21" y="39"/>
                </a:cxn>
                <a:cxn ang="0">
                  <a:pos x="23" y="57"/>
                </a:cxn>
                <a:cxn ang="0">
                  <a:pos x="30" y="76"/>
                </a:cxn>
                <a:cxn ang="0">
                  <a:pos x="40" y="94"/>
                </a:cxn>
                <a:cxn ang="0">
                  <a:pos x="53" y="110"/>
                </a:cxn>
                <a:cxn ang="0">
                  <a:pos x="68" y="123"/>
                </a:cxn>
                <a:cxn ang="0">
                  <a:pos x="85" y="131"/>
                </a:cxn>
                <a:cxn ang="0">
                  <a:pos x="103" y="132"/>
                </a:cxn>
                <a:cxn ang="0">
                  <a:pos x="90" y="98"/>
                </a:cxn>
                <a:cxn ang="0">
                  <a:pos x="74" y="65"/>
                </a:cxn>
                <a:cxn ang="0">
                  <a:pos x="58" y="45"/>
                </a:cxn>
                <a:cxn ang="0">
                  <a:pos x="46" y="34"/>
                </a:cxn>
                <a:cxn ang="0">
                  <a:pos x="32" y="26"/>
                </a:cxn>
                <a:cxn ang="0">
                  <a:pos x="24" y="24"/>
                </a:cxn>
                <a:cxn ang="0">
                  <a:pos x="113" y="118"/>
                </a:cxn>
                <a:cxn ang="0">
                  <a:pos x="114" y="104"/>
                </a:cxn>
                <a:cxn ang="0">
                  <a:pos x="112" y="89"/>
                </a:cxn>
                <a:cxn ang="0">
                  <a:pos x="100" y="61"/>
                </a:cxn>
                <a:cxn ang="0">
                  <a:pos x="82" y="39"/>
                </a:cxn>
                <a:cxn ang="0">
                  <a:pos x="70" y="31"/>
                </a:cxn>
                <a:cxn ang="0">
                  <a:pos x="59" y="27"/>
                </a:cxn>
                <a:cxn ang="0">
                  <a:pos x="67" y="37"/>
                </a:cxn>
                <a:cxn ang="0">
                  <a:pos x="82" y="57"/>
                </a:cxn>
                <a:cxn ang="0">
                  <a:pos x="101" y="93"/>
                </a:cxn>
                <a:cxn ang="0">
                  <a:pos x="113" y="118"/>
                </a:cxn>
              </a:cxnLst>
              <a:rect l="0" t="0" r="r" b="b"/>
              <a:pathLst>
                <a:path w="141" h="153">
                  <a:moveTo>
                    <a:pt x="38" y="0"/>
                  </a:moveTo>
                  <a:lnTo>
                    <a:pt x="38" y="0"/>
                  </a:lnTo>
                  <a:lnTo>
                    <a:pt x="52" y="3"/>
                  </a:lnTo>
                  <a:lnTo>
                    <a:pt x="66" y="9"/>
                  </a:lnTo>
                  <a:lnTo>
                    <a:pt x="78" y="15"/>
                  </a:lnTo>
                  <a:lnTo>
                    <a:pt x="90" y="23"/>
                  </a:lnTo>
                  <a:lnTo>
                    <a:pt x="101" y="32"/>
                  </a:lnTo>
                  <a:lnTo>
                    <a:pt x="111" y="42"/>
                  </a:lnTo>
                  <a:lnTo>
                    <a:pt x="120" y="53"/>
                  </a:lnTo>
                  <a:lnTo>
                    <a:pt x="127" y="64"/>
                  </a:lnTo>
                  <a:lnTo>
                    <a:pt x="127" y="64"/>
                  </a:lnTo>
                  <a:lnTo>
                    <a:pt x="129" y="73"/>
                  </a:lnTo>
                  <a:lnTo>
                    <a:pt x="131" y="82"/>
                  </a:lnTo>
                  <a:lnTo>
                    <a:pt x="137" y="98"/>
                  </a:lnTo>
                  <a:lnTo>
                    <a:pt x="140" y="105"/>
                  </a:lnTo>
                  <a:lnTo>
                    <a:pt x="141" y="114"/>
                  </a:lnTo>
                  <a:lnTo>
                    <a:pt x="141" y="121"/>
                  </a:lnTo>
                  <a:lnTo>
                    <a:pt x="138" y="130"/>
                  </a:lnTo>
                  <a:lnTo>
                    <a:pt x="138" y="130"/>
                  </a:lnTo>
                  <a:lnTo>
                    <a:pt x="135" y="135"/>
                  </a:lnTo>
                  <a:lnTo>
                    <a:pt x="130" y="140"/>
                  </a:lnTo>
                  <a:lnTo>
                    <a:pt x="124" y="144"/>
                  </a:lnTo>
                  <a:lnTo>
                    <a:pt x="116" y="148"/>
                  </a:lnTo>
                  <a:lnTo>
                    <a:pt x="109" y="150"/>
                  </a:lnTo>
                  <a:lnTo>
                    <a:pt x="101" y="152"/>
                  </a:lnTo>
                  <a:lnTo>
                    <a:pt x="95" y="153"/>
                  </a:lnTo>
                  <a:lnTo>
                    <a:pt x="91" y="153"/>
                  </a:lnTo>
                  <a:lnTo>
                    <a:pt x="91" y="153"/>
                  </a:lnTo>
                  <a:lnTo>
                    <a:pt x="84" y="152"/>
                  </a:lnTo>
                  <a:lnTo>
                    <a:pt x="78" y="149"/>
                  </a:lnTo>
                  <a:lnTo>
                    <a:pt x="63" y="140"/>
                  </a:lnTo>
                  <a:lnTo>
                    <a:pt x="48" y="130"/>
                  </a:lnTo>
                  <a:lnTo>
                    <a:pt x="42" y="123"/>
                  </a:lnTo>
                  <a:lnTo>
                    <a:pt x="35" y="118"/>
                  </a:lnTo>
                  <a:lnTo>
                    <a:pt x="35" y="118"/>
                  </a:lnTo>
                  <a:lnTo>
                    <a:pt x="24" y="104"/>
                  </a:lnTo>
                  <a:lnTo>
                    <a:pt x="17" y="90"/>
                  </a:lnTo>
                  <a:lnTo>
                    <a:pt x="10" y="75"/>
                  </a:lnTo>
                  <a:lnTo>
                    <a:pt x="7" y="60"/>
                  </a:lnTo>
                  <a:lnTo>
                    <a:pt x="7" y="60"/>
                  </a:lnTo>
                  <a:lnTo>
                    <a:pt x="5" y="55"/>
                  </a:lnTo>
                  <a:lnTo>
                    <a:pt x="3" y="48"/>
                  </a:lnTo>
                  <a:lnTo>
                    <a:pt x="1" y="44"/>
                  </a:lnTo>
                  <a:lnTo>
                    <a:pt x="0" y="41"/>
                  </a:lnTo>
                  <a:lnTo>
                    <a:pt x="0" y="41"/>
                  </a:lnTo>
                  <a:lnTo>
                    <a:pt x="0" y="37"/>
                  </a:lnTo>
                  <a:lnTo>
                    <a:pt x="1" y="31"/>
                  </a:lnTo>
                  <a:lnTo>
                    <a:pt x="5" y="20"/>
                  </a:lnTo>
                  <a:lnTo>
                    <a:pt x="12" y="11"/>
                  </a:lnTo>
                  <a:lnTo>
                    <a:pt x="18" y="2"/>
                  </a:lnTo>
                  <a:lnTo>
                    <a:pt x="18" y="2"/>
                  </a:lnTo>
                  <a:lnTo>
                    <a:pt x="23" y="3"/>
                  </a:lnTo>
                  <a:lnTo>
                    <a:pt x="28" y="2"/>
                  </a:lnTo>
                  <a:lnTo>
                    <a:pt x="32" y="0"/>
                  </a:lnTo>
                  <a:lnTo>
                    <a:pt x="38" y="0"/>
                  </a:lnTo>
                  <a:lnTo>
                    <a:pt x="38" y="0"/>
                  </a:lnTo>
                  <a:close/>
                  <a:moveTo>
                    <a:pt x="24" y="24"/>
                  </a:moveTo>
                  <a:lnTo>
                    <a:pt x="24" y="24"/>
                  </a:lnTo>
                  <a:lnTo>
                    <a:pt x="22" y="31"/>
                  </a:lnTo>
                  <a:lnTo>
                    <a:pt x="21" y="39"/>
                  </a:lnTo>
                  <a:lnTo>
                    <a:pt x="22" y="47"/>
                  </a:lnTo>
                  <a:lnTo>
                    <a:pt x="23" y="57"/>
                  </a:lnTo>
                  <a:lnTo>
                    <a:pt x="27" y="67"/>
                  </a:lnTo>
                  <a:lnTo>
                    <a:pt x="30" y="76"/>
                  </a:lnTo>
                  <a:lnTo>
                    <a:pt x="35" y="85"/>
                  </a:lnTo>
                  <a:lnTo>
                    <a:pt x="40" y="94"/>
                  </a:lnTo>
                  <a:lnTo>
                    <a:pt x="46" y="103"/>
                  </a:lnTo>
                  <a:lnTo>
                    <a:pt x="53" y="110"/>
                  </a:lnTo>
                  <a:lnTo>
                    <a:pt x="61" y="117"/>
                  </a:lnTo>
                  <a:lnTo>
                    <a:pt x="68" y="123"/>
                  </a:lnTo>
                  <a:lnTo>
                    <a:pt x="77" y="128"/>
                  </a:lnTo>
                  <a:lnTo>
                    <a:pt x="85" y="131"/>
                  </a:lnTo>
                  <a:lnTo>
                    <a:pt x="94" y="132"/>
                  </a:lnTo>
                  <a:lnTo>
                    <a:pt x="103" y="132"/>
                  </a:lnTo>
                  <a:lnTo>
                    <a:pt x="103" y="132"/>
                  </a:lnTo>
                  <a:lnTo>
                    <a:pt x="90" y="98"/>
                  </a:lnTo>
                  <a:lnTo>
                    <a:pt x="82" y="82"/>
                  </a:lnTo>
                  <a:lnTo>
                    <a:pt x="74" y="65"/>
                  </a:lnTo>
                  <a:lnTo>
                    <a:pt x="63" y="52"/>
                  </a:lnTo>
                  <a:lnTo>
                    <a:pt x="58" y="45"/>
                  </a:lnTo>
                  <a:lnTo>
                    <a:pt x="52" y="40"/>
                  </a:lnTo>
                  <a:lnTo>
                    <a:pt x="46" y="34"/>
                  </a:lnTo>
                  <a:lnTo>
                    <a:pt x="39" y="30"/>
                  </a:lnTo>
                  <a:lnTo>
                    <a:pt x="32" y="26"/>
                  </a:lnTo>
                  <a:lnTo>
                    <a:pt x="24" y="24"/>
                  </a:lnTo>
                  <a:lnTo>
                    <a:pt x="24" y="24"/>
                  </a:lnTo>
                  <a:close/>
                  <a:moveTo>
                    <a:pt x="113" y="118"/>
                  </a:moveTo>
                  <a:lnTo>
                    <a:pt x="113" y="118"/>
                  </a:lnTo>
                  <a:lnTo>
                    <a:pt x="114" y="110"/>
                  </a:lnTo>
                  <a:lnTo>
                    <a:pt x="114" y="104"/>
                  </a:lnTo>
                  <a:lnTo>
                    <a:pt x="113" y="96"/>
                  </a:lnTo>
                  <a:lnTo>
                    <a:pt x="112" y="89"/>
                  </a:lnTo>
                  <a:lnTo>
                    <a:pt x="108" y="75"/>
                  </a:lnTo>
                  <a:lnTo>
                    <a:pt x="100" y="61"/>
                  </a:lnTo>
                  <a:lnTo>
                    <a:pt x="92" y="49"/>
                  </a:lnTo>
                  <a:lnTo>
                    <a:pt x="82" y="39"/>
                  </a:lnTo>
                  <a:lnTo>
                    <a:pt x="76" y="34"/>
                  </a:lnTo>
                  <a:lnTo>
                    <a:pt x="70" y="31"/>
                  </a:lnTo>
                  <a:lnTo>
                    <a:pt x="64" y="29"/>
                  </a:lnTo>
                  <a:lnTo>
                    <a:pt x="59" y="27"/>
                  </a:lnTo>
                  <a:lnTo>
                    <a:pt x="59" y="27"/>
                  </a:lnTo>
                  <a:lnTo>
                    <a:pt x="67" y="37"/>
                  </a:lnTo>
                  <a:lnTo>
                    <a:pt x="75" y="46"/>
                  </a:lnTo>
                  <a:lnTo>
                    <a:pt x="82" y="57"/>
                  </a:lnTo>
                  <a:lnTo>
                    <a:pt x="90" y="69"/>
                  </a:lnTo>
                  <a:lnTo>
                    <a:pt x="101" y="93"/>
                  </a:lnTo>
                  <a:lnTo>
                    <a:pt x="113" y="118"/>
                  </a:lnTo>
                  <a:lnTo>
                    <a:pt x="113" y="1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04"/>
            <p:cNvSpPr>
              <a:spLocks/>
            </p:cNvSpPr>
            <p:nvPr/>
          </p:nvSpPr>
          <p:spPr bwMode="auto">
            <a:xfrm>
              <a:off x="4330701" y="1335088"/>
              <a:ext cx="12700" cy="82550"/>
            </a:xfrm>
            <a:custGeom>
              <a:avLst/>
              <a:gdLst/>
              <a:ahLst/>
              <a:cxnLst>
                <a:cxn ang="0">
                  <a:pos x="17" y="0"/>
                </a:cxn>
                <a:cxn ang="0">
                  <a:pos x="17" y="0"/>
                </a:cxn>
                <a:cxn ang="0">
                  <a:pos x="19" y="0"/>
                </a:cxn>
                <a:cxn ang="0">
                  <a:pos x="21" y="2"/>
                </a:cxn>
                <a:cxn ang="0">
                  <a:pos x="21" y="2"/>
                </a:cxn>
                <a:cxn ang="0">
                  <a:pos x="18" y="20"/>
                </a:cxn>
                <a:cxn ang="0">
                  <a:pos x="14" y="39"/>
                </a:cxn>
                <a:cxn ang="0">
                  <a:pos x="11" y="58"/>
                </a:cxn>
                <a:cxn ang="0">
                  <a:pos x="10" y="69"/>
                </a:cxn>
                <a:cxn ang="0">
                  <a:pos x="10" y="80"/>
                </a:cxn>
                <a:cxn ang="0">
                  <a:pos x="10" y="80"/>
                </a:cxn>
                <a:cxn ang="0">
                  <a:pos x="10" y="89"/>
                </a:cxn>
                <a:cxn ang="0">
                  <a:pos x="11" y="100"/>
                </a:cxn>
                <a:cxn ang="0">
                  <a:pos x="15" y="118"/>
                </a:cxn>
                <a:cxn ang="0">
                  <a:pos x="19" y="137"/>
                </a:cxn>
                <a:cxn ang="0">
                  <a:pos x="22" y="156"/>
                </a:cxn>
                <a:cxn ang="0">
                  <a:pos x="22" y="156"/>
                </a:cxn>
                <a:cxn ang="0">
                  <a:pos x="18" y="151"/>
                </a:cxn>
                <a:cxn ang="0">
                  <a:pos x="12" y="143"/>
                </a:cxn>
                <a:cxn ang="0">
                  <a:pos x="9" y="136"/>
                </a:cxn>
                <a:cxn ang="0">
                  <a:pos x="6" y="126"/>
                </a:cxn>
                <a:cxn ang="0">
                  <a:pos x="4" y="116"/>
                </a:cxn>
                <a:cxn ang="0">
                  <a:pos x="2" y="106"/>
                </a:cxn>
                <a:cxn ang="0">
                  <a:pos x="0" y="95"/>
                </a:cxn>
                <a:cxn ang="0">
                  <a:pos x="0" y="83"/>
                </a:cxn>
                <a:cxn ang="0">
                  <a:pos x="0" y="61"/>
                </a:cxn>
                <a:cxn ang="0">
                  <a:pos x="4" y="38"/>
                </a:cxn>
                <a:cxn ang="0">
                  <a:pos x="6" y="27"/>
                </a:cxn>
                <a:cxn ang="0">
                  <a:pos x="9" y="18"/>
                </a:cxn>
                <a:cxn ang="0">
                  <a:pos x="12" y="8"/>
                </a:cxn>
                <a:cxn ang="0">
                  <a:pos x="17" y="0"/>
                </a:cxn>
                <a:cxn ang="0">
                  <a:pos x="17" y="0"/>
                </a:cxn>
              </a:cxnLst>
              <a:rect l="0" t="0" r="r" b="b"/>
              <a:pathLst>
                <a:path w="22" h="156">
                  <a:moveTo>
                    <a:pt x="17" y="0"/>
                  </a:moveTo>
                  <a:lnTo>
                    <a:pt x="17" y="0"/>
                  </a:lnTo>
                  <a:lnTo>
                    <a:pt x="19" y="0"/>
                  </a:lnTo>
                  <a:lnTo>
                    <a:pt x="21" y="2"/>
                  </a:lnTo>
                  <a:lnTo>
                    <a:pt x="21" y="2"/>
                  </a:lnTo>
                  <a:lnTo>
                    <a:pt x="18" y="20"/>
                  </a:lnTo>
                  <a:lnTo>
                    <a:pt x="14" y="39"/>
                  </a:lnTo>
                  <a:lnTo>
                    <a:pt x="11" y="58"/>
                  </a:lnTo>
                  <a:lnTo>
                    <a:pt x="10" y="69"/>
                  </a:lnTo>
                  <a:lnTo>
                    <a:pt x="10" y="80"/>
                  </a:lnTo>
                  <a:lnTo>
                    <a:pt x="10" y="80"/>
                  </a:lnTo>
                  <a:lnTo>
                    <a:pt x="10" y="89"/>
                  </a:lnTo>
                  <a:lnTo>
                    <a:pt x="11" y="100"/>
                  </a:lnTo>
                  <a:lnTo>
                    <a:pt x="15" y="118"/>
                  </a:lnTo>
                  <a:lnTo>
                    <a:pt x="19" y="137"/>
                  </a:lnTo>
                  <a:lnTo>
                    <a:pt x="22" y="156"/>
                  </a:lnTo>
                  <a:lnTo>
                    <a:pt x="22" y="156"/>
                  </a:lnTo>
                  <a:lnTo>
                    <a:pt x="18" y="151"/>
                  </a:lnTo>
                  <a:lnTo>
                    <a:pt x="12" y="143"/>
                  </a:lnTo>
                  <a:lnTo>
                    <a:pt x="9" y="136"/>
                  </a:lnTo>
                  <a:lnTo>
                    <a:pt x="6" y="126"/>
                  </a:lnTo>
                  <a:lnTo>
                    <a:pt x="4" y="116"/>
                  </a:lnTo>
                  <a:lnTo>
                    <a:pt x="2" y="106"/>
                  </a:lnTo>
                  <a:lnTo>
                    <a:pt x="0" y="95"/>
                  </a:lnTo>
                  <a:lnTo>
                    <a:pt x="0" y="83"/>
                  </a:lnTo>
                  <a:lnTo>
                    <a:pt x="0" y="61"/>
                  </a:lnTo>
                  <a:lnTo>
                    <a:pt x="4" y="38"/>
                  </a:lnTo>
                  <a:lnTo>
                    <a:pt x="6" y="27"/>
                  </a:lnTo>
                  <a:lnTo>
                    <a:pt x="9" y="18"/>
                  </a:lnTo>
                  <a:lnTo>
                    <a:pt x="12" y="8"/>
                  </a:lnTo>
                  <a:lnTo>
                    <a:pt x="17" y="0"/>
                  </a:lnTo>
                  <a:lnTo>
                    <a:pt x="1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05"/>
            <p:cNvSpPr>
              <a:spLocks/>
            </p:cNvSpPr>
            <p:nvPr/>
          </p:nvSpPr>
          <p:spPr bwMode="auto">
            <a:xfrm>
              <a:off x="4351338" y="1377950"/>
              <a:ext cx="6350" cy="39688"/>
            </a:xfrm>
            <a:custGeom>
              <a:avLst/>
              <a:gdLst/>
              <a:ahLst/>
              <a:cxnLst>
                <a:cxn ang="0">
                  <a:pos x="2" y="0"/>
                </a:cxn>
                <a:cxn ang="0">
                  <a:pos x="2" y="0"/>
                </a:cxn>
                <a:cxn ang="0">
                  <a:pos x="4" y="0"/>
                </a:cxn>
                <a:cxn ang="0">
                  <a:pos x="5" y="2"/>
                </a:cxn>
                <a:cxn ang="0">
                  <a:pos x="5" y="2"/>
                </a:cxn>
                <a:cxn ang="0">
                  <a:pos x="9" y="18"/>
                </a:cxn>
                <a:cxn ang="0">
                  <a:pos x="11" y="38"/>
                </a:cxn>
                <a:cxn ang="0">
                  <a:pos x="13" y="75"/>
                </a:cxn>
                <a:cxn ang="0">
                  <a:pos x="13" y="75"/>
                </a:cxn>
                <a:cxn ang="0">
                  <a:pos x="9" y="69"/>
                </a:cxn>
                <a:cxn ang="0">
                  <a:pos x="5" y="60"/>
                </a:cxn>
                <a:cxn ang="0">
                  <a:pos x="2" y="51"/>
                </a:cxn>
                <a:cxn ang="0">
                  <a:pos x="1" y="42"/>
                </a:cxn>
                <a:cxn ang="0">
                  <a:pos x="0" y="31"/>
                </a:cxn>
                <a:cxn ang="0">
                  <a:pos x="0" y="20"/>
                </a:cxn>
                <a:cxn ang="0">
                  <a:pos x="2" y="0"/>
                </a:cxn>
                <a:cxn ang="0">
                  <a:pos x="2" y="0"/>
                </a:cxn>
              </a:cxnLst>
              <a:rect l="0" t="0" r="r" b="b"/>
              <a:pathLst>
                <a:path w="13" h="75">
                  <a:moveTo>
                    <a:pt x="2" y="0"/>
                  </a:moveTo>
                  <a:lnTo>
                    <a:pt x="2" y="0"/>
                  </a:lnTo>
                  <a:lnTo>
                    <a:pt x="4" y="0"/>
                  </a:lnTo>
                  <a:lnTo>
                    <a:pt x="5" y="2"/>
                  </a:lnTo>
                  <a:lnTo>
                    <a:pt x="5" y="2"/>
                  </a:lnTo>
                  <a:lnTo>
                    <a:pt x="9" y="18"/>
                  </a:lnTo>
                  <a:lnTo>
                    <a:pt x="11" y="38"/>
                  </a:lnTo>
                  <a:lnTo>
                    <a:pt x="13" y="75"/>
                  </a:lnTo>
                  <a:lnTo>
                    <a:pt x="13" y="75"/>
                  </a:lnTo>
                  <a:lnTo>
                    <a:pt x="9" y="69"/>
                  </a:lnTo>
                  <a:lnTo>
                    <a:pt x="5" y="60"/>
                  </a:lnTo>
                  <a:lnTo>
                    <a:pt x="2" y="51"/>
                  </a:lnTo>
                  <a:lnTo>
                    <a:pt x="1" y="42"/>
                  </a:lnTo>
                  <a:lnTo>
                    <a:pt x="0" y="31"/>
                  </a:lnTo>
                  <a:lnTo>
                    <a:pt x="0" y="20"/>
                  </a:lnTo>
                  <a:lnTo>
                    <a:pt x="2" y="0"/>
                  </a:lnTo>
                  <a:lnTo>
                    <a:pt x="2"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06"/>
            <p:cNvSpPr>
              <a:spLocks/>
            </p:cNvSpPr>
            <p:nvPr/>
          </p:nvSpPr>
          <p:spPr bwMode="auto">
            <a:xfrm>
              <a:off x="4402138" y="1581150"/>
              <a:ext cx="79375" cy="68263"/>
            </a:xfrm>
            <a:custGeom>
              <a:avLst/>
              <a:gdLst/>
              <a:ahLst/>
              <a:cxnLst>
                <a:cxn ang="0">
                  <a:pos x="0" y="0"/>
                </a:cxn>
                <a:cxn ang="0">
                  <a:pos x="0" y="0"/>
                </a:cxn>
                <a:cxn ang="0">
                  <a:pos x="3" y="2"/>
                </a:cxn>
                <a:cxn ang="0">
                  <a:pos x="5" y="3"/>
                </a:cxn>
                <a:cxn ang="0">
                  <a:pos x="7" y="4"/>
                </a:cxn>
                <a:cxn ang="0">
                  <a:pos x="10" y="4"/>
                </a:cxn>
                <a:cxn ang="0">
                  <a:pos x="10" y="4"/>
                </a:cxn>
                <a:cxn ang="0">
                  <a:pos x="31" y="30"/>
                </a:cxn>
                <a:cxn ang="0">
                  <a:pos x="56" y="56"/>
                </a:cxn>
                <a:cxn ang="0">
                  <a:pos x="68" y="68"/>
                </a:cxn>
                <a:cxn ang="0">
                  <a:pos x="81" y="80"/>
                </a:cxn>
                <a:cxn ang="0">
                  <a:pos x="95" y="91"/>
                </a:cxn>
                <a:cxn ang="0">
                  <a:pos x="110" y="101"/>
                </a:cxn>
                <a:cxn ang="0">
                  <a:pos x="110" y="101"/>
                </a:cxn>
                <a:cxn ang="0">
                  <a:pos x="119" y="108"/>
                </a:cxn>
                <a:cxn ang="0">
                  <a:pos x="130" y="113"/>
                </a:cxn>
                <a:cxn ang="0">
                  <a:pos x="141" y="119"/>
                </a:cxn>
                <a:cxn ang="0">
                  <a:pos x="145" y="124"/>
                </a:cxn>
                <a:cxn ang="0">
                  <a:pos x="148" y="128"/>
                </a:cxn>
                <a:cxn ang="0">
                  <a:pos x="148" y="128"/>
                </a:cxn>
                <a:cxn ang="0">
                  <a:pos x="140" y="126"/>
                </a:cxn>
                <a:cxn ang="0">
                  <a:pos x="130" y="123"/>
                </a:cxn>
                <a:cxn ang="0">
                  <a:pos x="121" y="118"/>
                </a:cxn>
                <a:cxn ang="0">
                  <a:pos x="114" y="114"/>
                </a:cxn>
                <a:cxn ang="0">
                  <a:pos x="98" y="104"/>
                </a:cxn>
                <a:cxn ang="0">
                  <a:pos x="84" y="91"/>
                </a:cxn>
                <a:cxn ang="0">
                  <a:pos x="70" y="79"/>
                </a:cxn>
                <a:cxn ang="0">
                  <a:pos x="56" y="66"/>
                </a:cxn>
                <a:cxn ang="0">
                  <a:pos x="43" y="53"/>
                </a:cxn>
                <a:cxn ang="0">
                  <a:pos x="29" y="41"/>
                </a:cxn>
                <a:cxn ang="0">
                  <a:pos x="29" y="41"/>
                </a:cxn>
                <a:cxn ang="0">
                  <a:pos x="26" y="35"/>
                </a:cxn>
                <a:cxn ang="0">
                  <a:pos x="23" y="30"/>
                </a:cxn>
                <a:cxn ang="0">
                  <a:pos x="15" y="21"/>
                </a:cxn>
                <a:cxn ang="0">
                  <a:pos x="7" y="11"/>
                </a:cxn>
                <a:cxn ang="0">
                  <a:pos x="4" y="6"/>
                </a:cxn>
                <a:cxn ang="0">
                  <a:pos x="0" y="0"/>
                </a:cxn>
                <a:cxn ang="0">
                  <a:pos x="0" y="0"/>
                </a:cxn>
              </a:cxnLst>
              <a:rect l="0" t="0" r="r" b="b"/>
              <a:pathLst>
                <a:path w="148" h="128">
                  <a:moveTo>
                    <a:pt x="0" y="0"/>
                  </a:moveTo>
                  <a:lnTo>
                    <a:pt x="0" y="0"/>
                  </a:lnTo>
                  <a:lnTo>
                    <a:pt x="3" y="2"/>
                  </a:lnTo>
                  <a:lnTo>
                    <a:pt x="5" y="3"/>
                  </a:lnTo>
                  <a:lnTo>
                    <a:pt x="7" y="4"/>
                  </a:lnTo>
                  <a:lnTo>
                    <a:pt x="10" y="4"/>
                  </a:lnTo>
                  <a:lnTo>
                    <a:pt x="10" y="4"/>
                  </a:lnTo>
                  <a:lnTo>
                    <a:pt x="31" y="30"/>
                  </a:lnTo>
                  <a:lnTo>
                    <a:pt x="56" y="56"/>
                  </a:lnTo>
                  <a:lnTo>
                    <a:pt x="68" y="68"/>
                  </a:lnTo>
                  <a:lnTo>
                    <a:pt x="81" y="80"/>
                  </a:lnTo>
                  <a:lnTo>
                    <a:pt x="95" y="91"/>
                  </a:lnTo>
                  <a:lnTo>
                    <a:pt x="110" y="101"/>
                  </a:lnTo>
                  <a:lnTo>
                    <a:pt x="110" y="101"/>
                  </a:lnTo>
                  <a:lnTo>
                    <a:pt x="119" y="108"/>
                  </a:lnTo>
                  <a:lnTo>
                    <a:pt x="130" y="113"/>
                  </a:lnTo>
                  <a:lnTo>
                    <a:pt x="141" y="119"/>
                  </a:lnTo>
                  <a:lnTo>
                    <a:pt x="145" y="124"/>
                  </a:lnTo>
                  <a:lnTo>
                    <a:pt x="148" y="128"/>
                  </a:lnTo>
                  <a:lnTo>
                    <a:pt x="148" y="128"/>
                  </a:lnTo>
                  <a:lnTo>
                    <a:pt x="140" y="126"/>
                  </a:lnTo>
                  <a:lnTo>
                    <a:pt x="130" y="123"/>
                  </a:lnTo>
                  <a:lnTo>
                    <a:pt x="121" y="118"/>
                  </a:lnTo>
                  <a:lnTo>
                    <a:pt x="114" y="114"/>
                  </a:lnTo>
                  <a:lnTo>
                    <a:pt x="98" y="104"/>
                  </a:lnTo>
                  <a:lnTo>
                    <a:pt x="84" y="91"/>
                  </a:lnTo>
                  <a:lnTo>
                    <a:pt x="70" y="79"/>
                  </a:lnTo>
                  <a:lnTo>
                    <a:pt x="56" y="66"/>
                  </a:lnTo>
                  <a:lnTo>
                    <a:pt x="43" y="53"/>
                  </a:lnTo>
                  <a:lnTo>
                    <a:pt x="29" y="41"/>
                  </a:lnTo>
                  <a:lnTo>
                    <a:pt x="29" y="41"/>
                  </a:lnTo>
                  <a:lnTo>
                    <a:pt x="26" y="35"/>
                  </a:lnTo>
                  <a:lnTo>
                    <a:pt x="23" y="30"/>
                  </a:lnTo>
                  <a:lnTo>
                    <a:pt x="15" y="21"/>
                  </a:lnTo>
                  <a:lnTo>
                    <a:pt x="7" y="11"/>
                  </a:lnTo>
                  <a:lnTo>
                    <a:pt x="4" y="6"/>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07"/>
            <p:cNvSpPr>
              <a:spLocks/>
            </p:cNvSpPr>
            <p:nvPr/>
          </p:nvSpPr>
          <p:spPr bwMode="auto">
            <a:xfrm>
              <a:off x="4522788" y="1671638"/>
              <a:ext cx="219075" cy="58738"/>
            </a:xfrm>
            <a:custGeom>
              <a:avLst/>
              <a:gdLst/>
              <a:ahLst/>
              <a:cxnLst>
                <a:cxn ang="0">
                  <a:pos x="0" y="2"/>
                </a:cxn>
                <a:cxn ang="0">
                  <a:pos x="0" y="2"/>
                </a:cxn>
                <a:cxn ang="0">
                  <a:pos x="1" y="1"/>
                </a:cxn>
                <a:cxn ang="0">
                  <a:pos x="2" y="1"/>
                </a:cxn>
                <a:cxn ang="0">
                  <a:pos x="5" y="0"/>
                </a:cxn>
                <a:cxn ang="0">
                  <a:pos x="5" y="0"/>
                </a:cxn>
                <a:cxn ang="0">
                  <a:pos x="77" y="35"/>
                </a:cxn>
                <a:cxn ang="0">
                  <a:pos x="115" y="51"/>
                </a:cxn>
                <a:cxn ang="0">
                  <a:pos x="154" y="67"/>
                </a:cxn>
                <a:cxn ang="0">
                  <a:pos x="175" y="73"/>
                </a:cxn>
                <a:cxn ang="0">
                  <a:pos x="195" y="80"/>
                </a:cxn>
                <a:cxn ang="0">
                  <a:pos x="217" y="86"/>
                </a:cxn>
                <a:cxn ang="0">
                  <a:pos x="239" y="92"/>
                </a:cxn>
                <a:cxn ang="0">
                  <a:pos x="262" y="96"/>
                </a:cxn>
                <a:cxn ang="0">
                  <a:pos x="284" y="99"/>
                </a:cxn>
                <a:cxn ang="0">
                  <a:pos x="309" y="101"/>
                </a:cxn>
                <a:cxn ang="0">
                  <a:pos x="333" y="103"/>
                </a:cxn>
                <a:cxn ang="0">
                  <a:pos x="333" y="103"/>
                </a:cxn>
                <a:cxn ang="0">
                  <a:pos x="344" y="103"/>
                </a:cxn>
                <a:cxn ang="0">
                  <a:pos x="354" y="102"/>
                </a:cxn>
                <a:cxn ang="0">
                  <a:pos x="375" y="101"/>
                </a:cxn>
                <a:cxn ang="0">
                  <a:pos x="386" y="101"/>
                </a:cxn>
                <a:cxn ang="0">
                  <a:pos x="395" y="102"/>
                </a:cxn>
                <a:cxn ang="0">
                  <a:pos x="405" y="106"/>
                </a:cxn>
                <a:cxn ang="0">
                  <a:pos x="414" y="110"/>
                </a:cxn>
                <a:cxn ang="0">
                  <a:pos x="414" y="110"/>
                </a:cxn>
                <a:cxn ang="0">
                  <a:pos x="384" y="112"/>
                </a:cxn>
                <a:cxn ang="0">
                  <a:pos x="355" y="113"/>
                </a:cxn>
                <a:cxn ang="0">
                  <a:pos x="327" y="112"/>
                </a:cxn>
                <a:cxn ang="0">
                  <a:pos x="298" y="110"/>
                </a:cxn>
                <a:cxn ang="0">
                  <a:pos x="270" y="106"/>
                </a:cxn>
                <a:cxn ang="0">
                  <a:pos x="242" y="100"/>
                </a:cxn>
                <a:cxn ang="0">
                  <a:pos x="216" y="94"/>
                </a:cxn>
                <a:cxn ang="0">
                  <a:pos x="189" y="86"/>
                </a:cxn>
                <a:cxn ang="0">
                  <a:pos x="163" y="79"/>
                </a:cxn>
                <a:cxn ang="0">
                  <a:pos x="137" y="69"/>
                </a:cxn>
                <a:cxn ang="0">
                  <a:pos x="113" y="60"/>
                </a:cxn>
                <a:cxn ang="0">
                  <a:pos x="88" y="49"/>
                </a:cxn>
                <a:cxn ang="0">
                  <a:pos x="65" y="37"/>
                </a:cxn>
                <a:cxn ang="0">
                  <a:pos x="42" y="25"/>
                </a:cxn>
                <a:cxn ang="0">
                  <a:pos x="21" y="13"/>
                </a:cxn>
                <a:cxn ang="0">
                  <a:pos x="0" y="2"/>
                </a:cxn>
                <a:cxn ang="0">
                  <a:pos x="0" y="2"/>
                </a:cxn>
              </a:cxnLst>
              <a:rect l="0" t="0" r="r" b="b"/>
              <a:pathLst>
                <a:path w="414" h="113">
                  <a:moveTo>
                    <a:pt x="0" y="2"/>
                  </a:moveTo>
                  <a:lnTo>
                    <a:pt x="0" y="2"/>
                  </a:lnTo>
                  <a:lnTo>
                    <a:pt x="1" y="1"/>
                  </a:lnTo>
                  <a:lnTo>
                    <a:pt x="2" y="1"/>
                  </a:lnTo>
                  <a:lnTo>
                    <a:pt x="5" y="0"/>
                  </a:lnTo>
                  <a:lnTo>
                    <a:pt x="5" y="0"/>
                  </a:lnTo>
                  <a:lnTo>
                    <a:pt x="77" y="35"/>
                  </a:lnTo>
                  <a:lnTo>
                    <a:pt x="115" y="51"/>
                  </a:lnTo>
                  <a:lnTo>
                    <a:pt x="154" y="67"/>
                  </a:lnTo>
                  <a:lnTo>
                    <a:pt x="175" y="73"/>
                  </a:lnTo>
                  <a:lnTo>
                    <a:pt x="195" y="80"/>
                  </a:lnTo>
                  <a:lnTo>
                    <a:pt x="217" y="86"/>
                  </a:lnTo>
                  <a:lnTo>
                    <a:pt x="239" y="92"/>
                  </a:lnTo>
                  <a:lnTo>
                    <a:pt x="262" y="96"/>
                  </a:lnTo>
                  <a:lnTo>
                    <a:pt x="284" y="99"/>
                  </a:lnTo>
                  <a:lnTo>
                    <a:pt x="309" y="101"/>
                  </a:lnTo>
                  <a:lnTo>
                    <a:pt x="333" y="103"/>
                  </a:lnTo>
                  <a:lnTo>
                    <a:pt x="333" y="103"/>
                  </a:lnTo>
                  <a:lnTo>
                    <a:pt x="344" y="103"/>
                  </a:lnTo>
                  <a:lnTo>
                    <a:pt x="354" y="102"/>
                  </a:lnTo>
                  <a:lnTo>
                    <a:pt x="375" y="101"/>
                  </a:lnTo>
                  <a:lnTo>
                    <a:pt x="386" y="101"/>
                  </a:lnTo>
                  <a:lnTo>
                    <a:pt x="395" y="102"/>
                  </a:lnTo>
                  <a:lnTo>
                    <a:pt x="405" y="106"/>
                  </a:lnTo>
                  <a:lnTo>
                    <a:pt x="414" y="110"/>
                  </a:lnTo>
                  <a:lnTo>
                    <a:pt x="414" y="110"/>
                  </a:lnTo>
                  <a:lnTo>
                    <a:pt x="384" y="112"/>
                  </a:lnTo>
                  <a:lnTo>
                    <a:pt x="355" y="113"/>
                  </a:lnTo>
                  <a:lnTo>
                    <a:pt x="327" y="112"/>
                  </a:lnTo>
                  <a:lnTo>
                    <a:pt x="298" y="110"/>
                  </a:lnTo>
                  <a:lnTo>
                    <a:pt x="270" y="106"/>
                  </a:lnTo>
                  <a:lnTo>
                    <a:pt x="242" y="100"/>
                  </a:lnTo>
                  <a:lnTo>
                    <a:pt x="216" y="94"/>
                  </a:lnTo>
                  <a:lnTo>
                    <a:pt x="189" y="86"/>
                  </a:lnTo>
                  <a:lnTo>
                    <a:pt x="163" y="79"/>
                  </a:lnTo>
                  <a:lnTo>
                    <a:pt x="137" y="69"/>
                  </a:lnTo>
                  <a:lnTo>
                    <a:pt x="113" y="60"/>
                  </a:lnTo>
                  <a:lnTo>
                    <a:pt x="88" y="49"/>
                  </a:lnTo>
                  <a:lnTo>
                    <a:pt x="65" y="37"/>
                  </a:lnTo>
                  <a:lnTo>
                    <a:pt x="42" y="25"/>
                  </a:lnTo>
                  <a:lnTo>
                    <a:pt x="21" y="13"/>
                  </a:lnTo>
                  <a:lnTo>
                    <a:pt x="0" y="2"/>
                  </a:lnTo>
                  <a:lnTo>
                    <a:pt x="0"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08"/>
            <p:cNvSpPr>
              <a:spLocks/>
            </p:cNvSpPr>
            <p:nvPr/>
          </p:nvSpPr>
          <p:spPr bwMode="auto">
            <a:xfrm>
              <a:off x="4573588" y="1673225"/>
              <a:ext cx="117475" cy="31750"/>
            </a:xfrm>
            <a:custGeom>
              <a:avLst/>
              <a:gdLst/>
              <a:ahLst/>
              <a:cxnLst>
                <a:cxn ang="0">
                  <a:pos x="222" y="54"/>
                </a:cxn>
                <a:cxn ang="0">
                  <a:pos x="222" y="54"/>
                </a:cxn>
                <a:cxn ang="0">
                  <a:pos x="216" y="58"/>
                </a:cxn>
                <a:cxn ang="0">
                  <a:pos x="208" y="60"/>
                </a:cxn>
                <a:cxn ang="0">
                  <a:pos x="202" y="60"/>
                </a:cxn>
                <a:cxn ang="0">
                  <a:pos x="195" y="60"/>
                </a:cxn>
                <a:cxn ang="0">
                  <a:pos x="180" y="57"/>
                </a:cxn>
                <a:cxn ang="0">
                  <a:pos x="165" y="52"/>
                </a:cxn>
                <a:cxn ang="0">
                  <a:pos x="165" y="52"/>
                </a:cxn>
                <a:cxn ang="0">
                  <a:pos x="121" y="44"/>
                </a:cxn>
                <a:cxn ang="0">
                  <a:pos x="98" y="38"/>
                </a:cxn>
                <a:cxn ang="0">
                  <a:pos x="77" y="32"/>
                </a:cxn>
                <a:cxn ang="0">
                  <a:pos x="55" y="26"/>
                </a:cxn>
                <a:cxn ang="0">
                  <a:pos x="35" y="18"/>
                </a:cxn>
                <a:cxn ang="0">
                  <a:pos x="17" y="9"/>
                </a:cxn>
                <a:cxn ang="0">
                  <a:pos x="0" y="0"/>
                </a:cxn>
                <a:cxn ang="0">
                  <a:pos x="0" y="0"/>
                </a:cxn>
                <a:cxn ang="0">
                  <a:pos x="9" y="1"/>
                </a:cxn>
                <a:cxn ang="0">
                  <a:pos x="18" y="3"/>
                </a:cxn>
                <a:cxn ang="0">
                  <a:pos x="35" y="9"/>
                </a:cxn>
                <a:cxn ang="0">
                  <a:pos x="52" y="18"/>
                </a:cxn>
                <a:cxn ang="0">
                  <a:pos x="61" y="21"/>
                </a:cxn>
                <a:cxn ang="0">
                  <a:pos x="69" y="24"/>
                </a:cxn>
                <a:cxn ang="0">
                  <a:pos x="69" y="24"/>
                </a:cxn>
                <a:cxn ang="0">
                  <a:pos x="96" y="32"/>
                </a:cxn>
                <a:cxn ang="0">
                  <a:pos x="127" y="39"/>
                </a:cxn>
                <a:cxn ang="0">
                  <a:pos x="160" y="46"/>
                </a:cxn>
                <a:cxn ang="0">
                  <a:pos x="177" y="48"/>
                </a:cxn>
                <a:cxn ang="0">
                  <a:pos x="193" y="49"/>
                </a:cxn>
                <a:cxn ang="0">
                  <a:pos x="193" y="49"/>
                </a:cxn>
                <a:cxn ang="0">
                  <a:pos x="201" y="49"/>
                </a:cxn>
                <a:cxn ang="0">
                  <a:pos x="208" y="49"/>
                </a:cxn>
                <a:cxn ang="0">
                  <a:pos x="212" y="49"/>
                </a:cxn>
                <a:cxn ang="0">
                  <a:pos x="216" y="50"/>
                </a:cxn>
                <a:cxn ang="0">
                  <a:pos x="219" y="51"/>
                </a:cxn>
                <a:cxn ang="0">
                  <a:pos x="222" y="54"/>
                </a:cxn>
                <a:cxn ang="0">
                  <a:pos x="222" y="54"/>
                </a:cxn>
              </a:cxnLst>
              <a:rect l="0" t="0" r="r" b="b"/>
              <a:pathLst>
                <a:path w="222" h="60">
                  <a:moveTo>
                    <a:pt x="222" y="54"/>
                  </a:moveTo>
                  <a:lnTo>
                    <a:pt x="222" y="54"/>
                  </a:lnTo>
                  <a:lnTo>
                    <a:pt x="216" y="58"/>
                  </a:lnTo>
                  <a:lnTo>
                    <a:pt x="208" y="60"/>
                  </a:lnTo>
                  <a:lnTo>
                    <a:pt x="202" y="60"/>
                  </a:lnTo>
                  <a:lnTo>
                    <a:pt x="195" y="60"/>
                  </a:lnTo>
                  <a:lnTo>
                    <a:pt x="180" y="57"/>
                  </a:lnTo>
                  <a:lnTo>
                    <a:pt x="165" y="52"/>
                  </a:lnTo>
                  <a:lnTo>
                    <a:pt x="165" y="52"/>
                  </a:lnTo>
                  <a:lnTo>
                    <a:pt x="121" y="44"/>
                  </a:lnTo>
                  <a:lnTo>
                    <a:pt x="98" y="38"/>
                  </a:lnTo>
                  <a:lnTo>
                    <a:pt x="77" y="32"/>
                  </a:lnTo>
                  <a:lnTo>
                    <a:pt x="55" y="26"/>
                  </a:lnTo>
                  <a:lnTo>
                    <a:pt x="35" y="18"/>
                  </a:lnTo>
                  <a:lnTo>
                    <a:pt x="17" y="9"/>
                  </a:lnTo>
                  <a:lnTo>
                    <a:pt x="0" y="0"/>
                  </a:lnTo>
                  <a:lnTo>
                    <a:pt x="0" y="0"/>
                  </a:lnTo>
                  <a:lnTo>
                    <a:pt x="9" y="1"/>
                  </a:lnTo>
                  <a:lnTo>
                    <a:pt x="18" y="3"/>
                  </a:lnTo>
                  <a:lnTo>
                    <a:pt x="35" y="9"/>
                  </a:lnTo>
                  <a:lnTo>
                    <a:pt x="52" y="18"/>
                  </a:lnTo>
                  <a:lnTo>
                    <a:pt x="61" y="21"/>
                  </a:lnTo>
                  <a:lnTo>
                    <a:pt x="69" y="24"/>
                  </a:lnTo>
                  <a:lnTo>
                    <a:pt x="69" y="24"/>
                  </a:lnTo>
                  <a:lnTo>
                    <a:pt x="96" y="32"/>
                  </a:lnTo>
                  <a:lnTo>
                    <a:pt x="127" y="39"/>
                  </a:lnTo>
                  <a:lnTo>
                    <a:pt x="160" y="46"/>
                  </a:lnTo>
                  <a:lnTo>
                    <a:pt x="177" y="48"/>
                  </a:lnTo>
                  <a:lnTo>
                    <a:pt x="193" y="49"/>
                  </a:lnTo>
                  <a:lnTo>
                    <a:pt x="193" y="49"/>
                  </a:lnTo>
                  <a:lnTo>
                    <a:pt x="201" y="49"/>
                  </a:lnTo>
                  <a:lnTo>
                    <a:pt x="208" y="49"/>
                  </a:lnTo>
                  <a:lnTo>
                    <a:pt x="212" y="49"/>
                  </a:lnTo>
                  <a:lnTo>
                    <a:pt x="216" y="50"/>
                  </a:lnTo>
                  <a:lnTo>
                    <a:pt x="219" y="51"/>
                  </a:lnTo>
                  <a:lnTo>
                    <a:pt x="222" y="54"/>
                  </a:lnTo>
                  <a:lnTo>
                    <a:pt x="222" y="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09"/>
            <p:cNvSpPr>
              <a:spLocks noEditPoints="1"/>
            </p:cNvSpPr>
            <p:nvPr/>
          </p:nvSpPr>
          <p:spPr bwMode="auto">
            <a:xfrm>
              <a:off x="4256088" y="1033463"/>
              <a:ext cx="784225" cy="747713"/>
            </a:xfrm>
            <a:custGeom>
              <a:avLst/>
              <a:gdLst/>
              <a:ahLst/>
              <a:cxnLst>
                <a:cxn ang="0">
                  <a:pos x="402" y="183"/>
                </a:cxn>
                <a:cxn ang="0">
                  <a:pos x="558" y="21"/>
                </a:cxn>
                <a:cxn ang="0">
                  <a:pos x="749" y="17"/>
                </a:cxn>
                <a:cxn ang="0">
                  <a:pos x="1125" y="200"/>
                </a:cxn>
                <a:cxn ang="0">
                  <a:pos x="1392" y="533"/>
                </a:cxn>
                <a:cxn ang="0">
                  <a:pos x="1473" y="988"/>
                </a:cxn>
                <a:cxn ang="0">
                  <a:pos x="1356" y="1217"/>
                </a:cxn>
                <a:cxn ang="0">
                  <a:pos x="1220" y="1333"/>
                </a:cxn>
                <a:cxn ang="0">
                  <a:pos x="808" y="1411"/>
                </a:cxn>
                <a:cxn ang="0">
                  <a:pos x="450" y="1301"/>
                </a:cxn>
                <a:cxn ang="0">
                  <a:pos x="205" y="1130"/>
                </a:cxn>
                <a:cxn ang="0">
                  <a:pos x="13" y="807"/>
                </a:cxn>
                <a:cxn ang="0">
                  <a:pos x="26" y="553"/>
                </a:cxn>
                <a:cxn ang="0">
                  <a:pos x="223" y="356"/>
                </a:cxn>
                <a:cxn ang="0">
                  <a:pos x="1383" y="1177"/>
                </a:cxn>
                <a:cxn ang="0">
                  <a:pos x="1444" y="1044"/>
                </a:cxn>
                <a:cxn ang="0">
                  <a:pos x="1440" y="707"/>
                </a:cxn>
                <a:cxn ang="0">
                  <a:pos x="1228" y="323"/>
                </a:cxn>
                <a:cxn ang="0">
                  <a:pos x="990" y="126"/>
                </a:cxn>
                <a:cxn ang="0">
                  <a:pos x="756" y="33"/>
                </a:cxn>
                <a:cxn ang="0">
                  <a:pos x="576" y="35"/>
                </a:cxn>
                <a:cxn ang="0">
                  <a:pos x="407" y="207"/>
                </a:cxn>
                <a:cxn ang="0">
                  <a:pos x="397" y="580"/>
                </a:cxn>
                <a:cxn ang="0">
                  <a:pos x="580" y="950"/>
                </a:cxn>
                <a:cxn ang="0">
                  <a:pos x="747" y="1113"/>
                </a:cxn>
                <a:cxn ang="0">
                  <a:pos x="1205" y="1257"/>
                </a:cxn>
                <a:cxn ang="0">
                  <a:pos x="358" y="481"/>
                </a:cxn>
                <a:cxn ang="0">
                  <a:pos x="1079" y="1301"/>
                </a:cxn>
                <a:cxn ang="0">
                  <a:pos x="760" y="1194"/>
                </a:cxn>
                <a:cxn ang="0">
                  <a:pos x="459" y="861"/>
                </a:cxn>
                <a:cxn ang="0">
                  <a:pos x="416" y="779"/>
                </a:cxn>
                <a:cxn ang="0">
                  <a:pos x="367" y="628"/>
                </a:cxn>
                <a:cxn ang="0">
                  <a:pos x="315" y="354"/>
                </a:cxn>
                <a:cxn ang="0">
                  <a:pos x="62" y="536"/>
                </a:cxn>
                <a:cxn ang="0">
                  <a:pos x="91" y="900"/>
                </a:cxn>
                <a:cxn ang="0">
                  <a:pos x="267" y="1111"/>
                </a:cxn>
                <a:cxn ang="0">
                  <a:pos x="367" y="1192"/>
                </a:cxn>
                <a:cxn ang="0">
                  <a:pos x="565" y="1299"/>
                </a:cxn>
                <a:cxn ang="0">
                  <a:pos x="707" y="1350"/>
                </a:cxn>
                <a:cxn ang="0">
                  <a:pos x="868" y="1367"/>
                </a:cxn>
                <a:cxn ang="0">
                  <a:pos x="1161" y="1316"/>
                </a:cxn>
                <a:cxn ang="0">
                  <a:pos x="361" y="497"/>
                </a:cxn>
                <a:cxn ang="0">
                  <a:pos x="401" y="680"/>
                </a:cxn>
                <a:cxn ang="0">
                  <a:pos x="613" y="1047"/>
                </a:cxn>
                <a:cxn ang="0">
                  <a:pos x="950" y="1262"/>
                </a:cxn>
                <a:cxn ang="0">
                  <a:pos x="994" y="1255"/>
                </a:cxn>
                <a:cxn ang="0">
                  <a:pos x="614" y="1006"/>
                </a:cxn>
                <a:cxn ang="0">
                  <a:pos x="372" y="546"/>
                </a:cxn>
                <a:cxn ang="0">
                  <a:pos x="34" y="589"/>
                </a:cxn>
                <a:cxn ang="0">
                  <a:pos x="21" y="789"/>
                </a:cxn>
                <a:cxn ang="0">
                  <a:pos x="118" y="998"/>
                </a:cxn>
                <a:cxn ang="0">
                  <a:pos x="239" y="1138"/>
                </a:cxn>
                <a:cxn ang="0">
                  <a:pos x="354" y="1227"/>
                </a:cxn>
                <a:cxn ang="0">
                  <a:pos x="741" y="1384"/>
                </a:cxn>
                <a:cxn ang="0">
                  <a:pos x="1209" y="1318"/>
                </a:cxn>
                <a:cxn ang="0">
                  <a:pos x="1254" y="1276"/>
                </a:cxn>
                <a:cxn ang="0">
                  <a:pos x="1096" y="1357"/>
                </a:cxn>
                <a:cxn ang="0">
                  <a:pos x="686" y="1357"/>
                </a:cxn>
                <a:cxn ang="0">
                  <a:pos x="431" y="1247"/>
                </a:cxn>
                <a:cxn ang="0">
                  <a:pos x="66" y="886"/>
                </a:cxn>
                <a:cxn ang="0">
                  <a:pos x="27" y="689"/>
                </a:cxn>
              </a:cxnLst>
              <a:rect l="0" t="0" r="r" b="b"/>
              <a:pathLst>
                <a:path w="1482" h="1414">
                  <a:moveTo>
                    <a:pt x="338" y="333"/>
                  </a:moveTo>
                  <a:lnTo>
                    <a:pt x="338" y="333"/>
                  </a:lnTo>
                  <a:lnTo>
                    <a:pt x="343" y="321"/>
                  </a:lnTo>
                  <a:lnTo>
                    <a:pt x="346" y="309"/>
                  </a:lnTo>
                  <a:lnTo>
                    <a:pt x="353" y="286"/>
                  </a:lnTo>
                  <a:lnTo>
                    <a:pt x="360" y="263"/>
                  </a:lnTo>
                  <a:lnTo>
                    <a:pt x="364" y="252"/>
                  </a:lnTo>
                  <a:lnTo>
                    <a:pt x="368" y="241"/>
                  </a:lnTo>
                  <a:lnTo>
                    <a:pt x="368" y="241"/>
                  </a:lnTo>
                  <a:lnTo>
                    <a:pt x="375" y="230"/>
                  </a:lnTo>
                  <a:lnTo>
                    <a:pt x="382" y="220"/>
                  </a:lnTo>
                  <a:lnTo>
                    <a:pt x="389" y="211"/>
                  </a:lnTo>
                  <a:lnTo>
                    <a:pt x="395" y="201"/>
                  </a:lnTo>
                  <a:lnTo>
                    <a:pt x="395" y="201"/>
                  </a:lnTo>
                  <a:lnTo>
                    <a:pt x="397" y="195"/>
                  </a:lnTo>
                  <a:lnTo>
                    <a:pt x="399" y="189"/>
                  </a:lnTo>
                  <a:lnTo>
                    <a:pt x="402" y="183"/>
                  </a:lnTo>
                  <a:lnTo>
                    <a:pt x="404" y="177"/>
                  </a:lnTo>
                  <a:lnTo>
                    <a:pt x="404" y="177"/>
                  </a:lnTo>
                  <a:lnTo>
                    <a:pt x="417" y="154"/>
                  </a:lnTo>
                  <a:lnTo>
                    <a:pt x="431" y="133"/>
                  </a:lnTo>
                  <a:lnTo>
                    <a:pt x="445" y="112"/>
                  </a:lnTo>
                  <a:lnTo>
                    <a:pt x="453" y="103"/>
                  </a:lnTo>
                  <a:lnTo>
                    <a:pt x="462" y="95"/>
                  </a:lnTo>
                  <a:lnTo>
                    <a:pt x="462" y="95"/>
                  </a:lnTo>
                  <a:lnTo>
                    <a:pt x="468" y="89"/>
                  </a:lnTo>
                  <a:lnTo>
                    <a:pt x="475" y="83"/>
                  </a:lnTo>
                  <a:lnTo>
                    <a:pt x="484" y="78"/>
                  </a:lnTo>
                  <a:lnTo>
                    <a:pt x="492" y="72"/>
                  </a:lnTo>
                  <a:lnTo>
                    <a:pt x="492" y="72"/>
                  </a:lnTo>
                  <a:lnTo>
                    <a:pt x="509" y="57"/>
                  </a:lnTo>
                  <a:lnTo>
                    <a:pt x="527" y="42"/>
                  </a:lnTo>
                  <a:lnTo>
                    <a:pt x="547" y="28"/>
                  </a:lnTo>
                  <a:lnTo>
                    <a:pt x="558" y="21"/>
                  </a:lnTo>
                  <a:lnTo>
                    <a:pt x="570" y="17"/>
                  </a:lnTo>
                  <a:lnTo>
                    <a:pt x="570" y="17"/>
                  </a:lnTo>
                  <a:lnTo>
                    <a:pt x="578" y="13"/>
                  </a:lnTo>
                  <a:lnTo>
                    <a:pt x="589" y="11"/>
                  </a:lnTo>
                  <a:lnTo>
                    <a:pt x="611" y="5"/>
                  </a:lnTo>
                  <a:lnTo>
                    <a:pt x="636" y="2"/>
                  </a:lnTo>
                  <a:lnTo>
                    <a:pt x="656" y="1"/>
                  </a:lnTo>
                  <a:lnTo>
                    <a:pt x="656" y="1"/>
                  </a:lnTo>
                  <a:lnTo>
                    <a:pt x="683" y="0"/>
                  </a:lnTo>
                  <a:lnTo>
                    <a:pt x="697" y="1"/>
                  </a:lnTo>
                  <a:lnTo>
                    <a:pt x="710" y="2"/>
                  </a:lnTo>
                  <a:lnTo>
                    <a:pt x="710" y="2"/>
                  </a:lnTo>
                  <a:lnTo>
                    <a:pt x="720" y="5"/>
                  </a:lnTo>
                  <a:lnTo>
                    <a:pt x="729" y="10"/>
                  </a:lnTo>
                  <a:lnTo>
                    <a:pt x="739" y="14"/>
                  </a:lnTo>
                  <a:lnTo>
                    <a:pt x="749" y="17"/>
                  </a:lnTo>
                  <a:lnTo>
                    <a:pt x="749" y="17"/>
                  </a:lnTo>
                  <a:lnTo>
                    <a:pt x="792" y="26"/>
                  </a:lnTo>
                  <a:lnTo>
                    <a:pt x="814" y="31"/>
                  </a:lnTo>
                  <a:lnTo>
                    <a:pt x="834" y="37"/>
                  </a:lnTo>
                  <a:lnTo>
                    <a:pt x="834" y="37"/>
                  </a:lnTo>
                  <a:lnTo>
                    <a:pt x="861" y="48"/>
                  </a:lnTo>
                  <a:lnTo>
                    <a:pt x="887" y="60"/>
                  </a:lnTo>
                  <a:lnTo>
                    <a:pt x="937" y="85"/>
                  </a:lnTo>
                  <a:lnTo>
                    <a:pt x="937" y="85"/>
                  </a:lnTo>
                  <a:lnTo>
                    <a:pt x="962" y="97"/>
                  </a:lnTo>
                  <a:lnTo>
                    <a:pt x="975" y="103"/>
                  </a:lnTo>
                  <a:lnTo>
                    <a:pt x="990" y="107"/>
                  </a:lnTo>
                  <a:lnTo>
                    <a:pt x="990" y="107"/>
                  </a:lnTo>
                  <a:lnTo>
                    <a:pt x="1025" y="129"/>
                  </a:lnTo>
                  <a:lnTo>
                    <a:pt x="1059" y="152"/>
                  </a:lnTo>
                  <a:lnTo>
                    <a:pt x="1092" y="176"/>
                  </a:lnTo>
                  <a:lnTo>
                    <a:pt x="1125" y="200"/>
                  </a:lnTo>
                  <a:lnTo>
                    <a:pt x="1125" y="200"/>
                  </a:lnTo>
                  <a:lnTo>
                    <a:pt x="1146" y="215"/>
                  </a:lnTo>
                  <a:lnTo>
                    <a:pt x="1165" y="233"/>
                  </a:lnTo>
                  <a:lnTo>
                    <a:pt x="1184" y="252"/>
                  </a:lnTo>
                  <a:lnTo>
                    <a:pt x="1202" y="271"/>
                  </a:lnTo>
                  <a:lnTo>
                    <a:pt x="1238" y="310"/>
                  </a:lnTo>
                  <a:lnTo>
                    <a:pt x="1272" y="351"/>
                  </a:lnTo>
                  <a:lnTo>
                    <a:pt x="1272" y="351"/>
                  </a:lnTo>
                  <a:lnTo>
                    <a:pt x="1287" y="369"/>
                  </a:lnTo>
                  <a:lnTo>
                    <a:pt x="1301" y="388"/>
                  </a:lnTo>
                  <a:lnTo>
                    <a:pt x="1329" y="425"/>
                  </a:lnTo>
                  <a:lnTo>
                    <a:pt x="1329" y="425"/>
                  </a:lnTo>
                  <a:lnTo>
                    <a:pt x="1342" y="445"/>
                  </a:lnTo>
                  <a:lnTo>
                    <a:pt x="1355" y="465"/>
                  </a:lnTo>
                  <a:lnTo>
                    <a:pt x="1367" y="485"/>
                  </a:lnTo>
                  <a:lnTo>
                    <a:pt x="1382" y="504"/>
                  </a:lnTo>
                  <a:lnTo>
                    <a:pt x="1382" y="504"/>
                  </a:lnTo>
                  <a:lnTo>
                    <a:pt x="1392" y="533"/>
                  </a:lnTo>
                  <a:lnTo>
                    <a:pt x="1404" y="562"/>
                  </a:lnTo>
                  <a:lnTo>
                    <a:pt x="1427" y="622"/>
                  </a:lnTo>
                  <a:lnTo>
                    <a:pt x="1439" y="652"/>
                  </a:lnTo>
                  <a:lnTo>
                    <a:pt x="1451" y="683"/>
                  </a:lnTo>
                  <a:lnTo>
                    <a:pt x="1459" y="715"/>
                  </a:lnTo>
                  <a:lnTo>
                    <a:pt x="1464" y="731"/>
                  </a:lnTo>
                  <a:lnTo>
                    <a:pt x="1467" y="747"/>
                  </a:lnTo>
                  <a:lnTo>
                    <a:pt x="1467" y="747"/>
                  </a:lnTo>
                  <a:lnTo>
                    <a:pt x="1473" y="783"/>
                  </a:lnTo>
                  <a:lnTo>
                    <a:pt x="1479" y="818"/>
                  </a:lnTo>
                  <a:lnTo>
                    <a:pt x="1481" y="853"/>
                  </a:lnTo>
                  <a:lnTo>
                    <a:pt x="1482" y="871"/>
                  </a:lnTo>
                  <a:lnTo>
                    <a:pt x="1482" y="890"/>
                  </a:lnTo>
                  <a:lnTo>
                    <a:pt x="1482" y="890"/>
                  </a:lnTo>
                  <a:lnTo>
                    <a:pt x="1480" y="922"/>
                  </a:lnTo>
                  <a:lnTo>
                    <a:pt x="1478" y="955"/>
                  </a:lnTo>
                  <a:lnTo>
                    <a:pt x="1473" y="988"/>
                  </a:lnTo>
                  <a:lnTo>
                    <a:pt x="1467" y="1021"/>
                  </a:lnTo>
                  <a:lnTo>
                    <a:pt x="1467" y="1021"/>
                  </a:lnTo>
                  <a:lnTo>
                    <a:pt x="1461" y="1047"/>
                  </a:lnTo>
                  <a:lnTo>
                    <a:pt x="1457" y="1060"/>
                  </a:lnTo>
                  <a:lnTo>
                    <a:pt x="1456" y="1073"/>
                  </a:lnTo>
                  <a:lnTo>
                    <a:pt x="1456" y="1073"/>
                  </a:lnTo>
                  <a:lnTo>
                    <a:pt x="1449" y="1097"/>
                  </a:lnTo>
                  <a:lnTo>
                    <a:pt x="1438" y="1122"/>
                  </a:lnTo>
                  <a:lnTo>
                    <a:pt x="1426" y="1145"/>
                  </a:lnTo>
                  <a:lnTo>
                    <a:pt x="1419" y="1155"/>
                  </a:lnTo>
                  <a:lnTo>
                    <a:pt x="1411" y="1165"/>
                  </a:lnTo>
                  <a:lnTo>
                    <a:pt x="1404" y="1176"/>
                  </a:lnTo>
                  <a:lnTo>
                    <a:pt x="1395" y="1185"/>
                  </a:lnTo>
                  <a:lnTo>
                    <a:pt x="1386" y="1194"/>
                  </a:lnTo>
                  <a:lnTo>
                    <a:pt x="1376" y="1202"/>
                  </a:lnTo>
                  <a:lnTo>
                    <a:pt x="1366" y="1210"/>
                  </a:lnTo>
                  <a:lnTo>
                    <a:pt x="1356" y="1217"/>
                  </a:lnTo>
                  <a:lnTo>
                    <a:pt x="1344" y="1225"/>
                  </a:lnTo>
                  <a:lnTo>
                    <a:pt x="1332" y="1231"/>
                  </a:lnTo>
                  <a:lnTo>
                    <a:pt x="1332" y="1231"/>
                  </a:lnTo>
                  <a:lnTo>
                    <a:pt x="1328" y="1236"/>
                  </a:lnTo>
                  <a:lnTo>
                    <a:pt x="1323" y="1240"/>
                  </a:lnTo>
                  <a:lnTo>
                    <a:pt x="1318" y="1244"/>
                  </a:lnTo>
                  <a:lnTo>
                    <a:pt x="1313" y="1247"/>
                  </a:lnTo>
                  <a:lnTo>
                    <a:pt x="1300" y="1253"/>
                  </a:lnTo>
                  <a:lnTo>
                    <a:pt x="1286" y="1258"/>
                  </a:lnTo>
                  <a:lnTo>
                    <a:pt x="1286" y="1258"/>
                  </a:lnTo>
                  <a:lnTo>
                    <a:pt x="1279" y="1269"/>
                  </a:lnTo>
                  <a:lnTo>
                    <a:pt x="1271" y="1279"/>
                  </a:lnTo>
                  <a:lnTo>
                    <a:pt x="1264" y="1291"/>
                  </a:lnTo>
                  <a:lnTo>
                    <a:pt x="1257" y="1304"/>
                  </a:lnTo>
                  <a:lnTo>
                    <a:pt x="1257" y="1304"/>
                  </a:lnTo>
                  <a:lnTo>
                    <a:pt x="1239" y="1319"/>
                  </a:lnTo>
                  <a:lnTo>
                    <a:pt x="1220" y="1333"/>
                  </a:lnTo>
                  <a:lnTo>
                    <a:pt x="1198" y="1346"/>
                  </a:lnTo>
                  <a:lnTo>
                    <a:pt x="1175" y="1358"/>
                  </a:lnTo>
                  <a:lnTo>
                    <a:pt x="1151" y="1368"/>
                  </a:lnTo>
                  <a:lnTo>
                    <a:pt x="1125" y="1377"/>
                  </a:lnTo>
                  <a:lnTo>
                    <a:pt x="1100" y="1385"/>
                  </a:lnTo>
                  <a:lnTo>
                    <a:pt x="1073" y="1393"/>
                  </a:lnTo>
                  <a:lnTo>
                    <a:pt x="1045" y="1398"/>
                  </a:lnTo>
                  <a:lnTo>
                    <a:pt x="1017" y="1404"/>
                  </a:lnTo>
                  <a:lnTo>
                    <a:pt x="988" y="1408"/>
                  </a:lnTo>
                  <a:lnTo>
                    <a:pt x="961" y="1411"/>
                  </a:lnTo>
                  <a:lnTo>
                    <a:pt x="932" y="1413"/>
                  </a:lnTo>
                  <a:lnTo>
                    <a:pt x="903" y="1414"/>
                  </a:lnTo>
                  <a:lnTo>
                    <a:pt x="875" y="1414"/>
                  </a:lnTo>
                  <a:lnTo>
                    <a:pt x="847" y="1414"/>
                  </a:lnTo>
                  <a:lnTo>
                    <a:pt x="847" y="1414"/>
                  </a:lnTo>
                  <a:lnTo>
                    <a:pt x="828" y="1413"/>
                  </a:lnTo>
                  <a:lnTo>
                    <a:pt x="808" y="1411"/>
                  </a:lnTo>
                  <a:lnTo>
                    <a:pt x="770" y="1405"/>
                  </a:lnTo>
                  <a:lnTo>
                    <a:pt x="731" y="1397"/>
                  </a:lnTo>
                  <a:lnTo>
                    <a:pt x="692" y="1389"/>
                  </a:lnTo>
                  <a:lnTo>
                    <a:pt x="692" y="1389"/>
                  </a:lnTo>
                  <a:lnTo>
                    <a:pt x="655" y="1381"/>
                  </a:lnTo>
                  <a:lnTo>
                    <a:pt x="619" y="1372"/>
                  </a:lnTo>
                  <a:lnTo>
                    <a:pt x="585" y="1362"/>
                  </a:lnTo>
                  <a:lnTo>
                    <a:pt x="551" y="1350"/>
                  </a:lnTo>
                  <a:lnTo>
                    <a:pt x="551" y="1350"/>
                  </a:lnTo>
                  <a:lnTo>
                    <a:pt x="547" y="1348"/>
                  </a:lnTo>
                  <a:lnTo>
                    <a:pt x="543" y="1345"/>
                  </a:lnTo>
                  <a:lnTo>
                    <a:pt x="539" y="1342"/>
                  </a:lnTo>
                  <a:lnTo>
                    <a:pt x="534" y="1339"/>
                  </a:lnTo>
                  <a:lnTo>
                    <a:pt x="534" y="1339"/>
                  </a:lnTo>
                  <a:lnTo>
                    <a:pt x="505" y="1328"/>
                  </a:lnTo>
                  <a:lnTo>
                    <a:pt x="478" y="1314"/>
                  </a:lnTo>
                  <a:lnTo>
                    <a:pt x="450" y="1301"/>
                  </a:lnTo>
                  <a:lnTo>
                    <a:pt x="424" y="1286"/>
                  </a:lnTo>
                  <a:lnTo>
                    <a:pt x="424" y="1286"/>
                  </a:lnTo>
                  <a:lnTo>
                    <a:pt x="414" y="1281"/>
                  </a:lnTo>
                  <a:lnTo>
                    <a:pt x="406" y="1273"/>
                  </a:lnTo>
                  <a:lnTo>
                    <a:pt x="397" y="1267"/>
                  </a:lnTo>
                  <a:lnTo>
                    <a:pt x="388" y="1261"/>
                  </a:lnTo>
                  <a:lnTo>
                    <a:pt x="388" y="1261"/>
                  </a:lnTo>
                  <a:lnTo>
                    <a:pt x="379" y="1256"/>
                  </a:lnTo>
                  <a:lnTo>
                    <a:pt x="371" y="1253"/>
                  </a:lnTo>
                  <a:lnTo>
                    <a:pt x="361" y="1248"/>
                  </a:lnTo>
                  <a:lnTo>
                    <a:pt x="352" y="1243"/>
                  </a:lnTo>
                  <a:lnTo>
                    <a:pt x="352" y="1243"/>
                  </a:lnTo>
                  <a:lnTo>
                    <a:pt x="315" y="1216"/>
                  </a:lnTo>
                  <a:lnTo>
                    <a:pt x="277" y="1188"/>
                  </a:lnTo>
                  <a:lnTo>
                    <a:pt x="240" y="1160"/>
                  </a:lnTo>
                  <a:lnTo>
                    <a:pt x="205" y="1130"/>
                  </a:lnTo>
                  <a:lnTo>
                    <a:pt x="205" y="1130"/>
                  </a:lnTo>
                  <a:lnTo>
                    <a:pt x="192" y="1118"/>
                  </a:lnTo>
                  <a:lnTo>
                    <a:pt x="179" y="1105"/>
                  </a:lnTo>
                  <a:lnTo>
                    <a:pt x="179" y="1105"/>
                  </a:lnTo>
                  <a:lnTo>
                    <a:pt x="160" y="1086"/>
                  </a:lnTo>
                  <a:lnTo>
                    <a:pt x="151" y="1075"/>
                  </a:lnTo>
                  <a:lnTo>
                    <a:pt x="141" y="1064"/>
                  </a:lnTo>
                  <a:lnTo>
                    <a:pt x="141" y="1064"/>
                  </a:lnTo>
                  <a:lnTo>
                    <a:pt x="120" y="1037"/>
                  </a:lnTo>
                  <a:lnTo>
                    <a:pt x="101" y="1009"/>
                  </a:lnTo>
                  <a:lnTo>
                    <a:pt x="81" y="979"/>
                  </a:lnTo>
                  <a:lnTo>
                    <a:pt x="64" y="948"/>
                  </a:lnTo>
                  <a:lnTo>
                    <a:pt x="48" y="914"/>
                  </a:lnTo>
                  <a:lnTo>
                    <a:pt x="34" y="880"/>
                  </a:lnTo>
                  <a:lnTo>
                    <a:pt x="28" y="863"/>
                  </a:lnTo>
                  <a:lnTo>
                    <a:pt x="23" y="845"/>
                  </a:lnTo>
                  <a:lnTo>
                    <a:pt x="17" y="827"/>
                  </a:lnTo>
                  <a:lnTo>
                    <a:pt x="13" y="807"/>
                  </a:lnTo>
                  <a:lnTo>
                    <a:pt x="13" y="807"/>
                  </a:lnTo>
                  <a:lnTo>
                    <a:pt x="12" y="803"/>
                  </a:lnTo>
                  <a:lnTo>
                    <a:pt x="10" y="800"/>
                  </a:lnTo>
                  <a:lnTo>
                    <a:pt x="5" y="793"/>
                  </a:lnTo>
                  <a:lnTo>
                    <a:pt x="5" y="793"/>
                  </a:lnTo>
                  <a:lnTo>
                    <a:pt x="2" y="755"/>
                  </a:lnTo>
                  <a:lnTo>
                    <a:pt x="0" y="718"/>
                  </a:lnTo>
                  <a:lnTo>
                    <a:pt x="0" y="700"/>
                  </a:lnTo>
                  <a:lnTo>
                    <a:pt x="1" y="683"/>
                  </a:lnTo>
                  <a:lnTo>
                    <a:pt x="2" y="665"/>
                  </a:lnTo>
                  <a:lnTo>
                    <a:pt x="4" y="646"/>
                  </a:lnTo>
                  <a:lnTo>
                    <a:pt x="4" y="646"/>
                  </a:lnTo>
                  <a:lnTo>
                    <a:pt x="9" y="613"/>
                  </a:lnTo>
                  <a:lnTo>
                    <a:pt x="12" y="597"/>
                  </a:lnTo>
                  <a:lnTo>
                    <a:pt x="16" y="582"/>
                  </a:lnTo>
                  <a:lnTo>
                    <a:pt x="20" y="567"/>
                  </a:lnTo>
                  <a:lnTo>
                    <a:pt x="26" y="553"/>
                  </a:lnTo>
                  <a:lnTo>
                    <a:pt x="32" y="540"/>
                  </a:lnTo>
                  <a:lnTo>
                    <a:pt x="40" y="525"/>
                  </a:lnTo>
                  <a:lnTo>
                    <a:pt x="40" y="525"/>
                  </a:lnTo>
                  <a:lnTo>
                    <a:pt x="45" y="517"/>
                  </a:lnTo>
                  <a:lnTo>
                    <a:pt x="51" y="509"/>
                  </a:lnTo>
                  <a:lnTo>
                    <a:pt x="59" y="500"/>
                  </a:lnTo>
                  <a:lnTo>
                    <a:pt x="64" y="491"/>
                  </a:lnTo>
                  <a:lnTo>
                    <a:pt x="64" y="491"/>
                  </a:lnTo>
                  <a:lnTo>
                    <a:pt x="72" y="481"/>
                  </a:lnTo>
                  <a:lnTo>
                    <a:pt x="79" y="470"/>
                  </a:lnTo>
                  <a:lnTo>
                    <a:pt x="96" y="450"/>
                  </a:lnTo>
                  <a:lnTo>
                    <a:pt x="115" y="431"/>
                  </a:lnTo>
                  <a:lnTo>
                    <a:pt x="135" y="414"/>
                  </a:lnTo>
                  <a:lnTo>
                    <a:pt x="155" y="398"/>
                  </a:lnTo>
                  <a:lnTo>
                    <a:pt x="178" y="383"/>
                  </a:lnTo>
                  <a:lnTo>
                    <a:pt x="200" y="369"/>
                  </a:lnTo>
                  <a:lnTo>
                    <a:pt x="223" y="356"/>
                  </a:lnTo>
                  <a:lnTo>
                    <a:pt x="223" y="356"/>
                  </a:lnTo>
                  <a:lnTo>
                    <a:pt x="253" y="349"/>
                  </a:lnTo>
                  <a:lnTo>
                    <a:pt x="280" y="343"/>
                  </a:lnTo>
                  <a:lnTo>
                    <a:pt x="306" y="336"/>
                  </a:lnTo>
                  <a:lnTo>
                    <a:pt x="321" y="334"/>
                  </a:lnTo>
                  <a:lnTo>
                    <a:pt x="338" y="333"/>
                  </a:lnTo>
                  <a:lnTo>
                    <a:pt x="338" y="333"/>
                  </a:lnTo>
                  <a:close/>
                  <a:moveTo>
                    <a:pt x="1316" y="1222"/>
                  </a:moveTo>
                  <a:lnTo>
                    <a:pt x="1316" y="1222"/>
                  </a:lnTo>
                  <a:lnTo>
                    <a:pt x="1335" y="1212"/>
                  </a:lnTo>
                  <a:lnTo>
                    <a:pt x="1352" y="1203"/>
                  </a:lnTo>
                  <a:lnTo>
                    <a:pt x="1360" y="1198"/>
                  </a:lnTo>
                  <a:lnTo>
                    <a:pt x="1367" y="1193"/>
                  </a:lnTo>
                  <a:lnTo>
                    <a:pt x="1375" y="1187"/>
                  </a:lnTo>
                  <a:lnTo>
                    <a:pt x="1380" y="1181"/>
                  </a:lnTo>
                  <a:lnTo>
                    <a:pt x="1380" y="1181"/>
                  </a:lnTo>
                  <a:lnTo>
                    <a:pt x="1383" y="1177"/>
                  </a:lnTo>
                  <a:lnTo>
                    <a:pt x="1385" y="1171"/>
                  </a:lnTo>
                  <a:lnTo>
                    <a:pt x="1387" y="1166"/>
                  </a:lnTo>
                  <a:lnTo>
                    <a:pt x="1389" y="1162"/>
                  </a:lnTo>
                  <a:lnTo>
                    <a:pt x="1389" y="1162"/>
                  </a:lnTo>
                  <a:lnTo>
                    <a:pt x="1393" y="1157"/>
                  </a:lnTo>
                  <a:lnTo>
                    <a:pt x="1398" y="1153"/>
                  </a:lnTo>
                  <a:lnTo>
                    <a:pt x="1404" y="1149"/>
                  </a:lnTo>
                  <a:lnTo>
                    <a:pt x="1408" y="1143"/>
                  </a:lnTo>
                  <a:lnTo>
                    <a:pt x="1408" y="1143"/>
                  </a:lnTo>
                  <a:lnTo>
                    <a:pt x="1414" y="1135"/>
                  </a:lnTo>
                  <a:lnTo>
                    <a:pt x="1420" y="1125"/>
                  </a:lnTo>
                  <a:lnTo>
                    <a:pt x="1429" y="1105"/>
                  </a:lnTo>
                  <a:lnTo>
                    <a:pt x="1437" y="1083"/>
                  </a:lnTo>
                  <a:lnTo>
                    <a:pt x="1442" y="1064"/>
                  </a:lnTo>
                  <a:lnTo>
                    <a:pt x="1442" y="1064"/>
                  </a:lnTo>
                  <a:lnTo>
                    <a:pt x="1443" y="1054"/>
                  </a:lnTo>
                  <a:lnTo>
                    <a:pt x="1444" y="1044"/>
                  </a:lnTo>
                  <a:lnTo>
                    <a:pt x="1444" y="1034"/>
                  </a:lnTo>
                  <a:lnTo>
                    <a:pt x="1446" y="1025"/>
                  </a:lnTo>
                  <a:lnTo>
                    <a:pt x="1446" y="1025"/>
                  </a:lnTo>
                  <a:lnTo>
                    <a:pt x="1453" y="989"/>
                  </a:lnTo>
                  <a:lnTo>
                    <a:pt x="1458" y="955"/>
                  </a:lnTo>
                  <a:lnTo>
                    <a:pt x="1464" y="921"/>
                  </a:lnTo>
                  <a:lnTo>
                    <a:pt x="1465" y="904"/>
                  </a:lnTo>
                  <a:lnTo>
                    <a:pt x="1466" y="885"/>
                  </a:lnTo>
                  <a:lnTo>
                    <a:pt x="1466" y="885"/>
                  </a:lnTo>
                  <a:lnTo>
                    <a:pt x="1465" y="847"/>
                  </a:lnTo>
                  <a:lnTo>
                    <a:pt x="1463" y="809"/>
                  </a:lnTo>
                  <a:lnTo>
                    <a:pt x="1461" y="790"/>
                  </a:lnTo>
                  <a:lnTo>
                    <a:pt x="1457" y="772"/>
                  </a:lnTo>
                  <a:lnTo>
                    <a:pt x="1454" y="754"/>
                  </a:lnTo>
                  <a:lnTo>
                    <a:pt x="1450" y="734"/>
                  </a:lnTo>
                  <a:lnTo>
                    <a:pt x="1450" y="734"/>
                  </a:lnTo>
                  <a:lnTo>
                    <a:pt x="1440" y="707"/>
                  </a:lnTo>
                  <a:lnTo>
                    <a:pt x="1440" y="707"/>
                  </a:lnTo>
                  <a:lnTo>
                    <a:pt x="1436" y="691"/>
                  </a:lnTo>
                  <a:lnTo>
                    <a:pt x="1429" y="674"/>
                  </a:lnTo>
                  <a:lnTo>
                    <a:pt x="1429" y="674"/>
                  </a:lnTo>
                  <a:lnTo>
                    <a:pt x="1412" y="626"/>
                  </a:lnTo>
                  <a:lnTo>
                    <a:pt x="1393" y="577"/>
                  </a:lnTo>
                  <a:lnTo>
                    <a:pt x="1383" y="552"/>
                  </a:lnTo>
                  <a:lnTo>
                    <a:pt x="1372" y="529"/>
                  </a:lnTo>
                  <a:lnTo>
                    <a:pt x="1360" y="506"/>
                  </a:lnTo>
                  <a:lnTo>
                    <a:pt x="1348" y="486"/>
                  </a:lnTo>
                  <a:lnTo>
                    <a:pt x="1348" y="486"/>
                  </a:lnTo>
                  <a:lnTo>
                    <a:pt x="1317" y="441"/>
                  </a:lnTo>
                  <a:lnTo>
                    <a:pt x="1286" y="397"/>
                  </a:lnTo>
                  <a:lnTo>
                    <a:pt x="1286" y="397"/>
                  </a:lnTo>
                  <a:lnTo>
                    <a:pt x="1268" y="373"/>
                  </a:lnTo>
                  <a:lnTo>
                    <a:pt x="1247" y="347"/>
                  </a:lnTo>
                  <a:lnTo>
                    <a:pt x="1228" y="323"/>
                  </a:lnTo>
                  <a:lnTo>
                    <a:pt x="1208" y="301"/>
                  </a:lnTo>
                  <a:lnTo>
                    <a:pt x="1208" y="301"/>
                  </a:lnTo>
                  <a:lnTo>
                    <a:pt x="1186" y="278"/>
                  </a:lnTo>
                  <a:lnTo>
                    <a:pt x="1165" y="256"/>
                  </a:lnTo>
                  <a:lnTo>
                    <a:pt x="1143" y="235"/>
                  </a:lnTo>
                  <a:lnTo>
                    <a:pt x="1131" y="225"/>
                  </a:lnTo>
                  <a:lnTo>
                    <a:pt x="1119" y="216"/>
                  </a:lnTo>
                  <a:lnTo>
                    <a:pt x="1119" y="216"/>
                  </a:lnTo>
                  <a:lnTo>
                    <a:pt x="1080" y="188"/>
                  </a:lnTo>
                  <a:lnTo>
                    <a:pt x="1042" y="163"/>
                  </a:lnTo>
                  <a:lnTo>
                    <a:pt x="1042" y="163"/>
                  </a:lnTo>
                  <a:lnTo>
                    <a:pt x="1035" y="157"/>
                  </a:lnTo>
                  <a:lnTo>
                    <a:pt x="1030" y="153"/>
                  </a:lnTo>
                  <a:lnTo>
                    <a:pt x="1017" y="142"/>
                  </a:lnTo>
                  <a:lnTo>
                    <a:pt x="1017" y="142"/>
                  </a:lnTo>
                  <a:lnTo>
                    <a:pt x="1004" y="135"/>
                  </a:lnTo>
                  <a:lnTo>
                    <a:pt x="990" y="126"/>
                  </a:lnTo>
                  <a:lnTo>
                    <a:pt x="961" y="111"/>
                  </a:lnTo>
                  <a:lnTo>
                    <a:pt x="929" y="96"/>
                  </a:lnTo>
                  <a:lnTo>
                    <a:pt x="901" y="85"/>
                  </a:lnTo>
                  <a:lnTo>
                    <a:pt x="901" y="85"/>
                  </a:lnTo>
                  <a:lnTo>
                    <a:pt x="879" y="76"/>
                  </a:lnTo>
                  <a:lnTo>
                    <a:pt x="867" y="73"/>
                  </a:lnTo>
                  <a:lnTo>
                    <a:pt x="858" y="68"/>
                  </a:lnTo>
                  <a:lnTo>
                    <a:pt x="858" y="68"/>
                  </a:lnTo>
                  <a:lnTo>
                    <a:pt x="852" y="65"/>
                  </a:lnTo>
                  <a:lnTo>
                    <a:pt x="847" y="61"/>
                  </a:lnTo>
                  <a:lnTo>
                    <a:pt x="842" y="57"/>
                  </a:lnTo>
                  <a:lnTo>
                    <a:pt x="836" y="53"/>
                  </a:lnTo>
                  <a:lnTo>
                    <a:pt x="836" y="53"/>
                  </a:lnTo>
                  <a:lnTo>
                    <a:pt x="823" y="49"/>
                  </a:lnTo>
                  <a:lnTo>
                    <a:pt x="810" y="45"/>
                  </a:lnTo>
                  <a:lnTo>
                    <a:pt x="783" y="38"/>
                  </a:lnTo>
                  <a:lnTo>
                    <a:pt x="756" y="33"/>
                  </a:lnTo>
                  <a:lnTo>
                    <a:pt x="731" y="28"/>
                  </a:lnTo>
                  <a:lnTo>
                    <a:pt x="731" y="28"/>
                  </a:lnTo>
                  <a:lnTo>
                    <a:pt x="727" y="26"/>
                  </a:lnTo>
                  <a:lnTo>
                    <a:pt x="722" y="23"/>
                  </a:lnTo>
                  <a:lnTo>
                    <a:pt x="717" y="21"/>
                  </a:lnTo>
                  <a:lnTo>
                    <a:pt x="713" y="20"/>
                  </a:lnTo>
                  <a:lnTo>
                    <a:pt x="713" y="20"/>
                  </a:lnTo>
                  <a:lnTo>
                    <a:pt x="698" y="18"/>
                  </a:lnTo>
                  <a:lnTo>
                    <a:pt x="681" y="17"/>
                  </a:lnTo>
                  <a:lnTo>
                    <a:pt x="664" y="17"/>
                  </a:lnTo>
                  <a:lnTo>
                    <a:pt x="648" y="18"/>
                  </a:lnTo>
                  <a:lnTo>
                    <a:pt x="648" y="18"/>
                  </a:lnTo>
                  <a:lnTo>
                    <a:pt x="632" y="20"/>
                  </a:lnTo>
                  <a:lnTo>
                    <a:pt x="618" y="22"/>
                  </a:lnTo>
                  <a:lnTo>
                    <a:pt x="603" y="26"/>
                  </a:lnTo>
                  <a:lnTo>
                    <a:pt x="590" y="30"/>
                  </a:lnTo>
                  <a:lnTo>
                    <a:pt x="576" y="35"/>
                  </a:lnTo>
                  <a:lnTo>
                    <a:pt x="564" y="41"/>
                  </a:lnTo>
                  <a:lnTo>
                    <a:pt x="553" y="47"/>
                  </a:lnTo>
                  <a:lnTo>
                    <a:pt x="541" y="53"/>
                  </a:lnTo>
                  <a:lnTo>
                    <a:pt x="541" y="53"/>
                  </a:lnTo>
                  <a:lnTo>
                    <a:pt x="528" y="63"/>
                  </a:lnTo>
                  <a:lnTo>
                    <a:pt x="515" y="73"/>
                  </a:lnTo>
                  <a:lnTo>
                    <a:pt x="502" y="82"/>
                  </a:lnTo>
                  <a:lnTo>
                    <a:pt x="490" y="92"/>
                  </a:lnTo>
                  <a:lnTo>
                    <a:pt x="480" y="104"/>
                  </a:lnTo>
                  <a:lnTo>
                    <a:pt x="469" y="114"/>
                  </a:lnTo>
                  <a:lnTo>
                    <a:pt x="458" y="126"/>
                  </a:lnTo>
                  <a:lnTo>
                    <a:pt x="449" y="139"/>
                  </a:lnTo>
                  <a:lnTo>
                    <a:pt x="439" y="151"/>
                  </a:lnTo>
                  <a:lnTo>
                    <a:pt x="431" y="165"/>
                  </a:lnTo>
                  <a:lnTo>
                    <a:pt x="422" y="178"/>
                  </a:lnTo>
                  <a:lnTo>
                    <a:pt x="414" y="193"/>
                  </a:lnTo>
                  <a:lnTo>
                    <a:pt x="407" y="207"/>
                  </a:lnTo>
                  <a:lnTo>
                    <a:pt x="401" y="222"/>
                  </a:lnTo>
                  <a:lnTo>
                    <a:pt x="394" y="238"/>
                  </a:lnTo>
                  <a:lnTo>
                    <a:pt x="388" y="253"/>
                  </a:lnTo>
                  <a:lnTo>
                    <a:pt x="388" y="253"/>
                  </a:lnTo>
                  <a:lnTo>
                    <a:pt x="386" y="262"/>
                  </a:lnTo>
                  <a:lnTo>
                    <a:pt x="383" y="273"/>
                  </a:lnTo>
                  <a:lnTo>
                    <a:pt x="380" y="294"/>
                  </a:lnTo>
                  <a:lnTo>
                    <a:pt x="377" y="340"/>
                  </a:lnTo>
                  <a:lnTo>
                    <a:pt x="377" y="340"/>
                  </a:lnTo>
                  <a:lnTo>
                    <a:pt x="375" y="371"/>
                  </a:lnTo>
                  <a:lnTo>
                    <a:pt x="375" y="401"/>
                  </a:lnTo>
                  <a:lnTo>
                    <a:pt x="375" y="430"/>
                  </a:lnTo>
                  <a:lnTo>
                    <a:pt x="377" y="459"/>
                  </a:lnTo>
                  <a:lnTo>
                    <a:pt x="380" y="489"/>
                  </a:lnTo>
                  <a:lnTo>
                    <a:pt x="384" y="518"/>
                  </a:lnTo>
                  <a:lnTo>
                    <a:pt x="390" y="549"/>
                  </a:lnTo>
                  <a:lnTo>
                    <a:pt x="397" y="580"/>
                  </a:lnTo>
                  <a:lnTo>
                    <a:pt x="397" y="580"/>
                  </a:lnTo>
                  <a:lnTo>
                    <a:pt x="406" y="616"/>
                  </a:lnTo>
                  <a:lnTo>
                    <a:pt x="417" y="650"/>
                  </a:lnTo>
                  <a:lnTo>
                    <a:pt x="428" y="683"/>
                  </a:lnTo>
                  <a:lnTo>
                    <a:pt x="442" y="716"/>
                  </a:lnTo>
                  <a:lnTo>
                    <a:pt x="456" y="747"/>
                  </a:lnTo>
                  <a:lnTo>
                    <a:pt x="471" y="777"/>
                  </a:lnTo>
                  <a:lnTo>
                    <a:pt x="487" y="806"/>
                  </a:lnTo>
                  <a:lnTo>
                    <a:pt x="503" y="833"/>
                  </a:lnTo>
                  <a:lnTo>
                    <a:pt x="503" y="833"/>
                  </a:lnTo>
                  <a:lnTo>
                    <a:pt x="522" y="862"/>
                  </a:lnTo>
                  <a:lnTo>
                    <a:pt x="539" y="890"/>
                  </a:lnTo>
                  <a:lnTo>
                    <a:pt x="556" y="918"/>
                  </a:lnTo>
                  <a:lnTo>
                    <a:pt x="565" y="930"/>
                  </a:lnTo>
                  <a:lnTo>
                    <a:pt x="575" y="943"/>
                  </a:lnTo>
                  <a:lnTo>
                    <a:pt x="575" y="943"/>
                  </a:lnTo>
                  <a:lnTo>
                    <a:pt x="580" y="950"/>
                  </a:lnTo>
                  <a:lnTo>
                    <a:pt x="587" y="956"/>
                  </a:lnTo>
                  <a:lnTo>
                    <a:pt x="593" y="963"/>
                  </a:lnTo>
                  <a:lnTo>
                    <a:pt x="600" y="970"/>
                  </a:lnTo>
                  <a:lnTo>
                    <a:pt x="600" y="970"/>
                  </a:lnTo>
                  <a:lnTo>
                    <a:pt x="613" y="985"/>
                  </a:lnTo>
                  <a:lnTo>
                    <a:pt x="624" y="997"/>
                  </a:lnTo>
                  <a:lnTo>
                    <a:pt x="648" y="1019"/>
                  </a:lnTo>
                  <a:lnTo>
                    <a:pt x="648" y="1019"/>
                  </a:lnTo>
                  <a:lnTo>
                    <a:pt x="670" y="1045"/>
                  </a:lnTo>
                  <a:lnTo>
                    <a:pt x="682" y="1057"/>
                  </a:lnTo>
                  <a:lnTo>
                    <a:pt x="696" y="1067"/>
                  </a:lnTo>
                  <a:lnTo>
                    <a:pt x="696" y="1067"/>
                  </a:lnTo>
                  <a:lnTo>
                    <a:pt x="710" y="1078"/>
                  </a:lnTo>
                  <a:lnTo>
                    <a:pt x="723" y="1089"/>
                  </a:lnTo>
                  <a:lnTo>
                    <a:pt x="736" y="1101"/>
                  </a:lnTo>
                  <a:lnTo>
                    <a:pt x="747" y="1113"/>
                  </a:lnTo>
                  <a:lnTo>
                    <a:pt x="747" y="1113"/>
                  </a:lnTo>
                  <a:lnTo>
                    <a:pt x="772" y="1132"/>
                  </a:lnTo>
                  <a:lnTo>
                    <a:pt x="801" y="1149"/>
                  </a:lnTo>
                  <a:lnTo>
                    <a:pt x="831" y="1167"/>
                  </a:lnTo>
                  <a:lnTo>
                    <a:pt x="863" y="1184"/>
                  </a:lnTo>
                  <a:lnTo>
                    <a:pt x="897" y="1200"/>
                  </a:lnTo>
                  <a:lnTo>
                    <a:pt x="934" y="1215"/>
                  </a:lnTo>
                  <a:lnTo>
                    <a:pt x="971" y="1228"/>
                  </a:lnTo>
                  <a:lnTo>
                    <a:pt x="1009" y="1240"/>
                  </a:lnTo>
                  <a:lnTo>
                    <a:pt x="1048" y="1249"/>
                  </a:lnTo>
                  <a:lnTo>
                    <a:pt x="1068" y="1253"/>
                  </a:lnTo>
                  <a:lnTo>
                    <a:pt x="1087" y="1256"/>
                  </a:lnTo>
                  <a:lnTo>
                    <a:pt x="1107" y="1258"/>
                  </a:lnTo>
                  <a:lnTo>
                    <a:pt x="1126" y="1259"/>
                  </a:lnTo>
                  <a:lnTo>
                    <a:pt x="1147" y="1260"/>
                  </a:lnTo>
                  <a:lnTo>
                    <a:pt x="1166" y="1260"/>
                  </a:lnTo>
                  <a:lnTo>
                    <a:pt x="1185" y="1258"/>
                  </a:lnTo>
                  <a:lnTo>
                    <a:pt x="1205" y="1257"/>
                  </a:lnTo>
                  <a:lnTo>
                    <a:pt x="1224" y="1254"/>
                  </a:lnTo>
                  <a:lnTo>
                    <a:pt x="1243" y="1249"/>
                  </a:lnTo>
                  <a:lnTo>
                    <a:pt x="1261" y="1244"/>
                  </a:lnTo>
                  <a:lnTo>
                    <a:pt x="1281" y="1238"/>
                  </a:lnTo>
                  <a:lnTo>
                    <a:pt x="1299" y="1230"/>
                  </a:lnTo>
                  <a:lnTo>
                    <a:pt x="1316" y="1222"/>
                  </a:lnTo>
                  <a:lnTo>
                    <a:pt x="1316" y="1222"/>
                  </a:lnTo>
                  <a:close/>
                  <a:moveTo>
                    <a:pt x="352" y="356"/>
                  </a:moveTo>
                  <a:lnTo>
                    <a:pt x="352" y="356"/>
                  </a:lnTo>
                  <a:lnTo>
                    <a:pt x="351" y="371"/>
                  </a:lnTo>
                  <a:lnTo>
                    <a:pt x="350" y="388"/>
                  </a:lnTo>
                  <a:lnTo>
                    <a:pt x="350" y="404"/>
                  </a:lnTo>
                  <a:lnTo>
                    <a:pt x="350" y="420"/>
                  </a:lnTo>
                  <a:lnTo>
                    <a:pt x="351" y="436"/>
                  </a:lnTo>
                  <a:lnTo>
                    <a:pt x="352" y="452"/>
                  </a:lnTo>
                  <a:lnTo>
                    <a:pt x="356" y="467"/>
                  </a:lnTo>
                  <a:lnTo>
                    <a:pt x="358" y="481"/>
                  </a:lnTo>
                  <a:lnTo>
                    <a:pt x="358" y="481"/>
                  </a:lnTo>
                  <a:lnTo>
                    <a:pt x="356" y="446"/>
                  </a:lnTo>
                  <a:lnTo>
                    <a:pt x="356" y="409"/>
                  </a:lnTo>
                  <a:lnTo>
                    <a:pt x="358" y="371"/>
                  </a:lnTo>
                  <a:lnTo>
                    <a:pt x="362" y="335"/>
                  </a:lnTo>
                  <a:lnTo>
                    <a:pt x="362" y="335"/>
                  </a:lnTo>
                  <a:lnTo>
                    <a:pt x="359" y="336"/>
                  </a:lnTo>
                  <a:lnTo>
                    <a:pt x="357" y="338"/>
                  </a:lnTo>
                  <a:lnTo>
                    <a:pt x="354" y="345"/>
                  </a:lnTo>
                  <a:lnTo>
                    <a:pt x="353" y="350"/>
                  </a:lnTo>
                  <a:lnTo>
                    <a:pt x="352" y="356"/>
                  </a:lnTo>
                  <a:lnTo>
                    <a:pt x="352" y="356"/>
                  </a:lnTo>
                  <a:close/>
                  <a:moveTo>
                    <a:pt x="1135" y="1297"/>
                  </a:moveTo>
                  <a:lnTo>
                    <a:pt x="1135" y="1297"/>
                  </a:lnTo>
                  <a:lnTo>
                    <a:pt x="1116" y="1299"/>
                  </a:lnTo>
                  <a:lnTo>
                    <a:pt x="1098" y="1300"/>
                  </a:lnTo>
                  <a:lnTo>
                    <a:pt x="1079" y="1301"/>
                  </a:lnTo>
                  <a:lnTo>
                    <a:pt x="1061" y="1300"/>
                  </a:lnTo>
                  <a:lnTo>
                    <a:pt x="1044" y="1299"/>
                  </a:lnTo>
                  <a:lnTo>
                    <a:pt x="1027" y="1297"/>
                  </a:lnTo>
                  <a:lnTo>
                    <a:pt x="1010" y="1293"/>
                  </a:lnTo>
                  <a:lnTo>
                    <a:pt x="994" y="1290"/>
                  </a:lnTo>
                  <a:lnTo>
                    <a:pt x="962" y="1282"/>
                  </a:lnTo>
                  <a:lnTo>
                    <a:pt x="929" y="1272"/>
                  </a:lnTo>
                  <a:lnTo>
                    <a:pt x="898" y="1260"/>
                  </a:lnTo>
                  <a:lnTo>
                    <a:pt x="868" y="1248"/>
                  </a:lnTo>
                  <a:lnTo>
                    <a:pt x="868" y="1248"/>
                  </a:lnTo>
                  <a:lnTo>
                    <a:pt x="853" y="1242"/>
                  </a:lnTo>
                  <a:lnTo>
                    <a:pt x="840" y="1234"/>
                  </a:lnTo>
                  <a:lnTo>
                    <a:pt x="812" y="1218"/>
                  </a:lnTo>
                  <a:lnTo>
                    <a:pt x="812" y="1218"/>
                  </a:lnTo>
                  <a:lnTo>
                    <a:pt x="795" y="1210"/>
                  </a:lnTo>
                  <a:lnTo>
                    <a:pt x="777" y="1202"/>
                  </a:lnTo>
                  <a:lnTo>
                    <a:pt x="760" y="1194"/>
                  </a:lnTo>
                  <a:lnTo>
                    <a:pt x="745" y="1184"/>
                  </a:lnTo>
                  <a:lnTo>
                    <a:pt x="745" y="1184"/>
                  </a:lnTo>
                  <a:lnTo>
                    <a:pt x="725" y="1169"/>
                  </a:lnTo>
                  <a:lnTo>
                    <a:pt x="704" y="1152"/>
                  </a:lnTo>
                  <a:lnTo>
                    <a:pt x="664" y="1116"/>
                  </a:lnTo>
                  <a:lnTo>
                    <a:pt x="664" y="1116"/>
                  </a:lnTo>
                  <a:lnTo>
                    <a:pt x="644" y="1096"/>
                  </a:lnTo>
                  <a:lnTo>
                    <a:pt x="624" y="1078"/>
                  </a:lnTo>
                  <a:lnTo>
                    <a:pt x="605" y="1059"/>
                  </a:lnTo>
                  <a:lnTo>
                    <a:pt x="587" y="1039"/>
                  </a:lnTo>
                  <a:lnTo>
                    <a:pt x="587" y="1039"/>
                  </a:lnTo>
                  <a:lnTo>
                    <a:pt x="570" y="1018"/>
                  </a:lnTo>
                  <a:lnTo>
                    <a:pt x="553" y="997"/>
                  </a:lnTo>
                  <a:lnTo>
                    <a:pt x="535" y="974"/>
                  </a:lnTo>
                  <a:lnTo>
                    <a:pt x="519" y="952"/>
                  </a:lnTo>
                  <a:lnTo>
                    <a:pt x="489" y="907"/>
                  </a:lnTo>
                  <a:lnTo>
                    <a:pt x="459" y="861"/>
                  </a:lnTo>
                  <a:lnTo>
                    <a:pt x="459" y="861"/>
                  </a:lnTo>
                  <a:lnTo>
                    <a:pt x="454" y="854"/>
                  </a:lnTo>
                  <a:lnTo>
                    <a:pt x="448" y="849"/>
                  </a:lnTo>
                  <a:lnTo>
                    <a:pt x="442" y="843"/>
                  </a:lnTo>
                  <a:lnTo>
                    <a:pt x="438" y="836"/>
                  </a:lnTo>
                  <a:lnTo>
                    <a:pt x="438" y="836"/>
                  </a:lnTo>
                  <a:lnTo>
                    <a:pt x="437" y="832"/>
                  </a:lnTo>
                  <a:lnTo>
                    <a:pt x="437" y="828"/>
                  </a:lnTo>
                  <a:lnTo>
                    <a:pt x="437" y="824"/>
                  </a:lnTo>
                  <a:lnTo>
                    <a:pt x="436" y="820"/>
                  </a:lnTo>
                  <a:lnTo>
                    <a:pt x="436" y="820"/>
                  </a:lnTo>
                  <a:lnTo>
                    <a:pt x="434" y="816"/>
                  </a:lnTo>
                  <a:lnTo>
                    <a:pt x="431" y="812"/>
                  </a:lnTo>
                  <a:lnTo>
                    <a:pt x="428" y="808"/>
                  </a:lnTo>
                  <a:lnTo>
                    <a:pt x="425" y="804"/>
                  </a:lnTo>
                  <a:lnTo>
                    <a:pt x="425" y="804"/>
                  </a:lnTo>
                  <a:lnTo>
                    <a:pt x="416" y="779"/>
                  </a:lnTo>
                  <a:lnTo>
                    <a:pt x="406" y="753"/>
                  </a:lnTo>
                  <a:lnTo>
                    <a:pt x="397" y="727"/>
                  </a:lnTo>
                  <a:lnTo>
                    <a:pt x="390" y="701"/>
                  </a:lnTo>
                  <a:lnTo>
                    <a:pt x="390" y="701"/>
                  </a:lnTo>
                  <a:lnTo>
                    <a:pt x="387" y="692"/>
                  </a:lnTo>
                  <a:lnTo>
                    <a:pt x="382" y="683"/>
                  </a:lnTo>
                  <a:lnTo>
                    <a:pt x="378" y="674"/>
                  </a:lnTo>
                  <a:lnTo>
                    <a:pt x="376" y="666"/>
                  </a:lnTo>
                  <a:lnTo>
                    <a:pt x="376" y="666"/>
                  </a:lnTo>
                  <a:lnTo>
                    <a:pt x="375" y="661"/>
                  </a:lnTo>
                  <a:lnTo>
                    <a:pt x="376" y="655"/>
                  </a:lnTo>
                  <a:lnTo>
                    <a:pt x="376" y="650"/>
                  </a:lnTo>
                  <a:lnTo>
                    <a:pt x="376" y="644"/>
                  </a:lnTo>
                  <a:lnTo>
                    <a:pt x="376" y="644"/>
                  </a:lnTo>
                  <a:lnTo>
                    <a:pt x="374" y="639"/>
                  </a:lnTo>
                  <a:lnTo>
                    <a:pt x="371" y="634"/>
                  </a:lnTo>
                  <a:lnTo>
                    <a:pt x="367" y="628"/>
                  </a:lnTo>
                  <a:lnTo>
                    <a:pt x="365" y="623"/>
                  </a:lnTo>
                  <a:lnTo>
                    <a:pt x="365" y="623"/>
                  </a:lnTo>
                  <a:lnTo>
                    <a:pt x="365" y="620"/>
                  </a:lnTo>
                  <a:lnTo>
                    <a:pt x="365" y="616"/>
                  </a:lnTo>
                  <a:lnTo>
                    <a:pt x="365" y="612"/>
                  </a:lnTo>
                  <a:lnTo>
                    <a:pt x="365" y="608"/>
                  </a:lnTo>
                  <a:lnTo>
                    <a:pt x="365" y="608"/>
                  </a:lnTo>
                  <a:lnTo>
                    <a:pt x="358" y="578"/>
                  </a:lnTo>
                  <a:lnTo>
                    <a:pt x="350" y="547"/>
                  </a:lnTo>
                  <a:lnTo>
                    <a:pt x="345" y="515"/>
                  </a:lnTo>
                  <a:lnTo>
                    <a:pt x="339" y="483"/>
                  </a:lnTo>
                  <a:lnTo>
                    <a:pt x="336" y="450"/>
                  </a:lnTo>
                  <a:lnTo>
                    <a:pt x="335" y="416"/>
                  </a:lnTo>
                  <a:lnTo>
                    <a:pt x="335" y="384"/>
                  </a:lnTo>
                  <a:lnTo>
                    <a:pt x="336" y="352"/>
                  </a:lnTo>
                  <a:lnTo>
                    <a:pt x="336" y="352"/>
                  </a:lnTo>
                  <a:lnTo>
                    <a:pt x="315" y="354"/>
                  </a:lnTo>
                  <a:lnTo>
                    <a:pt x="293" y="358"/>
                  </a:lnTo>
                  <a:lnTo>
                    <a:pt x="272" y="362"/>
                  </a:lnTo>
                  <a:lnTo>
                    <a:pt x="252" y="368"/>
                  </a:lnTo>
                  <a:lnTo>
                    <a:pt x="232" y="376"/>
                  </a:lnTo>
                  <a:lnTo>
                    <a:pt x="213" y="383"/>
                  </a:lnTo>
                  <a:lnTo>
                    <a:pt x="195" y="393"/>
                  </a:lnTo>
                  <a:lnTo>
                    <a:pt x="177" y="404"/>
                  </a:lnTo>
                  <a:lnTo>
                    <a:pt x="160" y="415"/>
                  </a:lnTo>
                  <a:lnTo>
                    <a:pt x="144" y="427"/>
                  </a:lnTo>
                  <a:lnTo>
                    <a:pt x="129" y="441"/>
                  </a:lnTo>
                  <a:lnTo>
                    <a:pt x="114" y="455"/>
                  </a:lnTo>
                  <a:lnTo>
                    <a:pt x="101" y="470"/>
                  </a:lnTo>
                  <a:lnTo>
                    <a:pt x="88" y="485"/>
                  </a:lnTo>
                  <a:lnTo>
                    <a:pt x="75" y="501"/>
                  </a:lnTo>
                  <a:lnTo>
                    <a:pt x="64" y="518"/>
                  </a:lnTo>
                  <a:lnTo>
                    <a:pt x="64" y="518"/>
                  </a:lnTo>
                  <a:lnTo>
                    <a:pt x="62" y="536"/>
                  </a:lnTo>
                  <a:lnTo>
                    <a:pt x="59" y="556"/>
                  </a:lnTo>
                  <a:lnTo>
                    <a:pt x="50" y="594"/>
                  </a:lnTo>
                  <a:lnTo>
                    <a:pt x="46" y="613"/>
                  </a:lnTo>
                  <a:lnTo>
                    <a:pt x="43" y="633"/>
                  </a:lnTo>
                  <a:lnTo>
                    <a:pt x="41" y="651"/>
                  </a:lnTo>
                  <a:lnTo>
                    <a:pt x="40" y="669"/>
                  </a:lnTo>
                  <a:lnTo>
                    <a:pt x="40" y="669"/>
                  </a:lnTo>
                  <a:lnTo>
                    <a:pt x="41" y="697"/>
                  </a:lnTo>
                  <a:lnTo>
                    <a:pt x="43" y="724"/>
                  </a:lnTo>
                  <a:lnTo>
                    <a:pt x="48" y="769"/>
                  </a:lnTo>
                  <a:lnTo>
                    <a:pt x="48" y="769"/>
                  </a:lnTo>
                  <a:lnTo>
                    <a:pt x="53" y="792"/>
                  </a:lnTo>
                  <a:lnTo>
                    <a:pt x="58" y="815"/>
                  </a:lnTo>
                  <a:lnTo>
                    <a:pt x="64" y="837"/>
                  </a:lnTo>
                  <a:lnTo>
                    <a:pt x="73" y="859"/>
                  </a:lnTo>
                  <a:lnTo>
                    <a:pt x="81" y="880"/>
                  </a:lnTo>
                  <a:lnTo>
                    <a:pt x="91" y="900"/>
                  </a:lnTo>
                  <a:lnTo>
                    <a:pt x="109" y="941"/>
                  </a:lnTo>
                  <a:lnTo>
                    <a:pt x="109" y="941"/>
                  </a:lnTo>
                  <a:lnTo>
                    <a:pt x="122" y="960"/>
                  </a:lnTo>
                  <a:lnTo>
                    <a:pt x="136" y="979"/>
                  </a:lnTo>
                  <a:lnTo>
                    <a:pt x="151" y="996"/>
                  </a:lnTo>
                  <a:lnTo>
                    <a:pt x="167" y="1013"/>
                  </a:lnTo>
                  <a:lnTo>
                    <a:pt x="199" y="1044"/>
                  </a:lnTo>
                  <a:lnTo>
                    <a:pt x="231" y="1074"/>
                  </a:lnTo>
                  <a:lnTo>
                    <a:pt x="231" y="1074"/>
                  </a:lnTo>
                  <a:lnTo>
                    <a:pt x="237" y="1080"/>
                  </a:lnTo>
                  <a:lnTo>
                    <a:pt x="241" y="1086"/>
                  </a:lnTo>
                  <a:lnTo>
                    <a:pt x="245" y="1092"/>
                  </a:lnTo>
                  <a:lnTo>
                    <a:pt x="250" y="1097"/>
                  </a:lnTo>
                  <a:lnTo>
                    <a:pt x="250" y="1097"/>
                  </a:lnTo>
                  <a:lnTo>
                    <a:pt x="255" y="1103"/>
                  </a:lnTo>
                  <a:lnTo>
                    <a:pt x="261" y="1107"/>
                  </a:lnTo>
                  <a:lnTo>
                    <a:pt x="267" y="1111"/>
                  </a:lnTo>
                  <a:lnTo>
                    <a:pt x="273" y="1117"/>
                  </a:lnTo>
                  <a:lnTo>
                    <a:pt x="273" y="1117"/>
                  </a:lnTo>
                  <a:lnTo>
                    <a:pt x="283" y="1128"/>
                  </a:lnTo>
                  <a:lnTo>
                    <a:pt x="288" y="1134"/>
                  </a:lnTo>
                  <a:lnTo>
                    <a:pt x="292" y="1136"/>
                  </a:lnTo>
                  <a:lnTo>
                    <a:pt x="296" y="1137"/>
                  </a:lnTo>
                  <a:lnTo>
                    <a:pt x="296" y="1137"/>
                  </a:lnTo>
                  <a:lnTo>
                    <a:pt x="297" y="1139"/>
                  </a:lnTo>
                  <a:lnTo>
                    <a:pt x="298" y="1141"/>
                  </a:lnTo>
                  <a:lnTo>
                    <a:pt x="301" y="1145"/>
                  </a:lnTo>
                  <a:lnTo>
                    <a:pt x="304" y="1148"/>
                  </a:lnTo>
                  <a:lnTo>
                    <a:pt x="305" y="1150"/>
                  </a:lnTo>
                  <a:lnTo>
                    <a:pt x="306" y="1153"/>
                  </a:lnTo>
                  <a:lnTo>
                    <a:pt x="306" y="1153"/>
                  </a:lnTo>
                  <a:lnTo>
                    <a:pt x="321" y="1163"/>
                  </a:lnTo>
                  <a:lnTo>
                    <a:pt x="336" y="1172"/>
                  </a:lnTo>
                  <a:lnTo>
                    <a:pt x="367" y="1192"/>
                  </a:lnTo>
                  <a:lnTo>
                    <a:pt x="367" y="1192"/>
                  </a:lnTo>
                  <a:lnTo>
                    <a:pt x="383" y="1203"/>
                  </a:lnTo>
                  <a:lnTo>
                    <a:pt x="401" y="1215"/>
                  </a:lnTo>
                  <a:lnTo>
                    <a:pt x="401" y="1215"/>
                  </a:lnTo>
                  <a:lnTo>
                    <a:pt x="410" y="1219"/>
                  </a:lnTo>
                  <a:lnTo>
                    <a:pt x="420" y="1224"/>
                  </a:lnTo>
                  <a:lnTo>
                    <a:pt x="431" y="1228"/>
                  </a:lnTo>
                  <a:lnTo>
                    <a:pt x="440" y="1232"/>
                  </a:lnTo>
                  <a:lnTo>
                    <a:pt x="440" y="1232"/>
                  </a:lnTo>
                  <a:lnTo>
                    <a:pt x="457" y="1243"/>
                  </a:lnTo>
                  <a:lnTo>
                    <a:pt x="474" y="1254"/>
                  </a:lnTo>
                  <a:lnTo>
                    <a:pt x="509" y="1275"/>
                  </a:lnTo>
                  <a:lnTo>
                    <a:pt x="509" y="1275"/>
                  </a:lnTo>
                  <a:lnTo>
                    <a:pt x="518" y="1281"/>
                  </a:lnTo>
                  <a:lnTo>
                    <a:pt x="528" y="1285"/>
                  </a:lnTo>
                  <a:lnTo>
                    <a:pt x="547" y="1292"/>
                  </a:lnTo>
                  <a:lnTo>
                    <a:pt x="565" y="1299"/>
                  </a:lnTo>
                  <a:lnTo>
                    <a:pt x="586" y="1305"/>
                  </a:lnTo>
                  <a:lnTo>
                    <a:pt x="586" y="1305"/>
                  </a:lnTo>
                  <a:lnTo>
                    <a:pt x="599" y="1312"/>
                  </a:lnTo>
                  <a:lnTo>
                    <a:pt x="610" y="1318"/>
                  </a:lnTo>
                  <a:lnTo>
                    <a:pt x="623" y="1324"/>
                  </a:lnTo>
                  <a:lnTo>
                    <a:pt x="635" y="1329"/>
                  </a:lnTo>
                  <a:lnTo>
                    <a:pt x="635" y="1329"/>
                  </a:lnTo>
                  <a:lnTo>
                    <a:pt x="640" y="1330"/>
                  </a:lnTo>
                  <a:lnTo>
                    <a:pt x="646" y="1330"/>
                  </a:lnTo>
                  <a:lnTo>
                    <a:pt x="651" y="1330"/>
                  </a:lnTo>
                  <a:lnTo>
                    <a:pt x="656" y="1331"/>
                  </a:lnTo>
                  <a:lnTo>
                    <a:pt x="656" y="1331"/>
                  </a:lnTo>
                  <a:lnTo>
                    <a:pt x="669" y="1335"/>
                  </a:lnTo>
                  <a:lnTo>
                    <a:pt x="682" y="1340"/>
                  </a:lnTo>
                  <a:lnTo>
                    <a:pt x="694" y="1346"/>
                  </a:lnTo>
                  <a:lnTo>
                    <a:pt x="707" y="1350"/>
                  </a:lnTo>
                  <a:lnTo>
                    <a:pt x="707" y="1350"/>
                  </a:lnTo>
                  <a:lnTo>
                    <a:pt x="722" y="1353"/>
                  </a:lnTo>
                  <a:lnTo>
                    <a:pt x="738" y="1355"/>
                  </a:lnTo>
                  <a:lnTo>
                    <a:pt x="756" y="1358"/>
                  </a:lnTo>
                  <a:lnTo>
                    <a:pt x="772" y="1359"/>
                  </a:lnTo>
                  <a:lnTo>
                    <a:pt x="772" y="1359"/>
                  </a:lnTo>
                  <a:lnTo>
                    <a:pt x="776" y="1359"/>
                  </a:lnTo>
                  <a:lnTo>
                    <a:pt x="782" y="1358"/>
                  </a:lnTo>
                  <a:lnTo>
                    <a:pt x="786" y="1355"/>
                  </a:lnTo>
                  <a:lnTo>
                    <a:pt x="790" y="1355"/>
                  </a:lnTo>
                  <a:lnTo>
                    <a:pt x="790" y="1355"/>
                  </a:lnTo>
                  <a:lnTo>
                    <a:pt x="800" y="1357"/>
                  </a:lnTo>
                  <a:lnTo>
                    <a:pt x="810" y="1358"/>
                  </a:lnTo>
                  <a:lnTo>
                    <a:pt x="829" y="1362"/>
                  </a:lnTo>
                  <a:lnTo>
                    <a:pt x="849" y="1366"/>
                  </a:lnTo>
                  <a:lnTo>
                    <a:pt x="859" y="1367"/>
                  </a:lnTo>
                  <a:lnTo>
                    <a:pt x="868" y="1367"/>
                  </a:lnTo>
                  <a:lnTo>
                    <a:pt x="868" y="1367"/>
                  </a:lnTo>
                  <a:lnTo>
                    <a:pt x="921" y="1367"/>
                  </a:lnTo>
                  <a:lnTo>
                    <a:pt x="948" y="1366"/>
                  </a:lnTo>
                  <a:lnTo>
                    <a:pt x="973" y="1364"/>
                  </a:lnTo>
                  <a:lnTo>
                    <a:pt x="973" y="1364"/>
                  </a:lnTo>
                  <a:lnTo>
                    <a:pt x="988" y="1362"/>
                  </a:lnTo>
                  <a:lnTo>
                    <a:pt x="1004" y="1359"/>
                  </a:lnTo>
                  <a:lnTo>
                    <a:pt x="1018" y="1355"/>
                  </a:lnTo>
                  <a:lnTo>
                    <a:pt x="1030" y="1353"/>
                  </a:lnTo>
                  <a:lnTo>
                    <a:pt x="1030" y="1353"/>
                  </a:lnTo>
                  <a:lnTo>
                    <a:pt x="1042" y="1352"/>
                  </a:lnTo>
                  <a:lnTo>
                    <a:pt x="1054" y="1349"/>
                  </a:lnTo>
                  <a:lnTo>
                    <a:pt x="1075" y="1344"/>
                  </a:lnTo>
                  <a:lnTo>
                    <a:pt x="1095" y="1336"/>
                  </a:lnTo>
                  <a:lnTo>
                    <a:pt x="1116" y="1331"/>
                  </a:lnTo>
                  <a:lnTo>
                    <a:pt x="1116" y="1331"/>
                  </a:lnTo>
                  <a:lnTo>
                    <a:pt x="1147" y="1321"/>
                  </a:lnTo>
                  <a:lnTo>
                    <a:pt x="1161" y="1316"/>
                  </a:lnTo>
                  <a:lnTo>
                    <a:pt x="1175" y="1309"/>
                  </a:lnTo>
                  <a:lnTo>
                    <a:pt x="1187" y="1304"/>
                  </a:lnTo>
                  <a:lnTo>
                    <a:pt x="1200" y="1297"/>
                  </a:lnTo>
                  <a:lnTo>
                    <a:pt x="1211" y="1289"/>
                  </a:lnTo>
                  <a:lnTo>
                    <a:pt x="1222" y="1281"/>
                  </a:lnTo>
                  <a:lnTo>
                    <a:pt x="1222" y="1281"/>
                  </a:lnTo>
                  <a:lnTo>
                    <a:pt x="1213" y="1285"/>
                  </a:lnTo>
                  <a:lnTo>
                    <a:pt x="1202" y="1287"/>
                  </a:lnTo>
                  <a:lnTo>
                    <a:pt x="1193" y="1289"/>
                  </a:lnTo>
                  <a:lnTo>
                    <a:pt x="1182" y="1291"/>
                  </a:lnTo>
                  <a:lnTo>
                    <a:pt x="1159" y="1293"/>
                  </a:lnTo>
                  <a:lnTo>
                    <a:pt x="1135" y="1297"/>
                  </a:lnTo>
                  <a:lnTo>
                    <a:pt x="1135" y="1297"/>
                  </a:lnTo>
                  <a:close/>
                  <a:moveTo>
                    <a:pt x="358" y="499"/>
                  </a:moveTo>
                  <a:lnTo>
                    <a:pt x="358" y="499"/>
                  </a:lnTo>
                  <a:lnTo>
                    <a:pt x="360" y="498"/>
                  </a:lnTo>
                  <a:lnTo>
                    <a:pt x="361" y="497"/>
                  </a:lnTo>
                  <a:lnTo>
                    <a:pt x="362" y="495"/>
                  </a:lnTo>
                  <a:lnTo>
                    <a:pt x="362" y="491"/>
                  </a:lnTo>
                  <a:lnTo>
                    <a:pt x="360" y="487"/>
                  </a:lnTo>
                  <a:lnTo>
                    <a:pt x="359" y="485"/>
                  </a:lnTo>
                  <a:lnTo>
                    <a:pt x="358" y="484"/>
                  </a:lnTo>
                  <a:lnTo>
                    <a:pt x="358" y="484"/>
                  </a:lnTo>
                  <a:lnTo>
                    <a:pt x="359" y="491"/>
                  </a:lnTo>
                  <a:lnTo>
                    <a:pt x="358" y="499"/>
                  </a:lnTo>
                  <a:lnTo>
                    <a:pt x="358" y="499"/>
                  </a:lnTo>
                  <a:close/>
                  <a:moveTo>
                    <a:pt x="363" y="535"/>
                  </a:moveTo>
                  <a:lnTo>
                    <a:pt x="363" y="535"/>
                  </a:lnTo>
                  <a:lnTo>
                    <a:pt x="368" y="562"/>
                  </a:lnTo>
                  <a:lnTo>
                    <a:pt x="375" y="589"/>
                  </a:lnTo>
                  <a:lnTo>
                    <a:pt x="388" y="640"/>
                  </a:lnTo>
                  <a:lnTo>
                    <a:pt x="388" y="640"/>
                  </a:lnTo>
                  <a:lnTo>
                    <a:pt x="394" y="661"/>
                  </a:lnTo>
                  <a:lnTo>
                    <a:pt x="401" y="680"/>
                  </a:lnTo>
                  <a:lnTo>
                    <a:pt x="407" y="698"/>
                  </a:lnTo>
                  <a:lnTo>
                    <a:pt x="413" y="717"/>
                  </a:lnTo>
                  <a:lnTo>
                    <a:pt x="413" y="717"/>
                  </a:lnTo>
                  <a:lnTo>
                    <a:pt x="426" y="759"/>
                  </a:lnTo>
                  <a:lnTo>
                    <a:pt x="433" y="778"/>
                  </a:lnTo>
                  <a:lnTo>
                    <a:pt x="440" y="797"/>
                  </a:lnTo>
                  <a:lnTo>
                    <a:pt x="440" y="797"/>
                  </a:lnTo>
                  <a:lnTo>
                    <a:pt x="451" y="821"/>
                  </a:lnTo>
                  <a:lnTo>
                    <a:pt x="463" y="845"/>
                  </a:lnTo>
                  <a:lnTo>
                    <a:pt x="475" y="867"/>
                  </a:lnTo>
                  <a:lnTo>
                    <a:pt x="489" y="888"/>
                  </a:lnTo>
                  <a:lnTo>
                    <a:pt x="489" y="888"/>
                  </a:lnTo>
                  <a:lnTo>
                    <a:pt x="529" y="943"/>
                  </a:lnTo>
                  <a:lnTo>
                    <a:pt x="549" y="970"/>
                  </a:lnTo>
                  <a:lnTo>
                    <a:pt x="570" y="997"/>
                  </a:lnTo>
                  <a:lnTo>
                    <a:pt x="591" y="1022"/>
                  </a:lnTo>
                  <a:lnTo>
                    <a:pt x="613" y="1047"/>
                  </a:lnTo>
                  <a:lnTo>
                    <a:pt x="636" y="1071"/>
                  </a:lnTo>
                  <a:lnTo>
                    <a:pt x="660" y="1094"/>
                  </a:lnTo>
                  <a:lnTo>
                    <a:pt x="660" y="1094"/>
                  </a:lnTo>
                  <a:lnTo>
                    <a:pt x="680" y="1112"/>
                  </a:lnTo>
                  <a:lnTo>
                    <a:pt x="700" y="1130"/>
                  </a:lnTo>
                  <a:lnTo>
                    <a:pt x="721" y="1146"/>
                  </a:lnTo>
                  <a:lnTo>
                    <a:pt x="742" y="1162"/>
                  </a:lnTo>
                  <a:lnTo>
                    <a:pt x="763" y="1177"/>
                  </a:lnTo>
                  <a:lnTo>
                    <a:pt x="786" y="1191"/>
                  </a:lnTo>
                  <a:lnTo>
                    <a:pt x="810" y="1203"/>
                  </a:lnTo>
                  <a:lnTo>
                    <a:pt x="834" y="1216"/>
                  </a:lnTo>
                  <a:lnTo>
                    <a:pt x="834" y="1216"/>
                  </a:lnTo>
                  <a:lnTo>
                    <a:pt x="862" y="1230"/>
                  </a:lnTo>
                  <a:lnTo>
                    <a:pt x="891" y="1243"/>
                  </a:lnTo>
                  <a:lnTo>
                    <a:pt x="920" y="1254"/>
                  </a:lnTo>
                  <a:lnTo>
                    <a:pt x="935" y="1259"/>
                  </a:lnTo>
                  <a:lnTo>
                    <a:pt x="950" y="1262"/>
                  </a:lnTo>
                  <a:lnTo>
                    <a:pt x="950" y="1262"/>
                  </a:lnTo>
                  <a:lnTo>
                    <a:pt x="977" y="1270"/>
                  </a:lnTo>
                  <a:lnTo>
                    <a:pt x="1002" y="1275"/>
                  </a:lnTo>
                  <a:lnTo>
                    <a:pt x="1028" y="1279"/>
                  </a:lnTo>
                  <a:lnTo>
                    <a:pt x="1054" y="1283"/>
                  </a:lnTo>
                  <a:lnTo>
                    <a:pt x="1079" y="1285"/>
                  </a:lnTo>
                  <a:lnTo>
                    <a:pt x="1106" y="1285"/>
                  </a:lnTo>
                  <a:lnTo>
                    <a:pt x="1132" y="1282"/>
                  </a:lnTo>
                  <a:lnTo>
                    <a:pt x="1158" y="1277"/>
                  </a:lnTo>
                  <a:lnTo>
                    <a:pt x="1158" y="1277"/>
                  </a:lnTo>
                  <a:lnTo>
                    <a:pt x="1138" y="1275"/>
                  </a:lnTo>
                  <a:lnTo>
                    <a:pt x="1120" y="1273"/>
                  </a:lnTo>
                  <a:lnTo>
                    <a:pt x="1084" y="1268"/>
                  </a:lnTo>
                  <a:lnTo>
                    <a:pt x="1084" y="1268"/>
                  </a:lnTo>
                  <a:lnTo>
                    <a:pt x="1048" y="1263"/>
                  </a:lnTo>
                  <a:lnTo>
                    <a:pt x="1012" y="1258"/>
                  </a:lnTo>
                  <a:lnTo>
                    <a:pt x="994" y="1255"/>
                  </a:lnTo>
                  <a:lnTo>
                    <a:pt x="975" y="1249"/>
                  </a:lnTo>
                  <a:lnTo>
                    <a:pt x="956" y="1244"/>
                  </a:lnTo>
                  <a:lnTo>
                    <a:pt x="937" y="1238"/>
                  </a:lnTo>
                  <a:lnTo>
                    <a:pt x="937" y="1238"/>
                  </a:lnTo>
                  <a:lnTo>
                    <a:pt x="913" y="1228"/>
                  </a:lnTo>
                  <a:lnTo>
                    <a:pt x="891" y="1216"/>
                  </a:lnTo>
                  <a:lnTo>
                    <a:pt x="845" y="1192"/>
                  </a:lnTo>
                  <a:lnTo>
                    <a:pt x="845" y="1192"/>
                  </a:lnTo>
                  <a:lnTo>
                    <a:pt x="813" y="1172"/>
                  </a:lnTo>
                  <a:lnTo>
                    <a:pt x="781" y="1152"/>
                  </a:lnTo>
                  <a:lnTo>
                    <a:pt x="750" y="1131"/>
                  </a:lnTo>
                  <a:lnTo>
                    <a:pt x="721" y="1107"/>
                  </a:lnTo>
                  <a:lnTo>
                    <a:pt x="692" y="1083"/>
                  </a:lnTo>
                  <a:lnTo>
                    <a:pt x="665" y="1059"/>
                  </a:lnTo>
                  <a:lnTo>
                    <a:pt x="638" y="1033"/>
                  </a:lnTo>
                  <a:lnTo>
                    <a:pt x="614" y="1006"/>
                  </a:lnTo>
                  <a:lnTo>
                    <a:pt x="614" y="1006"/>
                  </a:lnTo>
                  <a:lnTo>
                    <a:pt x="581" y="971"/>
                  </a:lnTo>
                  <a:lnTo>
                    <a:pt x="566" y="953"/>
                  </a:lnTo>
                  <a:lnTo>
                    <a:pt x="551" y="934"/>
                  </a:lnTo>
                  <a:lnTo>
                    <a:pt x="551" y="934"/>
                  </a:lnTo>
                  <a:lnTo>
                    <a:pt x="530" y="903"/>
                  </a:lnTo>
                  <a:lnTo>
                    <a:pt x="510" y="870"/>
                  </a:lnTo>
                  <a:lnTo>
                    <a:pt x="490" y="837"/>
                  </a:lnTo>
                  <a:lnTo>
                    <a:pt x="471" y="804"/>
                  </a:lnTo>
                  <a:lnTo>
                    <a:pt x="454" y="770"/>
                  </a:lnTo>
                  <a:lnTo>
                    <a:pt x="437" y="734"/>
                  </a:lnTo>
                  <a:lnTo>
                    <a:pt x="420" y="699"/>
                  </a:lnTo>
                  <a:lnTo>
                    <a:pt x="404" y="664"/>
                  </a:lnTo>
                  <a:lnTo>
                    <a:pt x="404" y="664"/>
                  </a:lnTo>
                  <a:lnTo>
                    <a:pt x="397" y="643"/>
                  </a:lnTo>
                  <a:lnTo>
                    <a:pt x="391" y="623"/>
                  </a:lnTo>
                  <a:lnTo>
                    <a:pt x="381" y="583"/>
                  </a:lnTo>
                  <a:lnTo>
                    <a:pt x="372" y="546"/>
                  </a:lnTo>
                  <a:lnTo>
                    <a:pt x="367" y="528"/>
                  </a:lnTo>
                  <a:lnTo>
                    <a:pt x="362" y="511"/>
                  </a:lnTo>
                  <a:lnTo>
                    <a:pt x="362" y="511"/>
                  </a:lnTo>
                  <a:lnTo>
                    <a:pt x="362" y="524"/>
                  </a:lnTo>
                  <a:lnTo>
                    <a:pt x="363" y="535"/>
                  </a:lnTo>
                  <a:lnTo>
                    <a:pt x="363" y="535"/>
                  </a:lnTo>
                  <a:close/>
                  <a:moveTo>
                    <a:pt x="34" y="589"/>
                  </a:moveTo>
                  <a:lnTo>
                    <a:pt x="34" y="589"/>
                  </a:lnTo>
                  <a:lnTo>
                    <a:pt x="36" y="589"/>
                  </a:lnTo>
                  <a:lnTo>
                    <a:pt x="38" y="588"/>
                  </a:lnTo>
                  <a:lnTo>
                    <a:pt x="39" y="583"/>
                  </a:lnTo>
                  <a:lnTo>
                    <a:pt x="39" y="579"/>
                  </a:lnTo>
                  <a:lnTo>
                    <a:pt x="38" y="577"/>
                  </a:lnTo>
                  <a:lnTo>
                    <a:pt x="38" y="577"/>
                  </a:lnTo>
                  <a:lnTo>
                    <a:pt x="35" y="582"/>
                  </a:lnTo>
                  <a:lnTo>
                    <a:pt x="34" y="589"/>
                  </a:lnTo>
                  <a:lnTo>
                    <a:pt x="34" y="589"/>
                  </a:lnTo>
                  <a:close/>
                  <a:moveTo>
                    <a:pt x="20" y="713"/>
                  </a:moveTo>
                  <a:lnTo>
                    <a:pt x="20" y="713"/>
                  </a:lnTo>
                  <a:lnTo>
                    <a:pt x="19" y="717"/>
                  </a:lnTo>
                  <a:lnTo>
                    <a:pt x="17" y="719"/>
                  </a:lnTo>
                  <a:lnTo>
                    <a:pt x="16" y="723"/>
                  </a:lnTo>
                  <a:lnTo>
                    <a:pt x="15" y="726"/>
                  </a:lnTo>
                  <a:lnTo>
                    <a:pt x="15" y="726"/>
                  </a:lnTo>
                  <a:lnTo>
                    <a:pt x="14" y="734"/>
                  </a:lnTo>
                  <a:lnTo>
                    <a:pt x="15" y="742"/>
                  </a:lnTo>
                  <a:lnTo>
                    <a:pt x="17" y="758"/>
                  </a:lnTo>
                  <a:lnTo>
                    <a:pt x="21" y="773"/>
                  </a:lnTo>
                  <a:lnTo>
                    <a:pt x="26" y="788"/>
                  </a:lnTo>
                  <a:lnTo>
                    <a:pt x="26" y="788"/>
                  </a:lnTo>
                  <a:lnTo>
                    <a:pt x="26" y="789"/>
                  </a:lnTo>
                  <a:lnTo>
                    <a:pt x="25" y="790"/>
                  </a:lnTo>
                  <a:lnTo>
                    <a:pt x="24" y="789"/>
                  </a:lnTo>
                  <a:lnTo>
                    <a:pt x="21" y="789"/>
                  </a:lnTo>
                  <a:lnTo>
                    <a:pt x="21" y="791"/>
                  </a:lnTo>
                  <a:lnTo>
                    <a:pt x="21" y="791"/>
                  </a:lnTo>
                  <a:lnTo>
                    <a:pt x="30" y="820"/>
                  </a:lnTo>
                  <a:lnTo>
                    <a:pt x="38" y="847"/>
                  </a:lnTo>
                  <a:lnTo>
                    <a:pt x="46" y="871"/>
                  </a:lnTo>
                  <a:lnTo>
                    <a:pt x="56" y="895"/>
                  </a:lnTo>
                  <a:lnTo>
                    <a:pt x="65" y="918"/>
                  </a:lnTo>
                  <a:lnTo>
                    <a:pt x="77" y="940"/>
                  </a:lnTo>
                  <a:lnTo>
                    <a:pt x="90" y="961"/>
                  </a:lnTo>
                  <a:lnTo>
                    <a:pt x="104" y="984"/>
                  </a:lnTo>
                  <a:lnTo>
                    <a:pt x="104" y="984"/>
                  </a:lnTo>
                  <a:lnTo>
                    <a:pt x="106" y="985"/>
                  </a:lnTo>
                  <a:lnTo>
                    <a:pt x="109" y="986"/>
                  </a:lnTo>
                  <a:lnTo>
                    <a:pt x="113" y="987"/>
                  </a:lnTo>
                  <a:lnTo>
                    <a:pt x="115" y="989"/>
                  </a:lnTo>
                  <a:lnTo>
                    <a:pt x="115" y="989"/>
                  </a:lnTo>
                  <a:lnTo>
                    <a:pt x="118" y="998"/>
                  </a:lnTo>
                  <a:lnTo>
                    <a:pt x="123" y="1006"/>
                  </a:lnTo>
                  <a:lnTo>
                    <a:pt x="129" y="1013"/>
                  </a:lnTo>
                  <a:lnTo>
                    <a:pt x="136" y="1019"/>
                  </a:lnTo>
                  <a:lnTo>
                    <a:pt x="136" y="1019"/>
                  </a:lnTo>
                  <a:lnTo>
                    <a:pt x="136" y="1024"/>
                  </a:lnTo>
                  <a:lnTo>
                    <a:pt x="135" y="1026"/>
                  </a:lnTo>
                  <a:lnTo>
                    <a:pt x="135" y="1028"/>
                  </a:lnTo>
                  <a:lnTo>
                    <a:pt x="136" y="1030"/>
                  </a:lnTo>
                  <a:lnTo>
                    <a:pt x="136" y="1030"/>
                  </a:lnTo>
                  <a:lnTo>
                    <a:pt x="153" y="1050"/>
                  </a:lnTo>
                  <a:lnTo>
                    <a:pt x="171" y="1070"/>
                  </a:lnTo>
                  <a:lnTo>
                    <a:pt x="191" y="1089"/>
                  </a:lnTo>
                  <a:lnTo>
                    <a:pt x="210" y="1106"/>
                  </a:lnTo>
                  <a:lnTo>
                    <a:pt x="210" y="1106"/>
                  </a:lnTo>
                  <a:lnTo>
                    <a:pt x="220" y="1118"/>
                  </a:lnTo>
                  <a:lnTo>
                    <a:pt x="229" y="1128"/>
                  </a:lnTo>
                  <a:lnTo>
                    <a:pt x="239" y="1138"/>
                  </a:lnTo>
                  <a:lnTo>
                    <a:pt x="250" y="1148"/>
                  </a:lnTo>
                  <a:lnTo>
                    <a:pt x="260" y="1157"/>
                  </a:lnTo>
                  <a:lnTo>
                    <a:pt x="272" y="1166"/>
                  </a:lnTo>
                  <a:lnTo>
                    <a:pt x="285" y="1173"/>
                  </a:lnTo>
                  <a:lnTo>
                    <a:pt x="298" y="1181"/>
                  </a:lnTo>
                  <a:lnTo>
                    <a:pt x="298" y="1181"/>
                  </a:lnTo>
                  <a:lnTo>
                    <a:pt x="300" y="1185"/>
                  </a:lnTo>
                  <a:lnTo>
                    <a:pt x="302" y="1189"/>
                  </a:lnTo>
                  <a:lnTo>
                    <a:pt x="310" y="1195"/>
                  </a:lnTo>
                  <a:lnTo>
                    <a:pt x="317" y="1200"/>
                  </a:lnTo>
                  <a:lnTo>
                    <a:pt x="326" y="1204"/>
                  </a:lnTo>
                  <a:lnTo>
                    <a:pt x="334" y="1209"/>
                  </a:lnTo>
                  <a:lnTo>
                    <a:pt x="342" y="1214"/>
                  </a:lnTo>
                  <a:lnTo>
                    <a:pt x="349" y="1219"/>
                  </a:lnTo>
                  <a:lnTo>
                    <a:pt x="352" y="1224"/>
                  </a:lnTo>
                  <a:lnTo>
                    <a:pt x="354" y="1227"/>
                  </a:lnTo>
                  <a:lnTo>
                    <a:pt x="354" y="1227"/>
                  </a:lnTo>
                  <a:lnTo>
                    <a:pt x="378" y="1240"/>
                  </a:lnTo>
                  <a:lnTo>
                    <a:pt x="401" y="1253"/>
                  </a:lnTo>
                  <a:lnTo>
                    <a:pt x="422" y="1267"/>
                  </a:lnTo>
                  <a:lnTo>
                    <a:pt x="445" y="1278"/>
                  </a:lnTo>
                  <a:lnTo>
                    <a:pt x="445" y="1278"/>
                  </a:lnTo>
                  <a:lnTo>
                    <a:pt x="497" y="1304"/>
                  </a:lnTo>
                  <a:lnTo>
                    <a:pt x="550" y="1329"/>
                  </a:lnTo>
                  <a:lnTo>
                    <a:pt x="550" y="1329"/>
                  </a:lnTo>
                  <a:lnTo>
                    <a:pt x="588" y="1345"/>
                  </a:lnTo>
                  <a:lnTo>
                    <a:pt x="607" y="1352"/>
                  </a:lnTo>
                  <a:lnTo>
                    <a:pt x="626" y="1359"/>
                  </a:lnTo>
                  <a:lnTo>
                    <a:pt x="626" y="1359"/>
                  </a:lnTo>
                  <a:lnTo>
                    <a:pt x="649" y="1365"/>
                  </a:lnTo>
                  <a:lnTo>
                    <a:pt x="671" y="1372"/>
                  </a:lnTo>
                  <a:lnTo>
                    <a:pt x="695" y="1376"/>
                  </a:lnTo>
                  <a:lnTo>
                    <a:pt x="717" y="1381"/>
                  </a:lnTo>
                  <a:lnTo>
                    <a:pt x="741" y="1384"/>
                  </a:lnTo>
                  <a:lnTo>
                    <a:pt x="765" y="1388"/>
                  </a:lnTo>
                  <a:lnTo>
                    <a:pt x="813" y="1393"/>
                  </a:lnTo>
                  <a:lnTo>
                    <a:pt x="860" y="1395"/>
                  </a:lnTo>
                  <a:lnTo>
                    <a:pt x="908" y="1395"/>
                  </a:lnTo>
                  <a:lnTo>
                    <a:pt x="955" y="1392"/>
                  </a:lnTo>
                  <a:lnTo>
                    <a:pt x="1001" y="1388"/>
                  </a:lnTo>
                  <a:lnTo>
                    <a:pt x="1001" y="1388"/>
                  </a:lnTo>
                  <a:lnTo>
                    <a:pt x="1029" y="1383"/>
                  </a:lnTo>
                  <a:lnTo>
                    <a:pt x="1056" y="1378"/>
                  </a:lnTo>
                  <a:lnTo>
                    <a:pt x="1083" y="1372"/>
                  </a:lnTo>
                  <a:lnTo>
                    <a:pt x="1108" y="1364"/>
                  </a:lnTo>
                  <a:lnTo>
                    <a:pt x="1134" y="1355"/>
                  </a:lnTo>
                  <a:lnTo>
                    <a:pt x="1159" y="1346"/>
                  </a:lnTo>
                  <a:lnTo>
                    <a:pt x="1183" y="1335"/>
                  </a:lnTo>
                  <a:lnTo>
                    <a:pt x="1206" y="1323"/>
                  </a:lnTo>
                  <a:lnTo>
                    <a:pt x="1206" y="1323"/>
                  </a:lnTo>
                  <a:lnTo>
                    <a:pt x="1209" y="1318"/>
                  </a:lnTo>
                  <a:lnTo>
                    <a:pt x="1211" y="1316"/>
                  </a:lnTo>
                  <a:lnTo>
                    <a:pt x="1213" y="1315"/>
                  </a:lnTo>
                  <a:lnTo>
                    <a:pt x="1213" y="1315"/>
                  </a:lnTo>
                  <a:lnTo>
                    <a:pt x="1216" y="1313"/>
                  </a:lnTo>
                  <a:lnTo>
                    <a:pt x="1222" y="1310"/>
                  </a:lnTo>
                  <a:lnTo>
                    <a:pt x="1226" y="1309"/>
                  </a:lnTo>
                  <a:lnTo>
                    <a:pt x="1230" y="1307"/>
                  </a:lnTo>
                  <a:lnTo>
                    <a:pt x="1230" y="1307"/>
                  </a:lnTo>
                  <a:lnTo>
                    <a:pt x="1236" y="1304"/>
                  </a:lnTo>
                  <a:lnTo>
                    <a:pt x="1240" y="1299"/>
                  </a:lnTo>
                  <a:lnTo>
                    <a:pt x="1251" y="1288"/>
                  </a:lnTo>
                  <a:lnTo>
                    <a:pt x="1254" y="1282"/>
                  </a:lnTo>
                  <a:lnTo>
                    <a:pt x="1257" y="1276"/>
                  </a:lnTo>
                  <a:lnTo>
                    <a:pt x="1259" y="1272"/>
                  </a:lnTo>
                  <a:lnTo>
                    <a:pt x="1259" y="1268"/>
                  </a:lnTo>
                  <a:lnTo>
                    <a:pt x="1259" y="1268"/>
                  </a:lnTo>
                  <a:lnTo>
                    <a:pt x="1254" y="1276"/>
                  </a:lnTo>
                  <a:lnTo>
                    <a:pt x="1247" y="1283"/>
                  </a:lnTo>
                  <a:lnTo>
                    <a:pt x="1241" y="1289"/>
                  </a:lnTo>
                  <a:lnTo>
                    <a:pt x="1232" y="1294"/>
                  </a:lnTo>
                  <a:lnTo>
                    <a:pt x="1217" y="1304"/>
                  </a:lnTo>
                  <a:lnTo>
                    <a:pt x="1209" y="1310"/>
                  </a:lnTo>
                  <a:lnTo>
                    <a:pt x="1202" y="1316"/>
                  </a:lnTo>
                  <a:lnTo>
                    <a:pt x="1202" y="1316"/>
                  </a:lnTo>
                  <a:lnTo>
                    <a:pt x="1196" y="1318"/>
                  </a:lnTo>
                  <a:lnTo>
                    <a:pt x="1190" y="1319"/>
                  </a:lnTo>
                  <a:lnTo>
                    <a:pt x="1180" y="1324"/>
                  </a:lnTo>
                  <a:lnTo>
                    <a:pt x="1170" y="1330"/>
                  </a:lnTo>
                  <a:lnTo>
                    <a:pt x="1162" y="1334"/>
                  </a:lnTo>
                  <a:lnTo>
                    <a:pt x="1162" y="1334"/>
                  </a:lnTo>
                  <a:lnTo>
                    <a:pt x="1136" y="1343"/>
                  </a:lnTo>
                  <a:lnTo>
                    <a:pt x="1116" y="1350"/>
                  </a:lnTo>
                  <a:lnTo>
                    <a:pt x="1116" y="1350"/>
                  </a:lnTo>
                  <a:lnTo>
                    <a:pt x="1096" y="1357"/>
                  </a:lnTo>
                  <a:lnTo>
                    <a:pt x="1077" y="1361"/>
                  </a:lnTo>
                  <a:lnTo>
                    <a:pt x="1058" y="1365"/>
                  </a:lnTo>
                  <a:lnTo>
                    <a:pt x="1039" y="1368"/>
                  </a:lnTo>
                  <a:lnTo>
                    <a:pt x="999" y="1375"/>
                  </a:lnTo>
                  <a:lnTo>
                    <a:pt x="958" y="1382"/>
                  </a:lnTo>
                  <a:lnTo>
                    <a:pt x="958" y="1382"/>
                  </a:lnTo>
                  <a:lnTo>
                    <a:pt x="948" y="1380"/>
                  </a:lnTo>
                  <a:lnTo>
                    <a:pt x="936" y="1380"/>
                  </a:lnTo>
                  <a:lnTo>
                    <a:pt x="923" y="1381"/>
                  </a:lnTo>
                  <a:lnTo>
                    <a:pt x="911" y="1383"/>
                  </a:lnTo>
                  <a:lnTo>
                    <a:pt x="911" y="1383"/>
                  </a:lnTo>
                  <a:lnTo>
                    <a:pt x="855" y="1381"/>
                  </a:lnTo>
                  <a:lnTo>
                    <a:pt x="798" y="1377"/>
                  </a:lnTo>
                  <a:lnTo>
                    <a:pt x="770" y="1374"/>
                  </a:lnTo>
                  <a:lnTo>
                    <a:pt x="742" y="1369"/>
                  </a:lnTo>
                  <a:lnTo>
                    <a:pt x="714" y="1364"/>
                  </a:lnTo>
                  <a:lnTo>
                    <a:pt x="686" y="1357"/>
                  </a:lnTo>
                  <a:lnTo>
                    <a:pt x="686" y="1357"/>
                  </a:lnTo>
                  <a:lnTo>
                    <a:pt x="660" y="1350"/>
                  </a:lnTo>
                  <a:lnTo>
                    <a:pt x="631" y="1342"/>
                  </a:lnTo>
                  <a:lnTo>
                    <a:pt x="600" y="1331"/>
                  </a:lnTo>
                  <a:lnTo>
                    <a:pt x="584" y="1323"/>
                  </a:lnTo>
                  <a:lnTo>
                    <a:pt x="568" y="1316"/>
                  </a:lnTo>
                  <a:lnTo>
                    <a:pt x="568" y="1316"/>
                  </a:lnTo>
                  <a:lnTo>
                    <a:pt x="564" y="1315"/>
                  </a:lnTo>
                  <a:lnTo>
                    <a:pt x="562" y="1316"/>
                  </a:lnTo>
                  <a:lnTo>
                    <a:pt x="559" y="1316"/>
                  </a:lnTo>
                  <a:lnTo>
                    <a:pt x="556" y="1316"/>
                  </a:lnTo>
                  <a:lnTo>
                    <a:pt x="556" y="1316"/>
                  </a:lnTo>
                  <a:lnTo>
                    <a:pt x="524" y="1299"/>
                  </a:lnTo>
                  <a:lnTo>
                    <a:pt x="494" y="1282"/>
                  </a:lnTo>
                  <a:lnTo>
                    <a:pt x="463" y="1263"/>
                  </a:lnTo>
                  <a:lnTo>
                    <a:pt x="431" y="1247"/>
                  </a:lnTo>
                  <a:lnTo>
                    <a:pt x="431" y="1247"/>
                  </a:lnTo>
                  <a:lnTo>
                    <a:pt x="408" y="1236"/>
                  </a:lnTo>
                  <a:lnTo>
                    <a:pt x="387" y="1223"/>
                  </a:lnTo>
                  <a:lnTo>
                    <a:pt x="365" y="1210"/>
                  </a:lnTo>
                  <a:lnTo>
                    <a:pt x="345" y="1197"/>
                  </a:lnTo>
                  <a:lnTo>
                    <a:pt x="326" y="1182"/>
                  </a:lnTo>
                  <a:lnTo>
                    <a:pt x="306" y="1168"/>
                  </a:lnTo>
                  <a:lnTo>
                    <a:pt x="288" y="1152"/>
                  </a:lnTo>
                  <a:lnTo>
                    <a:pt x="270" y="1137"/>
                  </a:lnTo>
                  <a:lnTo>
                    <a:pt x="236" y="1105"/>
                  </a:lnTo>
                  <a:lnTo>
                    <a:pt x="201" y="1071"/>
                  </a:lnTo>
                  <a:lnTo>
                    <a:pt x="136" y="1003"/>
                  </a:lnTo>
                  <a:lnTo>
                    <a:pt x="136" y="1003"/>
                  </a:lnTo>
                  <a:lnTo>
                    <a:pt x="103" y="954"/>
                  </a:lnTo>
                  <a:lnTo>
                    <a:pt x="72" y="904"/>
                  </a:lnTo>
                  <a:lnTo>
                    <a:pt x="72" y="904"/>
                  </a:lnTo>
                  <a:lnTo>
                    <a:pt x="70" y="895"/>
                  </a:lnTo>
                  <a:lnTo>
                    <a:pt x="66" y="886"/>
                  </a:lnTo>
                  <a:lnTo>
                    <a:pt x="62" y="879"/>
                  </a:lnTo>
                  <a:lnTo>
                    <a:pt x="58" y="871"/>
                  </a:lnTo>
                  <a:lnTo>
                    <a:pt x="58" y="871"/>
                  </a:lnTo>
                  <a:lnTo>
                    <a:pt x="57" y="868"/>
                  </a:lnTo>
                  <a:lnTo>
                    <a:pt x="57" y="866"/>
                  </a:lnTo>
                  <a:lnTo>
                    <a:pt x="57" y="864"/>
                  </a:lnTo>
                  <a:lnTo>
                    <a:pt x="58" y="860"/>
                  </a:lnTo>
                  <a:lnTo>
                    <a:pt x="58" y="860"/>
                  </a:lnTo>
                  <a:lnTo>
                    <a:pt x="51" y="846"/>
                  </a:lnTo>
                  <a:lnTo>
                    <a:pt x="46" y="832"/>
                  </a:lnTo>
                  <a:lnTo>
                    <a:pt x="42" y="819"/>
                  </a:lnTo>
                  <a:lnTo>
                    <a:pt x="38" y="805"/>
                  </a:lnTo>
                  <a:lnTo>
                    <a:pt x="34" y="791"/>
                  </a:lnTo>
                  <a:lnTo>
                    <a:pt x="32" y="777"/>
                  </a:lnTo>
                  <a:lnTo>
                    <a:pt x="28" y="749"/>
                  </a:lnTo>
                  <a:lnTo>
                    <a:pt x="27" y="719"/>
                  </a:lnTo>
                  <a:lnTo>
                    <a:pt x="27" y="689"/>
                  </a:lnTo>
                  <a:lnTo>
                    <a:pt x="28" y="658"/>
                  </a:lnTo>
                  <a:lnTo>
                    <a:pt x="29" y="626"/>
                  </a:lnTo>
                  <a:lnTo>
                    <a:pt x="29" y="626"/>
                  </a:lnTo>
                  <a:lnTo>
                    <a:pt x="25" y="637"/>
                  </a:lnTo>
                  <a:lnTo>
                    <a:pt x="23" y="648"/>
                  </a:lnTo>
                  <a:lnTo>
                    <a:pt x="21" y="658"/>
                  </a:lnTo>
                  <a:lnTo>
                    <a:pt x="21" y="670"/>
                  </a:lnTo>
                  <a:lnTo>
                    <a:pt x="21" y="693"/>
                  </a:lnTo>
                  <a:lnTo>
                    <a:pt x="21" y="703"/>
                  </a:lnTo>
                  <a:lnTo>
                    <a:pt x="20" y="713"/>
                  </a:lnTo>
                  <a:lnTo>
                    <a:pt x="20" y="7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10"/>
            <p:cNvSpPr>
              <a:spLocks noEditPoints="1"/>
            </p:cNvSpPr>
            <p:nvPr/>
          </p:nvSpPr>
          <p:spPr bwMode="auto">
            <a:xfrm>
              <a:off x="4678363" y="1257300"/>
              <a:ext cx="179388" cy="215900"/>
            </a:xfrm>
            <a:custGeom>
              <a:avLst/>
              <a:gdLst/>
              <a:ahLst/>
              <a:cxnLst>
                <a:cxn ang="0">
                  <a:pos x="139" y="6"/>
                </a:cxn>
                <a:cxn ang="0">
                  <a:pos x="198" y="37"/>
                </a:cxn>
                <a:cxn ang="0">
                  <a:pos x="247" y="79"/>
                </a:cxn>
                <a:cxn ang="0">
                  <a:pos x="286" y="132"/>
                </a:cxn>
                <a:cxn ang="0">
                  <a:pos x="315" y="191"/>
                </a:cxn>
                <a:cxn ang="0">
                  <a:pos x="337" y="256"/>
                </a:cxn>
                <a:cxn ang="0">
                  <a:pos x="339" y="299"/>
                </a:cxn>
                <a:cxn ang="0">
                  <a:pos x="335" y="337"/>
                </a:cxn>
                <a:cxn ang="0">
                  <a:pos x="324" y="363"/>
                </a:cxn>
                <a:cxn ang="0">
                  <a:pos x="308" y="383"/>
                </a:cxn>
                <a:cxn ang="0">
                  <a:pos x="292" y="394"/>
                </a:cxn>
                <a:cxn ang="0">
                  <a:pos x="264" y="407"/>
                </a:cxn>
                <a:cxn ang="0">
                  <a:pos x="242" y="408"/>
                </a:cxn>
                <a:cxn ang="0">
                  <a:pos x="209" y="403"/>
                </a:cxn>
                <a:cxn ang="0">
                  <a:pos x="176" y="391"/>
                </a:cxn>
                <a:cxn ang="0">
                  <a:pos x="135" y="364"/>
                </a:cxn>
                <a:cxn ang="0">
                  <a:pos x="79" y="307"/>
                </a:cxn>
                <a:cxn ang="0">
                  <a:pos x="36" y="238"/>
                </a:cxn>
                <a:cxn ang="0">
                  <a:pos x="9" y="163"/>
                </a:cxn>
                <a:cxn ang="0">
                  <a:pos x="2" y="118"/>
                </a:cxn>
                <a:cxn ang="0">
                  <a:pos x="2" y="82"/>
                </a:cxn>
                <a:cxn ang="0">
                  <a:pos x="6" y="64"/>
                </a:cxn>
                <a:cxn ang="0">
                  <a:pos x="28" y="26"/>
                </a:cxn>
                <a:cxn ang="0">
                  <a:pos x="36" y="17"/>
                </a:cxn>
                <a:cxn ang="0">
                  <a:pos x="63" y="7"/>
                </a:cxn>
                <a:cxn ang="0">
                  <a:pos x="116" y="0"/>
                </a:cxn>
                <a:cxn ang="0">
                  <a:pos x="120" y="21"/>
                </a:cxn>
                <a:cxn ang="0">
                  <a:pos x="82" y="22"/>
                </a:cxn>
                <a:cxn ang="0">
                  <a:pos x="57" y="31"/>
                </a:cxn>
                <a:cxn ang="0">
                  <a:pos x="43" y="48"/>
                </a:cxn>
                <a:cxn ang="0">
                  <a:pos x="32" y="87"/>
                </a:cxn>
                <a:cxn ang="0">
                  <a:pos x="29" y="128"/>
                </a:cxn>
                <a:cxn ang="0">
                  <a:pos x="34" y="171"/>
                </a:cxn>
                <a:cxn ang="0">
                  <a:pos x="46" y="210"/>
                </a:cxn>
                <a:cxn ang="0">
                  <a:pos x="63" y="240"/>
                </a:cxn>
                <a:cxn ang="0">
                  <a:pos x="70" y="260"/>
                </a:cxn>
                <a:cxn ang="0">
                  <a:pos x="92" y="294"/>
                </a:cxn>
                <a:cxn ang="0">
                  <a:pos x="118" y="325"/>
                </a:cxn>
                <a:cxn ang="0">
                  <a:pos x="146" y="356"/>
                </a:cxn>
                <a:cxn ang="0">
                  <a:pos x="163" y="367"/>
                </a:cxn>
                <a:cxn ang="0">
                  <a:pos x="207" y="388"/>
                </a:cxn>
                <a:cxn ang="0">
                  <a:pos x="234" y="393"/>
                </a:cxn>
                <a:cxn ang="0">
                  <a:pos x="271" y="386"/>
                </a:cxn>
                <a:cxn ang="0">
                  <a:pos x="300" y="369"/>
                </a:cxn>
                <a:cxn ang="0">
                  <a:pos x="311" y="354"/>
                </a:cxn>
                <a:cxn ang="0">
                  <a:pos x="320" y="326"/>
                </a:cxn>
                <a:cxn ang="0">
                  <a:pos x="321" y="293"/>
                </a:cxn>
                <a:cxn ang="0">
                  <a:pos x="307" y="208"/>
                </a:cxn>
                <a:cxn ang="0">
                  <a:pos x="286" y="161"/>
                </a:cxn>
                <a:cxn ang="0">
                  <a:pos x="265" y="128"/>
                </a:cxn>
                <a:cxn ang="0">
                  <a:pos x="255" y="112"/>
                </a:cxn>
                <a:cxn ang="0">
                  <a:pos x="226" y="79"/>
                </a:cxn>
                <a:cxn ang="0">
                  <a:pos x="179" y="40"/>
                </a:cxn>
                <a:cxn ang="0">
                  <a:pos x="151" y="26"/>
                </a:cxn>
                <a:cxn ang="0">
                  <a:pos x="120" y="21"/>
                </a:cxn>
              </a:cxnLst>
              <a:rect l="0" t="0" r="r" b="b"/>
              <a:pathLst>
                <a:path w="339" h="408">
                  <a:moveTo>
                    <a:pt x="116" y="0"/>
                  </a:moveTo>
                  <a:lnTo>
                    <a:pt x="116" y="0"/>
                  </a:lnTo>
                  <a:lnTo>
                    <a:pt x="139" y="6"/>
                  </a:lnTo>
                  <a:lnTo>
                    <a:pt x="160" y="15"/>
                  </a:lnTo>
                  <a:lnTo>
                    <a:pt x="180" y="26"/>
                  </a:lnTo>
                  <a:lnTo>
                    <a:pt x="198" y="37"/>
                  </a:lnTo>
                  <a:lnTo>
                    <a:pt x="216" y="50"/>
                  </a:lnTo>
                  <a:lnTo>
                    <a:pt x="232" y="64"/>
                  </a:lnTo>
                  <a:lnTo>
                    <a:pt x="247" y="79"/>
                  </a:lnTo>
                  <a:lnTo>
                    <a:pt x="261" y="95"/>
                  </a:lnTo>
                  <a:lnTo>
                    <a:pt x="274" y="113"/>
                  </a:lnTo>
                  <a:lnTo>
                    <a:pt x="286" y="132"/>
                  </a:lnTo>
                  <a:lnTo>
                    <a:pt x="296" y="151"/>
                  </a:lnTo>
                  <a:lnTo>
                    <a:pt x="306" y="170"/>
                  </a:lnTo>
                  <a:lnTo>
                    <a:pt x="315" y="191"/>
                  </a:lnTo>
                  <a:lnTo>
                    <a:pt x="323" y="212"/>
                  </a:lnTo>
                  <a:lnTo>
                    <a:pt x="331" y="233"/>
                  </a:lnTo>
                  <a:lnTo>
                    <a:pt x="337" y="256"/>
                  </a:lnTo>
                  <a:lnTo>
                    <a:pt x="337" y="256"/>
                  </a:lnTo>
                  <a:lnTo>
                    <a:pt x="339" y="277"/>
                  </a:lnTo>
                  <a:lnTo>
                    <a:pt x="339" y="299"/>
                  </a:lnTo>
                  <a:lnTo>
                    <a:pt x="338" y="319"/>
                  </a:lnTo>
                  <a:lnTo>
                    <a:pt x="337" y="329"/>
                  </a:lnTo>
                  <a:lnTo>
                    <a:pt x="335" y="337"/>
                  </a:lnTo>
                  <a:lnTo>
                    <a:pt x="332" y="347"/>
                  </a:lnTo>
                  <a:lnTo>
                    <a:pt x="328" y="354"/>
                  </a:lnTo>
                  <a:lnTo>
                    <a:pt x="324" y="363"/>
                  </a:lnTo>
                  <a:lnTo>
                    <a:pt x="320" y="370"/>
                  </a:lnTo>
                  <a:lnTo>
                    <a:pt x="313" y="377"/>
                  </a:lnTo>
                  <a:lnTo>
                    <a:pt x="308" y="383"/>
                  </a:lnTo>
                  <a:lnTo>
                    <a:pt x="301" y="390"/>
                  </a:lnTo>
                  <a:lnTo>
                    <a:pt x="292" y="394"/>
                  </a:lnTo>
                  <a:lnTo>
                    <a:pt x="292" y="394"/>
                  </a:lnTo>
                  <a:lnTo>
                    <a:pt x="279" y="401"/>
                  </a:lnTo>
                  <a:lnTo>
                    <a:pt x="273" y="405"/>
                  </a:lnTo>
                  <a:lnTo>
                    <a:pt x="264" y="407"/>
                  </a:lnTo>
                  <a:lnTo>
                    <a:pt x="264" y="407"/>
                  </a:lnTo>
                  <a:lnTo>
                    <a:pt x="252" y="408"/>
                  </a:lnTo>
                  <a:lnTo>
                    <a:pt x="242" y="408"/>
                  </a:lnTo>
                  <a:lnTo>
                    <a:pt x="231" y="407"/>
                  </a:lnTo>
                  <a:lnTo>
                    <a:pt x="219" y="406"/>
                  </a:lnTo>
                  <a:lnTo>
                    <a:pt x="209" y="403"/>
                  </a:lnTo>
                  <a:lnTo>
                    <a:pt x="198" y="399"/>
                  </a:lnTo>
                  <a:lnTo>
                    <a:pt x="187" y="395"/>
                  </a:lnTo>
                  <a:lnTo>
                    <a:pt x="176" y="391"/>
                  </a:lnTo>
                  <a:lnTo>
                    <a:pt x="166" y="384"/>
                  </a:lnTo>
                  <a:lnTo>
                    <a:pt x="155" y="378"/>
                  </a:lnTo>
                  <a:lnTo>
                    <a:pt x="135" y="364"/>
                  </a:lnTo>
                  <a:lnTo>
                    <a:pt x="115" y="347"/>
                  </a:lnTo>
                  <a:lnTo>
                    <a:pt x="97" y="328"/>
                  </a:lnTo>
                  <a:lnTo>
                    <a:pt x="79" y="307"/>
                  </a:lnTo>
                  <a:lnTo>
                    <a:pt x="64" y="286"/>
                  </a:lnTo>
                  <a:lnTo>
                    <a:pt x="49" y="262"/>
                  </a:lnTo>
                  <a:lnTo>
                    <a:pt x="36" y="238"/>
                  </a:lnTo>
                  <a:lnTo>
                    <a:pt x="25" y="213"/>
                  </a:lnTo>
                  <a:lnTo>
                    <a:pt x="16" y="188"/>
                  </a:lnTo>
                  <a:lnTo>
                    <a:pt x="9" y="163"/>
                  </a:lnTo>
                  <a:lnTo>
                    <a:pt x="4" y="138"/>
                  </a:lnTo>
                  <a:lnTo>
                    <a:pt x="4" y="138"/>
                  </a:lnTo>
                  <a:lnTo>
                    <a:pt x="2" y="118"/>
                  </a:lnTo>
                  <a:lnTo>
                    <a:pt x="0" y="100"/>
                  </a:lnTo>
                  <a:lnTo>
                    <a:pt x="1" y="91"/>
                  </a:lnTo>
                  <a:lnTo>
                    <a:pt x="2" y="82"/>
                  </a:lnTo>
                  <a:lnTo>
                    <a:pt x="3" y="74"/>
                  </a:lnTo>
                  <a:lnTo>
                    <a:pt x="6" y="64"/>
                  </a:lnTo>
                  <a:lnTo>
                    <a:pt x="6" y="64"/>
                  </a:lnTo>
                  <a:lnTo>
                    <a:pt x="12" y="51"/>
                  </a:lnTo>
                  <a:lnTo>
                    <a:pt x="19" y="37"/>
                  </a:lnTo>
                  <a:lnTo>
                    <a:pt x="28" y="26"/>
                  </a:lnTo>
                  <a:lnTo>
                    <a:pt x="32" y="21"/>
                  </a:lnTo>
                  <a:lnTo>
                    <a:pt x="36" y="17"/>
                  </a:lnTo>
                  <a:lnTo>
                    <a:pt x="36" y="17"/>
                  </a:lnTo>
                  <a:lnTo>
                    <a:pt x="44" y="13"/>
                  </a:lnTo>
                  <a:lnTo>
                    <a:pt x="53" y="10"/>
                  </a:lnTo>
                  <a:lnTo>
                    <a:pt x="63" y="7"/>
                  </a:lnTo>
                  <a:lnTo>
                    <a:pt x="74" y="5"/>
                  </a:lnTo>
                  <a:lnTo>
                    <a:pt x="96" y="2"/>
                  </a:lnTo>
                  <a:lnTo>
                    <a:pt x="116" y="0"/>
                  </a:lnTo>
                  <a:lnTo>
                    <a:pt x="116" y="0"/>
                  </a:lnTo>
                  <a:close/>
                  <a:moveTo>
                    <a:pt x="120" y="21"/>
                  </a:moveTo>
                  <a:lnTo>
                    <a:pt x="120" y="21"/>
                  </a:lnTo>
                  <a:lnTo>
                    <a:pt x="100" y="21"/>
                  </a:lnTo>
                  <a:lnTo>
                    <a:pt x="91" y="21"/>
                  </a:lnTo>
                  <a:lnTo>
                    <a:pt x="82" y="22"/>
                  </a:lnTo>
                  <a:lnTo>
                    <a:pt x="73" y="23"/>
                  </a:lnTo>
                  <a:lnTo>
                    <a:pt x="64" y="27"/>
                  </a:lnTo>
                  <a:lnTo>
                    <a:pt x="57" y="31"/>
                  </a:lnTo>
                  <a:lnTo>
                    <a:pt x="49" y="37"/>
                  </a:lnTo>
                  <a:lnTo>
                    <a:pt x="49" y="37"/>
                  </a:lnTo>
                  <a:lnTo>
                    <a:pt x="43" y="48"/>
                  </a:lnTo>
                  <a:lnTo>
                    <a:pt x="38" y="60"/>
                  </a:lnTo>
                  <a:lnTo>
                    <a:pt x="34" y="73"/>
                  </a:lnTo>
                  <a:lnTo>
                    <a:pt x="32" y="87"/>
                  </a:lnTo>
                  <a:lnTo>
                    <a:pt x="30" y="101"/>
                  </a:lnTo>
                  <a:lnTo>
                    <a:pt x="29" y="114"/>
                  </a:lnTo>
                  <a:lnTo>
                    <a:pt x="29" y="128"/>
                  </a:lnTo>
                  <a:lnTo>
                    <a:pt x="30" y="143"/>
                  </a:lnTo>
                  <a:lnTo>
                    <a:pt x="32" y="157"/>
                  </a:lnTo>
                  <a:lnTo>
                    <a:pt x="34" y="171"/>
                  </a:lnTo>
                  <a:lnTo>
                    <a:pt x="37" y="185"/>
                  </a:lnTo>
                  <a:lnTo>
                    <a:pt x="42" y="198"/>
                  </a:lnTo>
                  <a:lnTo>
                    <a:pt x="46" y="210"/>
                  </a:lnTo>
                  <a:lnTo>
                    <a:pt x="51" y="220"/>
                  </a:lnTo>
                  <a:lnTo>
                    <a:pt x="57" y="231"/>
                  </a:lnTo>
                  <a:lnTo>
                    <a:pt x="63" y="240"/>
                  </a:lnTo>
                  <a:lnTo>
                    <a:pt x="63" y="240"/>
                  </a:lnTo>
                  <a:lnTo>
                    <a:pt x="66" y="250"/>
                  </a:lnTo>
                  <a:lnTo>
                    <a:pt x="70" y="260"/>
                  </a:lnTo>
                  <a:lnTo>
                    <a:pt x="75" y="269"/>
                  </a:lnTo>
                  <a:lnTo>
                    <a:pt x="80" y="277"/>
                  </a:lnTo>
                  <a:lnTo>
                    <a:pt x="92" y="294"/>
                  </a:lnTo>
                  <a:lnTo>
                    <a:pt x="106" y="310"/>
                  </a:lnTo>
                  <a:lnTo>
                    <a:pt x="106" y="310"/>
                  </a:lnTo>
                  <a:lnTo>
                    <a:pt x="118" y="325"/>
                  </a:lnTo>
                  <a:lnTo>
                    <a:pt x="128" y="339"/>
                  </a:lnTo>
                  <a:lnTo>
                    <a:pt x="140" y="351"/>
                  </a:lnTo>
                  <a:lnTo>
                    <a:pt x="146" y="356"/>
                  </a:lnTo>
                  <a:lnTo>
                    <a:pt x="152" y="361"/>
                  </a:lnTo>
                  <a:lnTo>
                    <a:pt x="152" y="361"/>
                  </a:lnTo>
                  <a:lnTo>
                    <a:pt x="163" y="367"/>
                  </a:lnTo>
                  <a:lnTo>
                    <a:pt x="176" y="375"/>
                  </a:lnTo>
                  <a:lnTo>
                    <a:pt x="192" y="381"/>
                  </a:lnTo>
                  <a:lnTo>
                    <a:pt x="207" y="388"/>
                  </a:lnTo>
                  <a:lnTo>
                    <a:pt x="207" y="388"/>
                  </a:lnTo>
                  <a:lnTo>
                    <a:pt x="220" y="391"/>
                  </a:lnTo>
                  <a:lnTo>
                    <a:pt x="234" y="393"/>
                  </a:lnTo>
                  <a:lnTo>
                    <a:pt x="247" y="392"/>
                  </a:lnTo>
                  <a:lnTo>
                    <a:pt x="259" y="390"/>
                  </a:lnTo>
                  <a:lnTo>
                    <a:pt x="271" y="386"/>
                  </a:lnTo>
                  <a:lnTo>
                    <a:pt x="281" y="382"/>
                  </a:lnTo>
                  <a:lnTo>
                    <a:pt x="291" y="376"/>
                  </a:lnTo>
                  <a:lnTo>
                    <a:pt x="300" y="369"/>
                  </a:lnTo>
                  <a:lnTo>
                    <a:pt x="300" y="369"/>
                  </a:lnTo>
                  <a:lnTo>
                    <a:pt x="306" y="363"/>
                  </a:lnTo>
                  <a:lnTo>
                    <a:pt x="311" y="354"/>
                  </a:lnTo>
                  <a:lnTo>
                    <a:pt x="316" y="346"/>
                  </a:lnTo>
                  <a:lnTo>
                    <a:pt x="319" y="336"/>
                  </a:lnTo>
                  <a:lnTo>
                    <a:pt x="320" y="326"/>
                  </a:lnTo>
                  <a:lnTo>
                    <a:pt x="321" y="316"/>
                  </a:lnTo>
                  <a:lnTo>
                    <a:pt x="322" y="305"/>
                  </a:lnTo>
                  <a:lnTo>
                    <a:pt x="321" y="293"/>
                  </a:lnTo>
                  <a:lnTo>
                    <a:pt x="319" y="271"/>
                  </a:lnTo>
                  <a:lnTo>
                    <a:pt x="315" y="248"/>
                  </a:lnTo>
                  <a:lnTo>
                    <a:pt x="307" y="208"/>
                  </a:lnTo>
                  <a:lnTo>
                    <a:pt x="307" y="208"/>
                  </a:lnTo>
                  <a:lnTo>
                    <a:pt x="296" y="184"/>
                  </a:lnTo>
                  <a:lnTo>
                    <a:pt x="286" y="161"/>
                  </a:lnTo>
                  <a:lnTo>
                    <a:pt x="279" y="150"/>
                  </a:lnTo>
                  <a:lnTo>
                    <a:pt x="273" y="139"/>
                  </a:lnTo>
                  <a:lnTo>
                    <a:pt x="265" y="128"/>
                  </a:lnTo>
                  <a:lnTo>
                    <a:pt x="257" y="119"/>
                  </a:lnTo>
                  <a:lnTo>
                    <a:pt x="257" y="119"/>
                  </a:lnTo>
                  <a:lnTo>
                    <a:pt x="255" y="112"/>
                  </a:lnTo>
                  <a:lnTo>
                    <a:pt x="254" y="106"/>
                  </a:lnTo>
                  <a:lnTo>
                    <a:pt x="254" y="106"/>
                  </a:lnTo>
                  <a:lnTo>
                    <a:pt x="226" y="79"/>
                  </a:lnTo>
                  <a:lnTo>
                    <a:pt x="211" y="65"/>
                  </a:lnTo>
                  <a:lnTo>
                    <a:pt x="196" y="51"/>
                  </a:lnTo>
                  <a:lnTo>
                    <a:pt x="179" y="40"/>
                  </a:lnTo>
                  <a:lnTo>
                    <a:pt x="169" y="34"/>
                  </a:lnTo>
                  <a:lnTo>
                    <a:pt x="160" y="30"/>
                  </a:lnTo>
                  <a:lnTo>
                    <a:pt x="151" y="26"/>
                  </a:lnTo>
                  <a:lnTo>
                    <a:pt x="141" y="23"/>
                  </a:lnTo>
                  <a:lnTo>
                    <a:pt x="130" y="21"/>
                  </a:lnTo>
                  <a:lnTo>
                    <a:pt x="120" y="21"/>
                  </a:lnTo>
                  <a:lnTo>
                    <a:pt x="120" y="2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23"/>
          <p:cNvSpPr>
            <a:spLocks noEditPoints="1"/>
          </p:cNvSpPr>
          <p:nvPr/>
        </p:nvSpPr>
        <p:spPr bwMode="auto">
          <a:xfrm>
            <a:off x="6612069" y="3295183"/>
            <a:ext cx="1444227" cy="1010959"/>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2024491" y="3199609"/>
            <a:ext cx="1051320" cy="1289184"/>
            <a:chOff x="2105026" y="2144713"/>
            <a:chExt cx="941388" cy="1106488"/>
          </a:xfrm>
        </p:grpSpPr>
        <p:sp>
          <p:nvSpPr>
            <p:cNvPr id="40"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70"/>
            <p:cNvSpPr>
              <a:spLocks/>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a:off x="8619134" y="1574842"/>
            <a:ext cx="1624780" cy="1465476"/>
            <a:chOff x="6072188" y="1752600"/>
            <a:chExt cx="982663" cy="842963"/>
          </a:xfrm>
        </p:grpSpPr>
        <p:sp>
          <p:nvSpPr>
            <p:cNvPr id="44"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25"/>
            <p:cNvSpPr>
              <a:spLocks/>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97"/>
            <p:cNvSpPr>
              <a:spLocks/>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98"/>
            <p:cNvSpPr>
              <a:spLocks/>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06"/>
            <p:cNvSpPr>
              <a:spLocks/>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13"/>
            <p:cNvSpPr>
              <a:spLocks/>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221"/>
            <p:cNvSpPr>
              <a:spLocks/>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3"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8684212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文本框 1"/>
          <p:cNvSpPr txBox="1"/>
          <p:nvPr/>
        </p:nvSpPr>
        <p:spPr>
          <a:xfrm flipH="1">
            <a:off x="4153022" y="5052676"/>
            <a:ext cx="4472534"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 name="组合 3"/>
          <p:cNvGrpSpPr/>
          <p:nvPr/>
        </p:nvGrpSpPr>
        <p:grpSpPr>
          <a:xfrm>
            <a:off x="2453503" y="5381090"/>
            <a:ext cx="6965448" cy="503056"/>
            <a:chOff x="2453503" y="5381090"/>
            <a:chExt cx="6965448" cy="503056"/>
          </a:xfrm>
        </p:grpSpPr>
        <p:sp>
          <p:nvSpPr>
            <p:cNvPr id="5"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任意多边形 7"/>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870847" y="725646"/>
            <a:ext cx="3971693" cy="4252077"/>
            <a:chOff x="4427538" y="954088"/>
            <a:chExt cx="3333750" cy="3729038"/>
          </a:xfrm>
        </p:grpSpPr>
        <p:sp>
          <p:nvSpPr>
            <p:cNvPr id="10"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文本框 51"/>
          <p:cNvSpPr txBox="1"/>
          <p:nvPr/>
        </p:nvSpPr>
        <p:spPr>
          <a:xfrm flipH="1">
            <a:off x="4721924" y="1424370"/>
            <a:ext cx="2264799" cy="1323439"/>
          </a:xfrm>
          <a:prstGeom prst="rect">
            <a:avLst/>
          </a:prstGeom>
          <a:noFill/>
        </p:spPr>
        <p:txBody>
          <a:bodyPr wrap="square" rtlCol="0">
            <a:spAutoFit/>
          </a:bodyPr>
          <a:lstStyle/>
          <a:p>
            <a:pPr algn="ctr"/>
            <a:r>
              <a:rPr lang="en-US" altLang="zh-CN" sz="8000" b="1" spc="300" dirty="0">
                <a:latin typeface="新蒂黑板报" panose="03000600000000000000" pitchFamily="66" charset="-122"/>
                <a:ea typeface="新蒂黑板报" panose="03000600000000000000" pitchFamily="66" charset="-122"/>
              </a:rPr>
              <a:t>04</a:t>
            </a:r>
            <a:endParaRPr lang="zh-CN" altLang="en-US" sz="8000" b="1"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3348381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Freeform 24"/>
          <p:cNvSpPr>
            <a:spLocks/>
          </p:cNvSpPr>
          <p:nvPr/>
        </p:nvSpPr>
        <p:spPr bwMode="auto">
          <a:xfrm>
            <a:off x="3800144" y="4241873"/>
            <a:ext cx="596750" cy="170206"/>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828115" y="4491164"/>
            <a:ext cx="522157" cy="245853"/>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
          <p:cNvSpPr>
            <a:spLocks noEditPoints="1"/>
          </p:cNvSpPr>
          <p:nvPr/>
        </p:nvSpPr>
        <p:spPr bwMode="auto">
          <a:xfrm>
            <a:off x="1323053" y="2966532"/>
            <a:ext cx="2222896" cy="2377715"/>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a:off x="1673644" y="3372273"/>
            <a:ext cx="593021" cy="103498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p:cNvSpPr>
            <a:spLocks/>
          </p:cNvSpPr>
          <p:nvPr/>
        </p:nvSpPr>
        <p:spPr bwMode="auto">
          <a:xfrm>
            <a:off x="1699752" y="4415855"/>
            <a:ext cx="264808" cy="340410"/>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p:cNvSpPr>
            <a:spLocks/>
          </p:cNvSpPr>
          <p:nvPr/>
        </p:nvSpPr>
        <p:spPr bwMode="auto">
          <a:xfrm>
            <a:off x="1942182" y="4735635"/>
            <a:ext cx="234971" cy="211468"/>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p:cNvSpPr>
            <a:spLocks/>
          </p:cNvSpPr>
          <p:nvPr/>
        </p:nvSpPr>
        <p:spPr bwMode="auto">
          <a:xfrm>
            <a:off x="2173423" y="4900682"/>
            <a:ext cx="147323" cy="132382"/>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p:cNvSpPr>
            <a:spLocks/>
          </p:cNvSpPr>
          <p:nvPr/>
        </p:nvSpPr>
        <p:spPr bwMode="auto">
          <a:xfrm>
            <a:off x="2781363" y="3377432"/>
            <a:ext cx="302105" cy="307745"/>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p:cNvSpPr>
            <a:spLocks/>
          </p:cNvSpPr>
          <p:nvPr/>
        </p:nvSpPr>
        <p:spPr bwMode="auto">
          <a:xfrm>
            <a:off x="3115171" y="3762542"/>
            <a:ext cx="277863" cy="541562"/>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p:cNvSpPr>
            <a:spLocks/>
          </p:cNvSpPr>
          <p:nvPr/>
        </p:nvSpPr>
        <p:spPr bwMode="auto">
          <a:xfrm>
            <a:off x="3040577" y="4565429"/>
            <a:ext cx="231241" cy="355884"/>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p:cNvSpPr>
            <a:spLocks/>
          </p:cNvSpPr>
          <p:nvPr/>
        </p:nvSpPr>
        <p:spPr bwMode="auto">
          <a:xfrm>
            <a:off x="2811200" y="4893805"/>
            <a:ext cx="152917" cy="156452"/>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p:cNvSpPr>
            <a:spLocks/>
          </p:cNvSpPr>
          <p:nvPr/>
        </p:nvSpPr>
        <p:spPr bwMode="auto">
          <a:xfrm>
            <a:off x="2699309" y="5000398"/>
            <a:ext cx="85783" cy="84244"/>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p:cNvSpPr>
            <a:spLocks noEditPoints="1"/>
          </p:cNvSpPr>
          <p:nvPr/>
        </p:nvSpPr>
        <p:spPr bwMode="auto">
          <a:xfrm>
            <a:off x="2113748" y="2182557"/>
            <a:ext cx="757127" cy="804606"/>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p:cNvSpPr>
            <a:spLocks/>
          </p:cNvSpPr>
          <p:nvPr/>
        </p:nvSpPr>
        <p:spPr bwMode="auto">
          <a:xfrm>
            <a:off x="2117478" y="2330412"/>
            <a:ext cx="684399" cy="233817"/>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p:cNvSpPr>
            <a:spLocks/>
          </p:cNvSpPr>
          <p:nvPr/>
        </p:nvSpPr>
        <p:spPr bwMode="auto">
          <a:xfrm>
            <a:off x="2110018" y="2631280"/>
            <a:ext cx="688129" cy="199432"/>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p:cNvSpPr>
            <a:spLocks/>
          </p:cNvSpPr>
          <p:nvPr/>
        </p:nvSpPr>
        <p:spPr bwMode="auto">
          <a:xfrm>
            <a:off x="2096965" y="2875413"/>
            <a:ext cx="738479" cy="116909"/>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p:cNvSpPr>
            <a:spLocks/>
          </p:cNvSpPr>
          <p:nvPr/>
        </p:nvSpPr>
        <p:spPr bwMode="auto">
          <a:xfrm>
            <a:off x="2376692" y="-533849"/>
            <a:ext cx="206998" cy="2719844"/>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p:cNvSpPr>
            <a:spLocks/>
          </p:cNvSpPr>
          <p:nvPr/>
        </p:nvSpPr>
        <p:spPr bwMode="auto">
          <a:xfrm>
            <a:off x="3118900" y="3071406"/>
            <a:ext cx="490455" cy="240694"/>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1"/>
          <p:cNvSpPr>
            <a:spLocks/>
          </p:cNvSpPr>
          <p:nvPr/>
        </p:nvSpPr>
        <p:spPr bwMode="auto">
          <a:xfrm>
            <a:off x="3316574" y="3394624"/>
            <a:ext cx="494185" cy="123786"/>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2"/>
          <p:cNvSpPr>
            <a:spLocks/>
          </p:cNvSpPr>
          <p:nvPr/>
        </p:nvSpPr>
        <p:spPr bwMode="auto">
          <a:xfrm>
            <a:off x="3478815" y="3676580"/>
            <a:ext cx="548265" cy="87682"/>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3"/>
          <p:cNvSpPr>
            <a:spLocks/>
          </p:cNvSpPr>
          <p:nvPr/>
        </p:nvSpPr>
        <p:spPr bwMode="auto">
          <a:xfrm>
            <a:off x="3628003" y="3922432"/>
            <a:ext cx="637777" cy="180521"/>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3605625" y="4718442"/>
            <a:ext cx="443833" cy="349007"/>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3523571" y="4967732"/>
            <a:ext cx="341267" cy="390269"/>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3352006" y="5124184"/>
            <a:ext cx="248025" cy="481388"/>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3131954" y="5287511"/>
            <a:ext cx="216322" cy="434969"/>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2919361" y="5366597"/>
            <a:ext cx="149188" cy="508896"/>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2635905" y="5423332"/>
            <a:ext cx="113756" cy="632682"/>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2279720" y="5431928"/>
            <a:ext cx="184620" cy="622366"/>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1875048" y="5390666"/>
            <a:ext cx="324483" cy="502019"/>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1530052" y="5332212"/>
            <a:ext cx="380429" cy="352446"/>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1222351" y="5194672"/>
            <a:ext cx="486725" cy="283676"/>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1069434" y="5091518"/>
            <a:ext cx="460618" cy="125505"/>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871760" y="4883490"/>
            <a:ext cx="531482" cy="125505"/>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856842" y="4634199"/>
            <a:ext cx="432644" cy="110032"/>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804626" y="4369435"/>
            <a:ext cx="449428" cy="99716"/>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922112" y="4025586"/>
            <a:ext cx="341267" cy="120347"/>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p:cNvSpPr>
          <p:nvPr/>
        </p:nvSpPr>
        <p:spPr bwMode="auto">
          <a:xfrm>
            <a:off x="929571" y="3717842"/>
            <a:ext cx="350591" cy="220063"/>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1119786" y="3451359"/>
            <a:ext cx="341267" cy="254448"/>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1311864" y="3241611"/>
            <a:ext cx="305835" cy="273360"/>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1492755" y="3021548"/>
            <a:ext cx="305835" cy="281956"/>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noEditPoints="1"/>
          </p:cNvSpPr>
          <p:nvPr/>
        </p:nvSpPr>
        <p:spPr bwMode="auto">
          <a:xfrm>
            <a:off x="1388323" y="-482272"/>
            <a:ext cx="2166951" cy="5857465"/>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4"/>
          <p:cNvSpPr>
            <a:spLocks/>
          </p:cNvSpPr>
          <p:nvPr/>
        </p:nvSpPr>
        <p:spPr bwMode="auto">
          <a:xfrm>
            <a:off x="2412123" y="-293155"/>
            <a:ext cx="44756" cy="49859"/>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5"/>
          <p:cNvSpPr>
            <a:spLocks/>
          </p:cNvSpPr>
          <p:nvPr/>
        </p:nvSpPr>
        <p:spPr bwMode="auto">
          <a:xfrm>
            <a:off x="2415853" y="1147572"/>
            <a:ext cx="48486" cy="46420"/>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6"/>
          <p:cNvSpPr>
            <a:spLocks/>
          </p:cNvSpPr>
          <p:nvPr/>
        </p:nvSpPr>
        <p:spPr bwMode="auto">
          <a:xfrm>
            <a:off x="2421448" y="-399748"/>
            <a:ext cx="35433" cy="46420"/>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7"/>
          <p:cNvSpPr>
            <a:spLocks/>
          </p:cNvSpPr>
          <p:nvPr/>
        </p:nvSpPr>
        <p:spPr bwMode="auto">
          <a:xfrm>
            <a:off x="2419583" y="1106310"/>
            <a:ext cx="31703" cy="42982"/>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8"/>
          <p:cNvSpPr>
            <a:spLocks/>
          </p:cNvSpPr>
          <p:nvPr/>
        </p:nvSpPr>
        <p:spPr bwMode="auto">
          <a:xfrm>
            <a:off x="2415853" y="281073"/>
            <a:ext cx="22378" cy="36105"/>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7"/>
          <p:cNvSpPr>
            <a:spLocks/>
          </p:cNvSpPr>
          <p:nvPr/>
        </p:nvSpPr>
        <p:spPr bwMode="auto">
          <a:xfrm>
            <a:off x="3090927" y="3747069"/>
            <a:ext cx="289052" cy="557035"/>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8"/>
          <p:cNvSpPr>
            <a:spLocks noEditPoints="1"/>
          </p:cNvSpPr>
          <p:nvPr/>
        </p:nvSpPr>
        <p:spPr bwMode="auto">
          <a:xfrm>
            <a:off x="2992091" y="4580903"/>
            <a:ext cx="292781" cy="340410"/>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09"/>
          <p:cNvSpPr>
            <a:spLocks/>
          </p:cNvSpPr>
          <p:nvPr/>
        </p:nvSpPr>
        <p:spPr bwMode="auto">
          <a:xfrm>
            <a:off x="2816795" y="3406658"/>
            <a:ext cx="229377" cy="249291"/>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0"/>
          <p:cNvSpPr>
            <a:spLocks/>
          </p:cNvSpPr>
          <p:nvPr/>
        </p:nvSpPr>
        <p:spPr bwMode="auto">
          <a:xfrm>
            <a:off x="2772039" y="4971170"/>
            <a:ext cx="147323" cy="125505"/>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1"/>
          <p:cNvSpPr>
            <a:spLocks/>
          </p:cNvSpPr>
          <p:nvPr/>
        </p:nvSpPr>
        <p:spPr bwMode="auto">
          <a:xfrm>
            <a:off x="1546835" y="4395224"/>
            <a:ext cx="63405" cy="115190"/>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2"/>
          <p:cNvSpPr>
            <a:spLocks/>
          </p:cNvSpPr>
          <p:nvPr/>
        </p:nvSpPr>
        <p:spPr bwMode="auto">
          <a:xfrm>
            <a:off x="1565483" y="4472590"/>
            <a:ext cx="70864" cy="101436"/>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3"/>
          <p:cNvSpPr>
            <a:spLocks/>
          </p:cNvSpPr>
          <p:nvPr/>
        </p:nvSpPr>
        <p:spPr bwMode="auto">
          <a:xfrm>
            <a:off x="1845210" y="4888647"/>
            <a:ext cx="31703" cy="1083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4"/>
          <p:cNvSpPr>
            <a:spLocks/>
          </p:cNvSpPr>
          <p:nvPr/>
        </p:nvSpPr>
        <p:spPr bwMode="auto">
          <a:xfrm>
            <a:off x="1587861" y="4548236"/>
            <a:ext cx="67134" cy="99716"/>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5"/>
          <p:cNvSpPr>
            <a:spLocks/>
          </p:cNvSpPr>
          <p:nvPr/>
        </p:nvSpPr>
        <p:spPr bwMode="auto">
          <a:xfrm>
            <a:off x="1884372" y="4912716"/>
            <a:ext cx="37297" cy="104874"/>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6"/>
          <p:cNvSpPr>
            <a:spLocks/>
          </p:cNvSpPr>
          <p:nvPr/>
        </p:nvSpPr>
        <p:spPr bwMode="auto">
          <a:xfrm>
            <a:off x="2561311" y="5082922"/>
            <a:ext cx="80189" cy="75647"/>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7"/>
          <p:cNvSpPr>
            <a:spLocks/>
          </p:cNvSpPr>
          <p:nvPr/>
        </p:nvSpPr>
        <p:spPr bwMode="auto">
          <a:xfrm>
            <a:off x="1942182" y="4967732"/>
            <a:ext cx="33567" cy="58454"/>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8"/>
          <p:cNvSpPr>
            <a:spLocks/>
          </p:cNvSpPr>
          <p:nvPr/>
        </p:nvSpPr>
        <p:spPr bwMode="auto">
          <a:xfrm>
            <a:off x="2005587" y="5045098"/>
            <a:ext cx="27973" cy="25789"/>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9"/>
          <p:cNvSpPr>
            <a:spLocks/>
          </p:cNvSpPr>
          <p:nvPr/>
        </p:nvSpPr>
        <p:spPr bwMode="auto">
          <a:xfrm>
            <a:off x="2505365" y="3539041"/>
            <a:ext cx="82053" cy="87682"/>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0"/>
          <p:cNvSpPr>
            <a:spLocks/>
          </p:cNvSpPr>
          <p:nvPr/>
        </p:nvSpPr>
        <p:spPr bwMode="auto">
          <a:xfrm>
            <a:off x="2518420" y="3377432"/>
            <a:ext cx="46622" cy="44700"/>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1"/>
          <p:cNvSpPr>
            <a:spLocks/>
          </p:cNvSpPr>
          <p:nvPr/>
        </p:nvSpPr>
        <p:spPr bwMode="auto">
          <a:xfrm>
            <a:off x="2205126" y="2670822"/>
            <a:ext cx="31703" cy="60174"/>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2"/>
          <p:cNvSpPr>
            <a:spLocks/>
          </p:cNvSpPr>
          <p:nvPr/>
        </p:nvSpPr>
        <p:spPr bwMode="auto">
          <a:xfrm>
            <a:off x="2236828" y="2679419"/>
            <a:ext cx="35433" cy="42982"/>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3"/>
          <p:cNvSpPr>
            <a:spLocks/>
          </p:cNvSpPr>
          <p:nvPr/>
        </p:nvSpPr>
        <p:spPr bwMode="auto">
          <a:xfrm>
            <a:off x="2182748" y="2875413"/>
            <a:ext cx="39162" cy="53297"/>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4"/>
          <p:cNvSpPr>
            <a:spLocks/>
          </p:cNvSpPr>
          <p:nvPr/>
        </p:nvSpPr>
        <p:spPr bwMode="auto">
          <a:xfrm>
            <a:off x="2218179" y="2421532"/>
            <a:ext cx="26108" cy="55016"/>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25"/>
          <p:cNvSpPr>
            <a:spLocks/>
          </p:cNvSpPr>
          <p:nvPr/>
        </p:nvSpPr>
        <p:spPr bwMode="auto">
          <a:xfrm>
            <a:off x="2704905" y="2421532"/>
            <a:ext cx="22378" cy="55016"/>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6"/>
          <p:cNvSpPr>
            <a:spLocks/>
          </p:cNvSpPr>
          <p:nvPr/>
        </p:nvSpPr>
        <p:spPr bwMode="auto">
          <a:xfrm>
            <a:off x="2275990" y="2684576"/>
            <a:ext cx="22378" cy="37823"/>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7"/>
          <p:cNvSpPr>
            <a:spLocks/>
          </p:cNvSpPr>
          <p:nvPr/>
        </p:nvSpPr>
        <p:spPr bwMode="auto">
          <a:xfrm>
            <a:off x="2609797" y="2402620"/>
            <a:ext cx="27973" cy="41262"/>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8"/>
          <p:cNvSpPr>
            <a:spLocks/>
          </p:cNvSpPr>
          <p:nvPr/>
        </p:nvSpPr>
        <p:spPr bwMode="auto">
          <a:xfrm>
            <a:off x="2311421" y="2402620"/>
            <a:ext cx="24244" cy="41262"/>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9"/>
          <p:cNvSpPr>
            <a:spLocks/>
          </p:cNvSpPr>
          <p:nvPr/>
        </p:nvSpPr>
        <p:spPr bwMode="auto">
          <a:xfrm>
            <a:off x="2225639" y="2875413"/>
            <a:ext cx="18648" cy="32666"/>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0"/>
          <p:cNvSpPr>
            <a:spLocks/>
          </p:cNvSpPr>
          <p:nvPr/>
        </p:nvSpPr>
        <p:spPr bwMode="auto">
          <a:xfrm>
            <a:off x="2663878" y="2418094"/>
            <a:ext cx="22378" cy="37823"/>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1"/>
          <p:cNvSpPr>
            <a:spLocks/>
          </p:cNvSpPr>
          <p:nvPr/>
        </p:nvSpPr>
        <p:spPr bwMode="auto">
          <a:xfrm>
            <a:off x="2259206" y="2418094"/>
            <a:ext cx="26108" cy="37823"/>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2"/>
          <p:cNvSpPr>
            <a:spLocks/>
          </p:cNvSpPr>
          <p:nvPr/>
        </p:nvSpPr>
        <p:spPr bwMode="auto">
          <a:xfrm>
            <a:off x="2268531" y="2887447"/>
            <a:ext cx="16784" cy="2922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3"/>
          <p:cNvSpPr>
            <a:spLocks/>
          </p:cNvSpPr>
          <p:nvPr/>
        </p:nvSpPr>
        <p:spPr bwMode="auto">
          <a:xfrm>
            <a:off x="2736606" y="2443882"/>
            <a:ext cx="26108" cy="37823"/>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4"/>
          <p:cNvSpPr>
            <a:spLocks/>
          </p:cNvSpPr>
          <p:nvPr/>
        </p:nvSpPr>
        <p:spPr bwMode="auto">
          <a:xfrm>
            <a:off x="2190207" y="2443882"/>
            <a:ext cx="22378" cy="36105"/>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文本框 79"/>
          <p:cNvSpPr txBox="1"/>
          <p:nvPr/>
        </p:nvSpPr>
        <p:spPr>
          <a:xfrm>
            <a:off x="6611885" y="1862089"/>
            <a:ext cx="4099541"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1.</a:t>
            </a:r>
            <a:r>
              <a:rPr lang="zh-CN" altLang="en-US" sz="36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81" name="文本框 80"/>
          <p:cNvSpPr txBox="1"/>
          <p:nvPr/>
        </p:nvSpPr>
        <p:spPr>
          <a:xfrm>
            <a:off x="6562347" y="2761083"/>
            <a:ext cx="4111437"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2.</a:t>
            </a:r>
            <a:r>
              <a:rPr lang="zh-CN" altLang="en-US" sz="36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82" name="文本框 81"/>
          <p:cNvSpPr txBox="1"/>
          <p:nvPr/>
        </p:nvSpPr>
        <p:spPr>
          <a:xfrm>
            <a:off x="6578471" y="3695076"/>
            <a:ext cx="4099541"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3.</a:t>
            </a:r>
            <a:r>
              <a:rPr lang="zh-CN" altLang="en-US" sz="36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83" name="文本框 82"/>
          <p:cNvSpPr txBox="1"/>
          <p:nvPr/>
        </p:nvSpPr>
        <p:spPr>
          <a:xfrm>
            <a:off x="6528933" y="4594070"/>
            <a:ext cx="4111437"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4.</a:t>
            </a:r>
            <a:r>
              <a:rPr lang="zh-CN" altLang="en-US" sz="36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84" name="Freeform 5"/>
          <p:cNvSpPr>
            <a:spLocks/>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
          <p:cNvSpPr>
            <a:spLocks/>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
          <p:cNvSpPr>
            <a:spLocks/>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
          <p:cNvSpPr>
            <a:spLocks/>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88" name="组合 87"/>
          <p:cNvGrpSpPr/>
          <p:nvPr/>
        </p:nvGrpSpPr>
        <p:grpSpPr>
          <a:xfrm>
            <a:off x="4503788" y="2983161"/>
            <a:ext cx="1375396" cy="2301607"/>
            <a:chOff x="3196603" y="3415833"/>
            <a:chExt cx="1311951" cy="1761052"/>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800" dirty="0"/>
            </a:p>
          </p:txBody>
        </p:sp>
        <p:sp>
          <p:nvSpPr>
            <p:cNvPr id="90" name="文本框 89"/>
            <p:cNvSpPr txBox="1"/>
            <p:nvPr/>
          </p:nvSpPr>
          <p:spPr>
            <a:xfrm>
              <a:off x="3642867" y="3511858"/>
              <a:ext cx="587158" cy="1665027"/>
            </a:xfrm>
            <a:prstGeom prst="rect">
              <a:avLst/>
            </a:prstGeom>
            <a:noFill/>
          </p:spPr>
          <p:txBody>
            <a:bodyPr vert="eaVert" wrap="square" rtlCol="0">
              <a:spAutoFit/>
            </a:bodyPr>
            <a:lstStyle/>
            <a:p>
              <a:r>
                <a:rPr lang="zh-CN" altLang="en-US" sz="2800" dirty="0">
                  <a:latin typeface="方正静蕾简体" panose="02000000000000000000" pitchFamily="2" charset="-122"/>
                  <a:ea typeface="方正静蕾简体" panose="02000000000000000000" pitchFamily="2" charset="-122"/>
                </a:rPr>
                <a:t>DIRECTORY</a:t>
              </a:r>
            </a:p>
          </p:txBody>
        </p:sp>
      </p:grpSp>
    </p:spTree>
    <p:extLst>
      <p:ext uri="{BB962C8B-B14F-4D97-AF65-F5344CB8AC3E}">
        <p14:creationId xmlns:p14="http://schemas.microsoft.com/office/powerpoint/2010/main" val="41103376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599" y="299432"/>
            <a:ext cx="3628535"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矩形 11"/>
          <p:cNvSpPr/>
          <p:nvPr/>
        </p:nvSpPr>
        <p:spPr>
          <a:xfrm>
            <a:off x="1704623" y="2890247"/>
            <a:ext cx="3848906" cy="2400300"/>
          </a:xfrm>
          <a:prstGeom prst="rect">
            <a:avLst/>
          </a:pr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56"/>
          <p:cNvSpPr>
            <a:spLocks/>
          </p:cNvSpPr>
          <p:nvPr/>
        </p:nvSpPr>
        <p:spPr bwMode="auto">
          <a:xfrm>
            <a:off x="1395867" y="2521857"/>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任意多边形 13"/>
          <p:cNvSpPr/>
          <p:nvPr/>
        </p:nvSpPr>
        <p:spPr>
          <a:xfrm rot="3257185">
            <a:off x="5433872" y="2603331"/>
            <a:ext cx="1175488" cy="1843143"/>
          </a:xfrm>
          <a:custGeom>
            <a:avLst/>
            <a:gdLst>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19075"/>
              <a:gd name="connsiteY0" fmla="*/ 638175 h 638175"/>
              <a:gd name="connsiteX1" fmla="*/ 219075 w 219075"/>
              <a:gd name="connsiteY1" fmla="*/ 0 h 638175"/>
              <a:gd name="connsiteX0" fmla="*/ 6366 w 225441"/>
              <a:gd name="connsiteY0" fmla="*/ 638175 h 638175"/>
              <a:gd name="connsiteX1" fmla="*/ 225441 w 225441"/>
              <a:gd name="connsiteY1" fmla="*/ 0 h 638175"/>
            </a:gdLst>
            <a:ahLst/>
            <a:cxnLst>
              <a:cxn ang="0">
                <a:pos x="connsiteX0" y="connsiteY0"/>
              </a:cxn>
              <a:cxn ang="0">
                <a:pos x="connsiteX1" y="connsiteY1"/>
              </a:cxn>
            </a:cxnLst>
            <a:rect l="l" t="t" r="r" b="b"/>
            <a:pathLst>
              <a:path w="225441" h="638175">
                <a:moveTo>
                  <a:pt x="6366" y="638175"/>
                </a:moveTo>
                <a:cubicBezTo>
                  <a:pt x="-22209" y="346075"/>
                  <a:pt x="44466" y="225425"/>
                  <a:pt x="225441" y="0"/>
                </a:cubicBezTo>
              </a:path>
            </a:pathLst>
          </a:custGeom>
          <a:noFill/>
          <a:ln w="25400" cap="rnd">
            <a:solidFill>
              <a:schemeClr val="bg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 name="Freeform 86"/>
          <p:cNvSpPr>
            <a:spLocks noEditPoints="1"/>
          </p:cNvSpPr>
          <p:nvPr/>
        </p:nvSpPr>
        <p:spPr bwMode="auto">
          <a:xfrm>
            <a:off x="4406938"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6" name="Freeform 86"/>
          <p:cNvSpPr>
            <a:spLocks noEditPoints="1"/>
          </p:cNvSpPr>
          <p:nvPr/>
        </p:nvSpPr>
        <p:spPr bwMode="auto">
          <a:xfrm>
            <a:off x="2832358" y="3892947"/>
            <a:ext cx="762990"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7" name="TextBox 13"/>
          <p:cNvSpPr txBox="1"/>
          <p:nvPr/>
        </p:nvSpPr>
        <p:spPr>
          <a:xfrm>
            <a:off x="7393745" y="3246616"/>
            <a:ext cx="3910326"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 Here you can add a brief introduction to this section, where all material from the template is freely editable.</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8" name="TextBox 13"/>
          <p:cNvSpPr txBox="1"/>
          <p:nvPr/>
        </p:nvSpPr>
        <p:spPr>
          <a:xfrm>
            <a:off x="7393745" y="4967381"/>
            <a:ext cx="3910326"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 Here you can add a brief introduction to this section, where all material from the template is freely editable.</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918027619"/>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3515994"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7" name="对角圆角矩形 6"/>
          <p:cNvSpPr/>
          <p:nvPr/>
        </p:nvSpPr>
        <p:spPr>
          <a:xfrm>
            <a:off x="971600" y="1553374"/>
            <a:ext cx="3648223" cy="4416270"/>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5195859" y="2897456"/>
            <a:ext cx="1728106" cy="3072188"/>
            <a:chOff x="4643438" y="1142990"/>
            <a:chExt cx="1752608" cy="3143272"/>
          </a:xfrm>
        </p:grpSpPr>
        <p:grpSp>
          <p:nvGrpSpPr>
            <p:cNvPr id="12" name="组合 11"/>
            <p:cNvGrpSpPr/>
            <p:nvPr/>
          </p:nvGrpSpPr>
          <p:grpSpPr>
            <a:xfrm>
              <a:off x="4643438" y="1142990"/>
              <a:ext cx="1752608" cy="3132151"/>
              <a:chOff x="2133601" y="3810000"/>
              <a:chExt cx="681038" cy="1274763"/>
            </a:xfrm>
          </p:grpSpPr>
          <p:sp>
            <p:nvSpPr>
              <p:cNvPr id="22" name="Freeform 146"/>
              <p:cNvSpPr>
                <a:spLocks/>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47"/>
              <p:cNvSpPr>
                <a:spLocks/>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149"/>
              <p:cNvSpPr>
                <a:spLocks/>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51"/>
              <p:cNvSpPr>
                <a:spLocks/>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52"/>
              <p:cNvSpPr>
                <a:spLocks/>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53"/>
              <p:cNvSpPr>
                <a:spLocks/>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54"/>
              <p:cNvSpPr>
                <a:spLocks/>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55"/>
              <p:cNvSpPr>
                <a:spLocks/>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4857752" y="3594112"/>
              <a:ext cx="1336675" cy="692150"/>
              <a:chOff x="5384801" y="3876675"/>
              <a:chExt cx="1336675" cy="692150"/>
            </a:xfrm>
          </p:grpSpPr>
          <p:sp>
            <p:nvSpPr>
              <p:cNvPr id="14" name="Freeform 100"/>
              <p:cNvSpPr>
                <a:spLocks/>
              </p:cNvSpPr>
              <p:nvPr/>
            </p:nvSpPr>
            <p:spPr bwMode="auto">
              <a:xfrm>
                <a:off x="6288088" y="3935413"/>
                <a:ext cx="120650" cy="17463"/>
              </a:xfrm>
              <a:custGeom>
                <a:avLst/>
                <a:gdLst/>
                <a:ahLst/>
                <a:cxnLst>
                  <a:cxn ang="0">
                    <a:pos x="226" y="13"/>
                  </a:cxn>
                  <a:cxn ang="0">
                    <a:pos x="226" y="13"/>
                  </a:cxn>
                  <a:cxn ang="0">
                    <a:pos x="226" y="20"/>
                  </a:cxn>
                  <a:cxn ang="0">
                    <a:pos x="224" y="25"/>
                  </a:cxn>
                  <a:cxn ang="0">
                    <a:pos x="220" y="34"/>
                  </a:cxn>
                  <a:cxn ang="0">
                    <a:pos x="220" y="34"/>
                  </a:cxn>
                  <a:cxn ang="0">
                    <a:pos x="193" y="28"/>
                  </a:cxn>
                  <a:cxn ang="0">
                    <a:pos x="167" y="25"/>
                  </a:cxn>
                  <a:cxn ang="0">
                    <a:pos x="140" y="23"/>
                  </a:cxn>
                  <a:cxn ang="0">
                    <a:pos x="113" y="23"/>
                  </a:cxn>
                  <a:cxn ang="0">
                    <a:pos x="85" y="24"/>
                  </a:cxn>
                  <a:cxn ang="0">
                    <a:pos x="57" y="25"/>
                  </a:cxn>
                  <a:cxn ang="0">
                    <a:pos x="0" y="32"/>
                  </a:cxn>
                  <a:cxn ang="0">
                    <a:pos x="0" y="32"/>
                  </a:cxn>
                  <a:cxn ang="0">
                    <a:pos x="2" y="27"/>
                  </a:cxn>
                  <a:cxn ang="0">
                    <a:pos x="5" y="21"/>
                  </a:cxn>
                  <a:cxn ang="0">
                    <a:pos x="8" y="18"/>
                  </a:cxn>
                  <a:cxn ang="0">
                    <a:pos x="12" y="16"/>
                  </a:cxn>
                  <a:cxn ang="0">
                    <a:pos x="22" y="10"/>
                  </a:cxn>
                  <a:cxn ang="0">
                    <a:pos x="35" y="8"/>
                  </a:cxn>
                  <a:cxn ang="0">
                    <a:pos x="47" y="7"/>
                  </a:cxn>
                  <a:cxn ang="0">
                    <a:pos x="61" y="7"/>
                  </a:cxn>
                  <a:cxn ang="0">
                    <a:pos x="88" y="7"/>
                  </a:cxn>
                  <a:cxn ang="0">
                    <a:pos x="88" y="7"/>
                  </a:cxn>
                  <a:cxn ang="0">
                    <a:pos x="98" y="4"/>
                  </a:cxn>
                  <a:cxn ang="0">
                    <a:pos x="109" y="3"/>
                  </a:cxn>
                  <a:cxn ang="0">
                    <a:pos x="119" y="1"/>
                  </a:cxn>
                  <a:cxn ang="0">
                    <a:pos x="127" y="0"/>
                  </a:cxn>
                  <a:cxn ang="0">
                    <a:pos x="127" y="0"/>
                  </a:cxn>
                  <a:cxn ang="0">
                    <a:pos x="143" y="1"/>
                  </a:cxn>
                  <a:cxn ang="0">
                    <a:pos x="157" y="4"/>
                  </a:cxn>
                  <a:cxn ang="0">
                    <a:pos x="171" y="8"/>
                  </a:cxn>
                  <a:cxn ang="0">
                    <a:pos x="185" y="11"/>
                  </a:cxn>
                  <a:cxn ang="0">
                    <a:pos x="185" y="11"/>
                  </a:cxn>
                  <a:cxn ang="0">
                    <a:pos x="196" y="10"/>
                  </a:cxn>
                  <a:cxn ang="0">
                    <a:pos x="207" y="8"/>
                  </a:cxn>
                  <a:cxn ang="0">
                    <a:pos x="213" y="7"/>
                  </a:cxn>
                  <a:cxn ang="0">
                    <a:pos x="217" y="8"/>
                  </a:cxn>
                  <a:cxn ang="0">
                    <a:pos x="221" y="10"/>
                  </a:cxn>
                  <a:cxn ang="0">
                    <a:pos x="226" y="13"/>
                  </a:cxn>
                  <a:cxn ang="0">
                    <a:pos x="226" y="13"/>
                  </a:cxn>
                </a:cxnLst>
                <a:rect l="0" t="0" r="r" b="b"/>
                <a:pathLst>
                  <a:path w="226" h="34">
                    <a:moveTo>
                      <a:pt x="226" y="13"/>
                    </a:moveTo>
                    <a:lnTo>
                      <a:pt x="226" y="13"/>
                    </a:lnTo>
                    <a:lnTo>
                      <a:pt x="226" y="20"/>
                    </a:lnTo>
                    <a:lnTo>
                      <a:pt x="224" y="25"/>
                    </a:lnTo>
                    <a:lnTo>
                      <a:pt x="220" y="34"/>
                    </a:lnTo>
                    <a:lnTo>
                      <a:pt x="220" y="34"/>
                    </a:lnTo>
                    <a:lnTo>
                      <a:pt x="193" y="28"/>
                    </a:lnTo>
                    <a:lnTo>
                      <a:pt x="167" y="25"/>
                    </a:lnTo>
                    <a:lnTo>
                      <a:pt x="140" y="23"/>
                    </a:lnTo>
                    <a:lnTo>
                      <a:pt x="113" y="23"/>
                    </a:lnTo>
                    <a:lnTo>
                      <a:pt x="85" y="24"/>
                    </a:lnTo>
                    <a:lnTo>
                      <a:pt x="57" y="25"/>
                    </a:lnTo>
                    <a:lnTo>
                      <a:pt x="0" y="32"/>
                    </a:lnTo>
                    <a:lnTo>
                      <a:pt x="0" y="32"/>
                    </a:lnTo>
                    <a:lnTo>
                      <a:pt x="2" y="27"/>
                    </a:lnTo>
                    <a:lnTo>
                      <a:pt x="5" y="21"/>
                    </a:lnTo>
                    <a:lnTo>
                      <a:pt x="8" y="18"/>
                    </a:lnTo>
                    <a:lnTo>
                      <a:pt x="12" y="16"/>
                    </a:lnTo>
                    <a:lnTo>
                      <a:pt x="22" y="10"/>
                    </a:lnTo>
                    <a:lnTo>
                      <a:pt x="35" y="8"/>
                    </a:lnTo>
                    <a:lnTo>
                      <a:pt x="47" y="7"/>
                    </a:lnTo>
                    <a:lnTo>
                      <a:pt x="61" y="7"/>
                    </a:lnTo>
                    <a:lnTo>
                      <a:pt x="88" y="7"/>
                    </a:lnTo>
                    <a:lnTo>
                      <a:pt x="88" y="7"/>
                    </a:lnTo>
                    <a:lnTo>
                      <a:pt x="98" y="4"/>
                    </a:lnTo>
                    <a:lnTo>
                      <a:pt x="109" y="3"/>
                    </a:lnTo>
                    <a:lnTo>
                      <a:pt x="119" y="1"/>
                    </a:lnTo>
                    <a:lnTo>
                      <a:pt x="127" y="0"/>
                    </a:lnTo>
                    <a:lnTo>
                      <a:pt x="127" y="0"/>
                    </a:lnTo>
                    <a:lnTo>
                      <a:pt x="143" y="1"/>
                    </a:lnTo>
                    <a:lnTo>
                      <a:pt x="157" y="4"/>
                    </a:lnTo>
                    <a:lnTo>
                      <a:pt x="171" y="8"/>
                    </a:lnTo>
                    <a:lnTo>
                      <a:pt x="185" y="11"/>
                    </a:lnTo>
                    <a:lnTo>
                      <a:pt x="185" y="11"/>
                    </a:lnTo>
                    <a:lnTo>
                      <a:pt x="196" y="10"/>
                    </a:lnTo>
                    <a:lnTo>
                      <a:pt x="207" y="8"/>
                    </a:lnTo>
                    <a:lnTo>
                      <a:pt x="213" y="7"/>
                    </a:lnTo>
                    <a:lnTo>
                      <a:pt x="217" y="8"/>
                    </a:lnTo>
                    <a:lnTo>
                      <a:pt x="221" y="10"/>
                    </a:lnTo>
                    <a:lnTo>
                      <a:pt x="226" y="13"/>
                    </a:lnTo>
                    <a:lnTo>
                      <a:pt x="226" y="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1"/>
              <p:cNvSpPr>
                <a:spLocks/>
              </p:cNvSpPr>
              <p:nvPr/>
            </p:nvSpPr>
            <p:spPr bwMode="auto">
              <a:xfrm>
                <a:off x="6292851" y="3967163"/>
                <a:ext cx="114300" cy="17463"/>
              </a:xfrm>
              <a:custGeom>
                <a:avLst/>
                <a:gdLst/>
                <a:ahLst/>
                <a:cxnLst>
                  <a:cxn ang="0">
                    <a:pos x="211" y="10"/>
                  </a:cxn>
                  <a:cxn ang="0">
                    <a:pos x="211" y="10"/>
                  </a:cxn>
                  <a:cxn ang="0">
                    <a:pos x="214" y="20"/>
                  </a:cxn>
                  <a:cxn ang="0">
                    <a:pos x="215" y="24"/>
                  </a:cxn>
                  <a:cxn ang="0">
                    <a:pos x="215" y="31"/>
                  </a:cxn>
                  <a:cxn ang="0">
                    <a:pos x="215" y="31"/>
                  </a:cxn>
                  <a:cxn ang="0">
                    <a:pos x="207" y="33"/>
                  </a:cxn>
                  <a:cxn ang="0">
                    <a:pos x="200" y="33"/>
                  </a:cxn>
                  <a:cxn ang="0">
                    <a:pos x="191" y="31"/>
                  </a:cxn>
                  <a:cxn ang="0">
                    <a:pos x="184" y="30"/>
                  </a:cxn>
                  <a:cxn ang="0">
                    <a:pos x="169" y="23"/>
                  </a:cxn>
                  <a:cxn ang="0">
                    <a:pos x="155" y="17"/>
                  </a:cxn>
                  <a:cxn ang="0">
                    <a:pos x="155" y="17"/>
                  </a:cxn>
                  <a:cxn ang="0">
                    <a:pos x="134" y="16"/>
                  </a:cxn>
                  <a:cxn ang="0">
                    <a:pos x="113" y="17"/>
                  </a:cxn>
                  <a:cxn ang="0">
                    <a:pos x="75" y="20"/>
                  </a:cxn>
                  <a:cxn ang="0">
                    <a:pos x="40" y="26"/>
                  </a:cxn>
                  <a:cxn ang="0">
                    <a:pos x="5" y="34"/>
                  </a:cxn>
                  <a:cxn ang="0">
                    <a:pos x="5" y="34"/>
                  </a:cxn>
                  <a:cxn ang="0">
                    <a:pos x="3" y="31"/>
                  </a:cxn>
                  <a:cxn ang="0">
                    <a:pos x="2" y="27"/>
                  </a:cxn>
                  <a:cxn ang="0">
                    <a:pos x="0" y="24"/>
                  </a:cxn>
                  <a:cxn ang="0">
                    <a:pos x="0" y="22"/>
                  </a:cxn>
                  <a:cxn ang="0">
                    <a:pos x="0" y="22"/>
                  </a:cxn>
                  <a:cxn ang="0">
                    <a:pos x="2" y="17"/>
                  </a:cxn>
                  <a:cxn ang="0">
                    <a:pos x="5" y="13"/>
                  </a:cxn>
                  <a:cxn ang="0">
                    <a:pos x="10" y="10"/>
                  </a:cxn>
                  <a:cxn ang="0">
                    <a:pos x="17" y="9"/>
                  </a:cxn>
                  <a:cxn ang="0">
                    <a:pos x="34" y="5"/>
                  </a:cxn>
                  <a:cxn ang="0">
                    <a:pos x="55" y="2"/>
                  </a:cxn>
                  <a:cxn ang="0">
                    <a:pos x="78" y="0"/>
                  </a:cxn>
                  <a:cxn ang="0">
                    <a:pos x="100" y="0"/>
                  </a:cxn>
                  <a:cxn ang="0">
                    <a:pos x="120" y="0"/>
                  </a:cxn>
                  <a:cxn ang="0">
                    <a:pos x="136" y="2"/>
                  </a:cxn>
                  <a:cxn ang="0">
                    <a:pos x="136" y="2"/>
                  </a:cxn>
                  <a:cxn ang="0">
                    <a:pos x="211" y="10"/>
                  </a:cxn>
                  <a:cxn ang="0">
                    <a:pos x="211" y="10"/>
                  </a:cxn>
                </a:cxnLst>
                <a:rect l="0" t="0" r="r" b="b"/>
                <a:pathLst>
                  <a:path w="215" h="34">
                    <a:moveTo>
                      <a:pt x="211" y="10"/>
                    </a:moveTo>
                    <a:lnTo>
                      <a:pt x="211" y="10"/>
                    </a:lnTo>
                    <a:lnTo>
                      <a:pt x="214" y="20"/>
                    </a:lnTo>
                    <a:lnTo>
                      <a:pt x="215" y="24"/>
                    </a:lnTo>
                    <a:lnTo>
                      <a:pt x="215" y="31"/>
                    </a:lnTo>
                    <a:lnTo>
                      <a:pt x="215" y="31"/>
                    </a:lnTo>
                    <a:lnTo>
                      <a:pt x="207" y="33"/>
                    </a:lnTo>
                    <a:lnTo>
                      <a:pt x="200" y="33"/>
                    </a:lnTo>
                    <a:lnTo>
                      <a:pt x="191" y="31"/>
                    </a:lnTo>
                    <a:lnTo>
                      <a:pt x="184" y="30"/>
                    </a:lnTo>
                    <a:lnTo>
                      <a:pt x="169" y="23"/>
                    </a:lnTo>
                    <a:lnTo>
                      <a:pt x="155" y="17"/>
                    </a:lnTo>
                    <a:lnTo>
                      <a:pt x="155" y="17"/>
                    </a:lnTo>
                    <a:lnTo>
                      <a:pt x="134" y="16"/>
                    </a:lnTo>
                    <a:lnTo>
                      <a:pt x="113" y="17"/>
                    </a:lnTo>
                    <a:lnTo>
                      <a:pt x="75" y="20"/>
                    </a:lnTo>
                    <a:lnTo>
                      <a:pt x="40" y="26"/>
                    </a:lnTo>
                    <a:lnTo>
                      <a:pt x="5" y="34"/>
                    </a:lnTo>
                    <a:lnTo>
                      <a:pt x="5" y="34"/>
                    </a:lnTo>
                    <a:lnTo>
                      <a:pt x="3" y="31"/>
                    </a:lnTo>
                    <a:lnTo>
                      <a:pt x="2" y="27"/>
                    </a:lnTo>
                    <a:lnTo>
                      <a:pt x="0" y="24"/>
                    </a:lnTo>
                    <a:lnTo>
                      <a:pt x="0" y="22"/>
                    </a:lnTo>
                    <a:lnTo>
                      <a:pt x="0" y="22"/>
                    </a:lnTo>
                    <a:lnTo>
                      <a:pt x="2" y="17"/>
                    </a:lnTo>
                    <a:lnTo>
                      <a:pt x="5" y="13"/>
                    </a:lnTo>
                    <a:lnTo>
                      <a:pt x="10" y="10"/>
                    </a:lnTo>
                    <a:lnTo>
                      <a:pt x="17" y="9"/>
                    </a:lnTo>
                    <a:lnTo>
                      <a:pt x="34" y="5"/>
                    </a:lnTo>
                    <a:lnTo>
                      <a:pt x="55" y="2"/>
                    </a:lnTo>
                    <a:lnTo>
                      <a:pt x="78" y="0"/>
                    </a:lnTo>
                    <a:lnTo>
                      <a:pt x="100" y="0"/>
                    </a:lnTo>
                    <a:lnTo>
                      <a:pt x="120" y="0"/>
                    </a:lnTo>
                    <a:lnTo>
                      <a:pt x="136" y="2"/>
                    </a:lnTo>
                    <a:lnTo>
                      <a:pt x="136" y="2"/>
                    </a:lnTo>
                    <a:lnTo>
                      <a:pt x="211" y="10"/>
                    </a:lnTo>
                    <a:lnTo>
                      <a:pt x="211" y="1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2"/>
              <p:cNvSpPr>
                <a:spLocks/>
              </p:cNvSpPr>
              <p:nvPr/>
            </p:nvSpPr>
            <p:spPr bwMode="auto">
              <a:xfrm>
                <a:off x="6313488" y="4187825"/>
                <a:ext cx="87313" cy="15875"/>
              </a:xfrm>
              <a:custGeom>
                <a:avLst/>
                <a:gdLst/>
                <a:ahLst/>
                <a:cxnLst>
                  <a:cxn ang="0">
                    <a:pos x="157" y="1"/>
                  </a:cxn>
                  <a:cxn ang="0">
                    <a:pos x="157" y="1"/>
                  </a:cxn>
                  <a:cxn ang="0">
                    <a:pos x="160" y="6"/>
                  </a:cxn>
                  <a:cxn ang="0">
                    <a:pos x="163" y="8"/>
                  </a:cxn>
                  <a:cxn ang="0">
                    <a:pos x="166" y="14"/>
                  </a:cxn>
                  <a:cxn ang="0">
                    <a:pos x="166" y="20"/>
                  </a:cxn>
                  <a:cxn ang="0">
                    <a:pos x="166" y="20"/>
                  </a:cxn>
                  <a:cxn ang="0">
                    <a:pos x="163" y="22"/>
                  </a:cxn>
                  <a:cxn ang="0">
                    <a:pos x="159" y="25"/>
                  </a:cxn>
                  <a:cxn ang="0">
                    <a:pos x="150" y="31"/>
                  </a:cxn>
                  <a:cxn ang="0">
                    <a:pos x="150" y="31"/>
                  </a:cxn>
                  <a:cxn ang="0">
                    <a:pos x="143" y="27"/>
                  </a:cxn>
                  <a:cxn ang="0">
                    <a:pos x="135" y="25"/>
                  </a:cxn>
                  <a:cxn ang="0">
                    <a:pos x="117" y="21"/>
                  </a:cxn>
                  <a:cxn ang="0">
                    <a:pos x="96" y="21"/>
                  </a:cxn>
                  <a:cxn ang="0">
                    <a:pos x="75" y="20"/>
                  </a:cxn>
                  <a:cxn ang="0">
                    <a:pos x="34" y="20"/>
                  </a:cxn>
                  <a:cxn ang="0">
                    <a:pos x="16" y="18"/>
                  </a:cxn>
                  <a:cxn ang="0">
                    <a:pos x="0" y="15"/>
                  </a:cxn>
                  <a:cxn ang="0">
                    <a:pos x="0" y="15"/>
                  </a:cxn>
                  <a:cxn ang="0">
                    <a:pos x="2" y="10"/>
                  </a:cxn>
                  <a:cxn ang="0">
                    <a:pos x="6" y="6"/>
                  </a:cxn>
                  <a:cxn ang="0">
                    <a:pos x="11" y="4"/>
                  </a:cxn>
                  <a:cxn ang="0">
                    <a:pos x="17" y="3"/>
                  </a:cxn>
                  <a:cxn ang="0">
                    <a:pos x="30" y="1"/>
                  </a:cxn>
                  <a:cxn ang="0">
                    <a:pos x="38" y="1"/>
                  </a:cxn>
                  <a:cxn ang="0">
                    <a:pos x="38" y="1"/>
                  </a:cxn>
                  <a:cxn ang="0">
                    <a:pos x="51" y="0"/>
                  </a:cxn>
                  <a:cxn ang="0">
                    <a:pos x="63" y="0"/>
                  </a:cxn>
                  <a:cxn ang="0">
                    <a:pos x="96" y="3"/>
                  </a:cxn>
                  <a:cxn ang="0">
                    <a:pos x="113" y="4"/>
                  </a:cxn>
                  <a:cxn ang="0">
                    <a:pos x="129" y="4"/>
                  </a:cxn>
                  <a:cxn ang="0">
                    <a:pos x="143" y="4"/>
                  </a:cxn>
                  <a:cxn ang="0">
                    <a:pos x="157" y="1"/>
                  </a:cxn>
                  <a:cxn ang="0">
                    <a:pos x="157" y="1"/>
                  </a:cxn>
                </a:cxnLst>
                <a:rect l="0" t="0" r="r" b="b"/>
                <a:pathLst>
                  <a:path w="166" h="31">
                    <a:moveTo>
                      <a:pt x="157" y="1"/>
                    </a:moveTo>
                    <a:lnTo>
                      <a:pt x="157" y="1"/>
                    </a:lnTo>
                    <a:lnTo>
                      <a:pt x="160" y="6"/>
                    </a:lnTo>
                    <a:lnTo>
                      <a:pt x="163" y="8"/>
                    </a:lnTo>
                    <a:lnTo>
                      <a:pt x="166" y="14"/>
                    </a:lnTo>
                    <a:lnTo>
                      <a:pt x="166" y="20"/>
                    </a:lnTo>
                    <a:lnTo>
                      <a:pt x="166" y="20"/>
                    </a:lnTo>
                    <a:lnTo>
                      <a:pt x="163" y="22"/>
                    </a:lnTo>
                    <a:lnTo>
                      <a:pt x="159" y="25"/>
                    </a:lnTo>
                    <a:lnTo>
                      <a:pt x="150" y="31"/>
                    </a:lnTo>
                    <a:lnTo>
                      <a:pt x="150" y="31"/>
                    </a:lnTo>
                    <a:lnTo>
                      <a:pt x="143" y="27"/>
                    </a:lnTo>
                    <a:lnTo>
                      <a:pt x="135" y="25"/>
                    </a:lnTo>
                    <a:lnTo>
                      <a:pt x="117" y="21"/>
                    </a:lnTo>
                    <a:lnTo>
                      <a:pt x="96" y="21"/>
                    </a:lnTo>
                    <a:lnTo>
                      <a:pt x="75" y="20"/>
                    </a:lnTo>
                    <a:lnTo>
                      <a:pt x="34" y="20"/>
                    </a:lnTo>
                    <a:lnTo>
                      <a:pt x="16" y="18"/>
                    </a:lnTo>
                    <a:lnTo>
                      <a:pt x="0" y="15"/>
                    </a:lnTo>
                    <a:lnTo>
                      <a:pt x="0" y="15"/>
                    </a:lnTo>
                    <a:lnTo>
                      <a:pt x="2" y="10"/>
                    </a:lnTo>
                    <a:lnTo>
                      <a:pt x="6" y="6"/>
                    </a:lnTo>
                    <a:lnTo>
                      <a:pt x="11" y="4"/>
                    </a:lnTo>
                    <a:lnTo>
                      <a:pt x="17" y="3"/>
                    </a:lnTo>
                    <a:lnTo>
                      <a:pt x="30" y="1"/>
                    </a:lnTo>
                    <a:lnTo>
                      <a:pt x="38" y="1"/>
                    </a:lnTo>
                    <a:lnTo>
                      <a:pt x="38" y="1"/>
                    </a:lnTo>
                    <a:lnTo>
                      <a:pt x="51" y="0"/>
                    </a:lnTo>
                    <a:lnTo>
                      <a:pt x="63" y="0"/>
                    </a:lnTo>
                    <a:lnTo>
                      <a:pt x="96" y="3"/>
                    </a:lnTo>
                    <a:lnTo>
                      <a:pt x="113" y="4"/>
                    </a:lnTo>
                    <a:lnTo>
                      <a:pt x="129" y="4"/>
                    </a:lnTo>
                    <a:lnTo>
                      <a:pt x="143" y="4"/>
                    </a:lnTo>
                    <a:lnTo>
                      <a:pt x="157" y="1"/>
                    </a:lnTo>
                    <a:lnTo>
                      <a:pt x="157"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3"/>
              <p:cNvSpPr>
                <a:spLocks/>
              </p:cNvSpPr>
              <p:nvPr/>
            </p:nvSpPr>
            <p:spPr bwMode="auto">
              <a:xfrm>
                <a:off x="6313488" y="4213225"/>
                <a:ext cx="88900" cy="17463"/>
              </a:xfrm>
              <a:custGeom>
                <a:avLst/>
                <a:gdLst/>
                <a:ahLst/>
                <a:cxnLst>
                  <a:cxn ang="0">
                    <a:pos x="162" y="5"/>
                  </a:cxn>
                  <a:cxn ang="0">
                    <a:pos x="162" y="5"/>
                  </a:cxn>
                  <a:cxn ang="0">
                    <a:pos x="164" y="8"/>
                  </a:cxn>
                  <a:cxn ang="0">
                    <a:pos x="167" y="12"/>
                  </a:cxn>
                  <a:cxn ang="0">
                    <a:pos x="167" y="17"/>
                  </a:cxn>
                  <a:cxn ang="0">
                    <a:pos x="167" y="21"/>
                  </a:cxn>
                  <a:cxn ang="0">
                    <a:pos x="166" y="28"/>
                  </a:cxn>
                  <a:cxn ang="0">
                    <a:pos x="164" y="33"/>
                  </a:cxn>
                  <a:cxn ang="0">
                    <a:pos x="164" y="33"/>
                  </a:cxn>
                  <a:cxn ang="0">
                    <a:pos x="139" y="31"/>
                  </a:cxn>
                  <a:cxn ang="0">
                    <a:pos x="114" y="25"/>
                  </a:cxn>
                  <a:cxn ang="0">
                    <a:pos x="89" y="19"/>
                  </a:cxn>
                  <a:cxn ang="0">
                    <a:pos x="62" y="17"/>
                  </a:cxn>
                  <a:cxn ang="0">
                    <a:pos x="62" y="17"/>
                  </a:cxn>
                  <a:cxn ang="0">
                    <a:pos x="54" y="17"/>
                  </a:cxn>
                  <a:cxn ang="0">
                    <a:pos x="44" y="18"/>
                  </a:cxn>
                  <a:cxn ang="0">
                    <a:pos x="24" y="21"/>
                  </a:cxn>
                  <a:cxn ang="0">
                    <a:pos x="14" y="21"/>
                  </a:cxn>
                  <a:cxn ang="0">
                    <a:pos x="7" y="19"/>
                  </a:cxn>
                  <a:cxn ang="0">
                    <a:pos x="4" y="18"/>
                  </a:cxn>
                  <a:cxn ang="0">
                    <a:pos x="2" y="15"/>
                  </a:cxn>
                  <a:cxn ang="0">
                    <a:pos x="0" y="12"/>
                  </a:cxn>
                  <a:cxn ang="0">
                    <a:pos x="0" y="8"/>
                  </a:cxn>
                  <a:cxn ang="0">
                    <a:pos x="0" y="8"/>
                  </a:cxn>
                  <a:cxn ang="0">
                    <a:pos x="9" y="5"/>
                  </a:cxn>
                  <a:cxn ang="0">
                    <a:pos x="17" y="3"/>
                  </a:cxn>
                  <a:cxn ang="0">
                    <a:pos x="35" y="0"/>
                  </a:cxn>
                  <a:cxn ang="0">
                    <a:pos x="55" y="1"/>
                  </a:cxn>
                  <a:cxn ang="0">
                    <a:pos x="75" y="3"/>
                  </a:cxn>
                  <a:cxn ang="0">
                    <a:pos x="96" y="5"/>
                  </a:cxn>
                  <a:cxn ang="0">
                    <a:pos x="117" y="7"/>
                  </a:cxn>
                  <a:cxn ang="0">
                    <a:pos x="139" y="8"/>
                  </a:cxn>
                  <a:cxn ang="0">
                    <a:pos x="162" y="5"/>
                  </a:cxn>
                  <a:cxn ang="0">
                    <a:pos x="162" y="5"/>
                  </a:cxn>
                </a:cxnLst>
                <a:rect l="0" t="0" r="r" b="b"/>
                <a:pathLst>
                  <a:path w="167" h="33">
                    <a:moveTo>
                      <a:pt x="162" y="5"/>
                    </a:moveTo>
                    <a:lnTo>
                      <a:pt x="162" y="5"/>
                    </a:lnTo>
                    <a:lnTo>
                      <a:pt x="164" y="8"/>
                    </a:lnTo>
                    <a:lnTo>
                      <a:pt x="167" y="12"/>
                    </a:lnTo>
                    <a:lnTo>
                      <a:pt x="167" y="17"/>
                    </a:lnTo>
                    <a:lnTo>
                      <a:pt x="167" y="21"/>
                    </a:lnTo>
                    <a:lnTo>
                      <a:pt x="166" y="28"/>
                    </a:lnTo>
                    <a:lnTo>
                      <a:pt x="164" y="33"/>
                    </a:lnTo>
                    <a:lnTo>
                      <a:pt x="164" y="33"/>
                    </a:lnTo>
                    <a:lnTo>
                      <a:pt x="139" y="31"/>
                    </a:lnTo>
                    <a:lnTo>
                      <a:pt x="114" y="25"/>
                    </a:lnTo>
                    <a:lnTo>
                      <a:pt x="89" y="19"/>
                    </a:lnTo>
                    <a:lnTo>
                      <a:pt x="62" y="17"/>
                    </a:lnTo>
                    <a:lnTo>
                      <a:pt x="62" y="17"/>
                    </a:lnTo>
                    <a:lnTo>
                      <a:pt x="54" y="17"/>
                    </a:lnTo>
                    <a:lnTo>
                      <a:pt x="44" y="18"/>
                    </a:lnTo>
                    <a:lnTo>
                      <a:pt x="24" y="21"/>
                    </a:lnTo>
                    <a:lnTo>
                      <a:pt x="14" y="21"/>
                    </a:lnTo>
                    <a:lnTo>
                      <a:pt x="7" y="19"/>
                    </a:lnTo>
                    <a:lnTo>
                      <a:pt x="4" y="18"/>
                    </a:lnTo>
                    <a:lnTo>
                      <a:pt x="2" y="15"/>
                    </a:lnTo>
                    <a:lnTo>
                      <a:pt x="0" y="12"/>
                    </a:lnTo>
                    <a:lnTo>
                      <a:pt x="0" y="8"/>
                    </a:lnTo>
                    <a:lnTo>
                      <a:pt x="0" y="8"/>
                    </a:lnTo>
                    <a:lnTo>
                      <a:pt x="9" y="5"/>
                    </a:lnTo>
                    <a:lnTo>
                      <a:pt x="17" y="3"/>
                    </a:lnTo>
                    <a:lnTo>
                      <a:pt x="35" y="0"/>
                    </a:lnTo>
                    <a:lnTo>
                      <a:pt x="55" y="1"/>
                    </a:lnTo>
                    <a:lnTo>
                      <a:pt x="75" y="3"/>
                    </a:lnTo>
                    <a:lnTo>
                      <a:pt x="96" y="5"/>
                    </a:lnTo>
                    <a:lnTo>
                      <a:pt x="117" y="7"/>
                    </a:lnTo>
                    <a:lnTo>
                      <a:pt x="139" y="8"/>
                    </a:lnTo>
                    <a:lnTo>
                      <a:pt x="162" y="5"/>
                    </a:lnTo>
                    <a:lnTo>
                      <a:pt x="162"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4"/>
              <p:cNvSpPr>
                <a:spLocks/>
              </p:cNvSpPr>
              <p:nvPr/>
            </p:nvSpPr>
            <p:spPr bwMode="auto">
              <a:xfrm>
                <a:off x="6311901" y="4425950"/>
                <a:ext cx="93663" cy="17463"/>
              </a:xfrm>
              <a:custGeom>
                <a:avLst/>
                <a:gdLst/>
                <a:ahLst/>
                <a:cxnLst>
                  <a:cxn ang="0">
                    <a:pos x="169" y="5"/>
                  </a:cxn>
                  <a:cxn ang="0">
                    <a:pos x="169" y="5"/>
                  </a:cxn>
                  <a:cxn ang="0">
                    <a:pos x="172" y="8"/>
                  </a:cxn>
                  <a:cxn ang="0">
                    <a:pos x="174" y="12"/>
                  </a:cxn>
                  <a:cxn ang="0">
                    <a:pos x="176" y="17"/>
                  </a:cxn>
                  <a:cxn ang="0">
                    <a:pos x="176" y="21"/>
                  </a:cxn>
                  <a:cxn ang="0">
                    <a:pos x="174" y="25"/>
                  </a:cxn>
                  <a:cxn ang="0">
                    <a:pos x="172" y="29"/>
                  </a:cxn>
                  <a:cxn ang="0">
                    <a:pos x="167" y="32"/>
                  </a:cxn>
                  <a:cxn ang="0">
                    <a:pos x="160" y="33"/>
                  </a:cxn>
                  <a:cxn ang="0">
                    <a:pos x="160" y="33"/>
                  </a:cxn>
                  <a:cxn ang="0">
                    <a:pos x="158" y="32"/>
                  </a:cxn>
                  <a:cxn ang="0">
                    <a:pos x="153" y="31"/>
                  </a:cxn>
                  <a:cxn ang="0">
                    <a:pos x="149" y="28"/>
                  </a:cxn>
                  <a:cxn ang="0">
                    <a:pos x="145" y="26"/>
                  </a:cxn>
                  <a:cxn ang="0">
                    <a:pos x="145" y="26"/>
                  </a:cxn>
                  <a:cxn ang="0">
                    <a:pos x="130" y="24"/>
                  </a:cxn>
                  <a:cxn ang="0">
                    <a:pos x="111" y="22"/>
                  </a:cxn>
                  <a:cxn ang="0">
                    <a:pos x="72" y="21"/>
                  </a:cxn>
                  <a:cxn ang="0">
                    <a:pos x="33" y="19"/>
                  </a:cxn>
                  <a:cxn ang="0">
                    <a:pos x="16" y="18"/>
                  </a:cxn>
                  <a:cxn ang="0">
                    <a:pos x="0" y="17"/>
                  </a:cxn>
                  <a:cxn ang="0">
                    <a:pos x="0" y="17"/>
                  </a:cxn>
                  <a:cxn ang="0">
                    <a:pos x="5" y="11"/>
                  </a:cxn>
                  <a:cxn ang="0">
                    <a:pos x="9" y="7"/>
                  </a:cxn>
                  <a:cxn ang="0">
                    <a:pos x="14" y="4"/>
                  </a:cxn>
                  <a:cxn ang="0">
                    <a:pos x="20" y="1"/>
                  </a:cxn>
                  <a:cxn ang="0">
                    <a:pos x="33" y="0"/>
                  </a:cxn>
                  <a:cxn ang="0">
                    <a:pos x="45" y="0"/>
                  </a:cxn>
                  <a:cxn ang="0">
                    <a:pos x="59" y="0"/>
                  </a:cxn>
                  <a:cxn ang="0">
                    <a:pos x="72" y="3"/>
                  </a:cxn>
                  <a:cxn ang="0">
                    <a:pos x="92" y="5"/>
                  </a:cxn>
                  <a:cxn ang="0">
                    <a:pos x="92" y="5"/>
                  </a:cxn>
                  <a:cxn ang="0">
                    <a:pos x="117" y="5"/>
                  </a:cxn>
                  <a:cxn ang="0">
                    <a:pos x="134" y="7"/>
                  </a:cxn>
                  <a:cxn ang="0">
                    <a:pos x="149" y="8"/>
                  </a:cxn>
                  <a:cxn ang="0">
                    <a:pos x="158" y="7"/>
                  </a:cxn>
                  <a:cxn ang="0">
                    <a:pos x="169" y="5"/>
                  </a:cxn>
                  <a:cxn ang="0">
                    <a:pos x="169" y="5"/>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60" y="33"/>
                    </a:lnTo>
                    <a:lnTo>
                      <a:pt x="158" y="32"/>
                    </a:lnTo>
                    <a:lnTo>
                      <a:pt x="153" y="31"/>
                    </a:lnTo>
                    <a:lnTo>
                      <a:pt x="149" y="28"/>
                    </a:lnTo>
                    <a:lnTo>
                      <a:pt x="145" y="26"/>
                    </a:lnTo>
                    <a:lnTo>
                      <a:pt x="145" y="26"/>
                    </a:lnTo>
                    <a:lnTo>
                      <a:pt x="130" y="24"/>
                    </a:lnTo>
                    <a:lnTo>
                      <a:pt x="111" y="22"/>
                    </a:lnTo>
                    <a:lnTo>
                      <a:pt x="72" y="21"/>
                    </a:lnTo>
                    <a:lnTo>
                      <a:pt x="33" y="19"/>
                    </a:lnTo>
                    <a:lnTo>
                      <a:pt x="16" y="18"/>
                    </a:lnTo>
                    <a:lnTo>
                      <a:pt x="0" y="17"/>
                    </a:lnTo>
                    <a:lnTo>
                      <a:pt x="0" y="17"/>
                    </a:lnTo>
                    <a:lnTo>
                      <a:pt x="5" y="11"/>
                    </a:lnTo>
                    <a:lnTo>
                      <a:pt x="9" y="7"/>
                    </a:lnTo>
                    <a:lnTo>
                      <a:pt x="14" y="4"/>
                    </a:lnTo>
                    <a:lnTo>
                      <a:pt x="20" y="1"/>
                    </a:lnTo>
                    <a:lnTo>
                      <a:pt x="33" y="0"/>
                    </a:lnTo>
                    <a:lnTo>
                      <a:pt x="45" y="0"/>
                    </a:lnTo>
                    <a:lnTo>
                      <a:pt x="59" y="0"/>
                    </a:lnTo>
                    <a:lnTo>
                      <a:pt x="72" y="3"/>
                    </a:lnTo>
                    <a:lnTo>
                      <a:pt x="92" y="5"/>
                    </a:lnTo>
                    <a:lnTo>
                      <a:pt x="92" y="5"/>
                    </a:lnTo>
                    <a:lnTo>
                      <a:pt x="117" y="5"/>
                    </a:lnTo>
                    <a:lnTo>
                      <a:pt x="134" y="7"/>
                    </a:lnTo>
                    <a:lnTo>
                      <a:pt x="149" y="8"/>
                    </a:lnTo>
                    <a:lnTo>
                      <a:pt x="158" y="7"/>
                    </a:lnTo>
                    <a:lnTo>
                      <a:pt x="169" y="5"/>
                    </a:lnTo>
                    <a:lnTo>
                      <a:pt x="169"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05"/>
              <p:cNvSpPr>
                <a:spLocks/>
              </p:cNvSpPr>
              <p:nvPr/>
            </p:nvSpPr>
            <p:spPr bwMode="auto">
              <a:xfrm>
                <a:off x="6307138" y="4456113"/>
                <a:ext cx="101600" cy="17463"/>
              </a:xfrm>
              <a:custGeom>
                <a:avLst/>
                <a:gdLst/>
                <a:ahLst/>
                <a:cxnLst>
                  <a:cxn ang="0">
                    <a:pos x="180" y="0"/>
                  </a:cxn>
                  <a:cxn ang="0">
                    <a:pos x="180" y="0"/>
                  </a:cxn>
                  <a:cxn ang="0">
                    <a:pos x="187" y="10"/>
                  </a:cxn>
                  <a:cxn ang="0">
                    <a:pos x="192" y="20"/>
                  </a:cxn>
                  <a:cxn ang="0">
                    <a:pos x="192" y="20"/>
                  </a:cxn>
                  <a:cxn ang="0">
                    <a:pos x="190" y="27"/>
                  </a:cxn>
                  <a:cxn ang="0">
                    <a:pos x="185" y="32"/>
                  </a:cxn>
                  <a:cxn ang="0">
                    <a:pos x="181" y="34"/>
                  </a:cxn>
                  <a:cxn ang="0">
                    <a:pos x="175" y="35"/>
                  </a:cxn>
                  <a:cxn ang="0">
                    <a:pos x="161" y="32"/>
                  </a:cxn>
                  <a:cxn ang="0">
                    <a:pos x="145" y="31"/>
                  </a:cxn>
                  <a:cxn ang="0">
                    <a:pos x="145" y="31"/>
                  </a:cxn>
                  <a:cxn ang="0">
                    <a:pos x="35" y="20"/>
                  </a:cxn>
                  <a:cxn ang="0">
                    <a:pos x="35" y="20"/>
                  </a:cxn>
                  <a:cxn ang="0">
                    <a:pos x="24" y="20"/>
                  </a:cxn>
                  <a:cxn ang="0">
                    <a:pos x="14" y="20"/>
                  </a:cxn>
                  <a:cxn ang="0">
                    <a:pos x="10" y="20"/>
                  </a:cxn>
                  <a:cxn ang="0">
                    <a:pos x="6" y="17"/>
                  </a:cxn>
                  <a:cxn ang="0">
                    <a:pos x="3" y="14"/>
                  </a:cxn>
                  <a:cxn ang="0">
                    <a:pos x="0" y="8"/>
                  </a:cxn>
                  <a:cxn ang="0">
                    <a:pos x="0" y="8"/>
                  </a:cxn>
                  <a:cxn ang="0">
                    <a:pos x="10" y="5"/>
                  </a:cxn>
                  <a:cxn ang="0">
                    <a:pos x="18" y="4"/>
                  </a:cxn>
                  <a:cxn ang="0">
                    <a:pos x="29" y="3"/>
                  </a:cxn>
                  <a:cxn ang="0">
                    <a:pos x="39" y="3"/>
                  </a:cxn>
                  <a:cxn ang="0">
                    <a:pos x="62" y="4"/>
                  </a:cxn>
                  <a:cxn ang="0">
                    <a:pos x="86" y="7"/>
                  </a:cxn>
                  <a:cxn ang="0">
                    <a:pos x="109" y="10"/>
                  </a:cxn>
                  <a:cxn ang="0">
                    <a:pos x="135" y="10"/>
                  </a:cxn>
                  <a:cxn ang="0">
                    <a:pos x="146" y="10"/>
                  </a:cxn>
                  <a:cxn ang="0">
                    <a:pos x="157" y="8"/>
                  </a:cxn>
                  <a:cxn ang="0">
                    <a:pos x="168" y="4"/>
                  </a:cxn>
                  <a:cxn ang="0">
                    <a:pos x="180" y="0"/>
                  </a:cxn>
                  <a:cxn ang="0">
                    <a:pos x="180" y="0"/>
                  </a:cxn>
                </a:cxnLst>
                <a:rect l="0" t="0" r="r" b="b"/>
                <a:pathLst>
                  <a:path w="192" h="35">
                    <a:moveTo>
                      <a:pt x="180" y="0"/>
                    </a:moveTo>
                    <a:lnTo>
                      <a:pt x="180" y="0"/>
                    </a:lnTo>
                    <a:lnTo>
                      <a:pt x="187" y="10"/>
                    </a:lnTo>
                    <a:lnTo>
                      <a:pt x="192" y="20"/>
                    </a:lnTo>
                    <a:lnTo>
                      <a:pt x="192" y="20"/>
                    </a:lnTo>
                    <a:lnTo>
                      <a:pt x="190" y="27"/>
                    </a:lnTo>
                    <a:lnTo>
                      <a:pt x="185" y="32"/>
                    </a:lnTo>
                    <a:lnTo>
                      <a:pt x="181" y="34"/>
                    </a:lnTo>
                    <a:lnTo>
                      <a:pt x="175" y="35"/>
                    </a:lnTo>
                    <a:lnTo>
                      <a:pt x="161" y="32"/>
                    </a:lnTo>
                    <a:lnTo>
                      <a:pt x="145" y="31"/>
                    </a:lnTo>
                    <a:lnTo>
                      <a:pt x="145" y="31"/>
                    </a:lnTo>
                    <a:lnTo>
                      <a:pt x="35" y="20"/>
                    </a:lnTo>
                    <a:lnTo>
                      <a:pt x="35" y="20"/>
                    </a:lnTo>
                    <a:lnTo>
                      <a:pt x="24" y="20"/>
                    </a:lnTo>
                    <a:lnTo>
                      <a:pt x="14" y="20"/>
                    </a:lnTo>
                    <a:lnTo>
                      <a:pt x="10" y="20"/>
                    </a:lnTo>
                    <a:lnTo>
                      <a:pt x="6" y="17"/>
                    </a:lnTo>
                    <a:lnTo>
                      <a:pt x="3" y="14"/>
                    </a:lnTo>
                    <a:lnTo>
                      <a:pt x="0" y="8"/>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lnTo>
                      <a:pt x="18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06"/>
              <p:cNvSpPr>
                <a:spLocks noEditPoints="1"/>
              </p:cNvSpPr>
              <p:nvPr/>
            </p:nvSpPr>
            <p:spPr bwMode="auto">
              <a:xfrm>
                <a:off x="5384801" y="3876675"/>
                <a:ext cx="1336675" cy="692150"/>
              </a:xfrm>
              <a:custGeom>
                <a:avLst/>
                <a:gdLst/>
                <a:ahLst/>
                <a:cxnLst>
                  <a:cxn ang="0">
                    <a:pos x="968" y="112"/>
                  </a:cxn>
                  <a:cxn ang="0">
                    <a:pos x="1453" y="244"/>
                  </a:cxn>
                  <a:cxn ang="0">
                    <a:pos x="1828" y="0"/>
                  </a:cxn>
                  <a:cxn ang="0">
                    <a:pos x="2230" y="557"/>
                  </a:cxn>
                  <a:cxn ang="0">
                    <a:pos x="2466" y="1254"/>
                  </a:cxn>
                  <a:cxn ang="0">
                    <a:pos x="2021" y="1074"/>
                  </a:cxn>
                  <a:cxn ang="0">
                    <a:pos x="1613" y="1268"/>
                  </a:cxn>
                  <a:cxn ang="0">
                    <a:pos x="1191" y="1249"/>
                  </a:cxn>
                  <a:cxn ang="0">
                    <a:pos x="830" y="1247"/>
                  </a:cxn>
                  <a:cxn ang="0">
                    <a:pos x="364" y="1202"/>
                  </a:cxn>
                  <a:cxn ang="0">
                    <a:pos x="221" y="615"/>
                  </a:cxn>
                  <a:cxn ang="0">
                    <a:pos x="1946" y="1249"/>
                  </a:cxn>
                  <a:cxn ang="0">
                    <a:pos x="1861" y="24"/>
                  </a:cxn>
                  <a:cxn ang="0">
                    <a:pos x="1716" y="943"/>
                  </a:cxn>
                  <a:cxn ang="0">
                    <a:pos x="1656" y="535"/>
                  </a:cxn>
                  <a:cxn ang="0">
                    <a:pos x="1681" y="340"/>
                  </a:cxn>
                  <a:cxn ang="0">
                    <a:pos x="1018" y="135"/>
                  </a:cxn>
                  <a:cxn ang="0">
                    <a:pos x="656" y="299"/>
                  </a:cxn>
                  <a:cxn ang="0">
                    <a:pos x="816" y="1093"/>
                  </a:cxn>
                  <a:cxn ang="0">
                    <a:pos x="825" y="208"/>
                  </a:cxn>
                  <a:cxn ang="0">
                    <a:pos x="1438" y="438"/>
                  </a:cxn>
                  <a:cxn ang="0">
                    <a:pos x="1133" y="219"/>
                  </a:cxn>
                  <a:cxn ang="0">
                    <a:pos x="1149" y="1193"/>
                  </a:cxn>
                  <a:cxn ang="0">
                    <a:pos x="844" y="272"/>
                  </a:cxn>
                  <a:cxn ang="0">
                    <a:pos x="335" y="434"/>
                  </a:cxn>
                  <a:cxn ang="0">
                    <a:pos x="138" y="1123"/>
                  </a:cxn>
                  <a:cxn ang="0">
                    <a:pos x="552" y="325"/>
                  </a:cxn>
                  <a:cxn ang="0">
                    <a:pos x="1616" y="356"/>
                  </a:cxn>
                  <a:cxn ang="0">
                    <a:pos x="1639" y="1207"/>
                  </a:cxn>
                  <a:cxn ang="0">
                    <a:pos x="507" y="616"/>
                  </a:cxn>
                  <a:cxn ang="0">
                    <a:pos x="604" y="418"/>
                  </a:cxn>
                  <a:cxn ang="0">
                    <a:pos x="586" y="406"/>
                  </a:cxn>
                  <a:cxn ang="0">
                    <a:pos x="481" y="606"/>
                  </a:cxn>
                  <a:cxn ang="0">
                    <a:pos x="378" y="860"/>
                  </a:cxn>
                  <a:cxn ang="0">
                    <a:pos x="381" y="983"/>
                  </a:cxn>
                  <a:cxn ang="0">
                    <a:pos x="935" y="376"/>
                  </a:cxn>
                  <a:cxn ang="0">
                    <a:pos x="1132" y="919"/>
                  </a:cxn>
                  <a:cxn ang="0">
                    <a:pos x="1462" y="1206"/>
                  </a:cxn>
                  <a:cxn ang="0">
                    <a:pos x="2057" y="545"/>
                  </a:cxn>
                  <a:cxn ang="0">
                    <a:pos x="1971" y="439"/>
                  </a:cxn>
                  <a:cxn ang="0">
                    <a:pos x="563" y="408"/>
                  </a:cxn>
                  <a:cxn ang="0">
                    <a:pos x="632" y="435"/>
                  </a:cxn>
                  <a:cxn ang="0">
                    <a:pos x="715" y="1231"/>
                  </a:cxn>
                  <a:cxn ang="0">
                    <a:pos x="747" y="450"/>
                  </a:cxn>
                  <a:cxn ang="0">
                    <a:pos x="2178" y="505"/>
                  </a:cxn>
                  <a:cxn ang="0">
                    <a:pos x="2094" y="1188"/>
                  </a:cxn>
                  <a:cxn ang="0">
                    <a:pos x="1990" y="588"/>
                  </a:cxn>
                  <a:cxn ang="0">
                    <a:pos x="2221" y="570"/>
                  </a:cxn>
                  <a:cxn ang="0">
                    <a:pos x="2245" y="615"/>
                  </a:cxn>
                  <a:cxn ang="0">
                    <a:pos x="454" y="609"/>
                  </a:cxn>
                  <a:cxn ang="0">
                    <a:pos x="580" y="703"/>
                  </a:cxn>
                  <a:cxn ang="0">
                    <a:pos x="589" y="671"/>
                  </a:cxn>
                  <a:cxn ang="0">
                    <a:pos x="2140" y="728"/>
                  </a:cxn>
                  <a:cxn ang="0">
                    <a:pos x="394" y="945"/>
                  </a:cxn>
                  <a:cxn ang="0">
                    <a:pos x="2388" y="945"/>
                  </a:cxn>
                  <a:cxn ang="0">
                    <a:pos x="2224" y="1079"/>
                  </a:cxn>
                  <a:cxn ang="0">
                    <a:pos x="332" y="1082"/>
                  </a:cxn>
                  <a:cxn ang="0">
                    <a:pos x="2460" y="1049"/>
                  </a:cxn>
                  <a:cxn ang="0">
                    <a:pos x="1129" y="1096"/>
                  </a:cxn>
                  <a:cxn ang="0">
                    <a:pos x="248" y="1085"/>
                  </a:cxn>
                  <a:cxn ang="0">
                    <a:pos x="2495" y="1196"/>
                  </a:cxn>
                  <a:cxn ang="0">
                    <a:pos x="224" y="1136"/>
                  </a:cxn>
                  <a:cxn ang="0">
                    <a:pos x="848" y="1213"/>
                  </a:cxn>
                </a:cxnLst>
                <a:rect l="0" t="0" r="r" b="b"/>
                <a:pathLst>
                  <a:path w="2526" h="1308">
                    <a:moveTo>
                      <a:pt x="584" y="272"/>
                    </a:moveTo>
                    <a:lnTo>
                      <a:pt x="584" y="272"/>
                    </a:lnTo>
                    <a:lnTo>
                      <a:pt x="591" y="272"/>
                    </a:lnTo>
                    <a:lnTo>
                      <a:pt x="598" y="275"/>
                    </a:lnTo>
                    <a:lnTo>
                      <a:pt x="606" y="278"/>
                    </a:lnTo>
                    <a:lnTo>
                      <a:pt x="614" y="281"/>
                    </a:lnTo>
                    <a:lnTo>
                      <a:pt x="614" y="281"/>
                    </a:lnTo>
                    <a:lnTo>
                      <a:pt x="617" y="271"/>
                    </a:lnTo>
                    <a:lnTo>
                      <a:pt x="618" y="261"/>
                    </a:lnTo>
                    <a:lnTo>
                      <a:pt x="618" y="240"/>
                    </a:lnTo>
                    <a:lnTo>
                      <a:pt x="618" y="230"/>
                    </a:lnTo>
                    <a:lnTo>
                      <a:pt x="620" y="220"/>
                    </a:lnTo>
                    <a:lnTo>
                      <a:pt x="622" y="212"/>
                    </a:lnTo>
                    <a:lnTo>
                      <a:pt x="627" y="203"/>
                    </a:lnTo>
                    <a:lnTo>
                      <a:pt x="627" y="203"/>
                    </a:lnTo>
                    <a:lnTo>
                      <a:pt x="664" y="198"/>
                    </a:lnTo>
                    <a:lnTo>
                      <a:pt x="704" y="191"/>
                    </a:lnTo>
                    <a:lnTo>
                      <a:pt x="723" y="185"/>
                    </a:lnTo>
                    <a:lnTo>
                      <a:pt x="743" y="179"/>
                    </a:lnTo>
                    <a:lnTo>
                      <a:pt x="763" y="172"/>
                    </a:lnTo>
                    <a:lnTo>
                      <a:pt x="782" y="163"/>
                    </a:lnTo>
                    <a:lnTo>
                      <a:pt x="782" y="163"/>
                    </a:lnTo>
                    <a:lnTo>
                      <a:pt x="805" y="151"/>
                    </a:lnTo>
                    <a:lnTo>
                      <a:pt x="815" y="146"/>
                    </a:lnTo>
                    <a:lnTo>
                      <a:pt x="820" y="140"/>
                    </a:lnTo>
                    <a:lnTo>
                      <a:pt x="820" y="140"/>
                    </a:lnTo>
                    <a:lnTo>
                      <a:pt x="825" y="139"/>
                    </a:lnTo>
                    <a:lnTo>
                      <a:pt x="827" y="137"/>
                    </a:lnTo>
                    <a:lnTo>
                      <a:pt x="830" y="137"/>
                    </a:lnTo>
                    <a:lnTo>
                      <a:pt x="833" y="140"/>
                    </a:lnTo>
                    <a:lnTo>
                      <a:pt x="833" y="140"/>
                    </a:lnTo>
                    <a:lnTo>
                      <a:pt x="840" y="133"/>
                    </a:lnTo>
                    <a:lnTo>
                      <a:pt x="841" y="129"/>
                    </a:lnTo>
                    <a:lnTo>
                      <a:pt x="844" y="125"/>
                    </a:lnTo>
                    <a:lnTo>
                      <a:pt x="844" y="125"/>
                    </a:lnTo>
                    <a:lnTo>
                      <a:pt x="875" y="120"/>
                    </a:lnTo>
                    <a:lnTo>
                      <a:pt x="907" y="116"/>
                    </a:lnTo>
                    <a:lnTo>
                      <a:pt x="940" y="113"/>
                    </a:lnTo>
                    <a:lnTo>
                      <a:pt x="968" y="112"/>
                    </a:lnTo>
                    <a:lnTo>
                      <a:pt x="968" y="112"/>
                    </a:lnTo>
                    <a:lnTo>
                      <a:pt x="993" y="112"/>
                    </a:lnTo>
                    <a:lnTo>
                      <a:pt x="1018" y="115"/>
                    </a:lnTo>
                    <a:lnTo>
                      <a:pt x="1044" y="119"/>
                    </a:lnTo>
                    <a:lnTo>
                      <a:pt x="1067" y="125"/>
                    </a:lnTo>
                    <a:lnTo>
                      <a:pt x="1067" y="125"/>
                    </a:lnTo>
                    <a:lnTo>
                      <a:pt x="1081" y="129"/>
                    </a:lnTo>
                    <a:lnTo>
                      <a:pt x="1097" y="133"/>
                    </a:lnTo>
                    <a:lnTo>
                      <a:pt x="1104" y="137"/>
                    </a:lnTo>
                    <a:lnTo>
                      <a:pt x="1112" y="142"/>
                    </a:lnTo>
                    <a:lnTo>
                      <a:pt x="1119" y="147"/>
                    </a:lnTo>
                    <a:lnTo>
                      <a:pt x="1125" y="154"/>
                    </a:lnTo>
                    <a:lnTo>
                      <a:pt x="1125" y="154"/>
                    </a:lnTo>
                    <a:lnTo>
                      <a:pt x="1131" y="174"/>
                    </a:lnTo>
                    <a:lnTo>
                      <a:pt x="1132" y="181"/>
                    </a:lnTo>
                    <a:lnTo>
                      <a:pt x="1132" y="189"/>
                    </a:lnTo>
                    <a:lnTo>
                      <a:pt x="1132" y="189"/>
                    </a:lnTo>
                    <a:lnTo>
                      <a:pt x="1142" y="188"/>
                    </a:lnTo>
                    <a:lnTo>
                      <a:pt x="1152" y="185"/>
                    </a:lnTo>
                    <a:lnTo>
                      <a:pt x="1164" y="182"/>
                    </a:lnTo>
                    <a:lnTo>
                      <a:pt x="1178" y="181"/>
                    </a:lnTo>
                    <a:lnTo>
                      <a:pt x="1178" y="181"/>
                    </a:lnTo>
                    <a:lnTo>
                      <a:pt x="1191" y="179"/>
                    </a:lnTo>
                    <a:lnTo>
                      <a:pt x="1205" y="181"/>
                    </a:lnTo>
                    <a:lnTo>
                      <a:pt x="1234" y="185"/>
                    </a:lnTo>
                    <a:lnTo>
                      <a:pt x="1265" y="191"/>
                    </a:lnTo>
                    <a:lnTo>
                      <a:pt x="1298" y="195"/>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35" y="210"/>
                    </a:lnTo>
                    <a:lnTo>
                      <a:pt x="1441" y="216"/>
                    </a:lnTo>
                    <a:lnTo>
                      <a:pt x="1445" y="224"/>
                    </a:lnTo>
                    <a:lnTo>
                      <a:pt x="1453" y="244"/>
                    </a:lnTo>
                    <a:lnTo>
                      <a:pt x="1459" y="267"/>
                    </a:lnTo>
                    <a:lnTo>
                      <a:pt x="1463" y="289"/>
                    </a:lnTo>
                    <a:lnTo>
                      <a:pt x="1463" y="289"/>
                    </a:lnTo>
                    <a:lnTo>
                      <a:pt x="1465" y="302"/>
                    </a:lnTo>
                    <a:lnTo>
                      <a:pt x="1465" y="313"/>
                    </a:lnTo>
                    <a:lnTo>
                      <a:pt x="1463" y="324"/>
                    </a:lnTo>
                    <a:lnTo>
                      <a:pt x="1462" y="335"/>
                    </a:lnTo>
                    <a:lnTo>
                      <a:pt x="1462" y="335"/>
                    </a:lnTo>
                    <a:lnTo>
                      <a:pt x="1469" y="335"/>
                    </a:lnTo>
                    <a:lnTo>
                      <a:pt x="1474" y="333"/>
                    </a:lnTo>
                    <a:lnTo>
                      <a:pt x="1489" y="327"/>
                    </a:lnTo>
                    <a:lnTo>
                      <a:pt x="1501" y="323"/>
                    </a:lnTo>
                    <a:lnTo>
                      <a:pt x="1508" y="321"/>
                    </a:lnTo>
                    <a:lnTo>
                      <a:pt x="1515"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25" y="95"/>
                    </a:lnTo>
                    <a:lnTo>
                      <a:pt x="1545" y="91"/>
                    </a:lnTo>
                    <a:lnTo>
                      <a:pt x="1564" y="85"/>
                    </a:lnTo>
                    <a:lnTo>
                      <a:pt x="1604" y="71"/>
                    </a:lnTo>
                    <a:lnTo>
                      <a:pt x="1644" y="56"/>
                    </a:lnTo>
                    <a:lnTo>
                      <a:pt x="1682" y="39"/>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3" y="125"/>
                    </a:lnTo>
                    <a:lnTo>
                      <a:pt x="1957" y="198"/>
                    </a:lnTo>
                    <a:lnTo>
                      <a:pt x="1959" y="274"/>
                    </a:lnTo>
                    <a:lnTo>
                      <a:pt x="1959" y="349"/>
                    </a:lnTo>
                    <a:lnTo>
                      <a:pt x="1955" y="418"/>
                    </a:lnTo>
                    <a:lnTo>
                      <a:pt x="1955" y="418"/>
                    </a:lnTo>
                    <a:lnTo>
                      <a:pt x="1973" y="406"/>
                    </a:lnTo>
                    <a:lnTo>
                      <a:pt x="1994" y="393"/>
                    </a:lnTo>
                    <a:lnTo>
                      <a:pt x="2016" y="383"/>
                    </a:lnTo>
                    <a:lnTo>
                      <a:pt x="2040" y="375"/>
                    </a:lnTo>
                    <a:lnTo>
                      <a:pt x="2065" y="368"/>
                    </a:lnTo>
                    <a:lnTo>
                      <a:pt x="2091" y="365"/>
                    </a:lnTo>
                    <a:lnTo>
                      <a:pt x="2105" y="365"/>
                    </a:lnTo>
                    <a:lnTo>
                      <a:pt x="2117" y="366"/>
                    </a:lnTo>
                    <a:lnTo>
                      <a:pt x="2131" y="368"/>
                    </a:lnTo>
                    <a:lnTo>
                      <a:pt x="2144" y="369"/>
                    </a:lnTo>
                    <a:lnTo>
                      <a:pt x="2144" y="369"/>
                    </a:lnTo>
                    <a:lnTo>
                      <a:pt x="2155" y="390"/>
                    </a:lnTo>
                    <a:lnTo>
                      <a:pt x="2167" y="413"/>
                    </a:lnTo>
                    <a:lnTo>
                      <a:pt x="2188" y="457"/>
                    </a:lnTo>
                    <a:lnTo>
                      <a:pt x="2188" y="457"/>
                    </a:lnTo>
                    <a:lnTo>
                      <a:pt x="2192" y="469"/>
                    </a:lnTo>
                    <a:lnTo>
                      <a:pt x="2197" y="481"/>
                    </a:lnTo>
                    <a:lnTo>
                      <a:pt x="2206" y="505"/>
                    </a:lnTo>
                    <a:lnTo>
                      <a:pt x="2206" y="505"/>
                    </a:lnTo>
                    <a:lnTo>
                      <a:pt x="2217" y="532"/>
                    </a:lnTo>
                    <a:lnTo>
                      <a:pt x="2230" y="557"/>
                    </a:lnTo>
                    <a:lnTo>
                      <a:pt x="2256" y="608"/>
                    </a:lnTo>
                    <a:lnTo>
                      <a:pt x="2286" y="660"/>
                    </a:lnTo>
                    <a:lnTo>
                      <a:pt x="2300" y="688"/>
                    </a:lnTo>
                    <a:lnTo>
                      <a:pt x="2313" y="714"/>
                    </a:lnTo>
                    <a:lnTo>
                      <a:pt x="2313" y="714"/>
                    </a:lnTo>
                    <a:lnTo>
                      <a:pt x="2320" y="727"/>
                    </a:lnTo>
                    <a:lnTo>
                      <a:pt x="2327" y="740"/>
                    </a:lnTo>
                    <a:lnTo>
                      <a:pt x="2334" y="752"/>
                    </a:lnTo>
                    <a:lnTo>
                      <a:pt x="2341" y="765"/>
                    </a:lnTo>
                    <a:lnTo>
                      <a:pt x="2341" y="765"/>
                    </a:lnTo>
                    <a:lnTo>
                      <a:pt x="2373" y="837"/>
                    </a:lnTo>
                    <a:lnTo>
                      <a:pt x="2405" y="908"/>
                    </a:lnTo>
                    <a:lnTo>
                      <a:pt x="2439" y="980"/>
                    </a:lnTo>
                    <a:lnTo>
                      <a:pt x="2474" y="1051"/>
                    </a:lnTo>
                    <a:lnTo>
                      <a:pt x="2474" y="1051"/>
                    </a:lnTo>
                    <a:lnTo>
                      <a:pt x="2480" y="1060"/>
                    </a:lnTo>
                    <a:lnTo>
                      <a:pt x="2484" y="1064"/>
                    </a:lnTo>
                    <a:lnTo>
                      <a:pt x="2489" y="1068"/>
                    </a:lnTo>
                    <a:lnTo>
                      <a:pt x="2489" y="1068"/>
                    </a:lnTo>
                    <a:lnTo>
                      <a:pt x="2489" y="1072"/>
                    </a:lnTo>
                    <a:lnTo>
                      <a:pt x="2488" y="1075"/>
                    </a:lnTo>
                    <a:lnTo>
                      <a:pt x="2488" y="1077"/>
                    </a:lnTo>
                    <a:lnTo>
                      <a:pt x="2487" y="1081"/>
                    </a:lnTo>
                    <a:lnTo>
                      <a:pt x="2487" y="1081"/>
                    </a:lnTo>
                    <a:lnTo>
                      <a:pt x="2492" y="1088"/>
                    </a:lnTo>
                    <a:lnTo>
                      <a:pt x="2498" y="1096"/>
                    </a:lnTo>
                    <a:lnTo>
                      <a:pt x="2506" y="1115"/>
                    </a:lnTo>
                    <a:lnTo>
                      <a:pt x="2515" y="1133"/>
                    </a:lnTo>
                    <a:lnTo>
                      <a:pt x="2519" y="1141"/>
                    </a:lnTo>
                    <a:lnTo>
                      <a:pt x="2526" y="1148"/>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16" y="1276"/>
                    </a:lnTo>
                    <a:lnTo>
                      <a:pt x="2400" y="1279"/>
                    </a:lnTo>
                    <a:lnTo>
                      <a:pt x="2383" y="1280"/>
                    </a:lnTo>
                    <a:lnTo>
                      <a:pt x="2367" y="1280"/>
                    </a:lnTo>
                    <a:lnTo>
                      <a:pt x="2352" y="1280"/>
                    </a:lnTo>
                    <a:lnTo>
                      <a:pt x="2336" y="1279"/>
                    </a:lnTo>
                    <a:lnTo>
                      <a:pt x="2322" y="1276"/>
                    </a:lnTo>
                    <a:lnTo>
                      <a:pt x="2307" y="1272"/>
                    </a:lnTo>
                    <a:lnTo>
                      <a:pt x="2293" y="1268"/>
                    </a:lnTo>
                    <a:lnTo>
                      <a:pt x="2293" y="1268"/>
                    </a:lnTo>
                    <a:lnTo>
                      <a:pt x="2280" y="1263"/>
                    </a:lnTo>
                    <a:lnTo>
                      <a:pt x="2268" y="1259"/>
                    </a:lnTo>
                    <a:lnTo>
                      <a:pt x="2254" y="1256"/>
                    </a:lnTo>
                    <a:lnTo>
                      <a:pt x="2245" y="1256"/>
                    </a:lnTo>
                    <a:lnTo>
                      <a:pt x="2238" y="1258"/>
                    </a:lnTo>
                    <a:lnTo>
                      <a:pt x="2238" y="1258"/>
                    </a:lnTo>
                    <a:lnTo>
                      <a:pt x="2211" y="1248"/>
                    </a:lnTo>
                    <a:lnTo>
                      <a:pt x="2183" y="1239"/>
                    </a:lnTo>
                    <a:lnTo>
                      <a:pt x="2154" y="1231"/>
                    </a:lnTo>
                    <a:lnTo>
                      <a:pt x="2126" y="1221"/>
                    </a:lnTo>
                    <a:lnTo>
                      <a:pt x="2126" y="1221"/>
                    </a:lnTo>
                    <a:lnTo>
                      <a:pt x="2096" y="1210"/>
                    </a:lnTo>
                    <a:lnTo>
                      <a:pt x="2085" y="1204"/>
                    </a:lnTo>
                    <a:lnTo>
                      <a:pt x="2077" y="1197"/>
                    </a:lnTo>
                    <a:lnTo>
                      <a:pt x="2077" y="1197"/>
                    </a:lnTo>
                    <a:lnTo>
                      <a:pt x="2072" y="1192"/>
                    </a:lnTo>
                    <a:lnTo>
                      <a:pt x="2070" y="1186"/>
                    </a:lnTo>
                    <a:lnTo>
                      <a:pt x="2063" y="1169"/>
                    </a:lnTo>
                    <a:lnTo>
                      <a:pt x="2057" y="1151"/>
                    </a:lnTo>
                    <a:lnTo>
                      <a:pt x="2051" y="1134"/>
                    </a:lnTo>
                    <a:lnTo>
                      <a:pt x="2051" y="1134"/>
                    </a:lnTo>
                    <a:lnTo>
                      <a:pt x="2044" y="1120"/>
                    </a:lnTo>
                    <a:lnTo>
                      <a:pt x="2036" y="1105"/>
                    </a:lnTo>
                    <a:lnTo>
                      <a:pt x="2028" y="1091"/>
                    </a:lnTo>
                    <a:lnTo>
                      <a:pt x="2021" y="1074"/>
                    </a:lnTo>
                    <a:lnTo>
                      <a:pt x="2021" y="1074"/>
                    </a:lnTo>
                    <a:lnTo>
                      <a:pt x="2008" y="1043"/>
                    </a:lnTo>
                    <a:lnTo>
                      <a:pt x="1995" y="1015"/>
                    </a:lnTo>
                    <a:lnTo>
                      <a:pt x="1967" y="959"/>
                    </a:lnTo>
                    <a:lnTo>
                      <a:pt x="1967" y="959"/>
                    </a:lnTo>
                    <a:lnTo>
                      <a:pt x="1966" y="1016"/>
                    </a:lnTo>
                    <a:lnTo>
                      <a:pt x="1966" y="1084"/>
                    </a:lnTo>
                    <a:lnTo>
                      <a:pt x="1967" y="1225"/>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821" y="1308"/>
                    </a:lnTo>
                    <a:lnTo>
                      <a:pt x="1799" y="1308"/>
                    </a:lnTo>
                    <a:lnTo>
                      <a:pt x="1776" y="1305"/>
                    </a:lnTo>
                    <a:lnTo>
                      <a:pt x="1755" y="1301"/>
                    </a:lnTo>
                    <a:lnTo>
                      <a:pt x="1731" y="1300"/>
                    </a:lnTo>
                    <a:lnTo>
                      <a:pt x="1731" y="1300"/>
                    </a:lnTo>
                    <a:lnTo>
                      <a:pt x="1713" y="1284"/>
                    </a:lnTo>
                    <a:lnTo>
                      <a:pt x="1703" y="1276"/>
                    </a:lnTo>
                    <a:lnTo>
                      <a:pt x="1691" y="1268"/>
                    </a:lnTo>
                    <a:lnTo>
                      <a:pt x="1678" y="1262"/>
                    </a:lnTo>
                    <a:lnTo>
                      <a:pt x="1665" y="1256"/>
                    </a:lnTo>
                    <a:lnTo>
                      <a:pt x="1654" y="1254"/>
                    </a:lnTo>
                    <a:lnTo>
                      <a:pt x="1642" y="1254"/>
                    </a:lnTo>
                    <a:lnTo>
                      <a:pt x="1642" y="1254"/>
                    </a:lnTo>
                    <a:lnTo>
                      <a:pt x="1637" y="1254"/>
                    </a:lnTo>
                    <a:lnTo>
                      <a:pt x="1632" y="1256"/>
                    </a:lnTo>
                    <a:lnTo>
                      <a:pt x="1623" y="1262"/>
                    </a:lnTo>
                    <a:lnTo>
                      <a:pt x="1613" y="1268"/>
                    </a:lnTo>
                    <a:lnTo>
                      <a:pt x="1609" y="1270"/>
                    </a:lnTo>
                    <a:lnTo>
                      <a:pt x="1604" y="1272"/>
                    </a:lnTo>
                    <a:lnTo>
                      <a:pt x="1604" y="1272"/>
                    </a:lnTo>
                    <a:lnTo>
                      <a:pt x="1578" y="1273"/>
                    </a:lnTo>
                    <a:lnTo>
                      <a:pt x="1566" y="1273"/>
                    </a:lnTo>
                    <a:lnTo>
                      <a:pt x="1553" y="1273"/>
                    </a:lnTo>
                    <a:lnTo>
                      <a:pt x="1542" y="1270"/>
                    </a:lnTo>
                    <a:lnTo>
                      <a:pt x="1532" y="1266"/>
                    </a:lnTo>
                    <a:lnTo>
                      <a:pt x="1522" y="1261"/>
                    </a:lnTo>
                    <a:lnTo>
                      <a:pt x="1515" y="1251"/>
                    </a:lnTo>
                    <a:lnTo>
                      <a:pt x="1515" y="1251"/>
                    </a:lnTo>
                    <a:lnTo>
                      <a:pt x="1507" y="1249"/>
                    </a:lnTo>
                    <a:lnTo>
                      <a:pt x="1500" y="1248"/>
                    </a:lnTo>
                    <a:lnTo>
                      <a:pt x="1486" y="1242"/>
                    </a:lnTo>
                    <a:lnTo>
                      <a:pt x="1472" y="1234"/>
                    </a:lnTo>
                    <a:lnTo>
                      <a:pt x="1459" y="1225"/>
                    </a:lnTo>
                    <a:lnTo>
                      <a:pt x="1459" y="1225"/>
                    </a:lnTo>
                    <a:lnTo>
                      <a:pt x="1453" y="1225"/>
                    </a:lnTo>
                    <a:lnTo>
                      <a:pt x="1448" y="1227"/>
                    </a:lnTo>
                    <a:lnTo>
                      <a:pt x="1444" y="1230"/>
                    </a:lnTo>
                    <a:lnTo>
                      <a:pt x="1439" y="1232"/>
                    </a:lnTo>
                    <a:lnTo>
                      <a:pt x="1432" y="1241"/>
                    </a:lnTo>
                    <a:lnTo>
                      <a:pt x="1425" y="1247"/>
                    </a:lnTo>
                    <a:lnTo>
                      <a:pt x="1425" y="1247"/>
                    </a:lnTo>
                    <a:lnTo>
                      <a:pt x="1416" y="1251"/>
                    </a:lnTo>
                    <a:lnTo>
                      <a:pt x="1406" y="1254"/>
                    </a:lnTo>
                    <a:lnTo>
                      <a:pt x="1396" y="1255"/>
                    </a:lnTo>
                    <a:lnTo>
                      <a:pt x="1385" y="1256"/>
                    </a:lnTo>
                    <a:lnTo>
                      <a:pt x="1362" y="1256"/>
                    </a:lnTo>
                    <a:lnTo>
                      <a:pt x="1340" y="1258"/>
                    </a:lnTo>
                    <a:lnTo>
                      <a:pt x="1340" y="1258"/>
                    </a:lnTo>
                    <a:lnTo>
                      <a:pt x="1310" y="1256"/>
                    </a:lnTo>
                    <a:lnTo>
                      <a:pt x="1278" y="1255"/>
                    </a:lnTo>
                    <a:lnTo>
                      <a:pt x="1278" y="1255"/>
                    </a:lnTo>
                    <a:lnTo>
                      <a:pt x="1257" y="1252"/>
                    </a:lnTo>
                    <a:lnTo>
                      <a:pt x="1234" y="1248"/>
                    </a:lnTo>
                    <a:lnTo>
                      <a:pt x="1225" y="1247"/>
                    </a:lnTo>
                    <a:lnTo>
                      <a:pt x="1213" y="1245"/>
                    </a:lnTo>
                    <a:lnTo>
                      <a:pt x="1202" y="1247"/>
                    </a:lnTo>
                    <a:lnTo>
                      <a:pt x="1191" y="1249"/>
                    </a:lnTo>
                    <a:lnTo>
                      <a:pt x="1191" y="1249"/>
                    </a:lnTo>
                    <a:lnTo>
                      <a:pt x="1175" y="1244"/>
                    </a:lnTo>
                    <a:lnTo>
                      <a:pt x="1160" y="1239"/>
                    </a:lnTo>
                    <a:lnTo>
                      <a:pt x="1147" y="1235"/>
                    </a:lnTo>
                    <a:lnTo>
                      <a:pt x="1133" y="1230"/>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7" y="1254"/>
                    </a:lnTo>
                    <a:lnTo>
                      <a:pt x="1015" y="1254"/>
                    </a:lnTo>
                    <a:lnTo>
                      <a:pt x="1014" y="1254"/>
                    </a:lnTo>
                    <a:lnTo>
                      <a:pt x="1015" y="1256"/>
                    </a:lnTo>
                    <a:lnTo>
                      <a:pt x="1017" y="1258"/>
                    </a:lnTo>
                    <a:lnTo>
                      <a:pt x="1017" y="1259"/>
                    </a:lnTo>
                    <a:lnTo>
                      <a:pt x="1014" y="1259"/>
                    </a:lnTo>
                    <a:lnTo>
                      <a:pt x="1014" y="1259"/>
                    </a:lnTo>
                    <a:lnTo>
                      <a:pt x="1001" y="1256"/>
                    </a:lnTo>
                    <a:lnTo>
                      <a:pt x="983" y="1252"/>
                    </a:lnTo>
                    <a:lnTo>
                      <a:pt x="940" y="1247"/>
                    </a:lnTo>
                    <a:lnTo>
                      <a:pt x="890" y="1241"/>
                    </a:lnTo>
                    <a:lnTo>
                      <a:pt x="868" y="1237"/>
                    </a:lnTo>
                    <a:lnTo>
                      <a:pt x="848" y="1231"/>
                    </a:lnTo>
                    <a:lnTo>
                      <a:pt x="848" y="1231"/>
                    </a:lnTo>
                    <a:lnTo>
                      <a:pt x="846" y="1232"/>
                    </a:lnTo>
                    <a:lnTo>
                      <a:pt x="844" y="1235"/>
                    </a:lnTo>
                    <a:lnTo>
                      <a:pt x="841" y="1242"/>
                    </a:lnTo>
                    <a:lnTo>
                      <a:pt x="840" y="1248"/>
                    </a:lnTo>
                    <a:lnTo>
                      <a:pt x="839" y="1249"/>
                    </a:lnTo>
                    <a:lnTo>
                      <a:pt x="836" y="1249"/>
                    </a:lnTo>
                    <a:lnTo>
                      <a:pt x="836" y="1249"/>
                    </a:lnTo>
                    <a:lnTo>
                      <a:pt x="833" y="1248"/>
                    </a:lnTo>
                    <a:lnTo>
                      <a:pt x="830" y="1247"/>
                    </a:lnTo>
                    <a:lnTo>
                      <a:pt x="829" y="1244"/>
                    </a:lnTo>
                    <a:lnTo>
                      <a:pt x="827" y="1242"/>
                    </a:lnTo>
                    <a:lnTo>
                      <a:pt x="827" y="1235"/>
                    </a:lnTo>
                    <a:lnTo>
                      <a:pt x="827" y="1227"/>
                    </a:lnTo>
                    <a:lnTo>
                      <a:pt x="827" y="1227"/>
                    </a:lnTo>
                    <a:lnTo>
                      <a:pt x="825" y="1231"/>
                    </a:lnTo>
                    <a:lnTo>
                      <a:pt x="822" y="1235"/>
                    </a:lnTo>
                    <a:lnTo>
                      <a:pt x="815" y="1241"/>
                    </a:lnTo>
                    <a:lnTo>
                      <a:pt x="803" y="1251"/>
                    </a:lnTo>
                    <a:lnTo>
                      <a:pt x="803" y="1251"/>
                    </a:lnTo>
                    <a:lnTo>
                      <a:pt x="785" y="1249"/>
                    </a:lnTo>
                    <a:lnTo>
                      <a:pt x="766" y="1249"/>
                    </a:lnTo>
                    <a:lnTo>
                      <a:pt x="723" y="1252"/>
                    </a:lnTo>
                    <a:lnTo>
                      <a:pt x="702" y="1252"/>
                    </a:lnTo>
                    <a:lnTo>
                      <a:pt x="680" y="1251"/>
                    </a:lnTo>
                    <a:lnTo>
                      <a:pt x="659" y="1248"/>
                    </a:lnTo>
                    <a:lnTo>
                      <a:pt x="648" y="1245"/>
                    </a:lnTo>
                    <a:lnTo>
                      <a:pt x="638" y="1242"/>
                    </a:lnTo>
                    <a:lnTo>
                      <a:pt x="638" y="1242"/>
                    </a:lnTo>
                    <a:lnTo>
                      <a:pt x="608" y="1213"/>
                    </a:lnTo>
                    <a:lnTo>
                      <a:pt x="593" y="1200"/>
                    </a:lnTo>
                    <a:lnTo>
                      <a:pt x="576" y="1186"/>
                    </a:lnTo>
                    <a:lnTo>
                      <a:pt x="559" y="1175"/>
                    </a:lnTo>
                    <a:lnTo>
                      <a:pt x="542" y="1162"/>
                    </a:lnTo>
                    <a:lnTo>
                      <a:pt x="523" y="1152"/>
                    </a:lnTo>
                    <a:lnTo>
                      <a:pt x="503" y="1143"/>
                    </a:lnTo>
                    <a:lnTo>
                      <a:pt x="503" y="1143"/>
                    </a:lnTo>
                    <a:lnTo>
                      <a:pt x="509" y="1070"/>
                    </a:lnTo>
                    <a:lnTo>
                      <a:pt x="511" y="998"/>
                    </a:lnTo>
                    <a:lnTo>
                      <a:pt x="513" y="924"/>
                    </a:lnTo>
                    <a:lnTo>
                      <a:pt x="517" y="846"/>
                    </a:lnTo>
                    <a:lnTo>
                      <a:pt x="517" y="846"/>
                    </a:lnTo>
                    <a:lnTo>
                      <a:pt x="464" y="971"/>
                    </a:lnTo>
                    <a:lnTo>
                      <a:pt x="437" y="1032"/>
                    </a:lnTo>
                    <a:lnTo>
                      <a:pt x="410" y="1091"/>
                    </a:lnTo>
                    <a:lnTo>
                      <a:pt x="410" y="1091"/>
                    </a:lnTo>
                    <a:lnTo>
                      <a:pt x="396" y="1123"/>
                    </a:lnTo>
                    <a:lnTo>
                      <a:pt x="384" y="1155"/>
                    </a:lnTo>
                    <a:lnTo>
                      <a:pt x="371" y="1186"/>
                    </a:lnTo>
                    <a:lnTo>
                      <a:pt x="364" y="1202"/>
                    </a:lnTo>
                    <a:lnTo>
                      <a:pt x="357" y="1217"/>
                    </a:lnTo>
                    <a:lnTo>
                      <a:pt x="357" y="1217"/>
                    </a:lnTo>
                    <a:lnTo>
                      <a:pt x="351" y="1220"/>
                    </a:lnTo>
                    <a:lnTo>
                      <a:pt x="347" y="1223"/>
                    </a:lnTo>
                    <a:lnTo>
                      <a:pt x="337" y="1224"/>
                    </a:lnTo>
                    <a:lnTo>
                      <a:pt x="328" y="1224"/>
                    </a:lnTo>
                    <a:lnTo>
                      <a:pt x="323" y="1227"/>
                    </a:lnTo>
                    <a:lnTo>
                      <a:pt x="319" y="1230"/>
                    </a:lnTo>
                    <a:lnTo>
                      <a:pt x="319" y="1230"/>
                    </a:lnTo>
                    <a:lnTo>
                      <a:pt x="288" y="1220"/>
                    </a:lnTo>
                    <a:lnTo>
                      <a:pt x="273" y="1216"/>
                    </a:lnTo>
                    <a:lnTo>
                      <a:pt x="257" y="1210"/>
                    </a:lnTo>
                    <a:lnTo>
                      <a:pt x="243" y="1204"/>
                    </a:lnTo>
                    <a:lnTo>
                      <a:pt x="231" y="1196"/>
                    </a:lnTo>
                    <a:lnTo>
                      <a:pt x="219" y="1186"/>
                    </a:lnTo>
                    <a:lnTo>
                      <a:pt x="210" y="1174"/>
                    </a:lnTo>
                    <a:lnTo>
                      <a:pt x="210" y="1174"/>
                    </a:lnTo>
                    <a:lnTo>
                      <a:pt x="184" y="1162"/>
                    </a:lnTo>
                    <a:lnTo>
                      <a:pt x="158" y="1151"/>
                    </a:lnTo>
                    <a:lnTo>
                      <a:pt x="106" y="1130"/>
                    </a:lnTo>
                    <a:lnTo>
                      <a:pt x="2" y="1093"/>
                    </a:lnTo>
                    <a:lnTo>
                      <a:pt x="2" y="1093"/>
                    </a:lnTo>
                    <a:lnTo>
                      <a:pt x="0" y="1089"/>
                    </a:lnTo>
                    <a:lnTo>
                      <a:pt x="0" y="1086"/>
                    </a:lnTo>
                    <a:lnTo>
                      <a:pt x="2" y="1078"/>
                    </a:lnTo>
                    <a:lnTo>
                      <a:pt x="3" y="1070"/>
                    </a:lnTo>
                    <a:lnTo>
                      <a:pt x="3" y="1070"/>
                    </a:lnTo>
                    <a:lnTo>
                      <a:pt x="43" y="990"/>
                    </a:lnTo>
                    <a:lnTo>
                      <a:pt x="83" y="910"/>
                    </a:lnTo>
                    <a:lnTo>
                      <a:pt x="165" y="752"/>
                    </a:lnTo>
                    <a:lnTo>
                      <a:pt x="165" y="752"/>
                    </a:lnTo>
                    <a:lnTo>
                      <a:pt x="168" y="735"/>
                    </a:lnTo>
                    <a:lnTo>
                      <a:pt x="170" y="720"/>
                    </a:lnTo>
                    <a:lnTo>
                      <a:pt x="176" y="706"/>
                    </a:lnTo>
                    <a:lnTo>
                      <a:pt x="182" y="693"/>
                    </a:lnTo>
                    <a:lnTo>
                      <a:pt x="196" y="668"/>
                    </a:lnTo>
                    <a:lnTo>
                      <a:pt x="204" y="654"/>
                    </a:lnTo>
                    <a:lnTo>
                      <a:pt x="210" y="640"/>
                    </a:lnTo>
                    <a:lnTo>
                      <a:pt x="210" y="640"/>
                    </a:lnTo>
                    <a:lnTo>
                      <a:pt x="221" y="615"/>
                    </a:lnTo>
                    <a:lnTo>
                      <a:pt x="232" y="591"/>
                    </a:lnTo>
                    <a:lnTo>
                      <a:pt x="256" y="545"/>
                    </a:lnTo>
                    <a:lnTo>
                      <a:pt x="281" y="498"/>
                    </a:lnTo>
                    <a:lnTo>
                      <a:pt x="305" y="449"/>
                    </a:lnTo>
                    <a:lnTo>
                      <a:pt x="305" y="449"/>
                    </a:lnTo>
                    <a:lnTo>
                      <a:pt x="319" y="420"/>
                    </a:lnTo>
                    <a:lnTo>
                      <a:pt x="339" y="384"/>
                    </a:lnTo>
                    <a:lnTo>
                      <a:pt x="350" y="368"/>
                    </a:lnTo>
                    <a:lnTo>
                      <a:pt x="361" y="351"/>
                    </a:lnTo>
                    <a:lnTo>
                      <a:pt x="371" y="338"/>
                    </a:lnTo>
                    <a:lnTo>
                      <a:pt x="382" y="330"/>
                    </a:lnTo>
                    <a:lnTo>
                      <a:pt x="382" y="330"/>
                    </a:lnTo>
                    <a:lnTo>
                      <a:pt x="389" y="325"/>
                    </a:lnTo>
                    <a:lnTo>
                      <a:pt x="399" y="321"/>
                    </a:lnTo>
                    <a:lnTo>
                      <a:pt x="419" y="316"/>
                    </a:lnTo>
                    <a:lnTo>
                      <a:pt x="441" y="311"/>
                    </a:lnTo>
                    <a:lnTo>
                      <a:pt x="461" y="307"/>
                    </a:lnTo>
                    <a:lnTo>
                      <a:pt x="461" y="307"/>
                    </a:lnTo>
                    <a:lnTo>
                      <a:pt x="472" y="306"/>
                    </a:lnTo>
                    <a:lnTo>
                      <a:pt x="481" y="303"/>
                    </a:lnTo>
                    <a:lnTo>
                      <a:pt x="499" y="297"/>
                    </a:lnTo>
                    <a:lnTo>
                      <a:pt x="499" y="297"/>
                    </a:lnTo>
                    <a:lnTo>
                      <a:pt x="523" y="293"/>
                    </a:lnTo>
                    <a:lnTo>
                      <a:pt x="545" y="290"/>
                    </a:lnTo>
                    <a:lnTo>
                      <a:pt x="556" y="288"/>
                    </a:lnTo>
                    <a:lnTo>
                      <a:pt x="566" y="283"/>
                    </a:lnTo>
                    <a:lnTo>
                      <a:pt x="576" y="279"/>
                    </a:lnTo>
                    <a:lnTo>
                      <a:pt x="584" y="272"/>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6" y="1249"/>
                    </a:lnTo>
                    <a:lnTo>
                      <a:pt x="1948" y="1242"/>
                    </a:lnTo>
                    <a:lnTo>
                      <a:pt x="1949" y="1234"/>
                    </a:lnTo>
                    <a:lnTo>
                      <a:pt x="1949" y="1214"/>
                    </a:lnTo>
                    <a:lnTo>
                      <a:pt x="1949" y="1193"/>
                    </a:lnTo>
                    <a:lnTo>
                      <a:pt x="1949" y="1174"/>
                    </a:lnTo>
                    <a:lnTo>
                      <a:pt x="1949" y="1174"/>
                    </a:lnTo>
                    <a:lnTo>
                      <a:pt x="1950" y="1124"/>
                    </a:lnTo>
                    <a:lnTo>
                      <a:pt x="1950" y="1068"/>
                    </a:lnTo>
                    <a:lnTo>
                      <a:pt x="1949" y="959"/>
                    </a:lnTo>
                    <a:lnTo>
                      <a:pt x="1949" y="959"/>
                    </a:lnTo>
                    <a:lnTo>
                      <a:pt x="1948" y="931"/>
                    </a:lnTo>
                    <a:lnTo>
                      <a:pt x="1945" y="900"/>
                    </a:lnTo>
                    <a:lnTo>
                      <a:pt x="1942" y="866"/>
                    </a:lnTo>
                    <a:lnTo>
                      <a:pt x="1941" y="831"/>
                    </a:lnTo>
                    <a:lnTo>
                      <a:pt x="1941" y="831"/>
                    </a:lnTo>
                    <a:lnTo>
                      <a:pt x="1939" y="768"/>
                    </a:lnTo>
                    <a:lnTo>
                      <a:pt x="1936" y="706"/>
                    </a:lnTo>
                    <a:lnTo>
                      <a:pt x="1935" y="641"/>
                    </a:lnTo>
                    <a:lnTo>
                      <a:pt x="1936" y="574"/>
                    </a:lnTo>
                    <a:lnTo>
                      <a:pt x="1936" y="574"/>
                    </a:lnTo>
                    <a:lnTo>
                      <a:pt x="1941" y="434"/>
                    </a:lnTo>
                    <a:lnTo>
                      <a:pt x="1943" y="303"/>
                    </a:lnTo>
                    <a:lnTo>
                      <a:pt x="1943" y="241"/>
                    </a:lnTo>
                    <a:lnTo>
                      <a:pt x="1942" y="181"/>
                    </a:lnTo>
                    <a:lnTo>
                      <a:pt x="1939" y="120"/>
                    </a:lnTo>
                    <a:lnTo>
                      <a:pt x="1934" y="62"/>
                    </a:lnTo>
                    <a:lnTo>
                      <a:pt x="1934" y="62"/>
                    </a:lnTo>
                    <a:lnTo>
                      <a:pt x="1931" y="60"/>
                    </a:lnTo>
                    <a:lnTo>
                      <a:pt x="1928" y="59"/>
                    </a:lnTo>
                    <a:lnTo>
                      <a:pt x="1926" y="56"/>
                    </a:lnTo>
                    <a:lnTo>
                      <a:pt x="1926" y="53"/>
                    </a:lnTo>
                    <a:lnTo>
                      <a:pt x="1926" y="47"/>
                    </a:lnTo>
                    <a:lnTo>
                      <a:pt x="1925" y="45"/>
                    </a:lnTo>
                    <a:lnTo>
                      <a:pt x="1925" y="45"/>
                    </a:lnTo>
                    <a:lnTo>
                      <a:pt x="1915" y="38"/>
                    </a:lnTo>
                    <a:lnTo>
                      <a:pt x="1904" y="33"/>
                    </a:lnTo>
                    <a:lnTo>
                      <a:pt x="1894" y="29"/>
                    </a:lnTo>
                    <a:lnTo>
                      <a:pt x="1883" y="26"/>
                    </a:lnTo>
                    <a:lnTo>
                      <a:pt x="1861" y="24"/>
                    </a:lnTo>
                    <a:lnTo>
                      <a:pt x="1835" y="21"/>
                    </a:lnTo>
                    <a:lnTo>
                      <a:pt x="1835" y="21"/>
                    </a:lnTo>
                    <a:lnTo>
                      <a:pt x="1804" y="17"/>
                    </a:lnTo>
                    <a:lnTo>
                      <a:pt x="1790" y="15"/>
                    </a:lnTo>
                    <a:lnTo>
                      <a:pt x="1779" y="17"/>
                    </a:lnTo>
                    <a:lnTo>
                      <a:pt x="1779" y="17"/>
                    </a:lnTo>
                    <a:lnTo>
                      <a:pt x="1752" y="21"/>
                    </a:lnTo>
                    <a:lnTo>
                      <a:pt x="1738" y="25"/>
                    </a:lnTo>
                    <a:lnTo>
                      <a:pt x="1724" y="31"/>
                    </a:lnTo>
                    <a:lnTo>
                      <a:pt x="1713" y="36"/>
                    </a:lnTo>
                    <a:lnTo>
                      <a:pt x="1702" y="43"/>
                    </a:lnTo>
                    <a:lnTo>
                      <a:pt x="1693" y="53"/>
                    </a:lnTo>
                    <a:lnTo>
                      <a:pt x="1689" y="57"/>
                    </a:lnTo>
                    <a:lnTo>
                      <a:pt x="1686" y="63"/>
                    </a:lnTo>
                    <a:lnTo>
                      <a:pt x="1686" y="63"/>
                    </a:lnTo>
                    <a:lnTo>
                      <a:pt x="1684" y="77"/>
                    </a:lnTo>
                    <a:lnTo>
                      <a:pt x="1682" y="97"/>
                    </a:lnTo>
                    <a:lnTo>
                      <a:pt x="1682" y="118"/>
                    </a:lnTo>
                    <a:lnTo>
                      <a:pt x="1682" y="140"/>
                    </a:lnTo>
                    <a:lnTo>
                      <a:pt x="1686" y="185"/>
                    </a:lnTo>
                    <a:lnTo>
                      <a:pt x="1689" y="219"/>
                    </a:lnTo>
                    <a:lnTo>
                      <a:pt x="1689" y="219"/>
                    </a:lnTo>
                    <a:lnTo>
                      <a:pt x="1693" y="292"/>
                    </a:lnTo>
                    <a:lnTo>
                      <a:pt x="1695" y="328"/>
                    </a:lnTo>
                    <a:lnTo>
                      <a:pt x="1698" y="368"/>
                    </a:lnTo>
                    <a:lnTo>
                      <a:pt x="1698" y="368"/>
                    </a:lnTo>
                    <a:lnTo>
                      <a:pt x="1703" y="415"/>
                    </a:lnTo>
                    <a:lnTo>
                      <a:pt x="1709" y="464"/>
                    </a:lnTo>
                    <a:lnTo>
                      <a:pt x="1715" y="516"/>
                    </a:lnTo>
                    <a:lnTo>
                      <a:pt x="1716" y="543"/>
                    </a:lnTo>
                    <a:lnTo>
                      <a:pt x="1717" y="570"/>
                    </a:lnTo>
                    <a:lnTo>
                      <a:pt x="1717" y="570"/>
                    </a:lnTo>
                    <a:lnTo>
                      <a:pt x="1719" y="657"/>
                    </a:lnTo>
                    <a:lnTo>
                      <a:pt x="1720" y="748"/>
                    </a:lnTo>
                    <a:lnTo>
                      <a:pt x="1720" y="793"/>
                    </a:lnTo>
                    <a:lnTo>
                      <a:pt x="1720" y="839"/>
                    </a:lnTo>
                    <a:lnTo>
                      <a:pt x="1719" y="884"/>
                    </a:lnTo>
                    <a:lnTo>
                      <a:pt x="1717" y="928"/>
                    </a:lnTo>
                    <a:lnTo>
                      <a:pt x="1717" y="928"/>
                    </a:lnTo>
                    <a:lnTo>
                      <a:pt x="1716" y="943"/>
                    </a:lnTo>
                    <a:lnTo>
                      <a:pt x="1717" y="960"/>
                    </a:lnTo>
                    <a:lnTo>
                      <a:pt x="1719" y="977"/>
                    </a:lnTo>
                    <a:lnTo>
                      <a:pt x="1719" y="994"/>
                    </a:lnTo>
                    <a:lnTo>
                      <a:pt x="1719" y="994"/>
                    </a:lnTo>
                    <a:lnTo>
                      <a:pt x="1717" y="1061"/>
                    </a:lnTo>
                    <a:lnTo>
                      <a:pt x="1715" y="1129"/>
                    </a:lnTo>
                    <a:lnTo>
                      <a:pt x="1710" y="1196"/>
                    </a:lnTo>
                    <a:lnTo>
                      <a:pt x="1706" y="1259"/>
                    </a:lnTo>
                    <a:lnTo>
                      <a:pt x="1706" y="1259"/>
                    </a:lnTo>
                    <a:lnTo>
                      <a:pt x="1717" y="1266"/>
                    </a:lnTo>
                    <a:lnTo>
                      <a:pt x="1729" y="1273"/>
                    </a:lnTo>
                    <a:lnTo>
                      <a:pt x="1743" y="1279"/>
                    </a:lnTo>
                    <a:lnTo>
                      <a:pt x="1755" y="1284"/>
                    </a:lnTo>
                    <a:lnTo>
                      <a:pt x="1771" y="1287"/>
                    </a:lnTo>
                    <a:lnTo>
                      <a:pt x="1786" y="1290"/>
                    </a:lnTo>
                    <a:lnTo>
                      <a:pt x="1802" y="1291"/>
                    </a:lnTo>
                    <a:lnTo>
                      <a:pt x="1818" y="1291"/>
                    </a:lnTo>
                    <a:lnTo>
                      <a:pt x="1818" y="1291"/>
                    </a:lnTo>
                    <a:close/>
                    <a:moveTo>
                      <a:pt x="1536" y="125"/>
                    </a:moveTo>
                    <a:lnTo>
                      <a:pt x="1536" y="125"/>
                    </a:lnTo>
                    <a:lnTo>
                      <a:pt x="1536" y="177"/>
                    </a:lnTo>
                    <a:lnTo>
                      <a:pt x="1536" y="230"/>
                    </a:lnTo>
                    <a:lnTo>
                      <a:pt x="1536" y="279"/>
                    </a:lnTo>
                    <a:lnTo>
                      <a:pt x="1536" y="318"/>
                    </a:lnTo>
                    <a:lnTo>
                      <a:pt x="1536" y="318"/>
                    </a:lnTo>
                    <a:lnTo>
                      <a:pt x="1560" y="325"/>
                    </a:lnTo>
                    <a:lnTo>
                      <a:pt x="1588" y="330"/>
                    </a:lnTo>
                    <a:lnTo>
                      <a:pt x="1642" y="338"/>
                    </a:lnTo>
                    <a:lnTo>
                      <a:pt x="1642" y="338"/>
                    </a:lnTo>
                    <a:lnTo>
                      <a:pt x="1643" y="342"/>
                    </a:lnTo>
                    <a:lnTo>
                      <a:pt x="1646" y="347"/>
                    </a:lnTo>
                    <a:lnTo>
                      <a:pt x="1649" y="349"/>
                    </a:lnTo>
                    <a:lnTo>
                      <a:pt x="1651" y="352"/>
                    </a:lnTo>
                    <a:lnTo>
                      <a:pt x="1651" y="352"/>
                    </a:lnTo>
                    <a:lnTo>
                      <a:pt x="1654" y="368"/>
                    </a:lnTo>
                    <a:lnTo>
                      <a:pt x="1656" y="383"/>
                    </a:lnTo>
                    <a:lnTo>
                      <a:pt x="1657" y="417"/>
                    </a:lnTo>
                    <a:lnTo>
                      <a:pt x="1656" y="487"/>
                    </a:lnTo>
                    <a:lnTo>
                      <a:pt x="1656" y="487"/>
                    </a:lnTo>
                    <a:lnTo>
                      <a:pt x="1656" y="535"/>
                    </a:lnTo>
                    <a:lnTo>
                      <a:pt x="1657" y="584"/>
                    </a:lnTo>
                    <a:lnTo>
                      <a:pt x="1660" y="685"/>
                    </a:lnTo>
                    <a:lnTo>
                      <a:pt x="1663" y="789"/>
                    </a:lnTo>
                    <a:lnTo>
                      <a:pt x="1663" y="839"/>
                    </a:lnTo>
                    <a:lnTo>
                      <a:pt x="1661" y="891"/>
                    </a:lnTo>
                    <a:lnTo>
                      <a:pt x="1661" y="891"/>
                    </a:lnTo>
                    <a:lnTo>
                      <a:pt x="1660" y="970"/>
                    </a:lnTo>
                    <a:lnTo>
                      <a:pt x="1658" y="1051"/>
                    </a:lnTo>
                    <a:lnTo>
                      <a:pt x="1658" y="1136"/>
                    </a:lnTo>
                    <a:lnTo>
                      <a:pt x="1657" y="1227"/>
                    </a:lnTo>
                    <a:lnTo>
                      <a:pt x="1657" y="1227"/>
                    </a:lnTo>
                    <a:lnTo>
                      <a:pt x="1661" y="1230"/>
                    </a:lnTo>
                    <a:lnTo>
                      <a:pt x="1664" y="1231"/>
                    </a:lnTo>
                    <a:lnTo>
                      <a:pt x="1670" y="1237"/>
                    </a:lnTo>
                    <a:lnTo>
                      <a:pt x="1677" y="1242"/>
                    </a:lnTo>
                    <a:lnTo>
                      <a:pt x="1681" y="1244"/>
                    </a:lnTo>
                    <a:lnTo>
                      <a:pt x="1686" y="1244"/>
                    </a:lnTo>
                    <a:lnTo>
                      <a:pt x="1686" y="1244"/>
                    </a:lnTo>
                    <a:lnTo>
                      <a:pt x="1693" y="1192"/>
                    </a:lnTo>
                    <a:lnTo>
                      <a:pt x="1698" y="1140"/>
                    </a:lnTo>
                    <a:lnTo>
                      <a:pt x="1699" y="1088"/>
                    </a:lnTo>
                    <a:lnTo>
                      <a:pt x="1700" y="1035"/>
                    </a:lnTo>
                    <a:lnTo>
                      <a:pt x="1699" y="924"/>
                    </a:lnTo>
                    <a:lnTo>
                      <a:pt x="1698" y="801"/>
                    </a:lnTo>
                    <a:lnTo>
                      <a:pt x="1698" y="801"/>
                    </a:lnTo>
                    <a:lnTo>
                      <a:pt x="1699" y="786"/>
                    </a:lnTo>
                    <a:lnTo>
                      <a:pt x="1700" y="769"/>
                    </a:lnTo>
                    <a:lnTo>
                      <a:pt x="1703" y="754"/>
                    </a:lnTo>
                    <a:lnTo>
                      <a:pt x="1703" y="738"/>
                    </a:lnTo>
                    <a:lnTo>
                      <a:pt x="1703" y="738"/>
                    </a:lnTo>
                    <a:lnTo>
                      <a:pt x="1705" y="693"/>
                    </a:lnTo>
                    <a:lnTo>
                      <a:pt x="1705" y="647"/>
                    </a:lnTo>
                    <a:lnTo>
                      <a:pt x="1702" y="557"/>
                    </a:lnTo>
                    <a:lnTo>
                      <a:pt x="1702" y="557"/>
                    </a:lnTo>
                    <a:lnTo>
                      <a:pt x="1700" y="529"/>
                    </a:lnTo>
                    <a:lnTo>
                      <a:pt x="1698" y="502"/>
                    </a:lnTo>
                    <a:lnTo>
                      <a:pt x="1692" y="449"/>
                    </a:lnTo>
                    <a:lnTo>
                      <a:pt x="1685" y="394"/>
                    </a:lnTo>
                    <a:lnTo>
                      <a:pt x="1681" y="340"/>
                    </a:lnTo>
                    <a:lnTo>
                      <a:pt x="1681" y="340"/>
                    </a:lnTo>
                    <a:lnTo>
                      <a:pt x="1675" y="233"/>
                    </a:lnTo>
                    <a:lnTo>
                      <a:pt x="1670" y="125"/>
                    </a:lnTo>
                    <a:lnTo>
                      <a:pt x="1670" y="125"/>
                    </a:lnTo>
                    <a:lnTo>
                      <a:pt x="1670" y="111"/>
                    </a:lnTo>
                    <a:lnTo>
                      <a:pt x="1671" y="97"/>
                    </a:lnTo>
                    <a:lnTo>
                      <a:pt x="1671" y="90"/>
                    </a:lnTo>
                    <a:lnTo>
                      <a:pt x="1670" y="83"/>
                    </a:lnTo>
                    <a:lnTo>
                      <a:pt x="1667" y="76"/>
                    </a:lnTo>
                    <a:lnTo>
                      <a:pt x="1664" y="70"/>
                    </a:lnTo>
                    <a:lnTo>
                      <a:pt x="1664" y="70"/>
                    </a:lnTo>
                    <a:lnTo>
                      <a:pt x="1598" y="95"/>
                    </a:lnTo>
                    <a:lnTo>
                      <a:pt x="1567" y="109"/>
                    </a:lnTo>
                    <a:lnTo>
                      <a:pt x="1536" y="125"/>
                    </a:lnTo>
                    <a:lnTo>
                      <a:pt x="1536" y="125"/>
                    </a:lnTo>
                    <a:close/>
                    <a:moveTo>
                      <a:pt x="906" y="268"/>
                    </a:moveTo>
                    <a:lnTo>
                      <a:pt x="906" y="268"/>
                    </a:lnTo>
                    <a:lnTo>
                      <a:pt x="934" y="274"/>
                    </a:lnTo>
                    <a:lnTo>
                      <a:pt x="961" y="278"/>
                    </a:lnTo>
                    <a:lnTo>
                      <a:pt x="986" y="279"/>
                    </a:lnTo>
                    <a:lnTo>
                      <a:pt x="1013" y="281"/>
                    </a:lnTo>
                    <a:lnTo>
                      <a:pt x="1013" y="281"/>
                    </a:lnTo>
                    <a:lnTo>
                      <a:pt x="1031" y="279"/>
                    </a:lnTo>
                    <a:lnTo>
                      <a:pt x="1051" y="276"/>
                    </a:lnTo>
                    <a:lnTo>
                      <a:pt x="1067" y="274"/>
                    </a:lnTo>
                    <a:lnTo>
                      <a:pt x="1074" y="274"/>
                    </a:lnTo>
                    <a:lnTo>
                      <a:pt x="1079" y="274"/>
                    </a:lnTo>
                    <a:lnTo>
                      <a:pt x="1079" y="274"/>
                    </a:lnTo>
                    <a:lnTo>
                      <a:pt x="1094" y="267"/>
                    </a:lnTo>
                    <a:lnTo>
                      <a:pt x="1102" y="261"/>
                    </a:lnTo>
                    <a:lnTo>
                      <a:pt x="1108" y="257"/>
                    </a:lnTo>
                    <a:lnTo>
                      <a:pt x="1108" y="257"/>
                    </a:lnTo>
                    <a:lnTo>
                      <a:pt x="1108" y="231"/>
                    </a:lnTo>
                    <a:lnTo>
                      <a:pt x="1108" y="206"/>
                    </a:lnTo>
                    <a:lnTo>
                      <a:pt x="1105" y="181"/>
                    </a:lnTo>
                    <a:lnTo>
                      <a:pt x="1102" y="168"/>
                    </a:lnTo>
                    <a:lnTo>
                      <a:pt x="1100" y="157"/>
                    </a:lnTo>
                    <a:lnTo>
                      <a:pt x="1100" y="157"/>
                    </a:lnTo>
                    <a:lnTo>
                      <a:pt x="1074" y="150"/>
                    </a:lnTo>
                    <a:lnTo>
                      <a:pt x="1048" y="142"/>
                    </a:lnTo>
                    <a:lnTo>
                      <a:pt x="1018" y="135"/>
                    </a:lnTo>
                    <a:lnTo>
                      <a:pt x="1003" y="132"/>
                    </a:lnTo>
                    <a:lnTo>
                      <a:pt x="987" y="132"/>
                    </a:lnTo>
                    <a:lnTo>
                      <a:pt x="987" y="132"/>
                    </a:lnTo>
                    <a:lnTo>
                      <a:pt x="951" y="132"/>
                    </a:lnTo>
                    <a:lnTo>
                      <a:pt x="928" y="133"/>
                    </a:lnTo>
                    <a:lnTo>
                      <a:pt x="907" y="135"/>
                    </a:lnTo>
                    <a:lnTo>
                      <a:pt x="888" y="137"/>
                    </a:lnTo>
                    <a:lnTo>
                      <a:pt x="869" y="142"/>
                    </a:lnTo>
                    <a:lnTo>
                      <a:pt x="855" y="147"/>
                    </a:lnTo>
                    <a:lnTo>
                      <a:pt x="850" y="151"/>
                    </a:lnTo>
                    <a:lnTo>
                      <a:pt x="847" y="154"/>
                    </a:lnTo>
                    <a:lnTo>
                      <a:pt x="847" y="154"/>
                    </a:lnTo>
                    <a:lnTo>
                      <a:pt x="843" y="160"/>
                    </a:lnTo>
                    <a:lnTo>
                      <a:pt x="841" y="167"/>
                    </a:lnTo>
                    <a:lnTo>
                      <a:pt x="840" y="174"/>
                    </a:lnTo>
                    <a:lnTo>
                      <a:pt x="840" y="181"/>
                    </a:lnTo>
                    <a:lnTo>
                      <a:pt x="841" y="215"/>
                    </a:lnTo>
                    <a:lnTo>
                      <a:pt x="841" y="215"/>
                    </a:lnTo>
                    <a:lnTo>
                      <a:pt x="841" y="229"/>
                    </a:lnTo>
                    <a:lnTo>
                      <a:pt x="840" y="241"/>
                    </a:lnTo>
                    <a:lnTo>
                      <a:pt x="840" y="252"/>
                    </a:lnTo>
                    <a:lnTo>
                      <a:pt x="841" y="258"/>
                    </a:lnTo>
                    <a:lnTo>
                      <a:pt x="844" y="264"/>
                    </a:lnTo>
                    <a:lnTo>
                      <a:pt x="844" y="264"/>
                    </a:lnTo>
                    <a:lnTo>
                      <a:pt x="847" y="261"/>
                    </a:lnTo>
                    <a:lnTo>
                      <a:pt x="850" y="258"/>
                    </a:lnTo>
                    <a:lnTo>
                      <a:pt x="857" y="257"/>
                    </a:lnTo>
                    <a:lnTo>
                      <a:pt x="865" y="257"/>
                    </a:lnTo>
                    <a:lnTo>
                      <a:pt x="874" y="258"/>
                    </a:lnTo>
                    <a:lnTo>
                      <a:pt x="890" y="262"/>
                    </a:lnTo>
                    <a:lnTo>
                      <a:pt x="906" y="268"/>
                    </a:lnTo>
                    <a:lnTo>
                      <a:pt x="906" y="268"/>
                    </a:lnTo>
                    <a:close/>
                    <a:moveTo>
                      <a:pt x="635" y="233"/>
                    </a:moveTo>
                    <a:lnTo>
                      <a:pt x="635" y="233"/>
                    </a:lnTo>
                    <a:lnTo>
                      <a:pt x="632" y="261"/>
                    </a:lnTo>
                    <a:lnTo>
                      <a:pt x="631" y="276"/>
                    </a:lnTo>
                    <a:lnTo>
                      <a:pt x="631" y="290"/>
                    </a:lnTo>
                    <a:lnTo>
                      <a:pt x="631" y="290"/>
                    </a:lnTo>
                    <a:lnTo>
                      <a:pt x="643" y="295"/>
                    </a:lnTo>
                    <a:lnTo>
                      <a:pt x="656" y="299"/>
                    </a:lnTo>
                    <a:lnTo>
                      <a:pt x="669" y="306"/>
                    </a:lnTo>
                    <a:lnTo>
                      <a:pt x="680" y="313"/>
                    </a:lnTo>
                    <a:lnTo>
                      <a:pt x="701" y="330"/>
                    </a:lnTo>
                    <a:lnTo>
                      <a:pt x="721" y="347"/>
                    </a:lnTo>
                    <a:lnTo>
                      <a:pt x="721" y="347"/>
                    </a:lnTo>
                    <a:lnTo>
                      <a:pt x="722" y="355"/>
                    </a:lnTo>
                    <a:lnTo>
                      <a:pt x="722" y="366"/>
                    </a:lnTo>
                    <a:lnTo>
                      <a:pt x="719" y="376"/>
                    </a:lnTo>
                    <a:lnTo>
                      <a:pt x="715" y="387"/>
                    </a:lnTo>
                    <a:lnTo>
                      <a:pt x="707" y="411"/>
                    </a:lnTo>
                    <a:lnTo>
                      <a:pt x="702" y="422"/>
                    </a:lnTo>
                    <a:lnTo>
                      <a:pt x="700" y="434"/>
                    </a:lnTo>
                    <a:lnTo>
                      <a:pt x="700" y="434"/>
                    </a:lnTo>
                    <a:lnTo>
                      <a:pt x="715" y="431"/>
                    </a:lnTo>
                    <a:lnTo>
                      <a:pt x="730" y="431"/>
                    </a:lnTo>
                    <a:lnTo>
                      <a:pt x="743" y="432"/>
                    </a:lnTo>
                    <a:lnTo>
                      <a:pt x="756" y="434"/>
                    </a:lnTo>
                    <a:lnTo>
                      <a:pt x="768" y="438"/>
                    </a:lnTo>
                    <a:lnTo>
                      <a:pt x="781" y="441"/>
                    </a:lnTo>
                    <a:lnTo>
                      <a:pt x="803" y="450"/>
                    </a:lnTo>
                    <a:lnTo>
                      <a:pt x="803" y="450"/>
                    </a:lnTo>
                    <a:lnTo>
                      <a:pt x="803" y="483"/>
                    </a:lnTo>
                    <a:lnTo>
                      <a:pt x="805" y="498"/>
                    </a:lnTo>
                    <a:lnTo>
                      <a:pt x="808" y="505"/>
                    </a:lnTo>
                    <a:lnTo>
                      <a:pt x="810" y="512"/>
                    </a:lnTo>
                    <a:lnTo>
                      <a:pt x="810" y="512"/>
                    </a:lnTo>
                    <a:lnTo>
                      <a:pt x="816" y="602"/>
                    </a:lnTo>
                    <a:lnTo>
                      <a:pt x="820" y="695"/>
                    </a:lnTo>
                    <a:lnTo>
                      <a:pt x="823" y="741"/>
                    </a:lnTo>
                    <a:lnTo>
                      <a:pt x="823" y="787"/>
                    </a:lnTo>
                    <a:lnTo>
                      <a:pt x="823" y="835"/>
                    </a:lnTo>
                    <a:lnTo>
                      <a:pt x="820" y="880"/>
                    </a:lnTo>
                    <a:lnTo>
                      <a:pt x="820" y="880"/>
                    </a:lnTo>
                    <a:lnTo>
                      <a:pt x="817" y="908"/>
                    </a:lnTo>
                    <a:lnTo>
                      <a:pt x="815" y="936"/>
                    </a:lnTo>
                    <a:lnTo>
                      <a:pt x="815" y="936"/>
                    </a:lnTo>
                    <a:lnTo>
                      <a:pt x="813" y="962"/>
                    </a:lnTo>
                    <a:lnTo>
                      <a:pt x="813" y="988"/>
                    </a:lnTo>
                    <a:lnTo>
                      <a:pt x="815" y="1040"/>
                    </a:lnTo>
                    <a:lnTo>
                      <a:pt x="816" y="1093"/>
                    </a:lnTo>
                    <a:lnTo>
                      <a:pt x="817" y="1119"/>
                    </a:lnTo>
                    <a:lnTo>
                      <a:pt x="816" y="1144"/>
                    </a:lnTo>
                    <a:lnTo>
                      <a:pt x="816" y="1144"/>
                    </a:lnTo>
                    <a:lnTo>
                      <a:pt x="815" y="1161"/>
                    </a:lnTo>
                    <a:lnTo>
                      <a:pt x="812" y="1178"/>
                    </a:lnTo>
                    <a:lnTo>
                      <a:pt x="813" y="1186"/>
                    </a:lnTo>
                    <a:lnTo>
                      <a:pt x="815" y="1193"/>
                    </a:lnTo>
                    <a:lnTo>
                      <a:pt x="819" y="1200"/>
                    </a:lnTo>
                    <a:lnTo>
                      <a:pt x="825" y="1206"/>
                    </a:lnTo>
                    <a:lnTo>
                      <a:pt x="825" y="1206"/>
                    </a:lnTo>
                    <a:lnTo>
                      <a:pt x="823" y="1197"/>
                    </a:lnTo>
                    <a:lnTo>
                      <a:pt x="823" y="1188"/>
                    </a:lnTo>
                    <a:lnTo>
                      <a:pt x="825" y="1164"/>
                    </a:lnTo>
                    <a:lnTo>
                      <a:pt x="826" y="1152"/>
                    </a:lnTo>
                    <a:lnTo>
                      <a:pt x="826" y="1141"/>
                    </a:lnTo>
                    <a:lnTo>
                      <a:pt x="825" y="1131"/>
                    </a:lnTo>
                    <a:lnTo>
                      <a:pt x="820" y="1123"/>
                    </a:lnTo>
                    <a:lnTo>
                      <a:pt x="820" y="1123"/>
                    </a:lnTo>
                    <a:lnTo>
                      <a:pt x="822" y="1122"/>
                    </a:lnTo>
                    <a:lnTo>
                      <a:pt x="822" y="1120"/>
                    </a:lnTo>
                    <a:lnTo>
                      <a:pt x="825" y="1119"/>
                    </a:lnTo>
                    <a:lnTo>
                      <a:pt x="827" y="1117"/>
                    </a:lnTo>
                    <a:lnTo>
                      <a:pt x="827" y="1115"/>
                    </a:lnTo>
                    <a:lnTo>
                      <a:pt x="827" y="1112"/>
                    </a:lnTo>
                    <a:lnTo>
                      <a:pt x="827" y="1112"/>
                    </a:lnTo>
                    <a:lnTo>
                      <a:pt x="827" y="1033"/>
                    </a:lnTo>
                    <a:lnTo>
                      <a:pt x="827" y="949"/>
                    </a:lnTo>
                    <a:lnTo>
                      <a:pt x="827" y="866"/>
                    </a:lnTo>
                    <a:lnTo>
                      <a:pt x="829" y="785"/>
                    </a:lnTo>
                    <a:lnTo>
                      <a:pt x="829" y="785"/>
                    </a:lnTo>
                    <a:lnTo>
                      <a:pt x="830" y="721"/>
                    </a:lnTo>
                    <a:lnTo>
                      <a:pt x="830" y="658"/>
                    </a:lnTo>
                    <a:lnTo>
                      <a:pt x="827" y="537"/>
                    </a:lnTo>
                    <a:lnTo>
                      <a:pt x="827" y="537"/>
                    </a:lnTo>
                    <a:lnTo>
                      <a:pt x="826" y="438"/>
                    </a:lnTo>
                    <a:lnTo>
                      <a:pt x="827" y="338"/>
                    </a:lnTo>
                    <a:lnTo>
                      <a:pt x="827" y="338"/>
                    </a:lnTo>
                    <a:lnTo>
                      <a:pt x="827" y="295"/>
                    </a:lnTo>
                    <a:lnTo>
                      <a:pt x="826" y="251"/>
                    </a:lnTo>
                    <a:lnTo>
                      <a:pt x="825" y="208"/>
                    </a:lnTo>
                    <a:lnTo>
                      <a:pt x="820" y="163"/>
                    </a:lnTo>
                    <a:lnTo>
                      <a:pt x="820" y="163"/>
                    </a:lnTo>
                    <a:lnTo>
                      <a:pt x="820" y="165"/>
                    </a:lnTo>
                    <a:lnTo>
                      <a:pt x="819" y="165"/>
                    </a:lnTo>
                    <a:lnTo>
                      <a:pt x="819" y="165"/>
                    </a:lnTo>
                    <a:lnTo>
                      <a:pt x="801" y="175"/>
                    </a:lnTo>
                    <a:lnTo>
                      <a:pt x="778" y="185"/>
                    </a:lnTo>
                    <a:lnTo>
                      <a:pt x="754" y="194"/>
                    </a:lnTo>
                    <a:lnTo>
                      <a:pt x="729" y="202"/>
                    </a:lnTo>
                    <a:lnTo>
                      <a:pt x="679" y="217"/>
                    </a:lnTo>
                    <a:lnTo>
                      <a:pt x="656" y="226"/>
                    </a:lnTo>
                    <a:lnTo>
                      <a:pt x="635" y="233"/>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4" y="1206"/>
                    </a:lnTo>
                    <a:lnTo>
                      <a:pt x="1437" y="1182"/>
                    </a:lnTo>
                    <a:lnTo>
                      <a:pt x="1437" y="1157"/>
                    </a:lnTo>
                    <a:lnTo>
                      <a:pt x="1438" y="1108"/>
                    </a:lnTo>
                    <a:lnTo>
                      <a:pt x="1434" y="1008"/>
                    </a:lnTo>
                    <a:lnTo>
                      <a:pt x="1434" y="1008"/>
                    </a:lnTo>
                    <a:lnTo>
                      <a:pt x="1432" y="907"/>
                    </a:lnTo>
                    <a:lnTo>
                      <a:pt x="1434" y="810"/>
                    </a:lnTo>
                    <a:lnTo>
                      <a:pt x="1437" y="717"/>
                    </a:lnTo>
                    <a:lnTo>
                      <a:pt x="1442" y="629"/>
                    </a:lnTo>
                    <a:lnTo>
                      <a:pt x="1442" y="629"/>
                    </a:lnTo>
                    <a:lnTo>
                      <a:pt x="1444" y="606"/>
                    </a:lnTo>
                    <a:lnTo>
                      <a:pt x="1444" y="584"/>
                    </a:lnTo>
                    <a:lnTo>
                      <a:pt x="1441" y="536"/>
                    </a:lnTo>
                    <a:lnTo>
                      <a:pt x="1439" y="488"/>
                    </a:lnTo>
                    <a:lnTo>
                      <a:pt x="1438" y="438"/>
                    </a:lnTo>
                    <a:lnTo>
                      <a:pt x="1438" y="438"/>
                    </a:lnTo>
                    <a:lnTo>
                      <a:pt x="1438" y="429"/>
                    </a:lnTo>
                    <a:lnTo>
                      <a:pt x="1439" y="421"/>
                    </a:lnTo>
                    <a:lnTo>
                      <a:pt x="1442" y="413"/>
                    </a:lnTo>
                    <a:lnTo>
                      <a:pt x="1442" y="404"/>
                    </a:lnTo>
                    <a:lnTo>
                      <a:pt x="1442" y="404"/>
                    </a:lnTo>
                    <a:lnTo>
                      <a:pt x="1441" y="396"/>
                    </a:lnTo>
                    <a:lnTo>
                      <a:pt x="1439" y="387"/>
                    </a:lnTo>
                    <a:lnTo>
                      <a:pt x="1438" y="379"/>
                    </a:lnTo>
                    <a:lnTo>
                      <a:pt x="1438" y="369"/>
                    </a:lnTo>
                    <a:lnTo>
                      <a:pt x="1438" y="369"/>
                    </a:lnTo>
                    <a:lnTo>
                      <a:pt x="1441" y="341"/>
                    </a:lnTo>
                    <a:lnTo>
                      <a:pt x="1442" y="306"/>
                    </a:lnTo>
                    <a:lnTo>
                      <a:pt x="1444" y="288"/>
                    </a:lnTo>
                    <a:lnTo>
                      <a:pt x="1441" y="271"/>
                    </a:lnTo>
                    <a:lnTo>
                      <a:pt x="1438" y="255"/>
                    </a:lnTo>
                    <a:lnTo>
                      <a:pt x="1435" y="248"/>
                    </a:lnTo>
                    <a:lnTo>
                      <a:pt x="1431" y="241"/>
                    </a:lnTo>
                    <a:lnTo>
                      <a:pt x="1431" y="241"/>
                    </a:lnTo>
                    <a:lnTo>
                      <a:pt x="1427" y="237"/>
                    </a:lnTo>
                    <a:lnTo>
                      <a:pt x="1421" y="231"/>
                    </a:lnTo>
                    <a:lnTo>
                      <a:pt x="1413" y="227"/>
                    </a:lnTo>
                    <a:lnTo>
                      <a:pt x="1404" y="223"/>
                    </a:lnTo>
                    <a:lnTo>
                      <a:pt x="1386" y="216"/>
                    </a:lnTo>
                    <a:lnTo>
                      <a:pt x="1368" y="212"/>
                    </a:lnTo>
                    <a:lnTo>
                      <a:pt x="1368" y="212"/>
                    </a:lnTo>
                    <a:lnTo>
                      <a:pt x="1341" y="210"/>
                    </a:lnTo>
                    <a:lnTo>
                      <a:pt x="1317" y="210"/>
                    </a:lnTo>
                    <a:lnTo>
                      <a:pt x="1292" y="210"/>
                    </a:lnTo>
                    <a:lnTo>
                      <a:pt x="1265" y="208"/>
                    </a:lnTo>
                    <a:lnTo>
                      <a:pt x="1265" y="208"/>
                    </a:lnTo>
                    <a:lnTo>
                      <a:pt x="1211" y="201"/>
                    </a:lnTo>
                    <a:lnTo>
                      <a:pt x="1188" y="198"/>
                    </a:lnTo>
                    <a:lnTo>
                      <a:pt x="1178" y="198"/>
                    </a:lnTo>
                    <a:lnTo>
                      <a:pt x="1170" y="199"/>
                    </a:lnTo>
                    <a:lnTo>
                      <a:pt x="1170" y="199"/>
                    </a:lnTo>
                    <a:lnTo>
                      <a:pt x="1161" y="202"/>
                    </a:lnTo>
                    <a:lnTo>
                      <a:pt x="1150" y="206"/>
                    </a:lnTo>
                    <a:lnTo>
                      <a:pt x="1140" y="212"/>
                    </a:lnTo>
                    <a:lnTo>
                      <a:pt x="1136" y="215"/>
                    </a:lnTo>
                    <a:lnTo>
                      <a:pt x="1133" y="219"/>
                    </a:lnTo>
                    <a:lnTo>
                      <a:pt x="1133" y="219"/>
                    </a:lnTo>
                    <a:lnTo>
                      <a:pt x="1132" y="223"/>
                    </a:lnTo>
                    <a:lnTo>
                      <a:pt x="1132" y="227"/>
                    </a:lnTo>
                    <a:lnTo>
                      <a:pt x="1133" y="237"/>
                    </a:lnTo>
                    <a:lnTo>
                      <a:pt x="1133" y="237"/>
                    </a:lnTo>
                    <a:lnTo>
                      <a:pt x="1135" y="268"/>
                    </a:lnTo>
                    <a:lnTo>
                      <a:pt x="1136" y="302"/>
                    </a:lnTo>
                    <a:lnTo>
                      <a:pt x="1136" y="302"/>
                    </a:lnTo>
                    <a:lnTo>
                      <a:pt x="1135" y="307"/>
                    </a:lnTo>
                    <a:lnTo>
                      <a:pt x="1132" y="314"/>
                    </a:lnTo>
                    <a:lnTo>
                      <a:pt x="1131" y="320"/>
                    </a:lnTo>
                    <a:lnTo>
                      <a:pt x="1129" y="327"/>
                    </a:lnTo>
                    <a:lnTo>
                      <a:pt x="1129" y="327"/>
                    </a:lnTo>
                    <a:lnTo>
                      <a:pt x="1129" y="347"/>
                    </a:lnTo>
                    <a:lnTo>
                      <a:pt x="1131" y="368"/>
                    </a:lnTo>
                    <a:lnTo>
                      <a:pt x="1132" y="408"/>
                    </a:lnTo>
                    <a:lnTo>
                      <a:pt x="1132" y="408"/>
                    </a:lnTo>
                    <a:lnTo>
                      <a:pt x="1132" y="434"/>
                    </a:lnTo>
                    <a:lnTo>
                      <a:pt x="1133" y="460"/>
                    </a:lnTo>
                    <a:lnTo>
                      <a:pt x="1138" y="516"/>
                    </a:lnTo>
                    <a:lnTo>
                      <a:pt x="1142" y="574"/>
                    </a:lnTo>
                    <a:lnTo>
                      <a:pt x="1143" y="602"/>
                    </a:lnTo>
                    <a:lnTo>
                      <a:pt x="1145" y="632"/>
                    </a:lnTo>
                    <a:lnTo>
                      <a:pt x="1145" y="632"/>
                    </a:lnTo>
                    <a:lnTo>
                      <a:pt x="1143" y="688"/>
                    </a:lnTo>
                    <a:lnTo>
                      <a:pt x="1142" y="716"/>
                    </a:lnTo>
                    <a:lnTo>
                      <a:pt x="1142" y="744"/>
                    </a:lnTo>
                    <a:lnTo>
                      <a:pt x="1142" y="744"/>
                    </a:lnTo>
                    <a:lnTo>
                      <a:pt x="1145" y="773"/>
                    </a:lnTo>
                    <a:lnTo>
                      <a:pt x="1147" y="801"/>
                    </a:lnTo>
                    <a:lnTo>
                      <a:pt x="1150" y="830"/>
                    </a:lnTo>
                    <a:lnTo>
                      <a:pt x="1150" y="858"/>
                    </a:lnTo>
                    <a:lnTo>
                      <a:pt x="1150" y="858"/>
                    </a:lnTo>
                    <a:lnTo>
                      <a:pt x="1149" y="1032"/>
                    </a:lnTo>
                    <a:lnTo>
                      <a:pt x="1149" y="1032"/>
                    </a:lnTo>
                    <a:lnTo>
                      <a:pt x="1146" y="1079"/>
                    </a:lnTo>
                    <a:lnTo>
                      <a:pt x="1145" y="1127"/>
                    </a:lnTo>
                    <a:lnTo>
                      <a:pt x="1143" y="1150"/>
                    </a:lnTo>
                    <a:lnTo>
                      <a:pt x="1146" y="1172"/>
                    </a:lnTo>
                    <a:lnTo>
                      <a:pt x="1149" y="1193"/>
                    </a:lnTo>
                    <a:lnTo>
                      <a:pt x="1154" y="1214"/>
                    </a:lnTo>
                    <a:lnTo>
                      <a:pt x="1154" y="1214"/>
                    </a:lnTo>
                    <a:lnTo>
                      <a:pt x="1233" y="1228"/>
                    </a:lnTo>
                    <a:lnTo>
                      <a:pt x="1278" y="1235"/>
                    </a:lnTo>
                    <a:lnTo>
                      <a:pt x="1323" y="1239"/>
                    </a:lnTo>
                    <a:lnTo>
                      <a:pt x="1323" y="1239"/>
                    </a:lnTo>
                    <a:close/>
                    <a:moveTo>
                      <a:pt x="844" y="334"/>
                    </a:moveTo>
                    <a:lnTo>
                      <a:pt x="844" y="334"/>
                    </a:lnTo>
                    <a:lnTo>
                      <a:pt x="855" y="335"/>
                    </a:lnTo>
                    <a:lnTo>
                      <a:pt x="867" y="338"/>
                    </a:lnTo>
                    <a:lnTo>
                      <a:pt x="889" y="345"/>
                    </a:lnTo>
                    <a:lnTo>
                      <a:pt x="913" y="355"/>
                    </a:lnTo>
                    <a:lnTo>
                      <a:pt x="926" y="358"/>
                    </a:lnTo>
                    <a:lnTo>
                      <a:pt x="938" y="361"/>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2" y="351"/>
                    </a:lnTo>
                    <a:lnTo>
                      <a:pt x="1111" y="330"/>
                    </a:lnTo>
                    <a:lnTo>
                      <a:pt x="1111" y="314"/>
                    </a:lnTo>
                    <a:lnTo>
                      <a:pt x="1112" y="299"/>
                    </a:lnTo>
                    <a:lnTo>
                      <a:pt x="1115" y="282"/>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4" y="272"/>
                    </a:lnTo>
                    <a:lnTo>
                      <a:pt x="843" y="279"/>
                    </a:lnTo>
                    <a:lnTo>
                      <a:pt x="841" y="288"/>
                    </a:lnTo>
                    <a:lnTo>
                      <a:pt x="841" y="302"/>
                    </a:lnTo>
                    <a:lnTo>
                      <a:pt x="843" y="317"/>
                    </a:lnTo>
                    <a:lnTo>
                      <a:pt x="844" y="334"/>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89" y="299"/>
                    </a:lnTo>
                    <a:lnTo>
                      <a:pt x="576" y="314"/>
                    </a:lnTo>
                    <a:lnTo>
                      <a:pt x="572" y="324"/>
                    </a:lnTo>
                    <a:lnTo>
                      <a:pt x="568" y="334"/>
                    </a:lnTo>
                    <a:lnTo>
                      <a:pt x="568" y="334"/>
                    </a:lnTo>
                    <a:lnTo>
                      <a:pt x="587" y="335"/>
                    </a:lnTo>
                    <a:lnTo>
                      <a:pt x="604" y="340"/>
                    </a:lnTo>
                    <a:lnTo>
                      <a:pt x="621" y="347"/>
                    </a:lnTo>
                    <a:lnTo>
                      <a:pt x="636" y="354"/>
                    </a:lnTo>
                    <a:lnTo>
                      <a:pt x="666" y="373"/>
                    </a:lnTo>
                    <a:lnTo>
                      <a:pt x="681" y="383"/>
                    </a:lnTo>
                    <a:lnTo>
                      <a:pt x="697" y="393"/>
                    </a:lnTo>
                    <a:lnTo>
                      <a:pt x="697" y="393"/>
                    </a:lnTo>
                    <a:lnTo>
                      <a:pt x="701" y="379"/>
                    </a:lnTo>
                    <a:lnTo>
                      <a:pt x="702" y="368"/>
                    </a:lnTo>
                    <a:lnTo>
                      <a:pt x="702" y="362"/>
                    </a:lnTo>
                    <a:lnTo>
                      <a:pt x="702" y="356"/>
                    </a:lnTo>
                    <a:lnTo>
                      <a:pt x="701" y="352"/>
                    </a:lnTo>
                    <a:lnTo>
                      <a:pt x="697" y="347"/>
                    </a:lnTo>
                    <a:lnTo>
                      <a:pt x="697" y="347"/>
                    </a:lnTo>
                    <a:close/>
                    <a:moveTo>
                      <a:pt x="382" y="352"/>
                    </a:moveTo>
                    <a:lnTo>
                      <a:pt x="382" y="352"/>
                    </a:lnTo>
                    <a:lnTo>
                      <a:pt x="358" y="393"/>
                    </a:lnTo>
                    <a:lnTo>
                      <a:pt x="335" y="434"/>
                    </a:lnTo>
                    <a:lnTo>
                      <a:pt x="314" y="474"/>
                    </a:lnTo>
                    <a:lnTo>
                      <a:pt x="291" y="516"/>
                    </a:lnTo>
                    <a:lnTo>
                      <a:pt x="250" y="602"/>
                    </a:lnTo>
                    <a:lnTo>
                      <a:pt x="210" y="686"/>
                    </a:lnTo>
                    <a:lnTo>
                      <a:pt x="210" y="686"/>
                    </a:lnTo>
                    <a:lnTo>
                      <a:pt x="207" y="692"/>
                    </a:lnTo>
                    <a:lnTo>
                      <a:pt x="203" y="698"/>
                    </a:lnTo>
                    <a:lnTo>
                      <a:pt x="198" y="702"/>
                    </a:lnTo>
                    <a:lnTo>
                      <a:pt x="196" y="707"/>
                    </a:lnTo>
                    <a:lnTo>
                      <a:pt x="196" y="707"/>
                    </a:lnTo>
                    <a:lnTo>
                      <a:pt x="190" y="721"/>
                    </a:lnTo>
                    <a:lnTo>
                      <a:pt x="187" y="734"/>
                    </a:lnTo>
                    <a:lnTo>
                      <a:pt x="184" y="748"/>
                    </a:lnTo>
                    <a:lnTo>
                      <a:pt x="180" y="761"/>
                    </a:lnTo>
                    <a:lnTo>
                      <a:pt x="180" y="761"/>
                    </a:lnTo>
                    <a:lnTo>
                      <a:pt x="170" y="785"/>
                    </a:lnTo>
                    <a:lnTo>
                      <a:pt x="159" y="807"/>
                    </a:lnTo>
                    <a:lnTo>
                      <a:pt x="134" y="852"/>
                    </a:lnTo>
                    <a:lnTo>
                      <a:pt x="121" y="873"/>
                    </a:lnTo>
                    <a:lnTo>
                      <a:pt x="110" y="896"/>
                    </a:lnTo>
                    <a:lnTo>
                      <a:pt x="99" y="919"/>
                    </a:lnTo>
                    <a:lnTo>
                      <a:pt x="90" y="942"/>
                    </a:lnTo>
                    <a:lnTo>
                      <a:pt x="90" y="942"/>
                    </a:lnTo>
                    <a:lnTo>
                      <a:pt x="80" y="957"/>
                    </a:lnTo>
                    <a:lnTo>
                      <a:pt x="71" y="973"/>
                    </a:lnTo>
                    <a:lnTo>
                      <a:pt x="62" y="988"/>
                    </a:lnTo>
                    <a:lnTo>
                      <a:pt x="55" y="1004"/>
                    </a:lnTo>
                    <a:lnTo>
                      <a:pt x="41" y="1036"/>
                    </a:lnTo>
                    <a:lnTo>
                      <a:pt x="27" y="1072"/>
                    </a:lnTo>
                    <a:lnTo>
                      <a:pt x="27" y="1072"/>
                    </a:lnTo>
                    <a:lnTo>
                      <a:pt x="34" y="1078"/>
                    </a:lnTo>
                    <a:lnTo>
                      <a:pt x="44" y="1084"/>
                    </a:lnTo>
                    <a:lnTo>
                      <a:pt x="62" y="1092"/>
                    </a:lnTo>
                    <a:lnTo>
                      <a:pt x="82" y="1100"/>
                    </a:lnTo>
                    <a:lnTo>
                      <a:pt x="99" y="1108"/>
                    </a:lnTo>
                    <a:lnTo>
                      <a:pt x="99" y="1108"/>
                    </a:lnTo>
                    <a:lnTo>
                      <a:pt x="107" y="1112"/>
                    </a:lnTo>
                    <a:lnTo>
                      <a:pt x="114" y="1115"/>
                    </a:lnTo>
                    <a:lnTo>
                      <a:pt x="114" y="1115"/>
                    </a:lnTo>
                    <a:lnTo>
                      <a:pt x="138" y="1123"/>
                    </a:lnTo>
                    <a:lnTo>
                      <a:pt x="161" y="1131"/>
                    </a:lnTo>
                    <a:lnTo>
                      <a:pt x="183" y="1137"/>
                    </a:lnTo>
                    <a:lnTo>
                      <a:pt x="193" y="1140"/>
                    </a:lnTo>
                    <a:lnTo>
                      <a:pt x="204" y="1140"/>
                    </a:lnTo>
                    <a:lnTo>
                      <a:pt x="204" y="1140"/>
                    </a:lnTo>
                    <a:lnTo>
                      <a:pt x="207" y="1133"/>
                    </a:lnTo>
                    <a:lnTo>
                      <a:pt x="208" y="1126"/>
                    </a:lnTo>
                    <a:lnTo>
                      <a:pt x="208" y="1119"/>
                    </a:lnTo>
                    <a:lnTo>
                      <a:pt x="205" y="1110"/>
                    </a:lnTo>
                    <a:lnTo>
                      <a:pt x="205" y="1110"/>
                    </a:lnTo>
                    <a:lnTo>
                      <a:pt x="207" y="1108"/>
                    </a:lnTo>
                    <a:lnTo>
                      <a:pt x="210" y="1106"/>
                    </a:lnTo>
                    <a:lnTo>
                      <a:pt x="214" y="1106"/>
                    </a:lnTo>
                    <a:lnTo>
                      <a:pt x="218" y="1105"/>
                    </a:lnTo>
                    <a:lnTo>
                      <a:pt x="219" y="1105"/>
                    </a:lnTo>
                    <a:lnTo>
                      <a:pt x="221" y="1102"/>
                    </a:lnTo>
                    <a:lnTo>
                      <a:pt x="221" y="1102"/>
                    </a:lnTo>
                    <a:lnTo>
                      <a:pt x="262" y="1012"/>
                    </a:lnTo>
                    <a:lnTo>
                      <a:pt x="302" y="924"/>
                    </a:lnTo>
                    <a:lnTo>
                      <a:pt x="322" y="877"/>
                    </a:lnTo>
                    <a:lnTo>
                      <a:pt x="342" y="831"/>
                    </a:lnTo>
                    <a:lnTo>
                      <a:pt x="360" y="785"/>
                    </a:lnTo>
                    <a:lnTo>
                      <a:pt x="377" y="735"/>
                    </a:lnTo>
                    <a:lnTo>
                      <a:pt x="377" y="735"/>
                    </a:lnTo>
                    <a:lnTo>
                      <a:pt x="416" y="640"/>
                    </a:lnTo>
                    <a:lnTo>
                      <a:pt x="457" y="540"/>
                    </a:lnTo>
                    <a:lnTo>
                      <a:pt x="478" y="491"/>
                    </a:lnTo>
                    <a:lnTo>
                      <a:pt x="499" y="443"/>
                    </a:lnTo>
                    <a:lnTo>
                      <a:pt x="521" y="397"/>
                    </a:lnTo>
                    <a:lnTo>
                      <a:pt x="544" y="352"/>
                    </a:lnTo>
                    <a:lnTo>
                      <a:pt x="544" y="352"/>
                    </a:lnTo>
                    <a:lnTo>
                      <a:pt x="540" y="351"/>
                    </a:lnTo>
                    <a:lnTo>
                      <a:pt x="537" y="348"/>
                    </a:lnTo>
                    <a:lnTo>
                      <a:pt x="534" y="344"/>
                    </a:lnTo>
                    <a:lnTo>
                      <a:pt x="534" y="338"/>
                    </a:lnTo>
                    <a:lnTo>
                      <a:pt x="534" y="338"/>
                    </a:lnTo>
                    <a:lnTo>
                      <a:pt x="542" y="335"/>
                    </a:lnTo>
                    <a:lnTo>
                      <a:pt x="548" y="331"/>
                    </a:lnTo>
                    <a:lnTo>
                      <a:pt x="551" y="328"/>
                    </a:lnTo>
                    <a:lnTo>
                      <a:pt x="552" y="325"/>
                    </a:lnTo>
                    <a:lnTo>
                      <a:pt x="554" y="320"/>
                    </a:lnTo>
                    <a:lnTo>
                      <a:pt x="552" y="314"/>
                    </a:lnTo>
                    <a:lnTo>
                      <a:pt x="552" y="314"/>
                    </a:lnTo>
                    <a:lnTo>
                      <a:pt x="535" y="314"/>
                    </a:lnTo>
                    <a:lnTo>
                      <a:pt x="516" y="314"/>
                    </a:lnTo>
                    <a:lnTo>
                      <a:pt x="493" y="317"/>
                    </a:lnTo>
                    <a:lnTo>
                      <a:pt x="471" y="323"/>
                    </a:lnTo>
                    <a:lnTo>
                      <a:pt x="447" y="328"/>
                    </a:lnTo>
                    <a:lnTo>
                      <a:pt x="424" y="335"/>
                    </a:lnTo>
                    <a:lnTo>
                      <a:pt x="402" y="344"/>
                    </a:lnTo>
                    <a:lnTo>
                      <a:pt x="382" y="352"/>
                    </a:lnTo>
                    <a:lnTo>
                      <a:pt x="382" y="352"/>
                    </a:lnTo>
                    <a:close/>
                    <a:moveTo>
                      <a:pt x="1640" y="1106"/>
                    </a:moveTo>
                    <a:lnTo>
                      <a:pt x="1640" y="1106"/>
                    </a:lnTo>
                    <a:lnTo>
                      <a:pt x="1644" y="931"/>
                    </a:lnTo>
                    <a:lnTo>
                      <a:pt x="1647" y="842"/>
                    </a:lnTo>
                    <a:lnTo>
                      <a:pt x="1646" y="759"/>
                    </a:lnTo>
                    <a:lnTo>
                      <a:pt x="1646" y="759"/>
                    </a:lnTo>
                    <a:lnTo>
                      <a:pt x="1646" y="734"/>
                    </a:lnTo>
                    <a:lnTo>
                      <a:pt x="1643" y="710"/>
                    </a:lnTo>
                    <a:lnTo>
                      <a:pt x="1637" y="669"/>
                    </a:lnTo>
                    <a:lnTo>
                      <a:pt x="1637" y="669"/>
                    </a:lnTo>
                    <a:lnTo>
                      <a:pt x="1637" y="661"/>
                    </a:lnTo>
                    <a:lnTo>
                      <a:pt x="1639" y="654"/>
                    </a:lnTo>
                    <a:lnTo>
                      <a:pt x="1640" y="646"/>
                    </a:lnTo>
                    <a:lnTo>
                      <a:pt x="1640" y="636"/>
                    </a:lnTo>
                    <a:lnTo>
                      <a:pt x="1640" y="636"/>
                    </a:lnTo>
                    <a:lnTo>
                      <a:pt x="1640" y="571"/>
                    </a:lnTo>
                    <a:lnTo>
                      <a:pt x="1640" y="500"/>
                    </a:lnTo>
                    <a:lnTo>
                      <a:pt x="1640" y="500"/>
                    </a:lnTo>
                    <a:lnTo>
                      <a:pt x="1642" y="466"/>
                    </a:lnTo>
                    <a:lnTo>
                      <a:pt x="1642" y="424"/>
                    </a:lnTo>
                    <a:lnTo>
                      <a:pt x="1642" y="404"/>
                    </a:lnTo>
                    <a:lnTo>
                      <a:pt x="1639" y="387"/>
                    </a:lnTo>
                    <a:lnTo>
                      <a:pt x="1636" y="373"/>
                    </a:lnTo>
                    <a:lnTo>
                      <a:pt x="1635" y="368"/>
                    </a:lnTo>
                    <a:lnTo>
                      <a:pt x="1632" y="363"/>
                    </a:lnTo>
                    <a:lnTo>
                      <a:pt x="1632" y="363"/>
                    </a:lnTo>
                    <a:lnTo>
                      <a:pt x="1626" y="359"/>
                    </a:lnTo>
                    <a:lnTo>
                      <a:pt x="1616" y="356"/>
                    </a:lnTo>
                    <a:lnTo>
                      <a:pt x="1590" y="348"/>
                    </a:lnTo>
                    <a:lnTo>
                      <a:pt x="1560" y="342"/>
                    </a:lnTo>
                    <a:lnTo>
                      <a:pt x="1547" y="341"/>
                    </a:lnTo>
                    <a:lnTo>
                      <a:pt x="1538" y="340"/>
                    </a:lnTo>
                    <a:lnTo>
                      <a:pt x="1538" y="340"/>
                    </a:lnTo>
                    <a:lnTo>
                      <a:pt x="1528" y="342"/>
                    </a:lnTo>
                    <a:lnTo>
                      <a:pt x="1521" y="345"/>
                    </a:lnTo>
                    <a:lnTo>
                      <a:pt x="1517" y="348"/>
                    </a:lnTo>
                    <a:lnTo>
                      <a:pt x="1517" y="348"/>
                    </a:lnTo>
                    <a:lnTo>
                      <a:pt x="1517" y="372"/>
                    </a:lnTo>
                    <a:lnTo>
                      <a:pt x="1515" y="397"/>
                    </a:lnTo>
                    <a:lnTo>
                      <a:pt x="1514" y="422"/>
                    </a:lnTo>
                    <a:lnTo>
                      <a:pt x="1512" y="449"/>
                    </a:lnTo>
                    <a:lnTo>
                      <a:pt x="1512" y="449"/>
                    </a:lnTo>
                    <a:lnTo>
                      <a:pt x="1512" y="502"/>
                    </a:lnTo>
                    <a:lnTo>
                      <a:pt x="1512" y="557"/>
                    </a:lnTo>
                    <a:lnTo>
                      <a:pt x="1512" y="557"/>
                    </a:lnTo>
                    <a:lnTo>
                      <a:pt x="1514" y="610"/>
                    </a:lnTo>
                    <a:lnTo>
                      <a:pt x="1515" y="664"/>
                    </a:lnTo>
                    <a:lnTo>
                      <a:pt x="1521" y="772"/>
                    </a:lnTo>
                    <a:lnTo>
                      <a:pt x="1521" y="772"/>
                    </a:lnTo>
                    <a:lnTo>
                      <a:pt x="1522" y="831"/>
                    </a:lnTo>
                    <a:lnTo>
                      <a:pt x="1524" y="891"/>
                    </a:lnTo>
                    <a:lnTo>
                      <a:pt x="1521" y="1008"/>
                    </a:lnTo>
                    <a:lnTo>
                      <a:pt x="1518" y="1123"/>
                    </a:lnTo>
                    <a:lnTo>
                      <a:pt x="1515" y="1235"/>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3" y="1238"/>
                    </a:lnTo>
                    <a:lnTo>
                      <a:pt x="1637" y="1223"/>
                    </a:lnTo>
                    <a:lnTo>
                      <a:pt x="1639" y="1207"/>
                    </a:lnTo>
                    <a:lnTo>
                      <a:pt x="1640" y="1175"/>
                    </a:lnTo>
                    <a:lnTo>
                      <a:pt x="1640" y="1141"/>
                    </a:lnTo>
                    <a:lnTo>
                      <a:pt x="1640" y="1106"/>
                    </a:lnTo>
                    <a:lnTo>
                      <a:pt x="1640" y="1106"/>
                    </a:lnTo>
                    <a:close/>
                    <a:moveTo>
                      <a:pt x="502" y="838"/>
                    </a:moveTo>
                    <a:lnTo>
                      <a:pt x="502" y="838"/>
                    </a:lnTo>
                    <a:lnTo>
                      <a:pt x="504" y="830"/>
                    </a:lnTo>
                    <a:lnTo>
                      <a:pt x="509" y="823"/>
                    </a:lnTo>
                    <a:lnTo>
                      <a:pt x="511" y="815"/>
                    </a:lnTo>
                    <a:lnTo>
                      <a:pt x="514" y="808"/>
                    </a:lnTo>
                    <a:lnTo>
                      <a:pt x="514" y="808"/>
                    </a:lnTo>
                    <a:lnTo>
                      <a:pt x="510" y="810"/>
                    </a:lnTo>
                    <a:lnTo>
                      <a:pt x="506" y="810"/>
                    </a:lnTo>
                    <a:lnTo>
                      <a:pt x="502" y="810"/>
                    </a:lnTo>
                    <a:lnTo>
                      <a:pt x="497" y="808"/>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1" y="764"/>
                    </a:lnTo>
                    <a:lnTo>
                      <a:pt x="445" y="759"/>
                    </a:lnTo>
                    <a:lnTo>
                      <a:pt x="447" y="755"/>
                    </a:lnTo>
                    <a:lnTo>
                      <a:pt x="450" y="751"/>
                    </a:lnTo>
                    <a:lnTo>
                      <a:pt x="452" y="749"/>
                    </a:lnTo>
                    <a:lnTo>
                      <a:pt x="455" y="748"/>
                    </a:lnTo>
                    <a:lnTo>
                      <a:pt x="455" y="748"/>
                    </a:lnTo>
                    <a:lnTo>
                      <a:pt x="461" y="731"/>
                    </a:lnTo>
                    <a:lnTo>
                      <a:pt x="468" y="714"/>
                    </a:lnTo>
                    <a:lnTo>
                      <a:pt x="485" y="685"/>
                    </a:lnTo>
                    <a:lnTo>
                      <a:pt x="493" y="671"/>
                    </a:lnTo>
                    <a:lnTo>
                      <a:pt x="500" y="654"/>
                    </a:lnTo>
                    <a:lnTo>
                      <a:pt x="504" y="637"/>
                    </a:lnTo>
                    <a:lnTo>
                      <a:pt x="507" y="616"/>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7" y="637"/>
                    </a:lnTo>
                    <a:lnTo>
                      <a:pt x="589" y="630"/>
                    </a:lnTo>
                    <a:lnTo>
                      <a:pt x="593" y="625"/>
                    </a:lnTo>
                    <a:lnTo>
                      <a:pt x="600" y="612"/>
                    </a:lnTo>
                    <a:lnTo>
                      <a:pt x="600" y="612"/>
                    </a:lnTo>
                    <a:lnTo>
                      <a:pt x="590" y="606"/>
                    </a:lnTo>
                    <a:lnTo>
                      <a:pt x="582" y="602"/>
                    </a:lnTo>
                    <a:lnTo>
                      <a:pt x="563" y="595"/>
                    </a:lnTo>
                    <a:lnTo>
                      <a:pt x="547" y="588"/>
                    </a:lnTo>
                    <a:lnTo>
                      <a:pt x="540" y="585"/>
                    </a:lnTo>
                    <a:lnTo>
                      <a:pt x="531" y="581"/>
                    </a:lnTo>
                    <a:lnTo>
                      <a:pt x="531" y="581"/>
                    </a:lnTo>
                    <a:lnTo>
                      <a:pt x="531" y="568"/>
                    </a:lnTo>
                    <a:lnTo>
                      <a:pt x="534" y="559"/>
                    </a:lnTo>
                    <a:lnTo>
                      <a:pt x="538" y="552"/>
                    </a:lnTo>
                    <a:lnTo>
                      <a:pt x="544" y="546"/>
                    </a:lnTo>
                    <a:lnTo>
                      <a:pt x="551" y="539"/>
                    </a:lnTo>
                    <a:lnTo>
                      <a:pt x="556" y="532"/>
                    </a:lnTo>
                    <a:lnTo>
                      <a:pt x="561" y="522"/>
                    </a:lnTo>
                    <a:lnTo>
                      <a:pt x="563" y="509"/>
                    </a:lnTo>
                    <a:lnTo>
                      <a:pt x="563" y="509"/>
                    </a:lnTo>
                    <a:lnTo>
                      <a:pt x="573" y="497"/>
                    </a:lnTo>
                    <a:lnTo>
                      <a:pt x="580" y="481"/>
                    </a:lnTo>
                    <a:lnTo>
                      <a:pt x="586" y="466"/>
                    </a:lnTo>
                    <a:lnTo>
                      <a:pt x="591" y="450"/>
                    </a:lnTo>
                    <a:lnTo>
                      <a:pt x="591" y="450"/>
                    </a:lnTo>
                    <a:lnTo>
                      <a:pt x="597" y="424"/>
                    </a:lnTo>
                    <a:lnTo>
                      <a:pt x="600" y="417"/>
                    </a:lnTo>
                    <a:lnTo>
                      <a:pt x="601" y="417"/>
                    </a:lnTo>
                    <a:lnTo>
                      <a:pt x="604" y="418"/>
                    </a:lnTo>
                    <a:lnTo>
                      <a:pt x="604" y="418"/>
                    </a:lnTo>
                    <a:lnTo>
                      <a:pt x="606" y="417"/>
                    </a:lnTo>
                    <a:lnTo>
                      <a:pt x="606" y="417"/>
                    </a:lnTo>
                    <a:lnTo>
                      <a:pt x="606" y="414"/>
                    </a:lnTo>
                    <a:lnTo>
                      <a:pt x="604" y="411"/>
                    </a:lnTo>
                    <a:lnTo>
                      <a:pt x="604" y="411"/>
                    </a:lnTo>
                    <a:lnTo>
                      <a:pt x="606" y="410"/>
                    </a:lnTo>
                    <a:lnTo>
                      <a:pt x="606" y="410"/>
                    </a:lnTo>
                    <a:lnTo>
                      <a:pt x="615" y="408"/>
                    </a:lnTo>
                    <a:lnTo>
                      <a:pt x="625" y="408"/>
                    </a:lnTo>
                    <a:lnTo>
                      <a:pt x="635" y="411"/>
                    </a:lnTo>
                    <a:lnTo>
                      <a:pt x="643" y="414"/>
                    </a:lnTo>
                    <a:lnTo>
                      <a:pt x="662" y="424"/>
                    </a:lnTo>
                    <a:lnTo>
                      <a:pt x="680" y="434"/>
                    </a:lnTo>
                    <a:lnTo>
                      <a:pt x="680" y="434"/>
                    </a:lnTo>
                    <a:lnTo>
                      <a:pt x="681" y="429"/>
                    </a:lnTo>
                    <a:lnTo>
                      <a:pt x="684" y="425"/>
                    </a:lnTo>
                    <a:lnTo>
                      <a:pt x="686" y="421"/>
                    </a:lnTo>
                    <a:lnTo>
                      <a:pt x="687" y="417"/>
                    </a:lnTo>
                    <a:lnTo>
                      <a:pt x="687" y="417"/>
                    </a:lnTo>
                    <a:lnTo>
                      <a:pt x="676" y="403"/>
                    </a:lnTo>
                    <a:lnTo>
                      <a:pt x="663" y="391"/>
                    </a:lnTo>
                    <a:lnTo>
                      <a:pt x="648" y="380"/>
                    </a:lnTo>
                    <a:lnTo>
                      <a:pt x="632" y="372"/>
                    </a:lnTo>
                    <a:lnTo>
                      <a:pt x="615" y="363"/>
                    </a:lnTo>
                    <a:lnTo>
                      <a:pt x="598" y="358"/>
                    </a:lnTo>
                    <a:lnTo>
                      <a:pt x="580" y="354"/>
                    </a:lnTo>
                    <a:lnTo>
                      <a:pt x="563" y="351"/>
                    </a:lnTo>
                    <a:lnTo>
                      <a:pt x="563" y="351"/>
                    </a:lnTo>
                    <a:lnTo>
                      <a:pt x="563" y="355"/>
                    </a:lnTo>
                    <a:lnTo>
                      <a:pt x="561" y="358"/>
                    </a:lnTo>
                    <a:lnTo>
                      <a:pt x="556" y="365"/>
                    </a:lnTo>
                    <a:lnTo>
                      <a:pt x="554" y="372"/>
                    </a:lnTo>
                    <a:lnTo>
                      <a:pt x="554" y="375"/>
                    </a:lnTo>
                    <a:lnTo>
                      <a:pt x="555" y="379"/>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5"/>
                    </a:lnTo>
                    <a:lnTo>
                      <a:pt x="575" y="429"/>
                    </a:lnTo>
                    <a:lnTo>
                      <a:pt x="575" y="434"/>
                    </a:lnTo>
                    <a:lnTo>
                      <a:pt x="572" y="439"/>
                    </a:lnTo>
                    <a:lnTo>
                      <a:pt x="570" y="445"/>
                    </a:lnTo>
                    <a:lnTo>
                      <a:pt x="569" y="453"/>
                    </a:lnTo>
                    <a:lnTo>
                      <a:pt x="569" y="453"/>
                    </a:lnTo>
                    <a:lnTo>
                      <a:pt x="558" y="473"/>
                    </a:lnTo>
                    <a:lnTo>
                      <a:pt x="549" y="494"/>
                    </a:lnTo>
                    <a:lnTo>
                      <a:pt x="540" y="515"/>
                    </a:lnTo>
                    <a:lnTo>
                      <a:pt x="531" y="533"/>
                    </a:lnTo>
                    <a:lnTo>
                      <a:pt x="531" y="533"/>
                    </a:lnTo>
                    <a:lnTo>
                      <a:pt x="527" y="545"/>
                    </a:lnTo>
                    <a:lnTo>
                      <a:pt x="523" y="557"/>
                    </a:lnTo>
                    <a:lnTo>
                      <a:pt x="521" y="563"/>
                    </a:lnTo>
                    <a:lnTo>
                      <a:pt x="517" y="567"/>
                    </a:lnTo>
                    <a:lnTo>
                      <a:pt x="513" y="571"/>
                    </a:lnTo>
                    <a:lnTo>
                      <a:pt x="507" y="574"/>
                    </a:lnTo>
                    <a:lnTo>
                      <a:pt x="507" y="574"/>
                    </a:lnTo>
                    <a:lnTo>
                      <a:pt x="502" y="571"/>
                    </a:lnTo>
                    <a:lnTo>
                      <a:pt x="497" y="567"/>
                    </a:lnTo>
                    <a:lnTo>
                      <a:pt x="489" y="557"/>
                    </a:lnTo>
                    <a:lnTo>
                      <a:pt x="489" y="557"/>
                    </a:lnTo>
                    <a:lnTo>
                      <a:pt x="483" y="560"/>
                    </a:lnTo>
                    <a:lnTo>
                      <a:pt x="478" y="561"/>
                    </a:lnTo>
                    <a:lnTo>
                      <a:pt x="471" y="561"/>
                    </a:lnTo>
                    <a:lnTo>
                      <a:pt x="464" y="561"/>
                    </a:lnTo>
                    <a:lnTo>
                      <a:pt x="464" y="561"/>
                    </a:lnTo>
                    <a:lnTo>
                      <a:pt x="458" y="575"/>
                    </a:lnTo>
                    <a:lnTo>
                      <a:pt x="455" y="582"/>
                    </a:lnTo>
                    <a:lnTo>
                      <a:pt x="455" y="591"/>
                    </a:lnTo>
                    <a:lnTo>
                      <a:pt x="455" y="591"/>
                    </a:lnTo>
                    <a:lnTo>
                      <a:pt x="467" y="595"/>
                    </a:lnTo>
                    <a:lnTo>
                      <a:pt x="476" y="602"/>
                    </a:lnTo>
                    <a:lnTo>
                      <a:pt x="481" y="606"/>
                    </a:lnTo>
                    <a:lnTo>
                      <a:pt x="485" y="610"/>
                    </a:lnTo>
                    <a:lnTo>
                      <a:pt x="486" y="616"/>
                    </a:lnTo>
                    <a:lnTo>
                      <a:pt x="486" y="623"/>
                    </a:lnTo>
                    <a:lnTo>
                      <a:pt x="486" y="623"/>
                    </a:lnTo>
                    <a:lnTo>
                      <a:pt x="486" y="626"/>
                    </a:lnTo>
                    <a:lnTo>
                      <a:pt x="483" y="629"/>
                    </a:lnTo>
                    <a:lnTo>
                      <a:pt x="479" y="634"/>
                    </a:lnTo>
                    <a:lnTo>
                      <a:pt x="472" y="640"/>
                    </a:lnTo>
                    <a:lnTo>
                      <a:pt x="468" y="648"/>
                    </a:lnTo>
                    <a:lnTo>
                      <a:pt x="468" y="648"/>
                    </a:lnTo>
                    <a:lnTo>
                      <a:pt x="465" y="655"/>
                    </a:lnTo>
                    <a:lnTo>
                      <a:pt x="465" y="661"/>
                    </a:lnTo>
                    <a:lnTo>
                      <a:pt x="464" y="668"/>
                    </a:lnTo>
                    <a:lnTo>
                      <a:pt x="464" y="674"/>
                    </a:lnTo>
                    <a:lnTo>
                      <a:pt x="464" y="674"/>
                    </a:lnTo>
                    <a:lnTo>
                      <a:pt x="455" y="696"/>
                    </a:lnTo>
                    <a:lnTo>
                      <a:pt x="445" y="720"/>
                    </a:lnTo>
                    <a:lnTo>
                      <a:pt x="436" y="741"/>
                    </a:lnTo>
                    <a:lnTo>
                      <a:pt x="427" y="759"/>
                    </a:lnTo>
                    <a:lnTo>
                      <a:pt x="427" y="759"/>
                    </a:lnTo>
                    <a:lnTo>
                      <a:pt x="422" y="761"/>
                    </a:lnTo>
                    <a:lnTo>
                      <a:pt x="416" y="764"/>
                    </a:lnTo>
                    <a:lnTo>
                      <a:pt x="416" y="764"/>
                    </a:lnTo>
                    <a:lnTo>
                      <a:pt x="406" y="755"/>
                    </a:lnTo>
                    <a:lnTo>
                      <a:pt x="401" y="751"/>
                    </a:lnTo>
                    <a:lnTo>
                      <a:pt x="394" y="748"/>
                    </a:lnTo>
                    <a:lnTo>
                      <a:pt x="394" y="748"/>
                    </a:lnTo>
                    <a:lnTo>
                      <a:pt x="385" y="766"/>
                    </a:lnTo>
                    <a:lnTo>
                      <a:pt x="378" y="785"/>
                    </a:lnTo>
                    <a:lnTo>
                      <a:pt x="378" y="785"/>
                    </a:lnTo>
                    <a:lnTo>
                      <a:pt x="389" y="789"/>
                    </a:lnTo>
                    <a:lnTo>
                      <a:pt x="398" y="794"/>
                    </a:lnTo>
                    <a:lnTo>
                      <a:pt x="402" y="797"/>
                    </a:lnTo>
                    <a:lnTo>
                      <a:pt x="405" y="801"/>
                    </a:lnTo>
                    <a:lnTo>
                      <a:pt x="406" y="807"/>
                    </a:lnTo>
                    <a:lnTo>
                      <a:pt x="406" y="813"/>
                    </a:lnTo>
                    <a:lnTo>
                      <a:pt x="406" y="813"/>
                    </a:lnTo>
                    <a:lnTo>
                      <a:pt x="395" y="827"/>
                    </a:lnTo>
                    <a:lnTo>
                      <a:pt x="387" y="844"/>
                    </a:lnTo>
                    <a:lnTo>
                      <a:pt x="378" y="860"/>
                    </a:lnTo>
                    <a:lnTo>
                      <a:pt x="370" y="880"/>
                    </a:lnTo>
                    <a:lnTo>
                      <a:pt x="364" y="898"/>
                    </a:lnTo>
                    <a:lnTo>
                      <a:pt x="358" y="918"/>
                    </a:lnTo>
                    <a:lnTo>
                      <a:pt x="356" y="936"/>
                    </a:lnTo>
                    <a:lnTo>
                      <a:pt x="353" y="954"/>
                    </a:lnTo>
                    <a:lnTo>
                      <a:pt x="353" y="954"/>
                    </a:lnTo>
                    <a:lnTo>
                      <a:pt x="344" y="962"/>
                    </a:lnTo>
                    <a:lnTo>
                      <a:pt x="340" y="963"/>
                    </a:lnTo>
                    <a:lnTo>
                      <a:pt x="336" y="963"/>
                    </a:lnTo>
                    <a:lnTo>
                      <a:pt x="336" y="963"/>
                    </a:lnTo>
                    <a:lnTo>
                      <a:pt x="329" y="959"/>
                    </a:lnTo>
                    <a:lnTo>
                      <a:pt x="323" y="953"/>
                    </a:lnTo>
                    <a:lnTo>
                      <a:pt x="318" y="947"/>
                    </a:lnTo>
                    <a:lnTo>
                      <a:pt x="311" y="945"/>
                    </a:lnTo>
                    <a:lnTo>
                      <a:pt x="311" y="945"/>
                    </a:lnTo>
                    <a:lnTo>
                      <a:pt x="304" y="959"/>
                    </a:lnTo>
                    <a:lnTo>
                      <a:pt x="297" y="974"/>
                    </a:lnTo>
                    <a:lnTo>
                      <a:pt x="290" y="988"/>
                    </a:lnTo>
                    <a:lnTo>
                      <a:pt x="288" y="995"/>
                    </a:lnTo>
                    <a:lnTo>
                      <a:pt x="287" y="1002"/>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0" y="1044"/>
                    </a:lnTo>
                    <a:lnTo>
                      <a:pt x="419" y="1032"/>
                    </a:lnTo>
                    <a:lnTo>
                      <a:pt x="422" y="1026"/>
                    </a:lnTo>
                    <a:lnTo>
                      <a:pt x="424" y="1019"/>
                    </a:lnTo>
                    <a:lnTo>
                      <a:pt x="424" y="1019"/>
                    </a:lnTo>
                    <a:lnTo>
                      <a:pt x="419" y="1011"/>
                    </a:lnTo>
                    <a:lnTo>
                      <a:pt x="413" y="1004"/>
                    </a:lnTo>
                    <a:lnTo>
                      <a:pt x="405" y="998"/>
                    </a:lnTo>
                    <a:lnTo>
                      <a:pt x="398" y="992"/>
                    </a:lnTo>
                    <a:lnTo>
                      <a:pt x="381" y="983"/>
                    </a:lnTo>
                    <a:lnTo>
                      <a:pt x="361" y="974"/>
                    </a:lnTo>
                    <a:lnTo>
                      <a:pt x="361" y="974"/>
                    </a:lnTo>
                    <a:lnTo>
                      <a:pt x="360" y="970"/>
                    </a:lnTo>
                    <a:lnTo>
                      <a:pt x="358" y="967"/>
                    </a:lnTo>
                    <a:lnTo>
                      <a:pt x="358" y="967"/>
                    </a:lnTo>
                    <a:lnTo>
                      <a:pt x="361" y="963"/>
                    </a:lnTo>
                    <a:lnTo>
                      <a:pt x="364" y="959"/>
                    </a:lnTo>
                    <a:lnTo>
                      <a:pt x="367" y="954"/>
                    </a:lnTo>
                    <a:lnTo>
                      <a:pt x="368" y="953"/>
                    </a:lnTo>
                    <a:lnTo>
                      <a:pt x="371" y="953"/>
                    </a:lnTo>
                    <a:lnTo>
                      <a:pt x="371" y="953"/>
                    </a:lnTo>
                    <a:lnTo>
                      <a:pt x="371" y="940"/>
                    </a:lnTo>
                    <a:lnTo>
                      <a:pt x="371" y="940"/>
                    </a:lnTo>
                    <a:lnTo>
                      <a:pt x="381" y="931"/>
                    </a:lnTo>
                    <a:lnTo>
                      <a:pt x="388" y="919"/>
                    </a:lnTo>
                    <a:lnTo>
                      <a:pt x="395" y="907"/>
                    </a:lnTo>
                    <a:lnTo>
                      <a:pt x="401" y="894"/>
                    </a:lnTo>
                    <a:lnTo>
                      <a:pt x="412" y="869"/>
                    </a:lnTo>
                    <a:lnTo>
                      <a:pt x="419" y="856"/>
                    </a:lnTo>
                    <a:lnTo>
                      <a:pt x="427" y="846"/>
                    </a:lnTo>
                    <a:lnTo>
                      <a:pt x="427" y="846"/>
                    </a:lnTo>
                    <a:lnTo>
                      <a:pt x="429" y="834"/>
                    </a:lnTo>
                    <a:lnTo>
                      <a:pt x="431" y="823"/>
                    </a:lnTo>
                    <a:lnTo>
                      <a:pt x="433" y="818"/>
                    </a:lnTo>
                    <a:lnTo>
                      <a:pt x="436" y="814"/>
                    </a:lnTo>
                    <a:lnTo>
                      <a:pt x="440" y="811"/>
                    </a:lnTo>
                    <a:lnTo>
                      <a:pt x="444" y="808"/>
                    </a:lnTo>
                    <a:lnTo>
                      <a:pt x="444" y="808"/>
                    </a:lnTo>
                    <a:lnTo>
                      <a:pt x="452" y="810"/>
                    </a:lnTo>
                    <a:lnTo>
                      <a:pt x="460" y="811"/>
                    </a:lnTo>
                    <a:lnTo>
                      <a:pt x="474" y="820"/>
                    </a:lnTo>
                    <a:lnTo>
                      <a:pt x="486" y="828"/>
                    </a:lnTo>
                    <a:lnTo>
                      <a:pt x="502" y="838"/>
                    </a:lnTo>
                    <a:lnTo>
                      <a:pt x="502" y="838"/>
                    </a:lnTo>
                    <a:close/>
                    <a:moveTo>
                      <a:pt x="1034" y="387"/>
                    </a:moveTo>
                    <a:lnTo>
                      <a:pt x="1034" y="387"/>
                    </a:lnTo>
                    <a:lnTo>
                      <a:pt x="1008" y="387"/>
                    </a:lnTo>
                    <a:lnTo>
                      <a:pt x="985" y="384"/>
                    </a:lnTo>
                    <a:lnTo>
                      <a:pt x="961" y="380"/>
                    </a:lnTo>
                    <a:lnTo>
                      <a:pt x="935" y="376"/>
                    </a:lnTo>
                    <a:lnTo>
                      <a:pt x="889" y="365"/>
                    </a:lnTo>
                    <a:lnTo>
                      <a:pt x="841" y="355"/>
                    </a:lnTo>
                    <a:lnTo>
                      <a:pt x="841" y="355"/>
                    </a:lnTo>
                    <a:lnTo>
                      <a:pt x="841" y="361"/>
                    </a:lnTo>
                    <a:lnTo>
                      <a:pt x="841" y="361"/>
                    </a:lnTo>
                    <a:lnTo>
                      <a:pt x="843" y="446"/>
                    </a:lnTo>
                    <a:lnTo>
                      <a:pt x="844" y="533"/>
                    </a:lnTo>
                    <a:lnTo>
                      <a:pt x="843" y="707"/>
                    </a:lnTo>
                    <a:lnTo>
                      <a:pt x="841" y="876"/>
                    </a:lnTo>
                    <a:lnTo>
                      <a:pt x="843" y="956"/>
                    </a:lnTo>
                    <a:lnTo>
                      <a:pt x="844" y="1032"/>
                    </a:lnTo>
                    <a:lnTo>
                      <a:pt x="844" y="1032"/>
                    </a:lnTo>
                    <a:lnTo>
                      <a:pt x="847" y="1030"/>
                    </a:lnTo>
                    <a:lnTo>
                      <a:pt x="850" y="1029"/>
                    </a:lnTo>
                    <a:lnTo>
                      <a:pt x="858" y="1029"/>
                    </a:lnTo>
                    <a:lnTo>
                      <a:pt x="868" y="1032"/>
                    </a:lnTo>
                    <a:lnTo>
                      <a:pt x="868" y="1032"/>
                    </a:lnTo>
                    <a:lnTo>
                      <a:pt x="874" y="1030"/>
                    </a:lnTo>
                    <a:lnTo>
                      <a:pt x="879" y="1033"/>
                    </a:lnTo>
                    <a:lnTo>
                      <a:pt x="885" y="1036"/>
                    </a:lnTo>
                    <a:lnTo>
                      <a:pt x="893" y="1037"/>
                    </a:lnTo>
                    <a:lnTo>
                      <a:pt x="893" y="1037"/>
                    </a:lnTo>
                    <a:lnTo>
                      <a:pt x="899" y="1039"/>
                    </a:lnTo>
                    <a:lnTo>
                      <a:pt x="906" y="1037"/>
                    </a:lnTo>
                    <a:lnTo>
                      <a:pt x="913" y="1037"/>
                    </a:lnTo>
                    <a:lnTo>
                      <a:pt x="919" y="1037"/>
                    </a:lnTo>
                    <a:lnTo>
                      <a:pt x="919" y="1037"/>
                    </a:lnTo>
                    <a:lnTo>
                      <a:pt x="923" y="1039"/>
                    </a:lnTo>
                    <a:lnTo>
                      <a:pt x="926" y="1042"/>
                    </a:lnTo>
                    <a:lnTo>
                      <a:pt x="930" y="1043"/>
                    </a:lnTo>
                    <a:lnTo>
                      <a:pt x="934" y="1044"/>
                    </a:lnTo>
                    <a:lnTo>
                      <a:pt x="934" y="1044"/>
                    </a:lnTo>
                    <a:lnTo>
                      <a:pt x="958" y="1047"/>
                    </a:lnTo>
                    <a:lnTo>
                      <a:pt x="982" y="1049"/>
                    </a:lnTo>
                    <a:lnTo>
                      <a:pt x="1007" y="1049"/>
                    </a:lnTo>
                    <a:lnTo>
                      <a:pt x="1032" y="1049"/>
                    </a:lnTo>
                    <a:lnTo>
                      <a:pt x="1083" y="1044"/>
                    </a:lnTo>
                    <a:lnTo>
                      <a:pt x="1132" y="1037"/>
                    </a:lnTo>
                    <a:lnTo>
                      <a:pt x="1132" y="1037"/>
                    </a:lnTo>
                    <a:lnTo>
                      <a:pt x="1132" y="919"/>
                    </a:lnTo>
                    <a:lnTo>
                      <a:pt x="1132" y="859"/>
                    </a:lnTo>
                    <a:lnTo>
                      <a:pt x="1129" y="796"/>
                    </a:lnTo>
                    <a:lnTo>
                      <a:pt x="1129" y="796"/>
                    </a:lnTo>
                    <a:lnTo>
                      <a:pt x="1128" y="744"/>
                    </a:lnTo>
                    <a:lnTo>
                      <a:pt x="1128" y="693"/>
                    </a:lnTo>
                    <a:lnTo>
                      <a:pt x="1128" y="641"/>
                    </a:lnTo>
                    <a:lnTo>
                      <a:pt x="1125" y="591"/>
                    </a:lnTo>
                    <a:lnTo>
                      <a:pt x="1125" y="591"/>
                    </a:lnTo>
                    <a:lnTo>
                      <a:pt x="1116" y="483"/>
                    </a:lnTo>
                    <a:lnTo>
                      <a:pt x="1114" y="427"/>
                    </a:lnTo>
                    <a:lnTo>
                      <a:pt x="1114" y="400"/>
                    </a:lnTo>
                    <a:lnTo>
                      <a:pt x="1115" y="373"/>
                    </a:lnTo>
                    <a:lnTo>
                      <a:pt x="1115" y="373"/>
                    </a:lnTo>
                    <a:lnTo>
                      <a:pt x="1104" y="375"/>
                    </a:lnTo>
                    <a:lnTo>
                      <a:pt x="1094" y="375"/>
                    </a:lnTo>
                    <a:lnTo>
                      <a:pt x="1073" y="379"/>
                    </a:lnTo>
                    <a:lnTo>
                      <a:pt x="1053" y="384"/>
                    </a:lnTo>
                    <a:lnTo>
                      <a:pt x="1044" y="386"/>
                    </a:lnTo>
                    <a:lnTo>
                      <a:pt x="1034" y="387"/>
                    </a:lnTo>
                    <a:lnTo>
                      <a:pt x="1034" y="387"/>
                    </a:lnTo>
                    <a:close/>
                    <a:moveTo>
                      <a:pt x="1458" y="365"/>
                    </a:moveTo>
                    <a:lnTo>
                      <a:pt x="1458" y="365"/>
                    </a:lnTo>
                    <a:lnTo>
                      <a:pt x="1458" y="393"/>
                    </a:lnTo>
                    <a:lnTo>
                      <a:pt x="1459" y="411"/>
                    </a:lnTo>
                    <a:lnTo>
                      <a:pt x="1458" y="428"/>
                    </a:lnTo>
                    <a:lnTo>
                      <a:pt x="1458" y="436"/>
                    </a:lnTo>
                    <a:lnTo>
                      <a:pt x="1455" y="446"/>
                    </a:lnTo>
                    <a:lnTo>
                      <a:pt x="1455" y="446"/>
                    </a:lnTo>
                    <a:lnTo>
                      <a:pt x="1460" y="532"/>
                    </a:lnTo>
                    <a:lnTo>
                      <a:pt x="1462" y="575"/>
                    </a:lnTo>
                    <a:lnTo>
                      <a:pt x="1462" y="598"/>
                    </a:lnTo>
                    <a:lnTo>
                      <a:pt x="1462" y="620"/>
                    </a:lnTo>
                    <a:lnTo>
                      <a:pt x="1462" y="620"/>
                    </a:lnTo>
                    <a:lnTo>
                      <a:pt x="1458" y="693"/>
                    </a:lnTo>
                    <a:lnTo>
                      <a:pt x="1455" y="766"/>
                    </a:lnTo>
                    <a:lnTo>
                      <a:pt x="1453" y="842"/>
                    </a:lnTo>
                    <a:lnTo>
                      <a:pt x="1453" y="917"/>
                    </a:lnTo>
                    <a:lnTo>
                      <a:pt x="1455" y="991"/>
                    </a:lnTo>
                    <a:lnTo>
                      <a:pt x="1456" y="1064"/>
                    </a:lnTo>
                    <a:lnTo>
                      <a:pt x="1462" y="1206"/>
                    </a:lnTo>
                    <a:lnTo>
                      <a:pt x="1462" y="1206"/>
                    </a:lnTo>
                    <a:lnTo>
                      <a:pt x="1469" y="1211"/>
                    </a:lnTo>
                    <a:lnTo>
                      <a:pt x="1476" y="1216"/>
                    </a:lnTo>
                    <a:lnTo>
                      <a:pt x="1480" y="1218"/>
                    </a:lnTo>
                    <a:lnTo>
                      <a:pt x="1484" y="1220"/>
                    </a:lnTo>
                    <a:lnTo>
                      <a:pt x="1489" y="1220"/>
                    </a:lnTo>
                    <a:lnTo>
                      <a:pt x="1493" y="1218"/>
                    </a:lnTo>
                    <a:lnTo>
                      <a:pt x="1493" y="1218"/>
                    </a:lnTo>
                    <a:lnTo>
                      <a:pt x="1498" y="1161"/>
                    </a:lnTo>
                    <a:lnTo>
                      <a:pt x="1503" y="1103"/>
                    </a:lnTo>
                    <a:lnTo>
                      <a:pt x="1505" y="1047"/>
                    </a:lnTo>
                    <a:lnTo>
                      <a:pt x="1505" y="990"/>
                    </a:lnTo>
                    <a:lnTo>
                      <a:pt x="1505" y="876"/>
                    </a:lnTo>
                    <a:lnTo>
                      <a:pt x="1504" y="761"/>
                    </a:lnTo>
                    <a:lnTo>
                      <a:pt x="1504" y="761"/>
                    </a:lnTo>
                    <a:lnTo>
                      <a:pt x="1503" y="724"/>
                    </a:lnTo>
                    <a:lnTo>
                      <a:pt x="1498" y="689"/>
                    </a:lnTo>
                    <a:lnTo>
                      <a:pt x="1496" y="653"/>
                    </a:lnTo>
                    <a:lnTo>
                      <a:pt x="1493" y="616"/>
                    </a:lnTo>
                    <a:lnTo>
                      <a:pt x="1493" y="616"/>
                    </a:lnTo>
                    <a:lnTo>
                      <a:pt x="1493" y="585"/>
                    </a:lnTo>
                    <a:lnTo>
                      <a:pt x="1493" y="553"/>
                    </a:lnTo>
                    <a:lnTo>
                      <a:pt x="1494" y="488"/>
                    </a:lnTo>
                    <a:lnTo>
                      <a:pt x="1497" y="425"/>
                    </a:lnTo>
                    <a:lnTo>
                      <a:pt x="1497" y="394"/>
                    </a:lnTo>
                    <a:lnTo>
                      <a:pt x="1496" y="363"/>
                    </a:lnTo>
                    <a:lnTo>
                      <a:pt x="1496" y="363"/>
                    </a:lnTo>
                    <a:lnTo>
                      <a:pt x="1489" y="363"/>
                    </a:lnTo>
                    <a:lnTo>
                      <a:pt x="1483" y="363"/>
                    </a:lnTo>
                    <a:lnTo>
                      <a:pt x="1474" y="365"/>
                    </a:lnTo>
                    <a:lnTo>
                      <a:pt x="1467" y="366"/>
                    </a:lnTo>
                    <a:lnTo>
                      <a:pt x="1463" y="365"/>
                    </a:lnTo>
                    <a:lnTo>
                      <a:pt x="1459" y="363"/>
                    </a:lnTo>
                    <a:lnTo>
                      <a:pt x="1459" y="363"/>
                    </a:lnTo>
                    <a:lnTo>
                      <a:pt x="1459" y="362"/>
                    </a:lnTo>
                    <a:lnTo>
                      <a:pt x="1458" y="362"/>
                    </a:lnTo>
                    <a:lnTo>
                      <a:pt x="1458" y="363"/>
                    </a:lnTo>
                    <a:lnTo>
                      <a:pt x="1458" y="365"/>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69" y="491"/>
                    </a:lnTo>
                    <a:lnTo>
                      <a:pt x="2175" y="481"/>
                    </a:lnTo>
                    <a:lnTo>
                      <a:pt x="2176" y="473"/>
                    </a:lnTo>
                    <a:lnTo>
                      <a:pt x="2175" y="466"/>
                    </a:lnTo>
                    <a:lnTo>
                      <a:pt x="2172" y="457"/>
                    </a:lnTo>
                    <a:lnTo>
                      <a:pt x="2164" y="443"/>
                    </a:lnTo>
                    <a:lnTo>
                      <a:pt x="2155" y="429"/>
                    </a:lnTo>
                    <a:lnTo>
                      <a:pt x="2155" y="429"/>
                    </a:lnTo>
                    <a:lnTo>
                      <a:pt x="2150" y="415"/>
                    </a:lnTo>
                    <a:lnTo>
                      <a:pt x="2144" y="403"/>
                    </a:lnTo>
                    <a:lnTo>
                      <a:pt x="2140" y="396"/>
                    </a:lnTo>
                    <a:lnTo>
                      <a:pt x="2136" y="391"/>
                    </a:lnTo>
                    <a:lnTo>
                      <a:pt x="2131" y="387"/>
                    </a:lnTo>
                    <a:lnTo>
                      <a:pt x="2126" y="384"/>
                    </a:lnTo>
                    <a:lnTo>
                      <a:pt x="2126" y="384"/>
                    </a:lnTo>
                    <a:lnTo>
                      <a:pt x="2117" y="383"/>
                    </a:lnTo>
                    <a:lnTo>
                      <a:pt x="2105" y="384"/>
                    </a:lnTo>
                    <a:lnTo>
                      <a:pt x="2077" y="387"/>
                    </a:lnTo>
                    <a:lnTo>
                      <a:pt x="2077" y="387"/>
                    </a:lnTo>
                    <a:lnTo>
                      <a:pt x="2050" y="390"/>
                    </a:lnTo>
                    <a:lnTo>
                      <a:pt x="2028" y="396"/>
                    </a:lnTo>
                    <a:lnTo>
                      <a:pt x="2028" y="396"/>
                    </a:lnTo>
                    <a:lnTo>
                      <a:pt x="2019" y="398"/>
                    </a:lnTo>
                    <a:lnTo>
                      <a:pt x="2011" y="403"/>
                    </a:lnTo>
                    <a:lnTo>
                      <a:pt x="1997" y="413"/>
                    </a:lnTo>
                    <a:lnTo>
                      <a:pt x="1984" y="422"/>
                    </a:lnTo>
                    <a:lnTo>
                      <a:pt x="1971" y="429"/>
                    </a:lnTo>
                    <a:lnTo>
                      <a:pt x="1971" y="429"/>
                    </a:lnTo>
                    <a:lnTo>
                      <a:pt x="1973" y="432"/>
                    </a:lnTo>
                    <a:lnTo>
                      <a:pt x="1973" y="435"/>
                    </a:lnTo>
                    <a:lnTo>
                      <a:pt x="1971" y="439"/>
                    </a:lnTo>
                    <a:lnTo>
                      <a:pt x="1969" y="443"/>
                    </a:lnTo>
                    <a:lnTo>
                      <a:pt x="1969" y="446"/>
                    </a:lnTo>
                    <a:lnTo>
                      <a:pt x="1970" y="449"/>
                    </a:lnTo>
                    <a:lnTo>
                      <a:pt x="1970" y="449"/>
                    </a:lnTo>
                    <a:lnTo>
                      <a:pt x="1964" y="450"/>
                    </a:lnTo>
                    <a:lnTo>
                      <a:pt x="1962" y="452"/>
                    </a:lnTo>
                    <a:lnTo>
                      <a:pt x="1955" y="459"/>
                    </a:lnTo>
                    <a:lnTo>
                      <a:pt x="1955" y="459"/>
                    </a:lnTo>
                    <a:lnTo>
                      <a:pt x="1956" y="473"/>
                    </a:lnTo>
                    <a:lnTo>
                      <a:pt x="1959" y="486"/>
                    </a:lnTo>
                    <a:lnTo>
                      <a:pt x="1964" y="498"/>
                    </a:lnTo>
                    <a:lnTo>
                      <a:pt x="1970" y="509"/>
                    </a:lnTo>
                    <a:lnTo>
                      <a:pt x="1981" y="532"/>
                    </a:lnTo>
                    <a:lnTo>
                      <a:pt x="1988" y="543"/>
                    </a:lnTo>
                    <a:lnTo>
                      <a:pt x="1994" y="554"/>
                    </a:lnTo>
                    <a:lnTo>
                      <a:pt x="1994" y="554"/>
                    </a:lnTo>
                    <a:lnTo>
                      <a:pt x="2001" y="552"/>
                    </a:lnTo>
                    <a:lnTo>
                      <a:pt x="2008" y="550"/>
                    </a:lnTo>
                    <a:lnTo>
                      <a:pt x="2023" y="547"/>
                    </a:lnTo>
                    <a:lnTo>
                      <a:pt x="2039" y="546"/>
                    </a:lnTo>
                    <a:lnTo>
                      <a:pt x="2057" y="545"/>
                    </a:lnTo>
                    <a:lnTo>
                      <a:pt x="2057" y="545"/>
                    </a:lnTo>
                    <a:close/>
                    <a:moveTo>
                      <a:pt x="542" y="397"/>
                    </a:moveTo>
                    <a:lnTo>
                      <a:pt x="542" y="397"/>
                    </a:lnTo>
                    <a:lnTo>
                      <a:pt x="507" y="467"/>
                    </a:lnTo>
                    <a:lnTo>
                      <a:pt x="474" y="537"/>
                    </a:lnTo>
                    <a:lnTo>
                      <a:pt x="474" y="537"/>
                    </a:lnTo>
                    <a:lnTo>
                      <a:pt x="479" y="536"/>
                    </a:lnTo>
                    <a:lnTo>
                      <a:pt x="482" y="536"/>
                    </a:lnTo>
                    <a:lnTo>
                      <a:pt x="489" y="539"/>
                    </a:lnTo>
                    <a:lnTo>
                      <a:pt x="493" y="542"/>
                    </a:lnTo>
                    <a:lnTo>
                      <a:pt x="497" y="543"/>
                    </a:lnTo>
                    <a:lnTo>
                      <a:pt x="502" y="545"/>
                    </a:lnTo>
                    <a:lnTo>
                      <a:pt x="502" y="545"/>
                    </a:lnTo>
                    <a:lnTo>
                      <a:pt x="511" y="529"/>
                    </a:lnTo>
                    <a:lnTo>
                      <a:pt x="520" y="512"/>
                    </a:lnTo>
                    <a:lnTo>
                      <a:pt x="537" y="479"/>
                    </a:lnTo>
                    <a:lnTo>
                      <a:pt x="551" y="442"/>
                    </a:lnTo>
                    <a:lnTo>
                      <a:pt x="563" y="408"/>
                    </a:lnTo>
                    <a:lnTo>
                      <a:pt x="563" y="408"/>
                    </a:lnTo>
                    <a:lnTo>
                      <a:pt x="561" y="403"/>
                    </a:lnTo>
                    <a:lnTo>
                      <a:pt x="556" y="400"/>
                    </a:lnTo>
                    <a:lnTo>
                      <a:pt x="551" y="397"/>
                    </a:lnTo>
                    <a:lnTo>
                      <a:pt x="542" y="397"/>
                    </a:lnTo>
                    <a:lnTo>
                      <a:pt x="542" y="397"/>
                    </a:lnTo>
                    <a:close/>
                    <a:moveTo>
                      <a:pt x="625" y="435"/>
                    </a:moveTo>
                    <a:lnTo>
                      <a:pt x="625" y="435"/>
                    </a:lnTo>
                    <a:lnTo>
                      <a:pt x="621" y="441"/>
                    </a:lnTo>
                    <a:lnTo>
                      <a:pt x="617" y="448"/>
                    </a:lnTo>
                    <a:lnTo>
                      <a:pt x="610" y="462"/>
                    </a:lnTo>
                    <a:lnTo>
                      <a:pt x="603" y="480"/>
                    </a:lnTo>
                    <a:lnTo>
                      <a:pt x="593" y="501"/>
                    </a:lnTo>
                    <a:lnTo>
                      <a:pt x="593" y="501"/>
                    </a:lnTo>
                    <a:lnTo>
                      <a:pt x="583" y="519"/>
                    </a:lnTo>
                    <a:lnTo>
                      <a:pt x="573" y="535"/>
                    </a:lnTo>
                    <a:lnTo>
                      <a:pt x="569" y="543"/>
                    </a:lnTo>
                    <a:lnTo>
                      <a:pt x="565" y="550"/>
                    </a:lnTo>
                    <a:lnTo>
                      <a:pt x="563" y="557"/>
                    </a:lnTo>
                    <a:lnTo>
                      <a:pt x="563" y="563"/>
                    </a:lnTo>
                    <a:lnTo>
                      <a:pt x="563" y="563"/>
                    </a:lnTo>
                    <a:lnTo>
                      <a:pt x="565" y="568"/>
                    </a:lnTo>
                    <a:lnTo>
                      <a:pt x="569" y="574"/>
                    </a:lnTo>
                    <a:lnTo>
                      <a:pt x="575" y="577"/>
                    </a:lnTo>
                    <a:lnTo>
                      <a:pt x="580" y="580"/>
                    </a:lnTo>
                    <a:lnTo>
                      <a:pt x="591" y="587"/>
                    </a:lnTo>
                    <a:lnTo>
                      <a:pt x="597" y="591"/>
                    </a:lnTo>
                    <a:lnTo>
                      <a:pt x="601" y="595"/>
                    </a:lnTo>
                    <a:lnTo>
                      <a:pt x="601" y="595"/>
                    </a:lnTo>
                    <a:lnTo>
                      <a:pt x="613" y="580"/>
                    </a:lnTo>
                    <a:lnTo>
                      <a:pt x="622" y="564"/>
                    </a:lnTo>
                    <a:lnTo>
                      <a:pt x="631" y="547"/>
                    </a:lnTo>
                    <a:lnTo>
                      <a:pt x="638" y="529"/>
                    </a:lnTo>
                    <a:lnTo>
                      <a:pt x="653" y="493"/>
                    </a:lnTo>
                    <a:lnTo>
                      <a:pt x="670" y="457"/>
                    </a:lnTo>
                    <a:lnTo>
                      <a:pt x="670" y="457"/>
                    </a:lnTo>
                    <a:lnTo>
                      <a:pt x="662" y="448"/>
                    </a:lnTo>
                    <a:lnTo>
                      <a:pt x="650" y="441"/>
                    </a:lnTo>
                    <a:lnTo>
                      <a:pt x="645" y="438"/>
                    </a:lnTo>
                    <a:lnTo>
                      <a:pt x="638" y="436"/>
                    </a:lnTo>
                    <a:lnTo>
                      <a:pt x="632" y="435"/>
                    </a:lnTo>
                    <a:lnTo>
                      <a:pt x="625" y="435"/>
                    </a:lnTo>
                    <a:lnTo>
                      <a:pt x="625" y="435"/>
                    </a:lnTo>
                    <a:close/>
                    <a:moveTo>
                      <a:pt x="688" y="455"/>
                    </a:moveTo>
                    <a:lnTo>
                      <a:pt x="688" y="455"/>
                    </a:lnTo>
                    <a:lnTo>
                      <a:pt x="681" y="473"/>
                    </a:lnTo>
                    <a:lnTo>
                      <a:pt x="674" y="491"/>
                    </a:lnTo>
                    <a:lnTo>
                      <a:pt x="655" y="528"/>
                    </a:lnTo>
                    <a:lnTo>
                      <a:pt x="636" y="564"/>
                    </a:lnTo>
                    <a:lnTo>
                      <a:pt x="629" y="584"/>
                    </a:lnTo>
                    <a:lnTo>
                      <a:pt x="622" y="602"/>
                    </a:lnTo>
                    <a:lnTo>
                      <a:pt x="622" y="602"/>
                    </a:lnTo>
                    <a:lnTo>
                      <a:pt x="620" y="618"/>
                    </a:lnTo>
                    <a:lnTo>
                      <a:pt x="618" y="636"/>
                    </a:lnTo>
                    <a:lnTo>
                      <a:pt x="618" y="655"/>
                    </a:lnTo>
                    <a:lnTo>
                      <a:pt x="618" y="675"/>
                    </a:lnTo>
                    <a:lnTo>
                      <a:pt x="622" y="717"/>
                    </a:lnTo>
                    <a:lnTo>
                      <a:pt x="625" y="757"/>
                    </a:lnTo>
                    <a:lnTo>
                      <a:pt x="625" y="757"/>
                    </a:lnTo>
                    <a:lnTo>
                      <a:pt x="625" y="792"/>
                    </a:lnTo>
                    <a:lnTo>
                      <a:pt x="624" y="827"/>
                    </a:lnTo>
                    <a:lnTo>
                      <a:pt x="622" y="859"/>
                    </a:lnTo>
                    <a:lnTo>
                      <a:pt x="622" y="891"/>
                    </a:lnTo>
                    <a:lnTo>
                      <a:pt x="622" y="891"/>
                    </a:lnTo>
                    <a:lnTo>
                      <a:pt x="625" y="963"/>
                    </a:lnTo>
                    <a:lnTo>
                      <a:pt x="627" y="1039"/>
                    </a:lnTo>
                    <a:lnTo>
                      <a:pt x="627" y="1116"/>
                    </a:lnTo>
                    <a:lnTo>
                      <a:pt x="625" y="1192"/>
                    </a:lnTo>
                    <a:lnTo>
                      <a:pt x="625" y="1192"/>
                    </a:lnTo>
                    <a:lnTo>
                      <a:pt x="627" y="1195"/>
                    </a:lnTo>
                    <a:lnTo>
                      <a:pt x="629" y="1196"/>
                    </a:lnTo>
                    <a:lnTo>
                      <a:pt x="634" y="1202"/>
                    </a:lnTo>
                    <a:lnTo>
                      <a:pt x="636" y="1204"/>
                    </a:lnTo>
                    <a:lnTo>
                      <a:pt x="638" y="1209"/>
                    </a:lnTo>
                    <a:lnTo>
                      <a:pt x="638" y="1213"/>
                    </a:lnTo>
                    <a:lnTo>
                      <a:pt x="638" y="1218"/>
                    </a:lnTo>
                    <a:lnTo>
                      <a:pt x="638" y="1218"/>
                    </a:lnTo>
                    <a:lnTo>
                      <a:pt x="656" y="1225"/>
                    </a:lnTo>
                    <a:lnTo>
                      <a:pt x="676" y="1230"/>
                    </a:lnTo>
                    <a:lnTo>
                      <a:pt x="694" y="1232"/>
                    </a:lnTo>
                    <a:lnTo>
                      <a:pt x="715" y="1231"/>
                    </a:lnTo>
                    <a:lnTo>
                      <a:pt x="735" y="1230"/>
                    </a:lnTo>
                    <a:lnTo>
                      <a:pt x="754" y="1227"/>
                    </a:lnTo>
                    <a:lnTo>
                      <a:pt x="774" y="1221"/>
                    </a:lnTo>
                    <a:lnTo>
                      <a:pt x="794" y="1217"/>
                    </a:lnTo>
                    <a:lnTo>
                      <a:pt x="794" y="1217"/>
                    </a:lnTo>
                    <a:lnTo>
                      <a:pt x="796" y="1196"/>
                    </a:lnTo>
                    <a:lnTo>
                      <a:pt x="799" y="1175"/>
                    </a:lnTo>
                    <a:lnTo>
                      <a:pt x="799" y="1154"/>
                    </a:lnTo>
                    <a:lnTo>
                      <a:pt x="799" y="1133"/>
                    </a:lnTo>
                    <a:lnTo>
                      <a:pt x="796" y="1091"/>
                    </a:lnTo>
                    <a:lnTo>
                      <a:pt x="795" y="1046"/>
                    </a:lnTo>
                    <a:lnTo>
                      <a:pt x="795" y="1046"/>
                    </a:lnTo>
                    <a:lnTo>
                      <a:pt x="798" y="978"/>
                    </a:lnTo>
                    <a:lnTo>
                      <a:pt x="801" y="908"/>
                    </a:lnTo>
                    <a:lnTo>
                      <a:pt x="805" y="835"/>
                    </a:lnTo>
                    <a:lnTo>
                      <a:pt x="806" y="797"/>
                    </a:lnTo>
                    <a:lnTo>
                      <a:pt x="806" y="757"/>
                    </a:lnTo>
                    <a:lnTo>
                      <a:pt x="806" y="757"/>
                    </a:lnTo>
                    <a:lnTo>
                      <a:pt x="806" y="712"/>
                    </a:lnTo>
                    <a:lnTo>
                      <a:pt x="805" y="691"/>
                    </a:lnTo>
                    <a:lnTo>
                      <a:pt x="803" y="669"/>
                    </a:lnTo>
                    <a:lnTo>
                      <a:pt x="803" y="669"/>
                    </a:lnTo>
                    <a:lnTo>
                      <a:pt x="802" y="664"/>
                    </a:lnTo>
                    <a:lnTo>
                      <a:pt x="801" y="658"/>
                    </a:lnTo>
                    <a:lnTo>
                      <a:pt x="799" y="653"/>
                    </a:lnTo>
                    <a:lnTo>
                      <a:pt x="798" y="647"/>
                    </a:lnTo>
                    <a:lnTo>
                      <a:pt x="798" y="647"/>
                    </a:lnTo>
                    <a:lnTo>
                      <a:pt x="796" y="630"/>
                    </a:lnTo>
                    <a:lnTo>
                      <a:pt x="798" y="615"/>
                    </a:lnTo>
                    <a:lnTo>
                      <a:pt x="799" y="598"/>
                    </a:lnTo>
                    <a:lnTo>
                      <a:pt x="799" y="582"/>
                    </a:lnTo>
                    <a:lnTo>
                      <a:pt x="799" y="582"/>
                    </a:lnTo>
                    <a:lnTo>
                      <a:pt x="796" y="553"/>
                    </a:lnTo>
                    <a:lnTo>
                      <a:pt x="791" y="522"/>
                    </a:lnTo>
                    <a:lnTo>
                      <a:pt x="787" y="491"/>
                    </a:lnTo>
                    <a:lnTo>
                      <a:pt x="782" y="459"/>
                    </a:lnTo>
                    <a:lnTo>
                      <a:pt x="782" y="459"/>
                    </a:lnTo>
                    <a:lnTo>
                      <a:pt x="771" y="455"/>
                    </a:lnTo>
                    <a:lnTo>
                      <a:pt x="760" y="452"/>
                    </a:lnTo>
                    <a:lnTo>
                      <a:pt x="747" y="450"/>
                    </a:lnTo>
                    <a:lnTo>
                      <a:pt x="736" y="449"/>
                    </a:lnTo>
                    <a:lnTo>
                      <a:pt x="723" y="449"/>
                    </a:lnTo>
                    <a:lnTo>
                      <a:pt x="711" y="450"/>
                    </a:lnTo>
                    <a:lnTo>
                      <a:pt x="700" y="452"/>
                    </a:lnTo>
                    <a:lnTo>
                      <a:pt x="688" y="455"/>
                    </a:lnTo>
                    <a:lnTo>
                      <a:pt x="688" y="455"/>
                    </a:lnTo>
                    <a:close/>
                    <a:moveTo>
                      <a:pt x="1999" y="571"/>
                    </a:moveTo>
                    <a:lnTo>
                      <a:pt x="1999" y="571"/>
                    </a:lnTo>
                    <a:lnTo>
                      <a:pt x="2002" y="582"/>
                    </a:lnTo>
                    <a:lnTo>
                      <a:pt x="2005" y="591"/>
                    </a:lnTo>
                    <a:lnTo>
                      <a:pt x="2015" y="608"/>
                    </a:lnTo>
                    <a:lnTo>
                      <a:pt x="2015" y="608"/>
                    </a:lnTo>
                    <a:lnTo>
                      <a:pt x="2021" y="608"/>
                    </a:lnTo>
                    <a:lnTo>
                      <a:pt x="2025" y="605"/>
                    </a:lnTo>
                    <a:lnTo>
                      <a:pt x="2030" y="602"/>
                    </a:lnTo>
                    <a:lnTo>
                      <a:pt x="2036"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lnTo>
                      <a:pt x="1999" y="571"/>
                    </a:lnTo>
                    <a:close/>
                    <a:moveTo>
                      <a:pt x="1957" y="693"/>
                    </a:moveTo>
                    <a:lnTo>
                      <a:pt x="1957" y="693"/>
                    </a:lnTo>
                    <a:lnTo>
                      <a:pt x="1957" y="706"/>
                    </a:lnTo>
                    <a:lnTo>
                      <a:pt x="1955" y="717"/>
                    </a:lnTo>
                    <a:lnTo>
                      <a:pt x="1953" y="730"/>
                    </a:lnTo>
                    <a:lnTo>
                      <a:pt x="1953" y="742"/>
                    </a:lnTo>
                    <a:lnTo>
                      <a:pt x="1953" y="742"/>
                    </a:lnTo>
                    <a:lnTo>
                      <a:pt x="1953" y="769"/>
                    </a:lnTo>
                    <a:lnTo>
                      <a:pt x="1955" y="796"/>
                    </a:lnTo>
                    <a:lnTo>
                      <a:pt x="1957" y="855"/>
                    </a:lnTo>
                    <a:lnTo>
                      <a:pt x="1957" y="855"/>
                    </a:lnTo>
                    <a:lnTo>
                      <a:pt x="1957" y="891"/>
                    </a:lnTo>
                    <a:lnTo>
                      <a:pt x="1959" y="907"/>
                    </a:lnTo>
                    <a:lnTo>
                      <a:pt x="1962" y="921"/>
                    </a:lnTo>
                    <a:lnTo>
                      <a:pt x="1962" y="921"/>
                    </a:lnTo>
                    <a:lnTo>
                      <a:pt x="1966" y="929"/>
                    </a:lnTo>
                    <a:lnTo>
                      <a:pt x="1973" y="939"/>
                    </a:lnTo>
                    <a:lnTo>
                      <a:pt x="1980" y="947"/>
                    </a:lnTo>
                    <a:lnTo>
                      <a:pt x="1987" y="957"/>
                    </a:lnTo>
                    <a:lnTo>
                      <a:pt x="1987" y="957"/>
                    </a:lnTo>
                    <a:lnTo>
                      <a:pt x="2001" y="981"/>
                    </a:lnTo>
                    <a:lnTo>
                      <a:pt x="2014" y="1009"/>
                    </a:lnTo>
                    <a:lnTo>
                      <a:pt x="2040" y="1072"/>
                    </a:lnTo>
                    <a:lnTo>
                      <a:pt x="2040" y="1072"/>
                    </a:lnTo>
                    <a:lnTo>
                      <a:pt x="2064" y="1134"/>
                    </a:lnTo>
                    <a:lnTo>
                      <a:pt x="2071" y="1151"/>
                    </a:lnTo>
                    <a:lnTo>
                      <a:pt x="2078" y="1165"/>
                    </a:lnTo>
                    <a:lnTo>
                      <a:pt x="2085" y="1178"/>
                    </a:lnTo>
                    <a:lnTo>
                      <a:pt x="2094" y="1188"/>
                    </a:lnTo>
                    <a:lnTo>
                      <a:pt x="2094" y="1188"/>
                    </a:lnTo>
                    <a:lnTo>
                      <a:pt x="2099" y="1190"/>
                    </a:lnTo>
                    <a:lnTo>
                      <a:pt x="2106" y="1193"/>
                    </a:lnTo>
                    <a:lnTo>
                      <a:pt x="2122" y="1199"/>
                    </a:lnTo>
                    <a:lnTo>
                      <a:pt x="2137" y="1203"/>
                    </a:lnTo>
                    <a:lnTo>
                      <a:pt x="2151" y="1209"/>
                    </a:lnTo>
                    <a:lnTo>
                      <a:pt x="2151" y="1209"/>
                    </a:lnTo>
                    <a:lnTo>
                      <a:pt x="2164" y="1213"/>
                    </a:lnTo>
                    <a:lnTo>
                      <a:pt x="2176" y="1217"/>
                    </a:lnTo>
                    <a:lnTo>
                      <a:pt x="2204" y="1224"/>
                    </a:lnTo>
                    <a:lnTo>
                      <a:pt x="2231" y="1228"/>
                    </a:lnTo>
                    <a:lnTo>
                      <a:pt x="2258" y="1234"/>
                    </a:lnTo>
                    <a:lnTo>
                      <a:pt x="2258" y="1234"/>
                    </a:lnTo>
                    <a:lnTo>
                      <a:pt x="2252" y="1225"/>
                    </a:lnTo>
                    <a:lnTo>
                      <a:pt x="2247" y="1216"/>
                    </a:lnTo>
                    <a:lnTo>
                      <a:pt x="2240" y="1197"/>
                    </a:lnTo>
                    <a:lnTo>
                      <a:pt x="2227" y="1157"/>
                    </a:lnTo>
                    <a:lnTo>
                      <a:pt x="2227" y="1157"/>
                    </a:lnTo>
                    <a:lnTo>
                      <a:pt x="2221" y="1141"/>
                    </a:lnTo>
                    <a:lnTo>
                      <a:pt x="2214" y="1126"/>
                    </a:lnTo>
                    <a:lnTo>
                      <a:pt x="2207" y="1112"/>
                    </a:lnTo>
                    <a:lnTo>
                      <a:pt x="2202" y="1098"/>
                    </a:lnTo>
                    <a:lnTo>
                      <a:pt x="2202" y="1098"/>
                    </a:lnTo>
                    <a:lnTo>
                      <a:pt x="2200" y="1091"/>
                    </a:lnTo>
                    <a:lnTo>
                      <a:pt x="2200" y="1085"/>
                    </a:lnTo>
                    <a:lnTo>
                      <a:pt x="2199" y="1078"/>
                    </a:lnTo>
                    <a:lnTo>
                      <a:pt x="2197" y="1072"/>
                    </a:lnTo>
                    <a:lnTo>
                      <a:pt x="2197" y="1072"/>
                    </a:lnTo>
                    <a:lnTo>
                      <a:pt x="2185" y="1037"/>
                    </a:lnTo>
                    <a:lnTo>
                      <a:pt x="2169" y="1002"/>
                    </a:lnTo>
                    <a:lnTo>
                      <a:pt x="2154" y="969"/>
                    </a:lnTo>
                    <a:lnTo>
                      <a:pt x="2138" y="933"/>
                    </a:lnTo>
                    <a:lnTo>
                      <a:pt x="2138" y="933"/>
                    </a:lnTo>
                    <a:lnTo>
                      <a:pt x="2124" y="898"/>
                    </a:lnTo>
                    <a:lnTo>
                      <a:pt x="2110" y="862"/>
                    </a:lnTo>
                    <a:lnTo>
                      <a:pt x="2098" y="827"/>
                    </a:lnTo>
                    <a:lnTo>
                      <a:pt x="2082" y="793"/>
                    </a:lnTo>
                    <a:lnTo>
                      <a:pt x="2082" y="793"/>
                    </a:lnTo>
                    <a:lnTo>
                      <a:pt x="2051" y="724"/>
                    </a:lnTo>
                    <a:lnTo>
                      <a:pt x="2021" y="655"/>
                    </a:lnTo>
                    <a:lnTo>
                      <a:pt x="1990" y="588"/>
                    </a:lnTo>
                    <a:lnTo>
                      <a:pt x="1957" y="521"/>
                    </a:lnTo>
                    <a:lnTo>
                      <a:pt x="1957" y="521"/>
                    </a:lnTo>
                    <a:lnTo>
                      <a:pt x="1956" y="519"/>
                    </a:lnTo>
                    <a:lnTo>
                      <a:pt x="1955" y="519"/>
                    </a:lnTo>
                    <a:lnTo>
                      <a:pt x="1953" y="519"/>
                    </a:lnTo>
                    <a:lnTo>
                      <a:pt x="1953" y="521"/>
                    </a:lnTo>
                    <a:lnTo>
                      <a:pt x="1953" y="521"/>
                    </a:lnTo>
                    <a:lnTo>
                      <a:pt x="1953" y="559"/>
                    </a:lnTo>
                    <a:lnTo>
                      <a:pt x="1955" y="601"/>
                    </a:lnTo>
                    <a:lnTo>
                      <a:pt x="1957" y="693"/>
                    </a:lnTo>
                    <a:lnTo>
                      <a:pt x="1957" y="693"/>
                    </a:lnTo>
                    <a:close/>
                    <a:moveTo>
                      <a:pt x="2023" y="625"/>
                    </a:moveTo>
                    <a:lnTo>
                      <a:pt x="2023" y="625"/>
                    </a:lnTo>
                    <a:lnTo>
                      <a:pt x="2030" y="637"/>
                    </a:lnTo>
                    <a:lnTo>
                      <a:pt x="2036" y="651"/>
                    </a:lnTo>
                    <a:lnTo>
                      <a:pt x="2042" y="665"/>
                    </a:lnTo>
                    <a:lnTo>
                      <a:pt x="2049" y="678"/>
                    </a:lnTo>
                    <a:lnTo>
                      <a:pt x="2049" y="678"/>
                    </a:lnTo>
                    <a:lnTo>
                      <a:pt x="2049" y="675"/>
                    </a:lnTo>
                    <a:lnTo>
                      <a:pt x="2050" y="674"/>
                    </a:lnTo>
                    <a:lnTo>
                      <a:pt x="2051" y="672"/>
                    </a:lnTo>
                    <a:lnTo>
                      <a:pt x="2056" y="672"/>
                    </a:lnTo>
                    <a:lnTo>
                      <a:pt x="2056" y="672"/>
                    </a:lnTo>
                    <a:lnTo>
                      <a:pt x="2067" y="672"/>
                    </a:lnTo>
                    <a:lnTo>
                      <a:pt x="2080" y="672"/>
                    </a:lnTo>
                    <a:lnTo>
                      <a:pt x="2106" y="672"/>
                    </a:lnTo>
                    <a:lnTo>
                      <a:pt x="2106" y="672"/>
                    </a:lnTo>
                    <a:lnTo>
                      <a:pt x="2123" y="669"/>
                    </a:lnTo>
                    <a:lnTo>
                      <a:pt x="2141" y="664"/>
                    </a:lnTo>
                    <a:lnTo>
                      <a:pt x="2158" y="655"/>
                    </a:lnTo>
                    <a:lnTo>
                      <a:pt x="2175" y="646"/>
                    </a:lnTo>
                    <a:lnTo>
                      <a:pt x="2190" y="634"/>
                    </a:lnTo>
                    <a:lnTo>
                      <a:pt x="2203" y="622"/>
                    </a:lnTo>
                    <a:lnTo>
                      <a:pt x="2214" y="609"/>
                    </a:lnTo>
                    <a:lnTo>
                      <a:pt x="2221" y="598"/>
                    </a:lnTo>
                    <a:lnTo>
                      <a:pt x="2221" y="598"/>
                    </a:lnTo>
                    <a:lnTo>
                      <a:pt x="2224" y="588"/>
                    </a:lnTo>
                    <a:lnTo>
                      <a:pt x="2224" y="578"/>
                    </a:lnTo>
                    <a:lnTo>
                      <a:pt x="2224" y="574"/>
                    </a:lnTo>
                    <a:lnTo>
                      <a:pt x="2221" y="570"/>
                    </a:lnTo>
                    <a:lnTo>
                      <a:pt x="2218" y="566"/>
                    </a:lnTo>
                    <a:lnTo>
                      <a:pt x="2214" y="563"/>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lnTo>
                      <a:pt x="2023" y="625"/>
                    </a:lnTo>
                    <a:close/>
                    <a:moveTo>
                      <a:pt x="2053" y="693"/>
                    </a:moveTo>
                    <a:lnTo>
                      <a:pt x="2053" y="693"/>
                    </a:lnTo>
                    <a:lnTo>
                      <a:pt x="2056" y="695"/>
                    </a:lnTo>
                    <a:lnTo>
                      <a:pt x="2057" y="699"/>
                    </a:lnTo>
                    <a:lnTo>
                      <a:pt x="2057" y="703"/>
                    </a:lnTo>
                    <a:lnTo>
                      <a:pt x="2060" y="706"/>
                    </a:lnTo>
                    <a:lnTo>
                      <a:pt x="2060" y="706"/>
                    </a:lnTo>
                    <a:lnTo>
                      <a:pt x="2080" y="707"/>
                    </a:lnTo>
                    <a:lnTo>
                      <a:pt x="2101" y="710"/>
                    </a:lnTo>
                    <a:lnTo>
                      <a:pt x="2120" y="713"/>
                    </a:lnTo>
                    <a:lnTo>
                      <a:pt x="2130" y="713"/>
                    </a:lnTo>
                    <a:lnTo>
                      <a:pt x="2140" y="712"/>
                    </a:lnTo>
                    <a:lnTo>
                      <a:pt x="2140" y="712"/>
                    </a:lnTo>
                    <a:lnTo>
                      <a:pt x="2160" y="709"/>
                    </a:lnTo>
                    <a:lnTo>
                      <a:pt x="2176" y="702"/>
                    </a:lnTo>
                    <a:lnTo>
                      <a:pt x="2192" y="693"/>
                    </a:lnTo>
                    <a:lnTo>
                      <a:pt x="2207" y="682"/>
                    </a:lnTo>
                    <a:lnTo>
                      <a:pt x="2220" y="671"/>
                    </a:lnTo>
                    <a:lnTo>
                      <a:pt x="2233" y="657"/>
                    </a:lnTo>
                    <a:lnTo>
                      <a:pt x="2244" y="641"/>
                    </a:lnTo>
                    <a:lnTo>
                      <a:pt x="2254" y="627"/>
                    </a:lnTo>
                    <a:lnTo>
                      <a:pt x="2254" y="627"/>
                    </a:lnTo>
                    <a:lnTo>
                      <a:pt x="2251" y="625"/>
                    </a:lnTo>
                    <a:lnTo>
                      <a:pt x="2248" y="622"/>
                    </a:lnTo>
                    <a:lnTo>
                      <a:pt x="2245" y="615"/>
                    </a:lnTo>
                    <a:lnTo>
                      <a:pt x="2241" y="608"/>
                    </a:lnTo>
                    <a:lnTo>
                      <a:pt x="2240" y="606"/>
                    </a:lnTo>
                    <a:lnTo>
                      <a:pt x="2235" y="603"/>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lnTo>
                      <a:pt x="2053" y="693"/>
                    </a:lnTo>
                    <a:close/>
                    <a:moveTo>
                      <a:pt x="398" y="735"/>
                    </a:moveTo>
                    <a:lnTo>
                      <a:pt x="398" y="735"/>
                    </a:lnTo>
                    <a:lnTo>
                      <a:pt x="403" y="737"/>
                    </a:lnTo>
                    <a:lnTo>
                      <a:pt x="409" y="738"/>
                    </a:lnTo>
                    <a:lnTo>
                      <a:pt x="413" y="740"/>
                    </a:lnTo>
                    <a:lnTo>
                      <a:pt x="419" y="738"/>
                    </a:lnTo>
                    <a:lnTo>
                      <a:pt x="419" y="738"/>
                    </a:lnTo>
                    <a:lnTo>
                      <a:pt x="434" y="707"/>
                    </a:lnTo>
                    <a:lnTo>
                      <a:pt x="444" y="688"/>
                    </a:lnTo>
                    <a:lnTo>
                      <a:pt x="452" y="66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4" y="608"/>
                    </a:lnTo>
                    <a:lnTo>
                      <a:pt x="440" y="626"/>
                    </a:lnTo>
                    <a:lnTo>
                      <a:pt x="434" y="643"/>
                    </a:lnTo>
                    <a:lnTo>
                      <a:pt x="423" y="674"/>
                    </a:lnTo>
                    <a:lnTo>
                      <a:pt x="410" y="703"/>
                    </a:lnTo>
                    <a:lnTo>
                      <a:pt x="398" y="735"/>
                    </a:lnTo>
                    <a:lnTo>
                      <a:pt x="398" y="735"/>
                    </a:lnTo>
                    <a:close/>
                    <a:moveTo>
                      <a:pt x="534" y="633"/>
                    </a:moveTo>
                    <a:lnTo>
                      <a:pt x="534" y="633"/>
                    </a:lnTo>
                    <a:lnTo>
                      <a:pt x="524" y="646"/>
                    </a:lnTo>
                    <a:lnTo>
                      <a:pt x="516" y="660"/>
                    </a:lnTo>
                    <a:lnTo>
                      <a:pt x="499" y="691"/>
                    </a:lnTo>
                    <a:lnTo>
                      <a:pt x="483" y="724"/>
                    </a:lnTo>
                    <a:lnTo>
                      <a:pt x="469" y="757"/>
                    </a:lnTo>
                    <a:lnTo>
                      <a:pt x="469" y="757"/>
                    </a:lnTo>
                    <a:lnTo>
                      <a:pt x="482" y="766"/>
                    </a:lnTo>
                    <a:lnTo>
                      <a:pt x="495" y="775"/>
                    </a:lnTo>
                    <a:lnTo>
                      <a:pt x="507" y="785"/>
                    </a:lnTo>
                    <a:lnTo>
                      <a:pt x="518" y="796"/>
                    </a:lnTo>
                    <a:lnTo>
                      <a:pt x="518" y="796"/>
                    </a:lnTo>
                    <a:lnTo>
                      <a:pt x="535" y="764"/>
                    </a:lnTo>
                    <a:lnTo>
                      <a:pt x="549" y="730"/>
                    </a:lnTo>
                    <a:lnTo>
                      <a:pt x="563" y="695"/>
                    </a:lnTo>
                    <a:lnTo>
                      <a:pt x="576" y="660"/>
                    </a:lnTo>
                    <a:lnTo>
                      <a:pt x="576" y="660"/>
                    </a:lnTo>
                    <a:lnTo>
                      <a:pt x="572" y="654"/>
                    </a:lnTo>
                    <a:lnTo>
                      <a:pt x="568" y="648"/>
                    </a:lnTo>
                    <a:lnTo>
                      <a:pt x="558" y="641"/>
                    </a:lnTo>
                    <a:lnTo>
                      <a:pt x="545" y="636"/>
                    </a:lnTo>
                    <a:lnTo>
                      <a:pt x="534" y="633"/>
                    </a:lnTo>
                    <a:lnTo>
                      <a:pt x="534" y="633"/>
                    </a:lnTo>
                    <a:close/>
                    <a:moveTo>
                      <a:pt x="584" y="681"/>
                    </a:moveTo>
                    <a:lnTo>
                      <a:pt x="584" y="681"/>
                    </a:lnTo>
                    <a:lnTo>
                      <a:pt x="583" y="686"/>
                    </a:lnTo>
                    <a:lnTo>
                      <a:pt x="583" y="692"/>
                    </a:lnTo>
                    <a:lnTo>
                      <a:pt x="582" y="698"/>
                    </a:lnTo>
                    <a:lnTo>
                      <a:pt x="580" y="703"/>
                    </a:lnTo>
                    <a:lnTo>
                      <a:pt x="580" y="703"/>
                    </a:lnTo>
                    <a:lnTo>
                      <a:pt x="570" y="726"/>
                    </a:lnTo>
                    <a:lnTo>
                      <a:pt x="559" y="748"/>
                    </a:lnTo>
                    <a:lnTo>
                      <a:pt x="548" y="769"/>
                    </a:lnTo>
                    <a:lnTo>
                      <a:pt x="540" y="792"/>
                    </a:lnTo>
                    <a:lnTo>
                      <a:pt x="540" y="792"/>
                    </a:lnTo>
                    <a:lnTo>
                      <a:pt x="534" y="814"/>
                    </a:lnTo>
                    <a:lnTo>
                      <a:pt x="531" y="839"/>
                    </a:lnTo>
                    <a:lnTo>
                      <a:pt x="528" y="867"/>
                    </a:lnTo>
                    <a:lnTo>
                      <a:pt x="527" y="893"/>
                    </a:lnTo>
                    <a:lnTo>
                      <a:pt x="527" y="893"/>
                    </a:lnTo>
                    <a:lnTo>
                      <a:pt x="525" y="925"/>
                    </a:lnTo>
                    <a:lnTo>
                      <a:pt x="525" y="956"/>
                    </a:lnTo>
                    <a:lnTo>
                      <a:pt x="527" y="1012"/>
                    </a:lnTo>
                    <a:lnTo>
                      <a:pt x="527" y="1039"/>
                    </a:lnTo>
                    <a:lnTo>
                      <a:pt x="525" y="1067"/>
                    </a:lnTo>
                    <a:lnTo>
                      <a:pt x="523" y="1093"/>
                    </a:lnTo>
                    <a:lnTo>
                      <a:pt x="518" y="1123"/>
                    </a:lnTo>
                    <a:lnTo>
                      <a:pt x="518" y="1123"/>
                    </a:lnTo>
                    <a:lnTo>
                      <a:pt x="562" y="1157"/>
                    </a:lnTo>
                    <a:lnTo>
                      <a:pt x="584" y="1172"/>
                    </a:lnTo>
                    <a:lnTo>
                      <a:pt x="608" y="1188"/>
                    </a:lnTo>
                    <a:lnTo>
                      <a:pt x="608" y="1188"/>
                    </a:lnTo>
                    <a:lnTo>
                      <a:pt x="610" y="1145"/>
                    </a:lnTo>
                    <a:lnTo>
                      <a:pt x="611" y="1102"/>
                    </a:lnTo>
                    <a:lnTo>
                      <a:pt x="613" y="1012"/>
                    </a:lnTo>
                    <a:lnTo>
                      <a:pt x="613" y="1012"/>
                    </a:lnTo>
                    <a:lnTo>
                      <a:pt x="611" y="967"/>
                    </a:lnTo>
                    <a:lnTo>
                      <a:pt x="608" y="925"/>
                    </a:lnTo>
                    <a:lnTo>
                      <a:pt x="607" y="884"/>
                    </a:lnTo>
                    <a:lnTo>
                      <a:pt x="606" y="849"/>
                    </a:lnTo>
                    <a:lnTo>
                      <a:pt x="606" y="849"/>
                    </a:lnTo>
                    <a:lnTo>
                      <a:pt x="608" y="745"/>
                    </a:lnTo>
                    <a:lnTo>
                      <a:pt x="608" y="691"/>
                    </a:lnTo>
                    <a:lnTo>
                      <a:pt x="607" y="664"/>
                    </a:lnTo>
                    <a:lnTo>
                      <a:pt x="604" y="640"/>
                    </a:lnTo>
                    <a:lnTo>
                      <a:pt x="604" y="640"/>
                    </a:lnTo>
                    <a:lnTo>
                      <a:pt x="603" y="646"/>
                    </a:lnTo>
                    <a:lnTo>
                      <a:pt x="601" y="651"/>
                    </a:lnTo>
                    <a:lnTo>
                      <a:pt x="596" y="661"/>
                    </a:lnTo>
                    <a:lnTo>
                      <a:pt x="589" y="671"/>
                    </a:lnTo>
                    <a:lnTo>
                      <a:pt x="584" y="681"/>
                    </a:lnTo>
                    <a:lnTo>
                      <a:pt x="584" y="681"/>
                    </a:lnTo>
                    <a:close/>
                    <a:moveTo>
                      <a:pt x="2065" y="721"/>
                    </a:moveTo>
                    <a:lnTo>
                      <a:pt x="2065" y="721"/>
                    </a:lnTo>
                    <a:lnTo>
                      <a:pt x="2095" y="786"/>
                    </a:lnTo>
                    <a:lnTo>
                      <a:pt x="2123" y="853"/>
                    </a:lnTo>
                    <a:lnTo>
                      <a:pt x="2178" y="987"/>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79" y="887"/>
                    </a:lnTo>
                    <a:lnTo>
                      <a:pt x="2322" y="766"/>
                    </a:lnTo>
                    <a:lnTo>
                      <a:pt x="2293" y="706"/>
                    </a:lnTo>
                    <a:lnTo>
                      <a:pt x="2262" y="648"/>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lnTo>
                      <a:pt x="2065" y="721"/>
                    </a:lnTo>
                    <a:close/>
                    <a:moveTo>
                      <a:pt x="316" y="932"/>
                    </a:moveTo>
                    <a:lnTo>
                      <a:pt x="316" y="932"/>
                    </a:lnTo>
                    <a:lnTo>
                      <a:pt x="326" y="935"/>
                    </a:lnTo>
                    <a:lnTo>
                      <a:pt x="336" y="938"/>
                    </a:lnTo>
                    <a:lnTo>
                      <a:pt x="336" y="938"/>
                    </a:lnTo>
                    <a:lnTo>
                      <a:pt x="340" y="921"/>
                    </a:lnTo>
                    <a:lnTo>
                      <a:pt x="346" y="904"/>
                    </a:lnTo>
                    <a:lnTo>
                      <a:pt x="357" y="872"/>
                    </a:lnTo>
                    <a:lnTo>
                      <a:pt x="370" y="839"/>
                    </a:lnTo>
                    <a:lnTo>
                      <a:pt x="382" y="808"/>
                    </a:lnTo>
                    <a:lnTo>
                      <a:pt x="382" y="808"/>
                    </a:lnTo>
                    <a:lnTo>
                      <a:pt x="378" y="807"/>
                    </a:lnTo>
                    <a:lnTo>
                      <a:pt x="377" y="806"/>
                    </a:lnTo>
                    <a:lnTo>
                      <a:pt x="374" y="804"/>
                    </a:lnTo>
                    <a:lnTo>
                      <a:pt x="370" y="804"/>
                    </a:lnTo>
                    <a:lnTo>
                      <a:pt x="370" y="804"/>
                    </a:lnTo>
                    <a:lnTo>
                      <a:pt x="357" y="837"/>
                    </a:lnTo>
                    <a:lnTo>
                      <a:pt x="343" y="869"/>
                    </a:lnTo>
                    <a:lnTo>
                      <a:pt x="330" y="900"/>
                    </a:lnTo>
                    <a:lnTo>
                      <a:pt x="316" y="932"/>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23" y="900"/>
                    </a:lnTo>
                    <a:lnTo>
                      <a:pt x="413" y="912"/>
                    </a:lnTo>
                    <a:lnTo>
                      <a:pt x="403" y="928"/>
                    </a:lnTo>
                    <a:lnTo>
                      <a:pt x="394" y="945"/>
                    </a:lnTo>
                    <a:lnTo>
                      <a:pt x="389" y="953"/>
                    </a:lnTo>
                    <a:lnTo>
                      <a:pt x="387" y="963"/>
                    </a:lnTo>
                    <a:lnTo>
                      <a:pt x="387" y="963"/>
                    </a:lnTo>
                    <a:lnTo>
                      <a:pt x="398" y="974"/>
                    </a:lnTo>
                    <a:lnTo>
                      <a:pt x="410" y="983"/>
                    </a:lnTo>
                    <a:lnTo>
                      <a:pt x="422" y="992"/>
                    </a:lnTo>
                    <a:lnTo>
                      <a:pt x="427" y="998"/>
                    </a:lnTo>
                    <a:lnTo>
                      <a:pt x="431" y="1004"/>
                    </a:lnTo>
                    <a:lnTo>
                      <a:pt x="431" y="1004"/>
                    </a:lnTo>
                    <a:lnTo>
                      <a:pt x="448" y="969"/>
                    </a:lnTo>
                    <a:lnTo>
                      <a:pt x="462" y="932"/>
                    </a:lnTo>
                    <a:lnTo>
                      <a:pt x="490" y="858"/>
                    </a:lnTo>
                    <a:lnTo>
                      <a:pt x="490" y="858"/>
                    </a:lnTo>
                    <a:lnTo>
                      <a:pt x="476" y="844"/>
                    </a:lnTo>
                    <a:lnTo>
                      <a:pt x="461" y="831"/>
                    </a:lnTo>
                    <a:lnTo>
                      <a:pt x="461" y="831"/>
                    </a:lnTo>
                    <a:close/>
                    <a:moveTo>
                      <a:pt x="2189" y="1008"/>
                    </a:moveTo>
                    <a:lnTo>
                      <a:pt x="2189" y="1008"/>
                    </a:lnTo>
                    <a:lnTo>
                      <a:pt x="2192" y="1020"/>
                    </a:lnTo>
                    <a:lnTo>
                      <a:pt x="2197" y="1032"/>
                    </a:lnTo>
                    <a:lnTo>
                      <a:pt x="2197" y="1032"/>
                    </a:lnTo>
                    <a:lnTo>
                      <a:pt x="2199" y="1027"/>
                    </a:lnTo>
                    <a:lnTo>
                      <a:pt x="2202" y="1025"/>
                    </a:lnTo>
                    <a:lnTo>
                      <a:pt x="2204" y="1022"/>
                    </a:lnTo>
                    <a:lnTo>
                      <a:pt x="2209" y="1020"/>
                    </a:lnTo>
                    <a:lnTo>
                      <a:pt x="2209" y="1020"/>
                    </a:lnTo>
                    <a:lnTo>
                      <a:pt x="2224" y="1022"/>
                    </a:lnTo>
                    <a:lnTo>
                      <a:pt x="2241" y="1020"/>
                    </a:lnTo>
                    <a:lnTo>
                      <a:pt x="2275" y="1019"/>
                    </a:lnTo>
                    <a:lnTo>
                      <a:pt x="2275" y="1019"/>
                    </a:lnTo>
                    <a:lnTo>
                      <a:pt x="2290" y="1016"/>
                    </a:lnTo>
                    <a:lnTo>
                      <a:pt x="2306" y="1011"/>
                    </a:lnTo>
                    <a:lnTo>
                      <a:pt x="2321" y="1004"/>
                    </a:lnTo>
                    <a:lnTo>
                      <a:pt x="2335" y="995"/>
                    </a:lnTo>
                    <a:lnTo>
                      <a:pt x="2349" y="987"/>
                    </a:lnTo>
                    <a:lnTo>
                      <a:pt x="2360" y="977"/>
                    </a:lnTo>
                    <a:lnTo>
                      <a:pt x="2372" y="967"/>
                    </a:lnTo>
                    <a:lnTo>
                      <a:pt x="2381" y="957"/>
                    </a:lnTo>
                    <a:lnTo>
                      <a:pt x="2381" y="957"/>
                    </a:lnTo>
                    <a:lnTo>
                      <a:pt x="2388" y="945"/>
                    </a:lnTo>
                    <a:lnTo>
                      <a:pt x="2393" y="939"/>
                    </a:lnTo>
                    <a:lnTo>
                      <a:pt x="2394" y="932"/>
                    </a:lnTo>
                    <a:lnTo>
                      <a:pt x="2395" y="925"/>
                    </a:lnTo>
                    <a:lnTo>
                      <a:pt x="2394" y="919"/>
                    </a:lnTo>
                    <a:lnTo>
                      <a:pt x="2393" y="914"/>
                    </a:lnTo>
                    <a:lnTo>
                      <a:pt x="2387" y="910"/>
                    </a:lnTo>
                    <a:lnTo>
                      <a:pt x="2387" y="910"/>
                    </a:lnTo>
                    <a:lnTo>
                      <a:pt x="2369" y="932"/>
                    </a:lnTo>
                    <a:lnTo>
                      <a:pt x="2348" y="950"/>
                    </a:lnTo>
                    <a:lnTo>
                      <a:pt x="2327" y="967"/>
                    </a:lnTo>
                    <a:lnTo>
                      <a:pt x="2303" y="981"/>
                    </a:lnTo>
                    <a:lnTo>
                      <a:pt x="2276" y="991"/>
                    </a:lnTo>
                    <a:lnTo>
                      <a:pt x="2249" y="999"/>
                    </a:lnTo>
                    <a:lnTo>
                      <a:pt x="2220" y="1005"/>
                    </a:lnTo>
                    <a:lnTo>
                      <a:pt x="2189" y="1008"/>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3" y="998"/>
                    </a:lnTo>
                    <a:lnTo>
                      <a:pt x="2430" y="992"/>
                    </a:lnTo>
                    <a:lnTo>
                      <a:pt x="2426" y="985"/>
                    </a:lnTo>
                    <a:lnTo>
                      <a:pt x="2422" y="971"/>
                    </a:lnTo>
                    <a:lnTo>
                      <a:pt x="2418" y="966"/>
                    </a:lnTo>
                    <a:lnTo>
                      <a:pt x="2415" y="959"/>
                    </a:lnTo>
                    <a:lnTo>
                      <a:pt x="2409" y="954"/>
                    </a:lnTo>
                    <a:lnTo>
                      <a:pt x="2404" y="950"/>
                    </a:lnTo>
                    <a:lnTo>
                      <a:pt x="2404" y="950"/>
                    </a:lnTo>
                    <a:close/>
                    <a:moveTo>
                      <a:pt x="276" y="1020"/>
                    </a:moveTo>
                    <a:lnTo>
                      <a:pt x="276" y="1020"/>
                    </a:lnTo>
                    <a:lnTo>
                      <a:pt x="264" y="1044"/>
                    </a:lnTo>
                    <a:lnTo>
                      <a:pt x="255" y="1070"/>
                    </a:lnTo>
                    <a:lnTo>
                      <a:pt x="255" y="1070"/>
                    </a:lnTo>
                    <a:lnTo>
                      <a:pt x="276" y="1072"/>
                    </a:lnTo>
                    <a:lnTo>
                      <a:pt x="294" y="1075"/>
                    </a:lnTo>
                    <a:lnTo>
                      <a:pt x="311" y="1077"/>
                    </a:lnTo>
                    <a:lnTo>
                      <a:pt x="332" y="1082"/>
                    </a:lnTo>
                    <a:lnTo>
                      <a:pt x="332" y="1082"/>
                    </a:lnTo>
                    <a:lnTo>
                      <a:pt x="343" y="1092"/>
                    </a:lnTo>
                    <a:lnTo>
                      <a:pt x="354" y="1103"/>
                    </a:lnTo>
                    <a:lnTo>
                      <a:pt x="367" y="1113"/>
                    </a:lnTo>
                    <a:lnTo>
                      <a:pt x="372" y="1117"/>
                    </a:lnTo>
                    <a:lnTo>
                      <a:pt x="381" y="1122"/>
                    </a:lnTo>
                    <a:lnTo>
                      <a:pt x="381" y="1122"/>
                    </a:lnTo>
                    <a:lnTo>
                      <a:pt x="382" y="1113"/>
                    </a:lnTo>
                    <a:lnTo>
                      <a:pt x="384" y="1108"/>
                    </a:lnTo>
                    <a:lnTo>
                      <a:pt x="389" y="1095"/>
                    </a:lnTo>
                    <a:lnTo>
                      <a:pt x="395" y="1082"/>
                    </a:lnTo>
                    <a:lnTo>
                      <a:pt x="398" y="1075"/>
                    </a:lnTo>
                    <a:lnTo>
                      <a:pt x="399" y="1068"/>
                    </a:lnTo>
                    <a:lnTo>
                      <a:pt x="399" y="1068"/>
                    </a:lnTo>
                    <a:lnTo>
                      <a:pt x="388" y="1058"/>
                    </a:lnTo>
                    <a:lnTo>
                      <a:pt x="377" y="1049"/>
                    </a:lnTo>
                    <a:lnTo>
                      <a:pt x="363" y="1040"/>
                    </a:lnTo>
                    <a:lnTo>
                      <a:pt x="347" y="1033"/>
                    </a:lnTo>
                    <a:lnTo>
                      <a:pt x="330" y="1026"/>
                    </a:lnTo>
                    <a:lnTo>
                      <a:pt x="314" y="1022"/>
                    </a:lnTo>
                    <a:lnTo>
                      <a:pt x="295" y="1020"/>
                    </a:lnTo>
                    <a:lnTo>
                      <a:pt x="276"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49" y="1112"/>
                    </a:lnTo>
                    <a:lnTo>
                      <a:pt x="2456" y="1100"/>
                    </a:lnTo>
                    <a:lnTo>
                      <a:pt x="2461" y="1091"/>
                    </a:lnTo>
                    <a:lnTo>
                      <a:pt x="2464" y="1079"/>
                    </a:lnTo>
                    <a:lnTo>
                      <a:pt x="2464" y="1070"/>
                    </a:lnTo>
                    <a:lnTo>
                      <a:pt x="2463" y="1058"/>
                    </a:lnTo>
                    <a:lnTo>
                      <a:pt x="2460" y="1049"/>
                    </a:lnTo>
                    <a:lnTo>
                      <a:pt x="2454" y="1037"/>
                    </a:lnTo>
                    <a:lnTo>
                      <a:pt x="2449" y="1025"/>
                    </a:lnTo>
                    <a:lnTo>
                      <a:pt x="2449" y="1025"/>
                    </a:lnTo>
                    <a:lnTo>
                      <a:pt x="2442"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27" y="1102"/>
                    </a:lnTo>
                    <a:lnTo>
                      <a:pt x="2242" y="1133"/>
                    </a:lnTo>
                    <a:lnTo>
                      <a:pt x="2251" y="1148"/>
                    </a:lnTo>
                    <a:lnTo>
                      <a:pt x="2259" y="1161"/>
                    </a:lnTo>
                    <a:lnTo>
                      <a:pt x="2259" y="1161"/>
                    </a:lnTo>
                    <a:lnTo>
                      <a:pt x="2265" y="1161"/>
                    </a:lnTo>
                    <a:lnTo>
                      <a:pt x="2272" y="1161"/>
                    </a:lnTo>
                    <a:lnTo>
                      <a:pt x="2284" y="1162"/>
                    </a:lnTo>
                    <a:lnTo>
                      <a:pt x="2299" y="1165"/>
                    </a:lnTo>
                    <a:lnTo>
                      <a:pt x="2313" y="1168"/>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8" y="1136"/>
                    </a:lnTo>
                    <a:lnTo>
                      <a:pt x="1129" y="1096"/>
                    </a:lnTo>
                    <a:lnTo>
                      <a:pt x="1132" y="1060"/>
                    </a:lnTo>
                    <a:lnTo>
                      <a:pt x="1132" y="1060"/>
                    </a:lnTo>
                    <a:lnTo>
                      <a:pt x="1093" y="1064"/>
                    </a:lnTo>
                    <a:lnTo>
                      <a:pt x="1055" y="1067"/>
                    </a:lnTo>
                    <a:lnTo>
                      <a:pt x="1015" y="1067"/>
                    </a:lnTo>
                    <a:lnTo>
                      <a:pt x="978" y="1067"/>
                    </a:lnTo>
                    <a:lnTo>
                      <a:pt x="941" y="1064"/>
                    </a:lnTo>
                    <a:lnTo>
                      <a:pt x="907" y="1061"/>
                    </a:lnTo>
                    <a:lnTo>
                      <a:pt x="875" y="1056"/>
                    </a:lnTo>
                    <a:lnTo>
                      <a:pt x="847" y="1049"/>
                    </a:lnTo>
                    <a:lnTo>
                      <a:pt x="847" y="1049"/>
                    </a:lnTo>
                    <a:lnTo>
                      <a:pt x="843" y="1065"/>
                    </a:lnTo>
                    <a:lnTo>
                      <a:pt x="840" y="1082"/>
                    </a:lnTo>
                    <a:lnTo>
                      <a:pt x="840" y="112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3" y="1165"/>
                    </a:lnTo>
                    <a:lnTo>
                      <a:pt x="364" y="1161"/>
                    </a:lnTo>
                    <a:lnTo>
                      <a:pt x="367" y="1157"/>
                    </a:lnTo>
                    <a:lnTo>
                      <a:pt x="368" y="1151"/>
                    </a:lnTo>
                    <a:lnTo>
                      <a:pt x="370" y="1147"/>
                    </a:lnTo>
                    <a:lnTo>
                      <a:pt x="370" y="1147"/>
                    </a:lnTo>
                    <a:lnTo>
                      <a:pt x="360" y="1133"/>
                    </a:lnTo>
                    <a:lnTo>
                      <a:pt x="349" y="1122"/>
                    </a:lnTo>
                    <a:lnTo>
                      <a:pt x="335" y="1112"/>
                    </a:lnTo>
                    <a:lnTo>
                      <a:pt x="321" y="1103"/>
                    </a:lnTo>
                    <a:lnTo>
                      <a:pt x="305" y="1098"/>
                    </a:lnTo>
                    <a:lnTo>
                      <a:pt x="287" y="1092"/>
                    </a:lnTo>
                    <a:lnTo>
                      <a:pt x="269" y="1089"/>
                    </a:lnTo>
                    <a:lnTo>
                      <a:pt x="249" y="1086"/>
                    </a:lnTo>
                    <a:lnTo>
                      <a:pt x="249" y="1086"/>
                    </a:lnTo>
                    <a:lnTo>
                      <a:pt x="248" y="1085"/>
                    </a:lnTo>
                    <a:lnTo>
                      <a:pt x="246" y="1085"/>
                    </a:lnTo>
                    <a:lnTo>
                      <a:pt x="246" y="1085"/>
                    </a:lnTo>
                    <a:lnTo>
                      <a:pt x="242" y="1098"/>
                    </a:lnTo>
                    <a:lnTo>
                      <a:pt x="239" y="1105"/>
                    </a:lnTo>
                    <a:lnTo>
                      <a:pt x="238" y="1112"/>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63" y="1183"/>
                    </a:lnTo>
                    <a:lnTo>
                      <a:pt x="2275" y="1204"/>
                    </a:lnTo>
                    <a:lnTo>
                      <a:pt x="2286" y="1227"/>
                    </a:lnTo>
                    <a:lnTo>
                      <a:pt x="2291" y="1237"/>
                    </a:lnTo>
                    <a:lnTo>
                      <a:pt x="2299" y="1245"/>
                    </a:lnTo>
                    <a:lnTo>
                      <a:pt x="2307" y="1252"/>
                    </a:lnTo>
                    <a:lnTo>
                      <a:pt x="2317" y="1258"/>
                    </a:lnTo>
                    <a:lnTo>
                      <a:pt x="2317" y="1258"/>
                    </a:lnTo>
                    <a:lnTo>
                      <a:pt x="2324" y="1259"/>
                    </a:lnTo>
                    <a:lnTo>
                      <a:pt x="2332" y="1261"/>
                    </a:lnTo>
                    <a:lnTo>
                      <a:pt x="2350" y="1262"/>
                    </a:lnTo>
                    <a:lnTo>
                      <a:pt x="2370" y="1261"/>
                    </a:lnTo>
                    <a:lnTo>
                      <a:pt x="2387" y="1259"/>
                    </a:lnTo>
                    <a:lnTo>
                      <a:pt x="2387" y="1259"/>
                    </a:lnTo>
                    <a:lnTo>
                      <a:pt x="2407" y="1256"/>
                    </a:lnTo>
                    <a:lnTo>
                      <a:pt x="2425" y="1251"/>
                    </a:lnTo>
                    <a:lnTo>
                      <a:pt x="2443" y="1244"/>
                    </a:lnTo>
                    <a:lnTo>
                      <a:pt x="2459" y="1234"/>
                    </a:lnTo>
                    <a:lnTo>
                      <a:pt x="2473" y="1223"/>
                    </a:lnTo>
                    <a:lnTo>
                      <a:pt x="2485" y="1210"/>
                    </a:lnTo>
                    <a:lnTo>
                      <a:pt x="2495" y="1196"/>
                    </a:lnTo>
                    <a:lnTo>
                      <a:pt x="2502" y="1181"/>
                    </a:lnTo>
                    <a:lnTo>
                      <a:pt x="2502" y="1181"/>
                    </a:lnTo>
                    <a:lnTo>
                      <a:pt x="2505" y="1168"/>
                    </a:lnTo>
                    <a:lnTo>
                      <a:pt x="2505" y="1157"/>
                    </a:lnTo>
                    <a:lnTo>
                      <a:pt x="2502" y="1145"/>
                    </a:lnTo>
                    <a:lnTo>
                      <a:pt x="2499" y="1134"/>
                    </a:lnTo>
                    <a:lnTo>
                      <a:pt x="2494" y="1124"/>
                    </a:lnTo>
                    <a:lnTo>
                      <a:pt x="2488" y="1113"/>
                    </a:lnTo>
                    <a:lnTo>
                      <a:pt x="2477" y="1093"/>
                    </a:lnTo>
                    <a:lnTo>
                      <a:pt x="2477" y="1093"/>
                    </a:lnTo>
                    <a:lnTo>
                      <a:pt x="2471" y="1105"/>
                    </a:lnTo>
                    <a:lnTo>
                      <a:pt x="2466" y="1117"/>
                    </a:lnTo>
                    <a:lnTo>
                      <a:pt x="2457" y="1127"/>
                    </a:lnTo>
                    <a:lnTo>
                      <a:pt x="2452" y="1136"/>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53" y="1181"/>
                    </a:lnTo>
                    <a:lnTo>
                      <a:pt x="339" y="1172"/>
                    </a:lnTo>
                    <a:lnTo>
                      <a:pt x="325" y="1164"/>
                    </a:lnTo>
                    <a:lnTo>
                      <a:pt x="297" y="1147"/>
                    </a:lnTo>
                    <a:lnTo>
                      <a:pt x="283" y="1140"/>
                    </a:lnTo>
                    <a:lnTo>
                      <a:pt x="266" y="1133"/>
                    </a:lnTo>
                    <a:lnTo>
                      <a:pt x="249" y="1129"/>
                    </a:lnTo>
                    <a:lnTo>
                      <a:pt x="229" y="1126"/>
                    </a:lnTo>
                    <a:lnTo>
                      <a:pt x="229" y="1126"/>
                    </a:lnTo>
                    <a:lnTo>
                      <a:pt x="226" y="1130"/>
                    </a:lnTo>
                    <a:lnTo>
                      <a:pt x="224" y="1136"/>
                    </a:lnTo>
                    <a:lnTo>
                      <a:pt x="222" y="1145"/>
                    </a:lnTo>
                    <a:lnTo>
                      <a:pt x="222" y="1155"/>
                    </a:lnTo>
                    <a:lnTo>
                      <a:pt x="221" y="1165"/>
                    </a:lnTo>
                    <a:lnTo>
                      <a:pt x="221" y="1165"/>
                    </a:lnTo>
                    <a:close/>
                    <a:moveTo>
                      <a:pt x="848" y="1213"/>
                    </a:moveTo>
                    <a:lnTo>
                      <a:pt x="848" y="1213"/>
                    </a:lnTo>
                    <a:lnTo>
                      <a:pt x="905" y="1224"/>
                    </a:lnTo>
                    <a:lnTo>
                      <a:pt x="938" y="1231"/>
                    </a:lnTo>
                    <a:lnTo>
                      <a:pt x="973" y="1235"/>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1" y="1214"/>
                    </a:lnTo>
                    <a:lnTo>
                      <a:pt x="1124" y="1209"/>
                    </a:lnTo>
                    <a:lnTo>
                      <a:pt x="1125" y="1202"/>
                    </a:lnTo>
                    <a:lnTo>
                      <a:pt x="1125" y="1185"/>
                    </a:lnTo>
                    <a:lnTo>
                      <a:pt x="1125" y="1169"/>
                    </a:lnTo>
                    <a:lnTo>
                      <a:pt x="1125" y="1157"/>
                    </a:lnTo>
                    <a:lnTo>
                      <a:pt x="1125" y="1157"/>
                    </a:lnTo>
                    <a:lnTo>
                      <a:pt x="1051" y="1159"/>
                    </a:lnTo>
                    <a:lnTo>
                      <a:pt x="1014" y="1161"/>
                    </a:lnTo>
                    <a:lnTo>
                      <a:pt x="976" y="1161"/>
                    </a:lnTo>
                    <a:lnTo>
                      <a:pt x="941" y="1158"/>
                    </a:lnTo>
                    <a:lnTo>
                      <a:pt x="906" y="1155"/>
                    </a:lnTo>
                    <a:lnTo>
                      <a:pt x="874" y="1148"/>
                    </a:lnTo>
                    <a:lnTo>
                      <a:pt x="857" y="1145"/>
                    </a:lnTo>
                    <a:lnTo>
                      <a:pt x="841" y="1140"/>
                    </a:lnTo>
                    <a:lnTo>
                      <a:pt x="841" y="1140"/>
                    </a:lnTo>
                    <a:lnTo>
                      <a:pt x="840" y="1159"/>
                    </a:lnTo>
                    <a:lnTo>
                      <a:pt x="840" y="1179"/>
                    </a:lnTo>
                    <a:lnTo>
                      <a:pt x="843" y="1197"/>
                    </a:lnTo>
                    <a:lnTo>
                      <a:pt x="846" y="1206"/>
                    </a:lnTo>
                    <a:lnTo>
                      <a:pt x="848" y="1213"/>
                    </a:lnTo>
                    <a:lnTo>
                      <a:pt x="848" y="121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107"/>
              <p:cNvSpPr>
                <a:spLocks noEditPoints="1"/>
              </p:cNvSpPr>
              <p:nvPr/>
            </p:nvSpPr>
            <p:spPr bwMode="auto">
              <a:xfrm>
                <a:off x="6005513" y="4027488"/>
                <a:ext cx="112713" cy="450850"/>
              </a:xfrm>
              <a:custGeom>
                <a:avLst/>
                <a:gdLst/>
                <a:ahLst/>
                <a:cxnLst>
                  <a:cxn ang="0">
                    <a:pos x="190" y="838"/>
                  </a:cxn>
                  <a:cxn ang="0">
                    <a:pos x="160" y="848"/>
                  </a:cxn>
                  <a:cxn ang="0">
                    <a:pos x="91" y="850"/>
                  </a:cxn>
                  <a:cxn ang="0">
                    <a:pos x="25" y="833"/>
                  </a:cxn>
                  <a:cxn ang="0">
                    <a:pos x="15" y="817"/>
                  </a:cxn>
                  <a:cxn ang="0">
                    <a:pos x="6" y="779"/>
                  </a:cxn>
                  <a:cxn ang="0">
                    <a:pos x="6" y="715"/>
                  </a:cxn>
                  <a:cxn ang="0">
                    <a:pos x="13" y="579"/>
                  </a:cxn>
                  <a:cxn ang="0">
                    <a:pos x="14" y="476"/>
                  </a:cxn>
                  <a:cxn ang="0">
                    <a:pos x="11" y="444"/>
                  </a:cxn>
                  <a:cxn ang="0">
                    <a:pos x="8" y="340"/>
                  </a:cxn>
                  <a:cxn ang="0">
                    <a:pos x="1" y="183"/>
                  </a:cxn>
                  <a:cxn ang="0">
                    <a:pos x="1" y="124"/>
                  </a:cxn>
                  <a:cxn ang="0">
                    <a:pos x="1" y="65"/>
                  </a:cxn>
                  <a:cxn ang="0">
                    <a:pos x="11" y="31"/>
                  </a:cxn>
                  <a:cxn ang="0">
                    <a:pos x="28" y="11"/>
                  </a:cxn>
                  <a:cxn ang="0">
                    <a:pos x="46" y="0"/>
                  </a:cxn>
                  <a:cxn ang="0">
                    <a:pos x="62" y="3"/>
                  </a:cxn>
                  <a:cxn ang="0">
                    <a:pos x="81" y="4"/>
                  </a:cxn>
                  <a:cxn ang="0">
                    <a:pos x="154" y="6"/>
                  </a:cxn>
                  <a:cxn ang="0">
                    <a:pos x="178" y="14"/>
                  </a:cxn>
                  <a:cxn ang="0">
                    <a:pos x="198" y="31"/>
                  </a:cxn>
                  <a:cxn ang="0">
                    <a:pos x="206" y="49"/>
                  </a:cxn>
                  <a:cxn ang="0">
                    <a:pos x="213" y="96"/>
                  </a:cxn>
                  <a:cxn ang="0">
                    <a:pos x="206" y="169"/>
                  </a:cxn>
                  <a:cxn ang="0">
                    <a:pos x="204" y="271"/>
                  </a:cxn>
                  <a:cxn ang="0">
                    <a:pos x="206" y="602"/>
                  </a:cxn>
                  <a:cxn ang="0">
                    <a:pos x="209" y="722"/>
                  </a:cxn>
                  <a:cxn ang="0">
                    <a:pos x="204" y="806"/>
                  </a:cxn>
                  <a:cxn ang="0">
                    <a:pos x="55" y="817"/>
                  </a:cxn>
                  <a:cxn ang="0">
                    <a:pos x="80" y="826"/>
                  </a:cxn>
                  <a:cxn ang="0">
                    <a:pos x="114" y="830"/>
                  </a:cxn>
                  <a:cxn ang="0">
                    <a:pos x="136" y="824"/>
                  </a:cxn>
                  <a:cxn ang="0">
                    <a:pos x="161" y="827"/>
                  </a:cxn>
                  <a:cxn ang="0">
                    <a:pos x="178" y="812"/>
                  </a:cxn>
                  <a:cxn ang="0">
                    <a:pos x="185" y="792"/>
                  </a:cxn>
                  <a:cxn ang="0">
                    <a:pos x="187" y="709"/>
                  </a:cxn>
                  <a:cxn ang="0">
                    <a:pos x="187" y="635"/>
                  </a:cxn>
                  <a:cxn ang="0">
                    <a:pos x="187" y="556"/>
                  </a:cxn>
                  <a:cxn ang="0">
                    <a:pos x="187" y="270"/>
                  </a:cxn>
                  <a:cxn ang="0">
                    <a:pos x="190" y="171"/>
                  </a:cxn>
                  <a:cxn ang="0">
                    <a:pos x="191" y="77"/>
                  </a:cxn>
                  <a:cxn ang="0">
                    <a:pos x="187" y="61"/>
                  </a:cxn>
                  <a:cxn ang="0">
                    <a:pos x="174" y="45"/>
                  </a:cxn>
                  <a:cxn ang="0">
                    <a:pos x="147" y="28"/>
                  </a:cxn>
                  <a:cxn ang="0">
                    <a:pos x="121" y="23"/>
                  </a:cxn>
                  <a:cxn ang="0">
                    <a:pos x="65" y="31"/>
                  </a:cxn>
                  <a:cxn ang="0">
                    <a:pos x="38" y="37"/>
                  </a:cxn>
                  <a:cxn ang="0">
                    <a:pos x="27" y="55"/>
                  </a:cxn>
                  <a:cxn ang="0">
                    <a:pos x="21" y="87"/>
                  </a:cxn>
                  <a:cxn ang="0">
                    <a:pos x="18" y="176"/>
                  </a:cxn>
                  <a:cxn ang="0">
                    <a:pos x="28" y="390"/>
                  </a:cxn>
                  <a:cxn ang="0">
                    <a:pos x="31" y="489"/>
                  </a:cxn>
                  <a:cxn ang="0">
                    <a:pos x="24" y="688"/>
                  </a:cxn>
                  <a:cxn ang="0">
                    <a:pos x="21" y="779"/>
                  </a:cxn>
                  <a:cxn ang="0">
                    <a:pos x="27" y="796"/>
                  </a:cxn>
                  <a:cxn ang="0">
                    <a:pos x="32" y="806"/>
                  </a:cxn>
                  <a:cxn ang="0">
                    <a:pos x="51" y="826"/>
                  </a:cxn>
                  <a:cxn ang="0">
                    <a:pos x="52" y="8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5" y="833"/>
                    </a:lnTo>
                    <a:lnTo>
                      <a:pt x="20" y="826"/>
                    </a:lnTo>
                    <a:lnTo>
                      <a:pt x="15" y="817"/>
                    </a:lnTo>
                    <a:lnTo>
                      <a:pt x="13" y="809"/>
                    </a:lnTo>
                    <a:lnTo>
                      <a:pt x="10" y="799"/>
                    </a:lnTo>
                    <a:lnTo>
                      <a:pt x="6" y="779"/>
                    </a:lnTo>
                    <a:lnTo>
                      <a:pt x="4" y="760"/>
                    </a:lnTo>
                    <a:lnTo>
                      <a:pt x="4" y="737"/>
                    </a:lnTo>
                    <a:lnTo>
                      <a:pt x="6" y="715"/>
                    </a:lnTo>
                    <a:lnTo>
                      <a:pt x="8" y="668"/>
                    </a:lnTo>
                    <a:lnTo>
                      <a:pt x="8" y="668"/>
                    </a:lnTo>
                    <a:lnTo>
                      <a:pt x="13" y="579"/>
                    </a:lnTo>
                    <a:lnTo>
                      <a:pt x="15" y="487"/>
                    </a:lnTo>
                    <a:lnTo>
                      <a:pt x="15" y="487"/>
                    </a:lnTo>
                    <a:lnTo>
                      <a:pt x="14" y="476"/>
                    </a:lnTo>
                    <a:lnTo>
                      <a:pt x="13" y="465"/>
                    </a:lnTo>
                    <a:lnTo>
                      <a:pt x="11" y="455"/>
                    </a:lnTo>
                    <a:lnTo>
                      <a:pt x="11" y="444"/>
                    </a:lnTo>
                    <a:lnTo>
                      <a:pt x="11" y="444"/>
                    </a:lnTo>
                    <a:lnTo>
                      <a:pt x="10" y="390"/>
                    </a:lnTo>
                    <a:lnTo>
                      <a:pt x="8" y="340"/>
                    </a:lnTo>
                    <a:lnTo>
                      <a:pt x="4" y="243"/>
                    </a:lnTo>
                    <a:lnTo>
                      <a:pt x="4" y="243"/>
                    </a:lnTo>
                    <a:lnTo>
                      <a:pt x="1" y="183"/>
                    </a:lnTo>
                    <a:lnTo>
                      <a:pt x="1" y="155"/>
                    </a:lnTo>
                    <a:lnTo>
                      <a:pt x="1" y="124"/>
                    </a:lnTo>
                    <a:lnTo>
                      <a:pt x="1" y="124"/>
                    </a:lnTo>
                    <a:lnTo>
                      <a:pt x="1" y="101"/>
                    </a:lnTo>
                    <a:lnTo>
                      <a:pt x="0" y="77"/>
                    </a:lnTo>
                    <a:lnTo>
                      <a:pt x="1" y="65"/>
                    </a:lnTo>
                    <a:lnTo>
                      <a:pt x="3" y="54"/>
                    </a:lnTo>
                    <a:lnTo>
                      <a:pt x="6" y="41"/>
                    </a:lnTo>
                    <a:lnTo>
                      <a:pt x="11" y="31"/>
                    </a:lnTo>
                    <a:lnTo>
                      <a:pt x="11" y="31"/>
                    </a:lnTo>
                    <a:lnTo>
                      <a:pt x="18" y="21"/>
                    </a:lnTo>
                    <a:lnTo>
                      <a:pt x="28" y="11"/>
                    </a:lnTo>
                    <a:lnTo>
                      <a:pt x="38" y="4"/>
                    </a:lnTo>
                    <a:lnTo>
                      <a:pt x="44" y="2"/>
                    </a:lnTo>
                    <a:lnTo>
                      <a:pt x="46" y="0"/>
                    </a:lnTo>
                    <a:lnTo>
                      <a:pt x="46" y="0"/>
                    </a:lnTo>
                    <a:lnTo>
                      <a:pt x="53" y="2"/>
                    </a:lnTo>
                    <a:lnTo>
                      <a:pt x="62" y="3"/>
                    </a:lnTo>
                    <a:lnTo>
                      <a:pt x="72" y="4"/>
                    </a:lnTo>
                    <a:lnTo>
                      <a:pt x="81"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06" y="49"/>
                    </a:lnTo>
                    <a:lnTo>
                      <a:pt x="211" y="65"/>
                    </a:lnTo>
                    <a:lnTo>
                      <a:pt x="212" y="80"/>
                    </a:lnTo>
                    <a:lnTo>
                      <a:pt x="213" y="96"/>
                    </a:lnTo>
                    <a:lnTo>
                      <a:pt x="212" y="110"/>
                    </a:lnTo>
                    <a:lnTo>
                      <a:pt x="209" y="141"/>
                    </a:lnTo>
                    <a:lnTo>
                      <a:pt x="206" y="169"/>
                    </a:lnTo>
                    <a:lnTo>
                      <a:pt x="206" y="169"/>
                    </a:lnTo>
                    <a:lnTo>
                      <a:pt x="205" y="219"/>
                    </a:lnTo>
                    <a:lnTo>
                      <a:pt x="204" y="271"/>
                    </a:lnTo>
                    <a:lnTo>
                      <a:pt x="205" y="382"/>
                    </a:lnTo>
                    <a:lnTo>
                      <a:pt x="206" y="496"/>
                    </a:lnTo>
                    <a:lnTo>
                      <a:pt x="206" y="602"/>
                    </a:lnTo>
                    <a:lnTo>
                      <a:pt x="206" y="602"/>
                    </a:lnTo>
                    <a:lnTo>
                      <a:pt x="208" y="664"/>
                    </a:lnTo>
                    <a:lnTo>
                      <a:pt x="209" y="722"/>
                    </a:lnTo>
                    <a:lnTo>
                      <a:pt x="208" y="751"/>
                    </a:lnTo>
                    <a:lnTo>
                      <a:pt x="206" y="779"/>
                    </a:lnTo>
                    <a:lnTo>
                      <a:pt x="204" y="806"/>
                    </a:lnTo>
                    <a:lnTo>
                      <a:pt x="198" y="833"/>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36" y="824"/>
                    </a:lnTo>
                    <a:lnTo>
                      <a:pt x="145" y="827"/>
                    </a:lnTo>
                    <a:lnTo>
                      <a:pt x="153" y="829"/>
                    </a:lnTo>
                    <a:lnTo>
                      <a:pt x="161" y="827"/>
                    </a:lnTo>
                    <a:lnTo>
                      <a:pt x="169" y="824"/>
                    </a:lnTo>
                    <a:lnTo>
                      <a:pt x="174" y="819"/>
                    </a:lnTo>
                    <a:lnTo>
                      <a:pt x="178" y="812"/>
                    </a:lnTo>
                    <a:lnTo>
                      <a:pt x="183" y="803"/>
                    </a:lnTo>
                    <a:lnTo>
                      <a:pt x="185" y="792"/>
                    </a:lnTo>
                    <a:lnTo>
                      <a:pt x="185" y="792"/>
                    </a:lnTo>
                    <a:lnTo>
                      <a:pt x="187" y="774"/>
                    </a:lnTo>
                    <a:lnTo>
                      <a:pt x="187" y="753"/>
                    </a:lnTo>
                    <a:lnTo>
                      <a:pt x="187" y="709"/>
                    </a:lnTo>
                    <a:lnTo>
                      <a:pt x="187" y="709"/>
                    </a:lnTo>
                    <a:lnTo>
                      <a:pt x="188" y="673"/>
                    </a:lnTo>
                    <a:lnTo>
                      <a:pt x="187" y="635"/>
                    </a:lnTo>
                    <a:lnTo>
                      <a:pt x="187" y="595"/>
                    </a:lnTo>
                    <a:lnTo>
                      <a:pt x="187" y="556"/>
                    </a:lnTo>
                    <a:lnTo>
                      <a:pt x="187" y="556"/>
                    </a:lnTo>
                    <a:lnTo>
                      <a:pt x="188" y="452"/>
                    </a:lnTo>
                    <a:lnTo>
                      <a:pt x="187" y="360"/>
                    </a:lnTo>
                    <a:lnTo>
                      <a:pt x="187" y="270"/>
                    </a:lnTo>
                    <a:lnTo>
                      <a:pt x="188" y="222"/>
                    </a:lnTo>
                    <a:lnTo>
                      <a:pt x="190" y="171"/>
                    </a:lnTo>
                    <a:lnTo>
                      <a:pt x="190" y="171"/>
                    </a:lnTo>
                    <a:lnTo>
                      <a:pt x="192" y="115"/>
                    </a:lnTo>
                    <a:lnTo>
                      <a:pt x="192" y="89"/>
                    </a:lnTo>
                    <a:lnTo>
                      <a:pt x="191" y="77"/>
                    </a:lnTo>
                    <a:lnTo>
                      <a:pt x="190" y="66"/>
                    </a:lnTo>
                    <a:lnTo>
                      <a:pt x="190" y="66"/>
                    </a:lnTo>
                    <a:lnTo>
                      <a:pt x="187" y="61"/>
                    </a:lnTo>
                    <a:lnTo>
                      <a:pt x="184" y="55"/>
                    </a:lnTo>
                    <a:lnTo>
                      <a:pt x="180" y="51"/>
                    </a:lnTo>
                    <a:lnTo>
                      <a:pt x="174" y="45"/>
                    </a:lnTo>
                    <a:lnTo>
                      <a:pt x="161" y="37"/>
                    </a:lnTo>
                    <a:lnTo>
                      <a:pt x="147" y="28"/>
                    </a:lnTo>
                    <a:lnTo>
                      <a:pt x="147" y="28"/>
                    </a:lnTo>
                    <a:lnTo>
                      <a:pt x="140" y="25"/>
                    </a:lnTo>
                    <a:lnTo>
                      <a:pt x="135" y="24"/>
                    </a:lnTo>
                    <a:lnTo>
                      <a:pt x="121" y="23"/>
                    </a:lnTo>
                    <a:lnTo>
                      <a:pt x="105" y="23"/>
                    </a:lnTo>
                    <a:lnTo>
                      <a:pt x="91" y="25"/>
                    </a:lnTo>
                    <a:lnTo>
                      <a:pt x="65" y="31"/>
                    </a:lnTo>
                    <a:lnTo>
                      <a:pt x="45" y="35"/>
                    </a:lnTo>
                    <a:lnTo>
                      <a:pt x="45" y="35"/>
                    </a:lnTo>
                    <a:lnTo>
                      <a:pt x="38" y="37"/>
                    </a:lnTo>
                    <a:lnTo>
                      <a:pt x="32" y="41"/>
                    </a:lnTo>
                    <a:lnTo>
                      <a:pt x="30" y="48"/>
                    </a:lnTo>
                    <a:lnTo>
                      <a:pt x="27" y="55"/>
                    </a:lnTo>
                    <a:lnTo>
                      <a:pt x="23" y="73"/>
                    </a:lnTo>
                    <a:lnTo>
                      <a:pt x="21" y="87"/>
                    </a:lnTo>
                    <a:lnTo>
                      <a:pt x="21" y="87"/>
                    </a:lnTo>
                    <a:lnTo>
                      <a:pt x="20" y="105"/>
                    </a:lnTo>
                    <a:lnTo>
                      <a:pt x="20" y="105"/>
                    </a:lnTo>
                    <a:lnTo>
                      <a:pt x="18" y="176"/>
                    </a:lnTo>
                    <a:lnTo>
                      <a:pt x="20" y="247"/>
                    </a:lnTo>
                    <a:lnTo>
                      <a:pt x="23" y="320"/>
                    </a:lnTo>
                    <a:lnTo>
                      <a:pt x="28" y="390"/>
                    </a:lnTo>
                    <a:lnTo>
                      <a:pt x="28" y="390"/>
                    </a:lnTo>
                    <a:lnTo>
                      <a:pt x="30" y="438"/>
                    </a:lnTo>
                    <a:lnTo>
                      <a:pt x="31" y="489"/>
                    </a:lnTo>
                    <a:lnTo>
                      <a:pt x="30" y="539"/>
                    </a:lnTo>
                    <a:lnTo>
                      <a:pt x="28" y="590"/>
                    </a:lnTo>
                    <a:lnTo>
                      <a:pt x="24" y="688"/>
                    </a:lnTo>
                    <a:lnTo>
                      <a:pt x="23" y="736"/>
                    </a:lnTo>
                    <a:lnTo>
                      <a:pt x="21" y="779"/>
                    </a:lnTo>
                    <a:lnTo>
                      <a:pt x="21" y="779"/>
                    </a:lnTo>
                    <a:lnTo>
                      <a:pt x="24" y="785"/>
                    </a:lnTo>
                    <a:lnTo>
                      <a:pt x="25" y="791"/>
                    </a:lnTo>
                    <a:lnTo>
                      <a:pt x="27" y="796"/>
                    </a:lnTo>
                    <a:lnTo>
                      <a:pt x="25" y="800"/>
                    </a:lnTo>
                    <a:lnTo>
                      <a:pt x="25" y="800"/>
                    </a:lnTo>
                    <a:lnTo>
                      <a:pt x="32" y="806"/>
                    </a:lnTo>
                    <a:lnTo>
                      <a:pt x="39" y="813"/>
                    </a:lnTo>
                    <a:lnTo>
                      <a:pt x="45" y="820"/>
                    </a:lnTo>
                    <a:lnTo>
                      <a:pt x="51" y="826"/>
                    </a:lnTo>
                    <a:lnTo>
                      <a:pt x="51" y="826"/>
                    </a:lnTo>
                    <a:lnTo>
                      <a:pt x="51" y="820"/>
                    </a:lnTo>
                    <a:lnTo>
                      <a:pt x="52" y="817"/>
                    </a:lnTo>
                    <a:lnTo>
                      <a:pt x="55" y="817"/>
                    </a:lnTo>
                    <a:lnTo>
                      <a:pt x="55" y="8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sp>
        <p:nvSpPr>
          <p:cNvPr id="35" name="对角圆角矩形 34"/>
          <p:cNvSpPr/>
          <p:nvPr/>
        </p:nvSpPr>
        <p:spPr>
          <a:xfrm>
            <a:off x="7500000" y="1553374"/>
            <a:ext cx="3648223" cy="4416270"/>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Freeform 119"/>
          <p:cNvSpPr>
            <a:spLocks noEditPoints="1"/>
          </p:cNvSpPr>
          <p:nvPr/>
        </p:nvSpPr>
        <p:spPr bwMode="auto">
          <a:xfrm>
            <a:off x="1931659" y="1841392"/>
            <a:ext cx="1743029" cy="1047524"/>
          </a:xfrm>
          <a:custGeom>
            <a:avLst/>
            <a:gdLst/>
            <a:ahLst/>
            <a:cxnLst>
              <a:cxn ang="0">
                <a:pos x="2004" y="192"/>
              </a:cxn>
              <a:cxn ang="0">
                <a:pos x="2358" y="373"/>
              </a:cxn>
              <a:cxn ang="0">
                <a:pos x="2435" y="558"/>
              </a:cxn>
              <a:cxn ang="0">
                <a:pos x="2071" y="1086"/>
              </a:cxn>
              <a:cxn ang="0">
                <a:pos x="1680" y="1472"/>
              </a:cxn>
              <a:cxn ang="0">
                <a:pos x="1105" y="1322"/>
              </a:cxn>
              <a:cxn ang="0">
                <a:pos x="941" y="1315"/>
              </a:cxn>
              <a:cxn ang="0">
                <a:pos x="720" y="1014"/>
              </a:cxn>
              <a:cxn ang="0">
                <a:pos x="259" y="879"/>
              </a:cxn>
              <a:cxn ang="0">
                <a:pos x="73" y="724"/>
              </a:cxn>
              <a:cxn ang="0">
                <a:pos x="328" y="435"/>
              </a:cxn>
              <a:cxn ang="0">
                <a:pos x="799" y="0"/>
              </a:cxn>
              <a:cxn ang="0">
                <a:pos x="1498" y="83"/>
              </a:cxn>
              <a:cxn ang="0">
                <a:pos x="1475" y="106"/>
              </a:cxn>
              <a:cxn ang="0">
                <a:pos x="647" y="189"/>
              </a:cxn>
              <a:cxn ang="0">
                <a:pos x="563" y="644"/>
              </a:cxn>
              <a:cxn ang="0">
                <a:pos x="836" y="812"/>
              </a:cxn>
              <a:cxn ang="0">
                <a:pos x="2138" y="382"/>
              </a:cxn>
              <a:cxn ang="0">
                <a:pos x="1691" y="94"/>
              </a:cxn>
              <a:cxn ang="0">
                <a:pos x="1306" y="366"/>
              </a:cxn>
              <a:cxn ang="0">
                <a:pos x="916" y="826"/>
              </a:cxn>
              <a:cxn ang="0">
                <a:pos x="1645" y="1145"/>
              </a:cxn>
              <a:cxn ang="0">
                <a:pos x="2226" y="545"/>
              </a:cxn>
              <a:cxn ang="0">
                <a:pos x="1889" y="1103"/>
              </a:cxn>
              <a:cxn ang="0">
                <a:pos x="1750" y="1319"/>
              </a:cxn>
              <a:cxn ang="0">
                <a:pos x="2111" y="920"/>
              </a:cxn>
              <a:cxn ang="0">
                <a:pos x="2263" y="649"/>
              </a:cxn>
              <a:cxn ang="0">
                <a:pos x="2183" y="693"/>
              </a:cxn>
              <a:cxn ang="0">
                <a:pos x="2313" y="473"/>
              </a:cxn>
              <a:cxn ang="0">
                <a:pos x="1836" y="1058"/>
              </a:cxn>
              <a:cxn ang="0">
                <a:pos x="1750" y="1229"/>
              </a:cxn>
              <a:cxn ang="0">
                <a:pos x="2072" y="996"/>
              </a:cxn>
              <a:cxn ang="0">
                <a:pos x="1643" y="1377"/>
              </a:cxn>
              <a:cxn ang="0">
                <a:pos x="1142" y="1221"/>
              </a:cxn>
              <a:cxn ang="0">
                <a:pos x="1679" y="1445"/>
              </a:cxn>
              <a:cxn ang="0">
                <a:pos x="1857" y="1286"/>
              </a:cxn>
              <a:cxn ang="0">
                <a:pos x="2121" y="969"/>
              </a:cxn>
              <a:cxn ang="0">
                <a:pos x="2411" y="585"/>
              </a:cxn>
              <a:cxn ang="0">
                <a:pos x="197" y="731"/>
              </a:cxn>
              <a:cxn ang="0">
                <a:pos x="172" y="774"/>
              </a:cxn>
              <a:cxn ang="0">
                <a:pos x="647" y="837"/>
              </a:cxn>
              <a:cxn ang="0">
                <a:pos x="692" y="803"/>
              </a:cxn>
              <a:cxn ang="0">
                <a:pos x="672" y="773"/>
              </a:cxn>
              <a:cxn ang="0">
                <a:pos x="654" y="696"/>
              </a:cxn>
              <a:cxn ang="0">
                <a:pos x="242" y="699"/>
              </a:cxn>
              <a:cxn ang="0">
                <a:pos x="227" y="844"/>
              </a:cxn>
              <a:cxn ang="0">
                <a:pos x="477" y="861"/>
              </a:cxn>
              <a:cxn ang="0">
                <a:pos x="32" y="798"/>
              </a:cxn>
              <a:cxn ang="0">
                <a:pos x="708" y="882"/>
              </a:cxn>
              <a:cxn ang="0">
                <a:pos x="880" y="968"/>
              </a:cxn>
              <a:cxn ang="0">
                <a:pos x="985" y="862"/>
              </a:cxn>
              <a:cxn ang="0">
                <a:pos x="1021" y="919"/>
              </a:cxn>
              <a:cxn ang="0">
                <a:pos x="1228" y="1076"/>
              </a:cxn>
              <a:cxn ang="0">
                <a:pos x="1181" y="1164"/>
              </a:cxn>
              <a:cxn ang="0">
                <a:pos x="1623" y="1327"/>
              </a:cxn>
              <a:cxn ang="0">
                <a:pos x="1350" y="1186"/>
              </a:cxn>
              <a:cxn ang="0">
                <a:pos x="1563" y="1246"/>
              </a:cxn>
              <a:cxn ang="0">
                <a:pos x="1517" y="1154"/>
              </a:cxn>
              <a:cxn ang="0">
                <a:pos x="797" y="1008"/>
              </a:cxn>
              <a:cxn ang="0">
                <a:pos x="929" y="957"/>
              </a:cxn>
              <a:cxn ang="0">
                <a:pos x="1030" y="1191"/>
              </a:cxn>
              <a:cxn ang="0">
                <a:pos x="1171" y="1076"/>
              </a:cxn>
              <a:cxn ang="0">
                <a:pos x="923" y="1089"/>
              </a:cxn>
            </a:cxnLst>
            <a:rect l="0" t="0" r="r" b="b"/>
            <a:pathLst>
              <a:path w="2450" h="1473">
                <a:moveTo>
                  <a:pt x="1520" y="111"/>
                </a:moveTo>
                <a:lnTo>
                  <a:pt x="1520" y="111"/>
                </a:lnTo>
                <a:lnTo>
                  <a:pt x="1548" y="102"/>
                </a:lnTo>
                <a:lnTo>
                  <a:pt x="1577" y="93"/>
                </a:lnTo>
                <a:lnTo>
                  <a:pt x="1605" y="84"/>
                </a:lnTo>
                <a:lnTo>
                  <a:pt x="1633" y="75"/>
                </a:lnTo>
                <a:lnTo>
                  <a:pt x="1662" y="69"/>
                </a:lnTo>
                <a:lnTo>
                  <a:pt x="1677" y="67"/>
                </a:lnTo>
                <a:lnTo>
                  <a:pt x="1693" y="64"/>
                </a:lnTo>
                <a:lnTo>
                  <a:pt x="1708" y="63"/>
                </a:lnTo>
                <a:lnTo>
                  <a:pt x="1725" y="63"/>
                </a:lnTo>
                <a:lnTo>
                  <a:pt x="1742" y="64"/>
                </a:lnTo>
                <a:lnTo>
                  <a:pt x="1760" y="65"/>
                </a:lnTo>
                <a:lnTo>
                  <a:pt x="1760" y="65"/>
                </a:lnTo>
                <a:lnTo>
                  <a:pt x="1775" y="69"/>
                </a:lnTo>
                <a:lnTo>
                  <a:pt x="1790" y="72"/>
                </a:lnTo>
                <a:lnTo>
                  <a:pt x="1805" y="75"/>
                </a:lnTo>
                <a:lnTo>
                  <a:pt x="1820" y="80"/>
                </a:lnTo>
                <a:lnTo>
                  <a:pt x="1849" y="91"/>
                </a:lnTo>
                <a:lnTo>
                  <a:pt x="1878" y="105"/>
                </a:lnTo>
                <a:lnTo>
                  <a:pt x="1905" y="119"/>
                </a:lnTo>
                <a:lnTo>
                  <a:pt x="1932" y="135"/>
                </a:lnTo>
                <a:lnTo>
                  <a:pt x="1955" y="151"/>
                </a:lnTo>
                <a:lnTo>
                  <a:pt x="1978" y="167"/>
                </a:lnTo>
                <a:lnTo>
                  <a:pt x="1978" y="167"/>
                </a:lnTo>
                <a:lnTo>
                  <a:pt x="1991" y="179"/>
                </a:lnTo>
                <a:lnTo>
                  <a:pt x="2004" y="192"/>
                </a:lnTo>
                <a:lnTo>
                  <a:pt x="2015" y="207"/>
                </a:lnTo>
                <a:lnTo>
                  <a:pt x="2027" y="222"/>
                </a:lnTo>
                <a:lnTo>
                  <a:pt x="2048" y="253"/>
                </a:lnTo>
                <a:lnTo>
                  <a:pt x="2060" y="268"/>
                </a:lnTo>
                <a:lnTo>
                  <a:pt x="2072" y="283"/>
                </a:lnTo>
                <a:lnTo>
                  <a:pt x="2072" y="283"/>
                </a:lnTo>
                <a:lnTo>
                  <a:pt x="2084" y="296"/>
                </a:lnTo>
                <a:lnTo>
                  <a:pt x="2096" y="307"/>
                </a:lnTo>
                <a:lnTo>
                  <a:pt x="2108" y="318"/>
                </a:lnTo>
                <a:lnTo>
                  <a:pt x="2121" y="329"/>
                </a:lnTo>
                <a:lnTo>
                  <a:pt x="2135" y="338"/>
                </a:lnTo>
                <a:lnTo>
                  <a:pt x="2149" y="347"/>
                </a:lnTo>
                <a:lnTo>
                  <a:pt x="2164" y="356"/>
                </a:lnTo>
                <a:lnTo>
                  <a:pt x="2180" y="363"/>
                </a:lnTo>
                <a:lnTo>
                  <a:pt x="2197" y="368"/>
                </a:lnTo>
                <a:lnTo>
                  <a:pt x="2214" y="375"/>
                </a:lnTo>
                <a:lnTo>
                  <a:pt x="2233" y="379"/>
                </a:lnTo>
                <a:lnTo>
                  <a:pt x="2252" y="382"/>
                </a:lnTo>
                <a:lnTo>
                  <a:pt x="2272" y="386"/>
                </a:lnTo>
                <a:lnTo>
                  <a:pt x="2293" y="387"/>
                </a:lnTo>
                <a:lnTo>
                  <a:pt x="2315" y="388"/>
                </a:lnTo>
                <a:lnTo>
                  <a:pt x="2339" y="388"/>
                </a:lnTo>
                <a:lnTo>
                  <a:pt x="2339" y="388"/>
                </a:lnTo>
                <a:lnTo>
                  <a:pt x="2343" y="386"/>
                </a:lnTo>
                <a:lnTo>
                  <a:pt x="2347" y="383"/>
                </a:lnTo>
                <a:lnTo>
                  <a:pt x="2355" y="376"/>
                </a:lnTo>
                <a:lnTo>
                  <a:pt x="2358" y="373"/>
                </a:lnTo>
                <a:lnTo>
                  <a:pt x="2363" y="371"/>
                </a:lnTo>
                <a:lnTo>
                  <a:pt x="2369" y="370"/>
                </a:lnTo>
                <a:lnTo>
                  <a:pt x="2376" y="371"/>
                </a:lnTo>
                <a:lnTo>
                  <a:pt x="2376" y="371"/>
                </a:lnTo>
                <a:lnTo>
                  <a:pt x="2376" y="388"/>
                </a:lnTo>
                <a:lnTo>
                  <a:pt x="2373" y="404"/>
                </a:lnTo>
                <a:lnTo>
                  <a:pt x="2370" y="420"/>
                </a:lnTo>
                <a:lnTo>
                  <a:pt x="2365" y="436"/>
                </a:lnTo>
                <a:lnTo>
                  <a:pt x="2357" y="467"/>
                </a:lnTo>
                <a:lnTo>
                  <a:pt x="2353" y="483"/>
                </a:lnTo>
                <a:lnTo>
                  <a:pt x="2348" y="500"/>
                </a:lnTo>
                <a:lnTo>
                  <a:pt x="2348" y="500"/>
                </a:lnTo>
                <a:lnTo>
                  <a:pt x="2355" y="500"/>
                </a:lnTo>
                <a:lnTo>
                  <a:pt x="2359" y="502"/>
                </a:lnTo>
                <a:lnTo>
                  <a:pt x="2361" y="506"/>
                </a:lnTo>
                <a:lnTo>
                  <a:pt x="2363" y="510"/>
                </a:lnTo>
                <a:lnTo>
                  <a:pt x="2368" y="520"/>
                </a:lnTo>
                <a:lnTo>
                  <a:pt x="2372" y="527"/>
                </a:lnTo>
                <a:lnTo>
                  <a:pt x="2376" y="531"/>
                </a:lnTo>
                <a:lnTo>
                  <a:pt x="2376" y="531"/>
                </a:lnTo>
                <a:lnTo>
                  <a:pt x="2383" y="534"/>
                </a:lnTo>
                <a:lnTo>
                  <a:pt x="2388" y="538"/>
                </a:lnTo>
                <a:lnTo>
                  <a:pt x="2401" y="543"/>
                </a:lnTo>
                <a:lnTo>
                  <a:pt x="2413" y="547"/>
                </a:lnTo>
                <a:lnTo>
                  <a:pt x="2424" y="552"/>
                </a:lnTo>
                <a:lnTo>
                  <a:pt x="2430" y="555"/>
                </a:lnTo>
                <a:lnTo>
                  <a:pt x="2435" y="558"/>
                </a:lnTo>
                <a:lnTo>
                  <a:pt x="2439" y="561"/>
                </a:lnTo>
                <a:lnTo>
                  <a:pt x="2443" y="567"/>
                </a:lnTo>
                <a:lnTo>
                  <a:pt x="2446" y="572"/>
                </a:lnTo>
                <a:lnTo>
                  <a:pt x="2448" y="578"/>
                </a:lnTo>
                <a:lnTo>
                  <a:pt x="2450" y="586"/>
                </a:lnTo>
                <a:lnTo>
                  <a:pt x="2450" y="594"/>
                </a:lnTo>
                <a:lnTo>
                  <a:pt x="2450" y="594"/>
                </a:lnTo>
                <a:lnTo>
                  <a:pt x="2450" y="600"/>
                </a:lnTo>
                <a:lnTo>
                  <a:pt x="2448" y="605"/>
                </a:lnTo>
                <a:lnTo>
                  <a:pt x="2444" y="618"/>
                </a:lnTo>
                <a:lnTo>
                  <a:pt x="2436" y="632"/>
                </a:lnTo>
                <a:lnTo>
                  <a:pt x="2426" y="646"/>
                </a:lnTo>
                <a:lnTo>
                  <a:pt x="2407" y="674"/>
                </a:lnTo>
                <a:lnTo>
                  <a:pt x="2391" y="696"/>
                </a:lnTo>
                <a:lnTo>
                  <a:pt x="2391" y="696"/>
                </a:lnTo>
                <a:lnTo>
                  <a:pt x="2359" y="739"/>
                </a:lnTo>
                <a:lnTo>
                  <a:pt x="2327" y="779"/>
                </a:lnTo>
                <a:lnTo>
                  <a:pt x="2262" y="860"/>
                </a:lnTo>
                <a:lnTo>
                  <a:pt x="2262" y="860"/>
                </a:lnTo>
                <a:lnTo>
                  <a:pt x="2241" y="885"/>
                </a:lnTo>
                <a:lnTo>
                  <a:pt x="2221" y="909"/>
                </a:lnTo>
                <a:lnTo>
                  <a:pt x="2179" y="955"/>
                </a:lnTo>
                <a:lnTo>
                  <a:pt x="2137" y="1002"/>
                </a:lnTo>
                <a:lnTo>
                  <a:pt x="2117" y="1027"/>
                </a:lnTo>
                <a:lnTo>
                  <a:pt x="2097" y="1053"/>
                </a:lnTo>
                <a:lnTo>
                  <a:pt x="2097" y="1053"/>
                </a:lnTo>
                <a:lnTo>
                  <a:pt x="2071" y="1086"/>
                </a:lnTo>
                <a:lnTo>
                  <a:pt x="2043" y="1119"/>
                </a:lnTo>
                <a:lnTo>
                  <a:pt x="1986" y="1183"/>
                </a:lnTo>
                <a:lnTo>
                  <a:pt x="1957" y="1215"/>
                </a:lnTo>
                <a:lnTo>
                  <a:pt x="1931" y="1248"/>
                </a:lnTo>
                <a:lnTo>
                  <a:pt x="1904" y="1281"/>
                </a:lnTo>
                <a:lnTo>
                  <a:pt x="1879" y="1315"/>
                </a:lnTo>
                <a:lnTo>
                  <a:pt x="1879" y="1315"/>
                </a:lnTo>
                <a:lnTo>
                  <a:pt x="1873" y="1318"/>
                </a:lnTo>
                <a:lnTo>
                  <a:pt x="1866" y="1322"/>
                </a:lnTo>
                <a:lnTo>
                  <a:pt x="1855" y="1331"/>
                </a:lnTo>
                <a:lnTo>
                  <a:pt x="1844" y="1342"/>
                </a:lnTo>
                <a:lnTo>
                  <a:pt x="1832" y="1355"/>
                </a:lnTo>
                <a:lnTo>
                  <a:pt x="1823" y="1367"/>
                </a:lnTo>
                <a:lnTo>
                  <a:pt x="1812" y="1381"/>
                </a:lnTo>
                <a:lnTo>
                  <a:pt x="1792" y="1410"/>
                </a:lnTo>
                <a:lnTo>
                  <a:pt x="1781" y="1424"/>
                </a:lnTo>
                <a:lnTo>
                  <a:pt x="1769" y="1437"/>
                </a:lnTo>
                <a:lnTo>
                  <a:pt x="1757" y="1448"/>
                </a:lnTo>
                <a:lnTo>
                  <a:pt x="1744" y="1457"/>
                </a:lnTo>
                <a:lnTo>
                  <a:pt x="1738" y="1462"/>
                </a:lnTo>
                <a:lnTo>
                  <a:pt x="1730" y="1466"/>
                </a:lnTo>
                <a:lnTo>
                  <a:pt x="1723" y="1469"/>
                </a:lnTo>
                <a:lnTo>
                  <a:pt x="1715" y="1471"/>
                </a:lnTo>
                <a:lnTo>
                  <a:pt x="1707" y="1472"/>
                </a:lnTo>
                <a:lnTo>
                  <a:pt x="1698" y="1473"/>
                </a:lnTo>
                <a:lnTo>
                  <a:pt x="1690" y="1473"/>
                </a:lnTo>
                <a:lnTo>
                  <a:pt x="1680" y="1472"/>
                </a:lnTo>
                <a:lnTo>
                  <a:pt x="1680" y="1472"/>
                </a:lnTo>
                <a:lnTo>
                  <a:pt x="1666" y="1470"/>
                </a:lnTo>
                <a:lnTo>
                  <a:pt x="1650" y="1465"/>
                </a:lnTo>
                <a:lnTo>
                  <a:pt x="1621" y="1455"/>
                </a:lnTo>
                <a:lnTo>
                  <a:pt x="1621" y="1455"/>
                </a:lnTo>
                <a:lnTo>
                  <a:pt x="1560" y="1434"/>
                </a:lnTo>
                <a:lnTo>
                  <a:pt x="1498" y="1409"/>
                </a:lnTo>
                <a:lnTo>
                  <a:pt x="1435" y="1382"/>
                </a:lnTo>
                <a:lnTo>
                  <a:pt x="1371" y="1355"/>
                </a:lnTo>
                <a:lnTo>
                  <a:pt x="1247" y="1300"/>
                </a:lnTo>
                <a:lnTo>
                  <a:pt x="1189" y="1274"/>
                </a:lnTo>
                <a:lnTo>
                  <a:pt x="1134" y="1252"/>
                </a:lnTo>
                <a:lnTo>
                  <a:pt x="1134" y="1252"/>
                </a:lnTo>
                <a:lnTo>
                  <a:pt x="1132" y="1261"/>
                </a:lnTo>
                <a:lnTo>
                  <a:pt x="1131" y="1271"/>
                </a:lnTo>
                <a:lnTo>
                  <a:pt x="1131" y="1282"/>
                </a:lnTo>
                <a:lnTo>
                  <a:pt x="1132" y="1292"/>
                </a:lnTo>
                <a:lnTo>
                  <a:pt x="1133" y="1315"/>
                </a:lnTo>
                <a:lnTo>
                  <a:pt x="1132" y="1326"/>
                </a:lnTo>
                <a:lnTo>
                  <a:pt x="1131" y="1336"/>
                </a:lnTo>
                <a:lnTo>
                  <a:pt x="1131" y="1336"/>
                </a:lnTo>
                <a:lnTo>
                  <a:pt x="1123" y="1337"/>
                </a:lnTo>
                <a:lnTo>
                  <a:pt x="1120" y="1337"/>
                </a:lnTo>
                <a:lnTo>
                  <a:pt x="1117" y="1336"/>
                </a:lnTo>
                <a:lnTo>
                  <a:pt x="1113" y="1333"/>
                </a:lnTo>
                <a:lnTo>
                  <a:pt x="1108" y="1329"/>
                </a:lnTo>
                <a:lnTo>
                  <a:pt x="1105" y="1322"/>
                </a:lnTo>
                <a:lnTo>
                  <a:pt x="1102" y="1315"/>
                </a:lnTo>
                <a:lnTo>
                  <a:pt x="1096" y="1301"/>
                </a:lnTo>
                <a:lnTo>
                  <a:pt x="1096" y="1301"/>
                </a:lnTo>
                <a:lnTo>
                  <a:pt x="1090" y="1290"/>
                </a:lnTo>
                <a:lnTo>
                  <a:pt x="1084" y="1281"/>
                </a:lnTo>
                <a:lnTo>
                  <a:pt x="1069" y="1259"/>
                </a:lnTo>
                <a:lnTo>
                  <a:pt x="1054" y="1240"/>
                </a:lnTo>
                <a:lnTo>
                  <a:pt x="1047" y="1230"/>
                </a:lnTo>
                <a:lnTo>
                  <a:pt x="1043" y="1221"/>
                </a:lnTo>
                <a:lnTo>
                  <a:pt x="1043" y="1221"/>
                </a:lnTo>
                <a:lnTo>
                  <a:pt x="1035" y="1226"/>
                </a:lnTo>
                <a:lnTo>
                  <a:pt x="1026" y="1233"/>
                </a:lnTo>
                <a:lnTo>
                  <a:pt x="1020" y="1240"/>
                </a:lnTo>
                <a:lnTo>
                  <a:pt x="1013" y="1249"/>
                </a:lnTo>
                <a:lnTo>
                  <a:pt x="1007" y="1256"/>
                </a:lnTo>
                <a:lnTo>
                  <a:pt x="1000" y="1264"/>
                </a:lnTo>
                <a:lnTo>
                  <a:pt x="993" y="1271"/>
                </a:lnTo>
                <a:lnTo>
                  <a:pt x="984" y="1276"/>
                </a:lnTo>
                <a:lnTo>
                  <a:pt x="984" y="1276"/>
                </a:lnTo>
                <a:lnTo>
                  <a:pt x="983" y="1284"/>
                </a:lnTo>
                <a:lnTo>
                  <a:pt x="982" y="1291"/>
                </a:lnTo>
                <a:lnTo>
                  <a:pt x="979" y="1299"/>
                </a:lnTo>
                <a:lnTo>
                  <a:pt x="976" y="1305"/>
                </a:lnTo>
                <a:lnTo>
                  <a:pt x="970" y="1310"/>
                </a:lnTo>
                <a:lnTo>
                  <a:pt x="963" y="1314"/>
                </a:lnTo>
                <a:lnTo>
                  <a:pt x="953" y="1315"/>
                </a:lnTo>
                <a:lnTo>
                  <a:pt x="941" y="1315"/>
                </a:lnTo>
                <a:lnTo>
                  <a:pt x="941" y="1315"/>
                </a:lnTo>
                <a:lnTo>
                  <a:pt x="939" y="1279"/>
                </a:lnTo>
                <a:lnTo>
                  <a:pt x="938" y="1258"/>
                </a:lnTo>
                <a:lnTo>
                  <a:pt x="938" y="1237"/>
                </a:lnTo>
                <a:lnTo>
                  <a:pt x="940" y="1215"/>
                </a:lnTo>
                <a:lnTo>
                  <a:pt x="942" y="1194"/>
                </a:lnTo>
                <a:lnTo>
                  <a:pt x="948" y="1173"/>
                </a:lnTo>
                <a:lnTo>
                  <a:pt x="952" y="1162"/>
                </a:lnTo>
                <a:lnTo>
                  <a:pt x="956" y="1151"/>
                </a:lnTo>
                <a:lnTo>
                  <a:pt x="956" y="1151"/>
                </a:lnTo>
                <a:lnTo>
                  <a:pt x="940" y="1135"/>
                </a:lnTo>
                <a:lnTo>
                  <a:pt x="923" y="1120"/>
                </a:lnTo>
                <a:lnTo>
                  <a:pt x="888" y="1092"/>
                </a:lnTo>
                <a:lnTo>
                  <a:pt x="871" y="1078"/>
                </a:lnTo>
                <a:lnTo>
                  <a:pt x="854" y="1064"/>
                </a:lnTo>
                <a:lnTo>
                  <a:pt x="838" y="1048"/>
                </a:lnTo>
                <a:lnTo>
                  <a:pt x="823" y="1032"/>
                </a:lnTo>
                <a:lnTo>
                  <a:pt x="823" y="1032"/>
                </a:lnTo>
                <a:lnTo>
                  <a:pt x="809" y="1034"/>
                </a:lnTo>
                <a:lnTo>
                  <a:pt x="796" y="1036"/>
                </a:lnTo>
                <a:lnTo>
                  <a:pt x="783" y="1036"/>
                </a:lnTo>
                <a:lnTo>
                  <a:pt x="771" y="1034"/>
                </a:lnTo>
                <a:lnTo>
                  <a:pt x="759" y="1032"/>
                </a:lnTo>
                <a:lnTo>
                  <a:pt x="749" y="1028"/>
                </a:lnTo>
                <a:lnTo>
                  <a:pt x="738" y="1025"/>
                </a:lnTo>
                <a:lnTo>
                  <a:pt x="728" y="1019"/>
                </a:lnTo>
                <a:lnTo>
                  <a:pt x="720" y="1014"/>
                </a:lnTo>
                <a:lnTo>
                  <a:pt x="710" y="1007"/>
                </a:lnTo>
                <a:lnTo>
                  <a:pt x="703" y="1000"/>
                </a:lnTo>
                <a:lnTo>
                  <a:pt x="694" y="993"/>
                </a:lnTo>
                <a:lnTo>
                  <a:pt x="688" y="984"/>
                </a:lnTo>
                <a:lnTo>
                  <a:pt x="681" y="976"/>
                </a:lnTo>
                <a:lnTo>
                  <a:pt x="669" y="958"/>
                </a:lnTo>
                <a:lnTo>
                  <a:pt x="669" y="958"/>
                </a:lnTo>
                <a:lnTo>
                  <a:pt x="635" y="952"/>
                </a:lnTo>
                <a:lnTo>
                  <a:pt x="601" y="946"/>
                </a:lnTo>
                <a:lnTo>
                  <a:pt x="530" y="936"/>
                </a:lnTo>
                <a:lnTo>
                  <a:pt x="495" y="931"/>
                </a:lnTo>
                <a:lnTo>
                  <a:pt x="461" y="925"/>
                </a:lnTo>
                <a:lnTo>
                  <a:pt x="426" y="918"/>
                </a:lnTo>
                <a:lnTo>
                  <a:pt x="392" y="909"/>
                </a:lnTo>
                <a:lnTo>
                  <a:pt x="392" y="909"/>
                </a:lnTo>
                <a:lnTo>
                  <a:pt x="374" y="903"/>
                </a:lnTo>
                <a:lnTo>
                  <a:pt x="357" y="895"/>
                </a:lnTo>
                <a:lnTo>
                  <a:pt x="341" y="889"/>
                </a:lnTo>
                <a:lnTo>
                  <a:pt x="331" y="887"/>
                </a:lnTo>
                <a:lnTo>
                  <a:pt x="323" y="885"/>
                </a:lnTo>
                <a:lnTo>
                  <a:pt x="323" y="885"/>
                </a:lnTo>
                <a:lnTo>
                  <a:pt x="313" y="885"/>
                </a:lnTo>
                <a:lnTo>
                  <a:pt x="303" y="885"/>
                </a:lnTo>
                <a:lnTo>
                  <a:pt x="294" y="886"/>
                </a:lnTo>
                <a:lnTo>
                  <a:pt x="284" y="885"/>
                </a:lnTo>
                <a:lnTo>
                  <a:pt x="284" y="885"/>
                </a:lnTo>
                <a:lnTo>
                  <a:pt x="259" y="879"/>
                </a:lnTo>
                <a:lnTo>
                  <a:pt x="235" y="873"/>
                </a:lnTo>
                <a:lnTo>
                  <a:pt x="188" y="859"/>
                </a:lnTo>
                <a:lnTo>
                  <a:pt x="164" y="852"/>
                </a:lnTo>
                <a:lnTo>
                  <a:pt x="140" y="848"/>
                </a:lnTo>
                <a:lnTo>
                  <a:pt x="128" y="846"/>
                </a:lnTo>
                <a:lnTo>
                  <a:pt x="116" y="846"/>
                </a:lnTo>
                <a:lnTo>
                  <a:pt x="104" y="846"/>
                </a:lnTo>
                <a:lnTo>
                  <a:pt x="91" y="846"/>
                </a:lnTo>
                <a:lnTo>
                  <a:pt x="91" y="846"/>
                </a:lnTo>
                <a:lnTo>
                  <a:pt x="84" y="842"/>
                </a:lnTo>
                <a:lnTo>
                  <a:pt x="75" y="838"/>
                </a:lnTo>
                <a:lnTo>
                  <a:pt x="57" y="833"/>
                </a:lnTo>
                <a:lnTo>
                  <a:pt x="38" y="829"/>
                </a:lnTo>
                <a:lnTo>
                  <a:pt x="18" y="826"/>
                </a:lnTo>
                <a:lnTo>
                  <a:pt x="18" y="826"/>
                </a:lnTo>
                <a:lnTo>
                  <a:pt x="14" y="821"/>
                </a:lnTo>
                <a:lnTo>
                  <a:pt x="12" y="817"/>
                </a:lnTo>
                <a:lnTo>
                  <a:pt x="9" y="810"/>
                </a:lnTo>
                <a:lnTo>
                  <a:pt x="6" y="801"/>
                </a:lnTo>
                <a:lnTo>
                  <a:pt x="0" y="790"/>
                </a:lnTo>
                <a:lnTo>
                  <a:pt x="0" y="790"/>
                </a:lnTo>
                <a:lnTo>
                  <a:pt x="9" y="775"/>
                </a:lnTo>
                <a:lnTo>
                  <a:pt x="20" y="762"/>
                </a:lnTo>
                <a:lnTo>
                  <a:pt x="30" y="751"/>
                </a:lnTo>
                <a:lnTo>
                  <a:pt x="43" y="741"/>
                </a:lnTo>
                <a:lnTo>
                  <a:pt x="58" y="731"/>
                </a:lnTo>
                <a:lnTo>
                  <a:pt x="73" y="724"/>
                </a:lnTo>
                <a:lnTo>
                  <a:pt x="89" y="716"/>
                </a:lnTo>
                <a:lnTo>
                  <a:pt x="105" y="710"/>
                </a:lnTo>
                <a:lnTo>
                  <a:pt x="105" y="710"/>
                </a:lnTo>
                <a:lnTo>
                  <a:pt x="104" y="685"/>
                </a:lnTo>
                <a:lnTo>
                  <a:pt x="103" y="674"/>
                </a:lnTo>
                <a:lnTo>
                  <a:pt x="101" y="663"/>
                </a:lnTo>
                <a:lnTo>
                  <a:pt x="98" y="653"/>
                </a:lnTo>
                <a:lnTo>
                  <a:pt x="93" y="643"/>
                </a:lnTo>
                <a:lnTo>
                  <a:pt x="87" y="633"/>
                </a:lnTo>
                <a:lnTo>
                  <a:pt x="77" y="622"/>
                </a:lnTo>
                <a:lnTo>
                  <a:pt x="77" y="622"/>
                </a:lnTo>
                <a:lnTo>
                  <a:pt x="84" y="613"/>
                </a:lnTo>
                <a:lnTo>
                  <a:pt x="90" y="604"/>
                </a:lnTo>
                <a:lnTo>
                  <a:pt x="98" y="595"/>
                </a:lnTo>
                <a:lnTo>
                  <a:pt x="105" y="588"/>
                </a:lnTo>
                <a:lnTo>
                  <a:pt x="121" y="574"/>
                </a:lnTo>
                <a:lnTo>
                  <a:pt x="139" y="561"/>
                </a:lnTo>
                <a:lnTo>
                  <a:pt x="158" y="550"/>
                </a:lnTo>
                <a:lnTo>
                  <a:pt x="177" y="539"/>
                </a:lnTo>
                <a:lnTo>
                  <a:pt x="195" y="528"/>
                </a:lnTo>
                <a:lnTo>
                  <a:pt x="214" y="517"/>
                </a:lnTo>
                <a:lnTo>
                  <a:pt x="214" y="517"/>
                </a:lnTo>
                <a:lnTo>
                  <a:pt x="240" y="500"/>
                </a:lnTo>
                <a:lnTo>
                  <a:pt x="266" y="482"/>
                </a:lnTo>
                <a:lnTo>
                  <a:pt x="315" y="443"/>
                </a:lnTo>
                <a:lnTo>
                  <a:pt x="315" y="443"/>
                </a:lnTo>
                <a:lnTo>
                  <a:pt x="328" y="435"/>
                </a:lnTo>
                <a:lnTo>
                  <a:pt x="339" y="425"/>
                </a:lnTo>
                <a:lnTo>
                  <a:pt x="361" y="404"/>
                </a:lnTo>
                <a:lnTo>
                  <a:pt x="384" y="383"/>
                </a:lnTo>
                <a:lnTo>
                  <a:pt x="394" y="373"/>
                </a:lnTo>
                <a:lnTo>
                  <a:pt x="406" y="363"/>
                </a:lnTo>
                <a:lnTo>
                  <a:pt x="406" y="363"/>
                </a:lnTo>
                <a:lnTo>
                  <a:pt x="422" y="353"/>
                </a:lnTo>
                <a:lnTo>
                  <a:pt x="438" y="344"/>
                </a:lnTo>
                <a:lnTo>
                  <a:pt x="454" y="335"/>
                </a:lnTo>
                <a:lnTo>
                  <a:pt x="469" y="325"/>
                </a:lnTo>
                <a:lnTo>
                  <a:pt x="469" y="325"/>
                </a:lnTo>
                <a:lnTo>
                  <a:pt x="480" y="316"/>
                </a:lnTo>
                <a:lnTo>
                  <a:pt x="490" y="307"/>
                </a:lnTo>
                <a:lnTo>
                  <a:pt x="510" y="288"/>
                </a:lnTo>
                <a:lnTo>
                  <a:pt x="530" y="268"/>
                </a:lnTo>
                <a:lnTo>
                  <a:pt x="550" y="247"/>
                </a:lnTo>
                <a:lnTo>
                  <a:pt x="550" y="247"/>
                </a:lnTo>
                <a:lnTo>
                  <a:pt x="609" y="191"/>
                </a:lnTo>
                <a:lnTo>
                  <a:pt x="639" y="161"/>
                </a:lnTo>
                <a:lnTo>
                  <a:pt x="668" y="131"/>
                </a:lnTo>
                <a:lnTo>
                  <a:pt x="697" y="100"/>
                </a:lnTo>
                <a:lnTo>
                  <a:pt x="725" y="69"/>
                </a:lnTo>
                <a:lnTo>
                  <a:pt x="752" y="37"/>
                </a:lnTo>
                <a:lnTo>
                  <a:pt x="778" y="3"/>
                </a:lnTo>
                <a:lnTo>
                  <a:pt x="778" y="3"/>
                </a:lnTo>
                <a:lnTo>
                  <a:pt x="788" y="0"/>
                </a:lnTo>
                <a:lnTo>
                  <a:pt x="799" y="0"/>
                </a:lnTo>
                <a:lnTo>
                  <a:pt x="810" y="0"/>
                </a:lnTo>
                <a:lnTo>
                  <a:pt x="820" y="2"/>
                </a:lnTo>
                <a:lnTo>
                  <a:pt x="842" y="7"/>
                </a:lnTo>
                <a:lnTo>
                  <a:pt x="851" y="9"/>
                </a:lnTo>
                <a:lnTo>
                  <a:pt x="861" y="10"/>
                </a:lnTo>
                <a:lnTo>
                  <a:pt x="861" y="10"/>
                </a:lnTo>
                <a:lnTo>
                  <a:pt x="899" y="13"/>
                </a:lnTo>
                <a:lnTo>
                  <a:pt x="937" y="14"/>
                </a:lnTo>
                <a:lnTo>
                  <a:pt x="976" y="14"/>
                </a:lnTo>
                <a:lnTo>
                  <a:pt x="1014" y="13"/>
                </a:lnTo>
                <a:lnTo>
                  <a:pt x="1092" y="10"/>
                </a:lnTo>
                <a:lnTo>
                  <a:pt x="1169" y="7"/>
                </a:lnTo>
                <a:lnTo>
                  <a:pt x="1208" y="5"/>
                </a:lnTo>
                <a:lnTo>
                  <a:pt x="1245" y="7"/>
                </a:lnTo>
                <a:lnTo>
                  <a:pt x="1283" y="8"/>
                </a:lnTo>
                <a:lnTo>
                  <a:pt x="1319" y="11"/>
                </a:lnTo>
                <a:lnTo>
                  <a:pt x="1354" y="16"/>
                </a:lnTo>
                <a:lnTo>
                  <a:pt x="1388" y="23"/>
                </a:lnTo>
                <a:lnTo>
                  <a:pt x="1405" y="28"/>
                </a:lnTo>
                <a:lnTo>
                  <a:pt x="1421" y="32"/>
                </a:lnTo>
                <a:lnTo>
                  <a:pt x="1437" y="39"/>
                </a:lnTo>
                <a:lnTo>
                  <a:pt x="1453" y="45"/>
                </a:lnTo>
                <a:lnTo>
                  <a:pt x="1453" y="45"/>
                </a:lnTo>
                <a:lnTo>
                  <a:pt x="1461" y="54"/>
                </a:lnTo>
                <a:lnTo>
                  <a:pt x="1469" y="61"/>
                </a:lnTo>
                <a:lnTo>
                  <a:pt x="1489" y="75"/>
                </a:lnTo>
                <a:lnTo>
                  <a:pt x="1498" y="83"/>
                </a:lnTo>
                <a:lnTo>
                  <a:pt x="1507" y="91"/>
                </a:lnTo>
                <a:lnTo>
                  <a:pt x="1514" y="101"/>
                </a:lnTo>
                <a:lnTo>
                  <a:pt x="1516" y="106"/>
                </a:lnTo>
                <a:lnTo>
                  <a:pt x="1520" y="111"/>
                </a:lnTo>
                <a:lnTo>
                  <a:pt x="1520" y="111"/>
                </a:lnTo>
                <a:close/>
                <a:moveTo>
                  <a:pt x="1358" y="283"/>
                </a:moveTo>
                <a:lnTo>
                  <a:pt x="1358" y="283"/>
                </a:lnTo>
                <a:lnTo>
                  <a:pt x="1364" y="277"/>
                </a:lnTo>
                <a:lnTo>
                  <a:pt x="1369" y="271"/>
                </a:lnTo>
                <a:lnTo>
                  <a:pt x="1379" y="257"/>
                </a:lnTo>
                <a:lnTo>
                  <a:pt x="1389" y="243"/>
                </a:lnTo>
                <a:lnTo>
                  <a:pt x="1401" y="230"/>
                </a:lnTo>
                <a:lnTo>
                  <a:pt x="1401" y="230"/>
                </a:lnTo>
                <a:lnTo>
                  <a:pt x="1410" y="221"/>
                </a:lnTo>
                <a:lnTo>
                  <a:pt x="1424" y="210"/>
                </a:lnTo>
                <a:lnTo>
                  <a:pt x="1439" y="197"/>
                </a:lnTo>
                <a:lnTo>
                  <a:pt x="1454" y="183"/>
                </a:lnTo>
                <a:lnTo>
                  <a:pt x="1469" y="169"/>
                </a:lnTo>
                <a:lnTo>
                  <a:pt x="1481" y="155"/>
                </a:lnTo>
                <a:lnTo>
                  <a:pt x="1485" y="148"/>
                </a:lnTo>
                <a:lnTo>
                  <a:pt x="1489" y="141"/>
                </a:lnTo>
                <a:lnTo>
                  <a:pt x="1491" y="135"/>
                </a:lnTo>
                <a:lnTo>
                  <a:pt x="1492" y="129"/>
                </a:lnTo>
                <a:lnTo>
                  <a:pt x="1492" y="129"/>
                </a:lnTo>
                <a:lnTo>
                  <a:pt x="1490" y="124"/>
                </a:lnTo>
                <a:lnTo>
                  <a:pt x="1486" y="119"/>
                </a:lnTo>
                <a:lnTo>
                  <a:pt x="1475" y="106"/>
                </a:lnTo>
                <a:lnTo>
                  <a:pt x="1462" y="93"/>
                </a:lnTo>
                <a:lnTo>
                  <a:pt x="1449" y="84"/>
                </a:lnTo>
                <a:lnTo>
                  <a:pt x="1449" y="84"/>
                </a:lnTo>
                <a:lnTo>
                  <a:pt x="1436" y="75"/>
                </a:lnTo>
                <a:lnTo>
                  <a:pt x="1420" y="68"/>
                </a:lnTo>
                <a:lnTo>
                  <a:pt x="1403" y="61"/>
                </a:lnTo>
                <a:lnTo>
                  <a:pt x="1386" y="55"/>
                </a:lnTo>
                <a:lnTo>
                  <a:pt x="1370" y="50"/>
                </a:lnTo>
                <a:lnTo>
                  <a:pt x="1354" y="46"/>
                </a:lnTo>
                <a:lnTo>
                  <a:pt x="1339" y="43"/>
                </a:lnTo>
                <a:lnTo>
                  <a:pt x="1327" y="42"/>
                </a:lnTo>
                <a:lnTo>
                  <a:pt x="1327" y="42"/>
                </a:lnTo>
                <a:lnTo>
                  <a:pt x="1299" y="39"/>
                </a:lnTo>
                <a:lnTo>
                  <a:pt x="1270" y="37"/>
                </a:lnTo>
                <a:lnTo>
                  <a:pt x="1207" y="35"/>
                </a:lnTo>
                <a:lnTo>
                  <a:pt x="1139" y="34"/>
                </a:lnTo>
                <a:lnTo>
                  <a:pt x="1070" y="35"/>
                </a:lnTo>
                <a:lnTo>
                  <a:pt x="998" y="35"/>
                </a:lnTo>
                <a:lnTo>
                  <a:pt x="929" y="35"/>
                </a:lnTo>
                <a:lnTo>
                  <a:pt x="861" y="32"/>
                </a:lnTo>
                <a:lnTo>
                  <a:pt x="829" y="30"/>
                </a:lnTo>
                <a:lnTo>
                  <a:pt x="798" y="27"/>
                </a:lnTo>
                <a:lnTo>
                  <a:pt x="798" y="27"/>
                </a:lnTo>
                <a:lnTo>
                  <a:pt x="762" y="69"/>
                </a:lnTo>
                <a:lnTo>
                  <a:pt x="724" y="109"/>
                </a:lnTo>
                <a:lnTo>
                  <a:pt x="687" y="150"/>
                </a:lnTo>
                <a:lnTo>
                  <a:pt x="647" y="189"/>
                </a:lnTo>
                <a:lnTo>
                  <a:pt x="607" y="227"/>
                </a:lnTo>
                <a:lnTo>
                  <a:pt x="568" y="265"/>
                </a:lnTo>
                <a:lnTo>
                  <a:pt x="527" y="302"/>
                </a:lnTo>
                <a:lnTo>
                  <a:pt x="485" y="338"/>
                </a:lnTo>
                <a:lnTo>
                  <a:pt x="442" y="375"/>
                </a:lnTo>
                <a:lnTo>
                  <a:pt x="400" y="410"/>
                </a:lnTo>
                <a:lnTo>
                  <a:pt x="357" y="444"/>
                </a:lnTo>
                <a:lnTo>
                  <a:pt x="312" y="479"/>
                </a:lnTo>
                <a:lnTo>
                  <a:pt x="268" y="512"/>
                </a:lnTo>
                <a:lnTo>
                  <a:pt x="222" y="544"/>
                </a:lnTo>
                <a:lnTo>
                  <a:pt x="177" y="576"/>
                </a:lnTo>
                <a:lnTo>
                  <a:pt x="130" y="608"/>
                </a:lnTo>
                <a:lnTo>
                  <a:pt x="130" y="608"/>
                </a:lnTo>
                <a:lnTo>
                  <a:pt x="147" y="614"/>
                </a:lnTo>
                <a:lnTo>
                  <a:pt x="165" y="618"/>
                </a:lnTo>
                <a:lnTo>
                  <a:pt x="183" y="621"/>
                </a:lnTo>
                <a:lnTo>
                  <a:pt x="202" y="623"/>
                </a:lnTo>
                <a:lnTo>
                  <a:pt x="221" y="625"/>
                </a:lnTo>
                <a:lnTo>
                  <a:pt x="240" y="626"/>
                </a:lnTo>
                <a:lnTo>
                  <a:pt x="279" y="626"/>
                </a:lnTo>
                <a:lnTo>
                  <a:pt x="358" y="624"/>
                </a:lnTo>
                <a:lnTo>
                  <a:pt x="396" y="624"/>
                </a:lnTo>
                <a:lnTo>
                  <a:pt x="435" y="625"/>
                </a:lnTo>
                <a:lnTo>
                  <a:pt x="435" y="625"/>
                </a:lnTo>
                <a:lnTo>
                  <a:pt x="466" y="629"/>
                </a:lnTo>
                <a:lnTo>
                  <a:pt x="499" y="633"/>
                </a:lnTo>
                <a:lnTo>
                  <a:pt x="563" y="644"/>
                </a:lnTo>
                <a:lnTo>
                  <a:pt x="563" y="644"/>
                </a:lnTo>
                <a:lnTo>
                  <a:pt x="604" y="651"/>
                </a:lnTo>
                <a:lnTo>
                  <a:pt x="644" y="660"/>
                </a:lnTo>
                <a:lnTo>
                  <a:pt x="663" y="665"/>
                </a:lnTo>
                <a:lnTo>
                  <a:pt x="681" y="671"/>
                </a:lnTo>
                <a:lnTo>
                  <a:pt x="700" y="679"/>
                </a:lnTo>
                <a:lnTo>
                  <a:pt x="718" y="686"/>
                </a:lnTo>
                <a:lnTo>
                  <a:pt x="736" y="694"/>
                </a:lnTo>
                <a:lnTo>
                  <a:pt x="752" y="704"/>
                </a:lnTo>
                <a:lnTo>
                  <a:pt x="768" y="713"/>
                </a:lnTo>
                <a:lnTo>
                  <a:pt x="782" y="724"/>
                </a:lnTo>
                <a:lnTo>
                  <a:pt x="796" y="736"/>
                </a:lnTo>
                <a:lnTo>
                  <a:pt x="809" y="749"/>
                </a:lnTo>
                <a:lnTo>
                  <a:pt x="820" y="761"/>
                </a:lnTo>
                <a:lnTo>
                  <a:pt x="830" y="776"/>
                </a:lnTo>
                <a:lnTo>
                  <a:pt x="830" y="776"/>
                </a:lnTo>
                <a:lnTo>
                  <a:pt x="832" y="779"/>
                </a:lnTo>
                <a:lnTo>
                  <a:pt x="833" y="781"/>
                </a:lnTo>
                <a:lnTo>
                  <a:pt x="834" y="785"/>
                </a:lnTo>
                <a:lnTo>
                  <a:pt x="833" y="791"/>
                </a:lnTo>
                <a:lnTo>
                  <a:pt x="832" y="797"/>
                </a:lnTo>
                <a:lnTo>
                  <a:pt x="831" y="802"/>
                </a:lnTo>
                <a:lnTo>
                  <a:pt x="830" y="806"/>
                </a:lnTo>
                <a:lnTo>
                  <a:pt x="831" y="809"/>
                </a:lnTo>
                <a:lnTo>
                  <a:pt x="832" y="810"/>
                </a:lnTo>
                <a:lnTo>
                  <a:pt x="834" y="811"/>
                </a:lnTo>
                <a:lnTo>
                  <a:pt x="836" y="812"/>
                </a:lnTo>
                <a:lnTo>
                  <a:pt x="836" y="812"/>
                </a:lnTo>
                <a:lnTo>
                  <a:pt x="846" y="809"/>
                </a:lnTo>
                <a:lnTo>
                  <a:pt x="854" y="803"/>
                </a:lnTo>
                <a:lnTo>
                  <a:pt x="860" y="798"/>
                </a:lnTo>
                <a:lnTo>
                  <a:pt x="866" y="791"/>
                </a:lnTo>
                <a:lnTo>
                  <a:pt x="876" y="777"/>
                </a:lnTo>
                <a:lnTo>
                  <a:pt x="886" y="762"/>
                </a:lnTo>
                <a:lnTo>
                  <a:pt x="886" y="762"/>
                </a:lnTo>
                <a:lnTo>
                  <a:pt x="938" y="718"/>
                </a:lnTo>
                <a:lnTo>
                  <a:pt x="963" y="694"/>
                </a:lnTo>
                <a:lnTo>
                  <a:pt x="987" y="670"/>
                </a:lnTo>
                <a:lnTo>
                  <a:pt x="1011" y="645"/>
                </a:lnTo>
                <a:lnTo>
                  <a:pt x="1033" y="619"/>
                </a:lnTo>
                <a:lnTo>
                  <a:pt x="1055" y="592"/>
                </a:lnTo>
                <a:lnTo>
                  <a:pt x="1075" y="563"/>
                </a:lnTo>
                <a:lnTo>
                  <a:pt x="1075" y="563"/>
                </a:lnTo>
                <a:lnTo>
                  <a:pt x="1112" y="530"/>
                </a:lnTo>
                <a:lnTo>
                  <a:pt x="1148" y="495"/>
                </a:lnTo>
                <a:lnTo>
                  <a:pt x="1183" y="459"/>
                </a:lnTo>
                <a:lnTo>
                  <a:pt x="1219" y="423"/>
                </a:lnTo>
                <a:lnTo>
                  <a:pt x="1288" y="350"/>
                </a:lnTo>
                <a:lnTo>
                  <a:pt x="1323" y="316"/>
                </a:lnTo>
                <a:lnTo>
                  <a:pt x="1358" y="283"/>
                </a:lnTo>
                <a:lnTo>
                  <a:pt x="1358" y="283"/>
                </a:lnTo>
                <a:close/>
                <a:moveTo>
                  <a:pt x="2152" y="391"/>
                </a:moveTo>
                <a:lnTo>
                  <a:pt x="2152" y="391"/>
                </a:lnTo>
                <a:lnTo>
                  <a:pt x="2138" y="382"/>
                </a:lnTo>
                <a:lnTo>
                  <a:pt x="2125" y="372"/>
                </a:lnTo>
                <a:lnTo>
                  <a:pt x="2112" y="361"/>
                </a:lnTo>
                <a:lnTo>
                  <a:pt x="2100" y="350"/>
                </a:lnTo>
                <a:lnTo>
                  <a:pt x="2087" y="338"/>
                </a:lnTo>
                <a:lnTo>
                  <a:pt x="2076" y="326"/>
                </a:lnTo>
                <a:lnTo>
                  <a:pt x="2054" y="300"/>
                </a:lnTo>
                <a:lnTo>
                  <a:pt x="2012" y="247"/>
                </a:lnTo>
                <a:lnTo>
                  <a:pt x="1990" y="222"/>
                </a:lnTo>
                <a:lnTo>
                  <a:pt x="1979" y="210"/>
                </a:lnTo>
                <a:lnTo>
                  <a:pt x="1967" y="199"/>
                </a:lnTo>
                <a:lnTo>
                  <a:pt x="1967" y="199"/>
                </a:lnTo>
                <a:lnTo>
                  <a:pt x="1954" y="187"/>
                </a:lnTo>
                <a:lnTo>
                  <a:pt x="1940" y="177"/>
                </a:lnTo>
                <a:lnTo>
                  <a:pt x="1926" y="166"/>
                </a:lnTo>
                <a:lnTo>
                  <a:pt x="1911" y="156"/>
                </a:lnTo>
                <a:lnTo>
                  <a:pt x="1895" y="147"/>
                </a:lnTo>
                <a:lnTo>
                  <a:pt x="1878" y="138"/>
                </a:lnTo>
                <a:lnTo>
                  <a:pt x="1861" y="131"/>
                </a:lnTo>
                <a:lnTo>
                  <a:pt x="1843" y="123"/>
                </a:lnTo>
                <a:lnTo>
                  <a:pt x="1825" y="117"/>
                </a:lnTo>
                <a:lnTo>
                  <a:pt x="1807" y="110"/>
                </a:lnTo>
                <a:lnTo>
                  <a:pt x="1787" y="105"/>
                </a:lnTo>
                <a:lnTo>
                  <a:pt x="1768" y="101"/>
                </a:lnTo>
                <a:lnTo>
                  <a:pt x="1749" y="98"/>
                </a:lnTo>
                <a:lnTo>
                  <a:pt x="1729" y="95"/>
                </a:lnTo>
                <a:lnTo>
                  <a:pt x="1710" y="94"/>
                </a:lnTo>
                <a:lnTo>
                  <a:pt x="1691" y="94"/>
                </a:lnTo>
                <a:lnTo>
                  <a:pt x="1691" y="94"/>
                </a:lnTo>
                <a:lnTo>
                  <a:pt x="1677" y="94"/>
                </a:lnTo>
                <a:lnTo>
                  <a:pt x="1665" y="96"/>
                </a:lnTo>
                <a:lnTo>
                  <a:pt x="1653" y="100"/>
                </a:lnTo>
                <a:lnTo>
                  <a:pt x="1642" y="103"/>
                </a:lnTo>
                <a:lnTo>
                  <a:pt x="1620" y="110"/>
                </a:lnTo>
                <a:lnTo>
                  <a:pt x="1597" y="118"/>
                </a:lnTo>
                <a:lnTo>
                  <a:pt x="1597" y="118"/>
                </a:lnTo>
                <a:lnTo>
                  <a:pt x="1573" y="126"/>
                </a:lnTo>
                <a:lnTo>
                  <a:pt x="1554" y="135"/>
                </a:lnTo>
                <a:lnTo>
                  <a:pt x="1538" y="145"/>
                </a:lnTo>
                <a:lnTo>
                  <a:pt x="1525" y="154"/>
                </a:lnTo>
                <a:lnTo>
                  <a:pt x="1512" y="165"/>
                </a:lnTo>
                <a:lnTo>
                  <a:pt x="1500" y="177"/>
                </a:lnTo>
                <a:lnTo>
                  <a:pt x="1474" y="202"/>
                </a:lnTo>
                <a:lnTo>
                  <a:pt x="1474" y="202"/>
                </a:lnTo>
                <a:lnTo>
                  <a:pt x="1455" y="220"/>
                </a:lnTo>
                <a:lnTo>
                  <a:pt x="1437" y="238"/>
                </a:lnTo>
                <a:lnTo>
                  <a:pt x="1401" y="276"/>
                </a:lnTo>
                <a:lnTo>
                  <a:pt x="1401" y="276"/>
                </a:lnTo>
                <a:lnTo>
                  <a:pt x="1380" y="295"/>
                </a:lnTo>
                <a:lnTo>
                  <a:pt x="1361" y="312"/>
                </a:lnTo>
                <a:lnTo>
                  <a:pt x="1341" y="329"/>
                </a:lnTo>
                <a:lnTo>
                  <a:pt x="1324" y="346"/>
                </a:lnTo>
                <a:lnTo>
                  <a:pt x="1324" y="346"/>
                </a:lnTo>
                <a:lnTo>
                  <a:pt x="1315" y="356"/>
                </a:lnTo>
                <a:lnTo>
                  <a:pt x="1306" y="366"/>
                </a:lnTo>
                <a:lnTo>
                  <a:pt x="1290" y="388"/>
                </a:lnTo>
                <a:lnTo>
                  <a:pt x="1275" y="408"/>
                </a:lnTo>
                <a:lnTo>
                  <a:pt x="1268" y="418"/>
                </a:lnTo>
                <a:lnTo>
                  <a:pt x="1260" y="426"/>
                </a:lnTo>
                <a:lnTo>
                  <a:pt x="1260" y="426"/>
                </a:lnTo>
                <a:lnTo>
                  <a:pt x="1253" y="433"/>
                </a:lnTo>
                <a:lnTo>
                  <a:pt x="1243" y="439"/>
                </a:lnTo>
                <a:lnTo>
                  <a:pt x="1234" y="444"/>
                </a:lnTo>
                <a:lnTo>
                  <a:pt x="1225" y="451"/>
                </a:lnTo>
                <a:lnTo>
                  <a:pt x="1225" y="451"/>
                </a:lnTo>
                <a:lnTo>
                  <a:pt x="1199" y="476"/>
                </a:lnTo>
                <a:lnTo>
                  <a:pt x="1175" y="501"/>
                </a:lnTo>
                <a:lnTo>
                  <a:pt x="1150" y="527"/>
                </a:lnTo>
                <a:lnTo>
                  <a:pt x="1126" y="554"/>
                </a:lnTo>
                <a:lnTo>
                  <a:pt x="1078" y="608"/>
                </a:lnTo>
                <a:lnTo>
                  <a:pt x="1032" y="661"/>
                </a:lnTo>
                <a:lnTo>
                  <a:pt x="1032" y="661"/>
                </a:lnTo>
                <a:lnTo>
                  <a:pt x="1012" y="683"/>
                </a:lnTo>
                <a:lnTo>
                  <a:pt x="992" y="705"/>
                </a:lnTo>
                <a:lnTo>
                  <a:pt x="950" y="745"/>
                </a:lnTo>
                <a:lnTo>
                  <a:pt x="930" y="766"/>
                </a:lnTo>
                <a:lnTo>
                  <a:pt x="909" y="786"/>
                </a:lnTo>
                <a:lnTo>
                  <a:pt x="890" y="807"/>
                </a:lnTo>
                <a:lnTo>
                  <a:pt x="872" y="829"/>
                </a:lnTo>
                <a:lnTo>
                  <a:pt x="872" y="829"/>
                </a:lnTo>
                <a:lnTo>
                  <a:pt x="894" y="826"/>
                </a:lnTo>
                <a:lnTo>
                  <a:pt x="916" y="826"/>
                </a:lnTo>
                <a:lnTo>
                  <a:pt x="936" y="827"/>
                </a:lnTo>
                <a:lnTo>
                  <a:pt x="956" y="830"/>
                </a:lnTo>
                <a:lnTo>
                  <a:pt x="977" y="834"/>
                </a:lnTo>
                <a:lnTo>
                  <a:pt x="996" y="840"/>
                </a:lnTo>
                <a:lnTo>
                  <a:pt x="1015" y="847"/>
                </a:lnTo>
                <a:lnTo>
                  <a:pt x="1035" y="856"/>
                </a:lnTo>
                <a:lnTo>
                  <a:pt x="1071" y="873"/>
                </a:lnTo>
                <a:lnTo>
                  <a:pt x="1106" y="892"/>
                </a:lnTo>
                <a:lnTo>
                  <a:pt x="1142" y="910"/>
                </a:lnTo>
                <a:lnTo>
                  <a:pt x="1159" y="919"/>
                </a:lnTo>
                <a:lnTo>
                  <a:pt x="1176" y="926"/>
                </a:lnTo>
                <a:lnTo>
                  <a:pt x="1176" y="926"/>
                </a:lnTo>
                <a:lnTo>
                  <a:pt x="1202" y="949"/>
                </a:lnTo>
                <a:lnTo>
                  <a:pt x="1227" y="970"/>
                </a:lnTo>
                <a:lnTo>
                  <a:pt x="1254" y="991"/>
                </a:lnTo>
                <a:lnTo>
                  <a:pt x="1282" y="1011"/>
                </a:lnTo>
                <a:lnTo>
                  <a:pt x="1310" y="1029"/>
                </a:lnTo>
                <a:lnTo>
                  <a:pt x="1339" y="1047"/>
                </a:lnTo>
                <a:lnTo>
                  <a:pt x="1369" y="1064"/>
                </a:lnTo>
                <a:lnTo>
                  <a:pt x="1400" y="1079"/>
                </a:lnTo>
                <a:lnTo>
                  <a:pt x="1432" y="1093"/>
                </a:lnTo>
                <a:lnTo>
                  <a:pt x="1464" y="1106"/>
                </a:lnTo>
                <a:lnTo>
                  <a:pt x="1498" y="1118"/>
                </a:lnTo>
                <a:lnTo>
                  <a:pt x="1533" y="1127"/>
                </a:lnTo>
                <a:lnTo>
                  <a:pt x="1569" y="1135"/>
                </a:lnTo>
                <a:lnTo>
                  <a:pt x="1606" y="1140"/>
                </a:lnTo>
                <a:lnTo>
                  <a:pt x="1645" y="1145"/>
                </a:lnTo>
                <a:lnTo>
                  <a:pt x="1683" y="1147"/>
                </a:lnTo>
                <a:lnTo>
                  <a:pt x="1683" y="1147"/>
                </a:lnTo>
                <a:lnTo>
                  <a:pt x="1687" y="1147"/>
                </a:lnTo>
                <a:lnTo>
                  <a:pt x="1690" y="1149"/>
                </a:lnTo>
                <a:lnTo>
                  <a:pt x="1695" y="1153"/>
                </a:lnTo>
                <a:lnTo>
                  <a:pt x="1701" y="1160"/>
                </a:lnTo>
                <a:lnTo>
                  <a:pt x="1704" y="1163"/>
                </a:lnTo>
                <a:lnTo>
                  <a:pt x="1708" y="1165"/>
                </a:lnTo>
                <a:lnTo>
                  <a:pt x="1708" y="1165"/>
                </a:lnTo>
                <a:lnTo>
                  <a:pt x="1736" y="1139"/>
                </a:lnTo>
                <a:lnTo>
                  <a:pt x="1762" y="1114"/>
                </a:lnTo>
                <a:lnTo>
                  <a:pt x="1786" y="1086"/>
                </a:lnTo>
                <a:lnTo>
                  <a:pt x="1810" y="1056"/>
                </a:lnTo>
                <a:lnTo>
                  <a:pt x="1810" y="1056"/>
                </a:lnTo>
                <a:lnTo>
                  <a:pt x="1821" y="1042"/>
                </a:lnTo>
                <a:lnTo>
                  <a:pt x="1833" y="1027"/>
                </a:lnTo>
                <a:lnTo>
                  <a:pt x="1858" y="997"/>
                </a:lnTo>
                <a:lnTo>
                  <a:pt x="1870" y="982"/>
                </a:lnTo>
                <a:lnTo>
                  <a:pt x="1880" y="966"/>
                </a:lnTo>
                <a:lnTo>
                  <a:pt x="1890" y="949"/>
                </a:lnTo>
                <a:lnTo>
                  <a:pt x="1898" y="931"/>
                </a:lnTo>
                <a:lnTo>
                  <a:pt x="1898" y="931"/>
                </a:lnTo>
                <a:lnTo>
                  <a:pt x="2009" y="804"/>
                </a:lnTo>
                <a:lnTo>
                  <a:pt x="2065" y="741"/>
                </a:lnTo>
                <a:lnTo>
                  <a:pt x="2119" y="677"/>
                </a:lnTo>
                <a:lnTo>
                  <a:pt x="2173" y="612"/>
                </a:lnTo>
                <a:lnTo>
                  <a:pt x="2226" y="545"/>
                </a:lnTo>
                <a:lnTo>
                  <a:pt x="2278" y="478"/>
                </a:lnTo>
                <a:lnTo>
                  <a:pt x="2328" y="409"/>
                </a:lnTo>
                <a:lnTo>
                  <a:pt x="2328" y="409"/>
                </a:lnTo>
                <a:lnTo>
                  <a:pt x="2303" y="411"/>
                </a:lnTo>
                <a:lnTo>
                  <a:pt x="2279" y="413"/>
                </a:lnTo>
                <a:lnTo>
                  <a:pt x="2255" y="413"/>
                </a:lnTo>
                <a:lnTo>
                  <a:pt x="2233" y="413"/>
                </a:lnTo>
                <a:lnTo>
                  <a:pt x="2211" y="411"/>
                </a:lnTo>
                <a:lnTo>
                  <a:pt x="2190" y="407"/>
                </a:lnTo>
                <a:lnTo>
                  <a:pt x="2180" y="404"/>
                </a:lnTo>
                <a:lnTo>
                  <a:pt x="2171" y="401"/>
                </a:lnTo>
                <a:lnTo>
                  <a:pt x="2162" y="396"/>
                </a:lnTo>
                <a:lnTo>
                  <a:pt x="2152" y="391"/>
                </a:lnTo>
                <a:lnTo>
                  <a:pt x="2152" y="391"/>
                </a:lnTo>
                <a:close/>
                <a:moveTo>
                  <a:pt x="1677" y="1326"/>
                </a:moveTo>
                <a:lnTo>
                  <a:pt x="1677" y="1326"/>
                </a:lnTo>
                <a:lnTo>
                  <a:pt x="1722" y="1284"/>
                </a:lnTo>
                <a:lnTo>
                  <a:pt x="1768" y="1241"/>
                </a:lnTo>
                <a:lnTo>
                  <a:pt x="1790" y="1219"/>
                </a:lnTo>
                <a:lnTo>
                  <a:pt x="1812" y="1196"/>
                </a:lnTo>
                <a:lnTo>
                  <a:pt x="1832" y="1174"/>
                </a:lnTo>
                <a:lnTo>
                  <a:pt x="1851" y="1151"/>
                </a:lnTo>
                <a:lnTo>
                  <a:pt x="1851" y="1151"/>
                </a:lnTo>
                <a:lnTo>
                  <a:pt x="1863" y="1134"/>
                </a:lnTo>
                <a:lnTo>
                  <a:pt x="1875" y="1117"/>
                </a:lnTo>
                <a:lnTo>
                  <a:pt x="1883" y="1109"/>
                </a:lnTo>
                <a:lnTo>
                  <a:pt x="1889" y="1103"/>
                </a:lnTo>
                <a:lnTo>
                  <a:pt x="1898" y="1098"/>
                </a:lnTo>
                <a:lnTo>
                  <a:pt x="1908" y="1094"/>
                </a:lnTo>
                <a:lnTo>
                  <a:pt x="1908" y="1094"/>
                </a:lnTo>
                <a:lnTo>
                  <a:pt x="1901" y="1109"/>
                </a:lnTo>
                <a:lnTo>
                  <a:pt x="1892" y="1123"/>
                </a:lnTo>
                <a:lnTo>
                  <a:pt x="1884" y="1137"/>
                </a:lnTo>
                <a:lnTo>
                  <a:pt x="1875" y="1150"/>
                </a:lnTo>
                <a:lnTo>
                  <a:pt x="1855" y="1176"/>
                </a:lnTo>
                <a:lnTo>
                  <a:pt x="1833" y="1200"/>
                </a:lnTo>
                <a:lnTo>
                  <a:pt x="1812" y="1224"/>
                </a:lnTo>
                <a:lnTo>
                  <a:pt x="1789" y="1246"/>
                </a:lnTo>
                <a:lnTo>
                  <a:pt x="1768" y="1269"/>
                </a:lnTo>
                <a:lnTo>
                  <a:pt x="1747" y="1290"/>
                </a:lnTo>
                <a:lnTo>
                  <a:pt x="1747" y="1290"/>
                </a:lnTo>
                <a:lnTo>
                  <a:pt x="1733" y="1305"/>
                </a:lnTo>
                <a:lnTo>
                  <a:pt x="1718" y="1320"/>
                </a:lnTo>
                <a:lnTo>
                  <a:pt x="1711" y="1328"/>
                </a:lnTo>
                <a:lnTo>
                  <a:pt x="1706" y="1336"/>
                </a:lnTo>
                <a:lnTo>
                  <a:pt x="1701" y="1345"/>
                </a:lnTo>
                <a:lnTo>
                  <a:pt x="1697" y="1354"/>
                </a:lnTo>
                <a:lnTo>
                  <a:pt x="1697" y="1354"/>
                </a:lnTo>
                <a:lnTo>
                  <a:pt x="1706" y="1354"/>
                </a:lnTo>
                <a:lnTo>
                  <a:pt x="1713" y="1351"/>
                </a:lnTo>
                <a:lnTo>
                  <a:pt x="1721" y="1348"/>
                </a:lnTo>
                <a:lnTo>
                  <a:pt x="1727" y="1343"/>
                </a:lnTo>
                <a:lnTo>
                  <a:pt x="1739" y="1331"/>
                </a:lnTo>
                <a:lnTo>
                  <a:pt x="1750" y="1319"/>
                </a:lnTo>
                <a:lnTo>
                  <a:pt x="1750" y="1319"/>
                </a:lnTo>
                <a:lnTo>
                  <a:pt x="1779" y="1289"/>
                </a:lnTo>
                <a:lnTo>
                  <a:pt x="1807" y="1259"/>
                </a:lnTo>
                <a:lnTo>
                  <a:pt x="1833" y="1229"/>
                </a:lnTo>
                <a:lnTo>
                  <a:pt x="1859" y="1199"/>
                </a:lnTo>
                <a:lnTo>
                  <a:pt x="1859" y="1199"/>
                </a:lnTo>
                <a:lnTo>
                  <a:pt x="1883" y="1179"/>
                </a:lnTo>
                <a:lnTo>
                  <a:pt x="1905" y="1156"/>
                </a:lnTo>
                <a:lnTo>
                  <a:pt x="1927" y="1133"/>
                </a:lnTo>
                <a:lnTo>
                  <a:pt x="1948" y="1109"/>
                </a:lnTo>
                <a:lnTo>
                  <a:pt x="1968" y="1084"/>
                </a:lnTo>
                <a:lnTo>
                  <a:pt x="1987" y="1058"/>
                </a:lnTo>
                <a:lnTo>
                  <a:pt x="2006" y="1031"/>
                </a:lnTo>
                <a:lnTo>
                  <a:pt x="2023" y="1003"/>
                </a:lnTo>
                <a:lnTo>
                  <a:pt x="2023" y="1003"/>
                </a:lnTo>
                <a:lnTo>
                  <a:pt x="2030" y="1000"/>
                </a:lnTo>
                <a:lnTo>
                  <a:pt x="2037" y="996"/>
                </a:lnTo>
                <a:lnTo>
                  <a:pt x="2043" y="992"/>
                </a:lnTo>
                <a:lnTo>
                  <a:pt x="2048" y="986"/>
                </a:lnTo>
                <a:lnTo>
                  <a:pt x="2058" y="974"/>
                </a:lnTo>
                <a:lnTo>
                  <a:pt x="2068" y="963"/>
                </a:lnTo>
                <a:lnTo>
                  <a:pt x="2076" y="950"/>
                </a:lnTo>
                <a:lnTo>
                  <a:pt x="2086" y="938"/>
                </a:lnTo>
                <a:lnTo>
                  <a:pt x="2091" y="933"/>
                </a:lnTo>
                <a:lnTo>
                  <a:pt x="2097" y="927"/>
                </a:lnTo>
                <a:lnTo>
                  <a:pt x="2103" y="923"/>
                </a:lnTo>
                <a:lnTo>
                  <a:pt x="2111" y="920"/>
                </a:lnTo>
                <a:lnTo>
                  <a:pt x="2111" y="920"/>
                </a:lnTo>
                <a:lnTo>
                  <a:pt x="2123" y="898"/>
                </a:lnTo>
                <a:lnTo>
                  <a:pt x="2136" y="877"/>
                </a:lnTo>
                <a:lnTo>
                  <a:pt x="2150" y="857"/>
                </a:lnTo>
                <a:lnTo>
                  <a:pt x="2165" y="835"/>
                </a:lnTo>
                <a:lnTo>
                  <a:pt x="2195" y="795"/>
                </a:lnTo>
                <a:lnTo>
                  <a:pt x="2227" y="754"/>
                </a:lnTo>
                <a:lnTo>
                  <a:pt x="2259" y="712"/>
                </a:lnTo>
                <a:lnTo>
                  <a:pt x="2290" y="670"/>
                </a:lnTo>
                <a:lnTo>
                  <a:pt x="2305" y="649"/>
                </a:lnTo>
                <a:lnTo>
                  <a:pt x="2319" y="626"/>
                </a:lnTo>
                <a:lnTo>
                  <a:pt x="2332" y="604"/>
                </a:lnTo>
                <a:lnTo>
                  <a:pt x="2345" y="580"/>
                </a:lnTo>
                <a:lnTo>
                  <a:pt x="2345" y="580"/>
                </a:lnTo>
                <a:lnTo>
                  <a:pt x="2339" y="583"/>
                </a:lnTo>
                <a:lnTo>
                  <a:pt x="2333" y="585"/>
                </a:lnTo>
                <a:lnTo>
                  <a:pt x="2328" y="589"/>
                </a:lnTo>
                <a:lnTo>
                  <a:pt x="2323" y="593"/>
                </a:lnTo>
                <a:lnTo>
                  <a:pt x="2313" y="603"/>
                </a:lnTo>
                <a:lnTo>
                  <a:pt x="2303" y="615"/>
                </a:lnTo>
                <a:lnTo>
                  <a:pt x="2294" y="628"/>
                </a:lnTo>
                <a:lnTo>
                  <a:pt x="2284" y="639"/>
                </a:lnTo>
                <a:lnTo>
                  <a:pt x="2273" y="649"/>
                </a:lnTo>
                <a:lnTo>
                  <a:pt x="2267" y="653"/>
                </a:lnTo>
                <a:lnTo>
                  <a:pt x="2262" y="658"/>
                </a:lnTo>
                <a:lnTo>
                  <a:pt x="2262" y="658"/>
                </a:lnTo>
                <a:lnTo>
                  <a:pt x="2263" y="649"/>
                </a:lnTo>
                <a:lnTo>
                  <a:pt x="2266" y="640"/>
                </a:lnTo>
                <a:lnTo>
                  <a:pt x="2269" y="633"/>
                </a:lnTo>
                <a:lnTo>
                  <a:pt x="2273" y="625"/>
                </a:lnTo>
                <a:lnTo>
                  <a:pt x="2284" y="610"/>
                </a:lnTo>
                <a:lnTo>
                  <a:pt x="2296" y="597"/>
                </a:lnTo>
                <a:lnTo>
                  <a:pt x="2308" y="582"/>
                </a:lnTo>
                <a:lnTo>
                  <a:pt x="2319" y="568"/>
                </a:lnTo>
                <a:lnTo>
                  <a:pt x="2330" y="552"/>
                </a:lnTo>
                <a:lnTo>
                  <a:pt x="2334" y="543"/>
                </a:lnTo>
                <a:lnTo>
                  <a:pt x="2339" y="534"/>
                </a:lnTo>
                <a:lnTo>
                  <a:pt x="2339" y="534"/>
                </a:lnTo>
                <a:lnTo>
                  <a:pt x="2333" y="533"/>
                </a:lnTo>
                <a:lnTo>
                  <a:pt x="2329" y="533"/>
                </a:lnTo>
                <a:lnTo>
                  <a:pt x="2325" y="534"/>
                </a:lnTo>
                <a:lnTo>
                  <a:pt x="2320" y="537"/>
                </a:lnTo>
                <a:lnTo>
                  <a:pt x="2313" y="541"/>
                </a:lnTo>
                <a:lnTo>
                  <a:pt x="2307" y="545"/>
                </a:lnTo>
                <a:lnTo>
                  <a:pt x="2307" y="545"/>
                </a:lnTo>
                <a:lnTo>
                  <a:pt x="2296" y="555"/>
                </a:lnTo>
                <a:lnTo>
                  <a:pt x="2286" y="564"/>
                </a:lnTo>
                <a:lnTo>
                  <a:pt x="2277" y="575"/>
                </a:lnTo>
                <a:lnTo>
                  <a:pt x="2267" y="587"/>
                </a:lnTo>
                <a:lnTo>
                  <a:pt x="2249" y="610"/>
                </a:lnTo>
                <a:lnTo>
                  <a:pt x="2232" y="635"/>
                </a:lnTo>
                <a:lnTo>
                  <a:pt x="2213" y="660"/>
                </a:lnTo>
                <a:lnTo>
                  <a:pt x="2193" y="682"/>
                </a:lnTo>
                <a:lnTo>
                  <a:pt x="2183" y="693"/>
                </a:lnTo>
                <a:lnTo>
                  <a:pt x="2173" y="704"/>
                </a:lnTo>
                <a:lnTo>
                  <a:pt x="2161" y="712"/>
                </a:lnTo>
                <a:lnTo>
                  <a:pt x="2149" y="721"/>
                </a:lnTo>
                <a:lnTo>
                  <a:pt x="2149" y="721"/>
                </a:lnTo>
                <a:lnTo>
                  <a:pt x="2158" y="705"/>
                </a:lnTo>
                <a:lnTo>
                  <a:pt x="2166" y="691"/>
                </a:lnTo>
                <a:lnTo>
                  <a:pt x="2175" y="676"/>
                </a:lnTo>
                <a:lnTo>
                  <a:pt x="2186" y="663"/>
                </a:lnTo>
                <a:lnTo>
                  <a:pt x="2206" y="636"/>
                </a:lnTo>
                <a:lnTo>
                  <a:pt x="2227" y="610"/>
                </a:lnTo>
                <a:lnTo>
                  <a:pt x="2249" y="586"/>
                </a:lnTo>
                <a:lnTo>
                  <a:pt x="2270" y="560"/>
                </a:lnTo>
                <a:lnTo>
                  <a:pt x="2290" y="534"/>
                </a:lnTo>
                <a:lnTo>
                  <a:pt x="2301" y="520"/>
                </a:lnTo>
                <a:lnTo>
                  <a:pt x="2310" y="507"/>
                </a:lnTo>
                <a:lnTo>
                  <a:pt x="2310" y="507"/>
                </a:lnTo>
                <a:lnTo>
                  <a:pt x="2318" y="507"/>
                </a:lnTo>
                <a:lnTo>
                  <a:pt x="2322" y="506"/>
                </a:lnTo>
                <a:lnTo>
                  <a:pt x="2324" y="503"/>
                </a:lnTo>
                <a:lnTo>
                  <a:pt x="2324" y="503"/>
                </a:lnTo>
                <a:lnTo>
                  <a:pt x="2330" y="478"/>
                </a:lnTo>
                <a:lnTo>
                  <a:pt x="2333" y="465"/>
                </a:lnTo>
                <a:lnTo>
                  <a:pt x="2334" y="451"/>
                </a:lnTo>
                <a:lnTo>
                  <a:pt x="2334" y="451"/>
                </a:lnTo>
                <a:lnTo>
                  <a:pt x="2326" y="457"/>
                </a:lnTo>
                <a:lnTo>
                  <a:pt x="2319" y="465"/>
                </a:lnTo>
                <a:lnTo>
                  <a:pt x="2313" y="473"/>
                </a:lnTo>
                <a:lnTo>
                  <a:pt x="2308" y="483"/>
                </a:lnTo>
                <a:lnTo>
                  <a:pt x="2301" y="492"/>
                </a:lnTo>
                <a:lnTo>
                  <a:pt x="2295" y="500"/>
                </a:lnTo>
                <a:lnTo>
                  <a:pt x="2287" y="508"/>
                </a:lnTo>
                <a:lnTo>
                  <a:pt x="2279" y="514"/>
                </a:lnTo>
                <a:lnTo>
                  <a:pt x="2279" y="514"/>
                </a:lnTo>
                <a:lnTo>
                  <a:pt x="2272" y="526"/>
                </a:lnTo>
                <a:lnTo>
                  <a:pt x="2265" y="538"/>
                </a:lnTo>
                <a:lnTo>
                  <a:pt x="2257" y="548"/>
                </a:lnTo>
                <a:lnTo>
                  <a:pt x="2249" y="559"/>
                </a:lnTo>
                <a:lnTo>
                  <a:pt x="2232" y="579"/>
                </a:lnTo>
                <a:lnTo>
                  <a:pt x="2213" y="600"/>
                </a:lnTo>
                <a:lnTo>
                  <a:pt x="2195" y="619"/>
                </a:lnTo>
                <a:lnTo>
                  <a:pt x="2178" y="639"/>
                </a:lnTo>
                <a:lnTo>
                  <a:pt x="2171" y="650"/>
                </a:lnTo>
                <a:lnTo>
                  <a:pt x="2163" y="661"/>
                </a:lnTo>
                <a:lnTo>
                  <a:pt x="2156" y="673"/>
                </a:lnTo>
                <a:lnTo>
                  <a:pt x="2149" y="685"/>
                </a:lnTo>
                <a:lnTo>
                  <a:pt x="2149" y="685"/>
                </a:lnTo>
                <a:lnTo>
                  <a:pt x="2118" y="718"/>
                </a:lnTo>
                <a:lnTo>
                  <a:pt x="2089" y="750"/>
                </a:lnTo>
                <a:lnTo>
                  <a:pt x="2060" y="783"/>
                </a:lnTo>
                <a:lnTo>
                  <a:pt x="2031" y="817"/>
                </a:lnTo>
                <a:lnTo>
                  <a:pt x="1976" y="886"/>
                </a:lnTo>
                <a:lnTo>
                  <a:pt x="1920" y="955"/>
                </a:lnTo>
                <a:lnTo>
                  <a:pt x="1864" y="1024"/>
                </a:lnTo>
                <a:lnTo>
                  <a:pt x="1836" y="1058"/>
                </a:lnTo>
                <a:lnTo>
                  <a:pt x="1808" y="1091"/>
                </a:lnTo>
                <a:lnTo>
                  <a:pt x="1778" y="1124"/>
                </a:lnTo>
                <a:lnTo>
                  <a:pt x="1748" y="1156"/>
                </a:lnTo>
                <a:lnTo>
                  <a:pt x="1717" y="1188"/>
                </a:lnTo>
                <a:lnTo>
                  <a:pt x="1683" y="1218"/>
                </a:lnTo>
                <a:lnTo>
                  <a:pt x="1683" y="1218"/>
                </a:lnTo>
                <a:lnTo>
                  <a:pt x="1690" y="1237"/>
                </a:lnTo>
                <a:lnTo>
                  <a:pt x="1691" y="1246"/>
                </a:lnTo>
                <a:lnTo>
                  <a:pt x="1691" y="1250"/>
                </a:lnTo>
                <a:lnTo>
                  <a:pt x="1691" y="1252"/>
                </a:lnTo>
                <a:lnTo>
                  <a:pt x="1691" y="1252"/>
                </a:lnTo>
                <a:lnTo>
                  <a:pt x="1698" y="1248"/>
                </a:lnTo>
                <a:lnTo>
                  <a:pt x="1705" y="1243"/>
                </a:lnTo>
                <a:lnTo>
                  <a:pt x="1719" y="1231"/>
                </a:lnTo>
                <a:lnTo>
                  <a:pt x="1732" y="1220"/>
                </a:lnTo>
                <a:lnTo>
                  <a:pt x="1744" y="1207"/>
                </a:lnTo>
                <a:lnTo>
                  <a:pt x="1756" y="1194"/>
                </a:lnTo>
                <a:lnTo>
                  <a:pt x="1769" y="1183"/>
                </a:lnTo>
                <a:lnTo>
                  <a:pt x="1775" y="1178"/>
                </a:lnTo>
                <a:lnTo>
                  <a:pt x="1782" y="1174"/>
                </a:lnTo>
                <a:lnTo>
                  <a:pt x="1788" y="1170"/>
                </a:lnTo>
                <a:lnTo>
                  <a:pt x="1796" y="1168"/>
                </a:lnTo>
                <a:lnTo>
                  <a:pt x="1796" y="1168"/>
                </a:lnTo>
                <a:lnTo>
                  <a:pt x="1789" y="1179"/>
                </a:lnTo>
                <a:lnTo>
                  <a:pt x="1783" y="1190"/>
                </a:lnTo>
                <a:lnTo>
                  <a:pt x="1767" y="1210"/>
                </a:lnTo>
                <a:lnTo>
                  <a:pt x="1750" y="1229"/>
                </a:lnTo>
                <a:lnTo>
                  <a:pt x="1733" y="1248"/>
                </a:lnTo>
                <a:lnTo>
                  <a:pt x="1715" y="1266"/>
                </a:lnTo>
                <a:lnTo>
                  <a:pt x="1699" y="1285"/>
                </a:lnTo>
                <a:lnTo>
                  <a:pt x="1693" y="1295"/>
                </a:lnTo>
                <a:lnTo>
                  <a:pt x="1687" y="1305"/>
                </a:lnTo>
                <a:lnTo>
                  <a:pt x="1681" y="1315"/>
                </a:lnTo>
                <a:lnTo>
                  <a:pt x="1677" y="1326"/>
                </a:lnTo>
                <a:lnTo>
                  <a:pt x="1677" y="1326"/>
                </a:lnTo>
                <a:close/>
                <a:moveTo>
                  <a:pt x="2345" y="644"/>
                </a:moveTo>
                <a:lnTo>
                  <a:pt x="2345" y="644"/>
                </a:lnTo>
                <a:lnTo>
                  <a:pt x="2309" y="690"/>
                </a:lnTo>
                <a:lnTo>
                  <a:pt x="2271" y="735"/>
                </a:lnTo>
                <a:lnTo>
                  <a:pt x="2254" y="757"/>
                </a:lnTo>
                <a:lnTo>
                  <a:pt x="2238" y="781"/>
                </a:lnTo>
                <a:lnTo>
                  <a:pt x="2224" y="803"/>
                </a:lnTo>
                <a:lnTo>
                  <a:pt x="2212" y="826"/>
                </a:lnTo>
                <a:lnTo>
                  <a:pt x="2212" y="826"/>
                </a:lnTo>
                <a:lnTo>
                  <a:pt x="2201" y="836"/>
                </a:lnTo>
                <a:lnTo>
                  <a:pt x="2190" y="848"/>
                </a:lnTo>
                <a:lnTo>
                  <a:pt x="2179" y="861"/>
                </a:lnTo>
                <a:lnTo>
                  <a:pt x="2169" y="874"/>
                </a:lnTo>
                <a:lnTo>
                  <a:pt x="2160" y="888"/>
                </a:lnTo>
                <a:lnTo>
                  <a:pt x="2151" y="902"/>
                </a:lnTo>
                <a:lnTo>
                  <a:pt x="2135" y="931"/>
                </a:lnTo>
                <a:lnTo>
                  <a:pt x="2135" y="931"/>
                </a:lnTo>
                <a:lnTo>
                  <a:pt x="2103" y="963"/>
                </a:lnTo>
                <a:lnTo>
                  <a:pt x="2072" y="996"/>
                </a:lnTo>
                <a:lnTo>
                  <a:pt x="2042" y="1030"/>
                </a:lnTo>
                <a:lnTo>
                  <a:pt x="2012" y="1064"/>
                </a:lnTo>
                <a:lnTo>
                  <a:pt x="1953" y="1137"/>
                </a:lnTo>
                <a:lnTo>
                  <a:pt x="1893" y="1210"/>
                </a:lnTo>
                <a:lnTo>
                  <a:pt x="1893" y="1210"/>
                </a:lnTo>
                <a:lnTo>
                  <a:pt x="1884" y="1222"/>
                </a:lnTo>
                <a:lnTo>
                  <a:pt x="1873" y="1233"/>
                </a:lnTo>
                <a:lnTo>
                  <a:pt x="1848" y="1255"/>
                </a:lnTo>
                <a:lnTo>
                  <a:pt x="1823" y="1277"/>
                </a:lnTo>
                <a:lnTo>
                  <a:pt x="1810" y="1290"/>
                </a:lnTo>
                <a:lnTo>
                  <a:pt x="1796" y="1304"/>
                </a:lnTo>
                <a:lnTo>
                  <a:pt x="1796" y="1304"/>
                </a:lnTo>
                <a:lnTo>
                  <a:pt x="1773" y="1329"/>
                </a:lnTo>
                <a:lnTo>
                  <a:pt x="1760" y="1343"/>
                </a:lnTo>
                <a:lnTo>
                  <a:pt x="1747" y="1358"/>
                </a:lnTo>
                <a:lnTo>
                  <a:pt x="1733" y="1371"/>
                </a:lnTo>
                <a:lnTo>
                  <a:pt x="1718" y="1381"/>
                </a:lnTo>
                <a:lnTo>
                  <a:pt x="1711" y="1386"/>
                </a:lnTo>
                <a:lnTo>
                  <a:pt x="1704" y="1389"/>
                </a:lnTo>
                <a:lnTo>
                  <a:pt x="1697" y="1391"/>
                </a:lnTo>
                <a:lnTo>
                  <a:pt x="1691" y="1392"/>
                </a:lnTo>
                <a:lnTo>
                  <a:pt x="1691" y="1392"/>
                </a:lnTo>
                <a:lnTo>
                  <a:pt x="1682" y="1392"/>
                </a:lnTo>
                <a:lnTo>
                  <a:pt x="1674" y="1391"/>
                </a:lnTo>
                <a:lnTo>
                  <a:pt x="1666" y="1388"/>
                </a:lnTo>
                <a:lnTo>
                  <a:pt x="1658" y="1385"/>
                </a:lnTo>
                <a:lnTo>
                  <a:pt x="1643" y="1377"/>
                </a:lnTo>
                <a:lnTo>
                  <a:pt x="1635" y="1374"/>
                </a:lnTo>
                <a:lnTo>
                  <a:pt x="1628" y="1372"/>
                </a:lnTo>
                <a:lnTo>
                  <a:pt x="1628" y="1372"/>
                </a:lnTo>
                <a:lnTo>
                  <a:pt x="1607" y="1367"/>
                </a:lnTo>
                <a:lnTo>
                  <a:pt x="1587" y="1364"/>
                </a:lnTo>
                <a:lnTo>
                  <a:pt x="1567" y="1362"/>
                </a:lnTo>
                <a:lnTo>
                  <a:pt x="1557" y="1360"/>
                </a:lnTo>
                <a:lnTo>
                  <a:pt x="1547" y="1357"/>
                </a:lnTo>
                <a:lnTo>
                  <a:pt x="1547" y="1357"/>
                </a:lnTo>
                <a:lnTo>
                  <a:pt x="1521" y="1349"/>
                </a:lnTo>
                <a:lnTo>
                  <a:pt x="1495" y="1340"/>
                </a:lnTo>
                <a:lnTo>
                  <a:pt x="1469" y="1330"/>
                </a:lnTo>
                <a:lnTo>
                  <a:pt x="1444" y="1319"/>
                </a:lnTo>
                <a:lnTo>
                  <a:pt x="1394" y="1297"/>
                </a:lnTo>
                <a:lnTo>
                  <a:pt x="1345" y="1272"/>
                </a:lnTo>
                <a:lnTo>
                  <a:pt x="1296" y="1248"/>
                </a:lnTo>
                <a:lnTo>
                  <a:pt x="1247" y="1224"/>
                </a:lnTo>
                <a:lnTo>
                  <a:pt x="1197" y="1201"/>
                </a:lnTo>
                <a:lnTo>
                  <a:pt x="1173" y="1192"/>
                </a:lnTo>
                <a:lnTo>
                  <a:pt x="1148" y="1182"/>
                </a:lnTo>
                <a:lnTo>
                  <a:pt x="1148" y="1182"/>
                </a:lnTo>
                <a:lnTo>
                  <a:pt x="1147" y="1186"/>
                </a:lnTo>
                <a:lnTo>
                  <a:pt x="1146" y="1191"/>
                </a:lnTo>
                <a:lnTo>
                  <a:pt x="1145" y="1201"/>
                </a:lnTo>
                <a:lnTo>
                  <a:pt x="1144" y="1212"/>
                </a:lnTo>
                <a:lnTo>
                  <a:pt x="1143" y="1216"/>
                </a:lnTo>
                <a:lnTo>
                  <a:pt x="1142" y="1221"/>
                </a:lnTo>
                <a:lnTo>
                  <a:pt x="1142" y="1221"/>
                </a:lnTo>
                <a:lnTo>
                  <a:pt x="1169" y="1221"/>
                </a:lnTo>
                <a:lnTo>
                  <a:pt x="1169" y="1221"/>
                </a:lnTo>
                <a:lnTo>
                  <a:pt x="1189" y="1235"/>
                </a:lnTo>
                <a:lnTo>
                  <a:pt x="1209" y="1249"/>
                </a:lnTo>
                <a:lnTo>
                  <a:pt x="1230" y="1261"/>
                </a:lnTo>
                <a:lnTo>
                  <a:pt x="1252" y="1273"/>
                </a:lnTo>
                <a:lnTo>
                  <a:pt x="1274" y="1286"/>
                </a:lnTo>
                <a:lnTo>
                  <a:pt x="1297" y="1297"/>
                </a:lnTo>
                <a:lnTo>
                  <a:pt x="1344" y="1319"/>
                </a:lnTo>
                <a:lnTo>
                  <a:pt x="1344" y="1319"/>
                </a:lnTo>
                <a:lnTo>
                  <a:pt x="1358" y="1325"/>
                </a:lnTo>
                <a:lnTo>
                  <a:pt x="1372" y="1329"/>
                </a:lnTo>
                <a:lnTo>
                  <a:pt x="1400" y="1336"/>
                </a:lnTo>
                <a:lnTo>
                  <a:pt x="1429" y="1345"/>
                </a:lnTo>
                <a:lnTo>
                  <a:pt x="1442" y="1349"/>
                </a:lnTo>
                <a:lnTo>
                  <a:pt x="1456" y="1354"/>
                </a:lnTo>
                <a:lnTo>
                  <a:pt x="1456" y="1354"/>
                </a:lnTo>
                <a:lnTo>
                  <a:pt x="1481" y="1364"/>
                </a:lnTo>
                <a:lnTo>
                  <a:pt x="1507" y="1376"/>
                </a:lnTo>
                <a:lnTo>
                  <a:pt x="1532" y="1388"/>
                </a:lnTo>
                <a:lnTo>
                  <a:pt x="1558" y="1400"/>
                </a:lnTo>
                <a:lnTo>
                  <a:pt x="1558" y="1400"/>
                </a:lnTo>
                <a:lnTo>
                  <a:pt x="1593" y="1413"/>
                </a:lnTo>
                <a:lnTo>
                  <a:pt x="1629" y="1428"/>
                </a:lnTo>
                <a:lnTo>
                  <a:pt x="1663" y="1440"/>
                </a:lnTo>
                <a:lnTo>
                  <a:pt x="1679" y="1445"/>
                </a:lnTo>
                <a:lnTo>
                  <a:pt x="1694" y="1448"/>
                </a:lnTo>
                <a:lnTo>
                  <a:pt x="1694" y="1448"/>
                </a:lnTo>
                <a:lnTo>
                  <a:pt x="1707" y="1441"/>
                </a:lnTo>
                <a:lnTo>
                  <a:pt x="1719" y="1433"/>
                </a:lnTo>
                <a:lnTo>
                  <a:pt x="1729" y="1423"/>
                </a:lnTo>
                <a:lnTo>
                  <a:pt x="1739" y="1412"/>
                </a:lnTo>
                <a:lnTo>
                  <a:pt x="1749" y="1403"/>
                </a:lnTo>
                <a:lnTo>
                  <a:pt x="1759" y="1393"/>
                </a:lnTo>
                <a:lnTo>
                  <a:pt x="1771" y="1385"/>
                </a:lnTo>
                <a:lnTo>
                  <a:pt x="1779" y="1381"/>
                </a:lnTo>
                <a:lnTo>
                  <a:pt x="1785" y="1378"/>
                </a:lnTo>
                <a:lnTo>
                  <a:pt x="1785" y="1378"/>
                </a:lnTo>
                <a:lnTo>
                  <a:pt x="1787" y="1371"/>
                </a:lnTo>
                <a:lnTo>
                  <a:pt x="1790" y="1364"/>
                </a:lnTo>
                <a:lnTo>
                  <a:pt x="1797" y="1352"/>
                </a:lnTo>
                <a:lnTo>
                  <a:pt x="1805" y="1342"/>
                </a:lnTo>
                <a:lnTo>
                  <a:pt x="1814" y="1332"/>
                </a:lnTo>
                <a:lnTo>
                  <a:pt x="1824" y="1322"/>
                </a:lnTo>
                <a:lnTo>
                  <a:pt x="1832" y="1312"/>
                </a:lnTo>
                <a:lnTo>
                  <a:pt x="1840" y="1300"/>
                </a:lnTo>
                <a:lnTo>
                  <a:pt x="1842" y="1295"/>
                </a:lnTo>
                <a:lnTo>
                  <a:pt x="1845" y="1287"/>
                </a:lnTo>
                <a:lnTo>
                  <a:pt x="1845" y="1287"/>
                </a:lnTo>
                <a:lnTo>
                  <a:pt x="1848" y="1288"/>
                </a:lnTo>
                <a:lnTo>
                  <a:pt x="1851" y="1288"/>
                </a:lnTo>
                <a:lnTo>
                  <a:pt x="1855" y="1287"/>
                </a:lnTo>
                <a:lnTo>
                  <a:pt x="1857" y="1286"/>
                </a:lnTo>
                <a:lnTo>
                  <a:pt x="1861" y="1281"/>
                </a:lnTo>
                <a:lnTo>
                  <a:pt x="1865" y="1274"/>
                </a:lnTo>
                <a:lnTo>
                  <a:pt x="1871" y="1268"/>
                </a:lnTo>
                <a:lnTo>
                  <a:pt x="1875" y="1261"/>
                </a:lnTo>
                <a:lnTo>
                  <a:pt x="1878" y="1259"/>
                </a:lnTo>
                <a:lnTo>
                  <a:pt x="1881" y="1257"/>
                </a:lnTo>
                <a:lnTo>
                  <a:pt x="1886" y="1256"/>
                </a:lnTo>
                <a:lnTo>
                  <a:pt x="1890" y="1256"/>
                </a:lnTo>
                <a:lnTo>
                  <a:pt x="1890" y="1256"/>
                </a:lnTo>
                <a:lnTo>
                  <a:pt x="1898" y="1244"/>
                </a:lnTo>
                <a:lnTo>
                  <a:pt x="1905" y="1234"/>
                </a:lnTo>
                <a:lnTo>
                  <a:pt x="1922" y="1214"/>
                </a:lnTo>
                <a:lnTo>
                  <a:pt x="1938" y="1194"/>
                </a:lnTo>
                <a:lnTo>
                  <a:pt x="1947" y="1183"/>
                </a:lnTo>
                <a:lnTo>
                  <a:pt x="1953" y="1171"/>
                </a:lnTo>
                <a:lnTo>
                  <a:pt x="1953" y="1171"/>
                </a:lnTo>
                <a:lnTo>
                  <a:pt x="1967" y="1162"/>
                </a:lnTo>
                <a:lnTo>
                  <a:pt x="1979" y="1151"/>
                </a:lnTo>
                <a:lnTo>
                  <a:pt x="1991" y="1140"/>
                </a:lnTo>
                <a:lnTo>
                  <a:pt x="2002" y="1129"/>
                </a:lnTo>
                <a:lnTo>
                  <a:pt x="2013" y="1116"/>
                </a:lnTo>
                <a:lnTo>
                  <a:pt x="2024" y="1103"/>
                </a:lnTo>
                <a:lnTo>
                  <a:pt x="2043" y="1076"/>
                </a:lnTo>
                <a:lnTo>
                  <a:pt x="2081" y="1022"/>
                </a:lnTo>
                <a:lnTo>
                  <a:pt x="2100" y="995"/>
                </a:lnTo>
                <a:lnTo>
                  <a:pt x="2121" y="969"/>
                </a:lnTo>
                <a:lnTo>
                  <a:pt x="2121" y="969"/>
                </a:lnTo>
                <a:lnTo>
                  <a:pt x="2133" y="955"/>
                </a:lnTo>
                <a:lnTo>
                  <a:pt x="2147" y="943"/>
                </a:lnTo>
                <a:lnTo>
                  <a:pt x="2174" y="918"/>
                </a:lnTo>
                <a:lnTo>
                  <a:pt x="2187" y="905"/>
                </a:lnTo>
                <a:lnTo>
                  <a:pt x="2198" y="891"/>
                </a:lnTo>
                <a:lnTo>
                  <a:pt x="2208" y="876"/>
                </a:lnTo>
                <a:lnTo>
                  <a:pt x="2212" y="868"/>
                </a:lnTo>
                <a:lnTo>
                  <a:pt x="2216" y="860"/>
                </a:lnTo>
                <a:lnTo>
                  <a:pt x="2216" y="860"/>
                </a:lnTo>
                <a:lnTo>
                  <a:pt x="2229" y="848"/>
                </a:lnTo>
                <a:lnTo>
                  <a:pt x="2242" y="835"/>
                </a:lnTo>
                <a:lnTo>
                  <a:pt x="2254" y="821"/>
                </a:lnTo>
                <a:lnTo>
                  <a:pt x="2266" y="807"/>
                </a:lnTo>
                <a:lnTo>
                  <a:pt x="2289" y="776"/>
                </a:lnTo>
                <a:lnTo>
                  <a:pt x="2314" y="745"/>
                </a:lnTo>
                <a:lnTo>
                  <a:pt x="2314" y="745"/>
                </a:lnTo>
                <a:lnTo>
                  <a:pt x="2335" y="718"/>
                </a:lnTo>
                <a:lnTo>
                  <a:pt x="2355" y="692"/>
                </a:lnTo>
                <a:lnTo>
                  <a:pt x="2387" y="644"/>
                </a:lnTo>
                <a:lnTo>
                  <a:pt x="2387" y="644"/>
                </a:lnTo>
                <a:lnTo>
                  <a:pt x="2401" y="624"/>
                </a:lnTo>
                <a:lnTo>
                  <a:pt x="2407" y="616"/>
                </a:lnTo>
                <a:lnTo>
                  <a:pt x="2411" y="607"/>
                </a:lnTo>
                <a:lnTo>
                  <a:pt x="2414" y="599"/>
                </a:lnTo>
                <a:lnTo>
                  <a:pt x="2414" y="593"/>
                </a:lnTo>
                <a:lnTo>
                  <a:pt x="2414" y="589"/>
                </a:lnTo>
                <a:lnTo>
                  <a:pt x="2411" y="585"/>
                </a:lnTo>
                <a:lnTo>
                  <a:pt x="2409" y="579"/>
                </a:lnTo>
                <a:lnTo>
                  <a:pt x="2406" y="575"/>
                </a:lnTo>
                <a:lnTo>
                  <a:pt x="2401" y="570"/>
                </a:lnTo>
                <a:lnTo>
                  <a:pt x="2401" y="570"/>
                </a:lnTo>
                <a:lnTo>
                  <a:pt x="2398" y="571"/>
                </a:lnTo>
                <a:lnTo>
                  <a:pt x="2393" y="571"/>
                </a:lnTo>
                <a:lnTo>
                  <a:pt x="2386" y="569"/>
                </a:lnTo>
                <a:lnTo>
                  <a:pt x="2379" y="568"/>
                </a:lnTo>
                <a:lnTo>
                  <a:pt x="2377" y="569"/>
                </a:lnTo>
                <a:lnTo>
                  <a:pt x="2376" y="570"/>
                </a:lnTo>
                <a:lnTo>
                  <a:pt x="2376" y="570"/>
                </a:lnTo>
                <a:lnTo>
                  <a:pt x="2379" y="573"/>
                </a:lnTo>
                <a:lnTo>
                  <a:pt x="2381" y="577"/>
                </a:lnTo>
                <a:lnTo>
                  <a:pt x="2383" y="582"/>
                </a:lnTo>
                <a:lnTo>
                  <a:pt x="2383" y="586"/>
                </a:lnTo>
                <a:lnTo>
                  <a:pt x="2381" y="591"/>
                </a:lnTo>
                <a:lnTo>
                  <a:pt x="2379" y="595"/>
                </a:lnTo>
                <a:lnTo>
                  <a:pt x="2374" y="606"/>
                </a:lnTo>
                <a:lnTo>
                  <a:pt x="2368" y="616"/>
                </a:lnTo>
                <a:lnTo>
                  <a:pt x="2359" y="626"/>
                </a:lnTo>
                <a:lnTo>
                  <a:pt x="2345" y="644"/>
                </a:lnTo>
                <a:lnTo>
                  <a:pt x="2345" y="644"/>
                </a:lnTo>
                <a:close/>
                <a:moveTo>
                  <a:pt x="148" y="721"/>
                </a:moveTo>
                <a:lnTo>
                  <a:pt x="148" y="721"/>
                </a:lnTo>
                <a:lnTo>
                  <a:pt x="159" y="724"/>
                </a:lnTo>
                <a:lnTo>
                  <a:pt x="172" y="727"/>
                </a:lnTo>
                <a:lnTo>
                  <a:pt x="197" y="731"/>
                </a:lnTo>
                <a:lnTo>
                  <a:pt x="225" y="735"/>
                </a:lnTo>
                <a:lnTo>
                  <a:pt x="253" y="738"/>
                </a:lnTo>
                <a:lnTo>
                  <a:pt x="280" y="741"/>
                </a:lnTo>
                <a:lnTo>
                  <a:pt x="306" y="745"/>
                </a:lnTo>
                <a:lnTo>
                  <a:pt x="318" y="749"/>
                </a:lnTo>
                <a:lnTo>
                  <a:pt x="330" y="753"/>
                </a:lnTo>
                <a:lnTo>
                  <a:pt x="341" y="757"/>
                </a:lnTo>
                <a:lnTo>
                  <a:pt x="350" y="762"/>
                </a:lnTo>
                <a:lnTo>
                  <a:pt x="350" y="762"/>
                </a:lnTo>
                <a:lnTo>
                  <a:pt x="339" y="765"/>
                </a:lnTo>
                <a:lnTo>
                  <a:pt x="326" y="766"/>
                </a:lnTo>
                <a:lnTo>
                  <a:pt x="314" y="767"/>
                </a:lnTo>
                <a:lnTo>
                  <a:pt x="302" y="767"/>
                </a:lnTo>
                <a:lnTo>
                  <a:pt x="278" y="765"/>
                </a:lnTo>
                <a:lnTo>
                  <a:pt x="252" y="761"/>
                </a:lnTo>
                <a:lnTo>
                  <a:pt x="199" y="753"/>
                </a:lnTo>
                <a:lnTo>
                  <a:pt x="170" y="750"/>
                </a:lnTo>
                <a:lnTo>
                  <a:pt x="140" y="749"/>
                </a:lnTo>
                <a:lnTo>
                  <a:pt x="140" y="749"/>
                </a:lnTo>
                <a:lnTo>
                  <a:pt x="140" y="753"/>
                </a:lnTo>
                <a:lnTo>
                  <a:pt x="140" y="757"/>
                </a:lnTo>
                <a:lnTo>
                  <a:pt x="143" y="760"/>
                </a:lnTo>
                <a:lnTo>
                  <a:pt x="144" y="764"/>
                </a:lnTo>
                <a:lnTo>
                  <a:pt x="149" y="768"/>
                </a:lnTo>
                <a:lnTo>
                  <a:pt x="157" y="771"/>
                </a:lnTo>
                <a:lnTo>
                  <a:pt x="164" y="773"/>
                </a:lnTo>
                <a:lnTo>
                  <a:pt x="172" y="774"/>
                </a:lnTo>
                <a:lnTo>
                  <a:pt x="185" y="776"/>
                </a:lnTo>
                <a:lnTo>
                  <a:pt x="185" y="776"/>
                </a:lnTo>
                <a:lnTo>
                  <a:pt x="259" y="790"/>
                </a:lnTo>
                <a:lnTo>
                  <a:pt x="329" y="802"/>
                </a:lnTo>
                <a:lnTo>
                  <a:pt x="395" y="813"/>
                </a:lnTo>
                <a:lnTo>
                  <a:pt x="427" y="819"/>
                </a:lnTo>
                <a:lnTo>
                  <a:pt x="458" y="826"/>
                </a:lnTo>
                <a:lnTo>
                  <a:pt x="458" y="826"/>
                </a:lnTo>
                <a:lnTo>
                  <a:pt x="485" y="833"/>
                </a:lnTo>
                <a:lnTo>
                  <a:pt x="510" y="842"/>
                </a:lnTo>
                <a:lnTo>
                  <a:pt x="559" y="860"/>
                </a:lnTo>
                <a:lnTo>
                  <a:pt x="585" y="868"/>
                </a:lnTo>
                <a:lnTo>
                  <a:pt x="611" y="875"/>
                </a:lnTo>
                <a:lnTo>
                  <a:pt x="639" y="881"/>
                </a:lnTo>
                <a:lnTo>
                  <a:pt x="653" y="883"/>
                </a:lnTo>
                <a:lnTo>
                  <a:pt x="669" y="885"/>
                </a:lnTo>
                <a:lnTo>
                  <a:pt x="669" y="885"/>
                </a:lnTo>
                <a:lnTo>
                  <a:pt x="670" y="879"/>
                </a:lnTo>
                <a:lnTo>
                  <a:pt x="673" y="875"/>
                </a:lnTo>
                <a:lnTo>
                  <a:pt x="678" y="867"/>
                </a:lnTo>
                <a:lnTo>
                  <a:pt x="684" y="861"/>
                </a:lnTo>
                <a:lnTo>
                  <a:pt x="690" y="853"/>
                </a:lnTo>
                <a:lnTo>
                  <a:pt x="690" y="853"/>
                </a:lnTo>
                <a:lnTo>
                  <a:pt x="683" y="849"/>
                </a:lnTo>
                <a:lnTo>
                  <a:pt x="677" y="846"/>
                </a:lnTo>
                <a:lnTo>
                  <a:pt x="662" y="841"/>
                </a:lnTo>
                <a:lnTo>
                  <a:pt x="647" y="837"/>
                </a:lnTo>
                <a:lnTo>
                  <a:pt x="630" y="834"/>
                </a:lnTo>
                <a:lnTo>
                  <a:pt x="596" y="830"/>
                </a:lnTo>
                <a:lnTo>
                  <a:pt x="577" y="827"/>
                </a:lnTo>
                <a:lnTo>
                  <a:pt x="560" y="821"/>
                </a:lnTo>
                <a:lnTo>
                  <a:pt x="560" y="821"/>
                </a:lnTo>
                <a:lnTo>
                  <a:pt x="571" y="818"/>
                </a:lnTo>
                <a:lnTo>
                  <a:pt x="583" y="815"/>
                </a:lnTo>
                <a:lnTo>
                  <a:pt x="596" y="813"/>
                </a:lnTo>
                <a:lnTo>
                  <a:pt x="611" y="813"/>
                </a:lnTo>
                <a:lnTo>
                  <a:pt x="626" y="813"/>
                </a:lnTo>
                <a:lnTo>
                  <a:pt x="641" y="814"/>
                </a:lnTo>
                <a:lnTo>
                  <a:pt x="654" y="816"/>
                </a:lnTo>
                <a:lnTo>
                  <a:pt x="669" y="818"/>
                </a:lnTo>
                <a:lnTo>
                  <a:pt x="669" y="818"/>
                </a:lnTo>
                <a:lnTo>
                  <a:pt x="678" y="821"/>
                </a:lnTo>
                <a:lnTo>
                  <a:pt x="687" y="825"/>
                </a:lnTo>
                <a:lnTo>
                  <a:pt x="702" y="832"/>
                </a:lnTo>
                <a:lnTo>
                  <a:pt x="709" y="834"/>
                </a:lnTo>
                <a:lnTo>
                  <a:pt x="715" y="835"/>
                </a:lnTo>
                <a:lnTo>
                  <a:pt x="719" y="835"/>
                </a:lnTo>
                <a:lnTo>
                  <a:pt x="722" y="833"/>
                </a:lnTo>
                <a:lnTo>
                  <a:pt x="725" y="832"/>
                </a:lnTo>
                <a:lnTo>
                  <a:pt x="728" y="829"/>
                </a:lnTo>
                <a:lnTo>
                  <a:pt x="728" y="829"/>
                </a:lnTo>
                <a:lnTo>
                  <a:pt x="720" y="821"/>
                </a:lnTo>
                <a:lnTo>
                  <a:pt x="711" y="815"/>
                </a:lnTo>
                <a:lnTo>
                  <a:pt x="692" y="803"/>
                </a:lnTo>
                <a:lnTo>
                  <a:pt x="670" y="792"/>
                </a:lnTo>
                <a:lnTo>
                  <a:pt x="647" y="784"/>
                </a:lnTo>
                <a:lnTo>
                  <a:pt x="623" y="776"/>
                </a:lnTo>
                <a:lnTo>
                  <a:pt x="598" y="770"/>
                </a:lnTo>
                <a:lnTo>
                  <a:pt x="572" y="766"/>
                </a:lnTo>
                <a:lnTo>
                  <a:pt x="546" y="762"/>
                </a:lnTo>
                <a:lnTo>
                  <a:pt x="546" y="762"/>
                </a:lnTo>
                <a:lnTo>
                  <a:pt x="540" y="762"/>
                </a:lnTo>
                <a:lnTo>
                  <a:pt x="533" y="762"/>
                </a:lnTo>
                <a:lnTo>
                  <a:pt x="517" y="764"/>
                </a:lnTo>
                <a:lnTo>
                  <a:pt x="510" y="764"/>
                </a:lnTo>
                <a:lnTo>
                  <a:pt x="503" y="761"/>
                </a:lnTo>
                <a:lnTo>
                  <a:pt x="500" y="760"/>
                </a:lnTo>
                <a:lnTo>
                  <a:pt x="498" y="758"/>
                </a:lnTo>
                <a:lnTo>
                  <a:pt x="496" y="755"/>
                </a:lnTo>
                <a:lnTo>
                  <a:pt x="494" y="752"/>
                </a:lnTo>
                <a:lnTo>
                  <a:pt x="494" y="752"/>
                </a:lnTo>
                <a:lnTo>
                  <a:pt x="514" y="750"/>
                </a:lnTo>
                <a:lnTo>
                  <a:pt x="533" y="749"/>
                </a:lnTo>
                <a:lnTo>
                  <a:pt x="553" y="749"/>
                </a:lnTo>
                <a:lnTo>
                  <a:pt x="571" y="750"/>
                </a:lnTo>
                <a:lnTo>
                  <a:pt x="589" y="752"/>
                </a:lnTo>
                <a:lnTo>
                  <a:pt x="606" y="754"/>
                </a:lnTo>
                <a:lnTo>
                  <a:pt x="623" y="758"/>
                </a:lnTo>
                <a:lnTo>
                  <a:pt x="639" y="762"/>
                </a:lnTo>
                <a:lnTo>
                  <a:pt x="656" y="768"/>
                </a:lnTo>
                <a:lnTo>
                  <a:pt x="672" y="773"/>
                </a:lnTo>
                <a:lnTo>
                  <a:pt x="702" y="785"/>
                </a:lnTo>
                <a:lnTo>
                  <a:pt x="729" y="798"/>
                </a:lnTo>
                <a:lnTo>
                  <a:pt x="756" y="812"/>
                </a:lnTo>
                <a:lnTo>
                  <a:pt x="756" y="812"/>
                </a:lnTo>
                <a:lnTo>
                  <a:pt x="763" y="809"/>
                </a:lnTo>
                <a:lnTo>
                  <a:pt x="769" y="806"/>
                </a:lnTo>
                <a:lnTo>
                  <a:pt x="784" y="804"/>
                </a:lnTo>
                <a:lnTo>
                  <a:pt x="798" y="802"/>
                </a:lnTo>
                <a:lnTo>
                  <a:pt x="802" y="800"/>
                </a:lnTo>
                <a:lnTo>
                  <a:pt x="805" y="798"/>
                </a:lnTo>
                <a:lnTo>
                  <a:pt x="805" y="798"/>
                </a:lnTo>
                <a:lnTo>
                  <a:pt x="804" y="790"/>
                </a:lnTo>
                <a:lnTo>
                  <a:pt x="801" y="785"/>
                </a:lnTo>
                <a:lnTo>
                  <a:pt x="797" y="781"/>
                </a:lnTo>
                <a:lnTo>
                  <a:pt x="794" y="776"/>
                </a:lnTo>
                <a:lnTo>
                  <a:pt x="789" y="772"/>
                </a:lnTo>
                <a:lnTo>
                  <a:pt x="785" y="768"/>
                </a:lnTo>
                <a:lnTo>
                  <a:pt x="782" y="762"/>
                </a:lnTo>
                <a:lnTo>
                  <a:pt x="781" y="755"/>
                </a:lnTo>
                <a:lnTo>
                  <a:pt x="781" y="755"/>
                </a:lnTo>
                <a:lnTo>
                  <a:pt x="764" y="744"/>
                </a:lnTo>
                <a:lnTo>
                  <a:pt x="747" y="735"/>
                </a:lnTo>
                <a:lnTo>
                  <a:pt x="728" y="725"/>
                </a:lnTo>
                <a:lnTo>
                  <a:pt x="710" y="716"/>
                </a:lnTo>
                <a:lnTo>
                  <a:pt x="692" y="709"/>
                </a:lnTo>
                <a:lnTo>
                  <a:pt x="674" y="701"/>
                </a:lnTo>
                <a:lnTo>
                  <a:pt x="654" y="696"/>
                </a:lnTo>
                <a:lnTo>
                  <a:pt x="636" y="690"/>
                </a:lnTo>
                <a:lnTo>
                  <a:pt x="597" y="680"/>
                </a:lnTo>
                <a:lnTo>
                  <a:pt x="557" y="674"/>
                </a:lnTo>
                <a:lnTo>
                  <a:pt x="517" y="667"/>
                </a:lnTo>
                <a:lnTo>
                  <a:pt x="476" y="663"/>
                </a:lnTo>
                <a:lnTo>
                  <a:pt x="435" y="660"/>
                </a:lnTo>
                <a:lnTo>
                  <a:pt x="392" y="658"/>
                </a:lnTo>
                <a:lnTo>
                  <a:pt x="306" y="653"/>
                </a:lnTo>
                <a:lnTo>
                  <a:pt x="263" y="651"/>
                </a:lnTo>
                <a:lnTo>
                  <a:pt x="219" y="649"/>
                </a:lnTo>
                <a:lnTo>
                  <a:pt x="175" y="645"/>
                </a:lnTo>
                <a:lnTo>
                  <a:pt x="130" y="639"/>
                </a:lnTo>
                <a:lnTo>
                  <a:pt x="130" y="639"/>
                </a:lnTo>
                <a:lnTo>
                  <a:pt x="134" y="654"/>
                </a:lnTo>
                <a:lnTo>
                  <a:pt x="136" y="668"/>
                </a:lnTo>
                <a:lnTo>
                  <a:pt x="140" y="692"/>
                </a:lnTo>
                <a:lnTo>
                  <a:pt x="140" y="692"/>
                </a:lnTo>
                <a:lnTo>
                  <a:pt x="142" y="686"/>
                </a:lnTo>
                <a:lnTo>
                  <a:pt x="144" y="683"/>
                </a:lnTo>
                <a:lnTo>
                  <a:pt x="147" y="680"/>
                </a:lnTo>
                <a:lnTo>
                  <a:pt x="151" y="678"/>
                </a:lnTo>
                <a:lnTo>
                  <a:pt x="151" y="678"/>
                </a:lnTo>
                <a:lnTo>
                  <a:pt x="160" y="682"/>
                </a:lnTo>
                <a:lnTo>
                  <a:pt x="169" y="685"/>
                </a:lnTo>
                <a:lnTo>
                  <a:pt x="192" y="691"/>
                </a:lnTo>
                <a:lnTo>
                  <a:pt x="217" y="696"/>
                </a:lnTo>
                <a:lnTo>
                  <a:pt x="242" y="699"/>
                </a:lnTo>
                <a:lnTo>
                  <a:pt x="269" y="704"/>
                </a:lnTo>
                <a:lnTo>
                  <a:pt x="295" y="709"/>
                </a:lnTo>
                <a:lnTo>
                  <a:pt x="319" y="715"/>
                </a:lnTo>
                <a:lnTo>
                  <a:pt x="330" y="720"/>
                </a:lnTo>
                <a:lnTo>
                  <a:pt x="340" y="724"/>
                </a:lnTo>
                <a:lnTo>
                  <a:pt x="340" y="724"/>
                </a:lnTo>
                <a:lnTo>
                  <a:pt x="316" y="724"/>
                </a:lnTo>
                <a:lnTo>
                  <a:pt x="289" y="722"/>
                </a:lnTo>
                <a:lnTo>
                  <a:pt x="263" y="719"/>
                </a:lnTo>
                <a:lnTo>
                  <a:pt x="234" y="715"/>
                </a:lnTo>
                <a:lnTo>
                  <a:pt x="182" y="706"/>
                </a:lnTo>
                <a:lnTo>
                  <a:pt x="144" y="699"/>
                </a:lnTo>
                <a:lnTo>
                  <a:pt x="144" y="699"/>
                </a:lnTo>
                <a:lnTo>
                  <a:pt x="146" y="700"/>
                </a:lnTo>
                <a:lnTo>
                  <a:pt x="148" y="701"/>
                </a:lnTo>
                <a:lnTo>
                  <a:pt x="148" y="705"/>
                </a:lnTo>
                <a:lnTo>
                  <a:pt x="148" y="708"/>
                </a:lnTo>
                <a:lnTo>
                  <a:pt x="147" y="714"/>
                </a:lnTo>
                <a:lnTo>
                  <a:pt x="148" y="721"/>
                </a:lnTo>
                <a:lnTo>
                  <a:pt x="148" y="721"/>
                </a:lnTo>
                <a:close/>
                <a:moveTo>
                  <a:pt x="32" y="798"/>
                </a:moveTo>
                <a:lnTo>
                  <a:pt x="32" y="798"/>
                </a:lnTo>
                <a:lnTo>
                  <a:pt x="66" y="809"/>
                </a:lnTo>
                <a:lnTo>
                  <a:pt x="103" y="818"/>
                </a:lnTo>
                <a:lnTo>
                  <a:pt x="143" y="828"/>
                </a:lnTo>
                <a:lnTo>
                  <a:pt x="185" y="836"/>
                </a:lnTo>
                <a:lnTo>
                  <a:pt x="227" y="844"/>
                </a:lnTo>
                <a:lnTo>
                  <a:pt x="269" y="850"/>
                </a:lnTo>
                <a:lnTo>
                  <a:pt x="308" y="856"/>
                </a:lnTo>
                <a:lnTo>
                  <a:pt x="344" y="860"/>
                </a:lnTo>
                <a:lnTo>
                  <a:pt x="344" y="860"/>
                </a:lnTo>
                <a:lnTo>
                  <a:pt x="375" y="872"/>
                </a:lnTo>
                <a:lnTo>
                  <a:pt x="406" y="880"/>
                </a:lnTo>
                <a:lnTo>
                  <a:pt x="438" y="889"/>
                </a:lnTo>
                <a:lnTo>
                  <a:pt x="471" y="896"/>
                </a:lnTo>
                <a:lnTo>
                  <a:pt x="505" y="902"/>
                </a:lnTo>
                <a:lnTo>
                  <a:pt x="538" y="907"/>
                </a:lnTo>
                <a:lnTo>
                  <a:pt x="606" y="917"/>
                </a:lnTo>
                <a:lnTo>
                  <a:pt x="606" y="917"/>
                </a:lnTo>
                <a:lnTo>
                  <a:pt x="620" y="919"/>
                </a:lnTo>
                <a:lnTo>
                  <a:pt x="635" y="921"/>
                </a:lnTo>
                <a:lnTo>
                  <a:pt x="643" y="921"/>
                </a:lnTo>
                <a:lnTo>
                  <a:pt x="650" y="920"/>
                </a:lnTo>
                <a:lnTo>
                  <a:pt x="657" y="918"/>
                </a:lnTo>
                <a:lnTo>
                  <a:pt x="662" y="912"/>
                </a:lnTo>
                <a:lnTo>
                  <a:pt x="662" y="912"/>
                </a:lnTo>
                <a:lnTo>
                  <a:pt x="653" y="905"/>
                </a:lnTo>
                <a:lnTo>
                  <a:pt x="644" y="900"/>
                </a:lnTo>
                <a:lnTo>
                  <a:pt x="633" y="895"/>
                </a:lnTo>
                <a:lnTo>
                  <a:pt x="622" y="892"/>
                </a:lnTo>
                <a:lnTo>
                  <a:pt x="600" y="889"/>
                </a:lnTo>
                <a:lnTo>
                  <a:pt x="578" y="885"/>
                </a:lnTo>
                <a:lnTo>
                  <a:pt x="578" y="885"/>
                </a:lnTo>
                <a:lnTo>
                  <a:pt x="477" y="861"/>
                </a:lnTo>
                <a:lnTo>
                  <a:pt x="378" y="836"/>
                </a:lnTo>
                <a:lnTo>
                  <a:pt x="328" y="824"/>
                </a:lnTo>
                <a:lnTo>
                  <a:pt x="276" y="812"/>
                </a:lnTo>
                <a:lnTo>
                  <a:pt x="224" y="801"/>
                </a:lnTo>
                <a:lnTo>
                  <a:pt x="168" y="790"/>
                </a:lnTo>
                <a:lnTo>
                  <a:pt x="168" y="790"/>
                </a:lnTo>
                <a:lnTo>
                  <a:pt x="163" y="792"/>
                </a:lnTo>
                <a:lnTo>
                  <a:pt x="157" y="794"/>
                </a:lnTo>
                <a:lnTo>
                  <a:pt x="151" y="794"/>
                </a:lnTo>
                <a:lnTo>
                  <a:pt x="146" y="792"/>
                </a:lnTo>
                <a:lnTo>
                  <a:pt x="134" y="789"/>
                </a:lnTo>
                <a:lnTo>
                  <a:pt x="123" y="787"/>
                </a:lnTo>
                <a:lnTo>
                  <a:pt x="123" y="787"/>
                </a:lnTo>
                <a:lnTo>
                  <a:pt x="119" y="771"/>
                </a:lnTo>
                <a:lnTo>
                  <a:pt x="115" y="758"/>
                </a:lnTo>
                <a:lnTo>
                  <a:pt x="111" y="747"/>
                </a:lnTo>
                <a:lnTo>
                  <a:pt x="105" y="738"/>
                </a:lnTo>
                <a:lnTo>
                  <a:pt x="105" y="738"/>
                </a:lnTo>
                <a:lnTo>
                  <a:pt x="83" y="750"/>
                </a:lnTo>
                <a:lnTo>
                  <a:pt x="71" y="756"/>
                </a:lnTo>
                <a:lnTo>
                  <a:pt x="60" y="762"/>
                </a:lnTo>
                <a:lnTo>
                  <a:pt x="51" y="770"/>
                </a:lnTo>
                <a:lnTo>
                  <a:pt x="42" y="779"/>
                </a:lnTo>
                <a:lnTo>
                  <a:pt x="36" y="787"/>
                </a:lnTo>
                <a:lnTo>
                  <a:pt x="33" y="792"/>
                </a:lnTo>
                <a:lnTo>
                  <a:pt x="32" y="798"/>
                </a:lnTo>
                <a:lnTo>
                  <a:pt x="32" y="798"/>
                </a:lnTo>
                <a:close/>
                <a:moveTo>
                  <a:pt x="893" y="923"/>
                </a:moveTo>
                <a:lnTo>
                  <a:pt x="893" y="923"/>
                </a:lnTo>
                <a:lnTo>
                  <a:pt x="892" y="915"/>
                </a:lnTo>
                <a:lnTo>
                  <a:pt x="890" y="905"/>
                </a:lnTo>
                <a:lnTo>
                  <a:pt x="888" y="897"/>
                </a:lnTo>
                <a:lnTo>
                  <a:pt x="885" y="889"/>
                </a:lnTo>
                <a:lnTo>
                  <a:pt x="880" y="882"/>
                </a:lnTo>
                <a:lnTo>
                  <a:pt x="876" y="875"/>
                </a:lnTo>
                <a:lnTo>
                  <a:pt x="871" y="868"/>
                </a:lnTo>
                <a:lnTo>
                  <a:pt x="865" y="863"/>
                </a:lnTo>
                <a:lnTo>
                  <a:pt x="859" y="858"/>
                </a:lnTo>
                <a:lnTo>
                  <a:pt x="853" y="853"/>
                </a:lnTo>
                <a:lnTo>
                  <a:pt x="846" y="849"/>
                </a:lnTo>
                <a:lnTo>
                  <a:pt x="839" y="846"/>
                </a:lnTo>
                <a:lnTo>
                  <a:pt x="824" y="841"/>
                </a:lnTo>
                <a:lnTo>
                  <a:pt x="808" y="837"/>
                </a:lnTo>
                <a:lnTo>
                  <a:pt x="791" y="836"/>
                </a:lnTo>
                <a:lnTo>
                  <a:pt x="775" y="837"/>
                </a:lnTo>
                <a:lnTo>
                  <a:pt x="759" y="842"/>
                </a:lnTo>
                <a:lnTo>
                  <a:pt x="752" y="845"/>
                </a:lnTo>
                <a:lnTo>
                  <a:pt x="744" y="848"/>
                </a:lnTo>
                <a:lnTo>
                  <a:pt x="738" y="852"/>
                </a:lnTo>
                <a:lnTo>
                  <a:pt x="730" y="857"/>
                </a:lnTo>
                <a:lnTo>
                  <a:pt x="724" y="862"/>
                </a:lnTo>
                <a:lnTo>
                  <a:pt x="719" y="868"/>
                </a:lnTo>
                <a:lnTo>
                  <a:pt x="713" y="875"/>
                </a:lnTo>
                <a:lnTo>
                  <a:pt x="708" y="882"/>
                </a:lnTo>
                <a:lnTo>
                  <a:pt x="704" y="890"/>
                </a:lnTo>
                <a:lnTo>
                  <a:pt x="700" y="898"/>
                </a:lnTo>
                <a:lnTo>
                  <a:pt x="700" y="898"/>
                </a:lnTo>
                <a:lnTo>
                  <a:pt x="709" y="897"/>
                </a:lnTo>
                <a:lnTo>
                  <a:pt x="719" y="895"/>
                </a:lnTo>
                <a:lnTo>
                  <a:pt x="737" y="888"/>
                </a:lnTo>
                <a:lnTo>
                  <a:pt x="755" y="879"/>
                </a:lnTo>
                <a:lnTo>
                  <a:pt x="774" y="871"/>
                </a:lnTo>
                <a:lnTo>
                  <a:pt x="784" y="867"/>
                </a:lnTo>
                <a:lnTo>
                  <a:pt x="794" y="865"/>
                </a:lnTo>
                <a:lnTo>
                  <a:pt x="803" y="863"/>
                </a:lnTo>
                <a:lnTo>
                  <a:pt x="813" y="863"/>
                </a:lnTo>
                <a:lnTo>
                  <a:pt x="824" y="864"/>
                </a:lnTo>
                <a:lnTo>
                  <a:pt x="833" y="866"/>
                </a:lnTo>
                <a:lnTo>
                  <a:pt x="844" y="872"/>
                </a:lnTo>
                <a:lnTo>
                  <a:pt x="855" y="878"/>
                </a:lnTo>
                <a:lnTo>
                  <a:pt x="855" y="878"/>
                </a:lnTo>
                <a:lnTo>
                  <a:pt x="859" y="883"/>
                </a:lnTo>
                <a:lnTo>
                  <a:pt x="862" y="889"/>
                </a:lnTo>
                <a:lnTo>
                  <a:pt x="869" y="901"/>
                </a:lnTo>
                <a:lnTo>
                  <a:pt x="873" y="913"/>
                </a:lnTo>
                <a:lnTo>
                  <a:pt x="875" y="926"/>
                </a:lnTo>
                <a:lnTo>
                  <a:pt x="876" y="939"/>
                </a:lnTo>
                <a:lnTo>
                  <a:pt x="877" y="952"/>
                </a:lnTo>
                <a:lnTo>
                  <a:pt x="879" y="976"/>
                </a:lnTo>
                <a:lnTo>
                  <a:pt x="879" y="976"/>
                </a:lnTo>
                <a:lnTo>
                  <a:pt x="880" y="968"/>
                </a:lnTo>
                <a:lnTo>
                  <a:pt x="882" y="961"/>
                </a:lnTo>
                <a:lnTo>
                  <a:pt x="887" y="948"/>
                </a:lnTo>
                <a:lnTo>
                  <a:pt x="891" y="936"/>
                </a:lnTo>
                <a:lnTo>
                  <a:pt x="892" y="930"/>
                </a:lnTo>
                <a:lnTo>
                  <a:pt x="893" y="923"/>
                </a:lnTo>
                <a:lnTo>
                  <a:pt x="893" y="923"/>
                </a:lnTo>
                <a:close/>
                <a:moveTo>
                  <a:pt x="1435" y="1133"/>
                </a:moveTo>
                <a:lnTo>
                  <a:pt x="1435" y="1133"/>
                </a:lnTo>
                <a:lnTo>
                  <a:pt x="1414" y="1123"/>
                </a:lnTo>
                <a:lnTo>
                  <a:pt x="1391" y="1113"/>
                </a:lnTo>
                <a:lnTo>
                  <a:pt x="1370" y="1100"/>
                </a:lnTo>
                <a:lnTo>
                  <a:pt x="1348" y="1086"/>
                </a:lnTo>
                <a:lnTo>
                  <a:pt x="1327" y="1072"/>
                </a:lnTo>
                <a:lnTo>
                  <a:pt x="1305" y="1057"/>
                </a:lnTo>
                <a:lnTo>
                  <a:pt x="1267" y="1028"/>
                </a:lnTo>
                <a:lnTo>
                  <a:pt x="1267" y="1028"/>
                </a:lnTo>
                <a:lnTo>
                  <a:pt x="1208" y="984"/>
                </a:lnTo>
                <a:lnTo>
                  <a:pt x="1178" y="964"/>
                </a:lnTo>
                <a:lnTo>
                  <a:pt x="1148" y="944"/>
                </a:lnTo>
                <a:lnTo>
                  <a:pt x="1148" y="944"/>
                </a:lnTo>
                <a:lnTo>
                  <a:pt x="1122" y="927"/>
                </a:lnTo>
                <a:lnTo>
                  <a:pt x="1093" y="911"/>
                </a:lnTo>
                <a:lnTo>
                  <a:pt x="1065" y="895"/>
                </a:lnTo>
                <a:lnTo>
                  <a:pt x="1033" y="880"/>
                </a:lnTo>
                <a:lnTo>
                  <a:pt x="1017" y="874"/>
                </a:lnTo>
                <a:lnTo>
                  <a:pt x="1001" y="867"/>
                </a:lnTo>
                <a:lnTo>
                  <a:pt x="985" y="862"/>
                </a:lnTo>
                <a:lnTo>
                  <a:pt x="968" y="858"/>
                </a:lnTo>
                <a:lnTo>
                  <a:pt x="952" y="856"/>
                </a:lnTo>
                <a:lnTo>
                  <a:pt x="936" y="853"/>
                </a:lnTo>
                <a:lnTo>
                  <a:pt x="920" y="852"/>
                </a:lnTo>
                <a:lnTo>
                  <a:pt x="903" y="853"/>
                </a:lnTo>
                <a:lnTo>
                  <a:pt x="903" y="853"/>
                </a:lnTo>
                <a:lnTo>
                  <a:pt x="901" y="853"/>
                </a:lnTo>
                <a:lnTo>
                  <a:pt x="900" y="855"/>
                </a:lnTo>
                <a:lnTo>
                  <a:pt x="900" y="857"/>
                </a:lnTo>
                <a:lnTo>
                  <a:pt x="900" y="857"/>
                </a:lnTo>
                <a:lnTo>
                  <a:pt x="907" y="863"/>
                </a:lnTo>
                <a:lnTo>
                  <a:pt x="916" y="867"/>
                </a:lnTo>
                <a:lnTo>
                  <a:pt x="924" y="872"/>
                </a:lnTo>
                <a:lnTo>
                  <a:pt x="934" y="875"/>
                </a:lnTo>
                <a:lnTo>
                  <a:pt x="954" y="881"/>
                </a:lnTo>
                <a:lnTo>
                  <a:pt x="976" y="886"/>
                </a:lnTo>
                <a:lnTo>
                  <a:pt x="997" y="891"/>
                </a:lnTo>
                <a:lnTo>
                  <a:pt x="1017" y="897"/>
                </a:lnTo>
                <a:lnTo>
                  <a:pt x="1027" y="901"/>
                </a:lnTo>
                <a:lnTo>
                  <a:pt x="1036" y="905"/>
                </a:lnTo>
                <a:lnTo>
                  <a:pt x="1043" y="910"/>
                </a:lnTo>
                <a:lnTo>
                  <a:pt x="1051" y="917"/>
                </a:lnTo>
                <a:lnTo>
                  <a:pt x="1051" y="917"/>
                </a:lnTo>
                <a:lnTo>
                  <a:pt x="1044" y="919"/>
                </a:lnTo>
                <a:lnTo>
                  <a:pt x="1037" y="920"/>
                </a:lnTo>
                <a:lnTo>
                  <a:pt x="1029" y="920"/>
                </a:lnTo>
                <a:lnTo>
                  <a:pt x="1021" y="919"/>
                </a:lnTo>
                <a:lnTo>
                  <a:pt x="1002" y="913"/>
                </a:lnTo>
                <a:lnTo>
                  <a:pt x="984" y="908"/>
                </a:lnTo>
                <a:lnTo>
                  <a:pt x="966" y="903"/>
                </a:lnTo>
                <a:lnTo>
                  <a:pt x="957" y="902"/>
                </a:lnTo>
                <a:lnTo>
                  <a:pt x="949" y="901"/>
                </a:lnTo>
                <a:lnTo>
                  <a:pt x="940" y="902"/>
                </a:lnTo>
                <a:lnTo>
                  <a:pt x="933" y="904"/>
                </a:lnTo>
                <a:lnTo>
                  <a:pt x="926" y="907"/>
                </a:lnTo>
                <a:lnTo>
                  <a:pt x="921" y="912"/>
                </a:lnTo>
                <a:lnTo>
                  <a:pt x="921" y="912"/>
                </a:lnTo>
                <a:lnTo>
                  <a:pt x="976" y="928"/>
                </a:lnTo>
                <a:lnTo>
                  <a:pt x="1002" y="936"/>
                </a:lnTo>
                <a:lnTo>
                  <a:pt x="1027" y="943"/>
                </a:lnTo>
                <a:lnTo>
                  <a:pt x="1052" y="952"/>
                </a:lnTo>
                <a:lnTo>
                  <a:pt x="1075" y="962"/>
                </a:lnTo>
                <a:lnTo>
                  <a:pt x="1098" y="973"/>
                </a:lnTo>
                <a:lnTo>
                  <a:pt x="1120" y="986"/>
                </a:lnTo>
                <a:lnTo>
                  <a:pt x="1120" y="986"/>
                </a:lnTo>
                <a:lnTo>
                  <a:pt x="1134" y="996"/>
                </a:lnTo>
                <a:lnTo>
                  <a:pt x="1147" y="1007"/>
                </a:lnTo>
                <a:lnTo>
                  <a:pt x="1173" y="1029"/>
                </a:lnTo>
                <a:lnTo>
                  <a:pt x="1184" y="1041"/>
                </a:lnTo>
                <a:lnTo>
                  <a:pt x="1197" y="1052"/>
                </a:lnTo>
                <a:lnTo>
                  <a:pt x="1211" y="1061"/>
                </a:lnTo>
                <a:lnTo>
                  <a:pt x="1225" y="1070"/>
                </a:lnTo>
                <a:lnTo>
                  <a:pt x="1225" y="1070"/>
                </a:lnTo>
                <a:lnTo>
                  <a:pt x="1228" y="1076"/>
                </a:lnTo>
                <a:lnTo>
                  <a:pt x="1232" y="1082"/>
                </a:lnTo>
                <a:lnTo>
                  <a:pt x="1239" y="1094"/>
                </a:lnTo>
                <a:lnTo>
                  <a:pt x="1242" y="1100"/>
                </a:lnTo>
                <a:lnTo>
                  <a:pt x="1244" y="1106"/>
                </a:lnTo>
                <a:lnTo>
                  <a:pt x="1244" y="1113"/>
                </a:lnTo>
                <a:lnTo>
                  <a:pt x="1243" y="1119"/>
                </a:lnTo>
                <a:lnTo>
                  <a:pt x="1243" y="1119"/>
                </a:lnTo>
                <a:lnTo>
                  <a:pt x="1234" y="1119"/>
                </a:lnTo>
                <a:lnTo>
                  <a:pt x="1227" y="1117"/>
                </a:lnTo>
                <a:lnTo>
                  <a:pt x="1222" y="1113"/>
                </a:lnTo>
                <a:lnTo>
                  <a:pt x="1218" y="1107"/>
                </a:lnTo>
                <a:lnTo>
                  <a:pt x="1210" y="1097"/>
                </a:lnTo>
                <a:lnTo>
                  <a:pt x="1206" y="1091"/>
                </a:lnTo>
                <a:lnTo>
                  <a:pt x="1200" y="1088"/>
                </a:lnTo>
                <a:lnTo>
                  <a:pt x="1200" y="1088"/>
                </a:lnTo>
                <a:lnTo>
                  <a:pt x="1188" y="1103"/>
                </a:lnTo>
                <a:lnTo>
                  <a:pt x="1174" y="1120"/>
                </a:lnTo>
                <a:lnTo>
                  <a:pt x="1167" y="1130"/>
                </a:lnTo>
                <a:lnTo>
                  <a:pt x="1162" y="1139"/>
                </a:lnTo>
                <a:lnTo>
                  <a:pt x="1160" y="1148"/>
                </a:lnTo>
                <a:lnTo>
                  <a:pt x="1159" y="1153"/>
                </a:lnTo>
                <a:lnTo>
                  <a:pt x="1159" y="1158"/>
                </a:lnTo>
                <a:lnTo>
                  <a:pt x="1159" y="1158"/>
                </a:lnTo>
                <a:lnTo>
                  <a:pt x="1163" y="1158"/>
                </a:lnTo>
                <a:lnTo>
                  <a:pt x="1166" y="1158"/>
                </a:lnTo>
                <a:lnTo>
                  <a:pt x="1174" y="1160"/>
                </a:lnTo>
                <a:lnTo>
                  <a:pt x="1181" y="1164"/>
                </a:lnTo>
                <a:lnTo>
                  <a:pt x="1190" y="1168"/>
                </a:lnTo>
                <a:lnTo>
                  <a:pt x="1197" y="1174"/>
                </a:lnTo>
                <a:lnTo>
                  <a:pt x="1206" y="1178"/>
                </a:lnTo>
                <a:lnTo>
                  <a:pt x="1215" y="1181"/>
                </a:lnTo>
                <a:lnTo>
                  <a:pt x="1225" y="1182"/>
                </a:lnTo>
                <a:lnTo>
                  <a:pt x="1225" y="1182"/>
                </a:lnTo>
                <a:lnTo>
                  <a:pt x="1315" y="1228"/>
                </a:lnTo>
                <a:lnTo>
                  <a:pt x="1362" y="1251"/>
                </a:lnTo>
                <a:lnTo>
                  <a:pt x="1409" y="1273"/>
                </a:lnTo>
                <a:lnTo>
                  <a:pt x="1459" y="1295"/>
                </a:lnTo>
                <a:lnTo>
                  <a:pt x="1483" y="1304"/>
                </a:lnTo>
                <a:lnTo>
                  <a:pt x="1509" y="1314"/>
                </a:lnTo>
                <a:lnTo>
                  <a:pt x="1533" y="1322"/>
                </a:lnTo>
                <a:lnTo>
                  <a:pt x="1559" y="1330"/>
                </a:lnTo>
                <a:lnTo>
                  <a:pt x="1585" y="1337"/>
                </a:lnTo>
                <a:lnTo>
                  <a:pt x="1611" y="1343"/>
                </a:lnTo>
                <a:lnTo>
                  <a:pt x="1611" y="1343"/>
                </a:lnTo>
                <a:lnTo>
                  <a:pt x="1620" y="1346"/>
                </a:lnTo>
                <a:lnTo>
                  <a:pt x="1629" y="1347"/>
                </a:lnTo>
                <a:lnTo>
                  <a:pt x="1633" y="1347"/>
                </a:lnTo>
                <a:lnTo>
                  <a:pt x="1636" y="1347"/>
                </a:lnTo>
                <a:lnTo>
                  <a:pt x="1639" y="1346"/>
                </a:lnTo>
                <a:lnTo>
                  <a:pt x="1642" y="1343"/>
                </a:lnTo>
                <a:lnTo>
                  <a:pt x="1642" y="1343"/>
                </a:lnTo>
                <a:lnTo>
                  <a:pt x="1637" y="1339"/>
                </a:lnTo>
                <a:lnTo>
                  <a:pt x="1633" y="1334"/>
                </a:lnTo>
                <a:lnTo>
                  <a:pt x="1623" y="1327"/>
                </a:lnTo>
                <a:lnTo>
                  <a:pt x="1612" y="1321"/>
                </a:lnTo>
                <a:lnTo>
                  <a:pt x="1600" y="1317"/>
                </a:lnTo>
                <a:lnTo>
                  <a:pt x="1575" y="1312"/>
                </a:lnTo>
                <a:lnTo>
                  <a:pt x="1562" y="1309"/>
                </a:lnTo>
                <a:lnTo>
                  <a:pt x="1551" y="1304"/>
                </a:lnTo>
                <a:lnTo>
                  <a:pt x="1551" y="1304"/>
                </a:lnTo>
                <a:lnTo>
                  <a:pt x="1526" y="1296"/>
                </a:lnTo>
                <a:lnTo>
                  <a:pt x="1501" y="1286"/>
                </a:lnTo>
                <a:lnTo>
                  <a:pt x="1478" y="1276"/>
                </a:lnTo>
                <a:lnTo>
                  <a:pt x="1454" y="1266"/>
                </a:lnTo>
                <a:lnTo>
                  <a:pt x="1410" y="1244"/>
                </a:lnTo>
                <a:lnTo>
                  <a:pt x="1369" y="1221"/>
                </a:lnTo>
                <a:lnTo>
                  <a:pt x="1369" y="1221"/>
                </a:lnTo>
                <a:lnTo>
                  <a:pt x="1346" y="1209"/>
                </a:lnTo>
                <a:lnTo>
                  <a:pt x="1335" y="1203"/>
                </a:lnTo>
                <a:lnTo>
                  <a:pt x="1325" y="1196"/>
                </a:lnTo>
                <a:lnTo>
                  <a:pt x="1314" y="1190"/>
                </a:lnTo>
                <a:lnTo>
                  <a:pt x="1304" y="1181"/>
                </a:lnTo>
                <a:lnTo>
                  <a:pt x="1297" y="1173"/>
                </a:lnTo>
                <a:lnTo>
                  <a:pt x="1295" y="1167"/>
                </a:lnTo>
                <a:lnTo>
                  <a:pt x="1291" y="1161"/>
                </a:lnTo>
                <a:lnTo>
                  <a:pt x="1291" y="1161"/>
                </a:lnTo>
                <a:lnTo>
                  <a:pt x="1300" y="1163"/>
                </a:lnTo>
                <a:lnTo>
                  <a:pt x="1308" y="1165"/>
                </a:lnTo>
                <a:lnTo>
                  <a:pt x="1323" y="1170"/>
                </a:lnTo>
                <a:lnTo>
                  <a:pt x="1336" y="1178"/>
                </a:lnTo>
                <a:lnTo>
                  <a:pt x="1350" y="1186"/>
                </a:lnTo>
                <a:lnTo>
                  <a:pt x="1376" y="1206"/>
                </a:lnTo>
                <a:lnTo>
                  <a:pt x="1390" y="1215"/>
                </a:lnTo>
                <a:lnTo>
                  <a:pt x="1404" y="1224"/>
                </a:lnTo>
                <a:lnTo>
                  <a:pt x="1404" y="1224"/>
                </a:lnTo>
                <a:lnTo>
                  <a:pt x="1433" y="1239"/>
                </a:lnTo>
                <a:lnTo>
                  <a:pt x="1463" y="1254"/>
                </a:lnTo>
                <a:lnTo>
                  <a:pt x="1494" y="1266"/>
                </a:lnTo>
                <a:lnTo>
                  <a:pt x="1526" y="1277"/>
                </a:lnTo>
                <a:lnTo>
                  <a:pt x="1558" y="1286"/>
                </a:lnTo>
                <a:lnTo>
                  <a:pt x="1591" y="1294"/>
                </a:lnTo>
                <a:lnTo>
                  <a:pt x="1626" y="1299"/>
                </a:lnTo>
                <a:lnTo>
                  <a:pt x="1659" y="1301"/>
                </a:lnTo>
                <a:lnTo>
                  <a:pt x="1659" y="1301"/>
                </a:lnTo>
                <a:lnTo>
                  <a:pt x="1661" y="1295"/>
                </a:lnTo>
                <a:lnTo>
                  <a:pt x="1664" y="1289"/>
                </a:lnTo>
                <a:lnTo>
                  <a:pt x="1667" y="1283"/>
                </a:lnTo>
                <a:lnTo>
                  <a:pt x="1669" y="1276"/>
                </a:lnTo>
                <a:lnTo>
                  <a:pt x="1669" y="1276"/>
                </a:lnTo>
                <a:lnTo>
                  <a:pt x="1662" y="1274"/>
                </a:lnTo>
                <a:lnTo>
                  <a:pt x="1653" y="1272"/>
                </a:lnTo>
                <a:lnTo>
                  <a:pt x="1637" y="1266"/>
                </a:lnTo>
                <a:lnTo>
                  <a:pt x="1621" y="1258"/>
                </a:lnTo>
                <a:lnTo>
                  <a:pt x="1603" y="1252"/>
                </a:lnTo>
                <a:lnTo>
                  <a:pt x="1603" y="1252"/>
                </a:lnTo>
                <a:lnTo>
                  <a:pt x="1593" y="1251"/>
                </a:lnTo>
                <a:lnTo>
                  <a:pt x="1584" y="1249"/>
                </a:lnTo>
                <a:lnTo>
                  <a:pt x="1563" y="1246"/>
                </a:lnTo>
                <a:lnTo>
                  <a:pt x="1554" y="1244"/>
                </a:lnTo>
                <a:lnTo>
                  <a:pt x="1545" y="1241"/>
                </a:lnTo>
                <a:lnTo>
                  <a:pt x="1542" y="1238"/>
                </a:lnTo>
                <a:lnTo>
                  <a:pt x="1539" y="1236"/>
                </a:lnTo>
                <a:lnTo>
                  <a:pt x="1536" y="1231"/>
                </a:lnTo>
                <a:lnTo>
                  <a:pt x="1533" y="1228"/>
                </a:lnTo>
                <a:lnTo>
                  <a:pt x="1533" y="1228"/>
                </a:lnTo>
                <a:lnTo>
                  <a:pt x="1551" y="1227"/>
                </a:lnTo>
                <a:lnTo>
                  <a:pt x="1567" y="1228"/>
                </a:lnTo>
                <a:lnTo>
                  <a:pt x="1582" y="1229"/>
                </a:lnTo>
                <a:lnTo>
                  <a:pt x="1597" y="1230"/>
                </a:lnTo>
                <a:lnTo>
                  <a:pt x="1624" y="1236"/>
                </a:lnTo>
                <a:lnTo>
                  <a:pt x="1652" y="1242"/>
                </a:lnTo>
                <a:lnTo>
                  <a:pt x="1652" y="1242"/>
                </a:lnTo>
                <a:lnTo>
                  <a:pt x="1654" y="1231"/>
                </a:lnTo>
                <a:lnTo>
                  <a:pt x="1657" y="1223"/>
                </a:lnTo>
                <a:lnTo>
                  <a:pt x="1658" y="1208"/>
                </a:lnTo>
                <a:lnTo>
                  <a:pt x="1659" y="1193"/>
                </a:lnTo>
                <a:lnTo>
                  <a:pt x="1660" y="1186"/>
                </a:lnTo>
                <a:lnTo>
                  <a:pt x="1663" y="1179"/>
                </a:lnTo>
                <a:lnTo>
                  <a:pt x="1663" y="1179"/>
                </a:lnTo>
                <a:lnTo>
                  <a:pt x="1647" y="1175"/>
                </a:lnTo>
                <a:lnTo>
                  <a:pt x="1632" y="1170"/>
                </a:lnTo>
                <a:lnTo>
                  <a:pt x="1603" y="1165"/>
                </a:lnTo>
                <a:lnTo>
                  <a:pt x="1574" y="1161"/>
                </a:lnTo>
                <a:lnTo>
                  <a:pt x="1545" y="1158"/>
                </a:lnTo>
                <a:lnTo>
                  <a:pt x="1517" y="1154"/>
                </a:lnTo>
                <a:lnTo>
                  <a:pt x="1491" y="1149"/>
                </a:lnTo>
                <a:lnTo>
                  <a:pt x="1463" y="1143"/>
                </a:lnTo>
                <a:lnTo>
                  <a:pt x="1449" y="1138"/>
                </a:lnTo>
                <a:lnTo>
                  <a:pt x="1435" y="1133"/>
                </a:lnTo>
                <a:lnTo>
                  <a:pt x="1435" y="1133"/>
                </a:lnTo>
                <a:close/>
                <a:moveTo>
                  <a:pt x="841" y="1000"/>
                </a:moveTo>
                <a:lnTo>
                  <a:pt x="841" y="1000"/>
                </a:lnTo>
                <a:lnTo>
                  <a:pt x="796" y="986"/>
                </a:lnTo>
                <a:lnTo>
                  <a:pt x="775" y="981"/>
                </a:lnTo>
                <a:lnTo>
                  <a:pt x="756" y="974"/>
                </a:lnTo>
                <a:lnTo>
                  <a:pt x="739" y="967"/>
                </a:lnTo>
                <a:lnTo>
                  <a:pt x="722" y="958"/>
                </a:lnTo>
                <a:lnTo>
                  <a:pt x="706" y="949"/>
                </a:lnTo>
                <a:lnTo>
                  <a:pt x="690" y="937"/>
                </a:lnTo>
                <a:lnTo>
                  <a:pt x="690" y="937"/>
                </a:lnTo>
                <a:lnTo>
                  <a:pt x="693" y="948"/>
                </a:lnTo>
                <a:lnTo>
                  <a:pt x="698" y="958"/>
                </a:lnTo>
                <a:lnTo>
                  <a:pt x="704" y="967"/>
                </a:lnTo>
                <a:lnTo>
                  <a:pt x="711" y="976"/>
                </a:lnTo>
                <a:lnTo>
                  <a:pt x="720" y="983"/>
                </a:lnTo>
                <a:lnTo>
                  <a:pt x="729" y="989"/>
                </a:lnTo>
                <a:lnTo>
                  <a:pt x="740" y="995"/>
                </a:lnTo>
                <a:lnTo>
                  <a:pt x="751" y="999"/>
                </a:lnTo>
                <a:lnTo>
                  <a:pt x="762" y="1002"/>
                </a:lnTo>
                <a:lnTo>
                  <a:pt x="773" y="1006"/>
                </a:lnTo>
                <a:lnTo>
                  <a:pt x="785" y="1007"/>
                </a:lnTo>
                <a:lnTo>
                  <a:pt x="797" y="1008"/>
                </a:lnTo>
                <a:lnTo>
                  <a:pt x="809" y="1008"/>
                </a:lnTo>
                <a:lnTo>
                  <a:pt x="819" y="1006"/>
                </a:lnTo>
                <a:lnTo>
                  <a:pt x="830" y="1003"/>
                </a:lnTo>
                <a:lnTo>
                  <a:pt x="841" y="1000"/>
                </a:lnTo>
                <a:lnTo>
                  <a:pt x="841" y="1000"/>
                </a:lnTo>
                <a:close/>
                <a:moveTo>
                  <a:pt x="903" y="997"/>
                </a:moveTo>
                <a:lnTo>
                  <a:pt x="903" y="997"/>
                </a:lnTo>
                <a:lnTo>
                  <a:pt x="912" y="1007"/>
                </a:lnTo>
                <a:lnTo>
                  <a:pt x="922" y="1016"/>
                </a:lnTo>
                <a:lnTo>
                  <a:pt x="933" y="1025"/>
                </a:lnTo>
                <a:lnTo>
                  <a:pt x="944" y="1033"/>
                </a:lnTo>
                <a:lnTo>
                  <a:pt x="966" y="1049"/>
                </a:lnTo>
                <a:lnTo>
                  <a:pt x="977" y="1058"/>
                </a:lnTo>
                <a:lnTo>
                  <a:pt x="987" y="1067"/>
                </a:lnTo>
                <a:lnTo>
                  <a:pt x="987" y="1067"/>
                </a:lnTo>
                <a:lnTo>
                  <a:pt x="1031" y="1028"/>
                </a:lnTo>
                <a:lnTo>
                  <a:pt x="1075" y="989"/>
                </a:lnTo>
                <a:lnTo>
                  <a:pt x="1075" y="989"/>
                </a:lnTo>
                <a:lnTo>
                  <a:pt x="1056" y="981"/>
                </a:lnTo>
                <a:lnTo>
                  <a:pt x="1032" y="971"/>
                </a:lnTo>
                <a:lnTo>
                  <a:pt x="1006" y="962"/>
                </a:lnTo>
                <a:lnTo>
                  <a:pt x="992" y="957"/>
                </a:lnTo>
                <a:lnTo>
                  <a:pt x="978" y="954"/>
                </a:lnTo>
                <a:lnTo>
                  <a:pt x="964" y="953"/>
                </a:lnTo>
                <a:lnTo>
                  <a:pt x="951" y="952"/>
                </a:lnTo>
                <a:lnTo>
                  <a:pt x="939" y="954"/>
                </a:lnTo>
                <a:lnTo>
                  <a:pt x="929" y="957"/>
                </a:lnTo>
                <a:lnTo>
                  <a:pt x="924" y="959"/>
                </a:lnTo>
                <a:lnTo>
                  <a:pt x="920" y="963"/>
                </a:lnTo>
                <a:lnTo>
                  <a:pt x="916" y="967"/>
                </a:lnTo>
                <a:lnTo>
                  <a:pt x="912" y="971"/>
                </a:lnTo>
                <a:lnTo>
                  <a:pt x="909" y="977"/>
                </a:lnTo>
                <a:lnTo>
                  <a:pt x="907" y="982"/>
                </a:lnTo>
                <a:lnTo>
                  <a:pt x="905" y="989"/>
                </a:lnTo>
                <a:lnTo>
                  <a:pt x="903" y="997"/>
                </a:lnTo>
                <a:lnTo>
                  <a:pt x="903" y="997"/>
                </a:lnTo>
                <a:close/>
                <a:moveTo>
                  <a:pt x="998" y="1147"/>
                </a:moveTo>
                <a:lnTo>
                  <a:pt x="998" y="1147"/>
                </a:lnTo>
                <a:lnTo>
                  <a:pt x="990" y="1156"/>
                </a:lnTo>
                <a:lnTo>
                  <a:pt x="982" y="1167"/>
                </a:lnTo>
                <a:lnTo>
                  <a:pt x="976" y="1179"/>
                </a:lnTo>
                <a:lnTo>
                  <a:pt x="970" y="1192"/>
                </a:lnTo>
                <a:lnTo>
                  <a:pt x="967" y="1206"/>
                </a:lnTo>
                <a:lnTo>
                  <a:pt x="965" y="1220"/>
                </a:lnTo>
                <a:lnTo>
                  <a:pt x="965" y="1227"/>
                </a:lnTo>
                <a:lnTo>
                  <a:pt x="966" y="1235"/>
                </a:lnTo>
                <a:lnTo>
                  <a:pt x="967" y="1241"/>
                </a:lnTo>
                <a:lnTo>
                  <a:pt x="970" y="1249"/>
                </a:lnTo>
                <a:lnTo>
                  <a:pt x="970" y="1249"/>
                </a:lnTo>
                <a:lnTo>
                  <a:pt x="980" y="1239"/>
                </a:lnTo>
                <a:lnTo>
                  <a:pt x="990" y="1229"/>
                </a:lnTo>
                <a:lnTo>
                  <a:pt x="1009" y="1209"/>
                </a:lnTo>
                <a:lnTo>
                  <a:pt x="1018" y="1199"/>
                </a:lnTo>
                <a:lnTo>
                  <a:pt x="1030" y="1191"/>
                </a:lnTo>
                <a:lnTo>
                  <a:pt x="1043" y="1183"/>
                </a:lnTo>
                <a:lnTo>
                  <a:pt x="1050" y="1181"/>
                </a:lnTo>
                <a:lnTo>
                  <a:pt x="1057" y="1179"/>
                </a:lnTo>
                <a:lnTo>
                  <a:pt x="1057" y="1179"/>
                </a:lnTo>
                <a:lnTo>
                  <a:pt x="1061" y="1182"/>
                </a:lnTo>
                <a:lnTo>
                  <a:pt x="1066" y="1188"/>
                </a:lnTo>
                <a:lnTo>
                  <a:pt x="1069" y="1192"/>
                </a:lnTo>
                <a:lnTo>
                  <a:pt x="1071" y="1197"/>
                </a:lnTo>
                <a:lnTo>
                  <a:pt x="1074" y="1209"/>
                </a:lnTo>
                <a:lnTo>
                  <a:pt x="1077" y="1222"/>
                </a:lnTo>
                <a:lnTo>
                  <a:pt x="1081" y="1235"/>
                </a:lnTo>
                <a:lnTo>
                  <a:pt x="1085" y="1245"/>
                </a:lnTo>
                <a:lnTo>
                  <a:pt x="1088" y="1251"/>
                </a:lnTo>
                <a:lnTo>
                  <a:pt x="1092" y="1255"/>
                </a:lnTo>
                <a:lnTo>
                  <a:pt x="1097" y="1259"/>
                </a:lnTo>
                <a:lnTo>
                  <a:pt x="1103" y="1263"/>
                </a:lnTo>
                <a:lnTo>
                  <a:pt x="1103" y="1263"/>
                </a:lnTo>
                <a:lnTo>
                  <a:pt x="1107" y="1233"/>
                </a:lnTo>
                <a:lnTo>
                  <a:pt x="1113" y="1204"/>
                </a:lnTo>
                <a:lnTo>
                  <a:pt x="1119" y="1177"/>
                </a:lnTo>
                <a:lnTo>
                  <a:pt x="1127" y="1152"/>
                </a:lnTo>
                <a:lnTo>
                  <a:pt x="1136" y="1129"/>
                </a:lnTo>
                <a:lnTo>
                  <a:pt x="1143" y="1117"/>
                </a:lnTo>
                <a:lnTo>
                  <a:pt x="1148" y="1106"/>
                </a:lnTo>
                <a:lnTo>
                  <a:pt x="1156" y="1095"/>
                </a:lnTo>
                <a:lnTo>
                  <a:pt x="1163" y="1086"/>
                </a:lnTo>
                <a:lnTo>
                  <a:pt x="1171" y="1076"/>
                </a:lnTo>
                <a:lnTo>
                  <a:pt x="1180" y="1067"/>
                </a:lnTo>
                <a:lnTo>
                  <a:pt x="1180" y="1067"/>
                </a:lnTo>
                <a:lnTo>
                  <a:pt x="1160" y="1052"/>
                </a:lnTo>
                <a:lnTo>
                  <a:pt x="1141" y="1036"/>
                </a:lnTo>
                <a:lnTo>
                  <a:pt x="1121" y="1021"/>
                </a:lnTo>
                <a:lnTo>
                  <a:pt x="1111" y="1014"/>
                </a:lnTo>
                <a:lnTo>
                  <a:pt x="1100" y="1008"/>
                </a:lnTo>
                <a:lnTo>
                  <a:pt x="1100" y="1008"/>
                </a:lnTo>
                <a:lnTo>
                  <a:pt x="1082" y="1022"/>
                </a:lnTo>
                <a:lnTo>
                  <a:pt x="1065" y="1036"/>
                </a:lnTo>
                <a:lnTo>
                  <a:pt x="1048" y="1049"/>
                </a:lnTo>
                <a:lnTo>
                  <a:pt x="1033" y="1064"/>
                </a:lnTo>
                <a:lnTo>
                  <a:pt x="1026" y="1072"/>
                </a:lnTo>
                <a:lnTo>
                  <a:pt x="1020" y="1080"/>
                </a:lnTo>
                <a:lnTo>
                  <a:pt x="1014" y="1089"/>
                </a:lnTo>
                <a:lnTo>
                  <a:pt x="1009" y="1099"/>
                </a:lnTo>
                <a:lnTo>
                  <a:pt x="1005" y="1109"/>
                </a:lnTo>
                <a:lnTo>
                  <a:pt x="1001" y="1121"/>
                </a:lnTo>
                <a:lnTo>
                  <a:pt x="999" y="1133"/>
                </a:lnTo>
                <a:lnTo>
                  <a:pt x="998" y="1147"/>
                </a:lnTo>
                <a:lnTo>
                  <a:pt x="998" y="1147"/>
                </a:lnTo>
                <a:close/>
                <a:moveTo>
                  <a:pt x="858" y="1022"/>
                </a:moveTo>
                <a:lnTo>
                  <a:pt x="858" y="1022"/>
                </a:lnTo>
                <a:lnTo>
                  <a:pt x="882" y="1050"/>
                </a:lnTo>
                <a:lnTo>
                  <a:pt x="895" y="1064"/>
                </a:lnTo>
                <a:lnTo>
                  <a:pt x="908" y="1077"/>
                </a:lnTo>
                <a:lnTo>
                  <a:pt x="923" y="1089"/>
                </a:lnTo>
                <a:lnTo>
                  <a:pt x="938" y="1101"/>
                </a:lnTo>
                <a:lnTo>
                  <a:pt x="955" y="1110"/>
                </a:lnTo>
                <a:lnTo>
                  <a:pt x="974" y="1119"/>
                </a:lnTo>
                <a:lnTo>
                  <a:pt x="974" y="1119"/>
                </a:lnTo>
                <a:lnTo>
                  <a:pt x="974" y="1114"/>
                </a:lnTo>
                <a:lnTo>
                  <a:pt x="974" y="1108"/>
                </a:lnTo>
                <a:lnTo>
                  <a:pt x="975" y="1104"/>
                </a:lnTo>
                <a:lnTo>
                  <a:pt x="977" y="1100"/>
                </a:lnTo>
                <a:lnTo>
                  <a:pt x="981" y="1092"/>
                </a:lnTo>
                <a:lnTo>
                  <a:pt x="982" y="1089"/>
                </a:lnTo>
                <a:lnTo>
                  <a:pt x="984" y="1085"/>
                </a:lnTo>
                <a:lnTo>
                  <a:pt x="984" y="1085"/>
                </a:lnTo>
                <a:lnTo>
                  <a:pt x="975" y="1082"/>
                </a:lnTo>
                <a:lnTo>
                  <a:pt x="966" y="1078"/>
                </a:lnTo>
                <a:lnTo>
                  <a:pt x="957" y="1074"/>
                </a:lnTo>
                <a:lnTo>
                  <a:pt x="950" y="1069"/>
                </a:lnTo>
                <a:lnTo>
                  <a:pt x="935" y="1057"/>
                </a:lnTo>
                <a:lnTo>
                  <a:pt x="921" y="1044"/>
                </a:lnTo>
                <a:lnTo>
                  <a:pt x="907" y="1033"/>
                </a:lnTo>
                <a:lnTo>
                  <a:pt x="900" y="1028"/>
                </a:lnTo>
                <a:lnTo>
                  <a:pt x="892" y="1025"/>
                </a:lnTo>
                <a:lnTo>
                  <a:pt x="885" y="1022"/>
                </a:lnTo>
                <a:lnTo>
                  <a:pt x="876" y="1019"/>
                </a:lnTo>
                <a:lnTo>
                  <a:pt x="868" y="1019"/>
                </a:lnTo>
                <a:lnTo>
                  <a:pt x="858" y="1022"/>
                </a:lnTo>
                <a:lnTo>
                  <a:pt x="858" y="10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69"/>
          <p:cNvSpPr>
            <a:spLocks noEditPoints="1"/>
          </p:cNvSpPr>
          <p:nvPr/>
        </p:nvSpPr>
        <p:spPr bwMode="auto">
          <a:xfrm>
            <a:off x="8556064" y="1696322"/>
            <a:ext cx="1536094" cy="1201134"/>
          </a:xfrm>
          <a:custGeom>
            <a:avLst/>
            <a:gdLst/>
            <a:ahLst/>
            <a:cxnLst>
              <a:cxn ang="0">
                <a:pos x="1295" y="0"/>
              </a:cxn>
              <a:cxn ang="0">
                <a:pos x="1395" y="211"/>
              </a:cxn>
              <a:cxn ang="0">
                <a:pos x="1559" y="467"/>
              </a:cxn>
              <a:cxn ang="0">
                <a:pos x="1684" y="753"/>
              </a:cxn>
              <a:cxn ang="0">
                <a:pos x="1802" y="854"/>
              </a:cxn>
              <a:cxn ang="0">
                <a:pos x="1584" y="1254"/>
              </a:cxn>
              <a:cxn ang="0">
                <a:pos x="1045" y="1270"/>
              </a:cxn>
              <a:cxn ang="0">
                <a:pos x="637" y="1242"/>
              </a:cxn>
              <a:cxn ang="0">
                <a:pos x="0" y="1223"/>
              </a:cxn>
              <a:cxn ang="0">
                <a:pos x="82" y="1065"/>
              </a:cxn>
              <a:cxn ang="0">
                <a:pos x="128" y="892"/>
              </a:cxn>
              <a:cxn ang="0">
                <a:pos x="697" y="639"/>
              </a:cxn>
              <a:cxn ang="0">
                <a:pos x="1049" y="723"/>
              </a:cxn>
              <a:cxn ang="0">
                <a:pos x="1030" y="376"/>
              </a:cxn>
              <a:cxn ang="0">
                <a:pos x="1077" y="239"/>
              </a:cxn>
              <a:cxn ang="0">
                <a:pos x="1254" y="286"/>
              </a:cxn>
              <a:cxn ang="0">
                <a:pos x="1601" y="1112"/>
              </a:cxn>
              <a:cxn ang="0">
                <a:pos x="1394" y="1216"/>
              </a:cxn>
              <a:cxn ang="0">
                <a:pos x="1089" y="1247"/>
              </a:cxn>
              <a:cxn ang="0">
                <a:pos x="1591" y="1179"/>
              </a:cxn>
              <a:cxn ang="0">
                <a:pos x="1246" y="186"/>
              </a:cxn>
              <a:cxn ang="0">
                <a:pos x="1311" y="236"/>
              </a:cxn>
              <a:cxn ang="0">
                <a:pos x="1286" y="142"/>
              </a:cxn>
              <a:cxn ang="0">
                <a:pos x="1344" y="138"/>
              </a:cxn>
              <a:cxn ang="0">
                <a:pos x="1330" y="251"/>
              </a:cxn>
              <a:cxn ang="0">
                <a:pos x="1317" y="66"/>
              </a:cxn>
              <a:cxn ang="0">
                <a:pos x="1114" y="227"/>
              </a:cxn>
              <a:cxn ang="0">
                <a:pos x="1219" y="270"/>
              </a:cxn>
              <a:cxn ang="0">
                <a:pos x="1434" y="352"/>
              </a:cxn>
              <a:cxn ang="0">
                <a:pos x="1177" y="427"/>
              </a:cxn>
              <a:cxn ang="0">
                <a:pos x="1207" y="371"/>
              </a:cxn>
              <a:cxn ang="0">
                <a:pos x="982" y="557"/>
              </a:cxn>
              <a:cxn ang="0">
                <a:pos x="1312" y="640"/>
              </a:cxn>
              <a:cxn ang="0">
                <a:pos x="1308" y="365"/>
              </a:cxn>
              <a:cxn ang="0">
                <a:pos x="1147" y="699"/>
              </a:cxn>
              <a:cxn ang="0">
                <a:pos x="1034" y="1037"/>
              </a:cxn>
              <a:cxn ang="0">
                <a:pos x="1711" y="684"/>
              </a:cxn>
              <a:cxn ang="0">
                <a:pos x="389" y="664"/>
              </a:cxn>
              <a:cxn ang="0">
                <a:pos x="171" y="854"/>
              </a:cxn>
              <a:cxn ang="0">
                <a:pos x="151" y="1023"/>
              </a:cxn>
              <a:cxn ang="0">
                <a:pos x="801" y="1112"/>
              </a:cxn>
              <a:cxn ang="0">
                <a:pos x="1526" y="963"/>
              </a:cxn>
              <a:cxn ang="0">
                <a:pos x="1690" y="854"/>
              </a:cxn>
              <a:cxn ang="0">
                <a:pos x="1539" y="1149"/>
              </a:cxn>
              <a:cxn ang="0">
                <a:pos x="1720" y="829"/>
              </a:cxn>
              <a:cxn ang="0">
                <a:pos x="287" y="1056"/>
              </a:cxn>
              <a:cxn ang="0">
                <a:pos x="585" y="1053"/>
              </a:cxn>
              <a:cxn ang="0">
                <a:pos x="1416" y="1084"/>
              </a:cxn>
              <a:cxn ang="0">
                <a:pos x="143" y="1132"/>
              </a:cxn>
              <a:cxn ang="0">
                <a:pos x="448" y="1162"/>
              </a:cxn>
              <a:cxn ang="0">
                <a:pos x="522" y="1125"/>
              </a:cxn>
              <a:cxn ang="0">
                <a:pos x="1433" y="1108"/>
              </a:cxn>
              <a:cxn ang="0">
                <a:pos x="885" y="1143"/>
              </a:cxn>
              <a:cxn ang="0">
                <a:pos x="1014" y="1163"/>
              </a:cxn>
              <a:cxn ang="0">
                <a:pos x="1500" y="1178"/>
              </a:cxn>
              <a:cxn ang="0">
                <a:pos x="1477" y="1119"/>
              </a:cxn>
              <a:cxn ang="0">
                <a:pos x="725" y="1166"/>
              </a:cxn>
              <a:cxn ang="0">
                <a:pos x="730" y="1151"/>
              </a:cxn>
              <a:cxn ang="0">
                <a:pos x="371" y="1188"/>
              </a:cxn>
              <a:cxn ang="0">
                <a:pos x="426" y="1219"/>
              </a:cxn>
              <a:cxn ang="0">
                <a:pos x="730" y="1200"/>
              </a:cxn>
            </a:cxnLst>
            <a:rect l="0" t="0" r="r" b="b"/>
            <a:pathLst>
              <a:path w="1812"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88" y="1"/>
                </a:lnTo>
                <a:lnTo>
                  <a:pt x="1291" y="0"/>
                </a:lnTo>
                <a:lnTo>
                  <a:pt x="1295" y="0"/>
                </a:lnTo>
                <a:lnTo>
                  <a:pt x="1298" y="2"/>
                </a:lnTo>
                <a:lnTo>
                  <a:pt x="1301" y="4"/>
                </a:lnTo>
                <a:lnTo>
                  <a:pt x="1303" y="5"/>
                </a:lnTo>
                <a:lnTo>
                  <a:pt x="1305" y="5"/>
                </a:lnTo>
                <a:lnTo>
                  <a:pt x="1305" y="5"/>
                </a:lnTo>
                <a:lnTo>
                  <a:pt x="1308" y="7"/>
                </a:lnTo>
                <a:lnTo>
                  <a:pt x="1308" y="9"/>
                </a:lnTo>
                <a:lnTo>
                  <a:pt x="1306" y="14"/>
                </a:lnTo>
                <a:lnTo>
                  <a:pt x="1305" y="19"/>
                </a:lnTo>
                <a:lnTo>
                  <a:pt x="1305" y="21"/>
                </a:lnTo>
                <a:lnTo>
                  <a:pt x="1305" y="26"/>
                </a:lnTo>
                <a:lnTo>
                  <a:pt x="1305" y="26"/>
                </a:lnTo>
                <a:lnTo>
                  <a:pt x="1313" y="36"/>
                </a:lnTo>
                <a:lnTo>
                  <a:pt x="1323" y="46"/>
                </a:lnTo>
                <a:lnTo>
                  <a:pt x="1333" y="56"/>
                </a:lnTo>
                <a:lnTo>
                  <a:pt x="1344" y="65"/>
                </a:lnTo>
                <a:lnTo>
                  <a:pt x="1355" y="74"/>
                </a:lnTo>
                <a:lnTo>
                  <a:pt x="1365" y="84"/>
                </a:lnTo>
                <a:lnTo>
                  <a:pt x="1374" y="94"/>
                </a:lnTo>
                <a:lnTo>
                  <a:pt x="1381" y="106"/>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39" y="623"/>
                </a:lnTo>
                <a:lnTo>
                  <a:pt x="1567" y="629"/>
                </a:lnTo>
                <a:lnTo>
                  <a:pt x="1594" y="636"/>
                </a:lnTo>
                <a:lnTo>
                  <a:pt x="1650" y="647"/>
                </a:lnTo>
                <a:lnTo>
                  <a:pt x="1705" y="657"/>
                </a:lnTo>
                <a:lnTo>
                  <a:pt x="1729" y="664"/>
                </a:lnTo>
                <a:lnTo>
                  <a:pt x="1753" y="669"/>
                </a:lnTo>
                <a:lnTo>
                  <a:pt x="1753" y="669"/>
                </a:lnTo>
                <a:lnTo>
                  <a:pt x="1751" y="677"/>
                </a:lnTo>
                <a:lnTo>
                  <a:pt x="1748" y="682"/>
                </a:lnTo>
                <a:lnTo>
                  <a:pt x="1743" y="687"/>
                </a:lnTo>
                <a:lnTo>
                  <a:pt x="1739" y="693"/>
                </a:lnTo>
                <a:lnTo>
                  <a:pt x="1728" y="702"/>
                </a:lnTo>
                <a:lnTo>
                  <a:pt x="1719" y="711"/>
                </a:lnTo>
                <a:lnTo>
                  <a:pt x="1719" y="711"/>
                </a:lnTo>
                <a:lnTo>
                  <a:pt x="1710" y="722"/>
                </a:lnTo>
                <a:lnTo>
                  <a:pt x="1703" y="732"/>
                </a:lnTo>
                <a:lnTo>
                  <a:pt x="1694" y="743"/>
                </a:lnTo>
                <a:lnTo>
                  <a:pt x="1684" y="753"/>
                </a:lnTo>
                <a:lnTo>
                  <a:pt x="1684" y="753"/>
                </a:lnTo>
                <a:lnTo>
                  <a:pt x="1692" y="758"/>
                </a:lnTo>
                <a:lnTo>
                  <a:pt x="1699" y="760"/>
                </a:lnTo>
                <a:lnTo>
                  <a:pt x="1707" y="762"/>
                </a:lnTo>
                <a:lnTo>
                  <a:pt x="1715" y="763"/>
                </a:lnTo>
                <a:lnTo>
                  <a:pt x="1732" y="766"/>
                </a:lnTo>
                <a:lnTo>
                  <a:pt x="1739" y="769"/>
                </a:lnTo>
                <a:lnTo>
                  <a:pt x="1745" y="773"/>
                </a:lnTo>
                <a:lnTo>
                  <a:pt x="1745" y="773"/>
                </a:lnTo>
                <a:lnTo>
                  <a:pt x="1745" y="778"/>
                </a:lnTo>
                <a:lnTo>
                  <a:pt x="1745" y="785"/>
                </a:lnTo>
                <a:lnTo>
                  <a:pt x="1742" y="799"/>
                </a:lnTo>
                <a:lnTo>
                  <a:pt x="1740" y="814"/>
                </a:lnTo>
                <a:lnTo>
                  <a:pt x="1739" y="821"/>
                </a:lnTo>
                <a:lnTo>
                  <a:pt x="1738" y="830"/>
                </a:lnTo>
                <a:lnTo>
                  <a:pt x="1738" y="830"/>
                </a:lnTo>
                <a:lnTo>
                  <a:pt x="1743" y="829"/>
                </a:lnTo>
                <a:lnTo>
                  <a:pt x="1748" y="831"/>
                </a:lnTo>
                <a:lnTo>
                  <a:pt x="1753" y="833"/>
                </a:lnTo>
                <a:lnTo>
                  <a:pt x="1757" y="837"/>
                </a:lnTo>
                <a:lnTo>
                  <a:pt x="1767" y="845"/>
                </a:lnTo>
                <a:lnTo>
                  <a:pt x="1772" y="849"/>
                </a:lnTo>
                <a:lnTo>
                  <a:pt x="1778" y="851"/>
                </a:lnTo>
                <a:lnTo>
                  <a:pt x="1778" y="851"/>
                </a:lnTo>
                <a:lnTo>
                  <a:pt x="1783" y="852"/>
                </a:lnTo>
                <a:lnTo>
                  <a:pt x="1788" y="853"/>
                </a:lnTo>
                <a:lnTo>
                  <a:pt x="1798" y="853"/>
                </a:lnTo>
                <a:lnTo>
                  <a:pt x="1802" y="854"/>
                </a:lnTo>
                <a:lnTo>
                  <a:pt x="1806" y="855"/>
                </a:lnTo>
                <a:lnTo>
                  <a:pt x="1810" y="857"/>
                </a:lnTo>
                <a:lnTo>
                  <a:pt x="1812" y="861"/>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91" y="1249"/>
                </a:lnTo>
                <a:lnTo>
                  <a:pt x="1587" y="1252"/>
                </a:lnTo>
                <a:lnTo>
                  <a:pt x="1584" y="1254"/>
                </a:lnTo>
                <a:lnTo>
                  <a:pt x="1581" y="1260"/>
                </a:lnTo>
                <a:lnTo>
                  <a:pt x="1576" y="1267"/>
                </a:lnTo>
                <a:lnTo>
                  <a:pt x="1574" y="1270"/>
                </a:lnTo>
                <a:lnTo>
                  <a:pt x="1571" y="1272"/>
                </a:lnTo>
                <a:lnTo>
                  <a:pt x="1571" y="1272"/>
                </a:lnTo>
                <a:lnTo>
                  <a:pt x="1568" y="1274"/>
                </a:lnTo>
                <a:lnTo>
                  <a:pt x="1564" y="1275"/>
                </a:lnTo>
                <a:lnTo>
                  <a:pt x="1557" y="1276"/>
                </a:lnTo>
                <a:lnTo>
                  <a:pt x="1551" y="1278"/>
                </a:lnTo>
                <a:lnTo>
                  <a:pt x="1547" y="1279"/>
                </a:lnTo>
                <a:lnTo>
                  <a:pt x="1544" y="1282"/>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98" y="1270"/>
                </a:lnTo>
                <a:lnTo>
                  <a:pt x="1267" y="1269"/>
                </a:lnTo>
                <a:lnTo>
                  <a:pt x="1235" y="1269"/>
                </a:lnTo>
                <a:lnTo>
                  <a:pt x="1172" y="1270"/>
                </a:lnTo>
                <a:lnTo>
                  <a:pt x="1108" y="1271"/>
                </a:lnTo>
                <a:lnTo>
                  <a:pt x="1076" y="1271"/>
                </a:lnTo>
                <a:lnTo>
                  <a:pt x="1045" y="1270"/>
                </a:lnTo>
                <a:lnTo>
                  <a:pt x="1045" y="1270"/>
                </a:lnTo>
                <a:lnTo>
                  <a:pt x="1013" y="1267"/>
                </a:lnTo>
                <a:lnTo>
                  <a:pt x="982" y="1264"/>
                </a:lnTo>
                <a:lnTo>
                  <a:pt x="951" y="1261"/>
                </a:lnTo>
                <a:lnTo>
                  <a:pt x="922" y="1260"/>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9" y="1260"/>
                </a:lnTo>
                <a:lnTo>
                  <a:pt x="791" y="1257"/>
                </a:lnTo>
                <a:lnTo>
                  <a:pt x="783" y="1256"/>
                </a:lnTo>
                <a:lnTo>
                  <a:pt x="767" y="1255"/>
                </a:lnTo>
                <a:lnTo>
                  <a:pt x="751" y="1255"/>
                </a:lnTo>
                <a:lnTo>
                  <a:pt x="735" y="1255"/>
                </a:lnTo>
                <a:lnTo>
                  <a:pt x="735" y="1255"/>
                </a:lnTo>
                <a:lnTo>
                  <a:pt x="716" y="1252"/>
                </a:lnTo>
                <a:lnTo>
                  <a:pt x="698" y="1248"/>
                </a:lnTo>
                <a:lnTo>
                  <a:pt x="679" y="1244"/>
                </a:lnTo>
                <a:lnTo>
                  <a:pt x="659" y="1242"/>
                </a:lnTo>
                <a:lnTo>
                  <a:pt x="659" y="1242"/>
                </a:lnTo>
                <a:lnTo>
                  <a:pt x="637" y="1242"/>
                </a:lnTo>
                <a:lnTo>
                  <a:pt x="615" y="1242"/>
                </a:lnTo>
                <a:lnTo>
                  <a:pt x="568" y="1242"/>
                </a:lnTo>
                <a:lnTo>
                  <a:pt x="568" y="1242"/>
                </a:lnTo>
                <a:lnTo>
                  <a:pt x="475" y="1241"/>
                </a:lnTo>
                <a:lnTo>
                  <a:pt x="387" y="1238"/>
                </a:lnTo>
                <a:lnTo>
                  <a:pt x="300" y="1234"/>
                </a:lnTo>
                <a:lnTo>
                  <a:pt x="211" y="1232"/>
                </a:lnTo>
                <a:lnTo>
                  <a:pt x="211" y="1232"/>
                </a:lnTo>
                <a:lnTo>
                  <a:pt x="204" y="1232"/>
                </a:lnTo>
                <a:lnTo>
                  <a:pt x="195" y="1230"/>
                </a:lnTo>
                <a:lnTo>
                  <a:pt x="188" y="1228"/>
                </a:lnTo>
                <a:lnTo>
                  <a:pt x="179" y="1228"/>
                </a:lnTo>
                <a:lnTo>
                  <a:pt x="179" y="1228"/>
                </a:lnTo>
                <a:lnTo>
                  <a:pt x="164" y="1228"/>
                </a:lnTo>
                <a:lnTo>
                  <a:pt x="149" y="1229"/>
                </a:lnTo>
                <a:lnTo>
                  <a:pt x="119" y="1233"/>
                </a:lnTo>
                <a:lnTo>
                  <a:pt x="89" y="1238"/>
                </a:lnTo>
                <a:lnTo>
                  <a:pt x="74" y="1239"/>
                </a:lnTo>
                <a:lnTo>
                  <a:pt x="59" y="1240"/>
                </a:lnTo>
                <a:lnTo>
                  <a:pt x="59" y="1240"/>
                </a:lnTo>
                <a:lnTo>
                  <a:pt x="40" y="1241"/>
                </a:lnTo>
                <a:lnTo>
                  <a:pt x="31" y="1241"/>
                </a:lnTo>
                <a:lnTo>
                  <a:pt x="24" y="1240"/>
                </a:lnTo>
                <a:lnTo>
                  <a:pt x="17" y="1238"/>
                </a:lnTo>
                <a:lnTo>
                  <a:pt x="11" y="1234"/>
                </a:lnTo>
                <a:lnTo>
                  <a:pt x="6" y="1229"/>
                </a:lnTo>
                <a:lnTo>
                  <a:pt x="0" y="1223"/>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3" y="1158"/>
                </a:lnTo>
                <a:lnTo>
                  <a:pt x="64" y="1152"/>
                </a:lnTo>
                <a:lnTo>
                  <a:pt x="65" y="1146"/>
                </a:lnTo>
                <a:lnTo>
                  <a:pt x="67" y="1140"/>
                </a:lnTo>
                <a:lnTo>
                  <a:pt x="69" y="1136"/>
                </a:lnTo>
                <a:lnTo>
                  <a:pt x="74" y="1127"/>
                </a:lnTo>
                <a:lnTo>
                  <a:pt x="80" y="1120"/>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7"/>
                </a:lnTo>
                <a:lnTo>
                  <a:pt x="49" y="983"/>
                </a:lnTo>
                <a:lnTo>
                  <a:pt x="51" y="980"/>
                </a:lnTo>
                <a:lnTo>
                  <a:pt x="55" y="972"/>
                </a:lnTo>
                <a:lnTo>
                  <a:pt x="60" y="965"/>
                </a:lnTo>
                <a:lnTo>
                  <a:pt x="68" y="957"/>
                </a:lnTo>
                <a:lnTo>
                  <a:pt x="85" y="943"/>
                </a:lnTo>
                <a:lnTo>
                  <a:pt x="92" y="937"/>
                </a:lnTo>
                <a:lnTo>
                  <a:pt x="98" y="930"/>
                </a:lnTo>
                <a:lnTo>
                  <a:pt x="98" y="930"/>
                </a:lnTo>
                <a:lnTo>
                  <a:pt x="112" y="914"/>
                </a:lnTo>
                <a:lnTo>
                  <a:pt x="122" y="899"/>
                </a:lnTo>
                <a:lnTo>
                  <a:pt x="128" y="892"/>
                </a:lnTo>
                <a:lnTo>
                  <a:pt x="132" y="883"/>
                </a:lnTo>
                <a:lnTo>
                  <a:pt x="135" y="875"/>
                </a:lnTo>
                <a:lnTo>
                  <a:pt x="137" y="866"/>
                </a:lnTo>
                <a:lnTo>
                  <a:pt x="137" y="866"/>
                </a:lnTo>
                <a:lnTo>
                  <a:pt x="178" y="806"/>
                </a:lnTo>
                <a:lnTo>
                  <a:pt x="198" y="776"/>
                </a:lnTo>
                <a:lnTo>
                  <a:pt x="218" y="746"/>
                </a:lnTo>
                <a:lnTo>
                  <a:pt x="237" y="714"/>
                </a:lnTo>
                <a:lnTo>
                  <a:pt x="254" y="682"/>
                </a:lnTo>
                <a:lnTo>
                  <a:pt x="270" y="649"/>
                </a:lnTo>
                <a:lnTo>
                  <a:pt x="285" y="612"/>
                </a:lnTo>
                <a:lnTo>
                  <a:pt x="285" y="612"/>
                </a:lnTo>
                <a:lnTo>
                  <a:pt x="296" y="613"/>
                </a:lnTo>
                <a:lnTo>
                  <a:pt x="305" y="617"/>
                </a:lnTo>
                <a:lnTo>
                  <a:pt x="314" y="621"/>
                </a:lnTo>
                <a:lnTo>
                  <a:pt x="321" y="627"/>
                </a:lnTo>
                <a:lnTo>
                  <a:pt x="321" y="627"/>
                </a:lnTo>
                <a:lnTo>
                  <a:pt x="351" y="633"/>
                </a:lnTo>
                <a:lnTo>
                  <a:pt x="380" y="638"/>
                </a:lnTo>
                <a:lnTo>
                  <a:pt x="409" y="641"/>
                </a:lnTo>
                <a:lnTo>
                  <a:pt x="424" y="642"/>
                </a:lnTo>
                <a:lnTo>
                  <a:pt x="440"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994" y="798"/>
                </a:lnTo>
                <a:lnTo>
                  <a:pt x="1009" y="780"/>
                </a:lnTo>
                <a:lnTo>
                  <a:pt x="1025" y="764"/>
                </a:lnTo>
                <a:lnTo>
                  <a:pt x="1041" y="747"/>
                </a:lnTo>
                <a:lnTo>
                  <a:pt x="1048" y="739"/>
                </a:lnTo>
                <a:lnTo>
                  <a:pt x="1055" y="728"/>
                </a:lnTo>
                <a:lnTo>
                  <a:pt x="1055" y="728"/>
                </a:lnTo>
                <a:lnTo>
                  <a:pt x="1053" y="726"/>
                </a:lnTo>
                <a:lnTo>
                  <a:pt x="1049" y="723"/>
                </a:lnTo>
                <a:lnTo>
                  <a:pt x="1044" y="718"/>
                </a:lnTo>
                <a:lnTo>
                  <a:pt x="1030" y="711"/>
                </a:lnTo>
                <a:lnTo>
                  <a:pt x="1030" y="711"/>
                </a:lnTo>
                <a:lnTo>
                  <a:pt x="1025" y="702"/>
                </a:lnTo>
                <a:lnTo>
                  <a:pt x="1019" y="695"/>
                </a:lnTo>
                <a:lnTo>
                  <a:pt x="1008" y="680"/>
                </a:lnTo>
                <a:lnTo>
                  <a:pt x="995" y="665"/>
                </a:lnTo>
                <a:lnTo>
                  <a:pt x="988" y="656"/>
                </a:lnTo>
                <a:lnTo>
                  <a:pt x="983" y="648"/>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7" y="239"/>
                </a:lnTo>
                <a:lnTo>
                  <a:pt x="1074" y="235"/>
                </a:lnTo>
                <a:lnTo>
                  <a:pt x="1072" y="231"/>
                </a:lnTo>
                <a:lnTo>
                  <a:pt x="1069" y="223"/>
                </a:lnTo>
                <a:lnTo>
                  <a:pt x="1069" y="214"/>
                </a:lnTo>
                <a:lnTo>
                  <a:pt x="1069" y="204"/>
                </a:lnTo>
                <a:lnTo>
                  <a:pt x="1071" y="196"/>
                </a:lnTo>
                <a:lnTo>
                  <a:pt x="1073" y="186"/>
                </a:lnTo>
                <a:lnTo>
                  <a:pt x="1077" y="170"/>
                </a:lnTo>
                <a:lnTo>
                  <a:pt x="1077" y="170"/>
                </a:lnTo>
                <a:lnTo>
                  <a:pt x="1090" y="166"/>
                </a:lnTo>
                <a:lnTo>
                  <a:pt x="1103" y="164"/>
                </a:lnTo>
                <a:lnTo>
                  <a:pt x="1116" y="163"/>
                </a:lnTo>
                <a:lnTo>
                  <a:pt x="1122" y="164"/>
                </a:lnTo>
                <a:lnTo>
                  <a:pt x="1129" y="165"/>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49" y="274"/>
                </a:lnTo>
                <a:lnTo>
                  <a:pt x="1252" y="279"/>
                </a:lnTo>
                <a:lnTo>
                  <a:pt x="1254" y="286"/>
                </a:lnTo>
                <a:lnTo>
                  <a:pt x="1256" y="292"/>
                </a:lnTo>
                <a:lnTo>
                  <a:pt x="1256" y="298"/>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5"/>
                </a:lnTo>
                <a:lnTo>
                  <a:pt x="1745" y="889"/>
                </a:lnTo>
                <a:lnTo>
                  <a:pt x="1744" y="892"/>
                </a:lnTo>
                <a:lnTo>
                  <a:pt x="1742" y="897"/>
                </a:lnTo>
                <a:lnTo>
                  <a:pt x="1739" y="904"/>
                </a:lnTo>
                <a:lnTo>
                  <a:pt x="1736" y="910"/>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84" y="1144"/>
                </a:lnTo>
                <a:lnTo>
                  <a:pt x="1576" y="1150"/>
                </a:lnTo>
                <a:lnTo>
                  <a:pt x="1570" y="1157"/>
                </a:lnTo>
                <a:lnTo>
                  <a:pt x="1563" y="1165"/>
                </a:lnTo>
                <a:lnTo>
                  <a:pt x="1558" y="1173"/>
                </a:lnTo>
                <a:lnTo>
                  <a:pt x="1548" y="1190"/>
                </a:lnTo>
                <a:lnTo>
                  <a:pt x="1543" y="1198"/>
                </a:lnTo>
                <a:lnTo>
                  <a:pt x="1537" y="1205"/>
                </a:lnTo>
                <a:lnTo>
                  <a:pt x="1537" y="1205"/>
                </a:lnTo>
                <a:lnTo>
                  <a:pt x="1536" y="1211"/>
                </a:lnTo>
                <a:lnTo>
                  <a:pt x="1536" y="1212"/>
                </a:lnTo>
                <a:lnTo>
                  <a:pt x="1537" y="1212"/>
                </a:lnTo>
                <a:lnTo>
                  <a:pt x="1538" y="1212"/>
                </a:lnTo>
                <a:lnTo>
                  <a:pt x="1538" y="1212"/>
                </a:lnTo>
                <a:lnTo>
                  <a:pt x="1537" y="1218"/>
                </a:lnTo>
                <a:lnTo>
                  <a:pt x="1537" y="1218"/>
                </a:lnTo>
                <a:lnTo>
                  <a:pt x="1530" y="1223"/>
                </a:lnTo>
                <a:lnTo>
                  <a:pt x="1523" y="1226"/>
                </a:lnTo>
                <a:lnTo>
                  <a:pt x="1516" y="1227"/>
                </a:lnTo>
                <a:lnTo>
                  <a:pt x="1510" y="1227"/>
                </a:lnTo>
                <a:lnTo>
                  <a:pt x="1497" y="1224"/>
                </a:lnTo>
                <a:lnTo>
                  <a:pt x="1490" y="1222"/>
                </a:lnTo>
                <a:lnTo>
                  <a:pt x="1483" y="1220"/>
                </a:lnTo>
                <a:lnTo>
                  <a:pt x="1483" y="1220"/>
                </a:lnTo>
                <a:lnTo>
                  <a:pt x="1454" y="1218"/>
                </a:lnTo>
                <a:lnTo>
                  <a:pt x="1424" y="1217"/>
                </a:lnTo>
                <a:lnTo>
                  <a:pt x="1394" y="1216"/>
                </a:lnTo>
                <a:lnTo>
                  <a:pt x="1367" y="1215"/>
                </a:lnTo>
                <a:lnTo>
                  <a:pt x="1367" y="1215"/>
                </a:lnTo>
                <a:lnTo>
                  <a:pt x="1346" y="1213"/>
                </a:lnTo>
                <a:lnTo>
                  <a:pt x="1325" y="1208"/>
                </a:lnTo>
                <a:lnTo>
                  <a:pt x="1303" y="1203"/>
                </a:lnTo>
                <a:lnTo>
                  <a:pt x="1281" y="1200"/>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71" y="1188"/>
                </a:lnTo>
                <a:lnTo>
                  <a:pt x="866" y="1200"/>
                </a:lnTo>
                <a:lnTo>
                  <a:pt x="862" y="1214"/>
                </a:lnTo>
                <a:lnTo>
                  <a:pt x="861" y="1219"/>
                </a:lnTo>
                <a:lnTo>
                  <a:pt x="861" y="1225"/>
                </a:lnTo>
                <a:lnTo>
                  <a:pt x="861" y="1230"/>
                </a:lnTo>
                <a:lnTo>
                  <a:pt x="863" y="1232"/>
                </a:lnTo>
                <a:lnTo>
                  <a:pt x="863" y="1232"/>
                </a:lnTo>
                <a:lnTo>
                  <a:pt x="920" y="1239"/>
                </a:lnTo>
                <a:lnTo>
                  <a:pt x="977" y="1243"/>
                </a:lnTo>
                <a:lnTo>
                  <a:pt x="1032" y="1245"/>
                </a:lnTo>
                <a:lnTo>
                  <a:pt x="1089" y="1247"/>
                </a:lnTo>
                <a:lnTo>
                  <a:pt x="1205" y="1249"/>
                </a:lnTo>
                <a:lnTo>
                  <a:pt x="1326" y="1249"/>
                </a:lnTo>
                <a:lnTo>
                  <a:pt x="1326" y="1249"/>
                </a:lnTo>
                <a:lnTo>
                  <a:pt x="1347" y="1248"/>
                </a:lnTo>
                <a:lnTo>
                  <a:pt x="1374" y="1246"/>
                </a:lnTo>
                <a:lnTo>
                  <a:pt x="1404" y="1245"/>
                </a:lnTo>
                <a:lnTo>
                  <a:pt x="1420" y="1244"/>
                </a:lnTo>
                <a:lnTo>
                  <a:pt x="1436" y="1245"/>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4" y="1205"/>
                </a:lnTo>
                <a:lnTo>
                  <a:pt x="1585" y="1201"/>
                </a:lnTo>
                <a:lnTo>
                  <a:pt x="1585" y="1197"/>
                </a:lnTo>
                <a:lnTo>
                  <a:pt x="1585" y="1193"/>
                </a:lnTo>
                <a:lnTo>
                  <a:pt x="1586" y="1188"/>
                </a:lnTo>
                <a:lnTo>
                  <a:pt x="1586" y="1188"/>
                </a:lnTo>
                <a:lnTo>
                  <a:pt x="1591" y="1179"/>
                </a:lnTo>
                <a:lnTo>
                  <a:pt x="1599" y="1168"/>
                </a:lnTo>
                <a:lnTo>
                  <a:pt x="1606" y="1157"/>
                </a:lnTo>
                <a:lnTo>
                  <a:pt x="1613" y="1147"/>
                </a:lnTo>
                <a:lnTo>
                  <a:pt x="1613" y="1147"/>
                </a:lnTo>
                <a:lnTo>
                  <a:pt x="1638" y="1104"/>
                </a:lnTo>
                <a:lnTo>
                  <a:pt x="1664" y="1061"/>
                </a:lnTo>
                <a:lnTo>
                  <a:pt x="1717" y="980"/>
                </a:lnTo>
                <a:lnTo>
                  <a:pt x="1717" y="980"/>
                </a:lnTo>
                <a:lnTo>
                  <a:pt x="1734" y="952"/>
                </a:lnTo>
                <a:lnTo>
                  <a:pt x="1749" y="925"/>
                </a:lnTo>
                <a:lnTo>
                  <a:pt x="1765" y="899"/>
                </a:lnTo>
                <a:lnTo>
                  <a:pt x="1781" y="874"/>
                </a:lnTo>
                <a:lnTo>
                  <a:pt x="1781" y="874"/>
                </a:lnTo>
                <a:lnTo>
                  <a:pt x="1775" y="872"/>
                </a:lnTo>
                <a:lnTo>
                  <a:pt x="1770" y="869"/>
                </a:lnTo>
                <a:lnTo>
                  <a:pt x="1758" y="863"/>
                </a:lnTo>
                <a:lnTo>
                  <a:pt x="1752" y="860"/>
                </a:lnTo>
                <a:lnTo>
                  <a:pt x="1747" y="857"/>
                </a:lnTo>
                <a:lnTo>
                  <a:pt x="1740" y="857"/>
                </a:lnTo>
                <a:lnTo>
                  <a:pt x="1734" y="859"/>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86" y="322"/>
                </a:lnTo>
                <a:lnTo>
                  <a:pt x="1291" y="309"/>
                </a:lnTo>
                <a:lnTo>
                  <a:pt x="1298" y="295"/>
                </a:lnTo>
                <a:lnTo>
                  <a:pt x="1304" y="281"/>
                </a:lnTo>
                <a:lnTo>
                  <a:pt x="1306" y="274"/>
                </a:lnTo>
                <a:lnTo>
                  <a:pt x="1309" y="266"/>
                </a:lnTo>
                <a:lnTo>
                  <a:pt x="1309" y="266"/>
                </a:lnTo>
                <a:lnTo>
                  <a:pt x="1302" y="259"/>
                </a:lnTo>
                <a:lnTo>
                  <a:pt x="1295" y="251"/>
                </a:lnTo>
                <a:lnTo>
                  <a:pt x="1279" y="239"/>
                </a:lnTo>
                <a:lnTo>
                  <a:pt x="1271" y="231"/>
                </a:lnTo>
                <a:lnTo>
                  <a:pt x="1265" y="224"/>
                </a:lnTo>
                <a:lnTo>
                  <a:pt x="1260" y="216"/>
                </a:lnTo>
                <a:lnTo>
                  <a:pt x="1259" y="212"/>
                </a:lnTo>
                <a:lnTo>
                  <a:pt x="1259" y="206"/>
                </a:lnTo>
                <a:lnTo>
                  <a:pt x="1259" y="206"/>
                </a:lnTo>
                <a:lnTo>
                  <a:pt x="1266" y="211"/>
                </a:lnTo>
                <a:lnTo>
                  <a:pt x="1273" y="214"/>
                </a:lnTo>
                <a:lnTo>
                  <a:pt x="1286" y="223"/>
                </a:lnTo>
                <a:lnTo>
                  <a:pt x="1299" y="231"/>
                </a:lnTo>
                <a:lnTo>
                  <a:pt x="1304" y="234"/>
                </a:lnTo>
                <a:lnTo>
                  <a:pt x="1311" y="236"/>
                </a:lnTo>
                <a:lnTo>
                  <a:pt x="1311" y="236"/>
                </a:lnTo>
                <a:lnTo>
                  <a:pt x="1312" y="233"/>
                </a:lnTo>
                <a:lnTo>
                  <a:pt x="1312" y="230"/>
                </a:lnTo>
                <a:lnTo>
                  <a:pt x="1311" y="221"/>
                </a:lnTo>
                <a:lnTo>
                  <a:pt x="1310" y="213"/>
                </a:lnTo>
                <a:lnTo>
                  <a:pt x="1309" y="204"/>
                </a:lnTo>
                <a:lnTo>
                  <a:pt x="1309" y="204"/>
                </a:lnTo>
                <a:lnTo>
                  <a:pt x="1299" y="203"/>
                </a:lnTo>
                <a:lnTo>
                  <a:pt x="1290" y="200"/>
                </a:lnTo>
                <a:lnTo>
                  <a:pt x="1282" y="196"/>
                </a:lnTo>
                <a:lnTo>
                  <a:pt x="1274" y="190"/>
                </a:lnTo>
                <a:lnTo>
                  <a:pt x="1269" y="185"/>
                </a:lnTo>
                <a:lnTo>
                  <a:pt x="1265" y="179"/>
                </a:lnTo>
                <a:lnTo>
                  <a:pt x="1261" y="171"/>
                </a:lnTo>
                <a:lnTo>
                  <a:pt x="1261" y="163"/>
                </a:lnTo>
                <a:lnTo>
                  <a:pt x="1261" y="163"/>
                </a:lnTo>
                <a:lnTo>
                  <a:pt x="1266" y="165"/>
                </a:lnTo>
                <a:lnTo>
                  <a:pt x="1270" y="168"/>
                </a:lnTo>
                <a:lnTo>
                  <a:pt x="1278" y="174"/>
                </a:lnTo>
                <a:lnTo>
                  <a:pt x="1282" y="177"/>
                </a:lnTo>
                <a:lnTo>
                  <a:pt x="1285" y="179"/>
                </a:lnTo>
                <a:lnTo>
                  <a:pt x="1290" y="179"/>
                </a:lnTo>
                <a:lnTo>
                  <a:pt x="1296" y="178"/>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76" y="84"/>
                </a:lnTo>
                <a:lnTo>
                  <a:pt x="1282" y="93"/>
                </a:lnTo>
                <a:lnTo>
                  <a:pt x="1287" y="103"/>
                </a:lnTo>
                <a:lnTo>
                  <a:pt x="1296" y="123"/>
                </a:lnTo>
                <a:lnTo>
                  <a:pt x="1303" y="143"/>
                </a:lnTo>
                <a:lnTo>
                  <a:pt x="1313" y="165"/>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0" y="229"/>
                </a:lnTo>
                <a:lnTo>
                  <a:pt x="1336" y="227"/>
                </a:lnTo>
                <a:lnTo>
                  <a:pt x="1342" y="225"/>
                </a:lnTo>
                <a:lnTo>
                  <a:pt x="1345" y="220"/>
                </a:lnTo>
                <a:lnTo>
                  <a:pt x="1349" y="216"/>
                </a:lnTo>
                <a:lnTo>
                  <a:pt x="1356" y="206"/>
                </a:lnTo>
                <a:lnTo>
                  <a:pt x="1360" y="203"/>
                </a:lnTo>
                <a:lnTo>
                  <a:pt x="1364" y="200"/>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30" y="251"/>
                </a:lnTo>
                <a:lnTo>
                  <a:pt x="1329" y="259"/>
                </a:lnTo>
                <a:lnTo>
                  <a:pt x="1327" y="268"/>
                </a:lnTo>
                <a:lnTo>
                  <a:pt x="1320" y="286"/>
                </a:lnTo>
                <a:lnTo>
                  <a:pt x="1314" y="304"/>
                </a:lnTo>
                <a:lnTo>
                  <a:pt x="1312" y="312"/>
                </a:lnTo>
                <a:lnTo>
                  <a:pt x="1311" y="320"/>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6" y="35"/>
                </a:lnTo>
                <a:lnTo>
                  <a:pt x="1281" y="46"/>
                </a:lnTo>
                <a:lnTo>
                  <a:pt x="1274" y="56"/>
                </a:lnTo>
                <a:lnTo>
                  <a:pt x="1264" y="75"/>
                </a:lnTo>
                <a:lnTo>
                  <a:pt x="1258" y="84"/>
                </a:lnTo>
                <a:lnTo>
                  <a:pt x="1253" y="94"/>
                </a:lnTo>
                <a:lnTo>
                  <a:pt x="1250" y="106"/>
                </a:lnTo>
                <a:lnTo>
                  <a:pt x="1246" y="119"/>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89" y="217"/>
                </a:lnTo>
                <a:lnTo>
                  <a:pt x="1094" y="220"/>
                </a:lnTo>
                <a:lnTo>
                  <a:pt x="1100" y="224"/>
                </a:lnTo>
                <a:lnTo>
                  <a:pt x="1102" y="226"/>
                </a:lnTo>
                <a:lnTo>
                  <a:pt x="1105" y="227"/>
                </a:lnTo>
                <a:lnTo>
                  <a:pt x="1109" y="227"/>
                </a:lnTo>
                <a:lnTo>
                  <a:pt x="1114" y="227"/>
                </a:lnTo>
                <a:lnTo>
                  <a:pt x="1114" y="227"/>
                </a:lnTo>
                <a:lnTo>
                  <a:pt x="1124" y="235"/>
                </a:lnTo>
                <a:lnTo>
                  <a:pt x="1135" y="243"/>
                </a:lnTo>
                <a:lnTo>
                  <a:pt x="1157" y="258"/>
                </a:lnTo>
                <a:lnTo>
                  <a:pt x="1178" y="273"/>
                </a:lnTo>
                <a:lnTo>
                  <a:pt x="1189" y="281"/>
                </a:lnTo>
                <a:lnTo>
                  <a:pt x="1197" y="291"/>
                </a:lnTo>
                <a:lnTo>
                  <a:pt x="1197" y="291"/>
                </a:lnTo>
                <a:lnTo>
                  <a:pt x="1204" y="300"/>
                </a:lnTo>
                <a:lnTo>
                  <a:pt x="1209" y="308"/>
                </a:lnTo>
                <a:lnTo>
                  <a:pt x="1219" y="327"/>
                </a:lnTo>
                <a:lnTo>
                  <a:pt x="1229" y="347"/>
                </a:lnTo>
                <a:lnTo>
                  <a:pt x="1236" y="356"/>
                </a:lnTo>
                <a:lnTo>
                  <a:pt x="1242" y="364"/>
                </a:lnTo>
                <a:lnTo>
                  <a:pt x="1242" y="364"/>
                </a:lnTo>
                <a:lnTo>
                  <a:pt x="1242" y="374"/>
                </a:lnTo>
                <a:lnTo>
                  <a:pt x="1244" y="381"/>
                </a:lnTo>
                <a:lnTo>
                  <a:pt x="1248" y="386"/>
                </a:lnTo>
                <a:lnTo>
                  <a:pt x="1252" y="392"/>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lnTo>
                  <a:pt x="1129" y="187"/>
                </a:lnTo>
                <a:close/>
                <a:moveTo>
                  <a:pt x="1542" y="468"/>
                </a:moveTo>
                <a:lnTo>
                  <a:pt x="1542" y="468"/>
                </a:lnTo>
                <a:lnTo>
                  <a:pt x="1540" y="463"/>
                </a:lnTo>
                <a:lnTo>
                  <a:pt x="1537" y="460"/>
                </a:lnTo>
                <a:lnTo>
                  <a:pt x="1535" y="457"/>
                </a:lnTo>
                <a:lnTo>
                  <a:pt x="1532" y="453"/>
                </a:lnTo>
                <a:lnTo>
                  <a:pt x="1532" y="453"/>
                </a:lnTo>
                <a:lnTo>
                  <a:pt x="1531" y="448"/>
                </a:lnTo>
                <a:lnTo>
                  <a:pt x="1531" y="443"/>
                </a:lnTo>
                <a:lnTo>
                  <a:pt x="1530" y="438"/>
                </a:lnTo>
                <a:lnTo>
                  <a:pt x="1529" y="433"/>
                </a:lnTo>
                <a:lnTo>
                  <a:pt x="1529" y="433"/>
                </a:lnTo>
                <a:lnTo>
                  <a:pt x="1521" y="419"/>
                </a:lnTo>
                <a:lnTo>
                  <a:pt x="1510" y="405"/>
                </a:lnTo>
                <a:lnTo>
                  <a:pt x="1497" y="392"/>
                </a:lnTo>
                <a:lnTo>
                  <a:pt x="1483" y="380"/>
                </a:lnTo>
                <a:lnTo>
                  <a:pt x="1468" y="368"/>
                </a:lnTo>
                <a:lnTo>
                  <a:pt x="1451" y="360"/>
                </a:lnTo>
                <a:lnTo>
                  <a:pt x="1434" y="352"/>
                </a:lnTo>
                <a:lnTo>
                  <a:pt x="1417" y="347"/>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8" y="433"/>
                </a:lnTo>
                <a:lnTo>
                  <a:pt x="1177" y="427"/>
                </a:lnTo>
                <a:lnTo>
                  <a:pt x="1176" y="422"/>
                </a:lnTo>
                <a:lnTo>
                  <a:pt x="1172" y="411"/>
                </a:lnTo>
                <a:lnTo>
                  <a:pt x="1170" y="407"/>
                </a:lnTo>
                <a:lnTo>
                  <a:pt x="1170" y="402"/>
                </a:lnTo>
                <a:lnTo>
                  <a:pt x="1173" y="398"/>
                </a:lnTo>
                <a:lnTo>
                  <a:pt x="1175" y="394"/>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1" y="424"/>
                </a:lnTo>
                <a:lnTo>
                  <a:pt x="1234" y="417"/>
                </a:lnTo>
                <a:lnTo>
                  <a:pt x="1235" y="412"/>
                </a:lnTo>
                <a:lnTo>
                  <a:pt x="1235" y="408"/>
                </a:lnTo>
                <a:lnTo>
                  <a:pt x="1234" y="404"/>
                </a:lnTo>
                <a:lnTo>
                  <a:pt x="1230" y="394"/>
                </a:lnTo>
                <a:lnTo>
                  <a:pt x="1227" y="382"/>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04"/>
                </a:lnTo>
                <a:lnTo>
                  <a:pt x="979" y="520"/>
                </a:lnTo>
                <a:lnTo>
                  <a:pt x="981" y="542"/>
                </a:lnTo>
                <a:lnTo>
                  <a:pt x="981" y="542"/>
                </a:lnTo>
                <a:lnTo>
                  <a:pt x="982" y="557"/>
                </a:lnTo>
                <a:lnTo>
                  <a:pt x="985" y="573"/>
                </a:lnTo>
                <a:lnTo>
                  <a:pt x="988" y="589"/>
                </a:lnTo>
                <a:lnTo>
                  <a:pt x="993" y="605"/>
                </a:lnTo>
                <a:lnTo>
                  <a:pt x="998" y="621"/>
                </a:lnTo>
                <a:lnTo>
                  <a:pt x="1003" y="636"/>
                </a:lnTo>
                <a:lnTo>
                  <a:pt x="1011" y="650"/>
                </a:lnTo>
                <a:lnTo>
                  <a:pt x="1018" y="662"/>
                </a:lnTo>
                <a:lnTo>
                  <a:pt x="1018" y="662"/>
                </a:lnTo>
                <a:lnTo>
                  <a:pt x="1029" y="675"/>
                </a:lnTo>
                <a:lnTo>
                  <a:pt x="1044" y="690"/>
                </a:lnTo>
                <a:lnTo>
                  <a:pt x="1052" y="698"/>
                </a:lnTo>
                <a:lnTo>
                  <a:pt x="1060" y="703"/>
                </a:lnTo>
                <a:lnTo>
                  <a:pt x="1068" y="708"/>
                </a:lnTo>
                <a:lnTo>
                  <a:pt x="1074" y="709"/>
                </a:lnTo>
                <a:lnTo>
                  <a:pt x="1074" y="709"/>
                </a:lnTo>
                <a:lnTo>
                  <a:pt x="1078" y="709"/>
                </a:lnTo>
                <a:lnTo>
                  <a:pt x="1083" y="707"/>
                </a:lnTo>
                <a:lnTo>
                  <a:pt x="1093" y="701"/>
                </a:lnTo>
                <a:lnTo>
                  <a:pt x="1104" y="695"/>
                </a:lnTo>
                <a:lnTo>
                  <a:pt x="1116" y="689"/>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20" y="623"/>
                </a:lnTo>
                <a:lnTo>
                  <a:pt x="1530" y="589"/>
                </a:lnTo>
                <a:lnTo>
                  <a:pt x="1536" y="571"/>
                </a:lnTo>
                <a:lnTo>
                  <a:pt x="1540" y="552"/>
                </a:lnTo>
                <a:lnTo>
                  <a:pt x="1543" y="533"/>
                </a:lnTo>
                <a:lnTo>
                  <a:pt x="1545" y="513"/>
                </a:lnTo>
                <a:lnTo>
                  <a:pt x="1545" y="490"/>
                </a:lnTo>
                <a:lnTo>
                  <a:pt x="1544" y="480"/>
                </a:lnTo>
                <a:lnTo>
                  <a:pt x="1542" y="468"/>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1" y="394"/>
                </a:lnTo>
                <a:lnTo>
                  <a:pt x="1284" y="389"/>
                </a:lnTo>
                <a:lnTo>
                  <a:pt x="1288" y="383"/>
                </a:lnTo>
                <a:lnTo>
                  <a:pt x="1298" y="374"/>
                </a:lnTo>
                <a:lnTo>
                  <a:pt x="1308" y="365"/>
                </a:lnTo>
                <a:lnTo>
                  <a:pt x="1311" y="361"/>
                </a:lnTo>
                <a:lnTo>
                  <a:pt x="1313" y="357"/>
                </a:lnTo>
                <a:lnTo>
                  <a:pt x="1313" y="357"/>
                </a:lnTo>
                <a:lnTo>
                  <a:pt x="1305" y="362"/>
                </a:lnTo>
                <a:lnTo>
                  <a:pt x="1298" y="367"/>
                </a:lnTo>
                <a:lnTo>
                  <a:pt x="1290" y="371"/>
                </a:lnTo>
                <a:lnTo>
                  <a:pt x="1286" y="372"/>
                </a:lnTo>
                <a:lnTo>
                  <a:pt x="1281" y="375"/>
                </a:lnTo>
                <a:lnTo>
                  <a:pt x="1281" y="375"/>
                </a:lnTo>
                <a:close/>
                <a:moveTo>
                  <a:pt x="1601" y="659"/>
                </a:moveTo>
                <a:lnTo>
                  <a:pt x="1601" y="659"/>
                </a:lnTo>
                <a:lnTo>
                  <a:pt x="1574" y="654"/>
                </a:lnTo>
                <a:lnTo>
                  <a:pt x="1547" y="647"/>
                </a:lnTo>
                <a:lnTo>
                  <a:pt x="1535" y="643"/>
                </a:lnTo>
                <a:lnTo>
                  <a:pt x="1521" y="641"/>
                </a:lnTo>
                <a:lnTo>
                  <a:pt x="1508" y="640"/>
                </a:lnTo>
                <a:lnTo>
                  <a:pt x="1495" y="640"/>
                </a:lnTo>
                <a:lnTo>
                  <a:pt x="1495" y="640"/>
                </a:lnTo>
                <a:lnTo>
                  <a:pt x="1442" y="643"/>
                </a:lnTo>
                <a:lnTo>
                  <a:pt x="1389" y="648"/>
                </a:lnTo>
                <a:lnTo>
                  <a:pt x="1335" y="654"/>
                </a:lnTo>
                <a:lnTo>
                  <a:pt x="1284" y="662"/>
                </a:lnTo>
                <a:lnTo>
                  <a:pt x="1284" y="662"/>
                </a:lnTo>
                <a:lnTo>
                  <a:pt x="1255" y="667"/>
                </a:lnTo>
                <a:lnTo>
                  <a:pt x="1227" y="673"/>
                </a:lnTo>
                <a:lnTo>
                  <a:pt x="1199" y="681"/>
                </a:lnTo>
                <a:lnTo>
                  <a:pt x="1174" y="689"/>
                </a:lnTo>
                <a:lnTo>
                  <a:pt x="1147" y="699"/>
                </a:lnTo>
                <a:lnTo>
                  <a:pt x="1122" y="710"/>
                </a:lnTo>
                <a:lnTo>
                  <a:pt x="1099" y="722"/>
                </a:lnTo>
                <a:lnTo>
                  <a:pt x="1077" y="733"/>
                </a:lnTo>
                <a:lnTo>
                  <a:pt x="1077" y="733"/>
                </a:lnTo>
                <a:lnTo>
                  <a:pt x="1057" y="754"/>
                </a:lnTo>
                <a:lnTo>
                  <a:pt x="1039" y="775"/>
                </a:lnTo>
                <a:lnTo>
                  <a:pt x="1021" y="796"/>
                </a:lnTo>
                <a:lnTo>
                  <a:pt x="1002" y="820"/>
                </a:lnTo>
                <a:lnTo>
                  <a:pt x="985" y="843"/>
                </a:lnTo>
                <a:lnTo>
                  <a:pt x="969" y="866"/>
                </a:lnTo>
                <a:lnTo>
                  <a:pt x="937" y="915"/>
                </a:lnTo>
                <a:lnTo>
                  <a:pt x="937" y="915"/>
                </a:lnTo>
                <a:lnTo>
                  <a:pt x="905" y="965"/>
                </a:lnTo>
                <a:lnTo>
                  <a:pt x="873" y="1014"/>
                </a:lnTo>
                <a:lnTo>
                  <a:pt x="858" y="1040"/>
                </a:lnTo>
                <a:lnTo>
                  <a:pt x="843" y="1065"/>
                </a:lnTo>
                <a:lnTo>
                  <a:pt x="830" y="1091"/>
                </a:lnTo>
                <a:lnTo>
                  <a:pt x="818" y="1117"/>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53" y="1036"/>
                </a:lnTo>
                <a:lnTo>
                  <a:pt x="1071" y="1035"/>
                </a:lnTo>
                <a:lnTo>
                  <a:pt x="1089" y="1035"/>
                </a:lnTo>
                <a:lnTo>
                  <a:pt x="1107" y="1036"/>
                </a:lnTo>
                <a:lnTo>
                  <a:pt x="112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711" y="684"/>
                </a:lnTo>
                <a:lnTo>
                  <a:pt x="1699" y="680"/>
                </a:lnTo>
                <a:lnTo>
                  <a:pt x="1685" y="675"/>
                </a:lnTo>
                <a:lnTo>
                  <a:pt x="1659" y="669"/>
                </a:lnTo>
                <a:lnTo>
                  <a:pt x="1601" y="65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700" y="665"/>
                </a:lnTo>
                <a:lnTo>
                  <a:pt x="660" y="658"/>
                </a:lnTo>
                <a:lnTo>
                  <a:pt x="639" y="656"/>
                </a:lnTo>
                <a:lnTo>
                  <a:pt x="619" y="655"/>
                </a:lnTo>
                <a:lnTo>
                  <a:pt x="619" y="655"/>
                </a:lnTo>
                <a:lnTo>
                  <a:pt x="591" y="654"/>
                </a:lnTo>
                <a:lnTo>
                  <a:pt x="562" y="656"/>
                </a:lnTo>
                <a:lnTo>
                  <a:pt x="506" y="659"/>
                </a:lnTo>
                <a:lnTo>
                  <a:pt x="452" y="664"/>
                </a:lnTo>
                <a:lnTo>
                  <a:pt x="427" y="665"/>
                </a:lnTo>
                <a:lnTo>
                  <a:pt x="403" y="665"/>
                </a:lnTo>
                <a:lnTo>
                  <a:pt x="403" y="665"/>
                </a:lnTo>
                <a:lnTo>
                  <a:pt x="389" y="664"/>
                </a:lnTo>
                <a:lnTo>
                  <a:pt x="375" y="660"/>
                </a:lnTo>
                <a:lnTo>
                  <a:pt x="347" y="654"/>
                </a:lnTo>
                <a:lnTo>
                  <a:pt x="320" y="648"/>
                </a:lnTo>
                <a:lnTo>
                  <a:pt x="307" y="645"/>
                </a:lnTo>
                <a:lnTo>
                  <a:pt x="295" y="644"/>
                </a:lnTo>
                <a:lnTo>
                  <a:pt x="295" y="644"/>
                </a:lnTo>
                <a:lnTo>
                  <a:pt x="295" y="643"/>
                </a:lnTo>
                <a:lnTo>
                  <a:pt x="294" y="642"/>
                </a:lnTo>
                <a:lnTo>
                  <a:pt x="292" y="642"/>
                </a:lnTo>
                <a:lnTo>
                  <a:pt x="292" y="642"/>
                </a:lnTo>
                <a:lnTo>
                  <a:pt x="291" y="648"/>
                </a:lnTo>
                <a:lnTo>
                  <a:pt x="290" y="653"/>
                </a:lnTo>
                <a:lnTo>
                  <a:pt x="288" y="657"/>
                </a:lnTo>
                <a:lnTo>
                  <a:pt x="285" y="660"/>
                </a:lnTo>
                <a:lnTo>
                  <a:pt x="280" y="667"/>
                </a:lnTo>
                <a:lnTo>
                  <a:pt x="275" y="674"/>
                </a:lnTo>
                <a:lnTo>
                  <a:pt x="275" y="674"/>
                </a:lnTo>
                <a:lnTo>
                  <a:pt x="268" y="690"/>
                </a:lnTo>
                <a:lnTo>
                  <a:pt x="261" y="707"/>
                </a:lnTo>
                <a:lnTo>
                  <a:pt x="255" y="722"/>
                </a:lnTo>
                <a:lnTo>
                  <a:pt x="249" y="735"/>
                </a:lnTo>
                <a:lnTo>
                  <a:pt x="249" y="735"/>
                </a:lnTo>
                <a:lnTo>
                  <a:pt x="231" y="762"/>
                </a:lnTo>
                <a:lnTo>
                  <a:pt x="214" y="788"/>
                </a:lnTo>
                <a:lnTo>
                  <a:pt x="196" y="814"/>
                </a:lnTo>
                <a:lnTo>
                  <a:pt x="179" y="841"/>
                </a:lnTo>
                <a:lnTo>
                  <a:pt x="179" y="841"/>
                </a:lnTo>
                <a:lnTo>
                  <a:pt x="171" y="854"/>
                </a:lnTo>
                <a:lnTo>
                  <a:pt x="162" y="866"/>
                </a:lnTo>
                <a:lnTo>
                  <a:pt x="153" y="879"/>
                </a:lnTo>
                <a:lnTo>
                  <a:pt x="145" y="891"/>
                </a:lnTo>
                <a:lnTo>
                  <a:pt x="145" y="891"/>
                </a:lnTo>
                <a:lnTo>
                  <a:pt x="132" y="916"/>
                </a:lnTo>
                <a:lnTo>
                  <a:pt x="124" y="928"/>
                </a:lnTo>
                <a:lnTo>
                  <a:pt x="116" y="940"/>
                </a:lnTo>
                <a:lnTo>
                  <a:pt x="116" y="940"/>
                </a:lnTo>
                <a:lnTo>
                  <a:pt x="105" y="950"/>
                </a:lnTo>
                <a:lnTo>
                  <a:pt x="95" y="960"/>
                </a:lnTo>
                <a:lnTo>
                  <a:pt x="91" y="966"/>
                </a:lnTo>
                <a:lnTo>
                  <a:pt x="87" y="972"/>
                </a:lnTo>
                <a:lnTo>
                  <a:pt x="85" y="978"/>
                </a:lnTo>
                <a:lnTo>
                  <a:pt x="84" y="987"/>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2" y="1014"/>
                </a:lnTo>
                <a:lnTo>
                  <a:pt x="151" y="1018"/>
                </a:lnTo>
                <a:lnTo>
                  <a:pt x="150" y="1021"/>
                </a:lnTo>
                <a:lnTo>
                  <a:pt x="151" y="1023"/>
                </a:lnTo>
                <a:lnTo>
                  <a:pt x="154" y="1026"/>
                </a:lnTo>
                <a:lnTo>
                  <a:pt x="154" y="1026"/>
                </a:lnTo>
                <a:lnTo>
                  <a:pt x="171" y="1029"/>
                </a:lnTo>
                <a:lnTo>
                  <a:pt x="188" y="1032"/>
                </a:lnTo>
                <a:lnTo>
                  <a:pt x="203" y="1036"/>
                </a:lnTo>
                <a:lnTo>
                  <a:pt x="219" y="1038"/>
                </a:lnTo>
                <a:lnTo>
                  <a:pt x="219" y="1038"/>
                </a:lnTo>
                <a:lnTo>
                  <a:pt x="243" y="1038"/>
                </a:lnTo>
                <a:lnTo>
                  <a:pt x="267" y="1037"/>
                </a:lnTo>
                <a:lnTo>
                  <a:pt x="290" y="1035"/>
                </a:lnTo>
                <a:lnTo>
                  <a:pt x="315" y="1031"/>
                </a:lnTo>
                <a:lnTo>
                  <a:pt x="362" y="1023"/>
                </a:lnTo>
                <a:lnTo>
                  <a:pt x="387" y="1020"/>
                </a:lnTo>
                <a:lnTo>
                  <a:pt x="410" y="1018"/>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01" y="1112"/>
                </a:lnTo>
                <a:lnTo>
                  <a:pt x="821" y="1074"/>
                </a:lnTo>
                <a:lnTo>
                  <a:pt x="842" y="1036"/>
                </a:lnTo>
                <a:lnTo>
                  <a:pt x="864" y="1000"/>
                </a:lnTo>
                <a:lnTo>
                  <a:pt x="886" y="965"/>
                </a:lnTo>
                <a:lnTo>
                  <a:pt x="932" y="894"/>
                </a:lnTo>
                <a:lnTo>
                  <a:pt x="979" y="82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61" y="1092"/>
                </a:lnTo>
                <a:lnTo>
                  <a:pt x="1482" y="1097"/>
                </a:lnTo>
                <a:lnTo>
                  <a:pt x="1494" y="1101"/>
                </a:lnTo>
                <a:lnTo>
                  <a:pt x="1505" y="1103"/>
                </a:lnTo>
                <a:lnTo>
                  <a:pt x="1505" y="1103"/>
                </a:lnTo>
                <a:lnTo>
                  <a:pt x="1510" y="1097"/>
                </a:lnTo>
                <a:lnTo>
                  <a:pt x="1513" y="1095"/>
                </a:lnTo>
                <a:lnTo>
                  <a:pt x="1517" y="1095"/>
                </a:lnTo>
                <a:lnTo>
                  <a:pt x="1517" y="1095"/>
                </a:lnTo>
                <a:lnTo>
                  <a:pt x="1540" y="1056"/>
                </a:lnTo>
                <a:lnTo>
                  <a:pt x="1562" y="1016"/>
                </a:lnTo>
                <a:lnTo>
                  <a:pt x="1611" y="940"/>
                </a:lnTo>
                <a:lnTo>
                  <a:pt x="1659" y="864"/>
                </a:lnTo>
                <a:lnTo>
                  <a:pt x="1681" y="824"/>
                </a:lnTo>
                <a:lnTo>
                  <a:pt x="1704" y="785"/>
                </a:lnTo>
                <a:lnTo>
                  <a:pt x="1704" y="785"/>
                </a:lnTo>
                <a:lnTo>
                  <a:pt x="1696" y="781"/>
                </a:lnTo>
                <a:lnTo>
                  <a:pt x="1687" y="778"/>
                </a:lnTo>
                <a:lnTo>
                  <a:pt x="1677" y="775"/>
                </a:lnTo>
                <a:lnTo>
                  <a:pt x="1667" y="773"/>
                </a:lnTo>
                <a:lnTo>
                  <a:pt x="1667" y="773"/>
                </a:lnTo>
                <a:close/>
                <a:moveTo>
                  <a:pt x="1690" y="854"/>
                </a:moveTo>
                <a:lnTo>
                  <a:pt x="1690" y="854"/>
                </a:lnTo>
                <a:lnTo>
                  <a:pt x="1684" y="859"/>
                </a:lnTo>
                <a:lnTo>
                  <a:pt x="1679" y="864"/>
                </a:lnTo>
                <a:lnTo>
                  <a:pt x="1674" y="868"/>
                </a:lnTo>
                <a:lnTo>
                  <a:pt x="1669" y="874"/>
                </a:lnTo>
                <a:lnTo>
                  <a:pt x="1669" y="874"/>
                </a:lnTo>
                <a:lnTo>
                  <a:pt x="1662" y="885"/>
                </a:lnTo>
                <a:lnTo>
                  <a:pt x="1655" y="897"/>
                </a:lnTo>
                <a:lnTo>
                  <a:pt x="1642" y="922"/>
                </a:lnTo>
                <a:lnTo>
                  <a:pt x="1629" y="947"/>
                </a:lnTo>
                <a:lnTo>
                  <a:pt x="1616" y="972"/>
                </a:lnTo>
                <a:lnTo>
                  <a:pt x="1616" y="972"/>
                </a:lnTo>
                <a:lnTo>
                  <a:pt x="1590" y="1011"/>
                </a:lnTo>
                <a:lnTo>
                  <a:pt x="1577" y="1030"/>
                </a:lnTo>
                <a:lnTo>
                  <a:pt x="1566" y="1049"/>
                </a:lnTo>
                <a:lnTo>
                  <a:pt x="1555" y="1069"/>
                </a:lnTo>
                <a:lnTo>
                  <a:pt x="1545" y="1090"/>
                </a:lnTo>
                <a:lnTo>
                  <a:pt x="1537" y="1111"/>
                </a:lnTo>
                <a:lnTo>
                  <a:pt x="1535" y="1123"/>
                </a:lnTo>
                <a:lnTo>
                  <a:pt x="1532" y="1134"/>
                </a:lnTo>
                <a:lnTo>
                  <a:pt x="1532" y="1134"/>
                </a:lnTo>
                <a:lnTo>
                  <a:pt x="1532" y="1136"/>
                </a:lnTo>
                <a:lnTo>
                  <a:pt x="1533" y="1138"/>
                </a:lnTo>
                <a:lnTo>
                  <a:pt x="1537" y="1140"/>
                </a:lnTo>
                <a:lnTo>
                  <a:pt x="1539" y="1143"/>
                </a:lnTo>
                <a:lnTo>
                  <a:pt x="1540" y="1146"/>
                </a:lnTo>
                <a:lnTo>
                  <a:pt x="1539" y="1149"/>
                </a:lnTo>
                <a:lnTo>
                  <a:pt x="1539" y="1149"/>
                </a:lnTo>
                <a:lnTo>
                  <a:pt x="1537" y="1154"/>
                </a:lnTo>
                <a:lnTo>
                  <a:pt x="1532" y="1161"/>
                </a:lnTo>
                <a:lnTo>
                  <a:pt x="1531" y="1164"/>
                </a:lnTo>
                <a:lnTo>
                  <a:pt x="1531" y="1167"/>
                </a:lnTo>
                <a:lnTo>
                  <a:pt x="1532" y="1170"/>
                </a:lnTo>
                <a:lnTo>
                  <a:pt x="1535" y="1173"/>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9" y="802"/>
                </a:lnTo>
                <a:lnTo>
                  <a:pt x="1714" y="808"/>
                </a:lnTo>
                <a:lnTo>
                  <a:pt x="1710" y="815"/>
                </a:lnTo>
                <a:lnTo>
                  <a:pt x="1703" y="828"/>
                </a:lnTo>
                <a:lnTo>
                  <a:pt x="1696" y="841"/>
                </a:lnTo>
                <a:lnTo>
                  <a:pt x="1690" y="854"/>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418" y="1036"/>
                </a:lnTo>
                <a:lnTo>
                  <a:pt x="398" y="1037"/>
                </a:lnTo>
                <a:lnTo>
                  <a:pt x="380" y="1040"/>
                </a:lnTo>
                <a:lnTo>
                  <a:pt x="343" y="1047"/>
                </a:lnTo>
                <a:lnTo>
                  <a:pt x="325" y="1050"/>
                </a:lnTo>
                <a:lnTo>
                  <a:pt x="305" y="1053"/>
                </a:lnTo>
                <a:lnTo>
                  <a:pt x="287" y="1056"/>
                </a:lnTo>
                <a:lnTo>
                  <a:pt x="268" y="1056"/>
                </a:lnTo>
                <a:lnTo>
                  <a:pt x="268" y="1056"/>
                </a:lnTo>
                <a:lnTo>
                  <a:pt x="235" y="1055"/>
                </a:lnTo>
                <a:lnTo>
                  <a:pt x="201" y="1051"/>
                </a:lnTo>
                <a:lnTo>
                  <a:pt x="185" y="1049"/>
                </a:lnTo>
                <a:lnTo>
                  <a:pt x="169" y="1046"/>
                </a:lnTo>
                <a:lnTo>
                  <a:pt x="155" y="1042"/>
                </a:lnTo>
                <a:lnTo>
                  <a:pt x="143" y="1036"/>
                </a:lnTo>
                <a:lnTo>
                  <a:pt x="143" y="1036"/>
                </a:lnTo>
                <a:lnTo>
                  <a:pt x="131" y="1046"/>
                </a:lnTo>
                <a:lnTo>
                  <a:pt x="119" y="1057"/>
                </a:lnTo>
                <a:lnTo>
                  <a:pt x="107" y="1067"/>
                </a:lnTo>
                <a:lnTo>
                  <a:pt x="95" y="1078"/>
                </a:lnTo>
                <a:lnTo>
                  <a:pt x="95" y="1078"/>
                </a:lnTo>
                <a:lnTo>
                  <a:pt x="165" y="1079"/>
                </a:lnTo>
                <a:lnTo>
                  <a:pt x="237" y="1079"/>
                </a:lnTo>
                <a:lnTo>
                  <a:pt x="386" y="1078"/>
                </a:lnTo>
                <a:lnTo>
                  <a:pt x="461" y="1078"/>
                </a:lnTo>
                <a:lnTo>
                  <a:pt x="536" y="1079"/>
                </a:lnTo>
                <a:lnTo>
                  <a:pt x="608" y="1081"/>
                </a:lnTo>
                <a:lnTo>
                  <a:pt x="645" y="1084"/>
                </a:lnTo>
                <a:lnTo>
                  <a:pt x="681" y="1088"/>
                </a:lnTo>
                <a:lnTo>
                  <a:pt x="681" y="1088"/>
                </a:lnTo>
                <a:lnTo>
                  <a:pt x="669" y="1081"/>
                </a:lnTo>
                <a:lnTo>
                  <a:pt x="658" y="1076"/>
                </a:lnTo>
                <a:lnTo>
                  <a:pt x="633" y="1066"/>
                </a:lnTo>
                <a:lnTo>
                  <a:pt x="608" y="1059"/>
                </a:lnTo>
                <a:lnTo>
                  <a:pt x="585" y="1053"/>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22" y="1084"/>
                </a:lnTo>
                <a:lnTo>
                  <a:pt x="953" y="1082"/>
                </a:lnTo>
                <a:lnTo>
                  <a:pt x="983" y="1080"/>
                </a:lnTo>
                <a:lnTo>
                  <a:pt x="1043" y="1078"/>
                </a:lnTo>
                <a:lnTo>
                  <a:pt x="1102" y="1078"/>
                </a:lnTo>
                <a:lnTo>
                  <a:pt x="1159" y="1079"/>
                </a:lnTo>
                <a:lnTo>
                  <a:pt x="1272" y="1082"/>
                </a:lnTo>
                <a:lnTo>
                  <a:pt x="1327" y="1082"/>
                </a:lnTo>
                <a:lnTo>
                  <a:pt x="1381" y="1082"/>
                </a:lnTo>
                <a:lnTo>
                  <a:pt x="1381" y="1082"/>
                </a:lnTo>
                <a:lnTo>
                  <a:pt x="1396" y="1082"/>
                </a:lnTo>
                <a:lnTo>
                  <a:pt x="1407" y="1083"/>
                </a:lnTo>
                <a:lnTo>
                  <a:pt x="1416" y="1084"/>
                </a:lnTo>
                <a:lnTo>
                  <a:pt x="1426" y="1088"/>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98" y="1099"/>
                </a:lnTo>
                <a:lnTo>
                  <a:pt x="101" y="1113"/>
                </a:lnTo>
                <a:lnTo>
                  <a:pt x="103" y="1127"/>
                </a:lnTo>
                <a:lnTo>
                  <a:pt x="103" y="1127"/>
                </a:lnTo>
                <a:lnTo>
                  <a:pt x="123" y="1129"/>
                </a:lnTo>
                <a:lnTo>
                  <a:pt x="143" y="1132"/>
                </a:lnTo>
                <a:lnTo>
                  <a:pt x="152" y="1133"/>
                </a:lnTo>
                <a:lnTo>
                  <a:pt x="162" y="1135"/>
                </a:lnTo>
                <a:lnTo>
                  <a:pt x="169" y="1138"/>
                </a:lnTo>
                <a:lnTo>
                  <a:pt x="177" y="1141"/>
                </a:lnTo>
                <a:lnTo>
                  <a:pt x="177" y="1141"/>
                </a:lnTo>
                <a:lnTo>
                  <a:pt x="157" y="1143"/>
                </a:lnTo>
                <a:lnTo>
                  <a:pt x="132" y="1144"/>
                </a:lnTo>
                <a:lnTo>
                  <a:pt x="106" y="1146"/>
                </a:lnTo>
                <a:lnTo>
                  <a:pt x="84" y="1147"/>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60" y="1162"/>
                </a:lnTo>
                <a:lnTo>
                  <a:pt x="193" y="1163"/>
                </a:lnTo>
                <a:lnTo>
                  <a:pt x="227" y="1164"/>
                </a:lnTo>
                <a:lnTo>
                  <a:pt x="297" y="1163"/>
                </a:lnTo>
                <a:lnTo>
                  <a:pt x="365" y="1162"/>
                </a:lnTo>
                <a:lnTo>
                  <a:pt x="400" y="1161"/>
                </a:lnTo>
                <a:lnTo>
                  <a:pt x="433" y="1162"/>
                </a:lnTo>
                <a:lnTo>
                  <a:pt x="433" y="1162"/>
                </a:lnTo>
                <a:lnTo>
                  <a:pt x="448" y="1162"/>
                </a:lnTo>
                <a:lnTo>
                  <a:pt x="464" y="1164"/>
                </a:lnTo>
                <a:lnTo>
                  <a:pt x="493" y="1167"/>
                </a:lnTo>
                <a:lnTo>
                  <a:pt x="507" y="1168"/>
                </a:lnTo>
                <a:lnTo>
                  <a:pt x="521" y="1168"/>
                </a:lnTo>
                <a:lnTo>
                  <a:pt x="534" y="1168"/>
                </a:lnTo>
                <a:lnTo>
                  <a:pt x="548" y="1166"/>
                </a:lnTo>
                <a:lnTo>
                  <a:pt x="548" y="1166"/>
                </a:lnTo>
                <a:lnTo>
                  <a:pt x="545" y="1166"/>
                </a:lnTo>
                <a:lnTo>
                  <a:pt x="543" y="1165"/>
                </a:lnTo>
                <a:lnTo>
                  <a:pt x="542" y="1164"/>
                </a:lnTo>
                <a:lnTo>
                  <a:pt x="541" y="1162"/>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700" y="1152"/>
                </a:lnTo>
                <a:lnTo>
                  <a:pt x="645" y="1144"/>
                </a:lnTo>
                <a:lnTo>
                  <a:pt x="588" y="1137"/>
                </a:lnTo>
                <a:lnTo>
                  <a:pt x="588" y="1137"/>
                </a:lnTo>
                <a:lnTo>
                  <a:pt x="561" y="1133"/>
                </a:lnTo>
                <a:lnTo>
                  <a:pt x="534" y="1128"/>
                </a:lnTo>
                <a:lnTo>
                  <a:pt x="522" y="1125"/>
                </a:lnTo>
                <a:lnTo>
                  <a:pt x="509" y="1122"/>
                </a:lnTo>
                <a:lnTo>
                  <a:pt x="496" y="1118"/>
                </a:lnTo>
                <a:lnTo>
                  <a:pt x="484" y="1112"/>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57" y="1132"/>
                </a:lnTo>
                <a:lnTo>
                  <a:pt x="749" y="1127"/>
                </a:lnTo>
                <a:lnTo>
                  <a:pt x="740" y="1123"/>
                </a:lnTo>
                <a:lnTo>
                  <a:pt x="721" y="1117"/>
                </a:lnTo>
                <a:lnTo>
                  <a:pt x="703" y="1112"/>
                </a:lnTo>
                <a:lnTo>
                  <a:pt x="683" y="1109"/>
                </a:lnTo>
                <a:lnTo>
                  <a:pt x="664" y="1108"/>
                </a:lnTo>
                <a:lnTo>
                  <a:pt x="645" y="1107"/>
                </a:lnTo>
                <a:lnTo>
                  <a:pt x="607" y="1105"/>
                </a:lnTo>
                <a:lnTo>
                  <a:pt x="607" y="1105"/>
                </a:lnTo>
                <a:close/>
                <a:moveTo>
                  <a:pt x="1472" y="1114"/>
                </a:moveTo>
                <a:lnTo>
                  <a:pt x="1472" y="1114"/>
                </a:lnTo>
                <a:lnTo>
                  <a:pt x="1433" y="1108"/>
                </a:lnTo>
                <a:lnTo>
                  <a:pt x="1393" y="1104"/>
                </a:lnTo>
                <a:lnTo>
                  <a:pt x="1352" y="1101"/>
                </a:lnTo>
                <a:lnTo>
                  <a:pt x="1311" y="1099"/>
                </a:lnTo>
                <a:lnTo>
                  <a:pt x="1311" y="1099"/>
                </a:lnTo>
                <a:lnTo>
                  <a:pt x="1267" y="1099"/>
                </a:lnTo>
                <a:lnTo>
                  <a:pt x="1222" y="1097"/>
                </a:lnTo>
                <a:lnTo>
                  <a:pt x="1128" y="1094"/>
                </a:lnTo>
                <a:lnTo>
                  <a:pt x="1079" y="1093"/>
                </a:lnTo>
                <a:lnTo>
                  <a:pt x="1031" y="1093"/>
                </a:lnTo>
                <a:lnTo>
                  <a:pt x="983" y="1095"/>
                </a:lnTo>
                <a:lnTo>
                  <a:pt x="960" y="1097"/>
                </a:lnTo>
                <a:lnTo>
                  <a:pt x="937" y="1099"/>
                </a:lnTo>
                <a:lnTo>
                  <a:pt x="937" y="1099"/>
                </a:lnTo>
                <a:lnTo>
                  <a:pt x="906" y="1105"/>
                </a:lnTo>
                <a:lnTo>
                  <a:pt x="891" y="1108"/>
                </a:lnTo>
                <a:lnTo>
                  <a:pt x="876" y="1112"/>
                </a:lnTo>
                <a:lnTo>
                  <a:pt x="862" y="1118"/>
                </a:lnTo>
                <a:lnTo>
                  <a:pt x="848" y="1124"/>
                </a:lnTo>
                <a:lnTo>
                  <a:pt x="835" y="1131"/>
                </a:lnTo>
                <a:lnTo>
                  <a:pt x="824" y="1139"/>
                </a:lnTo>
                <a:lnTo>
                  <a:pt x="824" y="1139"/>
                </a:lnTo>
                <a:lnTo>
                  <a:pt x="829" y="1144"/>
                </a:lnTo>
                <a:lnTo>
                  <a:pt x="833" y="1150"/>
                </a:lnTo>
                <a:lnTo>
                  <a:pt x="837" y="1155"/>
                </a:lnTo>
                <a:lnTo>
                  <a:pt x="840" y="1157"/>
                </a:lnTo>
                <a:lnTo>
                  <a:pt x="843" y="1158"/>
                </a:lnTo>
                <a:lnTo>
                  <a:pt x="843" y="1158"/>
                </a:lnTo>
                <a:lnTo>
                  <a:pt x="885" y="1143"/>
                </a:lnTo>
                <a:lnTo>
                  <a:pt x="906" y="1137"/>
                </a:lnTo>
                <a:lnTo>
                  <a:pt x="926" y="1131"/>
                </a:lnTo>
                <a:lnTo>
                  <a:pt x="949" y="1125"/>
                </a:lnTo>
                <a:lnTo>
                  <a:pt x="970" y="1120"/>
                </a:lnTo>
                <a:lnTo>
                  <a:pt x="994" y="1117"/>
                </a:lnTo>
                <a:lnTo>
                  <a:pt x="1018" y="1114"/>
                </a:lnTo>
                <a:lnTo>
                  <a:pt x="1018" y="1114"/>
                </a:lnTo>
                <a:lnTo>
                  <a:pt x="1031" y="1113"/>
                </a:lnTo>
                <a:lnTo>
                  <a:pt x="1039" y="1113"/>
                </a:lnTo>
                <a:lnTo>
                  <a:pt x="1046" y="1113"/>
                </a:lnTo>
                <a:lnTo>
                  <a:pt x="1053" y="1114"/>
                </a:lnTo>
                <a:lnTo>
                  <a:pt x="1058" y="1118"/>
                </a:lnTo>
                <a:lnTo>
                  <a:pt x="1062" y="1121"/>
                </a:lnTo>
                <a:lnTo>
                  <a:pt x="1064" y="1127"/>
                </a:lnTo>
                <a:lnTo>
                  <a:pt x="1064" y="1127"/>
                </a:lnTo>
                <a:lnTo>
                  <a:pt x="1038" y="1128"/>
                </a:lnTo>
                <a:lnTo>
                  <a:pt x="1010" y="1131"/>
                </a:lnTo>
                <a:lnTo>
                  <a:pt x="983" y="1134"/>
                </a:lnTo>
                <a:lnTo>
                  <a:pt x="957" y="1138"/>
                </a:lnTo>
                <a:lnTo>
                  <a:pt x="933" y="1143"/>
                </a:lnTo>
                <a:lnTo>
                  <a:pt x="908" y="1150"/>
                </a:lnTo>
                <a:lnTo>
                  <a:pt x="886" y="1158"/>
                </a:lnTo>
                <a:lnTo>
                  <a:pt x="865" y="1169"/>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31" y="1200"/>
                </a:lnTo>
                <a:lnTo>
                  <a:pt x="1454" y="1203"/>
                </a:lnTo>
                <a:lnTo>
                  <a:pt x="1477" y="1205"/>
                </a:lnTo>
                <a:lnTo>
                  <a:pt x="1486" y="1204"/>
                </a:lnTo>
                <a:lnTo>
                  <a:pt x="1496" y="1203"/>
                </a:lnTo>
                <a:lnTo>
                  <a:pt x="1505" y="1200"/>
                </a:lnTo>
                <a:lnTo>
                  <a:pt x="1512" y="1196"/>
                </a:lnTo>
                <a:lnTo>
                  <a:pt x="1512" y="1196"/>
                </a:lnTo>
                <a:lnTo>
                  <a:pt x="1493" y="1193"/>
                </a:lnTo>
                <a:lnTo>
                  <a:pt x="1473" y="1190"/>
                </a:lnTo>
                <a:lnTo>
                  <a:pt x="1464" y="1188"/>
                </a:lnTo>
                <a:lnTo>
                  <a:pt x="1455" y="1186"/>
                </a:lnTo>
                <a:lnTo>
                  <a:pt x="1448" y="1182"/>
                </a:lnTo>
                <a:lnTo>
                  <a:pt x="1441" y="1175"/>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377" y="1147"/>
                </a:lnTo>
                <a:lnTo>
                  <a:pt x="1408" y="1147"/>
                </a:lnTo>
                <a:lnTo>
                  <a:pt x="1442" y="1146"/>
                </a:lnTo>
                <a:lnTo>
                  <a:pt x="1510" y="1141"/>
                </a:lnTo>
                <a:lnTo>
                  <a:pt x="1510" y="1141"/>
                </a:lnTo>
                <a:lnTo>
                  <a:pt x="1502" y="1137"/>
                </a:lnTo>
                <a:lnTo>
                  <a:pt x="1492" y="1131"/>
                </a:lnTo>
                <a:lnTo>
                  <a:pt x="1481" y="1123"/>
                </a:lnTo>
                <a:lnTo>
                  <a:pt x="1477" y="1119"/>
                </a:lnTo>
                <a:lnTo>
                  <a:pt x="1472" y="1114"/>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8" y="1158"/>
                </a:lnTo>
                <a:lnTo>
                  <a:pt x="815" y="1156"/>
                </a:lnTo>
                <a:lnTo>
                  <a:pt x="813" y="1153"/>
                </a:lnTo>
                <a:lnTo>
                  <a:pt x="811" y="1150"/>
                </a:lnTo>
                <a:lnTo>
                  <a:pt x="809" y="1147"/>
                </a:lnTo>
                <a:lnTo>
                  <a:pt x="809" y="1147"/>
                </a:lnTo>
                <a:lnTo>
                  <a:pt x="794" y="1150"/>
                </a:lnTo>
                <a:lnTo>
                  <a:pt x="786" y="1151"/>
                </a:lnTo>
                <a:lnTo>
                  <a:pt x="779" y="1154"/>
                </a:lnTo>
                <a:lnTo>
                  <a:pt x="772" y="1157"/>
                </a:lnTo>
                <a:lnTo>
                  <a:pt x="766" y="1162"/>
                </a:lnTo>
                <a:lnTo>
                  <a:pt x="760" y="1167"/>
                </a:lnTo>
                <a:lnTo>
                  <a:pt x="755" y="1173"/>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64" y="1175"/>
                </a:lnTo>
                <a:lnTo>
                  <a:pt x="674" y="1177"/>
                </a:lnTo>
                <a:lnTo>
                  <a:pt x="683" y="1177"/>
                </a:lnTo>
                <a:lnTo>
                  <a:pt x="700" y="1174"/>
                </a:lnTo>
                <a:lnTo>
                  <a:pt x="709" y="1173"/>
                </a:lnTo>
                <a:lnTo>
                  <a:pt x="716" y="1172"/>
                </a:lnTo>
                <a:lnTo>
                  <a:pt x="724" y="1173"/>
                </a:lnTo>
                <a:lnTo>
                  <a:pt x="730" y="1175"/>
                </a:lnTo>
                <a:lnTo>
                  <a:pt x="730" y="1175"/>
                </a:lnTo>
                <a:lnTo>
                  <a:pt x="731" y="1172"/>
                </a:lnTo>
                <a:lnTo>
                  <a:pt x="735" y="1169"/>
                </a:lnTo>
                <a:lnTo>
                  <a:pt x="741" y="1163"/>
                </a:lnTo>
                <a:lnTo>
                  <a:pt x="743" y="1159"/>
                </a:lnTo>
                <a:lnTo>
                  <a:pt x="745" y="1156"/>
                </a:lnTo>
                <a:lnTo>
                  <a:pt x="745" y="1154"/>
                </a:lnTo>
                <a:lnTo>
                  <a:pt x="742" y="1152"/>
                </a:lnTo>
                <a:lnTo>
                  <a:pt x="742" y="1152"/>
                </a:lnTo>
                <a:lnTo>
                  <a:pt x="742" y="1153"/>
                </a:lnTo>
                <a:lnTo>
                  <a:pt x="741" y="1153"/>
                </a:lnTo>
                <a:lnTo>
                  <a:pt x="737" y="1152"/>
                </a:lnTo>
                <a:lnTo>
                  <a:pt x="730" y="1151"/>
                </a:lnTo>
                <a:lnTo>
                  <a:pt x="728" y="1151"/>
                </a:lnTo>
                <a:lnTo>
                  <a:pt x="725" y="1152"/>
                </a:lnTo>
                <a:lnTo>
                  <a:pt x="725" y="1152"/>
                </a:lnTo>
                <a:lnTo>
                  <a:pt x="725" y="1166"/>
                </a:lnTo>
                <a:lnTo>
                  <a:pt x="725" y="1166"/>
                </a:lnTo>
                <a:close/>
                <a:moveTo>
                  <a:pt x="592" y="1171"/>
                </a:moveTo>
                <a:lnTo>
                  <a:pt x="592" y="1171"/>
                </a:lnTo>
                <a:lnTo>
                  <a:pt x="590" y="1170"/>
                </a:lnTo>
                <a:lnTo>
                  <a:pt x="588" y="1169"/>
                </a:lnTo>
                <a:lnTo>
                  <a:pt x="586" y="1168"/>
                </a:lnTo>
                <a:lnTo>
                  <a:pt x="583" y="1169"/>
                </a:lnTo>
                <a:lnTo>
                  <a:pt x="583" y="1169"/>
                </a:lnTo>
                <a:lnTo>
                  <a:pt x="589" y="1172"/>
                </a:lnTo>
                <a:lnTo>
                  <a:pt x="597" y="1173"/>
                </a:lnTo>
                <a:lnTo>
                  <a:pt x="603" y="1174"/>
                </a:lnTo>
                <a:lnTo>
                  <a:pt x="608" y="1173"/>
                </a:lnTo>
                <a:lnTo>
                  <a:pt x="610" y="1173"/>
                </a:lnTo>
                <a:lnTo>
                  <a:pt x="610" y="1172"/>
                </a:lnTo>
                <a:lnTo>
                  <a:pt x="609" y="1172"/>
                </a:lnTo>
                <a:lnTo>
                  <a:pt x="603" y="1171"/>
                </a:lnTo>
                <a:lnTo>
                  <a:pt x="592" y="1171"/>
                </a:lnTo>
                <a:lnTo>
                  <a:pt x="592" y="1171"/>
                </a:lnTo>
                <a:close/>
                <a:moveTo>
                  <a:pt x="460" y="1186"/>
                </a:moveTo>
                <a:lnTo>
                  <a:pt x="460" y="1186"/>
                </a:lnTo>
                <a:lnTo>
                  <a:pt x="445" y="1185"/>
                </a:lnTo>
                <a:lnTo>
                  <a:pt x="430" y="1185"/>
                </a:lnTo>
                <a:lnTo>
                  <a:pt x="401" y="1186"/>
                </a:lnTo>
                <a:lnTo>
                  <a:pt x="371" y="1188"/>
                </a:lnTo>
                <a:lnTo>
                  <a:pt x="357" y="1188"/>
                </a:lnTo>
                <a:lnTo>
                  <a:pt x="342" y="1188"/>
                </a:lnTo>
                <a:lnTo>
                  <a:pt x="342" y="1188"/>
                </a:lnTo>
                <a:lnTo>
                  <a:pt x="264" y="1185"/>
                </a:lnTo>
                <a:lnTo>
                  <a:pt x="186" y="1183"/>
                </a:lnTo>
                <a:lnTo>
                  <a:pt x="113" y="1182"/>
                </a:lnTo>
                <a:lnTo>
                  <a:pt x="49" y="1183"/>
                </a:lnTo>
                <a:lnTo>
                  <a:pt x="49" y="1183"/>
                </a:lnTo>
                <a:lnTo>
                  <a:pt x="43" y="1188"/>
                </a:lnTo>
                <a:lnTo>
                  <a:pt x="37" y="1195"/>
                </a:lnTo>
                <a:lnTo>
                  <a:pt x="31" y="1201"/>
                </a:lnTo>
                <a:lnTo>
                  <a:pt x="27" y="1208"/>
                </a:lnTo>
                <a:lnTo>
                  <a:pt x="27" y="1208"/>
                </a:lnTo>
                <a:lnTo>
                  <a:pt x="34" y="1212"/>
                </a:lnTo>
                <a:lnTo>
                  <a:pt x="41" y="1214"/>
                </a:lnTo>
                <a:lnTo>
                  <a:pt x="48" y="1215"/>
                </a:lnTo>
                <a:lnTo>
                  <a:pt x="56" y="1214"/>
                </a:lnTo>
                <a:lnTo>
                  <a:pt x="71" y="1212"/>
                </a:lnTo>
                <a:lnTo>
                  <a:pt x="86" y="1211"/>
                </a:lnTo>
                <a:lnTo>
                  <a:pt x="86" y="1211"/>
                </a:lnTo>
                <a:lnTo>
                  <a:pt x="124" y="1209"/>
                </a:lnTo>
                <a:lnTo>
                  <a:pt x="163" y="1208"/>
                </a:lnTo>
                <a:lnTo>
                  <a:pt x="200" y="1208"/>
                </a:lnTo>
                <a:lnTo>
                  <a:pt x="238" y="1209"/>
                </a:lnTo>
                <a:lnTo>
                  <a:pt x="312" y="1213"/>
                </a:lnTo>
                <a:lnTo>
                  <a:pt x="388" y="1218"/>
                </a:lnTo>
                <a:lnTo>
                  <a:pt x="388" y="1218"/>
                </a:lnTo>
                <a:lnTo>
                  <a:pt x="426" y="1219"/>
                </a:lnTo>
                <a:lnTo>
                  <a:pt x="467" y="1222"/>
                </a:lnTo>
                <a:lnTo>
                  <a:pt x="549" y="1222"/>
                </a:lnTo>
                <a:lnTo>
                  <a:pt x="634" y="1223"/>
                </a:lnTo>
                <a:lnTo>
                  <a:pt x="675" y="1224"/>
                </a:lnTo>
                <a:lnTo>
                  <a:pt x="715" y="1225"/>
                </a:lnTo>
                <a:lnTo>
                  <a:pt x="715" y="1225"/>
                </a:lnTo>
                <a:lnTo>
                  <a:pt x="715" y="1220"/>
                </a:lnTo>
                <a:lnTo>
                  <a:pt x="714" y="1216"/>
                </a:lnTo>
                <a:lnTo>
                  <a:pt x="712" y="1213"/>
                </a:lnTo>
                <a:lnTo>
                  <a:pt x="709" y="1211"/>
                </a:lnTo>
                <a:lnTo>
                  <a:pt x="704" y="1205"/>
                </a:lnTo>
                <a:lnTo>
                  <a:pt x="701" y="1202"/>
                </a:lnTo>
                <a:lnTo>
                  <a:pt x="700" y="1198"/>
                </a:lnTo>
                <a:lnTo>
                  <a:pt x="700" y="1198"/>
                </a:lnTo>
                <a:lnTo>
                  <a:pt x="579" y="1193"/>
                </a:lnTo>
                <a:lnTo>
                  <a:pt x="519" y="1190"/>
                </a:lnTo>
                <a:lnTo>
                  <a:pt x="460" y="1186"/>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9" y="1190"/>
                </a:lnTo>
                <a:lnTo>
                  <a:pt x="830" y="1192"/>
                </a:lnTo>
                <a:lnTo>
                  <a:pt x="820" y="1194"/>
                </a:lnTo>
                <a:lnTo>
                  <a:pt x="802" y="1198"/>
                </a:lnTo>
                <a:lnTo>
                  <a:pt x="793" y="1200"/>
                </a:lnTo>
                <a:lnTo>
                  <a:pt x="783" y="1202"/>
                </a:lnTo>
                <a:lnTo>
                  <a:pt x="772" y="1203"/>
                </a:lnTo>
                <a:lnTo>
                  <a:pt x="763" y="1203"/>
                </a:lnTo>
                <a:lnTo>
                  <a:pt x="763" y="120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矩形 41"/>
          <p:cNvSpPr>
            <a:spLocks noChangeArrowheads="1"/>
          </p:cNvSpPr>
          <p:nvPr/>
        </p:nvSpPr>
        <p:spPr bwMode="auto">
          <a:xfrm>
            <a:off x="8323421" y="3359219"/>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43" name="TextBox 13"/>
          <p:cNvSpPr txBox="1"/>
          <p:nvPr/>
        </p:nvSpPr>
        <p:spPr>
          <a:xfrm>
            <a:off x="7999497" y="3875123"/>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矩形 43"/>
          <p:cNvSpPr>
            <a:spLocks noChangeArrowheads="1"/>
          </p:cNvSpPr>
          <p:nvPr/>
        </p:nvSpPr>
        <p:spPr bwMode="auto">
          <a:xfrm>
            <a:off x="1589873" y="3406638"/>
            <a:ext cx="23070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Click to add your title.    </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45" name="TextBox 13"/>
          <p:cNvSpPr txBox="1"/>
          <p:nvPr/>
        </p:nvSpPr>
        <p:spPr>
          <a:xfrm>
            <a:off x="1265949" y="3922542"/>
            <a:ext cx="2997250" cy="430887"/>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76048025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a14="http://schemas.microsoft.com/office/drawing/2010/main"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3586332"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grpSp>
        <p:nvGrpSpPr>
          <p:cNvPr id="7" name="Group 16"/>
          <p:cNvGrpSpPr>
            <a:grpSpLocks noChangeAspect="1"/>
          </p:cNvGrpSpPr>
          <p:nvPr/>
        </p:nvGrpSpPr>
        <p:grpSpPr bwMode="auto">
          <a:xfrm>
            <a:off x="2252201" y="2048269"/>
            <a:ext cx="1158875" cy="2000249"/>
            <a:chOff x="1449" y="1496"/>
            <a:chExt cx="730" cy="1260"/>
          </a:xfrm>
          <a:solidFill>
            <a:schemeClr val="bg1"/>
          </a:solidFill>
        </p:grpSpPr>
        <p:sp>
          <p:nvSpPr>
            <p:cNvPr id="8"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8"/>
            <p:cNvSpPr>
              <a:spLocks/>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21"/>
          <p:cNvGrpSpPr>
            <a:grpSpLocks noChangeAspect="1"/>
          </p:cNvGrpSpPr>
          <p:nvPr/>
        </p:nvGrpSpPr>
        <p:grpSpPr bwMode="auto">
          <a:xfrm>
            <a:off x="5462352" y="2067844"/>
            <a:ext cx="1209675" cy="1979613"/>
            <a:chOff x="3270" y="1510"/>
            <a:chExt cx="762" cy="1247"/>
          </a:xfrm>
          <a:solidFill>
            <a:schemeClr val="bg1"/>
          </a:solidFill>
        </p:grpSpPr>
        <p:sp>
          <p:nvSpPr>
            <p:cNvPr id="11" name="Freeform 22"/>
            <p:cNvSpPr>
              <a:spLocks/>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Group 26"/>
          <p:cNvGrpSpPr>
            <a:grpSpLocks noChangeAspect="1"/>
          </p:cNvGrpSpPr>
          <p:nvPr/>
        </p:nvGrpSpPr>
        <p:grpSpPr bwMode="auto">
          <a:xfrm>
            <a:off x="8860959" y="2069432"/>
            <a:ext cx="1200149" cy="1973263"/>
            <a:chOff x="5100" y="1511"/>
            <a:chExt cx="756" cy="1243"/>
          </a:xfrm>
          <a:solidFill>
            <a:schemeClr val="bg1"/>
          </a:solidFill>
        </p:grpSpPr>
        <p:sp>
          <p:nvSpPr>
            <p:cNvPr id="14" name="Freeform 27"/>
            <p:cNvSpPr>
              <a:spLocks/>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文本框 15"/>
          <p:cNvSpPr txBox="1"/>
          <p:nvPr/>
        </p:nvSpPr>
        <p:spPr>
          <a:xfrm>
            <a:off x="2252201" y="4094711"/>
            <a:ext cx="1619136" cy="584775"/>
          </a:xfrm>
          <a:prstGeom prst="rect">
            <a:avLst/>
          </a:prstGeom>
          <a:noFill/>
        </p:spPr>
        <p:txBody>
          <a:bodyPr wrap="square" rtlCol="0">
            <a:spAutoFit/>
          </a:bodyPr>
          <a:lstStyle/>
          <a:p>
            <a:r>
              <a:rPr lang="en-US" altLang="zh-CN" sz="3200" b="1" dirty="0">
                <a:solidFill>
                  <a:schemeClr val="bg1"/>
                </a:solidFill>
                <a:latin typeface="方正静蕾简体" panose="02000000000000000000" pitchFamily="2" charset="-122"/>
                <a:ea typeface="方正静蕾简体" panose="02000000000000000000" pitchFamily="2" charset="-122"/>
              </a:rPr>
              <a:t>Step1</a:t>
            </a:r>
            <a:endParaRPr lang="zh-CN" altLang="en-US" sz="3200" b="1" dirty="0">
              <a:solidFill>
                <a:schemeClr val="bg1"/>
              </a:solidFill>
              <a:latin typeface="方正静蕾简体" panose="02000000000000000000" pitchFamily="2" charset="-122"/>
              <a:ea typeface="方正静蕾简体" panose="02000000000000000000" pitchFamily="2" charset="-122"/>
            </a:endParaRPr>
          </a:p>
        </p:txBody>
      </p:sp>
      <p:sp>
        <p:nvSpPr>
          <p:cNvPr id="17" name="文本框 16"/>
          <p:cNvSpPr txBox="1"/>
          <p:nvPr/>
        </p:nvSpPr>
        <p:spPr>
          <a:xfrm>
            <a:off x="5564631" y="4138253"/>
            <a:ext cx="1619136" cy="584775"/>
          </a:xfrm>
          <a:prstGeom prst="rect">
            <a:avLst/>
          </a:prstGeom>
          <a:noFill/>
        </p:spPr>
        <p:txBody>
          <a:bodyPr wrap="square" rtlCol="0">
            <a:spAutoFit/>
          </a:bodyPr>
          <a:lstStyle/>
          <a:p>
            <a:r>
              <a:rPr lang="en-US" altLang="zh-CN" sz="3200" b="1" dirty="0">
                <a:solidFill>
                  <a:schemeClr val="bg1"/>
                </a:solidFill>
                <a:latin typeface="方正静蕾简体" panose="02000000000000000000" pitchFamily="2" charset="-122"/>
                <a:ea typeface="方正静蕾简体" panose="02000000000000000000" pitchFamily="2" charset="-122"/>
              </a:rPr>
              <a:t>Step2</a:t>
            </a:r>
            <a:endParaRPr lang="zh-CN" altLang="en-US" sz="3200" b="1" dirty="0">
              <a:solidFill>
                <a:schemeClr val="bg1"/>
              </a:solidFill>
              <a:latin typeface="方正静蕾简体" panose="02000000000000000000" pitchFamily="2" charset="-122"/>
              <a:ea typeface="方正静蕾简体" panose="02000000000000000000" pitchFamily="2" charset="-122"/>
            </a:endParaRPr>
          </a:p>
        </p:txBody>
      </p:sp>
      <p:sp>
        <p:nvSpPr>
          <p:cNvPr id="18" name="文本框 17"/>
          <p:cNvSpPr txBox="1"/>
          <p:nvPr/>
        </p:nvSpPr>
        <p:spPr>
          <a:xfrm>
            <a:off x="8970473" y="4138253"/>
            <a:ext cx="1619136" cy="584775"/>
          </a:xfrm>
          <a:prstGeom prst="rect">
            <a:avLst/>
          </a:prstGeom>
          <a:noFill/>
        </p:spPr>
        <p:txBody>
          <a:bodyPr wrap="square" rtlCol="0">
            <a:spAutoFit/>
          </a:bodyPr>
          <a:lstStyle/>
          <a:p>
            <a:r>
              <a:rPr lang="en-US" altLang="zh-CN" sz="3200" b="1" dirty="0">
                <a:solidFill>
                  <a:schemeClr val="bg1"/>
                </a:solidFill>
                <a:latin typeface="方正静蕾简体" panose="02000000000000000000" pitchFamily="2" charset="-122"/>
                <a:ea typeface="方正静蕾简体" panose="02000000000000000000" pitchFamily="2" charset="-122"/>
              </a:rPr>
              <a:t>step3</a:t>
            </a:r>
            <a:endParaRPr lang="zh-CN" altLang="en-US" sz="3200" b="1" dirty="0">
              <a:solidFill>
                <a:schemeClr val="bg1"/>
              </a:solidFill>
              <a:latin typeface="方正静蕾简体" panose="02000000000000000000" pitchFamily="2" charset="-122"/>
              <a:ea typeface="方正静蕾简体" panose="02000000000000000000" pitchFamily="2" charset="-122"/>
            </a:endParaRPr>
          </a:p>
        </p:txBody>
      </p:sp>
      <p:sp>
        <p:nvSpPr>
          <p:cNvPr id="19" name="Freeform 5"/>
          <p:cNvSpPr>
            <a:spLocks/>
          </p:cNvSpPr>
          <p:nvPr/>
        </p:nvSpPr>
        <p:spPr bwMode="auto">
          <a:xfrm rot="5844680">
            <a:off x="404099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
          <p:cNvSpPr>
            <a:spLocks/>
          </p:cNvSpPr>
          <p:nvPr/>
        </p:nvSpPr>
        <p:spPr bwMode="auto">
          <a:xfrm rot="5844680">
            <a:off x="742788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TextBox 13"/>
          <p:cNvSpPr txBox="1"/>
          <p:nvPr/>
        </p:nvSpPr>
        <p:spPr>
          <a:xfrm>
            <a:off x="1791939" y="5022568"/>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2" name="TextBox 13"/>
          <p:cNvSpPr txBox="1"/>
          <p:nvPr/>
        </p:nvSpPr>
        <p:spPr>
          <a:xfrm>
            <a:off x="5104369" y="5022568"/>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3" name="TextBox 13"/>
          <p:cNvSpPr txBox="1"/>
          <p:nvPr/>
        </p:nvSpPr>
        <p:spPr>
          <a:xfrm>
            <a:off x="8510211" y="5022568"/>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17692593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a14="http://schemas.microsoft.com/office/drawing/2010/main"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3530062"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7" name="椭圆 6"/>
          <p:cNvSpPr>
            <a:spLocks noChangeArrowheads="1"/>
          </p:cNvSpPr>
          <p:nvPr/>
        </p:nvSpPr>
        <p:spPr bwMode="auto">
          <a:xfrm>
            <a:off x="1186017" y="1643780"/>
            <a:ext cx="2098554" cy="2039003"/>
          </a:xfrm>
          <a:prstGeom prst="ellipse">
            <a:avLst/>
          </a:prstGeom>
          <a:noFill/>
          <a:ln w="12700" cap="flat" cmpd="sng">
            <a:solidFill>
              <a:schemeClr val="bg1"/>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8" name="椭圆 7"/>
          <p:cNvSpPr>
            <a:spLocks noChangeArrowheads="1"/>
          </p:cNvSpPr>
          <p:nvPr/>
        </p:nvSpPr>
        <p:spPr bwMode="auto">
          <a:xfrm>
            <a:off x="4606127" y="1157024"/>
            <a:ext cx="2965129" cy="2880987"/>
          </a:xfrm>
          <a:prstGeom prst="ellipse">
            <a:avLst/>
          </a:prstGeom>
          <a:noFill/>
          <a:ln w="12700" cap="flat" cmpd="sng">
            <a:solidFill>
              <a:schemeClr val="bg1"/>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9" name="椭圆 8"/>
          <p:cNvSpPr>
            <a:spLocks noChangeArrowheads="1"/>
          </p:cNvSpPr>
          <p:nvPr/>
        </p:nvSpPr>
        <p:spPr bwMode="auto">
          <a:xfrm>
            <a:off x="8896272" y="1643780"/>
            <a:ext cx="2098554" cy="2039003"/>
          </a:xfrm>
          <a:prstGeom prst="ellipse">
            <a:avLst/>
          </a:prstGeom>
          <a:noFill/>
          <a:ln w="12700" cap="flat" cmpd="sng">
            <a:solidFill>
              <a:schemeClr val="bg1"/>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10" name="圆角矩形 29"/>
          <p:cNvSpPr>
            <a:spLocks noChangeArrowheads="1"/>
          </p:cNvSpPr>
          <p:nvPr/>
        </p:nvSpPr>
        <p:spPr bwMode="auto">
          <a:xfrm>
            <a:off x="1186017" y="4272263"/>
            <a:ext cx="2226573" cy="380296"/>
          </a:xfrm>
          <a:prstGeom prst="roundRect">
            <a:avLst>
              <a:gd name="adj" fmla="val 16667"/>
            </a:avLst>
          </a:prstGeom>
          <a:noFill/>
          <a:ln w="9525"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11" name="圆角矩形 29"/>
          <p:cNvSpPr>
            <a:spLocks noChangeArrowheads="1"/>
          </p:cNvSpPr>
          <p:nvPr/>
        </p:nvSpPr>
        <p:spPr bwMode="auto">
          <a:xfrm>
            <a:off x="4982714" y="4369614"/>
            <a:ext cx="2226573" cy="380296"/>
          </a:xfrm>
          <a:prstGeom prst="roundRect">
            <a:avLst>
              <a:gd name="adj" fmla="val 16667"/>
            </a:avLst>
          </a:prstGeom>
          <a:noFill/>
          <a:ln w="9525"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12" name="圆角矩形 29"/>
          <p:cNvSpPr>
            <a:spLocks noChangeArrowheads="1"/>
          </p:cNvSpPr>
          <p:nvPr/>
        </p:nvSpPr>
        <p:spPr bwMode="auto">
          <a:xfrm>
            <a:off x="8779411" y="4174911"/>
            <a:ext cx="2226573" cy="380296"/>
          </a:xfrm>
          <a:prstGeom prst="roundRect">
            <a:avLst>
              <a:gd name="adj" fmla="val 16667"/>
            </a:avLst>
          </a:prstGeom>
          <a:noFill/>
          <a:ln w="9525"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grpSp>
        <p:nvGrpSpPr>
          <p:cNvPr id="13" name="组合 12"/>
          <p:cNvGrpSpPr/>
          <p:nvPr/>
        </p:nvGrpSpPr>
        <p:grpSpPr>
          <a:xfrm>
            <a:off x="1357057" y="1838482"/>
            <a:ext cx="1654970" cy="1557619"/>
            <a:chOff x="3013076" y="3175"/>
            <a:chExt cx="1100138" cy="1050925"/>
          </a:xfrm>
        </p:grpSpPr>
        <p:sp>
          <p:nvSpPr>
            <p:cNvPr id="14" name="Freeform 85"/>
            <p:cNvSpPr>
              <a:spLocks/>
            </p:cNvSpPr>
            <p:nvPr/>
          </p:nvSpPr>
          <p:spPr bwMode="auto">
            <a:xfrm>
              <a:off x="3962401" y="219075"/>
              <a:ext cx="7938" cy="4763"/>
            </a:xfrm>
            <a:custGeom>
              <a:avLst/>
              <a:gdLst/>
              <a:ahLst/>
              <a:cxnLst>
                <a:cxn ang="0">
                  <a:pos x="14" y="1"/>
                </a:cxn>
                <a:cxn ang="0">
                  <a:pos x="14" y="1"/>
                </a:cxn>
                <a:cxn ang="0">
                  <a:pos x="14" y="5"/>
                </a:cxn>
                <a:cxn ang="0">
                  <a:pos x="13" y="7"/>
                </a:cxn>
                <a:cxn ang="0">
                  <a:pos x="11" y="8"/>
                </a:cxn>
                <a:cxn ang="0">
                  <a:pos x="11" y="11"/>
                </a:cxn>
                <a:cxn ang="0">
                  <a:pos x="11" y="11"/>
                </a:cxn>
                <a:cxn ang="0">
                  <a:pos x="4" y="11"/>
                </a:cxn>
                <a:cxn ang="0">
                  <a:pos x="2" y="11"/>
                </a:cxn>
                <a:cxn ang="0">
                  <a:pos x="0" y="10"/>
                </a:cxn>
                <a:cxn ang="0">
                  <a:pos x="0" y="10"/>
                </a:cxn>
                <a:cxn ang="0">
                  <a:pos x="0" y="7"/>
                </a:cxn>
                <a:cxn ang="0">
                  <a:pos x="0" y="3"/>
                </a:cxn>
                <a:cxn ang="0">
                  <a:pos x="2" y="1"/>
                </a:cxn>
                <a:cxn ang="0">
                  <a:pos x="4" y="0"/>
                </a:cxn>
                <a:cxn ang="0">
                  <a:pos x="9" y="0"/>
                </a:cxn>
                <a:cxn ang="0">
                  <a:pos x="14" y="1"/>
                </a:cxn>
                <a:cxn ang="0">
                  <a:pos x="14" y="1"/>
                </a:cxn>
              </a:cxnLst>
              <a:rect l="0" t="0" r="r" b="b"/>
              <a:pathLst>
                <a:path w="14" h="11">
                  <a:moveTo>
                    <a:pt x="14" y="1"/>
                  </a:moveTo>
                  <a:lnTo>
                    <a:pt x="14" y="1"/>
                  </a:lnTo>
                  <a:lnTo>
                    <a:pt x="14" y="5"/>
                  </a:lnTo>
                  <a:lnTo>
                    <a:pt x="13" y="7"/>
                  </a:lnTo>
                  <a:lnTo>
                    <a:pt x="11" y="8"/>
                  </a:lnTo>
                  <a:lnTo>
                    <a:pt x="11" y="11"/>
                  </a:lnTo>
                  <a:lnTo>
                    <a:pt x="11" y="11"/>
                  </a:lnTo>
                  <a:lnTo>
                    <a:pt x="4" y="11"/>
                  </a:lnTo>
                  <a:lnTo>
                    <a:pt x="2" y="11"/>
                  </a:lnTo>
                  <a:lnTo>
                    <a:pt x="0" y="10"/>
                  </a:lnTo>
                  <a:lnTo>
                    <a:pt x="0" y="10"/>
                  </a:lnTo>
                  <a:lnTo>
                    <a:pt x="0" y="7"/>
                  </a:lnTo>
                  <a:lnTo>
                    <a:pt x="0" y="3"/>
                  </a:lnTo>
                  <a:lnTo>
                    <a:pt x="2" y="1"/>
                  </a:lnTo>
                  <a:lnTo>
                    <a:pt x="4" y="0"/>
                  </a:lnTo>
                  <a:lnTo>
                    <a:pt x="9" y="0"/>
                  </a:lnTo>
                  <a:lnTo>
                    <a:pt x="14" y="1"/>
                  </a:lnTo>
                  <a:lnTo>
                    <a:pt x="14"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86"/>
            <p:cNvSpPr>
              <a:spLocks/>
            </p:cNvSpPr>
            <p:nvPr/>
          </p:nvSpPr>
          <p:spPr bwMode="auto">
            <a:xfrm>
              <a:off x="3824288" y="228600"/>
              <a:ext cx="6350" cy="6350"/>
            </a:xfrm>
            <a:custGeom>
              <a:avLst/>
              <a:gdLst/>
              <a:ahLst/>
              <a:cxnLst>
                <a:cxn ang="0">
                  <a:pos x="14" y="0"/>
                </a:cxn>
                <a:cxn ang="0">
                  <a:pos x="14" y="0"/>
                </a:cxn>
                <a:cxn ang="0">
                  <a:pos x="14" y="10"/>
                </a:cxn>
                <a:cxn ang="0">
                  <a:pos x="14" y="10"/>
                </a:cxn>
                <a:cxn ang="0">
                  <a:pos x="9" y="13"/>
                </a:cxn>
                <a:cxn ang="0">
                  <a:pos x="1" y="13"/>
                </a:cxn>
                <a:cxn ang="0">
                  <a:pos x="1" y="13"/>
                </a:cxn>
                <a:cxn ang="0">
                  <a:pos x="0" y="10"/>
                </a:cxn>
                <a:cxn ang="0">
                  <a:pos x="0" y="7"/>
                </a:cxn>
                <a:cxn ang="0">
                  <a:pos x="1" y="0"/>
                </a:cxn>
                <a:cxn ang="0">
                  <a:pos x="1" y="0"/>
                </a:cxn>
                <a:cxn ang="0">
                  <a:pos x="8" y="0"/>
                </a:cxn>
                <a:cxn ang="0">
                  <a:pos x="14" y="0"/>
                </a:cxn>
                <a:cxn ang="0">
                  <a:pos x="14" y="0"/>
                </a:cxn>
              </a:cxnLst>
              <a:rect l="0" t="0" r="r" b="b"/>
              <a:pathLst>
                <a:path w="14" h="13">
                  <a:moveTo>
                    <a:pt x="14" y="0"/>
                  </a:moveTo>
                  <a:lnTo>
                    <a:pt x="14" y="0"/>
                  </a:lnTo>
                  <a:lnTo>
                    <a:pt x="14" y="10"/>
                  </a:lnTo>
                  <a:lnTo>
                    <a:pt x="14" y="10"/>
                  </a:lnTo>
                  <a:lnTo>
                    <a:pt x="9" y="13"/>
                  </a:lnTo>
                  <a:lnTo>
                    <a:pt x="1" y="13"/>
                  </a:lnTo>
                  <a:lnTo>
                    <a:pt x="1" y="13"/>
                  </a:lnTo>
                  <a:lnTo>
                    <a:pt x="0" y="10"/>
                  </a:lnTo>
                  <a:lnTo>
                    <a:pt x="0" y="7"/>
                  </a:lnTo>
                  <a:lnTo>
                    <a:pt x="1" y="0"/>
                  </a:lnTo>
                  <a:lnTo>
                    <a:pt x="1" y="0"/>
                  </a:lnTo>
                  <a:lnTo>
                    <a:pt x="8" y="0"/>
                  </a:lnTo>
                  <a:lnTo>
                    <a:pt x="14" y="0"/>
                  </a:lnTo>
                  <a:lnTo>
                    <a:pt x="1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87"/>
            <p:cNvSpPr>
              <a:spLocks/>
            </p:cNvSpPr>
            <p:nvPr/>
          </p:nvSpPr>
          <p:spPr bwMode="auto">
            <a:xfrm>
              <a:off x="3941763" y="250825"/>
              <a:ext cx="7938" cy="6350"/>
            </a:xfrm>
            <a:custGeom>
              <a:avLst/>
              <a:gdLst/>
              <a:ahLst/>
              <a:cxnLst>
                <a:cxn ang="0">
                  <a:pos x="13" y="2"/>
                </a:cxn>
                <a:cxn ang="0">
                  <a:pos x="13" y="2"/>
                </a:cxn>
                <a:cxn ang="0">
                  <a:pos x="13" y="9"/>
                </a:cxn>
                <a:cxn ang="0">
                  <a:pos x="13" y="9"/>
                </a:cxn>
                <a:cxn ang="0">
                  <a:pos x="9" y="11"/>
                </a:cxn>
                <a:cxn ang="0">
                  <a:pos x="6" y="12"/>
                </a:cxn>
                <a:cxn ang="0">
                  <a:pos x="3" y="12"/>
                </a:cxn>
                <a:cxn ang="0">
                  <a:pos x="3" y="12"/>
                </a:cxn>
                <a:cxn ang="0">
                  <a:pos x="0" y="9"/>
                </a:cxn>
                <a:cxn ang="0">
                  <a:pos x="0" y="7"/>
                </a:cxn>
                <a:cxn ang="0">
                  <a:pos x="0" y="4"/>
                </a:cxn>
                <a:cxn ang="0">
                  <a:pos x="3" y="2"/>
                </a:cxn>
                <a:cxn ang="0">
                  <a:pos x="4" y="0"/>
                </a:cxn>
                <a:cxn ang="0">
                  <a:pos x="7" y="0"/>
                </a:cxn>
                <a:cxn ang="0">
                  <a:pos x="10" y="1"/>
                </a:cxn>
                <a:cxn ang="0">
                  <a:pos x="13" y="2"/>
                </a:cxn>
                <a:cxn ang="0">
                  <a:pos x="13" y="2"/>
                </a:cxn>
              </a:cxnLst>
              <a:rect l="0" t="0" r="r" b="b"/>
              <a:pathLst>
                <a:path w="13" h="12">
                  <a:moveTo>
                    <a:pt x="13" y="2"/>
                  </a:moveTo>
                  <a:lnTo>
                    <a:pt x="13" y="2"/>
                  </a:lnTo>
                  <a:lnTo>
                    <a:pt x="13" y="9"/>
                  </a:lnTo>
                  <a:lnTo>
                    <a:pt x="13" y="9"/>
                  </a:lnTo>
                  <a:lnTo>
                    <a:pt x="9" y="11"/>
                  </a:lnTo>
                  <a:lnTo>
                    <a:pt x="6" y="12"/>
                  </a:lnTo>
                  <a:lnTo>
                    <a:pt x="3" y="12"/>
                  </a:lnTo>
                  <a:lnTo>
                    <a:pt x="3" y="12"/>
                  </a:lnTo>
                  <a:lnTo>
                    <a:pt x="0" y="9"/>
                  </a:lnTo>
                  <a:lnTo>
                    <a:pt x="0" y="7"/>
                  </a:lnTo>
                  <a:lnTo>
                    <a:pt x="0" y="4"/>
                  </a:lnTo>
                  <a:lnTo>
                    <a:pt x="3" y="2"/>
                  </a:lnTo>
                  <a:lnTo>
                    <a:pt x="4" y="0"/>
                  </a:lnTo>
                  <a:lnTo>
                    <a:pt x="7" y="0"/>
                  </a:lnTo>
                  <a:lnTo>
                    <a:pt x="10" y="1"/>
                  </a:lnTo>
                  <a:lnTo>
                    <a:pt x="13" y="2"/>
                  </a:lnTo>
                  <a:lnTo>
                    <a:pt x="13"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8"/>
            <p:cNvSpPr>
              <a:spLocks noEditPoints="1"/>
            </p:cNvSpPr>
            <p:nvPr/>
          </p:nvSpPr>
          <p:spPr bwMode="auto">
            <a:xfrm>
              <a:off x="3055938" y="504825"/>
              <a:ext cx="41275" cy="33338"/>
            </a:xfrm>
            <a:custGeom>
              <a:avLst/>
              <a:gdLst/>
              <a:ahLst/>
              <a:cxnLst>
                <a:cxn ang="0">
                  <a:pos x="77" y="17"/>
                </a:cxn>
                <a:cxn ang="0">
                  <a:pos x="80" y="30"/>
                </a:cxn>
                <a:cxn ang="0">
                  <a:pos x="77" y="40"/>
                </a:cxn>
                <a:cxn ang="0">
                  <a:pos x="66" y="61"/>
                </a:cxn>
                <a:cxn ang="0">
                  <a:pos x="58" y="64"/>
                </a:cxn>
                <a:cxn ang="0">
                  <a:pos x="38" y="65"/>
                </a:cxn>
                <a:cxn ang="0">
                  <a:pos x="17" y="56"/>
                </a:cxn>
                <a:cxn ang="0">
                  <a:pos x="3" y="42"/>
                </a:cxn>
                <a:cxn ang="0">
                  <a:pos x="0" y="33"/>
                </a:cxn>
                <a:cxn ang="0">
                  <a:pos x="2" y="24"/>
                </a:cxn>
                <a:cxn ang="0">
                  <a:pos x="11" y="9"/>
                </a:cxn>
                <a:cxn ang="0">
                  <a:pos x="27" y="2"/>
                </a:cxn>
                <a:cxn ang="0">
                  <a:pos x="44" y="3"/>
                </a:cxn>
                <a:cxn ang="0">
                  <a:pos x="49" y="7"/>
                </a:cxn>
                <a:cxn ang="0">
                  <a:pos x="58" y="9"/>
                </a:cxn>
                <a:cxn ang="0">
                  <a:pos x="72" y="14"/>
                </a:cxn>
                <a:cxn ang="0">
                  <a:pos x="77" y="17"/>
                </a:cxn>
                <a:cxn ang="0">
                  <a:pos x="62" y="45"/>
                </a:cxn>
                <a:cxn ang="0">
                  <a:pos x="65" y="30"/>
                </a:cxn>
                <a:cxn ang="0">
                  <a:pos x="56" y="20"/>
                </a:cxn>
                <a:cxn ang="0">
                  <a:pos x="44" y="16"/>
                </a:cxn>
                <a:cxn ang="0">
                  <a:pos x="31" y="16"/>
                </a:cxn>
                <a:cxn ang="0">
                  <a:pos x="41" y="21"/>
                </a:cxn>
                <a:cxn ang="0">
                  <a:pos x="56" y="37"/>
                </a:cxn>
                <a:cxn ang="0">
                  <a:pos x="62" y="45"/>
                </a:cxn>
                <a:cxn ang="0">
                  <a:pos x="49" y="54"/>
                </a:cxn>
                <a:cxn ang="0">
                  <a:pos x="46" y="42"/>
                </a:cxn>
                <a:cxn ang="0">
                  <a:pos x="39" y="33"/>
                </a:cxn>
                <a:cxn ang="0">
                  <a:pos x="28" y="27"/>
                </a:cxn>
                <a:cxn ang="0">
                  <a:pos x="14" y="26"/>
                </a:cxn>
                <a:cxn ang="0">
                  <a:pos x="13" y="33"/>
                </a:cxn>
                <a:cxn ang="0">
                  <a:pos x="17" y="42"/>
                </a:cxn>
                <a:cxn ang="0">
                  <a:pos x="27" y="49"/>
                </a:cxn>
                <a:cxn ang="0">
                  <a:pos x="42" y="54"/>
                </a:cxn>
                <a:cxn ang="0">
                  <a:pos x="49" y="54"/>
                </a:cxn>
              </a:cxnLst>
              <a:rect l="0" t="0" r="r" b="b"/>
              <a:pathLst>
                <a:path w="80" h="65">
                  <a:moveTo>
                    <a:pt x="77" y="17"/>
                  </a:moveTo>
                  <a:lnTo>
                    <a:pt x="77" y="17"/>
                  </a:lnTo>
                  <a:lnTo>
                    <a:pt x="79" y="23"/>
                  </a:lnTo>
                  <a:lnTo>
                    <a:pt x="80" y="30"/>
                  </a:lnTo>
                  <a:lnTo>
                    <a:pt x="79" y="35"/>
                  </a:lnTo>
                  <a:lnTo>
                    <a:pt x="77" y="40"/>
                  </a:lnTo>
                  <a:lnTo>
                    <a:pt x="73" y="51"/>
                  </a:lnTo>
                  <a:lnTo>
                    <a:pt x="66" y="61"/>
                  </a:lnTo>
                  <a:lnTo>
                    <a:pt x="66" y="61"/>
                  </a:lnTo>
                  <a:lnTo>
                    <a:pt x="58" y="64"/>
                  </a:lnTo>
                  <a:lnTo>
                    <a:pt x="48" y="65"/>
                  </a:lnTo>
                  <a:lnTo>
                    <a:pt x="38" y="65"/>
                  </a:lnTo>
                  <a:lnTo>
                    <a:pt x="27" y="62"/>
                  </a:lnTo>
                  <a:lnTo>
                    <a:pt x="17" y="56"/>
                  </a:lnTo>
                  <a:lnTo>
                    <a:pt x="10" y="51"/>
                  </a:lnTo>
                  <a:lnTo>
                    <a:pt x="3" y="42"/>
                  </a:lnTo>
                  <a:lnTo>
                    <a:pt x="2" y="38"/>
                  </a:lnTo>
                  <a:lnTo>
                    <a:pt x="0" y="33"/>
                  </a:lnTo>
                  <a:lnTo>
                    <a:pt x="0" y="33"/>
                  </a:lnTo>
                  <a:lnTo>
                    <a:pt x="2" y="24"/>
                  </a:lnTo>
                  <a:lnTo>
                    <a:pt x="6" y="16"/>
                  </a:lnTo>
                  <a:lnTo>
                    <a:pt x="11" y="9"/>
                  </a:lnTo>
                  <a:lnTo>
                    <a:pt x="18" y="5"/>
                  </a:lnTo>
                  <a:lnTo>
                    <a:pt x="27" y="2"/>
                  </a:lnTo>
                  <a:lnTo>
                    <a:pt x="35" y="0"/>
                  </a:lnTo>
                  <a:lnTo>
                    <a:pt x="44" y="3"/>
                  </a:lnTo>
                  <a:lnTo>
                    <a:pt x="46" y="5"/>
                  </a:lnTo>
                  <a:lnTo>
                    <a:pt x="49" y="7"/>
                  </a:lnTo>
                  <a:lnTo>
                    <a:pt x="49" y="7"/>
                  </a:lnTo>
                  <a:lnTo>
                    <a:pt x="58" y="9"/>
                  </a:lnTo>
                  <a:lnTo>
                    <a:pt x="65" y="12"/>
                  </a:lnTo>
                  <a:lnTo>
                    <a:pt x="72" y="14"/>
                  </a:lnTo>
                  <a:lnTo>
                    <a:pt x="77" y="17"/>
                  </a:lnTo>
                  <a:lnTo>
                    <a:pt x="77" y="17"/>
                  </a:lnTo>
                  <a:close/>
                  <a:moveTo>
                    <a:pt x="62" y="45"/>
                  </a:moveTo>
                  <a:lnTo>
                    <a:pt x="62" y="45"/>
                  </a:lnTo>
                  <a:lnTo>
                    <a:pt x="65" y="37"/>
                  </a:lnTo>
                  <a:lnTo>
                    <a:pt x="65" y="30"/>
                  </a:lnTo>
                  <a:lnTo>
                    <a:pt x="62" y="24"/>
                  </a:lnTo>
                  <a:lnTo>
                    <a:pt x="56" y="20"/>
                  </a:lnTo>
                  <a:lnTo>
                    <a:pt x="51" y="17"/>
                  </a:lnTo>
                  <a:lnTo>
                    <a:pt x="44" y="16"/>
                  </a:lnTo>
                  <a:lnTo>
                    <a:pt x="37" y="14"/>
                  </a:lnTo>
                  <a:lnTo>
                    <a:pt x="31" y="16"/>
                  </a:lnTo>
                  <a:lnTo>
                    <a:pt x="31" y="16"/>
                  </a:lnTo>
                  <a:lnTo>
                    <a:pt x="41" y="21"/>
                  </a:lnTo>
                  <a:lnTo>
                    <a:pt x="49" y="28"/>
                  </a:lnTo>
                  <a:lnTo>
                    <a:pt x="56" y="37"/>
                  </a:lnTo>
                  <a:lnTo>
                    <a:pt x="62" y="45"/>
                  </a:lnTo>
                  <a:lnTo>
                    <a:pt x="62" y="45"/>
                  </a:lnTo>
                  <a:close/>
                  <a:moveTo>
                    <a:pt x="49" y="54"/>
                  </a:moveTo>
                  <a:lnTo>
                    <a:pt x="49" y="54"/>
                  </a:lnTo>
                  <a:lnTo>
                    <a:pt x="49" y="48"/>
                  </a:lnTo>
                  <a:lnTo>
                    <a:pt x="46" y="42"/>
                  </a:lnTo>
                  <a:lnTo>
                    <a:pt x="44" y="37"/>
                  </a:lnTo>
                  <a:lnTo>
                    <a:pt x="39" y="33"/>
                  </a:lnTo>
                  <a:lnTo>
                    <a:pt x="35" y="30"/>
                  </a:lnTo>
                  <a:lnTo>
                    <a:pt x="28" y="27"/>
                  </a:lnTo>
                  <a:lnTo>
                    <a:pt x="21" y="26"/>
                  </a:lnTo>
                  <a:lnTo>
                    <a:pt x="14" y="26"/>
                  </a:lnTo>
                  <a:lnTo>
                    <a:pt x="14" y="26"/>
                  </a:lnTo>
                  <a:lnTo>
                    <a:pt x="13" y="33"/>
                  </a:lnTo>
                  <a:lnTo>
                    <a:pt x="14" y="38"/>
                  </a:lnTo>
                  <a:lnTo>
                    <a:pt x="17" y="42"/>
                  </a:lnTo>
                  <a:lnTo>
                    <a:pt x="23" y="47"/>
                  </a:lnTo>
                  <a:lnTo>
                    <a:pt x="27" y="49"/>
                  </a:lnTo>
                  <a:lnTo>
                    <a:pt x="34" y="52"/>
                  </a:lnTo>
                  <a:lnTo>
                    <a:pt x="42" y="54"/>
                  </a:lnTo>
                  <a:lnTo>
                    <a:pt x="49" y="54"/>
                  </a:lnTo>
                  <a:lnTo>
                    <a:pt x="49" y="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89"/>
            <p:cNvSpPr>
              <a:spLocks/>
            </p:cNvSpPr>
            <p:nvPr/>
          </p:nvSpPr>
          <p:spPr bwMode="auto">
            <a:xfrm>
              <a:off x="3530601" y="523875"/>
              <a:ext cx="30163" cy="6350"/>
            </a:xfrm>
            <a:custGeom>
              <a:avLst/>
              <a:gdLst/>
              <a:ahLst/>
              <a:cxnLst>
                <a:cxn ang="0">
                  <a:pos x="56" y="2"/>
                </a:cxn>
                <a:cxn ang="0">
                  <a:pos x="56" y="2"/>
                </a:cxn>
                <a:cxn ang="0">
                  <a:pos x="52" y="4"/>
                </a:cxn>
                <a:cxn ang="0">
                  <a:pos x="44" y="7"/>
                </a:cxn>
                <a:cxn ang="0">
                  <a:pos x="29" y="10"/>
                </a:cxn>
                <a:cxn ang="0">
                  <a:pos x="12" y="10"/>
                </a:cxn>
                <a:cxn ang="0">
                  <a:pos x="0" y="9"/>
                </a:cxn>
                <a:cxn ang="0">
                  <a:pos x="0" y="9"/>
                </a:cxn>
                <a:cxn ang="0">
                  <a:pos x="5" y="4"/>
                </a:cxn>
                <a:cxn ang="0">
                  <a:pos x="11" y="3"/>
                </a:cxn>
                <a:cxn ang="0">
                  <a:pos x="19" y="2"/>
                </a:cxn>
                <a:cxn ang="0">
                  <a:pos x="26" y="0"/>
                </a:cxn>
                <a:cxn ang="0">
                  <a:pos x="42" y="2"/>
                </a:cxn>
                <a:cxn ang="0">
                  <a:pos x="56" y="2"/>
                </a:cxn>
                <a:cxn ang="0">
                  <a:pos x="56" y="2"/>
                </a:cxn>
              </a:cxnLst>
              <a:rect l="0" t="0" r="r" b="b"/>
              <a:pathLst>
                <a:path w="56" h="10">
                  <a:moveTo>
                    <a:pt x="56" y="2"/>
                  </a:moveTo>
                  <a:lnTo>
                    <a:pt x="56" y="2"/>
                  </a:lnTo>
                  <a:lnTo>
                    <a:pt x="52" y="4"/>
                  </a:lnTo>
                  <a:lnTo>
                    <a:pt x="44" y="7"/>
                  </a:lnTo>
                  <a:lnTo>
                    <a:pt x="29" y="10"/>
                  </a:lnTo>
                  <a:lnTo>
                    <a:pt x="12" y="10"/>
                  </a:lnTo>
                  <a:lnTo>
                    <a:pt x="0" y="9"/>
                  </a:lnTo>
                  <a:lnTo>
                    <a:pt x="0" y="9"/>
                  </a:lnTo>
                  <a:lnTo>
                    <a:pt x="5" y="4"/>
                  </a:lnTo>
                  <a:lnTo>
                    <a:pt x="11" y="3"/>
                  </a:lnTo>
                  <a:lnTo>
                    <a:pt x="19" y="2"/>
                  </a:lnTo>
                  <a:lnTo>
                    <a:pt x="26" y="0"/>
                  </a:lnTo>
                  <a:lnTo>
                    <a:pt x="42" y="2"/>
                  </a:lnTo>
                  <a:lnTo>
                    <a:pt x="56" y="2"/>
                  </a:lnTo>
                  <a:lnTo>
                    <a:pt x="56"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90"/>
            <p:cNvSpPr>
              <a:spLocks/>
            </p:cNvSpPr>
            <p:nvPr/>
          </p:nvSpPr>
          <p:spPr bwMode="auto">
            <a:xfrm>
              <a:off x="3659188" y="650875"/>
              <a:ext cx="46038" cy="3175"/>
            </a:xfrm>
            <a:custGeom>
              <a:avLst/>
              <a:gdLst/>
              <a:ahLst/>
              <a:cxnLst>
                <a:cxn ang="0">
                  <a:pos x="88" y="7"/>
                </a:cxn>
                <a:cxn ang="0">
                  <a:pos x="88" y="7"/>
                </a:cxn>
                <a:cxn ang="0">
                  <a:pos x="48" y="7"/>
                </a:cxn>
                <a:cxn ang="0">
                  <a:pos x="0" y="8"/>
                </a:cxn>
                <a:cxn ang="0">
                  <a:pos x="0" y="8"/>
                </a:cxn>
                <a:cxn ang="0">
                  <a:pos x="11" y="5"/>
                </a:cxn>
                <a:cxn ang="0">
                  <a:pos x="24" y="2"/>
                </a:cxn>
                <a:cxn ang="0">
                  <a:pos x="52" y="1"/>
                </a:cxn>
                <a:cxn ang="0">
                  <a:pos x="52" y="1"/>
                </a:cxn>
                <a:cxn ang="0">
                  <a:pos x="63" y="0"/>
                </a:cxn>
                <a:cxn ang="0">
                  <a:pos x="73" y="0"/>
                </a:cxn>
                <a:cxn ang="0">
                  <a:pos x="79" y="0"/>
                </a:cxn>
                <a:cxn ang="0">
                  <a:pos x="83" y="1"/>
                </a:cxn>
                <a:cxn ang="0">
                  <a:pos x="86" y="2"/>
                </a:cxn>
                <a:cxn ang="0">
                  <a:pos x="88" y="7"/>
                </a:cxn>
                <a:cxn ang="0">
                  <a:pos x="88" y="7"/>
                </a:cxn>
              </a:cxnLst>
              <a:rect l="0" t="0" r="r" b="b"/>
              <a:pathLst>
                <a:path w="88" h="8">
                  <a:moveTo>
                    <a:pt x="88" y="7"/>
                  </a:moveTo>
                  <a:lnTo>
                    <a:pt x="88" y="7"/>
                  </a:lnTo>
                  <a:lnTo>
                    <a:pt x="48" y="7"/>
                  </a:lnTo>
                  <a:lnTo>
                    <a:pt x="0" y="8"/>
                  </a:lnTo>
                  <a:lnTo>
                    <a:pt x="0" y="8"/>
                  </a:lnTo>
                  <a:lnTo>
                    <a:pt x="11" y="5"/>
                  </a:lnTo>
                  <a:lnTo>
                    <a:pt x="24" y="2"/>
                  </a:lnTo>
                  <a:lnTo>
                    <a:pt x="52" y="1"/>
                  </a:lnTo>
                  <a:lnTo>
                    <a:pt x="52" y="1"/>
                  </a:lnTo>
                  <a:lnTo>
                    <a:pt x="63" y="0"/>
                  </a:lnTo>
                  <a:lnTo>
                    <a:pt x="73" y="0"/>
                  </a:lnTo>
                  <a:lnTo>
                    <a:pt x="79" y="0"/>
                  </a:lnTo>
                  <a:lnTo>
                    <a:pt x="83" y="1"/>
                  </a:lnTo>
                  <a:lnTo>
                    <a:pt x="86" y="2"/>
                  </a:lnTo>
                  <a:lnTo>
                    <a:pt x="88" y="7"/>
                  </a:lnTo>
                  <a:lnTo>
                    <a:pt x="88"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91"/>
            <p:cNvSpPr>
              <a:spLocks/>
            </p:cNvSpPr>
            <p:nvPr/>
          </p:nvSpPr>
          <p:spPr bwMode="auto">
            <a:xfrm>
              <a:off x="3681413" y="822325"/>
              <a:ext cx="33338" cy="4763"/>
            </a:xfrm>
            <a:custGeom>
              <a:avLst/>
              <a:gdLst/>
              <a:ahLst/>
              <a:cxnLst>
                <a:cxn ang="0">
                  <a:pos x="63" y="4"/>
                </a:cxn>
                <a:cxn ang="0">
                  <a:pos x="63" y="4"/>
                </a:cxn>
                <a:cxn ang="0">
                  <a:pos x="62" y="7"/>
                </a:cxn>
                <a:cxn ang="0">
                  <a:pos x="60" y="10"/>
                </a:cxn>
                <a:cxn ang="0">
                  <a:pos x="58" y="11"/>
                </a:cxn>
                <a:cxn ang="0">
                  <a:pos x="55" y="11"/>
                </a:cxn>
                <a:cxn ang="0">
                  <a:pos x="42" y="8"/>
                </a:cxn>
                <a:cxn ang="0">
                  <a:pos x="42" y="8"/>
                </a:cxn>
                <a:cxn ang="0">
                  <a:pos x="20" y="5"/>
                </a:cxn>
                <a:cxn ang="0">
                  <a:pos x="9" y="5"/>
                </a:cxn>
                <a:cxn ang="0">
                  <a:pos x="0" y="4"/>
                </a:cxn>
                <a:cxn ang="0">
                  <a:pos x="0" y="4"/>
                </a:cxn>
                <a:cxn ang="0">
                  <a:pos x="14" y="0"/>
                </a:cxn>
                <a:cxn ang="0">
                  <a:pos x="32" y="0"/>
                </a:cxn>
                <a:cxn ang="0">
                  <a:pos x="49" y="0"/>
                </a:cxn>
                <a:cxn ang="0">
                  <a:pos x="56" y="1"/>
                </a:cxn>
                <a:cxn ang="0">
                  <a:pos x="63" y="4"/>
                </a:cxn>
                <a:cxn ang="0">
                  <a:pos x="63" y="4"/>
                </a:cxn>
              </a:cxnLst>
              <a:rect l="0" t="0" r="r" b="b"/>
              <a:pathLst>
                <a:path w="63" h="11">
                  <a:moveTo>
                    <a:pt x="63" y="4"/>
                  </a:moveTo>
                  <a:lnTo>
                    <a:pt x="63" y="4"/>
                  </a:lnTo>
                  <a:lnTo>
                    <a:pt x="62" y="7"/>
                  </a:lnTo>
                  <a:lnTo>
                    <a:pt x="60" y="10"/>
                  </a:lnTo>
                  <a:lnTo>
                    <a:pt x="58" y="11"/>
                  </a:lnTo>
                  <a:lnTo>
                    <a:pt x="55" y="11"/>
                  </a:lnTo>
                  <a:lnTo>
                    <a:pt x="42" y="8"/>
                  </a:lnTo>
                  <a:lnTo>
                    <a:pt x="42" y="8"/>
                  </a:lnTo>
                  <a:lnTo>
                    <a:pt x="20" y="5"/>
                  </a:lnTo>
                  <a:lnTo>
                    <a:pt x="9" y="5"/>
                  </a:lnTo>
                  <a:lnTo>
                    <a:pt x="0" y="4"/>
                  </a:lnTo>
                  <a:lnTo>
                    <a:pt x="0" y="4"/>
                  </a:lnTo>
                  <a:lnTo>
                    <a:pt x="14" y="0"/>
                  </a:lnTo>
                  <a:lnTo>
                    <a:pt x="32" y="0"/>
                  </a:lnTo>
                  <a:lnTo>
                    <a:pt x="49" y="0"/>
                  </a:lnTo>
                  <a:lnTo>
                    <a:pt x="56" y="1"/>
                  </a:lnTo>
                  <a:lnTo>
                    <a:pt x="63" y="4"/>
                  </a:lnTo>
                  <a:lnTo>
                    <a:pt x="63"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92"/>
            <p:cNvSpPr>
              <a:spLocks/>
            </p:cNvSpPr>
            <p:nvPr/>
          </p:nvSpPr>
          <p:spPr bwMode="auto">
            <a:xfrm>
              <a:off x="3587751" y="892175"/>
              <a:ext cx="34925" cy="6350"/>
            </a:xfrm>
            <a:custGeom>
              <a:avLst/>
              <a:gdLst/>
              <a:ahLst/>
              <a:cxnLst>
                <a:cxn ang="0">
                  <a:pos x="68" y="4"/>
                </a:cxn>
                <a:cxn ang="0">
                  <a:pos x="68" y="4"/>
                </a:cxn>
                <a:cxn ang="0">
                  <a:pos x="62" y="7"/>
                </a:cxn>
                <a:cxn ang="0">
                  <a:pos x="54" y="10"/>
                </a:cxn>
                <a:cxn ang="0">
                  <a:pos x="44" y="11"/>
                </a:cxn>
                <a:cxn ang="0">
                  <a:pos x="34" y="12"/>
                </a:cxn>
                <a:cxn ang="0">
                  <a:pos x="23" y="11"/>
                </a:cxn>
                <a:cxn ang="0">
                  <a:pos x="13" y="10"/>
                </a:cxn>
                <a:cxn ang="0">
                  <a:pos x="6" y="7"/>
                </a:cxn>
                <a:cxn ang="0">
                  <a:pos x="2" y="5"/>
                </a:cxn>
                <a:cxn ang="0">
                  <a:pos x="0" y="3"/>
                </a:cxn>
                <a:cxn ang="0">
                  <a:pos x="0" y="3"/>
                </a:cxn>
                <a:cxn ang="0">
                  <a:pos x="7" y="1"/>
                </a:cxn>
                <a:cxn ang="0">
                  <a:pos x="14" y="0"/>
                </a:cxn>
                <a:cxn ang="0">
                  <a:pos x="31" y="1"/>
                </a:cxn>
                <a:cxn ang="0">
                  <a:pos x="48" y="4"/>
                </a:cxn>
                <a:cxn ang="0">
                  <a:pos x="58" y="4"/>
                </a:cxn>
                <a:cxn ang="0">
                  <a:pos x="68" y="4"/>
                </a:cxn>
                <a:cxn ang="0">
                  <a:pos x="68" y="4"/>
                </a:cxn>
              </a:cxnLst>
              <a:rect l="0" t="0" r="r" b="b"/>
              <a:pathLst>
                <a:path w="68" h="12">
                  <a:moveTo>
                    <a:pt x="68" y="4"/>
                  </a:moveTo>
                  <a:lnTo>
                    <a:pt x="68" y="4"/>
                  </a:lnTo>
                  <a:lnTo>
                    <a:pt x="62" y="7"/>
                  </a:lnTo>
                  <a:lnTo>
                    <a:pt x="54" y="10"/>
                  </a:lnTo>
                  <a:lnTo>
                    <a:pt x="44" y="11"/>
                  </a:lnTo>
                  <a:lnTo>
                    <a:pt x="34" y="12"/>
                  </a:lnTo>
                  <a:lnTo>
                    <a:pt x="23" y="11"/>
                  </a:lnTo>
                  <a:lnTo>
                    <a:pt x="13" y="10"/>
                  </a:lnTo>
                  <a:lnTo>
                    <a:pt x="6" y="7"/>
                  </a:lnTo>
                  <a:lnTo>
                    <a:pt x="2" y="5"/>
                  </a:lnTo>
                  <a:lnTo>
                    <a:pt x="0" y="3"/>
                  </a:lnTo>
                  <a:lnTo>
                    <a:pt x="0" y="3"/>
                  </a:lnTo>
                  <a:lnTo>
                    <a:pt x="7" y="1"/>
                  </a:lnTo>
                  <a:lnTo>
                    <a:pt x="14" y="0"/>
                  </a:lnTo>
                  <a:lnTo>
                    <a:pt x="31" y="1"/>
                  </a:lnTo>
                  <a:lnTo>
                    <a:pt x="48" y="4"/>
                  </a:lnTo>
                  <a:lnTo>
                    <a:pt x="58" y="4"/>
                  </a:lnTo>
                  <a:lnTo>
                    <a:pt x="68" y="4"/>
                  </a:lnTo>
                  <a:lnTo>
                    <a:pt x="68"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93"/>
            <p:cNvSpPr>
              <a:spLocks noEditPoints="1"/>
            </p:cNvSpPr>
            <p:nvPr/>
          </p:nvSpPr>
          <p:spPr bwMode="auto">
            <a:xfrm>
              <a:off x="3013076" y="3175"/>
              <a:ext cx="1100138" cy="1050925"/>
            </a:xfrm>
            <a:custGeom>
              <a:avLst/>
              <a:gdLst/>
              <a:ahLst/>
              <a:cxnLst>
                <a:cxn ang="0">
                  <a:pos x="1295" y="535"/>
                </a:cxn>
                <a:cxn ang="0">
                  <a:pos x="1735" y="41"/>
                </a:cxn>
                <a:cxn ang="0">
                  <a:pos x="1774" y="369"/>
                </a:cxn>
                <a:cxn ang="0">
                  <a:pos x="1805" y="517"/>
                </a:cxn>
                <a:cxn ang="0">
                  <a:pos x="2030" y="1386"/>
                </a:cxn>
                <a:cxn ang="0">
                  <a:pos x="904" y="1968"/>
                </a:cxn>
                <a:cxn ang="0">
                  <a:pos x="307" y="1266"/>
                </a:cxn>
                <a:cxn ang="0">
                  <a:pos x="384" y="489"/>
                </a:cxn>
                <a:cxn ang="0">
                  <a:pos x="1712" y="37"/>
                </a:cxn>
                <a:cxn ang="0">
                  <a:pos x="1653" y="295"/>
                </a:cxn>
                <a:cxn ang="0">
                  <a:pos x="1703" y="88"/>
                </a:cxn>
                <a:cxn ang="0">
                  <a:pos x="1877" y="242"/>
                </a:cxn>
                <a:cxn ang="0">
                  <a:pos x="1561" y="395"/>
                </a:cxn>
                <a:cxn ang="0">
                  <a:pos x="679" y="439"/>
                </a:cxn>
                <a:cxn ang="0">
                  <a:pos x="634" y="466"/>
                </a:cxn>
                <a:cxn ang="0">
                  <a:pos x="735" y="640"/>
                </a:cxn>
                <a:cxn ang="0">
                  <a:pos x="689" y="454"/>
                </a:cxn>
                <a:cxn ang="0">
                  <a:pos x="1235" y="512"/>
                </a:cxn>
                <a:cxn ang="0">
                  <a:pos x="1718" y="487"/>
                </a:cxn>
                <a:cxn ang="0">
                  <a:pos x="595" y="991"/>
                </a:cxn>
                <a:cxn ang="0">
                  <a:pos x="1771" y="534"/>
                </a:cxn>
                <a:cxn ang="0">
                  <a:pos x="1469" y="701"/>
                </a:cxn>
                <a:cxn ang="0">
                  <a:pos x="1423" y="1084"/>
                </a:cxn>
                <a:cxn ang="0">
                  <a:pos x="1441" y="1443"/>
                </a:cxn>
                <a:cxn ang="0">
                  <a:pos x="2020" y="1099"/>
                </a:cxn>
                <a:cxn ang="0">
                  <a:pos x="2003" y="768"/>
                </a:cxn>
                <a:cxn ang="0">
                  <a:pos x="1481" y="927"/>
                </a:cxn>
                <a:cxn ang="0">
                  <a:pos x="1006" y="859"/>
                </a:cxn>
                <a:cxn ang="0">
                  <a:pos x="832" y="904"/>
                </a:cxn>
                <a:cxn ang="0">
                  <a:pos x="1140" y="1011"/>
                </a:cxn>
                <a:cxn ang="0">
                  <a:pos x="1287" y="925"/>
                </a:cxn>
                <a:cxn ang="0">
                  <a:pos x="391" y="1165"/>
                </a:cxn>
                <a:cxn ang="0">
                  <a:pos x="300" y="1056"/>
                </a:cxn>
                <a:cxn ang="0">
                  <a:pos x="273" y="1199"/>
                </a:cxn>
                <a:cxn ang="0">
                  <a:pos x="727" y="1118"/>
                </a:cxn>
                <a:cxn ang="0">
                  <a:pos x="1363" y="1092"/>
                </a:cxn>
                <a:cxn ang="0">
                  <a:pos x="1760" y="1651"/>
                </a:cxn>
                <a:cxn ang="0">
                  <a:pos x="360" y="1349"/>
                </a:cxn>
                <a:cxn ang="0">
                  <a:pos x="744" y="1259"/>
                </a:cxn>
                <a:cxn ang="0">
                  <a:pos x="1440" y="1157"/>
                </a:cxn>
                <a:cxn ang="0">
                  <a:pos x="810" y="1207"/>
                </a:cxn>
                <a:cxn ang="0">
                  <a:pos x="1412" y="1248"/>
                </a:cxn>
                <a:cxn ang="0">
                  <a:pos x="697" y="1286"/>
                </a:cxn>
                <a:cxn ang="0">
                  <a:pos x="981" y="1324"/>
                </a:cxn>
                <a:cxn ang="0">
                  <a:pos x="1220" y="1363"/>
                </a:cxn>
                <a:cxn ang="0">
                  <a:pos x="1319" y="1383"/>
                </a:cxn>
                <a:cxn ang="0">
                  <a:pos x="730" y="1500"/>
                </a:cxn>
                <a:cxn ang="0">
                  <a:pos x="1263" y="1446"/>
                </a:cxn>
                <a:cxn ang="0">
                  <a:pos x="1422" y="1415"/>
                </a:cxn>
                <a:cxn ang="0">
                  <a:pos x="1538" y="1660"/>
                </a:cxn>
                <a:cxn ang="0">
                  <a:pos x="1521" y="1662"/>
                </a:cxn>
                <a:cxn ang="0">
                  <a:pos x="1311" y="1598"/>
                </a:cxn>
                <a:cxn ang="0">
                  <a:pos x="1201" y="1620"/>
                </a:cxn>
                <a:cxn ang="0">
                  <a:pos x="598" y="1623"/>
                </a:cxn>
                <a:cxn ang="0">
                  <a:pos x="591" y="1742"/>
                </a:cxn>
                <a:cxn ang="0">
                  <a:pos x="1266" y="1759"/>
                </a:cxn>
                <a:cxn ang="0">
                  <a:pos x="638" y="1681"/>
                </a:cxn>
                <a:cxn ang="0">
                  <a:pos x="605" y="1676"/>
                </a:cxn>
                <a:cxn ang="0">
                  <a:pos x="1495" y="1692"/>
                </a:cxn>
                <a:cxn ang="0">
                  <a:pos x="1520" y="1756"/>
                </a:cxn>
                <a:cxn ang="0">
                  <a:pos x="936" y="1900"/>
                </a:cxn>
                <a:cxn ang="0">
                  <a:pos x="1298" y="1813"/>
                </a:cxn>
                <a:cxn ang="0">
                  <a:pos x="682" y="1946"/>
                </a:cxn>
              </a:cxnLst>
              <a:rect l="0" t="0" r="r" b="b"/>
              <a:pathLst>
                <a:path w="2080" h="1984">
                  <a:moveTo>
                    <a:pt x="894" y="852"/>
                  </a:moveTo>
                  <a:lnTo>
                    <a:pt x="894" y="852"/>
                  </a:lnTo>
                  <a:lnTo>
                    <a:pt x="905" y="851"/>
                  </a:lnTo>
                  <a:lnTo>
                    <a:pt x="915" y="849"/>
                  </a:lnTo>
                  <a:lnTo>
                    <a:pt x="915" y="849"/>
                  </a:lnTo>
                  <a:lnTo>
                    <a:pt x="898" y="830"/>
                  </a:lnTo>
                  <a:lnTo>
                    <a:pt x="883" y="809"/>
                  </a:lnTo>
                  <a:lnTo>
                    <a:pt x="869" y="785"/>
                  </a:lnTo>
                  <a:lnTo>
                    <a:pt x="856" y="757"/>
                  </a:lnTo>
                  <a:lnTo>
                    <a:pt x="856" y="757"/>
                  </a:lnTo>
                  <a:lnTo>
                    <a:pt x="852" y="743"/>
                  </a:lnTo>
                  <a:lnTo>
                    <a:pt x="848" y="727"/>
                  </a:lnTo>
                  <a:lnTo>
                    <a:pt x="845" y="710"/>
                  </a:lnTo>
                  <a:lnTo>
                    <a:pt x="843" y="694"/>
                  </a:lnTo>
                  <a:lnTo>
                    <a:pt x="842" y="677"/>
                  </a:lnTo>
                  <a:lnTo>
                    <a:pt x="843" y="660"/>
                  </a:lnTo>
                  <a:lnTo>
                    <a:pt x="843" y="642"/>
                  </a:lnTo>
                  <a:lnTo>
                    <a:pt x="846" y="625"/>
                  </a:lnTo>
                  <a:lnTo>
                    <a:pt x="849" y="607"/>
                  </a:lnTo>
                  <a:lnTo>
                    <a:pt x="853" y="590"/>
                  </a:lnTo>
                  <a:lnTo>
                    <a:pt x="857" y="574"/>
                  </a:lnTo>
                  <a:lnTo>
                    <a:pt x="863" y="557"/>
                  </a:lnTo>
                  <a:lnTo>
                    <a:pt x="869" y="543"/>
                  </a:lnTo>
                  <a:lnTo>
                    <a:pt x="876" y="529"/>
                  </a:lnTo>
                  <a:lnTo>
                    <a:pt x="883" y="517"/>
                  </a:lnTo>
                  <a:lnTo>
                    <a:pt x="891" y="505"/>
                  </a:lnTo>
                  <a:lnTo>
                    <a:pt x="891" y="505"/>
                  </a:lnTo>
                  <a:lnTo>
                    <a:pt x="902" y="494"/>
                  </a:lnTo>
                  <a:lnTo>
                    <a:pt x="916" y="484"/>
                  </a:lnTo>
                  <a:lnTo>
                    <a:pt x="932" y="477"/>
                  </a:lnTo>
                  <a:lnTo>
                    <a:pt x="949" y="472"/>
                  </a:lnTo>
                  <a:lnTo>
                    <a:pt x="967" y="468"/>
                  </a:lnTo>
                  <a:lnTo>
                    <a:pt x="985" y="465"/>
                  </a:lnTo>
                  <a:lnTo>
                    <a:pt x="1003" y="465"/>
                  </a:lnTo>
                  <a:lnTo>
                    <a:pt x="1022" y="466"/>
                  </a:lnTo>
                  <a:lnTo>
                    <a:pt x="1022" y="466"/>
                  </a:lnTo>
                  <a:lnTo>
                    <a:pt x="1024" y="469"/>
                  </a:lnTo>
                  <a:lnTo>
                    <a:pt x="1029" y="470"/>
                  </a:lnTo>
                  <a:lnTo>
                    <a:pt x="1036" y="472"/>
                  </a:lnTo>
                  <a:lnTo>
                    <a:pt x="1044" y="473"/>
                  </a:lnTo>
                  <a:lnTo>
                    <a:pt x="1053" y="475"/>
                  </a:lnTo>
                  <a:lnTo>
                    <a:pt x="1053" y="475"/>
                  </a:lnTo>
                  <a:lnTo>
                    <a:pt x="1058" y="477"/>
                  </a:lnTo>
                  <a:lnTo>
                    <a:pt x="1062" y="480"/>
                  </a:lnTo>
                  <a:lnTo>
                    <a:pt x="1071" y="487"/>
                  </a:lnTo>
                  <a:lnTo>
                    <a:pt x="1079" y="496"/>
                  </a:lnTo>
                  <a:lnTo>
                    <a:pt x="1083" y="500"/>
                  </a:lnTo>
                  <a:lnTo>
                    <a:pt x="1088" y="503"/>
                  </a:lnTo>
                  <a:lnTo>
                    <a:pt x="1088" y="503"/>
                  </a:lnTo>
                  <a:lnTo>
                    <a:pt x="1096" y="505"/>
                  </a:lnTo>
                  <a:lnTo>
                    <a:pt x="1107" y="507"/>
                  </a:lnTo>
                  <a:lnTo>
                    <a:pt x="1119" y="507"/>
                  </a:lnTo>
                  <a:lnTo>
                    <a:pt x="1130" y="507"/>
                  </a:lnTo>
                  <a:lnTo>
                    <a:pt x="1130" y="507"/>
                  </a:lnTo>
                  <a:lnTo>
                    <a:pt x="1141" y="477"/>
                  </a:lnTo>
                  <a:lnTo>
                    <a:pt x="1154" y="451"/>
                  </a:lnTo>
                  <a:lnTo>
                    <a:pt x="1168" y="424"/>
                  </a:lnTo>
                  <a:lnTo>
                    <a:pt x="1183" y="399"/>
                  </a:lnTo>
                  <a:lnTo>
                    <a:pt x="1183" y="399"/>
                  </a:lnTo>
                  <a:lnTo>
                    <a:pt x="1190" y="397"/>
                  </a:lnTo>
                  <a:lnTo>
                    <a:pt x="1197" y="397"/>
                  </a:lnTo>
                  <a:lnTo>
                    <a:pt x="1204" y="397"/>
                  </a:lnTo>
                  <a:lnTo>
                    <a:pt x="1210" y="399"/>
                  </a:lnTo>
                  <a:lnTo>
                    <a:pt x="1222" y="404"/>
                  </a:lnTo>
                  <a:lnTo>
                    <a:pt x="1232" y="411"/>
                  </a:lnTo>
                  <a:lnTo>
                    <a:pt x="1232" y="411"/>
                  </a:lnTo>
                  <a:lnTo>
                    <a:pt x="1231" y="420"/>
                  </a:lnTo>
                  <a:lnTo>
                    <a:pt x="1229" y="428"/>
                  </a:lnTo>
                  <a:lnTo>
                    <a:pt x="1229" y="428"/>
                  </a:lnTo>
                  <a:lnTo>
                    <a:pt x="1220" y="435"/>
                  </a:lnTo>
                  <a:lnTo>
                    <a:pt x="1211" y="442"/>
                  </a:lnTo>
                  <a:lnTo>
                    <a:pt x="1204" y="451"/>
                  </a:lnTo>
                  <a:lnTo>
                    <a:pt x="1197" y="459"/>
                  </a:lnTo>
                  <a:lnTo>
                    <a:pt x="1183" y="477"/>
                  </a:lnTo>
                  <a:lnTo>
                    <a:pt x="1170" y="497"/>
                  </a:lnTo>
                  <a:lnTo>
                    <a:pt x="1170" y="497"/>
                  </a:lnTo>
                  <a:lnTo>
                    <a:pt x="1179" y="496"/>
                  </a:lnTo>
                  <a:lnTo>
                    <a:pt x="1187" y="494"/>
                  </a:lnTo>
                  <a:lnTo>
                    <a:pt x="1204" y="494"/>
                  </a:lnTo>
                  <a:lnTo>
                    <a:pt x="1222" y="497"/>
                  </a:lnTo>
                  <a:lnTo>
                    <a:pt x="1241" y="503"/>
                  </a:lnTo>
                  <a:lnTo>
                    <a:pt x="1241" y="503"/>
                  </a:lnTo>
                  <a:lnTo>
                    <a:pt x="1246" y="505"/>
                  </a:lnTo>
                  <a:lnTo>
                    <a:pt x="1252" y="508"/>
                  </a:lnTo>
                  <a:lnTo>
                    <a:pt x="1263" y="515"/>
                  </a:lnTo>
                  <a:lnTo>
                    <a:pt x="1263" y="515"/>
                  </a:lnTo>
                  <a:lnTo>
                    <a:pt x="1269" y="517"/>
                  </a:lnTo>
                  <a:lnTo>
                    <a:pt x="1274" y="520"/>
                  </a:lnTo>
                  <a:lnTo>
                    <a:pt x="1280" y="521"/>
                  </a:lnTo>
                  <a:lnTo>
                    <a:pt x="1286" y="524"/>
                  </a:lnTo>
                  <a:lnTo>
                    <a:pt x="1286" y="524"/>
                  </a:lnTo>
                  <a:lnTo>
                    <a:pt x="1290" y="528"/>
                  </a:lnTo>
                  <a:lnTo>
                    <a:pt x="1295" y="535"/>
                  </a:lnTo>
                  <a:lnTo>
                    <a:pt x="1295" y="535"/>
                  </a:lnTo>
                  <a:lnTo>
                    <a:pt x="1308" y="545"/>
                  </a:lnTo>
                  <a:lnTo>
                    <a:pt x="1314" y="550"/>
                  </a:lnTo>
                  <a:lnTo>
                    <a:pt x="1319" y="557"/>
                  </a:lnTo>
                  <a:lnTo>
                    <a:pt x="1319" y="557"/>
                  </a:lnTo>
                  <a:lnTo>
                    <a:pt x="1326" y="573"/>
                  </a:lnTo>
                  <a:lnTo>
                    <a:pt x="1335" y="590"/>
                  </a:lnTo>
                  <a:lnTo>
                    <a:pt x="1342" y="605"/>
                  </a:lnTo>
                  <a:lnTo>
                    <a:pt x="1345" y="619"/>
                  </a:lnTo>
                  <a:lnTo>
                    <a:pt x="1345" y="619"/>
                  </a:lnTo>
                  <a:lnTo>
                    <a:pt x="1346" y="635"/>
                  </a:lnTo>
                  <a:lnTo>
                    <a:pt x="1346" y="653"/>
                  </a:lnTo>
                  <a:lnTo>
                    <a:pt x="1345" y="671"/>
                  </a:lnTo>
                  <a:lnTo>
                    <a:pt x="1342" y="688"/>
                  </a:lnTo>
                  <a:lnTo>
                    <a:pt x="1342" y="688"/>
                  </a:lnTo>
                  <a:lnTo>
                    <a:pt x="1338" y="708"/>
                  </a:lnTo>
                  <a:lnTo>
                    <a:pt x="1332" y="727"/>
                  </a:lnTo>
                  <a:lnTo>
                    <a:pt x="1319" y="764"/>
                  </a:lnTo>
                  <a:lnTo>
                    <a:pt x="1319" y="764"/>
                  </a:lnTo>
                  <a:lnTo>
                    <a:pt x="1336" y="757"/>
                  </a:lnTo>
                  <a:lnTo>
                    <a:pt x="1354" y="747"/>
                  </a:lnTo>
                  <a:lnTo>
                    <a:pt x="1374" y="737"/>
                  </a:lnTo>
                  <a:lnTo>
                    <a:pt x="1394" y="729"/>
                  </a:lnTo>
                  <a:lnTo>
                    <a:pt x="1394" y="729"/>
                  </a:lnTo>
                  <a:lnTo>
                    <a:pt x="1395" y="716"/>
                  </a:lnTo>
                  <a:lnTo>
                    <a:pt x="1395" y="716"/>
                  </a:lnTo>
                  <a:lnTo>
                    <a:pt x="1406" y="692"/>
                  </a:lnTo>
                  <a:lnTo>
                    <a:pt x="1416" y="667"/>
                  </a:lnTo>
                  <a:lnTo>
                    <a:pt x="1434" y="615"/>
                  </a:lnTo>
                  <a:lnTo>
                    <a:pt x="1434" y="615"/>
                  </a:lnTo>
                  <a:lnTo>
                    <a:pt x="1451" y="580"/>
                  </a:lnTo>
                  <a:lnTo>
                    <a:pt x="1460" y="559"/>
                  </a:lnTo>
                  <a:lnTo>
                    <a:pt x="1467" y="539"/>
                  </a:lnTo>
                  <a:lnTo>
                    <a:pt x="1467" y="539"/>
                  </a:lnTo>
                  <a:lnTo>
                    <a:pt x="1471" y="527"/>
                  </a:lnTo>
                  <a:lnTo>
                    <a:pt x="1472" y="520"/>
                  </a:lnTo>
                  <a:lnTo>
                    <a:pt x="1474" y="515"/>
                  </a:lnTo>
                  <a:lnTo>
                    <a:pt x="1474" y="515"/>
                  </a:lnTo>
                  <a:lnTo>
                    <a:pt x="1471" y="510"/>
                  </a:lnTo>
                  <a:lnTo>
                    <a:pt x="1468" y="501"/>
                  </a:lnTo>
                  <a:lnTo>
                    <a:pt x="1467" y="497"/>
                  </a:lnTo>
                  <a:lnTo>
                    <a:pt x="1467" y="491"/>
                  </a:lnTo>
                  <a:lnTo>
                    <a:pt x="1467" y="487"/>
                  </a:lnTo>
                  <a:lnTo>
                    <a:pt x="1469" y="483"/>
                  </a:lnTo>
                  <a:lnTo>
                    <a:pt x="1469" y="483"/>
                  </a:lnTo>
                  <a:lnTo>
                    <a:pt x="1482" y="476"/>
                  </a:lnTo>
                  <a:lnTo>
                    <a:pt x="1496" y="470"/>
                  </a:lnTo>
                  <a:lnTo>
                    <a:pt x="1496" y="470"/>
                  </a:lnTo>
                  <a:lnTo>
                    <a:pt x="1524" y="403"/>
                  </a:lnTo>
                  <a:lnTo>
                    <a:pt x="1541" y="371"/>
                  </a:lnTo>
                  <a:lnTo>
                    <a:pt x="1559" y="338"/>
                  </a:lnTo>
                  <a:lnTo>
                    <a:pt x="1559" y="338"/>
                  </a:lnTo>
                  <a:lnTo>
                    <a:pt x="1558" y="331"/>
                  </a:lnTo>
                  <a:lnTo>
                    <a:pt x="1558" y="326"/>
                  </a:lnTo>
                  <a:lnTo>
                    <a:pt x="1561" y="320"/>
                  </a:lnTo>
                  <a:lnTo>
                    <a:pt x="1565" y="315"/>
                  </a:lnTo>
                  <a:lnTo>
                    <a:pt x="1565" y="315"/>
                  </a:lnTo>
                  <a:lnTo>
                    <a:pt x="1559" y="305"/>
                  </a:lnTo>
                  <a:lnTo>
                    <a:pt x="1555" y="293"/>
                  </a:lnTo>
                  <a:lnTo>
                    <a:pt x="1551" y="282"/>
                  </a:lnTo>
                  <a:lnTo>
                    <a:pt x="1547" y="271"/>
                  </a:lnTo>
                  <a:lnTo>
                    <a:pt x="1545" y="260"/>
                  </a:lnTo>
                  <a:lnTo>
                    <a:pt x="1544" y="247"/>
                  </a:lnTo>
                  <a:lnTo>
                    <a:pt x="1544" y="234"/>
                  </a:lnTo>
                  <a:lnTo>
                    <a:pt x="1544" y="220"/>
                  </a:lnTo>
                  <a:lnTo>
                    <a:pt x="1544" y="220"/>
                  </a:lnTo>
                  <a:lnTo>
                    <a:pt x="1547" y="206"/>
                  </a:lnTo>
                  <a:lnTo>
                    <a:pt x="1551" y="191"/>
                  </a:lnTo>
                  <a:lnTo>
                    <a:pt x="1557" y="178"/>
                  </a:lnTo>
                  <a:lnTo>
                    <a:pt x="1564" y="166"/>
                  </a:lnTo>
                  <a:lnTo>
                    <a:pt x="1572" y="154"/>
                  </a:lnTo>
                  <a:lnTo>
                    <a:pt x="1580" y="143"/>
                  </a:lnTo>
                  <a:lnTo>
                    <a:pt x="1590" y="133"/>
                  </a:lnTo>
                  <a:lnTo>
                    <a:pt x="1601" y="124"/>
                  </a:lnTo>
                  <a:lnTo>
                    <a:pt x="1623" y="105"/>
                  </a:lnTo>
                  <a:lnTo>
                    <a:pt x="1645" y="87"/>
                  </a:lnTo>
                  <a:lnTo>
                    <a:pt x="1667" y="72"/>
                  </a:lnTo>
                  <a:lnTo>
                    <a:pt x="1686" y="53"/>
                  </a:lnTo>
                  <a:lnTo>
                    <a:pt x="1686" y="53"/>
                  </a:lnTo>
                  <a:lnTo>
                    <a:pt x="1694" y="41"/>
                  </a:lnTo>
                  <a:lnTo>
                    <a:pt x="1698" y="34"/>
                  </a:lnTo>
                  <a:lnTo>
                    <a:pt x="1703" y="30"/>
                  </a:lnTo>
                  <a:lnTo>
                    <a:pt x="1703" y="30"/>
                  </a:lnTo>
                  <a:lnTo>
                    <a:pt x="1708" y="15"/>
                  </a:lnTo>
                  <a:lnTo>
                    <a:pt x="1714" y="0"/>
                  </a:lnTo>
                  <a:lnTo>
                    <a:pt x="1714" y="0"/>
                  </a:lnTo>
                  <a:lnTo>
                    <a:pt x="1719" y="0"/>
                  </a:lnTo>
                  <a:lnTo>
                    <a:pt x="1724" y="1"/>
                  </a:lnTo>
                  <a:lnTo>
                    <a:pt x="1724" y="1"/>
                  </a:lnTo>
                  <a:lnTo>
                    <a:pt x="1724" y="6"/>
                  </a:lnTo>
                  <a:lnTo>
                    <a:pt x="1725" y="11"/>
                  </a:lnTo>
                  <a:lnTo>
                    <a:pt x="1728" y="21"/>
                  </a:lnTo>
                  <a:lnTo>
                    <a:pt x="1732" y="31"/>
                  </a:lnTo>
                  <a:lnTo>
                    <a:pt x="1735" y="41"/>
                  </a:lnTo>
                  <a:lnTo>
                    <a:pt x="1735" y="41"/>
                  </a:lnTo>
                  <a:lnTo>
                    <a:pt x="1738" y="53"/>
                  </a:lnTo>
                  <a:lnTo>
                    <a:pt x="1738" y="66"/>
                  </a:lnTo>
                  <a:lnTo>
                    <a:pt x="1738" y="77"/>
                  </a:lnTo>
                  <a:lnTo>
                    <a:pt x="1735" y="90"/>
                  </a:lnTo>
                  <a:lnTo>
                    <a:pt x="1731" y="114"/>
                  </a:lnTo>
                  <a:lnTo>
                    <a:pt x="1728" y="136"/>
                  </a:lnTo>
                  <a:lnTo>
                    <a:pt x="1728" y="136"/>
                  </a:lnTo>
                  <a:lnTo>
                    <a:pt x="1724" y="140"/>
                  </a:lnTo>
                  <a:lnTo>
                    <a:pt x="1721" y="146"/>
                  </a:lnTo>
                  <a:lnTo>
                    <a:pt x="1718" y="153"/>
                  </a:lnTo>
                  <a:lnTo>
                    <a:pt x="1714" y="157"/>
                  </a:lnTo>
                  <a:lnTo>
                    <a:pt x="1714" y="157"/>
                  </a:lnTo>
                  <a:lnTo>
                    <a:pt x="1722" y="150"/>
                  </a:lnTo>
                  <a:lnTo>
                    <a:pt x="1732" y="143"/>
                  </a:lnTo>
                  <a:lnTo>
                    <a:pt x="1740" y="133"/>
                  </a:lnTo>
                  <a:lnTo>
                    <a:pt x="1743" y="128"/>
                  </a:lnTo>
                  <a:lnTo>
                    <a:pt x="1746" y="122"/>
                  </a:lnTo>
                  <a:lnTo>
                    <a:pt x="1746" y="122"/>
                  </a:lnTo>
                  <a:lnTo>
                    <a:pt x="1749" y="111"/>
                  </a:lnTo>
                  <a:lnTo>
                    <a:pt x="1752" y="101"/>
                  </a:lnTo>
                  <a:lnTo>
                    <a:pt x="1754" y="98"/>
                  </a:lnTo>
                  <a:lnTo>
                    <a:pt x="1757" y="97"/>
                  </a:lnTo>
                  <a:lnTo>
                    <a:pt x="1761" y="98"/>
                  </a:lnTo>
                  <a:lnTo>
                    <a:pt x="1767" y="103"/>
                  </a:lnTo>
                  <a:lnTo>
                    <a:pt x="1767" y="103"/>
                  </a:lnTo>
                  <a:lnTo>
                    <a:pt x="1766" y="110"/>
                  </a:lnTo>
                  <a:lnTo>
                    <a:pt x="1763" y="115"/>
                  </a:lnTo>
                  <a:lnTo>
                    <a:pt x="1763" y="115"/>
                  </a:lnTo>
                  <a:lnTo>
                    <a:pt x="1761" y="133"/>
                  </a:lnTo>
                  <a:lnTo>
                    <a:pt x="1760" y="150"/>
                  </a:lnTo>
                  <a:lnTo>
                    <a:pt x="1757" y="167"/>
                  </a:lnTo>
                  <a:lnTo>
                    <a:pt x="1753" y="183"/>
                  </a:lnTo>
                  <a:lnTo>
                    <a:pt x="1749" y="198"/>
                  </a:lnTo>
                  <a:lnTo>
                    <a:pt x="1743" y="213"/>
                  </a:lnTo>
                  <a:lnTo>
                    <a:pt x="1736" y="227"/>
                  </a:lnTo>
                  <a:lnTo>
                    <a:pt x="1729" y="242"/>
                  </a:lnTo>
                  <a:lnTo>
                    <a:pt x="1714" y="268"/>
                  </a:lnTo>
                  <a:lnTo>
                    <a:pt x="1696" y="292"/>
                  </a:lnTo>
                  <a:lnTo>
                    <a:pt x="1674" y="315"/>
                  </a:lnTo>
                  <a:lnTo>
                    <a:pt x="1653" y="336"/>
                  </a:lnTo>
                  <a:lnTo>
                    <a:pt x="1653" y="336"/>
                  </a:lnTo>
                  <a:lnTo>
                    <a:pt x="1649" y="336"/>
                  </a:lnTo>
                  <a:lnTo>
                    <a:pt x="1646" y="336"/>
                  </a:lnTo>
                  <a:lnTo>
                    <a:pt x="1645" y="337"/>
                  </a:lnTo>
                  <a:lnTo>
                    <a:pt x="1642" y="338"/>
                  </a:lnTo>
                  <a:lnTo>
                    <a:pt x="1642" y="338"/>
                  </a:lnTo>
                  <a:lnTo>
                    <a:pt x="1641" y="343"/>
                  </a:lnTo>
                  <a:lnTo>
                    <a:pt x="1641" y="350"/>
                  </a:lnTo>
                  <a:lnTo>
                    <a:pt x="1641" y="350"/>
                  </a:lnTo>
                  <a:lnTo>
                    <a:pt x="1637" y="352"/>
                  </a:lnTo>
                  <a:lnTo>
                    <a:pt x="1631" y="355"/>
                  </a:lnTo>
                  <a:lnTo>
                    <a:pt x="1631" y="355"/>
                  </a:lnTo>
                  <a:lnTo>
                    <a:pt x="1618" y="389"/>
                  </a:lnTo>
                  <a:lnTo>
                    <a:pt x="1606" y="428"/>
                  </a:lnTo>
                  <a:lnTo>
                    <a:pt x="1596" y="468"/>
                  </a:lnTo>
                  <a:lnTo>
                    <a:pt x="1585" y="503"/>
                  </a:lnTo>
                  <a:lnTo>
                    <a:pt x="1585" y="503"/>
                  </a:lnTo>
                  <a:lnTo>
                    <a:pt x="1590" y="514"/>
                  </a:lnTo>
                  <a:lnTo>
                    <a:pt x="1592" y="520"/>
                  </a:lnTo>
                  <a:lnTo>
                    <a:pt x="1593" y="528"/>
                  </a:lnTo>
                  <a:lnTo>
                    <a:pt x="1593" y="528"/>
                  </a:lnTo>
                  <a:lnTo>
                    <a:pt x="1589" y="532"/>
                  </a:lnTo>
                  <a:lnTo>
                    <a:pt x="1583" y="536"/>
                  </a:lnTo>
                  <a:lnTo>
                    <a:pt x="1576" y="539"/>
                  </a:lnTo>
                  <a:lnTo>
                    <a:pt x="1569" y="542"/>
                  </a:lnTo>
                  <a:lnTo>
                    <a:pt x="1569" y="542"/>
                  </a:lnTo>
                  <a:lnTo>
                    <a:pt x="1544" y="605"/>
                  </a:lnTo>
                  <a:lnTo>
                    <a:pt x="1516" y="670"/>
                  </a:lnTo>
                  <a:lnTo>
                    <a:pt x="1516" y="670"/>
                  </a:lnTo>
                  <a:lnTo>
                    <a:pt x="1544" y="661"/>
                  </a:lnTo>
                  <a:lnTo>
                    <a:pt x="1572" y="651"/>
                  </a:lnTo>
                  <a:lnTo>
                    <a:pt x="1601" y="642"/>
                  </a:lnTo>
                  <a:lnTo>
                    <a:pt x="1632" y="633"/>
                  </a:lnTo>
                  <a:lnTo>
                    <a:pt x="1632" y="633"/>
                  </a:lnTo>
                  <a:lnTo>
                    <a:pt x="1638" y="616"/>
                  </a:lnTo>
                  <a:lnTo>
                    <a:pt x="1645" y="600"/>
                  </a:lnTo>
                  <a:lnTo>
                    <a:pt x="1662" y="564"/>
                  </a:lnTo>
                  <a:lnTo>
                    <a:pt x="1679" y="531"/>
                  </a:lnTo>
                  <a:lnTo>
                    <a:pt x="1693" y="496"/>
                  </a:lnTo>
                  <a:lnTo>
                    <a:pt x="1693" y="496"/>
                  </a:lnTo>
                  <a:lnTo>
                    <a:pt x="1693" y="491"/>
                  </a:lnTo>
                  <a:lnTo>
                    <a:pt x="1691" y="487"/>
                  </a:lnTo>
                  <a:lnTo>
                    <a:pt x="1687" y="480"/>
                  </a:lnTo>
                  <a:lnTo>
                    <a:pt x="1687" y="480"/>
                  </a:lnTo>
                  <a:lnTo>
                    <a:pt x="1696" y="469"/>
                  </a:lnTo>
                  <a:lnTo>
                    <a:pt x="1700" y="466"/>
                  </a:lnTo>
                  <a:lnTo>
                    <a:pt x="1703" y="465"/>
                  </a:lnTo>
                  <a:lnTo>
                    <a:pt x="1705" y="465"/>
                  </a:lnTo>
                  <a:lnTo>
                    <a:pt x="1705" y="465"/>
                  </a:lnTo>
                  <a:lnTo>
                    <a:pt x="1724" y="442"/>
                  </a:lnTo>
                  <a:lnTo>
                    <a:pt x="1742" y="418"/>
                  </a:lnTo>
                  <a:lnTo>
                    <a:pt x="1759" y="395"/>
                  </a:lnTo>
                  <a:lnTo>
                    <a:pt x="1774" y="369"/>
                  </a:lnTo>
                  <a:lnTo>
                    <a:pt x="1774" y="369"/>
                  </a:lnTo>
                  <a:lnTo>
                    <a:pt x="1771" y="365"/>
                  </a:lnTo>
                  <a:lnTo>
                    <a:pt x="1771" y="362"/>
                  </a:lnTo>
                  <a:lnTo>
                    <a:pt x="1771" y="362"/>
                  </a:lnTo>
                  <a:lnTo>
                    <a:pt x="1774" y="355"/>
                  </a:lnTo>
                  <a:lnTo>
                    <a:pt x="1778" y="351"/>
                  </a:lnTo>
                  <a:lnTo>
                    <a:pt x="1787" y="344"/>
                  </a:lnTo>
                  <a:lnTo>
                    <a:pt x="1787" y="344"/>
                  </a:lnTo>
                  <a:lnTo>
                    <a:pt x="1792" y="326"/>
                  </a:lnTo>
                  <a:lnTo>
                    <a:pt x="1798" y="307"/>
                  </a:lnTo>
                  <a:lnTo>
                    <a:pt x="1804" y="288"/>
                  </a:lnTo>
                  <a:lnTo>
                    <a:pt x="1811" y="268"/>
                  </a:lnTo>
                  <a:lnTo>
                    <a:pt x="1811" y="268"/>
                  </a:lnTo>
                  <a:lnTo>
                    <a:pt x="1820" y="246"/>
                  </a:lnTo>
                  <a:lnTo>
                    <a:pt x="1833" y="223"/>
                  </a:lnTo>
                  <a:lnTo>
                    <a:pt x="1846" y="199"/>
                  </a:lnTo>
                  <a:lnTo>
                    <a:pt x="1860" y="180"/>
                  </a:lnTo>
                  <a:lnTo>
                    <a:pt x="1860" y="180"/>
                  </a:lnTo>
                  <a:lnTo>
                    <a:pt x="1870" y="166"/>
                  </a:lnTo>
                  <a:lnTo>
                    <a:pt x="1878" y="153"/>
                  </a:lnTo>
                  <a:lnTo>
                    <a:pt x="1882" y="150"/>
                  </a:lnTo>
                  <a:lnTo>
                    <a:pt x="1888" y="147"/>
                  </a:lnTo>
                  <a:lnTo>
                    <a:pt x="1892" y="149"/>
                  </a:lnTo>
                  <a:lnTo>
                    <a:pt x="1898" y="154"/>
                  </a:lnTo>
                  <a:lnTo>
                    <a:pt x="1898" y="154"/>
                  </a:lnTo>
                  <a:lnTo>
                    <a:pt x="1898" y="156"/>
                  </a:lnTo>
                  <a:lnTo>
                    <a:pt x="1898" y="159"/>
                  </a:lnTo>
                  <a:lnTo>
                    <a:pt x="1895" y="161"/>
                  </a:lnTo>
                  <a:lnTo>
                    <a:pt x="1892" y="164"/>
                  </a:lnTo>
                  <a:lnTo>
                    <a:pt x="1892" y="166"/>
                  </a:lnTo>
                  <a:lnTo>
                    <a:pt x="1892" y="167"/>
                  </a:lnTo>
                  <a:lnTo>
                    <a:pt x="1892" y="167"/>
                  </a:lnTo>
                  <a:lnTo>
                    <a:pt x="1885" y="171"/>
                  </a:lnTo>
                  <a:lnTo>
                    <a:pt x="1879" y="177"/>
                  </a:lnTo>
                  <a:lnTo>
                    <a:pt x="1875" y="183"/>
                  </a:lnTo>
                  <a:lnTo>
                    <a:pt x="1871" y="190"/>
                  </a:lnTo>
                  <a:lnTo>
                    <a:pt x="1864" y="206"/>
                  </a:lnTo>
                  <a:lnTo>
                    <a:pt x="1857" y="222"/>
                  </a:lnTo>
                  <a:lnTo>
                    <a:pt x="1857" y="222"/>
                  </a:lnTo>
                  <a:lnTo>
                    <a:pt x="1868" y="209"/>
                  </a:lnTo>
                  <a:lnTo>
                    <a:pt x="1879" y="192"/>
                  </a:lnTo>
                  <a:lnTo>
                    <a:pt x="1889" y="177"/>
                  </a:lnTo>
                  <a:lnTo>
                    <a:pt x="1896" y="163"/>
                  </a:lnTo>
                  <a:lnTo>
                    <a:pt x="1896" y="163"/>
                  </a:lnTo>
                  <a:lnTo>
                    <a:pt x="1899" y="160"/>
                  </a:lnTo>
                  <a:lnTo>
                    <a:pt x="1902" y="160"/>
                  </a:lnTo>
                  <a:lnTo>
                    <a:pt x="1909" y="161"/>
                  </a:lnTo>
                  <a:lnTo>
                    <a:pt x="1914" y="164"/>
                  </a:lnTo>
                  <a:lnTo>
                    <a:pt x="1920" y="167"/>
                  </a:lnTo>
                  <a:lnTo>
                    <a:pt x="1920" y="167"/>
                  </a:lnTo>
                  <a:lnTo>
                    <a:pt x="1927" y="167"/>
                  </a:lnTo>
                  <a:lnTo>
                    <a:pt x="1934" y="169"/>
                  </a:lnTo>
                  <a:lnTo>
                    <a:pt x="1934" y="169"/>
                  </a:lnTo>
                  <a:lnTo>
                    <a:pt x="1938" y="171"/>
                  </a:lnTo>
                  <a:lnTo>
                    <a:pt x="1945" y="177"/>
                  </a:lnTo>
                  <a:lnTo>
                    <a:pt x="1945" y="177"/>
                  </a:lnTo>
                  <a:lnTo>
                    <a:pt x="1954" y="181"/>
                  </a:lnTo>
                  <a:lnTo>
                    <a:pt x="1962" y="185"/>
                  </a:lnTo>
                  <a:lnTo>
                    <a:pt x="1968" y="192"/>
                  </a:lnTo>
                  <a:lnTo>
                    <a:pt x="1971" y="197"/>
                  </a:lnTo>
                  <a:lnTo>
                    <a:pt x="1973" y="202"/>
                  </a:lnTo>
                  <a:lnTo>
                    <a:pt x="1973" y="202"/>
                  </a:lnTo>
                  <a:lnTo>
                    <a:pt x="1968" y="212"/>
                  </a:lnTo>
                  <a:lnTo>
                    <a:pt x="1962" y="223"/>
                  </a:lnTo>
                  <a:lnTo>
                    <a:pt x="1952" y="247"/>
                  </a:lnTo>
                  <a:lnTo>
                    <a:pt x="1941" y="272"/>
                  </a:lnTo>
                  <a:lnTo>
                    <a:pt x="1936" y="284"/>
                  </a:lnTo>
                  <a:lnTo>
                    <a:pt x="1930" y="295"/>
                  </a:lnTo>
                  <a:lnTo>
                    <a:pt x="1930" y="295"/>
                  </a:lnTo>
                  <a:lnTo>
                    <a:pt x="1920" y="310"/>
                  </a:lnTo>
                  <a:lnTo>
                    <a:pt x="1910" y="326"/>
                  </a:lnTo>
                  <a:lnTo>
                    <a:pt x="1898" y="338"/>
                  </a:lnTo>
                  <a:lnTo>
                    <a:pt x="1884" y="351"/>
                  </a:lnTo>
                  <a:lnTo>
                    <a:pt x="1884" y="351"/>
                  </a:lnTo>
                  <a:lnTo>
                    <a:pt x="1875" y="364"/>
                  </a:lnTo>
                  <a:lnTo>
                    <a:pt x="1871" y="371"/>
                  </a:lnTo>
                  <a:lnTo>
                    <a:pt x="1864" y="375"/>
                  </a:lnTo>
                  <a:lnTo>
                    <a:pt x="1864" y="375"/>
                  </a:lnTo>
                  <a:lnTo>
                    <a:pt x="1864" y="378"/>
                  </a:lnTo>
                  <a:lnTo>
                    <a:pt x="1865" y="379"/>
                  </a:lnTo>
                  <a:lnTo>
                    <a:pt x="1867" y="382"/>
                  </a:lnTo>
                  <a:lnTo>
                    <a:pt x="1865" y="386"/>
                  </a:lnTo>
                  <a:lnTo>
                    <a:pt x="1865" y="386"/>
                  </a:lnTo>
                  <a:lnTo>
                    <a:pt x="1857" y="392"/>
                  </a:lnTo>
                  <a:lnTo>
                    <a:pt x="1853" y="393"/>
                  </a:lnTo>
                  <a:lnTo>
                    <a:pt x="1849" y="393"/>
                  </a:lnTo>
                  <a:lnTo>
                    <a:pt x="1849" y="393"/>
                  </a:lnTo>
                  <a:lnTo>
                    <a:pt x="1836" y="420"/>
                  </a:lnTo>
                  <a:lnTo>
                    <a:pt x="1825" y="448"/>
                  </a:lnTo>
                  <a:lnTo>
                    <a:pt x="1813" y="476"/>
                  </a:lnTo>
                  <a:lnTo>
                    <a:pt x="1802" y="501"/>
                  </a:lnTo>
                  <a:lnTo>
                    <a:pt x="1802" y="501"/>
                  </a:lnTo>
                  <a:lnTo>
                    <a:pt x="1805" y="507"/>
                  </a:lnTo>
                  <a:lnTo>
                    <a:pt x="1805" y="512"/>
                  </a:lnTo>
                  <a:lnTo>
                    <a:pt x="1805" y="517"/>
                  </a:lnTo>
                  <a:lnTo>
                    <a:pt x="1802" y="522"/>
                  </a:lnTo>
                  <a:lnTo>
                    <a:pt x="1799" y="527"/>
                  </a:lnTo>
                  <a:lnTo>
                    <a:pt x="1794" y="529"/>
                  </a:lnTo>
                  <a:lnTo>
                    <a:pt x="1790" y="532"/>
                  </a:lnTo>
                  <a:lnTo>
                    <a:pt x="1783" y="534"/>
                  </a:lnTo>
                  <a:lnTo>
                    <a:pt x="1783" y="534"/>
                  </a:lnTo>
                  <a:lnTo>
                    <a:pt x="1754" y="577"/>
                  </a:lnTo>
                  <a:lnTo>
                    <a:pt x="1739" y="598"/>
                  </a:lnTo>
                  <a:lnTo>
                    <a:pt x="1724" y="618"/>
                  </a:lnTo>
                  <a:lnTo>
                    <a:pt x="1724" y="618"/>
                  </a:lnTo>
                  <a:lnTo>
                    <a:pt x="1747" y="616"/>
                  </a:lnTo>
                  <a:lnTo>
                    <a:pt x="1771" y="616"/>
                  </a:lnTo>
                  <a:lnTo>
                    <a:pt x="1794" y="618"/>
                  </a:lnTo>
                  <a:lnTo>
                    <a:pt x="1816" y="621"/>
                  </a:lnTo>
                  <a:lnTo>
                    <a:pt x="1839" y="623"/>
                  </a:lnTo>
                  <a:lnTo>
                    <a:pt x="1861" y="628"/>
                  </a:lnTo>
                  <a:lnTo>
                    <a:pt x="1906" y="637"/>
                  </a:lnTo>
                  <a:lnTo>
                    <a:pt x="1906" y="637"/>
                  </a:lnTo>
                  <a:lnTo>
                    <a:pt x="1927" y="650"/>
                  </a:lnTo>
                  <a:lnTo>
                    <a:pt x="1938" y="657"/>
                  </a:lnTo>
                  <a:lnTo>
                    <a:pt x="1950" y="663"/>
                  </a:lnTo>
                  <a:lnTo>
                    <a:pt x="1950" y="663"/>
                  </a:lnTo>
                  <a:lnTo>
                    <a:pt x="1955" y="664"/>
                  </a:lnTo>
                  <a:lnTo>
                    <a:pt x="1959" y="666"/>
                  </a:lnTo>
                  <a:lnTo>
                    <a:pt x="1962" y="667"/>
                  </a:lnTo>
                  <a:lnTo>
                    <a:pt x="1962" y="667"/>
                  </a:lnTo>
                  <a:lnTo>
                    <a:pt x="1971" y="675"/>
                  </a:lnTo>
                  <a:lnTo>
                    <a:pt x="1980" y="687"/>
                  </a:lnTo>
                  <a:lnTo>
                    <a:pt x="2000" y="713"/>
                  </a:lnTo>
                  <a:lnTo>
                    <a:pt x="2000" y="713"/>
                  </a:lnTo>
                  <a:lnTo>
                    <a:pt x="2007" y="724"/>
                  </a:lnTo>
                  <a:lnTo>
                    <a:pt x="2011" y="737"/>
                  </a:lnTo>
                  <a:lnTo>
                    <a:pt x="2016" y="750"/>
                  </a:lnTo>
                  <a:lnTo>
                    <a:pt x="2018" y="762"/>
                  </a:lnTo>
                  <a:lnTo>
                    <a:pt x="2018" y="762"/>
                  </a:lnTo>
                  <a:lnTo>
                    <a:pt x="2016" y="776"/>
                  </a:lnTo>
                  <a:lnTo>
                    <a:pt x="2013" y="790"/>
                  </a:lnTo>
                  <a:lnTo>
                    <a:pt x="2009" y="803"/>
                  </a:lnTo>
                  <a:lnTo>
                    <a:pt x="2003" y="816"/>
                  </a:lnTo>
                  <a:lnTo>
                    <a:pt x="1992" y="840"/>
                  </a:lnTo>
                  <a:lnTo>
                    <a:pt x="1979" y="863"/>
                  </a:lnTo>
                  <a:lnTo>
                    <a:pt x="1966" y="886"/>
                  </a:lnTo>
                  <a:lnTo>
                    <a:pt x="1954" y="908"/>
                  </a:lnTo>
                  <a:lnTo>
                    <a:pt x="1943" y="931"/>
                  </a:lnTo>
                  <a:lnTo>
                    <a:pt x="1938" y="944"/>
                  </a:lnTo>
                  <a:lnTo>
                    <a:pt x="1934" y="956"/>
                  </a:lnTo>
                  <a:lnTo>
                    <a:pt x="1934" y="956"/>
                  </a:lnTo>
                  <a:lnTo>
                    <a:pt x="1930" y="959"/>
                  </a:lnTo>
                  <a:lnTo>
                    <a:pt x="1929" y="963"/>
                  </a:lnTo>
                  <a:lnTo>
                    <a:pt x="1926" y="969"/>
                  </a:lnTo>
                  <a:lnTo>
                    <a:pt x="1923" y="972"/>
                  </a:lnTo>
                  <a:lnTo>
                    <a:pt x="1923" y="972"/>
                  </a:lnTo>
                  <a:lnTo>
                    <a:pt x="1920" y="986"/>
                  </a:lnTo>
                  <a:lnTo>
                    <a:pt x="1916" y="1000"/>
                  </a:lnTo>
                  <a:lnTo>
                    <a:pt x="1906" y="1026"/>
                  </a:lnTo>
                  <a:lnTo>
                    <a:pt x="1906" y="1026"/>
                  </a:lnTo>
                  <a:lnTo>
                    <a:pt x="1907" y="1049"/>
                  </a:lnTo>
                  <a:lnTo>
                    <a:pt x="1909" y="1059"/>
                  </a:lnTo>
                  <a:lnTo>
                    <a:pt x="1912" y="1071"/>
                  </a:lnTo>
                  <a:lnTo>
                    <a:pt x="1912" y="1071"/>
                  </a:lnTo>
                  <a:lnTo>
                    <a:pt x="1940" y="1073"/>
                  </a:lnTo>
                  <a:lnTo>
                    <a:pt x="1952" y="1071"/>
                  </a:lnTo>
                  <a:lnTo>
                    <a:pt x="1958" y="1070"/>
                  </a:lnTo>
                  <a:lnTo>
                    <a:pt x="1965" y="1068"/>
                  </a:lnTo>
                  <a:lnTo>
                    <a:pt x="1965" y="1068"/>
                  </a:lnTo>
                  <a:lnTo>
                    <a:pt x="1973" y="1071"/>
                  </a:lnTo>
                  <a:lnTo>
                    <a:pt x="1983" y="1073"/>
                  </a:lnTo>
                  <a:lnTo>
                    <a:pt x="2003" y="1074"/>
                  </a:lnTo>
                  <a:lnTo>
                    <a:pt x="2003" y="1074"/>
                  </a:lnTo>
                  <a:lnTo>
                    <a:pt x="2021" y="1084"/>
                  </a:lnTo>
                  <a:lnTo>
                    <a:pt x="2041" y="1094"/>
                  </a:lnTo>
                  <a:lnTo>
                    <a:pt x="2051" y="1099"/>
                  </a:lnTo>
                  <a:lnTo>
                    <a:pt x="2059" y="1106"/>
                  </a:lnTo>
                  <a:lnTo>
                    <a:pt x="2066" y="1113"/>
                  </a:lnTo>
                  <a:lnTo>
                    <a:pt x="2070" y="1122"/>
                  </a:lnTo>
                  <a:lnTo>
                    <a:pt x="2070" y="1122"/>
                  </a:lnTo>
                  <a:lnTo>
                    <a:pt x="2072" y="1126"/>
                  </a:lnTo>
                  <a:lnTo>
                    <a:pt x="2072" y="1127"/>
                  </a:lnTo>
                  <a:lnTo>
                    <a:pt x="2069" y="1129"/>
                  </a:lnTo>
                  <a:lnTo>
                    <a:pt x="2069" y="1129"/>
                  </a:lnTo>
                  <a:lnTo>
                    <a:pt x="2072" y="1130"/>
                  </a:lnTo>
                  <a:lnTo>
                    <a:pt x="2073" y="1132"/>
                  </a:lnTo>
                  <a:lnTo>
                    <a:pt x="2075" y="1133"/>
                  </a:lnTo>
                  <a:lnTo>
                    <a:pt x="2075" y="1133"/>
                  </a:lnTo>
                  <a:lnTo>
                    <a:pt x="2079" y="1160"/>
                  </a:lnTo>
                  <a:lnTo>
                    <a:pt x="2080" y="1185"/>
                  </a:lnTo>
                  <a:lnTo>
                    <a:pt x="2080" y="1212"/>
                  </a:lnTo>
                  <a:lnTo>
                    <a:pt x="2077" y="1237"/>
                  </a:lnTo>
                  <a:lnTo>
                    <a:pt x="2073" y="1262"/>
                  </a:lnTo>
                  <a:lnTo>
                    <a:pt x="2068" y="1288"/>
                  </a:lnTo>
                  <a:lnTo>
                    <a:pt x="2055" y="1335"/>
                  </a:lnTo>
                  <a:lnTo>
                    <a:pt x="2055" y="1335"/>
                  </a:lnTo>
                  <a:lnTo>
                    <a:pt x="2042" y="1361"/>
                  </a:lnTo>
                  <a:lnTo>
                    <a:pt x="2030" y="1386"/>
                  </a:lnTo>
                  <a:lnTo>
                    <a:pt x="2016" y="1412"/>
                  </a:lnTo>
                  <a:lnTo>
                    <a:pt x="2010" y="1425"/>
                  </a:lnTo>
                  <a:lnTo>
                    <a:pt x="2006" y="1439"/>
                  </a:lnTo>
                  <a:lnTo>
                    <a:pt x="2006" y="1439"/>
                  </a:lnTo>
                  <a:lnTo>
                    <a:pt x="1990" y="1457"/>
                  </a:lnTo>
                  <a:lnTo>
                    <a:pt x="1975" y="1476"/>
                  </a:lnTo>
                  <a:lnTo>
                    <a:pt x="1962" y="1494"/>
                  </a:lnTo>
                  <a:lnTo>
                    <a:pt x="1950" y="1515"/>
                  </a:lnTo>
                  <a:lnTo>
                    <a:pt x="1950" y="1515"/>
                  </a:lnTo>
                  <a:lnTo>
                    <a:pt x="1933" y="1532"/>
                  </a:lnTo>
                  <a:lnTo>
                    <a:pt x="1926" y="1542"/>
                  </a:lnTo>
                  <a:lnTo>
                    <a:pt x="1920" y="1553"/>
                  </a:lnTo>
                  <a:lnTo>
                    <a:pt x="1920" y="1553"/>
                  </a:lnTo>
                  <a:lnTo>
                    <a:pt x="1917" y="1554"/>
                  </a:lnTo>
                  <a:lnTo>
                    <a:pt x="1913" y="1554"/>
                  </a:lnTo>
                  <a:lnTo>
                    <a:pt x="1913" y="1554"/>
                  </a:lnTo>
                  <a:lnTo>
                    <a:pt x="1906" y="1564"/>
                  </a:lnTo>
                  <a:lnTo>
                    <a:pt x="1898" y="1574"/>
                  </a:lnTo>
                  <a:lnTo>
                    <a:pt x="1881" y="1591"/>
                  </a:lnTo>
                  <a:lnTo>
                    <a:pt x="1863" y="1608"/>
                  </a:lnTo>
                  <a:lnTo>
                    <a:pt x="1854" y="1617"/>
                  </a:lnTo>
                  <a:lnTo>
                    <a:pt x="1847" y="1626"/>
                  </a:lnTo>
                  <a:lnTo>
                    <a:pt x="1847" y="1626"/>
                  </a:lnTo>
                  <a:lnTo>
                    <a:pt x="1841" y="1629"/>
                  </a:lnTo>
                  <a:lnTo>
                    <a:pt x="1839" y="1630"/>
                  </a:lnTo>
                  <a:lnTo>
                    <a:pt x="1836" y="1631"/>
                  </a:lnTo>
                  <a:lnTo>
                    <a:pt x="1836" y="1631"/>
                  </a:lnTo>
                  <a:lnTo>
                    <a:pt x="1818" y="1648"/>
                  </a:lnTo>
                  <a:lnTo>
                    <a:pt x="1799" y="1664"/>
                  </a:lnTo>
                  <a:lnTo>
                    <a:pt x="1780" y="1678"/>
                  </a:lnTo>
                  <a:lnTo>
                    <a:pt x="1760" y="1692"/>
                  </a:lnTo>
                  <a:lnTo>
                    <a:pt x="1738" y="1704"/>
                  </a:lnTo>
                  <a:lnTo>
                    <a:pt x="1715" y="1716"/>
                  </a:lnTo>
                  <a:lnTo>
                    <a:pt x="1693" y="1727"/>
                  </a:lnTo>
                  <a:lnTo>
                    <a:pt x="1669" y="1737"/>
                  </a:lnTo>
                  <a:lnTo>
                    <a:pt x="1669" y="1737"/>
                  </a:lnTo>
                  <a:lnTo>
                    <a:pt x="1677" y="1747"/>
                  </a:lnTo>
                  <a:lnTo>
                    <a:pt x="1683" y="1752"/>
                  </a:lnTo>
                  <a:lnTo>
                    <a:pt x="1688" y="1756"/>
                  </a:lnTo>
                  <a:lnTo>
                    <a:pt x="1688" y="1756"/>
                  </a:lnTo>
                  <a:lnTo>
                    <a:pt x="1693" y="1761"/>
                  </a:lnTo>
                  <a:lnTo>
                    <a:pt x="1697" y="1768"/>
                  </a:lnTo>
                  <a:lnTo>
                    <a:pt x="1701" y="1783"/>
                  </a:lnTo>
                  <a:lnTo>
                    <a:pt x="1704" y="1800"/>
                  </a:lnTo>
                  <a:lnTo>
                    <a:pt x="1707" y="1813"/>
                  </a:lnTo>
                  <a:lnTo>
                    <a:pt x="1707" y="1813"/>
                  </a:lnTo>
                  <a:lnTo>
                    <a:pt x="1705" y="1820"/>
                  </a:lnTo>
                  <a:lnTo>
                    <a:pt x="1704" y="1829"/>
                  </a:lnTo>
                  <a:lnTo>
                    <a:pt x="1704" y="1829"/>
                  </a:lnTo>
                  <a:lnTo>
                    <a:pt x="1694" y="1846"/>
                  </a:lnTo>
                  <a:lnTo>
                    <a:pt x="1684" y="1859"/>
                  </a:lnTo>
                  <a:lnTo>
                    <a:pt x="1670" y="1872"/>
                  </a:lnTo>
                  <a:lnTo>
                    <a:pt x="1655" y="1884"/>
                  </a:lnTo>
                  <a:lnTo>
                    <a:pt x="1655" y="1884"/>
                  </a:lnTo>
                  <a:lnTo>
                    <a:pt x="1635" y="1895"/>
                  </a:lnTo>
                  <a:lnTo>
                    <a:pt x="1614" y="1905"/>
                  </a:lnTo>
                  <a:lnTo>
                    <a:pt x="1592" y="1914"/>
                  </a:lnTo>
                  <a:lnTo>
                    <a:pt x="1568" y="1921"/>
                  </a:lnTo>
                  <a:lnTo>
                    <a:pt x="1542" y="1926"/>
                  </a:lnTo>
                  <a:lnTo>
                    <a:pt x="1517" y="1929"/>
                  </a:lnTo>
                  <a:lnTo>
                    <a:pt x="1489" y="1932"/>
                  </a:lnTo>
                  <a:lnTo>
                    <a:pt x="1461" y="1933"/>
                  </a:lnTo>
                  <a:lnTo>
                    <a:pt x="1461" y="1933"/>
                  </a:lnTo>
                  <a:lnTo>
                    <a:pt x="1412" y="1933"/>
                  </a:lnTo>
                  <a:lnTo>
                    <a:pt x="1387" y="1933"/>
                  </a:lnTo>
                  <a:lnTo>
                    <a:pt x="1361" y="1933"/>
                  </a:lnTo>
                  <a:lnTo>
                    <a:pt x="1336" y="1932"/>
                  </a:lnTo>
                  <a:lnTo>
                    <a:pt x="1312" y="1928"/>
                  </a:lnTo>
                  <a:lnTo>
                    <a:pt x="1290" y="1924"/>
                  </a:lnTo>
                  <a:lnTo>
                    <a:pt x="1267" y="1917"/>
                  </a:lnTo>
                  <a:lnTo>
                    <a:pt x="1267" y="1917"/>
                  </a:lnTo>
                  <a:lnTo>
                    <a:pt x="1253" y="1914"/>
                  </a:lnTo>
                  <a:lnTo>
                    <a:pt x="1238" y="1911"/>
                  </a:lnTo>
                  <a:lnTo>
                    <a:pt x="1207" y="1904"/>
                  </a:lnTo>
                  <a:lnTo>
                    <a:pt x="1207" y="1904"/>
                  </a:lnTo>
                  <a:lnTo>
                    <a:pt x="1192" y="1901"/>
                  </a:lnTo>
                  <a:lnTo>
                    <a:pt x="1185" y="1898"/>
                  </a:lnTo>
                  <a:lnTo>
                    <a:pt x="1177" y="1895"/>
                  </a:lnTo>
                  <a:lnTo>
                    <a:pt x="1177" y="1895"/>
                  </a:lnTo>
                  <a:lnTo>
                    <a:pt x="1170" y="1897"/>
                  </a:lnTo>
                  <a:lnTo>
                    <a:pt x="1163" y="1897"/>
                  </a:lnTo>
                  <a:lnTo>
                    <a:pt x="1148" y="1897"/>
                  </a:lnTo>
                  <a:lnTo>
                    <a:pt x="1119" y="1893"/>
                  </a:lnTo>
                  <a:lnTo>
                    <a:pt x="1119" y="1893"/>
                  </a:lnTo>
                  <a:lnTo>
                    <a:pt x="1109" y="1897"/>
                  </a:lnTo>
                  <a:lnTo>
                    <a:pt x="1106" y="1901"/>
                  </a:lnTo>
                  <a:lnTo>
                    <a:pt x="1103" y="1905"/>
                  </a:lnTo>
                  <a:lnTo>
                    <a:pt x="1103" y="1905"/>
                  </a:lnTo>
                  <a:lnTo>
                    <a:pt x="1050" y="1926"/>
                  </a:lnTo>
                  <a:lnTo>
                    <a:pt x="1023" y="1936"/>
                  </a:lnTo>
                  <a:lnTo>
                    <a:pt x="994" y="1946"/>
                  </a:lnTo>
                  <a:lnTo>
                    <a:pt x="966" y="1954"/>
                  </a:lnTo>
                  <a:lnTo>
                    <a:pt x="935" y="1963"/>
                  </a:lnTo>
                  <a:lnTo>
                    <a:pt x="904" y="1968"/>
                  </a:lnTo>
                  <a:lnTo>
                    <a:pt x="873" y="1973"/>
                  </a:lnTo>
                  <a:lnTo>
                    <a:pt x="873" y="1973"/>
                  </a:lnTo>
                  <a:lnTo>
                    <a:pt x="822" y="1981"/>
                  </a:lnTo>
                  <a:lnTo>
                    <a:pt x="796" y="1982"/>
                  </a:lnTo>
                  <a:lnTo>
                    <a:pt x="783" y="1984"/>
                  </a:lnTo>
                  <a:lnTo>
                    <a:pt x="770" y="1982"/>
                  </a:lnTo>
                  <a:lnTo>
                    <a:pt x="770" y="1982"/>
                  </a:lnTo>
                  <a:lnTo>
                    <a:pt x="725" y="1980"/>
                  </a:lnTo>
                  <a:lnTo>
                    <a:pt x="681" y="1978"/>
                  </a:lnTo>
                  <a:lnTo>
                    <a:pt x="636" y="1975"/>
                  </a:lnTo>
                  <a:lnTo>
                    <a:pt x="592" y="1973"/>
                  </a:lnTo>
                  <a:lnTo>
                    <a:pt x="550" y="1967"/>
                  </a:lnTo>
                  <a:lnTo>
                    <a:pt x="529" y="1963"/>
                  </a:lnTo>
                  <a:lnTo>
                    <a:pt x="508" y="1959"/>
                  </a:lnTo>
                  <a:lnTo>
                    <a:pt x="488" y="1953"/>
                  </a:lnTo>
                  <a:lnTo>
                    <a:pt x="467" y="1946"/>
                  </a:lnTo>
                  <a:lnTo>
                    <a:pt x="448" y="1938"/>
                  </a:lnTo>
                  <a:lnTo>
                    <a:pt x="429" y="1929"/>
                  </a:lnTo>
                  <a:lnTo>
                    <a:pt x="429" y="1929"/>
                  </a:lnTo>
                  <a:lnTo>
                    <a:pt x="426" y="1928"/>
                  </a:lnTo>
                  <a:lnTo>
                    <a:pt x="425" y="1928"/>
                  </a:lnTo>
                  <a:lnTo>
                    <a:pt x="419" y="1929"/>
                  </a:lnTo>
                  <a:lnTo>
                    <a:pt x="419" y="1929"/>
                  </a:lnTo>
                  <a:lnTo>
                    <a:pt x="408" y="1922"/>
                  </a:lnTo>
                  <a:lnTo>
                    <a:pt x="397" y="1914"/>
                  </a:lnTo>
                  <a:lnTo>
                    <a:pt x="377" y="1898"/>
                  </a:lnTo>
                  <a:lnTo>
                    <a:pt x="377" y="1898"/>
                  </a:lnTo>
                  <a:lnTo>
                    <a:pt x="379" y="1894"/>
                  </a:lnTo>
                  <a:lnTo>
                    <a:pt x="380" y="1890"/>
                  </a:lnTo>
                  <a:lnTo>
                    <a:pt x="380" y="1890"/>
                  </a:lnTo>
                  <a:lnTo>
                    <a:pt x="377" y="1881"/>
                  </a:lnTo>
                  <a:lnTo>
                    <a:pt x="375" y="1872"/>
                  </a:lnTo>
                  <a:lnTo>
                    <a:pt x="373" y="1853"/>
                  </a:lnTo>
                  <a:lnTo>
                    <a:pt x="372" y="1836"/>
                  </a:lnTo>
                  <a:lnTo>
                    <a:pt x="372" y="1827"/>
                  </a:lnTo>
                  <a:lnTo>
                    <a:pt x="369" y="1818"/>
                  </a:lnTo>
                  <a:lnTo>
                    <a:pt x="369" y="1818"/>
                  </a:lnTo>
                  <a:lnTo>
                    <a:pt x="372" y="1811"/>
                  </a:lnTo>
                  <a:lnTo>
                    <a:pt x="373" y="1804"/>
                  </a:lnTo>
                  <a:lnTo>
                    <a:pt x="373" y="1796"/>
                  </a:lnTo>
                  <a:lnTo>
                    <a:pt x="372" y="1787"/>
                  </a:lnTo>
                  <a:lnTo>
                    <a:pt x="372" y="1787"/>
                  </a:lnTo>
                  <a:lnTo>
                    <a:pt x="377" y="1778"/>
                  </a:lnTo>
                  <a:lnTo>
                    <a:pt x="382" y="1766"/>
                  </a:lnTo>
                  <a:lnTo>
                    <a:pt x="386" y="1756"/>
                  </a:lnTo>
                  <a:lnTo>
                    <a:pt x="393" y="1748"/>
                  </a:lnTo>
                  <a:lnTo>
                    <a:pt x="393" y="1748"/>
                  </a:lnTo>
                  <a:lnTo>
                    <a:pt x="390" y="1744"/>
                  </a:lnTo>
                  <a:lnTo>
                    <a:pt x="387" y="1742"/>
                  </a:lnTo>
                  <a:lnTo>
                    <a:pt x="382" y="1738"/>
                  </a:lnTo>
                  <a:lnTo>
                    <a:pt x="375" y="1733"/>
                  </a:lnTo>
                  <a:lnTo>
                    <a:pt x="372" y="1730"/>
                  </a:lnTo>
                  <a:lnTo>
                    <a:pt x="370" y="1727"/>
                  </a:lnTo>
                  <a:lnTo>
                    <a:pt x="370" y="1727"/>
                  </a:lnTo>
                  <a:lnTo>
                    <a:pt x="377" y="1716"/>
                  </a:lnTo>
                  <a:lnTo>
                    <a:pt x="384" y="1706"/>
                  </a:lnTo>
                  <a:lnTo>
                    <a:pt x="401" y="1688"/>
                  </a:lnTo>
                  <a:lnTo>
                    <a:pt x="418" y="1669"/>
                  </a:lnTo>
                  <a:lnTo>
                    <a:pt x="426" y="1661"/>
                  </a:lnTo>
                  <a:lnTo>
                    <a:pt x="435" y="1651"/>
                  </a:lnTo>
                  <a:lnTo>
                    <a:pt x="435" y="1651"/>
                  </a:lnTo>
                  <a:lnTo>
                    <a:pt x="432" y="1646"/>
                  </a:lnTo>
                  <a:lnTo>
                    <a:pt x="429" y="1641"/>
                  </a:lnTo>
                  <a:lnTo>
                    <a:pt x="425" y="1639"/>
                  </a:lnTo>
                  <a:lnTo>
                    <a:pt x="419" y="1636"/>
                  </a:lnTo>
                  <a:lnTo>
                    <a:pt x="419" y="1636"/>
                  </a:lnTo>
                  <a:lnTo>
                    <a:pt x="408" y="1623"/>
                  </a:lnTo>
                  <a:lnTo>
                    <a:pt x="398" y="1609"/>
                  </a:lnTo>
                  <a:lnTo>
                    <a:pt x="390" y="1594"/>
                  </a:lnTo>
                  <a:lnTo>
                    <a:pt x="382" y="1578"/>
                  </a:lnTo>
                  <a:lnTo>
                    <a:pt x="367" y="1544"/>
                  </a:lnTo>
                  <a:lnTo>
                    <a:pt x="360" y="1529"/>
                  </a:lnTo>
                  <a:lnTo>
                    <a:pt x="352" y="1515"/>
                  </a:lnTo>
                  <a:lnTo>
                    <a:pt x="352" y="1515"/>
                  </a:lnTo>
                  <a:lnTo>
                    <a:pt x="351" y="1500"/>
                  </a:lnTo>
                  <a:lnTo>
                    <a:pt x="348" y="1485"/>
                  </a:lnTo>
                  <a:lnTo>
                    <a:pt x="342" y="1456"/>
                  </a:lnTo>
                  <a:lnTo>
                    <a:pt x="339" y="1441"/>
                  </a:lnTo>
                  <a:lnTo>
                    <a:pt x="338" y="1424"/>
                  </a:lnTo>
                  <a:lnTo>
                    <a:pt x="337" y="1408"/>
                  </a:lnTo>
                  <a:lnTo>
                    <a:pt x="337" y="1391"/>
                  </a:lnTo>
                  <a:lnTo>
                    <a:pt x="337" y="1391"/>
                  </a:lnTo>
                  <a:lnTo>
                    <a:pt x="339" y="1372"/>
                  </a:lnTo>
                  <a:lnTo>
                    <a:pt x="345" y="1352"/>
                  </a:lnTo>
                  <a:lnTo>
                    <a:pt x="351" y="1334"/>
                  </a:lnTo>
                  <a:lnTo>
                    <a:pt x="358" y="1314"/>
                  </a:lnTo>
                  <a:lnTo>
                    <a:pt x="358" y="1314"/>
                  </a:lnTo>
                  <a:lnTo>
                    <a:pt x="346" y="1306"/>
                  </a:lnTo>
                  <a:lnTo>
                    <a:pt x="335" y="1295"/>
                  </a:lnTo>
                  <a:lnTo>
                    <a:pt x="324" y="1285"/>
                  </a:lnTo>
                  <a:lnTo>
                    <a:pt x="311" y="1276"/>
                  </a:lnTo>
                  <a:lnTo>
                    <a:pt x="311" y="1276"/>
                  </a:lnTo>
                  <a:lnTo>
                    <a:pt x="310" y="1272"/>
                  </a:lnTo>
                  <a:lnTo>
                    <a:pt x="307" y="1266"/>
                  </a:lnTo>
                  <a:lnTo>
                    <a:pt x="307" y="1266"/>
                  </a:lnTo>
                  <a:lnTo>
                    <a:pt x="227" y="1198"/>
                  </a:lnTo>
                  <a:lnTo>
                    <a:pt x="185" y="1163"/>
                  </a:lnTo>
                  <a:lnTo>
                    <a:pt x="141" y="1130"/>
                  </a:lnTo>
                  <a:lnTo>
                    <a:pt x="141" y="1130"/>
                  </a:lnTo>
                  <a:lnTo>
                    <a:pt x="139" y="1126"/>
                  </a:lnTo>
                  <a:lnTo>
                    <a:pt x="136" y="1123"/>
                  </a:lnTo>
                  <a:lnTo>
                    <a:pt x="134" y="1119"/>
                  </a:lnTo>
                  <a:lnTo>
                    <a:pt x="134" y="1119"/>
                  </a:lnTo>
                  <a:lnTo>
                    <a:pt x="130" y="1118"/>
                  </a:lnTo>
                  <a:lnTo>
                    <a:pt x="125" y="1113"/>
                  </a:lnTo>
                  <a:lnTo>
                    <a:pt x="120" y="1111"/>
                  </a:lnTo>
                  <a:lnTo>
                    <a:pt x="116" y="1108"/>
                  </a:lnTo>
                  <a:lnTo>
                    <a:pt x="116" y="1108"/>
                  </a:lnTo>
                  <a:lnTo>
                    <a:pt x="105" y="1097"/>
                  </a:lnTo>
                  <a:lnTo>
                    <a:pt x="92" y="1085"/>
                  </a:lnTo>
                  <a:lnTo>
                    <a:pt x="67" y="1064"/>
                  </a:lnTo>
                  <a:lnTo>
                    <a:pt x="40" y="1045"/>
                  </a:lnTo>
                  <a:lnTo>
                    <a:pt x="15" y="1024"/>
                  </a:lnTo>
                  <a:lnTo>
                    <a:pt x="15" y="1024"/>
                  </a:lnTo>
                  <a:lnTo>
                    <a:pt x="7" y="1022"/>
                  </a:lnTo>
                  <a:lnTo>
                    <a:pt x="4" y="1022"/>
                  </a:lnTo>
                  <a:lnTo>
                    <a:pt x="0" y="1019"/>
                  </a:lnTo>
                  <a:lnTo>
                    <a:pt x="0" y="1019"/>
                  </a:lnTo>
                  <a:lnTo>
                    <a:pt x="4" y="1002"/>
                  </a:lnTo>
                  <a:lnTo>
                    <a:pt x="5" y="988"/>
                  </a:lnTo>
                  <a:lnTo>
                    <a:pt x="8" y="976"/>
                  </a:lnTo>
                  <a:lnTo>
                    <a:pt x="11" y="960"/>
                  </a:lnTo>
                  <a:lnTo>
                    <a:pt x="11" y="960"/>
                  </a:lnTo>
                  <a:lnTo>
                    <a:pt x="25" y="955"/>
                  </a:lnTo>
                  <a:lnTo>
                    <a:pt x="33" y="951"/>
                  </a:lnTo>
                  <a:lnTo>
                    <a:pt x="39" y="945"/>
                  </a:lnTo>
                  <a:lnTo>
                    <a:pt x="39" y="945"/>
                  </a:lnTo>
                  <a:lnTo>
                    <a:pt x="67" y="936"/>
                  </a:lnTo>
                  <a:lnTo>
                    <a:pt x="92" y="925"/>
                  </a:lnTo>
                  <a:lnTo>
                    <a:pt x="92" y="925"/>
                  </a:lnTo>
                  <a:lnTo>
                    <a:pt x="101" y="921"/>
                  </a:lnTo>
                  <a:lnTo>
                    <a:pt x="108" y="915"/>
                  </a:lnTo>
                  <a:lnTo>
                    <a:pt x="116" y="910"/>
                  </a:lnTo>
                  <a:lnTo>
                    <a:pt x="125" y="904"/>
                  </a:lnTo>
                  <a:lnTo>
                    <a:pt x="125" y="904"/>
                  </a:lnTo>
                  <a:lnTo>
                    <a:pt x="126" y="906"/>
                  </a:lnTo>
                  <a:lnTo>
                    <a:pt x="126" y="907"/>
                  </a:lnTo>
                  <a:lnTo>
                    <a:pt x="126" y="911"/>
                  </a:lnTo>
                  <a:lnTo>
                    <a:pt x="126" y="911"/>
                  </a:lnTo>
                  <a:lnTo>
                    <a:pt x="130" y="911"/>
                  </a:lnTo>
                  <a:lnTo>
                    <a:pt x="133" y="913"/>
                  </a:lnTo>
                  <a:lnTo>
                    <a:pt x="134" y="914"/>
                  </a:lnTo>
                  <a:lnTo>
                    <a:pt x="136" y="913"/>
                  </a:lnTo>
                  <a:lnTo>
                    <a:pt x="136" y="913"/>
                  </a:lnTo>
                  <a:lnTo>
                    <a:pt x="170" y="941"/>
                  </a:lnTo>
                  <a:lnTo>
                    <a:pt x="205" y="967"/>
                  </a:lnTo>
                  <a:lnTo>
                    <a:pt x="238" y="994"/>
                  </a:lnTo>
                  <a:lnTo>
                    <a:pt x="255" y="1008"/>
                  </a:lnTo>
                  <a:lnTo>
                    <a:pt x="272" y="1024"/>
                  </a:lnTo>
                  <a:lnTo>
                    <a:pt x="272" y="1024"/>
                  </a:lnTo>
                  <a:lnTo>
                    <a:pt x="286" y="1032"/>
                  </a:lnTo>
                  <a:lnTo>
                    <a:pt x="299" y="1042"/>
                  </a:lnTo>
                  <a:lnTo>
                    <a:pt x="324" y="1063"/>
                  </a:lnTo>
                  <a:lnTo>
                    <a:pt x="349" y="1083"/>
                  </a:lnTo>
                  <a:lnTo>
                    <a:pt x="362" y="1092"/>
                  </a:lnTo>
                  <a:lnTo>
                    <a:pt x="376" y="1101"/>
                  </a:lnTo>
                  <a:lnTo>
                    <a:pt x="376" y="1101"/>
                  </a:lnTo>
                  <a:lnTo>
                    <a:pt x="394" y="1120"/>
                  </a:lnTo>
                  <a:lnTo>
                    <a:pt x="412" y="1139"/>
                  </a:lnTo>
                  <a:lnTo>
                    <a:pt x="433" y="1156"/>
                  </a:lnTo>
                  <a:lnTo>
                    <a:pt x="455" y="1172"/>
                  </a:lnTo>
                  <a:lnTo>
                    <a:pt x="455" y="1172"/>
                  </a:lnTo>
                  <a:lnTo>
                    <a:pt x="463" y="1165"/>
                  </a:lnTo>
                  <a:lnTo>
                    <a:pt x="474" y="1158"/>
                  </a:lnTo>
                  <a:lnTo>
                    <a:pt x="494" y="1144"/>
                  </a:lnTo>
                  <a:lnTo>
                    <a:pt x="494" y="1144"/>
                  </a:lnTo>
                  <a:lnTo>
                    <a:pt x="488" y="1118"/>
                  </a:lnTo>
                  <a:lnTo>
                    <a:pt x="483" y="1088"/>
                  </a:lnTo>
                  <a:lnTo>
                    <a:pt x="473" y="1026"/>
                  </a:lnTo>
                  <a:lnTo>
                    <a:pt x="463" y="966"/>
                  </a:lnTo>
                  <a:lnTo>
                    <a:pt x="457" y="938"/>
                  </a:lnTo>
                  <a:lnTo>
                    <a:pt x="450" y="911"/>
                  </a:lnTo>
                  <a:lnTo>
                    <a:pt x="450" y="911"/>
                  </a:lnTo>
                  <a:lnTo>
                    <a:pt x="442" y="847"/>
                  </a:lnTo>
                  <a:lnTo>
                    <a:pt x="431" y="782"/>
                  </a:lnTo>
                  <a:lnTo>
                    <a:pt x="418" y="716"/>
                  </a:lnTo>
                  <a:lnTo>
                    <a:pt x="404" y="650"/>
                  </a:lnTo>
                  <a:lnTo>
                    <a:pt x="404" y="650"/>
                  </a:lnTo>
                  <a:lnTo>
                    <a:pt x="398" y="621"/>
                  </a:lnTo>
                  <a:lnTo>
                    <a:pt x="394" y="587"/>
                  </a:lnTo>
                  <a:lnTo>
                    <a:pt x="394" y="587"/>
                  </a:lnTo>
                  <a:lnTo>
                    <a:pt x="390" y="564"/>
                  </a:lnTo>
                  <a:lnTo>
                    <a:pt x="386" y="542"/>
                  </a:lnTo>
                  <a:lnTo>
                    <a:pt x="380" y="518"/>
                  </a:lnTo>
                  <a:lnTo>
                    <a:pt x="379" y="505"/>
                  </a:lnTo>
                  <a:lnTo>
                    <a:pt x="379" y="493"/>
                  </a:lnTo>
                  <a:lnTo>
                    <a:pt x="379" y="493"/>
                  </a:lnTo>
                  <a:lnTo>
                    <a:pt x="384" y="489"/>
                  </a:lnTo>
                  <a:lnTo>
                    <a:pt x="390" y="484"/>
                  </a:lnTo>
                  <a:lnTo>
                    <a:pt x="394" y="482"/>
                  </a:lnTo>
                  <a:lnTo>
                    <a:pt x="401" y="482"/>
                  </a:lnTo>
                  <a:lnTo>
                    <a:pt x="401" y="482"/>
                  </a:lnTo>
                  <a:lnTo>
                    <a:pt x="405" y="483"/>
                  </a:lnTo>
                  <a:lnTo>
                    <a:pt x="410" y="486"/>
                  </a:lnTo>
                  <a:lnTo>
                    <a:pt x="417" y="493"/>
                  </a:lnTo>
                  <a:lnTo>
                    <a:pt x="422" y="501"/>
                  </a:lnTo>
                  <a:lnTo>
                    <a:pt x="428" y="508"/>
                  </a:lnTo>
                  <a:lnTo>
                    <a:pt x="428" y="508"/>
                  </a:lnTo>
                  <a:lnTo>
                    <a:pt x="481" y="556"/>
                  </a:lnTo>
                  <a:lnTo>
                    <a:pt x="532" y="607"/>
                  </a:lnTo>
                  <a:lnTo>
                    <a:pt x="584" y="656"/>
                  </a:lnTo>
                  <a:lnTo>
                    <a:pt x="636" y="706"/>
                  </a:lnTo>
                  <a:lnTo>
                    <a:pt x="636" y="706"/>
                  </a:lnTo>
                  <a:lnTo>
                    <a:pt x="647" y="715"/>
                  </a:lnTo>
                  <a:lnTo>
                    <a:pt x="659" y="724"/>
                  </a:lnTo>
                  <a:lnTo>
                    <a:pt x="682" y="747"/>
                  </a:lnTo>
                  <a:lnTo>
                    <a:pt x="703" y="768"/>
                  </a:lnTo>
                  <a:lnTo>
                    <a:pt x="714" y="778"/>
                  </a:lnTo>
                  <a:lnTo>
                    <a:pt x="727" y="788"/>
                  </a:lnTo>
                  <a:lnTo>
                    <a:pt x="727" y="788"/>
                  </a:lnTo>
                  <a:lnTo>
                    <a:pt x="707" y="746"/>
                  </a:lnTo>
                  <a:lnTo>
                    <a:pt x="686" y="703"/>
                  </a:lnTo>
                  <a:lnTo>
                    <a:pt x="665" y="663"/>
                  </a:lnTo>
                  <a:lnTo>
                    <a:pt x="645" y="619"/>
                  </a:lnTo>
                  <a:lnTo>
                    <a:pt x="645" y="619"/>
                  </a:lnTo>
                  <a:lnTo>
                    <a:pt x="626" y="588"/>
                  </a:lnTo>
                  <a:lnTo>
                    <a:pt x="608" y="556"/>
                  </a:lnTo>
                  <a:lnTo>
                    <a:pt x="589" y="522"/>
                  </a:lnTo>
                  <a:lnTo>
                    <a:pt x="572" y="489"/>
                  </a:lnTo>
                  <a:lnTo>
                    <a:pt x="572" y="489"/>
                  </a:lnTo>
                  <a:lnTo>
                    <a:pt x="571" y="475"/>
                  </a:lnTo>
                  <a:lnTo>
                    <a:pt x="570" y="459"/>
                  </a:lnTo>
                  <a:lnTo>
                    <a:pt x="563" y="427"/>
                  </a:lnTo>
                  <a:lnTo>
                    <a:pt x="563" y="427"/>
                  </a:lnTo>
                  <a:lnTo>
                    <a:pt x="554" y="388"/>
                  </a:lnTo>
                  <a:lnTo>
                    <a:pt x="549" y="344"/>
                  </a:lnTo>
                  <a:lnTo>
                    <a:pt x="549" y="344"/>
                  </a:lnTo>
                  <a:lnTo>
                    <a:pt x="547" y="334"/>
                  </a:lnTo>
                  <a:lnTo>
                    <a:pt x="547" y="326"/>
                  </a:lnTo>
                  <a:lnTo>
                    <a:pt x="547" y="320"/>
                  </a:lnTo>
                  <a:lnTo>
                    <a:pt x="549" y="316"/>
                  </a:lnTo>
                  <a:lnTo>
                    <a:pt x="551" y="312"/>
                  </a:lnTo>
                  <a:lnTo>
                    <a:pt x="554" y="309"/>
                  </a:lnTo>
                  <a:lnTo>
                    <a:pt x="554" y="309"/>
                  </a:lnTo>
                  <a:lnTo>
                    <a:pt x="571" y="320"/>
                  </a:lnTo>
                  <a:lnTo>
                    <a:pt x="588" y="334"/>
                  </a:lnTo>
                  <a:lnTo>
                    <a:pt x="603" y="348"/>
                  </a:lnTo>
                  <a:lnTo>
                    <a:pt x="620" y="362"/>
                  </a:lnTo>
                  <a:lnTo>
                    <a:pt x="620" y="362"/>
                  </a:lnTo>
                  <a:lnTo>
                    <a:pt x="637" y="375"/>
                  </a:lnTo>
                  <a:lnTo>
                    <a:pt x="652" y="388"/>
                  </a:lnTo>
                  <a:lnTo>
                    <a:pt x="652" y="388"/>
                  </a:lnTo>
                  <a:lnTo>
                    <a:pt x="674" y="409"/>
                  </a:lnTo>
                  <a:lnTo>
                    <a:pt x="683" y="417"/>
                  </a:lnTo>
                  <a:lnTo>
                    <a:pt x="695" y="424"/>
                  </a:lnTo>
                  <a:lnTo>
                    <a:pt x="695" y="424"/>
                  </a:lnTo>
                  <a:lnTo>
                    <a:pt x="700" y="441"/>
                  </a:lnTo>
                  <a:lnTo>
                    <a:pt x="707" y="456"/>
                  </a:lnTo>
                  <a:lnTo>
                    <a:pt x="721" y="486"/>
                  </a:lnTo>
                  <a:lnTo>
                    <a:pt x="738" y="517"/>
                  </a:lnTo>
                  <a:lnTo>
                    <a:pt x="754" y="548"/>
                  </a:lnTo>
                  <a:lnTo>
                    <a:pt x="754" y="548"/>
                  </a:lnTo>
                  <a:lnTo>
                    <a:pt x="789" y="622"/>
                  </a:lnTo>
                  <a:lnTo>
                    <a:pt x="805" y="659"/>
                  </a:lnTo>
                  <a:lnTo>
                    <a:pt x="824" y="695"/>
                  </a:lnTo>
                  <a:lnTo>
                    <a:pt x="824" y="695"/>
                  </a:lnTo>
                  <a:lnTo>
                    <a:pt x="836" y="729"/>
                  </a:lnTo>
                  <a:lnTo>
                    <a:pt x="843" y="744"/>
                  </a:lnTo>
                  <a:lnTo>
                    <a:pt x="850" y="757"/>
                  </a:lnTo>
                  <a:lnTo>
                    <a:pt x="850" y="757"/>
                  </a:lnTo>
                  <a:lnTo>
                    <a:pt x="852" y="765"/>
                  </a:lnTo>
                  <a:lnTo>
                    <a:pt x="855" y="772"/>
                  </a:lnTo>
                  <a:lnTo>
                    <a:pt x="862" y="785"/>
                  </a:lnTo>
                  <a:lnTo>
                    <a:pt x="867" y="796"/>
                  </a:lnTo>
                  <a:lnTo>
                    <a:pt x="870" y="803"/>
                  </a:lnTo>
                  <a:lnTo>
                    <a:pt x="870" y="810"/>
                  </a:lnTo>
                  <a:lnTo>
                    <a:pt x="870" y="810"/>
                  </a:lnTo>
                  <a:lnTo>
                    <a:pt x="873" y="810"/>
                  </a:lnTo>
                  <a:lnTo>
                    <a:pt x="873" y="812"/>
                  </a:lnTo>
                  <a:lnTo>
                    <a:pt x="874" y="814"/>
                  </a:lnTo>
                  <a:lnTo>
                    <a:pt x="877" y="816"/>
                  </a:lnTo>
                  <a:lnTo>
                    <a:pt x="877" y="816"/>
                  </a:lnTo>
                  <a:lnTo>
                    <a:pt x="877" y="819"/>
                  </a:lnTo>
                  <a:lnTo>
                    <a:pt x="878" y="823"/>
                  </a:lnTo>
                  <a:lnTo>
                    <a:pt x="884" y="831"/>
                  </a:lnTo>
                  <a:lnTo>
                    <a:pt x="890" y="841"/>
                  </a:lnTo>
                  <a:lnTo>
                    <a:pt x="893" y="847"/>
                  </a:lnTo>
                  <a:lnTo>
                    <a:pt x="894" y="852"/>
                  </a:lnTo>
                  <a:lnTo>
                    <a:pt x="894" y="852"/>
                  </a:lnTo>
                  <a:close/>
                  <a:moveTo>
                    <a:pt x="1710" y="37"/>
                  </a:moveTo>
                  <a:lnTo>
                    <a:pt x="1710" y="37"/>
                  </a:lnTo>
                  <a:lnTo>
                    <a:pt x="1712" y="37"/>
                  </a:lnTo>
                  <a:lnTo>
                    <a:pt x="1714" y="37"/>
                  </a:lnTo>
                  <a:lnTo>
                    <a:pt x="1714" y="38"/>
                  </a:lnTo>
                  <a:lnTo>
                    <a:pt x="1715" y="38"/>
                  </a:lnTo>
                  <a:lnTo>
                    <a:pt x="1715" y="38"/>
                  </a:lnTo>
                  <a:lnTo>
                    <a:pt x="1715" y="34"/>
                  </a:lnTo>
                  <a:lnTo>
                    <a:pt x="1717" y="30"/>
                  </a:lnTo>
                  <a:lnTo>
                    <a:pt x="1717" y="27"/>
                  </a:lnTo>
                  <a:lnTo>
                    <a:pt x="1715" y="24"/>
                  </a:lnTo>
                  <a:lnTo>
                    <a:pt x="1715" y="24"/>
                  </a:lnTo>
                  <a:lnTo>
                    <a:pt x="1715" y="27"/>
                  </a:lnTo>
                  <a:lnTo>
                    <a:pt x="1714" y="30"/>
                  </a:lnTo>
                  <a:lnTo>
                    <a:pt x="1710" y="37"/>
                  </a:lnTo>
                  <a:lnTo>
                    <a:pt x="1710" y="37"/>
                  </a:lnTo>
                  <a:close/>
                  <a:moveTo>
                    <a:pt x="1651" y="142"/>
                  </a:moveTo>
                  <a:lnTo>
                    <a:pt x="1651" y="142"/>
                  </a:lnTo>
                  <a:lnTo>
                    <a:pt x="1656" y="129"/>
                  </a:lnTo>
                  <a:lnTo>
                    <a:pt x="1663" y="118"/>
                  </a:lnTo>
                  <a:lnTo>
                    <a:pt x="1681" y="97"/>
                  </a:lnTo>
                  <a:lnTo>
                    <a:pt x="1688" y="87"/>
                  </a:lnTo>
                  <a:lnTo>
                    <a:pt x="1697" y="76"/>
                  </a:lnTo>
                  <a:lnTo>
                    <a:pt x="1703" y="62"/>
                  </a:lnTo>
                  <a:lnTo>
                    <a:pt x="1705" y="46"/>
                  </a:lnTo>
                  <a:lnTo>
                    <a:pt x="1705" y="46"/>
                  </a:lnTo>
                  <a:lnTo>
                    <a:pt x="1703" y="48"/>
                  </a:lnTo>
                  <a:lnTo>
                    <a:pt x="1700" y="51"/>
                  </a:lnTo>
                  <a:lnTo>
                    <a:pt x="1694" y="56"/>
                  </a:lnTo>
                  <a:lnTo>
                    <a:pt x="1690" y="65"/>
                  </a:lnTo>
                  <a:lnTo>
                    <a:pt x="1684" y="70"/>
                  </a:lnTo>
                  <a:lnTo>
                    <a:pt x="1684" y="70"/>
                  </a:lnTo>
                  <a:lnTo>
                    <a:pt x="1679" y="74"/>
                  </a:lnTo>
                  <a:lnTo>
                    <a:pt x="1673" y="79"/>
                  </a:lnTo>
                  <a:lnTo>
                    <a:pt x="1660" y="86"/>
                  </a:lnTo>
                  <a:lnTo>
                    <a:pt x="1660" y="86"/>
                  </a:lnTo>
                  <a:lnTo>
                    <a:pt x="1648" y="97"/>
                  </a:lnTo>
                  <a:lnTo>
                    <a:pt x="1637" y="107"/>
                  </a:lnTo>
                  <a:lnTo>
                    <a:pt x="1637" y="107"/>
                  </a:lnTo>
                  <a:lnTo>
                    <a:pt x="1621" y="118"/>
                  </a:lnTo>
                  <a:lnTo>
                    <a:pt x="1614" y="124"/>
                  </a:lnTo>
                  <a:lnTo>
                    <a:pt x="1607" y="129"/>
                  </a:lnTo>
                  <a:lnTo>
                    <a:pt x="1607" y="129"/>
                  </a:lnTo>
                  <a:lnTo>
                    <a:pt x="1603" y="135"/>
                  </a:lnTo>
                  <a:lnTo>
                    <a:pt x="1599" y="140"/>
                  </a:lnTo>
                  <a:lnTo>
                    <a:pt x="1592" y="152"/>
                  </a:lnTo>
                  <a:lnTo>
                    <a:pt x="1592" y="152"/>
                  </a:lnTo>
                  <a:lnTo>
                    <a:pt x="1587" y="154"/>
                  </a:lnTo>
                  <a:lnTo>
                    <a:pt x="1583" y="157"/>
                  </a:lnTo>
                  <a:lnTo>
                    <a:pt x="1583" y="157"/>
                  </a:lnTo>
                  <a:lnTo>
                    <a:pt x="1578" y="164"/>
                  </a:lnTo>
                  <a:lnTo>
                    <a:pt x="1573" y="173"/>
                  </a:lnTo>
                  <a:lnTo>
                    <a:pt x="1565" y="191"/>
                  </a:lnTo>
                  <a:lnTo>
                    <a:pt x="1559" y="211"/>
                  </a:lnTo>
                  <a:lnTo>
                    <a:pt x="1555" y="232"/>
                  </a:lnTo>
                  <a:lnTo>
                    <a:pt x="1555" y="254"/>
                  </a:lnTo>
                  <a:lnTo>
                    <a:pt x="1557" y="264"/>
                  </a:lnTo>
                  <a:lnTo>
                    <a:pt x="1559" y="274"/>
                  </a:lnTo>
                  <a:lnTo>
                    <a:pt x="1562" y="284"/>
                  </a:lnTo>
                  <a:lnTo>
                    <a:pt x="1566" y="293"/>
                  </a:lnTo>
                  <a:lnTo>
                    <a:pt x="1571" y="302"/>
                  </a:lnTo>
                  <a:lnTo>
                    <a:pt x="1576" y="310"/>
                  </a:lnTo>
                  <a:lnTo>
                    <a:pt x="1576" y="310"/>
                  </a:lnTo>
                  <a:lnTo>
                    <a:pt x="1575" y="285"/>
                  </a:lnTo>
                  <a:lnTo>
                    <a:pt x="1576" y="261"/>
                  </a:lnTo>
                  <a:lnTo>
                    <a:pt x="1578" y="250"/>
                  </a:lnTo>
                  <a:lnTo>
                    <a:pt x="1580" y="240"/>
                  </a:lnTo>
                  <a:lnTo>
                    <a:pt x="1585" y="233"/>
                  </a:lnTo>
                  <a:lnTo>
                    <a:pt x="1590" y="226"/>
                  </a:lnTo>
                  <a:lnTo>
                    <a:pt x="1590" y="226"/>
                  </a:lnTo>
                  <a:lnTo>
                    <a:pt x="1586" y="250"/>
                  </a:lnTo>
                  <a:lnTo>
                    <a:pt x="1585" y="274"/>
                  </a:lnTo>
                  <a:lnTo>
                    <a:pt x="1585" y="285"/>
                  </a:lnTo>
                  <a:lnTo>
                    <a:pt x="1586" y="296"/>
                  </a:lnTo>
                  <a:lnTo>
                    <a:pt x="1587" y="307"/>
                  </a:lnTo>
                  <a:lnTo>
                    <a:pt x="1590" y="317"/>
                  </a:lnTo>
                  <a:lnTo>
                    <a:pt x="1590" y="317"/>
                  </a:lnTo>
                  <a:lnTo>
                    <a:pt x="1596" y="319"/>
                  </a:lnTo>
                  <a:lnTo>
                    <a:pt x="1600" y="319"/>
                  </a:lnTo>
                  <a:lnTo>
                    <a:pt x="1604" y="317"/>
                  </a:lnTo>
                  <a:lnTo>
                    <a:pt x="1608" y="315"/>
                  </a:lnTo>
                  <a:lnTo>
                    <a:pt x="1614" y="309"/>
                  </a:lnTo>
                  <a:lnTo>
                    <a:pt x="1618" y="299"/>
                  </a:lnTo>
                  <a:lnTo>
                    <a:pt x="1625" y="279"/>
                  </a:lnTo>
                  <a:lnTo>
                    <a:pt x="1630" y="271"/>
                  </a:lnTo>
                  <a:lnTo>
                    <a:pt x="1635" y="264"/>
                  </a:lnTo>
                  <a:lnTo>
                    <a:pt x="1635" y="264"/>
                  </a:lnTo>
                  <a:lnTo>
                    <a:pt x="1634" y="274"/>
                  </a:lnTo>
                  <a:lnTo>
                    <a:pt x="1632" y="284"/>
                  </a:lnTo>
                  <a:lnTo>
                    <a:pt x="1627" y="300"/>
                  </a:lnTo>
                  <a:lnTo>
                    <a:pt x="1620" y="316"/>
                  </a:lnTo>
                  <a:lnTo>
                    <a:pt x="1613" y="329"/>
                  </a:lnTo>
                  <a:lnTo>
                    <a:pt x="1613" y="329"/>
                  </a:lnTo>
                  <a:lnTo>
                    <a:pt x="1627" y="317"/>
                  </a:lnTo>
                  <a:lnTo>
                    <a:pt x="1641" y="306"/>
                  </a:lnTo>
                  <a:lnTo>
                    <a:pt x="1648" y="300"/>
                  </a:lnTo>
                  <a:lnTo>
                    <a:pt x="1653" y="295"/>
                  </a:lnTo>
                  <a:lnTo>
                    <a:pt x="1659" y="288"/>
                  </a:lnTo>
                  <a:lnTo>
                    <a:pt x="1663" y="279"/>
                  </a:lnTo>
                  <a:lnTo>
                    <a:pt x="1663" y="279"/>
                  </a:lnTo>
                  <a:lnTo>
                    <a:pt x="1665" y="270"/>
                  </a:lnTo>
                  <a:lnTo>
                    <a:pt x="1667" y="260"/>
                  </a:lnTo>
                  <a:lnTo>
                    <a:pt x="1670" y="250"/>
                  </a:lnTo>
                  <a:lnTo>
                    <a:pt x="1673" y="246"/>
                  </a:lnTo>
                  <a:lnTo>
                    <a:pt x="1677" y="242"/>
                  </a:lnTo>
                  <a:lnTo>
                    <a:pt x="1677" y="242"/>
                  </a:lnTo>
                  <a:lnTo>
                    <a:pt x="1674" y="256"/>
                  </a:lnTo>
                  <a:lnTo>
                    <a:pt x="1672" y="268"/>
                  </a:lnTo>
                  <a:lnTo>
                    <a:pt x="1667" y="281"/>
                  </a:lnTo>
                  <a:lnTo>
                    <a:pt x="1663" y="291"/>
                  </a:lnTo>
                  <a:lnTo>
                    <a:pt x="1658" y="300"/>
                  </a:lnTo>
                  <a:lnTo>
                    <a:pt x="1651" y="310"/>
                  </a:lnTo>
                  <a:lnTo>
                    <a:pt x="1642" y="317"/>
                  </a:lnTo>
                  <a:lnTo>
                    <a:pt x="1635" y="326"/>
                  </a:lnTo>
                  <a:lnTo>
                    <a:pt x="1635" y="326"/>
                  </a:lnTo>
                  <a:lnTo>
                    <a:pt x="1642" y="324"/>
                  </a:lnTo>
                  <a:lnTo>
                    <a:pt x="1649" y="322"/>
                  </a:lnTo>
                  <a:lnTo>
                    <a:pt x="1653" y="317"/>
                  </a:lnTo>
                  <a:lnTo>
                    <a:pt x="1658" y="313"/>
                  </a:lnTo>
                  <a:lnTo>
                    <a:pt x="1666" y="305"/>
                  </a:lnTo>
                  <a:lnTo>
                    <a:pt x="1676" y="293"/>
                  </a:lnTo>
                  <a:lnTo>
                    <a:pt x="1676" y="293"/>
                  </a:lnTo>
                  <a:lnTo>
                    <a:pt x="1700" y="268"/>
                  </a:lnTo>
                  <a:lnTo>
                    <a:pt x="1710" y="254"/>
                  </a:lnTo>
                  <a:lnTo>
                    <a:pt x="1714" y="247"/>
                  </a:lnTo>
                  <a:lnTo>
                    <a:pt x="1717" y="239"/>
                  </a:lnTo>
                  <a:lnTo>
                    <a:pt x="1717" y="239"/>
                  </a:lnTo>
                  <a:lnTo>
                    <a:pt x="1724" y="230"/>
                  </a:lnTo>
                  <a:lnTo>
                    <a:pt x="1729" y="220"/>
                  </a:lnTo>
                  <a:lnTo>
                    <a:pt x="1736" y="199"/>
                  </a:lnTo>
                  <a:lnTo>
                    <a:pt x="1743" y="177"/>
                  </a:lnTo>
                  <a:lnTo>
                    <a:pt x="1750" y="154"/>
                  </a:lnTo>
                  <a:lnTo>
                    <a:pt x="1750" y="154"/>
                  </a:lnTo>
                  <a:lnTo>
                    <a:pt x="1750" y="152"/>
                  </a:lnTo>
                  <a:lnTo>
                    <a:pt x="1747" y="150"/>
                  </a:lnTo>
                  <a:lnTo>
                    <a:pt x="1746" y="150"/>
                  </a:lnTo>
                  <a:lnTo>
                    <a:pt x="1746" y="147"/>
                  </a:lnTo>
                  <a:lnTo>
                    <a:pt x="1746" y="147"/>
                  </a:lnTo>
                  <a:lnTo>
                    <a:pt x="1747" y="146"/>
                  </a:lnTo>
                  <a:lnTo>
                    <a:pt x="1749" y="145"/>
                  </a:lnTo>
                  <a:lnTo>
                    <a:pt x="1750" y="143"/>
                  </a:lnTo>
                  <a:lnTo>
                    <a:pt x="1750" y="140"/>
                  </a:lnTo>
                  <a:lnTo>
                    <a:pt x="1750" y="140"/>
                  </a:lnTo>
                  <a:lnTo>
                    <a:pt x="1745" y="143"/>
                  </a:lnTo>
                  <a:lnTo>
                    <a:pt x="1740" y="147"/>
                  </a:lnTo>
                  <a:lnTo>
                    <a:pt x="1731" y="157"/>
                  </a:lnTo>
                  <a:lnTo>
                    <a:pt x="1725" y="163"/>
                  </a:lnTo>
                  <a:lnTo>
                    <a:pt x="1718" y="167"/>
                  </a:lnTo>
                  <a:lnTo>
                    <a:pt x="1711" y="171"/>
                  </a:lnTo>
                  <a:lnTo>
                    <a:pt x="1703" y="173"/>
                  </a:lnTo>
                  <a:lnTo>
                    <a:pt x="1703" y="173"/>
                  </a:lnTo>
                  <a:lnTo>
                    <a:pt x="1704" y="166"/>
                  </a:lnTo>
                  <a:lnTo>
                    <a:pt x="1704" y="160"/>
                  </a:lnTo>
                  <a:lnTo>
                    <a:pt x="1710" y="149"/>
                  </a:lnTo>
                  <a:lnTo>
                    <a:pt x="1715" y="138"/>
                  </a:lnTo>
                  <a:lnTo>
                    <a:pt x="1719" y="126"/>
                  </a:lnTo>
                  <a:lnTo>
                    <a:pt x="1719" y="126"/>
                  </a:lnTo>
                  <a:lnTo>
                    <a:pt x="1722" y="117"/>
                  </a:lnTo>
                  <a:lnTo>
                    <a:pt x="1724" y="105"/>
                  </a:lnTo>
                  <a:lnTo>
                    <a:pt x="1724" y="94"/>
                  </a:lnTo>
                  <a:lnTo>
                    <a:pt x="1722" y="83"/>
                  </a:lnTo>
                  <a:lnTo>
                    <a:pt x="1722" y="83"/>
                  </a:lnTo>
                  <a:lnTo>
                    <a:pt x="1724" y="83"/>
                  </a:lnTo>
                  <a:lnTo>
                    <a:pt x="1724" y="81"/>
                  </a:lnTo>
                  <a:lnTo>
                    <a:pt x="1725" y="79"/>
                  </a:lnTo>
                  <a:lnTo>
                    <a:pt x="1726" y="76"/>
                  </a:lnTo>
                  <a:lnTo>
                    <a:pt x="1726" y="76"/>
                  </a:lnTo>
                  <a:lnTo>
                    <a:pt x="1725" y="67"/>
                  </a:lnTo>
                  <a:lnTo>
                    <a:pt x="1726" y="59"/>
                  </a:lnTo>
                  <a:lnTo>
                    <a:pt x="1726" y="51"/>
                  </a:lnTo>
                  <a:lnTo>
                    <a:pt x="1724" y="42"/>
                  </a:lnTo>
                  <a:lnTo>
                    <a:pt x="1724" y="42"/>
                  </a:lnTo>
                  <a:lnTo>
                    <a:pt x="1717" y="70"/>
                  </a:lnTo>
                  <a:lnTo>
                    <a:pt x="1707" y="97"/>
                  </a:lnTo>
                  <a:lnTo>
                    <a:pt x="1703" y="108"/>
                  </a:lnTo>
                  <a:lnTo>
                    <a:pt x="1696" y="121"/>
                  </a:lnTo>
                  <a:lnTo>
                    <a:pt x="1688" y="131"/>
                  </a:lnTo>
                  <a:lnTo>
                    <a:pt x="1679" y="139"/>
                  </a:lnTo>
                  <a:lnTo>
                    <a:pt x="1679" y="139"/>
                  </a:lnTo>
                  <a:lnTo>
                    <a:pt x="1674" y="147"/>
                  </a:lnTo>
                  <a:lnTo>
                    <a:pt x="1667" y="156"/>
                  </a:lnTo>
                  <a:lnTo>
                    <a:pt x="1663" y="159"/>
                  </a:lnTo>
                  <a:lnTo>
                    <a:pt x="1659" y="161"/>
                  </a:lnTo>
                  <a:lnTo>
                    <a:pt x="1655" y="163"/>
                  </a:lnTo>
                  <a:lnTo>
                    <a:pt x="1651" y="164"/>
                  </a:lnTo>
                  <a:lnTo>
                    <a:pt x="1651" y="164"/>
                  </a:lnTo>
                  <a:lnTo>
                    <a:pt x="1667" y="145"/>
                  </a:lnTo>
                  <a:lnTo>
                    <a:pt x="1684" y="124"/>
                  </a:lnTo>
                  <a:lnTo>
                    <a:pt x="1691" y="112"/>
                  </a:lnTo>
                  <a:lnTo>
                    <a:pt x="1698" y="101"/>
                  </a:lnTo>
                  <a:lnTo>
                    <a:pt x="1703" y="88"/>
                  </a:lnTo>
                  <a:lnTo>
                    <a:pt x="1705" y="74"/>
                  </a:lnTo>
                  <a:lnTo>
                    <a:pt x="1705" y="74"/>
                  </a:lnTo>
                  <a:lnTo>
                    <a:pt x="1693" y="93"/>
                  </a:lnTo>
                  <a:lnTo>
                    <a:pt x="1680" y="111"/>
                  </a:lnTo>
                  <a:lnTo>
                    <a:pt x="1666" y="128"/>
                  </a:lnTo>
                  <a:lnTo>
                    <a:pt x="1659" y="135"/>
                  </a:lnTo>
                  <a:lnTo>
                    <a:pt x="1651" y="142"/>
                  </a:lnTo>
                  <a:lnTo>
                    <a:pt x="1651" y="142"/>
                  </a:lnTo>
                  <a:close/>
                  <a:moveTo>
                    <a:pt x="1846" y="223"/>
                  </a:moveTo>
                  <a:lnTo>
                    <a:pt x="1846" y="223"/>
                  </a:lnTo>
                  <a:lnTo>
                    <a:pt x="1830" y="254"/>
                  </a:lnTo>
                  <a:lnTo>
                    <a:pt x="1816" y="288"/>
                  </a:lnTo>
                  <a:lnTo>
                    <a:pt x="1806" y="320"/>
                  </a:lnTo>
                  <a:lnTo>
                    <a:pt x="1802" y="336"/>
                  </a:lnTo>
                  <a:lnTo>
                    <a:pt x="1801" y="351"/>
                  </a:lnTo>
                  <a:lnTo>
                    <a:pt x="1801" y="351"/>
                  </a:lnTo>
                  <a:lnTo>
                    <a:pt x="1812" y="357"/>
                  </a:lnTo>
                  <a:lnTo>
                    <a:pt x="1823" y="362"/>
                  </a:lnTo>
                  <a:lnTo>
                    <a:pt x="1836" y="366"/>
                  </a:lnTo>
                  <a:lnTo>
                    <a:pt x="1851" y="369"/>
                  </a:lnTo>
                  <a:lnTo>
                    <a:pt x="1851" y="369"/>
                  </a:lnTo>
                  <a:lnTo>
                    <a:pt x="1857" y="362"/>
                  </a:lnTo>
                  <a:lnTo>
                    <a:pt x="1860" y="359"/>
                  </a:lnTo>
                  <a:lnTo>
                    <a:pt x="1861" y="355"/>
                  </a:lnTo>
                  <a:lnTo>
                    <a:pt x="1861" y="355"/>
                  </a:lnTo>
                  <a:lnTo>
                    <a:pt x="1874" y="345"/>
                  </a:lnTo>
                  <a:lnTo>
                    <a:pt x="1885" y="336"/>
                  </a:lnTo>
                  <a:lnTo>
                    <a:pt x="1895" y="326"/>
                  </a:lnTo>
                  <a:lnTo>
                    <a:pt x="1903" y="315"/>
                  </a:lnTo>
                  <a:lnTo>
                    <a:pt x="1920" y="289"/>
                  </a:lnTo>
                  <a:lnTo>
                    <a:pt x="1937" y="264"/>
                  </a:lnTo>
                  <a:lnTo>
                    <a:pt x="1937" y="264"/>
                  </a:lnTo>
                  <a:lnTo>
                    <a:pt x="1937" y="258"/>
                  </a:lnTo>
                  <a:lnTo>
                    <a:pt x="1938" y="254"/>
                  </a:lnTo>
                  <a:lnTo>
                    <a:pt x="1943" y="243"/>
                  </a:lnTo>
                  <a:lnTo>
                    <a:pt x="1948" y="233"/>
                  </a:lnTo>
                  <a:lnTo>
                    <a:pt x="1952" y="223"/>
                  </a:lnTo>
                  <a:lnTo>
                    <a:pt x="1952" y="223"/>
                  </a:lnTo>
                  <a:lnTo>
                    <a:pt x="1954" y="218"/>
                  </a:lnTo>
                  <a:lnTo>
                    <a:pt x="1957" y="209"/>
                  </a:lnTo>
                  <a:lnTo>
                    <a:pt x="1955" y="202"/>
                  </a:lnTo>
                  <a:lnTo>
                    <a:pt x="1954" y="199"/>
                  </a:lnTo>
                  <a:lnTo>
                    <a:pt x="1951" y="198"/>
                  </a:lnTo>
                  <a:lnTo>
                    <a:pt x="1951" y="198"/>
                  </a:lnTo>
                  <a:lnTo>
                    <a:pt x="1947" y="213"/>
                  </a:lnTo>
                  <a:lnTo>
                    <a:pt x="1940" y="229"/>
                  </a:lnTo>
                  <a:lnTo>
                    <a:pt x="1934" y="243"/>
                  </a:lnTo>
                  <a:lnTo>
                    <a:pt x="1926" y="257"/>
                  </a:lnTo>
                  <a:lnTo>
                    <a:pt x="1909" y="282"/>
                  </a:lnTo>
                  <a:lnTo>
                    <a:pt x="1891" y="306"/>
                  </a:lnTo>
                  <a:lnTo>
                    <a:pt x="1891" y="306"/>
                  </a:lnTo>
                  <a:lnTo>
                    <a:pt x="1879" y="322"/>
                  </a:lnTo>
                  <a:lnTo>
                    <a:pt x="1875" y="326"/>
                  </a:lnTo>
                  <a:lnTo>
                    <a:pt x="1871" y="329"/>
                  </a:lnTo>
                  <a:lnTo>
                    <a:pt x="1867" y="330"/>
                  </a:lnTo>
                  <a:lnTo>
                    <a:pt x="1861" y="331"/>
                  </a:lnTo>
                  <a:lnTo>
                    <a:pt x="1861" y="331"/>
                  </a:lnTo>
                  <a:lnTo>
                    <a:pt x="1879" y="307"/>
                  </a:lnTo>
                  <a:lnTo>
                    <a:pt x="1899" y="284"/>
                  </a:lnTo>
                  <a:lnTo>
                    <a:pt x="1917" y="257"/>
                  </a:lnTo>
                  <a:lnTo>
                    <a:pt x="1924" y="244"/>
                  </a:lnTo>
                  <a:lnTo>
                    <a:pt x="1931" y="229"/>
                  </a:lnTo>
                  <a:lnTo>
                    <a:pt x="1931" y="229"/>
                  </a:lnTo>
                  <a:lnTo>
                    <a:pt x="1936" y="219"/>
                  </a:lnTo>
                  <a:lnTo>
                    <a:pt x="1940" y="208"/>
                  </a:lnTo>
                  <a:lnTo>
                    <a:pt x="1940" y="202"/>
                  </a:lnTo>
                  <a:lnTo>
                    <a:pt x="1940" y="197"/>
                  </a:lnTo>
                  <a:lnTo>
                    <a:pt x="1938" y="191"/>
                  </a:lnTo>
                  <a:lnTo>
                    <a:pt x="1936" y="187"/>
                  </a:lnTo>
                  <a:lnTo>
                    <a:pt x="1936" y="187"/>
                  </a:lnTo>
                  <a:lnTo>
                    <a:pt x="1931" y="188"/>
                  </a:lnTo>
                  <a:lnTo>
                    <a:pt x="1929" y="192"/>
                  </a:lnTo>
                  <a:lnTo>
                    <a:pt x="1923" y="201"/>
                  </a:lnTo>
                  <a:lnTo>
                    <a:pt x="1913" y="223"/>
                  </a:lnTo>
                  <a:lnTo>
                    <a:pt x="1913" y="223"/>
                  </a:lnTo>
                  <a:lnTo>
                    <a:pt x="1903" y="247"/>
                  </a:lnTo>
                  <a:lnTo>
                    <a:pt x="1898" y="257"/>
                  </a:lnTo>
                  <a:lnTo>
                    <a:pt x="1895" y="260"/>
                  </a:lnTo>
                  <a:lnTo>
                    <a:pt x="1891" y="263"/>
                  </a:lnTo>
                  <a:lnTo>
                    <a:pt x="1891" y="263"/>
                  </a:lnTo>
                  <a:lnTo>
                    <a:pt x="1892" y="253"/>
                  </a:lnTo>
                  <a:lnTo>
                    <a:pt x="1895" y="243"/>
                  </a:lnTo>
                  <a:lnTo>
                    <a:pt x="1902" y="226"/>
                  </a:lnTo>
                  <a:lnTo>
                    <a:pt x="1910" y="209"/>
                  </a:lnTo>
                  <a:lnTo>
                    <a:pt x="1913" y="201"/>
                  </a:lnTo>
                  <a:lnTo>
                    <a:pt x="1916" y="192"/>
                  </a:lnTo>
                  <a:lnTo>
                    <a:pt x="1916" y="192"/>
                  </a:lnTo>
                  <a:lnTo>
                    <a:pt x="1896" y="222"/>
                  </a:lnTo>
                  <a:lnTo>
                    <a:pt x="1896" y="222"/>
                  </a:lnTo>
                  <a:lnTo>
                    <a:pt x="1888" y="239"/>
                  </a:lnTo>
                  <a:lnTo>
                    <a:pt x="1882" y="247"/>
                  </a:lnTo>
                  <a:lnTo>
                    <a:pt x="1875" y="253"/>
                  </a:lnTo>
                  <a:lnTo>
                    <a:pt x="1875" y="253"/>
                  </a:lnTo>
                  <a:lnTo>
                    <a:pt x="1877" y="242"/>
                  </a:lnTo>
                  <a:lnTo>
                    <a:pt x="1881" y="232"/>
                  </a:lnTo>
                  <a:lnTo>
                    <a:pt x="1885" y="222"/>
                  </a:lnTo>
                  <a:lnTo>
                    <a:pt x="1891" y="213"/>
                  </a:lnTo>
                  <a:lnTo>
                    <a:pt x="1903" y="197"/>
                  </a:lnTo>
                  <a:lnTo>
                    <a:pt x="1909" y="187"/>
                  </a:lnTo>
                  <a:lnTo>
                    <a:pt x="1912" y="177"/>
                  </a:lnTo>
                  <a:lnTo>
                    <a:pt x="1912" y="177"/>
                  </a:lnTo>
                  <a:lnTo>
                    <a:pt x="1907" y="176"/>
                  </a:lnTo>
                  <a:lnTo>
                    <a:pt x="1903" y="176"/>
                  </a:lnTo>
                  <a:lnTo>
                    <a:pt x="1900" y="177"/>
                  </a:lnTo>
                  <a:lnTo>
                    <a:pt x="1898" y="180"/>
                  </a:lnTo>
                  <a:lnTo>
                    <a:pt x="1893" y="187"/>
                  </a:lnTo>
                  <a:lnTo>
                    <a:pt x="1889" y="194"/>
                  </a:lnTo>
                  <a:lnTo>
                    <a:pt x="1889" y="194"/>
                  </a:lnTo>
                  <a:lnTo>
                    <a:pt x="1872" y="218"/>
                  </a:lnTo>
                  <a:lnTo>
                    <a:pt x="1864" y="230"/>
                  </a:lnTo>
                  <a:lnTo>
                    <a:pt x="1857" y="244"/>
                  </a:lnTo>
                  <a:lnTo>
                    <a:pt x="1857" y="244"/>
                  </a:lnTo>
                  <a:lnTo>
                    <a:pt x="1853" y="260"/>
                  </a:lnTo>
                  <a:lnTo>
                    <a:pt x="1851" y="264"/>
                  </a:lnTo>
                  <a:lnTo>
                    <a:pt x="1849" y="267"/>
                  </a:lnTo>
                  <a:lnTo>
                    <a:pt x="1846" y="270"/>
                  </a:lnTo>
                  <a:lnTo>
                    <a:pt x="1841" y="270"/>
                  </a:lnTo>
                  <a:lnTo>
                    <a:pt x="1841" y="270"/>
                  </a:lnTo>
                  <a:lnTo>
                    <a:pt x="1837" y="265"/>
                  </a:lnTo>
                  <a:lnTo>
                    <a:pt x="1837" y="260"/>
                  </a:lnTo>
                  <a:lnTo>
                    <a:pt x="1837" y="253"/>
                  </a:lnTo>
                  <a:lnTo>
                    <a:pt x="1839" y="246"/>
                  </a:lnTo>
                  <a:lnTo>
                    <a:pt x="1843" y="233"/>
                  </a:lnTo>
                  <a:lnTo>
                    <a:pt x="1844" y="227"/>
                  </a:lnTo>
                  <a:lnTo>
                    <a:pt x="1846" y="223"/>
                  </a:lnTo>
                  <a:lnTo>
                    <a:pt x="1846" y="223"/>
                  </a:lnTo>
                  <a:close/>
                  <a:moveTo>
                    <a:pt x="567" y="396"/>
                  </a:moveTo>
                  <a:lnTo>
                    <a:pt x="567" y="396"/>
                  </a:lnTo>
                  <a:lnTo>
                    <a:pt x="572" y="397"/>
                  </a:lnTo>
                  <a:lnTo>
                    <a:pt x="575" y="399"/>
                  </a:lnTo>
                  <a:lnTo>
                    <a:pt x="578" y="400"/>
                  </a:lnTo>
                  <a:lnTo>
                    <a:pt x="578" y="400"/>
                  </a:lnTo>
                  <a:lnTo>
                    <a:pt x="578" y="396"/>
                  </a:lnTo>
                  <a:lnTo>
                    <a:pt x="578" y="390"/>
                  </a:lnTo>
                  <a:lnTo>
                    <a:pt x="577" y="381"/>
                  </a:lnTo>
                  <a:lnTo>
                    <a:pt x="577" y="381"/>
                  </a:lnTo>
                  <a:lnTo>
                    <a:pt x="579" y="376"/>
                  </a:lnTo>
                  <a:lnTo>
                    <a:pt x="582" y="375"/>
                  </a:lnTo>
                  <a:lnTo>
                    <a:pt x="585" y="373"/>
                  </a:lnTo>
                  <a:lnTo>
                    <a:pt x="588" y="373"/>
                  </a:lnTo>
                  <a:lnTo>
                    <a:pt x="595" y="375"/>
                  </a:lnTo>
                  <a:lnTo>
                    <a:pt x="601" y="381"/>
                  </a:lnTo>
                  <a:lnTo>
                    <a:pt x="601" y="381"/>
                  </a:lnTo>
                  <a:lnTo>
                    <a:pt x="596" y="366"/>
                  </a:lnTo>
                  <a:lnTo>
                    <a:pt x="595" y="359"/>
                  </a:lnTo>
                  <a:lnTo>
                    <a:pt x="595" y="352"/>
                  </a:lnTo>
                  <a:lnTo>
                    <a:pt x="595" y="352"/>
                  </a:lnTo>
                  <a:lnTo>
                    <a:pt x="585" y="345"/>
                  </a:lnTo>
                  <a:lnTo>
                    <a:pt x="577" y="338"/>
                  </a:lnTo>
                  <a:lnTo>
                    <a:pt x="570" y="331"/>
                  </a:lnTo>
                  <a:lnTo>
                    <a:pt x="560" y="326"/>
                  </a:lnTo>
                  <a:lnTo>
                    <a:pt x="560" y="326"/>
                  </a:lnTo>
                  <a:lnTo>
                    <a:pt x="560" y="344"/>
                  </a:lnTo>
                  <a:lnTo>
                    <a:pt x="563" y="362"/>
                  </a:lnTo>
                  <a:lnTo>
                    <a:pt x="565" y="379"/>
                  </a:lnTo>
                  <a:lnTo>
                    <a:pt x="567" y="396"/>
                  </a:lnTo>
                  <a:lnTo>
                    <a:pt x="567" y="396"/>
                  </a:lnTo>
                  <a:close/>
                  <a:moveTo>
                    <a:pt x="1615" y="343"/>
                  </a:moveTo>
                  <a:lnTo>
                    <a:pt x="1615" y="343"/>
                  </a:lnTo>
                  <a:lnTo>
                    <a:pt x="1607" y="338"/>
                  </a:lnTo>
                  <a:lnTo>
                    <a:pt x="1599" y="334"/>
                  </a:lnTo>
                  <a:lnTo>
                    <a:pt x="1590" y="331"/>
                  </a:lnTo>
                  <a:lnTo>
                    <a:pt x="1586" y="330"/>
                  </a:lnTo>
                  <a:lnTo>
                    <a:pt x="1583" y="331"/>
                  </a:lnTo>
                  <a:lnTo>
                    <a:pt x="1583" y="331"/>
                  </a:lnTo>
                  <a:lnTo>
                    <a:pt x="1589" y="337"/>
                  </a:lnTo>
                  <a:lnTo>
                    <a:pt x="1597" y="340"/>
                  </a:lnTo>
                  <a:lnTo>
                    <a:pt x="1606" y="343"/>
                  </a:lnTo>
                  <a:lnTo>
                    <a:pt x="1615" y="343"/>
                  </a:lnTo>
                  <a:lnTo>
                    <a:pt x="1615" y="343"/>
                  </a:lnTo>
                  <a:close/>
                  <a:moveTo>
                    <a:pt x="1524" y="424"/>
                  </a:moveTo>
                  <a:lnTo>
                    <a:pt x="1524" y="424"/>
                  </a:lnTo>
                  <a:lnTo>
                    <a:pt x="1513" y="454"/>
                  </a:lnTo>
                  <a:lnTo>
                    <a:pt x="1507" y="470"/>
                  </a:lnTo>
                  <a:lnTo>
                    <a:pt x="1503" y="486"/>
                  </a:lnTo>
                  <a:lnTo>
                    <a:pt x="1503" y="486"/>
                  </a:lnTo>
                  <a:lnTo>
                    <a:pt x="1512" y="493"/>
                  </a:lnTo>
                  <a:lnTo>
                    <a:pt x="1521" y="501"/>
                  </a:lnTo>
                  <a:lnTo>
                    <a:pt x="1521" y="501"/>
                  </a:lnTo>
                  <a:lnTo>
                    <a:pt x="1535" y="475"/>
                  </a:lnTo>
                  <a:lnTo>
                    <a:pt x="1548" y="446"/>
                  </a:lnTo>
                  <a:lnTo>
                    <a:pt x="1558" y="417"/>
                  </a:lnTo>
                  <a:lnTo>
                    <a:pt x="1566" y="388"/>
                  </a:lnTo>
                  <a:lnTo>
                    <a:pt x="1566" y="388"/>
                  </a:lnTo>
                  <a:lnTo>
                    <a:pt x="1565" y="393"/>
                  </a:lnTo>
                  <a:lnTo>
                    <a:pt x="1564" y="395"/>
                  </a:lnTo>
                  <a:lnTo>
                    <a:pt x="1561" y="395"/>
                  </a:lnTo>
                  <a:lnTo>
                    <a:pt x="1561" y="395"/>
                  </a:lnTo>
                  <a:lnTo>
                    <a:pt x="1557" y="395"/>
                  </a:lnTo>
                  <a:lnTo>
                    <a:pt x="1554" y="393"/>
                  </a:lnTo>
                  <a:lnTo>
                    <a:pt x="1551" y="390"/>
                  </a:lnTo>
                  <a:lnTo>
                    <a:pt x="1551" y="385"/>
                  </a:lnTo>
                  <a:lnTo>
                    <a:pt x="1551" y="385"/>
                  </a:lnTo>
                  <a:lnTo>
                    <a:pt x="1554" y="383"/>
                  </a:lnTo>
                  <a:lnTo>
                    <a:pt x="1558" y="382"/>
                  </a:lnTo>
                  <a:lnTo>
                    <a:pt x="1558" y="382"/>
                  </a:lnTo>
                  <a:lnTo>
                    <a:pt x="1562" y="382"/>
                  </a:lnTo>
                  <a:lnTo>
                    <a:pt x="1565" y="385"/>
                  </a:lnTo>
                  <a:lnTo>
                    <a:pt x="1568" y="386"/>
                  </a:lnTo>
                  <a:lnTo>
                    <a:pt x="1569" y="386"/>
                  </a:lnTo>
                  <a:lnTo>
                    <a:pt x="1571" y="385"/>
                  </a:lnTo>
                  <a:lnTo>
                    <a:pt x="1571" y="385"/>
                  </a:lnTo>
                  <a:lnTo>
                    <a:pt x="1576" y="365"/>
                  </a:lnTo>
                  <a:lnTo>
                    <a:pt x="1583" y="347"/>
                  </a:lnTo>
                  <a:lnTo>
                    <a:pt x="1583" y="347"/>
                  </a:lnTo>
                  <a:lnTo>
                    <a:pt x="1579" y="344"/>
                  </a:lnTo>
                  <a:lnTo>
                    <a:pt x="1576" y="341"/>
                  </a:lnTo>
                  <a:lnTo>
                    <a:pt x="1575" y="338"/>
                  </a:lnTo>
                  <a:lnTo>
                    <a:pt x="1571" y="337"/>
                  </a:lnTo>
                  <a:lnTo>
                    <a:pt x="1571" y="337"/>
                  </a:lnTo>
                  <a:lnTo>
                    <a:pt x="1547" y="381"/>
                  </a:lnTo>
                  <a:lnTo>
                    <a:pt x="1524" y="424"/>
                  </a:lnTo>
                  <a:lnTo>
                    <a:pt x="1524" y="424"/>
                  </a:lnTo>
                  <a:close/>
                  <a:moveTo>
                    <a:pt x="1592" y="352"/>
                  </a:moveTo>
                  <a:lnTo>
                    <a:pt x="1592" y="352"/>
                  </a:lnTo>
                  <a:lnTo>
                    <a:pt x="1576" y="390"/>
                  </a:lnTo>
                  <a:lnTo>
                    <a:pt x="1562" y="430"/>
                  </a:lnTo>
                  <a:lnTo>
                    <a:pt x="1548" y="468"/>
                  </a:lnTo>
                  <a:lnTo>
                    <a:pt x="1531" y="507"/>
                  </a:lnTo>
                  <a:lnTo>
                    <a:pt x="1531" y="507"/>
                  </a:lnTo>
                  <a:lnTo>
                    <a:pt x="1547" y="510"/>
                  </a:lnTo>
                  <a:lnTo>
                    <a:pt x="1555" y="511"/>
                  </a:lnTo>
                  <a:lnTo>
                    <a:pt x="1564" y="510"/>
                  </a:lnTo>
                  <a:lnTo>
                    <a:pt x="1564" y="510"/>
                  </a:lnTo>
                  <a:lnTo>
                    <a:pt x="1568" y="503"/>
                  </a:lnTo>
                  <a:lnTo>
                    <a:pt x="1573" y="498"/>
                  </a:lnTo>
                  <a:lnTo>
                    <a:pt x="1573" y="498"/>
                  </a:lnTo>
                  <a:lnTo>
                    <a:pt x="1578" y="483"/>
                  </a:lnTo>
                  <a:lnTo>
                    <a:pt x="1582" y="466"/>
                  </a:lnTo>
                  <a:lnTo>
                    <a:pt x="1593" y="431"/>
                  </a:lnTo>
                  <a:lnTo>
                    <a:pt x="1606" y="395"/>
                  </a:lnTo>
                  <a:lnTo>
                    <a:pt x="1610" y="376"/>
                  </a:lnTo>
                  <a:lnTo>
                    <a:pt x="1613" y="358"/>
                  </a:lnTo>
                  <a:lnTo>
                    <a:pt x="1613" y="358"/>
                  </a:lnTo>
                  <a:lnTo>
                    <a:pt x="1603" y="354"/>
                  </a:lnTo>
                  <a:lnTo>
                    <a:pt x="1597" y="352"/>
                  </a:lnTo>
                  <a:lnTo>
                    <a:pt x="1592" y="352"/>
                  </a:lnTo>
                  <a:lnTo>
                    <a:pt x="1592" y="352"/>
                  </a:lnTo>
                  <a:close/>
                  <a:moveTo>
                    <a:pt x="1850" y="382"/>
                  </a:moveTo>
                  <a:lnTo>
                    <a:pt x="1850" y="382"/>
                  </a:lnTo>
                  <a:lnTo>
                    <a:pt x="1847" y="379"/>
                  </a:lnTo>
                  <a:lnTo>
                    <a:pt x="1846" y="376"/>
                  </a:lnTo>
                  <a:lnTo>
                    <a:pt x="1846" y="376"/>
                  </a:lnTo>
                  <a:lnTo>
                    <a:pt x="1837" y="376"/>
                  </a:lnTo>
                  <a:lnTo>
                    <a:pt x="1829" y="376"/>
                  </a:lnTo>
                  <a:lnTo>
                    <a:pt x="1823" y="373"/>
                  </a:lnTo>
                  <a:lnTo>
                    <a:pt x="1816" y="369"/>
                  </a:lnTo>
                  <a:lnTo>
                    <a:pt x="1805" y="362"/>
                  </a:lnTo>
                  <a:lnTo>
                    <a:pt x="1799" y="361"/>
                  </a:lnTo>
                  <a:lnTo>
                    <a:pt x="1792" y="361"/>
                  </a:lnTo>
                  <a:lnTo>
                    <a:pt x="1792" y="361"/>
                  </a:lnTo>
                  <a:lnTo>
                    <a:pt x="1794" y="362"/>
                  </a:lnTo>
                  <a:lnTo>
                    <a:pt x="1792" y="364"/>
                  </a:lnTo>
                  <a:lnTo>
                    <a:pt x="1792" y="366"/>
                  </a:lnTo>
                  <a:lnTo>
                    <a:pt x="1792" y="371"/>
                  </a:lnTo>
                  <a:lnTo>
                    <a:pt x="1792" y="371"/>
                  </a:lnTo>
                  <a:lnTo>
                    <a:pt x="1805" y="375"/>
                  </a:lnTo>
                  <a:lnTo>
                    <a:pt x="1820" y="381"/>
                  </a:lnTo>
                  <a:lnTo>
                    <a:pt x="1834" y="382"/>
                  </a:lnTo>
                  <a:lnTo>
                    <a:pt x="1841" y="382"/>
                  </a:lnTo>
                  <a:lnTo>
                    <a:pt x="1850" y="382"/>
                  </a:lnTo>
                  <a:lnTo>
                    <a:pt x="1850" y="382"/>
                  </a:lnTo>
                  <a:close/>
                  <a:moveTo>
                    <a:pt x="610" y="372"/>
                  </a:moveTo>
                  <a:lnTo>
                    <a:pt x="610" y="372"/>
                  </a:lnTo>
                  <a:lnTo>
                    <a:pt x="615" y="381"/>
                  </a:lnTo>
                  <a:lnTo>
                    <a:pt x="616" y="386"/>
                  </a:lnTo>
                  <a:lnTo>
                    <a:pt x="617" y="390"/>
                  </a:lnTo>
                  <a:lnTo>
                    <a:pt x="617" y="390"/>
                  </a:lnTo>
                  <a:lnTo>
                    <a:pt x="616" y="393"/>
                  </a:lnTo>
                  <a:lnTo>
                    <a:pt x="613" y="396"/>
                  </a:lnTo>
                  <a:lnTo>
                    <a:pt x="608" y="397"/>
                  </a:lnTo>
                  <a:lnTo>
                    <a:pt x="608" y="397"/>
                  </a:lnTo>
                  <a:lnTo>
                    <a:pt x="620" y="417"/>
                  </a:lnTo>
                  <a:lnTo>
                    <a:pt x="634" y="435"/>
                  </a:lnTo>
                  <a:lnTo>
                    <a:pt x="643" y="444"/>
                  </a:lnTo>
                  <a:lnTo>
                    <a:pt x="652" y="451"/>
                  </a:lnTo>
                  <a:lnTo>
                    <a:pt x="662" y="455"/>
                  </a:lnTo>
                  <a:lnTo>
                    <a:pt x="674" y="458"/>
                  </a:lnTo>
                  <a:lnTo>
                    <a:pt x="674" y="458"/>
                  </a:lnTo>
                  <a:lnTo>
                    <a:pt x="678" y="451"/>
                  </a:lnTo>
                  <a:lnTo>
                    <a:pt x="679" y="445"/>
                  </a:lnTo>
                  <a:lnTo>
                    <a:pt x="679" y="439"/>
                  </a:lnTo>
                  <a:lnTo>
                    <a:pt x="678" y="434"/>
                  </a:lnTo>
                  <a:lnTo>
                    <a:pt x="675" y="428"/>
                  </a:lnTo>
                  <a:lnTo>
                    <a:pt x="672" y="424"/>
                  </a:lnTo>
                  <a:lnTo>
                    <a:pt x="662" y="414"/>
                  </a:lnTo>
                  <a:lnTo>
                    <a:pt x="641" y="397"/>
                  </a:lnTo>
                  <a:lnTo>
                    <a:pt x="633" y="388"/>
                  </a:lnTo>
                  <a:lnTo>
                    <a:pt x="630" y="383"/>
                  </a:lnTo>
                  <a:lnTo>
                    <a:pt x="629" y="379"/>
                  </a:lnTo>
                  <a:lnTo>
                    <a:pt x="629" y="379"/>
                  </a:lnTo>
                  <a:lnTo>
                    <a:pt x="624" y="379"/>
                  </a:lnTo>
                  <a:lnTo>
                    <a:pt x="622" y="378"/>
                  </a:lnTo>
                  <a:lnTo>
                    <a:pt x="616" y="373"/>
                  </a:lnTo>
                  <a:lnTo>
                    <a:pt x="613" y="371"/>
                  </a:lnTo>
                  <a:lnTo>
                    <a:pt x="612" y="371"/>
                  </a:lnTo>
                  <a:lnTo>
                    <a:pt x="610" y="372"/>
                  </a:lnTo>
                  <a:lnTo>
                    <a:pt x="610" y="372"/>
                  </a:lnTo>
                  <a:close/>
                  <a:moveTo>
                    <a:pt x="1780" y="379"/>
                  </a:moveTo>
                  <a:lnTo>
                    <a:pt x="1780" y="379"/>
                  </a:lnTo>
                  <a:lnTo>
                    <a:pt x="1764" y="400"/>
                  </a:lnTo>
                  <a:lnTo>
                    <a:pt x="1750" y="421"/>
                  </a:lnTo>
                  <a:lnTo>
                    <a:pt x="1750" y="421"/>
                  </a:lnTo>
                  <a:lnTo>
                    <a:pt x="1745" y="430"/>
                  </a:lnTo>
                  <a:lnTo>
                    <a:pt x="1738" y="438"/>
                  </a:lnTo>
                  <a:lnTo>
                    <a:pt x="1725" y="455"/>
                  </a:lnTo>
                  <a:lnTo>
                    <a:pt x="1721" y="463"/>
                  </a:lnTo>
                  <a:lnTo>
                    <a:pt x="1719" y="466"/>
                  </a:lnTo>
                  <a:lnTo>
                    <a:pt x="1719" y="470"/>
                  </a:lnTo>
                  <a:lnTo>
                    <a:pt x="1721" y="473"/>
                  </a:lnTo>
                  <a:lnTo>
                    <a:pt x="1722" y="477"/>
                  </a:lnTo>
                  <a:lnTo>
                    <a:pt x="1726" y="482"/>
                  </a:lnTo>
                  <a:lnTo>
                    <a:pt x="1731" y="484"/>
                  </a:lnTo>
                  <a:lnTo>
                    <a:pt x="1731" y="484"/>
                  </a:lnTo>
                  <a:lnTo>
                    <a:pt x="1736" y="476"/>
                  </a:lnTo>
                  <a:lnTo>
                    <a:pt x="1740" y="469"/>
                  </a:lnTo>
                  <a:lnTo>
                    <a:pt x="1746" y="461"/>
                  </a:lnTo>
                  <a:lnTo>
                    <a:pt x="1749" y="451"/>
                  </a:lnTo>
                  <a:lnTo>
                    <a:pt x="1749" y="451"/>
                  </a:lnTo>
                  <a:lnTo>
                    <a:pt x="1756" y="444"/>
                  </a:lnTo>
                  <a:lnTo>
                    <a:pt x="1761" y="437"/>
                  </a:lnTo>
                  <a:lnTo>
                    <a:pt x="1773" y="417"/>
                  </a:lnTo>
                  <a:lnTo>
                    <a:pt x="1773" y="417"/>
                  </a:lnTo>
                  <a:lnTo>
                    <a:pt x="1778" y="407"/>
                  </a:lnTo>
                  <a:lnTo>
                    <a:pt x="1783" y="397"/>
                  </a:lnTo>
                  <a:lnTo>
                    <a:pt x="1784" y="388"/>
                  </a:lnTo>
                  <a:lnTo>
                    <a:pt x="1785" y="383"/>
                  </a:lnTo>
                  <a:lnTo>
                    <a:pt x="1784" y="379"/>
                  </a:lnTo>
                  <a:lnTo>
                    <a:pt x="1784" y="379"/>
                  </a:lnTo>
                  <a:lnTo>
                    <a:pt x="1780" y="379"/>
                  </a:lnTo>
                  <a:lnTo>
                    <a:pt x="1780" y="379"/>
                  </a:lnTo>
                  <a:close/>
                  <a:moveTo>
                    <a:pt x="1799" y="386"/>
                  </a:moveTo>
                  <a:lnTo>
                    <a:pt x="1799" y="386"/>
                  </a:lnTo>
                  <a:lnTo>
                    <a:pt x="1769" y="439"/>
                  </a:lnTo>
                  <a:lnTo>
                    <a:pt x="1736" y="493"/>
                  </a:lnTo>
                  <a:lnTo>
                    <a:pt x="1736" y="493"/>
                  </a:lnTo>
                  <a:lnTo>
                    <a:pt x="1740" y="497"/>
                  </a:lnTo>
                  <a:lnTo>
                    <a:pt x="1746" y="500"/>
                  </a:lnTo>
                  <a:lnTo>
                    <a:pt x="1757" y="504"/>
                  </a:lnTo>
                  <a:lnTo>
                    <a:pt x="1770" y="505"/>
                  </a:lnTo>
                  <a:lnTo>
                    <a:pt x="1783" y="504"/>
                  </a:lnTo>
                  <a:lnTo>
                    <a:pt x="1783" y="504"/>
                  </a:lnTo>
                  <a:lnTo>
                    <a:pt x="1791" y="491"/>
                  </a:lnTo>
                  <a:lnTo>
                    <a:pt x="1798" y="479"/>
                  </a:lnTo>
                  <a:lnTo>
                    <a:pt x="1811" y="451"/>
                  </a:lnTo>
                  <a:lnTo>
                    <a:pt x="1822" y="423"/>
                  </a:lnTo>
                  <a:lnTo>
                    <a:pt x="1834" y="393"/>
                  </a:lnTo>
                  <a:lnTo>
                    <a:pt x="1834" y="393"/>
                  </a:lnTo>
                  <a:lnTo>
                    <a:pt x="1825" y="390"/>
                  </a:lnTo>
                  <a:lnTo>
                    <a:pt x="1818" y="389"/>
                  </a:lnTo>
                  <a:lnTo>
                    <a:pt x="1799" y="386"/>
                  </a:lnTo>
                  <a:lnTo>
                    <a:pt x="1799" y="386"/>
                  </a:lnTo>
                  <a:close/>
                  <a:moveTo>
                    <a:pt x="592" y="504"/>
                  </a:moveTo>
                  <a:lnTo>
                    <a:pt x="592" y="504"/>
                  </a:lnTo>
                  <a:lnTo>
                    <a:pt x="598" y="504"/>
                  </a:lnTo>
                  <a:lnTo>
                    <a:pt x="603" y="503"/>
                  </a:lnTo>
                  <a:lnTo>
                    <a:pt x="608" y="500"/>
                  </a:lnTo>
                  <a:lnTo>
                    <a:pt x="609" y="496"/>
                  </a:lnTo>
                  <a:lnTo>
                    <a:pt x="610" y="491"/>
                  </a:lnTo>
                  <a:lnTo>
                    <a:pt x="610" y="486"/>
                  </a:lnTo>
                  <a:lnTo>
                    <a:pt x="609" y="475"/>
                  </a:lnTo>
                  <a:lnTo>
                    <a:pt x="602" y="448"/>
                  </a:lnTo>
                  <a:lnTo>
                    <a:pt x="599" y="435"/>
                  </a:lnTo>
                  <a:lnTo>
                    <a:pt x="599" y="427"/>
                  </a:lnTo>
                  <a:lnTo>
                    <a:pt x="599" y="427"/>
                  </a:lnTo>
                  <a:lnTo>
                    <a:pt x="605" y="435"/>
                  </a:lnTo>
                  <a:lnTo>
                    <a:pt x="609" y="444"/>
                  </a:lnTo>
                  <a:lnTo>
                    <a:pt x="617" y="465"/>
                  </a:lnTo>
                  <a:lnTo>
                    <a:pt x="617" y="465"/>
                  </a:lnTo>
                  <a:lnTo>
                    <a:pt x="619" y="465"/>
                  </a:lnTo>
                  <a:lnTo>
                    <a:pt x="622" y="465"/>
                  </a:lnTo>
                  <a:lnTo>
                    <a:pt x="626" y="468"/>
                  </a:lnTo>
                  <a:lnTo>
                    <a:pt x="630" y="469"/>
                  </a:lnTo>
                  <a:lnTo>
                    <a:pt x="631" y="468"/>
                  </a:lnTo>
                  <a:lnTo>
                    <a:pt x="634" y="466"/>
                  </a:lnTo>
                  <a:lnTo>
                    <a:pt x="634" y="466"/>
                  </a:lnTo>
                  <a:lnTo>
                    <a:pt x="633" y="463"/>
                  </a:lnTo>
                  <a:lnTo>
                    <a:pt x="631" y="459"/>
                  </a:lnTo>
                  <a:lnTo>
                    <a:pt x="631" y="452"/>
                  </a:lnTo>
                  <a:lnTo>
                    <a:pt x="633" y="446"/>
                  </a:lnTo>
                  <a:lnTo>
                    <a:pt x="633" y="446"/>
                  </a:lnTo>
                  <a:lnTo>
                    <a:pt x="622" y="432"/>
                  </a:lnTo>
                  <a:lnTo>
                    <a:pt x="612" y="417"/>
                  </a:lnTo>
                  <a:lnTo>
                    <a:pt x="602" y="403"/>
                  </a:lnTo>
                  <a:lnTo>
                    <a:pt x="596" y="396"/>
                  </a:lnTo>
                  <a:lnTo>
                    <a:pt x="591" y="389"/>
                  </a:lnTo>
                  <a:lnTo>
                    <a:pt x="591" y="389"/>
                  </a:lnTo>
                  <a:lnTo>
                    <a:pt x="589" y="397"/>
                  </a:lnTo>
                  <a:lnTo>
                    <a:pt x="588" y="404"/>
                  </a:lnTo>
                  <a:lnTo>
                    <a:pt x="584" y="410"/>
                  </a:lnTo>
                  <a:lnTo>
                    <a:pt x="577" y="413"/>
                  </a:lnTo>
                  <a:lnTo>
                    <a:pt x="577" y="413"/>
                  </a:lnTo>
                  <a:lnTo>
                    <a:pt x="572" y="410"/>
                  </a:lnTo>
                  <a:lnTo>
                    <a:pt x="571" y="409"/>
                  </a:lnTo>
                  <a:lnTo>
                    <a:pt x="570" y="409"/>
                  </a:lnTo>
                  <a:lnTo>
                    <a:pt x="570" y="409"/>
                  </a:lnTo>
                  <a:lnTo>
                    <a:pt x="574" y="420"/>
                  </a:lnTo>
                  <a:lnTo>
                    <a:pt x="577" y="432"/>
                  </a:lnTo>
                  <a:lnTo>
                    <a:pt x="579" y="458"/>
                  </a:lnTo>
                  <a:lnTo>
                    <a:pt x="584" y="482"/>
                  </a:lnTo>
                  <a:lnTo>
                    <a:pt x="588" y="494"/>
                  </a:lnTo>
                  <a:lnTo>
                    <a:pt x="592" y="504"/>
                  </a:lnTo>
                  <a:lnTo>
                    <a:pt x="592" y="504"/>
                  </a:lnTo>
                  <a:close/>
                  <a:moveTo>
                    <a:pt x="1190" y="409"/>
                  </a:moveTo>
                  <a:lnTo>
                    <a:pt x="1190" y="409"/>
                  </a:lnTo>
                  <a:lnTo>
                    <a:pt x="1193" y="413"/>
                  </a:lnTo>
                  <a:lnTo>
                    <a:pt x="1196" y="416"/>
                  </a:lnTo>
                  <a:lnTo>
                    <a:pt x="1200" y="418"/>
                  </a:lnTo>
                  <a:lnTo>
                    <a:pt x="1203" y="420"/>
                  </a:lnTo>
                  <a:lnTo>
                    <a:pt x="1207" y="420"/>
                  </a:lnTo>
                  <a:lnTo>
                    <a:pt x="1211" y="420"/>
                  </a:lnTo>
                  <a:lnTo>
                    <a:pt x="1215" y="418"/>
                  </a:lnTo>
                  <a:lnTo>
                    <a:pt x="1220" y="416"/>
                  </a:lnTo>
                  <a:lnTo>
                    <a:pt x="1220" y="416"/>
                  </a:lnTo>
                  <a:lnTo>
                    <a:pt x="1213" y="411"/>
                  </a:lnTo>
                  <a:lnTo>
                    <a:pt x="1206" y="407"/>
                  </a:lnTo>
                  <a:lnTo>
                    <a:pt x="1203" y="406"/>
                  </a:lnTo>
                  <a:lnTo>
                    <a:pt x="1199" y="406"/>
                  </a:lnTo>
                  <a:lnTo>
                    <a:pt x="1194" y="407"/>
                  </a:lnTo>
                  <a:lnTo>
                    <a:pt x="1190" y="409"/>
                  </a:lnTo>
                  <a:lnTo>
                    <a:pt x="1190" y="409"/>
                  </a:lnTo>
                  <a:close/>
                  <a:moveTo>
                    <a:pt x="1123" y="556"/>
                  </a:moveTo>
                  <a:lnTo>
                    <a:pt x="1123" y="556"/>
                  </a:lnTo>
                  <a:lnTo>
                    <a:pt x="1126" y="556"/>
                  </a:lnTo>
                  <a:lnTo>
                    <a:pt x="1128" y="555"/>
                  </a:lnTo>
                  <a:lnTo>
                    <a:pt x="1130" y="553"/>
                  </a:lnTo>
                  <a:lnTo>
                    <a:pt x="1130" y="552"/>
                  </a:lnTo>
                  <a:lnTo>
                    <a:pt x="1130" y="546"/>
                  </a:lnTo>
                  <a:lnTo>
                    <a:pt x="1131" y="541"/>
                  </a:lnTo>
                  <a:lnTo>
                    <a:pt x="1131" y="541"/>
                  </a:lnTo>
                  <a:lnTo>
                    <a:pt x="1138" y="524"/>
                  </a:lnTo>
                  <a:lnTo>
                    <a:pt x="1148" y="510"/>
                  </a:lnTo>
                  <a:lnTo>
                    <a:pt x="1166" y="482"/>
                  </a:lnTo>
                  <a:lnTo>
                    <a:pt x="1186" y="455"/>
                  </a:lnTo>
                  <a:lnTo>
                    <a:pt x="1208" y="428"/>
                  </a:lnTo>
                  <a:lnTo>
                    <a:pt x="1208" y="428"/>
                  </a:lnTo>
                  <a:lnTo>
                    <a:pt x="1201" y="427"/>
                  </a:lnTo>
                  <a:lnTo>
                    <a:pt x="1194" y="425"/>
                  </a:lnTo>
                  <a:lnTo>
                    <a:pt x="1189" y="421"/>
                  </a:lnTo>
                  <a:lnTo>
                    <a:pt x="1182" y="418"/>
                  </a:lnTo>
                  <a:lnTo>
                    <a:pt x="1182" y="418"/>
                  </a:lnTo>
                  <a:lnTo>
                    <a:pt x="1173" y="434"/>
                  </a:lnTo>
                  <a:lnTo>
                    <a:pt x="1163" y="449"/>
                  </a:lnTo>
                  <a:lnTo>
                    <a:pt x="1148" y="482"/>
                  </a:lnTo>
                  <a:lnTo>
                    <a:pt x="1134" y="518"/>
                  </a:lnTo>
                  <a:lnTo>
                    <a:pt x="1123" y="556"/>
                  </a:lnTo>
                  <a:lnTo>
                    <a:pt x="1123" y="556"/>
                  </a:lnTo>
                  <a:close/>
                  <a:moveTo>
                    <a:pt x="668" y="470"/>
                  </a:moveTo>
                  <a:lnTo>
                    <a:pt x="668" y="470"/>
                  </a:lnTo>
                  <a:lnTo>
                    <a:pt x="662" y="469"/>
                  </a:lnTo>
                  <a:lnTo>
                    <a:pt x="658" y="466"/>
                  </a:lnTo>
                  <a:lnTo>
                    <a:pt x="652" y="465"/>
                  </a:lnTo>
                  <a:lnTo>
                    <a:pt x="651" y="465"/>
                  </a:lnTo>
                  <a:lnTo>
                    <a:pt x="648" y="466"/>
                  </a:lnTo>
                  <a:lnTo>
                    <a:pt x="648" y="466"/>
                  </a:lnTo>
                  <a:lnTo>
                    <a:pt x="652" y="480"/>
                  </a:lnTo>
                  <a:lnTo>
                    <a:pt x="658" y="494"/>
                  </a:lnTo>
                  <a:lnTo>
                    <a:pt x="667" y="508"/>
                  </a:lnTo>
                  <a:lnTo>
                    <a:pt x="675" y="524"/>
                  </a:lnTo>
                  <a:lnTo>
                    <a:pt x="683" y="538"/>
                  </a:lnTo>
                  <a:lnTo>
                    <a:pt x="692" y="553"/>
                  </a:lnTo>
                  <a:lnTo>
                    <a:pt x="699" y="569"/>
                  </a:lnTo>
                  <a:lnTo>
                    <a:pt x="703" y="584"/>
                  </a:lnTo>
                  <a:lnTo>
                    <a:pt x="703" y="584"/>
                  </a:lnTo>
                  <a:lnTo>
                    <a:pt x="709" y="588"/>
                  </a:lnTo>
                  <a:lnTo>
                    <a:pt x="711" y="594"/>
                  </a:lnTo>
                  <a:lnTo>
                    <a:pt x="714" y="600"/>
                  </a:lnTo>
                  <a:lnTo>
                    <a:pt x="718" y="605"/>
                  </a:lnTo>
                  <a:lnTo>
                    <a:pt x="718" y="605"/>
                  </a:lnTo>
                  <a:lnTo>
                    <a:pt x="735" y="640"/>
                  </a:lnTo>
                  <a:lnTo>
                    <a:pt x="744" y="659"/>
                  </a:lnTo>
                  <a:lnTo>
                    <a:pt x="755" y="677"/>
                  </a:lnTo>
                  <a:lnTo>
                    <a:pt x="755" y="677"/>
                  </a:lnTo>
                  <a:lnTo>
                    <a:pt x="822" y="820"/>
                  </a:lnTo>
                  <a:lnTo>
                    <a:pt x="822" y="820"/>
                  </a:lnTo>
                  <a:lnTo>
                    <a:pt x="829" y="834"/>
                  </a:lnTo>
                  <a:lnTo>
                    <a:pt x="832" y="842"/>
                  </a:lnTo>
                  <a:lnTo>
                    <a:pt x="834" y="849"/>
                  </a:lnTo>
                  <a:lnTo>
                    <a:pt x="834" y="849"/>
                  </a:lnTo>
                  <a:lnTo>
                    <a:pt x="832" y="849"/>
                  </a:lnTo>
                  <a:lnTo>
                    <a:pt x="832" y="849"/>
                  </a:lnTo>
                  <a:lnTo>
                    <a:pt x="829" y="852"/>
                  </a:lnTo>
                  <a:lnTo>
                    <a:pt x="829" y="852"/>
                  </a:lnTo>
                  <a:lnTo>
                    <a:pt x="824" y="847"/>
                  </a:lnTo>
                  <a:lnTo>
                    <a:pt x="818" y="841"/>
                  </a:lnTo>
                  <a:lnTo>
                    <a:pt x="814" y="833"/>
                  </a:lnTo>
                  <a:lnTo>
                    <a:pt x="811" y="826"/>
                  </a:lnTo>
                  <a:lnTo>
                    <a:pt x="811" y="826"/>
                  </a:lnTo>
                  <a:lnTo>
                    <a:pt x="794" y="788"/>
                  </a:lnTo>
                  <a:lnTo>
                    <a:pt x="777" y="750"/>
                  </a:lnTo>
                  <a:lnTo>
                    <a:pt x="777" y="750"/>
                  </a:lnTo>
                  <a:lnTo>
                    <a:pt x="761" y="716"/>
                  </a:lnTo>
                  <a:lnTo>
                    <a:pt x="752" y="698"/>
                  </a:lnTo>
                  <a:lnTo>
                    <a:pt x="745" y="678"/>
                  </a:lnTo>
                  <a:lnTo>
                    <a:pt x="745" y="678"/>
                  </a:lnTo>
                  <a:lnTo>
                    <a:pt x="718" y="630"/>
                  </a:lnTo>
                  <a:lnTo>
                    <a:pt x="693" y="580"/>
                  </a:lnTo>
                  <a:lnTo>
                    <a:pt x="667" y="529"/>
                  </a:lnTo>
                  <a:lnTo>
                    <a:pt x="652" y="504"/>
                  </a:lnTo>
                  <a:lnTo>
                    <a:pt x="638" y="480"/>
                  </a:lnTo>
                  <a:lnTo>
                    <a:pt x="638" y="480"/>
                  </a:lnTo>
                  <a:lnTo>
                    <a:pt x="631" y="482"/>
                  </a:lnTo>
                  <a:lnTo>
                    <a:pt x="624" y="482"/>
                  </a:lnTo>
                  <a:lnTo>
                    <a:pt x="624" y="482"/>
                  </a:lnTo>
                  <a:lnTo>
                    <a:pt x="623" y="489"/>
                  </a:lnTo>
                  <a:lnTo>
                    <a:pt x="622" y="496"/>
                  </a:lnTo>
                  <a:lnTo>
                    <a:pt x="619" y="500"/>
                  </a:lnTo>
                  <a:lnTo>
                    <a:pt x="616" y="505"/>
                  </a:lnTo>
                  <a:lnTo>
                    <a:pt x="612" y="510"/>
                  </a:lnTo>
                  <a:lnTo>
                    <a:pt x="608" y="512"/>
                  </a:lnTo>
                  <a:lnTo>
                    <a:pt x="598" y="518"/>
                  </a:lnTo>
                  <a:lnTo>
                    <a:pt x="598" y="518"/>
                  </a:lnTo>
                  <a:lnTo>
                    <a:pt x="619" y="555"/>
                  </a:lnTo>
                  <a:lnTo>
                    <a:pt x="640" y="591"/>
                  </a:lnTo>
                  <a:lnTo>
                    <a:pt x="681" y="668"/>
                  </a:lnTo>
                  <a:lnTo>
                    <a:pt x="718" y="746"/>
                  </a:lnTo>
                  <a:lnTo>
                    <a:pt x="758" y="821"/>
                  </a:lnTo>
                  <a:lnTo>
                    <a:pt x="758" y="821"/>
                  </a:lnTo>
                  <a:lnTo>
                    <a:pt x="772" y="835"/>
                  </a:lnTo>
                  <a:lnTo>
                    <a:pt x="786" y="849"/>
                  </a:lnTo>
                  <a:lnTo>
                    <a:pt x="801" y="862"/>
                  </a:lnTo>
                  <a:lnTo>
                    <a:pt x="808" y="869"/>
                  </a:lnTo>
                  <a:lnTo>
                    <a:pt x="817" y="875"/>
                  </a:lnTo>
                  <a:lnTo>
                    <a:pt x="817" y="875"/>
                  </a:lnTo>
                  <a:lnTo>
                    <a:pt x="821" y="869"/>
                  </a:lnTo>
                  <a:lnTo>
                    <a:pt x="824" y="865"/>
                  </a:lnTo>
                  <a:lnTo>
                    <a:pt x="827" y="859"/>
                  </a:lnTo>
                  <a:lnTo>
                    <a:pt x="829" y="856"/>
                  </a:lnTo>
                  <a:lnTo>
                    <a:pt x="829" y="856"/>
                  </a:lnTo>
                  <a:lnTo>
                    <a:pt x="835" y="854"/>
                  </a:lnTo>
                  <a:lnTo>
                    <a:pt x="841" y="852"/>
                  </a:lnTo>
                  <a:lnTo>
                    <a:pt x="850" y="852"/>
                  </a:lnTo>
                  <a:lnTo>
                    <a:pt x="860" y="854"/>
                  </a:lnTo>
                  <a:lnTo>
                    <a:pt x="869" y="854"/>
                  </a:lnTo>
                  <a:lnTo>
                    <a:pt x="869" y="854"/>
                  </a:lnTo>
                  <a:lnTo>
                    <a:pt x="870" y="848"/>
                  </a:lnTo>
                  <a:lnTo>
                    <a:pt x="869" y="844"/>
                  </a:lnTo>
                  <a:lnTo>
                    <a:pt x="866" y="835"/>
                  </a:lnTo>
                  <a:lnTo>
                    <a:pt x="862" y="828"/>
                  </a:lnTo>
                  <a:lnTo>
                    <a:pt x="857" y="821"/>
                  </a:lnTo>
                  <a:lnTo>
                    <a:pt x="857" y="821"/>
                  </a:lnTo>
                  <a:lnTo>
                    <a:pt x="853" y="807"/>
                  </a:lnTo>
                  <a:lnTo>
                    <a:pt x="852" y="800"/>
                  </a:lnTo>
                  <a:lnTo>
                    <a:pt x="846" y="795"/>
                  </a:lnTo>
                  <a:lnTo>
                    <a:pt x="846" y="795"/>
                  </a:lnTo>
                  <a:lnTo>
                    <a:pt x="843" y="782"/>
                  </a:lnTo>
                  <a:lnTo>
                    <a:pt x="838" y="769"/>
                  </a:lnTo>
                  <a:lnTo>
                    <a:pt x="831" y="758"/>
                  </a:lnTo>
                  <a:lnTo>
                    <a:pt x="825" y="746"/>
                  </a:lnTo>
                  <a:lnTo>
                    <a:pt x="825" y="746"/>
                  </a:lnTo>
                  <a:lnTo>
                    <a:pt x="803" y="689"/>
                  </a:lnTo>
                  <a:lnTo>
                    <a:pt x="777" y="633"/>
                  </a:lnTo>
                  <a:lnTo>
                    <a:pt x="777" y="633"/>
                  </a:lnTo>
                  <a:lnTo>
                    <a:pt x="763" y="607"/>
                  </a:lnTo>
                  <a:lnTo>
                    <a:pt x="749" y="580"/>
                  </a:lnTo>
                  <a:lnTo>
                    <a:pt x="734" y="553"/>
                  </a:lnTo>
                  <a:lnTo>
                    <a:pt x="721" y="528"/>
                  </a:lnTo>
                  <a:lnTo>
                    <a:pt x="721" y="528"/>
                  </a:lnTo>
                  <a:lnTo>
                    <a:pt x="709" y="498"/>
                  </a:lnTo>
                  <a:lnTo>
                    <a:pt x="703" y="483"/>
                  </a:lnTo>
                  <a:lnTo>
                    <a:pt x="700" y="469"/>
                  </a:lnTo>
                  <a:lnTo>
                    <a:pt x="700" y="469"/>
                  </a:lnTo>
                  <a:lnTo>
                    <a:pt x="695" y="462"/>
                  </a:lnTo>
                  <a:lnTo>
                    <a:pt x="689" y="454"/>
                  </a:lnTo>
                  <a:lnTo>
                    <a:pt x="689" y="454"/>
                  </a:lnTo>
                  <a:lnTo>
                    <a:pt x="686" y="461"/>
                  </a:lnTo>
                  <a:lnTo>
                    <a:pt x="682" y="466"/>
                  </a:lnTo>
                  <a:lnTo>
                    <a:pt x="676" y="469"/>
                  </a:lnTo>
                  <a:lnTo>
                    <a:pt x="668" y="470"/>
                  </a:lnTo>
                  <a:lnTo>
                    <a:pt x="668" y="470"/>
                  </a:lnTo>
                  <a:close/>
                  <a:moveTo>
                    <a:pt x="1085" y="514"/>
                  </a:moveTo>
                  <a:lnTo>
                    <a:pt x="1085" y="514"/>
                  </a:lnTo>
                  <a:lnTo>
                    <a:pt x="1071" y="503"/>
                  </a:lnTo>
                  <a:lnTo>
                    <a:pt x="1065" y="497"/>
                  </a:lnTo>
                  <a:lnTo>
                    <a:pt x="1060" y="491"/>
                  </a:lnTo>
                  <a:lnTo>
                    <a:pt x="1060" y="491"/>
                  </a:lnTo>
                  <a:lnTo>
                    <a:pt x="1048" y="487"/>
                  </a:lnTo>
                  <a:lnTo>
                    <a:pt x="1037" y="483"/>
                  </a:lnTo>
                  <a:lnTo>
                    <a:pt x="1026" y="480"/>
                  </a:lnTo>
                  <a:lnTo>
                    <a:pt x="1013" y="477"/>
                  </a:lnTo>
                  <a:lnTo>
                    <a:pt x="1002" y="476"/>
                  </a:lnTo>
                  <a:lnTo>
                    <a:pt x="989" y="476"/>
                  </a:lnTo>
                  <a:lnTo>
                    <a:pt x="978" y="476"/>
                  </a:lnTo>
                  <a:lnTo>
                    <a:pt x="967" y="477"/>
                  </a:lnTo>
                  <a:lnTo>
                    <a:pt x="956" y="480"/>
                  </a:lnTo>
                  <a:lnTo>
                    <a:pt x="944" y="483"/>
                  </a:lnTo>
                  <a:lnTo>
                    <a:pt x="935" y="487"/>
                  </a:lnTo>
                  <a:lnTo>
                    <a:pt x="925" y="491"/>
                  </a:lnTo>
                  <a:lnTo>
                    <a:pt x="916" y="497"/>
                  </a:lnTo>
                  <a:lnTo>
                    <a:pt x="909" y="504"/>
                  </a:lnTo>
                  <a:lnTo>
                    <a:pt x="902" y="511"/>
                  </a:lnTo>
                  <a:lnTo>
                    <a:pt x="897" y="520"/>
                  </a:lnTo>
                  <a:lnTo>
                    <a:pt x="897" y="520"/>
                  </a:lnTo>
                  <a:lnTo>
                    <a:pt x="893" y="529"/>
                  </a:lnTo>
                  <a:lnTo>
                    <a:pt x="888" y="539"/>
                  </a:lnTo>
                  <a:lnTo>
                    <a:pt x="884" y="550"/>
                  </a:lnTo>
                  <a:lnTo>
                    <a:pt x="880" y="560"/>
                  </a:lnTo>
                  <a:lnTo>
                    <a:pt x="880" y="560"/>
                  </a:lnTo>
                  <a:lnTo>
                    <a:pt x="871" y="581"/>
                  </a:lnTo>
                  <a:lnTo>
                    <a:pt x="867" y="593"/>
                  </a:lnTo>
                  <a:lnTo>
                    <a:pt x="864" y="602"/>
                  </a:lnTo>
                  <a:lnTo>
                    <a:pt x="864" y="602"/>
                  </a:lnTo>
                  <a:lnTo>
                    <a:pt x="864" y="614"/>
                  </a:lnTo>
                  <a:lnTo>
                    <a:pt x="864" y="618"/>
                  </a:lnTo>
                  <a:lnTo>
                    <a:pt x="863" y="623"/>
                  </a:lnTo>
                  <a:lnTo>
                    <a:pt x="863" y="623"/>
                  </a:lnTo>
                  <a:lnTo>
                    <a:pt x="860" y="629"/>
                  </a:lnTo>
                  <a:lnTo>
                    <a:pt x="857" y="635"/>
                  </a:lnTo>
                  <a:lnTo>
                    <a:pt x="857" y="635"/>
                  </a:lnTo>
                  <a:lnTo>
                    <a:pt x="856" y="646"/>
                  </a:lnTo>
                  <a:lnTo>
                    <a:pt x="855" y="659"/>
                  </a:lnTo>
                  <a:lnTo>
                    <a:pt x="856" y="671"/>
                  </a:lnTo>
                  <a:lnTo>
                    <a:pt x="857" y="682"/>
                  </a:lnTo>
                  <a:lnTo>
                    <a:pt x="863" y="708"/>
                  </a:lnTo>
                  <a:lnTo>
                    <a:pt x="869" y="730"/>
                  </a:lnTo>
                  <a:lnTo>
                    <a:pt x="869" y="730"/>
                  </a:lnTo>
                  <a:lnTo>
                    <a:pt x="869" y="733"/>
                  </a:lnTo>
                  <a:lnTo>
                    <a:pt x="867" y="736"/>
                  </a:lnTo>
                  <a:lnTo>
                    <a:pt x="867" y="736"/>
                  </a:lnTo>
                  <a:lnTo>
                    <a:pt x="871" y="754"/>
                  </a:lnTo>
                  <a:lnTo>
                    <a:pt x="877" y="771"/>
                  </a:lnTo>
                  <a:lnTo>
                    <a:pt x="884" y="786"/>
                  </a:lnTo>
                  <a:lnTo>
                    <a:pt x="893" y="802"/>
                  </a:lnTo>
                  <a:lnTo>
                    <a:pt x="902" y="816"/>
                  </a:lnTo>
                  <a:lnTo>
                    <a:pt x="912" y="828"/>
                  </a:lnTo>
                  <a:lnTo>
                    <a:pt x="923" y="840"/>
                  </a:lnTo>
                  <a:lnTo>
                    <a:pt x="935" y="849"/>
                  </a:lnTo>
                  <a:lnTo>
                    <a:pt x="935" y="849"/>
                  </a:lnTo>
                  <a:lnTo>
                    <a:pt x="1088" y="848"/>
                  </a:lnTo>
                  <a:lnTo>
                    <a:pt x="1239" y="848"/>
                  </a:lnTo>
                  <a:lnTo>
                    <a:pt x="1239" y="848"/>
                  </a:lnTo>
                  <a:lnTo>
                    <a:pt x="1258" y="833"/>
                  </a:lnTo>
                  <a:lnTo>
                    <a:pt x="1277" y="814"/>
                  </a:lnTo>
                  <a:lnTo>
                    <a:pt x="1286" y="805"/>
                  </a:lnTo>
                  <a:lnTo>
                    <a:pt x="1294" y="793"/>
                  </a:lnTo>
                  <a:lnTo>
                    <a:pt x="1301" y="782"/>
                  </a:lnTo>
                  <a:lnTo>
                    <a:pt x="1308" y="769"/>
                  </a:lnTo>
                  <a:lnTo>
                    <a:pt x="1308" y="769"/>
                  </a:lnTo>
                  <a:lnTo>
                    <a:pt x="1316" y="750"/>
                  </a:lnTo>
                  <a:lnTo>
                    <a:pt x="1323" y="727"/>
                  </a:lnTo>
                  <a:lnTo>
                    <a:pt x="1329" y="705"/>
                  </a:lnTo>
                  <a:lnTo>
                    <a:pt x="1332" y="694"/>
                  </a:lnTo>
                  <a:lnTo>
                    <a:pt x="1333" y="682"/>
                  </a:lnTo>
                  <a:lnTo>
                    <a:pt x="1333" y="682"/>
                  </a:lnTo>
                  <a:lnTo>
                    <a:pt x="1333" y="656"/>
                  </a:lnTo>
                  <a:lnTo>
                    <a:pt x="1332" y="630"/>
                  </a:lnTo>
                  <a:lnTo>
                    <a:pt x="1331" y="618"/>
                  </a:lnTo>
                  <a:lnTo>
                    <a:pt x="1328" y="605"/>
                  </a:lnTo>
                  <a:lnTo>
                    <a:pt x="1323" y="593"/>
                  </a:lnTo>
                  <a:lnTo>
                    <a:pt x="1318" y="580"/>
                  </a:lnTo>
                  <a:lnTo>
                    <a:pt x="1318" y="580"/>
                  </a:lnTo>
                  <a:lnTo>
                    <a:pt x="1305" y="562"/>
                  </a:lnTo>
                  <a:lnTo>
                    <a:pt x="1293" y="546"/>
                  </a:lnTo>
                  <a:lnTo>
                    <a:pt x="1277" y="534"/>
                  </a:lnTo>
                  <a:lnTo>
                    <a:pt x="1260" y="524"/>
                  </a:lnTo>
                  <a:lnTo>
                    <a:pt x="1260" y="524"/>
                  </a:lnTo>
                  <a:lnTo>
                    <a:pt x="1248" y="518"/>
                  </a:lnTo>
                  <a:lnTo>
                    <a:pt x="1235" y="512"/>
                  </a:lnTo>
                  <a:lnTo>
                    <a:pt x="1222" y="508"/>
                  </a:lnTo>
                  <a:lnTo>
                    <a:pt x="1208" y="505"/>
                  </a:lnTo>
                  <a:lnTo>
                    <a:pt x="1194" y="504"/>
                  </a:lnTo>
                  <a:lnTo>
                    <a:pt x="1180" y="505"/>
                  </a:lnTo>
                  <a:lnTo>
                    <a:pt x="1168" y="510"/>
                  </a:lnTo>
                  <a:lnTo>
                    <a:pt x="1155" y="517"/>
                  </a:lnTo>
                  <a:lnTo>
                    <a:pt x="1155" y="517"/>
                  </a:lnTo>
                  <a:lnTo>
                    <a:pt x="1151" y="524"/>
                  </a:lnTo>
                  <a:lnTo>
                    <a:pt x="1147" y="532"/>
                  </a:lnTo>
                  <a:lnTo>
                    <a:pt x="1142" y="541"/>
                  </a:lnTo>
                  <a:lnTo>
                    <a:pt x="1141" y="549"/>
                  </a:lnTo>
                  <a:lnTo>
                    <a:pt x="1141" y="549"/>
                  </a:lnTo>
                  <a:lnTo>
                    <a:pt x="1148" y="541"/>
                  </a:lnTo>
                  <a:lnTo>
                    <a:pt x="1155" y="532"/>
                  </a:lnTo>
                  <a:lnTo>
                    <a:pt x="1159" y="528"/>
                  </a:lnTo>
                  <a:lnTo>
                    <a:pt x="1165" y="527"/>
                  </a:lnTo>
                  <a:lnTo>
                    <a:pt x="1170" y="527"/>
                  </a:lnTo>
                  <a:lnTo>
                    <a:pt x="1176" y="529"/>
                  </a:lnTo>
                  <a:lnTo>
                    <a:pt x="1176" y="529"/>
                  </a:lnTo>
                  <a:lnTo>
                    <a:pt x="1176" y="532"/>
                  </a:lnTo>
                  <a:lnTo>
                    <a:pt x="1176" y="534"/>
                  </a:lnTo>
                  <a:lnTo>
                    <a:pt x="1172" y="535"/>
                  </a:lnTo>
                  <a:lnTo>
                    <a:pt x="1168" y="536"/>
                  </a:lnTo>
                  <a:lnTo>
                    <a:pt x="1163" y="539"/>
                  </a:lnTo>
                  <a:lnTo>
                    <a:pt x="1163" y="539"/>
                  </a:lnTo>
                  <a:lnTo>
                    <a:pt x="1155" y="550"/>
                  </a:lnTo>
                  <a:lnTo>
                    <a:pt x="1148" y="556"/>
                  </a:lnTo>
                  <a:lnTo>
                    <a:pt x="1141" y="562"/>
                  </a:lnTo>
                  <a:lnTo>
                    <a:pt x="1134" y="566"/>
                  </a:lnTo>
                  <a:lnTo>
                    <a:pt x="1126" y="570"/>
                  </a:lnTo>
                  <a:lnTo>
                    <a:pt x="1116" y="571"/>
                  </a:lnTo>
                  <a:lnTo>
                    <a:pt x="1107" y="571"/>
                  </a:lnTo>
                  <a:lnTo>
                    <a:pt x="1107" y="571"/>
                  </a:lnTo>
                  <a:lnTo>
                    <a:pt x="1095" y="569"/>
                  </a:lnTo>
                  <a:lnTo>
                    <a:pt x="1082" y="563"/>
                  </a:lnTo>
                  <a:lnTo>
                    <a:pt x="1075" y="560"/>
                  </a:lnTo>
                  <a:lnTo>
                    <a:pt x="1071" y="556"/>
                  </a:lnTo>
                  <a:lnTo>
                    <a:pt x="1068" y="552"/>
                  </a:lnTo>
                  <a:lnTo>
                    <a:pt x="1067" y="549"/>
                  </a:lnTo>
                  <a:lnTo>
                    <a:pt x="1067" y="549"/>
                  </a:lnTo>
                  <a:lnTo>
                    <a:pt x="1074" y="549"/>
                  </a:lnTo>
                  <a:lnTo>
                    <a:pt x="1079" y="552"/>
                  </a:lnTo>
                  <a:lnTo>
                    <a:pt x="1089" y="556"/>
                  </a:lnTo>
                  <a:lnTo>
                    <a:pt x="1093" y="559"/>
                  </a:lnTo>
                  <a:lnTo>
                    <a:pt x="1097" y="560"/>
                  </a:lnTo>
                  <a:lnTo>
                    <a:pt x="1103" y="560"/>
                  </a:lnTo>
                  <a:lnTo>
                    <a:pt x="1110" y="559"/>
                  </a:lnTo>
                  <a:lnTo>
                    <a:pt x="1110" y="559"/>
                  </a:lnTo>
                  <a:lnTo>
                    <a:pt x="1114" y="539"/>
                  </a:lnTo>
                  <a:lnTo>
                    <a:pt x="1123" y="520"/>
                  </a:lnTo>
                  <a:lnTo>
                    <a:pt x="1123" y="520"/>
                  </a:lnTo>
                  <a:lnTo>
                    <a:pt x="1113" y="518"/>
                  </a:lnTo>
                  <a:lnTo>
                    <a:pt x="1104" y="517"/>
                  </a:lnTo>
                  <a:lnTo>
                    <a:pt x="1096" y="515"/>
                  </a:lnTo>
                  <a:lnTo>
                    <a:pt x="1085" y="514"/>
                  </a:lnTo>
                  <a:lnTo>
                    <a:pt x="1085" y="514"/>
                  </a:lnTo>
                  <a:close/>
                  <a:moveTo>
                    <a:pt x="1703" y="477"/>
                  </a:moveTo>
                  <a:lnTo>
                    <a:pt x="1703" y="477"/>
                  </a:lnTo>
                  <a:lnTo>
                    <a:pt x="1704" y="482"/>
                  </a:lnTo>
                  <a:lnTo>
                    <a:pt x="1707" y="484"/>
                  </a:lnTo>
                  <a:lnTo>
                    <a:pt x="1708" y="487"/>
                  </a:lnTo>
                  <a:lnTo>
                    <a:pt x="1708" y="489"/>
                  </a:lnTo>
                  <a:lnTo>
                    <a:pt x="1707" y="491"/>
                  </a:lnTo>
                  <a:lnTo>
                    <a:pt x="1707" y="491"/>
                  </a:lnTo>
                  <a:lnTo>
                    <a:pt x="1718" y="500"/>
                  </a:lnTo>
                  <a:lnTo>
                    <a:pt x="1729" y="507"/>
                  </a:lnTo>
                  <a:lnTo>
                    <a:pt x="1740" y="514"/>
                  </a:lnTo>
                  <a:lnTo>
                    <a:pt x="1750" y="522"/>
                  </a:lnTo>
                  <a:lnTo>
                    <a:pt x="1750" y="522"/>
                  </a:lnTo>
                  <a:lnTo>
                    <a:pt x="1761" y="524"/>
                  </a:lnTo>
                  <a:lnTo>
                    <a:pt x="1774" y="527"/>
                  </a:lnTo>
                  <a:lnTo>
                    <a:pt x="1780" y="527"/>
                  </a:lnTo>
                  <a:lnTo>
                    <a:pt x="1785" y="525"/>
                  </a:lnTo>
                  <a:lnTo>
                    <a:pt x="1790" y="522"/>
                  </a:lnTo>
                  <a:lnTo>
                    <a:pt x="1792" y="518"/>
                  </a:lnTo>
                  <a:lnTo>
                    <a:pt x="1792" y="518"/>
                  </a:lnTo>
                  <a:lnTo>
                    <a:pt x="1790" y="515"/>
                  </a:lnTo>
                  <a:lnTo>
                    <a:pt x="1787" y="514"/>
                  </a:lnTo>
                  <a:lnTo>
                    <a:pt x="1781" y="514"/>
                  </a:lnTo>
                  <a:lnTo>
                    <a:pt x="1774" y="514"/>
                  </a:lnTo>
                  <a:lnTo>
                    <a:pt x="1767" y="515"/>
                  </a:lnTo>
                  <a:lnTo>
                    <a:pt x="1767" y="515"/>
                  </a:lnTo>
                  <a:lnTo>
                    <a:pt x="1756" y="514"/>
                  </a:lnTo>
                  <a:lnTo>
                    <a:pt x="1746" y="511"/>
                  </a:lnTo>
                  <a:lnTo>
                    <a:pt x="1738" y="505"/>
                  </a:lnTo>
                  <a:lnTo>
                    <a:pt x="1731" y="500"/>
                  </a:lnTo>
                  <a:lnTo>
                    <a:pt x="1731" y="500"/>
                  </a:lnTo>
                  <a:lnTo>
                    <a:pt x="1726" y="500"/>
                  </a:lnTo>
                  <a:lnTo>
                    <a:pt x="1724" y="500"/>
                  </a:lnTo>
                  <a:lnTo>
                    <a:pt x="1722" y="498"/>
                  </a:lnTo>
                  <a:lnTo>
                    <a:pt x="1722" y="498"/>
                  </a:lnTo>
                  <a:lnTo>
                    <a:pt x="1722" y="494"/>
                  </a:lnTo>
                  <a:lnTo>
                    <a:pt x="1722" y="491"/>
                  </a:lnTo>
                  <a:lnTo>
                    <a:pt x="1718" y="487"/>
                  </a:lnTo>
                  <a:lnTo>
                    <a:pt x="1715" y="482"/>
                  </a:lnTo>
                  <a:lnTo>
                    <a:pt x="1714" y="479"/>
                  </a:lnTo>
                  <a:lnTo>
                    <a:pt x="1712" y="475"/>
                  </a:lnTo>
                  <a:lnTo>
                    <a:pt x="1712" y="475"/>
                  </a:lnTo>
                  <a:lnTo>
                    <a:pt x="1711" y="476"/>
                  </a:lnTo>
                  <a:lnTo>
                    <a:pt x="1708" y="476"/>
                  </a:lnTo>
                  <a:lnTo>
                    <a:pt x="1705" y="476"/>
                  </a:lnTo>
                  <a:lnTo>
                    <a:pt x="1703" y="477"/>
                  </a:lnTo>
                  <a:lnTo>
                    <a:pt x="1703" y="477"/>
                  </a:lnTo>
                  <a:close/>
                  <a:moveTo>
                    <a:pt x="1489" y="484"/>
                  </a:moveTo>
                  <a:lnTo>
                    <a:pt x="1489" y="484"/>
                  </a:lnTo>
                  <a:lnTo>
                    <a:pt x="1486" y="486"/>
                  </a:lnTo>
                  <a:lnTo>
                    <a:pt x="1484" y="487"/>
                  </a:lnTo>
                  <a:lnTo>
                    <a:pt x="1484" y="487"/>
                  </a:lnTo>
                  <a:lnTo>
                    <a:pt x="1481" y="491"/>
                  </a:lnTo>
                  <a:lnTo>
                    <a:pt x="1482" y="496"/>
                  </a:lnTo>
                  <a:lnTo>
                    <a:pt x="1484" y="498"/>
                  </a:lnTo>
                  <a:lnTo>
                    <a:pt x="1485" y="503"/>
                  </a:lnTo>
                  <a:lnTo>
                    <a:pt x="1489" y="508"/>
                  </a:lnTo>
                  <a:lnTo>
                    <a:pt x="1491" y="511"/>
                  </a:lnTo>
                  <a:lnTo>
                    <a:pt x="1491" y="514"/>
                  </a:lnTo>
                  <a:lnTo>
                    <a:pt x="1491" y="514"/>
                  </a:lnTo>
                  <a:lnTo>
                    <a:pt x="1495" y="514"/>
                  </a:lnTo>
                  <a:lnTo>
                    <a:pt x="1498" y="515"/>
                  </a:lnTo>
                  <a:lnTo>
                    <a:pt x="1505" y="518"/>
                  </a:lnTo>
                  <a:lnTo>
                    <a:pt x="1510" y="521"/>
                  </a:lnTo>
                  <a:lnTo>
                    <a:pt x="1513" y="521"/>
                  </a:lnTo>
                  <a:lnTo>
                    <a:pt x="1517" y="521"/>
                  </a:lnTo>
                  <a:lnTo>
                    <a:pt x="1517" y="521"/>
                  </a:lnTo>
                  <a:lnTo>
                    <a:pt x="1520" y="524"/>
                  </a:lnTo>
                  <a:lnTo>
                    <a:pt x="1524" y="527"/>
                  </a:lnTo>
                  <a:lnTo>
                    <a:pt x="1528" y="528"/>
                  </a:lnTo>
                  <a:lnTo>
                    <a:pt x="1534" y="529"/>
                  </a:lnTo>
                  <a:lnTo>
                    <a:pt x="1545" y="531"/>
                  </a:lnTo>
                  <a:lnTo>
                    <a:pt x="1551" y="531"/>
                  </a:lnTo>
                  <a:lnTo>
                    <a:pt x="1555" y="534"/>
                  </a:lnTo>
                  <a:lnTo>
                    <a:pt x="1555" y="534"/>
                  </a:lnTo>
                  <a:lnTo>
                    <a:pt x="1559" y="531"/>
                  </a:lnTo>
                  <a:lnTo>
                    <a:pt x="1562" y="529"/>
                  </a:lnTo>
                  <a:lnTo>
                    <a:pt x="1571" y="528"/>
                  </a:lnTo>
                  <a:lnTo>
                    <a:pt x="1575" y="528"/>
                  </a:lnTo>
                  <a:lnTo>
                    <a:pt x="1578" y="527"/>
                  </a:lnTo>
                  <a:lnTo>
                    <a:pt x="1579" y="522"/>
                  </a:lnTo>
                  <a:lnTo>
                    <a:pt x="1578" y="518"/>
                  </a:lnTo>
                  <a:lnTo>
                    <a:pt x="1578" y="518"/>
                  </a:lnTo>
                  <a:lnTo>
                    <a:pt x="1571" y="521"/>
                  </a:lnTo>
                  <a:lnTo>
                    <a:pt x="1565" y="522"/>
                  </a:lnTo>
                  <a:lnTo>
                    <a:pt x="1551" y="524"/>
                  </a:lnTo>
                  <a:lnTo>
                    <a:pt x="1538" y="522"/>
                  </a:lnTo>
                  <a:lnTo>
                    <a:pt x="1526" y="518"/>
                  </a:lnTo>
                  <a:lnTo>
                    <a:pt x="1513" y="511"/>
                  </a:lnTo>
                  <a:lnTo>
                    <a:pt x="1503" y="504"/>
                  </a:lnTo>
                  <a:lnTo>
                    <a:pt x="1495" y="494"/>
                  </a:lnTo>
                  <a:lnTo>
                    <a:pt x="1489" y="484"/>
                  </a:lnTo>
                  <a:lnTo>
                    <a:pt x="1489" y="484"/>
                  </a:lnTo>
                  <a:close/>
                  <a:moveTo>
                    <a:pt x="426" y="682"/>
                  </a:moveTo>
                  <a:lnTo>
                    <a:pt x="426" y="682"/>
                  </a:lnTo>
                  <a:lnTo>
                    <a:pt x="426" y="684"/>
                  </a:lnTo>
                  <a:lnTo>
                    <a:pt x="426" y="687"/>
                  </a:lnTo>
                  <a:lnTo>
                    <a:pt x="425" y="689"/>
                  </a:lnTo>
                  <a:lnTo>
                    <a:pt x="425" y="692"/>
                  </a:lnTo>
                  <a:lnTo>
                    <a:pt x="425" y="692"/>
                  </a:lnTo>
                  <a:lnTo>
                    <a:pt x="426" y="695"/>
                  </a:lnTo>
                  <a:lnTo>
                    <a:pt x="428" y="696"/>
                  </a:lnTo>
                  <a:lnTo>
                    <a:pt x="429" y="699"/>
                  </a:lnTo>
                  <a:lnTo>
                    <a:pt x="431" y="702"/>
                  </a:lnTo>
                  <a:lnTo>
                    <a:pt x="431" y="702"/>
                  </a:lnTo>
                  <a:lnTo>
                    <a:pt x="446" y="806"/>
                  </a:lnTo>
                  <a:lnTo>
                    <a:pt x="455" y="859"/>
                  </a:lnTo>
                  <a:lnTo>
                    <a:pt x="467" y="910"/>
                  </a:lnTo>
                  <a:lnTo>
                    <a:pt x="467" y="910"/>
                  </a:lnTo>
                  <a:lnTo>
                    <a:pt x="473" y="935"/>
                  </a:lnTo>
                  <a:lnTo>
                    <a:pt x="477" y="962"/>
                  </a:lnTo>
                  <a:lnTo>
                    <a:pt x="485" y="1017"/>
                  </a:lnTo>
                  <a:lnTo>
                    <a:pt x="485" y="1017"/>
                  </a:lnTo>
                  <a:lnTo>
                    <a:pt x="490" y="1035"/>
                  </a:lnTo>
                  <a:lnTo>
                    <a:pt x="494" y="1053"/>
                  </a:lnTo>
                  <a:lnTo>
                    <a:pt x="497" y="1071"/>
                  </a:lnTo>
                  <a:lnTo>
                    <a:pt x="497" y="1080"/>
                  </a:lnTo>
                  <a:lnTo>
                    <a:pt x="495" y="1088"/>
                  </a:lnTo>
                  <a:lnTo>
                    <a:pt x="495" y="1088"/>
                  </a:lnTo>
                  <a:lnTo>
                    <a:pt x="501" y="1101"/>
                  </a:lnTo>
                  <a:lnTo>
                    <a:pt x="504" y="1113"/>
                  </a:lnTo>
                  <a:lnTo>
                    <a:pt x="506" y="1125"/>
                  </a:lnTo>
                  <a:lnTo>
                    <a:pt x="511" y="1137"/>
                  </a:lnTo>
                  <a:lnTo>
                    <a:pt x="511" y="1137"/>
                  </a:lnTo>
                  <a:lnTo>
                    <a:pt x="535" y="1127"/>
                  </a:lnTo>
                  <a:lnTo>
                    <a:pt x="560" y="1119"/>
                  </a:lnTo>
                  <a:lnTo>
                    <a:pt x="588" y="1113"/>
                  </a:lnTo>
                  <a:lnTo>
                    <a:pt x="617" y="1109"/>
                  </a:lnTo>
                  <a:lnTo>
                    <a:pt x="617" y="1109"/>
                  </a:lnTo>
                  <a:lnTo>
                    <a:pt x="613" y="1080"/>
                  </a:lnTo>
                  <a:lnTo>
                    <a:pt x="608" y="1050"/>
                  </a:lnTo>
                  <a:lnTo>
                    <a:pt x="595" y="991"/>
                  </a:lnTo>
                  <a:lnTo>
                    <a:pt x="582" y="932"/>
                  </a:lnTo>
                  <a:lnTo>
                    <a:pt x="570" y="875"/>
                  </a:lnTo>
                  <a:lnTo>
                    <a:pt x="570" y="875"/>
                  </a:lnTo>
                  <a:lnTo>
                    <a:pt x="560" y="844"/>
                  </a:lnTo>
                  <a:lnTo>
                    <a:pt x="556" y="827"/>
                  </a:lnTo>
                  <a:lnTo>
                    <a:pt x="553" y="810"/>
                  </a:lnTo>
                  <a:lnTo>
                    <a:pt x="553" y="810"/>
                  </a:lnTo>
                  <a:lnTo>
                    <a:pt x="553" y="800"/>
                  </a:lnTo>
                  <a:lnTo>
                    <a:pt x="554" y="796"/>
                  </a:lnTo>
                  <a:lnTo>
                    <a:pt x="557" y="792"/>
                  </a:lnTo>
                  <a:lnTo>
                    <a:pt x="557" y="792"/>
                  </a:lnTo>
                  <a:lnTo>
                    <a:pt x="565" y="792"/>
                  </a:lnTo>
                  <a:lnTo>
                    <a:pt x="572" y="795"/>
                  </a:lnTo>
                  <a:lnTo>
                    <a:pt x="581" y="798"/>
                  </a:lnTo>
                  <a:lnTo>
                    <a:pt x="588" y="803"/>
                  </a:lnTo>
                  <a:lnTo>
                    <a:pt x="599" y="816"/>
                  </a:lnTo>
                  <a:lnTo>
                    <a:pt x="612" y="827"/>
                  </a:lnTo>
                  <a:lnTo>
                    <a:pt x="612" y="827"/>
                  </a:lnTo>
                  <a:lnTo>
                    <a:pt x="631" y="847"/>
                  </a:lnTo>
                  <a:lnTo>
                    <a:pt x="640" y="855"/>
                  </a:lnTo>
                  <a:lnTo>
                    <a:pt x="650" y="862"/>
                  </a:lnTo>
                  <a:lnTo>
                    <a:pt x="650" y="862"/>
                  </a:lnTo>
                  <a:lnTo>
                    <a:pt x="665" y="879"/>
                  </a:lnTo>
                  <a:lnTo>
                    <a:pt x="679" y="897"/>
                  </a:lnTo>
                  <a:lnTo>
                    <a:pt x="711" y="929"/>
                  </a:lnTo>
                  <a:lnTo>
                    <a:pt x="744" y="962"/>
                  </a:lnTo>
                  <a:lnTo>
                    <a:pt x="776" y="994"/>
                  </a:lnTo>
                  <a:lnTo>
                    <a:pt x="776" y="994"/>
                  </a:lnTo>
                  <a:lnTo>
                    <a:pt x="776" y="998"/>
                  </a:lnTo>
                  <a:lnTo>
                    <a:pt x="779" y="1004"/>
                  </a:lnTo>
                  <a:lnTo>
                    <a:pt x="779" y="1004"/>
                  </a:lnTo>
                  <a:lnTo>
                    <a:pt x="786" y="1011"/>
                  </a:lnTo>
                  <a:lnTo>
                    <a:pt x="794" y="1018"/>
                  </a:lnTo>
                  <a:lnTo>
                    <a:pt x="794" y="1018"/>
                  </a:lnTo>
                  <a:lnTo>
                    <a:pt x="800" y="1026"/>
                  </a:lnTo>
                  <a:lnTo>
                    <a:pt x="805" y="1035"/>
                  </a:lnTo>
                  <a:lnTo>
                    <a:pt x="808" y="1038"/>
                  </a:lnTo>
                  <a:lnTo>
                    <a:pt x="813" y="1042"/>
                  </a:lnTo>
                  <a:lnTo>
                    <a:pt x="817" y="1045"/>
                  </a:lnTo>
                  <a:lnTo>
                    <a:pt x="821" y="1046"/>
                  </a:lnTo>
                  <a:lnTo>
                    <a:pt x="821" y="1046"/>
                  </a:lnTo>
                  <a:lnTo>
                    <a:pt x="817" y="1038"/>
                  </a:lnTo>
                  <a:lnTo>
                    <a:pt x="811" y="1031"/>
                  </a:lnTo>
                  <a:lnTo>
                    <a:pt x="805" y="1024"/>
                  </a:lnTo>
                  <a:lnTo>
                    <a:pt x="800" y="1015"/>
                  </a:lnTo>
                  <a:lnTo>
                    <a:pt x="800" y="1015"/>
                  </a:lnTo>
                  <a:lnTo>
                    <a:pt x="794" y="1001"/>
                  </a:lnTo>
                  <a:lnTo>
                    <a:pt x="791" y="986"/>
                  </a:lnTo>
                  <a:lnTo>
                    <a:pt x="790" y="969"/>
                  </a:lnTo>
                  <a:lnTo>
                    <a:pt x="790" y="953"/>
                  </a:lnTo>
                  <a:lnTo>
                    <a:pt x="791" y="936"/>
                  </a:lnTo>
                  <a:lnTo>
                    <a:pt x="796" y="921"/>
                  </a:lnTo>
                  <a:lnTo>
                    <a:pt x="800" y="906"/>
                  </a:lnTo>
                  <a:lnTo>
                    <a:pt x="805" y="893"/>
                  </a:lnTo>
                  <a:lnTo>
                    <a:pt x="805" y="893"/>
                  </a:lnTo>
                  <a:lnTo>
                    <a:pt x="783" y="869"/>
                  </a:lnTo>
                  <a:lnTo>
                    <a:pt x="773" y="856"/>
                  </a:lnTo>
                  <a:lnTo>
                    <a:pt x="763" y="844"/>
                  </a:lnTo>
                  <a:lnTo>
                    <a:pt x="763" y="844"/>
                  </a:lnTo>
                  <a:lnTo>
                    <a:pt x="741" y="824"/>
                  </a:lnTo>
                  <a:lnTo>
                    <a:pt x="720" y="803"/>
                  </a:lnTo>
                  <a:lnTo>
                    <a:pt x="678" y="761"/>
                  </a:lnTo>
                  <a:lnTo>
                    <a:pt x="636" y="719"/>
                  </a:lnTo>
                  <a:lnTo>
                    <a:pt x="615" y="699"/>
                  </a:lnTo>
                  <a:lnTo>
                    <a:pt x="594" y="680"/>
                  </a:lnTo>
                  <a:lnTo>
                    <a:pt x="594" y="680"/>
                  </a:lnTo>
                  <a:lnTo>
                    <a:pt x="567" y="656"/>
                  </a:lnTo>
                  <a:lnTo>
                    <a:pt x="542" y="630"/>
                  </a:lnTo>
                  <a:lnTo>
                    <a:pt x="492" y="580"/>
                  </a:lnTo>
                  <a:lnTo>
                    <a:pt x="492" y="580"/>
                  </a:lnTo>
                  <a:lnTo>
                    <a:pt x="470" y="559"/>
                  </a:lnTo>
                  <a:lnTo>
                    <a:pt x="445" y="538"/>
                  </a:lnTo>
                  <a:lnTo>
                    <a:pt x="422" y="515"/>
                  </a:lnTo>
                  <a:lnTo>
                    <a:pt x="400" y="493"/>
                  </a:lnTo>
                  <a:lnTo>
                    <a:pt x="400" y="493"/>
                  </a:lnTo>
                  <a:lnTo>
                    <a:pt x="396" y="493"/>
                  </a:lnTo>
                  <a:lnTo>
                    <a:pt x="396" y="493"/>
                  </a:lnTo>
                  <a:lnTo>
                    <a:pt x="396" y="515"/>
                  </a:lnTo>
                  <a:lnTo>
                    <a:pt x="397" y="538"/>
                  </a:lnTo>
                  <a:lnTo>
                    <a:pt x="400" y="562"/>
                  </a:lnTo>
                  <a:lnTo>
                    <a:pt x="404" y="587"/>
                  </a:lnTo>
                  <a:lnTo>
                    <a:pt x="414" y="636"/>
                  </a:lnTo>
                  <a:lnTo>
                    <a:pt x="426" y="682"/>
                  </a:lnTo>
                  <a:lnTo>
                    <a:pt x="426" y="682"/>
                  </a:lnTo>
                  <a:close/>
                  <a:moveTo>
                    <a:pt x="1642" y="630"/>
                  </a:moveTo>
                  <a:lnTo>
                    <a:pt x="1642" y="630"/>
                  </a:lnTo>
                  <a:lnTo>
                    <a:pt x="1676" y="625"/>
                  </a:lnTo>
                  <a:lnTo>
                    <a:pt x="1693" y="622"/>
                  </a:lnTo>
                  <a:lnTo>
                    <a:pt x="1710" y="621"/>
                  </a:lnTo>
                  <a:lnTo>
                    <a:pt x="1710" y="621"/>
                  </a:lnTo>
                  <a:lnTo>
                    <a:pt x="1726" y="601"/>
                  </a:lnTo>
                  <a:lnTo>
                    <a:pt x="1742" y="578"/>
                  </a:lnTo>
                  <a:lnTo>
                    <a:pt x="1771" y="534"/>
                  </a:lnTo>
                  <a:lnTo>
                    <a:pt x="1771" y="534"/>
                  </a:lnTo>
                  <a:lnTo>
                    <a:pt x="1759" y="532"/>
                  </a:lnTo>
                  <a:lnTo>
                    <a:pt x="1750" y="529"/>
                  </a:lnTo>
                  <a:lnTo>
                    <a:pt x="1743" y="525"/>
                  </a:lnTo>
                  <a:lnTo>
                    <a:pt x="1738" y="520"/>
                  </a:lnTo>
                  <a:lnTo>
                    <a:pt x="1738" y="520"/>
                  </a:lnTo>
                  <a:lnTo>
                    <a:pt x="1732" y="520"/>
                  </a:lnTo>
                  <a:lnTo>
                    <a:pt x="1728" y="518"/>
                  </a:lnTo>
                  <a:lnTo>
                    <a:pt x="1724" y="517"/>
                  </a:lnTo>
                  <a:lnTo>
                    <a:pt x="1719" y="514"/>
                  </a:lnTo>
                  <a:lnTo>
                    <a:pt x="1711" y="507"/>
                  </a:lnTo>
                  <a:lnTo>
                    <a:pt x="1707" y="504"/>
                  </a:lnTo>
                  <a:lnTo>
                    <a:pt x="1701" y="503"/>
                  </a:lnTo>
                  <a:lnTo>
                    <a:pt x="1701" y="503"/>
                  </a:lnTo>
                  <a:lnTo>
                    <a:pt x="1672" y="566"/>
                  </a:lnTo>
                  <a:lnTo>
                    <a:pt x="1642" y="630"/>
                  </a:lnTo>
                  <a:lnTo>
                    <a:pt x="1642" y="630"/>
                  </a:lnTo>
                  <a:close/>
                  <a:moveTo>
                    <a:pt x="1482" y="527"/>
                  </a:moveTo>
                  <a:lnTo>
                    <a:pt x="1482" y="527"/>
                  </a:lnTo>
                  <a:lnTo>
                    <a:pt x="1462" y="573"/>
                  </a:lnTo>
                  <a:lnTo>
                    <a:pt x="1444" y="622"/>
                  </a:lnTo>
                  <a:lnTo>
                    <a:pt x="1426" y="670"/>
                  </a:lnTo>
                  <a:lnTo>
                    <a:pt x="1411" y="719"/>
                  </a:lnTo>
                  <a:lnTo>
                    <a:pt x="1411" y="719"/>
                  </a:lnTo>
                  <a:lnTo>
                    <a:pt x="1422" y="713"/>
                  </a:lnTo>
                  <a:lnTo>
                    <a:pt x="1433" y="706"/>
                  </a:lnTo>
                  <a:lnTo>
                    <a:pt x="1443" y="699"/>
                  </a:lnTo>
                  <a:lnTo>
                    <a:pt x="1455" y="694"/>
                  </a:lnTo>
                  <a:lnTo>
                    <a:pt x="1455" y="694"/>
                  </a:lnTo>
                  <a:lnTo>
                    <a:pt x="1469" y="688"/>
                  </a:lnTo>
                  <a:lnTo>
                    <a:pt x="1484" y="684"/>
                  </a:lnTo>
                  <a:lnTo>
                    <a:pt x="1498" y="678"/>
                  </a:lnTo>
                  <a:lnTo>
                    <a:pt x="1502" y="674"/>
                  </a:lnTo>
                  <a:lnTo>
                    <a:pt x="1507" y="670"/>
                  </a:lnTo>
                  <a:lnTo>
                    <a:pt x="1507" y="670"/>
                  </a:lnTo>
                  <a:lnTo>
                    <a:pt x="1506" y="664"/>
                  </a:lnTo>
                  <a:lnTo>
                    <a:pt x="1507" y="661"/>
                  </a:lnTo>
                  <a:lnTo>
                    <a:pt x="1510" y="659"/>
                  </a:lnTo>
                  <a:lnTo>
                    <a:pt x="1512" y="656"/>
                  </a:lnTo>
                  <a:lnTo>
                    <a:pt x="1512" y="656"/>
                  </a:lnTo>
                  <a:lnTo>
                    <a:pt x="1514" y="650"/>
                  </a:lnTo>
                  <a:lnTo>
                    <a:pt x="1516" y="643"/>
                  </a:lnTo>
                  <a:lnTo>
                    <a:pt x="1517" y="636"/>
                  </a:lnTo>
                  <a:lnTo>
                    <a:pt x="1519" y="630"/>
                  </a:lnTo>
                  <a:lnTo>
                    <a:pt x="1519" y="630"/>
                  </a:lnTo>
                  <a:lnTo>
                    <a:pt x="1528" y="614"/>
                  </a:lnTo>
                  <a:lnTo>
                    <a:pt x="1535" y="595"/>
                  </a:lnTo>
                  <a:lnTo>
                    <a:pt x="1535" y="595"/>
                  </a:lnTo>
                  <a:lnTo>
                    <a:pt x="1545" y="569"/>
                  </a:lnTo>
                  <a:lnTo>
                    <a:pt x="1550" y="556"/>
                  </a:lnTo>
                  <a:lnTo>
                    <a:pt x="1552" y="545"/>
                  </a:lnTo>
                  <a:lnTo>
                    <a:pt x="1552" y="545"/>
                  </a:lnTo>
                  <a:lnTo>
                    <a:pt x="1535" y="541"/>
                  </a:lnTo>
                  <a:lnTo>
                    <a:pt x="1516" y="536"/>
                  </a:lnTo>
                  <a:lnTo>
                    <a:pt x="1482" y="527"/>
                  </a:lnTo>
                  <a:lnTo>
                    <a:pt x="1482" y="527"/>
                  </a:lnTo>
                  <a:close/>
                  <a:moveTo>
                    <a:pt x="1940" y="838"/>
                  </a:moveTo>
                  <a:lnTo>
                    <a:pt x="1940" y="838"/>
                  </a:lnTo>
                  <a:lnTo>
                    <a:pt x="1954" y="807"/>
                  </a:lnTo>
                  <a:lnTo>
                    <a:pt x="1968" y="775"/>
                  </a:lnTo>
                  <a:lnTo>
                    <a:pt x="1968" y="775"/>
                  </a:lnTo>
                  <a:lnTo>
                    <a:pt x="1973" y="761"/>
                  </a:lnTo>
                  <a:lnTo>
                    <a:pt x="1976" y="747"/>
                  </a:lnTo>
                  <a:lnTo>
                    <a:pt x="1978" y="732"/>
                  </a:lnTo>
                  <a:lnTo>
                    <a:pt x="1978" y="715"/>
                  </a:lnTo>
                  <a:lnTo>
                    <a:pt x="1978" y="715"/>
                  </a:lnTo>
                  <a:lnTo>
                    <a:pt x="1968" y="706"/>
                  </a:lnTo>
                  <a:lnTo>
                    <a:pt x="1959" y="696"/>
                  </a:lnTo>
                  <a:lnTo>
                    <a:pt x="1952" y="687"/>
                  </a:lnTo>
                  <a:lnTo>
                    <a:pt x="1943" y="678"/>
                  </a:lnTo>
                  <a:lnTo>
                    <a:pt x="1943" y="678"/>
                  </a:lnTo>
                  <a:lnTo>
                    <a:pt x="1933" y="671"/>
                  </a:lnTo>
                  <a:lnTo>
                    <a:pt x="1924" y="666"/>
                  </a:lnTo>
                  <a:lnTo>
                    <a:pt x="1914" y="660"/>
                  </a:lnTo>
                  <a:lnTo>
                    <a:pt x="1906" y="653"/>
                  </a:lnTo>
                  <a:lnTo>
                    <a:pt x="1906" y="653"/>
                  </a:lnTo>
                  <a:lnTo>
                    <a:pt x="1885" y="646"/>
                  </a:lnTo>
                  <a:lnTo>
                    <a:pt x="1863" y="640"/>
                  </a:lnTo>
                  <a:lnTo>
                    <a:pt x="1840" y="636"/>
                  </a:lnTo>
                  <a:lnTo>
                    <a:pt x="1816" y="633"/>
                  </a:lnTo>
                  <a:lnTo>
                    <a:pt x="1792" y="630"/>
                  </a:lnTo>
                  <a:lnTo>
                    <a:pt x="1769" y="630"/>
                  </a:lnTo>
                  <a:lnTo>
                    <a:pt x="1745" y="630"/>
                  </a:lnTo>
                  <a:lnTo>
                    <a:pt x="1719" y="632"/>
                  </a:lnTo>
                  <a:lnTo>
                    <a:pt x="1696" y="635"/>
                  </a:lnTo>
                  <a:lnTo>
                    <a:pt x="1672" y="637"/>
                  </a:lnTo>
                  <a:lnTo>
                    <a:pt x="1625" y="646"/>
                  </a:lnTo>
                  <a:lnTo>
                    <a:pt x="1580" y="657"/>
                  </a:lnTo>
                  <a:lnTo>
                    <a:pt x="1540" y="671"/>
                  </a:lnTo>
                  <a:lnTo>
                    <a:pt x="1540" y="671"/>
                  </a:lnTo>
                  <a:lnTo>
                    <a:pt x="1537" y="674"/>
                  </a:lnTo>
                  <a:lnTo>
                    <a:pt x="1533" y="677"/>
                  </a:lnTo>
                  <a:lnTo>
                    <a:pt x="1533" y="677"/>
                  </a:lnTo>
                  <a:lnTo>
                    <a:pt x="1500" y="688"/>
                  </a:lnTo>
                  <a:lnTo>
                    <a:pt x="1469" y="701"/>
                  </a:lnTo>
                  <a:lnTo>
                    <a:pt x="1440" y="716"/>
                  </a:lnTo>
                  <a:lnTo>
                    <a:pt x="1413" y="732"/>
                  </a:lnTo>
                  <a:lnTo>
                    <a:pt x="1413" y="732"/>
                  </a:lnTo>
                  <a:lnTo>
                    <a:pt x="1382" y="747"/>
                  </a:lnTo>
                  <a:lnTo>
                    <a:pt x="1353" y="761"/>
                  </a:lnTo>
                  <a:lnTo>
                    <a:pt x="1325" y="776"/>
                  </a:lnTo>
                  <a:lnTo>
                    <a:pt x="1312" y="785"/>
                  </a:lnTo>
                  <a:lnTo>
                    <a:pt x="1300" y="795"/>
                  </a:lnTo>
                  <a:lnTo>
                    <a:pt x="1300" y="795"/>
                  </a:lnTo>
                  <a:lnTo>
                    <a:pt x="1297" y="802"/>
                  </a:lnTo>
                  <a:lnTo>
                    <a:pt x="1294" y="806"/>
                  </a:lnTo>
                  <a:lnTo>
                    <a:pt x="1287" y="816"/>
                  </a:lnTo>
                  <a:lnTo>
                    <a:pt x="1279" y="826"/>
                  </a:lnTo>
                  <a:lnTo>
                    <a:pt x="1276" y="831"/>
                  </a:lnTo>
                  <a:lnTo>
                    <a:pt x="1273" y="837"/>
                  </a:lnTo>
                  <a:lnTo>
                    <a:pt x="1273" y="837"/>
                  </a:lnTo>
                  <a:lnTo>
                    <a:pt x="1265" y="841"/>
                  </a:lnTo>
                  <a:lnTo>
                    <a:pt x="1260" y="844"/>
                  </a:lnTo>
                  <a:lnTo>
                    <a:pt x="1258" y="847"/>
                  </a:lnTo>
                  <a:lnTo>
                    <a:pt x="1258" y="847"/>
                  </a:lnTo>
                  <a:lnTo>
                    <a:pt x="1287" y="847"/>
                  </a:lnTo>
                  <a:lnTo>
                    <a:pt x="1302" y="847"/>
                  </a:lnTo>
                  <a:lnTo>
                    <a:pt x="1319" y="845"/>
                  </a:lnTo>
                  <a:lnTo>
                    <a:pt x="1319" y="845"/>
                  </a:lnTo>
                  <a:lnTo>
                    <a:pt x="1336" y="828"/>
                  </a:lnTo>
                  <a:lnTo>
                    <a:pt x="1356" y="812"/>
                  </a:lnTo>
                  <a:lnTo>
                    <a:pt x="1367" y="803"/>
                  </a:lnTo>
                  <a:lnTo>
                    <a:pt x="1378" y="796"/>
                  </a:lnTo>
                  <a:lnTo>
                    <a:pt x="1391" y="790"/>
                  </a:lnTo>
                  <a:lnTo>
                    <a:pt x="1404" y="786"/>
                  </a:lnTo>
                  <a:lnTo>
                    <a:pt x="1404" y="786"/>
                  </a:lnTo>
                  <a:lnTo>
                    <a:pt x="1413" y="785"/>
                  </a:lnTo>
                  <a:lnTo>
                    <a:pt x="1425" y="786"/>
                  </a:lnTo>
                  <a:lnTo>
                    <a:pt x="1437" y="788"/>
                  </a:lnTo>
                  <a:lnTo>
                    <a:pt x="1448" y="790"/>
                  </a:lnTo>
                  <a:lnTo>
                    <a:pt x="1461" y="795"/>
                  </a:lnTo>
                  <a:lnTo>
                    <a:pt x="1471" y="800"/>
                  </a:lnTo>
                  <a:lnTo>
                    <a:pt x="1478" y="806"/>
                  </a:lnTo>
                  <a:lnTo>
                    <a:pt x="1484" y="812"/>
                  </a:lnTo>
                  <a:lnTo>
                    <a:pt x="1484" y="812"/>
                  </a:lnTo>
                  <a:lnTo>
                    <a:pt x="1485" y="817"/>
                  </a:lnTo>
                  <a:lnTo>
                    <a:pt x="1485" y="821"/>
                  </a:lnTo>
                  <a:lnTo>
                    <a:pt x="1482" y="831"/>
                  </a:lnTo>
                  <a:lnTo>
                    <a:pt x="1481" y="841"/>
                  </a:lnTo>
                  <a:lnTo>
                    <a:pt x="1482" y="847"/>
                  </a:lnTo>
                  <a:lnTo>
                    <a:pt x="1484" y="852"/>
                  </a:lnTo>
                  <a:lnTo>
                    <a:pt x="1484" y="852"/>
                  </a:lnTo>
                  <a:lnTo>
                    <a:pt x="1486" y="856"/>
                  </a:lnTo>
                  <a:lnTo>
                    <a:pt x="1491" y="861"/>
                  </a:lnTo>
                  <a:lnTo>
                    <a:pt x="1496" y="863"/>
                  </a:lnTo>
                  <a:lnTo>
                    <a:pt x="1500" y="869"/>
                  </a:lnTo>
                  <a:lnTo>
                    <a:pt x="1500" y="869"/>
                  </a:lnTo>
                  <a:lnTo>
                    <a:pt x="1503" y="876"/>
                  </a:lnTo>
                  <a:lnTo>
                    <a:pt x="1506" y="885"/>
                  </a:lnTo>
                  <a:lnTo>
                    <a:pt x="1509" y="894"/>
                  </a:lnTo>
                  <a:lnTo>
                    <a:pt x="1507" y="904"/>
                  </a:lnTo>
                  <a:lnTo>
                    <a:pt x="1507" y="904"/>
                  </a:lnTo>
                  <a:lnTo>
                    <a:pt x="1506" y="911"/>
                  </a:lnTo>
                  <a:lnTo>
                    <a:pt x="1505" y="917"/>
                  </a:lnTo>
                  <a:lnTo>
                    <a:pt x="1500" y="922"/>
                  </a:lnTo>
                  <a:lnTo>
                    <a:pt x="1496" y="928"/>
                  </a:lnTo>
                  <a:lnTo>
                    <a:pt x="1492" y="932"/>
                  </a:lnTo>
                  <a:lnTo>
                    <a:pt x="1485" y="935"/>
                  </a:lnTo>
                  <a:lnTo>
                    <a:pt x="1478" y="938"/>
                  </a:lnTo>
                  <a:lnTo>
                    <a:pt x="1471" y="939"/>
                  </a:lnTo>
                  <a:lnTo>
                    <a:pt x="1471" y="939"/>
                  </a:lnTo>
                  <a:lnTo>
                    <a:pt x="1468" y="946"/>
                  </a:lnTo>
                  <a:lnTo>
                    <a:pt x="1467" y="952"/>
                  </a:lnTo>
                  <a:lnTo>
                    <a:pt x="1467" y="965"/>
                  </a:lnTo>
                  <a:lnTo>
                    <a:pt x="1467" y="977"/>
                  </a:lnTo>
                  <a:lnTo>
                    <a:pt x="1465" y="984"/>
                  </a:lnTo>
                  <a:lnTo>
                    <a:pt x="1464" y="990"/>
                  </a:lnTo>
                  <a:lnTo>
                    <a:pt x="1464" y="990"/>
                  </a:lnTo>
                  <a:lnTo>
                    <a:pt x="1460" y="997"/>
                  </a:lnTo>
                  <a:lnTo>
                    <a:pt x="1454" y="1004"/>
                  </a:lnTo>
                  <a:lnTo>
                    <a:pt x="1441" y="1015"/>
                  </a:lnTo>
                  <a:lnTo>
                    <a:pt x="1436" y="1019"/>
                  </a:lnTo>
                  <a:lnTo>
                    <a:pt x="1432" y="1026"/>
                  </a:lnTo>
                  <a:lnTo>
                    <a:pt x="1427" y="1033"/>
                  </a:lnTo>
                  <a:lnTo>
                    <a:pt x="1427" y="1042"/>
                  </a:lnTo>
                  <a:lnTo>
                    <a:pt x="1427" y="1042"/>
                  </a:lnTo>
                  <a:lnTo>
                    <a:pt x="1434" y="1043"/>
                  </a:lnTo>
                  <a:lnTo>
                    <a:pt x="1440" y="1046"/>
                  </a:lnTo>
                  <a:lnTo>
                    <a:pt x="1444" y="1050"/>
                  </a:lnTo>
                  <a:lnTo>
                    <a:pt x="1447" y="1056"/>
                  </a:lnTo>
                  <a:lnTo>
                    <a:pt x="1448" y="1063"/>
                  </a:lnTo>
                  <a:lnTo>
                    <a:pt x="1448" y="1068"/>
                  </a:lnTo>
                  <a:lnTo>
                    <a:pt x="1446" y="1075"/>
                  </a:lnTo>
                  <a:lnTo>
                    <a:pt x="1441" y="1080"/>
                  </a:lnTo>
                  <a:lnTo>
                    <a:pt x="1441" y="1080"/>
                  </a:lnTo>
                  <a:lnTo>
                    <a:pt x="1433" y="1081"/>
                  </a:lnTo>
                  <a:lnTo>
                    <a:pt x="1425" y="1080"/>
                  </a:lnTo>
                  <a:lnTo>
                    <a:pt x="1425" y="1080"/>
                  </a:lnTo>
                  <a:lnTo>
                    <a:pt x="1423" y="1084"/>
                  </a:lnTo>
                  <a:lnTo>
                    <a:pt x="1420" y="1087"/>
                  </a:lnTo>
                  <a:lnTo>
                    <a:pt x="1418" y="1091"/>
                  </a:lnTo>
                  <a:lnTo>
                    <a:pt x="1416" y="1095"/>
                  </a:lnTo>
                  <a:lnTo>
                    <a:pt x="1416" y="1095"/>
                  </a:lnTo>
                  <a:lnTo>
                    <a:pt x="1420" y="1097"/>
                  </a:lnTo>
                  <a:lnTo>
                    <a:pt x="1423" y="1099"/>
                  </a:lnTo>
                  <a:lnTo>
                    <a:pt x="1426" y="1106"/>
                  </a:lnTo>
                  <a:lnTo>
                    <a:pt x="1426" y="1106"/>
                  </a:lnTo>
                  <a:lnTo>
                    <a:pt x="1420" y="1115"/>
                  </a:lnTo>
                  <a:lnTo>
                    <a:pt x="1418" y="1119"/>
                  </a:lnTo>
                  <a:lnTo>
                    <a:pt x="1415" y="1123"/>
                  </a:lnTo>
                  <a:lnTo>
                    <a:pt x="1415" y="1123"/>
                  </a:lnTo>
                  <a:lnTo>
                    <a:pt x="1420" y="1130"/>
                  </a:lnTo>
                  <a:lnTo>
                    <a:pt x="1426" y="1133"/>
                  </a:lnTo>
                  <a:lnTo>
                    <a:pt x="1434" y="1136"/>
                  </a:lnTo>
                  <a:lnTo>
                    <a:pt x="1444" y="1136"/>
                  </a:lnTo>
                  <a:lnTo>
                    <a:pt x="1444" y="1136"/>
                  </a:lnTo>
                  <a:lnTo>
                    <a:pt x="1448" y="1144"/>
                  </a:lnTo>
                  <a:lnTo>
                    <a:pt x="1451" y="1153"/>
                  </a:lnTo>
                  <a:lnTo>
                    <a:pt x="1451" y="1156"/>
                  </a:lnTo>
                  <a:lnTo>
                    <a:pt x="1451" y="1160"/>
                  </a:lnTo>
                  <a:lnTo>
                    <a:pt x="1450" y="1164"/>
                  </a:lnTo>
                  <a:lnTo>
                    <a:pt x="1447" y="1168"/>
                  </a:lnTo>
                  <a:lnTo>
                    <a:pt x="1447" y="1168"/>
                  </a:lnTo>
                  <a:lnTo>
                    <a:pt x="1453" y="1167"/>
                  </a:lnTo>
                  <a:lnTo>
                    <a:pt x="1460" y="1167"/>
                  </a:lnTo>
                  <a:lnTo>
                    <a:pt x="1464" y="1168"/>
                  </a:lnTo>
                  <a:lnTo>
                    <a:pt x="1469" y="1171"/>
                  </a:lnTo>
                  <a:lnTo>
                    <a:pt x="1472" y="1175"/>
                  </a:lnTo>
                  <a:lnTo>
                    <a:pt x="1477" y="1178"/>
                  </a:lnTo>
                  <a:lnTo>
                    <a:pt x="1478" y="1184"/>
                  </a:lnTo>
                  <a:lnTo>
                    <a:pt x="1479" y="1188"/>
                  </a:lnTo>
                  <a:lnTo>
                    <a:pt x="1481" y="1192"/>
                  </a:lnTo>
                  <a:lnTo>
                    <a:pt x="1479" y="1198"/>
                  </a:lnTo>
                  <a:lnTo>
                    <a:pt x="1478" y="1202"/>
                  </a:lnTo>
                  <a:lnTo>
                    <a:pt x="1477" y="1205"/>
                  </a:lnTo>
                  <a:lnTo>
                    <a:pt x="1472" y="1207"/>
                  </a:lnTo>
                  <a:lnTo>
                    <a:pt x="1468" y="1210"/>
                  </a:lnTo>
                  <a:lnTo>
                    <a:pt x="1462" y="1210"/>
                  </a:lnTo>
                  <a:lnTo>
                    <a:pt x="1455" y="1210"/>
                  </a:lnTo>
                  <a:lnTo>
                    <a:pt x="1455" y="1210"/>
                  </a:lnTo>
                  <a:lnTo>
                    <a:pt x="1451" y="1213"/>
                  </a:lnTo>
                  <a:lnTo>
                    <a:pt x="1448" y="1217"/>
                  </a:lnTo>
                  <a:lnTo>
                    <a:pt x="1447" y="1222"/>
                  </a:lnTo>
                  <a:lnTo>
                    <a:pt x="1447" y="1226"/>
                  </a:lnTo>
                  <a:lnTo>
                    <a:pt x="1448" y="1231"/>
                  </a:lnTo>
                  <a:lnTo>
                    <a:pt x="1451" y="1234"/>
                  </a:lnTo>
                  <a:lnTo>
                    <a:pt x="1454" y="1238"/>
                  </a:lnTo>
                  <a:lnTo>
                    <a:pt x="1460" y="1241"/>
                  </a:lnTo>
                  <a:lnTo>
                    <a:pt x="1460" y="1241"/>
                  </a:lnTo>
                  <a:lnTo>
                    <a:pt x="1458" y="1245"/>
                  </a:lnTo>
                  <a:lnTo>
                    <a:pt x="1454" y="1248"/>
                  </a:lnTo>
                  <a:lnTo>
                    <a:pt x="1451" y="1251"/>
                  </a:lnTo>
                  <a:lnTo>
                    <a:pt x="1448" y="1254"/>
                  </a:lnTo>
                  <a:lnTo>
                    <a:pt x="1448" y="1254"/>
                  </a:lnTo>
                  <a:lnTo>
                    <a:pt x="1451" y="1258"/>
                  </a:lnTo>
                  <a:lnTo>
                    <a:pt x="1453" y="1262"/>
                  </a:lnTo>
                  <a:lnTo>
                    <a:pt x="1455" y="1273"/>
                  </a:lnTo>
                  <a:lnTo>
                    <a:pt x="1455" y="1273"/>
                  </a:lnTo>
                  <a:lnTo>
                    <a:pt x="1464" y="1276"/>
                  </a:lnTo>
                  <a:lnTo>
                    <a:pt x="1471" y="1280"/>
                  </a:lnTo>
                  <a:lnTo>
                    <a:pt x="1475" y="1283"/>
                  </a:lnTo>
                  <a:lnTo>
                    <a:pt x="1477" y="1288"/>
                  </a:lnTo>
                  <a:lnTo>
                    <a:pt x="1478" y="1292"/>
                  </a:lnTo>
                  <a:lnTo>
                    <a:pt x="1479" y="1296"/>
                  </a:lnTo>
                  <a:lnTo>
                    <a:pt x="1479" y="1296"/>
                  </a:lnTo>
                  <a:lnTo>
                    <a:pt x="1478" y="1300"/>
                  </a:lnTo>
                  <a:lnTo>
                    <a:pt x="1477" y="1303"/>
                  </a:lnTo>
                  <a:lnTo>
                    <a:pt x="1472" y="1310"/>
                  </a:lnTo>
                  <a:lnTo>
                    <a:pt x="1469" y="1316"/>
                  </a:lnTo>
                  <a:lnTo>
                    <a:pt x="1468" y="1320"/>
                  </a:lnTo>
                  <a:lnTo>
                    <a:pt x="1469" y="1324"/>
                  </a:lnTo>
                  <a:lnTo>
                    <a:pt x="1469" y="1324"/>
                  </a:lnTo>
                  <a:lnTo>
                    <a:pt x="1464" y="1331"/>
                  </a:lnTo>
                  <a:lnTo>
                    <a:pt x="1455" y="1335"/>
                  </a:lnTo>
                  <a:lnTo>
                    <a:pt x="1440" y="1344"/>
                  </a:lnTo>
                  <a:lnTo>
                    <a:pt x="1440" y="1344"/>
                  </a:lnTo>
                  <a:lnTo>
                    <a:pt x="1441" y="1348"/>
                  </a:lnTo>
                  <a:lnTo>
                    <a:pt x="1441" y="1352"/>
                  </a:lnTo>
                  <a:lnTo>
                    <a:pt x="1440" y="1361"/>
                  </a:lnTo>
                  <a:lnTo>
                    <a:pt x="1437" y="1369"/>
                  </a:lnTo>
                  <a:lnTo>
                    <a:pt x="1434" y="1379"/>
                  </a:lnTo>
                  <a:lnTo>
                    <a:pt x="1434" y="1379"/>
                  </a:lnTo>
                  <a:lnTo>
                    <a:pt x="1437" y="1383"/>
                  </a:lnTo>
                  <a:lnTo>
                    <a:pt x="1439" y="1387"/>
                  </a:lnTo>
                  <a:lnTo>
                    <a:pt x="1439" y="1396"/>
                  </a:lnTo>
                  <a:lnTo>
                    <a:pt x="1436" y="1404"/>
                  </a:lnTo>
                  <a:lnTo>
                    <a:pt x="1433" y="1412"/>
                  </a:lnTo>
                  <a:lnTo>
                    <a:pt x="1433" y="1412"/>
                  </a:lnTo>
                  <a:lnTo>
                    <a:pt x="1437" y="1419"/>
                  </a:lnTo>
                  <a:lnTo>
                    <a:pt x="1439" y="1426"/>
                  </a:lnTo>
                  <a:lnTo>
                    <a:pt x="1441" y="1435"/>
                  </a:lnTo>
                  <a:lnTo>
                    <a:pt x="1441" y="1443"/>
                  </a:lnTo>
                  <a:lnTo>
                    <a:pt x="1441" y="1443"/>
                  </a:lnTo>
                  <a:lnTo>
                    <a:pt x="1439" y="1448"/>
                  </a:lnTo>
                  <a:lnTo>
                    <a:pt x="1436" y="1450"/>
                  </a:lnTo>
                  <a:lnTo>
                    <a:pt x="1434" y="1455"/>
                  </a:lnTo>
                  <a:lnTo>
                    <a:pt x="1434" y="1460"/>
                  </a:lnTo>
                  <a:lnTo>
                    <a:pt x="1434" y="1460"/>
                  </a:lnTo>
                  <a:lnTo>
                    <a:pt x="1453" y="1455"/>
                  </a:lnTo>
                  <a:lnTo>
                    <a:pt x="1464" y="1452"/>
                  </a:lnTo>
                  <a:lnTo>
                    <a:pt x="1477" y="1449"/>
                  </a:lnTo>
                  <a:lnTo>
                    <a:pt x="1488" y="1448"/>
                  </a:lnTo>
                  <a:lnTo>
                    <a:pt x="1499" y="1449"/>
                  </a:lnTo>
                  <a:lnTo>
                    <a:pt x="1510" y="1450"/>
                  </a:lnTo>
                  <a:lnTo>
                    <a:pt x="1519" y="1455"/>
                  </a:lnTo>
                  <a:lnTo>
                    <a:pt x="1519" y="1455"/>
                  </a:lnTo>
                  <a:lnTo>
                    <a:pt x="1524" y="1462"/>
                  </a:lnTo>
                  <a:lnTo>
                    <a:pt x="1530" y="1469"/>
                  </a:lnTo>
                  <a:lnTo>
                    <a:pt x="1541" y="1481"/>
                  </a:lnTo>
                  <a:lnTo>
                    <a:pt x="1541" y="1481"/>
                  </a:lnTo>
                  <a:lnTo>
                    <a:pt x="1552" y="1484"/>
                  </a:lnTo>
                  <a:lnTo>
                    <a:pt x="1562" y="1484"/>
                  </a:lnTo>
                  <a:lnTo>
                    <a:pt x="1580" y="1487"/>
                  </a:lnTo>
                  <a:lnTo>
                    <a:pt x="1589" y="1488"/>
                  </a:lnTo>
                  <a:lnTo>
                    <a:pt x="1597" y="1492"/>
                  </a:lnTo>
                  <a:lnTo>
                    <a:pt x="1603" y="1498"/>
                  </a:lnTo>
                  <a:lnTo>
                    <a:pt x="1608" y="1508"/>
                  </a:lnTo>
                  <a:lnTo>
                    <a:pt x="1608" y="1508"/>
                  </a:lnTo>
                  <a:lnTo>
                    <a:pt x="1610" y="1514"/>
                  </a:lnTo>
                  <a:lnTo>
                    <a:pt x="1608" y="1518"/>
                  </a:lnTo>
                  <a:lnTo>
                    <a:pt x="1606" y="1528"/>
                  </a:lnTo>
                  <a:lnTo>
                    <a:pt x="1600" y="1537"/>
                  </a:lnTo>
                  <a:lnTo>
                    <a:pt x="1599" y="1542"/>
                  </a:lnTo>
                  <a:lnTo>
                    <a:pt x="1597" y="1547"/>
                  </a:lnTo>
                  <a:lnTo>
                    <a:pt x="1597" y="1547"/>
                  </a:lnTo>
                  <a:lnTo>
                    <a:pt x="1597" y="1551"/>
                  </a:lnTo>
                  <a:lnTo>
                    <a:pt x="1599" y="1557"/>
                  </a:lnTo>
                  <a:lnTo>
                    <a:pt x="1601" y="1567"/>
                  </a:lnTo>
                  <a:lnTo>
                    <a:pt x="1603" y="1573"/>
                  </a:lnTo>
                  <a:lnTo>
                    <a:pt x="1604" y="1578"/>
                  </a:lnTo>
                  <a:lnTo>
                    <a:pt x="1603" y="1584"/>
                  </a:lnTo>
                  <a:lnTo>
                    <a:pt x="1601" y="1589"/>
                  </a:lnTo>
                  <a:lnTo>
                    <a:pt x="1601" y="1589"/>
                  </a:lnTo>
                  <a:lnTo>
                    <a:pt x="1590" y="1608"/>
                  </a:lnTo>
                  <a:lnTo>
                    <a:pt x="1578" y="1627"/>
                  </a:lnTo>
                  <a:lnTo>
                    <a:pt x="1550" y="1667"/>
                  </a:lnTo>
                  <a:lnTo>
                    <a:pt x="1550" y="1667"/>
                  </a:lnTo>
                  <a:lnTo>
                    <a:pt x="1530" y="1675"/>
                  </a:lnTo>
                  <a:lnTo>
                    <a:pt x="1510" y="1682"/>
                  </a:lnTo>
                  <a:lnTo>
                    <a:pt x="1510" y="1682"/>
                  </a:lnTo>
                  <a:lnTo>
                    <a:pt x="1524" y="1683"/>
                  </a:lnTo>
                  <a:lnTo>
                    <a:pt x="1538" y="1686"/>
                  </a:lnTo>
                  <a:lnTo>
                    <a:pt x="1566" y="1695"/>
                  </a:lnTo>
                  <a:lnTo>
                    <a:pt x="1621" y="1713"/>
                  </a:lnTo>
                  <a:lnTo>
                    <a:pt x="1621" y="1713"/>
                  </a:lnTo>
                  <a:lnTo>
                    <a:pt x="1625" y="1709"/>
                  </a:lnTo>
                  <a:lnTo>
                    <a:pt x="1631" y="1706"/>
                  </a:lnTo>
                  <a:lnTo>
                    <a:pt x="1645" y="1702"/>
                  </a:lnTo>
                  <a:lnTo>
                    <a:pt x="1658" y="1699"/>
                  </a:lnTo>
                  <a:lnTo>
                    <a:pt x="1670" y="1695"/>
                  </a:lnTo>
                  <a:lnTo>
                    <a:pt x="1670" y="1695"/>
                  </a:lnTo>
                  <a:lnTo>
                    <a:pt x="1683" y="1689"/>
                  </a:lnTo>
                  <a:lnTo>
                    <a:pt x="1694" y="1682"/>
                  </a:lnTo>
                  <a:lnTo>
                    <a:pt x="1719" y="1665"/>
                  </a:lnTo>
                  <a:lnTo>
                    <a:pt x="1763" y="1633"/>
                  </a:lnTo>
                  <a:lnTo>
                    <a:pt x="1763" y="1633"/>
                  </a:lnTo>
                  <a:lnTo>
                    <a:pt x="1802" y="1606"/>
                  </a:lnTo>
                  <a:lnTo>
                    <a:pt x="1820" y="1592"/>
                  </a:lnTo>
                  <a:lnTo>
                    <a:pt x="1839" y="1577"/>
                  </a:lnTo>
                  <a:lnTo>
                    <a:pt x="1839" y="1577"/>
                  </a:lnTo>
                  <a:lnTo>
                    <a:pt x="1861" y="1551"/>
                  </a:lnTo>
                  <a:lnTo>
                    <a:pt x="1882" y="1528"/>
                  </a:lnTo>
                  <a:lnTo>
                    <a:pt x="1882" y="1528"/>
                  </a:lnTo>
                  <a:lnTo>
                    <a:pt x="1916" y="1490"/>
                  </a:lnTo>
                  <a:lnTo>
                    <a:pt x="1933" y="1470"/>
                  </a:lnTo>
                  <a:lnTo>
                    <a:pt x="1950" y="1450"/>
                  </a:lnTo>
                  <a:lnTo>
                    <a:pt x="1965" y="1429"/>
                  </a:lnTo>
                  <a:lnTo>
                    <a:pt x="1979" y="1408"/>
                  </a:lnTo>
                  <a:lnTo>
                    <a:pt x="1992" y="1386"/>
                  </a:lnTo>
                  <a:lnTo>
                    <a:pt x="2003" y="1362"/>
                  </a:lnTo>
                  <a:lnTo>
                    <a:pt x="2003" y="1362"/>
                  </a:lnTo>
                  <a:lnTo>
                    <a:pt x="2011" y="1335"/>
                  </a:lnTo>
                  <a:lnTo>
                    <a:pt x="2020" y="1309"/>
                  </a:lnTo>
                  <a:lnTo>
                    <a:pt x="2027" y="1280"/>
                  </a:lnTo>
                  <a:lnTo>
                    <a:pt x="2035" y="1252"/>
                  </a:lnTo>
                  <a:lnTo>
                    <a:pt x="2035" y="1252"/>
                  </a:lnTo>
                  <a:lnTo>
                    <a:pt x="2037" y="1241"/>
                  </a:lnTo>
                  <a:lnTo>
                    <a:pt x="2039" y="1229"/>
                  </a:lnTo>
                  <a:lnTo>
                    <a:pt x="2041" y="1217"/>
                  </a:lnTo>
                  <a:lnTo>
                    <a:pt x="2042" y="1205"/>
                  </a:lnTo>
                  <a:lnTo>
                    <a:pt x="2042" y="1205"/>
                  </a:lnTo>
                  <a:lnTo>
                    <a:pt x="2042" y="1191"/>
                  </a:lnTo>
                  <a:lnTo>
                    <a:pt x="2041" y="1177"/>
                  </a:lnTo>
                  <a:lnTo>
                    <a:pt x="2038" y="1163"/>
                  </a:lnTo>
                  <a:lnTo>
                    <a:pt x="2035" y="1149"/>
                  </a:lnTo>
                  <a:lnTo>
                    <a:pt x="2027" y="1123"/>
                  </a:lnTo>
                  <a:lnTo>
                    <a:pt x="2020" y="1099"/>
                  </a:lnTo>
                  <a:lnTo>
                    <a:pt x="2020" y="1099"/>
                  </a:lnTo>
                  <a:lnTo>
                    <a:pt x="2014" y="1095"/>
                  </a:lnTo>
                  <a:lnTo>
                    <a:pt x="2007" y="1092"/>
                  </a:lnTo>
                  <a:lnTo>
                    <a:pt x="1995" y="1088"/>
                  </a:lnTo>
                  <a:lnTo>
                    <a:pt x="1980" y="1085"/>
                  </a:lnTo>
                  <a:lnTo>
                    <a:pt x="1965" y="1084"/>
                  </a:lnTo>
                  <a:lnTo>
                    <a:pt x="1934" y="1084"/>
                  </a:lnTo>
                  <a:lnTo>
                    <a:pt x="1920" y="1084"/>
                  </a:lnTo>
                  <a:lnTo>
                    <a:pt x="1906" y="1081"/>
                  </a:lnTo>
                  <a:lnTo>
                    <a:pt x="1906" y="1081"/>
                  </a:lnTo>
                  <a:lnTo>
                    <a:pt x="1896" y="1078"/>
                  </a:lnTo>
                  <a:lnTo>
                    <a:pt x="1888" y="1073"/>
                  </a:lnTo>
                  <a:lnTo>
                    <a:pt x="1882" y="1066"/>
                  </a:lnTo>
                  <a:lnTo>
                    <a:pt x="1877" y="1059"/>
                  </a:lnTo>
                  <a:lnTo>
                    <a:pt x="1872" y="1050"/>
                  </a:lnTo>
                  <a:lnTo>
                    <a:pt x="1868" y="1042"/>
                  </a:lnTo>
                  <a:lnTo>
                    <a:pt x="1867" y="1032"/>
                  </a:lnTo>
                  <a:lnTo>
                    <a:pt x="1865" y="1024"/>
                  </a:lnTo>
                  <a:lnTo>
                    <a:pt x="1865" y="1004"/>
                  </a:lnTo>
                  <a:lnTo>
                    <a:pt x="1868" y="987"/>
                  </a:lnTo>
                  <a:lnTo>
                    <a:pt x="1872" y="972"/>
                  </a:lnTo>
                  <a:lnTo>
                    <a:pt x="1878" y="960"/>
                  </a:lnTo>
                  <a:lnTo>
                    <a:pt x="1878" y="960"/>
                  </a:lnTo>
                  <a:lnTo>
                    <a:pt x="1878" y="963"/>
                  </a:lnTo>
                  <a:lnTo>
                    <a:pt x="1878" y="965"/>
                  </a:lnTo>
                  <a:lnTo>
                    <a:pt x="1878" y="965"/>
                  </a:lnTo>
                  <a:lnTo>
                    <a:pt x="1878" y="965"/>
                  </a:lnTo>
                  <a:lnTo>
                    <a:pt x="1881" y="956"/>
                  </a:lnTo>
                  <a:lnTo>
                    <a:pt x="1885" y="949"/>
                  </a:lnTo>
                  <a:lnTo>
                    <a:pt x="1889" y="942"/>
                  </a:lnTo>
                  <a:lnTo>
                    <a:pt x="1889" y="938"/>
                  </a:lnTo>
                  <a:lnTo>
                    <a:pt x="1889" y="934"/>
                  </a:lnTo>
                  <a:lnTo>
                    <a:pt x="1889" y="934"/>
                  </a:lnTo>
                  <a:lnTo>
                    <a:pt x="1886" y="941"/>
                  </a:lnTo>
                  <a:lnTo>
                    <a:pt x="1885" y="946"/>
                  </a:lnTo>
                  <a:lnTo>
                    <a:pt x="1882" y="952"/>
                  </a:lnTo>
                  <a:lnTo>
                    <a:pt x="1877" y="958"/>
                  </a:lnTo>
                  <a:lnTo>
                    <a:pt x="1877" y="958"/>
                  </a:lnTo>
                  <a:lnTo>
                    <a:pt x="1884" y="942"/>
                  </a:lnTo>
                  <a:lnTo>
                    <a:pt x="1891" y="927"/>
                  </a:lnTo>
                  <a:lnTo>
                    <a:pt x="1906" y="896"/>
                  </a:lnTo>
                  <a:lnTo>
                    <a:pt x="1923" y="868"/>
                  </a:lnTo>
                  <a:lnTo>
                    <a:pt x="1940" y="838"/>
                  </a:lnTo>
                  <a:lnTo>
                    <a:pt x="1940" y="838"/>
                  </a:lnTo>
                  <a:close/>
                  <a:moveTo>
                    <a:pt x="1976" y="783"/>
                  </a:moveTo>
                  <a:lnTo>
                    <a:pt x="1976" y="783"/>
                  </a:lnTo>
                  <a:lnTo>
                    <a:pt x="1976" y="792"/>
                  </a:lnTo>
                  <a:lnTo>
                    <a:pt x="1975" y="800"/>
                  </a:lnTo>
                  <a:lnTo>
                    <a:pt x="1972" y="809"/>
                  </a:lnTo>
                  <a:lnTo>
                    <a:pt x="1968" y="817"/>
                  </a:lnTo>
                  <a:lnTo>
                    <a:pt x="1959" y="834"/>
                  </a:lnTo>
                  <a:lnTo>
                    <a:pt x="1955" y="844"/>
                  </a:lnTo>
                  <a:lnTo>
                    <a:pt x="1954" y="854"/>
                  </a:lnTo>
                  <a:lnTo>
                    <a:pt x="1954" y="854"/>
                  </a:lnTo>
                  <a:lnTo>
                    <a:pt x="1941" y="872"/>
                  </a:lnTo>
                  <a:lnTo>
                    <a:pt x="1929" y="893"/>
                  </a:lnTo>
                  <a:lnTo>
                    <a:pt x="1903" y="938"/>
                  </a:lnTo>
                  <a:lnTo>
                    <a:pt x="1903" y="938"/>
                  </a:lnTo>
                  <a:lnTo>
                    <a:pt x="1891" y="963"/>
                  </a:lnTo>
                  <a:lnTo>
                    <a:pt x="1886" y="976"/>
                  </a:lnTo>
                  <a:lnTo>
                    <a:pt x="1882" y="990"/>
                  </a:lnTo>
                  <a:lnTo>
                    <a:pt x="1879" y="1004"/>
                  </a:lnTo>
                  <a:lnTo>
                    <a:pt x="1878" y="1018"/>
                  </a:lnTo>
                  <a:lnTo>
                    <a:pt x="1878" y="1032"/>
                  </a:lnTo>
                  <a:lnTo>
                    <a:pt x="1879" y="1046"/>
                  </a:lnTo>
                  <a:lnTo>
                    <a:pt x="1879" y="1046"/>
                  </a:lnTo>
                  <a:lnTo>
                    <a:pt x="1882" y="1046"/>
                  </a:lnTo>
                  <a:lnTo>
                    <a:pt x="1885" y="1049"/>
                  </a:lnTo>
                  <a:lnTo>
                    <a:pt x="1888" y="1054"/>
                  </a:lnTo>
                  <a:lnTo>
                    <a:pt x="1891" y="1059"/>
                  </a:lnTo>
                  <a:lnTo>
                    <a:pt x="1892" y="1060"/>
                  </a:lnTo>
                  <a:lnTo>
                    <a:pt x="1895" y="1060"/>
                  </a:lnTo>
                  <a:lnTo>
                    <a:pt x="1895" y="1060"/>
                  </a:lnTo>
                  <a:lnTo>
                    <a:pt x="1893" y="1054"/>
                  </a:lnTo>
                  <a:lnTo>
                    <a:pt x="1893" y="1049"/>
                  </a:lnTo>
                  <a:lnTo>
                    <a:pt x="1895" y="1039"/>
                  </a:lnTo>
                  <a:lnTo>
                    <a:pt x="1895" y="1031"/>
                  </a:lnTo>
                  <a:lnTo>
                    <a:pt x="1895" y="1021"/>
                  </a:lnTo>
                  <a:lnTo>
                    <a:pt x="1895" y="1021"/>
                  </a:lnTo>
                  <a:lnTo>
                    <a:pt x="1906" y="991"/>
                  </a:lnTo>
                  <a:lnTo>
                    <a:pt x="1917" y="963"/>
                  </a:lnTo>
                  <a:lnTo>
                    <a:pt x="1929" y="935"/>
                  </a:lnTo>
                  <a:lnTo>
                    <a:pt x="1940" y="906"/>
                  </a:lnTo>
                  <a:lnTo>
                    <a:pt x="1940" y="906"/>
                  </a:lnTo>
                  <a:lnTo>
                    <a:pt x="1948" y="890"/>
                  </a:lnTo>
                  <a:lnTo>
                    <a:pt x="1957" y="876"/>
                  </a:lnTo>
                  <a:lnTo>
                    <a:pt x="1976" y="847"/>
                  </a:lnTo>
                  <a:lnTo>
                    <a:pt x="1985" y="831"/>
                  </a:lnTo>
                  <a:lnTo>
                    <a:pt x="1992" y="817"/>
                  </a:lnTo>
                  <a:lnTo>
                    <a:pt x="1997" y="800"/>
                  </a:lnTo>
                  <a:lnTo>
                    <a:pt x="2000" y="783"/>
                  </a:lnTo>
                  <a:lnTo>
                    <a:pt x="2000" y="783"/>
                  </a:lnTo>
                  <a:lnTo>
                    <a:pt x="2002" y="776"/>
                  </a:lnTo>
                  <a:lnTo>
                    <a:pt x="2003" y="768"/>
                  </a:lnTo>
                  <a:lnTo>
                    <a:pt x="2003" y="761"/>
                  </a:lnTo>
                  <a:lnTo>
                    <a:pt x="2002" y="753"/>
                  </a:lnTo>
                  <a:lnTo>
                    <a:pt x="1997" y="736"/>
                  </a:lnTo>
                  <a:lnTo>
                    <a:pt x="1990" y="722"/>
                  </a:lnTo>
                  <a:lnTo>
                    <a:pt x="1990" y="722"/>
                  </a:lnTo>
                  <a:lnTo>
                    <a:pt x="1989" y="739"/>
                  </a:lnTo>
                  <a:lnTo>
                    <a:pt x="1987" y="755"/>
                  </a:lnTo>
                  <a:lnTo>
                    <a:pt x="1983" y="771"/>
                  </a:lnTo>
                  <a:lnTo>
                    <a:pt x="1980" y="778"/>
                  </a:lnTo>
                  <a:lnTo>
                    <a:pt x="1976" y="783"/>
                  </a:lnTo>
                  <a:lnTo>
                    <a:pt x="1976" y="783"/>
                  </a:lnTo>
                  <a:close/>
                  <a:moveTo>
                    <a:pt x="1405" y="795"/>
                  </a:moveTo>
                  <a:lnTo>
                    <a:pt x="1405" y="795"/>
                  </a:lnTo>
                  <a:lnTo>
                    <a:pt x="1401" y="796"/>
                  </a:lnTo>
                  <a:lnTo>
                    <a:pt x="1396" y="799"/>
                  </a:lnTo>
                  <a:lnTo>
                    <a:pt x="1388" y="805"/>
                  </a:lnTo>
                  <a:lnTo>
                    <a:pt x="1388" y="805"/>
                  </a:lnTo>
                  <a:lnTo>
                    <a:pt x="1371" y="813"/>
                  </a:lnTo>
                  <a:lnTo>
                    <a:pt x="1356" y="821"/>
                  </a:lnTo>
                  <a:lnTo>
                    <a:pt x="1350" y="827"/>
                  </a:lnTo>
                  <a:lnTo>
                    <a:pt x="1345" y="834"/>
                  </a:lnTo>
                  <a:lnTo>
                    <a:pt x="1342" y="840"/>
                  </a:lnTo>
                  <a:lnTo>
                    <a:pt x="1339" y="847"/>
                  </a:lnTo>
                  <a:lnTo>
                    <a:pt x="1339" y="847"/>
                  </a:lnTo>
                  <a:lnTo>
                    <a:pt x="1361" y="845"/>
                  </a:lnTo>
                  <a:lnTo>
                    <a:pt x="1374" y="847"/>
                  </a:lnTo>
                  <a:lnTo>
                    <a:pt x="1388" y="848"/>
                  </a:lnTo>
                  <a:lnTo>
                    <a:pt x="1399" y="851"/>
                  </a:lnTo>
                  <a:lnTo>
                    <a:pt x="1405" y="852"/>
                  </a:lnTo>
                  <a:lnTo>
                    <a:pt x="1409" y="855"/>
                  </a:lnTo>
                  <a:lnTo>
                    <a:pt x="1412" y="859"/>
                  </a:lnTo>
                  <a:lnTo>
                    <a:pt x="1415" y="863"/>
                  </a:lnTo>
                  <a:lnTo>
                    <a:pt x="1416" y="869"/>
                  </a:lnTo>
                  <a:lnTo>
                    <a:pt x="1416" y="875"/>
                  </a:lnTo>
                  <a:lnTo>
                    <a:pt x="1416" y="875"/>
                  </a:lnTo>
                  <a:lnTo>
                    <a:pt x="1415" y="882"/>
                  </a:lnTo>
                  <a:lnTo>
                    <a:pt x="1409" y="892"/>
                  </a:lnTo>
                  <a:lnTo>
                    <a:pt x="1406" y="896"/>
                  </a:lnTo>
                  <a:lnTo>
                    <a:pt x="1404" y="900"/>
                  </a:lnTo>
                  <a:lnTo>
                    <a:pt x="1399" y="903"/>
                  </a:lnTo>
                  <a:lnTo>
                    <a:pt x="1395" y="903"/>
                  </a:lnTo>
                  <a:lnTo>
                    <a:pt x="1395" y="903"/>
                  </a:lnTo>
                  <a:lnTo>
                    <a:pt x="1392" y="899"/>
                  </a:lnTo>
                  <a:lnTo>
                    <a:pt x="1385" y="896"/>
                  </a:lnTo>
                  <a:lnTo>
                    <a:pt x="1380" y="896"/>
                  </a:lnTo>
                  <a:lnTo>
                    <a:pt x="1377" y="896"/>
                  </a:lnTo>
                  <a:lnTo>
                    <a:pt x="1374" y="899"/>
                  </a:lnTo>
                  <a:lnTo>
                    <a:pt x="1374" y="899"/>
                  </a:lnTo>
                  <a:lnTo>
                    <a:pt x="1375" y="907"/>
                  </a:lnTo>
                  <a:lnTo>
                    <a:pt x="1375" y="914"/>
                  </a:lnTo>
                  <a:lnTo>
                    <a:pt x="1373" y="921"/>
                  </a:lnTo>
                  <a:lnTo>
                    <a:pt x="1370" y="928"/>
                  </a:lnTo>
                  <a:lnTo>
                    <a:pt x="1370" y="928"/>
                  </a:lnTo>
                  <a:lnTo>
                    <a:pt x="1373" y="932"/>
                  </a:lnTo>
                  <a:lnTo>
                    <a:pt x="1375" y="936"/>
                  </a:lnTo>
                  <a:lnTo>
                    <a:pt x="1377" y="941"/>
                  </a:lnTo>
                  <a:lnTo>
                    <a:pt x="1377" y="946"/>
                  </a:lnTo>
                  <a:lnTo>
                    <a:pt x="1377" y="946"/>
                  </a:lnTo>
                  <a:lnTo>
                    <a:pt x="1373" y="949"/>
                  </a:lnTo>
                  <a:lnTo>
                    <a:pt x="1370" y="952"/>
                  </a:lnTo>
                  <a:lnTo>
                    <a:pt x="1368" y="955"/>
                  </a:lnTo>
                  <a:lnTo>
                    <a:pt x="1367" y="959"/>
                  </a:lnTo>
                  <a:lnTo>
                    <a:pt x="1367" y="966"/>
                  </a:lnTo>
                  <a:lnTo>
                    <a:pt x="1368" y="974"/>
                  </a:lnTo>
                  <a:lnTo>
                    <a:pt x="1371" y="983"/>
                  </a:lnTo>
                  <a:lnTo>
                    <a:pt x="1371" y="993"/>
                  </a:lnTo>
                  <a:lnTo>
                    <a:pt x="1371" y="1001"/>
                  </a:lnTo>
                  <a:lnTo>
                    <a:pt x="1368" y="1005"/>
                  </a:lnTo>
                  <a:lnTo>
                    <a:pt x="1366" y="1010"/>
                  </a:lnTo>
                  <a:lnTo>
                    <a:pt x="1366" y="1010"/>
                  </a:lnTo>
                  <a:lnTo>
                    <a:pt x="1388" y="1010"/>
                  </a:lnTo>
                  <a:lnTo>
                    <a:pt x="1398" y="1008"/>
                  </a:lnTo>
                  <a:lnTo>
                    <a:pt x="1409" y="1007"/>
                  </a:lnTo>
                  <a:lnTo>
                    <a:pt x="1409" y="1007"/>
                  </a:lnTo>
                  <a:lnTo>
                    <a:pt x="1411" y="1010"/>
                  </a:lnTo>
                  <a:lnTo>
                    <a:pt x="1415" y="1012"/>
                  </a:lnTo>
                  <a:lnTo>
                    <a:pt x="1418" y="1014"/>
                  </a:lnTo>
                  <a:lnTo>
                    <a:pt x="1420" y="1018"/>
                  </a:lnTo>
                  <a:lnTo>
                    <a:pt x="1420" y="1018"/>
                  </a:lnTo>
                  <a:lnTo>
                    <a:pt x="1432" y="1010"/>
                  </a:lnTo>
                  <a:lnTo>
                    <a:pt x="1441" y="1001"/>
                  </a:lnTo>
                  <a:lnTo>
                    <a:pt x="1451" y="991"/>
                  </a:lnTo>
                  <a:lnTo>
                    <a:pt x="1454" y="987"/>
                  </a:lnTo>
                  <a:lnTo>
                    <a:pt x="1457" y="980"/>
                  </a:lnTo>
                  <a:lnTo>
                    <a:pt x="1457" y="980"/>
                  </a:lnTo>
                  <a:lnTo>
                    <a:pt x="1458" y="973"/>
                  </a:lnTo>
                  <a:lnTo>
                    <a:pt x="1458" y="966"/>
                  </a:lnTo>
                  <a:lnTo>
                    <a:pt x="1458" y="951"/>
                  </a:lnTo>
                  <a:lnTo>
                    <a:pt x="1460" y="944"/>
                  </a:lnTo>
                  <a:lnTo>
                    <a:pt x="1461" y="936"/>
                  </a:lnTo>
                  <a:lnTo>
                    <a:pt x="1467" y="931"/>
                  </a:lnTo>
                  <a:lnTo>
                    <a:pt x="1474" y="927"/>
                  </a:lnTo>
                  <a:lnTo>
                    <a:pt x="1474" y="927"/>
                  </a:lnTo>
                  <a:lnTo>
                    <a:pt x="1481" y="927"/>
                  </a:lnTo>
                  <a:lnTo>
                    <a:pt x="1488" y="925"/>
                  </a:lnTo>
                  <a:lnTo>
                    <a:pt x="1488" y="925"/>
                  </a:lnTo>
                  <a:lnTo>
                    <a:pt x="1493" y="913"/>
                  </a:lnTo>
                  <a:lnTo>
                    <a:pt x="1496" y="907"/>
                  </a:lnTo>
                  <a:lnTo>
                    <a:pt x="1499" y="900"/>
                  </a:lnTo>
                  <a:lnTo>
                    <a:pt x="1499" y="900"/>
                  </a:lnTo>
                  <a:lnTo>
                    <a:pt x="1499" y="894"/>
                  </a:lnTo>
                  <a:lnTo>
                    <a:pt x="1498" y="889"/>
                  </a:lnTo>
                  <a:lnTo>
                    <a:pt x="1493" y="879"/>
                  </a:lnTo>
                  <a:lnTo>
                    <a:pt x="1488" y="871"/>
                  </a:lnTo>
                  <a:lnTo>
                    <a:pt x="1482" y="862"/>
                  </a:lnTo>
                  <a:lnTo>
                    <a:pt x="1475" y="852"/>
                  </a:lnTo>
                  <a:lnTo>
                    <a:pt x="1472" y="842"/>
                  </a:lnTo>
                  <a:lnTo>
                    <a:pt x="1471" y="837"/>
                  </a:lnTo>
                  <a:lnTo>
                    <a:pt x="1471" y="831"/>
                  </a:lnTo>
                  <a:lnTo>
                    <a:pt x="1472" y="824"/>
                  </a:lnTo>
                  <a:lnTo>
                    <a:pt x="1475" y="817"/>
                  </a:lnTo>
                  <a:lnTo>
                    <a:pt x="1475" y="817"/>
                  </a:lnTo>
                  <a:lnTo>
                    <a:pt x="1468" y="812"/>
                  </a:lnTo>
                  <a:lnTo>
                    <a:pt x="1461" y="806"/>
                  </a:lnTo>
                  <a:lnTo>
                    <a:pt x="1453" y="800"/>
                  </a:lnTo>
                  <a:lnTo>
                    <a:pt x="1443" y="798"/>
                  </a:lnTo>
                  <a:lnTo>
                    <a:pt x="1433" y="795"/>
                  </a:lnTo>
                  <a:lnTo>
                    <a:pt x="1423" y="793"/>
                  </a:lnTo>
                  <a:lnTo>
                    <a:pt x="1415" y="793"/>
                  </a:lnTo>
                  <a:lnTo>
                    <a:pt x="1405" y="795"/>
                  </a:lnTo>
                  <a:lnTo>
                    <a:pt x="1405" y="795"/>
                  </a:lnTo>
                  <a:close/>
                  <a:moveTo>
                    <a:pt x="570" y="816"/>
                  </a:moveTo>
                  <a:lnTo>
                    <a:pt x="570" y="816"/>
                  </a:lnTo>
                  <a:lnTo>
                    <a:pt x="574" y="851"/>
                  </a:lnTo>
                  <a:lnTo>
                    <a:pt x="578" y="866"/>
                  </a:lnTo>
                  <a:lnTo>
                    <a:pt x="579" y="875"/>
                  </a:lnTo>
                  <a:lnTo>
                    <a:pt x="584" y="882"/>
                  </a:lnTo>
                  <a:lnTo>
                    <a:pt x="584" y="882"/>
                  </a:lnTo>
                  <a:lnTo>
                    <a:pt x="610" y="994"/>
                  </a:lnTo>
                  <a:lnTo>
                    <a:pt x="622" y="1050"/>
                  </a:lnTo>
                  <a:lnTo>
                    <a:pt x="633" y="1105"/>
                  </a:lnTo>
                  <a:lnTo>
                    <a:pt x="633" y="1105"/>
                  </a:lnTo>
                  <a:lnTo>
                    <a:pt x="650" y="1105"/>
                  </a:lnTo>
                  <a:lnTo>
                    <a:pt x="669" y="1106"/>
                  </a:lnTo>
                  <a:lnTo>
                    <a:pt x="686" y="1109"/>
                  </a:lnTo>
                  <a:lnTo>
                    <a:pt x="702" y="1112"/>
                  </a:lnTo>
                  <a:lnTo>
                    <a:pt x="702" y="1112"/>
                  </a:lnTo>
                  <a:lnTo>
                    <a:pt x="702" y="1104"/>
                  </a:lnTo>
                  <a:lnTo>
                    <a:pt x="703" y="1094"/>
                  </a:lnTo>
                  <a:lnTo>
                    <a:pt x="706" y="1083"/>
                  </a:lnTo>
                  <a:lnTo>
                    <a:pt x="710" y="1073"/>
                  </a:lnTo>
                  <a:lnTo>
                    <a:pt x="716" y="1063"/>
                  </a:lnTo>
                  <a:lnTo>
                    <a:pt x="723" y="1054"/>
                  </a:lnTo>
                  <a:lnTo>
                    <a:pt x="730" y="1049"/>
                  </a:lnTo>
                  <a:lnTo>
                    <a:pt x="738" y="1046"/>
                  </a:lnTo>
                  <a:lnTo>
                    <a:pt x="738" y="1046"/>
                  </a:lnTo>
                  <a:lnTo>
                    <a:pt x="747" y="1045"/>
                  </a:lnTo>
                  <a:lnTo>
                    <a:pt x="754" y="1043"/>
                  </a:lnTo>
                  <a:lnTo>
                    <a:pt x="770" y="1043"/>
                  </a:lnTo>
                  <a:lnTo>
                    <a:pt x="784" y="1045"/>
                  </a:lnTo>
                  <a:lnTo>
                    <a:pt x="793" y="1043"/>
                  </a:lnTo>
                  <a:lnTo>
                    <a:pt x="800" y="1043"/>
                  </a:lnTo>
                  <a:lnTo>
                    <a:pt x="800" y="1043"/>
                  </a:lnTo>
                  <a:lnTo>
                    <a:pt x="786" y="1026"/>
                  </a:lnTo>
                  <a:lnTo>
                    <a:pt x="773" y="1010"/>
                  </a:lnTo>
                  <a:lnTo>
                    <a:pt x="744" y="979"/>
                  </a:lnTo>
                  <a:lnTo>
                    <a:pt x="716" y="948"/>
                  </a:lnTo>
                  <a:lnTo>
                    <a:pt x="686" y="915"/>
                  </a:lnTo>
                  <a:lnTo>
                    <a:pt x="686" y="915"/>
                  </a:lnTo>
                  <a:lnTo>
                    <a:pt x="685" y="914"/>
                  </a:lnTo>
                  <a:lnTo>
                    <a:pt x="682" y="914"/>
                  </a:lnTo>
                  <a:lnTo>
                    <a:pt x="681" y="914"/>
                  </a:lnTo>
                  <a:lnTo>
                    <a:pt x="678" y="913"/>
                  </a:lnTo>
                  <a:lnTo>
                    <a:pt x="678" y="913"/>
                  </a:lnTo>
                  <a:lnTo>
                    <a:pt x="668" y="900"/>
                  </a:lnTo>
                  <a:lnTo>
                    <a:pt x="655" y="887"/>
                  </a:lnTo>
                  <a:lnTo>
                    <a:pt x="630" y="862"/>
                  </a:lnTo>
                  <a:lnTo>
                    <a:pt x="630" y="862"/>
                  </a:lnTo>
                  <a:lnTo>
                    <a:pt x="615" y="845"/>
                  </a:lnTo>
                  <a:lnTo>
                    <a:pt x="599" y="830"/>
                  </a:lnTo>
                  <a:lnTo>
                    <a:pt x="592" y="821"/>
                  </a:lnTo>
                  <a:lnTo>
                    <a:pt x="584" y="814"/>
                  </a:lnTo>
                  <a:lnTo>
                    <a:pt x="574" y="809"/>
                  </a:lnTo>
                  <a:lnTo>
                    <a:pt x="564" y="805"/>
                  </a:lnTo>
                  <a:lnTo>
                    <a:pt x="564" y="805"/>
                  </a:lnTo>
                  <a:lnTo>
                    <a:pt x="563" y="809"/>
                  </a:lnTo>
                  <a:lnTo>
                    <a:pt x="564" y="812"/>
                  </a:lnTo>
                  <a:lnTo>
                    <a:pt x="567" y="813"/>
                  </a:lnTo>
                  <a:lnTo>
                    <a:pt x="570" y="816"/>
                  </a:lnTo>
                  <a:lnTo>
                    <a:pt x="570" y="816"/>
                  </a:lnTo>
                  <a:close/>
                  <a:moveTo>
                    <a:pt x="1394" y="862"/>
                  </a:moveTo>
                  <a:lnTo>
                    <a:pt x="1394" y="862"/>
                  </a:lnTo>
                  <a:lnTo>
                    <a:pt x="1377" y="859"/>
                  </a:lnTo>
                  <a:lnTo>
                    <a:pt x="1361" y="858"/>
                  </a:lnTo>
                  <a:lnTo>
                    <a:pt x="1326" y="858"/>
                  </a:lnTo>
                  <a:lnTo>
                    <a:pt x="1326" y="858"/>
                  </a:lnTo>
                  <a:lnTo>
                    <a:pt x="1113" y="858"/>
                  </a:lnTo>
                  <a:lnTo>
                    <a:pt x="1006" y="859"/>
                  </a:lnTo>
                  <a:lnTo>
                    <a:pt x="904" y="861"/>
                  </a:lnTo>
                  <a:lnTo>
                    <a:pt x="904" y="861"/>
                  </a:lnTo>
                  <a:lnTo>
                    <a:pt x="904" y="863"/>
                  </a:lnTo>
                  <a:lnTo>
                    <a:pt x="905" y="866"/>
                  </a:lnTo>
                  <a:lnTo>
                    <a:pt x="905" y="869"/>
                  </a:lnTo>
                  <a:lnTo>
                    <a:pt x="902" y="871"/>
                  </a:lnTo>
                  <a:lnTo>
                    <a:pt x="902" y="871"/>
                  </a:lnTo>
                  <a:lnTo>
                    <a:pt x="901" y="869"/>
                  </a:lnTo>
                  <a:lnTo>
                    <a:pt x="900" y="869"/>
                  </a:lnTo>
                  <a:lnTo>
                    <a:pt x="898" y="865"/>
                  </a:lnTo>
                  <a:lnTo>
                    <a:pt x="897" y="862"/>
                  </a:lnTo>
                  <a:lnTo>
                    <a:pt x="895" y="862"/>
                  </a:lnTo>
                  <a:lnTo>
                    <a:pt x="894" y="862"/>
                  </a:lnTo>
                  <a:lnTo>
                    <a:pt x="894" y="862"/>
                  </a:lnTo>
                  <a:lnTo>
                    <a:pt x="888" y="863"/>
                  </a:lnTo>
                  <a:lnTo>
                    <a:pt x="881" y="863"/>
                  </a:lnTo>
                  <a:lnTo>
                    <a:pt x="869" y="863"/>
                  </a:lnTo>
                  <a:lnTo>
                    <a:pt x="856" y="862"/>
                  </a:lnTo>
                  <a:lnTo>
                    <a:pt x="849" y="863"/>
                  </a:lnTo>
                  <a:lnTo>
                    <a:pt x="843" y="865"/>
                  </a:lnTo>
                  <a:lnTo>
                    <a:pt x="843" y="865"/>
                  </a:lnTo>
                  <a:lnTo>
                    <a:pt x="838" y="868"/>
                  </a:lnTo>
                  <a:lnTo>
                    <a:pt x="832" y="873"/>
                  </a:lnTo>
                  <a:lnTo>
                    <a:pt x="822" y="885"/>
                  </a:lnTo>
                  <a:lnTo>
                    <a:pt x="822" y="885"/>
                  </a:lnTo>
                  <a:lnTo>
                    <a:pt x="824" y="887"/>
                  </a:lnTo>
                  <a:lnTo>
                    <a:pt x="825" y="892"/>
                  </a:lnTo>
                  <a:lnTo>
                    <a:pt x="827" y="894"/>
                  </a:lnTo>
                  <a:lnTo>
                    <a:pt x="827" y="896"/>
                  </a:lnTo>
                  <a:lnTo>
                    <a:pt x="825" y="899"/>
                  </a:lnTo>
                  <a:lnTo>
                    <a:pt x="825" y="899"/>
                  </a:lnTo>
                  <a:lnTo>
                    <a:pt x="824" y="900"/>
                  </a:lnTo>
                  <a:lnTo>
                    <a:pt x="822" y="900"/>
                  </a:lnTo>
                  <a:lnTo>
                    <a:pt x="820" y="897"/>
                  </a:lnTo>
                  <a:lnTo>
                    <a:pt x="817" y="896"/>
                  </a:lnTo>
                  <a:lnTo>
                    <a:pt x="815" y="896"/>
                  </a:lnTo>
                  <a:lnTo>
                    <a:pt x="815" y="899"/>
                  </a:lnTo>
                  <a:lnTo>
                    <a:pt x="815" y="899"/>
                  </a:lnTo>
                  <a:lnTo>
                    <a:pt x="810" y="907"/>
                  </a:lnTo>
                  <a:lnTo>
                    <a:pt x="805" y="917"/>
                  </a:lnTo>
                  <a:lnTo>
                    <a:pt x="803" y="927"/>
                  </a:lnTo>
                  <a:lnTo>
                    <a:pt x="801" y="938"/>
                  </a:lnTo>
                  <a:lnTo>
                    <a:pt x="800" y="949"/>
                  </a:lnTo>
                  <a:lnTo>
                    <a:pt x="800" y="960"/>
                  </a:lnTo>
                  <a:lnTo>
                    <a:pt x="800" y="970"/>
                  </a:lnTo>
                  <a:lnTo>
                    <a:pt x="801" y="981"/>
                  </a:lnTo>
                  <a:lnTo>
                    <a:pt x="804" y="991"/>
                  </a:lnTo>
                  <a:lnTo>
                    <a:pt x="807" y="1002"/>
                  </a:lnTo>
                  <a:lnTo>
                    <a:pt x="811" y="1011"/>
                  </a:lnTo>
                  <a:lnTo>
                    <a:pt x="817" y="1019"/>
                  </a:lnTo>
                  <a:lnTo>
                    <a:pt x="822" y="1028"/>
                  </a:lnTo>
                  <a:lnTo>
                    <a:pt x="828" y="1035"/>
                  </a:lnTo>
                  <a:lnTo>
                    <a:pt x="836" y="1040"/>
                  </a:lnTo>
                  <a:lnTo>
                    <a:pt x="843" y="1045"/>
                  </a:lnTo>
                  <a:lnTo>
                    <a:pt x="843" y="1045"/>
                  </a:lnTo>
                  <a:lnTo>
                    <a:pt x="894" y="1042"/>
                  </a:lnTo>
                  <a:lnTo>
                    <a:pt x="944" y="1040"/>
                  </a:lnTo>
                  <a:lnTo>
                    <a:pt x="1048" y="1040"/>
                  </a:lnTo>
                  <a:lnTo>
                    <a:pt x="1149" y="1040"/>
                  </a:lnTo>
                  <a:lnTo>
                    <a:pt x="1199" y="1040"/>
                  </a:lnTo>
                  <a:lnTo>
                    <a:pt x="1246" y="1040"/>
                  </a:lnTo>
                  <a:lnTo>
                    <a:pt x="1246" y="1040"/>
                  </a:lnTo>
                  <a:lnTo>
                    <a:pt x="1409" y="1035"/>
                  </a:lnTo>
                  <a:lnTo>
                    <a:pt x="1409" y="1035"/>
                  </a:lnTo>
                  <a:lnTo>
                    <a:pt x="1406" y="1031"/>
                  </a:lnTo>
                  <a:lnTo>
                    <a:pt x="1404" y="1028"/>
                  </a:lnTo>
                  <a:lnTo>
                    <a:pt x="1399" y="1025"/>
                  </a:lnTo>
                  <a:lnTo>
                    <a:pt x="1395" y="1024"/>
                  </a:lnTo>
                  <a:lnTo>
                    <a:pt x="1385" y="1024"/>
                  </a:lnTo>
                  <a:lnTo>
                    <a:pt x="1374" y="1025"/>
                  </a:lnTo>
                  <a:lnTo>
                    <a:pt x="1374" y="1025"/>
                  </a:lnTo>
                  <a:lnTo>
                    <a:pt x="1319" y="1024"/>
                  </a:lnTo>
                  <a:lnTo>
                    <a:pt x="1265" y="1021"/>
                  </a:lnTo>
                  <a:lnTo>
                    <a:pt x="1208" y="1019"/>
                  </a:lnTo>
                  <a:lnTo>
                    <a:pt x="1147" y="1021"/>
                  </a:lnTo>
                  <a:lnTo>
                    <a:pt x="1147" y="1021"/>
                  </a:lnTo>
                  <a:lnTo>
                    <a:pt x="1110" y="1021"/>
                  </a:lnTo>
                  <a:lnTo>
                    <a:pt x="1074" y="1021"/>
                  </a:lnTo>
                  <a:lnTo>
                    <a:pt x="999" y="1019"/>
                  </a:lnTo>
                  <a:lnTo>
                    <a:pt x="961" y="1019"/>
                  </a:lnTo>
                  <a:lnTo>
                    <a:pt x="923" y="1019"/>
                  </a:lnTo>
                  <a:lnTo>
                    <a:pt x="886" y="1022"/>
                  </a:lnTo>
                  <a:lnTo>
                    <a:pt x="849" y="1026"/>
                  </a:lnTo>
                  <a:lnTo>
                    <a:pt x="849" y="1026"/>
                  </a:lnTo>
                  <a:lnTo>
                    <a:pt x="843" y="1019"/>
                  </a:lnTo>
                  <a:lnTo>
                    <a:pt x="838" y="1012"/>
                  </a:lnTo>
                  <a:lnTo>
                    <a:pt x="832" y="1005"/>
                  </a:lnTo>
                  <a:lnTo>
                    <a:pt x="829" y="997"/>
                  </a:lnTo>
                  <a:lnTo>
                    <a:pt x="827" y="988"/>
                  </a:lnTo>
                  <a:lnTo>
                    <a:pt x="824" y="979"/>
                  </a:lnTo>
                  <a:lnTo>
                    <a:pt x="822" y="960"/>
                  </a:lnTo>
                  <a:lnTo>
                    <a:pt x="824" y="941"/>
                  </a:lnTo>
                  <a:lnTo>
                    <a:pt x="827" y="922"/>
                  </a:lnTo>
                  <a:lnTo>
                    <a:pt x="832" y="904"/>
                  </a:lnTo>
                  <a:lnTo>
                    <a:pt x="839" y="890"/>
                  </a:lnTo>
                  <a:lnTo>
                    <a:pt x="839" y="890"/>
                  </a:lnTo>
                  <a:lnTo>
                    <a:pt x="846" y="886"/>
                  </a:lnTo>
                  <a:lnTo>
                    <a:pt x="852" y="883"/>
                  </a:lnTo>
                  <a:lnTo>
                    <a:pt x="859" y="883"/>
                  </a:lnTo>
                  <a:lnTo>
                    <a:pt x="866" y="883"/>
                  </a:lnTo>
                  <a:lnTo>
                    <a:pt x="880" y="885"/>
                  </a:lnTo>
                  <a:lnTo>
                    <a:pt x="895" y="886"/>
                  </a:lnTo>
                  <a:lnTo>
                    <a:pt x="895" y="886"/>
                  </a:lnTo>
                  <a:lnTo>
                    <a:pt x="988" y="882"/>
                  </a:lnTo>
                  <a:lnTo>
                    <a:pt x="988" y="882"/>
                  </a:lnTo>
                  <a:lnTo>
                    <a:pt x="1064" y="879"/>
                  </a:lnTo>
                  <a:lnTo>
                    <a:pt x="1134" y="879"/>
                  </a:lnTo>
                  <a:lnTo>
                    <a:pt x="1203" y="879"/>
                  </a:lnTo>
                  <a:lnTo>
                    <a:pt x="1270" y="880"/>
                  </a:lnTo>
                  <a:lnTo>
                    <a:pt x="1270" y="880"/>
                  </a:lnTo>
                  <a:lnTo>
                    <a:pt x="1300" y="882"/>
                  </a:lnTo>
                  <a:lnTo>
                    <a:pt x="1329" y="883"/>
                  </a:lnTo>
                  <a:lnTo>
                    <a:pt x="1359" y="886"/>
                  </a:lnTo>
                  <a:lnTo>
                    <a:pt x="1387" y="886"/>
                  </a:lnTo>
                  <a:lnTo>
                    <a:pt x="1387" y="886"/>
                  </a:lnTo>
                  <a:lnTo>
                    <a:pt x="1394" y="886"/>
                  </a:lnTo>
                  <a:lnTo>
                    <a:pt x="1401" y="886"/>
                  </a:lnTo>
                  <a:lnTo>
                    <a:pt x="1401" y="886"/>
                  </a:lnTo>
                  <a:lnTo>
                    <a:pt x="1404" y="882"/>
                  </a:lnTo>
                  <a:lnTo>
                    <a:pt x="1404" y="879"/>
                  </a:lnTo>
                  <a:lnTo>
                    <a:pt x="1404" y="875"/>
                  </a:lnTo>
                  <a:lnTo>
                    <a:pt x="1402" y="872"/>
                  </a:lnTo>
                  <a:lnTo>
                    <a:pt x="1399" y="866"/>
                  </a:lnTo>
                  <a:lnTo>
                    <a:pt x="1394" y="862"/>
                  </a:lnTo>
                  <a:lnTo>
                    <a:pt x="1394" y="862"/>
                  </a:lnTo>
                  <a:close/>
                  <a:moveTo>
                    <a:pt x="1015" y="890"/>
                  </a:moveTo>
                  <a:lnTo>
                    <a:pt x="1015" y="890"/>
                  </a:lnTo>
                  <a:lnTo>
                    <a:pt x="995" y="892"/>
                  </a:lnTo>
                  <a:lnTo>
                    <a:pt x="974" y="893"/>
                  </a:lnTo>
                  <a:lnTo>
                    <a:pt x="935" y="894"/>
                  </a:lnTo>
                  <a:lnTo>
                    <a:pt x="895" y="894"/>
                  </a:lnTo>
                  <a:lnTo>
                    <a:pt x="877" y="896"/>
                  </a:lnTo>
                  <a:lnTo>
                    <a:pt x="859" y="899"/>
                  </a:lnTo>
                  <a:lnTo>
                    <a:pt x="859" y="899"/>
                  </a:lnTo>
                  <a:lnTo>
                    <a:pt x="859" y="904"/>
                  </a:lnTo>
                  <a:lnTo>
                    <a:pt x="859" y="911"/>
                  </a:lnTo>
                  <a:lnTo>
                    <a:pt x="859" y="918"/>
                  </a:lnTo>
                  <a:lnTo>
                    <a:pt x="857" y="924"/>
                  </a:lnTo>
                  <a:lnTo>
                    <a:pt x="857" y="924"/>
                  </a:lnTo>
                  <a:lnTo>
                    <a:pt x="869" y="925"/>
                  </a:lnTo>
                  <a:lnTo>
                    <a:pt x="880" y="925"/>
                  </a:lnTo>
                  <a:lnTo>
                    <a:pt x="905" y="924"/>
                  </a:lnTo>
                  <a:lnTo>
                    <a:pt x="916" y="924"/>
                  </a:lnTo>
                  <a:lnTo>
                    <a:pt x="929" y="924"/>
                  </a:lnTo>
                  <a:lnTo>
                    <a:pt x="939" y="927"/>
                  </a:lnTo>
                  <a:lnTo>
                    <a:pt x="949" y="929"/>
                  </a:lnTo>
                  <a:lnTo>
                    <a:pt x="949" y="929"/>
                  </a:lnTo>
                  <a:lnTo>
                    <a:pt x="923" y="929"/>
                  </a:lnTo>
                  <a:lnTo>
                    <a:pt x="901" y="931"/>
                  </a:lnTo>
                  <a:lnTo>
                    <a:pt x="855" y="935"/>
                  </a:lnTo>
                  <a:lnTo>
                    <a:pt x="855" y="935"/>
                  </a:lnTo>
                  <a:lnTo>
                    <a:pt x="857" y="939"/>
                  </a:lnTo>
                  <a:lnTo>
                    <a:pt x="859" y="944"/>
                  </a:lnTo>
                  <a:lnTo>
                    <a:pt x="857" y="953"/>
                  </a:lnTo>
                  <a:lnTo>
                    <a:pt x="856" y="959"/>
                  </a:lnTo>
                  <a:lnTo>
                    <a:pt x="856" y="965"/>
                  </a:lnTo>
                  <a:lnTo>
                    <a:pt x="857" y="969"/>
                  </a:lnTo>
                  <a:lnTo>
                    <a:pt x="860" y="973"/>
                  </a:lnTo>
                  <a:lnTo>
                    <a:pt x="860" y="973"/>
                  </a:lnTo>
                  <a:lnTo>
                    <a:pt x="859" y="977"/>
                  </a:lnTo>
                  <a:lnTo>
                    <a:pt x="855" y="980"/>
                  </a:lnTo>
                  <a:lnTo>
                    <a:pt x="852" y="984"/>
                  </a:lnTo>
                  <a:lnTo>
                    <a:pt x="852" y="986"/>
                  </a:lnTo>
                  <a:lnTo>
                    <a:pt x="852" y="987"/>
                  </a:lnTo>
                  <a:lnTo>
                    <a:pt x="852" y="987"/>
                  </a:lnTo>
                  <a:lnTo>
                    <a:pt x="873" y="986"/>
                  </a:lnTo>
                  <a:lnTo>
                    <a:pt x="894" y="986"/>
                  </a:lnTo>
                  <a:lnTo>
                    <a:pt x="936" y="988"/>
                  </a:lnTo>
                  <a:lnTo>
                    <a:pt x="936" y="988"/>
                  </a:lnTo>
                  <a:lnTo>
                    <a:pt x="926" y="991"/>
                  </a:lnTo>
                  <a:lnTo>
                    <a:pt x="918" y="993"/>
                  </a:lnTo>
                  <a:lnTo>
                    <a:pt x="898" y="994"/>
                  </a:lnTo>
                  <a:lnTo>
                    <a:pt x="878" y="994"/>
                  </a:lnTo>
                  <a:lnTo>
                    <a:pt x="869" y="995"/>
                  </a:lnTo>
                  <a:lnTo>
                    <a:pt x="857" y="997"/>
                  </a:lnTo>
                  <a:lnTo>
                    <a:pt x="857" y="997"/>
                  </a:lnTo>
                  <a:lnTo>
                    <a:pt x="859" y="1000"/>
                  </a:lnTo>
                  <a:lnTo>
                    <a:pt x="862" y="1002"/>
                  </a:lnTo>
                  <a:lnTo>
                    <a:pt x="863" y="1005"/>
                  </a:lnTo>
                  <a:lnTo>
                    <a:pt x="863" y="1010"/>
                  </a:lnTo>
                  <a:lnTo>
                    <a:pt x="863" y="1010"/>
                  </a:lnTo>
                  <a:lnTo>
                    <a:pt x="915" y="1010"/>
                  </a:lnTo>
                  <a:lnTo>
                    <a:pt x="966" y="1008"/>
                  </a:lnTo>
                  <a:lnTo>
                    <a:pt x="1017" y="1008"/>
                  </a:lnTo>
                  <a:lnTo>
                    <a:pt x="1071" y="1010"/>
                  </a:lnTo>
                  <a:lnTo>
                    <a:pt x="1071" y="1010"/>
                  </a:lnTo>
                  <a:lnTo>
                    <a:pt x="1104" y="1011"/>
                  </a:lnTo>
                  <a:lnTo>
                    <a:pt x="1140" y="1011"/>
                  </a:lnTo>
                  <a:lnTo>
                    <a:pt x="1213" y="1011"/>
                  </a:lnTo>
                  <a:lnTo>
                    <a:pt x="1287" y="1010"/>
                  </a:lnTo>
                  <a:lnTo>
                    <a:pt x="1356" y="1011"/>
                  </a:lnTo>
                  <a:lnTo>
                    <a:pt x="1356" y="1011"/>
                  </a:lnTo>
                  <a:lnTo>
                    <a:pt x="1356" y="1002"/>
                  </a:lnTo>
                  <a:lnTo>
                    <a:pt x="1356" y="1000"/>
                  </a:lnTo>
                  <a:lnTo>
                    <a:pt x="1356" y="995"/>
                  </a:lnTo>
                  <a:lnTo>
                    <a:pt x="1356" y="995"/>
                  </a:lnTo>
                  <a:lnTo>
                    <a:pt x="1352" y="994"/>
                  </a:lnTo>
                  <a:lnTo>
                    <a:pt x="1346" y="994"/>
                  </a:lnTo>
                  <a:lnTo>
                    <a:pt x="1340" y="993"/>
                  </a:lnTo>
                  <a:lnTo>
                    <a:pt x="1340" y="991"/>
                  </a:lnTo>
                  <a:lnTo>
                    <a:pt x="1340" y="988"/>
                  </a:lnTo>
                  <a:lnTo>
                    <a:pt x="1340" y="988"/>
                  </a:lnTo>
                  <a:lnTo>
                    <a:pt x="1339" y="988"/>
                  </a:lnTo>
                  <a:lnTo>
                    <a:pt x="1338" y="991"/>
                  </a:lnTo>
                  <a:lnTo>
                    <a:pt x="1336" y="993"/>
                  </a:lnTo>
                  <a:lnTo>
                    <a:pt x="1333" y="993"/>
                  </a:lnTo>
                  <a:lnTo>
                    <a:pt x="1333" y="993"/>
                  </a:lnTo>
                  <a:lnTo>
                    <a:pt x="1316" y="991"/>
                  </a:lnTo>
                  <a:lnTo>
                    <a:pt x="1301" y="991"/>
                  </a:lnTo>
                  <a:lnTo>
                    <a:pt x="1266" y="991"/>
                  </a:lnTo>
                  <a:lnTo>
                    <a:pt x="1231" y="990"/>
                  </a:lnTo>
                  <a:lnTo>
                    <a:pt x="1213" y="988"/>
                  </a:lnTo>
                  <a:lnTo>
                    <a:pt x="1194" y="987"/>
                  </a:lnTo>
                  <a:lnTo>
                    <a:pt x="1194" y="987"/>
                  </a:lnTo>
                  <a:lnTo>
                    <a:pt x="1222" y="984"/>
                  </a:lnTo>
                  <a:lnTo>
                    <a:pt x="1253" y="984"/>
                  </a:lnTo>
                  <a:lnTo>
                    <a:pt x="1318" y="984"/>
                  </a:lnTo>
                  <a:lnTo>
                    <a:pt x="1318" y="984"/>
                  </a:lnTo>
                  <a:lnTo>
                    <a:pt x="1338" y="984"/>
                  </a:lnTo>
                  <a:lnTo>
                    <a:pt x="1347" y="983"/>
                  </a:lnTo>
                  <a:lnTo>
                    <a:pt x="1352" y="983"/>
                  </a:lnTo>
                  <a:lnTo>
                    <a:pt x="1354" y="980"/>
                  </a:lnTo>
                  <a:lnTo>
                    <a:pt x="1354" y="980"/>
                  </a:lnTo>
                  <a:lnTo>
                    <a:pt x="1349" y="977"/>
                  </a:lnTo>
                  <a:lnTo>
                    <a:pt x="1342" y="976"/>
                  </a:lnTo>
                  <a:lnTo>
                    <a:pt x="1323" y="976"/>
                  </a:lnTo>
                  <a:lnTo>
                    <a:pt x="1315" y="976"/>
                  </a:lnTo>
                  <a:lnTo>
                    <a:pt x="1305" y="976"/>
                  </a:lnTo>
                  <a:lnTo>
                    <a:pt x="1297" y="974"/>
                  </a:lnTo>
                  <a:lnTo>
                    <a:pt x="1290" y="970"/>
                  </a:lnTo>
                  <a:lnTo>
                    <a:pt x="1290" y="970"/>
                  </a:lnTo>
                  <a:lnTo>
                    <a:pt x="1321" y="969"/>
                  </a:lnTo>
                  <a:lnTo>
                    <a:pt x="1354" y="967"/>
                  </a:lnTo>
                  <a:lnTo>
                    <a:pt x="1354" y="967"/>
                  </a:lnTo>
                  <a:lnTo>
                    <a:pt x="1353" y="959"/>
                  </a:lnTo>
                  <a:lnTo>
                    <a:pt x="1353" y="953"/>
                  </a:lnTo>
                  <a:lnTo>
                    <a:pt x="1354" y="948"/>
                  </a:lnTo>
                  <a:lnTo>
                    <a:pt x="1359" y="942"/>
                  </a:lnTo>
                  <a:lnTo>
                    <a:pt x="1359" y="942"/>
                  </a:lnTo>
                  <a:lnTo>
                    <a:pt x="1342" y="942"/>
                  </a:lnTo>
                  <a:lnTo>
                    <a:pt x="1325" y="942"/>
                  </a:lnTo>
                  <a:lnTo>
                    <a:pt x="1290" y="944"/>
                  </a:lnTo>
                  <a:lnTo>
                    <a:pt x="1255" y="946"/>
                  </a:lnTo>
                  <a:lnTo>
                    <a:pt x="1220" y="949"/>
                  </a:lnTo>
                  <a:lnTo>
                    <a:pt x="1220" y="949"/>
                  </a:lnTo>
                  <a:lnTo>
                    <a:pt x="1185" y="951"/>
                  </a:lnTo>
                  <a:lnTo>
                    <a:pt x="1148" y="949"/>
                  </a:lnTo>
                  <a:lnTo>
                    <a:pt x="1112" y="949"/>
                  </a:lnTo>
                  <a:lnTo>
                    <a:pt x="1075" y="951"/>
                  </a:lnTo>
                  <a:lnTo>
                    <a:pt x="1075" y="951"/>
                  </a:lnTo>
                  <a:lnTo>
                    <a:pt x="1046" y="952"/>
                  </a:lnTo>
                  <a:lnTo>
                    <a:pt x="1016" y="953"/>
                  </a:lnTo>
                  <a:lnTo>
                    <a:pt x="987" y="955"/>
                  </a:lnTo>
                  <a:lnTo>
                    <a:pt x="960" y="958"/>
                  </a:lnTo>
                  <a:lnTo>
                    <a:pt x="960" y="958"/>
                  </a:lnTo>
                  <a:lnTo>
                    <a:pt x="949" y="962"/>
                  </a:lnTo>
                  <a:lnTo>
                    <a:pt x="944" y="962"/>
                  </a:lnTo>
                  <a:lnTo>
                    <a:pt x="942" y="960"/>
                  </a:lnTo>
                  <a:lnTo>
                    <a:pt x="939" y="959"/>
                  </a:lnTo>
                  <a:lnTo>
                    <a:pt x="939" y="959"/>
                  </a:lnTo>
                  <a:lnTo>
                    <a:pt x="953" y="955"/>
                  </a:lnTo>
                  <a:lnTo>
                    <a:pt x="968" y="952"/>
                  </a:lnTo>
                  <a:lnTo>
                    <a:pt x="998" y="948"/>
                  </a:lnTo>
                  <a:lnTo>
                    <a:pt x="1029" y="946"/>
                  </a:lnTo>
                  <a:lnTo>
                    <a:pt x="1060" y="945"/>
                  </a:lnTo>
                  <a:lnTo>
                    <a:pt x="1124" y="946"/>
                  </a:lnTo>
                  <a:lnTo>
                    <a:pt x="1159" y="946"/>
                  </a:lnTo>
                  <a:lnTo>
                    <a:pt x="1193" y="944"/>
                  </a:lnTo>
                  <a:lnTo>
                    <a:pt x="1193" y="944"/>
                  </a:lnTo>
                  <a:lnTo>
                    <a:pt x="1262" y="938"/>
                  </a:lnTo>
                  <a:lnTo>
                    <a:pt x="1325" y="934"/>
                  </a:lnTo>
                  <a:lnTo>
                    <a:pt x="1325" y="934"/>
                  </a:lnTo>
                  <a:lnTo>
                    <a:pt x="1345" y="934"/>
                  </a:lnTo>
                  <a:lnTo>
                    <a:pt x="1349" y="934"/>
                  </a:lnTo>
                  <a:lnTo>
                    <a:pt x="1353" y="932"/>
                  </a:lnTo>
                  <a:lnTo>
                    <a:pt x="1356" y="931"/>
                  </a:lnTo>
                  <a:lnTo>
                    <a:pt x="1357" y="927"/>
                  </a:lnTo>
                  <a:lnTo>
                    <a:pt x="1357" y="927"/>
                  </a:lnTo>
                  <a:lnTo>
                    <a:pt x="1349" y="924"/>
                  </a:lnTo>
                  <a:lnTo>
                    <a:pt x="1338" y="924"/>
                  </a:lnTo>
                  <a:lnTo>
                    <a:pt x="1312" y="924"/>
                  </a:lnTo>
                  <a:lnTo>
                    <a:pt x="1287" y="925"/>
                  </a:lnTo>
                  <a:lnTo>
                    <a:pt x="1274" y="925"/>
                  </a:lnTo>
                  <a:lnTo>
                    <a:pt x="1263" y="922"/>
                  </a:lnTo>
                  <a:lnTo>
                    <a:pt x="1263" y="922"/>
                  </a:lnTo>
                  <a:lnTo>
                    <a:pt x="1284" y="920"/>
                  </a:lnTo>
                  <a:lnTo>
                    <a:pt x="1309" y="918"/>
                  </a:lnTo>
                  <a:lnTo>
                    <a:pt x="1361" y="914"/>
                  </a:lnTo>
                  <a:lnTo>
                    <a:pt x="1361" y="914"/>
                  </a:lnTo>
                  <a:lnTo>
                    <a:pt x="1361" y="910"/>
                  </a:lnTo>
                  <a:lnTo>
                    <a:pt x="1361" y="906"/>
                  </a:lnTo>
                  <a:lnTo>
                    <a:pt x="1361" y="900"/>
                  </a:lnTo>
                  <a:lnTo>
                    <a:pt x="1363" y="899"/>
                  </a:lnTo>
                  <a:lnTo>
                    <a:pt x="1364" y="897"/>
                  </a:lnTo>
                  <a:lnTo>
                    <a:pt x="1364" y="897"/>
                  </a:lnTo>
                  <a:lnTo>
                    <a:pt x="1366" y="896"/>
                  </a:lnTo>
                  <a:lnTo>
                    <a:pt x="1364" y="896"/>
                  </a:lnTo>
                  <a:lnTo>
                    <a:pt x="1364" y="896"/>
                  </a:lnTo>
                  <a:lnTo>
                    <a:pt x="1322" y="892"/>
                  </a:lnTo>
                  <a:lnTo>
                    <a:pt x="1279" y="890"/>
                  </a:lnTo>
                  <a:lnTo>
                    <a:pt x="1190" y="889"/>
                  </a:lnTo>
                  <a:lnTo>
                    <a:pt x="1100" y="889"/>
                  </a:lnTo>
                  <a:lnTo>
                    <a:pt x="1015" y="890"/>
                  </a:lnTo>
                  <a:lnTo>
                    <a:pt x="1015" y="890"/>
                  </a:lnTo>
                  <a:close/>
                  <a:moveTo>
                    <a:pt x="185" y="966"/>
                  </a:moveTo>
                  <a:lnTo>
                    <a:pt x="185" y="966"/>
                  </a:lnTo>
                  <a:lnTo>
                    <a:pt x="178" y="960"/>
                  </a:lnTo>
                  <a:lnTo>
                    <a:pt x="170" y="953"/>
                  </a:lnTo>
                  <a:lnTo>
                    <a:pt x="160" y="945"/>
                  </a:lnTo>
                  <a:lnTo>
                    <a:pt x="149" y="939"/>
                  </a:lnTo>
                  <a:lnTo>
                    <a:pt x="149" y="939"/>
                  </a:lnTo>
                  <a:lnTo>
                    <a:pt x="147" y="936"/>
                  </a:lnTo>
                  <a:lnTo>
                    <a:pt x="144" y="934"/>
                  </a:lnTo>
                  <a:lnTo>
                    <a:pt x="137" y="929"/>
                  </a:lnTo>
                  <a:lnTo>
                    <a:pt x="130" y="924"/>
                  </a:lnTo>
                  <a:lnTo>
                    <a:pt x="127" y="921"/>
                  </a:lnTo>
                  <a:lnTo>
                    <a:pt x="125" y="915"/>
                  </a:lnTo>
                  <a:lnTo>
                    <a:pt x="125" y="915"/>
                  </a:lnTo>
                  <a:lnTo>
                    <a:pt x="113" y="924"/>
                  </a:lnTo>
                  <a:lnTo>
                    <a:pt x="102" y="931"/>
                  </a:lnTo>
                  <a:lnTo>
                    <a:pt x="90" y="938"/>
                  </a:lnTo>
                  <a:lnTo>
                    <a:pt x="76" y="942"/>
                  </a:lnTo>
                  <a:lnTo>
                    <a:pt x="49" y="955"/>
                  </a:lnTo>
                  <a:lnTo>
                    <a:pt x="38" y="960"/>
                  </a:lnTo>
                  <a:lnTo>
                    <a:pt x="26" y="969"/>
                  </a:lnTo>
                  <a:lnTo>
                    <a:pt x="26" y="969"/>
                  </a:lnTo>
                  <a:lnTo>
                    <a:pt x="74" y="1014"/>
                  </a:lnTo>
                  <a:lnTo>
                    <a:pt x="122" y="1059"/>
                  </a:lnTo>
                  <a:lnTo>
                    <a:pt x="147" y="1081"/>
                  </a:lnTo>
                  <a:lnTo>
                    <a:pt x="172" y="1101"/>
                  </a:lnTo>
                  <a:lnTo>
                    <a:pt x="198" y="1122"/>
                  </a:lnTo>
                  <a:lnTo>
                    <a:pt x="226" y="1140"/>
                  </a:lnTo>
                  <a:lnTo>
                    <a:pt x="226" y="1140"/>
                  </a:lnTo>
                  <a:lnTo>
                    <a:pt x="241" y="1156"/>
                  </a:lnTo>
                  <a:lnTo>
                    <a:pt x="257" y="1171"/>
                  </a:lnTo>
                  <a:lnTo>
                    <a:pt x="290" y="1199"/>
                  </a:lnTo>
                  <a:lnTo>
                    <a:pt x="324" y="1227"/>
                  </a:lnTo>
                  <a:lnTo>
                    <a:pt x="339" y="1243"/>
                  </a:lnTo>
                  <a:lnTo>
                    <a:pt x="355" y="1258"/>
                  </a:lnTo>
                  <a:lnTo>
                    <a:pt x="355" y="1258"/>
                  </a:lnTo>
                  <a:lnTo>
                    <a:pt x="360" y="1261"/>
                  </a:lnTo>
                  <a:lnTo>
                    <a:pt x="366" y="1265"/>
                  </a:lnTo>
                  <a:lnTo>
                    <a:pt x="370" y="1271"/>
                  </a:lnTo>
                  <a:lnTo>
                    <a:pt x="375" y="1273"/>
                  </a:lnTo>
                  <a:lnTo>
                    <a:pt x="375" y="1273"/>
                  </a:lnTo>
                  <a:lnTo>
                    <a:pt x="382" y="1259"/>
                  </a:lnTo>
                  <a:lnTo>
                    <a:pt x="389" y="1247"/>
                  </a:lnTo>
                  <a:lnTo>
                    <a:pt x="397" y="1234"/>
                  </a:lnTo>
                  <a:lnTo>
                    <a:pt x="405" y="1223"/>
                  </a:lnTo>
                  <a:lnTo>
                    <a:pt x="425" y="1200"/>
                  </a:lnTo>
                  <a:lnTo>
                    <a:pt x="445" y="1179"/>
                  </a:lnTo>
                  <a:lnTo>
                    <a:pt x="445" y="1179"/>
                  </a:lnTo>
                  <a:lnTo>
                    <a:pt x="443" y="1178"/>
                  </a:lnTo>
                  <a:lnTo>
                    <a:pt x="442" y="1178"/>
                  </a:lnTo>
                  <a:lnTo>
                    <a:pt x="442" y="1175"/>
                  </a:lnTo>
                  <a:lnTo>
                    <a:pt x="442" y="1175"/>
                  </a:lnTo>
                  <a:lnTo>
                    <a:pt x="432" y="1177"/>
                  </a:lnTo>
                  <a:lnTo>
                    <a:pt x="424" y="1181"/>
                  </a:lnTo>
                  <a:lnTo>
                    <a:pt x="408" y="1189"/>
                  </a:lnTo>
                  <a:lnTo>
                    <a:pt x="401" y="1193"/>
                  </a:lnTo>
                  <a:lnTo>
                    <a:pt x="394" y="1198"/>
                  </a:lnTo>
                  <a:lnTo>
                    <a:pt x="386" y="1199"/>
                  </a:lnTo>
                  <a:lnTo>
                    <a:pt x="376" y="1200"/>
                  </a:lnTo>
                  <a:lnTo>
                    <a:pt x="376" y="1200"/>
                  </a:lnTo>
                  <a:lnTo>
                    <a:pt x="389" y="1191"/>
                  </a:lnTo>
                  <a:lnTo>
                    <a:pt x="403" y="1182"/>
                  </a:lnTo>
                  <a:lnTo>
                    <a:pt x="415" y="1174"/>
                  </a:lnTo>
                  <a:lnTo>
                    <a:pt x="426" y="1163"/>
                  </a:lnTo>
                  <a:lnTo>
                    <a:pt x="426" y="1163"/>
                  </a:lnTo>
                  <a:lnTo>
                    <a:pt x="422" y="1160"/>
                  </a:lnTo>
                  <a:lnTo>
                    <a:pt x="419" y="1156"/>
                  </a:lnTo>
                  <a:lnTo>
                    <a:pt x="419" y="1156"/>
                  </a:lnTo>
                  <a:lnTo>
                    <a:pt x="405" y="1164"/>
                  </a:lnTo>
                  <a:lnTo>
                    <a:pt x="397" y="1167"/>
                  </a:lnTo>
                  <a:lnTo>
                    <a:pt x="394" y="1167"/>
                  </a:lnTo>
                  <a:lnTo>
                    <a:pt x="391" y="1165"/>
                  </a:lnTo>
                  <a:lnTo>
                    <a:pt x="391" y="1165"/>
                  </a:lnTo>
                  <a:lnTo>
                    <a:pt x="393" y="1161"/>
                  </a:lnTo>
                  <a:lnTo>
                    <a:pt x="394" y="1158"/>
                  </a:lnTo>
                  <a:lnTo>
                    <a:pt x="400" y="1156"/>
                  </a:lnTo>
                  <a:lnTo>
                    <a:pt x="405" y="1151"/>
                  </a:lnTo>
                  <a:lnTo>
                    <a:pt x="411" y="1147"/>
                  </a:lnTo>
                  <a:lnTo>
                    <a:pt x="411" y="1147"/>
                  </a:lnTo>
                  <a:lnTo>
                    <a:pt x="407" y="1146"/>
                  </a:lnTo>
                  <a:lnTo>
                    <a:pt x="403" y="1146"/>
                  </a:lnTo>
                  <a:lnTo>
                    <a:pt x="397" y="1149"/>
                  </a:lnTo>
                  <a:lnTo>
                    <a:pt x="393" y="1151"/>
                  </a:lnTo>
                  <a:lnTo>
                    <a:pt x="389" y="1154"/>
                  </a:lnTo>
                  <a:lnTo>
                    <a:pt x="384" y="1156"/>
                  </a:lnTo>
                  <a:lnTo>
                    <a:pt x="380" y="1156"/>
                  </a:lnTo>
                  <a:lnTo>
                    <a:pt x="376" y="1153"/>
                  </a:lnTo>
                  <a:lnTo>
                    <a:pt x="376" y="1153"/>
                  </a:lnTo>
                  <a:lnTo>
                    <a:pt x="380" y="1147"/>
                  </a:lnTo>
                  <a:lnTo>
                    <a:pt x="386" y="1143"/>
                  </a:lnTo>
                  <a:lnTo>
                    <a:pt x="398" y="1134"/>
                  </a:lnTo>
                  <a:lnTo>
                    <a:pt x="398" y="1134"/>
                  </a:lnTo>
                  <a:lnTo>
                    <a:pt x="394" y="1132"/>
                  </a:lnTo>
                  <a:lnTo>
                    <a:pt x="390" y="1130"/>
                  </a:lnTo>
                  <a:lnTo>
                    <a:pt x="384" y="1132"/>
                  </a:lnTo>
                  <a:lnTo>
                    <a:pt x="379" y="1134"/>
                  </a:lnTo>
                  <a:lnTo>
                    <a:pt x="367" y="1140"/>
                  </a:lnTo>
                  <a:lnTo>
                    <a:pt x="363" y="1140"/>
                  </a:lnTo>
                  <a:lnTo>
                    <a:pt x="358" y="1139"/>
                  </a:lnTo>
                  <a:lnTo>
                    <a:pt x="358" y="1139"/>
                  </a:lnTo>
                  <a:lnTo>
                    <a:pt x="359" y="1136"/>
                  </a:lnTo>
                  <a:lnTo>
                    <a:pt x="360" y="1133"/>
                  </a:lnTo>
                  <a:lnTo>
                    <a:pt x="367" y="1129"/>
                  </a:lnTo>
                  <a:lnTo>
                    <a:pt x="375" y="1125"/>
                  </a:lnTo>
                  <a:lnTo>
                    <a:pt x="382" y="1120"/>
                  </a:lnTo>
                  <a:lnTo>
                    <a:pt x="382" y="1120"/>
                  </a:lnTo>
                  <a:lnTo>
                    <a:pt x="379" y="1119"/>
                  </a:lnTo>
                  <a:lnTo>
                    <a:pt x="376" y="1118"/>
                  </a:lnTo>
                  <a:lnTo>
                    <a:pt x="375" y="1115"/>
                  </a:lnTo>
                  <a:lnTo>
                    <a:pt x="370" y="1113"/>
                  </a:lnTo>
                  <a:lnTo>
                    <a:pt x="370" y="1113"/>
                  </a:lnTo>
                  <a:lnTo>
                    <a:pt x="355" y="1120"/>
                  </a:lnTo>
                  <a:lnTo>
                    <a:pt x="346" y="1122"/>
                  </a:lnTo>
                  <a:lnTo>
                    <a:pt x="344" y="1122"/>
                  </a:lnTo>
                  <a:lnTo>
                    <a:pt x="339" y="1120"/>
                  </a:lnTo>
                  <a:lnTo>
                    <a:pt x="339" y="1120"/>
                  </a:lnTo>
                  <a:lnTo>
                    <a:pt x="341" y="1118"/>
                  </a:lnTo>
                  <a:lnTo>
                    <a:pt x="344" y="1115"/>
                  </a:lnTo>
                  <a:lnTo>
                    <a:pt x="351" y="1111"/>
                  </a:lnTo>
                  <a:lnTo>
                    <a:pt x="358" y="1108"/>
                  </a:lnTo>
                  <a:lnTo>
                    <a:pt x="360" y="1106"/>
                  </a:lnTo>
                  <a:lnTo>
                    <a:pt x="362" y="1102"/>
                  </a:lnTo>
                  <a:lnTo>
                    <a:pt x="362" y="1102"/>
                  </a:lnTo>
                  <a:lnTo>
                    <a:pt x="351" y="1094"/>
                  </a:lnTo>
                  <a:lnTo>
                    <a:pt x="351" y="1094"/>
                  </a:lnTo>
                  <a:lnTo>
                    <a:pt x="341" y="1098"/>
                  </a:lnTo>
                  <a:lnTo>
                    <a:pt x="332" y="1102"/>
                  </a:lnTo>
                  <a:lnTo>
                    <a:pt x="324" y="1106"/>
                  </a:lnTo>
                  <a:lnTo>
                    <a:pt x="313" y="1109"/>
                  </a:lnTo>
                  <a:lnTo>
                    <a:pt x="313" y="1109"/>
                  </a:lnTo>
                  <a:lnTo>
                    <a:pt x="304" y="1115"/>
                  </a:lnTo>
                  <a:lnTo>
                    <a:pt x="295" y="1122"/>
                  </a:lnTo>
                  <a:lnTo>
                    <a:pt x="285" y="1126"/>
                  </a:lnTo>
                  <a:lnTo>
                    <a:pt x="280" y="1127"/>
                  </a:lnTo>
                  <a:lnTo>
                    <a:pt x="275" y="1127"/>
                  </a:lnTo>
                  <a:lnTo>
                    <a:pt x="275" y="1127"/>
                  </a:lnTo>
                  <a:lnTo>
                    <a:pt x="280" y="1120"/>
                  </a:lnTo>
                  <a:lnTo>
                    <a:pt x="287" y="1115"/>
                  </a:lnTo>
                  <a:lnTo>
                    <a:pt x="296" y="1109"/>
                  </a:lnTo>
                  <a:lnTo>
                    <a:pt x="304" y="1105"/>
                  </a:lnTo>
                  <a:lnTo>
                    <a:pt x="321" y="1095"/>
                  </a:lnTo>
                  <a:lnTo>
                    <a:pt x="330" y="1091"/>
                  </a:lnTo>
                  <a:lnTo>
                    <a:pt x="338" y="1085"/>
                  </a:lnTo>
                  <a:lnTo>
                    <a:pt x="338" y="1085"/>
                  </a:lnTo>
                  <a:lnTo>
                    <a:pt x="335" y="1081"/>
                  </a:lnTo>
                  <a:lnTo>
                    <a:pt x="331" y="1078"/>
                  </a:lnTo>
                  <a:lnTo>
                    <a:pt x="321" y="1073"/>
                  </a:lnTo>
                  <a:lnTo>
                    <a:pt x="321" y="1073"/>
                  </a:lnTo>
                  <a:lnTo>
                    <a:pt x="314" y="1075"/>
                  </a:lnTo>
                  <a:lnTo>
                    <a:pt x="307" y="1078"/>
                  </a:lnTo>
                  <a:lnTo>
                    <a:pt x="300" y="1083"/>
                  </a:lnTo>
                  <a:lnTo>
                    <a:pt x="293" y="1085"/>
                  </a:lnTo>
                  <a:lnTo>
                    <a:pt x="293" y="1085"/>
                  </a:lnTo>
                  <a:lnTo>
                    <a:pt x="292" y="1081"/>
                  </a:lnTo>
                  <a:lnTo>
                    <a:pt x="293" y="1078"/>
                  </a:lnTo>
                  <a:lnTo>
                    <a:pt x="296" y="1075"/>
                  </a:lnTo>
                  <a:lnTo>
                    <a:pt x="299" y="1073"/>
                  </a:lnTo>
                  <a:lnTo>
                    <a:pt x="306" y="1067"/>
                  </a:lnTo>
                  <a:lnTo>
                    <a:pt x="309" y="1064"/>
                  </a:lnTo>
                  <a:lnTo>
                    <a:pt x="310" y="1061"/>
                  </a:lnTo>
                  <a:lnTo>
                    <a:pt x="310" y="1061"/>
                  </a:lnTo>
                  <a:lnTo>
                    <a:pt x="307" y="1060"/>
                  </a:lnTo>
                  <a:lnTo>
                    <a:pt x="306" y="1057"/>
                  </a:lnTo>
                  <a:lnTo>
                    <a:pt x="304" y="1056"/>
                  </a:lnTo>
                  <a:lnTo>
                    <a:pt x="300" y="1056"/>
                  </a:lnTo>
                  <a:lnTo>
                    <a:pt x="300" y="1056"/>
                  </a:lnTo>
                  <a:lnTo>
                    <a:pt x="293" y="1060"/>
                  </a:lnTo>
                  <a:lnTo>
                    <a:pt x="285" y="1064"/>
                  </a:lnTo>
                  <a:lnTo>
                    <a:pt x="276" y="1066"/>
                  </a:lnTo>
                  <a:lnTo>
                    <a:pt x="272" y="1066"/>
                  </a:lnTo>
                  <a:lnTo>
                    <a:pt x="269" y="1064"/>
                  </a:lnTo>
                  <a:lnTo>
                    <a:pt x="269" y="1064"/>
                  </a:lnTo>
                  <a:lnTo>
                    <a:pt x="273" y="1059"/>
                  </a:lnTo>
                  <a:lnTo>
                    <a:pt x="280" y="1054"/>
                  </a:lnTo>
                  <a:lnTo>
                    <a:pt x="293" y="1049"/>
                  </a:lnTo>
                  <a:lnTo>
                    <a:pt x="293" y="1049"/>
                  </a:lnTo>
                  <a:lnTo>
                    <a:pt x="290" y="1046"/>
                  </a:lnTo>
                  <a:lnTo>
                    <a:pt x="286" y="1043"/>
                  </a:lnTo>
                  <a:lnTo>
                    <a:pt x="280" y="1039"/>
                  </a:lnTo>
                  <a:lnTo>
                    <a:pt x="280" y="1039"/>
                  </a:lnTo>
                  <a:lnTo>
                    <a:pt x="272" y="1043"/>
                  </a:lnTo>
                  <a:lnTo>
                    <a:pt x="264" y="1049"/>
                  </a:lnTo>
                  <a:lnTo>
                    <a:pt x="254" y="1052"/>
                  </a:lnTo>
                  <a:lnTo>
                    <a:pt x="248" y="1052"/>
                  </a:lnTo>
                  <a:lnTo>
                    <a:pt x="244" y="1052"/>
                  </a:lnTo>
                  <a:lnTo>
                    <a:pt x="244" y="1052"/>
                  </a:lnTo>
                  <a:lnTo>
                    <a:pt x="250" y="1045"/>
                  </a:lnTo>
                  <a:lnTo>
                    <a:pt x="255" y="1040"/>
                  </a:lnTo>
                  <a:lnTo>
                    <a:pt x="262" y="1036"/>
                  </a:lnTo>
                  <a:lnTo>
                    <a:pt x="271" y="1033"/>
                  </a:lnTo>
                  <a:lnTo>
                    <a:pt x="271" y="1033"/>
                  </a:lnTo>
                  <a:lnTo>
                    <a:pt x="268" y="1031"/>
                  </a:lnTo>
                  <a:lnTo>
                    <a:pt x="266" y="1029"/>
                  </a:lnTo>
                  <a:lnTo>
                    <a:pt x="261" y="1029"/>
                  </a:lnTo>
                  <a:lnTo>
                    <a:pt x="254" y="1031"/>
                  </a:lnTo>
                  <a:lnTo>
                    <a:pt x="248" y="1032"/>
                  </a:lnTo>
                  <a:lnTo>
                    <a:pt x="241" y="1035"/>
                  </a:lnTo>
                  <a:lnTo>
                    <a:pt x="234" y="1038"/>
                  </a:lnTo>
                  <a:lnTo>
                    <a:pt x="229" y="1038"/>
                  </a:lnTo>
                  <a:lnTo>
                    <a:pt x="226" y="1036"/>
                  </a:lnTo>
                  <a:lnTo>
                    <a:pt x="224" y="1035"/>
                  </a:lnTo>
                  <a:lnTo>
                    <a:pt x="224" y="1035"/>
                  </a:lnTo>
                  <a:lnTo>
                    <a:pt x="231" y="1029"/>
                  </a:lnTo>
                  <a:lnTo>
                    <a:pt x="238" y="1026"/>
                  </a:lnTo>
                  <a:lnTo>
                    <a:pt x="252" y="1018"/>
                  </a:lnTo>
                  <a:lnTo>
                    <a:pt x="252" y="1018"/>
                  </a:lnTo>
                  <a:lnTo>
                    <a:pt x="248" y="1015"/>
                  </a:lnTo>
                  <a:lnTo>
                    <a:pt x="245" y="1014"/>
                  </a:lnTo>
                  <a:lnTo>
                    <a:pt x="243" y="1011"/>
                  </a:lnTo>
                  <a:lnTo>
                    <a:pt x="240" y="1010"/>
                  </a:lnTo>
                  <a:lnTo>
                    <a:pt x="240" y="1010"/>
                  </a:lnTo>
                  <a:lnTo>
                    <a:pt x="222" y="1018"/>
                  </a:lnTo>
                  <a:lnTo>
                    <a:pt x="205" y="1025"/>
                  </a:lnTo>
                  <a:lnTo>
                    <a:pt x="188" y="1032"/>
                  </a:lnTo>
                  <a:lnTo>
                    <a:pt x="179" y="1036"/>
                  </a:lnTo>
                  <a:lnTo>
                    <a:pt x="172" y="1042"/>
                  </a:lnTo>
                  <a:lnTo>
                    <a:pt x="172" y="1042"/>
                  </a:lnTo>
                  <a:lnTo>
                    <a:pt x="170" y="1039"/>
                  </a:lnTo>
                  <a:lnTo>
                    <a:pt x="168" y="1035"/>
                  </a:lnTo>
                  <a:lnTo>
                    <a:pt x="168" y="1035"/>
                  </a:lnTo>
                  <a:lnTo>
                    <a:pt x="174" y="1028"/>
                  </a:lnTo>
                  <a:lnTo>
                    <a:pt x="181" y="1024"/>
                  </a:lnTo>
                  <a:lnTo>
                    <a:pt x="198" y="1015"/>
                  </a:lnTo>
                  <a:lnTo>
                    <a:pt x="213" y="1008"/>
                  </a:lnTo>
                  <a:lnTo>
                    <a:pt x="222" y="1004"/>
                  </a:lnTo>
                  <a:lnTo>
                    <a:pt x="227" y="998"/>
                  </a:lnTo>
                  <a:lnTo>
                    <a:pt x="227" y="998"/>
                  </a:lnTo>
                  <a:lnTo>
                    <a:pt x="205" y="979"/>
                  </a:lnTo>
                  <a:lnTo>
                    <a:pt x="193" y="970"/>
                  </a:lnTo>
                  <a:lnTo>
                    <a:pt x="182" y="965"/>
                  </a:lnTo>
                  <a:lnTo>
                    <a:pt x="182" y="965"/>
                  </a:lnTo>
                  <a:lnTo>
                    <a:pt x="184" y="965"/>
                  </a:lnTo>
                  <a:lnTo>
                    <a:pt x="185" y="966"/>
                  </a:lnTo>
                  <a:lnTo>
                    <a:pt x="185" y="966"/>
                  </a:lnTo>
                  <a:close/>
                  <a:moveTo>
                    <a:pt x="12" y="1010"/>
                  </a:moveTo>
                  <a:lnTo>
                    <a:pt x="12" y="1010"/>
                  </a:lnTo>
                  <a:lnTo>
                    <a:pt x="102" y="1081"/>
                  </a:lnTo>
                  <a:lnTo>
                    <a:pt x="191" y="1153"/>
                  </a:lnTo>
                  <a:lnTo>
                    <a:pt x="278" y="1226"/>
                  </a:lnTo>
                  <a:lnTo>
                    <a:pt x="363" y="1300"/>
                  </a:lnTo>
                  <a:lnTo>
                    <a:pt x="363" y="1300"/>
                  </a:lnTo>
                  <a:lnTo>
                    <a:pt x="366" y="1292"/>
                  </a:lnTo>
                  <a:lnTo>
                    <a:pt x="370" y="1285"/>
                  </a:lnTo>
                  <a:lnTo>
                    <a:pt x="370" y="1285"/>
                  </a:lnTo>
                  <a:lnTo>
                    <a:pt x="365" y="1282"/>
                  </a:lnTo>
                  <a:lnTo>
                    <a:pt x="360" y="1278"/>
                  </a:lnTo>
                  <a:lnTo>
                    <a:pt x="356" y="1273"/>
                  </a:lnTo>
                  <a:lnTo>
                    <a:pt x="353" y="1272"/>
                  </a:lnTo>
                  <a:lnTo>
                    <a:pt x="351" y="1271"/>
                  </a:lnTo>
                  <a:lnTo>
                    <a:pt x="351" y="1271"/>
                  </a:lnTo>
                  <a:lnTo>
                    <a:pt x="349" y="1266"/>
                  </a:lnTo>
                  <a:lnTo>
                    <a:pt x="346" y="1264"/>
                  </a:lnTo>
                  <a:lnTo>
                    <a:pt x="342" y="1261"/>
                  </a:lnTo>
                  <a:lnTo>
                    <a:pt x="339" y="1258"/>
                  </a:lnTo>
                  <a:lnTo>
                    <a:pt x="339" y="1258"/>
                  </a:lnTo>
                  <a:lnTo>
                    <a:pt x="324" y="1243"/>
                  </a:lnTo>
                  <a:lnTo>
                    <a:pt x="309" y="1227"/>
                  </a:lnTo>
                  <a:lnTo>
                    <a:pt x="292" y="1212"/>
                  </a:lnTo>
                  <a:lnTo>
                    <a:pt x="273" y="1199"/>
                  </a:lnTo>
                  <a:lnTo>
                    <a:pt x="273" y="1199"/>
                  </a:lnTo>
                  <a:lnTo>
                    <a:pt x="231" y="1161"/>
                  </a:lnTo>
                  <a:lnTo>
                    <a:pt x="209" y="1143"/>
                  </a:lnTo>
                  <a:lnTo>
                    <a:pt x="186" y="1126"/>
                  </a:lnTo>
                  <a:lnTo>
                    <a:pt x="186" y="1126"/>
                  </a:lnTo>
                  <a:lnTo>
                    <a:pt x="164" y="1109"/>
                  </a:lnTo>
                  <a:lnTo>
                    <a:pt x="143" y="1091"/>
                  </a:lnTo>
                  <a:lnTo>
                    <a:pt x="99" y="1054"/>
                  </a:lnTo>
                  <a:lnTo>
                    <a:pt x="99" y="1054"/>
                  </a:lnTo>
                  <a:lnTo>
                    <a:pt x="94" y="1046"/>
                  </a:lnTo>
                  <a:lnTo>
                    <a:pt x="85" y="1039"/>
                  </a:lnTo>
                  <a:lnTo>
                    <a:pt x="70" y="1024"/>
                  </a:lnTo>
                  <a:lnTo>
                    <a:pt x="52" y="1010"/>
                  </a:lnTo>
                  <a:lnTo>
                    <a:pt x="35" y="994"/>
                  </a:lnTo>
                  <a:lnTo>
                    <a:pt x="35" y="994"/>
                  </a:lnTo>
                  <a:lnTo>
                    <a:pt x="32" y="988"/>
                  </a:lnTo>
                  <a:lnTo>
                    <a:pt x="29" y="984"/>
                  </a:lnTo>
                  <a:lnTo>
                    <a:pt x="25" y="981"/>
                  </a:lnTo>
                  <a:lnTo>
                    <a:pt x="19" y="979"/>
                  </a:lnTo>
                  <a:lnTo>
                    <a:pt x="19" y="979"/>
                  </a:lnTo>
                  <a:lnTo>
                    <a:pt x="17" y="986"/>
                  </a:lnTo>
                  <a:lnTo>
                    <a:pt x="15" y="994"/>
                  </a:lnTo>
                  <a:lnTo>
                    <a:pt x="12" y="1010"/>
                  </a:lnTo>
                  <a:lnTo>
                    <a:pt x="12" y="1010"/>
                  </a:lnTo>
                  <a:close/>
                  <a:moveTo>
                    <a:pt x="1399" y="1049"/>
                  </a:moveTo>
                  <a:lnTo>
                    <a:pt x="1399" y="1049"/>
                  </a:lnTo>
                  <a:lnTo>
                    <a:pt x="1380" y="1047"/>
                  </a:lnTo>
                  <a:lnTo>
                    <a:pt x="1363" y="1046"/>
                  </a:lnTo>
                  <a:lnTo>
                    <a:pt x="1328" y="1046"/>
                  </a:lnTo>
                  <a:lnTo>
                    <a:pt x="1294" y="1047"/>
                  </a:lnTo>
                  <a:lnTo>
                    <a:pt x="1260" y="1049"/>
                  </a:lnTo>
                  <a:lnTo>
                    <a:pt x="1260" y="1049"/>
                  </a:lnTo>
                  <a:lnTo>
                    <a:pt x="1235" y="1049"/>
                  </a:lnTo>
                  <a:lnTo>
                    <a:pt x="1208" y="1049"/>
                  </a:lnTo>
                  <a:lnTo>
                    <a:pt x="1158" y="1052"/>
                  </a:lnTo>
                  <a:lnTo>
                    <a:pt x="1158" y="1052"/>
                  </a:lnTo>
                  <a:lnTo>
                    <a:pt x="1110" y="1050"/>
                  </a:lnTo>
                  <a:lnTo>
                    <a:pt x="1062" y="1052"/>
                  </a:lnTo>
                  <a:lnTo>
                    <a:pt x="1062" y="1052"/>
                  </a:lnTo>
                  <a:lnTo>
                    <a:pt x="1013" y="1052"/>
                  </a:lnTo>
                  <a:lnTo>
                    <a:pt x="964" y="1052"/>
                  </a:lnTo>
                  <a:lnTo>
                    <a:pt x="915" y="1052"/>
                  </a:lnTo>
                  <a:lnTo>
                    <a:pt x="863" y="1054"/>
                  </a:lnTo>
                  <a:lnTo>
                    <a:pt x="863" y="1054"/>
                  </a:lnTo>
                  <a:lnTo>
                    <a:pt x="834" y="1056"/>
                  </a:lnTo>
                  <a:lnTo>
                    <a:pt x="804" y="1056"/>
                  </a:lnTo>
                  <a:lnTo>
                    <a:pt x="773" y="1056"/>
                  </a:lnTo>
                  <a:lnTo>
                    <a:pt x="742" y="1059"/>
                  </a:lnTo>
                  <a:lnTo>
                    <a:pt x="742" y="1059"/>
                  </a:lnTo>
                  <a:lnTo>
                    <a:pt x="744" y="1063"/>
                  </a:lnTo>
                  <a:lnTo>
                    <a:pt x="745" y="1067"/>
                  </a:lnTo>
                  <a:lnTo>
                    <a:pt x="748" y="1073"/>
                  </a:lnTo>
                  <a:lnTo>
                    <a:pt x="751" y="1074"/>
                  </a:lnTo>
                  <a:lnTo>
                    <a:pt x="754" y="1074"/>
                  </a:lnTo>
                  <a:lnTo>
                    <a:pt x="754" y="1074"/>
                  </a:lnTo>
                  <a:lnTo>
                    <a:pt x="791" y="1075"/>
                  </a:lnTo>
                  <a:lnTo>
                    <a:pt x="836" y="1075"/>
                  </a:lnTo>
                  <a:lnTo>
                    <a:pt x="884" y="1075"/>
                  </a:lnTo>
                  <a:lnTo>
                    <a:pt x="908" y="1077"/>
                  </a:lnTo>
                  <a:lnTo>
                    <a:pt x="932" y="1078"/>
                  </a:lnTo>
                  <a:lnTo>
                    <a:pt x="932" y="1078"/>
                  </a:lnTo>
                  <a:lnTo>
                    <a:pt x="943" y="1077"/>
                  </a:lnTo>
                  <a:lnTo>
                    <a:pt x="956" y="1074"/>
                  </a:lnTo>
                  <a:lnTo>
                    <a:pt x="985" y="1074"/>
                  </a:lnTo>
                  <a:lnTo>
                    <a:pt x="1013" y="1074"/>
                  </a:lnTo>
                  <a:lnTo>
                    <a:pt x="1037" y="1075"/>
                  </a:lnTo>
                  <a:lnTo>
                    <a:pt x="1037" y="1075"/>
                  </a:lnTo>
                  <a:lnTo>
                    <a:pt x="1074" y="1070"/>
                  </a:lnTo>
                  <a:lnTo>
                    <a:pt x="1113" y="1067"/>
                  </a:lnTo>
                  <a:lnTo>
                    <a:pt x="1154" y="1066"/>
                  </a:lnTo>
                  <a:lnTo>
                    <a:pt x="1196" y="1066"/>
                  </a:lnTo>
                  <a:lnTo>
                    <a:pt x="1283" y="1067"/>
                  </a:lnTo>
                  <a:lnTo>
                    <a:pt x="1368" y="1070"/>
                  </a:lnTo>
                  <a:lnTo>
                    <a:pt x="1368" y="1070"/>
                  </a:lnTo>
                  <a:lnTo>
                    <a:pt x="1415" y="1068"/>
                  </a:lnTo>
                  <a:lnTo>
                    <a:pt x="1415" y="1068"/>
                  </a:lnTo>
                  <a:lnTo>
                    <a:pt x="1427" y="1070"/>
                  </a:lnTo>
                  <a:lnTo>
                    <a:pt x="1433" y="1068"/>
                  </a:lnTo>
                  <a:lnTo>
                    <a:pt x="1436" y="1067"/>
                  </a:lnTo>
                  <a:lnTo>
                    <a:pt x="1439" y="1066"/>
                  </a:lnTo>
                  <a:lnTo>
                    <a:pt x="1439" y="1066"/>
                  </a:lnTo>
                  <a:lnTo>
                    <a:pt x="1436" y="1060"/>
                  </a:lnTo>
                  <a:lnTo>
                    <a:pt x="1432" y="1057"/>
                  </a:lnTo>
                  <a:lnTo>
                    <a:pt x="1427" y="1054"/>
                  </a:lnTo>
                  <a:lnTo>
                    <a:pt x="1422" y="1053"/>
                  </a:lnTo>
                  <a:lnTo>
                    <a:pt x="1411" y="1050"/>
                  </a:lnTo>
                  <a:lnTo>
                    <a:pt x="1399" y="1049"/>
                  </a:lnTo>
                  <a:lnTo>
                    <a:pt x="1399" y="1049"/>
                  </a:lnTo>
                  <a:close/>
                  <a:moveTo>
                    <a:pt x="738" y="1156"/>
                  </a:moveTo>
                  <a:lnTo>
                    <a:pt x="738" y="1156"/>
                  </a:lnTo>
                  <a:lnTo>
                    <a:pt x="734" y="1147"/>
                  </a:lnTo>
                  <a:lnTo>
                    <a:pt x="730" y="1139"/>
                  </a:lnTo>
                  <a:lnTo>
                    <a:pt x="728" y="1129"/>
                  </a:lnTo>
                  <a:lnTo>
                    <a:pt x="727" y="1118"/>
                  </a:lnTo>
                  <a:lnTo>
                    <a:pt x="727" y="1118"/>
                  </a:lnTo>
                  <a:lnTo>
                    <a:pt x="728" y="1102"/>
                  </a:lnTo>
                  <a:lnTo>
                    <a:pt x="731" y="1088"/>
                  </a:lnTo>
                  <a:lnTo>
                    <a:pt x="732" y="1075"/>
                  </a:lnTo>
                  <a:lnTo>
                    <a:pt x="732" y="1071"/>
                  </a:lnTo>
                  <a:lnTo>
                    <a:pt x="730" y="1067"/>
                  </a:lnTo>
                  <a:lnTo>
                    <a:pt x="730" y="1067"/>
                  </a:lnTo>
                  <a:lnTo>
                    <a:pt x="725" y="1071"/>
                  </a:lnTo>
                  <a:lnTo>
                    <a:pt x="721" y="1077"/>
                  </a:lnTo>
                  <a:lnTo>
                    <a:pt x="716" y="1088"/>
                  </a:lnTo>
                  <a:lnTo>
                    <a:pt x="714" y="1102"/>
                  </a:lnTo>
                  <a:lnTo>
                    <a:pt x="713" y="1116"/>
                  </a:lnTo>
                  <a:lnTo>
                    <a:pt x="716" y="1130"/>
                  </a:lnTo>
                  <a:lnTo>
                    <a:pt x="721" y="1141"/>
                  </a:lnTo>
                  <a:lnTo>
                    <a:pt x="724" y="1147"/>
                  </a:lnTo>
                  <a:lnTo>
                    <a:pt x="728" y="1150"/>
                  </a:lnTo>
                  <a:lnTo>
                    <a:pt x="732" y="1154"/>
                  </a:lnTo>
                  <a:lnTo>
                    <a:pt x="738" y="1156"/>
                  </a:lnTo>
                  <a:lnTo>
                    <a:pt x="738" y="1156"/>
                  </a:lnTo>
                  <a:close/>
                  <a:moveTo>
                    <a:pt x="787" y="1122"/>
                  </a:moveTo>
                  <a:lnTo>
                    <a:pt x="787" y="1122"/>
                  </a:lnTo>
                  <a:lnTo>
                    <a:pt x="770" y="1120"/>
                  </a:lnTo>
                  <a:lnTo>
                    <a:pt x="759" y="1122"/>
                  </a:lnTo>
                  <a:lnTo>
                    <a:pt x="755" y="1123"/>
                  </a:lnTo>
                  <a:lnTo>
                    <a:pt x="752" y="1125"/>
                  </a:lnTo>
                  <a:lnTo>
                    <a:pt x="752" y="1125"/>
                  </a:lnTo>
                  <a:lnTo>
                    <a:pt x="754" y="1127"/>
                  </a:lnTo>
                  <a:lnTo>
                    <a:pt x="755" y="1129"/>
                  </a:lnTo>
                  <a:lnTo>
                    <a:pt x="759" y="1130"/>
                  </a:lnTo>
                  <a:lnTo>
                    <a:pt x="770" y="1132"/>
                  </a:lnTo>
                  <a:lnTo>
                    <a:pt x="770" y="1132"/>
                  </a:lnTo>
                  <a:lnTo>
                    <a:pt x="838" y="1139"/>
                  </a:lnTo>
                  <a:lnTo>
                    <a:pt x="873" y="1140"/>
                  </a:lnTo>
                  <a:lnTo>
                    <a:pt x="901" y="1140"/>
                  </a:lnTo>
                  <a:lnTo>
                    <a:pt x="901" y="1140"/>
                  </a:lnTo>
                  <a:lnTo>
                    <a:pt x="901" y="1140"/>
                  </a:lnTo>
                  <a:lnTo>
                    <a:pt x="902" y="1139"/>
                  </a:lnTo>
                  <a:lnTo>
                    <a:pt x="907" y="1139"/>
                  </a:lnTo>
                  <a:lnTo>
                    <a:pt x="914" y="1139"/>
                  </a:lnTo>
                  <a:lnTo>
                    <a:pt x="919" y="1137"/>
                  </a:lnTo>
                  <a:lnTo>
                    <a:pt x="919" y="1137"/>
                  </a:lnTo>
                  <a:lnTo>
                    <a:pt x="926" y="1139"/>
                  </a:lnTo>
                  <a:lnTo>
                    <a:pt x="932" y="1139"/>
                  </a:lnTo>
                  <a:lnTo>
                    <a:pt x="946" y="1139"/>
                  </a:lnTo>
                  <a:lnTo>
                    <a:pt x="959" y="1137"/>
                  </a:lnTo>
                  <a:lnTo>
                    <a:pt x="964" y="1137"/>
                  </a:lnTo>
                  <a:lnTo>
                    <a:pt x="970" y="1137"/>
                  </a:lnTo>
                  <a:lnTo>
                    <a:pt x="970" y="1137"/>
                  </a:lnTo>
                  <a:lnTo>
                    <a:pt x="967" y="1137"/>
                  </a:lnTo>
                  <a:lnTo>
                    <a:pt x="966" y="1139"/>
                  </a:lnTo>
                  <a:lnTo>
                    <a:pt x="966" y="1139"/>
                  </a:lnTo>
                  <a:lnTo>
                    <a:pt x="966" y="1139"/>
                  </a:lnTo>
                  <a:lnTo>
                    <a:pt x="968" y="1139"/>
                  </a:lnTo>
                  <a:lnTo>
                    <a:pt x="971" y="1139"/>
                  </a:lnTo>
                  <a:lnTo>
                    <a:pt x="973" y="1136"/>
                  </a:lnTo>
                  <a:lnTo>
                    <a:pt x="973" y="1136"/>
                  </a:lnTo>
                  <a:lnTo>
                    <a:pt x="1076" y="1134"/>
                  </a:lnTo>
                  <a:lnTo>
                    <a:pt x="1187" y="1132"/>
                  </a:lnTo>
                  <a:lnTo>
                    <a:pt x="1300" y="1130"/>
                  </a:lnTo>
                  <a:lnTo>
                    <a:pt x="1356" y="1130"/>
                  </a:lnTo>
                  <a:lnTo>
                    <a:pt x="1409" y="1130"/>
                  </a:lnTo>
                  <a:lnTo>
                    <a:pt x="1409" y="1130"/>
                  </a:lnTo>
                  <a:lnTo>
                    <a:pt x="1408" y="1129"/>
                  </a:lnTo>
                  <a:lnTo>
                    <a:pt x="1406" y="1126"/>
                  </a:lnTo>
                  <a:lnTo>
                    <a:pt x="1404" y="1119"/>
                  </a:lnTo>
                  <a:lnTo>
                    <a:pt x="1404" y="1119"/>
                  </a:lnTo>
                  <a:lnTo>
                    <a:pt x="1387" y="1116"/>
                  </a:lnTo>
                  <a:lnTo>
                    <a:pt x="1368" y="1115"/>
                  </a:lnTo>
                  <a:lnTo>
                    <a:pt x="1329" y="1113"/>
                  </a:lnTo>
                  <a:lnTo>
                    <a:pt x="1291" y="1113"/>
                  </a:lnTo>
                  <a:lnTo>
                    <a:pt x="1255" y="1113"/>
                  </a:lnTo>
                  <a:lnTo>
                    <a:pt x="1255" y="1113"/>
                  </a:lnTo>
                  <a:lnTo>
                    <a:pt x="1245" y="1112"/>
                  </a:lnTo>
                  <a:lnTo>
                    <a:pt x="1239" y="1111"/>
                  </a:lnTo>
                  <a:lnTo>
                    <a:pt x="1235" y="1108"/>
                  </a:lnTo>
                  <a:lnTo>
                    <a:pt x="1235" y="1108"/>
                  </a:lnTo>
                  <a:lnTo>
                    <a:pt x="1301" y="1106"/>
                  </a:lnTo>
                  <a:lnTo>
                    <a:pt x="1333" y="1106"/>
                  </a:lnTo>
                  <a:lnTo>
                    <a:pt x="1366" y="1106"/>
                  </a:lnTo>
                  <a:lnTo>
                    <a:pt x="1366" y="1106"/>
                  </a:lnTo>
                  <a:lnTo>
                    <a:pt x="1378" y="1108"/>
                  </a:lnTo>
                  <a:lnTo>
                    <a:pt x="1391" y="1111"/>
                  </a:lnTo>
                  <a:lnTo>
                    <a:pt x="1396" y="1111"/>
                  </a:lnTo>
                  <a:lnTo>
                    <a:pt x="1402" y="1109"/>
                  </a:lnTo>
                  <a:lnTo>
                    <a:pt x="1408" y="1108"/>
                  </a:lnTo>
                  <a:lnTo>
                    <a:pt x="1413" y="1104"/>
                  </a:lnTo>
                  <a:lnTo>
                    <a:pt x="1413" y="1104"/>
                  </a:lnTo>
                  <a:lnTo>
                    <a:pt x="1392" y="1102"/>
                  </a:lnTo>
                  <a:lnTo>
                    <a:pt x="1367" y="1101"/>
                  </a:lnTo>
                  <a:lnTo>
                    <a:pt x="1343" y="1099"/>
                  </a:lnTo>
                  <a:lnTo>
                    <a:pt x="1323" y="1097"/>
                  </a:lnTo>
                  <a:lnTo>
                    <a:pt x="1323" y="1097"/>
                  </a:lnTo>
                  <a:lnTo>
                    <a:pt x="1332" y="1095"/>
                  </a:lnTo>
                  <a:lnTo>
                    <a:pt x="1342" y="1094"/>
                  </a:lnTo>
                  <a:lnTo>
                    <a:pt x="1363" y="1092"/>
                  </a:lnTo>
                  <a:lnTo>
                    <a:pt x="1384" y="1094"/>
                  </a:lnTo>
                  <a:lnTo>
                    <a:pt x="1405" y="1092"/>
                  </a:lnTo>
                  <a:lnTo>
                    <a:pt x="1405" y="1092"/>
                  </a:lnTo>
                  <a:lnTo>
                    <a:pt x="1406" y="1090"/>
                  </a:lnTo>
                  <a:lnTo>
                    <a:pt x="1408" y="1087"/>
                  </a:lnTo>
                  <a:lnTo>
                    <a:pt x="1409" y="1083"/>
                  </a:lnTo>
                  <a:lnTo>
                    <a:pt x="1412" y="1080"/>
                  </a:lnTo>
                  <a:lnTo>
                    <a:pt x="1412" y="1080"/>
                  </a:lnTo>
                  <a:lnTo>
                    <a:pt x="1373" y="1080"/>
                  </a:lnTo>
                  <a:lnTo>
                    <a:pt x="1331" y="1080"/>
                  </a:lnTo>
                  <a:lnTo>
                    <a:pt x="1245" y="1077"/>
                  </a:lnTo>
                  <a:lnTo>
                    <a:pt x="1158" y="1075"/>
                  </a:lnTo>
                  <a:lnTo>
                    <a:pt x="1116" y="1077"/>
                  </a:lnTo>
                  <a:lnTo>
                    <a:pt x="1075" y="1078"/>
                  </a:lnTo>
                  <a:lnTo>
                    <a:pt x="1075" y="1078"/>
                  </a:lnTo>
                  <a:lnTo>
                    <a:pt x="1034" y="1081"/>
                  </a:lnTo>
                  <a:lnTo>
                    <a:pt x="994" y="1084"/>
                  </a:lnTo>
                  <a:lnTo>
                    <a:pt x="915" y="1085"/>
                  </a:lnTo>
                  <a:lnTo>
                    <a:pt x="755" y="1087"/>
                  </a:lnTo>
                  <a:lnTo>
                    <a:pt x="755" y="1087"/>
                  </a:lnTo>
                  <a:lnTo>
                    <a:pt x="756" y="1092"/>
                  </a:lnTo>
                  <a:lnTo>
                    <a:pt x="756" y="1098"/>
                  </a:lnTo>
                  <a:lnTo>
                    <a:pt x="756" y="1098"/>
                  </a:lnTo>
                  <a:lnTo>
                    <a:pt x="765" y="1099"/>
                  </a:lnTo>
                  <a:lnTo>
                    <a:pt x="775" y="1099"/>
                  </a:lnTo>
                  <a:lnTo>
                    <a:pt x="794" y="1099"/>
                  </a:lnTo>
                  <a:lnTo>
                    <a:pt x="814" y="1098"/>
                  </a:lnTo>
                  <a:lnTo>
                    <a:pt x="825" y="1098"/>
                  </a:lnTo>
                  <a:lnTo>
                    <a:pt x="835" y="1099"/>
                  </a:lnTo>
                  <a:lnTo>
                    <a:pt x="835" y="1099"/>
                  </a:lnTo>
                  <a:lnTo>
                    <a:pt x="828" y="1102"/>
                  </a:lnTo>
                  <a:lnTo>
                    <a:pt x="820" y="1105"/>
                  </a:lnTo>
                  <a:lnTo>
                    <a:pt x="798" y="1106"/>
                  </a:lnTo>
                  <a:lnTo>
                    <a:pt x="776" y="1108"/>
                  </a:lnTo>
                  <a:lnTo>
                    <a:pt x="755" y="1111"/>
                  </a:lnTo>
                  <a:lnTo>
                    <a:pt x="755" y="1111"/>
                  </a:lnTo>
                  <a:lnTo>
                    <a:pt x="773" y="1113"/>
                  </a:lnTo>
                  <a:lnTo>
                    <a:pt x="793" y="1113"/>
                  </a:lnTo>
                  <a:lnTo>
                    <a:pt x="835" y="1113"/>
                  </a:lnTo>
                  <a:lnTo>
                    <a:pt x="877" y="1113"/>
                  </a:lnTo>
                  <a:lnTo>
                    <a:pt x="897" y="1113"/>
                  </a:lnTo>
                  <a:lnTo>
                    <a:pt x="915" y="1115"/>
                  </a:lnTo>
                  <a:lnTo>
                    <a:pt x="915" y="1115"/>
                  </a:lnTo>
                  <a:lnTo>
                    <a:pt x="850" y="1119"/>
                  </a:lnTo>
                  <a:lnTo>
                    <a:pt x="818" y="1122"/>
                  </a:lnTo>
                  <a:lnTo>
                    <a:pt x="787" y="1122"/>
                  </a:lnTo>
                  <a:lnTo>
                    <a:pt x="787" y="1122"/>
                  </a:lnTo>
                  <a:close/>
                  <a:moveTo>
                    <a:pt x="2051" y="1238"/>
                  </a:moveTo>
                  <a:lnTo>
                    <a:pt x="2051" y="1238"/>
                  </a:lnTo>
                  <a:lnTo>
                    <a:pt x="2048" y="1251"/>
                  </a:lnTo>
                  <a:lnTo>
                    <a:pt x="2044" y="1266"/>
                  </a:lnTo>
                  <a:lnTo>
                    <a:pt x="2032" y="1295"/>
                  </a:lnTo>
                  <a:lnTo>
                    <a:pt x="2032" y="1295"/>
                  </a:lnTo>
                  <a:lnTo>
                    <a:pt x="2028" y="1316"/>
                  </a:lnTo>
                  <a:lnTo>
                    <a:pt x="2025" y="1325"/>
                  </a:lnTo>
                  <a:lnTo>
                    <a:pt x="2024" y="1335"/>
                  </a:lnTo>
                  <a:lnTo>
                    <a:pt x="2024" y="1335"/>
                  </a:lnTo>
                  <a:lnTo>
                    <a:pt x="2020" y="1341"/>
                  </a:lnTo>
                  <a:lnTo>
                    <a:pt x="2017" y="1346"/>
                  </a:lnTo>
                  <a:lnTo>
                    <a:pt x="2017" y="1346"/>
                  </a:lnTo>
                  <a:lnTo>
                    <a:pt x="2014" y="1353"/>
                  </a:lnTo>
                  <a:lnTo>
                    <a:pt x="2013" y="1362"/>
                  </a:lnTo>
                  <a:lnTo>
                    <a:pt x="2010" y="1369"/>
                  </a:lnTo>
                  <a:lnTo>
                    <a:pt x="2009" y="1377"/>
                  </a:lnTo>
                  <a:lnTo>
                    <a:pt x="2009" y="1377"/>
                  </a:lnTo>
                  <a:lnTo>
                    <a:pt x="1995" y="1404"/>
                  </a:lnTo>
                  <a:lnTo>
                    <a:pt x="1978" y="1431"/>
                  </a:lnTo>
                  <a:lnTo>
                    <a:pt x="1961" y="1456"/>
                  </a:lnTo>
                  <a:lnTo>
                    <a:pt x="1943" y="1478"/>
                  </a:lnTo>
                  <a:lnTo>
                    <a:pt x="1943" y="1478"/>
                  </a:lnTo>
                  <a:lnTo>
                    <a:pt x="1920" y="1505"/>
                  </a:lnTo>
                  <a:lnTo>
                    <a:pt x="1896" y="1532"/>
                  </a:lnTo>
                  <a:lnTo>
                    <a:pt x="1896" y="1532"/>
                  </a:lnTo>
                  <a:lnTo>
                    <a:pt x="1881" y="1547"/>
                  </a:lnTo>
                  <a:lnTo>
                    <a:pt x="1865" y="1561"/>
                  </a:lnTo>
                  <a:lnTo>
                    <a:pt x="1865" y="1561"/>
                  </a:lnTo>
                  <a:lnTo>
                    <a:pt x="1860" y="1568"/>
                  </a:lnTo>
                  <a:lnTo>
                    <a:pt x="1853" y="1575"/>
                  </a:lnTo>
                  <a:lnTo>
                    <a:pt x="1847" y="1584"/>
                  </a:lnTo>
                  <a:lnTo>
                    <a:pt x="1841" y="1591"/>
                  </a:lnTo>
                  <a:lnTo>
                    <a:pt x="1841" y="1591"/>
                  </a:lnTo>
                  <a:lnTo>
                    <a:pt x="1837" y="1594"/>
                  </a:lnTo>
                  <a:lnTo>
                    <a:pt x="1832" y="1595"/>
                  </a:lnTo>
                  <a:lnTo>
                    <a:pt x="1823" y="1601"/>
                  </a:lnTo>
                  <a:lnTo>
                    <a:pt x="1823" y="1601"/>
                  </a:lnTo>
                  <a:lnTo>
                    <a:pt x="1818" y="1608"/>
                  </a:lnTo>
                  <a:lnTo>
                    <a:pt x="1812" y="1613"/>
                  </a:lnTo>
                  <a:lnTo>
                    <a:pt x="1812" y="1613"/>
                  </a:lnTo>
                  <a:lnTo>
                    <a:pt x="1798" y="1622"/>
                  </a:lnTo>
                  <a:lnTo>
                    <a:pt x="1791" y="1626"/>
                  </a:lnTo>
                  <a:lnTo>
                    <a:pt x="1784" y="1630"/>
                  </a:lnTo>
                  <a:lnTo>
                    <a:pt x="1784" y="1630"/>
                  </a:lnTo>
                  <a:lnTo>
                    <a:pt x="1773" y="1641"/>
                  </a:lnTo>
                  <a:lnTo>
                    <a:pt x="1760" y="1651"/>
                  </a:lnTo>
                  <a:lnTo>
                    <a:pt x="1760" y="1651"/>
                  </a:lnTo>
                  <a:lnTo>
                    <a:pt x="1733" y="1669"/>
                  </a:lnTo>
                  <a:lnTo>
                    <a:pt x="1733" y="1669"/>
                  </a:lnTo>
                  <a:lnTo>
                    <a:pt x="1710" y="1685"/>
                  </a:lnTo>
                  <a:lnTo>
                    <a:pt x="1686" y="1699"/>
                  </a:lnTo>
                  <a:lnTo>
                    <a:pt x="1673" y="1704"/>
                  </a:lnTo>
                  <a:lnTo>
                    <a:pt x="1660" y="1710"/>
                  </a:lnTo>
                  <a:lnTo>
                    <a:pt x="1648" y="1713"/>
                  </a:lnTo>
                  <a:lnTo>
                    <a:pt x="1634" y="1716"/>
                  </a:lnTo>
                  <a:lnTo>
                    <a:pt x="1634" y="1716"/>
                  </a:lnTo>
                  <a:lnTo>
                    <a:pt x="1639" y="1720"/>
                  </a:lnTo>
                  <a:lnTo>
                    <a:pt x="1646" y="1723"/>
                  </a:lnTo>
                  <a:lnTo>
                    <a:pt x="1660" y="1731"/>
                  </a:lnTo>
                  <a:lnTo>
                    <a:pt x="1660" y="1731"/>
                  </a:lnTo>
                  <a:lnTo>
                    <a:pt x="1669" y="1724"/>
                  </a:lnTo>
                  <a:lnTo>
                    <a:pt x="1679" y="1720"/>
                  </a:lnTo>
                  <a:lnTo>
                    <a:pt x="1698" y="1713"/>
                  </a:lnTo>
                  <a:lnTo>
                    <a:pt x="1698" y="1713"/>
                  </a:lnTo>
                  <a:lnTo>
                    <a:pt x="1708" y="1707"/>
                  </a:lnTo>
                  <a:lnTo>
                    <a:pt x="1718" y="1702"/>
                  </a:lnTo>
                  <a:lnTo>
                    <a:pt x="1726" y="1696"/>
                  </a:lnTo>
                  <a:lnTo>
                    <a:pt x="1736" y="1693"/>
                  </a:lnTo>
                  <a:lnTo>
                    <a:pt x="1736" y="1693"/>
                  </a:lnTo>
                  <a:lnTo>
                    <a:pt x="1754" y="1682"/>
                  </a:lnTo>
                  <a:lnTo>
                    <a:pt x="1773" y="1669"/>
                  </a:lnTo>
                  <a:lnTo>
                    <a:pt x="1808" y="1643"/>
                  </a:lnTo>
                  <a:lnTo>
                    <a:pt x="1840" y="1615"/>
                  </a:lnTo>
                  <a:lnTo>
                    <a:pt x="1870" y="1585"/>
                  </a:lnTo>
                  <a:lnTo>
                    <a:pt x="1870" y="1585"/>
                  </a:lnTo>
                  <a:lnTo>
                    <a:pt x="1888" y="1565"/>
                  </a:lnTo>
                  <a:lnTo>
                    <a:pt x="1905" y="1549"/>
                  </a:lnTo>
                  <a:lnTo>
                    <a:pt x="1905" y="1549"/>
                  </a:lnTo>
                  <a:lnTo>
                    <a:pt x="1922" y="1530"/>
                  </a:lnTo>
                  <a:lnTo>
                    <a:pt x="1929" y="1521"/>
                  </a:lnTo>
                  <a:lnTo>
                    <a:pt x="1934" y="1509"/>
                  </a:lnTo>
                  <a:lnTo>
                    <a:pt x="1934" y="1509"/>
                  </a:lnTo>
                  <a:lnTo>
                    <a:pt x="1940" y="1505"/>
                  </a:lnTo>
                  <a:lnTo>
                    <a:pt x="1945" y="1501"/>
                  </a:lnTo>
                  <a:lnTo>
                    <a:pt x="1945" y="1501"/>
                  </a:lnTo>
                  <a:lnTo>
                    <a:pt x="1954" y="1488"/>
                  </a:lnTo>
                  <a:lnTo>
                    <a:pt x="1962" y="1474"/>
                  </a:lnTo>
                  <a:lnTo>
                    <a:pt x="1971" y="1460"/>
                  </a:lnTo>
                  <a:lnTo>
                    <a:pt x="1979" y="1446"/>
                  </a:lnTo>
                  <a:lnTo>
                    <a:pt x="1979" y="1446"/>
                  </a:lnTo>
                  <a:lnTo>
                    <a:pt x="1987" y="1435"/>
                  </a:lnTo>
                  <a:lnTo>
                    <a:pt x="1996" y="1424"/>
                  </a:lnTo>
                  <a:lnTo>
                    <a:pt x="2006" y="1412"/>
                  </a:lnTo>
                  <a:lnTo>
                    <a:pt x="2014" y="1400"/>
                  </a:lnTo>
                  <a:lnTo>
                    <a:pt x="2014" y="1400"/>
                  </a:lnTo>
                  <a:lnTo>
                    <a:pt x="2024" y="1376"/>
                  </a:lnTo>
                  <a:lnTo>
                    <a:pt x="2034" y="1353"/>
                  </a:lnTo>
                  <a:lnTo>
                    <a:pt x="2034" y="1353"/>
                  </a:lnTo>
                  <a:lnTo>
                    <a:pt x="2045" y="1327"/>
                  </a:lnTo>
                  <a:lnTo>
                    <a:pt x="2053" y="1302"/>
                  </a:lnTo>
                  <a:lnTo>
                    <a:pt x="2059" y="1275"/>
                  </a:lnTo>
                  <a:lnTo>
                    <a:pt x="2063" y="1245"/>
                  </a:lnTo>
                  <a:lnTo>
                    <a:pt x="2063" y="1245"/>
                  </a:lnTo>
                  <a:lnTo>
                    <a:pt x="2066" y="1226"/>
                  </a:lnTo>
                  <a:lnTo>
                    <a:pt x="2066" y="1226"/>
                  </a:lnTo>
                  <a:lnTo>
                    <a:pt x="2069" y="1203"/>
                  </a:lnTo>
                  <a:lnTo>
                    <a:pt x="2069" y="1182"/>
                  </a:lnTo>
                  <a:lnTo>
                    <a:pt x="2069" y="1160"/>
                  </a:lnTo>
                  <a:lnTo>
                    <a:pt x="2068" y="1150"/>
                  </a:lnTo>
                  <a:lnTo>
                    <a:pt x="2065" y="1140"/>
                  </a:lnTo>
                  <a:lnTo>
                    <a:pt x="2065" y="1140"/>
                  </a:lnTo>
                  <a:lnTo>
                    <a:pt x="2063" y="1134"/>
                  </a:lnTo>
                  <a:lnTo>
                    <a:pt x="2060" y="1129"/>
                  </a:lnTo>
                  <a:lnTo>
                    <a:pt x="2052" y="1119"/>
                  </a:lnTo>
                  <a:lnTo>
                    <a:pt x="2042" y="1109"/>
                  </a:lnTo>
                  <a:lnTo>
                    <a:pt x="2034" y="1102"/>
                  </a:lnTo>
                  <a:lnTo>
                    <a:pt x="2034" y="1102"/>
                  </a:lnTo>
                  <a:lnTo>
                    <a:pt x="2044" y="1136"/>
                  </a:lnTo>
                  <a:lnTo>
                    <a:pt x="2048" y="1153"/>
                  </a:lnTo>
                  <a:lnTo>
                    <a:pt x="2052" y="1170"/>
                  </a:lnTo>
                  <a:lnTo>
                    <a:pt x="2053" y="1186"/>
                  </a:lnTo>
                  <a:lnTo>
                    <a:pt x="2055" y="1203"/>
                  </a:lnTo>
                  <a:lnTo>
                    <a:pt x="2053" y="1220"/>
                  </a:lnTo>
                  <a:lnTo>
                    <a:pt x="2051" y="1238"/>
                  </a:lnTo>
                  <a:lnTo>
                    <a:pt x="2051" y="1238"/>
                  </a:lnTo>
                  <a:close/>
                  <a:moveTo>
                    <a:pt x="547" y="1133"/>
                  </a:moveTo>
                  <a:lnTo>
                    <a:pt x="547" y="1133"/>
                  </a:lnTo>
                  <a:lnTo>
                    <a:pt x="512" y="1150"/>
                  </a:lnTo>
                  <a:lnTo>
                    <a:pt x="478" y="1167"/>
                  </a:lnTo>
                  <a:lnTo>
                    <a:pt x="478" y="1167"/>
                  </a:lnTo>
                  <a:lnTo>
                    <a:pt x="463" y="1179"/>
                  </a:lnTo>
                  <a:lnTo>
                    <a:pt x="449" y="1193"/>
                  </a:lnTo>
                  <a:lnTo>
                    <a:pt x="433" y="1209"/>
                  </a:lnTo>
                  <a:lnTo>
                    <a:pt x="419" y="1226"/>
                  </a:lnTo>
                  <a:lnTo>
                    <a:pt x="407" y="1244"/>
                  </a:lnTo>
                  <a:lnTo>
                    <a:pt x="396" y="1262"/>
                  </a:lnTo>
                  <a:lnTo>
                    <a:pt x="384" y="1283"/>
                  </a:lnTo>
                  <a:lnTo>
                    <a:pt x="375" y="1304"/>
                  </a:lnTo>
                  <a:lnTo>
                    <a:pt x="366" y="1327"/>
                  </a:lnTo>
                  <a:lnTo>
                    <a:pt x="360" y="1349"/>
                  </a:lnTo>
                  <a:lnTo>
                    <a:pt x="355" y="1373"/>
                  </a:lnTo>
                  <a:lnTo>
                    <a:pt x="352" y="1397"/>
                  </a:lnTo>
                  <a:lnTo>
                    <a:pt x="351" y="1422"/>
                  </a:lnTo>
                  <a:lnTo>
                    <a:pt x="352" y="1448"/>
                  </a:lnTo>
                  <a:lnTo>
                    <a:pt x="355" y="1474"/>
                  </a:lnTo>
                  <a:lnTo>
                    <a:pt x="360" y="1501"/>
                  </a:lnTo>
                  <a:lnTo>
                    <a:pt x="360" y="1501"/>
                  </a:lnTo>
                  <a:lnTo>
                    <a:pt x="365" y="1516"/>
                  </a:lnTo>
                  <a:lnTo>
                    <a:pt x="370" y="1530"/>
                  </a:lnTo>
                  <a:lnTo>
                    <a:pt x="383" y="1557"/>
                  </a:lnTo>
                  <a:lnTo>
                    <a:pt x="397" y="1582"/>
                  </a:lnTo>
                  <a:lnTo>
                    <a:pt x="410" y="1609"/>
                  </a:lnTo>
                  <a:lnTo>
                    <a:pt x="410" y="1609"/>
                  </a:lnTo>
                  <a:lnTo>
                    <a:pt x="417" y="1615"/>
                  </a:lnTo>
                  <a:lnTo>
                    <a:pt x="422" y="1620"/>
                  </a:lnTo>
                  <a:lnTo>
                    <a:pt x="428" y="1627"/>
                  </a:lnTo>
                  <a:lnTo>
                    <a:pt x="435" y="1631"/>
                  </a:lnTo>
                  <a:lnTo>
                    <a:pt x="435" y="1631"/>
                  </a:lnTo>
                  <a:lnTo>
                    <a:pt x="439" y="1633"/>
                  </a:lnTo>
                  <a:lnTo>
                    <a:pt x="442" y="1634"/>
                  </a:lnTo>
                  <a:lnTo>
                    <a:pt x="446" y="1634"/>
                  </a:lnTo>
                  <a:lnTo>
                    <a:pt x="449" y="1637"/>
                  </a:lnTo>
                  <a:lnTo>
                    <a:pt x="449" y="1637"/>
                  </a:lnTo>
                  <a:lnTo>
                    <a:pt x="452" y="1643"/>
                  </a:lnTo>
                  <a:lnTo>
                    <a:pt x="452" y="1647"/>
                  </a:lnTo>
                  <a:lnTo>
                    <a:pt x="450" y="1651"/>
                  </a:lnTo>
                  <a:lnTo>
                    <a:pt x="448" y="1655"/>
                  </a:lnTo>
                  <a:lnTo>
                    <a:pt x="442" y="1662"/>
                  </a:lnTo>
                  <a:lnTo>
                    <a:pt x="436" y="1667"/>
                  </a:lnTo>
                  <a:lnTo>
                    <a:pt x="436" y="1667"/>
                  </a:lnTo>
                  <a:lnTo>
                    <a:pt x="425" y="1678"/>
                  </a:lnTo>
                  <a:lnTo>
                    <a:pt x="415" y="1690"/>
                  </a:lnTo>
                  <a:lnTo>
                    <a:pt x="405" y="1702"/>
                  </a:lnTo>
                  <a:lnTo>
                    <a:pt x="396" y="1710"/>
                  </a:lnTo>
                  <a:lnTo>
                    <a:pt x="396" y="1710"/>
                  </a:lnTo>
                  <a:lnTo>
                    <a:pt x="396" y="1717"/>
                  </a:lnTo>
                  <a:lnTo>
                    <a:pt x="396" y="1724"/>
                  </a:lnTo>
                  <a:lnTo>
                    <a:pt x="398" y="1731"/>
                  </a:lnTo>
                  <a:lnTo>
                    <a:pt x="404" y="1737"/>
                  </a:lnTo>
                  <a:lnTo>
                    <a:pt x="404" y="1737"/>
                  </a:lnTo>
                  <a:lnTo>
                    <a:pt x="417" y="1721"/>
                  </a:lnTo>
                  <a:lnTo>
                    <a:pt x="432" y="1706"/>
                  </a:lnTo>
                  <a:lnTo>
                    <a:pt x="446" y="1693"/>
                  </a:lnTo>
                  <a:lnTo>
                    <a:pt x="462" y="1679"/>
                  </a:lnTo>
                  <a:lnTo>
                    <a:pt x="478" y="1668"/>
                  </a:lnTo>
                  <a:lnTo>
                    <a:pt x="495" y="1655"/>
                  </a:lnTo>
                  <a:lnTo>
                    <a:pt x="513" y="1646"/>
                  </a:lnTo>
                  <a:lnTo>
                    <a:pt x="533" y="1636"/>
                  </a:lnTo>
                  <a:lnTo>
                    <a:pt x="533" y="1636"/>
                  </a:lnTo>
                  <a:lnTo>
                    <a:pt x="532" y="1627"/>
                  </a:lnTo>
                  <a:lnTo>
                    <a:pt x="532" y="1620"/>
                  </a:lnTo>
                  <a:lnTo>
                    <a:pt x="533" y="1612"/>
                  </a:lnTo>
                  <a:lnTo>
                    <a:pt x="536" y="1606"/>
                  </a:lnTo>
                  <a:lnTo>
                    <a:pt x="542" y="1594"/>
                  </a:lnTo>
                  <a:lnTo>
                    <a:pt x="547" y="1585"/>
                  </a:lnTo>
                  <a:lnTo>
                    <a:pt x="547" y="1585"/>
                  </a:lnTo>
                  <a:lnTo>
                    <a:pt x="539" y="1585"/>
                  </a:lnTo>
                  <a:lnTo>
                    <a:pt x="532" y="1582"/>
                  </a:lnTo>
                  <a:lnTo>
                    <a:pt x="526" y="1577"/>
                  </a:lnTo>
                  <a:lnTo>
                    <a:pt x="521" y="1570"/>
                  </a:lnTo>
                  <a:lnTo>
                    <a:pt x="511" y="1554"/>
                  </a:lnTo>
                  <a:lnTo>
                    <a:pt x="502" y="1539"/>
                  </a:lnTo>
                  <a:lnTo>
                    <a:pt x="502" y="1539"/>
                  </a:lnTo>
                  <a:lnTo>
                    <a:pt x="494" y="1523"/>
                  </a:lnTo>
                  <a:lnTo>
                    <a:pt x="487" y="1507"/>
                  </a:lnTo>
                  <a:lnTo>
                    <a:pt x="480" y="1490"/>
                  </a:lnTo>
                  <a:lnTo>
                    <a:pt x="476" y="1471"/>
                  </a:lnTo>
                  <a:lnTo>
                    <a:pt x="474" y="1453"/>
                  </a:lnTo>
                  <a:lnTo>
                    <a:pt x="473" y="1434"/>
                  </a:lnTo>
                  <a:lnTo>
                    <a:pt x="474" y="1414"/>
                  </a:lnTo>
                  <a:lnTo>
                    <a:pt x="477" y="1396"/>
                  </a:lnTo>
                  <a:lnTo>
                    <a:pt x="477" y="1396"/>
                  </a:lnTo>
                  <a:lnTo>
                    <a:pt x="483" y="1376"/>
                  </a:lnTo>
                  <a:lnTo>
                    <a:pt x="488" y="1356"/>
                  </a:lnTo>
                  <a:lnTo>
                    <a:pt x="495" y="1338"/>
                  </a:lnTo>
                  <a:lnTo>
                    <a:pt x="498" y="1330"/>
                  </a:lnTo>
                  <a:lnTo>
                    <a:pt x="502" y="1323"/>
                  </a:lnTo>
                  <a:lnTo>
                    <a:pt x="502" y="1323"/>
                  </a:lnTo>
                  <a:lnTo>
                    <a:pt x="513" y="1310"/>
                  </a:lnTo>
                  <a:lnTo>
                    <a:pt x="528" y="1297"/>
                  </a:lnTo>
                  <a:lnTo>
                    <a:pt x="543" y="1285"/>
                  </a:lnTo>
                  <a:lnTo>
                    <a:pt x="556" y="1275"/>
                  </a:lnTo>
                  <a:lnTo>
                    <a:pt x="556" y="1275"/>
                  </a:lnTo>
                  <a:lnTo>
                    <a:pt x="577" y="1265"/>
                  </a:lnTo>
                  <a:lnTo>
                    <a:pt x="599" y="1258"/>
                  </a:lnTo>
                  <a:lnTo>
                    <a:pt x="622" y="1252"/>
                  </a:lnTo>
                  <a:lnTo>
                    <a:pt x="645" y="1251"/>
                  </a:lnTo>
                  <a:lnTo>
                    <a:pt x="669" y="1251"/>
                  </a:lnTo>
                  <a:lnTo>
                    <a:pt x="693" y="1255"/>
                  </a:lnTo>
                  <a:lnTo>
                    <a:pt x="716" y="1261"/>
                  </a:lnTo>
                  <a:lnTo>
                    <a:pt x="738" y="1268"/>
                  </a:lnTo>
                  <a:lnTo>
                    <a:pt x="738" y="1268"/>
                  </a:lnTo>
                  <a:lnTo>
                    <a:pt x="742" y="1265"/>
                  </a:lnTo>
                  <a:lnTo>
                    <a:pt x="744" y="1259"/>
                  </a:lnTo>
                  <a:lnTo>
                    <a:pt x="745" y="1255"/>
                  </a:lnTo>
                  <a:lnTo>
                    <a:pt x="745" y="1250"/>
                  </a:lnTo>
                  <a:lnTo>
                    <a:pt x="745" y="1238"/>
                  </a:lnTo>
                  <a:lnTo>
                    <a:pt x="747" y="1229"/>
                  </a:lnTo>
                  <a:lnTo>
                    <a:pt x="747" y="1229"/>
                  </a:lnTo>
                  <a:lnTo>
                    <a:pt x="749" y="1219"/>
                  </a:lnTo>
                  <a:lnTo>
                    <a:pt x="752" y="1210"/>
                  </a:lnTo>
                  <a:lnTo>
                    <a:pt x="761" y="1196"/>
                  </a:lnTo>
                  <a:lnTo>
                    <a:pt x="770" y="1184"/>
                  </a:lnTo>
                  <a:lnTo>
                    <a:pt x="780" y="1171"/>
                  </a:lnTo>
                  <a:lnTo>
                    <a:pt x="780" y="1171"/>
                  </a:lnTo>
                  <a:lnTo>
                    <a:pt x="773" y="1172"/>
                  </a:lnTo>
                  <a:lnTo>
                    <a:pt x="766" y="1172"/>
                  </a:lnTo>
                  <a:lnTo>
                    <a:pt x="754" y="1171"/>
                  </a:lnTo>
                  <a:lnTo>
                    <a:pt x="742" y="1170"/>
                  </a:lnTo>
                  <a:lnTo>
                    <a:pt x="735" y="1168"/>
                  </a:lnTo>
                  <a:lnTo>
                    <a:pt x="730" y="1170"/>
                  </a:lnTo>
                  <a:lnTo>
                    <a:pt x="730" y="1170"/>
                  </a:lnTo>
                  <a:lnTo>
                    <a:pt x="724" y="1165"/>
                  </a:lnTo>
                  <a:lnTo>
                    <a:pt x="720" y="1161"/>
                  </a:lnTo>
                  <a:lnTo>
                    <a:pt x="716" y="1156"/>
                  </a:lnTo>
                  <a:lnTo>
                    <a:pt x="711" y="1150"/>
                  </a:lnTo>
                  <a:lnTo>
                    <a:pt x="706" y="1137"/>
                  </a:lnTo>
                  <a:lnTo>
                    <a:pt x="703" y="1125"/>
                  </a:lnTo>
                  <a:lnTo>
                    <a:pt x="703" y="1125"/>
                  </a:lnTo>
                  <a:lnTo>
                    <a:pt x="685" y="1120"/>
                  </a:lnTo>
                  <a:lnTo>
                    <a:pt x="665" y="1119"/>
                  </a:lnTo>
                  <a:lnTo>
                    <a:pt x="645" y="1119"/>
                  </a:lnTo>
                  <a:lnTo>
                    <a:pt x="624" y="1120"/>
                  </a:lnTo>
                  <a:lnTo>
                    <a:pt x="605" y="1123"/>
                  </a:lnTo>
                  <a:lnTo>
                    <a:pt x="585" y="1126"/>
                  </a:lnTo>
                  <a:lnTo>
                    <a:pt x="547" y="1133"/>
                  </a:lnTo>
                  <a:lnTo>
                    <a:pt x="547" y="1133"/>
                  </a:lnTo>
                  <a:close/>
                  <a:moveTo>
                    <a:pt x="1419" y="1144"/>
                  </a:moveTo>
                  <a:lnTo>
                    <a:pt x="1419" y="1144"/>
                  </a:lnTo>
                  <a:lnTo>
                    <a:pt x="1401" y="1143"/>
                  </a:lnTo>
                  <a:lnTo>
                    <a:pt x="1382" y="1144"/>
                  </a:lnTo>
                  <a:lnTo>
                    <a:pt x="1366" y="1144"/>
                  </a:lnTo>
                  <a:lnTo>
                    <a:pt x="1347" y="1144"/>
                  </a:lnTo>
                  <a:lnTo>
                    <a:pt x="1347" y="1144"/>
                  </a:lnTo>
                  <a:lnTo>
                    <a:pt x="1323" y="1143"/>
                  </a:lnTo>
                  <a:lnTo>
                    <a:pt x="1295" y="1141"/>
                  </a:lnTo>
                  <a:lnTo>
                    <a:pt x="1295" y="1141"/>
                  </a:lnTo>
                  <a:lnTo>
                    <a:pt x="1258" y="1141"/>
                  </a:lnTo>
                  <a:lnTo>
                    <a:pt x="1222" y="1141"/>
                  </a:lnTo>
                  <a:lnTo>
                    <a:pt x="1222" y="1141"/>
                  </a:lnTo>
                  <a:lnTo>
                    <a:pt x="1130" y="1146"/>
                  </a:lnTo>
                  <a:lnTo>
                    <a:pt x="1036" y="1147"/>
                  </a:lnTo>
                  <a:lnTo>
                    <a:pt x="1036" y="1147"/>
                  </a:lnTo>
                  <a:lnTo>
                    <a:pt x="1009" y="1147"/>
                  </a:lnTo>
                  <a:lnTo>
                    <a:pt x="981" y="1146"/>
                  </a:lnTo>
                  <a:lnTo>
                    <a:pt x="954" y="1146"/>
                  </a:lnTo>
                  <a:lnTo>
                    <a:pt x="928" y="1146"/>
                  </a:lnTo>
                  <a:lnTo>
                    <a:pt x="928" y="1146"/>
                  </a:lnTo>
                  <a:lnTo>
                    <a:pt x="919" y="1147"/>
                  </a:lnTo>
                  <a:lnTo>
                    <a:pt x="912" y="1149"/>
                  </a:lnTo>
                  <a:lnTo>
                    <a:pt x="905" y="1150"/>
                  </a:lnTo>
                  <a:lnTo>
                    <a:pt x="897" y="1151"/>
                  </a:lnTo>
                  <a:lnTo>
                    <a:pt x="897" y="1151"/>
                  </a:lnTo>
                  <a:lnTo>
                    <a:pt x="862" y="1151"/>
                  </a:lnTo>
                  <a:lnTo>
                    <a:pt x="827" y="1150"/>
                  </a:lnTo>
                  <a:lnTo>
                    <a:pt x="756" y="1143"/>
                  </a:lnTo>
                  <a:lnTo>
                    <a:pt x="756" y="1143"/>
                  </a:lnTo>
                  <a:lnTo>
                    <a:pt x="755" y="1149"/>
                  </a:lnTo>
                  <a:lnTo>
                    <a:pt x="752" y="1153"/>
                  </a:lnTo>
                  <a:lnTo>
                    <a:pt x="751" y="1156"/>
                  </a:lnTo>
                  <a:lnTo>
                    <a:pt x="749" y="1158"/>
                  </a:lnTo>
                  <a:lnTo>
                    <a:pt x="751" y="1160"/>
                  </a:lnTo>
                  <a:lnTo>
                    <a:pt x="751" y="1160"/>
                  </a:lnTo>
                  <a:lnTo>
                    <a:pt x="765" y="1160"/>
                  </a:lnTo>
                  <a:lnTo>
                    <a:pt x="780" y="1161"/>
                  </a:lnTo>
                  <a:lnTo>
                    <a:pt x="796" y="1164"/>
                  </a:lnTo>
                  <a:lnTo>
                    <a:pt x="801" y="1165"/>
                  </a:lnTo>
                  <a:lnTo>
                    <a:pt x="807" y="1168"/>
                  </a:lnTo>
                  <a:lnTo>
                    <a:pt x="807" y="1168"/>
                  </a:lnTo>
                  <a:lnTo>
                    <a:pt x="944" y="1167"/>
                  </a:lnTo>
                  <a:lnTo>
                    <a:pt x="1083" y="1165"/>
                  </a:lnTo>
                  <a:lnTo>
                    <a:pt x="1083" y="1165"/>
                  </a:lnTo>
                  <a:lnTo>
                    <a:pt x="1133" y="1164"/>
                  </a:lnTo>
                  <a:lnTo>
                    <a:pt x="1156" y="1163"/>
                  </a:lnTo>
                  <a:lnTo>
                    <a:pt x="1179" y="1164"/>
                  </a:lnTo>
                  <a:lnTo>
                    <a:pt x="1179" y="1164"/>
                  </a:lnTo>
                  <a:lnTo>
                    <a:pt x="1214" y="1165"/>
                  </a:lnTo>
                  <a:lnTo>
                    <a:pt x="1248" y="1165"/>
                  </a:lnTo>
                  <a:lnTo>
                    <a:pt x="1316" y="1164"/>
                  </a:lnTo>
                  <a:lnTo>
                    <a:pt x="1316" y="1164"/>
                  </a:lnTo>
                  <a:lnTo>
                    <a:pt x="1349" y="1165"/>
                  </a:lnTo>
                  <a:lnTo>
                    <a:pt x="1381" y="1167"/>
                  </a:lnTo>
                  <a:lnTo>
                    <a:pt x="1412" y="1168"/>
                  </a:lnTo>
                  <a:lnTo>
                    <a:pt x="1425" y="1168"/>
                  </a:lnTo>
                  <a:lnTo>
                    <a:pt x="1437" y="1167"/>
                  </a:lnTo>
                  <a:lnTo>
                    <a:pt x="1437" y="1167"/>
                  </a:lnTo>
                  <a:lnTo>
                    <a:pt x="1439" y="1161"/>
                  </a:lnTo>
                  <a:lnTo>
                    <a:pt x="1440" y="1157"/>
                  </a:lnTo>
                  <a:lnTo>
                    <a:pt x="1439" y="1154"/>
                  </a:lnTo>
                  <a:lnTo>
                    <a:pt x="1436" y="1151"/>
                  </a:lnTo>
                  <a:lnTo>
                    <a:pt x="1432" y="1149"/>
                  </a:lnTo>
                  <a:lnTo>
                    <a:pt x="1427" y="1147"/>
                  </a:lnTo>
                  <a:lnTo>
                    <a:pt x="1419" y="1144"/>
                  </a:lnTo>
                  <a:lnTo>
                    <a:pt x="1419" y="1144"/>
                  </a:lnTo>
                  <a:close/>
                  <a:moveTo>
                    <a:pt x="1462" y="1182"/>
                  </a:moveTo>
                  <a:lnTo>
                    <a:pt x="1462" y="1182"/>
                  </a:lnTo>
                  <a:lnTo>
                    <a:pt x="1384" y="1179"/>
                  </a:lnTo>
                  <a:lnTo>
                    <a:pt x="1304" y="1177"/>
                  </a:lnTo>
                  <a:lnTo>
                    <a:pt x="1221" y="1177"/>
                  </a:lnTo>
                  <a:lnTo>
                    <a:pt x="1138" y="1177"/>
                  </a:lnTo>
                  <a:lnTo>
                    <a:pt x="973" y="1178"/>
                  </a:lnTo>
                  <a:lnTo>
                    <a:pt x="815" y="1181"/>
                  </a:lnTo>
                  <a:lnTo>
                    <a:pt x="815" y="1181"/>
                  </a:lnTo>
                  <a:lnTo>
                    <a:pt x="815" y="1185"/>
                  </a:lnTo>
                  <a:lnTo>
                    <a:pt x="817" y="1188"/>
                  </a:lnTo>
                  <a:lnTo>
                    <a:pt x="818" y="1195"/>
                  </a:lnTo>
                  <a:lnTo>
                    <a:pt x="818" y="1195"/>
                  </a:lnTo>
                  <a:lnTo>
                    <a:pt x="1013" y="1191"/>
                  </a:lnTo>
                  <a:lnTo>
                    <a:pt x="1112" y="1191"/>
                  </a:lnTo>
                  <a:lnTo>
                    <a:pt x="1159" y="1191"/>
                  </a:lnTo>
                  <a:lnTo>
                    <a:pt x="1206" y="1193"/>
                  </a:lnTo>
                  <a:lnTo>
                    <a:pt x="1206" y="1193"/>
                  </a:lnTo>
                  <a:lnTo>
                    <a:pt x="1235" y="1193"/>
                  </a:lnTo>
                  <a:lnTo>
                    <a:pt x="1263" y="1193"/>
                  </a:lnTo>
                  <a:lnTo>
                    <a:pt x="1291" y="1192"/>
                  </a:lnTo>
                  <a:lnTo>
                    <a:pt x="1319" y="1193"/>
                  </a:lnTo>
                  <a:lnTo>
                    <a:pt x="1319" y="1193"/>
                  </a:lnTo>
                  <a:lnTo>
                    <a:pt x="1354" y="1195"/>
                  </a:lnTo>
                  <a:lnTo>
                    <a:pt x="1389" y="1196"/>
                  </a:lnTo>
                  <a:lnTo>
                    <a:pt x="1389" y="1196"/>
                  </a:lnTo>
                  <a:lnTo>
                    <a:pt x="1405" y="1196"/>
                  </a:lnTo>
                  <a:lnTo>
                    <a:pt x="1420" y="1198"/>
                  </a:lnTo>
                  <a:lnTo>
                    <a:pt x="1436" y="1199"/>
                  </a:lnTo>
                  <a:lnTo>
                    <a:pt x="1450" y="1199"/>
                  </a:lnTo>
                  <a:lnTo>
                    <a:pt x="1450" y="1199"/>
                  </a:lnTo>
                  <a:lnTo>
                    <a:pt x="1455" y="1199"/>
                  </a:lnTo>
                  <a:lnTo>
                    <a:pt x="1461" y="1198"/>
                  </a:lnTo>
                  <a:lnTo>
                    <a:pt x="1467" y="1195"/>
                  </a:lnTo>
                  <a:lnTo>
                    <a:pt x="1468" y="1193"/>
                  </a:lnTo>
                  <a:lnTo>
                    <a:pt x="1469" y="1191"/>
                  </a:lnTo>
                  <a:lnTo>
                    <a:pt x="1469" y="1191"/>
                  </a:lnTo>
                  <a:lnTo>
                    <a:pt x="1469" y="1189"/>
                  </a:lnTo>
                  <a:lnTo>
                    <a:pt x="1468" y="1188"/>
                  </a:lnTo>
                  <a:lnTo>
                    <a:pt x="1465" y="1186"/>
                  </a:lnTo>
                  <a:lnTo>
                    <a:pt x="1462" y="1186"/>
                  </a:lnTo>
                  <a:lnTo>
                    <a:pt x="1461" y="1185"/>
                  </a:lnTo>
                  <a:lnTo>
                    <a:pt x="1462" y="1182"/>
                  </a:lnTo>
                  <a:lnTo>
                    <a:pt x="1462" y="1182"/>
                  </a:lnTo>
                  <a:close/>
                  <a:moveTo>
                    <a:pt x="791" y="1179"/>
                  </a:moveTo>
                  <a:lnTo>
                    <a:pt x="791" y="1179"/>
                  </a:lnTo>
                  <a:lnTo>
                    <a:pt x="783" y="1186"/>
                  </a:lnTo>
                  <a:lnTo>
                    <a:pt x="776" y="1193"/>
                  </a:lnTo>
                  <a:lnTo>
                    <a:pt x="770" y="1202"/>
                  </a:lnTo>
                  <a:lnTo>
                    <a:pt x="765" y="1212"/>
                  </a:lnTo>
                  <a:lnTo>
                    <a:pt x="762" y="1222"/>
                  </a:lnTo>
                  <a:lnTo>
                    <a:pt x="759" y="1231"/>
                  </a:lnTo>
                  <a:lnTo>
                    <a:pt x="758" y="1243"/>
                  </a:lnTo>
                  <a:lnTo>
                    <a:pt x="758" y="1254"/>
                  </a:lnTo>
                  <a:lnTo>
                    <a:pt x="758" y="1254"/>
                  </a:lnTo>
                  <a:lnTo>
                    <a:pt x="759" y="1257"/>
                  </a:lnTo>
                  <a:lnTo>
                    <a:pt x="761" y="1258"/>
                  </a:lnTo>
                  <a:lnTo>
                    <a:pt x="762" y="1259"/>
                  </a:lnTo>
                  <a:lnTo>
                    <a:pt x="763" y="1261"/>
                  </a:lnTo>
                  <a:lnTo>
                    <a:pt x="763" y="1261"/>
                  </a:lnTo>
                  <a:lnTo>
                    <a:pt x="762" y="1265"/>
                  </a:lnTo>
                  <a:lnTo>
                    <a:pt x="761" y="1269"/>
                  </a:lnTo>
                  <a:lnTo>
                    <a:pt x="761" y="1269"/>
                  </a:lnTo>
                  <a:lnTo>
                    <a:pt x="768" y="1282"/>
                  </a:lnTo>
                  <a:lnTo>
                    <a:pt x="777" y="1293"/>
                  </a:lnTo>
                  <a:lnTo>
                    <a:pt x="782" y="1297"/>
                  </a:lnTo>
                  <a:lnTo>
                    <a:pt x="789" y="1300"/>
                  </a:lnTo>
                  <a:lnTo>
                    <a:pt x="794" y="1303"/>
                  </a:lnTo>
                  <a:lnTo>
                    <a:pt x="803" y="1303"/>
                  </a:lnTo>
                  <a:lnTo>
                    <a:pt x="803" y="1303"/>
                  </a:lnTo>
                  <a:lnTo>
                    <a:pt x="789" y="1269"/>
                  </a:lnTo>
                  <a:lnTo>
                    <a:pt x="782" y="1251"/>
                  </a:lnTo>
                  <a:lnTo>
                    <a:pt x="776" y="1234"/>
                  </a:lnTo>
                  <a:lnTo>
                    <a:pt x="776" y="1234"/>
                  </a:lnTo>
                  <a:lnTo>
                    <a:pt x="786" y="1209"/>
                  </a:lnTo>
                  <a:lnTo>
                    <a:pt x="791" y="1196"/>
                  </a:lnTo>
                  <a:lnTo>
                    <a:pt x="800" y="1185"/>
                  </a:lnTo>
                  <a:lnTo>
                    <a:pt x="800" y="1185"/>
                  </a:lnTo>
                  <a:lnTo>
                    <a:pt x="796" y="1184"/>
                  </a:lnTo>
                  <a:lnTo>
                    <a:pt x="794" y="1182"/>
                  </a:lnTo>
                  <a:lnTo>
                    <a:pt x="794" y="1181"/>
                  </a:lnTo>
                  <a:lnTo>
                    <a:pt x="791" y="1179"/>
                  </a:lnTo>
                  <a:lnTo>
                    <a:pt x="791" y="1179"/>
                  </a:lnTo>
                  <a:close/>
                  <a:moveTo>
                    <a:pt x="1095" y="1200"/>
                  </a:moveTo>
                  <a:lnTo>
                    <a:pt x="1095" y="1200"/>
                  </a:lnTo>
                  <a:lnTo>
                    <a:pt x="947" y="1202"/>
                  </a:lnTo>
                  <a:lnTo>
                    <a:pt x="876" y="1205"/>
                  </a:lnTo>
                  <a:lnTo>
                    <a:pt x="810" y="1207"/>
                  </a:lnTo>
                  <a:lnTo>
                    <a:pt x="810" y="1207"/>
                  </a:lnTo>
                  <a:lnTo>
                    <a:pt x="810" y="1217"/>
                  </a:lnTo>
                  <a:lnTo>
                    <a:pt x="814" y="1227"/>
                  </a:lnTo>
                  <a:lnTo>
                    <a:pt x="814" y="1227"/>
                  </a:lnTo>
                  <a:lnTo>
                    <a:pt x="845" y="1227"/>
                  </a:lnTo>
                  <a:lnTo>
                    <a:pt x="874" y="1226"/>
                  </a:lnTo>
                  <a:lnTo>
                    <a:pt x="930" y="1223"/>
                  </a:lnTo>
                  <a:lnTo>
                    <a:pt x="930" y="1223"/>
                  </a:lnTo>
                  <a:lnTo>
                    <a:pt x="939" y="1222"/>
                  </a:lnTo>
                  <a:lnTo>
                    <a:pt x="949" y="1220"/>
                  </a:lnTo>
                  <a:lnTo>
                    <a:pt x="957" y="1220"/>
                  </a:lnTo>
                  <a:lnTo>
                    <a:pt x="961" y="1222"/>
                  </a:lnTo>
                  <a:lnTo>
                    <a:pt x="966" y="1224"/>
                  </a:lnTo>
                  <a:lnTo>
                    <a:pt x="966" y="1224"/>
                  </a:lnTo>
                  <a:lnTo>
                    <a:pt x="891" y="1230"/>
                  </a:lnTo>
                  <a:lnTo>
                    <a:pt x="852" y="1234"/>
                  </a:lnTo>
                  <a:lnTo>
                    <a:pt x="814" y="1236"/>
                  </a:lnTo>
                  <a:lnTo>
                    <a:pt x="814" y="1236"/>
                  </a:lnTo>
                  <a:lnTo>
                    <a:pt x="811" y="1247"/>
                  </a:lnTo>
                  <a:lnTo>
                    <a:pt x="811" y="1251"/>
                  </a:lnTo>
                  <a:lnTo>
                    <a:pt x="813" y="1257"/>
                  </a:lnTo>
                  <a:lnTo>
                    <a:pt x="813" y="1257"/>
                  </a:lnTo>
                  <a:lnTo>
                    <a:pt x="890" y="1252"/>
                  </a:lnTo>
                  <a:lnTo>
                    <a:pt x="928" y="1250"/>
                  </a:lnTo>
                  <a:lnTo>
                    <a:pt x="961" y="1250"/>
                  </a:lnTo>
                  <a:lnTo>
                    <a:pt x="961" y="1250"/>
                  </a:lnTo>
                  <a:lnTo>
                    <a:pt x="943" y="1254"/>
                  </a:lnTo>
                  <a:lnTo>
                    <a:pt x="925" y="1255"/>
                  </a:lnTo>
                  <a:lnTo>
                    <a:pt x="887" y="1259"/>
                  </a:lnTo>
                  <a:lnTo>
                    <a:pt x="850" y="1261"/>
                  </a:lnTo>
                  <a:lnTo>
                    <a:pt x="814" y="1265"/>
                  </a:lnTo>
                  <a:lnTo>
                    <a:pt x="814" y="1265"/>
                  </a:lnTo>
                  <a:lnTo>
                    <a:pt x="815" y="1272"/>
                  </a:lnTo>
                  <a:lnTo>
                    <a:pt x="817" y="1275"/>
                  </a:lnTo>
                  <a:lnTo>
                    <a:pt x="815" y="1276"/>
                  </a:lnTo>
                  <a:lnTo>
                    <a:pt x="815" y="1276"/>
                  </a:lnTo>
                  <a:lnTo>
                    <a:pt x="831" y="1280"/>
                  </a:lnTo>
                  <a:lnTo>
                    <a:pt x="849" y="1283"/>
                  </a:lnTo>
                  <a:lnTo>
                    <a:pt x="866" y="1285"/>
                  </a:lnTo>
                  <a:lnTo>
                    <a:pt x="873" y="1285"/>
                  </a:lnTo>
                  <a:lnTo>
                    <a:pt x="878" y="1283"/>
                  </a:lnTo>
                  <a:lnTo>
                    <a:pt x="878" y="1283"/>
                  </a:lnTo>
                  <a:lnTo>
                    <a:pt x="907" y="1288"/>
                  </a:lnTo>
                  <a:lnTo>
                    <a:pt x="937" y="1289"/>
                  </a:lnTo>
                  <a:lnTo>
                    <a:pt x="970" y="1289"/>
                  </a:lnTo>
                  <a:lnTo>
                    <a:pt x="1003" y="1289"/>
                  </a:lnTo>
                  <a:lnTo>
                    <a:pt x="1072" y="1286"/>
                  </a:lnTo>
                  <a:lnTo>
                    <a:pt x="1104" y="1286"/>
                  </a:lnTo>
                  <a:lnTo>
                    <a:pt x="1135" y="1286"/>
                  </a:lnTo>
                  <a:lnTo>
                    <a:pt x="1135" y="1286"/>
                  </a:lnTo>
                  <a:lnTo>
                    <a:pt x="1147" y="1286"/>
                  </a:lnTo>
                  <a:lnTo>
                    <a:pt x="1159" y="1285"/>
                  </a:lnTo>
                  <a:lnTo>
                    <a:pt x="1172" y="1285"/>
                  </a:lnTo>
                  <a:lnTo>
                    <a:pt x="1183" y="1283"/>
                  </a:lnTo>
                  <a:lnTo>
                    <a:pt x="1183" y="1283"/>
                  </a:lnTo>
                  <a:lnTo>
                    <a:pt x="1201" y="1285"/>
                  </a:lnTo>
                  <a:lnTo>
                    <a:pt x="1220" y="1286"/>
                  </a:lnTo>
                  <a:lnTo>
                    <a:pt x="1220" y="1286"/>
                  </a:lnTo>
                  <a:lnTo>
                    <a:pt x="1245" y="1286"/>
                  </a:lnTo>
                  <a:lnTo>
                    <a:pt x="1270" y="1283"/>
                  </a:lnTo>
                  <a:lnTo>
                    <a:pt x="1297" y="1282"/>
                  </a:lnTo>
                  <a:lnTo>
                    <a:pt x="1322" y="1280"/>
                  </a:lnTo>
                  <a:lnTo>
                    <a:pt x="1322" y="1280"/>
                  </a:lnTo>
                  <a:lnTo>
                    <a:pt x="1353" y="1282"/>
                  </a:lnTo>
                  <a:lnTo>
                    <a:pt x="1384" y="1283"/>
                  </a:lnTo>
                  <a:lnTo>
                    <a:pt x="1399" y="1282"/>
                  </a:lnTo>
                  <a:lnTo>
                    <a:pt x="1415" y="1282"/>
                  </a:lnTo>
                  <a:lnTo>
                    <a:pt x="1430" y="1280"/>
                  </a:lnTo>
                  <a:lnTo>
                    <a:pt x="1446" y="1276"/>
                  </a:lnTo>
                  <a:lnTo>
                    <a:pt x="1446" y="1276"/>
                  </a:lnTo>
                  <a:lnTo>
                    <a:pt x="1446" y="1273"/>
                  </a:lnTo>
                  <a:lnTo>
                    <a:pt x="1444" y="1271"/>
                  </a:lnTo>
                  <a:lnTo>
                    <a:pt x="1441" y="1268"/>
                  </a:lnTo>
                  <a:lnTo>
                    <a:pt x="1441" y="1264"/>
                  </a:lnTo>
                  <a:lnTo>
                    <a:pt x="1441" y="1264"/>
                  </a:lnTo>
                  <a:lnTo>
                    <a:pt x="1408" y="1262"/>
                  </a:lnTo>
                  <a:lnTo>
                    <a:pt x="1374" y="1261"/>
                  </a:lnTo>
                  <a:lnTo>
                    <a:pt x="1304" y="1259"/>
                  </a:lnTo>
                  <a:lnTo>
                    <a:pt x="1270" y="1259"/>
                  </a:lnTo>
                  <a:lnTo>
                    <a:pt x="1236" y="1257"/>
                  </a:lnTo>
                  <a:lnTo>
                    <a:pt x="1204" y="1254"/>
                  </a:lnTo>
                  <a:lnTo>
                    <a:pt x="1173" y="1248"/>
                  </a:lnTo>
                  <a:lnTo>
                    <a:pt x="1173" y="1248"/>
                  </a:lnTo>
                  <a:lnTo>
                    <a:pt x="1238" y="1252"/>
                  </a:lnTo>
                  <a:lnTo>
                    <a:pt x="1297" y="1254"/>
                  </a:lnTo>
                  <a:lnTo>
                    <a:pt x="1412" y="1255"/>
                  </a:lnTo>
                  <a:lnTo>
                    <a:pt x="1412" y="1255"/>
                  </a:lnTo>
                  <a:lnTo>
                    <a:pt x="1425" y="1257"/>
                  </a:lnTo>
                  <a:lnTo>
                    <a:pt x="1432" y="1255"/>
                  </a:lnTo>
                  <a:lnTo>
                    <a:pt x="1434" y="1254"/>
                  </a:lnTo>
                  <a:lnTo>
                    <a:pt x="1436" y="1250"/>
                  </a:lnTo>
                  <a:lnTo>
                    <a:pt x="1436" y="1250"/>
                  </a:lnTo>
                  <a:lnTo>
                    <a:pt x="1425" y="1248"/>
                  </a:lnTo>
                  <a:lnTo>
                    <a:pt x="1412" y="1248"/>
                  </a:lnTo>
                  <a:lnTo>
                    <a:pt x="1382" y="1248"/>
                  </a:lnTo>
                  <a:lnTo>
                    <a:pt x="1352" y="1248"/>
                  </a:lnTo>
                  <a:lnTo>
                    <a:pt x="1338" y="1247"/>
                  </a:lnTo>
                  <a:lnTo>
                    <a:pt x="1325" y="1245"/>
                  </a:lnTo>
                  <a:lnTo>
                    <a:pt x="1325" y="1245"/>
                  </a:lnTo>
                  <a:lnTo>
                    <a:pt x="1339" y="1243"/>
                  </a:lnTo>
                  <a:lnTo>
                    <a:pt x="1353" y="1241"/>
                  </a:lnTo>
                  <a:lnTo>
                    <a:pt x="1382" y="1241"/>
                  </a:lnTo>
                  <a:lnTo>
                    <a:pt x="1411" y="1240"/>
                  </a:lnTo>
                  <a:lnTo>
                    <a:pt x="1425" y="1238"/>
                  </a:lnTo>
                  <a:lnTo>
                    <a:pt x="1440" y="1237"/>
                  </a:lnTo>
                  <a:lnTo>
                    <a:pt x="1440" y="1237"/>
                  </a:lnTo>
                  <a:lnTo>
                    <a:pt x="1437" y="1234"/>
                  </a:lnTo>
                  <a:lnTo>
                    <a:pt x="1434" y="1231"/>
                  </a:lnTo>
                  <a:lnTo>
                    <a:pt x="1427" y="1229"/>
                  </a:lnTo>
                  <a:lnTo>
                    <a:pt x="1411" y="1229"/>
                  </a:lnTo>
                  <a:lnTo>
                    <a:pt x="1411" y="1229"/>
                  </a:lnTo>
                  <a:lnTo>
                    <a:pt x="1375" y="1227"/>
                  </a:lnTo>
                  <a:lnTo>
                    <a:pt x="1375" y="1227"/>
                  </a:lnTo>
                  <a:lnTo>
                    <a:pt x="1378" y="1224"/>
                  </a:lnTo>
                  <a:lnTo>
                    <a:pt x="1382" y="1223"/>
                  </a:lnTo>
                  <a:lnTo>
                    <a:pt x="1391" y="1222"/>
                  </a:lnTo>
                  <a:lnTo>
                    <a:pt x="1413" y="1220"/>
                  </a:lnTo>
                  <a:lnTo>
                    <a:pt x="1423" y="1220"/>
                  </a:lnTo>
                  <a:lnTo>
                    <a:pt x="1432" y="1217"/>
                  </a:lnTo>
                  <a:lnTo>
                    <a:pt x="1436" y="1216"/>
                  </a:lnTo>
                  <a:lnTo>
                    <a:pt x="1437" y="1213"/>
                  </a:lnTo>
                  <a:lnTo>
                    <a:pt x="1440" y="1210"/>
                  </a:lnTo>
                  <a:lnTo>
                    <a:pt x="1440" y="1206"/>
                  </a:lnTo>
                  <a:lnTo>
                    <a:pt x="1440" y="1206"/>
                  </a:lnTo>
                  <a:lnTo>
                    <a:pt x="1396" y="1206"/>
                  </a:lnTo>
                  <a:lnTo>
                    <a:pt x="1353" y="1206"/>
                  </a:lnTo>
                  <a:lnTo>
                    <a:pt x="1267" y="1203"/>
                  </a:lnTo>
                  <a:lnTo>
                    <a:pt x="1182" y="1200"/>
                  </a:lnTo>
                  <a:lnTo>
                    <a:pt x="1138" y="1200"/>
                  </a:lnTo>
                  <a:lnTo>
                    <a:pt x="1095" y="1200"/>
                  </a:lnTo>
                  <a:lnTo>
                    <a:pt x="1095" y="1200"/>
                  </a:lnTo>
                  <a:close/>
                  <a:moveTo>
                    <a:pt x="536" y="1317"/>
                  </a:moveTo>
                  <a:lnTo>
                    <a:pt x="536" y="1317"/>
                  </a:lnTo>
                  <a:lnTo>
                    <a:pt x="540" y="1318"/>
                  </a:lnTo>
                  <a:lnTo>
                    <a:pt x="542" y="1321"/>
                  </a:lnTo>
                  <a:lnTo>
                    <a:pt x="543" y="1327"/>
                  </a:lnTo>
                  <a:lnTo>
                    <a:pt x="543" y="1327"/>
                  </a:lnTo>
                  <a:lnTo>
                    <a:pt x="546" y="1344"/>
                  </a:lnTo>
                  <a:lnTo>
                    <a:pt x="547" y="1361"/>
                  </a:lnTo>
                  <a:lnTo>
                    <a:pt x="547" y="1377"/>
                  </a:lnTo>
                  <a:lnTo>
                    <a:pt x="547" y="1396"/>
                  </a:lnTo>
                  <a:lnTo>
                    <a:pt x="547" y="1396"/>
                  </a:lnTo>
                  <a:lnTo>
                    <a:pt x="550" y="1421"/>
                  </a:lnTo>
                  <a:lnTo>
                    <a:pt x="554" y="1445"/>
                  </a:lnTo>
                  <a:lnTo>
                    <a:pt x="554" y="1445"/>
                  </a:lnTo>
                  <a:lnTo>
                    <a:pt x="564" y="1511"/>
                  </a:lnTo>
                  <a:lnTo>
                    <a:pt x="567" y="1542"/>
                  </a:lnTo>
                  <a:lnTo>
                    <a:pt x="570" y="1574"/>
                  </a:lnTo>
                  <a:lnTo>
                    <a:pt x="570" y="1574"/>
                  </a:lnTo>
                  <a:lnTo>
                    <a:pt x="596" y="1563"/>
                  </a:lnTo>
                  <a:lnTo>
                    <a:pt x="609" y="1557"/>
                  </a:lnTo>
                  <a:lnTo>
                    <a:pt x="622" y="1550"/>
                  </a:lnTo>
                  <a:lnTo>
                    <a:pt x="622" y="1550"/>
                  </a:lnTo>
                  <a:lnTo>
                    <a:pt x="612" y="1530"/>
                  </a:lnTo>
                  <a:lnTo>
                    <a:pt x="603" y="1507"/>
                  </a:lnTo>
                  <a:lnTo>
                    <a:pt x="598" y="1483"/>
                  </a:lnTo>
                  <a:lnTo>
                    <a:pt x="595" y="1470"/>
                  </a:lnTo>
                  <a:lnTo>
                    <a:pt x="595" y="1457"/>
                  </a:lnTo>
                  <a:lnTo>
                    <a:pt x="595" y="1457"/>
                  </a:lnTo>
                  <a:lnTo>
                    <a:pt x="595" y="1432"/>
                  </a:lnTo>
                  <a:lnTo>
                    <a:pt x="596" y="1407"/>
                  </a:lnTo>
                  <a:lnTo>
                    <a:pt x="601" y="1382"/>
                  </a:lnTo>
                  <a:lnTo>
                    <a:pt x="606" y="1359"/>
                  </a:lnTo>
                  <a:lnTo>
                    <a:pt x="610" y="1348"/>
                  </a:lnTo>
                  <a:lnTo>
                    <a:pt x="615" y="1338"/>
                  </a:lnTo>
                  <a:lnTo>
                    <a:pt x="620" y="1328"/>
                  </a:lnTo>
                  <a:lnTo>
                    <a:pt x="626" y="1320"/>
                  </a:lnTo>
                  <a:lnTo>
                    <a:pt x="633" y="1313"/>
                  </a:lnTo>
                  <a:lnTo>
                    <a:pt x="640" y="1307"/>
                  </a:lnTo>
                  <a:lnTo>
                    <a:pt x="648" y="1303"/>
                  </a:lnTo>
                  <a:lnTo>
                    <a:pt x="657" y="1299"/>
                  </a:lnTo>
                  <a:lnTo>
                    <a:pt x="657" y="1299"/>
                  </a:lnTo>
                  <a:lnTo>
                    <a:pt x="654" y="1280"/>
                  </a:lnTo>
                  <a:lnTo>
                    <a:pt x="650" y="1262"/>
                  </a:lnTo>
                  <a:lnTo>
                    <a:pt x="650" y="1262"/>
                  </a:lnTo>
                  <a:lnTo>
                    <a:pt x="631" y="1265"/>
                  </a:lnTo>
                  <a:lnTo>
                    <a:pt x="613" y="1268"/>
                  </a:lnTo>
                  <a:lnTo>
                    <a:pt x="596" y="1272"/>
                  </a:lnTo>
                  <a:lnTo>
                    <a:pt x="581" y="1278"/>
                  </a:lnTo>
                  <a:lnTo>
                    <a:pt x="567" y="1285"/>
                  </a:lnTo>
                  <a:lnTo>
                    <a:pt x="554" y="1293"/>
                  </a:lnTo>
                  <a:lnTo>
                    <a:pt x="544" y="1304"/>
                  </a:lnTo>
                  <a:lnTo>
                    <a:pt x="536" y="1317"/>
                  </a:lnTo>
                  <a:lnTo>
                    <a:pt x="536" y="1317"/>
                  </a:lnTo>
                  <a:close/>
                  <a:moveTo>
                    <a:pt x="671" y="1296"/>
                  </a:moveTo>
                  <a:lnTo>
                    <a:pt x="671" y="1296"/>
                  </a:lnTo>
                  <a:lnTo>
                    <a:pt x="683" y="1290"/>
                  </a:lnTo>
                  <a:lnTo>
                    <a:pt x="697" y="1286"/>
                  </a:lnTo>
                  <a:lnTo>
                    <a:pt x="710" y="1280"/>
                  </a:lnTo>
                  <a:lnTo>
                    <a:pt x="716" y="1278"/>
                  </a:lnTo>
                  <a:lnTo>
                    <a:pt x="721" y="1273"/>
                  </a:lnTo>
                  <a:lnTo>
                    <a:pt x="721" y="1273"/>
                  </a:lnTo>
                  <a:lnTo>
                    <a:pt x="707" y="1271"/>
                  </a:lnTo>
                  <a:lnTo>
                    <a:pt x="693" y="1268"/>
                  </a:lnTo>
                  <a:lnTo>
                    <a:pt x="664" y="1262"/>
                  </a:lnTo>
                  <a:lnTo>
                    <a:pt x="664" y="1262"/>
                  </a:lnTo>
                  <a:lnTo>
                    <a:pt x="665" y="1272"/>
                  </a:lnTo>
                  <a:lnTo>
                    <a:pt x="667" y="1280"/>
                  </a:lnTo>
                  <a:lnTo>
                    <a:pt x="671" y="1296"/>
                  </a:lnTo>
                  <a:lnTo>
                    <a:pt x="671" y="1296"/>
                  </a:lnTo>
                  <a:close/>
                  <a:moveTo>
                    <a:pt x="693" y="1300"/>
                  </a:moveTo>
                  <a:lnTo>
                    <a:pt x="693" y="1300"/>
                  </a:lnTo>
                  <a:lnTo>
                    <a:pt x="716" y="1300"/>
                  </a:lnTo>
                  <a:lnTo>
                    <a:pt x="735" y="1302"/>
                  </a:lnTo>
                  <a:lnTo>
                    <a:pt x="754" y="1303"/>
                  </a:lnTo>
                  <a:lnTo>
                    <a:pt x="770" y="1302"/>
                  </a:lnTo>
                  <a:lnTo>
                    <a:pt x="770" y="1302"/>
                  </a:lnTo>
                  <a:lnTo>
                    <a:pt x="763" y="1296"/>
                  </a:lnTo>
                  <a:lnTo>
                    <a:pt x="756" y="1290"/>
                  </a:lnTo>
                  <a:lnTo>
                    <a:pt x="747" y="1275"/>
                  </a:lnTo>
                  <a:lnTo>
                    <a:pt x="747" y="1275"/>
                  </a:lnTo>
                  <a:lnTo>
                    <a:pt x="693" y="1300"/>
                  </a:lnTo>
                  <a:lnTo>
                    <a:pt x="693" y="1300"/>
                  </a:lnTo>
                  <a:close/>
                  <a:moveTo>
                    <a:pt x="1455" y="1290"/>
                  </a:moveTo>
                  <a:lnTo>
                    <a:pt x="1455" y="1290"/>
                  </a:lnTo>
                  <a:lnTo>
                    <a:pt x="1217" y="1295"/>
                  </a:lnTo>
                  <a:lnTo>
                    <a:pt x="1095" y="1296"/>
                  </a:lnTo>
                  <a:lnTo>
                    <a:pt x="975" y="1299"/>
                  </a:lnTo>
                  <a:lnTo>
                    <a:pt x="975" y="1299"/>
                  </a:lnTo>
                  <a:lnTo>
                    <a:pt x="951" y="1299"/>
                  </a:lnTo>
                  <a:lnTo>
                    <a:pt x="930" y="1299"/>
                  </a:lnTo>
                  <a:lnTo>
                    <a:pt x="887" y="1296"/>
                  </a:lnTo>
                  <a:lnTo>
                    <a:pt x="887" y="1296"/>
                  </a:lnTo>
                  <a:lnTo>
                    <a:pt x="871" y="1296"/>
                  </a:lnTo>
                  <a:lnTo>
                    <a:pt x="856" y="1296"/>
                  </a:lnTo>
                  <a:lnTo>
                    <a:pt x="856" y="1296"/>
                  </a:lnTo>
                  <a:lnTo>
                    <a:pt x="846" y="1295"/>
                  </a:lnTo>
                  <a:lnTo>
                    <a:pt x="836" y="1293"/>
                  </a:lnTo>
                  <a:lnTo>
                    <a:pt x="832" y="1292"/>
                  </a:lnTo>
                  <a:lnTo>
                    <a:pt x="828" y="1293"/>
                  </a:lnTo>
                  <a:lnTo>
                    <a:pt x="825" y="1296"/>
                  </a:lnTo>
                  <a:lnTo>
                    <a:pt x="821" y="1299"/>
                  </a:lnTo>
                  <a:lnTo>
                    <a:pt x="821" y="1299"/>
                  </a:lnTo>
                  <a:lnTo>
                    <a:pt x="825" y="1299"/>
                  </a:lnTo>
                  <a:lnTo>
                    <a:pt x="825" y="1300"/>
                  </a:lnTo>
                  <a:lnTo>
                    <a:pt x="824" y="1303"/>
                  </a:lnTo>
                  <a:lnTo>
                    <a:pt x="824" y="1306"/>
                  </a:lnTo>
                  <a:lnTo>
                    <a:pt x="824" y="1306"/>
                  </a:lnTo>
                  <a:lnTo>
                    <a:pt x="894" y="1310"/>
                  </a:lnTo>
                  <a:lnTo>
                    <a:pt x="964" y="1313"/>
                  </a:lnTo>
                  <a:lnTo>
                    <a:pt x="964" y="1313"/>
                  </a:lnTo>
                  <a:lnTo>
                    <a:pt x="966" y="1313"/>
                  </a:lnTo>
                  <a:lnTo>
                    <a:pt x="967" y="1313"/>
                  </a:lnTo>
                  <a:lnTo>
                    <a:pt x="968" y="1310"/>
                  </a:lnTo>
                  <a:lnTo>
                    <a:pt x="970" y="1307"/>
                  </a:lnTo>
                  <a:lnTo>
                    <a:pt x="971" y="1307"/>
                  </a:lnTo>
                  <a:lnTo>
                    <a:pt x="974" y="1307"/>
                  </a:lnTo>
                  <a:lnTo>
                    <a:pt x="974" y="1307"/>
                  </a:lnTo>
                  <a:lnTo>
                    <a:pt x="1040" y="1309"/>
                  </a:lnTo>
                  <a:lnTo>
                    <a:pt x="1112" y="1309"/>
                  </a:lnTo>
                  <a:lnTo>
                    <a:pt x="1183" y="1307"/>
                  </a:lnTo>
                  <a:lnTo>
                    <a:pt x="1255" y="1309"/>
                  </a:lnTo>
                  <a:lnTo>
                    <a:pt x="1255" y="1309"/>
                  </a:lnTo>
                  <a:lnTo>
                    <a:pt x="1284" y="1309"/>
                  </a:lnTo>
                  <a:lnTo>
                    <a:pt x="1318" y="1307"/>
                  </a:lnTo>
                  <a:lnTo>
                    <a:pt x="1352" y="1304"/>
                  </a:lnTo>
                  <a:lnTo>
                    <a:pt x="1384" y="1303"/>
                  </a:lnTo>
                  <a:lnTo>
                    <a:pt x="1384" y="1303"/>
                  </a:lnTo>
                  <a:lnTo>
                    <a:pt x="1408" y="1304"/>
                  </a:lnTo>
                  <a:lnTo>
                    <a:pt x="1434" y="1306"/>
                  </a:lnTo>
                  <a:lnTo>
                    <a:pt x="1447" y="1304"/>
                  </a:lnTo>
                  <a:lnTo>
                    <a:pt x="1457" y="1302"/>
                  </a:lnTo>
                  <a:lnTo>
                    <a:pt x="1460" y="1299"/>
                  </a:lnTo>
                  <a:lnTo>
                    <a:pt x="1462" y="1296"/>
                  </a:lnTo>
                  <a:lnTo>
                    <a:pt x="1462" y="1293"/>
                  </a:lnTo>
                  <a:lnTo>
                    <a:pt x="1462" y="1288"/>
                  </a:lnTo>
                  <a:lnTo>
                    <a:pt x="1462" y="1288"/>
                  </a:lnTo>
                  <a:lnTo>
                    <a:pt x="1460" y="1288"/>
                  </a:lnTo>
                  <a:lnTo>
                    <a:pt x="1460" y="1288"/>
                  </a:lnTo>
                  <a:lnTo>
                    <a:pt x="1455" y="1290"/>
                  </a:lnTo>
                  <a:lnTo>
                    <a:pt x="1455" y="1290"/>
                  </a:lnTo>
                  <a:close/>
                  <a:moveTo>
                    <a:pt x="1302" y="1346"/>
                  </a:moveTo>
                  <a:lnTo>
                    <a:pt x="1302" y="1346"/>
                  </a:lnTo>
                  <a:lnTo>
                    <a:pt x="1248" y="1342"/>
                  </a:lnTo>
                  <a:lnTo>
                    <a:pt x="1194" y="1338"/>
                  </a:lnTo>
                  <a:lnTo>
                    <a:pt x="1140" y="1332"/>
                  </a:lnTo>
                  <a:lnTo>
                    <a:pt x="1085" y="1328"/>
                  </a:lnTo>
                  <a:lnTo>
                    <a:pt x="1085" y="1328"/>
                  </a:lnTo>
                  <a:lnTo>
                    <a:pt x="1057" y="1328"/>
                  </a:lnTo>
                  <a:lnTo>
                    <a:pt x="1029" y="1327"/>
                  </a:lnTo>
                  <a:lnTo>
                    <a:pt x="1029" y="1327"/>
                  </a:lnTo>
                  <a:lnTo>
                    <a:pt x="981" y="1324"/>
                  </a:lnTo>
                  <a:lnTo>
                    <a:pt x="935" y="1323"/>
                  </a:lnTo>
                  <a:lnTo>
                    <a:pt x="839" y="1320"/>
                  </a:lnTo>
                  <a:lnTo>
                    <a:pt x="839" y="1320"/>
                  </a:lnTo>
                  <a:lnTo>
                    <a:pt x="831" y="1320"/>
                  </a:lnTo>
                  <a:lnTo>
                    <a:pt x="824" y="1318"/>
                  </a:lnTo>
                  <a:lnTo>
                    <a:pt x="815" y="1317"/>
                  </a:lnTo>
                  <a:lnTo>
                    <a:pt x="808" y="1316"/>
                  </a:lnTo>
                  <a:lnTo>
                    <a:pt x="808" y="1316"/>
                  </a:lnTo>
                  <a:lnTo>
                    <a:pt x="772" y="1314"/>
                  </a:lnTo>
                  <a:lnTo>
                    <a:pt x="740" y="1313"/>
                  </a:lnTo>
                  <a:lnTo>
                    <a:pt x="707" y="1311"/>
                  </a:lnTo>
                  <a:lnTo>
                    <a:pt x="671" y="1310"/>
                  </a:lnTo>
                  <a:lnTo>
                    <a:pt x="671" y="1310"/>
                  </a:lnTo>
                  <a:lnTo>
                    <a:pt x="671" y="1309"/>
                  </a:lnTo>
                  <a:lnTo>
                    <a:pt x="669" y="1309"/>
                  </a:lnTo>
                  <a:lnTo>
                    <a:pt x="669" y="1309"/>
                  </a:lnTo>
                  <a:lnTo>
                    <a:pt x="669" y="1311"/>
                  </a:lnTo>
                  <a:lnTo>
                    <a:pt x="669" y="1313"/>
                  </a:lnTo>
                  <a:lnTo>
                    <a:pt x="668" y="1314"/>
                  </a:lnTo>
                  <a:lnTo>
                    <a:pt x="668" y="1317"/>
                  </a:lnTo>
                  <a:lnTo>
                    <a:pt x="668" y="1317"/>
                  </a:lnTo>
                  <a:lnTo>
                    <a:pt x="662" y="1314"/>
                  </a:lnTo>
                  <a:lnTo>
                    <a:pt x="657" y="1314"/>
                  </a:lnTo>
                  <a:lnTo>
                    <a:pt x="651" y="1316"/>
                  </a:lnTo>
                  <a:lnTo>
                    <a:pt x="645" y="1318"/>
                  </a:lnTo>
                  <a:lnTo>
                    <a:pt x="636" y="1325"/>
                  </a:lnTo>
                  <a:lnTo>
                    <a:pt x="629" y="1334"/>
                  </a:lnTo>
                  <a:lnTo>
                    <a:pt x="629" y="1334"/>
                  </a:lnTo>
                  <a:lnTo>
                    <a:pt x="619" y="1361"/>
                  </a:lnTo>
                  <a:lnTo>
                    <a:pt x="612" y="1387"/>
                  </a:lnTo>
                  <a:lnTo>
                    <a:pt x="608" y="1415"/>
                  </a:lnTo>
                  <a:lnTo>
                    <a:pt x="608" y="1443"/>
                  </a:lnTo>
                  <a:lnTo>
                    <a:pt x="609" y="1471"/>
                  </a:lnTo>
                  <a:lnTo>
                    <a:pt x="615" y="1498"/>
                  </a:lnTo>
                  <a:lnTo>
                    <a:pt x="617" y="1512"/>
                  </a:lnTo>
                  <a:lnTo>
                    <a:pt x="623" y="1525"/>
                  </a:lnTo>
                  <a:lnTo>
                    <a:pt x="627" y="1536"/>
                  </a:lnTo>
                  <a:lnTo>
                    <a:pt x="634" y="1549"/>
                  </a:lnTo>
                  <a:lnTo>
                    <a:pt x="634" y="1549"/>
                  </a:lnTo>
                  <a:lnTo>
                    <a:pt x="672" y="1551"/>
                  </a:lnTo>
                  <a:lnTo>
                    <a:pt x="707" y="1551"/>
                  </a:lnTo>
                  <a:lnTo>
                    <a:pt x="744" y="1551"/>
                  </a:lnTo>
                  <a:lnTo>
                    <a:pt x="780" y="1550"/>
                  </a:lnTo>
                  <a:lnTo>
                    <a:pt x="780" y="1550"/>
                  </a:lnTo>
                  <a:lnTo>
                    <a:pt x="765" y="1547"/>
                  </a:lnTo>
                  <a:lnTo>
                    <a:pt x="749" y="1546"/>
                  </a:lnTo>
                  <a:lnTo>
                    <a:pt x="718" y="1544"/>
                  </a:lnTo>
                  <a:lnTo>
                    <a:pt x="686" y="1543"/>
                  </a:lnTo>
                  <a:lnTo>
                    <a:pt x="669" y="1540"/>
                  </a:lnTo>
                  <a:lnTo>
                    <a:pt x="652" y="1539"/>
                  </a:lnTo>
                  <a:lnTo>
                    <a:pt x="652" y="1539"/>
                  </a:lnTo>
                  <a:lnTo>
                    <a:pt x="652" y="1537"/>
                  </a:lnTo>
                  <a:lnTo>
                    <a:pt x="651" y="1536"/>
                  </a:lnTo>
                  <a:lnTo>
                    <a:pt x="654" y="1535"/>
                  </a:lnTo>
                  <a:lnTo>
                    <a:pt x="655" y="1532"/>
                  </a:lnTo>
                  <a:lnTo>
                    <a:pt x="655" y="1532"/>
                  </a:lnTo>
                  <a:lnTo>
                    <a:pt x="654" y="1530"/>
                  </a:lnTo>
                  <a:lnTo>
                    <a:pt x="654" y="1530"/>
                  </a:lnTo>
                  <a:lnTo>
                    <a:pt x="647" y="1519"/>
                  </a:lnTo>
                  <a:lnTo>
                    <a:pt x="640" y="1507"/>
                  </a:lnTo>
                  <a:lnTo>
                    <a:pt x="634" y="1494"/>
                  </a:lnTo>
                  <a:lnTo>
                    <a:pt x="630" y="1481"/>
                  </a:lnTo>
                  <a:lnTo>
                    <a:pt x="626" y="1467"/>
                  </a:lnTo>
                  <a:lnTo>
                    <a:pt x="624" y="1455"/>
                  </a:lnTo>
                  <a:lnTo>
                    <a:pt x="623" y="1441"/>
                  </a:lnTo>
                  <a:lnTo>
                    <a:pt x="623" y="1426"/>
                  </a:lnTo>
                  <a:lnTo>
                    <a:pt x="624" y="1412"/>
                  </a:lnTo>
                  <a:lnTo>
                    <a:pt x="626" y="1398"/>
                  </a:lnTo>
                  <a:lnTo>
                    <a:pt x="631" y="1372"/>
                  </a:lnTo>
                  <a:lnTo>
                    <a:pt x="638" y="1345"/>
                  </a:lnTo>
                  <a:lnTo>
                    <a:pt x="648" y="1321"/>
                  </a:lnTo>
                  <a:lnTo>
                    <a:pt x="648" y="1321"/>
                  </a:lnTo>
                  <a:lnTo>
                    <a:pt x="659" y="1321"/>
                  </a:lnTo>
                  <a:lnTo>
                    <a:pt x="669" y="1323"/>
                  </a:lnTo>
                  <a:lnTo>
                    <a:pt x="686" y="1328"/>
                  </a:lnTo>
                  <a:lnTo>
                    <a:pt x="686" y="1328"/>
                  </a:lnTo>
                  <a:lnTo>
                    <a:pt x="699" y="1330"/>
                  </a:lnTo>
                  <a:lnTo>
                    <a:pt x="710" y="1331"/>
                  </a:lnTo>
                  <a:lnTo>
                    <a:pt x="710" y="1331"/>
                  </a:lnTo>
                  <a:lnTo>
                    <a:pt x="749" y="1335"/>
                  </a:lnTo>
                  <a:lnTo>
                    <a:pt x="766" y="1337"/>
                  </a:lnTo>
                  <a:lnTo>
                    <a:pt x="784" y="1337"/>
                  </a:lnTo>
                  <a:lnTo>
                    <a:pt x="784" y="1337"/>
                  </a:lnTo>
                  <a:lnTo>
                    <a:pt x="825" y="1337"/>
                  </a:lnTo>
                  <a:lnTo>
                    <a:pt x="867" y="1337"/>
                  </a:lnTo>
                  <a:lnTo>
                    <a:pt x="949" y="1341"/>
                  </a:lnTo>
                  <a:lnTo>
                    <a:pt x="1030" y="1348"/>
                  </a:lnTo>
                  <a:lnTo>
                    <a:pt x="1109" y="1356"/>
                  </a:lnTo>
                  <a:lnTo>
                    <a:pt x="1109" y="1356"/>
                  </a:lnTo>
                  <a:lnTo>
                    <a:pt x="1126" y="1355"/>
                  </a:lnTo>
                  <a:lnTo>
                    <a:pt x="1144" y="1356"/>
                  </a:lnTo>
                  <a:lnTo>
                    <a:pt x="1182" y="1361"/>
                  </a:lnTo>
                  <a:lnTo>
                    <a:pt x="1182" y="1361"/>
                  </a:lnTo>
                  <a:lnTo>
                    <a:pt x="1220" y="1363"/>
                  </a:lnTo>
                  <a:lnTo>
                    <a:pt x="1258" y="1365"/>
                  </a:lnTo>
                  <a:lnTo>
                    <a:pt x="1294" y="1366"/>
                  </a:lnTo>
                  <a:lnTo>
                    <a:pt x="1329" y="1370"/>
                  </a:lnTo>
                  <a:lnTo>
                    <a:pt x="1329" y="1370"/>
                  </a:lnTo>
                  <a:lnTo>
                    <a:pt x="1328" y="1365"/>
                  </a:lnTo>
                  <a:lnTo>
                    <a:pt x="1326" y="1361"/>
                  </a:lnTo>
                  <a:lnTo>
                    <a:pt x="1323" y="1356"/>
                  </a:lnTo>
                  <a:lnTo>
                    <a:pt x="1321" y="1352"/>
                  </a:lnTo>
                  <a:lnTo>
                    <a:pt x="1318" y="1351"/>
                  </a:lnTo>
                  <a:lnTo>
                    <a:pt x="1312" y="1348"/>
                  </a:lnTo>
                  <a:lnTo>
                    <a:pt x="1302" y="1346"/>
                  </a:lnTo>
                  <a:lnTo>
                    <a:pt x="1302" y="1346"/>
                  </a:lnTo>
                  <a:close/>
                  <a:moveTo>
                    <a:pt x="1089" y="1317"/>
                  </a:moveTo>
                  <a:lnTo>
                    <a:pt x="1089" y="1317"/>
                  </a:lnTo>
                  <a:lnTo>
                    <a:pt x="1083" y="1317"/>
                  </a:lnTo>
                  <a:lnTo>
                    <a:pt x="1083" y="1317"/>
                  </a:lnTo>
                  <a:lnTo>
                    <a:pt x="1083" y="1318"/>
                  </a:lnTo>
                  <a:lnTo>
                    <a:pt x="1086" y="1318"/>
                  </a:lnTo>
                  <a:lnTo>
                    <a:pt x="1092" y="1318"/>
                  </a:lnTo>
                  <a:lnTo>
                    <a:pt x="1092" y="1318"/>
                  </a:lnTo>
                  <a:lnTo>
                    <a:pt x="1155" y="1324"/>
                  </a:lnTo>
                  <a:lnTo>
                    <a:pt x="1220" y="1331"/>
                  </a:lnTo>
                  <a:lnTo>
                    <a:pt x="1220" y="1331"/>
                  </a:lnTo>
                  <a:lnTo>
                    <a:pt x="1256" y="1335"/>
                  </a:lnTo>
                  <a:lnTo>
                    <a:pt x="1291" y="1338"/>
                  </a:lnTo>
                  <a:lnTo>
                    <a:pt x="1291" y="1338"/>
                  </a:lnTo>
                  <a:lnTo>
                    <a:pt x="1309" y="1337"/>
                  </a:lnTo>
                  <a:lnTo>
                    <a:pt x="1318" y="1338"/>
                  </a:lnTo>
                  <a:lnTo>
                    <a:pt x="1322" y="1339"/>
                  </a:lnTo>
                  <a:lnTo>
                    <a:pt x="1326" y="1342"/>
                  </a:lnTo>
                  <a:lnTo>
                    <a:pt x="1326" y="1342"/>
                  </a:lnTo>
                  <a:lnTo>
                    <a:pt x="1345" y="1337"/>
                  </a:lnTo>
                  <a:lnTo>
                    <a:pt x="1363" y="1330"/>
                  </a:lnTo>
                  <a:lnTo>
                    <a:pt x="1381" y="1323"/>
                  </a:lnTo>
                  <a:lnTo>
                    <a:pt x="1396" y="1314"/>
                  </a:lnTo>
                  <a:lnTo>
                    <a:pt x="1396" y="1314"/>
                  </a:lnTo>
                  <a:lnTo>
                    <a:pt x="1318" y="1317"/>
                  </a:lnTo>
                  <a:lnTo>
                    <a:pt x="1241" y="1317"/>
                  </a:lnTo>
                  <a:lnTo>
                    <a:pt x="1165" y="1318"/>
                  </a:lnTo>
                  <a:lnTo>
                    <a:pt x="1089" y="1317"/>
                  </a:lnTo>
                  <a:lnTo>
                    <a:pt x="1089" y="1317"/>
                  </a:lnTo>
                  <a:close/>
                  <a:moveTo>
                    <a:pt x="1408" y="1325"/>
                  </a:moveTo>
                  <a:lnTo>
                    <a:pt x="1408" y="1325"/>
                  </a:lnTo>
                  <a:lnTo>
                    <a:pt x="1398" y="1327"/>
                  </a:lnTo>
                  <a:lnTo>
                    <a:pt x="1389" y="1330"/>
                  </a:lnTo>
                  <a:lnTo>
                    <a:pt x="1373" y="1337"/>
                  </a:lnTo>
                  <a:lnTo>
                    <a:pt x="1356" y="1344"/>
                  </a:lnTo>
                  <a:lnTo>
                    <a:pt x="1346" y="1346"/>
                  </a:lnTo>
                  <a:lnTo>
                    <a:pt x="1336" y="1349"/>
                  </a:lnTo>
                  <a:lnTo>
                    <a:pt x="1336" y="1349"/>
                  </a:lnTo>
                  <a:lnTo>
                    <a:pt x="1338" y="1353"/>
                  </a:lnTo>
                  <a:lnTo>
                    <a:pt x="1339" y="1356"/>
                  </a:lnTo>
                  <a:lnTo>
                    <a:pt x="1340" y="1361"/>
                  </a:lnTo>
                  <a:lnTo>
                    <a:pt x="1340" y="1365"/>
                  </a:lnTo>
                  <a:lnTo>
                    <a:pt x="1340" y="1365"/>
                  </a:lnTo>
                  <a:lnTo>
                    <a:pt x="1371" y="1355"/>
                  </a:lnTo>
                  <a:lnTo>
                    <a:pt x="1402" y="1345"/>
                  </a:lnTo>
                  <a:lnTo>
                    <a:pt x="1416" y="1339"/>
                  </a:lnTo>
                  <a:lnTo>
                    <a:pt x="1430" y="1332"/>
                  </a:lnTo>
                  <a:lnTo>
                    <a:pt x="1443" y="1325"/>
                  </a:lnTo>
                  <a:lnTo>
                    <a:pt x="1454" y="1317"/>
                  </a:lnTo>
                  <a:lnTo>
                    <a:pt x="1454" y="1317"/>
                  </a:lnTo>
                  <a:lnTo>
                    <a:pt x="1413" y="1316"/>
                  </a:lnTo>
                  <a:lnTo>
                    <a:pt x="1413" y="1316"/>
                  </a:lnTo>
                  <a:lnTo>
                    <a:pt x="1412" y="1321"/>
                  </a:lnTo>
                  <a:lnTo>
                    <a:pt x="1411" y="1324"/>
                  </a:lnTo>
                  <a:lnTo>
                    <a:pt x="1408" y="1325"/>
                  </a:lnTo>
                  <a:lnTo>
                    <a:pt x="1408" y="1325"/>
                  </a:lnTo>
                  <a:close/>
                  <a:moveTo>
                    <a:pt x="492" y="1400"/>
                  </a:moveTo>
                  <a:lnTo>
                    <a:pt x="492" y="1400"/>
                  </a:lnTo>
                  <a:lnTo>
                    <a:pt x="502" y="1411"/>
                  </a:lnTo>
                  <a:lnTo>
                    <a:pt x="513" y="1422"/>
                  </a:lnTo>
                  <a:lnTo>
                    <a:pt x="537" y="1442"/>
                  </a:lnTo>
                  <a:lnTo>
                    <a:pt x="537" y="1442"/>
                  </a:lnTo>
                  <a:lnTo>
                    <a:pt x="536" y="1417"/>
                  </a:lnTo>
                  <a:lnTo>
                    <a:pt x="532" y="1387"/>
                  </a:lnTo>
                  <a:lnTo>
                    <a:pt x="523" y="1332"/>
                  </a:lnTo>
                  <a:lnTo>
                    <a:pt x="523" y="1332"/>
                  </a:lnTo>
                  <a:lnTo>
                    <a:pt x="506" y="1365"/>
                  </a:lnTo>
                  <a:lnTo>
                    <a:pt x="499" y="1382"/>
                  </a:lnTo>
                  <a:lnTo>
                    <a:pt x="492" y="1400"/>
                  </a:lnTo>
                  <a:lnTo>
                    <a:pt x="492" y="1400"/>
                  </a:lnTo>
                  <a:close/>
                  <a:moveTo>
                    <a:pt x="1119" y="1435"/>
                  </a:moveTo>
                  <a:lnTo>
                    <a:pt x="1119" y="1435"/>
                  </a:lnTo>
                  <a:lnTo>
                    <a:pt x="1169" y="1431"/>
                  </a:lnTo>
                  <a:lnTo>
                    <a:pt x="1218" y="1428"/>
                  </a:lnTo>
                  <a:lnTo>
                    <a:pt x="1325" y="1424"/>
                  </a:lnTo>
                  <a:lnTo>
                    <a:pt x="1325" y="1424"/>
                  </a:lnTo>
                  <a:lnTo>
                    <a:pt x="1326" y="1418"/>
                  </a:lnTo>
                  <a:lnTo>
                    <a:pt x="1328" y="1411"/>
                  </a:lnTo>
                  <a:lnTo>
                    <a:pt x="1328" y="1405"/>
                  </a:lnTo>
                  <a:lnTo>
                    <a:pt x="1326" y="1398"/>
                  </a:lnTo>
                  <a:lnTo>
                    <a:pt x="1322" y="1387"/>
                  </a:lnTo>
                  <a:lnTo>
                    <a:pt x="1319" y="1383"/>
                  </a:lnTo>
                  <a:lnTo>
                    <a:pt x="1316" y="1379"/>
                  </a:lnTo>
                  <a:lnTo>
                    <a:pt x="1316" y="1379"/>
                  </a:lnTo>
                  <a:lnTo>
                    <a:pt x="1274" y="1375"/>
                  </a:lnTo>
                  <a:lnTo>
                    <a:pt x="1235" y="1375"/>
                  </a:lnTo>
                  <a:lnTo>
                    <a:pt x="1199" y="1373"/>
                  </a:lnTo>
                  <a:lnTo>
                    <a:pt x="1163" y="1372"/>
                  </a:lnTo>
                  <a:lnTo>
                    <a:pt x="1163" y="1372"/>
                  </a:lnTo>
                  <a:lnTo>
                    <a:pt x="1081" y="1362"/>
                  </a:lnTo>
                  <a:lnTo>
                    <a:pt x="1081" y="1362"/>
                  </a:lnTo>
                  <a:lnTo>
                    <a:pt x="1029" y="1355"/>
                  </a:lnTo>
                  <a:lnTo>
                    <a:pt x="1002" y="1352"/>
                  </a:lnTo>
                  <a:lnTo>
                    <a:pt x="975" y="1351"/>
                  </a:lnTo>
                  <a:lnTo>
                    <a:pt x="975" y="1351"/>
                  </a:lnTo>
                  <a:lnTo>
                    <a:pt x="895" y="1351"/>
                  </a:lnTo>
                  <a:lnTo>
                    <a:pt x="818" y="1349"/>
                  </a:lnTo>
                  <a:lnTo>
                    <a:pt x="779" y="1348"/>
                  </a:lnTo>
                  <a:lnTo>
                    <a:pt x="741" y="1346"/>
                  </a:lnTo>
                  <a:lnTo>
                    <a:pt x="702" y="1342"/>
                  </a:lnTo>
                  <a:lnTo>
                    <a:pt x="661" y="1338"/>
                  </a:lnTo>
                  <a:lnTo>
                    <a:pt x="661" y="1338"/>
                  </a:lnTo>
                  <a:lnTo>
                    <a:pt x="661" y="1344"/>
                  </a:lnTo>
                  <a:lnTo>
                    <a:pt x="661" y="1349"/>
                  </a:lnTo>
                  <a:lnTo>
                    <a:pt x="662" y="1359"/>
                  </a:lnTo>
                  <a:lnTo>
                    <a:pt x="667" y="1368"/>
                  </a:lnTo>
                  <a:lnTo>
                    <a:pt x="671" y="1377"/>
                  </a:lnTo>
                  <a:lnTo>
                    <a:pt x="671" y="1377"/>
                  </a:lnTo>
                  <a:lnTo>
                    <a:pt x="695" y="1379"/>
                  </a:lnTo>
                  <a:lnTo>
                    <a:pt x="716" y="1380"/>
                  </a:lnTo>
                  <a:lnTo>
                    <a:pt x="756" y="1380"/>
                  </a:lnTo>
                  <a:lnTo>
                    <a:pt x="797" y="1380"/>
                  </a:lnTo>
                  <a:lnTo>
                    <a:pt x="817" y="1380"/>
                  </a:lnTo>
                  <a:lnTo>
                    <a:pt x="836" y="1383"/>
                  </a:lnTo>
                  <a:lnTo>
                    <a:pt x="836" y="1383"/>
                  </a:lnTo>
                  <a:lnTo>
                    <a:pt x="848" y="1384"/>
                  </a:lnTo>
                  <a:lnTo>
                    <a:pt x="853" y="1387"/>
                  </a:lnTo>
                  <a:lnTo>
                    <a:pt x="856" y="1391"/>
                  </a:lnTo>
                  <a:lnTo>
                    <a:pt x="856" y="1391"/>
                  </a:lnTo>
                  <a:lnTo>
                    <a:pt x="804" y="1389"/>
                  </a:lnTo>
                  <a:lnTo>
                    <a:pt x="755" y="1387"/>
                  </a:lnTo>
                  <a:lnTo>
                    <a:pt x="710" y="1387"/>
                  </a:lnTo>
                  <a:lnTo>
                    <a:pt x="668" y="1387"/>
                  </a:lnTo>
                  <a:lnTo>
                    <a:pt x="668" y="1387"/>
                  </a:lnTo>
                  <a:lnTo>
                    <a:pt x="668" y="1393"/>
                  </a:lnTo>
                  <a:lnTo>
                    <a:pt x="669" y="1398"/>
                  </a:lnTo>
                  <a:lnTo>
                    <a:pt x="672" y="1401"/>
                  </a:lnTo>
                  <a:lnTo>
                    <a:pt x="678" y="1403"/>
                  </a:lnTo>
                  <a:lnTo>
                    <a:pt x="689" y="1404"/>
                  </a:lnTo>
                  <a:lnTo>
                    <a:pt x="699" y="1405"/>
                  </a:lnTo>
                  <a:lnTo>
                    <a:pt x="699" y="1405"/>
                  </a:lnTo>
                  <a:lnTo>
                    <a:pt x="751" y="1407"/>
                  </a:lnTo>
                  <a:lnTo>
                    <a:pt x="807" y="1410"/>
                  </a:lnTo>
                  <a:lnTo>
                    <a:pt x="807" y="1410"/>
                  </a:lnTo>
                  <a:lnTo>
                    <a:pt x="793" y="1411"/>
                  </a:lnTo>
                  <a:lnTo>
                    <a:pt x="776" y="1412"/>
                  </a:lnTo>
                  <a:lnTo>
                    <a:pt x="740" y="1414"/>
                  </a:lnTo>
                  <a:lnTo>
                    <a:pt x="703" y="1412"/>
                  </a:lnTo>
                  <a:lnTo>
                    <a:pt x="675" y="1412"/>
                  </a:lnTo>
                  <a:lnTo>
                    <a:pt x="675" y="1412"/>
                  </a:lnTo>
                  <a:lnTo>
                    <a:pt x="672" y="1425"/>
                  </a:lnTo>
                  <a:lnTo>
                    <a:pt x="672" y="1436"/>
                  </a:lnTo>
                  <a:lnTo>
                    <a:pt x="672" y="1448"/>
                  </a:lnTo>
                  <a:lnTo>
                    <a:pt x="675" y="1460"/>
                  </a:lnTo>
                  <a:lnTo>
                    <a:pt x="675" y="1460"/>
                  </a:lnTo>
                  <a:lnTo>
                    <a:pt x="709" y="1464"/>
                  </a:lnTo>
                  <a:lnTo>
                    <a:pt x="744" y="1466"/>
                  </a:lnTo>
                  <a:lnTo>
                    <a:pt x="807" y="1467"/>
                  </a:lnTo>
                  <a:lnTo>
                    <a:pt x="807" y="1467"/>
                  </a:lnTo>
                  <a:lnTo>
                    <a:pt x="804" y="1467"/>
                  </a:lnTo>
                  <a:lnTo>
                    <a:pt x="804" y="1466"/>
                  </a:lnTo>
                  <a:lnTo>
                    <a:pt x="807" y="1466"/>
                  </a:lnTo>
                  <a:lnTo>
                    <a:pt x="807" y="1466"/>
                  </a:lnTo>
                  <a:lnTo>
                    <a:pt x="883" y="1469"/>
                  </a:lnTo>
                  <a:lnTo>
                    <a:pt x="921" y="1470"/>
                  </a:lnTo>
                  <a:lnTo>
                    <a:pt x="957" y="1474"/>
                  </a:lnTo>
                  <a:lnTo>
                    <a:pt x="957" y="1474"/>
                  </a:lnTo>
                  <a:lnTo>
                    <a:pt x="921" y="1473"/>
                  </a:lnTo>
                  <a:lnTo>
                    <a:pt x="886" y="1473"/>
                  </a:lnTo>
                  <a:lnTo>
                    <a:pt x="814" y="1473"/>
                  </a:lnTo>
                  <a:lnTo>
                    <a:pt x="742" y="1473"/>
                  </a:lnTo>
                  <a:lnTo>
                    <a:pt x="669" y="1471"/>
                  </a:lnTo>
                  <a:lnTo>
                    <a:pt x="669" y="1471"/>
                  </a:lnTo>
                  <a:lnTo>
                    <a:pt x="672" y="1473"/>
                  </a:lnTo>
                  <a:lnTo>
                    <a:pt x="672" y="1474"/>
                  </a:lnTo>
                  <a:lnTo>
                    <a:pt x="672" y="1478"/>
                  </a:lnTo>
                  <a:lnTo>
                    <a:pt x="671" y="1484"/>
                  </a:lnTo>
                  <a:lnTo>
                    <a:pt x="671" y="1487"/>
                  </a:lnTo>
                  <a:lnTo>
                    <a:pt x="672" y="1488"/>
                  </a:lnTo>
                  <a:lnTo>
                    <a:pt x="672" y="1488"/>
                  </a:lnTo>
                  <a:lnTo>
                    <a:pt x="690" y="1490"/>
                  </a:lnTo>
                  <a:lnTo>
                    <a:pt x="711" y="1492"/>
                  </a:lnTo>
                  <a:lnTo>
                    <a:pt x="734" y="1495"/>
                  </a:lnTo>
                  <a:lnTo>
                    <a:pt x="754" y="1497"/>
                  </a:lnTo>
                  <a:lnTo>
                    <a:pt x="754" y="1497"/>
                  </a:lnTo>
                  <a:lnTo>
                    <a:pt x="730" y="1500"/>
                  </a:lnTo>
                  <a:lnTo>
                    <a:pt x="709" y="1500"/>
                  </a:lnTo>
                  <a:lnTo>
                    <a:pt x="689" y="1498"/>
                  </a:lnTo>
                  <a:lnTo>
                    <a:pt x="672" y="1497"/>
                  </a:lnTo>
                  <a:lnTo>
                    <a:pt x="672" y="1497"/>
                  </a:lnTo>
                  <a:lnTo>
                    <a:pt x="672" y="1505"/>
                  </a:lnTo>
                  <a:lnTo>
                    <a:pt x="674" y="1514"/>
                  </a:lnTo>
                  <a:lnTo>
                    <a:pt x="678" y="1532"/>
                  </a:lnTo>
                  <a:lnTo>
                    <a:pt x="678" y="1532"/>
                  </a:lnTo>
                  <a:lnTo>
                    <a:pt x="724" y="1535"/>
                  </a:lnTo>
                  <a:lnTo>
                    <a:pt x="768" y="1537"/>
                  </a:lnTo>
                  <a:lnTo>
                    <a:pt x="811" y="1543"/>
                  </a:lnTo>
                  <a:lnTo>
                    <a:pt x="857" y="1547"/>
                  </a:lnTo>
                  <a:lnTo>
                    <a:pt x="857" y="1547"/>
                  </a:lnTo>
                  <a:lnTo>
                    <a:pt x="860" y="1549"/>
                  </a:lnTo>
                  <a:lnTo>
                    <a:pt x="862" y="1550"/>
                  </a:lnTo>
                  <a:lnTo>
                    <a:pt x="863" y="1551"/>
                  </a:lnTo>
                  <a:lnTo>
                    <a:pt x="864" y="1553"/>
                  </a:lnTo>
                  <a:lnTo>
                    <a:pt x="864" y="1553"/>
                  </a:lnTo>
                  <a:lnTo>
                    <a:pt x="900" y="1556"/>
                  </a:lnTo>
                  <a:lnTo>
                    <a:pt x="935" y="1558"/>
                  </a:lnTo>
                  <a:lnTo>
                    <a:pt x="1009" y="1563"/>
                  </a:lnTo>
                  <a:lnTo>
                    <a:pt x="1088" y="1565"/>
                  </a:lnTo>
                  <a:lnTo>
                    <a:pt x="1166" y="1568"/>
                  </a:lnTo>
                  <a:lnTo>
                    <a:pt x="1166" y="1568"/>
                  </a:lnTo>
                  <a:lnTo>
                    <a:pt x="1187" y="1568"/>
                  </a:lnTo>
                  <a:lnTo>
                    <a:pt x="1210" y="1568"/>
                  </a:lnTo>
                  <a:lnTo>
                    <a:pt x="1231" y="1568"/>
                  </a:lnTo>
                  <a:lnTo>
                    <a:pt x="1249" y="1570"/>
                  </a:lnTo>
                  <a:lnTo>
                    <a:pt x="1249" y="1570"/>
                  </a:lnTo>
                  <a:lnTo>
                    <a:pt x="1269" y="1571"/>
                  </a:lnTo>
                  <a:lnTo>
                    <a:pt x="1290" y="1573"/>
                  </a:lnTo>
                  <a:lnTo>
                    <a:pt x="1312" y="1573"/>
                  </a:lnTo>
                  <a:lnTo>
                    <a:pt x="1333" y="1571"/>
                  </a:lnTo>
                  <a:lnTo>
                    <a:pt x="1333" y="1571"/>
                  </a:lnTo>
                  <a:lnTo>
                    <a:pt x="1333" y="1564"/>
                  </a:lnTo>
                  <a:lnTo>
                    <a:pt x="1331" y="1557"/>
                  </a:lnTo>
                  <a:lnTo>
                    <a:pt x="1329" y="1550"/>
                  </a:lnTo>
                  <a:lnTo>
                    <a:pt x="1331" y="1543"/>
                  </a:lnTo>
                  <a:lnTo>
                    <a:pt x="1331" y="1543"/>
                  </a:lnTo>
                  <a:lnTo>
                    <a:pt x="1332" y="1537"/>
                  </a:lnTo>
                  <a:lnTo>
                    <a:pt x="1335" y="1535"/>
                  </a:lnTo>
                  <a:lnTo>
                    <a:pt x="1336" y="1530"/>
                  </a:lnTo>
                  <a:lnTo>
                    <a:pt x="1336" y="1529"/>
                  </a:lnTo>
                  <a:lnTo>
                    <a:pt x="1335" y="1528"/>
                  </a:lnTo>
                  <a:lnTo>
                    <a:pt x="1335" y="1528"/>
                  </a:lnTo>
                  <a:lnTo>
                    <a:pt x="1305" y="1525"/>
                  </a:lnTo>
                  <a:lnTo>
                    <a:pt x="1276" y="1522"/>
                  </a:lnTo>
                  <a:lnTo>
                    <a:pt x="1248" y="1519"/>
                  </a:lnTo>
                  <a:lnTo>
                    <a:pt x="1220" y="1515"/>
                  </a:lnTo>
                  <a:lnTo>
                    <a:pt x="1220" y="1515"/>
                  </a:lnTo>
                  <a:lnTo>
                    <a:pt x="1250" y="1515"/>
                  </a:lnTo>
                  <a:lnTo>
                    <a:pt x="1280" y="1516"/>
                  </a:lnTo>
                  <a:lnTo>
                    <a:pt x="1309" y="1518"/>
                  </a:lnTo>
                  <a:lnTo>
                    <a:pt x="1323" y="1518"/>
                  </a:lnTo>
                  <a:lnTo>
                    <a:pt x="1338" y="1516"/>
                  </a:lnTo>
                  <a:lnTo>
                    <a:pt x="1338" y="1516"/>
                  </a:lnTo>
                  <a:lnTo>
                    <a:pt x="1335" y="1511"/>
                  </a:lnTo>
                  <a:lnTo>
                    <a:pt x="1333" y="1505"/>
                  </a:lnTo>
                  <a:lnTo>
                    <a:pt x="1333" y="1505"/>
                  </a:lnTo>
                  <a:lnTo>
                    <a:pt x="1293" y="1502"/>
                  </a:lnTo>
                  <a:lnTo>
                    <a:pt x="1252" y="1500"/>
                  </a:lnTo>
                  <a:lnTo>
                    <a:pt x="1170" y="1497"/>
                  </a:lnTo>
                  <a:lnTo>
                    <a:pt x="1170" y="1497"/>
                  </a:lnTo>
                  <a:lnTo>
                    <a:pt x="1113" y="1495"/>
                  </a:lnTo>
                  <a:lnTo>
                    <a:pt x="1086" y="1494"/>
                  </a:lnTo>
                  <a:lnTo>
                    <a:pt x="1058" y="1495"/>
                  </a:lnTo>
                  <a:lnTo>
                    <a:pt x="1058" y="1495"/>
                  </a:lnTo>
                  <a:lnTo>
                    <a:pt x="1039" y="1498"/>
                  </a:lnTo>
                  <a:lnTo>
                    <a:pt x="1029" y="1498"/>
                  </a:lnTo>
                  <a:lnTo>
                    <a:pt x="1024" y="1497"/>
                  </a:lnTo>
                  <a:lnTo>
                    <a:pt x="1020" y="1494"/>
                  </a:lnTo>
                  <a:lnTo>
                    <a:pt x="1020" y="1494"/>
                  </a:lnTo>
                  <a:lnTo>
                    <a:pt x="1057" y="1491"/>
                  </a:lnTo>
                  <a:lnTo>
                    <a:pt x="1095" y="1490"/>
                  </a:lnTo>
                  <a:lnTo>
                    <a:pt x="1133" y="1490"/>
                  </a:lnTo>
                  <a:lnTo>
                    <a:pt x="1170" y="1490"/>
                  </a:lnTo>
                  <a:lnTo>
                    <a:pt x="1249" y="1492"/>
                  </a:lnTo>
                  <a:lnTo>
                    <a:pt x="1328" y="1494"/>
                  </a:lnTo>
                  <a:lnTo>
                    <a:pt x="1328" y="1494"/>
                  </a:lnTo>
                  <a:lnTo>
                    <a:pt x="1329" y="1485"/>
                  </a:lnTo>
                  <a:lnTo>
                    <a:pt x="1333" y="1478"/>
                  </a:lnTo>
                  <a:lnTo>
                    <a:pt x="1336" y="1473"/>
                  </a:lnTo>
                  <a:lnTo>
                    <a:pt x="1336" y="1469"/>
                  </a:lnTo>
                  <a:lnTo>
                    <a:pt x="1336" y="1464"/>
                  </a:lnTo>
                  <a:lnTo>
                    <a:pt x="1336" y="1464"/>
                  </a:lnTo>
                  <a:lnTo>
                    <a:pt x="1336" y="1460"/>
                  </a:lnTo>
                  <a:lnTo>
                    <a:pt x="1333" y="1456"/>
                  </a:lnTo>
                  <a:lnTo>
                    <a:pt x="1331" y="1453"/>
                  </a:lnTo>
                  <a:lnTo>
                    <a:pt x="1326" y="1450"/>
                  </a:lnTo>
                  <a:lnTo>
                    <a:pt x="1318" y="1449"/>
                  </a:lnTo>
                  <a:lnTo>
                    <a:pt x="1307" y="1448"/>
                  </a:lnTo>
                  <a:lnTo>
                    <a:pt x="1283" y="1449"/>
                  </a:lnTo>
                  <a:lnTo>
                    <a:pt x="1272" y="1449"/>
                  </a:lnTo>
                  <a:lnTo>
                    <a:pt x="1263" y="1446"/>
                  </a:lnTo>
                  <a:lnTo>
                    <a:pt x="1263" y="1446"/>
                  </a:lnTo>
                  <a:lnTo>
                    <a:pt x="1277" y="1443"/>
                  </a:lnTo>
                  <a:lnTo>
                    <a:pt x="1293" y="1442"/>
                  </a:lnTo>
                  <a:lnTo>
                    <a:pt x="1323" y="1439"/>
                  </a:lnTo>
                  <a:lnTo>
                    <a:pt x="1323" y="1439"/>
                  </a:lnTo>
                  <a:lnTo>
                    <a:pt x="1309" y="1436"/>
                  </a:lnTo>
                  <a:lnTo>
                    <a:pt x="1295" y="1434"/>
                  </a:lnTo>
                  <a:lnTo>
                    <a:pt x="1281" y="1434"/>
                  </a:lnTo>
                  <a:lnTo>
                    <a:pt x="1267" y="1434"/>
                  </a:lnTo>
                  <a:lnTo>
                    <a:pt x="1239" y="1436"/>
                  </a:lnTo>
                  <a:lnTo>
                    <a:pt x="1211" y="1438"/>
                  </a:lnTo>
                  <a:lnTo>
                    <a:pt x="1211" y="1438"/>
                  </a:lnTo>
                  <a:lnTo>
                    <a:pt x="1176" y="1439"/>
                  </a:lnTo>
                  <a:lnTo>
                    <a:pt x="1159" y="1439"/>
                  </a:lnTo>
                  <a:lnTo>
                    <a:pt x="1144" y="1438"/>
                  </a:lnTo>
                  <a:lnTo>
                    <a:pt x="1144" y="1438"/>
                  </a:lnTo>
                  <a:lnTo>
                    <a:pt x="1137" y="1441"/>
                  </a:lnTo>
                  <a:lnTo>
                    <a:pt x="1131" y="1441"/>
                  </a:lnTo>
                  <a:lnTo>
                    <a:pt x="1126" y="1438"/>
                  </a:lnTo>
                  <a:lnTo>
                    <a:pt x="1119" y="1435"/>
                  </a:lnTo>
                  <a:lnTo>
                    <a:pt x="1119" y="1435"/>
                  </a:lnTo>
                  <a:close/>
                  <a:moveTo>
                    <a:pt x="1335" y="1382"/>
                  </a:moveTo>
                  <a:lnTo>
                    <a:pt x="1335" y="1382"/>
                  </a:lnTo>
                  <a:lnTo>
                    <a:pt x="1336" y="1389"/>
                  </a:lnTo>
                  <a:lnTo>
                    <a:pt x="1338" y="1396"/>
                  </a:lnTo>
                  <a:lnTo>
                    <a:pt x="1339" y="1404"/>
                  </a:lnTo>
                  <a:lnTo>
                    <a:pt x="1339" y="1411"/>
                  </a:lnTo>
                  <a:lnTo>
                    <a:pt x="1339" y="1411"/>
                  </a:lnTo>
                  <a:lnTo>
                    <a:pt x="1339" y="1417"/>
                  </a:lnTo>
                  <a:lnTo>
                    <a:pt x="1336" y="1422"/>
                  </a:lnTo>
                  <a:lnTo>
                    <a:pt x="1333" y="1428"/>
                  </a:lnTo>
                  <a:lnTo>
                    <a:pt x="1333" y="1432"/>
                  </a:lnTo>
                  <a:lnTo>
                    <a:pt x="1333" y="1432"/>
                  </a:lnTo>
                  <a:lnTo>
                    <a:pt x="1333" y="1438"/>
                  </a:lnTo>
                  <a:lnTo>
                    <a:pt x="1336" y="1443"/>
                  </a:lnTo>
                  <a:lnTo>
                    <a:pt x="1342" y="1453"/>
                  </a:lnTo>
                  <a:lnTo>
                    <a:pt x="1345" y="1457"/>
                  </a:lnTo>
                  <a:lnTo>
                    <a:pt x="1347" y="1463"/>
                  </a:lnTo>
                  <a:lnTo>
                    <a:pt x="1347" y="1469"/>
                  </a:lnTo>
                  <a:lnTo>
                    <a:pt x="1346" y="1474"/>
                  </a:lnTo>
                  <a:lnTo>
                    <a:pt x="1346" y="1474"/>
                  </a:lnTo>
                  <a:lnTo>
                    <a:pt x="1342" y="1480"/>
                  </a:lnTo>
                  <a:lnTo>
                    <a:pt x="1340" y="1487"/>
                  </a:lnTo>
                  <a:lnTo>
                    <a:pt x="1340" y="1494"/>
                  </a:lnTo>
                  <a:lnTo>
                    <a:pt x="1342" y="1501"/>
                  </a:lnTo>
                  <a:lnTo>
                    <a:pt x="1346" y="1515"/>
                  </a:lnTo>
                  <a:lnTo>
                    <a:pt x="1350" y="1528"/>
                  </a:lnTo>
                  <a:lnTo>
                    <a:pt x="1350" y="1528"/>
                  </a:lnTo>
                  <a:lnTo>
                    <a:pt x="1345" y="1533"/>
                  </a:lnTo>
                  <a:lnTo>
                    <a:pt x="1340" y="1543"/>
                  </a:lnTo>
                  <a:lnTo>
                    <a:pt x="1339" y="1547"/>
                  </a:lnTo>
                  <a:lnTo>
                    <a:pt x="1339" y="1553"/>
                  </a:lnTo>
                  <a:lnTo>
                    <a:pt x="1340" y="1557"/>
                  </a:lnTo>
                  <a:lnTo>
                    <a:pt x="1343" y="1563"/>
                  </a:lnTo>
                  <a:lnTo>
                    <a:pt x="1343" y="1563"/>
                  </a:lnTo>
                  <a:lnTo>
                    <a:pt x="1366" y="1551"/>
                  </a:lnTo>
                  <a:lnTo>
                    <a:pt x="1387" y="1539"/>
                  </a:lnTo>
                  <a:lnTo>
                    <a:pt x="1426" y="1511"/>
                  </a:lnTo>
                  <a:lnTo>
                    <a:pt x="1426" y="1511"/>
                  </a:lnTo>
                  <a:lnTo>
                    <a:pt x="1432" y="1492"/>
                  </a:lnTo>
                  <a:lnTo>
                    <a:pt x="1432" y="1483"/>
                  </a:lnTo>
                  <a:lnTo>
                    <a:pt x="1430" y="1478"/>
                  </a:lnTo>
                  <a:lnTo>
                    <a:pt x="1429" y="1473"/>
                  </a:lnTo>
                  <a:lnTo>
                    <a:pt x="1429" y="1473"/>
                  </a:lnTo>
                  <a:lnTo>
                    <a:pt x="1415" y="1477"/>
                  </a:lnTo>
                  <a:lnTo>
                    <a:pt x="1402" y="1483"/>
                  </a:lnTo>
                  <a:lnTo>
                    <a:pt x="1377" y="1495"/>
                  </a:lnTo>
                  <a:lnTo>
                    <a:pt x="1377" y="1495"/>
                  </a:lnTo>
                  <a:lnTo>
                    <a:pt x="1380" y="1488"/>
                  </a:lnTo>
                  <a:lnTo>
                    <a:pt x="1382" y="1484"/>
                  </a:lnTo>
                  <a:lnTo>
                    <a:pt x="1389" y="1480"/>
                  </a:lnTo>
                  <a:lnTo>
                    <a:pt x="1396" y="1476"/>
                  </a:lnTo>
                  <a:lnTo>
                    <a:pt x="1411" y="1470"/>
                  </a:lnTo>
                  <a:lnTo>
                    <a:pt x="1418" y="1466"/>
                  </a:lnTo>
                  <a:lnTo>
                    <a:pt x="1422" y="1460"/>
                  </a:lnTo>
                  <a:lnTo>
                    <a:pt x="1422" y="1460"/>
                  </a:lnTo>
                  <a:lnTo>
                    <a:pt x="1419" y="1462"/>
                  </a:lnTo>
                  <a:lnTo>
                    <a:pt x="1415" y="1463"/>
                  </a:lnTo>
                  <a:lnTo>
                    <a:pt x="1409" y="1467"/>
                  </a:lnTo>
                  <a:lnTo>
                    <a:pt x="1406" y="1469"/>
                  </a:lnTo>
                  <a:lnTo>
                    <a:pt x="1404" y="1470"/>
                  </a:lnTo>
                  <a:lnTo>
                    <a:pt x="1399" y="1470"/>
                  </a:lnTo>
                  <a:lnTo>
                    <a:pt x="1396" y="1467"/>
                  </a:lnTo>
                  <a:lnTo>
                    <a:pt x="1396" y="1467"/>
                  </a:lnTo>
                  <a:lnTo>
                    <a:pt x="1405" y="1460"/>
                  </a:lnTo>
                  <a:lnTo>
                    <a:pt x="1413" y="1453"/>
                  </a:lnTo>
                  <a:lnTo>
                    <a:pt x="1422" y="1446"/>
                  </a:lnTo>
                  <a:lnTo>
                    <a:pt x="1430" y="1441"/>
                  </a:lnTo>
                  <a:lnTo>
                    <a:pt x="1430" y="1441"/>
                  </a:lnTo>
                  <a:lnTo>
                    <a:pt x="1430" y="1432"/>
                  </a:lnTo>
                  <a:lnTo>
                    <a:pt x="1427" y="1426"/>
                  </a:lnTo>
                  <a:lnTo>
                    <a:pt x="1425" y="1421"/>
                  </a:lnTo>
                  <a:lnTo>
                    <a:pt x="1422" y="1415"/>
                  </a:lnTo>
                  <a:lnTo>
                    <a:pt x="1422" y="1415"/>
                  </a:lnTo>
                  <a:lnTo>
                    <a:pt x="1415" y="1417"/>
                  </a:lnTo>
                  <a:lnTo>
                    <a:pt x="1409" y="1418"/>
                  </a:lnTo>
                  <a:lnTo>
                    <a:pt x="1398" y="1425"/>
                  </a:lnTo>
                  <a:lnTo>
                    <a:pt x="1385" y="1429"/>
                  </a:lnTo>
                  <a:lnTo>
                    <a:pt x="1380" y="1431"/>
                  </a:lnTo>
                  <a:lnTo>
                    <a:pt x="1373" y="1431"/>
                  </a:lnTo>
                  <a:lnTo>
                    <a:pt x="1373" y="1431"/>
                  </a:lnTo>
                  <a:lnTo>
                    <a:pt x="1374" y="1428"/>
                  </a:lnTo>
                  <a:lnTo>
                    <a:pt x="1377" y="1425"/>
                  </a:lnTo>
                  <a:lnTo>
                    <a:pt x="1385" y="1419"/>
                  </a:lnTo>
                  <a:lnTo>
                    <a:pt x="1408" y="1411"/>
                  </a:lnTo>
                  <a:lnTo>
                    <a:pt x="1418" y="1405"/>
                  </a:lnTo>
                  <a:lnTo>
                    <a:pt x="1422" y="1403"/>
                  </a:lnTo>
                  <a:lnTo>
                    <a:pt x="1425" y="1398"/>
                  </a:lnTo>
                  <a:lnTo>
                    <a:pt x="1427" y="1396"/>
                  </a:lnTo>
                  <a:lnTo>
                    <a:pt x="1427" y="1391"/>
                  </a:lnTo>
                  <a:lnTo>
                    <a:pt x="1426" y="1387"/>
                  </a:lnTo>
                  <a:lnTo>
                    <a:pt x="1423" y="1383"/>
                  </a:lnTo>
                  <a:lnTo>
                    <a:pt x="1423" y="1383"/>
                  </a:lnTo>
                  <a:lnTo>
                    <a:pt x="1418" y="1386"/>
                  </a:lnTo>
                  <a:lnTo>
                    <a:pt x="1412" y="1390"/>
                  </a:lnTo>
                  <a:lnTo>
                    <a:pt x="1405" y="1393"/>
                  </a:lnTo>
                  <a:lnTo>
                    <a:pt x="1398" y="1393"/>
                  </a:lnTo>
                  <a:lnTo>
                    <a:pt x="1398" y="1393"/>
                  </a:lnTo>
                  <a:lnTo>
                    <a:pt x="1402" y="1387"/>
                  </a:lnTo>
                  <a:lnTo>
                    <a:pt x="1406" y="1384"/>
                  </a:lnTo>
                  <a:lnTo>
                    <a:pt x="1415" y="1377"/>
                  </a:lnTo>
                  <a:lnTo>
                    <a:pt x="1423" y="1369"/>
                  </a:lnTo>
                  <a:lnTo>
                    <a:pt x="1427" y="1365"/>
                  </a:lnTo>
                  <a:lnTo>
                    <a:pt x="1430" y="1361"/>
                  </a:lnTo>
                  <a:lnTo>
                    <a:pt x="1430" y="1361"/>
                  </a:lnTo>
                  <a:lnTo>
                    <a:pt x="1427" y="1353"/>
                  </a:lnTo>
                  <a:lnTo>
                    <a:pt x="1426" y="1351"/>
                  </a:lnTo>
                  <a:lnTo>
                    <a:pt x="1425" y="1348"/>
                  </a:lnTo>
                  <a:lnTo>
                    <a:pt x="1425" y="1348"/>
                  </a:lnTo>
                  <a:lnTo>
                    <a:pt x="1402" y="1356"/>
                  </a:lnTo>
                  <a:lnTo>
                    <a:pt x="1380" y="1363"/>
                  </a:lnTo>
                  <a:lnTo>
                    <a:pt x="1356" y="1372"/>
                  </a:lnTo>
                  <a:lnTo>
                    <a:pt x="1346" y="1376"/>
                  </a:lnTo>
                  <a:lnTo>
                    <a:pt x="1335" y="1382"/>
                  </a:lnTo>
                  <a:lnTo>
                    <a:pt x="1335" y="1382"/>
                  </a:lnTo>
                  <a:close/>
                  <a:moveTo>
                    <a:pt x="488" y="1431"/>
                  </a:moveTo>
                  <a:lnTo>
                    <a:pt x="488" y="1431"/>
                  </a:lnTo>
                  <a:lnTo>
                    <a:pt x="494" y="1439"/>
                  </a:lnTo>
                  <a:lnTo>
                    <a:pt x="501" y="1446"/>
                  </a:lnTo>
                  <a:lnTo>
                    <a:pt x="515" y="1459"/>
                  </a:lnTo>
                  <a:lnTo>
                    <a:pt x="530" y="1473"/>
                  </a:lnTo>
                  <a:lnTo>
                    <a:pt x="537" y="1481"/>
                  </a:lnTo>
                  <a:lnTo>
                    <a:pt x="544" y="1488"/>
                  </a:lnTo>
                  <a:lnTo>
                    <a:pt x="544" y="1488"/>
                  </a:lnTo>
                  <a:lnTo>
                    <a:pt x="543" y="1481"/>
                  </a:lnTo>
                  <a:lnTo>
                    <a:pt x="542" y="1476"/>
                  </a:lnTo>
                  <a:lnTo>
                    <a:pt x="540" y="1469"/>
                  </a:lnTo>
                  <a:lnTo>
                    <a:pt x="540" y="1460"/>
                  </a:lnTo>
                  <a:lnTo>
                    <a:pt x="540" y="1460"/>
                  </a:lnTo>
                  <a:lnTo>
                    <a:pt x="516" y="1436"/>
                  </a:lnTo>
                  <a:lnTo>
                    <a:pt x="490" y="1415"/>
                  </a:lnTo>
                  <a:lnTo>
                    <a:pt x="490" y="1415"/>
                  </a:lnTo>
                  <a:lnTo>
                    <a:pt x="491" y="1419"/>
                  </a:lnTo>
                  <a:lnTo>
                    <a:pt x="490" y="1424"/>
                  </a:lnTo>
                  <a:lnTo>
                    <a:pt x="488" y="1431"/>
                  </a:lnTo>
                  <a:lnTo>
                    <a:pt x="488" y="1431"/>
                  </a:lnTo>
                  <a:close/>
                  <a:moveTo>
                    <a:pt x="525" y="1550"/>
                  </a:moveTo>
                  <a:lnTo>
                    <a:pt x="525" y="1550"/>
                  </a:lnTo>
                  <a:lnTo>
                    <a:pt x="542" y="1565"/>
                  </a:lnTo>
                  <a:lnTo>
                    <a:pt x="550" y="1573"/>
                  </a:lnTo>
                  <a:lnTo>
                    <a:pt x="558" y="1577"/>
                  </a:lnTo>
                  <a:lnTo>
                    <a:pt x="558" y="1577"/>
                  </a:lnTo>
                  <a:lnTo>
                    <a:pt x="556" y="1560"/>
                  </a:lnTo>
                  <a:lnTo>
                    <a:pt x="553" y="1542"/>
                  </a:lnTo>
                  <a:lnTo>
                    <a:pt x="550" y="1523"/>
                  </a:lnTo>
                  <a:lnTo>
                    <a:pt x="547" y="1514"/>
                  </a:lnTo>
                  <a:lnTo>
                    <a:pt x="544" y="1504"/>
                  </a:lnTo>
                  <a:lnTo>
                    <a:pt x="544" y="1504"/>
                  </a:lnTo>
                  <a:lnTo>
                    <a:pt x="530" y="1491"/>
                  </a:lnTo>
                  <a:lnTo>
                    <a:pt x="518" y="1477"/>
                  </a:lnTo>
                  <a:lnTo>
                    <a:pt x="505" y="1463"/>
                  </a:lnTo>
                  <a:lnTo>
                    <a:pt x="490" y="1450"/>
                  </a:lnTo>
                  <a:lnTo>
                    <a:pt x="490" y="1450"/>
                  </a:lnTo>
                  <a:lnTo>
                    <a:pt x="490" y="1466"/>
                  </a:lnTo>
                  <a:lnTo>
                    <a:pt x="491" y="1480"/>
                  </a:lnTo>
                  <a:lnTo>
                    <a:pt x="494" y="1494"/>
                  </a:lnTo>
                  <a:lnTo>
                    <a:pt x="498" y="1507"/>
                  </a:lnTo>
                  <a:lnTo>
                    <a:pt x="502" y="1518"/>
                  </a:lnTo>
                  <a:lnTo>
                    <a:pt x="509" y="1529"/>
                  </a:lnTo>
                  <a:lnTo>
                    <a:pt x="516" y="1540"/>
                  </a:lnTo>
                  <a:lnTo>
                    <a:pt x="525" y="1550"/>
                  </a:lnTo>
                  <a:lnTo>
                    <a:pt x="525" y="1550"/>
                  </a:lnTo>
                  <a:close/>
                  <a:moveTo>
                    <a:pt x="1521" y="1662"/>
                  </a:moveTo>
                  <a:lnTo>
                    <a:pt x="1521" y="1662"/>
                  </a:lnTo>
                  <a:lnTo>
                    <a:pt x="1527" y="1662"/>
                  </a:lnTo>
                  <a:lnTo>
                    <a:pt x="1533" y="1662"/>
                  </a:lnTo>
                  <a:lnTo>
                    <a:pt x="1533" y="1662"/>
                  </a:lnTo>
                  <a:lnTo>
                    <a:pt x="1538" y="1660"/>
                  </a:lnTo>
                  <a:lnTo>
                    <a:pt x="1544" y="1655"/>
                  </a:lnTo>
                  <a:lnTo>
                    <a:pt x="1551" y="1647"/>
                  </a:lnTo>
                  <a:lnTo>
                    <a:pt x="1558" y="1636"/>
                  </a:lnTo>
                  <a:lnTo>
                    <a:pt x="1565" y="1624"/>
                  </a:lnTo>
                  <a:lnTo>
                    <a:pt x="1565" y="1624"/>
                  </a:lnTo>
                  <a:lnTo>
                    <a:pt x="1580" y="1605"/>
                  </a:lnTo>
                  <a:lnTo>
                    <a:pt x="1593" y="1584"/>
                  </a:lnTo>
                  <a:lnTo>
                    <a:pt x="1593" y="1584"/>
                  </a:lnTo>
                  <a:lnTo>
                    <a:pt x="1590" y="1568"/>
                  </a:lnTo>
                  <a:lnTo>
                    <a:pt x="1589" y="1551"/>
                  </a:lnTo>
                  <a:lnTo>
                    <a:pt x="1589" y="1543"/>
                  </a:lnTo>
                  <a:lnTo>
                    <a:pt x="1590" y="1533"/>
                  </a:lnTo>
                  <a:lnTo>
                    <a:pt x="1593" y="1526"/>
                  </a:lnTo>
                  <a:lnTo>
                    <a:pt x="1597" y="1518"/>
                  </a:lnTo>
                  <a:lnTo>
                    <a:pt x="1597" y="1518"/>
                  </a:lnTo>
                  <a:lnTo>
                    <a:pt x="1596" y="1511"/>
                  </a:lnTo>
                  <a:lnTo>
                    <a:pt x="1594" y="1505"/>
                  </a:lnTo>
                  <a:lnTo>
                    <a:pt x="1592" y="1502"/>
                  </a:lnTo>
                  <a:lnTo>
                    <a:pt x="1589" y="1500"/>
                  </a:lnTo>
                  <a:lnTo>
                    <a:pt x="1585" y="1498"/>
                  </a:lnTo>
                  <a:lnTo>
                    <a:pt x="1579" y="1497"/>
                  </a:lnTo>
                  <a:lnTo>
                    <a:pt x="1565" y="1495"/>
                  </a:lnTo>
                  <a:lnTo>
                    <a:pt x="1565" y="1495"/>
                  </a:lnTo>
                  <a:lnTo>
                    <a:pt x="1554" y="1494"/>
                  </a:lnTo>
                  <a:lnTo>
                    <a:pt x="1544" y="1491"/>
                  </a:lnTo>
                  <a:lnTo>
                    <a:pt x="1534" y="1488"/>
                  </a:lnTo>
                  <a:lnTo>
                    <a:pt x="1527" y="1483"/>
                  </a:lnTo>
                  <a:lnTo>
                    <a:pt x="1527" y="1483"/>
                  </a:lnTo>
                  <a:lnTo>
                    <a:pt x="1520" y="1474"/>
                  </a:lnTo>
                  <a:lnTo>
                    <a:pt x="1514" y="1466"/>
                  </a:lnTo>
                  <a:lnTo>
                    <a:pt x="1509" y="1460"/>
                  </a:lnTo>
                  <a:lnTo>
                    <a:pt x="1505" y="1457"/>
                  </a:lnTo>
                  <a:lnTo>
                    <a:pt x="1500" y="1456"/>
                  </a:lnTo>
                  <a:lnTo>
                    <a:pt x="1500" y="1456"/>
                  </a:lnTo>
                  <a:lnTo>
                    <a:pt x="1491" y="1455"/>
                  </a:lnTo>
                  <a:lnTo>
                    <a:pt x="1482" y="1455"/>
                  </a:lnTo>
                  <a:lnTo>
                    <a:pt x="1475" y="1456"/>
                  </a:lnTo>
                  <a:lnTo>
                    <a:pt x="1467" y="1459"/>
                  </a:lnTo>
                  <a:lnTo>
                    <a:pt x="1451" y="1464"/>
                  </a:lnTo>
                  <a:lnTo>
                    <a:pt x="1437" y="1473"/>
                  </a:lnTo>
                  <a:lnTo>
                    <a:pt x="1437" y="1473"/>
                  </a:lnTo>
                  <a:lnTo>
                    <a:pt x="1440" y="1474"/>
                  </a:lnTo>
                  <a:lnTo>
                    <a:pt x="1441" y="1477"/>
                  </a:lnTo>
                  <a:lnTo>
                    <a:pt x="1443" y="1484"/>
                  </a:lnTo>
                  <a:lnTo>
                    <a:pt x="1443" y="1491"/>
                  </a:lnTo>
                  <a:lnTo>
                    <a:pt x="1444" y="1494"/>
                  </a:lnTo>
                  <a:lnTo>
                    <a:pt x="1446" y="1497"/>
                  </a:lnTo>
                  <a:lnTo>
                    <a:pt x="1446" y="1497"/>
                  </a:lnTo>
                  <a:lnTo>
                    <a:pt x="1451" y="1494"/>
                  </a:lnTo>
                  <a:lnTo>
                    <a:pt x="1458" y="1494"/>
                  </a:lnTo>
                  <a:lnTo>
                    <a:pt x="1465" y="1494"/>
                  </a:lnTo>
                  <a:lnTo>
                    <a:pt x="1472" y="1495"/>
                  </a:lnTo>
                  <a:lnTo>
                    <a:pt x="1479" y="1498"/>
                  </a:lnTo>
                  <a:lnTo>
                    <a:pt x="1484" y="1502"/>
                  </a:lnTo>
                  <a:lnTo>
                    <a:pt x="1488" y="1508"/>
                  </a:lnTo>
                  <a:lnTo>
                    <a:pt x="1489" y="1516"/>
                  </a:lnTo>
                  <a:lnTo>
                    <a:pt x="1489" y="1516"/>
                  </a:lnTo>
                  <a:lnTo>
                    <a:pt x="1485" y="1521"/>
                  </a:lnTo>
                  <a:lnTo>
                    <a:pt x="1479" y="1525"/>
                  </a:lnTo>
                  <a:lnTo>
                    <a:pt x="1468" y="1532"/>
                  </a:lnTo>
                  <a:lnTo>
                    <a:pt x="1457" y="1539"/>
                  </a:lnTo>
                  <a:lnTo>
                    <a:pt x="1451" y="1543"/>
                  </a:lnTo>
                  <a:lnTo>
                    <a:pt x="1447" y="1549"/>
                  </a:lnTo>
                  <a:lnTo>
                    <a:pt x="1447" y="1549"/>
                  </a:lnTo>
                  <a:lnTo>
                    <a:pt x="1472" y="1558"/>
                  </a:lnTo>
                  <a:lnTo>
                    <a:pt x="1498" y="1568"/>
                  </a:lnTo>
                  <a:lnTo>
                    <a:pt x="1509" y="1574"/>
                  </a:lnTo>
                  <a:lnTo>
                    <a:pt x="1520" y="1581"/>
                  </a:lnTo>
                  <a:lnTo>
                    <a:pt x="1530" y="1588"/>
                  </a:lnTo>
                  <a:lnTo>
                    <a:pt x="1538" y="1596"/>
                  </a:lnTo>
                  <a:lnTo>
                    <a:pt x="1538" y="1596"/>
                  </a:lnTo>
                  <a:lnTo>
                    <a:pt x="1542" y="1608"/>
                  </a:lnTo>
                  <a:lnTo>
                    <a:pt x="1542" y="1617"/>
                  </a:lnTo>
                  <a:lnTo>
                    <a:pt x="1538" y="1626"/>
                  </a:lnTo>
                  <a:lnTo>
                    <a:pt x="1534" y="1633"/>
                  </a:lnTo>
                  <a:lnTo>
                    <a:pt x="1526" y="1637"/>
                  </a:lnTo>
                  <a:lnTo>
                    <a:pt x="1517" y="1640"/>
                  </a:lnTo>
                  <a:lnTo>
                    <a:pt x="1507" y="1641"/>
                  </a:lnTo>
                  <a:lnTo>
                    <a:pt x="1498" y="1640"/>
                  </a:lnTo>
                  <a:lnTo>
                    <a:pt x="1498" y="1640"/>
                  </a:lnTo>
                  <a:lnTo>
                    <a:pt x="1495" y="1644"/>
                  </a:lnTo>
                  <a:lnTo>
                    <a:pt x="1493" y="1648"/>
                  </a:lnTo>
                  <a:lnTo>
                    <a:pt x="1492" y="1653"/>
                  </a:lnTo>
                  <a:lnTo>
                    <a:pt x="1491" y="1657"/>
                  </a:lnTo>
                  <a:lnTo>
                    <a:pt x="1491" y="1657"/>
                  </a:lnTo>
                  <a:lnTo>
                    <a:pt x="1493" y="1661"/>
                  </a:lnTo>
                  <a:lnTo>
                    <a:pt x="1498" y="1665"/>
                  </a:lnTo>
                  <a:lnTo>
                    <a:pt x="1500" y="1671"/>
                  </a:lnTo>
                  <a:lnTo>
                    <a:pt x="1506" y="1674"/>
                  </a:lnTo>
                  <a:lnTo>
                    <a:pt x="1506" y="1674"/>
                  </a:lnTo>
                  <a:lnTo>
                    <a:pt x="1513" y="1667"/>
                  </a:lnTo>
                  <a:lnTo>
                    <a:pt x="1517" y="1664"/>
                  </a:lnTo>
                  <a:lnTo>
                    <a:pt x="1521" y="1662"/>
                  </a:lnTo>
                  <a:lnTo>
                    <a:pt x="1521" y="1662"/>
                  </a:lnTo>
                  <a:close/>
                  <a:moveTo>
                    <a:pt x="1462" y="1504"/>
                  </a:moveTo>
                  <a:lnTo>
                    <a:pt x="1462" y="1504"/>
                  </a:lnTo>
                  <a:lnTo>
                    <a:pt x="1436" y="1519"/>
                  </a:lnTo>
                  <a:lnTo>
                    <a:pt x="1406" y="1537"/>
                  </a:lnTo>
                  <a:lnTo>
                    <a:pt x="1377" y="1557"/>
                  </a:lnTo>
                  <a:lnTo>
                    <a:pt x="1349" y="1573"/>
                  </a:lnTo>
                  <a:lnTo>
                    <a:pt x="1349" y="1573"/>
                  </a:lnTo>
                  <a:lnTo>
                    <a:pt x="1352" y="1577"/>
                  </a:lnTo>
                  <a:lnTo>
                    <a:pt x="1354" y="1581"/>
                  </a:lnTo>
                  <a:lnTo>
                    <a:pt x="1361" y="1587"/>
                  </a:lnTo>
                  <a:lnTo>
                    <a:pt x="1361" y="1587"/>
                  </a:lnTo>
                  <a:lnTo>
                    <a:pt x="1391" y="1567"/>
                  </a:lnTo>
                  <a:lnTo>
                    <a:pt x="1420" y="1550"/>
                  </a:lnTo>
                  <a:lnTo>
                    <a:pt x="1448" y="1533"/>
                  </a:lnTo>
                  <a:lnTo>
                    <a:pt x="1462" y="1523"/>
                  </a:lnTo>
                  <a:lnTo>
                    <a:pt x="1475" y="1512"/>
                  </a:lnTo>
                  <a:lnTo>
                    <a:pt x="1475" y="1512"/>
                  </a:lnTo>
                  <a:lnTo>
                    <a:pt x="1472" y="1508"/>
                  </a:lnTo>
                  <a:lnTo>
                    <a:pt x="1469" y="1505"/>
                  </a:lnTo>
                  <a:lnTo>
                    <a:pt x="1465" y="1504"/>
                  </a:lnTo>
                  <a:lnTo>
                    <a:pt x="1462" y="1504"/>
                  </a:lnTo>
                  <a:lnTo>
                    <a:pt x="1462" y="1504"/>
                  </a:lnTo>
                  <a:close/>
                  <a:moveTo>
                    <a:pt x="1434" y="1554"/>
                  </a:moveTo>
                  <a:lnTo>
                    <a:pt x="1434" y="1554"/>
                  </a:lnTo>
                  <a:lnTo>
                    <a:pt x="1416" y="1564"/>
                  </a:lnTo>
                  <a:lnTo>
                    <a:pt x="1398" y="1575"/>
                  </a:lnTo>
                  <a:lnTo>
                    <a:pt x="1380" y="1585"/>
                  </a:lnTo>
                  <a:lnTo>
                    <a:pt x="1371" y="1592"/>
                  </a:lnTo>
                  <a:lnTo>
                    <a:pt x="1363" y="1598"/>
                  </a:lnTo>
                  <a:lnTo>
                    <a:pt x="1363" y="1598"/>
                  </a:lnTo>
                  <a:lnTo>
                    <a:pt x="1399" y="1596"/>
                  </a:lnTo>
                  <a:lnTo>
                    <a:pt x="1436" y="1596"/>
                  </a:lnTo>
                  <a:lnTo>
                    <a:pt x="1474" y="1595"/>
                  </a:lnTo>
                  <a:lnTo>
                    <a:pt x="1514" y="1592"/>
                  </a:lnTo>
                  <a:lnTo>
                    <a:pt x="1514" y="1592"/>
                  </a:lnTo>
                  <a:lnTo>
                    <a:pt x="1507" y="1587"/>
                  </a:lnTo>
                  <a:lnTo>
                    <a:pt x="1498" y="1580"/>
                  </a:lnTo>
                  <a:lnTo>
                    <a:pt x="1488" y="1575"/>
                  </a:lnTo>
                  <a:lnTo>
                    <a:pt x="1478" y="1571"/>
                  </a:lnTo>
                  <a:lnTo>
                    <a:pt x="1455" y="1563"/>
                  </a:lnTo>
                  <a:lnTo>
                    <a:pt x="1434" y="1554"/>
                  </a:lnTo>
                  <a:lnTo>
                    <a:pt x="1434" y="1554"/>
                  </a:lnTo>
                  <a:close/>
                  <a:moveTo>
                    <a:pt x="1300" y="1584"/>
                  </a:moveTo>
                  <a:lnTo>
                    <a:pt x="1300" y="1584"/>
                  </a:lnTo>
                  <a:lnTo>
                    <a:pt x="1250" y="1582"/>
                  </a:lnTo>
                  <a:lnTo>
                    <a:pt x="1200" y="1581"/>
                  </a:lnTo>
                  <a:lnTo>
                    <a:pt x="1147" y="1578"/>
                  </a:lnTo>
                  <a:lnTo>
                    <a:pt x="1092" y="1578"/>
                  </a:lnTo>
                  <a:lnTo>
                    <a:pt x="1092" y="1578"/>
                  </a:lnTo>
                  <a:lnTo>
                    <a:pt x="1051" y="1577"/>
                  </a:lnTo>
                  <a:lnTo>
                    <a:pt x="1009" y="1575"/>
                  </a:lnTo>
                  <a:lnTo>
                    <a:pt x="967" y="1571"/>
                  </a:lnTo>
                  <a:lnTo>
                    <a:pt x="926" y="1568"/>
                  </a:lnTo>
                  <a:lnTo>
                    <a:pt x="926" y="1568"/>
                  </a:lnTo>
                  <a:lnTo>
                    <a:pt x="887" y="1564"/>
                  </a:lnTo>
                  <a:lnTo>
                    <a:pt x="846" y="1563"/>
                  </a:lnTo>
                  <a:lnTo>
                    <a:pt x="766" y="1561"/>
                  </a:lnTo>
                  <a:lnTo>
                    <a:pt x="620" y="1563"/>
                  </a:lnTo>
                  <a:lnTo>
                    <a:pt x="620" y="1563"/>
                  </a:lnTo>
                  <a:lnTo>
                    <a:pt x="613" y="1565"/>
                  </a:lnTo>
                  <a:lnTo>
                    <a:pt x="605" y="1568"/>
                  </a:lnTo>
                  <a:lnTo>
                    <a:pt x="598" y="1573"/>
                  </a:lnTo>
                  <a:lnTo>
                    <a:pt x="595" y="1574"/>
                  </a:lnTo>
                  <a:lnTo>
                    <a:pt x="595" y="1577"/>
                  </a:lnTo>
                  <a:lnTo>
                    <a:pt x="595" y="1577"/>
                  </a:lnTo>
                  <a:lnTo>
                    <a:pt x="636" y="1574"/>
                  </a:lnTo>
                  <a:lnTo>
                    <a:pt x="675" y="1571"/>
                  </a:lnTo>
                  <a:lnTo>
                    <a:pt x="749" y="1571"/>
                  </a:lnTo>
                  <a:lnTo>
                    <a:pt x="822" y="1571"/>
                  </a:lnTo>
                  <a:lnTo>
                    <a:pt x="895" y="1571"/>
                  </a:lnTo>
                  <a:lnTo>
                    <a:pt x="895" y="1571"/>
                  </a:lnTo>
                  <a:lnTo>
                    <a:pt x="909" y="1571"/>
                  </a:lnTo>
                  <a:lnTo>
                    <a:pt x="922" y="1573"/>
                  </a:lnTo>
                  <a:lnTo>
                    <a:pt x="936" y="1575"/>
                  </a:lnTo>
                  <a:lnTo>
                    <a:pt x="950" y="1577"/>
                  </a:lnTo>
                  <a:lnTo>
                    <a:pt x="950" y="1577"/>
                  </a:lnTo>
                  <a:lnTo>
                    <a:pt x="981" y="1575"/>
                  </a:lnTo>
                  <a:lnTo>
                    <a:pt x="1017" y="1577"/>
                  </a:lnTo>
                  <a:lnTo>
                    <a:pt x="1017" y="1577"/>
                  </a:lnTo>
                  <a:lnTo>
                    <a:pt x="1041" y="1578"/>
                  </a:lnTo>
                  <a:lnTo>
                    <a:pt x="1064" y="1582"/>
                  </a:lnTo>
                  <a:lnTo>
                    <a:pt x="1086" y="1585"/>
                  </a:lnTo>
                  <a:lnTo>
                    <a:pt x="1110" y="1588"/>
                  </a:lnTo>
                  <a:lnTo>
                    <a:pt x="1110" y="1588"/>
                  </a:lnTo>
                  <a:lnTo>
                    <a:pt x="1131" y="1588"/>
                  </a:lnTo>
                  <a:lnTo>
                    <a:pt x="1154" y="1587"/>
                  </a:lnTo>
                  <a:lnTo>
                    <a:pt x="1175" y="1587"/>
                  </a:lnTo>
                  <a:lnTo>
                    <a:pt x="1194" y="1589"/>
                  </a:lnTo>
                  <a:lnTo>
                    <a:pt x="1194" y="1589"/>
                  </a:lnTo>
                  <a:lnTo>
                    <a:pt x="1221" y="1592"/>
                  </a:lnTo>
                  <a:lnTo>
                    <a:pt x="1249" y="1595"/>
                  </a:lnTo>
                  <a:lnTo>
                    <a:pt x="1300" y="1596"/>
                  </a:lnTo>
                  <a:lnTo>
                    <a:pt x="1300" y="1596"/>
                  </a:lnTo>
                  <a:lnTo>
                    <a:pt x="1311" y="1598"/>
                  </a:lnTo>
                  <a:lnTo>
                    <a:pt x="1323" y="1598"/>
                  </a:lnTo>
                  <a:lnTo>
                    <a:pt x="1331" y="1598"/>
                  </a:lnTo>
                  <a:lnTo>
                    <a:pt x="1336" y="1596"/>
                  </a:lnTo>
                  <a:lnTo>
                    <a:pt x="1342" y="1594"/>
                  </a:lnTo>
                  <a:lnTo>
                    <a:pt x="1345" y="1589"/>
                  </a:lnTo>
                  <a:lnTo>
                    <a:pt x="1345" y="1589"/>
                  </a:lnTo>
                  <a:lnTo>
                    <a:pt x="1335" y="1585"/>
                  </a:lnTo>
                  <a:lnTo>
                    <a:pt x="1323" y="1584"/>
                  </a:lnTo>
                  <a:lnTo>
                    <a:pt x="1300" y="1584"/>
                  </a:lnTo>
                  <a:lnTo>
                    <a:pt x="1300" y="1584"/>
                  </a:lnTo>
                  <a:close/>
                  <a:moveTo>
                    <a:pt x="1406" y="1605"/>
                  </a:moveTo>
                  <a:lnTo>
                    <a:pt x="1406" y="1605"/>
                  </a:lnTo>
                  <a:lnTo>
                    <a:pt x="1385" y="1608"/>
                  </a:lnTo>
                  <a:lnTo>
                    <a:pt x="1364" y="1609"/>
                  </a:lnTo>
                  <a:lnTo>
                    <a:pt x="1343" y="1609"/>
                  </a:lnTo>
                  <a:lnTo>
                    <a:pt x="1322" y="1609"/>
                  </a:lnTo>
                  <a:lnTo>
                    <a:pt x="1281" y="1606"/>
                  </a:lnTo>
                  <a:lnTo>
                    <a:pt x="1245" y="1603"/>
                  </a:lnTo>
                  <a:lnTo>
                    <a:pt x="1245" y="1603"/>
                  </a:lnTo>
                  <a:lnTo>
                    <a:pt x="1231" y="1603"/>
                  </a:lnTo>
                  <a:lnTo>
                    <a:pt x="1217" y="1602"/>
                  </a:lnTo>
                  <a:lnTo>
                    <a:pt x="1189" y="1598"/>
                  </a:lnTo>
                  <a:lnTo>
                    <a:pt x="1189" y="1598"/>
                  </a:lnTo>
                  <a:lnTo>
                    <a:pt x="1158" y="1596"/>
                  </a:lnTo>
                  <a:lnTo>
                    <a:pt x="1124" y="1596"/>
                  </a:lnTo>
                  <a:lnTo>
                    <a:pt x="1090" y="1595"/>
                  </a:lnTo>
                  <a:lnTo>
                    <a:pt x="1057" y="1592"/>
                  </a:lnTo>
                  <a:lnTo>
                    <a:pt x="1057" y="1592"/>
                  </a:lnTo>
                  <a:lnTo>
                    <a:pt x="988" y="1588"/>
                  </a:lnTo>
                  <a:lnTo>
                    <a:pt x="956" y="1587"/>
                  </a:lnTo>
                  <a:lnTo>
                    <a:pt x="923" y="1582"/>
                  </a:lnTo>
                  <a:lnTo>
                    <a:pt x="923" y="1582"/>
                  </a:lnTo>
                  <a:lnTo>
                    <a:pt x="915" y="1585"/>
                  </a:lnTo>
                  <a:lnTo>
                    <a:pt x="907" y="1587"/>
                  </a:lnTo>
                  <a:lnTo>
                    <a:pt x="898" y="1587"/>
                  </a:lnTo>
                  <a:lnTo>
                    <a:pt x="890" y="1585"/>
                  </a:lnTo>
                  <a:lnTo>
                    <a:pt x="870" y="1584"/>
                  </a:lnTo>
                  <a:lnTo>
                    <a:pt x="852" y="1582"/>
                  </a:lnTo>
                  <a:lnTo>
                    <a:pt x="852" y="1582"/>
                  </a:lnTo>
                  <a:lnTo>
                    <a:pt x="845" y="1582"/>
                  </a:lnTo>
                  <a:lnTo>
                    <a:pt x="836" y="1585"/>
                  </a:lnTo>
                  <a:lnTo>
                    <a:pt x="836" y="1585"/>
                  </a:lnTo>
                  <a:lnTo>
                    <a:pt x="820" y="1584"/>
                  </a:lnTo>
                  <a:lnTo>
                    <a:pt x="803" y="1582"/>
                  </a:lnTo>
                  <a:lnTo>
                    <a:pt x="803" y="1582"/>
                  </a:lnTo>
                  <a:lnTo>
                    <a:pt x="756" y="1580"/>
                  </a:lnTo>
                  <a:lnTo>
                    <a:pt x="710" y="1580"/>
                  </a:lnTo>
                  <a:lnTo>
                    <a:pt x="662" y="1581"/>
                  </a:lnTo>
                  <a:lnTo>
                    <a:pt x="615" y="1585"/>
                  </a:lnTo>
                  <a:lnTo>
                    <a:pt x="615" y="1585"/>
                  </a:lnTo>
                  <a:lnTo>
                    <a:pt x="599" y="1585"/>
                  </a:lnTo>
                  <a:lnTo>
                    <a:pt x="585" y="1585"/>
                  </a:lnTo>
                  <a:lnTo>
                    <a:pt x="571" y="1587"/>
                  </a:lnTo>
                  <a:lnTo>
                    <a:pt x="565" y="1588"/>
                  </a:lnTo>
                  <a:lnTo>
                    <a:pt x="560" y="1591"/>
                  </a:lnTo>
                  <a:lnTo>
                    <a:pt x="560" y="1591"/>
                  </a:lnTo>
                  <a:lnTo>
                    <a:pt x="556" y="1594"/>
                  </a:lnTo>
                  <a:lnTo>
                    <a:pt x="553" y="1598"/>
                  </a:lnTo>
                  <a:lnTo>
                    <a:pt x="550" y="1602"/>
                  </a:lnTo>
                  <a:lnTo>
                    <a:pt x="547" y="1608"/>
                  </a:lnTo>
                  <a:lnTo>
                    <a:pt x="546" y="1619"/>
                  </a:lnTo>
                  <a:lnTo>
                    <a:pt x="546" y="1629"/>
                  </a:lnTo>
                  <a:lnTo>
                    <a:pt x="546" y="1629"/>
                  </a:lnTo>
                  <a:lnTo>
                    <a:pt x="577" y="1619"/>
                  </a:lnTo>
                  <a:lnTo>
                    <a:pt x="605" y="1609"/>
                  </a:lnTo>
                  <a:lnTo>
                    <a:pt x="620" y="1605"/>
                  </a:lnTo>
                  <a:lnTo>
                    <a:pt x="634" y="1602"/>
                  </a:lnTo>
                  <a:lnTo>
                    <a:pt x="650" y="1599"/>
                  </a:lnTo>
                  <a:lnTo>
                    <a:pt x="665" y="1598"/>
                  </a:lnTo>
                  <a:lnTo>
                    <a:pt x="665" y="1598"/>
                  </a:lnTo>
                  <a:lnTo>
                    <a:pt x="674" y="1595"/>
                  </a:lnTo>
                  <a:lnTo>
                    <a:pt x="681" y="1592"/>
                  </a:lnTo>
                  <a:lnTo>
                    <a:pt x="681" y="1592"/>
                  </a:lnTo>
                  <a:lnTo>
                    <a:pt x="713" y="1589"/>
                  </a:lnTo>
                  <a:lnTo>
                    <a:pt x="747" y="1587"/>
                  </a:lnTo>
                  <a:lnTo>
                    <a:pt x="779" y="1587"/>
                  </a:lnTo>
                  <a:lnTo>
                    <a:pt x="813" y="1589"/>
                  </a:lnTo>
                  <a:lnTo>
                    <a:pt x="845" y="1592"/>
                  </a:lnTo>
                  <a:lnTo>
                    <a:pt x="876" y="1596"/>
                  </a:lnTo>
                  <a:lnTo>
                    <a:pt x="905" y="1602"/>
                  </a:lnTo>
                  <a:lnTo>
                    <a:pt x="935" y="1609"/>
                  </a:lnTo>
                  <a:lnTo>
                    <a:pt x="935" y="1609"/>
                  </a:lnTo>
                  <a:lnTo>
                    <a:pt x="944" y="1608"/>
                  </a:lnTo>
                  <a:lnTo>
                    <a:pt x="956" y="1606"/>
                  </a:lnTo>
                  <a:lnTo>
                    <a:pt x="968" y="1605"/>
                  </a:lnTo>
                  <a:lnTo>
                    <a:pt x="981" y="1606"/>
                  </a:lnTo>
                  <a:lnTo>
                    <a:pt x="1006" y="1609"/>
                  </a:lnTo>
                  <a:lnTo>
                    <a:pt x="1033" y="1610"/>
                  </a:lnTo>
                  <a:lnTo>
                    <a:pt x="1033" y="1610"/>
                  </a:lnTo>
                  <a:lnTo>
                    <a:pt x="1078" y="1612"/>
                  </a:lnTo>
                  <a:lnTo>
                    <a:pt x="1123" y="1613"/>
                  </a:lnTo>
                  <a:lnTo>
                    <a:pt x="1123" y="1613"/>
                  </a:lnTo>
                  <a:lnTo>
                    <a:pt x="1162" y="1616"/>
                  </a:lnTo>
                  <a:lnTo>
                    <a:pt x="1201" y="1620"/>
                  </a:lnTo>
                  <a:lnTo>
                    <a:pt x="1242" y="1624"/>
                  </a:lnTo>
                  <a:lnTo>
                    <a:pt x="1281" y="1626"/>
                  </a:lnTo>
                  <a:lnTo>
                    <a:pt x="1281" y="1626"/>
                  </a:lnTo>
                  <a:lnTo>
                    <a:pt x="1309" y="1626"/>
                  </a:lnTo>
                  <a:lnTo>
                    <a:pt x="1338" y="1626"/>
                  </a:lnTo>
                  <a:lnTo>
                    <a:pt x="1364" y="1626"/>
                  </a:lnTo>
                  <a:lnTo>
                    <a:pt x="1389" y="1626"/>
                  </a:lnTo>
                  <a:lnTo>
                    <a:pt x="1389" y="1626"/>
                  </a:lnTo>
                  <a:lnTo>
                    <a:pt x="1418" y="1629"/>
                  </a:lnTo>
                  <a:lnTo>
                    <a:pt x="1446" y="1631"/>
                  </a:lnTo>
                  <a:lnTo>
                    <a:pt x="1446" y="1631"/>
                  </a:lnTo>
                  <a:lnTo>
                    <a:pt x="1462" y="1633"/>
                  </a:lnTo>
                  <a:lnTo>
                    <a:pt x="1489" y="1631"/>
                  </a:lnTo>
                  <a:lnTo>
                    <a:pt x="1513" y="1630"/>
                  </a:lnTo>
                  <a:lnTo>
                    <a:pt x="1523" y="1627"/>
                  </a:lnTo>
                  <a:lnTo>
                    <a:pt x="1527" y="1624"/>
                  </a:lnTo>
                  <a:lnTo>
                    <a:pt x="1527" y="1624"/>
                  </a:lnTo>
                  <a:lnTo>
                    <a:pt x="1530" y="1622"/>
                  </a:lnTo>
                  <a:lnTo>
                    <a:pt x="1530" y="1619"/>
                  </a:lnTo>
                  <a:lnTo>
                    <a:pt x="1530" y="1613"/>
                  </a:lnTo>
                  <a:lnTo>
                    <a:pt x="1527" y="1608"/>
                  </a:lnTo>
                  <a:lnTo>
                    <a:pt x="1526" y="1602"/>
                  </a:lnTo>
                  <a:lnTo>
                    <a:pt x="1526" y="1602"/>
                  </a:lnTo>
                  <a:lnTo>
                    <a:pt x="1464" y="1606"/>
                  </a:lnTo>
                  <a:lnTo>
                    <a:pt x="1433" y="1608"/>
                  </a:lnTo>
                  <a:lnTo>
                    <a:pt x="1419" y="1606"/>
                  </a:lnTo>
                  <a:lnTo>
                    <a:pt x="1406" y="1605"/>
                  </a:lnTo>
                  <a:lnTo>
                    <a:pt x="1406" y="1605"/>
                  </a:lnTo>
                  <a:close/>
                  <a:moveTo>
                    <a:pt x="487" y="1846"/>
                  </a:moveTo>
                  <a:lnTo>
                    <a:pt x="487" y="1846"/>
                  </a:lnTo>
                  <a:lnTo>
                    <a:pt x="523" y="1860"/>
                  </a:lnTo>
                  <a:lnTo>
                    <a:pt x="542" y="1866"/>
                  </a:lnTo>
                  <a:lnTo>
                    <a:pt x="560" y="1872"/>
                  </a:lnTo>
                  <a:lnTo>
                    <a:pt x="577" y="1874"/>
                  </a:lnTo>
                  <a:lnTo>
                    <a:pt x="595" y="1877"/>
                  </a:lnTo>
                  <a:lnTo>
                    <a:pt x="613" y="1877"/>
                  </a:lnTo>
                  <a:lnTo>
                    <a:pt x="631" y="1877"/>
                  </a:lnTo>
                  <a:lnTo>
                    <a:pt x="631" y="1877"/>
                  </a:lnTo>
                  <a:lnTo>
                    <a:pt x="657" y="1873"/>
                  </a:lnTo>
                  <a:lnTo>
                    <a:pt x="682" y="1869"/>
                  </a:lnTo>
                  <a:lnTo>
                    <a:pt x="707" y="1862"/>
                  </a:lnTo>
                  <a:lnTo>
                    <a:pt x="732" y="1853"/>
                  </a:lnTo>
                  <a:lnTo>
                    <a:pt x="782" y="1836"/>
                  </a:lnTo>
                  <a:lnTo>
                    <a:pt x="807" y="1828"/>
                  </a:lnTo>
                  <a:lnTo>
                    <a:pt x="832" y="1821"/>
                  </a:lnTo>
                  <a:lnTo>
                    <a:pt x="832" y="1821"/>
                  </a:lnTo>
                  <a:lnTo>
                    <a:pt x="856" y="1815"/>
                  </a:lnTo>
                  <a:lnTo>
                    <a:pt x="878" y="1811"/>
                  </a:lnTo>
                  <a:lnTo>
                    <a:pt x="902" y="1808"/>
                  </a:lnTo>
                  <a:lnTo>
                    <a:pt x="926" y="1806"/>
                  </a:lnTo>
                  <a:lnTo>
                    <a:pt x="926" y="1806"/>
                  </a:lnTo>
                  <a:lnTo>
                    <a:pt x="949" y="1806"/>
                  </a:lnTo>
                  <a:lnTo>
                    <a:pt x="970" y="1807"/>
                  </a:lnTo>
                  <a:lnTo>
                    <a:pt x="1010" y="1811"/>
                  </a:lnTo>
                  <a:lnTo>
                    <a:pt x="1029" y="1814"/>
                  </a:lnTo>
                  <a:lnTo>
                    <a:pt x="1048" y="1815"/>
                  </a:lnTo>
                  <a:lnTo>
                    <a:pt x="1065" y="1815"/>
                  </a:lnTo>
                  <a:lnTo>
                    <a:pt x="1083" y="1813"/>
                  </a:lnTo>
                  <a:lnTo>
                    <a:pt x="1083" y="1813"/>
                  </a:lnTo>
                  <a:lnTo>
                    <a:pt x="1099" y="1800"/>
                  </a:lnTo>
                  <a:lnTo>
                    <a:pt x="1113" y="1786"/>
                  </a:lnTo>
                  <a:lnTo>
                    <a:pt x="1113" y="1786"/>
                  </a:lnTo>
                  <a:lnTo>
                    <a:pt x="1114" y="1779"/>
                  </a:lnTo>
                  <a:lnTo>
                    <a:pt x="1114" y="1772"/>
                  </a:lnTo>
                  <a:lnTo>
                    <a:pt x="1113" y="1758"/>
                  </a:lnTo>
                  <a:lnTo>
                    <a:pt x="1109" y="1744"/>
                  </a:lnTo>
                  <a:lnTo>
                    <a:pt x="1103" y="1731"/>
                  </a:lnTo>
                  <a:lnTo>
                    <a:pt x="1096" y="1720"/>
                  </a:lnTo>
                  <a:lnTo>
                    <a:pt x="1088" y="1709"/>
                  </a:lnTo>
                  <a:lnTo>
                    <a:pt x="1079" y="1700"/>
                  </a:lnTo>
                  <a:lnTo>
                    <a:pt x="1072" y="1693"/>
                  </a:lnTo>
                  <a:lnTo>
                    <a:pt x="1072" y="1693"/>
                  </a:lnTo>
                  <a:lnTo>
                    <a:pt x="1060" y="1682"/>
                  </a:lnTo>
                  <a:lnTo>
                    <a:pt x="1047" y="1672"/>
                  </a:lnTo>
                  <a:lnTo>
                    <a:pt x="1047" y="1672"/>
                  </a:lnTo>
                  <a:lnTo>
                    <a:pt x="1034" y="1664"/>
                  </a:lnTo>
                  <a:lnTo>
                    <a:pt x="1019" y="1655"/>
                  </a:lnTo>
                  <a:lnTo>
                    <a:pt x="989" y="1643"/>
                  </a:lnTo>
                  <a:lnTo>
                    <a:pt x="960" y="1630"/>
                  </a:lnTo>
                  <a:lnTo>
                    <a:pt x="946" y="1624"/>
                  </a:lnTo>
                  <a:lnTo>
                    <a:pt x="933" y="1617"/>
                  </a:lnTo>
                  <a:lnTo>
                    <a:pt x="933" y="1617"/>
                  </a:lnTo>
                  <a:lnTo>
                    <a:pt x="902" y="1612"/>
                  </a:lnTo>
                  <a:lnTo>
                    <a:pt x="871" y="1605"/>
                  </a:lnTo>
                  <a:lnTo>
                    <a:pt x="839" y="1601"/>
                  </a:lnTo>
                  <a:lnTo>
                    <a:pt x="807" y="1598"/>
                  </a:lnTo>
                  <a:lnTo>
                    <a:pt x="775" y="1596"/>
                  </a:lnTo>
                  <a:lnTo>
                    <a:pt x="741" y="1598"/>
                  </a:lnTo>
                  <a:lnTo>
                    <a:pt x="709" y="1599"/>
                  </a:lnTo>
                  <a:lnTo>
                    <a:pt x="675" y="1603"/>
                  </a:lnTo>
                  <a:lnTo>
                    <a:pt x="675" y="1603"/>
                  </a:lnTo>
                  <a:lnTo>
                    <a:pt x="648" y="1609"/>
                  </a:lnTo>
                  <a:lnTo>
                    <a:pt x="622" y="1616"/>
                  </a:lnTo>
                  <a:lnTo>
                    <a:pt x="598" y="1623"/>
                  </a:lnTo>
                  <a:lnTo>
                    <a:pt x="574" y="1631"/>
                  </a:lnTo>
                  <a:lnTo>
                    <a:pt x="551" y="1640"/>
                  </a:lnTo>
                  <a:lnTo>
                    <a:pt x="530" y="1650"/>
                  </a:lnTo>
                  <a:lnTo>
                    <a:pt x="509" y="1661"/>
                  </a:lnTo>
                  <a:lnTo>
                    <a:pt x="490" y="1674"/>
                  </a:lnTo>
                  <a:lnTo>
                    <a:pt x="490" y="1674"/>
                  </a:lnTo>
                  <a:lnTo>
                    <a:pt x="469" y="1689"/>
                  </a:lnTo>
                  <a:lnTo>
                    <a:pt x="448" y="1707"/>
                  </a:lnTo>
                  <a:lnTo>
                    <a:pt x="429" y="1726"/>
                  </a:lnTo>
                  <a:lnTo>
                    <a:pt x="412" y="1744"/>
                  </a:lnTo>
                  <a:lnTo>
                    <a:pt x="412" y="1744"/>
                  </a:lnTo>
                  <a:lnTo>
                    <a:pt x="412" y="1749"/>
                  </a:lnTo>
                  <a:lnTo>
                    <a:pt x="411" y="1754"/>
                  </a:lnTo>
                  <a:lnTo>
                    <a:pt x="405" y="1762"/>
                  </a:lnTo>
                  <a:lnTo>
                    <a:pt x="405" y="1762"/>
                  </a:lnTo>
                  <a:lnTo>
                    <a:pt x="407" y="1766"/>
                  </a:lnTo>
                  <a:lnTo>
                    <a:pt x="408" y="1770"/>
                  </a:lnTo>
                  <a:lnTo>
                    <a:pt x="410" y="1775"/>
                  </a:lnTo>
                  <a:lnTo>
                    <a:pt x="414" y="1778"/>
                  </a:lnTo>
                  <a:lnTo>
                    <a:pt x="414" y="1778"/>
                  </a:lnTo>
                  <a:lnTo>
                    <a:pt x="424" y="1761"/>
                  </a:lnTo>
                  <a:lnTo>
                    <a:pt x="429" y="1754"/>
                  </a:lnTo>
                  <a:lnTo>
                    <a:pt x="436" y="1747"/>
                  </a:lnTo>
                  <a:lnTo>
                    <a:pt x="443" y="1740"/>
                  </a:lnTo>
                  <a:lnTo>
                    <a:pt x="450" y="1734"/>
                  </a:lnTo>
                  <a:lnTo>
                    <a:pt x="460" y="1728"/>
                  </a:lnTo>
                  <a:lnTo>
                    <a:pt x="470" y="1726"/>
                  </a:lnTo>
                  <a:lnTo>
                    <a:pt x="470" y="1726"/>
                  </a:lnTo>
                  <a:lnTo>
                    <a:pt x="471" y="1716"/>
                  </a:lnTo>
                  <a:lnTo>
                    <a:pt x="474" y="1709"/>
                  </a:lnTo>
                  <a:lnTo>
                    <a:pt x="478" y="1702"/>
                  </a:lnTo>
                  <a:lnTo>
                    <a:pt x="484" y="1696"/>
                  </a:lnTo>
                  <a:lnTo>
                    <a:pt x="490" y="1692"/>
                  </a:lnTo>
                  <a:lnTo>
                    <a:pt x="497" y="1688"/>
                  </a:lnTo>
                  <a:lnTo>
                    <a:pt x="504" y="1685"/>
                  </a:lnTo>
                  <a:lnTo>
                    <a:pt x="512" y="1682"/>
                  </a:lnTo>
                  <a:lnTo>
                    <a:pt x="512" y="1682"/>
                  </a:lnTo>
                  <a:lnTo>
                    <a:pt x="521" y="1668"/>
                  </a:lnTo>
                  <a:lnTo>
                    <a:pt x="521" y="1668"/>
                  </a:lnTo>
                  <a:lnTo>
                    <a:pt x="536" y="1661"/>
                  </a:lnTo>
                  <a:lnTo>
                    <a:pt x="554" y="1654"/>
                  </a:lnTo>
                  <a:lnTo>
                    <a:pt x="574" y="1650"/>
                  </a:lnTo>
                  <a:lnTo>
                    <a:pt x="594" y="1648"/>
                  </a:lnTo>
                  <a:lnTo>
                    <a:pt x="613" y="1647"/>
                  </a:lnTo>
                  <a:lnTo>
                    <a:pt x="633" y="1650"/>
                  </a:lnTo>
                  <a:lnTo>
                    <a:pt x="650" y="1654"/>
                  </a:lnTo>
                  <a:lnTo>
                    <a:pt x="658" y="1657"/>
                  </a:lnTo>
                  <a:lnTo>
                    <a:pt x="665" y="1661"/>
                  </a:lnTo>
                  <a:lnTo>
                    <a:pt x="665" y="1661"/>
                  </a:lnTo>
                  <a:lnTo>
                    <a:pt x="686" y="1657"/>
                  </a:lnTo>
                  <a:lnTo>
                    <a:pt x="707" y="1653"/>
                  </a:lnTo>
                  <a:lnTo>
                    <a:pt x="728" y="1650"/>
                  </a:lnTo>
                  <a:lnTo>
                    <a:pt x="751" y="1648"/>
                  </a:lnTo>
                  <a:lnTo>
                    <a:pt x="797" y="1646"/>
                  </a:lnTo>
                  <a:lnTo>
                    <a:pt x="843" y="1646"/>
                  </a:lnTo>
                  <a:lnTo>
                    <a:pt x="843" y="1646"/>
                  </a:lnTo>
                  <a:lnTo>
                    <a:pt x="887" y="1647"/>
                  </a:lnTo>
                  <a:lnTo>
                    <a:pt x="908" y="1648"/>
                  </a:lnTo>
                  <a:lnTo>
                    <a:pt x="929" y="1651"/>
                  </a:lnTo>
                  <a:lnTo>
                    <a:pt x="929" y="1651"/>
                  </a:lnTo>
                  <a:lnTo>
                    <a:pt x="936" y="1653"/>
                  </a:lnTo>
                  <a:lnTo>
                    <a:pt x="943" y="1654"/>
                  </a:lnTo>
                  <a:lnTo>
                    <a:pt x="949" y="1657"/>
                  </a:lnTo>
                  <a:lnTo>
                    <a:pt x="954" y="1662"/>
                  </a:lnTo>
                  <a:lnTo>
                    <a:pt x="954" y="1662"/>
                  </a:lnTo>
                  <a:lnTo>
                    <a:pt x="949" y="1665"/>
                  </a:lnTo>
                  <a:lnTo>
                    <a:pt x="944" y="1667"/>
                  </a:lnTo>
                  <a:lnTo>
                    <a:pt x="935" y="1665"/>
                  </a:lnTo>
                  <a:lnTo>
                    <a:pt x="923" y="1664"/>
                  </a:lnTo>
                  <a:lnTo>
                    <a:pt x="914" y="1661"/>
                  </a:lnTo>
                  <a:lnTo>
                    <a:pt x="914" y="1661"/>
                  </a:lnTo>
                  <a:lnTo>
                    <a:pt x="902" y="1661"/>
                  </a:lnTo>
                  <a:lnTo>
                    <a:pt x="891" y="1661"/>
                  </a:lnTo>
                  <a:lnTo>
                    <a:pt x="869" y="1661"/>
                  </a:lnTo>
                  <a:lnTo>
                    <a:pt x="869" y="1661"/>
                  </a:lnTo>
                  <a:lnTo>
                    <a:pt x="817" y="1658"/>
                  </a:lnTo>
                  <a:lnTo>
                    <a:pt x="791" y="1658"/>
                  </a:lnTo>
                  <a:lnTo>
                    <a:pt x="766" y="1658"/>
                  </a:lnTo>
                  <a:lnTo>
                    <a:pt x="741" y="1660"/>
                  </a:lnTo>
                  <a:lnTo>
                    <a:pt x="716" y="1662"/>
                  </a:lnTo>
                  <a:lnTo>
                    <a:pt x="693" y="1668"/>
                  </a:lnTo>
                  <a:lnTo>
                    <a:pt x="669" y="1674"/>
                  </a:lnTo>
                  <a:lnTo>
                    <a:pt x="669" y="1674"/>
                  </a:lnTo>
                  <a:lnTo>
                    <a:pt x="669" y="1681"/>
                  </a:lnTo>
                  <a:lnTo>
                    <a:pt x="668" y="1689"/>
                  </a:lnTo>
                  <a:lnTo>
                    <a:pt x="665" y="1696"/>
                  </a:lnTo>
                  <a:lnTo>
                    <a:pt x="661" y="1703"/>
                  </a:lnTo>
                  <a:lnTo>
                    <a:pt x="661" y="1703"/>
                  </a:lnTo>
                  <a:lnTo>
                    <a:pt x="657" y="1709"/>
                  </a:lnTo>
                  <a:lnTo>
                    <a:pt x="650" y="1714"/>
                  </a:lnTo>
                  <a:lnTo>
                    <a:pt x="631" y="1726"/>
                  </a:lnTo>
                  <a:lnTo>
                    <a:pt x="612" y="1735"/>
                  </a:lnTo>
                  <a:lnTo>
                    <a:pt x="591" y="1742"/>
                  </a:lnTo>
                  <a:lnTo>
                    <a:pt x="591" y="1742"/>
                  </a:lnTo>
                  <a:lnTo>
                    <a:pt x="582" y="1742"/>
                  </a:lnTo>
                  <a:lnTo>
                    <a:pt x="575" y="1744"/>
                  </a:lnTo>
                  <a:lnTo>
                    <a:pt x="558" y="1745"/>
                  </a:lnTo>
                  <a:lnTo>
                    <a:pt x="558" y="1745"/>
                  </a:lnTo>
                  <a:lnTo>
                    <a:pt x="544" y="1748"/>
                  </a:lnTo>
                  <a:lnTo>
                    <a:pt x="537" y="1749"/>
                  </a:lnTo>
                  <a:lnTo>
                    <a:pt x="532" y="1751"/>
                  </a:lnTo>
                  <a:lnTo>
                    <a:pt x="532" y="1751"/>
                  </a:lnTo>
                  <a:lnTo>
                    <a:pt x="516" y="1749"/>
                  </a:lnTo>
                  <a:lnTo>
                    <a:pt x="501" y="1745"/>
                  </a:lnTo>
                  <a:lnTo>
                    <a:pt x="487" y="1741"/>
                  </a:lnTo>
                  <a:lnTo>
                    <a:pt x="474" y="1734"/>
                  </a:lnTo>
                  <a:lnTo>
                    <a:pt x="474" y="1734"/>
                  </a:lnTo>
                  <a:lnTo>
                    <a:pt x="460" y="1745"/>
                  </a:lnTo>
                  <a:lnTo>
                    <a:pt x="445" y="1758"/>
                  </a:lnTo>
                  <a:lnTo>
                    <a:pt x="438" y="1765"/>
                  </a:lnTo>
                  <a:lnTo>
                    <a:pt x="431" y="1773"/>
                  </a:lnTo>
                  <a:lnTo>
                    <a:pt x="425" y="1782"/>
                  </a:lnTo>
                  <a:lnTo>
                    <a:pt x="421" y="1792"/>
                  </a:lnTo>
                  <a:lnTo>
                    <a:pt x="421" y="1792"/>
                  </a:lnTo>
                  <a:lnTo>
                    <a:pt x="436" y="1807"/>
                  </a:lnTo>
                  <a:lnTo>
                    <a:pt x="453" y="1821"/>
                  </a:lnTo>
                  <a:lnTo>
                    <a:pt x="470" y="1834"/>
                  </a:lnTo>
                  <a:lnTo>
                    <a:pt x="487" y="1846"/>
                  </a:lnTo>
                  <a:lnTo>
                    <a:pt x="487" y="1846"/>
                  </a:lnTo>
                  <a:close/>
                  <a:moveTo>
                    <a:pt x="1333" y="1633"/>
                  </a:moveTo>
                  <a:lnTo>
                    <a:pt x="1333" y="1633"/>
                  </a:lnTo>
                  <a:lnTo>
                    <a:pt x="1321" y="1634"/>
                  </a:lnTo>
                  <a:lnTo>
                    <a:pt x="1307" y="1634"/>
                  </a:lnTo>
                  <a:lnTo>
                    <a:pt x="1307" y="1634"/>
                  </a:lnTo>
                  <a:lnTo>
                    <a:pt x="1263" y="1634"/>
                  </a:lnTo>
                  <a:lnTo>
                    <a:pt x="1221" y="1631"/>
                  </a:lnTo>
                  <a:lnTo>
                    <a:pt x="1135" y="1627"/>
                  </a:lnTo>
                  <a:lnTo>
                    <a:pt x="1048" y="1622"/>
                  </a:lnTo>
                  <a:lnTo>
                    <a:pt x="1005" y="1619"/>
                  </a:lnTo>
                  <a:lnTo>
                    <a:pt x="963" y="1617"/>
                  </a:lnTo>
                  <a:lnTo>
                    <a:pt x="963" y="1617"/>
                  </a:lnTo>
                  <a:lnTo>
                    <a:pt x="984" y="1627"/>
                  </a:lnTo>
                  <a:lnTo>
                    <a:pt x="1005" y="1637"/>
                  </a:lnTo>
                  <a:lnTo>
                    <a:pt x="1026" y="1647"/>
                  </a:lnTo>
                  <a:lnTo>
                    <a:pt x="1034" y="1653"/>
                  </a:lnTo>
                  <a:lnTo>
                    <a:pt x="1043" y="1660"/>
                  </a:lnTo>
                  <a:lnTo>
                    <a:pt x="1043" y="1660"/>
                  </a:lnTo>
                  <a:lnTo>
                    <a:pt x="1069" y="1661"/>
                  </a:lnTo>
                  <a:lnTo>
                    <a:pt x="1097" y="1661"/>
                  </a:lnTo>
                  <a:lnTo>
                    <a:pt x="1152" y="1660"/>
                  </a:lnTo>
                  <a:lnTo>
                    <a:pt x="1152" y="1660"/>
                  </a:lnTo>
                  <a:lnTo>
                    <a:pt x="1170" y="1660"/>
                  </a:lnTo>
                  <a:lnTo>
                    <a:pt x="1180" y="1660"/>
                  </a:lnTo>
                  <a:lnTo>
                    <a:pt x="1185" y="1661"/>
                  </a:lnTo>
                  <a:lnTo>
                    <a:pt x="1189" y="1664"/>
                  </a:lnTo>
                  <a:lnTo>
                    <a:pt x="1189" y="1664"/>
                  </a:lnTo>
                  <a:lnTo>
                    <a:pt x="1173" y="1664"/>
                  </a:lnTo>
                  <a:lnTo>
                    <a:pt x="1158" y="1665"/>
                  </a:lnTo>
                  <a:lnTo>
                    <a:pt x="1127" y="1668"/>
                  </a:lnTo>
                  <a:lnTo>
                    <a:pt x="1096" y="1669"/>
                  </a:lnTo>
                  <a:lnTo>
                    <a:pt x="1079" y="1669"/>
                  </a:lnTo>
                  <a:lnTo>
                    <a:pt x="1062" y="1669"/>
                  </a:lnTo>
                  <a:lnTo>
                    <a:pt x="1062" y="1669"/>
                  </a:lnTo>
                  <a:lnTo>
                    <a:pt x="1064" y="1674"/>
                  </a:lnTo>
                  <a:lnTo>
                    <a:pt x="1067" y="1676"/>
                  </a:lnTo>
                  <a:lnTo>
                    <a:pt x="1072" y="1681"/>
                  </a:lnTo>
                  <a:lnTo>
                    <a:pt x="1086" y="1690"/>
                  </a:lnTo>
                  <a:lnTo>
                    <a:pt x="1086" y="1690"/>
                  </a:lnTo>
                  <a:lnTo>
                    <a:pt x="1096" y="1700"/>
                  </a:lnTo>
                  <a:lnTo>
                    <a:pt x="1106" y="1713"/>
                  </a:lnTo>
                  <a:lnTo>
                    <a:pt x="1113" y="1727"/>
                  </a:lnTo>
                  <a:lnTo>
                    <a:pt x="1120" y="1741"/>
                  </a:lnTo>
                  <a:lnTo>
                    <a:pt x="1126" y="1756"/>
                  </a:lnTo>
                  <a:lnTo>
                    <a:pt x="1131" y="1773"/>
                  </a:lnTo>
                  <a:lnTo>
                    <a:pt x="1141" y="1806"/>
                  </a:lnTo>
                  <a:lnTo>
                    <a:pt x="1141" y="1806"/>
                  </a:lnTo>
                  <a:lnTo>
                    <a:pt x="1159" y="1806"/>
                  </a:lnTo>
                  <a:lnTo>
                    <a:pt x="1176" y="1804"/>
                  </a:lnTo>
                  <a:lnTo>
                    <a:pt x="1176" y="1804"/>
                  </a:lnTo>
                  <a:lnTo>
                    <a:pt x="1218" y="1804"/>
                  </a:lnTo>
                  <a:lnTo>
                    <a:pt x="1259" y="1804"/>
                  </a:lnTo>
                  <a:lnTo>
                    <a:pt x="1338" y="1800"/>
                  </a:lnTo>
                  <a:lnTo>
                    <a:pt x="1413" y="1796"/>
                  </a:lnTo>
                  <a:lnTo>
                    <a:pt x="1450" y="1796"/>
                  </a:lnTo>
                  <a:lnTo>
                    <a:pt x="1486" y="1796"/>
                  </a:lnTo>
                  <a:lnTo>
                    <a:pt x="1486" y="1796"/>
                  </a:lnTo>
                  <a:lnTo>
                    <a:pt x="1489" y="1790"/>
                  </a:lnTo>
                  <a:lnTo>
                    <a:pt x="1491" y="1782"/>
                  </a:lnTo>
                  <a:lnTo>
                    <a:pt x="1491" y="1775"/>
                  </a:lnTo>
                  <a:lnTo>
                    <a:pt x="1488" y="1768"/>
                  </a:lnTo>
                  <a:lnTo>
                    <a:pt x="1488" y="1768"/>
                  </a:lnTo>
                  <a:lnTo>
                    <a:pt x="1465" y="1766"/>
                  </a:lnTo>
                  <a:lnTo>
                    <a:pt x="1441" y="1765"/>
                  </a:lnTo>
                  <a:lnTo>
                    <a:pt x="1388" y="1763"/>
                  </a:lnTo>
                  <a:lnTo>
                    <a:pt x="1335" y="1763"/>
                  </a:lnTo>
                  <a:lnTo>
                    <a:pt x="1290" y="1762"/>
                  </a:lnTo>
                  <a:lnTo>
                    <a:pt x="1290" y="1762"/>
                  </a:lnTo>
                  <a:lnTo>
                    <a:pt x="1266" y="1759"/>
                  </a:lnTo>
                  <a:lnTo>
                    <a:pt x="1256" y="1758"/>
                  </a:lnTo>
                  <a:lnTo>
                    <a:pt x="1246" y="1754"/>
                  </a:lnTo>
                  <a:lnTo>
                    <a:pt x="1246" y="1754"/>
                  </a:lnTo>
                  <a:lnTo>
                    <a:pt x="1274" y="1756"/>
                  </a:lnTo>
                  <a:lnTo>
                    <a:pt x="1304" y="1758"/>
                  </a:lnTo>
                  <a:lnTo>
                    <a:pt x="1363" y="1759"/>
                  </a:lnTo>
                  <a:lnTo>
                    <a:pt x="1422" y="1758"/>
                  </a:lnTo>
                  <a:lnTo>
                    <a:pt x="1481" y="1756"/>
                  </a:lnTo>
                  <a:lnTo>
                    <a:pt x="1481" y="1756"/>
                  </a:lnTo>
                  <a:lnTo>
                    <a:pt x="1478" y="1752"/>
                  </a:lnTo>
                  <a:lnTo>
                    <a:pt x="1474" y="1749"/>
                  </a:lnTo>
                  <a:lnTo>
                    <a:pt x="1464" y="1747"/>
                  </a:lnTo>
                  <a:lnTo>
                    <a:pt x="1454" y="1745"/>
                  </a:lnTo>
                  <a:lnTo>
                    <a:pt x="1443" y="1745"/>
                  </a:lnTo>
                  <a:lnTo>
                    <a:pt x="1443" y="1745"/>
                  </a:lnTo>
                  <a:lnTo>
                    <a:pt x="1427" y="1745"/>
                  </a:lnTo>
                  <a:lnTo>
                    <a:pt x="1412" y="1747"/>
                  </a:lnTo>
                  <a:lnTo>
                    <a:pt x="1398" y="1747"/>
                  </a:lnTo>
                  <a:lnTo>
                    <a:pt x="1391" y="1747"/>
                  </a:lnTo>
                  <a:lnTo>
                    <a:pt x="1384" y="1745"/>
                  </a:lnTo>
                  <a:lnTo>
                    <a:pt x="1384" y="1745"/>
                  </a:lnTo>
                  <a:lnTo>
                    <a:pt x="1409" y="1741"/>
                  </a:lnTo>
                  <a:lnTo>
                    <a:pt x="1433" y="1740"/>
                  </a:lnTo>
                  <a:lnTo>
                    <a:pt x="1455" y="1738"/>
                  </a:lnTo>
                  <a:lnTo>
                    <a:pt x="1479" y="1740"/>
                  </a:lnTo>
                  <a:lnTo>
                    <a:pt x="1479" y="1740"/>
                  </a:lnTo>
                  <a:lnTo>
                    <a:pt x="1482" y="1735"/>
                  </a:lnTo>
                  <a:lnTo>
                    <a:pt x="1484" y="1733"/>
                  </a:lnTo>
                  <a:lnTo>
                    <a:pt x="1484" y="1726"/>
                  </a:lnTo>
                  <a:lnTo>
                    <a:pt x="1482" y="1719"/>
                  </a:lnTo>
                  <a:lnTo>
                    <a:pt x="1481" y="1713"/>
                  </a:lnTo>
                  <a:lnTo>
                    <a:pt x="1481" y="1713"/>
                  </a:lnTo>
                  <a:lnTo>
                    <a:pt x="1467" y="1709"/>
                  </a:lnTo>
                  <a:lnTo>
                    <a:pt x="1453" y="1706"/>
                  </a:lnTo>
                  <a:lnTo>
                    <a:pt x="1437" y="1704"/>
                  </a:lnTo>
                  <a:lnTo>
                    <a:pt x="1423" y="1704"/>
                  </a:lnTo>
                  <a:lnTo>
                    <a:pt x="1423" y="1704"/>
                  </a:lnTo>
                  <a:lnTo>
                    <a:pt x="1408" y="1704"/>
                  </a:lnTo>
                  <a:lnTo>
                    <a:pt x="1399" y="1704"/>
                  </a:lnTo>
                  <a:lnTo>
                    <a:pt x="1395" y="1703"/>
                  </a:lnTo>
                  <a:lnTo>
                    <a:pt x="1392" y="1700"/>
                  </a:lnTo>
                  <a:lnTo>
                    <a:pt x="1392" y="1700"/>
                  </a:lnTo>
                  <a:lnTo>
                    <a:pt x="1413" y="1700"/>
                  </a:lnTo>
                  <a:lnTo>
                    <a:pt x="1434" y="1699"/>
                  </a:lnTo>
                  <a:lnTo>
                    <a:pt x="1455" y="1699"/>
                  </a:lnTo>
                  <a:lnTo>
                    <a:pt x="1467" y="1700"/>
                  </a:lnTo>
                  <a:lnTo>
                    <a:pt x="1478" y="1702"/>
                  </a:lnTo>
                  <a:lnTo>
                    <a:pt x="1478" y="1702"/>
                  </a:lnTo>
                  <a:lnTo>
                    <a:pt x="1479" y="1695"/>
                  </a:lnTo>
                  <a:lnTo>
                    <a:pt x="1482" y="1690"/>
                  </a:lnTo>
                  <a:lnTo>
                    <a:pt x="1486" y="1685"/>
                  </a:lnTo>
                  <a:lnTo>
                    <a:pt x="1488" y="1678"/>
                  </a:lnTo>
                  <a:lnTo>
                    <a:pt x="1488" y="1678"/>
                  </a:lnTo>
                  <a:lnTo>
                    <a:pt x="1472" y="1674"/>
                  </a:lnTo>
                  <a:lnTo>
                    <a:pt x="1455" y="1672"/>
                  </a:lnTo>
                  <a:lnTo>
                    <a:pt x="1440" y="1672"/>
                  </a:lnTo>
                  <a:lnTo>
                    <a:pt x="1425" y="1672"/>
                  </a:lnTo>
                  <a:lnTo>
                    <a:pt x="1395" y="1675"/>
                  </a:lnTo>
                  <a:lnTo>
                    <a:pt x="1380" y="1675"/>
                  </a:lnTo>
                  <a:lnTo>
                    <a:pt x="1364" y="1675"/>
                  </a:lnTo>
                  <a:lnTo>
                    <a:pt x="1364" y="1675"/>
                  </a:lnTo>
                  <a:lnTo>
                    <a:pt x="1422" y="1668"/>
                  </a:lnTo>
                  <a:lnTo>
                    <a:pt x="1450" y="1665"/>
                  </a:lnTo>
                  <a:lnTo>
                    <a:pt x="1479" y="1665"/>
                  </a:lnTo>
                  <a:lnTo>
                    <a:pt x="1479" y="1665"/>
                  </a:lnTo>
                  <a:lnTo>
                    <a:pt x="1478" y="1660"/>
                  </a:lnTo>
                  <a:lnTo>
                    <a:pt x="1479" y="1654"/>
                  </a:lnTo>
                  <a:lnTo>
                    <a:pt x="1484" y="1641"/>
                  </a:lnTo>
                  <a:lnTo>
                    <a:pt x="1484" y="1641"/>
                  </a:lnTo>
                  <a:lnTo>
                    <a:pt x="1444" y="1640"/>
                  </a:lnTo>
                  <a:lnTo>
                    <a:pt x="1406" y="1639"/>
                  </a:lnTo>
                  <a:lnTo>
                    <a:pt x="1371" y="1636"/>
                  </a:lnTo>
                  <a:lnTo>
                    <a:pt x="1333" y="1633"/>
                  </a:lnTo>
                  <a:lnTo>
                    <a:pt x="1333" y="1633"/>
                  </a:lnTo>
                  <a:close/>
                  <a:moveTo>
                    <a:pt x="585" y="1676"/>
                  </a:moveTo>
                  <a:lnTo>
                    <a:pt x="585" y="1676"/>
                  </a:lnTo>
                  <a:lnTo>
                    <a:pt x="588" y="1676"/>
                  </a:lnTo>
                  <a:lnTo>
                    <a:pt x="589" y="1676"/>
                  </a:lnTo>
                  <a:lnTo>
                    <a:pt x="592" y="1678"/>
                  </a:lnTo>
                  <a:lnTo>
                    <a:pt x="595" y="1678"/>
                  </a:lnTo>
                  <a:lnTo>
                    <a:pt x="595" y="1678"/>
                  </a:lnTo>
                  <a:lnTo>
                    <a:pt x="595" y="1674"/>
                  </a:lnTo>
                  <a:lnTo>
                    <a:pt x="596" y="1669"/>
                  </a:lnTo>
                  <a:lnTo>
                    <a:pt x="601" y="1662"/>
                  </a:lnTo>
                  <a:lnTo>
                    <a:pt x="601" y="1662"/>
                  </a:lnTo>
                  <a:lnTo>
                    <a:pt x="586" y="1661"/>
                  </a:lnTo>
                  <a:lnTo>
                    <a:pt x="586" y="1661"/>
                  </a:lnTo>
                  <a:lnTo>
                    <a:pt x="584" y="1668"/>
                  </a:lnTo>
                  <a:lnTo>
                    <a:pt x="584" y="1672"/>
                  </a:lnTo>
                  <a:lnTo>
                    <a:pt x="585" y="1676"/>
                  </a:lnTo>
                  <a:lnTo>
                    <a:pt x="585" y="1676"/>
                  </a:lnTo>
                  <a:close/>
                  <a:moveTo>
                    <a:pt x="638" y="1671"/>
                  </a:moveTo>
                  <a:lnTo>
                    <a:pt x="638" y="1671"/>
                  </a:lnTo>
                  <a:lnTo>
                    <a:pt x="638" y="1681"/>
                  </a:lnTo>
                  <a:lnTo>
                    <a:pt x="636" y="1689"/>
                  </a:lnTo>
                  <a:lnTo>
                    <a:pt x="631" y="1696"/>
                  </a:lnTo>
                  <a:lnTo>
                    <a:pt x="624" y="1703"/>
                  </a:lnTo>
                  <a:lnTo>
                    <a:pt x="617" y="1709"/>
                  </a:lnTo>
                  <a:lnTo>
                    <a:pt x="609" y="1714"/>
                  </a:lnTo>
                  <a:lnTo>
                    <a:pt x="598" y="1719"/>
                  </a:lnTo>
                  <a:lnTo>
                    <a:pt x="588" y="1721"/>
                  </a:lnTo>
                  <a:lnTo>
                    <a:pt x="577" y="1724"/>
                  </a:lnTo>
                  <a:lnTo>
                    <a:pt x="564" y="1726"/>
                  </a:lnTo>
                  <a:lnTo>
                    <a:pt x="542" y="1727"/>
                  </a:lnTo>
                  <a:lnTo>
                    <a:pt x="521" y="1726"/>
                  </a:lnTo>
                  <a:lnTo>
                    <a:pt x="511" y="1724"/>
                  </a:lnTo>
                  <a:lnTo>
                    <a:pt x="502" y="1721"/>
                  </a:lnTo>
                  <a:lnTo>
                    <a:pt x="502" y="1721"/>
                  </a:lnTo>
                  <a:lnTo>
                    <a:pt x="499" y="1714"/>
                  </a:lnTo>
                  <a:lnTo>
                    <a:pt x="497" y="1707"/>
                  </a:lnTo>
                  <a:lnTo>
                    <a:pt x="498" y="1702"/>
                  </a:lnTo>
                  <a:lnTo>
                    <a:pt x="499" y="1697"/>
                  </a:lnTo>
                  <a:lnTo>
                    <a:pt x="501" y="1695"/>
                  </a:lnTo>
                  <a:lnTo>
                    <a:pt x="501" y="1695"/>
                  </a:lnTo>
                  <a:lnTo>
                    <a:pt x="494" y="1699"/>
                  </a:lnTo>
                  <a:lnTo>
                    <a:pt x="487" y="1706"/>
                  </a:lnTo>
                  <a:lnTo>
                    <a:pt x="484" y="1714"/>
                  </a:lnTo>
                  <a:lnTo>
                    <a:pt x="483" y="1719"/>
                  </a:lnTo>
                  <a:lnTo>
                    <a:pt x="483" y="1724"/>
                  </a:lnTo>
                  <a:lnTo>
                    <a:pt x="483" y="1724"/>
                  </a:lnTo>
                  <a:lnTo>
                    <a:pt x="491" y="1730"/>
                  </a:lnTo>
                  <a:lnTo>
                    <a:pt x="501" y="1734"/>
                  </a:lnTo>
                  <a:lnTo>
                    <a:pt x="512" y="1737"/>
                  </a:lnTo>
                  <a:lnTo>
                    <a:pt x="525" y="1738"/>
                  </a:lnTo>
                  <a:lnTo>
                    <a:pt x="539" y="1738"/>
                  </a:lnTo>
                  <a:lnTo>
                    <a:pt x="553" y="1738"/>
                  </a:lnTo>
                  <a:lnTo>
                    <a:pt x="567" y="1735"/>
                  </a:lnTo>
                  <a:lnTo>
                    <a:pt x="582" y="1733"/>
                  </a:lnTo>
                  <a:lnTo>
                    <a:pt x="596" y="1730"/>
                  </a:lnTo>
                  <a:lnTo>
                    <a:pt x="610" y="1724"/>
                  </a:lnTo>
                  <a:lnTo>
                    <a:pt x="623" y="1720"/>
                  </a:lnTo>
                  <a:lnTo>
                    <a:pt x="634" y="1713"/>
                  </a:lnTo>
                  <a:lnTo>
                    <a:pt x="643" y="1706"/>
                  </a:lnTo>
                  <a:lnTo>
                    <a:pt x="650" y="1697"/>
                  </a:lnTo>
                  <a:lnTo>
                    <a:pt x="655" y="1689"/>
                  </a:lnTo>
                  <a:lnTo>
                    <a:pt x="657" y="1681"/>
                  </a:lnTo>
                  <a:lnTo>
                    <a:pt x="657" y="1681"/>
                  </a:lnTo>
                  <a:lnTo>
                    <a:pt x="657" y="1676"/>
                  </a:lnTo>
                  <a:lnTo>
                    <a:pt x="655" y="1672"/>
                  </a:lnTo>
                  <a:lnTo>
                    <a:pt x="652" y="1669"/>
                  </a:lnTo>
                  <a:lnTo>
                    <a:pt x="648" y="1667"/>
                  </a:lnTo>
                  <a:lnTo>
                    <a:pt x="644" y="1664"/>
                  </a:lnTo>
                  <a:lnTo>
                    <a:pt x="638" y="1662"/>
                  </a:lnTo>
                  <a:lnTo>
                    <a:pt x="634" y="1662"/>
                  </a:lnTo>
                  <a:lnTo>
                    <a:pt x="629" y="1662"/>
                  </a:lnTo>
                  <a:lnTo>
                    <a:pt x="629" y="1662"/>
                  </a:lnTo>
                  <a:lnTo>
                    <a:pt x="633" y="1664"/>
                  </a:lnTo>
                  <a:lnTo>
                    <a:pt x="634" y="1667"/>
                  </a:lnTo>
                  <a:lnTo>
                    <a:pt x="636" y="1669"/>
                  </a:lnTo>
                  <a:lnTo>
                    <a:pt x="638" y="1671"/>
                  </a:lnTo>
                  <a:lnTo>
                    <a:pt x="638" y="1671"/>
                  </a:lnTo>
                  <a:close/>
                  <a:moveTo>
                    <a:pt x="558" y="1678"/>
                  </a:moveTo>
                  <a:lnTo>
                    <a:pt x="558" y="1678"/>
                  </a:lnTo>
                  <a:lnTo>
                    <a:pt x="565" y="1676"/>
                  </a:lnTo>
                  <a:lnTo>
                    <a:pt x="574" y="1676"/>
                  </a:lnTo>
                  <a:lnTo>
                    <a:pt x="574" y="1676"/>
                  </a:lnTo>
                  <a:lnTo>
                    <a:pt x="572" y="1674"/>
                  </a:lnTo>
                  <a:lnTo>
                    <a:pt x="572" y="1669"/>
                  </a:lnTo>
                  <a:lnTo>
                    <a:pt x="574" y="1662"/>
                  </a:lnTo>
                  <a:lnTo>
                    <a:pt x="574" y="1662"/>
                  </a:lnTo>
                  <a:lnTo>
                    <a:pt x="570" y="1662"/>
                  </a:lnTo>
                  <a:lnTo>
                    <a:pt x="567" y="1662"/>
                  </a:lnTo>
                  <a:lnTo>
                    <a:pt x="564" y="1664"/>
                  </a:lnTo>
                  <a:lnTo>
                    <a:pt x="563" y="1667"/>
                  </a:lnTo>
                  <a:lnTo>
                    <a:pt x="560" y="1672"/>
                  </a:lnTo>
                  <a:lnTo>
                    <a:pt x="558" y="1678"/>
                  </a:lnTo>
                  <a:lnTo>
                    <a:pt x="558" y="1678"/>
                  </a:lnTo>
                  <a:close/>
                  <a:moveTo>
                    <a:pt x="603" y="1681"/>
                  </a:moveTo>
                  <a:lnTo>
                    <a:pt x="603" y="1681"/>
                  </a:lnTo>
                  <a:lnTo>
                    <a:pt x="609" y="1683"/>
                  </a:lnTo>
                  <a:lnTo>
                    <a:pt x="612" y="1683"/>
                  </a:lnTo>
                  <a:lnTo>
                    <a:pt x="616" y="1683"/>
                  </a:lnTo>
                  <a:lnTo>
                    <a:pt x="616" y="1683"/>
                  </a:lnTo>
                  <a:lnTo>
                    <a:pt x="615" y="1685"/>
                  </a:lnTo>
                  <a:lnTo>
                    <a:pt x="616" y="1688"/>
                  </a:lnTo>
                  <a:lnTo>
                    <a:pt x="617" y="1689"/>
                  </a:lnTo>
                  <a:lnTo>
                    <a:pt x="620" y="1690"/>
                  </a:lnTo>
                  <a:lnTo>
                    <a:pt x="620" y="1690"/>
                  </a:lnTo>
                  <a:lnTo>
                    <a:pt x="622" y="1686"/>
                  </a:lnTo>
                  <a:lnTo>
                    <a:pt x="623" y="1683"/>
                  </a:lnTo>
                  <a:lnTo>
                    <a:pt x="623" y="1679"/>
                  </a:lnTo>
                  <a:lnTo>
                    <a:pt x="622" y="1676"/>
                  </a:lnTo>
                  <a:lnTo>
                    <a:pt x="616" y="1671"/>
                  </a:lnTo>
                  <a:lnTo>
                    <a:pt x="610" y="1667"/>
                  </a:lnTo>
                  <a:lnTo>
                    <a:pt x="610" y="1667"/>
                  </a:lnTo>
                  <a:lnTo>
                    <a:pt x="609" y="1671"/>
                  </a:lnTo>
                  <a:lnTo>
                    <a:pt x="606" y="1674"/>
                  </a:lnTo>
                  <a:lnTo>
                    <a:pt x="605" y="1676"/>
                  </a:lnTo>
                  <a:lnTo>
                    <a:pt x="603" y="1681"/>
                  </a:lnTo>
                  <a:lnTo>
                    <a:pt x="603" y="1681"/>
                  </a:lnTo>
                  <a:close/>
                  <a:moveTo>
                    <a:pt x="530" y="1676"/>
                  </a:moveTo>
                  <a:lnTo>
                    <a:pt x="530" y="1676"/>
                  </a:lnTo>
                  <a:lnTo>
                    <a:pt x="532" y="1679"/>
                  </a:lnTo>
                  <a:lnTo>
                    <a:pt x="532" y="1685"/>
                  </a:lnTo>
                  <a:lnTo>
                    <a:pt x="532" y="1689"/>
                  </a:lnTo>
                  <a:lnTo>
                    <a:pt x="533" y="1690"/>
                  </a:lnTo>
                  <a:lnTo>
                    <a:pt x="535" y="1690"/>
                  </a:lnTo>
                  <a:lnTo>
                    <a:pt x="535" y="1690"/>
                  </a:lnTo>
                  <a:lnTo>
                    <a:pt x="539" y="1686"/>
                  </a:lnTo>
                  <a:lnTo>
                    <a:pt x="544" y="1682"/>
                  </a:lnTo>
                  <a:lnTo>
                    <a:pt x="546" y="1679"/>
                  </a:lnTo>
                  <a:lnTo>
                    <a:pt x="549" y="1676"/>
                  </a:lnTo>
                  <a:lnTo>
                    <a:pt x="550" y="1672"/>
                  </a:lnTo>
                  <a:lnTo>
                    <a:pt x="550" y="1668"/>
                  </a:lnTo>
                  <a:lnTo>
                    <a:pt x="550" y="1668"/>
                  </a:lnTo>
                  <a:lnTo>
                    <a:pt x="544" y="1669"/>
                  </a:lnTo>
                  <a:lnTo>
                    <a:pt x="540" y="1672"/>
                  </a:lnTo>
                  <a:lnTo>
                    <a:pt x="530" y="1676"/>
                  </a:lnTo>
                  <a:lnTo>
                    <a:pt x="530" y="1676"/>
                  </a:lnTo>
                  <a:close/>
                  <a:moveTo>
                    <a:pt x="512" y="1696"/>
                  </a:moveTo>
                  <a:lnTo>
                    <a:pt x="512" y="1696"/>
                  </a:lnTo>
                  <a:lnTo>
                    <a:pt x="513" y="1700"/>
                  </a:lnTo>
                  <a:lnTo>
                    <a:pt x="513" y="1702"/>
                  </a:lnTo>
                  <a:lnTo>
                    <a:pt x="513" y="1704"/>
                  </a:lnTo>
                  <a:lnTo>
                    <a:pt x="513" y="1704"/>
                  </a:lnTo>
                  <a:lnTo>
                    <a:pt x="518" y="1703"/>
                  </a:lnTo>
                  <a:lnTo>
                    <a:pt x="522" y="1702"/>
                  </a:lnTo>
                  <a:lnTo>
                    <a:pt x="522" y="1702"/>
                  </a:lnTo>
                  <a:lnTo>
                    <a:pt x="521" y="1697"/>
                  </a:lnTo>
                  <a:lnTo>
                    <a:pt x="522" y="1693"/>
                  </a:lnTo>
                  <a:lnTo>
                    <a:pt x="522" y="1690"/>
                  </a:lnTo>
                  <a:lnTo>
                    <a:pt x="521" y="1689"/>
                  </a:lnTo>
                  <a:lnTo>
                    <a:pt x="519" y="1688"/>
                  </a:lnTo>
                  <a:lnTo>
                    <a:pt x="519" y="1688"/>
                  </a:lnTo>
                  <a:lnTo>
                    <a:pt x="516" y="1693"/>
                  </a:lnTo>
                  <a:lnTo>
                    <a:pt x="512" y="1696"/>
                  </a:lnTo>
                  <a:lnTo>
                    <a:pt x="512" y="1696"/>
                  </a:lnTo>
                  <a:close/>
                  <a:moveTo>
                    <a:pt x="1229" y="1900"/>
                  </a:moveTo>
                  <a:lnTo>
                    <a:pt x="1229" y="1900"/>
                  </a:lnTo>
                  <a:lnTo>
                    <a:pt x="1242" y="1901"/>
                  </a:lnTo>
                  <a:lnTo>
                    <a:pt x="1256" y="1902"/>
                  </a:lnTo>
                  <a:lnTo>
                    <a:pt x="1256" y="1902"/>
                  </a:lnTo>
                  <a:lnTo>
                    <a:pt x="1276" y="1907"/>
                  </a:lnTo>
                  <a:lnTo>
                    <a:pt x="1297" y="1914"/>
                  </a:lnTo>
                  <a:lnTo>
                    <a:pt x="1316" y="1919"/>
                  </a:lnTo>
                  <a:lnTo>
                    <a:pt x="1326" y="1921"/>
                  </a:lnTo>
                  <a:lnTo>
                    <a:pt x="1335" y="1922"/>
                  </a:lnTo>
                  <a:lnTo>
                    <a:pt x="1335" y="1922"/>
                  </a:lnTo>
                  <a:lnTo>
                    <a:pt x="1359" y="1921"/>
                  </a:lnTo>
                  <a:lnTo>
                    <a:pt x="1382" y="1922"/>
                  </a:lnTo>
                  <a:lnTo>
                    <a:pt x="1382" y="1922"/>
                  </a:lnTo>
                  <a:lnTo>
                    <a:pt x="1408" y="1924"/>
                  </a:lnTo>
                  <a:lnTo>
                    <a:pt x="1432" y="1924"/>
                  </a:lnTo>
                  <a:lnTo>
                    <a:pt x="1477" y="1922"/>
                  </a:lnTo>
                  <a:lnTo>
                    <a:pt x="1520" y="1918"/>
                  </a:lnTo>
                  <a:lnTo>
                    <a:pt x="1561" y="1912"/>
                  </a:lnTo>
                  <a:lnTo>
                    <a:pt x="1561" y="1912"/>
                  </a:lnTo>
                  <a:lnTo>
                    <a:pt x="1578" y="1907"/>
                  </a:lnTo>
                  <a:lnTo>
                    <a:pt x="1594" y="1902"/>
                  </a:lnTo>
                  <a:lnTo>
                    <a:pt x="1610" y="1895"/>
                  </a:lnTo>
                  <a:lnTo>
                    <a:pt x="1625" y="1888"/>
                  </a:lnTo>
                  <a:lnTo>
                    <a:pt x="1625" y="1888"/>
                  </a:lnTo>
                  <a:lnTo>
                    <a:pt x="1637" y="1880"/>
                  </a:lnTo>
                  <a:lnTo>
                    <a:pt x="1648" y="1873"/>
                  </a:lnTo>
                  <a:lnTo>
                    <a:pt x="1659" y="1865"/>
                  </a:lnTo>
                  <a:lnTo>
                    <a:pt x="1672" y="1859"/>
                  </a:lnTo>
                  <a:lnTo>
                    <a:pt x="1672" y="1859"/>
                  </a:lnTo>
                  <a:lnTo>
                    <a:pt x="1676" y="1852"/>
                  </a:lnTo>
                  <a:lnTo>
                    <a:pt x="1680" y="1845"/>
                  </a:lnTo>
                  <a:lnTo>
                    <a:pt x="1691" y="1832"/>
                  </a:lnTo>
                  <a:lnTo>
                    <a:pt x="1691" y="1832"/>
                  </a:lnTo>
                  <a:lnTo>
                    <a:pt x="1693" y="1810"/>
                  </a:lnTo>
                  <a:lnTo>
                    <a:pt x="1691" y="1800"/>
                  </a:lnTo>
                  <a:lnTo>
                    <a:pt x="1690" y="1790"/>
                  </a:lnTo>
                  <a:lnTo>
                    <a:pt x="1687" y="1780"/>
                  </a:lnTo>
                  <a:lnTo>
                    <a:pt x="1683" y="1772"/>
                  </a:lnTo>
                  <a:lnTo>
                    <a:pt x="1679" y="1765"/>
                  </a:lnTo>
                  <a:lnTo>
                    <a:pt x="1672" y="1758"/>
                  </a:lnTo>
                  <a:lnTo>
                    <a:pt x="1672" y="1758"/>
                  </a:lnTo>
                  <a:lnTo>
                    <a:pt x="1662" y="1749"/>
                  </a:lnTo>
                  <a:lnTo>
                    <a:pt x="1655" y="1742"/>
                  </a:lnTo>
                  <a:lnTo>
                    <a:pt x="1655" y="1742"/>
                  </a:lnTo>
                  <a:lnTo>
                    <a:pt x="1644" y="1735"/>
                  </a:lnTo>
                  <a:lnTo>
                    <a:pt x="1634" y="1730"/>
                  </a:lnTo>
                  <a:lnTo>
                    <a:pt x="1610" y="1720"/>
                  </a:lnTo>
                  <a:lnTo>
                    <a:pt x="1559" y="1706"/>
                  </a:lnTo>
                  <a:lnTo>
                    <a:pt x="1559" y="1706"/>
                  </a:lnTo>
                  <a:lnTo>
                    <a:pt x="1527" y="1696"/>
                  </a:lnTo>
                  <a:lnTo>
                    <a:pt x="1512" y="1693"/>
                  </a:lnTo>
                  <a:lnTo>
                    <a:pt x="1498" y="1690"/>
                  </a:lnTo>
                  <a:lnTo>
                    <a:pt x="1498" y="1690"/>
                  </a:lnTo>
                  <a:lnTo>
                    <a:pt x="1495" y="1692"/>
                  </a:lnTo>
                  <a:lnTo>
                    <a:pt x="1493" y="1693"/>
                  </a:lnTo>
                  <a:lnTo>
                    <a:pt x="1492" y="1696"/>
                  </a:lnTo>
                  <a:lnTo>
                    <a:pt x="1491" y="1697"/>
                  </a:lnTo>
                  <a:lnTo>
                    <a:pt x="1491" y="1697"/>
                  </a:lnTo>
                  <a:lnTo>
                    <a:pt x="1493" y="1703"/>
                  </a:lnTo>
                  <a:lnTo>
                    <a:pt x="1495" y="1709"/>
                  </a:lnTo>
                  <a:lnTo>
                    <a:pt x="1496" y="1714"/>
                  </a:lnTo>
                  <a:lnTo>
                    <a:pt x="1500" y="1720"/>
                  </a:lnTo>
                  <a:lnTo>
                    <a:pt x="1500" y="1720"/>
                  </a:lnTo>
                  <a:lnTo>
                    <a:pt x="1542" y="1727"/>
                  </a:lnTo>
                  <a:lnTo>
                    <a:pt x="1564" y="1731"/>
                  </a:lnTo>
                  <a:lnTo>
                    <a:pt x="1585" y="1737"/>
                  </a:lnTo>
                  <a:lnTo>
                    <a:pt x="1604" y="1745"/>
                  </a:lnTo>
                  <a:lnTo>
                    <a:pt x="1624" y="1754"/>
                  </a:lnTo>
                  <a:lnTo>
                    <a:pt x="1641" y="1763"/>
                  </a:lnTo>
                  <a:lnTo>
                    <a:pt x="1656" y="1776"/>
                  </a:lnTo>
                  <a:lnTo>
                    <a:pt x="1656" y="1776"/>
                  </a:lnTo>
                  <a:lnTo>
                    <a:pt x="1662" y="1786"/>
                  </a:lnTo>
                  <a:lnTo>
                    <a:pt x="1667" y="1796"/>
                  </a:lnTo>
                  <a:lnTo>
                    <a:pt x="1670" y="1801"/>
                  </a:lnTo>
                  <a:lnTo>
                    <a:pt x="1672" y="1806"/>
                  </a:lnTo>
                  <a:lnTo>
                    <a:pt x="1672" y="1811"/>
                  </a:lnTo>
                  <a:lnTo>
                    <a:pt x="1672" y="1818"/>
                  </a:lnTo>
                  <a:lnTo>
                    <a:pt x="1672" y="1818"/>
                  </a:lnTo>
                  <a:lnTo>
                    <a:pt x="1670" y="1822"/>
                  </a:lnTo>
                  <a:lnTo>
                    <a:pt x="1667" y="1825"/>
                  </a:lnTo>
                  <a:lnTo>
                    <a:pt x="1662" y="1831"/>
                  </a:lnTo>
                  <a:lnTo>
                    <a:pt x="1656" y="1838"/>
                  </a:lnTo>
                  <a:lnTo>
                    <a:pt x="1653" y="1841"/>
                  </a:lnTo>
                  <a:lnTo>
                    <a:pt x="1653" y="1845"/>
                  </a:lnTo>
                  <a:lnTo>
                    <a:pt x="1653" y="1845"/>
                  </a:lnTo>
                  <a:lnTo>
                    <a:pt x="1634" y="1858"/>
                  </a:lnTo>
                  <a:lnTo>
                    <a:pt x="1613" y="1869"/>
                  </a:lnTo>
                  <a:lnTo>
                    <a:pt x="1590" y="1879"/>
                  </a:lnTo>
                  <a:lnTo>
                    <a:pt x="1578" y="1883"/>
                  </a:lnTo>
                  <a:lnTo>
                    <a:pt x="1565" y="1886"/>
                  </a:lnTo>
                  <a:lnTo>
                    <a:pt x="1565" y="1886"/>
                  </a:lnTo>
                  <a:lnTo>
                    <a:pt x="1554" y="1886"/>
                  </a:lnTo>
                  <a:lnTo>
                    <a:pt x="1542" y="1887"/>
                  </a:lnTo>
                  <a:lnTo>
                    <a:pt x="1542" y="1887"/>
                  </a:lnTo>
                  <a:lnTo>
                    <a:pt x="1496" y="1893"/>
                  </a:lnTo>
                  <a:lnTo>
                    <a:pt x="1446" y="1898"/>
                  </a:lnTo>
                  <a:lnTo>
                    <a:pt x="1395" y="1901"/>
                  </a:lnTo>
                  <a:lnTo>
                    <a:pt x="1370" y="1901"/>
                  </a:lnTo>
                  <a:lnTo>
                    <a:pt x="1345" y="1901"/>
                  </a:lnTo>
                  <a:lnTo>
                    <a:pt x="1345" y="1901"/>
                  </a:lnTo>
                  <a:lnTo>
                    <a:pt x="1331" y="1900"/>
                  </a:lnTo>
                  <a:lnTo>
                    <a:pt x="1316" y="1897"/>
                  </a:lnTo>
                  <a:lnTo>
                    <a:pt x="1287" y="1891"/>
                  </a:lnTo>
                  <a:lnTo>
                    <a:pt x="1287" y="1891"/>
                  </a:lnTo>
                  <a:lnTo>
                    <a:pt x="1234" y="1881"/>
                  </a:lnTo>
                  <a:lnTo>
                    <a:pt x="1210" y="1876"/>
                  </a:lnTo>
                  <a:lnTo>
                    <a:pt x="1199" y="1872"/>
                  </a:lnTo>
                  <a:lnTo>
                    <a:pt x="1189" y="1867"/>
                  </a:lnTo>
                  <a:lnTo>
                    <a:pt x="1189" y="1867"/>
                  </a:lnTo>
                  <a:lnTo>
                    <a:pt x="1189" y="1872"/>
                  </a:lnTo>
                  <a:lnTo>
                    <a:pt x="1187" y="1876"/>
                  </a:lnTo>
                  <a:lnTo>
                    <a:pt x="1185" y="1881"/>
                  </a:lnTo>
                  <a:lnTo>
                    <a:pt x="1183" y="1887"/>
                  </a:lnTo>
                  <a:lnTo>
                    <a:pt x="1183" y="1887"/>
                  </a:lnTo>
                  <a:lnTo>
                    <a:pt x="1197" y="1890"/>
                  </a:lnTo>
                  <a:lnTo>
                    <a:pt x="1208" y="1893"/>
                  </a:lnTo>
                  <a:lnTo>
                    <a:pt x="1229" y="1900"/>
                  </a:lnTo>
                  <a:lnTo>
                    <a:pt x="1229" y="1900"/>
                  </a:lnTo>
                  <a:close/>
                  <a:moveTo>
                    <a:pt x="1498" y="1730"/>
                  </a:moveTo>
                  <a:lnTo>
                    <a:pt x="1498" y="1730"/>
                  </a:lnTo>
                  <a:lnTo>
                    <a:pt x="1495" y="1734"/>
                  </a:lnTo>
                  <a:lnTo>
                    <a:pt x="1493" y="1738"/>
                  </a:lnTo>
                  <a:lnTo>
                    <a:pt x="1492" y="1744"/>
                  </a:lnTo>
                  <a:lnTo>
                    <a:pt x="1492" y="1747"/>
                  </a:lnTo>
                  <a:lnTo>
                    <a:pt x="1493" y="1749"/>
                  </a:lnTo>
                  <a:lnTo>
                    <a:pt x="1493" y="1749"/>
                  </a:lnTo>
                  <a:lnTo>
                    <a:pt x="1506" y="1748"/>
                  </a:lnTo>
                  <a:lnTo>
                    <a:pt x="1521" y="1747"/>
                  </a:lnTo>
                  <a:lnTo>
                    <a:pt x="1537" y="1745"/>
                  </a:lnTo>
                  <a:lnTo>
                    <a:pt x="1544" y="1742"/>
                  </a:lnTo>
                  <a:lnTo>
                    <a:pt x="1550" y="1741"/>
                  </a:lnTo>
                  <a:lnTo>
                    <a:pt x="1550" y="1741"/>
                  </a:lnTo>
                  <a:lnTo>
                    <a:pt x="1526" y="1734"/>
                  </a:lnTo>
                  <a:lnTo>
                    <a:pt x="1513" y="1731"/>
                  </a:lnTo>
                  <a:lnTo>
                    <a:pt x="1498" y="1730"/>
                  </a:lnTo>
                  <a:lnTo>
                    <a:pt x="1498" y="1730"/>
                  </a:lnTo>
                  <a:close/>
                  <a:moveTo>
                    <a:pt x="1540" y="1766"/>
                  </a:moveTo>
                  <a:lnTo>
                    <a:pt x="1540" y="1766"/>
                  </a:lnTo>
                  <a:lnTo>
                    <a:pt x="1569" y="1762"/>
                  </a:lnTo>
                  <a:lnTo>
                    <a:pt x="1599" y="1758"/>
                  </a:lnTo>
                  <a:lnTo>
                    <a:pt x="1599" y="1758"/>
                  </a:lnTo>
                  <a:lnTo>
                    <a:pt x="1593" y="1754"/>
                  </a:lnTo>
                  <a:lnTo>
                    <a:pt x="1587" y="1751"/>
                  </a:lnTo>
                  <a:lnTo>
                    <a:pt x="1582" y="1749"/>
                  </a:lnTo>
                  <a:lnTo>
                    <a:pt x="1576" y="1748"/>
                  </a:lnTo>
                  <a:lnTo>
                    <a:pt x="1562" y="1749"/>
                  </a:lnTo>
                  <a:lnTo>
                    <a:pt x="1548" y="1751"/>
                  </a:lnTo>
                  <a:lnTo>
                    <a:pt x="1520" y="1756"/>
                  </a:lnTo>
                  <a:lnTo>
                    <a:pt x="1506" y="1758"/>
                  </a:lnTo>
                  <a:lnTo>
                    <a:pt x="1495" y="1758"/>
                  </a:lnTo>
                  <a:lnTo>
                    <a:pt x="1495" y="1758"/>
                  </a:lnTo>
                  <a:lnTo>
                    <a:pt x="1498" y="1763"/>
                  </a:lnTo>
                  <a:lnTo>
                    <a:pt x="1502" y="1766"/>
                  </a:lnTo>
                  <a:lnTo>
                    <a:pt x="1507" y="1769"/>
                  </a:lnTo>
                  <a:lnTo>
                    <a:pt x="1512" y="1770"/>
                  </a:lnTo>
                  <a:lnTo>
                    <a:pt x="1526" y="1769"/>
                  </a:lnTo>
                  <a:lnTo>
                    <a:pt x="1540" y="1766"/>
                  </a:lnTo>
                  <a:lnTo>
                    <a:pt x="1540" y="1766"/>
                  </a:lnTo>
                  <a:close/>
                  <a:moveTo>
                    <a:pt x="1614" y="1762"/>
                  </a:moveTo>
                  <a:lnTo>
                    <a:pt x="1614" y="1762"/>
                  </a:lnTo>
                  <a:lnTo>
                    <a:pt x="1590" y="1769"/>
                  </a:lnTo>
                  <a:lnTo>
                    <a:pt x="1565" y="1773"/>
                  </a:lnTo>
                  <a:lnTo>
                    <a:pt x="1537" y="1778"/>
                  </a:lnTo>
                  <a:lnTo>
                    <a:pt x="1506" y="1779"/>
                  </a:lnTo>
                  <a:lnTo>
                    <a:pt x="1506" y="1779"/>
                  </a:lnTo>
                  <a:lnTo>
                    <a:pt x="1503" y="1785"/>
                  </a:lnTo>
                  <a:lnTo>
                    <a:pt x="1500" y="1790"/>
                  </a:lnTo>
                  <a:lnTo>
                    <a:pt x="1498" y="1794"/>
                  </a:lnTo>
                  <a:lnTo>
                    <a:pt x="1498" y="1796"/>
                  </a:lnTo>
                  <a:lnTo>
                    <a:pt x="1499" y="1796"/>
                  </a:lnTo>
                  <a:lnTo>
                    <a:pt x="1499" y="1796"/>
                  </a:lnTo>
                  <a:lnTo>
                    <a:pt x="1506" y="1796"/>
                  </a:lnTo>
                  <a:lnTo>
                    <a:pt x="1512" y="1797"/>
                  </a:lnTo>
                  <a:lnTo>
                    <a:pt x="1517" y="1800"/>
                  </a:lnTo>
                  <a:lnTo>
                    <a:pt x="1520" y="1803"/>
                  </a:lnTo>
                  <a:lnTo>
                    <a:pt x="1527" y="1810"/>
                  </a:lnTo>
                  <a:lnTo>
                    <a:pt x="1531" y="1820"/>
                  </a:lnTo>
                  <a:lnTo>
                    <a:pt x="1531" y="1820"/>
                  </a:lnTo>
                  <a:lnTo>
                    <a:pt x="1527" y="1825"/>
                  </a:lnTo>
                  <a:lnTo>
                    <a:pt x="1524" y="1829"/>
                  </a:lnTo>
                  <a:lnTo>
                    <a:pt x="1520" y="1841"/>
                  </a:lnTo>
                  <a:lnTo>
                    <a:pt x="1520" y="1841"/>
                  </a:lnTo>
                  <a:lnTo>
                    <a:pt x="1479" y="1846"/>
                  </a:lnTo>
                  <a:lnTo>
                    <a:pt x="1439" y="1851"/>
                  </a:lnTo>
                  <a:lnTo>
                    <a:pt x="1360" y="1855"/>
                  </a:lnTo>
                  <a:lnTo>
                    <a:pt x="1283" y="1858"/>
                  </a:lnTo>
                  <a:lnTo>
                    <a:pt x="1243" y="1860"/>
                  </a:lnTo>
                  <a:lnTo>
                    <a:pt x="1203" y="1863"/>
                  </a:lnTo>
                  <a:lnTo>
                    <a:pt x="1203" y="1863"/>
                  </a:lnTo>
                  <a:lnTo>
                    <a:pt x="1227" y="1867"/>
                  </a:lnTo>
                  <a:lnTo>
                    <a:pt x="1252" y="1873"/>
                  </a:lnTo>
                  <a:lnTo>
                    <a:pt x="1280" y="1880"/>
                  </a:lnTo>
                  <a:lnTo>
                    <a:pt x="1307" y="1886"/>
                  </a:lnTo>
                  <a:lnTo>
                    <a:pt x="1307" y="1886"/>
                  </a:lnTo>
                  <a:lnTo>
                    <a:pt x="1323" y="1887"/>
                  </a:lnTo>
                  <a:lnTo>
                    <a:pt x="1342" y="1888"/>
                  </a:lnTo>
                  <a:lnTo>
                    <a:pt x="1381" y="1888"/>
                  </a:lnTo>
                  <a:lnTo>
                    <a:pt x="1420" y="1887"/>
                  </a:lnTo>
                  <a:lnTo>
                    <a:pt x="1458" y="1884"/>
                  </a:lnTo>
                  <a:lnTo>
                    <a:pt x="1458" y="1884"/>
                  </a:lnTo>
                  <a:lnTo>
                    <a:pt x="1489" y="1881"/>
                  </a:lnTo>
                  <a:lnTo>
                    <a:pt x="1520" y="1879"/>
                  </a:lnTo>
                  <a:lnTo>
                    <a:pt x="1551" y="1874"/>
                  </a:lnTo>
                  <a:lnTo>
                    <a:pt x="1580" y="1867"/>
                  </a:lnTo>
                  <a:lnTo>
                    <a:pt x="1594" y="1863"/>
                  </a:lnTo>
                  <a:lnTo>
                    <a:pt x="1607" y="1859"/>
                  </a:lnTo>
                  <a:lnTo>
                    <a:pt x="1620" y="1853"/>
                  </a:lnTo>
                  <a:lnTo>
                    <a:pt x="1630" y="1846"/>
                  </a:lnTo>
                  <a:lnTo>
                    <a:pt x="1639" y="1838"/>
                  </a:lnTo>
                  <a:lnTo>
                    <a:pt x="1648" y="1829"/>
                  </a:lnTo>
                  <a:lnTo>
                    <a:pt x="1655" y="1820"/>
                  </a:lnTo>
                  <a:lnTo>
                    <a:pt x="1660" y="1808"/>
                  </a:lnTo>
                  <a:lnTo>
                    <a:pt x="1660" y="1808"/>
                  </a:lnTo>
                  <a:lnTo>
                    <a:pt x="1652" y="1794"/>
                  </a:lnTo>
                  <a:lnTo>
                    <a:pt x="1642" y="1782"/>
                  </a:lnTo>
                  <a:lnTo>
                    <a:pt x="1628" y="1770"/>
                  </a:lnTo>
                  <a:lnTo>
                    <a:pt x="1614" y="1762"/>
                  </a:lnTo>
                  <a:lnTo>
                    <a:pt x="1614" y="1762"/>
                  </a:lnTo>
                  <a:close/>
                  <a:moveTo>
                    <a:pt x="383" y="1848"/>
                  </a:moveTo>
                  <a:lnTo>
                    <a:pt x="383" y="1848"/>
                  </a:lnTo>
                  <a:lnTo>
                    <a:pt x="414" y="1866"/>
                  </a:lnTo>
                  <a:lnTo>
                    <a:pt x="443" y="1881"/>
                  </a:lnTo>
                  <a:lnTo>
                    <a:pt x="459" y="1887"/>
                  </a:lnTo>
                  <a:lnTo>
                    <a:pt x="476" y="1894"/>
                  </a:lnTo>
                  <a:lnTo>
                    <a:pt x="492" y="1898"/>
                  </a:lnTo>
                  <a:lnTo>
                    <a:pt x="511" y="1904"/>
                  </a:lnTo>
                  <a:lnTo>
                    <a:pt x="511" y="1904"/>
                  </a:lnTo>
                  <a:lnTo>
                    <a:pt x="543" y="1911"/>
                  </a:lnTo>
                  <a:lnTo>
                    <a:pt x="574" y="1918"/>
                  </a:lnTo>
                  <a:lnTo>
                    <a:pt x="574" y="1918"/>
                  </a:lnTo>
                  <a:lnTo>
                    <a:pt x="605" y="1922"/>
                  </a:lnTo>
                  <a:lnTo>
                    <a:pt x="637" y="1925"/>
                  </a:lnTo>
                  <a:lnTo>
                    <a:pt x="702" y="1929"/>
                  </a:lnTo>
                  <a:lnTo>
                    <a:pt x="702" y="1929"/>
                  </a:lnTo>
                  <a:lnTo>
                    <a:pt x="732" y="1929"/>
                  </a:lnTo>
                  <a:lnTo>
                    <a:pt x="763" y="1926"/>
                  </a:lnTo>
                  <a:lnTo>
                    <a:pt x="824" y="1921"/>
                  </a:lnTo>
                  <a:lnTo>
                    <a:pt x="824" y="1921"/>
                  </a:lnTo>
                  <a:lnTo>
                    <a:pt x="853" y="1917"/>
                  </a:lnTo>
                  <a:lnTo>
                    <a:pt x="881" y="1911"/>
                  </a:lnTo>
                  <a:lnTo>
                    <a:pt x="936" y="1900"/>
                  </a:lnTo>
                  <a:lnTo>
                    <a:pt x="936" y="1900"/>
                  </a:lnTo>
                  <a:lnTo>
                    <a:pt x="957" y="1894"/>
                  </a:lnTo>
                  <a:lnTo>
                    <a:pt x="978" y="1887"/>
                  </a:lnTo>
                  <a:lnTo>
                    <a:pt x="978" y="1887"/>
                  </a:lnTo>
                  <a:lnTo>
                    <a:pt x="1017" y="1872"/>
                  </a:lnTo>
                  <a:lnTo>
                    <a:pt x="1057" y="1855"/>
                  </a:lnTo>
                  <a:lnTo>
                    <a:pt x="1057" y="1855"/>
                  </a:lnTo>
                  <a:lnTo>
                    <a:pt x="1096" y="1836"/>
                  </a:lnTo>
                  <a:lnTo>
                    <a:pt x="1114" y="1827"/>
                  </a:lnTo>
                  <a:lnTo>
                    <a:pt x="1123" y="1821"/>
                  </a:lnTo>
                  <a:lnTo>
                    <a:pt x="1131" y="1815"/>
                  </a:lnTo>
                  <a:lnTo>
                    <a:pt x="1131" y="1815"/>
                  </a:lnTo>
                  <a:lnTo>
                    <a:pt x="1127" y="1799"/>
                  </a:lnTo>
                  <a:lnTo>
                    <a:pt x="1126" y="1790"/>
                  </a:lnTo>
                  <a:lnTo>
                    <a:pt x="1121" y="1783"/>
                  </a:lnTo>
                  <a:lnTo>
                    <a:pt x="1121" y="1783"/>
                  </a:lnTo>
                  <a:lnTo>
                    <a:pt x="1117" y="1793"/>
                  </a:lnTo>
                  <a:lnTo>
                    <a:pt x="1112" y="1803"/>
                  </a:lnTo>
                  <a:lnTo>
                    <a:pt x="1104" y="1811"/>
                  </a:lnTo>
                  <a:lnTo>
                    <a:pt x="1097" y="1817"/>
                  </a:lnTo>
                  <a:lnTo>
                    <a:pt x="1097" y="1817"/>
                  </a:lnTo>
                  <a:lnTo>
                    <a:pt x="1089" y="1821"/>
                  </a:lnTo>
                  <a:lnTo>
                    <a:pt x="1079" y="1824"/>
                  </a:lnTo>
                  <a:lnTo>
                    <a:pt x="1071" y="1827"/>
                  </a:lnTo>
                  <a:lnTo>
                    <a:pt x="1060" y="1828"/>
                  </a:lnTo>
                  <a:lnTo>
                    <a:pt x="1039" y="1828"/>
                  </a:lnTo>
                  <a:lnTo>
                    <a:pt x="1017" y="1825"/>
                  </a:lnTo>
                  <a:lnTo>
                    <a:pt x="973" y="1818"/>
                  </a:lnTo>
                  <a:lnTo>
                    <a:pt x="951" y="1817"/>
                  </a:lnTo>
                  <a:lnTo>
                    <a:pt x="933" y="1815"/>
                  </a:lnTo>
                  <a:lnTo>
                    <a:pt x="933" y="1815"/>
                  </a:lnTo>
                  <a:lnTo>
                    <a:pt x="916" y="1818"/>
                  </a:lnTo>
                  <a:lnTo>
                    <a:pt x="898" y="1821"/>
                  </a:lnTo>
                  <a:lnTo>
                    <a:pt x="898" y="1821"/>
                  </a:lnTo>
                  <a:lnTo>
                    <a:pt x="867" y="1825"/>
                  </a:lnTo>
                  <a:lnTo>
                    <a:pt x="867" y="1825"/>
                  </a:lnTo>
                  <a:lnTo>
                    <a:pt x="838" y="1832"/>
                  </a:lnTo>
                  <a:lnTo>
                    <a:pt x="811" y="1839"/>
                  </a:lnTo>
                  <a:lnTo>
                    <a:pt x="759" y="1856"/>
                  </a:lnTo>
                  <a:lnTo>
                    <a:pt x="759" y="1856"/>
                  </a:lnTo>
                  <a:lnTo>
                    <a:pt x="738" y="1865"/>
                  </a:lnTo>
                  <a:lnTo>
                    <a:pt x="717" y="1873"/>
                  </a:lnTo>
                  <a:lnTo>
                    <a:pt x="717" y="1873"/>
                  </a:lnTo>
                  <a:lnTo>
                    <a:pt x="696" y="1880"/>
                  </a:lnTo>
                  <a:lnTo>
                    <a:pt x="674" y="1884"/>
                  </a:lnTo>
                  <a:lnTo>
                    <a:pt x="651" y="1887"/>
                  </a:lnTo>
                  <a:lnTo>
                    <a:pt x="630" y="1890"/>
                  </a:lnTo>
                  <a:lnTo>
                    <a:pt x="608" y="1890"/>
                  </a:lnTo>
                  <a:lnTo>
                    <a:pt x="586" y="1888"/>
                  </a:lnTo>
                  <a:lnTo>
                    <a:pt x="564" y="1884"/>
                  </a:lnTo>
                  <a:lnTo>
                    <a:pt x="543" y="1880"/>
                  </a:lnTo>
                  <a:lnTo>
                    <a:pt x="543" y="1880"/>
                  </a:lnTo>
                  <a:lnTo>
                    <a:pt x="528" y="1876"/>
                  </a:lnTo>
                  <a:lnTo>
                    <a:pt x="513" y="1870"/>
                  </a:lnTo>
                  <a:lnTo>
                    <a:pt x="499" y="1865"/>
                  </a:lnTo>
                  <a:lnTo>
                    <a:pt x="485" y="1858"/>
                  </a:lnTo>
                  <a:lnTo>
                    <a:pt x="474" y="1851"/>
                  </a:lnTo>
                  <a:lnTo>
                    <a:pt x="462" y="1842"/>
                  </a:lnTo>
                  <a:lnTo>
                    <a:pt x="450" y="1834"/>
                  </a:lnTo>
                  <a:lnTo>
                    <a:pt x="439" y="1824"/>
                  </a:lnTo>
                  <a:lnTo>
                    <a:pt x="439" y="1824"/>
                  </a:lnTo>
                  <a:lnTo>
                    <a:pt x="410" y="1800"/>
                  </a:lnTo>
                  <a:lnTo>
                    <a:pt x="398" y="1789"/>
                  </a:lnTo>
                  <a:lnTo>
                    <a:pt x="394" y="1783"/>
                  </a:lnTo>
                  <a:lnTo>
                    <a:pt x="393" y="1776"/>
                  </a:lnTo>
                  <a:lnTo>
                    <a:pt x="393" y="1776"/>
                  </a:lnTo>
                  <a:lnTo>
                    <a:pt x="393" y="1776"/>
                  </a:lnTo>
                  <a:lnTo>
                    <a:pt x="391" y="1775"/>
                  </a:lnTo>
                  <a:lnTo>
                    <a:pt x="391" y="1775"/>
                  </a:lnTo>
                  <a:lnTo>
                    <a:pt x="389" y="1783"/>
                  </a:lnTo>
                  <a:lnTo>
                    <a:pt x="386" y="1792"/>
                  </a:lnTo>
                  <a:lnTo>
                    <a:pt x="384" y="1811"/>
                  </a:lnTo>
                  <a:lnTo>
                    <a:pt x="384" y="1829"/>
                  </a:lnTo>
                  <a:lnTo>
                    <a:pt x="383" y="1848"/>
                  </a:lnTo>
                  <a:lnTo>
                    <a:pt x="383" y="1848"/>
                  </a:lnTo>
                  <a:close/>
                  <a:moveTo>
                    <a:pt x="1467" y="1838"/>
                  </a:moveTo>
                  <a:lnTo>
                    <a:pt x="1467" y="1838"/>
                  </a:lnTo>
                  <a:lnTo>
                    <a:pt x="1481" y="1836"/>
                  </a:lnTo>
                  <a:lnTo>
                    <a:pt x="1498" y="1834"/>
                  </a:lnTo>
                  <a:lnTo>
                    <a:pt x="1506" y="1831"/>
                  </a:lnTo>
                  <a:lnTo>
                    <a:pt x="1513" y="1828"/>
                  </a:lnTo>
                  <a:lnTo>
                    <a:pt x="1517" y="1825"/>
                  </a:lnTo>
                  <a:lnTo>
                    <a:pt x="1519" y="1821"/>
                  </a:lnTo>
                  <a:lnTo>
                    <a:pt x="1519" y="1821"/>
                  </a:lnTo>
                  <a:lnTo>
                    <a:pt x="1519" y="1818"/>
                  </a:lnTo>
                  <a:lnTo>
                    <a:pt x="1517" y="1815"/>
                  </a:lnTo>
                  <a:lnTo>
                    <a:pt x="1510" y="1811"/>
                  </a:lnTo>
                  <a:lnTo>
                    <a:pt x="1502" y="1807"/>
                  </a:lnTo>
                  <a:lnTo>
                    <a:pt x="1492" y="1806"/>
                  </a:lnTo>
                  <a:lnTo>
                    <a:pt x="1492" y="1806"/>
                  </a:lnTo>
                  <a:lnTo>
                    <a:pt x="1468" y="1806"/>
                  </a:lnTo>
                  <a:lnTo>
                    <a:pt x="1440" y="1806"/>
                  </a:lnTo>
                  <a:lnTo>
                    <a:pt x="1396" y="1807"/>
                  </a:lnTo>
                  <a:lnTo>
                    <a:pt x="1396" y="1807"/>
                  </a:lnTo>
                  <a:lnTo>
                    <a:pt x="1298" y="1813"/>
                  </a:lnTo>
                  <a:lnTo>
                    <a:pt x="1249" y="1815"/>
                  </a:lnTo>
                  <a:lnTo>
                    <a:pt x="1203" y="1815"/>
                  </a:lnTo>
                  <a:lnTo>
                    <a:pt x="1203" y="1815"/>
                  </a:lnTo>
                  <a:lnTo>
                    <a:pt x="1172" y="1815"/>
                  </a:lnTo>
                  <a:lnTo>
                    <a:pt x="1158" y="1817"/>
                  </a:lnTo>
                  <a:lnTo>
                    <a:pt x="1151" y="1818"/>
                  </a:lnTo>
                  <a:lnTo>
                    <a:pt x="1144" y="1821"/>
                  </a:lnTo>
                  <a:lnTo>
                    <a:pt x="1144" y="1821"/>
                  </a:lnTo>
                  <a:lnTo>
                    <a:pt x="1144" y="1824"/>
                  </a:lnTo>
                  <a:lnTo>
                    <a:pt x="1145" y="1827"/>
                  </a:lnTo>
                  <a:lnTo>
                    <a:pt x="1149" y="1831"/>
                  </a:lnTo>
                  <a:lnTo>
                    <a:pt x="1156" y="1832"/>
                  </a:lnTo>
                  <a:lnTo>
                    <a:pt x="1165" y="1835"/>
                  </a:lnTo>
                  <a:lnTo>
                    <a:pt x="1172" y="1836"/>
                  </a:lnTo>
                  <a:lnTo>
                    <a:pt x="1179" y="1839"/>
                  </a:lnTo>
                  <a:lnTo>
                    <a:pt x="1182" y="1842"/>
                  </a:lnTo>
                  <a:lnTo>
                    <a:pt x="1183" y="1843"/>
                  </a:lnTo>
                  <a:lnTo>
                    <a:pt x="1185" y="1848"/>
                  </a:lnTo>
                  <a:lnTo>
                    <a:pt x="1185" y="1852"/>
                  </a:lnTo>
                  <a:lnTo>
                    <a:pt x="1185" y="1852"/>
                  </a:lnTo>
                  <a:lnTo>
                    <a:pt x="1321" y="1848"/>
                  </a:lnTo>
                  <a:lnTo>
                    <a:pt x="1394" y="1843"/>
                  </a:lnTo>
                  <a:lnTo>
                    <a:pt x="1467" y="1838"/>
                  </a:lnTo>
                  <a:lnTo>
                    <a:pt x="1467" y="1838"/>
                  </a:lnTo>
                  <a:close/>
                  <a:moveTo>
                    <a:pt x="391" y="1893"/>
                  </a:moveTo>
                  <a:lnTo>
                    <a:pt x="391" y="1893"/>
                  </a:lnTo>
                  <a:lnTo>
                    <a:pt x="404" y="1902"/>
                  </a:lnTo>
                  <a:lnTo>
                    <a:pt x="417" y="1912"/>
                  </a:lnTo>
                  <a:lnTo>
                    <a:pt x="432" y="1919"/>
                  </a:lnTo>
                  <a:lnTo>
                    <a:pt x="449" y="1928"/>
                  </a:lnTo>
                  <a:lnTo>
                    <a:pt x="449" y="1928"/>
                  </a:lnTo>
                  <a:lnTo>
                    <a:pt x="491" y="1943"/>
                  </a:lnTo>
                  <a:lnTo>
                    <a:pt x="512" y="1950"/>
                  </a:lnTo>
                  <a:lnTo>
                    <a:pt x="536" y="1954"/>
                  </a:lnTo>
                  <a:lnTo>
                    <a:pt x="536" y="1954"/>
                  </a:lnTo>
                  <a:lnTo>
                    <a:pt x="589" y="1961"/>
                  </a:lnTo>
                  <a:lnTo>
                    <a:pt x="641" y="1967"/>
                  </a:lnTo>
                  <a:lnTo>
                    <a:pt x="690" y="1970"/>
                  </a:lnTo>
                  <a:lnTo>
                    <a:pt x="741" y="1973"/>
                  </a:lnTo>
                  <a:lnTo>
                    <a:pt x="741" y="1973"/>
                  </a:lnTo>
                  <a:lnTo>
                    <a:pt x="765" y="1974"/>
                  </a:lnTo>
                  <a:lnTo>
                    <a:pt x="787" y="1973"/>
                  </a:lnTo>
                  <a:lnTo>
                    <a:pt x="811" y="1971"/>
                  </a:lnTo>
                  <a:lnTo>
                    <a:pt x="835" y="1970"/>
                  </a:lnTo>
                  <a:lnTo>
                    <a:pt x="880" y="1963"/>
                  </a:lnTo>
                  <a:lnTo>
                    <a:pt x="926" y="1953"/>
                  </a:lnTo>
                  <a:lnTo>
                    <a:pt x="970" y="1942"/>
                  </a:lnTo>
                  <a:lnTo>
                    <a:pt x="1010" y="1928"/>
                  </a:lnTo>
                  <a:lnTo>
                    <a:pt x="1050" y="1914"/>
                  </a:lnTo>
                  <a:lnTo>
                    <a:pt x="1086" y="1898"/>
                  </a:lnTo>
                  <a:lnTo>
                    <a:pt x="1086" y="1898"/>
                  </a:lnTo>
                  <a:lnTo>
                    <a:pt x="1104" y="1888"/>
                  </a:lnTo>
                  <a:lnTo>
                    <a:pt x="1113" y="1883"/>
                  </a:lnTo>
                  <a:lnTo>
                    <a:pt x="1120" y="1876"/>
                  </a:lnTo>
                  <a:lnTo>
                    <a:pt x="1126" y="1869"/>
                  </a:lnTo>
                  <a:lnTo>
                    <a:pt x="1130" y="1859"/>
                  </a:lnTo>
                  <a:lnTo>
                    <a:pt x="1133" y="1848"/>
                  </a:lnTo>
                  <a:lnTo>
                    <a:pt x="1133" y="1835"/>
                  </a:lnTo>
                  <a:lnTo>
                    <a:pt x="1133" y="1835"/>
                  </a:lnTo>
                  <a:lnTo>
                    <a:pt x="1131" y="1834"/>
                  </a:lnTo>
                  <a:lnTo>
                    <a:pt x="1131" y="1834"/>
                  </a:lnTo>
                  <a:lnTo>
                    <a:pt x="1131" y="1834"/>
                  </a:lnTo>
                  <a:lnTo>
                    <a:pt x="1062" y="1863"/>
                  </a:lnTo>
                  <a:lnTo>
                    <a:pt x="992" y="1891"/>
                  </a:lnTo>
                  <a:lnTo>
                    <a:pt x="992" y="1891"/>
                  </a:lnTo>
                  <a:lnTo>
                    <a:pt x="966" y="1902"/>
                  </a:lnTo>
                  <a:lnTo>
                    <a:pt x="951" y="1907"/>
                  </a:lnTo>
                  <a:lnTo>
                    <a:pt x="939" y="1911"/>
                  </a:lnTo>
                  <a:lnTo>
                    <a:pt x="939" y="1911"/>
                  </a:lnTo>
                  <a:lnTo>
                    <a:pt x="918" y="1914"/>
                  </a:lnTo>
                  <a:lnTo>
                    <a:pt x="908" y="1917"/>
                  </a:lnTo>
                  <a:lnTo>
                    <a:pt x="898" y="1919"/>
                  </a:lnTo>
                  <a:lnTo>
                    <a:pt x="898" y="1919"/>
                  </a:lnTo>
                  <a:lnTo>
                    <a:pt x="878" y="1925"/>
                  </a:lnTo>
                  <a:lnTo>
                    <a:pt x="859" y="1929"/>
                  </a:lnTo>
                  <a:lnTo>
                    <a:pt x="836" y="1932"/>
                  </a:lnTo>
                  <a:lnTo>
                    <a:pt x="815" y="1935"/>
                  </a:lnTo>
                  <a:lnTo>
                    <a:pt x="769" y="1939"/>
                  </a:lnTo>
                  <a:lnTo>
                    <a:pt x="720" y="1940"/>
                  </a:lnTo>
                  <a:lnTo>
                    <a:pt x="720" y="1940"/>
                  </a:lnTo>
                  <a:lnTo>
                    <a:pt x="718" y="1943"/>
                  </a:lnTo>
                  <a:lnTo>
                    <a:pt x="720" y="1945"/>
                  </a:lnTo>
                  <a:lnTo>
                    <a:pt x="721" y="1945"/>
                  </a:lnTo>
                  <a:lnTo>
                    <a:pt x="720" y="1946"/>
                  </a:lnTo>
                  <a:lnTo>
                    <a:pt x="720" y="1946"/>
                  </a:lnTo>
                  <a:lnTo>
                    <a:pt x="711" y="1945"/>
                  </a:lnTo>
                  <a:lnTo>
                    <a:pt x="702" y="1945"/>
                  </a:lnTo>
                  <a:lnTo>
                    <a:pt x="682" y="1945"/>
                  </a:lnTo>
                  <a:lnTo>
                    <a:pt x="682" y="1945"/>
                  </a:lnTo>
                  <a:lnTo>
                    <a:pt x="685" y="1946"/>
                  </a:lnTo>
                  <a:lnTo>
                    <a:pt x="686" y="1946"/>
                  </a:lnTo>
                  <a:lnTo>
                    <a:pt x="685" y="1946"/>
                  </a:lnTo>
                  <a:lnTo>
                    <a:pt x="685" y="1946"/>
                  </a:lnTo>
                  <a:lnTo>
                    <a:pt x="682" y="1946"/>
                  </a:lnTo>
                  <a:lnTo>
                    <a:pt x="681" y="1946"/>
                  </a:lnTo>
                  <a:lnTo>
                    <a:pt x="679" y="1943"/>
                  </a:lnTo>
                  <a:lnTo>
                    <a:pt x="676" y="1942"/>
                  </a:lnTo>
                  <a:lnTo>
                    <a:pt x="676" y="1942"/>
                  </a:lnTo>
                  <a:lnTo>
                    <a:pt x="637" y="1942"/>
                  </a:lnTo>
                  <a:lnTo>
                    <a:pt x="596" y="1939"/>
                  </a:lnTo>
                  <a:lnTo>
                    <a:pt x="554" y="1933"/>
                  </a:lnTo>
                  <a:lnTo>
                    <a:pt x="515" y="1925"/>
                  </a:lnTo>
                  <a:lnTo>
                    <a:pt x="495" y="1921"/>
                  </a:lnTo>
                  <a:lnTo>
                    <a:pt x="477" y="1915"/>
                  </a:lnTo>
                  <a:lnTo>
                    <a:pt x="459" y="1908"/>
                  </a:lnTo>
                  <a:lnTo>
                    <a:pt x="442" y="1901"/>
                  </a:lnTo>
                  <a:lnTo>
                    <a:pt x="426" y="1894"/>
                  </a:lnTo>
                  <a:lnTo>
                    <a:pt x="411" y="1884"/>
                  </a:lnTo>
                  <a:lnTo>
                    <a:pt x="398" y="1874"/>
                  </a:lnTo>
                  <a:lnTo>
                    <a:pt x="386" y="1865"/>
                  </a:lnTo>
                  <a:lnTo>
                    <a:pt x="386" y="1865"/>
                  </a:lnTo>
                  <a:lnTo>
                    <a:pt x="386" y="1869"/>
                  </a:lnTo>
                  <a:lnTo>
                    <a:pt x="387" y="1873"/>
                  </a:lnTo>
                  <a:lnTo>
                    <a:pt x="390" y="1880"/>
                  </a:lnTo>
                  <a:lnTo>
                    <a:pt x="393" y="1886"/>
                  </a:lnTo>
                  <a:lnTo>
                    <a:pt x="393" y="1888"/>
                  </a:lnTo>
                  <a:lnTo>
                    <a:pt x="391" y="1893"/>
                  </a:lnTo>
                  <a:lnTo>
                    <a:pt x="391" y="1893"/>
                  </a:lnTo>
                  <a:close/>
                  <a:moveTo>
                    <a:pt x="1130" y="1884"/>
                  </a:moveTo>
                  <a:lnTo>
                    <a:pt x="1130" y="1884"/>
                  </a:lnTo>
                  <a:lnTo>
                    <a:pt x="1140" y="1884"/>
                  </a:lnTo>
                  <a:lnTo>
                    <a:pt x="1152" y="1886"/>
                  </a:lnTo>
                  <a:lnTo>
                    <a:pt x="1158" y="1886"/>
                  </a:lnTo>
                  <a:lnTo>
                    <a:pt x="1163" y="1884"/>
                  </a:lnTo>
                  <a:lnTo>
                    <a:pt x="1169" y="1881"/>
                  </a:lnTo>
                  <a:lnTo>
                    <a:pt x="1173" y="1879"/>
                  </a:lnTo>
                  <a:lnTo>
                    <a:pt x="1173" y="1879"/>
                  </a:lnTo>
                  <a:lnTo>
                    <a:pt x="1176" y="1869"/>
                  </a:lnTo>
                  <a:lnTo>
                    <a:pt x="1175" y="1862"/>
                  </a:lnTo>
                  <a:lnTo>
                    <a:pt x="1173" y="1856"/>
                  </a:lnTo>
                  <a:lnTo>
                    <a:pt x="1169" y="1851"/>
                  </a:lnTo>
                  <a:lnTo>
                    <a:pt x="1165" y="1848"/>
                  </a:lnTo>
                  <a:lnTo>
                    <a:pt x="1159" y="1845"/>
                  </a:lnTo>
                  <a:lnTo>
                    <a:pt x="1152" y="1843"/>
                  </a:lnTo>
                  <a:lnTo>
                    <a:pt x="1147" y="1842"/>
                  </a:lnTo>
                  <a:lnTo>
                    <a:pt x="1147" y="1842"/>
                  </a:lnTo>
                  <a:lnTo>
                    <a:pt x="1144" y="1853"/>
                  </a:lnTo>
                  <a:lnTo>
                    <a:pt x="1141" y="1863"/>
                  </a:lnTo>
                  <a:lnTo>
                    <a:pt x="1135" y="1874"/>
                  </a:lnTo>
                  <a:lnTo>
                    <a:pt x="1130" y="1884"/>
                  </a:lnTo>
                  <a:lnTo>
                    <a:pt x="1130" y="188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94"/>
            <p:cNvSpPr>
              <a:spLocks noEditPoints="1"/>
            </p:cNvSpPr>
            <p:nvPr/>
          </p:nvSpPr>
          <p:spPr bwMode="auto">
            <a:xfrm>
              <a:off x="3856038" y="366713"/>
              <a:ext cx="136525" cy="119063"/>
            </a:xfrm>
            <a:custGeom>
              <a:avLst/>
              <a:gdLst/>
              <a:ahLst/>
              <a:cxnLst>
                <a:cxn ang="0">
                  <a:pos x="218" y="143"/>
                </a:cxn>
                <a:cxn ang="0">
                  <a:pos x="198" y="181"/>
                </a:cxn>
                <a:cxn ang="0">
                  <a:pos x="176" y="201"/>
                </a:cxn>
                <a:cxn ang="0">
                  <a:pos x="130" y="222"/>
                </a:cxn>
                <a:cxn ang="0">
                  <a:pos x="100" y="226"/>
                </a:cxn>
                <a:cxn ang="0">
                  <a:pos x="64" y="215"/>
                </a:cxn>
                <a:cxn ang="0">
                  <a:pos x="45" y="188"/>
                </a:cxn>
                <a:cxn ang="0">
                  <a:pos x="27" y="169"/>
                </a:cxn>
                <a:cxn ang="0">
                  <a:pos x="2" y="141"/>
                </a:cxn>
                <a:cxn ang="0">
                  <a:pos x="5" y="84"/>
                </a:cxn>
                <a:cxn ang="0">
                  <a:pos x="40" y="28"/>
                </a:cxn>
                <a:cxn ang="0">
                  <a:pos x="79" y="14"/>
                </a:cxn>
                <a:cxn ang="0">
                  <a:pos x="107" y="14"/>
                </a:cxn>
                <a:cxn ang="0">
                  <a:pos x="123" y="23"/>
                </a:cxn>
                <a:cxn ang="0">
                  <a:pos x="134" y="23"/>
                </a:cxn>
                <a:cxn ang="0">
                  <a:pos x="151" y="9"/>
                </a:cxn>
                <a:cxn ang="0">
                  <a:pos x="186" y="0"/>
                </a:cxn>
                <a:cxn ang="0">
                  <a:pos x="200" y="6"/>
                </a:cxn>
                <a:cxn ang="0">
                  <a:pos x="242" y="21"/>
                </a:cxn>
                <a:cxn ang="0">
                  <a:pos x="257" y="70"/>
                </a:cxn>
                <a:cxn ang="0">
                  <a:pos x="250" y="98"/>
                </a:cxn>
                <a:cxn ang="0">
                  <a:pos x="221" y="120"/>
                </a:cxn>
                <a:cxn ang="0">
                  <a:pos x="175" y="9"/>
                </a:cxn>
                <a:cxn ang="0">
                  <a:pos x="142" y="28"/>
                </a:cxn>
                <a:cxn ang="0">
                  <a:pos x="121" y="31"/>
                </a:cxn>
                <a:cxn ang="0">
                  <a:pos x="104" y="23"/>
                </a:cxn>
                <a:cxn ang="0">
                  <a:pos x="73" y="24"/>
                </a:cxn>
                <a:cxn ang="0">
                  <a:pos x="38" y="39"/>
                </a:cxn>
                <a:cxn ang="0">
                  <a:pos x="17" y="72"/>
                </a:cxn>
                <a:cxn ang="0">
                  <a:pos x="10" y="114"/>
                </a:cxn>
                <a:cxn ang="0">
                  <a:pos x="19" y="159"/>
                </a:cxn>
                <a:cxn ang="0">
                  <a:pos x="44" y="163"/>
                </a:cxn>
                <a:cxn ang="0">
                  <a:pos x="57" y="193"/>
                </a:cxn>
                <a:cxn ang="0">
                  <a:pos x="73" y="211"/>
                </a:cxn>
                <a:cxn ang="0">
                  <a:pos x="114" y="218"/>
                </a:cxn>
                <a:cxn ang="0">
                  <a:pos x="137" y="209"/>
                </a:cxn>
                <a:cxn ang="0">
                  <a:pos x="180" y="186"/>
                </a:cxn>
                <a:cxn ang="0">
                  <a:pos x="203" y="163"/>
                </a:cxn>
                <a:cxn ang="0">
                  <a:pos x="208" y="131"/>
                </a:cxn>
                <a:cxn ang="0">
                  <a:pos x="214" y="115"/>
                </a:cxn>
                <a:cxn ang="0">
                  <a:pos x="239" y="97"/>
                </a:cxn>
                <a:cxn ang="0">
                  <a:pos x="246" y="83"/>
                </a:cxn>
                <a:cxn ang="0">
                  <a:pos x="245" y="48"/>
                </a:cxn>
                <a:cxn ang="0">
                  <a:pos x="222" y="75"/>
                </a:cxn>
                <a:cxn ang="0">
                  <a:pos x="196" y="77"/>
                </a:cxn>
                <a:cxn ang="0">
                  <a:pos x="186" y="107"/>
                </a:cxn>
                <a:cxn ang="0">
                  <a:pos x="179" y="125"/>
                </a:cxn>
                <a:cxn ang="0">
                  <a:pos x="148" y="139"/>
                </a:cxn>
                <a:cxn ang="0">
                  <a:pos x="123" y="132"/>
                </a:cxn>
                <a:cxn ang="0">
                  <a:pos x="152" y="131"/>
                </a:cxn>
                <a:cxn ang="0">
                  <a:pos x="165" y="128"/>
                </a:cxn>
                <a:cxn ang="0">
                  <a:pos x="177" y="101"/>
                </a:cxn>
                <a:cxn ang="0">
                  <a:pos x="190" y="70"/>
                </a:cxn>
                <a:cxn ang="0">
                  <a:pos x="221" y="65"/>
                </a:cxn>
                <a:cxn ang="0">
                  <a:pos x="231" y="48"/>
                </a:cxn>
                <a:cxn ang="0">
                  <a:pos x="219" y="17"/>
                </a:cxn>
                <a:cxn ang="0">
                  <a:pos x="198" y="14"/>
                </a:cxn>
              </a:cxnLst>
              <a:rect l="0" t="0" r="r" b="b"/>
              <a:pathLst>
                <a:path w="257" h="226">
                  <a:moveTo>
                    <a:pt x="221" y="120"/>
                  </a:moveTo>
                  <a:lnTo>
                    <a:pt x="221" y="120"/>
                  </a:lnTo>
                  <a:lnTo>
                    <a:pt x="219" y="132"/>
                  </a:lnTo>
                  <a:lnTo>
                    <a:pt x="218" y="143"/>
                  </a:lnTo>
                  <a:lnTo>
                    <a:pt x="215" y="155"/>
                  </a:lnTo>
                  <a:lnTo>
                    <a:pt x="210" y="164"/>
                  </a:lnTo>
                  <a:lnTo>
                    <a:pt x="204" y="173"/>
                  </a:lnTo>
                  <a:lnTo>
                    <a:pt x="198" y="181"/>
                  </a:lnTo>
                  <a:lnTo>
                    <a:pt x="191" y="188"/>
                  </a:lnTo>
                  <a:lnTo>
                    <a:pt x="183" y="197"/>
                  </a:lnTo>
                  <a:lnTo>
                    <a:pt x="183" y="197"/>
                  </a:lnTo>
                  <a:lnTo>
                    <a:pt x="176" y="201"/>
                  </a:lnTo>
                  <a:lnTo>
                    <a:pt x="166" y="205"/>
                  </a:lnTo>
                  <a:lnTo>
                    <a:pt x="145" y="215"/>
                  </a:lnTo>
                  <a:lnTo>
                    <a:pt x="145" y="215"/>
                  </a:lnTo>
                  <a:lnTo>
                    <a:pt x="130" y="222"/>
                  </a:lnTo>
                  <a:lnTo>
                    <a:pt x="120" y="225"/>
                  </a:lnTo>
                  <a:lnTo>
                    <a:pt x="120" y="225"/>
                  </a:lnTo>
                  <a:lnTo>
                    <a:pt x="110" y="226"/>
                  </a:lnTo>
                  <a:lnTo>
                    <a:pt x="100" y="226"/>
                  </a:lnTo>
                  <a:lnTo>
                    <a:pt x="90" y="225"/>
                  </a:lnTo>
                  <a:lnTo>
                    <a:pt x="82" y="223"/>
                  </a:lnTo>
                  <a:lnTo>
                    <a:pt x="72" y="219"/>
                  </a:lnTo>
                  <a:lnTo>
                    <a:pt x="64" y="215"/>
                  </a:lnTo>
                  <a:lnTo>
                    <a:pt x="57" y="211"/>
                  </a:lnTo>
                  <a:lnTo>
                    <a:pt x="50" y="205"/>
                  </a:lnTo>
                  <a:lnTo>
                    <a:pt x="50" y="205"/>
                  </a:lnTo>
                  <a:lnTo>
                    <a:pt x="45" y="188"/>
                  </a:lnTo>
                  <a:lnTo>
                    <a:pt x="41" y="173"/>
                  </a:lnTo>
                  <a:lnTo>
                    <a:pt x="41" y="173"/>
                  </a:lnTo>
                  <a:lnTo>
                    <a:pt x="34" y="170"/>
                  </a:lnTo>
                  <a:lnTo>
                    <a:pt x="27" y="169"/>
                  </a:lnTo>
                  <a:lnTo>
                    <a:pt x="12" y="166"/>
                  </a:lnTo>
                  <a:lnTo>
                    <a:pt x="12" y="166"/>
                  </a:lnTo>
                  <a:lnTo>
                    <a:pt x="5" y="153"/>
                  </a:lnTo>
                  <a:lnTo>
                    <a:pt x="2" y="141"/>
                  </a:lnTo>
                  <a:lnTo>
                    <a:pt x="0" y="127"/>
                  </a:lnTo>
                  <a:lnTo>
                    <a:pt x="0" y="114"/>
                  </a:lnTo>
                  <a:lnTo>
                    <a:pt x="2" y="98"/>
                  </a:lnTo>
                  <a:lnTo>
                    <a:pt x="5" y="84"/>
                  </a:lnTo>
                  <a:lnTo>
                    <a:pt x="10" y="54"/>
                  </a:lnTo>
                  <a:lnTo>
                    <a:pt x="10" y="54"/>
                  </a:lnTo>
                  <a:lnTo>
                    <a:pt x="24" y="41"/>
                  </a:lnTo>
                  <a:lnTo>
                    <a:pt x="40" y="28"/>
                  </a:lnTo>
                  <a:lnTo>
                    <a:pt x="50" y="23"/>
                  </a:lnTo>
                  <a:lnTo>
                    <a:pt x="58" y="18"/>
                  </a:lnTo>
                  <a:lnTo>
                    <a:pt x="68" y="16"/>
                  </a:lnTo>
                  <a:lnTo>
                    <a:pt x="79" y="14"/>
                  </a:lnTo>
                  <a:lnTo>
                    <a:pt x="79" y="14"/>
                  </a:lnTo>
                  <a:lnTo>
                    <a:pt x="93" y="13"/>
                  </a:lnTo>
                  <a:lnTo>
                    <a:pt x="102" y="13"/>
                  </a:lnTo>
                  <a:lnTo>
                    <a:pt x="107" y="14"/>
                  </a:lnTo>
                  <a:lnTo>
                    <a:pt x="107" y="14"/>
                  </a:lnTo>
                  <a:lnTo>
                    <a:pt x="113" y="16"/>
                  </a:lnTo>
                  <a:lnTo>
                    <a:pt x="117" y="18"/>
                  </a:lnTo>
                  <a:lnTo>
                    <a:pt x="123" y="23"/>
                  </a:lnTo>
                  <a:lnTo>
                    <a:pt x="127" y="24"/>
                  </a:lnTo>
                  <a:lnTo>
                    <a:pt x="127" y="24"/>
                  </a:lnTo>
                  <a:lnTo>
                    <a:pt x="131" y="23"/>
                  </a:lnTo>
                  <a:lnTo>
                    <a:pt x="134" y="23"/>
                  </a:lnTo>
                  <a:lnTo>
                    <a:pt x="139" y="18"/>
                  </a:lnTo>
                  <a:lnTo>
                    <a:pt x="145" y="13"/>
                  </a:lnTo>
                  <a:lnTo>
                    <a:pt x="151" y="9"/>
                  </a:lnTo>
                  <a:lnTo>
                    <a:pt x="151" y="9"/>
                  </a:lnTo>
                  <a:lnTo>
                    <a:pt x="158" y="4"/>
                  </a:lnTo>
                  <a:lnTo>
                    <a:pt x="166" y="2"/>
                  </a:lnTo>
                  <a:lnTo>
                    <a:pt x="176" y="0"/>
                  </a:lnTo>
                  <a:lnTo>
                    <a:pt x="186" y="0"/>
                  </a:lnTo>
                  <a:lnTo>
                    <a:pt x="186" y="0"/>
                  </a:lnTo>
                  <a:lnTo>
                    <a:pt x="193" y="3"/>
                  </a:lnTo>
                  <a:lnTo>
                    <a:pt x="200" y="6"/>
                  </a:lnTo>
                  <a:lnTo>
                    <a:pt x="200" y="6"/>
                  </a:lnTo>
                  <a:lnTo>
                    <a:pt x="222" y="11"/>
                  </a:lnTo>
                  <a:lnTo>
                    <a:pt x="232" y="14"/>
                  </a:lnTo>
                  <a:lnTo>
                    <a:pt x="242" y="21"/>
                  </a:lnTo>
                  <a:lnTo>
                    <a:pt x="242" y="21"/>
                  </a:lnTo>
                  <a:lnTo>
                    <a:pt x="249" y="38"/>
                  </a:lnTo>
                  <a:lnTo>
                    <a:pt x="253" y="49"/>
                  </a:lnTo>
                  <a:lnTo>
                    <a:pt x="256" y="59"/>
                  </a:lnTo>
                  <a:lnTo>
                    <a:pt x="257" y="70"/>
                  </a:lnTo>
                  <a:lnTo>
                    <a:pt x="257" y="80"/>
                  </a:lnTo>
                  <a:lnTo>
                    <a:pt x="255" y="90"/>
                  </a:lnTo>
                  <a:lnTo>
                    <a:pt x="250" y="98"/>
                  </a:lnTo>
                  <a:lnTo>
                    <a:pt x="250" y="98"/>
                  </a:lnTo>
                  <a:lnTo>
                    <a:pt x="243" y="105"/>
                  </a:lnTo>
                  <a:lnTo>
                    <a:pt x="235" y="110"/>
                  </a:lnTo>
                  <a:lnTo>
                    <a:pt x="228" y="114"/>
                  </a:lnTo>
                  <a:lnTo>
                    <a:pt x="221" y="120"/>
                  </a:lnTo>
                  <a:lnTo>
                    <a:pt x="221" y="120"/>
                  </a:lnTo>
                  <a:close/>
                  <a:moveTo>
                    <a:pt x="183" y="9"/>
                  </a:moveTo>
                  <a:lnTo>
                    <a:pt x="183" y="9"/>
                  </a:lnTo>
                  <a:lnTo>
                    <a:pt x="175" y="9"/>
                  </a:lnTo>
                  <a:lnTo>
                    <a:pt x="166" y="10"/>
                  </a:lnTo>
                  <a:lnTo>
                    <a:pt x="159" y="14"/>
                  </a:lnTo>
                  <a:lnTo>
                    <a:pt x="153" y="18"/>
                  </a:lnTo>
                  <a:lnTo>
                    <a:pt x="142" y="28"/>
                  </a:lnTo>
                  <a:lnTo>
                    <a:pt x="135" y="31"/>
                  </a:lnTo>
                  <a:lnTo>
                    <a:pt x="128" y="32"/>
                  </a:lnTo>
                  <a:lnTo>
                    <a:pt x="128" y="32"/>
                  </a:lnTo>
                  <a:lnTo>
                    <a:pt x="121" y="31"/>
                  </a:lnTo>
                  <a:lnTo>
                    <a:pt x="116" y="27"/>
                  </a:lnTo>
                  <a:lnTo>
                    <a:pt x="110" y="24"/>
                  </a:lnTo>
                  <a:lnTo>
                    <a:pt x="104" y="23"/>
                  </a:lnTo>
                  <a:lnTo>
                    <a:pt x="104" y="23"/>
                  </a:lnTo>
                  <a:lnTo>
                    <a:pt x="97" y="21"/>
                  </a:lnTo>
                  <a:lnTo>
                    <a:pt x="89" y="21"/>
                  </a:lnTo>
                  <a:lnTo>
                    <a:pt x="73" y="24"/>
                  </a:lnTo>
                  <a:lnTo>
                    <a:pt x="73" y="24"/>
                  </a:lnTo>
                  <a:lnTo>
                    <a:pt x="62" y="25"/>
                  </a:lnTo>
                  <a:lnTo>
                    <a:pt x="54" y="30"/>
                  </a:lnTo>
                  <a:lnTo>
                    <a:pt x="45" y="34"/>
                  </a:lnTo>
                  <a:lnTo>
                    <a:pt x="38" y="39"/>
                  </a:lnTo>
                  <a:lnTo>
                    <a:pt x="31" y="47"/>
                  </a:lnTo>
                  <a:lnTo>
                    <a:pt x="26" y="54"/>
                  </a:lnTo>
                  <a:lnTo>
                    <a:pt x="21" y="63"/>
                  </a:lnTo>
                  <a:lnTo>
                    <a:pt x="17" y="72"/>
                  </a:lnTo>
                  <a:lnTo>
                    <a:pt x="14" y="82"/>
                  </a:lnTo>
                  <a:lnTo>
                    <a:pt x="12" y="91"/>
                  </a:lnTo>
                  <a:lnTo>
                    <a:pt x="10" y="103"/>
                  </a:lnTo>
                  <a:lnTo>
                    <a:pt x="10" y="114"/>
                  </a:lnTo>
                  <a:lnTo>
                    <a:pt x="10" y="125"/>
                  </a:lnTo>
                  <a:lnTo>
                    <a:pt x="13" y="136"/>
                  </a:lnTo>
                  <a:lnTo>
                    <a:pt x="14" y="148"/>
                  </a:lnTo>
                  <a:lnTo>
                    <a:pt x="19" y="159"/>
                  </a:lnTo>
                  <a:lnTo>
                    <a:pt x="19" y="159"/>
                  </a:lnTo>
                  <a:lnTo>
                    <a:pt x="31" y="162"/>
                  </a:lnTo>
                  <a:lnTo>
                    <a:pt x="44" y="163"/>
                  </a:lnTo>
                  <a:lnTo>
                    <a:pt x="44" y="163"/>
                  </a:lnTo>
                  <a:lnTo>
                    <a:pt x="50" y="169"/>
                  </a:lnTo>
                  <a:lnTo>
                    <a:pt x="54" y="176"/>
                  </a:lnTo>
                  <a:lnTo>
                    <a:pt x="57" y="184"/>
                  </a:lnTo>
                  <a:lnTo>
                    <a:pt x="57" y="193"/>
                  </a:lnTo>
                  <a:lnTo>
                    <a:pt x="57" y="193"/>
                  </a:lnTo>
                  <a:lnTo>
                    <a:pt x="59" y="200"/>
                  </a:lnTo>
                  <a:lnTo>
                    <a:pt x="65" y="207"/>
                  </a:lnTo>
                  <a:lnTo>
                    <a:pt x="73" y="211"/>
                  </a:lnTo>
                  <a:lnTo>
                    <a:pt x="83" y="215"/>
                  </a:lnTo>
                  <a:lnTo>
                    <a:pt x="93" y="216"/>
                  </a:lnTo>
                  <a:lnTo>
                    <a:pt x="104" y="218"/>
                  </a:lnTo>
                  <a:lnTo>
                    <a:pt x="114" y="218"/>
                  </a:lnTo>
                  <a:lnTo>
                    <a:pt x="123" y="215"/>
                  </a:lnTo>
                  <a:lnTo>
                    <a:pt x="123" y="215"/>
                  </a:lnTo>
                  <a:lnTo>
                    <a:pt x="130" y="214"/>
                  </a:lnTo>
                  <a:lnTo>
                    <a:pt x="137" y="209"/>
                  </a:lnTo>
                  <a:lnTo>
                    <a:pt x="151" y="202"/>
                  </a:lnTo>
                  <a:lnTo>
                    <a:pt x="151" y="202"/>
                  </a:lnTo>
                  <a:lnTo>
                    <a:pt x="166" y="194"/>
                  </a:lnTo>
                  <a:lnTo>
                    <a:pt x="180" y="186"/>
                  </a:lnTo>
                  <a:lnTo>
                    <a:pt x="193" y="174"/>
                  </a:lnTo>
                  <a:lnTo>
                    <a:pt x="198" y="169"/>
                  </a:lnTo>
                  <a:lnTo>
                    <a:pt x="203" y="163"/>
                  </a:lnTo>
                  <a:lnTo>
                    <a:pt x="203" y="163"/>
                  </a:lnTo>
                  <a:lnTo>
                    <a:pt x="204" y="157"/>
                  </a:lnTo>
                  <a:lnTo>
                    <a:pt x="205" y="153"/>
                  </a:lnTo>
                  <a:lnTo>
                    <a:pt x="207" y="142"/>
                  </a:lnTo>
                  <a:lnTo>
                    <a:pt x="208" y="131"/>
                  </a:lnTo>
                  <a:lnTo>
                    <a:pt x="208" y="125"/>
                  </a:lnTo>
                  <a:lnTo>
                    <a:pt x="211" y="120"/>
                  </a:lnTo>
                  <a:lnTo>
                    <a:pt x="211" y="120"/>
                  </a:lnTo>
                  <a:lnTo>
                    <a:pt x="214" y="115"/>
                  </a:lnTo>
                  <a:lnTo>
                    <a:pt x="217" y="111"/>
                  </a:lnTo>
                  <a:lnTo>
                    <a:pt x="226" y="104"/>
                  </a:lnTo>
                  <a:lnTo>
                    <a:pt x="236" y="100"/>
                  </a:lnTo>
                  <a:lnTo>
                    <a:pt x="239" y="97"/>
                  </a:lnTo>
                  <a:lnTo>
                    <a:pt x="243" y="93"/>
                  </a:lnTo>
                  <a:lnTo>
                    <a:pt x="243" y="93"/>
                  </a:lnTo>
                  <a:lnTo>
                    <a:pt x="245" y="89"/>
                  </a:lnTo>
                  <a:lnTo>
                    <a:pt x="246" y="83"/>
                  </a:lnTo>
                  <a:lnTo>
                    <a:pt x="247" y="70"/>
                  </a:lnTo>
                  <a:lnTo>
                    <a:pt x="247" y="58"/>
                  </a:lnTo>
                  <a:lnTo>
                    <a:pt x="245" y="48"/>
                  </a:lnTo>
                  <a:lnTo>
                    <a:pt x="245" y="48"/>
                  </a:lnTo>
                  <a:lnTo>
                    <a:pt x="236" y="61"/>
                  </a:lnTo>
                  <a:lnTo>
                    <a:pt x="233" y="66"/>
                  </a:lnTo>
                  <a:lnTo>
                    <a:pt x="228" y="72"/>
                  </a:lnTo>
                  <a:lnTo>
                    <a:pt x="222" y="75"/>
                  </a:lnTo>
                  <a:lnTo>
                    <a:pt x="215" y="77"/>
                  </a:lnTo>
                  <a:lnTo>
                    <a:pt x="205" y="79"/>
                  </a:lnTo>
                  <a:lnTo>
                    <a:pt x="196" y="77"/>
                  </a:lnTo>
                  <a:lnTo>
                    <a:pt x="196" y="77"/>
                  </a:lnTo>
                  <a:lnTo>
                    <a:pt x="191" y="82"/>
                  </a:lnTo>
                  <a:lnTo>
                    <a:pt x="189" y="86"/>
                  </a:lnTo>
                  <a:lnTo>
                    <a:pt x="187" y="97"/>
                  </a:lnTo>
                  <a:lnTo>
                    <a:pt x="186" y="107"/>
                  </a:lnTo>
                  <a:lnTo>
                    <a:pt x="184" y="113"/>
                  </a:lnTo>
                  <a:lnTo>
                    <a:pt x="183" y="118"/>
                  </a:lnTo>
                  <a:lnTo>
                    <a:pt x="183" y="118"/>
                  </a:lnTo>
                  <a:lnTo>
                    <a:pt x="179" y="125"/>
                  </a:lnTo>
                  <a:lnTo>
                    <a:pt x="172" y="131"/>
                  </a:lnTo>
                  <a:lnTo>
                    <a:pt x="165" y="135"/>
                  </a:lnTo>
                  <a:lnTo>
                    <a:pt x="156" y="138"/>
                  </a:lnTo>
                  <a:lnTo>
                    <a:pt x="148" y="139"/>
                  </a:lnTo>
                  <a:lnTo>
                    <a:pt x="139" y="139"/>
                  </a:lnTo>
                  <a:lnTo>
                    <a:pt x="131" y="136"/>
                  </a:lnTo>
                  <a:lnTo>
                    <a:pt x="123" y="132"/>
                  </a:lnTo>
                  <a:lnTo>
                    <a:pt x="123" y="132"/>
                  </a:lnTo>
                  <a:lnTo>
                    <a:pt x="127" y="131"/>
                  </a:lnTo>
                  <a:lnTo>
                    <a:pt x="131" y="129"/>
                  </a:lnTo>
                  <a:lnTo>
                    <a:pt x="141" y="129"/>
                  </a:lnTo>
                  <a:lnTo>
                    <a:pt x="152" y="131"/>
                  </a:lnTo>
                  <a:lnTo>
                    <a:pt x="156" y="131"/>
                  </a:lnTo>
                  <a:lnTo>
                    <a:pt x="160" y="129"/>
                  </a:lnTo>
                  <a:lnTo>
                    <a:pt x="160" y="129"/>
                  </a:lnTo>
                  <a:lnTo>
                    <a:pt x="165" y="128"/>
                  </a:lnTo>
                  <a:lnTo>
                    <a:pt x="167" y="125"/>
                  </a:lnTo>
                  <a:lnTo>
                    <a:pt x="172" y="118"/>
                  </a:lnTo>
                  <a:lnTo>
                    <a:pt x="175" y="110"/>
                  </a:lnTo>
                  <a:lnTo>
                    <a:pt x="177" y="101"/>
                  </a:lnTo>
                  <a:lnTo>
                    <a:pt x="179" y="93"/>
                  </a:lnTo>
                  <a:lnTo>
                    <a:pt x="180" y="84"/>
                  </a:lnTo>
                  <a:lnTo>
                    <a:pt x="184" y="77"/>
                  </a:lnTo>
                  <a:lnTo>
                    <a:pt x="190" y="70"/>
                  </a:lnTo>
                  <a:lnTo>
                    <a:pt x="190" y="70"/>
                  </a:lnTo>
                  <a:lnTo>
                    <a:pt x="203" y="69"/>
                  </a:lnTo>
                  <a:lnTo>
                    <a:pt x="215" y="66"/>
                  </a:lnTo>
                  <a:lnTo>
                    <a:pt x="221" y="65"/>
                  </a:lnTo>
                  <a:lnTo>
                    <a:pt x="225" y="61"/>
                  </a:lnTo>
                  <a:lnTo>
                    <a:pt x="228" y="55"/>
                  </a:lnTo>
                  <a:lnTo>
                    <a:pt x="231" y="48"/>
                  </a:lnTo>
                  <a:lnTo>
                    <a:pt x="231" y="48"/>
                  </a:lnTo>
                  <a:lnTo>
                    <a:pt x="231" y="39"/>
                  </a:lnTo>
                  <a:lnTo>
                    <a:pt x="228" y="31"/>
                  </a:lnTo>
                  <a:lnTo>
                    <a:pt x="224" y="24"/>
                  </a:lnTo>
                  <a:lnTo>
                    <a:pt x="219" y="17"/>
                  </a:lnTo>
                  <a:lnTo>
                    <a:pt x="219" y="17"/>
                  </a:lnTo>
                  <a:lnTo>
                    <a:pt x="212" y="17"/>
                  </a:lnTo>
                  <a:lnTo>
                    <a:pt x="207" y="17"/>
                  </a:lnTo>
                  <a:lnTo>
                    <a:pt x="198" y="14"/>
                  </a:lnTo>
                  <a:lnTo>
                    <a:pt x="191" y="10"/>
                  </a:lnTo>
                  <a:lnTo>
                    <a:pt x="183" y="9"/>
                  </a:lnTo>
                  <a:lnTo>
                    <a:pt x="183"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95"/>
            <p:cNvSpPr>
              <a:spLocks noEditPoints="1"/>
            </p:cNvSpPr>
            <p:nvPr/>
          </p:nvSpPr>
          <p:spPr bwMode="auto">
            <a:xfrm>
              <a:off x="3883026" y="581025"/>
              <a:ext cx="101600" cy="92075"/>
            </a:xfrm>
            <a:custGeom>
              <a:avLst/>
              <a:gdLst/>
              <a:ahLst/>
              <a:cxnLst>
                <a:cxn ang="0">
                  <a:pos x="146" y="0"/>
                </a:cxn>
                <a:cxn ang="0">
                  <a:pos x="170" y="10"/>
                </a:cxn>
                <a:cxn ang="0">
                  <a:pos x="188" y="28"/>
                </a:cxn>
                <a:cxn ang="0">
                  <a:pos x="189" y="42"/>
                </a:cxn>
                <a:cxn ang="0">
                  <a:pos x="180" y="66"/>
                </a:cxn>
                <a:cxn ang="0">
                  <a:pos x="168" y="101"/>
                </a:cxn>
                <a:cxn ang="0">
                  <a:pos x="136" y="139"/>
                </a:cxn>
                <a:cxn ang="0">
                  <a:pos x="95" y="167"/>
                </a:cxn>
                <a:cxn ang="0">
                  <a:pos x="58" y="175"/>
                </a:cxn>
                <a:cxn ang="0">
                  <a:pos x="25" y="166"/>
                </a:cxn>
                <a:cxn ang="0">
                  <a:pos x="4" y="145"/>
                </a:cxn>
                <a:cxn ang="0">
                  <a:pos x="0" y="122"/>
                </a:cxn>
                <a:cxn ang="0">
                  <a:pos x="7" y="88"/>
                </a:cxn>
                <a:cxn ang="0">
                  <a:pos x="24" y="59"/>
                </a:cxn>
                <a:cxn ang="0">
                  <a:pos x="66" y="21"/>
                </a:cxn>
                <a:cxn ang="0">
                  <a:pos x="115" y="0"/>
                </a:cxn>
                <a:cxn ang="0">
                  <a:pos x="128" y="1"/>
                </a:cxn>
                <a:cxn ang="0">
                  <a:pos x="139" y="0"/>
                </a:cxn>
                <a:cxn ang="0">
                  <a:pos x="119" y="15"/>
                </a:cxn>
                <a:cxn ang="0">
                  <a:pos x="93" y="20"/>
                </a:cxn>
                <a:cxn ang="0">
                  <a:pos x="65" y="38"/>
                </a:cxn>
                <a:cxn ang="0">
                  <a:pos x="35" y="67"/>
                </a:cxn>
                <a:cxn ang="0">
                  <a:pos x="20" y="93"/>
                </a:cxn>
                <a:cxn ang="0">
                  <a:pos x="14" y="115"/>
                </a:cxn>
                <a:cxn ang="0">
                  <a:pos x="18" y="139"/>
                </a:cxn>
                <a:cxn ang="0">
                  <a:pos x="24" y="146"/>
                </a:cxn>
                <a:cxn ang="0">
                  <a:pos x="25" y="131"/>
                </a:cxn>
                <a:cxn ang="0">
                  <a:pos x="48" y="91"/>
                </a:cxn>
                <a:cxn ang="0">
                  <a:pos x="87" y="49"/>
                </a:cxn>
                <a:cxn ang="0">
                  <a:pos x="132" y="27"/>
                </a:cxn>
                <a:cxn ang="0">
                  <a:pos x="142" y="21"/>
                </a:cxn>
                <a:cxn ang="0">
                  <a:pos x="131" y="15"/>
                </a:cxn>
                <a:cxn ang="0">
                  <a:pos x="108" y="49"/>
                </a:cxn>
                <a:cxn ang="0">
                  <a:pos x="72" y="80"/>
                </a:cxn>
                <a:cxn ang="0">
                  <a:pos x="42" y="119"/>
                </a:cxn>
                <a:cxn ang="0">
                  <a:pos x="35" y="140"/>
                </a:cxn>
                <a:cxn ang="0">
                  <a:pos x="34" y="156"/>
                </a:cxn>
                <a:cxn ang="0">
                  <a:pos x="63" y="163"/>
                </a:cxn>
                <a:cxn ang="0">
                  <a:pos x="81" y="160"/>
                </a:cxn>
                <a:cxn ang="0">
                  <a:pos x="119" y="140"/>
                </a:cxn>
                <a:cxn ang="0">
                  <a:pos x="153" y="100"/>
                </a:cxn>
                <a:cxn ang="0">
                  <a:pos x="167" y="70"/>
                </a:cxn>
                <a:cxn ang="0">
                  <a:pos x="170" y="38"/>
                </a:cxn>
                <a:cxn ang="0">
                  <a:pos x="159" y="35"/>
                </a:cxn>
                <a:cxn ang="0">
                  <a:pos x="122" y="41"/>
                </a:cxn>
              </a:cxnLst>
              <a:rect l="0" t="0" r="r" b="b"/>
              <a:pathLst>
                <a:path w="191" h="175">
                  <a:moveTo>
                    <a:pt x="139" y="0"/>
                  </a:moveTo>
                  <a:lnTo>
                    <a:pt x="139" y="0"/>
                  </a:lnTo>
                  <a:lnTo>
                    <a:pt x="146" y="0"/>
                  </a:lnTo>
                  <a:lnTo>
                    <a:pt x="153" y="3"/>
                  </a:lnTo>
                  <a:lnTo>
                    <a:pt x="161" y="6"/>
                  </a:lnTo>
                  <a:lnTo>
                    <a:pt x="170" y="10"/>
                  </a:lnTo>
                  <a:lnTo>
                    <a:pt x="177" y="15"/>
                  </a:lnTo>
                  <a:lnTo>
                    <a:pt x="184" y="21"/>
                  </a:lnTo>
                  <a:lnTo>
                    <a:pt x="188" y="28"/>
                  </a:lnTo>
                  <a:lnTo>
                    <a:pt x="191" y="34"/>
                  </a:lnTo>
                  <a:lnTo>
                    <a:pt x="191" y="34"/>
                  </a:lnTo>
                  <a:lnTo>
                    <a:pt x="189" y="42"/>
                  </a:lnTo>
                  <a:lnTo>
                    <a:pt x="188" y="50"/>
                  </a:lnTo>
                  <a:lnTo>
                    <a:pt x="184" y="59"/>
                  </a:lnTo>
                  <a:lnTo>
                    <a:pt x="180" y="66"/>
                  </a:lnTo>
                  <a:lnTo>
                    <a:pt x="171" y="83"/>
                  </a:lnTo>
                  <a:lnTo>
                    <a:pt x="168" y="91"/>
                  </a:lnTo>
                  <a:lnTo>
                    <a:pt x="168" y="101"/>
                  </a:lnTo>
                  <a:lnTo>
                    <a:pt x="168" y="101"/>
                  </a:lnTo>
                  <a:lnTo>
                    <a:pt x="147" y="126"/>
                  </a:lnTo>
                  <a:lnTo>
                    <a:pt x="136" y="139"/>
                  </a:lnTo>
                  <a:lnTo>
                    <a:pt x="125" y="150"/>
                  </a:lnTo>
                  <a:lnTo>
                    <a:pt x="111" y="160"/>
                  </a:lnTo>
                  <a:lnTo>
                    <a:pt x="95" y="167"/>
                  </a:lnTo>
                  <a:lnTo>
                    <a:pt x="79" y="173"/>
                  </a:lnTo>
                  <a:lnTo>
                    <a:pt x="58" y="175"/>
                  </a:lnTo>
                  <a:lnTo>
                    <a:pt x="58" y="175"/>
                  </a:lnTo>
                  <a:lnTo>
                    <a:pt x="46" y="174"/>
                  </a:lnTo>
                  <a:lnTo>
                    <a:pt x="35" y="171"/>
                  </a:lnTo>
                  <a:lnTo>
                    <a:pt x="25" y="166"/>
                  </a:lnTo>
                  <a:lnTo>
                    <a:pt x="17" y="160"/>
                  </a:lnTo>
                  <a:lnTo>
                    <a:pt x="10" y="153"/>
                  </a:lnTo>
                  <a:lnTo>
                    <a:pt x="4" y="145"/>
                  </a:lnTo>
                  <a:lnTo>
                    <a:pt x="1" y="135"/>
                  </a:lnTo>
                  <a:lnTo>
                    <a:pt x="0" y="122"/>
                  </a:lnTo>
                  <a:lnTo>
                    <a:pt x="0" y="122"/>
                  </a:lnTo>
                  <a:lnTo>
                    <a:pt x="0" y="115"/>
                  </a:lnTo>
                  <a:lnTo>
                    <a:pt x="1" y="105"/>
                  </a:lnTo>
                  <a:lnTo>
                    <a:pt x="7" y="88"/>
                  </a:lnTo>
                  <a:lnTo>
                    <a:pt x="7" y="88"/>
                  </a:lnTo>
                  <a:lnTo>
                    <a:pt x="14" y="73"/>
                  </a:lnTo>
                  <a:lnTo>
                    <a:pt x="24" y="59"/>
                  </a:lnTo>
                  <a:lnTo>
                    <a:pt x="36" y="45"/>
                  </a:lnTo>
                  <a:lnTo>
                    <a:pt x="51" y="32"/>
                  </a:lnTo>
                  <a:lnTo>
                    <a:pt x="66" y="21"/>
                  </a:lnTo>
                  <a:lnTo>
                    <a:pt x="83" y="11"/>
                  </a:lnTo>
                  <a:lnTo>
                    <a:pt x="100" y="4"/>
                  </a:lnTo>
                  <a:lnTo>
                    <a:pt x="115" y="0"/>
                  </a:lnTo>
                  <a:lnTo>
                    <a:pt x="115" y="0"/>
                  </a:lnTo>
                  <a:lnTo>
                    <a:pt x="121" y="0"/>
                  </a:lnTo>
                  <a:lnTo>
                    <a:pt x="128" y="1"/>
                  </a:lnTo>
                  <a:lnTo>
                    <a:pt x="133" y="1"/>
                  </a:lnTo>
                  <a:lnTo>
                    <a:pt x="139" y="0"/>
                  </a:lnTo>
                  <a:lnTo>
                    <a:pt x="139" y="0"/>
                  </a:lnTo>
                  <a:close/>
                  <a:moveTo>
                    <a:pt x="131" y="15"/>
                  </a:moveTo>
                  <a:lnTo>
                    <a:pt x="131" y="15"/>
                  </a:lnTo>
                  <a:lnTo>
                    <a:pt x="119" y="15"/>
                  </a:lnTo>
                  <a:lnTo>
                    <a:pt x="109" y="15"/>
                  </a:lnTo>
                  <a:lnTo>
                    <a:pt x="101" y="17"/>
                  </a:lnTo>
                  <a:lnTo>
                    <a:pt x="93" y="20"/>
                  </a:lnTo>
                  <a:lnTo>
                    <a:pt x="86" y="24"/>
                  </a:lnTo>
                  <a:lnTo>
                    <a:pt x="79" y="28"/>
                  </a:lnTo>
                  <a:lnTo>
                    <a:pt x="65" y="38"/>
                  </a:lnTo>
                  <a:lnTo>
                    <a:pt x="65" y="38"/>
                  </a:lnTo>
                  <a:lnTo>
                    <a:pt x="49" y="52"/>
                  </a:lnTo>
                  <a:lnTo>
                    <a:pt x="35" y="67"/>
                  </a:lnTo>
                  <a:lnTo>
                    <a:pt x="29" y="76"/>
                  </a:lnTo>
                  <a:lnTo>
                    <a:pt x="24" y="84"/>
                  </a:lnTo>
                  <a:lnTo>
                    <a:pt x="20" y="93"/>
                  </a:lnTo>
                  <a:lnTo>
                    <a:pt x="17" y="102"/>
                  </a:lnTo>
                  <a:lnTo>
                    <a:pt x="17" y="102"/>
                  </a:lnTo>
                  <a:lnTo>
                    <a:pt x="14" y="115"/>
                  </a:lnTo>
                  <a:lnTo>
                    <a:pt x="14" y="128"/>
                  </a:lnTo>
                  <a:lnTo>
                    <a:pt x="15" y="133"/>
                  </a:lnTo>
                  <a:lnTo>
                    <a:pt x="18" y="139"/>
                  </a:lnTo>
                  <a:lnTo>
                    <a:pt x="20" y="143"/>
                  </a:lnTo>
                  <a:lnTo>
                    <a:pt x="24" y="146"/>
                  </a:lnTo>
                  <a:lnTo>
                    <a:pt x="24" y="146"/>
                  </a:lnTo>
                  <a:lnTo>
                    <a:pt x="24" y="142"/>
                  </a:lnTo>
                  <a:lnTo>
                    <a:pt x="24" y="136"/>
                  </a:lnTo>
                  <a:lnTo>
                    <a:pt x="25" y="131"/>
                  </a:lnTo>
                  <a:lnTo>
                    <a:pt x="27" y="123"/>
                  </a:lnTo>
                  <a:lnTo>
                    <a:pt x="27" y="123"/>
                  </a:lnTo>
                  <a:lnTo>
                    <a:pt x="48" y="91"/>
                  </a:lnTo>
                  <a:lnTo>
                    <a:pt x="60" y="76"/>
                  </a:lnTo>
                  <a:lnTo>
                    <a:pt x="73" y="62"/>
                  </a:lnTo>
                  <a:lnTo>
                    <a:pt x="87" y="49"/>
                  </a:lnTo>
                  <a:lnTo>
                    <a:pt x="104" y="39"/>
                  </a:lnTo>
                  <a:lnTo>
                    <a:pt x="122" y="31"/>
                  </a:lnTo>
                  <a:lnTo>
                    <a:pt x="132" y="27"/>
                  </a:lnTo>
                  <a:lnTo>
                    <a:pt x="143" y="24"/>
                  </a:lnTo>
                  <a:lnTo>
                    <a:pt x="143" y="24"/>
                  </a:lnTo>
                  <a:lnTo>
                    <a:pt x="142" y="21"/>
                  </a:lnTo>
                  <a:lnTo>
                    <a:pt x="139" y="18"/>
                  </a:lnTo>
                  <a:lnTo>
                    <a:pt x="131" y="15"/>
                  </a:lnTo>
                  <a:lnTo>
                    <a:pt x="131" y="15"/>
                  </a:lnTo>
                  <a:close/>
                  <a:moveTo>
                    <a:pt x="122" y="41"/>
                  </a:moveTo>
                  <a:lnTo>
                    <a:pt x="122" y="41"/>
                  </a:lnTo>
                  <a:lnTo>
                    <a:pt x="108" y="49"/>
                  </a:lnTo>
                  <a:lnTo>
                    <a:pt x="95" y="59"/>
                  </a:lnTo>
                  <a:lnTo>
                    <a:pt x="83" y="69"/>
                  </a:lnTo>
                  <a:lnTo>
                    <a:pt x="72" y="80"/>
                  </a:lnTo>
                  <a:lnTo>
                    <a:pt x="60" y="93"/>
                  </a:lnTo>
                  <a:lnTo>
                    <a:pt x="51" y="105"/>
                  </a:lnTo>
                  <a:lnTo>
                    <a:pt x="42" y="119"/>
                  </a:lnTo>
                  <a:lnTo>
                    <a:pt x="34" y="135"/>
                  </a:lnTo>
                  <a:lnTo>
                    <a:pt x="34" y="135"/>
                  </a:lnTo>
                  <a:lnTo>
                    <a:pt x="35" y="140"/>
                  </a:lnTo>
                  <a:lnTo>
                    <a:pt x="34" y="146"/>
                  </a:lnTo>
                  <a:lnTo>
                    <a:pt x="34" y="156"/>
                  </a:lnTo>
                  <a:lnTo>
                    <a:pt x="34" y="156"/>
                  </a:lnTo>
                  <a:lnTo>
                    <a:pt x="42" y="160"/>
                  </a:lnTo>
                  <a:lnTo>
                    <a:pt x="53" y="161"/>
                  </a:lnTo>
                  <a:lnTo>
                    <a:pt x="63" y="163"/>
                  </a:lnTo>
                  <a:lnTo>
                    <a:pt x="73" y="161"/>
                  </a:lnTo>
                  <a:lnTo>
                    <a:pt x="73" y="161"/>
                  </a:lnTo>
                  <a:lnTo>
                    <a:pt x="81" y="160"/>
                  </a:lnTo>
                  <a:lnTo>
                    <a:pt x="90" y="159"/>
                  </a:lnTo>
                  <a:lnTo>
                    <a:pt x="104" y="150"/>
                  </a:lnTo>
                  <a:lnTo>
                    <a:pt x="119" y="140"/>
                  </a:lnTo>
                  <a:lnTo>
                    <a:pt x="132" y="128"/>
                  </a:lnTo>
                  <a:lnTo>
                    <a:pt x="143" y="115"/>
                  </a:lnTo>
                  <a:lnTo>
                    <a:pt x="153" y="100"/>
                  </a:lnTo>
                  <a:lnTo>
                    <a:pt x="161" y="84"/>
                  </a:lnTo>
                  <a:lnTo>
                    <a:pt x="167" y="70"/>
                  </a:lnTo>
                  <a:lnTo>
                    <a:pt x="167" y="70"/>
                  </a:lnTo>
                  <a:lnTo>
                    <a:pt x="168" y="62"/>
                  </a:lnTo>
                  <a:lnTo>
                    <a:pt x="168" y="53"/>
                  </a:lnTo>
                  <a:lnTo>
                    <a:pt x="170" y="38"/>
                  </a:lnTo>
                  <a:lnTo>
                    <a:pt x="170" y="38"/>
                  </a:lnTo>
                  <a:lnTo>
                    <a:pt x="164" y="36"/>
                  </a:lnTo>
                  <a:lnTo>
                    <a:pt x="159" y="35"/>
                  </a:lnTo>
                  <a:lnTo>
                    <a:pt x="147" y="35"/>
                  </a:lnTo>
                  <a:lnTo>
                    <a:pt x="135" y="36"/>
                  </a:lnTo>
                  <a:lnTo>
                    <a:pt x="122" y="41"/>
                  </a:lnTo>
                  <a:lnTo>
                    <a:pt x="122" y="4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96"/>
            <p:cNvSpPr>
              <a:spLocks noEditPoints="1"/>
            </p:cNvSpPr>
            <p:nvPr/>
          </p:nvSpPr>
          <p:spPr bwMode="auto">
            <a:xfrm>
              <a:off x="3887788" y="690563"/>
              <a:ext cx="134938" cy="139700"/>
            </a:xfrm>
            <a:custGeom>
              <a:avLst/>
              <a:gdLst/>
              <a:ahLst/>
              <a:cxnLst>
                <a:cxn ang="0">
                  <a:pos x="226" y="96"/>
                </a:cxn>
                <a:cxn ang="0">
                  <a:pos x="210" y="110"/>
                </a:cxn>
                <a:cxn ang="0">
                  <a:pos x="205" y="163"/>
                </a:cxn>
                <a:cxn ang="0">
                  <a:pos x="177" y="194"/>
                </a:cxn>
                <a:cxn ang="0">
                  <a:pos x="153" y="217"/>
                </a:cxn>
                <a:cxn ang="0">
                  <a:pos x="140" y="240"/>
                </a:cxn>
                <a:cxn ang="0">
                  <a:pos x="92" y="261"/>
                </a:cxn>
                <a:cxn ang="0">
                  <a:pos x="49" y="263"/>
                </a:cxn>
                <a:cxn ang="0">
                  <a:pos x="32" y="242"/>
                </a:cxn>
                <a:cxn ang="0">
                  <a:pos x="17" y="198"/>
                </a:cxn>
                <a:cxn ang="0">
                  <a:pos x="15" y="183"/>
                </a:cxn>
                <a:cxn ang="0">
                  <a:pos x="0" y="152"/>
                </a:cxn>
                <a:cxn ang="0">
                  <a:pos x="8" y="124"/>
                </a:cxn>
                <a:cxn ang="0">
                  <a:pos x="39" y="79"/>
                </a:cxn>
                <a:cxn ang="0">
                  <a:pos x="55" y="61"/>
                </a:cxn>
                <a:cxn ang="0">
                  <a:pos x="102" y="52"/>
                </a:cxn>
                <a:cxn ang="0">
                  <a:pos x="137" y="61"/>
                </a:cxn>
                <a:cxn ang="0">
                  <a:pos x="158" y="55"/>
                </a:cxn>
                <a:cxn ang="0">
                  <a:pos x="174" y="17"/>
                </a:cxn>
                <a:cxn ang="0">
                  <a:pos x="205" y="0"/>
                </a:cxn>
                <a:cxn ang="0">
                  <a:pos x="237" y="10"/>
                </a:cxn>
                <a:cxn ang="0">
                  <a:pos x="252" y="37"/>
                </a:cxn>
                <a:cxn ang="0">
                  <a:pos x="254" y="65"/>
                </a:cxn>
                <a:cxn ang="0">
                  <a:pos x="233" y="23"/>
                </a:cxn>
                <a:cxn ang="0">
                  <a:pos x="199" y="20"/>
                </a:cxn>
                <a:cxn ang="0">
                  <a:pos x="198" y="62"/>
                </a:cxn>
                <a:cxn ang="0">
                  <a:pos x="189" y="89"/>
                </a:cxn>
                <a:cxn ang="0">
                  <a:pos x="171" y="94"/>
                </a:cxn>
                <a:cxn ang="0">
                  <a:pos x="163" y="118"/>
                </a:cxn>
                <a:cxn ang="0">
                  <a:pos x="126" y="129"/>
                </a:cxn>
                <a:cxn ang="0">
                  <a:pos x="118" y="121"/>
                </a:cxn>
                <a:cxn ang="0">
                  <a:pos x="156" y="113"/>
                </a:cxn>
                <a:cxn ang="0">
                  <a:pos x="164" y="89"/>
                </a:cxn>
                <a:cxn ang="0">
                  <a:pos x="188" y="72"/>
                </a:cxn>
                <a:cxn ang="0">
                  <a:pos x="185" y="26"/>
                </a:cxn>
                <a:cxn ang="0">
                  <a:pos x="177" y="31"/>
                </a:cxn>
                <a:cxn ang="0">
                  <a:pos x="157" y="65"/>
                </a:cxn>
                <a:cxn ang="0">
                  <a:pos x="136" y="72"/>
                </a:cxn>
                <a:cxn ang="0">
                  <a:pos x="106" y="61"/>
                </a:cxn>
                <a:cxn ang="0">
                  <a:pos x="52" y="73"/>
                </a:cxn>
                <a:cxn ang="0">
                  <a:pos x="36" y="103"/>
                </a:cxn>
                <a:cxn ang="0">
                  <a:pos x="8" y="141"/>
                </a:cxn>
                <a:cxn ang="0">
                  <a:pos x="12" y="162"/>
                </a:cxn>
                <a:cxn ang="0">
                  <a:pos x="29" y="188"/>
                </a:cxn>
                <a:cxn ang="0">
                  <a:pos x="42" y="239"/>
                </a:cxn>
                <a:cxn ang="0">
                  <a:pos x="60" y="259"/>
                </a:cxn>
                <a:cxn ang="0">
                  <a:pos x="115" y="247"/>
                </a:cxn>
                <a:cxn ang="0">
                  <a:pos x="147" y="205"/>
                </a:cxn>
                <a:cxn ang="0">
                  <a:pos x="179" y="179"/>
                </a:cxn>
                <a:cxn ang="0">
                  <a:pos x="196" y="153"/>
                </a:cxn>
                <a:cxn ang="0">
                  <a:pos x="209" y="93"/>
                </a:cxn>
                <a:cxn ang="0">
                  <a:pos x="241" y="75"/>
                </a:cxn>
                <a:cxn ang="0">
                  <a:pos x="241" y="37"/>
                </a:cxn>
              </a:cxnLst>
              <a:rect l="0" t="0" r="r" b="b"/>
              <a:pathLst>
                <a:path w="255" h="266">
                  <a:moveTo>
                    <a:pt x="245" y="92"/>
                  </a:moveTo>
                  <a:lnTo>
                    <a:pt x="245" y="92"/>
                  </a:lnTo>
                  <a:lnTo>
                    <a:pt x="238" y="94"/>
                  </a:lnTo>
                  <a:lnTo>
                    <a:pt x="231" y="96"/>
                  </a:lnTo>
                  <a:lnTo>
                    <a:pt x="226" y="96"/>
                  </a:lnTo>
                  <a:lnTo>
                    <a:pt x="219" y="99"/>
                  </a:lnTo>
                  <a:lnTo>
                    <a:pt x="219" y="99"/>
                  </a:lnTo>
                  <a:lnTo>
                    <a:pt x="216" y="100"/>
                  </a:lnTo>
                  <a:lnTo>
                    <a:pt x="213" y="103"/>
                  </a:lnTo>
                  <a:lnTo>
                    <a:pt x="210" y="110"/>
                  </a:lnTo>
                  <a:lnTo>
                    <a:pt x="209" y="118"/>
                  </a:lnTo>
                  <a:lnTo>
                    <a:pt x="208" y="127"/>
                  </a:lnTo>
                  <a:lnTo>
                    <a:pt x="209" y="145"/>
                  </a:lnTo>
                  <a:lnTo>
                    <a:pt x="208" y="155"/>
                  </a:lnTo>
                  <a:lnTo>
                    <a:pt x="205" y="163"/>
                  </a:lnTo>
                  <a:lnTo>
                    <a:pt x="205" y="163"/>
                  </a:lnTo>
                  <a:lnTo>
                    <a:pt x="195" y="176"/>
                  </a:lnTo>
                  <a:lnTo>
                    <a:pt x="184" y="188"/>
                  </a:lnTo>
                  <a:lnTo>
                    <a:pt x="184" y="188"/>
                  </a:lnTo>
                  <a:lnTo>
                    <a:pt x="177" y="194"/>
                  </a:lnTo>
                  <a:lnTo>
                    <a:pt x="168" y="198"/>
                  </a:lnTo>
                  <a:lnTo>
                    <a:pt x="163" y="204"/>
                  </a:lnTo>
                  <a:lnTo>
                    <a:pt x="157" y="210"/>
                  </a:lnTo>
                  <a:lnTo>
                    <a:pt x="157" y="210"/>
                  </a:lnTo>
                  <a:lnTo>
                    <a:pt x="153" y="217"/>
                  </a:lnTo>
                  <a:lnTo>
                    <a:pt x="151" y="222"/>
                  </a:lnTo>
                  <a:lnTo>
                    <a:pt x="149" y="229"/>
                  </a:lnTo>
                  <a:lnTo>
                    <a:pt x="146" y="235"/>
                  </a:lnTo>
                  <a:lnTo>
                    <a:pt x="146" y="235"/>
                  </a:lnTo>
                  <a:lnTo>
                    <a:pt x="140" y="240"/>
                  </a:lnTo>
                  <a:lnTo>
                    <a:pt x="135" y="245"/>
                  </a:lnTo>
                  <a:lnTo>
                    <a:pt x="123" y="252"/>
                  </a:lnTo>
                  <a:lnTo>
                    <a:pt x="109" y="257"/>
                  </a:lnTo>
                  <a:lnTo>
                    <a:pt x="92" y="261"/>
                  </a:lnTo>
                  <a:lnTo>
                    <a:pt x="92" y="261"/>
                  </a:lnTo>
                  <a:lnTo>
                    <a:pt x="83" y="264"/>
                  </a:lnTo>
                  <a:lnTo>
                    <a:pt x="73" y="266"/>
                  </a:lnTo>
                  <a:lnTo>
                    <a:pt x="62" y="266"/>
                  </a:lnTo>
                  <a:lnTo>
                    <a:pt x="56" y="264"/>
                  </a:lnTo>
                  <a:lnTo>
                    <a:pt x="49" y="263"/>
                  </a:lnTo>
                  <a:lnTo>
                    <a:pt x="49" y="263"/>
                  </a:lnTo>
                  <a:lnTo>
                    <a:pt x="45" y="259"/>
                  </a:lnTo>
                  <a:lnTo>
                    <a:pt x="39" y="254"/>
                  </a:lnTo>
                  <a:lnTo>
                    <a:pt x="35" y="249"/>
                  </a:lnTo>
                  <a:lnTo>
                    <a:pt x="32" y="242"/>
                  </a:lnTo>
                  <a:lnTo>
                    <a:pt x="25" y="229"/>
                  </a:lnTo>
                  <a:lnTo>
                    <a:pt x="22" y="215"/>
                  </a:lnTo>
                  <a:lnTo>
                    <a:pt x="22" y="215"/>
                  </a:lnTo>
                  <a:lnTo>
                    <a:pt x="18" y="207"/>
                  </a:lnTo>
                  <a:lnTo>
                    <a:pt x="17" y="198"/>
                  </a:lnTo>
                  <a:lnTo>
                    <a:pt x="17" y="198"/>
                  </a:lnTo>
                  <a:lnTo>
                    <a:pt x="17" y="193"/>
                  </a:lnTo>
                  <a:lnTo>
                    <a:pt x="18" y="187"/>
                  </a:lnTo>
                  <a:lnTo>
                    <a:pt x="18" y="187"/>
                  </a:lnTo>
                  <a:lnTo>
                    <a:pt x="15" y="183"/>
                  </a:lnTo>
                  <a:lnTo>
                    <a:pt x="14" y="179"/>
                  </a:lnTo>
                  <a:lnTo>
                    <a:pt x="8" y="170"/>
                  </a:lnTo>
                  <a:lnTo>
                    <a:pt x="3" y="162"/>
                  </a:lnTo>
                  <a:lnTo>
                    <a:pt x="0" y="158"/>
                  </a:lnTo>
                  <a:lnTo>
                    <a:pt x="0" y="152"/>
                  </a:lnTo>
                  <a:lnTo>
                    <a:pt x="0" y="152"/>
                  </a:lnTo>
                  <a:lnTo>
                    <a:pt x="0" y="145"/>
                  </a:lnTo>
                  <a:lnTo>
                    <a:pt x="1" y="138"/>
                  </a:lnTo>
                  <a:lnTo>
                    <a:pt x="4" y="131"/>
                  </a:lnTo>
                  <a:lnTo>
                    <a:pt x="8" y="124"/>
                  </a:lnTo>
                  <a:lnTo>
                    <a:pt x="18" y="113"/>
                  </a:lnTo>
                  <a:lnTo>
                    <a:pt x="28" y="100"/>
                  </a:lnTo>
                  <a:lnTo>
                    <a:pt x="28" y="100"/>
                  </a:lnTo>
                  <a:lnTo>
                    <a:pt x="33" y="90"/>
                  </a:lnTo>
                  <a:lnTo>
                    <a:pt x="39" y="79"/>
                  </a:lnTo>
                  <a:lnTo>
                    <a:pt x="45" y="69"/>
                  </a:lnTo>
                  <a:lnTo>
                    <a:pt x="48" y="65"/>
                  </a:lnTo>
                  <a:lnTo>
                    <a:pt x="50" y="62"/>
                  </a:lnTo>
                  <a:lnTo>
                    <a:pt x="50" y="62"/>
                  </a:lnTo>
                  <a:lnTo>
                    <a:pt x="55" y="61"/>
                  </a:lnTo>
                  <a:lnTo>
                    <a:pt x="59" y="61"/>
                  </a:lnTo>
                  <a:lnTo>
                    <a:pt x="69" y="59"/>
                  </a:lnTo>
                  <a:lnTo>
                    <a:pt x="69" y="59"/>
                  </a:lnTo>
                  <a:lnTo>
                    <a:pt x="91" y="54"/>
                  </a:lnTo>
                  <a:lnTo>
                    <a:pt x="102" y="52"/>
                  </a:lnTo>
                  <a:lnTo>
                    <a:pt x="115" y="52"/>
                  </a:lnTo>
                  <a:lnTo>
                    <a:pt x="115" y="52"/>
                  </a:lnTo>
                  <a:lnTo>
                    <a:pt x="123" y="55"/>
                  </a:lnTo>
                  <a:lnTo>
                    <a:pt x="130" y="58"/>
                  </a:lnTo>
                  <a:lnTo>
                    <a:pt x="137" y="61"/>
                  </a:lnTo>
                  <a:lnTo>
                    <a:pt x="142" y="61"/>
                  </a:lnTo>
                  <a:lnTo>
                    <a:pt x="146" y="61"/>
                  </a:lnTo>
                  <a:lnTo>
                    <a:pt x="146" y="61"/>
                  </a:lnTo>
                  <a:lnTo>
                    <a:pt x="153" y="58"/>
                  </a:lnTo>
                  <a:lnTo>
                    <a:pt x="158" y="55"/>
                  </a:lnTo>
                  <a:lnTo>
                    <a:pt x="163" y="51"/>
                  </a:lnTo>
                  <a:lnTo>
                    <a:pt x="164" y="45"/>
                  </a:lnTo>
                  <a:lnTo>
                    <a:pt x="168" y="33"/>
                  </a:lnTo>
                  <a:lnTo>
                    <a:pt x="174" y="17"/>
                  </a:lnTo>
                  <a:lnTo>
                    <a:pt x="174" y="17"/>
                  </a:lnTo>
                  <a:lnTo>
                    <a:pt x="182" y="13"/>
                  </a:lnTo>
                  <a:lnTo>
                    <a:pt x="191" y="9"/>
                  </a:lnTo>
                  <a:lnTo>
                    <a:pt x="199" y="6"/>
                  </a:lnTo>
                  <a:lnTo>
                    <a:pt x="205" y="0"/>
                  </a:lnTo>
                  <a:lnTo>
                    <a:pt x="205" y="0"/>
                  </a:lnTo>
                  <a:lnTo>
                    <a:pt x="213" y="5"/>
                  </a:lnTo>
                  <a:lnTo>
                    <a:pt x="222" y="6"/>
                  </a:lnTo>
                  <a:lnTo>
                    <a:pt x="230" y="7"/>
                  </a:lnTo>
                  <a:lnTo>
                    <a:pt x="237" y="10"/>
                  </a:lnTo>
                  <a:lnTo>
                    <a:pt x="237" y="10"/>
                  </a:lnTo>
                  <a:lnTo>
                    <a:pt x="238" y="14"/>
                  </a:lnTo>
                  <a:lnTo>
                    <a:pt x="240" y="17"/>
                  </a:lnTo>
                  <a:lnTo>
                    <a:pt x="244" y="24"/>
                  </a:lnTo>
                  <a:lnTo>
                    <a:pt x="250" y="30"/>
                  </a:lnTo>
                  <a:lnTo>
                    <a:pt x="252" y="37"/>
                  </a:lnTo>
                  <a:lnTo>
                    <a:pt x="252" y="37"/>
                  </a:lnTo>
                  <a:lnTo>
                    <a:pt x="255" y="44"/>
                  </a:lnTo>
                  <a:lnTo>
                    <a:pt x="255" y="51"/>
                  </a:lnTo>
                  <a:lnTo>
                    <a:pt x="255" y="58"/>
                  </a:lnTo>
                  <a:lnTo>
                    <a:pt x="254" y="65"/>
                  </a:lnTo>
                  <a:lnTo>
                    <a:pt x="251" y="79"/>
                  </a:lnTo>
                  <a:lnTo>
                    <a:pt x="245" y="92"/>
                  </a:lnTo>
                  <a:lnTo>
                    <a:pt x="245" y="92"/>
                  </a:lnTo>
                  <a:close/>
                  <a:moveTo>
                    <a:pt x="233" y="23"/>
                  </a:moveTo>
                  <a:lnTo>
                    <a:pt x="233" y="23"/>
                  </a:lnTo>
                  <a:lnTo>
                    <a:pt x="223" y="20"/>
                  </a:lnTo>
                  <a:lnTo>
                    <a:pt x="213" y="17"/>
                  </a:lnTo>
                  <a:lnTo>
                    <a:pt x="209" y="17"/>
                  </a:lnTo>
                  <a:lnTo>
                    <a:pt x="203" y="17"/>
                  </a:lnTo>
                  <a:lnTo>
                    <a:pt x="199" y="20"/>
                  </a:lnTo>
                  <a:lnTo>
                    <a:pt x="196" y="23"/>
                  </a:lnTo>
                  <a:lnTo>
                    <a:pt x="196" y="23"/>
                  </a:lnTo>
                  <a:lnTo>
                    <a:pt x="194" y="33"/>
                  </a:lnTo>
                  <a:lnTo>
                    <a:pt x="195" y="42"/>
                  </a:lnTo>
                  <a:lnTo>
                    <a:pt x="198" y="62"/>
                  </a:lnTo>
                  <a:lnTo>
                    <a:pt x="198" y="71"/>
                  </a:lnTo>
                  <a:lnTo>
                    <a:pt x="196" y="79"/>
                  </a:lnTo>
                  <a:lnTo>
                    <a:pt x="195" y="82"/>
                  </a:lnTo>
                  <a:lnTo>
                    <a:pt x="192" y="86"/>
                  </a:lnTo>
                  <a:lnTo>
                    <a:pt x="189" y="89"/>
                  </a:lnTo>
                  <a:lnTo>
                    <a:pt x="185" y="92"/>
                  </a:lnTo>
                  <a:lnTo>
                    <a:pt x="185" y="92"/>
                  </a:lnTo>
                  <a:lnTo>
                    <a:pt x="177" y="92"/>
                  </a:lnTo>
                  <a:lnTo>
                    <a:pt x="171" y="94"/>
                  </a:lnTo>
                  <a:lnTo>
                    <a:pt x="171" y="94"/>
                  </a:lnTo>
                  <a:lnTo>
                    <a:pt x="167" y="100"/>
                  </a:lnTo>
                  <a:lnTo>
                    <a:pt x="165" y="106"/>
                  </a:lnTo>
                  <a:lnTo>
                    <a:pt x="164" y="113"/>
                  </a:lnTo>
                  <a:lnTo>
                    <a:pt x="163" y="118"/>
                  </a:lnTo>
                  <a:lnTo>
                    <a:pt x="163" y="118"/>
                  </a:lnTo>
                  <a:lnTo>
                    <a:pt x="157" y="124"/>
                  </a:lnTo>
                  <a:lnTo>
                    <a:pt x="150" y="127"/>
                  </a:lnTo>
                  <a:lnTo>
                    <a:pt x="143" y="129"/>
                  </a:lnTo>
                  <a:lnTo>
                    <a:pt x="135" y="129"/>
                  </a:lnTo>
                  <a:lnTo>
                    <a:pt x="126" y="129"/>
                  </a:lnTo>
                  <a:lnTo>
                    <a:pt x="118" y="128"/>
                  </a:lnTo>
                  <a:lnTo>
                    <a:pt x="102" y="124"/>
                  </a:lnTo>
                  <a:lnTo>
                    <a:pt x="102" y="124"/>
                  </a:lnTo>
                  <a:lnTo>
                    <a:pt x="109" y="122"/>
                  </a:lnTo>
                  <a:lnTo>
                    <a:pt x="118" y="121"/>
                  </a:lnTo>
                  <a:lnTo>
                    <a:pt x="132" y="121"/>
                  </a:lnTo>
                  <a:lnTo>
                    <a:pt x="139" y="121"/>
                  </a:lnTo>
                  <a:lnTo>
                    <a:pt x="144" y="120"/>
                  </a:lnTo>
                  <a:lnTo>
                    <a:pt x="150" y="117"/>
                  </a:lnTo>
                  <a:lnTo>
                    <a:pt x="156" y="113"/>
                  </a:lnTo>
                  <a:lnTo>
                    <a:pt x="156" y="113"/>
                  </a:lnTo>
                  <a:lnTo>
                    <a:pt x="156" y="104"/>
                  </a:lnTo>
                  <a:lnTo>
                    <a:pt x="157" y="99"/>
                  </a:lnTo>
                  <a:lnTo>
                    <a:pt x="160" y="93"/>
                  </a:lnTo>
                  <a:lnTo>
                    <a:pt x="164" y="89"/>
                  </a:lnTo>
                  <a:lnTo>
                    <a:pt x="168" y="85"/>
                  </a:lnTo>
                  <a:lnTo>
                    <a:pt x="174" y="82"/>
                  </a:lnTo>
                  <a:lnTo>
                    <a:pt x="186" y="79"/>
                  </a:lnTo>
                  <a:lnTo>
                    <a:pt x="186" y="79"/>
                  </a:lnTo>
                  <a:lnTo>
                    <a:pt x="188" y="72"/>
                  </a:lnTo>
                  <a:lnTo>
                    <a:pt x="188" y="65"/>
                  </a:lnTo>
                  <a:lnTo>
                    <a:pt x="186" y="49"/>
                  </a:lnTo>
                  <a:lnTo>
                    <a:pt x="185" y="41"/>
                  </a:lnTo>
                  <a:lnTo>
                    <a:pt x="184" y="34"/>
                  </a:lnTo>
                  <a:lnTo>
                    <a:pt x="185" y="26"/>
                  </a:lnTo>
                  <a:lnTo>
                    <a:pt x="188" y="19"/>
                  </a:lnTo>
                  <a:lnTo>
                    <a:pt x="188" y="19"/>
                  </a:lnTo>
                  <a:lnTo>
                    <a:pt x="184" y="20"/>
                  </a:lnTo>
                  <a:lnTo>
                    <a:pt x="181" y="23"/>
                  </a:lnTo>
                  <a:lnTo>
                    <a:pt x="177" y="31"/>
                  </a:lnTo>
                  <a:lnTo>
                    <a:pt x="174" y="40"/>
                  </a:lnTo>
                  <a:lnTo>
                    <a:pt x="174" y="48"/>
                  </a:lnTo>
                  <a:lnTo>
                    <a:pt x="174" y="48"/>
                  </a:lnTo>
                  <a:lnTo>
                    <a:pt x="165" y="56"/>
                  </a:lnTo>
                  <a:lnTo>
                    <a:pt x="157" y="65"/>
                  </a:lnTo>
                  <a:lnTo>
                    <a:pt x="153" y="68"/>
                  </a:lnTo>
                  <a:lnTo>
                    <a:pt x="149" y="71"/>
                  </a:lnTo>
                  <a:lnTo>
                    <a:pt x="142" y="72"/>
                  </a:lnTo>
                  <a:lnTo>
                    <a:pt x="136" y="72"/>
                  </a:lnTo>
                  <a:lnTo>
                    <a:pt x="136" y="72"/>
                  </a:lnTo>
                  <a:lnTo>
                    <a:pt x="129" y="69"/>
                  </a:lnTo>
                  <a:lnTo>
                    <a:pt x="122" y="66"/>
                  </a:lnTo>
                  <a:lnTo>
                    <a:pt x="115" y="62"/>
                  </a:lnTo>
                  <a:lnTo>
                    <a:pt x="106" y="61"/>
                  </a:lnTo>
                  <a:lnTo>
                    <a:pt x="106" y="61"/>
                  </a:lnTo>
                  <a:lnTo>
                    <a:pt x="99" y="61"/>
                  </a:lnTo>
                  <a:lnTo>
                    <a:pt x="92" y="61"/>
                  </a:lnTo>
                  <a:lnTo>
                    <a:pt x="78" y="65"/>
                  </a:lnTo>
                  <a:lnTo>
                    <a:pt x="66" y="69"/>
                  </a:lnTo>
                  <a:lnTo>
                    <a:pt x="52" y="73"/>
                  </a:lnTo>
                  <a:lnTo>
                    <a:pt x="52" y="73"/>
                  </a:lnTo>
                  <a:lnTo>
                    <a:pt x="52" y="79"/>
                  </a:lnTo>
                  <a:lnTo>
                    <a:pt x="49" y="85"/>
                  </a:lnTo>
                  <a:lnTo>
                    <a:pt x="43" y="94"/>
                  </a:lnTo>
                  <a:lnTo>
                    <a:pt x="36" y="103"/>
                  </a:lnTo>
                  <a:lnTo>
                    <a:pt x="28" y="111"/>
                  </a:lnTo>
                  <a:lnTo>
                    <a:pt x="19" y="121"/>
                  </a:lnTo>
                  <a:lnTo>
                    <a:pt x="12" y="129"/>
                  </a:lnTo>
                  <a:lnTo>
                    <a:pt x="11" y="135"/>
                  </a:lnTo>
                  <a:lnTo>
                    <a:pt x="8" y="141"/>
                  </a:lnTo>
                  <a:lnTo>
                    <a:pt x="8" y="146"/>
                  </a:lnTo>
                  <a:lnTo>
                    <a:pt x="10" y="152"/>
                  </a:lnTo>
                  <a:lnTo>
                    <a:pt x="10" y="152"/>
                  </a:lnTo>
                  <a:lnTo>
                    <a:pt x="11" y="158"/>
                  </a:lnTo>
                  <a:lnTo>
                    <a:pt x="12" y="162"/>
                  </a:lnTo>
                  <a:lnTo>
                    <a:pt x="19" y="170"/>
                  </a:lnTo>
                  <a:lnTo>
                    <a:pt x="25" y="179"/>
                  </a:lnTo>
                  <a:lnTo>
                    <a:pt x="28" y="183"/>
                  </a:lnTo>
                  <a:lnTo>
                    <a:pt x="29" y="188"/>
                  </a:lnTo>
                  <a:lnTo>
                    <a:pt x="29" y="188"/>
                  </a:lnTo>
                  <a:lnTo>
                    <a:pt x="28" y="197"/>
                  </a:lnTo>
                  <a:lnTo>
                    <a:pt x="28" y="207"/>
                  </a:lnTo>
                  <a:lnTo>
                    <a:pt x="29" y="215"/>
                  </a:lnTo>
                  <a:lnTo>
                    <a:pt x="33" y="224"/>
                  </a:lnTo>
                  <a:lnTo>
                    <a:pt x="42" y="239"/>
                  </a:lnTo>
                  <a:lnTo>
                    <a:pt x="52" y="254"/>
                  </a:lnTo>
                  <a:lnTo>
                    <a:pt x="52" y="254"/>
                  </a:lnTo>
                  <a:lnTo>
                    <a:pt x="59" y="254"/>
                  </a:lnTo>
                  <a:lnTo>
                    <a:pt x="62" y="256"/>
                  </a:lnTo>
                  <a:lnTo>
                    <a:pt x="60" y="259"/>
                  </a:lnTo>
                  <a:lnTo>
                    <a:pt x="60" y="259"/>
                  </a:lnTo>
                  <a:lnTo>
                    <a:pt x="88" y="254"/>
                  </a:lnTo>
                  <a:lnTo>
                    <a:pt x="102" y="252"/>
                  </a:lnTo>
                  <a:lnTo>
                    <a:pt x="115" y="247"/>
                  </a:lnTo>
                  <a:lnTo>
                    <a:pt x="115" y="247"/>
                  </a:lnTo>
                  <a:lnTo>
                    <a:pt x="121" y="243"/>
                  </a:lnTo>
                  <a:lnTo>
                    <a:pt x="126" y="239"/>
                  </a:lnTo>
                  <a:lnTo>
                    <a:pt x="130" y="235"/>
                  </a:lnTo>
                  <a:lnTo>
                    <a:pt x="135" y="229"/>
                  </a:lnTo>
                  <a:lnTo>
                    <a:pt x="147" y="205"/>
                  </a:lnTo>
                  <a:lnTo>
                    <a:pt x="147" y="205"/>
                  </a:lnTo>
                  <a:lnTo>
                    <a:pt x="151" y="200"/>
                  </a:lnTo>
                  <a:lnTo>
                    <a:pt x="157" y="194"/>
                  </a:lnTo>
                  <a:lnTo>
                    <a:pt x="168" y="187"/>
                  </a:lnTo>
                  <a:lnTo>
                    <a:pt x="179" y="179"/>
                  </a:lnTo>
                  <a:lnTo>
                    <a:pt x="185" y="174"/>
                  </a:lnTo>
                  <a:lnTo>
                    <a:pt x="191" y="169"/>
                  </a:lnTo>
                  <a:lnTo>
                    <a:pt x="191" y="169"/>
                  </a:lnTo>
                  <a:lnTo>
                    <a:pt x="194" y="162"/>
                  </a:lnTo>
                  <a:lnTo>
                    <a:pt x="196" y="153"/>
                  </a:lnTo>
                  <a:lnTo>
                    <a:pt x="198" y="137"/>
                  </a:lnTo>
                  <a:lnTo>
                    <a:pt x="199" y="118"/>
                  </a:lnTo>
                  <a:lnTo>
                    <a:pt x="201" y="99"/>
                  </a:lnTo>
                  <a:lnTo>
                    <a:pt x="201" y="99"/>
                  </a:lnTo>
                  <a:lnTo>
                    <a:pt x="209" y="93"/>
                  </a:lnTo>
                  <a:lnTo>
                    <a:pt x="219" y="90"/>
                  </a:lnTo>
                  <a:lnTo>
                    <a:pt x="229" y="86"/>
                  </a:lnTo>
                  <a:lnTo>
                    <a:pt x="238" y="83"/>
                  </a:lnTo>
                  <a:lnTo>
                    <a:pt x="238" y="83"/>
                  </a:lnTo>
                  <a:lnTo>
                    <a:pt x="241" y="75"/>
                  </a:lnTo>
                  <a:lnTo>
                    <a:pt x="244" y="66"/>
                  </a:lnTo>
                  <a:lnTo>
                    <a:pt x="244" y="59"/>
                  </a:lnTo>
                  <a:lnTo>
                    <a:pt x="244" y="51"/>
                  </a:lnTo>
                  <a:lnTo>
                    <a:pt x="243" y="44"/>
                  </a:lnTo>
                  <a:lnTo>
                    <a:pt x="241" y="37"/>
                  </a:lnTo>
                  <a:lnTo>
                    <a:pt x="237" y="30"/>
                  </a:lnTo>
                  <a:lnTo>
                    <a:pt x="233" y="23"/>
                  </a:lnTo>
                  <a:lnTo>
                    <a:pt x="233" y="2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109"/>
          <p:cNvSpPr>
            <a:spLocks noEditPoints="1"/>
          </p:cNvSpPr>
          <p:nvPr/>
        </p:nvSpPr>
        <p:spPr bwMode="auto">
          <a:xfrm>
            <a:off x="9047802" y="1741131"/>
            <a:ext cx="1564092" cy="1895107"/>
          </a:xfrm>
          <a:custGeom>
            <a:avLst/>
            <a:gdLst/>
            <a:ahLst/>
            <a:cxnLst>
              <a:cxn ang="0">
                <a:pos x="334" y="1907"/>
              </a:cxn>
              <a:cxn ang="0">
                <a:pos x="66" y="2171"/>
              </a:cxn>
              <a:cxn ang="0">
                <a:pos x="245" y="1654"/>
              </a:cxn>
              <a:cxn ang="0">
                <a:pos x="613" y="615"/>
              </a:cxn>
              <a:cxn ang="0">
                <a:pos x="914" y="437"/>
              </a:cxn>
              <a:cxn ang="0">
                <a:pos x="1183" y="518"/>
              </a:cxn>
              <a:cxn ang="0">
                <a:pos x="1300" y="828"/>
              </a:cxn>
              <a:cxn ang="0">
                <a:pos x="1361" y="397"/>
              </a:cxn>
              <a:cxn ang="0">
                <a:pos x="1587" y="8"/>
              </a:cxn>
              <a:cxn ang="0">
                <a:pos x="1644" y="253"/>
              </a:cxn>
              <a:cxn ang="0">
                <a:pos x="1645" y="691"/>
              </a:cxn>
              <a:cxn ang="0">
                <a:pos x="1333" y="1279"/>
              </a:cxn>
              <a:cxn ang="0">
                <a:pos x="936" y="1766"/>
              </a:cxn>
              <a:cxn ang="0">
                <a:pos x="633" y="1720"/>
              </a:cxn>
              <a:cxn ang="0">
                <a:pos x="1659" y="189"/>
              </a:cxn>
              <a:cxn ang="0">
                <a:pos x="1065" y="372"/>
              </a:cxn>
              <a:cxn ang="0">
                <a:pos x="1528" y="571"/>
              </a:cxn>
              <a:cxn ang="0">
                <a:pos x="1031" y="503"/>
              </a:cxn>
              <a:cxn ang="0">
                <a:pos x="1117" y="390"/>
              </a:cxn>
              <a:cxn ang="0">
                <a:pos x="829" y="605"/>
              </a:cxn>
              <a:cxn ang="0">
                <a:pos x="768" y="588"/>
              </a:cxn>
              <a:cxn ang="0">
                <a:pos x="1166" y="550"/>
              </a:cxn>
              <a:cxn ang="0">
                <a:pos x="1100" y="574"/>
              </a:cxn>
              <a:cxn ang="0">
                <a:pos x="1510" y="1014"/>
              </a:cxn>
              <a:cxn ang="0">
                <a:pos x="1512" y="734"/>
              </a:cxn>
              <a:cxn ang="0">
                <a:pos x="1267" y="1087"/>
              </a:cxn>
              <a:cxn ang="0">
                <a:pos x="871" y="689"/>
              </a:cxn>
              <a:cxn ang="0">
                <a:pos x="963" y="606"/>
              </a:cxn>
              <a:cxn ang="0">
                <a:pos x="749" y="609"/>
              </a:cxn>
              <a:cxn ang="0">
                <a:pos x="825" y="622"/>
              </a:cxn>
              <a:cxn ang="0">
                <a:pos x="592" y="758"/>
              </a:cxn>
              <a:cxn ang="0">
                <a:pos x="682" y="620"/>
              </a:cxn>
              <a:cxn ang="0">
                <a:pos x="1257" y="824"/>
              </a:cxn>
              <a:cxn ang="0">
                <a:pos x="1022" y="723"/>
              </a:cxn>
              <a:cxn ang="0">
                <a:pos x="644" y="1206"/>
              </a:cxn>
              <a:cxn ang="0">
                <a:pos x="652" y="713"/>
              </a:cxn>
              <a:cxn ang="0">
                <a:pos x="1071" y="941"/>
              </a:cxn>
              <a:cxn ang="0">
                <a:pos x="723" y="828"/>
              </a:cxn>
              <a:cxn ang="0">
                <a:pos x="940" y="764"/>
              </a:cxn>
              <a:cxn ang="0">
                <a:pos x="727" y="883"/>
              </a:cxn>
              <a:cxn ang="0">
                <a:pos x="849" y="817"/>
              </a:cxn>
              <a:cxn ang="0">
                <a:pos x="606" y="799"/>
              </a:cxn>
              <a:cxn ang="0">
                <a:pos x="1144" y="838"/>
              </a:cxn>
              <a:cxn ang="0">
                <a:pos x="1263" y="842"/>
              </a:cxn>
              <a:cxn ang="0">
                <a:pos x="1117" y="855"/>
              </a:cxn>
              <a:cxn ang="0">
                <a:pos x="728" y="938"/>
              </a:cxn>
              <a:cxn ang="0">
                <a:pos x="789" y="913"/>
              </a:cxn>
              <a:cxn ang="0">
                <a:pos x="999" y="1289"/>
              </a:cxn>
              <a:cxn ang="0">
                <a:pos x="904" y="1299"/>
              </a:cxn>
              <a:cxn ang="0">
                <a:pos x="890" y="943"/>
              </a:cxn>
              <a:cxn ang="0">
                <a:pos x="1286" y="1137"/>
              </a:cxn>
              <a:cxn ang="0">
                <a:pos x="389" y="1330"/>
              </a:cxn>
              <a:cxn ang="0">
                <a:pos x="675" y="1622"/>
              </a:cxn>
              <a:cxn ang="0">
                <a:pos x="1224" y="1410"/>
              </a:cxn>
              <a:cxn ang="0">
                <a:pos x="512" y="1161"/>
              </a:cxn>
              <a:cxn ang="0">
                <a:pos x="1050" y="1650"/>
              </a:cxn>
              <a:cxn ang="0">
                <a:pos x="912" y="1613"/>
              </a:cxn>
              <a:cxn ang="0">
                <a:pos x="716" y="1629"/>
              </a:cxn>
              <a:cxn ang="0">
                <a:pos x="610" y="1648"/>
              </a:cxn>
              <a:cxn ang="0">
                <a:pos x="287" y="1718"/>
              </a:cxn>
              <a:cxn ang="0">
                <a:pos x="179" y="1869"/>
              </a:cxn>
              <a:cxn ang="0">
                <a:pos x="26" y="2075"/>
              </a:cxn>
            </a:cxnLst>
            <a:rect l="0" t="0" r="r" b="b"/>
            <a:pathLst>
              <a:path w="1680" h="2180">
                <a:moveTo>
                  <a:pt x="633" y="1720"/>
                </a:moveTo>
                <a:lnTo>
                  <a:pt x="633" y="1720"/>
                </a:lnTo>
                <a:lnTo>
                  <a:pt x="626" y="1720"/>
                </a:lnTo>
                <a:lnTo>
                  <a:pt x="620" y="1721"/>
                </a:lnTo>
                <a:lnTo>
                  <a:pt x="609" y="1724"/>
                </a:lnTo>
                <a:lnTo>
                  <a:pt x="602" y="1725"/>
                </a:lnTo>
                <a:lnTo>
                  <a:pt x="598" y="1727"/>
                </a:lnTo>
                <a:lnTo>
                  <a:pt x="595" y="1727"/>
                </a:lnTo>
                <a:lnTo>
                  <a:pt x="595" y="1727"/>
                </a:lnTo>
                <a:lnTo>
                  <a:pt x="588" y="1724"/>
                </a:lnTo>
                <a:lnTo>
                  <a:pt x="582" y="1720"/>
                </a:lnTo>
                <a:lnTo>
                  <a:pt x="570" y="1710"/>
                </a:lnTo>
                <a:lnTo>
                  <a:pt x="564" y="1706"/>
                </a:lnTo>
                <a:lnTo>
                  <a:pt x="556" y="1700"/>
                </a:lnTo>
                <a:lnTo>
                  <a:pt x="549" y="1697"/>
                </a:lnTo>
                <a:lnTo>
                  <a:pt x="539" y="1695"/>
                </a:lnTo>
                <a:lnTo>
                  <a:pt x="539" y="1695"/>
                </a:lnTo>
                <a:lnTo>
                  <a:pt x="536" y="1682"/>
                </a:lnTo>
                <a:lnTo>
                  <a:pt x="537" y="1671"/>
                </a:lnTo>
                <a:lnTo>
                  <a:pt x="542" y="1661"/>
                </a:lnTo>
                <a:lnTo>
                  <a:pt x="546" y="1652"/>
                </a:lnTo>
                <a:lnTo>
                  <a:pt x="546" y="1652"/>
                </a:lnTo>
                <a:lnTo>
                  <a:pt x="543" y="1654"/>
                </a:lnTo>
                <a:lnTo>
                  <a:pt x="544" y="1648"/>
                </a:lnTo>
                <a:lnTo>
                  <a:pt x="544" y="1648"/>
                </a:lnTo>
                <a:lnTo>
                  <a:pt x="520" y="1647"/>
                </a:lnTo>
                <a:lnTo>
                  <a:pt x="498" y="1647"/>
                </a:lnTo>
                <a:lnTo>
                  <a:pt x="477" y="1648"/>
                </a:lnTo>
                <a:lnTo>
                  <a:pt x="456" y="1651"/>
                </a:lnTo>
                <a:lnTo>
                  <a:pt x="456" y="1651"/>
                </a:lnTo>
                <a:lnTo>
                  <a:pt x="462" y="1657"/>
                </a:lnTo>
                <a:lnTo>
                  <a:pt x="464" y="1662"/>
                </a:lnTo>
                <a:lnTo>
                  <a:pt x="470" y="1675"/>
                </a:lnTo>
                <a:lnTo>
                  <a:pt x="473" y="1690"/>
                </a:lnTo>
                <a:lnTo>
                  <a:pt x="474" y="1706"/>
                </a:lnTo>
                <a:lnTo>
                  <a:pt x="473" y="1723"/>
                </a:lnTo>
                <a:lnTo>
                  <a:pt x="471" y="1739"/>
                </a:lnTo>
                <a:lnTo>
                  <a:pt x="464" y="1773"/>
                </a:lnTo>
                <a:lnTo>
                  <a:pt x="464" y="1773"/>
                </a:lnTo>
                <a:lnTo>
                  <a:pt x="460" y="1789"/>
                </a:lnTo>
                <a:lnTo>
                  <a:pt x="454" y="1804"/>
                </a:lnTo>
                <a:lnTo>
                  <a:pt x="447" y="1820"/>
                </a:lnTo>
                <a:lnTo>
                  <a:pt x="440" y="1834"/>
                </a:lnTo>
                <a:lnTo>
                  <a:pt x="425" y="1859"/>
                </a:lnTo>
                <a:lnTo>
                  <a:pt x="410" y="1880"/>
                </a:lnTo>
                <a:lnTo>
                  <a:pt x="410" y="1880"/>
                </a:lnTo>
                <a:lnTo>
                  <a:pt x="389" y="1891"/>
                </a:lnTo>
                <a:lnTo>
                  <a:pt x="369" y="1905"/>
                </a:lnTo>
                <a:lnTo>
                  <a:pt x="369" y="1905"/>
                </a:lnTo>
                <a:lnTo>
                  <a:pt x="360" y="1904"/>
                </a:lnTo>
                <a:lnTo>
                  <a:pt x="351" y="1904"/>
                </a:lnTo>
                <a:lnTo>
                  <a:pt x="334" y="1907"/>
                </a:lnTo>
                <a:lnTo>
                  <a:pt x="316" y="1911"/>
                </a:lnTo>
                <a:lnTo>
                  <a:pt x="304" y="1911"/>
                </a:lnTo>
                <a:lnTo>
                  <a:pt x="292" y="1911"/>
                </a:lnTo>
                <a:lnTo>
                  <a:pt x="292" y="1911"/>
                </a:lnTo>
                <a:lnTo>
                  <a:pt x="282" y="1909"/>
                </a:lnTo>
                <a:lnTo>
                  <a:pt x="275" y="1905"/>
                </a:lnTo>
                <a:lnTo>
                  <a:pt x="266" y="1902"/>
                </a:lnTo>
                <a:lnTo>
                  <a:pt x="257" y="1900"/>
                </a:lnTo>
                <a:lnTo>
                  <a:pt x="257" y="1900"/>
                </a:lnTo>
                <a:lnTo>
                  <a:pt x="241" y="1898"/>
                </a:lnTo>
                <a:lnTo>
                  <a:pt x="226" y="1897"/>
                </a:lnTo>
                <a:lnTo>
                  <a:pt x="210" y="1894"/>
                </a:lnTo>
                <a:lnTo>
                  <a:pt x="202" y="1893"/>
                </a:lnTo>
                <a:lnTo>
                  <a:pt x="195" y="1890"/>
                </a:lnTo>
                <a:lnTo>
                  <a:pt x="195" y="1890"/>
                </a:lnTo>
                <a:lnTo>
                  <a:pt x="186" y="1897"/>
                </a:lnTo>
                <a:lnTo>
                  <a:pt x="181" y="1905"/>
                </a:lnTo>
                <a:lnTo>
                  <a:pt x="177" y="1915"/>
                </a:lnTo>
                <a:lnTo>
                  <a:pt x="174" y="1923"/>
                </a:lnTo>
                <a:lnTo>
                  <a:pt x="171" y="1935"/>
                </a:lnTo>
                <a:lnTo>
                  <a:pt x="171" y="1946"/>
                </a:lnTo>
                <a:lnTo>
                  <a:pt x="172" y="1959"/>
                </a:lnTo>
                <a:lnTo>
                  <a:pt x="175" y="1973"/>
                </a:lnTo>
                <a:lnTo>
                  <a:pt x="175" y="1973"/>
                </a:lnTo>
                <a:lnTo>
                  <a:pt x="178" y="1981"/>
                </a:lnTo>
                <a:lnTo>
                  <a:pt x="181" y="1989"/>
                </a:lnTo>
                <a:lnTo>
                  <a:pt x="191" y="2002"/>
                </a:lnTo>
                <a:lnTo>
                  <a:pt x="193" y="2008"/>
                </a:lnTo>
                <a:lnTo>
                  <a:pt x="195" y="2013"/>
                </a:lnTo>
                <a:lnTo>
                  <a:pt x="193" y="2019"/>
                </a:lnTo>
                <a:lnTo>
                  <a:pt x="191" y="2026"/>
                </a:lnTo>
                <a:lnTo>
                  <a:pt x="191" y="2026"/>
                </a:lnTo>
                <a:lnTo>
                  <a:pt x="165" y="2022"/>
                </a:lnTo>
                <a:lnTo>
                  <a:pt x="140" y="2017"/>
                </a:lnTo>
                <a:lnTo>
                  <a:pt x="118" y="2012"/>
                </a:lnTo>
                <a:lnTo>
                  <a:pt x="95" y="2003"/>
                </a:lnTo>
                <a:lnTo>
                  <a:pt x="95" y="2003"/>
                </a:lnTo>
                <a:lnTo>
                  <a:pt x="85" y="2019"/>
                </a:lnTo>
                <a:lnTo>
                  <a:pt x="80" y="2036"/>
                </a:lnTo>
                <a:lnTo>
                  <a:pt x="75" y="2054"/>
                </a:lnTo>
                <a:lnTo>
                  <a:pt x="73" y="2072"/>
                </a:lnTo>
                <a:lnTo>
                  <a:pt x="73" y="2092"/>
                </a:lnTo>
                <a:lnTo>
                  <a:pt x="73" y="2112"/>
                </a:lnTo>
                <a:lnTo>
                  <a:pt x="78" y="2149"/>
                </a:lnTo>
                <a:lnTo>
                  <a:pt x="78" y="2149"/>
                </a:lnTo>
                <a:lnTo>
                  <a:pt x="81" y="2166"/>
                </a:lnTo>
                <a:lnTo>
                  <a:pt x="81" y="2169"/>
                </a:lnTo>
                <a:lnTo>
                  <a:pt x="81" y="2173"/>
                </a:lnTo>
                <a:lnTo>
                  <a:pt x="78" y="2178"/>
                </a:lnTo>
                <a:lnTo>
                  <a:pt x="75" y="2180"/>
                </a:lnTo>
                <a:lnTo>
                  <a:pt x="75" y="2180"/>
                </a:lnTo>
                <a:lnTo>
                  <a:pt x="66" y="2171"/>
                </a:lnTo>
                <a:lnTo>
                  <a:pt x="56" y="2159"/>
                </a:lnTo>
                <a:lnTo>
                  <a:pt x="46" y="2148"/>
                </a:lnTo>
                <a:lnTo>
                  <a:pt x="38" y="2134"/>
                </a:lnTo>
                <a:lnTo>
                  <a:pt x="29" y="2120"/>
                </a:lnTo>
                <a:lnTo>
                  <a:pt x="22" y="2105"/>
                </a:lnTo>
                <a:lnTo>
                  <a:pt x="15" y="2089"/>
                </a:lnTo>
                <a:lnTo>
                  <a:pt x="11" y="2072"/>
                </a:lnTo>
                <a:lnTo>
                  <a:pt x="5" y="2055"/>
                </a:lnTo>
                <a:lnTo>
                  <a:pt x="2" y="2039"/>
                </a:lnTo>
                <a:lnTo>
                  <a:pt x="1" y="2022"/>
                </a:lnTo>
                <a:lnTo>
                  <a:pt x="0" y="2005"/>
                </a:lnTo>
                <a:lnTo>
                  <a:pt x="0" y="1987"/>
                </a:lnTo>
                <a:lnTo>
                  <a:pt x="1" y="1971"/>
                </a:lnTo>
                <a:lnTo>
                  <a:pt x="5" y="1954"/>
                </a:lnTo>
                <a:lnTo>
                  <a:pt x="9" y="1937"/>
                </a:lnTo>
                <a:lnTo>
                  <a:pt x="9" y="1937"/>
                </a:lnTo>
                <a:lnTo>
                  <a:pt x="19" y="1925"/>
                </a:lnTo>
                <a:lnTo>
                  <a:pt x="29" y="1911"/>
                </a:lnTo>
                <a:lnTo>
                  <a:pt x="50" y="1885"/>
                </a:lnTo>
                <a:lnTo>
                  <a:pt x="50" y="1885"/>
                </a:lnTo>
                <a:lnTo>
                  <a:pt x="61" y="1880"/>
                </a:lnTo>
                <a:lnTo>
                  <a:pt x="73" y="1876"/>
                </a:lnTo>
                <a:lnTo>
                  <a:pt x="84" y="1873"/>
                </a:lnTo>
                <a:lnTo>
                  <a:pt x="97" y="1870"/>
                </a:lnTo>
                <a:lnTo>
                  <a:pt x="120" y="1867"/>
                </a:lnTo>
                <a:lnTo>
                  <a:pt x="144" y="1864"/>
                </a:lnTo>
                <a:lnTo>
                  <a:pt x="144" y="1864"/>
                </a:lnTo>
                <a:lnTo>
                  <a:pt x="154" y="1862"/>
                </a:lnTo>
                <a:lnTo>
                  <a:pt x="165" y="1856"/>
                </a:lnTo>
                <a:lnTo>
                  <a:pt x="188" y="1845"/>
                </a:lnTo>
                <a:lnTo>
                  <a:pt x="188" y="1845"/>
                </a:lnTo>
                <a:lnTo>
                  <a:pt x="217" y="1831"/>
                </a:lnTo>
                <a:lnTo>
                  <a:pt x="231" y="1824"/>
                </a:lnTo>
                <a:lnTo>
                  <a:pt x="245" y="1815"/>
                </a:lnTo>
                <a:lnTo>
                  <a:pt x="245" y="1815"/>
                </a:lnTo>
                <a:lnTo>
                  <a:pt x="259" y="1804"/>
                </a:lnTo>
                <a:lnTo>
                  <a:pt x="268" y="1797"/>
                </a:lnTo>
                <a:lnTo>
                  <a:pt x="275" y="1790"/>
                </a:lnTo>
                <a:lnTo>
                  <a:pt x="280" y="1780"/>
                </a:lnTo>
                <a:lnTo>
                  <a:pt x="286" y="1770"/>
                </a:lnTo>
                <a:lnTo>
                  <a:pt x="289" y="1759"/>
                </a:lnTo>
                <a:lnTo>
                  <a:pt x="292" y="1745"/>
                </a:lnTo>
                <a:lnTo>
                  <a:pt x="292" y="1745"/>
                </a:lnTo>
                <a:lnTo>
                  <a:pt x="276" y="1734"/>
                </a:lnTo>
                <a:lnTo>
                  <a:pt x="262" y="1721"/>
                </a:lnTo>
                <a:lnTo>
                  <a:pt x="251" y="1709"/>
                </a:lnTo>
                <a:lnTo>
                  <a:pt x="245" y="1699"/>
                </a:lnTo>
                <a:lnTo>
                  <a:pt x="245" y="1699"/>
                </a:lnTo>
                <a:lnTo>
                  <a:pt x="243" y="1693"/>
                </a:lnTo>
                <a:lnTo>
                  <a:pt x="241" y="1686"/>
                </a:lnTo>
                <a:lnTo>
                  <a:pt x="243" y="1671"/>
                </a:lnTo>
                <a:lnTo>
                  <a:pt x="245" y="1654"/>
                </a:lnTo>
                <a:lnTo>
                  <a:pt x="248" y="1637"/>
                </a:lnTo>
                <a:lnTo>
                  <a:pt x="248" y="1637"/>
                </a:lnTo>
                <a:lnTo>
                  <a:pt x="257" y="1600"/>
                </a:lnTo>
                <a:lnTo>
                  <a:pt x="265" y="1565"/>
                </a:lnTo>
                <a:lnTo>
                  <a:pt x="272" y="1530"/>
                </a:lnTo>
                <a:lnTo>
                  <a:pt x="280" y="1495"/>
                </a:lnTo>
                <a:lnTo>
                  <a:pt x="280" y="1495"/>
                </a:lnTo>
                <a:lnTo>
                  <a:pt x="290" y="1440"/>
                </a:lnTo>
                <a:lnTo>
                  <a:pt x="301" y="1388"/>
                </a:lnTo>
                <a:lnTo>
                  <a:pt x="301" y="1388"/>
                </a:lnTo>
                <a:lnTo>
                  <a:pt x="308" y="1373"/>
                </a:lnTo>
                <a:lnTo>
                  <a:pt x="318" y="1359"/>
                </a:lnTo>
                <a:lnTo>
                  <a:pt x="338" y="1334"/>
                </a:lnTo>
                <a:lnTo>
                  <a:pt x="338" y="1334"/>
                </a:lnTo>
                <a:lnTo>
                  <a:pt x="353" y="1324"/>
                </a:lnTo>
                <a:lnTo>
                  <a:pt x="370" y="1317"/>
                </a:lnTo>
                <a:lnTo>
                  <a:pt x="389" y="1311"/>
                </a:lnTo>
                <a:lnTo>
                  <a:pt x="407" y="1307"/>
                </a:lnTo>
                <a:lnTo>
                  <a:pt x="426" y="1304"/>
                </a:lnTo>
                <a:lnTo>
                  <a:pt x="446" y="1303"/>
                </a:lnTo>
                <a:lnTo>
                  <a:pt x="484" y="1303"/>
                </a:lnTo>
                <a:lnTo>
                  <a:pt x="484" y="1303"/>
                </a:lnTo>
                <a:lnTo>
                  <a:pt x="483" y="1254"/>
                </a:lnTo>
                <a:lnTo>
                  <a:pt x="480" y="1203"/>
                </a:lnTo>
                <a:lnTo>
                  <a:pt x="478" y="1153"/>
                </a:lnTo>
                <a:lnTo>
                  <a:pt x="478" y="1106"/>
                </a:lnTo>
                <a:lnTo>
                  <a:pt x="478" y="1106"/>
                </a:lnTo>
                <a:lnTo>
                  <a:pt x="480" y="1102"/>
                </a:lnTo>
                <a:lnTo>
                  <a:pt x="481" y="1099"/>
                </a:lnTo>
                <a:lnTo>
                  <a:pt x="485" y="1094"/>
                </a:lnTo>
                <a:lnTo>
                  <a:pt x="491" y="1088"/>
                </a:lnTo>
                <a:lnTo>
                  <a:pt x="492" y="1085"/>
                </a:lnTo>
                <a:lnTo>
                  <a:pt x="494" y="1081"/>
                </a:lnTo>
                <a:lnTo>
                  <a:pt x="494" y="1081"/>
                </a:lnTo>
                <a:lnTo>
                  <a:pt x="509" y="1074"/>
                </a:lnTo>
                <a:lnTo>
                  <a:pt x="525" y="1068"/>
                </a:lnTo>
                <a:lnTo>
                  <a:pt x="532" y="1066"/>
                </a:lnTo>
                <a:lnTo>
                  <a:pt x="540" y="1063"/>
                </a:lnTo>
                <a:lnTo>
                  <a:pt x="547" y="1063"/>
                </a:lnTo>
                <a:lnTo>
                  <a:pt x="556" y="1064"/>
                </a:lnTo>
                <a:lnTo>
                  <a:pt x="556" y="1064"/>
                </a:lnTo>
                <a:lnTo>
                  <a:pt x="554" y="988"/>
                </a:lnTo>
                <a:lnTo>
                  <a:pt x="554" y="920"/>
                </a:lnTo>
                <a:lnTo>
                  <a:pt x="553" y="848"/>
                </a:lnTo>
                <a:lnTo>
                  <a:pt x="551" y="771"/>
                </a:lnTo>
                <a:lnTo>
                  <a:pt x="551" y="771"/>
                </a:lnTo>
                <a:lnTo>
                  <a:pt x="560" y="758"/>
                </a:lnTo>
                <a:lnTo>
                  <a:pt x="567" y="744"/>
                </a:lnTo>
                <a:lnTo>
                  <a:pt x="579" y="715"/>
                </a:lnTo>
                <a:lnTo>
                  <a:pt x="591" y="682"/>
                </a:lnTo>
                <a:lnTo>
                  <a:pt x="602" y="649"/>
                </a:lnTo>
                <a:lnTo>
                  <a:pt x="613" y="615"/>
                </a:lnTo>
                <a:lnTo>
                  <a:pt x="624" y="581"/>
                </a:lnTo>
                <a:lnTo>
                  <a:pt x="637" y="549"/>
                </a:lnTo>
                <a:lnTo>
                  <a:pt x="645" y="533"/>
                </a:lnTo>
                <a:lnTo>
                  <a:pt x="652" y="519"/>
                </a:lnTo>
                <a:lnTo>
                  <a:pt x="652" y="519"/>
                </a:lnTo>
                <a:lnTo>
                  <a:pt x="659" y="522"/>
                </a:lnTo>
                <a:lnTo>
                  <a:pt x="666" y="526"/>
                </a:lnTo>
                <a:lnTo>
                  <a:pt x="672" y="531"/>
                </a:lnTo>
                <a:lnTo>
                  <a:pt x="676" y="536"/>
                </a:lnTo>
                <a:lnTo>
                  <a:pt x="685" y="549"/>
                </a:lnTo>
                <a:lnTo>
                  <a:pt x="690" y="563"/>
                </a:lnTo>
                <a:lnTo>
                  <a:pt x="702" y="592"/>
                </a:lnTo>
                <a:lnTo>
                  <a:pt x="707" y="606"/>
                </a:lnTo>
                <a:lnTo>
                  <a:pt x="716" y="619"/>
                </a:lnTo>
                <a:lnTo>
                  <a:pt x="716" y="619"/>
                </a:lnTo>
                <a:lnTo>
                  <a:pt x="717" y="629"/>
                </a:lnTo>
                <a:lnTo>
                  <a:pt x="720" y="640"/>
                </a:lnTo>
                <a:lnTo>
                  <a:pt x="728" y="661"/>
                </a:lnTo>
                <a:lnTo>
                  <a:pt x="728" y="661"/>
                </a:lnTo>
                <a:lnTo>
                  <a:pt x="732" y="639"/>
                </a:lnTo>
                <a:lnTo>
                  <a:pt x="735" y="616"/>
                </a:lnTo>
                <a:lnTo>
                  <a:pt x="738" y="569"/>
                </a:lnTo>
                <a:lnTo>
                  <a:pt x="738" y="569"/>
                </a:lnTo>
                <a:lnTo>
                  <a:pt x="749" y="556"/>
                </a:lnTo>
                <a:lnTo>
                  <a:pt x="762" y="542"/>
                </a:lnTo>
                <a:lnTo>
                  <a:pt x="783" y="510"/>
                </a:lnTo>
                <a:lnTo>
                  <a:pt x="783" y="510"/>
                </a:lnTo>
                <a:lnTo>
                  <a:pt x="803" y="477"/>
                </a:lnTo>
                <a:lnTo>
                  <a:pt x="811" y="462"/>
                </a:lnTo>
                <a:lnTo>
                  <a:pt x="818" y="444"/>
                </a:lnTo>
                <a:lnTo>
                  <a:pt x="818" y="444"/>
                </a:lnTo>
                <a:lnTo>
                  <a:pt x="821" y="442"/>
                </a:lnTo>
                <a:lnTo>
                  <a:pt x="822" y="439"/>
                </a:lnTo>
                <a:lnTo>
                  <a:pt x="826" y="434"/>
                </a:lnTo>
                <a:lnTo>
                  <a:pt x="829" y="428"/>
                </a:lnTo>
                <a:lnTo>
                  <a:pt x="834" y="424"/>
                </a:lnTo>
                <a:lnTo>
                  <a:pt x="834" y="424"/>
                </a:lnTo>
                <a:lnTo>
                  <a:pt x="836" y="414"/>
                </a:lnTo>
                <a:lnTo>
                  <a:pt x="839" y="406"/>
                </a:lnTo>
                <a:lnTo>
                  <a:pt x="848" y="392"/>
                </a:lnTo>
                <a:lnTo>
                  <a:pt x="857" y="378"/>
                </a:lnTo>
                <a:lnTo>
                  <a:pt x="867" y="362"/>
                </a:lnTo>
                <a:lnTo>
                  <a:pt x="867" y="362"/>
                </a:lnTo>
                <a:lnTo>
                  <a:pt x="869" y="362"/>
                </a:lnTo>
                <a:lnTo>
                  <a:pt x="870" y="361"/>
                </a:lnTo>
                <a:lnTo>
                  <a:pt x="870" y="358"/>
                </a:lnTo>
                <a:lnTo>
                  <a:pt x="870" y="358"/>
                </a:lnTo>
                <a:lnTo>
                  <a:pt x="878" y="359"/>
                </a:lnTo>
                <a:lnTo>
                  <a:pt x="885" y="361"/>
                </a:lnTo>
                <a:lnTo>
                  <a:pt x="885" y="361"/>
                </a:lnTo>
                <a:lnTo>
                  <a:pt x="901" y="399"/>
                </a:lnTo>
                <a:lnTo>
                  <a:pt x="914" y="437"/>
                </a:lnTo>
                <a:lnTo>
                  <a:pt x="939" y="518"/>
                </a:lnTo>
                <a:lnTo>
                  <a:pt x="939" y="518"/>
                </a:lnTo>
                <a:lnTo>
                  <a:pt x="942" y="512"/>
                </a:lnTo>
                <a:lnTo>
                  <a:pt x="944" y="508"/>
                </a:lnTo>
                <a:lnTo>
                  <a:pt x="949" y="504"/>
                </a:lnTo>
                <a:lnTo>
                  <a:pt x="951" y="500"/>
                </a:lnTo>
                <a:lnTo>
                  <a:pt x="951" y="500"/>
                </a:lnTo>
                <a:lnTo>
                  <a:pt x="954" y="501"/>
                </a:lnTo>
                <a:lnTo>
                  <a:pt x="956" y="501"/>
                </a:lnTo>
                <a:lnTo>
                  <a:pt x="958" y="503"/>
                </a:lnTo>
                <a:lnTo>
                  <a:pt x="960" y="504"/>
                </a:lnTo>
                <a:lnTo>
                  <a:pt x="960" y="504"/>
                </a:lnTo>
                <a:lnTo>
                  <a:pt x="967" y="497"/>
                </a:lnTo>
                <a:lnTo>
                  <a:pt x="972" y="490"/>
                </a:lnTo>
                <a:lnTo>
                  <a:pt x="984" y="469"/>
                </a:lnTo>
                <a:lnTo>
                  <a:pt x="995" y="446"/>
                </a:lnTo>
                <a:lnTo>
                  <a:pt x="1006" y="424"/>
                </a:lnTo>
                <a:lnTo>
                  <a:pt x="1006" y="424"/>
                </a:lnTo>
                <a:lnTo>
                  <a:pt x="1015" y="411"/>
                </a:lnTo>
                <a:lnTo>
                  <a:pt x="1023" y="400"/>
                </a:lnTo>
                <a:lnTo>
                  <a:pt x="1040" y="376"/>
                </a:lnTo>
                <a:lnTo>
                  <a:pt x="1048" y="365"/>
                </a:lnTo>
                <a:lnTo>
                  <a:pt x="1057" y="354"/>
                </a:lnTo>
                <a:lnTo>
                  <a:pt x="1062" y="341"/>
                </a:lnTo>
                <a:lnTo>
                  <a:pt x="1067" y="328"/>
                </a:lnTo>
                <a:lnTo>
                  <a:pt x="1067" y="328"/>
                </a:lnTo>
                <a:lnTo>
                  <a:pt x="1069" y="331"/>
                </a:lnTo>
                <a:lnTo>
                  <a:pt x="1069" y="328"/>
                </a:lnTo>
                <a:lnTo>
                  <a:pt x="1069" y="327"/>
                </a:lnTo>
                <a:lnTo>
                  <a:pt x="1072" y="328"/>
                </a:lnTo>
                <a:lnTo>
                  <a:pt x="1072" y="328"/>
                </a:lnTo>
                <a:lnTo>
                  <a:pt x="1075" y="317"/>
                </a:lnTo>
                <a:lnTo>
                  <a:pt x="1078" y="312"/>
                </a:lnTo>
                <a:lnTo>
                  <a:pt x="1082" y="305"/>
                </a:lnTo>
                <a:lnTo>
                  <a:pt x="1086" y="299"/>
                </a:lnTo>
                <a:lnTo>
                  <a:pt x="1092" y="295"/>
                </a:lnTo>
                <a:lnTo>
                  <a:pt x="1097" y="292"/>
                </a:lnTo>
                <a:lnTo>
                  <a:pt x="1106" y="292"/>
                </a:lnTo>
                <a:lnTo>
                  <a:pt x="1106" y="292"/>
                </a:lnTo>
                <a:lnTo>
                  <a:pt x="1113" y="305"/>
                </a:lnTo>
                <a:lnTo>
                  <a:pt x="1118" y="319"/>
                </a:lnTo>
                <a:lnTo>
                  <a:pt x="1127" y="350"/>
                </a:lnTo>
                <a:lnTo>
                  <a:pt x="1135" y="379"/>
                </a:lnTo>
                <a:lnTo>
                  <a:pt x="1141" y="394"/>
                </a:lnTo>
                <a:lnTo>
                  <a:pt x="1148" y="407"/>
                </a:lnTo>
                <a:lnTo>
                  <a:pt x="1148" y="407"/>
                </a:lnTo>
                <a:lnTo>
                  <a:pt x="1159" y="456"/>
                </a:lnTo>
                <a:lnTo>
                  <a:pt x="1166" y="479"/>
                </a:lnTo>
                <a:lnTo>
                  <a:pt x="1173" y="500"/>
                </a:lnTo>
                <a:lnTo>
                  <a:pt x="1173" y="500"/>
                </a:lnTo>
                <a:lnTo>
                  <a:pt x="1177" y="510"/>
                </a:lnTo>
                <a:lnTo>
                  <a:pt x="1183" y="518"/>
                </a:lnTo>
                <a:lnTo>
                  <a:pt x="1187" y="526"/>
                </a:lnTo>
                <a:lnTo>
                  <a:pt x="1189" y="535"/>
                </a:lnTo>
                <a:lnTo>
                  <a:pt x="1189" y="535"/>
                </a:lnTo>
                <a:lnTo>
                  <a:pt x="1189" y="539"/>
                </a:lnTo>
                <a:lnTo>
                  <a:pt x="1186" y="545"/>
                </a:lnTo>
                <a:lnTo>
                  <a:pt x="1183" y="549"/>
                </a:lnTo>
                <a:lnTo>
                  <a:pt x="1182" y="554"/>
                </a:lnTo>
                <a:lnTo>
                  <a:pt x="1182" y="554"/>
                </a:lnTo>
                <a:lnTo>
                  <a:pt x="1179" y="564"/>
                </a:lnTo>
                <a:lnTo>
                  <a:pt x="1179" y="576"/>
                </a:lnTo>
                <a:lnTo>
                  <a:pt x="1176" y="598"/>
                </a:lnTo>
                <a:lnTo>
                  <a:pt x="1176" y="608"/>
                </a:lnTo>
                <a:lnTo>
                  <a:pt x="1173" y="618"/>
                </a:lnTo>
                <a:lnTo>
                  <a:pt x="1170" y="626"/>
                </a:lnTo>
                <a:lnTo>
                  <a:pt x="1166" y="635"/>
                </a:lnTo>
                <a:lnTo>
                  <a:pt x="1166" y="635"/>
                </a:lnTo>
                <a:lnTo>
                  <a:pt x="1172" y="629"/>
                </a:lnTo>
                <a:lnTo>
                  <a:pt x="1179" y="620"/>
                </a:lnTo>
                <a:lnTo>
                  <a:pt x="1190" y="604"/>
                </a:lnTo>
                <a:lnTo>
                  <a:pt x="1201" y="583"/>
                </a:lnTo>
                <a:lnTo>
                  <a:pt x="1210" y="563"/>
                </a:lnTo>
                <a:lnTo>
                  <a:pt x="1210" y="563"/>
                </a:lnTo>
                <a:lnTo>
                  <a:pt x="1214" y="563"/>
                </a:lnTo>
                <a:lnTo>
                  <a:pt x="1221" y="562"/>
                </a:lnTo>
                <a:lnTo>
                  <a:pt x="1227" y="560"/>
                </a:lnTo>
                <a:lnTo>
                  <a:pt x="1231" y="560"/>
                </a:lnTo>
                <a:lnTo>
                  <a:pt x="1234" y="563"/>
                </a:lnTo>
                <a:lnTo>
                  <a:pt x="1234" y="563"/>
                </a:lnTo>
                <a:lnTo>
                  <a:pt x="1238" y="576"/>
                </a:lnTo>
                <a:lnTo>
                  <a:pt x="1241" y="591"/>
                </a:lnTo>
                <a:lnTo>
                  <a:pt x="1246" y="626"/>
                </a:lnTo>
                <a:lnTo>
                  <a:pt x="1250" y="660"/>
                </a:lnTo>
                <a:lnTo>
                  <a:pt x="1257" y="688"/>
                </a:lnTo>
                <a:lnTo>
                  <a:pt x="1257" y="688"/>
                </a:lnTo>
                <a:lnTo>
                  <a:pt x="1264" y="715"/>
                </a:lnTo>
                <a:lnTo>
                  <a:pt x="1269" y="726"/>
                </a:lnTo>
                <a:lnTo>
                  <a:pt x="1270" y="741"/>
                </a:lnTo>
                <a:lnTo>
                  <a:pt x="1270" y="741"/>
                </a:lnTo>
                <a:lnTo>
                  <a:pt x="1273" y="752"/>
                </a:lnTo>
                <a:lnTo>
                  <a:pt x="1279" y="764"/>
                </a:lnTo>
                <a:lnTo>
                  <a:pt x="1284" y="774"/>
                </a:lnTo>
                <a:lnTo>
                  <a:pt x="1288" y="786"/>
                </a:lnTo>
                <a:lnTo>
                  <a:pt x="1288" y="786"/>
                </a:lnTo>
                <a:lnTo>
                  <a:pt x="1290" y="792"/>
                </a:lnTo>
                <a:lnTo>
                  <a:pt x="1290" y="799"/>
                </a:lnTo>
                <a:lnTo>
                  <a:pt x="1293" y="811"/>
                </a:lnTo>
                <a:lnTo>
                  <a:pt x="1293" y="811"/>
                </a:lnTo>
                <a:lnTo>
                  <a:pt x="1294" y="816"/>
                </a:lnTo>
                <a:lnTo>
                  <a:pt x="1297" y="820"/>
                </a:lnTo>
                <a:lnTo>
                  <a:pt x="1298" y="824"/>
                </a:lnTo>
                <a:lnTo>
                  <a:pt x="1300" y="828"/>
                </a:lnTo>
                <a:lnTo>
                  <a:pt x="1300" y="828"/>
                </a:lnTo>
                <a:lnTo>
                  <a:pt x="1300" y="842"/>
                </a:lnTo>
                <a:lnTo>
                  <a:pt x="1297" y="859"/>
                </a:lnTo>
                <a:lnTo>
                  <a:pt x="1290" y="890"/>
                </a:lnTo>
                <a:lnTo>
                  <a:pt x="1290" y="890"/>
                </a:lnTo>
                <a:lnTo>
                  <a:pt x="1287" y="904"/>
                </a:lnTo>
                <a:lnTo>
                  <a:pt x="1281" y="918"/>
                </a:lnTo>
                <a:lnTo>
                  <a:pt x="1279" y="932"/>
                </a:lnTo>
                <a:lnTo>
                  <a:pt x="1277" y="948"/>
                </a:lnTo>
                <a:lnTo>
                  <a:pt x="1277" y="948"/>
                </a:lnTo>
                <a:lnTo>
                  <a:pt x="1311" y="928"/>
                </a:lnTo>
                <a:lnTo>
                  <a:pt x="1349" y="904"/>
                </a:lnTo>
                <a:lnTo>
                  <a:pt x="1367" y="891"/>
                </a:lnTo>
                <a:lnTo>
                  <a:pt x="1384" y="877"/>
                </a:lnTo>
                <a:lnTo>
                  <a:pt x="1399" y="863"/>
                </a:lnTo>
                <a:lnTo>
                  <a:pt x="1415" y="848"/>
                </a:lnTo>
                <a:lnTo>
                  <a:pt x="1415" y="848"/>
                </a:lnTo>
                <a:lnTo>
                  <a:pt x="1429" y="830"/>
                </a:lnTo>
                <a:lnTo>
                  <a:pt x="1443" y="810"/>
                </a:lnTo>
                <a:lnTo>
                  <a:pt x="1467" y="774"/>
                </a:lnTo>
                <a:lnTo>
                  <a:pt x="1467" y="774"/>
                </a:lnTo>
                <a:lnTo>
                  <a:pt x="1471" y="769"/>
                </a:lnTo>
                <a:lnTo>
                  <a:pt x="1476" y="765"/>
                </a:lnTo>
                <a:lnTo>
                  <a:pt x="1481" y="759"/>
                </a:lnTo>
                <a:lnTo>
                  <a:pt x="1485" y="755"/>
                </a:lnTo>
                <a:lnTo>
                  <a:pt x="1485" y="755"/>
                </a:lnTo>
                <a:lnTo>
                  <a:pt x="1486" y="747"/>
                </a:lnTo>
                <a:lnTo>
                  <a:pt x="1486" y="738"/>
                </a:lnTo>
                <a:lnTo>
                  <a:pt x="1486" y="730"/>
                </a:lnTo>
                <a:lnTo>
                  <a:pt x="1488" y="722"/>
                </a:lnTo>
                <a:lnTo>
                  <a:pt x="1488" y="722"/>
                </a:lnTo>
                <a:lnTo>
                  <a:pt x="1495" y="710"/>
                </a:lnTo>
                <a:lnTo>
                  <a:pt x="1500" y="699"/>
                </a:lnTo>
                <a:lnTo>
                  <a:pt x="1506" y="685"/>
                </a:lnTo>
                <a:lnTo>
                  <a:pt x="1510" y="671"/>
                </a:lnTo>
                <a:lnTo>
                  <a:pt x="1526" y="619"/>
                </a:lnTo>
                <a:lnTo>
                  <a:pt x="1526" y="619"/>
                </a:lnTo>
                <a:lnTo>
                  <a:pt x="1521" y="609"/>
                </a:lnTo>
                <a:lnTo>
                  <a:pt x="1516" y="601"/>
                </a:lnTo>
                <a:lnTo>
                  <a:pt x="1505" y="587"/>
                </a:lnTo>
                <a:lnTo>
                  <a:pt x="1492" y="573"/>
                </a:lnTo>
                <a:lnTo>
                  <a:pt x="1478" y="560"/>
                </a:lnTo>
                <a:lnTo>
                  <a:pt x="1448" y="538"/>
                </a:lnTo>
                <a:lnTo>
                  <a:pt x="1434" y="525"/>
                </a:lnTo>
                <a:lnTo>
                  <a:pt x="1422" y="512"/>
                </a:lnTo>
                <a:lnTo>
                  <a:pt x="1422" y="512"/>
                </a:lnTo>
                <a:lnTo>
                  <a:pt x="1412" y="493"/>
                </a:lnTo>
                <a:lnTo>
                  <a:pt x="1401" y="474"/>
                </a:lnTo>
                <a:lnTo>
                  <a:pt x="1377" y="439"/>
                </a:lnTo>
                <a:lnTo>
                  <a:pt x="1377" y="439"/>
                </a:lnTo>
                <a:lnTo>
                  <a:pt x="1374" y="425"/>
                </a:lnTo>
                <a:lnTo>
                  <a:pt x="1368" y="411"/>
                </a:lnTo>
                <a:lnTo>
                  <a:pt x="1361" y="397"/>
                </a:lnTo>
                <a:lnTo>
                  <a:pt x="1354" y="385"/>
                </a:lnTo>
                <a:lnTo>
                  <a:pt x="1340" y="359"/>
                </a:lnTo>
                <a:lnTo>
                  <a:pt x="1335" y="347"/>
                </a:lnTo>
                <a:lnTo>
                  <a:pt x="1330" y="333"/>
                </a:lnTo>
                <a:lnTo>
                  <a:pt x="1330" y="333"/>
                </a:lnTo>
                <a:lnTo>
                  <a:pt x="1326" y="307"/>
                </a:lnTo>
                <a:lnTo>
                  <a:pt x="1323" y="293"/>
                </a:lnTo>
                <a:lnTo>
                  <a:pt x="1319" y="281"/>
                </a:lnTo>
                <a:lnTo>
                  <a:pt x="1319" y="281"/>
                </a:lnTo>
                <a:lnTo>
                  <a:pt x="1319" y="276"/>
                </a:lnTo>
                <a:lnTo>
                  <a:pt x="1321" y="274"/>
                </a:lnTo>
                <a:lnTo>
                  <a:pt x="1323" y="272"/>
                </a:lnTo>
                <a:lnTo>
                  <a:pt x="1325" y="271"/>
                </a:lnTo>
                <a:lnTo>
                  <a:pt x="1325" y="271"/>
                </a:lnTo>
                <a:lnTo>
                  <a:pt x="1325" y="251"/>
                </a:lnTo>
                <a:lnTo>
                  <a:pt x="1326" y="233"/>
                </a:lnTo>
                <a:lnTo>
                  <a:pt x="1332" y="215"/>
                </a:lnTo>
                <a:lnTo>
                  <a:pt x="1337" y="199"/>
                </a:lnTo>
                <a:lnTo>
                  <a:pt x="1346" y="182"/>
                </a:lnTo>
                <a:lnTo>
                  <a:pt x="1356" y="168"/>
                </a:lnTo>
                <a:lnTo>
                  <a:pt x="1366" y="154"/>
                </a:lnTo>
                <a:lnTo>
                  <a:pt x="1375" y="143"/>
                </a:lnTo>
                <a:lnTo>
                  <a:pt x="1375" y="143"/>
                </a:lnTo>
                <a:lnTo>
                  <a:pt x="1389" y="137"/>
                </a:lnTo>
                <a:lnTo>
                  <a:pt x="1403" y="130"/>
                </a:lnTo>
                <a:lnTo>
                  <a:pt x="1426" y="116"/>
                </a:lnTo>
                <a:lnTo>
                  <a:pt x="1439" y="109"/>
                </a:lnTo>
                <a:lnTo>
                  <a:pt x="1451" y="104"/>
                </a:lnTo>
                <a:lnTo>
                  <a:pt x="1464" y="101"/>
                </a:lnTo>
                <a:lnTo>
                  <a:pt x="1471" y="101"/>
                </a:lnTo>
                <a:lnTo>
                  <a:pt x="1478" y="102"/>
                </a:lnTo>
                <a:lnTo>
                  <a:pt x="1478" y="102"/>
                </a:lnTo>
                <a:lnTo>
                  <a:pt x="1492" y="95"/>
                </a:lnTo>
                <a:lnTo>
                  <a:pt x="1506" y="87"/>
                </a:lnTo>
                <a:lnTo>
                  <a:pt x="1521" y="79"/>
                </a:lnTo>
                <a:lnTo>
                  <a:pt x="1534" y="67"/>
                </a:lnTo>
                <a:lnTo>
                  <a:pt x="1544" y="56"/>
                </a:lnTo>
                <a:lnTo>
                  <a:pt x="1549" y="50"/>
                </a:lnTo>
                <a:lnTo>
                  <a:pt x="1552" y="43"/>
                </a:lnTo>
                <a:lnTo>
                  <a:pt x="1555" y="38"/>
                </a:lnTo>
                <a:lnTo>
                  <a:pt x="1555" y="31"/>
                </a:lnTo>
                <a:lnTo>
                  <a:pt x="1555" y="24"/>
                </a:lnTo>
                <a:lnTo>
                  <a:pt x="1554" y="17"/>
                </a:lnTo>
                <a:lnTo>
                  <a:pt x="1554" y="17"/>
                </a:lnTo>
                <a:lnTo>
                  <a:pt x="1556" y="11"/>
                </a:lnTo>
                <a:lnTo>
                  <a:pt x="1561" y="7"/>
                </a:lnTo>
                <a:lnTo>
                  <a:pt x="1565" y="4"/>
                </a:lnTo>
                <a:lnTo>
                  <a:pt x="1569" y="1"/>
                </a:lnTo>
                <a:lnTo>
                  <a:pt x="1575" y="0"/>
                </a:lnTo>
                <a:lnTo>
                  <a:pt x="1579" y="1"/>
                </a:lnTo>
                <a:lnTo>
                  <a:pt x="1583" y="4"/>
                </a:lnTo>
                <a:lnTo>
                  <a:pt x="1587" y="8"/>
                </a:lnTo>
                <a:lnTo>
                  <a:pt x="1587" y="8"/>
                </a:lnTo>
                <a:lnTo>
                  <a:pt x="1585" y="17"/>
                </a:lnTo>
                <a:lnTo>
                  <a:pt x="1583" y="27"/>
                </a:lnTo>
                <a:lnTo>
                  <a:pt x="1585" y="38"/>
                </a:lnTo>
                <a:lnTo>
                  <a:pt x="1587" y="48"/>
                </a:lnTo>
                <a:lnTo>
                  <a:pt x="1594" y="69"/>
                </a:lnTo>
                <a:lnTo>
                  <a:pt x="1596" y="80"/>
                </a:lnTo>
                <a:lnTo>
                  <a:pt x="1597" y="90"/>
                </a:lnTo>
                <a:lnTo>
                  <a:pt x="1597" y="90"/>
                </a:lnTo>
                <a:lnTo>
                  <a:pt x="1596" y="107"/>
                </a:lnTo>
                <a:lnTo>
                  <a:pt x="1592" y="121"/>
                </a:lnTo>
                <a:lnTo>
                  <a:pt x="1587" y="135"/>
                </a:lnTo>
                <a:lnTo>
                  <a:pt x="1580" y="147"/>
                </a:lnTo>
                <a:lnTo>
                  <a:pt x="1573" y="160"/>
                </a:lnTo>
                <a:lnTo>
                  <a:pt x="1565" y="171"/>
                </a:lnTo>
                <a:lnTo>
                  <a:pt x="1547" y="194"/>
                </a:lnTo>
                <a:lnTo>
                  <a:pt x="1547" y="194"/>
                </a:lnTo>
                <a:lnTo>
                  <a:pt x="1563" y="194"/>
                </a:lnTo>
                <a:lnTo>
                  <a:pt x="1580" y="194"/>
                </a:lnTo>
                <a:lnTo>
                  <a:pt x="1596" y="191"/>
                </a:lnTo>
                <a:lnTo>
                  <a:pt x="1604" y="188"/>
                </a:lnTo>
                <a:lnTo>
                  <a:pt x="1611" y="185"/>
                </a:lnTo>
                <a:lnTo>
                  <a:pt x="1611" y="185"/>
                </a:lnTo>
                <a:lnTo>
                  <a:pt x="1617" y="180"/>
                </a:lnTo>
                <a:lnTo>
                  <a:pt x="1624" y="173"/>
                </a:lnTo>
                <a:lnTo>
                  <a:pt x="1638" y="156"/>
                </a:lnTo>
                <a:lnTo>
                  <a:pt x="1638" y="156"/>
                </a:lnTo>
                <a:lnTo>
                  <a:pt x="1649" y="145"/>
                </a:lnTo>
                <a:lnTo>
                  <a:pt x="1659" y="133"/>
                </a:lnTo>
                <a:lnTo>
                  <a:pt x="1666" y="122"/>
                </a:lnTo>
                <a:lnTo>
                  <a:pt x="1670" y="109"/>
                </a:lnTo>
                <a:lnTo>
                  <a:pt x="1670" y="109"/>
                </a:lnTo>
                <a:lnTo>
                  <a:pt x="1674" y="114"/>
                </a:lnTo>
                <a:lnTo>
                  <a:pt x="1677" y="118"/>
                </a:lnTo>
                <a:lnTo>
                  <a:pt x="1679" y="122"/>
                </a:lnTo>
                <a:lnTo>
                  <a:pt x="1680" y="128"/>
                </a:lnTo>
                <a:lnTo>
                  <a:pt x="1680" y="139"/>
                </a:lnTo>
                <a:lnTo>
                  <a:pt x="1679" y="149"/>
                </a:lnTo>
                <a:lnTo>
                  <a:pt x="1679" y="149"/>
                </a:lnTo>
                <a:lnTo>
                  <a:pt x="1676" y="174"/>
                </a:lnTo>
                <a:lnTo>
                  <a:pt x="1673" y="188"/>
                </a:lnTo>
                <a:lnTo>
                  <a:pt x="1669" y="201"/>
                </a:lnTo>
                <a:lnTo>
                  <a:pt x="1669" y="201"/>
                </a:lnTo>
                <a:lnTo>
                  <a:pt x="1663" y="212"/>
                </a:lnTo>
                <a:lnTo>
                  <a:pt x="1658" y="223"/>
                </a:lnTo>
                <a:lnTo>
                  <a:pt x="1651" y="232"/>
                </a:lnTo>
                <a:lnTo>
                  <a:pt x="1645" y="241"/>
                </a:lnTo>
                <a:lnTo>
                  <a:pt x="1645" y="241"/>
                </a:lnTo>
                <a:lnTo>
                  <a:pt x="1645" y="248"/>
                </a:lnTo>
                <a:lnTo>
                  <a:pt x="1645" y="251"/>
                </a:lnTo>
                <a:lnTo>
                  <a:pt x="1644" y="253"/>
                </a:lnTo>
                <a:lnTo>
                  <a:pt x="1644" y="253"/>
                </a:lnTo>
                <a:lnTo>
                  <a:pt x="1636" y="264"/>
                </a:lnTo>
                <a:lnTo>
                  <a:pt x="1625" y="274"/>
                </a:lnTo>
                <a:lnTo>
                  <a:pt x="1614" y="282"/>
                </a:lnTo>
                <a:lnTo>
                  <a:pt x="1601" y="292"/>
                </a:lnTo>
                <a:lnTo>
                  <a:pt x="1586" y="299"/>
                </a:lnTo>
                <a:lnTo>
                  <a:pt x="1572" y="306"/>
                </a:lnTo>
                <a:lnTo>
                  <a:pt x="1558" y="312"/>
                </a:lnTo>
                <a:lnTo>
                  <a:pt x="1545" y="316"/>
                </a:lnTo>
                <a:lnTo>
                  <a:pt x="1545" y="316"/>
                </a:lnTo>
                <a:lnTo>
                  <a:pt x="1538" y="316"/>
                </a:lnTo>
                <a:lnTo>
                  <a:pt x="1531" y="316"/>
                </a:lnTo>
                <a:lnTo>
                  <a:pt x="1526" y="317"/>
                </a:lnTo>
                <a:lnTo>
                  <a:pt x="1520" y="317"/>
                </a:lnTo>
                <a:lnTo>
                  <a:pt x="1520" y="317"/>
                </a:lnTo>
                <a:lnTo>
                  <a:pt x="1509" y="321"/>
                </a:lnTo>
                <a:lnTo>
                  <a:pt x="1499" y="326"/>
                </a:lnTo>
                <a:lnTo>
                  <a:pt x="1489" y="331"/>
                </a:lnTo>
                <a:lnTo>
                  <a:pt x="1479" y="338"/>
                </a:lnTo>
                <a:lnTo>
                  <a:pt x="1461" y="355"/>
                </a:lnTo>
                <a:lnTo>
                  <a:pt x="1446" y="372"/>
                </a:lnTo>
                <a:lnTo>
                  <a:pt x="1446" y="372"/>
                </a:lnTo>
                <a:lnTo>
                  <a:pt x="1444" y="380"/>
                </a:lnTo>
                <a:lnTo>
                  <a:pt x="1444" y="389"/>
                </a:lnTo>
                <a:lnTo>
                  <a:pt x="1446" y="394"/>
                </a:lnTo>
                <a:lnTo>
                  <a:pt x="1448" y="400"/>
                </a:lnTo>
                <a:lnTo>
                  <a:pt x="1453" y="406"/>
                </a:lnTo>
                <a:lnTo>
                  <a:pt x="1457" y="410"/>
                </a:lnTo>
                <a:lnTo>
                  <a:pt x="1468" y="417"/>
                </a:lnTo>
                <a:lnTo>
                  <a:pt x="1479" y="424"/>
                </a:lnTo>
                <a:lnTo>
                  <a:pt x="1489" y="432"/>
                </a:lnTo>
                <a:lnTo>
                  <a:pt x="1495" y="437"/>
                </a:lnTo>
                <a:lnTo>
                  <a:pt x="1499" y="441"/>
                </a:lnTo>
                <a:lnTo>
                  <a:pt x="1502" y="446"/>
                </a:lnTo>
                <a:lnTo>
                  <a:pt x="1503" y="453"/>
                </a:lnTo>
                <a:lnTo>
                  <a:pt x="1503" y="453"/>
                </a:lnTo>
                <a:lnTo>
                  <a:pt x="1512" y="458"/>
                </a:lnTo>
                <a:lnTo>
                  <a:pt x="1517" y="463"/>
                </a:lnTo>
                <a:lnTo>
                  <a:pt x="1523" y="469"/>
                </a:lnTo>
                <a:lnTo>
                  <a:pt x="1528" y="474"/>
                </a:lnTo>
                <a:lnTo>
                  <a:pt x="1528" y="474"/>
                </a:lnTo>
                <a:lnTo>
                  <a:pt x="1547" y="512"/>
                </a:lnTo>
                <a:lnTo>
                  <a:pt x="1563" y="552"/>
                </a:lnTo>
                <a:lnTo>
                  <a:pt x="1580" y="591"/>
                </a:lnTo>
                <a:lnTo>
                  <a:pt x="1590" y="609"/>
                </a:lnTo>
                <a:lnTo>
                  <a:pt x="1601" y="626"/>
                </a:lnTo>
                <a:lnTo>
                  <a:pt x="1601" y="626"/>
                </a:lnTo>
                <a:lnTo>
                  <a:pt x="1611" y="639"/>
                </a:lnTo>
                <a:lnTo>
                  <a:pt x="1620" y="653"/>
                </a:lnTo>
                <a:lnTo>
                  <a:pt x="1636" y="682"/>
                </a:lnTo>
                <a:lnTo>
                  <a:pt x="1636" y="682"/>
                </a:lnTo>
                <a:lnTo>
                  <a:pt x="1642" y="688"/>
                </a:lnTo>
                <a:lnTo>
                  <a:pt x="1645" y="691"/>
                </a:lnTo>
                <a:lnTo>
                  <a:pt x="1649" y="692"/>
                </a:lnTo>
                <a:lnTo>
                  <a:pt x="1649" y="692"/>
                </a:lnTo>
                <a:lnTo>
                  <a:pt x="1656" y="710"/>
                </a:lnTo>
                <a:lnTo>
                  <a:pt x="1662" y="729"/>
                </a:lnTo>
                <a:lnTo>
                  <a:pt x="1666" y="748"/>
                </a:lnTo>
                <a:lnTo>
                  <a:pt x="1669" y="766"/>
                </a:lnTo>
                <a:lnTo>
                  <a:pt x="1670" y="786"/>
                </a:lnTo>
                <a:lnTo>
                  <a:pt x="1669" y="806"/>
                </a:lnTo>
                <a:lnTo>
                  <a:pt x="1666" y="825"/>
                </a:lnTo>
                <a:lnTo>
                  <a:pt x="1662" y="847"/>
                </a:lnTo>
                <a:lnTo>
                  <a:pt x="1662" y="847"/>
                </a:lnTo>
                <a:lnTo>
                  <a:pt x="1645" y="870"/>
                </a:lnTo>
                <a:lnTo>
                  <a:pt x="1638" y="882"/>
                </a:lnTo>
                <a:lnTo>
                  <a:pt x="1632" y="897"/>
                </a:lnTo>
                <a:lnTo>
                  <a:pt x="1632" y="897"/>
                </a:lnTo>
                <a:lnTo>
                  <a:pt x="1589" y="945"/>
                </a:lnTo>
                <a:lnTo>
                  <a:pt x="1545" y="997"/>
                </a:lnTo>
                <a:lnTo>
                  <a:pt x="1523" y="1022"/>
                </a:lnTo>
                <a:lnTo>
                  <a:pt x="1500" y="1047"/>
                </a:lnTo>
                <a:lnTo>
                  <a:pt x="1476" y="1071"/>
                </a:lnTo>
                <a:lnTo>
                  <a:pt x="1453" y="1092"/>
                </a:lnTo>
                <a:lnTo>
                  <a:pt x="1453" y="1092"/>
                </a:lnTo>
                <a:lnTo>
                  <a:pt x="1448" y="1098"/>
                </a:lnTo>
                <a:lnTo>
                  <a:pt x="1446" y="1103"/>
                </a:lnTo>
                <a:lnTo>
                  <a:pt x="1441" y="1108"/>
                </a:lnTo>
                <a:lnTo>
                  <a:pt x="1437" y="1112"/>
                </a:lnTo>
                <a:lnTo>
                  <a:pt x="1437" y="1112"/>
                </a:lnTo>
                <a:lnTo>
                  <a:pt x="1434" y="1113"/>
                </a:lnTo>
                <a:lnTo>
                  <a:pt x="1430" y="1115"/>
                </a:lnTo>
                <a:lnTo>
                  <a:pt x="1427" y="1116"/>
                </a:lnTo>
                <a:lnTo>
                  <a:pt x="1425" y="1117"/>
                </a:lnTo>
                <a:lnTo>
                  <a:pt x="1425" y="1117"/>
                </a:lnTo>
                <a:lnTo>
                  <a:pt x="1422" y="1123"/>
                </a:lnTo>
                <a:lnTo>
                  <a:pt x="1419" y="1127"/>
                </a:lnTo>
                <a:lnTo>
                  <a:pt x="1419" y="1127"/>
                </a:lnTo>
                <a:lnTo>
                  <a:pt x="1412" y="1133"/>
                </a:lnTo>
                <a:lnTo>
                  <a:pt x="1403" y="1139"/>
                </a:lnTo>
                <a:lnTo>
                  <a:pt x="1385" y="1148"/>
                </a:lnTo>
                <a:lnTo>
                  <a:pt x="1370" y="1160"/>
                </a:lnTo>
                <a:lnTo>
                  <a:pt x="1364" y="1165"/>
                </a:lnTo>
                <a:lnTo>
                  <a:pt x="1360" y="1171"/>
                </a:lnTo>
                <a:lnTo>
                  <a:pt x="1360" y="1171"/>
                </a:lnTo>
                <a:lnTo>
                  <a:pt x="1360" y="1174"/>
                </a:lnTo>
                <a:lnTo>
                  <a:pt x="1360" y="1179"/>
                </a:lnTo>
                <a:lnTo>
                  <a:pt x="1360" y="1188"/>
                </a:lnTo>
                <a:lnTo>
                  <a:pt x="1360" y="1188"/>
                </a:lnTo>
                <a:lnTo>
                  <a:pt x="1359" y="1200"/>
                </a:lnTo>
                <a:lnTo>
                  <a:pt x="1356" y="1213"/>
                </a:lnTo>
                <a:lnTo>
                  <a:pt x="1349" y="1235"/>
                </a:lnTo>
                <a:lnTo>
                  <a:pt x="1340" y="1256"/>
                </a:lnTo>
                <a:lnTo>
                  <a:pt x="1333" y="1279"/>
                </a:lnTo>
                <a:lnTo>
                  <a:pt x="1333" y="1279"/>
                </a:lnTo>
                <a:lnTo>
                  <a:pt x="1319" y="1299"/>
                </a:lnTo>
                <a:lnTo>
                  <a:pt x="1307" y="1321"/>
                </a:lnTo>
                <a:lnTo>
                  <a:pt x="1297" y="1345"/>
                </a:lnTo>
                <a:lnTo>
                  <a:pt x="1288" y="1370"/>
                </a:lnTo>
                <a:lnTo>
                  <a:pt x="1281" y="1397"/>
                </a:lnTo>
                <a:lnTo>
                  <a:pt x="1276" y="1426"/>
                </a:lnTo>
                <a:lnTo>
                  <a:pt x="1273" y="1454"/>
                </a:lnTo>
                <a:lnTo>
                  <a:pt x="1273" y="1485"/>
                </a:lnTo>
                <a:lnTo>
                  <a:pt x="1273" y="1485"/>
                </a:lnTo>
                <a:lnTo>
                  <a:pt x="1273" y="1501"/>
                </a:lnTo>
                <a:lnTo>
                  <a:pt x="1270" y="1516"/>
                </a:lnTo>
                <a:lnTo>
                  <a:pt x="1269" y="1522"/>
                </a:lnTo>
                <a:lnTo>
                  <a:pt x="1264" y="1529"/>
                </a:lnTo>
                <a:lnTo>
                  <a:pt x="1260" y="1533"/>
                </a:lnTo>
                <a:lnTo>
                  <a:pt x="1255" y="1537"/>
                </a:lnTo>
                <a:lnTo>
                  <a:pt x="1255" y="1537"/>
                </a:lnTo>
                <a:lnTo>
                  <a:pt x="1250" y="1539"/>
                </a:lnTo>
                <a:lnTo>
                  <a:pt x="1245" y="1540"/>
                </a:lnTo>
                <a:lnTo>
                  <a:pt x="1234" y="1542"/>
                </a:lnTo>
                <a:lnTo>
                  <a:pt x="1234" y="1542"/>
                </a:lnTo>
                <a:lnTo>
                  <a:pt x="1208" y="1550"/>
                </a:lnTo>
                <a:lnTo>
                  <a:pt x="1208" y="1550"/>
                </a:lnTo>
                <a:lnTo>
                  <a:pt x="1203" y="1553"/>
                </a:lnTo>
                <a:lnTo>
                  <a:pt x="1197" y="1557"/>
                </a:lnTo>
                <a:lnTo>
                  <a:pt x="1197" y="1557"/>
                </a:lnTo>
                <a:lnTo>
                  <a:pt x="1179" y="1563"/>
                </a:lnTo>
                <a:lnTo>
                  <a:pt x="1159" y="1565"/>
                </a:lnTo>
                <a:lnTo>
                  <a:pt x="1140" y="1570"/>
                </a:lnTo>
                <a:lnTo>
                  <a:pt x="1121" y="1575"/>
                </a:lnTo>
                <a:lnTo>
                  <a:pt x="1121" y="1575"/>
                </a:lnTo>
                <a:lnTo>
                  <a:pt x="1117" y="1585"/>
                </a:lnTo>
                <a:lnTo>
                  <a:pt x="1114" y="1595"/>
                </a:lnTo>
                <a:lnTo>
                  <a:pt x="1109" y="1619"/>
                </a:lnTo>
                <a:lnTo>
                  <a:pt x="1102" y="1668"/>
                </a:lnTo>
                <a:lnTo>
                  <a:pt x="1102" y="1668"/>
                </a:lnTo>
                <a:lnTo>
                  <a:pt x="1076" y="1696"/>
                </a:lnTo>
                <a:lnTo>
                  <a:pt x="1051" y="1723"/>
                </a:lnTo>
                <a:lnTo>
                  <a:pt x="1051" y="1723"/>
                </a:lnTo>
                <a:lnTo>
                  <a:pt x="1038" y="1720"/>
                </a:lnTo>
                <a:lnTo>
                  <a:pt x="1023" y="1717"/>
                </a:lnTo>
                <a:lnTo>
                  <a:pt x="1008" y="1716"/>
                </a:lnTo>
                <a:lnTo>
                  <a:pt x="995" y="1717"/>
                </a:lnTo>
                <a:lnTo>
                  <a:pt x="995" y="1717"/>
                </a:lnTo>
                <a:lnTo>
                  <a:pt x="991" y="1720"/>
                </a:lnTo>
                <a:lnTo>
                  <a:pt x="989" y="1724"/>
                </a:lnTo>
                <a:lnTo>
                  <a:pt x="985" y="1734"/>
                </a:lnTo>
                <a:lnTo>
                  <a:pt x="985" y="1734"/>
                </a:lnTo>
                <a:lnTo>
                  <a:pt x="974" y="1737"/>
                </a:lnTo>
                <a:lnTo>
                  <a:pt x="964" y="1742"/>
                </a:lnTo>
                <a:lnTo>
                  <a:pt x="956" y="1748"/>
                </a:lnTo>
                <a:lnTo>
                  <a:pt x="949" y="1754"/>
                </a:lnTo>
                <a:lnTo>
                  <a:pt x="936" y="1766"/>
                </a:lnTo>
                <a:lnTo>
                  <a:pt x="928" y="1772"/>
                </a:lnTo>
                <a:lnTo>
                  <a:pt x="919" y="1777"/>
                </a:lnTo>
                <a:lnTo>
                  <a:pt x="919" y="1777"/>
                </a:lnTo>
                <a:lnTo>
                  <a:pt x="911" y="1772"/>
                </a:lnTo>
                <a:lnTo>
                  <a:pt x="902" y="1770"/>
                </a:lnTo>
                <a:lnTo>
                  <a:pt x="892" y="1769"/>
                </a:lnTo>
                <a:lnTo>
                  <a:pt x="883" y="1768"/>
                </a:lnTo>
                <a:lnTo>
                  <a:pt x="863" y="1766"/>
                </a:lnTo>
                <a:lnTo>
                  <a:pt x="853" y="1763"/>
                </a:lnTo>
                <a:lnTo>
                  <a:pt x="843" y="1759"/>
                </a:lnTo>
                <a:lnTo>
                  <a:pt x="843" y="1759"/>
                </a:lnTo>
                <a:lnTo>
                  <a:pt x="842" y="1789"/>
                </a:lnTo>
                <a:lnTo>
                  <a:pt x="841" y="1800"/>
                </a:lnTo>
                <a:lnTo>
                  <a:pt x="838" y="1811"/>
                </a:lnTo>
                <a:lnTo>
                  <a:pt x="838" y="1811"/>
                </a:lnTo>
                <a:lnTo>
                  <a:pt x="832" y="1810"/>
                </a:lnTo>
                <a:lnTo>
                  <a:pt x="826" y="1810"/>
                </a:lnTo>
                <a:lnTo>
                  <a:pt x="822" y="1811"/>
                </a:lnTo>
                <a:lnTo>
                  <a:pt x="817" y="1812"/>
                </a:lnTo>
                <a:lnTo>
                  <a:pt x="807" y="1818"/>
                </a:lnTo>
                <a:lnTo>
                  <a:pt x="797" y="1825"/>
                </a:lnTo>
                <a:lnTo>
                  <a:pt x="787" y="1832"/>
                </a:lnTo>
                <a:lnTo>
                  <a:pt x="779" y="1839"/>
                </a:lnTo>
                <a:lnTo>
                  <a:pt x="770" y="1842"/>
                </a:lnTo>
                <a:lnTo>
                  <a:pt x="766" y="1843"/>
                </a:lnTo>
                <a:lnTo>
                  <a:pt x="762" y="1843"/>
                </a:lnTo>
                <a:lnTo>
                  <a:pt x="762" y="1843"/>
                </a:lnTo>
                <a:lnTo>
                  <a:pt x="744" y="1839"/>
                </a:lnTo>
                <a:lnTo>
                  <a:pt x="721" y="1835"/>
                </a:lnTo>
                <a:lnTo>
                  <a:pt x="710" y="1834"/>
                </a:lnTo>
                <a:lnTo>
                  <a:pt x="700" y="1834"/>
                </a:lnTo>
                <a:lnTo>
                  <a:pt x="693" y="1834"/>
                </a:lnTo>
                <a:lnTo>
                  <a:pt x="688" y="1836"/>
                </a:lnTo>
                <a:lnTo>
                  <a:pt x="688" y="1836"/>
                </a:lnTo>
                <a:lnTo>
                  <a:pt x="682" y="1838"/>
                </a:lnTo>
                <a:lnTo>
                  <a:pt x="678" y="1836"/>
                </a:lnTo>
                <a:lnTo>
                  <a:pt x="673" y="1834"/>
                </a:lnTo>
                <a:lnTo>
                  <a:pt x="671" y="1831"/>
                </a:lnTo>
                <a:lnTo>
                  <a:pt x="664" y="1822"/>
                </a:lnTo>
                <a:lnTo>
                  <a:pt x="659" y="1818"/>
                </a:lnTo>
                <a:lnTo>
                  <a:pt x="655" y="1814"/>
                </a:lnTo>
                <a:lnTo>
                  <a:pt x="655" y="1814"/>
                </a:lnTo>
                <a:lnTo>
                  <a:pt x="645" y="1808"/>
                </a:lnTo>
                <a:lnTo>
                  <a:pt x="637" y="1807"/>
                </a:lnTo>
                <a:lnTo>
                  <a:pt x="630" y="1803"/>
                </a:lnTo>
                <a:lnTo>
                  <a:pt x="627" y="1800"/>
                </a:lnTo>
                <a:lnTo>
                  <a:pt x="626" y="1796"/>
                </a:lnTo>
                <a:lnTo>
                  <a:pt x="626" y="1796"/>
                </a:lnTo>
                <a:lnTo>
                  <a:pt x="631" y="1762"/>
                </a:lnTo>
                <a:lnTo>
                  <a:pt x="633" y="1741"/>
                </a:lnTo>
                <a:lnTo>
                  <a:pt x="633" y="1720"/>
                </a:lnTo>
                <a:lnTo>
                  <a:pt x="633" y="1720"/>
                </a:lnTo>
                <a:close/>
                <a:moveTo>
                  <a:pt x="1528" y="98"/>
                </a:moveTo>
                <a:lnTo>
                  <a:pt x="1528" y="98"/>
                </a:lnTo>
                <a:lnTo>
                  <a:pt x="1492" y="115"/>
                </a:lnTo>
                <a:lnTo>
                  <a:pt x="1453" y="130"/>
                </a:lnTo>
                <a:lnTo>
                  <a:pt x="1415" y="146"/>
                </a:lnTo>
                <a:lnTo>
                  <a:pt x="1395" y="154"/>
                </a:lnTo>
                <a:lnTo>
                  <a:pt x="1377" y="164"/>
                </a:lnTo>
                <a:lnTo>
                  <a:pt x="1377" y="164"/>
                </a:lnTo>
                <a:lnTo>
                  <a:pt x="1370" y="171"/>
                </a:lnTo>
                <a:lnTo>
                  <a:pt x="1364" y="180"/>
                </a:lnTo>
                <a:lnTo>
                  <a:pt x="1359" y="189"/>
                </a:lnTo>
                <a:lnTo>
                  <a:pt x="1354" y="198"/>
                </a:lnTo>
                <a:lnTo>
                  <a:pt x="1350" y="208"/>
                </a:lnTo>
                <a:lnTo>
                  <a:pt x="1347" y="218"/>
                </a:lnTo>
                <a:lnTo>
                  <a:pt x="1344" y="239"/>
                </a:lnTo>
                <a:lnTo>
                  <a:pt x="1343" y="260"/>
                </a:lnTo>
                <a:lnTo>
                  <a:pt x="1346" y="282"/>
                </a:lnTo>
                <a:lnTo>
                  <a:pt x="1352" y="303"/>
                </a:lnTo>
                <a:lnTo>
                  <a:pt x="1360" y="323"/>
                </a:lnTo>
                <a:lnTo>
                  <a:pt x="1360" y="323"/>
                </a:lnTo>
                <a:lnTo>
                  <a:pt x="1367" y="334"/>
                </a:lnTo>
                <a:lnTo>
                  <a:pt x="1374" y="344"/>
                </a:lnTo>
                <a:lnTo>
                  <a:pt x="1384" y="354"/>
                </a:lnTo>
                <a:lnTo>
                  <a:pt x="1392" y="361"/>
                </a:lnTo>
                <a:lnTo>
                  <a:pt x="1412" y="376"/>
                </a:lnTo>
                <a:lnTo>
                  <a:pt x="1427" y="389"/>
                </a:lnTo>
                <a:lnTo>
                  <a:pt x="1427" y="389"/>
                </a:lnTo>
                <a:lnTo>
                  <a:pt x="1429" y="380"/>
                </a:lnTo>
                <a:lnTo>
                  <a:pt x="1432" y="375"/>
                </a:lnTo>
                <a:lnTo>
                  <a:pt x="1434" y="368"/>
                </a:lnTo>
                <a:lnTo>
                  <a:pt x="1436" y="361"/>
                </a:lnTo>
                <a:lnTo>
                  <a:pt x="1436" y="361"/>
                </a:lnTo>
                <a:lnTo>
                  <a:pt x="1443" y="351"/>
                </a:lnTo>
                <a:lnTo>
                  <a:pt x="1450" y="342"/>
                </a:lnTo>
                <a:lnTo>
                  <a:pt x="1458" y="334"/>
                </a:lnTo>
                <a:lnTo>
                  <a:pt x="1468" y="328"/>
                </a:lnTo>
                <a:lnTo>
                  <a:pt x="1478" y="323"/>
                </a:lnTo>
                <a:lnTo>
                  <a:pt x="1488" y="317"/>
                </a:lnTo>
                <a:lnTo>
                  <a:pt x="1510" y="309"/>
                </a:lnTo>
                <a:lnTo>
                  <a:pt x="1554" y="295"/>
                </a:lnTo>
                <a:lnTo>
                  <a:pt x="1576" y="285"/>
                </a:lnTo>
                <a:lnTo>
                  <a:pt x="1586" y="281"/>
                </a:lnTo>
                <a:lnTo>
                  <a:pt x="1596" y="275"/>
                </a:lnTo>
                <a:lnTo>
                  <a:pt x="1596" y="275"/>
                </a:lnTo>
                <a:lnTo>
                  <a:pt x="1606" y="265"/>
                </a:lnTo>
                <a:lnTo>
                  <a:pt x="1615" y="255"/>
                </a:lnTo>
                <a:lnTo>
                  <a:pt x="1625" y="247"/>
                </a:lnTo>
                <a:lnTo>
                  <a:pt x="1636" y="237"/>
                </a:lnTo>
                <a:lnTo>
                  <a:pt x="1636" y="237"/>
                </a:lnTo>
                <a:lnTo>
                  <a:pt x="1646" y="219"/>
                </a:lnTo>
                <a:lnTo>
                  <a:pt x="1655" y="199"/>
                </a:lnTo>
                <a:lnTo>
                  <a:pt x="1659" y="189"/>
                </a:lnTo>
                <a:lnTo>
                  <a:pt x="1662" y="178"/>
                </a:lnTo>
                <a:lnTo>
                  <a:pt x="1665" y="167"/>
                </a:lnTo>
                <a:lnTo>
                  <a:pt x="1665" y="154"/>
                </a:lnTo>
                <a:lnTo>
                  <a:pt x="1665" y="154"/>
                </a:lnTo>
                <a:lnTo>
                  <a:pt x="1652" y="167"/>
                </a:lnTo>
                <a:lnTo>
                  <a:pt x="1636" y="180"/>
                </a:lnTo>
                <a:lnTo>
                  <a:pt x="1620" y="189"/>
                </a:lnTo>
                <a:lnTo>
                  <a:pt x="1601" y="199"/>
                </a:lnTo>
                <a:lnTo>
                  <a:pt x="1582" y="205"/>
                </a:lnTo>
                <a:lnTo>
                  <a:pt x="1572" y="206"/>
                </a:lnTo>
                <a:lnTo>
                  <a:pt x="1561" y="208"/>
                </a:lnTo>
                <a:lnTo>
                  <a:pt x="1551" y="208"/>
                </a:lnTo>
                <a:lnTo>
                  <a:pt x="1540" y="206"/>
                </a:lnTo>
                <a:lnTo>
                  <a:pt x="1528" y="205"/>
                </a:lnTo>
                <a:lnTo>
                  <a:pt x="1517" y="201"/>
                </a:lnTo>
                <a:lnTo>
                  <a:pt x="1517" y="201"/>
                </a:lnTo>
                <a:lnTo>
                  <a:pt x="1519" y="195"/>
                </a:lnTo>
                <a:lnTo>
                  <a:pt x="1521" y="189"/>
                </a:lnTo>
                <a:lnTo>
                  <a:pt x="1524" y="185"/>
                </a:lnTo>
                <a:lnTo>
                  <a:pt x="1530" y="181"/>
                </a:lnTo>
                <a:lnTo>
                  <a:pt x="1541" y="174"/>
                </a:lnTo>
                <a:lnTo>
                  <a:pt x="1552" y="168"/>
                </a:lnTo>
                <a:lnTo>
                  <a:pt x="1552" y="168"/>
                </a:lnTo>
                <a:lnTo>
                  <a:pt x="1561" y="156"/>
                </a:lnTo>
                <a:lnTo>
                  <a:pt x="1568" y="142"/>
                </a:lnTo>
                <a:lnTo>
                  <a:pt x="1573" y="126"/>
                </a:lnTo>
                <a:lnTo>
                  <a:pt x="1579" y="109"/>
                </a:lnTo>
                <a:lnTo>
                  <a:pt x="1580" y="93"/>
                </a:lnTo>
                <a:lnTo>
                  <a:pt x="1580" y="76"/>
                </a:lnTo>
                <a:lnTo>
                  <a:pt x="1579" y="69"/>
                </a:lnTo>
                <a:lnTo>
                  <a:pt x="1576" y="60"/>
                </a:lnTo>
                <a:lnTo>
                  <a:pt x="1572" y="53"/>
                </a:lnTo>
                <a:lnTo>
                  <a:pt x="1568" y="45"/>
                </a:lnTo>
                <a:lnTo>
                  <a:pt x="1568" y="45"/>
                </a:lnTo>
                <a:lnTo>
                  <a:pt x="1565" y="53"/>
                </a:lnTo>
                <a:lnTo>
                  <a:pt x="1561" y="60"/>
                </a:lnTo>
                <a:lnTo>
                  <a:pt x="1551" y="73"/>
                </a:lnTo>
                <a:lnTo>
                  <a:pt x="1540" y="86"/>
                </a:lnTo>
                <a:lnTo>
                  <a:pt x="1528" y="98"/>
                </a:lnTo>
                <a:lnTo>
                  <a:pt x="1528" y="98"/>
                </a:lnTo>
                <a:close/>
                <a:moveTo>
                  <a:pt x="1082" y="352"/>
                </a:moveTo>
                <a:lnTo>
                  <a:pt x="1082" y="352"/>
                </a:lnTo>
                <a:lnTo>
                  <a:pt x="1081" y="351"/>
                </a:lnTo>
                <a:lnTo>
                  <a:pt x="1078" y="351"/>
                </a:lnTo>
                <a:lnTo>
                  <a:pt x="1076" y="352"/>
                </a:lnTo>
                <a:lnTo>
                  <a:pt x="1075" y="354"/>
                </a:lnTo>
                <a:lnTo>
                  <a:pt x="1075" y="354"/>
                </a:lnTo>
                <a:lnTo>
                  <a:pt x="1075" y="357"/>
                </a:lnTo>
                <a:lnTo>
                  <a:pt x="1075" y="358"/>
                </a:lnTo>
                <a:lnTo>
                  <a:pt x="1069" y="364"/>
                </a:lnTo>
                <a:lnTo>
                  <a:pt x="1065" y="369"/>
                </a:lnTo>
                <a:lnTo>
                  <a:pt x="1065" y="372"/>
                </a:lnTo>
                <a:lnTo>
                  <a:pt x="1067" y="373"/>
                </a:lnTo>
                <a:lnTo>
                  <a:pt x="1067" y="373"/>
                </a:lnTo>
                <a:lnTo>
                  <a:pt x="1068" y="372"/>
                </a:lnTo>
                <a:lnTo>
                  <a:pt x="1069" y="371"/>
                </a:lnTo>
                <a:lnTo>
                  <a:pt x="1075" y="371"/>
                </a:lnTo>
                <a:lnTo>
                  <a:pt x="1086" y="371"/>
                </a:lnTo>
                <a:lnTo>
                  <a:pt x="1086" y="371"/>
                </a:lnTo>
                <a:lnTo>
                  <a:pt x="1086" y="373"/>
                </a:lnTo>
                <a:lnTo>
                  <a:pt x="1086" y="375"/>
                </a:lnTo>
                <a:lnTo>
                  <a:pt x="1090" y="378"/>
                </a:lnTo>
                <a:lnTo>
                  <a:pt x="1093" y="380"/>
                </a:lnTo>
                <a:lnTo>
                  <a:pt x="1095" y="382"/>
                </a:lnTo>
                <a:lnTo>
                  <a:pt x="1096" y="383"/>
                </a:lnTo>
                <a:lnTo>
                  <a:pt x="1096" y="383"/>
                </a:lnTo>
                <a:lnTo>
                  <a:pt x="1100" y="382"/>
                </a:lnTo>
                <a:lnTo>
                  <a:pt x="1104" y="380"/>
                </a:lnTo>
                <a:lnTo>
                  <a:pt x="1107" y="378"/>
                </a:lnTo>
                <a:lnTo>
                  <a:pt x="1109" y="373"/>
                </a:lnTo>
                <a:lnTo>
                  <a:pt x="1111" y="365"/>
                </a:lnTo>
                <a:lnTo>
                  <a:pt x="1111" y="357"/>
                </a:lnTo>
                <a:lnTo>
                  <a:pt x="1109" y="348"/>
                </a:lnTo>
                <a:lnTo>
                  <a:pt x="1106" y="340"/>
                </a:lnTo>
                <a:lnTo>
                  <a:pt x="1102" y="334"/>
                </a:lnTo>
                <a:lnTo>
                  <a:pt x="1096" y="331"/>
                </a:lnTo>
                <a:lnTo>
                  <a:pt x="1096" y="331"/>
                </a:lnTo>
                <a:lnTo>
                  <a:pt x="1096" y="333"/>
                </a:lnTo>
                <a:lnTo>
                  <a:pt x="1095" y="334"/>
                </a:lnTo>
                <a:lnTo>
                  <a:pt x="1090" y="338"/>
                </a:lnTo>
                <a:lnTo>
                  <a:pt x="1085" y="345"/>
                </a:lnTo>
                <a:lnTo>
                  <a:pt x="1083" y="348"/>
                </a:lnTo>
                <a:lnTo>
                  <a:pt x="1082" y="352"/>
                </a:lnTo>
                <a:lnTo>
                  <a:pt x="1082" y="352"/>
                </a:lnTo>
                <a:close/>
                <a:moveTo>
                  <a:pt x="1409" y="463"/>
                </a:moveTo>
                <a:lnTo>
                  <a:pt x="1409" y="463"/>
                </a:lnTo>
                <a:lnTo>
                  <a:pt x="1412" y="472"/>
                </a:lnTo>
                <a:lnTo>
                  <a:pt x="1416" y="480"/>
                </a:lnTo>
                <a:lnTo>
                  <a:pt x="1416" y="480"/>
                </a:lnTo>
                <a:lnTo>
                  <a:pt x="1425" y="493"/>
                </a:lnTo>
                <a:lnTo>
                  <a:pt x="1433" y="503"/>
                </a:lnTo>
                <a:lnTo>
                  <a:pt x="1441" y="512"/>
                </a:lnTo>
                <a:lnTo>
                  <a:pt x="1451" y="521"/>
                </a:lnTo>
                <a:lnTo>
                  <a:pt x="1472" y="538"/>
                </a:lnTo>
                <a:lnTo>
                  <a:pt x="1492" y="554"/>
                </a:lnTo>
                <a:lnTo>
                  <a:pt x="1492" y="554"/>
                </a:lnTo>
                <a:lnTo>
                  <a:pt x="1500" y="564"/>
                </a:lnTo>
                <a:lnTo>
                  <a:pt x="1509" y="574"/>
                </a:lnTo>
                <a:lnTo>
                  <a:pt x="1517" y="584"/>
                </a:lnTo>
                <a:lnTo>
                  <a:pt x="1521" y="588"/>
                </a:lnTo>
                <a:lnTo>
                  <a:pt x="1527" y="591"/>
                </a:lnTo>
                <a:lnTo>
                  <a:pt x="1527" y="591"/>
                </a:lnTo>
                <a:lnTo>
                  <a:pt x="1528" y="581"/>
                </a:lnTo>
                <a:lnTo>
                  <a:pt x="1528" y="571"/>
                </a:lnTo>
                <a:lnTo>
                  <a:pt x="1526" y="552"/>
                </a:lnTo>
                <a:lnTo>
                  <a:pt x="1524" y="535"/>
                </a:lnTo>
                <a:lnTo>
                  <a:pt x="1523" y="526"/>
                </a:lnTo>
                <a:lnTo>
                  <a:pt x="1523" y="519"/>
                </a:lnTo>
                <a:lnTo>
                  <a:pt x="1523" y="519"/>
                </a:lnTo>
                <a:lnTo>
                  <a:pt x="1517" y="503"/>
                </a:lnTo>
                <a:lnTo>
                  <a:pt x="1509" y="488"/>
                </a:lnTo>
                <a:lnTo>
                  <a:pt x="1500" y="474"/>
                </a:lnTo>
                <a:lnTo>
                  <a:pt x="1490" y="463"/>
                </a:lnTo>
                <a:lnTo>
                  <a:pt x="1481" y="452"/>
                </a:lnTo>
                <a:lnTo>
                  <a:pt x="1469" y="441"/>
                </a:lnTo>
                <a:lnTo>
                  <a:pt x="1444" y="423"/>
                </a:lnTo>
                <a:lnTo>
                  <a:pt x="1419" y="404"/>
                </a:lnTo>
                <a:lnTo>
                  <a:pt x="1395" y="386"/>
                </a:lnTo>
                <a:lnTo>
                  <a:pt x="1382" y="376"/>
                </a:lnTo>
                <a:lnTo>
                  <a:pt x="1371" y="365"/>
                </a:lnTo>
                <a:lnTo>
                  <a:pt x="1360" y="354"/>
                </a:lnTo>
                <a:lnTo>
                  <a:pt x="1350" y="341"/>
                </a:lnTo>
                <a:lnTo>
                  <a:pt x="1350" y="341"/>
                </a:lnTo>
                <a:lnTo>
                  <a:pt x="1363" y="372"/>
                </a:lnTo>
                <a:lnTo>
                  <a:pt x="1378" y="404"/>
                </a:lnTo>
                <a:lnTo>
                  <a:pt x="1409" y="463"/>
                </a:lnTo>
                <a:lnTo>
                  <a:pt x="1409" y="463"/>
                </a:lnTo>
                <a:close/>
                <a:moveTo>
                  <a:pt x="1040" y="403"/>
                </a:moveTo>
                <a:lnTo>
                  <a:pt x="1040" y="403"/>
                </a:lnTo>
                <a:lnTo>
                  <a:pt x="1026" y="424"/>
                </a:lnTo>
                <a:lnTo>
                  <a:pt x="1013" y="446"/>
                </a:lnTo>
                <a:lnTo>
                  <a:pt x="1002" y="469"/>
                </a:lnTo>
                <a:lnTo>
                  <a:pt x="992" y="490"/>
                </a:lnTo>
                <a:lnTo>
                  <a:pt x="992" y="490"/>
                </a:lnTo>
                <a:lnTo>
                  <a:pt x="995" y="488"/>
                </a:lnTo>
                <a:lnTo>
                  <a:pt x="998" y="488"/>
                </a:lnTo>
                <a:lnTo>
                  <a:pt x="1005" y="487"/>
                </a:lnTo>
                <a:lnTo>
                  <a:pt x="1005" y="487"/>
                </a:lnTo>
                <a:lnTo>
                  <a:pt x="1006" y="491"/>
                </a:lnTo>
                <a:lnTo>
                  <a:pt x="1008" y="496"/>
                </a:lnTo>
                <a:lnTo>
                  <a:pt x="1006" y="503"/>
                </a:lnTo>
                <a:lnTo>
                  <a:pt x="1003" y="511"/>
                </a:lnTo>
                <a:lnTo>
                  <a:pt x="1003" y="515"/>
                </a:lnTo>
                <a:lnTo>
                  <a:pt x="1005" y="519"/>
                </a:lnTo>
                <a:lnTo>
                  <a:pt x="1005" y="519"/>
                </a:lnTo>
                <a:lnTo>
                  <a:pt x="1008" y="518"/>
                </a:lnTo>
                <a:lnTo>
                  <a:pt x="1009" y="517"/>
                </a:lnTo>
                <a:lnTo>
                  <a:pt x="1012" y="511"/>
                </a:lnTo>
                <a:lnTo>
                  <a:pt x="1015" y="505"/>
                </a:lnTo>
                <a:lnTo>
                  <a:pt x="1016" y="504"/>
                </a:lnTo>
                <a:lnTo>
                  <a:pt x="1017" y="503"/>
                </a:lnTo>
                <a:lnTo>
                  <a:pt x="1017" y="503"/>
                </a:lnTo>
                <a:lnTo>
                  <a:pt x="1023" y="503"/>
                </a:lnTo>
                <a:lnTo>
                  <a:pt x="1026" y="501"/>
                </a:lnTo>
                <a:lnTo>
                  <a:pt x="1029" y="501"/>
                </a:lnTo>
                <a:lnTo>
                  <a:pt x="1031" y="503"/>
                </a:lnTo>
                <a:lnTo>
                  <a:pt x="1031" y="503"/>
                </a:lnTo>
                <a:lnTo>
                  <a:pt x="1033" y="504"/>
                </a:lnTo>
                <a:lnTo>
                  <a:pt x="1033" y="507"/>
                </a:lnTo>
                <a:lnTo>
                  <a:pt x="1033" y="514"/>
                </a:lnTo>
                <a:lnTo>
                  <a:pt x="1034" y="521"/>
                </a:lnTo>
                <a:lnTo>
                  <a:pt x="1034" y="524"/>
                </a:lnTo>
                <a:lnTo>
                  <a:pt x="1036" y="525"/>
                </a:lnTo>
                <a:lnTo>
                  <a:pt x="1036" y="525"/>
                </a:lnTo>
                <a:lnTo>
                  <a:pt x="1040" y="514"/>
                </a:lnTo>
                <a:lnTo>
                  <a:pt x="1043" y="508"/>
                </a:lnTo>
                <a:lnTo>
                  <a:pt x="1045" y="503"/>
                </a:lnTo>
                <a:lnTo>
                  <a:pt x="1050" y="500"/>
                </a:lnTo>
                <a:lnTo>
                  <a:pt x="1055" y="497"/>
                </a:lnTo>
                <a:lnTo>
                  <a:pt x="1061" y="497"/>
                </a:lnTo>
                <a:lnTo>
                  <a:pt x="1067" y="500"/>
                </a:lnTo>
                <a:lnTo>
                  <a:pt x="1067" y="500"/>
                </a:lnTo>
                <a:lnTo>
                  <a:pt x="1068" y="510"/>
                </a:lnTo>
                <a:lnTo>
                  <a:pt x="1069" y="518"/>
                </a:lnTo>
                <a:lnTo>
                  <a:pt x="1074" y="525"/>
                </a:lnTo>
                <a:lnTo>
                  <a:pt x="1076" y="532"/>
                </a:lnTo>
                <a:lnTo>
                  <a:pt x="1085" y="545"/>
                </a:lnTo>
                <a:lnTo>
                  <a:pt x="1089" y="552"/>
                </a:lnTo>
                <a:lnTo>
                  <a:pt x="1092" y="559"/>
                </a:lnTo>
                <a:lnTo>
                  <a:pt x="1092" y="559"/>
                </a:lnTo>
                <a:lnTo>
                  <a:pt x="1096" y="553"/>
                </a:lnTo>
                <a:lnTo>
                  <a:pt x="1100" y="547"/>
                </a:lnTo>
                <a:lnTo>
                  <a:pt x="1106" y="535"/>
                </a:lnTo>
                <a:lnTo>
                  <a:pt x="1109" y="521"/>
                </a:lnTo>
                <a:lnTo>
                  <a:pt x="1110" y="507"/>
                </a:lnTo>
                <a:lnTo>
                  <a:pt x="1110" y="476"/>
                </a:lnTo>
                <a:lnTo>
                  <a:pt x="1110" y="462"/>
                </a:lnTo>
                <a:lnTo>
                  <a:pt x="1111" y="448"/>
                </a:lnTo>
                <a:lnTo>
                  <a:pt x="1111" y="448"/>
                </a:lnTo>
                <a:lnTo>
                  <a:pt x="1120" y="470"/>
                </a:lnTo>
                <a:lnTo>
                  <a:pt x="1130" y="493"/>
                </a:lnTo>
                <a:lnTo>
                  <a:pt x="1135" y="503"/>
                </a:lnTo>
                <a:lnTo>
                  <a:pt x="1141" y="512"/>
                </a:lnTo>
                <a:lnTo>
                  <a:pt x="1148" y="522"/>
                </a:lnTo>
                <a:lnTo>
                  <a:pt x="1156" y="529"/>
                </a:lnTo>
                <a:lnTo>
                  <a:pt x="1156" y="529"/>
                </a:lnTo>
                <a:lnTo>
                  <a:pt x="1158" y="517"/>
                </a:lnTo>
                <a:lnTo>
                  <a:pt x="1158" y="505"/>
                </a:lnTo>
                <a:lnTo>
                  <a:pt x="1155" y="494"/>
                </a:lnTo>
                <a:lnTo>
                  <a:pt x="1152" y="483"/>
                </a:lnTo>
                <a:lnTo>
                  <a:pt x="1144" y="459"/>
                </a:lnTo>
                <a:lnTo>
                  <a:pt x="1137" y="437"/>
                </a:lnTo>
                <a:lnTo>
                  <a:pt x="1137" y="437"/>
                </a:lnTo>
                <a:lnTo>
                  <a:pt x="1130" y="407"/>
                </a:lnTo>
                <a:lnTo>
                  <a:pt x="1126" y="396"/>
                </a:lnTo>
                <a:lnTo>
                  <a:pt x="1118" y="383"/>
                </a:lnTo>
                <a:lnTo>
                  <a:pt x="1118" y="383"/>
                </a:lnTo>
                <a:lnTo>
                  <a:pt x="1117" y="390"/>
                </a:lnTo>
                <a:lnTo>
                  <a:pt x="1113" y="394"/>
                </a:lnTo>
                <a:lnTo>
                  <a:pt x="1106" y="397"/>
                </a:lnTo>
                <a:lnTo>
                  <a:pt x="1099" y="399"/>
                </a:lnTo>
                <a:lnTo>
                  <a:pt x="1093" y="397"/>
                </a:lnTo>
                <a:lnTo>
                  <a:pt x="1086" y="396"/>
                </a:lnTo>
                <a:lnTo>
                  <a:pt x="1082" y="392"/>
                </a:lnTo>
                <a:lnTo>
                  <a:pt x="1078" y="386"/>
                </a:lnTo>
                <a:lnTo>
                  <a:pt x="1078" y="386"/>
                </a:lnTo>
                <a:lnTo>
                  <a:pt x="1061" y="396"/>
                </a:lnTo>
                <a:lnTo>
                  <a:pt x="1051" y="400"/>
                </a:lnTo>
                <a:lnTo>
                  <a:pt x="1040" y="403"/>
                </a:lnTo>
                <a:lnTo>
                  <a:pt x="1040" y="403"/>
                </a:lnTo>
                <a:close/>
                <a:moveTo>
                  <a:pt x="853" y="424"/>
                </a:moveTo>
                <a:lnTo>
                  <a:pt x="853" y="424"/>
                </a:lnTo>
                <a:lnTo>
                  <a:pt x="857" y="424"/>
                </a:lnTo>
                <a:lnTo>
                  <a:pt x="862" y="424"/>
                </a:lnTo>
                <a:lnTo>
                  <a:pt x="869" y="427"/>
                </a:lnTo>
                <a:lnTo>
                  <a:pt x="874" y="430"/>
                </a:lnTo>
                <a:lnTo>
                  <a:pt x="877" y="431"/>
                </a:lnTo>
                <a:lnTo>
                  <a:pt x="880" y="432"/>
                </a:lnTo>
                <a:lnTo>
                  <a:pt x="880" y="432"/>
                </a:lnTo>
                <a:lnTo>
                  <a:pt x="884" y="425"/>
                </a:lnTo>
                <a:lnTo>
                  <a:pt x="885" y="420"/>
                </a:lnTo>
                <a:lnTo>
                  <a:pt x="887" y="413"/>
                </a:lnTo>
                <a:lnTo>
                  <a:pt x="887" y="407"/>
                </a:lnTo>
                <a:lnTo>
                  <a:pt x="885" y="403"/>
                </a:lnTo>
                <a:lnTo>
                  <a:pt x="883" y="397"/>
                </a:lnTo>
                <a:lnTo>
                  <a:pt x="874" y="387"/>
                </a:lnTo>
                <a:lnTo>
                  <a:pt x="874" y="387"/>
                </a:lnTo>
                <a:lnTo>
                  <a:pt x="867" y="397"/>
                </a:lnTo>
                <a:lnTo>
                  <a:pt x="862" y="404"/>
                </a:lnTo>
                <a:lnTo>
                  <a:pt x="856" y="414"/>
                </a:lnTo>
                <a:lnTo>
                  <a:pt x="855" y="418"/>
                </a:lnTo>
                <a:lnTo>
                  <a:pt x="853" y="424"/>
                </a:lnTo>
                <a:lnTo>
                  <a:pt x="853" y="424"/>
                </a:lnTo>
                <a:close/>
                <a:moveTo>
                  <a:pt x="810" y="553"/>
                </a:moveTo>
                <a:lnTo>
                  <a:pt x="810" y="553"/>
                </a:lnTo>
                <a:lnTo>
                  <a:pt x="815" y="546"/>
                </a:lnTo>
                <a:lnTo>
                  <a:pt x="818" y="539"/>
                </a:lnTo>
                <a:lnTo>
                  <a:pt x="822" y="521"/>
                </a:lnTo>
                <a:lnTo>
                  <a:pt x="824" y="512"/>
                </a:lnTo>
                <a:lnTo>
                  <a:pt x="826" y="503"/>
                </a:lnTo>
                <a:lnTo>
                  <a:pt x="831" y="494"/>
                </a:lnTo>
                <a:lnTo>
                  <a:pt x="838" y="487"/>
                </a:lnTo>
                <a:lnTo>
                  <a:pt x="838" y="487"/>
                </a:lnTo>
                <a:lnTo>
                  <a:pt x="835" y="517"/>
                </a:lnTo>
                <a:lnTo>
                  <a:pt x="829" y="545"/>
                </a:lnTo>
                <a:lnTo>
                  <a:pt x="825" y="573"/>
                </a:lnTo>
                <a:lnTo>
                  <a:pt x="822" y="601"/>
                </a:lnTo>
                <a:lnTo>
                  <a:pt x="822" y="601"/>
                </a:lnTo>
                <a:lnTo>
                  <a:pt x="825" y="604"/>
                </a:lnTo>
                <a:lnTo>
                  <a:pt x="829" y="605"/>
                </a:lnTo>
                <a:lnTo>
                  <a:pt x="832" y="605"/>
                </a:lnTo>
                <a:lnTo>
                  <a:pt x="836" y="605"/>
                </a:lnTo>
                <a:lnTo>
                  <a:pt x="842" y="601"/>
                </a:lnTo>
                <a:lnTo>
                  <a:pt x="846" y="594"/>
                </a:lnTo>
                <a:lnTo>
                  <a:pt x="856" y="577"/>
                </a:lnTo>
                <a:lnTo>
                  <a:pt x="862" y="570"/>
                </a:lnTo>
                <a:lnTo>
                  <a:pt x="867" y="564"/>
                </a:lnTo>
                <a:lnTo>
                  <a:pt x="867" y="564"/>
                </a:lnTo>
                <a:lnTo>
                  <a:pt x="867" y="546"/>
                </a:lnTo>
                <a:lnTo>
                  <a:pt x="866" y="531"/>
                </a:lnTo>
                <a:lnTo>
                  <a:pt x="866" y="518"/>
                </a:lnTo>
                <a:lnTo>
                  <a:pt x="866" y="511"/>
                </a:lnTo>
                <a:lnTo>
                  <a:pt x="869" y="504"/>
                </a:lnTo>
                <a:lnTo>
                  <a:pt x="869" y="504"/>
                </a:lnTo>
                <a:lnTo>
                  <a:pt x="873" y="515"/>
                </a:lnTo>
                <a:lnTo>
                  <a:pt x="876" y="529"/>
                </a:lnTo>
                <a:lnTo>
                  <a:pt x="878" y="560"/>
                </a:lnTo>
                <a:lnTo>
                  <a:pt x="881" y="574"/>
                </a:lnTo>
                <a:lnTo>
                  <a:pt x="884" y="587"/>
                </a:lnTo>
                <a:lnTo>
                  <a:pt x="887" y="592"/>
                </a:lnTo>
                <a:lnTo>
                  <a:pt x="890" y="595"/>
                </a:lnTo>
                <a:lnTo>
                  <a:pt x="894" y="599"/>
                </a:lnTo>
                <a:lnTo>
                  <a:pt x="898" y="601"/>
                </a:lnTo>
                <a:lnTo>
                  <a:pt x="898" y="601"/>
                </a:lnTo>
                <a:lnTo>
                  <a:pt x="905" y="587"/>
                </a:lnTo>
                <a:lnTo>
                  <a:pt x="914" y="571"/>
                </a:lnTo>
                <a:lnTo>
                  <a:pt x="921" y="557"/>
                </a:lnTo>
                <a:lnTo>
                  <a:pt x="926" y="540"/>
                </a:lnTo>
                <a:lnTo>
                  <a:pt x="926" y="540"/>
                </a:lnTo>
                <a:lnTo>
                  <a:pt x="923" y="529"/>
                </a:lnTo>
                <a:lnTo>
                  <a:pt x="919" y="518"/>
                </a:lnTo>
                <a:lnTo>
                  <a:pt x="914" y="491"/>
                </a:lnTo>
                <a:lnTo>
                  <a:pt x="907" y="465"/>
                </a:lnTo>
                <a:lnTo>
                  <a:pt x="901" y="452"/>
                </a:lnTo>
                <a:lnTo>
                  <a:pt x="895" y="439"/>
                </a:lnTo>
                <a:lnTo>
                  <a:pt x="895" y="439"/>
                </a:lnTo>
                <a:lnTo>
                  <a:pt x="891" y="446"/>
                </a:lnTo>
                <a:lnTo>
                  <a:pt x="885" y="449"/>
                </a:lnTo>
                <a:lnTo>
                  <a:pt x="878" y="449"/>
                </a:lnTo>
                <a:lnTo>
                  <a:pt x="871" y="448"/>
                </a:lnTo>
                <a:lnTo>
                  <a:pt x="856" y="442"/>
                </a:lnTo>
                <a:lnTo>
                  <a:pt x="843" y="438"/>
                </a:lnTo>
                <a:lnTo>
                  <a:pt x="843" y="438"/>
                </a:lnTo>
                <a:lnTo>
                  <a:pt x="834" y="458"/>
                </a:lnTo>
                <a:lnTo>
                  <a:pt x="822" y="476"/>
                </a:lnTo>
                <a:lnTo>
                  <a:pt x="800" y="512"/>
                </a:lnTo>
                <a:lnTo>
                  <a:pt x="776" y="547"/>
                </a:lnTo>
                <a:lnTo>
                  <a:pt x="766" y="566"/>
                </a:lnTo>
                <a:lnTo>
                  <a:pt x="756" y="585"/>
                </a:lnTo>
                <a:lnTo>
                  <a:pt x="756" y="585"/>
                </a:lnTo>
                <a:lnTo>
                  <a:pt x="762" y="587"/>
                </a:lnTo>
                <a:lnTo>
                  <a:pt x="768" y="588"/>
                </a:lnTo>
                <a:lnTo>
                  <a:pt x="773" y="588"/>
                </a:lnTo>
                <a:lnTo>
                  <a:pt x="777" y="590"/>
                </a:lnTo>
                <a:lnTo>
                  <a:pt x="777" y="590"/>
                </a:lnTo>
                <a:lnTo>
                  <a:pt x="787" y="580"/>
                </a:lnTo>
                <a:lnTo>
                  <a:pt x="796" y="570"/>
                </a:lnTo>
                <a:lnTo>
                  <a:pt x="803" y="560"/>
                </a:lnTo>
                <a:lnTo>
                  <a:pt x="810" y="553"/>
                </a:lnTo>
                <a:lnTo>
                  <a:pt x="810" y="553"/>
                </a:lnTo>
                <a:close/>
                <a:moveTo>
                  <a:pt x="975" y="514"/>
                </a:moveTo>
                <a:lnTo>
                  <a:pt x="975" y="514"/>
                </a:lnTo>
                <a:lnTo>
                  <a:pt x="980" y="526"/>
                </a:lnTo>
                <a:lnTo>
                  <a:pt x="984" y="540"/>
                </a:lnTo>
                <a:lnTo>
                  <a:pt x="988" y="569"/>
                </a:lnTo>
                <a:lnTo>
                  <a:pt x="991" y="583"/>
                </a:lnTo>
                <a:lnTo>
                  <a:pt x="994" y="597"/>
                </a:lnTo>
                <a:lnTo>
                  <a:pt x="999" y="609"/>
                </a:lnTo>
                <a:lnTo>
                  <a:pt x="1005" y="622"/>
                </a:lnTo>
                <a:lnTo>
                  <a:pt x="1005" y="622"/>
                </a:lnTo>
                <a:lnTo>
                  <a:pt x="1005" y="612"/>
                </a:lnTo>
                <a:lnTo>
                  <a:pt x="1006" y="602"/>
                </a:lnTo>
                <a:lnTo>
                  <a:pt x="1009" y="585"/>
                </a:lnTo>
                <a:lnTo>
                  <a:pt x="1012" y="567"/>
                </a:lnTo>
                <a:lnTo>
                  <a:pt x="1013" y="556"/>
                </a:lnTo>
                <a:lnTo>
                  <a:pt x="1012" y="543"/>
                </a:lnTo>
                <a:lnTo>
                  <a:pt x="1012" y="543"/>
                </a:lnTo>
                <a:lnTo>
                  <a:pt x="1003" y="540"/>
                </a:lnTo>
                <a:lnTo>
                  <a:pt x="996" y="538"/>
                </a:lnTo>
                <a:lnTo>
                  <a:pt x="991" y="533"/>
                </a:lnTo>
                <a:lnTo>
                  <a:pt x="988" y="531"/>
                </a:lnTo>
                <a:lnTo>
                  <a:pt x="987" y="528"/>
                </a:lnTo>
                <a:lnTo>
                  <a:pt x="987" y="528"/>
                </a:lnTo>
                <a:lnTo>
                  <a:pt x="987" y="521"/>
                </a:lnTo>
                <a:lnTo>
                  <a:pt x="988" y="514"/>
                </a:lnTo>
                <a:lnTo>
                  <a:pt x="988" y="510"/>
                </a:lnTo>
                <a:lnTo>
                  <a:pt x="987" y="508"/>
                </a:lnTo>
                <a:lnTo>
                  <a:pt x="985" y="508"/>
                </a:lnTo>
                <a:lnTo>
                  <a:pt x="985" y="508"/>
                </a:lnTo>
                <a:lnTo>
                  <a:pt x="982" y="508"/>
                </a:lnTo>
                <a:lnTo>
                  <a:pt x="981" y="511"/>
                </a:lnTo>
                <a:lnTo>
                  <a:pt x="978" y="512"/>
                </a:lnTo>
                <a:lnTo>
                  <a:pt x="975" y="514"/>
                </a:lnTo>
                <a:lnTo>
                  <a:pt x="975" y="514"/>
                </a:lnTo>
                <a:close/>
                <a:moveTo>
                  <a:pt x="1100" y="731"/>
                </a:moveTo>
                <a:lnTo>
                  <a:pt x="1100" y="731"/>
                </a:lnTo>
                <a:lnTo>
                  <a:pt x="1114" y="715"/>
                </a:lnTo>
                <a:lnTo>
                  <a:pt x="1127" y="695"/>
                </a:lnTo>
                <a:lnTo>
                  <a:pt x="1137" y="674"/>
                </a:lnTo>
                <a:lnTo>
                  <a:pt x="1145" y="651"/>
                </a:lnTo>
                <a:lnTo>
                  <a:pt x="1152" y="627"/>
                </a:lnTo>
                <a:lnTo>
                  <a:pt x="1158" y="604"/>
                </a:lnTo>
                <a:lnTo>
                  <a:pt x="1162" y="577"/>
                </a:lnTo>
                <a:lnTo>
                  <a:pt x="1166" y="550"/>
                </a:lnTo>
                <a:lnTo>
                  <a:pt x="1166" y="550"/>
                </a:lnTo>
                <a:lnTo>
                  <a:pt x="1163" y="550"/>
                </a:lnTo>
                <a:lnTo>
                  <a:pt x="1161" y="550"/>
                </a:lnTo>
                <a:lnTo>
                  <a:pt x="1156" y="552"/>
                </a:lnTo>
                <a:lnTo>
                  <a:pt x="1152" y="550"/>
                </a:lnTo>
                <a:lnTo>
                  <a:pt x="1152" y="550"/>
                </a:lnTo>
                <a:lnTo>
                  <a:pt x="1148" y="546"/>
                </a:lnTo>
                <a:lnTo>
                  <a:pt x="1145" y="542"/>
                </a:lnTo>
                <a:lnTo>
                  <a:pt x="1138" y="531"/>
                </a:lnTo>
                <a:lnTo>
                  <a:pt x="1133" y="521"/>
                </a:lnTo>
                <a:lnTo>
                  <a:pt x="1128" y="517"/>
                </a:lnTo>
                <a:lnTo>
                  <a:pt x="1123" y="514"/>
                </a:lnTo>
                <a:lnTo>
                  <a:pt x="1123" y="514"/>
                </a:lnTo>
                <a:lnTo>
                  <a:pt x="1117" y="569"/>
                </a:lnTo>
                <a:lnTo>
                  <a:pt x="1110" y="622"/>
                </a:lnTo>
                <a:lnTo>
                  <a:pt x="1104" y="675"/>
                </a:lnTo>
                <a:lnTo>
                  <a:pt x="1100" y="731"/>
                </a:lnTo>
                <a:lnTo>
                  <a:pt x="1100" y="731"/>
                </a:lnTo>
                <a:close/>
                <a:moveTo>
                  <a:pt x="1027" y="554"/>
                </a:moveTo>
                <a:lnTo>
                  <a:pt x="1027" y="554"/>
                </a:lnTo>
                <a:lnTo>
                  <a:pt x="1026" y="574"/>
                </a:lnTo>
                <a:lnTo>
                  <a:pt x="1023" y="594"/>
                </a:lnTo>
                <a:lnTo>
                  <a:pt x="1016" y="629"/>
                </a:lnTo>
                <a:lnTo>
                  <a:pt x="1015" y="646"/>
                </a:lnTo>
                <a:lnTo>
                  <a:pt x="1015" y="663"/>
                </a:lnTo>
                <a:lnTo>
                  <a:pt x="1016" y="679"/>
                </a:lnTo>
                <a:lnTo>
                  <a:pt x="1019" y="688"/>
                </a:lnTo>
                <a:lnTo>
                  <a:pt x="1022" y="696"/>
                </a:lnTo>
                <a:lnTo>
                  <a:pt x="1022" y="696"/>
                </a:lnTo>
                <a:lnTo>
                  <a:pt x="1026" y="691"/>
                </a:lnTo>
                <a:lnTo>
                  <a:pt x="1029" y="684"/>
                </a:lnTo>
                <a:lnTo>
                  <a:pt x="1033" y="671"/>
                </a:lnTo>
                <a:lnTo>
                  <a:pt x="1036" y="665"/>
                </a:lnTo>
                <a:lnTo>
                  <a:pt x="1040" y="661"/>
                </a:lnTo>
                <a:lnTo>
                  <a:pt x="1045" y="660"/>
                </a:lnTo>
                <a:lnTo>
                  <a:pt x="1053" y="660"/>
                </a:lnTo>
                <a:lnTo>
                  <a:pt x="1053" y="660"/>
                </a:lnTo>
                <a:lnTo>
                  <a:pt x="1058" y="661"/>
                </a:lnTo>
                <a:lnTo>
                  <a:pt x="1061" y="663"/>
                </a:lnTo>
                <a:lnTo>
                  <a:pt x="1065" y="665"/>
                </a:lnTo>
                <a:lnTo>
                  <a:pt x="1067" y="670"/>
                </a:lnTo>
                <a:lnTo>
                  <a:pt x="1071" y="678"/>
                </a:lnTo>
                <a:lnTo>
                  <a:pt x="1074" y="689"/>
                </a:lnTo>
                <a:lnTo>
                  <a:pt x="1079" y="712"/>
                </a:lnTo>
                <a:lnTo>
                  <a:pt x="1082" y="722"/>
                </a:lnTo>
                <a:lnTo>
                  <a:pt x="1086" y="730"/>
                </a:lnTo>
                <a:lnTo>
                  <a:pt x="1086" y="730"/>
                </a:lnTo>
                <a:lnTo>
                  <a:pt x="1089" y="688"/>
                </a:lnTo>
                <a:lnTo>
                  <a:pt x="1093" y="646"/>
                </a:lnTo>
                <a:lnTo>
                  <a:pt x="1097" y="606"/>
                </a:lnTo>
                <a:lnTo>
                  <a:pt x="1100" y="574"/>
                </a:lnTo>
                <a:lnTo>
                  <a:pt x="1100" y="574"/>
                </a:lnTo>
                <a:lnTo>
                  <a:pt x="1099" y="576"/>
                </a:lnTo>
                <a:lnTo>
                  <a:pt x="1097" y="576"/>
                </a:lnTo>
                <a:lnTo>
                  <a:pt x="1093" y="576"/>
                </a:lnTo>
                <a:lnTo>
                  <a:pt x="1086" y="574"/>
                </a:lnTo>
                <a:lnTo>
                  <a:pt x="1086" y="574"/>
                </a:lnTo>
                <a:lnTo>
                  <a:pt x="1078" y="560"/>
                </a:lnTo>
                <a:lnTo>
                  <a:pt x="1069" y="546"/>
                </a:lnTo>
                <a:lnTo>
                  <a:pt x="1061" y="533"/>
                </a:lnTo>
                <a:lnTo>
                  <a:pt x="1051" y="521"/>
                </a:lnTo>
                <a:lnTo>
                  <a:pt x="1051" y="521"/>
                </a:lnTo>
                <a:lnTo>
                  <a:pt x="1048" y="532"/>
                </a:lnTo>
                <a:lnTo>
                  <a:pt x="1043" y="540"/>
                </a:lnTo>
                <a:lnTo>
                  <a:pt x="1036" y="547"/>
                </a:lnTo>
                <a:lnTo>
                  <a:pt x="1027" y="554"/>
                </a:lnTo>
                <a:lnTo>
                  <a:pt x="1027" y="554"/>
                </a:lnTo>
                <a:close/>
                <a:moveTo>
                  <a:pt x="929" y="580"/>
                </a:moveTo>
                <a:lnTo>
                  <a:pt x="929" y="580"/>
                </a:lnTo>
                <a:lnTo>
                  <a:pt x="935" y="577"/>
                </a:lnTo>
                <a:lnTo>
                  <a:pt x="939" y="576"/>
                </a:lnTo>
                <a:lnTo>
                  <a:pt x="943" y="577"/>
                </a:lnTo>
                <a:lnTo>
                  <a:pt x="946" y="580"/>
                </a:lnTo>
                <a:lnTo>
                  <a:pt x="953" y="585"/>
                </a:lnTo>
                <a:lnTo>
                  <a:pt x="956" y="588"/>
                </a:lnTo>
                <a:lnTo>
                  <a:pt x="960" y="591"/>
                </a:lnTo>
                <a:lnTo>
                  <a:pt x="960" y="591"/>
                </a:lnTo>
                <a:lnTo>
                  <a:pt x="967" y="585"/>
                </a:lnTo>
                <a:lnTo>
                  <a:pt x="974" y="580"/>
                </a:lnTo>
                <a:lnTo>
                  <a:pt x="974" y="580"/>
                </a:lnTo>
                <a:lnTo>
                  <a:pt x="970" y="564"/>
                </a:lnTo>
                <a:lnTo>
                  <a:pt x="967" y="549"/>
                </a:lnTo>
                <a:lnTo>
                  <a:pt x="961" y="536"/>
                </a:lnTo>
                <a:lnTo>
                  <a:pt x="958" y="531"/>
                </a:lnTo>
                <a:lnTo>
                  <a:pt x="954" y="525"/>
                </a:lnTo>
                <a:lnTo>
                  <a:pt x="954" y="525"/>
                </a:lnTo>
                <a:lnTo>
                  <a:pt x="946" y="538"/>
                </a:lnTo>
                <a:lnTo>
                  <a:pt x="937" y="552"/>
                </a:lnTo>
                <a:lnTo>
                  <a:pt x="932" y="567"/>
                </a:lnTo>
                <a:lnTo>
                  <a:pt x="929" y="580"/>
                </a:lnTo>
                <a:lnTo>
                  <a:pt x="929" y="580"/>
                </a:lnTo>
                <a:close/>
                <a:moveTo>
                  <a:pt x="1401" y="1122"/>
                </a:moveTo>
                <a:lnTo>
                  <a:pt x="1401" y="1122"/>
                </a:lnTo>
                <a:lnTo>
                  <a:pt x="1412" y="1108"/>
                </a:lnTo>
                <a:lnTo>
                  <a:pt x="1423" y="1095"/>
                </a:lnTo>
                <a:lnTo>
                  <a:pt x="1437" y="1084"/>
                </a:lnTo>
                <a:lnTo>
                  <a:pt x="1450" y="1073"/>
                </a:lnTo>
                <a:lnTo>
                  <a:pt x="1464" y="1061"/>
                </a:lnTo>
                <a:lnTo>
                  <a:pt x="1476" y="1049"/>
                </a:lnTo>
                <a:lnTo>
                  <a:pt x="1488" y="1036"/>
                </a:lnTo>
                <a:lnTo>
                  <a:pt x="1498" y="1021"/>
                </a:lnTo>
                <a:lnTo>
                  <a:pt x="1498" y="1021"/>
                </a:lnTo>
                <a:lnTo>
                  <a:pt x="1503" y="1016"/>
                </a:lnTo>
                <a:lnTo>
                  <a:pt x="1510" y="1014"/>
                </a:lnTo>
                <a:lnTo>
                  <a:pt x="1510" y="1014"/>
                </a:lnTo>
                <a:lnTo>
                  <a:pt x="1516" y="1002"/>
                </a:lnTo>
                <a:lnTo>
                  <a:pt x="1519" y="998"/>
                </a:lnTo>
                <a:lnTo>
                  <a:pt x="1521" y="991"/>
                </a:lnTo>
                <a:lnTo>
                  <a:pt x="1521" y="991"/>
                </a:lnTo>
                <a:lnTo>
                  <a:pt x="1540" y="974"/>
                </a:lnTo>
                <a:lnTo>
                  <a:pt x="1558" y="956"/>
                </a:lnTo>
                <a:lnTo>
                  <a:pt x="1575" y="936"/>
                </a:lnTo>
                <a:lnTo>
                  <a:pt x="1590" y="917"/>
                </a:lnTo>
                <a:lnTo>
                  <a:pt x="1606" y="897"/>
                </a:lnTo>
                <a:lnTo>
                  <a:pt x="1621" y="875"/>
                </a:lnTo>
                <a:lnTo>
                  <a:pt x="1634" y="854"/>
                </a:lnTo>
                <a:lnTo>
                  <a:pt x="1648" y="831"/>
                </a:lnTo>
                <a:lnTo>
                  <a:pt x="1648" y="831"/>
                </a:lnTo>
                <a:lnTo>
                  <a:pt x="1653" y="799"/>
                </a:lnTo>
                <a:lnTo>
                  <a:pt x="1655" y="783"/>
                </a:lnTo>
                <a:lnTo>
                  <a:pt x="1655" y="768"/>
                </a:lnTo>
                <a:lnTo>
                  <a:pt x="1655" y="752"/>
                </a:lnTo>
                <a:lnTo>
                  <a:pt x="1652" y="737"/>
                </a:lnTo>
                <a:lnTo>
                  <a:pt x="1649" y="723"/>
                </a:lnTo>
                <a:lnTo>
                  <a:pt x="1644" y="708"/>
                </a:lnTo>
                <a:lnTo>
                  <a:pt x="1644" y="708"/>
                </a:lnTo>
                <a:lnTo>
                  <a:pt x="1641" y="703"/>
                </a:lnTo>
                <a:lnTo>
                  <a:pt x="1635" y="698"/>
                </a:lnTo>
                <a:lnTo>
                  <a:pt x="1624" y="685"/>
                </a:lnTo>
                <a:lnTo>
                  <a:pt x="1624" y="685"/>
                </a:lnTo>
                <a:lnTo>
                  <a:pt x="1614" y="670"/>
                </a:lnTo>
                <a:lnTo>
                  <a:pt x="1603" y="651"/>
                </a:lnTo>
                <a:lnTo>
                  <a:pt x="1578" y="611"/>
                </a:lnTo>
                <a:lnTo>
                  <a:pt x="1578" y="611"/>
                </a:lnTo>
                <a:lnTo>
                  <a:pt x="1573" y="602"/>
                </a:lnTo>
                <a:lnTo>
                  <a:pt x="1568" y="591"/>
                </a:lnTo>
                <a:lnTo>
                  <a:pt x="1559" y="566"/>
                </a:lnTo>
                <a:lnTo>
                  <a:pt x="1549" y="545"/>
                </a:lnTo>
                <a:lnTo>
                  <a:pt x="1545" y="536"/>
                </a:lnTo>
                <a:lnTo>
                  <a:pt x="1541" y="531"/>
                </a:lnTo>
                <a:lnTo>
                  <a:pt x="1541" y="531"/>
                </a:lnTo>
                <a:lnTo>
                  <a:pt x="1541" y="533"/>
                </a:lnTo>
                <a:lnTo>
                  <a:pt x="1541" y="533"/>
                </a:lnTo>
                <a:lnTo>
                  <a:pt x="1544" y="554"/>
                </a:lnTo>
                <a:lnTo>
                  <a:pt x="1544" y="578"/>
                </a:lnTo>
                <a:lnTo>
                  <a:pt x="1542" y="602"/>
                </a:lnTo>
                <a:lnTo>
                  <a:pt x="1540" y="626"/>
                </a:lnTo>
                <a:lnTo>
                  <a:pt x="1535" y="650"/>
                </a:lnTo>
                <a:lnTo>
                  <a:pt x="1530" y="672"/>
                </a:lnTo>
                <a:lnTo>
                  <a:pt x="1523" y="695"/>
                </a:lnTo>
                <a:lnTo>
                  <a:pt x="1513" y="713"/>
                </a:lnTo>
                <a:lnTo>
                  <a:pt x="1513" y="713"/>
                </a:lnTo>
                <a:lnTo>
                  <a:pt x="1514" y="716"/>
                </a:lnTo>
                <a:lnTo>
                  <a:pt x="1514" y="720"/>
                </a:lnTo>
                <a:lnTo>
                  <a:pt x="1513" y="727"/>
                </a:lnTo>
                <a:lnTo>
                  <a:pt x="1512" y="734"/>
                </a:lnTo>
                <a:lnTo>
                  <a:pt x="1512" y="737"/>
                </a:lnTo>
                <a:lnTo>
                  <a:pt x="1512" y="741"/>
                </a:lnTo>
                <a:lnTo>
                  <a:pt x="1512" y="741"/>
                </a:lnTo>
                <a:lnTo>
                  <a:pt x="1507" y="745"/>
                </a:lnTo>
                <a:lnTo>
                  <a:pt x="1503" y="751"/>
                </a:lnTo>
                <a:lnTo>
                  <a:pt x="1496" y="761"/>
                </a:lnTo>
                <a:lnTo>
                  <a:pt x="1490" y="772"/>
                </a:lnTo>
                <a:lnTo>
                  <a:pt x="1485" y="783"/>
                </a:lnTo>
                <a:lnTo>
                  <a:pt x="1485" y="783"/>
                </a:lnTo>
                <a:lnTo>
                  <a:pt x="1472" y="800"/>
                </a:lnTo>
                <a:lnTo>
                  <a:pt x="1458" y="814"/>
                </a:lnTo>
                <a:lnTo>
                  <a:pt x="1444" y="830"/>
                </a:lnTo>
                <a:lnTo>
                  <a:pt x="1430" y="847"/>
                </a:lnTo>
                <a:lnTo>
                  <a:pt x="1430" y="847"/>
                </a:lnTo>
                <a:lnTo>
                  <a:pt x="1427" y="851"/>
                </a:lnTo>
                <a:lnTo>
                  <a:pt x="1425" y="856"/>
                </a:lnTo>
                <a:lnTo>
                  <a:pt x="1423" y="861"/>
                </a:lnTo>
                <a:lnTo>
                  <a:pt x="1420" y="865"/>
                </a:lnTo>
                <a:lnTo>
                  <a:pt x="1420" y="865"/>
                </a:lnTo>
                <a:lnTo>
                  <a:pt x="1415" y="872"/>
                </a:lnTo>
                <a:lnTo>
                  <a:pt x="1409" y="876"/>
                </a:lnTo>
                <a:lnTo>
                  <a:pt x="1395" y="886"/>
                </a:lnTo>
                <a:lnTo>
                  <a:pt x="1380" y="896"/>
                </a:lnTo>
                <a:lnTo>
                  <a:pt x="1366" y="907"/>
                </a:lnTo>
                <a:lnTo>
                  <a:pt x="1366" y="907"/>
                </a:lnTo>
                <a:lnTo>
                  <a:pt x="1357" y="914"/>
                </a:lnTo>
                <a:lnTo>
                  <a:pt x="1349" y="922"/>
                </a:lnTo>
                <a:lnTo>
                  <a:pt x="1349" y="922"/>
                </a:lnTo>
                <a:lnTo>
                  <a:pt x="1343" y="925"/>
                </a:lnTo>
                <a:lnTo>
                  <a:pt x="1337" y="928"/>
                </a:lnTo>
                <a:lnTo>
                  <a:pt x="1325" y="934"/>
                </a:lnTo>
                <a:lnTo>
                  <a:pt x="1325" y="934"/>
                </a:lnTo>
                <a:lnTo>
                  <a:pt x="1321" y="936"/>
                </a:lnTo>
                <a:lnTo>
                  <a:pt x="1318" y="941"/>
                </a:lnTo>
                <a:lnTo>
                  <a:pt x="1315" y="945"/>
                </a:lnTo>
                <a:lnTo>
                  <a:pt x="1311" y="949"/>
                </a:lnTo>
                <a:lnTo>
                  <a:pt x="1311" y="949"/>
                </a:lnTo>
                <a:lnTo>
                  <a:pt x="1301" y="956"/>
                </a:lnTo>
                <a:lnTo>
                  <a:pt x="1290" y="962"/>
                </a:lnTo>
                <a:lnTo>
                  <a:pt x="1279" y="967"/>
                </a:lnTo>
                <a:lnTo>
                  <a:pt x="1269" y="974"/>
                </a:lnTo>
                <a:lnTo>
                  <a:pt x="1269" y="974"/>
                </a:lnTo>
                <a:lnTo>
                  <a:pt x="1262" y="1005"/>
                </a:lnTo>
                <a:lnTo>
                  <a:pt x="1257" y="1035"/>
                </a:lnTo>
                <a:lnTo>
                  <a:pt x="1253" y="1061"/>
                </a:lnTo>
                <a:lnTo>
                  <a:pt x="1248" y="1087"/>
                </a:lnTo>
                <a:lnTo>
                  <a:pt x="1248" y="1087"/>
                </a:lnTo>
                <a:lnTo>
                  <a:pt x="1249" y="1084"/>
                </a:lnTo>
                <a:lnTo>
                  <a:pt x="1252" y="1082"/>
                </a:lnTo>
                <a:lnTo>
                  <a:pt x="1256" y="1082"/>
                </a:lnTo>
                <a:lnTo>
                  <a:pt x="1260" y="1082"/>
                </a:lnTo>
                <a:lnTo>
                  <a:pt x="1267" y="1087"/>
                </a:lnTo>
                <a:lnTo>
                  <a:pt x="1267" y="1087"/>
                </a:lnTo>
                <a:lnTo>
                  <a:pt x="1264" y="1087"/>
                </a:lnTo>
                <a:lnTo>
                  <a:pt x="1264" y="1087"/>
                </a:lnTo>
                <a:lnTo>
                  <a:pt x="1279" y="1089"/>
                </a:lnTo>
                <a:lnTo>
                  <a:pt x="1290" y="1089"/>
                </a:lnTo>
                <a:lnTo>
                  <a:pt x="1301" y="1091"/>
                </a:lnTo>
                <a:lnTo>
                  <a:pt x="1307" y="1092"/>
                </a:lnTo>
                <a:lnTo>
                  <a:pt x="1311" y="1095"/>
                </a:lnTo>
                <a:lnTo>
                  <a:pt x="1311" y="1095"/>
                </a:lnTo>
                <a:lnTo>
                  <a:pt x="1325" y="1105"/>
                </a:lnTo>
                <a:lnTo>
                  <a:pt x="1325" y="1105"/>
                </a:lnTo>
                <a:lnTo>
                  <a:pt x="1336" y="1113"/>
                </a:lnTo>
                <a:lnTo>
                  <a:pt x="1344" y="1123"/>
                </a:lnTo>
                <a:lnTo>
                  <a:pt x="1352" y="1134"/>
                </a:lnTo>
                <a:lnTo>
                  <a:pt x="1356" y="1150"/>
                </a:lnTo>
                <a:lnTo>
                  <a:pt x="1356" y="1150"/>
                </a:lnTo>
                <a:lnTo>
                  <a:pt x="1368" y="1143"/>
                </a:lnTo>
                <a:lnTo>
                  <a:pt x="1380" y="1136"/>
                </a:lnTo>
                <a:lnTo>
                  <a:pt x="1389" y="1129"/>
                </a:lnTo>
                <a:lnTo>
                  <a:pt x="1401" y="1122"/>
                </a:lnTo>
                <a:lnTo>
                  <a:pt x="1401" y="1122"/>
                </a:lnTo>
                <a:close/>
                <a:moveTo>
                  <a:pt x="636" y="597"/>
                </a:moveTo>
                <a:lnTo>
                  <a:pt x="636" y="597"/>
                </a:lnTo>
                <a:lnTo>
                  <a:pt x="641" y="597"/>
                </a:lnTo>
                <a:lnTo>
                  <a:pt x="645" y="597"/>
                </a:lnTo>
                <a:lnTo>
                  <a:pt x="650" y="598"/>
                </a:lnTo>
                <a:lnTo>
                  <a:pt x="652" y="599"/>
                </a:lnTo>
                <a:lnTo>
                  <a:pt x="661" y="605"/>
                </a:lnTo>
                <a:lnTo>
                  <a:pt x="668" y="609"/>
                </a:lnTo>
                <a:lnTo>
                  <a:pt x="668" y="609"/>
                </a:lnTo>
                <a:lnTo>
                  <a:pt x="672" y="608"/>
                </a:lnTo>
                <a:lnTo>
                  <a:pt x="673" y="605"/>
                </a:lnTo>
                <a:lnTo>
                  <a:pt x="678" y="598"/>
                </a:lnTo>
                <a:lnTo>
                  <a:pt x="680" y="592"/>
                </a:lnTo>
                <a:lnTo>
                  <a:pt x="683" y="590"/>
                </a:lnTo>
                <a:lnTo>
                  <a:pt x="686" y="588"/>
                </a:lnTo>
                <a:lnTo>
                  <a:pt x="686" y="588"/>
                </a:lnTo>
                <a:lnTo>
                  <a:pt x="673" y="564"/>
                </a:lnTo>
                <a:lnTo>
                  <a:pt x="668" y="553"/>
                </a:lnTo>
                <a:lnTo>
                  <a:pt x="664" y="549"/>
                </a:lnTo>
                <a:lnTo>
                  <a:pt x="658" y="545"/>
                </a:lnTo>
                <a:lnTo>
                  <a:pt x="658" y="545"/>
                </a:lnTo>
                <a:lnTo>
                  <a:pt x="651" y="557"/>
                </a:lnTo>
                <a:lnTo>
                  <a:pt x="645" y="571"/>
                </a:lnTo>
                <a:lnTo>
                  <a:pt x="636" y="597"/>
                </a:lnTo>
                <a:lnTo>
                  <a:pt x="636" y="597"/>
                </a:lnTo>
                <a:close/>
                <a:moveTo>
                  <a:pt x="915" y="595"/>
                </a:moveTo>
                <a:lnTo>
                  <a:pt x="915" y="595"/>
                </a:lnTo>
                <a:lnTo>
                  <a:pt x="905" y="613"/>
                </a:lnTo>
                <a:lnTo>
                  <a:pt x="897" y="632"/>
                </a:lnTo>
                <a:lnTo>
                  <a:pt x="880" y="671"/>
                </a:lnTo>
                <a:lnTo>
                  <a:pt x="871" y="689"/>
                </a:lnTo>
                <a:lnTo>
                  <a:pt x="862" y="709"/>
                </a:lnTo>
                <a:lnTo>
                  <a:pt x="852" y="726"/>
                </a:lnTo>
                <a:lnTo>
                  <a:pt x="842" y="743"/>
                </a:lnTo>
                <a:lnTo>
                  <a:pt x="842" y="743"/>
                </a:lnTo>
                <a:lnTo>
                  <a:pt x="842" y="750"/>
                </a:lnTo>
                <a:lnTo>
                  <a:pt x="845" y="754"/>
                </a:lnTo>
                <a:lnTo>
                  <a:pt x="846" y="759"/>
                </a:lnTo>
                <a:lnTo>
                  <a:pt x="845" y="764"/>
                </a:lnTo>
                <a:lnTo>
                  <a:pt x="845" y="764"/>
                </a:lnTo>
                <a:lnTo>
                  <a:pt x="852" y="762"/>
                </a:lnTo>
                <a:lnTo>
                  <a:pt x="857" y="761"/>
                </a:lnTo>
                <a:lnTo>
                  <a:pt x="867" y="752"/>
                </a:lnTo>
                <a:lnTo>
                  <a:pt x="871" y="750"/>
                </a:lnTo>
                <a:lnTo>
                  <a:pt x="877" y="747"/>
                </a:lnTo>
                <a:lnTo>
                  <a:pt x="883" y="744"/>
                </a:lnTo>
                <a:lnTo>
                  <a:pt x="890" y="743"/>
                </a:lnTo>
                <a:lnTo>
                  <a:pt x="890" y="743"/>
                </a:lnTo>
                <a:lnTo>
                  <a:pt x="891" y="744"/>
                </a:lnTo>
                <a:lnTo>
                  <a:pt x="894" y="745"/>
                </a:lnTo>
                <a:lnTo>
                  <a:pt x="894" y="745"/>
                </a:lnTo>
                <a:lnTo>
                  <a:pt x="895" y="755"/>
                </a:lnTo>
                <a:lnTo>
                  <a:pt x="897" y="765"/>
                </a:lnTo>
                <a:lnTo>
                  <a:pt x="899" y="771"/>
                </a:lnTo>
                <a:lnTo>
                  <a:pt x="901" y="776"/>
                </a:lnTo>
                <a:lnTo>
                  <a:pt x="905" y="779"/>
                </a:lnTo>
                <a:lnTo>
                  <a:pt x="911" y="782"/>
                </a:lnTo>
                <a:lnTo>
                  <a:pt x="911" y="782"/>
                </a:lnTo>
                <a:lnTo>
                  <a:pt x="916" y="775"/>
                </a:lnTo>
                <a:lnTo>
                  <a:pt x="921" y="768"/>
                </a:lnTo>
                <a:lnTo>
                  <a:pt x="926" y="751"/>
                </a:lnTo>
                <a:lnTo>
                  <a:pt x="930" y="743"/>
                </a:lnTo>
                <a:lnTo>
                  <a:pt x="933" y="734"/>
                </a:lnTo>
                <a:lnTo>
                  <a:pt x="939" y="729"/>
                </a:lnTo>
                <a:lnTo>
                  <a:pt x="946" y="723"/>
                </a:lnTo>
                <a:lnTo>
                  <a:pt x="946" y="723"/>
                </a:lnTo>
                <a:lnTo>
                  <a:pt x="951" y="729"/>
                </a:lnTo>
                <a:lnTo>
                  <a:pt x="956" y="734"/>
                </a:lnTo>
                <a:lnTo>
                  <a:pt x="961" y="748"/>
                </a:lnTo>
                <a:lnTo>
                  <a:pt x="965" y="754"/>
                </a:lnTo>
                <a:lnTo>
                  <a:pt x="968" y="761"/>
                </a:lnTo>
                <a:lnTo>
                  <a:pt x="974" y="765"/>
                </a:lnTo>
                <a:lnTo>
                  <a:pt x="981" y="768"/>
                </a:lnTo>
                <a:lnTo>
                  <a:pt x="981" y="768"/>
                </a:lnTo>
                <a:lnTo>
                  <a:pt x="989" y="757"/>
                </a:lnTo>
                <a:lnTo>
                  <a:pt x="995" y="744"/>
                </a:lnTo>
                <a:lnTo>
                  <a:pt x="1002" y="730"/>
                </a:lnTo>
                <a:lnTo>
                  <a:pt x="1009" y="717"/>
                </a:lnTo>
                <a:lnTo>
                  <a:pt x="1009" y="717"/>
                </a:lnTo>
                <a:lnTo>
                  <a:pt x="980" y="599"/>
                </a:lnTo>
                <a:lnTo>
                  <a:pt x="980" y="599"/>
                </a:lnTo>
                <a:lnTo>
                  <a:pt x="971" y="605"/>
                </a:lnTo>
                <a:lnTo>
                  <a:pt x="963" y="606"/>
                </a:lnTo>
                <a:lnTo>
                  <a:pt x="956" y="605"/>
                </a:lnTo>
                <a:lnTo>
                  <a:pt x="949" y="602"/>
                </a:lnTo>
                <a:lnTo>
                  <a:pt x="942" y="599"/>
                </a:lnTo>
                <a:lnTo>
                  <a:pt x="933" y="597"/>
                </a:lnTo>
                <a:lnTo>
                  <a:pt x="925" y="594"/>
                </a:lnTo>
                <a:lnTo>
                  <a:pt x="915" y="595"/>
                </a:lnTo>
                <a:lnTo>
                  <a:pt x="915" y="595"/>
                </a:lnTo>
                <a:close/>
                <a:moveTo>
                  <a:pt x="1214" y="599"/>
                </a:moveTo>
                <a:lnTo>
                  <a:pt x="1214" y="599"/>
                </a:lnTo>
                <a:lnTo>
                  <a:pt x="1207" y="613"/>
                </a:lnTo>
                <a:lnTo>
                  <a:pt x="1197" y="629"/>
                </a:lnTo>
                <a:lnTo>
                  <a:pt x="1189" y="642"/>
                </a:lnTo>
                <a:lnTo>
                  <a:pt x="1177" y="654"/>
                </a:lnTo>
                <a:lnTo>
                  <a:pt x="1177" y="654"/>
                </a:lnTo>
                <a:lnTo>
                  <a:pt x="1179" y="654"/>
                </a:lnTo>
                <a:lnTo>
                  <a:pt x="1180" y="656"/>
                </a:lnTo>
                <a:lnTo>
                  <a:pt x="1182" y="658"/>
                </a:lnTo>
                <a:lnTo>
                  <a:pt x="1183" y="661"/>
                </a:lnTo>
                <a:lnTo>
                  <a:pt x="1184" y="661"/>
                </a:lnTo>
                <a:lnTo>
                  <a:pt x="1187" y="661"/>
                </a:lnTo>
                <a:lnTo>
                  <a:pt x="1187" y="661"/>
                </a:lnTo>
                <a:lnTo>
                  <a:pt x="1193" y="658"/>
                </a:lnTo>
                <a:lnTo>
                  <a:pt x="1196" y="654"/>
                </a:lnTo>
                <a:lnTo>
                  <a:pt x="1200" y="643"/>
                </a:lnTo>
                <a:lnTo>
                  <a:pt x="1203" y="637"/>
                </a:lnTo>
                <a:lnTo>
                  <a:pt x="1207" y="633"/>
                </a:lnTo>
                <a:lnTo>
                  <a:pt x="1211" y="632"/>
                </a:lnTo>
                <a:lnTo>
                  <a:pt x="1218" y="632"/>
                </a:lnTo>
                <a:lnTo>
                  <a:pt x="1218" y="632"/>
                </a:lnTo>
                <a:lnTo>
                  <a:pt x="1220" y="637"/>
                </a:lnTo>
                <a:lnTo>
                  <a:pt x="1222" y="642"/>
                </a:lnTo>
                <a:lnTo>
                  <a:pt x="1227" y="644"/>
                </a:lnTo>
                <a:lnTo>
                  <a:pt x="1232" y="646"/>
                </a:lnTo>
                <a:lnTo>
                  <a:pt x="1232" y="646"/>
                </a:lnTo>
                <a:lnTo>
                  <a:pt x="1229" y="632"/>
                </a:lnTo>
                <a:lnTo>
                  <a:pt x="1228" y="618"/>
                </a:lnTo>
                <a:lnTo>
                  <a:pt x="1227" y="604"/>
                </a:lnTo>
                <a:lnTo>
                  <a:pt x="1224" y="598"/>
                </a:lnTo>
                <a:lnTo>
                  <a:pt x="1220" y="594"/>
                </a:lnTo>
                <a:lnTo>
                  <a:pt x="1220" y="594"/>
                </a:lnTo>
                <a:lnTo>
                  <a:pt x="1220" y="598"/>
                </a:lnTo>
                <a:lnTo>
                  <a:pt x="1218" y="602"/>
                </a:lnTo>
                <a:lnTo>
                  <a:pt x="1217" y="604"/>
                </a:lnTo>
                <a:lnTo>
                  <a:pt x="1215" y="604"/>
                </a:lnTo>
                <a:lnTo>
                  <a:pt x="1214" y="599"/>
                </a:lnTo>
                <a:lnTo>
                  <a:pt x="1214" y="599"/>
                </a:lnTo>
                <a:close/>
                <a:moveTo>
                  <a:pt x="789" y="595"/>
                </a:moveTo>
                <a:lnTo>
                  <a:pt x="789" y="595"/>
                </a:lnTo>
                <a:lnTo>
                  <a:pt x="770" y="604"/>
                </a:lnTo>
                <a:lnTo>
                  <a:pt x="761" y="606"/>
                </a:lnTo>
                <a:lnTo>
                  <a:pt x="749" y="609"/>
                </a:lnTo>
                <a:lnTo>
                  <a:pt x="749" y="609"/>
                </a:lnTo>
                <a:lnTo>
                  <a:pt x="746" y="654"/>
                </a:lnTo>
                <a:lnTo>
                  <a:pt x="744" y="692"/>
                </a:lnTo>
                <a:lnTo>
                  <a:pt x="744" y="692"/>
                </a:lnTo>
                <a:lnTo>
                  <a:pt x="759" y="716"/>
                </a:lnTo>
                <a:lnTo>
                  <a:pt x="773" y="737"/>
                </a:lnTo>
                <a:lnTo>
                  <a:pt x="773" y="737"/>
                </a:lnTo>
                <a:lnTo>
                  <a:pt x="779" y="729"/>
                </a:lnTo>
                <a:lnTo>
                  <a:pt x="783" y="717"/>
                </a:lnTo>
                <a:lnTo>
                  <a:pt x="783" y="717"/>
                </a:lnTo>
                <a:lnTo>
                  <a:pt x="779" y="717"/>
                </a:lnTo>
                <a:lnTo>
                  <a:pt x="775" y="715"/>
                </a:lnTo>
                <a:lnTo>
                  <a:pt x="769" y="710"/>
                </a:lnTo>
                <a:lnTo>
                  <a:pt x="769" y="710"/>
                </a:lnTo>
                <a:lnTo>
                  <a:pt x="769" y="698"/>
                </a:lnTo>
                <a:lnTo>
                  <a:pt x="769" y="698"/>
                </a:lnTo>
                <a:lnTo>
                  <a:pt x="776" y="696"/>
                </a:lnTo>
                <a:lnTo>
                  <a:pt x="779" y="696"/>
                </a:lnTo>
                <a:lnTo>
                  <a:pt x="782" y="701"/>
                </a:lnTo>
                <a:lnTo>
                  <a:pt x="782" y="701"/>
                </a:lnTo>
                <a:lnTo>
                  <a:pt x="782" y="688"/>
                </a:lnTo>
                <a:lnTo>
                  <a:pt x="783" y="674"/>
                </a:lnTo>
                <a:lnTo>
                  <a:pt x="786" y="644"/>
                </a:lnTo>
                <a:lnTo>
                  <a:pt x="790" y="616"/>
                </a:lnTo>
                <a:lnTo>
                  <a:pt x="790" y="604"/>
                </a:lnTo>
                <a:lnTo>
                  <a:pt x="789" y="595"/>
                </a:lnTo>
                <a:lnTo>
                  <a:pt x="789" y="595"/>
                </a:lnTo>
                <a:close/>
                <a:moveTo>
                  <a:pt x="797" y="691"/>
                </a:moveTo>
                <a:lnTo>
                  <a:pt x="797" y="691"/>
                </a:lnTo>
                <a:lnTo>
                  <a:pt x="800" y="686"/>
                </a:lnTo>
                <a:lnTo>
                  <a:pt x="804" y="684"/>
                </a:lnTo>
                <a:lnTo>
                  <a:pt x="808" y="682"/>
                </a:lnTo>
                <a:lnTo>
                  <a:pt x="811" y="682"/>
                </a:lnTo>
                <a:lnTo>
                  <a:pt x="814" y="684"/>
                </a:lnTo>
                <a:lnTo>
                  <a:pt x="818" y="685"/>
                </a:lnTo>
                <a:lnTo>
                  <a:pt x="824" y="692"/>
                </a:lnTo>
                <a:lnTo>
                  <a:pt x="828" y="699"/>
                </a:lnTo>
                <a:lnTo>
                  <a:pt x="832" y="709"/>
                </a:lnTo>
                <a:lnTo>
                  <a:pt x="835" y="717"/>
                </a:lnTo>
                <a:lnTo>
                  <a:pt x="835" y="726"/>
                </a:lnTo>
                <a:lnTo>
                  <a:pt x="835" y="726"/>
                </a:lnTo>
                <a:lnTo>
                  <a:pt x="842" y="715"/>
                </a:lnTo>
                <a:lnTo>
                  <a:pt x="846" y="702"/>
                </a:lnTo>
                <a:lnTo>
                  <a:pt x="850" y="689"/>
                </a:lnTo>
                <a:lnTo>
                  <a:pt x="852" y="674"/>
                </a:lnTo>
                <a:lnTo>
                  <a:pt x="853" y="644"/>
                </a:lnTo>
                <a:lnTo>
                  <a:pt x="855" y="615"/>
                </a:lnTo>
                <a:lnTo>
                  <a:pt x="855" y="615"/>
                </a:lnTo>
                <a:lnTo>
                  <a:pt x="852" y="618"/>
                </a:lnTo>
                <a:lnTo>
                  <a:pt x="849" y="620"/>
                </a:lnTo>
                <a:lnTo>
                  <a:pt x="843" y="622"/>
                </a:lnTo>
                <a:lnTo>
                  <a:pt x="838" y="623"/>
                </a:lnTo>
                <a:lnTo>
                  <a:pt x="825" y="622"/>
                </a:lnTo>
                <a:lnTo>
                  <a:pt x="819" y="619"/>
                </a:lnTo>
                <a:lnTo>
                  <a:pt x="814" y="616"/>
                </a:lnTo>
                <a:lnTo>
                  <a:pt x="814" y="616"/>
                </a:lnTo>
                <a:lnTo>
                  <a:pt x="812" y="612"/>
                </a:lnTo>
                <a:lnTo>
                  <a:pt x="811" y="605"/>
                </a:lnTo>
                <a:lnTo>
                  <a:pt x="810" y="599"/>
                </a:lnTo>
                <a:lnTo>
                  <a:pt x="808" y="597"/>
                </a:lnTo>
                <a:lnTo>
                  <a:pt x="807" y="595"/>
                </a:lnTo>
                <a:lnTo>
                  <a:pt x="807" y="595"/>
                </a:lnTo>
                <a:lnTo>
                  <a:pt x="801" y="620"/>
                </a:lnTo>
                <a:lnTo>
                  <a:pt x="797" y="646"/>
                </a:lnTo>
                <a:lnTo>
                  <a:pt x="796" y="670"/>
                </a:lnTo>
                <a:lnTo>
                  <a:pt x="796" y="681"/>
                </a:lnTo>
                <a:lnTo>
                  <a:pt x="797" y="691"/>
                </a:lnTo>
                <a:lnTo>
                  <a:pt x="797" y="691"/>
                </a:lnTo>
                <a:close/>
                <a:moveTo>
                  <a:pt x="863" y="682"/>
                </a:moveTo>
                <a:lnTo>
                  <a:pt x="863" y="682"/>
                </a:lnTo>
                <a:lnTo>
                  <a:pt x="876" y="650"/>
                </a:lnTo>
                <a:lnTo>
                  <a:pt x="883" y="633"/>
                </a:lnTo>
                <a:lnTo>
                  <a:pt x="890" y="619"/>
                </a:lnTo>
                <a:lnTo>
                  <a:pt x="890" y="619"/>
                </a:lnTo>
                <a:lnTo>
                  <a:pt x="885" y="618"/>
                </a:lnTo>
                <a:lnTo>
                  <a:pt x="883" y="616"/>
                </a:lnTo>
                <a:lnTo>
                  <a:pt x="878" y="611"/>
                </a:lnTo>
                <a:lnTo>
                  <a:pt x="870" y="597"/>
                </a:lnTo>
                <a:lnTo>
                  <a:pt x="870" y="597"/>
                </a:lnTo>
                <a:lnTo>
                  <a:pt x="869" y="608"/>
                </a:lnTo>
                <a:lnTo>
                  <a:pt x="866" y="618"/>
                </a:lnTo>
                <a:lnTo>
                  <a:pt x="864" y="640"/>
                </a:lnTo>
                <a:lnTo>
                  <a:pt x="864" y="661"/>
                </a:lnTo>
                <a:lnTo>
                  <a:pt x="863" y="682"/>
                </a:lnTo>
                <a:lnTo>
                  <a:pt x="863" y="682"/>
                </a:lnTo>
                <a:close/>
                <a:moveTo>
                  <a:pt x="668" y="629"/>
                </a:moveTo>
                <a:lnTo>
                  <a:pt x="668" y="629"/>
                </a:lnTo>
                <a:lnTo>
                  <a:pt x="665" y="627"/>
                </a:lnTo>
                <a:lnTo>
                  <a:pt x="662" y="627"/>
                </a:lnTo>
                <a:lnTo>
                  <a:pt x="657" y="623"/>
                </a:lnTo>
                <a:lnTo>
                  <a:pt x="652" y="619"/>
                </a:lnTo>
                <a:lnTo>
                  <a:pt x="647" y="616"/>
                </a:lnTo>
                <a:lnTo>
                  <a:pt x="647" y="616"/>
                </a:lnTo>
                <a:lnTo>
                  <a:pt x="637" y="620"/>
                </a:lnTo>
                <a:lnTo>
                  <a:pt x="627" y="625"/>
                </a:lnTo>
                <a:lnTo>
                  <a:pt x="627" y="625"/>
                </a:lnTo>
                <a:lnTo>
                  <a:pt x="617" y="660"/>
                </a:lnTo>
                <a:lnTo>
                  <a:pt x="605" y="693"/>
                </a:lnTo>
                <a:lnTo>
                  <a:pt x="591" y="726"/>
                </a:lnTo>
                <a:lnTo>
                  <a:pt x="577" y="757"/>
                </a:lnTo>
                <a:lnTo>
                  <a:pt x="577" y="757"/>
                </a:lnTo>
                <a:lnTo>
                  <a:pt x="586" y="757"/>
                </a:lnTo>
                <a:lnTo>
                  <a:pt x="589" y="757"/>
                </a:lnTo>
                <a:lnTo>
                  <a:pt x="592" y="758"/>
                </a:lnTo>
                <a:lnTo>
                  <a:pt x="592" y="758"/>
                </a:lnTo>
                <a:lnTo>
                  <a:pt x="595" y="764"/>
                </a:lnTo>
                <a:lnTo>
                  <a:pt x="598" y="771"/>
                </a:lnTo>
                <a:lnTo>
                  <a:pt x="602" y="776"/>
                </a:lnTo>
                <a:lnTo>
                  <a:pt x="605" y="778"/>
                </a:lnTo>
                <a:lnTo>
                  <a:pt x="607" y="781"/>
                </a:lnTo>
                <a:lnTo>
                  <a:pt x="607" y="781"/>
                </a:lnTo>
                <a:lnTo>
                  <a:pt x="613" y="769"/>
                </a:lnTo>
                <a:lnTo>
                  <a:pt x="619" y="758"/>
                </a:lnTo>
                <a:lnTo>
                  <a:pt x="627" y="731"/>
                </a:lnTo>
                <a:lnTo>
                  <a:pt x="627" y="731"/>
                </a:lnTo>
                <a:lnTo>
                  <a:pt x="634" y="705"/>
                </a:lnTo>
                <a:lnTo>
                  <a:pt x="637" y="698"/>
                </a:lnTo>
                <a:lnTo>
                  <a:pt x="640" y="691"/>
                </a:lnTo>
                <a:lnTo>
                  <a:pt x="643" y="686"/>
                </a:lnTo>
                <a:lnTo>
                  <a:pt x="647" y="685"/>
                </a:lnTo>
                <a:lnTo>
                  <a:pt x="647" y="685"/>
                </a:lnTo>
                <a:lnTo>
                  <a:pt x="651" y="685"/>
                </a:lnTo>
                <a:lnTo>
                  <a:pt x="654" y="688"/>
                </a:lnTo>
                <a:lnTo>
                  <a:pt x="658" y="691"/>
                </a:lnTo>
                <a:lnTo>
                  <a:pt x="661" y="696"/>
                </a:lnTo>
                <a:lnTo>
                  <a:pt x="665" y="706"/>
                </a:lnTo>
                <a:lnTo>
                  <a:pt x="668" y="713"/>
                </a:lnTo>
                <a:lnTo>
                  <a:pt x="668" y="713"/>
                </a:lnTo>
                <a:lnTo>
                  <a:pt x="672" y="729"/>
                </a:lnTo>
                <a:lnTo>
                  <a:pt x="676" y="741"/>
                </a:lnTo>
                <a:lnTo>
                  <a:pt x="680" y="752"/>
                </a:lnTo>
                <a:lnTo>
                  <a:pt x="683" y="757"/>
                </a:lnTo>
                <a:lnTo>
                  <a:pt x="688" y="761"/>
                </a:lnTo>
                <a:lnTo>
                  <a:pt x="688" y="761"/>
                </a:lnTo>
                <a:lnTo>
                  <a:pt x="689" y="750"/>
                </a:lnTo>
                <a:lnTo>
                  <a:pt x="693" y="743"/>
                </a:lnTo>
                <a:lnTo>
                  <a:pt x="697" y="738"/>
                </a:lnTo>
                <a:lnTo>
                  <a:pt x="703" y="736"/>
                </a:lnTo>
                <a:lnTo>
                  <a:pt x="710" y="737"/>
                </a:lnTo>
                <a:lnTo>
                  <a:pt x="716" y="740"/>
                </a:lnTo>
                <a:lnTo>
                  <a:pt x="723" y="745"/>
                </a:lnTo>
                <a:lnTo>
                  <a:pt x="727" y="752"/>
                </a:lnTo>
                <a:lnTo>
                  <a:pt x="727" y="752"/>
                </a:lnTo>
                <a:lnTo>
                  <a:pt x="732" y="750"/>
                </a:lnTo>
                <a:lnTo>
                  <a:pt x="737" y="747"/>
                </a:lnTo>
                <a:lnTo>
                  <a:pt x="738" y="743"/>
                </a:lnTo>
                <a:lnTo>
                  <a:pt x="739" y="738"/>
                </a:lnTo>
                <a:lnTo>
                  <a:pt x="742" y="729"/>
                </a:lnTo>
                <a:lnTo>
                  <a:pt x="744" y="724"/>
                </a:lnTo>
                <a:lnTo>
                  <a:pt x="746" y="722"/>
                </a:lnTo>
                <a:lnTo>
                  <a:pt x="746" y="722"/>
                </a:lnTo>
                <a:lnTo>
                  <a:pt x="731" y="695"/>
                </a:lnTo>
                <a:lnTo>
                  <a:pt x="717" y="667"/>
                </a:lnTo>
                <a:lnTo>
                  <a:pt x="692" y="606"/>
                </a:lnTo>
                <a:lnTo>
                  <a:pt x="692" y="606"/>
                </a:lnTo>
                <a:lnTo>
                  <a:pt x="688" y="615"/>
                </a:lnTo>
                <a:lnTo>
                  <a:pt x="682" y="620"/>
                </a:lnTo>
                <a:lnTo>
                  <a:pt x="676" y="625"/>
                </a:lnTo>
                <a:lnTo>
                  <a:pt x="668" y="629"/>
                </a:lnTo>
                <a:lnTo>
                  <a:pt x="668" y="629"/>
                </a:lnTo>
                <a:close/>
                <a:moveTo>
                  <a:pt x="1168" y="664"/>
                </a:moveTo>
                <a:lnTo>
                  <a:pt x="1168" y="664"/>
                </a:lnTo>
                <a:lnTo>
                  <a:pt x="1159" y="677"/>
                </a:lnTo>
                <a:lnTo>
                  <a:pt x="1151" y="691"/>
                </a:lnTo>
                <a:lnTo>
                  <a:pt x="1131" y="715"/>
                </a:lnTo>
                <a:lnTo>
                  <a:pt x="1092" y="762"/>
                </a:lnTo>
                <a:lnTo>
                  <a:pt x="1092" y="762"/>
                </a:lnTo>
                <a:lnTo>
                  <a:pt x="1100" y="792"/>
                </a:lnTo>
                <a:lnTo>
                  <a:pt x="1107" y="821"/>
                </a:lnTo>
                <a:lnTo>
                  <a:pt x="1107" y="821"/>
                </a:lnTo>
                <a:lnTo>
                  <a:pt x="1118" y="818"/>
                </a:lnTo>
                <a:lnTo>
                  <a:pt x="1127" y="813"/>
                </a:lnTo>
                <a:lnTo>
                  <a:pt x="1134" y="807"/>
                </a:lnTo>
                <a:lnTo>
                  <a:pt x="1141" y="799"/>
                </a:lnTo>
                <a:lnTo>
                  <a:pt x="1151" y="783"/>
                </a:lnTo>
                <a:lnTo>
                  <a:pt x="1158" y="775"/>
                </a:lnTo>
                <a:lnTo>
                  <a:pt x="1163" y="768"/>
                </a:lnTo>
                <a:lnTo>
                  <a:pt x="1163" y="768"/>
                </a:lnTo>
                <a:lnTo>
                  <a:pt x="1168" y="775"/>
                </a:lnTo>
                <a:lnTo>
                  <a:pt x="1170" y="782"/>
                </a:lnTo>
                <a:lnTo>
                  <a:pt x="1176" y="799"/>
                </a:lnTo>
                <a:lnTo>
                  <a:pt x="1179" y="817"/>
                </a:lnTo>
                <a:lnTo>
                  <a:pt x="1182" y="825"/>
                </a:lnTo>
                <a:lnTo>
                  <a:pt x="1184" y="832"/>
                </a:lnTo>
                <a:lnTo>
                  <a:pt x="1184" y="832"/>
                </a:lnTo>
                <a:lnTo>
                  <a:pt x="1194" y="820"/>
                </a:lnTo>
                <a:lnTo>
                  <a:pt x="1203" y="804"/>
                </a:lnTo>
                <a:lnTo>
                  <a:pt x="1208" y="789"/>
                </a:lnTo>
                <a:lnTo>
                  <a:pt x="1213" y="774"/>
                </a:lnTo>
                <a:lnTo>
                  <a:pt x="1213" y="774"/>
                </a:lnTo>
                <a:lnTo>
                  <a:pt x="1213" y="765"/>
                </a:lnTo>
                <a:lnTo>
                  <a:pt x="1213" y="755"/>
                </a:lnTo>
                <a:lnTo>
                  <a:pt x="1213" y="751"/>
                </a:lnTo>
                <a:lnTo>
                  <a:pt x="1214" y="747"/>
                </a:lnTo>
                <a:lnTo>
                  <a:pt x="1217" y="744"/>
                </a:lnTo>
                <a:lnTo>
                  <a:pt x="1220" y="741"/>
                </a:lnTo>
                <a:lnTo>
                  <a:pt x="1220" y="741"/>
                </a:lnTo>
                <a:lnTo>
                  <a:pt x="1227" y="745"/>
                </a:lnTo>
                <a:lnTo>
                  <a:pt x="1231" y="752"/>
                </a:lnTo>
                <a:lnTo>
                  <a:pt x="1234" y="759"/>
                </a:lnTo>
                <a:lnTo>
                  <a:pt x="1235" y="768"/>
                </a:lnTo>
                <a:lnTo>
                  <a:pt x="1238" y="783"/>
                </a:lnTo>
                <a:lnTo>
                  <a:pt x="1242" y="799"/>
                </a:lnTo>
                <a:lnTo>
                  <a:pt x="1242" y="799"/>
                </a:lnTo>
                <a:lnTo>
                  <a:pt x="1243" y="806"/>
                </a:lnTo>
                <a:lnTo>
                  <a:pt x="1248" y="813"/>
                </a:lnTo>
                <a:lnTo>
                  <a:pt x="1252" y="820"/>
                </a:lnTo>
                <a:lnTo>
                  <a:pt x="1257" y="824"/>
                </a:lnTo>
                <a:lnTo>
                  <a:pt x="1257" y="824"/>
                </a:lnTo>
                <a:lnTo>
                  <a:pt x="1260" y="824"/>
                </a:lnTo>
                <a:lnTo>
                  <a:pt x="1263" y="821"/>
                </a:lnTo>
                <a:lnTo>
                  <a:pt x="1267" y="816"/>
                </a:lnTo>
                <a:lnTo>
                  <a:pt x="1270" y="810"/>
                </a:lnTo>
                <a:lnTo>
                  <a:pt x="1273" y="809"/>
                </a:lnTo>
                <a:lnTo>
                  <a:pt x="1274" y="809"/>
                </a:lnTo>
                <a:lnTo>
                  <a:pt x="1274" y="809"/>
                </a:lnTo>
                <a:lnTo>
                  <a:pt x="1264" y="772"/>
                </a:lnTo>
                <a:lnTo>
                  <a:pt x="1255" y="738"/>
                </a:lnTo>
                <a:lnTo>
                  <a:pt x="1246" y="705"/>
                </a:lnTo>
                <a:lnTo>
                  <a:pt x="1238" y="667"/>
                </a:lnTo>
                <a:lnTo>
                  <a:pt x="1238" y="667"/>
                </a:lnTo>
                <a:lnTo>
                  <a:pt x="1232" y="667"/>
                </a:lnTo>
                <a:lnTo>
                  <a:pt x="1228" y="667"/>
                </a:lnTo>
                <a:lnTo>
                  <a:pt x="1225" y="664"/>
                </a:lnTo>
                <a:lnTo>
                  <a:pt x="1222" y="663"/>
                </a:lnTo>
                <a:lnTo>
                  <a:pt x="1213" y="651"/>
                </a:lnTo>
                <a:lnTo>
                  <a:pt x="1213" y="651"/>
                </a:lnTo>
                <a:lnTo>
                  <a:pt x="1208" y="658"/>
                </a:lnTo>
                <a:lnTo>
                  <a:pt x="1204" y="665"/>
                </a:lnTo>
                <a:lnTo>
                  <a:pt x="1197" y="671"/>
                </a:lnTo>
                <a:lnTo>
                  <a:pt x="1190" y="677"/>
                </a:lnTo>
                <a:lnTo>
                  <a:pt x="1183" y="679"/>
                </a:lnTo>
                <a:lnTo>
                  <a:pt x="1180" y="679"/>
                </a:lnTo>
                <a:lnTo>
                  <a:pt x="1177" y="678"/>
                </a:lnTo>
                <a:lnTo>
                  <a:pt x="1175" y="677"/>
                </a:lnTo>
                <a:lnTo>
                  <a:pt x="1172" y="674"/>
                </a:lnTo>
                <a:lnTo>
                  <a:pt x="1169" y="668"/>
                </a:lnTo>
                <a:lnTo>
                  <a:pt x="1168" y="664"/>
                </a:lnTo>
                <a:lnTo>
                  <a:pt x="1168" y="664"/>
                </a:lnTo>
                <a:close/>
                <a:moveTo>
                  <a:pt x="1037" y="747"/>
                </a:moveTo>
                <a:lnTo>
                  <a:pt x="1037" y="747"/>
                </a:lnTo>
                <a:lnTo>
                  <a:pt x="1043" y="737"/>
                </a:lnTo>
                <a:lnTo>
                  <a:pt x="1048" y="729"/>
                </a:lnTo>
                <a:lnTo>
                  <a:pt x="1053" y="726"/>
                </a:lnTo>
                <a:lnTo>
                  <a:pt x="1057" y="723"/>
                </a:lnTo>
                <a:lnTo>
                  <a:pt x="1062" y="720"/>
                </a:lnTo>
                <a:lnTo>
                  <a:pt x="1068" y="720"/>
                </a:lnTo>
                <a:lnTo>
                  <a:pt x="1068" y="720"/>
                </a:lnTo>
                <a:lnTo>
                  <a:pt x="1065" y="716"/>
                </a:lnTo>
                <a:lnTo>
                  <a:pt x="1064" y="713"/>
                </a:lnTo>
                <a:lnTo>
                  <a:pt x="1061" y="703"/>
                </a:lnTo>
                <a:lnTo>
                  <a:pt x="1058" y="692"/>
                </a:lnTo>
                <a:lnTo>
                  <a:pt x="1055" y="688"/>
                </a:lnTo>
                <a:lnTo>
                  <a:pt x="1053" y="685"/>
                </a:lnTo>
                <a:lnTo>
                  <a:pt x="1053" y="685"/>
                </a:lnTo>
                <a:lnTo>
                  <a:pt x="1050" y="685"/>
                </a:lnTo>
                <a:lnTo>
                  <a:pt x="1045" y="686"/>
                </a:lnTo>
                <a:lnTo>
                  <a:pt x="1037" y="693"/>
                </a:lnTo>
                <a:lnTo>
                  <a:pt x="1030" y="702"/>
                </a:lnTo>
                <a:lnTo>
                  <a:pt x="1024" y="712"/>
                </a:lnTo>
                <a:lnTo>
                  <a:pt x="1022" y="723"/>
                </a:lnTo>
                <a:lnTo>
                  <a:pt x="1022" y="729"/>
                </a:lnTo>
                <a:lnTo>
                  <a:pt x="1023" y="733"/>
                </a:lnTo>
                <a:lnTo>
                  <a:pt x="1024" y="737"/>
                </a:lnTo>
                <a:lnTo>
                  <a:pt x="1027" y="741"/>
                </a:lnTo>
                <a:lnTo>
                  <a:pt x="1031" y="744"/>
                </a:lnTo>
                <a:lnTo>
                  <a:pt x="1037" y="747"/>
                </a:lnTo>
                <a:lnTo>
                  <a:pt x="1037" y="747"/>
                </a:lnTo>
                <a:close/>
                <a:moveTo>
                  <a:pt x="779" y="758"/>
                </a:moveTo>
                <a:lnTo>
                  <a:pt x="779" y="758"/>
                </a:lnTo>
                <a:lnTo>
                  <a:pt x="786" y="755"/>
                </a:lnTo>
                <a:lnTo>
                  <a:pt x="791" y="754"/>
                </a:lnTo>
                <a:lnTo>
                  <a:pt x="797" y="755"/>
                </a:lnTo>
                <a:lnTo>
                  <a:pt x="801" y="759"/>
                </a:lnTo>
                <a:lnTo>
                  <a:pt x="811" y="766"/>
                </a:lnTo>
                <a:lnTo>
                  <a:pt x="815" y="769"/>
                </a:lnTo>
                <a:lnTo>
                  <a:pt x="822" y="771"/>
                </a:lnTo>
                <a:lnTo>
                  <a:pt x="822" y="771"/>
                </a:lnTo>
                <a:lnTo>
                  <a:pt x="824" y="766"/>
                </a:lnTo>
                <a:lnTo>
                  <a:pt x="826" y="762"/>
                </a:lnTo>
                <a:lnTo>
                  <a:pt x="828" y="754"/>
                </a:lnTo>
                <a:lnTo>
                  <a:pt x="828" y="744"/>
                </a:lnTo>
                <a:lnTo>
                  <a:pt x="825" y="734"/>
                </a:lnTo>
                <a:lnTo>
                  <a:pt x="821" y="724"/>
                </a:lnTo>
                <a:lnTo>
                  <a:pt x="817" y="716"/>
                </a:lnTo>
                <a:lnTo>
                  <a:pt x="811" y="709"/>
                </a:lnTo>
                <a:lnTo>
                  <a:pt x="804" y="705"/>
                </a:lnTo>
                <a:lnTo>
                  <a:pt x="804" y="705"/>
                </a:lnTo>
                <a:lnTo>
                  <a:pt x="798" y="719"/>
                </a:lnTo>
                <a:lnTo>
                  <a:pt x="791" y="731"/>
                </a:lnTo>
                <a:lnTo>
                  <a:pt x="784" y="744"/>
                </a:lnTo>
                <a:lnTo>
                  <a:pt x="779" y="758"/>
                </a:lnTo>
                <a:lnTo>
                  <a:pt x="779" y="758"/>
                </a:lnTo>
                <a:close/>
                <a:moveTo>
                  <a:pt x="626" y="781"/>
                </a:moveTo>
                <a:lnTo>
                  <a:pt x="626" y="781"/>
                </a:lnTo>
                <a:lnTo>
                  <a:pt x="629" y="781"/>
                </a:lnTo>
                <a:lnTo>
                  <a:pt x="629" y="782"/>
                </a:lnTo>
                <a:lnTo>
                  <a:pt x="630" y="785"/>
                </a:lnTo>
                <a:lnTo>
                  <a:pt x="631" y="788"/>
                </a:lnTo>
                <a:lnTo>
                  <a:pt x="631" y="788"/>
                </a:lnTo>
                <a:lnTo>
                  <a:pt x="630" y="813"/>
                </a:lnTo>
                <a:lnTo>
                  <a:pt x="630" y="837"/>
                </a:lnTo>
                <a:lnTo>
                  <a:pt x="631" y="883"/>
                </a:lnTo>
                <a:lnTo>
                  <a:pt x="634" y="927"/>
                </a:lnTo>
                <a:lnTo>
                  <a:pt x="636" y="948"/>
                </a:lnTo>
                <a:lnTo>
                  <a:pt x="636" y="969"/>
                </a:lnTo>
                <a:lnTo>
                  <a:pt x="636" y="969"/>
                </a:lnTo>
                <a:lnTo>
                  <a:pt x="634" y="1088"/>
                </a:lnTo>
                <a:lnTo>
                  <a:pt x="634" y="1146"/>
                </a:lnTo>
                <a:lnTo>
                  <a:pt x="636" y="1202"/>
                </a:lnTo>
                <a:lnTo>
                  <a:pt x="636" y="1202"/>
                </a:lnTo>
                <a:lnTo>
                  <a:pt x="640" y="1205"/>
                </a:lnTo>
                <a:lnTo>
                  <a:pt x="644" y="1206"/>
                </a:lnTo>
                <a:lnTo>
                  <a:pt x="650" y="1207"/>
                </a:lnTo>
                <a:lnTo>
                  <a:pt x="655" y="1206"/>
                </a:lnTo>
                <a:lnTo>
                  <a:pt x="655" y="1206"/>
                </a:lnTo>
                <a:lnTo>
                  <a:pt x="658" y="1189"/>
                </a:lnTo>
                <a:lnTo>
                  <a:pt x="661" y="1171"/>
                </a:lnTo>
                <a:lnTo>
                  <a:pt x="665" y="1132"/>
                </a:lnTo>
                <a:lnTo>
                  <a:pt x="668" y="1091"/>
                </a:lnTo>
                <a:lnTo>
                  <a:pt x="668" y="1049"/>
                </a:lnTo>
                <a:lnTo>
                  <a:pt x="668" y="1049"/>
                </a:lnTo>
                <a:lnTo>
                  <a:pt x="669" y="1023"/>
                </a:lnTo>
                <a:lnTo>
                  <a:pt x="672" y="1000"/>
                </a:lnTo>
                <a:lnTo>
                  <a:pt x="675" y="976"/>
                </a:lnTo>
                <a:lnTo>
                  <a:pt x="673" y="953"/>
                </a:lnTo>
                <a:lnTo>
                  <a:pt x="673" y="953"/>
                </a:lnTo>
                <a:lnTo>
                  <a:pt x="673" y="946"/>
                </a:lnTo>
                <a:lnTo>
                  <a:pt x="671" y="941"/>
                </a:lnTo>
                <a:lnTo>
                  <a:pt x="668" y="934"/>
                </a:lnTo>
                <a:lnTo>
                  <a:pt x="668" y="925"/>
                </a:lnTo>
                <a:lnTo>
                  <a:pt x="668" y="925"/>
                </a:lnTo>
                <a:lnTo>
                  <a:pt x="671" y="917"/>
                </a:lnTo>
                <a:lnTo>
                  <a:pt x="676" y="907"/>
                </a:lnTo>
                <a:lnTo>
                  <a:pt x="690" y="887"/>
                </a:lnTo>
                <a:lnTo>
                  <a:pt x="690" y="887"/>
                </a:lnTo>
                <a:lnTo>
                  <a:pt x="703" y="866"/>
                </a:lnTo>
                <a:lnTo>
                  <a:pt x="709" y="856"/>
                </a:lnTo>
                <a:lnTo>
                  <a:pt x="711" y="847"/>
                </a:lnTo>
                <a:lnTo>
                  <a:pt x="711" y="847"/>
                </a:lnTo>
                <a:lnTo>
                  <a:pt x="711" y="834"/>
                </a:lnTo>
                <a:lnTo>
                  <a:pt x="711" y="821"/>
                </a:lnTo>
                <a:lnTo>
                  <a:pt x="709" y="799"/>
                </a:lnTo>
                <a:lnTo>
                  <a:pt x="706" y="788"/>
                </a:lnTo>
                <a:lnTo>
                  <a:pt x="706" y="776"/>
                </a:lnTo>
                <a:lnTo>
                  <a:pt x="706" y="765"/>
                </a:lnTo>
                <a:lnTo>
                  <a:pt x="707" y="752"/>
                </a:lnTo>
                <a:lnTo>
                  <a:pt x="707" y="752"/>
                </a:lnTo>
                <a:lnTo>
                  <a:pt x="704" y="755"/>
                </a:lnTo>
                <a:lnTo>
                  <a:pt x="703" y="759"/>
                </a:lnTo>
                <a:lnTo>
                  <a:pt x="702" y="769"/>
                </a:lnTo>
                <a:lnTo>
                  <a:pt x="702" y="775"/>
                </a:lnTo>
                <a:lnTo>
                  <a:pt x="700" y="779"/>
                </a:lnTo>
                <a:lnTo>
                  <a:pt x="697" y="782"/>
                </a:lnTo>
                <a:lnTo>
                  <a:pt x="692" y="783"/>
                </a:lnTo>
                <a:lnTo>
                  <a:pt x="692" y="783"/>
                </a:lnTo>
                <a:lnTo>
                  <a:pt x="688" y="783"/>
                </a:lnTo>
                <a:lnTo>
                  <a:pt x="683" y="782"/>
                </a:lnTo>
                <a:lnTo>
                  <a:pt x="679" y="779"/>
                </a:lnTo>
                <a:lnTo>
                  <a:pt x="676" y="776"/>
                </a:lnTo>
                <a:lnTo>
                  <a:pt x="672" y="765"/>
                </a:lnTo>
                <a:lnTo>
                  <a:pt x="668" y="752"/>
                </a:lnTo>
                <a:lnTo>
                  <a:pt x="659" y="727"/>
                </a:lnTo>
                <a:lnTo>
                  <a:pt x="655" y="717"/>
                </a:lnTo>
                <a:lnTo>
                  <a:pt x="652" y="713"/>
                </a:lnTo>
                <a:lnTo>
                  <a:pt x="648" y="710"/>
                </a:lnTo>
                <a:lnTo>
                  <a:pt x="648" y="710"/>
                </a:lnTo>
                <a:lnTo>
                  <a:pt x="637" y="744"/>
                </a:lnTo>
                <a:lnTo>
                  <a:pt x="626" y="781"/>
                </a:lnTo>
                <a:lnTo>
                  <a:pt x="626" y="781"/>
                </a:lnTo>
                <a:close/>
                <a:moveTo>
                  <a:pt x="909" y="929"/>
                </a:moveTo>
                <a:lnTo>
                  <a:pt x="909" y="929"/>
                </a:lnTo>
                <a:lnTo>
                  <a:pt x="916" y="929"/>
                </a:lnTo>
                <a:lnTo>
                  <a:pt x="922" y="928"/>
                </a:lnTo>
                <a:lnTo>
                  <a:pt x="928" y="925"/>
                </a:lnTo>
                <a:lnTo>
                  <a:pt x="932" y="924"/>
                </a:lnTo>
                <a:lnTo>
                  <a:pt x="939" y="917"/>
                </a:lnTo>
                <a:lnTo>
                  <a:pt x="946" y="908"/>
                </a:lnTo>
                <a:lnTo>
                  <a:pt x="957" y="891"/>
                </a:lnTo>
                <a:lnTo>
                  <a:pt x="963" y="883"/>
                </a:lnTo>
                <a:lnTo>
                  <a:pt x="971" y="877"/>
                </a:lnTo>
                <a:lnTo>
                  <a:pt x="971" y="877"/>
                </a:lnTo>
                <a:lnTo>
                  <a:pt x="974" y="880"/>
                </a:lnTo>
                <a:lnTo>
                  <a:pt x="974" y="883"/>
                </a:lnTo>
                <a:lnTo>
                  <a:pt x="975" y="890"/>
                </a:lnTo>
                <a:lnTo>
                  <a:pt x="974" y="898"/>
                </a:lnTo>
                <a:lnTo>
                  <a:pt x="971" y="907"/>
                </a:lnTo>
                <a:lnTo>
                  <a:pt x="970" y="917"/>
                </a:lnTo>
                <a:lnTo>
                  <a:pt x="968" y="925"/>
                </a:lnTo>
                <a:lnTo>
                  <a:pt x="970" y="934"/>
                </a:lnTo>
                <a:lnTo>
                  <a:pt x="971" y="938"/>
                </a:lnTo>
                <a:lnTo>
                  <a:pt x="974" y="941"/>
                </a:lnTo>
                <a:lnTo>
                  <a:pt x="974" y="941"/>
                </a:lnTo>
                <a:lnTo>
                  <a:pt x="980" y="941"/>
                </a:lnTo>
                <a:lnTo>
                  <a:pt x="985" y="938"/>
                </a:lnTo>
                <a:lnTo>
                  <a:pt x="991" y="934"/>
                </a:lnTo>
                <a:lnTo>
                  <a:pt x="995" y="929"/>
                </a:lnTo>
                <a:lnTo>
                  <a:pt x="1003" y="917"/>
                </a:lnTo>
                <a:lnTo>
                  <a:pt x="1010" y="903"/>
                </a:lnTo>
                <a:lnTo>
                  <a:pt x="1010" y="903"/>
                </a:lnTo>
                <a:lnTo>
                  <a:pt x="1013" y="893"/>
                </a:lnTo>
                <a:lnTo>
                  <a:pt x="1015" y="884"/>
                </a:lnTo>
                <a:lnTo>
                  <a:pt x="1017" y="882"/>
                </a:lnTo>
                <a:lnTo>
                  <a:pt x="1020" y="880"/>
                </a:lnTo>
                <a:lnTo>
                  <a:pt x="1023" y="882"/>
                </a:lnTo>
                <a:lnTo>
                  <a:pt x="1027" y="884"/>
                </a:lnTo>
                <a:lnTo>
                  <a:pt x="1027" y="884"/>
                </a:lnTo>
                <a:lnTo>
                  <a:pt x="1029" y="903"/>
                </a:lnTo>
                <a:lnTo>
                  <a:pt x="1031" y="920"/>
                </a:lnTo>
                <a:lnTo>
                  <a:pt x="1038" y="936"/>
                </a:lnTo>
                <a:lnTo>
                  <a:pt x="1043" y="943"/>
                </a:lnTo>
                <a:lnTo>
                  <a:pt x="1047" y="950"/>
                </a:lnTo>
                <a:lnTo>
                  <a:pt x="1047" y="950"/>
                </a:lnTo>
                <a:lnTo>
                  <a:pt x="1053" y="946"/>
                </a:lnTo>
                <a:lnTo>
                  <a:pt x="1058" y="942"/>
                </a:lnTo>
                <a:lnTo>
                  <a:pt x="1064" y="941"/>
                </a:lnTo>
                <a:lnTo>
                  <a:pt x="1071" y="941"/>
                </a:lnTo>
                <a:lnTo>
                  <a:pt x="1071" y="941"/>
                </a:lnTo>
                <a:lnTo>
                  <a:pt x="1074" y="935"/>
                </a:lnTo>
                <a:lnTo>
                  <a:pt x="1074" y="927"/>
                </a:lnTo>
                <a:lnTo>
                  <a:pt x="1075" y="910"/>
                </a:lnTo>
                <a:lnTo>
                  <a:pt x="1075" y="901"/>
                </a:lnTo>
                <a:lnTo>
                  <a:pt x="1075" y="893"/>
                </a:lnTo>
                <a:lnTo>
                  <a:pt x="1078" y="886"/>
                </a:lnTo>
                <a:lnTo>
                  <a:pt x="1082" y="882"/>
                </a:lnTo>
                <a:lnTo>
                  <a:pt x="1082" y="882"/>
                </a:lnTo>
                <a:lnTo>
                  <a:pt x="1085" y="880"/>
                </a:lnTo>
                <a:lnTo>
                  <a:pt x="1086" y="879"/>
                </a:lnTo>
                <a:lnTo>
                  <a:pt x="1086" y="879"/>
                </a:lnTo>
                <a:lnTo>
                  <a:pt x="1093" y="887"/>
                </a:lnTo>
                <a:lnTo>
                  <a:pt x="1099" y="896"/>
                </a:lnTo>
                <a:lnTo>
                  <a:pt x="1106" y="904"/>
                </a:lnTo>
                <a:lnTo>
                  <a:pt x="1113" y="913"/>
                </a:lnTo>
                <a:lnTo>
                  <a:pt x="1113" y="913"/>
                </a:lnTo>
                <a:lnTo>
                  <a:pt x="1104" y="870"/>
                </a:lnTo>
                <a:lnTo>
                  <a:pt x="1095" y="828"/>
                </a:lnTo>
                <a:lnTo>
                  <a:pt x="1085" y="788"/>
                </a:lnTo>
                <a:lnTo>
                  <a:pt x="1072" y="748"/>
                </a:lnTo>
                <a:lnTo>
                  <a:pt x="1072" y="748"/>
                </a:lnTo>
                <a:lnTo>
                  <a:pt x="1071" y="751"/>
                </a:lnTo>
                <a:lnTo>
                  <a:pt x="1069" y="752"/>
                </a:lnTo>
                <a:lnTo>
                  <a:pt x="1067" y="752"/>
                </a:lnTo>
                <a:lnTo>
                  <a:pt x="1062" y="751"/>
                </a:lnTo>
                <a:lnTo>
                  <a:pt x="1057" y="751"/>
                </a:lnTo>
                <a:lnTo>
                  <a:pt x="1057" y="751"/>
                </a:lnTo>
                <a:lnTo>
                  <a:pt x="1051" y="757"/>
                </a:lnTo>
                <a:lnTo>
                  <a:pt x="1045" y="761"/>
                </a:lnTo>
                <a:lnTo>
                  <a:pt x="1038" y="762"/>
                </a:lnTo>
                <a:lnTo>
                  <a:pt x="1033" y="762"/>
                </a:lnTo>
                <a:lnTo>
                  <a:pt x="1026" y="759"/>
                </a:lnTo>
                <a:lnTo>
                  <a:pt x="1020" y="755"/>
                </a:lnTo>
                <a:lnTo>
                  <a:pt x="1016" y="748"/>
                </a:lnTo>
                <a:lnTo>
                  <a:pt x="1012" y="741"/>
                </a:lnTo>
                <a:lnTo>
                  <a:pt x="1012" y="741"/>
                </a:lnTo>
                <a:lnTo>
                  <a:pt x="1001" y="766"/>
                </a:lnTo>
                <a:lnTo>
                  <a:pt x="988" y="792"/>
                </a:lnTo>
                <a:lnTo>
                  <a:pt x="961" y="840"/>
                </a:lnTo>
                <a:lnTo>
                  <a:pt x="933" y="884"/>
                </a:lnTo>
                <a:lnTo>
                  <a:pt x="921" y="907"/>
                </a:lnTo>
                <a:lnTo>
                  <a:pt x="909" y="929"/>
                </a:lnTo>
                <a:lnTo>
                  <a:pt x="909" y="929"/>
                </a:lnTo>
                <a:close/>
                <a:moveTo>
                  <a:pt x="718" y="766"/>
                </a:moveTo>
                <a:lnTo>
                  <a:pt x="718" y="766"/>
                </a:lnTo>
                <a:lnTo>
                  <a:pt x="718" y="783"/>
                </a:lnTo>
                <a:lnTo>
                  <a:pt x="718" y="802"/>
                </a:lnTo>
                <a:lnTo>
                  <a:pt x="720" y="817"/>
                </a:lnTo>
                <a:lnTo>
                  <a:pt x="720" y="824"/>
                </a:lnTo>
                <a:lnTo>
                  <a:pt x="723" y="828"/>
                </a:lnTo>
                <a:lnTo>
                  <a:pt x="723" y="828"/>
                </a:lnTo>
                <a:lnTo>
                  <a:pt x="732" y="809"/>
                </a:lnTo>
                <a:lnTo>
                  <a:pt x="745" y="790"/>
                </a:lnTo>
                <a:lnTo>
                  <a:pt x="756" y="771"/>
                </a:lnTo>
                <a:lnTo>
                  <a:pt x="761" y="761"/>
                </a:lnTo>
                <a:lnTo>
                  <a:pt x="766" y="751"/>
                </a:lnTo>
                <a:lnTo>
                  <a:pt x="766" y="751"/>
                </a:lnTo>
                <a:lnTo>
                  <a:pt x="763" y="751"/>
                </a:lnTo>
                <a:lnTo>
                  <a:pt x="762" y="751"/>
                </a:lnTo>
                <a:lnTo>
                  <a:pt x="759" y="748"/>
                </a:lnTo>
                <a:lnTo>
                  <a:pt x="758" y="747"/>
                </a:lnTo>
                <a:lnTo>
                  <a:pt x="756" y="747"/>
                </a:lnTo>
                <a:lnTo>
                  <a:pt x="753" y="747"/>
                </a:lnTo>
                <a:lnTo>
                  <a:pt x="753" y="747"/>
                </a:lnTo>
                <a:lnTo>
                  <a:pt x="752" y="752"/>
                </a:lnTo>
                <a:lnTo>
                  <a:pt x="751" y="757"/>
                </a:lnTo>
                <a:lnTo>
                  <a:pt x="746" y="761"/>
                </a:lnTo>
                <a:lnTo>
                  <a:pt x="742" y="764"/>
                </a:lnTo>
                <a:lnTo>
                  <a:pt x="738" y="765"/>
                </a:lnTo>
                <a:lnTo>
                  <a:pt x="732" y="766"/>
                </a:lnTo>
                <a:lnTo>
                  <a:pt x="718" y="766"/>
                </a:lnTo>
                <a:lnTo>
                  <a:pt x="718" y="766"/>
                </a:lnTo>
                <a:close/>
                <a:moveTo>
                  <a:pt x="940" y="771"/>
                </a:moveTo>
                <a:lnTo>
                  <a:pt x="940" y="771"/>
                </a:lnTo>
                <a:lnTo>
                  <a:pt x="939" y="776"/>
                </a:lnTo>
                <a:lnTo>
                  <a:pt x="936" y="782"/>
                </a:lnTo>
                <a:lnTo>
                  <a:pt x="929" y="792"/>
                </a:lnTo>
                <a:lnTo>
                  <a:pt x="922" y="802"/>
                </a:lnTo>
                <a:lnTo>
                  <a:pt x="919" y="806"/>
                </a:lnTo>
                <a:lnTo>
                  <a:pt x="916" y="811"/>
                </a:lnTo>
                <a:lnTo>
                  <a:pt x="916" y="811"/>
                </a:lnTo>
                <a:lnTo>
                  <a:pt x="915" y="820"/>
                </a:lnTo>
                <a:lnTo>
                  <a:pt x="914" y="830"/>
                </a:lnTo>
                <a:lnTo>
                  <a:pt x="914" y="848"/>
                </a:lnTo>
                <a:lnTo>
                  <a:pt x="914" y="868"/>
                </a:lnTo>
                <a:lnTo>
                  <a:pt x="914" y="884"/>
                </a:lnTo>
                <a:lnTo>
                  <a:pt x="914" y="884"/>
                </a:lnTo>
                <a:lnTo>
                  <a:pt x="929" y="862"/>
                </a:lnTo>
                <a:lnTo>
                  <a:pt x="944" y="838"/>
                </a:lnTo>
                <a:lnTo>
                  <a:pt x="974" y="788"/>
                </a:lnTo>
                <a:lnTo>
                  <a:pt x="974" y="788"/>
                </a:lnTo>
                <a:lnTo>
                  <a:pt x="967" y="785"/>
                </a:lnTo>
                <a:lnTo>
                  <a:pt x="963" y="779"/>
                </a:lnTo>
                <a:lnTo>
                  <a:pt x="958" y="774"/>
                </a:lnTo>
                <a:lnTo>
                  <a:pt x="956" y="768"/>
                </a:lnTo>
                <a:lnTo>
                  <a:pt x="953" y="761"/>
                </a:lnTo>
                <a:lnTo>
                  <a:pt x="949" y="755"/>
                </a:lnTo>
                <a:lnTo>
                  <a:pt x="944" y="750"/>
                </a:lnTo>
                <a:lnTo>
                  <a:pt x="939" y="747"/>
                </a:lnTo>
                <a:lnTo>
                  <a:pt x="939" y="747"/>
                </a:lnTo>
                <a:lnTo>
                  <a:pt x="939" y="754"/>
                </a:lnTo>
                <a:lnTo>
                  <a:pt x="939" y="759"/>
                </a:lnTo>
                <a:lnTo>
                  <a:pt x="940" y="764"/>
                </a:lnTo>
                <a:lnTo>
                  <a:pt x="940" y="771"/>
                </a:lnTo>
                <a:lnTo>
                  <a:pt x="940" y="771"/>
                </a:lnTo>
                <a:close/>
                <a:moveTo>
                  <a:pt x="898" y="797"/>
                </a:moveTo>
                <a:lnTo>
                  <a:pt x="898" y="797"/>
                </a:lnTo>
                <a:lnTo>
                  <a:pt x="895" y="795"/>
                </a:lnTo>
                <a:lnTo>
                  <a:pt x="890" y="788"/>
                </a:lnTo>
                <a:lnTo>
                  <a:pt x="884" y="778"/>
                </a:lnTo>
                <a:lnTo>
                  <a:pt x="883" y="772"/>
                </a:lnTo>
                <a:lnTo>
                  <a:pt x="883" y="766"/>
                </a:lnTo>
                <a:lnTo>
                  <a:pt x="883" y="766"/>
                </a:lnTo>
                <a:lnTo>
                  <a:pt x="874" y="769"/>
                </a:lnTo>
                <a:lnTo>
                  <a:pt x="867" y="772"/>
                </a:lnTo>
                <a:lnTo>
                  <a:pt x="853" y="781"/>
                </a:lnTo>
                <a:lnTo>
                  <a:pt x="853" y="781"/>
                </a:lnTo>
                <a:lnTo>
                  <a:pt x="862" y="807"/>
                </a:lnTo>
                <a:lnTo>
                  <a:pt x="871" y="834"/>
                </a:lnTo>
                <a:lnTo>
                  <a:pt x="883" y="859"/>
                </a:lnTo>
                <a:lnTo>
                  <a:pt x="895" y="883"/>
                </a:lnTo>
                <a:lnTo>
                  <a:pt x="895" y="883"/>
                </a:lnTo>
                <a:lnTo>
                  <a:pt x="898" y="858"/>
                </a:lnTo>
                <a:lnTo>
                  <a:pt x="902" y="834"/>
                </a:lnTo>
                <a:lnTo>
                  <a:pt x="904" y="823"/>
                </a:lnTo>
                <a:lnTo>
                  <a:pt x="904" y="813"/>
                </a:lnTo>
                <a:lnTo>
                  <a:pt x="901" y="804"/>
                </a:lnTo>
                <a:lnTo>
                  <a:pt x="898" y="797"/>
                </a:lnTo>
                <a:lnTo>
                  <a:pt x="898" y="797"/>
                </a:lnTo>
                <a:close/>
                <a:moveTo>
                  <a:pt x="721" y="859"/>
                </a:moveTo>
                <a:lnTo>
                  <a:pt x="721" y="859"/>
                </a:lnTo>
                <a:lnTo>
                  <a:pt x="723" y="861"/>
                </a:lnTo>
                <a:lnTo>
                  <a:pt x="723" y="862"/>
                </a:lnTo>
                <a:lnTo>
                  <a:pt x="723" y="866"/>
                </a:lnTo>
                <a:lnTo>
                  <a:pt x="723" y="870"/>
                </a:lnTo>
                <a:lnTo>
                  <a:pt x="723" y="875"/>
                </a:lnTo>
                <a:lnTo>
                  <a:pt x="723" y="875"/>
                </a:lnTo>
                <a:lnTo>
                  <a:pt x="716" y="879"/>
                </a:lnTo>
                <a:lnTo>
                  <a:pt x="710" y="883"/>
                </a:lnTo>
                <a:lnTo>
                  <a:pt x="704" y="889"/>
                </a:lnTo>
                <a:lnTo>
                  <a:pt x="702" y="896"/>
                </a:lnTo>
                <a:lnTo>
                  <a:pt x="695" y="911"/>
                </a:lnTo>
                <a:lnTo>
                  <a:pt x="690" y="917"/>
                </a:lnTo>
                <a:lnTo>
                  <a:pt x="686" y="924"/>
                </a:lnTo>
                <a:lnTo>
                  <a:pt x="686" y="924"/>
                </a:lnTo>
                <a:lnTo>
                  <a:pt x="693" y="921"/>
                </a:lnTo>
                <a:lnTo>
                  <a:pt x="702" y="918"/>
                </a:lnTo>
                <a:lnTo>
                  <a:pt x="702" y="918"/>
                </a:lnTo>
                <a:lnTo>
                  <a:pt x="717" y="904"/>
                </a:lnTo>
                <a:lnTo>
                  <a:pt x="717" y="904"/>
                </a:lnTo>
                <a:lnTo>
                  <a:pt x="720" y="897"/>
                </a:lnTo>
                <a:lnTo>
                  <a:pt x="721" y="890"/>
                </a:lnTo>
                <a:lnTo>
                  <a:pt x="723" y="887"/>
                </a:lnTo>
                <a:lnTo>
                  <a:pt x="724" y="884"/>
                </a:lnTo>
                <a:lnTo>
                  <a:pt x="727" y="883"/>
                </a:lnTo>
                <a:lnTo>
                  <a:pt x="731" y="883"/>
                </a:lnTo>
                <a:lnTo>
                  <a:pt x="731" y="883"/>
                </a:lnTo>
                <a:lnTo>
                  <a:pt x="734" y="883"/>
                </a:lnTo>
                <a:lnTo>
                  <a:pt x="735" y="884"/>
                </a:lnTo>
                <a:lnTo>
                  <a:pt x="738" y="890"/>
                </a:lnTo>
                <a:lnTo>
                  <a:pt x="739" y="898"/>
                </a:lnTo>
                <a:lnTo>
                  <a:pt x="739" y="908"/>
                </a:lnTo>
                <a:lnTo>
                  <a:pt x="739" y="929"/>
                </a:lnTo>
                <a:lnTo>
                  <a:pt x="741" y="939"/>
                </a:lnTo>
                <a:lnTo>
                  <a:pt x="744" y="948"/>
                </a:lnTo>
                <a:lnTo>
                  <a:pt x="744" y="948"/>
                </a:lnTo>
                <a:lnTo>
                  <a:pt x="751" y="943"/>
                </a:lnTo>
                <a:lnTo>
                  <a:pt x="758" y="939"/>
                </a:lnTo>
                <a:lnTo>
                  <a:pt x="762" y="932"/>
                </a:lnTo>
                <a:lnTo>
                  <a:pt x="768" y="925"/>
                </a:lnTo>
                <a:lnTo>
                  <a:pt x="770" y="915"/>
                </a:lnTo>
                <a:lnTo>
                  <a:pt x="775" y="907"/>
                </a:lnTo>
                <a:lnTo>
                  <a:pt x="779" y="887"/>
                </a:lnTo>
                <a:lnTo>
                  <a:pt x="779" y="887"/>
                </a:lnTo>
                <a:lnTo>
                  <a:pt x="794" y="882"/>
                </a:lnTo>
                <a:lnTo>
                  <a:pt x="794" y="882"/>
                </a:lnTo>
                <a:lnTo>
                  <a:pt x="803" y="901"/>
                </a:lnTo>
                <a:lnTo>
                  <a:pt x="810" y="922"/>
                </a:lnTo>
                <a:lnTo>
                  <a:pt x="814" y="931"/>
                </a:lnTo>
                <a:lnTo>
                  <a:pt x="819" y="939"/>
                </a:lnTo>
                <a:lnTo>
                  <a:pt x="826" y="946"/>
                </a:lnTo>
                <a:lnTo>
                  <a:pt x="835" y="950"/>
                </a:lnTo>
                <a:lnTo>
                  <a:pt x="835" y="950"/>
                </a:lnTo>
                <a:lnTo>
                  <a:pt x="839" y="942"/>
                </a:lnTo>
                <a:lnTo>
                  <a:pt x="846" y="932"/>
                </a:lnTo>
                <a:lnTo>
                  <a:pt x="850" y="929"/>
                </a:lnTo>
                <a:lnTo>
                  <a:pt x="855" y="928"/>
                </a:lnTo>
                <a:lnTo>
                  <a:pt x="859" y="929"/>
                </a:lnTo>
                <a:lnTo>
                  <a:pt x="863" y="934"/>
                </a:lnTo>
                <a:lnTo>
                  <a:pt x="863" y="934"/>
                </a:lnTo>
                <a:lnTo>
                  <a:pt x="862" y="938"/>
                </a:lnTo>
                <a:lnTo>
                  <a:pt x="863" y="942"/>
                </a:lnTo>
                <a:lnTo>
                  <a:pt x="864" y="950"/>
                </a:lnTo>
                <a:lnTo>
                  <a:pt x="864" y="950"/>
                </a:lnTo>
                <a:lnTo>
                  <a:pt x="870" y="948"/>
                </a:lnTo>
                <a:lnTo>
                  <a:pt x="873" y="943"/>
                </a:lnTo>
                <a:lnTo>
                  <a:pt x="876" y="938"/>
                </a:lnTo>
                <a:lnTo>
                  <a:pt x="878" y="932"/>
                </a:lnTo>
                <a:lnTo>
                  <a:pt x="883" y="920"/>
                </a:lnTo>
                <a:lnTo>
                  <a:pt x="884" y="913"/>
                </a:lnTo>
                <a:lnTo>
                  <a:pt x="888" y="908"/>
                </a:lnTo>
                <a:lnTo>
                  <a:pt x="888" y="908"/>
                </a:lnTo>
                <a:lnTo>
                  <a:pt x="870" y="863"/>
                </a:lnTo>
                <a:lnTo>
                  <a:pt x="860" y="842"/>
                </a:lnTo>
                <a:lnTo>
                  <a:pt x="849" y="823"/>
                </a:lnTo>
                <a:lnTo>
                  <a:pt x="849" y="823"/>
                </a:lnTo>
                <a:lnTo>
                  <a:pt x="849" y="817"/>
                </a:lnTo>
                <a:lnTo>
                  <a:pt x="848" y="811"/>
                </a:lnTo>
                <a:lnTo>
                  <a:pt x="845" y="800"/>
                </a:lnTo>
                <a:lnTo>
                  <a:pt x="838" y="789"/>
                </a:lnTo>
                <a:lnTo>
                  <a:pt x="832" y="781"/>
                </a:lnTo>
                <a:lnTo>
                  <a:pt x="832" y="781"/>
                </a:lnTo>
                <a:lnTo>
                  <a:pt x="826" y="785"/>
                </a:lnTo>
                <a:lnTo>
                  <a:pt x="822" y="788"/>
                </a:lnTo>
                <a:lnTo>
                  <a:pt x="815" y="788"/>
                </a:lnTo>
                <a:lnTo>
                  <a:pt x="810" y="786"/>
                </a:lnTo>
                <a:lnTo>
                  <a:pt x="804" y="782"/>
                </a:lnTo>
                <a:lnTo>
                  <a:pt x="798" y="778"/>
                </a:lnTo>
                <a:lnTo>
                  <a:pt x="791" y="771"/>
                </a:lnTo>
                <a:lnTo>
                  <a:pt x="791" y="771"/>
                </a:lnTo>
                <a:lnTo>
                  <a:pt x="786" y="772"/>
                </a:lnTo>
                <a:lnTo>
                  <a:pt x="780" y="772"/>
                </a:lnTo>
                <a:lnTo>
                  <a:pt x="775" y="771"/>
                </a:lnTo>
                <a:lnTo>
                  <a:pt x="772" y="768"/>
                </a:lnTo>
                <a:lnTo>
                  <a:pt x="772" y="768"/>
                </a:lnTo>
                <a:lnTo>
                  <a:pt x="746" y="814"/>
                </a:lnTo>
                <a:lnTo>
                  <a:pt x="721" y="859"/>
                </a:lnTo>
                <a:lnTo>
                  <a:pt x="721" y="859"/>
                </a:lnTo>
                <a:close/>
                <a:moveTo>
                  <a:pt x="585" y="776"/>
                </a:moveTo>
                <a:lnTo>
                  <a:pt x="585" y="776"/>
                </a:lnTo>
                <a:lnTo>
                  <a:pt x="581" y="778"/>
                </a:lnTo>
                <a:lnTo>
                  <a:pt x="578" y="776"/>
                </a:lnTo>
                <a:lnTo>
                  <a:pt x="577" y="775"/>
                </a:lnTo>
                <a:lnTo>
                  <a:pt x="574" y="776"/>
                </a:lnTo>
                <a:lnTo>
                  <a:pt x="574" y="776"/>
                </a:lnTo>
                <a:lnTo>
                  <a:pt x="571" y="776"/>
                </a:lnTo>
                <a:lnTo>
                  <a:pt x="571" y="778"/>
                </a:lnTo>
                <a:lnTo>
                  <a:pt x="571" y="778"/>
                </a:lnTo>
                <a:lnTo>
                  <a:pt x="568" y="790"/>
                </a:lnTo>
                <a:lnTo>
                  <a:pt x="567" y="802"/>
                </a:lnTo>
                <a:lnTo>
                  <a:pt x="565" y="828"/>
                </a:lnTo>
                <a:lnTo>
                  <a:pt x="567" y="855"/>
                </a:lnTo>
                <a:lnTo>
                  <a:pt x="567" y="883"/>
                </a:lnTo>
                <a:lnTo>
                  <a:pt x="567" y="883"/>
                </a:lnTo>
                <a:lnTo>
                  <a:pt x="568" y="960"/>
                </a:lnTo>
                <a:lnTo>
                  <a:pt x="568" y="1037"/>
                </a:lnTo>
                <a:lnTo>
                  <a:pt x="570" y="1112"/>
                </a:lnTo>
                <a:lnTo>
                  <a:pt x="570" y="1176"/>
                </a:lnTo>
                <a:lnTo>
                  <a:pt x="570" y="1176"/>
                </a:lnTo>
                <a:lnTo>
                  <a:pt x="595" y="1188"/>
                </a:lnTo>
                <a:lnTo>
                  <a:pt x="620" y="1199"/>
                </a:lnTo>
                <a:lnTo>
                  <a:pt x="620" y="1199"/>
                </a:lnTo>
                <a:lnTo>
                  <a:pt x="622" y="1102"/>
                </a:lnTo>
                <a:lnTo>
                  <a:pt x="622" y="998"/>
                </a:lnTo>
                <a:lnTo>
                  <a:pt x="620" y="896"/>
                </a:lnTo>
                <a:lnTo>
                  <a:pt x="619" y="847"/>
                </a:lnTo>
                <a:lnTo>
                  <a:pt x="616" y="802"/>
                </a:lnTo>
                <a:lnTo>
                  <a:pt x="616" y="802"/>
                </a:lnTo>
                <a:lnTo>
                  <a:pt x="606" y="799"/>
                </a:lnTo>
                <a:lnTo>
                  <a:pt x="598" y="793"/>
                </a:lnTo>
                <a:lnTo>
                  <a:pt x="591" y="786"/>
                </a:lnTo>
                <a:lnTo>
                  <a:pt x="585" y="776"/>
                </a:lnTo>
                <a:lnTo>
                  <a:pt x="585" y="776"/>
                </a:lnTo>
                <a:close/>
                <a:moveTo>
                  <a:pt x="1141" y="1183"/>
                </a:moveTo>
                <a:lnTo>
                  <a:pt x="1141" y="1183"/>
                </a:lnTo>
                <a:lnTo>
                  <a:pt x="1147" y="1157"/>
                </a:lnTo>
                <a:lnTo>
                  <a:pt x="1154" y="1130"/>
                </a:lnTo>
                <a:lnTo>
                  <a:pt x="1159" y="1103"/>
                </a:lnTo>
                <a:lnTo>
                  <a:pt x="1166" y="1075"/>
                </a:lnTo>
                <a:lnTo>
                  <a:pt x="1166" y="1075"/>
                </a:lnTo>
                <a:lnTo>
                  <a:pt x="1176" y="1018"/>
                </a:lnTo>
                <a:lnTo>
                  <a:pt x="1182" y="990"/>
                </a:lnTo>
                <a:lnTo>
                  <a:pt x="1187" y="963"/>
                </a:lnTo>
                <a:lnTo>
                  <a:pt x="1187" y="963"/>
                </a:lnTo>
                <a:lnTo>
                  <a:pt x="1191" y="953"/>
                </a:lnTo>
                <a:lnTo>
                  <a:pt x="1193" y="948"/>
                </a:lnTo>
                <a:lnTo>
                  <a:pt x="1194" y="943"/>
                </a:lnTo>
                <a:lnTo>
                  <a:pt x="1194" y="943"/>
                </a:lnTo>
                <a:lnTo>
                  <a:pt x="1197" y="927"/>
                </a:lnTo>
                <a:lnTo>
                  <a:pt x="1199" y="911"/>
                </a:lnTo>
                <a:lnTo>
                  <a:pt x="1200" y="894"/>
                </a:lnTo>
                <a:lnTo>
                  <a:pt x="1203" y="877"/>
                </a:lnTo>
                <a:lnTo>
                  <a:pt x="1203" y="877"/>
                </a:lnTo>
                <a:lnTo>
                  <a:pt x="1208" y="842"/>
                </a:lnTo>
                <a:lnTo>
                  <a:pt x="1213" y="824"/>
                </a:lnTo>
                <a:lnTo>
                  <a:pt x="1218" y="807"/>
                </a:lnTo>
                <a:lnTo>
                  <a:pt x="1218" y="807"/>
                </a:lnTo>
                <a:lnTo>
                  <a:pt x="1218" y="804"/>
                </a:lnTo>
                <a:lnTo>
                  <a:pt x="1218" y="802"/>
                </a:lnTo>
                <a:lnTo>
                  <a:pt x="1217" y="802"/>
                </a:lnTo>
                <a:lnTo>
                  <a:pt x="1217" y="806"/>
                </a:lnTo>
                <a:lnTo>
                  <a:pt x="1217" y="806"/>
                </a:lnTo>
                <a:lnTo>
                  <a:pt x="1211" y="818"/>
                </a:lnTo>
                <a:lnTo>
                  <a:pt x="1206" y="832"/>
                </a:lnTo>
                <a:lnTo>
                  <a:pt x="1203" y="840"/>
                </a:lnTo>
                <a:lnTo>
                  <a:pt x="1199" y="845"/>
                </a:lnTo>
                <a:lnTo>
                  <a:pt x="1193" y="851"/>
                </a:lnTo>
                <a:lnTo>
                  <a:pt x="1187" y="856"/>
                </a:lnTo>
                <a:lnTo>
                  <a:pt x="1187" y="856"/>
                </a:lnTo>
                <a:lnTo>
                  <a:pt x="1183" y="855"/>
                </a:lnTo>
                <a:lnTo>
                  <a:pt x="1180" y="852"/>
                </a:lnTo>
                <a:lnTo>
                  <a:pt x="1175" y="847"/>
                </a:lnTo>
                <a:lnTo>
                  <a:pt x="1172" y="840"/>
                </a:lnTo>
                <a:lnTo>
                  <a:pt x="1169" y="831"/>
                </a:lnTo>
                <a:lnTo>
                  <a:pt x="1168" y="823"/>
                </a:lnTo>
                <a:lnTo>
                  <a:pt x="1165" y="814"/>
                </a:lnTo>
                <a:lnTo>
                  <a:pt x="1162" y="809"/>
                </a:lnTo>
                <a:lnTo>
                  <a:pt x="1156" y="803"/>
                </a:lnTo>
                <a:lnTo>
                  <a:pt x="1156" y="803"/>
                </a:lnTo>
                <a:lnTo>
                  <a:pt x="1148" y="820"/>
                </a:lnTo>
                <a:lnTo>
                  <a:pt x="1144" y="838"/>
                </a:lnTo>
                <a:lnTo>
                  <a:pt x="1140" y="858"/>
                </a:lnTo>
                <a:lnTo>
                  <a:pt x="1138" y="877"/>
                </a:lnTo>
                <a:lnTo>
                  <a:pt x="1134" y="917"/>
                </a:lnTo>
                <a:lnTo>
                  <a:pt x="1133" y="934"/>
                </a:lnTo>
                <a:lnTo>
                  <a:pt x="1131" y="950"/>
                </a:lnTo>
                <a:lnTo>
                  <a:pt x="1131" y="950"/>
                </a:lnTo>
                <a:lnTo>
                  <a:pt x="1121" y="1008"/>
                </a:lnTo>
                <a:lnTo>
                  <a:pt x="1114" y="1067"/>
                </a:lnTo>
                <a:lnTo>
                  <a:pt x="1100" y="1182"/>
                </a:lnTo>
                <a:lnTo>
                  <a:pt x="1100" y="1182"/>
                </a:lnTo>
                <a:lnTo>
                  <a:pt x="1096" y="1203"/>
                </a:lnTo>
                <a:lnTo>
                  <a:pt x="1090" y="1226"/>
                </a:lnTo>
                <a:lnTo>
                  <a:pt x="1088" y="1245"/>
                </a:lnTo>
                <a:lnTo>
                  <a:pt x="1086" y="1255"/>
                </a:lnTo>
                <a:lnTo>
                  <a:pt x="1088" y="1266"/>
                </a:lnTo>
                <a:lnTo>
                  <a:pt x="1088" y="1266"/>
                </a:lnTo>
                <a:lnTo>
                  <a:pt x="1095" y="1265"/>
                </a:lnTo>
                <a:lnTo>
                  <a:pt x="1104" y="1262"/>
                </a:lnTo>
                <a:lnTo>
                  <a:pt x="1114" y="1258"/>
                </a:lnTo>
                <a:lnTo>
                  <a:pt x="1123" y="1256"/>
                </a:lnTo>
                <a:lnTo>
                  <a:pt x="1123" y="1256"/>
                </a:lnTo>
                <a:lnTo>
                  <a:pt x="1127" y="1248"/>
                </a:lnTo>
                <a:lnTo>
                  <a:pt x="1131" y="1240"/>
                </a:lnTo>
                <a:lnTo>
                  <a:pt x="1135" y="1221"/>
                </a:lnTo>
                <a:lnTo>
                  <a:pt x="1141" y="1183"/>
                </a:lnTo>
                <a:lnTo>
                  <a:pt x="1141" y="1183"/>
                </a:lnTo>
                <a:close/>
                <a:moveTo>
                  <a:pt x="1201" y="1223"/>
                </a:moveTo>
                <a:lnTo>
                  <a:pt x="1201" y="1223"/>
                </a:lnTo>
                <a:lnTo>
                  <a:pt x="1201" y="1219"/>
                </a:lnTo>
                <a:lnTo>
                  <a:pt x="1204" y="1216"/>
                </a:lnTo>
                <a:lnTo>
                  <a:pt x="1204" y="1216"/>
                </a:lnTo>
                <a:lnTo>
                  <a:pt x="1206" y="1196"/>
                </a:lnTo>
                <a:lnTo>
                  <a:pt x="1207" y="1179"/>
                </a:lnTo>
                <a:lnTo>
                  <a:pt x="1211" y="1162"/>
                </a:lnTo>
                <a:lnTo>
                  <a:pt x="1217" y="1146"/>
                </a:lnTo>
                <a:lnTo>
                  <a:pt x="1222" y="1130"/>
                </a:lnTo>
                <a:lnTo>
                  <a:pt x="1225" y="1113"/>
                </a:lnTo>
                <a:lnTo>
                  <a:pt x="1228" y="1095"/>
                </a:lnTo>
                <a:lnTo>
                  <a:pt x="1228" y="1077"/>
                </a:lnTo>
                <a:lnTo>
                  <a:pt x="1228" y="1077"/>
                </a:lnTo>
                <a:lnTo>
                  <a:pt x="1241" y="1032"/>
                </a:lnTo>
                <a:lnTo>
                  <a:pt x="1255" y="977"/>
                </a:lnTo>
                <a:lnTo>
                  <a:pt x="1267" y="920"/>
                </a:lnTo>
                <a:lnTo>
                  <a:pt x="1277" y="868"/>
                </a:lnTo>
                <a:lnTo>
                  <a:pt x="1277" y="868"/>
                </a:lnTo>
                <a:lnTo>
                  <a:pt x="1279" y="842"/>
                </a:lnTo>
                <a:lnTo>
                  <a:pt x="1277" y="834"/>
                </a:lnTo>
                <a:lnTo>
                  <a:pt x="1277" y="832"/>
                </a:lnTo>
                <a:lnTo>
                  <a:pt x="1277" y="834"/>
                </a:lnTo>
                <a:lnTo>
                  <a:pt x="1277" y="834"/>
                </a:lnTo>
                <a:lnTo>
                  <a:pt x="1270" y="840"/>
                </a:lnTo>
                <a:lnTo>
                  <a:pt x="1263" y="842"/>
                </a:lnTo>
                <a:lnTo>
                  <a:pt x="1256" y="842"/>
                </a:lnTo>
                <a:lnTo>
                  <a:pt x="1249" y="840"/>
                </a:lnTo>
                <a:lnTo>
                  <a:pt x="1243" y="834"/>
                </a:lnTo>
                <a:lnTo>
                  <a:pt x="1238" y="828"/>
                </a:lnTo>
                <a:lnTo>
                  <a:pt x="1234" y="821"/>
                </a:lnTo>
                <a:lnTo>
                  <a:pt x="1232" y="813"/>
                </a:lnTo>
                <a:lnTo>
                  <a:pt x="1232" y="813"/>
                </a:lnTo>
                <a:lnTo>
                  <a:pt x="1222" y="845"/>
                </a:lnTo>
                <a:lnTo>
                  <a:pt x="1215" y="882"/>
                </a:lnTo>
                <a:lnTo>
                  <a:pt x="1213" y="900"/>
                </a:lnTo>
                <a:lnTo>
                  <a:pt x="1211" y="917"/>
                </a:lnTo>
                <a:lnTo>
                  <a:pt x="1210" y="934"/>
                </a:lnTo>
                <a:lnTo>
                  <a:pt x="1210" y="949"/>
                </a:lnTo>
                <a:lnTo>
                  <a:pt x="1210" y="949"/>
                </a:lnTo>
                <a:lnTo>
                  <a:pt x="1206" y="956"/>
                </a:lnTo>
                <a:lnTo>
                  <a:pt x="1203" y="964"/>
                </a:lnTo>
                <a:lnTo>
                  <a:pt x="1200" y="971"/>
                </a:lnTo>
                <a:lnTo>
                  <a:pt x="1199" y="980"/>
                </a:lnTo>
                <a:lnTo>
                  <a:pt x="1197" y="997"/>
                </a:lnTo>
                <a:lnTo>
                  <a:pt x="1194" y="1014"/>
                </a:lnTo>
                <a:lnTo>
                  <a:pt x="1194" y="1014"/>
                </a:lnTo>
                <a:lnTo>
                  <a:pt x="1189" y="1037"/>
                </a:lnTo>
                <a:lnTo>
                  <a:pt x="1183" y="1063"/>
                </a:lnTo>
                <a:lnTo>
                  <a:pt x="1177" y="1088"/>
                </a:lnTo>
                <a:lnTo>
                  <a:pt x="1176" y="1102"/>
                </a:lnTo>
                <a:lnTo>
                  <a:pt x="1176" y="1116"/>
                </a:lnTo>
                <a:lnTo>
                  <a:pt x="1176" y="1116"/>
                </a:lnTo>
                <a:lnTo>
                  <a:pt x="1170" y="1130"/>
                </a:lnTo>
                <a:lnTo>
                  <a:pt x="1166" y="1146"/>
                </a:lnTo>
                <a:lnTo>
                  <a:pt x="1159" y="1179"/>
                </a:lnTo>
                <a:lnTo>
                  <a:pt x="1152" y="1213"/>
                </a:lnTo>
                <a:lnTo>
                  <a:pt x="1147" y="1230"/>
                </a:lnTo>
                <a:lnTo>
                  <a:pt x="1141" y="1247"/>
                </a:lnTo>
                <a:lnTo>
                  <a:pt x="1141" y="1247"/>
                </a:lnTo>
                <a:lnTo>
                  <a:pt x="1156" y="1242"/>
                </a:lnTo>
                <a:lnTo>
                  <a:pt x="1170" y="1237"/>
                </a:lnTo>
                <a:lnTo>
                  <a:pt x="1201" y="1223"/>
                </a:lnTo>
                <a:lnTo>
                  <a:pt x="1201" y="1223"/>
                </a:lnTo>
                <a:close/>
                <a:moveTo>
                  <a:pt x="1126" y="877"/>
                </a:moveTo>
                <a:lnTo>
                  <a:pt x="1126" y="877"/>
                </a:lnTo>
                <a:lnTo>
                  <a:pt x="1124" y="870"/>
                </a:lnTo>
                <a:lnTo>
                  <a:pt x="1126" y="863"/>
                </a:lnTo>
                <a:lnTo>
                  <a:pt x="1128" y="851"/>
                </a:lnTo>
                <a:lnTo>
                  <a:pt x="1133" y="838"/>
                </a:lnTo>
                <a:lnTo>
                  <a:pt x="1133" y="832"/>
                </a:lnTo>
                <a:lnTo>
                  <a:pt x="1133" y="827"/>
                </a:lnTo>
                <a:lnTo>
                  <a:pt x="1133" y="827"/>
                </a:lnTo>
                <a:lnTo>
                  <a:pt x="1127" y="831"/>
                </a:lnTo>
                <a:lnTo>
                  <a:pt x="1121" y="835"/>
                </a:lnTo>
                <a:lnTo>
                  <a:pt x="1118" y="842"/>
                </a:lnTo>
                <a:lnTo>
                  <a:pt x="1117" y="848"/>
                </a:lnTo>
                <a:lnTo>
                  <a:pt x="1117" y="855"/>
                </a:lnTo>
                <a:lnTo>
                  <a:pt x="1117" y="862"/>
                </a:lnTo>
                <a:lnTo>
                  <a:pt x="1121" y="869"/>
                </a:lnTo>
                <a:lnTo>
                  <a:pt x="1126" y="877"/>
                </a:lnTo>
                <a:lnTo>
                  <a:pt x="1126" y="877"/>
                </a:lnTo>
                <a:close/>
                <a:moveTo>
                  <a:pt x="688" y="938"/>
                </a:moveTo>
                <a:lnTo>
                  <a:pt x="688" y="938"/>
                </a:lnTo>
                <a:lnTo>
                  <a:pt x="686" y="997"/>
                </a:lnTo>
                <a:lnTo>
                  <a:pt x="682" y="1054"/>
                </a:lnTo>
                <a:lnTo>
                  <a:pt x="679" y="1109"/>
                </a:lnTo>
                <a:lnTo>
                  <a:pt x="676" y="1162"/>
                </a:lnTo>
                <a:lnTo>
                  <a:pt x="676" y="1162"/>
                </a:lnTo>
                <a:lnTo>
                  <a:pt x="676" y="1171"/>
                </a:lnTo>
                <a:lnTo>
                  <a:pt x="678" y="1179"/>
                </a:lnTo>
                <a:lnTo>
                  <a:pt x="678" y="1188"/>
                </a:lnTo>
                <a:lnTo>
                  <a:pt x="678" y="1196"/>
                </a:lnTo>
                <a:lnTo>
                  <a:pt x="678" y="1196"/>
                </a:lnTo>
                <a:lnTo>
                  <a:pt x="676" y="1200"/>
                </a:lnTo>
                <a:lnTo>
                  <a:pt x="675" y="1205"/>
                </a:lnTo>
                <a:lnTo>
                  <a:pt x="672" y="1213"/>
                </a:lnTo>
                <a:lnTo>
                  <a:pt x="672" y="1213"/>
                </a:lnTo>
                <a:lnTo>
                  <a:pt x="669" y="1238"/>
                </a:lnTo>
                <a:lnTo>
                  <a:pt x="668" y="1262"/>
                </a:lnTo>
                <a:lnTo>
                  <a:pt x="668" y="1285"/>
                </a:lnTo>
                <a:lnTo>
                  <a:pt x="671" y="1307"/>
                </a:lnTo>
                <a:lnTo>
                  <a:pt x="671" y="1307"/>
                </a:lnTo>
                <a:lnTo>
                  <a:pt x="689" y="1306"/>
                </a:lnTo>
                <a:lnTo>
                  <a:pt x="709" y="1307"/>
                </a:lnTo>
                <a:lnTo>
                  <a:pt x="709" y="1307"/>
                </a:lnTo>
                <a:lnTo>
                  <a:pt x="707" y="1299"/>
                </a:lnTo>
                <a:lnTo>
                  <a:pt x="706" y="1292"/>
                </a:lnTo>
                <a:lnTo>
                  <a:pt x="707" y="1278"/>
                </a:lnTo>
                <a:lnTo>
                  <a:pt x="710" y="1266"/>
                </a:lnTo>
                <a:lnTo>
                  <a:pt x="713" y="1256"/>
                </a:lnTo>
                <a:lnTo>
                  <a:pt x="713" y="1256"/>
                </a:lnTo>
                <a:lnTo>
                  <a:pt x="716" y="1242"/>
                </a:lnTo>
                <a:lnTo>
                  <a:pt x="717" y="1228"/>
                </a:lnTo>
                <a:lnTo>
                  <a:pt x="718" y="1198"/>
                </a:lnTo>
                <a:lnTo>
                  <a:pt x="718" y="1165"/>
                </a:lnTo>
                <a:lnTo>
                  <a:pt x="718" y="1132"/>
                </a:lnTo>
                <a:lnTo>
                  <a:pt x="718" y="1132"/>
                </a:lnTo>
                <a:lnTo>
                  <a:pt x="723" y="1094"/>
                </a:lnTo>
                <a:lnTo>
                  <a:pt x="727" y="1057"/>
                </a:lnTo>
                <a:lnTo>
                  <a:pt x="730" y="1021"/>
                </a:lnTo>
                <a:lnTo>
                  <a:pt x="731" y="1004"/>
                </a:lnTo>
                <a:lnTo>
                  <a:pt x="731" y="986"/>
                </a:lnTo>
                <a:lnTo>
                  <a:pt x="731" y="986"/>
                </a:lnTo>
                <a:lnTo>
                  <a:pt x="730" y="977"/>
                </a:lnTo>
                <a:lnTo>
                  <a:pt x="728" y="969"/>
                </a:lnTo>
                <a:lnTo>
                  <a:pt x="727" y="959"/>
                </a:lnTo>
                <a:lnTo>
                  <a:pt x="727" y="950"/>
                </a:lnTo>
                <a:lnTo>
                  <a:pt x="727" y="950"/>
                </a:lnTo>
                <a:lnTo>
                  <a:pt x="728" y="938"/>
                </a:lnTo>
                <a:lnTo>
                  <a:pt x="731" y="925"/>
                </a:lnTo>
                <a:lnTo>
                  <a:pt x="732" y="920"/>
                </a:lnTo>
                <a:lnTo>
                  <a:pt x="731" y="914"/>
                </a:lnTo>
                <a:lnTo>
                  <a:pt x="730" y="910"/>
                </a:lnTo>
                <a:lnTo>
                  <a:pt x="727" y="907"/>
                </a:lnTo>
                <a:lnTo>
                  <a:pt x="727" y="907"/>
                </a:lnTo>
                <a:lnTo>
                  <a:pt x="720" y="917"/>
                </a:lnTo>
                <a:lnTo>
                  <a:pt x="711" y="925"/>
                </a:lnTo>
                <a:lnTo>
                  <a:pt x="706" y="929"/>
                </a:lnTo>
                <a:lnTo>
                  <a:pt x="700" y="932"/>
                </a:lnTo>
                <a:lnTo>
                  <a:pt x="695" y="935"/>
                </a:lnTo>
                <a:lnTo>
                  <a:pt x="688" y="938"/>
                </a:lnTo>
                <a:lnTo>
                  <a:pt x="688" y="938"/>
                </a:lnTo>
                <a:close/>
                <a:moveTo>
                  <a:pt x="744" y="973"/>
                </a:moveTo>
                <a:lnTo>
                  <a:pt x="744" y="973"/>
                </a:lnTo>
                <a:lnTo>
                  <a:pt x="741" y="1029"/>
                </a:lnTo>
                <a:lnTo>
                  <a:pt x="737" y="1078"/>
                </a:lnTo>
                <a:lnTo>
                  <a:pt x="734" y="1126"/>
                </a:lnTo>
                <a:lnTo>
                  <a:pt x="732" y="1151"/>
                </a:lnTo>
                <a:lnTo>
                  <a:pt x="732" y="1176"/>
                </a:lnTo>
                <a:lnTo>
                  <a:pt x="732" y="1176"/>
                </a:lnTo>
                <a:lnTo>
                  <a:pt x="731" y="1193"/>
                </a:lnTo>
                <a:lnTo>
                  <a:pt x="730" y="1209"/>
                </a:lnTo>
                <a:lnTo>
                  <a:pt x="728" y="1226"/>
                </a:lnTo>
                <a:lnTo>
                  <a:pt x="727" y="1241"/>
                </a:lnTo>
                <a:lnTo>
                  <a:pt x="727" y="1241"/>
                </a:lnTo>
                <a:lnTo>
                  <a:pt x="727" y="1247"/>
                </a:lnTo>
                <a:lnTo>
                  <a:pt x="730" y="1254"/>
                </a:lnTo>
                <a:lnTo>
                  <a:pt x="731" y="1259"/>
                </a:lnTo>
                <a:lnTo>
                  <a:pt x="732" y="1266"/>
                </a:lnTo>
                <a:lnTo>
                  <a:pt x="732" y="1266"/>
                </a:lnTo>
                <a:lnTo>
                  <a:pt x="732" y="1276"/>
                </a:lnTo>
                <a:lnTo>
                  <a:pt x="730" y="1286"/>
                </a:lnTo>
                <a:lnTo>
                  <a:pt x="727" y="1296"/>
                </a:lnTo>
                <a:lnTo>
                  <a:pt x="727" y="1307"/>
                </a:lnTo>
                <a:lnTo>
                  <a:pt x="727" y="1307"/>
                </a:lnTo>
                <a:lnTo>
                  <a:pt x="770" y="1307"/>
                </a:lnTo>
                <a:lnTo>
                  <a:pt x="789" y="1307"/>
                </a:lnTo>
                <a:lnTo>
                  <a:pt x="807" y="1307"/>
                </a:lnTo>
                <a:lnTo>
                  <a:pt x="807" y="1307"/>
                </a:lnTo>
                <a:lnTo>
                  <a:pt x="821" y="1139"/>
                </a:lnTo>
                <a:lnTo>
                  <a:pt x="826" y="1059"/>
                </a:lnTo>
                <a:lnTo>
                  <a:pt x="829" y="974"/>
                </a:lnTo>
                <a:lnTo>
                  <a:pt x="829" y="974"/>
                </a:lnTo>
                <a:lnTo>
                  <a:pt x="822" y="969"/>
                </a:lnTo>
                <a:lnTo>
                  <a:pt x="817" y="962"/>
                </a:lnTo>
                <a:lnTo>
                  <a:pt x="811" y="955"/>
                </a:lnTo>
                <a:lnTo>
                  <a:pt x="807" y="946"/>
                </a:lnTo>
                <a:lnTo>
                  <a:pt x="798" y="928"/>
                </a:lnTo>
                <a:lnTo>
                  <a:pt x="794" y="920"/>
                </a:lnTo>
                <a:lnTo>
                  <a:pt x="789" y="913"/>
                </a:lnTo>
                <a:lnTo>
                  <a:pt x="789" y="913"/>
                </a:lnTo>
                <a:lnTo>
                  <a:pt x="780" y="929"/>
                </a:lnTo>
                <a:lnTo>
                  <a:pt x="770" y="946"/>
                </a:lnTo>
                <a:lnTo>
                  <a:pt x="765" y="953"/>
                </a:lnTo>
                <a:lnTo>
                  <a:pt x="759" y="960"/>
                </a:lnTo>
                <a:lnTo>
                  <a:pt x="752" y="967"/>
                </a:lnTo>
                <a:lnTo>
                  <a:pt x="744" y="973"/>
                </a:lnTo>
                <a:lnTo>
                  <a:pt x="744" y="973"/>
                </a:lnTo>
                <a:close/>
                <a:moveTo>
                  <a:pt x="1067" y="964"/>
                </a:moveTo>
                <a:lnTo>
                  <a:pt x="1067" y="964"/>
                </a:lnTo>
                <a:lnTo>
                  <a:pt x="1054" y="1043"/>
                </a:lnTo>
                <a:lnTo>
                  <a:pt x="1041" y="1126"/>
                </a:lnTo>
                <a:lnTo>
                  <a:pt x="1030" y="1207"/>
                </a:lnTo>
                <a:lnTo>
                  <a:pt x="1017" y="1285"/>
                </a:lnTo>
                <a:lnTo>
                  <a:pt x="1017" y="1285"/>
                </a:lnTo>
                <a:lnTo>
                  <a:pt x="1031" y="1282"/>
                </a:lnTo>
                <a:lnTo>
                  <a:pt x="1045" y="1279"/>
                </a:lnTo>
                <a:lnTo>
                  <a:pt x="1071" y="1269"/>
                </a:lnTo>
                <a:lnTo>
                  <a:pt x="1071" y="1269"/>
                </a:lnTo>
                <a:lnTo>
                  <a:pt x="1079" y="1196"/>
                </a:lnTo>
                <a:lnTo>
                  <a:pt x="1090" y="1120"/>
                </a:lnTo>
                <a:lnTo>
                  <a:pt x="1113" y="966"/>
                </a:lnTo>
                <a:lnTo>
                  <a:pt x="1113" y="966"/>
                </a:lnTo>
                <a:lnTo>
                  <a:pt x="1114" y="956"/>
                </a:lnTo>
                <a:lnTo>
                  <a:pt x="1114" y="946"/>
                </a:lnTo>
                <a:lnTo>
                  <a:pt x="1113" y="939"/>
                </a:lnTo>
                <a:lnTo>
                  <a:pt x="1111" y="932"/>
                </a:lnTo>
                <a:lnTo>
                  <a:pt x="1107" y="927"/>
                </a:lnTo>
                <a:lnTo>
                  <a:pt x="1103" y="921"/>
                </a:lnTo>
                <a:lnTo>
                  <a:pt x="1096" y="917"/>
                </a:lnTo>
                <a:lnTo>
                  <a:pt x="1088" y="913"/>
                </a:lnTo>
                <a:lnTo>
                  <a:pt x="1088" y="913"/>
                </a:lnTo>
                <a:lnTo>
                  <a:pt x="1089" y="920"/>
                </a:lnTo>
                <a:lnTo>
                  <a:pt x="1088" y="928"/>
                </a:lnTo>
                <a:lnTo>
                  <a:pt x="1086" y="935"/>
                </a:lnTo>
                <a:lnTo>
                  <a:pt x="1083" y="942"/>
                </a:lnTo>
                <a:lnTo>
                  <a:pt x="1081" y="949"/>
                </a:lnTo>
                <a:lnTo>
                  <a:pt x="1076" y="955"/>
                </a:lnTo>
                <a:lnTo>
                  <a:pt x="1072" y="960"/>
                </a:lnTo>
                <a:lnTo>
                  <a:pt x="1067" y="964"/>
                </a:lnTo>
                <a:lnTo>
                  <a:pt x="1067" y="964"/>
                </a:lnTo>
                <a:close/>
                <a:moveTo>
                  <a:pt x="971" y="950"/>
                </a:moveTo>
                <a:lnTo>
                  <a:pt x="971" y="950"/>
                </a:lnTo>
                <a:lnTo>
                  <a:pt x="963" y="997"/>
                </a:lnTo>
                <a:lnTo>
                  <a:pt x="956" y="1040"/>
                </a:lnTo>
                <a:lnTo>
                  <a:pt x="944" y="1127"/>
                </a:lnTo>
                <a:lnTo>
                  <a:pt x="935" y="1213"/>
                </a:lnTo>
                <a:lnTo>
                  <a:pt x="923" y="1297"/>
                </a:lnTo>
                <a:lnTo>
                  <a:pt x="923" y="1297"/>
                </a:lnTo>
                <a:lnTo>
                  <a:pt x="946" y="1296"/>
                </a:lnTo>
                <a:lnTo>
                  <a:pt x="964" y="1294"/>
                </a:lnTo>
                <a:lnTo>
                  <a:pt x="999" y="1289"/>
                </a:lnTo>
                <a:lnTo>
                  <a:pt x="999" y="1289"/>
                </a:lnTo>
                <a:lnTo>
                  <a:pt x="998" y="1283"/>
                </a:lnTo>
                <a:lnTo>
                  <a:pt x="998" y="1278"/>
                </a:lnTo>
                <a:lnTo>
                  <a:pt x="998" y="1272"/>
                </a:lnTo>
                <a:lnTo>
                  <a:pt x="996" y="1266"/>
                </a:lnTo>
                <a:lnTo>
                  <a:pt x="996" y="1266"/>
                </a:lnTo>
                <a:lnTo>
                  <a:pt x="1002" y="1259"/>
                </a:lnTo>
                <a:lnTo>
                  <a:pt x="1006" y="1252"/>
                </a:lnTo>
                <a:lnTo>
                  <a:pt x="1006" y="1252"/>
                </a:lnTo>
                <a:lnTo>
                  <a:pt x="1019" y="1183"/>
                </a:lnTo>
                <a:lnTo>
                  <a:pt x="1031" y="1113"/>
                </a:lnTo>
                <a:lnTo>
                  <a:pt x="1041" y="1042"/>
                </a:lnTo>
                <a:lnTo>
                  <a:pt x="1051" y="969"/>
                </a:lnTo>
                <a:lnTo>
                  <a:pt x="1051" y="969"/>
                </a:lnTo>
                <a:lnTo>
                  <a:pt x="1044" y="966"/>
                </a:lnTo>
                <a:lnTo>
                  <a:pt x="1037" y="962"/>
                </a:lnTo>
                <a:lnTo>
                  <a:pt x="1033" y="956"/>
                </a:lnTo>
                <a:lnTo>
                  <a:pt x="1029" y="949"/>
                </a:lnTo>
                <a:lnTo>
                  <a:pt x="1023" y="934"/>
                </a:lnTo>
                <a:lnTo>
                  <a:pt x="1017" y="918"/>
                </a:lnTo>
                <a:lnTo>
                  <a:pt x="1017" y="918"/>
                </a:lnTo>
                <a:lnTo>
                  <a:pt x="1009" y="931"/>
                </a:lnTo>
                <a:lnTo>
                  <a:pt x="998" y="945"/>
                </a:lnTo>
                <a:lnTo>
                  <a:pt x="992" y="950"/>
                </a:lnTo>
                <a:lnTo>
                  <a:pt x="985" y="953"/>
                </a:lnTo>
                <a:lnTo>
                  <a:pt x="982" y="955"/>
                </a:lnTo>
                <a:lnTo>
                  <a:pt x="978" y="955"/>
                </a:lnTo>
                <a:lnTo>
                  <a:pt x="975" y="953"/>
                </a:lnTo>
                <a:lnTo>
                  <a:pt x="971" y="950"/>
                </a:lnTo>
                <a:lnTo>
                  <a:pt x="971" y="950"/>
                </a:lnTo>
                <a:close/>
                <a:moveTo>
                  <a:pt x="911" y="943"/>
                </a:moveTo>
                <a:lnTo>
                  <a:pt x="911" y="943"/>
                </a:lnTo>
                <a:lnTo>
                  <a:pt x="899" y="1029"/>
                </a:lnTo>
                <a:lnTo>
                  <a:pt x="890" y="1117"/>
                </a:lnTo>
                <a:lnTo>
                  <a:pt x="890" y="1117"/>
                </a:lnTo>
                <a:lnTo>
                  <a:pt x="885" y="1165"/>
                </a:lnTo>
                <a:lnTo>
                  <a:pt x="884" y="1189"/>
                </a:lnTo>
                <a:lnTo>
                  <a:pt x="885" y="1212"/>
                </a:lnTo>
                <a:lnTo>
                  <a:pt x="885" y="1212"/>
                </a:lnTo>
                <a:lnTo>
                  <a:pt x="881" y="1221"/>
                </a:lnTo>
                <a:lnTo>
                  <a:pt x="878" y="1234"/>
                </a:lnTo>
                <a:lnTo>
                  <a:pt x="877" y="1247"/>
                </a:lnTo>
                <a:lnTo>
                  <a:pt x="877" y="1259"/>
                </a:lnTo>
                <a:lnTo>
                  <a:pt x="877" y="1272"/>
                </a:lnTo>
                <a:lnTo>
                  <a:pt x="877" y="1283"/>
                </a:lnTo>
                <a:lnTo>
                  <a:pt x="874" y="1293"/>
                </a:lnTo>
                <a:lnTo>
                  <a:pt x="870" y="1303"/>
                </a:lnTo>
                <a:lnTo>
                  <a:pt x="870" y="1303"/>
                </a:lnTo>
                <a:lnTo>
                  <a:pt x="878" y="1301"/>
                </a:lnTo>
                <a:lnTo>
                  <a:pt x="885" y="1300"/>
                </a:lnTo>
                <a:lnTo>
                  <a:pt x="892" y="1299"/>
                </a:lnTo>
                <a:lnTo>
                  <a:pt x="904" y="1299"/>
                </a:lnTo>
                <a:lnTo>
                  <a:pt x="904" y="1299"/>
                </a:lnTo>
                <a:lnTo>
                  <a:pt x="915" y="1221"/>
                </a:lnTo>
                <a:lnTo>
                  <a:pt x="929" y="1137"/>
                </a:lnTo>
                <a:lnTo>
                  <a:pt x="943" y="1052"/>
                </a:lnTo>
                <a:lnTo>
                  <a:pt x="956" y="966"/>
                </a:lnTo>
                <a:lnTo>
                  <a:pt x="956" y="966"/>
                </a:lnTo>
                <a:lnTo>
                  <a:pt x="957" y="955"/>
                </a:lnTo>
                <a:lnTo>
                  <a:pt x="957" y="943"/>
                </a:lnTo>
                <a:lnTo>
                  <a:pt x="956" y="922"/>
                </a:lnTo>
                <a:lnTo>
                  <a:pt x="956" y="922"/>
                </a:lnTo>
                <a:lnTo>
                  <a:pt x="956" y="920"/>
                </a:lnTo>
                <a:lnTo>
                  <a:pt x="954" y="920"/>
                </a:lnTo>
                <a:lnTo>
                  <a:pt x="954" y="920"/>
                </a:lnTo>
                <a:lnTo>
                  <a:pt x="946" y="928"/>
                </a:lnTo>
                <a:lnTo>
                  <a:pt x="937" y="935"/>
                </a:lnTo>
                <a:lnTo>
                  <a:pt x="925" y="941"/>
                </a:lnTo>
                <a:lnTo>
                  <a:pt x="919" y="942"/>
                </a:lnTo>
                <a:lnTo>
                  <a:pt x="911" y="943"/>
                </a:lnTo>
                <a:lnTo>
                  <a:pt x="911" y="943"/>
                </a:lnTo>
                <a:close/>
                <a:moveTo>
                  <a:pt x="845" y="981"/>
                </a:moveTo>
                <a:lnTo>
                  <a:pt x="845" y="981"/>
                </a:lnTo>
                <a:lnTo>
                  <a:pt x="835" y="1141"/>
                </a:lnTo>
                <a:lnTo>
                  <a:pt x="828" y="1226"/>
                </a:lnTo>
                <a:lnTo>
                  <a:pt x="819" y="1304"/>
                </a:lnTo>
                <a:lnTo>
                  <a:pt x="819" y="1304"/>
                </a:lnTo>
                <a:lnTo>
                  <a:pt x="824" y="1306"/>
                </a:lnTo>
                <a:lnTo>
                  <a:pt x="826" y="1306"/>
                </a:lnTo>
                <a:lnTo>
                  <a:pt x="832" y="1304"/>
                </a:lnTo>
                <a:lnTo>
                  <a:pt x="838" y="1303"/>
                </a:lnTo>
                <a:lnTo>
                  <a:pt x="842" y="1303"/>
                </a:lnTo>
                <a:lnTo>
                  <a:pt x="845" y="1304"/>
                </a:lnTo>
                <a:lnTo>
                  <a:pt x="845" y="1304"/>
                </a:lnTo>
                <a:lnTo>
                  <a:pt x="846" y="1297"/>
                </a:lnTo>
                <a:lnTo>
                  <a:pt x="848" y="1293"/>
                </a:lnTo>
                <a:lnTo>
                  <a:pt x="849" y="1287"/>
                </a:lnTo>
                <a:lnTo>
                  <a:pt x="849" y="1285"/>
                </a:lnTo>
                <a:lnTo>
                  <a:pt x="848" y="1282"/>
                </a:lnTo>
                <a:lnTo>
                  <a:pt x="848" y="1282"/>
                </a:lnTo>
                <a:lnTo>
                  <a:pt x="853" y="1259"/>
                </a:lnTo>
                <a:lnTo>
                  <a:pt x="859" y="1238"/>
                </a:lnTo>
                <a:lnTo>
                  <a:pt x="863" y="1214"/>
                </a:lnTo>
                <a:lnTo>
                  <a:pt x="866" y="1191"/>
                </a:lnTo>
                <a:lnTo>
                  <a:pt x="870" y="1143"/>
                </a:lnTo>
                <a:lnTo>
                  <a:pt x="874" y="1092"/>
                </a:lnTo>
                <a:lnTo>
                  <a:pt x="874" y="1092"/>
                </a:lnTo>
                <a:lnTo>
                  <a:pt x="877" y="1074"/>
                </a:lnTo>
                <a:lnTo>
                  <a:pt x="880" y="1054"/>
                </a:lnTo>
                <a:lnTo>
                  <a:pt x="885" y="1016"/>
                </a:lnTo>
                <a:lnTo>
                  <a:pt x="888" y="997"/>
                </a:lnTo>
                <a:lnTo>
                  <a:pt x="891" y="978"/>
                </a:lnTo>
                <a:lnTo>
                  <a:pt x="891" y="960"/>
                </a:lnTo>
                <a:lnTo>
                  <a:pt x="890" y="943"/>
                </a:lnTo>
                <a:lnTo>
                  <a:pt x="890" y="943"/>
                </a:lnTo>
                <a:lnTo>
                  <a:pt x="887" y="948"/>
                </a:lnTo>
                <a:lnTo>
                  <a:pt x="884" y="953"/>
                </a:lnTo>
                <a:lnTo>
                  <a:pt x="878" y="967"/>
                </a:lnTo>
                <a:lnTo>
                  <a:pt x="876" y="974"/>
                </a:lnTo>
                <a:lnTo>
                  <a:pt x="871" y="980"/>
                </a:lnTo>
                <a:lnTo>
                  <a:pt x="867" y="984"/>
                </a:lnTo>
                <a:lnTo>
                  <a:pt x="863" y="986"/>
                </a:lnTo>
                <a:lnTo>
                  <a:pt x="863" y="986"/>
                </a:lnTo>
                <a:lnTo>
                  <a:pt x="859" y="986"/>
                </a:lnTo>
                <a:lnTo>
                  <a:pt x="856" y="986"/>
                </a:lnTo>
                <a:lnTo>
                  <a:pt x="852" y="983"/>
                </a:lnTo>
                <a:lnTo>
                  <a:pt x="848" y="980"/>
                </a:lnTo>
                <a:lnTo>
                  <a:pt x="846" y="980"/>
                </a:lnTo>
                <a:lnTo>
                  <a:pt x="845" y="980"/>
                </a:lnTo>
                <a:lnTo>
                  <a:pt x="845" y="980"/>
                </a:lnTo>
                <a:lnTo>
                  <a:pt x="846" y="981"/>
                </a:lnTo>
                <a:lnTo>
                  <a:pt x="846" y="981"/>
                </a:lnTo>
                <a:lnTo>
                  <a:pt x="845" y="981"/>
                </a:lnTo>
                <a:lnTo>
                  <a:pt x="845" y="981"/>
                </a:lnTo>
                <a:close/>
                <a:moveTo>
                  <a:pt x="499" y="1108"/>
                </a:moveTo>
                <a:lnTo>
                  <a:pt x="499" y="1108"/>
                </a:lnTo>
                <a:lnTo>
                  <a:pt x="502" y="1117"/>
                </a:lnTo>
                <a:lnTo>
                  <a:pt x="506" y="1126"/>
                </a:lnTo>
                <a:lnTo>
                  <a:pt x="512" y="1134"/>
                </a:lnTo>
                <a:lnTo>
                  <a:pt x="519" y="1141"/>
                </a:lnTo>
                <a:lnTo>
                  <a:pt x="527" y="1150"/>
                </a:lnTo>
                <a:lnTo>
                  <a:pt x="536" y="1157"/>
                </a:lnTo>
                <a:lnTo>
                  <a:pt x="554" y="1168"/>
                </a:lnTo>
                <a:lnTo>
                  <a:pt x="554" y="1168"/>
                </a:lnTo>
                <a:lnTo>
                  <a:pt x="557" y="1132"/>
                </a:lnTo>
                <a:lnTo>
                  <a:pt x="557" y="1109"/>
                </a:lnTo>
                <a:lnTo>
                  <a:pt x="556" y="1085"/>
                </a:lnTo>
                <a:lnTo>
                  <a:pt x="556" y="1085"/>
                </a:lnTo>
                <a:lnTo>
                  <a:pt x="549" y="1084"/>
                </a:lnTo>
                <a:lnTo>
                  <a:pt x="540" y="1084"/>
                </a:lnTo>
                <a:lnTo>
                  <a:pt x="533" y="1085"/>
                </a:lnTo>
                <a:lnTo>
                  <a:pt x="525" y="1087"/>
                </a:lnTo>
                <a:lnTo>
                  <a:pt x="518" y="1091"/>
                </a:lnTo>
                <a:lnTo>
                  <a:pt x="511" y="1095"/>
                </a:lnTo>
                <a:lnTo>
                  <a:pt x="505" y="1101"/>
                </a:lnTo>
                <a:lnTo>
                  <a:pt x="499" y="1108"/>
                </a:lnTo>
                <a:lnTo>
                  <a:pt x="499" y="1108"/>
                </a:lnTo>
                <a:close/>
                <a:moveTo>
                  <a:pt x="1224" y="1212"/>
                </a:moveTo>
                <a:lnTo>
                  <a:pt x="1224" y="1212"/>
                </a:lnTo>
                <a:lnTo>
                  <a:pt x="1246" y="1198"/>
                </a:lnTo>
                <a:lnTo>
                  <a:pt x="1256" y="1189"/>
                </a:lnTo>
                <a:lnTo>
                  <a:pt x="1266" y="1181"/>
                </a:lnTo>
                <a:lnTo>
                  <a:pt x="1274" y="1171"/>
                </a:lnTo>
                <a:lnTo>
                  <a:pt x="1281" y="1160"/>
                </a:lnTo>
                <a:lnTo>
                  <a:pt x="1283" y="1153"/>
                </a:lnTo>
                <a:lnTo>
                  <a:pt x="1286" y="1144"/>
                </a:lnTo>
                <a:lnTo>
                  <a:pt x="1286" y="1137"/>
                </a:lnTo>
                <a:lnTo>
                  <a:pt x="1286" y="1127"/>
                </a:lnTo>
                <a:lnTo>
                  <a:pt x="1286" y="1127"/>
                </a:lnTo>
                <a:lnTo>
                  <a:pt x="1283" y="1122"/>
                </a:lnTo>
                <a:lnTo>
                  <a:pt x="1279" y="1117"/>
                </a:lnTo>
                <a:lnTo>
                  <a:pt x="1273" y="1115"/>
                </a:lnTo>
                <a:lnTo>
                  <a:pt x="1266" y="1113"/>
                </a:lnTo>
                <a:lnTo>
                  <a:pt x="1253" y="1110"/>
                </a:lnTo>
                <a:lnTo>
                  <a:pt x="1242" y="1106"/>
                </a:lnTo>
                <a:lnTo>
                  <a:pt x="1242" y="1106"/>
                </a:lnTo>
                <a:lnTo>
                  <a:pt x="1231" y="1162"/>
                </a:lnTo>
                <a:lnTo>
                  <a:pt x="1227" y="1188"/>
                </a:lnTo>
                <a:lnTo>
                  <a:pt x="1224" y="1212"/>
                </a:lnTo>
                <a:lnTo>
                  <a:pt x="1224" y="1212"/>
                </a:lnTo>
                <a:close/>
                <a:moveTo>
                  <a:pt x="1182" y="1247"/>
                </a:moveTo>
                <a:lnTo>
                  <a:pt x="1182" y="1247"/>
                </a:lnTo>
                <a:lnTo>
                  <a:pt x="1180" y="1244"/>
                </a:lnTo>
                <a:lnTo>
                  <a:pt x="1180" y="1245"/>
                </a:lnTo>
                <a:lnTo>
                  <a:pt x="1180" y="1248"/>
                </a:lnTo>
                <a:lnTo>
                  <a:pt x="1180" y="1248"/>
                </a:lnTo>
                <a:lnTo>
                  <a:pt x="1179" y="1248"/>
                </a:lnTo>
                <a:lnTo>
                  <a:pt x="1179" y="1248"/>
                </a:lnTo>
                <a:lnTo>
                  <a:pt x="1131" y="1266"/>
                </a:lnTo>
                <a:lnTo>
                  <a:pt x="1081" y="1282"/>
                </a:lnTo>
                <a:lnTo>
                  <a:pt x="1029" y="1294"/>
                </a:lnTo>
                <a:lnTo>
                  <a:pt x="975" y="1306"/>
                </a:lnTo>
                <a:lnTo>
                  <a:pt x="921" y="1313"/>
                </a:lnTo>
                <a:lnTo>
                  <a:pt x="864" y="1318"/>
                </a:lnTo>
                <a:lnTo>
                  <a:pt x="807" y="1320"/>
                </a:lnTo>
                <a:lnTo>
                  <a:pt x="748" y="1320"/>
                </a:lnTo>
                <a:lnTo>
                  <a:pt x="748" y="1320"/>
                </a:lnTo>
                <a:lnTo>
                  <a:pt x="534" y="1317"/>
                </a:lnTo>
                <a:lnTo>
                  <a:pt x="534" y="1317"/>
                </a:lnTo>
                <a:lnTo>
                  <a:pt x="526" y="1315"/>
                </a:lnTo>
                <a:lnTo>
                  <a:pt x="518" y="1314"/>
                </a:lnTo>
                <a:lnTo>
                  <a:pt x="509" y="1313"/>
                </a:lnTo>
                <a:lnTo>
                  <a:pt x="501" y="1313"/>
                </a:lnTo>
                <a:lnTo>
                  <a:pt x="501" y="1313"/>
                </a:lnTo>
                <a:lnTo>
                  <a:pt x="498" y="1313"/>
                </a:lnTo>
                <a:lnTo>
                  <a:pt x="495" y="1315"/>
                </a:lnTo>
                <a:lnTo>
                  <a:pt x="490" y="1317"/>
                </a:lnTo>
                <a:lnTo>
                  <a:pt x="485" y="1318"/>
                </a:lnTo>
                <a:lnTo>
                  <a:pt x="485" y="1318"/>
                </a:lnTo>
                <a:lnTo>
                  <a:pt x="474" y="1318"/>
                </a:lnTo>
                <a:lnTo>
                  <a:pt x="462" y="1317"/>
                </a:lnTo>
                <a:lnTo>
                  <a:pt x="450" y="1315"/>
                </a:lnTo>
                <a:lnTo>
                  <a:pt x="439" y="1317"/>
                </a:lnTo>
                <a:lnTo>
                  <a:pt x="439" y="1317"/>
                </a:lnTo>
                <a:lnTo>
                  <a:pt x="431" y="1321"/>
                </a:lnTo>
                <a:lnTo>
                  <a:pt x="421" y="1324"/>
                </a:lnTo>
                <a:lnTo>
                  <a:pt x="394" y="1325"/>
                </a:lnTo>
                <a:lnTo>
                  <a:pt x="394" y="1325"/>
                </a:lnTo>
                <a:lnTo>
                  <a:pt x="389" y="1330"/>
                </a:lnTo>
                <a:lnTo>
                  <a:pt x="381" y="1332"/>
                </a:lnTo>
                <a:lnTo>
                  <a:pt x="373" y="1335"/>
                </a:lnTo>
                <a:lnTo>
                  <a:pt x="365" y="1338"/>
                </a:lnTo>
                <a:lnTo>
                  <a:pt x="365" y="1338"/>
                </a:lnTo>
                <a:lnTo>
                  <a:pt x="353" y="1345"/>
                </a:lnTo>
                <a:lnTo>
                  <a:pt x="344" y="1355"/>
                </a:lnTo>
                <a:lnTo>
                  <a:pt x="335" y="1366"/>
                </a:lnTo>
                <a:lnTo>
                  <a:pt x="327" y="1379"/>
                </a:lnTo>
                <a:lnTo>
                  <a:pt x="320" y="1394"/>
                </a:lnTo>
                <a:lnTo>
                  <a:pt x="314" y="1410"/>
                </a:lnTo>
                <a:lnTo>
                  <a:pt x="308" y="1425"/>
                </a:lnTo>
                <a:lnTo>
                  <a:pt x="304" y="1443"/>
                </a:lnTo>
                <a:lnTo>
                  <a:pt x="296" y="1478"/>
                </a:lnTo>
                <a:lnTo>
                  <a:pt x="290" y="1513"/>
                </a:lnTo>
                <a:lnTo>
                  <a:pt x="283" y="1549"/>
                </a:lnTo>
                <a:lnTo>
                  <a:pt x="278" y="1578"/>
                </a:lnTo>
                <a:lnTo>
                  <a:pt x="278" y="1578"/>
                </a:lnTo>
                <a:lnTo>
                  <a:pt x="272" y="1603"/>
                </a:lnTo>
                <a:lnTo>
                  <a:pt x="265" y="1626"/>
                </a:lnTo>
                <a:lnTo>
                  <a:pt x="264" y="1637"/>
                </a:lnTo>
                <a:lnTo>
                  <a:pt x="262" y="1647"/>
                </a:lnTo>
                <a:lnTo>
                  <a:pt x="262" y="1658"/>
                </a:lnTo>
                <a:lnTo>
                  <a:pt x="264" y="1668"/>
                </a:lnTo>
                <a:lnTo>
                  <a:pt x="264" y="1668"/>
                </a:lnTo>
                <a:lnTo>
                  <a:pt x="268" y="1662"/>
                </a:lnTo>
                <a:lnTo>
                  <a:pt x="273" y="1658"/>
                </a:lnTo>
                <a:lnTo>
                  <a:pt x="286" y="1651"/>
                </a:lnTo>
                <a:lnTo>
                  <a:pt x="286" y="1651"/>
                </a:lnTo>
                <a:lnTo>
                  <a:pt x="299" y="1645"/>
                </a:lnTo>
                <a:lnTo>
                  <a:pt x="310" y="1644"/>
                </a:lnTo>
                <a:lnTo>
                  <a:pt x="334" y="1643"/>
                </a:lnTo>
                <a:lnTo>
                  <a:pt x="334" y="1643"/>
                </a:lnTo>
                <a:lnTo>
                  <a:pt x="339" y="1641"/>
                </a:lnTo>
                <a:lnTo>
                  <a:pt x="344" y="1640"/>
                </a:lnTo>
                <a:lnTo>
                  <a:pt x="348" y="1638"/>
                </a:lnTo>
                <a:lnTo>
                  <a:pt x="352" y="1637"/>
                </a:lnTo>
                <a:lnTo>
                  <a:pt x="352" y="1637"/>
                </a:lnTo>
                <a:lnTo>
                  <a:pt x="373" y="1638"/>
                </a:lnTo>
                <a:lnTo>
                  <a:pt x="386" y="1638"/>
                </a:lnTo>
                <a:lnTo>
                  <a:pt x="398" y="1638"/>
                </a:lnTo>
                <a:lnTo>
                  <a:pt x="398" y="1638"/>
                </a:lnTo>
                <a:lnTo>
                  <a:pt x="457" y="1636"/>
                </a:lnTo>
                <a:lnTo>
                  <a:pt x="516" y="1633"/>
                </a:lnTo>
                <a:lnTo>
                  <a:pt x="630" y="1629"/>
                </a:lnTo>
                <a:lnTo>
                  <a:pt x="630" y="1629"/>
                </a:lnTo>
                <a:lnTo>
                  <a:pt x="633" y="1629"/>
                </a:lnTo>
                <a:lnTo>
                  <a:pt x="634" y="1626"/>
                </a:lnTo>
                <a:lnTo>
                  <a:pt x="637" y="1623"/>
                </a:lnTo>
                <a:lnTo>
                  <a:pt x="641" y="1623"/>
                </a:lnTo>
                <a:lnTo>
                  <a:pt x="641" y="1623"/>
                </a:lnTo>
                <a:lnTo>
                  <a:pt x="657" y="1623"/>
                </a:lnTo>
                <a:lnTo>
                  <a:pt x="675" y="1622"/>
                </a:lnTo>
                <a:lnTo>
                  <a:pt x="714" y="1617"/>
                </a:lnTo>
                <a:lnTo>
                  <a:pt x="755" y="1610"/>
                </a:lnTo>
                <a:lnTo>
                  <a:pt x="794" y="1602"/>
                </a:lnTo>
                <a:lnTo>
                  <a:pt x="794" y="1602"/>
                </a:lnTo>
                <a:lnTo>
                  <a:pt x="797" y="1603"/>
                </a:lnTo>
                <a:lnTo>
                  <a:pt x="797" y="1606"/>
                </a:lnTo>
                <a:lnTo>
                  <a:pt x="798" y="1607"/>
                </a:lnTo>
                <a:lnTo>
                  <a:pt x="803" y="1607"/>
                </a:lnTo>
                <a:lnTo>
                  <a:pt x="803" y="1607"/>
                </a:lnTo>
                <a:lnTo>
                  <a:pt x="814" y="1606"/>
                </a:lnTo>
                <a:lnTo>
                  <a:pt x="826" y="1606"/>
                </a:lnTo>
                <a:lnTo>
                  <a:pt x="838" y="1605"/>
                </a:lnTo>
                <a:lnTo>
                  <a:pt x="843" y="1602"/>
                </a:lnTo>
                <a:lnTo>
                  <a:pt x="849" y="1600"/>
                </a:lnTo>
                <a:lnTo>
                  <a:pt x="849" y="1600"/>
                </a:lnTo>
                <a:lnTo>
                  <a:pt x="862" y="1602"/>
                </a:lnTo>
                <a:lnTo>
                  <a:pt x="877" y="1602"/>
                </a:lnTo>
                <a:lnTo>
                  <a:pt x="892" y="1600"/>
                </a:lnTo>
                <a:lnTo>
                  <a:pt x="909" y="1598"/>
                </a:lnTo>
                <a:lnTo>
                  <a:pt x="943" y="1593"/>
                </a:lnTo>
                <a:lnTo>
                  <a:pt x="958" y="1593"/>
                </a:lnTo>
                <a:lnTo>
                  <a:pt x="974" y="1593"/>
                </a:lnTo>
                <a:lnTo>
                  <a:pt x="974" y="1593"/>
                </a:lnTo>
                <a:lnTo>
                  <a:pt x="1009" y="1585"/>
                </a:lnTo>
                <a:lnTo>
                  <a:pt x="1044" y="1578"/>
                </a:lnTo>
                <a:lnTo>
                  <a:pt x="1118" y="1563"/>
                </a:lnTo>
                <a:lnTo>
                  <a:pt x="1155" y="1553"/>
                </a:lnTo>
                <a:lnTo>
                  <a:pt x="1190" y="1543"/>
                </a:lnTo>
                <a:lnTo>
                  <a:pt x="1224" y="1530"/>
                </a:lnTo>
                <a:lnTo>
                  <a:pt x="1239" y="1522"/>
                </a:lnTo>
                <a:lnTo>
                  <a:pt x="1255" y="1515"/>
                </a:lnTo>
                <a:lnTo>
                  <a:pt x="1255" y="1515"/>
                </a:lnTo>
                <a:lnTo>
                  <a:pt x="1259" y="1477"/>
                </a:lnTo>
                <a:lnTo>
                  <a:pt x="1263" y="1439"/>
                </a:lnTo>
                <a:lnTo>
                  <a:pt x="1273" y="1367"/>
                </a:lnTo>
                <a:lnTo>
                  <a:pt x="1273" y="1367"/>
                </a:lnTo>
                <a:lnTo>
                  <a:pt x="1266" y="1376"/>
                </a:lnTo>
                <a:lnTo>
                  <a:pt x="1259" y="1386"/>
                </a:lnTo>
                <a:lnTo>
                  <a:pt x="1243" y="1405"/>
                </a:lnTo>
                <a:lnTo>
                  <a:pt x="1243" y="1405"/>
                </a:lnTo>
                <a:lnTo>
                  <a:pt x="1231" y="1426"/>
                </a:lnTo>
                <a:lnTo>
                  <a:pt x="1227" y="1431"/>
                </a:lnTo>
                <a:lnTo>
                  <a:pt x="1222" y="1435"/>
                </a:lnTo>
                <a:lnTo>
                  <a:pt x="1218" y="1438"/>
                </a:lnTo>
                <a:lnTo>
                  <a:pt x="1213" y="1439"/>
                </a:lnTo>
                <a:lnTo>
                  <a:pt x="1213" y="1439"/>
                </a:lnTo>
                <a:lnTo>
                  <a:pt x="1211" y="1435"/>
                </a:lnTo>
                <a:lnTo>
                  <a:pt x="1210" y="1431"/>
                </a:lnTo>
                <a:lnTo>
                  <a:pt x="1211" y="1426"/>
                </a:lnTo>
                <a:lnTo>
                  <a:pt x="1214" y="1424"/>
                </a:lnTo>
                <a:lnTo>
                  <a:pt x="1218" y="1415"/>
                </a:lnTo>
                <a:lnTo>
                  <a:pt x="1224" y="1410"/>
                </a:lnTo>
                <a:lnTo>
                  <a:pt x="1224" y="1410"/>
                </a:lnTo>
                <a:lnTo>
                  <a:pt x="1250" y="1373"/>
                </a:lnTo>
                <a:lnTo>
                  <a:pt x="1276" y="1338"/>
                </a:lnTo>
                <a:lnTo>
                  <a:pt x="1287" y="1321"/>
                </a:lnTo>
                <a:lnTo>
                  <a:pt x="1300" y="1301"/>
                </a:lnTo>
                <a:lnTo>
                  <a:pt x="1309" y="1282"/>
                </a:lnTo>
                <a:lnTo>
                  <a:pt x="1319" y="1262"/>
                </a:lnTo>
                <a:lnTo>
                  <a:pt x="1319" y="1262"/>
                </a:lnTo>
                <a:lnTo>
                  <a:pt x="1332" y="1228"/>
                </a:lnTo>
                <a:lnTo>
                  <a:pt x="1337" y="1212"/>
                </a:lnTo>
                <a:lnTo>
                  <a:pt x="1342" y="1195"/>
                </a:lnTo>
                <a:lnTo>
                  <a:pt x="1343" y="1179"/>
                </a:lnTo>
                <a:lnTo>
                  <a:pt x="1342" y="1162"/>
                </a:lnTo>
                <a:lnTo>
                  <a:pt x="1337" y="1147"/>
                </a:lnTo>
                <a:lnTo>
                  <a:pt x="1330" y="1130"/>
                </a:lnTo>
                <a:lnTo>
                  <a:pt x="1330" y="1130"/>
                </a:lnTo>
                <a:lnTo>
                  <a:pt x="1325" y="1127"/>
                </a:lnTo>
                <a:lnTo>
                  <a:pt x="1319" y="1125"/>
                </a:lnTo>
                <a:lnTo>
                  <a:pt x="1309" y="1117"/>
                </a:lnTo>
                <a:lnTo>
                  <a:pt x="1305" y="1115"/>
                </a:lnTo>
                <a:lnTo>
                  <a:pt x="1301" y="1112"/>
                </a:lnTo>
                <a:lnTo>
                  <a:pt x="1295" y="1110"/>
                </a:lnTo>
                <a:lnTo>
                  <a:pt x="1288" y="1110"/>
                </a:lnTo>
                <a:lnTo>
                  <a:pt x="1288" y="1110"/>
                </a:lnTo>
                <a:lnTo>
                  <a:pt x="1297" y="1123"/>
                </a:lnTo>
                <a:lnTo>
                  <a:pt x="1301" y="1134"/>
                </a:lnTo>
                <a:lnTo>
                  <a:pt x="1302" y="1146"/>
                </a:lnTo>
                <a:lnTo>
                  <a:pt x="1301" y="1157"/>
                </a:lnTo>
                <a:lnTo>
                  <a:pt x="1298" y="1168"/>
                </a:lnTo>
                <a:lnTo>
                  <a:pt x="1293" y="1178"/>
                </a:lnTo>
                <a:lnTo>
                  <a:pt x="1284" y="1188"/>
                </a:lnTo>
                <a:lnTo>
                  <a:pt x="1276" y="1196"/>
                </a:lnTo>
                <a:lnTo>
                  <a:pt x="1264" y="1205"/>
                </a:lnTo>
                <a:lnTo>
                  <a:pt x="1253" y="1213"/>
                </a:lnTo>
                <a:lnTo>
                  <a:pt x="1229" y="1227"/>
                </a:lnTo>
                <a:lnTo>
                  <a:pt x="1204" y="1238"/>
                </a:lnTo>
                <a:lnTo>
                  <a:pt x="1182" y="1247"/>
                </a:lnTo>
                <a:lnTo>
                  <a:pt x="1182" y="1247"/>
                </a:lnTo>
                <a:close/>
                <a:moveTo>
                  <a:pt x="645" y="1294"/>
                </a:moveTo>
                <a:lnTo>
                  <a:pt x="645" y="1294"/>
                </a:lnTo>
                <a:lnTo>
                  <a:pt x="645" y="1287"/>
                </a:lnTo>
                <a:lnTo>
                  <a:pt x="645" y="1280"/>
                </a:lnTo>
                <a:lnTo>
                  <a:pt x="648" y="1265"/>
                </a:lnTo>
                <a:lnTo>
                  <a:pt x="652" y="1248"/>
                </a:lnTo>
                <a:lnTo>
                  <a:pt x="655" y="1231"/>
                </a:lnTo>
                <a:lnTo>
                  <a:pt x="655" y="1231"/>
                </a:lnTo>
                <a:lnTo>
                  <a:pt x="610" y="1214"/>
                </a:lnTo>
                <a:lnTo>
                  <a:pt x="589" y="1206"/>
                </a:lnTo>
                <a:lnTo>
                  <a:pt x="568" y="1196"/>
                </a:lnTo>
                <a:lnTo>
                  <a:pt x="549" y="1186"/>
                </a:lnTo>
                <a:lnTo>
                  <a:pt x="529" y="1174"/>
                </a:lnTo>
                <a:lnTo>
                  <a:pt x="512" y="1161"/>
                </a:lnTo>
                <a:lnTo>
                  <a:pt x="498" y="1146"/>
                </a:lnTo>
                <a:lnTo>
                  <a:pt x="498" y="1146"/>
                </a:lnTo>
                <a:lnTo>
                  <a:pt x="498" y="1189"/>
                </a:lnTo>
                <a:lnTo>
                  <a:pt x="499" y="1230"/>
                </a:lnTo>
                <a:lnTo>
                  <a:pt x="504" y="1268"/>
                </a:lnTo>
                <a:lnTo>
                  <a:pt x="505" y="1286"/>
                </a:lnTo>
                <a:lnTo>
                  <a:pt x="509" y="1303"/>
                </a:lnTo>
                <a:lnTo>
                  <a:pt x="509" y="1303"/>
                </a:lnTo>
                <a:lnTo>
                  <a:pt x="543" y="1304"/>
                </a:lnTo>
                <a:lnTo>
                  <a:pt x="575" y="1304"/>
                </a:lnTo>
                <a:lnTo>
                  <a:pt x="607" y="1303"/>
                </a:lnTo>
                <a:lnTo>
                  <a:pt x="643" y="1304"/>
                </a:lnTo>
                <a:lnTo>
                  <a:pt x="643" y="1304"/>
                </a:lnTo>
                <a:lnTo>
                  <a:pt x="643" y="1297"/>
                </a:lnTo>
                <a:lnTo>
                  <a:pt x="643" y="1296"/>
                </a:lnTo>
                <a:lnTo>
                  <a:pt x="645" y="1294"/>
                </a:lnTo>
                <a:lnTo>
                  <a:pt x="645" y="1294"/>
                </a:lnTo>
                <a:close/>
                <a:moveTo>
                  <a:pt x="1075" y="1586"/>
                </a:moveTo>
                <a:lnTo>
                  <a:pt x="1075" y="1586"/>
                </a:lnTo>
                <a:lnTo>
                  <a:pt x="1064" y="1637"/>
                </a:lnTo>
                <a:lnTo>
                  <a:pt x="1060" y="1664"/>
                </a:lnTo>
                <a:lnTo>
                  <a:pt x="1058" y="1676"/>
                </a:lnTo>
                <a:lnTo>
                  <a:pt x="1060" y="1688"/>
                </a:lnTo>
                <a:lnTo>
                  <a:pt x="1060" y="1688"/>
                </a:lnTo>
                <a:lnTo>
                  <a:pt x="1069" y="1679"/>
                </a:lnTo>
                <a:lnTo>
                  <a:pt x="1078" y="1668"/>
                </a:lnTo>
                <a:lnTo>
                  <a:pt x="1085" y="1655"/>
                </a:lnTo>
                <a:lnTo>
                  <a:pt x="1090" y="1643"/>
                </a:lnTo>
                <a:lnTo>
                  <a:pt x="1095" y="1627"/>
                </a:lnTo>
                <a:lnTo>
                  <a:pt x="1097" y="1612"/>
                </a:lnTo>
                <a:lnTo>
                  <a:pt x="1099" y="1595"/>
                </a:lnTo>
                <a:lnTo>
                  <a:pt x="1100" y="1578"/>
                </a:lnTo>
                <a:lnTo>
                  <a:pt x="1100" y="1578"/>
                </a:lnTo>
                <a:lnTo>
                  <a:pt x="1088" y="1584"/>
                </a:lnTo>
                <a:lnTo>
                  <a:pt x="1075" y="1586"/>
                </a:lnTo>
                <a:lnTo>
                  <a:pt x="1075" y="1586"/>
                </a:lnTo>
                <a:close/>
                <a:moveTo>
                  <a:pt x="1015" y="1602"/>
                </a:moveTo>
                <a:lnTo>
                  <a:pt x="1015" y="1602"/>
                </a:lnTo>
                <a:lnTo>
                  <a:pt x="1009" y="1626"/>
                </a:lnTo>
                <a:lnTo>
                  <a:pt x="1002" y="1648"/>
                </a:lnTo>
                <a:lnTo>
                  <a:pt x="999" y="1659"/>
                </a:lnTo>
                <a:lnTo>
                  <a:pt x="996" y="1672"/>
                </a:lnTo>
                <a:lnTo>
                  <a:pt x="995" y="1685"/>
                </a:lnTo>
                <a:lnTo>
                  <a:pt x="995" y="1699"/>
                </a:lnTo>
                <a:lnTo>
                  <a:pt x="995" y="1699"/>
                </a:lnTo>
                <a:lnTo>
                  <a:pt x="1017" y="1700"/>
                </a:lnTo>
                <a:lnTo>
                  <a:pt x="1027" y="1702"/>
                </a:lnTo>
                <a:lnTo>
                  <a:pt x="1036" y="1703"/>
                </a:lnTo>
                <a:lnTo>
                  <a:pt x="1036" y="1703"/>
                </a:lnTo>
                <a:lnTo>
                  <a:pt x="1041" y="1690"/>
                </a:lnTo>
                <a:lnTo>
                  <a:pt x="1044" y="1676"/>
                </a:lnTo>
                <a:lnTo>
                  <a:pt x="1050" y="1650"/>
                </a:lnTo>
                <a:lnTo>
                  <a:pt x="1054" y="1622"/>
                </a:lnTo>
                <a:lnTo>
                  <a:pt x="1060" y="1592"/>
                </a:lnTo>
                <a:lnTo>
                  <a:pt x="1060" y="1592"/>
                </a:lnTo>
                <a:lnTo>
                  <a:pt x="1034" y="1595"/>
                </a:lnTo>
                <a:lnTo>
                  <a:pt x="1024" y="1598"/>
                </a:lnTo>
                <a:lnTo>
                  <a:pt x="1015" y="1602"/>
                </a:lnTo>
                <a:lnTo>
                  <a:pt x="1015" y="1602"/>
                </a:lnTo>
                <a:close/>
                <a:moveTo>
                  <a:pt x="965" y="1607"/>
                </a:moveTo>
                <a:lnTo>
                  <a:pt x="965" y="1607"/>
                </a:lnTo>
                <a:lnTo>
                  <a:pt x="947" y="1679"/>
                </a:lnTo>
                <a:lnTo>
                  <a:pt x="939" y="1711"/>
                </a:lnTo>
                <a:lnTo>
                  <a:pt x="935" y="1742"/>
                </a:lnTo>
                <a:lnTo>
                  <a:pt x="935" y="1742"/>
                </a:lnTo>
                <a:lnTo>
                  <a:pt x="937" y="1738"/>
                </a:lnTo>
                <a:lnTo>
                  <a:pt x="943" y="1734"/>
                </a:lnTo>
                <a:lnTo>
                  <a:pt x="953" y="1728"/>
                </a:lnTo>
                <a:lnTo>
                  <a:pt x="958" y="1725"/>
                </a:lnTo>
                <a:lnTo>
                  <a:pt x="963" y="1721"/>
                </a:lnTo>
                <a:lnTo>
                  <a:pt x="964" y="1717"/>
                </a:lnTo>
                <a:lnTo>
                  <a:pt x="964" y="1710"/>
                </a:lnTo>
                <a:lnTo>
                  <a:pt x="964" y="1710"/>
                </a:lnTo>
                <a:lnTo>
                  <a:pt x="968" y="1710"/>
                </a:lnTo>
                <a:lnTo>
                  <a:pt x="971" y="1707"/>
                </a:lnTo>
                <a:lnTo>
                  <a:pt x="974" y="1704"/>
                </a:lnTo>
                <a:lnTo>
                  <a:pt x="977" y="1703"/>
                </a:lnTo>
                <a:lnTo>
                  <a:pt x="977" y="1703"/>
                </a:lnTo>
                <a:lnTo>
                  <a:pt x="981" y="1676"/>
                </a:lnTo>
                <a:lnTo>
                  <a:pt x="987" y="1651"/>
                </a:lnTo>
                <a:lnTo>
                  <a:pt x="992" y="1627"/>
                </a:lnTo>
                <a:lnTo>
                  <a:pt x="999" y="1602"/>
                </a:lnTo>
                <a:lnTo>
                  <a:pt x="999" y="1602"/>
                </a:lnTo>
                <a:lnTo>
                  <a:pt x="982" y="1605"/>
                </a:lnTo>
                <a:lnTo>
                  <a:pt x="965" y="1607"/>
                </a:lnTo>
                <a:lnTo>
                  <a:pt x="965" y="1607"/>
                </a:lnTo>
                <a:close/>
                <a:moveTo>
                  <a:pt x="885" y="1617"/>
                </a:moveTo>
                <a:lnTo>
                  <a:pt x="885" y="1617"/>
                </a:lnTo>
                <a:lnTo>
                  <a:pt x="878" y="1648"/>
                </a:lnTo>
                <a:lnTo>
                  <a:pt x="873" y="1681"/>
                </a:lnTo>
                <a:lnTo>
                  <a:pt x="869" y="1713"/>
                </a:lnTo>
                <a:lnTo>
                  <a:pt x="863" y="1745"/>
                </a:lnTo>
                <a:lnTo>
                  <a:pt x="863" y="1745"/>
                </a:lnTo>
                <a:lnTo>
                  <a:pt x="876" y="1749"/>
                </a:lnTo>
                <a:lnTo>
                  <a:pt x="885" y="1749"/>
                </a:lnTo>
                <a:lnTo>
                  <a:pt x="898" y="1751"/>
                </a:lnTo>
                <a:lnTo>
                  <a:pt x="914" y="1752"/>
                </a:lnTo>
                <a:lnTo>
                  <a:pt x="914" y="1752"/>
                </a:lnTo>
                <a:lnTo>
                  <a:pt x="932" y="1682"/>
                </a:lnTo>
                <a:lnTo>
                  <a:pt x="940" y="1648"/>
                </a:lnTo>
                <a:lnTo>
                  <a:pt x="949" y="1612"/>
                </a:lnTo>
                <a:lnTo>
                  <a:pt x="949" y="1612"/>
                </a:lnTo>
                <a:lnTo>
                  <a:pt x="929" y="1612"/>
                </a:lnTo>
                <a:lnTo>
                  <a:pt x="912" y="1613"/>
                </a:lnTo>
                <a:lnTo>
                  <a:pt x="885" y="1617"/>
                </a:lnTo>
                <a:lnTo>
                  <a:pt x="885" y="1617"/>
                </a:lnTo>
                <a:close/>
                <a:moveTo>
                  <a:pt x="857" y="1623"/>
                </a:moveTo>
                <a:lnTo>
                  <a:pt x="857" y="1623"/>
                </a:lnTo>
                <a:lnTo>
                  <a:pt x="856" y="1637"/>
                </a:lnTo>
                <a:lnTo>
                  <a:pt x="855" y="1651"/>
                </a:lnTo>
                <a:lnTo>
                  <a:pt x="850" y="1681"/>
                </a:lnTo>
                <a:lnTo>
                  <a:pt x="846" y="1711"/>
                </a:lnTo>
                <a:lnTo>
                  <a:pt x="846" y="1727"/>
                </a:lnTo>
                <a:lnTo>
                  <a:pt x="848" y="1744"/>
                </a:lnTo>
                <a:lnTo>
                  <a:pt x="848" y="1744"/>
                </a:lnTo>
                <a:lnTo>
                  <a:pt x="853" y="1713"/>
                </a:lnTo>
                <a:lnTo>
                  <a:pt x="859" y="1679"/>
                </a:lnTo>
                <a:lnTo>
                  <a:pt x="869" y="1619"/>
                </a:lnTo>
                <a:lnTo>
                  <a:pt x="869" y="1619"/>
                </a:lnTo>
                <a:lnTo>
                  <a:pt x="862" y="1620"/>
                </a:lnTo>
                <a:lnTo>
                  <a:pt x="859" y="1622"/>
                </a:lnTo>
                <a:lnTo>
                  <a:pt x="857" y="1623"/>
                </a:lnTo>
                <a:lnTo>
                  <a:pt x="857" y="1623"/>
                </a:lnTo>
                <a:close/>
                <a:moveTo>
                  <a:pt x="797" y="1623"/>
                </a:moveTo>
                <a:lnTo>
                  <a:pt x="797" y="1623"/>
                </a:lnTo>
                <a:lnTo>
                  <a:pt x="791" y="1669"/>
                </a:lnTo>
                <a:lnTo>
                  <a:pt x="787" y="1716"/>
                </a:lnTo>
                <a:lnTo>
                  <a:pt x="784" y="1763"/>
                </a:lnTo>
                <a:lnTo>
                  <a:pt x="782" y="1789"/>
                </a:lnTo>
                <a:lnTo>
                  <a:pt x="777" y="1814"/>
                </a:lnTo>
                <a:lnTo>
                  <a:pt x="777" y="1814"/>
                </a:lnTo>
                <a:lnTo>
                  <a:pt x="790" y="1812"/>
                </a:lnTo>
                <a:lnTo>
                  <a:pt x="801" y="1810"/>
                </a:lnTo>
                <a:lnTo>
                  <a:pt x="810" y="1804"/>
                </a:lnTo>
                <a:lnTo>
                  <a:pt x="817" y="1796"/>
                </a:lnTo>
                <a:lnTo>
                  <a:pt x="822" y="1786"/>
                </a:lnTo>
                <a:lnTo>
                  <a:pt x="825" y="1775"/>
                </a:lnTo>
                <a:lnTo>
                  <a:pt x="828" y="1762"/>
                </a:lnTo>
                <a:lnTo>
                  <a:pt x="829" y="1748"/>
                </a:lnTo>
                <a:lnTo>
                  <a:pt x="829" y="1748"/>
                </a:lnTo>
                <a:lnTo>
                  <a:pt x="832" y="1704"/>
                </a:lnTo>
                <a:lnTo>
                  <a:pt x="835" y="1661"/>
                </a:lnTo>
                <a:lnTo>
                  <a:pt x="835" y="1661"/>
                </a:lnTo>
                <a:lnTo>
                  <a:pt x="838" y="1648"/>
                </a:lnTo>
                <a:lnTo>
                  <a:pt x="839" y="1637"/>
                </a:lnTo>
                <a:lnTo>
                  <a:pt x="839" y="1631"/>
                </a:lnTo>
                <a:lnTo>
                  <a:pt x="839" y="1627"/>
                </a:lnTo>
                <a:lnTo>
                  <a:pt x="836" y="1624"/>
                </a:lnTo>
                <a:lnTo>
                  <a:pt x="832" y="1622"/>
                </a:lnTo>
                <a:lnTo>
                  <a:pt x="832" y="1622"/>
                </a:lnTo>
                <a:lnTo>
                  <a:pt x="822" y="1623"/>
                </a:lnTo>
                <a:lnTo>
                  <a:pt x="814" y="1624"/>
                </a:lnTo>
                <a:lnTo>
                  <a:pt x="797" y="1623"/>
                </a:lnTo>
                <a:lnTo>
                  <a:pt x="797" y="1623"/>
                </a:lnTo>
                <a:close/>
                <a:moveTo>
                  <a:pt x="716" y="1629"/>
                </a:moveTo>
                <a:lnTo>
                  <a:pt x="716" y="1629"/>
                </a:lnTo>
                <a:lnTo>
                  <a:pt x="710" y="1651"/>
                </a:lnTo>
                <a:lnTo>
                  <a:pt x="707" y="1673"/>
                </a:lnTo>
                <a:lnTo>
                  <a:pt x="704" y="1697"/>
                </a:lnTo>
                <a:lnTo>
                  <a:pt x="703" y="1721"/>
                </a:lnTo>
                <a:lnTo>
                  <a:pt x="702" y="1769"/>
                </a:lnTo>
                <a:lnTo>
                  <a:pt x="703" y="1814"/>
                </a:lnTo>
                <a:lnTo>
                  <a:pt x="703" y="1814"/>
                </a:lnTo>
                <a:lnTo>
                  <a:pt x="717" y="1814"/>
                </a:lnTo>
                <a:lnTo>
                  <a:pt x="731" y="1817"/>
                </a:lnTo>
                <a:lnTo>
                  <a:pt x="745" y="1818"/>
                </a:lnTo>
                <a:lnTo>
                  <a:pt x="759" y="1820"/>
                </a:lnTo>
                <a:lnTo>
                  <a:pt x="759" y="1820"/>
                </a:lnTo>
                <a:lnTo>
                  <a:pt x="765" y="1797"/>
                </a:lnTo>
                <a:lnTo>
                  <a:pt x="769" y="1773"/>
                </a:lnTo>
                <a:lnTo>
                  <a:pt x="772" y="1749"/>
                </a:lnTo>
                <a:lnTo>
                  <a:pt x="773" y="1724"/>
                </a:lnTo>
                <a:lnTo>
                  <a:pt x="776" y="1675"/>
                </a:lnTo>
                <a:lnTo>
                  <a:pt x="779" y="1650"/>
                </a:lnTo>
                <a:lnTo>
                  <a:pt x="782" y="1626"/>
                </a:lnTo>
                <a:lnTo>
                  <a:pt x="782" y="1626"/>
                </a:lnTo>
                <a:lnTo>
                  <a:pt x="763" y="1626"/>
                </a:lnTo>
                <a:lnTo>
                  <a:pt x="748" y="1627"/>
                </a:lnTo>
                <a:lnTo>
                  <a:pt x="731" y="1627"/>
                </a:lnTo>
                <a:lnTo>
                  <a:pt x="716" y="1629"/>
                </a:lnTo>
                <a:lnTo>
                  <a:pt x="716" y="1629"/>
                </a:lnTo>
                <a:close/>
                <a:moveTo>
                  <a:pt x="651" y="1638"/>
                </a:moveTo>
                <a:lnTo>
                  <a:pt x="651" y="1638"/>
                </a:lnTo>
                <a:lnTo>
                  <a:pt x="648" y="1676"/>
                </a:lnTo>
                <a:lnTo>
                  <a:pt x="647" y="1718"/>
                </a:lnTo>
                <a:lnTo>
                  <a:pt x="647" y="1739"/>
                </a:lnTo>
                <a:lnTo>
                  <a:pt x="648" y="1759"/>
                </a:lnTo>
                <a:lnTo>
                  <a:pt x="651" y="1777"/>
                </a:lnTo>
                <a:lnTo>
                  <a:pt x="655" y="1794"/>
                </a:lnTo>
                <a:lnTo>
                  <a:pt x="655" y="1794"/>
                </a:lnTo>
                <a:lnTo>
                  <a:pt x="664" y="1797"/>
                </a:lnTo>
                <a:lnTo>
                  <a:pt x="669" y="1801"/>
                </a:lnTo>
                <a:lnTo>
                  <a:pt x="676" y="1805"/>
                </a:lnTo>
                <a:lnTo>
                  <a:pt x="683" y="1808"/>
                </a:lnTo>
                <a:lnTo>
                  <a:pt x="683" y="1808"/>
                </a:lnTo>
                <a:lnTo>
                  <a:pt x="689" y="1765"/>
                </a:lnTo>
                <a:lnTo>
                  <a:pt x="692" y="1720"/>
                </a:lnTo>
                <a:lnTo>
                  <a:pt x="692" y="1676"/>
                </a:lnTo>
                <a:lnTo>
                  <a:pt x="692" y="1633"/>
                </a:lnTo>
                <a:lnTo>
                  <a:pt x="692" y="1633"/>
                </a:lnTo>
                <a:lnTo>
                  <a:pt x="679" y="1634"/>
                </a:lnTo>
                <a:lnTo>
                  <a:pt x="671" y="1636"/>
                </a:lnTo>
                <a:lnTo>
                  <a:pt x="662" y="1637"/>
                </a:lnTo>
                <a:lnTo>
                  <a:pt x="651" y="1638"/>
                </a:lnTo>
                <a:lnTo>
                  <a:pt x="651" y="1638"/>
                </a:lnTo>
                <a:close/>
                <a:moveTo>
                  <a:pt x="612" y="1643"/>
                </a:moveTo>
                <a:lnTo>
                  <a:pt x="612" y="1643"/>
                </a:lnTo>
                <a:lnTo>
                  <a:pt x="610" y="1648"/>
                </a:lnTo>
                <a:lnTo>
                  <a:pt x="609" y="1657"/>
                </a:lnTo>
                <a:lnTo>
                  <a:pt x="607" y="1673"/>
                </a:lnTo>
                <a:lnTo>
                  <a:pt x="609" y="1690"/>
                </a:lnTo>
                <a:lnTo>
                  <a:pt x="610" y="1703"/>
                </a:lnTo>
                <a:lnTo>
                  <a:pt x="610" y="1703"/>
                </a:lnTo>
                <a:lnTo>
                  <a:pt x="615" y="1706"/>
                </a:lnTo>
                <a:lnTo>
                  <a:pt x="620" y="1707"/>
                </a:lnTo>
                <a:lnTo>
                  <a:pt x="626" y="1709"/>
                </a:lnTo>
                <a:lnTo>
                  <a:pt x="633" y="1709"/>
                </a:lnTo>
                <a:lnTo>
                  <a:pt x="633" y="1709"/>
                </a:lnTo>
                <a:lnTo>
                  <a:pt x="633" y="1703"/>
                </a:lnTo>
                <a:lnTo>
                  <a:pt x="631" y="1697"/>
                </a:lnTo>
                <a:lnTo>
                  <a:pt x="633" y="1686"/>
                </a:lnTo>
                <a:lnTo>
                  <a:pt x="636" y="1661"/>
                </a:lnTo>
                <a:lnTo>
                  <a:pt x="636" y="1651"/>
                </a:lnTo>
                <a:lnTo>
                  <a:pt x="634" y="1647"/>
                </a:lnTo>
                <a:lnTo>
                  <a:pt x="631" y="1644"/>
                </a:lnTo>
                <a:lnTo>
                  <a:pt x="629" y="1641"/>
                </a:lnTo>
                <a:lnTo>
                  <a:pt x="624" y="1641"/>
                </a:lnTo>
                <a:lnTo>
                  <a:pt x="619" y="1641"/>
                </a:lnTo>
                <a:lnTo>
                  <a:pt x="612" y="1643"/>
                </a:lnTo>
                <a:lnTo>
                  <a:pt x="612" y="1643"/>
                </a:lnTo>
                <a:close/>
                <a:moveTo>
                  <a:pt x="565" y="1644"/>
                </a:moveTo>
                <a:lnTo>
                  <a:pt x="565" y="1644"/>
                </a:lnTo>
                <a:lnTo>
                  <a:pt x="564" y="1650"/>
                </a:lnTo>
                <a:lnTo>
                  <a:pt x="563" y="1655"/>
                </a:lnTo>
                <a:lnTo>
                  <a:pt x="564" y="1664"/>
                </a:lnTo>
                <a:lnTo>
                  <a:pt x="565" y="1672"/>
                </a:lnTo>
                <a:lnTo>
                  <a:pt x="567" y="1682"/>
                </a:lnTo>
                <a:lnTo>
                  <a:pt x="567" y="1682"/>
                </a:lnTo>
                <a:lnTo>
                  <a:pt x="577" y="1682"/>
                </a:lnTo>
                <a:lnTo>
                  <a:pt x="577" y="1682"/>
                </a:lnTo>
                <a:lnTo>
                  <a:pt x="578" y="1686"/>
                </a:lnTo>
                <a:lnTo>
                  <a:pt x="579" y="1690"/>
                </a:lnTo>
                <a:lnTo>
                  <a:pt x="584" y="1693"/>
                </a:lnTo>
                <a:lnTo>
                  <a:pt x="586" y="1695"/>
                </a:lnTo>
                <a:lnTo>
                  <a:pt x="586" y="1695"/>
                </a:lnTo>
                <a:lnTo>
                  <a:pt x="595" y="1695"/>
                </a:lnTo>
                <a:lnTo>
                  <a:pt x="595" y="1695"/>
                </a:lnTo>
                <a:lnTo>
                  <a:pt x="595" y="1665"/>
                </a:lnTo>
                <a:lnTo>
                  <a:pt x="596" y="1654"/>
                </a:lnTo>
                <a:lnTo>
                  <a:pt x="595" y="1643"/>
                </a:lnTo>
                <a:lnTo>
                  <a:pt x="595" y="1643"/>
                </a:lnTo>
                <a:lnTo>
                  <a:pt x="586" y="1643"/>
                </a:lnTo>
                <a:lnTo>
                  <a:pt x="579" y="1644"/>
                </a:lnTo>
                <a:lnTo>
                  <a:pt x="574" y="1644"/>
                </a:lnTo>
                <a:lnTo>
                  <a:pt x="565" y="1644"/>
                </a:lnTo>
                <a:lnTo>
                  <a:pt x="565" y="1644"/>
                </a:lnTo>
                <a:close/>
                <a:moveTo>
                  <a:pt x="273" y="1699"/>
                </a:moveTo>
                <a:lnTo>
                  <a:pt x="273" y="1699"/>
                </a:lnTo>
                <a:lnTo>
                  <a:pt x="280" y="1709"/>
                </a:lnTo>
                <a:lnTo>
                  <a:pt x="287" y="1718"/>
                </a:lnTo>
                <a:lnTo>
                  <a:pt x="296" y="1727"/>
                </a:lnTo>
                <a:lnTo>
                  <a:pt x="304" y="1735"/>
                </a:lnTo>
                <a:lnTo>
                  <a:pt x="342" y="1766"/>
                </a:lnTo>
                <a:lnTo>
                  <a:pt x="351" y="1773"/>
                </a:lnTo>
                <a:lnTo>
                  <a:pt x="359" y="1783"/>
                </a:lnTo>
                <a:lnTo>
                  <a:pt x="366" y="1791"/>
                </a:lnTo>
                <a:lnTo>
                  <a:pt x="373" y="1803"/>
                </a:lnTo>
                <a:lnTo>
                  <a:pt x="377" y="1814"/>
                </a:lnTo>
                <a:lnTo>
                  <a:pt x="381" y="1827"/>
                </a:lnTo>
                <a:lnTo>
                  <a:pt x="383" y="1841"/>
                </a:lnTo>
                <a:lnTo>
                  <a:pt x="383" y="1856"/>
                </a:lnTo>
                <a:lnTo>
                  <a:pt x="383" y="1856"/>
                </a:lnTo>
                <a:lnTo>
                  <a:pt x="380" y="1860"/>
                </a:lnTo>
                <a:lnTo>
                  <a:pt x="377" y="1864"/>
                </a:lnTo>
                <a:lnTo>
                  <a:pt x="374" y="1869"/>
                </a:lnTo>
                <a:lnTo>
                  <a:pt x="373" y="1874"/>
                </a:lnTo>
                <a:lnTo>
                  <a:pt x="373" y="1874"/>
                </a:lnTo>
                <a:lnTo>
                  <a:pt x="377" y="1874"/>
                </a:lnTo>
                <a:lnTo>
                  <a:pt x="383" y="1873"/>
                </a:lnTo>
                <a:lnTo>
                  <a:pt x="393" y="1867"/>
                </a:lnTo>
                <a:lnTo>
                  <a:pt x="403" y="1860"/>
                </a:lnTo>
                <a:lnTo>
                  <a:pt x="411" y="1850"/>
                </a:lnTo>
                <a:lnTo>
                  <a:pt x="421" y="1839"/>
                </a:lnTo>
                <a:lnTo>
                  <a:pt x="428" y="1828"/>
                </a:lnTo>
                <a:lnTo>
                  <a:pt x="435" y="1817"/>
                </a:lnTo>
                <a:lnTo>
                  <a:pt x="439" y="1805"/>
                </a:lnTo>
                <a:lnTo>
                  <a:pt x="439" y="1805"/>
                </a:lnTo>
                <a:lnTo>
                  <a:pt x="446" y="1786"/>
                </a:lnTo>
                <a:lnTo>
                  <a:pt x="452" y="1763"/>
                </a:lnTo>
                <a:lnTo>
                  <a:pt x="456" y="1741"/>
                </a:lnTo>
                <a:lnTo>
                  <a:pt x="459" y="1718"/>
                </a:lnTo>
                <a:lnTo>
                  <a:pt x="459" y="1718"/>
                </a:lnTo>
                <a:lnTo>
                  <a:pt x="459" y="1706"/>
                </a:lnTo>
                <a:lnTo>
                  <a:pt x="459" y="1696"/>
                </a:lnTo>
                <a:lnTo>
                  <a:pt x="457" y="1686"/>
                </a:lnTo>
                <a:lnTo>
                  <a:pt x="454" y="1678"/>
                </a:lnTo>
                <a:lnTo>
                  <a:pt x="452" y="1671"/>
                </a:lnTo>
                <a:lnTo>
                  <a:pt x="447" y="1664"/>
                </a:lnTo>
                <a:lnTo>
                  <a:pt x="438" y="1651"/>
                </a:lnTo>
                <a:lnTo>
                  <a:pt x="438" y="1651"/>
                </a:lnTo>
                <a:lnTo>
                  <a:pt x="386" y="1652"/>
                </a:lnTo>
                <a:lnTo>
                  <a:pt x="362" y="1654"/>
                </a:lnTo>
                <a:lnTo>
                  <a:pt x="339" y="1657"/>
                </a:lnTo>
                <a:lnTo>
                  <a:pt x="320" y="1662"/>
                </a:lnTo>
                <a:lnTo>
                  <a:pt x="310" y="1666"/>
                </a:lnTo>
                <a:lnTo>
                  <a:pt x="301" y="1671"/>
                </a:lnTo>
                <a:lnTo>
                  <a:pt x="293" y="1676"/>
                </a:lnTo>
                <a:lnTo>
                  <a:pt x="286" y="1683"/>
                </a:lnTo>
                <a:lnTo>
                  <a:pt x="279" y="1690"/>
                </a:lnTo>
                <a:lnTo>
                  <a:pt x="273" y="1699"/>
                </a:lnTo>
                <a:lnTo>
                  <a:pt x="273" y="1699"/>
                </a:lnTo>
                <a:close/>
                <a:moveTo>
                  <a:pt x="179" y="1869"/>
                </a:moveTo>
                <a:lnTo>
                  <a:pt x="179" y="1869"/>
                </a:lnTo>
                <a:lnTo>
                  <a:pt x="192" y="1870"/>
                </a:lnTo>
                <a:lnTo>
                  <a:pt x="206" y="1873"/>
                </a:lnTo>
                <a:lnTo>
                  <a:pt x="237" y="1883"/>
                </a:lnTo>
                <a:lnTo>
                  <a:pt x="269" y="1891"/>
                </a:lnTo>
                <a:lnTo>
                  <a:pt x="285" y="1894"/>
                </a:lnTo>
                <a:lnTo>
                  <a:pt x="299" y="1895"/>
                </a:lnTo>
                <a:lnTo>
                  <a:pt x="299" y="1895"/>
                </a:lnTo>
                <a:lnTo>
                  <a:pt x="308" y="1894"/>
                </a:lnTo>
                <a:lnTo>
                  <a:pt x="320" y="1891"/>
                </a:lnTo>
                <a:lnTo>
                  <a:pt x="330" y="1887"/>
                </a:lnTo>
                <a:lnTo>
                  <a:pt x="341" y="1881"/>
                </a:lnTo>
                <a:lnTo>
                  <a:pt x="349" y="1874"/>
                </a:lnTo>
                <a:lnTo>
                  <a:pt x="358" y="1867"/>
                </a:lnTo>
                <a:lnTo>
                  <a:pt x="363" y="1859"/>
                </a:lnTo>
                <a:lnTo>
                  <a:pt x="365" y="1850"/>
                </a:lnTo>
                <a:lnTo>
                  <a:pt x="365" y="1850"/>
                </a:lnTo>
                <a:lnTo>
                  <a:pt x="365" y="1842"/>
                </a:lnTo>
                <a:lnTo>
                  <a:pt x="363" y="1831"/>
                </a:lnTo>
                <a:lnTo>
                  <a:pt x="360" y="1820"/>
                </a:lnTo>
                <a:lnTo>
                  <a:pt x="358" y="1810"/>
                </a:lnTo>
                <a:lnTo>
                  <a:pt x="358" y="1810"/>
                </a:lnTo>
                <a:lnTo>
                  <a:pt x="353" y="1804"/>
                </a:lnTo>
                <a:lnTo>
                  <a:pt x="348" y="1797"/>
                </a:lnTo>
                <a:lnTo>
                  <a:pt x="331" y="1782"/>
                </a:lnTo>
                <a:lnTo>
                  <a:pt x="316" y="1768"/>
                </a:lnTo>
                <a:lnTo>
                  <a:pt x="306" y="1761"/>
                </a:lnTo>
                <a:lnTo>
                  <a:pt x="306" y="1761"/>
                </a:lnTo>
                <a:lnTo>
                  <a:pt x="301" y="1772"/>
                </a:lnTo>
                <a:lnTo>
                  <a:pt x="299" y="1782"/>
                </a:lnTo>
                <a:lnTo>
                  <a:pt x="293" y="1791"/>
                </a:lnTo>
                <a:lnTo>
                  <a:pt x="286" y="1800"/>
                </a:lnTo>
                <a:lnTo>
                  <a:pt x="279" y="1808"/>
                </a:lnTo>
                <a:lnTo>
                  <a:pt x="272" y="1815"/>
                </a:lnTo>
                <a:lnTo>
                  <a:pt x="255" y="1829"/>
                </a:lnTo>
                <a:lnTo>
                  <a:pt x="235" y="1841"/>
                </a:lnTo>
                <a:lnTo>
                  <a:pt x="216" y="1852"/>
                </a:lnTo>
                <a:lnTo>
                  <a:pt x="179" y="1869"/>
                </a:lnTo>
                <a:lnTo>
                  <a:pt x="179" y="1869"/>
                </a:lnTo>
                <a:close/>
                <a:moveTo>
                  <a:pt x="56" y="1901"/>
                </a:moveTo>
                <a:lnTo>
                  <a:pt x="56" y="1901"/>
                </a:lnTo>
                <a:lnTo>
                  <a:pt x="45" y="1912"/>
                </a:lnTo>
                <a:lnTo>
                  <a:pt x="35" y="1923"/>
                </a:lnTo>
                <a:lnTo>
                  <a:pt x="26" y="1937"/>
                </a:lnTo>
                <a:lnTo>
                  <a:pt x="21" y="1953"/>
                </a:lnTo>
                <a:lnTo>
                  <a:pt x="18" y="1968"/>
                </a:lnTo>
                <a:lnTo>
                  <a:pt x="15" y="1985"/>
                </a:lnTo>
                <a:lnTo>
                  <a:pt x="15" y="2003"/>
                </a:lnTo>
                <a:lnTo>
                  <a:pt x="16" y="2022"/>
                </a:lnTo>
                <a:lnTo>
                  <a:pt x="18" y="2040"/>
                </a:lnTo>
                <a:lnTo>
                  <a:pt x="22" y="2057"/>
                </a:lnTo>
                <a:lnTo>
                  <a:pt x="26" y="2075"/>
                </a:lnTo>
                <a:lnTo>
                  <a:pt x="32" y="2092"/>
                </a:lnTo>
                <a:lnTo>
                  <a:pt x="39" y="2107"/>
                </a:lnTo>
                <a:lnTo>
                  <a:pt x="46" y="2123"/>
                </a:lnTo>
                <a:lnTo>
                  <a:pt x="54" y="2135"/>
                </a:lnTo>
                <a:lnTo>
                  <a:pt x="63" y="2148"/>
                </a:lnTo>
                <a:lnTo>
                  <a:pt x="63" y="2148"/>
                </a:lnTo>
                <a:lnTo>
                  <a:pt x="61" y="2100"/>
                </a:lnTo>
                <a:lnTo>
                  <a:pt x="61" y="2078"/>
                </a:lnTo>
                <a:lnTo>
                  <a:pt x="63" y="2055"/>
                </a:lnTo>
                <a:lnTo>
                  <a:pt x="67" y="2034"/>
                </a:lnTo>
                <a:lnTo>
                  <a:pt x="73" y="2015"/>
                </a:lnTo>
                <a:lnTo>
                  <a:pt x="81" y="1996"/>
                </a:lnTo>
                <a:lnTo>
                  <a:pt x="85" y="1988"/>
                </a:lnTo>
                <a:lnTo>
                  <a:pt x="91" y="1981"/>
                </a:lnTo>
                <a:lnTo>
                  <a:pt x="91" y="1981"/>
                </a:lnTo>
                <a:lnTo>
                  <a:pt x="99" y="1987"/>
                </a:lnTo>
                <a:lnTo>
                  <a:pt x="108" y="1992"/>
                </a:lnTo>
                <a:lnTo>
                  <a:pt x="118" y="1995"/>
                </a:lnTo>
                <a:lnTo>
                  <a:pt x="127" y="1999"/>
                </a:lnTo>
                <a:lnTo>
                  <a:pt x="147" y="2003"/>
                </a:lnTo>
                <a:lnTo>
                  <a:pt x="170" y="2008"/>
                </a:lnTo>
                <a:lnTo>
                  <a:pt x="170" y="2008"/>
                </a:lnTo>
                <a:lnTo>
                  <a:pt x="165" y="1995"/>
                </a:lnTo>
                <a:lnTo>
                  <a:pt x="162" y="1980"/>
                </a:lnTo>
                <a:lnTo>
                  <a:pt x="160" y="1963"/>
                </a:lnTo>
                <a:lnTo>
                  <a:pt x="158" y="1946"/>
                </a:lnTo>
                <a:lnTo>
                  <a:pt x="158" y="1928"/>
                </a:lnTo>
                <a:lnTo>
                  <a:pt x="161" y="1911"/>
                </a:lnTo>
                <a:lnTo>
                  <a:pt x="164" y="1897"/>
                </a:lnTo>
                <a:lnTo>
                  <a:pt x="168" y="1890"/>
                </a:lnTo>
                <a:lnTo>
                  <a:pt x="171" y="1884"/>
                </a:lnTo>
                <a:lnTo>
                  <a:pt x="171" y="1884"/>
                </a:lnTo>
                <a:lnTo>
                  <a:pt x="141" y="1881"/>
                </a:lnTo>
                <a:lnTo>
                  <a:pt x="126" y="1881"/>
                </a:lnTo>
                <a:lnTo>
                  <a:pt x="111" y="1883"/>
                </a:lnTo>
                <a:lnTo>
                  <a:pt x="95" y="1885"/>
                </a:lnTo>
                <a:lnTo>
                  <a:pt x="81" y="1888"/>
                </a:lnTo>
                <a:lnTo>
                  <a:pt x="68" y="1894"/>
                </a:lnTo>
                <a:lnTo>
                  <a:pt x="56" y="1901"/>
                </a:lnTo>
                <a:lnTo>
                  <a:pt x="56" y="190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4764349" y="1641626"/>
            <a:ext cx="2531131" cy="1851829"/>
            <a:chOff x="4473576" y="44150"/>
            <a:chExt cx="1346200" cy="858838"/>
          </a:xfrm>
        </p:grpSpPr>
        <p:sp>
          <p:nvSpPr>
            <p:cNvPr id="28" name="Freeform 159"/>
            <p:cNvSpPr>
              <a:spLocks/>
            </p:cNvSpPr>
            <p:nvPr/>
          </p:nvSpPr>
          <p:spPr bwMode="auto">
            <a:xfrm>
              <a:off x="5273676" y="68263"/>
              <a:ext cx="101600" cy="117475"/>
            </a:xfrm>
            <a:custGeom>
              <a:avLst/>
              <a:gdLst/>
              <a:ahLst/>
              <a:cxnLst>
                <a:cxn ang="0">
                  <a:pos x="180" y="0"/>
                </a:cxn>
                <a:cxn ang="0">
                  <a:pos x="187" y="14"/>
                </a:cxn>
                <a:cxn ang="0">
                  <a:pos x="191" y="49"/>
                </a:cxn>
                <a:cxn ang="0">
                  <a:pos x="191" y="69"/>
                </a:cxn>
                <a:cxn ang="0">
                  <a:pos x="187" y="105"/>
                </a:cxn>
                <a:cxn ang="0">
                  <a:pos x="177" y="138"/>
                </a:cxn>
                <a:cxn ang="0">
                  <a:pos x="159" y="166"/>
                </a:cxn>
                <a:cxn ang="0">
                  <a:pos x="135" y="184"/>
                </a:cxn>
                <a:cxn ang="0">
                  <a:pos x="131" y="180"/>
                </a:cxn>
                <a:cxn ang="0">
                  <a:pos x="127" y="176"/>
                </a:cxn>
                <a:cxn ang="0">
                  <a:pos x="129" y="170"/>
                </a:cxn>
                <a:cxn ang="0">
                  <a:pos x="131" y="153"/>
                </a:cxn>
                <a:cxn ang="0">
                  <a:pos x="129" y="146"/>
                </a:cxn>
                <a:cxn ang="0">
                  <a:pos x="106" y="174"/>
                </a:cxn>
                <a:cxn ang="0">
                  <a:pos x="78" y="198"/>
                </a:cxn>
                <a:cxn ang="0">
                  <a:pos x="42" y="215"/>
                </a:cxn>
                <a:cxn ang="0">
                  <a:pos x="12" y="221"/>
                </a:cxn>
                <a:cxn ang="0">
                  <a:pos x="0" y="221"/>
                </a:cxn>
                <a:cxn ang="0">
                  <a:pos x="12" y="214"/>
                </a:cxn>
                <a:cxn ang="0">
                  <a:pos x="35" y="207"/>
                </a:cxn>
                <a:cxn ang="0">
                  <a:pos x="48" y="202"/>
                </a:cxn>
                <a:cxn ang="0">
                  <a:pos x="75" y="184"/>
                </a:cxn>
                <a:cxn ang="0">
                  <a:pos x="100" y="164"/>
                </a:cxn>
                <a:cxn ang="0">
                  <a:pos x="104" y="160"/>
                </a:cxn>
                <a:cxn ang="0">
                  <a:pos x="113" y="141"/>
                </a:cxn>
                <a:cxn ang="0">
                  <a:pos x="122" y="121"/>
                </a:cxn>
                <a:cxn ang="0">
                  <a:pos x="127" y="117"/>
                </a:cxn>
                <a:cxn ang="0">
                  <a:pos x="132" y="117"/>
                </a:cxn>
                <a:cxn ang="0">
                  <a:pos x="136" y="118"/>
                </a:cxn>
                <a:cxn ang="0">
                  <a:pos x="139" y="125"/>
                </a:cxn>
                <a:cxn ang="0">
                  <a:pos x="145" y="155"/>
                </a:cxn>
                <a:cxn ang="0">
                  <a:pos x="152" y="149"/>
                </a:cxn>
                <a:cxn ang="0">
                  <a:pos x="162" y="136"/>
                </a:cxn>
                <a:cxn ang="0">
                  <a:pos x="170" y="110"/>
                </a:cxn>
                <a:cxn ang="0">
                  <a:pos x="174" y="70"/>
                </a:cxn>
                <a:cxn ang="0">
                  <a:pos x="173" y="11"/>
                </a:cxn>
                <a:cxn ang="0">
                  <a:pos x="169" y="14"/>
                </a:cxn>
                <a:cxn ang="0">
                  <a:pos x="159" y="28"/>
                </a:cxn>
                <a:cxn ang="0">
                  <a:pos x="145" y="55"/>
                </a:cxn>
                <a:cxn ang="0">
                  <a:pos x="136" y="66"/>
                </a:cxn>
                <a:cxn ang="0">
                  <a:pos x="117" y="84"/>
                </a:cxn>
                <a:cxn ang="0">
                  <a:pos x="93" y="100"/>
                </a:cxn>
                <a:cxn ang="0">
                  <a:pos x="66" y="110"/>
                </a:cxn>
                <a:cxn ang="0">
                  <a:pos x="51" y="112"/>
                </a:cxn>
                <a:cxn ang="0">
                  <a:pos x="99" y="82"/>
                </a:cxn>
                <a:cxn ang="0">
                  <a:pos x="125" y="58"/>
                </a:cxn>
                <a:cxn ang="0">
                  <a:pos x="136" y="42"/>
                </a:cxn>
                <a:cxn ang="0">
                  <a:pos x="143" y="25"/>
                </a:cxn>
                <a:cxn ang="0">
                  <a:pos x="145" y="4"/>
                </a:cxn>
                <a:cxn ang="0">
                  <a:pos x="151" y="2"/>
                </a:cxn>
                <a:cxn ang="0">
                  <a:pos x="166" y="2"/>
                </a:cxn>
                <a:cxn ang="0">
                  <a:pos x="179" y="3"/>
                </a:cxn>
                <a:cxn ang="0">
                  <a:pos x="180" y="0"/>
                </a:cxn>
              </a:cxnLst>
              <a:rect l="0" t="0" r="r" b="b"/>
              <a:pathLst>
                <a:path w="191" h="221">
                  <a:moveTo>
                    <a:pt x="180" y="0"/>
                  </a:moveTo>
                  <a:lnTo>
                    <a:pt x="180" y="0"/>
                  </a:lnTo>
                  <a:lnTo>
                    <a:pt x="184" y="7"/>
                  </a:lnTo>
                  <a:lnTo>
                    <a:pt x="187" y="14"/>
                  </a:lnTo>
                  <a:lnTo>
                    <a:pt x="190" y="31"/>
                  </a:lnTo>
                  <a:lnTo>
                    <a:pt x="191" y="49"/>
                  </a:lnTo>
                  <a:lnTo>
                    <a:pt x="191" y="69"/>
                  </a:lnTo>
                  <a:lnTo>
                    <a:pt x="191" y="69"/>
                  </a:lnTo>
                  <a:lnTo>
                    <a:pt x="190" y="87"/>
                  </a:lnTo>
                  <a:lnTo>
                    <a:pt x="187" y="105"/>
                  </a:lnTo>
                  <a:lnTo>
                    <a:pt x="183" y="122"/>
                  </a:lnTo>
                  <a:lnTo>
                    <a:pt x="177" y="138"/>
                  </a:lnTo>
                  <a:lnTo>
                    <a:pt x="169" y="152"/>
                  </a:lnTo>
                  <a:lnTo>
                    <a:pt x="159" y="166"/>
                  </a:lnTo>
                  <a:lnTo>
                    <a:pt x="148" y="176"/>
                  </a:lnTo>
                  <a:lnTo>
                    <a:pt x="135" y="184"/>
                  </a:lnTo>
                  <a:lnTo>
                    <a:pt x="135" y="184"/>
                  </a:lnTo>
                  <a:lnTo>
                    <a:pt x="131" y="180"/>
                  </a:lnTo>
                  <a:lnTo>
                    <a:pt x="128" y="178"/>
                  </a:lnTo>
                  <a:lnTo>
                    <a:pt x="127" y="176"/>
                  </a:lnTo>
                  <a:lnTo>
                    <a:pt x="127" y="176"/>
                  </a:lnTo>
                  <a:lnTo>
                    <a:pt x="129" y="170"/>
                  </a:lnTo>
                  <a:lnTo>
                    <a:pt x="131" y="162"/>
                  </a:lnTo>
                  <a:lnTo>
                    <a:pt x="131" y="153"/>
                  </a:lnTo>
                  <a:lnTo>
                    <a:pt x="129" y="146"/>
                  </a:lnTo>
                  <a:lnTo>
                    <a:pt x="129" y="146"/>
                  </a:lnTo>
                  <a:lnTo>
                    <a:pt x="118" y="160"/>
                  </a:lnTo>
                  <a:lnTo>
                    <a:pt x="106" y="174"/>
                  </a:lnTo>
                  <a:lnTo>
                    <a:pt x="93" y="187"/>
                  </a:lnTo>
                  <a:lnTo>
                    <a:pt x="78" y="198"/>
                  </a:lnTo>
                  <a:lnTo>
                    <a:pt x="61" y="208"/>
                  </a:lnTo>
                  <a:lnTo>
                    <a:pt x="42" y="215"/>
                  </a:lnTo>
                  <a:lnTo>
                    <a:pt x="23" y="219"/>
                  </a:lnTo>
                  <a:lnTo>
                    <a:pt x="12" y="221"/>
                  </a:lnTo>
                  <a:lnTo>
                    <a:pt x="0" y="221"/>
                  </a:lnTo>
                  <a:lnTo>
                    <a:pt x="0" y="221"/>
                  </a:lnTo>
                  <a:lnTo>
                    <a:pt x="6" y="218"/>
                  </a:lnTo>
                  <a:lnTo>
                    <a:pt x="12" y="214"/>
                  </a:lnTo>
                  <a:lnTo>
                    <a:pt x="24" y="209"/>
                  </a:lnTo>
                  <a:lnTo>
                    <a:pt x="35" y="207"/>
                  </a:lnTo>
                  <a:lnTo>
                    <a:pt x="48" y="202"/>
                  </a:lnTo>
                  <a:lnTo>
                    <a:pt x="48" y="202"/>
                  </a:lnTo>
                  <a:lnTo>
                    <a:pt x="61" y="194"/>
                  </a:lnTo>
                  <a:lnTo>
                    <a:pt x="75" y="184"/>
                  </a:lnTo>
                  <a:lnTo>
                    <a:pt x="87" y="174"/>
                  </a:lnTo>
                  <a:lnTo>
                    <a:pt x="100" y="164"/>
                  </a:lnTo>
                  <a:lnTo>
                    <a:pt x="100" y="164"/>
                  </a:lnTo>
                  <a:lnTo>
                    <a:pt x="104" y="160"/>
                  </a:lnTo>
                  <a:lnTo>
                    <a:pt x="107" y="153"/>
                  </a:lnTo>
                  <a:lnTo>
                    <a:pt x="113" y="141"/>
                  </a:lnTo>
                  <a:lnTo>
                    <a:pt x="118" y="128"/>
                  </a:lnTo>
                  <a:lnTo>
                    <a:pt x="122" y="121"/>
                  </a:lnTo>
                  <a:lnTo>
                    <a:pt x="127" y="117"/>
                  </a:lnTo>
                  <a:lnTo>
                    <a:pt x="127" y="117"/>
                  </a:lnTo>
                  <a:lnTo>
                    <a:pt x="129" y="115"/>
                  </a:lnTo>
                  <a:lnTo>
                    <a:pt x="132" y="117"/>
                  </a:lnTo>
                  <a:lnTo>
                    <a:pt x="134" y="117"/>
                  </a:lnTo>
                  <a:lnTo>
                    <a:pt x="136" y="118"/>
                  </a:lnTo>
                  <a:lnTo>
                    <a:pt x="136" y="118"/>
                  </a:lnTo>
                  <a:lnTo>
                    <a:pt x="139" y="125"/>
                  </a:lnTo>
                  <a:lnTo>
                    <a:pt x="142" y="134"/>
                  </a:lnTo>
                  <a:lnTo>
                    <a:pt x="145" y="155"/>
                  </a:lnTo>
                  <a:lnTo>
                    <a:pt x="145" y="155"/>
                  </a:lnTo>
                  <a:lnTo>
                    <a:pt x="152" y="149"/>
                  </a:lnTo>
                  <a:lnTo>
                    <a:pt x="158" y="143"/>
                  </a:lnTo>
                  <a:lnTo>
                    <a:pt x="162" y="136"/>
                  </a:lnTo>
                  <a:lnTo>
                    <a:pt x="165" y="128"/>
                  </a:lnTo>
                  <a:lnTo>
                    <a:pt x="170" y="110"/>
                  </a:lnTo>
                  <a:lnTo>
                    <a:pt x="173" y="91"/>
                  </a:lnTo>
                  <a:lnTo>
                    <a:pt x="174" y="70"/>
                  </a:lnTo>
                  <a:lnTo>
                    <a:pt x="174" y="49"/>
                  </a:lnTo>
                  <a:lnTo>
                    <a:pt x="173" y="11"/>
                  </a:lnTo>
                  <a:lnTo>
                    <a:pt x="173" y="11"/>
                  </a:lnTo>
                  <a:lnTo>
                    <a:pt x="169" y="14"/>
                  </a:lnTo>
                  <a:lnTo>
                    <a:pt x="166" y="17"/>
                  </a:lnTo>
                  <a:lnTo>
                    <a:pt x="159" y="28"/>
                  </a:lnTo>
                  <a:lnTo>
                    <a:pt x="153" y="42"/>
                  </a:lnTo>
                  <a:lnTo>
                    <a:pt x="145" y="55"/>
                  </a:lnTo>
                  <a:lnTo>
                    <a:pt x="145" y="55"/>
                  </a:lnTo>
                  <a:lnTo>
                    <a:pt x="136" y="66"/>
                  </a:lnTo>
                  <a:lnTo>
                    <a:pt x="127" y="76"/>
                  </a:lnTo>
                  <a:lnTo>
                    <a:pt x="117" y="84"/>
                  </a:lnTo>
                  <a:lnTo>
                    <a:pt x="106" y="93"/>
                  </a:lnTo>
                  <a:lnTo>
                    <a:pt x="93" y="100"/>
                  </a:lnTo>
                  <a:lnTo>
                    <a:pt x="80" y="105"/>
                  </a:lnTo>
                  <a:lnTo>
                    <a:pt x="66" y="110"/>
                  </a:lnTo>
                  <a:lnTo>
                    <a:pt x="51" y="112"/>
                  </a:lnTo>
                  <a:lnTo>
                    <a:pt x="51" y="112"/>
                  </a:lnTo>
                  <a:lnTo>
                    <a:pt x="83" y="93"/>
                  </a:lnTo>
                  <a:lnTo>
                    <a:pt x="99" y="82"/>
                  </a:lnTo>
                  <a:lnTo>
                    <a:pt x="113" y="70"/>
                  </a:lnTo>
                  <a:lnTo>
                    <a:pt x="125" y="58"/>
                  </a:lnTo>
                  <a:lnTo>
                    <a:pt x="131" y="51"/>
                  </a:lnTo>
                  <a:lnTo>
                    <a:pt x="136" y="42"/>
                  </a:lnTo>
                  <a:lnTo>
                    <a:pt x="139" y="34"/>
                  </a:lnTo>
                  <a:lnTo>
                    <a:pt x="143" y="25"/>
                  </a:lnTo>
                  <a:lnTo>
                    <a:pt x="145" y="14"/>
                  </a:lnTo>
                  <a:lnTo>
                    <a:pt x="145" y="4"/>
                  </a:lnTo>
                  <a:lnTo>
                    <a:pt x="145" y="4"/>
                  </a:lnTo>
                  <a:lnTo>
                    <a:pt x="151" y="2"/>
                  </a:lnTo>
                  <a:lnTo>
                    <a:pt x="156" y="0"/>
                  </a:lnTo>
                  <a:lnTo>
                    <a:pt x="166" y="2"/>
                  </a:lnTo>
                  <a:lnTo>
                    <a:pt x="174" y="3"/>
                  </a:lnTo>
                  <a:lnTo>
                    <a:pt x="179" y="3"/>
                  </a:lnTo>
                  <a:lnTo>
                    <a:pt x="180" y="0"/>
                  </a:lnTo>
                  <a:lnTo>
                    <a:pt x="18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160"/>
            <p:cNvSpPr>
              <a:spLocks/>
            </p:cNvSpPr>
            <p:nvPr/>
          </p:nvSpPr>
          <p:spPr bwMode="auto">
            <a:xfrm>
              <a:off x="5422901" y="206375"/>
              <a:ext cx="26988" cy="12700"/>
            </a:xfrm>
            <a:custGeom>
              <a:avLst/>
              <a:gdLst/>
              <a:ahLst/>
              <a:cxnLst>
                <a:cxn ang="0">
                  <a:pos x="53" y="22"/>
                </a:cxn>
                <a:cxn ang="0">
                  <a:pos x="53" y="22"/>
                </a:cxn>
                <a:cxn ang="0">
                  <a:pos x="47" y="24"/>
                </a:cxn>
                <a:cxn ang="0">
                  <a:pos x="43" y="24"/>
                </a:cxn>
                <a:cxn ang="0">
                  <a:pos x="32" y="18"/>
                </a:cxn>
                <a:cxn ang="0">
                  <a:pos x="26" y="17"/>
                </a:cxn>
                <a:cxn ang="0">
                  <a:pos x="19" y="15"/>
                </a:cxn>
                <a:cxn ang="0">
                  <a:pos x="12" y="15"/>
                </a:cxn>
                <a:cxn ang="0">
                  <a:pos x="5" y="18"/>
                </a:cxn>
                <a:cxn ang="0">
                  <a:pos x="5" y="18"/>
                </a:cxn>
                <a:cxn ang="0">
                  <a:pos x="4" y="15"/>
                </a:cxn>
                <a:cxn ang="0">
                  <a:pos x="0" y="14"/>
                </a:cxn>
                <a:cxn ang="0">
                  <a:pos x="0" y="14"/>
                </a:cxn>
                <a:cxn ang="0">
                  <a:pos x="2" y="8"/>
                </a:cxn>
                <a:cxn ang="0">
                  <a:pos x="4" y="6"/>
                </a:cxn>
                <a:cxn ang="0">
                  <a:pos x="7" y="3"/>
                </a:cxn>
                <a:cxn ang="0">
                  <a:pos x="11" y="1"/>
                </a:cxn>
                <a:cxn ang="0">
                  <a:pos x="18" y="0"/>
                </a:cxn>
                <a:cxn ang="0">
                  <a:pos x="26" y="1"/>
                </a:cxn>
                <a:cxn ang="0">
                  <a:pos x="35" y="6"/>
                </a:cxn>
                <a:cxn ang="0">
                  <a:pos x="43" y="11"/>
                </a:cxn>
                <a:cxn ang="0">
                  <a:pos x="49" y="17"/>
                </a:cxn>
                <a:cxn ang="0">
                  <a:pos x="53" y="22"/>
                </a:cxn>
                <a:cxn ang="0">
                  <a:pos x="53" y="22"/>
                </a:cxn>
              </a:cxnLst>
              <a:rect l="0" t="0" r="r" b="b"/>
              <a:pathLst>
                <a:path w="53" h="24">
                  <a:moveTo>
                    <a:pt x="53" y="22"/>
                  </a:moveTo>
                  <a:lnTo>
                    <a:pt x="53" y="22"/>
                  </a:lnTo>
                  <a:lnTo>
                    <a:pt x="47" y="24"/>
                  </a:lnTo>
                  <a:lnTo>
                    <a:pt x="43" y="24"/>
                  </a:lnTo>
                  <a:lnTo>
                    <a:pt x="32" y="18"/>
                  </a:lnTo>
                  <a:lnTo>
                    <a:pt x="26" y="17"/>
                  </a:lnTo>
                  <a:lnTo>
                    <a:pt x="19" y="15"/>
                  </a:lnTo>
                  <a:lnTo>
                    <a:pt x="12" y="15"/>
                  </a:lnTo>
                  <a:lnTo>
                    <a:pt x="5" y="18"/>
                  </a:lnTo>
                  <a:lnTo>
                    <a:pt x="5" y="18"/>
                  </a:lnTo>
                  <a:lnTo>
                    <a:pt x="4" y="15"/>
                  </a:lnTo>
                  <a:lnTo>
                    <a:pt x="0" y="14"/>
                  </a:lnTo>
                  <a:lnTo>
                    <a:pt x="0" y="14"/>
                  </a:lnTo>
                  <a:lnTo>
                    <a:pt x="2" y="8"/>
                  </a:lnTo>
                  <a:lnTo>
                    <a:pt x="4" y="6"/>
                  </a:lnTo>
                  <a:lnTo>
                    <a:pt x="7" y="3"/>
                  </a:lnTo>
                  <a:lnTo>
                    <a:pt x="11" y="1"/>
                  </a:lnTo>
                  <a:lnTo>
                    <a:pt x="18" y="0"/>
                  </a:lnTo>
                  <a:lnTo>
                    <a:pt x="26" y="1"/>
                  </a:lnTo>
                  <a:lnTo>
                    <a:pt x="35" y="6"/>
                  </a:lnTo>
                  <a:lnTo>
                    <a:pt x="43" y="11"/>
                  </a:lnTo>
                  <a:lnTo>
                    <a:pt x="49" y="17"/>
                  </a:lnTo>
                  <a:lnTo>
                    <a:pt x="53" y="22"/>
                  </a:lnTo>
                  <a:lnTo>
                    <a:pt x="53" y="2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61"/>
            <p:cNvSpPr>
              <a:spLocks/>
            </p:cNvSpPr>
            <p:nvPr/>
          </p:nvSpPr>
          <p:spPr bwMode="auto">
            <a:xfrm>
              <a:off x="5419726" y="228600"/>
              <a:ext cx="28575" cy="58738"/>
            </a:xfrm>
            <a:custGeom>
              <a:avLst/>
              <a:gdLst/>
              <a:ahLst/>
              <a:cxnLst>
                <a:cxn ang="0">
                  <a:pos x="30" y="0"/>
                </a:cxn>
                <a:cxn ang="0">
                  <a:pos x="34" y="2"/>
                </a:cxn>
                <a:cxn ang="0">
                  <a:pos x="38" y="6"/>
                </a:cxn>
                <a:cxn ang="0">
                  <a:pos x="41" y="23"/>
                </a:cxn>
                <a:cxn ang="0">
                  <a:pos x="44" y="45"/>
                </a:cxn>
                <a:cxn ang="0">
                  <a:pos x="48" y="58"/>
                </a:cxn>
                <a:cxn ang="0">
                  <a:pos x="55" y="78"/>
                </a:cxn>
                <a:cxn ang="0">
                  <a:pos x="55" y="90"/>
                </a:cxn>
                <a:cxn ang="0">
                  <a:pos x="53" y="99"/>
                </a:cxn>
                <a:cxn ang="0">
                  <a:pos x="39" y="109"/>
                </a:cxn>
                <a:cxn ang="0">
                  <a:pos x="31" y="111"/>
                </a:cxn>
                <a:cxn ang="0">
                  <a:pos x="20" y="110"/>
                </a:cxn>
                <a:cxn ang="0">
                  <a:pos x="20" y="106"/>
                </a:cxn>
                <a:cxn ang="0">
                  <a:pos x="15" y="96"/>
                </a:cxn>
                <a:cxn ang="0">
                  <a:pos x="17" y="92"/>
                </a:cxn>
                <a:cxn ang="0">
                  <a:pos x="20" y="90"/>
                </a:cxn>
                <a:cxn ang="0">
                  <a:pos x="30" y="93"/>
                </a:cxn>
                <a:cxn ang="0">
                  <a:pos x="32" y="90"/>
                </a:cxn>
                <a:cxn ang="0">
                  <a:pos x="38" y="82"/>
                </a:cxn>
                <a:cxn ang="0">
                  <a:pos x="37" y="76"/>
                </a:cxn>
                <a:cxn ang="0">
                  <a:pos x="32" y="75"/>
                </a:cxn>
                <a:cxn ang="0">
                  <a:pos x="35" y="71"/>
                </a:cxn>
                <a:cxn ang="0">
                  <a:pos x="32" y="64"/>
                </a:cxn>
                <a:cxn ang="0">
                  <a:pos x="28" y="64"/>
                </a:cxn>
                <a:cxn ang="0">
                  <a:pos x="20" y="72"/>
                </a:cxn>
                <a:cxn ang="0">
                  <a:pos x="14" y="78"/>
                </a:cxn>
                <a:cxn ang="0">
                  <a:pos x="4" y="79"/>
                </a:cxn>
                <a:cxn ang="0">
                  <a:pos x="1" y="75"/>
                </a:cxn>
                <a:cxn ang="0">
                  <a:pos x="1" y="66"/>
                </a:cxn>
                <a:cxn ang="0">
                  <a:pos x="7" y="54"/>
                </a:cxn>
                <a:cxn ang="0">
                  <a:pos x="13" y="48"/>
                </a:cxn>
                <a:cxn ang="0">
                  <a:pos x="13" y="34"/>
                </a:cxn>
                <a:cxn ang="0">
                  <a:pos x="4" y="13"/>
                </a:cxn>
                <a:cxn ang="0">
                  <a:pos x="3" y="3"/>
                </a:cxn>
                <a:cxn ang="0">
                  <a:pos x="7" y="6"/>
                </a:cxn>
                <a:cxn ang="0">
                  <a:pos x="18" y="19"/>
                </a:cxn>
                <a:cxn ang="0">
                  <a:pos x="27" y="38"/>
                </a:cxn>
                <a:cxn ang="0">
                  <a:pos x="30" y="34"/>
                </a:cxn>
                <a:cxn ang="0">
                  <a:pos x="30" y="20"/>
                </a:cxn>
                <a:cxn ang="0">
                  <a:pos x="28" y="5"/>
                </a:cxn>
                <a:cxn ang="0">
                  <a:pos x="30" y="0"/>
                </a:cxn>
              </a:cxnLst>
              <a:rect l="0" t="0" r="r" b="b"/>
              <a:pathLst>
                <a:path w="55" h="111">
                  <a:moveTo>
                    <a:pt x="30" y="0"/>
                  </a:moveTo>
                  <a:lnTo>
                    <a:pt x="30" y="0"/>
                  </a:lnTo>
                  <a:lnTo>
                    <a:pt x="31" y="2"/>
                  </a:lnTo>
                  <a:lnTo>
                    <a:pt x="34" y="2"/>
                  </a:lnTo>
                  <a:lnTo>
                    <a:pt x="34" y="2"/>
                  </a:lnTo>
                  <a:lnTo>
                    <a:pt x="38" y="6"/>
                  </a:lnTo>
                  <a:lnTo>
                    <a:pt x="39" y="12"/>
                  </a:lnTo>
                  <a:lnTo>
                    <a:pt x="41" y="23"/>
                  </a:lnTo>
                  <a:lnTo>
                    <a:pt x="42" y="34"/>
                  </a:lnTo>
                  <a:lnTo>
                    <a:pt x="44" y="45"/>
                  </a:lnTo>
                  <a:lnTo>
                    <a:pt x="44" y="45"/>
                  </a:lnTo>
                  <a:lnTo>
                    <a:pt x="48" y="58"/>
                  </a:lnTo>
                  <a:lnTo>
                    <a:pt x="52" y="71"/>
                  </a:lnTo>
                  <a:lnTo>
                    <a:pt x="55" y="78"/>
                  </a:lnTo>
                  <a:lnTo>
                    <a:pt x="55" y="83"/>
                  </a:lnTo>
                  <a:lnTo>
                    <a:pt x="55" y="90"/>
                  </a:lnTo>
                  <a:lnTo>
                    <a:pt x="53" y="99"/>
                  </a:lnTo>
                  <a:lnTo>
                    <a:pt x="53" y="99"/>
                  </a:lnTo>
                  <a:lnTo>
                    <a:pt x="46" y="104"/>
                  </a:lnTo>
                  <a:lnTo>
                    <a:pt x="39" y="109"/>
                  </a:lnTo>
                  <a:lnTo>
                    <a:pt x="35" y="110"/>
                  </a:lnTo>
                  <a:lnTo>
                    <a:pt x="31" y="111"/>
                  </a:lnTo>
                  <a:lnTo>
                    <a:pt x="25" y="111"/>
                  </a:lnTo>
                  <a:lnTo>
                    <a:pt x="20" y="110"/>
                  </a:lnTo>
                  <a:lnTo>
                    <a:pt x="20" y="110"/>
                  </a:lnTo>
                  <a:lnTo>
                    <a:pt x="20" y="106"/>
                  </a:lnTo>
                  <a:lnTo>
                    <a:pt x="17" y="100"/>
                  </a:lnTo>
                  <a:lnTo>
                    <a:pt x="15" y="96"/>
                  </a:lnTo>
                  <a:lnTo>
                    <a:pt x="15" y="93"/>
                  </a:lnTo>
                  <a:lnTo>
                    <a:pt x="17" y="92"/>
                  </a:lnTo>
                  <a:lnTo>
                    <a:pt x="17" y="92"/>
                  </a:lnTo>
                  <a:lnTo>
                    <a:pt x="20" y="90"/>
                  </a:lnTo>
                  <a:lnTo>
                    <a:pt x="23" y="90"/>
                  </a:lnTo>
                  <a:lnTo>
                    <a:pt x="30" y="93"/>
                  </a:lnTo>
                  <a:lnTo>
                    <a:pt x="30" y="93"/>
                  </a:lnTo>
                  <a:lnTo>
                    <a:pt x="32" y="90"/>
                  </a:lnTo>
                  <a:lnTo>
                    <a:pt x="37" y="85"/>
                  </a:lnTo>
                  <a:lnTo>
                    <a:pt x="38" y="82"/>
                  </a:lnTo>
                  <a:lnTo>
                    <a:pt x="38" y="79"/>
                  </a:lnTo>
                  <a:lnTo>
                    <a:pt x="37" y="76"/>
                  </a:lnTo>
                  <a:lnTo>
                    <a:pt x="32" y="75"/>
                  </a:lnTo>
                  <a:lnTo>
                    <a:pt x="32" y="75"/>
                  </a:lnTo>
                  <a:lnTo>
                    <a:pt x="35" y="73"/>
                  </a:lnTo>
                  <a:lnTo>
                    <a:pt x="35" y="71"/>
                  </a:lnTo>
                  <a:lnTo>
                    <a:pt x="34" y="68"/>
                  </a:lnTo>
                  <a:lnTo>
                    <a:pt x="32" y="64"/>
                  </a:lnTo>
                  <a:lnTo>
                    <a:pt x="32" y="64"/>
                  </a:lnTo>
                  <a:lnTo>
                    <a:pt x="28" y="64"/>
                  </a:lnTo>
                  <a:lnTo>
                    <a:pt x="25" y="66"/>
                  </a:lnTo>
                  <a:lnTo>
                    <a:pt x="20" y="72"/>
                  </a:lnTo>
                  <a:lnTo>
                    <a:pt x="17" y="76"/>
                  </a:lnTo>
                  <a:lnTo>
                    <a:pt x="14" y="78"/>
                  </a:lnTo>
                  <a:lnTo>
                    <a:pt x="10" y="79"/>
                  </a:lnTo>
                  <a:lnTo>
                    <a:pt x="4" y="79"/>
                  </a:lnTo>
                  <a:lnTo>
                    <a:pt x="4" y="79"/>
                  </a:lnTo>
                  <a:lnTo>
                    <a:pt x="1" y="75"/>
                  </a:lnTo>
                  <a:lnTo>
                    <a:pt x="0" y="71"/>
                  </a:lnTo>
                  <a:lnTo>
                    <a:pt x="1" y="66"/>
                  </a:lnTo>
                  <a:lnTo>
                    <a:pt x="3" y="62"/>
                  </a:lnTo>
                  <a:lnTo>
                    <a:pt x="7" y="54"/>
                  </a:lnTo>
                  <a:lnTo>
                    <a:pt x="13" y="48"/>
                  </a:lnTo>
                  <a:lnTo>
                    <a:pt x="13" y="48"/>
                  </a:lnTo>
                  <a:lnTo>
                    <a:pt x="14" y="40"/>
                  </a:lnTo>
                  <a:lnTo>
                    <a:pt x="13" y="34"/>
                  </a:lnTo>
                  <a:lnTo>
                    <a:pt x="8" y="23"/>
                  </a:lnTo>
                  <a:lnTo>
                    <a:pt x="4" y="13"/>
                  </a:lnTo>
                  <a:lnTo>
                    <a:pt x="3" y="9"/>
                  </a:lnTo>
                  <a:lnTo>
                    <a:pt x="3" y="3"/>
                  </a:lnTo>
                  <a:lnTo>
                    <a:pt x="3" y="3"/>
                  </a:lnTo>
                  <a:lnTo>
                    <a:pt x="7" y="6"/>
                  </a:lnTo>
                  <a:lnTo>
                    <a:pt x="11" y="10"/>
                  </a:lnTo>
                  <a:lnTo>
                    <a:pt x="18" y="19"/>
                  </a:lnTo>
                  <a:lnTo>
                    <a:pt x="23" y="29"/>
                  </a:lnTo>
                  <a:lnTo>
                    <a:pt x="27" y="38"/>
                  </a:lnTo>
                  <a:lnTo>
                    <a:pt x="27" y="38"/>
                  </a:lnTo>
                  <a:lnTo>
                    <a:pt x="30" y="34"/>
                  </a:lnTo>
                  <a:lnTo>
                    <a:pt x="30" y="30"/>
                  </a:lnTo>
                  <a:lnTo>
                    <a:pt x="30" y="20"/>
                  </a:lnTo>
                  <a:lnTo>
                    <a:pt x="28" y="10"/>
                  </a:lnTo>
                  <a:lnTo>
                    <a:pt x="28" y="5"/>
                  </a:lnTo>
                  <a:lnTo>
                    <a:pt x="30" y="0"/>
                  </a:lnTo>
                  <a:lnTo>
                    <a:pt x="3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62"/>
            <p:cNvSpPr>
              <a:spLocks/>
            </p:cNvSpPr>
            <p:nvPr/>
          </p:nvSpPr>
          <p:spPr bwMode="auto">
            <a:xfrm>
              <a:off x="5280026" y="255588"/>
              <a:ext cx="49213" cy="49213"/>
            </a:xfrm>
            <a:custGeom>
              <a:avLst/>
              <a:gdLst/>
              <a:ahLst/>
              <a:cxnLst>
                <a:cxn ang="0">
                  <a:pos x="57" y="92"/>
                </a:cxn>
                <a:cxn ang="0">
                  <a:pos x="58" y="87"/>
                </a:cxn>
                <a:cxn ang="0">
                  <a:pos x="68" y="81"/>
                </a:cxn>
                <a:cxn ang="0">
                  <a:pos x="73" y="77"/>
                </a:cxn>
                <a:cxn ang="0">
                  <a:pos x="71" y="71"/>
                </a:cxn>
                <a:cxn ang="0">
                  <a:pos x="64" y="63"/>
                </a:cxn>
                <a:cxn ang="0">
                  <a:pos x="56" y="60"/>
                </a:cxn>
                <a:cxn ang="0">
                  <a:pos x="49" y="64"/>
                </a:cxn>
                <a:cxn ang="0">
                  <a:pos x="46" y="70"/>
                </a:cxn>
                <a:cxn ang="0">
                  <a:pos x="36" y="68"/>
                </a:cxn>
                <a:cxn ang="0">
                  <a:pos x="26" y="63"/>
                </a:cxn>
                <a:cxn ang="0">
                  <a:pos x="26" y="53"/>
                </a:cxn>
                <a:cxn ang="0">
                  <a:pos x="23" y="39"/>
                </a:cxn>
                <a:cxn ang="0">
                  <a:pos x="15" y="28"/>
                </a:cxn>
                <a:cxn ang="0">
                  <a:pos x="0" y="14"/>
                </a:cxn>
                <a:cxn ang="0">
                  <a:pos x="4" y="11"/>
                </a:cxn>
                <a:cxn ang="0">
                  <a:pos x="15" y="14"/>
                </a:cxn>
                <a:cxn ang="0">
                  <a:pos x="28" y="26"/>
                </a:cxn>
                <a:cxn ang="0">
                  <a:pos x="33" y="35"/>
                </a:cxn>
                <a:cxn ang="0">
                  <a:pos x="36" y="28"/>
                </a:cxn>
                <a:cxn ang="0">
                  <a:pos x="35" y="19"/>
                </a:cxn>
                <a:cxn ang="0">
                  <a:pos x="26" y="0"/>
                </a:cxn>
                <a:cxn ang="0">
                  <a:pos x="32" y="0"/>
                </a:cxn>
                <a:cxn ang="0">
                  <a:pos x="42" y="5"/>
                </a:cxn>
                <a:cxn ang="0">
                  <a:pos x="49" y="16"/>
                </a:cxn>
                <a:cxn ang="0">
                  <a:pos x="53" y="36"/>
                </a:cxn>
                <a:cxn ang="0">
                  <a:pos x="60" y="42"/>
                </a:cxn>
                <a:cxn ang="0">
                  <a:pos x="74" y="50"/>
                </a:cxn>
                <a:cxn ang="0">
                  <a:pos x="82" y="59"/>
                </a:cxn>
                <a:cxn ang="0">
                  <a:pos x="91" y="74"/>
                </a:cxn>
                <a:cxn ang="0">
                  <a:pos x="88" y="88"/>
                </a:cxn>
                <a:cxn ang="0">
                  <a:pos x="75" y="95"/>
                </a:cxn>
                <a:cxn ang="0">
                  <a:pos x="57" y="92"/>
                </a:cxn>
              </a:cxnLst>
              <a:rect l="0" t="0" r="r" b="b"/>
              <a:pathLst>
                <a:path w="91" h="95">
                  <a:moveTo>
                    <a:pt x="57" y="92"/>
                  </a:moveTo>
                  <a:lnTo>
                    <a:pt x="57" y="92"/>
                  </a:lnTo>
                  <a:lnTo>
                    <a:pt x="57" y="89"/>
                  </a:lnTo>
                  <a:lnTo>
                    <a:pt x="58" y="87"/>
                  </a:lnTo>
                  <a:lnTo>
                    <a:pt x="64" y="84"/>
                  </a:lnTo>
                  <a:lnTo>
                    <a:pt x="68" y="81"/>
                  </a:lnTo>
                  <a:lnTo>
                    <a:pt x="71" y="78"/>
                  </a:lnTo>
                  <a:lnTo>
                    <a:pt x="73" y="77"/>
                  </a:lnTo>
                  <a:lnTo>
                    <a:pt x="73" y="77"/>
                  </a:lnTo>
                  <a:lnTo>
                    <a:pt x="71" y="71"/>
                  </a:lnTo>
                  <a:lnTo>
                    <a:pt x="67" y="66"/>
                  </a:lnTo>
                  <a:lnTo>
                    <a:pt x="64" y="63"/>
                  </a:lnTo>
                  <a:lnTo>
                    <a:pt x="60" y="60"/>
                  </a:lnTo>
                  <a:lnTo>
                    <a:pt x="56" y="60"/>
                  </a:lnTo>
                  <a:lnTo>
                    <a:pt x="53" y="61"/>
                  </a:lnTo>
                  <a:lnTo>
                    <a:pt x="49" y="64"/>
                  </a:lnTo>
                  <a:lnTo>
                    <a:pt x="46" y="70"/>
                  </a:lnTo>
                  <a:lnTo>
                    <a:pt x="46" y="70"/>
                  </a:lnTo>
                  <a:lnTo>
                    <a:pt x="40" y="70"/>
                  </a:lnTo>
                  <a:lnTo>
                    <a:pt x="36" y="68"/>
                  </a:lnTo>
                  <a:lnTo>
                    <a:pt x="32" y="66"/>
                  </a:lnTo>
                  <a:lnTo>
                    <a:pt x="26" y="63"/>
                  </a:lnTo>
                  <a:lnTo>
                    <a:pt x="26" y="63"/>
                  </a:lnTo>
                  <a:lnTo>
                    <a:pt x="26" y="53"/>
                  </a:lnTo>
                  <a:lnTo>
                    <a:pt x="25" y="46"/>
                  </a:lnTo>
                  <a:lnTo>
                    <a:pt x="23" y="39"/>
                  </a:lnTo>
                  <a:lnTo>
                    <a:pt x="19" y="33"/>
                  </a:lnTo>
                  <a:lnTo>
                    <a:pt x="15" y="28"/>
                  </a:lnTo>
                  <a:lnTo>
                    <a:pt x="11" y="22"/>
                  </a:lnTo>
                  <a:lnTo>
                    <a:pt x="0" y="14"/>
                  </a:lnTo>
                  <a:lnTo>
                    <a:pt x="0" y="14"/>
                  </a:lnTo>
                  <a:lnTo>
                    <a:pt x="4" y="11"/>
                  </a:lnTo>
                  <a:lnTo>
                    <a:pt x="9" y="11"/>
                  </a:lnTo>
                  <a:lnTo>
                    <a:pt x="15" y="14"/>
                  </a:lnTo>
                  <a:lnTo>
                    <a:pt x="19" y="16"/>
                  </a:lnTo>
                  <a:lnTo>
                    <a:pt x="28" y="26"/>
                  </a:lnTo>
                  <a:lnTo>
                    <a:pt x="33" y="35"/>
                  </a:lnTo>
                  <a:lnTo>
                    <a:pt x="33" y="35"/>
                  </a:lnTo>
                  <a:lnTo>
                    <a:pt x="36" y="30"/>
                  </a:lnTo>
                  <a:lnTo>
                    <a:pt x="36" y="28"/>
                  </a:lnTo>
                  <a:lnTo>
                    <a:pt x="36" y="23"/>
                  </a:lnTo>
                  <a:lnTo>
                    <a:pt x="35" y="19"/>
                  </a:lnTo>
                  <a:lnTo>
                    <a:pt x="30" y="9"/>
                  </a:lnTo>
                  <a:lnTo>
                    <a:pt x="26" y="0"/>
                  </a:lnTo>
                  <a:lnTo>
                    <a:pt x="26" y="0"/>
                  </a:lnTo>
                  <a:lnTo>
                    <a:pt x="32" y="0"/>
                  </a:lnTo>
                  <a:lnTo>
                    <a:pt x="37" y="2"/>
                  </a:lnTo>
                  <a:lnTo>
                    <a:pt x="42" y="5"/>
                  </a:lnTo>
                  <a:lnTo>
                    <a:pt x="46" y="11"/>
                  </a:lnTo>
                  <a:lnTo>
                    <a:pt x="49" y="16"/>
                  </a:lnTo>
                  <a:lnTo>
                    <a:pt x="50" y="22"/>
                  </a:lnTo>
                  <a:lnTo>
                    <a:pt x="53" y="36"/>
                  </a:lnTo>
                  <a:lnTo>
                    <a:pt x="53" y="36"/>
                  </a:lnTo>
                  <a:lnTo>
                    <a:pt x="60" y="42"/>
                  </a:lnTo>
                  <a:lnTo>
                    <a:pt x="67" y="46"/>
                  </a:lnTo>
                  <a:lnTo>
                    <a:pt x="74" y="50"/>
                  </a:lnTo>
                  <a:lnTo>
                    <a:pt x="82" y="59"/>
                  </a:lnTo>
                  <a:lnTo>
                    <a:pt x="82" y="59"/>
                  </a:lnTo>
                  <a:lnTo>
                    <a:pt x="88" y="67"/>
                  </a:lnTo>
                  <a:lnTo>
                    <a:pt x="91" y="74"/>
                  </a:lnTo>
                  <a:lnTo>
                    <a:pt x="91" y="82"/>
                  </a:lnTo>
                  <a:lnTo>
                    <a:pt x="88" y="88"/>
                  </a:lnTo>
                  <a:lnTo>
                    <a:pt x="82" y="92"/>
                  </a:lnTo>
                  <a:lnTo>
                    <a:pt x="75" y="95"/>
                  </a:lnTo>
                  <a:lnTo>
                    <a:pt x="67" y="95"/>
                  </a:lnTo>
                  <a:lnTo>
                    <a:pt x="57" y="92"/>
                  </a:lnTo>
                  <a:lnTo>
                    <a:pt x="57" y="9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63"/>
            <p:cNvSpPr>
              <a:spLocks/>
            </p:cNvSpPr>
            <p:nvPr/>
          </p:nvSpPr>
          <p:spPr bwMode="auto">
            <a:xfrm>
              <a:off x="5378451" y="301625"/>
              <a:ext cx="28575" cy="23813"/>
            </a:xfrm>
            <a:custGeom>
              <a:avLst/>
              <a:gdLst/>
              <a:ahLst/>
              <a:cxnLst>
                <a:cxn ang="0">
                  <a:pos x="36" y="0"/>
                </a:cxn>
                <a:cxn ang="0">
                  <a:pos x="36" y="0"/>
                </a:cxn>
                <a:cxn ang="0">
                  <a:pos x="43" y="1"/>
                </a:cxn>
                <a:cxn ang="0">
                  <a:pos x="49" y="2"/>
                </a:cxn>
                <a:cxn ang="0">
                  <a:pos x="53" y="4"/>
                </a:cxn>
                <a:cxn ang="0">
                  <a:pos x="53" y="4"/>
                </a:cxn>
                <a:cxn ang="0">
                  <a:pos x="55" y="8"/>
                </a:cxn>
                <a:cxn ang="0">
                  <a:pos x="55" y="12"/>
                </a:cxn>
                <a:cxn ang="0">
                  <a:pos x="52" y="21"/>
                </a:cxn>
                <a:cxn ang="0">
                  <a:pos x="46" y="29"/>
                </a:cxn>
                <a:cxn ang="0">
                  <a:pos x="38" y="38"/>
                </a:cxn>
                <a:cxn ang="0">
                  <a:pos x="29" y="42"/>
                </a:cxn>
                <a:cxn ang="0">
                  <a:pos x="19" y="45"/>
                </a:cxn>
                <a:cxn ang="0">
                  <a:pos x="14" y="45"/>
                </a:cxn>
                <a:cxn ang="0">
                  <a:pos x="8" y="43"/>
                </a:cxn>
                <a:cxn ang="0">
                  <a:pos x="4" y="42"/>
                </a:cxn>
                <a:cxn ang="0">
                  <a:pos x="0" y="39"/>
                </a:cxn>
                <a:cxn ang="0">
                  <a:pos x="0" y="39"/>
                </a:cxn>
                <a:cxn ang="0">
                  <a:pos x="1" y="35"/>
                </a:cxn>
                <a:cxn ang="0">
                  <a:pos x="4" y="33"/>
                </a:cxn>
                <a:cxn ang="0">
                  <a:pos x="12" y="32"/>
                </a:cxn>
                <a:cxn ang="0">
                  <a:pos x="22" y="31"/>
                </a:cxn>
                <a:cxn ang="0">
                  <a:pos x="25" y="29"/>
                </a:cxn>
                <a:cxn ang="0">
                  <a:pos x="29" y="28"/>
                </a:cxn>
                <a:cxn ang="0">
                  <a:pos x="29" y="28"/>
                </a:cxn>
                <a:cxn ang="0">
                  <a:pos x="31" y="12"/>
                </a:cxn>
                <a:cxn ang="0">
                  <a:pos x="32" y="7"/>
                </a:cxn>
                <a:cxn ang="0">
                  <a:pos x="36" y="0"/>
                </a:cxn>
                <a:cxn ang="0">
                  <a:pos x="36" y="0"/>
                </a:cxn>
              </a:cxnLst>
              <a:rect l="0" t="0" r="r" b="b"/>
              <a:pathLst>
                <a:path w="55" h="45">
                  <a:moveTo>
                    <a:pt x="36" y="0"/>
                  </a:moveTo>
                  <a:lnTo>
                    <a:pt x="36" y="0"/>
                  </a:lnTo>
                  <a:lnTo>
                    <a:pt x="43" y="1"/>
                  </a:lnTo>
                  <a:lnTo>
                    <a:pt x="49" y="2"/>
                  </a:lnTo>
                  <a:lnTo>
                    <a:pt x="53" y="4"/>
                  </a:lnTo>
                  <a:lnTo>
                    <a:pt x="53" y="4"/>
                  </a:lnTo>
                  <a:lnTo>
                    <a:pt x="55" y="8"/>
                  </a:lnTo>
                  <a:lnTo>
                    <a:pt x="55" y="12"/>
                  </a:lnTo>
                  <a:lnTo>
                    <a:pt x="52" y="21"/>
                  </a:lnTo>
                  <a:lnTo>
                    <a:pt x="46" y="29"/>
                  </a:lnTo>
                  <a:lnTo>
                    <a:pt x="38" y="38"/>
                  </a:lnTo>
                  <a:lnTo>
                    <a:pt x="29" y="42"/>
                  </a:lnTo>
                  <a:lnTo>
                    <a:pt x="19" y="45"/>
                  </a:lnTo>
                  <a:lnTo>
                    <a:pt x="14" y="45"/>
                  </a:lnTo>
                  <a:lnTo>
                    <a:pt x="8" y="43"/>
                  </a:lnTo>
                  <a:lnTo>
                    <a:pt x="4" y="42"/>
                  </a:lnTo>
                  <a:lnTo>
                    <a:pt x="0" y="39"/>
                  </a:lnTo>
                  <a:lnTo>
                    <a:pt x="0" y="39"/>
                  </a:lnTo>
                  <a:lnTo>
                    <a:pt x="1" y="35"/>
                  </a:lnTo>
                  <a:lnTo>
                    <a:pt x="4" y="33"/>
                  </a:lnTo>
                  <a:lnTo>
                    <a:pt x="12" y="32"/>
                  </a:lnTo>
                  <a:lnTo>
                    <a:pt x="22" y="31"/>
                  </a:lnTo>
                  <a:lnTo>
                    <a:pt x="25" y="29"/>
                  </a:lnTo>
                  <a:lnTo>
                    <a:pt x="29" y="28"/>
                  </a:lnTo>
                  <a:lnTo>
                    <a:pt x="29" y="28"/>
                  </a:lnTo>
                  <a:lnTo>
                    <a:pt x="31" y="12"/>
                  </a:lnTo>
                  <a:lnTo>
                    <a:pt x="32" y="7"/>
                  </a:lnTo>
                  <a:lnTo>
                    <a:pt x="36" y="0"/>
                  </a:lnTo>
                  <a:lnTo>
                    <a:pt x="36"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64"/>
            <p:cNvSpPr>
              <a:spLocks/>
            </p:cNvSpPr>
            <p:nvPr/>
          </p:nvSpPr>
          <p:spPr bwMode="auto">
            <a:xfrm>
              <a:off x="5349876" y="336550"/>
              <a:ext cx="76200" cy="41275"/>
            </a:xfrm>
            <a:custGeom>
              <a:avLst/>
              <a:gdLst/>
              <a:ahLst/>
              <a:cxnLst>
                <a:cxn ang="0">
                  <a:pos x="145" y="5"/>
                </a:cxn>
                <a:cxn ang="0">
                  <a:pos x="145" y="5"/>
                </a:cxn>
                <a:cxn ang="0">
                  <a:pos x="139" y="15"/>
                </a:cxn>
                <a:cxn ang="0">
                  <a:pos x="131" y="25"/>
                </a:cxn>
                <a:cxn ang="0">
                  <a:pos x="121" y="32"/>
                </a:cxn>
                <a:cxn ang="0">
                  <a:pos x="110" y="39"/>
                </a:cxn>
                <a:cxn ang="0">
                  <a:pos x="97" y="43"/>
                </a:cxn>
                <a:cxn ang="0">
                  <a:pos x="84" y="47"/>
                </a:cxn>
                <a:cxn ang="0">
                  <a:pos x="70" y="49"/>
                </a:cxn>
                <a:cxn ang="0">
                  <a:pos x="56" y="49"/>
                </a:cxn>
                <a:cxn ang="0">
                  <a:pos x="56" y="49"/>
                </a:cxn>
                <a:cxn ang="0">
                  <a:pos x="60" y="56"/>
                </a:cxn>
                <a:cxn ang="0">
                  <a:pos x="66" y="60"/>
                </a:cxn>
                <a:cxn ang="0">
                  <a:pos x="72" y="63"/>
                </a:cxn>
                <a:cxn ang="0">
                  <a:pos x="79" y="64"/>
                </a:cxn>
                <a:cxn ang="0">
                  <a:pos x="86" y="64"/>
                </a:cxn>
                <a:cxn ang="0">
                  <a:pos x="93" y="61"/>
                </a:cxn>
                <a:cxn ang="0">
                  <a:pos x="98" y="57"/>
                </a:cxn>
                <a:cxn ang="0">
                  <a:pos x="104" y="52"/>
                </a:cxn>
                <a:cxn ang="0">
                  <a:pos x="104" y="52"/>
                </a:cxn>
                <a:cxn ang="0">
                  <a:pos x="107" y="53"/>
                </a:cxn>
                <a:cxn ang="0">
                  <a:pos x="108" y="56"/>
                </a:cxn>
                <a:cxn ang="0">
                  <a:pos x="108" y="60"/>
                </a:cxn>
                <a:cxn ang="0">
                  <a:pos x="108" y="66"/>
                </a:cxn>
                <a:cxn ang="0">
                  <a:pos x="108" y="66"/>
                </a:cxn>
                <a:cxn ang="0">
                  <a:pos x="104" y="70"/>
                </a:cxn>
                <a:cxn ang="0">
                  <a:pos x="100" y="73"/>
                </a:cxn>
                <a:cxn ang="0">
                  <a:pos x="94" y="75"/>
                </a:cxn>
                <a:cxn ang="0">
                  <a:pos x="89" y="77"/>
                </a:cxn>
                <a:cxn ang="0">
                  <a:pos x="77" y="78"/>
                </a:cxn>
                <a:cxn ang="0">
                  <a:pos x="66" y="77"/>
                </a:cxn>
                <a:cxn ang="0">
                  <a:pos x="56" y="71"/>
                </a:cxn>
                <a:cxn ang="0">
                  <a:pos x="48" y="66"/>
                </a:cxn>
                <a:cxn ang="0">
                  <a:pos x="41" y="56"/>
                </a:cxn>
                <a:cxn ang="0">
                  <a:pos x="38" y="52"/>
                </a:cxn>
                <a:cxn ang="0">
                  <a:pos x="37" y="46"/>
                </a:cxn>
                <a:cxn ang="0">
                  <a:pos x="37" y="46"/>
                </a:cxn>
                <a:cxn ang="0">
                  <a:pos x="25" y="42"/>
                </a:cxn>
                <a:cxn ang="0">
                  <a:pos x="14" y="39"/>
                </a:cxn>
                <a:cxn ang="0">
                  <a:pos x="10" y="38"/>
                </a:cxn>
                <a:cxn ang="0">
                  <a:pos x="6" y="33"/>
                </a:cxn>
                <a:cxn ang="0">
                  <a:pos x="1" y="31"/>
                </a:cxn>
                <a:cxn ang="0">
                  <a:pos x="0" y="25"/>
                </a:cxn>
                <a:cxn ang="0">
                  <a:pos x="0" y="25"/>
                </a:cxn>
                <a:cxn ang="0">
                  <a:pos x="34" y="32"/>
                </a:cxn>
                <a:cxn ang="0">
                  <a:pos x="51" y="35"/>
                </a:cxn>
                <a:cxn ang="0">
                  <a:pos x="66" y="35"/>
                </a:cxn>
                <a:cxn ang="0">
                  <a:pos x="66" y="35"/>
                </a:cxn>
                <a:cxn ang="0">
                  <a:pos x="82" y="32"/>
                </a:cxn>
                <a:cxn ang="0">
                  <a:pos x="94" y="29"/>
                </a:cxn>
                <a:cxn ang="0">
                  <a:pos x="107" y="23"/>
                </a:cxn>
                <a:cxn ang="0">
                  <a:pos x="118" y="16"/>
                </a:cxn>
                <a:cxn ang="0">
                  <a:pos x="118" y="16"/>
                </a:cxn>
                <a:cxn ang="0">
                  <a:pos x="121" y="9"/>
                </a:cxn>
                <a:cxn ang="0">
                  <a:pos x="124" y="7"/>
                </a:cxn>
                <a:cxn ang="0">
                  <a:pos x="128" y="2"/>
                </a:cxn>
                <a:cxn ang="0">
                  <a:pos x="132" y="1"/>
                </a:cxn>
                <a:cxn ang="0">
                  <a:pos x="136" y="0"/>
                </a:cxn>
                <a:cxn ang="0">
                  <a:pos x="140" y="1"/>
                </a:cxn>
                <a:cxn ang="0">
                  <a:pos x="145" y="5"/>
                </a:cxn>
                <a:cxn ang="0">
                  <a:pos x="145" y="5"/>
                </a:cxn>
              </a:cxnLst>
              <a:rect l="0" t="0" r="r" b="b"/>
              <a:pathLst>
                <a:path w="145" h="78">
                  <a:moveTo>
                    <a:pt x="145" y="5"/>
                  </a:moveTo>
                  <a:lnTo>
                    <a:pt x="145" y="5"/>
                  </a:lnTo>
                  <a:lnTo>
                    <a:pt x="139" y="15"/>
                  </a:lnTo>
                  <a:lnTo>
                    <a:pt x="131" y="25"/>
                  </a:lnTo>
                  <a:lnTo>
                    <a:pt x="121" y="32"/>
                  </a:lnTo>
                  <a:lnTo>
                    <a:pt x="110" y="39"/>
                  </a:lnTo>
                  <a:lnTo>
                    <a:pt x="97" y="43"/>
                  </a:lnTo>
                  <a:lnTo>
                    <a:pt x="84" y="47"/>
                  </a:lnTo>
                  <a:lnTo>
                    <a:pt x="70" y="49"/>
                  </a:lnTo>
                  <a:lnTo>
                    <a:pt x="56" y="49"/>
                  </a:lnTo>
                  <a:lnTo>
                    <a:pt x="56" y="49"/>
                  </a:lnTo>
                  <a:lnTo>
                    <a:pt x="60" y="56"/>
                  </a:lnTo>
                  <a:lnTo>
                    <a:pt x="66" y="60"/>
                  </a:lnTo>
                  <a:lnTo>
                    <a:pt x="72" y="63"/>
                  </a:lnTo>
                  <a:lnTo>
                    <a:pt x="79" y="64"/>
                  </a:lnTo>
                  <a:lnTo>
                    <a:pt x="86" y="64"/>
                  </a:lnTo>
                  <a:lnTo>
                    <a:pt x="93" y="61"/>
                  </a:lnTo>
                  <a:lnTo>
                    <a:pt x="98" y="57"/>
                  </a:lnTo>
                  <a:lnTo>
                    <a:pt x="104" y="52"/>
                  </a:lnTo>
                  <a:lnTo>
                    <a:pt x="104" y="52"/>
                  </a:lnTo>
                  <a:lnTo>
                    <a:pt x="107" y="53"/>
                  </a:lnTo>
                  <a:lnTo>
                    <a:pt x="108" y="56"/>
                  </a:lnTo>
                  <a:lnTo>
                    <a:pt x="108" y="60"/>
                  </a:lnTo>
                  <a:lnTo>
                    <a:pt x="108" y="66"/>
                  </a:lnTo>
                  <a:lnTo>
                    <a:pt x="108" y="66"/>
                  </a:lnTo>
                  <a:lnTo>
                    <a:pt x="104" y="70"/>
                  </a:lnTo>
                  <a:lnTo>
                    <a:pt x="100" y="73"/>
                  </a:lnTo>
                  <a:lnTo>
                    <a:pt x="94" y="75"/>
                  </a:lnTo>
                  <a:lnTo>
                    <a:pt x="89" y="77"/>
                  </a:lnTo>
                  <a:lnTo>
                    <a:pt x="77" y="78"/>
                  </a:lnTo>
                  <a:lnTo>
                    <a:pt x="66" y="77"/>
                  </a:lnTo>
                  <a:lnTo>
                    <a:pt x="56" y="71"/>
                  </a:lnTo>
                  <a:lnTo>
                    <a:pt x="48" y="66"/>
                  </a:lnTo>
                  <a:lnTo>
                    <a:pt x="41" y="56"/>
                  </a:lnTo>
                  <a:lnTo>
                    <a:pt x="38" y="52"/>
                  </a:lnTo>
                  <a:lnTo>
                    <a:pt x="37" y="46"/>
                  </a:lnTo>
                  <a:lnTo>
                    <a:pt x="37" y="46"/>
                  </a:lnTo>
                  <a:lnTo>
                    <a:pt x="25" y="42"/>
                  </a:lnTo>
                  <a:lnTo>
                    <a:pt x="14" y="39"/>
                  </a:lnTo>
                  <a:lnTo>
                    <a:pt x="10" y="38"/>
                  </a:lnTo>
                  <a:lnTo>
                    <a:pt x="6" y="33"/>
                  </a:lnTo>
                  <a:lnTo>
                    <a:pt x="1" y="31"/>
                  </a:lnTo>
                  <a:lnTo>
                    <a:pt x="0" y="25"/>
                  </a:lnTo>
                  <a:lnTo>
                    <a:pt x="0" y="25"/>
                  </a:lnTo>
                  <a:lnTo>
                    <a:pt x="34" y="32"/>
                  </a:lnTo>
                  <a:lnTo>
                    <a:pt x="51" y="35"/>
                  </a:lnTo>
                  <a:lnTo>
                    <a:pt x="66" y="35"/>
                  </a:lnTo>
                  <a:lnTo>
                    <a:pt x="66" y="35"/>
                  </a:lnTo>
                  <a:lnTo>
                    <a:pt x="82" y="32"/>
                  </a:lnTo>
                  <a:lnTo>
                    <a:pt x="94" y="29"/>
                  </a:lnTo>
                  <a:lnTo>
                    <a:pt x="107" y="23"/>
                  </a:lnTo>
                  <a:lnTo>
                    <a:pt x="118" y="16"/>
                  </a:lnTo>
                  <a:lnTo>
                    <a:pt x="118" y="16"/>
                  </a:lnTo>
                  <a:lnTo>
                    <a:pt x="121" y="9"/>
                  </a:lnTo>
                  <a:lnTo>
                    <a:pt x="124" y="7"/>
                  </a:lnTo>
                  <a:lnTo>
                    <a:pt x="128" y="2"/>
                  </a:lnTo>
                  <a:lnTo>
                    <a:pt x="132" y="1"/>
                  </a:lnTo>
                  <a:lnTo>
                    <a:pt x="136" y="0"/>
                  </a:lnTo>
                  <a:lnTo>
                    <a:pt x="140" y="1"/>
                  </a:lnTo>
                  <a:lnTo>
                    <a:pt x="145" y="5"/>
                  </a:lnTo>
                  <a:lnTo>
                    <a:pt x="145"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65"/>
            <p:cNvSpPr>
              <a:spLocks noEditPoints="1"/>
            </p:cNvSpPr>
            <p:nvPr/>
          </p:nvSpPr>
          <p:spPr bwMode="auto">
            <a:xfrm>
              <a:off x="4670426" y="487363"/>
              <a:ext cx="55563" cy="69850"/>
            </a:xfrm>
            <a:custGeom>
              <a:avLst/>
              <a:gdLst/>
              <a:ahLst/>
              <a:cxnLst>
                <a:cxn ang="0">
                  <a:pos x="103" y="30"/>
                </a:cxn>
                <a:cxn ang="0">
                  <a:pos x="106" y="59"/>
                </a:cxn>
                <a:cxn ang="0">
                  <a:pos x="101" y="86"/>
                </a:cxn>
                <a:cxn ang="0">
                  <a:pos x="88" y="107"/>
                </a:cxn>
                <a:cxn ang="0">
                  <a:pos x="74" y="125"/>
                </a:cxn>
                <a:cxn ang="0">
                  <a:pos x="43" y="133"/>
                </a:cxn>
                <a:cxn ang="0">
                  <a:pos x="22" y="129"/>
                </a:cxn>
                <a:cxn ang="0">
                  <a:pos x="8" y="114"/>
                </a:cxn>
                <a:cxn ang="0">
                  <a:pos x="0" y="93"/>
                </a:cxn>
                <a:cxn ang="0">
                  <a:pos x="0" y="69"/>
                </a:cxn>
                <a:cxn ang="0">
                  <a:pos x="5" y="44"/>
                </a:cxn>
                <a:cxn ang="0">
                  <a:pos x="18" y="22"/>
                </a:cxn>
                <a:cxn ang="0">
                  <a:pos x="36" y="8"/>
                </a:cxn>
                <a:cxn ang="0">
                  <a:pos x="45" y="6"/>
                </a:cxn>
                <a:cxn ang="0">
                  <a:pos x="64" y="0"/>
                </a:cxn>
                <a:cxn ang="0">
                  <a:pos x="70" y="0"/>
                </a:cxn>
                <a:cxn ang="0">
                  <a:pos x="78" y="4"/>
                </a:cxn>
                <a:cxn ang="0">
                  <a:pos x="94" y="22"/>
                </a:cxn>
                <a:cxn ang="0">
                  <a:pos x="103" y="30"/>
                </a:cxn>
                <a:cxn ang="0">
                  <a:pos x="49" y="15"/>
                </a:cxn>
                <a:cxn ang="0">
                  <a:pos x="42" y="20"/>
                </a:cxn>
                <a:cxn ang="0">
                  <a:pos x="28" y="35"/>
                </a:cxn>
                <a:cxn ang="0">
                  <a:pos x="18" y="55"/>
                </a:cxn>
                <a:cxn ang="0">
                  <a:pos x="12" y="76"/>
                </a:cxn>
                <a:cxn ang="0">
                  <a:pos x="12" y="86"/>
                </a:cxn>
                <a:cxn ang="0">
                  <a:pos x="16" y="100"/>
                </a:cxn>
                <a:cxn ang="0">
                  <a:pos x="26" y="111"/>
                </a:cxn>
                <a:cxn ang="0">
                  <a:pos x="40" y="118"/>
                </a:cxn>
                <a:cxn ang="0">
                  <a:pos x="54" y="118"/>
                </a:cxn>
                <a:cxn ang="0">
                  <a:pos x="60" y="117"/>
                </a:cxn>
                <a:cxn ang="0">
                  <a:pos x="73" y="108"/>
                </a:cxn>
                <a:cxn ang="0">
                  <a:pos x="81" y="97"/>
                </a:cxn>
                <a:cxn ang="0">
                  <a:pos x="88" y="81"/>
                </a:cxn>
                <a:cxn ang="0">
                  <a:pos x="92" y="66"/>
                </a:cxn>
                <a:cxn ang="0">
                  <a:pos x="92" y="51"/>
                </a:cxn>
                <a:cxn ang="0">
                  <a:pos x="88" y="35"/>
                </a:cxn>
                <a:cxn ang="0">
                  <a:pos x="78" y="24"/>
                </a:cxn>
                <a:cxn ang="0">
                  <a:pos x="71" y="18"/>
                </a:cxn>
                <a:cxn ang="0">
                  <a:pos x="59" y="18"/>
                </a:cxn>
                <a:cxn ang="0">
                  <a:pos x="49" y="15"/>
                </a:cxn>
              </a:cxnLst>
              <a:rect l="0" t="0" r="r" b="b"/>
              <a:pathLst>
                <a:path w="106" h="133">
                  <a:moveTo>
                    <a:pt x="103" y="30"/>
                  </a:moveTo>
                  <a:lnTo>
                    <a:pt x="103" y="30"/>
                  </a:lnTo>
                  <a:lnTo>
                    <a:pt x="106" y="45"/>
                  </a:lnTo>
                  <a:lnTo>
                    <a:pt x="106" y="59"/>
                  </a:lnTo>
                  <a:lnTo>
                    <a:pt x="105" y="73"/>
                  </a:lnTo>
                  <a:lnTo>
                    <a:pt x="101" y="86"/>
                  </a:lnTo>
                  <a:lnTo>
                    <a:pt x="94" y="97"/>
                  </a:lnTo>
                  <a:lnTo>
                    <a:pt x="88" y="107"/>
                  </a:lnTo>
                  <a:lnTo>
                    <a:pt x="74" y="125"/>
                  </a:lnTo>
                  <a:lnTo>
                    <a:pt x="74" y="125"/>
                  </a:lnTo>
                  <a:lnTo>
                    <a:pt x="57" y="131"/>
                  </a:lnTo>
                  <a:lnTo>
                    <a:pt x="43" y="133"/>
                  </a:lnTo>
                  <a:lnTo>
                    <a:pt x="32" y="132"/>
                  </a:lnTo>
                  <a:lnTo>
                    <a:pt x="22" y="129"/>
                  </a:lnTo>
                  <a:lnTo>
                    <a:pt x="14" y="122"/>
                  </a:lnTo>
                  <a:lnTo>
                    <a:pt x="8" y="114"/>
                  </a:lnTo>
                  <a:lnTo>
                    <a:pt x="2" y="104"/>
                  </a:lnTo>
                  <a:lnTo>
                    <a:pt x="0" y="93"/>
                  </a:lnTo>
                  <a:lnTo>
                    <a:pt x="0" y="81"/>
                  </a:lnTo>
                  <a:lnTo>
                    <a:pt x="0" y="69"/>
                  </a:lnTo>
                  <a:lnTo>
                    <a:pt x="2" y="56"/>
                  </a:lnTo>
                  <a:lnTo>
                    <a:pt x="5" y="44"/>
                  </a:lnTo>
                  <a:lnTo>
                    <a:pt x="11" y="34"/>
                  </a:lnTo>
                  <a:lnTo>
                    <a:pt x="18" y="22"/>
                  </a:lnTo>
                  <a:lnTo>
                    <a:pt x="26" y="14"/>
                  </a:lnTo>
                  <a:lnTo>
                    <a:pt x="36" y="8"/>
                  </a:lnTo>
                  <a:lnTo>
                    <a:pt x="36" y="8"/>
                  </a:lnTo>
                  <a:lnTo>
                    <a:pt x="45" y="6"/>
                  </a:lnTo>
                  <a:lnTo>
                    <a:pt x="54" y="3"/>
                  </a:lnTo>
                  <a:lnTo>
                    <a:pt x="64" y="0"/>
                  </a:lnTo>
                  <a:lnTo>
                    <a:pt x="70" y="0"/>
                  </a:lnTo>
                  <a:lnTo>
                    <a:pt x="70" y="0"/>
                  </a:lnTo>
                  <a:lnTo>
                    <a:pt x="74" y="1"/>
                  </a:lnTo>
                  <a:lnTo>
                    <a:pt x="78" y="4"/>
                  </a:lnTo>
                  <a:lnTo>
                    <a:pt x="85" y="13"/>
                  </a:lnTo>
                  <a:lnTo>
                    <a:pt x="94" y="22"/>
                  </a:lnTo>
                  <a:lnTo>
                    <a:pt x="98" y="25"/>
                  </a:lnTo>
                  <a:lnTo>
                    <a:pt x="103" y="30"/>
                  </a:lnTo>
                  <a:lnTo>
                    <a:pt x="103" y="30"/>
                  </a:lnTo>
                  <a:close/>
                  <a:moveTo>
                    <a:pt x="49" y="15"/>
                  </a:moveTo>
                  <a:lnTo>
                    <a:pt x="49" y="15"/>
                  </a:lnTo>
                  <a:lnTo>
                    <a:pt x="42" y="20"/>
                  </a:lnTo>
                  <a:lnTo>
                    <a:pt x="35" y="27"/>
                  </a:lnTo>
                  <a:lnTo>
                    <a:pt x="28" y="35"/>
                  </a:lnTo>
                  <a:lnTo>
                    <a:pt x="22" y="45"/>
                  </a:lnTo>
                  <a:lnTo>
                    <a:pt x="18" y="55"/>
                  </a:lnTo>
                  <a:lnTo>
                    <a:pt x="14" y="66"/>
                  </a:lnTo>
                  <a:lnTo>
                    <a:pt x="12" y="76"/>
                  </a:lnTo>
                  <a:lnTo>
                    <a:pt x="12" y="86"/>
                  </a:lnTo>
                  <a:lnTo>
                    <a:pt x="12" y="86"/>
                  </a:lnTo>
                  <a:lnTo>
                    <a:pt x="14" y="93"/>
                  </a:lnTo>
                  <a:lnTo>
                    <a:pt x="16" y="100"/>
                  </a:lnTo>
                  <a:lnTo>
                    <a:pt x="21" y="105"/>
                  </a:lnTo>
                  <a:lnTo>
                    <a:pt x="26" y="111"/>
                  </a:lnTo>
                  <a:lnTo>
                    <a:pt x="33" y="115"/>
                  </a:lnTo>
                  <a:lnTo>
                    <a:pt x="40" y="118"/>
                  </a:lnTo>
                  <a:lnTo>
                    <a:pt x="47" y="119"/>
                  </a:lnTo>
                  <a:lnTo>
                    <a:pt x="54" y="118"/>
                  </a:lnTo>
                  <a:lnTo>
                    <a:pt x="54" y="118"/>
                  </a:lnTo>
                  <a:lnTo>
                    <a:pt x="60" y="117"/>
                  </a:lnTo>
                  <a:lnTo>
                    <a:pt x="67" y="112"/>
                  </a:lnTo>
                  <a:lnTo>
                    <a:pt x="73" y="108"/>
                  </a:lnTo>
                  <a:lnTo>
                    <a:pt x="77" y="103"/>
                  </a:lnTo>
                  <a:lnTo>
                    <a:pt x="81" y="97"/>
                  </a:lnTo>
                  <a:lnTo>
                    <a:pt x="85" y="90"/>
                  </a:lnTo>
                  <a:lnTo>
                    <a:pt x="88" y="81"/>
                  </a:lnTo>
                  <a:lnTo>
                    <a:pt x="91" y="74"/>
                  </a:lnTo>
                  <a:lnTo>
                    <a:pt x="92" y="66"/>
                  </a:lnTo>
                  <a:lnTo>
                    <a:pt x="92" y="58"/>
                  </a:lnTo>
                  <a:lnTo>
                    <a:pt x="92" y="51"/>
                  </a:lnTo>
                  <a:lnTo>
                    <a:pt x="91" y="42"/>
                  </a:lnTo>
                  <a:lnTo>
                    <a:pt x="88" y="35"/>
                  </a:lnTo>
                  <a:lnTo>
                    <a:pt x="84" y="30"/>
                  </a:lnTo>
                  <a:lnTo>
                    <a:pt x="78" y="24"/>
                  </a:lnTo>
                  <a:lnTo>
                    <a:pt x="71" y="18"/>
                  </a:lnTo>
                  <a:lnTo>
                    <a:pt x="71" y="18"/>
                  </a:lnTo>
                  <a:lnTo>
                    <a:pt x="64" y="20"/>
                  </a:lnTo>
                  <a:lnTo>
                    <a:pt x="59" y="18"/>
                  </a:lnTo>
                  <a:lnTo>
                    <a:pt x="49" y="15"/>
                  </a:lnTo>
                  <a:lnTo>
                    <a:pt x="49"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66"/>
            <p:cNvSpPr>
              <a:spLocks noEditPoints="1"/>
            </p:cNvSpPr>
            <p:nvPr/>
          </p:nvSpPr>
          <p:spPr bwMode="auto">
            <a:xfrm>
              <a:off x="4695826" y="563563"/>
              <a:ext cx="30163" cy="30163"/>
            </a:xfrm>
            <a:custGeom>
              <a:avLst/>
              <a:gdLst/>
              <a:ahLst/>
              <a:cxnLst>
                <a:cxn ang="0">
                  <a:pos x="49" y="0"/>
                </a:cxn>
                <a:cxn ang="0">
                  <a:pos x="49" y="0"/>
                </a:cxn>
                <a:cxn ang="0">
                  <a:pos x="53" y="6"/>
                </a:cxn>
                <a:cxn ang="0">
                  <a:pos x="55" y="11"/>
                </a:cxn>
                <a:cxn ang="0">
                  <a:pos x="55" y="18"/>
                </a:cxn>
                <a:cxn ang="0">
                  <a:pos x="55" y="26"/>
                </a:cxn>
                <a:cxn ang="0">
                  <a:pos x="53" y="31"/>
                </a:cxn>
                <a:cxn ang="0">
                  <a:pos x="51" y="37"/>
                </a:cxn>
                <a:cxn ang="0">
                  <a:pos x="48" y="42"/>
                </a:cxn>
                <a:cxn ang="0">
                  <a:pos x="44" y="48"/>
                </a:cxn>
                <a:cxn ang="0">
                  <a:pos x="39" y="52"/>
                </a:cxn>
                <a:cxn ang="0">
                  <a:pos x="35" y="55"/>
                </a:cxn>
                <a:cxn ang="0">
                  <a:pos x="30" y="58"/>
                </a:cxn>
                <a:cxn ang="0">
                  <a:pos x="24" y="59"/>
                </a:cxn>
                <a:cxn ang="0">
                  <a:pos x="18" y="59"/>
                </a:cxn>
                <a:cxn ang="0">
                  <a:pos x="13" y="58"/>
                </a:cxn>
                <a:cxn ang="0">
                  <a:pos x="7" y="55"/>
                </a:cxn>
                <a:cxn ang="0">
                  <a:pos x="3" y="51"/>
                </a:cxn>
                <a:cxn ang="0">
                  <a:pos x="3" y="51"/>
                </a:cxn>
                <a:cxn ang="0">
                  <a:pos x="0" y="38"/>
                </a:cxn>
                <a:cxn ang="0">
                  <a:pos x="2" y="28"/>
                </a:cxn>
                <a:cxn ang="0">
                  <a:pos x="6" y="20"/>
                </a:cxn>
                <a:cxn ang="0">
                  <a:pos x="11" y="13"/>
                </a:cxn>
                <a:cxn ang="0">
                  <a:pos x="20" y="9"/>
                </a:cxn>
                <a:cxn ang="0">
                  <a:pos x="28" y="4"/>
                </a:cxn>
                <a:cxn ang="0">
                  <a:pos x="39" y="2"/>
                </a:cxn>
                <a:cxn ang="0">
                  <a:pos x="49" y="0"/>
                </a:cxn>
                <a:cxn ang="0">
                  <a:pos x="49" y="0"/>
                </a:cxn>
                <a:cxn ang="0">
                  <a:pos x="18" y="47"/>
                </a:cxn>
                <a:cxn ang="0">
                  <a:pos x="18" y="47"/>
                </a:cxn>
                <a:cxn ang="0">
                  <a:pos x="24" y="47"/>
                </a:cxn>
                <a:cxn ang="0">
                  <a:pos x="30" y="44"/>
                </a:cxn>
                <a:cxn ang="0">
                  <a:pos x="34" y="40"/>
                </a:cxn>
                <a:cxn ang="0">
                  <a:pos x="37" y="34"/>
                </a:cxn>
                <a:cxn ang="0">
                  <a:pos x="39" y="28"/>
                </a:cxn>
                <a:cxn ang="0">
                  <a:pos x="39" y="23"/>
                </a:cxn>
                <a:cxn ang="0">
                  <a:pos x="39" y="17"/>
                </a:cxn>
                <a:cxn ang="0">
                  <a:pos x="38" y="14"/>
                </a:cxn>
                <a:cxn ang="0">
                  <a:pos x="38" y="14"/>
                </a:cxn>
                <a:cxn ang="0">
                  <a:pos x="27" y="18"/>
                </a:cxn>
                <a:cxn ang="0">
                  <a:pos x="23" y="23"/>
                </a:cxn>
                <a:cxn ang="0">
                  <a:pos x="18" y="27"/>
                </a:cxn>
                <a:cxn ang="0">
                  <a:pos x="16" y="31"/>
                </a:cxn>
                <a:cxn ang="0">
                  <a:pos x="14" y="37"/>
                </a:cxn>
                <a:cxn ang="0">
                  <a:pos x="14" y="42"/>
                </a:cxn>
                <a:cxn ang="0">
                  <a:pos x="18" y="47"/>
                </a:cxn>
                <a:cxn ang="0">
                  <a:pos x="18" y="47"/>
                </a:cxn>
              </a:cxnLst>
              <a:rect l="0" t="0" r="r" b="b"/>
              <a:pathLst>
                <a:path w="55" h="59">
                  <a:moveTo>
                    <a:pt x="49" y="0"/>
                  </a:moveTo>
                  <a:lnTo>
                    <a:pt x="49" y="0"/>
                  </a:lnTo>
                  <a:lnTo>
                    <a:pt x="53" y="6"/>
                  </a:lnTo>
                  <a:lnTo>
                    <a:pt x="55" y="11"/>
                  </a:lnTo>
                  <a:lnTo>
                    <a:pt x="55" y="18"/>
                  </a:lnTo>
                  <a:lnTo>
                    <a:pt x="55" y="26"/>
                  </a:lnTo>
                  <a:lnTo>
                    <a:pt x="53" y="31"/>
                  </a:lnTo>
                  <a:lnTo>
                    <a:pt x="51" y="37"/>
                  </a:lnTo>
                  <a:lnTo>
                    <a:pt x="48" y="42"/>
                  </a:lnTo>
                  <a:lnTo>
                    <a:pt x="44" y="48"/>
                  </a:lnTo>
                  <a:lnTo>
                    <a:pt x="39" y="52"/>
                  </a:lnTo>
                  <a:lnTo>
                    <a:pt x="35" y="55"/>
                  </a:lnTo>
                  <a:lnTo>
                    <a:pt x="30" y="58"/>
                  </a:lnTo>
                  <a:lnTo>
                    <a:pt x="24" y="59"/>
                  </a:lnTo>
                  <a:lnTo>
                    <a:pt x="18" y="59"/>
                  </a:lnTo>
                  <a:lnTo>
                    <a:pt x="13" y="58"/>
                  </a:lnTo>
                  <a:lnTo>
                    <a:pt x="7" y="55"/>
                  </a:lnTo>
                  <a:lnTo>
                    <a:pt x="3" y="51"/>
                  </a:lnTo>
                  <a:lnTo>
                    <a:pt x="3" y="51"/>
                  </a:lnTo>
                  <a:lnTo>
                    <a:pt x="0" y="38"/>
                  </a:lnTo>
                  <a:lnTo>
                    <a:pt x="2" y="28"/>
                  </a:lnTo>
                  <a:lnTo>
                    <a:pt x="6" y="20"/>
                  </a:lnTo>
                  <a:lnTo>
                    <a:pt x="11" y="13"/>
                  </a:lnTo>
                  <a:lnTo>
                    <a:pt x="20" y="9"/>
                  </a:lnTo>
                  <a:lnTo>
                    <a:pt x="28" y="4"/>
                  </a:lnTo>
                  <a:lnTo>
                    <a:pt x="39" y="2"/>
                  </a:lnTo>
                  <a:lnTo>
                    <a:pt x="49" y="0"/>
                  </a:lnTo>
                  <a:lnTo>
                    <a:pt x="49" y="0"/>
                  </a:lnTo>
                  <a:close/>
                  <a:moveTo>
                    <a:pt x="18" y="47"/>
                  </a:moveTo>
                  <a:lnTo>
                    <a:pt x="18" y="47"/>
                  </a:lnTo>
                  <a:lnTo>
                    <a:pt x="24" y="47"/>
                  </a:lnTo>
                  <a:lnTo>
                    <a:pt x="30" y="44"/>
                  </a:lnTo>
                  <a:lnTo>
                    <a:pt x="34" y="40"/>
                  </a:lnTo>
                  <a:lnTo>
                    <a:pt x="37" y="34"/>
                  </a:lnTo>
                  <a:lnTo>
                    <a:pt x="39" y="28"/>
                  </a:lnTo>
                  <a:lnTo>
                    <a:pt x="39" y="23"/>
                  </a:lnTo>
                  <a:lnTo>
                    <a:pt x="39" y="17"/>
                  </a:lnTo>
                  <a:lnTo>
                    <a:pt x="38" y="14"/>
                  </a:lnTo>
                  <a:lnTo>
                    <a:pt x="38" y="14"/>
                  </a:lnTo>
                  <a:lnTo>
                    <a:pt x="27" y="18"/>
                  </a:lnTo>
                  <a:lnTo>
                    <a:pt x="23" y="23"/>
                  </a:lnTo>
                  <a:lnTo>
                    <a:pt x="18" y="27"/>
                  </a:lnTo>
                  <a:lnTo>
                    <a:pt x="16" y="31"/>
                  </a:lnTo>
                  <a:lnTo>
                    <a:pt x="14" y="37"/>
                  </a:lnTo>
                  <a:lnTo>
                    <a:pt x="14" y="42"/>
                  </a:lnTo>
                  <a:lnTo>
                    <a:pt x="18" y="47"/>
                  </a:lnTo>
                  <a:lnTo>
                    <a:pt x="18" y="4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67"/>
            <p:cNvSpPr>
              <a:spLocks noEditPoints="1"/>
            </p:cNvSpPr>
            <p:nvPr/>
          </p:nvSpPr>
          <p:spPr bwMode="auto">
            <a:xfrm>
              <a:off x="4473576" y="44150"/>
              <a:ext cx="1346200" cy="858838"/>
            </a:xfrm>
            <a:custGeom>
              <a:avLst/>
              <a:gdLst/>
              <a:ahLst/>
              <a:cxnLst>
                <a:cxn ang="0">
                  <a:pos x="1792" y="826"/>
                </a:cxn>
                <a:cxn ang="0">
                  <a:pos x="2158" y="1035"/>
                </a:cxn>
                <a:cxn ang="0">
                  <a:pos x="2241" y="1594"/>
                </a:cxn>
                <a:cxn ang="0">
                  <a:pos x="37" y="1504"/>
                </a:cxn>
                <a:cxn ang="0">
                  <a:pos x="372" y="1148"/>
                </a:cxn>
                <a:cxn ang="0">
                  <a:pos x="594" y="753"/>
                </a:cxn>
                <a:cxn ang="0">
                  <a:pos x="920" y="1172"/>
                </a:cxn>
                <a:cxn ang="0">
                  <a:pos x="1108" y="1205"/>
                </a:cxn>
                <a:cxn ang="0">
                  <a:pos x="1372" y="761"/>
                </a:cxn>
                <a:cxn ang="0">
                  <a:pos x="1036" y="577"/>
                </a:cxn>
                <a:cxn ang="0">
                  <a:pos x="1234" y="117"/>
                </a:cxn>
                <a:cxn ang="0">
                  <a:pos x="2099" y="348"/>
                </a:cxn>
                <a:cxn ang="0">
                  <a:pos x="1434" y="496"/>
                </a:cxn>
                <a:cxn ang="0">
                  <a:pos x="1594" y="393"/>
                </a:cxn>
                <a:cxn ang="0">
                  <a:pos x="1889" y="352"/>
                </a:cxn>
                <a:cxn ang="0">
                  <a:pos x="1782" y="84"/>
                </a:cxn>
                <a:cxn ang="0">
                  <a:pos x="1432" y="37"/>
                </a:cxn>
                <a:cxn ang="0">
                  <a:pos x="1027" y="549"/>
                </a:cxn>
                <a:cxn ang="0">
                  <a:pos x="1386" y="719"/>
                </a:cxn>
                <a:cxn ang="0">
                  <a:pos x="1147" y="446"/>
                </a:cxn>
                <a:cxn ang="0">
                  <a:pos x="1626" y="115"/>
                </a:cxn>
                <a:cxn ang="0">
                  <a:pos x="1167" y="462"/>
                </a:cxn>
                <a:cxn ang="0">
                  <a:pos x="1926" y="469"/>
                </a:cxn>
                <a:cxn ang="0">
                  <a:pos x="2042" y="489"/>
                </a:cxn>
                <a:cxn ang="0">
                  <a:pos x="1869" y="651"/>
                </a:cxn>
                <a:cxn ang="0">
                  <a:pos x="1575" y="417"/>
                </a:cxn>
                <a:cxn ang="0">
                  <a:pos x="1348" y="612"/>
                </a:cxn>
                <a:cxn ang="0">
                  <a:pos x="511" y="772"/>
                </a:cxn>
                <a:cxn ang="0">
                  <a:pos x="497" y="827"/>
                </a:cxn>
                <a:cxn ang="0">
                  <a:pos x="1539" y="812"/>
                </a:cxn>
                <a:cxn ang="0">
                  <a:pos x="1762" y="865"/>
                </a:cxn>
                <a:cxn ang="0">
                  <a:pos x="548" y="830"/>
                </a:cxn>
                <a:cxn ang="0">
                  <a:pos x="1390" y="979"/>
                </a:cxn>
                <a:cxn ang="0">
                  <a:pos x="1860" y="851"/>
                </a:cxn>
                <a:cxn ang="0">
                  <a:pos x="645" y="1102"/>
                </a:cxn>
                <a:cxn ang="0">
                  <a:pos x="1862" y="924"/>
                </a:cxn>
                <a:cxn ang="0">
                  <a:pos x="1222" y="1061"/>
                </a:cxn>
                <a:cxn ang="0">
                  <a:pos x="1276" y="1206"/>
                </a:cxn>
                <a:cxn ang="0">
                  <a:pos x="1379" y="988"/>
                </a:cxn>
                <a:cxn ang="0">
                  <a:pos x="1962" y="936"/>
                </a:cxn>
                <a:cxn ang="0">
                  <a:pos x="2028" y="1021"/>
                </a:cxn>
                <a:cxn ang="0">
                  <a:pos x="2026" y="1226"/>
                </a:cxn>
                <a:cxn ang="0">
                  <a:pos x="1647" y="1070"/>
                </a:cxn>
                <a:cxn ang="0">
                  <a:pos x="2092" y="1261"/>
                </a:cxn>
                <a:cxn ang="0">
                  <a:pos x="2105" y="1073"/>
                </a:cxn>
                <a:cxn ang="0">
                  <a:pos x="1582" y="1269"/>
                </a:cxn>
                <a:cxn ang="0">
                  <a:pos x="1712" y="1184"/>
                </a:cxn>
                <a:cxn ang="0">
                  <a:pos x="895" y="1279"/>
                </a:cxn>
                <a:cxn ang="0">
                  <a:pos x="879" y="1160"/>
                </a:cxn>
                <a:cxn ang="0">
                  <a:pos x="386" y="1163"/>
                </a:cxn>
                <a:cxn ang="0">
                  <a:pos x="396" y="1202"/>
                </a:cxn>
                <a:cxn ang="0">
                  <a:pos x="732" y="1234"/>
                </a:cxn>
                <a:cxn ang="0">
                  <a:pos x="1522" y="1382"/>
                </a:cxn>
                <a:cxn ang="0">
                  <a:pos x="1358" y="1306"/>
                </a:cxn>
                <a:cxn ang="0">
                  <a:pos x="1393" y="1213"/>
                </a:cxn>
                <a:cxn ang="0">
                  <a:pos x="2203" y="1252"/>
                </a:cxn>
                <a:cxn ang="0">
                  <a:pos x="867" y="1325"/>
                </a:cxn>
                <a:cxn ang="0">
                  <a:pos x="240" y="1387"/>
                </a:cxn>
                <a:cxn ang="0">
                  <a:pos x="363" y="1546"/>
                </a:cxn>
                <a:cxn ang="0">
                  <a:pos x="2529" y="1536"/>
                </a:cxn>
                <a:cxn ang="0">
                  <a:pos x="1720" y="1543"/>
                </a:cxn>
                <a:cxn ang="0">
                  <a:pos x="370" y="1499"/>
                </a:cxn>
                <a:cxn ang="0">
                  <a:pos x="840" y="1441"/>
                </a:cxn>
              </a:cxnLst>
              <a:rect l="0" t="0" r="r" b="b"/>
              <a:pathLst>
                <a:path w="2543" h="1623">
                  <a:moveTo>
                    <a:pt x="2026" y="500"/>
                  </a:moveTo>
                  <a:lnTo>
                    <a:pt x="2026" y="500"/>
                  </a:lnTo>
                  <a:lnTo>
                    <a:pt x="2039" y="507"/>
                  </a:lnTo>
                  <a:lnTo>
                    <a:pt x="2051" y="514"/>
                  </a:lnTo>
                  <a:lnTo>
                    <a:pt x="2058" y="515"/>
                  </a:lnTo>
                  <a:lnTo>
                    <a:pt x="2067" y="517"/>
                  </a:lnTo>
                  <a:lnTo>
                    <a:pt x="2074" y="517"/>
                  </a:lnTo>
                  <a:lnTo>
                    <a:pt x="2081" y="517"/>
                  </a:lnTo>
                  <a:lnTo>
                    <a:pt x="2081" y="517"/>
                  </a:lnTo>
                  <a:lnTo>
                    <a:pt x="2085" y="515"/>
                  </a:lnTo>
                  <a:lnTo>
                    <a:pt x="2089" y="512"/>
                  </a:lnTo>
                  <a:lnTo>
                    <a:pt x="2098" y="507"/>
                  </a:lnTo>
                  <a:lnTo>
                    <a:pt x="2103" y="504"/>
                  </a:lnTo>
                  <a:lnTo>
                    <a:pt x="2108" y="503"/>
                  </a:lnTo>
                  <a:lnTo>
                    <a:pt x="2112" y="504"/>
                  </a:lnTo>
                  <a:lnTo>
                    <a:pt x="2117" y="505"/>
                  </a:lnTo>
                  <a:lnTo>
                    <a:pt x="2117" y="505"/>
                  </a:lnTo>
                  <a:lnTo>
                    <a:pt x="2117" y="510"/>
                  </a:lnTo>
                  <a:lnTo>
                    <a:pt x="2119" y="511"/>
                  </a:lnTo>
                  <a:lnTo>
                    <a:pt x="2120" y="511"/>
                  </a:lnTo>
                  <a:lnTo>
                    <a:pt x="2120" y="511"/>
                  </a:lnTo>
                  <a:lnTo>
                    <a:pt x="2108" y="531"/>
                  </a:lnTo>
                  <a:lnTo>
                    <a:pt x="2093" y="552"/>
                  </a:lnTo>
                  <a:lnTo>
                    <a:pt x="2078" y="571"/>
                  </a:lnTo>
                  <a:lnTo>
                    <a:pt x="2070" y="581"/>
                  </a:lnTo>
                  <a:lnTo>
                    <a:pt x="2061" y="588"/>
                  </a:lnTo>
                  <a:lnTo>
                    <a:pt x="2061" y="588"/>
                  </a:lnTo>
                  <a:lnTo>
                    <a:pt x="2053" y="594"/>
                  </a:lnTo>
                  <a:lnTo>
                    <a:pt x="2040" y="597"/>
                  </a:lnTo>
                  <a:lnTo>
                    <a:pt x="2015" y="604"/>
                  </a:lnTo>
                  <a:lnTo>
                    <a:pt x="2015" y="604"/>
                  </a:lnTo>
                  <a:lnTo>
                    <a:pt x="2008" y="616"/>
                  </a:lnTo>
                  <a:lnTo>
                    <a:pt x="1998" y="629"/>
                  </a:lnTo>
                  <a:lnTo>
                    <a:pt x="1987" y="640"/>
                  </a:lnTo>
                  <a:lnTo>
                    <a:pt x="1973" y="649"/>
                  </a:lnTo>
                  <a:lnTo>
                    <a:pt x="1957" y="657"/>
                  </a:lnTo>
                  <a:lnTo>
                    <a:pt x="1940" y="661"/>
                  </a:lnTo>
                  <a:lnTo>
                    <a:pt x="1932" y="663"/>
                  </a:lnTo>
                  <a:lnTo>
                    <a:pt x="1922" y="663"/>
                  </a:lnTo>
                  <a:lnTo>
                    <a:pt x="1914" y="661"/>
                  </a:lnTo>
                  <a:lnTo>
                    <a:pt x="1904" y="660"/>
                  </a:lnTo>
                  <a:lnTo>
                    <a:pt x="1904" y="660"/>
                  </a:lnTo>
                  <a:lnTo>
                    <a:pt x="1905" y="664"/>
                  </a:lnTo>
                  <a:lnTo>
                    <a:pt x="1908" y="667"/>
                  </a:lnTo>
                  <a:lnTo>
                    <a:pt x="1917" y="671"/>
                  </a:lnTo>
                  <a:lnTo>
                    <a:pt x="1921" y="674"/>
                  </a:lnTo>
                  <a:lnTo>
                    <a:pt x="1925" y="677"/>
                  </a:lnTo>
                  <a:lnTo>
                    <a:pt x="1928" y="681"/>
                  </a:lnTo>
                  <a:lnTo>
                    <a:pt x="1929" y="687"/>
                  </a:lnTo>
                  <a:lnTo>
                    <a:pt x="1929" y="687"/>
                  </a:lnTo>
                  <a:lnTo>
                    <a:pt x="1910" y="695"/>
                  </a:lnTo>
                  <a:lnTo>
                    <a:pt x="1889" y="702"/>
                  </a:lnTo>
                  <a:lnTo>
                    <a:pt x="1867" y="708"/>
                  </a:lnTo>
                  <a:lnTo>
                    <a:pt x="1845" y="712"/>
                  </a:lnTo>
                  <a:lnTo>
                    <a:pt x="1845" y="712"/>
                  </a:lnTo>
                  <a:lnTo>
                    <a:pt x="1825" y="734"/>
                  </a:lnTo>
                  <a:lnTo>
                    <a:pt x="1806" y="755"/>
                  </a:lnTo>
                  <a:lnTo>
                    <a:pt x="1765" y="796"/>
                  </a:lnTo>
                  <a:lnTo>
                    <a:pt x="1765" y="796"/>
                  </a:lnTo>
                  <a:lnTo>
                    <a:pt x="1759" y="797"/>
                  </a:lnTo>
                  <a:lnTo>
                    <a:pt x="1755" y="799"/>
                  </a:lnTo>
                  <a:lnTo>
                    <a:pt x="1752" y="797"/>
                  </a:lnTo>
                  <a:lnTo>
                    <a:pt x="1752" y="797"/>
                  </a:lnTo>
                  <a:lnTo>
                    <a:pt x="1761" y="805"/>
                  </a:lnTo>
                  <a:lnTo>
                    <a:pt x="1769" y="809"/>
                  </a:lnTo>
                  <a:lnTo>
                    <a:pt x="1778" y="810"/>
                  </a:lnTo>
                  <a:lnTo>
                    <a:pt x="1789" y="812"/>
                  </a:lnTo>
                  <a:lnTo>
                    <a:pt x="1789" y="812"/>
                  </a:lnTo>
                  <a:lnTo>
                    <a:pt x="1789" y="816"/>
                  </a:lnTo>
                  <a:lnTo>
                    <a:pt x="1790" y="819"/>
                  </a:lnTo>
                  <a:lnTo>
                    <a:pt x="1792" y="821"/>
                  </a:lnTo>
                  <a:lnTo>
                    <a:pt x="1792" y="826"/>
                  </a:lnTo>
                  <a:lnTo>
                    <a:pt x="1792" y="826"/>
                  </a:lnTo>
                  <a:lnTo>
                    <a:pt x="1813" y="827"/>
                  </a:lnTo>
                  <a:lnTo>
                    <a:pt x="1838" y="830"/>
                  </a:lnTo>
                  <a:lnTo>
                    <a:pt x="1852" y="831"/>
                  </a:lnTo>
                  <a:lnTo>
                    <a:pt x="1865" y="835"/>
                  </a:lnTo>
                  <a:lnTo>
                    <a:pt x="1876" y="840"/>
                  </a:lnTo>
                  <a:lnTo>
                    <a:pt x="1886" y="845"/>
                  </a:lnTo>
                  <a:lnTo>
                    <a:pt x="1886" y="845"/>
                  </a:lnTo>
                  <a:lnTo>
                    <a:pt x="1893" y="845"/>
                  </a:lnTo>
                  <a:lnTo>
                    <a:pt x="1900" y="848"/>
                  </a:lnTo>
                  <a:lnTo>
                    <a:pt x="1905" y="849"/>
                  </a:lnTo>
                  <a:lnTo>
                    <a:pt x="1908" y="849"/>
                  </a:lnTo>
                  <a:lnTo>
                    <a:pt x="1911" y="849"/>
                  </a:lnTo>
                  <a:lnTo>
                    <a:pt x="1911" y="849"/>
                  </a:lnTo>
                  <a:lnTo>
                    <a:pt x="1922" y="859"/>
                  </a:lnTo>
                  <a:lnTo>
                    <a:pt x="1926" y="866"/>
                  </a:lnTo>
                  <a:lnTo>
                    <a:pt x="1931" y="873"/>
                  </a:lnTo>
                  <a:lnTo>
                    <a:pt x="1931" y="873"/>
                  </a:lnTo>
                  <a:lnTo>
                    <a:pt x="1940" y="868"/>
                  </a:lnTo>
                  <a:lnTo>
                    <a:pt x="1950" y="862"/>
                  </a:lnTo>
                  <a:lnTo>
                    <a:pt x="1962" y="858"/>
                  </a:lnTo>
                  <a:lnTo>
                    <a:pt x="1967" y="858"/>
                  </a:lnTo>
                  <a:lnTo>
                    <a:pt x="1973" y="858"/>
                  </a:lnTo>
                  <a:lnTo>
                    <a:pt x="1973" y="858"/>
                  </a:lnTo>
                  <a:lnTo>
                    <a:pt x="1974" y="872"/>
                  </a:lnTo>
                  <a:lnTo>
                    <a:pt x="1978" y="886"/>
                  </a:lnTo>
                  <a:lnTo>
                    <a:pt x="1984" y="899"/>
                  </a:lnTo>
                  <a:lnTo>
                    <a:pt x="1988" y="914"/>
                  </a:lnTo>
                  <a:lnTo>
                    <a:pt x="1988" y="914"/>
                  </a:lnTo>
                  <a:lnTo>
                    <a:pt x="2002" y="913"/>
                  </a:lnTo>
                  <a:lnTo>
                    <a:pt x="2015" y="911"/>
                  </a:lnTo>
                  <a:lnTo>
                    <a:pt x="2026" y="911"/>
                  </a:lnTo>
                  <a:lnTo>
                    <a:pt x="2033" y="911"/>
                  </a:lnTo>
                  <a:lnTo>
                    <a:pt x="2039" y="914"/>
                  </a:lnTo>
                  <a:lnTo>
                    <a:pt x="2039" y="914"/>
                  </a:lnTo>
                  <a:lnTo>
                    <a:pt x="2042" y="925"/>
                  </a:lnTo>
                  <a:lnTo>
                    <a:pt x="2043" y="936"/>
                  </a:lnTo>
                  <a:lnTo>
                    <a:pt x="2043" y="936"/>
                  </a:lnTo>
                  <a:lnTo>
                    <a:pt x="2043" y="938"/>
                  </a:lnTo>
                  <a:lnTo>
                    <a:pt x="2044" y="941"/>
                  </a:lnTo>
                  <a:lnTo>
                    <a:pt x="2049" y="942"/>
                  </a:lnTo>
                  <a:lnTo>
                    <a:pt x="2053" y="945"/>
                  </a:lnTo>
                  <a:lnTo>
                    <a:pt x="2054" y="946"/>
                  </a:lnTo>
                  <a:lnTo>
                    <a:pt x="2054" y="949"/>
                  </a:lnTo>
                  <a:lnTo>
                    <a:pt x="2054" y="949"/>
                  </a:lnTo>
                  <a:lnTo>
                    <a:pt x="2056" y="960"/>
                  </a:lnTo>
                  <a:lnTo>
                    <a:pt x="2054" y="966"/>
                  </a:lnTo>
                  <a:lnTo>
                    <a:pt x="2051" y="970"/>
                  </a:lnTo>
                  <a:lnTo>
                    <a:pt x="2051" y="970"/>
                  </a:lnTo>
                  <a:lnTo>
                    <a:pt x="2058" y="977"/>
                  </a:lnTo>
                  <a:lnTo>
                    <a:pt x="2061" y="983"/>
                  </a:lnTo>
                  <a:lnTo>
                    <a:pt x="2061" y="988"/>
                  </a:lnTo>
                  <a:lnTo>
                    <a:pt x="2061" y="988"/>
                  </a:lnTo>
                  <a:lnTo>
                    <a:pt x="2068" y="986"/>
                  </a:lnTo>
                  <a:lnTo>
                    <a:pt x="2075" y="981"/>
                  </a:lnTo>
                  <a:lnTo>
                    <a:pt x="2084" y="980"/>
                  </a:lnTo>
                  <a:lnTo>
                    <a:pt x="2092" y="979"/>
                  </a:lnTo>
                  <a:lnTo>
                    <a:pt x="2100" y="979"/>
                  </a:lnTo>
                  <a:lnTo>
                    <a:pt x="2109" y="980"/>
                  </a:lnTo>
                  <a:lnTo>
                    <a:pt x="2115" y="983"/>
                  </a:lnTo>
                  <a:lnTo>
                    <a:pt x="2120" y="988"/>
                  </a:lnTo>
                  <a:lnTo>
                    <a:pt x="2120" y="988"/>
                  </a:lnTo>
                  <a:lnTo>
                    <a:pt x="2116" y="1008"/>
                  </a:lnTo>
                  <a:lnTo>
                    <a:pt x="2113" y="1024"/>
                  </a:lnTo>
                  <a:lnTo>
                    <a:pt x="2113" y="1024"/>
                  </a:lnTo>
                  <a:lnTo>
                    <a:pt x="2117" y="1022"/>
                  </a:lnTo>
                  <a:lnTo>
                    <a:pt x="2124" y="1021"/>
                  </a:lnTo>
                  <a:lnTo>
                    <a:pt x="2130" y="1021"/>
                  </a:lnTo>
                  <a:lnTo>
                    <a:pt x="2137" y="1022"/>
                  </a:lnTo>
                  <a:lnTo>
                    <a:pt x="2143" y="1024"/>
                  </a:lnTo>
                  <a:lnTo>
                    <a:pt x="2148" y="1026"/>
                  </a:lnTo>
                  <a:lnTo>
                    <a:pt x="2154" y="1031"/>
                  </a:lnTo>
                  <a:lnTo>
                    <a:pt x="2158" y="1035"/>
                  </a:lnTo>
                  <a:lnTo>
                    <a:pt x="2158" y="1035"/>
                  </a:lnTo>
                  <a:lnTo>
                    <a:pt x="2155" y="1052"/>
                  </a:lnTo>
                  <a:lnTo>
                    <a:pt x="2154" y="1067"/>
                  </a:lnTo>
                  <a:lnTo>
                    <a:pt x="2152" y="1084"/>
                  </a:lnTo>
                  <a:lnTo>
                    <a:pt x="2151" y="1104"/>
                  </a:lnTo>
                  <a:lnTo>
                    <a:pt x="2151" y="1104"/>
                  </a:lnTo>
                  <a:lnTo>
                    <a:pt x="2161" y="1129"/>
                  </a:lnTo>
                  <a:lnTo>
                    <a:pt x="2172" y="1153"/>
                  </a:lnTo>
                  <a:lnTo>
                    <a:pt x="2199" y="1202"/>
                  </a:lnTo>
                  <a:lnTo>
                    <a:pt x="2211" y="1229"/>
                  </a:lnTo>
                  <a:lnTo>
                    <a:pt x="2223" y="1255"/>
                  </a:lnTo>
                  <a:lnTo>
                    <a:pt x="2227" y="1268"/>
                  </a:lnTo>
                  <a:lnTo>
                    <a:pt x="2230" y="1283"/>
                  </a:lnTo>
                  <a:lnTo>
                    <a:pt x="2232" y="1297"/>
                  </a:lnTo>
                  <a:lnTo>
                    <a:pt x="2234" y="1313"/>
                  </a:lnTo>
                  <a:lnTo>
                    <a:pt x="2234" y="1313"/>
                  </a:lnTo>
                  <a:lnTo>
                    <a:pt x="2234" y="1324"/>
                  </a:lnTo>
                  <a:lnTo>
                    <a:pt x="2235" y="1337"/>
                  </a:lnTo>
                  <a:lnTo>
                    <a:pt x="2235" y="1337"/>
                  </a:lnTo>
                  <a:lnTo>
                    <a:pt x="2234" y="1351"/>
                  </a:lnTo>
                  <a:lnTo>
                    <a:pt x="2230" y="1362"/>
                  </a:lnTo>
                  <a:lnTo>
                    <a:pt x="2224" y="1373"/>
                  </a:lnTo>
                  <a:lnTo>
                    <a:pt x="2217" y="1384"/>
                  </a:lnTo>
                  <a:lnTo>
                    <a:pt x="2207" y="1393"/>
                  </a:lnTo>
                  <a:lnTo>
                    <a:pt x="2197" y="1401"/>
                  </a:lnTo>
                  <a:lnTo>
                    <a:pt x="2186" y="1410"/>
                  </a:lnTo>
                  <a:lnTo>
                    <a:pt x="2175" y="1415"/>
                  </a:lnTo>
                  <a:lnTo>
                    <a:pt x="2175" y="1415"/>
                  </a:lnTo>
                  <a:lnTo>
                    <a:pt x="2234" y="1421"/>
                  </a:lnTo>
                  <a:lnTo>
                    <a:pt x="2297" y="1425"/>
                  </a:lnTo>
                  <a:lnTo>
                    <a:pt x="2360" y="1428"/>
                  </a:lnTo>
                  <a:lnTo>
                    <a:pt x="2421" y="1429"/>
                  </a:lnTo>
                  <a:lnTo>
                    <a:pt x="2421" y="1429"/>
                  </a:lnTo>
                  <a:lnTo>
                    <a:pt x="2449" y="1431"/>
                  </a:lnTo>
                  <a:lnTo>
                    <a:pt x="2463" y="1432"/>
                  </a:lnTo>
                  <a:lnTo>
                    <a:pt x="2477" y="1435"/>
                  </a:lnTo>
                  <a:lnTo>
                    <a:pt x="2491" y="1438"/>
                  </a:lnTo>
                  <a:lnTo>
                    <a:pt x="2503" y="1442"/>
                  </a:lnTo>
                  <a:lnTo>
                    <a:pt x="2515" y="1448"/>
                  </a:lnTo>
                  <a:lnTo>
                    <a:pt x="2523" y="1455"/>
                  </a:lnTo>
                  <a:lnTo>
                    <a:pt x="2523" y="1455"/>
                  </a:lnTo>
                  <a:lnTo>
                    <a:pt x="2529" y="1460"/>
                  </a:lnTo>
                  <a:lnTo>
                    <a:pt x="2533" y="1467"/>
                  </a:lnTo>
                  <a:lnTo>
                    <a:pt x="2536" y="1477"/>
                  </a:lnTo>
                  <a:lnTo>
                    <a:pt x="2538" y="1488"/>
                  </a:lnTo>
                  <a:lnTo>
                    <a:pt x="2541" y="1499"/>
                  </a:lnTo>
                  <a:lnTo>
                    <a:pt x="2543" y="1512"/>
                  </a:lnTo>
                  <a:lnTo>
                    <a:pt x="2543" y="1523"/>
                  </a:lnTo>
                  <a:lnTo>
                    <a:pt x="2541" y="1535"/>
                  </a:lnTo>
                  <a:lnTo>
                    <a:pt x="2541" y="1535"/>
                  </a:lnTo>
                  <a:lnTo>
                    <a:pt x="2540" y="1537"/>
                  </a:lnTo>
                  <a:lnTo>
                    <a:pt x="2536" y="1543"/>
                  </a:lnTo>
                  <a:lnTo>
                    <a:pt x="2536" y="1543"/>
                  </a:lnTo>
                  <a:lnTo>
                    <a:pt x="2536" y="1546"/>
                  </a:lnTo>
                  <a:lnTo>
                    <a:pt x="2536" y="1549"/>
                  </a:lnTo>
                  <a:lnTo>
                    <a:pt x="2536" y="1553"/>
                  </a:lnTo>
                  <a:lnTo>
                    <a:pt x="2536" y="1553"/>
                  </a:lnTo>
                  <a:lnTo>
                    <a:pt x="2530" y="1558"/>
                  </a:lnTo>
                  <a:lnTo>
                    <a:pt x="2524" y="1563"/>
                  </a:lnTo>
                  <a:lnTo>
                    <a:pt x="2516" y="1565"/>
                  </a:lnTo>
                  <a:lnTo>
                    <a:pt x="2506" y="1567"/>
                  </a:lnTo>
                  <a:lnTo>
                    <a:pt x="2485" y="1570"/>
                  </a:lnTo>
                  <a:lnTo>
                    <a:pt x="2475" y="1572"/>
                  </a:lnTo>
                  <a:lnTo>
                    <a:pt x="2465" y="1575"/>
                  </a:lnTo>
                  <a:lnTo>
                    <a:pt x="2465" y="1575"/>
                  </a:lnTo>
                  <a:lnTo>
                    <a:pt x="2446" y="1574"/>
                  </a:lnTo>
                  <a:lnTo>
                    <a:pt x="2423" y="1574"/>
                  </a:lnTo>
                  <a:lnTo>
                    <a:pt x="2373" y="1572"/>
                  </a:lnTo>
                  <a:lnTo>
                    <a:pt x="2373" y="1572"/>
                  </a:lnTo>
                  <a:lnTo>
                    <a:pt x="2350" y="1574"/>
                  </a:lnTo>
                  <a:lnTo>
                    <a:pt x="2328" y="1577"/>
                  </a:lnTo>
                  <a:lnTo>
                    <a:pt x="2305" y="1581"/>
                  </a:lnTo>
                  <a:lnTo>
                    <a:pt x="2284" y="1585"/>
                  </a:lnTo>
                  <a:lnTo>
                    <a:pt x="2241" y="1594"/>
                  </a:lnTo>
                  <a:lnTo>
                    <a:pt x="2220" y="1596"/>
                  </a:lnTo>
                  <a:lnTo>
                    <a:pt x="2200" y="1598"/>
                  </a:lnTo>
                  <a:lnTo>
                    <a:pt x="2200" y="1598"/>
                  </a:lnTo>
                  <a:lnTo>
                    <a:pt x="2148" y="1598"/>
                  </a:lnTo>
                  <a:lnTo>
                    <a:pt x="2123" y="1598"/>
                  </a:lnTo>
                  <a:lnTo>
                    <a:pt x="2096" y="1601"/>
                  </a:lnTo>
                  <a:lnTo>
                    <a:pt x="2096" y="1601"/>
                  </a:lnTo>
                  <a:lnTo>
                    <a:pt x="2079" y="1603"/>
                  </a:lnTo>
                  <a:lnTo>
                    <a:pt x="2061" y="1605"/>
                  </a:lnTo>
                  <a:lnTo>
                    <a:pt x="2025" y="1605"/>
                  </a:lnTo>
                  <a:lnTo>
                    <a:pt x="1987" y="1605"/>
                  </a:lnTo>
                  <a:lnTo>
                    <a:pt x="1950" y="1606"/>
                  </a:lnTo>
                  <a:lnTo>
                    <a:pt x="1950" y="1606"/>
                  </a:lnTo>
                  <a:lnTo>
                    <a:pt x="1876" y="1612"/>
                  </a:lnTo>
                  <a:lnTo>
                    <a:pt x="1835" y="1613"/>
                  </a:lnTo>
                  <a:lnTo>
                    <a:pt x="1790" y="1613"/>
                  </a:lnTo>
                  <a:lnTo>
                    <a:pt x="1790" y="1613"/>
                  </a:lnTo>
                  <a:lnTo>
                    <a:pt x="1797" y="1616"/>
                  </a:lnTo>
                  <a:lnTo>
                    <a:pt x="1807" y="1617"/>
                  </a:lnTo>
                  <a:lnTo>
                    <a:pt x="1816" y="1619"/>
                  </a:lnTo>
                  <a:lnTo>
                    <a:pt x="1824" y="1620"/>
                  </a:lnTo>
                  <a:lnTo>
                    <a:pt x="1824" y="1620"/>
                  </a:lnTo>
                  <a:lnTo>
                    <a:pt x="1796" y="1622"/>
                  </a:lnTo>
                  <a:lnTo>
                    <a:pt x="1768" y="1623"/>
                  </a:lnTo>
                  <a:lnTo>
                    <a:pt x="1740" y="1622"/>
                  </a:lnTo>
                  <a:lnTo>
                    <a:pt x="1727" y="1619"/>
                  </a:lnTo>
                  <a:lnTo>
                    <a:pt x="1716" y="1617"/>
                  </a:lnTo>
                  <a:lnTo>
                    <a:pt x="1716" y="1617"/>
                  </a:lnTo>
                  <a:lnTo>
                    <a:pt x="1675" y="1617"/>
                  </a:lnTo>
                  <a:lnTo>
                    <a:pt x="1633" y="1616"/>
                  </a:lnTo>
                  <a:lnTo>
                    <a:pt x="1591" y="1615"/>
                  </a:lnTo>
                  <a:lnTo>
                    <a:pt x="1553" y="1612"/>
                  </a:lnTo>
                  <a:lnTo>
                    <a:pt x="1553" y="1612"/>
                  </a:lnTo>
                  <a:lnTo>
                    <a:pt x="1532" y="1610"/>
                  </a:lnTo>
                  <a:lnTo>
                    <a:pt x="1509" y="1610"/>
                  </a:lnTo>
                  <a:lnTo>
                    <a:pt x="1488" y="1610"/>
                  </a:lnTo>
                  <a:lnTo>
                    <a:pt x="1467" y="1608"/>
                  </a:lnTo>
                  <a:lnTo>
                    <a:pt x="1467" y="1608"/>
                  </a:lnTo>
                  <a:lnTo>
                    <a:pt x="1442" y="1603"/>
                  </a:lnTo>
                  <a:lnTo>
                    <a:pt x="1413" y="1601"/>
                  </a:lnTo>
                  <a:lnTo>
                    <a:pt x="1413" y="1601"/>
                  </a:lnTo>
                  <a:lnTo>
                    <a:pt x="1289" y="1598"/>
                  </a:lnTo>
                  <a:lnTo>
                    <a:pt x="1166" y="1596"/>
                  </a:lnTo>
                  <a:lnTo>
                    <a:pt x="1166" y="1596"/>
                  </a:lnTo>
                  <a:lnTo>
                    <a:pt x="1102" y="1595"/>
                  </a:lnTo>
                  <a:lnTo>
                    <a:pt x="1036" y="1596"/>
                  </a:lnTo>
                  <a:lnTo>
                    <a:pt x="972" y="1595"/>
                  </a:lnTo>
                  <a:lnTo>
                    <a:pt x="940" y="1594"/>
                  </a:lnTo>
                  <a:lnTo>
                    <a:pt x="907" y="1591"/>
                  </a:lnTo>
                  <a:lnTo>
                    <a:pt x="907" y="1591"/>
                  </a:lnTo>
                  <a:lnTo>
                    <a:pt x="843" y="1584"/>
                  </a:lnTo>
                  <a:lnTo>
                    <a:pt x="782" y="1580"/>
                  </a:lnTo>
                  <a:lnTo>
                    <a:pt x="782" y="1580"/>
                  </a:lnTo>
                  <a:lnTo>
                    <a:pt x="747" y="1578"/>
                  </a:lnTo>
                  <a:lnTo>
                    <a:pt x="712" y="1574"/>
                  </a:lnTo>
                  <a:lnTo>
                    <a:pt x="639" y="1564"/>
                  </a:lnTo>
                  <a:lnTo>
                    <a:pt x="639" y="1564"/>
                  </a:lnTo>
                  <a:lnTo>
                    <a:pt x="612" y="1563"/>
                  </a:lnTo>
                  <a:lnTo>
                    <a:pt x="584" y="1561"/>
                  </a:lnTo>
                  <a:lnTo>
                    <a:pt x="527" y="1560"/>
                  </a:lnTo>
                  <a:lnTo>
                    <a:pt x="527" y="1560"/>
                  </a:lnTo>
                  <a:lnTo>
                    <a:pt x="458" y="1557"/>
                  </a:lnTo>
                  <a:lnTo>
                    <a:pt x="392" y="1556"/>
                  </a:lnTo>
                  <a:lnTo>
                    <a:pt x="327" y="1554"/>
                  </a:lnTo>
                  <a:lnTo>
                    <a:pt x="264" y="1550"/>
                  </a:lnTo>
                  <a:lnTo>
                    <a:pt x="264" y="1550"/>
                  </a:lnTo>
                  <a:lnTo>
                    <a:pt x="197" y="1544"/>
                  </a:lnTo>
                  <a:lnTo>
                    <a:pt x="163" y="1540"/>
                  </a:lnTo>
                  <a:lnTo>
                    <a:pt x="130" y="1535"/>
                  </a:lnTo>
                  <a:lnTo>
                    <a:pt x="97" y="1526"/>
                  </a:lnTo>
                  <a:lnTo>
                    <a:pt x="66" y="1516"/>
                  </a:lnTo>
                  <a:lnTo>
                    <a:pt x="52" y="1511"/>
                  </a:lnTo>
                  <a:lnTo>
                    <a:pt x="37" y="1504"/>
                  </a:lnTo>
                  <a:lnTo>
                    <a:pt x="23" y="1495"/>
                  </a:lnTo>
                  <a:lnTo>
                    <a:pt x="9" y="1487"/>
                  </a:lnTo>
                  <a:lnTo>
                    <a:pt x="9" y="1487"/>
                  </a:lnTo>
                  <a:lnTo>
                    <a:pt x="7" y="1477"/>
                  </a:lnTo>
                  <a:lnTo>
                    <a:pt x="5" y="1467"/>
                  </a:lnTo>
                  <a:lnTo>
                    <a:pt x="2" y="1457"/>
                  </a:lnTo>
                  <a:lnTo>
                    <a:pt x="0" y="1453"/>
                  </a:lnTo>
                  <a:lnTo>
                    <a:pt x="0" y="1448"/>
                  </a:lnTo>
                  <a:lnTo>
                    <a:pt x="0" y="1448"/>
                  </a:lnTo>
                  <a:lnTo>
                    <a:pt x="3" y="1439"/>
                  </a:lnTo>
                  <a:lnTo>
                    <a:pt x="7" y="1431"/>
                  </a:lnTo>
                  <a:lnTo>
                    <a:pt x="13" y="1424"/>
                  </a:lnTo>
                  <a:lnTo>
                    <a:pt x="20" y="1417"/>
                  </a:lnTo>
                  <a:lnTo>
                    <a:pt x="31" y="1403"/>
                  </a:lnTo>
                  <a:lnTo>
                    <a:pt x="37" y="1396"/>
                  </a:lnTo>
                  <a:lnTo>
                    <a:pt x="40" y="1387"/>
                  </a:lnTo>
                  <a:lnTo>
                    <a:pt x="40" y="1387"/>
                  </a:lnTo>
                  <a:lnTo>
                    <a:pt x="45" y="1384"/>
                  </a:lnTo>
                  <a:lnTo>
                    <a:pt x="52" y="1382"/>
                  </a:lnTo>
                  <a:lnTo>
                    <a:pt x="59" y="1380"/>
                  </a:lnTo>
                  <a:lnTo>
                    <a:pt x="66" y="1380"/>
                  </a:lnTo>
                  <a:lnTo>
                    <a:pt x="80" y="1382"/>
                  </a:lnTo>
                  <a:lnTo>
                    <a:pt x="96" y="1383"/>
                  </a:lnTo>
                  <a:lnTo>
                    <a:pt x="96" y="1383"/>
                  </a:lnTo>
                  <a:lnTo>
                    <a:pt x="116" y="1383"/>
                  </a:lnTo>
                  <a:lnTo>
                    <a:pt x="135" y="1380"/>
                  </a:lnTo>
                  <a:lnTo>
                    <a:pt x="155" y="1379"/>
                  </a:lnTo>
                  <a:lnTo>
                    <a:pt x="165" y="1379"/>
                  </a:lnTo>
                  <a:lnTo>
                    <a:pt x="174" y="1379"/>
                  </a:lnTo>
                  <a:lnTo>
                    <a:pt x="174" y="1379"/>
                  </a:lnTo>
                  <a:lnTo>
                    <a:pt x="173" y="1372"/>
                  </a:lnTo>
                  <a:lnTo>
                    <a:pt x="172" y="1363"/>
                  </a:lnTo>
                  <a:lnTo>
                    <a:pt x="170" y="1353"/>
                  </a:lnTo>
                  <a:lnTo>
                    <a:pt x="170" y="1344"/>
                  </a:lnTo>
                  <a:lnTo>
                    <a:pt x="170" y="1344"/>
                  </a:lnTo>
                  <a:lnTo>
                    <a:pt x="172" y="1338"/>
                  </a:lnTo>
                  <a:lnTo>
                    <a:pt x="173" y="1332"/>
                  </a:lnTo>
                  <a:lnTo>
                    <a:pt x="179" y="1323"/>
                  </a:lnTo>
                  <a:lnTo>
                    <a:pt x="183" y="1313"/>
                  </a:lnTo>
                  <a:lnTo>
                    <a:pt x="186" y="1309"/>
                  </a:lnTo>
                  <a:lnTo>
                    <a:pt x="186" y="1304"/>
                  </a:lnTo>
                  <a:lnTo>
                    <a:pt x="186" y="1304"/>
                  </a:lnTo>
                  <a:lnTo>
                    <a:pt x="194" y="1299"/>
                  </a:lnTo>
                  <a:lnTo>
                    <a:pt x="197" y="1295"/>
                  </a:lnTo>
                  <a:lnTo>
                    <a:pt x="198" y="1290"/>
                  </a:lnTo>
                  <a:lnTo>
                    <a:pt x="198" y="1290"/>
                  </a:lnTo>
                  <a:lnTo>
                    <a:pt x="201" y="1289"/>
                  </a:lnTo>
                  <a:lnTo>
                    <a:pt x="204" y="1287"/>
                  </a:lnTo>
                  <a:lnTo>
                    <a:pt x="205" y="1287"/>
                  </a:lnTo>
                  <a:lnTo>
                    <a:pt x="210" y="1287"/>
                  </a:lnTo>
                  <a:lnTo>
                    <a:pt x="210" y="1287"/>
                  </a:lnTo>
                  <a:lnTo>
                    <a:pt x="218" y="1276"/>
                  </a:lnTo>
                  <a:lnTo>
                    <a:pt x="226" y="1262"/>
                  </a:lnTo>
                  <a:lnTo>
                    <a:pt x="226" y="1262"/>
                  </a:lnTo>
                  <a:lnTo>
                    <a:pt x="235" y="1259"/>
                  </a:lnTo>
                  <a:lnTo>
                    <a:pt x="242" y="1261"/>
                  </a:lnTo>
                  <a:lnTo>
                    <a:pt x="249" y="1262"/>
                  </a:lnTo>
                  <a:lnTo>
                    <a:pt x="257" y="1264"/>
                  </a:lnTo>
                  <a:lnTo>
                    <a:pt x="257" y="1264"/>
                  </a:lnTo>
                  <a:lnTo>
                    <a:pt x="257" y="1250"/>
                  </a:lnTo>
                  <a:lnTo>
                    <a:pt x="257" y="1234"/>
                  </a:lnTo>
                  <a:lnTo>
                    <a:pt x="260" y="1219"/>
                  </a:lnTo>
                  <a:lnTo>
                    <a:pt x="263" y="1205"/>
                  </a:lnTo>
                  <a:lnTo>
                    <a:pt x="267" y="1191"/>
                  </a:lnTo>
                  <a:lnTo>
                    <a:pt x="271" y="1177"/>
                  </a:lnTo>
                  <a:lnTo>
                    <a:pt x="277" y="1165"/>
                  </a:lnTo>
                  <a:lnTo>
                    <a:pt x="283" y="1157"/>
                  </a:lnTo>
                  <a:lnTo>
                    <a:pt x="283" y="1157"/>
                  </a:lnTo>
                  <a:lnTo>
                    <a:pt x="298" y="1148"/>
                  </a:lnTo>
                  <a:lnTo>
                    <a:pt x="298" y="1148"/>
                  </a:lnTo>
                  <a:lnTo>
                    <a:pt x="326" y="1148"/>
                  </a:lnTo>
                  <a:lnTo>
                    <a:pt x="350" y="1150"/>
                  </a:lnTo>
                  <a:lnTo>
                    <a:pt x="372" y="1148"/>
                  </a:lnTo>
                  <a:lnTo>
                    <a:pt x="384" y="1146"/>
                  </a:lnTo>
                  <a:lnTo>
                    <a:pt x="396" y="1143"/>
                  </a:lnTo>
                  <a:lnTo>
                    <a:pt x="396" y="1143"/>
                  </a:lnTo>
                  <a:lnTo>
                    <a:pt x="381" y="1130"/>
                  </a:lnTo>
                  <a:lnTo>
                    <a:pt x="365" y="1115"/>
                  </a:lnTo>
                  <a:lnTo>
                    <a:pt x="351" y="1098"/>
                  </a:lnTo>
                  <a:lnTo>
                    <a:pt x="337" y="1078"/>
                  </a:lnTo>
                  <a:lnTo>
                    <a:pt x="326" y="1059"/>
                  </a:lnTo>
                  <a:lnTo>
                    <a:pt x="316" y="1036"/>
                  </a:lnTo>
                  <a:lnTo>
                    <a:pt x="308" y="1014"/>
                  </a:lnTo>
                  <a:lnTo>
                    <a:pt x="304" y="990"/>
                  </a:lnTo>
                  <a:lnTo>
                    <a:pt x="304" y="990"/>
                  </a:lnTo>
                  <a:lnTo>
                    <a:pt x="302" y="979"/>
                  </a:lnTo>
                  <a:lnTo>
                    <a:pt x="302" y="966"/>
                  </a:lnTo>
                  <a:lnTo>
                    <a:pt x="302" y="953"/>
                  </a:lnTo>
                  <a:lnTo>
                    <a:pt x="305" y="943"/>
                  </a:lnTo>
                  <a:lnTo>
                    <a:pt x="305" y="943"/>
                  </a:lnTo>
                  <a:lnTo>
                    <a:pt x="311" y="934"/>
                  </a:lnTo>
                  <a:lnTo>
                    <a:pt x="319" y="925"/>
                  </a:lnTo>
                  <a:lnTo>
                    <a:pt x="329" y="917"/>
                  </a:lnTo>
                  <a:lnTo>
                    <a:pt x="343" y="910"/>
                  </a:lnTo>
                  <a:lnTo>
                    <a:pt x="357" y="903"/>
                  </a:lnTo>
                  <a:lnTo>
                    <a:pt x="372" y="897"/>
                  </a:lnTo>
                  <a:lnTo>
                    <a:pt x="388" y="893"/>
                  </a:lnTo>
                  <a:lnTo>
                    <a:pt x="403" y="890"/>
                  </a:lnTo>
                  <a:lnTo>
                    <a:pt x="403" y="890"/>
                  </a:lnTo>
                  <a:lnTo>
                    <a:pt x="424" y="889"/>
                  </a:lnTo>
                  <a:lnTo>
                    <a:pt x="447" y="890"/>
                  </a:lnTo>
                  <a:lnTo>
                    <a:pt x="458" y="892"/>
                  </a:lnTo>
                  <a:lnTo>
                    <a:pt x="468" y="894"/>
                  </a:lnTo>
                  <a:lnTo>
                    <a:pt x="476" y="897"/>
                  </a:lnTo>
                  <a:lnTo>
                    <a:pt x="483" y="901"/>
                  </a:lnTo>
                  <a:lnTo>
                    <a:pt x="483" y="901"/>
                  </a:lnTo>
                  <a:lnTo>
                    <a:pt x="475" y="890"/>
                  </a:lnTo>
                  <a:lnTo>
                    <a:pt x="466" y="879"/>
                  </a:lnTo>
                  <a:lnTo>
                    <a:pt x="445" y="859"/>
                  </a:lnTo>
                  <a:lnTo>
                    <a:pt x="424" y="841"/>
                  </a:lnTo>
                  <a:lnTo>
                    <a:pt x="403" y="823"/>
                  </a:lnTo>
                  <a:lnTo>
                    <a:pt x="403" y="823"/>
                  </a:lnTo>
                  <a:lnTo>
                    <a:pt x="409" y="813"/>
                  </a:lnTo>
                  <a:lnTo>
                    <a:pt x="415" y="803"/>
                  </a:lnTo>
                  <a:lnTo>
                    <a:pt x="417" y="799"/>
                  </a:lnTo>
                  <a:lnTo>
                    <a:pt x="422" y="797"/>
                  </a:lnTo>
                  <a:lnTo>
                    <a:pt x="426" y="796"/>
                  </a:lnTo>
                  <a:lnTo>
                    <a:pt x="431" y="797"/>
                  </a:lnTo>
                  <a:lnTo>
                    <a:pt x="431" y="797"/>
                  </a:lnTo>
                  <a:lnTo>
                    <a:pt x="438" y="802"/>
                  </a:lnTo>
                  <a:lnTo>
                    <a:pt x="445" y="807"/>
                  </a:lnTo>
                  <a:lnTo>
                    <a:pt x="462" y="823"/>
                  </a:lnTo>
                  <a:lnTo>
                    <a:pt x="476" y="840"/>
                  </a:lnTo>
                  <a:lnTo>
                    <a:pt x="485" y="852"/>
                  </a:lnTo>
                  <a:lnTo>
                    <a:pt x="485" y="852"/>
                  </a:lnTo>
                  <a:lnTo>
                    <a:pt x="483" y="838"/>
                  </a:lnTo>
                  <a:lnTo>
                    <a:pt x="482" y="826"/>
                  </a:lnTo>
                  <a:lnTo>
                    <a:pt x="483" y="813"/>
                  </a:lnTo>
                  <a:lnTo>
                    <a:pt x="485" y="800"/>
                  </a:lnTo>
                  <a:lnTo>
                    <a:pt x="489" y="789"/>
                  </a:lnTo>
                  <a:lnTo>
                    <a:pt x="493" y="779"/>
                  </a:lnTo>
                  <a:lnTo>
                    <a:pt x="499" y="769"/>
                  </a:lnTo>
                  <a:lnTo>
                    <a:pt x="504" y="760"/>
                  </a:lnTo>
                  <a:lnTo>
                    <a:pt x="520" y="740"/>
                  </a:lnTo>
                  <a:lnTo>
                    <a:pt x="535" y="723"/>
                  </a:lnTo>
                  <a:lnTo>
                    <a:pt x="551" y="705"/>
                  </a:lnTo>
                  <a:lnTo>
                    <a:pt x="566" y="688"/>
                  </a:lnTo>
                  <a:lnTo>
                    <a:pt x="566" y="688"/>
                  </a:lnTo>
                  <a:lnTo>
                    <a:pt x="573" y="691"/>
                  </a:lnTo>
                  <a:lnTo>
                    <a:pt x="577" y="691"/>
                  </a:lnTo>
                  <a:lnTo>
                    <a:pt x="582" y="694"/>
                  </a:lnTo>
                  <a:lnTo>
                    <a:pt x="582" y="694"/>
                  </a:lnTo>
                  <a:lnTo>
                    <a:pt x="582" y="705"/>
                  </a:lnTo>
                  <a:lnTo>
                    <a:pt x="583" y="717"/>
                  </a:lnTo>
                  <a:lnTo>
                    <a:pt x="590" y="740"/>
                  </a:lnTo>
                  <a:lnTo>
                    <a:pt x="594" y="753"/>
                  </a:lnTo>
                  <a:lnTo>
                    <a:pt x="597" y="765"/>
                  </a:lnTo>
                  <a:lnTo>
                    <a:pt x="598" y="778"/>
                  </a:lnTo>
                  <a:lnTo>
                    <a:pt x="597" y="793"/>
                  </a:lnTo>
                  <a:lnTo>
                    <a:pt x="597" y="793"/>
                  </a:lnTo>
                  <a:lnTo>
                    <a:pt x="594" y="805"/>
                  </a:lnTo>
                  <a:lnTo>
                    <a:pt x="590" y="814"/>
                  </a:lnTo>
                  <a:lnTo>
                    <a:pt x="583" y="823"/>
                  </a:lnTo>
                  <a:lnTo>
                    <a:pt x="576" y="830"/>
                  </a:lnTo>
                  <a:lnTo>
                    <a:pt x="559" y="844"/>
                  </a:lnTo>
                  <a:lnTo>
                    <a:pt x="551" y="849"/>
                  </a:lnTo>
                  <a:lnTo>
                    <a:pt x="544" y="858"/>
                  </a:lnTo>
                  <a:lnTo>
                    <a:pt x="544" y="858"/>
                  </a:lnTo>
                  <a:lnTo>
                    <a:pt x="561" y="852"/>
                  </a:lnTo>
                  <a:lnTo>
                    <a:pt x="577" y="848"/>
                  </a:lnTo>
                  <a:lnTo>
                    <a:pt x="586" y="847"/>
                  </a:lnTo>
                  <a:lnTo>
                    <a:pt x="594" y="847"/>
                  </a:lnTo>
                  <a:lnTo>
                    <a:pt x="603" y="847"/>
                  </a:lnTo>
                  <a:lnTo>
                    <a:pt x="611" y="849"/>
                  </a:lnTo>
                  <a:lnTo>
                    <a:pt x="611" y="849"/>
                  </a:lnTo>
                  <a:lnTo>
                    <a:pt x="624" y="854"/>
                  </a:lnTo>
                  <a:lnTo>
                    <a:pt x="635" y="861"/>
                  </a:lnTo>
                  <a:lnTo>
                    <a:pt x="643" y="868"/>
                  </a:lnTo>
                  <a:lnTo>
                    <a:pt x="653" y="878"/>
                  </a:lnTo>
                  <a:lnTo>
                    <a:pt x="669" y="896"/>
                  </a:lnTo>
                  <a:lnTo>
                    <a:pt x="685" y="914"/>
                  </a:lnTo>
                  <a:lnTo>
                    <a:pt x="685" y="914"/>
                  </a:lnTo>
                  <a:lnTo>
                    <a:pt x="695" y="949"/>
                  </a:lnTo>
                  <a:lnTo>
                    <a:pt x="699" y="967"/>
                  </a:lnTo>
                  <a:lnTo>
                    <a:pt x="701" y="987"/>
                  </a:lnTo>
                  <a:lnTo>
                    <a:pt x="701" y="987"/>
                  </a:lnTo>
                  <a:lnTo>
                    <a:pt x="699" y="1007"/>
                  </a:lnTo>
                  <a:lnTo>
                    <a:pt x="695" y="1025"/>
                  </a:lnTo>
                  <a:lnTo>
                    <a:pt x="691" y="1043"/>
                  </a:lnTo>
                  <a:lnTo>
                    <a:pt x="684" y="1060"/>
                  </a:lnTo>
                  <a:lnTo>
                    <a:pt x="676" y="1077"/>
                  </a:lnTo>
                  <a:lnTo>
                    <a:pt x="669" y="1094"/>
                  </a:lnTo>
                  <a:lnTo>
                    <a:pt x="652" y="1122"/>
                  </a:lnTo>
                  <a:lnTo>
                    <a:pt x="652" y="1122"/>
                  </a:lnTo>
                  <a:lnTo>
                    <a:pt x="663" y="1125"/>
                  </a:lnTo>
                  <a:lnTo>
                    <a:pt x="678" y="1130"/>
                  </a:lnTo>
                  <a:lnTo>
                    <a:pt x="678" y="1130"/>
                  </a:lnTo>
                  <a:lnTo>
                    <a:pt x="740" y="1122"/>
                  </a:lnTo>
                  <a:lnTo>
                    <a:pt x="757" y="1119"/>
                  </a:lnTo>
                  <a:lnTo>
                    <a:pt x="775" y="1119"/>
                  </a:lnTo>
                  <a:lnTo>
                    <a:pt x="794" y="1119"/>
                  </a:lnTo>
                  <a:lnTo>
                    <a:pt x="813" y="1120"/>
                  </a:lnTo>
                  <a:lnTo>
                    <a:pt x="813" y="1120"/>
                  </a:lnTo>
                  <a:lnTo>
                    <a:pt x="823" y="1123"/>
                  </a:lnTo>
                  <a:lnTo>
                    <a:pt x="831" y="1125"/>
                  </a:lnTo>
                  <a:lnTo>
                    <a:pt x="831" y="1125"/>
                  </a:lnTo>
                  <a:lnTo>
                    <a:pt x="838" y="1125"/>
                  </a:lnTo>
                  <a:lnTo>
                    <a:pt x="845" y="1125"/>
                  </a:lnTo>
                  <a:lnTo>
                    <a:pt x="853" y="1125"/>
                  </a:lnTo>
                  <a:lnTo>
                    <a:pt x="858" y="1125"/>
                  </a:lnTo>
                  <a:lnTo>
                    <a:pt x="858" y="1125"/>
                  </a:lnTo>
                  <a:lnTo>
                    <a:pt x="861" y="1127"/>
                  </a:lnTo>
                  <a:lnTo>
                    <a:pt x="864" y="1130"/>
                  </a:lnTo>
                  <a:lnTo>
                    <a:pt x="865" y="1133"/>
                  </a:lnTo>
                  <a:lnTo>
                    <a:pt x="868" y="1136"/>
                  </a:lnTo>
                  <a:lnTo>
                    <a:pt x="868" y="1136"/>
                  </a:lnTo>
                  <a:lnTo>
                    <a:pt x="872" y="1137"/>
                  </a:lnTo>
                  <a:lnTo>
                    <a:pt x="875" y="1137"/>
                  </a:lnTo>
                  <a:lnTo>
                    <a:pt x="878" y="1139"/>
                  </a:lnTo>
                  <a:lnTo>
                    <a:pt x="881" y="1139"/>
                  </a:lnTo>
                  <a:lnTo>
                    <a:pt x="881" y="1139"/>
                  </a:lnTo>
                  <a:lnTo>
                    <a:pt x="889" y="1146"/>
                  </a:lnTo>
                  <a:lnTo>
                    <a:pt x="896" y="1154"/>
                  </a:lnTo>
                  <a:lnTo>
                    <a:pt x="904" y="1160"/>
                  </a:lnTo>
                  <a:lnTo>
                    <a:pt x="909" y="1163"/>
                  </a:lnTo>
                  <a:lnTo>
                    <a:pt x="914" y="1164"/>
                  </a:lnTo>
                  <a:lnTo>
                    <a:pt x="914" y="1164"/>
                  </a:lnTo>
                  <a:lnTo>
                    <a:pt x="917" y="1168"/>
                  </a:lnTo>
                  <a:lnTo>
                    <a:pt x="920" y="1172"/>
                  </a:lnTo>
                  <a:lnTo>
                    <a:pt x="927" y="1177"/>
                  </a:lnTo>
                  <a:lnTo>
                    <a:pt x="931" y="1179"/>
                  </a:lnTo>
                  <a:lnTo>
                    <a:pt x="934" y="1182"/>
                  </a:lnTo>
                  <a:lnTo>
                    <a:pt x="935" y="1186"/>
                  </a:lnTo>
                  <a:lnTo>
                    <a:pt x="935" y="1192"/>
                  </a:lnTo>
                  <a:lnTo>
                    <a:pt x="935" y="1192"/>
                  </a:lnTo>
                  <a:lnTo>
                    <a:pt x="934" y="1196"/>
                  </a:lnTo>
                  <a:lnTo>
                    <a:pt x="930" y="1199"/>
                  </a:lnTo>
                  <a:lnTo>
                    <a:pt x="926" y="1202"/>
                  </a:lnTo>
                  <a:lnTo>
                    <a:pt x="920" y="1203"/>
                  </a:lnTo>
                  <a:lnTo>
                    <a:pt x="907" y="1205"/>
                  </a:lnTo>
                  <a:lnTo>
                    <a:pt x="896" y="1205"/>
                  </a:lnTo>
                  <a:lnTo>
                    <a:pt x="896" y="1205"/>
                  </a:lnTo>
                  <a:lnTo>
                    <a:pt x="899" y="1210"/>
                  </a:lnTo>
                  <a:lnTo>
                    <a:pt x="900" y="1216"/>
                  </a:lnTo>
                  <a:lnTo>
                    <a:pt x="902" y="1220"/>
                  </a:lnTo>
                  <a:lnTo>
                    <a:pt x="902" y="1223"/>
                  </a:lnTo>
                  <a:lnTo>
                    <a:pt x="900" y="1224"/>
                  </a:lnTo>
                  <a:lnTo>
                    <a:pt x="900" y="1224"/>
                  </a:lnTo>
                  <a:lnTo>
                    <a:pt x="902" y="1231"/>
                  </a:lnTo>
                  <a:lnTo>
                    <a:pt x="904" y="1236"/>
                  </a:lnTo>
                  <a:lnTo>
                    <a:pt x="913" y="1245"/>
                  </a:lnTo>
                  <a:lnTo>
                    <a:pt x="923" y="1254"/>
                  </a:lnTo>
                  <a:lnTo>
                    <a:pt x="933" y="1262"/>
                  </a:lnTo>
                  <a:lnTo>
                    <a:pt x="942" y="1271"/>
                  </a:lnTo>
                  <a:lnTo>
                    <a:pt x="945" y="1276"/>
                  </a:lnTo>
                  <a:lnTo>
                    <a:pt x="947" y="1280"/>
                  </a:lnTo>
                  <a:lnTo>
                    <a:pt x="947" y="1286"/>
                  </a:lnTo>
                  <a:lnTo>
                    <a:pt x="947" y="1292"/>
                  </a:lnTo>
                  <a:lnTo>
                    <a:pt x="944" y="1297"/>
                  </a:lnTo>
                  <a:lnTo>
                    <a:pt x="938" y="1304"/>
                  </a:lnTo>
                  <a:lnTo>
                    <a:pt x="938" y="1304"/>
                  </a:lnTo>
                  <a:lnTo>
                    <a:pt x="907" y="1306"/>
                  </a:lnTo>
                  <a:lnTo>
                    <a:pt x="875" y="1309"/>
                  </a:lnTo>
                  <a:lnTo>
                    <a:pt x="875" y="1309"/>
                  </a:lnTo>
                  <a:lnTo>
                    <a:pt x="883" y="1317"/>
                  </a:lnTo>
                  <a:lnTo>
                    <a:pt x="890" y="1325"/>
                  </a:lnTo>
                  <a:lnTo>
                    <a:pt x="895" y="1337"/>
                  </a:lnTo>
                  <a:lnTo>
                    <a:pt x="899" y="1346"/>
                  </a:lnTo>
                  <a:lnTo>
                    <a:pt x="900" y="1359"/>
                  </a:lnTo>
                  <a:lnTo>
                    <a:pt x="902" y="1370"/>
                  </a:lnTo>
                  <a:lnTo>
                    <a:pt x="900" y="1383"/>
                  </a:lnTo>
                  <a:lnTo>
                    <a:pt x="899" y="1397"/>
                  </a:lnTo>
                  <a:lnTo>
                    <a:pt x="899" y="1397"/>
                  </a:lnTo>
                  <a:lnTo>
                    <a:pt x="959" y="1403"/>
                  </a:lnTo>
                  <a:lnTo>
                    <a:pt x="1022" y="1408"/>
                  </a:lnTo>
                  <a:lnTo>
                    <a:pt x="1090" y="1414"/>
                  </a:lnTo>
                  <a:lnTo>
                    <a:pt x="1159" y="1421"/>
                  </a:lnTo>
                  <a:lnTo>
                    <a:pt x="1159" y="1421"/>
                  </a:lnTo>
                  <a:lnTo>
                    <a:pt x="1143" y="1411"/>
                  </a:lnTo>
                  <a:lnTo>
                    <a:pt x="1128" y="1400"/>
                  </a:lnTo>
                  <a:lnTo>
                    <a:pt x="1115" y="1387"/>
                  </a:lnTo>
                  <a:lnTo>
                    <a:pt x="1102" y="1372"/>
                  </a:lnTo>
                  <a:lnTo>
                    <a:pt x="1102" y="1372"/>
                  </a:lnTo>
                  <a:lnTo>
                    <a:pt x="1097" y="1353"/>
                  </a:lnTo>
                  <a:lnTo>
                    <a:pt x="1090" y="1335"/>
                  </a:lnTo>
                  <a:lnTo>
                    <a:pt x="1086" y="1317"/>
                  </a:lnTo>
                  <a:lnTo>
                    <a:pt x="1086" y="1309"/>
                  </a:lnTo>
                  <a:lnTo>
                    <a:pt x="1086" y="1300"/>
                  </a:lnTo>
                  <a:lnTo>
                    <a:pt x="1086" y="1300"/>
                  </a:lnTo>
                  <a:lnTo>
                    <a:pt x="1087" y="1295"/>
                  </a:lnTo>
                  <a:lnTo>
                    <a:pt x="1090" y="1289"/>
                  </a:lnTo>
                  <a:lnTo>
                    <a:pt x="1091" y="1283"/>
                  </a:lnTo>
                  <a:lnTo>
                    <a:pt x="1093" y="1278"/>
                  </a:lnTo>
                  <a:lnTo>
                    <a:pt x="1093" y="1278"/>
                  </a:lnTo>
                  <a:lnTo>
                    <a:pt x="1094" y="1248"/>
                  </a:lnTo>
                  <a:lnTo>
                    <a:pt x="1095" y="1236"/>
                  </a:lnTo>
                  <a:lnTo>
                    <a:pt x="1098" y="1229"/>
                  </a:lnTo>
                  <a:lnTo>
                    <a:pt x="1101" y="1221"/>
                  </a:lnTo>
                  <a:lnTo>
                    <a:pt x="1101" y="1221"/>
                  </a:lnTo>
                  <a:lnTo>
                    <a:pt x="1105" y="1213"/>
                  </a:lnTo>
                  <a:lnTo>
                    <a:pt x="1108" y="1205"/>
                  </a:lnTo>
                  <a:lnTo>
                    <a:pt x="1108" y="1205"/>
                  </a:lnTo>
                  <a:lnTo>
                    <a:pt x="1114" y="1198"/>
                  </a:lnTo>
                  <a:lnTo>
                    <a:pt x="1119" y="1192"/>
                  </a:lnTo>
                  <a:lnTo>
                    <a:pt x="1125" y="1186"/>
                  </a:lnTo>
                  <a:lnTo>
                    <a:pt x="1129" y="1181"/>
                  </a:lnTo>
                  <a:lnTo>
                    <a:pt x="1129" y="1181"/>
                  </a:lnTo>
                  <a:lnTo>
                    <a:pt x="1130" y="1178"/>
                  </a:lnTo>
                  <a:lnTo>
                    <a:pt x="1132" y="1174"/>
                  </a:lnTo>
                  <a:lnTo>
                    <a:pt x="1133" y="1170"/>
                  </a:lnTo>
                  <a:lnTo>
                    <a:pt x="1135" y="1167"/>
                  </a:lnTo>
                  <a:lnTo>
                    <a:pt x="1135" y="1167"/>
                  </a:lnTo>
                  <a:lnTo>
                    <a:pt x="1145" y="1156"/>
                  </a:lnTo>
                  <a:lnTo>
                    <a:pt x="1147" y="1147"/>
                  </a:lnTo>
                  <a:lnTo>
                    <a:pt x="1150" y="1139"/>
                  </a:lnTo>
                  <a:lnTo>
                    <a:pt x="1150" y="1139"/>
                  </a:lnTo>
                  <a:lnTo>
                    <a:pt x="1167" y="1115"/>
                  </a:lnTo>
                  <a:lnTo>
                    <a:pt x="1185" y="1088"/>
                  </a:lnTo>
                  <a:lnTo>
                    <a:pt x="1203" y="1060"/>
                  </a:lnTo>
                  <a:lnTo>
                    <a:pt x="1223" y="1032"/>
                  </a:lnTo>
                  <a:lnTo>
                    <a:pt x="1223" y="1032"/>
                  </a:lnTo>
                  <a:lnTo>
                    <a:pt x="1230" y="1025"/>
                  </a:lnTo>
                  <a:lnTo>
                    <a:pt x="1239" y="1018"/>
                  </a:lnTo>
                  <a:lnTo>
                    <a:pt x="1246" y="1012"/>
                  </a:lnTo>
                  <a:lnTo>
                    <a:pt x="1254" y="1004"/>
                  </a:lnTo>
                  <a:lnTo>
                    <a:pt x="1254" y="1004"/>
                  </a:lnTo>
                  <a:lnTo>
                    <a:pt x="1268" y="984"/>
                  </a:lnTo>
                  <a:lnTo>
                    <a:pt x="1282" y="963"/>
                  </a:lnTo>
                  <a:lnTo>
                    <a:pt x="1298" y="943"/>
                  </a:lnTo>
                  <a:lnTo>
                    <a:pt x="1305" y="935"/>
                  </a:lnTo>
                  <a:lnTo>
                    <a:pt x="1313" y="928"/>
                  </a:lnTo>
                  <a:lnTo>
                    <a:pt x="1313" y="928"/>
                  </a:lnTo>
                  <a:lnTo>
                    <a:pt x="1323" y="921"/>
                  </a:lnTo>
                  <a:lnTo>
                    <a:pt x="1334" y="915"/>
                  </a:lnTo>
                  <a:lnTo>
                    <a:pt x="1334" y="915"/>
                  </a:lnTo>
                  <a:lnTo>
                    <a:pt x="1338" y="914"/>
                  </a:lnTo>
                  <a:lnTo>
                    <a:pt x="1344" y="913"/>
                  </a:lnTo>
                  <a:lnTo>
                    <a:pt x="1355" y="911"/>
                  </a:lnTo>
                  <a:lnTo>
                    <a:pt x="1355" y="911"/>
                  </a:lnTo>
                  <a:lnTo>
                    <a:pt x="1368" y="900"/>
                  </a:lnTo>
                  <a:lnTo>
                    <a:pt x="1385" y="890"/>
                  </a:lnTo>
                  <a:lnTo>
                    <a:pt x="1401" y="882"/>
                  </a:lnTo>
                  <a:lnTo>
                    <a:pt x="1420" y="873"/>
                  </a:lnTo>
                  <a:lnTo>
                    <a:pt x="1438" y="863"/>
                  </a:lnTo>
                  <a:lnTo>
                    <a:pt x="1455" y="854"/>
                  </a:lnTo>
                  <a:lnTo>
                    <a:pt x="1472" y="842"/>
                  </a:lnTo>
                  <a:lnTo>
                    <a:pt x="1479" y="837"/>
                  </a:lnTo>
                  <a:lnTo>
                    <a:pt x="1486" y="830"/>
                  </a:lnTo>
                  <a:lnTo>
                    <a:pt x="1486" y="830"/>
                  </a:lnTo>
                  <a:lnTo>
                    <a:pt x="1490" y="830"/>
                  </a:lnTo>
                  <a:lnTo>
                    <a:pt x="1493" y="830"/>
                  </a:lnTo>
                  <a:lnTo>
                    <a:pt x="1495" y="831"/>
                  </a:lnTo>
                  <a:lnTo>
                    <a:pt x="1498" y="831"/>
                  </a:lnTo>
                  <a:lnTo>
                    <a:pt x="1498" y="831"/>
                  </a:lnTo>
                  <a:lnTo>
                    <a:pt x="1501" y="819"/>
                  </a:lnTo>
                  <a:lnTo>
                    <a:pt x="1505" y="807"/>
                  </a:lnTo>
                  <a:lnTo>
                    <a:pt x="1511" y="797"/>
                  </a:lnTo>
                  <a:lnTo>
                    <a:pt x="1519" y="789"/>
                  </a:lnTo>
                  <a:lnTo>
                    <a:pt x="1519" y="789"/>
                  </a:lnTo>
                  <a:lnTo>
                    <a:pt x="1514" y="786"/>
                  </a:lnTo>
                  <a:lnTo>
                    <a:pt x="1508" y="783"/>
                  </a:lnTo>
                  <a:lnTo>
                    <a:pt x="1502" y="783"/>
                  </a:lnTo>
                  <a:lnTo>
                    <a:pt x="1500" y="783"/>
                  </a:lnTo>
                  <a:lnTo>
                    <a:pt x="1497" y="786"/>
                  </a:lnTo>
                  <a:lnTo>
                    <a:pt x="1497" y="786"/>
                  </a:lnTo>
                  <a:lnTo>
                    <a:pt x="1476" y="779"/>
                  </a:lnTo>
                  <a:lnTo>
                    <a:pt x="1458" y="769"/>
                  </a:lnTo>
                  <a:lnTo>
                    <a:pt x="1439" y="758"/>
                  </a:lnTo>
                  <a:lnTo>
                    <a:pt x="1422" y="747"/>
                  </a:lnTo>
                  <a:lnTo>
                    <a:pt x="1422" y="747"/>
                  </a:lnTo>
                  <a:lnTo>
                    <a:pt x="1415" y="753"/>
                  </a:lnTo>
                  <a:lnTo>
                    <a:pt x="1407" y="757"/>
                  </a:lnTo>
                  <a:lnTo>
                    <a:pt x="1399" y="760"/>
                  </a:lnTo>
                  <a:lnTo>
                    <a:pt x="1389" y="761"/>
                  </a:lnTo>
                  <a:lnTo>
                    <a:pt x="1372" y="761"/>
                  </a:lnTo>
                  <a:lnTo>
                    <a:pt x="1354" y="760"/>
                  </a:lnTo>
                  <a:lnTo>
                    <a:pt x="1334" y="757"/>
                  </a:lnTo>
                  <a:lnTo>
                    <a:pt x="1316" y="754"/>
                  </a:lnTo>
                  <a:lnTo>
                    <a:pt x="1296" y="754"/>
                  </a:lnTo>
                  <a:lnTo>
                    <a:pt x="1288" y="754"/>
                  </a:lnTo>
                  <a:lnTo>
                    <a:pt x="1278" y="755"/>
                  </a:lnTo>
                  <a:lnTo>
                    <a:pt x="1278" y="755"/>
                  </a:lnTo>
                  <a:lnTo>
                    <a:pt x="1275" y="753"/>
                  </a:lnTo>
                  <a:lnTo>
                    <a:pt x="1272" y="751"/>
                  </a:lnTo>
                  <a:lnTo>
                    <a:pt x="1269" y="751"/>
                  </a:lnTo>
                  <a:lnTo>
                    <a:pt x="1269" y="751"/>
                  </a:lnTo>
                  <a:lnTo>
                    <a:pt x="1268" y="746"/>
                  </a:lnTo>
                  <a:lnTo>
                    <a:pt x="1267" y="741"/>
                  </a:lnTo>
                  <a:lnTo>
                    <a:pt x="1268" y="739"/>
                  </a:lnTo>
                  <a:lnTo>
                    <a:pt x="1271" y="736"/>
                  </a:lnTo>
                  <a:lnTo>
                    <a:pt x="1271" y="736"/>
                  </a:lnTo>
                  <a:lnTo>
                    <a:pt x="1253" y="736"/>
                  </a:lnTo>
                  <a:lnTo>
                    <a:pt x="1232" y="737"/>
                  </a:lnTo>
                  <a:lnTo>
                    <a:pt x="1220" y="737"/>
                  </a:lnTo>
                  <a:lnTo>
                    <a:pt x="1210" y="734"/>
                  </a:lnTo>
                  <a:lnTo>
                    <a:pt x="1199" y="730"/>
                  </a:lnTo>
                  <a:lnTo>
                    <a:pt x="1191" y="724"/>
                  </a:lnTo>
                  <a:lnTo>
                    <a:pt x="1191" y="724"/>
                  </a:lnTo>
                  <a:lnTo>
                    <a:pt x="1191" y="720"/>
                  </a:lnTo>
                  <a:lnTo>
                    <a:pt x="1194" y="716"/>
                  </a:lnTo>
                  <a:lnTo>
                    <a:pt x="1198" y="713"/>
                  </a:lnTo>
                  <a:lnTo>
                    <a:pt x="1203" y="712"/>
                  </a:lnTo>
                  <a:lnTo>
                    <a:pt x="1215" y="708"/>
                  </a:lnTo>
                  <a:lnTo>
                    <a:pt x="1219" y="705"/>
                  </a:lnTo>
                  <a:lnTo>
                    <a:pt x="1222" y="701"/>
                  </a:lnTo>
                  <a:lnTo>
                    <a:pt x="1222" y="701"/>
                  </a:lnTo>
                  <a:lnTo>
                    <a:pt x="1205" y="701"/>
                  </a:lnTo>
                  <a:lnTo>
                    <a:pt x="1188" y="701"/>
                  </a:lnTo>
                  <a:lnTo>
                    <a:pt x="1171" y="698"/>
                  </a:lnTo>
                  <a:lnTo>
                    <a:pt x="1154" y="695"/>
                  </a:lnTo>
                  <a:lnTo>
                    <a:pt x="1139" y="691"/>
                  </a:lnTo>
                  <a:lnTo>
                    <a:pt x="1125" y="684"/>
                  </a:lnTo>
                  <a:lnTo>
                    <a:pt x="1111" y="677"/>
                  </a:lnTo>
                  <a:lnTo>
                    <a:pt x="1100" y="667"/>
                  </a:lnTo>
                  <a:lnTo>
                    <a:pt x="1100" y="667"/>
                  </a:lnTo>
                  <a:lnTo>
                    <a:pt x="1095" y="667"/>
                  </a:lnTo>
                  <a:lnTo>
                    <a:pt x="1093" y="666"/>
                  </a:lnTo>
                  <a:lnTo>
                    <a:pt x="1091" y="666"/>
                  </a:lnTo>
                  <a:lnTo>
                    <a:pt x="1087" y="666"/>
                  </a:lnTo>
                  <a:lnTo>
                    <a:pt x="1087" y="666"/>
                  </a:lnTo>
                  <a:lnTo>
                    <a:pt x="1072" y="651"/>
                  </a:lnTo>
                  <a:lnTo>
                    <a:pt x="1064" y="643"/>
                  </a:lnTo>
                  <a:lnTo>
                    <a:pt x="1057" y="635"/>
                  </a:lnTo>
                  <a:lnTo>
                    <a:pt x="1057" y="635"/>
                  </a:lnTo>
                  <a:lnTo>
                    <a:pt x="1050" y="630"/>
                  </a:lnTo>
                  <a:lnTo>
                    <a:pt x="1042" y="626"/>
                  </a:lnTo>
                  <a:lnTo>
                    <a:pt x="1035" y="621"/>
                  </a:lnTo>
                  <a:lnTo>
                    <a:pt x="1032" y="616"/>
                  </a:lnTo>
                  <a:lnTo>
                    <a:pt x="1031" y="612"/>
                  </a:lnTo>
                  <a:lnTo>
                    <a:pt x="1031" y="612"/>
                  </a:lnTo>
                  <a:lnTo>
                    <a:pt x="1032" y="612"/>
                  </a:lnTo>
                  <a:lnTo>
                    <a:pt x="1031" y="611"/>
                  </a:lnTo>
                  <a:lnTo>
                    <a:pt x="1031" y="611"/>
                  </a:lnTo>
                  <a:lnTo>
                    <a:pt x="1035" y="609"/>
                  </a:lnTo>
                  <a:lnTo>
                    <a:pt x="1039" y="608"/>
                  </a:lnTo>
                  <a:lnTo>
                    <a:pt x="1048" y="607"/>
                  </a:lnTo>
                  <a:lnTo>
                    <a:pt x="1059" y="608"/>
                  </a:lnTo>
                  <a:lnTo>
                    <a:pt x="1069" y="609"/>
                  </a:lnTo>
                  <a:lnTo>
                    <a:pt x="1080" y="611"/>
                  </a:lnTo>
                  <a:lnTo>
                    <a:pt x="1090" y="611"/>
                  </a:lnTo>
                  <a:lnTo>
                    <a:pt x="1098" y="609"/>
                  </a:lnTo>
                  <a:lnTo>
                    <a:pt x="1102" y="608"/>
                  </a:lnTo>
                  <a:lnTo>
                    <a:pt x="1107" y="605"/>
                  </a:lnTo>
                  <a:lnTo>
                    <a:pt x="1107" y="605"/>
                  </a:lnTo>
                  <a:lnTo>
                    <a:pt x="1088" y="602"/>
                  </a:lnTo>
                  <a:lnTo>
                    <a:pt x="1070" y="595"/>
                  </a:lnTo>
                  <a:lnTo>
                    <a:pt x="1053" y="587"/>
                  </a:lnTo>
                  <a:lnTo>
                    <a:pt x="1036" y="577"/>
                  </a:lnTo>
                  <a:lnTo>
                    <a:pt x="1036" y="577"/>
                  </a:lnTo>
                  <a:lnTo>
                    <a:pt x="1029" y="571"/>
                  </a:lnTo>
                  <a:lnTo>
                    <a:pt x="1022" y="564"/>
                  </a:lnTo>
                  <a:lnTo>
                    <a:pt x="1008" y="549"/>
                  </a:lnTo>
                  <a:lnTo>
                    <a:pt x="1008" y="549"/>
                  </a:lnTo>
                  <a:lnTo>
                    <a:pt x="989" y="532"/>
                  </a:lnTo>
                  <a:lnTo>
                    <a:pt x="982" y="522"/>
                  </a:lnTo>
                  <a:lnTo>
                    <a:pt x="977" y="517"/>
                  </a:lnTo>
                  <a:lnTo>
                    <a:pt x="975" y="510"/>
                  </a:lnTo>
                  <a:lnTo>
                    <a:pt x="975" y="510"/>
                  </a:lnTo>
                  <a:lnTo>
                    <a:pt x="970" y="490"/>
                  </a:lnTo>
                  <a:lnTo>
                    <a:pt x="966" y="472"/>
                  </a:lnTo>
                  <a:lnTo>
                    <a:pt x="961" y="453"/>
                  </a:lnTo>
                  <a:lnTo>
                    <a:pt x="958" y="444"/>
                  </a:lnTo>
                  <a:lnTo>
                    <a:pt x="952" y="435"/>
                  </a:lnTo>
                  <a:lnTo>
                    <a:pt x="952" y="435"/>
                  </a:lnTo>
                  <a:lnTo>
                    <a:pt x="958" y="431"/>
                  </a:lnTo>
                  <a:lnTo>
                    <a:pt x="963" y="430"/>
                  </a:lnTo>
                  <a:lnTo>
                    <a:pt x="969" y="431"/>
                  </a:lnTo>
                  <a:lnTo>
                    <a:pt x="973" y="432"/>
                  </a:lnTo>
                  <a:lnTo>
                    <a:pt x="983" y="441"/>
                  </a:lnTo>
                  <a:lnTo>
                    <a:pt x="989" y="444"/>
                  </a:lnTo>
                  <a:lnTo>
                    <a:pt x="993" y="446"/>
                  </a:lnTo>
                  <a:lnTo>
                    <a:pt x="993" y="446"/>
                  </a:lnTo>
                  <a:lnTo>
                    <a:pt x="1007" y="452"/>
                  </a:lnTo>
                  <a:lnTo>
                    <a:pt x="1015" y="453"/>
                  </a:lnTo>
                  <a:lnTo>
                    <a:pt x="1024" y="455"/>
                  </a:lnTo>
                  <a:lnTo>
                    <a:pt x="1024" y="455"/>
                  </a:lnTo>
                  <a:lnTo>
                    <a:pt x="1015" y="446"/>
                  </a:lnTo>
                  <a:lnTo>
                    <a:pt x="1003" y="437"/>
                  </a:lnTo>
                  <a:lnTo>
                    <a:pt x="979" y="418"/>
                  </a:lnTo>
                  <a:lnTo>
                    <a:pt x="979" y="418"/>
                  </a:lnTo>
                  <a:lnTo>
                    <a:pt x="976" y="413"/>
                  </a:lnTo>
                  <a:lnTo>
                    <a:pt x="973" y="409"/>
                  </a:lnTo>
                  <a:lnTo>
                    <a:pt x="965" y="399"/>
                  </a:lnTo>
                  <a:lnTo>
                    <a:pt x="961" y="395"/>
                  </a:lnTo>
                  <a:lnTo>
                    <a:pt x="959" y="390"/>
                  </a:lnTo>
                  <a:lnTo>
                    <a:pt x="958" y="386"/>
                  </a:lnTo>
                  <a:lnTo>
                    <a:pt x="959" y="379"/>
                  </a:lnTo>
                  <a:lnTo>
                    <a:pt x="959" y="379"/>
                  </a:lnTo>
                  <a:lnTo>
                    <a:pt x="963" y="379"/>
                  </a:lnTo>
                  <a:lnTo>
                    <a:pt x="966" y="379"/>
                  </a:lnTo>
                  <a:lnTo>
                    <a:pt x="973" y="382"/>
                  </a:lnTo>
                  <a:lnTo>
                    <a:pt x="977" y="385"/>
                  </a:lnTo>
                  <a:lnTo>
                    <a:pt x="984" y="389"/>
                  </a:lnTo>
                  <a:lnTo>
                    <a:pt x="984" y="389"/>
                  </a:lnTo>
                  <a:lnTo>
                    <a:pt x="996" y="388"/>
                  </a:lnTo>
                  <a:lnTo>
                    <a:pt x="1006" y="388"/>
                  </a:lnTo>
                  <a:lnTo>
                    <a:pt x="1015" y="388"/>
                  </a:lnTo>
                  <a:lnTo>
                    <a:pt x="1028" y="386"/>
                  </a:lnTo>
                  <a:lnTo>
                    <a:pt x="1028" y="386"/>
                  </a:lnTo>
                  <a:lnTo>
                    <a:pt x="1043" y="383"/>
                  </a:lnTo>
                  <a:lnTo>
                    <a:pt x="1057" y="378"/>
                  </a:lnTo>
                  <a:lnTo>
                    <a:pt x="1070" y="369"/>
                  </a:lnTo>
                  <a:lnTo>
                    <a:pt x="1081" y="359"/>
                  </a:lnTo>
                  <a:lnTo>
                    <a:pt x="1093" y="350"/>
                  </a:lnTo>
                  <a:lnTo>
                    <a:pt x="1101" y="337"/>
                  </a:lnTo>
                  <a:lnTo>
                    <a:pt x="1109" y="324"/>
                  </a:lnTo>
                  <a:lnTo>
                    <a:pt x="1116" y="310"/>
                  </a:lnTo>
                  <a:lnTo>
                    <a:pt x="1130" y="282"/>
                  </a:lnTo>
                  <a:lnTo>
                    <a:pt x="1145" y="253"/>
                  </a:lnTo>
                  <a:lnTo>
                    <a:pt x="1160" y="225"/>
                  </a:lnTo>
                  <a:lnTo>
                    <a:pt x="1167" y="213"/>
                  </a:lnTo>
                  <a:lnTo>
                    <a:pt x="1177" y="201"/>
                  </a:lnTo>
                  <a:lnTo>
                    <a:pt x="1177" y="201"/>
                  </a:lnTo>
                  <a:lnTo>
                    <a:pt x="1181" y="191"/>
                  </a:lnTo>
                  <a:lnTo>
                    <a:pt x="1187" y="180"/>
                  </a:lnTo>
                  <a:lnTo>
                    <a:pt x="1192" y="171"/>
                  </a:lnTo>
                  <a:lnTo>
                    <a:pt x="1202" y="164"/>
                  </a:lnTo>
                  <a:lnTo>
                    <a:pt x="1202" y="164"/>
                  </a:lnTo>
                  <a:lnTo>
                    <a:pt x="1212" y="149"/>
                  </a:lnTo>
                  <a:lnTo>
                    <a:pt x="1223" y="132"/>
                  </a:lnTo>
                  <a:lnTo>
                    <a:pt x="1234" y="117"/>
                  </a:lnTo>
                  <a:lnTo>
                    <a:pt x="1248" y="102"/>
                  </a:lnTo>
                  <a:lnTo>
                    <a:pt x="1262" y="88"/>
                  </a:lnTo>
                  <a:lnTo>
                    <a:pt x="1279" y="76"/>
                  </a:lnTo>
                  <a:lnTo>
                    <a:pt x="1296" y="63"/>
                  </a:lnTo>
                  <a:lnTo>
                    <a:pt x="1313" y="53"/>
                  </a:lnTo>
                  <a:lnTo>
                    <a:pt x="1333" y="44"/>
                  </a:lnTo>
                  <a:lnTo>
                    <a:pt x="1351" y="35"/>
                  </a:lnTo>
                  <a:lnTo>
                    <a:pt x="1372" y="29"/>
                  </a:lnTo>
                  <a:lnTo>
                    <a:pt x="1393" y="25"/>
                  </a:lnTo>
                  <a:lnTo>
                    <a:pt x="1414" y="22"/>
                  </a:lnTo>
                  <a:lnTo>
                    <a:pt x="1436" y="21"/>
                  </a:lnTo>
                  <a:lnTo>
                    <a:pt x="1459" y="22"/>
                  </a:lnTo>
                  <a:lnTo>
                    <a:pt x="1481" y="27"/>
                  </a:lnTo>
                  <a:lnTo>
                    <a:pt x="1481" y="27"/>
                  </a:lnTo>
                  <a:lnTo>
                    <a:pt x="1493" y="29"/>
                  </a:lnTo>
                  <a:lnTo>
                    <a:pt x="1504" y="34"/>
                  </a:lnTo>
                  <a:lnTo>
                    <a:pt x="1528" y="44"/>
                  </a:lnTo>
                  <a:lnTo>
                    <a:pt x="1528" y="44"/>
                  </a:lnTo>
                  <a:lnTo>
                    <a:pt x="1542" y="32"/>
                  </a:lnTo>
                  <a:lnTo>
                    <a:pt x="1557" y="22"/>
                  </a:lnTo>
                  <a:lnTo>
                    <a:pt x="1574" y="14"/>
                  </a:lnTo>
                  <a:lnTo>
                    <a:pt x="1591" y="8"/>
                  </a:lnTo>
                  <a:lnTo>
                    <a:pt x="1609" y="4"/>
                  </a:lnTo>
                  <a:lnTo>
                    <a:pt x="1627" y="1"/>
                  </a:lnTo>
                  <a:lnTo>
                    <a:pt x="1647" y="0"/>
                  </a:lnTo>
                  <a:lnTo>
                    <a:pt x="1667" y="0"/>
                  </a:lnTo>
                  <a:lnTo>
                    <a:pt x="1686" y="1"/>
                  </a:lnTo>
                  <a:lnTo>
                    <a:pt x="1706" y="4"/>
                  </a:lnTo>
                  <a:lnTo>
                    <a:pt x="1726" y="8"/>
                  </a:lnTo>
                  <a:lnTo>
                    <a:pt x="1745" y="13"/>
                  </a:lnTo>
                  <a:lnTo>
                    <a:pt x="1764" y="18"/>
                  </a:lnTo>
                  <a:lnTo>
                    <a:pt x="1782" y="24"/>
                  </a:lnTo>
                  <a:lnTo>
                    <a:pt x="1799" y="31"/>
                  </a:lnTo>
                  <a:lnTo>
                    <a:pt x="1816" y="38"/>
                  </a:lnTo>
                  <a:lnTo>
                    <a:pt x="1816" y="38"/>
                  </a:lnTo>
                  <a:lnTo>
                    <a:pt x="1816" y="45"/>
                  </a:lnTo>
                  <a:lnTo>
                    <a:pt x="1814" y="49"/>
                  </a:lnTo>
                  <a:lnTo>
                    <a:pt x="1810" y="52"/>
                  </a:lnTo>
                  <a:lnTo>
                    <a:pt x="1804" y="52"/>
                  </a:lnTo>
                  <a:lnTo>
                    <a:pt x="1804" y="52"/>
                  </a:lnTo>
                  <a:lnTo>
                    <a:pt x="1825" y="63"/>
                  </a:lnTo>
                  <a:lnTo>
                    <a:pt x="1845" y="74"/>
                  </a:lnTo>
                  <a:lnTo>
                    <a:pt x="1865" y="86"/>
                  </a:lnTo>
                  <a:lnTo>
                    <a:pt x="1882" y="100"/>
                  </a:lnTo>
                  <a:lnTo>
                    <a:pt x="1898" y="115"/>
                  </a:lnTo>
                  <a:lnTo>
                    <a:pt x="1912" y="132"/>
                  </a:lnTo>
                  <a:lnTo>
                    <a:pt x="1924" y="150"/>
                  </a:lnTo>
                  <a:lnTo>
                    <a:pt x="1928" y="160"/>
                  </a:lnTo>
                  <a:lnTo>
                    <a:pt x="1932" y="170"/>
                  </a:lnTo>
                  <a:lnTo>
                    <a:pt x="1932" y="170"/>
                  </a:lnTo>
                  <a:lnTo>
                    <a:pt x="1942" y="170"/>
                  </a:lnTo>
                  <a:lnTo>
                    <a:pt x="1952" y="170"/>
                  </a:lnTo>
                  <a:lnTo>
                    <a:pt x="1955" y="170"/>
                  </a:lnTo>
                  <a:lnTo>
                    <a:pt x="1959" y="171"/>
                  </a:lnTo>
                  <a:lnTo>
                    <a:pt x="1962" y="174"/>
                  </a:lnTo>
                  <a:lnTo>
                    <a:pt x="1964" y="178"/>
                  </a:lnTo>
                  <a:lnTo>
                    <a:pt x="1964" y="178"/>
                  </a:lnTo>
                  <a:lnTo>
                    <a:pt x="1963" y="181"/>
                  </a:lnTo>
                  <a:lnTo>
                    <a:pt x="1962" y="184"/>
                  </a:lnTo>
                  <a:lnTo>
                    <a:pt x="1957" y="187"/>
                  </a:lnTo>
                  <a:lnTo>
                    <a:pt x="1947" y="190"/>
                  </a:lnTo>
                  <a:lnTo>
                    <a:pt x="1947" y="190"/>
                  </a:lnTo>
                  <a:lnTo>
                    <a:pt x="1963" y="219"/>
                  </a:lnTo>
                  <a:lnTo>
                    <a:pt x="1978" y="249"/>
                  </a:lnTo>
                  <a:lnTo>
                    <a:pt x="1997" y="278"/>
                  </a:lnTo>
                  <a:lnTo>
                    <a:pt x="2006" y="292"/>
                  </a:lnTo>
                  <a:lnTo>
                    <a:pt x="2016" y="305"/>
                  </a:lnTo>
                  <a:lnTo>
                    <a:pt x="2028" y="316"/>
                  </a:lnTo>
                  <a:lnTo>
                    <a:pt x="2040" y="326"/>
                  </a:lnTo>
                  <a:lnTo>
                    <a:pt x="2053" y="334"/>
                  </a:lnTo>
                  <a:lnTo>
                    <a:pt x="2067" y="341"/>
                  </a:lnTo>
                  <a:lnTo>
                    <a:pt x="2082" y="345"/>
                  </a:lnTo>
                  <a:lnTo>
                    <a:pt x="2099" y="348"/>
                  </a:lnTo>
                  <a:lnTo>
                    <a:pt x="2116" y="348"/>
                  </a:lnTo>
                  <a:lnTo>
                    <a:pt x="2136" y="345"/>
                  </a:lnTo>
                  <a:lnTo>
                    <a:pt x="2136" y="345"/>
                  </a:lnTo>
                  <a:lnTo>
                    <a:pt x="2138" y="341"/>
                  </a:lnTo>
                  <a:lnTo>
                    <a:pt x="2143" y="337"/>
                  </a:lnTo>
                  <a:lnTo>
                    <a:pt x="2150" y="327"/>
                  </a:lnTo>
                  <a:lnTo>
                    <a:pt x="2154" y="324"/>
                  </a:lnTo>
                  <a:lnTo>
                    <a:pt x="2158" y="322"/>
                  </a:lnTo>
                  <a:lnTo>
                    <a:pt x="2162" y="322"/>
                  </a:lnTo>
                  <a:lnTo>
                    <a:pt x="2168" y="324"/>
                  </a:lnTo>
                  <a:lnTo>
                    <a:pt x="2168" y="324"/>
                  </a:lnTo>
                  <a:lnTo>
                    <a:pt x="2169" y="343"/>
                  </a:lnTo>
                  <a:lnTo>
                    <a:pt x="2168" y="359"/>
                  </a:lnTo>
                  <a:lnTo>
                    <a:pt x="2166" y="378"/>
                  </a:lnTo>
                  <a:lnTo>
                    <a:pt x="2164" y="395"/>
                  </a:lnTo>
                  <a:lnTo>
                    <a:pt x="2159" y="410"/>
                  </a:lnTo>
                  <a:lnTo>
                    <a:pt x="2154" y="425"/>
                  </a:lnTo>
                  <a:lnTo>
                    <a:pt x="2147" y="439"/>
                  </a:lnTo>
                  <a:lnTo>
                    <a:pt x="2138" y="452"/>
                  </a:lnTo>
                  <a:lnTo>
                    <a:pt x="2130" y="463"/>
                  </a:lnTo>
                  <a:lnTo>
                    <a:pt x="2119" y="475"/>
                  </a:lnTo>
                  <a:lnTo>
                    <a:pt x="2108" y="483"/>
                  </a:lnTo>
                  <a:lnTo>
                    <a:pt x="2093" y="490"/>
                  </a:lnTo>
                  <a:lnTo>
                    <a:pt x="2079" y="496"/>
                  </a:lnTo>
                  <a:lnTo>
                    <a:pt x="2063" y="500"/>
                  </a:lnTo>
                  <a:lnTo>
                    <a:pt x="2046" y="501"/>
                  </a:lnTo>
                  <a:lnTo>
                    <a:pt x="2026" y="500"/>
                  </a:lnTo>
                  <a:lnTo>
                    <a:pt x="2026" y="500"/>
                  </a:lnTo>
                  <a:close/>
                  <a:moveTo>
                    <a:pt x="1181" y="584"/>
                  </a:moveTo>
                  <a:lnTo>
                    <a:pt x="1181" y="584"/>
                  </a:lnTo>
                  <a:lnTo>
                    <a:pt x="1180" y="585"/>
                  </a:lnTo>
                  <a:lnTo>
                    <a:pt x="1178" y="585"/>
                  </a:lnTo>
                  <a:lnTo>
                    <a:pt x="1180" y="587"/>
                  </a:lnTo>
                  <a:lnTo>
                    <a:pt x="1180" y="587"/>
                  </a:lnTo>
                  <a:lnTo>
                    <a:pt x="1195" y="595"/>
                  </a:lnTo>
                  <a:lnTo>
                    <a:pt x="1213" y="604"/>
                  </a:lnTo>
                  <a:lnTo>
                    <a:pt x="1234" y="611"/>
                  </a:lnTo>
                  <a:lnTo>
                    <a:pt x="1257" y="615"/>
                  </a:lnTo>
                  <a:lnTo>
                    <a:pt x="1279" y="616"/>
                  </a:lnTo>
                  <a:lnTo>
                    <a:pt x="1291" y="616"/>
                  </a:lnTo>
                  <a:lnTo>
                    <a:pt x="1300" y="615"/>
                  </a:lnTo>
                  <a:lnTo>
                    <a:pt x="1312" y="614"/>
                  </a:lnTo>
                  <a:lnTo>
                    <a:pt x="1320" y="611"/>
                  </a:lnTo>
                  <a:lnTo>
                    <a:pt x="1330" y="605"/>
                  </a:lnTo>
                  <a:lnTo>
                    <a:pt x="1337" y="601"/>
                  </a:lnTo>
                  <a:lnTo>
                    <a:pt x="1337" y="601"/>
                  </a:lnTo>
                  <a:lnTo>
                    <a:pt x="1341" y="597"/>
                  </a:lnTo>
                  <a:lnTo>
                    <a:pt x="1344" y="591"/>
                  </a:lnTo>
                  <a:lnTo>
                    <a:pt x="1349" y="578"/>
                  </a:lnTo>
                  <a:lnTo>
                    <a:pt x="1356" y="567"/>
                  </a:lnTo>
                  <a:lnTo>
                    <a:pt x="1361" y="563"/>
                  </a:lnTo>
                  <a:lnTo>
                    <a:pt x="1363" y="562"/>
                  </a:lnTo>
                  <a:lnTo>
                    <a:pt x="1363" y="562"/>
                  </a:lnTo>
                  <a:lnTo>
                    <a:pt x="1368" y="562"/>
                  </a:lnTo>
                  <a:lnTo>
                    <a:pt x="1371" y="563"/>
                  </a:lnTo>
                  <a:lnTo>
                    <a:pt x="1372" y="564"/>
                  </a:lnTo>
                  <a:lnTo>
                    <a:pt x="1373" y="567"/>
                  </a:lnTo>
                  <a:lnTo>
                    <a:pt x="1373" y="573"/>
                  </a:lnTo>
                  <a:lnTo>
                    <a:pt x="1371" y="581"/>
                  </a:lnTo>
                  <a:lnTo>
                    <a:pt x="1365" y="597"/>
                  </a:lnTo>
                  <a:lnTo>
                    <a:pt x="1363" y="604"/>
                  </a:lnTo>
                  <a:lnTo>
                    <a:pt x="1363" y="609"/>
                  </a:lnTo>
                  <a:lnTo>
                    <a:pt x="1363" y="609"/>
                  </a:lnTo>
                  <a:lnTo>
                    <a:pt x="1372" y="605"/>
                  </a:lnTo>
                  <a:lnTo>
                    <a:pt x="1378" y="601"/>
                  </a:lnTo>
                  <a:lnTo>
                    <a:pt x="1385" y="595"/>
                  </a:lnTo>
                  <a:lnTo>
                    <a:pt x="1389" y="588"/>
                  </a:lnTo>
                  <a:lnTo>
                    <a:pt x="1399" y="574"/>
                  </a:lnTo>
                  <a:lnTo>
                    <a:pt x="1406" y="559"/>
                  </a:lnTo>
                  <a:lnTo>
                    <a:pt x="1417" y="525"/>
                  </a:lnTo>
                  <a:lnTo>
                    <a:pt x="1425" y="510"/>
                  </a:lnTo>
                  <a:lnTo>
                    <a:pt x="1434" y="496"/>
                  </a:lnTo>
                  <a:lnTo>
                    <a:pt x="1434" y="496"/>
                  </a:lnTo>
                  <a:lnTo>
                    <a:pt x="1403" y="496"/>
                  </a:lnTo>
                  <a:lnTo>
                    <a:pt x="1378" y="494"/>
                  </a:lnTo>
                  <a:lnTo>
                    <a:pt x="1354" y="490"/>
                  </a:lnTo>
                  <a:lnTo>
                    <a:pt x="1330" y="484"/>
                  </a:lnTo>
                  <a:lnTo>
                    <a:pt x="1330" y="484"/>
                  </a:lnTo>
                  <a:lnTo>
                    <a:pt x="1317" y="480"/>
                  </a:lnTo>
                  <a:lnTo>
                    <a:pt x="1303" y="476"/>
                  </a:lnTo>
                  <a:lnTo>
                    <a:pt x="1291" y="469"/>
                  </a:lnTo>
                  <a:lnTo>
                    <a:pt x="1286" y="465"/>
                  </a:lnTo>
                  <a:lnTo>
                    <a:pt x="1282" y="461"/>
                  </a:lnTo>
                  <a:lnTo>
                    <a:pt x="1282" y="461"/>
                  </a:lnTo>
                  <a:lnTo>
                    <a:pt x="1288" y="456"/>
                  </a:lnTo>
                  <a:lnTo>
                    <a:pt x="1293" y="455"/>
                  </a:lnTo>
                  <a:lnTo>
                    <a:pt x="1299" y="453"/>
                  </a:lnTo>
                  <a:lnTo>
                    <a:pt x="1306" y="453"/>
                  </a:lnTo>
                  <a:lnTo>
                    <a:pt x="1320" y="455"/>
                  </a:lnTo>
                  <a:lnTo>
                    <a:pt x="1327" y="455"/>
                  </a:lnTo>
                  <a:lnTo>
                    <a:pt x="1335" y="453"/>
                  </a:lnTo>
                  <a:lnTo>
                    <a:pt x="1335" y="453"/>
                  </a:lnTo>
                  <a:lnTo>
                    <a:pt x="1345" y="451"/>
                  </a:lnTo>
                  <a:lnTo>
                    <a:pt x="1355" y="445"/>
                  </a:lnTo>
                  <a:lnTo>
                    <a:pt x="1363" y="439"/>
                  </a:lnTo>
                  <a:lnTo>
                    <a:pt x="1372" y="432"/>
                  </a:lnTo>
                  <a:lnTo>
                    <a:pt x="1386" y="418"/>
                  </a:lnTo>
                  <a:lnTo>
                    <a:pt x="1393" y="413"/>
                  </a:lnTo>
                  <a:lnTo>
                    <a:pt x="1400" y="410"/>
                  </a:lnTo>
                  <a:lnTo>
                    <a:pt x="1400" y="410"/>
                  </a:lnTo>
                  <a:lnTo>
                    <a:pt x="1393" y="420"/>
                  </a:lnTo>
                  <a:lnTo>
                    <a:pt x="1386" y="430"/>
                  </a:lnTo>
                  <a:lnTo>
                    <a:pt x="1378" y="439"/>
                  </a:lnTo>
                  <a:lnTo>
                    <a:pt x="1368" y="448"/>
                  </a:lnTo>
                  <a:lnTo>
                    <a:pt x="1358" y="455"/>
                  </a:lnTo>
                  <a:lnTo>
                    <a:pt x="1347" y="461"/>
                  </a:lnTo>
                  <a:lnTo>
                    <a:pt x="1334" y="465"/>
                  </a:lnTo>
                  <a:lnTo>
                    <a:pt x="1320" y="468"/>
                  </a:lnTo>
                  <a:lnTo>
                    <a:pt x="1320" y="468"/>
                  </a:lnTo>
                  <a:lnTo>
                    <a:pt x="1338" y="473"/>
                  </a:lnTo>
                  <a:lnTo>
                    <a:pt x="1356" y="479"/>
                  </a:lnTo>
                  <a:lnTo>
                    <a:pt x="1375" y="482"/>
                  </a:lnTo>
                  <a:lnTo>
                    <a:pt x="1393" y="483"/>
                  </a:lnTo>
                  <a:lnTo>
                    <a:pt x="1413" y="483"/>
                  </a:lnTo>
                  <a:lnTo>
                    <a:pt x="1431" y="480"/>
                  </a:lnTo>
                  <a:lnTo>
                    <a:pt x="1449" y="477"/>
                  </a:lnTo>
                  <a:lnTo>
                    <a:pt x="1466" y="472"/>
                  </a:lnTo>
                  <a:lnTo>
                    <a:pt x="1483" y="466"/>
                  </a:lnTo>
                  <a:lnTo>
                    <a:pt x="1500" y="458"/>
                  </a:lnTo>
                  <a:lnTo>
                    <a:pt x="1515" y="449"/>
                  </a:lnTo>
                  <a:lnTo>
                    <a:pt x="1529" y="439"/>
                  </a:lnTo>
                  <a:lnTo>
                    <a:pt x="1542" y="428"/>
                  </a:lnTo>
                  <a:lnTo>
                    <a:pt x="1554" y="416"/>
                  </a:lnTo>
                  <a:lnTo>
                    <a:pt x="1564" y="403"/>
                  </a:lnTo>
                  <a:lnTo>
                    <a:pt x="1574" y="389"/>
                  </a:lnTo>
                  <a:lnTo>
                    <a:pt x="1574" y="389"/>
                  </a:lnTo>
                  <a:lnTo>
                    <a:pt x="1575" y="379"/>
                  </a:lnTo>
                  <a:lnTo>
                    <a:pt x="1575" y="369"/>
                  </a:lnTo>
                  <a:lnTo>
                    <a:pt x="1575" y="359"/>
                  </a:lnTo>
                  <a:lnTo>
                    <a:pt x="1577" y="355"/>
                  </a:lnTo>
                  <a:lnTo>
                    <a:pt x="1578" y="352"/>
                  </a:lnTo>
                  <a:lnTo>
                    <a:pt x="1578" y="352"/>
                  </a:lnTo>
                  <a:lnTo>
                    <a:pt x="1581" y="351"/>
                  </a:lnTo>
                  <a:lnTo>
                    <a:pt x="1582" y="350"/>
                  </a:lnTo>
                  <a:lnTo>
                    <a:pt x="1584" y="348"/>
                  </a:lnTo>
                  <a:lnTo>
                    <a:pt x="1585" y="348"/>
                  </a:lnTo>
                  <a:lnTo>
                    <a:pt x="1585" y="348"/>
                  </a:lnTo>
                  <a:lnTo>
                    <a:pt x="1590" y="351"/>
                  </a:lnTo>
                  <a:lnTo>
                    <a:pt x="1592" y="354"/>
                  </a:lnTo>
                  <a:lnTo>
                    <a:pt x="1595" y="358"/>
                  </a:lnTo>
                  <a:lnTo>
                    <a:pt x="1595" y="362"/>
                  </a:lnTo>
                  <a:lnTo>
                    <a:pt x="1597" y="372"/>
                  </a:lnTo>
                  <a:lnTo>
                    <a:pt x="1599" y="383"/>
                  </a:lnTo>
                  <a:lnTo>
                    <a:pt x="1599" y="383"/>
                  </a:lnTo>
                  <a:lnTo>
                    <a:pt x="1597" y="388"/>
                  </a:lnTo>
                  <a:lnTo>
                    <a:pt x="1594" y="393"/>
                  </a:lnTo>
                  <a:lnTo>
                    <a:pt x="1592" y="404"/>
                  </a:lnTo>
                  <a:lnTo>
                    <a:pt x="1590" y="417"/>
                  </a:lnTo>
                  <a:lnTo>
                    <a:pt x="1588" y="423"/>
                  </a:lnTo>
                  <a:lnTo>
                    <a:pt x="1585" y="428"/>
                  </a:lnTo>
                  <a:lnTo>
                    <a:pt x="1585" y="428"/>
                  </a:lnTo>
                  <a:lnTo>
                    <a:pt x="1611" y="421"/>
                  </a:lnTo>
                  <a:lnTo>
                    <a:pt x="1633" y="413"/>
                  </a:lnTo>
                  <a:lnTo>
                    <a:pt x="1654" y="403"/>
                  </a:lnTo>
                  <a:lnTo>
                    <a:pt x="1674" y="392"/>
                  </a:lnTo>
                  <a:lnTo>
                    <a:pt x="1691" y="379"/>
                  </a:lnTo>
                  <a:lnTo>
                    <a:pt x="1706" y="364"/>
                  </a:lnTo>
                  <a:lnTo>
                    <a:pt x="1720" y="347"/>
                  </a:lnTo>
                  <a:lnTo>
                    <a:pt x="1731" y="327"/>
                  </a:lnTo>
                  <a:lnTo>
                    <a:pt x="1731" y="327"/>
                  </a:lnTo>
                  <a:lnTo>
                    <a:pt x="1738" y="312"/>
                  </a:lnTo>
                  <a:lnTo>
                    <a:pt x="1743" y="296"/>
                  </a:lnTo>
                  <a:lnTo>
                    <a:pt x="1747" y="281"/>
                  </a:lnTo>
                  <a:lnTo>
                    <a:pt x="1748" y="264"/>
                  </a:lnTo>
                  <a:lnTo>
                    <a:pt x="1748" y="249"/>
                  </a:lnTo>
                  <a:lnTo>
                    <a:pt x="1747" y="232"/>
                  </a:lnTo>
                  <a:lnTo>
                    <a:pt x="1744" y="213"/>
                  </a:lnTo>
                  <a:lnTo>
                    <a:pt x="1740" y="197"/>
                  </a:lnTo>
                  <a:lnTo>
                    <a:pt x="1740" y="197"/>
                  </a:lnTo>
                  <a:lnTo>
                    <a:pt x="1737" y="188"/>
                  </a:lnTo>
                  <a:lnTo>
                    <a:pt x="1733" y="181"/>
                  </a:lnTo>
                  <a:lnTo>
                    <a:pt x="1731" y="177"/>
                  </a:lnTo>
                  <a:lnTo>
                    <a:pt x="1731" y="174"/>
                  </a:lnTo>
                  <a:lnTo>
                    <a:pt x="1733" y="170"/>
                  </a:lnTo>
                  <a:lnTo>
                    <a:pt x="1734" y="166"/>
                  </a:lnTo>
                  <a:lnTo>
                    <a:pt x="1734" y="166"/>
                  </a:lnTo>
                  <a:lnTo>
                    <a:pt x="1738" y="166"/>
                  </a:lnTo>
                  <a:lnTo>
                    <a:pt x="1741" y="167"/>
                  </a:lnTo>
                  <a:lnTo>
                    <a:pt x="1747" y="171"/>
                  </a:lnTo>
                  <a:lnTo>
                    <a:pt x="1747" y="171"/>
                  </a:lnTo>
                  <a:lnTo>
                    <a:pt x="1745" y="177"/>
                  </a:lnTo>
                  <a:lnTo>
                    <a:pt x="1745" y="183"/>
                  </a:lnTo>
                  <a:lnTo>
                    <a:pt x="1750" y="195"/>
                  </a:lnTo>
                  <a:lnTo>
                    <a:pt x="1755" y="206"/>
                  </a:lnTo>
                  <a:lnTo>
                    <a:pt x="1757" y="213"/>
                  </a:lnTo>
                  <a:lnTo>
                    <a:pt x="1758" y="219"/>
                  </a:lnTo>
                  <a:lnTo>
                    <a:pt x="1758" y="219"/>
                  </a:lnTo>
                  <a:lnTo>
                    <a:pt x="1759" y="220"/>
                  </a:lnTo>
                  <a:lnTo>
                    <a:pt x="1762" y="222"/>
                  </a:lnTo>
                  <a:lnTo>
                    <a:pt x="1765" y="223"/>
                  </a:lnTo>
                  <a:lnTo>
                    <a:pt x="1766" y="226"/>
                  </a:lnTo>
                  <a:lnTo>
                    <a:pt x="1766" y="226"/>
                  </a:lnTo>
                  <a:lnTo>
                    <a:pt x="1771" y="240"/>
                  </a:lnTo>
                  <a:lnTo>
                    <a:pt x="1776" y="254"/>
                  </a:lnTo>
                  <a:lnTo>
                    <a:pt x="1785" y="268"/>
                  </a:lnTo>
                  <a:lnTo>
                    <a:pt x="1794" y="279"/>
                  </a:lnTo>
                  <a:lnTo>
                    <a:pt x="1806" y="291"/>
                  </a:lnTo>
                  <a:lnTo>
                    <a:pt x="1820" y="300"/>
                  </a:lnTo>
                  <a:lnTo>
                    <a:pt x="1834" y="309"/>
                  </a:lnTo>
                  <a:lnTo>
                    <a:pt x="1848" y="317"/>
                  </a:lnTo>
                  <a:lnTo>
                    <a:pt x="1848" y="317"/>
                  </a:lnTo>
                  <a:lnTo>
                    <a:pt x="1856" y="327"/>
                  </a:lnTo>
                  <a:lnTo>
                    <a:pt x="1865" y="338"/>
                  </a:lnTo>
                  <a:lnTo>
                    <a:pt x="1873" y="350"/>
                  </a:lnTo>
                  <a:lnTo>
                    <a:pt x="1877" y="355"/>
                  </a:lnTo>
                  <a:lnTo>
                    <a:pt x="1880" y="362"/>
                  </a:lnTo>
                  <a:lnTo>
                    <a:pt x="1880" y="362"/>
                  </a:lnTo>
                  <a:lnTo>
                    <a:pt x="1882" y="369"/>
                  </a:lnTo>
                  <a:lnTo>
                    <a:pt x="1883" y="378"/>
                  </a:lnTo>
                  <a:lnTo>
                    <a:pt x="1886" y="385"/>
                  </a:lnTo>
                  <a:lnTo>
                    <a:pt x="1887" y="388"/>
                  </a:lnTo>
                  <a:lnTo>
                    <a:pt x="1890" y="390"/>
                  </a:lnTo>
                  <a:lnTo>
                    <a:pt x="1890" y="390"/>
                  </a:lnTo>
                  <a:lnTo>
                    <a:pt x="1893" y="385"/>
                  </a:lnTo>
                  <a:lnTo>
                    <a:pt x="1893" y="380"/>
                  </a:lnTo>
                  <a:lnTo>
                    <a:pt x="1891" y="372"/>
                  </a:lnTo>
                  <a:lnTo>
                    <a:pt x="1890" y="362"/>
                  </a:lnTo>
                  <a:lnTo>
                    <a:pt x="1889" y="352"/>
                  </a:lnTo>
                  <a:lnTo>
                    <a:pt x="1889" y="352"/>
                  </a:lnTo>
                  <a:lnTo>
                    <a:pt x="1894" y="350"/>
                  </a:lnTo>
                  <a:lnTo>
                    <a:pt x="1898" y="350"/>
                  </a:lnTo>
                  <a:lnTo>
                    <a:pt x="1901" y="351"/>
                  </a:lnTo>
                  <a:lnTo>
                    <a:pt x="1904" y="354"/>
                  </a:lnTo>
                  <a:lnTo>
                    <a:pt x="1908" y="359"/>
                  </a:lnTo>
                  <a:lnTo>
                    <a:pt x="1912" y="366"/>
                  </a:lnTo>
                  <a:lnTo>
                    <a:pt x="1912" y="366"/>
                  </a:lnTo>
                  <a:lnTo>
                    <a:pt x="1912" y="368"/>
                  </a:lnTo>
                  <a:lnTo>
                    <a:pt x="1911" y="368"/>
                  </a:lnTo>
                  <a:lnTo>
                    <a:pt x="1908" y="368"/>
                  </a:lnTo>
                  <a:lnTo>
                    <a:pt x="1908" y="369"/>
                  </a:lnTo>
                  <a:lnTo>
                    <a:pt x="1908" y="369"/>
                  </a:lnTo>
                  <a:lnTo>
                    <a:pt x="1912" y="378"/>
                  </a:lnTo>
                  <a:lnTo>
                    <a:pt x="1917" y="389"/>
                  </a:lnTo>
                  <a:lnTo>
                    <a:pt x="1918" y="399"/>
                  </a:lnTo>
                  <a:lnTo>
                    <a:pt x="1918" y="410"/>
                  </a:lnTo>
                  <a:lnTo>
                    <a:pt x="1918" y="421"/>
                  </a:lnTo>
                  <a:lnTo>
                    <a:pt x="1917" y="432"/>
                  </a:lnTo>
                  <a:lnTo>
                    <a:pt x="1911" y="455"/>
                  </a:lnTo>
                  <a:lnTo>
                    <a:pt x="1911" y="455"/>
                  </a:lnTo>
                  <a:lnTo>
                    <a:pt x="1917" y="453"/>
                  </a:lnTo>
                  <a:lnTo>
                    <a:pt x="1922" y="451"/>
                  </a:lnTo>
                  <a:lnTo>
                    <a:pt x="1925" y="446"/>
                  </a:lnTo>
                  <a:lnTo>
                    <a:pt x="1928" y="441"/>
                  </a:lnTo>
                  <a:lnTo>
                    <a:pt x="1933" y="431"/>
                  </a:lnTo>
                  <a:lnTo>
                    <a:pt x="1936" y="425"/>
                  </a:lnTo>
                  <a:lnTo>
                    <a:pt x="1939" y="421"/>
                  </a:lnTo>
                  <a:lnTo>
                    <a:pt x="1939" y="421"/>
                  </a:lnTo>
                  <a:lnTo>
                    <a:pt x="1947" y="404"/>
                  </a:lnTo>
                  <a:lnTo>
                    <a:pt x="1955" y="388"/>
                  </a:lnTo>
                  <a:lnTo>
                    <a:pt x="1960" y="369"/>
                  </a:lnTo>
                  <a:lnTo>
                    <a:pt x="1963" y="359"/>
                  </a:lnTo>
                  <a:lnTo>
                    <a:pt x="1964" y="348"/>
                  </a:lnTo>
                  <a:lnTo>
                    <a:pt x="1964" y="348"/>
                  </a:lnTo>
                  <a:lnTo>
                    <a:pt x="1964" y="333"/>
                  </a:lnTo>
                  <a:lnTo>
                    <a:pt x="1963" y="319"/>
                  </a:lnTo>
                  <a:lnTo>
                    <a:pt x="1960" y="305"/>
                  </a:lnTo>
                  <a:lnTo>
                    <a:pt x="1956" y="292"/>
                  </a:lnTo>
                  <a:lnTo>
                    <a:pt x="1950" y="279"/>
                  </a:lnTo>
                  <a:lnTo>
                    <a:pt x="1946" y="268"/>
                  </a:lnTo>
                  <a:lnTo>
                    <a:pt x="1933" y="247"/>
                  </a:lnTo>
                  <a:lnTo>
                    <a:pt x="1933" y="247"/>
                  </a:lnTo>
                  <a:lnTo>
                    <a:pt x="1914" y="218"/>
                  </a:lnTo>
                  <a:lnTo>
                    <a:pt x="1905" y="202"/>
                  </a:lnTo>
                  <a:lnTo>
                    <a:pt x="1903" y="195"/>
                  </a:lnTo>
                  <a:lnTo>
                    <a:pt x="1903" y="191"/>
                  </a:lnTo>
                  <a:lnTo>
                    <a:pt x="1903" y="191"/>
                  </a:lnTo>
                  <a:lnTo>
                    <a:pt x="1904" y="187"/>
                  </a:lnTo>
                  <a:lnTo>
                    <a:pt x="1907" y="185"/>
                  </a:lnTo>
                  <a:lnTo>
                    <a:pt x="1914" y="183"/>
                  </a:lnTo>
                  <a:lnTo>
                    <a:pt x="1921" y="181"/>
                  </a:lnTo>
                  <a:lnTo>
                    <a:pt x="1924" y="180"/>
                  </a:lnTo>
                  <a:lnTo>
                    <a:pt x="1925" y="178"/>
                  </a:lnTo>
                  <a:lnTo>
                    <a:pt x="1925" y="178"/>
                  </a:lnTo>
                  <a:lnTo>
                    <a:pt x="1915" y="174"/>
                  </a:lnTo>
                  <a:lnTo>
                    <a:pt x="1904" y="168"/>
                  </a:lnTo>
                  <a:lnTo>
                    <a:pt x="1886" y="156"/>
                  </a:lnTo>
                  <a:lnTo>
                    <a:pt x="1849" y="128"/>
                  </a:lnTo>
                  <a:lnTo>
                    <a:pt x="1831" y="115"/>
                  </a:lnTo>
                  <a:lnTo>
                    <a:pt x="1821" y="110"/>
                  </a:lnTo>
                  <a:lnTo>
                    <a:pt x="1810" y="105"/>
                  </a:lnTo>
                  <a:lnTo>
                    <a:pt x="1799" y="101"/>
                  </a:lnTo>
                  <a:lnTo>
                    <a:pt x="1787" y="100"/>
                  </a:lnTo>
                  <a:lnTo>
                    <a:pt x="1775" y="100"/>
                  </a:lnTo>
                  <a:lnTo>
                    <a:pt x="1761" y="101"/>
                  </a:lnTo>
                  <a:lnTo>
                    <a:pt x="1761" y="101"/>
                  </a:lnTo>
                  <a:lnTo>
                    <a:pt x="1755" y="97"/>
                  </a:lnTo>
                  <a:lnTo>
                    <a:pt x="1754" y="94"/>
                  </a:lnTo>
                  <a:lnTo>
                    <a:pt x="1754" y="90"/>
                  </a:lnTo>
                  <a:lnTo>
                    <a:pt x="1754" y="90"/>
                  </a:lnTo>
                  <a:lnTo>
                    <a:pt x="1764" y="87"/>
                  </a:lnTo>
                  <a:lnTo>
                    <a:pt x="1773" y="84"/>
                  </a:lnTo>
                  <a:lnTo>
                    <a:pt x="1782" y="84"/>
                  </a:lnTo>
                  <a:lnTo>
                    <a:pt x="1790" y="86"/>
                  </a:lnTo>
                  <a:lnTo>
                    <a:pt x="1799" y="87"/>
                  </a:lnTo>
                  <a:lnTo>
                    <a:pt x="1807" y="88"/>
                  </a:lnTo>
                  <a:lnTo>
                    <a:pt x="1824" y="95"/>
                  </a:lnTo>
                  <a:lnTo>
                    <a:pt x="1839" y="104"/>
                  </a:lnTo>
                  <a:lnTo>
                    <a:pt x="1853" y="114"/>
                  </a:lnTo>
                  <a:lnTo>
                    <a:pt x="1867" y="124"/>
                  </a:lnTo>
                  <a:lnTo>
                    <a:pt x="1882" y="132"/>
                  </a:lnTo>
                  <a:lnTo>
                    <a:pt x="1882" y="132"/>
                  </a:lnTo>
                  <a:lnTo>
                    <a:pt x="1884" y="138"/>
                  </a:lnTo>
                  <a:lnTo>
                    <a:pt x="1889" y="142"/>
                  </a:lnTo>
                  <a:lnTo>
                    <a:pt x="1893" y="147"/>
                  </a:lnTo>
                  <a:lnTo>
                    <a:pt x="1897" y="150"/>
                  </a:lnTo>
                  <a:lnTo>
                    <a:pt x="1908" y="157"/>
                  </a:lnTo>
                  <a:lnTo>
                    <a:pt x="1919" y="163"/>
                  </a:lnTo>
                  <a:lnTo>
                    <a:pt x="1919" y="163"/>
                  </a:lnTo>
                  <a:lnTo>
                    <a:pt x="1907" y="145"/>
                  </a:lnTo>
                  <a:lnTo>
                    <a:pt x="1891" y="128"/>
                  </a:lnTo>
                  <a:lnTo>
                    <a:pt x="1874" y="111"/>
                  </a:lnTo>
                  <a:lnTo>
                    <a:pt x="1856" y="97"/>
                  </a:lnTo>
                  <a:lnTo>
                    <a:pt x="1837" y="84"/>
                  </a:lnTo>
                  <a:lnTo>
                    <a:pt x="1816" y="76"/>
                  </a:lnTo>
                  <a:lnTo>
                    <a:pt x="1804" y="72"/>
                  </a:lnTo>
                  <a:lnTo>
                    <a:pt x="1793" y="69"/>
                  </a:lnTo>
                  <a:lnTo>
                    <a:pt x="1782" y="67"/>
                  </a:lnTo>
                  <a:lnTo>
                    <a:pt x="1769" y="66"/>
                  </a:lnTo>
                  <a:lnTo>
                    <a:pt x="1769" y="66"/>
                  </a:lnTo>
                  <a:lnTo>
                    <a:pt x="1766" y="62"/>
                  </a:lnTo>
                  <a:lnTo>
                    <a:pt x="1766" y="58"/>
                  </a:lnTo>
                  <a:lnTo>
                    <a:pt x="1766" y="55"/>
                  </a:lnTo>
                  <a:lnTo>
                    <a:pt x="1769" y="52"/>
                  </a:lnTo>
                  <a:lnTo>
                    <a:pt x="1776" y="46"/>
                  </a:lnTo>
                  <a:lnTo>
                    <a:pt x="1779" y="44"/>
                  </a:lnTo>
                  <a:lnTo>
                    <a:pt x="1782" y="41"/>
                  </a:lnTo>
                  <a:lnTo>
                    <a:pt x="1782" y="41"/>
                  </a:lnTo>
                  <a:lnTo>
                    <a:pt x="1758" y="31"/>
                  </a:lnTo>
                  <a:lnTo>
                    <a:pt x="1731" y="22"/>
                  </a:lnTo>
                  <a:lnTo>
                    <a:pt x="1705" y="17"/>
                  </a:lnTo>
                  <a:lnTo>
                    <a:pt x="1677" y="14"/>
                  </a:lnTo>
                  <a:lnTo>
                    <a:pt x="1648" y="13"/>
                  </a:lnTo>
                  <a:lnTo>
                    <a:pt x="1634" y="14"/>
                  </a:lnTo>
                  <a:lnTo>
                    <a:pt x="1620" y="15"/>
                  </a:lnTo>
                  <a:lnTo>
                    <a:pt x="1606" y="18"/>
                  </a:lnTo>
                  <a:lnTo>
                    <a:pt x="1592" y="21"/>
                  </a:lnTo>
                  <a:lnTo>
                    <a:pt x="1578" y="27"/>
                  </a:lnTo>
                  <a:lnTo>
                    <a:pt x="1564" y="31"/>
                  </a:lnTo>
                  <a:lnTo>
                    <a:pt x="1564" y="31"/>
                  </a:lnTo>
                  <a:lnTo>
                    <a:pt x="1560" y="38"/>
                  </a:lnTo>
                  <a:lnTo>
                    <a:pt x="1554" y="44"/>
                  </a:lnTo>
                  <a:lnTo>
                    <a:pt x="1542" y="55"/>
                  </a:lnTo>
                  <a:lnTo>
                    <a:pt x="1542" y="55"/>
                  </a:lnTo>
                  <a:lnTo>
                    <a:pt x="1549" y="59"/>
                  </a:lnTo>
                  <a:lnTo>
                    <a:pt x="1556" y="62"/>
                  </a:lnTo>
                  <a:lnTo>
                    <a:pt x="1563" y="66"/>
                  </a:lnTo>
                  <a:lnTo>
                    <a:pt x="1568" y="72"/>
                  </a:lnTo>
                  <a:lnTo>
                    <a:pt x="1568" y="72"/>
                  </a:lnTo>
                  <a:lnTo>
                    <a:pt x="1566" y="79"/>
                  </a:lnTo>
                  <a:lnTo>
                    <a:pt x="1564" y="83"/>
                  </a:lnTo>
                  <a:lnTo>
                    <a:pt x="1560" y="84"/>
                  </a:lnTo>
                  <a:lnTo>
                    <a:pt x="1560" y="84"/>
                  </a:lnTo>
                  <a:lnTo>
                    <a:pt x="1557" y="84"/>
                  </a:lnTo>
                  <a:lnTo>
                    <a:pt x="1554" y="83"/>
                  </a:lnTo>
                  <a:lnTo>
                    <a:pt x="1550" y="80"/>
                  </a:lnTo>
                  <a:lnTo>
                    <a:pt x="1546" y="76"/>
                  </a:lnTo>
                  <a:lnTo>
                    <a:pt x="1542" y="72"/>
                  </a:lnTo>
                  <a:lnTo>
                    <a:pt x="1542" y="72"/>
                  </a:lnTo>
                  <a:lnTo>
                    <a:pt x="1531" y="65"/>
                  </a:lnTo>
                  <a:lnTo>
                    <a:pt x="1517" y="58"/>
                  </a:lnTo>
                  <a:lnTo>
                    <a:pt x="1501" y="52"/>
                  </a:lnTo>
                  <a:lnTo>
                    <a:pt x="1484" y="46"/>
                  </a:lnTo>
                  <a:lnTo>
                    <a:pt x="1467" y="42"/>
                  </a:lnTo>
                  <a:lnTo>
                    <a:pt x="1449" y="38"/>
                  </a:lnTo>
                  <a:lnTo>
                    <a:pt x="1432" y="37"/>
                  </a:lnTo>
                  <a:lnTo>
                    <a:pt x="1417" y="37"/>
                  </a:lnTo>
                  <a:lnTo>
                    <a:pt x="1417" y="37"/>
                  </a:lnTo>
                  <a:lnTo>
                    <a:pt x="1389" y="44"/>
                  </a:lnTo>
                  <a:lnTo>
                    <a:pt x="1362" y="51"/>
                  </a:lnTo>
                  <a:lnTo>
                    <a:pt x="1362" y="51"/>
                  </a:lnTo>
                  <a:lnTo>
                    <a:pt x="1342" y="56"/>
                  </a:lnTo>
                  <a:lnTo>
                    <a:pt x="1326" y="63"/>
                  </a:lnTo>
                  <a:lnTo>
                    <a:pt x="1309" y="72"/>
                  </a:lnTo>
                  <a:lnTo>
                    <a:pt x="1293" y="81"/>
                  </a:lnTo>
                  <a:lnTo>
                    <a:pt x="1279" y="93"/>
                  </a:lnTo>
                  <a:lnTo>
                    <a:pt x="1265" y="107"/>
                  </a:lnTo>
                  <a:lnTo>
                    <a:pt x="1253" y="119"/>
                  </a:lnTo>
                  <a:lnTo>
                    <a:pt x="1241" y="135"/>
                  </a:lnTo>
                  <a:lnTo>
                    <a:pt x="1230" y="150"/>
                  </a:lnTo>
                  <a:lnTo>
                    <a:pt x="1219" y="166"/>
                  </a:lnTo>
                  <a:lnTo>
                    <a:pt x="1201" y="199"/>
                  </a:lnTo>
                  <a:lnTo>
                    <a:pt x="1184" y="234"/>
                  </a:lnTo>
                  <a:lnTo>
                    <a:pt x="1168" y="268"/>
                  </a:lnTo>
                  <a:lnTo>
                    <a:pt x="1168" y="268"/>
                  </a:lnTo>
                  <a:lnTo>
                    <a:pt x="1157" y="289"/>
                  </a:lnTo>
                  <a:lnTo>
                    <a:pt x="1147" y="306"/>
                  </a:lnTo>
                  <a:lnTo>
                    <a:pt x="1136" y="323"/>
                  </a:lnTo>
                  <a:lnTo>
                    <a:pt x="1123" y="340"/>
                  </a:lnTo>
                  <a:lnTo>
                    <a:pt x="1123" y="340"/>
                  </a:lnTo>
                  <a:lnTo>
                    <a:pt x="1112" y="354"/>
                  </a:lnTo>
                  <a:lnTo>
                    <a:pt x="1098" y="366"/>
                  </a:lnTo>
                  <a:lnTo>
                    <a:pt x="1083" y="379"/>
                  </a:lnTo>
                  <a:lnTo>
                    <a:pt x="1066" y="389"/>
                  </a:lnTo>
                  <a:lnTo>
                    <a:pt x="1046" y="397"/>
                  </a:lnTo>
                  <a:lnTo>
                    <a:pt x="1038" y="400"/>
                  </a:lnTo>
                  <a:lnTo>
                    <a:pt x="1028" y="402"/>
                  </a:lnTo>
                  <a:lnTo>
                    <a:pt x="1017" y="403"/>
                  </a:lnTo>
                  <a:lnTo>
                    <a:pt x="1007" y="403"/>
                  </a:lnTo>
                  <a:lnTo>
                    <a:pt x="997" y="402"/>
                  </a:lnTo>
                  <a:lnTo>
                    <a:pt x="986" y="399"/>
                  </a:lnTo>
                  <a:lnTo>
                    <a:pt x="986" y="399"/>
                  </a:lnTo>
                  <a:lnTo>
                    <a:pt x="987" y="403"/>
                  </a:lnTo>
                  <a:lnTo>
                    <a:pt x="990" y="407"/>
                  </a:lnTo>
                  <a:lnTo>
                    <a:pt x="997" y="413"/>
                  </a:lnTo>
                  <a:lnTo>
                    <a:pt x="1004" y="418"/>
                  </a:lnTo>
                  <a:lnTo>
                    <a:pt x="1007" y="423"/>
                  </a:lnTo>
                  <a:lnTo>
                    <a:pt x="1008" y="427"/>
                  </a:lnTo>
                  <a:lnTo>
                    <a:pt x="1008" y="427"/>
                  </a:lnTo>
                  <a:lnTo>
                    <a:pt x="1014" y="428"/>
                  </a:lnTo>
                  <a:lnTo>
                    <a:pt x="1018" y="430"/>
                  </a:lnTo>
                  <a:lnTo>
                    <a:pt x="1025" y="435"/>
                  </a:lnTo>
                  <a:lnTo>
                    <a:pt x="1031" y="442"/>
                  </a:lnTo>
                  <a:lnTo>
                    <a:pt x="1038" y="448"/>
                  </a:lnTo>
                  <a:lnTo>
                    <a:pt x="1038" y="448"/>
                  </a:lnTo>
                  <a:lnTo>
                    <a:pt x="1046" y="451"/>
                  </a:lnTo>
                  <a:lnTo>
                    <a:pt x="1053" y="451"/>
                  </a:lnTo>
                  <a:lnTo>
                    <a:pt x="1057" y="452"/>
                  </a:lnTo>
                  <a:lnTo>
                    <a:pt x="1062" y="453"/>
                  </a:lnTo>
                  <a:lnTo>
                    <a:pt x="1064" y="456"/>
                  </a:lnTo>
                  <a:lnTo>
                    <a:pt x="1066" y="461"/>
                  </a:lnTo>
                  <a:lnTo>
                    <a:pt x="1066" y="461"/>
                  </a:lnTo>
                  <a:lnTo>
                    <a:pt x="1062" y="463"/>
                  </a:lnTo>
                  <a:lnTo>
                    <a:pt x="1057" y="466"/>
                  </a:lnTo>
                  <a:lnTo>
                    <a:pt x="1046" y="469"/>
                  </a:lnTo>
                  <a:lnTo>
                    <a:pt x="1035" y="469"/>
                  </a:lnTo>
                  <a:lnTo>
                    <a:pt x="1022" y="468"/>
                  </a:lnTo>
                  <a:lnTo>
                    <a:pt x="1010" y="465"/>
                  </a:lnTo>
                  <a:lnTo>
                    <a:pt x="997" y="462"/>
                  </a:lnTo>
                  <a:lnTo>
                    <a:pt x="977" y="455"/>
                  </a:lnTo>
                  <a:lnTo>
                    <a:pt x="977" y="455"/>
                  </a:lnTo>
                  <a:lnTo>
                    <a:pt x="984" y="476"/>
                  </a:lnTo>
                  <a:lnTo>
                    <a:pt x="990" y="497"/>
                  </a:lnTo>
                  <a:lnTo>
                    <a:pt x="997" y="515"/>
                  </a:lnTo>
                  <a:lnTo>
                    <a:pt x="1001" y="524"/>
                  </a:lnTo>
                  <a:lnTo>
                    <a:pt x="1007" y="532"/>
                  </a:lnTo>
                  <a:lnTo>
                    <a:pt x="1007" y="532"/>
                  </a:lnTo>
                  <a:lnTo>
                    <a:pt x="1015" y="541"/>
                  </a:lnTo>
                  <a:lnTo>
                    <a:pt x="1027" y="549"/>
                  </a:lnTo>
                  <a:lnTo>
                    <a:pt x="1027" y="549"/>
                  </a:lnTo>
                  <a:lnTo>
                    <a:pt x="1038" y="559"/>
                  </a:lnTo>
                  <a:lnTo>
                    <a:pt x="1050" y="569"/>
                  </a:lnTo>
                  <a:lnTo>
                    <a:pt x="1064" y="577"/>
                  </a:lnTo>
                  <a:lnTo>
                    <a:pt x="1079" y="584"/>
                  </a:lnTo>
                  <a:lnTo>
                    <a:pt x="1094" y="590"/>
                  </a:lnTo>
                  <a:lnTo>
                    <a:pt x="1109" y="591"/>
                  </a:lnTo>
                  <a:lnTo>
                    <a:pt x="1118" y="591"/>
                  </a:lnTo>
                  <a:lnTo>
                    <a:pt x="1126" y="591"/>
                  </a:lnTo>
                  <a:lnTo>
                    <a:pt x="1135" y="588"/>
                  </a:lnTo>
                  <a:lnTo>
                    <a:pt x="1143" y="587"/>
                  </a:lnTo>
                  <a:lnTo>
                    <a:pt x="1143" y="587"/>
                  </a:lnTo>
                  <a:lnTo>
                    <a:pt x="1147" y="588"/>
                  </a:lnTo>
                  <a:lnTo>
                    <a:pt x="1150" y="590"/>
                  </a:lnTo>
                  <a:lnTo>
                    <a:pt x="1153" y="592"/>
                  </a:lnTo>
                  <a:lnTo>
                    <a:pt x="1153" y="595"/>
                  </a:lnTo>
                  <a:lnTo>
                    <a:pt x="1153" y="602"/>
                  </a:lnTo>
                  <a:lnTo>
                    <a:pt x="1150" y="611"/>
                  </a:lnTo>
                  <a:lnTo>
                    <a:pt x="1150" y="611"/>
                  </a:lnTo>
                  <a:lnTo>
                    <a:pt x="1130" y="615"/>
                  </a:lnTo>
                  <a:lnTo>
                    <a:pt x="1109" y="621"/>
                  </a:lnTo>
                  <a:lnTo>
                    <a:pt x="1097" y="622"/>
                  </a:lnTo>
                  <a:lnTo>
                    <a:pt x="1086" y="623"/>
                  </a:lnTo>
                  <a:lnTo>
                    <a:pt x="1076" y="625"/>
                  </a:lnTo>
                  <a:lnTo>
                    <a:pt x="1064" y="623"/>
                  </a:lnTo>
                  <a:lnTo>
                    <a:pt x="1064" y="623"/>
                  </a:lnTo>
                  <a:lnTo>
                    <a:pt x="1074" y="633"/>
                  </a:lnTo>
                  <a:lnTo>
                    <a:pt x="1086" y="644"/>
                  </a:lnTo>
                  <a:lnTo>
                    <a:pt x="1100" y="654"/>
                  </a:lnTo>
                  <a:lnTo>
                    <a:pt x="1114" y="664"/>
                  </a:lnTo>
                  <a:lnTo>
                    <a:pt x="1130" y="673"/>
                  </a:lnTo>
                  <a:lnTo>
                    <a:pt x="1146" y="680"/>
                  </a:lnTo>
                  <a:lnTo>
                    <a:pt x="1163" y="684"/>
                  </a:lnTo>
                  <a:lnTo>
                    <a:pt x="1180" y="688"/>
                  </a:lnTo>
                  <a:lnTo>
                    <a:pt x="1180" y="688"/>
                  </a:lnTo>
                  <a:lnTo>
                    <a:pt x="1189" y="688"/>
                  </a:lnTo>
                  <a:lnTo>
                    <a:pt x="1201" y="688"/>
                  </a:lnTo>
                  <a:lnTo>
                    <a:pt x="1222" y="687"/>
                  </a:lnTo>
                  <a:lnTo>
                    <a:pt x="1232" y="685"/>
                  </a:lnTo>
                  <a:lnTo>
                    <a:pt x="1240" y="687"/>
                  </a:lnTo>
                  <a:lnTo>
                    <a:pt x="1247" y="689"/>
                  </a:lnTo>
                  <a:lnTo>
                    <a:pt x="1251" y="694"/>
                  </a:lnTo>
                  <a:lnTo>
                    <a:pt x="1251" y="694"/>
                  </a:lnTo>
                  <a:lnTo>
                    <a:pt x="1250" y="698"/>
                  </a:lnTo>
                  <a:lnTo>
                    <a:pt x="1247" y="701"/>
                  </a:lnTo>
                  <a:lnTo>
                    <a:pt x="1239" y="706"/>
                  </a:lnTo>
                  <a:lnTo>
                    <a:pt x="1230" y="712"/>
                  </a:lnTo>
                  <a:lnTo>
                    <a:pt x="1226" y="716"/>
                  </a:lnTo>
                  <a:lnTo>
                    <a:pt x="1223" y="722"/>
                  </a:lnTo>
                  <a:lnTo>
                    <a:pt x="1223" y="722"/>
                  </a:lnTo>
                  <a:lnTo>
                    <a:pt x="1233" y="724"/>
                  </a:lnTo>
                  <a:lnTo>
                    <a:pt x="1243" y="724"/>
                  </a:lnTo>
                  <a:lnTo>
                    <a:pt x="1251" y="723"/>
                  </a:lnTo>
                  <a:lnTo>
                    <a:pt x="1261" y="720"/>
                  </a:lnTo>
                  <a:lnTo>
                    <a:pt x="1271" y="719"/>
                  </a:lnTo>
                  <a:lnTo>
                    <a:pt x="1279" y="717"/>
                  </a:lnTo>
                  <a:lnTo>
                    <a:pt x="1288" y="717"/>
                  </a:lnTo>
                  <a:lnTo>
                    <a:pt x="1298" y="719"/>
                  </a:lnTo>
                  <a:lnTo>
                    <a:pt x="1298" y="719"/>
                  </a:lnTo>
                  <a:lnTo>
                    <a:pt x="1299" y="723"/>
                  </a:lnTo>
                  <a:lnTo>
                    <a:pt x="1299" y="727"/>
                  </a:lnTo>
                  <a:lnTo>
                    <a:pt x="1298" y="737"/>
                  </a:lnTo>
                  <a:lnTo>
                    <a:pt x="1298" y="737"/>
                  </a:lnTo>
                  <a:lnTo>
                    <a:pt x="1327" y="740"/>
                  </a:lnTo>
                  <a:lnTo>
                    <a:pt x="1354" y="743"/>
                  </a:lnTo>
                  <a:lnTo>
                    <a:pt x="1368" y="744"/>
                  </a:lnTo>
                  <a:lnTo>
                    <a:pt x="1382" y="743"/>
                  </a:lnTo>
                  <a:lnTo>
                    <a:pt x="1396" y="741"/>
                  </a:lnTo>
                  <a:lnTo>
                    <a:pt x="1410" y="737"/>
                  </a:lnTo>
                  <a:lnTo>
                    <a:pt x="1410" y="737"/>
                  </a:lnTo>
                  <a:lnTo>
                    <a:pt x="1401" y="730"/>
                  </a:lnTo>
                  <a:lnTo>
                    <a:pt x="1393" y="726"/>
                  </a:lnTo>
                  <a:lnTo>
                    <a:pt x="1386" y="719"/>
                  </a:lnTo>
                  <a:lnTo>
                    <a:pt x="1383" y="715"/>
                  </a:lnTo>
                  <a:lnTo>
                    <a:pt x="1382" y="710"/>
                  </a:lnTo>
                  <a:lnTo>
                    <a:pt x="1382" y="710"/>
                  </a:lnTo>
                  <a:lnTo>
                    <a:pt x="1372" y="712"/>
                  </a:lnTo>
                  <a:lnTo>
                    <a:pt x="1363" y="713"/>
                  </a:lnTo>
                  <a:lnTo>
                    <a:pt x="1354" y="712"/>
                  </a:lnTo>
                  <a:lnTo>
                    <a:pt x="1344" y="710"/>
                  </a:lnTo>
                  <a:lnTo>
                    <a:pt x="1334" y="708"/>
                  </a:lnTo>
                  <a:lnTo>
                    <a:pt x="1326" y="705"/>
                  </a:lnTo>
                  <a:lnTo>
                    <a:pt x="1316" y="699"/>
                  </a:lnTo>
                  <a:lnTo>
                    <a:pt x="1309" y="695"/>
                  </a:lnTo>
                  <a:lnTo>
                    <a:pt x="1302" y="688"/>
                  </a:lnTo>
                  <a:lnTo>
                    <a:pt x="1295" y="681"/>
                  </a:lnTo>
                  <a:lnTo>
                    <a:pt x="1291" y="674"/>
                  </a:lnTo>
                  <a:lnTo>
                    <a:pt x="1286" y="666"/>
                  </a:lnTo>
                  <a:lnTo>
                    <a:pt x="1285" y="657"/>
                  </a:lnTo>
                  <a:lnTo>
                    <a:pt x="1285" y="649"/>
                  </a:lnTo>
                  <a:lnTo>
                    <a:pt x="1286" y="639"/>
                  </a:lnTo>
                  <a:lnTo>
                    <a:pt x="1291" y="630"/>
                  </a:lnTo>
                  <a:lnTo>
                    <a:pt x="1291" y="630"/>
                  </a:lnTo>
                  <a:lnTo>
                    <a:pt x="1269" y="629"/>
                  </a:lnTo>
                  <a:lnTo>
                    <a:pt x="1248" y="626"/>
                  </a:lnTo>
                  <a:lnTo>
                    <a:pt x="1229" y="622"/>
                  </a:lnTo>
                  <a:lnTo>
                    <a:pt x="1209" y="618"/>
                  </a:lnTo>
                  <a:lnTo>
                    <a:pt x="1192" y="611"/>
                  </a:lnTo>
                  <a:lnTo>
                    <a:pt x="1177" y="601"/>
                  </a:lnTo>
                  <a:lnTo>
                    <a:pt x="1170" y="595"/>
                  </a:lnTo>
                  <a:lnTo>
                    <a:pt x="1164" y="590"/>
                  </a:lnTo>
                  <a:lnTo>
                    <a:pt x="1159" y="583"/>
                  </a:lnTo>
                  <a:lnTo>
                    <a:pt x="1154" y="576"/>
                  </a:lnTo>
                  <a:lnTo>
                    <a:pt x="1154" y="576"/>
                  </a:lnTo>
                  <a:lnTo>
                    <a:pt x="1156" y="573"/>
                  </a:lnTo>
                  <a:lnTo>
                    <a:pt x="1160" y="571"/>
                  </a:lnTo>
                  <a:lnTo>
                    <a:pt x="1167" y="570"/>
                  </a:lnTo>
                  <a:lnTo>
                    <a:pt x="1175" y="570"/>
                  </a:lnTo>
                  <a:lnTo>
                    <a:pt x="1185" y="571"/>
                  </a:lnTo>
                  <a:lnTo>
                    <a:pt x="1195" y="571"/>
                  </a:lnTo>
                  <a:lnTo>
                    <a:pt x="1203" y="570"/>
                  </a:lnTo>
                  <a:lnTo>
                    <a:pt x="1208" y="569"/>
                  </a:lnTo>
                  <a:lnTo>
                    <a:pt x="1210" y="567"/>
                  </a:lnTo>
                  <a:lnTo>
                    <a:pt x="1215" y="564"/>
                  </a:lnTo>
                  <a:lnTo>
                    <a:pt x="1216" y="560"/>
                  </a:lnTo>
                  <a:lnTo>
                    <a:pt x="1216" y="560"/>
                  </a:lnTo>
                  <a:lnTo>
                    <a:pt x="1206" y="556"/>
                  </a:lnTo>
                  <a:lnTo>
                    <a:pt x="1195" y="550"/>
                  </a:lnTo>
                  <a:lnTo>
                    <a:pt x="1185" y="545"/>
                  </a:lnTo>
                  <a:lnTo>
                    <a:pt x="1175" y="538"/>
                  </a:lnTo>
                  <a:lnTo>
                    <a:pt x="1167" y="529"/>
                  </a:lnTo>
                  <a:lnTo>
                    <a:pt x="1159" y="521"/>
                  </a:lnTo>
                  <a:lnTo>
                    <a:pt x="1152" y="512"/>
                  </a:lnTo>
                  <a:lnTo>
                    <a:pt x="1147" y="503"/>
                  </a:lnTo>
                  <a:lnTo>
                    <a:pt x="1147" y="503"/>
                  </a:lnTo>
                  <a:lnTo>
                    <a:pt x="1143" y="494"/>
                  </a:lnTo>
                  <a:lnTo>
                    <a:pt x="1139" y="483"/>
                  </a:lnTo>
                  <a:lnTo>
                    <a:pt x="1137" y="477"/>
                  </a:lnTo>
                  <a:lnTo>
                    <a:pt x="1137" y="473"/>
                  </a:lnTo>
                  <a:lnTo>
                    <a:pt x="1137" y="468"/>
                  </a:lnTo>
                  <a:lnTo>
                    <a:pt x="1140" y="462"/>
                  </a:lnTo>
                  <a:lnTo>
                    <a:pt x="1140" y="462"/>
                  </a:lnTo>
                  <a:lnTo>
                    <a:pt x="1146" y="462"/>
                  </a:lnTo>
                  <a:lnTo>
                    <a:pt x="1150" y="465"/>
                  </a:lnTo>
                  <a:lnTo>
                    <a:pt x="1153" y="469"/>
                  </a:lnTo>
                  <a:lnTo>
                    <a:pt x="1154" y="475"/>
                  </a:lnTo>
                  <a:lnTo>
                    <a:pt x="1157" y="479"/>
                  </a:lnTo>
                  <a:lnTo>
                    <a:pt x="1160" y="483"/>
                  </a:lnTo>
                  <a:lnTo>
                    <a:pt x="1163" y="486"/>
                  </a:lnTo>
                  <a:lnTo>
                    <a:pt x="1170" y="484"/>
                  </a:lnTo>
                  <a:lnTo>
                    <a:pt x="1170" y="484"/>
                  </a:lnTo>
                  <a:lnTo>
                    <a:pt x="1163" y="476"/>
                  </a:lnTo>
                  <a:lnTo>
                    <a:pt x="1156" y="468"/>
                  </a:lnTo>
                  <a:lnTo>
                    <a:pt x="1150" y="458"/>
                  </a:lnTo>
                  <a:lnTo>
                    <a:pt x="1147" y="446"/>
                  </a:lnTo>
                  <a:lnTo>
                    <a:pt x="1147" y="446"/>
                  </a:lnTo>
                  <a:lnTo>
                    <a:pt x="1143" y="432"/>
                  </a:lnTo>
                  <a:lnTo>
                    <a:pt x="1140" y="417"/>
                  </a:lnTo>
                  <a:lnTo>
                    <a:pt x="1140" y="400"/>
                  </a:lnTo>
                  <a:lnTo>
                    <a:pt x="1140" y="395"/>
                  </a:lnTo>
                  <a:lnTo>
                    <a:pt x="1143" y="390"/>
                  </a:lnTo>
                  <a:lnTo>
                    <a:pt x="1143" y="390"/>
                  </a:lnTo>
                  <a:lnTo>
                    <a:pt x="1145" y="393"/>
                  </a:lnTo>
                  <a:lnTo>
                    <a:pt x="1147" y="396"/>
                  </a:lnTo>
                  <a:lnTo>
                    <a:pt x="1153" y="402"/>
                  </a:lnTo>
                  <a:lnTo>
                    <a:pt x="1156" y="404"/>
                  </a:lnTo>
                  <a:lnTo>
                    <a:pt x="1156" y="407"/>
                  </a:lnTo>
                  <a:lnTo>
                    <a:pt x="1156" y="411"/>
                  </a:lnTo>
                  <a:lnTo>
                    <a:pt x="1154" y="414"/>
                  </a:lnTo>
                  <a:lnTo>
                    <a:pt x="1154" y="414"/>
                  </a:lnTo>
                  <a:lnTo>
                    <a:pt x="1166" y="424"/>
                  </a:lnTo>
                  <a:lnTo>
                    <a:pt x="1177" y="430"/>
                  </a:lnTo>
                  <a:lnTo>
                    <a:pt x="1189" y="434"/>
                  </a:lnTo>
                  <a:lnTo>
                    <a:pt x="1201" y="435"/>
                  </a:lnTo>
                  <a:lnTo>
                    <a:pt x="1213" y="434"/>
                  </a:lnTo>
                  <a:lnTo>
                    <a:pt x="1226" y="432"/>
                  </a:lnTo>
                  <a:lnTo>
                    <a:pt x="1237" y="427"/>
                  </a:lnTo>
                  <a:lnTo>
                    <a:pt x="1248" y="421"/>
                  </a:lnTo>
                  <a:lnTo>
                    <a:pt x="1260" y="414"/>
                  </a:lnTo>
                  <a:lnTo>
                    <a:pt x="1269" y="406"/>
                  </a:lnTo>
                  <a:lnTo>
                    <a:pt x="1279" y="396"/>
                  </a:lnTo>
                  <a:lnTo>
                    <a:pt x="1288" y="386"/>
                  </a:lnTo>
                  <a:lnTo>
                    <a:pt x="1296" y="376"/>
                  </a:lnTo>
                  <a:lnTo>
                    <a:pt x="1303" y="365"/>
                  </a:lnTo>
                  <a:lnTo>
                    <a:pt x="1309" y="352"/>
                  </a:lnTo>
                  <a:lnTo>
                    <a:pt x="1313" y="341"/>
                  </a:lnTo>
                  <a:lnTo>
                    <a:pt x="1313" y="341"/>
                  </a:lnTo>
                  <a:lnTo>
                    <a:pt x="1317" y="322"/>
                  </a:lnTo>
                  <a:lnTo>
                    <a:pt x="1321" y="299"/>
                  </a:lnTo>
                  <a:lnTo>
                    <a:pt x="1324" y="278"/>
                  </a:lnTo>
                  <a:lnTo>
                    <a:pt x="1327" y="268"/>
                  </a:lnTo>
                  <a:lnTo>
                    <a:pt x="1330" y="258"/>
                  </a:lnTo>
                  <a:lnTo>
                    <a:pt x="1330" y="258"/>
                  </a:lnTo>
                  <a:lnTo>
                    <a:pt x="1337" y="253"/>
                  </a:lnTo>
                  <a:lnTo>
                    <a:pt x="1344" y="246"/>
                  </a:lnTo>
                  <a:lnTo>
                    <a:pt x="1349" y="237"/>
                  </a:lnTo>
                  <a:lnTo>
                    <a:pt x="1354" y="232"/>
                  </a:lnTo>
                  <a:lnTo>
                    <a:pt x="1354" y="232"/>
                  </a:lnTo>
                  <a:lnTo>
                    <a:pt x="1349" y="233"/>
                  </a:lnTo>
                  <a:lnTo>
                    <a:pt x="1345" y="237"/>
                  </a:lnTo>
                  <a:lnTo>
                    <a:pt x="1338" y="244"/>
                  </a:lnTo>
                  <a:lnTo>
                    <a:pt x="1334" y="247"/>
                  </a:lnTo>
                  <a:lnTo>
                    <a:pt x="1330" y="249"/>
                  </a:lnTo>
                  <a:lnTo>
                    <a:pt x="1326" y="246"/>
                  </a:lnTo>
                  <a:lnTo>
                    <a:pt x="1321" y="241"/>
                  </a:lnTo>
                  <a:lnTo>
                    <a:pt x="1321" y="241"/>
                  </a:lnTo>
                  <a:lnTo>
                    <a:pt x="1333" y="223"/>
                  </a:lnTo>
                  <a:lnTo>
                    <a:pt x="1347" y="204"/>
                  </a:lnTo>
                  <a:lnTo>
                    <a:pt x="1362" y="185"/>
                  </a:lnTo>
                  <a:lnTo>
                    <a:pt x="1380" y="167"/>
                  </a:lnTo>
                  <a:lnTo>
                    <a:pt x="1400" y="152"/>
                  </a:lnTo>
                  <a:lnTo>
                    <a:pt x="1421" y="138"/>
                  </a:lnTo>
                  <a:lnTo>
                    <a:pt x="1432" y="131"/>
                  </a:lnTo>
                  <a:lnTo>
                    <a:pt x="1445" y="125"/>
                  </a:lnTo>
                  <a:lnTo>
                    <a:pt x="1458" y="121"/>
                  </a:lnTo>
                  <a:lnTo>
                    <a:pt x="1470" y="118"/>
                  </a:lnTo>
                  <a:lnTo>
                    <a:pt x="1470" y="118"/>
                  </a:lnTo>
                  <a:lnTo>
                    <a:pt x="1502" y="111"/>
                  </a:lnTo>
                  <a:lnTo>
                    <a:pt x="1535" y="107"/>
                  </a:lnTo>
                  <a:lnTo>
                    <a:pt x="1567" y="105"/>
                  </a:lnTo>
                  <a:lnTo>
                    <a:pt x="1602" y="104"/>
                  </a:lnTo>
                  <a:lnTo>
                    <a:pt x="1602" y="104"/>
                  </a:lnTo>
                  <a:lnTo>
                    <a:pt x="1611" y="102"/>
                  </a:lnTo>
                  <a:lnTo>
                    <a:pt x="1618" y="102"/>
                  </a:lnTo>
                  <a:lnTo>
                    <a:pt x="1620" y="104"/>
                  </a:lnTo>
                  <a:lnTo>
                    <a:pt x="1623" y="105"/>
                  </a:lnTo>
                  <a:lnTo>
                    <a:pt x="1625" y="110"/>
                  </a:lnTo>
                  <a:lnTo>
                    <a:pt x="1626" y="115"/>
                  </a:lnTo>
                  <a:lnTo>
                    <a:pt x="1626" y="115"/>
                  </a:lnTo>
                  <a:lnTo>
                    <a:pt x="1622" y="119"/>
                  </a:lnTo>
                  <a:lnTo>
                    <a:pt x="1619" y="121"/>
                  </a:lnTo>
                  <a:lnTo>
                    <a:pt x="1616" y="122"/>
                  </a:lnTo>
                  <a:lnTo>
                    <a:pt x="1613" y="122"/>
                  </a:lnTo>
                  <a:lnTo>
                    <a:pt x="1606" y="119"/>
                  </a:lnTo>
                  <a:lnTo>
                    <a:pt x="1599" y="118"/>
                  </a:lnTo>
                  <a:lnTo>
                    <a:pt x="1599" y="118"/>
                  </a:lnTo>
                  <a:lnTo>
                    <a:pt x="1587" y="117"/>
                  </a:lnTo>
                  <a:lnTo>
                    <a:pt x="1575" y="117"/>
                  </a:lnTo>
                  <a:lnTo>
                    <a:pt x="1554" y="118"/>
                  </a:lnTo>
                  <a:lnTo>
                    <a:pt x="1535" y="122"/>
                  </a:lnTo>
                  <a:lnTo>
                    <a:pt x="1517" y="125"/>
                  </a:lnTo>
                  <a:lnTo>
                    <a:pt x="1517" y="125"/>
                  </a:lnTo>
                  <a:lnTo>
                    <a:pt x="1490" y="128"/>
                  </a:lnTo>
                  <a:lnTo>
                    <a:pt x="1466" y="135"/>
                  </a:lnTo>
                  <a:lnTo>
                    <a:pt x="1444" y="143"/>
                  </a:lnTo>
                  <a:lnTo>
                    <a:pt x="1422" y="153"/>
                  </a:lnTo>
                  <a:lnTo>
                    <a:pt x="1403" y="166"/>
                  </a:lnTo>
                  <a:lnTo>
                    <a:pt x="1385" y="181"/>
                  </a:lnTo>
                  <a:lnTo>
                    <a:pt x="1369" y="198"/>
                  </a:lnTo>
                  <a:lnTo>
                    <a:pt x="1356" y="215"/>
                  </a:lnTo>
                  <a:lnTo>
                    <a:pt x="1356" y="215"/>
                  </a:lnTo>
                  <a:lnTo>
                    <a:pt x="1363" y="215"/>
                  </a:lnTo>
                  <a:lnTo>
                    <a:pt x="1371" y="212"/>
                  </a:lnTo>
                  <a:lnTo>
                    <a:pt x="1376" y="209"/>
                  </a:lnTo>
                  <a:lnTo>
                    <a:pt x="1379" y="205"/>
                  </a:lnTo>
                  <a:lnTo>
                    <a:pt x="1379" y="205"/>
                  </a:lnTo>
                  <a:lnTo>
                    <a:pt x="1387" y="208"/>
                  </a:lnTo>
                  <a:lnTo>
                    <a:pt x="1390" y="209"/>
                  </a:lnTo>
                  <a:lnTo>
                    <a:pt x="1392" y="212"/>
                  </a:lnTo>
                  <a:lnTo>
                    <a:pt x="1393" y="215"/>
                  </a:lnTo>
                  <a:lnTo>
                    <a:pt x="1393" y="218"/>
                  </a:lnTo>
                  <a:lnTo>
                    <a:pt x="1390" y="226"/>
                  </a:lnTo>
                  <a:lnTo>
                    <a:pt x="1390" y="226"/>
                  </a:lnTo>
                  <a:lnTo>
                    <a:pt x="1386" y="226"/>
                  </a:lnTo>
                  <a:lnTo>
                    <a:pt x="1383" y="227"/>
                  </a:lnTo>
                  <a:lnTo>
                    <a:pt x="1380" y="229"/>
                  </a:lnTo>
                  <a:lnTo>
                    <a:pt x="1378" y="229"/>
                  </a:lnTo>
                  <a:lnTo>
                    <a:pt x="1378" y="229"/>
                  </a:lnTo>
                  <a:lnTo>
                    <a:pt x="1371" y="234"/>
                  </a:lnTo>
                  <a:lnTo>
                    <a:pt x="1365" y="239"/>
                  </a:lnTo>
                  <a:lnTo>
                    <a:pt x="1356" y="250"/>
                  </a:lnTo>
                  <a:lnTo>
                    <a:pt x="1348" y="264"/>
                  </a:lnTo>
                  <a:lnTo>
                    <a:pt x="1344" y="278"/>
                  </a:lnTo>
                  <a:lnTo>
                    <a:pt x="1340" y="292"/>
                  </a:lnTo>
                  <a:lnTo>
                    <a:pt x="1335" y="307"/>
                  </a:lnTo>
                  <a:lnTo>
                    <a:pt x="1328" y="340"/>
                  </a:lnTo>
                  <a:lnTo>
                    <a:pt x="1328" y="340"/>
                  </a:lnTo>
                  <a:lnTo>
                    <a:pt x="1323" y="357"/>
                  </a:lnTo>
                  <a:lnTo>
                    <a:pt x="1316" y="373"/>
                  </a:lnTo>
                  <a:lnTo>
                    <a:pt x="1307" y="388"/>
                  </a:lnTo>
                  <a:lnTo>
                    <a:pt x="1296" y="402"/>
                  </a:lnTo>
                  <a:lnTo>
                    <a:pt x="1285" y="414"/>
                  </a:lnTo>
                  <a:lnTo>
                    <a:pt x="1272" y="424"/>
                  </a:lnTo>
                  <a:lnTo>
                    <a:pt x="1260" y="434"/>
                  </a:lnTo>
                  <a:lnTo>
                    <a:pt x="1244" y="442"/>
                  </a:lnTo>
                  <a:lnTo>
                    <a:pt x="1244" y="442"/>
                  </a:lnTo>
                  <a:lnTo>
                    <a:pt x="1240" y="444"/>
                  </a:lnTo>
                  <a:lnTo>
                    <a:pt x="1234" y="445"/>
                  </a:lnTo>
                  <a:lnTo>
                    <a:pt x="1225" y="449"/>
                  </a:lnTo>
                  <a:lnTo>
                    <a:pt x="1213" y="453"/>
                  </a:lnTo>
                  <a:lnTo>
                    <a:pt x="1208" y="455"/>
                  </a:lnTo>
                  <a:lnTo>
                    <a:pt x="1201" y="455"/>
                  </a:lnTo>
                  <a:lnTo>
                    <a:pt x="1201" y="455"/>
                  </a:lnTo>
                  <a:lnTo>
                    <a:pt x="1195" y="455"/>
                  </a:lnTo>
                  <a:lnTo>
                    <a:pt x="1189" y="453"/>
                  </a:lnTo>
                  <a:lnTo>
                    <a:pt x="1178" y="448"/>
                  </a:lnTo>
                  <a:lnTo>
                    <a:pt x="1168" y="445"/>
                  </a:lnTo>
                  <a:lnTo>
                    <a:pt x="1164" y="444"/>
                  </a:lnTo>
                  <a:lnTo>
                    <a:pt x="1159" y="442"/>
                  </a:lnTo>
                  <a:lnTo>
                    <a:pt x="1159" y="442"/>
                  </a:lnTo>
                  <a:lnTo>
                    <a:pt x="1163" y="452"/>
                  </a:lnTo>
                  <a:lnTo>
                    <a:pt x="1167" y="462"/>
                  </a:lnTo>
                  <a:lnTo>
                    <a:pt x="1171" y="469"/>
                  </a:lnTo>
                  <a:lnTo>
                    <a:pt x="1178" y="476"/>
                  </a:lnTo>
                  <a:lnTo>
                    <a:pt x="1185" y="482"/>
                  </a:lnTo>
                  <a:lnTo>
                    <a:pt x="1192" y="486"/>
                  </a:lnTo>
                  <a:lnTo>
                    <a:pt x="1202" y="489"/>
                  </a:lnTo>
                  <a:lnTo>
                    <a:pt x="1212" y="490"/>
                  </a:lnTo>
                  <a:lnTo>
                    <a:pt x="1212" y="490"/>
                  </a:lnTo>
                  <a:lnTo>
                    <a:pt x="1208" y="496"/>
                  </a:lnTo>
                  <a:lnTo>
                    <a:pt x="1203" y="500"/>
                  </a:lnTo>
                  <a:lnTo>
                    <a:pt x="1196" y="501"/>
                  </a:lnTo>
                  <a:lnTo>
                    <a:pt x="1188" y="503"/>
                  </a:lnTo>
                  <a:lnTo>
                    <a:pt x="1180" y="501"/>
                  </a:lnTo>
                  <a:lnTo>
                    <a:pt x="1173" y="500"/>
                  </a:lnTo>
                  <a:lnTo>
                    <a:pt x="1159" y="496"/>
                  </a:lnTo>
                  <a:lnTo>
                    <a:pt x="1159" y="496"/>
                  </a:lnTo>
                  <a:lnTo>
                    <a:pt x="1166" y="507"/>
                  </a:lnTo>
                  <a:lnTo>
                    <a:pt x="1173" y="518"/>
                  </a:lnTo>
                  <a:lnTo>
                    <a:pt x="1181" y="527"/>
                  </a:lnTo>
                  <a:lnTo>
                    <a:pt x="1191" y="534"/>
                  </a:lnTo>
                  <a:lnTo>
                    <a:pt x="1202" y="539"/>
                  </a:lnTo>
                  <a:lnTo>
                    <a:pt x="1215" y="543"/>
                  </a:lnTo>
                  <a:lnTo>
                    <a:pt x="1227" y="546"/>
                  </a:lnTo>
                  <a:lnTo>
                    <a:pt x="1241" y="548"/>
                  </a:lnTo>
                  <a:lnTo>
                    <a:pt x="1241" y="548"/>
                  </a:lnTo>
                  <a:lnTo>
                    <a:pt x="1239" y="557"/>
                  </a:lnTo>
                  <a:lnTo>
                    <a:pt x="1233" y="564"/>
                  </a:lnTo>
                  <a:lnTo>
                    <a:pt x="1226" y="570"/>
                  </a:lnTo>
                  <a:lnTo>
                    <a:pt x="1218" y="574"/>
                  </a:lnTo>
                  <a:lnTo>
                    <a:pt x="1209" y="578"/>
                  </a:lnTo>
                  <a:lnTo>
                    <a:pt x="1199" y="581"/>
                  </a:lnTo>
                  <a:lnTo>
                    <a:pt x="1181" y="584"/>
                  </a:lnTo>
                  <a:lnTo>
                    <a:pt x="1181" y="584"/>
                  </a:lnTo>
                  <a:close/>
                  <a:moveTo>
                    <a:pt x="2099" y="364"/>
                  </a:moveTo>
                  <a:lnTo>
                    <a:pt x="2099" y="364"/>
                  </a:lnTo>
                  <a:lnTo>
                    <a:pt x="2082" y="361"/>
                  </a:lnTo>
                  <a:lnTo>
                    <a:pt x="2067" y="357"/>
                  </a:lnTo>
                  <a:lnTo>
                    <a:pt x="2053" y="350"/>
                  </a:lnTo>
                  <a:lnTo>
                    <a:pt x="2040" y="341"/>
                  </a:lnTo>
                  <a:lnTo>
                    <a:pt x="2028" y="333"/>
                  </a:lnTo>
                  <a:lnTo>
                    <a:pt x="2016" y="323"/>
                  </a:lnTo>
                  <a:lnTo>
                    <a:pt x="2005" y="310"/>
                  </a:lnTo>
                  <a:lnTo>
                    <a:pt x="1995" y="299"/>
                  </a:lnTo>
                  <a:lnTo>
                    <a:pt x="1978" y="274"/>
                  </a:lnTo>
                  <a:lnTo>
                    <a:pt x="1962" y="246"/>
                  </a:lnTo>
                  <a:lnTo>
                    <a:pt x="1932" y="194"/>
                  </a:lnTo>
                  <a:lnTo>
                    <a:pt x="1932" y="194"/>
                  </a:lnTo>
                  <a:lnTo>
                    <a:pt x="1926" y="194"/>
                  </a:lnTo>
                  <a:lnTo>
                    <a:pt x="1926" y="194"/>
                  </a:lnTo>
                  <a:lnTo>
                    <a:pt x="1926" y="195"/>
                  </a:lnTo>
                  <a:lnTo>
                    <a:pt x="1925" y="197"/>
                  </a:lnTo>
                  <a:lnTo>
                    <a:pt x="1922" y="198"/>
                  </a:lnTo>
                  <a:lnTo>
                    <a:pt x="1922" y="198"/>
                  </a:lnTo>
                  <a:lnTo>
                    <a:pt x="1928" y="211"/>
                  </a:lnTo>
                  <a:lnTo>
                    <a:pt x="1935" y="223"/>
                  </a:lnTo>
                  <a:lnTo>
                    <a:pt x="1950" y="250"/>
                  </a:lnTo>
                  <a:lnTo>
                    <a:pt x="1959" y="264"/>
                  </a:lnTo>
                  <a:lnTo>
                    <a:pt x="1964" y="278"/>
                  </a:lnTo>
                  <a:lnTo>
                    <a:pt x="1970" y="293"/>
                  </a:lnTo>
                  <a:lnTo>
                    <a:pt x="1974" y="307"/>
                  </a:lnTo>
                  <a:lnTo>
                    <a:pt x="1974" y="307"/>
                  </a:lnTo>
                  <a:lnTo>
                    <a:pt x="1977" y="329"/>
                  </a:lnTo>
                  <a:lnTo>
                    <a:pt x="1977" y="347"/>
                  </a:lnTo>
                  <a:lnTo>
                    <a:pt x="1976" y="365"/>
                  </a:lnTo>
                  <a:lnTo>
                    <a:pt x="1971" y="382"/>
                  </a:lnTo>
                  <a:lnTo>
                    <a:pt x="1966" y="399"/>
                  </a:lnTo>
                  <a:lnTo>
                    <a:pt x="1960" y="416"/>
                  </a:lnTo>
                  <a:lnTo>
                    <a:pt x="1945" y="448"/>
                  </a:lnTo>
                  <a:lnTo>
                    <a:pt x="1945" y="448"/>
                  </a:lnTo>
                  <a:lnTo>
                    <a:pt x="1939" y="452"/>
                  </a:lnTo>
                  <a:lnTo>
                    <a:pt x="1935" y="458"/>
                  </a:lnTo>
                  <a:lnTo>
                    <a:pt x="1931" y="463"/>
                  </a:lnTo>
                  <a:lnTo>
                    <a:pt x="1926" y="469"/>
                  </a:lnTo>
                  <a:lnTo>
                    <a:pt x="1926" y="469"/>
                  </a:lnTo>
                  <a:lnTo>
                    <a:pt x="1932" y="482"/>
                  </a:lnTo>
                  <a:lnTo>
                    <a:pt x="1936" y="496"/>
                  </a:lnTo>
                  <a:lnTo>
                    <a:pt x="1938" y="510"/>
                  </a:lnTo>
                  <a:lnTo>
                    <a:pt x="1938" y="524"/>
                  </a:lnTo>
                  <a:lnTo>
                    <a:pt x="1935" y="536"/>
                  </a:lnTo>
                  <a:lnTo>
                    <a:pt x="1933" y="543"/>
                  </a:lnTo>
                  <a:lnTo>
                    <a:pt x="1929" y="549"/>
                  </a:lnTo>
                  <a:lnTo>
                    <a:pt x="1926" y="553"/>
                  </a:lnTo>
                  <a:lnTo>
                    <a:pt x="1921" y="557"/>
                  </a:lnTo>
                  <a:lnTo>
                    <a:pt x="1915" y="562"/>
                  </a:lnTo>
                  <a:lnTo>
                    <a:pt x="1908" y="563"/>
                  </a:lnTo>
                  <a:lnTo>
                    <a:pt x="1908" y="563"/>
                  </a:lnTo>
                  <a:lnTo>
                    <a:pt x="1908" y="574"/>
                  </a:lnTo>
                  <a:lnTo>
                    <a:pt x="1908" y="585"/>
                  </a:lnTo>
                  <a:lnTo>
                    <a:pt x="1907" y="595"/>
                  </a:lnTo>
                  <a:lnTo>
                    <a:pt x="1904" y="604"/>
                  </a:lnTo>
                  <a:lnTo>
                    <a:pt x="1898" y="623"/>
                  </a:lnTo>
                  <a:lnTo>
                    <a:pt x="1894" y="644"/>
                  </a:lnTo>
                  <a:lnTo>
                    <a:pt x="1894" y="644"/>
                  </a:lnTo>
                  <a:lnTo>
                    <a:pt x="1910" y="646"/>
                  </a:lnTo>
                  <a:lnTo>
                    <a:pt x="1925" y="646"/>
                  </a:lnTo>
                  <a:lnTo>
                    <a:pt x="1940" y="644"/>
                  </a:lnTo>
                  <a:lnTo>
                    <a:pt x="1955" y="642"/>
                  </a:lnTo>
                  <a:lnTo>
                    <a:pt x="1967" y="635"/>
                  </a:lnTo>
                  <a:lnTo>
                    <a:pt x="1978" y="628"/>
                  </a:lnTo>
                  <a:lnTo>
                    <a:pt x="1983" y="622"/>
                  </a:lnTo>
                  <a:lnTo>
                    <a:pt x="1987" y="616"/>
                  </a:lnTo>
                  <a:lnTo>
                    <a:pt x="1990" y="611"/>
                  </a:lnTo>
                  <a:lnTo>
                    <a:pt x="1992" y="604"/>
                  </a:lnTo>
                  <a:lnTo>
                    <a:pt x="1992" y="604"/>
                  </a:lnTo>
                  <a:lnTo>
                    <a:pt x="1974" y="601"/>
                  </a:lnTo>
                  <a:lnTo>
                    <a:pt x="1957" y="597"/>
                  </a:lnTo>
                  <a:lnTo>
                    <a:pt x="1950" y="594"/>
                  </a:lnTo>
                  <a:lnTo>
                    <a:pt x="1945" y="591"/>
                  </a:lnTo>
                  <a:lnTo>
                    <a:pt x="1940" y="585"/>
                  </a:lnTo>
                  <a:lnTo>
                    <a:pt x="1939" y="580"/>
                  </a:lnTo>
                  <a:lnTo>
                    <a:pt x="1939" y="580"/>
                  </a:lnTo>
                  <a:lnTo>
                    <a:pt x="1950" y="584"/>
                  </a:lnTo>
                  <a:lnTo>
                    <a:pt x="1960" y="587"/>
                  </a:lnTo>
                  <a:lnTo>
                    <a:pt x="1971" y="590"/>
                  </a:lnTo>
                  <a:lnTo>
                    <a:pt x="1983" y="590"/>
                  </a:lnTo>
                  <a:lnTo>
                    <a:pt x="1994" y="591"/>
                  </a:lnTo>
                  <a:lnTo>
                    <a:pt x="2005" y="590"/>
                  </a:lnTo>
                  <a:lnTo>
                    <a:pt x="2016" y="588"/>
                  </a:lnTo>
                  <a:lnTo>
                    <a:pt x="2026" y="585"/>
                  </a:lnTo>
                  <a:lnTo>
                    <a:pt x="2037" y="581"/>
                  </a:lnTo>
                  <a:lnTo>
                    <a:pt x="2047" y="577"/>
                  </a:lnTo>
                  <a:lnTo>
                    <a:pt x="2056" y="571"/>
                  </a:lnTo>
                  <a:lnTo>
                    <a:pt x="2064" y="564"/>
                  </a:lnTo>
                  <a:lnTo>
                    <a:pt x="2071" y="557"/>
                  </a:lnTo>
                  <a:lnTo>
                    <a:pt x="2077" y="549"/>
                  </a:lnTo>
                  <a:lnTo>
                    <a:pt x="2082" y="541"/>
                  </a:lnTo>
                  <a:lnTo>
                    <a:pt x="2086" y="531"/>
                  </a:lnTo>
                  <a:lnTo>
                    <a:pt x="2086" y="531"/>
                  </a:lnTo>
                  <a:lnTo>
                    <a:pt x="2075" y="531"/>
                  </a:lnTo>
                  <a:lnTo>
                    <a:pt x="2065" y="529"/>
                  </a:lnTo>
                  <a:lnTo>
                    <a:pt x="2056" y="528"/>
                  </a:lnTo>
                  <a:lnTo>
                    <a:pt x="2046" y="525"/>
                  </a:lnTo>
                  <a:lnTo>
                    <a:pt x="2028" y="518"/>
                  </a:lnTo>
                  <a:lnTo>
                    <a:pt x="2011" y="510"/>
                  </a:lnTo>
                  <a:lnTo>
                    <a:pt x="2011" y="510"/>
                  </a:lnTo>
                  <a:lnTo>
                    <a:pt x="1995" y="501"/>
                  </a:lnTo>
                  <a:lnTo>
                    <a:pt x="1983" y="494"/>
                  </a:lnTo>
                  <a:lnTo>
                    <a:pt x="1977" y="490"/>
                  </a:lnTo>
                  <a:lnTo>
                    <a:pt x="1974" y="484"/>
                  </a:lnTo>
                  <a:lnTo>
                    <a:pt x="1973" y="479"/>
                  </a:lnTo>
                  <a:lnTo>
                    <a:pt x="1973" y="470"/>
                  </a:lnTo>
                  <a:lnTo>
                    <a:pt x="1973" y="470"/>
                  </a:lnTo>
                  <a:lnTo>
                    <a:pt x="1999" y="482"/>
                  </a:lnTo>
                  <a:lnTo>
                    <a:pt x="2012" y="486"/>
                  </a:lnTo>
                  <a:lnTo>
                    <a:pt x="2026" y="489"/>
                  </a:lnTo>
                  <a:lnTo>
                    <a:pt x="2026" y="489"/>
                  </a:lnTo>
                  <a:lnTo>
                    <a:pt x="2042" y="489"/>
                  </a:lnTo>
                  <a:lnTo>
                    <a:pt x="2057" y="489"/>
                  </a:lnTo>
                  <a:lnTo>
                    <a:pt x="2070" y="486"/>
                  </a:lnTo>
                  <a:lnTo>
                    <a:pt x="2082" y="482"/>
                  </a:lnTo>
                  <a:lnTo>
                    <a:pt x="2093" y="476"/>
                  </a:lnTo>
                  <a:lnTo>
                    <a:pt x="2105" y="469"/>
                  </a:lnTo>
                  <a:lnTo>
                    <a:pt x="2113" y="461"/>
                  </a:lnTo>
                  <a:lnTo>
                    <a:pt x="2122" y="452"/>
                  </a:lnTo>
                  <a:lnTo>
                    <a:pt x="2129" y="442"/>
                  </a:lnTo>
                  <a:lnTo>
                    <a:pt x="2136" y="431"/>
                  </a:lnTo>
                  <a:lnTo>
                    <a:pt x="2141" y="420"/>
                  </a:lnTo>
                  <a:lnTo>
                    <a:pt x="2145" y="407"/>
                  </a:lnTo>
                  <a:lnTo>
                    <a:pt x="2148" y="395"/>
                  </a:lnTo>
                  <a:lnTo>
                    <a:pt x="2150" y="380"/>
                  </a:lnTo>
                  <a:lnTo>
                    <a:pt x="2151" y="368"/>
                  </a:lnTo>
                  <a:lnTo>
                    <a:pt x="2151" y="354"/>
                  </a:lnTo>
                  <a:lnTo>
                    <a:pt x="2151" y="354"/>
                  </a:lnTo>
                  <a:lnTo>
                    <a:pt x="2138" y="358"/>
                  </a:lnTo>
                  <a:lnTo>
                    <a:pt x="2127" y="362"/>
                  </a:lnTo>
                  <a:lnTo>
                    <a:pt x="2115" y="365"/>
                  </a:lnTo>
                  <a:lnTo>
                    <a:pt x="2099" y="364"/>
                  </a:lnTo>
                  <a:lnTo>
                    <a:pt x="2099" y="364"/>
                  </a:lnTo>
                  <a:close/>
                  <a:moveTo>
                    <a:pt x="1313" y="625"/>
                  </a:moveTo>
                  <a:lnTo>
                    <a:pt x="1313" y="625"/>
                  </a:lnTo>
                  <a:lnTo>
                    <a:pt x="1309" y="630"/>
                  </a:lnTo>
                  <a:lnTo>
                    <a:pt x="1306" y="636"/>
                  </a:lnTo>
                  <a:lnTo>
                    <a:pt x="1303" y="643"/>
                  </a:lnTo>
                  <a:lnTo>
                    <a:pt x="1303" y="649"/>
                  </a:lnTo>
                  <a:lnTo>
                    <a:pt x="1303" y="654"/>
                  </a:lnTo>
                  <a:lnTo>
                    <a:pt x="1305" y="660"/>
                  </a:lnTo>
                  <a:lnTo>
                    <a:pt x="1306" y="666"/>
                  </a:lnTo>
                  <a:lnTo>
                    <a:pt x="1309" y="671"/>
                  </a:lnTo>
                  <a:lnTo>
                    <a:pt x="1317" y="681"/>
                  </a:lnTo>
                  <a:lnTo>
                    <a:pt x="1327" y="688"/>
                  </a:lnTo>
                  <a:lnTo>
                    <a:pt x="1340" y="695"/>
                  </a:lnTo>
                  <a:lnTo>
                    <a:pt x="1351" y="698"/>
                  </a:lnTo>
                  <a:lnTo>
                    <a:pt x="1351" y="698"/>
                  </a:lnTo>
                  <a:lnTo>
                    <a:pt x="1356" y="695"/>
                  </a:lnTo>
                  <a:lnTo>
                    <a:pt x="1363" y="692"/>
                  </a:lnTo>
                  <a:lnTo>
                    <a:pt x="1371" y="691"/>
                  </a:lnTo>
                  <a:lnTo>
                    <a:pt x="1376" y="688"/>
                  </a:lnTo>
                  <a:lnTo>
                    <a:pt x="1376" y="688"/>
                  </a:lnTo>
                  <a:lnTo>
                    <a:pt x="1389" y="698"/>
                  </a:lnTo>
                  <a:lnTo>
                    <a:pt x="1403" y="708"/>
                  </a:lnTo>
                  <a:lnTo>
                    <a:pt x="1431" y="727"/>
                  </a:lnTo>
                  <a:lnTo>
                    <a:pt x="1459" y="744"/>
                  </a:lnTo>
                  <a:lnTo>
                    <a:pt x="1488" y="762"/>
                  </a:lnTo>
                  <a:lnTo>
                    <a:pt x="1488" y="762"/>
                  </a:lnTo>
                  <a:lnTo>
                    <a:pt x="1525" y="772"/>
                  </a:lnTo>
                  <a:lnTo>
                    <a:pt x="1560" y="781"/>
                  </a:lnTo>
                  <a:lnTo>
                    <a:pt x="1577" y="785"/>
                  </a:lnTo>
                  <a:lnTo>
                    <a:pt x="1595" y="786"/>
                  </a:lnTo>
                  <a:lnTo>
                    <a:pt x="1612" y="788"/>
                  </a:lnTo>
                  <a:lnTo>
                    <a:pt x="1630" y="788"/>
                  </a:lnTo>
                  <a:lnTo>
                    <a:pt x="1630" y="788"/>
                  </a:lnTo>
                  <a:lnTo>
                    <a:pt x="1644" y="790"/>
                  </a:lnTo>
                  <a:lnTo>
                    <a:pt x="1661" y="792"/>
                  </a:lnTo>
                  <a:lnTo>
                    <a:pt x="1678" y="792"/>
                  </a:lnTo>
                  <a:lnTo>
                    <a:pt x="1695" y="792"/>
                  </a:lnTo>
                  <a:lnTo>
                    <a:pt x="1710" y="789"/>
                  </a:lnTo>
                  <a:lnTo>
                    <a:pt x="1726" y="785"/>
                  </a:lnTo>
                  <a:lnTo>
                    <a:pt x="1740" y="781"/>
                  </a:lnTo>
                  <a:lnTo>
                    <a:pt x="1752" y="774"/>
                  </a:lnTo>
                  <a:lnTo>
                    <a:pt x="1752" y="774"/>
                  </a:lnTo>
                  <a:lnTo>
                    <a:pt x="1757" y="774"/>
                  </a:lnTo>
                  <a:lnTo>
                    <a:pt x="1759" y="772"/>
                  </a:lnTo>
                  <a:lnTo>
                    <a:pt x="1762" y="772"/>
                  </a:lnTo>
                  <a:lnTo>
                    <a:pt x="1766" y="772"/>
                  </a:lnTo>
                  <a:lnTo>
                    <a:pt x="1766" y="772"/>
                  </a:lnTo>
                  <a:lnTo>
                    <a:pt x="1803" y="734"/>
                  </a:lnTo>
                  <a:lnTo>
                    <a:pt x="1821" y="716"/>
                  </a:lnTo>
                  <a:lnTo>
                    <a:pt x="1839" y="695"/>
                  </a:lnTo>
                  <a:lnTo>
                    <a:pt x="1855" y="674"/>
                  </a:lnTo>
                  <a:lnTo>
                    <a:pt x="1869" y="651"/>
                  </a:lnTo>
                  <a:lnTo>
                    <a:pt x="1880" y="626"/>
                  </a:lnTo>
                  <a:lnTo>
                    <a:pt x="1884" y="614"/>
                  </a:lnTo>
                  <a:lnTo>
                    <a:pt x="1889" y="601"/>
                  </a:lnTo>
                  <a:lnTo>
                    <a:pt x="1889" y="601"/>
                  </a:lnTo>
                  <a:lnTo>
                    <a:pt x="1887" y="591"/>
                  </a:lnTo>
                  <a:lnTo>
                    <a:pt x="1889" y="583"/>
                  </a:lnTo>
                  <a:lnTo>
                    <a:pt x="1890" y="576"/>
                  </a:lnTo>
                  <a:lnTo>
                    <a:pt x="1893" y="567"/>
                  </a:lnTo>
                  <a:lnTo>
                    <a:pt x="1893" y="567"/>
                  </a:lnTo>
                  <a:lnTo>
                    <a:pt x="1894" y="560"/>
                  </a:lnTo>
                  <a:lnTo>
                    <a:pt x="1894" y="560"/>
                  </a:lnTo>
                  <a:lnTo>
                    <a:pt x="1893" y="548"/>
                  </a:lnTo>
                  <a:lnTo>
                    <a:pt x="1891" y="535"/>
                  </a:lnTo>
                  <a:lnTo>
                    <a:pt x="1886" y="514"/>
                  </a:lnTo>
                  <a:lnTo>
                    <a:pt x="1886" y="514"/>
                  </a:lnTo>
                  <a:lnTo>
                    <a:pt x="1883" y="500"/>
                  </a:lnTo>
                  <a:lnTo>
                    <a:pt x="1882" y="484"/>
                  </a:lnTo>
                  <a:lnTo>
                    <a:pt x="1882" y="469"/>
                  </a:lnTo>
                  <a:lnTo>
                    <a:pt x="1879" y="453"/>
                  </a:lnTo>
                  <a:lnTo>
                    <a:pt x="1879" y="453"/>
                  </a:lnTo>
                  <a:lnTo>
                    <a:pt x="1882" y="444"/>
                  </a:lnTo>
                  <a:lnTo>
                    <a:pt x="1882" y="431"/>
                  </a:lnTo>
                  <a:lnTo>
                    <a:pt x="1882" y="425"/>
                  </a:lnTo>
                  <a:lnTo>
                    <a:pt x="1880" y="420"/>
                  </a:lnTo>
                  <a:lnTo>
                    <a:pt x="1877" y="416"/>
                  </a:lnTo>
                  <a:lnTo>
                    <a:pt x="1874" y="411"/>
                  </a:lnTo>
                  <a:lnTo>
                    <a:pt x="1874" y="411"/>
                  </a:lnTo>
                  <a:lnTo>
                    <a:pt x="1874" y="396"/>
                  </a:lnTo>
                  <a:lnTo>
                    <a:pt x="1873" y="383"/>
                  </a:lnTo>
                  <a:lnTo>
                    <a:pt x="1870" y="371"/>
                  </a:lnTo>
                  <a:lnTo>
                    <a:pt x="1865" y="361"/>
                  </a:lnTo>
                  <a:lnTo>
                    <a:pt x="1859" y="351"/>
                  </a:lnTo>
                  <a:lnTo>
                    <a:pt x="1851" y="341"/>
                  </a:lnTo>
                  <a:lnTo>
                    <a:pt x="1842" y="333"/>
                  </a:lnTo>
                  <a:lnTo>
                    <a:pt x="1834" y="326"/>
                  </a:lnTo>
                  <a:lnTo>
                    <a:pt x="1814" y="310"/>
                  </a:lnTo>
                  <a:lnTo>
                    <a:pt x="1794" y="296"/>
                  </a:lnTo>
                  <a:lnTo>
                    <a:pt x="1785" y="288"/>
                  </a:lnTo>
                  <a:lnTo>
                    <a:pt x="1776" y="279"/>
                  </a:lnTo>
                  <a:lnTo>
                    <a:pt x="1769" y="271"/>
                  </a:lnTo>
                  <a:lnTo>
                    <a:pt x="1762" y="261"/>
                  </a:lnTo>
                  <a:lnTo>
                    <a:pt x="1762" y="261"/>
                  </a:lnTo>
                  <a:lnTo>
                    <a:pt x="1761" y="279"/>
                  </a:lnTo>
                  <a:lnTo>
                    <a:pt x="1758" y="298"/>
                  </a:lnTo>
                  <a:lnTo>
                    <a:pt x="1754" y="314"/>
                  </a:lnTo>
                  <a:lnTo>
                    <a:pt x="1747" y="331"/>
                  </a:lnTo>
                  <a:lnTo>
                    <a:pt x="1740" y="347"/>
                  </a:lnTo>
                  <a:lnTo>
                    <a:pt x="1730" y="359"/>
                  </a:lnTo>
                  <a:lnTo>
                    <a:pt x="1720" y="373"/>
                  </a:lnTo>
                  <a:lnTo>
                    <a:pt x="1709" y="385"/>
                  </a:lnTo>
                  <a:lnTo>
                    <a:pt x="1695" y="396"/>
                  </a:lnTo>
                  <a:lnTo>
                    <a:pt x="1681" y="406"/>
                  </a:lnTo>
                  <a:lnTo>
                    <a:pt x="1667" y="414"/>
                  </a:lnTo>
                  <a:lnTo>
                    <a:pt x="1651" y="423"/>
                  </a:lnTo>
                  <a:lnTo>
                    <a:pt x="1634" y="428"/>
                  </a:lnTo>
                  <a:lnTo>
                    <a:pt x="1618" y="434"/>
                  </a:lnTo>
                  <a:lnTo>
                    <a:pt x="1599" y="439"/>
                  </a:lnTo>
                  <a:lnTo>
                    <a:pt x="1581" y="442"/>
                  </a:lnTo>
                  <a:lnTo>
                    <a:pt x="1581" y="442"/>
                  </a:lnTo>
                  <a:lnTo>
                    <a:pt x="1575" y="448"/>
                  </a:lnTo>
                  <a:lnTo>
                    <a:pt x="1570" y="453"/>
                  </a:lnTo>
                  <a:lnTo>
                    <a:pt x="1566" y="458"/>
                  </a:lnTo>
                  <a:lnTo>
                    <a:pt x="1560" y="462"/>
                  </a:lnTo>
                  <a:lnTo>
                    <a:pt x="1560" y="462"/>
                  </a:lnTo>
                  <a:lnTo>
                    <a:pt x="1550" y="456"/>
                  </a:lnTo>
                  <a:lnTo>
                    <a:pt x="1545" y="452"/>
                  </a:lnTo>
                  <a:lnTo>
                    <a:pt x="1545" y="452"/>
                  </a:lnTo>
                  <a:lnTo>
                    <a:pt x="1547" y="446"/>
                  </a:lnTo>
                  <a:lnTo>
                    <a:pt x="1553" y="441"/>
                  </a:lnTo>
                  <a:lnTo>
                    <a:pt x="1564" y="432"/>
                  </a:lnTo>
                  <a:lnTo>
                    <a:pt x="1570" y="428"/>
                  </a:lnTo>
                  <a:lnTo>
                    <a:pt x="1574" y="423"/>
                  </a:lnTo>
                  <a:lnTo>
                    <a:pt x="1575" y="417"/>
                  </a:lnTo>
                  <a:lnTo>
                    <a:pt x="1575" y="410"/>
                  </a:lnTo>
                  <a:lnTo>
                    <a:pt x="1575" y="410"/>
                  </a:lnTo>
                  <a:lnTo>
                    <a:pt x="1564" y="424"/>
                  </a:lnTo>
                  <a:lnTo>
                    <a:pt x="1550" y="439"/>
                  </a:lnTo>
                  <a:lnTo>
                    <a:pt x="1535" y="453"/>
                  </a:lnTo>
                  <a:lnTo>
                    <a:pt x="1521" y="463"/>
                  </a:lnTo>
                  <a:lnTo>
                    <a:pt x="1521" y="463"/>
                  </a:lnTo>
                  <a:lnTo>
                    <a:pt x="1505" y="472"/>
                  </a:lnTo>
                  <a:lnTo>
                    <a:pt x="1488" y="477"/>
                  </a:lnTo>
                  <a:lnTo>
                    <a:pt x="1470" y="484"/>
                  </a:lnTo>
                  <a:lnTo>
                    <a:pt x="1463" y="489"/>
                  </a:lnTo>
                  <a:lnTo>
                    <a:pt x="1455" y="494"/>
                  </a:lnTo>
                  <a:lnTo>
                    <a:pt x="1455" y="494"/>
                  </a:lnTo>
                  <a:lnTo>
                    <a:pt x="1449" y="498"/>
                  </a:lnTo>
                  <a:lnTo>
                    <a:pt x="1445" y="503"/>
                  </a:lnTo>
                  <a:lnTo>
                    <a:pt x="1438" y="514"/>
                  </a:lnTo>
                  <a:lnTo>
                    <a:pt x="1432" y="527"/>
                  </a:lnTo>
                  <a:lnTo>
                    <a:pt x="1427" y="541"/>
                  </a:lnTo>
                  <a:lnTo>
                    <a:pt x="1417" y="570"/>
                  </a:lnTo>
                  <a:lnTo>
                    <a:pt x="1411" y="583"/>
                  </a:lnTo>
                  <a:lnTo>
                    <a:pt x="1404" y="595"/>
                  </a:lnTo>
                  <a:lnTo>
                    <a:pt x="1404" y="595"/>
                  </a:lnTo>
                  <a:lnTo>
                    <a:pt x="1399" y="601"/>
                  </a:lnTo>
                  <a:lnTo>
                    <a:pt x="1394" y="605"/>
                  </a:lnTo>
                  <a:lnTo>
                    <a:pt x="1383" y="614"/>
                  </a:lnTo>
                  <a:lnTo>
                    <a:pt x="1372" y="621"/>
                  </a:lnTo>
                  <a:lnTo>
                    <a:pt x="1361" y="630"/>
                  </a:lnTo>
                  <a:lnTo>
                    <a:pt x="1361" y="630"/>
                  </a:lnTo>
                  <a:lnTo>
                    <a:pt x="1371" y="636"/>
                  </a:lnTo>
                  <a:lnTo>
                    <a:pt x="1380" y="643"/>
                  </a:lnTo>
                  <a:lnTo>
                    <a:pt x="1389" y="653"/>
                  </a:lnTo>
                  <a:lnTo>
                    <a:pt x="1396" y="663"/>
                  </a:lnTo>
                  <a:lnTo>
                    <a:pt x="1396" y="663"/>
                  </a:lnTo>
                  <a:lnTo>
                    <a:pt x="1394" y="667"/>
                  </a:lnTo>
                  <a:lnTo>
                    <a:pt x="1392" y="668"/>
                  </a:lnTo>
                  <a:lnTo>
                    <a:pt x="1389" y="670"/>
                  </a:lnTo>
                  <a:lnTo>
                    <a:pt x="1385" y="670"/>
                  </a:lnTo>
                  <a:lnTo>
                    <a:pt x="1385" y="670"/>
                  </a:lnTo>
                  <a:lnTo>
                    <a:pt x="1378" y="660"/>
                  </a:lnTo>
                  <a:lnTo>
                    <a:pt x="1368" y="649"/>
                  </a:lnTo>
                  <a:lnTo>
                    <a:pt x="1362" y="646"/>
                  </a:lnTo>
                  <a:lnTo>
                    <a:pt x="1356" y="643"/>
                  </a:lnTo>
                  <a:lnTo>
                    <a:pt x="1349" y="642"/>
                  </a:lnTo>
                  <a:lnTo>
                    <a:pt x="1342" y="644"/>
                  </a:lnTo>
                  <a:lnTo>
                    <a:pt x="1342" y="644"/>
                  </a:lnTo>
                  <a:lnTo>
                    <a:pt x="1341" y="650"/>
                  </a:lnTo>
                  <a:lnTo>
                    <a:pt x="1341" y="656"/>
                  </a:lnTo>
                  <a:lnTo>
                    <a:pt x="1341" y="661"/>
                  </a:lnTo>
                  <a:lnTo>
                    <a:pt x="1342" y="667"/>
                  </a:lnTo>
                  <a:lnTo>
                    <a:pt x="1347" y="675"/>
                  </a:lnTo>
                  <a:lnTo>
                    <a:pt x="1348" y="684"/>
                  </a:lnTo>
                  <a:lnTo>
                    <a:pt x="1348" y="684"/>
                  </a:lnTo>
                  <a:lnTo>
                    <a:pt x="1342" y="682"/>
                  </a:lnTo>
                  <a:lnTo>
                    <a:pt x="1337" y="678"/>
                  </a:lnTo>
                  <a:lnTo>
                    <a:pt x="1333" y="674"/>
                  </a:lnTo>
                  <a:lnTo>
                    <a:pt x="1330" y="668"/>
                  </a:lnTo>
                  <a:lnTo>
                    <a:pt x="1328" y="663"/>
                  </a:lnTo>
                  <a:lnTo>
                    <a:pt x="1327" y="656"/>
                  </a:lnTo>
                  <a:lnTo>
                    <a:pt x="1326" y="649"/>
                  </a:lnTo>
                  <a:lnTo>
                    <a:pt x="1327" y="642"/>
                  </a:lnTo>
                  <a:lnTo>
                    <a:pt x="1327" y="642"/>
                  </a:lnTo>
                  <a:lnTo>
                    <a:pt x="1323" y="644"/>
                  </a:lnTo>
                  <a:lnTo>
                    <a:pt x="1319" y="647"/>
                  </a:lnTo>
                  <a:lnTo>
                    <a:pt x="1314" y="649"/>
                  </a:lnTo>
                  <a:lnTo>
                    <a:pt x="1313" y="647"/>
                  </a:lnTo>
                  <a:lnTo>
                    <a:pt x="1312" y="646"/>
                  </a:lnTo>
                  <a:lnTo>
                    <a:pt x="1312" y="646"/>
                  </a:lnTo>
                  <a:lnTo>
                    <a:pt x="1314" y="639"/>
                  </a:lnTo>
                  <a:lnTo>
                    <a:pt x="1319" y="633"/>
                  </a:lnTo>
                  <a:lnTo>
                    <a:pt x="1324" y="629"/>
                  </a:lnTo>
                  <a:lnTo>
                    <a:pt x="1331" y="625"/>
                  </a:lnTo>
                  <a:lnTo>
                    <a:pt x="1344" y="618"/>
                  </a:lnTo>
                  <a:lnTo>
                    <a:pt x="1348" y="612"/>
                  </a:lnTo>
                  <a:lnTo>
                    <a:pt x="1349" y="608"/>
                  </a:lnTo>
                  <a:lnTo>
                    <a:pt x="1349" y="608"/>
                  </a:lnTo>
                  <a:lnTo>
                    <a:pt x="1342" y="614"/>
                  </a:lnTo>
                  <a:lnTo>
                    <a:pt x="1334" y="618"/>
                  </a:lnTo>
                  <a:lnTo>
                    <a:pt x="1324" y="622"/>
                  </a:lnTo>
                  <a:lnTo>
                    <a:pt x="1313" y="625"/>
                  </a:lnTo>
                  <a:lnTo>
                    <a:pt x="1313" y="625"/>
                  </a:lnTo>
                  <a:close/>
                  <a:moveTo>
                    <a:pt x="1896" y="459"/>
                  </a:moveTo>
                  <a:lnTo>
                    <a:pt x="1896" y="459"/>
                  </a:lnTo>
                  <a:lnTo>
                    <a:pt x="1898" y="445"/>
                  </a:lnTo>
                  <a:lnTo>
                    <a:pt x="1903" y="430"/>
                  </a:lnTo>
                  <a:lnTo>
                    <a:pt x="1904" y="423"/>
                  </a:lnTo>
                  <a:lnTo>
                    <a:pt x="1904" y="416"/>
                  </a:lnTo>
                  <a:lnTo>
                    <a:pt x="1903" y="409"/>
                  </a:lnTo>
                  <a:lnTo>
                    <a:pt x="1900" y="404"/>
                  </a:lnTo>
                  <a:lnTo>
                    <a:pt x="1900" y="404"/>
                  </a:lnTo>
                  <a:lnTo>
                    <a:pt x="1896" y="434"/>
                  </a:lnTo>
                  <a:lnTo>
                    <a:pt x="1896" y="446"/>
                  </a:lnTo>
                  <a:lnTo>
                    <a:pt x="1896" y="459"/>
                  </a:lnTo>
                  <a:lnTo>
                    <a:pt x="1896" y="459"/>
                  </a:lnTo>
                  <a:close/>
                  <a:moveTo>
                    <a:pt x="1910" y="549"/>
                  </a:moveTo>
                  <a:lnTo>
                    <a:pt x="1910" y="549"/>
                  </a:lnTo>
                  <a:lnTo>
                    <a:pt x="1915" y="543"/>
                  </a:lnTo>
                  <a:lnTo>
                    <a:pt x="1919" y="536"/>
                  </a:lnTo>
                  <a:lnTo>
                    <a:pt x="1922" y="528"/>
                  </a:lnTo>
                  <a:lnTo>
                    <a:pt x="1922" y="518"/>
                  </a:lnTo>
                  <a:lnTo>
                    <a:pt x="1922" y="508"/>
                  </a:lnTo>
                  <a:lnTo>
                    <a:pt x="1921" y="498"/>
                  </a:lnTo>
                  <a:lnTo>
                    <a:pt x="1918" y="490"/>
                  </a:lnTo>
                  <a:lnTo>
                    <a:pt x="1915" y="482"/>
                  </a:lnTo>
                  <a:lnTo>
                    <a:pt x="1915" y="482"/>
                  </a:lnTo>
                  <a:lnTo>
                    <a:pt x="1905" y="482"/>
                  </a:lnTo>
                  <a:lnTo>
                    <a:pt x="1897" y="480"/>
                  </a:lnTo>
                  <a:lnTo>
                    <a:pt x="1897" y="480"/>
                  </a:lnTo>
                  <a:lnTo>
                    <a:pt x="1897" y="489"/>
                  </a:lnTo>
                  <a:lnTo>
                    <a:pt x="1898" y="498"/>
                  </a:lnTo>
                  <a:lnTo>
                    <a:pt x="1901" y="517"/>
                  </a:lnTo>
                  <a:lnTo>
                    <a:pt x="1905" y="534"/>
                  </a:lnTo>
                  <a:lnTo>
                    <a:pt x="1910" y="549"/>
                  </a:lnTo>
                  <a:lnTo>
                    <a:pt x="1910" y="549"/>
                  </a:lnTo>
                  <a:close/>
                  <a:moveTo>
                    <a:pt x="1860" y="696"/>
                  </a:moveTo>
                  <a:lnTo>
                    <a:pt x="1860" y="696"/>
                  </a:lnTo>
                  <a:lnTo>
                    <a:pt x="1870" y="692"/>
                  </a:lnTo>
                  <a:lnTo>
                    <a:pt x="1879" y="689"/>
                  </a:lnTo>
                  <a:lnTo>
                    <a:pt x="1889" y="687"/>
                  </a:lnTo>
                  <a:lnTo>
                    <a:pt x="1900" y="682"/>
                  </a:lnTo>
                  <a:lnTo>
                    <a:pt x="1900" y="682"/>
                  </a:lnTo>
                  <a:lnTo>
                    <a:pt x="1891" y="671"/>
                  </a:lnTo>
                  <a:lnTo>
                    <a:pt x="1887" y="666"/>
                  </a:lnTo>
                  <a:lnTo>
                    <a:pt x="1882" y="661"/>
                  </a:lnTo>
                  <a:lnTo>
                    <a:pt x="1882" y="661"/>
                  </a:lnTo>
                  <a:lnTo>
                    <a:pt x="1876" y="671"/>
                  </a:lnTo>
                  <a:lnTo>
                    <a:pt x="1869" y="680"/>
                  </a:lnTo>
                  <a:lnTo>
                    <a:pt x="1863" y="688"/>
                  </a:lnTo>
                  <a:lnTo>
                    <a:pt x="1862" y="692"/>
                  </a:lnTo>
                  <a:lnTo>
                    <a:pt x="1860" y="696"/>
                  </a:lnTo>
                  <a:lnTo>
                    <a:pt x="1860" y="696"/>
                  </a:lnTo>
                  <a:close/>
                  <a:moveTo>
                    <a:pt x="559" y="779"/>
                  </a:moveTo>
                  <a:lnTo>
                    <a:pt x="559" y="779"/>
                  </a:lnTo>
                  <a:lnTo>
                    <a:pt x="563" y="775"/>
                  </a:lnTo>
                  <a:lnTo>
                    <a:pt x="569" y="774"/>
                  </a:lnTo>
                  <a:lnTo>
                    <a:pt x="575" y="772"/>
                  </a:lnTo>
                  <a:lnTo>
                    <a:pt x="582" y="772"/>
                  </a:lnTo>
                  <a:lnTo>
                    <a:pt x="582" y="772"/>
                  </a:lnTo>
                  <a:lnTo>
                    <a:pt x="580" y="757"/>
                  </a:lnTo>
                  <a:lnTo>
                    <a:pt x="576" y="743"/>
                  </a:lnTo>
                  <a:lnTo>
                    <a:pt x="568" y="712"/>
                  </a:lnTo>
                  <a:lnTo>
                    <a:pt x="568" y="712"/>
                  </a:lnTo>
                  <a:lnTo>
                    <a:pt x="551" y="729"/>
                  </a:lnTo>
                  <a:lnTo>
                    <a:pt x="534" y="746"/>
                  </a:lnTo>
                  <a:lnTo>
                    <a:pt x="525" y="754"/>
                  </a:lnTo>
                  <a:lnTo>
                    <a:pt x="518" y="762"/>
                  </a:lnTo>
                  <a:lnTo>
                    <a:pt x="511" y="772"/>
                  </a:lnTo>
                  <a:lnTo>
                    <a:pt x="506" y="783"/>
                  </a:lnTo>
                  <a:lnTo>
                    <a:pt x="506" y="783"/>
                  </a:lnTo>
                  <a:lnTo>
                    <a:pt x="510" y="785"/>
                  </a:lnTo>
                  <a:lnTo>
                    <a:pt x="514" y="786"/>
                  </a:lnTo>
                  <a:lnTo>
                    <a:pt x="520" y="792"/>
                  </a:lnTo>
                  <a:lnTo>
                    <a:pt x="523" y="797"/>
                  </a:lnTo>
                  <a:lnTo>
                    <a:pt x="524" y="803"/>
                  </a:lnTo>
                  <a:lnTo>
                    <a:pt x="524" y="803"/>
                  </a:lnTo>
                  <a:lnTo>
                    <a:pt x="530" y="799"/>
                  </a:lnTo>
                  <a:lnTo>
                    <a:pt x="532" y="795"/>
                  </a:lnTo>
                  <a:lnTo>
                    <a:pt x="532" y="790"/>
                  </a:lnTo>
                  <a:lnTo>
                    <a:pt x="531" y="785"/>
                  </a:lnTo>
                  <a:lnTo>
                    <a:pt x="525" y="774"/>
                  </a:lnTo>
                  <a:lnTo>
                    <a:pt x="523" y="768"/>
                  </a:lnTo>
                  <a:lnTo>
                    <a:pt x="520" y="762"/>
                  </a:lnTo>
                  <a:lnTo>
                    <a:pt x="520" y="762"/>
                  </a:lnTo>
                  <a:lnTo>
                    <a:pt x="523" y="762"/>
                  </a:lnTo>
                  <a:lnTo>
                    <a:pt x="524" y="761"/>
                  </a:lnTo>
                  <a:lnTo>
                    <a:pt x="524" y="761"/>
                  </a:lnTo>
                  <a:lnTo>
                    <a:pt x="530" y="764"/>
                  </a:lnTo>
                  <a:lnTo>
                    <a:pt x="534" y="769"/>
                  </a:lnTo>
                  <a:lnTo>
                    <a:pt x="539" y="774"/>
                  </a:lnTo>
                  <a:lnTo>
                    <a:pt x="545" y="776"/>
                  </a:lnTo>
                  <a:lnTo>
                    <a:pt x="545" y="776"/>
                  </a:lnTo>
                  <a:lnTo>
                    <a:pt x="549" y="767"/>
                  </a:lnTo>
                  <a:lnTo>
                    <a:pt x="551" y="760"/>
                  </a:lnTo>
                  <a:lnTo>
                    <a:pt x="551" y="751"/>
                  </a:lnTo>
                  <a:lnTo>
                    <a:pt x="551" y="740"/>
                  </a:lnTo>
                  <a:lnTo>
                    <a:pt x="551" y="740"/>
                  </a:lnTo>
                  <a:lnTo>
                    <a:pt x="554" y="739"/>
                  </a:lnTo>
                  <a:lnTo>
                    <a:pt x="556" y="737"/>
                  </a:lnTo>
                  <a:lnTo>
                    <a:pt x="559" y="737"/>
                  </a:lnTo>
                  <a:lnTo>
                    <a:pt x="559" y="737"/>
                  </a:lnTo>
                  <a:lnTo>
                    <a:pt x="563" y="740"/>
                  </a:lnTo>
                  <a:lnTo>
                    <a:pt x="566" y="744"/>
                  </a:lnTo>
                  <a:lnTo>
                    <a:pt x="566" y="750"/>
                  </a:lnTo>
                  <a:lnTo>
                    <a:pt x="566" y="757"/>
                  </a:lnTo>
                  <a:lnTo>
                    <a:pt x="562" y="768"/>
                  </a:lnTo>
                  <a:lnTo>
                    <a:pt x="559" y="779"/>
                  </a:lnTo>
                  <a:lnTo>
                    <a:pt x="559" y="779"/>
                  </a:lnTo>
                  <a:close/>
                  <a:moveTo>
                    <a:pt x="537" y="812"/>
                  </a:moveTo>
                  <a:lnTo>
                    <a:pt x="537" y="812"/>
                  </a:lnTo>
                  <a:lnTo>
                    <a:pt x="545" y="809"/>
                  </a:lnTo>
                  <a:lnTo>
                    <a:pt x="555" y="809"/>
                  </a:lnTo>
                  <a:lnTo>
                    <a:pt x="563" y="810"/>
                  </a:lnTo>
                  <a:lnTo>
                    <a:pt x="572" y="814"/>
                  </a:lnTo>
                  <a:lnTo>
                    <a:pt x="572" y="814"/>
                  </a:lnTo>
                  <a:lnTo>
                    <a:pt x="576" y="807"/>
                  </a:lnTo>
                  <a:lnTo>
                    <a:pt x="580" y="799"/>
                  </a:lnTo>
                  <a:lnTo>
                    <a:pt x="582" y="790"/>
                  </a:lnTo>
                  <a:lnTo>
                    <a:pt x="582" y="785"/>
                  </a:lnTo>
                  <a:lnTo>
                    <a:pt x="580" y="781"/>
                  </a:lnTo>
                  <a:lnTo>
                    <a:pt x="580" y="781"/>
                  </a:lnTo>
                  <a:lnTo>
                    <a:pt x="575" y="785"/>
                  </a:lnTo>
                  <a:lnTo>
                    <a:pt x="568" y="788"/>
                  </a:lnTo>
                  <a:lnTo>
                    <a:pt x="554" y="793"/>
                  </a:lnTo>
                  <a:lnTo>
                    <a:pt x="548" y="796"/>
                  </a:lnTo>
                  <a:lnTo>
                    <a:pt x="542" y="799"/>
                  </a:lnTo>
                  <a:lnTo>
                    <a:pt x="538" y="805"/>
                  </a:lnTo>
                  <a:lnTo>
                    <a:pt x="537" y="812"/>
                  </a:lnTo>
                  <a:lnTo>
                    <a:pt x="537" y="812"/>
                  </a:lnTo>
                  <a:close/>
                  <a:moveTo>
                    <a:pt x="506" y="862"/>
                  </a:moveTo>
                  <a:lnTo>
                    <a:pt x="506" y="862"/>
                  </a:lnTo>
                  <a:lnTo>
                    <a:pt x="510" y="842"/>
                  </a:lnTo>
                  <a:lnTo>
                    <a:pt x="514" y="824"/>
                  </a:lnTo>
                  <a:lnTo>
                    <a:pt x="514" y="814"/>
                  </a:lnTo>
                  <a:lnTo>
                    <a:pt x="513" y="805"/>
                  </a:lnTo>
                  <a:lnTo>
                    <a:pt x="510" y="796"/>
                  </a:lnTo>
                  <a:lnTo>
                    <a:pt x="503" y="788"/>
                  </a:lnTo>
                  <a:lnTo>
                    <a:pt x="503" y="788"/>
                  </a:lnTo>
                  <a:lnTo>
                    <a:pt x="499" y="807"/>
                  </a:lnTo>
                  <a:lnTo>
                    <a:pt x="497" y="817"/>
                  </a:lnTo>
                  <a:lnTo>
                    <a:pt x="497" y="827"/>
                  </a:lnTo>
                  <a:lnTo>
                    <a:pt x="497" y="835"/>
                  </a:lnTo>
                  <a:lnTo>
                    <a:pt x="499" y="845"/>
                  </a:lnTo>
                  <a:lnTo>
                    <a:pt x="502" y="854"/>
                  </a:lnTo>
                  <a:lnTo>
                    <a:pt x="506" y="862"/>
                  </a:lnTo>
                  <a:lnTo>
                    <a:pt x="506" y="862"/>
                  </a:lnTo>
                  <a:close/>
                  <a:moveTo>
                    <a:pt x="1696" y="824"/>
                  </a:moveTo>
                  <a:lnTo>
                    <a:pt x="1696" y="824"/>
                  </a:lnTo>
                  <a:lnTo>
                    <a:pt x="1693" y="824"/>
                  </a:lnTo>
                  <a:lnTo>
                    <a:pt x="1692" y="823"/>
                  </a:lnTo>
                  <a:lnTo>
                    <a:pt x="1692" y="820"/>
                  </a:lnTo>
                  <a:lnTo>
                    <a:pt x="1692" y="816"/>
                  </a:lnTo>
                  <a:lnTo>
                    <a:pt x="1691" y="814"/>
                  </a:lnTo>
                  <a:lnTo>
                    <a:pt x="1689" y="814"/>
                  </a:lnTo>
                  <a:lnTo>
                    <a:pt x="1689" y="814"/>
                  </a:lnTo>
                  <a:lnTo>
                    <a:pt x="1692" y="813"/>
                  </a:lnTo>
                  <a:lnTo>
                    <a:pt x="1693" y="812"/>
                  </a:lnTo>
                  <a:lnTo>
                    <a:pt x="1695" y="809"/>
                  </a:lnTo>
                  <a:lnTo>
                    <a:pt x="1692" y="807"/>
                  </a:lnTo>
                  <a:lnTo>
                    <a:pt x="1692" y="807"/>
                  </a:lnTo>
                  <a:lnTo>
                    <a:pt x="1661" y="809"/>
                  </a:lnTo>
                  <a:lnTo>
                    <a:pt x="1627" y="807"/>
                  </a:lnTo>
                  <a:lnTo>
                    <a:pt x="1597" y="805"/>
                  </a:lnTo>
                  <a:lnTo>
                    <a:pt x="1582" y="802"/>
                  </a:lnTo>
                  <a:lnTo>
                    <a:pt x="1570" y="797"/>
                  </a:lnTo>
                  <a:lnTo>
                    <a:pt x="1570" y="797"/>
                  </a:lnTo>
                  <a:lnTo>
                    <a:pt x="1573" y="810"/>
                  </a:lnTo>
                  <a:lnTo>
                    <a:pt x="1575" y="821"/>
                  </a:lnTo>
                  <a:lnTo>
                    <a:pt x="1581" y="831"/>
                  </a:lnTo>
                  <a:lnTo>
                    <a:pt x="1588" y="840"/>
                  </a:lnTo>
                  <a:lnTo>
                    <a:pt x="1597" y="847"/>
                  </a:lnTo>
                  <a:lnTo>
                    <a:pt x="1606" y="852"/>
                  </a:lnTo>
                  <a:lnTo>
                    <a:pt x="1616" y="856"/>
                  </a:lnTo>
                  <a:lnTo>
                    <a:pt x="1626" y="858"/>
                  </a:lnTo>
                  <a:lnTo>
                    <a:pt x="1636" y="859"/>
                  </a:lnTo>
                  <a:lnTo>
                    <a:pt x="1647" y="859"/>
                  </a:lnTo>
                  <a:lnTo>
                    <a:pt x="1657" y="856"/>
                  </a:lnTo>
                  <a:lnTo>
                    <a:pt x="1667" y="854"/>
                  </a:lnTo>
                  <a:lnTo>
                    <a:pt x="1677" y="848"/>
                  </a:lnTo>
                  <a:lnTo>
                    <a:pt x="1684" y="842"/>
                  </a:lnTo>
                  <a:lnTo>
                    <a:pt x="1691" y="834"/>
                  </a:lnTo>
                  <a:lnTo>
                    <a:pt x="1696" y="824"/>
                  </a:lnTo>
                  <a:lnTo>
                    <a:pt x="1696" y="824"/>
                  </a:lnTo>
                  <a:close/>
                  <a:moveTo>
                    <a:pt x="1713" y="835"/>
                  </a:moveTo>
                  <a:lnTo>
                    <a:pt x="1713" y="835"/>
                  </a:lnTo>
                  <a:lnTo>
                    <a:pt x="1706" y="844"/>
                  </a:lnTo>
                  <a:lnTo>
                    <a:pt x="1696" y="852"/>
                  </a:lnTo>
                  <a:lnTo>
                    <a:pt x="1685" y="861"/>
                  </a:lnTo>
                  <a:lnTo>
                    <a:pt x="1672" y="868"/>
                  </a:lnTo>
                  <a:lnTo>
                    <a:pt x="1660" y="873"/>
                  </a:lnTo>
                  <a:lnTo>
                    <a:pt x="1646" y="878"/>
                  </a:lnTo>
                  <a:lnTo>
                    <a:pt x="1632" y="879"/>
                  </a:lnTo>
                  <a:lnTo>
                    <a:pt x="1618" y="876"/>
                  </a:lnTo>
                  <a:lnTo>
                    <a:pt x="1618" y="876"/>
                  </a:lnTo>
                  <a:lnTo>
                    <a:pt x="1609" y="873"/>
                  </a:lnTo>
                  <a:lnTo>
                    <a:pt x="1601" y="869"/>
                  </a:lnTo>
                  <a:lnTo>
                    <a:pt x="1592" y="863"/>
                  </a:lnTo>
                  <a:lnTo>
                    <a:pt x="1584" y="861"/>
                  </a:lnTo>
                  <a:lnTo>
                    <a:pt x="1584" y="861"/>
                  </a:lnTo>
                  <a:lnTo>
                    <a:pt x="1582" y="858"/>
                  </a:lnTo>
                  <a:lnTo>
                    <a:pt x="1580" y="854"/>
                  </a:lnTo>
                  <a:lnTo>
                    <a:pt x="1573" y="848"/>
                  </a:lnTo>
                  <a:lnTo>
                    <a:pt x="1567" y="844"/>
                  </a:lnTo>
                  <a:lnTo>
                    <a:pt x="1561" y="837"/>
                  </a:lnTo>
                  <a:lnTo>
                    <a:pt x="1561" y="837"/>
                  </a:lnTo>
                  <a:lnTo>
                    <a:pt x="1563" y="827"/>
                  </a:lnTo>
                  <a:lnTo>
                    <a:pt x="1561" y="817"/>
                  </a:lnTo>
                  <a:lnTo>
                    <a:pt x="1557" y="807"/>
                  </a:lnTo>
                  <a:lnTo>
                    <a:pt x="1554" y="800"/>
                  </a:lnTo>
                  <a:lnTo>
                    <a:pt x="1554" y="800"/>
                  </a:lnTo>
                  <a:lnTo>
                    <a:pt x="1550" y="800"/>
                  </a:lnTo>
                  <a:lnTo>
                    <a:pt x="1549" y="802"/>
                  </a:lnTo>
                  <a:lnTo>
                    <a:pt x="1543" y="807"/>
                  </a:lnTo>
                  <a:lnTo>
                    <a:pt x="1539" y="812"/>
                  </a:lnTo>
                  <a:lnTo>
                    <a:pt x="1536" y="813"/>
                  </a:lnTo>
                  <a:lnTo>
                    <a:pt x="1533" y="814"/>
                  </a:lnTo>
                  <a:lnTo>
                    <a:pt x="1533" y="814"/>
                  </a:lnTo>
                  <a:lnTo>
                    <a:pt x="1535" y="823"/>
                  </a:lnTo>
                  <a:lnTo>
                    <a:pt x="1538" y="833"/>
                  </a:lnTo>
                  <a:lnTo>
                    <a:pt x="1542" y="841"/>
                  </a:lnTo>
                  <a:lnTo>
                    <a:pt x="1547" y="848"/>
                  </a:lnTo>
                  <a:lnTo>
                    <a:pt x="1559" y="863"/>
                  </a:lnTo>
                  <a:lnTo>
                    <a:pt x="1570" y="875"/>
                  </a:lnTo>
                  <a:lnTo>
                    <a:pt x="1570" y="875"/>
                  </a:lnTo>
                  <a:lnTo>
                    <a:pt x="1582" y="886"/>
                  </a:lnTo>
                  <a:lnTo>
                    <a:pt x="1598" y="897"/>
                  </a:lnTo>
                  <a:lnTo>
                    <a:pt x="1613" y="906"/>
                  </a:lnTo>
                  <a:lnTo>
                    <a:pt x="1629" y="913"/>
                  </a:lnTo>
                  <a:lnTo>
                    <a:pt x="1646" y="915"/>
                  </a:lnTo>
                  <a:lnTo>
                    <a:pt x="1655" y="917"/>
                  </a:lnTo>
                  <a:lnTo>
                    <a:pt x="1664" y="915"/>
                  </a:lnTo>
                  <a:lnTo>
                    <a:pt x="1672" y="914"/>
                  </a:lnTo>
                  <a:lnTo>
                    <a:pt x="1681" y="911"/>
                  </a:lnTo>
                  <a:lnTo>
                    <a:pt x="1689" y="908"/>
                  </a:lnTo>
                  <a:lnTo>
                    <a:pt x="1698" y="903"/>
                  </a:lnTo>
                  <a:lnTo>
                    <a:pt x="1698" y="903"/>
                  </a:lnTo>
                  <a:lnTo>
                    <a:pt x="1695" y="908"/>
                  </a:lnTo>
                  <a:lnTo>
                    <a:pt x="1692" y="914"/>
                  </a:lnTo>
                  <a:lnTo>
                    <a:pt x="1682" y="921"/>
                  </a:lnTo>
                  <a:lnTo>
                    <a:pt x="1672" y="928"/>
                  </a:lnTo>
                  <a:lnTo>
                    <a:pt x="1660" y="931"/>
                  </a:lnTo>
                  <a:lnTo>
                    <a:pt x="1647" y="932"/>
                  </a:lnTo>
                  <a:lnTo>
                    <a:pt x="1636" y="931"/>
                  </a:lnTo>
                  <a:lnTo>
                    <a:pt x="1625" y="927"/>
                  </a:lnTo>
                  <a:lnTo>
                    <a:pt x="1619" y="922"/>
                  </a:lnTo>
                  <a:lnTo>
                    <a:pt x="1613" y="918"/>
                  </a:lnTo>
                  <a:lnTo>
                    <a:pt x="1613" y="918"/>
                  </a:lnTo>
                  <a:lnTo>
                    <a:pt x="1598" y="913"/>
                  </a:lnTo>
                  <a:lnTo>
                    <a:pt x="1584" y="904"/>
                  </a:lnTo>
                  <a:lnTo>
                    <a:pt x="1570" y="893"/>
                  </a:lnTo>
                  <a:lnTo>
                    <a:pt x="1556" y="882"/>
                  </a:lnTo>
                  <a:lnTo>
                    <a:pt x="1545" y="868"/>
                  </a:lnTo>
                  <a:lnTo>
                    <a:pt x="1535" y="854"/>
                  </a:lnTo>
                  <a:lnTo>
                    <a:pt x="1526" y="840"/>
                  </a:lnTo>
                  <a:lnTo>
                    <a:pt x="1521" y="826"/>
                  </a:lnTo>
                  <a:lnTo>
                    <a:pt x="1521" y="826"/>
                  </a:lnTo>
                  <a:lnTo>
                    <a:pt x="1517" y="834"/>
                  </a:lnTo>
                  <a:lnTo>
                    <a:pt x="1511" y="841"/>
                  </a:lnTo>
                  <a:lnTo>
                    <a:pt x="1505" y="858"/>
                  </a:lnTo>
                  <a:lnTo>
                    <a:pt x="1505" y="858"/>
                  </a:lnTo>
                  <a:lnTo>
                    <a:pt x="1515" y="873"/>
                  </a:lnTo>
                  <a:lnTo>
                    <a:pt x="1521" y="879"/>
                  </a:lnTo>
                  <a:lnTo>
                    <a:pt x="1528" y="886"/>
                  </a:lnTo>
                  <a:lnTo>
                    <a:pt x="1528" y="886"/>
                  </a:lnTo>
                  <a:lnTo>
                    <a:pt x="1547" y="900"/>
                  </a:lnTo>
                  <a:lnTo>
                    <a:pt x="1567" y="914"/>
                  </a:lnTo>
                  <a:lnTo>
                    <a:pt x="1567" y="914"/>
                  </a:lnTo>
                  <a:lnTo>
                    <a:pt x="1598" y="934"/>
                  </a:lnTo>
                  <a:lnTo>
                    <a:pt x="1615" y="942"/>
                  </a:lnTo>
                  <a:lnTo>
                    <a:pt x="1630" y="949"/>
                  </a:lnTo>
                  <a:lnTo>
                    <a:pt x="1630" y="949"/>
                  </a:lnTo>
                  <a:lnTo>
                    <a:pt x="1639" y="951"/>
                  </a:lnTo>
                  <a:lnTo>
                    <a:pt x="1646" y="951"/>
                  </a:lnTo>
                  <a:lnTo>
                    <a:pt x="1663" y="951"/>
                  </a:lnTo>
                  <a:lnTo>
                    <a:pt x="1679" y="946"/>
                  </a:lnTo>
                  <a:lnTo>
                    <a:pt x="1693" y="941"/>
                  </a:lnTo>
                  <a:lnTo>
                    <a:pt x="1707" y="932"/>
                  </a:lnTo>
                  <a:lnTo>
                    <a:pt x="1721" y="922"/>
                  </a:lnTo>
                  <a:lnTo>
                    <a:pt x="1733" y="913"/>
                  </a:lnTo>
                  <a:lnTo>
                    <a:pt x="1741" y="901"/>
                  </a:lnTo>
                  <a:lnTo>
                    <a:pt x="1741" y="901"/>
                  </a:lnTo>
                  <a:lnTo>
                    <a:pt x="1745" y="894"/>
                  </a:lnTo>
                  <a:lnTo>
                    <a:pt x="1748" y="889"/>
                  </a:lnTo>
                  <a:lnTo>
                    <a:pt x="1751" y="882"/>
                  </a:lnTo>
                  <a:lnTo>
                    <a:pt x="1754" y="875"/>
                  </a:lnTo>
                  <a:lnTo>
                    <a:pt x="1754" y="875"/>
                  </a:lnTo>
                  <a:lnTo>
                    <a:pt x="1762" y="865"/>
                  </a:lnTo>
                  <a:lnTo>
                    <a:pt x="1772" y="854"/>
                  </a:lnTo>
                  <a:lnTo>
                    <a:pt x="1775" y="848"/>
                  </a:lnTo>
                  <a:lnTo>
                    <a:pt x="1778" y="841"/>
                  </a:lnTo>
                  <a:lnTo>
                    <a:pt x="1776" y="835"/>
                  </a:lnTo>
                  <a:lnTo>
                    <a:pt x="1773" y="828"/>
                  </a:lnTo>
                  <a:lnTo>
                    <a:pt x="1773" y="828"/>
                  </a:lnTo>
                  <a:lnTo>
                    <a:pt x="1772" y="828"/>
                  </a:lnTo>
                  <a:lnTo>
                    <a:pt x="1769" y="828"/>
                  </a:lnTo>
                  <a:lnTo>
                    <a:pt x="1762" y="827"/>
                  </a:lnTo>
                  <a:lnTo>
                    <a:pt x="1755" y="827"/>
                  </a:lnTo>
                  <a:lnTo>
                    <a:pt x="1754" y="828"/>
                  </a:lnTo>
                  <a:lnTo>
                    <a:pt x="1754" y="831"/>
                  </a:lnTo>
                  <a:lnTo>
                    <a:pt x="1754" y="831"/>
                  </a:lnTo>
                  <a:lnTo>
                    <a:pt x="1754" y="833"/>
                  </a:lnTo>
                  <a:lnTo>
                    <a:pt x="1754" y="835"/>
                  </a:lnTo>
                  <a:lnTo>
                    <a:pt x="1758" y="841"/>
                  </a:lnTo>
                  <a:lnTo>
                    <a:pt x="1761" y="845"/>
                  </a:lnTo>
                  <a:lnTo>
                    <a:pt x="1762" y="848"/>
                  </a:lnTo>
                  <a:lnTo>
                    <a:pt x="1761" y="851"/>
                  </a:lnTo>
                  <a:lnTo>
                    <a:pt x="1761" y="851"/>
                  </a:lnTo>
                  <a:lnTo>
                    <a:pt x="1757" y="852"/>
                  </a:lnTo>
                  <a:lnTo>
                    <a:pt x="1752" y="852"/>
                  </a:lnTo>
                  <a:lnTo>
                    <a:pt x="1745" y="849"/>
                  </a:lnTo>
                  <a:lnTo>
                    <a:pt x="1740" y="845"/>
                  </a:lnTo>
                  <a:lnTo>
                    <a:pt x="1734" y="840"/>
                  </a:lnTo>
                  <a:lnTo>
                    <a:pt x="1734" y="840"/>
                  </a:lnTo>
                  <a:lnTo>
                    <a:pt x="1736" y="831"/>
                  </a:lnTo>
                  <a:lnTo>
                    <a:pt x="1734" y="821"/>
                  </a:lnTo>
                  <a:lnTo>
                    <a:pt x="1733" y="812"/>
                  </a:lnTo>
                  <a:lnTo>
                    <a:pt x="1730" y="803"/>
                  </a:lnTo>
                  <a:lnTo>
                    <a:pt x="1730" y="803"/>
                  </a:lnTo>
                  <a:lnTo>
                    <a:pt x="1726" y="806"/>
                  </a:lnTo>
                  <a:lnTo>
                    <a:pt x="1720" y="807"/>
                  </a:lnTo>
                  <a:lnTo>
                    <a:pt x="1716" y="807"/>
                  </a:lnTo>
                  <a:lnTo>
                    <a:pt x="1713" y="809"/>
                  </a:lnTo>
                  <a:lnTo>
                    <a:pt x="1713" y="809"/>
                  </a:lnTo>
                  <a:lnTo>
                    <a:pt x="1714" y="812"/>
                  </a:lnTo>
                  <a:lnTo>
                    <a:pt x="1716" y="814"/>
                  </a:lnTo>
                  <a:lnTo>
                    <a:pt x="1716" y="821"/>
                  </a:lnTo>
                  <a:lnTo>
                    <a:pt x="1714" y="828"/>
                  </a:lnTo>
                  <a:lnTo>
                    <a:pt x="1713" y="835"/>
                  </a:lnTo>
                  <a:lnTo>
                    <a:pt x="1713" y="835"/>
                  </a:lnTo>
                  <a:close/>
                  <a:moveTo>
                    <a:pt x="489" y="886"/>
                  </a:moveTo>
                  <a:lnTo>
                    <a:pt x="489" y="886"/>
                  </a:lnTo>
                  <a:lnTo>
                    <a:pt x="485" y="875"/>
                  </a:lnTo>
                  <a:lnTo>
                    <a:pt x="479" y="865"/>
                  </a:lnTo>
                  <a:lnTo>
                    <a:pt x="472" y="854"/>
                  </a:lnTo>
                  <a:lnTo>
                    <a:pt x="465" y="844"/>
                  </a:lnTo>
                  <a:lnTo>
                    <a:pt x="465" y="844"/>
                  </a:lnTo>
                  <a:lnTo>
                    <a:pt x="457" y="835"/>
                  </a:lnTo>
                  <a:lnTo>
                    <a:pt x="447" y="827"/>
                  </a:lnTo>
                  <a:lnTo>
                    <a:pt x="443" y="824"/>
                  </a:lnTo>
                  <a:lnTo>
                    <a:pt x="437" y="823"/>
                  </a:lnTo>
                  <a:lnTo>
                    <a:pt x="433" y="823"/>
                  </a:lnTo>
                  <a:lnTo>
                    <a:pt x="427" y="824"/>
                  </a:lnTo>
                  <a:lnTo>
                    <a:pt x="427" y="824"/>
                  </a:lnTo>
                  <a:lnTo>
                    <a:pt x="441" y="838"/>
                  </a:lnTo>
                  <a:lnTo>
                    <a:pt x="457" y="854"/>
                  </a:lnTo>
                  <a:lnTo>
                    <a:pt x="473" y="869"/>
                  </a:lnTo>
                  <a:lnTo>
                    <a:pt x="489" y="886"/>
                  </a:lnTo>
                  <a:lnTo>
                    <a:pt x="489" y="886"/>
                  </a:lnTo>
                  <a:close/>
                  <a:moveTo>
                    <a:pt x="530" y="823"/>
                  </a:moveTo>
                  <a:lnTo>
                    <a:pt x="530" y="823"/>
                  </a:lnTo>
                  <a:lnTo>
                    <a:pt x="525" y="831"/>
                  </a:lnTo>
                  <a:lnTo>
                    <a:pt x="523" y="838"/>
                  </a:lnTo>
                  <a:lnTo>
                    <a:pt x="518" y="847"/>
                  </a:lnTo>
                  <a:lnTo>
                    <a:pt x="517" y="855"/>
                  </a:lnTo>
                  <a:lnTo>
                    <a:pt x="517" y="855"/>
                  </a:lnTo>
                  <a:lnTo>
                    <a:pt x="527" y="851"/>
                  </a:lnTo>
                  <a:lnTo>
                    <a:pt x="535" y="845"/>
                  </a:lnTo>
                  <a:lnTo>
                    <a:pt x="542" y="837"/>
                  </a:lnTo>
                  <a:lnTo>
                    <a:pt x="548" y="830"/>
                  </a:lnTo>
                  <a:lnTo>
                    <a:pt x="548" y="830"/>
                  </a:lnTo>
                  <a:lnTo>
                    <a:pt x="552" y="828"/>
                  </a:lnTo>
                  <a:lnTo>
                    <a:pt x="555" y="827"/>
                  </a:lnTo>
                  <a:lnTo>
                    <a:pt x="558" y="824"/>
                  </a:lnTo>
                  <a:lnTo>
                    <a:pt x="556" y="823"/>
                  </a:lnTo>
                  <a:lnTo>
                    <a:pt x="555" y="821"/>
                  </a:lnTo>
                  <a:lnTo>
                    <a:pt x="555" y="821"/>
                  </a:lnTo>
                  <a:lnTo>
                    <a:pt x="551" y="823"/>
                  </a:lnTo>
                  <a:lnTo>
                    <a:pt x="545" y="823"/>
                  </a:lnTo>
                  <a:lnTo>
                    <a:pt x="537" y="824"/>
                  </a:lnTo>
                  <a:lnTo>
                    <a:pt x="530" y="823"/>
                  </a:lnTo>
                  <a:lnTo>
                    <a:pt x="530" y="823"/>
                  </a:lnTo>
                  <a:close/>
                  <a:moveTo>
                    <a:pt x="1792" y="845"/>
                  </a:moveTo>
                  <a:lnTo>
                    <a:pt x="1792" y="845"/>
                  </a:lnTo>
                  <a:lnTo>
                    <a:pt x="1792" y="849"/>
                  </a:lnTo>
                  <a:lnTo>
                    <a:pt x="1792" y="849"/>
                  </a:lnTo>
                  <a:lnTo>
                    <a:pt x="1769" y="883"/>
                  </a:lnTo>
                  <a:lnTo>
                    <a:pt x="1757" y="901"/>
                  </a:lnTo>
                  <a:lnTo>
                    <a:pt x="1743" y="918"/>
                  </a:lnTo>
                  <a:lnTo>
                    <a:pt x="1727" y="934"/>
                  </a:lnTo>
                  <a:lnTo>
                    <a:pt x="1719" y="941"/>
                  </a:lnTo>
                  <a:lnTo>
                    <a:pt x="1710" y="948"/>
                  </a:lnTo>
                  <a:lnTo>
                    <a:pt x="1700" y="953"/>
                  </a:lnTo>
                  <a:lnTo>
                    <a:pt x="1692" y="958"/>
                  </a:lnTo>
                  <a:lnTo>
                    <a:pt x="1681" y="960"/>
                  </a:lnTo>
                  <a:lnTo>
                    <a:pt x="1670" y="963"/>
                  </a:lnTo>
                  <a:lnTo>
                    <a:pt x="1670" y="963"/>
                  </a:lnTo>
                  <a:lnTo>
                    <a:pt x="1658" y="963"/>
                  </a:lnTo>
                  <a:lnTo>
                    <a:pt x="1647" y="963"/>
                  </a:lnTo>
                  <a:lnTo>
                    <a:pt x="1636" y="963"/>
                  </a:lnTo>
                  <a:lnTo>
                    <a:pt x="1626" y="960"/>
                  </a:lnTo>
                  <a:lnTo>
                    <a:pt x="1616" y="958"/>
                  </a:lnTo>
                  <a:lnTo>
                    <a:pt x="1608" y="955"/>
                  </a:lnTo>
                  <a:lnTo>
                    <a:pt x="1599" y="951"/>
                  </a:lnTo>
                  <a:lnTo>
                    <a:pt x="1591" y="945"/>
                  </a:lnTo>
                  <a:lnTo>
                    <a:pt x="1591" y="945"/>
                  </a:lnTo>
                  <a:lnTo>
                    <a:pt x="1587" y="939"/>
                  </a:lnTo>
                  <a:lnTo>
                    <a:pt x="1585" y="936"/>
                  </a:lnTo>
                  <a:lnTo>
                    <a:pt x="1582" y="935"/>
                  </a:lnTo>
                  <a:lnTo>
                    <a:pt x="1582" y="935"/>
                  </a:lnTo>
                  <a:lnTo>
                    <a:pt x="1580" y="934"/>
                  </a:lnTo>
                  <a:lnTo>
                    <a:pt x="1575" y="932"/>
                  </a:lnTo>
                  <a:lnTo>
                    <a:pt x="1571" y="932"/>
                  </a:lnTo>
                  <a:lnTo>
                    <a:pt x="1568" y="931"/>
                  </a:lnTo>
                  <a:lnTo>
                    <a:pt x="1568" y="931"/>
                  </a:lnTo>
                  <a:lnTo>
                    <a:pt x="1561" y="927"/>
                  </a:lnTo>
                  <a:lnTo>
                    <a:pt x="1554" y="921"/>
                  </a:lnTo>
                  <a:lnTo>
                    <a:pt x="1540" y="910"/>
                  </a:lnTo>
                  <a:lnTo>
                    <a:pt x="1535" y="904"/>
                  </a:lnTo>
                  <a:lnTo>
                    <a:pt x="1528" y="900"/>
                  </a:lnTo>
                  <a:lnTo>
                    <a:pt x="1521" y="896"/>
                  </a:lnTo>
                  <a:lnTo>
                    <a:pt x="1512" y="894"/>
                  </a:lnTo>
                  <a:lnTo>
                    <a:pt x="1512" y="894"/>
                  </a:lnTo>
                  <a:lnTo>
                    <a:pt x="1495" y="875"/>
                  </a:lnTo>
                  <a:lnTo>
                    <a:pt x="1488" y="863"/>
                  </a:lnTo>
                  <a:lnTo>
                    <a:pt x="1486" y="858"/>
                  </a:lnTo>
                  <a:lnTo>
                    <a:pt x="1484" y="852"/>
                  </a:lnTo>
                  <a:lnTo>
                    <a:pt x="1484" y="852"/>
                  </a:lnTo>
                  <a:lnTo>
                    <a:pt x="1436" y="880"/>
                  </a:lnTo>
                  <a:lnTo>
                    <a:pt x="1413" y="894"/>
                  </a:lnTo>
                  <a:lnTo>
                    <a:pt x="1393" y="907"/>
                  </a:lnTo>
                  <a:lnTo>
                    <a:pt x="1393" y="907"/>
                  </a:lnTo>
                  <a:lnTo>
                    <a:pt x="1387" y="910"/>
                  </a:lnTo>
                  <a:lnTo>
                    <a:pt x="1382" y="913"/>
                  </a:lnTo>
                  <a:lnTo>
                    <a:pt x="1378" y="914"/>
                  </a:lnTo>
                  <a:lnTo>
                    <a:pt x="1375" y="917"/>
                  </a:lnTo>
                  <a:lnTo>
                    <a:pt x="1375" y="917"/>
                  </a:lnTo>
                  <a:lnTo>
                    <a:pt x="1372" y="921"/>
                  </a:lnTo>
                  <a:lnTo>
                    <a:pt x="1372" y="925"/>
                  </a:lnTo>
                  <a:lnTo>
                    <a:pt x="1373" y="935"/>
                  </a:lnTo>
                  <a:lnTo>
                    <a:pt x="1382" y="956"/>
                  </a:lnTo>
                  <a:lnTo>
                    <a:pt x="1382" y="956"/>
                  </a:lnTo>
                  <a:lnTo>
                    <a:pt x="1387" y="972"/>
                  </a:lnTo>
                  <a:lnTo>
                    <a:pt x="1390" y="979"/>
                  </a:lnTo>
                  <a:lnTo>
                    <a:pt x="1392" y="987"/>
                  </a:lnTo>
                  <a:lnTo>
                    <a:pt x="1392" y="987"/>
                  </a:lnTo>
                  <a:lnTo>
                    <a:pt x="1400" y="987"/>
                  </a:lnTo>
                  <a:lnTo>
                    <a:pt x="1408" y="988"/>
                  </a:lnTo>
                  <a:lnTo>
                    <a:pt x="1417" y="990"/>
                  </a:lnTo>
                  <a:lnTo>
                    <a:pt x="1422" y="988"/>
                  </a:lnTo>
                  <a:lnTo>
                    <a:pt x="1422" y="988"/>
                  </a:lnTo>
                  <a:lnTo>
                    <a:pt x="1425" y="981"/>
                  </a:lnTo>
                  <a:lnTo>
                    <a:pt x="1425" y="970"/>
                  </a:lnTo>
                  <a:lnTo>
                    <a:pt x="1425" y="959"/>
                  </a:lnTo>
                  <a:lnTo>
                    <a:pt x="1427" y="949"/>
                  </a:lnTo>
                  <a:lnTo>
                    <a:pt x="1427" y="949"/>
                  </a:lnTo>
                  <a:lnTo>
                    <a:pt x="1436" y="948"/>
                  </a:lnTo>
                  <a:lnTo>
                    <a:pt x="1441" y="946"/>
                  </a:lnTo>
                  <a:lnTo>
                    <a:pt x="1446" y="945"/>
                  </a:lnTo>
                  <a:lnTo>
                    <a:pt x="1446" y="945"/>
                  </a:lnTo>
                  <a:lnTo>
                    <a:pt x="1456" y="951"/>
                  </a:lnTo>
                  <a:lnTo>
                    <a:pt x="1467" y="955"/>
                  </a:lnTo>
                  <a:lnTo>
                    <a:pt x="1493" y="963"/>
                  </a:lnTo>
                  <a:lnTo>
                    <a:pt x="1493" y="963"/>
                  </a:lnTo>
                  <a:lnTo>
                    <a:pt x="1509" y="967"/>
                  </a:lnTo>
                  <a:lnTo>
                    <a:pt x="1525" y="974"/>
                  </a:lnTo>
                  <a:lnTo>
                    <a:pt x="1554" y="987"/>
                  </a:lnTo>
                  <a:lnTo>
                    <a:pt x="1554" y="987"/>
                  </a:lnTo>
                  <a:lnTo>
                    <a:pt x="1592" y="1001"/>
                  </a:lnTo>
                  <a:lnTo>
                    <a:pt x="1611" y="1007"/>
                  </a:lnTo>
                  <a:lnTo>
                    <a:pt x="1627" y="1015"/>
                  </a:lnTo>
                  <a:lnTo>
                    <a:pt x="1627" y="1015"/>
                  </a:lnTo>
                  <a:lnTo>
                    <a:pt x="1663" y="1032"/>
                  </a:lnTo>
                  <a:lnTo>
                    <a:pt x="1678" y="1040"/>
                  </a:lnTo>
                  <a:lnTo>
                    <a:pt x="1695" y="1050"/>
                  </a:lnTo>
                  <a:lnTo>
                    <a:pt x="1695" y="1050"/>
                  </a:lnTo>
                  <a:lnTo>
                    <a:pt x="1702" y="1056"/>
                  </a:lnTo>
                  <a:lnTo>
                    <a:pt x="1709" y="1063"/>
                  </a:lnTo>
                  <a:lnTo>
                    <a:pt x="1723" y="1075"/>
                  </a:lnTo>
                  <a:lnTo>
                    <a:pt x="1730" y="1082"/>
                  </a:lnTo>
                  <a:lnTo>
                    <a:pt x="1738" y="1087"/>
                  </a:lnTo>
                  <a:lnTo>
                    <a:pt x="1747" y="1090"/>
                  </a:lnTo>
                  <a:lnTo>
                    <a:pt x="1758" y="1090"/>
                  </a:lnTo>
                  <a:lnTo>
                    <a:pt x="1758" y="1090"/>
                  </a:lnTo>
                  <a:lnTo>
                    <a:pt x="1757" y="1080"/>
                  </a:lnTo>
                  <a:lnTo>
                    <a:pt x="1757" y="1070"/>
                  </a:lnTo>
                  <a:lnTo>
                    <a:pt x="1758" y="1049"/>
                  </a:lnTo>
                  <a:lnTo>
                    <a:pt x="1762" y="1028"/>
                  </a:lnTo>
                  <a:lnTo>
                    <a:pt x="1768" y="1007"/>
                  </a:lnTo>
                  <a:lnTo>
                    <a:pt x="1780" y="966"/>
                  </a:lnTo>
                  <a:lnTo>
                    <a:pt x="1786" y="948"/>
                  </a:lnTo>
                  <a:lnTo>
                    <a:pt x="1790" y="929"/>
                  </a:lnTo>
                  <a:lnTo>
                    <a:pt x="1790" y="929"/>
                  </a:lnTo>
                  <a:lnTo>
                    <a:pt x="1814" y="889"/>
                  </a:lnTo>
                  <a:lnTo>
                    <a:pt x="1825" y="868"/>
                  </a:lnTo>
                  <a:lnTo>
                    <a:pt x="1831" y="855"/>
                  </a:lnTo>
                  <a:lnTo>
                    <a:pt x="1834" y="844"/>
                  </a:lnTo>
                  <a:lnTo>
                    <a:pt x="1834" y="844"/>
                  </a:lnTo>
                  <a:lnTo>
                    <a:pt x="1823" y="842"/>
                  </a:lnTo>
                  <a:lnTo>
                    <a:pt x="1813" y="841"/>
                  </a:lnTo>
                  <a:lnTo>
                    <a:pt x="1804" y="840"/>
                  </a:lnTo>
                  <a:lnTo>
                    <a:pt x="1792" y="840"/>
                  </a:lnTo>
                  <a:lnTo>
                    <a:pt x="1792" y="840"/>
                  </a:lnTo>
                  <a:lnTo>
                    <a:pt x="1792" y="845"/>
                  </a:lnTo>
                  <a:lnTo>
                    <a:pt x="1792" y="845"/>
                  </a:lnTo>
                  <a:close/>
                  <a:moveTo>
                    <a:pt x="1900" y="893"/>
                  </a:moveTo>
                  <a:lnTo>
                    <a:pt x="1900" y="893"/>
                  </a:lnTo>
                  <a:lnTo>
                    <a:pt x="1904" y="890"/>
                  </a:lnTo>
                  <a:lnTo>
                    <a:pt x="1910" y="886"/>
                  </a:lnTo>
                  <a:lnTo>
                    <a:pt x="1914" y="883"/>
                  </a:lnTo>
                  <a:lnTo>
                    <a:pt x="1919" y="880"/>
                  </a:lnTo>
                  <a:lnTo>
                    <a:pt x="1919" y="880"/>
                  </a:lnTo>
                  <a:lnTo>
                    <a:pt x="1915" y="875"/>
                  </a:lnTo>
                  <a:lnTo>
                    <a:pt x="1908" y="870"/>
                  </a:lnTo>
                  <a:lnTo>
                    <a:pt x="1894" y="863"/>
                  </a:lnTo>
                  <a:lnTo>
                    <a:pt x="1877" y="858"/>
                  </a:lnTo>
                  <a:lnTo>
                    <a:pt x="1860" y="851"/>
                  </a:lnTo>
                  <a:lnTo>
                    <a:pt x="1860" y="851"/>
                  </a:lnTo>
                  <a:lnTo>
                    <a:pt x="1858" y="851"/>
                  </a:lnTo>
                  <a:lnTo>
                    <a:pt x="1858" y="852"/>
                  </a:lnTo>
                  <a:lnTo>
                    <a:pt x="1858" y="852"/>
                  </a:lnTo>
                  <a:lnTo>
                    <a:pt x="1865" y="865"/>
                  </a:lnTo>
                  <a:lnTo>
                    <a:pt x="1874" y="876"/>
                  </a:lnTo>
                  <a:lnTo>
                    <a:pt x="1886" y="885"/>
                  </a:lnTo>
                  <a:lnTo>
                    <a:pt x="1900" y="893"/>
                  </a:lnTo>
                  <a:lnTo>
                    <a:pt x="1900" y="893"/>
                  </a:lnTo>
                  <a:close/>
                  <a:moveTo>
                    <a:pt x="562" y="924"/>
                  </a:moveTo>
                  <a:lnTo>
                    <a:pt x="562" y="924"/>
                  </a:lnTo>
                  <a:lnTo>
                    <a:pt x="561" y="925"/>
                  </a:lnTo>
                  <a:lnTo>
                    <a:pt x="556" y="928"/>
                  </a:lnTo>
                  <a:lnTo>
                    <a:pt x="546" y="929"/>
                  </a:lnTo>
                  <a:lnTo>
                    <a:pt x="537" y="931"/>
                  </a:lnTo>
                  <a:lnTo>
                    <a:pt x="527" y="931"/>
                  </a:lnTo>
                  <a:lnTo>
                    <a:pt x="527" y="931"/>
                  </a:lnTo>
                  <a:lnTo>
                    <a:pt x="524" y="932"/>
                  </a:lnTo>
                  <a:lnTo>
                    <a:pt x="520" y="932"/>
                  </a:lnTo>
                  <a:lnTo>
                    <a:pt x="520" y="932"/>
                  </a:lnTo>
                  <a:lnTo>
                    <a:pt x="510" y="931"/>
                  </a:lnTo>
                  <a:lnTo>
                    <a:pt x="500" y="928"/>
                  </a:lnTo>
                  <a:lnTo>
                    <a:pt x="481" y="918"/>
                  </a:lnTo>
                  <a:lnTo>
                    <a:pt x="471" y="914"/>
                  </a:lnTo>
                  <a:lnTo>
                    <a:pt x="459" y="910"/>
                  </a:lnTo>
                  <a:lnTo>
                    <a:pt x="448" y="907"/>
                  </a:lnTo>
                  <a:lnTo>
                    <a:pt x="434" y="904"/>
                  </a:lnTo>
                  <a:lnTo>
                    <a:pt x="434" y="904"/>
                  </a:lnTo>
                  <a:lnTo>
                    <a:pt x="419" y="904"/>
                  </a:lnTo>
                  <a:lnTo>
                    <a:pt x="403" y="907"/>
                  </a:lnTo>
                  <a:lnTo>
                    <a:pt x="389" y="910"/>
                  </a:lnTo>
                  <a:lnTo>
                    <a:pt x="375" y="914"/>
                  </a:lnTo>
                  <a:lnTo>
                    <a:pt x="375" y="914"/>
                  </a:lnTo>
                  <a:lnTo>
                    <a:pt x="357" y="920"/>
                  </a:lnTo>
                  <a:lnTo>
                    <a:pt x="343" y="928"/>
                  </a:lnTo>
                  <a:lnTo>
                    <a:pt x="336" y="932"/>
                  </a:lnTo>
                  <a:lnTo>
                    <a:pt x="330" y="938"/>
                  </a:lnTo>
                  <a:lnTo>
                    <a:pt x="318" y="952"/>
                  </a:lnTo>
                  <a:lnTo>
                    <a:pt x="318" y="952"/>
                  </a:lnTo>
                  <a:lnTo>
                    <a:pt x="318" y="976"/>
                  </a:lnTo>
                  <a:lnTo>
                    <a:pt x="320" y="997"/>
                  </a:lnTo>
                  <a:lnTo>
                    <a:pt x="326" y="1015"/>
                  </a:lnTo>
                  <a:lnTo>
                    <a:pt x="333" y="1033"/>
                  </a:lnTo>
                  <a:lnTo>
                    <a:pt x="342" y="1049"/>
                  </a:lnTo>
                  <a:lnTo>
                    <a:pt x="350" y="1066"/>
                  </a:lnTo>
                  <a:lnTo>
                    <a:pt x="368" y="1097"/>
                  </a:lnTo>
                  <a:lnTo>
                    <a:pt x="368" y="1097"/>
                  </a:lnTo>
                  <a:lnTo>
                    <a:pt x="391" y="1118"/>
                  </a:lnTo>
                  <a:lnTo>
                    <a:pt x="403" y="1127"/>
                  </a:lnTo>
                  <a:lnTo>
                    <a:pt x="415" y="1136"/>
                  </a:lnTo>
                  <a:lnTo>
                    <a:pt x="429" y="1144"/>
                  </a:lnTo>
                  <a:lnTo>
                    <a:pt x="443" y="1150"/>
                  </a:lnTo>
                  <a:lnTo>
                    <a:pt x="459" y="1154"/>
                  </a:lnTo>
                  <a:lnTo>
                    <a:pt x="476" y="1156"/>
                  </a:lnTo>
                  <a:lnTo>
                    <a:pt x="476" y="1156"/>
                  </a:lnTo>
                  <a:lnTo>
                    <a:pt x="488" y="1154"/>
                  </a:lnTo>
                  <a:lnTo>
                    <a:pt x="497" y="1151"/>
                  </a:lnTo>
                  <a:lnTo>
                    <a:pt x="516" y="1144"/>
                  </a:lnTo>
                  <a:lnTo>
                    <a:pt x="535" y="1137"/>
                  </a:lnTo>
                  <a:lnTo>
                    <a:pt x="544" y="1134"/>
                  </a:lnTo>
                  <a:lnTo>
                    <a:pt x="554" y="1134"/>
                  </a:lnTo>
                  <a:lnTo>
                    <a:pt x="554" y="1134"/>
                  </a:lnTo>
                  <a:lnTo>
                    <a:pt x="565" y="1136"/>
                  </a:lnTo>
                  <a:lnTo>
                    <a:pt x="575" y="1139"/>
                  </a:lnTo>
                  <a:lnTo>
                    <a:pt x="586" y="1141"/>
                  </a:lnTo>
                  <a:lnTo>
                    <a:pt x="591" y="1141"/>
                  </a:lnTo>
                  <a:lnTo>
                    <a:pt x="597" y="1141"/>
                  </a:lnTo>
                  <a:lnTo>
                    <a:pt x="597" y="1141"/>
                  </a:lnTo>
                  <a:lnTo>
                    <a:pt x="607" y="1139"/>
                  </a:lnTo>
                  <a:lnTo>
                    <a:pt x="615" y="1133"/>
                  </a:lnTo>
                  <a:lnTo>
                    <a:pt x="624" y="1127"/>
                  </a:lnTo>
                  <a:lnTo>
                    <a:pt x="631" y="1119"/>
                  </a:lnTo>
                  <a:lnTo>
                    <a:pt x="645" y="1102"/>
                  </a:lnTo>
                  <a:lnTo>
                    <a:pt x="655" y="1085"/>
                  </a:lnTo>
                  <a:lnTo>
                    <a:pt x="655" y="1085"/>
                  </a:lnTo>
                  <a:lnTo>
                    <a:pt x="662" y="1075"/>
                  </a:lnTo>
                  <a:lnTo>
                    <a:pt x="667" y="1067"/>
                  </a:lnTo>
                  <a:lnTo>
                    <a:pt x="667" y="1067"/>
                  </a:lnTo>
                  <a:lnTo>
                    <a:pt x="676" y="1046"/>
                  </a:lnTo>
                  <a:lnTo>
                    <a:pt x="681" y="1024"/>
                  </a:lnTo>
                  <a:lnTo>
                    <a:pt x="684" y="1001"/>
                  </a:lnTo>
                  <a:lnTo>
                    <a:pt x="684" y="979"/>
                  </a:lnTo>
                  <a:lnTo>
                    <a:pt x="681" y="956"/>
                  </a:lnTo>
                  <a:lnTo>
                    <a:pt x="680" y="945"/>
                  </a:lnTo>
                  <a:lnTo>
                    <a:pt x="676" y="935"/>
                  </a:lnTo>
                  <a:lnTo>
                    <a:pt x="671" y="925"/>
                  </a:lnTo>
                  <a:lnTo>
                    <a:pt x="666" y="915"/>
                  </a:lnTo>
                  <a:lnTo>
                    <a:pt x="660" y="906"/>
                  </a:lnTo>
                  <a:lnTo>
                    <a:pt x="653" y="896"/>
                  </a:lnTo>
                  <a:lnTo>
                    <a:pt x="653" y="896"/>
                  </a:lnTo>
                  <a:lnTo>
                    <a:pt x="648" y="893"/>
                  </a:lnTo>
                  <a:lnTo>
                    <a:pt x="642" y="889"/>
                  </a:lnTo>
                  <a:lnTo>
                    <a:pt x="631" y="879"/>
                  </a:lnTo>
                  <a:lnTo>
                    <a:pt x="621" y="869"/>
                  </a:lnTo>
                  <a:lnTo>
                    <a:pt x="614" y="865"/>
                  </a:lnTo>
                  <a:lnTo>
                    <a:pt x="608" y="862"/>
                  </a:lnTo>
                  <a:lnTo>
                    <a:pt x="608" y="862"/>
                  </a:lnTo>
                  <a:lnTo>
                    <a:pt x="593" y="861"/>
                  </a:lnTo>
                  <a:lnTo>
                    <a:pt x="579" y="861"/>
                  </a:lnTo>
                  <a:lnTo>
                    <a:pt x="566" y="863"/>
                  </a:lnTo>
                  <a:lnTo>
                    <a:pt x="554" y="869"/>
                  </a:lnTo>
                  <a:lnTo>
                    <a:pt x="541" y="876"/>
                  </a:lnTo>
                  <a:lnTo>
                    <a:pt x="531" y="883"/>
                  </a:lnTo>
                  <a:lnTo>
                    <a:pt x="521" y="892"/>
                  </a:lnTo>
                  <a:lnTo>
                    <a:pt x="513" y="900"/>
                  </a:lnTo>
                  <a:lnTo>
                    <a:pt x="513" y="900"/>
                  </a:lnTo>
                  <a:lnTo>
                    <a:pt x="521" y="908"/>
                  </a:lnTo>
                  <a:lnTo>
                    <a:pt x="524" y="910"/>
                  </a:lnTo>
                  <a:lnTo>
                    <a:pt x="528" y="913"/>
                  </a:lnTo>
                  <a:lnTo>
                    <a:pt x="532" y="913"/>
                  </a:lnTo>
                  <a:lnTo>
                    <a:pt x="538" y="913"/>
                  </a:lnTo>
                  <a:lnTo>
                    <a:pt x="551" y="910"/>
                  </a:lnTo>
                  <a:lnTo>
                    <a:pt x="551" y="910"/>
                  </a:lnTo>
                  <a:lnTo>
                    <a:pt x="551" y="906"/>
                  </a:lnTo>
                  <a:lnTo>
                    <a:pt x="549" y="901"/>
                  </a:lnTo>
                  <a:lnTo>
                    <a:pt x="548" y="896"/>
                  </a:lnTo>
                  <a:lnTo>
                    <a:pt x="546" y="890"/>
                  </a:lnTo>
                  <a:lnTo>
                    <a:pt x="546" y="887"/>
                  </a:lnTo>
                  <a:lnTo>
                    <a:pt x="548" y="886"/>
                  </a:lnTo>
                  <a:lnTo>
                    <a:pt x="548" y="886"/>
                  </a:lnTo>
                  <a:lnTo>
                    <a:pt x="554" y="889"/>
                  </a:lnTo>
                  <a:lnTo>
                    <a:pt x="559" y="892"/>
                  </a:lnTo>
                  <a:lnTo>
                    <a:pt x="562" y="897"/>
                  </a:lnTo>
                  <a:lnTo>
                    <a:pt x="565" y="901"/>
                  </a:lnTo>
                  <a:lnTo>
                    <a:pt x="566" y="907"/>
                  </a:lnTo>
                  <a:lnTo>
                    <a:pt x="566" y="914"/>
                  </a:lnTo>
                  <a:lnTo>
                    <a:pt x="565" y="918"/>
                  </a:lnTo>
                  <a:lnTo>
                    <a:pt x="562" y="924"/>
                  </a:lnTo>
                  <a:lnTo>
                    <a:pt x="562" y="924"/>
                  </a:lnTo>
                  <a:close/>
                  <a:moveTo>
                    <a:pt x="1772" y="1087"/>
                  </a:moveTo>
                  <a:lnTo>
                    <a:pt x="1772" y="1087"/>
                  </a:lnTo>
                  <a:lnTo>
                    <a:pt x="1775" y="1081"/>
                  </a:lnTo>
                  <a:lnTo>
                    <a:pt x="1776" y="1075"/>
                  </a:lnTo>
                  <a:lnTo>
                    <a:pt x="1778" y="1070"/>
                  </a:lnTo>
                  <a:lnTo>
                    <a:pt x="1782" y="1064"/>
                  </a:lnTo>
                  <a:lnTo>
                    <a:pt x="1782" y="1064"/>
                  </a:lnTo>
                  <a:lnTo>
                    <a:pt x="1782" y="1054"/>
                  </a:lnTo>
                  <a:lnTo>
                    <a:pt x="1783" y="1045"/>
                  </a:lnTo>
                  <a:lnTo>
                    <a:pt x="1785" y="1038"/>
                  </a:lnTo>
                  <a:lnTo>
                    <a:pt x="1789" y="1029"/>
                  </a:lnTo>
                  <a:lnTo>
                    <a:pt x="1796" y="1015"/>
                  </a:lnTo>
                  <a:lnTo>
                    <a:pt x="1804" y="1001"/>
                  </a:lnTo>
                  <a:lnTo>
                    <a:pt x="1804" y="1001"/>
                  </a:lnTo>
                  <a:lnTo>
                    <a:pt x="1823" y="973"/>
                  </a:lnTo>
                  <a:lnTo>
                    <a:pt x="1841" y="946"/>
                  </a:lnTo>
                  <a:lnTo>
                    <a:pt x="1862" y="924"/>
                  </a:lnTo>
                  <a:lnTo>
                    <a:pt x="1883" y="901"/>
                  </a:lnTo>
                  <a:lnTo>
                    <a:pt x="1883" y="901"/>
                  </a:lnTo>
                  <a:lnTo>
                    <a:pt x="1877" y="897"/>
                  </a:lnTo>
                  <a:lnTo>
                    <a:pt x="1872" y="893"/>
                  </a:lnTo>
                  <a:lnTo>
                    <a:pt x="1863" y="883"/>
                  </a:lnTo>
                  <a:lnTo>
                    <a:pt x="1855" y="873"/>
                  </a:lnTo>
                  <a:lnTo>
                    <a:pt x="1851" y="869"/>
                  </a:lnTo>
                  <a:lnTo>
                    <a:pt x="1845" y="865"/>
                  </a:lnTo>
                  <a:lnTo>
                    <a:pt x="1845" y="865"/>
                  </a:lnTo>
                  <a:lnTo>
                    <a:pt x="1830" y="887"/>
                  </a:lnTo>
                  <a:lnTo>
                    <a:pt x="1816" y="913"/>
                  </a:lnTo>
                  <a:lnTo>
                    <a:pt x="1803" y="939"/>
                  </a:lnTo>
                  <a:lnTo>
                    <a:pt x="1792" y="969"/>
                  </a:lnTo>
                  <a:lnTo>
                    <a:pt x="1782" y="1000"/>
                  </a:lnTo>
                  <a:lnTo>
                    <a:pt x="1775" y="1029"/>
                  </a:lnTo>
                  <a:lnTo>
                    <a:pt x="1772" y="1059"/>
                  </a:lnTo>
                  <a:lnTo>
                    <a:pt x="1771" y="1073"/>
                  </a:lnTo>
                  <a:lnTo>
                    <a:pt x="1772" y="1087"/>
                  </a:lnTo>
                  <a:lnTo>
                    <a:pt x="1772" y="1087"/>
                  </a:lnTo>
                  <a:close/>
                  <a:moveTo>
                    <a:pt x="1897" y="914"/>
                  </a:moveTo>
                  <a:lnTo>
                    <a:pt x="1897" y="914"/>
                  </a:lnTo>
                  <a:lnTo>
                    <a:pt x="1886" y="921"/>
                  </a:lnTo>
                  <a:lnTo>
                    <a:pt x="1874" y="931"/>
                  </a:lnTo>
                  <a:lnTo>
                    <a:pt x="1863" y="941"/>
                  </a:lnTo>
                  <a:lnTo>
                    <a:pt x="1853" y="952"/>
                  </a:lnTo>
                  <a:lnTo>
                    <a:pt x="1835" y="976"/>
                  </a:lnTo>
                  <a:lnTo>
                    <a:pt x="1818" y="1001"/>
                  </a:lnTo>
                  <a:lnTo>
                    <a:pt x="1818" y="1001"/>
                  </a:lnTo>
                  <a:lnTo>
                    <a:pt x="1807" y="1022"/>
                  </a:lnTo>
                  <a:lnTo>
                    <a:pt x="1800" y="1042"/>
                  </a:lnTo>
                  <a:lnTo>
                    <a:pt x="1797" y="1053"/>
                  </a:lnTo>
                  <a:lnTo>
                    <a:pt x="1794" y="1063"/>
                  </a:lnTo>
                  <a:lnTo>
                    <a:pt x="1794" y="1074"/>
                  </a:lnTo>
                  <a:lnTo>
                    <a:pt x="1794" y="1085"/>
                  </a:lnTo>
                  <a:lnTo>
                    <a:pt x="1794" y="1085"/>
                  </a:lnTo>
                  <a:lnTo>
                    <a:pt x="1810" y="1057"/>
                  </a:lnTo>
                  <a:lnTo>
                    <a:pt x="1825" y="1031"/>
                  </a:lnTo>
                  <a:lnTo>
                    <a:pt x="1845" y="1005"/>
                  </a:lnTo>
                  <a:lnTo>
                    <a:pt x="1865" y="983"/>
                  </a:lnTo>
                  <a:lnTo>
                    <a:pt x="1876" y="972"/>
                  </a:lnTo>
                  <a:lnTo>
                    <a:pt x="1889" y="962"/>
                  </a:lnTo>
                  <a:lnTo>
                    <a:pt x="1900" y="953"/>
                  </a:lnTo>
                  <a:lnTo>
                    <a:pt x="1912" y="943"/>
                  </a:lnTo>
                  <a:lnTo>
                    <a:pt x="1926" y="936"/>
                  </a:lnTo>
                  <a:lnTo>
                    <a:pt x="1940" y="929"/>
                  </a:lnTo>
                  <a:lnTo>
                    <a:pt x="1956" y="924"/>
                  </a:lnTo>
                  <a:lnTo>
                    <a:pt x="1971" y="918"/>
                  </a:lnTo>
                  <a:lnTo>
                    <a:pt x="1971" y="918"/>
                  </a:lnTo>
                  <a:lnTo>
                    <a:pt x="1969" y="897"/>
                  </a:lnTo>
                  <a:lnTo>
                    <a:pt x="1966" y="887"/>
                  </a:lnTo>
                  <a:lnTo>
                    <a:pt x="1962" y="879"/>
                  </a:lnTo>
                  <a:lnTo>
                    <a:pt x="1962" y="879"/>
                  </a:lnTo>
                  <a:lnTo>
                    <a:pt x="1953" y="880"/>
                  </a:lnTo>
                  <a:lnTo>
                    <a:pt x="1943" y="883"/>
                  </a:lnTo>
                  <a:lnTo>
                    <a:pt x="1935" y="886"/>
                  </a:lnTo>
                  <a:lnTo>
                    <a:pt x="1926" y="890"/>
                  </a:lnTo>
                  <a:lnTo>
                    <a:pt x="1911" y="901"/>
                  </a:lnTo>
                  <a:lnTo>
                    <a:pt x="1897" y="914"/>
                  </a:lnTo>
                  <a:lnTo>
                    <a:pt x="1897" y="914"/>
                  </a:lnTo>
                  <a:close/>
                  <a:moveTo>
                    <a:pt x="1320" y="942"/>
                  </a:moveTo>
                  <a:lnTo>
                    <a:pt x="1320" y="942"/>
                  </a:lnTo>
                  <a:lnTo>
                    <a:pt x="1300" y="972"/>
                  </a:lnTo>
                  <a:lnTo>
                    <a:pt x="1288" y="984"/>
                  </a:lnTo>
                  <a:lnTo>
                    <a:pt x="1282" y="991"/>
                  </a:lnTo>
                  <a:lnTo>
                    <a:pt x="1275" y="995"/>
                  </a:lnTo>
                  <a:lnTo>
                    <a:pt x="1275" y="995"/>
                  </a:lnTo>
                  <a:lnTo>
                    <a:pt x="1271" y="1002"/>
                  </a:lnTo>
                  <a:lnTo>
                    <a:pt x="1267" y="1009"/>
                  </a:lnTo>
                  <a:lnTo>
                    <a:pt x="1257" y="1021"/>
                  </a:lnTo>
                  <a:lnTo>
                    <a:pt x="1246" y="1032"/>
                  </a:lnTo>
                  <a:lnTo>
                    <a:pt x="1234" y="1043"/>
                  </a:lnTo>
                  <a:lnTo>
                    <a:pt x="1234" y="1043"/>
                  </a:lnTo>
                  <a:lnTo>
                    <a:pt x="1222" y="1061"/>
                  </a:lnTo>
                  <a:lnTo>
                    <a:pt x="1209" y="1081"/>
                  </a:lnTo>
                  <a:lnTo>
                    <a:pt x="1196" y="1099"/>
                  </a:lnTo>
                  <a:lnTo>
                    <a:pt x="1189" y="1108"/>
                  </a:lnTo>
                  <a:lnTo>
                    <a:pt x="1181" y="1116"/>
                  </a:lnTo>
                  <a:lnTo>
                    <a:pt x="1181" y="1116"/>
                  </a:lnTo>
                  <a:lnTo>
                    <a:pt x="1180" y="1125"/>
                  </a:lnTo>
                  <a:lnTo>
                    <a:pt x="1175" y="1133"/>
                  </a:lnTo>
                  <a:lnTo>
                    <a:pt x="1164" y="1148"/>
                  </a:lnTo>
                  <a:lnTo>
                    <a:pt x="1164" y="1148"/>
                  </a:lnTo>
                  <a:lnTo>
                    <a:pt x="1160" y="1161"/>
                  </a:lnTo>
                  <a:lnTo>
                    <a:pt x="1153" y="1172"/>
                  </a:lnTo>
                  <a:lnTo>
                    <a:pt x="1146" y="1184"/>
                  </a:lnTo>
                  <a:lnTo>
                    <a:pt x="1137" y="1195"/>
                  </a:lnTo>
                  <a:lnTo>
                    <a:pt x="1122" y="1216"/>
                  </a:lnTo>
                  <a:lnTo>
                    <a:pt x="1115" y="1227"/>
                  </a:lnTo>
                  <a:lnTo>
                    <a:pt x="1109" y="1238"/>
                  </a:lnTo>
                  <a:lnTo>
                    <a:pt x="1109" y="1238"/>
                  </a:lnTo>
                  <a:lnTo>
                    <a:pt x="1107" y="1251"/>
                  </a:lnTo>
                  <a:lnTo>
                    <a:pt x="1105" y="1265"/>
                  </a:lnTo>
                  <a:lnTo>
                    <a:pt x="1107" y="1279"/>
                  </a:lnTo>
                  <a:lnTo>
                    <a:pt x="1108" y="1293"/>
                  </a:lnTo>
                  <a:lnTo>
                    <a:pt x="1112" y="1323"/>
                  </a:lnTo>
                  <a:lnTo>
                    <a:pt x="1114" y="1338"/>
                  </a:lnTo>
                  <a:lnTo>
                    <a:pt x="1114" y="1355"/>
                  </a:lnTo>
                  <a:lnTo>
                    <a:pt x="1114" y="1355"/>
                  </a:lnTo>
                  <a:lnTo>
                    <a:pt x="1119" y="1365"/>
                  </a:lnTo>
                  <a:lnTo>
                    <a:pt x="1126" y="1375"/>
                  </a:lnTo>
                  <a:lnTo>
                    <a:pt x="1135" y="1383"/>
                  </a:lnTo>
                  <a:lnTo>
                    <a:pt x="1145" y="1391"/>
                  </a:lnTo>
                  <a:lnTo>
                    <a:pt x="1154" y="1400"/>
                  </a:lnTo>
                  <a:lnTo>
                    <a:pt x="1166" y="1405"/>
                  </a:lnTo>
                  <a:lnTo>
                    <a:pt x="1177" y="1411"/>
                  </a:lnTo>
                  <a:lnTo>
                    <a:pt x="1188" y="1415"/>
                  </a:lnTo>
                  <a:lnTo>
                    <a:pt x="1188" y="1415"/>
                  </a:lnTo>
                  <a:lnTo>
                    <a:pt x="1219" y="1424"/>
                  </a:lnTo>
                  <a:lnTo>
                    <a:pt x="1234" y="1426"/>
                  </a:lnTo>
                  <a:lnTo>
                    <a:pt x="1251" y="1428"/>
                  </a:lnTo>
                  <a:lnTo>
                    <a:pt x="1268" y="1429"/>
                  </a:lnTo>
                  <a:lnTo>
                    <a:pt x="1285" y="1426"/>
                  </a:lnTo>
                  <a:lnTo>
                    <a:pt x="1299" y="1422"/>
                  </a:lnTo>
                  <a:lnTo>
                    <a:pt x="1306" y="1419"/>
                  </a:lnTo>
                  <a:lnTo>
                    <a:pt x="1313" y="1415"/>
                  </a:lnTo>
                  <a:lnTo>
                    <a:pt x="1313" y="1415"/>
                  </a:lnTo>
                  <a:lnTo>
                    <a:pt x="1305" y="1398"/>
                  </a:lnTo>
                  <a:lnTo>
                    <a:pt x="1300" y="1382"/>
                  </a:lnTo>
                  <a:lnTo>
                    <a:pt x="1298" y="1362"/>
                  </a:lnTo>
                  <a:lnTo>
                    <a:pt x="1298" y="1344"/>
                  </a:lnTo>
                  <a:lnTo>
                    <a:pt x="1300" y="1325"/>
                  </a:lnTo>
                  <a:lnTo>
                    <a:pt x="1306" y="1309"/>
                  </a:lnTo>
                  <a:lnTo>
                    <a:pt x="1314" y="1293"/>
                  </a:lnTo>
                  <a:lnTo>
                    <a:pt x="1323" y="1280"/>
                  </a:lnTo>
                  <a:lnTo>
                    <a:pt x="1323" y="1280"/>
                  </a:lnTo>
                  <a:lnTo>
                    <a:pt x="1321" y="1268"/>
                  </a:lnTo>
                  <a:lnTo>
                    <a:pt x="1316" y="1257"/>
                  </a:lnTo>
                  <a:lnTo>
                    <a:pt x="1309" y="1245"/>
                  </a:lnTo>
                  <a:lnTo>
                    <a:pt x="1300" y="1236"/>
                  </a:lnTo>
                  <a:lnTo>
                    <a:pt x="1291" y="1227"/>
                  </a:lnTo>
                  <a:lnTo>
                    <a:pt x="1278" y="1220"/>
                  </a:lnTo>
                  <a:lnTo>
                    <a:pt x="1265" y="1216"/>
                  </a:lnTo>
                  <a:lnTo>
                    <a:pt x="1251" y="1214"/>
                  </a:lnTo>
                  <a:lnTo>
                    <a:pt x="1251" y="1214"/>
                  </a:lnTo>
                  <a:lnTo>
                    <a:pt x="1246" y="1216"/>
                  </a:lnTo>
                  <a:lnTo>
                    <a:pt x="1240" y="1217"/>
                  </a:lnTo>
                  <a:lnTo>
                    <a:pt x="1234" y="1217"/>
                  </a:lnTo>
                  <a:lnTo>
                    <a:pt x="1232" y="1217"/>
                  </a:lnTo>
                  <a:lnTo>
                    <a:pt x="1229" y="1214"/>
                  </a:lnTo>
                  <a:lnTo>
                    <a:pt x="1229" y="1214"/>
                  </a:lnTo>
                  <a:lnTo>
                    <a:pt x="1232" y="1210"/>
                  </a:lnTo>
                  <a:lnTo>
                    <a:pt x="1233" y="1207"/>
                  </a:lnTo>
                  <a:lnTo>
                    <a:pt x="1240" y="1205"/>
                  </a:lnTo>
                  <a:lnTo>
                    <a:pt x="1248" y="1202"/>
                  </a:lnTo>
                  <a:lnTo>
                    <a:pt x="1258" y="1202"/>
                  </a:lnTo>
                  <a:lnTo>
                    <a:pt x="1276" y="1206"/>
                  </a:lnTo>
                  <a:lnTo>
                    <a:pt x="1293" y="1209"/>
                  </a:lnTo>
                  <a:lnTo>
                    <a:pt x="1293" y="1209"/>
                  </a:lnTo>
                  <a:lnTo>
                    <a:pt x="1293" y="1203"/>
                  </a:lnTo>
                  <a:lnTo>
                    <a:pt x="1292" y="1198"/>
                  </a:lnTo>
                  <a:lnTo>
                    <a:pt x="1286" y="1189"/>
                  </a:lnTo>
                  <a:lnTo>
                    <a:pt x="1281" y="1182"/>
                  </a:lnTo>
                  <a:lnTo>
                    <a:pt x="1279" y="1178"/>
                  </a:lnTo>
                  <a:lnTo>
                    <a:pt x="1279" y="1174"/>
                  </a:lnTo>
                  <a:lnTo>
                    <a:pt x="1279" y="1174"/>
                  </a:lnTo>
                  <a:lnTo>
                    <a:pt x="1288" y="1177"/>
                  </a:lnTo>
                  <a:lnTo>
                    <a:pt x="1293" y="1181"/>
                  </a:lnTo>
                  <a:lnTo>
                    <a:pt x="1300" y="1186"/>
                  </a:lnTo>
                  <a:lnTo>
                    <a:pt x="1305" y="1192"/>
                  </a:lnTo>
                  <a:lnTo>
                    <a:pt x="1309" y="1199"/>
                  </a:lnTo>
                  <a:lnTo>
                    <a:pt x="1310" y="1206"/>
                  </a:lnTo>
                  <a:lnTo>
                    <a:pt x="1310" y="1214"/>
                  </a:lnTo>
                  <a:lnTo>
                    <a:pt x="1307" y="1223"/>
                  </a:lnTo>
                  <a:lnTo>
                    <a:pt x="1307" y="1223"/>
                  </a:lnTo>
                  <a:lnTo>
                    <a:pt x="1317" y="1231"/>
                  </a:lnTo>
                  <a:lnTo>
                    <a:pt x="1327" y="1238"/>
                  </a:lnTo>
                  <a:lnTo>
                    <a:pt x="1327" y="1238"/>
                  </a:lnTo>
                  <a:lnTo>
                    <a:pt x="1331" y="1243"/>
                  </a:lnTo>
                  <a:lnTo>
                    <a:pt x="1334" y="1248"/>
                  </a:lnTo>
                  <a:lnTo>
                    <a:pt x="1340" y="1258"/>
                  </a:lnTo>
                  <a:lnTo>
                    <a:pt x="1344" y="1264"/>
                  </a:lnTo>
                  <a:lnTo>
                    <a:pt x="1347" y="1268"/>
                  </a:lnTo>
                  <a:lnTo>
                    <a:pt x="1352" y="1271"/>
                  </a:lnTo>
                  <a:lnTo>
                    <a:pt x="1358" y="1272"/>
                  </a:lnTo>
                  <a:lnTo>
                    <a:pt x="1358" y="1272"/>
                  </a:lnTo>
                  <a:lnTo>
                    <a:pt x="1361" y="1251"/>
                  </a:lnTo>
                  <a:lnTo>
                    <a:pt x="1362" y="1234"/>
                  </a:lnTo>
                  <a:lnTo>
                    <a:pt x="1363" y="1226"/>
                  </a:lnTo>
                  <a:lnTo>
                    <a:pt x="1365" y="1217"/>
                  </a:lnTo>
                  <a:lnTo>
                    <a:pt x="1368" y="1210"/>
                  </a:lnTo>
                  <a:lnTo>
                    <a:pt x="1372" y="1205"/>
                  </a:lnTo>
                  <a:lnTo>
                    <a:pt x="1372" y="1205"/>
                  </a:lnTo>
                  <a:lnTo>
                    <a:pt x="1369" y="1196"/>
                  </a:lnTo>
                  <a:lnTo>
                    <a:pt x="1368" y="1189"/>
                  </a:lnTo>
                  <a:lnTo>
                    <a:pt x="1366" y="1175"/>
                  </a:lnTo>
                  <a:lnTo>
                    <a:pt x="1366" y="1160"/>
                  </a:lnTo>
                  <a:lnTo>
                    <a:pt x="1363" y="1144"/>
                  </a:lnTo>
                  <a:lnTo>
                    <a:pt x="1363" y="1144"/>
                  </a:lnTo>
                  <a:lnTo>
                    <a:pt x="1359" y="1136"/>
                  </a:lnTo>
                  <a:lnTo>
                    <a:pt x="1358" y="1133"/>
                  </a:lnTo>
                  <a:lnTo>
                    <a:pt x="1356" y="1129"/>
                  </a:lnTo>
                  <a:lnTo>
                    <a:pt x="1356" y="1129"/>
                  </a:lnTo>
                  <a:lnTo>
                    <a:pt x="1356" y="1123"/>
                  </a:lnTo>
                  <a:lnTo>
                    <a:pt x="1356" y="1118"/>
                  </a:lnTo>
                  <a:lnTo>
                    <a:pt x="1356" y="1113"/>
                  </a:lnTo>
                  <a:lnTo>
                    <a:pt x="1356" y="1108"/>
                  </a:lnTo>
                  <a:lnTo>
                    <a:pt x="1356" y="1108"/>
                  </a:lnTo>
                  <a:lnTo>
                    <a:pt x="1354" y="1094"/>
                  </a:lnTo>
                  <a:lnTo>
                    <a:pt x="1349" y="1080"/>
                  </a:lnTo>
                  <a:lnTo>
                    <a:pt x="1344" y="1067"/>
                  </a:lnTo>
                  <a:lnTo>
                    <a:pt x="1341" y="1056"/>
                  </a:lnTo>
                  <a:lnTo>
                    <a:pt x="1341" y="1056"/>
                  </a:lnTo>
                  <a:lnTo>
                    <a:pt x="1340" y="1047"/>
                  </a:lnTo>
                  <a:lnTo>
                    <a:pt x="1341" y="1040"/>
                  </a:lnTo>
                  <a:lnTo>
                    <a:pt x="1344" y="1033"/>
                  </a:lnTo>
                  <a:lnTo>
                    <a:pt x="1349" y="1029"/>
                  </a:lnTo>
                  <a:lnTo>
                    <a:pt x="1355" y="1025"/>
                  </a:lnTo>
                  <a:lnTo>
                    <a:pt x="1362" y="1024"/>
                  </a:lnTo>
                  <a:lnTo>
                    <a:pt x="1371" y="1024"/>
                  </a:lnTo>
                  <a:lnTo>
                    <a:pt x="1379" y="1028"/>
                  </a:lnTo>
                  <a:lnTo>
                    <a:pt x="1379" y="1028"/>
                  </a:lnTo>
                  <a:lnTo>
                    <a:pt x="1380" y="1021"/>
                  </a:lnTo>
                  <a:lnTo>
                    <a:pt x="1379" y="1015"/>
                  </a:lnTo>
                  <a:lnTo>
                    <a:pt x="1376" y="1005"/>
                  </a:lnTo>
                  <a:lnTo>
                    <a:pt x="1375" y="1001"/>
                  </a:lnTo>
                  <a:lnTo>
                    <a:pt x="1375" y="997"/>
                  </a:lnTo>
                  <a:lnTo>
                    <a:pt x="1376" y="993"/>
                  </a:lnTo>
                  <a:lnTo>
                    <a:pt x="1379" y="988"/>
                  </a:lnTo>
                  <a:lnTo>
                    <a:pt x="1379" y="988"/>
                  </a:lnTo>
                  <a:lnTo>
                    <a:pt x="1368" y="958"/>
                  </a:lnTo>
                  <a:lnTo>
                    <a:pt x="1359" y="942"/>
                  </a:lnTo>
                  <a:lnTo>
                    <a:pt x="1351" y="928"/>
                  </a:lnTo>
                  <a:lnTo>
                    <a:pt x="1351" y="928"/>
                  </a:lnTo>
                  <a:lnTo>
                    <a:pt x="1344" y="932"/>
                  </a:lnTo>
                  <a:lnTo>
                    <a:pt x="1337" y="935"/>
                  </a:lnTo>
                  <a:lnTo>
                    <a:pt x="1320" y="942"/>
                  </a:lnTo>
                  <a:lnTo>
                    <a:pt x="1320" y="942"/>
                  </a:lnTo>
                  <a:close/>
                  <a:moveTo>
                    <a:pt x="1852" y="1077"/>
                  </a:moveTo>
                  <a:lnTo>
                    <a:pt x="1852" y="1077"/>
                  </a:lnTo>
                  <a:lnTo>
                    <a:pt x="1859" y="1077"/>
                  </a:lnTo>
                  <a:lnTo>
                    <a:pt x="1866" y="1075"/>
                  </a:lnTo>
                  <a:lnTo>
                    <a:pt x="1873" y="1074"/>
                  </a:lnTo>
                  <a:lnTo>
                    <a:pt x="1879" y="1071"/>
                  </a:lnTo>
                  <a:lnTo>
                    <a:pt x="1890" y="1066"/>
                  </a:lnTo>
                  <a:lnTo>
                    <a:pt x="1903" y="1057"/>
                  </a:lnTo>
                  <a:lnTo>
                    <a:pt x="1903" y="1057"/>
                  </a:lnTo>
                  <a:lnTo>
                    <a:pt x="1914" y="1052"/>
                  </a:lnTo>
                  <a:lnTo>
                    <a:pt x="1925" y="1047"/>
                  </a:lnTo>
                  <a:lnTo>
                    <a:pt x="1936" y="1043"/>
                  </a:lnTo>
                  <a:lnTo>
                    <a:pt x="1946" y="1039"/>
                  </a:lnTo>
                  <a:lnTo>
                    <a:pt x="1946" y="1039"/>
                  </a:lnTo>
                  <a:lnTo>
                    <a:pt x="1959" y="1032"/>
                  </a:lnTo>
                  <a:lnTo>
                    <a:pt x="1964" y="1029"/>
                  </a:lnTo>
                  <a:lnTo>
                    <a:pt x="1971" y="1025"/>
                  </a:lnTo>
                  <a:lnTo>
                    <a:pt x="1971" y="1025"/>
                  </a:lnTo>
                  <a:lnTo>
                    <a:pt x="2015" y="1011"/>
                  </a:lnTo>
                  <a:lnTo>
                    <a:pt x="2035" y="1002"/>
                  </a:lnTo>
                  <a:lnTo>
                    <a:pt x="2054" y="993"/>
                  </a:lnTo>
                  <a:lnTo>
                    <a:pt x="2054" y="993"/>
                  </a:lnTo>
                  <a:lnTo>
                    <a:pt x="2049" y="988"/>
                  </a:lnTo>
                  <a:lnTo>
                    <a:pt x="2043" y="984"/>
                  </a:lnTo>
                  <a:lnTo>
                    <a:pt x="2040" y="980"/>
                  </a:lnTo>
                  <a:lnTo>
                    <a:pt x="2039" y="973"/>
                  </a:lnTo>
                  <a:lnTo>
                    <a:pt x="2039" y="973"/>
                  </a:lnTo>
                  <a:lnTo>
                    <a:pt x="2023" y="973"/>
                  </a:lnTo>
                  <a:lnTo>
                    <a:pt x="2008" y="976"/>
                  </a:lnTo>
                  <a:lnTo>
                    <a:pt x="1994" y="979"/>
                  </a:lnTo>
                  <a:lnTo>
                    <a:pt x="1981" y="983"/>
                  </a:lnTo>
                  <a:lnTo>
                    <a:pt x="1957" y="993"/>
                  </a:lnTo>
                  <a:lnTo>
                    <a:pt x="1946" y="997"/>
                  </a:lnTo>
                  <a:lnTo>
                    <a:pt x="1936" y="1001"/>
                  </a:lnTo>
                  <a:lnTo>
                    <a:pt x="1936" y="1001"/>
                  </a:lnTo>
                  <a:lnTo>
                    <a:pt x="1946" y="993"/>
                  </a:lnTo>
                  <a:lnTo>
                    <a:pt x="1956" y="984"/>
                  </a:lnTo>
                  <a:lnTo>
                    <a:pt x="1969" y="977"/>
                  </a:lnTo>
                  <a:lnTo>
                    <a:pt x="1981" y="972"/>
                  </a:lnTo>
                  <a:lnTo>
                    <a:pt x="1997" y="967"/>
                  </a:lnTo>
                  <a:lnTo>
                    <a:pt x="2011" y="963"/>
                  </a:lnTo>
                  <a:lnTo>
                    <a:pt x="2028" y="960"/>
                  </a:lnTo>
                  <a:lnTo>
                    <a:pt x="2044" y="959"/>
                  </a:lnTo>
                  <a:lnTo>
                    <a:pt x="2044" y="959"/>
                  </a:lnTo>
                  <a:lnTo>
                    <a:pt x="2037" y="952"/>
                  </a:lnTo>
                  <a:lnTo>
                    <a:pt x="2030" y="946"/>
                  </a:lnTo>
                  <a:lnTo>
                    <a:pt x="2025" y="941"/>
                  </a:lnTo>
                  <a:lnTo>
                    <a:pt x="2023" y="936"/>
                  </a:lnTo>
                  <a:lnTo>
                    <a:pt x="2022" y="931"/>
                  </a:lnTo>
                  <a:lnTo>
                    <a:pt x="2022" y="931"/>
                  </a:lnTo>
                  <a:lnTo>
                    <a:pt x="2008" y="936"/>
                  </a:lnTo>
                  <a:lnTo>
                    <a:pt x="1995" y="942"/>
                  </a:lnTo>
                  <a:lnTo>
                    <a:pt x="1970" y="958"/>
                  </a:lnTo>
                  <a:lnTo>
                    <a:pt x="1943" y="970"/>
                  </a:lnTo>
                  <a:lnTo>
                    <a:pt x="1929" y="976"/>
                  </a:lnTo>
                  <a:lnTo>
                    <a:pt x="1915" y="980"/>
                  </a:lnTo>
                  <a:lnTo>
                    <a:pt x="1915" y="980"/>
                  </a:lnTo>
                  <a:lnTo>
                    <a:pt x="1924" y="973"/>
                  </a:lnTo>
                  <a:lnTo>
                    <a:pt x="1933" y="966"/>
                  </a:lnTo>
                  <a:lnTo>
                    <a:pt x="1955" y="953"/>
                  </a:lnTo>
                  <a:lnTo>
                    <a:pt x="1976" y="941"/>
                  </a:lnTo>
                  <a:lnTo>
                    <a:pt x="1995" y="928"/>
                  </a:lnTo>
                  <a:lnTo>
                    <a:pt x="1995" y="928"/>
                  </a:lnTo>
                  <a:lnTo>
                    <a:pt x="1978" y="931"/>
                  </a:lnTo>
                  <a:lnTo>
                    <a:pt x="1962" y="936"/>
                  </a:lnTo>
                  <a:lnTo>
                    <a:pt x="1947" y="942"/>
                  </a:lnTo>
                  <a:lnTo>
                    <a:pt x="1933" y="948"/>
                  </a:lnTo>
                  <a:lnTo>
                    <a:pt x="1919" y="956"/>
                  </a:lnTo>
                  <a:lnTo>
                    <a:pt x="1907" y="963"/>
                  </a:lnTo>
                  <a:lnTo>
                    <a:pt x="1896" y="973"/>
                  </a:lnTo>
                  <a:lnTo>
                    <a:pt x="1884" y="983"/>
                  </a:lnTo>
                  <a:lnTo>
                    <a:pt x="1873" y="993"/>
                  </a:lnTo>
                  <a:lnTo>
                    <a:pt x="1863" y="1004"/>
                  </a:lnTo>
                  <a:lnTo>
                    <a:pt x="1845" y="1026"/>
                  </a:lnTo>
                  <a:lnTo>
                    <a:pt x="1828" y="1052"/>
                  </a:lnTo>
                  <a:lnTo>
                    <a:pt x="1813" y="1078"/>
                  </a:lnTo>
                  <a:lnTo>
                    <a:pt x="1813" y="1078"/>
                  </a:lnTo>
                  <a:lnTo>
                    <a:pt x="1821" y="1074"/>
                  </a:lnTo>
                  <a:lnTo>
                    <a:pt x="1828" y="1068"/>
                  </a:lnTo>
                  <a:lnTo>
                    <a:pt x="1835" y="1061"/>
                  </a:lnTo>
                  <a:lnTo>
                    <a:pt x="1841" y="1054"/>
                  </a:lnTo>
                  <a:lnTo>
                    <a:pt x="1852" y="1040"/>
                  </a:lnTo>
                  <a:lnTo>
                    <a:pt x="1858" y="1035"/>
                  </a:lnTo>
                  <a:lnTo>
                    <a:pt x="1865" y="1031"/>
                  </a:lnTo>
                  <a:lnTo>
                    <a:pt x="1865" y="1031"/>
                  </a:lnTo>
                  <a:lnTo>
                    <a:pt x="1859" y="1039"/>
                  </a:lnTo>
                  <a:lnTo>
                    <a:pt x="1855" y="1049"/>
                  </a:lnTo>
                  <a:lnTo>
                    <a:pt x="1851" y="1057"/>
                  </a:lnTo>
                  <a:lnTo>
                    <a:pt x="1845" y="1066"/>
                  </a:lnTo>
                  <a:lnTo>
                    <a:pt x="1845" y="1066"/>
                  </a:lnTo>
                  <a:lnTo>
                    <a:pt x="1855" y="1060"/>
                  </a:lnTo>
                  <a:lnTo>
                    <a:pt x="1863" y="1052"/>
                  </a:lnTo>
                  <a:lnTo>
                    <a:pt x="1873" y="1045"/>
                  </a:lnTo>
                  <a:lnTo>
                    <a:pt x="1883" y="1039"/>
                  </a:lnTo>
                  <a:lnTo>
                    <a:pt x="1883" y="1039"/>
                  </a:lnTo>
                  <a:lnTo>
                    <a:pt x="1869" y="1059"/>
                  </a:lnTo>
                  <a:lnTo>
                    <a:pt x="1860" y="1068"/>
                  </a:lnTo>
                  <a:lnTo>
                    <a:pt x="1852" y="1077"/>
                  </a:lnTo>
                  <a:lnTo>
                    <a:pt x="1852" y="1077"/>
                  </a:lnTo>
                  <a:close/>
                  <a:moveTo>
                    <a:pt x="1512" y="1007"/>
                  </a:moveTo>
                  <a:lnTo>
                    <a:pt x="1512" y="1007"/>
                  </a:lnTo>
                  <a:lnTo>
                    <a:pt x="1539" y="1012"/>
                  </a:lnTo>
                  <a:lnTo>
                    <a:pt x="1566" y="1021"/>
                  </a:lnTo>
                  <a:lnTo>
                    <a:pt x="1590" y="1029"/>
                  </a:lnTo>
                  <a:lnTo>
                    <a:pt x="1613" y="1039"/>
                  </a:lnTo>
                  <a:lnTo>
                    <a:pt x="1660" y="1060"/>
                  </a:lnTo>
                  <a:lnTo>
                    <a:pt x="1705" y="1081"/>
                  </a:lnTo>
                  <a:lnTo>
                    <a:pt x="1705" y="1081"/>
                  </a:lnTo>
                  <a:lnTo>
                    <a:pt x="1709" y="1082"/>
                  </a:lnTo>
                  <a:lnTo>
                    <a:pt x="1707" y="1081"/>
                  </a:lnTo>
                  <a:lnTo>
                    <a:pt x="1705" y="1080"/>
                  </a:lnTo>
                  <a:lnTo>
                    <a:pt x="1705" y="1080"/>
                  </a:lnTo>
                  <a:lnTo>
                    <a:pt x="1692" y="1068"/>
                  </a:lnTo>
                  <a:lnTo>
                    <a:pt x="1678" y="1059"/>
                  </a:lnTo>
                  <a:lnTo>
                    <a:pt x="1678" y="1059"/>
                  </a:lnTo>
                  <a:lnTo>
                    <a:pt x="1648" y="1040"/>
                  </a:lnTo>
                  <a:lnTo>
                    <a:pt x="1615" y="1024"/>
                  </a:lnTo>
                  <a:lnTo>
                    <a:pt x="1598" y="1015"/>
                  </a:lnTo>
                  <a:lnTo>
                    <a:pt x="1581" y="1009"/>
                  </a:lnTo>
                  <a:lnTo>
                    <a:pt x="1563" y="1004"/>
                  </a:lnTo>
                  <a:lnTo>
                    <a:pt x="1546" y="1001"/>
                  </a:lnTo>
                  <a:lnTo>
                    <a:pt x="1546" y="1001"/>
                  </a:lnTo>
                  <a:lnTo>
                    <a:pt x="1524" y="990"/>
                  </a:lnTo>
                  <a:lnTo>
                    <a:pt x="1497" y="980"/>
                  </a:lnTo>
                  <a:lnTo>
                    <a:pt x="1469" y="973"/>
                  </a:lnTo>
                  <a:lnTo>
                    <a:pt x="1439" y="967"/>
                  </a:lnTo>
                  <a:lnTo>
                    <a:pt x="1439" y="967"/>
                  </a:lnTo>
                  <a:lnTo>
                    <a:pt x="1438" y="976"/>
                  </a:lnTo>
                  <a:lnTo>
                    <a:pt x="1436" y="986"/>
                  </a:lnTo>
                  <a:lnTo>
                    <a:pt x="1436" y="986"/>
                  </a:lnTo>
                  <a:lnTo>
                    <a:pt x="1444" y="990"/>
                  </a:lnTo>
                  <a:lnTo>
                    <a:pt x="1452" y="993"/>
                  </a:lnTo>
                  <a:lnTo>
                    <a:pt x="1470" y="998"/>
                  </a:lnTo>
                  <a:lnTo>
                    <a:pt x="1512" y="1007"/>
                  </a:lnTo>
                  <a:lnTo>
                    <a:pt x="1512" y="1007"/>
                  </a:lnTo>
                  <a:close/>
                  <a:moveTo>
                    <a:pt x="2053" y="1009"/>
                  </a:moveTo>
                  <a:lnTo>
                    <a:pt x="2053" y="1009"/>
                  </a:lnTo>
                  <a:lnTo>
                    <a:pt x="2028" y="1021"/>
                  </a:lnTo>
                  <a:lnTo>
                    <a:pt x="2002" y="1031"/>
                  </a:lnTo>
                  <a:lnTo>
                    <a:pt x="1977" y="1040"/>
                  </a:lnTo>
                  <a:lnTo>
                    <a:pt x="1952" y="1052"/>
                  </a:lnTo>
                  <a:lnTo>
                    <a:pt x="1952" y="1052"/>
                  </a:lnTo>
                  <a:lnTo>
                    <a:pt x="1933" y="1060"/>
                  </a:lnTo>
                  <a:lnTo>
                    <a:pt x="1925" y="1063"/>
                  </a:lnTo>
                  <a:lnTo>
                    <a:pt x="1915" y="1066"/>
                  </a:lnTo>
                  <a:lnTo>
                    <a:pt x="1915" y="1066"/>
                  </a:lnTo>
                  <a:lnTo>
                    <a:pt x="1896" y="1080"/>
                  </a:lnTo>
                  <a:lnTo>
                    <a:pt x="1876" y="1095"/>
                  </a:lnTo>
                  <a:lnTo>
                    <a:pt x="1876" y="1095"/>
                  </a:lnTo>
                  <a:lnTo>
                    <a:pt x="1866" y="1151"/>
                  </a:lnTo>
                  <a:lnTo>
                    <a:pt x="1859" y="1207"/>
                  </a:lnTo>
                  <a:lnTo>
                    <a:pt x="1852" y="1261"/>
                  </a:lnTo>
                  <a:lnTo>
                    <a:pt x="1848" y="1316"/>
                  </a:lnTo>
                  <a:lnTo>
                    <a:pt x="1839" y="1424"/>
                  </a:lnTo>
                  <a:lnTo>
                    <a:pt x="1835" y="1480"/>
                  </a:lnTo>
                  <a:lnTo>
                    <a:pt x="1830" y="1536"/>
                  </a:lnTo>
                  <a:lnTo>
                    <a:pt x="1830" y="1536"/>
                  </a:lnTo>
                  <a:lnTo>
                    <a:pt x="1838" y="1536"/>
                  </a:lnTo>
                  <a:lnTo>
                    <a:pt x="1848" y="1533"/>
                  </a:lnTo>
                  <a:lnTo>
                    <a:pt x="1865" y="1528"/>
                  </a:lnTo>
                  <a:lnTo>
                    <a:pt x="1883" y="1519"/>
                  </a:lnTo>
                  <a:lnTo>
                    <a:pt x="1903" y="1512"/>
                  </a:lnTo>
                  <a:lnTo>
                    <a:pt x="1903" y="1512"/>
                  </a:lnTo>
                  <a:lnTo>
                    <a:pt x="1919" y="1507"/>
                  </a:lnTo>
                  <a:lnTo>
                    <a:pt x="1936" y="1504"/>
                  </a:lnTo>
                  <a:lnTo>
                    <a:pt x="1970" y="1497"/>
                  </a:lnTo>
                  <a:lnTo>
                    <a:pt x="2002" y="1491"/>
                  </a:lnTo>
                  <a:lnTo>
                    <a:pt x="2016" y="1487"/>
                  </a:lnTo>
                  <a:lnTo>
                    <a:pt x="2030" y="1480"/>
                  </a:lnTo>
                  <a:lnTo>
                    <a:pt x="2030" y="1480"/>
                  </a:lnTo>
                  <a:lnTo>
                    <a:pt x="2035" y="1478"/>
                  </a:lnTo>
                  <a:lnTo>
                    <a:pt x="2039" y="1476"/>
                  </a:lnTo>
                  <a:lnTo>
                    <a:pt x="2039" y="1476"/>
                  </a:lnTo>
                  <a:lnTo>
                    <a:pt x="2042" y="1470"/>
                  </a:lnTo>
                  <a:lnTo>
                    <a:pt x="2044" y="1463"/>
                  </a:lnTo>
                  <a:lnTo>
                    <a:pt x="2047" y="1457"/>
                  </a:lnTo>
                  <a:lnTo>
                    <a:pt x="2049" y="1456"/>
                  </a:lnTo>
                  <a:lnTo>
                    <a:pt x="2051" y="1455"/>
                  </a:lnTo>
                  <a:lnTo>
                    <a:pt x="2051" y="1455"/>
                  </a:lnTo>
                  <a:lnTo>
                    <a:pt x="2054" y="1439"/>
                  </a:lnTo>
                  <a:lnTo>
                    <a:pt x="2057" y="1424"/>
                  </a:lnTo>
                  <a:lnTo>
                    <a:pt x="2065" y="1389"/>
                  </a:lnTo>
                  <a:lnTo>
                    <a:pt x="2068" y="1370"/>
                  </a:lnTo>
                  <a:lnTo>
                    <a:pt x="2070" y="1353"/>
                  </a:lnTo>
                  <a:lnTo>
                    <a:pt x="2068" y="1345"/>
                  </a:lnTo>
                  <a:lnTo>
                    <a:pt x="2065" y="1338"/>
                  </a:lnTo>
                  <a:lnTo>
                    <a:pt x="2063" y="1331"/>
                  </a:lnTo>
                  <a:lnTo>
                    <a:pt x="2058" y="1325"/>
                  </a:lnTo>
                  <a:lnTo>
                    <a:pt x="2058" y="1325"/>
                  </a:lnTo>
                  <a:lnTo>
                    <a:pt x="2058" y="1318"/>
                  </a:lnTo>
                  <a:lnTo>
                    <a:pt x="2058" y="1310"/>
                  </a:lnTo>
                  <a:lnTo>
                    <a:pt x="2057" y="1303"/>
                  </a:lnTo>
                  <a:lnTo>
                    <a:pt x="2057" y="1299"/>
                  </a:lnTo>
                  <a:lnTo>
                    <a:pt x="2058" y="1297"/>
                  </a:lnTo>
                  <a:lnTo>
                    <a:pt x="2058" y="1297"/>
                  </a:lnTo>
                  <a:lnTo>
                    <a:pt x="2050" y="1290"/>
                  </a:lnTo>
                  <a:lnTo>
                    <a:pt x="2044" y="1282"/>
                  </a:lnTo>
                  <a:lnTo>
                    <a:pt x="2042" y="1276"/>
                  </a:lnTo>
                  <a:lnTo>
                    <a:pt x="2042" y="1271"/>
                  </a:lnTo>
                  <a:lnTo>
                    <a:pt x="2042" y="1266"/>
                  </a:lnTo>
                  <a:lnTo>
                    <a:pt x="2043" y="1262"/>
                  </a:lnTo>
                  <a:lnTo>
                    <a:pt x="2043" y="1262"/>
                  </a:lnTo>
                  <a:lnTo>
                    <a:pt x="2037" y="1255"/>
                  </a:lnTo>
                  <a:lnTo>
                    <a:pt x="2033" y="1248"/>
                  </a:lnTo>
                  <a:lnTo>
                    <a:pt x="2030" y="1241"/>
                  </a:lnTo>
                  <a:lnTo>
                    <a:pt x="2030" y="1237"/>
                  </a:lnTo>
                  <a:lnTo>
                    <a:pt x="2032" y="1231"/>
                  </a:lnTo>
                  <a:lnTo>
                    <a:pt x="2032" y="1231"/>
                  </a:lnTo>
                  <a:lnTo>
                    <a:pt x="2029" y="1231"/>
                  </a:lnTo>
                  <a:lnTo>
                    <a:pt x="2026" y="1229"/>
                  </a:lnTo>
                  <a:lnTo>
                    <a:pt x="2026" y="1226"/>
                  </a:lnTo>
                  <a:lnTo>
                    <a:pt x="2026" y="1223"/>
                  </a:lnTo>
                  <a:lnTo>
                    <a:pt x="2026" y="1217"/>
                  </a:lnTo>
                  <a:lnTo>
                    <a:pt x="2026" y="1214"/>
                  </a:lnTo>
                  <a:lnTo>
                    <a:pt x="2025" y="1210"/>
                  </a:lnTo>
                  <a:lnTo>
                    <a:pt x="2025" y="1210"/>
                  </a:lnTo>
                  <a:lnTo>
                    <a:pt x="2032" y="1202"/>
                  </a:lnTo>
                  <a:lnTo>
                    <a:pt x="2039" y="1195"/>
                  </a:lnTo>
                  <a:lnTo>
                    <a:pt x="2047" y="1189"/>
                  </a:lnTo>
                  <a:lnTo>
                    <a:pt x="2057" y="1184"/>
                  </a:lnTo>
                  <a:lnTo>
                    <a:pt x="2065" y="1179"/>
                  </a:lnTo>
                  <a:lnTo>
                    <a:pt x="2072" y="1172"/>
                  </a:lnTo>
                  <a:lnTo>
                    <a:pt x="2079" y="1165"/>
                  </a:lnTo>
                  <a:lnTo>
                    <a:pt x="2085" y="1157"/>
                  </a:lnTo>
                  <a:lnTo>
                    <a:pt x="2085" y="1157"/>
                  </a:lnTo>
                  <a:lnTo>
                    <a:pt x="2086" y="1148"/>
                  </a:lnTo>
                  <a:lnTo>
                    <a:pt x="2086" y="1139"/>
                  </a:lnTo>
                  <a:lnTo>
                    <a:pt x="2088" y="1115"/>
                  </a:lnTo>
                  <a:lnTo>
                    <a:pt x="2088" y="1115"/>
                  </a:lnTo>
                  <a:lnTo>
                    <a:pt x="2089" y="1092"/>
                  </a:lnTo>
                  <a:lnTo>
                    <a:pt x="2089" y="1068"/>
                  </a:lnTo>
                  <a:lnTo>
                    <a:pt x="2091" y="1057"/>
                  </a:lnTo>
                  <a:lnTo>
                    <a:pt x="2092" y="1046"/>
                  </a:lnTo>
                  <a:lnTo>
                    <a:pt x="2096" y="1036"/>
                  </a:lnTo>
                  <a:lnTo>
                    <a:pt x="2100" y="1028"/>
                  </a:lnTo>
                  <a:lnTo>
                    <a:pt x="2100" y="1028"/>
                  </a:lnTo>
                  <a:lnTo>
                    <a:pt x="2099" y="1022"/>
                  </a:lnTo>
                  <a:lnTo>
                    <a:pt x="2099" y="1018"/>
                  </a:lnTo>
                  <a:lnTo>
                    <a:pt x="2100" y="1009"/>
                  </a:lnTo>
                  <a:lnTo>
                    <a:pt x="2102" y="1001"/>
                  </a:lnTo>
                  <a:lnTo>
                    <a:pt x="2102" y="997"/>
                  </a:lnTo>
                  <a:lnTo>
                    <a:pt x="2100" y="993"/>
                  </a:lnTo>
                  <a:lnTo>
                    <a:pt x="2100" y="993"/>
                  </a:lnTo>
                  <a:lnTo>
                    <a:pt x="2092" y="993"/>
                  </a:lnTo>
                  <a:lnTo>
                    <a:pt x="2085" y="993"/>
                  </a:lnTo>
                  <a:lnTo>
                    <a:pt x="2078" y="995"/>
                  </a:lnTo>
                  <a:lnTo>
                    <a:pt x="2072" y="998"/>
                  </a:lnTo>
                  <a:lnTo>
                    <a:pt x="2063" y="1004"/>
                  </a:lnTo>
                  <a:lnTo>
                    <a:pt x="2053" y="1009"/>
                  </a:lnTo>
                  <a:lnTo>
                    <a:pt x="2053" y="1009"/>
                  </a:lnTo>
                  <a:close/>
                  <a:moveTo>
                    <a:pt x="1597" y="1045"/>
                  </a:moveTo>
                  <a:lnTo>
                    <a:pt x="1597" y="1045"/>
                  </a:lnTo>
                  <a:lnTo>
                    <a:pt x="1574" y="1038"/>
                  </a:lnTo>
                  <a:lnTo>
                    <a:pt x="1550" y="1031"/>
                  </a:lnTo>
                  <a:lnTo>
                    <a:pt x="1500" y="1019"/>
                  </a:lnTo>
                  <a:lnTo>
                    <a:pt x="1449" y="1009"/>
                  </a:lnTo>
                  <a:lnTo>
                    <a:pt x="1400" y="1002"/>
                  </a:lnTo>
                  <a:lnTo>
                    <a:pt x="1400" y="1002"/>
                  </a:lnTo>
                  <a:lnTo>
                    <a:pt x="1400" y="1002"/>
                  </a:lnTo>
                  <a:lnTo>
                    <a:pt x="1399" y="1002"/>
                  </a:lnTo>
                  <a:lnTo>
                    <a:pt x="1397" y="1005"/>
                  </a:lnTo>
                  <a:lnTo>
                    <a:pt x="1394" y="1008"/>
                  </a:lnTo>
                  <a:lnTo>
                    <a:pt x="1392" y="1009"/>
                  </a:lnTo>
                  <a:lnTo>
                    <a:pt x="1392" y="1009"/>
                  </a:lnTo>
                  <a:lnTo>
                    <a:pt x="1393" y="1035"/>
                  </a:lnTo>
                  <a:lnTo>
                    <a:pt x="1393" y="1035"/>
                  </a:lnTo>
                  <a:lnTo>
                    <a:pt x="1411" y="1036"/>
                  </a:lnTo>
                  <a:lnTo>
                    <a:pt x="1428" y="1039"/>
                  </a:lnTo>
                  <a:lnTo>
                    <a:pt x="1460" y="1046"/>
                  </a:lnTo>
                  <a:lnTo>
                    <a:pt x="1493" y="1054"/>
                  </a:lnTo>
                  <a:lnTo>
                    <a:pt x="1525" y="1060"/>
                  </a:lnTo>
                  <a:lnTo>
                    <a:pt x="1525" y="1060"/>
                  </a:lnTo>
                  <a:lnTo>
                    <a:pt x="1553" y="1067"/>
                  </a:lnTo>
                  <a:lnTo>
                    <a:pt x="1580" y="1074"/>
                  </a:lnTo>
                  <a:lnTo>
                    <a:pt x="1606" y="1081"/>
                  </a:lnTo>
                  <a:lnTo>
                    <a:pt x="1633" y="1088"/>
                  </a:lnTo>
                  <a:lnTo>
                    <a:pt x="1633" y="1088"/>
                  </a:lnTo>
                  <a:lnTo>
                    <a:pt x="1650" y="1091"/>
                  </a:lnTo>
                  <a:lnTo>
                    <a:pt x="1668" y="1092"/>
                  </a:lnTo>
                  <a:lnTo>
                    <a:pt x="1702" y="1094"/>
                  </a:lnTo>
                  <a:lnTo>
                    <a:pt x="1702" y="1094"/>
                  </a:lnTo>
                  <a:lnTo>
                    <a:pt x="1688" y="1088"/>
                  </a:lnTo>
                  <a:lnTo>
                    <a:pt x="1674" y="1082"/>
                  </a:lnTo>
                  <a:lnTo>
                    <a:pt x="1647" y="1070"/>
                  </a:lnTo>
                  <a:lnTo>
                    <a:pt x="1622" y="1056"/>
                  </a:lnTo>
                  <a:lnTo>
                    <a:pt x="1609" y="1050"/>
                  </a:lnTo>
                  <a:lnTo>
                    <a:pt x="1597" y="1045"/>
                  </a:lnTo>
                  <a:lnTo>
                    <a:pt x="1597" y="1045"/>
                  </a:lnTo>
                  <a:close/>
                  <a:moveTo>
                    <a:pt x="2103" y="1129"/>
                  </a:moveTo>
                  <a:lnTo>
                    <a:pt x="2103" y="1129"/>
                  </a:lnTo>
                  <a:lnTo>
                    <a:pt x="2108" y="1132"/>
                  </a:lnTo>
                  <a:lnTo>
                    <a:pt x="2110" y="1134"/>
                  </a:lnTo>
                  <a:lnTo>
                    <a:pt x="2110" y="1139"/>
                  </a:lnTo>
                  <a:lnTo>
                    <a:pt x="2110" y="1143"/>
                  </a:lnTo>
                  <a:lnTo>
                    <a:pt x="2110" y="1143"/>
                  </a:lnTo>
                  <a:lnTo>
                    <a:pt x="2110" y="1147"/>
                  </a:lnTo>
                  <a:lnTo>
                    <a:pt x="2109" y="1151"/>
                  </a:lnTo>
                  <a:lnTo>
                    <a:pt x="2102" y="1160"/>
                  </a:lnTo>
                  <a:lnTo>
                    <a:pt x="2093" y="1170"/>
                  </a:lnTo>
                  <a:lnTo>
                    <a:pt x="2082" y="1179"/>
                  </a:lnTo>
                  <a:lnTo>
                    <a:pt x="2063" y="1198"/>
                  </a:lnTo>
                  <a:lnTo>
                    <a:pt x="2053" y="1207"/>
                  </a:lnTo>
                  <a:lnTo>
                    <a:pt x="2047" y="1216"/>
                  </a:lnTo>
                  <a:lnTo>
                    <a:pt x="2047" y="1216"/>
                  </a:lnTo>
                  <a:lnTo>
                    <a:pt x="2054" y="1220"/>
                  </a:lnTo>
                  <a:lnTo>
                    <a:pt x="2060" y="1221"/>
                  </a:lnTo>
                  <a:lnTo>
                    <a:pt x="2065" y="1221"/>
                  </a:lnTo>
                  <a:lnTo>
                    <a:pt x="2071" y="1220"/>
                  </a:lnTo>
                  <a:lnTo>
                    <a:pt x="2082" y="1214"/>
                  </a:lnTo>
                  <a:lnTo>
                    <a:pt x="2089" y="1212"/>
                  </a:lnTo>
                  <a:lnTo>
                    <a:pt x="2096" y="1209"/>
                  </a:lnTo>
                  <a:lnTo>
                    <a:pt x="2096" y="1209"/>
                  </a:lnTo>
                  <a:lnTo>
                    <a:pt x="2103" y="1202"/>
                  </a:lnTo>
                  <a:lnTo>
                    <a:pt x="2109" y="1193"/>
                  </a:lnTo>
                  <a:lnTo>
                    <a:pt x="2115" y="1186"/>
                  </a:lnTo>
                  <a:lnTo>
                    <a:pt x="2117" y="1182"/>
                  </a:lnTo>
                  <a:lnTo>
                    <a:pt x="2122" y="1179"/>
                  </a:lnTo>
                  <a:lnTo>
                    <a:pt x="2122" y="1179"/>
                  </a:lnTo>
                  <a:lnTo>
                    <a:pt x="2129" y="1164"/>
                  </a:lnTo>
                  <a:lnTo>
                    <a:pt x="2130" y="1160"/>
                  </a:lnTo>
                  <a:lnTo>
                    <a:pt x="2133" y="1157"/>
                  </a:lnTo>
                  <a:lnTo>
                    <a:pt x="2137" y="1156"/>
                  </a:lnTo>
                  <a:lnTo>
                    <a:pt x="2140" y="1157"/>
                  </a:lnTo>
                  <a:lnTo>
                    <a:pt x="2140" y="1157"/>
                  </a:lnTo>
                  <a:lnTo>
                    <a:pt x="2130" y="1181"/>
                  </a:lnTo>
                  <a:lnTo>
                    <a:pt x="2123" y="1192"/>
                  </a:lnTo>
                  <a:lnTo>
                    <a:pt x="2117" y="1203"/>
                  </a:lnTo>
                  <a:lnTo>
                    <a:pt x="2109" y="1212"/>
                  </a:lnTo>
                  <a:lnTo>
                    <a:pt x="2100" y="1220"/>
                  </a:lnTo>
                  <a:lnTo>
                    <a:pt x="2091" y="1227"/>
                  </a:lnTo>
                  <a:lnTo>
                    <a:pt x="2079" y="1234"/>
                  </a:lnTo>
                  <a:lnTo>
                    <a:pt x="2079" y="1234"/>
                  </a:lnTo>
                  <a:lnTo>
                    <a:pt x="2072" y="1236"/>
                  </a:lnTo>
                  <a:lnTo>
                    <a:pt x="2064" y="1237"/>
                  </a:lnTo>
                  <a:lnTo>
                    <a:pt x="2060" y="1240"/>
                  </a:lnTo>
                  <a:lnTo>
                    <a:pt x="2057" y="1241"/>
                  </a:lnTo>
                  <a:lnTo>
                    <a:pt x="2056" y="1245"/>
                  </a:lnTo>
                  <a:lnTo>
                    <a:pt x="2054" y="1251"/>
                  </a:lnTo>
                  <a:lnTo>
                    <a:pt x="2054" y="1251"/>
                  </a:lnTo>
                  <a:lnTo>
                    <a:pt x="2064" y="1254"/>
                  </a:lnTo>
                  <a:lnTo>
                    <a:pt x="2077" y="1254"/>
                  </a:lnTo>
                  <a:lnTo>
                    <a:pt x="2088" y="1251"/>
                  </a:lnTo>
                  <a:lnTo>
                    <a:pt x="2096" y="1248"/>
                  </a:lnTo>
                  <a:lnTo>
                    <a:pt x="2096" y="1248"/>
                  </a:lnTo>
                  <a:lnTo>
                    <a:pt x="2103" y="1243"/>
                  </a:lnTo>
                  <a:lnTo>
                    <a:pt x="2109" y="1237"/>
                  </a:lnTo>
                  <a:lnTo>
                    <a:pt x="2117" y="1224"/>
                  </a:lnTo>
                  <a:lnTo>
                    <a:pt x="2122" y="1219"/>
                  </a:lnTo>
                  <a:lnTo>
                    <a:pt x="2127" y="1213"/>
                  </a:lnTo>
                  <a:lnTo>
                    <a:pt x="2131" y="1207"/>
                  </a:lnTo>
                  <a:lnTo>
                    <a:pt x="2138" y="1205"/>
                  </a:lnTo>
                  <a:lnTo>
                    <a:pt x="2138" y="1205"/>
                  </a:lnTo>
                  <a:lnTo>
                    <a:pt x="2127" y="1227"/>
                  </a:lnTo>
                  <a:lnTo>
                    <a:pt x="2120" y="1238"/>
                  </a:lnTo>
                  <a:lnTo>
                    <a:pt x="2113" y="1247"/>
                  </a:lnTo>
                  <a:lnTo>
                    <a:pt x="2103" y="1255"/>
                  </a:lnTo>
                  <a:lnTo>
                    <a:pt x="2092" y="1261"/>
                  </a:lnTo>
                  <a:lnTo>
                    <a:pt x="2079" y="1265"/>
                  </a:lnTo>
                  <a:lnTo>
                    <a:pt x="2064" y="1266"/>
                  </a:lnTo>
                  <a:lnTo>
                    <a:pt x="2064" y="1266"/>
                  </a:lnTo>
                  <a:lnTo>
                    <a:pt x="2064" y="1271"/>
                  </a:lnTo>
                  <a:lnTo>
                    <a:pt x="2063" y="1273"/>
                  </a:lnTo>
                  <a:lnTo>
                    <a:pt x="2061" y="1276"/>
                  </a:lnTo>
                  <a:lnTo>
                    <a:pt x="2061" y="1279"/>
                  </a:lnTo>
                  <a:lnTo>
                    <a:pt x="2061" y="1279"/>
                  </a:lnTo>
                  <a:lnTo>
                    <a:pt x="2063" y="1280"/>
                  </a:lnTo>
                  <a:lnTo>
                    <a:pt x="2064" y="1283"/>
                  </a:lnTo>
                  <a:lnTo>
                    <a:pt x="2064" y="1283"/>
                  </a:lnTo>
                  <a:lnTo>
                    <a:pt x="2070" y="1285"/>
                  </a:lnTo>
                  <a:lnTo>
                    <a:pt x="2075" y="1286"/>
                  </a:lnTo>
                  <a:lnTo>
                    <a:pt x="2081" y="1286"/>
                  </a:lnTo>
                  <a:lnTo>
                    <a:pt x="2086" y="1285"/>
                  </a:lnTo>
                  <a:lnTo>
                    <a:pt x="2098" y="1282"/>
                  </a:lnTo>
                  <a:lnTo>
                    <a:pt x="2109" y="1275"/>
                  </a:lnTo>
                  <a:lnTo>
                    <a:pt x="2119" y="1266"/>
                  </a:lnTo>
                  <a:lnTo>
                    <a:pt x="2127" y="1257"/>
                  </a:lnTo>
                  <a:lnTo>
                    <a:pt x="2134" y="1247"/>
                  </a:lnTo>
                  <a:lnTo>
                    <a:pt x="2138" y="1236"/>
                  </a:lnTo>
                  <a:lnTo>
                    <a:pt x="2138" y="1236"/>
                  </a:lnTo>
                  <a:lnTo>
                    <a:pt x="2143" y="1233"/>
                  </a:lnTo>
                  <a:lnTo>
                    <a:pt x="2145" y="1230"/>
                  </a:lnTo>
                  <a:lnTo>
                    <a:pt x="2148" y="1227"/>
                  </a:lnTo>
                  <a:lnTo>
                    <a:pt x="2152" y="1227"/>
                  </a:lnTo>
                  <a:lnTo>
                    <a:pt x="2152" y="1227"/>
                  </a:lnTo>
                  <a:lnTo>
                    <a:pt x="2148" y="1241"/>
                  </a:lnTo>
                  <a:lnTo>
                    <a:pt x="2141" y="1254"/>
                  </a:lnTo>
                  <a:lnTo>
                    <a:pt x="2134" y="1265"/>
                  </a:lnTo>
                  <a:lnTo>
                    <a:pt x="2126" y="1275"/>
                  </a:lnTo>
                  <a:lnTo>
                    <a:pt x="2116" y="1283"/>
                  </a:lnTo>
                  <a:lnTo>
                    <a:pt x="2105" y="1292"/>
                  </a:lnTo>
                  <a:lnTo>
                    <a:pt x="2092" y="1297"/>
                  </a:lnTo>
                  <a:lnTo>
                    <a:pt x="2078" y="1302"/>
                  </a:lnTo>
                  <a:lnTo>
                    <a:pt x="2078" y="1302"/>
                  </a:lnTo>
                  <a:lnTo>
                    <a:pt x="2078" y="1306"/>
                  </a:lnTo>
                  <a:lnTo>
                    <a:pt x="2078" y="1309"/>
                  </a:lnTo>
                  <a:lnTo>
                    <a:pt x="2075" y="1314"/>
                  </a:lnTo>
                  <a:lnTo>
                    <a:pt x="2075" y="1314"/>
                  </a:lnTo>
                  <a:lnTo>
                    <a:pt x="2081" y="1314"/>
                  </a:lnTo>
                  <a:lnTo>
                    <a:pt x="2085" y="1316"/>
                  </a:lnTo>
                  <a:lnTo>
                    <a:pt x="2095" y="1321"/>
                  </a:lnTo>
                  <a:lnTo>
                    <a:pt x="2095" y="1321"/>
                  </a:lnTo>
                  <a:lnTo>
                    <a:pt x="2110" y="1313"/>
                  </a:lnTo>
                  <a:lnTo>
                    <a:pt x="2124" y="1303"/>
                  </a:lnTo>
                  <a:lnTo>
                    <a:pt x="2136" y="1292"/>
                  </a:lnTo>
                  <a:lnTo>
                    <a:pt x="2147" y="1279"/>
                  </a:lnTo>
                  <a:lnTo>
                    <a:pt x="2155" y="1265"/>
                  </a:lnTo>
                  <a:lnTo>
                    <a:pt x="2162" y="1250"/>
                  </a:lnTo>
                  <a:lnTo>
                    <a:pt x="2166" y="1233"/>
                  </a:lnTo>
                  <a:lnTo>
                    <a:pt x="2168" y="1216"/>
                  </a:lnTo>
                  <a:lnTo>
                    <a:pt x="2168" y="1216"/>
                  </a:lnTo>
                  <a:lnTo>
                    <a:pt x="2168" y="1200"/>
                  </a:lnTo>
                  <a:lnTo>
                    <a:pt x="2165" y="1185"/>
                  </a:lnTo>
                  <a:lnTo>
                    <a:pt x="2159" y="1171"/>
                  </a:lnTo>
                  <a:lnTo>
                    <a:pt x="2154" y="1157"/>
                  </a:lnTo>
                  <a:lnTo>
                    <a:pt x="2143" y="1127"/>
                  </a:lnTo>
                  <a:lnTo>
                    <a:pt x="2138" y="1113"/>
                  </a:lnTo>
                  <a:lnTo>
                    <a:pt x="2136" y="1097"/>
                  </a:lnTo>
                  <a:lnTo>
                    <a:pt x="2136" y="1097"/>
                  </a:lnTo>
                  <a:lnTo>
                    <a:pt x="2137" y="1084"/>
                  </a:lnTo>
                  <a:lnTo>
                    <a:pt x="2138" y="1068"/>
                  </a:lnTo>
                  <a:lnTo>
                    <a:pt x="2137" y="1053"/>
                  </a:lnTo>
                  <a:lnTo>
                    <a:pt x="2133" y="1038"/>
                  </a:lnTo>
                  <a:lnTo>
                    <a:pt x="2133" y="1038"/>
                  </a:lnTo>
                  <a:lnTo>
                    <a:pt x="2126" y="1039"/>
                  </a:lnTo>
                  <a:lnTo>
                    <a:pt x="2120" y="1040"/>
                  </a:lnTo>
                  <a:lnTo>
                    <a:pt x="2116" y="1045"/>
                  </a:lnTo>
                  <a:lnTo>
                    <a:pt x="2112" y="1049"/>
                  </a:lnTo>
                  <a:lnTo>
                    <a:pt x="2109" y="1053"/>
                  </a:lnTo>
                  <a:lnTo>
                    <a:pt x="2108" y="1059"/>
                  </a:lnTo>
                  <a:lnTo>
                    <a:pt x="2105" y="1073"/>
                  </a:lnTo>
                  <a:lnTo>
                    <a:pt x="2105" y="1087"/>
                  </a:lnTo>
                  <a:lnTo>
                    <a:pt x="2105" y="1102"/>
                  </a:lnTo>
                  <a:lnTo>
                    <a:pt x="2105" y="1116"/>
                  </a:lnTo>
                  <a:lnTo>
                    <a:pt x="2103" y="1129"/>
                  </a:lnTo>
                  <a:lnTo>
                    <a:pt x="2103" y="1129"/>
                  </a:lnTo>
                  <a:close/>
                  <a:moveTo>
                    <a:pt x="1634" y="1102"/>
                  </a:moveTo>
                  <a:lnTo>
                    <a:pt x="1634" y="1102"/>
                  </a:lnTo>
                  <a:lnTo>
                    <a:pt x="1618" y="1098"/>
                  </a:lnTo>
                  <a:lnTo>
                    <a:pt x="1601" y="1092"/>
                  </a:lnTo>
                  <a:lnTo>
                    <a:pt x="1584" y="1085"/>
                  </a:lnTo>
                  <a:lnTo>
                    <a:pt x="1564" y="1080"/>
                  </a:lnTo>
                  <a:lnTo>
                    <a:pt x="1564" y="1080"/>
                  </a:lnTo>
                  <a:lnTo>
                    <a:pt x="1553" y="1077"/>
                  </a:lnTo>
                  <a:lnTo>
                    <a:pt x="1542" y="1075"/>
                  </a:lnTo>
                  <a:lnTo>
                    <a:pt x="1521" y="1073"/>
                  </a:lnTo>
                  <a:lnTo>
                    <a:pt x="1521" y="1073"/>
                  </a:lnTo>
                  <a:lnTo>
                    <a:pt x="1508" y="1070"/>
                  </a:lnTo>
                  <a:lnTo>
                    <a:pt x="1495" y="1066"/>
                  </a:lnTo>
                  <a:lnTo>
                    <a:pt x="1495" y="1066"/>
                  </a:lnTo>
                  <a:lnTo>
                    <a:pt x="1462" y="1059"/>
                  </a:lnTo>
                  <a:lnTo>
                    <a:pt x="1429" y="1054"/>
                  </a:lnTo>
                  <a:lnTo>
                    <a:pt x="1399" y="1049"/>
                  </a:lnTo>
                  <a:lnTo>
                    <a:pt x="1383" y="1046"/>
                  </a:lnTo>
                  <a:lnTo>
                    <a:pt x="1369" y="1042"/>
                  </a:lnTo>
                  <a:lnTo>
                    <a:pt x="1369" y="1042"/>
                  </a:lnTo>
                  <a:lnTo>
                    <a:pt x="1366" y="1042"/>
                  </a:lnTo>
                  <a:lnTo>
                    <a:pt x="1363" y="1043"/>
                  </a:lnTo>
                  <a:lnTo>
                    <a:pt x="1356" y="1046"/>
                  </a:lnTo>
                  <a:lnTo>
                    <a:pt x="1356" y="1046"/>
                  </a:lnTo>
                  <a:lnTo>
                    <a:pt x="1362" y="1066"/>
                  </a:lnTo>
                  <a:lnTo>
                    <a:pt x="1366" y="1087"/>
                  </a:lnTo>
                  <a:lnTo>
                    <a:pt x="1375" y="1126"/>
                  </a:lnTo>
                  <a:lnTo>
                    <a:pt x="1382" y="1168"/>
                  </a:lnTo>
                  <a:lnTo>
                    <a:pt x="1386" y="1189"/>
                  </a:lnTo>
                  <a:lnTo>
                    <a:pt x="1392" y="1210"/>
                  </a:lnTo>
                  <a:lnTo>
                    <a:pt x="1392" y="1210"/>
                  </a:lnTo>
                  <a:lnTo>
                    <a:pt x="1399" y="1202"/>
                  </a:lnTo>
                  <a:lnTo>
                    <a:pt x="1407" y="1193"/>
                  </a:lnTo>
                  <a:lnTo>
                    <a:pt x="1411" y="1191"/>
                  </a:lnTo>
                  <a:lnTo>
                    <a:pt x="1417" y="1188"/>
                  </a:lnTo>
                  <a:lnTo>
                    <a:pt x="1424" y="1186"/>
                  </a:lnTo>
                  <a:lnTo>
                    <a:pt x="1432" y="1186"/>
                  </a:lnTo>
                  <a:lnTo>
                    <a:pt x="1432" y="1186"/>
                  </a:lnTo>
                  <a:lnTo>
                    <a:pt x="1439" y="1195"/>
                  </a:lnTo>
                  <a:lnTo>
                    <a:pt x="1446" y="1202"/>
                  </a:lnTo>
                  <a:lnTo>
                    <a:pt x="1452" y="1210"/>
                  </a:lnTo>
                  <a:lnTo>
                    <a:pt x="1455" y="1220"/>
                  </a:lnTo>
                  <a:lnTo>
                    <a:pt x="1458" y="1230"/>
                  </a:lnTo>
                  <a:lnTo>
                    <a:pt x="1458" y="1240"/>
                  </a:lnTo>
                  <a:lnTo>
                    <a:pt x="1458" y="1250"/>
                  </a:lnTo>
                  <a:lnTo>
                    <a:pt x="1455" y="1259"/>
                  </a:lnTo>
                  <a:lnTo>
                    <a:pt x="1455" y="1259"/>
                  </a:lnTo>
                  <a:lnTo>
                    <a:pt x="1452" y="1268"/>
                  </a:lnTo>
                  <a:lnTo>
                    <a:pt x="1448" y="1275"/>
                  </a:lnTo>
                  <a:lnTo>
                    <a:pt x="1446" y="1283"/>
                  </a:lnTo>
                  <a:lnTo>
                    <a:pt x="1448" y="1286"/>
                  </a:lnTo>
                  <a:lnTo>
                    <a:pt x="1449" y="1290"/>
                  </a:lnTo>
                  <a:lnTo>
                    <a:pt x="1449" y="1290"/>
                  </a:lnTo>
                  <a:lnTo>
                    <a:pt x="1467" y="1287"/>
                  </a:lnTo>
                  <a:lnTo>
                    <a:pt x="1486" y="1286"/>
                  </a:lnTo>
                  <a:lnTo>
                    <a:pt x="1502" y="1283"/>
                  </a:lnTo>
                  <a:lnTo>
                    <a:pt x="1509" y="1282"/>
                  </a:lnTo>
                  <a:lnTo>
                    <a:pt x="1518" y="1279"/>
                  </a:lnTo>
                  <a:lnTo>
                    <a:pt x="1518" y="1279"/>
                  </a:lnTo>
                  <a:lnTo>
                    <a:pt x="1525" y="1275"/>
                  </a:lnTo>
                  <a:lnTo>
                    <a:pt x="1532" y="1271"/>
                  </a:lnTo>
                  <a:lnTo>
                    <a:pt x="1546" y="1261"/>
                  </a:lnTo>
                  <a:lnTo>
                    <a:pt x="1554" y="1258"/>
                  </a:lnTo>
                  <a:lnTo>
                    <a:pt x="1561" y="1257"/>
                  </a:lnTo>
                  <a:lnTo>
                    <a:pt x="1571" y="1257"/>
                  </a:lnTo>
                  <a:lnTo>
                    <a:pt x="1581" y="1259"/>
                  </a:lnTo>
                  <a:lnTo>
                    <a:pt x="1581" y="1259"/>
                  </a:lnTo>
                  <a:lnTo>
                    <a:pt x="1582" y="1269"/>
                  </a:lnTo>
                  <a:lnTo>
                    <a:pt x="1584" y="1276"/>
                  </a:lnTo>
                  <a:lnTo>
                    <a:pt x="1582" y="1283"/>
                  </a:lnTo>
                  <a:lnTo>
                    <a:pt x="1581" y="1289"/>
                  </a:lnTo>
                  <a:lnTo>
                    <a:pt x="1578" y="1295"/>
                  </a:lnTo>
                  <a:lnTo>
                    <a:pt x="1574" y="1300"/>
                  </a:lnTo>
                  <a:lnTo>
                    <a:pt x="1564" y="1309"/>
                  </a:lnTo>
                  <a:lnTo>
                    <a:pt x="1553" y="1317"/>
                  </a:lnTo>
                  <a:lnTo>
                    <a:pt x="1542" y="1324"/>
                  </a:lnTo>
                  <a:lnTo>
                    <a:pt x="1531" y="1331"/>
                  </a:lnTo>
                  <a:lnTo>
                    <a:pt x="1521" y="1338"/>
                  </a:lnTo>
                  <a:lnTo>
                    <a:pt x="1521" y="1338"/>
                  </a:lnTo>
                  <a:lnTo>
                    <a:pt x="1543" y="1332"/>
                  </a:lnTo>
                  <a:lnTo>
                    <a:pt x="1566" y="1330"/>
                  </a:lnTo>
                  <a:lnTo>
                    <a:pt x="1612" y="1325"/>
                  </a:lnTo>
                  <a:lnTo>
                    <a:pt x="1612" y="1325"/>
                  </a:lnTo>
                  <a:lnTo>
                    <a:pt x="1616" y="1330"/>
                  </a:lnTo>
                  <a:lnTo>
                    <a:pt x="1616" y="1334"/>
                  </a:lnTo>
                  <a:lnTo>
                    <a:pt x="1616" y="1338"/>
                  </a:lnTo>
                  <a:lnTo>
                    <a:pt x="1615" y="1344"/>
                  </a:lnTo>
                  <a:lnTo>
                    <a:pt x="1611" y="1352"/>
                  </a:lnTo>
                  <a:lnTo>
                    <a:pt x="1609" y="1356"/>
                  </a:lnTo>
                  <a:lnTo>
                    <a:pt x="1609" y="1359"/>
                  </a:lnTo>
                  <a:lnTo>
                    <a:pt x="1609" y="1359"/>
                  </a:lnTo>
                  <a:lnTo>
                    <a:pt x="1609" y="1365"/>
                  </a:lnTo>
                  <a:lnTo>
                    <a:pt x="1612" y="1368"/>
                  </a:lnTo>
                  <a:lnTo>
                    <a:pt x="1612" y="1373"/>
                  </a:lnTo>
                  <a:lnTo>
                    <a:pt x="1611" y="1380"/>
                  </a:lnTo>
                  <a:lnTo>
                    <a:pt x="1611" y="1380"/>
                  </a:lnTo>
                  <a:lnTo>
                    <a:pt x="1584" y="1400"/>
                  </a:lnTo>
                  <a:lnTo>
                    <a:pt x="1553" y="1419"/>
                  </a:lnTo>
                  <a:lnTo>
                    <a:pt x="1553" y="1419"/>
                  </a:lnTo>
                  <a:lnTo>
                    <a:pt x="1557" y="1422"/>
                  </a:lnTo>
                  <a:lnTo>
                    <a:pt x="1561" y="1426"/>
                  </a:lnTo>
                  <a:lnTo>
                    <a:pt x="1564" y="1432"/>
                  </a:lnTo>
                  <a:lnTo>
                    <a:pt x="1566" y="1439"/>
                  </a:lnTo>
                  <a:lnTo>
                    <a:pt x="1566" y="1446"/>
                  </a:lnTo>
                  <a:lnTo>
                    <a:pt x="1563" y="1452"/>
                  </a:lnTo>
                  <a:lnTo>
                    <a:pt x="1559" y="1456"/>
                  </a:lnTo>
                  <a:lnTo>
                    <a:pt x="1550" y="1457"/>
                  </a:lnTo>
                  <a:lnTo>
                    <a:pt x="1550" y="1457"/>
                  </a:lnTo>
                  <a:lnTo>
                    <a:pt x="1538" y="1457"/>
                  </a:lnTo>
                  <a:lnTo>
                    <a:pt x="1522" y="1456"/>
                  </a:lnTo>
                  <a:lnTo>
                    <a:pt x="1490" y="1452"/>
                  </a:lnTo>
                  <a:lnTo>
                    <a:pt x="1459" y="1446"/>
                  </a:lnTo>
                  <a:lnTo>
                    <a:pt x="1435" y="1442"/>
                  </a:lnTo>
                  <a:lnTo>
                    <a:pt x="1435" y="1442"/>
                  </a:lnTo>
                  <a:lnTo>
                    <a:pt x="1439" y="1464"/>
                  </a:lnTo>
                  <a:lnTo>
                    <a:pt x="1445" y="1487"/>
                  </a:lnTo>
                  <a:lnTo>
                    <a:pt x="1453" y="1507"/>
                  </a:lnTo>
                  <a:lnTo>
                    <a:pt x="1462" y="1525"/>
                  </a:lnTo>
                  <a:lnTo>
                    <a:pt x="1462" y="1525"/>
                  </a:lnTo>
                  <a:lnTo>
                    <a:pt x="1495" y="1528"/>
                  </a:lnTo>
                  <a:lnTo>
                    <a:pt x="1532" y="1530"/>
                  </a:lnTo>
                  <a:lnTo>
                    <a:pt x="1568" y="1532"/>
                  </a:lnTo>
                  <a:lnTo>
                    <a:pt x="1605" y="1532"/>
                  </a:lnTo>
                  <a:lnTo>
                    <a:pt x="1641" y="1532"/>
                  </a:lnTo>
                  <a:lnTo>
                    <a:pt x="1677" y="1530"/>
                  </a:lnTo>
                  <a:lnTo>
                    <a:pt x="1709" y="1526"/>
                  </a:lnTo>
                  <a:lnTo>
                    <a:pt x="1738" y="1522"/>
                  </a:lnTo>
                  <a:lnTo>
                    <a:pt x="1738" y="1522"/>
                  </a:lnTo>
                  <a:lnTo>
                    <a:pt x="1736" y="1497"/>
                  </a:lnTo>
                  <a:lnTo>
                    <a:pt x="1733" y="1473"/>
                  </a:lnTo>
                  <a:lnTo>
                    <a:pt x="1733" y="1422"/>
                  </a:lnTo>
                  <a:lnTo>
                    <a:pt x="1734" y="1373"/>
                  </a:lnTo>
                  <a:lnTo>
                    <a:pt x="1733" y="1348"/>
                  </a:lnTo>
                  <a:lnTo>
                    <a:pt x="1731" y="1323"/>
                  </a:lnTo>
                  <a:lnTo>
                    <a:pt x="1731" y="1323"/>
                  </a:lnTo>
                  <a:lnTo>
                    <a:pt x="1727" y="1296"/>
                  </a:lnTo>
                  <a:lnTo>
                    <a:pt x="1723" y="1269"/>
                  </a:lnTo>
                  <a:lnTo>
                    <a:pt x="1717" y="1243"/>
                  </a:lnTo>
                  <a:lnTo>
                    <a:pt x="1713" y="1214"/>
                  </a:lnTo>
                  <a:lnTo>
                    <a:pt x="1713" y="1214"/>
                  </a:lnTo>
                  <a:lnTo>
                    <a:pt x="1712" y="1184"/>
                  </a:lnTo>
                  <a:lnTo>
                    <a:pt x="1709" y="1171"/>
                  </a:lnTo>
                  <a:lnTo>
                    <a:pt x="1705" y="1157"/>
                  </a:lnTo>
                  <a:lnTo>
                    <a:pt x="1705" y="1157"/>
                  </a:lnTo>
                  <a:lnTo>
                    <a:pt x="1706" y="1151"/>
                  </a:lnTo>
                  <a:lnTo>
                    <a:pt x="1706" y="1146"/>
                  </a:lnTo>
                  <a:lnTo>
                    <a:pt x="1703" y="1134"/>
                  </a:lnTo>
                  <a:lnTo>
                    <a:pt x="1699" y="1123"/>
                  </a:lnTo>
                  <a:lnTo>
                    <a:pt x="1696" y="1113"/>
                  </a:lnTo>
                  <a:lnTo>
                    <a:pt x="1696" y="1113"/>
                  </a:lnTo>
                  <a:lnTo>
                    <a:pt x="1689" y="1111"/>
                  </a:lnTo>
                  <a:lnTo>
                    <a:pt x="1682" y="1108"/>
                  </a:lnTo>
                  <a:lnTo>
                    <a:pt x="1667" y="1105"/>
                  </a:lnTo>
                  <a:lnTo>
                    <a:pt x="1651" y="1105"/>
                  </a:lnTo>
                  <a:lnTo>
                    <a:pt x="1634" y="1102"/>
                  </a:lnTo>
                  <a:lnTo>
                    <a:pt x="1634" y="1102"/>
                  </a:lnTo>
                  <a:close/>
                  <a:moveTo>
                    <a:pt x="1716" y="1120"/>
                  </a:moveTo>
                  <a:lnTo>
                    <a:pt x="1716" y="1120"/>
                  </a:lnTo>
                  <a:lnTo>
                    <a:pt x="1720" y="1139"/>
                  </a:lnTo>
                  <a:lnTo>
                    <a:pt x="1723" y="1157"/>
                  </a:lnTo>
                  <a:lnTo>
                    <a:pt x="1727" y="1196"/>
                  </a:lnTo>
                  <a:lnTo>
                    <a:pt x="1731" y="1236"/>
                  </a:lnTo>
                  <a:lnTo>
                    <a:pt x="1737" y="1276"/>
                  </a:lnTo>
                  <a:lnTo>
                    <a:pt x="1737" y="1276"/>
                  </a:lnTo>
                  <a:lnTo>
                    <a:pt x="1740" y="1290"/>
                  </a:lnTo>
                  <a:lnTo>
                    <a:pt x="1744" y="1304"/>
                  </a:lnTo>
                  <a:lnTo>
                    <a:pt x="1744" y="1304"/>
                  </a:lnTo>
                  <a:lnTo>
                    <a:pt x="1747" y="1332"/>
                  </a:lnTo>
                  <a:lnTo>
                    <a:pt x="1748" y="1360"/>
                  </a:lnTo>
                  <a:lnTo>
                    <a:pt x="1748" y="1419"/>
                  </a:lnTo>
                  <a:lnTo>
                    <a:pt x="1748" y="1448"/>
                  </a:lnTo>
                  <a:lnTo>
                    <a:pt x="1748" y="1476"/>
                  </a:lnTo>
                  <a:lnTo>
                    <a:pt x="1750" y="1502"/>
                  </a:lnTo>
                  <a:lnTo>
                    <a:pt x="1754" y="1528"/>
                  </a:lnTo>
                  <a:lnTo>
                    <a:pt x="1754" y="1528"/>
                  </a:lnTo>
                  <a:lnTo>
                    <a:pt x="1751" y="1530"/>
                  </a:lnTo>
                  <a:lnTo>
                    <a:pt x="1747" y="1532"/>
                  </a:lnTo>
                  <a:lnTo>
                    <a:pt x="1744" y="1533"/>
                  </a:lnTo>
                  <a:lnTo>
                    <a:pt x="1743" y="1535"/>
                  </a:lnTo>
                  <a:lnTo>
                    <a:pt x="1741" y="1536"/>
                  </a:lnTo>
                  <a:lnTo>
                    <a:pt x="1741" y="1536"/>
                  </a:lnTo>
                  <a:lnTo>
                    <a:pt x="1744" y="1542"/>
                  </a:lnTo>
                  <a:lnTo>
                    <a:pt x="1747" y="1546"/>
                  </a:lnTo>
                  <a:lnTo>
                    <a:pt x="1752" y="1553"/>
                  </a:lnTo>
                  <a:lnTo>
                    <a:pt x="1762" y="1558"/>
                  </a:lnTo>
                  <a:lnTo>
                    <a:pt x="1772" y="1561"/>
                  </a:lnTo>
                  <a:lnTo>
                    <a:pt x="1783" y="1561"/>
                  </a:lnTo>
                  <a:lnTo>
                    <a:pt x="1794" y="1558"/>
                  </a:lnTo>
                  <a:lnTo>
                    <a:pt x="1804" y="1556"/>
                  </a:lnTo>
                  <a:lnTo>
                    <a:pt x="1816" y="1549"/>
                  </a:lnTo>
                  <a:lnTo>
                    <a:pt x="1816" y="1549"/>
                  </a:lnTo>
                  <a:lnTo>
                    <a:pt x="1824" y="1435"/>
                  </a:lnTo>
                  <a:lnTo>
                    <a:pt x="1834" y="1321"/>
                  </a:lnTo>
                  <a:lnTo>
                    <a:pt x="1838" y="1265"/>
                  </a:lnTo>
                  <a:lnTo>
                    <a:pt x="1844" y="1209"/>
                  </a:lnTo>
                  <a:lnTo>
                    <a:pt x="1851" y="1154"/>
                  </a:lnTo>
                  <a:lnTo>
                    <a:pt x="1859" y="1101"/>
                  </a:lnTo>
                  <a:lnTo>
                    <a:pt x="1859" y="1101"/>
                  </a:lnTo>
                  <a:lnTo>
                    <a:pt x="1858" y="1099"/>
                  </a:lnTo>
                  <a:lnTo>
                    <a:pt x="1855" y="1099"/>
                  </a:lnTo>
                  <a:lnTo>
                    <a:pt x="1855" y="1099"/>
                  </a:lnTo>
                  <a:lnTo>
                    <a:pt x="1849" y="1105"/>
                  </a:lnTo>
                  <a:lnTo>
                    <a:pt x="1842" y="1111"/>
                  </a:lnTo>
                  <a:lnTo>
                    <a:pt x="1835" y="1115"/>
                  </a:lnTo>
                  <a:lnTo>
                    <a:pt x="1828" y="1118"/>
                  </a:lnTo>
                  <a:lnTo>
                    <a:pt x="1810" y="1123"/>
                  </a:lnTo>
                  <a:lnTo>
                    <a:pt x="1792" y="1126"/>
                  </a:lnTo>
                  <a:lnTo>
                    <a:pt x="1772" y="1126"/>
                  </a:lnTo>
                  <a:lnTo>
                    <a:pt x="1752" y="1125"/>
                  </a:lnTo>
                  <a:lnTo>
                    <a:pt x="1734" y="1123"/>
                  </a:lnTo>
                  <a:lnTo>
                    <a:pt x="1716" y="1120"/>
                  </a:lnTo>
                  <a:lnTo>
                    <a:pt x="1716" y="1120"/>
                  </a:lnTo>
                  <a:close/>
                  <a:moveTo>
                    <a:pt x="895" y="1279"/>
                  </a:moveTo>
                  <a:lnTo>
                    <a:pt x="895" y="1279"/>
                  </a:lnTo>
                  <a:lnTo>
                    <a:pt x="890" y="1280"/>
                  </a:lnTo>
                  <a:lnTo>
                    <a:pt x="885" y="1282"/>
                  </a:lnTo>
                  <a:lnTo>
                    <a:pt x="875" y="1280"/>
                  </a:lnTo>
                  <a:lnTo>
                    <a:pt x="867" y="1279"/>
                  </a:lnTo>
                  <a:lnTo>
                    <a:pt x="857" y="1278"/>
                  </a:lnTo>
                  <a:lnTo>
                    <a:pt x="857" y="1278"/>
                  </a:lnTo>
                  <a:lnTo>
                    <a:pt x="837" y="1278"/>
                  </a:lnTo>
                  <a:lnTo>
                    <a:pt x="816" y="1279"/>
                  </a:lnTo>
                  <a:lnTo>
                    <a:pt x="795" y="1282"/>
                  </a:lnTo>
                  <a:lnTo>
                    <a:pt x="774" y="1283"/>
                  </a:lnTo>
                  <a:lnTo>
                    <a:pt x="774" y="1283"/>
                  </a:lnTo>
                  <a:lnTo>
                    <a:pt x="698" y="1285"/>
                  </a:lnTo>
                  <a:lnTo>
                    <a:pt x="618" y="1283"/>
                  </a:lnTo>
                  <a:lnTo>
                    <a:pt x="618" y="1283"/>
                  </a:lnTo>
                  <a:lnTo>
                    <a:pt x="598" y="1283"/>
                  </a:lnTo>
                  <a:lnTo>
                    <a:pt x="598" y="1283"/>
                  </a:lnTo>
                  <a:lnTo>
                    <a:pt x="569" y="1285"/>
                  </a:lnTo>
                  <a:lnTo>
                    <a:pt x="541" y="1286"/>
                  </a:lnTo>
                  <a:lnTo>
                    <a:pt x="486" y="1287"/>
                  </a:lnTo>
                  <a:lnTo>
                    <a:pt x="434" y="1287"/>
                  </a:lnTo>
                  <a:lnTo>
                    <a:pt x="381" y="1290"/>
                  </a:lnTo>
                  <a:lnTo>
                    <a:pt x="381" y="1290"/>
                  </a:lnTo>
                  <a:lnTo>
                    <a:pt x="350" y="1292"/>
                  </a:lnTo>
                  <a:lnTo>
                    <a:pt x="336" y="1292"/>
                  </a:lnTo>
                  <a:lnTo>
                    <a:pt x="325" y="1292"/>
                  </a:lnTo>
                  <a:lnTo>
                    <a:pt x="325" y="1292"/>
                  </a:lnTo>
                  <a:lnTo>
                    <a:pt x="315" y="1289"/>
                  </a:lnTo>
                  <a:lnTo>
                    <a:pt x="308" y="1285"/>
                  </a:lnTo>
                  <a:lnTo>
                    <a:pt x="302" y="1279"/>
                  </a:lnTo>
                  <a:lnTo>
                    <a:pt x="298" y="1273"/>
                  </a:lnTo>
                  <a:lnTo>
                    <a:pt x="295" y="1268"/>
                  </a:lnTo>
                  <a:lnTo>
                    <a:pt x="294" y="1261"/>
                  </a:lnTo>
                  <a:lnTo>
                    <a:pt x="292" y="1245"/>
                  </a:lnTo>
                  <a:lnTo>
                    <a:pt x="292" y="1245"/>
                  </a:lnTo>
                  <a:lnTo>
                    <a:pt x="294" y="1229"/>
                  </a:lnTo>
                  <a:lnTo>
                    <a:pt x="297" y="1212"/>
                  </a:lnTo>
                  <a:lnTo>
                    <a:pt x="299" y="1205"/>
                  </a:lnTo>
                  <a:lnTo>
                    <a:pt x="304" y="1199"/>
                  </a:lnTo>
                  <a:lnTo>
                    <a:pt x="308" y="1193"/>
                  </a:lnTo>
                  <a:lnTo>
                    <a:pt x="312" y="1188"/>
                  </a:lnTo>
                  <a:lnTo>
                    <a:pt x="312" y="1188"/>
                  </a:lnTo>
                  <a:lnTo>
                    <a:pt x="335" y="1188"/>
                  </a:lnTo>
                  <a:lnTo>
                    <a:pt x="357" y="1186"/>
                  </a:lnTo>
                  <a:lnTo>
                    <a:pt x="377" y="1185"/>
                  </a:lnTo>
                  <a:lnTo>
                    <a:pt x="386" y="1186"/>
                  </a:lnTo>
                  <a:lnTo>
                    <a:pt x="395" y="1188"/>
                  </a:lnTo>
                  <a:lnTo>
                    <a:pt x="395" y="1188"/>
                  </a:lnTo>
                  <a:lnTo>
                    <a:pt x="406" y="1186"/>
                  </a:lnTo>
                  <a:lnTo>
                    <a:pt x="420" y="1186"/>
                  </a:lnTo>
                  <a:lnTo>
                    <a:pt x="447" y="1188"/>
                  </a:lnTo>
                  <a:lnTo>
                    <a:pt x="473" y="1189"/>
                  </a:lnTo>
                  <a:lnTo>
                    <a:pt x="499" y="1191"/>
                  </a:lnTo>
                  <a:lnTo>
                    <a:pt x="499" y="1191"/>
                  </a:lnTo>
                  <a:lnTo>
                    <a:pt x="520" y="1189"/>
                  </a:lnTo>
                  <a:lnTo>
                    <a:pt x="542" y="1188"/>
                  </a:lnTo>
                  <a:lnTo>
                    <a:pt x="586" y="1185"/>
                  </a:lnTo>
                  <a:lnTo>
                    <a:pt x="586" y="1185"/>
                  </a:lnTo>
                  <a:lnTo>
                    <a:pt x="608" y="1185"/>
                  </a:lnTo>
                  <a:lnTo>
                    <a:pt x="632" y="1186"/>
                  </a:lnTo>
                  <a:lnTo>
                    <a:pt x="657" y="1188"/>
                  </a:lnTo>
                  <a:lnTo>
                    <a:pt x="681" y="1186"/>
                  </a:lnTo>
                  <a:lnTo>
                    <a:pt x="681" y="1186"/>
                  </a:lnTo>
                  <a:lnTo>
                    <a:pt x="712" y="1185"/>
                  </a:lnTo>
                  <a:lnTo>
                    <a:pt x="742" y="1184"/>
                  </a:lnTo>
                  <a:lnTo>
                    <a:pt x="799" y="1185"/>
                  </a:lnTo>
                  <a:lnTo>
                    <a:pt x="857" y="1186"/>
                  </a:lnTo>
                  <a:lnTo>
                    <a:pt x="913" y="1188"/>
                  </a:lnTo>
                  <a:lnTo>
                    <a:pt x="913" y="1188"/>
                  </a:lnTo>
                  <a:lnTo>
                    <a:pt x="909" y="1182"/>
                  </a:lnTo>
                  <a:lnTo>
                    <a:pt x="903" y="1177"/>
                  </a:lnTo>
                  <a:lnTo>
                    <a:pt x="889" y="1167"/>
                  </a:lnTo>
                  <a:lnTo>
                    <a:pt x="889" y="1167"/>
                  </a:lnTo>
                  <a:lnTo>
                    <a:pt x="879" y="1160"/>
                  </a:lnTo>
                  <a:lnTo>
                    <a:pt x="869" y="1151"/>
                  </a:lnTo>
                  <a:lnTo>
                    <a:pt x="864" y="1148"/>
                  </a:lnTo>
                  <a:lnTo>
                    <a:pt x="858" y="1147"/>
                  </a:lnTo>
                  <a:lnTo>
                    <a:pt x="853" y="1146"/>
                  </a:lnTo>
                  <a:lnTo>
                    <a:pt x="845" y="1146"/>
                  </a:lnTo>
                  <a:lnTo>
                    <a:pt x="845" y="1146"/>
                  </a:lnTo>
                  <a:lnTo>
                    <a:pt x="840" y="1143"/>
                  </a:lnTo>
                  <a:lnTo>
                    <a:pt x="834" y="1140"/>
                  </a:lnTo>
                  <a:lnTo>
                    <a:pt x="820" y="1137"/>
                  </a:lnTo>
                  <a:lnTo>
                    <a:pt x="805" y="1136"/>
                  </a:lnTo>
                  <a:lnTo>
                    <a:pt x="789" y="1136"/>
                  </a:lnTo>
                  <a:lnTo>
                    <a:pt x="789" y="1136"/>
                  </a:lnTo>
                  <a:lnTo>
                    <a:pt x="770" y="1136"/>
                  </a:lnTo>
                  <a:lnTo>
                    <a:pt x="750" y="1137"/>
                  </a:lnTo>
                  <a:lnTo>
                    <a:pt x="711" y="1140"/>
                  </a:lnTo>
                  <a:lnTo>
                    <a:pt x="692" y="1141"/>
                  </a:lnTo>
                  <a:lnTo>
                    <a:pt x="673" y="1141"/>
                  </a:lnTo>
                  <a:lnTo>
                    <a:pt x="655" y="1140"/>
                  </a:lnTo>
                  <a:lnTo>
                    <a:pt x="634" y="1137"/>
                  </a:lnTo>
                  <a:lnTo>
                    <a:pt x="634" y="1137"/>
                  </a:lnTo>
                  <a:lnTo>
                    <a:pt x="628" y="1143"/>
                  </a:lnTo>
                  <a:lnTo>
                    <a:pt x="622" y="1147"/>
                  </a:lnTo>
                  <a:lnTo>
                    <a:pt x="615" y="1151"/>
                  </a:lnTo>
                  <a:lnTo>
                    <a:pt x="608" y="1154"/>
                  </a:lnTo>
                  <a:lnTo>
                    <a:pt x="600" y="1156"/>
                  </a:lnTo>
                  <a:lnTo>
                    <a:pt x="591" y="1156"/>
                  </a:lnTo>
                  <a:lnTo>
                    <a:pt x="583" y="1156"/>
                  </a:lnTo>
                  <a:lnTo>
                    <a:pt x="573" y="1156"/>
                  </a:lnTo>
                  <a:lnTo>
                    <a:pt x="573" y="1156"/>
                  </a:lnTo>
                  <a:lnTo>
                    <a:pt x="572" y="1158"/>
                  </a:lnTo>
                  <a:lnTo>
                    <a:pt x="572" y="1161"/>
                  </a:lnTo>
                  <a:lnTo>
                    <a:pt x="572" y="1165"/>
                  </a:lnTo>
                  <a:lnTo>
                    <a:pt x="570" y="1167"/>
                  </a:lnTo>
                  <a:lnTo>
                    <a:pt x="568" y="1167"/>
                  </a:lnTo>
                  <a:lnTo>
                    <a:pt x="568" y="1167"/>
                  </a:lnTo>
                  <a:lnTo>
                    <a:pt x="563" y="1167"/>
                  </a:lnTo>
                  <a:lnTo>
                    <a:pt x="562" y="1165"/>
                  </a:lnTo>
                  <a:lnTo>
                    <a:pt x="561" y="1164"/>
                  </a:lnTo>
                  <a:lnTo>
                    <a:pt x="558" y="1164"/>
                  </a:lnTo>
                  <a:lnTo>
                    <a:pt x="558" y="1164"/>
                  </a:lnTo>
                  <a:lnTo>
                    <a:pt x="558" y="1170"/>
                  </a:lnTo>
                  <a:lnTo>
                    <a:pt x="556" y="1174"/>
                  </a:lnTo>
                  <a:lnTo>
                    <a:pt x="554" y="1175"/>
                  </a:lnTo>
                  <a:lnTo>
                    <a:pt x="551" y="1178"/>
                  </a:lnTo>
                  <a:lnTo>
                    <a:pt x="551" y="1178"/>
                  </a:lnTo>
                  <a:lnTo>
                    <a:pt x="546" y="1177"/>
                  </a:lnTo>
                  <a:lnTo>
                    <a:pt x="545" y="1175"/>
                  </a:lnTo>
                  <a:lnTo>
                    <a:pt x="544" y="1171"/>
                  </a:lnTo>
                  <a:lnTo>
                    <a:pt x="541" y="1170"/>
                  </a:lnTo>
                  <a:lnTo>
                    <a:pt x="541" y="1170"/>
                  </a:lnTo>
                  <a:lnTo>
                    <a:pt x="541" y="1171"/>
                  </a:lnTo>
                  <a:lnTo>
                    <a:pt x="539" y="1172"/>
                  </a:lnTo>
                  <a:lnTo>
                    <a:pt x="537" y="1175"/>
                  </a:lnTo>
                  <a:lnTo>
                    <a:pt x="531" y="1177"/>
                  </a:lnTo>
                  <a:lnTo>
                    <a:pt x="530" y="1175"/>
                  </a:lnTo>
                  <a:lnTo>
                    <a:pt x="527" y="1174"/>
                  </a:lnTo>
                  <a:lnTo>
                    <a:pt x="527" y="1174"/>
                  </a:lnTo>
                  <a:lnTo>
                    <a:pt x="528" y="1170"/>
                  </a:lnTo>
                  <a:lnTo>
                    <a:pt x="530" y="1165"/>
                  </a:lnTo>
                  <a:lnTo>
                    <a:pt x="531" y="1161"/>
                  </a:lnTo>
                  <a:lnTo>
                    <a:pt x="532" y="1157"/>
                  </a:lnTo>
                  <a:lnTo>
                    <a:pt x="532" y="1157"/>
                  </a:lnTo>
                  <a:lnTo>
                    <a:pt x="520" y="1163"/>
                  </a:lnTo>
                  <a:lnTo>
                    <a:pt x="506" y="1167"/>
                  </a:lnTo>
                  <a:lnTo>
                    <a:pt x="490" y="1168"/>
                  </a:lnTo>
                  <a:lnTo>
                    <a:pt x="476" y="1168"/>
                  </a:lnTo>
                  <a:lnTo>
                    <a:pt x="461" y="1167"/>
                  </a:lnTo>
                  <a:lnTo>
                    <a:pt x="447" y="1164"/>
                  </a:lnTo>
                  <a:lnTo>
                    <a:pt x="433" y="1160"/>
                  </a:lnTo>
                  <a:lnTo>
                    <a:pt x="419" y="1156"/>
                  </a:lnTo>
                  <a:lnTo>
                    <a:pt x="419" y="1156"/>
                  </a:lnTo>
                  <a:lnTo>
                    <a:pt x="402" y="1160"/>
                  </a:lnTo>
                  <a:lnTo>
                    <a:pt x="386" y="1163"/>
                  </a:lnTo>
                  <a:lnTo>
                    <a:pt x="371" y="1164"/>
                  </a:lnTo>
                  <a:lnTo>
                    <a:pt x="356" y="1164"/>
                  </a:lnTo>
                  <a:lnTo>
                    <a:pt x="340" y="1164"/>
                  </a:lnTo>
                  <a:lnTo>
                    <a:pt x="323" y="1165"/>
                  </a:lnTo>
                  <a:lnTo>
                    <a:pt x="308" y="1168"/>
                  </a:lnTo>
                  <a:lnTo>
                    <a:pt x="291" y="1174"/>
                  </a:lnTo>
                  <a:lnTo>
                    <a:pt x="291" y="1174"/>
                  </a:lnTo>
                  <a:lnTo>
                    <a:pt x="281" y="1196"/>
                  </a:lnTo>
                  <a:lnTo>
                    <a:pt x="277" y="1209"/>
                  </a:lnTo>
                  <a:lnTo>
                    <a:pt x="274" y="1221"/>
                  </a:lnTo>
                  <a:lnTo>
                    <a:pt x="271" y="1236"/>
                  </a:lnTo>
                  <a:lnTo>
                    <a:pt x="273" y="1248"/>
                  </a:lnTo>
                  <a:lnTo>
                    <a:pt x="276" y="1261"/>
                  </a:lnTo>
                  <a:lnTo>
                    <a:pt x="281" y="1272"/>
                  </a:lnTo>
                  <a:lnTo>
                    <a:pt x="281" y="1272"/>
                  </a:lnTo>
                  <a:lnTo>
                    <a:pt x="278" y="1275"/>
                  </a:lnTo>
                  <a:lnTo>
                    <a:pt x="277" y="1278"/>
                  </a:lnTo>
                  <a:lnTo>
                    <a:pt x="277" y="1286"/>
                  </a:lnTo>
                  <a:lnTo>
                    <a:pt x="277" y="1286"/>
                  </a:lnTo>
                  <a:lnTo>
                    <a:pt x="284" y="1293"/>
                  </a:lnTo>
                  <a:lnTo>
                    <a:pt x="292" y="1297"/>
                  </a:lnTo>
                  <a:lnTo>
                    <a:pt x="302" y="1299"/>
                  </a:lnTo>
                  <a:lnTo>
                    <a:pt x="313" y="1300"/>
                  </a:lnTo>
                  <a:lnTo>
                    <a:pt x="339" y="1300"/>
                  </a:lnTo>
                  <a:lnTo>
                    <a:pt x="367" y="1299"/>
                  </a:lnTo>
                  <a:lnTo>
                    <a:pt x="367" y="1299"/>
                  </a:lnTo>
                  <a:lnTo>
                    <a:pt x="396" y="1297"/>
                  </a:lnTo>
                  <a:lnTo>
                    <a:pt x="429" y="1297"/>
                  </a:lnTo>
                  <a:lnTo>
                    <a:pt x="495" y="1297"/>
                  </a:lnTo>
                  <a:lnTo>
                    <a:pt x="495" y="1297"/>
                  </a:lnTo>
                  <a:lnTo>
                    <a:pt x="542" y="1297"/>
                  </a:lnTo>
                  <a:lnTo>
                    <a:pt x="596" y="1297"/>
                  </a:lnTo>
                  <a:lnTo>
                    <a:pt x="699" y="1300"/>
                  </a:lnTo>
                  <a:lnTo>
                    <a:pt x="699" y="1300"/>
                  </a:lnTo>
                  <a:lnTo>
                    <a:pt x="756" y="1300"/>
                  </a:lnTo>
                  <a:lnTo>
                    <a:pt x="809" y="1299"/>
                  </a:lnTo>
                  <a:lnTo>
                    <a:pt x="809" y="1299"/>
                  </a:lnTo>
                  <a:lnTo>
                    <a:pt x="840" y="1297"/>
                  </a:lnTo>
                  <a:lnTo>
                    <a:pt x="869" y="1295"/>
                  </a:lnTo>
                  <a:lnTo>
                    <a:pt x="897" y="1292"/>
                  </a:lnTo>
                  <a:lnTo>
                    <a:pt x="924" y="1285"/>
                  </a:lnTo>
                  <a:lnTo>
                    <a:pt x="924" y="1285"/>
                  </a:lnTo>
                  <a:lnTo>
                    <a:pt x="924" y="1280"/>
                  </a:lnTo>
                  <a:lnTo>
                    <a:pt x="924" y="1276"/>
                  </a:lnTo>
                  <a:lnTo>
                    <a:pt x="918" y="1268"/>
                  </a:lnTo>
                  <a:lnTo>
                    <a:pt x="916" y="1265"/>
                  </a:lnTo>
                  <a:lnTo>
                    <a:pt x="911" y="1261"/>
                  </a:lnTo>
                  <a:lnTo>
                    <a:pt x="907" y="1259"/>
                  </a:lnTo>
                  <a:lnTo>
                    <a:pt x="902" y="1258"/>
                  </a:lnTo>
                  <a:lnTo>
                    <a:pt x="902" y="1258"/>
                  </a:lnTo>
                  <a:lnTo>
                    <a:pt x="900" y="1268"/>
                  </a:lnTo>
                  <a:lnTo>
                    <a:pt x="899" y="1273"/>
                  </a:lnTo>
                  <a:lnTo>
                    <a:pt x="895" y="1279"/>
                  </a:lnTo>
                  <a:lnTo>
                    <a:pt x="895" y="1279"/>
                  </a:lnTo>
                  <a:close/>
                  <a:moveTo>
                    <a:pt x="722" y="1198"/>
                  </a:moveTo>
                  <a:lnTo>
                    <a:pt x="722" y="1198"/>
                  </a:lnTo>
                  <a:lnTo>
                    <a:pt x="714" y="1198"/>
                  </a:lnTo>
                  <a:lnTo>
                    <a:pt x="705" y="1200"/>
                  </a:lnTo>
                  <a:lnTo>
                    <a:pt x="698" y="1202"/>
                  </a:lnTo>
                  <a:lnTo>
                    <a:pt x="690" y="1202"/>
                  </a:lnTo>
                  <a:lnTo>
                    <a:pt x="690" y="1202"/>
                  </a:lnTo>
                  <a:lnTo>
                    <a:pt x="685" y="1202"/>
                  </a:lnTo>
                  <a:lnTo>
                    <a:pt x="683" y="1200"/>
                  </a:lnTo>
                  <a:lnTo>
                    <a:pt x="674" y="1199"/>
                  </a:lnTo>
                  <a:lnTo>
                    <a:pt x="674" y="1199"/>
                  </a:lnTo>
                  <a:lnTo>
                    <a:pt x="667" y="1199"/>
                  </a:lnTo>
                  <a:lnTo>
                    <a:pt x="659" y="1200"/>
                  </a:lnTo>
                  <a:lnTo>
                    <a:pt x="652" y="1202"/>
                  </a:lnTo>
                  <a:lnTo>
                    <a:pt x="645" y="1202"/>
                  </a:lnTo>
                  <a:lnTo>
                    <a:pt x="645" y="1202"/>
                  </a:lnTo>
                  <a:lnTo>
                    <a:pt x="580" y="1202"/>
                  </a:lnTo>
                  <a:lnTo>
                    <a:pt x="516" y="1202"/>
                  </a:lnTo>
                  <a:lnTo>
                    <a:pt x="396" y="1202"/>
                  </a:lnTo>
                  <a:lnTo>
                    <a:pt x="396" y="1202"/>
                  </a:lnTo>
                  <a:lnTo>
                    <a:pt x="378" y="1202"/>
                  </a:lnTo>
                  <a:lnTo>
                    <a:pt x="360" y="1200"/>
                  </a:lnTo>
                  <a:lnTo>
                    <a:pt x="351" y="1202"/>
                  </a:lnTo>
                  <a:lnTo>
                    <a:pt x="344" y="1205"/>
                  </a:lnTo>
                  <a:lnTo>
                    <a:pt x="337" y="1209"/>
                  </a:lnTo>
                  <a:lnTo>
                    <a:pt x="333" y="1214"/>
                  </a:lnTo>
                  <a:lnTo>
                    <a:pt x="333" y="1214"/>
                  </a:lnTo>
                  <a:lnTo>
                    <a:pt x="350" y="1214"/>
                  </a:lnTo>
                  <a:lnTo>
                    <a:pt x="365" y="1216"/>
                  </a:lnTo>
                  <a:lnTo>
                    <a:pt x="391" y="1220"/>
                  </a:lnTo>
                  <a:lnTo>
                    <a:pt x="391" y="1220"/>
                  </a:lnTo>
                  <a:lnTo>
                    <a:pt x="406" y="1220"/>
                  </a:lnTo>
                  <a:lnTo>
                    <a:pt x="413" y="1221"/>
                  </a:lnTo>
                  <a:lnTo>
                    <a:pt x="415" y="1224"/>
                  </a:lnTo>
                  <a:lnTo>
                    <a:pt x="417" y="1227"/>
                  </a:lnTo>
                  <a:lnTo>
                    <a:pt x="417" y="1227"/>
                  </a:lnTo>
                  <a:lnTo>
                    <a:pt x="393" y="1227"/>
                  </a:lnTo>
                  <a:lnTo>
                    <a:pt x="374" y="1226"/>
                  </a:lnTo>
                  <a:lnTo>
                    <a:pt x="356" y="1227"/>
                  </a:lnTo>
                  <a:lnTo>
                    <a:pt x="347" y="1229"/>
                  </a:lnTo>
                  <a:lnTo>
                    <a:pt x="339" y="1231"/>
                  </a:lnTo>
                  <a:lnTo>
                    <a:pt x="339" y="1231"/>
                  </a:lnTo>
                  <a:lnTo>
                    <a:pt x="343" y="1238"/>
                  </a:lnTo>
                  <a:lnTo>
                    <a:pt x="349" y="1244"/>
                  </a:lnTo>
                  <a:lnTo>
                    <a:pt x="356" y="1245"/>
                  </a:lnTo>
                  <a:lnTo>
                    <a:pt x="364" y="1247"/>
                  </a:lnTo>
                  <a:lnTo>
                    <a:pt x="384" y="1245"/>
                  </a:lnTo>
                  <a:lnTo>
                    <a:pt x="403" y="1244"/>
                  </a:lnTo>
                  <a:lnTo>
                    <a:pt x="403" y="1244"/>
                  </a:lnTo>
                  <a:lnTo>
                    <a:pt x="447" y="1243"/>
                  </a:lnTo>
                  <a:lnTo>
                    <a:pt x="483" y="1243"/>
                  </a:lnTo>
                  <a:lnTo>
                    <a:pt x="518" y="1244"/>
                  </a:lnTo>
                  <a:lnTo>
                    <a:pt x="554" y="1250"/>
                  </a:lnTo>
                  <a:lnTo>
                    <a:pt x="554" y="1250"/>
                  </a:lnTo>
                  <a:lnTo>
                    <a:pt x="469" y="1252"/>
                  </a:lnTo>
                  <a:lnTo>
                    <a:pt x="377" y="1257"/>
                  </a:lnTo>
                  <a:lnTo>
                    <a:pt x="377" y="1257"/>
                  </a:lnTo>
                  <a:lnTo>
                    <a:pt x="363" y="1258"/>
                  </a:lnTo>
                  <a:lnTo>
                    <a:pt x="351" y="1259"/>
                  </a:lnTo>
                  <a:lnTo>
                    <a:pt x="347" y="1261"/>
                  </a:lnTo>
                  <a:lnTo>
                    <a:pt x="344" y="1264"/>
                  </a:lnTo>
                  <a:lnTo>
                    <a:pt x="343" y="1268"/>
                  </a:lnTo>
                  <a:lnTo>
                    <a:pt x="342" y="1272"/>
                  </a:lnTo>
                  <a:lnTo>
                    <a:pt x="342" y="1272"/>
                  </a:lnTo>
                  <a:lnTo>
                    <a:pt x="468" y="1272"/>
                  </a:lnTo>
                  <a:lnTo>
                    <a:pt x="605" y="1272"/>
                  </a:lnTo>
                  <a:lnTo>
                    <a:pt x="674" y="1272"/>
                  </a:lnTo>
                  <a:lnTo>
                    <a:pt x="744" y="1271"/>
                  </a:lnTo>
                  <a:lnTo>
                    <a:pt x="812" y="1266"/>
                  </a:lnTo>
                  <a:lnTo>
                    <a:pt x="878" y="1262"/>
                  </a:lnTo>
                  <a:lnTo>
                    <a:pt x="878" y="1262"/>
                  </a:lnTo>
                  <a:lnTo>
                    <a:pt x="874" y="1258"/>
                  </a:lnTo>
                  <a:lnTo>
                    <a:pt x="868" y="1257"/>
                  </a:lnTo>
                  <a:lnTo>
                    <a:pt x="857" y="1254"/>
                  </a:lnTo>
                  <a:lnTo>
                    <a:pt x="844" y="1252"/>
                  </a:lnTo>
                  <a:lnTo>
                    <a:pt x="831" y="1254"/>
                  </a:lnTo>
                  <a:lnTo>
                    <a:pt x="806" y="1255"/>
                  </a:lnTo>
                  <a:lnTo>
                    <a:pt x="795" y="1254"/>
                  </a:lnTo>
                  <a:lnTo>
                    <a:pt x="791" y="1252"/>
                  </a:lnTo>
                  <a:lnTo>
                    <a:pt x="787" y="1251"/>
                  </a:lnTo>
                  <a:lnTo>
                    <a:pt x="787" y="1251"/>
                  </a:lnTo>
                  <a:lnTo>
                    <a:pt x="805" y="1250"/>
                  </a:lnTo>
                  <a:lnTo>
                    <a:pt x="827" y="1247"/>
                  </a:lnTo>
                  <a:lnTo>
                    <a:pt x="851" y="1244"/>
                  </a:lnTo>
                  <a:lnTo>
                    <a:pt x="862" y="1241"/>
                  </a:lnTo>
                  <a:lnTo>
                    <a:pt x="872" y="1237"/>
                  </a:lnTo>
                  <a:lnTo>
                    <a:pt x="872" y="1237"/>
                  </a:lnTo>
                  <a:lnTo>
                    <a:pt x="819" y="1234"/>
                  </a:lnTo>
                  <a:lnTo>
                    <a:pt x="764" y="1231"/>
                  </a:lnTo>
                  <a:lnTo>
                    <a:pt x="764" y="1231"/>
                  </a:lnTo>
                  <a:lnTo>
                    <a:pt x="747" y="1233"/>
                  </a:lnTo>
                  <a:lnTo>
                    <a:pt x="732" y="1234"/>
                  </a:lnTo>
                  <a:lnTo>
                    <a:pt x="719" y="1233"/>
                  </a:lnTo>
                  <a:lnTo>
                    <a:pt x="714" y="1231"/>
                  </a:lnTo>
                  <a:lnTo>
                    <a:pt x="709" y="1229"/>
                  </a:lnTo>
                  <a:lnTo>
                    <a:pt x="709" y="1229"/>
                  </a:lnTo>
                  <a:lnTo>
                    <a:pt x="746" y="1227"/>
                  </a:lnTo>
                  <a:lnTo>
                    <a:pt x="780" y="1226"/>
                  </a:lnTo>
                  <a:lnTo>
                    <a:pt x="812" y="1224"/>
                  </a:lnTo>
                  <a:lnTo>
                    <a:pt x="845" y="1223"/>
                  </a:lnTo>
                  <a:lnTo>
                    <a:pt x="845" y="1223"/>
                  </a:lnTo>
                  <a:lnTo>
                    <a:pt x="862" y="1224"/>
                  </a:lnTo>
                  <a:lnTo>
                    <a:pt x="869" y="1223"/>
                  </a:lnTo>
                  <a:lnTo>
                    <a:pt x="872" y="1221"/>
                  </a:lnTo>
                  <a:lnTo>
                    <a:pt x="875" y="1220"/>
                  </a:lnTo>
                  <a:lnTo>
                    <a:pt x="875" y="1220"/>
                  </a:lnTo>
                  <a:lnTo>
                    <a:pt x="816" y="1220"/>
                  </a:lnTo>
                  <a:lnTo>
                    <a:pt x="751" y="1219"/>
                  </a:lnTo>
                  <a:lnTo>
                    <a:pt x="688" y="1214"/>
                  </a:lnTo>
                  <a:lnTo>
                    <a:pt x="629" y="1207"/>
                  </a:lnTo>
                  <a:lnTo>
                    <a:pt x="629" y="1207"/>
                  </a:lnTo>
                  <a:lnTo>
                    <a:pt x="655" y="1207"/>
                  </a:lnTo>
                  <a:lnTo>
                    <a:pt x="680" y="1207"/>
                  </a:lnTo>
                  <a:lnTo>
                    <a:pt x="732" y="1212"/>
                  </a:lnTo>
                  <a:lnTo>
                    <a:pt x="785" y="1213"/>
                  </a:lnTo>
                  <a:lnTo>
                    <a:pt x="810" y="1213"/>
                  </a:lnTo>
                  <a:lnTo>
                    <a:pt x="836" y="1210"/>
                  </a:lnTo>
                  <a:lnTo>
                    <a:pt x="836" y="1210"/>
                  </a:lnTo>
                  <a:lnTo>
                    <a:pt x="858" y="1209"/>
                  </a:lnTo>
                  <a:lnTo>
                    <a:pt x="869" y="1206"/>
                  </a:lnTo>
                  <a:lnTo>
                    <a:pt x="875" y="1203"/>
                  </a:lnTo>
                  <a:lnTo>
                    <a:pt x="879" y="1200"/>
                  </a:lnTo>
                  <a:lnTo>
                    <a:pt x="879" y="1200"/>
                  </a:lnTo>
                  <a:lnTo>
                    <a:pt x="861" y="1202"/>
                  </a:lnTo>
                  <a:lnTo>
                    <a:pt x="843" y="1202"/>
                  </a:lnTo>
                  <a:lnTo>
                    <a:pt x="803" y="1199"/>
                  </a:lnTo>
                  <a:lnTo>
                    <a:pt x="763" y="1198"/>
                  </a:lnTo>
                  <a:lnTo>
                    <a:pt x="742" y="1196"/>
                  </a:lnTo>
                  <a:lnTo>
                    <a:pt x="722" y="1198"/>
                  </a:lnTo>
                  <a:lnTo>
                    <a:pt x="722" y="1198"/>
                  </a:lnTo>
                  <a:close/>
                  <a:moveTo>
                    <a:pt x="2186" y="1227"/>
                  </a:moveTo>
                  <a:lnTo>
                    <a:pt x="2186" y="1227"/>
                  </a:lnTo>
                  <a:lnTo>
                    <a:pt x="2181" y="1237"/>
                  </a:lnTo>
                  <a:lnTo>
                    <a:pt x="2181" y="1241"/>
                  </a:lnTo>
                  <a:lnTo>
                    <a:pt x="2181" y="1248"/>
                  </a:lnTo>
                  <a:lnTo>
                    <a:pt x="2181" y="1248"/>
                  </a:lnTo>
                  <a:lnTo>
                    <a:pt x="2173" y="1259"/>
                  </a:lnTo>
                  <a:lnTo>
                    <a:pt x="2169" y="1272"/>
                  </a:lnTo>
                  <a:lnTo>
                    <a:pt x="2164" y="1283"/>
                  </a:lnTo>
                  <a:lnTo>
                    <a:pt x="2157" y="1295"/>
                  </a:lnTo>
                  <a:lnTo>
                    <a:pt x="2157" y="1295"/>
                  </a:lnTo>
                  <a:lnTo>
                    <a:pt x="2157" y="1297"/>
                  </a:lnTo>
                  <a:lnTo>
                    <a:pt x="2157" y="1297"/>
                  </a:lnTo>
                  <a:lnTo>
                    <a:pt x="2159" y="1296"/>
                  </a:lnTo>
                  <a:lnTo>
                    <a:pt x="2162" y="1292"/>
                  </a:lnTo>
                  <a:lnTo>
                    <a:pt x="2164" y="1287"/>
                  </a:lnTo>
                  <a:lnTo>
                    <a:pt x="2164" y="1287"/>
                  </a:lnTo>
                  <a:lnTo>
                    <a:pt x="2171" y="1283"/>
                  </a:lnTo>
                  <a:lnTo>
                    <a:pt x="2176" y="1279"/>
                  </a:lnTo>
                  <a:lnTo>
                    <a:pt x="2182" y="1272"/>
                  </a:lnTo>
                  <a:lnTo>
                    <a:pt x="2186" y="1265"/>
                  </a:lnTo>
                  <a:lnTo>
                    <a:pt x="2193" y="1250"/>
                  </a:lnTo>
                  <a:lnTo>
                    <a:pt x="2200" y="1234"/>
                  </a:lnTo>
                  <a:lnTo>
                    <a:pt x="2200" y="1234"/>
                  </a:lnTo>
                  <a:lnTo>
                    <a:pt x="2196" y="1226"/>
                  </a:lnTo>
                  <a:lnTo>
                    <a:pt x="2192" y="1217"/>
                  </a:lnTo>
                  <a:lnTo>
                    <a:pt x="2189" y="1207"/>
                  </a:lnTo>
                  <a:lnTo>
                    <a:pt x="2185" y="1200"/>
                  </a:lnTo>
                  <a:lnTo>
                    <a:pt x="2185" y="1200"/>
                  </a:lnTo>
                  <a:lnTo>
                    <a:pt x="2185" y="1212"/>
                  </a:lnTo>
                  <a:lnTo>
                    <a:pt x="2186" y="1227"/>
                  </a:lnTo>
                  <a:lnTo>
                    <a:pt x="2186" y="1227"/>
                  </a:lnTo>
                  <a:close/>
                  <a:moveTo>
                    <a:pt x="1507" y="1380"/>
                  </a:moveTo>
                  <a:lnTo>
                    <a:pt x="1507" y="1380"/>
                  </a:lnTo>
                  <a:lnTo>
                    <a:pt x="1522" y="1382"/>
                  </a:lnTo>
                  <a:lnTo>
                    <a:pt x="1536" y="1380"/>
                  </a:lnTo>
                  <a:lnTo>
                    <a:pt x="1550" y="1377"/>
                  </a:lnTo>
                  <a:lnTo>
                    <a:pt x="1563" y="1373"/>
                  </a:lnTo>
                  <a:lnTo>
                    <a:pt x="1573" y="1368"/>
                  </a:lnTo>
                  <a:lnTo>
                    <a:pt x="1582" y="1360"/>
                  </a:lnTo>
                  <a:lnTo>
                    <a:pt x="1588" y="1352"/>
                  </a:lnTo>
                  <a:lnTo>
                    <a:pt x="1592" y="1344"/>
                  </a:lnTo>
                  <a:lnTo>
                    <a:pt x="1592" y="1344"/>
                  </a:lnTo>
                  <a:lnTo>
                    <a:pt x="1587" y="1344"/>
                  </a:lnTo>
                  <a:lnTo>
                    <a:pt x="1580" y="1344"/>
                  </a:lnTo>
                  <a:lnTo>
                    <a:pt x="1564" y="1345"/>
                  </a:lnTo>
                  <a:lnTo>
                    <a:pt x="1533" y="1352"/>
                  </a:lnTo>
                  <a:lnTo>
                    <a:pt x="1519" y="1353"/>
                  </a:lnTo>
                  <a:lnTo>
                    <a:pt x="1512" y="1353"/>
                  </a:lnTo>
                  <a:lnTo>
                    <a:pt x="1507" y="1353"/>
                  </a:lnTo>
                  <a:lnTo>
                    <a:pt x="1501" y="1351"/>
                  </a:lnTo>
                  <a:lnTo>
                    <a:pt x="1497" y="1348"/>
                  </a:lnTo>
                  <a:lnTo>
                    <a:pt x="1493" y="1344"/>
                  </a:lnTo>
                  <a:lnTo>
                    <a:pt x="1490" y="1337"/>
                  </a:lnTo>
                  <a:lnTo>
                    <a:pt x="1490" y="1337"/>
                  </a:lnTo>
                  <a:lnTo>
                    <a:pt x="1528" y="1313"/>
                  </a:lnTo>
                  <a:lnTo>
                    <a:pt x="1547" y="1302"/>
                  </a:lnTo>
                  <a:lnTo>
                    <a:pt x="1564" y="1287"/>
                  </a:lnTo>
                  <a:lnTo>
                    <a:pt x="1564" y="1287"/>
                  </a:lnTo>
                  <a:lnTo>
                    <a:pt x="1564" y="1273"/>
                  </a:lnTo>
                  <a:lnTo>
                    <a:pt x="1564" y="1273"/>
                  </a:lnTo>
                  <a:lnTo>
                    <a:pt x="1560" y="1273"/>
                  </a:lnTo>
                  <a:lnTo>
                    <a:pt x="1554" y="1273"/>
                  </a:lnTo>
                  <a:lnTo>
                    <a:pt x="1550" y="1275"/>
                  </a:lnTo>
                  <a:lnTo>
                    <a:pt x="1545" y="1278"/>
                  </a:lnTo>
                  <a:lnTo>
                    <a:pt x="1535" y="1286"/>
                  </a:lnTo>
                  <a:lnTo>
                    <a:pt x="1529" y="1289"/>
                  </a:lnTo>
                  <a:lnTo>
                    <a:pt x="1524" y="1292"/>
                  </a:lnTo>
                  <a:lnTo>
                    <a:pt x="1524" y="1292"/>
                  </a:lnTo>
                  <a:lnTo>
                    <a:pt x="1508" y="1296"/>
                  </a:lnTo>
                  <a:lnTo>
                    <a:pt x="1493" y="1300"/>
                  </a:lnTo>
                  <a:lnTo>
                    <a:pt x="1467" y="1304"/>
                  </a:lnTo>
                  <a:lnTo>
                    <a:pt x="1467" y="1304"/>
                  </a:lnTo>
                  <a:lnTo>
                    <a:pt x="1456" y="1304"/>
                  </a:lnTo>
                  <a:lnTo>
                    <a:pt x="1446" y="1304"/>
                  </a:lnTo>
                  <a:lnTo>
                    <a:pt x="1438" y="1302"/>
                  </a:lnTo>
                  <a:lnTo>
                    <a:pt x="1434" y="1300"/>
                  </a:lnTo>
                  <a:lnTo>
                    <a:pt x="1432" y="1297"/>
                  </a:lnTo>
                  <a:lnTo>
                    <a:pt x="1432" y="1297"/>
                  </a:lnTo>
                  <a:lnTo>
                    <a:pt x="1429" y="1290"/>
                  </a:lnTo>
                  <a:lnTo>
                    <a:pt x="1429" y="1285"/>
                  </a:lnTo>
                  <a:lnTo>
                    <a:pt x="1429" y="1279"/>
                  </a:lnTo>
                  <a:lnTo>
                    <a:pt x="1432" y="1273"/>
                  </a:lnTo>
                  <a:lnTo>
                    <a:pt x="1436" y="1262"/>
                  </a:lnTo>
                  <a:lnTo>
                    <a:pt x="1441" y="1252"/>
                  </a:lnTo>
                  <a:lnTo>
                    <a:pt x="1441" y="1252"/>
                  </a:lnTo>
                  <a:lnTo>
                    <a:pt x="1442" y="1245"/>
                  </a:lnTo>
                  <a:lnTo>
                    <a:pt x="1442" y="1237"/>
                  </a:lnTo>
                  <a:lnTo>
                    <a:pt x="1441" y="1230"/>
                  </a:lnTo>
                  <a:lnTo>
                    <a:pt x="1439" y="1224"/>
                  </a:lnTo>
                  <a:lnTo>
                    <a:pt x="1436" y="1217"/>
                  </a:lnTo>
                  <a:lnTo>
                    <a:pt x="1432" y="1212"/>
                  </a:lnTo>
                  <a:lnTo>
                    <a:pt x="1428" y="1207"/>
                  </a:lnTo>
                  <a:lnTo>
                    <a:pt x="1421" y="1202"/>
                  </a:lnTo>
                  <a:lnTo>
                    <a:pt x="1421" y="1202"/>
                  </a:lnTo>
                  <a:lnTo>
                    <a:pt x="1420" y="1203"/>
                  </a:lnTo>
                  <a:lnTo>
                    <a:pt x="1418" y="1205"/>
                  </a:lnTo>
                  <a:lnTo>
                    <a:pt x="1418" y="1205"/>
                  </a:lnTo>
                  <a:lnTo>
                    <a:pt x="1415" y="1217"/>
                  </a:lnTo>
                  <a:lnTo>
                    <a:pt x="1411" y="1230"/>
                  </a:lnTo>
                  <a:lnTo>
                    <a:pt x="1407" y="1244"/>
                  </a:lnTo>
                  <a:lnTo>
                    <a:pt x="1400" y="1257"/>
                  </a:lnTo>
                  <a:lnTo>
                    <a:pt x="1393" y="1268"/>
                  </a:lnTo>
                  <a:lnTo>
                    <a:pt x="1385" y="1278"/>
                  </a:lnTo>
                  <a:lnTo>
                    <a:pt x="1375" y="1286"/>
                  </a:lnTo>
                  <a:lnTo>
                    <a:pt x="1363" y="1293"/>
                  </a:lnTo>
                  <a:lnTo>
                    <a:pt x="1363" y="1293"/>
                  </a:lnTo>
                  <a:lnTo>
                    <a:pt x="1358" y="1306"/>
                  </a:lnTo>
                  <a:lnTo>
                    <a:pt x="1358" y="1311"/>
                  </a:lnTo>
                  <a:lnTo>
                    <a:pt x="1358" y="1320"/>
                  </a:lnTo>
                  <a:lnTo>
                    <a:pt x="1358" y="1320"/>
                  </a:lnTo>
                  <a:lnTo>
                    <a:pt x="1358" y="1321"/>
                  </a:lnTo>
                  <a:lnTo>
                    <a:pt x="1355" y="1324"/>
                  </a:lnTo>
                  <a:lnTo>
                    <a:pt x="1354" y="1325"/>
                  </a:lnTo>
                  <a:lnTo>
                    <a:pt x="1354" y="1328"/>
                  </a:lnTo>
                  <a:lnTo>
                    <a:pt x="1354" y="1328"/>
                  </a:lnTo>
                  <a:lnTo>
                    <a:pt x="1355" y="1346"/>
                  </a:lnTo>
                  <a:lnTo>
                    <a:pt x="1358" y="1363"/>
                  </a:lnTo>
                  <a:lnTo>
                    <a:pt x="1361" y="1372"/>
                  </a:lnTo>
                  <a:lnTo>
                    <a:pt x="1363" y="1379"/>
                  </a:lnTo>
                  <a:lnTo>
                    <a:pt x="1368" y="1386"/>
                  </a:lnTo>
                  <a:lnTo>
                    <a:pt x="1372" y="1391"/>
                  </a:lnTo>
                  <a:lnTo>
                    <a:pt x="1372" y="1391"/>
                  </a:lnTo>
                  <a:lnTo>
                    <a:pt x="1375" y="1393"/>
                  </a:lnTo>
                  <a:lnTo>
                    <a:pt x="1379" y="1394"/>
                  </a:lnTo>
                  <a:lnTo>
                    <a:pt x="1382" y="1396"/>
                  </a:lnTo>
                  <a:lnTo>
                    <a:pt x="1385" y="1398"/>
                  </a:lnTo>
                  <a:lnTo>
                    <a:pt x="1385" y="1398"/>
                  </a:lnTo>
                  <a:lnTo>
                    <a:pt x="1387" y="1403"/>
                  </a:lnTo>
                  <a:lnTo>
                    <a:pt x="1390" y="1407"/>
                  </a:lnTo>
                  <a:lnTo>
                    <a:pt x="1393" y="1411"/>
                  </a:lnTo>
                  <a:lnTo>
                    <a:pt x="1396" y="1414"/>
                  </a:lnTo>
                  <a:lnTo>
                    <a:pt x="1396" y="1414"/>
                  </a:lnTo>
                  <a:lnTo>
                    <a:pt x="1406" y="1419"/>
                  </a:lnTo>
                  <a:lnTo>
                    <a:pt x="1415" y="1424"/>
                  </a:lnTo>
                  <a:lnTo>
                    <a:pt x="1428" y="1425"/>
                  </a:lnTo>
                  <a:lnTo>
                    <a:pt x="1439" y="1426"/>
                  </a:lnTo>
                  <a:lnTo>
                    <a:pt x="1463" y="1428"/>
                  </a:lnTo>
                  <a:lnTo>
                    <a:pt x="1476" y="1428"/>
                  </a:lnTo>
                  <a:lnTo>
                    <a:pt x="1486" y="1429"/>
                  </a:lnTo>
                  <a:lnTo>
                    <a:pt x="1486" y="1429"/>
                  </a:lnTo>
                  <a:lnTo>
                    <a:pt x="1493" y="1433"/>
                  </a:lnTo>
                  <a:lnTo>
                    <a:pt x="1498" y="1436"/>
                  </a:lnTo>
                  <a:lnTo>
                    <a:pt x="1514" y="1441"/>
                  </a:lnTo>
                  <a:lnTo>
                    <a:pt x="1528" y="1441"/>
                  </a:lnTo>
                  <a:lnTo>
                    <a:pt x="1535" y="1441"/>
                  </a:lnTo>
                  <a:lnTo>
                    <a:pt x="1540" y="1439"/>
                  </a:lnTo>
                  <a:lnTo>
                    <a:pt x="1540" y="1439"/>
                  </a:lnTo>
                  <a:lnTo>
                    <a:pt x="1533" y="1433"/>
                  </a:lnTo>
                  <a:lnTo>
                    <a:pt x="1524" y="1428"/>
                  </a:lnTo>
                  <a:lnTo>
                    <a:pt x="1515" y="1422"/>
                  </a:lnTo>
                  <a:lnTo>
                    <a:pt x="1511" y="1418"/>
                  </a:lnTo>
                  <a:lnTo>
                    <a:pt x="1507" y="1414"/>
                  </a:lnTo>
                  <a:lnTo>
                    <a:pt x="1507" y="1414"/>
                  </a:lnTo>
                  <a:lnTo>
                    <a:pt x="1531" y="1408"/>
                  </a:lnTo>
                  <a:lnTo>
                    <a:pt x="1554" y="1400"/>
                  </a:lnTo>
                  <a:lnTo>
                    <a:pt x="1564" y="1396"/>
                  </a:lnTo>
                  <a:lnTo>
                    <a:pt x="1574" y="1390"/>
                  </a:lnTo>
                  <a:lnTo>
                    <a:pt x="1581" y="1383"/>
                  </a:lnTo>
                  <a:lnTo>
                    <a:pt x="1585" y="1376"/>
                  </a:lnTo>
                  <a:lnTo>
                    <a:pt x="1585" y="1376"/>
                  </a:lnTo>
                  <a:lnTo>
                    <a:pt x="1585" y="1377"/>
                  </a:lnTo>
                  <a:lnTo>
                    <a:pt x="1584" y="1379"/>
                  </a:lnTo>
                  <a:lnTo>
                    <a:pt x="1584" y="1379"/>
                  </a:lnTo>
                  <a:lnTo>
                    <a:pt x="1566" y="1386"/>
                  </a:lnTo>
                  <a:lnTo>
                    <a:pt x="1554" y="1390"/>
                  </a:lnTo>
                  <a:lnTo>
                    <a:pt x="1543" y="1393"/>
                  </a:lnTo>
                  <a:lnTo>
                    <a:pt x="1532" y="1393"/>
                  </a:lnTo>
                  <a:lnTo>
                    <a:pt x="1521" y="1393"/>
                  </a:lnTo>
                  <a:lnTo>
                    <a:pt x="1517" y="1390"/>
                  </a:lnTo>
                  <a:lnTo>
                    <a:pt x="1512" y="1389"/>
                  </a:lnTo>
                  <a:lnTo>
                    <a:pt x="1509" y="1384"/>
                  </a:lnTo>
                  <a:lnTo>
                    <a:pt x="1507" y="1380"/>
                  </a:lnTo>
                  <a:lnTo>
                    <a:pt x="1507" y="1380"/>
                  </a:lnTo>
                  <a:close/>
                  <a:moveTo>
                    <a:pt x="1396" y="1230"/>
                  </a:moveTo>
                  <a:lnTo>
                    <a:pt x="1396" y="1230"/>
                  </a:lnTo>
                  <a:lnTo>
                    <a:pt x="1393" y="1229"/>
                  </a:lnTo>
                  <a:lnTo>
                    <a:pt x="1393" y="1226"/>
                  </a:lnTo>
                  <a:lnTo>
                    <a:pt x="1394" y="1220"/>
                  </a:lnTo>
                  <a:lnTo>
                    <a:pt x="1394" y="1214"/>
                  </a:lnTo>
                  <a:lnTo>
                    <a:pt x="1393" y="1213"/>
                  </a:lnTo>
                  <a:lnTo>
                    <a:pt x="1392" y="1213"/>
                  </a:lnTo>
                  <a:lnTo>
                    <a:pt x="1392" y="1213"/>
                  </a:lnTo>
                  <a:lnTo>
                    <a:pt x="1390" y="1219"/>
                  </a:lnTo>
                  <a:lnTo>
                    <a:pt x="1390" y="1224"/>
                  </a:lnTo>
                  <a:lnTo>
                    <a:pt x="1392" y="1230"/>
                  </a:lnTo>
                  <a:lnTo>
                    <a:pt x="1393" y="1230"/>
                  </a:lnTo>
                  <a:lnTo>
                    <a:pt x="1396" y="1230"/>
                  </a:lnTo>
                  <a:lnTo>
                    <a:pt x="1396" y="1230"/>
                  </a:lnTo>
                  <a:close/>
                  <a:moveTo>
                    <a:pt x="1376" y="1265"/>
                  </a:moveTo>
                  <a:lnTo>
                    <a:pt x="1376" y="1265"/>
                  </a:lnTo>
                  <a:lnTo>
                    <a:pt x="1378" y="1261"/>
                  </a:lnTo>
                  <a:lnTo>
                    <a:pt x="1380" y="1258"/>
                  </a:lnTo>
                  <a:lnTo>
                    <a:pt x="1383" y="1255"/>
                  </a:lnTo>
                  <a:lnTo>
                    <a:pt x="1386" y="1251"/>
                  </a:lnTo>
                  <a:lnTo>
                    <a:pt x="1386" y="1251"/>
                  </a:lnTo>
                  <a:lnTo>
                    <a:pt x="1383" y="1251"/>
                  </a:lnTo>
                  <a:lnTo>
                    <a:pt x="1382" y="1250"/>
                  </a:lnTo>
                  <a:lnTo>
                    <a:pt x="1380" y="1244"/>
                  </a:lnTo>
                  <a:lnTo>
                    <a:pt x="1380" y="1240"/>
                  </a:lnTo>
                  <a:lnTo>
                    <a:pt x="1379" y="1238"/>
                  </a:lnTo>
                  <a:lnTo>
                    <a:pt x="1376" y="1237"/>
                  </a:lnTo>
                  <a:lnTo>
                    <a:pt x="1376" y="1237"/>
                  </a:lnTo>
                  <a:lnTo>
                    <a:pt x="1376" y="1244"/>
                  </a:lnTo>
                  <a:lnTo>
                    <a:pt x="1375" y="1251"/>
                  </a:lnTo>
                  <a:lnTo>
                    <a:pt x="1375" y="1258"/>
                  </a:lnTo>
                  <a:lnTo>
                    <a:pt x="1376" y="1265"/>
                  </a:lnTo>
                  <a:lnTo>
                    <a:pt x="1376" y="1265"/>
                  </a:lnTo>
                  <a:close/>
                  <a:moveTo>
                    <a:pt x="2116" y="1337"/>
                  </a:moveTo>
                  <a:lnTo>
                    <a:pt x="2116" y="1337"/>
                  </a:lnTo>
                  <a:lnTo>
                    <a:pt x="2113" y="1334"/>
                  </a:lnTo>
                  <a:lnTo>
                    <a:pt x="2110" y="1334"/>
                  </a:lnTo>
                  <a:lnTo>
                    <a:pt x="2106" y="1334"/>
                  </a:lnTo>
                  <a:lnTo>
                    <a:pt x="2103" y="1335"/>
                  </a:lnTo>
                  <a:lnTo>
                    <a:pt x="2095" y="1337"/>
                  </a:lnTo>
                  <a:lnTo>
                    <a:pt x="2088" y="1338"/>
                  </a:lnTo>
                  <a:lnTo>
                    <a:pt x="2088" y="1338"/>
                  </a:lnTo>
                  <a:lnTo>
                    <a:pt x="2085" y="1358"/>
                  </a:lnTo>
                  <a:lnTo>
                    <a:pt x="2081" y="1376"/>
                  </a:lnTo>
                  <a:lnTo>
                    <a:pt x="2078" y="1396"/>
                  </a:lnTo>
                  <a:lnTo>
                    <a:pt x="2075" y="1414"/>
                  </a:lnTo>
                  <a:lnTo>
                    <a:pt x="2075" y="1414"/>
                  </a:lnTo>
                  <a:lnTo>
                    <a:pt x="2091" y="1411"/>
                  </a:lnTo>
                  <a:lnTo>
                    <a:pt x="2108" y="1410"/>
                  </a:lnTo>
                  <a:lnTo>
                    <a:pt x="2127" y="1408"/>
                  </a:lnTo>
                  <a:lnTo>
                    <a:pt x="2147" y="1405"/>
                  </a:lnTo>
                  <a:lnTo>
                    <a:pt x="2165" y="1403"/>
                  </a:lnTo>
                  <a:lnTo>
                    <a:pt x="2173" y="1400"/>
                  </a:lnTo>
                  <a:lnTo>
                    <a:pt x="2181" y="1396"/>
                  </a:lnTo>
                  <a:lnTo>
                    <a:pt x="2188" y="1391"/>
                  </a:lnTo>
                  <a:lnTo>
                    <a:pt x="2193" y="1387"/>
                  </a:lnTo>
                  <a:lnTo>
                    <a:pt x="2197" y="1380"/>
                  </a:lnTo>
                  <a:lnTo>
                    <a:pt x="2200" y="1373"/>
                  </a:lnTo>
                  <a:lnTo>
                    <a:pt x="2200" y="1373"/>
                  </a:lnTo>
                  <a:lnTo>
                    <a:pt x="2203" y="1373"/>
                  </a:lnTo>
                  <a:lnTo>
                    <a:pt x="2204" y="1372"/>
                  </a:lnTo>
                  <a:lnTo>
                    <a:pt x="2204" y="1369"/>
                  </a:lnTo>
                  <a:lnTo>
                    <a:pt x="2207" y="1369"/>
                  </a:lnTo>
                  <a:lnTo>
                    <a:pt x="2207" y="1369"/>
                  </a:lnTo>
                  <a:lnTo>
                    <a:pt x="2207" y="1359"/>
                  </a:lnTo>
                  <a:lnTo>
                    <a:pt x="2207" y="1359"/>
                  </a:lnTo>
                  <a:lnTo>
                    <a:pt x="2209" y="1360"/>
                  </a:lnTo>
                  <a:lnTo>
                    <a:pt x="2210" y="1360"/>
                  </a:lnTo>
                  <a:lnTo>
                    <a:pt x="2211" y="1358"/>
                  </a:lnTo>
                  <a:lnTo>
                    <a:pt x="2213" y="1355"/>
                  </a:lnTo>
                  <a:lnTo>
                    <a:pt x="2214" y="1353"/>
                  </a:lnTo>
                  <a:lnTo>
                    <a:pt x="2216" y="1352"/>
                  </a:lnTo>
                  <a:lnTo>
                    <a:pt x="2216" y="1352"/>
                  </a:lnTo>
                  <a:lnTo>
                    <a:pt x="2216" y="1327"/>
                  </a:lnTo>
                  <a:lnTo>
                    <a:pt x="2216" y="1302"/>
                  </a:lnTo>
                  <a:lnTo>
                    <a:pt x="2214" y="1289"/>
                  </a:lnTo>
                  <a:lnTo>
                    <a:pt x="2211" y="1276"/>
                  </a:lnTo>
                  <a:lnTo>
                    <a:pt x="2209" y="1265"/>
                  </a:lnTo>
                  <a:lnTo>
                    <a:pt x="2203" y="1252"/>
                  </a:lnTo>
                  <a:lnTo>
                    <a:pt x="2203" y="1252"/>
                  </a:lnTo>
                  <a:lnTo>
                    <a:pt x="2197" y="1268"/>
                  </a:lnTo>
                  <a:lnTo>
                    <a:pt x="2190" y="1282"/>
                  </a:lnTo>
                  <a:lnTo>
                    <a:pt x="2181" y="1295"/>
                  </a:lnTo>
                  <a:lnTo>
                    <a:pt x="2171" y="1306"/>
                  </a:lnTo>
                  <a:lnTo>
                    <a:pt x="2158" y="1316"/>
                  </a:lnTo>
                  <a:lnTo>
                    <a:pt x="2145" y="1324"/>
                  </a:lnTo>
                  <a:lnTo>
                    <a:pt x="2131" y="1331"/>
                  </a:lnTo>
                  <a:lnTo>
                    <a:pt x="2116" y="1337"/>
                  </a:lnTo>
                  <a:lnTo>
                    <a:pt x="2116" y="1337"/>
                  </a:lnTo>
                  <a:close/>
                  <a:moveTo>
                    <a:pt x="254" y="1276"/>
                  </a:moveTo>
                  <a:lnTo>
                    <a:pt x="254" y="1276"/>
                  </a:lnTo>
                  <a:lnTo>
                    <a:pt x="252" y="1279"/>
                  </a:lnTo>
                  <a:lnTo>
                    <a:pt x="249" y="1280"/>
                  </a:lnTo>
                  <a:lnTo>
                    <a:pt x="242" y="1285"/>
                  </a:lnTo>
                  <a:lnTo>
                    <a:pt x="235" y="1289"/>
                  </a:lnTo>
                  <a:lnTo>
                    <a:pt x="232" y="1292"/>
                  </a:lnTo>
                  <a:lnTo>
                    <a:pt x="229" y="1295"/>
                  </a:lnTo>
                  <a:lnTo>
                    <a:pt x="229" y="1295"/>
                  </a:lnTo>
                  <a:lnTo>
                    <a:pt x="240" y="1299"/>
                  </a:lnTo>
                  <a:lnTo>
                    <a:pt x="252" y="1300"/>
                  </a:lnTo>
                  <a:lnTo>
                    <a:pt x="263" y="1303"/>
                  </a:lnTo>
                  <a:lnTo>
                    <a:pt x="274" y="1306"/>
                  </a:lnTo>
                  <a:lnTo>
                    <a:pt x="274" y="1306"/>
                  </a:lnTo>
                  <a:lnTo>
                    <a:pt x="264" y="1290"/>
                  </a:lnTo>
                  <a:lnTo>
                    <a:pt x="254" y="1276"/>
                  </a:lnTo>
                  <a:lnTo>
                    <a:pt x="254" y="1276"/>
                  </a:lnTo>
                  <a:close/>
                  <a:moveTo>
                    <a:pt x="1333" y="1408"/>
                  </a:moveTo>
                  <a:lnTo>
                    <a:pt x="1333" y="1408"/>
                  </a:lnTo>
                  <a:lnTo>
                    <a:pt x="1338" y="1408"/>
                  </a:lnTo>
                  <a:lnTo>
                    <a:pt x="1345" y="1408"/>
                  </a:lnTo>
                  <a:lnTo>
                    <a:pt x="1352" y="1408"/>
                  </a:lnTo>
                  <a:lnTo>
                    <a:pt x="1361" y="1407"/>
                  </a:lnTo>
                  <a:lnTo>
                    <a:pt x="1361" y="1407"/>
                  </a:lnTo>
                  <a:lnTo>
                    <a:pt x="1358" y="1400"/>
                  </a:lnTo>
                  <a:lnTo>
                    <a:pt x="1355" y="1393"/>
                  </a:lnTo>
                  <a:lnTo>
                    <a:pt x="1351" y="1387"/>
                  </a:lnTo>
                  <a:lnTo>
                    <a:pt x="1347" y="1383"/>
                  </a:lnTo>
                  <a:lnTo>
                    <a:pt x="1347" y="1383"/>
                  </a:lnTo>
                  <a:lnTo>
                    <a:pt x="1347" y="1380"/>
                  </a:lnTo>
                  <a:lnTo>
                    <a:pt x="1347" y="1377"/>
                  </a:lnTo>
                  <a:lnTo>
                    <a:pt x="1345" y="1370"/>
                  </a:lnTo>
                  <a:lnTo>
                    <a:pt x="1342" y="1362"/>
                  </a:lnTo>
                  <a:lnTo>
                    <a:pt x="1341" y="1355"/>
                  </a:lnTo>
                  <a:lnTo>
                    <a:pt x="1341" y="1355"/>
                  </a:lnTo>
                  <a:lnTo>
                    <a:pt x="1341" y="1342"/>
                  </a:lnTo>
                  <a:lnTo>
                    <a:pt x="1341" y="1330"/>
                  </a:lnTo>
                  <a:lnTo>
                    <a:pt x="1341" y="1318"/>
                  </a:lnTo>
                  <a:lnTo>
                    <a:pt x="1341" y="1313"/>
                  </a:lnTo>
                  <a:lnTo>
                    <a:pt x="1340" y="1307"/>
                  </a:lnTo>
                  <a:lnTo>
                    <a:pt x="1340" y="1307"/>
                  </a:lnTo>
                  <a:lnTo>
                    <a:pt x="1341" y="1306"/>
                  </a:lnTo>
                  <a:lnTo>
                    <a:pt x="1341" y="1303"/>
                  </a:lnTo>
                  <a:lnTo>
                    <a:pt x="1341" y="1302"/>
                  </a:lnTo>
                  <a:lnTo>
                    <a:pt x="1342" y="1299"/>
                  </a:lnTo>
                  <a:lnTo>
                    <a:pt x="1342" y="1299"/>
                  </a:lnTo>
                  <a:lnTo>
                    <a:pt x="1334" y="1297"/>
                  </a:lnTo>
                  <a:lnTo>
                    <a:pt x="1327" y="1297"/>
                  </a:lnTo>
                  <a:lnTo>
                    <a:pt x="1327" y="1297"/>
                  </a:lnTo>
                  <a:lnTo>
                    <a:pt x="1321" y="1310"/>
                  </a:lnTo>
                  <a:lnTo>
                    <a:pt x="1317" y="1325"/>
                  </a:lnTo>
                  <a:lnTo>
                    <a:pt x="1313" y="1341"/>
                  </a:lnTo>
                  <a:lnTo>
                    <a:pt x="1312" y="1356"/>
                  </a:lnTo>
                  <a:lnTo>
                    <a:pt x="1313" y="1372"/>
                  </a:lnTo>
                  <a:lnTo>
                    <a:pt x="1316" y="1386"/>
                  </a:lnTo>
                  <a:lnTo>
                    <a:pt x="1319" y="1391"/>
                  </a:lnTo>
                  <a:lnTo>
                    <a:pt x="1323" y="1398"/>
                  </a:lnTo>
                  <a:lnTo>
                    <a:pt x="1327" y="1404"/>
                  </a:lnTo>
                  <a:lnTo>
                    <a:pt x="1333" y="1408"/>
                  </a:lnTo>
                  <a:lnTo>
                    <a:pt x="1333" y="1408"/>
                  </a:lnTo>
                  <a:close/>
                  <a:moveTo>
                    <a:pt x="875" y="1328"/>
                  </a:moveTo>
                  <a:lnTo>
                    <a:pt x="875" y="1328"/>
                  </a:lnTo>
                  <a:lnTo>
                    <a:pt x="867" y="1325"/>
                  </a:lnTo>
                  <a:lnTo>
                    <a:pt x="858" y="1321"/>
                  </a:lnTo>
                  <a:lnTo>
                    <a:pt x="850" y="1317"/>
                  </a:lnTo>
                  <a:lnTo>
                    <a:pt x="845" y="1313"/>
                  </a:lnTo>
                  <a:lnTo>
                    <a:pt x="845" y="1313"/>
                  </a:lnTo>
                  <a:lnTo>
                    <a:pt x="847" y="1311"/>
                  </a:lnTo>
                  <a:lnTo>
                    <a:pt x="847" y="1309"/>
                  </a:lnTo>
                  <a:lnTo>
                    <a:pt x="847" y="1309"/>
                  </a:lnTo>
                  <a:lnTo>
                    <a:pt x="834" y="1311"/>
                  </a:lnTo>
                  <a:lnTo>
                    <a:pt x="820" y="1311"/>
                  </a:lnTo>
                  <a:lnTo>
                    <a:pt x="792" y="1311"/>
                  </a:lnTo>
                  <a:lnTo>
                    <a:pt x="764" y="1310"/>
                  </a:lnTo>
                  <a:lnTo>
                    <a:pt x="733" y="1309"/>
                  </a:lnTo>
                  <a:lnTo>
                    <a:pt x="733" y="1309"/>
                  </a:lnTo>
                  <a:lnTo>
                    <a:pt x="725" y="1310"/>
                  </a:lnTo>
                  <a:lnTo>
                    <a:pt x="716" y="1311"/>
                  </a:lnTo>
                  <a:lnTo>
                    <a:pt x="708" y="1313"/>
                  </a:lnTo>
                  <a:lnTo>
                    <a:pt x="699" y="1314"/>
                  </a:lnTo>
                  <a:lnTo>
                    <a:pt x="699" y="1314"/>
                  </a:lnTo>
                  <a:lnTo>
                    <a:pt x="692" y="1314"/>
                  </a:lnTo>
                  <a:lnTo>
                    <a:pt x="685" y="1313"/>
                  </a:lnTo>
                  <a:lnTo>
                    <a:pt x="671" y="1311"/>
                  </a:lnTo>
                  <a:lnTo>
                    <a:pt x="671" y="1311"/>
                  </a:lnTo>
                  <a:lnTo>
                    <a:pt x="632" y="1310"/>
                  </a:lnTo>
                  <a:lnTo>
                    <a:pt x="593" y="1311"/>
                  </a:lnTo>
                  <a:lnTo>
                    <a:pt x="511" y="1313"/>
                  </a:lnTo>
                  <a:lnTo>
                    <a:pt x="511" y="1313"/>
                  </a:lnTo>
                  <a:lnTo>
                    <a:pt x="475" y="1314"/>
                  </a:lnTo>
                  <a:lnTo>
                    <a:pt x="438" y="1314"/>
                  </a:lnTo>
                  <a:lnTo>
                    <a:pt x="438" y="1314"/>
                  </a:lnTo>
                  <a:lnTo>
                    <a:pt x="424" y="1313"/>
                  </a:lnTo>
                  <a:lnTo>
                    <a:pt x="410" y="1311"/>
                  </a:lnTo>
                  <a:lnTo>
                    <a:pt x="396" y="1311"/>
                  </a:lnTo>
                  <a:lnTo>
                    <a:pt x="382" y="1311"/>
                  </a:lnTo>
                  <a:lnTo>
                    <a:pt x="382" y="1311"/>
                  </a:lnTo>
                  <a:lnTo>
                    <a:pt x="364" y="1313"/>
                  </a:lnTo>
                  <a:lnTo>
                    <a:pt x="346" y="1316"/>
                  </a:lnTo>
                  <a:lnTo>
                    <a:pt x="327" y="1317"/>
                  </a:lnTo>
                  <a:lnTo>
                    <a:pt x="309" y="1320"/>
                  </a:lnTo>
                  <a:lnTo>
                    <a:pt x="309" y="1320"/>
                  </a:lnTo>
                  <a:lnTo>
                    <a:pt x="291" y="1320"/>
                  </a:lnTo>
                  <a:lnTo>
                    <a:pt x="273" y="1318"/>
                  </a:lnTo>
                  <a:lnTo>
                    <a:pt x="256" y="1318"/>
                  </a:lnTo>
                  <a:lnTo>
                    <a:pt x="247" y="1320"/>
                  </a:lnTo>
                  <a:lnTo>
                    <a:pt x="240" y="1323"/>
                  </a:lnTo>
                  <a:lnTo>
                    <a:pt x="240" y="1323"/>
                  </a:lnTo>
                  <a:lnTo>
                    <a:pt x="239" y="1321"/>
                  </a:lnTo>
                  <a:lnTo>
                    <a:pt x="238" y="1320"/>
                  </a:lnTo>
                  <a:lnTo>
                    <a:pt x="238" y="1316"/>
                  </a:lnTo>
                  <a:lnTo>
                    <a:pt x="238" y="1313"/>
                  </a:lnTo>
                  <a:lnTo>
                    <a:pt x="238" y="1311"/>
                  </a:lnTo>
                  <a:lnTo>
                    <a:pt x="235" y="1311"/>
                  </a:lnTo>
                  <a:lnTo>
                    <a:pt x="235" y="1311"/>
                  </a:lnTo>
                  <a:lnTo>
                    <a:pt x="232" y="1309"/>
                  </a:lnTo>
                  <a:lnTo>
                    <a:pt x="228" y="1307"/>
                  </a:lnTo>
                  <a:lnTo>
                    <a:pt x="218" y="1309"/>
                  </a:lnTo>
                  <a:lnTo>
                    <a:pt x="204" y="1311"/>
                  </a:lnTo>
                  <a:lnTo>
                    <a:pt x="204" y="1311"/>
                  </a:lnTo>
                  <a:lnTo>
                    <a:pt x="197" y="1318"/>
                  </a:lnTo>
                  <a:lnTo>
                    <a:pt x="193" y="1328"/>
                  </a:lnTo>
                  <a:lnTo>
                    <a:pt x="189" y="1338"/>
                  </a:lnTo>
                  <a:lnTo>
                    <a:pt x="187" y="1348"/>
                  </a:lnTo>
                  <a:lnTo>
                    <a:pt x="187" y="1358"/>
                  </a:lnTo>
                  <a:lnTo>
                    <a:pt x="190" y="1368"/>
                  </a:lnTo>
                  <a:lnTo>
                    <a:pt x="194" y="1376"/>
                  </a:lnTo>
                  <a:lnTo>
                    <a:pt x="200" y="1384"/>
                  </a:lnTo>
                  <a:lnTo>
                    <a:pt x="200" y="1384"/>
                  </a:lnTo>
                  <a:lnTo>
                    <a:pt x="204" y="1387"/>
                  </a:lnTo>
                  <a:lnTo>
                    <a:pt x="208" y="1390"/>
                  </a:lnTo>
                  <a:lnTo>
                    <a:pt x="214" y="1390"/>
                  </a:lnTo>
                  <a:lnTo>
                    <a:pt x="219" y="1390"/>
                  </a:lnTo>
                  <a:lnTo>
                    <a:pt x="232" y="1389"/>
                  </a:lnTo>
                  <a:lnTo>
                    <a:pt x="240" y="1387"/>
                  </a:lnTo>
                  <a:lnTo>
                    <a:pt x="240" y="1387"/>
                  </a:lnTo>
                  <a:lnTo>
                    <a:pt x="257" y="1391"/>
                  </a:lnTo>
                  <a:lnTo>
                    <a:pt x="274" y="1393"/>
                  </a:lnTo>
                  <a:lnTo>
                    <a:pt x="309" y="1396"/>
                  </a:lnTo>
                  <a:lnTo>
                    <a:pt x="381" y="1397"/>
                  </a:lnTo>
                  <a:lnTo>
                    <a:pt x="381" y="1397"/>
                  </a:lnTo>
                  <a:lnTo>
                    <a:pt x="403" y="1398"/>
                  </a:lnTo>
                  <a:lnTo>
                    <a:pt x="424" y="1400"/>
                  </a:lnTo>
                  <a:lnTo>
                    <a:pt x="466" y="1405"/>
                  </a:lnTo>
                  <a:lnTo>
                    <a:pt x="466" y="1405"/>
                  </a:lnTo>
                  <a:lnTo>
                    <a:pt x="497" y="1405"/>
                  </a:lnTo>
                  <a:lnTo>
                    <a:pt x="530" y="1404"/>
                  </a:lnTo>
                  <a:lnTo>
                    <a:pt x="562" y="1404"/>
                  </a:lnTo>
                  <a:lnTo>
                    <a:pt x="579" y="1404"/>
                  </a:lnTo>
                  <a:lnTo>
                    <a:pt x="596" y="1405"/>
                  </a:lnTo>
                  <a:lnTo>
                    <a:pt x="596" y="1405"/>
                  </a:lnTo>
                  <a:lnTo>
                    <a:pt x="657" y="1411"/>
                  </a:lnTo>
                  <a:lnTo>
                    <a:pt x="716" y="1412"/>
                  </a:lnTo>
                  <a:lnTo>
                    <a:pt x="774" y="1412"/>
                  </a:lnTo>
                  <a:lnTo>
                    <a:pt x="826" y="1411"/>
                  </a:lnTo>
                  <a:lnTo>
                    <a:pt x="826" y="1411"/>
                  </a:lnTo>
                  <a:lnTo>
                    <a:pt x="833" y="1412"/>
                  </a:lnTo>
                  <a:lnTo>
                    <a:pt x="840" y="1414"/>
                  </a:lnTo>
                  <a:lnTo>
                    <a:pt x="853" y="1415"/>
                  </a:lnTo>
                  <a:lnTo>
                    <a:pt x="865" y="1412"/>
                  </a:lnTo>
                  <a:lnTo>
                    <a:pt x="878" y="1411"/>
                  </a:lnTo>
                  <a:lnTo>
                    <a:pt x="878" y="1411"/>
                  </a:lnTo>
                  <a:lnTo>
                    <a:pt x="882" y="1389"/>
                  </a:lnTo>
                  <a:lnTo>
                    <a:pt x="885" y="1379"/>
                  </a:lnTo>
                  <a:lnTo>
                    <a:pt x="885" y="1368"/>
                  </a:lnTo>
                  <a:lnTo>
                    <a:pt x="885" y="1358"/>
                  </a:lnTo>
                  <a:lnTo>
                    <a:pt x="883" y="1348"/>
                  </a:lnTo>
                  <a:lnTo>
                    <a:pt x="881" y="1338"/>
                  </a:lnTo>
                  <a:lnTo>
                    <a:pt x="875" y="1328"/>
                  </a:lnTo>
                  <a:lnTo>
                    <a:pt x="875" y="1328"/>
                  </a:lnTo>
                  <a:close/>
                  <a:moveTo>
                    <a:pt x="179" y="1393"/>
                  </a:moveTo>
                  <a:lnTo>
                    <a:pt x="179" y="1393"/>
                  </a:lnTo>
                  <a:lnTo>
                    <a:pt x="172" y="1390"/>
                  </a:lnTo>
                  <a:lnTo>
                    <a:pt x="162" y="1390"/>
                  </a:lnTo>
                  <a:lnTo>
                    <a:pt x="141" y="1391"/>
                  </a:lnTo>
                  <a:lnTo>
                    <a:pt x="117" y="1393"/>
                  </a:lnTo>
                  <a:lnTo>
                    <a:pt x="93" y="1394"/>
                  </a:lnTo>
                  <a:lnTo>
                    <a:pt x="93" y="1394"/>
                  </a:lnTo>
                  <a:lnTo>
                    <a:pt x="75" y="1393"/>
                  </a:lnTo>
                  <a:lnTo>
                    <a:pt x="66" y="1393"/>
                  </a:lnTo>
                  <a:lnTo>
                    <a:pt x="61" y="1394"/>
                  </a:lnTo>
                  <a:lnTo>
                    <a:pt x="61" y="1394"/>
                  </a:lnTo>
                  <a:lnTo>
                    <a:pt x="57" y="1397"/>
                  </a:lnTo>
                  <a:lnTo>
                    <a:pt x="52" y="1400"/>
                  </a:lnTo>
                  <a:lnTo>
                    <a:pt x="47" y="1407"/>
                  </a:lnTo>
                  <a:lnTo>
                    <a:pt x="35" y="1422"/>
                  </a:lnTo>
                  <a:lnTo>
                    <a:pt x="35" y="1422"/>
                  </a:lnTo>
                  <a:lnTo>
                    <a:pt x="23" y="1438"/>
                  </a:lnTo>
                  <a:lnTo>
                    <a:pt x="17" y="1445"/>
                  </a:lnTo>
                  <a:lnTo>
                    <a:pt x="16" y="1449"/>
                  </a:lnTo>
                  <a:lnTo>
                    <a:pt x="14" y="1453"/>
                  </a:lnTo>
                  <a:lnTo>
                    <a:pt x="14" y="1453"/>
                  </a:lnTo>
                  <a:lnTo>
                    <a:pt x="14" y="1457"/>
                  </a:lnTo>
                  <a:lnTo>
                    <a:pt x="16" y="1462"/>
                  </a:lnTo>
                  <a:lnTo>
                    <a:pt x="20" y="1470"/>
                  </a:lnTo>
                  <a:lnTo>
                    <a:pt x="24" y="1477"/>
                  </a:lnTo>
                  <a:lnTo>
                    <a:pt x="28" y="1485"/>
                  </a:lnTo>
                  <a:lnTo>
                    <a:pt x="28" y="1485"/>
                  </a:lnTo>
                  <a:lnTo>
                    <a:pt x="54" y="1498"/>
                  </a:lnTo>
                  <a:lnTo>
                    <a:pt x="80" y="1508"/>
                  </a:lnTo>
                  <a:lnTo>
                    <a:pt x="108" y="1516"/>
                  </a:lnTo>
                  <a:lnTo>
                    <a:pt x="138" y="1522"/>
                  </a:lnTo>
                  <a:lnTo>
                    <a:pt x="169" y="1528"/>
                  </a:lnTo>
                  <a:lnTo>
                    <a:pt x="201" y="1532"/>
                  </a:lnTo>
                  <a:lnTo>
                    <a:pt x="267" y="1539"/>
                  </a:lnTo>
                  <a:lnTo>
                    <a:pt x="267" y="1539"/>
                  </a:lnTo>
                  <a:lnTo>
                    <a:pt x="325" y="1543"/>
                  </a:lnTo>
                  <a:lnTo>
                    <a:pt x="325" y="1543"/>
                  </a:lnTo>
                  <a:lnTo>
                    <a:pt x="363" y="1546"/>
                  </a:lnTo>
                  <a:lnTo>
                    <a:pt x="402" y="1547"/>
                  </a:lnTo>
                  <a:lnTo>
                    <a:pt x="479" y="1549"/>
                  </a:lnTo>
                  <a:lnTo>
                    <a:pt x="552" y="1549"/>
                  </a:lnTo>
                  <a:lnTo>
                    <a:pt x="618" y="1550"/>
                  </a:lnTo>
                  <a:lnTo>
                    <a:pt x="618" y="1550"/>
                  </a:lnTo>
                  <a:lnTo>
                    <a:pt x="649" y="1553"/>
                  </a:lnTo>
                  <a:lnTo>
                    <a:pt x="680" y="1557"/>
                  </a:lnTo>
                  <a:lnTo>
                    <a:pt x="743" y="1567"/>
                  </a:lnTo>
                  <a:lnTo>
                    <a:pt x="743" y="1567"/>
                  </a:lnTo>
                  <a:lnTo>
                    <a:pt x="768" y="1568"/>
                  </a:lnTo>
                  <a:lnTo>
                    <a:pt x="794" y="1568"/>
                  </a:lnTo>
                  <a:lnTo>
                    <a:pt x="820" y="1568"/>
                  </a:lnTo>
                  <a:lnTo>
                    <a:pt x="845" y="1570"/>
                  </a:lnTo>
                  <a:lnTo>
                    <a:pt x="845" y="1570"/>
                  </a:lnTo>
                  <a:lnTo>
                    <a:pt x="869" y="1572"/>
                  </a:lnTo>
                  <a:lnTo>
                    <a:pt x="892" y="1575"/>
                  </a:lnTo>
                  <a:lnTo>
                    <a:pt x="938" y="1580"/>
                  </a:lnTo>
                  <a:lnTo>
                    <a:pt x="938" y="1580"/>
                  </a:lnTo>
                  <a:lnTo>
                    <a:pt x="968" y="1582"/>
                  </a:lnTo>
                  <a:lnTo>
                    <a:pt x="999" y="1582"/>
                  </a:lnTo>
                  <a:lnTo>
                    <a:pt x="1028" y="1581"/>
                  </a:lnTo>
                  <a:lnTo>
                    <a:pt x="1057" y="1582"/>
                  </a:lnTo>
                  <a:lnTo>
                    <a:pt x="1057" y="1582"/>
                  </a:lnTo>
                  <a:lnTo>
                    <a:pt x="1168" y="1585"/>
                  </a:lnTo>
                  <a:lnTo>
                    <a:pt x="1276" y="1588"/>
                  </a:lnTo>
                  <a:lnTo>
                    <a:pt x="1387" y="1591"/>
                  </a:lnTo>
                  <a:lnTo>
                    <a:pt x="1444" y="1594"/>
                  </a:lnTo>
                  <a:lnTo>
                    <a:pt x="1500" y="1598"/>
                  </a:lnTo>
                  <a:lnTo>
                    <a:pt x="1500" y="1598"/>
                  </a:lnTo>
                  <a:lnTo>
                    <a:pt x="1533" y="1602"/>
                  </a:lnTo>
                  <a:lnTo>
                    <a:pt x="1550" y="1603"/>
                  </a:lnTo>
                  <a:lnTo>
                    <a:pt x="1567" y="1605"/>
                  </a:lnTo>
                  <a:lnTo>
                    <a:pt x="1567" y="1605"/>
                  </a:lnTo>
                  <a:lnTo>
                    <a:pt x="1591" y="1605"/>
                  </a:lnTo>
                  <a:lnTo>
                    <a:pt x="1616" y="1603"/>
                  </a:lnTo>
                  <a:lnTo>
                    <a:pt x="1641" y="1602"/>
                  </a:lnTo>
                  <a:lnTo>
                    <a:pt x="1668" y="1601"/>
                  </a:lnTo>
                  <a:lnTo>
                    <a:pt x="1668" y="1601"/>
                  </a:lnTo>
                  <a:lnTo>
                    <a:pt x="1689" y="1602"/>
                  </a:lnTo>
                  <a:lnTo>
                    <a:pt x="1712" y="1606"/>
                  </a:lnTo>
                  <a:lnTo>
                    <a:pt x="1733" y="1609"/>
                  </a:lnTo>
                  <a:lnTo>
                    <a:pt x="1754" y="1610"/>
                  </a:lnTo>
                  <a:lnTo>
                    <a:pt x="1754" y="1610"/>
                  </a:lnTo>
                  <a:lnTo>
                    <a:pt x="1790" y="1606"/>
                  </a:lnTo>
                  <a:lnTo>
                    <a:pt x="1827" y="1603"/>
                  </a:lnTo>
                  <a:lnTo>
                    <a:pt x="1901" y="1599"/>
                  </a:lnTo>
                  <a:lnTo>
                    <a:pt x="1976" y="1598"/>
                  </a:lnTo>
                  <a:lnTo>
                    <a:pt x="2050" y="1594"/>
                  </a:lnTo>
                  <a:lnTo>
                    <a:pt x="2050" y="1594"/>
                  </a:lnTo>
                  <a:lnTo>
                    <a:pt x="2082" y="1592"/>
                  </a:lnTo>
                  <a:lnTo>
                    <a:pt x="2115" y="1588"/>
                  </a:lnTo>
                  <a:lnTo>
                    <a:pt x="2145" y="1585"/>
                  </a:lnTo>
                  <a:lnTo>
                    <a:pt x="2178" y="1584"/>
                  </a:lnTo>
                  <a:lnTo>
                    <a:pt x="2178" y="1584"/>
                  </a:lnTo>
                  <a:lnTo>
                    <a:pt x="2202" y="1582"/>
                  </a:lnTo>
                  <a:lnTo>
                    <a:pt x="2225" y="1581"/>
                  </a:lnTo>
                  <a:lnTo>
                    <a:pt x="2272" y="1572"/>
                  </a:lnTo>
                  <a:lnTo>
                    <a:pt x="2272" y="1572"/>
                  </a:lnTo>
                  <a:lnTo>
                    <a:pt x="2298" y="1570"/>
                  </a:lnTo>
                  <a:lnTo>
                    <a:pt x="2325" y="1565"/>
                  </a:lnTo>
                  <a:lnTo>
                    <a:pt x="2353" y="1564"/>
                  </a:lnTo>
                  <a:lnTo>
                    <a:pt x="2380" y="1563"/>
                  </a:lnTo>
                  <a:lnTo>
                    <a:pt x="2380" y="1563"/>
                  </a:lnTo>
                  <a:lnTo>
                    <a:pt x="2419" y="1563"/>
                  </a:lnTo>
                  <a:lnTo>
                    <a:pt x="2440" y="1563"/>
                  </a:lnTo>
                  <a:lnTo>
                    <a:pt x="2461" y="1561"/>
                  </a:lnTo>
                  <a:lnTo>
                    <a:pt x="2482" y="1558"/>
                  </a:lnTo>
                  <a:lnTo>
                    <a:pt x="2501" y="1553"/>
                  </a:lnTo>
                  <a:lnTo>
                    <a:pt x="2509" y="1550"/>
                  </a:lnTo>
                  <a:lnTo>
                    <a:pt x="2516" y="1546"/>
                  </a:lnTo>
                  <a:lnTo>
                    <a:pt x="2523" y="1542"/>
                  </a:lnTo>
                  <a:lnTo>
                    <a:pt x="2529" y="1536"/>
                  </a:lnTo>
                  <a:lnTo>
                    <a:pt x="2529" y="1536"/>
                  </a:lnTo>
                  <a:lnTo>
                    <a:pt x="2526" y="1512"/>
                  </a:lnTo>
                  <a:lnTo>
                    <a:pt x="2524" y="1498"/>
                  </a:lnTo>
                  <a:lnTo>
                    <a:pt x="2526" y="1483"/>
                  </a:lnTo>
                  <a:lnTo>
                    <a:pt x="2526" y="1483"/>
                  </a:lnTo>
                  <a:lnTo>
                    <a:pt x="2520" y="1474"/>
                  </a:lnTo>
                  <a:lnTo>
                    <a:pt x="2515" y="1467"/>
                  </a:lnTo>
                  <a:lnTo>
                    <a:pt x="2508" y="1462"/>
                  </a:lnTo>
                  <a:lnTo>
                    <a:pt x="2501" y="1457"/>
                  </a:lnTo>
                  <a:lnTo>
                    <a:pt x="2492" y="1453"/>
                  </a:lnTo>
                  <a:lnTo>
                    <a:pt x="2484" y="1450"/>
                  </a:lnTo>
                  <a:lnTo>
                    <a:pt x="2465" y="1446"/>
                  </a:lnTo>
                  <a:lnTo>
                    <a:pt x="2444" y="1445"/>
                  </a:lnTo>
                  <a:lnTo>
                    <a:pt x="2423" y="1443"/>
                  </a:lnTo>
                  <a:lnTo>
                    <a:pt x="2377" y="1442"/>
                  </a:lnTo>
                  <a:lnTo>
                    <a:pt x="2377" y="1442"/>
                  </a:lnTo>
                  <a:lnTo>
                    <a:pt x="2348" y="1439"/>
                  </a:lnTo>
                  <a:lnTo>
                    <a:pt x="2319" y="1436"/>
                  </a:lnTo>
                  <a:lnTo>
                    <a:pt x="2293" y="1433"/>
                  </a:lnTo>
                  <a:lnTo>
                    <a:pt x="2280" y="1435"/>
                  </a:lnTo>
                  <a:lnTo>
                    <a:pt x="2270" y="1436"/>
                  </a:lnTo>
                  <a:lnTo>
                    <a:pt x="2270" y="1436"/>
                  </a:lnTo>
                  <a:lnTo>
                    <a:pt x="2255" y="1433"/>
                  </a:lnTo>
                  <a:lnTo>
                    <a:pt x="2239" y="1431"/>
                  </a:lnTo>
                  <a:lnTo>
                    <a:pt x="2224" y="1431"/>
                  </a:lnTo>
                  <a:lnTo>
                    <a:pt x="2207" y="1431"/>
                  </a:lnTo>
                  <a:lnTo>
                    <a:pt x="2150" y="1432"/>
                  </a:lnTo>
                  <a:lnTo>
                    <a:pt x="2150" y="1432"/>
                  </a:lnTo>
                  <a:lnTo>
                    <a:pt x="2130" y="1429"/>
                  </a:lnTo>
                  <a:lnTo>
                    <a:pt x="2110" y="1428"/>
                  </a:lnTo>
                  <a:lnTo>
                    <a:pt x="2100" y="1426"/>
                  </a:lnTo>
                  <a:lnTo>
                    <a:pt x="2091" y="1426"/>
                  </a:lnTo>
                  <a:lnTo>
                    <a:pt x="2082" y="1428"/>
                  </a:lnTo>
                  <a:lnTo>
                    <a:pt x="2072" y="1432"/>
                  </a:lnTo>
                  <a:lnTo>
                    <a:pt x="2072" y="1432"/>
                  </a:lnTo>
                  <a:lnTo>
                    <a:pt x="2072" y="1438"/>
                  </a:lnTo>
                  <a:lnTo>
                    <a:pt x="2072" y="1443"/>
                  </a:lnTo>
                  <a:lnTo>
                    <a:pt x="2071" y="1455"/>
                  </a:lnTo>
                  <a:lnTo>
                    <a:pt x="2071" y="1455"/>
                  </a:lnTo>
                  <a:lnTo>
                    <a:pt x="2070" y="1467"/>
                  </a:lnTo>
                  <a:lnTo>
                    <a:pt x="2070" y="1474"/>
                  </a:lnTo>
                  <a:lnTo>
                    <a:pt x="2067" y="1480"/>
                  </a:lnTo>
                  <a:lnTo>
                    <a:pt x="2067" y="1480"/>
                  </a:lnTo>
                  <a:lnTo>
                    <a:pt x="2064" y="1483"/>
                  </a:lnTo>
                  <a:lnTo>
                    <a:pt x="2058" y="1485"/>
                  </a:lnTo>
                  <a:lnTo>
                    <a:pt x="2044" y="1492"/>
                  </a:lnTo>
                  <a:lnTo>
                    <a:pt x="2016" y="1504"/>
                  </a:lnTo>
                  <a:lnTo>
                    <a:pt x="2016" y="1504"/>
                  </a:lnTo>
                  <a:lnTo>
                    <a:pt x="1999" y="1508"/>
                  </a:lnTo>
                  <a:lnTo>
                    <a:pt x="1983" y="1511"/>
                  </a:lnTo>
                  <a:lnTo>
                    <a:pt x="1955" y="1515"/>
                  </a:lnTo>
                  <a:lnTo>
                    <a:pt x="1955" y="1515"/>
                  </a:lnTo>
                  <a:lnTo>
                    <a:pt x="1924" y="1525"/>
                  </a:lnTo>
                  <a:lnTo>
                    <a:pt x="1893" y="1533"/>
                  </a:lnTo>
                  <a:lnTo>
                    <a:pt x="1865" y="1542"/>
                  </a:lnTo>
                  <a:lnTo>
                    <a:pt x="1837" y="1549"/>
                  </a:lnTo>
                  <a:lnTo>
                    <a:pt x="1837" y="1549"/>
                  </a:lnTo>
                  <a:lnTo>
                    <a:pt x="1828" y="1556"/>
                  </a:lnTo>
                  <a:lnTo>
                    <a:pt x="1820" y="1563"/>
                  </a:lnTo>
                  <a:lnTo>
                    <a:pt x="1810" y="1568"/>
                  </a:lnTo>
                  <a:lnTo>
                    <a:pt x="1799" y="1572"/>
                  </a:lnTo>
                  <a:lnTo>
                    <a:pt x="1787" y="1575"/>
                  </a:lnTo>
                  <a:lnTo>
                    <a:pt x="1776" y="1577"/>
                  </a:lnTo>
                  <a:lnTo>
                    <a:pt x="1766" y="1577"/>
                  </a:lnTo>
                  <a:lnTo>
                    <a:pt x="1755" y="1572"/>
                  </a:lnTo>
                  <a:lnTo>
                    <a:pt x="1755" y="1572"/>
                  </a:lnTo>
                  <a:lnTo>
                    <a:pt x="1751" y="1571"/>
                  </a:lnTo>
                  <a:lnTo>
                    <a:pt x="1747" y="1567"/>
                  </a:lnTo>
                  <a:lnTo>
                    <a:pt x="1740" y="1558"/>
                  </a:lnTo>
                  <a:lnTo>
                    <a:pt x="1734" y="1551"/>
                  </a:lnTo>
                  <a:lnTo>
                    <a:pt x="1730" y="1547"/>
                  </a:lnTo>
                  <a:lnTo>
                    <a:pt x="1726" y="1546"/>
                  </a:lnTo>
                  <a:lnTo>
                    <a:pt x="1726" y="1546"/>
                  </a:lnTo>
                  <a:lnTo>
                    <a:pt x="1720" y="1543"/>
                  </a:lnTo>
                  <a:lnTo>
                    <a:pt x="1714" y="1543"/>
                  </a:lnTo>
                  <a:lnTo>
                    <a:pt x="1699" y="1542"/>
                  </a:lnTo>
                  <a:lnTo>
                    <a:pt x="1668" y="1543"/>
                  </a:lnTo>
                  <a:lnTo>
                    <a:pt x="1668" y="1543"/>
                  </a:lnTo>
                  <a:lnTo>
                    <a:pt x="1640" y="1546"/>
                  </a:lnTo>
                  <a:lnTo>
                    <a:pt x="1613" y="1547"/>
                  </a:lnTo>
                  <a:lnTo>
                    <a:pt x="1613" y="1547"/>
                  </a:lnTo>
                  <a:lnTo>
                    <a:pt x="1574" y="1546"/>
                  </a:lnTo>
                  <a:lnTo>
                    <a:pt x="1536" y="1544"/>
                  </a:lnTo>
                  <a:lnTo>
                    <a:pt x="1501" y="1546"/>
                  </a:lnTo>
                  <a:lnTo>
                    <a:pt x="1484" y="1546"/>
                  </a:lnTo>
                  <a:lnTo>
                    <a:pt x="1467" y="1549"/>
                  </a:lnTo>
                  <a:lnTo>
                    <a:pt x="1467" y="1549"/>
                  </a:lnTo>
                  <a:lnTo>
                    <a:pt x="1462" y="1546"/>
                  </a:lnTo>
                  <a:lnTo>
                    <a:pt x="1456" y="1542"/>
                  </a:lnTo>
                  <a:lnTo>
                    <a:pt x="1448" y="1532"/>
                  </a:lnTo>
                  <a:lnTo>
                    <a:pt x="1441" y="1521"/>
                  </a:lnTo>
                  <a:lnTo>
                    <a:pt x="1435" y="1508"/>
                  </a:lnTo>
                  <a:lnTo>
                    <a:pt x="1427" y="1481"/>
                  </a:lnTo>
                  <a:lnTo>
                    <a:pt x="1421" y="1467"/>
                  </a:lnTo>
                  <a:lnTo>
                    <a:pt x="1417" y="1455"/>
                  </a:lnTo>
                  <a:lnTo>
                    <a:pt x="1417" y="1455"/>
                  </a:lnTo>
                  <a:lnTo>
                    <a:pt x="1393" y="1455"/>
                  </a:lnTo>
                  <a:lnTo>
                    <a:pt x="1369" y="1452"/>
                  </a:lnTo>
                  <a:lnTo>
                    <a:pt x="1347" y="1448"/>
                  </a:lnTo>
                  <a:lnTo>
                    <a:pt x="1323" y="1446"/>
                  </a:lnTo>
                  <a:lnTo>
                    <a:pt x="1323" y="1446"/>
                  </a:lnTo>
                  <a:lnTo>
                    <a:pt x="1295" y="1443"/>
                  </a:lnTo>
                  <a:lnTo>
                    <a:pt x="1267" y="1443"/>
                  </a:lnTo>
                  <a:lnTo>
                    <a:pt x="1237" y="1443"/>
                  </a:lnTo>
                  <a:lnTo>
                    <a:pt x="1209" y="1442"/>
                  </a:lnTo>
                  <a:lnTo>
                    <a:pt x="1209" y="1442"/>
                  </a:lnTo>
                  <a:lnTo>
                    <a:pt x="1201" y="1441"/>
                  </a:lnTo>
                  <a:lnTo>
                    <a:pt x="1191" y="1439"/>
                  </a:lnTo>
                  <a:lnTo>
                    <a:pt x="1182" y="1436"/>
                  </a:lnTo>
                  <a:lnTo>
                    <a:pt x="1173" y="1435"/>
                  </a:lnTo>
                  <a:lnTo>
                    <a:pt x="1173" y="1435"/>
                  </a:lnTo>
                  <a:lnTo>
                    <a:pt x="1032" y="1421"/>
                  </a:lnTo>
                  <a:lnTo>
                    <a:pt x="962" y="1415"/>
                  </a:lnTo>
                  <a:lnTo>
                    <a:pt x="893" y="1411"/>
                  </a:lnTo>
                  <a:lnTo>
                    <a:pt x="893" y="1411"/>
                  </a:lnTo>
                  <a:lnTo>
                    <a:pt x="886" y="1417"/>
                  </a:lnTo>
                  <a:lnTo>
                    <a:pt x="881" y="1424"/>
                  </a:lnTo>
                  <a:lnTo>
                    <a:pt x="875" y="1429"/>
                  </a:lnTo>
                  <a:lnTo>
                    <a:pt x="867" y="1435"/>
                  </a:lnTo>
                  <a:lnTo>
                    <a:pt x="867" y="1435"/>
                  </a:lnTo>
                  <a:lnTo>
                    <a:pt x="871" y="1446"/>
                  </a:lnTo>
                  <a:lnTo>
                    <a:pt x="872" y="1457"/>
                  </a:lnTo>
                  <a:lnTo>
                    <a:pt x="872" y="1470"/>
                  </a:lnTo>
                  <a:lnTo>
                    <a:pt x="871" y="1481"/>
                  </a:lnTo>
                  <a:lnTo>
                    <a:pt x="867" y="1502"/>
                  </a:lnTo>
                  <a:lnTo>
                    <a:pt x="861" y="1521"/>
                  </a:lnTo>
                  <a:lnTo>
                    <a:pt x="861" y="1521"/>
                  </a:lnTo>
                  <a:lnTo>
                    <a:pt x="850" y="1523"/>
                  </a:lnTo>
                  <a:lnTo>
                    <a:pt x="838" y="1526"/>
                  </a:lnTo>
                  <a:lnTo>
                    <a:pt x="816" y="1526"/>
                  </a:lnTo>
                  <a:lnTo>
                    <a:pt x="794" y="1526"/>
                  </a:lnTo>
                  <a:lnTo>
                    <a:pt x="771" y="1525"/>
                  </a:lnTo>
                  <a:lnTo>
                    <a:pt x="771" y="1525"/>
                  </a:lnTo>
                  <a:lnTo>
                    <a:pt x="757" y="1525"/>
                  </a:lnTo>
                  <a:lnTo>
                    <a:pt x="746" y="1526"/>
                  </a:lnTo>
                  <a:lnTo>
                    <a:pt x="746" y="1526"/>
                  </a:lnTo>
                  <a:lnTo>
                    <a:pt x="723" y="1523"/>
                  </a:lnTo>
                  <a:lnTo>
                    <a:pt x="699" y="1521"/>
                  </a:lnTo>
                  <a:lnTo>
                    <a:pt x="676" y="1516"/>
                  </a:lnTo>
                  <a:lnTo>
                    <a:pt x="653" y="1515"/>
                  </a:lnTo>
                  <a:lnTo>
                    <a:pt x="653" y="1515"/>
                  </a:lnTo>
                  <a:lnTo>
                    <a:pt x="586" y="1514"/>
                  </a:lnTo>
                  <a:lnTo>
                    <a:pt x="518" y="1509"/>
                  </a:lnTo>
                  <a:lnTo>
                    <a:pt x="451" y="1504"/>
                  </a:lnTo>
                  <a:lnTo>
                    <a:pt x="385" y="1499"/>
                  </a:lnTo>
                  <a:lnTo>
                    <a:pt x="385" y="1499"/>
                  </a:lnTo>
                  <a:lnTo>
                    <a:pt x="370" y="1499"/>
                  </a:lnTo>
                  <a:lnTo>
                    <a:pt x="370" y="1499"/>
                  </a:lnTo>
                  <a:lnTo>
                    <a:pt x="332" y="1502"/>
                  </a:lnTo>
                  <a:lnTo>
                    <a:pt x="295" y="1507"/>
                  </a:lnTo>
                  <a:lnTo>
                    <a:pt x="259" y="1511"/>
                  </a:lnTo>
                  <a:lnTo>
                    <a:pt x="242" y="1512"/>
                  </a:lnTo>
                  <a:lnTo>
                    <a:pt x="225" y="1512"/>
                  </a:lnTo>
                  <a:lnTo>
                    <a:pt x="225" y="1512"/>
                  </a:lnTo>
                  <a:lnTo>
                    <a:pt x="215" y="1502"/>
                  </a:lnTo>
                  <a:lnTo>
                    <a:pt x="207" y="1490"/>
                  </a:lnTo>
                  <a:lnTo>
                    <a:pt x="198" y="1477"/>
                  </a:lnTo>
                  <a:lnTo>
                    <a:pt x="193" y="1463"/>
                  </a:lnTo>
                  <a:lnTo>
                    <a:pt x="189" y="1448"/>
                  </a:lnTo>
                  <a:lnTo>
                    <a:pt x="189" y="1441"/>
                  </a:lnTo>
                  <a:lnTo>
                    <a:pt x="189" y="1433"/>
                  </a:lnTo>
                  <a:lnTo>
                    <a:pt x="190" y="1426"/>
                  </a:lnTo>
                  <a:lnTo>
                    <a:pt x="193" y="1419"/>
                  </a:lnTo>
                  <a:lnTo>
                    <a:pt x="196" y="1412"/>
                  </a:lnTo>
                  <a:lnTo>
                    <a:pt x="200" y="1407"/>
                  </a:lnTo>
                  <a:lnTo>
                    <a:pt x="200" y="1407"/>
                  </a:lnTo>
                  <a:lnTo>
                    <a:pt x="197" y="1408"/>
                  </a:lnTo>
                  <a:lnTo>
                    <a:pt x="194" y="1408"/>
                  </a:lnTo>
                  <a:lnTo>
                    <a:pt x="191" y="1405"/>
                  </a:lnTo>
                  <a:lnTo>
                    <a:pt x="190" y="1404"/>
                  </a:lnTo>
                  <a:lnTo>
                    <a:pt x="184" y="1397"/>
                  </a:lnTo>
                  <a:lnTo>
                    <a:pt x="183" y="1396"/>
                  </a:lnTo>
                  <a:lnTo>
                    <a:pt x="179" y="1393"/>
                  </a:lnTo>
                  <a:lnTo>
                    <a:pt x="179" y="1393"/>
                  </a:lnTo>
                  <a:close/>
                  <a:moveTo>
                    <a:pt x="204" y="1453"/>
                  </a:moveTo>
                  <a:lnTo>
                    <a:pt x="204" y="1453"/>
                  </a:lnTo>
                  <a:lnTo>
                    <a:pt x="208" y="1462"/>
                  </a:lnTo>
                  <a:lnTo>
                    <a:pt x="215" y="1474"/>
                  </a:lnTo>
                  <a:lnTo>
                    <a:pt x="224" y="1484"/>
                  </a:lnTo>
                  <a:lnTo>
                    <a:pt x="229" y="1491"/>
                  </a:lnTo>
                  <a:lnTo>
                    <a:pt x="229" y="1491"/>
                  </a:lnTo>
                  <a:lnTo>
                    <a:pt x="235" y="1492"/>
                  </a:lnTo>
                  <a:lnTo>
                    <a:pt x="240" y="1494"/>
                  </a:lnTo>
                  <a:lnTo>
                    <a:pt x="254" y="1495"/>
                  </a:lnTo>
                  <a:lnTo>
                    <a:pt x="284" y="1494"/>
                  </a:lnTo>
                  <a:lnTo>
                    <a:pt x="284" y="1494"/>
                  </a:lnTo>
                  <a:lnTo>
                    <a:pt x="308" y="1492"/>
                  </a:lnTo>
                  <a:lnTo>
                    <a:pt x="330" y="1490"/>
                  </a:lnTo>
                  <a:lnTo>
                    <a:pt x="353" y="1487"/>
                  </a:lnTo>
                  <a:lnTo>
                    <a:pt x="377" y="1485"/>
                  </a:lnTo>
                  <a:lnTo>
                    <a:pt x="377" y="1485"/>
                  </a:lnTo>
                  <a:lnTo>
                    <a:pt x="400" y="1487"/>
                  </a:lnTo>
                  <a:lnTo>
                    <a:pt x="424" y="1488"/>
                  </a:lnTo>
                  <a:lnTo>
                    <a:pt x="472" y="1492"/>
                  </a:lnTo>
                  <a:lnTo>
                    <a:pt x="523" y="1498"/>
                  </a:lnTo>
                  <a:lnTo>
                    <a:pt x="573" y="1504"/>
                  </a:lnTo>
                  <a:lnTo>
                    <a:pt x="573" y="1504"/>
                  </a:lnTo>
                  <a:lnTo>
                    <a:pt x="597" y="1504"/>
                  </a:lnTo>
                  <a:lnTo>
                    <a:pt x="619" y="1504"/>
                  </a:lnTo>
                  <a:lnTo>
                    <a:pt x="643" y="1502"/>
                  </a:lnTo>
                  <a:lnTo>
                    <a:pt x="666" y="1504"/>
                  </a:lnTo>
                  <a:lnTo>
                    <a:pt x="666" y="1504"/>
                  </a:lnTo>
                  <a:lnTo>
                    <a:pt x="712" y="1508"/>
                  </a:lnTo>
                  <a:lnTo>
                    <a:pt x="758" y="1512"/>
                  </a:lnTo>
                  <a:lnTo>
                    <a:pt x="780" y="1514"/>
                  </a:lnTo>
                  <a:lnTo>
                    <a:pt x="802" y="1514"/>
                  </a:lnTo>
                  <a:lnTo>
                    <a:pt x="823" y="1511"/>
                  </a:lnTo>
                  <a:lnTo>
                    <a:pt x="844" y="1507"/>
                  </a:lnTo>
                  <a:lnTo>
                    <a:pt x="844" y="1507"/>
                  </a:lnTo>
                  <a:lnTo>
                    <a:pt x="848" y="1501"/>
                  </a:lnTo>
                  <a:lnTo>
                    <a:pt x="851" y="1494"/>
                  </a:lnTo>
                  <a:lnTo>
                    <a:pt x="857" y="1478"/>
                  </a:lnTo>
                  <a:lnTo>
                    <a:pt x="858" y="1470"/>
                  </a:lnTo>
                  <a:lnTo>
                    <a:pt x="858" y="1463"/>
                  </a:lnTo>
                  <a:lnTo>
                    <a:pt x="857" y="1456"/>
                  </a:lnTo>
                  <a:lnTo>
                    <a:pt x="854" y="1450"/>
                  </a:lnTo>
                  <a:lnTo>
                    <a:pt x="854" y="1450"/>
                  </a:lnTo>
                  <a:lnTo>
                    <a:pt x="853" y="1448"/>
                  </a:lnTo>
                  <a:lnTo>
                    <a:pt x="848" y="1445"/>
                  </a:lnTo>
                  <a:lnTo>
                    <a:pt x="840" y="1441"/>
                  </a:lnTo>
                  <a:lnTo>
                    <a:pt x="840" y="1441"/>
                  </a:lnTo>
                  <a:lnTo>
                    <a:pt x="824" y="1428"/>
                  </a:lnTo>
                  <a:lnTo>
                    <a:pt x="824" y="1428"/>
                  </a:lnTo>
                  <a:lnTo>
                    <a:pt x="801" y="1426"/>
                  </a:lnTo>
                  <a:lnTo>
                    <a:pt x="777" y="1425"/>
                  </a:lnTo>
                  <a:lnTo>
                    <a:pt x="728" y="1426"/>
                  </a:lnTo>
                  <a:lnTo>
                    <a:pt x="677" y="1426"/>
                  </a:lnTo>
                  <a:lnTo>
                    <a:pt x="652" y="1426"/>
                  </a:lnTo>
                  <a:lnTo>
                    <a:pt x="626" y="1425"/>
                  </a:lnTo>
                  <a:lnTo>
                    <a:pt x="626" y="1425"/>
                  </a:lnTo>
                  <a:lnTo>
                    <a:pt x="619" y="1424"/>
                  </a:lnTo>
                  <a:lnTo>
                    <a:pt x="611" y="1421"/>
                  </a:lnTo>
                  <a:lnTo>
                    <a:pt x="603" y="1419"/>
                  </a:lnTo>
                  <a:lnTo>
                    <a:pt x="594" y="1418"/>
                  </a:lnTo>
                  <a:lnTo>
                    <a:pt x="594" y="1418"/>
                  </a:lnTo>
                  <a:lnTo>
                    <a:pt x="575" y="1417"/>
                  </a:lnTo>
                  <a:lnTo>
                    <a:pt x="556" y="1417"/>
                  </a:lnTo>
                  <a:lnTo>
                    <a:pt x="518" y="1419"/>
                  </a:lnTo>
                  <a:lnTo>
                    <a:pt x="518" y="1419"/>
                  </a:lnTo>
                  <a:lnTo>
                    <a:pt x="502" y="1419"/>
                  </a:lnTo>
                  <a:lnTo>
                    <a:pt x="485" y="1418"/>
                  </a:lnTo>
                  <a:lnTo>
                    <a:pt x="450" y="1415"/>
                  </a:lnTo>
                  <a:lnTo>
                    <a:pt x="415" y="1411"/>
                  </a:lnTo>
                  <a:lnTo>
                    <a:pt x="396" y="1410"/>
                  </a:lnTo>
                  <a:lnTo>
                    <a:pt x="378" y="1408"/>
                  </a:lnTo>
                  <a:lnTo>
                    <a:pt x="378" y="1408"/>
                  </a:lnTo>
                  <a:lnTo>
                    <a:pt x="302" y="1408"/>
                  </a:lnTo>
                  <a:lnTo>
                    <a:pt x="224" y="1405"/>
                  </a:lnTo>
                  <a:lnTo>
                    <a:pt x="224" y="1405"/>
                  </a:lnTo>
                  <a:lnTo>
                    <a:pt x="215" y="1415"/>
                  </a:lnTo>
                  <a:lnTo>
                    <a:pt x="208" y="1426"/>
                  </a:lnTo>
                  <a:lnTo>
                    <a:pt x="205" y="1432"/>
                  </a:lnTo>
                  <a:lnTo>
                    <a:pt x="204" y="1438"/>
                  </a:lnTo>
                  <a:lnTo>
                    <a:pt x="203" y="1445"/>
                  </a:lnTo>
                  <a:lnTo>
                    <a:pt x="204" y="1453"/>
                  </a:lnTo>
                  <a:lnTo>
                    <a:pt x="204" y="1453"/>
                  </a:lnTo>
                  <a:close/>
                  <a:moveTo>
                    <a:pt x="1410" y="1439"/>
                  </a:moveTo>
                  <a:lnTo>
                    <a:pt x="1410" y="1439"/>
                  </a:lnTo>
                  <a:lnTo>
                    <a:pt x="1399" y="1433"/>
                  </a:lnTo>
                  <a:lnTo>
                    <a:pt x="1389" y="1428"/>
                  </a:lnTo>
                  <a:lnTo>
                    <a:pt x="1372" y="1414"/>
                  </a:lnTo>
                  <a:lnTo>
                    <a:pt x="1372" y="1414"/>
                  </a:lnTo>
                  <a:lnTo>
                    <a:pt x="1368" y="1418"/>
                  </a:lnTo>
                  <a:lnTo>
                    <a:pt x="1361" y="1421"/>
                  </a:lnTo>
                  <a:lnTo>
                    <a:pt x="1348" y="1424"/>
                  </a:lnTo>
                  <a:lnTo>
                    <a:pt x="1334" y="1426"/>
                  </a:lnTo>
                  <a:lnTo>
                    <a:pt x="1327" y="1428"/>
                  </a:lnTo>
                  <a:lnTo>
                    <a:pt x="1321" y="1432"/>
                  </a:lnTo>
                  <a:lnTo>
                    <a:pt x="1321" y="1432"/>
                  </a:lnTo>
                  <a:lnTo>
                    <a:pt x="1366" y="1436"/>
                  </a:lnTo>
                  <a:lnTo>
                    <a:pt x="1387" y="1438"/>
                  </a:lnTo>
                  <a:lnTo>
                    <a:pt x="1410" y="1439"/>
                  </a:lnTo>
                  <a:lnTo>
                    <a:pt x="1410" y="143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8" name="TextBox 13"/>
          <p:cNvSpPr txBox="1"/>
          <p:nvPr/>
        </p:nvSpPr>
        <p:spPr>
          <a:xfrm>
            <a:off x="1017913" y="4896879"/>
            <a:ext cx="2459828" cy="369332"/>
          </a:xfrm>
          <a:prstGeom prst="rect">
            <a:avLst/>
          </a:prstGeom>
          <a:noFill/>
        </p:spPr>
        <p:txBody>
          <a:bodyPr wrap="square" lIns="0" tIns="0" rIns="0" bIns="0" rtlCol="0" anchor="t" anchorCtr="0">
            <a:spAutoFit/>
          </a:bodyPr>
          <a:lstStyle/>
          <a:p>
            <a:pPr algn="ctr" defTabSz="1216817">
              <a:spcBef>
                <a:spcPct val="20000"/>
              </a:spcBef>
              <a:defRPr/>
            </a:pPr>
            <a:r>
              <a:rPr lang="zh-CN" altLang="en-US"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9" name="TextBox 13"/>
          <p:cNvSpPr txBox="1"/>
          <p:nvPr/>
        </p:nvSpPr>
        <p:spPr>
          <a:xfrm>
            <a:off x="4866086" y="4896879"/>
            <a:ext cx="2459828" cy="369332"/>
          </a:xfrm>
          <a:prstGeom prst="rect">
            <a:avLst/>
          </a:prstGeom>
          <a:noFill/>
        </p:spPr>
        <p:txBody>
          <a:bodyPr wrap="square" lIns="0" tIns="0" rIns="0" bIns="0" rtlCol="0" anchor="t" anchorCtr="0">
            <a:spAutoFit/>
          </a:bodyPr>
          <a:lstStyle/>
          <a:p>
            <a:pPr algn="ctr" defTabSz="1216817">
              <a:spcBef>
                <a:spcPct val="20000"/>
              </a:spcBef>
              <a:defRPr/>
            </a:pPr>
            <a:r>
              <a:rPr lang="zh-CN" altLang="en-US"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0" name="TextBox 13"/>
          <p:cNvSpPr txBox="1"/>
          <p:nvPr/>
        </p:nvSpPr>
        <p:spPr>
          <a:xfrm>
            <a:off x="8599934" y="4896810"/>
            <a:ext cx="2459828" cy="369332"/>
          </a:xfrm>
          <a:prstGeom prst="rect">
            <a:avLst/>
          </a:prstGeom>
          <a:noFill/>
        </p:spPr>
        <p:txBody>
          <a:bodyPr wrap="square" lIns="0" tIns="0" rIns="0" bIns="0" rtlCol="0" anchor="t" anchorCtr="0">
            <a:spAutoFit/>
          </a:bodyPr>
          <a:lstStyle/>
          <a:p>
            <a:pPr algn="ctr" defTabSz="1216817">
              <a:spcBef>
                <a:spcPct val="20000"/>
              </a:spcBef>
              <a:defRPr/>
            </a:pPr>
            <a:r>
              <a:rPr lang="zh-CN" altLang="en-US"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146802091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2448272"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pic>
        <p:nvPicPr>
          <p:cNvPr id="7" name="图片 4"/>
          <p:cNvPicPr>
            <a:picLocks noChangeAspect="1" noChangeArrowheads="1"/>
          </p:cNvPicPr>
          <p:nvPr/>
        </p:nvPicPr>
        <p:blipFill>
          <a:blip r:embed="rId3"/>
          <a:srcRect/>
          <a:stretch>
            <a:fillRect/>
          </a:stretch>
        </p:blipFill>
        <p:spPr bwMode="auto">
          <a:xfrm>
            <a:off x="0" y="-38100"/>
            <a:ext cx="12192000" cy="3681413"/>
          </a:xfrm>
          <a:prstGeom prst="rect">
            <a:avLst/>
          </a:prstGeom>
          <a:noFill/>
          <a:ln w="9525">
            <a:noFill/>
            <a:miter lim="800000"/>
            <a:headEnd/>
            <a:tailEnd/>
          </a:ln>
        </p:spPr>
      </p:pic>
      <p:sp>
        <p:nvSpPr>
          <p:cNvPr id="8" name="矩形 8"/>
          <p:cNvSpPr>
            <a:spLocks noChangeArrowheads="1"/>
          </p:cNvSpPr>
          <p:nvPr/>
        </p:nvSpPr>
        <p:spPr bwMode="auto">
          <a:xfrm>
            <a:off x="0" y="3462338"/>
            <a:ext cx="12192000" cy="557212"/>
          </a:xfrm>
          <a:prstGeom prst="rect">
            <a:avLst/>
          </a:prstGeom>
          <a:solidFill>
            <a:schemeClr val="bg1">
              <a:lumMod val="65000"/>
              <a:alpha val="92940"/>
            </a:schemeClr>
          </a:solidFill>
          <a:ln w="9525">
            <a:noFill/>
            <a:miter lim="800000"/>
            <a:headEnd/>
            <a:tailEnd/>
          </a:ln>
        </p:spPr>
        <p:txBody>
          <a:bodyPr anchor="ctr"/>
          <a:lstStyle/>
          <a:p>
            <a:pPr algn="ctr" eaLnBrk="1" hangingPunct="1"/>
            <a:endParaRPr lang="zh-CN" altLang="en-US">
              <a:solidFill>
                <a:srgbClr val="FFFFFF"/>
              </a:solidFill>
            </a:endParaRPr>
          </a:p>
        </p:txBody>
      </p:sp>
      <p:grpSp>
        <p:nvGrpSpPr>
          <p:cNvPr id="9" name="组合 9"/>
          <p:cNvGrpSpPr>
            <a:grpSpLocks/>
          </p:cNvGrpSpPr>
          <p:nvPr/>
        </p:nvGrpSpPr>
        <p:grpSpPr bwMode="auto">
          <a:xfrm>
            <a:off x="6381750" y="5524500"/>
            <a:ext cx="865188" cy="866775"/>
            <a:chOff x="0" y="0"/>
            <a:chExt cx="818053" cy="818350"/>
          </a:xfrm>
        </p:grpSpPr>
        <p:sp>
          <p:nvSpPr>
            <p:cNvPr id="10" name="椭圆 10"/>
            <p:cNvSpPr>
              <a:spLocks noChangeArrowheads="1"/>
            </p:cNvSpPr>
            <p:nvPr/>
          </p:nvSpPr>
          <p:spPr bwMode="auto">
            <a:xfrm>
              <a:off x="0" y="0"/>
              <a:ext cx="818053" cy="818350"/>
            </a:xfrm>
            <a:prstGeom prst="ellipse">
              <a:avLst/>
            </a:prstGeom>
            <a:solidFill>
              <a:schemeClr val="bg1">
                <a:lumMod val="65000"/>
              </a:schemeClr>
            </a:solidFill>
            <a:ln w="9525">
              <a:noFill/>
              <a:round/>
              <a:headEnd/>
              <a:tailEnd/>
            </a:ln>
          </p:spPr>
          <p:txBody>
            <a:bodyPr lIns="121917" tIns="60958" rIns="121917" bIns="60958" anchor="ctr"/>
            <a:lstStyle/>
            <a:p>
              <a:pPr algn="ctr" eaLnBrk="1" hangingPunct="1"/>
              <a:endParaRPr lang="zh-CN" altLang="en-US">
                <a:solidFill>
                  <a:srgbClr val="FFFFFF"/>
                </a:solidFill>
              </a:endParaRPr>
            </a:p>
          </p:txBody>
        </p:sp>
        <p:sp>
          <p:nvSpPr>
            <p:cNvPr id="11" name="Freeform 34"/>
            <p:cNvSpPr>
              <a:spLocks noEditPoints="1"/>
            </p:cNvSpPr>
            <p:nvPr/>
          </p:nvSpPr>
          <p:spPr bwMode="auto">
            <a:xfrm>
              <a:off x="86506" y="243449"/>
              <a:ext cx="571201" cy="338099"/>
            </a:xfrm>
            <a:custGeom>
              <a:avLst/>
              <a:gdLst>
                <a:gd name="T0" fmla="*/ 241236278 w 995"/>
                <a:gd name="T1" fmla="*/ 77705588 h 810"/>
                <a:gd name="T2" fmla="*/ 235633917 w 995"/>
                <a:gd name="T3" fmla="*/ 77357054 h 810"/>
                <a:gd name="T4" fmla="*/ 225747263 w 995"/>
                <a:gd name="T5" fmla="*/ 62199371 h 810"/>
                <a:gd name="T6" fmla="*/ 217508193 w 995"/>
                <a:gd name="T7" fmla="*/ 50526180 h 810"/>
                <a:gd name="T8" fmla="*/ 200041502 w 995"/>
                <a:gd name="T9" fmla="*/ 51919899 h 810"/>
                <a:gd name="T10" fmla="*/ 201689660 w 995"/>
                <a:gd name="T11" fmla="*/ 48783927 h 810"/>
                <a:gd name="T12" fmla="*/ 228053881 w 995"/>
                <a:gd name="T13" fmla="*/ 38504469 h 810"/>
                <a:gd name="T14" fmla="*/ 237281502 w 995"/>
                <a:gd name="T15" fmla="*/ 39898187 h 810"/>
                <a:gd name="T16" fmla="*/ 243213953 w 995"/>
                <a:gd name="T17" fmla="*/ 72652888 h 810"/>
                <a:gd name="T18" fmla="*/ 198064400 w 995"/>
                <a:gd name="T19" fmla="*/ 66729479 h 810"/>
                <a:gd name="T20" fmla="*/ 191472915 w 995"/>
                <a:gd name="T21" fmla="*/ 67774663 h 810"/>
                <a:gd name="T22" fmla="*/ 176313416 w 995"/>
                <a:gd name="T23" fmla="*/ 69168382 h 810"/>
                <a:gd name="T24" fmla="*/ 178291092 w 995"/>
                <a:gd name="T25" fmla="*/ 77880064 h 810"/>
                <a:gd name="T26" fmla="*/ 173677281 w 995"/>
                <a:gd name="T27" fmla="*/ 79622317 h 810"/>
                <a:gd name="T28" fmla="*/ 169063471 w 995"/>
                <a:gd name="T29" fmla="*/ 78751190 h 810"/>
                <a:gd name="T30" fmla="*/ 157199141 w 995"/>
                <a:gd name="T31" fmla="*/ 71259169 h 810"/>
                <a:gd name="T32" fmla="*/ 148630518 w 995"/>
                <a:gd name="T33" fmla="*/ 71433645 h 810"/>
                <a:gd name="T34" fmla="*/ 145664866 w 995"/>
                <a:gd name="T35" fmla="*/ 68994324 h 810"/>
                <a:gd name="T36" fmla="*/ 163460536 w 995"/>
                <a:gd name="T37" fmla="*/ 66032411 h 810"/>
                <a:gd name="T38" fmla="*/ 165108694 w 995"/>
                <a:gd name="T39" fmla="*/ 59760050 h 810"/>
                <a:gd name="T40" fmla="*/ 174665832 w 995"/>
                <a:gd name="T41" fmla="*/ 57146671 h 810"/>
                <a:gd name="T42" fmla="*/ 175983899 w 995"/>
                <a:gd name="T43" fmla="*/ 64987226 h 810"/>
                <a:gd name="T44" fmla="*/ 193450590 w 995"/>
                <a:gd name="T45" fmla="*/ 63767565 h 810"/>
                <a:gd name="T46" fmla="*/ 198064400 w 995"/>
                <a:gd name="T47" fmla="*/ 66729479 h 810"/>
                <a:gd name="T48" fmla="*/ 103810482 w 995"/>
                <a:gd name="T49" fmla="*/ 91469552 h 810"/>
                <a:gd name="T50" fmla="*/ 84696207 w 995"/>
                <a:gd name="T51" fmla="*/ 90249892 h 810"/>
                <a:gd name="T52" fmla="*/ 72173399 w 995"/>
                <a:gd name="T53" fmla="*/ 82584230 h 810"/>
                <a:gd name="T54" fmla="*/ 86014848 w 995"/>
                <a:gd name="T55" fmla="*/ 81887162 h 810"/>
                <a:gd name="T56" fmla="*/ 87991950 w 995"/>
                <a:gd name="T57" fmla="*/ 83803473 h 810"/>
                <a:gd name="T58" fmla="*/ 100515313 w 995"/>
                <a:gd name="T59" fmla="*/ 86416852 h 810"/>
                <a:gd name="T60" fmla="*/ 111720035 w 995"/>
                <a:gd name="T61" fmla="*/ 72652888 h 810"/>
                <a:gd name="T62" fmla="*/ 96890053 w 995"/>
                <a:gd name="T63" fmla="*/ 69690975 h 810"/>
                <a:gd name="T64" fmla="*/ 89969051 w 995"/>
                <a:gd name="T65" fmla="*/ 70910635 h 810"/>
                <a:gd name="T66" fmla="*/ 83378139 w 995"/>
                <a:gd name="T67" fmla="*/ 66729479 h 810"/>
                <a:gd name="T68" fmla="*/ 99856279 w 995"/>
                <a:gd name="T69" fmla="*/ 61850837 h 810"/>
                <a:gd name="T70" fmla="*/ 101503864 w 995"/>
                <a:gd name="T71" fmla="*/ 58017797 h 810"/>
                <a:gd name="T72" fmla="*/ 93264794 w 995"/>
                <a:gd name="T73" fmla="*/ 56798137 h 810"/>
                <a:gd name="T74" fmla="*/ 78105295 w 995"/>
                <a:gd name="T75" fmla="*/ 60979710 h 810"/>
                <a:gd name="T76" fmla="*/ 68548140 w 995"/>
                <a:gd name="T77" fmla="*/ 60457118 h 810"/>
                <a:gd name="T78" fmla="*/ 90299142 w 995"/>
                <a:gd name="T79" fmla="*/ 51571365 h 810"/>
                <a:gd name="T80" fmla="*/ 115015778 w 995"/>
                <a:gd name="T81" fmla="*/ 55404418 h 810"/>
                <a:gd name="T82" fmla="*/ 108424292 w 995"/>
                <a:gd name="T83" fmla="*/ 65683876 h 810"/>
                <a:gd name="T84" fmla="*/ 124243399 w 995"/>
                <a:gd name="T85" fmla="*/ 70039509 h 810"/>
                <a:gd name="T86" fmla="*/ 286056314 w 995"/>
                <a:gd name="T87" fmla="*/ 18468137 h 810"/>
                <a:gd name="T88" fmla="*/ 34603300 w 995"/>
                <a:gd name="T89" fmla="*/ 21952643 h 810"/>
                <a:gd name="T90" fmla="*/ 41194794 w 995"/>
                <a:gd name="T91" fmla="*/ 123701673 h 810"/>
                <a:gd name="T92" fmla="*/ 190154847 w 995"/>
                <a:gd name="T93" fmla="*/ 116558604 h 810"/>
                <a:gd name="T94" fmla="*/ 266942039 w 995"/>
                <a:gd name="T95" fmla="*/ 114816351 h 810"/>
                <a:gd name="T96" fmla="*/ 270237782 w 995"/>
                <a:gd name="T97" fmla="*/ 123701673 h 810"/>
                <a:gd name="T98" fmla="*/ 292647226 w 995"/>
                <a:gd name="T99" fmla="*/ 120217168 h 810"/>
                <a:gd name="T100" fmla="*/ 286056314 w 995"/>
                <a:gd name="T101" fmla="*/ 18468137 h 810"/>
                <a:gd name="T102" fmla="*/ 298909195 w 995"/>
                <a:gd name="T103" fmla="*/ 132238879 h 810"/>
                <a:gd name="T104" fmla="*/ 17796212 w 995"/>
                <a:gd name="T105" fmla="*/ 125966936 h 810"/>
                <a:gd name="T106" fmla="*/ 29659972 w 995"/>
                <a:gd name="T107" fmla="*/ 9582394 h 810"/>
                <a:gd name="T108" fmla="*/ 310773022 w 995"/>
                <a:gd name="T109" fmla="*/ 15854758 h 810"/>
                <a:gd name="T110" fmla="*/ 304182111 w 995"/>
                <a:gd name="T111" fmla="*/ 0 h 810"/>
                <a:gd name="T112" fmla="*/ 0 w 995"/>
                <a:gd name="T113" fmla="*/ 12370249 h 810"/>
                <a:gd name="T114" fmla="*/ 23398578 w 995"/>
                <a:gd name="T115" fmla="*/ 141124619 h 810"/>
                <a:gd name="T116" fmla="*/ 327910196 w 995"/>
                <a:gd name="T117" fmla="*/ 128754374 h 810"/>
                <a:gd name="T118" fmla="*/ 304182111 w 995"/>
                <a:gd name="T119" fmla="*/ 0 h 8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5"/>
                <a:gd name="T181" fmla="*/ 0 h 810"/>
                <a:gd name="T182" fmla="*/ 995 w 995"/>
                <a:gd name="T183" fmla="*/ 810 h 8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5" h="810">
                  <a:moveTo>
                    <a:pt x="741" y="436"/>
                  </a:moveTo>
                  <a:cubicBezTo>
                    <a:pt x="740" y="442"/>
                    <a:pt x="737" y="445"/>
                    <a:pt x="732" y="446"/>
                  </a:cubicBezTo>
                  <a:cubicBezTo>
                    <a:pt x="731" y="447"/>
                    <a:pt x="730" y="447"/>
                    <a:pt x="728" y="447"/>
                  </a:cubicBezTo>
                  <a:cubicBezTo>
                    <a:pt x="724" y="447"/>
                    <a:pt x="720" y="446"/>
                    <a:pt x="715" y="444"/>
                  </a:cubicBezTo>
                  <a:cubicBezTo>
                    <a:pt x="710" y="442"/>
                    <a:pt x="707" y="440"/>
                    <a:pt x="705" y="438"/>
                  </a:cubicBezTo>
                  <a:cubicBezTo>
                    <a:pt x="700" y="433"/>
                    <a:pt x="693" y="419"/>
                    <a:pt x="685" y="357"/>
                  </a:cubicBezTo>
                  <a:cubicBezTo>
                    <a:pt x="680" y="321"/>
                    <a:pt x="679" y="292"/>
                    <a:pt x="680" y="272"/>
                  </a:cubicBezTo>
                  <a:cubicBezTo>
                    <a:pt x="674" y="278"/>
                    <a:pt x="667" y="285"/>
                    <a:pt x="660" y="290"/>
                  </a:cubicBezTo>
                  <a:cubicBezTo>
                    <a:pt x="646" y="301"/>
                    <a:pt x="636" y="306"/>
                    <a:pt x="629" y="308"/>
                  </a:cubicBezTo>
                  <a:cubicBezTo>
                    <a:pt x="622" y="309"/>
                    <a:pt x="614" y="306"/>
                    <a:pt x="607" y="298"/>
                  </a:cubicBezTo>
                  <a:cubicBezTo>
                    <a:pt x="604" y="295"/>
                    <a:pt x="603" y="292"/>
                    <a:pt x="603" y="290"/>
                  </a:cubicBezTo>
                  <a:cubicBezTo>
                    <a:pt x="603" y="286"/>
                    <a:pt x="606" y="283"/>
                    <a:pt x="612" y="280"/>
                  </a:cubicBezTo>
                  <a:cubicBezTo>
                    <a:pt x="626" y="272"/>
                    <a:pt x="644" y="258"/>
                    <a:pt x="665" y="237"/>
                  </a:cubicBezTo>
                  <a:cubicBezTo>
                    <a:pt x="676" y="228"/>
                    <a:pt x="685" y="222"/>
                    <a:pt x="692" y="221"/>
                  </a:cubicBezTo>
                  <a:cubicBezTo>
                    <a:pt x="697" y="220"/>
                    <a:pt x="703" y="221"/>
                    <a:pt x="709" y="223"/>
                  </a:cubicBezTo>
                  <a:cubicBezTo>
                    <a:pt x="714" y="225"/>
                    <a:pt x="717" y="227"/>
                    <a:pt x="720" y="229"/>
                  </a:cubicBezTo>
                  <a:cubicBezTo>
                    <a:pt x="723" y="233"/>
                    <a:pt x="725" y="240"/>
                    <a:pt x="724" y="251"/>
                  </a:cubicBezTo>
                  <a:cubicBezTo>
                    <a:pt x="723" y="322"/>
                    <a:pt x="728" y="378"/>
                    <a:pt x="738" y="417"/>
                  </a:cubicBezTo>
                  <a:cubicBezTo>
                    <a:pt x="741" y="430"/>
                    <a:pt x="741" y="434"/>
                    <a:pt x="741" y="436"/>
                  </a:cubicBezTo>
                  <a:close/>
                  <a:moveTo>
                    <a:pt x="601" y="383"/>
                  </a:moveTo>
                  <a:cubicBezTo>
                    <a:pt x="599" y="385"/>
                    <a:pt x="597" y="387"/>
                    <a:pt x="592" y="388"/>
                  </a:cubicBezTo>
                  <a:cubicBezTo>
                    <a:pt x="590" y="388"/>
                    <a:pt x="586" y="389"/>
                    <a:pt x="581" y="389"/>
                  </a:cubicBezTo>
                  <a:cubicBezTo>
                    <a:pt x="579" y="389"/>
                    <a:pt x="571" y="390"/>
                    <a:pt x="543" y="396"/>
                  </a:cubicBezTo>
                  <a:lnTo>
                    <a:pt x="535" y="397"/>
                  </a:lnTo>
                  <a:cubicBezTo>
                    <a:pt x="536" y="406"/>
                    <a:pt x="537" y="416"/>
                    <a:pt x="539" y="426"/>
                  </a:cubicBezTo>
                  <a:cubicBezTo>
                    <a:pt x="541" y="436"/>
                    <a:pt x="542" y="443"/>
                    <a:pt x="541" y="447"/>
                  </a:cubicBezTo>
                  <a:cubicBezTo>
                    <a:pt x="539" y="453"/>
                    <a:pt x="536" y="456"/>
                    <a:pt x="530" y="457"/>
                  </a:cubicBezTo>
                  <a:cubicBezTo>
                    <a:pt x="529" y="457"/>
                    <a:pt x="528" y="457"/>
                    <a:pt x="527" y="457"/>
                  </a:cubicBezTo>
                  <a:cubicBezTo>
                    <a:pt x="525" y="457"/>
                    <a:pt x="523" y="457"/>
                    <a:pt x="521" y="457"/>
                  </a:cubicBezTo>
                  <a:cubicBezTo>
                    <a:pt x="517" y="456"/>
                    <a:pt x="515" y="454"/>
                    <a:pt x="513" y="452"/>
                  </a:cubicBezTo>
                  <a:cubicBezTo>
                    <a:pt x="510" y="448"/>
                    <a:pt x="507" y="440"/>
                    <a:pt x="503" y="403"/>
                  </a:cubicBezTo>
                  <a:cubicBezTo>
                    <a:pt x="490" y="406"/>
                    <a:pt x="481" y="408"/>
                    <a:pt x="477" y="409"/>
                  </a:cubicBezTo>
                  <a:cubicBezTo>
                    <a:pt x="473" y="411"/>
                    <a:pt x="469" y="412"/>
                    <a:pt x="466" y="412"/>
                  </a:cubicBezTo>
                  <a:cubicBezTo>
                    <a:pt x="461" y="413"/>
                    <a:pt x="456" y="412"/>
                    <a:pt x="451" y="410"/>
                  </a:cubicBezTo>
                  <a:cubicBezTo>
                    <a:pt x="448" y="409"/>
                    <a:pt x="446" y="407"/>
                    <a:pt x="444" y="405"/>
                  </a:cubicBezTo>
                  <a:cubicBezTo>
                    <a:pt x="442" y="402"/>
                    <a:pt x="442" y="399"/>
                    <a:pt x="442" y="396"/>
                  </a:cubicBezTo>
                  <a:cubicBezTo>
                    <a:pt x="443" y="393"/>
                    <a:pt x="447" y="390"/>
                    <a:pt x="452" y="388"/>
                  </a:cubicBezTo>
                  <a:cubicBezTo>
                    <a:pt x="457" y="387"/>
                    <a:pt x="471" y="384"/>
                    <a:pt x="496" y="379"/>
                  </a:cubicBezTo>
                  <a:lnTo>
                    <a:pt x="501" y="378"/>
                  </a:lnTo>
                  <a:cubicBezTo>
                    <a:pt x="501" y="364"/>
                    <a:pt x="501" y="353"/>
                    <a:pt x="501" y="343"/>
                  </a:cubicBezTo>
                  <a:cubicBezTo>
                    <a:pt x="502" y="332"/>
                    <a:pt x="508" y="325"/>
                    <a:pt x="518" y="323"/>
                  </a:cubicBezTo>
                  <a:cubicBezTo>
                    <a:pt x="523" y="323"/>
                    <a:pt x="527" y="324"/>
                    <a:pt x="530" y="328"/>
                  </a:cubicBezTo>
                  <a:cubicBezTo>
                    <a:pt x="531" y="330"/>
                    <a:pt x="533" y="334"/>
                    <a:pt x="533" y="352"/>
                  </a:cubicBezTo>
                  <a:cubicBezTo>
                    <a:pt x="533" y="357"/>
                    <a:pt x="534" y="364"/>
                    <a:pt x="534" y="373"/>
                  </a:cubicBezTo>
                  <a:cubicBezTo>
                    <a:pt x="549" y="370"/>
                    <a:pt x="558" y="369"/>
                    <a:pt x="561" y="368"/>
                  </a:cubicBezTo>
                  <a:cubicBezTo>
                    <a:pt x="573" y="366"/>
                    <a:pt x="582" y="366"/>
                    <a:pt x="587" y="366"/>
                  </a:cubicBezTo>
                  <a:cubicBezTo>
                    <a:pt x="592" y="367"/>
                    <a:pt x="595" y="369"/>
                    <a:pt x="598" y="373"/>
                  </a:cubicBezTo>
                  <a:cubicBezTo>
                    <a:pt x="601" y="377"/>
                    <a:pt x="602" y="380"/>
                    <a:pt x="601" y="383"/>
                  </a:cubicBezTo>
                  <a:close/>
                  <a:moveTo>
                    <a:pt x="382" y="477"/>
                  </a:moveTo>
                  <a:cubicBezTo>
                    <a:pt x="368" y="503"/>
                    <a:pt x="346" y="520"/>
                    <a:pt x="315" y="525"/>
                  </a:cubicBezTo>
                  <a:cubicBezTo>
                    <a:pt x="309" y="526"/>
                    <a:pt x="304" y="526"/>
                    <a:pt x="298" y="526"/>
                  </a:cubicBezTo>
                  <a:cubicBezTo>
                    <a:pt x="285" y="526"/>
                    <a:pt x="271" y="523"/>
                    <a:pt x="257" y="518"/>
                  </a:cubicBezTo>
                  <a:cubicBezTo>
                    <a:pt x="243" y="512"/>
                    <a:pt x="232" y="504"/>
                    <a:pt x="225" y="495"/>
                  </a:cubicBezTo>
                  <a:cubicBezTo>
                    <a:pt x="219" y="486"/>
                    <a:pt x="217" y="480"/>
                    <a:pt x="219" y="474"/>
                  </a:cubicBezTo>
                  <a:cubicBezTo>
                    <a:pt x="222" y="469"/>
                    <a:pt x="227" y="465"/>
                    <a:pt x="237" y="464"/>
                  </a:cubicBezTo>
                  <a:cubicBezTo>
                    <a:pt x="248" y="462"/>
                    <a:pt x="256" y="464"/>
                    <a:pt x="261" y="470"/>
                  </a:cubicBezTo>
                  <a:cubicBezTo>
                    <a:pt x="262" y="471"/>
                    <a:pt x="263" y="472"/>
                    <a:pt x="264" y="475"/>
                  </a:cubicBezTo>
                  <a:cubicBezTo>
                    <a:pt x="265" y="477"/>
                    <a:pt x="266" y="479"/>
                    <a:pt x="267" y="481"/>
                  </a:cubicBezTo>
                  <a:cubicBezTo>
                    <a:pt x="272" y="487"/>
                    <a:pt x="277" y="491"/>
                    <a:pt x="284" y="494"/>
                  </a:cubicBezTo>
                  <a:cubicBezTo>
                    <a:pt x="291" y="496"/>
                    <a:pt x="299" y="497"/>
                    <a:pt x="305" y="496"/>
                  </a:cubicBezTo>
                  <a:cubicBezTo>
                    <a:pt x="322" y="493"/>
                    <a:pt x="334" y="482"/>
                    <a:pt x="342" y="463"/>
                  </a:cubicBezTo>
                  <a:cubicBezTo>
                    <a:pt x="350" y="445"/>
                    <a:pt x="348" y="430"/>
                    <a:pt x="339" y="417"/>
                  </a:cubicBezTo>
                  <a:cubicBezTo>
                    <a:pt x="334" y="410"/>
                    <a:pt x="328" y="405"/>
                    <a:pt x="320" y="402"/>
                  </a:cubicBezTo>
                  <a:cubicBezTo>
                    <a:pt x="312" y="399"/>
                    <a:pt x="303" y="398"/>
                    <a:pt x="294" y="400"/>
                  </a:cubicBezTo>
                  <a:cubicBezTo>
                    <a:pt x="290" y="401"/>
                    <a:pt x="286" y="402"/>
                    <a:pt x="283" y="403"/>
                  </a:cubicBezTo>
                  <a:cubicBezTo>
                    <a:pt x="279" y="405"/>
                    <a:pt x="275" y="406"/>
                    <a:pt x="273" y="407"/>
                  </a:cubicBezTo>
                  <a:cubicBezTo>
                    <a:pt x="266" y="408"/>
                    <a:pt x="259" y="405"/>
                    <a:pt x="255" y="399"/>
                  </a:cubicBezTo>
                  <a:cubicBezTo>
                    <a:pt x="249" y="392"/>
                    <a:pt x="251" y="386"/>
                    <a:pt x="253" y="383"/>
                  </a:cubicBezTo>
                  <a:cubicBezTo>
                    <a:pt x="255" y="380"/>
                    <a:pt x="260" y="377"/>
                    <a:pt x="268" y="374"/>
                  </a:cubicBezTo>
                  <a:cubicBezTo>
                    <a:pt x="283" y="368"/>
                    <a:pt x="295" y="362"/>
                    <a:pt x="303" y="355"/>
                  </a:cubicBezTo>
                  <a:cubicBezTo>
                    <a:pt x="307" y="351"/>
                    <a:pt x="310" y="346"/>
                    <a:pt x="310" y="340"/>
                  </a:cubicBezTo>
                  <a:cubicBezTo>
                    <a:pt x="310" y="338"/>
                    <a:pt x="310" y="336"/>
                    <a:pt x="308" y="333"/>
                  </a:cubicBezTo>
                  <a:cubicBezTo>
                    <a:pt x="305" y="330"/>
                    <a:pt x="302" y="327"/>
                    <a:pt x="298" y="326"/>
                  </a:cubicBezTo>
                  <a:cubicBezTo>
                    <a:pt x="294" y="325"/>
                    <a:pt x="289" y="325"/>
                    <a:pt x="283" y="326"/>
                  </a:cubicBezTo>
                  <a:cubicBezTo>
                    <a:pt x="272" y="328"/>
                    <a:pt x="262" y="332"/>
                    <a:pt x="253" y="337"/>
                  </a:cubicBezTo>
                  <a:cubicBezTo>
                    <a:pt x="251" y="339"/>
                    <a:pt x="245" y="343"/>
                    <a:pt x="237" y="350"/>
                  </a:cubicBezTo>
                  <a:cubicBezTo>
                    <a:pt x="235" y="352"/>
                    <a:pt x="232" y="353"/>
                    <a:pt x="227" y="354"/>
                  </a:cubicBezTo>
                  <a:cubicBezTo>
                    <a:pt x="219" y="356"/>
                    <a:pt x="212" y="353"/>
                    <a:pt x="208" y="347"/>
                  </a:cubicBezTo>
                  <a:cubicBezTo>
                    <a:pt x="205" y="343"/>
                    <a:pt x="204" y="336"/>
                    <a:pt x="213" y="326"/>
                  </a:cubicBezTo>
                  <a:cubicBezTo>
                    <a:pt x="230" y="310"/>
                    <a:pt x="250" y="300"/>
                    <a:pt x="274" y="296"/>
                  </a:cubicBezTo>
                  <a:cubicBezTo>
                    <a:pt x="288" y="293"/>
                    <a:pt x="303" y="294"/>
                    <a:pt x="317" y="298"/>
                  </a:cubicBezTo>
                  <a:cubicBezTo>
                    <a:pt x="332" y="302"/>
                    <a:pt x="343" y="309"/>
                    <a:pt x="349" y="318"/>
                  </a:cubicBezTo>
                  <a:cubicBezTo>
                    <a:pt x="358" y="330"/>
                    <a:pt x="359" y="343"/>
                    <a:pt x="351" y="356"/>
                  </a:cubicBezTo>
                  <a:cubicBezTo>
                    <a:pt x="347" y="362"/>
                    <a:pt x="340" y="369"/>
                    <a:pt x="329" y="377"/>
                  </a:cubicBezTo>
                  <a:cubicBezTo>
                    <a:pt x="338" y="378"/>
                    <a:pt x="345" y="380"/>
                    <a:pt x="351" y="382"/>
                  </a:cubicBezTo>
                  <a:cubicBezTo>
                    <a:pt x="362" y="386"/>
                    <a:pt x="371" y="393"/>
                    <a:pt x="377" y="402"/>
                  </a:cubicBezTo>
                  <a:cubicBezTo>
                    <a:pt x="395" y="426"/>
                    <a:pt x="396" y="451"/>
                    <a:pt x="382" y="477"/>
                  </a:cubicBezTo>
                  <a:close/>
                  <a:moveTo>
                    <a:pt x="868" y="106"/>
                  </a:moveTo>
                  <a:lnTo>
                    <a:pt x="125" y="106"/>
                  </a:lnTo>
                  <a:cubicBezTo>
                    <a:pt x="114" y="106"/>
                    <a:pt x="105" y="115"/>
                    <a:pt x="105" y="126"/>
                  </a:cubicBezTo>
                  <a:lnTo>
                    <a:pt x="105" y="690"/>
                  </a:lnTo>
                  <a:cubicBezTo>
                    <a:pt x="105" y="701"/>
                    <a:pt x="114" y="710"/>
                    <a:pt x="125" y="710"/>
                  </a:cubicBezTo>
                  <a:lnTo>
                    <a:pt x="577" y="710"/>
                  </a:lnTo>
                  <a:lnTo>
                    <a:pt x="577" y="669"/>
                  </a:lnTo>
                  <a:cubicBezTo>
                    <a:pt x="577" y="663"/>
                    <a:pt x="581" y="659"/>
                    <a:pt x="587" y="659"/>
                  </a:cubicBezTo>
                  <a:lnTo>
                    <a:pt x="810" y="659"/>
                  </a:lnTo>
                  <a:cubicBezTo>
                    <a:pt x="816" y="659"/>
                    <a:pt x="820" y="663"/>
                    <a:pt x="820" y="669"/>
                  </a:cubicBezTo>
                  <a:lnTo>
                    <a:pt x="820" y="710"/>
                  </a:lnTo>
                  <a:lnTo>
                    <a:pt x="868" y="710"/>
                  </a:lnTo>
                  <a:cubicBezTo>
                    <a:pt x="879" y="710"/>
                    <a:pt x="888" y="701"/>
                    <a:pt x="888" y="690"/>
                  </a:cubicBezTo>
                  <a:lnTo>
                    <a:pt x="888" y="126"/>
                  </a:lnTo>
                  <a:cubicBezTo>
                    <a:pt x="888" y="115"/>
                    <a:pt x="879" y="106"/>
                    <a:pt x="868" y="106"/>
                  </a:cubicBezTo>
                  <a:close/>
                  <a:moveTo>
                    <a:pt x="943" y="724"/>
                  </a:moveTo>
                  <a:cubicBezTo>
                    <a:pt x="943" y="743"/>
                    <a:pt x="927" y="759"/>
                    <a:pt x="907" y="759"/>
                  </a:cubicBezTo>
                  <a:lnTo>
                    <a:pt x="90" y="759"/>
                  </a:lnTo>
                  <a:cubicBezTo>
                    <a:pt x="70" y="759"/>
                    <a:pt x="54" y="743"/>
                    <a:pt x="54" y="723"/>
                  </a:cubicBezTo>
                  <a:lnTo>
                    <a:pt x="54" y="91"/>
                  </a:lnTo>
                  <a:cubicBezTo>
                    <a:pt x="54" y="72"/>
                    <a:pt x="70" y="55"/>
                    <a:pt x="90" y="55"/>
                  </a:cubicBezTo>
                  <a:lnTo>
                    <a:pt x="907" y="56"/>
                  </a:lnTo>
                  <a:cubicBezTo>
                    <a:pt x="927" y="56"/>
                    <a:pt x="943" y="72"/>
                    <a:pt x="943" y="91"/>
                  </a:cubicBezTo>
                  <a:lnTo>
                    <a:pt x="943" y="724"/>
                  </a:lnTo>
                  <a:close/>
                  <a:moveTo>
                    <a:pt x="923" y="0"/>
                  </a:moveTo>
                  <a:lnTo>
                    <a:pt x="71" y="0"/>
                  </a:lnTo>
                  <a:cubicBezTo>
                    <a:pt x="32" y="0"/>
                    <a:pt x="0" y="32"/>
                    <a:pt x="0" y="71"/>
                  </a:cubicBezTo>
                  <a:lnTo>
                    <a:pt x="0" y="739"/>
                  </a:lnTo>
                  <a:cubicBezTo>
                    <a:pt x="0" y="778"/>
                    <a:pt x="32" y="810"/>
                    <a:pt x="71" y="810"/>
                  </a:cubicBezTo>
                  <a:lnTo>
                    <a:pt x="923" y="810"/>
                  </a:lnTo>
                  <a:cubicBezTo>
                    <a:pt x="963" y="810"/>
                    <a:pt x="995" y="778"/>
                    <a:pt x="995" y="739"/>
                  </a:cubicBezTo>
                  <a:lnTo>
                    <a:pt x="995" y="72"/>
                  </a:lnTo>
                  <a:cubicBezTo>
                    <a:pt x="995" y="32"/>
                    <a:pt x="963" y="0"/>
                    <a:pt x="923" y="0"/>
                  </a:cubicBezTo>
                  <a:close/>
                </a:path>
              </a:pathLst>
            </a:custGeom>
            <a:solidFill>
              <a:schemeClr val="bg1"/>
            </a:solidFill>
            <a:ln w="9525">
              <a:noFill/>
              <a:round/>
              <a:headEnd/>
              <a:tailEnd/>
            </a:ln>
          </p:spPr>
          <p:txBody>
            <a:bodyPr lIns="121917" tIns="60958" rIns="121917" bIns="60958"/>
            <a:lstStyle/>
            <a:p>
              <a:endParaRPr lang="zh-CN" altLang="en-US"/>
            </a:p>
          </p:txBody>
        </p:sp>
      </p:grpSp>
      <p:grpSp>
        <p:nvGrpSpPr>
          <p:cNvPr id="12" name="组合 13"/>
          <p:cNvGrpSpPr>
            <a:grpSpLocks/>
          </p:cNvGrpSpPr>
          <p:nvPr/>
        </p:nvGrpSpPr>
        <p:grpSpPr bwMode="auto">
          <a:xfrm>
            <a:off x="1163638" y="4217988"/>
            <a:ext cx="914400" cy="914400"/>
            <a:chOff x="0" y="0"/>
            <a:chExt cx="1014374" cy="1014742"/>
          </a:xfrm>
        </p:grpSpPr>
        <p:sp>
          <p:nvSpPr>
            <p:cNvPr id="13" name="椭圆 14"/>
            <p:cNvSpPr>
              <a:spLocks noChangeArrowheads="1"/>
            </p:cNvSpPr>
            <p:nvPr/>
          </p:nvSpPr>
          <p:spPr bwMode="auto">
            <a:xfrm>
              <a:off x="0" y="0"/>
              <a:ext cx="1014374" cy="1014742"/>
            </a:xfrm>
            <a:prstGeom prst="ellipse">
              <a:avLst/>
            </a:prstGeom>
            <a:solidFill>
              <a:schemeClr val="bg1">
                <a:lumMod val="65000"/>
              </a:schemeClr>
            </a:solidFill>
            <a:ln w="9525">
              <a:noFill/>
              <a:round/>
              <a:headEnd/>
              <a:tailEnd/>
            </a:ln>
          </p:spPr>
          <p:txBody>
            <a:bodyPr lIns="121917" tIns="60958" rIns="121917" bIns="60958" anchor="ctr"/>
            <a:lstStyle/>
            <a:p>
              <a:pPr algn="ctr" eaLnBrk="1" hangingPunct="1"/>
              <a:endParaRPr lang="zh-CN" altLang="en-US">
                <a:solidFill>
                  <a:srgbClr val="FFFFFF"/>
                </a:solidFill>
              </a:endParaRPr>
            </a:p>
          </p:txBody>
        </p:sp>
        <p:sp>
          <p:nvSpPr>
            <p:cNvPr id="14" name="Freeform 17"/>
            <p:cNvSpPr>
              <a:spLocks noEditPoints="1"/>
            </p:cNvSpPr>
            <p:nvPr/>
          </p:nvSpPr>
          <p:spPr bwMode="auto">
            <a:xfrm>
              <a:off x="261053" y="237094"/>
              <a:ext cx="450112" cy="576340"/>
            </a:xfrm>
            <a:custGeom>
              <a:avLst/>
              <a:gdLst>
                <a:gd name="T0" fmla="*/ 146020693 w 659"/>
                <a:gd name="T1" fmla="*/ 222176692 h 962"/>
                <a:gd name="T2" fmla="*/ 196405257 w 659"/>
                <a:gd name="T3" fmla="*/ 200281769 h 962"/>
                <a:gd name="T4" fmla="*/ 228128237 w 659"/>
                <a:gd name="T5" fmla="*/ 206742526 h 962"/>
                <a:gd name="T6" fmla="*/ 257519379 w 659"/>
                <a:gd name="T7" fmla="*/ 162235550 h 962"/>
                <a:gd name="T8" fmla="*/ 279445767 w 659"/>
                <a:gd name="T9" fmla="*/ 149672861 h 962"/>
                <a:gd name="T10" fmla="*/ 280378776 w 659"/>
                <a:gd name="T11" fmla="*/ 96192477 h 962"/>
                <a:gd name="T12" fmla="*/ 258918892 w 659"/>
                <a:gd name="T13" fmla="*/ 82912097 h 962"/>
                <a:gd name="T14" fmla="*/ 235125803 w 659"/>
                <a:gd name="T15" fmla="*/ 38763957 h 962"/>
                <a:gd name="T16" fmla="*/ 209467379 w 659"/>
                <a:gd name="T17" fmla="*/ 42712673 h 962"/>
                <a:gd name="T18" fmla="*/ 161416020 w 659"/>
                <a:gd name="T19" fmla="*/ 20817740 h 962"/>
                <a:gd name="T20" fmla="*/ 149752728 w 659"/>
                <a:gd name="T21" fmla="*/ 20817740 h 962"/>
                <a:gd name="T22" fmla="*/ 114297712 w 659"/>
                <a:gd name="T23" fmla="*/ 42353809 h 962"/>
                <a:gd name="T24" fmla="*/ 102634420 w 659"/>
                <a:gd name="T25" fmla="*/ 39841159 h 962"/>
                <a:gd name="T26" fmla="*/ 73710444 w 659"/>
                <a:gd name="T27" fmla="*/ 41635481 h 962"/>
                <a:gd name="T28" fmla="*/ 31723674 w 659"/>
                <a:gd name="T29" fmla="*/ 84707018 h 962"/>
                <a:gd name="T30" fmla="*/ 39187744 w 659"/>
                <a:gd name="T31" fmla="*/ 105165885 h 962"/>
                <a:gd name="T32" fmla="*/ 25191930 w 659"/>
                <a:gd name="T33" fmla="*/ 152185511 h 962"/>
                <a:gd name="T34" fmla="*/ 71377240 w 659"/>
                <a:gd name="T35" fmla="*/ 184848202 h 962"/>
                <a:gd name="T36" fmla="*/ 76509471 w 659"/>
                <a:gd name="T37" fmla="*/ 205307069 h 962"/>
                <a:gd name="T38" fmla="*/ 107299464 w 659"/>
                <a:gd name="T39" fmla="*/ 199205175 h 962"/>
                <a:gd name="T40" fmla="*/ 116163730 w 659"/>
                <a:gd name="T41" fmla="*/ 220381771 h 962"/>
                <a:gd name="T42" fmla="*/ 87239071 w 659"/>
                <a:gd name="T43" fmla="*/ 221817828 h 962"/>
                <a:gd name="T44" fmla="*/ 48051338 w 659"/>
                <a:gd name="T45" fmla="*/ 184488739 h 962"/>
                <a:gd name="T46" fmla="*/ 2799028 w 659"/>
                <a:gd name="T47" fmla="*/ 157569713 h 962"/>
                <a:gd name="T48" fmla="*/ 20060376 w 659"/>
                <a:gd name="T49" fmla="*/ 115574750 h 962"/>
                <a:gd name="T50" fmla="*/ 25191930 w 659"/>
                <a:gd name="T51" fmla="*/ 67478512 h 962"/>
                <a:gd name="T52" fmla="*/ 50383860 w 659"/>
                <a:gd name="T53" fmla="*/ 41635481 h 962"/>
                <a:gd name="T54" fmla="*/ 109165481 w 659"/>
                <a:gd name="T55" fmla="*/ 22612662 h 962"/>
                <a:gd name="T56" fmla="*/ 117563243 w 659"/>
                <a:gd name="T57" fmla="*/ 24406984 h 962"/>
                <a:gd name="T58" fmla="*/ 155817968 w 659"/>
                <a:gd name="T59" fmla="*/ 0 h 962"/>
                <a:gd name="T60" fmla="*/ 200137292 w 659"/>
                <a:gd name="T61" fmla="*/ 25843040 h 962"/>
                <a:gd name="T62" fmla="*/ 251920643 w 659"/>
                <a:gd name="T63" fmla="*/ 26560769 h 962"/>
                <a:gd name="T64" fmla="*/ 266382962 w 659"/>
                <a:gd name="T65" fmla="*/ 66043054 h 962"/>
                <a:gd name="T66" fmla="*/ 299039634 w 659"/>
                <a:gd name="T67" fmla="*/ 106960806 h 962"/>
                <a:gd name="T68" fmla="*/ 298573130 w 659"/>
                <a:gd name="T69" fmla="*/ 139263996 h 962"/>
                <a:gd name="T70" fmla="*/ 264050440 w 659"/>
                <a:gd name="T71" fmla="*/ 179464038 h 962"/>
                <a:gd name="T72" fmla="*/ 228128237 w 659"/>
                <a:gd name="T73" fmla="*/ 224688743 h 962"/>
                <a:gd name="T74" fmla="*/ 196405257 w 659"/>
                <a:gd name="T75" fmla="*/ 218227985 h 962"/>
                <a:gd name="T76" fmla="*/ 152085250 w 659"/>
                <a:gd name="T77" fmla="*/ 242994423 h 962"/>
                <a:gd name="T78" fmla="*/ 153018258 w 659"/>
                <a:gd name="T79" fmla="*/ 186642524 h 962"/>
                <a:gd name="T80" fmla="*/ 153018258 w 659"/>
                <a:gd name="T81" fmla="*/ 197410254 h 962"/>
                <a:gd name="T82" fmla="*/ 246789095 w 659"/>
                <a:gd name="T83" fmla="*/ 125265887 h 962"/>
                <a:gd name="T84" fmla="*/ 153018258 w 659"/>
                <a:gd name="T85" fmla="*/ 176951388 h 962"/>
                <a:gd name="T86" fmla="*/ 220197663 w 659"/>
                <a:gd name="T87" fmla="*/ 125265887 h 962"/>
                <a:gd name="T88" fmla="*/ 210400388 w 659"/>
                <a:gd name="T89" fmla="*/ 236892530 h 962"/>
                <a:gd name="T90" fmla="*/ 170746108 w 659"/>
                <a:gd name="T91" fmla="*/ 254479882 h 962"/>
                <a:gd name="T92" fmla="*/ 202936318 w 659"/>
                <a:gd name="T93" fmla="*/ 304371023 h 962"/>
                <a:gd name="T94" fmla="*/ 264050440 w 659"/>
                <a:gd name="T95" fmla="*/ 330931858 h 962"/>
                <a:gd name="T96" fmla="*/ 111498003 w 659"/>
                <a:gd name="T97" fmla="*/ 240481773 h 962"/>
                <a:gd name="T98" fmla="*/ 76975975 w 659"/>
                <a:gd name="T99" fmla="*/ 237610259 h 962"/>
                <a:gd name="T100" fmla="*/ 53650073 w 659"/>
                <a:gd name="T101" fmla="*/ 339186938 h 962"/>
                <a:gd name="T102" fmla="*/ 142288658 w 659"/>
                <a:gd name="T103" fmla="*/ 334521101 h 962"/>
                <a:gd name="T104" fmla="*/ 152085250 w 659"/>
                <a:gd name="T105" fmla="*/ 257351396 h 9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9"/>
                <a:gd name="T160" fmla="*/ 0 h 962"/>
                <a:gd name="T161" fmla="*/ 659 w 659"/>
                <a:gd name="T162" fmla="*/ 962 h 9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9" h="962">
                  <a:moveTo>
                    <a:pt x="230" y="555"/>
                  </a:moveTo>
                  <a:cubicBezTo>
                    <a:pt x="254" y="555"/>
                    <a:pt x="278" y="567"/>
                    <a:pt x="290" y="585"/>
                  </a:cubicBezTo>
                  <a:lnTo>
                    <a:pt x="313" y="619"/>
                  </a:lnTo>
                  <a:cubicBezTo>
                    <a:pt x="320" y="629"/>
                    <a:pt x="331" y="630"/>
                    <a:pt x="338" y="619"/>
                  </a:cubicBezTo>
                  <a:lnTo>
                    <a:pt x="362" y="586"/>
                  </a:lnTo>
                  <a:cubicBezTo>
                    <a:pt x="375" y="569"/>
                    <a:pt x="398" y="558"/>
                    <a:pt x="421" y="558"/>
                  </a:cubicBezTo>
                  <a:cubicBezTo>
                    <a:pt x="429" y="558"/>
                    <a:pt x="436" y="559"/>
                    <a:pt x="443" y="561"/>
                  </a:cubicBezTo>
                  <a:lnTo>
                    <a:pt x="481" y="575"/>
                  </a:lnTo>
                  <a:cubicBezTo>
                    <a:pt x="484" y="576"/>
                    <a:pt x="486" y="576"/>
                    <a:pt x="489" y="576"/>
                  </a:cubicBezTo>
                  <a:cubicBezTo>
                    <a:pt x="500" y="576"/>
                    <a:pt x="501" y="567"/>
                    <a:pt x="501" y="561"/>
                  </a:cubicBezTo>
                  <a:lnTo>
                    <a:pt x="501" y="520"/>
                  </a:lnTo>
                  <a:cubicBezTo>
                    <a:pt x="502" y="490"/>
                    <a:pt x="524" y="461"/>
                    <a:pt x="552" y="452"/>
                  </a:cubicBezTo>
                  <a:lnTo>
                    <a:pt x="591" y="441"/>
                  </a:lnTo>
                  <a:cubicBezTo>
                    <a:pt x="597" y="439"/>
                    <a:pt x="602" y="436"/>
                    <a:pt x="603" y="432"/>
                  </a:cubicBezTo>
                  <a:cubicBezTo>
                    <a:pt x="604" y="428"/>
                    <a:pt x="603" y="422"/>
                    <a:pt x="599" y="417"/>
                  </a:cubicBezTo>
                  <a:lnTo>
                    <a:pt x="575" y="384"/>
                  </a:lnTo>
                  <a:cubicBezTo>
                    <a:pt x="558" y="360"/>
                    <a:pt x="559" y="323"/>
                    <a:pt x="577" y="300"/>
                  </a:cubicBezTo>
                  <a:lnTo>
                    <a:pt x="601" y="268"/>
                  </a:lnTo>
                  <a:cubicBezTo>
                    <a:pt x="605" y="263"/>
                    <a:pt x="607" y="257"/>
                    <a:pt x="605" y="253"/>
                  </a:cubicBezTo>
                  <a:cubicBezTo>
                    <a:pt x="604" y="249"/>
                    <a:pt x="600" y="246"/>
                    <a:pt x="594" y="244"/>
                  </a:cubicBezTo>
                  <a:lnTo>
                    <a:pt x="555" y="231"/>
                  </a:lnTo>
                  <a:cubicBezTo>
                    <a:pt x="527" y="222"/>
                    <a:pt x="506" y="192"/>
                    <a:pt x="507" y="162"/>
                  </a:cubicBezTo>
                  <a:lnTo>
                    <a:pt x="508" y="121"/>
                  </a:lnTo>
                  <a:cubicBezTo>
                    <a:pt x="508" y="116"/>
                    <a:pt x="507" y="111"/>
                    <a:pt x="504" y="108"/>
                  </a:cubicBezTo>
                  <a:cubicBezTo>
                    <a:pt x="501" y="106"/>
                    <a:pt x="498" y="105"/>
                    <a:pt x="495" y="105"/>
                  </a:cubicBezTo>
                  <a:cubicBezTo>
                    <a:pt x="493" y="105"/>
                    <a:pt x="490" y="106"/>
                    <a:pt x="488" y="106"/>
                  </a:cubicBezTo>
                  <a:lnTo>
                    <a:pt x="449" y="119"/>
                  </a:lnTo>
                  <a:cubicBezTo>
                    <a:pt x="443" y="121"/>
                    <a:pt x="436" y="122"/>
                    <a:pt x="429" y="122"/>
                  </a:cubicBezTo>
                  <a:cubicBezTo>
                    <a:pt x="405" y="122"/>
                    <a:pt x="382" y="110"/>
                    <a:pt x="369" y="92"/>
                  </a:cubicBezTo>
                  <a:lnTo>
                    <a:pt x="346" y="58"/>
                  </a:lnTo>
                  <a:cubicBezTo>
                    <a:pt x="343" y="53"/>
                    <a:pt x="338" y="50"/>
                    <a:pt x="334" y="50"/>
                  </a:cubicBezTo>
                  <a:cubicBezTo>
                    <a:pt x="328" y="50"/>
                    <a:pt x="326" y="50"/>
                    <a:pt x="322" y="56"/>
                  </a:cubicBezTo>
                  <a:lnTo>
                    <a:pt x="321" y="58"/>
                  </a:lnTo>
                  <a:cubicBezTo>
                    <a:pt x="311" y="74"/>
                    <a:pt x="298" y="93"/>
                    <a:pt x="287" y="104"/>
                  </a:cubicBezTo>
                  <a:cubicBezTo>
                    <a:pt x="280" y="111"/>
                    <a:pt x="269" y="120"/>
                    <a:pt x="255" y="120"/>
                  </a:cubicBezTo>
                  <a:cubicBezTo>
                    <a:pt x="251" y="120"/>
                    <a:pt x="247" y="119"/>
                    <a:pt x="245" y="118"/>
                  </a:cubicBezTo>
                  <a:lnTo>
                    <a:pt x="241" y="118"/>
                  </a:lnTo>
                  <a:lnTo>
                    <a:pt x="238" y="116"/>
                  </a:lnTo>
                  <a:cubicBezTo>
                    <a:pt x="234" y="115"/>
                    <a:pt x="227" y="113"/>
                    <a:pt x="220" y="111"/>
                  </a:cubicBezTo>
                  <a:cubicBezTo>
                    <a:pt x="210" y="108"/>
                    <a:pt x="192" y="103"/>
                    <a:pt x="189" y="103"/>
                  </a:cubicBezTo>
                  <a:cubicBezTo>
                    <a:pt x="181" y="101"/>
                    <a:pt x="173" y="100"/>
                    <a:pt x="171" y="100"/>
                  </a:cubicBezTo>
                  <a:cubicBezTo>
                    <a:pt x="161" y="100"/>
                    <a:pt x="158" y="108"/>
                    <a:pt x="158" y="116"/>
                  </a:cubicBezTo>
                  <a:lnTo>
                    <a:pt x="158" y="157"/>
                  </a:lnTo>
                  <a:cubicBezTo>
                    <a:pt x="158" y="187"/>
                    <a:pt x="135" y="216"/>
                    <a:pt x="107" y="225"/>
                  </a:cubicBezTo>
                  <a:lnTo>
                    <a:pt x="68" y="236"/>
                  </a:lnTo>
                  <a:cubicBezTo>
                    <a:pt x="62" y="238"/>
                    <a:pt x="58" y="241"/>
                    <a:pt x="56" y="246"/>
                  </a:cubicBezTo>
                  <a:cubicBezTo>
                    <a:pt x="55" y="249"/>
                    <a:pt x="56" y="255"/>
                    <a:pt x="60" y="260"/>
                  </a:cubicBezTo>
                  <a:lnTo>
                    <a:pt x="84" y="293"/>
                  </a:lnTo>
                  <a:cubicBezTo>
                    <a:pt x="101" y="317"/>
                    <a:pt x="101" y="354"/>
                    <a:pt x="83" y="377"/>
                  </a:cubicBezTo>
                  <a:lnTo>
                    <a:pt x="58" y="410"/>
                  </a:lnTo>
                  <a:cubicBezTo>
                    <a:pt x="54" y="415"/>
                    <a:pt x="53" y="420"/>
                    <a:pt x="54" y="424"/>
                  </a:cubicBezTo>
                  <a:cubicBezTo>
                    <a:pt x="55" y="428"/>
                    <a:pt x="59" y="431"/>
                    <a:pt x="65" y="433"/>
                  </a:cubicBezTo>
                  <a:lnTo>
                    <a:pt x="104" y="446"/>
                  </a:lnTo>
                  <a:cubicBezTo>
                    <a:pt x="132" y="455"/>
                    <a:pt x="153" y="486"/>
                    <a:pt x="153" y="515"/>
                  </a:cubicBezTo>
                  <a:lnTo>
                    <a:pt x="152" y="556"/>
                  </a:lnTo>
                  <a:cubicBezTo>
                    <a:pt x="151" y="561"/>
                    <a:pt x="153" y="566"/>
                    <a:pt x="155" y="568"/>
                  </a:cubicBezTo>
                  <a:cubicBezTo>
                    <a:pt x="158" y="571"/>
                    <a:pt x="162" y="572"/>
                    <a:pt x="164" y="572"/>
                  </a:cubicBezTo>
                  <a:cubicBezTo>
                    <a:pt x="167" y="572"/>
                    <a:pt x="169" y="571"/>
                    <a:pt x="172" y="571"/>
                  </a:cubicBezTo>
                  <a:lnTo>
                    <a:pt x="210" y="558"/>
                  </a:lnTo>
                  <a:cubicBezTo>
                    <a:pt x="217" y="556"/>
                    <a:pt x="223" y="555"/>
                    <a:pt x="230" y="555"/>
                  </a:cubicBezTo>
                  <a:close/>
                  <a:moveTo>
                    <a:pt x="326" y="677"/>
                  </a:moveTo>
                  <a:cubicBezTo>
                    <a:pt x="305" y="677"/>
                    <a:pt x="285" y="666"/>
                    <a:pt x="272" y="647"/>
                  </a:cubicBezTo>
                  <a:lnTo>
                    <a:pt x="249" y="614"/>
                  </a:lnTo>
                  <a:cubicBezTo>
                    <a:pt x="246" y="609"/>
                    <a:pt x="238" y="605"/>
                    <a:pt x="230" y="605"/>
                  </a:cubicBezTo>
                  <a:cubicBezTo>
                    <a:pt x="228" y="605"/>
                    <a:pt x="227" y="605"/>
                    <a:pt x="225" y="606"/>
                  </a:cubicBezTo>
                  <a:lnTo>
                    <a:pt x="187" y="618"/>
                  </a:lnTo>
                  <a:cubicBezTo>
                    <a:pt x="162" y="626"/>
                    <a:pt x="136" y="620"/>
                    <a:pt x="120" y="603"/>
                  </a:cubicBezTo>
                  <a:cubicBezTo>
                    <a:pt x="107" y="591"/>
                    <a:pt x="101" y="573"/>
                    <a:pt x="102" y="554"/>
                  </a:cubicBezTo>
                  <a:lnTo>
                    <a:pt x="103" y="514"/>
                  </a:lnTo>
                  <a:cubicBezTo>
                    <a:pt x="103" y="506"/>
                    <a:pt x="96" y="496"/>
                    <a:pt x="88" y="493"/>
                  </a:cubicBezTo>
                  <a:lnTo>
                    <a:pt x="50" y="481"/>
                  </a:lnTo>
                  <a:cubicBezTo>
                    <a:pt x="28" y="474"/>
                    <a:pt x="12" y="458"/>
                    <a:pt x="6" y="439"/>
                  </a:cubicBezTo>
                  <a:cubicBezTo>
                    <a:pt x="0" y="419"/>
                    <a:pt x="4" y="397"/>
                    <a:pt x="18" y="379"/>
                  </a:cubicBezTo>
                  <a:lnTo>
                    <a:pt x="43" y="347"/>
                  </a:lnTo>
                  <a:cubicBezTo>
                    <a:pt x="48" y="341"/>
                    <a:pt x="48" y="328"/>
                    <a:pt x="43" y="322"/>
                  </a:cubicBezTo>
                  <a:lnTo>
                    <a:pt x="20" y="289"/>
                  </a:lnTo>
                  <a:cubicBezTo>
                    <a:pt x="6" y="271"/>
                    <a:pt x="2" y="249"/>
                    <a:pt x="9" y="229"/>
                  </a:cubicBezTo>
                  <a:cubicBezTo>
                    <a:pt x="16" y="210"/>
                    <a:pt x="32" y="195"/>
                    <a:pt x="54" y="188"/>
                  </a:cubicBezTo>
                  <a:lnTo>
                    <a:pt x="93" y="177"/>
                  </a:lnTo>
                  <a:cubicBezTo>
                    <a:pt x="100" y="175"/>
                    <a:pt x="108" y="164"/>
                    <a:pt x="108" y="157"/>
                  </a:cubicBezTo>
                  <a:lnTo>
                    <a:pt x="108" y="116"/>
                  </a:lnTo>
                  <a:cubicBezTo>
                    <a:pt x="108" y="79"/>
                    <a:pt x="135" y="50"/>
                    <a:pt x="171" y="50"/>
                  </a:cubicBezTo>
                  <a:cubicBezTo>
                    <a:pt x="180" y="50"/>
                    <a:pt x="193" y="52"/>
                    <a:pt x="200" y="54"/>
                  </a:cubicBezTo>
                  <a:cubicBezTo>
                    <a:pt x="203" y="55"/>
                    <a:pt x="213" y="57"/>
                    <a:pt x="234" y="63"/>
                  </a:cubicBezTo>
                  <a:cubicBezTo>
                    <a:pt x="241" y="65"/>
                    <a:pt x="247" y="67"/>
                    <a:pt x="251" y="68"/>
                  </a:cubicBezTo>
                  <a:lnTo>
                    <a:pt x="252" y="68"/>
                  </a:lnTo>
                  <a:cubicBezTo>
                    <a:pt x="252" y="68"/>
                    <a:pt x="252" y="68"/>
                    <a:pt x="252" y="68"/>
                  </a:cubicBezTo>
                  <a:cubicBezTo>
                    <a:pt x="258" y="63"/>
                    <a:pt x="267" y="50"/>
                    <a:pt x="279" y="31"/>
                  </a:cubicBezTo>
                  <a:lnTo>
                    <a:pt x="280" y="30"/>
                  </a:lnTo>
                  <a:cubicBezTo>
                    <a:pt x="293" y="10"/>
                    <a:pt x="310" y="0"/>
                    <a:pt x="334" y="0"/>
                  </a:cubicBezTo>
                  <a:cubicBezTo>
                    <a:pt x="355" y="0"/>
                    <a:pt x="374" y="11"/>
                    <a:pt x="387" y="30"/>
                  </a:cubicBezTo>
                  <a:lnTo>
                    <a:pt x="410" y="63"/>
                  </a:lnTo>
                  <a:cubicBezTo>
                    <a:pt x="413" y="68"/>
                    <a:pt x="421" y="72"/>
                    <a:pt x="429" y="72"/>
                  </a:cubicBezTo>
                  <a:cubicBezTo>
                    <a:pt x="432" y="72"/>
                    <a:pt x="433" y="72"/>
                    <a:pt x="434" y="71"/>
                  </a:cubicBezTo>
                  <a:lnTo>
                    <a:pt x="472" y="59"/>
                  </a:lnTo>
                  <a:cubicBezTo>
                    <a:pt x="497" y="51"/>
                    <a:pt x="523" y="57"/>
                    <a:pt x="540" y="74"/>
                  </a:cubicBezTo>
                  <a:cubicBezTo>
                    <a:pt x="552" y="86"/>
                    <a:pt x="558" y="104"/>
                    <a:pt x="558" y="123"/>
                  </a:cubicBezTo>
                  <a:lnTo>
                    <a:pt x="556" y="163"/>
                  </a:lnTo>
                  <a:cubicBezTo>
                    <a:pt x="556" y="171"/>
                    <a:pt x="564" y="181"/>
                    <a:pt x="571" y="184"/>
                  </a:cubicBezTo>
                  <a:lnTo>
                    <a:pt x="610" y="196"/>
                  </a:lnTo>
                  <a:cubicBezTo>
                    <a:pt x="631" y="203"/>
                    <a:pt x="647" y="219"/>
                    <a:pt x="653" y="238"/>
                  </a:cubicBezTo>
                  <a:cubicBezTo>
                    <a:pt x="659" y="258"/>
                    <a:pt x="655" y="280"/>
                    <a:pt x="641" y="298"/>
                  </a:cubicBezTo>
                  <a:lnTo>
                    <a:pt x="616" y="330"/>
                  </a:lnTo>
                  <a:cubicBezTo>
                    <a:pt x="612" y="336"/>
                    <a:pt x="611" y="349"/>
                    <a:pt x="616" y="355"/>
                  </a:cubicBezTo>
                  <a:lnTo>
                    <a:pt x="640" y="388"/>
                  </a:lnTo>
                  <a:cubicBezTo>
                    <a:pt x="653" y="406"/>
                    <a:pt x="657" y="428"/>
                    <a:pt x="650" y="448"/>
                  </a:cubicBezTo>
                  <a:cubicBezTo>
                    <a:pt x="644" y="467"/>
                    <a:pt x="627" y="482"/>
                    <a:pt x="605" y="489"/>
                  </a:cubicBezTo>
                  <a:lnTo>
                    <a:pt x="566" y="500"/>
                  </a:lnTo>
                  <a:cubicBezTo>
                    <a:pt x="559" y="502"/>
                    <a:pt x="551" y="513"/>
                    <a:pt x="551" y="520"/>
                  </a:cubicBezTo>
                  <a:lnTo>
                    <a:pt x="551" y="561"/>
                  </a:lnTo>
                  <a:cubicBezTo>
                    <a:pt x="551" y="599"/>
                    <a:pt x="525" y="626"/>
                    <a:pt x="489" y="626"/>
                  </a:cubicBezTo>
                  <a:cubicBezTo>
                    <a:pt x="481" y="626"/>
                    <a:pt x="472" y="625"/>
                    <a:pt x="464" y="622"/>
                  </a:cubicBezTo>
                  <a:lnTo>
                    <a:pt x="426" y="608"/>
                  </a:lnTo>
                  <a:cubicBezTo>
                    <a:pt x="425" y="608"/>
                    <a:pt x="423" y="608"/>
                    <a:pt x="421" y="608"/>
                  </a:cubicBezTo>
                  <a:cubicBezTo>
                    <a:pt x="413" y="608"/>
                    <a:pt x="405" y="612"/>
                    <a:pt x="402" y="616"/>
                  </a:cubicBezTo>
                  <a:lnTo>
                    <a:pt x="379" y="649"/>
                  </a:lnTo>
                  <a:cubicBezTo>
                    <a:pt x="365" y="667"/>
                    <a:pt x="346" y="677"/>
                    <a:pt x="326" y="677"/>
                  </a:cubicBezTo>
                  <a:close/>
                  <a:moveTo>
                    <a:pt x="328" y="178"/>
                  </a:moveTo>
                  <a:cubicBezTo>
                    <a:pt x="234" y="178"/>
                    <a:pt x="157" y="254"/>
                    <a:pt x="157" y="349"/>
                  </a:cubicBezTo>
                  <a:cubicBezTo>
                    <a:pt x="157" y="443"/>
                    <a:pt x="234" y="520"/>
                    <a:pt x="328" y="520"/>
                  </a:cubicBezTo>
                  <a:cubicBezTo>
                    <a:pt x="423" y="520"/>
                    <a:pt x="499" y="443"/>
                    <a:pt x="499" y="349"/>
                  </a:cubicBezTo>
                  <a:cubicBezTo>
                    <a:pt x="499" y="254"/>
                    <a:pt x="423" y="178"/>
                    <a:pt x="328" y="178"/>
                  </a:cubicBezTo>
                  <a:close/>
                  <a:moveTo>
                    <a:pt x="328" y="550"/>
                  </a:moveTo>
                  <a:cubicBezTo>
                    <a:pt x="217" y="550"/>
                    <a:pt x="127" y="460"/>
                    <a:pt x="127" y="349"/>
                  </a:cubicBezTo>
                  <a:cubicBezTo>
                    <a:pt x="127" y="238"/>
                    <a:pt x="217" y="148"/>
                    <a:pt x="328" y="148"/>
                  </a:cubicBezTo>
                  <a:cubicBezTo>
                    <a:pt x="439" y="148"/>
                    <a:pt x="529" y="238"/>
                    <a:pt x="529" y="349"/>
                  </a:cubicBezTo>
                  <a:cubicBezTo>
                    <a:pt x="529" y="460"/>
                    <a:pt x="439" y="550"/>
                    <a:pt x="328" y="550"/>
                  </a:cubicBezTo>
                  <a:close/>
                  <a:moveTo>
                    <a:pt x="472" y="349"/>
                  </a:moveTo>
                  <a:cubicBezTo>
                    <a:pt x="472" y="428"/>
                    <a:pt x="408" y="493"/>
                    <a:pt x="328" y="493"/>
                  </a:cubicBezTo>
                  <a:cubicBezTo>
                    <a:pt x="249" y="493"/>
                    <a:pt x="184" y="428"/>
                    <a:pt x="184" y="349"/>
                  </a:cubicBezTo>
                  <a:cubicBezTo>
                    <a:pt x="184" y="269"/>
                    <a:pt x="249" y="205"/>
                    <a:pt x="328" y="205"/>
                  </a:cubicBezTo>
                  <a:cubicBezTo>
                    <a:pt x="408" y="205"/>
                    <a:pt x="472" y="269"/>
                    <a:pt x="472" y="349"/>
                  </a:cubicBezTo>
                  <a:close/>
                  <a:moveTo>
                    <a:pt x="491" y="666"/>
                  </a:moveTo>
                  <a:cubicBezTo>
                    <a:pt x="491" y="666"/>
                    <a:pt x="490" y="666"/>
                    <a:pt x="489" y="666"/>
                  </a:cubicBezTo>
                  <a:cubicBezTo>
                    <a:pt x="476" y="666"/>
                    <a:pt x="463" y="664"/>
                    <a:pt x="451" y="660"/>
                  </a:cubicBezTo>
                  <a:lnTo>
                    <a:pt x="426" y="651"/>
                  </a:lnTo>
                  <a:lnTo>
                    <a:pt x="411" y="672"/>
                  </a:lnTo>
                  <a:cubicBezTo>
                    <a:pt x="399" y="689"/>
                    <a:pt x="383" y="701"/>
                    <a:pt x="366" y="709"/>
                  </a:cubicBezTo>
                  <a:lnTo>
                    <a:pt x="378" y="908"/>
                  </a:lnTo>
                  <a:cubicBezTo>
                    <a:pt x="379" y="925"/>
                    <a:pt x="387" y="926"/>
                    <a:pt x="395" y="913"/>
                  </a:cubicBezTo>
                  <a:lnTo>
                    <a:pt x="435" y="848"/>
                  </a:lnTo>
                  <a:cubicBezTo>
                    <a:pt x="444" y="834"/>
                    <a:pt x="460" y="832"/>
                    <a:pt x="471" y="844"/>
                  </a:cubicBezTo>
                  <a:lnTo>
                    <a:pt x="553" y="929"/>
                  </a:lnTo>
                  <a:cubicBezTo>
                    <a:pt x="564" y="941"/>
                    <a:pt x="570" y="938"/>
                    <a:pt x="566" y="922"/>
                  </a:cubicBezTo>
                  <a:cubicBezTo>
                    <a:pt x="566" y="922"/>
                    <a:pt x="514" y="744"/>
                    <a:pt x="491" y="666"/>
                  </a:cubicBezTo>
                  <a:close/>
                  <a:moveTo>
                    <a:pt x="326" y="717"/>
                  </a:moveTo>
                  <a:cubicBezTo>
                    <a:pt x="291" y="717"/>
                    <a:pt x="260" y="700"/>
                    <a:pt x="239" y="670"/>
                  </a:cubicBezTo>
                  <a:lnTo>
                    <a:pt x="224" y="648"/>
                  </a:lnTo>
                  <a:lnTo>
                    <a:pt x="199" y="656"/>
                  </a:lnTo>
                  <a:cubicBezTo>
                    <a:pt x="188" y="660"/>
                    <a:pt x="176" y="662"/>
                    <a:pt x="165" y="662"/>
                  </a:cubicBezTo>
                  <a:cubicBezTo>
                    <a:pt x="160" y="662"/>
                    <a:pt x="155" y="661"/>
                    <a:pt x="150" y="660"/>
                  </a:cubicBezTo>
                  <a:cubicBezTo>
                    <a:pt x="129" y="738"/>
                    <a:pt x="81" y="915"/>
                    <a:pt x="80" y="920"/>
                  </a:cubicBezTo>
                  <a:cubicBezTo>
                    <a:pt x="77" y="936"/>
                    <a:pt x="87" y="962"/>
                    <a:pt x="115" y="945"/>
                  </a:cubicBezTo>
                  <a:cubicBezTo>
                    <a:pt x="119" y="943"/>
                    <a:pt x="203" y="874"/>
                    <a:pt x="203" y="874"/>
                  </a:cubicBezTo>
                  <a:cubicBezTo>
                    <a:pt x="215" y="863"/>
                    <a:pt x="226" y="862"/>
                    <a:pt x="240" y="875"/>
                  </a:cubicBezTo>
                  <a:lnTo>
                    <a:pt x="305" y="932"/>
                  </a:lnTo>
                  <a:cubicBezTo>
                    <a:pt x="317" y="943"/>
                    <a:pt x="334" y="937"/>
                    <a:pt x="334" y="921"/>
                  </a:cubicBezTo>
                  <a:lnTo>
                    <a:pt x="328" y="717"/>
                  </a:lnTo>
                  <a:cubicBezTo>
                    <a:pt x="327" y="717"/>
                    <a:pt x="326" y="717"/>
                    <a:pt x="326" y="717"/>
                  </a:cubicBezTo>
                  <a:close/>
                </a:path>
              </a:pathLst>
            </a:custGeom>
            <a:solidFill>
              <a:schemeClr val="bg1"/>
            </a:solidFill>
            <a:ln w="9525">
              <a:noFill/>
              <a:round/>
              <a:headEnd/>
              <a:tailEnd/>
            </a:ln>
          </p:spPr>
          <p:txBody>
            <a:bodyPr lIns="121917" tIns="60958" rIns="121917" bIns="60958"/>
            <a:lstStyle/>
            <a:p>
              <a:endParaRPr lang="zh-CN" altLang="en-US"/>
            </a:p>
          </p:txBody>
        </p:sp>
      </p:grpSp>
      <p:grpSp>
        <p:nvGrpSpPr>
          <p:cNvPr id="15" name="组合 16"/>
          <p:cNvGrpSpPr>
            <a:grpSpLocks/>
          </p:cNvGrpSpPr>
          <p:nvPr/>
        </p:nvGrpSpPr>
        <p:grpSpPr bwMode="auto">
          <a:xfrm>
            <a:off x="1163638" y="5524500"/>
            <a:ext cx="914400" cy="914400"/>
            <a:chOff x="0" y="0"/>
            <a:chExt cx="919063" cy="919397"/>
          </a:xfrm>
        </p:grpSpPr>
        <p:sp>
          <p:nvSpPr>
            <p:cNvPr id="16" name="椭圆 17"/>
            <p:cNvSpPr>
              <a:spLocks noChangeArrowheads="1"/>
            </p:cNvSpPr>
            <p:nvPr/>
          </p:nvSpPr>
          <p:spPr bwMode="auto">
            <a:xfrm>
              <a:off x="0" y="0"/>
              <a:ext cx="919063" cy="919397"/>
            </a:xfrm>
            <a:prstGeom prst="ellipse">
              <a:avLst/>
            </a:prstGeom>
            <a:solidFill>
              <a:schemeClr val="bg1">
                <a:lumMod val="95000"/>
              </a:schemeClr>
            </a:solidFill>
            <a:ln w="9525">
              <a:noFill/>
              <a:round/>
              <a:headEnd/>
              <a:tailEnd/>
            </a:ln>
          </p:spPr>
          <p:txBody>
            <a:bodyPr lIns="121917" tIns="60958" rIns="121917" bIns="60958" anchor="ctr"/>
            <a:lstStyle/>
            <a:p>
              <a:pPr algn="ctr" eaLnBrk="1" hangingPunct="1"/>
              <a:endParaRPr lang="zh-CN" altLang="en-US">
                <a:solidFill>
                  <a:srgbClr val="FFFFFF"/>
                </a:solidFill>
              </a:endParaRPr>
            </a:p>
          </p:txBody>
        </p:sp>
        <p:sp>
          <p:nvSpPr>
            <p:cNvPr id="17" name="Freeform 34"/>
            <p:cNvSpPr>
              <a:spLocks noEditPoints="1"/>
            </p:cNvSpPr>
            <p:nvPr/>
          </p:nvSpPr>
          <p:spPr bwMode="auto">
            <a:xfrm>
              <a:off x="168543" y="347450"/>
              <a:ext cx="544580" cy="331854"/>
            </a:xfrm>
            <a:custGeom>
              <a:avLst/>
              <a:gdLst>
                <a:gd name="T0" fmla="*/ 96777708 w 363"/>
                <a:gd name="T1" fmla="*/ 259302629 h 221"/>
                <a:gd name="T2" fmla="*/ 29258800 w 363"/>
                <a:gd name="T3" fmla="*/ 288615390 h 221"/>
                <a:gd name="T4" fmla="*/ 535656697 w 363"/>
                <a:gd name="T5" fmla="*/ 130779017 h 221"/>
                <a:gd name="T6" fmla="*/ 542409186 w 363"/>
                <a:gd name="T7" fmla="*/ 105975565 h 221"/>
                <a:gd name="T8" fmla="*/ 481641280 w 363"/>
                <a:gd name="T9" fmla="*/ 108230971 h 221"/>
                <a:gd name="T10" fmla="*/ 535656697 w 363"/>
                <a:gd name="T11" fmla="*/ 130779017 h 221"/>
                <a:gd name="T12" fmla="*/ 553662336 w 363"/>
                <a:gd name="T13" fmla="*/ 130779017 h 221"/>
                <a:gd name="T14" fmla="*/ 560414825 w 363"/>
                <a:gd name="T15" fmla="*/ 119504994 h 221"/>
                <a:gd name="T16" fmla="*/ 553662336 w 363"/>
                <a:gd name="T17" fmla="*/ 365278148 h 221"/>
                <a:gd name="T18" fmla="*/ 571667975 w 363"/>
                <a:gd name="T19" fmla="*/ 365278148 h 221"/>
                <a:gd name="T20" fmla="*/ 551412006 w 363"/>
                <a:gd name="T21" fmla="*/ 324692865 h 221"/>
                <a:gd name="T22" fmla="*/ 542409186 w 363"/>
                <a:gd name="T23" fmla="*/ 324692865 h 221"/>
                <a:gd name="T24" fmla="*/ 506399408 w 363"/>
                <a:gd name="T25" fmla="*/ 403611122 h 221"/>
                <a:gd name="T26" fmla="*/ 551412006 w 363"/>
                <a:gd name="T27" fmla="*/ 403611122 h 221"/>
                <a:gd name="T28" fmla="*/ 551412006 w 363"/>
                <a:gd name="T29" fmla="*/ 324692865 h 221"/>
                <a:gd name="T30" fmla="*/ 308340286 w 363"/>
                <a:gd name="T31" fmla="*/ 0 h 221"/>
                <a:gd name="T32" fmla="*/ 310590616 w 363"/>
                <a:gd name="T33" fmla="*/ 130779017 h 221"/>
                <a:gd name="T34" fmla="*/ 814739788 w 363"/>
                <a:gd name="T35" fmla="*/ 241263892 h 221"/>
                <a:gd name="T36" fmla="*/ 558164495 w 363"/>
                <a:gd name="T37" fmla="*/ 281850676 h 221"/>
                <a:gd name="T38" fmla="*/ 168800287 w 363"/>
                <a:gd name="T39" fmla="*/ 498312617 h 221"/>
                <a:gd name="T40" fmla="*/ 310590616 w 363"/>
                <a:gd name="T41" fmla="*/ 281850676 h 221"/>
                <a:gd name="T42" fmla="*/ 42762279 w 363"/>
                <a:gd name="T43" fmla="*/ 209697227 h 221"/>
                <a:gd name="T44" fmla="*/ 42762279 w 363"/>
                <a:gd name="T45" fmla="*/ 157836373 h 221"/>
                <a:gd name="T46" fmla="*/ 47264439 w 363"/>
                <a:gd name="T47" fmla="*/ 9018621 h 221"/>
                <a:gd name="T48" fmla="*/ 229566740 w 363"/>
                <a:gd name="T49" fmla="*/ 157836373 h 221"/>
                <a:gd name="T50" fmla="*/ 711209427 w 363"/>
                <a:gd name="T51" fmla="*/ 171365801 h 221"/>
                <a:gd name="T52" fmla="*/ 814739788 w 363"/>
                <a:gd name="T53" fmla="*/ 241263892 h 221"/>
                <a:gd name="T54" fmla="*/ 310590616 w 363"/>
                <a:gd name="T55" fmla="*/ 196167752 h 221"/>
                <a:gd name="T56" fmla="*/ 310590616 w 363"/>
                <a:gd name="T57" fmla="*/ 234500679 h 221"/>
                <a:gd name="T58" fmla="*/ 396116745 w 363"/>
                <a:gd name="T59" fmla="*/ 216461941 h 221"/>
                <a:gd name="T60" fmla="*/ 357855043 w 363"/>
                <a:gd name="T61" fmla="*/ 216461941 h 221"/>
                <a:gd name="T62" fmla="*/ 396116745 w 363"/>
                <a:gd name="T63" fmla="*/ 216461941 h 221"/>
                <a:gd name="T64" fmla="*/ 441129342 w 363"/>
                <a:gd name="T65" fmla="*/ 196167752 h 221"/>
                <a:gd name="T66" fmla="*/ 441129342 w 363"/>
                <a:gd name="T67" fmla="*/ 234500679 h 221"/>
                <a:gd name="T68" fmla="*/ 526655377 w 363"/>
                <a:gd name="T69" fmla="*/ 216461941 h 221"/>
                <a:gd name="T70" fmla="*/ 488393769 w 363"/>
                <a:gd name="T71" fmla="*/ 216461941 h 221"/>
                <a:gd name="T72" fmla="*/ 526655377 w 363"/>
                <a:gd name="T73" fmla="*/ 216461941 h 221"/>
                <a:gd name="T74" fmla="*/ 571667975 w 363"/>
                <a:gd name="T75" fmla="*/ 196167752 h 221"/>
                <a:gd name="T76" fmla="*/ 571667975 w 363"/>
                <a:gd name="T77" fmla="*/ 234500679 h 221"/>
                <a:gd name="T78" fmla="*/ 765224843 w 363"/>
                <a:gd name="T79" fmla="*/ 216461941 h 221"/>
                <a:gd name="T80" fmla="*/ 695454117 w 363"/>
                <a:gd name="T81" fmla="*/ 205187918 h 221"/>
                <a:gd name="T82" fmla="*/ 765224843 w 363"/>
                <a:gd name="T83" fmla="*/ 216461941 h 2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3"/>
                <a:gd name="T127" fmla="*/ 0 h 221"/>
                <a:gd name="T128" fmla="*/ 363 w 363"/>
                <a:gd name="T129" fmla="*/ 221 h 2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3" h="221">
                  <a:moveTo>
                    <a:pt x="25" y="108"/>
                  </a:moveTo>
                  <a:cubicBezTo>
                    <a:pt x="43" y="115"/>
                    <a:pt x="43" y="115"/>
                    <a:pt x="43" y="115"/>
                  </a:cubicBezTo>
                  <a:cubicBezTo>
                    <a:pt x="26" y="128"/>
                    <a:pt x="26" y="128"/>
                    <a:pt x="26" y="128"/>
                  </a:cubicBezTo>
                  <a:cubicBezTo>
                    <a:pt x="13" y="128"/>
                    <a:pt x="13" y="128"/>
                    <a:pt x="13" y="128"/>
                  </a:cubicBezTo>
                  <a:lnTo>
                    <a:pt x="25" y="108"/>
                  </a:lnTo>
                  <a:close/>
                  <a:moveTo>
                    <a:pt x="238" y="58"/>
                  </a:moveTo>
                  <a:cubicBezTo>
                    <a:pt x="239" y="54"/>
                    <a:pt x="241" y="50"/>
                    <a:pt x="243" y="47"/>
                  </a:cubicBezTo>
                  <a:cubicBezTo>
                    <a:pt x="243" y="47"/>
                    <a:pt x="242" y="47"/>
                    <a:pt x="241" y="47"/>
                  </a:cubicBezTo>
                  <a:cubicBezTo>
                    <a:pt x="237" y="47"/>
                    <a:pt x="229" y="47"/>
                    <a:pt x="224" y="47"/>
                  </a:cubicBezTo>
                  <a:cubicBezTo>
                    <a:pt x="220" y="47"/>
                    <a:pt x="217" y="47"/>
                    <a:pt x="214" y="48"/>
                  </a:cubicBezTo>
                  <a:cubicBezTo>
                    <a:pt x="226" y="58"/>
                    <a:pt x="226" y="58"/>
                    <a:pt x="226" y="58"/>
                  </a:cubicBezTo>
                  <a:lnTo>
                    <a:pt x="238" y="58"/>
                  </a:lnTo>
                  <a:close/>
                  <a:moveTo>
                    <a:pt x="249" y="53"/>
                  </a:moveTo>
                  <a:cubicBezTo>
                    <a:pt x="248" y="53"/>
                    <a:pt x="247" y="55"/>
                    <a:pt x="246" y="58"/>
                  </a:cubicBezTo>
                  <a:cubicBezTo>
                    <a:pt x="252" y="58"/>
                    <a:pt x="252" y="58"/>
                    <a:pt x="252" y="58"/>
                  </a:cubicBezTo>
                  <a:cubicBezTo>
                    <a:pt x="251" y="55"/>
                    <a:pt x="250" y="53"/>
                    <a:pt x="249" y="53"/>
                  </a:cubicBezTo>
                  <a:close/>
                  <a:moveTo>
                    <a:pt x="250" y="150"/>
                  </a:moveTo>
                  <a:cubicBezTo>
                    <a:pt x="249" y="150"/>
                    <a:pt x="246" y="154"/>
                    <a:pt x="246" y="162"/>
                  </a:cubicBezTo>
                  <a:cubicBezTo>
                    <a:pt x="246" y="169"/>
                    <a:pt x="249" y="173"/>
                    <a:pt x="250" y="173"/>
                  </a:cubicBezTo>
                  <a:cubicBezTo>
                    <a:pt x="251" y="173"/>
                    <a:pt x="254" y="169"/>
                    <a:pt x="254" y="162"/>
                  </a:cubicBezTo>
                  <a:cubicBezTo>
                    <a:pt x="254" y="154"/>
                    <a:pt x="251" y="150"/>
                    <a:pt x="250" y="150"/>
                  </a:cubicBezTo>
                  <a:close/>
                  <a:moveTo>
                    <a:pt x="245" y="144"/>
                  </a:moveTo>
                  <a:cubicBezTo>
                    <a:pt x="244" y="144"/>
                    <a:pt x="243" y="144"/>
                    <a:pt x="243" y="144"/>
                  </a:cubicBezTo>
                  <a:cubicBezTo>
                    <a:pt x="242" y="144"/>
                    <a:pt x="242" y="144"/>
                    <a:pt x="241" y="144"/>
                  </a:cubicBezTo>
                  <a:cubicBezTo>
                    <a:pt x="200" y="171"/>
                    <a:pt x="200" y="171"/>
                    <a:pt x="200" y="171"/>
                  </a:cubicBezTo>
                  <a:cubicBezTo>
                    <a:pt x="205" y="176"/>
                    <a:pt x="214" y="179"/>
                    <a:pt x="225" y="179"/>
                  </a:cubicBezTo>
                  <a:cubicBezTo>
                    <a:pt x="231" y="179"/>
                    <a:pt x="238" y="179"/>
                    <a:pt x="243" y="179"/>
                  </a:cubicBezTo>
                  <a:cubicBezTo>
                    <a:pt x="243" y="179"/>
                    <a:pt x="244" y="179"/>
                    <a:pt x="245" y="179"/>
                  </a:cubicBezTo>
                  <a:cubicBezTo>
                    <a:pt x="241" y="175"/>
                    <a:pt x="238" y="169"/>
                    <a:pt x="238" y="162"/>
                  </a:cubicBezTo>
                  <a:cubicBezTo>
                    <a:pt x="238" y="154"/>
                    <a:pt x="241" y="148"/>
                    <a:pt x="245" y="144"/>
                  </a:cubicBezTo>
                  <a:close/>
                  <a:moveTo>
                    <a:pt x="208" y="58"/>
                  </a:moveTo>
                  <a:cubicBezTo>
                    <a:pt x="137" y="0"/>
                    <a:pt x="137" y="0"/>
                    <a:pt x="137" y="0"/>
                  </a:cubicBezTo>
                  <a:cubicBezTo>
                    <a:pt x="110" y="0"/>
                    <a:pt x="110" y="0"/>
                    <a:pt x="110" y="0"/>
                  </a:cubicBezTo>
                  <a:cubicBezTo>
                    <a:pt x="110" y="0"/>
                    <a:pt x="133" y="48"/>
                    <a:pt x="138" y="58"/>
                  </a:cubicBezTo>
                  <a:lnTo>
                    <a:pt x="208" y="58"/>
                  </a:lnTo>
                  <a:close/>
                  <a:moveTo>
                    <a:pt x="362" y="107"/>
                  </a:moveTo>
                  <a:cubicBezTo>
                    <a:pt x="361" y="119"/>
                    <a:pt x="332" y="125"/>
                    <a:pt x="316" y="125"/>
                  </a:cubicBezTo>
                  <a:cubicBezTo>
                    <a:pt x="248" y="125"/>
                    <a:pt x="248" y="125"/>
                    <a:pt x="248" y="125"/>
                  </a:cubicBezTo>
                  <a:cubicBezTo>
                    <a:pt x="102" y="221"/>
                    <a:pt x="102" y="221"/>
                    <a:pt x="102" y="221"/>
                  </a:cubicBezTo>
                  <a:cubicBezTo>
                    <a:pt x="75" y="221"/>
                    <a:pt x="75" y="221"/>
                    <a:pt x="75" y="221"/>
                  </a:cubicBezTo>
                  <a:cubicBezTo>
                    <a:pt x="75" y="221"/>
                    <a:pt x="113" y="172"/>
                    <a:pt x="121" y="162"/>
                  </a:cubicBezTo>
                  <a:cubicBezTo>
                    <a:pt x="127" y="153"/>
                    <a:pt x="138" y="141"/>
                    <a:pt x="138" y="125"/>
                  </a:cubicBezTo>
                  <a:cubicBezTo>
                    <a:pt x="126" y="125"/>
                    <a:pt x="126" y="125"/>
                    <a:pt x="126" y="125"/>
                  </a:cubicBezTo>
                  <a:cubicBezTo>
                    <a:pt x="92" y="125"/>
                    <a:pt x="46" y="103"/>
                    <a:pt x="19" y="93"/>
                  </a:cubicBezTo>
                  <a:cubicBezTo>
                    <a:pt x="2" y="87"/>
                    <a:pt x="5" y="70"/>
                    <a:pt x="19" y="70"/>
                  </a:cubicBezTo>
                  <a:cubicBezTo>
                    <a:pt x="19" y="70"/>
                    <a:pt x="19" y="70"/>
                    <a:pt x="19" y="70"/>
                  </a:cubicBezTo>
                  <a:cubicBezTo>
                    <a:pt x="0" y="4"/>
                    <a:pt x="0" y="4"/>
                    <a:pt x="0" y="4"/>
                  </a:cubicBezTo>
                  <a:cubicBezTo>
                    <a:pt x="21" y="4"/>
                    <a:pt x="21" y="4"/>
                    <a:pt x="21" y="4"/>
                  </a:cubicBezTo>
                  <a:cubicBezTo>
                    <a:pt x="21" y="4"/>
                    <a:pt x="46" y="37"/>
                    <a:pt x="54" y="47"/>
                  </a:cubicBezTo>
                  <a:cubicBezTo>
                    <a:pt x="66" y="61"/>
                    <a:pt x="81" y="69"/>
                    <a:pt x="102" y="70"/>
                  </a:cubicBezTo>
                  <a:cubicBezTo>
                    <a:pt x="280" y="70"/>
                    <a:pt x="280" y="70"/>
                    <a:pt x="280" y="70"/>
                  </a:cubicBezTo>
                  <a:cubicBezTo>
                    <a:pt x="293" y="70"/>
                    <a:pt x="305" y="72"/>
                    <a:pt x="316" y="76"/>
                  </a:cubicBezTo>
                  <a:cubicBezTo>
                    <a:pt x="337" y="83"/>
                    <a:pt x="350" y="91"/>
                    <a:pt x="358" y="99"/>
                  </a:cubicBezTo>
                  <a:cubicBezTo>
                    <a:pt x="362" y="102"/>
                    <a:pt x="363" y="105"/>
                    <a:pt x="362" y="107"/>
                  </a:cubicBezTo>
                  <a:close/>
                  <a:moveTo>
                    <a:pt x="147" y="96"/>
                  </a:moveTo>
                  <a:cubicBezTo>
                    <a:pt x="147" y="91"/>
                    <a:pt x="143" y="87"/>
                    <a:pt x="138" y="87"/>
                  </a:cubicBezTo>
                  <a:cubicBezTo>
                    <a:pt x="134" y="87"/>
                    <a:pt x="130" y="91"/>
                    <a:pt x="130" y="96"/>
                  </a:cubicBezTo>
                  <a:cubicBezTo>
                    <a:pt x="130" y="100"/>
                    <a:pt x="134" y="104"/>
                    <a:pt x="138" y="104"/>
                  </a:cubicBezTo>
                  <a:cubicBezTo>
                    <a:pt x="143" y="104"/>
                    <a:pt x="147" y="100"/>
                    <a:pt x="147" y="96"/>
                  </a:cubicBezTo>
                  <a:close/>
                  <a:moveTo>
                    <a:pt x="176" y="96"/>
                  </a:moveTo>
                  <a:cubicBezTo>
                    <a:pt x="176" y="91"/>
                    <a:pt x="172" y="87"/>
                    <a:pt x="167" y="87"/>
                  </a:cubicBezTo>
                  <a:cubicBezTo>
                    <a:pt x="162" y="87"/>
                    <a:pt x="159" y="91"/>
                    <a:pt x="159" y="96"/>
                  </a:cubicBezTo>
                  <a:cubicBezTo>
                    <a:pt x="159" y="100"/>
                    <a:pt x="162" y="104"/>
                    <a:pt x="167" y="104"/>
                  </a:cubicBezTo>
                  <a:cubicBezTo>
                    <a:pt x="172" y="104"/>
                    <a:pt x="176" y="100"/>
                    <a:pt x="176" y="96"/>
                  </a:cubicBezTo>
                  <a:close/>
                  <a:moveTo>
                    <a:pt x="205" y="96"/>
                  </a:moveTo>
                  <a:cubicBezTo>
                    <a:pt x="205" y="91"/>
                    <a:pt x="201" y="87"/>
                    <a:pt x="196" y="87"/>
                  </a:cubicBezTo>
                  <a:cubicBezTo>
                    <a:pt x="191" y="87"/>
                    <a:pt x="188" y="91"/>
                    <a:pt x="188" y="96"/>
                  </a:cubicBezTo>
                  <a:cubicBezTo>
                    <a:pt x="188" y="100"/>
                    <a:pt x="191" y="104"/>
                    <a:pt x="196" y="104"/>
                  </a:cubicBezTo>
                  <a:cubicBezTo>
                    <a:pt x="201" y="104"/>
                    <a:pt x="205" y="100"/>
                    <a:pt x="205" y="96"/>
                  </a:cubicBezTo>
                  <a:close/>
                  <a:moveTo>
                    <a:pt x="234" y="96"/>
                  </a:moveTo>
                  <a:cubicBezTo>
                    <a:pt x="234" y="91"/>
                    <a:pt x="230" y="87"/>
                    <a:pt x="225" y="87"/>
                  </a:cubicBezTo>
                  <a:cubicBezTo>
                    <a:pt x="220" y="87"/>
                    <a:pt x="217" y="91"/>
                    <a:pt x="217" y="96"/>
                  </a:cubicBezTo>
                  <a:cubicBezTo>
                    <a:pt x="217" y="100"/>
                    <a:pt x="220" y="104"/>
                    <a:pt x="225" y="104"/>
                  </a:cubicBezTo>
                  <a:cubicBezTo>
                    <a:pt x="230" y="104"/>
                    <a:pt x="234" y="100"/>
                    <a:pt x="234" y="96"/>
                  </a:cubicBezTo>
                  <a:close/>
                  <a:moveTo>
                    <a:pt x="262" y="96"/>
                  </a:moveTo>
                  <a:cubicBezTo>
                    <a:pt x="262" y="91"/>
                    <a:pt x="259" y="87"/>
                    <a:pt x="254" y="87"/>
                  </a:cubicBezTo>
                  <a:cubicBezTo>
                    <a:pt x="249" y="87"/>
                    <a:pt x="245" y="91"/>
                    <a:pt x="245" y="96"/>
                  </a:cubicBezTo>
                  <a:cubicBezTo>
                    <a:pt x="245" y="100"/>
                    <a:pt x="249" y="104"/>
                    <a:pt x="254" y="104"/>
                  </a:cubicBezTo>
                  <a:cubicBezTo>
                    <a:pt x="259" y="104"/>
                    <a:pt x="262" y="100"/>
                    <a:pt x="262" y="96"/>
                  </a:cubicBezTo>
                  <a:close/>
                  <a:moveTo>
                    <a:pt x="340" y="96"/>
                  </a:moveTo>
                  <a:cubicBezTo>
                    <a:pt x="336" y="94"/>
                    <a:pt x="331" y="91"/>
                    <a:pt x="325" y="89"/>
                  </a:cubicBezTo>
                  <a:cubicBezTo>
                    <a:pt x="322" y="90"/>
                    <a:pt x="316" y="91"/>
                    <a:pt x="309" y="91"/>
                  </a:cubicBezTo>
                  <a:cubicBezTo>
                    <a:pt x="300" y="91"/>
                    <a:pt x="300" y="104"/>
                    <a:pt x="310" y="105"/>
                  </a:cubicBezTo>
                  <a:cubicBezTo>
                    <a:pt x="322" y="105"/>
                    <a:pt x="335" y="101"/>
                    <a:pt x="340" y="96"/>
                  </a:cubicBezTo>
                  <a:close/>
                </a:path>
              </a:pathLst>
            </a:custGeom>
            <a:solidFill>
              <a:schemeClr val="tx1"/>
            </a:solidFill>
            <a:ln w="9525">
              <a:noFill/>
              <a:round/>
              <a:headEnd/>
              <a:tailEnd/>
            </a:ln>
          </p:spPr>
          <p:txBody>
            <a:bodyPr lIns="121917" tIns="60958" rIns="121917" bIns="60958"/>
            <a:lstStyle/>
            <a:p>
              <a:endParaRPr lang="zh-CN" altLang="en-US"/>
            </a:p>
          </p:txBody>
        </p:sp>
      </p:grpSp>
      <p:grpSp>
        <p:nvGrpSpPr>
          <p:cNvPr id="18" name="组合 19"/>
          <p:cNvGrpSpPr>
            <a:grpSpLocks/>
          </p:cNvGrpSpPr>
          <p:nvPr/>
        </p:nvGrpSpPr>
        <p:grpSpPr bwMode="auto">
          <a:xfrm>
            <a:off x="6381750" y="4259263"/>
            <a:ext cx="874713" cy="876300"/>
            <a:chOff x="0" y="0"/>
            <a:chExt cx="919063" cy="919397"/>
          </a:xfrm>
        </p:grpSpPr>
        <p:sp>
          <p:nvSpPr>
            <p:cNvPr id="19" name="椭圆 20"/>
            <p:cNvSpPr>
              <a:spLocks noChangeArrowheads="1"/>
            </p:cNvSpPr>
            <p:nvPr/>
          </p:nvSpPr>
          <p:spPr bwMode="auto">
            <a:xfrm>
              <a:off x="0" y="0"/>
              <a:ext cx="919063" cy="919397"/>
            </a:xfrm>
            <a:prstGeom prst="ellipse">
              <a:avLst/>
            </a:prstGeom>
            <a:solidFill>
              <a:schemeClr val="bg1">
                <a:lumMod val="95000"/>
              </a:schemeClr>
            </a:solidFill>
            <a:ln w="9525">
              <a:noFill/>
              <a:round/>
              <a:headEnd/>
              <a:tailEnd/>
            </a:ln>
          </p:spPr>
          <p:txBody>
            <a:bodyPr lIns="121917" tIns="60958" rIns="121917" bIns="60958" anchor="ctr"/>
            <a:lstStyle/>
            <a:p>
              <a:pPr algn="ctr" eaLnBrk="1" hangingPunct="1"/>
              <a:endParaRPr lang="zh-CN" altLang="en-US">
                <a:solidFill>
                  <a:srgbClr val="FFFFFF"/>
                </a:solidFill>
              </a:endParaRPr>
            </a:p>
          </p:txBody>
        </p:sp>
        <p:sp>
          <p:nvSpPr>
            <p:cNvPr id="20" name="Freeform 139"/>
            <p:cNvSpPr>
              <a:spLocks noEditPoints="1"/>
            </p:cNvSpPr>
            <p:nvPr/>
          </p:nvSpPr>
          <p:spPr bwMode="auto">
            <a:xfrm>
              <a:off x="230860" y="248693"/>
              <a:ext cx="423775" cy="422010"/>
            </a:xfrm>
            <a:custGeom>
              <a:avLst/>
              <a:gdLst>
                <a:gd name="T0" fmla="*/ 801633781 w 97"/>
                <a:gd name="T1" fmla="*/ 264991810 h 97"/>
                <a:gd name="T2" fmla="*/ 1049760519 w 97"/>
                <a:gd name="T3" fmla="*/ 264991810 h 97"/>
                <a:gd name="T4" fmla="*/ 916153478 w 97"/>
                <a:gd name="T5" fmla="*/ 0 h 97"/>
                <a:gd name="T6" fmla="*/ 801633781 w 97"/>
                <a:gd name="T7" fmla="*/ 264991810 h 97"/>
                <a:gd name="T8" fmla="*/ 935240822 w 97"/>
                <a:gd name="T9" fmla="*/ 340701319 h 97"/>
                <a:gd name="T10" fmla="*/ 1507835210 w 97"/>
                <a:gd name="T11" fmla="*/ 908539659 h 97"/>
                <a:gd name="T12" fmla="*/ 935240822 w 97"/>
                <a:gd name="T13" fmla="*/ 1495303321 h 97"/>
                <a:gd name="T14" fmla="*/ 343559227 w 97"/>
                <a:gd name="T15" fmla="*/ 908539659 h 97"/>
                <a:gd name="T16" fmla="*/ 935240822 w 97"/>
                <a:gd name="T17" fmla="*/ 340701319 h 97"/>
                <a:gd name="T18" fmla="*/ 1145192871 w 97"/>
                <a:gd name="T19" fmla="*/ 283916995 h 97"/>
                <a:gd name="T20" fmla="*/ 1355145193 w 97"/>
                <a:gd name="T21" fmla="*/ 416415109 h 97"/>
                <a:gd name="T22" fmla="*/ 1393315513 w 97"/>
                <a:gd name="T23" fmla="*/ 113568545 h 97"/>
                <a:gd name="T24" fmla="*/ 1145192871 w 97"/>
                <a:gd name="T25" fmla="*/ 283916995 h 97"/>
                <a:gd name="T26" fmla="*/ 1431490202 w 97"/>
                <a:gd name="T27" fmla="*/ 473195014 h 97"/>
                <a:gd name="T28" fmla="*/ 1546009898 w 97"/>
                <a:gd name="T29" fmla="*/ 681402637 h 97"/>
                <a:gd name="T30" fmla="*/ 1736874603 w 97"/>
                <a:gd name="T31" fmla="*/ 454269830 h 97"/>
                <a:gd name="T32" fmla="*/ 1431490202 w 97"/>
                <a:gd name="T33" fmla="*/ 473195014 h 97"/>
                <a:gd name="T34" fmla="*/ 1584184587 w 97"/>
                <a:gd name="T35" fmla="*/ 794971148 h 97"/>
                <a:gd name="T36" fmla="*/ 1584184587 w 97"/>
                <a:gd name="T37" fmla="*/ 1022103820 h 97"/>
                <a:gd name="T38" fmla="*/ 1851394300 w 97"/>
                <a:gd name="T39" fmla="*/ 908539659 h 97"/>
                <a:gd name="T40" fmla="*/ 1584184587 w 97"/>
                <a:gd name="T41" fmla="*/ 794971148 h 97"/>
                <a:gd name="T42" fmla="*/ 1565097243 w 97"/>
                <a:gd name="T43" fmla="*/ 1135672331 h 97"/>
                <a:gd name="T44" fmla="*/ 1431490202 w 97"/>
                <a:gd name="T45" fmla="*/ 1343880089 h 97"/>
                <a:gd name="T46" fmla="*/ 1736874603 w 97"/>
                <a:gd name="T47" fmla="*/ 1362809625 h 97"/>
                <a:gd name="T48" fmla="*/ 1565097243 w 97"/>
                <a:gd name="T49" fmla="*/ 1135672331 h 97"/>
                <a:gd name="T50" fmla="*/ 1374232538 w 97"/>
                <a:gd name="T51" fmla="*/ 1419589530 h 97"/>
                <a:gd name="T52" fmla="*/ 1164280489 w 97"/>
                <a:gd name="T53" fmla="*/ 1533158041 h 97"/>
                <a:gd name="T54" fmla="*/ 1393315513 w 97"/>
                <a:gd name="T55" fmla="*/ 1703510807 h 97"/>
                <a:gd name="T56" fmla="*/ 1374232538 w 97"/>
                <a:gd name="T57" fmla="*/ 1419589530 h 97"/>
                <a:gd name="T58" fmla="*/ 1049760519 w 97"/>
                <a:gd name="T59" fmla="*/ 1571012761 h 97"/>
                <a:gd name="T60" fmla="*/ 820721125 w 97"/>
                <a:gd name="T61" fmla="*/ 1571012761 h 97"/>
                <a:gd name="T62" fmla="*/ 935240822 w 97"/>
                <a:gd name="T63" fmla="*/ 1836004503 h 97"/>
                <a:gd name="T64" fmla="*/ 1049760519 w 97"/>
                <a:gd name="T65" fmla="*/ 1571012761 h 97"/>
                <a:gd name="T66" fmla="*/ 706201429 w 97"/>
                <a:gd name="T67" fmla="*/ 1533158041 h 97"/>
                <a:gd name="T68" fmla="*/ 496249243 w 97"/>
                <a:gd name="T69" fmla="*/ 1419589530 h 97"/>
                <a:gd name="T70" fmla="*/ 477161899 w 97"/>
                <a:gd name="T71" fmla="*/ 1722435992 h 97"/>
                <a:gd name="T72" fmla="*/ 706201429 w 97"/>
                <a:gd name="T73" fmla="*/ 1533158041 h 97"/>
                <a:gd name="T74" fmla="*/ 419904235 w 97"/>
                <a:gd name="T75" fmla="*/ 1343880089 h 97"/>
                <a:gd name="T76" fmla="*/ 305384538 w 97"/>
                <a:gd name="T77" fmla="*/ 1135672331 h 97"/>
                <a:gd name="T78" fmla="*/ 133607075 w 97"/>
                <a:gd name="T79" fmla="*/ 1381734810 h 97"/>
                <a:gd name="T80" fmla="*/ 419904235 w 97"/>
                <a:gd name="T81" fmla="*/ 1343880089 h 97"/>
                <a:gd name="T82" fmla="*/ 267209781 w 97"/>
                <a:gd name="T83" fmla="*/ 1041033355 h 97"/>
                <a:gd name="T84" fmla="*/ 267209781 w 97"/>
                <a:gd name="T85" fmla="*/ 794971148 h 97"/>
                <a:gd name="T86" fmla="*/ 0 w 97"/>
                <a:gd name="T87" fmla="*/ 927464844 h 97"/>
                <a:gd name="T88" fmla="*/ 267209781 w 97"/>
                <a:gd name="T89" fmla="*/ 1041033355 h 97"/>
                <a:gd name="T90" fmla="*/ 286297126 w 97"/>
                <a:gd name="T91" fmla="*/ 700332173 h 97"/>
                <a:gd name="T92" fmla="*/ 419904235 w 97"/>
                <a:gd name="T93" fmla="*/ 492124550 h 97"/>
                <a:gd name="T94" fmla="*/ 114519731 w 97"/>
                <a:gd name="T95" fmla="*/ 454269830 h 97"/>
                <a:gd name="T96" fmla="*/ 286297126 w 97"/>
                <a:gd name="T97" fmla="*/ 700332173 h 97"/>
                <a:gd name="T98" fmla="*/ 496249243 w 97"/>
                <a:gd name="T99" fmla="*/ 416415109 h 97"/>
                <a:gd name="T100" fmla="*/ 706201429 w 97"/>
                <a:gd name="T101" fmla="*/ 302846598 h 97"/>
                <a:gd name="T102" fmla="*/ 458078923 w 97"/>
                <a:gd name="T103" fmla="*/ 113568545 h 97"/>
                <a:gd name="T104" fmla="*/ 496249243 w 97"/>
                <a:gd name="T105" fmla="*/ 416415109 h 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
                <a:gd name="T160" fmla="*/ 0 h 97"/>
                <a:gd name="T161" fmla="*/ 97 w 97"/>
                <a:gd name="T162" fmla="*/ 97 h 9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 h="97">
                  <a:moveTo>
                    <a:pt x="42" y="14"/>
                  </a:moveTo>
                  <a:cubicBezTo>
                    <a:pt x="55" y="14"/>
                    <a:pt x="55" y="14"/>
                    <a:pt x="55" y="14"/>
                  </a:cubicBezTo>
                  <a:cubicBezTo>
                    <a:pt x="48" y="0"/>
                    <a:pt x="48" y="0"/>
                    <a:pt x="48" y="0"/>
                  </a:cubicBezTo>
                  <a:cubicBezTo>
                    <a:pt x="42" y="14"/>
                    <a:pt x="42" y="14"/>
                    <a:pt x="42" y="14"/>
                  </a:cubicBezTo>
                  <a:close/>
                  <a:moveTo>
                    <a:pt x="49" y="18"/>
                  </a:moveTo>
                  <a:cubicBezTo>
                    <a:pt x="65" y="18"/>
                    <a:pt x="79" y="31"/>
                    <a:pt x="79" y="48"/>
                  </a:cubicBezTo>
                  <a:cubicBezTo>
                    <a:pt x="79" y="65"/>
                    <a:pt x="65" y="79"/>
                    <a:pt x="49" y="79"/>
                  </a:cubicBezTo>
                  <a:cubicBezTo>
                    <a:pt x="32" y="79"/>
                    <a:pt x="18" y="65"/>
                    <a:pt x="18" y="48"/>
                  </a:cubicBezTo>
                  <a:cubicBezTo>
                    <a:pt x="18" y="31"/>
                    <a:pt x="32" y="18"/>
                    <a:pt x="49" y="18"/>
                  </a:cubicBezTo>
                  <a:close/>
                  <a:moveTo>
                    <a:pt x="60" y="15"/>
                  </a:moveTo>
                  <a:cubicBezTo>
                    <a:pt x="71" y="22"/>
                    <a:pt x="71" y="22"/>
                    <a:pt x="71" y="22"/>
                  </a:cubicBezTo>
                  <a:cubicBezTo>
                    <a:pt x="73" y="6"/>
                    <a:pt x="73" y="6"/>
                    <a:pt x="73" y="6"/>
                  </a:cubicBezTo>
                  <a:cubicBezTo>
                    <a:pt x="60" y="15"/>
                    <a:pt x="60" y="15"/>
                    <a:pt x="60" y="15"/>
                  </a:cubicBezTo>
                  <a:close/>
                  <a:moveTo>
                    <a:pt x="75" y="25"/>
                  </a:moveTo>
                  <a:cubicBezTo>
                    <a:pt x="81" y="36"/>
                    <a:pt x="81" y="36"/>
                    <a:pt x="81" y="36"/>
                  </a:cubicBezTo>
                  <a:cubicBezTo>
                    <a:pt x="91" y="24"/>
                    <a:pt x="91" y="24"/>
                    <a:pt x="91" y="24"/>
                  </a:cubicBezTo>
                  <a:cubicBezTo>
                    <a:pt x="75" y="25"/>
                    <a:pt x="75" y="25"/>
                    <a:pt x="75" y="25"/>
                  </a:cubicBezTo>
                  <a:close/>
                  <a:moveTo>
                    <a:pt x="83" y="42"/>
                  </a:moveTo>
                  <a:cubicBezTo>
                    <a:pt x="83" y="54"/>
                    <a:pt x="83" y="54"/>
                    <a:pt x="83" y="54"/>
                  </a:cubicBezTo>
                  <a:cubicBezTo>
                    <a:pt x="97" y="48"/>
                    <a:pt x="97" y="48"/>
                    <a:pt x="97" y="48"/>
                  </a:cubicBezTo>
                  <a:cubicBezTo>
                    <a:pt x="83" y="42"/>
                    <a:pt x="83" y="42"/>
                    <a:pt x="83" y="42"/>
                  </a:cubicBezTo>
                  <a:close/>
                  <a:moveTo>
                    <a:pt x="82" y="60"/>
                  </a:moveTo>
                  <a:cubicBezTo>
                    <a:pt x="75" y="71"/>
                    <a:pt x="75" y="71"/>
                    <a:pt x="75" y="71"/>
                  </a:cubicBezTo>
                  <a:cubicBezTo>
                    <a:pt x="91" y="72"/>
                    <a:pt x="91" y="72"/>
                    <a:pt x="91" y="72"/>
                  </a:cubicBezTo>
                  <a:cubicBezTo>
                    <a:pt x="82" y="60"/>
                    <a:pt x="82" y="60"/>
                    <a:pt x="82" y="60"/>
                  </a:cubicBezTo>
                  <a:close/>
                  <a:moveTo>
                    <a:pt x="72" y="75"/>
                  </a:moveTo>
                  <a:cubicBezTo>
                    <a:pt x="61" y="81"/>
                    <a:pt x="61" y="81"/>
                    <a:pt x="61" y="81"/>
                  </a:cubicBezTo>
                  <a:cubicBezTo>
                    <a:pt x="73" y="90"/>
                    <a:pt x="73" y="90"/>
                    <a:pt x="73" y="90"/>
                  </a:cubicBezTo>
                  <a:cubicBezTo>
                    <a:pt x="72" y="75"/>
                    <a:pt x="72" y="75"/>
                    <a:pt x="72" y="75"/>
                  </a:cubicBezTo>
                  <a:close/>
                  <a:moveTo>
                    <a:pt x="55" y="83"/>
                  </a:moveTo>
                  <a:cubicBezTo>
                    <a:pt x="43" y="83"/>
                    <a:pt x="43" y="83"/>
                    <a:pt x="43" y="83"/>
                  </a:cubicBezTo>
                  <a:cubicBezTo>
                    <a:pt x="49" y="97"/>
                    <a:pt x="49" y="97"/>
                    <a:pt x="49" y="97"/>
                  </a:cubicBezTo>
                  <a:cubicBezTo>
                    <a:pt x="55" y="83"/>
                    <a:pt x="55" y="83"/>
                    <a:pt x="55" y="83"/>
                  </a:cubicBezTo>
                  <a:close/>
                  <a:moveTo>
                    <a:pt x="37" y="81"/>
                  </a:moveTo>
                  <a:cubicBezTo>
                    <a:pt x="26" y="75"/>
                    <a:pt x="26" y="75"/>
                    <a:pt x="26" y="75"/>
                  </a:cubicBezTo>
                  <a:cubicBezTo>
                    <a:pt x="25" y="91"/>
                    <a:pt x="25" y="91"/>
                    <a:pt x="25" y="91"/>
                  </a:cubicBezTo>
                  <a:cubicBezTo>
                    <a:pt x="37" y="81"/>
                    <a:pt x="37" y="81"/>
                    <a:pt x="37" y="81"/>
                  </a:cubicBezTo>
                  <a:close/>
                  <a:moveTo>
                    <a:pt x="22" y="71"/>
                  </a:moveTo>
                  <a:cubicBezTo>
                    <a:pt x="16" y="60"/>
                    <a:pt x="16" y="60"/>
                    <a:pt x="16" y="60"/>
                  </a:cubicBezTo>
                  <a:cubicBezTo>
                    <a:pt x="7" y="73"/>
                    <a:pt x="7" y="73"/>
                    <a:pt x="7" y="73"/>
                  </a:cubicBezTo>
                  <a:cubicBezTo>
                    <a:pt x="22" y="71"/>
                    <a:pt x="22" y="71"/>
                    <a:pt x="22" y="71"/>
                  </a:cubicBezTo>
                  <a:close/>
                  <a:moveTo>
                    <a:pt x="14" y="55"/>
                  </a:moveTo>
                  <a:cubicBezTo>
                    <a:pt x="14" y="42"/>
                    <a:pt x="14" y="42"/>
                    <a:pt x="14" y="42"/>
                  </a:cubicBezTo>
                  <a:cubicBezTo>
                    <a:pt x="0" y="49"/>
                    <a:pt x="0" y="49"/>
                    <a:pt x="0" y="49"/>
                  </a:cubicBezTo>
                  <a:cubicBezTo>
                    <a:pt x="14" y="55"/>
                    <a:pt x="14" y="55"/>
                    <a:pt x="14" y="55"/>
                  </a:cubicBezTo>
                  <a:close/>
                  <a:moveTo>
                    <a:pt x="15" y="37"/>
                  </a:moveTo>
                  <a:cubicBezTo>
                    <a:pt x="22" y="26"/>
                    <a:pt x="22" y="26"/>
                    <a:pt x="22" y="26"/>
                  </a:cubicBezTo>
                  <a:cubicBezTo>
                    <a:pt x="6" y="24"/>
                    <a:pt x="6" y="24"/>
                    <a:pt x="6" y="24"/>
                  </a:cubicBezTo>
                  <a:cubicBezTo>
                    <a:pt x="15" y="37"/>
                    <a:pt x="15" y="37"/>
                    <a:pt x="15" y="37"/>
                  </a:cubicBezTo>
                  <a:close/>
                  <a:moveTo>
                    <a:pt x="26" y="22"/>
                  </a:moveTo>
                  <a:cubicBezTo>
                    <a:pt x="37" y="16"/>
                    <a:pt x="37" y="16"/>
                    <a:pt x="37" y="16"/>
                  </a:cubicBezTo>
                  <a:cubicBezTo>
                    <a:pt x="24" y="6"/>
                    <a:pt x="24" y="6"/>
                    <a:pt x="24" y="6"/>
                  </a:cubicBezTo>
                  <a:lnTo>
                    <a:pt x="26" y="22"/>
                  </a:lnTo>
                  <a:close/>
                </a:path>
              </a:pathLst>
            </a:custGeom>
            <a:solidFill>
              <a:schemeClr val="tx1">
                <a:lumMod val="95000"/>
                <a:lumOff val="5000"/>
              </a:schemeClr>
            </a:solidFill>
            <a:ln w="9525">
              <a:noFill/>
              <a:round/>
              <a:headEnd/>
              <a:tailEnd/>
            </a:ln>
          </p:spPr>
          <p:txBody>
            <a:bodyPr lIns="107059" tIns="53529" rIns="107059" bIns="53529"/>
            <a:lstStyle/>
            <a:p>
              <a:endParaRPr lang="zh-CN" altLang="en-US"/>
            </a:p>
          </p:txBody>
        </p:sp>
      </p:grpSp>
      <p:sp>
        <p:nvSpPr>
          <p:cNvPr id="21" name="等腰三角形 25"/>
          <p:cNvSpPr>
            <a:spLocks noChangeArrowheads="1"/>
          </p:cNvSpPr>
          <p:nvPr/>
        </p:nvSpPr>
        <p:spPr bwMode="auto">
          <a:xfrm rot="10800000">
            <a:off x="5591175" y="3952875"/>
            <a:ext cx="504825" cy="434975"/>
          </a:xfrm>
          <a:prstGeom prst="triangle">
            <a:avLst>
              <a:gd name="adj" fmla="val 50000"/>
            </a:avLst>
          </a:prstGeom>
          <a:solidFill>
            <a:schemeClr val="bg1">
              <a:lumMod val="65000"/>
            </a:schemeClr>
          </a:solidFill>
          <a:ln w="9525">
            <a:noFill/>
            <a:miter lim="800000"/>
            <a:headEnd/>
            <a:tailEnd/>
          </a:ln>
        </p:spPr>
        <p:txBody>
          <a:bodyPr anchor="ctr"/>
          <a:lstStyle/>
          <a:p>
            <a:pPr algn="ctr" eaLnBrk="1" hangingPunct="1"/>
            <a:endParaRPr lang="zh-CN" altLang="en-US">
              <a:solidFill>
                <a:srgbClr val="FFFFFF"/>
              </a:solidFill>
            </a:endParaRPr>
          </a:p>
        </p:txBody>
      </p:sp>
      <p:sp>
        <p:nvSpPr>
          <p:cNvPr id="22" name="TextBox 13"/>
          <p:cNvSpPr txBox="1"/>
          <p:nvPr/>
        </p:nvSpPr>
        <p:spPr>
          <a:xfrm>
            <a:off x="7767829" y="4361935"/>
            <a:ext cx="2306044" cy="246221"/>
          </a:xfrm>
          <a:prstGeom prst="rect">
            <a:avLst/>
          </a:prstGeom>
          <a:noFill/>
        </p:spPr>
        <p:txBody>
          <a:bodyPr wrap="square" lIns="0" tIns="0" rIns="0" bIns="0" rtlCol="0" anchor="t" anchorCtr="0">
            <a:spAutoFit/>
          </a:bodyPr>
          <a:lstStyle/>
          <a:p>
            <a:pPr defTabSz="912613">
              <a:spcBef>
                <a:spcPct val="20000"/>
              </a:spcBef>
              <a:defRPr/>
            </a:pPr>
            <a:r>
              <a:rPr lang="zh-CN" alt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rPr>
              <a:t>Click to edit the title.</a:t>
            </a:r>
            <a:endParaRPr 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TextBox 13"/>
          <p:cNvSpPr txBox="1"/>
          <p:nvPr/>
        </p:nvSpPr>
        <p:spPr>
          <a:xfrm>
            <a:off x="7767829" y="4763056"/>
            <a:ext cx="1993517" cy="369332"/>
          </a:xfrm>
          <a:prstGeom prst="rect">
            <a:avLst/>
          </a:prstGeom>
          <a:noFill/>
        </p:spPr>
        <p:txBody>
          <a:bodyPr wrap="square" lIns="0" tIns="0" rIns="0" bIns="0" rtlCol="0" anchor="t" anchorCtr="0">
            <a:spAutoFit/>
          </a:bodyPr>
          <a:lstStyle/>
          <a:p>
            <a:pPr defTabSz="912613">
              <a:spcBef>
                <a:spcPct val="20000"/>
              </a:spcBef>
              <a:defRPr/>
            </a:pPr>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TextBox 13"/>
          <p:cNvSpPr txBox="1"/>
          <p:nvPr/>
        </p:nvSpPr>
        <p:spPr>
          <a:xfrm>
            <a:off x="2491039" y="4361935"/>
            <a:ext cx="2306044" cy="246221"/>
          </a:xfrm>
          <a:prstGeom prst="rect">
            <a:avLst/>
          </a:prstGeom>
          <a:noFill/>
        </p:spPr>
        <p:txBody>
          <a:bodyPr wrap="square" lIns="0" tIns="0" rIns="0" bIns="0" rtlCol="0" anchor="t" anchorCtr="0">
            <a:spAutoFit/>
          </a:bodyPr>
          <a:lstStyle/>
          <a:p>
            <a:pPr defTabSz="912613">
              <a:spcBef>
                <a:spcPct val="20000"/>
              </a:spcBef>
              <a:defRPr/>
            </a:pPr>
            <a:r>
              <a:rPr lang="zh-CN" alt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rPr>
              <a:t>Click to edit the title.</a:t>
            </a:r>
            <a:endParaRPr 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TextBox 13"/>
          <p:cNvSpPr txBox="1"/>
          <p:nvPr/>
        </p:nvSpPr>
        <p:spPr>
          <a:xfrm>
            <a:off x="2491039" y="4763056"/>
            <a:ext cx="1993517" cy="369332"/>
          </a:xfrm>
          <a:prstGeom prst="rect">
            <a:avLst/>
          </a:prstGeom>
          <a:noFill/>
        </p:spPr>
        <p:txBody>
          <a:bodyPr wrap="square" lIns="0" tIns="0" rIns="0" bIns="0" rtlCol="0" anchor="t" anchorCtr="0">
            <a:spAutoFit/>
          </a:bodyPr>
          <a:lstStyle/>
          <a:p>
            <a:pPr defTabSz="912613">
              <a:spcBef>
                <a:spcPct val="20000"/>
              </a:spcBef>
              <a:defRPr/>
            </a:pPr>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TextBox 13"/>
          <p:cNvSpPr txBox="1"/>
          <p:nvPr/>
        </p:nvSpPr>
        <p:spPr>
          <a:xfrm>
            <a:off x="2491039" y="5524500"/>
            <a:ext cx="2306044" cy="246221"/>
          </a:xfrm>
          <a:prstGeom prst="rect">
            <a:avLst/>
          </a:prstGeom>
          <a:noFill/>
        </p:spPr>
        <p:txBody>
          <a:bodyPr wrap="square" lIns="0" tIns="0" rIns="0" bIns="0" rtlCol="0" anchor="t" anchorCtr="0">
            <a:spAutoFit/>
          </a:bodyPr>
          <a:lstStyle/>
          <a:p>
            <a:pPr defTabSz="912613">
              <a:spcBef>
                <a:spcPct val="20000"/>
              </a:spcBef>
              <a:defRPr/>
            </a:pPr>
            <a:r>
              <a:rPr lang="zh-CN" alt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rPr>
              <a:t>Click to edit the title.</a:t>
            </a:r>
            <a:endParaRPr 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TextBox 13"/>
          <p:cNvSpPr txBox="1"/>
          <p:nvPr/>
        </p:nvSpPr>
        <p:spPr>
          <a:xfrm>
            <a:off x="2491039" y="5925621"/>
            <a:ext cx="1993517" cy="369332"/>
          </a:xfrm>
          <a:prstGeom prst="rect">
            <a:avLst/>
          </a:prstGeom>
          <a:noFill/>
        </p:spPr>
        <p:txBody>
          <a:bodyPr wrap="square" lIns="0" tIns="0" rIns="0" bIns="0" rtlCol="0" anchor="t" anchorCtr="0">
            <a:spAutoFit/>
          </a:bodyPr>
          <a:lstStyle/>
          <a:p>
            <a:pPr defTabSz="912613">
              <a:spcBef>
                <a:spcPct val="20000"/>
              </a:spcBef>
              <a:defRPr/>
            </a:pPr>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TextBox 13"/>
          <p:cNvSpPr txBox="1"/>
          <p:nvPr/>
        </p:nvSpPr>
        <p:spPr>
          <a:xfrm>
            <a:off x="7767829" y="5524500"/>
            <a:ext cx="2306044" cy="246221"/>
          </a:xfrm>
          <a:prstGeom prst="rect">
            <a:avLst/>
          </a:prstGeom>
          <a:noFill/>
        </p:spPr>
        <p:txBody>
          <a:bodyPr wrap="square" lIns="0" tIns="0" rIns="0" bIns="0" rtlCol="0" anchor="t" anchorCtr="0">
            <a:spAutoFit/>
          </a:bodyPr>
          <a:lstStyle/>
          <a:p>
            <a:pPr defTabSz="912613">
              <a:spcBef>
                <a:spcPct val="20000"/>
              </a:spcBef>
              <a:defRPr/>
            </a:pPr>
            <a:r>
              <a:rPr lang="zh-CN" alt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rPr>
              <a:t>Click to edit the title.</a:t>
            </a:r>
            <a:endParaRPr lang="en-US" sz="16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TextBox 13"/>
          <p:cNvSpPr txBox="1"/>
          <p:nvPr/>
        </p:nvSpPr>
        <p:spPr>
          <a:xfrm>
            <a:off x="7767829" y="5925621"/>
            <a:ext cx="1993517" cy="369332"/>
          </a:xfrm>
          <a:prstGeom prst="rect">
            <a:avLst/>
          </a:prstGeom>
          <a:noFill/>
        </p:spPr>
        <p:txBody>
          <a:bodyPr wrap="square" lIns="0" tIns="0" rIns="0" bIns="0" rtlCol="0" anchor="t" anchorCtr="0">
            <a:spAutoFit/>
          </a:bodyPr>
          <a:lstStyle/>
          <a:p>
            <a:pPr defTabSz="912613">
              <a:spcBef>
                <a:spcPct val="20000"/>
              </a:spcBef>
              <a:defRPr/>
            </a:pPr>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Click here to edit the content and freely stretch the text box size to your needs.</a:t>
            </a:r>
            <a:endParaRPr lang="en-US" altLang="zh-CN"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74910089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4822263" y="703579"/>
            <a:ext cx="2372525" cy="2721046"/>
            <a:chOff x="4427538" y="954088"/>
            <a:chExt cx="3333750" cy="3729038"/>
          </a:xfrm>
        </p:grpSpPr>
        <p:sp>
          <p:nvSpPr>
            <p:cNvPr id="3"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 name="组合 44"/>
          <p:cNvGrpSpPr/>
          <p:nvPr/>
        </p:nvGrpSpPr>
        <p:grpSpPr>
          <a:xfrm>
            <a:off x="3497013" y="3575819"/>
            <a:ext cx="5023026" cy="1992412"/>
            <a:chOff x="5757863" y="2357438"/>
            <a:chExt cx="2373313" cy="941388"/>
          </a:xfrm>
        </p:grpSpPr>
        <p:sp>
          <p:nvSpPr>
            <p:cNvPr id="46" name="Freeform 112"/>
            <p:cNvSpPr>
              <a:spLocks noEditPoints="1"/>
            </p:cNvSpPr>
            <p:nvPr/>
          </p:nvSpPr>
          <p:spPr bwMode="auto">
            <a:xfrm>
              <a:off x="5757863" y="2357438"/>
              <a:ext cx="2373313" cy="723900"/>
            </a:xfrm>
            <a:custGeom>
              <a:avLst/>
              <a:gdLst>
                <a:gd name="T0" fmla="*/ 1477 w 1635"/>
                <a:gd name="T1" fmla="*/ 27 h 499"/>
                <a:gd name="T2" fmla="*/ 1246 w 1635"/>
                <a:gd name="T3" fmla="*/ 42 h 499"/>
                <a:gd name="T4" fmla="*/ 1058 w 1635"/>
                <a:gd name="T5" fmla="*/ 133 h 499"/>
                <a:gd name="T6" fmla="*/ 864 w 1635"/>
                <a:gd name="T7" fmla="*/ 121 h 499"/>
                <a:gd name="T8" fmla="*/ 502 w 1635"/>
                <a:gd name="T9" fmla="*/ 142 h 499"/>
                <a:gd name="T10" fmla="*/ 345 w 1635"/>
                <a:gd name="T11" fmla="*/ 7 h 499"/>
                <a:gd name="T12" fmla="*/ 57 w 1635"/>
                <a:gd name="T13" fmla="*/ 80 h 499"/>
                <a:gd name="T14" fmla="*/ 36 w 1635"/>
                <a:gd name="T15" fmla="*/ 356 h 499"/>
                <a:gd name="T16" fmla="*/ 245 w 1635"/>
                <a:gd name="T17" fmla="*/ 475 h 499"/>
                <a:gd name="T18" fmla="*/ 571 w 1635"/>
                <a:gd name="T19" fmla="*/ 426 h 499"/>
                <a:gd name="T20" fmla="*/ 928 w 1635"/>
                <a:gd name="T21" fmla="*/ 412 h 499"/>
                <a:gd name="T22" fmla="*/ 1287 w 1635"/>
                <a:gd name="T23" fmla="*/ 454 h 499"/>
                <a:gd name="T24" fmla="*/ 1594 w 1635"/>
                <a:gd name="T25" fmla="*/ 433 h 499"/>
                <a:gd name="T26" fmla="*/ 1537 w 1635"/>
                <a:gd name="T27" fmla="*/ 57 h 499"/>
                <a:gd name="T28" fmla="*/ 1443 w 1635"/>
                <a:gd name="T29" fmla="*/ 137 h 499"/>
                <a:gd name="T30" fmla="*/ 1314 w 1635"/>
                <a:gd name="T31" fmla="*/ 108 h 499"/>
                <a:gd name="T32" fmla="*/ 708 w 1635"/>
                <a:gd name="T33" fmla="*/ 133 h 499"/>
                <a:gd name="T34" fmla="*/ 242 w 1635"/>
                <a:gd name="T35" fmla="*/ 134 h 499"/>
                <a:gd name="T36" fmla="*/ 160 w 1635"/>
                <a:gd name="T37" fmla="*/ 33 h 499"/>
                <a:gd name="T38" fmla="*/ 143 w 1635"/>
                <a:gd name="T39" fmla="*/ 45 h 499"/>
                <a:gd name="T40" fmla="*/ 280 w 1635"/>
                <a:gd name="T41" fmla="*/ 13 h 499"/>
                <a:gd name="T42" fmla="*/ 247 w 1635"/>
                <a:gd name="T43" fmla="*/ 42 h 499"/>
                <a:gd name="T44" fmla="*/ 356 w 1635"/>
                <a:gd name="T45" fmla="*/ 55 h 499"/>
                <a:gd name="T46" fmla="*/ 312 w 1635"/>
                <a:gd name="T47" fmla="*/ 73 h 499"/>
                <a:gd name="T48" fmla="*/ 264 w 1635"/>
                <a:gd name="T49" fmla="*/ 95 h 499"/>
                <a:gd name="T50" fmla="*/ 277 w 1635"/>
                <a:gd name="T51" fmla="*/ 118 h 499"/>
                <a:gd name="T52" fmla="*/ 193 w 1635"/>
                <a:gd name="T53" fmla="*/ 161 h 499"/>
                <a:gd name="T54" fmla="*/ 17 w 1635"/>
                <a:gd name="T55" fmla="*/ 149 h 499"/>
                <a:gd name="T56" fmla="*/ 1572 w 1635"/>
                <a:gd name="T57" fmla="*/ 241 h 499"/>
                <a:gd name="T58" fmla="*/ 1568 w 1635"/>
                <a:gd name="T59" fmla="*/ 257 h 499"/>
                <a:gd name="T60" fmla="*/ 1516 w 1635"/>
                <a:gd name="T61" fmla="*/ 294 h 499"/>
                <a:gd name="T62" fmla="*/ 1460 w 1635"/>
                <a:gd name="T63" fmla="*/ 324 h 499"/>
                <a:gd name="T64" fmla="*/ 1478 w 1635"/>
                <a:gd name="T65" fmla="*/ 364 h 499"/>
                <a:gd name="T66" fmla="*/ 1484 w 1635"/>
                <a:gd name="T67" fmla="*/ 405 h 499"/>
                <a:gd name="T68" fmla="*/ 1511 w 1635"/>
                <a:gd name="T69" fmla="*/ 446 h 499"/>
                <a:gd name="T70" fmla="*/ 1524 w 1635"/>
                <a:gd name="T71" fmla="*/ 486 h 499"/>
                <a:gd name="T72" fmla="*/ 1238 w 1635"/>
                <a:gd name="T73" fmla="*/ 433 h 499"/>
                <a:gd name="T74" fmla="*/ 882 w 1635"/>
                <a:gd name="T75" fmla="*/ 397 h 499"/>
                <a:gd name="T76" fmla="*/ 516 w 1635"/>
                <a:gd name="T77" fmla="*/ 417 h 499"/>
                <a:gd name="T78" fmla="*/ 165 w 1635"/>
                <a:gd name="T79" fmla="*/ 478 h 499"/>
                <a:gd name="T80" fmla="*/ 154 w 1635"/>
                <a:gd name="T81" fmla="*/ 446 h 499"/>
                <a:gd name="T82" fmla="*/ 127 w 1635"/>
                <a:gd name="T83" fmla="*/ 417 h 499"/>
                <a:gd name="T84" fmla="*/ 99 w 1635"/>
                <a:gd name="T85" fmla="*/ 378 h 499"/>
                <a:gd name="T86" fmla="*/ 56 w 1635"/>
                <a:gd name="T87" fmla="*/ 339 h 499"/>
                <a:gd name="T88" fmla="*/ 57 w 1635"/>
                <a:gd name="T89" fmla="*/ 299 h 499"/>
                <a:gd name="T90" fmla="*/ 72 w 1635"/>
                <a:gd name="T91" fmla="*/ 282 h 499"/>
                <a:gd name="T92" fmla="*/ 140 w 1635"/>
                <a:gd name="T93" fmla="*/ 247 h 499"/>
                <a:gd name="T94" fmla="*/ 12 w 1635"/>
                <a:gd name="T95" fmla="*/ 198 h 499"/>
                <a:gd name="T96" fmla="*/ 202 w 1635"/>
                <a:gd name="T97" fmla="*/ 210 h 499"/>
                <a:gd name="T98" fmla="*/ 563 w 1635"/>
                <a:gd name="T99" fmla="*/ 148 h 499"/>
                <a:gd name="T100" fmla="*/ 857 w 1635"/>
                <a:gd name="T101" fmla="*/ 134 h 499"/>
                <a:gd name="T102" fmla="*/ 1046 w 1635"/>
                <a:gd name="T103" fmla="*/ 134 h 499"/>
                <a:gd name="T104" fmla="*/ 1357 w 1635"/>
                <a:gd name="T105" fmla="*/ 195 h 499"/>
                <a:gd name="T106" fmla="*/ 1479 w 1635"/>
                <a:gd name="T107" fmla="*/ 204 h 499"/>
                <a:gd name="T108" fmla="*/ 1462 w 1635"/>
                <a:gd name="T109" fmla="*/ 200 h 499"/>
                <a:gd name="T110" fmla="*/ 1395 w 1635"/>
                <a:gd name="T111" fmla="*/ 122 h 499"/>
                <a:gd name="T112" fmla="*/ 1422 w 1635"/>
                <a:gd name="T113" fmla="*/ 107 h 499"/>
                <a:gd name="T114" fmla="*/ 1302 w 1635"/>
                <a:gd name="T115" fmla="*/ 72 h 499"/>
                <a:gd name="T116" fmla="*/ 1363 w 1635"/>
                <a:gd name="T117" fmla="*/ 65 h 499"/>
                <a:gd name="T118" fmla="*/ 1398 w 1635"/>
                <a:gd name="T119" fmla="*/ 50 h 499"/>
                <a:gd name="T120" fmla="*/ 1304 w 1635"/>
                <a:gd name="T121" fmla="*/ 18 h 499"/>
                <a:gd name="T122" fmla="*/ 1490 w 1635"/>
                <a:gd name="T123" fmla="*/ 45 h 499"/>
                <a:gd name="T124" fmla="*/ 1575 w 1635"/>
                <a:gd name="T125" fmla="*/ 9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5" h="499">
                  <a:moveTo>
                    <a:pt x="1635" y="177"/>
                  </a:moveTo>
                  <a:cubicBezTo>
                    <a:pt x="1635" y="172"/>
                    <a:pt x="1634" y="168"/>
                    <a:pt x="1634" y="164"/>
                  </a:cubicBezTo>
                  <a:cubicBezTo>
                    <a:pt x="1633" y="160"/>
                    <a:pt x="1632" y="156"/>
                    <a:pt x="1631" y="152"/>
                  </a:cubicBezTo>
                  <a:cubicBezTo>
                    <a:pt x="1630" y="145"/>
                    <a:pt x="1630" y="140"/>
                    <a:pt x="1629" y="140"/>
                  </a:cubicBezTo>
                  <a:cubicBezTo>
                    <a:pt x="1628" y="136"/>
                    <a:pt x="1625" y="132"/>
                    <a:pt x="1623" y="128"/>
                  </a:cubicBezTo>
                  <a:cubicBezTo>
                    <a:pt x="1621" y="124"/>
                    <a:pt x="1619" y="120"/>
                    <a:pt x="1617" y="117"/>
                  </a:cubicBezTo>
                  <a:cubicBezTo>
                    <a:pt x="1614" y="113"/>
                    <a:pt x="1611" y="110"/>
                    <a:pt x="1608" y="107"/>
                  </a:cubicBezTo>
                  <a:cubicBezTo>
                    <a:pt x="1605" y="103"/>
                    <a:pt x="1602" y="100"/>
                    <a:pt x="1600" y="97"/>
                  </a:cubicBezTo>
                  <a:cubicBezTo>
                    <a:pt x="1597" y="95"/>
                    <a:pt x="1594" y="93"/>
                    <a:pt x="1591" y="90"/>
                  </a:cubicBezTo>
                  <a:cubicBezTo>
                    <a:pt x="1588" y="88"/>
                    <a:pt x="1586" y="85"/>
                    <a:pt x="1583" y="83"/>
                  </a:cubicBezTo>
                  <a:cubicBezTo>
                    <a:pt x="1580" y="80"/>
                    <a:pt x="1577" y="78"/>
                    <a:pt x="1573" y="76"/>
                  </a:cubicBezTo>
                  <a:cubicBezTo>
                    <a:pt x="1570" y="74"/>
                    <a:pt x="1567" y="72"/>
                    <a:pt x="1564" y="70"/>
                  </a:cubicBezTo>
                  <a:cubicBezTo>
                    <a:pt x="1561" y="68"/>
                    <a:pt x="1557" y="67"/>
                    <a:pt x="1554" y="65"/>
                  </a:cubicBezTo>
                  <a:cubicBezTo>
                    <a:pt x="1552" y="63"/>
                    <a:pt x="1550" y="62"/>
                    <a:pt x="1547" y="61"/>
                  </a:cubicBezTo>
                  <a:cubicBezTo>
                    <a:pt x="1548" y="62"/>
                    <a:pt x="1547" y="64"/>
                    <a:pt x="1546" y="64"/>
                  </a:cubicBezTo>
                  <a:cubicBezTo>
                    <a:pt x="1544" y="63"/>
                    <a:pt x="1544" y="60"/>
                    <a:pt x="1547" y="60"/>
                  </a:cubicBezTo>
                  <a:cubicBezTo>
                    <a:pt x="1546" y="60"/>
                    <a:pt x="1545" y="59"/>
                    <a:pt x="1544" y="59"/>
                  </a:cubicBezTo>
                  <a:cubicBezTo>
                    <a:pt x="1541" y="57"/>
                    <a:pt x="1537" y="55"/>
                    <a:pt x="1534" y="53"/>
                  </a:cubicBezTo>
                  <a:cubicBezTo>
                    <a:pt x="1533" y="53"/>
                    <a:pt x="1533" y="52"/>
                    <a:pt x="1532" y="52"/>
                  </a:cubicBezTo>
                  <a:cubicBezTo>
                    <a:pt x="1532" y="53"/>
                    <a:pt x="1532" y="53"/>
                    <a:pt x="1531" y="53"/>
                  </a:cubicBezTo>
                  <a:cubicBezTo>
                    <a:pt x="1529" y="53"/>
                    <a:pt x="1527" y="53"/>
                    <a:pt x="1526" y="53"/>
                  </a:cubicBezTo>
                  <a:cubicBezTo>
                    <a:pt x="1525" y="52"/>
                    <a:pt x="1524" y="50"/>
                    <a:pt x="1525" y="49"/>
                  </a:cubicBezTo>
                  <a:cubicBezTo>
                    <a:pt x="1524" y="48"/>
                    <a:pt x="1523" y="48"/>
                    <a:pt x="1523" y="48"/>
                  </a:cubicBezTo>
                  <a:cubicBezTo>
                    <a:pt x="1520" y="46"/>
                    <a:pt x="1517" y="45"/>
                    <a:pt x="1514" y="43"/>
                  </a:cubicBezTo>
                  <a:cubicBezTo>
                    <a:pt x="1514" y="43"/>
                    <a:pt x="1514" y="43"/>
                    <a:pt x="1513" y="43"/>
                  </a:cubicBezTo>
                  <a:cubicBezTo>
                    <a:pt x="1513" y="44"/>
                    <a:pt x="1512" y="43"/>
                    <a:pt x="1512" y="42"/>
                  </a:cubicBezTo>
                  <a:cubicBezTo>
                    <a:pt x="1508" y="41"/>
                    <a:pt x="1504" y="39"/>
                    <a:pt x="1501" y="38"/>
                  </a:cubicBezTo>
                  <a:cubicBezTo>
                    <a:pt x="1497" y="36"/>
                    <a:pt x="1494" y="34"/>
                    <a:pt x="1490" y="32"/>
                  </a:cubicBezTo>
                  <a:cubicBezTo>
                    <a:pt x="1486" y="31"/>
                    <a:pt x="1482" y="29"/>
                    <a:pt x="1479" y="28"/>
                  </a:cubicBezTo>
                  <a:cubicBezTo>
                    <a:pt x="1478" y="28"/>
                    <a:pt x="1478" y="28"/>
                    <a:pt x="1477" y="27"/>
                  </a:cubicBezTo>
                  <a:cubicBezTo>
                    <a:pt x="1477" y="28"/>
                    <a:pt x="1477" y="28"/>
                    <a:pt x="1477" y="29"/>
                  </a:cubicBezTo>
                  <a:cubicBezTo>
                    <a:pt x="1474" y="30"/>
                    <a:pt x="1472" y="29"/>
                    <a:pt x="1472" y="26"/>
                  </a:cubicBezTo>
                  <a:cubicBezTo>
                    <a:pt x="1471" y="25"/>
                    <a:pt x="1469" y="25"/>
                    <a:pt x="1467" y="24"/>
                  </a:cubicBezTo>
                  <a:cubicBezTo>
                    <a:pt x="1467" y="24"/>
                    <a:pt x="1467" y="24"/>
                    <a:pt x="1466" y="24"/>
                  </a:cubicBezTo>
                  <a:cubicBezTo>
                    <a:pt x="1466" y="24"/>
                    <a:pt x="1465" y="25"/>
                    <a:pt x="1465" y="24"/>
                  </a:cubicBezTo>
                  <a:cubicBezTo>
                    <a:pt x="1465" y="24"/>
                    <a:pt x="1465" y="24"/>
                    <a:pt x="1465" y="23"/>
                  </a:cubicBezTo>
                  <a:cubicBezTo>
                    <a:pt x="1462" y="22"/>
                    <a:pt x="1459" y="21"/>
                    <a:pt x="1456" y="20"/>
                  </a:cubicBezTo>
                  <a:cubicBezTo>
                    <a:pt x="1452" y="19"/>
                    <a:pt x="1448" y="18"/>
                    <a:pt x="1444" y="17"/>
                  </a:cubicBezTo>
                  <a:cubicBezTo>
                    <a:pt x="1440" y="16"/>
                    <a:pt x="1436" y="15"/>
                    <a:pt x="1432" y="14"/>
                  </a:cubicBezTo>
                  <a:cubicBezTo>
                    <a:pt x="1428" y="13"/>
                    <a:pt x="1424" y="13"/>
                    <a:pt x="1420" y="12"/>
                  </a:cubicBezTo>
                  <a:cubicBezTo>
                    <a:pt x="1416" y="11"/>
                    <a:pt x="1412" y="10"/>
                    <a:pt x="1408" y="9"/>
                  </a:cubicBezTo>
                  <a:cubicBezTo>
                    <a:pt x="1404" y="8"/>
                    <a:pt x="1400" y="8"/>
                    <a:pt x="1397" y="7"/>
                  </a:cubicBezTo>
                  <a:cubicBezTo>
                    <a:pt x="1393" y="6"/>
                    <a:pt x="1389" y="5"/>
                    <a:pt x="1385" y="5"/>
                  </a:cubicBezTo>
                  <a:cubicBezTo>
                    <a:pt x="1381" y="4"/>
                    <a:pt x="1377" y="4"/>
                    <a:pt x="1373" y="4"/>
                  </a:cubicBezTo>
                  <a:cubicBezTo>
                    <a:pt x="1368" y="4"/>
                    <a:pt x="1364" y="4"/>
                    <a:pt x="1360" y="4"/>
                  </a:cubicBezTo>
                  <a:cubicBezTo>
                    <a:pt x="1356" y="3"/>
                    <a:pt x="1352" y="3"/>
                    <a:pt x="1348" y="3"/>
                  </a:cubicBezTo>
                  <a:cubicBezTo>
                    <a:pt x="1345" y="3"/>
                    <a:pt x="1341" y="3"/>
                    <a:pt x="1337" y="3"/>
                  </a:cubicBezTo>
                  <a:cubicBezTo>
                    <a:pt x="1333" y="3"/>
                    <a:pt x="1330" y="3"/>
                    <a:pt x="1326" y="3"/>
                  </a:cubicBezTo>
                  <a:cubicBezTo>
                    <a:pt x="1324" y="3"/>
                    <a:pt x="1323" y="4"/>
                    <a:pt x="1321" y="4"/>
                  </a:cubicBezTo>
                  <a:cubicBezTo>
                    <a:pt x="1321" y="5"/>
                    <a:pt x="1321" y="6"/>
                    <a:pt x="1320" y="6"/>
                  </a:cubicBezTo>
                  <a:cubicBezTo>
                    <a:pt x="1318" y="6"/>
                    <a:pt x="1318" y="6"/>
                    <a:pt x="1318" y="6"/>
                  </a:cubicBezTo>
                  <a:cubicBezTo>
                    <a:pt x="1317" y="6"/>
                    <a:pt x="1317" y="5"/>
                    <a:pt x="1317" y="5"/>
                  </a:cubicBezTo>
                  <a:cubicBezTo>
                    <a:pt x="1316" y="5"/>
                    <a:pt x="1316" y="5"/>
                    <a:pt x="1315" y="5"/>
                  </a:cubicBezTo>
                  <a:cubicBezTo>
                    <a:pt x="1311" y="6"/>
                    <a:pt x="1307" y="6"/>
                    <a:pt x="1304" y="7"/>
                  </a:cubicBezTo>
                  <a:cubicBezTo>
                    <a:pt x="1300" y="8"/>
                    <a:pt x="1296" y="9"/>
                    <a:pt x="1292" y="10"/>
                  </a:cubicBezTo>
                  <a:cubicBezTo>
                    <a:pt x="1288" y="11"/>
                    <a:pt x="1284" y="12"/>
                    <a:pt x="1280" y="13"/>
                  </a:cubicBezTo>
                  <a:cubicBezTo>
                    <a:pt x="1277" y="14"/>
                    <a:pt x="1273" y="16"/>
                    <a:pt x="1269" y="18"/>
                  </a:cubicBezTo>
                  <a:cubicBezTo>
                    <a:pt x="1266" y="20"/>
                    <a:pt x="1263" y="22"/>
                    <a:pt x="1260" y="25"/>
                  </a:cubicBezTo>
                  <a:cubicBezTo>
                    <a:pt x="1257" y="28"/>
                    <a:pt x="1254" y="31"/>
                    <a:pt x="1251" y="34"/>
                  </a:cubicBezTo>
                  <a:cubicBezTo>
                    <a:pt x="1249" y="37"/>
                    <a:pt x="1247" y="39"/>
                    <a:pt x="1246" y="42"/>
                  </a:cubicBezTo>
                  <a:cubicBezTo>
                    <a:pt x="1244" y="46"/>
                    <a:pt x="1243" y="49"/>
                    <a:pt x="1243" y="52"/>
                  </a:cubicBezTo>
                  <a:cubicBezTo>
                    <a:pt x="1242" y="56"/>
                    <a:pt x="1242" y="59"/>
                    <a:pt x="1242" y="62"/>
                  </a:cubicBezTo>
                  <a:cubicBezTo>
                    <a:pt x="1242" y="63"/>
                    <a:pt x="1242" y="63"/>
                    <a:pt x="1242" y="64"/>
                  </a:cubicBezTo>
                  <a:cubicBezTo>
                    <a:pt x="1242" y="66"/>
                    <a:pt x="1241" y="70"/>
                    <a:pt x="1241" y="75"/>
                  </a:cubicBezTo>
                  <a:cubicBezTo>
                    <a:pt x="1241" y="78"/>
                    <a:pt x="1241" y="82"/>
                    <a:pt x="1241" y="85"/>
                  </a:cubicBezTo>
                  <a:cubicBezTo>
                    <a:pt x="1241" y="90"/>
                    <a:pt x="1241" y="94"/>
                    <a:pt x="1241" y="96"/>
                  </a:cubicBezTo>
                  <a:cubicBezTo>
                    <a:pt x="1242" y="100"/>
                    <a:pt x="1242" y="103"/>
                    <a:pt x="1243" y="107"/>
                  </a:cubicBezTo>
                  <a:cubicBezTo>
                    <a:pt x="1243" y="111"/>
                    <a:pt x="1244" y="115"/>
                    <a:pt x="1245" y="118"/>
                  </a:cubicBezTo>
                  <a:cubicBezTo>
                    <a:pt x="1245" y="122"/>
                    <a:pt x="1246" y="126"/>
                    <a:pt x="1247" y="130"/>
                  </a:cubicBezTo>
                  <a:cubicBezTo>
                    <a:pt x="1248" y="133"/>
                    <a:pt x="1249" y="136"/>
                    <a:pt x="1250" y="139"/>
                  </a:cubicBezTo>
                  <a:cubicBezTo>
                    <a:pt x="1252" y="142"/>
                    <a:pt x="1253" y="146"/>
                    <a:pt x="1254" y="149"/>
                  </a:cubicBezTo>
                  <a:cubicBezTo>
                    <a:pt x="1255" y="152"/>
                    <a:pt x="1257" y="155"/>
                    <a:pt x="1258" y="158"/>
                  </a:cubicBezTo>
                  <a:cubicBezTo>
                    <a:pt x="1259" y="160"/>
                    <a:pt x="1259" y="161"/>
                    <a:pt x="1260" y="162"/>
                  </a:cubicBezTo>
                  <a:cubicBezTo>
                    <a:pt x="1256" y="161"/>
                    <a:pt x="1252" y="160"/>
                    <a:pt x="1248" y="159"/>
                  </a:cubicBezTo>
                  <a:cubicBezTo>
                    <a:pt x="1244" y="159"/>
                    <a:pt x="1240" y="158"/>
                    <a:pt x="1236" y="157"/>
                  </a:cubicBezTo>
                  <a:cubicBezTo>
                    <a:pt x="1232" y="156"/>
                    <a:pt x="1228" y="156"/>
                    <a:pt x="1224" y="155"/>
                  </a:cubicBezTo>
                  <a:cubicBezTo>
                    <a:pt x="1220" y="154"/>
                    <a:pt x="1216" y="154"/>
                    <a:pt x="1213" y="153"/>
                  </a:cubicBezTo>
                  <a:cubicBezTo>
                    <a:pt x="1209" y="153"/>
                    <a:pt x="1205" y="152"/>
                    <a:pt x="1201" y="152"/>
                  </a:cubicBezTo>
                  <a:cubicBezTo>
                    <a:pt x="1197" y="151"/>
                    <a:pt x="1193" y="150"/>
                    <a:pt x="1189" y="149"/>
                  </a:cubicBezTo>
                  <a:cubicBezTo>
                    <a:pt x="1185" y="148"/>
                    <a:pt x="1181" y="148"/>
                    <a:pt x="1177" y="147"/>
                  </a:cubicBezTo>
                  <a:cubicBezTo>
                    <a:pt x="1173" y="147"/>
                    <a:pt x="1169" y="147"/>
                    <a:pt x="1165" y="146"/>
                  </a:cubicBezTo>
                  <a:cubicBezTo>
                    <a:pt x="1161" y="145"/>
                    <a:pt x="1157" y="144"/>
                    <a:pt x="1154" y="144"/>
                  </a:cubicBezTo>
                  <a:cubicBezTo>
                    <a:pt x="1150" y="143"/>
                    <a:pt x="1146" y="143"/>
                    <a:pt x="1142" y="142"/>
                  </a:cubicBezTo>
                  <a:cubicBezTo>
                    <a:pt x="1138" y="142"/>
                    <a:pt x="1134" y="141"/>
                    <a:pt x="1130" y="141"/>
                  </a:cubicBezTo>
                  <a:cubicBezTo>
                    <a:pt x="1126" y="141"/>
                    <a:pt x="1122" y="140"/>
                    <a:pt x="1118" y="140"/>
                  </a:cubicBezTo>
                  <a:cubicBezTo>
                    <a:pt x="1114" y="139"/>
                    <a:pt x="1110" y="138"/>
                    <a:pt x="1106" y="138"/>
                  </a:cubicBezTo>
                  <a:cubicBezTo>
                    <a:pt x="1102" y="138"/>
                    <a:pt x="1098" y="137"/>
                    <a:pt x="1094" y="136"/>
                  </a:cubicBezTo>
                  <a:cubicBezTo>
                    <a:pt x="1090" y="136"/>
                    <a:pt x="1086" y="135"/>
                    <a:pt x="1082" y="135"/>
                  </a:cubicBezTo>
                  <a:cubicBezTo>
                    <a:pt x="1078" y="135"/>
                    <a:pt x="1074" y="134"/>
                    <a:pt x="1070" y="134"/>
                  </a:cubicBezTo>
                  <a:cubicBezTo>
                    <a:pt x="1066" y="134"/>
                    <a:pt x="1062" y="133"/>
                    <a:pt x="1058" y="133"/>
                  </a:cubicBezTo>
                  <a:cubicBezTo>
                    <a:pt x="1054" y="132"/>
                    <a:pt x="1049" y="133"/>
                    <a:pt x="1045" y="132"/>
                  </a:cubicBezTo>
                  <a:cubicBezTo>
                    <a:pt x="1041" y="132"/>
                    <a:pt x="1037" y="130"/>
                    <a:pt x="1033" y="130"/>
                  </a:cubicBezTo>
                  <a:cubicBezTo>
                    <a:pt x="1031" y="130"/>
                    <a:pt x="1029" y="130"/>
                    <a:pt x="1027" y="130"/>
                  </a:cubicBezTo>
                  <a:cubicBezTo>
                    <a:pt x="1027" y="130"/>
                    <a:pt x="1027" y="130"/>
                    <a:pt x="1027" y="130"/>
                  </a:cubicBezTo>
                  <a:cubicBezTo>
                    <a:pt x="1028" y="135"/>
                    <a:pt x="1023" y="137"/>
                    <a:pt x="1021" y="134"/>
                  </a:cubicBezTo>
                  <a:cubicBezTo>
                    <a:pt x="1020" y="132"/>
                    <a:pt x="1021" y="131"/>
                    <a:pt x="1022" y="130"/>
                  </a:cubicBezTo>
                  <a:cubicBezTo>
                    <a:pt x="1022" y="130"/>
                    <a:pt x="1022" y="130"/>
                    <a:pt x="1021" y="130"/>
                  </a:cubicBezTo>
                  <a:cubicBezTo>
                    <a:pt x="1020" y="130"/>
                    <a:pt x="1018" y="129"/>
                    <a:pt x="1017" y="129"/>
                  </a:cubicBezTo>
                  <a:cubicBezTo>
                    <a:pt x="1016" y="131"/>
                    <a:pt x="1015" y="134"/>
                    <a:pt x="1014" y="135"/>
                  </a:cubicBezTo>
                  <a:cubicBezTo>
                    <a:pt x="1009" y="137"/>
                    <a:pt x="1005" y="133"/>
                    <a:pt x="1006" y="128"/>
                  </a:cubicBezTo>
                  <a:cubicBezTo>
                    <a:pt x="1003" y="128"/>
                    <a:pt x="1000" y="128"/>
                    <a:pt x="997" y="128"/>
                  </a:cubicBezTo>
                  <a:cubicBezTo>
                    <a:pt x="993" y="128"/>
                    <a:pt x="990" y="127"/>
                    <a:pt x="986" y="126"/>
                  </a:cubicBezTo>
                  <a:cubicBezTo>
                    <a:pt x="986" y="127"/>
                    <a:pt x="985" y="127"/>
                    <a:pt x="985" y="128"/>
                  </a:cubicBezTo>
                  <a:cubicBezTo>
                    <a:pt x="985" y="127"/>
                    <a:pt x="984" y="127"/>
                    <a:pt x="984" y="126"/>
                  </a:cubicBezTo>
                  <a:cubicBezTo>
                    <a:pt x="984" y="128"/>
                    <a:pt x="983" y="128"/>
                    <a:pt x="982" y="130"/>
                  </a:cubicBezTo>
                  <a:cubicBezTo>
                    <a:pt x="980" y="129"/>
                    <a:pt x="980" y="128"/>
                    <a:pt x="979" y="127"/>
                  </a:cubicBezTo>
                  <a:cubicBezTo>
                    <a:pt x="979" y="127"/>
                    <a:pt x="979" y="126"/>
                    <a:pt x="980" y="126"/>
                  </a:cubicBezTo>
                  <a:cubicBezTo>
                    <a:pt x="977" y="126"/>
                    <a:pt x="975" y="126"/>
                    <a:pt x="973" y="125"/>
                  </a:cubicBezTo>
                  <a:cubicBezTo>
                    <a:pt x="969" y="125"/>
                    <a:pt x="966" y="126"/>
                    <a:pt x="962" y="125"/>
                  </a:cubicBezTo>
                  <a:cubicBezTo>
                    <a:pt x="963" y="127"/>
                    <a:pt x="964" y="130"/>
                    <a:pt x="962" y="132"/>
                  </a:cubicBezTo>
                  <a:cubicBezTo>
                    <a:pt x="960" y="132"/>
                    <a:pt x="957" y="132"/>
                    <a:pt x="956" y="131"/>
                  </a:cubicBezTo>
                  <a:cubicBezTo>
                    <a:pt x="954" y="129"/>
                    <a:pt x="954" y="127"/>
                    <a:pt x="956" y="125"/>
                  </a:cubicBezTo>
                  <a:cubicBezTo>
                    <a:pt x="953" y="125"/>
                    <a:pt x="951" y="125"/>
                    <a:pt x="949" y="125"/>
                  </a:cubicBezTo>
                  <a:cubicBezTo>
                    <a:pt x="945" y="124"/>
                    <a:pt x="940" y="124"/>
                    <a:pt x="937" y="124"/>
                  </a:cubicBezTo>
                  <a:cubicBezTo>
                    <a:pt x="932" y="123"/>
                    <a:pt x="928" y="123"/>
                    <a:pt x="924" y="123"/>
                  </a:cubicBezTo>
                  <a:cubicBezTo>
                    <a:pt x="920" y="122"/>
                    <a:pt x="916" y="122"/>
                    <a:pt x="912" y="122"/>
                  </a:cubicBezTo>
                  <a:cubicBezTo>
                    <a:pt x="908" y="122"/>
                    <a:pt x="904" y="122"/>
                    <a:pt x="900" y="122"/>
                  </a:cubicBezTo>
                  <a:cubicBezTo>
                    <a:pt x="896" y="122"/>
                    <a:pt x="892" y="122"/>
                    <a:pt x="888" y="121"/>
                  </a:cubicBezTo>
                  <a:cubicBezTo>
                    <a:pt x="884" y="121"/>
                    <a:pt x="880" y="120"/>
                    <a:pt x="876" y="120"/>
                  </a:cubicBezTo>
                  <a:cubicBezTo>
                    <a:pt x="872" y="120"/>
                    <a:pt x="868" y="121"/>
                    <a:pt x="864" y="121"/>
                  </a:cubicBezTo>
                  <a:cubicBezTo>
                    <a:pt x="860" y="121"/>
                    <a:pt x="855" y="120"/>
                    <a:pt x="852" y="120"/>
                  </a:cubicBezTo>
                  <a:cubicBezTo>
                    <a:pt x="847" y="120"/>
                    <a:pt x="843" y="120"/>
                    <a:pt x="840" y="120"/>
                  </a:cubicBezTo>
                  <a:cubicBezTo>
                    <a:pt x="835" y="120"/>
                    <a:pt x="831" y="120"/>
                    <a:pt x="827" y="120"/>
                  </a:cubicBezTo>
                  <a:cubicBezTo>
                    <a:pt x="823" y="120"/>
                    <a:pt x="819" y="120"/>
                    <a:pt x="815" y="120"/>
                  </a:cubicBezTo>
                  <a:cubicBezTo>
                    <a:pt x="811" y="120"/>
                    <a:pt x="807" y="120"/>
                    <a:pt x="803" y="120"/>
                  </a:cubicBezTo>
                  <a:cubicBezTo>
                    <a:pt x="799" y="120"/>
                    <a:pt x="795" y="120"/>
                    <a:pt x="791" y="120"/>
                  </a:cubicBezTo>
                  <a:cubicBezTo>
                    <a:pt x="787" y="120"/>
                    <a:pt x="783" y="120"/>
                    <a:pt x="779" y="121"/>
                  </a:cubicBezTo>
                  <a:cubicBezTo>
                    <a:pt x="774" y="121"/>
                    <a:pt x="770" y="120"/>
                    <a:pt x="767" y="121"/>
                  </a:cubicBezTo>
                  <a:cubicBezTo>
                    <a:pt x="763" y="121"/>
                    <a:pt x="760" y="120"/>
                    <a:pt x="756" y="120"/>
                  </a:cubicBezTo>
                  <a:cubicBezTo>
                    <a:pt x="752" y="120"/>
                    <a:pt x="748" y="121"/>
                    <a:pt x="744" y="121"/>
                  </a:cubicBezTo>
                  <a:cubicBezTo>
                    <a:pt x="740" y="121"/>
                    <a:pt x="736" y="121"/>
                    <a:pt x="732" y="121"/>
                  </a:cubicBezTo>
                  <a:cubicBezTo>
                    <a:pt x="728" y="121"/>
                    <a:pt x="724" y="121"/>
                    <a:pt x="719" y="122"/>
                  </a:cubicBezTo>
                  <a:cubicBezTo>
                    <a:pt x="716" y="122"/>
                    <a:pt x="711" y="122"/>
                    <a:pt x="707" y="122"/>
                  </a:cubicBezTo>
                  <a:cubicBezTo>
                    <a:pt x="703" y="122"/>
                    <a:pt x="699" y="122"/>
                    <a:pt x="695" y="122"/>
                  </a:cubicBezTo>
                  <a:cubicBezTo>
                    <a:pt x="691" y="122"/>
                    <a:pt x="687" y="123"/>
                    <a:pt x="683" y="123"/>
                  </a:cubicBezTo>
                  <a:cubicBezTo>
                    <a:pt x="679" y="124"/>
                    <a:pt x="675" y="124"/>
                    <a:pt x="671" y="124"/>
                  </a:cubicBezTo>
                  <a:cubicBezTo>
                    <a:pt x="667" y="124"/>
                    <a:pt x="663" y="124"/>
                    <a:pt x="659" y="124"/>
                  </a:cubicBezTo>
                  <a:cubicBezTo>
                    <a:pt x="655" y="125"/>
                    <a:pt x="651" y="125"/>
                    <a:pt x="647" y="125"/>
                  </a:cubicBezTo>
                  <a:cubicBezTo>
                    <a:pt x="643" y="126"/>
                    <a:pt x="639" y="126"/>
                    <a:pt x="635" y="126"/>
                  </a:cubicBezTo>
                  <a:cubicBezTo>
                    <a:pt x="631" y="127"/>
                    <a:pt x="627" y="128"/>
                    <a:pt x="623" y="128"/>
                  </a:cubicBezTo>
                  <a:cubicBezTo>
                    <a:pt x="619" y="128"/>
                    <a:pt x="615" y="128"/>
                    <a:pt x="610" y="129"/>
                  </a:cubicBezTo>
                  <a:cubicBezTo>
                    <a:pt x="606" y="129"/>
                    <a:pt x="602" y="129"/>
                    <a:pt x="598" y="129"/>
                  </a:cubicBezTo>
                  <a:cubicBezTo>
                    <a:pt x="594" y="130"/>
                    <a:pt x="590" y="130"/>
                    <a:pt x="586" y="131"/>
                  </a:cubicBezTo>
                  <a:cubicBezTo>
                    <a:pt x="582" y="131"/>
                    <a:pt x="578" y="132"/>
                    <a:pt x="574" y="132"/>
                  </a:cubicBezTo>
                  <a:cubicBezTo>
                    <a:pt x="570" y="133"/>
                    <a:pt x="566" y="133"/>
                    <a:pt x="562" y="133"/>
                  </a:cubicBezTo>
                  <a:cubicBezTo>
                    <a:pt x="558" y="134"/>
                    <a:pt x="554" y="135"/>
                    <a:pt x="550" y="135"/>
                  </a:cubicBezTo>
                  <a:cubicBezTo>
                    <a:pt x="546" y="136"/>
                    <a:pt x="542" y="137"/>
                    <a:pt x="538" y="137"/>
                  </a:cubicBezTo>
                  <a:cubicBezTo>
                    <a:pt x="534" y="138"/>
                    <a:pt x="530" y="137"/>
                    <a:pt x="526" y="138"/>
                  </a:cubicBezTo>
                  <a:cubicBezTo>
                    <a:pt x="522" y="138"/>
                    <a:pt x="518" y="139"/>
                    <a:pt x="514" y="139"/>
                  </a:cubicBezTo>
                  <a:cubicBezTo>
                    <a:pt x="510" y="140"/>
                    <a:pt x="506" y="141"/>
                    <a:pt x="502" y="142"/>
                  </a:cubicBezTo>
                  <a:cubicBezTo>
                    <a:pt x="498" y="142"/>
                    <a:pt x="494" y="143"/>
                    <a:pt x="490" y="143"/>
                  </a:cubicBezTo>
                  <a:cubicBezTo>
                    <a:pt x="486" y="144"/>
                    <a:pt x="482" y="144"/>
                    <a:pt x="478" y="145"/>
                  </a:cubicBezTo>
                  <a:cubicBezTo>
                    <a:pt x="474" y="146"/>
                    <a:pt x="470" y="146"/>
                    <a:pt x="466" y="146"/>
                  </a:cubicBezTo>
                  <a:cubicBezTo>
                    <a:pt x="462" y="147"/>
                    <a:pt x="458" y="148"/>
                    <a:pt x="454" y="148"/>
                  </a:cubicBezTo>
                  <a:cubicBezTo>
                    <a:pt x="450" y="149"/>
                    <a:pt x="446" y="150"/>
                    <a:pt x="442" y="151"/>
                  </a:cubicBezTo>
                  <a:cubicBezTo>
                    <a:pt x="438" y="151"/>
                    <a:pt x="434" y="152"/>
                    <a:pt x="430" y="152"/>
                  </a:cubicBezTo>
                  <a:cubicBezTo>
                    <a:pt x="426" y="153"/>
                    <a:pt x="422" y="154"/>
                    <a:pt x="417" y="155"/>
                  </a:cubicBezTo>
                  <a:cubicBezTo>
                    <a:pt x="413" y="155"/>
                    <a:pt x="409" y="156"/>
                    <a:pt x="405" y="157"/>
                  </a:cubicBezTo>
                  <a:cubicBezTo>
                    <a:pt x="401" y="157"/>
                    <a:pt x="397" y="158"/>
                    <a:pt x="392" y="159"/>
                  </a:cubicBezTo>
                  <a:cubicBezTo>
                    <a:pt x="388" y="160"/>
                    <a:pt x="384" y="161"/>
                    <a:pt x="380" y="162"/>
                  </a:cubicBezTo>
                  <a:cubicBezTo>
                    <a:pt x="380" y="161"/>
                    <a:pt x="380" y="160"/>
                    <a:pt x="380" y="160"/>
                  </a:cubicBezTo>
                  <a:cubicBezTo>
                    <a:pt x="381" y="159"/>
                    <a:pt x="380" y="159"/>
                    <a:pt x="381" y="158"/>
                  </a:cubicBezTo>
                  <a:cubicBezTo>
                    <a:pt x="382" y="154"/>
                    <a:pt x="384" y="151"/>
                    <a:pt x="386" y="147"/>
                  </a:cubicBezTo>
                  <a:cubicBezTo>
                    <a:pt x="386" y="147"/>
                    <a:pt x="388" y="143"/>
                    <a:pt x="389" y="138"/>
                  </a:cubicBezTo>
                  <a:cubicBezTo>
                    <a:pt x="390" y="134"/>
                    <a:pt x="391" y="131"/>
                    <a:pt x="391" y="128"/>
                  </a:cubicBezTo>
                  <a:cubicBezTo>
                    <a:pt x="392" y="127"/>
                    <a:pt x="393" y="121"/>
                    <a:pt x="393" y="120"/>
                  </a:cubicBezTo>
                  <a:cubicBezTo>
                    <a:pt x="393" y="117"/>
                    <a:pt x="394" y="117"/>
                    <a:pt x="394" y="114"/>
                  </a:cubicBezTo>
                  <a:cubicBezTo>
                    <a:pt x="394" y="111"/>
                    <a:pt x="395" y="111"/>
                    <a:pt x="395" y="108"/>
                  </a:cubicBezTo>
                  <a:cubicBezTo>
                    <a:pt x="396" y="107"/>
                    <a:pt x="396" y="103"/>
                    <a:pt x="396" y="99"/>
                  </a:cubicBezTo>
                  <a:cubicBezTo>
                    <a:pt x="397" y="95"/>
                    <a:pt x="396" y="90"/>
                    <a:pt x="396" y="89"/>
                  </a:cubicBezTo>
                  <a:cubicBezTo>
                    <a:pt x="396" y="87"/>
                    <a:pt x="396" y="87"/>
                    <a:pt x="396" y="84"/>
                  </a:cubicBezTo>
                  <a:cubicBezTo>
                    <a:pt x="396" y="80"/>
                    <a:pt x="397" y="76"/>
                    <a:pt x="397" y="73"/>
                  </a:cubicBezTo>
                  <a:cubicBezTo>
                    <a:pt x="397" y="67"/>
                    <a:pt x="397" y="63"/>
                    <a:pt x="397" y="62"/>
                  </a:cubicBezTo>
                  <a:cubicBezTo>
                    <a:pt x="397" y="58"/>
                    <a:pt x="396" y="55"/>
                    <a:pt x="395" y="51"/>
                  </a:cubicBezTo>
                  <a:cubicBezTo>
                    <a:pt x="394" y="47"/>
                    <a:pt x="394" y="43"/>
                    <a:pt x="392" y="40"/>
                  </a:cubicBezTo>
                  <a:cubicBezTo>
                    <a:pt x="390" y="36"/>
                    <a:pt x="387" y="34"/>
                    <a:pt x="385" y="31"/>
                  </a:cubicBezTo>
                  <a:cubicBezTo>
                    <a:pt x="382" y="28"/>
                    <a:pt x="380" y="25"/>
                    <a:pt x="377" y="23"/>
                  </a:cubicBezTo>
                  <a:cubicBezTo>
                    <a:pt x="374" y="21"/>
                    <a:pt x="371" y="18"/>
                    <a:pt x="367" y="17"/>
                  </a:cubicBezTo>
                  <a:cubicBezTo>
                    <a:pt x="364" y="15"/>
                    <a:pt x="361" y="13"/>
                    <a:pt x="357" y="12"/>
                  </a:cubicBezTo>
                  <a:cubicBezTo>
                    <a:pt x="353" y="10"/>
                    <a:pt x="349" y="8"/>
                    <a:pt x="345" y="7"/>
                  </a:cubicBezTo>
                  <a:cubicBezTo>
                    <a:pt x="341" y="6"/>
                    <a:pt x="337" y="6"/>
                    <a:pt x="332" y="5"/>
                  </a:cubicBezTo>
                  <a:cubicBezTo>
                    <a:pt x="328" y="4"/>
                    <a:pt x="324" y="3"/>
                    <a:pt x="320" y="2"/>
                  </a:cubicBezTo>
                  <a:cubicBezTo>
                    <a:pt x="315" y="2"/>
                    <a:pt x="311" y="1"/>
                    <a:pt x="307" y="1"/>
                  </a:cubicBezTo>
                  <a:cubicBezTo>
                    <a:pt x="303" y="0"/>
                    <a:pt x="298" y="1"/>
                    <a:pt x="294" y="1"/>
                  </a:cubicBezTo>
                  <a:cubicBezTo>
                    <a:pt x="290" y="1"/>
                    <a:pt x="286" y="1"/>
                    <a:pt x="282" y="1"/>
                  </a:cubicBezTo>
                  <a:cubicBezTo>
                    <a:pt x="278" y="1"/>
                    <a:pt x="274" y="2"/>
                    <a:pt x="270" y="2"/>
                  </a:cubicBezTo>
                  <a:cubicBezTo>
                    <a:pt x="269" y="2"/>
                    <a:pt x="268" y="2"/>
                    <a:pt x="267" y="2"/>
                  </a:cubicBezTo>
                  <a:cubicBezTo>
                    <a:pt x="267" y="3"/>
                    <a:pt x="266" y="3"/>
                    <a:pt x="266" y="4"/>
                  </a:cubicBezTo>
                  <a:cubicBezTo>
                    <a:pt x="266" y="4"/>
                    <a:pt x="266" y="3"/>
                    <a:pt x="266" y="2"/>
                  </a:cubicBezTo>
                  <a:cubicBezTo>
                    <a:pt x="263" y="2"/>
                    <a:pt x="260" y="2"/>
                    <a:pt x="258" y="3"/>
                  </a:cubicBezTo>
                  <a:cubicBezTo>
                    <a:pt x="254" y="3"/>
                    <a:pt x="250" y="4"/>
                    <a:pt x="246" y="4"/>
                  </a:cubicBezTo>
                  <a:cubicBezTo>
                    <a:pt x="242" y="5"/>
                    <a:pt x="238" y="6"/>
                    <a:pt x="234" y="6"/>
                  </a:cubicBezTo>
                  <a:cubicBezTo>
                    <a:pt x="230" y="7"/>
                    <a:pt x="226" y="8"/>
                    <a:pt x="222" y="9"/>
                  </a:cubicBezTo>
                  <a:cubicBezTo>
                    <a:pt x="218" y="10"/>
                    <a:pt x="214" y="9"/>
                    <a:pt x="210" y="10"/>
                  </a:cubicBezTo>
                  <a:cubicBezTo>
                    <a:pt x="206" y="11"/>
                    <a:pt x="202" y="13"/>
                    <a:pt x="198" y="14"/>
                  </a:cubicBezTo>
                  <a:cubicBezTo>
                    <a:pt x="194" y="15"/>
                    <a:pt x="190" y="16"/>
                    <a:pt x="187" y="17"/>
                  </a:cubicBezTo>
                  <a:cubicBezTo>
                    <a:pt x="183" y="18"/>
                    <a:pt x="179" y="19"/>
                    <a:pt x="175" y="20"/>
                  </a:cubicBezTo>
                  <a:cubicBezTo>
                    <a:pt x="172" y="21"/>
                    <a:pt x="170" y="22"/>
                    <a:pt x="167" y="23"/>
                  </a:cubicBezTo>
                  <a:cubicBezTo>
                    <a:pt x="167" y="23"/>
                    <a:pt x="166" y="23"/>
                    <a:pt x="165" y="23"/>
                  </a:cubicBezTo>
                  <a:cubicBezTo>
                    <a:pt x="165" y="24"/>
                    <a:pt x="164" y="24"/>
                    <a:pt x="163" y="24"/>
                  </a:cubicBezTo>
                  <a:cubicBezTo>
                    <a:pt x="160" y="25"/>
                    <a:pt x="156" y="27"/>
                    <a:pt x="152" y="28"/>
                  </a:cubicBezTo>
                  <a:cubicBezTo>
                    <a:pt x="149" y="30"/>
                    <a:pt x="145" y="31"/>
                    <a:pt x="141" y="33"/>
                  </a:cubicBezTo>
                  <a:cubicBezTo>
                    <a:pt x="137" y="34"/>
                    <a:pt x="134" y="36"/>
                    <a:pt x="130" y="38"/>
                  </a:cubicBezTo>
                  <a:cubicBezTo>
                    <a:pt x="126" y="40"/>
                    <a:pt x="123" y="41"/>
                    <a:pt x="119" y="43"/>
                  </a:cubicBezTo>
                  <a:cubicBezTo>
                    <a:pt x="115" y="44"/>
                    <a:pt x="111" y="46"/>
                    <a:pt x="108" y="48"/>
                  </a:cubicBezTo>
                  <a:cubicBezTo>
                    <a:pt x="104" y="49"/>
                    <a:pt x="101" y="52"/>
                    <a:pt x="98" y="54"/>
                  </a:cubicBezTo>
                  <a:cubicBezTo>
                    <a:pt x="94" y="56"/>
                    <a:pt x="90" y="57"/>
                    <a:pt x="87" y="59"/>
                  </a:cubicBezTo>
                  <a:cubicBezTo>
                    <a:pt x="83" y="61"/>
                    <a:pt x="80" y="64"/>
                    <a:pt x="77" y="66"/>
                  </a:cubicBezTo>
                  <a:cubicBezTo>
                    <a:pt x="73" y="68"/>
                    <a:pt x="70" y="70"/>
                    <a:pt x="67" y="73"/>
                  </a:cubicBezTo>
                  <a:cubicBezTo>
                    <a:pt x="63" y="75"/>
                    <a:pt x="60" y="77"/>
                    <a:pt x="57" y="80"/>
                  </a:cubicBezTo>
                  <a:cubicBezTo>
                    <a:pt x="54" y="82"/>
                    <a:pt x="50" y="84"/>
                    <a:pt x="47" y="86"/>
                  </a:cubicBezTo>
                  <a:cubicBezTo>
                    <a:pt x="45" y="88"/>
                    <a:pt x="43" y="89"/>
                    <a:pt x="41" y="91"/>
                  </a:cubicBezTo>
                  <a:cubicBezTo>
                    <a:pt x="42" y="91"/>
                    <a:pt x="42" y="91"/>
                    <a:pt x="43" y="91"/>
                  </a:cubicBezTo>
                  <a:cubicBezTo>
                    <a:pt x="44" y="96"/>
                    <a:pt x="39" y="96"/>
                    <a:pt x="37" y="94"/>
                  </a:cubicBezTo>
                  <a:cubicBezTo>
                    <a:pt x="33" y="97"/>
                    <a:pt x="34" y="98"/>
                    <a:pt x="30" y="101"/>
                  </a:cubicBezTo>
                  <a:cubicBezTo>
                    <a:pt x="29" y="103"/>
                    <a:pt x="27" y="105"/>
                    <a:pt x="25" y="106"/>
                  </a:cubicBezTo>
                  <a:cubicBezTo>
                    <a:pt x="24" y="107"/>
                    <a:pt x="23" y="108"/>
                    <a:pt x="22" y="109"/>
                  </a:cubicBezTo>
                  <a:cubicBezTo>
                    <a:pt x="20" y="111"/>
                    <a:pt x="18" y="114"/>
                    <a:pt x="16" y="117"/>
                  </a:cubicBezTo>
                  <a:cubicBezTo>
                    <a:pt x="14" y="121"/>
                    <a:pt x="12" y="124"/>
                    <a:pt x="11" y="128"/>
                  </a:cubicBezTo>
                  <a:cubicBezTo>
                    <a:pt x="10" y="131"/>
                    <a:pt x="9" y="131"/>
                    <a:pt x="8" y="135"/>
                  </a:cubicBezTo>
                  <a:cubicBezTo>
                    <a:pt x="6" y="138"/>
                    <a:pt x="7" y="139"/>
                    <a:pt x="6" y="142"/>
                  </a:cubicBezTo>
                  <a:cubicBezTo>
                    <a:pt x="5" y="144"/>
                    <a:pt x="4" y="146"/>
                    <a:pt x="4" y="148"/>
                  </a:cubicBezTo>
                  <a:cubicBezTo>
                    <a:pt x="4" y="149"/>
                    <a:pt x="3" y="149"/>
                    <a:pt x="3" y="150"/>
                  </a:cubicBezTo>
                  <a:cubicBezTo>
                    <a:pt x="3" y="152"/>
                    <a:pt x="2" y="158"/>
                    <a:pt x="2" y="165"/>
                  </a:cubicBezTo>
                  <a:cubicBezTo>
                    <a:pt x="1" y="170"/>
                    <a:pt x="0" y="176"/>
                    <a:pt x="0" y="179"/>
                  </a:cubicBezTo>
                  <a:cubicBezTo>
                    <a:pt x="0" y="183"/>
                    <a:pt x="0" y="187"/>
                    <a:pt x="0" y="191"/>
                  </a:cubicBezTo>
                  <a:cubicBezTo>
                    <a:pt x="0" y="195"/>
                    <a:pt x="0" y="199"/>
                    <a:pt x="1" y="203"/>
                  </a:cubicBezTo>
                  <a:cubicBezTo>
                    <a:pt x="1" y="207"/>
                    <a:pt x="2" y="211"/>
                    <a:pt x="2" y="215"/>
                  </a:cubicBezTo>
                  <a:cubicBezTo>
                    <a:pt x="2" y="219"/>
                    <a:pt x="3" y="223"/>
                    <a:pt x="3" y="227"/>
                  </a:cubicBezTo>
                  <a:cubicBezTo>
                    <a:pt x="4" y="231"/>
                    <a:pt x="5" y="235"/>
                    <a:pt x="6" y="239"/>
                  </a:cubicBezTo>
                  <a:cubicBezTo>
                    <a:pt x="6" y="243"/>
                    <a:pt x="6" y="247"/>
                    <a:pt x="7" y="251"/>
                  </a:cubicBezTo>
                  <a:cubicBezTo>
                    <a:pt x="8" y="255"/>
                    <a:pt x="9" y="259"/>
                    <a:pt x="10" y="263"/>
                  </a:cubicBezTo>
                  <a:cubicBezTo>
                    <a:pt x="11" y="266"/>
                    <a:pt x="12" y="270"/>
                    <a:pt x="13" y="274"/>
                  </a:cubicBezTo>
                  <a:cubicBezTo>
                    <a:pt x="14" y="278"/>
                    <a:pt x="15" y="282"/>
                    <a:pt x="17" y="286"/>
                  </a:cubicBezTo>
                  <a:cubicBezTo>
                    <a:pt x="18" y="290"/>
                    <a:pt x="20" y="295"/>
                    <a:pt x="21" y="300"/>
                  </a:cubicBezTo>
                  <a:cubicBezTo>
                    <a:pt x="22" y="304"/>
                    <a:pt x="23" y="307"/>
                    <a:pt x="24" y="311"/>
                  </a:cubicBezTo>
                  <a:cubicBezTo>
                    <a:pt x="25" y="315"/>
                    <a:pt x="27" y="318"/>
                    <a:pt x="28" y="322"/>
                  </a:cubicBezTo>
                  <a:cubicBezTo>
                    <a:pt x="29" y="326"/>
                    <a:pt x="30" y="329"/>
                    <a:pt x="31" y="333"/>
                  </a:cubicBezTo>
                  <a:cubicBezTo>
                    <a:pt x="32" y="337"/>
                    <a:pt x="32" y="341"/>
                    <a:pt x="33" y="344"/>
                  </a:cubicBezTo>
                  <a:cubicBezTo>
                    <a:pt x="34" y="348"/>
                    <a:pt x="35" y="352"/>
                    <a:pt x="36" y="356"/>
                  </a:cubicBezTo>
                  <a:cubicBezTo>
                    <a:pt x="37" y="359"/>
                    <a:pt x="38" y="363"/>
                    <a:pt x="38" y="367"/>
                  </a:cubicBezTo>
                  <a:cubicBezTo>
                    <a:pt x="39" y="371"/>
                    <a:pt x="40" y="374"/>
                    <a:pt x="40" y="378"/>
                  </a:cubicBezTo>
                  <a:cubicBezTo>
                    <a:pt x="41" y="382"/>
                    <a:pt x="40" y="386"/>
                    <a:pt x="41" y="390"/>
                  </a:cubicBezTo>
                  <a:cubicBezTo>
                    <a:pt x="41" y="394"/>
                    <a:pt x="42" y="397"/>
                    <a:pt x="42" y="401"/>
                  </a:cubicBezTo>
                  <a:cubicBezTo>
                    <a:pt x="42" y="405"/>
                    <a:pt x="42" y="409"/>
                    <a:pt x="42" y="413"/>
                  </a:cubicBezTo>
                  <a:cubicBezTo>
                    <a:pt x="42" y="417"/>
                    <a:pt x="42" y="421"/>
                    <a:pt x="42" y="424"/>
                  </a:cubicBezTo>
                  <a:cubicBezTo>
                    <a:pt x="41" y="428"/>
                    <a:pt x="41" y="432"/>
                    <a:pt x="41" y="436"/>
                  </a:cubicBezTo>
                  <a:cubicBezTo>
                    <a:pt x="41" y="440"/>
                    <a:pt x="42" y="444"/>
                    <a:pt x="43" y="448"/>
                  </a:cubicBezTo>
                  <a:cubicBezTo>
                    <a:pt x="44" y="452"/>
                    <a:pt x="44" y="456"/>
                    <a:pt x="46" y="460"/>
                  </a:cubicBezTo>
                  <a:cubicBezTo>
                    <a:pt x="48" y="464"/>
                    <a:pt x="50" y="468"/>
                    <a:pt x="52" y="471"/>
                  </a:cubicBezTo>
                  <a:cubicBezTo>
                    <a:pt x="54" y="475"/>
                    <a:pt x="57" y="478"/>
                    <a:pt x="60" y="481"/>
                  </a:cubicBezTo>
                  <a:cubicBezTo>
                    <a:pt x="63" y="484"/>
                    <a:pt x="67" y="487"/>
                    <a:pt x="70" y="489"/>
                  </a:cubicBezTo>
                  <a:cubicBezTo>
                    <a:pt x="74" y="491"/>
                    <a:pt x="78" y="493"/>
                    <a:pt x="82" y="495"/>
                  </a:cubicBezTo>
                  <a:cubicBezTo>
                    <a:pt x="86" y="496"/>
                    <a:pt x="90" y="497"/>
                    <a:pt x="95" y="498"/>
                  </a:cubicBezTo>
                  <a:cubicBezTo>
                    <a:pt x="99" y="498"/>
                    <a:pt x="103" y="499"/>
                    <a:pt x="108" y="499"/>
                  </a:cubicBezTo>
                  <a:cubicBezTo>
                    <a:pt x="108" y="499"/>
                    <a:pt x="108" y="499"/>
                    <a:pt x="109" y="499"/>
                  </a:cubicBezTo>
                  <a:cubicBezTo>
                    <a:pt x="113" y="499"/>
                    <a:pt x="118" y="499"/>
                    <a:pt x="122" y="498"/>
                  </a:cubicBezTo>
                  <a:cubicBezTo>
                    <a:pt x="126" y="498"/>
                    <a:pt x="130" y="498"/>
                    <a:pt x="135" y="497"/>
                  </a:cubicBezTo>
                  <a:cubicBezTo>
                    <a:pt x="139" y="497"/>
                    <a:pt x="143" y="496"/>
                    <a:pt x="147" y="496"/>
                  </a:cubicBezTo>
                  <a:cubicBezTo>
                    <a:pt x="151" y="495"/>
                    <a:pt x="155" y="493"/>
                    <a:pt x="160" y="492"/>
                  </a:cubicBezTo>
                  <a:cubicBezTo>
                    <a:pt x="164" y="491"/>
                    <a:pt x="168" y="490"/>
                    <a:pt x="172" y="489"/>
                  </a:cubicBezTo>
                  <a:cubicBezTo>
                    <a:pt x="176" y="489"/>
                    <a:pt x="179" y="488"/>
                    <a:pt x="183" y="487"/>
                  </a:cubicBezTo>
                  <a:cubicBezTo>
                    <a:pt x="186" y="486"/>
                    <a:pt x="190" y="485"/>
                    <a:pt x="193" y="485"/>
                  </a:cubicBezTo>
                  <a:cubicBezTo>
                    <a:pt x="197" y="484"/>
                    <a:pt x="200" y="484"/>
                    <a:pt x="204" y="484"/>
                  </a:cubicBezTo>
                  <a:cubicBezTo>
                    <a:pt x="207" y="483"/>
                    <a:pt x="207" y="482"/>
                    <a:pt x="211" y="482"/>
                  </a:cubicBezTo>
                  <a:cubicBezTo>
                    <a:pt x="214" y="481"/>
                    <a:pt x="214" y="482"/>
                    <a:pt x="218" y="481"/>
                  </a:cubicBezTo>
                  <a:cubicBezTo>
                    <a:pt x="221" y="481"/>
                    <a:pt x="221" y="481"/>
                    <a:pt x="225" y="480"/>
                  </a:cubicBezTo>
                  <a:cubicBezTo>
                    <a:pt x="230" y="479"/>
                    <a:pt x="230" y="478"/>
                    <a:pt x="236" y="477"/>
                  </a:cubicBezTo>
                  <a:cubicBezTo>
                    <a:pt x="238" y="476"/>
                    <a:pt x="238" y="476"/>
                    <a:pt x="240" y="475"/>
                  </a:cubicBezTo>
                  <a:cubicBezTo>
                    <a:pt x="243" y="475"/>
                    <a:pt x="243" y="475"/>
                    <a:pt x="245" y="475"/>
                  </a:cubicBezTo>
                  <a:cubicBezTo>
                    <a:pt x="248" y="474"/>
                    <a:pt x="248" y="475"/>
                    <a:pt x="250" y="474"/>
                  </a:cubicBezTo>
                  <a:cubicBezTo>
                    <a:pt x="254" y="474"/>
                    <a:pt x="257" y="472"/>
                    <a:pt x="261" y="471"/>
                  </a:cubicBezTo>
                  <a:cubicBezTo>
                    <a:pt x="265" y="471"/>
                    <a:pt x="269" y="470"/>
                    <a:pt x="273" y="470"/>
                  </a:cubicBezTo>
                  <a:cubicBezTo>
                    <a:pt x="276" y="469"/>
                    <a:pt x="280" y="468"/>
                    <a:pt x="284" y="467"/>
                  </a:cubicBezTo>
                  <a:cubicBezTo>
                    <a:pt x="288" y="466"/>
                    <a:pt x="292" y="467"/>
                    <a:pt x="295" y="466"/>
                  </a:cubicBezTo>
                  <a:cubicBezTo>
                    <a:pt x="299" y="465"/>
                    <a:pt x="303" y="464"/>
                    <a:pt x="307" y="464"/>
                  </a:cubicBezTo>
                  <a:cubicBezTo>
                    <a:pt x="310" y="463"/>
                    <a:pt x="314" y="462"/>
                    <a:pt x="318" y="461"/>
                  </a:cubicBezTo>
                  <a:cubicBezTo>
                    <a:pt x="322" y="461"/>
                    <a:pt x="325" y="460"/>
                    <a:pt x="329" y="459"/>
                  </a:cubicBezTo>
                  <a:cubicBezTo>
                    <a:pt x="333" y="458"/>
                    <a:pt x="337" y="458"/>
                    <a:pt x="341" y="458"/>
                  </a:cubicBezTo>
                  <a:cubicBezTo>
                    <a:pt x="345" y="457"/>
                    <a:pt x="348" y="456"/>
                    <a:pt x="352" y="455"/>
                  </a:cubicBezTo>
                  <a:cubicBezTo>
                    <a:pt x="356" y="454"/>
                    <a:pt x="360" y="454"/>
                    <a:pt x="364" y="454"/>
                  </a:cubicBezTo>
                  <a:cubicBezTo>
                    <a:pt x="367" y="453"/>
                    <a:pt x="371" y="453"/>
                    <a:pt x="375" y="452"/>
                  </a:cubicBezTo>
                  <a:cubicBezTo>
                    <a:pt x="379" y="452"/>
                    <a:pt x="382" y="450"/>
                    <a:pt x="386" y="450"/>
                  </a:cubicBezTo>
                  <a:cubicBezTo>
                    <a:pt x="390" y="449"/>
                    <a:pt x="394" y="449"/>
                    <a:pt x="398" y="448"/>
                  </a:cubicBezTo>
                  <a:cubicBezTo>
                    <a:pt x="402" y="448"/>
                    <a:pt x="405" y="446"/>
                    <a:pt x="409" y="446"/>
                  </a:cubicBezTo>
                  <a:cubicBezTo>
                    <a:pt x="413" y="445"/>
                    <a:pt x="417" y="445"/>
                    <a:pt x="420" y="444"/>
                  </a:cubicBezTo>
                  <a:cubicBezTo>
                    <a:pt x="424" y="443"/>
                    <a:pt x="428" y="443"/>
                    <a:pt x="432" y="442"/>
                  </a:cubicBezTo>
                  <a:cubicBezTo>
                    <a:pt x="436" y="442"/>
                    <a:pt x="439" y="442"/>
                    <a:pt x="443" y="441"/>
                  </a:cubicBezTo>
                  <a:cubicBezTo>
                    <a:pt x="447" y="441"/>
                    <a:pt x="451" y="439"/>
                    <a:pt x="454" y="439"/>
                  </a:cubicBezTo>
                  <a:cubicBezTo>
                    <a:pt x="457" y="439"/>
                    <a:pt x="461" y="439"/>
                    <a:pt x="464" y="438"/>
                  </a:cubicBezTo>
                  <a:cubicBezTo>
                    <a:pt x="468" y="438"/>
                    <a:pt x="471" y="437"/>
                    <a:pt x="474" y="437"/>
                  </a:cubicBezTo>
                  <a:cubicBezTo>
                    <a:pt x="478" y="437"/>
                    <a:pt x="481" y="437"/>
                    <a:pt x="485" y="436"/>
                  </a:cubicBezTo>
                  <a:cubicBezTo>
                    <a:pt x="489" y="436"/>
                    <a:pt x="493" y="435"/>
                    <a:pt x="497" y="434"/>
                  </a:cubicBezTo>
                  <a:cubicBezTo>
                    <a:pt x="502" y="434"/>
                    <a:pt x="506" y="433"/>
                    <a:pt x="510" y="433"/>
                  </a:cubicBezTo>
                  <a:cubicBezTo>
                    <a:pt x="516" y="432"/>
                    <a:pt x="520" y="431"/>
                    <a:pt x="522" y="430"/>
                  </a:cubicBezTo>
                  <a:cubicBezTo>
                    <a:pt x="526" y="430"/>
                    <a:pt x="530" y="429"/>
                    <a:pt x="534" y="429"/>
                  </a:cubicBezTo>
                  <a:cubicBezTo>
                    <a:pt x="538" y="428"/>
                    <a:pt x="542" y="428"/>
                    <a:pt x="546" y="428"/>
                  </a:cubicBezTo>
                  <a:cubicBezTo>
                    <a:pt x="550" y="427"/>
                    <a:pt x="554" y="427"/>
                    <a:pt x="557" y="426"/>
                  </a:cubicBezTo>
                  <a:cubicBezTo>
                    <a:pt x="563" y="426"/>
                    <a:pt x="567" y="425"/>
                    <a:pt x="569" y="425"/>
                  </a:cubicBezTo>
                  <a:cubicBezTo>
                    <a:pt x="570" y="425"/>
                    <a:pt x="570" y="426"/>
                    <a:pt x="571" y="426"/>
                  </a:cubicBezTo>
                  <a:cubicBezTo>
                    <a:pt x="575" y="425"/>
                    <a:pt x="575" y="425"/>
                    <a:pt x="579" y="424"/>
                  </a:cubicBezTo>
                  <a:cubicBezTo>
                    <a:pt x="583" y="424"/>
                    <a:pt x="587" y="424"/>
                    <a:pt x="591" y="423"/>
                  </a:cubicBezTo>
                  <a:cubicBezTo>
                    <a:pt x="594" y="423"/>
                    <a:pt x="598" y="422"/>
                    <a:pt x="602" y="422"/>
                  </a:cubicBezTo>
                  <a:cubicBezTo>
                    <a:pt x="606" y="421"/>
                    <a:pt x="610" y="422"/>
                    <a:pt x="614" y="421"/>
                  </a:cubicBezTo>
                  <a:cubicBezTo>
                    <a:pt x="617" y="421"/>
                    <a:pt x="621" y="419"/>
                    <a:pt x="625" y="419"/>
                  </a:cubicBezTo>
                  <a:cubicBezTo>
                    <a:pt x="629" y="418"/>
                    <a:pt x="633" y="419"/>
                    <a:pt x="636" y="419"/>
                  </a:cubicBezTo>
                  <a:cubicBezTo>
                    <a:pt x="640" y="418"/>
                    <a:pt x="644" y="418"/>
                    <a:pt x="648" y="417"/>
                  </a:cubicBezTo>
                  <a:cubicBezTo>
                    <a:pt x="652" y="417"/>
                    <a:pt x="656" y="416"/>
                    <a:pt x="659" y="416"/>
                  </a:cubicBezTo>
                  <a:cubicBezTo>
                    <a:pt x="664" y="416"/>
                    <a:pt x="668" y="415"/>
                    <a:pt x="672" y="414"/>
                  </a:cubicBezTo>
                  <a:cubicBezTo>
                    <a:pt x="676" y="414"/>
                    <a:pt x="681" y="415"/>
                    <a:pt x="685" y="414"/>
                  </a:cubicBezTo>
                  <a:cubicBezTo>
                    <a:pt x="689" y="414"/>
                    <a:pt x="693" y="413"/>
                    <a:pt x="697" y="413"/>
                  </a:cubicBezTo>
                  <a:cubicBezTo>
                    <a:pt x="702" y="412"/>
                    <a:pt x="706" y="412"/>
                    <a:pt x="710" y="412"/>
                  </a:cubicBezTo>
                  <a:cubicBezTo>
                    <a:pt x="715" y="412"/>
                    <a:pt x="719" y="412"/>
                    <a:pt x="723" y="411"/>
                  </a:cubicBezTo>
                  <a:cubicBezTo>
                    <a:pt x="727" y="411"/>
                    <a:pt x="731" y="411"/>
                    <a:pt x="735" y="411"/>
                  </a:cubicBezTo>
                  <a:cubicBezTo>
                    <a:pt x="739" y="411"/>
                    <a:pt x="742" y="411"/>
                    <a:pt x="746" y="411"/>
                  </a:cubicBezTo>
                  <a:cubicBezTo>
                    <a:pt x="750" y="411"/>
                    <a:pt x="754" y="410"/>
                    <a:pt x="758" y="410"/>
                  </a:cubicBezTo>
                  <a:cubicBezTo>
                    <a:pt x="762" y="409"/>
                    <a:pt x="766" y="409"/>
                    <a:pt x="770" y="409"/>
                  </a:cubicBezTo>
                  <a:cubicBezTo>
                    <a:pt x="774" y="409"/>
                    <a:pt x="778" y="409"/>
                    <a:pt x="782" y="409"/>
                  </a:cubicBezTo>
                  <a:cubicBezTo>
                    <a:pt x="786" y="409"/>
                    <a:pt x="790" y="408"/>
                    <a:pt x="794" y="408"/>
                  </a:cubicBezTo>
                  <a:cubicBezTo>
                    <a:pt x="799" y="408"/>
                    <a:pt x="803" y="408"/>
                    <a:pt x="807" y="408"/>
                  </a:cubicBezTo>
                  <a:cubicBezTo>
                    <a:pt x="811" y="408"/>
                    <a:pt x="816" y="408"/>
                    <a:pt x="820" y="408"/>
                  </a:cubicBezTo>
                  <a:cubicBezTo>
                    <a:pt x="824" y="408"/>
                    <a:pt x="828" y="408"/>
                    <a:pt x="832" y="408"/>
                  </a:cubicBezTo>
                  <a:cubicBezTo>
                    <a:pt x="836" y="408"/>
                    <a:pt x="840" y="409"/>
                    <a:pt x="844" y="409"/>
                  </a:cubicBezTo>
                  <a:cubicBezTo>
                    <a:pt x="848" y="409"/>
                    <a:pt x="852" y="408"/>
                    <a:pt x="856" y="408"/>
                  </a:cubicBezTo>
                  <a:cubicBezTo>
                    <a:pt x="860" y="408"/>
                    <a:pt x="864" y="409"/>
                    <a:pt x="868" y="409"/>
                  </a:cubicBezTo>
                  <a:cubicBezTo>
                    <a:pt x="872" y="409"/>
                    <a:pt x="876" y="410"/>
                    <a:pt x="880" y="410"/>
                  </a:cubicBezTo>
                  <a:cubicBezTo>
                    <a:pt x="884" y="410"/>
                    <a:pt x="888" y="410"/>
                    <a:pt x="892" y="410"/>
                  </a:cubicBezTo>
                  <a:cubicBezTo>
                    <a:pt x="896" y="410"/>
                    <a:pt x="900" y="411"/>
                    <a:pt x="904" y="411"/>
                  </a:cubicBezTo>
                  <a:cubicBezTo>
                    <a:pt x="908" y="411"/>
                    <a:pt x="912" y="411"/>
                    <a:pt x="916" y="411"/>
                  </a:cubicBezTo>
                  <a:cubicBezTo>
                    <a:pt x="920" y="412"/>
                    <a:pt x="924" y="412"/>
                    <a:pt x="928" y="412"/>
                  </a:cubicBezTo>
                  <a:cubicBezTo>
                    <a:pt x="932" y="412"/>
                    <a:pt x="936" y="412"/>
                    <a:pt x="940" y="413"/>
                  </a:cubicBezTo>
                  <a:cubicBezTo>
                    <a:pt x="944" y="413"/>
                    <a:pt x="948" y="413"/>
                    <a:pt x="952" y="413"/>
                  </a:cubicBezTo>
                  <a:cubicBezTo>
                    <a:pt x="956" y="414"/>
                    <a:pt x="960" y="414"/>
                    <a:pt x="964" y="414"/>
                  </a:cubicBezTo>
                  <a:cubicBezTo>
                    <a:pt x="968" y="414"/>
                    <a:pt x="972" y="415"/>
                    <a:pt x="976" y="415"/>
                  </a:cubicBezTo>
                  <a:cubicBezTo>
                    <a:pt x="980" y="415"/>
                    <a:pt x="984" y="416"/>
                    <a:pt x="988" y="416"/>
                  </a:cubicBezTo>
                  <a:cubicBezTo>
                    <a:pt x="992" y="416"/>
                    <a:pt x="996" y="417"/>
                    <a:pt x="1000" y="417"/>
                  </a:cubicBezTo>
                  <a:cubicBezTo>
                    <a:pt x="1004" y="418"/>
                    <a:pt x="1008" y="418"/>
                    <a:pt x="1012" y="418"/>
                  </a:cubicBezTo>
                  <a:cubicBezTo>
                    <a:pt x="1016" y="419"/>
                    <a:pt x="1020" y="419"/>
                    <a:pt x="1024" y="419"/>
                  </a:cubicBezTo>
                  <a:cubicBezTo>
                    <a:pt x="1028" y="419"/>
                    <a:pt x="1032" y="420"/>
                    <a:pt x="1036" y="420"/>
                  </a:cubicBezTo>
                  <a:cubicBezTo>
                    <a:pt x="1040" y="420"/>
                    <a:pt x="1044" y="421"/>
                    <a:pt x="1048" y="421"/>
                  </a:cubicBezTo>
                  <a:cubicBezTo>
                    <a:pt x="1052" y="422"/>
                    <a:pt x="1056" y="423"/>
                    <a:pt x="1060" y="423"/>
                  </a:cubicBezTo>
                  <a:cubicBezTo>
                    <a:pt x="1064" y="423"/>
                    <a:pt x="1068" y="424"/>
                    <a:pt x="1072" y="425"/>
                  </a:cubicBezTo>
                  <a:cubicBezTo>
                    <a:pt x="1076" y="425"/>
                    <a:pt x="1080" y="425"/>
                    <a:pt x="1084" y="425"/>
                  </a:cubicBezTo>
                  <a:cubicBezTo>
                    <a:pt x="1088" y="426"/>
                    <a:pt x="1092" y="426"/>
                    <a:pt x="1096" y="427"/>
                  </a:cubicBezTo>
                  <a:cubicBezTo>
                    <a:pt x="1100" y="427"/>
                    <a:pt x="1104" y="428"/>
                    <a:pt x="1108" y="428"/>
                  </a:cubicBezTo>
                  <a:cubicBezTo>
                    <a:pt x="1112" y="429"/>
                    <a:pt x="1116" y="429"/>
                    <a:pt x="1120" y="429"/>
                  </a:cubicBezTo>
                  <a:cubicBezTo>
                    <a:pt x="1124" y="430"/>
                    <a:pt x="1128" y="430"/>
                    <a:pt x="1132" y="431"/>
                  </a:cubicBezTo>
                  <a:cubicBezTo>
                    <a:pt x="1136" y="431"/>
                    <a:pt x="1140" y="433"/>
                    <a:pt x="1144" y="433"/>
                  </a:cubicBezTo>
                  <a:cubicBezTo>
                    <a:pt x="1148" y="434"/>
                    <a:pt x="1152" y="434"/>
                    <a:pt x="1156" y="435"/>
                  </a:cubicBezTo>
                  <a:cubicBezTo>
                    <a:pt x="1160" y="435"/>
                    <a:pt x="1164" y="435"/>
                    <a:pt x="1168" y="436"/>
                  </a:cubicBezTo>
                  <a:cubicBezTo>
                    <a:pt x="1172" y="436"/>
                    <a:pt x="1176" y="437"/>
                    <a:pt x="1180" y="437"/>
                  </a:cubicBezTo>
                  <a:cubicBezTo>
                    <a:pt x="1184" y="438"/>
                    <a:pt x="1188" y="439"/>
                    <a:pt x="1192" y="439"/>
                  </a:cubicBezTo>
                  <a:cubicBezTo>
                    <a:pt x="1196" y="440"/>
                    <a:pt x="1200" y="440"/>
                    <a:pt x="1204" y="441"/>
                  </a:cubicBezTo>
                  <a:cubicBezTo>
                    <a:pt x="1208" y="442"/>
                    <a:pt x="1212" y="442"/>
                    <a:pt x="1215" y="443"/>
                  </a:cubicBezTo>
                  <a:cubicBezTo>
                    <a:pt x="1219" y="444"/>
                    <a:pt x="1223" y="444"/>
                    <a:pt x="1227" y="444"/>
                  </a:cubicBezTo>
                  <a:cubicBezTo>
                    <a:pt x="1231" y="445"/>
                    <a:pt x="1235" y="445"/>
                    <a:pt x="1239" y="446"/>
                  </a:cubicBezTo>
                  <a:cubicBezTo>
                    <a:pt x="1243" y="447"/>
                    <a:pt x="1247" y="447"/>
                    <a:pt x="1251" y="448"/>
                  </a:cubicBezTo>
                  <a:cubicBezTo>
                    <a:pt x="1255" y="448"/>
                    <a:pt x="1259" y="449"/>
                    <a:pt x="1263" y="450"/>
                  </a:cubicBezTo>
                  <a:cubicBezTo>
                    <a:pt x="1267" y="450"/>
                    <a:pt x="1271" y="451"/>
                    <a:pt x="1275" y="452"/>
                  </a:cubicBezTo>
                  <a:cubicBezTo>
                    <a:pt x="1279" y="452"/>
                    <a:pt x="1283" y="453"/>
                    <a:pt x="1287" y="454"/>
                  </a:cubicBezTo>
                  <a:cubicBezTo>
                    <a:pt x="1291" y="455"/>
                    <a:pt x="1295" y="456"/>
                    <a:pt x="1298" y="456"/>
                  </a:cubicBezTo>
                  <a:cubicBezTo>
                    <a:pt x="1302" y="457"/>
                    <a:pt x="1306" y="458"/>
                    <a:pt x="1310" y="458"/>
                  </a:cubicBezTo>
                  <a:cubicBezTo>
                    <a:pt x="1314" y="459"/>
                    <a:pt x="1318" y="459"/>
                    <a:pt x="1322" y="460"/>
                  </a:cubicBezTo>
                  <a:cubicBezTo>
                    <a:pt x="1326" y="460"/>
                    <a:pt x="1330" y="462"/>
                    <a:pt x="1334" y="463"/>
                  </a:cubicBezTo>
                  <a:cubicBezTo>
                    <a:pt x="1338" y="463"/>
                    <a:pt x="1342" y="463"/>
                    <a:pt x="1346" y="464"/>
                  </a:cubicBezTo>
                  <a:cubicBezTo>
                    <a:pt x="1350" y="465"/>
                    <a:pt x="1354" y="465"/>
                    <a:pt x="1358" y="466"/>
                  </a:cubicBezTo>
                  <a:cubicBezTo>
                    <a:pt x="1362" y="467"/>
                    <a:pt x="1366" y="468"/>
                    <a:pt x="1370" y="469"/>
                  </a:cubicBezTo>
                  <a:cubicBezTo>
                    <a:pt x="1373" y="470"/>
                    <a:pt x="1378" y="470"/>
                    <a:pt x="1381" y="471"/>
                  </a:cubicBezTo>
                  <a:cubicBezTo>
                    <a:pt x="1385" y="471"/>
                    <a:pt x="1389" y="472"/>
                    <a:pt x="1393" y="473"/>
                  </a:cubicBezTo>
                  <a:cubicBezTo>
                    <a:pt x="1397" y="474"/>
                    <a:pt x="1401" y="475"/>
                    <a:pt x="1405" y="476"/>
                  </a:cubicBezTo>
                  <a:cubicBezTo>
                    <a:pt x="1409" y="476"/>
                    <a:pt x="1413" y="477"/>
                    <a:pt x="1417" y="477"/>
                  </a:cubicBezTo>
                  <a:cubicBezTo>
                    <a:pt x="1421" y="478"/>
                    <a:pt x="1425" y="479"/>
                    <a:pt x="1429" y="480"/>
                  </a:cubicBezTo>
                  <a:cubicBezTo>
                    <a:pt x="1433" y="481"/>
                    <a:pt x="1437" y="481"/>
                    <a:pt x="1441" y="482"/>
                  </a:cubicBezTo>
                  <a:cubicBezTo>
                    <a:pt x="1445" y="483"/>
                    <a:pt x="1448" y="484"/>
                    <a:pt x="1452" y="485"/>
                  </a:cubicBezTo>
                  <a:cubicBezTo>
                    <a:pt x="1456" y="486"/>
                    <a:pt x="1460" y="487"/>
                    <a:pt x="1464" y="488"/>
                  </a:cubicBezTo>
                  <a:cubicBezTo>
                    <a:pt x="1468" y="489"/>
                    <a:pt x="1472" y="490"/>
                    <a:pt x="1476" y="490"/>
                  </a:cubicBezTo>
                  <a:cubicBezTo>
                    <a:pt x="1477" y="491"/>
                    <a:pt x="1477" y="490"/>
                    <a:pt x="1478" y="490"/>
                  </a:cubicBezTo>
                  <a:cubicBezTo>
                    <a:pt x="1482" y="491"/>
                    <a:pt x="1486" y="492"/>
                    <a:pt x="1490" y="493"/>
                  </a:cubicBezTo>
                  <a:cubicBezTo>
                    <a:pt x="1494" y="494"/>
                    <a:pt x="1498" y="494"/>
                    <a:pt x="1502" y="495"/>
                  </a:cubicBezTo>
                  <a:cubicBezTo>
                    <a:pt x="1506" y="496"/>
                    <a:pt x="1510" y="496"/>
                    <a:pt x="1513" y="497"/>
                  </a:cubicBezTo>
                  <a:cubicBezTo>
                    <a:pt x="1517" y="497"/>
                    <a:pt x="1522" y="497"/>
                    <a:pt x="1526" y="497"/>
                  </a:cubicBezTo>
                  <a:cubicBezTo>
                    <a:pt x="1529" y="497"/>
                    <a:pt x="1533" y="497"/>
                    <a:pt x="1536" y="497"/>
                  </a:cubicBezTo>
                  <a:cubicBezTo>
                    <a:pt x="1540" y="496"/>
                    <a:pt x="1543" y="495"/>
                    <a:pt x="1546" y="494"/>
                  </a:cubicBezTo>
                  <a:cubicBezTo>
                    <a:pt x="1550" y="493"/>
                    <a:pt x="1553" y="493"/>
                    <a:pt x="1556" y="492"/>
                  </a:cubicBezTo>
                  <a:cubicBezTo>
                    <a:pt x="1560" y="490"/>
                    <a:pt x="1563" y="488"/>
                    <a:pt x="1566" y="486"/>
                  </a:cubicBezTo>
                  <a:cubicBezTo>
                    <a:pt x="1569" y="484"/>
                    <a:pt x="1572" y="481"/>
                    <a:pt x="1575" y="479"/>
                  </a:cubicBezTo>
                  <a:cubicBezTo>
                    <a:pt x="1578" y="476"/>
                    <a:pt x="1582" y="473"/>
                    <a:pt x="1584" y="469"/>
                  </a:cubicBezTo>
                  <a:cubicBezTo>
                    <a:pt x="1586" y="466"/>
                    <a:pt x="1588" y="462"/>
                    <a:pt x="1590" y="458"/>
                  </a:cubicBezTo>
                  <a:cubicBezTo>
                    <a:pt x="1591" y="454"/>
                    <a:pt x="1591" y="450"/>
                    <a:pt x="1592" y="446"/>
                  </a:cubicBezTo>
                  <a:cubicBezTo>
                    <a:pt x="1593" y="442"/>
                    <a:pt x="1594" y="438"/>
                    <a:pt x="1594" y="433"/>
                  </a:cubicBezTo>
                  <a:cubicBezTo>
                    <a:pt x="1594" y="429"/>
                    <a:pt x="1595" y="425"/>
                    <a:pt x="1595" y="421"/>
                  </a:cubicBezTo>
                  <a:cubicBezTo>
                    <a:pt x="1594" y="417"/>
                    <a:pt x="1594" y="412"/>
                    <a:pt x="1594" y="408"/>
                  </a:cubicBezTo>
                  <a:cubicBezTo>
                    <a:pt x="1594" y="404"/>
                    <a:pt x="1593" y="400"/>
                    <a:pt x="1593" y="396"/>
                  </a:cubicBezTo>
                  <a:cubicBezTo>
                    <a:pt x="1593" y="392"/>
                    <a:pt x="1594" y="388"/>
                    <a:pt x="1595" y="384"/>
                  </a:cubicBezTo>
                  <a:cubicBezTo>
                    <a:pt x="1595" y="380"/>
                    <a:pt x="1595" y="376"/>
                    <a:pt x="1596" y="372"/>
                  </a:cubicBezTo>
                  <a:cubicBezTo>
                    <a:pt x="1597" y="368"/>
                    <a:pt x="1597" y="364"/>
                    <a:pt x="1597" y="360"/>
                  </a:cubicBezTo>
                  <a:cubicBezTo>
                    <a:pt x="1598" y="357"/>
                    <a:pt x="1599" y="353"/>
                    <a:pt x="1600" y="349"/>
                  </a:cubicBezTo>
                  <a:cubicBezTo>
                    <a:pt x="1601" y="345"/>
                    <a:pt x="1602" y="341"/>
                    <a:pt x="1603" y="337"/>
                  </a:cubicBezTo>
                  <a:cubicBezTo>
                    <a:pt x="1604" y="333"/>
                    <a:pt x="1605" y="329"/>
                    <a:pt x="1606" y="326"/>
                  </a:cubicBezTo>
                  <a:cubicBezTo>
                    <a:pt x="1607" y="322"/>
                    <a:pt x="1609" y="318"/>
                    <a:pt x="1610" y="314"/>
                  </a:cubicBezTo>
                  <a:cubicBezTo>
                    <a:pt x="1611" y="310"/>
                    <a:pt x="1612" y="306"/>
                    <a:pt x="1613" y="303"/>
                  </a:cubicBezTo>
                  <a:cubicBezTo>
                    <a:pt x="1615" y="298"/>
                    <a:pt x="1616" y="293"/>
                    <a:pt x="1617" y="289"/>
                  </a:cubicBezTo>
                  <a:cubicBezTo>
                    <a:pt x="1619" y="284"/>
                    <a:pt x="1620" y="280"/>
                    <a:pt x="1621" y="275"/>
                  </a:cubicBezTo>
                  <a:cubicBezTo>
                    <a:pt x="1622" y="271"/>
                    <a:pt x="1624" y="267"/>
                    <a:pt x="1626" y="263"/>
                  </a:cubicBezTo>
                  <a:cubicBezTo>
                    <a:pt x="1627" y="259"/>
                    <a:pt x="1627" y="255"/>
                    <a:pt x="1628" y="251"/>
                  </a:cubicBezTo>
                  <a:cubicBezTo>
                    <a:pt x="1629" y="247"/>
                    <a:pt x="1630" y="243"/>
                    <a:pt x="1630" y="239"/>
                  </a:cubicBezTo>
                  <a:cubicBezTo>
                    <a:pt x="1631" y="235"/>
                    <a:pt x="1632" y="231"/>
                    <a:pt x="1632" y="227"/>
                  </a:cubicBezTo>
                  <a:cubicBezTo>
                    <a:pt x="1633" y="222"/>
                    <a:pt x="1633" y="218"/>
                    <a:pt x="1634" y="214"/>
                  </a:cubicBezTo>
                  <a:cubicBezTo>
                    <a:pt x="1634" y="210"/>
                    <a:pt x="1635" y="206"/>
                    <a:pt x="1635" y="202"/>
                  </a:cubicBezTo>
                  <a:cubicBezTo>
                    <a:pt x="1635" y="197"/>
                    <a:pt x="1635" y="193"/>
                    <a:pt x="1635" y="189"/>
                  </a:cubicBezTo>
                  <a:cubicBezTo>
                    <a:pt x="1635" y="185"/>
                    <a:pt x="1635" y="181"/>
                    <a:pt x="1635" y="177"/>
                  </a:cubicBezTo>
                  <a:close/>
                  <a:moveTo>
                    <a:pt x="1607" y="111"/>
                  </a:moveTo>
                  <a:cubicBezTo>
                    <a:pt x="1611" y="110"/>
                    <a:pt x="1612" y="116"/>
                    <a:pt x="1609" y="117"/>
                  </a:cubicBezTo>
                  <a:cubicBezTo>
                    <a:pt x="1606" y="118"/>
                    <a:pt x="1602" y="112"/>
                    <a:pt x="1607" y="111"/>
                  </a:cubicBezTo>
                  <a:close/>
                  <a:moveTo>
                    <a:pt x="1595" y="103"/>
                  </a:moveTo>
                  <a:cubicBezTo>
                    <a:pt x="1600" y="102"/>
                    <a:pt x="1604" y="110"/>
                    <a:pt x="1601" y="111"/>
                  </a:cubicBezTo>
                  <a:cubicBezTo>
                    <a:pt x="1602" y="106"/>
                    <a:pt x="1594" y="109"/>
                    <a:pt x="1595" y="103"/>
                  </a:cubicBezTo>
                  <a:close/>
                  <a:moveTo>
                    <a:pt x="1537" y="57"/>
                  </a:moveTo>
                  <a:cubicBezTo>
                    <a:pt x="1538" y="57"/>
                    <a:pt x="1539" y="59"/>
                    <a:pt x="1539" y="61"/>
                  </a:cubicBezTo>
                  <a:cubicBezTo>
                    <a:pt x="1536" y="65"/>
                    <a:pt x="1532" y="57"/>
                    <a:pt x="1537" y="57"/>
                  </a:cubicBezTo>
                  <a:close/>
                  <a:moveTo>
                    <a:pt x="1268" y="23"/>
                  </a:moveTo>
                  <a:cubicBezTo>
                    <a:pt x="1269" y="23"/>
                    <a:pt x="1269" y="23"/>
                    <a:pt x="1270" y="23"/>
                  </a:cubicBezTo>
                  <a:cubicBezTo>
                    <a:pt x="1269" y="24"/>
                    <a:pt x="1269" y="25"/>
                    <a:pt x="1267" y="25"/>
                  </a:cubicBezTo>
                  <a:cubicBezTo>
                    <a:pt x="1267" y="23"/>
                    <a:pt x="1268" y="23"/>
                    <a:pt x="1268" y="23"/>
                  </a:cubicBezTo>
                  <a:close/>
                  <a:moveTo>
                    <a:pt x="1259" y="133"/>
                  </a:moveTo>
                  <a:cubicBezTo>
                    <a:pt x="1257" y="129"/>
                    <a:pt x="1257" y="124"/>
                    <a:pt x="1257" y="124"/>
                  </a:cubicBezTo>
                  <a:cubicBezTo>
                    <a:pt x="1257" y="124"/>
                    <a:pt x="1256" y="124"/>
                    <a:pt x="1256" y="124"/>
                  </a:cubicBezTo>
                  <a:cubicBezTo>
                    <a:pt x="1256" y="122"/>
                    <a:pt x="1256" y="120"/>
                    <a:pt x="1255" y="116"/>
                  </a:cubicBezTo>
                  <a:cubicBezTo>
                    <a:pt x="1254" y="113"/>
                    <a:pt x="1254" y="113"/>
                    <a:pt x="1254" y="110"/>
                  </a:cubicBezTo>
                  <a:cubicBezTo>
                    <a:pt x="1253" y="107"/>
                    <a:pt x="1254" y="107"/>
                    <a:pt x="1253" y="104"/>
                  </a:cubicBezTo>
                  <a:cubicBezTo>
                    <a:pt x="1253" y="103"/>
                    <a:pt x="1252" y="99"/>
                    <a:pt x="1252" y="95"/>
                  </a:cubicBezTo>
                  <a:cubicBezTo>
                    <a:pt x="1251" y="91"/>
                    <a:pt x="1252" y="87"/>
                    <a:pt x="1252" y="86"/>
                  </a:cubicBezTo>
                  <a:cubicBezTo>
                    <a:pt x="1252" y="84"/>
                    <a:pt x="1250" y="84"/>
                    <a:pt x="1252" y="82"/>
                  </a:cubicBezTo>
                  <a:cubicBezTo>
                    <a:pt x="1254" y="84"/>
                    <a:pt x="1255" y="87"/>
                    <a:pt x="1258" y="88"/>
                  </a:cubicBezTo>
                  <a:cubicBezTo>
                    <a:pt x="1261" y="91"/>
                    <a:pt x="1265" y="92"/>
                    <a:pt x="1269" y="94"/>
                  </a:cubicBezTo>
                  <a:cubicBezTo>
                    <a:pt x="1272" y="96"/>
                    <a:pt x="1275" y="98"/>
                    <a:pt x="1279" y="100"/>
                  </a:cubicBezTo>
                  <a:cubicBezTo>
                    <a:pt x="1283" y="102"/>
                    <a:pt x="1286" y="103"/>
                    <a:pt x="1290" y="105"/>
                  </a:cubicBezTo>
                  <a:cubicBezTo>
                    <a:pt x="1294" y="107"/>
                    <a:pt x="1297" y="108"/>
                    <a:pt x="1301" y="109"/>
                  </a:cubicBezTo>
                  <a:cubicBezTo>
                    <a:pt x="1305" y="111"/>
                    <a:pt x="1309" y="112"/>
                    <a:pt x="1312" y="113"/>
                  </a:cubicBezTo>
                  <a:cubicBezTo>
                    <a:pt x="1316" y="115"/>
                    <a:pt x="1320" y="116"/>
                    <a:pt x="1324" y="117"/>
                  </a:cubicBezTo>
                  <a:cubicBezTo>
                    <a:pt x="1328" y="118"/>
                    <a:pt x="1331" y="120"/>
                    <a:pt x="1335" y="121"/>
                  </a:cubicBezTo>
                  <a:cubicBezTo>
                    <a:pt x="1339" y="122"/>
                    <a:pt x="1343" y="123"/>
                    <a:pt x="1347" y="125"/>
                  </a:cubicBezTo>
                  <a:cubicBezTo>
                    <a:pt x="1351" y="126"/>
                    <a:pt x="1355" y="126"/>
                    <a:pt x="1358" y="127"/>
                  </a:cubicBezTo>
                  <a:cubicBezTo>
                    <a:pt x="1362" y="128"/>
                    <a:pt x="1366" y="129"/>
                    <a:pt x="1369" y="130"/>
                  </a:cubicBezTo>
                  <a:cubicBezTo>
                    <a:pt x="1373" y="131"/>
                    <a:pt x="1377" y="131"/>
                    <a:pt x="1381" y="132"/>
                  </a:cubicBezTo>
                  <a:cubicBezTo>
                    <a:pt x="1384" y="132"/>
                    <a:pt x="1388" y="133"/>
                    <a:pt x="1392" y="133"/>
                  </a:cubicBezTo>
                  <a:cubicBezTo>
                    <a:pt x="1396" y="134"/>
                    <a:pt x="1400" y="133"/>
                    <a:pt x="1403" y="134"/>
                  </a:cubicBezTo>
                  <a:cubicBezTo>
                    <a:pt x="1407" y="134"/>
                    <a:pt x="1411" y="135"/>
                    <a:pt x="1415" y="135"/>
                  </a:cubicBezTo>
                  <a:cubicBezTo>
                    <a:pt x="1419" y="135"/>
                    <a:pt x="1422" y="136"/>
                    <a:pt x="1426" y="136"/>
                  </a:cubicBezTo>
                  <a:cubicBezTo>
                    <a:pt x="1432" y="136"/>
                    <a:pt x="1438" y="137"/>
                    <a:pt x="1443" y="137"/>
                  </a:cubicBezTo>
                  <a:cubicBezTo>
                    <a:pt x="1445" y="137"/>
                    <a:pt x="1447" y="137"/>
                    <a:pt x="1448" y="137"/>
                  </a:cubicBezTo>
                  <a:cubicBezTo>
                    <a:pt x="1446" y="135"/>
                    <a:pt x="1451" y="131"/>
                    <a:pt x="1451" y="136"/>
                  </a:cubicBezTo>
                  <a:cubicBezTo>
                    <a:pt x="1450" y="136"/>
                    <a:pt x="1450" y="137"/>
                    <a:pt x="1450" y="137"/>
                  </a:cubicBezTo>
                  <a:cubicBezTo>
                    <a:pt x="1448" y="142"/>
                    <a:pt x="1447" y="142"/>
                    <a:pt x="1443" y="148"/>
                  </a:cubicBezTo>
                  <a:cubicBezTo>
                    <a:pt x="1441" y="152"/>
                    <a:pt x="1439" y="156"/>
                    <a:pt x="1437" y="159"/>
                  </a:cubicBezTo>
                  <a:cubicBezTo>
                    <a:pt x="1434" y="163"/>
                    <a:pt x="1431" y="167"/>
                    <a:pt x="1429" y="170"/>
                  </a:cubicBezTo>
                  <a:cubicBezTo>
                    <a:pt x="1426" y="175"/>
                    <a:pt x="1424" y="178"/>
                    <a:pt x="1422" y="181"/>
                  </a:cubicBezTo>
                  <a:cubicBezTo>
                    <a:pt x="1418" y="188"/>
                    <a:pt x="1416" y="192"/>
                    <a:pt x="1416" y="193"/>
                  </a:cubicBezTo>
                  <a:cubicBezTo>
                    <a:pt x="1412" y="192"/>
                    <a:pt x="1408" y="192"/>
                    <a:pt x="1404" y="191"/>
                  </a:cubicBezTo>
                  <a:cubicBezTo>
                    <a:pt x="1401" y="190"/>
                    <a:pt x="1397" y="190"/>
                    <a:pt x="1394" y="189"/>
                  </a:cubicBezTo>
                  <a:cubicBezTo>
                    <a:pt x="1393" y="191"/>
                    <a:pt x="1390" y="190"/>
                    <a:pt x="1389" y="190"/>
                  </a:cubicBezTo>
                  <a:cubicBezTo>
                    <a:pt x="1389" y="189"/>
                    <a:pt x="1389" y="188"/>
                    <a:pt x="1389" y="188"/>
                  </a:cubicBezTo>
                  <a:cubicBezTo>
                    <a:pt x="1387" y="188"/>
                    <a:pt x="1385" y="187"/>
                    <a:pt x="1382" y="187"/>
                  </a:cubicBezTo>
                  <a:cubicBezTo>
                    <a:pt x="1379" y="186"/>
                    <a:pt x="1375" y="185"/>
                    <a:pt x="1371" y="184"/>
                  </a:cubicBezTo>
                  <a:cubicBezTo>
                    <a:pt x="1367" y="183"/>
                    <a:pt x="1364" y="183"/>
                    <a:pt x="1360" y="182"/>
                  </a:cubicBezTo>
                  <a:cubicBezTo>
                    <a:pt x="1356" y="181"/>
                    <a:pt x="1352" y="181"/>
                    <a:pt x="1348" y="180"/>
                  </a:cubicBezTo>
                  <a:cubicBezTo>
                    <a:pt x="1345" y="179"/>
                    <a:pt x="1341" y="178"/>
                    <a:pt x="1337" y="177"/>
                  </a:cubicBezTo>
                  <a:cubicBezTo>
                    <a:pt x="1333" y="176"/>
                    <a:pt x="1330" y="176"/>
                    <a:pt x="1326" y="175"/>
                  </a:cubicBezTo>
                  <a:cubicBezTo>
                    <a:pt x="1322" y="174"/>
                    <a:pt x="1318" y="173"/>
                    <a:pt x="1314" y="173"/>
                  </a:cubicBezTo>
                  <a:cubicBezTo>
                    <a:pt x="1311" y="172"/>
                    <a:pt x="1307" y="171"/>
                    <a:pt x="1303" y="171"/>
                  </a:cubicBezTo>
                  <a:cubicBezTo>
                    <a:pt x="1299" y="170"/>
                    <a:pt x="1296" y="168"/>
                    <a:pt x="1292" y="167"/>
                  </a:cubicBezTo>
                  <a:cubicBezTo>
                    <a:pt x="1288" y="167"/>
                    <a:pt x="1284" y="167"/>
                    <a:pt x="1280" y="166"/>
                  </a:cubicBezTo>
                  <a:cubicBezTo>
                    <a:pt x="1277" y="165"/>
                    <a:pt x="1273" y="164"/>
                    <a:pt x="1269" y="163"/>
                  </a:cubicBezTo>
                  <a:cubicBezTo>
                    <a:pt x="1269" y="162"/>
                    <a:pt x="1268" y="160"/>
                    <a:pt x="1268" y="159"/>
                  </a:cubicBezTo>
                  <a:cubicBezTo>
                    <a:pt x="1267" y="157"/>
                    <a:pt x="1267" y="157"/>
                    <a:pt x="1266" y="155"/>
                  </a:cubicBezTo>
                  <a:cubicBezTo>
                    <a:pt x="1266" y="154"/>
                    <a:pt x="1266" y="152"/>
                    <a:pt x="1265" y="150"/>
                  </a:cubicBezTo>
                  <a:cubicBezTo>
                    <a:pt x="1264" y="148"/>
                    <a:pt x="1262" y="145"/>
                    <a:pt x="1262" y="142"/>
                  </a:cubicBezTo>
                  <a:cubicBezTo>
                    <a:pt x="1261" y="140"/>
                    <a:pt x="1260" y="137"/>
                    <a:pt x="1259" y="133"/>
                  </a:cubicBezTo>
                  <a:close/>
                  <a:moveTo>
                    <a:pt x="1318" y="107"/>
                  </a:moveTo>
                  <a:cubicBezTo>
                    <a:pt x="1318" y="109"/>
                    <a:pt x="1315" y="110"/>
                    <a:pt x="1314" y="108"/>
                  </a:cubicBezTo>
                  <a:cubicBezTo>
                    <a:pt x="1313" y="105"/>
                    <a:pt x="1317" y="106"/>
                    <a:pt x="1318" y="107"/>
                  </a:cubicBezTo>
                  <a:close/>
                  <a:moveTo>
                    <a:pt x="1342" y="121"/>
                  </a:moveTo>
                  <a:cubicBezTo>
                    <a:pt x="1343" y="120"/>
                    <a:pt x="1346" y="120"/>
                    <a:pt x="1346" y="123"/>
                  </a:cubicBezTo>
                  <a:cubicBezTo>
                    <a:pt x="1344" y="124"/>
                    <a:pt x="1342" y="123"/>
                    <a:pt x="1342" y="121"/>
                  </a:cubicBezTo>
                  <a:close/>
                  <a:moveTo>
                    <a:pt x="996" y="139"/>
                  </a:moveTo>
                  <a:cubicBezTo>
                    <a:pt x="995" y="139"/>
                    <a:pt x="994" y="139"/>
                    <a:pt x="994" y="138"/>
                  </a:cubicBezTo>
                  <a:cubicBezTo>
                    <a:pt x="995" y="138"/>
                    <a:pt x="996" y="138"/>
                    <a:pt x="996" y="139"/>
                  </a:cubicBezTo>
                  <a:close/>
                  <a:moveTo>
                    <a:pt x="984" y="134"/>
                  </a:moveTo>
                  <a:cubicBezTo>
                    <a:pt x="984" y="135"/>
                    <a:pt x="982" y="136"/>
                    <a:pt x="980" y="135"/>
                  </a:cubicBezTo>
                  <a:cubicBezTo>
                    <a:pt x="979" y="134"/>
                    <a:pt x="980" y="133"/>
                    <a:pt x="978" y="133"/>
                  </a:cubicBezTo>
                  <a:cubicBezTo>
                    <a:pt x="980" y="128"/>
                    <a:pt x="984" y="131"/>
                    <a:pt x="984" y="134"/>
                  </a:cubicBezTo>
                  <a:close/>
                  <a:moveTo>
                    <a:pt x="924" y="126"/>
                  </a:moveTo>
                  <a:cubicBezTo>
                    <a:pt x="925" y="124"/>
                    <a:pt x="930" y="123"/>
                    <a:pt x="933" y="124"/>
                  </a:cubicBezTo>
                  <a:cubicBezTo>
                    <a:pt x="937" y="130"/>
                    <a:pt x="928" y="138"/>
                    <a:pt x="924" y="131"/>
                  </a:cubicBezTo>
                  <a:cubicBezTo>
                    <a:pt x="924" y="129"/>
                    <a:pt x="925" y="128"/>
                    <a:pt x="924" y="126"/>
                  </a:cubicBezTo>
                  <a:close/>
                  <a:moveTo>
                    <a:pt x="921" y="122"/>
                  </a:moveTo>
                  <a:cubicBezTo>
                    <a:pt x="921" y="124"/>
                    <a:pt x="921" y="124"/>
                    <a:pt x="921" y="124"/>
                  </a:cubicBezTo>
                  <a:cubicBezTo>
                    <a:pt x="919" y="124"/>
                    <a:pt x="919" y="124"/>
                    <a:pt x="919" y="122"/>
                  </a:cubicBezTo>
                  <a:lnTo>
                    <a:pt x="921" y="122"/>
                  </a:lnTo>
                  <a:close/>
                  <a:moveTo>
                    <a:pt x="819" y="121"/>
                  </a:moveTo>
                  <a:cubicBezTo>
                    <a:pt x="820" y="122"/>
                    <a:pt x="817" y="122"/>
                    <a:pt x="817" y="121"/>
                  </a:cubicBezTo>
                  <a:cubicBezTo>
                    <a:pt x="818" y="120"/>
                    <a:pt x="818" y="121"/>
                    <a:pt x="819" y="121"/>
                  </a:cubicBezTo>
                  <a:close/>
                  <a:moveTo>
                    <a:pt x="708" y="130"/>
                  </a:moveTo>
                  <a:cubicBezTo>
                    <a:pt x="708" y="130"/>
                    <a:pt x="709" y="130"/>
                    <a:pt x="708" y="131"/>
                  </a:cubicBezTo>
                  <a:cubicBezTo>
                    <a:pt x="707" y="131"/>
                    <a:pt x="707" y="131"/>
                    <a:pt x="707" y="131"/>
                  </a:cubicBezTo>
                  <a:cubicBezTo>
                    <a:pt x="707" y="131"/>
                    <a:pt x="707" y="130"/>
                    <a:pt x="708" y="130"/>
                  </a:cubicBezTo>
                  <a:close/>
                  <a:moveTo>
                    <a:pt x="708" y="133"/>
                  </a:moveTo>
                  <a:cubicBezTo>
                    <a:pt x="708" y="136"/>
                    <a:pt x="708" y="136"/>
                    <a:pt x="708" y="136"/>
                  </a:cubicBezTo>
                  <a:cubicBezTo>
                    <a:pt x="706" y="136"/>
                    <a:pt x="705" y="136"/>
                    <a:pt x="704" y="135"/>
                  </a:cubicBezTo>
                  <a:cubicBezTo>
                    <a:pt x="704" y="133"/>
                    <a:pt x="705" y="132"/>
                    <a:pt x="708" y="133"/>
                  </a:cubicBezTo>
                  <a:close/>
                  <a:moveTo>
                    <a:pt x="385" y="84"/>
                  </a:moveTo>
                  <a:cubicBezTo>
                    <a:pt x="385" y="90"/>
                    <a:pt x="385" y="95"/>
                    <a:pt x="385" y="98"/>
                  </a:cubicBezTo>
                  <a:cubicBezTo>
                    <a:pt x="385" y="102"/>
                    <a:pt x="385" y="105"/>
                    <a:pt x="385" y="109"/>
                  </a:cubicBezTo>
                  <a:cubicBezTo>
                    <a:pt x="384" y="112"/>
                    <a:pt x="383" y="115"/>
                    <a:pt x="383" y="119"/>
                  </a:cubicBezTo>
                  <a:cubicBezTo>
                    <a:pt x="382" y="122"/>
                    <a:pt x="382" y="126"/>
                    <a:pt x="381" y="129"/>
                  </a:cubicBezTo>
                  <a:cubicBezTo>
                    <a:pt x="380" y="134"/>
                    <a:pt x="378" y="139"/>
                    <a:pt x="377" y="143"/>
                  </a:cubicBezTo>
                  <a:cubicBezTo>
                    <a:pt x="376" y="148"/>
                    <a:pt x="374" y="152"/>
                    <a:pt x="373" y="157"/>
                  </a:cubicBezTo>
                  <a:cubicBezTo>
                    <a:pt x="372" y="159"/>
                    <a:pt x="370" y="161"/>
                    <a:pt x="370" y="163"/>
                  </a:cubicBezTo>
                  <a:cubicBezTo>
                    <a:pt x="365" y="164"/>
                    <a:pt x="361" y="165"/>
                    <a:pt x="357" y="165"/>
                  </a:cubicBezTo>
                  <a:cubicBezTo>
                    <a:pt x="353" y="166"/>
                    <a:pt x="348" y="167"/>
                    <a:pt x="344" y="168"/>
                  </a:cubicBezTo>
                  <a:cubicBezTo>
                    <a:pt x="340" y="169"/>
                    <a:pt x="335" y="171"/>
                    <a:pt x="331" y="172"/>
                  </a:cubicBezTo>
                  <a:cubicBezTo>
                    <a:pt x="327" y="173"/>
                    <a:pt x="322" y="173"/>
                    <a:pt x="318" y="174"/>
                  </a:cubicBezTo>
                  <a:cubicBezTo>
                    <a:pt x="314" y="175"/>
                    <a:pt x="310" y="176"/>
                    <a:pt x="306" y="177"/>
                  </a:cubicBezTo>
                  <a:cubicBezTo>
                    <a:pt x="302" y="178"/>
                    <a:pt x="298" y="179"/>
                    <a:pt x="294" y="180"/>
                  </a:cubicBezTo>
                  <a:cubicBezTo>
                    <a:pt x="290" y="180"/>
                    <a:pt x="286" y="181"/>
                    <a:pt x="281" y="182"/>
                  </a:cubicBezTo>
                  <a:cubicBezTo>
                    <a:pt x="277" y="183"/>
                    <a:pt x="273" y="184"/>
                    <a:pt x="269" y="185"/>
                  </a:cubicBezTo>
                  <a:cubicBezTo>
                    <a:pt x="265" y="185"/>
                    <a:pt x="261" y="186"/>
                    <a:pt x="257" y="186"/>
                  </a:cubicBezTo>
                  <a:cubicBezTo>
                    <a:pt x="253" y="187"/>
                    <a:pt x="249" y="188"/>
                    <a:pt x="245" y="189"/>
                  </a:cubicBezTo>
                  <a:cubicBezTo>
                    <a:pt x="241" y="190"/>
                    <a:pt x="237" y="191"/>
                    <a:pt x="233" y="192"/>
                  </a:cubicBezTo>
                  <a:cubicBezTo>
                    <a:pt x="228" y="192"/>
                    <a:pt x="225" y="193"/>
                    <a:pt x="220" y="193"/>
                  </a:cubicBezTo>
                  <a:cubicBezTo>
                    <a:pt x="219" y="191"/>
                    <a:pt x="217" y="187"/>
                    <a:pt x="214" y="182"/>
                  </a:cubicBezTo>
                  <a:cubicBezTo>
                    <a:pt x="212" y="179"/>
                    <a:pt x="210" y="175"/>
                    <a:pt x="207" y="171"/>
                  </a:cubicBezTo>
                  <a:cubicBezTo>
                    <a:pt x="205" y="168"/>
                    <a:pt x="203" y="164"/>
                    <a:pt x="200" y="160"/>
                  </a:cubicBezTo>
                  <a:cubicBezTo>
                    <a:pt x="198" y="157"/>
                    <a:pt x="196" y="153"/>
                    <a:pt x="194" y="149"/>
                  </a:cubicBezTo>
                  <a:cubicBezTo>
                    <a:pt x="190" y="143"/>
                    <a:pt x="189" y="143"/>
                    <a:pt x="187" y="137"/>
                  </a:cubicBezTo>
                  <a:cubicBezTo>
                    <a:pt x="190" y="137"/>
                    <a:pt x="194" y="137"/>
                    <a:pt x="198" y="137"/>
                  </a:cubicBezTo>
                  <a:cubicBezTo>
                    <a:pt x="201" y="137"/>
                    <a:pt x="204" y="137"/>
                    <a:pt x="207" y="137"/>
                  </a:cubicBezTo>
                  <a:cubicBezTo>
                    <a:pt x="210" y="137"/>
                    <a:pt x="213" y="136"/>
                    <a:pt x="216" y="136"/>
                  </a:cubicBezTo>
                  <a:cubicBezTo>
                    <a:pt x="221" y="136"/>
                    <a:pt x="225" y="136"/>
                    <a:pt x="229" y="135"/>
                  </a:cubicBezTo>
                  <a:cubicBezTo>
                    <a:pt x="233" y="135"/>
                    <a:pt x="238" y="135"/>
                    <a:pt x="242" y="134"/>
                  </a:cubicBezTo>
                  <a:cubicBezTo>
                    <a:pt x="246" y="134"/>
                    <a:pt x="250" y="134"/>
                    <a:pt x="255" y="133"/>
                  </a:cubicBezTo>
                  <a:cubicBezTo>
                    <a:pt x="259" y="132"/>
                    <a:pt x="263" y="131"/>
                    <a:pt x="267" y="130"/>
                  </a:cubicBezTo>
                  <a:cubicBezTo>
                    <a:pt x="271" y="129"/>
                    <a:pt x="275" y="129"/>
                    <a:pt x="280" y="128"/>
                  </a:cubicBezTo>
                  <a:cubicBezTo>
                    <a:pt x="284" y="127"/>
                    <a:pt x="288" y="126"/>
                    <a:pt x="292" y="124"/>
                  </a:cubicBezTo>
                  <a:cubicBezTo>
                    <a:pt x="296" y="123"/>
                    <a:pt x="300" y="123"/>
                    <a:pt x="304" y="121"/>
                  </a:cubicBezTo>
                  <a:cubicBezTo>
                    <a:pt x="308" y="120"/>
                    <a:pt x="313" y="119"/>
                    <a:pt x="317" y="117"/>
                  </a:cubicBezTo>
                  <a:cubicBezTo>
                    <a:pt x="321" y="116"/>
                    <a:pt x="325" y="114"/>
                    <a:pt x="329" y="113"/>
                  </a:cubicBezTo>
                  <a:cubicBezTo>
                    <a:pt x="333" y="112"/>
                    <a:pt x="337" y="110"/>
                    <a:pt x="341" y="108"/>
                  </a:cubicBezTo>
                  <a:cubicBezTo>
                    <a:pt x="345" y="107"/>
                    <a:pt x="349" y="106"/>
                    <a:pt x="353" y="104"/>
                  </a:cubicBezTo>
                  <a:cubicBezTo>
                    <a:pt x="355" y="103"/>
                    <a:pt x="357" y="102"/>
                    <a:pt x="359" y="101"/>
                  </a:cubicBezTo>
                  <a:cubicBezTo>
                    <a:pt x="363" y="99"/>
                    <a:pt x="366" y="98"/>
                    <a:pt x="369" y="96"/>
                  </a:cubicBezTo>
                  <a:cubicBezTo>
                    <a:pt x="372" y="95"/>
                    <a:pt x="375" y="93"/>
                    <a:pt x="378" y="90"/>
                  </a:cubicBezTo>
                  <a:cubicBezTo>
                    <a:pt x="380" y="89"/>
                    <a:pt x="383" y="87"/>
                    <a:pt x="385" y="84"/>
                  </a:cubicBezTo>
                  <a:close/>
                  <a:moveTo>
                    <a:pt x="275" y="120"/>
                  </a:moveTo>
                  <a:cubicBezTo>
                    <a:pt x="276" y="120"/>
                    <a:pt x="276" y="120"/>
                    <a:pt x="277" y="120"/>
                  </a:cubicBezTo>
                  <a:cubicBezTo>
                    <a:pt x="277" y="121"/>
                    <a:pt x="277" y="122"/>
                    <a:pt x="276" y="121"/>
                  </a:cubicBezTo>
                  <a:cubicBezTo>
                    <a:pt x="276" y="121"/>
                    <a:pt x="275" y="121"/>
                    <a:pt x="275" y="120"/>
                  </a:cubicBezTo>
                  <a:close/>
                  <a:moveTo>
                    <a:pt x="281" y="3"/>
                  </a:moveTo>
                  <a:cubicBezTo>
                    <a:pt x="283" y="2"/>
                    <a:pt x="283" y="4"/>
                    <a:pt x="284" y="4"/>
                  </a:cubicBezTo>
                  <a:cubicBezTo>
                    <a:pt x="284" y="5"/>
                    <a:pt x="283" y="7"/>
                    <a:pt x="283" y="8"/>
                  </a:cubicBezTo>
                  <a:cubicBezTo>
                    <a:pt x="280" y="8"/>
                    <a:pt x="280" y="8"/>
                    <a:pt x="280" y="8"/>
                  </a:cubicBezTo>
                  <a:cubicBezTo>
                    <a:pt x="279" y="6"/>
                    <a:pt x="280" y="4"/>
                    <a:pt x="281" y="3"/>
                  </a:cubicBezTo>
                  <a:close/>
                  <a:moveTo>
                    <a:pt x="215" y="12"/>
                  </a:moveTo>
                  <a:cubicBezTo>
                    <a:pt x="216" y="12"/>
                    <a:pt x="216" y="11"/>
                    <a:pt x="217" y="12"/>
                  </a:cubicBezTo>
                  <a:cubicBezTo>
                    <a:pt x="218" y="13"/>
                    <a:pt x="218" y="12"/>
                    <a:pt x="217" y="14"/>
                  </a:cubicBezTo>
                  <a:cubicBezTo>
                    <a:pt x="215" y="14"/>
                    <a:pt x="215" y="14"/>
                    <a:pt x="215" y="14"/>
                  </a:cubicBezTo>
                  <a:lnTo>
                    <a:pt x="215" y="12"/>
                  </a:lnTo>
                  <a:close/>
                  <a:moveTo>
                    <a:pt x="161" y="33"/>
                  </a:moveTo>
                  <a:cubicBezTo>
                    <a:pt x="161" y="35"/>
                    <a:pt x="161" y="35"/>
                    <a:pt x="161" y="35"/>
                  </a:cubicBezTo>
                  <a:cubicBezTo>
                    <a:pt x="160" y="35"/>
                    <a:pt x="160" y="34"/>
                    <a:pt x="160" y="33"/>
                  </a:cubicBezTo>
                  <a:lnTo>
                    <a:pt x="161" y="33"/>
                  </a:lnTo>
                  <a:close/>
                  <a:moveTo>
                    <a:pt x="118" y="56"/>
                  </a:moveTo>
                  <a:cubicBezTo>
                    <a:pt x="116" y="56"/>
                    <a:pt x="116" y="56"/>
                    <a:pt x="116" y="56"/>
                  </a:cubicBezTo>
                  <a:cubicBezTo>
                    <a:pt x="116" y="54"/>
                    <a:pt x="118" y="54"/>
                    <a:pt x="118" y="56"/>
                  </a:cubicBezTo>
                  <a:close/>
                  <a:moveTo>
                    <a:pt x="17" y="149"/>
                  </a:moveTo>
                  <a:cubicBezTo>
                    <a:pt x="18" y="145"/>
                    <a:pt x="19" y="141"/>
                    <a:pt x="20" y="137"/>
                  </a:cubicBezTo>
                  <a:cubicBezTo>
                    <a:pt x="21" y="134"/>
                    <a:pt x="23" y="132"/>
                    <a:pt x="24" y="129"/>
                  </a:cubicBezTo>
                  <a:cubicBezTo>
                    <a:pt x="24" y="128"/>
                    <a:pt x="25" y="126"/>
                    <a:pt x="26" y="124"/>
                  </a:cubicBezTo>
                  <a:cubicBezTo>
                    <a:pt x="27" y="124"/>
                    <a:pt x="27" y="124"/>
                    <a:pt x="28" y="124"/>
                  </a:cubicBezTo>
                  <a:cubicBezTo>
                    <a:pt x="30" y="121"/>
                    <a:pt x="32" y="118"/>
                    <a:pt x="35" y="115"/>
                  </a:cubicBezTo>
                  <a:cubicBezTo>
                    <a:pt x="36" y="113"/>
                    <a:pt x="38" y="111"/>
                    <a:pt x="40" y="109"/>
                  </a:cubicBezTo>
                  <a:cubicBezTo>
                    <a:pt x="40" y="107"/>
                    <a:pt x="43" y="102"/>
                    <a:pt x="47" y="103"/>
                  </a:cubicBezTo>
                  <a:cubicBezTo>
                    <a:pt x="48" y="102"/>
                    <a:pt x="48" y="102"/>
                    <a:pt x="49" y="101"/>
                  </a:cubicBezTo>
                  <a:cubicBezTo>
                    <a:pt x="49" y="99"/>
                    <a:pt x="50" y="97"/>
                    <a:pt x="53" y="97"/>
                  </a:cubicBezTo>
                  <a:cubicBezTo>
                    <a:pt x="53" y="97"/>
                    <a:pt x="53" y="97"/>
                    <a:pt x="53" y="97"/>
                  </a:cubicBezTo>
                  <a:cubicBezTo>
                    <a:pt x="56" y="95"/>
                    <a:pt x="60" y="93"/>
                    <a:pt x="63" y="91"/>
                  </a:cubicBezTo>
                  <a:cubicBezTo>
                    <a:pt x="66" y="88"/>
                    <a:pt x="70" y="86"/>
                    <a:pt x="73" y="84"/>
                  </a:cubicBezTo>
                  <a:cubicBezTo>
                    <a:pt x="76" y="82"/>
                    <a:pt x="79" y="80"/>
                    <a:pt x="83" y="78"/>
                  </a:cubicBezTo>
                  <a:cubicBezTo>
                    <a:pt x="86" y="75"/>
                    <a:pt x="89" y="73"/>
                    <a:pt x="92" y="71"/>
                  </a:cubicBezTo>
                  <a:cubicBezTo>
                    <a:pt x="95" y="69"/>
                    <a:pt x="97" y="68"/>
                    <a:pt x="99" y="67"/>
                  </a:cubicBezTo>
                  <a:cubicBezTo>
                    <a:pt x="99" y="67"/>
                    <a:pt x="99" y="67"/>
                    <a:pt x="99" y="66"/>
                  </a:cubicBezTo>
                  <a:cubicBezTo>
                    <a:pt x="98" y="66"/>
                    <a:pt x="100" y="65"/>
                    <a:pt x="102" y="65"/>
                  </a:cubicBezTo>
                  <a:cubicBezTo>
                    <a:pt x="102" y="65"/>
                    <a:pt x="103" y="65"/>
                    <a:pt x="103" y="65"/>
                  </a:cubicBezTo>
                  <a:cubicBezTo>
                    <a:pt x="105" y="64"/>
                    <a:pt x="107" y="63"/>
                    <a:pt x="109" y="62"/>
                  </a:cubicBezTo>
                  <a:cubicBezTo>
                    <a:pt x="109" y="61"/>
                    <a:pt x="110" y="60"/>
                    <a:pt x="110" y="59"/>
                  </a:cubicBezTo>
                  <a:cubicBezTo>
                    <a:pt x="111" y="59"/>
                    <a:pt x="113" y="59"/>
                    <a:pt x="114" y="59"/>
                  </a:cubicBezTo>
                  <a:cubicBezTo>
                    <a:pt x="114" y="59"/>
                    <a:pt x="114" y="59"/>
                    <a:pt x="114" y="59"/>
                  </a:cubicBezTo>
                  <a:cubicBezTo>
                    <a:pt x="117" y="57"/>
                    <a:pt x="120" y="56"/>
                    <a:pt x="124" y="54"/>
                  </a:cubicBezTo>
                  <a:cubicBezTo>
                    <a:pt x="127" y="52"/>
                    <a:pt x="131" y="51"/>
                    <a:pt x="134" y="49"/>
                  </a:cubicBezTo>
                  <a:cubicBezTo>
                    <a:pt x="137" y="48"/>
                    <a:pt x="140" y="47"/>
                    <a:pt x="143" y="45"/>
                  </a:cubicBezTo>
                  <a:cubicBezTo>
                    <a:pt x="143" y="44"/>
                    <a:pt x="144" y="44"/>
                    <a:pt x="144" y="45"/>
                  </a:cubicBezTo>
                  <a:cubicBezTo>
                    <a:pt x="145" y="45"/>
                    <a:pt x="145" y="44"/>
                    <a:pt x="145" y="44"/>
                  </a:cubicBezTo>
                  <a:cubicBezTo>
                    <a:pt x="146" y="44"/>
                    <a:pt x="146" y="44"/>
                    <a:pt x="147" y="44"/>
                  </a:cubicBezTo>
                  <a:cubicBezTo>
                    <a:pt x="147" y="44"/>
                    <a:pt x="147" y="44"/>
                    <a:pt x="147" y="43"/>
                  </a:cubicBezTo>
                  <a:cubicBezTo>
                    <a:pt x="147" y="44"/>
                    <a:pt x="147" y="44"/>
                    <a:pt x="147" y="44"/>
                  </a:cubicBezTo>
                  <a:cubicBezTo>
                    <a:pt x="150" y="43"/>
                    <a:pt x="153" y="42"/>
                    <a:pt x="156" y="40"/>
                  </a:cubicBezTo>
                  <a:cubicBezTo>
                    <a:pt x="156" y="40"/>
                    <a:pt x="156" y="40"/>
                    <a:pt x="157" y="40"/>
                  </a:cubicBezTo>
                  <a:cubicBezTo>
                    <a:pt x="156" y="40"/>
                    <a:pt x="156" y="39"/>
                    <a:pt x="156" y="38"/>
                  </a:cubicBezTo>
                  <a:cubicBezTo>
                    <a:pt x="159" y="37"/>
                    <a:pt x="160" y="38"/>
                    <a:pt x="162" y="38"/>
                  </a:cubicBezTo>
                  <a:cubicBezTo>
                    <a:pt x="163" y="38"/>
                    <a:pt x="164" y="38"/>
                    <a:pt x="165" y="37"/>
                  </a:cubicBezTo>
                  <a:cubicBezTo>
                    <a:pt x="165" y="37"/>
                    <a:pt x="165" y="37"/>
                    <a:pt x="165" y="37"/>
                  </a:cubicBezTo>
                  <a:cubicBezTo>
                    <a:pt x="166" y="35"/>
                    <a:pt x="169" y="34"/>
                    <a:pt x="172" y="35"/>
                  </a:cubicBezTo>
                  <a:cubicBezTo>
                    <a:pt x="174" y="34"/>
                    <a:pt x="176" y="33"/>
                    <a:pt x="178" y="32"/>
                  </a:cubicBezTo>
                  <a:cubicBezTo>
                    <a:pt x="179" y="32"/>
                    <a:pt x="181" y="32"/>
                    <a:pt x="182" y="31"/>
                  </a:cubicBezTo>
                  <a:cubicBezTo>
                    <a:pt x="182" y="31"/>
                    <a:pt x="182" y="31"/>
                    <a:pt x="182" y="31"/>
                  </a:cubicBezTo>
                  <a:cubicBezTo>
                    <a:pt x="182" y="29"/>
                    <a:pt x="185" y="28"/>
                    <a:pt x="186" y="30"/>
                  </a:cubicBezTo>
                  <a:cubicBezTo>
                    <a:pt x="187" y="30"/>
                    <a:pt x="188" y="30"/>
                    <a:pt x="190" y="29"/>
                  </a:cubicBezTo>
                  <a:cubicBezTo>
                    <a:pt x="193" y="28"/>
                    <a:pt x="197" y="27"/>
                    <a:pt x="201" y="26"/>
                  </a:cubicBezTo>
                  <a:cubicBezTo>
                    <a:pt x="205" y="25"/>
                    <a:pt x="209" y="23"/>
                    <a:pt x="212" y="23"/>
                  </a:cubicBezTo>
                  <a:cubicBezTo>
                    <a:pt x="216" y="22"/>
                    <a:pt x="220" y="20"/>
                    <a:pt x="224" y="20"/>
                  </a:cubicBezTo>
                  <a:cubicBezTo>
                    <a:pt x="227" y="19"/>
                    <a:pt x="230" y="19"/>
                    <a:pt x="233" y="18"/>
                  </a:cubicBezTo>
                  <a:cubicBezTo>
                    <a:pt x="233" y="18"/>
                    <a:pt x="233" y="17"/>
                    <a:pt x="233" y="17"/>
                  </a:cubicBezTo>
                  <a:cubicBezTo>
                    <a:pt x="234" y="17"/>
                    <a:pt x="236" y="17"/>
                    <a:pt x="237" y="17"/>
                  </a:cubicBezTo>
                  <a:cubicBezTo>
                    <a:pt x="237" y="17"/>
                    <a:pt x="237" y="17"/>
                    <a:pt x="237" y="17"/>
                  </a:cubicBezTo>
                  <a:cubicBezTo>
                    <a:pt x="240" y="17"/>
                    <a:pt x="244" y="16"/>
                    <a:pt x="247" y="16"/>
                  </a:cubicBezTo>
                  <a:cubicBezTo>
                    <a:pt x="251" y="15"/>
                    <a:pt x="255" y="16"/>
                    <a:pt x="259" y="15"/>
                  </a:cubicBezTo>
                  <a:cubicBezTo>
                    <a:pt x="263" y="15"/>
                    <a:pt x="267" y="14"/>
                    <a:pt x="271" y="14"/>
                  </a:cubicBezTo>
                  <a:cubicBezTo>
                    <a:pt x="273" y="13"/>
                    <a:pt x="275" y="13"/>
                    <a:pt x="277" y="13"/>
                  </a:cubicBezTo>
                  <a:cubicBezTo>
                    <a:pt x="278" y="13"/>
                    <a:pt x="278" y="12"/>
                    <a:pt x="278" y="12"/>
                  </a:cubicBezTo>
                  <a:cubicBezTo>
                    <a:pt x="279" y="12"/>
                    <a:pt x="280" y="12"/>
                    <a:pt x="280" y="13"/>
                  </a:cubicBezTo>
                  <a:cubicBezTo>
                    <a:pt x="281" y="13"/>
                    <a:pt x="282" y="13"/>
                    <a:pt x="282" y="13"/>
                  </a:cubicBezTo>
                  <a:cubicBezTo>
                    <a:pt x="282" y="13"/>
                    <a:pt x="282" y="13"/>
                    <a:pt x="282" y="12"/>
                  </a:cubicBezTo>
                  <a:cubicBezTo>
                    <a:pt x="282" y="13"/>
                    <a:pt x="282" y="13"/>
                    <a:pt x="282" y="13"/>
                  </a:cubicBezTo>
                  <a:cubicBezTo>
                    <a:pt x="286" y="13"/>
                    <a:pt x="290" y="12"/>
                    <a:pt x="294" y="12"/>
                  </a:cubicBezTo>
                  <a:cubicBezTo>
                    <a:pt x="298" y="12"/>
                    <a:pt x="302" y="13"/>
                    <a:pt x="306" y="13"/>
                  </a:cubicBezTo>
                  <a:cubicBezTo>
                    <a:pt x="310" y="14"/>
                    <a:pt x="314" y="14"/>
                    <a:pt x="318" y="15"/>
                  </a:cubicBezTo>
                  <a:cubicBezTo>
                    <a:pt x="322" y="15"/>
                    <a:pt x="326" y="15"/>
                    <a:pt x="330" y="16"/>
                  </a:cubicBezTo>
                  <a:cubicBezTo>
                    <a:pt x="334" y="16"/>
                    <a:pt x="338" y="17"/>
                    <a:pt x="341" y="18"/>
                  </a:cubicBezTo>
                  <a:cubicBezTo>
                    <a:pt x="345" y="19"/>
                    <a:pt x="349" y="21"/>
                    <a:pt x="353" y="22"/>
                  </a:cubicBezTo>
                  <a:cubicBezTo>
                    <a:pt x="356" y="23"/>
                    <a:pt x="358" y="24"/>
                    <a:pt x="361" y="26"/>
                  </a:cubicBezTo>
                  <a:cubicBezTo>
                    <a:pt x="357" y="26"/>
                    <a:pt x="353" y="26"/>
                    <a:pt x="349" y="27"/>
                  </a:cubicBezTo>
                  <a:cubicBezTo>
                    <a:pt x="349" y="27"/>
                    <a:pt x="349" y="27"/>
                    <a:pt x="348" y="27"/>
                  </a:cubicBezTo>
                  <a:cubicBezTo>
                    <a:pt x="348" y="27"/>
                    <a:pt x="348" y="28"/>
                    <a:pt x="348" y="28"/>
                  </a:cubicBezTo>
                  <a:cubicBezTo>
                    <a:pt x="348" y="28"/>
                    <a:pt x="347" y="27"/>
                    <a:pt x="347" y="27"/>
                  </a:cubicBezTo>
                  <a:cubicBezTo>
                    <a:pt x="346" y="27"/>
                    <a:pt x="345" y="27"/>
                    <a:pt x="344" y="27"/>
                  </a:cubicBezTo>
                  <a:cubicBezTo>
                    <a:pt x="344" y="28"/>
                    <a:pt x="342" y="28"/>
                    <a:pt x="341" y="28"/>
                  </a:cubicBezTo>
                  <a:cubicBezTo>
                    <a:pt x="340" y="28"/>
                    <a:pt x="341" y="28"/>
                    <a:pt x="341" y="28"/>
                  </a:cubicBezTo>
                  <a:cubicBezTo>
                    <a:pt x="339" y="28"/>
                    <a:pt x="338" y="28"/>
                    <a:pt x="337" y="28"/>
                  </a:cubicBezTo>
                  <a:cubicBezTo>
                    <a:pt x="333" y="29"/>
                    <a:pt x="329" y="29"/>
                    <a:pt x="325" y="30"/>
                  </a:cubicBezTo>
                  <a:cubicBezTo>
                    <a:pt x="321" y="30"/>
                    <a:pt x="317" y="30"/>
                    <a:pt x="313" y="30"/>
                  </a:cubicBezTo>
                  <a:cubicBezTo>
                    <a:pt x="309" y="31"/>
                    <a:pt x="305" y="32"/>
                    <a:pt x="301" y="32"/>
                  </a:cubicBezTo>
                  <a:cubicBezTo>
                    <a:pt x="297" y="33"/>
                    <a:pt x="293" y="33"/>
                    <a:pt x="289" y="34"/>
                  </a:cubicBezTo>
                  <a:cubicBezTo>
                    <a:pt x="285" y="35"/>
                    <a:pt x="281" y="36"/>
                    <a:pt x="277" y="36"/>
                  </a:cubicBezTo>
                  <a:cubicBezTo>
                    <a:pt x="275" y="37"/>
                    <a:pt x="272" y="37"/>
                    <a:pt x="269" y="37"/>
                  </a:cubicBezTo>
                  <a:cubicBezTo>
                    <a:pt x="268" y="39"/>
                    <a:pt x="266" y="41"/>
                    <a:pt x="262" y="40"/>
                  </a:cubicBezTo>
                  <a:cubicBezTo>
                    <a:pt x="262" y="39"/>
                    <a:pt x="262" y="39"/>
                    <a:pt x="263" y="38"/>
                  </a:cubicBezTo>
                  <a:cubicBezTo>
                    <a:pt x="261" y="39"/>
                    <a:pt x="259" y="39"/>
                    <a:pt x="257" y="40"/>
                  </a:cubicBezTo>
                  <a:cubicBezTo>
                    <a:pt x="257" y="40"/>
                    <a:pt x="257" y="40"/>
                    <a:pt x="257" y="40"/>
                  </a:cubicBezTo>
                  <a:cubicBezTo>
                    <a:pt x="257" y="42"/>
                    <a:pt x="256" y="45"/>
                    <a:pt x="254" y="46"/>
                  </a:cubicBezTo>
                  <a:cubicBezTo>
                    <a:pt x="250" y="47"/>
                    <a:pt x="247" y="45"/>
                    <a:pt x="247" y="42"/>
                  </a:cubicBezTo>
                  <a:cubicBezTo>
                    <a:pt x="245" y="42"/>
                    <a:pt x="243" y="43"/>
                    <a:pt x="242" y="43"/>
                  </a:cubicBezTo>
                  <a:cubicBezTo>
                    <a:pt x="238" y="44"/>
                    <a:pt x="234" y="45"/>
                    <a:pt x="230" y="46"/>
                  </a:cubicBezTo>
                  <a:cubicBezTo>
                    <a:pt x="226" y="47"/>
                    <a:pt x="222" y="48"/>
                    <a:pt x="218" y="50"/>
                  </a:cubicBezTo>
                  <a:cubicBezTo>
                    <a:pt x="218" y="50"/>
                    <a:pt x="218" y="50"/>
                    <a:pt x="218" y="50"/>
                  </a:cubicBezTo>
                  <a:cubicBezTo>
                    <a:pt x="219" y="52"/>
                    <a:pt x="218" y="53"/>
                    <a:pt x="216" y="53"/>
                  </a:cubicBezTo>
                  <a:cubicBezTo>
                    <a:pt x="215" y="53"/>
                    <a:pt x="215" y="52"/>
                    <a:pt x="216" y="51"/>
                  </a:cubicBezTo>
                  <a:cubicBezTo>
                    <a:pt x="213" y="52"/>
                    <a:pt x="210" y="53"/>
                    <a:pt x="207" y="55"/>
                  </a:cubicBezTo>
                  <a:cubicBezTo>
                    <a:pt x="212" y="59"/>
                    <a:pt x="212" y="54"/>
                    <a:pt x="220" y="53"/>
                  </a:cubicBezTo>
                  <a:cubicBezTo>
                    <a:pt x="223" y="52"/>
                    <a:pt x="227" y="52"/>
                    <a:pt x="232" y="51"/>
                  </a:cubicBezTo>
                  <a:cubicBezTo>
                    <a:pt x="236" y="51"/>
                    <a:pt x="240" y="51"/>
                    <a:pt x="244" y="50"/>
                  </a:cubicBezTo>
                  <a:cubicBezTo>
                    <a:pt x="248" y="50"/>
                    <a:pt x="252" y="49"/>
                    <a:pt x="256" y="49"/>
                  </a:cubicBezTo>
                  <a:cubicBezTo>
                    <a:pt x="260" y="48"/>
                    <a:pt x="265" y="49"/>
                    <a:pt x="269" y="48"/>
                  </a:cubicBezTo>
                  <a:cubicBezTo>
                    <a:pt x="273" y="48"/>
                    <a:pt x="277" y="48"/>
                    <a:pt x="281" y="47"/>
                  </a:cubicBezTo>
                  <a:cubicBezTo>
                    <a:pt x="283" y="47"/>
                    <a:pt x="284" y="47"/>
                    <a:pt x="286" y="47"/>
                  </a:cubicBezTo>
                  <a:cubicBezTo>
                    <a:pt x="286" y="46"/>
                    <a:pt x="286" y="46"/>
                    <a:pt x="287" y="45"/>
                  </a:cubicBezTo>
                  <a:cubicBezTo>
                    <a:pt x="289" y="44"/>
                    <a:pt x="290" y="45"/>
                    <a:pt x="290" y="46"/>
                  </a:cubicBezTo>
                  <a:cubicBezTo>
                    <a:pt x="291" y="46"/>
                    <a:pt x="292" y="46"/>
                    <a:pt x="293" y="46"/>
                  </a:cubicBezTo>
                  <a:cubicBezTo>
                    <a:pt x="298" y="46"/>
                    <a:pt x="302" y="45"/>
                    <a:pt x="306" y="45"/>
                  </a:cubicBezTo>
                  <a:cubicBezTo>
                    <a:pt x="310" y="45"/>
                    <a:pt x="314" y="44"/>
                    <a:pt x="318" y="44"/>
                  </a:cubicBezTo>
                  <a:cubicBezTo>
                    <a:pt x="322" y="44"/>
                    <a:pt x="327" y="44"/>
                    <a:pt x="331" y="44"/>
                  </a:cubicBezTo>
                  <a:cubicBezTo>
                    <a:pt x="335" y="44"/>
                    <a:pt x="339" y="43"/>
                    <a:pt x="343" y="43"/>
                  </a:cubicBezTo>
                  <a:cubicBezTo>
                    <a:pt x="347" y="43"/>
                    <a:pt x="351" y="42"/>
                    <a:pt x="355" y="42"/>
                  </a:cubicBezTo>
                  <a:cubicBezTo>
                    <a:pt x="360" y="42"/>
                    <a:pt x="364" y="43"/>
                    <a:pt x="368" y="43"/>
                  </a:cubicBezTo>
                  <a:cubicBezTo>
                    <a:pt x="368" y="43"/>
                    <a:pt x="369" y="43"/>
                    <a:pt x="369" y="43"/>
                  </a:cubicBezTo>
                  <a:cubicBezTo>
                    <a:pt x="371" y="40"/>
                    <a:pt x="378" y="42"/>
                    <a:pt x="381" y="42"/>
                  </a:cubicBezTo>
                  <a:cubicBezTo>
                    <a:pt x="381" y="42"/>
                    <a:pt x="381" y="43"/>
                    <a:pt x="380" y="44"/>
                  </a:cubicBezTo>
                  <a:cubicBezTo>
                    <a:pt x="382" y="47"/>
                    <a:pt x="384" y="50"/>
                    <a:pt x="385" y="53"/>
                  </a:cubicBezTo>
                  <a:cubicBezTo>
                    <a:pt x="382" y="53"/>
                    <a:pt x="377" y="54"/>
                    <a:pt x="372" y="54"/>
                  </a:cubicBezTo>
                  <a:cubicBezTo>
                    <a:pt x="369" y="54"/>
                    <a:pt x="365" y="54"/>
                    <a:pt x="360" y="55"/>
                  </a:cubicBezTo>
                  <a:cubicBezTo>
                    <a:pt x="359" y="55"/>
                    <a:pt x="357" y="55"/>
                    <a:pt x="356" y="55"/>
                  </a:cubicBezTo>
                  <a:cubicBezTo>
                    <a:pt x="356" y="55"/>
                    <a:pt x="356" y="55"/>
                    <a:pt x="356" y="55"/>
                  </a:cubicBezTo>
                  <a:cubicBezTo>
                    <a:pt x="356" y="59"/>
                    <a:pt x="349" y="56"/>
                    <a:pt x="346" y="57"/>
                  </a:cubicBezTo>
                  <a:cubicBezTo>
                    <a:pt x="347" y="56"/>
                    <a:pt x="347" y="56"/>
                    <a:pt x="348" y="55"/>
                  </a:cubicBezTo>
                  <a:cubicBezTo>
                    <a:pt x="344" y="56"/>
                    <a:pt x="340" y="56"/>
                    <a:pt x="337" y="56"/>
                  </a:cubicBezTo>
                  <a:cubicBezTo>
                    <a:pt x="333" y="57"/>
                    <a:pt x="329" y="57"/>
                    <a:pt x="325" y="58"/>
                  </a:cubicBezTo>
                  <a:cubicBezTo>
                    <a:pt x="321" y="58"/>
                    <a:pt x="317" y="59"/>
                    <a:pt x="313" y="59"/>
                  </a:cubicBezTo>
                  <a:cubicBezTo>
                    <a:pt x="309" y="60"/>
                    <a:pt x="305" y="61"/>
                    <a:pt x="301" y="61"/>
                  </a:cubicBezTo>
                  <a:cubicBezTo>
                    <a:pt x="297" y="62"/>
                    <a:pt x="293" y="62"/>
                    <a:pt x="289" y="62"/>
                  </a:cubicBezTo>
                  <a:cubicBezTo>
                    <a:pt x="288" y="62"/>
                    <a:pt x="288" y="62"/>
                    <a:pt x="287" y="63"/>
                  </a:cubicBezTo>
                  <a:cubicBezTo>
                    <a:pt x="286" y="64"/>
                    <a:pt x="285" y="65"/>
                    <a:pt x="283" y="66"/>
                  </a:cubicBezTo>
                  <a:cubicBezTo>
                    <a:pt x="281" y="65"/>
                    <a:pt x="279" y="65"/>
                    <a:pt x="277" y="65"/>
                  </a:cubicBezTo>
                  <a:cubicBezTo>
                    <a:pt x="277" y="65"/>
                    <a:pt x="277" y="65"/>
                    <a:pt x="277" y="65"/>
                  </a:cubicBezTo>
                  <a:cubicBezTo>
                    <a:pt x="277" y="65"/>
                    <a:pt x="277" y="65"/>
                    <a:pt x="277" y="65"/>
                  </a:cubicBezTo>
                  <a:cubicBezTo>
                    <a:pt x="277" y="65"/>
                    <a:pt x="277" y="66"/>
                    <a:pt x="277" y="66"/>
                  </a:cubicBezTo>
                  <a:cubicBezTo>
                    <a:pt x="275" y="66"/>
                    <a:pt x="272" y="66"/>
                    <a:pt x="270" y="66"/>
                  </a:cubicBezTo>
                  <a:cubicBezTo>
                    <a:pt x="270" y="66"/>
                    <a:pt x="270" y="66"/>
                    <a:pt x="270" y="66"/>
                  </a:cubicBezTo>
                  <a:cubicBezTo>
                    <a:pt x="268" y="66"/>
                    <a:pt x="267" y="67"/>
                    <a:pt x="266" y="67"/>
                  </a:cubicBezTo>
                  <a:cubicBezTo>
                    <a:pt x="266" y="68"/>
                    <a:pt x="267" y="71"/>
                    <a:pt x="265" y="72"/>
                  </a:cubicBezTo>
                  <a:cubicBezTo>
                    <a:pt x="264" y="72"/>
                    <a:pt x="263" y="72"/>
                    <a:pt x="262" y="72"/>
                  </a:cubicBezTo>
                  <a:cubicBezTo>
                    <a:pt x="262" y="70"/>
                    <a:pt x="261" y="70"/>
                    <a:pt x="261" y="68"/>
                  </a:cubicBezTo>
                  <a:cubicBezTo>
                    <a:pt x="259" y="68"/>
                    <a:pt x="256" y="69"/>
                    <a:pt x="253" y="69"/>
                  </a:cubicBezTo>
                  <a:cubicBezTo>
                    <a:pt x="251" y="70"/>
                    <a:pt x="248" y="70"/>
                    <a:pt x="245" y="71"/>
                  </a:cubicBezTo>
                  <a:cubicBezTo>
                    <a:pt x="247" y="72"/>
                    <a:pt x="248" y="74"/>
                    <a:pt x="248" y="76"/>
                  </a:cubicBezTo>
                  <a:cubicBezTo>
                    <a:pt x="248" y="77"/>
                    <a:pt x="247" y="78"/>
                    <a:pt x="246" y="79"/>
                  </a:cubicBezTo>
                  <a:cubicBezTo>
                    <a:pt x="249" y="79"/>
                    <a:pt x="251" y="78"/>
                    <a:pt x="254" y="78"/>
                  </a:cubicBezTo>
                  <a:cubicBezTo>
                    <a:pt x="257" y="78"/>
                    <a:pt x="261" y="77"/>
                    <a:pt x="265" y="77"/>
                  </a:cubicBezTo>
                  <a:cubicBezTo>
                    <a:pt x="269" y="77"/>
                    <a:pt x="273" y="77"/>
                    <a:pt x="277" y="77"/>
                  </a:cubicBezTo>
                  <a:cubicBezTo>
                    <a:pt x="281" y="76"/>
                    <a:pt x="284" y="75"/>
                    <a:pt x="288" y="75"/>
                  </a:cubicBezTo>
                  <a:cubicBezTo>
                    <a:pt x="292" y="74"/>
                    <a:pt x="296" y="75"/>
                    <a:pt x="300" y="75"/>
                  </a:cubicBezTo>
                  <a:cubicBezTo>
                    <a:pt x="304" y="74"/>
                    <a:pt x="308" y="73"/>
                    <a:pt x="312" y="73"/>
                  </a:cubicBezTo>
                  <a:cubicBezTo>
                    <a:pt x="313" y="73"/>
                    <a:pt x="314" y="73"/>
                    <a:pt x="316" y="73"/>
                  </a:cubicBezTo>
                  <a:cubicBezTo>
                    <a:pt x="317" y="72"/>
                    <a:pt x="318" y="72"/>
                    <a:pt x="319" y="72"/>
                  </a:cubicBezTo>
                  <a:cubicBezTo>
                    <a:pt x="319" y="72"/>
                    <a:pt x="319" y="72"/>
                    <a:pt x="319" y="73"/>
                  </a:cubicBezTo>
                  <a:cubicBezTo>
                    <a:pt x="320" y="73"/>
                    <a:pt x="322" y="73"/>
                    <a:pt x="323" y="72"/>
                  </a:cubicBezTo>
                  <a:cubicBezTo>
                    <a:pt x="327" y="72"/>
                    <a:pt x="331" y="72"/>
                    <a:pt x="335" y="72"/>
                  </a:cubicBezTo>
                  <a:cubicBezTo>
                    <a:pt x="337" y="72"/>
                    <a:pt x="339" y="72"/>
                    <a:pt x="341" y="72"/>
                  </a:cubicBezTo>
                  <a:cubicBezTo>
                    <a:pt x="341" y="69"/>
                    <a:pt x="346" y="69"/>
                    <a:pt x="347" y="72"/>
                  </a:cubicBezTo>
                  <a:cubicBezTo>
                    <a:pt x="351" y="72"/>
                    <a:pt x="354" y="71"/>
                    <a:pt x="358" y="71"/>
                  </a:cubicBezTo>
                  <a:cubicBezTo>
                    <a:pt x="362" y="71"/>
                    <a:pt x="366" y="71"/>
                    <a:pt x="370" y="71"/>
                  </a:cubicBezTo>
                  <a:cubicBezTo>
                    <a:pt x="374" y="71"/>
                    <a:pt x="378" y="71"/>
                    <a:pt x="381" y="72"/>
                  </a:cubicBezTo>
                  <a:cubicBezTo>
                    <a:pt x="378" y="76"/>
                    <a:pt x="374" y="79"/>
                    <a:pt x="370" y="82"/>
                  </a:cubicBezTo>
                  <a:cubicBezTo>
                    <a:pt x="366" y="82"/>
                    <a:pt x="363" y="83"/>
                    <a:pt x="358" y="84"/>
                  </a:cubicBezTo>
                  <a:cubicBezTo>
                    <a:pt x="355" y="84"/>
                    <a:pt x="351" y="84"/>
                    <a:pt x="347" y="84"/>
                  </a:cubicBezTo>
                  <a:cubicBezTo>
                    <a:pt x="343" y="85"/>
                    <a:pt x="339" y="85"/>
                    <a:pt x="335" y="86"/>
                  </a:cubicBezTo>
                  <a:cubicBezTo>
                    <a:pt x="331" y="86"/>
                    <a:pt x="327" y="86"/>
                    <a:pt x="323" y="87"/>
                  </a:cubicBezTo>
                  <a:cubicBezTo>
                    <a:pt x="319" y="87"/>
                    <a:pt x="315" y="87"/>
                    <a:pt x="311" y="88"/>
                  </a:cubicBezTo>
                  <a:cubicBezTo>
                    <a:pt x="307" y="88"/>
                    <a:pt x="304" y="90"/>
                    <a:pt x="300" y="90"/>
                  </a:cubicBezTo>
                  <a:cubicBezTo>
                    <a:pt x="298" y="90"/>
                    <a:pt x="297" y="90"/>
                    <a:pt x="296" y="91"/>
                  </a:cubicBezTo>
                  <a:cubicBezTo>
                    <a:pt x="296" y="91"/>
                    <a:pt x="295" y="91"/>
                    <a:pt x="294" y="91"/>
                  </a:cubicBezTo>
                  <a:cubicBezTo>
                    <a:pt x="293" y="91"/>
                    <a:pt x="292" y="91"/>
                    <a:pt x="291" y="91"/>
                  </a:cubicBezTo>
                  <a:cubicBezTo>
                    <a:pt x="291" y="91"/>
                    <a:pt x="291" y="91"/>
                    <a:pt x="291" y="91"/>
                  </a:cubicBezTo>
                  <a:cubicBezTo>
                    <a:pt x="290" y="91"/>
                    <a:pt x="289" y="92"/>
                    <a:pt x="288" y="92"/>
                  </a:cubicBezTo>
                  <a:cubicBezTo>
                    <a:pt x="285" y="92"/>
                    <a:pt x="283" y="92"/>
                    <a:pt x="280" y="93"/>
                  </a:cubicBezTo>
                  <a:cubicBezTo>
                    <a:pt x="280" y="93"/>
                    <a:pt x="279" y="94"/>
                    <a:pt x="279" y="93"/>
                  </a:cubicBezTo>
                  <a:cubicBezTo>
                    <a:pt x="279" y="93"/>
                    <a:pt x="279" y="93"/>
                    <a:pt x="279" y="93"/>
                  </a:cubicBezTo>
                  <a:cubicBezTo>
                    <a:pt x="278" y="93"/>
                    <a:pt x="278" y="93"/>
                    <a:pt x="277" y="93"/>
                  </a:cubicBezTo>
                  <a:cubicBezTo>
                    <a:pt x="277" y="93"/>
                    <a:pt x="277" y="93"/>
                    <a:pt x="277" y="93"/>
                  </a:cubicBezTo>
                  <a:cubicBezTo>
                    <a:pt x="277" y="93"/>
                    <a:pt x="277" y="93"/>
                    <a:pt x="277" y="93"/>
                  </a:cubicBezTo>
                  <a:cubicBezTo>
                    <a:pt x="276" y="93"/>
                    <a:pt x="276" y="93"/>
                    <a:pt x="276" y="93"/>
                  </a:cubicBezTo>
                  <a:cubicBezTo>
                    <a:pt x="272" y="94"/>
                    <a:pt x="268" y="95"/>
                    <a:pt x="264" y="95"/>
                  </a:cubicBezTo>
                  <a:cubicBezTo>
                    <a:pt x="260" y="96"/>
                    <a:pt x="257" y="97"/>
                    <a:pt x="253" y="98"/>
                  </a:cubicBezTo>
                  <a:cubicBezTo>
                    <a:pt x="249" y="99"/>
                    <a:pt x="245" y="100"/>
                    <a:pt x="241" y="101"/>
                  </a:cubicBezTo>
                  <a:cubicBezTo>
                    <a:pt x="240" y="101"/>
                    <a:pt x="238" y="102"/>
                    <a:pt x="237" y="102"/>
                  </a:cubicBezTo>
                  <a:cubicBezTo>
                    <a:pt x="237" y="103"/>
                    <a:pt x="237" y="103"/>
                    <a:pt x="238" y="103"/>
                  </a:cubicBezTo>
                  <a:cubicBezTo>
                    <a:pt x="238" y="106"/>
                    <a:pt x="235" y="107"/>
                    <a:pt x="232" y="106"/>
                  </a:cubicBezTo>
                  <a:cubicBezTo>
                    <a:pt x="232" y="106"/>
                    <a:pt x="231" y="105"/>
                    <a:pt x="231" y="103"/>
                  </a:cubicBezTo>
                  <a:cubicBezTo>
                    <a:pt x="231" y="104"/>
                    <a:pt x="230" y="104"/>
                    <a:pt x="230" y="104"/>
                  </a:cubicBezTo>
                  <a:cubicBezTo>
                    <a:pt x="226" y="105"/>
                    <a:pt x="222" y="105"/>
                    <a:pt x="218" y="107"/>
                  </a:cubicBezTo>
                  <a:cubicBezTo>
                    <a:pt x="214" y="108"/>
                    <a:pt x="211" y="110"/>
                    <a:pt x="207" y="112"/>
                  </a:cubicBezTo>
                  <a:cubicBezTo>
                    <a:pt x="207" y="112"/>
                    <a:pt x="207" y="112"/>
                    <a:pt x="207" y="112"/>
                  </a:cubicBezTo>
                  <a:cubicBezTo>
                    <a:pt x="212" y="115"/>
                    <a:pt x="212" y="111"/>
                    <a:pt x="220" y="110"/>
                  </a:cubicBezTo>
                  <a:cubicBezTo>
                    <a:pt x="223" y="110"/>
                    <a:pt x="227" y="110"/>
                    <a:pt x="232" y="110"/>
                  </a:cubicBezTo>
                  <a:cubicBezTo>
                    <a:pt x="236" y="109"/>
                    <a:pt x="240" y="108"/>
                    <a:pt x="244" y="107"/>
                  </a:cubicBezTo>
                  <a:cubicBezTo>
                    <a:pt x="248" y="107"/>
                    <a:pt x="252" y="106"/>
                    <a:pt x="257" y="106"/>
                  </a:cubicBezTo>
                  <a:cubicBezTo>
                    <a:pt x="261" y="106"/>
                    <a:pt x="265" y="106"/>
                    <a:pt x="269" y="106"/>
                  </a:cubicBezTo>
                  <a:cubicBezTo>
                    <a:pt x="271" y="105"/>
                    <a:pt x="274" y="105"/>
                    <a:pt x="276" y="105"/>
                  </a:cubicBezTo>
                  <a:cubicBezTo>
                    <a:pt x="275" y="104"/>
                    <a:pt x="275" y="101"/>
                    <a:pt x="278" y="100"/>
                  </a:cubicBezTo>
                  <a:cubicBezTo>
                    <a:pt x="281" y="100"/>
                    <a:pt x="282" y="103"/>
                    <a:pt x="281" y="105"/>
                  </a:cubicBezTo>
                  <a:cubicBezTo>
                    <a:pt x="281" y="105"/>
                    <a:pt x="281" y="105"/>
                    <a:pt x="282" y="105"/>
                  </a:cubicBezTo>
                  <a:cubicBezTo>
                    <a:pt x="286" y="105"/>
                    <a:pt x="290" y="103"/>
                    <a:pt x="294" y="103"/>
                  </a:cubicBezTo>
                  <a:cubicBezTo>
                    <a:pt x="298" y="103"/>
                    <a:pt x="302" y="102"/>
                    <a:pt x="306" y="102"/>
                  </a:cubicBezTo>
                  <a:cubicBezTo>
                    <a:pt x="310" y="102"/>
                    <a:pt x="315" y="102"/>
                    <a:pt x="319" y="101"/>
                  </a:cubicBezTo>
                  <a:cubicBezTo>
                    <a:pt x="323" y="101"/>
                    <a:pt x="327" y="101"/>
                    <a:pt x="331" y="101"/>
                  </a:cubicBezTo>
                  <a:cubicBezTo>
                    <a:pt x="326" y="103"/>
                    <a:pt x="322" y="104"/>
                    <a:pt x="317" y="106"/>
                  </a:cubicBezTo>
                  <a:cubicBezTo>
                    <a:pt x="313" y="107"/>
                    <a:pt x="308" y="110"/>
                    <a:pt x="304" y="111"/>
                  </a:cubicBezTo>
                  <a:cubicBezTo>
                    <a:pt x="304" y="111"/>
                    <a:pt x="304" y="111"/>
                    <a:pt x="303" y="111"/>
                  </a:cubicBezTo>
                  <a:cubicBezTo>
                    <a:pt x="303" y="112"/>
                    <a:pt x="301" y="112"/>
                    <a:pt x="300" y="112"/>
                  </a:cubicBezTo>
                  <a:cubicBezTo>
                    <a:pt x="297" y="113"/>
                    <a:pt x="294" y="113"/>
                    <a:pt x="292" y="114"/>
                  </a:cubicBezTo>
                  <a:cubicBezTo>
                    <a:pt x="288" y="115"/>
                    <a:pt x="285" y="116"/>
                    <a:pt x="281" y="117"/>
                  </a:cubicBezTo>
                  <a:cubicBezTo>
                    <a:pt x="281" y="118"/>
                    <a:pt x="280" y="119"/>
                    <a:pt x="277" y="118"/>
                  </a:cubicBezTo>
                  <a:cubicBezTo>
                    <a:pt x="277" y="118"/>
                    <a:pt x="277" y="118"/>
                    <a:pt x="277" y="117"/>
                  </a:cubicBezTo>
                  <a:cubicBezTo>
                    <a:pt x="274" y="118"/>
                    <a:pt x="271" y="118"/>
                    <a:pt x="267" y="119"/>
                  </a:cubicBezTo>
                  <a:cubicBezTo>
                    <a:pt x="264" y="120"/>
                    <a:pt x="260" y="121"/>
                    <a:pt x="256" y="121"/>
                  </a:cubicBezTo>
                  <a:cubicBezTo>
                    <a:pt x="256" y="121"/>
                    <a:pt x="256" y="122"/>
                    <a:pt x="256" y="122"/>
                  </a:cubicBezTo>
                  <a:cubicBezTo>
                    <a:pt x="254" y="122"/>
                    <a:pt x="252" y="122"/>
                    <a:pt x="250" y="122"/>
                  </a:cubicBezTo>
                  <a:cubicBezTo>
                    <a:pt x="250" y="122"/>
                    <a:pt x="250" y="122"/>
                    <a:pt x="250" y="122"/>
                  </a:cubicBezTo>
                  <a:cubicBezTo>
                    <a:pt x="249" y="122"/>
                    <a:pt x="248" y="122"/>
                    <a:pt x="246" y="123"/>
                  </a:cubicBezTo>
                  <a:cubicBezTo>
                    <a:pt x="246" y="126"/>
                    <a:pt x="242" y="124"/>
                    <a:pt x="240" y="123"/>
                  </a:cubicBezTo>
                  <a:cubicBezTo>
                    <a:pt x="239" y="123"/>
                    <a:pt x="238" y="123"/>
                    <a:pt x="237" y="124"/>
                  </a:cubicBezTo>
                  <a:cubicBezTo>
                    <a:pt x="237" y="124"/>
                    <a:pt x="237" y="124"/>
                    <a:pt x="237" y="124"/>
                  </a:cubicBezTo>
                  <a:cubicBezTo>
                    <a:pt x="237" y="124"/>
                    <a:pt x="236" y="124"/>
                    <a:pt x="236" y="124"/>
                  </a:cubicBezTo>
                  <a:cubicBezTo>
                    <a:pt x="234" y="124"/>
                    <a:pt x="232" y="124"/>
                    <a:pt x="230" y="124"/>
                  </a:cubicBezTo>
                  <a:cubicBezTo>
                    <a:pt x="226" y="125"/>
                    <a:pt x="222" y="125"/>
                    <a:pt x="218" y="126"/>
                  </a:cubicBezTo>
                  <a:cubicBezTo>
                    <a:pt x="214" y="126"/>
                    <a:pt x="209" y="126"/>
                    <a:pt x="205" y="126"/>
                  </a:cubicBezTo>
                  <a:cubicBezTo>
                    <a:pt x="200" y="126"/>
                    <a:pt x="196" y="125"/>
                    <a:pt x="192" y="125"/>
                  </a:cubicBezTo>
                  <a:cubicBezTo>
                    <a:pt x="189" y="125"/>
                    <a:pt x="185" y="126"/>
                    <a:pt x="182" y="126"/>
                  </a:cubicBezTo>
                  <a:cubicBezTo>
                    <a:pt x="182" y="126"/>
                    <a:pt x="182" y="126"/>
                    <a:pt x="182" y="126"/>
                  </a:cubicBezTo>
                  <a:cubicBezTo>
                    <a:pt x="181" y="126"/>
                    <a:pt x="181" y="126"/>
                    <a:pt x="181" y="126"/>
                  </a:cubicBezTo>
                  <a:cubicBezTo>
                    <a:pt x="181" y="126"/>
                    <a:pt x="180" y="125"/>
                    <a:pt x="180" y="125"/>
                  </a:cubicBezTo>
                  <a:cubicBezTo>
                    <a:pt x="180" y="125"/>
                    <a:pt x="180" y="125"/>
                    <a:pt x="180" y="125"/>
                  </a:cubicBezTo>
                  <a:cubicBezTo>
                    <a:pt x="179" y="125"/>
                    <a:pt x="179" y="125"/>
                    <a:pt x="178" y="125"/>
                  </a:cubicBezTo>
                  <a:cubicBezTo>
                    <a:pt x="176" y="125"/>
                    <a:pt x="173" y="127"/>
                    <a:pt x="172" y="132"/>
                  </a:cubicBezTo>
                  <a:cubicBezTo>
                    <a:pt x="172" y="132"/>
                    <a:pt x="172" y="133"/>
                    <a:pt x="172" y="133"/>
                  </a:cubicBezTo>
                  <a:cubicBezTo>
                    <a:pt x="174" y="136"/>
                    <a:pt x="175" y="137"/>
                    <a:pt x="175" y="138"/>
                  </a:cubicBezTo>
                  <a:cubicBezTo>
                    <a:pt x="176" y="138"/>
                    <a:pt x="176" y="138"/>
                    <a:pt x="177" y="138"/>
                  </a:cubicBezTo>
                  <a:cubicBezTo>
                    <a:pt x="178" y="139"/>
                    <a:pt x="178" y="140"/>
                    <a:pt x="177" y="141"/>
                  </a:cubicBezTo>
                  <a:cubicBezTo>
                    <a:pt x="178" y="141"/>
                    <a:pt x="178" y="142"/>
                    <a:pt x="179" y="143"/>
                  </a:cubicBezTo>
                  <a:cubicBezTo>
                    <a:pt x="182" y="148"/>
                    <a:pt x="182" y="147"/>
                    <a:pt x="185" y="152"/>
                  </a:cubicBezTo>
                  <a:cubicBezTo>
                    <a:pt x="187" y="155"/>
                    <a:pt x="188" y="158"/>
                    <a:pt x="190" y="161"/>
                  </a:cubicBezTo>
                  <a:cubicBezTo>
                    <a:pt x="191" y="161"/>
                    <a:pt x="192" y="161"/>
                    <a:pt x="193" y="161"/>
                  </a:cubicBezTo>
                  <a:cubicBezTo>
                    <a:pt x="193" y="162"/>
                    <a:pt x="193" y="163"/>
                    <a:pt x="192" y="164"/>
                  </a:cubicBezTo>
                  <a:cubicBezTo>
                    <a:pt x="193" y="166"/>
                    <a:pt x="195" y="168"/>
                    <a:pt x="196" y="170"/>
                  </a:cubicBezTo>
                  <a:cubicBezTo>
                    <a:pt x="198" y="173"/>
                    <a:pt x="200" y="176"/>
                    <a:pt x="202" y="179"/>
                  </a:cubicBezTo>
                  <a:cubicBezTo>
                    <a:pt x="204" y="183"/>
                    <a:pt x="206" y="186"/>
                    <a:pt x="207" y="188"/>
                  </a:cubicBezTo>
                  <a:cubicBezTo>
                    <a:pt x="209" y="191"/>
                    <a:pt x="210" y="194"/>
                    <a:pt x="211" y="196"/>
                  </a:cubicBezTo>
                  <a:cubicBezTo>
                    <a:pt x="207" y="196"/>
                    <a:pt x="204" y="197"/>
                    <a:pt x="200" y="197"/>
                  </a:cubicBezTo>
                  <a:cubicBezTo>
                    <a:pt x="197" y="198"/>
                    <a:pt x="194" y="199"/>
                    <a:pt x="190" y="199"/>
                  </a:cubicBezTo>
                  <a:cubicBezTo>
                    <a:pt x="187" y="200"/>
                    <a:pt x="184" y="200"/>
                    <a:pt x="180" y="200"/>
                  </a:cubicBezTo>
                  <a:cubicBezTo>
                    <a:pt x="179" y="200"/>
                    <a:pt x="178" y="200"/>
                    <a:pt x="177" y="200"/>
                  </a:cubicBezTo>
                  <a:cubicBezTo>
                    <a:pt x="176" y="201"/>
                    <a:pt x="176" y="201"/>
                    <a:pt x="175" y="201"/>
                  </a:cubicBezTo>
                  <a:cubicBezTo>
                    <a:pt x="174" y="201"/>
                    <a:pt x="174" y="201"/>
                    <a:pt x="174" y="201"/>
                  </a:cubicBezTo>
                  <a:cubicBezTo>
                    <a:pt x="171" y="201"/>
                    <a:pt x="169" y="201"/>
                    <a:pt x="166" y="202"/>
                  </a:cubicBezTo>
                  <a:cubicBezTo>
                    <a:pt x="162" y="202"/>
                    <a:pt x="158" y="204"/>
                    <a:pt x="154" y="204"/>
                  </a:cubicBezTo>
                  <a:cubicBezTo>
                    <a:pt x="151" y="205"/>
                    <a:pt x="147" y="204"/>
                    <a:pt x="143" y="205"/>
                  </a:cubicBezTo>
                  <a:cubicBezTo>
                    <a:pt x="139" y="205"/>
                    <a:pt x="135" y="206"/>
                    <a:pt x="131" y="206"/>
                  </a:cubicBezTo>
                  <a:cubicBezTo>
                    <a:pt x="127" y="207"/>
                    <a:pt x="123" y="206"/>
                    <a:pt x="119" y="206"/>
                  </a:cubicBezTo>
                  <a:cubicBezTo>
                    <a:pt x="115" y="207"/>
                    <a:pt x="111" y="207"/>
                    <a:pt x="107" y="207"/>
                  </a:cubicBezTo>
                  <a:cubicBezTo>
                    <a:pt x="103" y="207"/>
                    <a:pt x="99" y="207"/>
                    <a:pt x="95" y="207"/>
                  </a:cubicBezTo>
                  <a:cubicBezTo>
                    <a:pt x="94" y="207"/>
                    <a:pt x="92" y="207"/>
                    <a:pt x="91" y="207"/>
                  </a:cubicBezTo>
                  <a:cubicBezTo>
                    <a:pt x="91" y="207"/>
                    <a:pt x="91" y="207"/>
                    <a:pt x="91" y="207"/>
                  </a:cubicBezTo>
                  <a:cubicBezTo>
                    <a:pt x="91" y="207"/>
                    <a:pt x="91" y="207"/>
                    <a:pt x="91" y="207"/>
                  </a:cubicBezTo>
                  <a:cubicBezTo>
                    <a:pt x="88" y="206"/>
                    <a:pt x="86" y="206"/>
                    <a:pt x="84" y="206"/>
                  </a:cubicBezTo>
                  <a:cubicBezTo>
                    <a:pt x="79" y="206"/>
                    <a:pt x="76" y="204"/>
                    <a:pt x="72" y="203"/>
                  </a:cubicBezTo>
                  <a:cubicBezTo>
                    <a:pt x="68" y="202"/>
                    <a:pt x="64" y="202"/>
                    <a:pt x="60" y="201"/>
                  </a:cubicBezTo>
                  <a:cubicBezTo>
                    <a:pt x="56" y="200"/>
                    <a:pt x="53" y="198"/>
                    <a:pt x="49" y="196"/>
                  </a:cubicBezTo>
                  <a:cubicBezTo>
                    <a:pt x="47" y="195"/>
                    <a:pt x="43" y="193"/>
                    <a:pt x="39" y="190"/>
                  </a:cubicBezTo>
                  <a:cubicBezTo>
                    <a:pt x="36" y="188"/>
                    <a:pt x="32" y="185"/>
                    <a:pt x="29" y="182"/>
                  </a:cubicBezTo>
                  <a:cubicBezTo>
                    <a:pt x="26" y="180"/>
                    <a:pt x="23" y="177"/>
                    <a:pt x="21" y="173"/>
                  </a:cubicBezTo>
                  <a:cubicBezTo>
                    <a:pt x="19" y="170"/>
                    <a:pt x="17" y="166"/>
                    <a:pt x="17" y="162"/>
                  </a:cubicBezTo>
                  <a:cubicBezTo>
                    <a:pt x="16" y="158"/>
                    <a:pt x="16" y="154"/>
                    <a:pt x="17" y="149"/>
                  </a:cubicBezTo>
                  <a:close/>
                  <a:moveTo>
                    <a:pt x="261" y="45"/>
                  </a:moveTo>
                  <a:cubicBezTo>
                    <a:pt x="261" y="40"/>
                    <a:pt x="265" y="38"/>
                    <a:pt x="268" y="41"/>
                  </a:cubicBezTo>
                  <a:cubicBezTo>
                    <a:pt x="269" y="46"/>
                    <a:pt x="263" y="48"/>
                    <a:pt x="261" y="45"/>
                  </a:cubicBezTo>
                  <a:close/>
                  <a:moveTo>
                    <a:pt x="236" y="50"/>
                  </a:moveTo>
                  <a:cubicBezTo>
                    <a:pt x="235" y="50"/>
                    <a:pt x="235" y="50"/>
                    <a:pt x="235" y="49"/>
                  </a:cubicBezTo>
                  <a:cubicBezTo>
                    <a:pt x="236" y="49"/>
                    <a:pt x="237" y="49"/>
                    <a:pt x="236" y="50"/>
                  </a:cubicBezTo>
                  <a:close/>
                  <a:moveTo>
                    <a:pt x="228" y="106"/>
                  </a:moveTo>
                  <a:cubicBezTo>
                    <a:pt x="228" y="107"/>
                    <a:pt x="228" y="107"/>
                    <a:pt x="228" y="108"/>
                  </a:cubicBezTo>
                  <a:cubicBezTo>
                    <a:pt x="227" y="108"/>
                    <a:pt x="226" y="108"/>
                    <a:pt x="226" y="108"/>
                  </a:cubicBezTo>
                  <a:cubicBezTo>
                    <a:pt x="226" y="106"/>
                    <a:pt x="226" y="106"/>
                    <a:pt x="226" y="106"/>
                  </a:cubicBezTo>
                  <a:cubicBezTo>
                    <a:pt x="226" y="106"/>
                    <a:pt x="228" y="106"/>
                    <a:pt x="228" y="106"/>
                  </a:cubicBezTo>
                  <a:close/>
                  <a:moveTo>
                    <a:pt x="183" y="138"/>
                  </a:moveTo>
                  <a:cubicBezTo>
                    <a:pt x="182" y="139"/>
                    <a:pt x="181" y="139"/>
                    <a:pt x="180" y="139"/>
                  </a:cubicBezTo>
                  <a:cubicBezTo>
                    <a:pt x="181" y="137"/>
                    <a:pt x="182" y="138"/>
                    <a:pt x="183" y="138"/>
                  </a:cubicBezTo>
                  <a:close/>
                  <a:moveTo>
                    <a:pt x="48" y="397"/>
                  </a:moveTo>
                  <a:cubicBezTo>
                    <a:pt x="48" y="398"/>
                    <a:pt x="48" y="399"/>
                    <a:pt x="50" y="399"/>
                  </a:cubicBezTo>
                  <a:cubicBezTo>
                    <a:pt x="50" y="397"/>
                    <a:pt x="51" y="396"/>
                    <a:pt x="52" y="399"/>
                  </a:cubicBezTo>
                  <a:cubicBezTo>
                    <a:pt x="50" y="402"/>
                    <a:pt x="42" y="399"/>
                    <a:pt x="48" y="397"/>
                  </a:cubicBezTo>
                  <a:close/>
                  <a:moveTo>
                    <a:pt x="61" y="471"/>
                  </a:moveTo>
                  <a:cubicBezTo>
                    <a:pt x="61" y="468"/>
                    <a:pt x="55" y="470"/>
                    <a:pt x="56" y="466"/>
                  </a:cubicBezTo>
                  <a:cubicBezTo>
                    <a:pt x="59" y="465"/>
                    <a:pt x="67" y="469"/>
                    <a:pt x="61" y="471"/>
                  </a:cubicBezTo>
                  <a:close/>
                  <a:moveTo>
                    <a:pt x="1625" y="189"/>
                  </a:moveTo>
                  <a:cubicBezTo>
                    <a:pt x="1625" y="193"/>
                    <a:pt x="1625" y="196"/>
                    <a:pt x="1625" y="201"/>
                  </a:cubicBezTo>
                  <a:cubicBezTo>
                    <a:pt x="1625" y="204"/>
                    <a:pt x="1625" y="208"/>
                    <a:pt x="1624" y="212"/>
                  </a:cubicBezTo>
                  <a:cubicBezTo>
                    <a:pt x="1624" y="216"/>
                    <a:pt x="1623" y="220"/>
                    <a:pt x="1622" y="224"/>
                  </a:cubicBezTo>
                  <a:cubicBezTo>
                    <a:pt x="1622" y="227"/>
                    <a:pt x="1621" y="231"/>
                    <a:pt x="1620" y="235"/>
                  </a:cubicBezTo>
                  <a:cubicBezTo>
                    <a:pt x="1616" y="236"/>
                    <a:pt x="1612" y="237"/>
                    <a:pt x="1609" y="238"/>
                  </a:cubicBezTo>
                  <a:cubicBezTo>
                    <a:pt x="1604" y="238"/>
                    <a:pt x="1600" y="238"/>
                    <a:pt x="1596" y="239"/>
                  </a:cubicBezTo>
                  <a:cubicBezTo>
                    <a:pt x="1592" y="239"/>
                    <a:pt x="1588" y="240"/>
                    <a:pt x="1584" y="240"/>
                  </a:cubicBezTo>
                  <a:cubicBezTo>
                    <a:pt x="1580" y="241"/>
                    <a:pt x="1576" y="241"/>
                    <a:pt x="1572" y="241"/>
                  </a:cubicBezTo>
                  <a:cubicBezTo>
                    <a:pt x="1569" y="242"/>
                    <a:pt x="1567" y="242"/>
                    <a:pt x="1564" y="242"/>
                  </a:cubicBezTo>
                  <a:cubicBezTo>
                    <a:pt x="1564" y="242"/>
                    <a:pt x="1563" y="242"/>
                    <a:pt x="1563" y="242"/>
                  </a:cubicBezTo>
                  <a:cubicBezTo>
                    <a:pt x="1562" y="242"/>
                    <a:pt x="1561" y="243"/>
                    <a:pt x="1560" y="243"/>
                  </a:cubicBezTo>
                  <a:cubicBezTo>
                    <a:pt x="1557" y="243"/>
                    <a:pt x="1554" y="243"/>
                    <a:pt x="1551" y="243"/>
                  </a:cubicBezTo>
                  <a:cubicBezTo>
                    <a:pt x="1549" y="243"/>
                    <a:pt x="1546" y="244"/>
                    <a:pt x="1545" y="243"/>
                  </a:cubicBezTo>
                  <a:cubicBezTo>
                    <a:pt x="1545" y="243"/>
                    <a:pt x="1545" y="243"/>
                    <a:pt x="1545" y="243"/>
                  </a:cubicBezTo>
                  <a:cubicBezTo>
                    <a:pt x="1541" y="243"/>
                    <a:pt x="1538" y="243"/>
                    <a:pt x="1535" y="243"/>
                  </a:cubicBezTo>
                  <a:cubicBezTo>
                    <a:pt x="1531" y="243"/>
                    <a:pt x="1527" y="243"/>
                    <a:pt x="1523" y="243"/>
                  </a:cubicBezTo>
                  <a:cubicBezTo>
                    <a:pt x="1522" y="243"/>
                    <a:pt x="1521" y="243"/>
                    <a:pt x="1519" y="243"/>
                  </a:cubicBezTo>
                  <a:cubicBezTo>
                    <a:pt x="1517" y="246"/>
                    <a:pt x="1515" y="245"/>
                    <a:pt x="1514" y="244"/>
                  </a:cubicBezTo>
                  <a:cubicBezTo>
                    <a:pt x="1513" y="244"/>
                    <a:pt x="1512" y="244"/>
                    <a:pt x="1511" y="244"/>
                  </a:cubicBezTo>
                  <a:cubicBezTo>
                    <a:pt x="1507" y="244"/>
                    <a:pt x="1503" y="243"/>
                    <a:pt x="1499" y="243"/>
                  </a:cubicBezTo>
                  <a:cubicBezTo>
                    <a:pt x="1495" y="243"/>
                    <a:pt x="1491" y="243"/>
                    <a:pt x="1487" y="242"/>
                  </a:cubicBezTo>
                  <a:cubicBezTo>
                    <a:pt x="1483" y="242"/>
                    <a:pt x="1479" y="242"/>
                    <a:pt x="1474" y="242"/>
                  </a:cubicBezTo>
                  <a:cubicBezTo>
                    <a:pt x="1470" y="242"/>
                    <a:pt x="1466" y="241"/>
                    <a:pt x="1462" y="241"/>
                  </a:cubicBezTo>
                  <a:cubicBezTo>
                    <a:pt x="1466" y="242"/>
                    <a:pt x="1470" y="242"/>
                    <a:pt x="1474" y="243"/>
                  </a:cubicBezTo>
                  <a:cubicBezTo>
                    <a:pt x="1474" y="243"/>
                    <a:pt x="1474" y="243"/>
                    <a:pt x="1475" y="244"/>
                  </a:cubicBezTo>
                  <a:cubicBezTo>
                    <a:pt x="1476" y="243"/>
                    <a:pt x="1479" y="243"/>
                    <a:pt x="1481" y="243"/>
                  </a:cubicBezTo>
                  <a:cubicBezTo>
                    <a:pt x="1481" y="244"/>
                    <a:pt x="1481" y="245"/>
                    <a:pt x="1481" y="245"/>
                  </a:cubicBezTo>
                  <a:cubicBezTo>
                    <a:pt x="1483" y="246"/>
                    <a:pt x="1484" y="246"/>
                    <a:pt x="1485" y="246"/>
                  </a:cubicBezTo>
                  <a:cubicBezTo>
                    <a:pt x="1488" y="247"/>
                    <a:pt x="1490" y="247"/>
                    <a:pt x="1492" y="248"/>
                  </a:cubicBezTo>
                  <a:cubicBezTo>
                    <a:pt x="1493" y="247"/>
                    <a:pt x="1495" y="247"/>
                    <a:pt x="1497" y="247"/>
                  </a:cubicBezTo>
                  <a:cubicBezTo>
                    <a:pt x="1500" y="247"/>
                    <a:pt x="1501" y="249"/>
                    <a:pt x="1504" y="249"/>
                  </a:cubicBezTo>
                  <a:cubicBezTo>
                    <a:pt x="1504" y="249"/>
                    <a:pt x="1504" y="250"/>
                    <a:pt x="1504" y="250"/>
                  </a:cubicBezTo>
                  <a:cubicBezTo>
                    <a:pt x="1506" y="250"/>
                    <a:pt x="1507" y="250"/>
                    <a:pt x="1509" y="251"/>
                  </a:cubicBezTo>
                  <a:cubicBezTo>
                    <a:pt x="1513" y="251"/>
                    <a:pt x="1517" y="252"/>
                    <a:pt x="1521" y="253"/>
                  </a:cubicBezTo>
                  <a:cubicBezTo>
                    <a:pt x="1525" y="254"/>
                    <a:pt x="1528" y="254"/>
                    <a:pt x="1532" y="254"/>
                  </a:cubicBezTo>
                  <a:cubicBezTo>
                    <a:pt x="1536" y="255"/>
                    <a:pt x="1540" y="255"/>
                    <a:pt x="1544" y="256"/>
                  </a:cubicBezTo>
                  <a:cubicBezTo>
                    <a:pt x="1548" y="256"/>
                    <a:pt x="1552" y="256"/>
                    <a:pt x="1556" y="256"/>
                  </a:cubicBezTo>
                  <a:cubicBezTo>
                    <a:pt x="1560" y="257"/>
                    <a:pt x="1564" y="257"/>
                    <a:pt x="1568" y="257"/>
                  </a:cubicBezTo>
                  <a:cubicBezTo>
                    <a:pt x="1572" y="257"/>
                    <a:pt x="1576" y="258"/>
                    <a:pt x="1580" y="258"/>
                  </a:cubicBezTo>
                  <a:cubicBezTo>
                    <a:pt x="1584" y="258"/>
                    <a:pt x="1588" y="259"/>
                    <a:pt x="1592" y="259"/>
                  </a:cubicBezTo>
                  <a:cubicBezTo>
                    <a:pt x="1596" y="259"/>
                    <a:pt x="1600" y="259"/>
                    <a:pt x="1604" y="259"/>
                  </a:cubicBezTo>
                  <a:cubicBezTo>
                    <a:pt x="1608" y="259"/>
                    <a:pt x="1612" y="258"/>
                    <a:pt x="1616" y="258"/>
                  </a:cubicBezTo>
                  <a:cubicBezTo>
                    <a:pt x="1615" y="261"/>
                    <a:pt x="1614" y="265"/>
                    <a:pt x="1614" y="267"/>
                  </a:cubicBezTo>
                  <a:cubicBezTo>
                    <a:pt x="1613" y="270"/>
                    <a:pt x="1612" y="273"/>
                    <a:pt x="1611" y="276"/>
                  </a:cubicBezTo>
                  <a:cubicBezTo>
                    <a:pt x="1607" y="277"/>
                    <a:pt x="1603" y="277"/>
                    <a:pt x="1599" y="277"/>
                  </a:cubicBezTo>
                  <a:cubicBezTo>
                    <a:pt x="1596" y="278"/>
                    <a:pt x="1593" y="278"/>
                    <a:pt x="1590" y="279"/>
                  </a:cubicBezTo>
                  <a:cubicBezTo>
                    <a:pt x="1589" y="279"/>
                    <a:pt x="1589" y="280"/>
                    <a:pt x="1588" y="280"/>
                  </a:cubicBezTo>
                  <a:cubicBezTo>
                    <a:pt x="1587" y="280"/>
                    <a:pt x="1587" y="280"/>
                    <a:pt x="1587" y="280"/>
                  </a:cubicBezTo>
                  <a:cubicBezTo>
                    <a:pt x="1583" y="280"/>
                    <a:pt x="1579" y="280"/>
                    <a:pt x="1575" y="281"/>
                  </a:cubicBezTo>
                  <a:cubicBezTo>
                    <a:pt x="1572" y="281"/>
                    <a:pt x="1568" y="282"/>
                    <a:pt x="1565" y="282"/>
                  </a:cubicBezTo>
                  <a:cubicBezTo>
                    <a:pt x="1564" y="283"/>
                    <a:pt x="1562" y="284"/>
                    <a:pt x="1561" y="282"/>
                  </a:cubicBezTo>
                  <a:cubicBezTo>
                    <a:pt x="1557" y="282"/>
                    <a:pt x="1554" y="283"/>
                    <a:pt x="1551" y="283"/>
                  </a:cubicBezTo>
                  <a:cubicBezTo>
                    <a:pt x="1547" y="283"/>
                    <a:pt x="1543" y="283"/>
                    <a:pt x="1539" y="283"/>
                  </a:cubicBezTo>
                  <a:cubicBezTo>
                    <a:pt x="1539" y="283"/>
                    <a:pt x="1539" y="283"/>
                    <a:pt x="1539" y="283"/>
                  </a:cubicBezTo>
                  <a:cubicBezTo>
                    <a:pt x="1539" y="284"/>
                    <a:pt x="1539" y="285"/>
                    <a:pt x="1539" y="285"/>
                  </a:cubicBezTo>
                  <a:cubicBezTo>
                    <a:pt x="1538" y="285"/>
                    <a:pt x="1537" y="284"/>
                    <a:pt x="1536" y="284"/>
                  </a:cubicBezTo>
                  <a:cubicBezTo>
                    <a:pt x="1533" y="284"/>
                    <a:pt x="1530" y="284"/>
                    <a:pt x="1527" y="284"/>
                  </a:cubicBezTo>
                  <a:cubicBezTo>
                    <a:pt x="1523" y="284"/>
                    <a:pt x="1519" y="284"/>
                    <a:pt x="1515" y="284"/>
                  </a:cubicBezTo>
                  <a:cubicBezTo>
                    <a:pt x="1511" y="284"/>
                    <a:pt x="1507" y="284"/>
                    <a:pt x="1503" y="284"/>
                  </a:cubicBezTo>
                  <a:cubicBezTo>
                    <a:pt x="1499" y="283"/>
                    <a:pt x="1495" y="284"/>
                    <a:pt x="1491" y="283"/>
                  </a:cubicBezTo>
                  <a:cubicBezTo>
                    <a:pt x="1487" y="283"/>
                    <a:pt x="1483" y="283"/>
                    <a:pt x="1479" y="283"/>
                  </a:cubicBezTo>
                  <a:cubicBezTo>
                    <a:pt x="1475" y="283"/>
                    <a:pt x="1471" y="283"/>
                    <a:pt x="1467" y="282"/>
                  </a:cubicBezTo>
                  <a:cubicBezTo>
                    <a:pt x="1463" y="282"/>
                    <a:pt x="1459" y="282"/>
                    <a:pt x="1454" y="281"/>
                  </a:cubicBezTo>
                  <a:cubicBezTo>
                    <a:pt x="1459" y="282"/>
                    <a:pt x="1463" y="283"/>
                    <a:pt x="1467" y="284"/>
                  </a:cubicBezTo>
                  <a:cubicBezTo>
                    <a:pt x="1471" y="285"/>
                    <a:pt x="1475" y="286"/>
                    <a:pt x="1479" y="287"/>
                  </a:cubicBezTo>
                  <a:cubicBezTo>
                    <a:pt x="1484" y="288"/>
                    <a:pt x="1488" y="289"/>
                    <a:pt x="1492" y="289"/>
                  </a:cubicBezTo>
                  <a:cubicBezTo>
                    <a:pt x="1496" y="290"/>
                    <a:pt x="1500" y="291"/>
                    <a:pt x="1504" y="292"/>
                  </a:cubicBezTo>
                  <a:cubicBezTo>
                    <a:pt x="1508" y="292"/>
                    <a:pt x="1512" y="293"/>
                    <a:pt x="1516" y="294"/>
                  </a:cubicBezTo>
                  <a:cubicBezTo>
                    <a:pt x="1520" y="295"/>
                    <a:pt x="1525" y="295"/>
                    <a:pt x="1529" y="295"/>
                  </a:cubicBezTo>
                  <a:cubicBezTo>
                    <a:pt x="1533" y="296"/>
                    <a:pt x="1537" y="296"/>
                    <a:pt x="1541" y="296"/>
                  </a:cubicBezTo>
                  <a:cubicBezTo>
                    <a:pt x="1541" y="296"/>
                    <a:pt x="1541" y="296"/>
                    <a:pt x="1542" y="296"/>
                  </a:cubicBezTo>
                  <a:cubicBezTo>
                    <a:pt x="1542" y="296"/>
                    <a:pt x="1542" y="296"/>
                    <a:pt x="1543" y="295"/>
                  </a:cubicBezTo>
                  <a:cubicBezTo>
                    <a:pt x="1544" y="295"/>
                    <a:pt x="1544" y="296"/>
                    <a:pt x="1544" y="297"/>
                  </a:cubicBezTo>
                  <a:cubicBezTo>
                    <a:pt x="1547" y="297"/>
                    <a:pt x="1550" y="297"/>
                    <a:pt x="1554" y="297"/>
                  </a:cubicBezTo>
                  <a:cubicBezTo>
                    <a:pt x="1558" y="298"/>
                    <a:pt x="1562" y="298"/>
                    <a:pt x="1566" y="298"/>
                  </a:cubicBezTo>
                  <a:cubicBezTo>
                    <a:pt x="1570" y="298"/>
                    <a:pt x="1574" y="299"/>
                    <a:pt x="1578" y="299"/>
                  </a:cubicBezTo>
                  <a:cubicBezTo>
                    <a:pt x="1582" y="299"/>
                    <a:pt x="1587" y="299"/>
                    <a:pt x="1591" y="299"/>
                  </a:cubicBezTo>
                  <a:cubicBezTo>
                    <a:pt x="1595" y="299"/>
                    <a:pt x="1599" y="299"/>
                    <a:pt x="1603" y="299"/>
                  </a:cubicBezTo>
                  <a:cubicBezTo>
                    <a:pt x="1603" y="301"/>
                    <a:pt x="1603" y="302"/>
                    <a:pt x="1602" y="303"/>
                  </a:cubicBezTo>
                  <a:cubicBezTo>
                    <a:pt x="1601" y="307"/>
                    <a:pt x="1601" y="307"/>
                    <a:pt x="1600" y="311"/>
                  </a:cubicBezTo>
                  <a:cubicBezTo>
                    <a:pt x="1600" y="313"/>
                    <a:pt x="1598" y="315"/>
                    <a:pt x="1598" y="317"/>
                  </a:cubicBezTo>
                  <a:cubicBezTo>
                    <a:pt x="1594" y="318"/>
                    <a:pt x="1590" y="318"/>
                    <a:pt x="1586" y="319"/>
                  </a:cubicBezTo>
                  <a:cubicBezTo>
                    <a:pt x="1582" y="319"/>
                    <a:pt x="1579" y="321"/>
                    <a:pt x="1575" y="321"/>
                  </a:cubicBezTo>
                  <a:cubicBezTo>
                    <a:pt x="1571" y="321"/>
                    <a:pt x="1567" y="321"/>
                    <a:pt x="1563" y="322"/>
                  </a:cubicBezTo>
                  <a:cubicBezTo>
                    <a:pt x="1559" y="322"/>
                    <a:pt x="1556" y="322"/>
                    <a:pt x="1552" y="323"/>
                  </a:cubicBezTo>
                  <a:cubicBezTo>
                    <a:pt x="1548" y="323"/>
                    <a:pt x="1544" y="324"/>
                    <a:pt x="1540" y="324"/>
                  </a:cubicBezTo>
                  <a:cubicBezTo>
                    <a:pt x="1536" y="324"/>
                    <a:pt x="1533" y="324"/>
                    <a:pt x="1529" y="325"/>
                  </a:cubicBezTo>
                  <a:cubicBezTo>
                    <a:pt x="1526" y="325"/>
                    <a:pt x="1524" y="325"/>
                    <a:pt x="1522" y="325"/>
                  </a:cubicBezTo>
                  <a:cubicBezTo>
                    <a:pt x="1521" y="325"/>
                    <a:pt x="1521" y="325"/>
                    <a:pt x="1521" y="326"/>
                  </a:cubicBezTo>
                  <a:cubicBezTo>
                    <a:pt x="1520" y="325"/>
                    <a:pt x="1520" y="325"/>
                    <a:pt x="1519" y="325"/>
                  </a:cubicBezTo>
                  <a:cubicBezTo>
                    <a:pt x="1519" y="325"/>
                    <a:pt x="1518" y="325"/>
                    <a:pt x="1517" y="325"/>
                  </a:cubicBezTo>
                  <a:cubicBezTo>
                    <a:pt x="1513" y="325"/>
                    <a:pt x="1510" y="324"/>
                    <a:pt x="1506" y="324"/>
                  </a:cubicBezTo>
                  <a:cubicBezTo>
                    <a:pt x="1502" y="324"/>
                    <a:pt x="1498" y="324"/>
                    <a:pt x="1494" y="324"/>
                  </a:cubicBezTo>
                  <a:cubicBezTo>
                    <a:pt x="1490" y="324"/>
                    <a:pt x="1487" y="324"/>
                    <a:pt x="1483" y="324"/>
                  </a:cubicBezTo>
                  <a:cubicBezTo>
                    <a:pt x="1479" y="324"/>
                    <a:pt x="1475" y="323"/>
                    <a:pt x="1471" y="323"/>
                  </a:cubicBezTo>
                  <a:cubicBezTo>
                    <a:pt x="1467" y="323"/>
                    <a:pt x="1463" y="323"/>
                    <a:pt x="1459" y="323"/>
                  </a:cubicBezTo>
                  <a:cubicBezTo>
                    <a:pt x="1456" y="323"/>
                    <a:pt x="1451" y="322"/>
                    <a:pt x="1447" y="322"/>
                  </a:cubicBezTo>
                  <a:cubicBezTo>
                    <a:pt x="1451" y="323"/>
                    <a:pt x="1456" y="323"/>
                    <a:pt x="1460" y="324"/>
                  </a:cubicBezTo>
                  <a:cubicBezTo>
                    <a:pt x="1464" y="325"/>
                    <a:pt x="1468" y="326"/>
                    <a:pt x="1472" y="327"/>
                  </a:cubicBezTo>
                  <a:cubicBezTo>
                    <a:pt x="1476" y="328"/>
                    <a:pt x="1480" y="328"/>
                    <a:pt x="1484" y="329"/>
                  </a:cubicBezTo>
                  <a:cubicBezTo>
                    <a:pt x="1488" y="330"/>
                    <a:pt x="1491" y="331"/>
                    <a:pt x="1495" y="332"/>
                  </a:cubicBezTo>
                  <a:cubicBezTo>
                    <a:pt x="1499" y="333"/>
                    <a:pt x="1503" y="333"/>
                    <a:pt x="1507" y="334"/>
                  </a:cubicBezTo>
                  <a:cubicBezTo>
                    <a:pt x="1511" y="335"/>
                    <a:pt x="1515" y="334"/>
                    <a:pt x="1519" y="335"/>
                  </a:cubicBezTo>
                  <a:cubicBezTo>
                    <a:pt x="1523" y="335"/>
                    <a:pt x="1527" y="336"/>
                    <a:pt x="1531" y="336"/>
                  </a:cubicBezTo>
                  <a:cubicBezTo>
                    <a:pt x="1535" y="337"/>
                    <a:pt x="1539" y="337"/>
                    <a:pt x="1543" y="338"/>
                  </a:cubicBezTo>
                  <a:cubicBezTo>
                    <a:pt x="1547" y="338"/>
                    <a:pt x="1551" y="339"/>
                    <a:pt x="1555" y="339"/>
                  </a:cubicBezTo>
                  <a:cubicBezTo>
                    <a:pt x="1559" y="339"/>
                    <a:pt x="1563" y="339"/>
                    <a:pt x="1568" y="340"/>
                  </a:cubicBezTo>
                  <a:cubicBezTo>
                    <a:pt x="1569" y="340"/>
                    <a:pt x="1570" y="340"/>
                    <a:pt x="1571" y="340"/>
                  </a:cubicBezTo>
                  <a:cubicBezTo>
                    <a:pt x="1571" y="339"/>
                    <a:pt x="1571" y="339"/>
                    <a:pt x="1571" y="339"/>
                  </a:cubicBezTo>
                  <a:cubicBezTo>
                    <a:pt x="1572" y="339"/>
                    <a:pt x="1572" y="339"/>
                    <a:pt x="1572" y="339"/>
                  </a:cubicBezTo>
                  <a:cubicBezTo>
                    <a:pt x="1575" y="339"/>
                    <a:pt x="1577" y="339"/>
                    <a:pt x="1580" y="339"/>
                  </a:cubicBezTo>
                  <a:cubicBezTo>
                    <a:pt x="1584" y="339"/>
                    <a:pt x="1588" y="339"/>
                    <a:pt x="1592" y="340"/>
                  </a:cubicBezTo>
                  <a:cubicBezTo>
                    <a:pt x="1591" y="343"/>
                    <a:pt x="1590" y="346"/>
                    <a:pt x="1589" y="349"/>
                  </a:cubicBezTo>
                  <a:cubicBezTo>
                    <a:pt x="1588" y="352"/>
                    <a:pt x="1588" y="356"/>
                    <a:pt x="1588" y="359"/>
                  </a:cubicBezTo>
                  <a:cubicBezTo>
                    <a:pt x="1584" y="359"/>
                    <a:pt x="1579" y="359"/>
                    <a:pt x="1575" y="360"/>
                  </a:cubicBezTo>
                  <a:cubicBezTo>
                    <a:pt x="1573" y="360"/>
                    <a:pt x="1570" y="361"/>
                    <a:pt x="1568" y="361"/>
                  </a:cubicBezTo>
                  <a:cubicBezTo>
                    <a:pt x="1568" y="362"/>
                    <a:pt x="1568" y="362"/>
                    <a:pt x="1568" y="362"/>
                  </a:cubicBezTo>
                  <a:cubicBezTo>
                    <a:pt x="1566" y="362"/>
                    <a:pt x="1566" y="362"/>
                    <a:pt x="1566" y="361"/>
                  </a:cubicBezTo>
                  <a:cubicBezTo>
                    <a:pt x="1565" y="362"/>
                    <a:pt x="1564" y="362"/>
                    <a:pt x="1563" y="362"/>
                  </a:cubicBezTo>
                  <a:cubicBezTo>
                    <a:pt x="1559" y="362"/>
                    <a:pt x="1555" y="363"/>
                    <a:pt x="1551" y="363"/>
                  </a:cubicBezTo>
                  <a:cubicBezTo>
                    <a:pt x="1547" y="363"/>
                    <a:pt x="1543" y="364"/>
                    <a:pt x="1539" y="364"/>
                  </a:cubicBezTo>
                  <a:cubicBezTo>
                    <a:pt x="1538" y="364"/>
                    <a:pt x="1537" y="364"/>
                    <a:pt x="1536" y="364"/>
                  </a:cubicBezTo>
                  <a:cubicBezTo>
                    <a:pt x="1535" y="365"/>
                    <a:pt x="1535" y="364"/>
                    <a:pt x="1535" y="364"/>
                  </a:cubicBezTo>
                  <a:cubicBezTo>
                    <a:pt x="1532" y="364"/>
                    <a:pt x="1529" y="364"/>
                    <a:pt x="1526" y="364"/>
                  </a:cubicBezTo>
                  <a:cubicBezTo>
                    <a:pt x="1522" y="365"/>
                    <a:pt x="1518" y="365"/>
                    <a:pt x="1514" y="365"/>
                  </a:cubicBezTo>
                  <a:cubicBezTo>
                    <a:pt x="1510" y="365"/>
                    <a:pt x="1506" y="365"/>
                    <a:pt x="1502" y="365"/>
                  </a:cubicBezTo>
                  <a:cubicBezTo>
                    <a:pt x="1498" y="365"/>
                    <a:pt x="1494" y="365"/>
                    <a:pt x="1490" y="365"/>
                  </a:cubicBezTo>
                  <a:cubicBezTo>
                    <a:pt x="1486" y="365"/>
                    <a:pt x="1482" y="364"/>
                    <a:pt x="1478" y="364"/>
                  </a:cubicBezTo>
                  <a:cubicBezTo>
                    <a:pt x="1474" y="364"/>
                    <a:pt x="1470" y="364"/>
                    <a:pt x="1465" y="364"/>
                  </a:cubicBezTo>
                  <a:cubicBezTo>
                    <a:pt x="1461" y="364"/>
                    <a:pt x="1457" y="363"/>
                    <a:pt x="1453" y="363"/>
                  </a:cubicBezTo>
                  <a:cubicBezTo>
                    <a:pt x="1449" y="363"/>
                    <a:pt x="1445" y="363"/>
                    <a:pt x="1441" y="362"/>
                  </a:cubicBezTo>
                  <a:cubicBezTo>
                    <a:pt x="1445" y="363"/>
                    <a:pt x="1449" y="364"/>
                    <a:pt x="1453" y="365"/>
                  </a:cubicBezTo>
                  <a:cubicBezTo>
                    <a:pt x="1457" y="366"/>
                    <a:pt x="1461" y="367"/>
                    <a:pt x="1464" y="368"/>
                  </a:cubicBezTo>
                  <a:cubicBezTo>
                    <a:pt x="1468" y="369"/>
                    <a:pt x="1472" y="369"/>
                    <a:pt x="1476" y="370"/>
                  </a:cubicBezTo>
                  <a:cubicBezTo>
                    <a:pt x="1480" y="370"/>
                    <a:pt x="1484" y="371"/>
                    <a:pt x="1488" y="372"/>
                  </a:cubicBezTo>
                  <a:cubicBezTo>
                    <a:pt x="1492" y="373"/>
                    <a:pt x="1496" y="374"/>
                    <a:pt x="1500" y="374"/>
                  </a:cubicBezTo>
                  <a:cubicBezTo>
                    <a:pt x="1504" y="375"/>
                    <a:pt x="1508" y="376"/>
                    <a:pt x="1512" y="376"/>
                  </a:cubicBezTo>
                  <a:cubicBezTo>
                    <a:pt x="1516" y="377"/>
                    <a:pt x="1520" y="377"/>
                    <a:pt x="1524" y="377"/>
                  </a:cubicBezTo>
                  <a:cubicBezTo>
                    <a:pt x="1528" y="378"/>
                    <a:pt x="1532" y="378"/>
                    <a:pt x="1536" y="378"/>
                  </a:cubicBezTo>
                  <a:cubicBezTo>
                    <a:pt x="1540" y="378"/>
                    <a:pt x="1544" y="379"/>
                    <a:pt x="1548" y="379"/>
                  </a:cubicBezTo>
                  <a:cubicBezTo>
                    <a:pt x="1552" y="379"/>
                    <a:pt x="1556" y="380"/>
                    <a:pt x="1560" y="380"/>
                  </a:cubicBezTo>
                  <a:cubicBezTo>
                    <a:pt x="1564" y="380"/>
                    <a:pt x="1568" y="380"/>
                    <a:pt x="1572" y="380"/>
                  </a:cubicBezTo>
                  <a:cubicBezTo>
                    <a:pt x="1576" y="380"/>
                    <a:pt x="1580" y="380"/>
                    <a:pt x="1584" y="380"/>
                  </a:cubicBezTo>
                  <a:cubicBezTo>
                    <a:pt x="1583" y="383"/>
                    <a:pt x="1583" y="386"/>
                    <a:pt x="1582" y="389"/>
                  </a:cubicBezTo>
                  <a:cubicBezTo>
                    <a:pt x="1582" y="392"/>
                    <a:pt x="1583" y="396"/>
                    <a:pt x="1583" y="399"/>
                  </a:cubicBezTo>
                  <a:cubicBezTo>
                    <a:pt x="1582" y="399"/>
                    <a:pt x="1582" y="399"/>
                    <a:pt x="1581" y="399"/>
                  </a:cubicBezTo>
                  <a:cubicBezTo>
                    <a:pt x="1580" y="400"/>
                    <a:pt x="1578" y="401"/>
                    <a:pt x="1577" y="400"/>
                  </a:cubicBezTo>
                  <a:cubicBezTo>
                    <a:pt x="1575" y="400"/>
                    <a:pt x="1573" y="401"/>
                    <a:pt x="1571" y="401"/>
                  </a:cubicBezTo>
                  <a:cubicBezTo>
                    <a:pt x="1566" y="401"/>
                    <a:pt x="1562" y="401"/>
                    <a:pt x="1558" y="402"/>
                  </a:cubicBezTo>
                  <a:cubicBezTo>
                    <a:pt x="1554" y="402"/>
                    <a:pt x="1550" y="402"/>
                    <a:pt x="1546" y="403"/>
                  </a:cubicBezTo>
                  <a:cubicBezTo>
                    <a:pt x="1545" y="403"/>
                    <a:pt x="1545" y="403"/>
                    <a:pt x="1544" y="403"/>
                  </a:cubicBezTo>
                  <a:cubicBezTo>
                    <a:pt x="1544" y="403"/>
                    <a:pt x="1544" y="404"/>
                    <a:pt x="1545" y="404"/>
                  </a:cubicBezTo>
                  <a:cubicBezTo>
                    <a:pt x="1544" y="404"/>
                    <a:pt x="1543" y="403"/>
                    <a:pt x="1542" y="403"/>
                  </a:cubicBezTo>
                  <a:cubicBezTo>
                    <a:pt x="1539" y="404"/>
                    <a:pt x="1536" y="404"/>
                    <a:pt x="1533" y="405"/>
                  </a:cubicBezTo>
                  <a:cubicBezTo>
                    <a:pt x="1529" y="405"/>
                    <a:pt x="1525" y="405"/>
                    <a:pt x="1521" y="405"/>
                  </a:cubicBezTo>
                  <a:cubicBezTo>
                    <a:pt x="1517" y="405"/>
                    <a:pt x="1513" y="406"/>
                    <a:pt x="1508" y="406"/>
                  </a:cubicBezTo>
                  <a:cubicBezTo>
                    <a:pt x="1504" y="406"/>
                    <a:pt x="1500" y="405"/>
                    <a:pt x="1496" y="405"/>
                  </a:cubicBezTo>
                  <a:cubicBezTo>
                    <a:pt x="1492" y="405"/>
                    <a:pt x="1488" y="405"/>
                    <a:pt x="1484" y="405"/>
                  </a:cubicBezTo>
                  <a:cubicBezTo>
                    <a:pt x="1479" y="405"/>
                    <a:pt x="1475" y="406"/>
                    <a:pt x="1471" y="405"/>
                  </a:cubicBezTo>
                  <a:cubicBezTo>
                    <a:pt x="1467" y="405"/>
                    <a:pt x="1463" y="405"/>
                    <a:pt x="1459" y="405"/>
                  </a:cubicBezTo>
                  <a:cubicBezTo>
                    <a:pt x="1455" y="404"/>
                    <a:pt x="1451" y="404"/>
                    <a:pt x="1446" y="404"/>
                  </a:cubicBezTo>
                  <a:cubicBezTo>
                    <a:pt x="1442" y="404"/>
                    <a:pt x="1438" y="403"/>
                    <a:pt x="1434" y="403"/>
                  </a:cubicBezTo>
                  <a:cubicBezTo>
                    <a:pt x="1437" y="404"/>
                    <a:pt x="1441" y="404"/>
                    <a:pt x="1445" y="405"/>
                  </a:cubicBezTo>
                  <a:cubicBezTo>
                    <a:pt x="1445" y="404"/>
                    <a:pt x="1446" y="405"/>
                    <a:pt x="1448" y="406"/>
                  </a:cubicBezTo>
                  <a:cubicBezTo>
                    <a:pt x="1451" y="406"/>
                    <a:pt x="1454" y="407"/>
                    <a:pt x="1457" y="408"/>
                  </a:cubicBezTo>
                  <a:cubicBezTo>
                    <a:pt x="1461" y="408"/>
                    <a:pt x="1464" y="409"/>
                    <a:pt x="1468" y="410"/>
                  </a:cubicBezTo>
                  <a:cubicBezTo>
                    <a:pt x="1472" y="411"/>
                    <a:pt x="1476" y="411"/>
                    <a:pt x="1480" y="412"/>
                  </a:cubicBezTo>
                  <a:cubicBezTo>
                    <a:pt x="1483" y="413"/>
                    <a:pt x="1487" y="413"/>
                    <a:pt x="1491" y="414"/>
                  </a:cubicBezTo>
                  <a:cubicBezTo>
                    <a:pt x="1495" y="415"/>
                    <a:pt x="1499" y="416"/>
                    <a:pt x="1502" y="417"/>
                  </a:cubicBezTo>
                  <a:cubicBezTo>
                    <a:pt x="1506" y="417"/>
                    <a:pt x="1510" y="417"/>
                    <a:pt x="1514" y="418"/>
                  </a:cubicBezTo>
                  <a:cubicBezTo>
                    <a:pt x="1518" y="418"/>
                    <a:pt x="1522" y="418"/>
                    <a:pt x="1526" y="418"/>
                  </a:cubicBezTo>
                  <a:cubicBezTo>
                    <a:pt x="1528" y="418"/>
                    <a:pt x="1531" y="419"/>
                    <a:pt x="1534" y="419"/>
                  </a:cubicBezTo>
                  <a:cubicBezTo>
                    <a:pt x="1534" y="419"/>
                    <a:pt x="1534" y="418"/>
                    <a:pt x="1535" y="418"/>
                  </a:cubicBezTo>
                  <a:cubicBezTo>
                    <a:pt x="1536" y="418"/>
                    <a:pt x="1536" y="419"/>
                    <a:pt x="1536" y="419"/>
                  </a:cubicBezTo>
                  <a:cubicBezTo>
                    <a:pt x="1537" y="419"/>
                    <a:pt x="1537" y="419"/>
                    <a:pt x="1537" y="419"/>
                  </a:cubicBezTo>
                  <a:cubicBezTo>
                    <a:pt x="1541" y="420"/>
                    <a:pt x="1545" y="420"/>
                    <a:pt x="1549" y="421"/>
                  </a:cubicBezTo>
                  <a:cubicBezTo>
                    <a:pt x="1552" y="421"/>
                    <a:pt x="1556" y="421"/>
                    <a:pt x="1560" y="421"/>
                  </a:cubicBezTo>
                  <a:cubicBezTo>
                    <a:pt x="1564" y="421"/>
                    <a:pt x="1568" y="421"/>
                    <a:pt x="1572" y="421"/>
                  </a:cubicBezTo>
                  <a:cubicBezTo>
                    <a:pt x="1576" y="421"/>
                    <a:pt x="1580" y="420"/>
                    <a:pt x="1584" y="420"/>
                  </a:cubicBezTo>
                  <a:cubicBezTo>
                    <a:pt x="1584" y="426"/>
                    <a:pt x="1583" y="432"/>
                    <a:pt x="1583" y="438"/>
                  </a:cubicBezTo>
                  <a:cubicBezTo>
                    <a:pt x="1579" y="438"/>
                    <a:pt x="1575" y="439"/>
                    <a:pt x="1571" y="440"/>
                  </a:cubicBezTo>
                  <a:cubicBezTo>
                    <a:pt x="1567" y="440"/>
                    <a:pt x="1563" y="441"/>
                    <a:pt x="1559" y="442"/>
                  </a:cubicBezTo>
                  <a:cubicBezTo>
                    <a:pt x="1555" y="442"/>
                    <a:pt x="1551" y="442"/>
                    <a:pt x="1547" y="442"/>
                  </a:cubicBezTo>
                  <a:cubicBezTo>
                    <a:pt x="1547" y="442"/>
                    <a:pt x="1548" y="442"/>
                    <a:pt x="1548" y="443"/>
                  </a:cubicBezTo>
                  <a:cubicBezTo>
                    <a:pt x="1545" y="446"/>
                    <a:pt x="1542" y="445"/>
                    <a:pt x="1542" y="443"/>
                  </a:cubicBezTo>
                  <a:cubicBezTo>
                    <a:pt x="1539" y="444"/>
                    <a:pt x="1537" y="444"/>
                    <a:pt x="1535" y="444"/>
                  </a:cubicBezTo>
                  <a:cubicBezTo>
                    <a:pt x="1531" y="445"/>
                    <a:pt x="1527" y="445"/>
                    <a:pt x="1523" y="445"/>
                  </a:cubicBezTo>
                  <a:cubicBezTo>
                    <a:pt x="1519" y="446"/>
                    <a:pt x="1515" y="446"/>
                    <a:pt x="1511" y="446"/>
                  </a:cubicBezTo>
                  <a:cubicBezTo>
                    <a:pt x="1507" y="446"/>
                    <a:pt x="1503" y="446"/>
                    <a:pt x="1499" y="446"/>
                  </a:cubicBezTo>
                  <a:cubicBezTo>
                    <a:pt x="1495" y="446"/>
                    <a:pt x="1491" y="446"/>
                    <a:pt x="1487" y="446"/>
                  </a:cubicBezTo>
                  <a:cubicBezTo>
                    <a:pt x="1483" y="446"/>
                    <a:pt x="1479" y="446"/>
                    <a:pt x="1475" y="446"/>
                  </a:cubicBezTo>
                  <a:cubicBezTo>
                    <a:pt x="1475" y="446"/>
                    <a:pt x="1475" y="446"/>
                    <a:pt x="1475" y="446"/>
                  </a:cubicBezTo>
                  <a:cubicBezTo>
                    <a:pt x="1474" y="446"/>
                    <a:pt x="1474" y="446"/>
                    <a:pt x="1474" y="446"/>
                  </a:cubicBezTo>
                  <a:cubicBezTo>
                    <a:pt x="1470" y="446"/>
                    <a:pt x="1467" y="445"/>
                    <a:pt x="1463" y="445"/>
                  </a:cubicBezTo>
                  <a:cubicBezTo>
                    <a:pt x="1459" y="445"/>
                    <a:pt x="1455" y="445"/>
                    <a:pt x="1451" y="444"/>
                  </a:cubicBezTo>
                  <a:cubicBezTo>
                    <a:pt x="1447" y="444"/>
                    <a:pt x="1443" y="445"/>
                    <a:pt x="1439" y="445"/>
                  </a:cubicBezTo>
                  <a:cubicBezTo>
                    <a:pt x="1435" y="444"/>
                    <a:pt x="1431" y="444"/>
                    <a:pt x="1426" y="443"/>
                  </a:cubicBezTo>
                  <a:cubicBezTo>
                    <a:pt x="1430" y="444"/>
                    <a:pt x="1434" y="445"/>
                    <a:pt x="1438" y="445"/>
                  </a:cubicBezTo>
                  <a:cubicBezTo>
                    <a:pt x="1442" y="446"/>
                    <a:pt x="1446" y="448"/>
                    <a:pt x="1449" y="449"/>
                  </a:cubicBezTo>
                  <a:cubicBezTo>
                    <a:pt x="1453" y="449"/>
                    <a:pt x="1457" y="450"/>
                    <a:pt x="1461" y="451"/>
                  </a:cubicBezTo>
                  <a:cubicBezTo>
                    <a:pt x="1465" y="451"/>
                    <a:pt x="1468" y="452"/>
                    <a:pt x="1472" y="453"/>
                  </a:cubicBezTo>
                  <a:cubicBezTo>
                    <a:pt x="1476" y="453"/>
                    <a:pt x="1480" y="454"/>
                    <a:pt x="1484" y="454"/>
                  </a:cubicBezTo>
                  <a:cubicBezTo>
                    <a:pt x="1487" y="455"/>
                    <a:pt x="1491" y="456"/>
                    <a:pt x="1495" y="457"/>
                  </a:cubicBezTo>
                  <a:cubicBezTo>
                    <a:pt x="1499" y="457"/>
                    <a:pt x="1503" y="457"/>
                    <a:pt x="1506" y="458"/>
                  </a:cubicBezTo>
                  <a:cubicBezTo>
                    <a:pt x="1510" y="458"/>
                    <a:pt x="1514" y="459"/>
                    <a:pt x="1518" y="459"/>
                  </a:cubicBezTo>
                  <a:cubicBezTo>
                    <a:pt x="1522" y="459"/>
                    <a:pt x="1526" y="460"/>
                    <a:pt x="1529" y="460"/>
                  </a:cubicBezTo>
                  <a:cubicBezTo>
                    <a:pt x="1533" y="460"/>
                    <a:pt x="1537" y="460"/>
                    <a:pt x="1541" y="461"/>
                  </a:cubicBezTo>
                  <a:cubicBezTo>
                    <a:pt x="1545" y="461"/>
                    <a:pt x="1549" y="461"/>
                    <a:pt x="1553" y="461"/>
                  </a:cubicBezTo>
                  <a:cubicBezTo>
                    <a:pt x="1556" y="461"/>
                    <a:pt x="1560" y="461"/>
                    <a:pt x="1564" y="461"/>
                  </a:cubicBezTo>
                  <a:cubicBezTo>
                    <a:pt x="1568" y="461"/>
                    <a:pt x="1572" y="461"/>
                    <a:pt x="1576" y="461"/>
                  </a:cubicBezTo>
                  <a:cubicBezTo>
                    <a:pt x="1576" y="461"/>
                    <a:pt x="1576" y="461"/>
                    <a:pt x="1576" y="461"/>
                  </a:cubicBezTo>
                  <a:cubicBezTo>
                    <a:pt x="1575" y="464"/>
                    <a:pt x="1573" y="466"/>
                    <a:pt x="1571" y="467"/>
                  </a:cubicBezTo>
                  <a:cubicBezTo>
                    <a:pt x="1571" y="468"/>
                    <a:pt x="1571" y="468"/>
                    <a:pt x="1570" y="468"/>
                  </a:cubicBezTo>
                  <a:cubicBezTo>
                    <a:pt x="1570" y="469"/>
                    <a:pt x="1569" y="470"/>
                    <a:pt x="1568" y="470"/>
                  </a:cubicBezTo>
                  <a:cubicBezTo>
                    <a:pt x="1565" y="473"/>
                    <a:pt x="1563" y="476"/>
                    <a:pt x="1559" y="478"/>
                  </a:cubicBezTo>
                  <a:cubicBezTo>
                    <a:pt x="1556" y="480"/>
                    <a:pt x="1551" y="481"/>
                    <a:pt x="1548" y="482"/>
                  </a:cubicBezTo>
                  <a:cubicBezTo>
                    <a:pt x="1544" y="484"/>
                    <a:pt x="1540" y="485"/>
                    <a:pt x="1536" y="486"/>
                  </a:cubicBezTo>
                  <a:cubicBezTo>
                    <a:pt x="1532" y="486"/>
                    <a:pt x="1528" y="486"/>
                    <a:pt x="1524" y="486"/>
                  </a:cubicBezTo>
                  <a:cubicBezTo>
                    <a:pt x="1520" y="486"/>
                    <a:pt x="1515" y="486"/>
                    <a:pt x="1511" y="486"/>
                  </a:cubicBezTo>
                  <a:cubicBezTo>
                    <a:pt x="1506" y="485"/>
                    <a:pt x="1502" y="484"/>
                    <a:pt x="1498" y="483"/>
                  </a:cubicBezTo>
                  <a:cubicBezTo>
                    <a:pt x="1491" y="481"/>
                    <a:pt x="1491" y="481"/>
                    <a:pt x="1485" y="480"/>
                  </a:cubicBezTo>
                  <a:cubicBezTo>
                    <a:pt x="1479" y="478"/>
                    <a:pt x="1479" y="480"/>
                    <a:pt x="1472" y="478"/>
                  </a:cubicBezTo>
                  <a:cubicBezTo>
                    <a:pt x="1468" y="477"/>
                    <a:pt x="1465" y="476"/>
                    <a:pt x="1461" y="475"/>
                  </a:cubicBezTo>
                  <a:cubicBezTo>
                    <a:pt x="1457" y="475"/>
                    <a:pt x="1453" y="473"/>
                    <a:pt x="1449" y="473"/>
                  </a:cubicBezTo>
                  <a:cubicBezTo>
                    <a:pt x="1445" y="472"/>
                    <a:pt x="1441" y="471"/>
                    <a:pt x="1437" y="470"/>
                  </a:cubicBezTo>
                  <a:cubicBezTo>
                    <a:pt x="1434" y="469"/>
                    <a:pt x="1429" y="469"/>
                    <a:pt x="1426" y="468"/>
                  </a:cubicBezTo>
                  <a:cubicBezTo>
                    <a:pt x="1424" y="468"/>
                    <a:pt x="1422" y="467"/>
                    <a:pt x="1420" y="467"/>
                  </a:cubicBezTo>
                  <a:cubicBezTo>
                    <a:pt x="1420" y="467"/>
                    <a:pt x="1420" y="467"/>
                    <a:pt x="1420" y="468"/>
                  </a:cubicBezTo>
                  <a:cubicBezTo>
                    <a:pt x="1418" y="467"/>
                    <a:pt x="1418" y="467"/>
                    <a:pt x="1418" y="466"/>
                  </a:cubicBezTo>
                  <a:cubicBezTo>
                    <a:pt x="1416" y="466"/>
                    <a:pt x="1415" y="466"/>
                    <a:pt x="1414" y="465"/>
                  </a:cubicBezTo>
                  <a:cubicBezTo>
                    <a:pt x="1410" y="465"/>
                    <a:pt x="1406" y="464"/>
                    <a:pt x="1402" y="464"/>
                  </a:cubicBezTo>
                  <a:cubicBezTo>
                    <a:pt x="1402" y="464"/>
                    <a:pt x="1402" y="464"/>
                    <a:pt x="1402" y="464"/>
                  </a:cubicBezTo>
                  <a:cubicBezTo>
                    <a:pt x="1401" y="464"/>
                    <a:pt x="1399" y="464"/>
                    <a:pt x="1397" y="464"/>
                  </a:cubicBezTo>
                  <a:cubicBezTo>
                    <a:pt x="1397" y="463"/>
                    <a:pt x="1397" y="463"/>
                    <a:pt x="1397" y="462"/>
                  </a:cubicBezTo>
                  <a:cubicBezTo>
                    <a:pt x="1395" y="462"/>
                    <a:pt x="1393" y="461"/>
                    <a:pt x="1390" y="461"/>
                  </a:cubicBezTo>
                  <a:cubicBezTo>
                    <a:pt x="1387" y="460"/>
                    <a:pt x="1383" y="459"/>
                    <a:pt x="1379" y="458"/>
                  </a:cubicBezTo>
                  <a:cubicBezTo>
                    <a:pt x="1375" y="457"/>
                    <a:pt x="1371" y="456"/>
                    <a:pt x="1367" y="456"/>
                  </a:cubicBezTo>
                  <a:cubicBezTo>
                    <a:pt x="1363" y="455"/>
                    <a:pt x="1359" y="454"/>
                    <a:pt x="1355" y="453"/>
                  </a:cubicBezTo>
                  <a:cubicBezTo>
                    <a:pt x="1352" y="453"/>
                    <a:pt x="1348" y="452"/>
                    <a:pt x="1344" y="451"/>
                  </a:cubicBezTo>
                  <a:cubicBezTo>
                    <a:pt x="1340" y="450"/>
                    <a:pt x="1336" y="450"/>
                    <a:pt x="1332" y="449"/>
                  </a:cubicBezTo>
                  <a:cubicBezTo>
                    <a:pt x="1328" y="449"/>
                    <a:pt x="1324" y="448"/>
                    <a:pt x="1320" y="448"/>
                  </a:cubicBezTo>
                  <a:cubicBezTo>
                    <a:pt x="1316" y="447"/>
                    <a:pt x="1312" y="446"/>
                    <a:pt x="1308" y="446"/>
                  </a:cubicBezTo>
                  <a:cubicBezTo>
                    <a:pt x="1304" y="445"/>
                    <a:pt x="1301" y="444"/>
                    <a:pt x="1297" y="444"/>
                  </a:cubicBezTo>
                  <a:cubicBezTo>
                    <a:pt x="1293" y="443"/>
                    <a:pt x="1289" y="441"/>
                    <a:pt x="1285" y="441"/>
                  </a:cubicBezTo>
                  <a:cubicBezTo>
                    <a:pt x="1281" y="440"/>
                    <a:pt x="1277" y="439"/>
                    <a:pt x="1273" y="439"/>
                  </a:cubicBezTo>
                  <a:cubicBezTo>
                    <a:pt x="1269" y="438"/>
                    <a:pt x="1265" y="438"/>
                    <a:pt x="1261" y="437"/>
                  </a:cubicBezTo>
                  <a:cubicBezTo>
                    <a:pt x="1257" y="436"/>
                    <a:pt x="1254" y="435"/>
                    <a:pt x="1250" y="435"/>
                  </a:cubicBezTo>
                  <a:cubicBezTo>
                    <a:pt x="1246" y="434"/>
                    <a:pt x="1242" y="434"/>
                    <a:pt x="1238" y="433"/>
                  </a:cubicBezTo>
                  <a:cubicBezTo>
                    <a:pt x="1234" y="433"/>
                    <a:pt x="1230" y="432"/>
                    <a:pt x="1226" y="431"/>
                  </a:cubicBezTo>
                  <a:cubicBezTo>
                    <a:pt x="1222" y="431"/>
                    <a:pt x="1218" y="431"/>
                    <a:pt x="1214" y="430"/>
                  </a:cubicBezTo>
                  <a:cubicBezTo>
                    <a:pt x="1210" y="429"/>
                    <a:pt x="1206" y="429"/>
                    <a:pt x="1202" y="428"/>
                  </a:cubicBezTo>
                  <a:cubicBezTo>
                    <a:pt x="1198" y="428"/>
                    <a:pt x="1194" y="427"/>
                    <a:pt x="1191" y="426"/>
                  </a:cubicBezTo>
                  <a:cubicBezTo>
                    <a:pt x="1187" y="425"/>
                    <a:pt x="1183" y="425"/>
                    <a:pt x="1179" y="425"/>
                  </a:cubicBezTo>
                  <a:cubicBezTo>
                    <a:pt x="1175" y="424"/>
                    <a:pt x="1171" y="424"/>
                    <a:pt x="1167" y="423"/>
                  </a:cubicBezTo>
                  <a:cubicBezTo>
                    <a:pt x="1163" y="423"/>
                    <a:pt x="1159" y="422"/>
                    <a:pt x="1155" y="422"/>
                  </a:cubicBezTo>
                  <a:cubicBezTo>
                    <a:pt x="1151" y="421"/>
                    <a:pt x="1147" y="420"/>
                    <a:pt x="1143" y="419"/>
                  </a:cubicBezTo>
                  <a:cubicBezTo>
                    <a:pt x="1139" y="419"/>
                    <a:pt x="1135" y="419"/>
                    <a:pt x="1131" y="419"/>
                  </a:cubicBezTo>
                  <a:cubicBezTo>
                    <a:pt x="1127" y="418"/>
                    <a:pt x="1123" y="418"/>
                    <a:pt x="1119" y="417"/>
                  </a:cubicBezTo>
                  <a:cubicBezTo>
                    <a:pt x="1115" y="417"/>
                    <a:pt x="1111" y="416"/>
                    <a:pt x="1107" y="416"/>
                  </a:cubicBezTo>
                  <a:cubicBezTo>
                    <a:pt x="1103" y="415"/>
                    <a:pt x="1099" y="415"/>
                    <a:pt x="1096" y="414"/>
                  </a:cubicBezTo>
                  <a:cubicBezTo>
                    <a:pt x="1092" y="414"/>
                    <a:pt x="1088" y="414"/>
                    <a:pt x="1084" y="413"/>
                  </a:cubicBezTo>
                  <a:cubicBezTo>
                    <a:pt x="1080" y="413"/>
                    <a:pt x="1076" y="412"/>
                    <a:pt x="1072" y="411"/>
                  </a:cubicBezTo>
                  <a:cubicBezTo>
                    <a:pt x="1068" y="411"/>
                    <a:pt x="1064" y="410"/>
                    <a:pt x="1060" y="410"/>
                  </a:cubicBezTo>
                  <a:cubicBezTo>
                    <a:pt x="1056" y="410"/>
                    <a:pt x="1052" y="409"/>
                    <a:pt x="1048" y="409"/>
                  </a:cubicBezTo>
                  <a:cubicBezTo>
                    <a:pt x="1044" y="408"/>
                    <a:pt x="1040" y="408"/>
                    <a:pt x="1036" y="408"/>
                  </a:cubicBezTo>
                  <a:cubicBezTo>
                    <a:pt x="1032" y="407"/>
                    <a:pt x="1028" y="407"/>
                    <a:pt x="1024" y="406"/>
                  </a:cubicBezTo>
                  <a:cubicBezTo>
                    <a:pt x="1020" y="406"/>
                    <a:pt x="1016" y="406"/>
                    <a:pt x="1012" y="406"/>
                  </a:cubicBezTo>
                  <a:cubicBezTo>
                    <a:pt x="1008" y="405"/>
                    <a:pt x="1004" y="405"/>
                    <a:pt x="1000" y="405"/>
                  </a:cubicBezTo>
                  <a:cubicBezTo>
                    <a:pt x="997" y="404"/>
                    <a:pt x="993" y="403"/>
                    <a:pt x="989" y="403"/>
                  </a:cubicBezTo>
                  <a:cubicBezTo>
                    <a:pt x="985" y="403"/>
                    <a:pt x="981" y="403"/>
                    <a:pt x="977" y="402"/>
                  </a:cubicBezTo>
                  <a:cubicBezTo>
                    <a:pt x="973" y="402"/>
                    <a:pt x="969" y="402"/>
                    <a:pt x="965" y="401"/>
                  </a:cubicBezTo>
                  <a:cubicBezTo>
                    <a:pt x="961" y="401"/>
                    <a:pt x="957" y="400"/>
                    <a:pt x="953" y="400"/>
                  </a:cubicBezTo>
                  <a:cubicBezTo>
                    <a:pt x="949" y="400"/>
                    <a:pt x="945" y="400"/>
                    <a:pt x="941" y="400"/>
                  </a:cubicBezTo>
                  <a:cubicBezTo>
                    <a:pt x="938" y="400"/>
                    <a:pt x="934" y="400"/>
                    <a:pt x="930" y="399"/>
                  </a:cubicBezTo>
                  <a:cubicBezTo>
                    <a:pt x="926" y="399"/>
                    <a:pt x="922" y="399"/>
                    <a:pt x="918" y="399"/>
                  </a:cubicBezTo>
                  <a:cubicBezTo>
                    <a:pt x="914" y="399"/>
                    <a:pt x="910" y="398"/>
                    <a:pt x="906" y="398"/>
                  </a:cubicBezTo>
                  <a:cubicBezTo>
                    <a:pt x="902" y="398"/>
                    <a:pt x="898" y="397"/>
                    <a:pt x="894" y="397"/>
                  </a:cubicBezTo>
                  <a:cubicBezTo>
                    <a:pt x="890" y="396"/>
                    <a:pt x="886" y="397"/>
                    <a:pt x="882" y="397"/>
                  </a:cubicBezTo>
                  <a:cubicBezTo>
                    <a:pt x="878" y="397"/>
                    <a:pt x="875" y="396"/>
                    <a:pt x="871" y="395"/>
                  </a:cubicBezTo>
                  <a:cubicBezTo>
                    <a:pt x="867" y="395"/>
                    <a:pt x="863" y="395"/>
                    <a:pt x="859" y="395"/>
                  </a:cubicBezTo>
                  <a:cubicBezTo>
                    <a:pt x="855" y="395"/>
                    <a:pt x="851" y="395"/>
                    <a:pt x="847" y="395"/>
                  </a:cubicBezTo>
                  <a:cubicBezTo>
                    <a:pt x="843" y="395"/>
                    <a:pt x="839" y="395"/>
                    <a:pt x="835" y="395"/>
                  </a:cubicBezTo>
                  <a:cubicBezTo>
                    <a:pt x="831" y="395"/>
                    <a:pt x="827" y="395"/>
                    <a:pt x="823" y="395"/>
                  </a:cubicBezTo>
                  <a:cubicBezTo>
                    <a:pt x="819" y="395"/>
                    <a:pt x="816" y="394"/>
                    <a:pt x="812" y="394"/>
                  </a:cubicBezTo>
                  <a:cubicBezTo>
                    <a:pt x="807" y="394"/>
                    <a:pt x="802" y="395"/>
                    <a:pt x="797" y="395"/>
                  </a:cubicBezTo>
                  <a:cubicBezTo>
                    <a:pt x="792" y="395"/>
                    <a:pt x="787" y="395"/>
                    <a:pt x="783" y="395"/>
                  </a:cubicBezTo>
                  <a:cubicBezTo>
                    <a:pt x="779" y="395"/>
                    <a:pt x="775" y="396"/>
                    <a:pt x="770" y="396"/>
                  </a:cubicBezTo>
                  <a:cubicBezTo>
                    <a:pt x="766" y="396"/>
                    <a:pt x="762" y="395"/>
                    <a:pt x="758" y="395"/>
                  </a:cubicBezTo>
                  <a:cubicBezTo>
                    <a:pt x="754" y="395"/>
                    <a:pt x="750" y="395"/>
                    <a:pt x="745" y="395"/>
                  </a:cubicBezTo>
                  <a:cubicBezTo>
                    <a:pt x="742" y="396"/>
                    <a:pt x="738" y="396"/>
                    <a:pt x="733" y="396"/>
                  </a:cubicBezTo>
                  <a:cubicBezTo>
                    <a:pt x="729" y="397"/>
                    <a:pt x="725" y="397"/>
                    <a:pt x="721" y="397"/>
                  </a:cubicBezTo>
                  <a:cubicBezTo>
                    <a:pt x="717" y="398"/>
                    <a:pt x="713" y="397"/>
                    <a:pt x="709" y="397"/>
                  </a:cubicBezTo>
                  <a:cubicBezTo>
                    <a:pt x="705" y="398"/>
                    <a:pt x="701" y="399"/>
                    <a:pt x="697" y="399"/>
                  </a:cubicBezTo>
                  <a:cubicBezTo>
                    <a:pt x="693" y="399"/>
                    <a:pt x="689" y="399"/>
                    <a:pt x="685" y="399"/>
                  </a:cubicBezTo>
                  <a:cubicBezTo>
                    <a:pt x="681" y="400"/>
                    <a:pt x="677" y="400"/>
                    <a:pt x="673" y="400"/>
                  </a:cubicBezTo>
                  <a:cubicBezTo>
                    <a:pt x="669" y="400"/>
                    <a:pt x="665" y="401"/>
                    <a:pt x="661" y="402"/>
                  </a:cubicBezTo>
                  <a:cubicBezTo>
                    <a:pt x="657" y="402"/>
                    <a:pt x="653" y="402"/>
                    <a:pt x="649" y="402"/>
                  </a:cubicBezTo>
                  <a:cubicBezTo>
                    <a:pt x="645" y="403"/>
                    <a:pt x="641" y="404"/>
                    <a:pt x="636" y="404"/>
                  </a:cubicBezTo>
                  <a:cubicBezTo>
                    <a:pt x="632" y="405"/>
                    <a:pt x="628" y="405"/>
                    <a:pt x="624" y="406"/>
                  </a:cubicBezTo>
                  <a:cubicBezTo>
                    <a:pt x="620" y="406"/>
                    <a:pt x="616" y="406"/>
                    <a:pt x="612" y="407"/>
                  </a:cubicBezTo>
                  <a:cubicBezTo>
                    <a:pt x="608" y="407"/>
                    <a:pt x="604" y="407"/>
                    <a:pt x="600" y="407"/>
                  </a:cubicBezTo>
                  <a:cubicBezTo>
                    <a:pt x="596" y="408"/>
                    <a:pt x="592" y="409"/>
                    <a:pt x="588" y="409"/>
                  </a:cubicBezTo>
                  <a:cubicBezTo>
                    <a:pt x="584" y="410"/>
                    <a:pt x="580" y="410"/>
                    <a:pt x="576" y="410"/>
                  </a:cubicBezTo>
                  <a:cubicBezTo>
                    <a:pt x="572" y="411"/>
                    <a:pt x="568" y="411"/>
                    <a:pt x="564" y="412"/>
                  </a:cubicBezTo>
                  <a:cubicBezTo>
                    <a:pt x="560" y="412"/>
                    <a:pt x="556" y="412"/>
                    <a:pt x="552" y="413"/>
                  </a:cubicBezTo>
                  <a:cubicBezTo>
                    <a:pt x="548" y="413"/>
                    <a:pt x="544" y="414"/>
                    <a:pt x="540" y="415"/>
                  </a:cubicBezTo>
                  <a:cubicBezTo>
                    <a:pt x="536" y="415"/>
                    <a:pt x="532" y="416"/>
                    <a:pt x="528" y="416"/>
                  </a:cubicBezTo>
                  <a:cubicBezTo>
                    <a:pt x="524" y="417"/>
                    <a:pt x="520" y="417"/>
                    <a:pt x="516" y="417"/>
                  </a:cubicBezTo>
                  <a:cubicBezTo>
                    <a:pt x="512" y="418"/>
                    <a:pt x="508" y="419"/>
                    <a:pt x="504" y="419"/>
                  </a:cubicBezTo>
                  <a:cubicBezTo>
                    <a:pt x="500" y="420"/>
                    <a:pt x="496" y="420"/>
                    <a:pt x="492" y="420"/>
                  </a:cubicBezTo>
                  <a:cubicBezTo>
                    <a:pt x="488" y="421"/>
                    <a:pt x="484" y="422"/>
                    <a:pt x="480" y="422"/>
                  </a:cubicBezTo>
                  <a:cubicBezTo>
                    <a:pt x="476" y="423"/>
                    <a:pt x="472" y="424"/>
                    <a:pt x="468" y="424"/>
                  </a:cubicBezTo>
                  <a:cubicBezTo>
                    <a:pt x="464" y="425"/>
                    <a:pt x="460" y="425"/>
                    <a:pt x="456" y="425"/>
                  </a:cubicBezTo>
                  <a:cubicBezTo>
                    <a:pt x="452" y="426"/>
                    <a:pt x="448" y="427"/>
                    <a:pt x="444" y="428"/>
                  </a:cubicBezTo>
                  <a:cubicBezTo>
                    <a:pt x="440" y="428"/>
                    <a:pt x="436" y="428"/>
                    <a:pt x="432" y="429"/>
                  </a:cubicBezTo>
                  <a:cubicBezTo>
                    <a:pt x="428" y="430"/>
                    <a:pt x="425" y="431"/>
                    <a:pt x="421" y="431"/>
                  </a:cubicBezTo>
                  <a:cubicBezTo>
                    <a:pt x="417" y="432"/>
                    <a:pt x="413" y="432"/>
                    <a:pt x="409" y="432"/>
                  </a:cubicBezTo>
                  <a:cubicBezTo>
                    <a:pt x="405" y="433"/>
                    <a:pt x="401" y="435"/>
                    <a:pt x="397" y="435"/>
                  </a:cubicBezTo>
                  <a:cubicBezTo>
                    <a:pt x="393" y="436"/>
                    <a:pt x="389" y="436"/>
                    <a:pt x="385" y="436"/>
                  </a:cubicBezTo>
                  <a:cubicBezTo>
                    <a:pt x="381" y="437"/>
                    <a:pt x="377" y="437"/>
                    <a:pt x="373" y="438"/>
                  </a:cubicBezTo>
                  <a:cubicBezTo>
                    <a:pt x="369" y="439"/>
                    <a:pt x="365" y="440"/>
                    <a:pt x="361" y="440"/>
                  </a:cubicBezTo>
                  <a:cubicBezTo>
                    <a:pt x="357" y="441"/>
                    <a:pt x="353" y="442"/>
                    <a:pt x="349" y="443"/>
                  </a:cubicBezTo>
                  <a:cubicBezTo>
                    <a:pt x="345" y="444"/>
                    <a:pt x="341" y="444"/>
                    <a:pt x="337" y="444"/>
                  </a:cubicBezTo>
                  <a:cubicBezTo>
                    <a:pt x="333" y="445"/>
                    <a:pt x="329" y="447"/>
                    <a:pt x="326" y="447"/>
                  </a:cubicBezTo>
                  <a:cubicBezTo>
                    <a:pt x="322" y="448"/>
                    <a:pt x="318" y="448"/>
                    <a:pt x="314" y="449"/>
                  </a:cubicBezTo>
                  <a:cubicBezTo>
                    <a:pt x="310" y="450"/>
                    <a:pt x="306" y="450"/>
                    <a:pt x="302" y="451"/>
                  </a:cubicBezTo>
                  <a:cubicBezTo>
                    <a:pt x="298" y="452"/>
                    <a:pt x="294" y="452"/>
                    <a:pt x="290" y="453"/>
                  </a:cubicBezTo>
                  <a:cubicBezTo>
                    <a:pt x="286" y="454"/>
                    <a:pt x="282" y="454"/>
                    <a:pt x="278" y="455"/>
                  </a:cubicBezTo>
                  <a:cubicBezTo>
                    <a:pt x="274" y="456"/>
                    <a:pt x="270" y="457"/>
                    <a:pt x="266" y="458"/>
                  </a:cubicBezTo>
                  <a:cubicBezTo>
                    <a:pt x="262" y="458"/>
                    <a:pt x="258" y="459"/>
                    <a:pt x="254" y="460"/>
                  </a:cubicBezTo>
                  <a:cubicBezTo>
                    <a:pt x="250" y="461"/>
                    <a:pt x="246" y="461"/>
                    <a:pt x="242" y="462"/>
                  </a:cubicBezTo>
                  <a:cubicBezTo>
                    <a:pt x="238" y="463"/>
                    <a:pt x="234" y="464"/>
                    <a:pt x="230" y="465"/>
                  </a:cubicBezTo>
                  <a:cubicBezTo>
                    <a:pt x="226" y="465"/>
                    <a:pt x="222" y="466"/>
                    <a:pt x="218" y="467"/>
                  </a:cubicBezTo>
                  <a:cubicBezTo>
                    <a:pt x="215" y="468"/>
                    <a:pt x="211" y="469"/>
                    <a:pt x="207" y="470"/>
                  </a:cubicBezTo>
                  <a:cubicBezTo>
                    <a:pt x="203" y="470"/>
                    <a:pt x="199" y="471"/>
                    <a:pt x="195" y="472"/>
                  </a:cubicBezTo>
                  <a:cubicBezTo>
                    <a:pt x="192" y="473"/>
                    <a:pt x="188" y="473"/>
                    <a:pt x="185" y="473"/>
                  </a:cubicBezTo>
                  <a:cubicBezTo>
                    <a:pt x="182" y="474"/>
                    <a:pt x="178" y="475"/>
                    <a:pt x="175" y="476"/>
                  </a:cubicBezTo>
                  <a:cubicBezTo>
                    <a:pt x="172" y="477"/>
                    <a:pt x="168" y="478"/>
                    <a:pt x="165" y="478"/>
                  </a:cubicBezTo>
                  <a:cubicBezTo>
                    <a:pt x="162" y="479"/>
                    <a:pt x="158" y="479"/>
                    <a:pt x="154" y="480"/>
                  </a:cubicBezTo>
                  <a:cubicBezTo>
                    <a:pt x="151" y="481"/>
                    <a:pt x="147" y="482"/>
                    <a:pt x="143" y="483"/>
                  </a:cubicBezTo>
                  <a:cubicBezTo>
                    <a:pt x="140" y="483"/>
                    <a:pt x="136" y="484"/>
                    <a:pt x="132" y="484"/>
                  </a:cubicBezTo>
                  <a:cubicBezTo>
                    <a:pt x="129" y="485"/>
                    <a:pt x="125" y="486"/>
                    <a:pt x="121" y="486"/>
                  </a:cubicBezTo>
                  <a:cubicBezTo>
                    <a:pt x="118" y="486"/>
                    <a:pt x="114" y="486"/>
                    <a:pt x="110" y="486"/>
                  </a:cubicBezTo>
                  <a:cubicBezTo>
                    <a:pt x="109" y="486"/>
                    <a:pt x="107" y="486"/>
                    <a:pt x="105" y="486"/>
                  </a:cubicBezTo>
                  <a:cubicBezTo>
                    <a:pt x="105" y="486"/>
                    <a:pt x="105" y="486"/>
                    <a:pt x="105" y="486"/>
                  </a:cubicBezTo>
                  <a:cubicBezTo>
                    <a:pt x="105" y="486"/>
                    <a:pt x="104" y="487"/>
                    <a:pt x="104" y="487"/>
                  </a:cubicBezTo>
                  <a:cubicBezTo>
                    <a:pt x="100" y="487"/>
                    <a:pt x="95" y="486"/>
                    <a:pt x="91" y="485"/>
                  </a:cubicBezTo>
                  <a:cubicBezTo>
                    <a:pt x="87" y="484"/>
                    <a:pt x="83" y="482"/>
                    <a:pt x="79" y="480"/>
                  </a:cubicBezTo>
                  <a:cubicBezTo>
                    <a:pt x="75" y="477"/>
                    <a:pt x="72" y="474"/>
                    <a:pt x="69" y="471"/>
                  </a:cubicBezTo>
                  <a:cubicBezTo>
                    <a:pt x="66" y="468"/>
                    <a:pt x="63" y="465"/>
                    <a:pt x="60" y="461"/>
                  </a:cubicBezTo>
                  <a:cubicBezTo>
                    <a:pt x="65" y="461"/>
                    <a:pt x="68" y="461"/>
                    <a:pt x="72" y="461"/>
                  </a:cubicBezTo>
                  <a:cubicBezTo>
                    <a:pt x="77" y="461"/>
                    <a:pt x="81" y="461"/>
                    <a:pt x="85" y="461"/>
                  </a:cubicBezTo>
                  <a:cubicBezTo>
                    <a:pt x="89" y="460"/>
                    <a:pt x="93" y="460"/>
                    <a:pt x="97" y="460"/>
                  </a:cubicBezTo>
                  <a:cubicBezTo>
                    <a:pt x="101" y="460"/>
                    <a:pt x="105" y="460"/>
                    <a:pt x="109" y="460"/>
                  </a:cubicBezTo>
                  <a:cubicBezTo>
                    <a:pt x="112" y="459"/>
                    <a:pt x="115" y="459"/>
                    <a:pt x="118" y="459"/>
                  </a:cubicBezTo>
                  <a:cubicBezTo>
                    <a:pt x="119" y="458"/>
                    <a:pt x="121" y="457"/>
                    <a:pt x="123" y="459"/>
                  </a:cubicBezTo>
                  <a:cubicBezTo>
                    <a:pt x="127" y="458"/>
                    <a:pt x="130" y="458"/>
                    <a:pt x="133" y="457"/>
                  </a:cubicBezTo>
                  <a:cubicBezTo>
                    <a:pt x="137" y="457"/>
                    <a:pt x="142" y="456"/>
                    <a:pt x="146" y="455"/>
                  </a:cubicBezTo>
                  <a:cubicBezTo>
                    <a:pt x="150" y="455"/>
                    <a:pt x="154" y="454"/>
                    <a:pt x="158" y="453"/>
                  </a:cubicBezTo>
                  <a:cubicBezTo>
                    <a:pt x="162" y="453"/>
                    <a:pt x="166" y="452"/>
                    <a:pt x="170" y="451"/>
                  </a:cubicBezTo>
                  <a:cubicBezTo>
                    <a:pt x="173" y="450"/>
                    <a:pt x="177" y="449"/>
                    <a:pt x="182" y="449"/>
                  </a:cubicBezTo>
                  <a:cubicBezTo>
                    <a:pt x="185" y="448"/>
                    <a:pt x="190" y="447"/>
                    <a:pt x="194" y="447"/>
                  </a:cubicBezTo>
                  <a:cubicBezTo>
                    <a:pt x="198" y="446"/>
                    <a:pt x="202" y="444"/>
                    <a:pt x="206" y="443"/>
                  </a:cubicBezTo>
                  <a:cubicBezTo>
                    <a:pt x="202" y="444"/>
                    <a:pt x="198" y="444"/>
                    <a:pt x="194" y="444"/>
                  </a:cubicBezTo>
                  <a:cubicBezTo>
                    <a:pt x="190" y="444"/>
                    <a:pt x="186" y="445"/>
                    <a:pt x="182" y="445"/>
                  </a:cubicBezTo>
                  <a:cubicBezTo>
                    <a:pt x="178" y="445"/>
                    <a:pt x="174" y="445"/>
                    <a:pt x="170" y="445"/>
                  </a:cubicBezTo>
                  <a:cubicBezTo>
                    <a:pt x="166" y="445"/>
                    <a:pt x="162" y="445"/>
                    <a:pt x="158" y="446"/>
                  </a:cubicBezTo>
                  <a:cubicBezTo>
                    <a:pt x="157" y="446"/>
                    <a:pt x="156" y="446"/>
                    <a:pt x="154" y="446"/>
                  </a:cubicBezTo>
                  <a:cubicBezTo>
                    <a:pt x="153" y="447"/>
                    <a:pt x="152" y="446"/>
                    <a:pt x="151" y="446"/>
                  </a:cubicBezTo>
                  <a:cubicBezTo>
                    <a:pt x="150" y="446"/>
                    <a:pt x="148" y="446"/>
                    <a:pt x="147" y="446"/>
                  </a:cubicBezTo>
                  <a:cubicBezTo>
                    <a:pt x="143" y="446"/>
                    <a:pt x="139" y="446"/>
                    <a:pt x="135" y="446"/>
                  </a:cubicBezTo>
                  <a:cubicBezTo>
                    <a:pt x="131" y="446"/>
                    <a:pt x="127" y="446"/>
                    <a:pt x="123" y="446"/>
                  </a:cubicBezTo>
                  <a:cubicBezTo>
                    <a:pt x="119" y="446"/>
                    <a:pt x="115" y="446"/>
                    <a:pt x="111" y="445"/>
                  </a:cubicBezTo>
                  <a:cubicBezTo>
                    <a:pt x="107" y="445"/>
                    <a:pt x="103" y="445"/>
                    <a:pt x="99" y="444"/>
                  </a:cubicBezTo>
                  <a:cubicBezTo>
                    <a:pt x="96" y="444"/>
                    <a:pt x="92" y="443"/>
                    <a:pt x="88" y="443"/>
                  </a:cubicBezTo>
                  <a:cubicBezTo>
                    <a:pt x="87" y="443"/>
                    <a:pt x="86" y="443"/>
                    <a:pt x="85" y="443"/>
                  </a:cubicBezTo>
                  <a:cubicBezTo>
                    <a:pt x="86" y="444"/>
                    <a:pt x="82" y="447"/>
                    <a:pt x="79" y="443"/>
                  </a:cubicBezTo>
                  <a:cubicBezTo>
                    <a:pt x="79" y="442"/>
                    <a:pt x="80" y="442"/>
                    <a:pt x="81" y="442"/>
                  </a:cubicBezTo>
                  <a:cubicBezTo>
                    <a:pt x="79" y="442"/>
                    <a:pt x="78" y="442"/>
                    <a:pt x="76" y="441"/>
                  </a:cubicBezTo>
                  <a:cubicBezTo>
                    <a:pt x="74" y="441"/>
                    <a:pt x="71" y="441"/>
                    <a:pt x="69" y="440"/>
                  </a:cubicBezTo>
                  <a:cubicBezTo>
                    <a:pt x="68" y="441"/>
                    <a:pt x="68" y="441"/>
                    <a:pt x="67" y="441"/>
                  </a:cubicBezTo>
                  <a:cubicBezTo>
                    <a:pt x="67" y="441"/>
                    <a:pt x="67" y="440"/>
                    <a:pt x="67" y="440"/>
                  </a:cubicBezTo>
                  <a:cubicBezTo>
                    <a:pt x="66" y="440"/>
                    <a:pt x="65" y="440"/>
                    <a:pt x="64" y="440"/>
                  </a:cubicBezTo>
                  <a:cubicBezTo>
                    <a:pt x="61" y="439"/>
                    <a:pt x="57" y="439"/>
                    <a:pt x="53" y="438"/>
                  </a:cubicBezTo>
                  <a:cubicBezTo>
                    <a:pt x="53" y="437"/>
                    <a:pt x="52" y="436"/>
                    <a:pt x="52" y="435"/>
                  </a:cubicBezTo>
                  <a:cubicBezTo>
                    <a:pt x="52" y="433"/>
                    <a:pt x="52" y="431"/>
                    <a:pt x="53" y="429"/>
                  </a:cubicBezTo>
                  <a:cubicBezTo>
                    <a:pt x="51" y="432"/>
                    <a:pt x="49" y="434"/>
                    <a:pt x="48" y="431"/>
                  </a:cubicBezTo>
                  <a:cubicBezTo>
                    <a:pt x="52" y="431"/>
                    <a:pt x="49" y="423"/>
                    <a:pt x="53" y="424"/>
                  </a:cubicBezTo>
                  <a:cubicBezTo>
                    <a:pt x="53" y="423"/>
                    <a:pt x="54" y="422"/>
                    <a:pt x="54" y="421"/>
                  </a:cubicBezTo>
                  <a:cubicBezTo>
                    <a:pt x="58" y="421"/>
                    <a:pt x="62" y="420"/>
                    <a:pt x="66" y="420"/>
                  </a:cubicBezTo>
                  <a:cubicBezTo>
                    <a:pt x="70" y="420"/>
                    <a:pt x="74" y="420"/>
                    <a:pt x="78" y="420"/>
                  </a:cubicBezTo>
                  <a:cubicBezTo>
                    <a:pt x="82" y="420"/>
                    <a:pt x="86" y="420"/>
                    <a:pt x="90" y="420"/>
                  </a:cubicBezTo>
                  <a:cubicBezTo>
                    <a:pt x="90" y="420"/>
                    <a:pt x="90" y="420"/>
                    <a:pt x="90" y="420"/>
                  </a:cubicBezTo>
                  <a:cubicBezTo>
                    <a:pt x="91" y="419"/>
                    <a:pt x="91" y="418"/>
                    <a:pt x="92" y="418"/>
                  </a:cubicBezTo>
                  <a:cubicBezTo>
                    <a:pt x="93" y="419"/>
                    <a:pt x="93" y="419"/>
                    <a:pt x="94" y="420"/>
                  </a:cubicBezTo>
                  <a:cubicBezTo>
                    <a:pt x="97" y="419"/>
                    <a:pt x="99" y="419"/>
                    <a:pt x="102" y="419"/>
                  </a:cubicBezTo>
                  <a:cubicBezTo>
                    <a:pt x="106" y="418"/>
                    <a:pt x="110" y="418"/>
                    <a:pt x="114" y="418"/>
                  </a:cubicBezTo>
                  <a:cubicBezTo>
                    <a:pt x="118" y="418"/>
                    <a:pt x="123" y="417"/>
                    <a:pt x="127" y="417"/>
                  </a:cubicBezTo>
                  <a:cubicBezTo>
                    <a:pt x="131" y="416"/>
                    <a:pt x="134" y="415"/>
                    <a:pt x="139" y="414"/>
                  </a:cubicBezTo>
                  <a:cubicBezTo>
                    <a:pt x="143" y="414"/>
                    <a:pt x="147" y="413"/>
                    <a:pt x="151" y="412"/>
                  </a:cubicBezTo>
                  <a:cubicBezTo>
                    <a:pt x="154" y="412"/>
                    <a:pt x="158" y="411"/>
                    <a:pt x="163" y="410"/>
                  </a:cubicBezTo>
                  <a:cubicBezTo>
                    <a:pt x="166" y="409"/>
                    <a:pt x="171" y="409"/>
                    <a:pt x="175" y="408"/>
                  </a:cubicBezTo>
                  <a:cubicBezTo>
                    <a:pt x="176" y="408"/>
                    <a:pt x="178" y="408"/>
                    <a:pt x="180" y="407"/>
                  </a:cubicBezTo>
                  <a:cubicBezTo>
                    <a:pt x="179" y="407"/>
                    <a:pt x="179" y="407"/>
                    <a:pt x="178" y="406"/>
                  </a:cubicBezTo>
                  <a:cubicBezTo>
                    <a:pt x="182" y="403"/>
                    <a:pt x="183" y="405"/>
                    <a:pt x="183" y="407"/>
                  </a:cubicBezTo>
                  <a:cubicBezTo>
                    <a:pt x="184" y="406"/>
                    <a:pt x="185" y="406"/>
                    <a:pt x="187" y="406"/>
                  </a:cubicBezTo>
                  <a:cubicBezTo>
                    <a:pt x="191" y="405"/>
                    <a:pt x="195" y="404"/>
                    <a:pt x="199" y="403"/>
                  </a:cubicBezTo>
                  <a:cubicBezTo>
                    <a:pt x="195" y="403"/>
                    <a:pt x="190" y="404"/>
                    <a:pt x="186" y="404"/>
                  </a:cubicBezTo>
                  <a:cubicBezTo>
                    <a:pt x="182" y="404"/>
                    <a:pt x="178" y="404"/>
                    <a:pt x="174" y="404"/>
                  </a:cubicBezTo>
                  <a:cubicBezTo>
                    <a:pt x="170" y="404"/>
                    <a:pt x="166" y="405"/>
                    <a:pt x="162" y="405"/>
                  </a:cubicBezTo>
                  <a:cubicBezTo>
                    <a:pt x="158" y="405"/>
                    <a:pt x="154" y="405"/>
                    <a:pt x="150" y="405"/>
                  </a:cubicBezTo>
                  <a:cubicBezTo>
                    <a:pt x="146" y="405"/>
                    <a:pt x="142" y="406"/>
                    <a:pt x="138" y="406"/>
                  </a:cubicBezTo>
                  <a:cubicBezTo>
                    <a:pt x="134" y="406"/>
                    <a:pt x="130" y="405"/>
                    <a:pt x="126" y="405"/>
                  </a:cubicBezTo>
                  <a:cubicBezTo>
                    <a:pt x="122" y="405"/>
                    <a:pt x="118" y="406"/>
                    <a:pt x="114" y="405"/>
                  </a:cubicBezTo>
                  <a:cubicBezTo>
                    <a:pt x="110" y="405"/>
                    <a:pt x="106" y="404"/>
                    <a:pt x="101" y="404"/>
                  </a:cubicBezTo>
                  <a:cubicBezTo>
                    <a:pt x="98" y="404"/>
                    <a:pt x="93" y="404"/>
                    <a:pt x="89" y="404"/>
                  </a:cubicBezTo>
                  <a:cubicBezTo>
                    <a:pt x="88" y="404"/>
                    <a:pt x="86" y="403"/>
                    <a:pt x="84" y="403"/>
                  </a:cubicBezTo>
                  <a:cubicBezTo>
                    <a:pt x="84" y="404"/>
                    <a:pt x="83" y="404"/>
                    <a:pt x="82" y="404"/>
                  </a:cubicBezTo>
                  <a:cubicBezTo>
                    <a:pt x="83" y="404"/>
                    <a:pt x="83" y="403"/>
                    <a:pt x="83" y="403"/>
                  </a:cubicBezTo>
                  <a:cubicBezTo>
                    <a:pt x="81" y="403"/>
                    <a:pt x="79" y="403"/>
                    <a:pt x="77" y="403"/>
                  </a:cubicBezTo>
                  <a:cubicBezTo>
                    <a:pt x="73" y="402"/>
                    <a:pt x="69" y="401"/>
                    <a:pt x="65" y="400"/>
                  </a:cubicBezTo>
                  <a:cubicBezTo>
                    <a:pt x="61" y="400"/>
                    <a:pt x="58" y="399"/>
                    <a:pt x="53" y="399"/>
                  </a:cubicBezTo>
                  <a:cubicBezTo>
                    <a:pt x="53" y="396"/>
                    <a:pt x="52" y="393"/>
                    <a:pt x="52" y="390"/>
                  </a:cubicBezTo>
                  <a:cubicBezTo>
                    <a:pt x="52" y="386"/>
                    <a:pt x="52" y="383"/>
                    <a:pt x="51" y="380"/>
                  </a:cubicBezTo>
                  <a:cubicBezTo>
                    <a:pt x="55" y="380"/>
                    <a:pt x="60" y="380"/>
                    <a:pt x="63" y="380"/>
                  </a:cubicBezTo>
                  <a:cubicBezTo>
                    <a:pt x="67" y="380"/>
                    <a:pt x="71" y="380"/>
                    <a:pt x="75" y="380"/>
                  </a:cubicBezTo>
                  <a:cubicBezTo>
                    <a:pt x="79" y="380"/>
                    <a:pt x="83" y="379"/>
                    <a:pt x="87" y="379"/>
                  </a:cubicBezTo>
                  <a:cubicBezTo>
                    <a:pt x="91" y="378"/>
                    <a:pt x="95" y="379"/>
                    <a:pt x="99" y="378"/>
                  </a:cubicBezTo>
                  <a:cubicBezTo>
                    <a:pt x="103" y="378"/>
                    <a:pt x="107" y="378"/>
                    <a:pt x="110" y="377"/>
                  </a:cubicBezTo>
                  <a:cubicBezTo>
                    <a:pt x="114" y="377"/>
                    <a:pt x="118" y="376"/>
                    <a:pt x="122" y="375"/>
                  </a:cubicBezTo>
                  <a:cubicBezTo>
                    <a:pt x="126" y="375"/>
                    <a:pt x="130" y="374"/>
                    <a:pt x="134" y="374"/>
                  </a:cubicBezTo>
                  <a:cubicBezTo>
                    <a:pt x="137" y="373"/>
                    <a:pt x="141" y="372"/>
                    <a:pt x="145" y="371"/>
                  </a:cubicBezTo>
                  <a:cubicBezTo>
                    <a:pt x="149" y="371"/>
                    <a:pt x="153" y="371"/>
                    <a:pt x="157" y="370"/>
                  </a:cubicBezTo>
                  <a:cubicBezTo>
                    <a:pt x="161" y="369"/>
                    <a:pt x="165" y="369"/>
                    <a:pt x="168" y="368"/>
                  </a:cubicBezTo>
                  <a:cubicBezTo>
                    <a:pt x="172" y="367"/>
                    <a:pt x="176" y="366"/>
                    <a:pt x="180" y="365"/>
                  </a:cubicBezTo>
                  <a:cubicBezTo>
                    <a:pt x="184" y="364"/>
                    <a:pt x="187" y="363"/>
                    <a:pt x="191" y="362"/>
                  </a:cubicBezTo>
                  <a:cubicBezTo>
                    <a:pt x="187" y="363"/>
                    <a:pt x="183" y="363"/>
                    <a:pt x="180" y="364"/>
                  </a:cubicBezTo>
                  <a:cubicBezTo>
                    <a:pt x="175" y="364"/>
                    <a:pt x="171" y="363"/>
                    <a:pt x="167" y="363"/>
                  </a:cubicBezTo>
                  <a:cubicBezTo>
                    <a:pt x="163" y="364"/>
                    <a:pt x="159" y="365"/>
                    <a:pt x="156" y="365"/>
                  </a:cubicBezTo>
                  <a:cubicBezTo>
                    <a:pt x="151" y="365"/>
                    <a:pt x="147" y="365"/>
                    <a:pt x="144" y="365"/>
                  </a:cubicBezTo>
                  <a:cubicBezTo>
                    <a:pt x="140" y="365"/>
                    <a:pt x="136" y="365"/>
                    <a:pt x="132" y="365"/>
                  </a:cubicBezTo>
                  <a:cubicBezTo>
                    <a:pt x="128" y="365"/>
                    <a:pt x="124" y="365"/>
                    <a:pt x="120" y="365"/>
                  </a:cubicBezTo>
                  <a:cubicBezTo>
                    <a:pt x="116" y="365"/>
                    <a:pt x="112" y="365"/>
                    <a:pt x="108" y="365"/>
                  </a:cubicBezTo>
                  <a:cubicBezTo>
                    <a:pt x="104" y="364"/>
                    <a:pt x="100" y="364"/>
                    <a:pt x="96" y="364"/>
                  </a:cubicBezTo>
                  <a:cubicBezTo>
                    <a:pt x="95" y="364"/>
                    <a:pt x="94" y="364"/>
                    <a:pt x="93" y="364"/>
                  </a:cubicBezTo>
                  <a:cubicBezTo>
                    <a:pt x="92" y="364"/>
                    <a:pt x="91" y="365"/>
                    <a:pt x="91" y="363"/>
                  </a:cubicBezTo>
                  <a:cubicBezTo>
                    <a:pt x="88" y="363"/>
                    <a:pt x="86" y="363"/>
                    <a:pt x="84" y="363"/>
                  </a:cubicBezTo>
                  <a:cubicBezTo>
                    <a:pt x="80" y="362"/>
                    <a:pt x="76" y="362"/>
                    <a:pt x="72" y="362"/>
                  </a:cubicBezTo>
                  <a:cubicBezTo>
                    <a:pt x="68" y="361"/>
                    <a:pt x="65" y="361"/>
                    <a:pt x="61" y="361"/>
                  </a:cubicBezTo>
                  <a:cubicBezTo>
                    <a:pt x="61" y="362"/>
                    <a:pt x="61" y="362"/>
                    <a:pt x="59" y="362"/>
                  </a:cubicBezTo>
                  <a:cubicBezTo>
                    <a:pt x="59" y="362"/>
                    <a:pt x="59" y="361"/>
                    <a:pt x="59" y="361"/>
                  </a:cubicBezTo>
                  <a:cubicBezTo>
                    <a:pt x="56" y="360"/>
                    <a:pt x="52" y="359"/>
                    <a:pt x="48" y="359"/>
                  </a:cubicBezTo>
                  <a:cubicBezTo>
                    <a:pt x="48" y="355"/>
                    <a:pt x="47" y="352"/>
                    <a:pt x="46" y="349"/>
                  </a:cubicBezTo>
                  <a:cubicBezTo>
                    <a:pt x="46" y="346"/>
                    <a:pt x="45" y="343"/>
                    <a:pt x="44" y="340"/>
                  </a:cubicBezTo>
                  <a:cubicBezTo>
                    <a:pt x="48" y="340"/>
                    <a:pt x="52" y="339"/>
                    <a:pt x="55" y="339"/>
                  </a:cubicBezTo>
                  <a:cubicBezTo>
                    <a:pt x="55" y="339"/>
                    <a:pt x="55" y="339"/>
                    <a:pt x="56" y="339"/>
                  </a:cubicBezTo>
                  <a:cubicBezTo>
                    <a:pt x="56" y="339"/>
                    <a:pt x="56" y="339"/>
                    <a:pt x="56" y="339"/>
                  </a:cubicBezTo>
                  <a:cubicBezTo>
                    <a:pt x="56" y="339"/>
                    <a:pt x="56" y="339"/>
                    <a:pt x="56" y="339"/>
                  </a:cubicBezTo>
                  <a:cubicBezTo>
                    <a:pt x="60" y="339"/>
                    <a:pt x="64" y="339"/>
                    <a:pt x="68" y="339"/>
                  </a:cubicBezTo>
                  <a:cubicBezTo>
                    <a:pt x="72" y="339"/>
                    <a:pt x="76" y="338"/>
                    <a:pt x="79" y="338"/>
                  </a:cubicBezTo>
                  <a:cubicBezTo>
                    <a:pt x="83" y="338"/>
                    <a:pt x="87" y="338"/>
                    <a:pt x="91" y="338"/>
                  </a:cubicBezTo>
                  <a:cubicBezTo>
                    <a:pt x="95" y="337"/>
                    <a:pt x="99" y="337"/>
                    <a:pt x="103" y="336"/>
                  </a:cubicBezTo>
                  <a:cubicBezTo>
                    <a:pt x="107" y="336"/>
                    <a:pt x="111" y="335"/>
                    <a:pt x="115" y="335"/>
                  </a:cubicBezTo>
                  <a:cubicBezTo>
                    <a:pt x="119" y="334"/>
                    <a:pt x="122" y="334"/>
                    <a:pt x="126" y="333"/>
                  </a:cubicBezTo>
                  <a:cubicBezTo>
                    <a:pt x="130" y="333"/>
                    <a:pt x="134" y="332"/>
                    <a:pt x="138" y="331"/>
                  </a:cubicBezTo>
                  <a:cubicBezTo>
                    <a:pt x="142" y="331"/>
                    <a:pt x="146" y="331"/>
                    <a:pt x="150" y="330"/>
                  </a:cubicBezTo>
                  <a:cubicBezTo>
                    <a:pt x="154" y="329"/>
                    <a:pt x="157" y="328"/>
                    <a:pt x="161" y="327"/>
                  </a:cubicBezTo>
                  <a:cubicBezTo>
                    <a:pt x="165" y="326"/>
                    <a:pt x="169" y="325"/>
                    <a:pt x="173" y="324"/>
                  </a:cubicBezTo>
                  <a:cubicBezTo>
                    <a:pt x="176" y="323"/>
                    <a:pt x="180" y="323"/>
                    <a:pt x="184" y="322"/>
                  </a:cubicBezTo>
                  <a:cubicBezTo>
                    <a:pt x="180" y="322"/>
                    <a:pt x="176" y="322"/>
                    <a:pt x="172" y="322"/>
                  </a:cubicBezTo>
                  <a:cubicBezTo>
                    <a:pt x="168" y="322"/>
                    <a:pt x="164" y="324"/>
                    <a:pt x="160" y="324"/>
                  </a:cubicBezTo>
                  <a:cubicBezTo>
                    <a:pt x="156" y="324"/>
                    <a:pt x="152" y="324"/>
                    <a:pt x="148" y="324"/>
                  </a:cubicBezTo>
                  <a:cubicBezTo>
                    <a:pt x="143" y="324"/>
                    <a:pt x="139" y="324"/>
                    <a:pt x="135" y="324"/>
                  </a:cubicBezTo>
                  <a:cubicBezTo>
                    <a:pt x="131" y="324"/>
                    <a:pt x="127" y="324"/>
                    <a:pt x="123" y="324"/>
                  </a:cubicBezTo>
                  <a:cubicBezTo>
                    <a:pt x="119" y="324"/>
                    <a:pt x="115" y="324"/>
                    <a:pt x="111" y="324"/>
                  </a:cubicBezTo>
                  <a:cubicBezTo>
                    <a:pt x="110" y="324"/>
                    <a:pt x="109" y="324"/>
                    <a:pt x="108" y="324"/>
                  </a:cubicBezTo>
                  <a:cubicBezTo>
                    <a:pt x="108" y="325"/>
                    <a:pt x="107" y="325"/>
                    <a:pt x="105" y="326"/>
                  </a:cubicBezTo>
                  <a:cubicBezTo>
                    <a:pt x="106" y="325"/>
                    <a:pt x="106" y="325"/>
                    <a:pt x="105" y="324"/>
                  </a:cubicBezTo>
                  <a:cubicBezTo>
                    <a:pt x="103" y="324"/>
                    <a:pt x="101" y="324"/>
                    <a:pt x="99" y="324"/>
                  </a:cubicBezTo>
                  <a:cubicBezTo>
                    <a:pt x="95" y="324"/>
                    <a:pt x="91" y="323"/>
                    <a:pt x="87" y="323"/>
                  </a:cubicBezTo>
                  <a:cubicBezTo>
                    <a:pt x="83" y="323"/>
                    <a:pt x="79" y="323"/>
                    <a:pt x="74" y="323"/>
                  </a:cubicBezTo>
                  <a:cubicBezTo>
                    <a:pt x="70" y="322"/>
                    <a:pt x="66" y="321"/>
                    <a:pt x="62" y="321"/>
                  </a:cubicBezTo>
                  <a:cubicBezTo>
                    <a:pt x="58" y="320"/>
                    <a:pt x="54" y="320"/>
                    <a:pt x="50" y="320"/>
                  </a:cubicBezTo>
                  <a:cubicBezTo>
                    <a:pt x="46" y="319"/>
                    <a:pt x="42" y="319"/>
                    <a:pt x="38" y="318"/>
                  </a:cubicBezTo>
                  <a:cubicBezTo>
                    <a:pt x="37" y="315"/>
                    <a:pt x="36" y="312"/>
                    <a:pt x="35" y="309"/>
                  </a:cubicBezTo>
                  <a:cubicBezTo>
                    <a:pt x="34" y="305"/>
                    <a:pt x="33" y="302"/>
                    <a:pt x="32" y="299"/>
                  </a:cubicBezTo>
                  <a:cubicBezTo>
                    <a:pt x="36" y="299"/>
                    <a:pt x="41" y="299"/>
                    <a:pt x="45" y="299"/>
                  </a:cubicBezTo>
                  <a:cubicBezTo>
                    <a:pt x="49" y="299"/>
                    <a:pt x="53" y="299"/>
                    <a:pt x="57" y="299"/>
                  </a:cubicBezTo>
                  <a:cubicBezTo>
                    <a:pt x="60" y="299"/>
                    <a:pt x="63" y="299"/>
                    <a:pt x="66" y="299"/>
                  </a:cubicBezTo>
                  <a:cubicBezTo>
                    <a:pt x="67" y="298"/>
                    <a:pt x="68" y="298"/>
                    <a:pt x="68" y="298"/>
                  </a:cubicBezTo>
                  <a:cubicBezTo>
                    <a:pt x="69" y="298"/>
                    <a:pt x="69" y="298"/>
                    <a:pt x="69" y="298"/>
                  </a:cubicBezTo>
                  <a:cubicBezTo>
                    <a:pt x="72" y="298"/>
                    <a:pt x="75" y="298"/>
                    <a:pt x="78" y="298"/>
                  </a:cubicBezTo>
                  <a:cubicBezTo>
                    <a:pt x="79" y="297"/>
                    <a:pt x="79" y="297"/>
                    <a:pt x="81" y="297"/>
                  </a:cubicBezTo>
                  <a:cubicBezTo>
                    <a:pt x="81" y="297"/>
                    <a:pt x="81" y="297"/>
                    <a:pt x="81" y="298"/>
                  </a:cubicBezTo>
                  <a:cubicBezTo>
                    <a:pt x="81" y="298"/>
                    <a:pt x="81" y="298"/>
                    <a:pt x="81" y="298"/>
                  </a:cubicBezTo>
                  <a:cubicBezTo>
                    <a:pt x="82" y="297"/>
                    <a:pt x="82" y="297"/>
                    <a:pt x="83" y="297"/>
                  </a:cubicBezTo>
                  <a:cubicBezTo>
                    <a:pt x="83" y="296"/>
                    <a:pt x="83" y="295"/>
                    <a:pt x="84" y="295"/>
                  </a:cubicBezTo>
                  <a:cubicBezTo>
                    <a:pt x="85" y="296"/>
                    <a:pt x="85" y="297"/>
                    <a:pt x="86" y="297"/>
                  </a:cubicBezTo>
                  <a:cubicBezTo>
                    <a:pt x="89" y="297"/>
                    <a:pt x="91" y="296"/>
                    <a:pt x="93" y="296"/>
                  </a:cubicBezTo>
                  <a:cubicBezTo>
                    <a:pt x="97" y="296"/>
                    <a:pt x="101" y="296"/>
                    <a:pt x="105" y="295"/>
                  </a:cubicBezTo>
                  <a:cubicBezTo>
                    <a:pt x="109" y="295"/>
                    <a:pt x="113" y="293"/>
                    <a:pt x="117" y="293"/>
                  </a:cubicBezTo>
                  <a:cubicBezTo>
                    <a:pt x="121" y="292"/>
                    <a:pt x="125" y="292"/>
                    <a:pt x="129" y="291"/>
                  </a:cubicBezTo>
                  <a:cubicBezTo>
                    <a:pt x="133" y="290"/>
                    <a:pt x="137" y="290"/>
                    <a:pt x="142" y="289"/>
                  </a:cubicBezTo>
                  <a:cubicBezTo>
                    <a:pt x="145" y="288"/>
                    <a:pt x="149" y="288"/>
                    <a:pt x="153" y="287"/>
                  </a:cubicBezTo>
                  <a:cubicBezTo>
                    <a:pt x="157" y="286"/>
                    <a:pt x="161" y="284"/>
                    <a:pt x="165" y="284"/>
                  </a:cubicBezTo>
                  <a:cubicBezTo>
                    <a:pt x="169" y="283"/>
                    <a:pt x="173" y="282"/>
                    <a:pt x="177" y="281"/>
                  </a:cubicBezTo>
                  <a:cubicBezTo>
                    <a:pt x="173" y="282"/>
                    <a:pt x="169" y="282"/>
                    <a:pt x="166" y="282"/>
                  </a:cubicBezTo>
                  <a:cubicBezTo>
                    <a:pt x="162" y="282"/>
                    <a:pt x="158" y="282"/>
                    <a:pt x="154" y="282"/>
                  </a:cubicBezTo>
                  <a:cubicBezTo>
                    <a:pt x="150" y="283"/>
                    <a:pt x="146" y="283"/>
                    <a:pt x="142" y="283"/>
                  </a:cubicBezTo>
                  <a:cubicBezTo>
                    <a:pt x="138" y="283"/>
                    <a:pt x="134" y="283"/>
                    <a:pt x="130" y="283"/>
                  </a:cubicBezTo>
                  <a:cubicBezTo>
                    <a:pt x="126" y="283"/>
                    <a:pt x="123" y="284"/>
                    <a:pt x="119" y="284"/>
                  </a:cubicBezTo>
                  <a:cubicBezTo>
                    <a:pt x="115" y="284"/>
                    <a:pt x="111" y="284"/>
                    <a:pt x="107" y="284"/>
                  </a:cubicBezTo>
                  <a:cubicBezTo>
                    <a:pt x="103" y="284"/>
                    <a:pt x="99" y="284"/>
                    <a:pt x="95" y="284"/>
                  </a:cubicBezTo>
                  <a:cubicBezTo>
                    <a:pt x="94" y="284"/>
                    <a:pt x="92" y="284"/>
                    <a:pt x="91" y="283"/>
                  </a:cubicBezTo>
                  <a:cubicBezTo>
                    <a:pt x="90" y="284"/>
                    <a:pt x="89" y="285"/>
                    <a:pt x="88" y="285"/>
                  </a:cubicBezTo>
                  <a:cubicBezTo>
                    <a:pt x="88" y="284"/>
                    <a:pt x="88" y="284"/>
                    <a:pt x="88" y="283"/>
                  </a:cubicBezTo>
                  <a:cubicBezTo>
                    <a:pt x="87" y="283"/>
                    <a:pt x="85" y="283"/>
                    <a:pt x="84" y="283"/>
                  </a:cubicBezTo>
                  <a:cubicBezTo>
                    <a:pt x="80" y="282"/>
                    <a:pt x="76" y="283"/>
                    <a:pt x="72" y="282"/>
                  </a:cubicBezTo>
                  <a:cubicBezTo>
                    <a:pt x="70" y="282"/>
                    <a:pt x="69" y="282"/>
                    <a:pt x="67" y="282"/>
                  </a:cubicBezTo>
                  <a:cubicBezTo>
                    <a:pt x="65" y="285"/>
                    <a:pt x="62" y="283"/>
                    <a:pt x="62" y="281"/>
                  </a:cubicBezTo>
                  <a:cubicBezTo>
                    <a:pt x="61" y="281"/>
                    <a:pt x="61" y="281"/>
                    <a:pt x="60" y="281"/>
                  </a:cubicBezTo>
                  <a:cubicBezTo>
                    <a:pt x="57" y="280"/>
                    <a:pt x="53" y="280"/>
                    <a:pt x="49" y="280"/>
                  </a:cubicBezTo>
                  <a:cubicBezTo>
                    <a:pt x="46" y="280"/>
                    <a:pt x="43" y="279"/>
                    <a:pt x="40" y="279"/>
                  </a:cubicBezTo>
                  <a:cubicBezTo>
                    <a:pt x="40" y="279"/>
                    <a:pt x="40" y="279"/>
                    <a:pt x="40" y="280"/>
                  </a:cubicBezTo>
                  <a:cubicBezTo>
                    <a:pt x="38" y="280"/>
                    <a:pt x="37" y="279"/>
                    <a:pt x="36" y="278"/>
                  </a:cubicBezTo>
                  <a:cubicBezTo>
                    <a:pt x="32" y="278"/>
                    <a:pt x="29" y="278"/>
                    <a:pt x="25" y="277"/>
                  </a:cubicBezTo>
                  <a:cubicBezTo>
                    <a:pt x="25" y="275"/>
                    <a:pt x="24" y="273"/>
                    <a:pt x="24" y="271"/>
                  </a:cubicBezTo>
                  <a:cubicBezTo>
                    <a:pt x="22" y="269"/>
                    <a:pt x="20" y="267"/>
                    <a:pt x="23" y="266"/>
                  </a:cubicBezTo>
                  <a:cubicBezTo>
                    <a:pt x="22" y="264"/>
                    <a:pt x="21" y="261"/>
                    <a:pt x="20" y="258"/>
                  </a:cubicBezTo>
                  <a:cubicBezTo>
                    <a:pt x="24" y="258"/>
                    <a:pt x="28" y="259"/>
                    <a:pt x="32" y="259"/>
                  </a:cubicBezTo>
                  <a:cubicBezTo>
                    <a:pt x="36" y="259"/>
                    <a:pt x="40" y="258"/>
                    <a:pt x="44" y="258"/>
                  </a:cubicBezTo>
                  <a:cubicBezTo>
                    <a:pt x="48" y="258"/>
                    <a:pt x="52" y="258"/>
                    <a:pt x="55" y="258"/>
                  </a:cubicBezTo>
                  <a:cubicBezTo>
                    <a:pt x="59" y="258"/>
                    <a:pt x="63" y="258"/>
                    <a:pt x="67" y="258"/>
                  </a:cubicBezTo>
                  <a:cubicBezTo>
                    <a:pt x="71" y="258"/>
                    <a:pt x="75" y="257"/>
                    <a:pt x="79" y="257"/>
                  </a:cubicBezTo>
                  <a:cubicBezTo>
                    <a:pt x="83" y="257"/>
                    <a:pt x="86" y="256"/>
                    <a:pt x="90" y="256"/>
                  </a:cubicBezTo>
                  <a:cubicBezTo>
                    <a:pt x="91" y="256"/>
                    <a:pt x="91" y="256"/>
                    <a:pt x="92" y="256"/>
                  </a:cubicBezTo>
                  <a:cubicBezTo>
                    <a:pt x="91" y="255"/>
                    <a:pt x="90" y="255"/>
                    <a:pt x="90" y="255"/>
                  </a:cubicBezTo>
                  <a:cubicBezTo>
                    <a:pt x="90" y="253"/>
                    <a:pt x="92" y="253"/>
                    <a:pt x="95" y="253"/>
                  </a:cubicBezTo>
                  <a:cubicBezTo>
                    <a:pt x="94" y="253"/>
                    <a:pt x="95" y="253"/>
                    <a:pt x="95" y="254"/>
                  </a:cubicBezTo>
                  <a:cubicBezTo>
                    <a:pt x="94" y="255"/>
                    <a:pt x="93" y="254"/>
                    <a:pt x="92" y="256"/>
                  </a:cubicBezTo>
                  <a:cubicBezTo>
                    <a:pt x="95" y="255"/>
                    <a:pt x="99" y="255"/>
                    <a:pt x="102" y="254"/>
                  </a:cubicBezTo>
                  <a:cubicBezTo>
                    <a:pt x="106" y="254"/>
                    <a:pt x="109" y="253"/>
                    <a:pt x="113" y="252"/>
                  </a:cubicBezTo>
                  <a:cubicBezTo>
                    <a:pt x="116" y="252"/>
                    <a:pt x="120" y="251"/>
                    <a:pt x="123" y="250"/>
                  </a:cubicBezTo>
                  <a:cubicBezTo>
                    <a:pt x="123" y="250"/>
                    <a:pt x="123" y="249"/>
                    <a:pt x="123" y="249"/>
                  </a:cubicBezTo>
                  <a:cubicBezTo>
                    <a:pt x="126" y="249"/>
                    <a:pt x="127" y="247"/>
                    <a:pt x="130" y="247"/>
                  </a:cubicBezTo>
                  <a:cubicBezTo>
                    <a:pt x="133" y="247"/>
                    <a:pt x="134" y="247"/>
                    <a:pt x="135" y="248"/>
                  </a:cubicBezTo>
                  <a:cubicBezTo>
                    <a:pt x="136" y="248"/>
                    <a:pt x="136" y="248"/>
                    <a:pt x="136" y="248"/>
                  </a:cubicBezTo>
                  <a:cubicBezTo>
                    <a:pt x="137" y="248"/>
                    <a:pt x="139" y="247"/>
                    <a:pt x="140" y="247"/>
                  </a:cubicBezTo>
                  <a:cubicBezTo>
                    <a:pt x="141" y="247"/>
                    <a:pt x="141" y="247"/>
                    <a:pt x="142" y="247"/>
                  </a:cubicBezTo>
                  <a:cubicBezTo>
                    <a:pt x="142" y="247"/>
                    <a:pt x="142" y="247"/>
                    <a:pt x="142" y="247"/>
                  </a:cubicBezTo>
                  <a:cubicBezTo>
                    <a:pt x="143" y="247"/>
                    <a:pt x="145" y="246"/>
                    <a:pt x="146" y="246"/>
                  </a:cubicBezTo>
                  <a:cubicBezTo>
                    <a:pt x="146" y="245"/>
                    <a:pt x="146" y="244"/>
                    <a:pt x="146" y="243"/>
                  </a:cubicBezTo>
                  <a:cubicBezTo>
                    <a:pt x="148" y="243"/>
                    <a:pt x="152" y="243"/>
                    <a:pt x="153" y="245"/>
                  </a:cubicBezTo>
                  <a:cubicBezTo>
                    <a:pt x="155" y="244"/>
                    <a:pt x="157" y="244"/>
                    <a:pt x="159" y="243"/>
                  </a:cubicBezTo>
                  <a:cubicBezTo>
                    <a:pt x="162" y="242"/>
                    <a:pt x="166" y="242"/>
                    <a:pt x="170" y="241"/>
                  </a:cubicBezTo>
                  <a:cubicBezTo>
                    <a:pt x="166" y="241"/>
                    <a:pt x="162" y="242"/>
                    <a:pt x="158" y="242"/>
                  </a:cubicBezTo>
                  <a:cubicBezTo>
                    <a:pt x="154" y="242"/>
                    <a:pt x="150" y="242"/>
                    <a:pt x="146" y="242"/>
                  </a:cubicBezTo>
                  <a:cubicBezTo>
                    <a:pt x="142" y="243"/>
                    <a:pt x="138" y="243"/>
                    <a:pt x="134" y="243"/>
                  </a:cubicBezTo>
                  <a:cubicBezTo>
                    <a:pt x="130" y="244"/>
                    <a:pt x="126" y="243"/>
                    <a:pt x="122" y="243"/>
                  </a:cubicBezTo>
                  <a:cubicBezTo>
                    <a:pt x="119" y="244"/>
                    <a:pt x="116" y="243"/>
                    <a:pt x="113" y="243"/>
                  </a:cubicBezTo>
                  <a:cubicBezTo>
                    <a:pt x="112" y="245"/>
                    <a:pt x="110" y="246"/>
                    <a:pt x="107" y="243"/>
                  </a:cubicBezTo>
                  <a:cubicBezTo>
                    <a:pt x="107" y="243"/>
                    <a:pt x="107" y="243"/>
                    <a:pt x="108" y="243"/>
                  </a:cubicBezTo>
                  <a:cubicBezTo>
                    <a:pt x="105" y="243"/>
                    <a:pt x="102" y="243"/>
                    <a:pt x="99" y="243"/>
                  </a:cubicBezTo>
                  <a:cubicBezTo>
                    <a:pt x="95" y="243"/>
                    <a:pt x="91" y="243"/>
                    <a:pt x="87" y="243"/>
                  </a:cubicBezTo>
                  <a:cubicBezTo>
                    <a:pt x="85" y="243"/>
                    <a:pt x="84" y="243"/>
                    <a:pt x="82" y="243"/>
                  </a:cubicBezTo>
                  <a:cubicBezTo>
                    <a:pt x="82" y="243"/>
                    <a:pt x="82" y="243"/>
                    <a:pt x="82" y="243"/>
                  </a:cubicBezTo>
                  <a:cubicBezTo>
                    <a:pt x="80" y="244"/>
                    <a:pt x="77" y="243"/>
                    <a:pt x="76" y="242"/>
                  </a:cubicBezTo>
                  <a:cubicBezTo>
                    <a:pt x="75" y="242"/>
                    <a:pt x="75" y="242"/>
                    <a:pt x="75" y="242"/>
                  </a:cubicBezTo>
                  <a:cubicBezTo>
                    <a:pt x="72" y="242"/>
                    <a:pt x="69" y="242"/>
                    <a:pt x="65" y="242"/>
                  </a:cubicBezTo>
                  <a:cubicBezTo>
                    <a:pt x="64" y="242"/>
                    <a:pt x="63" y="243"/>
                    <a:pt x="62" y="242"/>
                  </a:cubicBezTo>
                  <a:cubicBezTo>
                    <a:pt x="59" y="241"/>
                    <a:pt x="55" y="241"/>
                    <a:pt x="51" y="241"/>
                  </a:cubicBezTo>
                  <a:cubicBezTo>
                    <a:pt x="47" y="240"/>
                    <a:pt x="43" y="239"/>
                    <a:pt x="39" y="239"/>
                  </a:cubicBezTo>
                  <a:cubicBezTo>
                    <a:pt x="36" y="238"/>
                    <a:pt x="32" y="238"/>
                    <a:pt x="28" y="237"/>
                  </a:cubicBezTo>
                  <a:cubicBezTo>
                    <a:pt x="24" y="237"/>
                    <a:pt x="20" y="236"/>
                    <a:pt x="16" y="235"/>
                  </a:cubicBezTo>
                  <a:cubicBezTo>
                    <a:pt x="15" y="232"/>
                    <a:pt x="15" y="228"/>
                    <a:pt x="14" y="225"/>
                  </a:cubicBezTo>
                  <a:cubicBezTo>
                    <a:pt x="14" y="221"/>
                    <a:pt x="13" y="217"/>
                    <a:pt x="13" y="214"/>
                  </a:cubicBezTo>
                  <a:cubicBezTo>
                    <a:pt x="13" y="210"/>
                    <a:pt x="12" y="206"/>
                    <a:pt x="12" y="202"/>
                  </a:cubicBezTo>
                  <a:cubicBezTo>
                    <a:pt x="12" y="201"/>
                    <a:pt x="12" y="199"/>
                    <a:pt x="12" y="198"/>
                  </a:cubicBezTo>
                  <a:cubicBezTo>
                    <a:pt x="11" y="198"/>
                    <a:pt x="10" y="198"/>
                    <a:pt x="10" y="199"/>
                  </a:cubicBezTo>
                  <a:cubicBezTo>
                    <a:pt x="9" y="194"/>
                    <a:pt x="4" y="195"/>
                    <a:pt x="2" y="191"/>
                  </a:cubicBezTo>
                  <a:cubicBezTo>
                    <a:pt x="4" y="189"/>
                    <a:pt x="8" y="191"/>
                    <a:pt x="11" y="193"/>
                  </a:cubicBezTo>
                  <a:cubicBezTo>
                    <a:pt x="11" y="192"/>
                    <a:pt x="11" y="192"/>
                    <a:pt x="11" y="191"/>
                  </a:cubicBezTo>
                  <a:cubicBezTo>
                    <a:pt x="11" y="187"/>
                    <a:pt x="11" y="184"/>
                    <a:pt x="11" y="181"/>
                  </a:cubicBezTo>
                  <a:cubicBezTo>
                    <a:pt x="12" y="183"/>
                    <a:pt x="13" y="185"/>
                    <a:pt x="15" y="187"/>
                  </a:cubicBezTo>
                  <a:cubicBezTo>
                    <a:pt x="16" y="186"/>
                    <a:pt x="17" y="187"/>
                    <a:pt x="18" y="188"/>
                  </a:cubicBezTo>
                  <a:cubicBezTo>
                    <a:pt x="18" y="188"/>
                    <a:pt x="17" y="189"/>
                    <a:pt x="17" y="189"/>
                  </a:cubicBezTo>
                  <a:cubicBezTo>
                    <a:pt x="17" y="189"/>
                    <a:pt x="18" y="190"/>
                    <a:pt x="18" y="190"/>
                  </a:cubicBezTo>
                  <a:cubicBezTo>
                    <a:pt x="21" y="194"/>
                    <a:pt x="24" y="197"/>
                    <a:pt x="28" y="199"/>
                  </a:cubicBezTo>
                  <a:cubicBezTo>
                    <a:pt x="31" y="202"/>
                    <a:pt x="35" y="204"/>
                    <a:pt x="38" y="206"/>
                  </a:cubicBezTo>
                  <a:cubicBezTo>
                    <a:pt x="42" y="208"/>
                    <a:pt x="46" y="209"/>
                    <a:pt x="50" y="210"/>
                  </a:cubicBezTo>
                  <a:cubicBezTo>
                    <a:pt x="54" y="212"/>
                    <a:pt x="58" y="214"/>
                    <a:pt x="62" y="215"/>
                  </a:cubicBezTo>
                  <a:cubicBezTo>
                    <a:pt x="67" y="216"/>
                    <a:pt x="71" y="217"/>
                    <a:pt x="75" y="218"/>
                  </a:cubicBezTo>
                  <a:cubicBezTo>
                    <a:pt x="80" y="219"/>
                    <a:pt x="84" y="219"/>
                    <a:pt x="87" y="219"/>
                  </a:cubicBezTo>
                  <a:cubicBezTo>
                    <a:pt x="91" y="219"/>
                    <a:pt x="94" y="219"/>
                    <a:pt x="98" y="219"/>
                  </a:cubicBezTo>
                  <a:cubicBezTo>
                    <a:pt x="101" y="220"/>
                    <a:pt x="104" y="220"/>
                    <a:pt x="108" y="220"/>
                  </a:cubicBezTo>
                  <a:cubicBezTo>
                    <a:pt x="112" y="220"/>
                    <a:pt x="116" y="220"/>
                    <a:pt x="120" y="220"/>
                  </a:cubicBezTo>
                  <a:cubicBezTo>
                    <a:pt x="120" y="220"/>
                    <a:pt x="121" y="220"/>
                    <a:pt x="121" y="220"/>
                  </a:cubicBezTo>
                  <a:cubicBezTo>
                    <a:pt x="121" y="220"/>
                    <a:pt x="121" y="219"/>
                    <a:pt x="121" y="218"/>
                  </a:cubicBezTo>
                  <a:cubicBezTo>
                    <a:pt x="123" y="218"/>
                    <a:pt x="125" y="218"/>
                    <a:pt x="126" y="220"/>
                  </a:cubicBezTo>
                  <a:cubicBezTo>
                    <a:pt x="127" y="220"/>
                    <a:pt x="129" y="219"/>
                    <a:pt x="130" y="219"/>
                  </a:cubicBezTo>
                  <a:cubicBezTo>
                    <a:pt x="131" y="218"/>
                    <a:pt x="133" y="218"/>
                    <a:pt x="136" y="218"/>
                  </a:cubicBezTo>
                  <a:cubicBezTo>
                    <a:pt x="136" y="218"/>
                    <a:pt x="136" y="218"/>
                    <a:pt x="136" y="219"/>
                  </a:cubicBezTo>
                  <a:cubicBezTo>
                    <a:pt x="138" y="218"/>
                    <a:pt x="141" y="218"/>
                    <a:pt x="143" y="218"/>
                  </a:cubicBezTo>
                  <a:cubicBezTo>
                    <a:pt x="147" y="217"/>
                    <a:pt x="151" y="218"/>
                    <a:pt x="155" y="217"/>
                  </a:cubicBezTo>
                  <a:cubicBezTo>
                    <a:pt x="159" y="217"/>
                    <a:pt x="163" y="216"/>
                    <a:pt x="167" y="215"/>
                  </a:cubicBezTo>
                  <a:cubicBezTo>
                    <a:pt x="170" y="215"/>
                    <a:pt x="174" y="215"/>
                    <a:pt x="178" y="214"/>
                  </a:cubicBezTo>
                  <a:cubicBezTo>
                    <a:pt x="182" y="213"/>
                    <a:pt x="186" y="213"/>
                    <a:pt x="190" y="212"/>
                  </a:cubicBezTo>
                  <a:cubicBezTo>
                    <a:pt x="194" y="212"/>
                    <a:pt x="198" y="211"/>
                    <a:pt x="202" y="210"/>
                  </a:cubicBezTo>
                  <a:cubicBezTo>
                    <a:pt x="207" y="210"/>
                    <a:pt x="211" y="209"/>
                    <a:pt x="215" y="208"/>
                  </a:cubicBezTo>
                  <a:cubicBezTo>
                    <a:pt x="219" y="208"/>
                    <a:pt x="223" y="208"/>
                    <a:pt x="227" y="207"/>
                  </a:cubicBezTo>
                  <a:cubicBezTo>
                    <a:pt x="232" y="206"/>
                    <a:pt x="236" y="204"/>
                    <a:pt x="240" y="203"/>
                  </a:cubicBezTo>
                  <a:cubicBezTo>
                    <a:pt x="244" y="203"/>
                    <a:pt x="248" y="203"/>
                    <a:pt x="252" y="202"/>
                  </a:cubicBezTo>
                  <a:cubicBezTo>
                    <a:pt x="256" y="201"/>
                    <a:pt x="260" y="200"/>
                    <a:pt x="265" y="199"/>
                  </a:cubicBezTo>
                  <a:cubicBezTo>
                    <a:pt x="269" y="198"/>
                    <a:pt x="273" y="198"/>
                    <a:pt x="277" y="197"/>
                  </a:cubicBezTo>
                  <a:cubicBezTo>
                    <a:pt x="281" y="196"/>
                    <a:pt x="285" y="195"/>
                    <a:pt x="290" y="194"/>
                  </a:cubicBezTo>
                  <a:cubicBezTo>
                    <a:pt x="293" y="193"/>
                    <a:pt x="297" y="193"/>
                    <a:pt x="301" y="192"/>
                  </a:cubicBezTo>
                  <a:cubicBezTo>
                    <a:pt x="304" y="192"/>
                    <a:pt x="308" y="190"/>
                    <a:pt x="312" y="189"/>
                  </a:cubicBezTo>
                  <a:cubicBezTo>
                    <a:pt x="315" y="188"/>
                    <a:pt x="319" y="188"/>
                    <a:pt x="323" y="188"/>
                  </a:cubicBezTo>
                  <a:cubicBezTo>
                    <a:pt x="327" y="187"/>
                    <a:pt x="330" y="186"/>
                    <a:pt x="334" y="185"/>
                  </a:cubicBezTo>
                  <a:cubicBezTo>
                    <a:pt x="339" y="185"/>
                    <a:pt x="343" y="183"/>
                    <a:pt x="347" y="182"/>
                  </a:cubicBezTo>
                  <a:cubicBezTo>
                    <a:pt x="352" y="181"/>
                    <a:pt x="356" y="181"/>
                    <a:pt x="361" y="180"/>
                  </a:cubicBezTo>
                  <a:cubicBezTo>
                    <a:pt x="365" y="180"/>
                    <a:pt x="370" y="178"/>
                    <a:pt x="374" y="178"/>
                  </a:cubicBezTo>
                  <a:cubicBezTo>
                    <a:pt x="380" y="176"/>
                    <a:pt x="385" y="174"/>
                    <a:pt x="386" y="173"/>
                  </a:cubicBezTo>
                  <a:cubicBezTo>
                    <a:pt x="391" y="173"/>
                    <a:pt x="395" y="172"/>
                    <a:pt x="398" y="172"/>
                  </a:cubicBezTo>
                  <a:cubicBezTo>
                    <a:pt x="402" y="171"/>
                    <a:pt x="407" y="170"/>
                    <a:pt x="410" y="170"/>
                  </a:cubicBezTo>
                  <a:cubicBezTo>
                    <a:pt x="414" y="169"/>
                    <a:pt x="418" y="168"/>
                    <a:pt x="422" y="168"/>
                  </a:cubicBezTo>
                  <a:cubicBezTo>
                    <a:pt x="426" y="167"/>
                    <a:pt x="430" y="166"/>
                    <a:pt x="434" y="165"/>
                  </a:cubicBezTo>
                  <a:cubicBezTo>
                    <a:pt x="439" y="165"/>
                    <a:pt x="442" y="164"/>
                    <a:pt x="446" y="163"/>
                  </a:cubicBezTo>
                  <a:cubicBezTo>
                    <a:pt x="452" y="163"/>
                    <a:pt x="456" y="162"/>
                    <a:pt x="458" y="162"/>
                  </a:cubicBezTo>
                  <a:cubicBezTo>
                    <a:pt x="461" y="162"/>
                    <a:pt x="465" y="162"/>
                    <a:pt x="470" y="161"/>
                  </a:cubicBezTo>
                  <a:cubicBezTo>
                    <a:pt x="473" y="160"/>
                    <a:pt x="477" y="159"/>
                    <a:pt x="481" y="159"/>
                  </a:cubicBezTo>
                  <a:cubicBezTo>
                    <a:pt x="485" y="158"/>
                    <a:pt x="489" y="158"/>
                    <a:pt x="493" y="157"/>
                  </a:cubicBezTo>
                  <a:cubicBezTo>
                    <a:pt x="497" y="156"/>
                    <a:pt x="500" y="156"/>
                    <a:pt x="504" y="155"/>
                  </a:cubicBezTo>
                  <a:cubicBezTo>
                    <a:pt x="508" y="155"/>
                    <a:pt x="512" y="155"/>
                    <a:pt x="516" y="154"/>
                  </a:cubicBezTo>
                  <a:cubicBezTo>
                    <a:pt x="520" y="154"/>
                    <a:pt x="524" y="152"/>
                    <a:pt x="528" y="152"/>
                  </a:cubicBezTo>
                  <a:cubicBezTo>
                    <a:pt x="532" y="151"/>
                    <a:pt x="535" y="151"/>
                    <a:pt x="539" y="151"/>
                  </a:cubicBezTo>
                  <a:cubicBezTo>
                    <a:pt x="543" y="150"/>
                    <a:pt x="547" y="149"/>
                    <a:pt x="551" y="149"/>
                  </a:cubicBezTo>
                  <a:cubicBezTo>
                    <a:pt x="555" y="148"/>
                    <a:pt x="559" y="149"/>
                    <a:pt x="563" y="148"/>
                  </a:cubicBezTo>
                  <a:cubicBezTo>
                    <a:pt x="567" y="148"/>
                    <a:pt x="571" y="147"/>
                    <a:pt x="574" y="146"/>
                  </a:cubicBezTo>
                  <a:cubicBezTo>
                    <a:pt x="579" y="146"/>
                    <a:pt x="583" y="146"/>
                    <a:pt x="586" y="146"/>
                  </a:cubicBezTo>
                  <a:cubicBezTo>
                    <a:pt x="590" y="145"/>
                    <a:pt x="594" y="145"/>
                    <a:pt x="598" y="144"/>
                  </a:cubicBezTo>
                  <a:cubicBezTo>
                    <a:pt x="602" y="144"/>
                    <a:pt x="605" y="144"/>
                    <a:pt x="609" y="144"/>
                  </a:cubicBezTo>
                  <a:cubicBezTo>
                    <a:pt x="613" y="143"/>
                    <a:pt x="617" y="142"/>
                    <a:pt x="621" y="142"/>
                  </a:cubicBezTo>
                  <a:cubicBezTo>
                    <a:pt x="625" y="142"/>
                    <a:pt x="629" y="142"/>
                    <a:pt x="632" y="142"/>
                  </a:cubicBezTo>
                  <a:cubicBezTo>
                    <a:pt x="636" y="142"/>
                    <a:pt x="640" y="140"/>
                    <a:pt x="644" y="140"/>
                  </a:cubicBezTo>
                  <a:cubicBezTo>
                    <a:pt x="648" y="140"/>
                    <a:pt x="652" y="140"/>
                    <a:pt x="656" y="140"/>
                  </a:cubicBezTo>
                  <a:cubicBezTo>
                    <a:pt x="660" y="140"/>
                    <a:pt x="663" y="139"/>
                    <a:pt x="667" y="139"/>
                  </a:cubicBezTo>
                  <a:cubicBezTo>
                    <a:pt x="671" y="138"/>
                    <a:pt x="675" y="139"/>
                    <a:pt x="679" y="139"/>
                  </a:cubicBezTo>
                  <a:cubicBezTo>
                    <a:pt x="683" y="139"/>
                    <a:pt x="687" y="137"/>
                    <a:pt x="691" y="137"/>
                  </a:cubicBezTo>
                  <a:cubicBezTo>
                    <a:pt x="695" y="137"/>
                    <a:pt x="699" y="137"/>
                    <a:pt x="703" y="136"/>
                  </a:cubicBezTo>
                  <a:cubicBezTo>
                    <a:pt x="707" y="136"/>
                    <a:pt x="711" y="136"/>
                    <a:pt x="715" y="136"/>
                  </a:cubicBezTo>
                  <a:cubicBezTo>
                    <a:pt x="719" y="136"/>
                    <a:pt x="723" y="136"/>
                    <a:pt x="728" y="136"/>
                  </a:cubicBezTo>
                  <a:cubicBezTo>
                    <a:pt x="732" y="135"/>
                    <a:pt x="736" y="135"/>
                    <a:pt x="740" y="135"/>
                  </a:cubicBezTo>
                  <a:cubicBezTo>
                    <a:pt x="744" y="135"/>
                    <a:pt x="748" y="135"/>
                    <a:pt x="752" y="135"/>
                  </a:cubicBezTo>
                  <a:cubicBezTo>
                    <a:pt x="752" y="135"/>
                    <a:pt x="753" y="135"/>
                    <a:pt x="753" y="135"/>
                  </a:cubicBezTo>
                  <a:cubicBezTo>
                    <a:pt x="753" y="131"/>
                    <a:pt x="757" y="131"/>
                    <a:pt x="760" y="133"/>
                  </a:cubicBezTo>
                  <a:cubicBezTo>
                    <a:pt x="760" y="134"/>
                    <a:pt x="760" y="134"/>
                    <a:pt x="760" y="135"/>
                  </a:cubicBezTo>
                  <a:cubicBezTo>
                    <a:pt x="762" y="135"/>
                    <a:pt x="763" y="135"/>
                    <a:pt x="764" y="135"/>
                  </a:cubicBezTo>
                  <a:cubicBezTo>
                    <a:pt x="768" y="135"/>
                    <a:pt x="772" y="135"/>
                    <a:pt x="776" y="135"/>
                  </a:cubicBezTo>
                  <a:cubicBezTo>
                    <a:pt x="780" y="134"/>
                    <a:pt x="783" y="134"/>
                    <a:pt x="787" y="134"/>
                  </a:cubicBezTo>
                  <a:cubicBezTo>
                    <a:pt x="791" y="134"/>
                    <a:pt x="795" y="133"/>
                    <a:pt x="799" y="133"/>
                  </a:cubicBezTo>
                  <a:cubicBezTo>
                    <a:pt x="802" y="133"/>
                    <a:pt x="806" y="134"/>
                    <a:pt x="809" y="134"/>
                  </a:cubicBezTo>
                  <a:cubicBezTo>
                    <a:pt x="809" y="133"/>
                    <a:pt x="810" y="133"/>
                    <a:pt x="811" y="133"/>
                  </a:cubicBezTo>
                  <a:cubicBezTo>
                    <a:pt x="811" y="134"/>
                    <a:pt x="811" y="134"/>
                    <a:pt x="811" y="134"/>
                  </a:cubicBezTo>
                  <a:cubicBezTo>
                    <a:pt x="814" y="134"/>
                    <a:pt x="818" y="134"/>
                    <a:pt x="821" y="134"/>
                  </a:cubicBezTo>
                  <a:cubicBezTo>
                    <a:pt x="825" y="134"/>
                    <a:pt x="829" y="133"/>
                    <a:pt x="833" y="133"/>
                  </a:cubicBezTo>
                  <a:cubicBezTo>
                    <a:pt x="837" y="133"/>
                    <a:pt x="841" y="133"/>
                    <a:pt x="845" y="133"/>
                  </a:cubicBezTo>
                  <a:cubicBezTo>
                    <a:pt x="849" y="133"/>
                    <a:pt x="853" y="134"/>
                    <a:pt x="857" y="134"/>
                  </a:cubicBezTo>
                  <a:cubicBezTo>
                    <a:pt x="859" y="134"/>
                    <a:pt x="860" y="134"/>
                    <a:pt x="861" y="134"/>
                  </a:cubicBezTo>
                  <a:cubicBezTo>
                    <a:pt x="862" y="130"/>
                    <a:pt x="867" y="130"/>
                    <a:pt x="868" y="134"/>
                  </a:cubicBezTo>
                  <a:cubicBezTo>
                    <a:pt x="868" y="134"/>
                    <a:pt x="868" y="134"/>
                    <a:pt x="868" y="134"/>
                  </a:cubicBezTo>
                  <a:cubicBezTo>
                    <a:pt x="869" y="134"/>
                    <a:pt x="869" y="134"/>
                    <a:pt x="869" y="134"/>
                  </a:cubicBezTo>
                  <a:cubicBezTo>
                    <a:pt x="873" y="134"/>
                    <a:pt x="877" y="134"/>
                    <a:pt x="881" y="135"/>
                  </a:cubicBezTo>
                  <a:cubicBezTo>
                    <a:pt x="885" y="135"/>
                    <a:pt x="889" y="135"/>
                    <a:pt x="893" y="135"/>
                  </a:cubicBezTo>
                  <a:cubicBezTo>
                    <a:pt x="897" y="135"/>
                    <a:pt x="901" y="135"/>
                    <a:pt x="905" y="135"/>
                  </a:cubicBezTo>
                  <a:cubicBezTo>
                    <a:pt x="909" y="135"/>
                    <a:pt x="913" y="136"/>
                    <a:pt x="917" y="136"/>
                  </a:cubicBezTo>
                  <a:cubicBezTo>
                    <a:pt x="921" y="136"/>
                    <a:pt x="925" y="135"/>
                    <a:pt x="929" y="136"/>
                  </a:cubicBezTo>
                  <a:cubicBezTo>
                    <a:pt x="933" y="136"/>
                    <a:pt x="937" y="136"/>
                    <a:pt x="941" y="137"/>
                  </a:cubicBezTo>
                  <a:cubicBezTo>
                    <a:pt x="945" y="137"/>
                    <a:pt x="949" y="137"/>
                    <a:pt x="953" y="137"/>
                  </a:cubicBezTo>
                  <a:cubicBezTo>
                    <a:pt x="957" y="138"/>
                    <a:pt x="961" y="138"/>
                    <a:pt x="965" y="138"/>
                  </a:cubicBezTo>
                  <a:cubicBezTo>
                    <a:pt x="964" y="137"/>
                    <a:pt x="965" y="136"/>
                    <a:pt x="967" y="136"/>
                  </a:cubicBezTo>
                  <a:cubicBezTo>
                    <a:pt x="968" y="136"/>
                    <a:pt x="969" y="137"/>
                    <a:pt x="969" y="138"/>
                  </a:cubicBezTo>
                  <a:cubicBezTo>
                    <a:pt x="972" y="138"/>
                    <a:pt x="975" y="138"/>
                    <a:pt x="977" y="138"/>
                  </a:cubicBezTo>
                  <a:cubicBezTo>
                    <a:pt x="981" y="139"/>
                    <a:pt x="985" y="139"/>
                    <a:pt x="989" y="140"/>
                  </a:cubicBezTo>
                  <a:cubicBezTo>
                    <a:pt x="993" y="140"/>
                    <a:pt x="997" y="140"/>
                    <a:pt x="1001" y="141"/>
                  </a:cubicBezTo>
                  <a:cubicBezTo>
                    <a:pt x="1005" y="141"/>
                    <a:pt x="1009" y="141"/>
                    <a:pt x="1013" y="141"/>
                  </a:cubicBezTo>
                  <a:cubicBezTo>
                    <a:pt x="1017" y="141"/>
                    <a:pt x="1021" y="142"/>
                    <a:pt x="1025" y="142"/>
                  </a:cubicBezTo>
                  <a:cubicBezTo>
                    <a:pt x="1028" y="143"/>
                    <a:pt x="1032" y="143"/>
                    <a:pt x="1035" y="143"/>
                  </a:cubicBezTo>
                  <a:cubicBezTo>
                    <a:pt x="1035" y="142"/>
                    <a:pt x="1035" y="142"/>
                    <a:pt x="1035" y="141"/>
                  </a:cubicBezTo>
                  <a:cubicBezTo>
                    <a:pt x="1036" y="141"/>
                    <a:pt x="1037" y="142"/>
                    <a:pt x="1036" y="143"/>
                  </a:cubicBezTo>
                  <a:cubicBezTo>
                    <a:pt x="1037" y="143"/>
                    <a:pt x="1037" y="143"/>
                    <a:pt x="1037" y="143"/>
                  </a:cubicBezTo>
                  <a:cubicBezTo>
                    <a:pt x="1038" y="143"/>
                    <a:pt x="1039" y="143"/>
                    <a:pt x="1040" y="143"/>
                  </a:cubicBezTo>
                  <a:cubicBezTo>
                    <a:pt x="1040" y="143"/>
                    <a:pt x="1040" y="143"/>
                    <a:pt x="1040" y="143"/>
                  </a:cubicBezTo>
                  <a:cubicBezTo>
                    <a:pt x="1040" y="142"/>
                    <a:pt x="1040" y="141"/>
                    <a:pt x="1040" y="140"/>
                  </a:cubicBezTo>
                  <a:cubicBezTo>
                    <a:pt x="1040" y="140"/>
                    <a:pt x="1041" y="140"/>
                    <a:pt x="1041" y="139"/>
                  </a:cubicBezTo>
                  <a:cubicBezTo>
                    <a:pt x="1042" y="139"/>
                    <a:pt x="1043" y="139"/>
                    <a:pt x="1043" y="140"/>
                  </a:cubicBezTo>
                  <a:cubicBezTo>
                    <a:pt x="1044" y="140"/>
                    <a:pt x="1043" y="138"/>
                    <a:pt x="1045" y="138"/>
                  </a:cubicBezTo>
                  <a:cubicBezTo>
                    <a:pt x="1045" y="137"/>
                    <a:pt x="1045" y="136"/>
                    <a:pt x="1046" y="134"/>
                  </a:cubicBezTo>
                  <a:cubicBezTo>
                    <a:pt x="1052" y="132"/>
                    <a:pt x="1049" y="140"/>
                    <a:pt x="1050" y="142"/>
                  </a:cubicBezTo>
                  <a:cubicBezTo>
                    <a:pt x="1047" y="146"/>
                    <a:pt x="1044" y="142"/>
                    <a:pt x="1041" y="143"/>
                  </a:cubicBezTo>
                  <a:cubicBezTo>
                    <a:pt x="1041" y="143"/>
                    <a:pt x="1042" y="143"/>
                    <a:pt x="1042" y="143"/>
                  </a:cubicBezTo>
                  <a:cubicBezTo>
                    <a:pt x="1044" y="144"/>
                    <a:pt x="1047" y="144"/>
                    <a:pt x="1049" y="144"/>
                  </a:cubicBezTo>
                  <a:cubicBezTo>
                    <a:pt x="1053" y="145"/>
                    <a:pt x="1057" y="145"/>
                    <a:pt x="1061" y="146"/>
                  </a:cubicBezTo>
                  <a:cubicBezTo>
                    <a:pt x="1065" y="146"/>
                    <a:pt x="1069" y="146"/>
                    <a:pt x="1073" y="146"/>
                  </a:cubicBezTo>
                  <a:cubicBezTo>
                    <a:pt x="1077" y="147"/>
                    <a:pt x="1081" y="147"/>
                    <a:pt x="1085" y="148"/>
                  </a:cubicBezTo>
                  <a:cubicBezTo>
                    <a:pt x="1089" y="148"/>
                    <a:pt x="1093" y="149"/>
                    <a:pt x="1097" y="149"/>
                  </a:cubicBezTo>
                  <a:cubicBezTo>
                    <a:pt x="1101" y="150"/>
                    <a:pt x="1105" y="150"/>
                    <a:pt x="1109" y="151"/>
                  </a:cubicBezTo>
                  <a:cubicBezTo>
                    <a:pt x="1113" y="151"/>
                    <a:pt x="1117" y="152"/>
                    <a:pt x="1121" y="152"/>
                  </a:cubicBezTo>
                  <a:cubicBezTo>
                    <a:pt x="1125" y="153"/>
                    <a:pt x="1129" y="153"/>
                    <a:pt x="1133" y="153"/>
                  </a:cubicBezTo>
                  <a:cubicBezTo>
                    <a:pt x="1137" y="154"/>
                    <a:pt x="1141" y="155"/>
                    <a:pt x="1145" y="155"/>
                  </a:cubicBezTo>
                  <a:cubicBezTo>
                    <a:pt x="1149" y="156"/>
                    <a:pt x="1153" y="157"/>
                    <a:pt x="1157" y="157"/>
                  </a:cubicBezTo>
                  <a:cubicBezTo>
                    <a:pt x="1161" y="158"/>
                    <a:pt x="1165" y="158"/>
                    <a:pt x="1169" y="159"/>
                  </a:cubicBezTo>
                  <a:cubicBezTo>
                    <a:pt x="1173" y="160"/>
                    <a:pt x="1177" y="160"/>
                    <a:pt x="1181" y="160"/>
                  </a:cubicBezTo>
                  <a:cubicBezTo>
                    <a:pt x="1185" y="161"/>
                    <a:pt x="1189" y="161"/>
                    <a:pt x="1193" y="162"/>
                  </a:cubicBezTo>
                  <a:cubicBezTo>
                    <a:pt x="1197" y="163"/>
                    <a:pt x="1201" y="164"/>
                    <a:pt x="1205" y="165"/>
                  </a:cubicBezTo>
                  <a:cubicBezTo>
                    <a:pt x="1209" y="165"/>
                    <a:pt x="1213" y="166"/>
                    <a:pt x="1217" y="166"/>
                  </a:cubicBezTo>
                  <a:cubicBezTo>
                    <a:pt x="1220" y="167"/>
                    <a:pt x="1225" y="168"/>
                    <a:pt x="1228" y="168"/>
                  </a:cubicBezTo>
                  <a:cubicBezTo>
                    <a:pt x="1232" y="169"/>
                    <a:pt x="1236" y="170"/>
                    <a:pt x="1240" y="171"/>
                  </a:cubicBezTo>
                  <a:cubicBezTo>
                    <a:pt x="1244" y="172"/>
                    <a:pt x="1248" y="171"/>
                    <a:pt x="1252" y="172"/>
                  </a:cubicBezTo>
                  <a:cubicBezTo>
                    <a:pt x="1256" y="173"/>
                    <a:pt x="1260" y="174"/>
                    <a:pt x="1264" y="174"/>
                  </a:cubicBezTo>
                  <a:cubicBezTo>
                    <a:pt x="1268" y="175"/>
                    <a:pt x="1272" y="176"/>
                    <a:pt x="1275" y="177"/>
                  </a:cubicBezTo>
                  <a:cubicBezTo>
                    <a:pt x="1279" y="178"/>
                    <a:pt x="1283" y="178"/>
                    <a:pt x="1287" y="179"/>
                  </a:cubicBezTo>
                  <a:cubicBezTo>
                    <a:pt x="1291" y="180"/>
                    <a:pt x="1295" y="181"/>
                    <a:pt x="1299" y="182"/>
                  </a:cubicBezTo>
                  <a:cubicBezTo>
                    <a:pt x="1303" y="183"/>
                    <a:pt x="1307" y="183"/>
                    <a:pt x="1310" y="184"/>
                  </a:cubicBezTo>
                  <a:cubicBezTo>
                    <a:pt x="1314" y="185"/>
                    <a:pt x="1318" y="187"/>
                    <a:pt x="1322" y="187"/>
                  </a:cubicBezTo>
                  <a:cubicBezTo>
                    <a:pt x="1326" y="188"/>
                    <a:pt x="1330" y="188"/>
                    <a:pt x="1334" y="189"/>
                  </a:cubicBezTo>
                  <a:cubicBezTo>
                    <a:pt x="1338" y="190"/>
                    <a:pt x="1341" y="191"/>
                    <a:pt x="1345" y="192"/>
                  </a:cubicBezTo>
                  <a:cubicBezTo>
                    <a:pt x="1349" y="193"/>
                    <a:pt x="1353" y="194"/>
                    <a:pt x="1357" y="195"/>
                  </a:cubicBezTo>
                  <a:cubicBezTo>
                    <a:pt x="1361" y="196"/>
                    <a:pt x="1365" y="196"/>
                    <a:pt x="1369" y="197"/>
                  </a:cubicBezTo>
                  <a:cubicBezTo>
                    <a:pt x="1373" y="198"/>
                    <a:pt x="1377" y="198"/>
                    <a:pt x="1381" y="199"/>
                  </a:cubicBezTo>
                  <a:cubicBezTo>
                    <a:pt x="1385" y="200"/>
                    <a:pt x="1389" y="200"/>
                    <a:pt x="1393" y="201"/>
                  </a:cubicBezTo>
                  <a:cubicBezTo>
                    <a:pt x="1396" y="202"/>
                    <a:pt x="1400" y="203"/>
                    <a:pt x="1404" y="203"/>
                  </a:cubicBezTo>
                  <a:cubicBezTo>
                    <a:pt x="1408" y="204"/>
                    <a:pt x="1412" y="205"/>
                    <a:pt x="1416" y="206"/>
                  </a:cubicBezTo>
                  <a:cubicBezTo>
                    <a:pt x="1420" y="207"/>
                    <a:pt x="1424" y="207"/>
                    <a:pt x="1428" y="208"/>
                  </a:cubicBezTo>
                  <a:cubicBezTo>
                    <a:pt x="1432" y="208"/>
                    <a:pt x="1436" y="209"/>
                    <a:pt x="1440" y="209"/>
                  </a:cubicBezTo>
                  <a:cubicBezTo>
                    <a:pt x="1444" y="210"/>
                    <a:pt x="1448" y="211"/>
                    <a:pt x="1452" y="212"/>
                  </a:cubicBezTo>
                  <a:cubicBezTo>
                    <a:pt x="1456" y="212"/>
                    <a:pt x="1459" y="213"/>
                    <a:pt x="1463" y="213"/>
                  </a:cubicBezTo>
                  <a:cubicBezTo>
                    <a:pt x="1467" y="214"/>
                    <a:pt x="1471" y="214"/>
                    <a:pt x="1475" y="215"/>
                  </a:cubicBezTo>
                  <a:cubicBezTo>
                    <a:pt x="1479" y="215"/>
                    <a:pt x="1483" y="215"/>
                    <a:pt x="1487" y="216"/>
                  </a:cubicBezTo>
                  <a:cubicBezTo>
                    <a:pt x="1491" y="216"/>
                    <a:pt x="1495" y="216"/>
                    <a:pt x="1499" y="217"/>
                  </a:cubicBezTo>
                  <a:cubicBezTo>
                    <a:pt x="1503" y="217"/>
                    <a:pt x="1507" y="217"/>
                    <a:pt x="1511" y="217"/>
                  </a:cubicBezTo>
                  <a:cubicBezTo>
                    <a:pt x="1514" y="218"/>
                    <a:pt x="1518" y="218"/>
                    <a:pt x="1521" y="218"/>
                  </a:cubicBezTo>
                  <a:cubicBezTo>
                    <a:pt x="1524" y="218"/>
                    <a:pt x="1527" y="218"/>
                    <a:pt x="1530" y="218"/>
                  </a:cubicBezTo>
                  <a:cubicBezTo>
                    <a:pt x="1535" y="218"/>
                    <a:pt x="1539" y="218"/>
                    <a:pt x="1543" y="218"/>
                  </a:cubicBezTo>
                  <a:cubicBezTo>
                    <a:pt x="1548" y="218"/>
                    <a:pt x="1552" y="217"/>
                    <a:pt x="1556" y="216"/>
                  </a:cubicBezTo>
                  <a:cubicBezTo>
                    <a:pt x="1561" y="216"/>
                    <a:pt x="1565" y="215"/>
                    <a:pt x="1569" y="214"/>
                  </a:cubicBezTo>
                  <a:cubicBezTo>
                    <a:pt x="1573" y="213"/>
                    <a:pt x="1578" y="212"/>
                    <a:pt x="1582" y="211"/>
                  </a:cubicBezTo>
                  <a:cubicBezTo>
                    <a:pt x="1585" y="209"/>
                    <a:pt x="1589" y="208"/>
                    <a:pt x="1592" y="207"/>
                  </a:cubicBezTo>
                  <a:cubicBezTo>
                    <a:pt x="1595" y="205"/>
                    <a:pt x="1598" y="202"/>
                    <a:pt x="1601" y="200"/>
                  </a:cubicBezTo>
                  <a:cubicBezTo>
                    <a:pt x="1605" y="198"/>
                    <a:pt x="1608" y="196"/>
                    <a:pt x="1610" y="194"/>
                  </a:cubicBezTo>
                  <a:cubicBezTo>
                    <a:pt x="1613" y="191"/>
                    <a:pt x="1616" y="189"/>
                    <a:pt x="1619" y="186"/>
                  </a:cubicBezTo>
                  <a:cubicBezTo>
                    <a:pt x="1621" y="183"/>
                    <a:pt x="1623" y="181"/>
                    <a:pt x="1625" y="178"/>
                  </a:cubicBezTo>
                  <a:cubicBezTo>
                    <a:pt x="1625" y="181"/>
                    <a:pt x="1625" y="185"/>
                    <a:pt x="1625" y="189"/>
                  </a:cubicBezTo>
                  <a:close/>
                  <a:moveTo>
                    <a:pt x="71" y="252"/>
                  </a:moveTo>
                  <a:cubicBezTo>
                    <a:pt x="72" y="253"/>
                    <a:pt x="73" y="253"/>
                    <a:pt x="73" y="254"/>
                  </a:cubicBezTo>
                  <a:cubicBezTo>
                    <a:pt x="72" y="255"/>
                    <a:pt x="71" y="254"/>
                    <a:pt x="71" y="254"/>
                  </a:cubicBezTo>
                  <a:cubicBezTo>
                    <a:pt x="70" y="253"/>
                    <a:pt x="71" y="253"/>
                    <a:pt x="71" y="252"/>
                  </a:cubicBezTo>
                  <a:close/>
                  <a:moveTo>
                    <a:pt x="1479" y="204"/>
                  </a:moveTo>
                  <a:cubicBezTo>
                    <a:pt x="1481" y="204"/>
                    <a:pt x="1481" y="207"/>
                    <a:pt x="1479" y="207"/>
                  </a:cubicBezTo>
                  <a:cubicBezTo>
                    <a:pt x="1478" y="206"/>
                    <a:pt x="1478" y="204"/>
                    <a:pt x="1479" y="204"/>
                  </a:cubicBezTo>
                  <a:close/>
                  <a:moveTo>
                    <a:pt x="1614" y="190"/>
                  </a:moveTo>
                  <a:cubicBezTo>
                    <a:pt x="1609" y="192"/>
                    <a:pt x="1614" y="183"/>
                    <a:pt x="1614" y="190"/>
                  </a:cubicBezTo>
                  <a:close/>
                  <a:moveTo>
                    <a:pt x="1625" y="148"/>
                  </a:moveTo>
                  <a:cubicBezTo>
                    <a:pt x="1623" y="149"/>
                    <a:pt x="1620" y="149"/>
                    <a:pt x="1619" y="147"/>
                  </a:cubicBezTo>
                  <a:cubicBezTo>
                    <a:pt x="1620" y="150"/>
                    <a:pt x="1620" y="152"/>
                    <a:pt x="1620" y="155"/>
                  </a:cubicBezTo>
                  <a:cubicBezTo>
                    <a:pt x="1620" y="159"/>
                    <a:pt x="1619" y="163"/>
                    <a:pt x="1617" y="167"/>
                  </a:cubicBezTo>
                  <a:cubicBezTo>
                    <a:pt x="1615" y="171"/>
                    <a:pt x="1614" y="175"/>
                    <a:pt x="1611" y="178"/>
                  </a:cubicBezTo>
                  <a:cubicBezTo>
                    <a:pt x="1608" y="182"/>
                    <a:pt x="1605" y="184"/>
                    <a:pt x="1602" y="187"/>
                  </a:cubicBezTo>
                  <a:cubicBezTo>
                    <a:pt x="1598" y="190"/>
                    <a:pt x="1595" y="192"/>
                    <a:pt x="1591" y="194"/>
                  </a:cubicBezTo>
                  <a:cubicBezTo>
                    <a:pt x="1590" y="194"/>
                    <a:pt x="1590" y="195"/>
                    <a:pt x="1589" y="195"/>
                  </a:cubicBezTo>
                  <a:cubicBezTo>
                    <a:pt x="1589" y="195"/>
                    <a:pt x="1589" y="195"/>
                    <a:pt x="1589" y="195"/>
                  </a:cubicBezTo>
                  <a:cubicBezTo>
                    <a:pt x="1586" y="196"/>
                    <a:pt x="1583" y="198"/>
                    <a:pt x="1579" y="199"/>
                  </a:cubicBezTo>
                  <a:cubicBezTo>
                    <a:pt x="1576" y="200"/>
                    <a:pt x="1572" y="201"/>
                    <a:pt x="1568" y="202"/>
                  </a:cubicBezTo>
                  <a:cubicBezTo>
                    <a:pt x="1564" y="203"/>
                    <a:pt x="1559" y="204"/>
                    <a:pt x="1555" y="205"/>
                  </a:cubicBezTo>
                  <a:cubicBezTo>
                    <a:pt x="1554" y="205"/>
                    <a:pt x="1553" y="205"/>
                    <a:pt x="1552" y="205"/>
                  </a:cubicBezTo>
                  <a:cubicBezTo>
                    <a:pt x="1553" y="206"/>
                    <a:pt x="1553" y="206"/>
                    <a:pt x="1551" y="207"/>
                  </a:cubicBezTo>
                  <a:cubicBezTo>
                    <a:pt x="1552" y="205"/>
                    <a:pt x="1547" y="206"/>
                    <a:pt x="1546" y="206"/>
                  </a:cubicBezTo>
                  <a:cubicBezTo>
                    <a:pt x="1545" y="206"/>
                    <a:pt x="1544" y="206"/>
                    <a:pt x="1543" y="206"/>
                  </a:cubicBezTo>
                  <a:cubicBezTo>
                    <a:pt x="1539" y="206"/>
                    <a:pt x="1535" y="205"/>
                    <a:pt x="1531" y="205"/>
                  </a:cubicBezTo>
                  <a:cubicBezTo>
                    <a:pt x="1528" y="205"/>
                    <a:pt x="1526" y="206"/>
                    <a:pt x="1523" y="206"/>
                  </a:cubicBezTo>
                  <a:cubicBezTo>
                    <a:pt x="1519" y="205"/>
                    <a:pt x="1515" y="205"/>
                    <a:pt x="1511" y="205"/>
                  </a:cubicBezTo>
                  <a:cubicBezTo>
                    <a:pt x="1507" y="205"/>
                    <a:pt x="1503" y="205"/>
                    <a:pt x="1499" y="205"/>
                  </a:cubicBezTo>
                  <a:cubicBezTo>
                    <a:pt x="1494" y="204"/>
                    <a:pt x="1490" y="203"/>
                    <a:pt x="1486" y="203"/>
                  </a:cubicBezTo>
                  <a:cubicBezTo>
                    <a:pt x="1482" y="202"/>
                    <a:pt x="1478" y="202"/>
                    <a:pt x="1474" y="202"/>
                  </a:cubicBezTo>
                  <a:cubicBezTo>
                    <a:pt x="1471" y="202"/>
                    <a:pt x="1469" y="201"/>
                    <a:pt x="1467" y="201"/>
                  </a:cubicBezTo>
                  <a:cubicBezTo>
                    <a:pt x="1467" y="201"/>
                    <a:pt x="1467" y="201"/>
                    <a:pt x="1467" y="201"/>
                  </a:cubicBezTo>
                  <a:cubicBezTo>
                    <a:pt x="1467" y="201"/>
                    <a:pt x="1467" y="201"/>
                    <a:pt x="1467" y="201"/>
                  </a:cubicBezTo>
                  <a:cubicBezTo>
                    <a:pt x="1465" y="201"/>
                    <a:pt x="1463" y="200"/>
                    <a:pt x="1462" y="200"/>
                  </a:cubicBezTo>
                  <a:cubicBezTo>
                    <a:pt x="1457" y="199"/>
                    <a:pt x="1453" y="199"/>
                    <a:pt x="1449" y="198"/>
                  </a:cubicBezTo>
                  <a:cubicBezTo>
                    <a:pt x="1445" y="197"/>
                    <a:pt x="1441" y="197"/>
                    <a:pt x="1437" y="196"/>
                  </a:cubicBezTo>
                  <a:cubicBezTo>
                    <a:pt x="1433" y="196"/>
                    <a:pt x="1429" y="195"/>
                    <a:pt x="1425" y="194"/>
                  </a:cubicBezTo>
                  <a:cubicBezTo>
                    <a:pt x="1425" y="193"/>
                    <a:pt x="1425" y="193"/>
                    <a:pt x="1426" y="193"/>
                  </a:cubicBezTo>
                  <a:cubicBezTo>
                    <a:pt x="1426" y="192"/>
                    <a:pt x="1427" y="191"/>
                    <a:pt x="1427" y="191"/>
                  </a:cubicBezTo>
                  <a:cubicBezTo>
                    <a:pt x="1428" y="189"/>
                    <a:pt x="1429" y="189"/>
                    <a:pt x="1430" y="187"/>
                  </a:cubicBezTo>
                  <a:cubicBezTo>
                    <a:pt x="1433" y="182"/>
                    <a:pt x="1432" y="184"/>
                    <a:pt x="1436" y="177"/>
                  </a:cubicBezTo>
                  <a:cubicBezTo>
                    <a:pt x="1438" y="174"/>
                    <a:pt x="1441" y="171"/>
                    <a:pt x="1443" y="167"/>
                  </a:cubicBezTo>
                  <a:cubicBezTo>
                    <a:pt x="1445" y="164"/>
                    <a:pt x="1447" y="160"/>
                    <a:pt x="1450" y="157"/>
                  </a:cubicBezTo>
                  <a:cubicBezTo>
                    <a:pt x="1452" y="153"/>
                    <a:pt x="1454" y="150"/>
                    <a:pt x="1456" y="146"/>
                  </a:cubicBezTo>
                  <a:cubicBezTo>
                    <a:pt x="1456" y="146"/>
                    <a:pt x="1456" y="146"/>
                    <a:pt x="1456" y="146"/>
                  </a:cubicBezTo>
                  <a:cubicBezTo>
                    <a:pt x="1456" y="146"/>
                    <a:pt x="1456" y="146"/>
                    <a:pt x="1456" y="146"/>
                  </a:cubicBezTo>
                  <a:cubicBezTo>
                    <a:pt x="1456" y="145"/>
                    <a:pt x="1455" y="145"/>
                    <a:pt x="1455" y="144"/>
                  </a:cubicBezTo>
                  <a:cubicBezTo>
                    <a:pt x="1456" y="143"/>
                    <a:pt x="1457" y="142"/>
                    <a:pt x="1458" y="143"/>
                  </a:cubicBezTo>
                  <a:cubicBezTo>
                    <a:pt x="1460" y="140"/>
                    <a:pt x="1461" y="138"/>
                    <a:pt x="1463" y="136"/>
                  </a:cubicBezTo>
                  <a:cubicBezTo>
                    <a:pt x="1464" y="134"/>
                    <a:pt x="1464" y="134"/>
                    <a:pt x="1465" y="132"/>
                  </a:cubicBezTo>
                  <a:cubicBezTo>
                    <a:pt x="1465" y="132"/>
                    <a:pt x="1466" y="131"/>
                    <a:pt x="1465" y="130"/>
                  </a:cubicBezTo>
                  <a:cubicBezTo>
                    <a:pt x="1465" y="129"/>
                    <a:pt x="1463" y="125"/>
                    <a:pt x="1459" y="125"/>
                  </a:cubicBezTo>
                  <a:cubicBezTo>
                    <a:pt x="1459" y="125"/>
                    <a:pt x="1458" y="126"/>
                    <a:pt x="1458" y="126"/>
                  </a:cubicBezTo>
                  <a:cubicBezTo>
                    <a:pt x="1454" y="126"/>
                    <a:pt x="1454" y="126"/>
                    <a:pt x="1450" y="126"/>
                  </a:cubicBezTo>
                  <a:cubicBezTo>
                    <a:pt x="1448" y="126"/>
                    <a:pt x="1448" y="126"/>
                    <a:pt x="1445" y="126"/>
                  </a:cubicBezTo>
                  <a:cubicBezTo>
                    <a:pt x="1441" y="126"/>
                    <a:pt x="1437" y="126"/>
                    <a:pt x="1433" y="126"/>
                  </a:cubicBezTo>
                  <a:cubicBezTo>
                    <a:pt x="1429" y="126"/>
                    <a:pt x="1425" y="126"/>
                    <a:pt x="1421" y="125"/>
                  </a:cubicBezTo>
                  <a:cubicBezTo>
                    <a:pt x="1416" y="125"/>
                    <a:pt x="1412" y="124"/>
                    <a:pt x="1408" y="124"/>
                  </a:cubicBezTo>
                  <a:cubicBezTo>
                    <a:pt x="1407" y="124"/>
                    <a:pt x="1406" y="124"/>
                    <a:pt x="1406" y="124"/>
                  </a:cubicBezTo>
                  <a:cubicBezTo>
                    <a:pt x="1406" y="124"/>
                    <a:pt x="1405" y="124"/>
                    <a:pt x="1405" y="124"/>
                  </a:cubicBezTo>
                  <a:cubicBezTo>
                    <a:pt x="1405" y="124"/>
                    <a:pt x="1405" y="124"/>
                    <a:pt x="1405" y="124"/>
                  </a:cubicBezTo>
                  <a:cubicBezTo>
                    <a:pt x="1404" y="124"/>
                    <a:pt x="1403" y="123"/>
                    <a:pt x="1402" y="123"/>
                  </a:cubicBezTo>
                  <a:cubicBezTo>
                    <a:pt x="1400" y="124"/>
                    <a:pt x="1396" y="126"/>
                    <a:pt x="1396" y="122"/>
                  </a:cubicBezTo>
                  <a:cubicBezTo>
                    <a:pt x="1396" y="122"/>
                    <a:pt x="1395" y="122"/>
                    <a:pt x="1395" y="122"/>
                  </a:cubicBezTo>
                  <a:cubicBezTo>
                    <a:pt x="1394" y="122"/>
                    <a:pt x="1393" y="122"/>
                    <a:pt x="1392" y="122"/>
                  </a:cubicBezTo>
                  <a:cubicBezTo>
                    <a:pt x="1392" y="122"/>
                    <a:pt x="1392" y="122"/>
                    <a:pt x="1392" y="122"/>
                  </a:cubicBezTo>
                  <a:cubicBezTo>
                    <a:pt x="1390" y="122"/>
                    <a:pt x="1388" y="122"/>
                    <a:pt x="1386" y="122"/>
                  </a:cubicBezTo>
                  <a:cubicBezTo>
                    <a:pt x="1386" y="122"/>
                    <a:pt x="1386" y="121"/>
                    <a:pt x="1386" y="121"/>
                  </a:cubicBezTo>
                  <a:cubicBezTo>
                    <a:pt x="1385" y="121"/>
                    <a:pt x="1384" y="121"/>
                    <a:pt x="1383" y="120"/>
                  </a:cubicBezTo>
                  <a:cubicBezTo>
                    <a:pt x="1378" y="120"/>
                    <a:pt x="1374" y="119"/>
                    <a:pt x="1370" y="118"/>
                  </a:cubicBezTo>
                  <a:cubicBezTo>
                    <a:pt x="1368" y="118"/>
                    <a:pt x="1367" y="117"/>
                    <a:pt x="1365" y="117"/>
                  </a:cubicBezTo>
                  <a:cubicBezTo>
                    <a:pt x="1365" y="117"/>
                    <a:pt x="1365" y="118"/>
                    <a:pt x="1365" y="118"/>
                  </a:cubicBezTo>
                  <a:cubicBezTo>
                    <a:pt x="1362" y="119"/>
                    <a:pt x="1361" y="118"/>
                    <a:pt x="1361" y="116"/>
                  </a:cubicBezTo>
                  <a:cubicBezTo>
                    <a:pt x="1360" y="116"/>
                    <a:pt x="1359" y="115"/>
                    <a:pt x="1358" y="115"/>
                  </a:cubicBezTo>
                  <a:cubicBezTo>
                    <a:pt x="1354" y="114"/>
                    <a:pt x="1349" y="114"/>
                    <a:pt x="1345" y="113"/>
                  </a:cubicBezTo>
                  <a:cubicBezTo>
                    <a:pt x="1344" y="113"/>
                    <a:pt x="1343" y="112"/>
                    <a:pt x="1342" y="112"/>
                  </a:cubicBezTo>
                  <a:cubicBezTo>
                    <a:pt x="1341" y="112"/>
                    <a:pt x="1339" y="112"/>
                    <a:pt x="1338" y="110"/>
                  </a:cubicBezTo>
                  <a:cubicBezTo>
                    <a:pt x="1337" y="110"/>
                    <a:pt x="1335" y="109"/>
                    <a:pt x="1333" y="108"/>
                  </a:cubicBezTo>
                  <a:cubicBezTo>
                    <a:pt x="1329" y="107"/>
                    <a:pt x="1325" y="107"/>
                    <a:pt x="1321" y="105"/>
                  </a:cubicBezTo>
                  <a:cubicBezTo>
                    <a:pt x="1317" y="104"/>
                    <a:pt x="1313" y="102"/>
                    <a:pt x="1308" y="101"/>
                  </a:cubicBezTo>
                  <a:cubicBezTo>
                    <a:pt x="1313" y="101"/>
                    <a:pt x="1317" y="101"/>
                    <a:pt x="1321" y="101"/>
                  </a:cubicBezTo>
                  <a:cubicBezTo>
                    <a:pt x="1325" y="102"/>
                    <a:pt x="1329" y="103"/>
                    <a:pt x="1334" y="103"/>
                  </a:cubicBezTo>
                  <a:cubicBezTo>
                    <a:pt x="1338" y="103"/>
                    <a:pt x="1342" y="103"/>
                    <a:pt x="1346" y="104"/>
                  </a:cubicBezTo>
                  <a:cubicBezTo>
                    <a:pt x="1350" y="104"/>
                    <a:pt x="1354" y="104"/>
                    <a:pt x="1359" y="104"/>
                  </a:cubicBezTo>
                  <a:cubicBezTo>
                    <a:pt x="1361" y="104"/>
                    <a:pt x="1363" y="104"/>
                    <a:pt x="1366" y="105"/>
                  </a:cubicBezTo>
                  <a:cubicBezTo>
                    <a:pt x="1365" y="104"/>
                    <a:pt x="1364" y="103"/>
                    <a:pt x="1364" y="102"/>
                  </a:cubicBezTo>
                  <a:cubicBezTo>
                    <a:pt x="1366" y="100"/>
                    <a:pt x="1370" y="100"/>
                    <a:pt x="1372" y="102"/>
                  </a:cubicBezTo>
                  <a:cubicBezTo>
                    <a:pt x="1372" y="103"/>
                    <a:pt x="1372" y="104"/>
                    <a:pt x="1371" y="105"/>
                  </a:cubicBezTo>
                  <a:cubicBezTo>
                    <a:pt x="1375" y="106"/>
                    <a:pt x="1380" y="106"/>
                    <a:pt x="1384" y="106"/>
                  </a:cubicBezTo>
                  <a:cubicBezTo>
                    <a:pt x="1388" y="107"/>
                    <a:pt x="1392" y="108"/>
                    <a:pt x="1396" y="108"/>
                  </a:cubicBezTo>
                  <a:cubicBezTo>
                    <a:pt x="1400" y="108"/>
                    <a:pt x="1405" y="109"/>
                    <a:pt x="1408" y="109"/>
                  </a:cubicBezTo>
                  <a:cubicBezTo>
                    <a:pt x="1413" y="110"/>
                    <a:pt x="1417" y="110"/>
                    <a:pt x="1421" y="110"/>
                  </a:cubicBezTo>
                  <a:cubicBezTo>
                    <a:pt x="1429" y="111"/>
                    <a:pt x="1428" y="115"/>
                    <a:pt x="1433" y="111"/>
                  </a:cubicBezTo>
                  <a:cubicBezTo>
                    <a:pt x="1430" y="110"/>
                    <a:pt x="1426" y="108"/>
                    <a:pt x="1422" y="107"/>
                  </a:cubicBezTo>
                  <a:cubicBezTo>
                    <a:pt x="1419" y="105"/>
                    <a:pt x="1415" y="105"/>
                    <a:pt x="1411" y="104"/>
                  </a:cubicBezTo>
                  <a:cubicBezTo>
                    <a:pt x="1407" y="103"/>
                    <a:pt x="1403" y="101"/>
                    <a:pt x="1399" y="100"/>
                  </a:cubicBezTo>
                  <a:cubicBezTo>
                    <a:pt x="1395" y="99"/>
                    <a:pt x="1391" y="99"/>
                    <a:pt x="1387" y="98"/>
                  </a:cubicBezTo>
                  <a:cubicBezTo>
                    <a:pt x="1383" y="97"/>
                    <a:pt x="1380" y="96"/>
                    <a:pt x="1376" y="96"/>
                  </a:cubicBezTo>
                  <a:cubicBezTo>
                    <a:pt x="1372" y="95"/>
                    <a:pt x="1368" y="94"/>
                    <a:pt x="1364" y="93"/>
                  </a:cubicBezTo>
                  <a:cubicBezTo>
                    <a:pt x="1364" y="93"/>
                    <a:pt x="1363" y="93"/>
                    <a:pt x="1363" y="93"/>
                  </a:cubicBezTo>
                  <a:cubicBezTo>
                    <a:pt x="1363" y="93"/>
                    <a:pt x="1363" y="93"/>
                    <a:pt x="1363" y="93"/>
                  </a:cubicBezTo>
                  <a:cubicBezTo>
                    <a:pt x="1363" y="94"/>
                    <a:pt x="1363" y="93"/>
                    <a:pt x="1362" y="93"/>
                  </a:cubicBezTo>
                  <a:cubicBezTo>
                    <a:pt x="1359" y="92"/>
                    <a:pt x="1355" y="92"/>
                    <a:pt x="1352" y="91"/>
                  </a:cubicBezTo>
                  <a:cubicBezTo>
                    <a:pt x="1352" y="91"/>
                    <a:pt x="1352" y="91"/>
                    <a:pt x="1351" y="91"/>
                  </a:cubicBezTo>
                  <a:cubicBezTo>
                    <a:pt x="1351" y="91"/>
                    <a:pt x="1351" y="91"/>
                    <a:pt x="1352" y="91"/>
                  </a:cubicBezTo>
                  <a:cubicBezTo>
                    <a:pt x="1350" y="91"/>
                    <a:pt x="1349" y="91"/>
                    <a:pt x="1348" y="91"/>
                  </a:cubicBezTo>
                  <a:cubicBezTo>
                    <a:pt x="1347" y="91"/>
                    <a:pt x="1346" y="91"/>
                    <a:pt x="1346" y="91"/>
                  </a:cubicBezTo>
                  <a:cubicBezTo>
                    <a:pt x="1344" y="90"/>
                    <a:pt x="1342" y="90"/>
                    <a:pt x="1340" y="90"/>
                  </a:cubicBezTo>
                  <a:cubicBezTo>
                    <a:pt x="1336" y="89"/>
                    <a:pt x="1332" y="89"/>
                    <a:pt x="1328" y="89"/>
                  </a:cubicBezTo>
                  <a:cubicBezTo>
                    <a:pt x="1324" y="88"/>
                    <a:pt x="1320" y="87"/>
                    <a:pt x="1316" y="87"/>
                  </a:cubicBezTo>
                  <a:cubicBezTo>
                    <a:pt x="1314" y="86"/>
                    <a:pt x="1311" y="86"/>
                    <a:pt x="1309" y="86"/>
                  </a:cubicBezTo>
                  <a:cubicBezTo>
                    <a:pt x="1308" y="86"/>
                    <a:pt x="1308" y="86"/>
                    <a:pt x="1307" y="86"/>
                  </a:cubicBezTo>
                  <a:cubicBezTo>
                    <a:pt x="1307" y="86"/>
                    <a:pt x="1307" y="86"/>
                    <a:pt x="1307" y="85"/>
                  </a:cubicBezTo>
                  <a:cubicBezTo>
                    <a:pt x="1306" y="85"/>
                    <a:pt x="1305" y="85"/>
                    <a:pt x="1304" y="85"/>
                  </a:cubicBezTo>
                  <a:cubicBezTo>
                    <a:pt x="1300" y="85"/>
                    <a:pt x="1296" y="85"/>
                    <a:pt x="1292" y="84"/>
                  </a:cubicBezTo>
                  <a:cubicBezTo>
                    <a:pt x="1288" y="84"/>
                    <a:pt x="1284" y="83"/>
                    <a:pt x="1280" y="83"/>
                  </a:cubicBezTo>
                  <a:cubicBezTo>
                    <a:pt x="1276" y="83"/>
                    <a:pt x="1272" y="83"/>
                    <a:pt x="1268" y="82"/>
                  </a:cubicBezTo>
                  <a:cubicBezTo>
                    <a:pt x="1265" y="80"/>
                    <a:pt x="1262" y="78"/>
                    <a:pt x="1260" y="75"/>
                  </a:cubicBezTo>
                  <a:cubicBezTo>
                    <a:pt x="1258" y="74"/>
                    <a:pt x="1257" y="73"/>
                    <a:pt x="1256" y="72"/>
                  </a:cubicBezTo>
                  <a:cubicBezTo>
                    <a:pt x="1260" y="72"/>
                    <a:pt x="1264" y="71"/>
                    <a:pt x="1268" y="71"/>
                  </a:cubicBezTo>
                  <a:cubicBezTo>
                    <a:pt x="1272" y="71"/>
                    <a:pt x="1276" y="71"/>
                    <a:pt x="1280" y="71"/>
                  </a:cubicBezTo>
                  <a:cubicBezTo>
                    <a:pt x="1284" y="71"/>
                    <a:pt x="1287" y="72"/>
                    <a:pt x="1292" y="72"/>
                  </a:cubicBezTo>
                  <a:cubicBezTo>
                    <a:pt x="1293" y="72"/>
                    <a:pt x="1294" y="72"/>
                    <a:pt x="1295" y="72"/>
                  </a:cubicBezTo>
                  <a:cubicBezTo>
                    <a:pt x="1296" y="69"/>
                    <a:pt x="1302" y="69"/>
                    <a:pt x="1302" y="72"/>
                  </a:cubicBezTo>
                  <a:cubicBezTo>
                    <a:pt x="1302" y="72"/>
                    <a:pt x="1303" y="72"/>
                    <a:pt x="1303" y="72"/>
                  </a:cubicBezTo>
                  <a:cubicBezTo>
                    <a:pt x="1307" y="72"/>
                    <a:pt x="1311" y="72"/>
                    <a:pt x="1315" y="73"/>
                  </a:cubicBezTo>
                  <a:cubicBezTo>
                    <a:pt x="1318" y="73"/>
                    <a:pt x="1321" y="73"/>
                    <a:pt x="1323" y="73"/>
                  </a:cubicBezTo>
                  <a:cubicBezTo>
                    <a:pt x="1323" y="72"/>
                    <a:pt x="1323" y="72"/>
                    <a:pt x="1323" y="72"/>
                  </a:cubicBezTo>
                  <a:cubicBezTo>
                    <a:pt x="1325" y="72"/>
                    <a:pt x="1326" y="72"/>
                    <a:pt x="1326" y="73"/>
                  </a:cubicBezTo>
                  <a:cubicBezTo>
                    <a:pt x="1327" y="73"/>
                    <a:pt x="1327" y="73"/>
                    <a:pt x="1327" y="73"/>
                  </a:cubicBezTo>
                  <a:cubicBezTo>
                    <a:pt x="1331" y="73"/>
                    <a:pt x="1335" y="74"/>
                    <a:pt x="1339" y="74"/>
                  </a:cubicBezTo>
                  <a:cubicBezTo>
                    <a:pt x="1343" y="74"/>
                    <a:pt x="1347" y="75"/>
                    <a:pt x="1351" y="76"/>
                  </a:cubicBezTo>
                  <a:cubicBezTo>
                    <a:pt x="1355" y="76"/>
                    <a:pt x="1359" y="76"/>
                    <a:pt x="1363" y="76"/>
                  </a:cubicBezTo>
                  <a:cubicBezTo>
                    <a:pt x="1367" y="76"/>
                    <a:pt x="1370" y="77"/>
                    <a:pt x="1374" y="77"/>
                  </a:cubicBezTo>
                  <a:cubicBezTo>
                    <a:pt x="1378" y="77"/>
                    <a:pt x="1382" y="78"/>
                    <a:pt x="1386" y="79"/>
                  </a:cubicBezTo>
                  <a:cubicBezTo>
                    <a:pt x="1390" y="79"/>
                    <a:pt x="1394" y="78"/>
                    <a:pt x="1398" y="79"/>
                  </a:cubicBezTo>
                  <a:cubicBezTo>
                    <a:pt x="1402" y="79"/>
                    <a:pt x="1406" y="80"/>
                    <a:pt x="1410" y="80"/>
                  </a:cubicBezTo>
                  <a:cubicBezTo>
                    <a:pt x="1411" y="80"/>
                    <a:pt x="1411" y="80"/>
                    <a:pt x="1412" y="80"/>
                  </a:cubicBezTo>
                  <a:cubicBezTo>
                    <a:pt x="1412" y="80"/>
                    <a:pt x="1413" y="80"/>
                    <a:pt x="1413" y="80"/>
                  </a:cubicBezTo>
                  <a:cubicBezTo>
                    <a:pt x="1413" y="80"/>
                    <a:pt x="1413" y="80"/>
                    <a:pt x="1413" y="80"/>
                  </a:cubicBezTo>
                  <a:cubicBezTo>
                    <a:pt x="1416" y="81"/>
                    <a:pt x="1419" y="81"/>
                    <a:pt x="1421" y="82"/>
                  </a:cubicBezTo>
                  <a:cubicBezTo>
                    <a:pt x="1429" y="83"/>
                    <a:pt x="1430" y="88"/>
                    <a:pt x="1434" y="83"/>
                  </a:cubicBezTo>
                  <a:cubicBezTo>
                    <a:pt x="1433" y="83"/>
                    <a:pt x="1433" y="83"/>
                    <a:pt x="1433" y="83"/>
                  </a:cubicBezTo>
                  <a:cubicBezTo>
                    <a:pt x="1431" y="82"/>
                    <a:pt x="1429" y="81"/>
                    <a:pt x="1426" y="80"/>
                  </a:cubicBezTo>
                  <a:cubicBezTo>
                    <a:pt x="1424" y="82"/>
                    <a:pt x="1421" y="80"/>
                    <a:pt x="1418" y="78"/>
                  </a:cubicBezTo>
                  <a:cubicBezTo>
                    <a:pt x="1416" y="77"/>
                    <a:pt x="1413" y="76"/>
                    <a:pt x="1410" y="75"/>
                  </a:cubicBezTo>
                  <a:cubicBezTo>
                    <a:pt x="1406" y="74"/>
                    <a:pt x="1402" y="73"/>
                    <a:pt x="1398" y="72"/>
                  </a:cubicBezTo>
                  <a:cubicBezTo>
                    <a:pt x="1395" y="71"/>
                    <a:pt x="1391" y="70"/>
                    <a:pt x="1387" y="69"/>
                  </a:cubicBezTo>
                  <a:cubicBezTo>
                    <a:pt x="1383" y="68"/>
                    <a:pt x="1379" y="67"/>
                    <a:pt x="1375" y="67"/>
                  </a:cubicBezTo>
                  <a:cubicBezTo>
                    <a:pt x="1374" y="66"/>
                    <a:pt x="1373" y="66"/>
                    <a:pt x="1372" y="66"/>
                  </a:cubicBezTo>
                  <a:cubicBezTo>
                    <a:pt x="1373" y="66"/>
                    <a:pt x="1373" y="66"/>
                    <a:pt x="1373" y="66"/>
                  </a:cubicBezTo>
                  <a:cubicBezTo>
                    <a:pt x="1370" y="66"/>
                    <a:pt x="1368" y="66"/>
                    <a:pt x="1365" y="66"/>
                  </a:cubicBezTo>
                  <a:cubicBezTo>
                    <a:pt x="1365" y="66"/>
                    <a:pt x="1365" y="66"/>
                    <a:pt x="1365" y="65"/>
                  </a:cubicBezTo>
                  <a:cubicBezTo>
                    <a:pt x="1364" y="65"/>
                    <a:pt x="1363" y="65"/>
                    <a:pt x="1363" y="65"/>
                  </a:cubicBezTo>
                  <a:cubicBezTo>
                    <a:pt x="1359" y="64"/>
                    <a:pt x="1355" y="63"/>
                    <a:pt x="1351" y="63"/>
                  </a:cubicBezTo>
                  <a:cubicBezTo>
                    <a:pt x="1346" y="62"/>
                    <a:pt x="1342" y="62"/>
                    <a:pt x="1338" y="61"/>
                  </a:cubicBezTo>
                  <a:cubicBezTo>
                    <a:pt x="1334" y="61"/>
                    <a:pt x="1330" y="60"/>
                    <a:pt x="1326" y="59"/>
                  </a:cubicBezTo>
                  <a:cubicBezTo>
                    <a:pt x="1322" y="59"/>
                    <a:pt x="1318" y="59"/>
                    <a:pt x="1314" y="58"/>
                  </a:cubicBezTo>
                  <a:cubicBezTo>
                    <a:pt x="1310" y="58"/>
                    <a:pt x="1306" y="57"/>
                    <a:pt x="1302" y="57"/>
                  </a:cubicBezTo>
                  <a:cubicBezTo>
                    <a:pt x="1300" y="57"/>
                    <a:pt x="1297" y="56"/>
                    <a:pt x="1295" y="56"/>
                  </a:cubicBezTo>
                  <a:cubicBezTo>
                    <a:pt x="1295" y="56"/>
                    <a:pt x="1296" y="57"/>
                    <a:pt x="1296" y="57"/>
                  </a:cubicBezTo>
                  <a:cubicBezTo>
                    <a:pt x="1293" y="56"/>
                    <a:pt x="1286" y="59"/>
                    <a:pt x="1286" y="55"/>
                  </a:cubicBezTo>
                  <a:cubicBezTo>
                    <a:pt x="1283" y="55"/>
                    <a:pt x="1280" y="55"/>
                    <a:pt x="1278" y="55"/>
                  </a:cubicBezTo>
                  <a:cubicBezTo>
                    <a:pt x="1278" y="55"/>
                    <a:pt x="1278" y="55"/>
                    <a:pt x="1277" y="55"/>
                  </a:cubicBezTo>
                  <a:cubicBezTo>
                    <a:pt x="1277" y="57"/>
                    <a:pt x="1277" y="57"/>
                    <a:pt x="1277" y="57"/>
                  </a:cubicBezTo>
                  <a:cubicBezTo>
                    <a:pt x="1276" y="58"/>
                    <a:pt x="1275" y="57"/>
                    <a:pt x="1274" y="57"/>
                  </a:cubicBezTo>
                  <a:cubicBezTo>
                    <a:pt x="1274" y="56"/>
                    <a:pt x="1274" y="55"/>
                    <a:pt x="1275" y="55"/>
                  </a:cubicBezTo>
                  <a:cubicBezTo>
                    <a:pt x="1271" y="54"/>
                    <a:pt x="1268" y="54"/>
                    <a:pt x="1266" y="54"/>
                  </a:cubicBezTo>
                  <a:cubicBezTo>
                    <a:pt x="1260" y="53"/>
                    <a:pt x="1256" y="53"/>
                    <a:pt x="1254" y="52"/>
                  </a:cubicBezTo>
                  <a:cubicBezTo>
                    <a:pt x="1255" y="49"/>
                    <a:pt x="1256" y="46"/>
                    <a:pt x="1258" y="43"/>
                  </a:cubicBezTo>
                  <a:cubicBezTo>
                    <a:pt x="1259" y="43"/>
                    <a:pt x="1260" y="43"/>
                    <a:pt x="1261" y="43"/>
                  </a:cubicBezTo>
                  <a:cubicBezTo>
                    <a:pt x="1261" y="42"/>
                    <a:pt x="1261" y="42"/>
                    <a:pt x="1261" y="42"/>
                  </a:cubicBezTo>
                  <a:cubicBezTo>
                    <a:pt x="1264" y="42"/>
                    <a:pt x="1271" y="40"/>
                    <a:pt x="1272" y="42"/>
                  </a:cubicBezTo>
                  <a:cubicBezTo>
                    <a:pt x="1275" y="42"/>
                    <a:pt x="1278" y="42"/>
                    <a:pt x="1281" y="42"/>
                  </a:cubicBezTo>
                  <a:cubicBezTo>
                    <a:pt x="1285" y="43"/>
                    <a:pt x="1289" y="43"/>
                    <a:pt x="1293" y="43"/>
                  </a:cubicBezTo>
                  <a:cubicBezTo>
                    <a:pt x="1296" y="44"/>
                    <a:pt x="1300" y="44"/>
                    <a:pt x="1304" y="44"/>
                  </a:cubicBezTo>
                  <a:cubicBezTo>
                    <a:pt x="1308" y="44"/>
                    <a:pt x="1312" y="44"/>
                    <a:pt x="1316" y="44"/>
                  </a:cubicBezTo>
                  <a:cubicBezTo>
                    <a:pt x="1320" y="44"/>
                    <a:pt x="1324" y="44"/>
                    <a:pt x="1328" y="44"/>
                  </a:cubicBezTo>
                  <a:cubicBezTo>
                    <a:pt x="1332" y="45"/>
                    <a:pt x="1336" y="46"/>
                    <a:pt x="1340" y="46"/>
                  </a:cubicBezTo>
                  <a:cubicBezTo>
                    <a:pt x="1344" y="46"/>
                    <a:pt x="1347" y="46"/>
                    <a:pt x="1351" y="46"/>
                  </a:cubicBezTo>
                  <a:cubicBezTo>
                    <a:pt x="1355" y="47"/>
                    <a:pt x="1359" y="47"/>
                    <a:pt x="1363" y="47"/>
                  </a:cubicBezTo>
                  <a:cubicBezTo>
                    <a:pt x="1367" y="47"/>
                    <a:pt x="1371" y="49"/>
                    <a:pt x="1375" y="49"/>
                  </a:cubicBezTo>
                  <a:cubicBezTo>
                    <a:pt x="1379" y="49"/>
                    <a:pt x="1383" y="49"/>
                    <a:pt x="1387" y="49"/>
                  </a:cubicBezTo>
                  <a:cubicBezTo>
                    <a:pt x="1391" y="49"/>
                    <a:pt x="1395" y="50"/>
                    <a:pt x="1398" y="50"/>
                  </a:cubicBezTo>
                  <a:cubicBezTo>
                    <a:pt x="1402" y="50"/>
                    <a:pt x="1406" y="51"/>
                    <a:pt x="1410" y="51"/>
                  </a:cubicBezTo>
                  <a:cubicBezTo>
                    <a:pt x="1414" y="52"/>
                    <a:pt x="1418" y="52"/>
                    <a:pt x="1422" y="53"/>
                  </a:cubicBezTo>
                  <a:cubicBezTo>
                    <a:pt x="1427" y="53"/>
                    <a:pt x="1429" y="57"/>
                    <a:pt x="1431" y="56"/>
                  </a:cubicBezTo>
                  <a:cubicBezTo>
                    <a:pt x="1431" y="56"/>
                    <a:pt x="1431" y="56"/>
                    <a:pt x="1431" y="55"/>
                  </a:cubicBezTo>
                  <a:cubicBezTo>
                    <a:pt x="1431" y="55"/>
                    <a:pt x="1431" y="54"/>
                    <a:pt x="1432" y="54"/>
                  </a:cubicBezTo>
                  <a:cubicBezTo>
                    <a:pt x="1429" y="52"/>
                    <a:pt x="1425" y="51"/>
                    <a:pt x="1422" y="50"/>
                  </a:cubicBezTo>
                  <a:cubicBezTo>
                    <a:pt x="1418" y="49"/>
                    <a:pt x="1415" y="47"/>
                    <a:pt x="1411" y="46"/>
                  </a:cubicBezTo>
                  <a:cubicBezTo>
                    <a:pt x="1407" y="45"/>
                    <a:pt x="1403" y="43"/>
                    <a:pt x="1399" y="42"/>
                  </a:cubicBezTo>
                  <a:cubicBezTo>
                    <a:pt x="1395" y="42"/>
                    <a:pt x="1391" y="42"/>
                    <a:pt x="1387" y="41"/>
                  </a:cubicBezTo>
                  <a:cubicBezTo>
                    <a:pt x="1385" y="40"/>
                    <a:pt x="1382" y="40"/>
                    <a:pt x="1380" y="39"/>
                  </a:cubicBezTo>
                  <a:cubicBezTo>
                    <a:pt x="1380" y="39"/>
                    <a:pt x="1380" y="39"/>
                    <a:pt x="1380" y="40"/>
                  </a:cubicBezTo>
                  <a:cubicBezTo>
                    <a:pt x="1377" y="40"/>
                    <a:pt x="1374" y="39"/>
                    <a:pt x="1373" y="37"/>
                  </a:cubicBezTo>
                  <a:cubicBezTo>
                    <a:pt x="1370" y="37"/>
                    <a:pt x="1367" y="37"/>
                    <a:pt x="1363" y="36"/>
                  </a:cubicBezTo>
                  <a:cubicBezTo>
                    <a:pt x="1359" y="36"/>
                    <a:pt x="1355" y="34"/>
                    <a:pt x="1351" y="34"/>
                  </a:cubicBezTo>
                  <a:cubicBezTo>
                    <a:pt x="1347" y="33"/>
                    <a:pt x="1343" y="33"/>
                    <a:pt x="1339" y="32"/>
                  </a:cubicBezTo>
                  <a:cubicBezTo>
                    <a:pt x="1335" y="32"/>
                    <a:pt x="1331" y="31"/>
                    <a:pt x="1327" y="31"/>
                  </a:cubicBezTo>
                  <a:cubicBezTo>
                    <a:pt x="1323" y="30"/>
                    <a:pt x="1319" y="30"/>
                    <a:pt x="1315" y="30"/>
                  </a:cubicBezTo>
                  <a:cubicBezTo>
                    <a:pt x="1311" y="29"/>
                    <a:pt x="1307" y="28"/>
                    <a:pt x="1303" y="28"/>
                  </a:cubicBezTo>
                  <a:cubicBezTo>
                    <a:pt x="1303" y="27"/>
                    <a:pt x="1302" y="28"/>
                    <a:pt x="1302" y="27"/>
                  </a:cubicBezTo>
                  <a:cubicBezTo>
                    <a:pt x="1302" y="28"/>
                    <a:pt x="1302" y="28"/>
                    <a:pt x="1302" y="28"/>
                  </a:cubicBezTo>
                  <a:cubicBezTo>
                    <a:pt x="1300" y="28"/>
                    <a:pt x="1299" y="28"/>
                    <a:pt x="1298" y="27"/>
                  </a:cubicBezTo>
                  <a:cubicBezTo>
                    <a:pt x="1297" y="27"/>
                    <a:pt x="1296" y="27"/>
                    <a:pt x="1295" y="27"/>
                  </a:cubicBezTo>
                  <a:cubicBezTo>
                    <a:pt x="1295" y="27"/>
                    <a:pt x="1294" y="28"/>
                    <a:pt x="1294" y="28"/>
                  </a:cubicBezTo>
                  <a:cubicBezTo>
                    <a:pt x="1294" y="28"/>
                    <a:pt x="1294" y="28"/>
                    <a:pt x="1294" y="27"/>
                  </a:cubicBezTo>
                  <a:cubicBezTo>
                    <a:pt x="1293" y="27"/>
                    <a:pt x="1292" y="27"/>
                    <a:pt x="1291" y="27"/>
                  </a:cubicBezTo>
                  <a:cubicBezTo>
                    <a:pt x="1287" y="27"/>
                    <a:pt x="1283" y="26"/>
                    <a:pt x="1279" y="26"/>
                  </a:cubicBezTo>
                  <a:cubicBezTo>
                    <a:pt x="1282" y="24"/>
                    <a:pt x="1286" y="23"/>
                    <a:pt x="1289" y="22"/>
                  </a:cubicBezTo>
                  <a:cubicBezTo>
                    <a:pt x="1291" y="21"/>
                    <a:pt x="1293" y="21"/>
                    <a:pt x="1295" y="20"/>
                  </a:cubicBezTo>
                  <a:cubicBezTo>
                    <a:pt x="1294" y="16"/>
                    <a:pt x="1302" y="12"/>
                    <a:pt x="1304" y="17"/>
                  </a:cubicBezTo>
                  <a:cubicBezTo>
                    <a:pt x="1304" y="17"/>
                    <a:pt x="1304" y="17"/>
                    <a:pt x="1304" y="18"/>
                  </a:cubicBezTo>
                  <a:cubicBezTo>
                    <a:pt x="1306" y="17"/>
                    <a:pt x="1308" y="16"/>
                    <a:pt x="1311" y="16"/>
                  </a:cubicBezTo>
                  <a:cubicBezTo>
                    <a:pt x="1314" y="15"/>
                    <a:pt x="1318" y="15"/>
                    <a:pt x="1321" y="15"/>
                  </a:cubicBezTo>
                  <a:cubicBezTo>
                    <a:pt x="1325" y="14"/>
                    <a:pt x="1329" y="14"/>
                    <a:pt x="1333" y="13"/>
                  </a:cubicBezTo>
                  <a:cubicBezTo>
                    <a:pt x="1336" y="13"/>
                    <a:pt x="1340" y="14"/>
                    <a:pt x="1344" y="14"/>
                  </a:cubicBezTo>
                  <a:cubicBezTo>
                    <a:pt x="1347" y="14"/>
                    <a:pt x="1351" y="13"/>
                    <a:pt x="1354" y="13"/>
                  </a:cubicBezTo>
                  <a:cubicBezTo>
                    <a:pt x="1358" y="13"/>
                    <a:pt x="1361" y="14"/>
                    <a:pt x="1365" y="14"/>
                  </a:cubicBezTo>
                  <a:cubicBezTo>
                    <a:pt x="1365" y="14"/>
                    <a:pt x="1365" y="14"/>
                    <a:pt x="1365" y="14"/>
                  </a:cubicBezTo>
                  <a:cubicBezTo>
                    <a:pt x="1366" y="11"/>
                    <a:pt x="1370" y="11"/>
                    <a:pt x="1372" y="14"/>
                  </a:cubicBezTo>
                  <a:cubicBezTo>
                    <a:pt x="1372" y="14"/>
                    <a:pt x="1372" y="14"/>
                    <a:pt x="1372" y="15"/>
                  </a:cubicBezTo>
                  <a:cubicBezTo>
                    <a:pt x="1373" y="15"/>
                    <a:pt x="1374" y="15"/>
                    <a:pt x="1375" y="15"/>
                  </a:cubicBezTo>
                  <a:cubicBezTo>
                    <a:pt x="1379" y="15"/>
                    <a:pt x="1382" y="16"/>
                    <a:pt x="1386" y="16"/>
                  </a:cubicBezTo>
                  <a:cubicBezTo>
                    <a:pt x="1390" y="17"/>
                    <a:pt x="1394" y="17"/>
                    <a:pt x="1398" y="18"/>
                  </a:cubicBezTo>
                  <a:cubicBezTo>
                    <a:pt x="1400" y="18"/>
                    <a:pt x="1403" y="19"/>
                    <a:pt x="1405" y="20"/>
                  </a:cubicBezTo>
                  <a:cubicBezTo>
                    <a:pt x="1405" y="19"/>
                    <a:pt x="1405" y="18"/>
                    <a:pt x="1405" y="17"/>
                  </a:cubicBezTo>
                  <a:cubicBezTo>
                    <a:pt x="1407" y="17"/>
                    <a:pt x="1408" y="17"/>
                    <a:pt x="1409" y="17"/>
                  </a:cubicBezTo>
                  <a:cubicBezTo>
                    <a:pt x="1409" y="18"/>
                    <a:pt x="1409" y="19"/>
                    <a:pt x="1409" y="20"/>
                  </a:cubicBezTo>
                  <a:cubicBezTo>
                    <a:pt x="1409" y="20"/>
                    <a:pt x="1409" y="20"/>
                    <a:pt x="1409" y="20"/>
                  </a:cubicBezTo>
                  <a:cubicBezTo>
                    <a:pt x="1409" y="20"/>
                    <a:pt x="1409" y="21"/>
                    <a:pt x="1410" y="21"/>
                  </a:cubicBezTo>
                  <a:cubicBezTo>
                    <a:pt x="1414" y="21"/>
                    <a:pt x="1418" y="22"/>
                    <a:pt x="1422" y="23"/>
                  </a:cubicBezTo>
                  <a:cubicBezTo>
                    <a:pt x="1426" y="24"/>
                    <a:pt x="1430" y="25"/>
                    <a:pt x="1434" y="26"/>
                  </a:cubicBezTo>
                  <a:cubicBezTo>
                    <a:pt x="1438" y="27"/>
                    <a:pt x="1442" y="27"/>
                    <a:pt x="1446" y="29"/>
                  </a:cubicBezTo>
                  <a:cubicBezTo>
                    <a:pt x="1449" y="30"/>
                    <a:pt x="1453" y="31"/>
                    <a:pt x="1457" y="32"/>
                  </a:cubicBezTo>
                  <a:cubicBezTo>
                    <a:pt x="1461" y="34"/>
                    <a:pt x="1465" y="35"/>
                    <a:pt x="1469" y="37"/>
                  </a:cubicBezTo>
                  <a:cubicBezTo>
                    <a:pt x="1472" y="38"/>
                    <a:pt x="1475" y="39"/>
                    <a:pt x="1478" y="40"/>
                  </a:cubicBezTo>
                  <a:cubicBezTo>
                    <a:pt x="1480" y="39"/>
                    <a:pt x="1481" y="37"/>
                    <a:pt x="1486" y="38"/>
                  </a:cubicBezTo>
                  <a:cubicBezTo>
                    <a:pt x="1486" y="40"/>
                    <a:pt x="1485" y="41"/>
                    <a:pt x="1485" y="42"/>
                  </a:cubicBezTo>
                  <a:cubicBezTo>
                    <a:pt x="1486" y="43"/>
                    <a:pt x="1488" y="44"/>
                    <a:pt x="1489" y="44"/>
                  </a:cubicBezTo>
                  <a:cubicBezTo>
                    <a:pt x="1489" y="44"/>
                    <a:pt x="1489" y="44"/>
                    <a:pt x="1489" y="44"/>
                  </a:cubicBezTo>
                  <a:cubicBezTo>
                    <a:pt x="1490" y="44"/>
                    <a:pt x="1490" y="44"/>
                    <a:pt x="1490" y="44"/>
                  </a:cubicBezTo>
                  <a:cubicBezTo>
                    <a:pt x="1490" y="45"/>
                    <a:pt x="1490" y="45"/>
                    <a:pt x="1490" y="45"/>
                  </a:cubicBezTo>
                  <a:cubicBezTo>
                    <a:pt x="1491" y="45"/>
                    <a:pt x="1491" y="45"/>
                    <a:pt x="1491" y="45"/>
                  </a:cubicBezTo>
                  <a:cubicBezTo>
                    <a:pt x="1492" y="46"/>
                    <a:pt x="1493" y="46"/>
                    <a:pt x="1494" y="46"/>
                  </a:cubicBezTo>
                  <a:cubicBezTo>
                    <a:pt x="1493" y="46"/>
                    <a:pt x="1493" y="44"/>
                    <a:pt x="1495" y="43"/>
                  </a:cubicBezTo>
                  <a:cubicBezTo>
                    <a:pt x="1496" y="45"/>
                    <a:pt x="1496" y="46"/>
                    <a:pt x="1497" y="45"/>
                  </a:cubicBezTo>
                  <a:cubicBezTo>
                    <a:pt x="1497" y="45"/>
                    <a:pt x="1497" y="45"/>
                    <a:pt x="1497" y="45"/>
                  </a:cubicBezTo>
                  <a:cubicBezTo>
                    <a:pt x="1497" y="44"/>
                    <a:pt x="1499" y="43"/>
                    <a:pt x="1499" y="45"/>
                  </a:cubicBezTo>
                  <a:cubicBezTo>
                    <a:pt x="1500" y="45"/>
                    <a:pt x="1501" y="45"/>
                    <a:pt x="1502" y="46"/>
                  </a:cubicBezTo>
                  <a:cubicBezTo>
                    <a:pt x="1504" y="47"/>
                    <a:pt x="1504" y="49"/>
                    <a:pt x="1504" y="51"/>
                  </a:cubicBezTo>
                  <a:cubicBezTo>
                    <a:pt x="1505" y="51"/>
                    <a:pt x="1506" y="52"/>
                    <a:pt x="1507" y="52"/>
                  </a:cubicBezTo>
                  <a:cubicBezTo>
                    <a:pt x="1507" y="51"/>
                    <a:pt x="1508" y="51"/>
                    <a:pt x="1509" y="51"/>
                  </a:cubicBezTo>
                  <a:cubicBezTo>
                    <a:pt x="1510" y="52"/>
                    <a:pt x="1511" y="53"/>
                    <a:pt x="1511" y="54"/>
                  </a:cubicBezTo>
                  <a:cubicBezTo>
                    <a:pt x="1512" y="55"/>
                    <a:pt x="1513" y="55"/>
                    <a:pt x="1514" y="56"/>
                  </a:cubicBezTo>
                  <a:cubicBezTo>
                    <a:pt x="1517" y="57"/>
                    <a:pt x="1520" y="59"/>
                    <a:pt x="1524" y="61"/>
                  </a:cubicBezTo>
                  <a:cubicBezTo>
                    <a:pt x="1525" y="62"/>
                    <a:pt x="1527" y="62"/>
                    <a:pt x="1528" y="63"/>
                  </a:cubicBezTo>
                  <a:cubicBezTo>
                    <a:pt x="1528" y="62"/>
                    <a:pt x="1528" y="60"/>
                    <a:pt x="1528" y="59"/>
                  </a:cubicBezTo>
                  <a:cubicBezTo>
                    <a:pt x="1529" y="59"/>
                    <a:pt x="1531" y="59"/>
                    <a:pt x="1532" y="59"/>
                  </a:cubicBezTo>
                  <a:cubicBezTo>
                    <a:pt x="1532" y="61"/>
                    <a:pt x="1535" y="62"/>
                    <a:pt x="1532" y="63"/>
                  </a:cubicBezTo>
                  <a:cubicBezTo>
                    <a:pt x="1532" y="61"/>
                    <a:pt x="1532" y="60"/>
                    <a:pt x="1530" y="61"/>
                  </a:cubicBezTo>
                  <a:cubicBezTo>
                    <a:pt x="1530" y="62"/>
                    <a:pt x="1530" y="63"/>
                    <a:pt x="1529" y="64"/>
                  </a:cubicBezTo>
                  <a:cubicBezTo>
                    <a:pt x="1531" y="64"/>
                    <a:pt x="1533" y="65"/>
                    <a:pt x="1534" y="66"/>
                  </a:cubicBezTo>
                  <a:cubicBezTo>
                    <a:pt x="1535" y="66"/>
                    <a:pt x="1535" y="67"/>
                    <a:pt x="1536" y="67"/>
                  </a:cubicBezTo>
                  <a:cubicBezTo>
                    <a:pt x="1536" y="67"/>
                    <a:pt x="1536" y="67"/>
                    <a:pt x="1536" y="66"/>
                  </a:cubicBezTo>
                  <a:cubicBezTo>
                    <a:pt x="1538" y="64"/>
                    <a:pt x="1544" y="65"/>
                    <a:pt x="1543" y="66"/>
                  </a:cubicBezTo>
                  <a:cubicBezTo>
                    <a:pt x="1542" y="68"/>
                    <a:pt x="1541" y="69"/>
                    <a:pt x="1541" y="70"/>
                  </a:cubicBezTo>
                  <a:cubicBezTo>
                    <a:pt x="1542" y="70"/>
                    <a:pt x="1543" y="71"/>
                    <a:pt x="1544" y="72"/>
                  </a:cubicBezTo>
                  <a:cubicBezTo>
                    <a:pt x="1547" y="74"/>
                    <a:pt x="1551" y="75"/>
                    <a:pt x="1554" y="77"/>
                  </a:cubicBezTo>
                  <a:cubicBezTo>
                    <a:pt x="1557" y="79"/>
                    <a:pt x="1561" y="81"/>
                    <a:pt x="1564" y="83"/>
                  </a:cubicBezTo>
                  <a:cubicBezTo>
                    <a:pt x="1565" y="84"/>
                    <a:pt x="1566" y="84"/>
                    <a:pt x="1567" y="85"/>
                  </a:cubicBezTo>
                  <a:cubicBezTo>
                    <a:pt x="1568" y="78"/>
                    <a:pt x="1576" y="80"/>
                    <a:pt x="1578" y="86"/>
                  </a:cubicBezTo>
                  <a:cubicBezTo>
                    <a:pt x="1577" y="88"/>
                    <a:pt x="1576" y="89"/>
                    <a:pt x="1575" y="90"/>
                  </a:cubicBezTo>
                  <a:cubicBezTo>
                    <a:pt x="1577" y="92"/>
                    <a:pt x="1580" y="94"/>
                    <a:pt x="1583" y="97"/>
                  </a:cubicBezTo>
                  <a:cubicBezTo>
                    <a:pt x="1584" y="98"/>
                    <a:pt x="1586" y="99"/>
                    <a:pt x="1587" y="101"/>
                  </a:cubicBezTo>
                  <a:cubicBezTo>
                    <a:pt x="1587" y="100"/>
                    <a:pt x="1588" y="99"/>
                    <a:pt x="1588" y="97"/>
                  </a:cubicBezTo>
                  <a:cubicBezTo>
                    <a:pt x="1593" y="96"/>
                    <a:pt x="1595" y="102"/>
                    <a:pt x="1591" y="104"/>
                  </a:cubicBezTo>
                  <a:cubicBezTo>
                    <a:pt x="1591" y="104"/>
                    <a:pt x="1591" y="104"/>
                    <a:pt x="1591" y="105"/>
                  </a:cubicBezTo>
                  <a:cubicBezTo>
                    <a:pt x="1594" y="107"/>
                    <a:pt x="1596" y="111"/>
                    <a:pt x="1599" y="113"/>
                  </a:cubicBezTo>
                  <a:cubicBezTo>
                    <a:pt x="1601" y="116"/>
                    <a:pt x="1604" y="119"/>
                    <a:pt x="1606" y="122"/>
                  </a:cubicBezTo>
                  <a:cubicBezTo>
                    <a:pt x="1607" y="123"/>
                    <a:pt x="1608" y="125"/>
                    <a:pt x="1609" y="126"/>
                  </a:cubicBezTo>
                  <a:cubicBezTo>
                    <a:pt x="1612" y="126"/>
                    <a:pt x="1613" y="124"/>
                    <a:pt x="1616" y="124"/>
                  </a:cubicBezTo>
                  <a:cubicBezTo>
                    <a:pt x="1618" y="128"/>
                    <a:pt x="1619" y="130"/>
                    <a:pt x="1616" y="136"/>
                  </a:cubicBezTo>
                  <a:cubicBezTo>
                    <a:pt x="1616" y="135"/>
                    <a:pt x="1615" y="135"/>
                    <a:pt x="1614" y="135"/>
                  </a:cubicBezTo>
                  <a:cubicBezTo>
                    <a:pt x="1616" y="137"/>
                    <a:pt x="1617" y="139"/>
                    <a:pt x="1618" y="142"/>
                  </a:cubicBezTo>
                  <a:cubicBezTo>
                    <a:pt x="1618" y="143"/>
                    <a:pt x="1618" y="144"/>
                    <a:pt x="1619" y="144"/>
                  </a:cubicBezTo>
                  <a:cubicBezTo>
                    <a:pt x="1620" y="141"/>
                    <a:pt x="1628" y="142"/>
                    <a:pt x="1625" y="148"/>
                  </a:cubicBezTo>
                  <a:close/>
                  <a:moveTo>
                    <a:pt x="1295" y="40"/>
                  </a:moveTo>
                  <a:cubicBezTo>
                    <a:pt x="1294" y="41"/>
                    <a:pt x="1293" y="41"/>
                    <a:pt x="1292" y="40"/>
                  </a:cubicBezTo>
                  <a:cubicBezTo>
                    <a:pt x="1291" y="37"/>
                    <a:pt x="1296" y="37"/>
                    <a:pt x="1295" y="40"/>
                  </a:cubicBezTo>
                  <a:close/>
                  <a:moveTo>
                    <a:pt x="1387" y="42"/>
                  </a:moveTo>
                  <a:cubicBezTo>
                    <a:pt x="1388" y="41"/>
                    <a:pt x="1388" y="42"/>
                    <a:pt x="1389" y="42"/>
                  </a:cubicBezTo>
                  <a:cubicBezTo>
                    <a:pt x="1389" y="44"/>
                    <a:pt x="1387" y="44"/>
                    <a:pt x="1387" y="4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134"/>
            <p:cNvSpPr>
              <a:spLocks noEditPoints="1"/>
            </p:cNvSpPr>
            <p:nvPr/>
          </p:nvSpPr>
          <p:spPr bwMode="auto">
            <a:xfrm>
              <a:off x="5970588" y="3230563"/>
              <a:ext cx="919163" cy="63500"/>
            </a:xfrm>
            <a:custGeom>
              <a:avLst/>
              <a:gdLst>
                <a:gd name="T0" fmla="*/ 588 w 633"/>
                <a:gd name="T1" fmla="*/ 1 h 43"/>
                <a:gd name="T2" fmla="*/ 572 w 633"/>
                <a:gd name="T3" fmla="*/ 2 h 43"/>
                <a:gd name="T4" fmla="*/ 552 w 633"/>
                <a:gd name="T5" fmla="*/ 4 h 43"/>
                <a:gd name="T6" fmla="*/ 524 w 633"/>
                <a:gd name="T7" fmla="*/ 4 h 43"/>
                <a:gd name="T8" fmla="*/ 473 w 633"/>
                <a:gd name="T9" fmla="*/ 6 h 43"/>
                <a:gd name="T10" fmla="*/ 422 w 633"/>
                <a:gd name="T11" fmla="*/ 7 h 43"/>
                <a:gd name="T12" fmla="*/ 371 w 633"/>
                <a:gd name="T13" fmla="*/ 8 h 43"/>
                <a:gd name="T14" fmla="*/ 347 w 633"/>
                <a:gd name="T15" fmla="*/ 11 h 43"/>
                <a:gd name="T16" fmla="*/ 331 w 633"/>
                <a:gd name="T17" fmla="*/ 10 h 43"/>
                <a:gd name="T18" fmla="*/ 328 w 633"/>
                <a:gd name="T19" fmla="*/ 10 h 43"/>
                <a:gd name="T20" fmla="*/ 318 w 633"/>
                <a:gd name="T21" fmla="*/ 16 h 43"/>
                <a:gd name="T22" fmla="*/ 315 w 633"/>
                <a:gd name="T23" fmla="*/ 20 h 43"/>
                <a:gd name="T24" fmla="*/ 314 w 633"/>
                <a:gd name="T25" fmla="*/ 11 h 43"/>
                <a:gd name="T26" fmla="*/ 268 w 633"/>
                <a:gd name="T27" fmla="*/ 12 h 43"/>
                <a:gd name="T28" fmla="*/ 235 w 633"/>
                <a:gd name="T29" fmla="*/ 16 h 43"/>
                <a:gd name="T30" fmla="*/ 221 w 633"/>
                <a:gd name="T31" fmla="*/ 14 h 43"/>
                <a:gd name="T32" fmla="*/ 218 w 633"/>
                <a:gd name="T33" fmla="*/ 14 h 43"/>
                <a:gd name="T34" fmla="*/ 213 w 633"/>
                <a:gd name="T35" fmla="*/ 20 h 43"/>
                <a:gd name="T36" fmla="*/ 192 w 633"/>
                <a:gd name="T37" fmla="*/ 15 h 43"/>
                <a:gd name="T38" fmla="*/ 163 w 633"/>
                <a:gd name="T39" fmla="*/ 15 h 43"/>
                <a:gd name="T40" fmla="*/ 115 w 633"/>
                <a:gd name="T41" fmla="*/ 16 h 43"/>
                <a:gd name="T42" fmla="*/ 64 w 633"/>
                <a:gd name="T43" fmla="*/ 19 h 43"/>
                <a:gd name="T44" fmla="*/ 13 w 633"/>
                <a:gd name="T45" fmla="*/ 21 h 43"/>
                <a:gd name="T46" fmla="*/ 13 w 633"/>
                <a:gd name="T47" fmla="*/ 23 h 43"/>
                <a:gd name="T48" fmla="*/ 64 w 633"/>
                <a:gd name="T49" fmla="*/ 24 h 43"/>
                <a:gd name="T50" fmla="*/ 115 w 633"/>
                <a:gd name="T51" fmla="*/ 25 h 43"/>
                <a:gd name="T52" fmla="*/ 166 w 633"/>
                <a:gd name="T53" fmla="*/ 27 h 43"/>
                <a:gd name="T54" fmla="*/ 218 w 633"/>
                <a:gd name="T55" fmla="*/ 29 h 43"/>
                <a:gd name="T56" fmla="*/ 269 w 633"/>
                <a:gd name="T57" fmla="*/ 31 h 43"/>
                <a:gd name="T58" fmla="*/ 320 w 633"/>
                <a:gd name="T59" fmla="*/ 31 h 43"/>
                <a:gd name="T60" fmla="*/ 371 w 633"/>
                <a:gd name="T61" fmla="*/ 34 h 43"/>
                <a:gd name="T62" fmla="*/ 422 w 633"/>
                <a:gd name="T63" fmla="*/ 35 h 43"/>
                <a:gd name="T64" fmla="*/ 473 w 633"/>
                <a:gd name="T65" fmla="*/ 37 h 43"/>
                <a:gd name="T66" fmla="*/ 525 w 633"/>
                <a:gd name="T67" fmla="*/ 39 h 43"/>
                <a:gd name="T68" fmla="*/ 576 w 633"/>
                <a:gd name="T69" fmla="*/ 40 h 43"/>
                <a:gd name="T70" fmla="*/ 624 w 633"/>
                <a:gd name="T71" fmla="*/ 32 h 43"/>
                <a:gd name="T72" fmla="*/ 171 w 633"/>
                <a:gd name="T73" fmla="*/ 22 h 43"/>
                <a:gd name="T74" fmla="*/ 339 w 633"/>
                <a:gd name="T75" fmla="*/ 18 h 43"/>
                <a:gd name="T76" fmla="*/ 356 w 633"/>
                <a:gd name="T77" fmla="*/ 16 h 43"/>
                <a:gd name="T78" fmla="*/ 451 w 633"/>
                <a:gd name="T79" fmla="*/ 31 h 43"/>
                <a:gd name="T80" fmla="*/ 458 w 633"/>
                <a:gd name="T81" fmla="*/ 17 h 43"/>
                <a:gd name="T82" fmla="*/ 459 w 633"/>
                <a:gd name="T83" fmla="*/ 16 h 43"/>
                <a:gd name="T84" fmla="*/ 468 w 633"/>
                <a:gd name="T85" fmla="*/ 8 h 43"/>
                <a:gd name="T86" fmla="*/ 488 w 633"/>
                <a:gd name="T87" fmla="*/ 19 h 43"/>
                <a:gd name="T88" fmla="*/ 530 w 633"/>
                <a:gd name="T89" fmla="*/ 9 h 43"/>
                <a:gd name="T90" fmla="*/ 527 w 633"/>
                <a:gd name="T91" fmla="*/ 19 h 43"/>
                <a:gd name="T92" fmla="*/ 524 w 633"/>
                <a:gd name="T93" fmla="*/ 16 h 43"/>
                <a:gd name="T94" fmla="*/ 553 w 633"/>
                <a:gd name="T95" fmla="*/ 16 h 43"/>
                <a:gd name="T96" fmla="*/ 560 w 633"/>
                <a:gd name="T97" fmla="*/ 35 h 43"/>
                <a:gd name="T98" fmla="*/ 557 w 633"/>
                <a:gd name="T99" fmla="*/ 18 h 43"/>
                <a:gd name="T100" fmla="*/ 571 w 633"/>
                <a:gd name="T101" fmla="*/ 25 h 43"/>
                <a:gd name="T102" fmla="*/ 579 w 633"/>
                <a:gd name="T103" fmla="*/ 16 h 43"/>
                <a:gd name="T104" fmla="*/ 579 w 633"/>
                <a:gd name="T105"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3" h="43">
                  <a:moveTo>
                    <a:pt x="623" y="11"/>
                  </a:moveTo>
                  <a:cubicBezTo>
                    <a:pt x="619" y="6"/>
                    <a:pt x="620" y="5"/>
                    <a:pt x="614" y="2"/>
                  </a:cubicBezTo>
                  <a:cubicBezTo>
                    <a:pt x="608" y="0"/>
                    <a:pt x="608" y="1"/>
                    <a:pt x="601" y="1"/>
                  </a:cubicBezTo>
                  <a:cubicBezTo>
                    <a:pt x="595" y="1"/>
                    <a:pt x="595" y="1"/>
                    <a:pt x="588" y="1"/>
                  </a:cubicBezTo>
                  <a:cubicBezTo>
                    <a:pt x="582" y="2"/>
                    <a:pt x="582" y="1"/>
                    <a:pt x="575" y="2"/>
                  </a:cubicBezTo>
                  <a:cubicBezTo>
                    <a:pt x="575" y="2"/>
                    <a:pt x="575" y="2"/>
                    <a:pt x="575" y="2"/>
                  </a:cubicBezTo>
                  <a:cubicBezTo>
                    <a:pt x="575" y="2"/>
                    <a:pt x="574" y="3"/>
                    <a:pt x="574" y="4"/>
                  </a:cubicBezTo>
                  <a:cubicBezTo>
                    <a:pt x="573" y="5"/>
                    <a:pt x="572" y="2"/>
                    <a:pt x="572" y="2"/>
                  </a:cubicBezTo>
                  <a:cubicBezTo>
                    <a:pt x="571" y="2"/>
                    <a:pt x="570" y="4"/>
                    <a:pt x="570" y="4"/>
                  </a:cubicBezTo>
                  <a:cubicBezTo>
                    <a:pt x="569" y="5"/>
                    <a:pt x="565" y="5"/>
                    <a:pt x="562" y="4"/>
                  </a:cubicBezTo>
                  <a:cubicBezTo>
                    <a:pt x="560" y="4"/>
                    <a:pt x="560" y="3"/>
                    <a:pt x="559" y="3"/>
                  </a:cubicBezTo>
                  <a:cubicBezTo>
                    <a:pt x="557" y="3"/>
                    <a:pt x="554" y="4"/>
                    <a:pt x="552" y="4"/>
                  </a:cubicBezTo>
                  <a:cubicBezTo>
                    <a:pt x="552" y="4"/>
                    <a:pt x="552" y="4"/>
                    <a:pt x="552" y="4"/>
                  </a:cubicBezTo>
                  <a:cubicBezTo>
                    <a:pt x="551" y="4"/>
                    <a:pt x="551" y="4"/>
                    <a:pt x="550" y="4"/>
                  </a:cubicBezTo>
                  <a:cubicBezTo>
                    <a:pt x="544" y="4"/>
                    <a:pt x="544" y="5"/>
                    <a:pt x="537" y="5"/>
                  </a:cubicBezTo>
                  <a:cubicBezTo>
                    <a:pt x="531" y="5"/>
                    <a:pt x="531" y="4"/>
                    <a:pt x="524" y="4"/>
                  </a:cubicBezTo>
                  <a:cubicBezTo>
                    <a:pt x="518" y="5"/>
                    <a:pt x="518" y="5"/>
                    <a:pt x="512" y="6"/>
                  </a:cubicBezTo>
                  <a:cubicBezTo>
                    <a:pt x="505" y="6"/>
                    <a:pt x="505" y="6"/>
                    <a:pt x="499" y="6"/>
                  </a:cubicBezTo>
                  <a:cubicBezTo>
                    <a:pt x="492" y="6"/>
                    <a:pt x="492" y="5"/>
                    <a:pt x="486" y="5"/>
                  </a:cubicBezTo>
                  <a:cubicBezTo>
                    <a:pt x="480" y="5"/>
                    <a:pt x="480" y="6"/>
                    <a:pt x="473" y="6"/>
                  </a:cubicBezTo>
                  <a:cubicBezTo>
                    <a:pt x="467" y="6"/>
                    <a:pt x="467" y="6"/>
                    <a:pt x="460" y="6"/>
                  </a:cubicBezTo>
                  <a:cubicBezTo>
                    <a:pt x="454" y="6"/>
                    <a:pt x="454" y="6"/>
                    <a:pt x="448" y="7"/>
                  </a:cubicBezTo>
                  <a:cubicBezTo>
                    <a:pt x="441" y="7"/>
                    <a:pt x="441" y="7"/>
                    <a:pt x="435" y="7"/>
                  </a:cubicBezTo>
                  <a:cubicBezTo>
                    <a:pt x="428" y="7"/>
                    <a:pt x="428" y="7"/>
                    <a:pt x="422" y="7"/>
                  </a:cubicBezTo>
                  <a:cubicBezTo>
                    <a:pt x="416" y="7"/>
                    <a:pt x="416" y="9"/>
                    <a:pt x="409" y="9"/>
                  </a:cubicBezTo>
                  <a:cubicBezTo>
                    <a:pt x="403" y="9"/>
                    <a:pt x="403" y="9"/>
                    <a:pt x="396" y="9"/>
                  </a:cubicBezTo>
                  <a:cubicBezTo>
                    <a:pt x="390" y="9"/>
                    <a:pt x="390" y="9"/>
                    <a:pt x="384" y="9"/>
                  </a:cubicBezTo>
                  <a:cubicBezTo>
                    <a:pt x="377" y="10"/>
                    <a:pt x="377" y="8"/>
                    <a:pt x="371" y="8"/>
                  </a:cubicBezTo>
                  <a:cubicBezTo>
                    <a:pt x="364" y="9"/>
                    <a:pt x="364" y="9"/>
                    <a:pt x="358" y="10"/>
                  </a:cubicBezTo>
                  <a:cubicBezTo>
                    <a:pt x="356" y="10"/>
                    <a:pt x="354" y="10"/>
                    <a:pt x="353" y="10"/>
                  </a:cubicBezTo>
                  <a:cubicBezTo>
                    <a:pt x="353" y="10"/>
                    <a:pt x="353" y="10"/>
                    <a:pt x="353" y="11"/>
                  </a:cubicBezTo>
                  <a:cubicBezTo>
                    <a:pt x="350" y="12"/>
                    <a:pt x="348" y="8"/>
                    <a:pt x="347" y="11"/>
                  </a:cubicBezTo>
                  <a:cubicBezTo>
                    <a:pt x="346" y="11"/>
                    <a:pt x="346" y="10"/>
                    <a:pt x="347" y="9"/>
                  </a:cubicBezTo>
                  <a:cubicBezTo>
                    <a:pt x="346" y="9"/>
                    <a:pt x="346" y="10"/>
                    <a:pt x="345" y="10"/>
                  </a:cubicBezTo>
                  <a:cubicBezTo>
                    <a:pt x="339" y="10"/>
                    <a:pt x="339" y="10"/>
                    <a:pt x="333" y="10"/>
                  </a:cubicBezTo>
                  <a:cubicBezTo>
                    <a:pt x="332" y="10"/>
                    <a:pt x="331" y="10"/>
                    <a:pt x="331" y="10"/>
                  </a:cubicBezTo>
                  <a:cubicBezTo>
                    <a:pt x="331" y="13"/>
                    <a:pt x="329" y="16"/>
                    <a:pt x="331" y="17"/>
                  </a:cubicBezTo>
                  <a:cubicBezTo>
                    <a:pt x="329" y="20"/>
                    <a:pt x="325" y="13"/>
                    <a:pt x="328" y="19"/>
                  </a:cubicBezTo>
                  <a:cubicBezTo>
                    <a:pt x="325" y="20"/>
                    <a:pt x="326" y="15"/>
                    <a:pt x="325" y="12"/>
                  </a:cubicBezTo>
                  <a:cubicBezTo>
                    <a:pt x="328" y="12"/>
                    <a:pt x="328" y="12"/>
                    <a:pt x="328" y="10"/>
                  </a:cubicBezTo>
                  <a:cubicBezTo>
                    <a:pt x="326" y="10"/>
                    <a:pt x="324" y="10"/>
                    <a:pt x="320" y="10"/>
                  </a:cubicBezTo>
                  <a:cubicBezTo>
                    <a:pt x="319" y="10"/>
                    <a:pt x="318" y="10"/>
                    <a:pt x="317" y="10"/>
                  </a:cubicBezTo>
                  <a:cubicBezTo>
                    <a:pt x="317" y="10"/>
                    <a:pt x="316" y="10"/>
                    <a:pt x="316" y="11"/>
                  </a:cubicBezTo>
                  <a:cubicBezTo>
                    <a:pt x="317" y="12"/>
                    <a:pt x="318" y="14"/>
                    <a:pt x="318" y="16"/>
                  </a:cubicBezTo>
                  <a:cubicBezTo>
                    <a:pt x="319" y="16"/>
                    <a:pt x="320" y="17"/>
                    <a:pt x="320" y="19"/>
                  </a:cubicBezTo>
                  <a:cubicBezTo>
                    <a:pt x="319" y="19"/>
                    <a:pt x="318" y="19"/>
                    <a:pt x="318" y="19"/>
                  </a:cubicBezTo>
                  <a:cubicBezTo>
                    <a:pt x="318" y="19"/>
                    <a:pt x="318" y="20"/>
                    <a:pt x="318" y="20"/>
                  </a:cubicBezTo>
                  <a:cubicBezTo>
                    <a:pt x="315" y="20"/>
                    <a:pt x="315" y="20"/>
                    <a:pt x="315" y="20"/>
                  </a:cubicBezTo>
                  <a:cubicBezTo>
                    <a:pt x="315" y="19"/>
                    <a:pt x="315" y="18"/>
                    <a:pt x="315" y="18"/>
                  </a:cubicBezTo>
                  <a:cubicBezTo>
                    <a:pt x="315" y="18"/>
                    <a:pt x="314" y="17"/>
                    <a:pt x="314" y="18"/>
                  </a:cubicBezTo>
                  <a:cubicBezTo>
                    <a:pt x="314" y="17"/>
                    <a:pt x="314" y="17"/>
                    <a:pt x="315" y="17"/>
                  </a:cubicBezTo>
                  <a:cubicBezTo>
                    <a:pt x="314" y="15"/>
                    <a:pt x="314" y="13"/>
                    <a:pt x="314" y="11"/>
                  </a:cubicBezTo>
                  <a:cubicBezTo>
                    <a:pt x="312" y="11"/>
                    <a:pt x="310" y="12"/>
                    <a:pt x="307" y="12"/>
                  </a:cubicBezTo>
                  <a:cubicBezTo>
                    <a:pt x="301" y="12"/>
                    <a:pt x="301" y="12"/>
                    <a:pt x="294" y="12"/>
                  </a:cubicBezTo>
                  <a:cubicBezTo>
                    <a:pt x="288" y="13"/>
                    <a:pt x="288" y="12"/>
                    <a:pt x="281" y="12"/>
                  </a:cubicBezTo>
                  <a:cubicBezTo>
                    <a:pt x="275" y="12"/>
                    <a:pt x="275" y="12"/>
                    <a:pt x="268" y="12"/>
                  </a:cubicBezTo>
                  <a:cubicBezTo>
                    <a:pt x="262" y="12"/>
                    <a:pt x="262" y="13"/>
                    <a:pt x="256" y="14"/>
                  </a:cubicBezTo>
                  <a:cubicBezTo>
                    <a:pt x="249" y="14"/>
                    <a:pt x="249" y="13"/>
                    <a:pt x="243" y="13"/>
                  </a:cubicBezTo>
                  <a:cubicBezTo>
                    <a:pt x="239" y="13"/>
                    <a:pt x="237" y="13"/>
                    <a:pt x="235" y="13"/>
                  </a:cubicBezTo>
                  <a:cubicBezTo>
                    <a:pt x="235" y="14"/>
                    <a:pt x="235" y="15"/>
                    <a:pt x="235" y="16"/>
                  </a:cubicBezTo>
                  <a:cubicBezTo>
                    <a:pt x="234" y="16"/>
                    <a:pt x="233" y="15"/>
                    <a:pt x="233" y="13"/>
                  </a:cubicBezTo>
                  <a:cubicBezTo>
                    <a:pt x="232" y="13"/>
                    <a:pt x="231" y="14"/>
                    <a:pt x="230" y="14"/>
                  </a:cubicBezTo>
                  <a:cubicBezTo>
                    <a:pt x="225" y="14"/>
                    <a:pt x="224" y="14"/>
                    <a:pt x="221" y="14"/>
                  </a:cubicBezTo>
                  <a:cubicBezTo>
                    <a:pt x="221" y="14"/>
                    <a:pt x="221" y="14"/>
                    <a:pt x="221" y="14"/>
                  </a:cubicBezTo>
                  <a:cubicBezTo>
                    <a:pt x="221" y="15"/>
                    <a:pt x="220" y="15"/>
                    <a:pt x="220" y="16"/>
                  </a:cubicBezTo>
                  <a:cubicBezTo>
                    <a:pt x="221" y="18"/>
                    <a:pt x="221" y="19"/>
                    <a:pt x="221" y="20"/>
                  </a:cubicBezTo>
                  <a:cubicBezTo>
                    <a:pt x="218" y="20"/>
                    <a:pt x="218" y="20"/>
                    <a:pt x="218" y="20"/>
                  </a:cubicBezTo>
                  <a:cubicBezTo>
                    <a:pt x="218" y="18"/>
                    <a:pt x="218" y="16"/>
                    <a:pt x="218" y="14"/>
                  </a:cubicBezTo>
                  <a:cubicBezTo>
                    <a:pt x="218" y="14"/>
                    <a:pt x="218" y="14"/>
                    <a:pt x="217" y="14"/>
                  </a:cubicBezTo>
                  <a:cubicBezTo>
                    <a:pt x="217" y="14"/>
                    <a:pt x="216" y="14"/>
                    <a:pt x="216" y="14"/>
                  </a:cubicBezTo>
                  <a:cubicBezTo>
                    <a:pt x="216" y="16"/>
                    <a:pt x="217" y="18"/>
                    <a:pt x="217" y="20"/>
                  </a:cubicBezTo>
                  <a:cubicBezTo>
                    <a:pt x="213" y="20"/>
                    <a:pt x="213" y="20"/>
                    <a:pt x="213" y="20"/>
                  </a:cubicBezTo>
                  <a:cubicBezTo>
                    <a:pt x="213" y="19"/>
                    <a:pt x="213" y="17"/>
                    <a:pt x="213" y="16"/>
                  </a:cubicBezTo>
                  <a:cubicBezTo>
                    <a:pt x="213" y="16"/>
                    <a:pt x="213" y="15"/>
                    <a:pt x="213" y="14"/>
                  </a:cubicBezTo>
                  <a:cubicBezTo>
                    <a:pt x="210" y="15"/>
                    <a:pt x="209" y="15"/>
                    <a:pt x="205" y="15"/>
                  </a:cubicBezTo>
                  <a:cubicBezTo>
                    <a:pt x="198" y="15"/>
                    <a:pt x="198" y="15"/>
                    <a:pt x="192" y="15"/>
                  </a:cubicBezTo>
                  <a:cubicBezTo>
                    <a:pt x="185" y="15"/>
                    <a:pt x="185" y="14"/>
                    <a:pt x="179" y="14"/>
                  </a:cubicBezTo>
                  <a:cubicBezTo>
                    <a:pt x="172" y="14"/>
                    <a:pt x="173" y="15"/>
                    <a:pt x="166" y="15"/>
                  </a:cubicBezTo>
                  <a:cubicBezTo>
                    <a:pt x="166" y="15"/>
                    <a:pt x="166" y="15"/>
                    <a:pt x="166" y="15"/>
                  </a:cubicBezTo>
                  <a:cubicBezTo>
                    <a:pt x="165" y="15"/>
                    <a:pt x="164" y="15"/>
                    <a:pt x="163" y="15"/>
                  </a:cubicBezTo>
                  <a:cubicBezTo>
                    <a:pt x="159" y="15"/>
                    <a:pt x="158" y="16"/>
                    <a:pt x="153" y="16"/>
                  </a:cubicBezTo>
                  <a:cubicBezTo>
                    <a:pt x="147" y="16"/>
                    <a:pt x="147" y="17"/>
                    <a:pt x="141" y="17"/>
                  </a:cubicBezTo>
                  <a:cubicBezTo>
                    <a:pt x="134" y="17"/>
                    <a:pt x="134" y="17"/>
                    <a:pt x="128" y="17"/>
                  </a:cubicBezTo>
                  <a:cubicBezTo>
                    <a:pt x="121" y="18"/>
                    <a:pt x="121" y="16"/>
                    <a:pt x="115" y="16"/>
                  </a:cubicBezTo>
                  <a:cubicBezTo>
                    <a:pt x="109" y="16"/>
                    <a:pt x="109" y="17"/>
                    <a:pt x="102" y="18"/>
                  </a:cubicBezTo>
                  <a:cubicBezTo>
                    <a:pt x="96" y="18"/>
                    <a:pt x="96" y="17"/>
                    <a:pt x="89" y="17"/>
                  </a:cubicBezTo>
                  <a:cubicBezTo>
                    <a:pt x="83" y="17"/>
                    <a:pt x="83" y="18"/>
                    <a:pt x="77" y="18"/>
                  </a:cubicBezTo>
                  <a:cubicBezTo>
                    <a:pt x="70" y="18"/>
                    <a:pt x="70" y="19"/>
                    <a:pt x="64" y="19"/>
                  </a:cubicBezTo>
                  <a:cubicBezTo>
                    <a:pt x="57" y="20"/>
                    <a:pt x="57" y="20"/>
                    <a:pt x="51" y="20"/>
                  </a:cubicBezTo>
                  <a:cubicBezTo>
                    <a:pt x="45" y="20"/>
                    <a:pt x="45" y="19"/>
                    <a:pt x="38" y="19"/>
                  </a:cubicBezTo>
                  <a:cubicBezTo>
                    <a:pt x="32" y="19"/>
                    <a:pt x="32" y="19"/>
                    <a:pt x="26" y="19"/>
                  </a:cubicBezTo>
                  <a:cubicBezTo>
                    <a:pt x="19" y="19"/>
                    <a:pt x="19" y="21"/>
                    <a:pt x="13" y="21"/>
                  </a:cubicBezTo>
                  <a:cubicBezTo>
                    <a:pt x="6" y="21"/>
                    <a:pt x="6" y="20"/>
                    <a:pt x="0" y="21"/>
                  </a:cubicBezTo>
                  <a:cubicBezTo>
                    <a:pt x="0" y="21"/>
                    <a:pt x="0" y="21"/>
                    <a:pt x="0" y="21"/>
                  </a:cubicBezTo>
                  <a:cubicBezTo>
                    <a:pt x="0" y="22"/>
                    <a:pt x="0" y="22"/>
                    <a:pt x="0" y="22"/>
                  </a:cubicBezTo>
                  <a:cubicBezTo>
                    <a:pt x="6" y="23"/>
                    <a:pt x="6" y="23"/>
                    <a:pt x="13" y="23"/>
                  </a:cubicBezTo>
                  <a:cubicBezTo>
                    <a:pt x="19" y="23"/>
                    <a:pt x="19" y="22"/>
                    <a:pt x="26" y="22"/>
                  </a:cubicBezTo>
                  <a:cubicBezTo>
                    <a:pt x="32" y="22"/>
                    <a:pt x="32" y="22"/>
                    <a:pt x="39" y="22"/>
                  </a:cubicBezTo>
                  <a:cubicBezTo>
                    <a:pt x="45" y="23"/>
                    <a:pt x="45" y="24"/>
                    <a:pt x="51" y="24"/>
                  </a:cubicBezTo>
                  <a:cubicBezTo>
                    <a:pt x="58" y="24"/>
                    <a:pt x="58" y="24"/>
                    <a:pt x="64" y="24"/>
                  </a:cubicBezTo>
                  <a:cubicBezTo>
                    <a:pt x="71" y="24"/>
                    <a:pt x="71" y="24"/>
                    <a:pt x="77" y="25"/>
                  </a:cubicBezTo>
                  <a:cubicBezTo>
                    <a:pt x="83" y="25"/>
                    <a:pt x="83" y="24"/>
                    <a:pt x="90" y="24"/>
                  </a:cubicBezTo>
                  <a:cubicBezTo>
                    <a:pt x="96" y="24"/>
                    <a:pt x="96" y="26"/>
                    <a:pt x="102" y="26"/>
                  </a:cubicBezTo>
                  <a:cubicBezTo>
                    <a:pt x="109" y="26"/>
                    <a:pt x="109" y="25"/>
                    <a:pt x="115" y="25"/>
                  </a:cubicBezTo>
                  <a:cubicBezTo>
                    <a:pt x="122" y="25"/>
                    <a:pt x="122" y="25"/>
                    <a:pt x="128" y="26"/>
                  </a:cubicBezTo>
                  <a:cubicBezTo>
                    <a:pt x="134" y="26"/>
                    <a:pt x="134" y="25"/>
                    <a:pt x="141" y="26"/>
                  </a:cubicBezTo>
                  <a:cubicBezTo>
                    <a:pt x="147" y="26"/>
                    <a:pt x="147" y="26"/>
                    <a:pt x="154" y="26"/>
                  </a:cubicBezTo>
                  <a:cubicBezTo>
                    <a:pt x="160" y="26"/>
                    <a:pt x="160" y="27"/>
                    <a:pt x="166" y="27"/>
                  </a:cubicBezTo>
                  <a:cubicBezTo>
                    <a:pt x="173" y="27"/>
                    <a:pt x="173" y="28"/>
                    <a:pt x="179" y="28"/>
                  </a:cubicBezTo>
                  <a:cubicBezTo>
                    <a:pt x="186" y="28"/>
                    <a:pt x="186" y="28"/>
                    <a:pt x="192" y="28"/>
                  </a:cubicBezTo>
                  <a:cubicBezTo>
                    <a:pt x="198" y="29"/>
                    <a:pt x="198" y="28"/>
                    <a:pt x="205" y="28"/>
                  </a:cubicBezTo>
                  <a:cubicBezTo>
                    <a:pt x="211" y="28"/>
                    <a:pt x="211" y="28"/>
                    <a:pt x="218" y="29"/>
                  </a:cubicBezTo>
                  <a:cubicBezTo>
                    <a:pt x="224" y="29"/>
                    <a:pt x="224" y="30"/>
                    <a:pt x="230" y="30"/>
                  </a:cubicBezTo>
                  <a:cubicBezTo>
                    <a:pt x="237" y="30"/>
                    <a:pt x="237" y="29"/>
                    <a:pt x="243" y="29"/>
                  </a:cubicBezTo>
                  <a:cubicBezTo>
                    <a:pt x="250" y="29"/>
                    <a:pt x="250" y="29"/>
                    <a:pt x="256" y="29"/>
                  </a:cubicBezTo>
                  <a:cubicBezTo>
                    <a:pt x="262" y="30"/>
                    <a:pt x="262" y="31"/>
                    <a:pt x="269" y="31"/>
                  </a:cubicBezTo>
                  <a:cubicBezTo>
                    <a:pt x="275" y="31"/>
                    <a:pt x="275" y="31"/>
                    <a:pt x="281" y="31"/>
                  </a:cubicBezTo>
                  <a:cubicBezTo>
                    <a:pt x="288" y="31"/>
                    <a:pt x="288" y="31"/>
                    <a:pt x="294" y="31"/>
                  </a:cubicBezTo>
                  <a:cubicBezTo>
                    <a:pt x="301" y="31"/>
                    <a:pt x="301" y="31"/>
                    <a:pt x="307" y="31"/>
                  </a:cubicBezTo>
                  <a:cubicBezTo>
                    <a:pt x="313" y="31"/>
                    <a:pt x="313" y="31"/>
                    <a:pt x="320" y="31"/>
                  </a:cubicBezTo>
                  <a:cubicBezTo>
                    <a:pt x="326" y="32"/>
                    <a:pt x="326" y="33"/>
                    <a:pt x="333" y="33"/>
                  </a:cubicBezTo>
                  <a:cubicBezTo>
                    <a:pt x="339" y="33"/>
                    <a:pt x="339" y="33"/>
                    <a:pt x="346" y="33"/>
                  </a:cubicBezTo>
                  <a:cubicBezTo>
                    <a:pt x="352" y="33"/>
                    <a:pt x="352" y="33"/>
                    <a:pt x="358" y="33"/>
                  </a:cubicBezTo>
                  <a:cubicBezTo>
                    <a:pt x="365" y="34"/>
                    <a:pt x="365" y="33"/>
                    <a:pt x="371" y="34"/>
                  </a:cubicBezTo>
                  <a:cubicBezTo>
                    <a:pt x="378" y="34"/>
                    <a:pt x="378" y="33"/>
                    <a:pt x="384" y="33"/>
                  </a:cubicBezTo>
                  <a:cubicBezTo>
                    <a:pt x="390" y="33"/>
                    <a:pt x="390" y="34"/>
                    <a:pt x="397" y="34"/>
                  </a:cubicBezTo>
                  <a:cubicBezTo>
                    <a:pt x="403" y="34"/>
                    <a:pt x="403" y="34"/>
                    <a:pt x="410" y="34"/>
                  </a:cubicBezTo>
                  <a:cubicBezTo>
                    <a:pt x="416" y="34"/>
                    <a:pt x="416" y="35"/>
                    <a:pt x="422" y="35"/>
                  </a:cubicBezTo>
                  <a:cubicBezTo>
                    <a:pt x="429" y="35"/>
                    <a:pt x="429" y="36"/>
                    <a:pt x="435" y="36"/>
                  </a:cubicBezTo>
                  <a:cubicBezTo>
                    <a:pt x="441" y="36"/>
                    <a:pt x="442" y="35"/>
                    <a:pt x="448" y="35"/>
                  </a:cubicBezTo>
                  <a:cubicBezTo>
                    <a:pt x="454" y="35"/>
                    <a:pt x="454" y="37"/>
                    <a:pt x="461" y="37"/>
                  </a:cubicBezTo>
                  <a:cubicBezTo>
                    <a:pt x="467" y="37"/>
                    <a:pt x="467" y="37"/>
                    <a:pt x="473" y="37"/>
                  </a:cubicBezTo>
                  <a:cubicBezTo>
                    <a:pt x="480" y="37"/>
                    <a:pt x="480" y="37"/>
                    <a:pt x="486" y="37"/>
                  </a:cubicBezTo>
                  <a:cubicBezTo>
                    <a:pt x="493" y="37"/>
                    <a:pt x="493" y="37"/>
                    <a:pt x="499" y="37"/>
                  </a:cubicBezTo>
                  <a:cubicBezTo>
                    <a:pt x="505" y="37"/>
                    <a:pt x="505" y="38"/>
                    <a:pt x="512" y="39"/>
                  </a:cubicBezTo>
                  <a:cubicBezTo>
                    <a:pt x="518" y="39"/>
                    <a:pt x="518" y="38"/>
                    <a:pt x="525" y="39"/>
                  </a:cubicBezTo>
                  <a:cubicBezTo>
                    <a:pt x="531" y="39"/>
                    <a:pt x="531" y="38"/>
                    <a:pt x="537" y="39"/>
                  </a:cubicBezTo>
                  <a:cubicBezTo>
                    <a:pt x="544" y="39"/>
                    <a:pt x="544" y="39"/>
                    <a:pt x="550" y="39"/>
                  </a:cubicBezTo>
                  <a:cubicBezTo>
                    <a:pt x="557" y="39"/>
                    <a:pt x="557" y="40"/>
                    <a:pt x="563" y="40"/>
                  </a:cubicBezTo>
                  <a:cubicBezTo>
                    <a:pt x="569" y="40"/>
                    <a:pt x="569" y="40"/>
                    <a:pt x="576" y="40"/>
                  </a:cubicBezTo>
                  <a:cubicBezTo>
                    <a:pt x="582" y="40"/>
                    <a:pt x="582" y="41"/>
                    <a:pt x="588" y="41"/>
                  </a:cubicBezTo>
                  <a:cubicBezTo>
                    <a:pt x="595" y="41"/>
                    <a:pt x="595" y="40"/>
                    <a:pt x="601" y="40"/>
                  </a:cubicBezTo>
                  <a:cubicBezTo>
                    <a:pt x="608" y="40"/>
                    <a:pt x="608" y="43"/>
                    <a:pt x="614" y="41"/>
                  </a:cubicBezTo>
                  <a:cubicBezTo>
                    <a:pt x="620" y="38"/>
                    <a:pt x="619" y="37"/>
                    <a:pt x="624" y="32"/>
                  </a:cubicBezTo>
                  <a:cubicBezTo>
                    <a:pt x="628" y="27"/>
                    <a:pt x="633" y="28"/>
                    <a:pt x="633" y="21"/>
                  </a:cubicBezTo>
                  <a:cubicBezTo>
                    <a:pt x="633" y="15"/>
                    <a:pt x="628" y="16"/>
                    <a:pt x="623" y="11"/>
                  </a:cubicBezTo>
                  <a:close/>
                  <a:moveTo>
                    <a:pt x="165" y="21"/>
                  </a:moveTo>
                  <a:cubicBezTo>
                    <a:pt x="166" y="18"/>
                    <a:pt x="171" y="18"/>
                    <a:pt x="171" y="22"/>
                  </a:cubicBezTo>
                  <a:cubicBezTo>
                    <a:pt x="168" y="23"/>
                    <a:pt x="168" y="20"/>
                    <a:pt x="165" y="21"/>
                  </a:cubicBezTo>
                  <a:close/>
                  <a:moveTo>
                    <a:pt x="334" y="19"/>
                  </a:moveTo>
                  <a:cubicBezTo>
                    <a:pt x="330" y="15"/>
                    <a:pt x="338" y="14"/>
                    <a:pt x="339" y="15"/>
                  </a:cubicBezTo>
                  <a:cubicBezTo>
                    <a:pt x="340" y="15"/>
                    <a:pt x="339" y="17"/>
                    <a:pt x="339" y="18"/>
                  </a:cubicBezTo>
                  <a:cubicBezTo>
                    <a:pt x="340" y="18"/>
                    <a:pt x="342" y="16"/>
                    <a:pt x="344" y="16"/>
                  </a:cubicBezTo>
                  <a:cubicBezTo>
                    <a:pt x="343" y="22"/>
                    <a:pt x="335" y="15"/>
                    <a:pt x="334" y="19"/>
                  </a:cubicBezTo>
                  <a:close/>
                  <a:moveTo>
                    <a:pt x="359" y="18"/>
                  </a:moveTo>
                  <a:cubicBezTo>
                    <a:pt x="358" y="17"/>
                    <a:pt x="355" y="20"/>
                    <a:pt x="356" y="16"/>
                  </a:cubicBezTo>
                  <a:cubicBezTo>
                    <a:pt x="358" y="15"/>
                    <a:pt x="364" y="15"/>
                    <a:pt x="364" y="19"/>
                  </a:cubicBezTo>
                  <a:cubicBezTo>
                    <a:pt x="361" y="19"/>
                    <a:pt x="361" y="18"/>
                    <a:pt x="359" y="18"/>
                  </a:cubicBezTo>
                  <a:close/>
                  <a:moveTo>
                    <a:pt x="449" y="31"/>
                  </a:moveTo>
                  <a:cubicBezTo>
                    <a:pt x="449" y="29"/>
                    <a:pt x="451" y="29"/>
                    <a:pt x="451" y="31"/>
                  </a:cubicBezTo>
                  <a:cubicBezTo>
                    <a:pt x="450" y="31"/>
                    <a:pt x="449" y="31"/>
                    <a:pt x="449" y="31"/>
                  </a:cubicBezTo>
                  <a:close/>
                  <a:moveTo>
                    <a:pt x="458" y="19"/>
                  </a:moveTo>
                  <a:cubicBezTo>
                    <a:pt x="457" y="19"/>
                    <a:pt x="457" y="19"/>
                    <a:pt x="456" y="19"/>
                  </a:cubicBezTo>
                  <a:cubicBezTo>
                    <a:pt x="456" y="17"/>
                    <a:pt x="457" y="17"/>
                    <a:pt x="458" y="17"/>
                  </a:cubicBezTo>
                  <a:lnTo>
                    <a:pt x="458" y="19"/>
                  </a:lnTo>
                  <a:close/>
                  <a:moveTo>
                    <a:pt x="458" y="16"/>
                  </a:moveTo>
                  <a:cubicBezTo>
                    <a:pt x="458" y="16"/>
                    <a:pt x="458" y="15"/>
                    <a:pt x="458" y="15"/>
                  </a:cubicBezTo>
                  <a:cubicBezTo>
                    <a:pt x="459" y="15"/>
                    <a:pt x="459" y="15"/>
                    <a:pt x="459" y="16"/>
                  </a:cubicBezTo>
                  <a:lnTo>
                    <a:pt x="458" y="16"/>
                  </a:lnTo>
                  <a:close/>
                  <a:moveTo>
                    <a:pt x="468" y="8"/>
                  </a:moveTo>
                  <a:cubicBezTo>
                    <a:pt x="467" y="6"/>
                    <a:pt x="470" y="6"/>
                    <a:pt x="470" y="8"/>
                  </a:cubicBezTo>
                  <a:cubicBezTo>
                    <a:pt x="469" y="8"/>
                    <a:pt x="468" y="8"/>
                    <a:pt x="468" y="8"/>
                  </a:cubicBezTo>
                  <a:close/>
                  <a:moveTo>
                    <a:pt x="488" y="19"/>
                  </a:moveTo>
                  <a:cubicBezTo>
                    <a:pt x="487" y="16"/>
                    <a:pt x="490" y="16"/>
                    <a:pt x="492" y="17"/>
                  </a:cubicBezTo>
                  <a:cubicBezTo>
                    <a:pt x="492" y="18"/>
                    <a:pt x="492" y="18"/>
                    <a:pt x="492" y="19"/>
                  </a:cubicBezTo>
                  <a:cubicBezTo>
                    <a:pt x="491" y="21"/>
                    <a:pt x="490" y="20"/>
                    <a:pt x="488" y="19"/>
                  </a:cubicBezTo>
                  <a:close/>
                  <a:moveTo>
                    <a:pt x="505" y="19"/>
                  </a:moveTo>
                  <a:cubicBezTo>
                    <a:pt x="504" y="16"/>
                    <a:pt x="512" y="15"/>
                    <a:pt x="511" y="19"/>
                  </a:cubicBezTo>
                  <a:cubicBezTo>
                    <a:pt x="507" y="19"/>
                    <a:pt x="508" y="17"/>
                    <a:pt x="505" y="19"/>
                  </a:cubicBezTo>
                  <a:close/>
                  <a:moveTo>
                    <a:pt x="530" y="9"/>
                  </a:moveTo>
                  <a:cubicBezTo>
                    <a:pt x="530" y="10"/>
                    <a:pt x="529" y="10"/>
                    <a:pt x="529" y="9"/>
                  </a:cubicBezTo>
                  <a:cubicBezTo>
                    <a:pt x="530" y="9"/>
                    <a:pt x="529" y="9"/>
                    <a:pt x="530" y="9"/>
                  </a:cubicBezTo>
                  <a:close/>
                  <a:moveTo>
                    <a:pt x="529" y="20"/>
                  </a:moveTo>
                  <a:cubicBezTo>
                    <a:pt x="528" y="20"/>
                    <a:pt x="528" y="19"/>
                    <a:pt x="527" y="19"/>
                  </a:cubicBezTo>
                  <a:cubicBezTo>
                    <a:pt x="525" y="19"/>
                    <a:pt x="523" y="20"/>
                    <a:pt x="521" y="20"/>
                  </a:cubicBezTo>
                  <a:cubicBezTo>
                    <a:pt x="519" y="20"/>
                    <a:pt x="516" y="18"/>
                    <a:pt x="514" y="19"/>
                  </a:cubicBezTo>
                  <a:cubicBezTo>
                    <a:pt x="513" y="16"/>
                    <a:pt x="522" y="15"/>
                    <a:pt x="521" y="19"/>
                  </a:cubicBezTo>
                  <a:cubicBezTo>
                    <a:pt x="523" y="18"/>
                    <a:pt x="522" y="16"/>
                    <a:pt x="524" y="16"/>
                  </a:cubicBezTo>
                  <a:cubicBezTo>
                    <a:pt x="528" y="16"/>
                    <a:pt x="532" y="16"/>
                    <a:pt x="537" y="16"/>
                  </a:cubicBezTo>
                  <a:cubicBezTo>
                    <a:pt x="537" y="19"/>
                    <a:pt x="533" y="21"/>
                    <a:pt x="529" y="20"/>
                  </a:cubicBezTo>
                  <a:close/>
                  <a:moveTo>
                    <a:pt x="548" y="15"/>
                  </a:moveTo>
                  <a:cubicBezTo>
                    <a:pt x="548" y="12"/>
                    <a:pt x="553" y="13"/>
                    <a:pt x="553" y="16"/>
                  </a:cubicBezTo>
                  <a:cubicBezTo>
                    <a:pt x="550" y="17"/>
                    <a:pt x="550" y="15"/>
                    <a:pt x="548" y="15"/>
                  </a:cubicBezTo>
                  <a:close/>
                  <a:moveTo>
                    <a:pt x="560" y="36"/>
                  </a:moveTo>
                  <a:cubicBezTo>
                    <a:pt x="559" y="36"/>
                    <a:pt x="559" y="36"/>
                    <a:pt x="559" y="36"/>
                  </a:cubicBezTo>
                  <a:cubicBezTo>
                    <a:pt x="558" y="35"/>
                    <a:pt x="559" y="35"/>
                    <a:pt x="560" y="35"/>
                  </a:cubicBezTo>
                  <a:cubicBezTo>
                    <a:pt x="560" y="35"/>
                    <a:pt x="560" y="36"/>
                    <a:pt x="560" y="36"/>
                  </a:cubicBezTo>
                  <a:close/>
                  <a:moveTo>
                    <a:pt x="557" y="18"/>
                  </a:moveTo>
                  <a:cubicBezTo>
                    <a:pt x="558" y="15"/>
                    <a:pt x="561" y="15"/>
                    <a:pt x="562" y="17"/>
                  </a:cubicBezTo>
                  <a:cubicBezTo>
                    <a:pt x="561" y="20"/>
                    <a:pt x="558" y="20"/>
                    <a:pt x="557" y="18"/>
                  </a:cubicBezTo>
                  <a:close/>
                  <a:moveTo>
                    <a:pt x="567" y="25"/>
                  </a:moveTo>
                  <a:cubicBezTo>
                    <a:pt x="566" y="24"/>
                    <a:pt x="568" y="24"/>
                    <a:pt x="568" y="25"/>
                  </a:cubicBezTo>
                  <a:lnTo>
                    <a:pt x="567" y="25"/>
                  </a:lnTo>
                  <a:close/>
                  <a:moveTo>
                    <a:pt x="571" y="25"/>
                  </a:moveTo>
                  <a:cubicBezTo>
                    <a:pt x="571" y="23"/>
                    <a:pt x="573" y="24"/>
                    <a:pt x="574" y="24"/>
                  </a:cubicBezTo>
                  <a:cubicBezTo>
                    <a:pt x="574" y="26"/>
                    <a:pt x="572" y="27"/>
                    <a:pt x="571" y="25"/>
                  </a:cubicBezTo>
                  <a:close/>
                  <a:moveTo>
                    <a:pt x="579" y="16"/>
                  </a:moveTo>
                  <a:cubicBezTo>
                    <a:pt x="579" y="16"/>
                    <a:pt x="579" y="16"/>
                    <a:pt x="579" y="16"/>
                  </a:cubicBezTo>
                  <a:cubicBezTo>
                    <a:pt x="575" y="17"/>
                    <a:pt x="568" y="17"/>
                    <a:pt x="562" y="19"/>
                  </a:cubicBezTo>
                  <a:cubicBezTo>
                    <a:pt x="563" y="17"/>
                    <a:pt x="564" y="16"/>
                    <a:pt x="563" y="13"/>
                  </a:cubicBezTo>
                  <a:cubicBezTo>
                    <a:pt x="569" y="13"/>
                    <a:pt x="574" y="14"/>
                    <a:pt x="579" y="14"/>
                  </a:cubicBezTo>
                  <a:cubicBezTo>
                    <a:pt x="579" y="15"/>
                    <a:pt x="579" y="16"/>
                    <a:pt x="579" y="16"/>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135"/>
            <p:cNvSpPr>
              <a:spLocks/>
            </p:cNvSpPr>
            <p:nvPr/>
          </p:nvSpPr>
          <p:spPr bwMode="auto">
            <a:xfrm>
              <a:off x="6427788" y="3254375"/>
              <a:ext cx="4763" cy="4763"/>
            </a:xfrm>
            <a:custGeom>
              <a:avLst/>
              <a:gdLst>
                <a:gd name="T0" fmla="*/ 3 w 3"/>
                <a:gd name="T1" fmla="*/ 3 h 3"/>
                <a:gd name="T2" fmla="*/ 3 w 3"/>
                <a:gd name="T3" fmla="*/ 2 h 3"/>
                <a:gd name="T4" fmla="*/ 3 w 3"/>
                <a:gd name="T5" fmla="*/ 0 h 3"/>
                <a:gd name="T6" fmla="*/ 0 w 3"/>
                <a:gd name="T7" fmla="*/ 1 h 3"/>
                <a:gd name="T8" fmla="*/ 0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cubicBezTo>
                    <a:pt x="3" y="3"/>
                    <a:pt x="3" y="2"/>
                    <a:pt x="3" y="2"/>
                  </a:cubicBezTo>
                  <a:cubicBezTo>
                    <a:pt x="3" y="1"/>
                    <a:pt x="3" y="1"/>
                    <a:pt x="3" y="0"/>
                  </a:cubicBezTo>
                  <a:cubicBezTo>
                    <a:pt x="2" y="0"/>
                    <a:pt x="1" y="0"/>
                    <a:pt x="0" y="1"/>
                  </a:cubicBezTo>
                  <a:cubicBezTo>
                    <a:pt x="0" y="1"/>
                    <a:pt x="0" y="1"/>
                    <a:pt x="0" y="2"/>
                  </a:cubicBezTo>
                  <a:cubicBezTo>
                    <a:pt x="1" y="2"/>
                    <a:pt x="2"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136"/>
            <p:cNvSpPr>
              <a:spLocks/>
            </p:cNvSpPr>
            <p:nvPr/>
          </p:nvSpPr>
          <p:spPr bwMode="auto">
            <a:xfrm>
              <a:off x="6916738" y="3224213"/>
              <a:ext cx="74613" cy="74613"/>
            </a:xfrm>
            <a:custGeom>
              <a:avLst/>
              <a:gdLst>
                <a:gd name="T0" fmla="*/ 42 w 51"/>
                <a:gd name="T1" fmla="*/ 16 h 52"/>
                <a:gd name="T2" fmla="*/ 33 w 51"/>
                <a:gd name="T3" fmla="*/ 8 h 52"/>
                <a:gd name="T4" fmla="*/ 25 w 51"/>
                <a:gd name="T5" fmla="*/ 0 h 52"/>
                <a:gd name="T6" fmla="*/ 17 w 51"/>
                <a:gd name="T7" fmla="*/ 9 h 52"/>
                <a:gd name="T8" fmla="*/ 8 w 51"/>
                <a:gd name="T9" fmla="*/ 17 h 52"/>
                <a:gd name="T10" fmla="*/ 0 w 51"/>
                <a:gd name="T11" fmla="*/ 25 h 52"/>
                <a:gd name="T12" fmla="*/ 8 w 51"/>
                <a:gd name="T13" fmla="*/ 33 h 52"/>
                <a:gd name="T14" fmla="*/ 16 w 51"/>
                <a:gd name="T15" fmla="*/ 43 h 52"/>
                <a:gd name="T16" fmla="*/ 25 w 51"/>
                <a:gd name="T17" fmla="*/ 52 h 52"/>
                <a:gd name="T18" fmla="*/ 34 w 51"/>
                <a:gd name="T19" fmla="*/ 43 h 52"/>
                <a:gd name="T20" fmla="*/ 42 w 51"/>
                <a:gd name="T21" fmla="*/ 34 h 52"/>
                <a:gd name="T22" fmla="*/ 51 w 51"/>
                <a:gd name="T23" fmla="*/ 25 h 52"/>
                <a:gd name="T24" fmla="*/ 42 w 51"/>
                <a:gd name="T25"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2">
                  <a:moveTo>
                    <a:pt x="42" y="16"/>
                  </a:moveTo>
                  <a:cubicBezTo>
                    <a:pt x="37" y="13"/>
                    <a:pt x="37" y="13"/>
                    <a:pt x="33" y="8"/>
                  </a:cubicBezTo>
                  <a:cubicBezTo>
                    <a:pt x="29" y="4"/>
                    <a:pt x="31" y="0"/>
                    <a:pt x="25" y="0"/>
                  </a:cubicBezTo>
                  <a:cubicBezTo>
                    <a:pt x="19" y="0"/>
                    <a:pt x="21" y="4"/>
                    <a:pt x="17" y="9"/>
                  </a:cubicBezTo>
                  <a:cubicBezTo>
                    <a:pt x="12" y="13"/>
                    <a:pt x="12" y="12"/>
                    <a:pt x="8" y="17"/>
                  </a:cubicBezTo>
                  <a:cubicBezTo>
                    <a:pt x="3" y="21"/>
                    <a:pt x="0" y="19"/>
                    <a:pt x="0" y="25"/>
                  </a:cubicBezTo>
                  <a:cubicBezTo>
                    <a:pt x="0" y="31"/>
                    <a:pt x="4" y="29"/>
                    <a:pt x="8" y="33"/>
                  </a:cubicBezTo>
                  <a:cubicBezTo>
                    <a:pt x="12" y="38"/>
                    <a:pt x="11" y="38"/>
                    <a:pt x="16" y="43"/>
                  </a:cubicBezTo>
                  <a:cubicBezTo>
                    <a:pt x="20" y="47"/>
                    <a:pt x="19" y="52"/>
                    <a:pt x="25" y="52"/>
                  </a:cubicBezTo>
                  <a:cubicBezTo>
                    <a:pt x="31" y="52"/>
                    <a:pt x="29" y="47"/>
                    <a:pt x="34" y="43"/>
                  </a:cubicBezTo>
                  <a:cubicBezTo>
                    <a:pt x="38" y="38"/>
                    <a:pt x="38" y="38"/>
                    <a:pt x="42" y="34"/>
                  </a:cubicBezTo>
                  <a:cubicBezTo>
                    <a:pt x="46" y="29"/>
                    <a:pt x="51" y="31"/>
                    <a:pt x="51" y="25"/>
                  </a:cubicBezTo>
                  <a:cubicBezTo>
                    <a:pt x="51" y="19"/>
                    <a:pt x="48" y="20"/>
                    <a:pt x="42" y="16"/>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137"/>
            <p:cNvSpPr>
              <a:spLocks/>
            </p:cNvSpPr>
            <p:nvPr/>
          </p:nvSpPr>
          <p:spPr bwMode="auto">
            <a:xfrm>
              <a:off x="6729413" y="3255963"/>
              <a:ext cx="3175" cy="3175"/>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2" y="0"/>
                    <a:pt x="2" y="0"/>
                    <a:pt x="2" y="0"/>
                  </a:cubicBezTo>
                  <a:cubicBezTo>
                    <a:pt x="0" y="0"/>
                    <a:pt x="0" y="2"/>
                    <a:pt x="2"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138"/>
            <p:cNvSpPr>
              <a:spLocks noEditPoints="1"/>
            </p:cNvSpPr>
            <p:nvPr/>
          </p:nvSpPr>
          <p:spPr bwMode="auto">
            <a:xfrm>
              <a:off x="7016751" y="3230563"/>
              <a:ext cx="919163" cy="65088"/>
            </a:xfrm>
            <a:custGeom>
              <a:avLst/>
              <a:gdLst>
                <a:gd name="T0" fmla="*/ 607 w 633"/>
                <a:gd name="T1" fmla="*/ 21 h 45"/>
                <a:gd name="T2" fmla="*/ 569 w 633"/>
                <a:gd name="T3" fmla="*/ 21 h 45"/>
                <a:gd name="T4" fmla="*/ 530 w 633"/>
                <a:gd name="T5" fmla="*/ 19 h 45"/>
                <a:gd name="T6" fmla="*/ 492 w 633"/>
                <a:gd name="T7" fmla="*/ 18 h 45"/>
                <a:gd name="T8" fmla="*/ 453 w 633"/>
                <a:gd name="T9" fmla="*/ 15 h 45"/>
                <a:gd name="T10" fmla="*/ 415 w 633"/>
                <a:gd name="T11" fmla="*/ 15 h 45"/>
                <a:gd name="T12" fmla="*/ 377 w 633"/>
                <a:gd name="T13" fmla="*/ 14 h 45"/>
                <a:gd name="T14" fmla="*/ 338 w 633"/>
                <a:gd name="T15" fmla="*/ 12 h 45"/>
                <a:gd name="T16" fmla="*/ 331 w 633"/>
                <a:gd name="T17" fmla="*/ 15 h 45"/>
                <a:gd name="T18" fmla="*/ 313 w 633"/>
                <a:gd name="T19" fmla="*/ 12 h 45"/>
                <a:gd name="T20" fmla="*/ 280 w 633"/>
                <a:gd name="T21" fmla="*/ 10 h 45"/>
                <a:gd name="T22" fmla="*/ 274 w 633"/>
                <a:gd name="T23" fmla="*/ 10 h 45"/>
                <a:gd name="T24" fmla="*/ 236 w 633"/>
                <a:gd name="T25" fmla="*/ 10 h 45"/>
                <a:gd name="T26" fmla="*/ 198 w 633"/>
                <a:gd name="T27" fmla="*/ 7 h 45"/>
                <a:gd name="T28" fmla="*/ 159 w 633"/>
                <a:gd name="T29" fmla="*/ 7 h 45"/>
                <a:gd name="T30" fmla="*/ 121 w 633"/>
                <a:gd name="T31" fmla="*/ 6 h 45"/>
                <a:gd name="T32" fmla="*/ 82 w 633"/>
                <a:gd name="T33" fmla="*/ 4 h 45"/>
                <a:gd name="T34" fmla="*/ 44 w 633"/>
                <a:gd name="T35" fmla="*/ 3 h 45"/>
                <a:gd name="T36" fmla="*/ 8 w 633"/>
                <a:gd name="T37" fmla="*/ 12 h 45"/>
                <a:gd name="T38" fmla="*/ 18 w 633"/>
                <a:gd name="T39" fmla="*/ 42 h 45"/>
                <a:gd name="T40" fmla="*/ 57 w 633"/>
                <a:gd name="T41" fmla="*/ 41 h 45"/>
                <a:gd name="T42" fmla="*/ 71 w 633"/>
                <a:gd name="T43" fmla="*/ 39 h 45"/>
                <a:gd name="T44" fmla="*/ 82 w 633"/>
                <a:gd name="T45" fmla="*/ 41 h 45"/>
                <a:gd name="T46" fmla="*/ 100 w 633"/>
                <a:gd name="T47" fmla="*/ 38 h 45"/>
                <a:gd name="T48" fmla="*/ 108 w 633"/>
                <a:gd name="T49" fmla="*/ 38 h 45"/>
                <a:gd name="T50" fmla="*/ 146 w 633"/>
                <a:gd name="T51" fmla="*/ 37 h 45"/>
                <a:gd name="T52" fmla="*/ 184 w 633"/>
                <a:gd name="T53" fmla="*/ 37 h 45"/>
                <a:gd name="T54" fmla="*/ 223 w 633"/>
                <a:gd name="T55" fmla="*/ 37 h 45"/>
                <a:gd name="T56" fmla="*/ 261 w 633"/>
                <a:gd name="T57" fmla="*/ 34 h 45"/>
                <a:gd name="T58" fmla="*/ 300 w 633"/>
                <a:gd name="T59" fmla="*/ 33 h 45"/>
                <a:gd name="T60" fmla="*/ 338 w 633"/>
                <a:gd name="T61" fmla="*/ 31 h 45"/>
                <a:gd name="T62" fmla="*/ 376 w 633"/>
                <a:gd name="T63" fmla="*/ 31 h 45"/>
                <a:gd name="T64" fmla="*/ 398 w 633"/>
                <a:gd name="T65" fmla="*/ 28 h 45"/>
                <a:gd name="T66" fmla="*/ 402 w 633"/>
                <a:gd name="T67" fmla="*/ 30 h 45"/>
                <a:gd name="T68" fmla="*/ 440 w 633"/>
                <a:gd name="T69" fmla="*/ 30 h 45"/>
                <a:gd name="T70" fmla="*/ 479 w 633"/>
                <a:gd name="T71" fmla="*/ 27 h 45"/>
                <a:gd name="T72" fmla="*/ 517 w 633"/>
                <a:gd name="T73" fmla="*/ 27 h 45"/>
                <a:gd name="T74" fmla="*/ 555 w 633"/>
                <a:gd name="T75" fmla="*/ 25 h 45"/>
                <a:gd name="T76" fmla="*/ 594 w 633"/>
                <a:gd name="T77" fmla="*/ 23 h 45"/>
                <a:gd name="T78" fmla="*/ 632 w 633"/>
                <a:gd name="T79" fmla="*/ 23 h 45"/>
                <a:gd name="T80" fmla="*/ 17 w 633"/>
                <a:gd name="T81" fmla="*/ 18 h 45"/>
                <a:gd name="T82" fmla="*/ 17 w 633"/>
                <a:gd name="T83" fmla="*/ 18 h 45"/>
                <a:gd name="T84" fmla="*/ 124 w 633"/>
                <a:gd name="T85" fmla="*/ 18 h 45"/>
                <a:gd name="T86" fmla="*/ 121 w 633"/>
                <a:gd name="T87" fmla="*/ 9 h 45"/>
                <a:gd name="T88" fmla="*/ 173 w 633"/>
                <a:gd name="T89" fmla="*/ 34 h 45"/>
                <a:gd name="T90" fmla="*/ 173 w 633"/>
                <a:gd name="T91" fmla="*/ 34 h 45"/>
                <a:gd name="T92" fmla="*/ 294 w 633"/>
                <a:gd name="T93" fmla="*/ 25 h 45"/>
                <a:gd name="T94" fmla="*/ 304 w 633"/>
                <a:gd name="T95" fmla="*/ 16 h 45"/>
                <a:gd name="T96" fmla="*/ 316 w 633"/>
                <a:gd name="T97" fmla="*/ 22 h 45"/>
                <a:gd name="T98" fmla="*/ 328 w 633"/>
                <a:gd name="T99" fmla="*/ 23 h 45"/>
                <a:gd name="T100" fmla="*/ 354 w 633"/>
                <a:gd name="T101" fmla="*/ 24 h 45"/>
                <a:gd name="T102" fmla="*/ 354 w 633"/>
                <a:gd name="T103" fmla="*/ 24 h 45"/>
                <a:gd name="T104" fmla="*/ 368 w 633"/>
                <a:gd name="T105" fmla="*/ 25 h 45"/>
                <a:gd name="T106" fmla="*/ 408 w 633"/>
                <a:gd name="T107"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3" h="45">
                  <a:moveTo>
                    <a:pt x="632" y="21"/>
                  </a:moveTo>
                  <a:cubicBezTo>
                    <a:pt x="626" y="21"/>
                    <a:pt x="626" y="21"/>
                    <a:pt x="620" y="21"/>
                  </a:cubicBezTo>
                  <a:cubicBezTo>
                    <a:pt x="613" y="20"/>
                    <a:pt x="613" y="22"/>
                    <a:pt x="607" y="21"/>
                  </a:cubicBezTo>
                  <a:cubicBezTo>
                    <a:pt x="600" y="21"/>
                    <a:pt x="600" y="21"/>
                    <a:pt x="594" y="21"/>
                  </a:cubicBezTo>
                  <a:cubicBezTo>
                    <a:pt x="588" y="21"/>
                    <a:pt x="588" y="19"/>
                    <a:pt x="581" y="19"/>
                  </a:cubicBezTo>
                  <a:cubicBezTo>
                    <a:pt x="575" y="19"/>
                    <a:pt x="575" y="21"/>
                    <a:pt x="569" y="21"/>
                  </a:cubicBezTo>
                  <a:cubicBezTo>
                    <a:pt x="562" y="21"/>
                    <a:pt x="562" y="19"/>
                    <a:pt x="556" y="19"/>
                  </a:cubicBezTo>
                  <a:cubicBezTo>
                    <a:pt x="549" y="19"/>
                    <a:pt x="549" y="20"/>
                    <a:pt x="543" y="20"/>
                  </a:cubicBezTo>
                  <a:cubicBezTo>
                    <a:pt x="537" y="19"/>
                    <a:pt x="537" y="19"/>
                    <a:pt x="530" y="19"/>
                  </a:cubicBezTo>
                  <a:cubicBezTo>
                    <a:pt x="524" y="19"/>
                    <a:pt x="524" y="18"/>
                    <a:pt x="517" y="18"/>
                  </a:cubicBezTo>
                  <a:cubicBezTo>
                    <a:pt x="511" y="18"/>
                    <a:pt x="511" y="18"/>
                    <a:pt x="505" y="18"/>
                  </a:cubicBezTo>
                  <a:cubicBezTo>
                    <a:pt x="498" y="17"/>
                    <a:pt x="498" y="18"/>
                    <a:pt x="492" y="18"/>
                  </a:cubicBezTo>
                  <a:cubicBezTo>
                    <a:pt x="485" y="17"/>
                    <a:pt x="485" y="18"/>
                    <a:pt x="479" y="18"/>
                  </a:cubicBezTo>
                  <a:cubicBezTo>
                    <a:pt x="473" y="17"/>
                    <a:pt x="473" y="16"/>
                    <a:pt x="466" y="16"/>
                  </a:cubicBezTo>
                  <a:cubicBezTo>
                    <a:pt x="460" y="16"/>
                    <a:pt x="460" y="16"/>
                    <a:pt x="453" y="15"/>
                  </a:cubicBezTo>
                  <a:cubicBezTo>
                    <a:pt x="447" y="15"/>
                    <a:pt x="447" y="16"/>
                    <a:pt x="441" y="16"/>
                  </a:cubicBezTo>
                  <a:cubicBezTo>
                    <a:pt x="434" y="16"/>
                    <a:pt x="434" y="15"/>
                    <a:pt x="428" y="15"/>
                  </a:cubicBezTo>
                  <a:cubicBezTo>
                    <a:pt x="422" y="15"/>
                    <a:pt x="421" y="15"/>
                    <a:pt x="415" y="15"/>
                  </a:cubicBezTo>
                  <a:cubicBezTo>
                    <a:pt x="409" y="15"/>
                    <a:pt x="409" y="15"/>
                    <a:pt x="402" y="14"/>
                  </a:cubicBezTo>
                  <a:cubicBezTo>
                    <a:pt x="396" y="14"/>
                    <a:pt x="396" y="14"/>
                    <a:pt x="390" y="13"/>
                  </a:cubicBezTo>
                  <a:cubicBezTo>
                    <a:pt x="383" y="13"/>
                    <a:pt x="383" y="14"/>
                    <a:pt x="377" y="14"/>
                  </a:cubicBezTo>
                  <a:cubicBezTo>
                    <a:pt x="370" y="14"/>
                    <a:pt x="370" y="14"/>
                    <a:pt x="364" y="13"/>
                  </a:cubicBezTo>
                  <a:cubicBezTo>
                    <a:pt x="357" y="13"/>
                    <a:pt x="357" y="13"/>
                    <a:pt x="351" y="13"/>
                  </a:cubicBezTo>
                  <a:cubicBezTo>
                    <a:pt x="345" y="12"/>
                    <a:pt x="345" y="12"/>
                    <a:pt x="338" y="12"/>
                  </a:cubicBezTo>
                  <a:cubicBezTo>
                    <a:pt x="337" y="12"/>
                    <a:pt x="337" y="12"/>
                    <a:pt x="336" y="12"/>
                  </a:cubicBezTo>
                  <a:cubicBezTo>
                    <a:pt x="336" y="13"/>
                    <a:pt x="336" y="15"/>
                    <a:pt x="336" y="17"/>
                  </a:cubicBezTo>
                  <a:cubicBezTo>
                    <a:pt x="334" y="16"/>
                    <a:pt x="333" y="15"/>
                    <a:pt x="331" y="15"/>
                  </a:cubicBezTo>
                  <a:cubicBezTo>
                    <a:pt x="331" y="13"/>
                    <a:pt x="331" y="13"/>
                    <a:pt x="331" y="12"/>
                  </a:cubicBezTo>
                  <a:cubicBezTo>
                    <a:pt x="330" y="12"/>
                    <a:pt x="328" y="12"/>
                    <a:pt x="325" y="12"/>
                  </a:cubicBezTo>
                  <a:cubicBezTo>
                    <a:pt x="319" y="12"/>
                    <a:pt x="319" y="13"/>
                    <a:pt x="313" y="12"/>
                  </a:cubicBezTo>
                  <a:cubicBezTo>
                    <a:pt x="306" y="12"/>
                    <a:pt x="306" y="12"/>
                    <a:pt x="300" y="12"/>
                  </a:cubicBezTo>
                  <a:cubicBezTo>
                    <a:pt x="293" y="11"/>
                    <a:pt x="293" y="10"/>
                    <a:pt x="287" y="10"/>
                  </a:cubicBezTo>
                  <a:cubicBezTo>
                    <a:pt x="283" y="10"/>
                    <a:pt x="282" y="10"/>
                    <a:pt x="280" y="10"/>
                  </a:cubicBezTo>
                  <a:cubicBezTo>
                    <a:pt x="279" y="10"/>
                    <a:pt x="279" y="11"/>
                    <a:pt x="278" y="11"/>
                  </a:cubicBezTo>
                  <a:cubicBezTo>
                    <a:pt x="278" y="11"/>
                    <a:pt x="278" y="10"/>
                    <a:pt x="278" y="10"/>
                  </a:cubicBezTo>
                  <a:cubicBezTo>
                    <a:pt x="277" y="10"/>
                    <a:pt x="276" y="10"/>
                    <a:pt x="274" y="10"/>
                  </a:cubicBezTo>
                  <a:cubicBezTo>
                    <a:pt x="268" y="10"/>
                    <a:pt x="268" y="10"/>
                    <a:pt x="262" y="10"/>
                  </a:cubicBezTo>
                  <a:cubicBezTo>
                    <a:pt x="255" y="10"/>
                    <a:pt x="255" y="9"/>
                    <a:pt x="249" y="9"/>
                  </a:cubicBezTo>
                  <a:cubicBezTo>
                    <a:pt x="242" y="8"/>
                    <a:pt x="242" y="10"/>
                    <a:pt x="236" y="10"/>
                  </a:cubicBezTo>
                  <a:cubicBezTo>
                    <a:pt x="230" y="10"/>
                    <a:pt x="230" y="10"/>
                    <a:pt x="223" y="10"/>
                  </a:cubicBezTo>
                  <a:cubicBezTo>
                    <a:pt x="217" y="10"/>
                    <a:pt x="217" y="8"/>
                    <a:pt x="210" y="8"/>
                  </a:cubicBezTo>
                  <a:cubicBezTo>
                    <a:pt x="204" y="8"/>
                    <a:pt x="204" y="7"/>
                    <a:pt x="198" y="7"/>
                  </a:cubicBezTo>
                  <a:cubicBezTo>
                    <a:pt x="191" y="7"/>
                    <a:pt x="191" y="9"/>
                    <a:pt x="185" y="9"/>
                  </a:cubicBezTo>
                  <a:cubicBezTo>
                    <a:pt x="178" y="8"/>
                    <a:pt x="178" y="8"/>
                    <a:pt x="172" y="8"/>
                  </a:cubicBezTo>
                  <a:cubicBezTo>
                    <a:pt x="166" y="8"/>
                    <a:pt x="166" y="8"/>
                    <a:pt x="159" y="7"/>
                  </a:cubicBezTo>
                  <a:cubicBezTo>
                    <a:pt x="153" y="7"/>
                    <a:pt x="153" y="6"/>
                    <a:pt x="146" y="6"/>
                  </a:cubicBezTo>
                  <a:cubicBezTo>
                    <a:pt x="140" y="6"/>
                    <a:pt x="140" y="6"/>
                    <a:pt x="134" y="6"/>
                  </a:cubicBezTo>
                  <a:cubicBezTo>
                    <a:pt x="127" y="6"/>
                    <a:pt x="127" y="7"/>
                    <a:pt x="121" y="6"/>
                  </a:cubicBezTo>
                  <a:cubicBezTo>
                    <a:pt x="114" y="6"/>
                    <a:pt x="114" y="6"/>
                    <a:pt x="108" y="6"/>
                  </a:cubicBezTo>
                  <a:cubicBezTo>
                    <a:pt x="102" y="5"/>
                    <a:pt x="102" y="6"/>
                    <a:pt x="95" y="6"/>
                  </a:cubicBezTo>
                  <a:cubicBezTo>
                    <a:pt x="89" y="5"/>
                    <a:pt x="89" y="5"/>
                    <a:pt x="82" y="4"/>
                  </a:cubicBezTo>
                  <a:cubicBezTo>
                    <a:pt x="76" y="4"/>
                    <a:pt x="76" y="5"/>
                    <a:pt x="70" y="5"/>
                  </a:cubicBezTo>
                  <a:cubicBezTo>
                    <a:pt x="63" y="4"/>
                    <a:pt x="63" y="4"/>
                    <a:pt x="57" y="4"/>
                  </a:cubicBezTo>
                  <a:cubicBezTo>
                    <a:pt x="50" y="4"/>
                    <a:pt x="50" y="4"/>
                    <a:pt x="44" y="3"/>
                  </a:cubicBezTo>
                  <a:cubicBezTo>
                    <a:pt x="38" y="3"/>
                    <a:pt x="38" y="4"/>
                    <a:pt x="31" y="4"/>
                  </a:cubicBezTo>
                  <a:cubicBezTo>
                    <a:pt x="25" y="3"/>
                    <a:pt x="24" y="0"/>
                    <a:pt x="18" y="3"/>
                  </a:cubicBezTo>
                  <a:cubicBezTo>
                    <a:pt x="12" y="5"/>
                    <a:pt x="13" y="7"/>
                    <a:pt x="8" y="12"/>
                  </a:cubicBezTo>
                  <a:cubicBezTo>
                    <a:pt x="4" y="17"/>
                    <a:pt x="0" y="16"/>
                    <a:pt x="0" y="22"/>
                  </a:cubicBezTo>
                  <a:cubicBezTo>
                    <a:pt x="0" y="29"/>
                    <a:pt x="5" y="27"/>
                    <a:pt x="10" y="32"/>
                  </a:cubicBezTo>
                  <a:cubicBezTo>
                    <a:pt x="14" y="37"/>
                    <a:pt x="12" y="39"/>
                    <a:pt x="18" y="42"/>
                  </a:cubicBezTo>
                  <a:cubicBezTo>
                    <a:pt x="24" y="45"/>
                    <a:pt x="25" y="43"/>
                    <a:pt x="31" y="43"/>
                  </a:cubicBezTo>
                  <a:cubicBezTo>
                    <a:pt x="38" y="43"/>
                    <a:pt x="38" y="43"/>
                    <a:pt x="44" y="42"/>
                  </a:cubicBezTo>
                  <a:cubicBezTo>
                    <a:pt x="50" y="42"/>
                    <a:pt x="50" y="41"/>
                    <a:pt x="57" y="41"/>
                  </a:cubicBezTo>
                  <a:cubicBezTo>
                    <a:pt x="63" y="41"/>
                    <a:pt x="63" y="40"/>
                    <a:pt x="69" y="40"/>
                  </a:cubicBezTo>
                  <a:cubicBezTo>
                    <a:pt x="70" y="40"/>
                    <a:pt x="70" y="40"/>
                    <a:pt x="70" y="40"/>
                  </a:cubicBezTo>
                  <a:cubicBezTo>
                    <a:pt x="70" y="39"/>
                    <a:pt x="71" y="39"/>
                    <a:pt x="71" y="39"/>
                  </a:cubicBezTo>
                  <a:cubicBezTo>
                    <a:pt x="72" y="39"/>
                    <a:pt x="72" y="39"/>
                    <a:pt x="73" y="39"/>
                  </a:cubicBezTo>
                  <a:cubicBezTo>
                    <a:pt x="73" y="40"/>
                    <a:pt x="72" y="40"/>
                    <a:pt x="72" y="40"/>
                  </a:cubicBezTo>
                  <a:cubicBezTo>
                    <a:pt x="76" y="40"/>
                    <a:pt x="77" y="41"/>
                    <a:pt x="82" y="41"/>
                  </a:cubicBezTo>
                  <a:cubicBezTo>
                    <a:pt x="89" y="41"/>
                    <a:pt x="89" y="40"/>
                    <a:pt x="95" y="40"/>
                  </a:cubicBezTo>
                  <a:cubicBezTo>
                    <a:pt x="99" y="40"/>
                    <a:pt x="100" y="39"/>
                    <a:pt x="103" y="39"/>
                  </a:cubicBezTo>
                  <a:cubicBezTo>
                    <a:pt x="102" y="38"/>
                    <a:pt x="102" y="37"/>
                    <a:pt x="100" y="38"/>
                  </a:cubicBezTo>
                  <a:cubicBezTo>
                    <a:pt x="95" y="33"/>
                    <a:pt x="104" y="27"/>
                    <a:pt x="107" y="33"/>
                  </a:cubicBezTo>
                  <a:cubicBezTo>
                    <a:pt x="106" y="36"/>
                    <a:pt x="104" y="37"/>
                    <a:pt x="103" y="39"/>
                  </a:cubicBezTo>
                  <a:cubicBezTo>
                    <a:pt x="104" y="39"/>
                    <a:pt x="106" y="39"/>
                    <a:pt x="108" y="38"/>
                  </a:cubicBezTo>
                  <a:cubicBezTo>
                    <a:pt x="114" y="38"/>
                    <a:pt x="114" y="40"/>
                    <a:pt x="121" y="40"/>
                  </a:cubicBezTo>
                  <a:cubicBezTo>
                    <a:pt x="127" y="40"/>
                    <a:pt x="127" y="38"/>
                    <a:pt x="133" y="38"/>
                  </a:cubicBezTo>
                  <a:cubicBezTo>
                    <a:pt x="140" y="38"/>
                    <a:pt x="140" y="37"/>
                    <a:pt x="146" y="37"/>
                  </a:cubicBezTo>
                  <a:cubicBezTo>
                    <a:pt x="152" y="37"/>
                    <a:pt x="152" y="37"/>
                    <a:pt x="159" y="37"/>
                  </a:cubicBezTo>
                  <a:cubicBezTo>
                    <a:pt x="165" y="37"/>
                    <a:pt x="165" y="37"/>
                    <a:pt x="172" y="37"/>
                  </a:cubicBezTo>
                  <a:cubicBezTo>
                    <a:pt x="178" y="37"/>
                    <a:pt x="178" y="38"/>
                    <a:pt x="184" y="37"/>
                  </a:cubicBezTo>
                  <a:cubicBezTo>
                    <a:pt x="191" y="37"/>
                    <a:pt x="191" y="36"/>
                    <a:pt x="197" y="36"/>
                  </a:cubicBezTo>
                  <a:cubicBezTo>
                    <a:pt x="204" y="36"/>
                    <a:pt x="204" y="37"/>
                    <a:pt x="210" y="37"/>
                  </a:cubicBezTo>
                  <a:cubicBezTo>
                    <a:pt x="216" y="37"/>
                    <a:pt x="216" y="37"/>
                    <a:pt x="223" y="37"/>
                  </a:cubicBezTo>
                  <a:cubicBezTo>
                    <a:pt x="229" y="36"/>
                    <a:pt x="229" y="35"/>
                    <a:pt x="236" y="34"/>
                  </a:cubicBezTo>
                  <a:cubicBezTo>
                    <a:pt x="242" y="34"/>
                    <a:pt x="242" y="36"/>
                    <a:pt x="248" y="35"/>
                  </a:cubicBezTo>
                  <a:cubicBezTo>
                    <a:pt x="255" y="35"/>
                    <a:pt x="255" y="34"/>
                    <a:pt x="261" y="34"/>
                  </a:cubicBezTo>
                  <a:cubicBezTo>
                    <a:pt x="268" y="34"/>
                    <a:pt x="268" y="35"/>
                    <a:pt x="274" y="35"/>
                  </a:cubicBezTo>
                  <a:cubicBezTo>
                    <a:pt x="280" y="34"/>
                    <a:pt x="280" y="34"/>
                    <a:pt x="287" y="33"/>
                  </a:cubicBezTo>
                  <a:cubicBezTo>
                    <a:pt x="293" y="33"/>
                    <a:pt x="293" y="33"/>
                    <a:pt x="300" y="33"/>
                  </a:cubicBezTo>
                  <a:cubicBezTo>
                    <a:pt x="306" y="33"/>
                    <a:pt x="306" y="32"/>
                    <a:pt x="312" y="32"/>
                  </a:cubicBezTo>
                  <a:cubicBezTo>
                    <a:pt x="319" y="32"/>
                    <a:pt x="319" y="34"/>
                    <a:pt x="325" y="33"/>
                  </a:cubicBezTo>
                  <a:cubicBezTo>
                    <a:pt x="332" y="33"/>
                    <a:pt x="332" y="32"/>
                    <a:pt x="338" y="31"/>
                  </a:cubicBezTo>
                  <a:cubicBezTo>
                    <a:pt x="345" y="31"/>
                    <a:pt x="345" y="32"/>
                    <a:pt x="351" y="32"/>
                  </a:cubicBezTo>
                  <a:cubicBezTo>
                    <a:pt x="357" y="31"/>
                    <a:pt x="357" y="32"/>
                    <a:pt x="364" y="32"/>
                  </a:cubicBezTo>
                  <a:cubicBezTo>
                    <a:pt x="370" y="32"/>
                    <a:pt x="370" y="31"/>
                    <a:pt x="376" y="31"/>
                  </a:cubicBezTo>
                  <a:cubicBezTo>
                    <a:pt x="383" y="31"/>
                    <a:pt x="383" y="30"/>
                    <a:pt x="389" y="30"/>
                  </a:cubicBezTo>
                  <a:cubicBezTo>
                    <a:pt x="394" y="30"/>
                    <a:pt x="395" y="30"/>
                    <a:pt x="398" y="30"/>
                  </a:cubicBezTo>
                  <a:cubicBezTo>
                    <a:pt x="398" y="30"/>
                    <a:pt x="398" y="29"/>
                    <a:pt x="398" y="28"/>
                  </a:cubicBezTo>
                  <a:cubicBezTo>
                    <a:pt x="399" y="28"/>
                    <a:pt x="399" y="29"/>
                    <a:pt x="400" y="29"/>
                  </a:cubicBezTo>
                  <a:cubicBezTo>
                    <a:pt x="400" y="30"/>
                    <a:pt x="399" y="30"/>
                    <a:pt x="399" y="30"/>
                  </a:cubicBezTo>
                  <a:cubicBezTo>
                    <a:pt x="400" y="30"/>
                    <a:pt x="401" y="30"/>
                    <a:pt x="402" y="30"/>
                  </a:cubicBezTo>
                  <a:cubicBezTo>
                    <a:pt x="408" y="30"/>
                    <a:pt x="408" y="29"/>
                    <a:pt x="415" y="29"/>
                  </a:cubicBezTo>
                  <a:cubicBezTo>
                    <a:pt x="421" y="29"/>
                    <a:pt x="421" y="29"/>
                    <a:pt x="428" y="29"/>
                  </a:cubicBezTo>
                  <a:cubicBezTo>
                    <a:pt x="434" y="29"/>
                    <a:pt x="434" y="30"/>
                    <a:pt x="440" y="30"/>
                  </a:cubicBezTo>
                  <a:cubicBezTo>
                    <a:pt x="447" y="30"/>
                    <a:pt x="447" y="28"/>
                    <a:pt x="453" y="28"/>
                  </a:cubicBezTo>
                  <a:cubicBezTo>
                    <a:pt x="460" y="28"/>
                    <a:pt x="460" y="29"/>
                    <a:pt x="466" y="29"/>
                  </a:cubicBezTo>
                  <a:cubicBezTo>
                    <a:pt x="472" y="29"/>
                    <a:pt x="472" y="27"/>
                    <a:pt x="479" y="27"/>
                  </a:cubicBezTo>
                  <a:cubicBezTo>
                    <a:pt x="485" y="27"/>
                    <a:pt x="485" y="27"/>
                    <a:pt x="492" y="27"/>
                  </a:cubicBezTo>
                  <a:cubicBezTo>
                    <a:pt x="498" y="27"/>
                    <a:pt x="498" y="26"/>
                    <a:pt x="504" y="26"/>
                  </a:cubicBezTo>
                  <a:cubicBezTo>
                    <a:pt x="511" y="26"/>
                    <a:pt x="511" y="27"/>
                    <a:pt x="517" y="27"/>
                  </a:cubicBezTo>
                  <a:cubicBezTo>
                    <a:pt x="523" y="27"/>
                    <a:pt x="524" y="27"/>
                    <a:pt x="530" y="27"/>
                  </a:cubicBezTo>
                  <a:cubicBezTo>
                    <a:pt x="536" y="27"/>
                    <a:pt x="536" y="25"/>
                    <a:pt x="543" y="25"/>
                  </a:cubicBezTo>
                  <a:cubicBezTo>
                    <a:pt x="549" y="25"/>
                    <a:pt x="549" y="25"/>
                    <a:pt x="555" y="25"/>
                  </a:cubicBezTo>
                  <a:cubicBezTo>
                    <a:pt x="562" y="25"/>
                    <a:pt x="562" y="26"/>
                    <a:pt x="568" y="25"/>
                  </a:cubicBezTo>
                  <a:cubicBezTo>
                    <a:pt x="575" y="25"/>
                    <a:pt x="575" y="25"/>
                    <a:pt x="581" y="25"/>
                  </a:cubicBezTo>
                  <a:cubicBezTo>
                    <a:pt x="587" y="25"/>
                    <a:pt x="587" y="24"/>
                    <a:pt x="594" y="23"/>
                  </a:cubicBezTo>
                  <a:cubicBezTo>
                    <a:pt x="600" y="23"/>
                    <a:pt x="600" y="24"/>
                    <a:pt x="607" y="24"/>
                  </a:cubicBezTo>
                  <a:cubicBezTo>
                    <a:pt x="613" y="24"/>
                    <a:pt x="613" y="23"/>
                    <a:pt x="620" y="23"/>
                  </a:cubicBezTo>
                  <a:cubicBezTo>
                    <a:pt x="626" y="22"/>
                    <a:pt x="626" y="23"/>
                    <a:pt x="632" y="23"/>
                  </a:cubicBezTo>
                  <a:cubicBezTo>
                    <a:pt x="633" y="23"/>
                    <a:pt x="633" y="23"/>
                    <a:pt x="633" y="22"/>
                  </a:cubicBezTo>
                  <a:cubicBezTo>
                    <a:pt x="633" y="22"/>
                    <a:pt x="633" y="21"/>
                    <a:pt x="632" y="21"/>
                  </a:cubicBezTo>
                  <a:close/>
                  <a:moveTo>
                    <a:pt x="17" y="18"/>
                  </a:moveTo>
                  <a:cubicBezTo>
                    <a:pt x="16" y="17"/>
                    <a:pt x="17" y="17"/>
                    <a:pt x="18" y="16"/>
                  </a:cubicBezTo>
                  <a:cubicBezTo>
                    <a:pt x="18" y="16"/>
                    <a:pt x="20" y="16"/>
                    <a:pt x="19" y="18"/>
                  </a:cubicBezTo>
                  <a:cubicBezTo>
                    <a:pt x="19" y="18"/>
                    <a:pt x="18" y="18"/>
                    <a:pt x="17" y="18"/>
                  </a:cubicBezTo>
                  <a:close/>
                  <a:moveTo>
                    <a:pt x="123" y="22"/>
                  </a:moveTo>
                  <a:cubicBezTo>
                    <a:pt x="121" y="22"/>
                    <a:pt x="121" y="22"/>
                    <a:pt x="121" y="22"/>
                  </a:cubicBezTo>
                  <a:cubicBezTo>
                    <a:pt x="119" y="19"/>
                    <a:pt x="120" y="17"/>
                    <a:pt x="124" y="18"/>
                  </a:cubicBezTo>
                  <a:cubicBezTo>
                    <a:pt x="125" y="19"/>
                    <a:pt x="124" y="21"/>
                    <a:pt x="123" y="22"/>
                  </a:cubicBezTo>
                  <a:close/>
                  <a:moveTo>
                    <a:pt x="127" y="11"/>
                  </a:moveTo>
                  <a:cubicBezTo>
                    <a:pt x="125" y="12"/>
                    <a:pt x="123" y="10"/>
                    <a:pt x="121" y="9"/>
                  </a:cubicBezTo>
                  <a:cubicBezTo>
                    <a:pt x="121" y="8"/>
                    <a:pt x="121" y="8"/>
                    <a:pt x="121" y="8"/>
                  </a:cubicBezTo>
                  <a:cubicBezTo>
                    <a:pt x="123" y="8"/>
                    <a:pt x="127" y="8"/>
                    <a:pt x="127" y="11"/>
                  </a:cubicBezTo>
                  <a:close/>
                  <a:moveTo>
                    <a:pt x="173" y="34"/>
                  </a:moveTo>
                  <a:cubicBezTo>
                    <a:pt x="170" y="35"/>
                    <a:pt x="170" y="33"/>
                    <a:pt x="168" y="32"/>
                  </a:cubicBezTo>
                  <a:cubicBezTo>
                    <a:pt x="167" y="27"/>
                    <a:pt x="173" y="27"/>
                    <a:pt x="175" y="30"/>
                  </a:cubicBezTo>
                  <a:cubicBezTo>
                    <a:pt x="176" y="32"/>
                    <a:pt x="174" y="33"/>
                    <a:pt x="173" y="34"/>
                  </a:cubicBezTo>
                  <a:close/>
                  <a:moveTo>
                    <a:pt x="292" y="29"/>
                  </a:moveTo>
                  <a:cubicBezTo>
                    <a:pt x="289" y="28"/>
                    <a:pt x="289" y="24"/>
                    <a:pt x="293" y="24"/>
                  </a:cubicBezTo>
                  <a:cubicBezTo>
                    <a:pt x="293" y="24"/>
                    <a:pt x="293" y="25"/>
                    <a:pt x="294" y="25"/>
                  </a:cubicBezTo>
                  <a:cubicBezTo>
                    <a:pt x="294" y="27"/>
                    <a:pt x="293" y="28"/>
                    <a:pt x="292" y="29"/>
                  </a:cubicBezTo>
                  <a:close/>
                  <a:moveTo>
                    <a:pt x="304" y="16"/>
                  </a:moveTo>
                  <a:cubicBezTo>
                    <a:pt x="307" y="7"/>
                    <a:pt x="311" y="22"/>
                    <a:pt x="304" y="16"/>
                  </a:cubicBezTo>
                  <a:close/>
                  <a:moveTo>
                    <a:pt x="316" y="22"/>
                  </a:moveTo>
                  <a:cubicBezTo>
                    <a:pt x="317" y="22"/>
                    <a:pt x="319" y="23"/>
                    <a:pt x="319" y="24"/>
                  </a:cubicBezTo>
                  <a:cubicBezTo>
                    <a:pt x="320" y="30"/>
                    <a:pt x="309" y="25"/>
                    <a:pt x="316" y="22"/>
                  </a:cubicBezTo>
                  <a:close/>
                  <a:moveTo>
                    <a:pt x="328" y="26"/>
                  </a:moveTo>
                  <a:cubicBezTo>
                    <a:pt x="326" y="26"/>
                    <a:pt x="326" y="24"/>
                    <a:pt x="326" y="23"/>
                  </a:cubicBezTo>
                  <a:cubicBezTo>
                    <a:pt x="328" y="23"/>
                    <a:pt x="328" y="23"/>
                    <a:pt x="328" y="23"/>
                  </a:cubicBezTo>
                  <a:cubicBezTo>
                    <a:pt x="328" y="24"/>
                    <a:pt x="329" y="24"/>
                    <a:pt x="329" y="25"/>
                  </a:cubicBezTo>
                  <a:cubicBezTo>
                    <a:pt x="328" y="25"/>
                    <a:pt x="328" y="26"/>
                    <a:pt x="328" y="26"/>
                  </a:cubicBezTo>
                  <a:close/>
                  <a:moveTo>
                    <a:pt x="354" y="24"/>
                  </a:moveTo>
                  <a:cubicBezTo>
                    <a:pt x="352" y="25"/>
                    <a:pt x="352" y="24"/>
                    <a:pt x="351" y="24"/>
                  </a:cubicBezTo>
                  <a:cubicBezTo>
                    <a:pt x="351" y="21"/>
                    <a:pt x="353" y="21"/>
                    <a:pt x="355" y="22"/>
                  </a:cubicBezTo>
                  <a:cubicBezTo>
                    <a:pt x="354" y="23"/>
                    <a:pt x="354" y="24"/>
                    <a:pt x="354" y="24"/>
                  </a:cubicBezTo>
                  <a:close/>
                  <a:moveTo>
                    <a:pt x="368" y="25"/>
                  </a:moveTo>
                  <a:cubicBezTo>
                    <a:pt x="368" y="24"/>
                    <a:pt x="370" y="24"/>
                    <a:pt x="370" y="25"/>
                  </a:cubicBezTo>
                  <a:cubicBezTo>
                    <a:pt x="370" y="26"/>
                    <a:pt x="368" y="26"/>
                    <a:pt x="368" y="25"/>
                  </a:cubicBezTo>
                  <a:close/>
                  <a:moveTo>
                    <a:pt x="409" y="27"/>
                  </a:moveTo>
                  <a:cubicBezTo>
                    <a:pt x="407" y="28"/>
                    <a:pt x="406" y="26"/>
                    <a:pt x="405" y="26"/>
                  </a:cubicBezTo>
                  <a:cubicBezTo>
                    <a:pt x="405" y="24"/>
                    <a:pt x="406" y="23"/>
                    <a:pt x="408" y="23"/>
                  </a:cubicBezTo>
                  <a:cubicBezTo>
                    <a:pt x="409" y="24"/>
                    <a:pt x="408" y="25"/>
                    <a:pt x="409" y="27"/>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文本框 51"/>
          <p:cNvSpPr txBox="1"/>
          <p:nvPr/>
        </p:nvSpPr>
        <p:spPr>
          <a:xfrm rot="-480000">
            <a:off x="4320263" y="4041312"/>
            <a:ext cx="1842171" cy="769441"/>
          </a:xfrm>
          <a:prstGeom prst="rect">
            <a:avLst/>
          </a:prstGeom>
          <a:noFill/>
        </p:spPr>
        <p:txBody>
          <a:bodyPr wrap="none" rtlCol="0">
            <a:spAutoFit/>
          </a:bodyPr>
          <a:lstStyle/>
          <a:p>
            <a:r>
              <a:rPr lang="en-US" altLang="zh-CN" sz="4400" b="1" dirty="0">
                <a:solidFill>
                  <a:schemeClr val="bg1"/>
                </a:solidFill>
                <a:latin typeface="新蒂黑板报"/>
              </a:rPr>
              <a:t>THANK</a:t>
            </a:r>
            <a:endParaRPr lang="zh-CN" altLang="en-US" sz="4400" b="1" dirty="0">
              <a:solidFill>
                <a:schemeClr val="bg1"/>
              </a:solidFill>
              <a:latin typeface="新蒂黑板报"/>
            </a:endParaRPr>
          </a:p>
        </p:txBody>
      </p:sp>
      <p:sp>
        <p:nvSpPr>
          <p:cNvPr id="53" name="文本框 52"/>
          <p:cNvSpPr txBox="1"/>
          <p:nvPr/>
        </p:nvSpPr>
        <p:spPr>
          <a:xfrm rot="480000">
            <a:off x="6382184" y="4013732"/>
            <a:ext cx="1206997" cy="769441"/>
          </a:xfrm>
          <a:prstGeom prst="rect">
            <a:avLst/>
          </a:prstGeom>
          <a:noFill/>
        </p:spPr>
        <p:txBody>
          <a:bodyPr wrap="none" rtlCol="0">
            <a:spAutoFit/>
          </a:bodyPr>
          <a:lstStyle/>
          <a:p>
            <a:r>
              <a:rPr lang="en-US" altLang="zh-CN" sz="4400" b="1" dirty="0">
                <a:solidFill>
                  <a:schemeClr val="bg1"/>
                </a:solidFill>
                <a:latin typeface="新蒂黑板报"/>
              </a:rPr>
              <a:t>YOU</a:t>
            </a:r>
            <a:endParaRPr lang="zh-CN" altLang="en-US" sz="4400" b="1" dirty="0">
              <a:solidFill>
                <a:schemeClr val="bg1"/>
              </a:solidFill>
              <a:latin typeface="新蒂黑板报"/>
            </a:endParaRPr>
          </a:p>
        </p:txBody>
      </p:sp>
    </p:spTree>
    <p:extLst>
      <p:ext uri="{BB962C8B-B14F-4D97-AF65-F5344CB8AC3E}">
        <p14:creationId xmlns:p14="http://schemas.microsoft.com/office/powerpoint/2010/main" val="288433657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a14="http://schemas.microsoft.com/office/drawing/2010/main" xmlns="">
      <p:transition spd="slow">
        <p:blinds dir="ver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Freeform 5"/>
          <p:cNvSpPr>
            <a:spLocks noEditPoints="1"/>
          </p:cNvSpPr>
          <p:nvPr/>
        </p:nvSpPr>
        <p:spPr bwMode="auto">
          <a:xfrm>
            <a:off x="834068" y="1550497"/>
            <a:ext cx="909893" cy="631090"/>
          </a:xfrm>
          <a:custGeom>
            <a:avLst/>
            <a:gdLst>
              <a:gd name="T0" fmla="*/ 401 w 421"/>
              <a:gd name="T1" fmla="*/ 276 h 292"/>
              <a:gd name="T2" fmla="*/ 281 w 421"/>
              <a:gd name="T3" fmla="*/ 292 h 292"/>
              <a:gd name="T4" fmla="*/ 216 w 421"/>
              <a:gd name="T5" fmla="*/ 255 h 292"/>
              <a:gd name="T6" fmla="*/ 205 w 421"/>
              <a:gd name="T7" fmla="*/ 219 h 292"/>
              <a:gd name="T8" fmla="*/ 175 w 421"/>
              <a:gd name="T9" fmla="*/ 287 h 292"/>
              <a:gd name="T10" fmla="*/ 22 w 421"/>
              <a:gd name="T11" fmla="*/ 281 h 292"/>
              <a:gd name="T12" fmla="*/ 8 w 421"/>
              <a:gd name="T13" fmla="*/ 216 h 292"/>
              <a:gd name="T14" fmla="*/ 2 w 421"/>
              <a:gd name="T15" fmla="*/ 195 h 292"/>
              <a:gd name="T16" fmla="*/ 13 w 421"/>
              <a:gd name="T17" fmla="*/ 154 h 292"/>
              <a:gd name="T18" fmla="*/ 112 w 421"/>
              <a:gd name="T19" fmla="*/ 14 h 292"/>
              <a:gd name="T20" fmla="*/ 175 w 421"/>
              <a:gd name="T21" fmla="*/ 14 h 292"/>
              <a:gd name="T22" fmla="*/ 125 w 421"/>
              <a:gd name="T23" fmla="*/ 19 h 292"/>
              <a:gd name="T24" fmla="*/ 14 w 421"/>
              <a:gd name="T25" fmla="*/ 172 h 292"/>
              <a:gd name="T26" fmla="*/ 11 w 421"/>
              <a:gd name="T27" fmla="*/ 202 h 292"/>
              <a:gd name="T28" fmla="*/ 60 w 421"/>
              <a:gd name="T29" fmla="*/ 175 h 292"/>
              <a:gd name="T30" fmla="*/ 202 w 421"/>
              <a:gd name="T31" fmla="*/ 194 h 292"/>
              <a:gd name="T32" fmla="*/ 221 w 421"/>
              <a:gd name="T33" fmla="*/ 203 h 292"/>
              <a:gd name="T34" fmla="*/ 273 w 421"/>
              <a:gd name="T35" fmla="*/ 180 h 292"/>
              <a:gd name="T36" fmla="*/ 401 w 421"/>
              <a:gd name="T37" fmla="*/ 197 h 292"/>
              <a:gd name="T38" fmla="*/ 398 w 421"/>
              <a:gd name="T39" fmla="*/ 143 h 292"/>
              <a:gd name="T40" fmla="*/ 316 w 421"/>
              <a:gd name="T41" fmla="*/ 11 h 292"/>
              <a:gd name="T42" fmla="*/ 267 w 421"/>
              <a:gd name="T43" fmla="*/ 20 h 292"/>
              <a:gd name="T44" fmla="*/ 292 w 421"/>
              <a:gd name="T45" fmla="*/ 1 h 292"/>
              <a:gd name="T46" fmla="*/ 368 w 421"/>
              <a:gd name="T47" fmla="*/ 46 h 292"/>
              <a:gd name="T48" fmla="*/ 420 w 421"/>
              <a:gd name="T49" fmla="*/ 197 h 292"/>
              <a:gd name="T50" fmla="*/ 79 w 421"/>
              <a:gd name="T51" fmla="*/ 279 h 292"/>
              <a:gd name="T52" fmla="*/ 63 w 421"/>
              <a:gd name="T53" fmla="*/ 279 h 292"/>
              <a:gd name="T54" fmla="*/ 232 w 421"/>
              <a:gd name="T55" fmla="*/ 203 h 292"/>
              <a:gd name="T56" fmla="*/ 327 w 421"/>
              <a:gd name="T57" fmla="*/ 281 h 292"/>
              <a:gd name="T58" fmla="*/ 385 w 421"/>
              <a:gd name="T59" fmla="*/ 211 h 292"/>
              <a:gd name="T60" fmla="*/ 122 w 421"/>
              <a:gd name="T61" fmla="*/ 194 h 292"/>
              <a:gd name="T62" fmla="*/ 27 w 421"/>
              <a:gd name="T63" fmla="*/ 203 h 292"/>
              <a:gd name="T64" fmla="*/ 71 w 421"/>
              <a:gd name="T65" fmla="*/ 274 h 292"/>
              <a:gd name="T66" fmla="*/ 191 w 421"/>
              <a:gd name="T67" fmla="*/ 240 h 292"/>
              <a:gd name="T68" fmla="*/ 167 w 421"/>
              <a:gd name="T69" fmla="*/ 202 h 292"/>
              <a:gd name="T70" fmla="*/ 267 w 421"/>
              <a:gd name="T71" fmla="*/ 184 h 292"/>
              <a:gd name="T72" fmla="*/ 366 w 421"/>
              <a:gd name="T73" fmla="*/ 50 h 292"/>
              <a:gd name="T74" fmla="*/ 298 w 421"/>
              <a:gd name="T75" fmla="*/ 5 h 292"/>
              <a:gd name="T76" fmla="*/ 159 w 421"/>
              <a:gd name="T77" fmla="*/ 192 h 292"/>
              <a:gd name="T78" fmla="*/ 193 w 421"/>
              <a:gd name="T79" fmla="*/ 206 h 292"/>
              <a:gd name="T80" fmla="*/ 196 w 421"/>
              <a:gd name="T81" fmla="*/ 238 h 292"/>
              <a:gd name="T82" fmla="*/ 197 w 421"/>
              <a:gd name="T83" fmla="*/ 224 h 292"/>
              <a:gd name="T84" fmla="*/ 180 w 421"/>
              <a:gd name="T85" fmla="*/ 188 h 292"/>
              <a:gd name="T86" fmla="*/ 30 w 421"/>
              <a:gd name="T87" fmla="*/ 132 h 292"/>
              <a:gd name="T88" fmla="*/ 24 w 421"/>
              <a:gd name="T89" fmla="*/ 140 h 292"/>
              <a:gd name="T90" fmla="*/ 33 w 421"/>
              <a:gd name="T91" fmla="*/ 188 h 292"/>
              <a:gd name="T92" fmla="*/ 390 w 421"/>
              <a:gd name="T93" fmla="*/ 194 h 292"/>
              <a:gd name="T94" fmla="*/ 395 w 421"/>
              <a:gd name="T95" fmla="*/ 195 h 292"/>
              <a:gd name="T96" fmla="*/ 219 w 421"/>
              <a:gd name="T97" fmla="*/ 268 h 292"/>
              <a:gd name="T98" fmla="*/ 178 w 421"/>
              <a:gd name="T99" fmla="*/ 183 h 292"/>
              <a:gd name="T100" fmla="*/ 384 w 421"/>
              <a:gd name="T101" fmla="*/ 282 h 292"/>
              <a:gd name="T102" fmla="*/ 388 w 421"/>
              <a:gd name="T103" fmla="*/ 192 h 292"/>
              <a:gd name="T104" fmla="*/ 25 w 421"/>
              <a:gd name="T105" fmla="*/ 271 h 292"/>
              <a:gd name="T106" fmla="*/ 240 w 421"/>
              <a:gd name="T107" fmla="*/ 188 h 292"/>
              <a:gd name="T108" fmla="*/ 14 w 421"/>
              <a:gd name="T109" fmla="*/ 274 h 292"/>
              <a:gd name="T110" fmla="*/ 237 w 421"/>
              <a:gd name="T111" fmla="*/ 194 h 292"/>
              <a:gd name="T112" fmla="*/ 390 w 421"/>
              <a:gd name="T113" fmla="*/ 188 h 292"/>
              <a:gd name="T114" fmla="*/ 413 w 421"/>
              <a:gd name="T115" fmla="*/ 203 h 292"/>
              <a:gd name="T116" fmla="*/ 188 w 421"/>
              <a:gd name="T117" fmla="*/ 266 h 292"/>
              <a:gd name="T118" fmla="*/ 226 w 421"/>
              <a:gd name="T119" fmla="*/ 257 h 292"/>
              <a:gd name="T120" fmla="*/ 249 w 421"/>
              <a:gd name="T121" fmla="*/ 186 h 292"/>
              <a:gd name="T122" fmla="*/ 185 w 421"/>
              <a:gd name="T123" fmla="*/ 281 h 292"/>
              <a:gd name="T124" fmla="*/ 88 w 421"/>
              <a:gd name="T125" fmla="*/ 3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1" h="292">
                <a:moveTo>
                  <a:pt x="404" y="211"/>
                </a:moveTo>
                <a:lnTo>
                  <a:pt x="404" y="211"/>
                </a:lnTo>
                <a:lnTo>
                  <a:pt x="404" y="216"/>
                </a:lnTo>
                <a:lnTo>
                  <a:pt x="404" y="216"/>
                </a:lnTo>
                <a:lnTo>
                  <a:pt x="406" y="233"/>
                </a:lnTo>
                <a:lnTo>
                  <a:pt x="406" y="233"/>
                </a:lnTo>
                <a:lnTo>
                  <a:pt x="404" y="252"/>
                </a:lnTo>
                <a:lnTo>
                  <a:pt x="404" y="252"/>
                </a:lnTo>
                <a:lnTo>
                  <a:pt x="404" y="260"/>
                </a:lnTo>
                <a:lnTo>
                  <a:pt x="401" y="268"/>
                </a:lnTo>
                <a:lnTo>
                  <a:pt x="401" y="268"/>
                </a:lnTo>
                <a:lnTo>
                  <a:pt x="401" y="273"/>
                </a:lnTo>
                <a:lnTo>
                  <a:pt x="401" y="273"/>
                </a:lnTo>
                <a:lnTo>
                  <a:pt x="401" y="274"/>
                </a:lnTo>
                <a:lnTo>
                  <a:pt x="401" y="274"/>
                </a:lnTo>
                <a:lnTo>
                  <a:pt x="401" y="276"/>
                </a:lnTo>
                <a:lnTo>
                  <a:pt x="401" y="276"/>
                </a:lnTo>
                <a:lnTo>
                  <a:pt x="401" y="279"/>
                </a:lnTo>
                <a:lnTo>
                  <a:pt x="399" y="282"/>
                </a:lnTo>
                <a:lnTo>
                  <a:pt x="399" y="282"/>
                </a:lnTo>
                <a:lnTo>
                  <a:pt x="393" y="285"/>
                </a:lnTo>
                <a:lnTo>
                  <a:pt x="393" y="285"/>
                </a:lnTo>
                <a:lnTo>
                  <a:pt x="384" y="287"/>
                </a:lnTo>
                <a:lnTo>
                  <a:pt x="384" y="287"/>
                </a:lnTo>
                <a:lnTo>
                  <a:pt x="380" y="289"/>
                </a:lnTo>
                <a:lnTo>
                  <a:pt x="380" y="289"/>
                </a:lnTo>
                <a:lnTo>
                  <a:pt x="374" y="292"/>
                </a:lnTo>
                <a:lnTo>
                  <a:pt x="366" y="292"/>
                </a:lnTo>
                <a:lnTo>
                  <a:pt x="366" y="292"/>
                </a:lnTo>
                <a:lnTo>
                  <a:pt x="347" y="292"/>
                </a:lnTo>
                <a:lnTo>
                  <a:pt x="347" y="292"/>
                </a:lnTo>
                <a:lnTo>
                  <a:pt x="339" y="290"/>
                </a:lnTo>
                <a:lnTo>
                  <a:pt x="339" y="290"/>
                </a:lnTo>
                <a:lnTo>
                  <a:pt x="281" y="292"/>
                </a:lnTo>
                <a:lnTo>
                  <a:pt x="281" y="292"/>
                </a:lnTo>
                <a:lnTo>
                  <a:pt x="259" y="290"/>
                </a:lnTo>
                <a:lnTo>
                  <a:pt x="259" y="290"/>
                </a:lnTo>
                <a:lnTo>
                  <a:pt x="243" y="289"/>
                </a:lnTo>
                <a:lnTo>
                  <a:pt x="243" y="289"/>
                </a:lnTo>
                <a:lnTo>
                  <a:pt x="234" y="289"/>
                </a:lnTo>
                <a:lnTo>
                  <a:pt x="234" y="289"/>
                </a:lnTo>
                <a:lnTo>
                  <a:pt x="227" y="287"/>
                </a:lnTo>
                <a:lnTo>
                  <a:pt x="223" y="284"/>
                </a:lnTo>
                <a:lnTo>
                  <a:pt x="223" y="284"/>
                </a:lnTo>
                <a:lnTo>
                  <a:pt x="219" y="279"/>
                </a:lnTo>
                <a:lnTo>
                  <a:pt x="219" y="279"/>
                </a:lnTo>
                <a:lnTo>
                  <a:pt x="216" y="274"/>
                </a:lnTo>
                <a:lnTo>
                  <a:pt x="215" y="268"/>
                </a:lnTo>
                <a:lnTo>
                  <a:pt x="215" y="268"/>
                </a:lnTo>
                <a:lnTo>
                  <a:pt x="216" y="255"/>
                </a:lnTo>
                <a:lnTo>
                  <a:pt x="216" y="255"/>
                </a:lnTo>
                <a:lnTo>
                  <a:pt x="218" y="241"/>
                </a:lnTo>
                <a:lnTo>
                  <a:pt x="218" y="241"/>
                </a:lnTo>
                <a:lnTo>
                  <a:pt x="218" y="241"/>
                </a:lnTo>
                <a:lnTo>
                  <a:pt x="218" y="241"/>
                </a:lnTo>
                <a:lnTo>
                  <a:pt x="219" y="216"/>
                </a:lnTo>
                <a:lnTo>
                  <a:pt x="219" y="216"/>
                </a:lnTo>
                <a:lnTo>
                  <a:pt x="219" y="214"/>
                </a:lnTo>
                <a:lnTo>
                  <a:pt x="219" y="214"/>
                </a:lnTo>
                <a:lnTo>
                  <a:pt x="218" y="216"/>
                </a:lnTo>
                <a:lnTo>
                  <a:pt x="218" y="216"/>
                </a:lnTo>
                <a:lnTo>
                  <a:pt x="216" y="216"/>
                </a:lnTo>
                <a:lnTo>
                  <a:pt x="213" y="216"/>
                </a:lnTo>
                <a:lnTo>
                  <a:pt x="213" y="216"/>
                </a:lnTo>
                <a:lnTo>
                  <a:pt x="208" y="216"/>
                </a:lnTo>
                <a:lnTo>
                  <a:pt x="205" y="218"/>
                </a:lnTo>
                <a:lnTo>
                  <a:pt x="205" y="218"/>
                </a:lnTo>
                <a:lnTo>
                  <a:pt x="205" y="219"/>
                </a:lnTo>
                <a:lnTo>
                  <a:pt x="205" y="219"/>
                </a:lnTo>
                <a:lnTo>
                  <a:pt x="204" y="238"/>
                </a:lnTo>
                <a:lnTo>
                  <a:pt x="204" y="238"/>
                </a:lnTo>
                <a:lnTo>
                  <a:pt x="201" y="260"/>
                </a:lnTo>
                <a:lnTo>
                  <a:pt x="201" y="260"/>
                </a:lnTo>
                <a:lnTo>
                  <a:pt x="199" y="268"/>
                </a:lnTo>
                <a:lnTo>
                  <a:pt x="199" y="268"/>
                </a:lnTo>
                <a:lnTo>
                  <a:pt x="197" y="274"/>
                </a:lnTo>
                <a:lnTo>
                  <a:pt x="193" y="281"/>
                </a:lnTo>
                <a:lnTo>
                  <a:pt x="193" y="281"/>
                </a:lnTo>
                <a:lnTo>
                  <a:pt x="188" y="282"/>
                </a:lnTo>
                <a:lnTo>
                  <a:pt x="183" y="284"/>
                </a:lnTo>
                <a:lnTo>
                  <a:pt x="183" y="284"/>
                </a:lnTo>
                <a:lnTo>
                  <a:pt x="182" y="285"/>
                </a:lnTo>
                <a:lnTo>
                  <a:pt x="182" y="285"/>
                </a:lnTo>
                <a:lnTo>
                  <a:pt x="175" y="287"/>
                </a:lnTo>
                <a:lnTo>
                  <a:pt x="175" y="287"/>
                </a:lnTo>
                <a:lnTo>
                  <a:pt x="171" y="289"/>
                </a:lnTo>
                <a:lnTo>
                  <a:pt x="164" y="289"/>
                </a:lnTo>
                <a:lnTo>
                  <a:pt x="164" y="289"/>
                </a:lnTo>
                <a:lnTo>
                  <a:pt x="147" y="289"/>
                </a:lnTo>
                <a:lnTo>
                  <a:pt x="130" y="287"/>
                </a:lnTo>
                <a:lnTo>
                  <a:pt x="130" y="287"/>
                </a:lnTo>
                <a:lnTo>
                  <a:pt x="118" y="285"/>
                </a:lnTo>
                <a:lnTo>
                  <a:pt x="106" y="284"/>
                </a:lnTo>
                <a:lnTo>
                  <a:pt x="106" y="284"/>
                </a:lnTo>
                <a:lnTo>
                  <a:pt x="81" y="284"/>
                </a:lnTo>
                <a:lnTo>
                  <a:pt x="81" y="284"/>
                </a:lnTo>
                <a:lnTo>
                  <a:pt x="63" y="282"/>
                </a:lnTo>
                <a:lnTo>
                  <a:pt x="63" y="282"/>
                </a:lnTo>
                <a:lnTo>
                  <a:pt x="40" y="282"/>
                </a:lnTo>
                <a:lnTo>
                  <a:pt x="40" y="282"/>
                </a:lnTo>
                <a:lnTo>
                  <a:pt x="22" y="281"/>
                </a:lnTo>
                <a:lnTo>
                  <a:pt x="22" y="281"/>
                </a:lnTo>
                <a:lnTo>
                  <a:pt x="16" y="279"/>
                </a:lnTo>
                <a:lnTo>
                  <a:pt x="16" y="279"/>
                </a:lnTo>
                <a:lnTo>
                  <a:pt x="13" y="277"/>
                </a:lnTo>
                <a:lnTo>
                  <a:pt x="10" y="276"/>
                </a:lnTo>
                <a:lnTo>
                  <a:pt x="8" y="270"/>
                </a:lnTo>
                <a:lnTo>
                  <a:pt x="8" y="270"/>
                </a:lnTo>
                <a:lnTo>
                  <a:pt x="8" y="266"/>
                </a:lnTo>
                <a:lnTo>
                  <a:pt x="8" y="266"/>
                </a:lnTo>
                <a:lnTo>
                  <a:pt x="10" y="240"/>
                </a:lnTo>
                <a:lnTo>
                  <a:pt x="10" y="240"/>
                </a:lnTo>
                <a:lnTo>
                  <a:pt x="11" y="218"/>
                </a:lnTo>
                <a:lnTo>
                  <a:pt x="11" y="218"/>
                </a:lnTo>
                <a:lnTo>
                  <a:pt x="11" y="216"/>
                </a:lnTo>
                <a:lnTo>
                  <a:pt x="11" y="216"/>
                </a:lnTo>
                <a:lnTo>
                  <a:pt x="11" y="216"/>
                </a:lnTo>
                <a:lnTo>
                  <a:pt x="11" y="216"/>
                </a:lnTo>
                <a:lnTo>
                  <a:pt x="8" y="216"/>
                </a:lnTo>
                <a:lnTo>
                  <a:pt x="5" y="216"/>
                </a:lnTo>
                <a:lnTo>
                  <a:pt x="5" y="216"/>
                </a:lnTo>
                <a:lnTo>
                  <a:pt x="0" y="213"/>
                </a:lnTo>
                <a:lnTo>
                  <a:pt x="0" y="213"/>
                </a:lnTo>
                <a:lnTo>
                  <a:pt x="0" y="211"/>
                </a:lnTo>
                <a:lnTo>
                  <a:pt x="0" y="210"/>
                </a:lnTo>
                <a:lnTo>
                  <a:pt x="0" y="210"/>
                </a:lnTo>
                <a:lnTo>
                  <a:pt x="0" y="206"/>
                </a:lnTo>
                <a:lnTo>
                  <a:pt x="0" y="206"/>
                </a:lnTo>
                <a:lnTo>
                  <a:pt x="0" y="205"/>
                </a:lnTo>
                <a:lnTo>
                  <a:pt x="0" y="205"/>
                </a:lnTo>
                <a:lnTo>
                  <a:pt x="0" y="202"/>
                </a:lnTo>
                <a:lnTo>
                  <a:pt x="0" y="202"/>
                </a:lnTo>
                <a:lnTo>
                  <a:pt x="2" y="197"/>
                </a:lnTo>
                <a:lnTo>
                  <a:pt x="2" y="197"/>
                </a:lnTo>
                <a:lnTo>
                  <a:pt x="2" y="195"/>
                </a:lnTo>
                <a:lnTo>
                  <a:pt x="2" y="195"/>
                </a:lnTo>
                <a:lnTo>
                  <a:pt x="0" y="194"/>
                </a:lnTo>
                <a:lnTo>
                  <a:pt x="0" y="191"/>
                </a:lnTo>
                <a:lnTo>
                  <a:pt x="0" y="191"/>
                </a:lnTo>
                <a:lnTo>
                  <a:pt x="3" y="184"/>
                </a:lnTo>
                <a:lnTo>
                  <a:pt x="3" y="184"/>
                </a:lnTo>
                <a:lnTo>
                  <a:pt x="2" y="184"/>
                </a:lnTo>
                <a:lnTo>
                  <a:pt x="2" y="184"/>
                </a:lnTo>
                <a:lnTo>
                  <a:pt x="2" y="183"/>
                </a:lnTo>
                <a:lnTo>
                  <a:pt x="2" y="180"/>
                </a:lnTo>
                <a:lnTo>
                  <a:pt x="2" y="180"/>
                </a:lnTo>
                <a:lnTo>
                  <a:pt x="2" y="180"/>
                </a:lnTo>
                <a:lnTo>
                  <a:pt x="2" y="180"/>
                </a:lnTo>
                <a:lnTo>
                  <a:pt x="6" y="169"/>
                </a:lnTo>
                <a:lnTo>
                  <a:pt x="11" y="158"/>
                </a:lnTo>
                <a:lnTo>
                  <a:pt x="11" y="158"/>
                </a:lnTo>
                <a:lnTo>
                  <a:pt x="13" y="154"/>
                </a:lnTo>
                <a:lnTo>
                  <a:pt x="13" y="154"/>
                </a:lnTo>
                <a:lnTo>
                  <a:pt x="24" y="126"/>
                </a:lnTo>
                <a:lnTo>
                  <a:pt x="38" y="98"/>
                </a:lnTo>
                <a:lnTo>
                  <a:pt x="38" y="98"/>
                </a:lnTo>
                <a:lnTo>
                  <a:pt x="47" y="82"/>
                </a:lnTo>
                <a:lnTo>
                  <a:pt x="47" y="82"/>
                </a:lnTo>
                <a:lnTo>
                  <a:pt x="65" y="58"/>
                </a:lnTo>
                <a:lnTo>
                  <a:pt x="65" y="58"/>
                </a:lnTo>
                <a:lnTo>
                  <a:pt x="73" y="47"/>
                </a:lnTo>
                <a:lnTo>
                  <a:pt x="82" y="38"/>
                </a:lnTo>
                <a:lnTo>
                  <a:pt x="82" y="38"/>
                </a:lnTo>
                <a:lnTo>
                  <a:pt x="93" y="27"/>
                </a:lnTo>
                <a:lnTo>
                  <a:pt x="93" y="27"/>
                </a:lnTo>
                <a:lnTo>
                  <a:pt x="103" y="19"/>
                </a:lnTo>
                <a:lnTo>
                  <a:pt x="103" y="19"/>
                </a:lnTo>
                <a:lnTo>
                  <a:pt x="109" y="16"/>
                </a:lnTo>
                <a:lnTo>
                  <a:pt x="109" y="16"/>
                </a:lnTo>
                <a:lnTo>
                  <a:pt x="112" y="14"/>
                </a:lnTo>
                <a:lnTo>
                  <a:pt x="112" y="14"/>
                </a:lnTo>
                <a:lnTo>
                  <a:pt x="122" y="9"/>
                </a:lnTo>
                <a:lnTo>
                  <a:pt x="122" y="9"/>
                </a:lnTo>
                <a:lnTo>
                  <a:pt x="125" y="8"/>
                </a:lnTo>
                <a:lnTo>
                  <a:pt x="125" y="8"/>
                </a:lnTo>
                <a:lnTo>
                  <a:pt x="131" y="8"/>
                </a:lnTo>
                <a:lnTo>
                  <a:pt x="136" y="9"/>
                </a:lnTo>
                <a:lnTo>
                  <a:pt x="136" y="9"/>
                </a:lnTo>
                <a:lnTo>
                  <a:pt x="141" y="9"/>
                </a:lnTo>
                <a:lnTo>
                  <a:pt x="141" y="9"/>
                </a:lnTo>
                <a:lnTo>
                  <a:pt x="148" y="9"/>
                </a:lnTo>
                <a:lnTo>
                  <a:pt x="148" y="9"/>
                </a:lnTo>
                <a:lnTo>
                  <a:pt x="156" y="9"/>
                </a:lnTo>
                <a:lnTo>
                  <a:pt x="164" y="11"/>
                </a:lnTo>
                <a:lnTo>
                  <a:pt x="164" y="11"/>
                </a:lnTo>
                <a:lnTo>
                  <a:pt x="175" y="14"/>
                </a:lnTo>
                <a:lnTo>
                  <a:pt x="175" y="14"/>
                </a:lnTo>
                <a:lnTo>
                  <a:pt x="182" y="17"/>
                </a:lnTo>
                <a:lnTo>
                  <a:pt x="182" y="17"/>
                </a:lnTo>
                <a:lnTo>
                  <a:pt x="182" y="19"/>
                </a:lnTo>
                <a:lnTo>
                  <a:pt x="182" y="19"/>
                </a:lnTo>
                <a:lnTo>
                  <a:pt x="183" y="20"/>
                </a:lnTo>
                <a:lnTo>
                  <a:pt x="183" y="20"/>
                </a:lnTo>
                <a:lnTo>
                  <a:pt x="182" y="22"/>
                </a:lnTo>
                <a:lnTo>
                  <a:pt x="182" y="22"/>
                </a:lnTo>
                <a:lnTo>
                  <a:pt x="178" y="22"/>
                </a:lnTo>
                <a:lnTo>
                  <a:pt x="178" y="22"/>
                </a:lnTo>
                <a:lnTo>
                  <a:pt x="161" y="19"/>
                </a:lnTo>
                <a:lnTo>
                  <a:pt x="161" y="19"/>
                </a:lnTo>
                <a:lnTo>
                  <a:pt x="147" y="17"/>
                </a:lnTo>
                <a:lnTo>
                  <a:pt x="133" y="17"/>
                </a:lnTo>
                <a:lnTo>
                  <a:pt x="133" y="17"/>
                </a:lnTo>
                <a:lnTo>
                  <a:pt x="125" y="19"/>
                </a:lnTo>
                <a:lnTo>
                  <a:pt x="125" y="19"/>
                </a:lnTo>
                <a:lnTo>
                  <a:pt x="115" y="22"/>
                </a:lnTo>
                <a:lnTo>
                  <a:pt x="106" y="27"/>
                </a:lnTo>
                <a:lnTo>
                  <a:pt x="106" y="27"/>
                </a:lnTo>
                <a:lnTo>
                  <a:pt x="96" y="35"/>
                </a:lnTo>
                <a:lnTo>
                  <a:pt x="87" y="44"/>
                </a:lnTo>
                <a:lnTo>
                  <a:pt x="87" y="44"/>
                </a:lnTo>
                <a:lnTo>
                  <a:pt x="73" y="63"/>
                </a:lnTo>
                <a:lnTo>
                  <a:pt x="62" y="82"/>
                </a:lnTo>
                <a:lnTo>
                  <a:pt x="62" y="82"/>
                </a:lnTo>
                <a:lnTo>
                  <a:pt x="46" y="110"/>
                </a:lnTo>
                <a:lnTo>
                  <a:pt x="46" y="110"/>
                </a:lnTo>
                <a:lnTo>
                  <a:pt x="36" y="128"/>
                </a:lnTo>
                <a:lnTo>
                  <a:pt x="36" y="128"/>
                </a:lnTo>
                <a:lnTo>
                  <a:pt x="24" y="151"/>
                </a:lnTo>
                <a:lnTo>
                  <a:pt x="24" y="151"/>
                </a:lnTo>
                <a:lnTo>
                  <a:pt x="19" y="161"/>
                </a:lnTo>
                <a:lnTo>
                  <a:pt x="14" y="172"/>
                </a:lnTo>
                <a:lnTo>
                  <a:pt x="14" y="172"/>
                </a:lnTo>
                <a:lnTo>
                  <a:pt x="11" y="183"/>
                </a:lnTo>
                <a:lnTo>
                  <a:pt x="11" y="183"/>
                </a:lnTo>
                <a:lnTo>
                  <a:pt x="11" y="184"/>
                </a:lnTo>
                <a:lnTo>
                  <a:pt x="11" y="184"/>
                </a:lnTo>
                <a:lnTo>
                  <a:pt x="11" y="186"/>
                </a:lnTo>
                <a:lnTo>
                  <a:pt x="11" y="189"/>
                </a:lnTo>
                <a:lnTo>
                  <a:pt x="11" y="189"/>
                </a:lnTo>
                <a:lnTo>
                  <a:pt x="10" y="189"/>
                </a:lnTo>
                <a:lnTo>
                  <a:pt x="10" y="189"/>
                </a:lnTo>
                <a:lnTo>
                  <a:pt x="10" y="191"/>
                </a:lnTo>
                <a:lnTo>
                  <a:pt x="10" y="191"/>
                </a:lnTo>
                <a:lnTo>
                  <a:pt x="10" y="197"/>
                </a:lnTo>
                <a:lnTo>
                  <a:pt x="10" y="197"/>
                </a:lnTo>
                <a:lnTo>
                  <a:pt x="8" y="200"/>
                </a:lnTo>
                <a:lnTo>
                  <a:pt x="8" y="200"/>
                </a:lnTo>
                <a:lnTo>
                  <a:pt x="11" y="202"/>
                </a:lnTo>
                <a:lnTo>
                  <a:pt x="14" y="205"/>
                </a:lnTo>
                <a:lnTo>
                  <a:pt x="14" y="205"/>
                </a:lnTo>
                <a:lnTo>
                  <a:pt x="14" y="203"/>
                </a:lnTo>
                <a:lnTo>
                  <a:pt x="14" y="203"/>
                </a:lnTo>
                <a:lnTo>
                  <a:pt x="16" y="199"/>
                </a:lnTo>
                <a:lnTo>
                  <a:pt x="16" y="199"/>
                </a:lnTo>
                <a:lnTo>
                  <a:pt x="19" y="192"/>
                </a:lnTo>
                <a:lnTo>
                  <a:pt x="22" y="189"/>
                </a:lnTo>
                <a:lnTo>
                  <a:pt x="22" y="189"/>
                </a:lnTo>
                <a:lnTo>
                  <a:pt x="25" y="186"/>
                </a:lnTo>
                <a:lnTo>
                  <a:pt x="25" y="186"/>
                </a:lnTo>
                <a:lnTo>
                  <a:pt x="29" y="181"/>
                </a:lnTo>
                <a:lnTo>
                  <a:pt x="32" y="178"/>
                </a:lnTo>
                <a:lnTo>
                  <a:pt x="36" y="177"/>
                </a:lnTo>
                <a:lnTo>
                  <a:pt x="43" y="177"/>
                </a:lnTo>
                <a:lnTo>
                  <a:pt x="43" y="177"/>
                </a:lnTo>
                <a:lnTo>
                  <a:pt x="60" y="175"/>
                </a:lnTo>
                <a:lnTo>
                  <a:pt x="79" y="177"/>
                </a:lnTo>
                <a:lnTo>
                  <a:pt x="79" y="177"/>
                </a:lnTo>
                <a:lnTo>
                  <a:pt x="109" y="178"/>
                </a:lnTo>
                <a:lnTo>
                  <a:pt x="109" y="178"/>
                </a:lnTo>
                <a:lnTo>
                  <a:pt x="150" y="180"/>
                </a:lnTo>
                <a:lnTo>
                  <a:pt x="150" y="180"/>
                </a:lnTo>
                <a:lnTo>
                  <a:pt x="172" y="180"/>
                </a:lnTo>
                <a:lnTo>
                  <a:pt x="172" y="180"/>
                </a:lnTo>
                <a:lnTo>
                  <a:pt x="178" y="178"/>
                </a:lnTo>
                <a:lnTo>
                  <a:pt x="186" y="178"/>
                </a:lnTo>
                <a:lnTo>
                  <a:pt x="186" y="178"/>
                </a:lnTo>
                <a:lnTo>
                  <a:pt x="193" y="180"/>
                </a:lnTo>
                <a:lnTo>
                  <a:pt x="193" y="180"/>
                </a:lnTo>
                <a:lnTo>
                  <a:pt x="196" y="183"/>
                </a:lnTo>
                <a:lnTo>
                  <a:pt x="199" y="186"/>
                </a:lnTo>
                <a:lnTo>
                  <a:pt x="199" y="186"/>
                </a:lnTo>
                <a:lnTo>
                  <a:pt x="202" y="194"/>
                </a:lnTo>
                <a:lnTo>
                  <a:pt x="204" y="200"/>
                </a:lnTo>
                <a:lnTo>
                  <a:pt x="204" y="200"/>
                </a:lnTo>
                <a:lnTo>
                  <a:pt x="204" y="202"/>
                </a:lnTo>
                <a:lnTo>
                  <a:pt x="204" y="202"/>
                </a:lnTo>
                <a:lnTo>
                  <a:pt x="205" y="202"/>
                </a:lnTo>
                <a:lnTo>
                  <a:pt x="205" y="202"/>
                </a:lnTo>
                <a:lnTo>
                  <a:pt x="210" y="200"/>
                </a:lnTo>
                <a:lnTo>
                  <a:pt x="210" y="200"/>
                </a:lnTo>
                <a:lnTo>
                  <a:pt x="213" y="200"/>
                </a:lnTo>
                <a:lnTo>
                  <a:pt x="215" y="200"/>
                </a:lnTo>
                <a:lnTo>
                  <a:pt x="215" y="200"/>
                </a:lnTo>
                <a:lnTo>
                  <a:pt x="218" y="203"/>
                </a:lnTo>
                <a:lnTo>
                  <a:pt x="218" y="203"/>
                </a:lnTo>
                <a:lnTo>
                  <a:pt x="219" y="205"/>
                </a:lnTo>
                <a:lnTo>
                  <a:pt x="219" y="205"/>
                </a:lnTo>
                <a:lnTo>
                  <a:pt x="221" y="203"/>
                </a:lnTo>
                <a:lnTo>
                  <a:pt x="221" y="203"/>
                </a:lnTo>
                <a:lnTo>
                  <a:pt x="221" y="195"/>
                </a:lnTo>
                <a:lnTo>
                  <a:pt x="221" y="195"/>
                </a:lnTo>
                <a:lnTo>
                  <a:pt x="224" y="191"/>
                </a:lnTo>
                <a:lnTo>
                  <a:pt x="224" y="191"/>
                </a:lnTo>
                <a:lnTo>
                  <a:pt x="227" y="186"/>
                </a:lnTo>
                <a:lnTo>
                  <a:pt x="234" y="183"/>
                </a:lnTo>
                <a:lnTo>
                  <a:pt x="234" y="183"/>
                </a:lnTo>
                <a:lnTo>
                  <a:pt x="238" y="180"/>
                </a:lnTo>
                <a:lnTo>
                  <a:pt x="238" y="180"/>
                </a:lnTo>
                <a:lnTo>
                  <a:pt x="240" y="180"/>
                </a:lnTo>
                <a:lnTo>
                  <a:pt x="240" y="180"/>
                </a:lnTo>
                <a:lnTo>
                  <a:pt x="243" y="180"/>
                </a:lnTo>
                <a:lnTo>
                  <a:pt x="243" y="180"/>
                </a:lnTo>
                <a:lnTo>
                  <a:pt x="246" y="180"/>
                </a:lnTo>
                <a:lnTo>
                  <a:pt x="246" y="180"/>
                </a:lnTo>
                <a:lnTo>
                  <a:pt x="273" y="180"/>
                </a:lnTo>
                <a:lnTo>
                  <a:pt x="273" y="180"/>
                </a:lnTo>
                <a:lnTo>
                  <a:pt x="289" y="180"/>
                </a:lnTo>
                <a:lnTo>
                  <a:pt x="289" y="180"/>
                </a:lnTo>
                <a:lnTo>
                  <a:pt x="324" y="180"/>
                </a:lnTo>
                <a:lnTo>
                  <a:pt x="324" y="180"/>
                </a:lnTo>
                <a:lnTo>
                  <a:pt x="346" y="181"/>
                </a:lnTo>
                <a:lnTo>
                  <a:pt x="346" y="181"/>
                </a:lnTo>
                <a:lnTo>
                  <a:pt x="360" y="181"/>
                </a:lnTo>
                <a:lnTo>
                  <a:pt x="360" y="181"/>
                </a:lnTo>
                <a:lnTo>
                  <a:pt x="385" y="183"/>
                </a:lnTo>
                <a:lnTo>
                  <a:pt x="385" y="183"/>
                </a:lnTo>
                <a:lnTo>
                  <a:pt x="390" y="184"/>
                </a:lnTo>
                <a:lnTo>
                  <a:pt x="390" y="184"/>
                </a:lnTo>
                <a:lnTo>
                  <a:pt x="396" y="188"/>
                </a:lnTo>
                <a:lnTo>
                  <a:pt x="398" y="192"/>
                </a:lnTo>
                <a:lnTo>
                  <a:pt x="398" y="192"/>
                </a:lnTo>
                <a:lnTo>
                  <a:pt x="401" y="197"/>
                </a:lnTo>
                <a:lnTo>
                  <a:pt x="401" y="197"/>
                </a:lnTo>
                <a:lnTo>
                  <a:pt x="402" y="200"/>
                </a:lnTo>
                <a:lnTo>
                  <a:pt x="402" y="200"/>
                </a:lnTo>
                <a:lnTo>
                  <a:pt x="406" y="197"/>
                </a:lnTo>
                <a:lnTo>
                  <a:pt x="409" y="195"/>
                </a:lnTo>
                <a:lnTo>
                  <a:pt x="409" y="195"/>
                </a:lnTo>
                <a:lnTo>
                  <a:pt x="410" y="192"/>
                </a:lnTo>
                <a:lnTo>
                  <a:pt x="410" y="192"/>
                </a:lnTo>
                <a:lnTo>
                  <a:pt x="410" y="192"/>
                </a:lnTo>
                <a:lnTo>
                  <a:pt x="410" y="192"/>
                </a:lnTo>
                <a:lnTo>
                  <a:pt x="410" y="183"/>
                </a:lnTo>
                <a:lnTo>
                  <a:pt x="410" y="183"/>
                </a:lnTo>
                <a:lnTo>
                  <a:pt x="410" y="180"/>
                </a:lnTo>
                <a:lnTo>
                  <a:pt x="410" y="180"/>
                </a:lnTo>
                <a:lnTo>
                  <a:pt x="402" y="156"/>
                </a:lnTo>
                <a:lnTo>
                  <a:pt x="402" y="156"/>
                </a:lnTo>
                <a:lnTo>
                  <a:pt x="398" y="143"/>
                </a:lnTo>
                <a:lnTo>
                  <a:pt x="398" y="143"/>
                </a:lnTo>
                <a:lnTo>
                  <a:pt x="390" y="120"/>
                </a:lnTo>
                <a:lnTo>
                  <a:pt x="390" y="120"/>
                </a:lnTo>
                <a:lnTo>
                  <a:pt x="377" y="83"/>
                </a:lnTo>
                <a:lnTo>
                  <a:pt x="377" y="83"/>
                </a:lnTo>
                <a:lnTo>
                  <a:pt x="371" y="69"/>
                </a:lnTo>
                <a:lnTo>
                  <a:pt x="371" y="69"/>
                </a:lnTo>
                <a:lnTo>
                  <a:pt x="363" y="53"/>
                </a:lnTo>
                <a:lnTo>
                  <a:pt x="363" y="53"/>
                </a:lnTo>
                <a:lnTo>
                  <a:pt x="357" y="44"/>
                </a:lnTo>
                <a:lnTo>
                  <a:pt x="349" y="36"/>
                </a:lnTo>
                <a:lnTo>
                  <a:pt x="349" y="36"/>
                </a:lnTo>
                <a:lnTo>
                  <a:pt x="344" y="31"/>
                </a:lnTo>
                <a:lnTo>
                  <a:pt x="344" y="31"/>
                </a:lnTo>
                <a:lnTo>
                  <a:pt x="338" y="25"/>
                </a:lnTo>
                <a:lnTo>
                  <a:pt x="331" y="19"/>
                </a:lnTo>
                <a:lnTo>
                  <a:pt x="324" y="16"/>
                </a:lnTo>
                <a:lnTo>
                  <a:pt x="316" y="11"/>
                </a:lnTo>
                <a:lnTo>
                  <a:pt x="316" y="11"/>
                </a:lnTo>
                <a:lnTo>
                  <a:pt x="311" y="9"/>
                </a:lnTo>
                <a:lnTo>
                  <a:pt x="305" y="9"/>
                </a:lnTo>
                <a:lnTo>
                  <a:pt x="305" y="9"/>
                </a:lnTo>
                <a:lnTo>
                  <a:pt x="287" y="11"/>
                </a:lnTo>
                <a:lnTo>
                  <a:pt x="287" y="11"/>
                </a:lnTo>
                <a:lnTo>
                  <a:pt x="276" y="16"/>
                </a:lnTo>
                <a:lnTo>
                  <a:pt x="276" y="16"/>
                </a:lnTo>
                <a:lnTo>
                  <a:pt x="273" y="16"/>
                </a:lnTo>
                <a:lnTo>
                  <a:pt x="273" y="19"/>
                </a:lnTo>
                <a:lnTo>
                  <a:pt x="273" y="19"/>
                </a:lnTo>
                <a:lnTo>
                  <a:pt x="273" y="20"/>
                </a:lnTo>
                <a:lnTo>
                  <a:pt x="271" y="22"/>
                </a:lnTo>
                <a:lnTo>
                  <a:pt x="271" y="22"/>
                </a:lnTo>
                <a:lnTo>
                  <a:pt x="268" y="22"/>
                </a:lnTo>
                <a:lnTo>
                  <a:pt x="267" y="20"/>
                </a:lnTo>
                <a:lnTo>
                  <a:pt x="267" y="20"/>
                </a:lnTo>
                <a:lnTo>
                  <a:pt x="267" y="19"/>
                </a:lnTo>
                <a:lnTo>
                  <a:pt x="267" y="17"/>
                </a:lnTo>
                <a:lnTo>
                  <a:pt x="267" y="17"/>
                </a:lnTo>
                <a:lnTo>
                  <a:pt x="267" y="16"/>
                </a:lnTo>
                <a:lnTo>
                  <a:pt x="267" y="16"/>
                </a:lnTo>
                <a:lnTo>
                  <a:pt x="268" y="16"/>
                </a:lnTo>
                <a:lnTo>
                  <a:pt x="270" y="14"/>
                </a:lnTo>
                <a:lnTo>
                  <a:pt x="270" y="14"/>
                </a:lnTo>
                <a:lnTo>
                  <a:pt x="273" y="12"/>
                </a:lnTo>
                <a:lnTo>
                  <a:pt x="273" y="12"/>
                </a:lnTo>
                <a:lnTo>
                  <a:pt x="275" y="11"/>
                </a:lnTo>
                <a:lnTo>
                  <a:pt x="275" y="11"/>
                </a:lnTo>
                <a:lnTo>
                  <a:pt x="276" y="9"/>
                </a:lnTo>
                <a:lnTo>
                  <a:pt x="276" y="9"/>
                </a:lnTo>
                <a:lnTo>
                  <a:pt x="281" y="6"/>
                </a:lnTo>
                <a:lnTo>
                  <a:pt x="281" y="6"/>
                </a:lnTo>
                <a:lnTo>
                  <a:pt x="292" y="1"/>
                </a:lnTo>
                <a:lnTo>
                  <a:pt x="292" y="1"/>
                </a:lnTo>
                <a:lnTo>
                  <a:pt x="300" y="0"/>
                </a:lnTo>
                <a:lnTo>
                  <a:pt x="300" y="0"/>
                </a:lnTo>
                <a:lnTo>
                  <a:pt x="301" y="0"/>
                </a:lnTo>
                <a:lnTo>
                  <a:pt x="301" y="0"/>
                </a:lnTo>
                <a:lnTo>
                  <a:pt x="313" y="0"/>
                </a:lnTo>
                <a:lnTo>
                  <a:pt x="324" y="1"/>
                </a:lnTo>
                <a:lnTo>
                  <a:pt x="324" y="1"/>
                </a:lnTo>
                <a:lnTo>
                  <a:pt x="331" y="5"/>
                </a:lnTo>
                <a:lnTo>
                  <a:pt x="338" y="8"/>
                </a:lnTo>
                <a:lnTo>
                  <a:pt x="344" y="12"/>
                </a:lnTo>
                <a:lnTo>
                  <a:pt x="349" y="17"/>
                </a:lnTo>
                <a:lnTo>
                  <a:pt x="349" y="17"/>
                </a:lnTo>
                <a:lnTo>
                  <a:pt x="357" y="27"/>
                </a:lnTo>
                <a:lnTo>
                  <a:pt x="363" y="35"/>
                </a:lnTo>
                <a:lnTo>
                  <a:pt x="363" y="35"/>
                </a:lnTo>
                <a:lnTo>
                  <a:pt x="368" y="46"/>
                </a:lnTo>
                <a:lnTo>
                  <a:pt x="368" y="46"/>
                </a:lnTo>
                <a:lnTo>
                  <a:pt x="382" y="80"/>
                </a:lnTo>
                <a:lnTo>
                  <a:pt x="382" y="80"/>
                </a:lnTo>
                <a:lnTo>
                  <a:pt x="390" y="102"/>
                </a:lnTo>
                <a:lnTo>
                  <a:pt x="390" y="102"/>
                </a:lnTo>
                <a:lnTo>
                  <a:pt x="401" y="129"/>
                </a:lnTo>
                <a:lnTo>
                  <a:pt x="401" y="129"/>
                </a:lnTo>
                <a:lnTo>
                  <a:pt x="406" y="145"/>
                </a:lnTo>
                <a:lnTo>
                  <a:pt x="406" y="145"/>
                </a:lnTo>
                <a:lnTo>
                  <a:pt x="413" y="169"/>
                </a:lnTo>
                <a:lnTo>
                  <a:pt x="413" y="169"/>
                </a:lnTo>
                <a:lnTo>
                  <a:pt x="415" y="177"/>
                </a:lnTo>
                <a:lnTo>
                  <a:pt x="417" y="184"/>
                </a:lnTo>
                <a:lnTo>
                  <a:pt x="417" y="184"/>
                </a:lnTo>
                <a:lnTo>
                  <a:pt x="418" y="191"/>
                </a:lnTo>
                <a:lnTo>
                  <a:pt x="420" y="197"/>
                </a:lnTo>
                <a:lnTo>
                  <a:pt x="420" y="197"/>
                </a:lnTo>
                <a:lnTo>
                  <a:pt x="421" y="200"/>
                </a:lnTo>
                <a:lnTo>
                  <a:pt x="418" y="203"/>
                </a:lnTo>
                <a:lnTo>
                  <a:pt x="418" y="203"/>
                </a:lnTo>
                <a:lnTo>
                  <a:pt x="417" y="203"/>
                </a:lnTo>
                <a:lnTo>
                  <a:pt x="417" y="205"/>
                </a:lnTo>
                <a:lnTo>
                  <a:pt x="417" y="205"/>
                </a:lnTo>
                <a:lnTo>
                  <a:pt x="415" y="210"/>
                </a:lnTo>
                <a:lnTo>
                  <a:pt x="415" y="210"/>
                </a:lnTo>
                <a:lnTo>
                  <a:pt x="412" y="213"/>
                </a:lnTo>
                <a:lnTo>
                  <a:pt x="406" y="213"/>
                </a:lnTo>
                <a:lnTo>
                  <a:pt x="406" y="213"/>
                </a:lnTo>
                <a:lnTo>
                  <a:pt x="404" y="211"/>
                </a:lnTo>
                <a:lnTo>
                  <a:pt x="404" y="211"/>
                </a:lnTo>
                <a:close/>
                <a:moveTo>
                  <a:pt x="76" y="279"/>
                </a:moveTo>
                <a:lnTo>
                  <a:pt x="76" y="279"/>
                </a:lnTo>
                <a:lnTo>
                  <a:pt x="79" y="279"/>
                </a:lnTo>
                <a:lnTo>
                  <a:pt x="79" y="279"/>
                </a:lnTo>
                <a:lnTo>
                  <a:pt x="79" y="279"/>
                </a:lnTo>
                <a:lnTo>
                  <a:pt x="79" y="279"/>
                </a:lnTo>
                <a:lnTo>
                  <a:pt x="76" y="279"/>
                </a:lnTo>
                <a:lnTo>
                  <a:pt x="76" y="279"/>
                </a:lnTo>
                <a:lnTo>
                  <a:pt x="76" y="279"/>
                </a:lnTo>
                <a:lnTo>
                  <a:pt x="76" y="279"/>
                </a:lnTo>
                <a:lnTo>
                  <a:pt x="71" y="277"/>
                </a:lnTo>
                <a:lnTo>
                  <a:pt x="71" y="277"/>
                </a:lnTo>
                <a:lnTo>
                  <a:pt x="52" y="277"/>
                </a:lnTo>
                <a:lnTo>
                  <a:pt x="33" y="277"/>
                </a:lnTo>
                <a:lnTo>
                  <a:pt x="33" y="277"/>
                </a:lnTo>
                <a:lnTo>
                  <a:pt x="33" y="277"/>
                </a:lnTo>
                <a:lnTo>
                  <a:pt x="33" y="277"/>
                </a:lnTo>
                <a:lnTo>
                  <a:pt x="40" y="277"/>
                </a:lnTo>
                <a:lnTo>
                  <a:pt x="46" y="279"/>
                </a:lnTo>
                <a:lnTo>
                  <a:pt x="46" y="279"/>
                </a:lnTo>
                <a:lnTo>
                  <a:pt x="63" y="279"/>
                </a:lnTo>
                <a:lnTo>
                  <a:pt x="63" y="279"/>
                </a:lnTo>
                <a:lnTo>
                  <a:pt x="76" y="279"/>
                </a:lnTo>
                <a:lnTo>
                  <a:pt x="76" y="279"/>
                </a:lnTo>
                <a:close/>
                <a:moveTo>
                  <a:pt x="309" y="192"/>
                </a:moveTo>
                <a:lnTo>
                  <a:pt x="309" y="192"/>
                </a:lnTo>
                <a:lnTo>
                  <a:pt x="309" y="192"/>
                </a:lnTo>
                <a:lnTo>
                  <a:pt x="309" y="192"/>
                </a:lnTo>
                <a:lnTo>
                  <a:pt x="275" y="192"/>
                </a:lnTo>
                <a:lnTo>
                  <a:pt x="275" y="192"/>
                </a:lnTo>
                <a:lnTo>
                  <a:pt x="256" y="192"/>
                </a:lnTo>
                <a:lnTo>
                  <a:pt x="256" y="192"/>
                </a:lnTo>
                <a:lnTo>
                  <a:pt x="246" y="194"/>
                </a:lnTo>
                <a:lnTo>
                  <a:pt x="237" y="197"/>
                </a:lnTo>
                <a:lnTo>
                  <a:pt x="237" y="197"/>
                </a:lnTo>
                <a:lnTo>
                  <a:pt x="234" y="199"/>
                </a:lnTo>
                <a:lnTo>
                  <a:pt x="232" y="203"/>
                </a:lnTo>
                <a:lnTo>
                  <a:pt x="232" y="203"/>
                </a:lnTo>
                <a:lnTo>
                  <a:pt x="230" y="216"/>
                </a:lnTo>
                <a:lnTo>
                  <a:pt x="230" y="216"/>
                </a:lnTo>
                <a:lnTo>
                  <a:pt x="229" y="238"/>
                </a:lnTo>
                <a:lnTo>
                  <a:pt x="229" y="238"/>
                </a:lnTo>
                <a:lnTo>
                  <a:pt x="230" y="255"/>
                </a:lnTo>
                <a:lnTo>
                  <a:pt x="230" y="255"/>
                </a:lnTo>
                <a:lnTo>
                  <a:pt x="234" y="277"/>
                </a:lnTo>
                <a:lnTo>
                  <a:pt x="234" y="277"/>
                </a:lnTo>
                <a:lnTo>
                  <a:pt x="235" y="279"/>
                </a:lnTo>
                <a:lnTo>
                  <a:pt x="235" y="279"/>
                </a:lnTo>
                <a:lnTo>
                  <a:pt x="245" y="281"/>
                </a:lnTo>
                <a:lnTo>
                  <a:pt x="245" y="281"/>
                </a:lnTo>
                <a:lnTo>
                  <a:pt x="267" y="281"/>
                </a:lnTo>
                <a:lnTo>
                  <a:pt x="267" y="281"/>
                </a:lnTo>
                <a:lnTo>
                  <a:pt x="297" y="281"/>
                </a:lnTo>
                <a:lnTo>
                  <a:pt x="327" y="281"/>
                </a:lnTo>
                <a:lnTo>
                  <a:pt x="327" y="281"/>
                </a:lnTo>
                <a:lnTo>
                  <a:pt x="366" y="282"/>
                </a:lnTo>
                <a:lnTo>
                  <a:pt x="366" y="282"/>
                </a:lnTo>
                <a:lnTo>
                  <a:pt x="372" y="282"/>
                </a:lnTo>
                <a:lnTo>
                  <a:pt x="372" y="282"/>
                </a:lnTo>
                <a:lnTo>
                  <a:pt x="377" y="279"/>
                </a:lnTo>
                <a:lnTo>
                  <a:pt x="382" y="276"/>
                </a:lnTo>
                <a:lnTo>
                  <a:pt x="385" y="273"/>
                </a:lnTo>
                <a:lnTo>
                  <a:pt x="388" y="268"/>
                </a:lnTo>
                <a:lnTo>
                  <a:pt x="388" y="268"/>
                </a:lnTo>
                <a:lnTo>
                  <a:pt x="391" y="259"/>
                </a:lnTo>
                <a:lnTo>
                  <a:pt x="393" y="249"/>
                </a:lnTo>
                <a:lnTo>
                  <a:pt x="393" y="249"/>
                </a:lnTo>
                <a:lnTo>
                  <a:pt x="391" y="240"/>
                </a:lnTo>
                <a:lnTo>
                  <a:pt x="390" y="230"/>
                </a:lnTo>
                <a:lnTo>
                  <a:pt x="390" y="230"/>
                </a:lnTo>
                <a:lnTo>
                  <a:pt x="385" y="211"/>
                </a:lnTo>
                <a:lnTo>
                  <a:pt x="385" y="211"/>
                </a:lnTo>
                <a:lnTo>
                  <a:pt x="384" y="202"/>
                </a:lnTo>
                <a:lnTo>
                  <a:pt x="384" y="202"/>
                </a:lnTo>
                <a:lnTo>
                  <a:pt x="382" y="199"/>
                </a:lnTo>
                <a:lnTo>
                  <a:pt x="379" y="197"/>
                </a:lnTo>
                <a:lnTo>
                  <a:pt x="379" y="197"/>
                </a:lnTo>
                <a:lnTo>
                  <a:pt x="368" y="194"/>
                </a:lnTo>
                <a:lnTo>
                  <a:pt x="368" y="194"/>
                </a:lnTo>
                <a:lnTo>
                  <a:pt x="358" y="192"/>
                </a:lnTo>
                <a:lnTo>
                  <a:pt x="349" y="192"/>
                </a:lnTo>
                <a:lnTo>
                  <a:pt x="349" y="192"/>
                </a:lnTo>
                <a:lnTo>
                  <a:pt x="309" y="192"/>
                </a:lnTo>
                <a:lnTo>
                  <a:pt x="309" y="192"/>
                </a:lnTo>
                <a:close/>
                <a:moveTo>
                  <a:pt x="144" y="194"/>
                </a:moveTo>
                <a:lnTo>
                  <a:pt x="144" y="194"/>
                </a:lnTo>
                <a:lnTo>
                  <a:pt x="133" y="194"/>
                </a:lnTo>
                <a:lnTo>
                  <a:pt x="133" y="194"/>
                </a:lnTo>
                <a:lnTo>
                  <a:pt x="122" y="194"/>
                </a:lnTo>
                <a:lnTo>
                  <a:pt x="111" y="192"/>
                </a:lnTo>
                <a:lnTo>
                  <a:pt x="111" y="192"/>
                </a:lnTo>
                <a:lnTo>
                  <a:pt x="98" y="189"/>
                </a:lnTo>
                <a:lnTo>
                  <a:pt x="85" y="189"/>
                </a:lnTo>
                <a:lnTo>
                  <a:pt x="85" y="189"/>
                </a:lnTo>
                <a:lnTo>
                  <a:pt x="84" y="188"/>
                </a:lnTo>
                <a:lnTo>
                  <a:pt x="84" y="188"/>
                </a:lnTo>
                <a:lnTo>
                  <a:pt x="60" y="188"/>
                </a:lnTo>
                <a:lnTo>
                  <a:pt x="60" y="188"/>
                </a:lnTo>
                <a:lnTo>
                  <a:pt x="51" y="188"/>
                </a:lnTo>
                <a:lnTo>
                  <a:pt x="51" y="188"/>
                </a:lnTo>
                <a:lnTo>
                  <a:pt x="44" y="191"/>
                </a:lnTo>
                <a:lnTo>
                  <a:pt x="38" y="194"/>
                </a:lnTo>
                <a:lnTo>
                  <a:pt x="38" y="194"/>
                </a:lnTo>
                <a:lnTo>
                  <a:pt x="33" y="197"/>
                </a:lnTo>
                <a:lnTo>
                  <a:pt x="27" y="203"/>
                </a:lnTo>
                <a:lnTo>
                  <a:pt x="27" y="203"/>
                </a:lnTo>
                <a:lnTo>
                  <a:pt x="24" y="208"/>
                </a:lnTo>
                <a:lnTo>
                  <a:pt x="21" y="214"/>
                </a:lnTo>
                <a:lnTo>
                  <a:pt x="18" y="221"/>
                </a:lnTo>
                <a:lnTo>
                  <a:pt x="18" y="227"/>
                </a:lnTo>
                <a:lnTo>
                  <a:pt x="18" y="227"/>
                </a:lnTo>
                <a:lnTo>
                  <a:pt x="16" y="248"/>
                </a:lnTo>
                <a:lnTo>
                  <a:pt x="16" y="248"/>
                </a:lnTo>
                <a:lnTo>
                  <a:pt x="18" y="260"/>
                </a:lnTo>
                <a:lnTo>
                  <a:pt x="18" y="260"/>
                </a:lnTo>
                <a:lnTo>
                  <a:pt x="18" y="262"/>
                </a:lnTo>
                <a:lnTo>
                  <a:pt x="19" y="263"/>
                </a:lnTo>
                <a:lnTo>
                  <a:pt x="19" y="263"/>
                </a:lnTo>
                <a:lnTo>
                  <a:pt x="24" y="265"/>
                </a:lnTo>
                <a:lnTo>
                  <a:pt x="24" y="265"/>
                </a:lnTo>
                <a:lnTo>
                  <a:pt x="35" y="268"/>
                </a:lnTo>
                <a:lnTo>
                  <a:pt x="35" y="268"/>
                </a:lnTo>
                <a:lnTo>
                  <a:pt x="71" y="274"/>
                </a:lnTo>
                <a:lnTo>
                  <a:pt x="71" y="274"/>
                </a:lnTo>
                <a:lnTo>
                  <a:pt x="82" y="274"/>
                </a:lnTo>
                <a:lnTo>
                  <a:pt x="82" y="274"/>
                </a:lnTo>
                <a:lnTo>
                  <a:pt x="103" y="274"/>
                </a:lnTo>
                <a:lnTo>
                  <a:pt x="123" y="277"/>
                </a:lnTo>
                <a:lnTo>
                  <a:pt x="123" y="277"/>
                </a:lnTo>
                <a:lnTo>
                  <a:pt x="137" y="277"/>
                </a:lnTo>
                <a:lnTo>
                  <a:pt x="137" y="277"/>
                </a:lnTo>
                <a:lnTo>
                  <a:pt x="171" y="277"/>
                </a:lnTo>
                <a:lnTo>
                  <a:pt x="171" y="277"/>
                </a:lnTo>
                <a:lnTo>
                  <a:pt x="178" y="277"/>
                </a:lnTo>
                <a:lnTo>
                  <a:pt x="178" y="277"/>
                </a:lnTo>
                <a:lnTo>
                  <a:pt x="180" y="276"/>
                </a:lnTo>
                <a:lnTo>
                  <a:pt x="180" y="276"/>
                </a:lnTo>
                <a:lnTo>
                  <a:pt x="182" y="270"/>
                </a:lnTo>
                <a:lnTo>
                  <a:pt x="182" y="270"/>
                </a:lnTo>
                <a:lnTo>
                  <a:pt x="191" y="240"/>
                </a:lnTo>
                <a:lnTo>
                  <a:pt x="191" y="240"/>
                </a:lnTo>
                <a:lnTo>
                  <a:pt x="193" y="233"/>
                </a:lnTo>
                <a:lnTo>
                  <a:pt x="193" y="233"/>
                </a:lnTo>
                <a:lnTo>
                  <a:pt x="193" y="214"/>
                </a:lnTo>
                <a:lnTo>
                  <a:pt x="193" y="214"/>
                </a:lnTo>
                <a:lnTo>
                  <a:pt x="193" y="211"/>
                </a:lnTo>
                <a:lnTo>
                  <a:pt x="193" y="211"/>
                </a:lnTo>
                <a:lnTo>
                  <a:pt x="188" y="208"/>
                </a:lnTo>
                <a:lnTo>
                  <a:pt x="188" y="208"/>
                </a:lnTo>
                <a:lnTo>
                  <a:pt x="186" y="210"/>
                </a:lnTo>
                <a:lnTo>
                  <a:pt x="186" y="210"/>
                </a:lnTo>
                <a:lnTo>
                  <a:pt x="185" y="210"/>
                </a:lnTo>
                <a:lnTo>
                  <a:pt x="183" y="208"/>
                </a:lnTo>
                <a:lnTo>
                  <a:pt x="183" y="208"/>
                </a:lnTo>
                <a:lnTo>
                  <a:pt x="178" y="205"/>
                </a:lnTo>
                <a:lnTo>
                  <a:pt x="178" y="205"/>
                </a:lnTo>
                <a:lnTo>
                  <a:pt x="167" y="202"/>
                </a:lnTo>
                <a:lnTo>
                  <a:pt x="167" y="202"/>
                </a:lnTo>
                <a:lnTo>
                  <a:pt x="158" y="199"/>
                </a:lnTo>
                <a:lnTo>
                  <a:pt x="148" y="197"/>
                </a:lnTo>
                <a:lnTo>
                  <a:pt x="148" y="197"/>
                </a:lnTo>
                <a:lnTo>
                  <a:pt x="145" y="197"/>
                </a:lnTo>
                <a:lnTo>
                  <a:pt x="144" y="194"/>
                </a:lnTo>
                <a:lnTo>
                  <a:pt x="144" y="194"/>
                </a:lnTo>
                <a:close/>
                <a:moveTo>
                  <a:pt x="365" y="188"/>
                </a:moveTo>
                <a:lnTo>
                  <a:pt x="365" y="188"/>
                </a:lnTo>
                <a:lnTo>
                  <a:pt x="365" y="188"/>
                </a:lnTo>
                <a:lnTo>
                  <a:pt x="365" y="188"/>
                </a:lnTo>
                <a:lnTo>
                  <a:pt x="360" y="186"/>
                </a:lnTo>
                <a:lnTo>
                  <a:pt x="360" y="186"/>
                </a:lnTo>
                <a:lnTo>
                  <a:pt x="346" y="184"/>
                </a:lnTo>
                <a:lnTo>
                  <a:pt x="331" y="184"/>
                </a:lnTo>
                <a:lnTo>
                  <a:pt x="331" y="184"/>
                </a:lnTo>
                <a:lnTo>
                  <a:pt x="267" y="184"/>
                </a:lnTo>
                <a:lnTo>
                  <a:pt x="267" y="184"/>
                </a:lnTo>
                <a:lnTo>
                  <a:pt x="262" y="184"/>
                </a:lnTo>
                <a:lnTo>
                  <a:pt x="262" y="184"/>
                </a:lnTo>
                <a:lnTo>
                  <a:pt x="262" y="186"/>
                </a:lnTo>
                <a:lnTo>
                  <a:pt x="262" y="186"/>
                </a:lnTo>
                <a:lnTo>
                  <a:pt x="264" y="186"/>
                </a:lnTo>
                <a:lnTo>
                  <a:pt x="264" y="186"/>
                </a:lnTo>
                <a:lnTo>
                  <a:pt x="325" y="186"/>
                </a:lnTo>
                <a:lnTo>
                  <a:pt x="325" y="186"/>
                </a:lnTo>
                <a:lnTo>
                  <a:pt x="358" y="188"/>
                </a:lnTo>
                <a:lnTo>
                  <a:pt x="358" y="188"/>
                </a:lnTo>
                <a:lnTo>
                  <a:pt x="365" y="188"/>
                </a:lnTo>
                <a:lnTo>
                  <a:pt x="365" y="188"/>
                </a:lnTo>
                <a:close/>
                <a:moveTo>
                  <a:pt x="366" y="52"/>
                </a:moveTo>
                <a:lnTo>
                  <a:pt x="366" y="52"/>
                </a:lnTo>
                <a:lnTo>
                  <a:pt x="366" y="50"/>
                </a:lnTo>
                <a:lnTo>
                  <a:pt x="366" y="50"/>
                </a:lnTo>
                <a:lnTo>
                  <a:pt x="366" y="50"/>
                </a:lnTo>
                <a:lnTo>
                  <a:pt x="366" y="50"/>
                </a:lnTo>
                <a:lnTo>
                  <a:pt x="363" y="44"/>
                </a:lnTo>
                <a:lnTo>
                  <a:pt x="360" y="38"/>
                </a:lnTo>
                <a:lnTo>
                  <a:pt x="360" y="38"/>
                </a:lnTo>
                <a:lnTo>
                  <a:pt x="346" y="19"/>
                </a:lnTo>
                <a:lnTo>
                  <a:pt x="346" y="19"/>
                </a:lnTo>
                <a:lnTo>
                  <a:pt x="339" y="12"/>
                </a:lnTo>
                <a:lnTo>
                  <a:pt x="330" y="8"/>
                </a:lnTo>
                <a:lnTo>
                  <a:pt x="330" y="8"/>
                </a:lnTo>
                <a:lnTo>
                  <a:pt x="324" y="5"/>
                </a:lnTo>
                <a:lnTo>
                  <a:pt x="317" y="3"/>
                </a:lnTo>
                <a:lnTo>
                  <a:pt x="303" y="3"/>
                </a:lnTo>
                <a:lnTo>
                  <a:pt x="303" y="3"/>
                </a:lnTo>
                <a:lnTo>
                  <a:pt x="297" y="5"/>
                </a:lnTo>
                <a:lnTo>
                  <a:pt x="297" y="5"/>
                </a:lnTo>
                <a:lnTo>
                  <a:pt x="298" y="5"/>
                </a:lnTo>
                <a:lnTo>
                  <a:pt x="298" y="5"/>
                </a:lnTo>
                <a:lnTo>
                  <a:pt x="306" y="5"/>
                </a:lnTo>
                <a:lnTo>
                  <a:pt x="306" y="5"/>
                </a:lnTo>
                <a:lnTo>
                  <a:pt x="314" y="6"/>
                </a:lnTo>
                <a:lnTo>
                  <a:pt x="314" y="6"/>
                </a:lnTo>
                <a:lnTo>
                  <a:pt x="324" y="8"/>
                </a:lnTo>
                <a:lnTo>
                  <a:pt x="330" y="11"/>
                </a:lnTo>
                <a:lnTo>
                  <a:pt x="330" y="11"/>
                </a:lnTo>
                <a:lnTo>
                  <a:pt x="341" y="19"/>
                </a:lnTo>
                <a:lnTo>
                  <a:pt x="350" y="28"/>
                </a:lnTo>
                <a:lnTo>
                  <a:pt x="350" y="28"/>
                </a:lnTo>
                <a:lnTo>
                  <a:pt x="357" y="38"/>
                </a:lnTo>
                <a:lnTo>
                  <a:pt x="363" y="47"/>
                </a:lnTo>
                <a:lnTo>
                  <a:pt x="363" y="47"/>
                </a:lnTo>
                <a:lnTo>
                  <a:pt x="366" y="52"/>
                </a:lnTo>
                <a:lnTo>
                  <a:pt x="366" y="52"/>
                </a:lnTo>
                <a:close/>
                <a:moveTo>
                  <a:pt x="159" y="192"/>
                </a:moveTo>
                <a:lnTo>
                  <a:pt x="159" y="192"/>
                </a:lnTo>
                <a:lnTo>
                  <a:pt x="159" y="192"/>
                </a:lnTo>
                <a:lnTo>
                  <a:pt x="159" y="192"/>
                </a:lnTo>
                <a:lnTo>
                  <a:pt x="159" y="192"/>
                </a:lnTo>
                <a:lnTo>
                  <a:pt x="159" y="192"/>
                </a:lnTo>
                <a:lnTo>
                  <a:pt x="174" y="197"/>
                </a:lnTo>
                <a:lnTo>
                  <a:pt x="174" y="197"/>
                </a:lnTo>
                <a:lnTo>
                  <a:pt x="177" y="200"/>
                </a:lnTo>
                <a:lnTo>
                  <a:pt x="177" y="200"/>
                </a:lnTo>
                <a:lnTo>
                  <a:pt x="182" y="202"/>
                </a:lnTo>
                <a:lnTo>
                  <a:pt x="186" y="202"/>
                </a:lnTo>
                <a:lnTo>
                  <a:pt x="186" y="202"/>
                </a:lnTo>
                <a:lnTo>
                  <a:pt x="189" y="203"/>
                </a:lnTo>
                <a:lnTo>
                  <a:pt x="189" y="203"/>
                </a:lnTo>
                <a:lnTo>
                  <a:pt x="191" y="206"/>
                </a:lnTo>
                <a:lnTo>
                  <a:pt x="193" y="206"/>
                </a:lnTo>
                <a:lnTo>
                  <a:pt x="193" y="206"/>
                </a:lnTo>
                <a:lnTo>
                  <a:pt x="193" y="197"/>
                </a:lnTo>
                <a:lnTo>
                  <a:pt x="193" y="197"/>
                </a:lnTo>
                <a:lnTo>
                  <a:pt x="191" y="195"/>
                </a:lnTo>
                <a:lnTo>
                  <a:pt x="188" y="194"/>
                </a:lnTo>
                <a:lnTo>
                  <a:pt x="188" y="194"/>
                </a:lnTo>
                <a:lnTo>
                  <a:pt x="167" y="192"/>
                </a:lnTo>
                <a:lnTo>
                  <a:pt x="167" y="192"/>
                </a:lnTo>
                <a:lnTo>
                  <a:pt x="159" y="192"/>
                </a:lnTo>
                <a:lnTo>
                  <a:pt x="159" y="192"/>
                </a:lnTo>
                <a:close/>
                <a:moveTo>
                  <a:pt x="197" y="224"/>
                </a:moveTo>
                <a:lnTo>
                  <a:pt x="197" y="224"/>
                </a:lnTo>
                <a:lnTo>
                  <a:pt x="197" y="224"/>
                </a:lnTo>
                <a:lnTo>
                  <a:pt x="197" y="224"/>
                </a:lnTo>
                <a:lnTo>
                  <a:pt x="197" y="230"/>
                </a:lnTo>
                <a:lnTo>
                  <a:pt x="197" y="230"/>
                </a:lnTo>
                <a:lnTo>
                  <a:pt x="196" y="238"/>
                </a:lnTo>
                <a:lnTo>
                  <a:pt x="196" y="238"/>
                </a:lnTo>
                <a:lnTo>
                  <a:pt x="194" y="255"/>
                </a:lnTo>
                <a:lnTo>
                  <a:pt x="194" y="255"/>
                </a:lnTo>
                <a:lnTo>
                  <a:pt x="193" y="265"/>
                </a:lnTo>
                <a:lnTo>
                  <a:pt x="188" y="274"/>
                </a:lnTo>
                <a:lnTo>
                  <a:pt x="188" y="274"/>
                </a:lnTo>
                <a:lnTo>
                  <a:pt x="188" y="276"/>
                </a:lnTo>
                <a:lnTo>
                  <a:pt x="188" y="276"/>
                </a:lnTo>
                <a:lnTo>
                  <a:pt x="189" y="274"/>
                </a:lnTo>
                <a:lnTo>
                  <a:pt x="189" y="274"/>
                </a:lnTo>
                <a:lnTo>
                  <a:pt x="193" y="273"/>
                </a:lnTo>
                <a:lnTo>
                  <a:pt x="194" y="270"/>
                </a:lnTo>
                <a:lnTo>
                  <a:pt x="194" y="270"/>
                </a:lnTo>
                <a:lnTo>
                  <a:pt x="197" y="263"/>
                </a:lnTo>
                <a:lnTo>
                  <a:pt x="197" y="263"/>
                </a:lnTo>
                <a:lnTo>
                  <a:pt x="199" y="251"/>
                </a:lnTo>
                <a:lnTo>
                  <a:pt x="199" y="251"/>
                </a:lnTo>
                <a:lnTo>
                  <a:pt x="197" y="224"/>
                </a:lnTo>
                <a:lnTo>
                  <a:pt x="197" y="224"/>
                </a:lnTo>
                <a:close/>
                <a:moveTo>
                  <a:pt x="115" y="183"/>
                </a:moveTo>
                <a:lnTo>
                  <a:pt x="115" y="183"/>
                </a:lnTo>
                <a:lnTo>
                  <a:pt x="115" y="184"/>
                </a:lnTo>
                <a:lnTo>
                  <a:pt x="115" y="184"/>
                </a:lnTo>
                <a:lnTo>
                  <a:pt x="117" y="184"/>
                </a:lnTo>
                <a:lnTo>
                  <a:pt x="117" y="184"/>
                </a:lnTo>
                <a:lnTo>
                  <a:pt x="126" y="186"/>
                </a:lnTo>
                <a:lnTo>
                  <a:pt x="126" y="186"/>
                </a:lnTo>
                <a:lnTo>
                  <a:pt x="133" y="186"/>
                </a:lnTo>
                <a:lnTo>
                  <a:pt x="133" y="186"/>
                </a:lnTo>
                <a:lnTo>
                  <a:pt x="156" y="186"/>
                </a:lnTo>
                <a:lnTo>
                  <a:pt x="156" y="186"/>
                </a:lnTo>
                <a:lnTo>
                  <a:pt x="178" y="188"/>
                </a:lnTo>
                <a:lnTo>
                  <a:pt x="178" y="188"/>
                </a:lnTo>
                <a:lnTo>
                  <a:pt x="180" y="188"/>
                </a:lnTo>
                <a:lnTo>
                  <a:pt x="180" y="188"/>
                </a:lnTo>
                <a:lnTo>
                  <a:pt x="172" y="184"/>
                </a:lnTo>
                <a:lnTo>
                  <a:pt x="172" y="184"/>
                </a:lnTo>
                <a:lnTo>
                  <a:pt x="150" y="183"/>
                </a:lnTo>
                <a:lnTo>
                  <a:pt x="150" y="183"/>
                </a:lnTo>
                <a:lnTo>
                  <a:pt x="117" y="183"/>
                </a:lnTo>
                <a:lnTo>
                  <a:pt x="117" y="183"/>
                </a:lnTo>
                <a:lnTo>
                  <a:pt x="115" y="183"/>
                </a:lnTo>
                <a:lnTo>
                  <a:pt x="115" y="183"/>
                </a:lnTo>
                <a:close/>
                <a:moveTo>
                  <a:pt x="16" y="158"/>
                </a:moveTo>
                <a:lnTo>
                  <a:pt x="16" y="158"/>
                </a:lnTo>
                <a:lnTo>
                  <a:pt x="16" y="158"/>
                </a:lnTo>
                <a:lnTo>
                  <a:pt x="16" y="158"/>
                </a:lnTo>
                <a:lnTo>
                  <a:pt x="19" y="153"/>
                </a:lnTo>
                <a:lnTo>
                  <a:pt x="19" y="153"/>
                </a:lnTo>
                <a:lnTo>
                  <a:pt x="25" y="140"/>
                </a:lnTo>
                <a:lnTo>
                  <a:pt x="25" y="140"/>
                </a:lnTo>
                <a:lnTo>
                  <a:pt x="30" y="132"/>
                </a:lnTo>
                <a:lnTo>
                  <a:pt x="30" y="132"/>
                </a:lnTo>
                <a:lnTo>
                  <a:pt x="36" y="120"/>
                </a:lnTo>
                <a:lnTo>
                  <a:pt x="36" y="120"/>
                </a:lnTo>
                <a:lnTo>
                  <a:pt x="41" y="109"/>
                </a:lnTo>
                <a:lnTo>
                  <a:pt x="41" y="109"/>
                </a:lnTo>
                <a:lnTo>
                  <a:pt x="49" y="94"/>
                </a:lnTo>
                <a:lnTo>
                  <a:pt x="49" y="94"/>
                </a:lnTo>
                <a:lnTo>
                  <a:pt x="57" y="79"/>
                </a:lnTo>
                <a:lnTo>
                  <a:pt x="57" y="79"/>
                </a:lnTo>
                <a:lnTo>
                  <a:pt x="59" y="77"/>
                </a:lnTo>
                <a:lnTo>
                  <a:pt x="59" y="77"/>
                </a:lnTo>
                <a:lnTo>
                  <a:pt x="57" y="77"/>
                </a:lnTo>
                <a:lnTo>
                  <a:pt x="57" y="77"/>
                </a:lnTo>
                <a:lnTo>
                  <a:pt x="47" y="96"/>
                </a:lnTo>
                <a:lnTo>
                  <a:pt x="38" y="113"/>
                </a:lnTo>
                <a:lnTo>
                  <a:pt x="38" y="113"/>
                </a:lnTo>
                <a:lnTo>
                  <a:pt x="24" y="140"/>
                </a:lnTo>
                <a:lnTo>
                  <a:pt x="24" y="140"/>
                </a:lnTo>
                <a:lnTo>
                  <a:pt x="18" y="153"/>
                </a:lnTo>
                <a:lnTo>
                  <a:pt x="18" y="153"/>
                </a:lnTo>
                <a:lnTo>
                  <a:pt x="16" y="158"/>
                </a:lnTo>
                <a:lnTo>
                  <a:pt x="16" y="158"/>
                </a:lnTo>
                <a:close/>
                <a:moveTo>
                  <a:pt x="47" y="186"/>
                </a:moveTo>
                <a:lnTo>
                  <a:pt x="47" y="186"/>
                </a:lnTo>
                <a:lnTo>
                  <a:pt x="47" y="186"/>
                </a:lnTo>
                <a:lnTo>
                  <a:pt x="47" y="186"/>
                </a:lnTo>
                <a:lnTo>
                  <a:pt x="46" y="186"/>
                </a:lnTo>
                <a:lnTo>
                  <a:pt x="46" y="186"/>
                </a:lnTo>
                <a:lnTo>
                  <a:pt x="43" y="186"/>
                </a:lnTo>
                <a:lnTo>
                  <a:pt x="41" y="184"/>
                </a:lnTo>
                <a:lnTo>
                  <a:pt x="41" y="184"/>
                </a:lnTo>
                <a:lnTo>
                  <a:pt x="40" y="186"/>
                </a:lnTo>
                <a:lnTo>
                  <a:pt x="40" y="186"/>
                </a:lnTo>
                <a:lnTo>
                  <a:pt x="33" y="188"/>
                </a:lnTo>
                <a:lnTo>
                  <a:pt x="27" y="191"/>
                </a:lnTo>
                <a:lnTo>
                  <a:pt x="27" y="191"/>
                </a:lnTo>
                <a:lnTo>
                  <a:pt x="24" y="195"/>
                </a:lnTo>
                <a:lnTo>
                  <a:pt x="24" y="195"/>
                </a:lnTo>
                <a:lnTo>
                  <a:pt x="21" y="203"/>
                </a:lnTo>
                <a:lnTo>
                  <a:pt x="21" y="203"/>
                </a:lnTo>
                <a:lnTo>
                  <a:pt x="21" y="206"/>
                </a:lnTo>
                <a:lnTo>
                  <a:pt x="21" y="206"/>
                </a:lnTo>
                <a:lnTo>
                  <a:pt x="25" y="199"/>
                </a:lnTo>
                <a:lnTo>
                  <a:pt x="32" y="194"/>
                </a:lnTo>
                <a:lnTo>
                  <a:pt x="38" y="189"/>
                </a:lnTo>
                <a:lnTo>
                  <a:pt x="47" y="186"/>
                </a:lnTo>
                <a:lnTo>
                  <a:pt x="47" y="186"/>
                </a:lnTo>
                <a:close/>
                <a:moveTo>
                  <a:pt x="390" y="194"/>
                </a:moveTo>
                <a:lnTo>
                  <a:pt x="390" y="194"/>
                </a:lnTo>
                <a:lnTo>
                  <a:pt x="390" y="194"/>
                </a:lnTo>
                <a:lnTo>
                  <a:pt x="390" y="194"/>
                </a:lnTo>
                <a:lnTo>
                  <a:pt x="391" y="195"/>
                </a:lnTo>
                <a:lnTo>
                  <a:pt x="391" y="195"/>
                </a:lnTo>
                <a:lnTo>
                  <a:pt x="395" y="210"/>
                </a:lnTo>
                <a:lnTo>
                  <a:pt x="396" y="224"/>
                </a:lnTo>
                <a:lnTo>
                  <a:pt x="396" y="224"/>
                </a:lnTo>
                <a:lnTo>
                  <a:pt x="398" y="232"/>
                </a:lnTo>
                <a:lnTo>
                  <a:pt x="399" y="238"/>
                </a:lnTo>
                <a:lnTo>
                  <a:pt x="399" y="238"/>
                </a:lnTo>
                <a:lnTo>
                  <a:pt x="399" y="236"/>
                </a:lnTo>
                <a:lnTo>
                  <a:pt x="399" y="236"/>
                </a:lnTo>
                <a:lnTo>
                  <a:pt x="398" y="214"/>
                </a:lnTo>
                <a:lnTo>
                  <a:pt x="398" y="214"/>
                </a:lnTo>
                <a:lnTo>
                  <a:pt x="396" y="199"/>
                </a:lnTo>
                <a:lnTo>
                  <a:pt x="396" y="199"/>
                </a:lnTo>
                <a:lnTo>
                  <a:pt x="396" y="197"/>
                </a:lnTo>
                <a:lnTo>
                  <a:pt x="395" y="195"/>
                </a:lnTo>
                <a:lnTo>
                  <a:pt x="395" y="195"/>
                </a:lnTo>
                <a:lnTo>
                  <a:pt x="390" y="194"/>
                </a:lnTo>
                <a:lnTo>
                  <a:pt x="390" y="194"/>
                </a:lnTo>
                <a:close/>
                <a:moveTo>
                  <a:pt x="232" y="284"/>
                </a:moveTo>
                <a:lnTo>
                  <a:pt x="232" y="284"/>
                </a:lnTo>
                <a:lnTo>
                  <a:pt x="229" y="279"/>
                </a:lnTo>
                <a:lnTo>
                  <a:pt x="229" y="279"/>
                </a:lnTo>
                <a:lnTo>
                  <a:pt x="227" y="279"/>
                </a:lnTo>
                <a:lnTo>
                  <a:pt x="227" y="279"/>
                </a:lnTo>
                <a:lnTo>
                  <a:pt x="224" y="276"/>
                </a:lnTo>
                <a:lnTo>
                  <a:pt x="223" y="271"/>
                </a:lnTo>
                <a:lnTo>
                  <a:pt x="223" y="271"/>
                </a:lnTo>
                <a:lnTo>
                  <a:pt x="221" y="259"/>
                </a:lnTo>
                <a:lnTo>
                  <a:pt x="221" y="259"/>
                </a:lnTo>
                <a:lnTo>
                  <a:pt x="219" y="259"/>
                </a:lnTo>
                <a:lnTo>
                  <a:pt x="219" y="259"/>
                </a:lnTo>
                <a:lnTo>
                  <a:pt x="219" y="268"/>
                </a:lnTo>
                <a:lnTo>
                  <a:pt x="219" y="268"/>
                </a:lnTo>
                <a:lnTo>
                  <a:pt x="219" y="271"/>
                </a:lnTo>
                <a:lnTo>
                  <a:pt x="221" y="276"/>
                </a:lnTo>
                <a:lnTo>
                  <a:pt x="221" y="276"/>
                </a:lnTo>
                <a:lnTo>
                  <a:pt x="227" y="281"/>
                </a:lnTo>
                <a:lnTo>
                  <a:pt x="227" y="281"/>
                </a:lnTo>
                <a:lnTo>
                  <a:pt x="232" y="284"/>
                </a:lnTo>
                <a:lnTo>
                  <a:pt x="232" y="284"/>
                </a:lnTo>
                <a:close/>
                <a:moveTo>
                  <a:pt x="197" y="194"/>
                </a:moveTo>
                <a:lnTo>
                  <a:pt x="197" y="194"/>
                </a:lnTo>
                <a:lnTo>
                  <a:pt x="196" y="189"/>
                </a:lnTo>
                <a:lnTo>
                  <a:pt x="196" y="189"/>
                </a:lnTo>
                <a:lnTo>
                  <a:pt x="194" y="186"/>
                </a:lnTo>
                <a:lnTo>
                  <a:pt x="191" y="183"/>
                </a:lnTo>
                <a:lnTo>
                  <a:pt x="191" y="183"/>
                </a:lnTo>
                <a:lnTo>
                  <a:pt x="180" y="183"/>
                </a:lnTo>
                <a:lnTo>
                  <a:pt x="180" y="183"/>
                </a:lnTo>
                <a:lnTo>
                  <a:pt x="178" y="183"/>
                </a:lnTo>
                <a:lnTo>
                  <a:pt x="178" y="183"/>
                </a:lnTo>
                <a:lnTo>
                  <a:pt x="191" y="186"/>
                </a:lnTo>
                <a:lnTo>
                  <a:pt x="191" y="186"/>
                </a:lnTo>
                <a:lnTo>
                  <a:pt x="193" y="188"/>
                </a:lnTo>
                <a:lnTo>
                  <a:pt x="194" y="189"/>
                </a:lnTo>
                <a:lnTo>
                  <a:pt x="194" y="189"/>
                </a:lnTo>
                <a:lnTo>
                  <a:pt x="193" y="191"/>
                </a:lnTo>
                <a:lnTo>
                  <a:pt x="193" y="191"/>
                </a:lnTo>
                <a:lnTo>
                  <a:pt x="197" y="194"/>
                </a:lnTo>
                <a:lnTo>
                  <a:pt x="197" y="194"/>
                </a:lnTo>
                <a:close/>
                <a:moveTo>
                  <a:pt x="391" y="270"/>
                </a:moveTo>
                <a:lnTo>
                  <a:pt x="391" y="270"/>
                </a:lnTo>
                <a:lnTo>
                  <a:pt x="387" y="276"/>
                </a:lnTo>
                <a:lnTo>
                  <a:pt x="380" y="282"/>
                </a:lnTo>
                <a:lnTo>
                  <a:pt x="380" y="282"/>
                </a:lnTo>
                <a:lnTo>
                  <a:pt x="384" y="282"/>
                </a:lnTo>
                <a:lnTo>
                  <a:pt x="384" y="282"/>
                </a:lnTo>
                <a:lnTo>
                  <a:pt x="385" y="281"/>
                </a:lnTo>
                <a:lnTo>
                  <a:pt x="385" y="281"/>
                </a:lnTo>
                <a:lnTo>
                  <a:pt x="388" y="279"/>
                </a:lnTo>
                <a:lnTo>
                  <a:pt x="390" y="276"/>
                </a:lnTo>
                <a:lnTo>
                  <a:pt x="390" y="276"/>
                </a:lnTo>
                <a:lnTo>
                  <a:pt x="391" y="270"/>
                </a:lnTo>
                <a:lnTo>
                  <a:pt x="391" y="270"/>
                </a:lnTo>
                <a:close/>
                <a:moveTo>
                  <a:pt x="171" y="16"/>
                </a:moveTo>
                <a:lnTo>
                  <a:pt x="171" y="16"/>
                </a:lnTo>
                <a:lnTo>
                  <a:pt x="156" y="12"/>
                </a:lnTo>
                <a:lnTo>
                  <a:pt x="148" y="12"/>
                </a:lnTo>
                <a:lnTo>
                  <a:pt x="141" y="14"/>
                </a:lnTo>
                <a:lnTo>
                  <a:pt x="141" y="14"/>
                </a:lnTo>
                <a:lnTo>
                  <a:pt x="155" y="14"/>
                </a:lnTo>
                <a:lnTo>
                  <a:pt x="171" y="16"/>
                </a:lnTo>
                <a:lnTo>
                  <a:pt x="171" y="16"/>
                </a:lnTo>
                <a:close/>
                <a:moveTo>
                  <a:pt x="388" y="192"/>
                </a:moveTo>
                <a:lnTo>
                  <a:pt x="388" y="192"/>
                </a:lnTo>
                <a:lnTo>
                  <a:pt x="379" y="189"/>
                </a:lnTo>
                <a:lnTo>
                  <a:pt x="371" y="189"/>
                </a:lnTo>
                <a:lnTo>
                  <a:pt x="371" y="189"/>
                </a:lnTo>
                <a:lnTo>
                  <a:pt x="377" y="191"/>
                </a:lnTo>
                <a:lnTo>
                  <a:pt x="380" y="192"/>
                </a:lnTo>
                <a:lnTo>
                  <a:pt x="384" y="195"/>
                </a:lnTo>
                <a:lnTo>
                  <a:pt x="384" y="195"/>
                </a:lnTo>
                <a:lnTo>
                  <a:pt x="385" y="192"/>
                </a:lnTo>
                <a:lnTo>
                  <a:pt x="388" y="192"/>
                </a:lnTo>
                <a:lnTo>
                  <a:pt x="388" y="192"/>
                </a:lnTo>
                <a:close/>
                <a:moveTo>
                  <a:pt x="43" y="274"/>
                </a:moveTo>
                <a:lnTo>
                  <a:pt x="43" y="274"/>
                </a:lnTo>
                <a:lnTo>
                  <a:pt x="21" y="270"/>
                </a:lnTo>
                <a:lnTo>
                  <a:pt x="21" y="270"/>
                </a:lnTo>
                <a:lnTo>
                  <a:pt x="25" y="271"/>
                </a:lnTo>
                <a:lnTo>
                  <a:pt x="25" y="271"/>
                </a:lnTo>
                <a:lnTo>
                  <a:pt x="33" y="273"/>
                </a:lnTo>
                <a:lnTo>
                  <a:pt x="43" y="274"/>
                </a:lnTo>
                <a:lnTo>
                  <a:pt x="43" y="274"/>
                </a:lnTo>
                <a:close/>
                <a:moveTo>
                  <a:pt x="240" y="188"/>
                </a:moveTo>
                <a:lnTo>
                  <a:pt x="240" y="188"/>
                </a:lnTo>
                <a:lnTo>
                  <a:pt x="237" y="188"/>
                </a:lnTo>
                <a:lnTo>
                  <a:pt x="234" y="189"/>
                </a:lnTo>
                <a:lnTo>
                  <a:pt x="230" y="192"/>
                </a:lnTo>
                <a:lnTo>
                  <a:pt x="229" y="197"/>
                </a:lnTo>
                <a:lnTo>
                  <a:pt x="229" y="197"/>
                </a:lnTo>
                <a:lnTo>
                  <a:pt x="230" y="195"/>
                </a:lnTo>
                <a:lnTo>
                  <a:pt x="230" y="195"/>
                </a:lnTo>
                <a:lnTo>
                  <a:pt x="235" y="189"/>
                </a:lnTo>
                <a:lnTo>
                  <a:pt x="240" y="188"/>
                </a:lnTo>
                <a:lnTo>
                  <a:pt x="240" y="188"/>
                </a:lnTo>
                <a:lnTo>
                  <a:pt x="240" y="188"/>
                </a:lnTo>
                <a:lnTo>
                  <a:pt x="240" y="188"/>
                </a:lnTo>
                <a:close/>
                <a:moveTo>
                  <a:pt x="396" y="270"/>
                </a:moveTo>
                <a:lnTo>
                  <a:pt x="396" y="270"/>
                </a:lnTo>
                <a:lnTo>
                  <a:pt x="398" y="266"/>
                </a:lnTo>
                <a:lnTo>
                  <a:pt x="398" y="262"/>
                </a:lnTo>
                <a:lnTo>
                  <a:pt x="396" y="254"/>
                </a:lnTo>
                <a:lnTo>
                  <a:pt x="396" y="254"/>
                </a:lnTo>
                <a:lnTo>
                  <a:pt x="396" y="262"/>
                </a:lnTo>
                <a:lnTo>
                  <a:pt x="396" y="270"/>
                </a:lnTo>
                <a:lnTo>
                  <a:pt x="396" y="270"/>
                </a:lnTo>
                <a:close/>
                <a:moveTo>
                  <a:pt x="14" y="274"/>
                </a:moveTo>
                <a:lnTo>
                  <a:pt x="14" y="274"/>
                </a:lnTo>
                <a:lnTo>
                  <a:pt x="18" y="276"/>
                </a:lnTo>
                <a:lnTo>
                  <a:pt x="22" y="277"/>
                </a:lnTo>
                <a:lnTo>
                  <a:pt x="22" y="277"/>
                </a:lnTo>
                <a:lnTo>
                  <a:pt x="16" y="274"/>
                </a:lnTo>
                <a:lnTo>
                  <a:pt x="16" y="274"/>
                </a:lnTo>
                <a:lnTo>
                  <a:pt x="14" y="274"/>
                </a:lnTo>
                <a:lnTo>
                  <a:pt x="14" y="274"/>
                </a:lnTo>
                <a:close/>
                <a:moveTo>
                  <a:pt x="215" y="205"/>
                </a:moveTo>
                <a:lnTo>
                  <a:pt x="215" y="205"/>
                </a:lnTo>
                <a:lnTo>
                  <a:pt x="213" y="203"/>
                </a:lnTo>
                <a:lnTo>
                  <a:pt x="210" y="203"/>
                </a:lnTo>
                <a:lnTo>
                  <a:pt x="210" y="203"/>
                </a:lnTo>
                <a:lnTo>
                  <a:pt x="207" y="205"/>
                </a:lnTo>
                <a:lnTo>
                  <a:pt x="207" y="205"/>
                </a:lnTo>
                <a:lnTo>
                  <a:pt x="205" y="205"/>
                </a:lnTo>
                <a:lnTo>
                  <a:pt x="205" y="205"/>
                </a:lnTo>
                <a:lnTo>
                  <a:pt x="210" y="205"/>
                </a:lnTo>
                <a:lnTo>
                  <a:pt x="215" y="205"/>
                </a:lnTo>
                <a:lnTo>
                  <a:pt x="215" y="205"/>
                </a:lnTo>
                <a:close/>
                <a:moveTo>
                  <a:pt x="246" y="191"/>
                </a:moveTo>
                <a:lnTo>
                  <a:pt x="246" y="191"/>
                </a:lnTo>
                <a:lnTo>
                  <a:pt x="240" y="191"/>
                </a:lnTo>
                <a:lnTo>
                  <a:pt x="237" y="194"/>
                </a:lnTo>
                <a:lnTo>
                  <a:pt x="237" y="194"/>
                </a:lnTo>
                <a:lnTo>
                  <a:pt x="246" y="191"/>
                </a:lnTo>
                <a:lnTo>
                  <a:pt x="246" y="191"/>
                </a:lnTo>
                <a:close/>
                <a:moveTo>
                  <a:pt x="197" y="202"/>
                </a:moveTo>
                <a:lnTo>
                  <a:pt x="197" y="202"/>
                </a:lnTo>
                <a:lnTo>
                  <a:pt x="197" y="211"/>
                </a:lnTo>
                <a:lnTo>
                  <a:pt x="197" y="211"/>
                </a:lnTo>
                <a:lnTo>
                  <a:pt x="197" y="214"/>
                </a:lnTo>
                <a:lnTo>
                  <a:pt x="197" y="214"/>
                </a:lnTo>
                <a:lnTo>
                  <a:pt x="197" y="208"/>
                </a:lnTo>
                <a:lnTo>
                  <a:pt x="197" y="202"/>
                </a:lnTo>
                <a:lnTo>
                  <a:pt x="197" y="202"/>
                </a:lnTo>
                <a:close/>
                <a:moveTo>
                  <a:pt x="387" y="188"/>
                </a:moveTo>
                <a:lnTo>
                  <a:pt x="387" y="188"/>
                </a:lnTo>
                <a:lnTo>
                  <a:pt x="393" y="191"/>
                </a:lnTo>
                <a:lnTo>
                  <a:pt x="393" y="191"/>
                </a:lnTo>
                <a:lnTo>
                  <a:pt x="390" y="188"/>
                </a:lnTo>
                <a:lnTo>
                  <a:pt x="387" y="188"/>
                </a:lnTo>
                <a:lnTo>
                  <a:pt x="387" y="188"/>
                </a:lnTo>
                <a:close/>
                <a:moveTo>
                  <a:pt x="406" y="202"/>
                </a:moveTo>
                <a:lnTo>
                  <a:pt x="406" y="202"/>
                </a:lnTo>
                <a:lnTo>
                  <a:pt x="410" y="200"/>
                </a:lnTo>
                <a:lnTo>
                  <a:pt x="410" y="200"/>
                </a:lnTo>
                <a:lnTo>
                  <a:pt x="407" y="200"/>
                </a:lnTo>
                <a:lnTo>
                  <a:pt x="406" y="202"/>
                </a:lnTo>
                <a:lnTo>
                  <a:pt x="406" y="202"/>
                </a:lnTo>
                <a:close/>
                <a:moveTo>
                  <a:pt x="413" y="203"/>
                </a:moveTo>
                <a:lnTo>
                  <a:pt x="413" y="203"/>
                </a:lnTo>
                <a:lnTo>
                  <a:pt x="412" y="206"/>
                </a:lnTo>
                <a:lnTo>
                  <a:pt x="412" y="206"/>
                </a:lnTo>
                <a:lnTo>
                  <a:pt x="412" y="208"/>
                </a:lnTo>
                <a:lnTo>
                  <a:pt x="412" y="208"/>
                </a:lnTo>
                <a:lnTo>
                  <a:pt x="413" y="206"/>
                </a:lnTo>
                <a:lnTo>
                  <a:pt x="413" y="203"/>
                </a:lnTo>
                <a:lnTo>
                  <a:pt x="413" y="203"/>
                </a:lnTo>
                <a:close/>
                <a:moveTo>
                  <a:pt x="152" y="285"/>
                </a:moveTo>
                <a:lnTo>
                  <a:pt x="152" y="285"/>
                </a:lnTo>
                <a:lnTo>
                  <a:pt x="152" y="285"/>
                </a:lnTo>
                <a:lnTo>
                  <a:pt x="152" y="285"/>
                </a:lnTo>
                <a:lnTo>
                  <a:pt x="159" y="285"/>
                </a:lnTo>
                <a:lnTo>
                  <a:pt x="159" y="285"/>
                </a:lnTo>
                <a:lnTo>
                  <a:pt x="159" y="285"/>
                </a:lnTo>
                <a:lnTo>
                  <a:pt x="159" y="285"/>
                </a:lnTo>
                <a:lnTo>
                  <a:pt x="152" y="285"/>
                </a:lnTo>
                <a:lnTo>
                  <a:pt x="152" y="285"/>
                </a:lnTo>
                <a:close/>
                <a:moveTo>
                  <a:pt x="188" y="266"/>
                </a:moveTo>
                <a:lnTo>
                  <a:pt x="188" y="266"/>
                </a:lnTo>
                <a:lnTo>
                  <a:pt x="189" y="262"/>
                </a:lnTo>
                <a:lnTo>
                  <a:pt x="189" y="262"/>
                </a:lnTo>
                <a:lnTo>
                  <a:pt x="188" y="266"/>
                </a:lnTo>
                <a:lnTo>
                  <a:pt x="188" y="266"/>
                </a:lnTo>
                <a:close/>
                <a:moveTo>
                  <a:pt x="10" y="213"/>
                </a:moveTo>
                <a:lnTo>
                  <a:pt x="10" y="213"/>
                </a:lnTo>
                <a:lnTo>
                  <a:pt x="6" y="211"/>
                </a:lnTo>
                <a:lnTo>
                  <a:pt x="6" y="211"/>
                </a:lnTo>
                <a:lnTo>
                  <a:pt x="6" y="213"/>
                </a:lnTo>
                <a:lnTo>
                  <a:pt x="6" y="213"/>
                </a:lnTo>
                <a:lnTo>
                  <a:pt x="10" y="213"/>
                </a:lnTo>
                <a:lnTo>
                  <a:pt x="10" y="213"/>
                </a:lnTo>
                <a:close/>
                <a:moveTo>
                  <a:pt x="226" y="257"/>
                </a:moveTo>
                <a:lnTo>
                  <a:pt x="226" y="257"/>
                </a:lnTo>
                <a:lnTo>
                  <a:pt x="226" y="257"/>
                </a:lnTo>
                <a:lnTo>
                  <a:pt x="226" y="257"/>
                </a:lnTo>
                <a:lnTo>
                  <a:pt x="226" y="262"/>
                </a:lnTo>
                <a:lnTo>
                  <a:pt x="226" y="262"/>
                </a:lnTo>
                <a:lnTo>
                  <a:pt x="226" y="262"/>
                </a:lnTo>
                <a:lnTo>
                  <a:pt x="226" y="262"/>
                </a:lnTo>
                <a:lnTo>
                  <a:pt x="226" y="257"/>
                </a:lnTo>
                <a:lnTo>
                  <a:pt x="226" y="257"/>
                </a:lnTo>
                <a:close/>
                <a:moveTo>
                  <a:pt x="11" y="254"/>
                </a:moveTo>
                <a:lnTo>
                  <a:pt x="11" y="254"/>
                </a:lnTo>
                <a:lnTo>
                  <a:pt x="11" y="254"/>
                </a:lnTo>
                <a:lnTo>
                  <a:pt x="11" y="254"/>
                </a:lnTo>
                <a:lnTo>
                  <a:pt x="11" y="259"/>
                </a:lnTo>
                <a:lnTo>
                  <a:pt x="11" y="259"/>
                </a:lnTo>
                <a:lnTo>
                  <a:pt x="11" y="259"/>
                </a:lnTo>
                <a:lnTo>
                  <a:pt x="11" y="259"/>
                </a:lnTo>
                <a:lnTo>
                  <a:pt x="11" y="254"/>
                </a:lnTo>
                <a:lnTo>
                  <a:pt x="11" y="254"/>
                </a:lnTo>
                <a:close/>
                <a:moveTo>
                  <a:pt x="246" y="186"/>
                </a:moveTo>
                <a:lnTo>
                  <a:pt x="246" y="186"/>
                </a:lnTo>
                <a:lnTo>
                  <a:pt x="246" y="186"/>
                </a:lnTo>
                <a:lnTo>
                  <a:pt x="246" y="186"/>
                </a:lnTo>
                <a:lnTo>
                  <a:pt x="249" y="186"/>
                </a:lnTo>
                <a:lnTo>
                  <a:pt x="249" y="186"/>
                </a:lnTo>
                <a:lnTo>
                  <a:pt x="249" y="186"/>
                </a:lnTo>
                <a:lnTo>
                  <a:pt x="249" y="186"/>
                </a:lnTo>
                <a:lnTo>
                  <a:pt x="246" y="186"/>
                </a:lnTo>
                <a:lnTo>
                  <a:pt x="246" y="186"/>
                </a:lnTo>
                <a:close/>
                <a:moveTo>
                  <a:pt x="164" y="285"/>
                </a:moveTo>
                <a:lnTo>
                  <a:pt x="164" y="285"/>
                </a:lnTo>
                <a:lnTo>
                  <a:pt x="164" y="285"/>
                </a:lnTo>
                <a:lnTo>
                  <a:pt x="164" y="285"/>
                </a:lnTo>
                <a:lnTo>
                  <a:pt x="161" y="285"/>
                </a:lnTo>
                <a:lnTo>
                  <a:pt x="161" y="285"/>
                </a:lnTo>
                <a:lnTo>
                  <a:pt x="161" y="285"/>
                </a:lnTo>
                <a:lnTo>
                  <a:pt x="161" y="285"/>
                </a:lnTo>
                <a:lnTo>
                  <a:pt x="164" y="285"/>
                </a:lnTo>
                <a:lnTo>
                  <a:pt x="164" y="285"/>
                </a:lnTo>
                <a:close/>
                <a:moveTo>
                  <a:pt x="185" y="281"/>
                </a:moveTo>
                <a:lnTo>
                  <a:pt x="185" y="281"/>
                </a:lnTo>
                <a:lnTo>
                  <a:pt x="185" y="281"/>
                </a:lnTo>
                <a:lnTo>
                  <a:pt x="185" y="281"/>
                </a:lnTo>
                <a:lnTo>
                  <a:pt x="183" y="281"/>
                </a:lnTo>
                <a:lnTo>
                  <a:pt x="183" y="281"/>
                </a:lnTo>
                <a:lnTo>
                  <a:pt x="183" y="281"/>
                </a:lnTo>
                <a:lnTo>
                  <a:pt x="183" y="281"/>
                </a:lnTo>
                <a:lnTo>
                  <a:pt x="185" y="281"/>
                </a:lnTo>
                <a:lnTo>
                  <a:pt x="185" y="281"/>
                </a:lnTo>
                <a:close/>
                <a:moveTo>
                  <a:pt x="88" y="38"/>
                </a:moveTo>
                <a:lnTo>
                  <a:pt x="88" y="38"/>
                </a:lnTo>
                <a:lnTo>
                  <a:pt x="88" y="38"/>
                </a:lnTo>
                <a:lnTo>
                  <a:pt x="88" y="38"/>
                </a:lnTo>
                <a:lnTo>
                  <a:pt x="88" y="38"/>
                </a:lnTo>
                <a:lnTo>
                  <a:pt x="88" y="38"/>
                </a:lnTo>
                <a:lnTo>
                  <a:pt x="88" y="36"/>
                </a:lnTo>
                <a:lnTo>
                  <a:pt x="88" y="36"/>
                </a:lnTo>
                <a:lnTo>
                  <a:pt x="88" y="38"/>
                </a:lnTo>
                <a:lnTo>
                  <a:pt x="88" y="3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6"/>
          <p:cNvSpPr>
            <a:spLocks noEditPoints="1"/>
          </p:cNvSpPr>
          <p:nvPr/>
        </p:nvSpPr>
        <p:spPr bwMode="auto">
          <a:xfrm>
            <a:off x="4185887" y="4444432"/>
            <a:ext cx="654864" cy="944474"/>
          </a:xfrm>
          <a:custGeom>
            <a:avLst/>
            <a:gdLst>
              <a:gd name="T0" fmla="*/ 147 w 303"/>
              <a:gd name="T1" fmla="*/ 8 h 437"/>
              <a:gd name="T2" fmla="*/ 231 w 303"/>
              <a:gd name="T3" fmla="*/ 19 h 437"/>
              <a:gd name="T4" fmla="*/ 243 w 303"/>
              <a:gd name="T5" fmla="*/ 180 h 437"/>
              <a:gd name="T6" fmla="*/ 303 w 303"/>
              <a:gd name="T7" fmla="*/ 412 h 437"/>
              <a:gd name="T8" fmla="*/ 256 w 303"/>
              <a:gd name="T9" fmla="*/ 399 h 437"/>
              <a:gd name="T10" fmla="*/ 145 w 303"/>
              <a:gd name="T11" fmla="*/ 194 h 437"/>
              <a:gd name="T12" fmla="*/ 114 w 303"/>
              <a:gd name="T13" fmla="*/ 417 h 437"/>
              <a:gd name="T14" fmla="*/ 67 w 303"/>
              <a:gd name="T15" fmla="*/ 388 h 437"/>
              <a:gd name="T16" fmla="*/ 29 w 303"/>
              <a:gd name="T17" fmla="*/ 92 h 437"/>
              <a:gd name="T18" fmla="*/ 224 w 303"/>
              <a:gd name="T19" fmla="*/ 120 h 437"/>
              <a:gd name="T20" fmla="*/ 101 w 303"/>
              <a:gd name="T21" fmla="*/ 390 h 437"/>
              <a:gd name="T22" fmla="*/ 188 w 303"/>
              <a:gd name="T23" fmla="*/ 128 h 437"/>
              <a:gd name="T24" fmla="*/ 253 w 303"/>
              <a:gd name="T25" fmla="*/ 319 h 437"/>
              <a:gd name="T26" fmla="*/ 74 w 303"/>
              <a:gd name="T27" fmla="*/ 339 h 437"/>
              <a:gd name="T28" fmla="*/ 100 w 303"/>
              <a:gd name="T29" fmla="*/ 204 h 437"/>
              <a:gd name="T30" fmla="*/ 104 w 303"/>
              <a:gd name="T31" fmla="*/ 125 h 437"/>
              <a:gd name="T32" fmla="*/ 268 w 303"/>
              <a:gd name="T33" fmla="*/ 371 h 437"/>
              <a:gd name="T34" fmla="*/ 220 w 303"/>
              <a:gd name="T35" fmla="*/ 221 h 437"/>
              <a:gd name="T36" fmla="*/ 201 w 303"/>
              <a:gd name="T37" fmla="*/ 103 h 437"/>
              <a:gd name="T38" fmla="*/ 186 w 303"/>
              <a:gd name="T39" fmla="*/ 216 h 437"/>
              <a:gd name="T40" fmla="*/ 265 w 303"/>
              <a:gd name="T41" fmla="*/ 402 h 437"/>
              <a:gd name="T42" fmla="*/ 54 w 303"/>
              <a:gd name="T43" fmla="*/ 117 h 437"/>
              <a:gd name="T44" fmla="*/ 141 w 303"/>
              <a:gd name="T45" fmla="*/ 125 h 437"/>
              <a:gd name="T46" fmla="*/ 81 w 303"/>
              <a:gd name="T47" fmla="*/ 49 h 437"/>
              <a:gd name="T48" fmla="*/ 52 w 303"/>
              <a:gd name="T49" fmla="*/ 43 h 437"/>
              <a:gd name="T50" fmla="*/ 139 w 303"/>
              <a:gd name="T51" fmla="*/ 16 h 437"/>
              <a:gd name="T52" fmla="*/ 134 w 303"/>
              <a:gd name="T53" fmla="*/ 17 h 437"/>
              <a:gd name="T54" fmla="*/ 175 w 303"/>
              <a:gd name="T55" fmla="*/ 60 h 437"/>
              <a:gd name="T56" fmla="*/ 179 w 303"/>
              <a:gd name="T57" fmla="*/ 81 h 437"/>
              <a:gd name="T58" fmla="*/ 145 w 303"/>
              <a:gd name="T59" fmla="*/ 99 h 437"/>
              <a:gd name="T60" fmla="*/ 207 w 303"/>
              <a:gd name="T61" fmla="*/ 66 h 437"/>
              <a:gd name="T62" fmla="*/ 133 w 303"/>
              <a:gd name="T63" fmla="*/ 14 h 437"/>
              <a:gd name="T64" fmla="*/ 13 w 303"/>
              <a:gd name="T65" fmla="*/ 35 h 437"/>
              <a:gd name="T66" fmla="*/ 33 w 303"/>
              <a:gd name="T67" fmla="*/ 47 h 437"/>
              <a:gd name="T68" fmla="*/ 158 w 303"/>
              <a:gd name="T69" fmla="*/ 66 h 437"/>
              <a:gd name="T70" fmla="*/ 108 w 303"/>
              <a:gd name="T71" fmla="*/ 208 h 437"/>
              <a:gd name="T72" fmla="*/ 295 w 303"/>
              <a:gd name="T73" fmla="*/ 404 h 437"/>
              <a:gd name="T74" fmla="*/ 216 w 303"/>
              <a:gd name="T75" fmla="*/ 69 h 437"/>
              <a:gd name="T76" fmla="*/ 213 w 303"/>
              <a:gd name="T77" fmla="*/ 40 h 437"/>
              <a:gd name="T78" fmla="*/ 134 w 303"/>
              <a:gd name="T79" fmla="*/ 126 h 437"/>
              <a:gd name="T80" fmla="*/ 134 w 303"/>
              <a:gd name="T81" fmla="*/ 106 h 437"/>
              <a:gd name="T82" fmla="*/ 98 w 303"/>
              <a:gd name="T83" fmla="*/ 417 h 437"/>
              <a:gd name="T84" fmla="*/ 32 w 303"/>
              <a:gd name="T85" fmla="*/ 148 h 437"/>
              <a:gd name="T86" fmla="*/ 202 w 303"/>
              <a:gd name="T87" fmla="*/ 28 h 437"/>
              <a:gd name="T88" fmla="*/ 55 w 303"/>
              <a:gd name="T89" fmla="*/ 420 h 437"/>
              <a:gd name="T90" fmla="*/ 33 w 303"/>
              <a:gd name="T91" fmla="*/ 14 h 437"/>
              <a:gd name="T92" fmla="*/ 92 w 303"/>
              <a:gd name="T93" fmla="*/ 32 h 437"/>
              <a:gd name="T94" fmla="*/ 237 w 303"/>
              <a:gd name="T95" fmla="*/ 183 h 437"/>
              <a:gd name="T96" fmla="*/ 65 w 303"/>
              <a:gd name="T97" fmla="*/ 36 h 437"/>
              <a:gd name="T98" fmla="*/ 68 w 303"/>
              <a:gd name="T99" fmla="*/ 62 h 437"/>
              <a:gd name="T100" fmla="*/ 224 w 303"/>
              <a:gd name="T101" fmla="*/ 21 h 437"/>
              <a:gd name="T102" fmla="*/ 216 w 303"/>
              <a:gd name="T103" fmla="*/ 62 h 437"/>
              <a:gd name="T104" fmla="*/ 63 w 303"/>
              <a:gd name="T105" fmla="*/ 428 h 437"/>
              <a:gd name="T106" fmla="*/ 85 w 303"/>
              <a:gd name="T107" fmla="*/ 125 h 437"/>
              <a:gd name="T108" fmla="*/ 240 w 303"/>
              <a:gd name="T109" fmla="*/ 164 h 437"/>
              <a:gd name="T110" fmla="*/ 245 w 303"/>
              <a:gd name="T111" fmla="*/ 295 h 437"/>
              <a:gd name="T112" fmla="*/ 16 w 303"/>
              <a:gd name="T113" fmla="*/ 24 h 437"/>
              <a:gd name="T114" fmla="*/ 253 w 303"/>
              <a:gd name="T115" fmla="*/ 432 h 437"/>
              <a:gd name="T116" fmla="*/ 130 w 303"/>
              <a:gd name="T117" fmla="*/ 8 h 437"/>
              <a:gd name="T118" fmla="*/ 49 w 303"/>
              <a:gd name="T119" fmla="*/ 28 h 437"/>
              <a:gd name="T120" fmla="*/ 87 w 303"/>
              <a:gd name="T121" fmla="*/ 33 h 437"/>
              <a:gd name="T122" fmla="*/ 253 w 303"/>
              <a:gd name="T123" fmla="*/ 429 h 437"/>
              <a:gd name="T124" fmla="*/ 130 w 303"/>
              <a:gd name="T125" fmla="*/ 5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437">
                <a:moveTo>
                  <a:pt x="35" y="10"/>
                </a:moveTo>
                <a:lnTo>
                  <a:pt x="35" y="10"/>
                </a:lnTo>
                <a:lnTo>
                  <a:pt x="38" y="11"/>
                </a:lnTo>
                <a:lnTo>
                  <a:pt x="38" y="11"/>
                </a:lnTo>
                <a:lnTo>
                  <a:pt x="41" y="13"/>
                </a:lnTo>
                <a:lnTo>
                  <a:pt x="41" y="13"/>
                </a:lnTo>
                <a:lnTo>
                  <a:pt x="43" y="14"/>
                </a:lnTo>
                <a:lnTo>
                  <a:pt x="43" y="14"/>
                </a:lnTo>
                <a:lnTo>
                  <a:pt x="43" y="14"/>
                </a:lnTo>
                <a:lnTo>
                  <a:pt x="44" y="17"/>
                </a:lnTo>
                <a:lnTo>
                  <a:pt x="44" y="17"/>
                </a:lnTo>
                <a:lnTo>
                  <a:pt x="52" y="21"/>
                </a:lnTo>
                <a:lnTo>
                  <a:pt x="60" y="21"/>
                </a:lnTo>
                <a:lnTo>
                  <a:pt x="60" y="21"/>
                </a:lnTo>
                <a:lnTo>
                  <a:pt x="81" y="19"/>
                </a:lnTo>
                <a:lnTo>
                  <a:pt x="81" y="19"/>
                </a:lnTo>
                <a:lnTo>
                  <a:pt x="84" y="19"/>
                </a:lnTo>
                <a:lnTo>
                  <a:pt x="84" y="19"/>
                </a:lnTo>
                <a:lnTo>
                  <a:pt x="85" y="19"/>
                </a:lnTo>
                <a:lnTo>
                  <a:pt x="87" y="17"/>
                </a:lnTo>
                <a:lnTo>
                  <a:pt x="87" y="17"/>
                </a:lnTo>
                <a:lnTo>
                  <a:pt x="90" y="16"/>
                </a:lnTo>
                <a:lnTo>
                  <a:pt x="92" y="17"/>
                </a:lnTo>
                <a:lnTo>
                  <a:pt x="92" y="17"/>
                </a:lnTo>
                <a:lnTo>
                  <a:pt x="93" y="17"/>
                </a:lnTo>
                <a:lnTo>
                  <a:pt x="93" y="17"/>
                </a:lnTo>
                <a:lnTo>
                  <a:pt x="96" y="17"/>
                </a:lnTo>
                <a:lnTo>
                  <a:pt x="96" y="17"/>
                </a:lnTo>
                <a:lnTo>
                  <a:pt x="103" y="16"/>
                </a:lnTo>
                <a:lnTo>
                  <a:pt x="103" y="16"/>
                </a:lnTo>
                <a:lnTo>
                  <a:pt x="106" y="14"/>
                </a:lnTo>
                <a:lnTo>
                  <a:pt x="106" y="14"/>
                </a:lnTo>
                <a:lnTo>
                  <a:pt x="111" y="11"/>
                </a:lnTo>
                <a:lnTo>
                  <a:pt x="111" y="11"/>
                </a:lnTo>
                <a:lnTo>
                  <a:pt x="115" y="8"/>
                </a:lnTo>
                <a:lnTo>
                  <a:pt x="120" y="5"/>
                </a:lnTo>
                <a:lnTo>
                  <a:pt x="120" y="5"/>
                </a:lnTo>
                <a:lnTo>
                  <a:pt x="125" y="3"/>
                </a:lnTo>
                <a:lnTo>
                  <a:pt x="125" y="3"/>
                </a:lnTo>
                <a:lnTo>
                  <a:pt x="128" y="2"/>
                </a:lnTo>
                <a:lnTo>
                  <a:pt x="128" y="2"/>
                </a:lnTo>
                <a:lnTo>
                  <a:pt x="134" y="0"/>
                </a:lnTo>
                <a:lnTo>
                  <a:pt x="141" y="3"/>
                </a:lnTo>
                <a:lnTo>
                  <a:pt x="141" y="3"/>
                </a:lnTo>
                <a:lnTo>
                  <a:pt x="147" y="8"/>
                </a:lnTo>
                <a:lnTo>
                  <a:pt x="150" y="13"/>
                </a:lnTo>
                <a:lnTo>
                  <a:pt x="152" y="16"/>
                </a:lnTo>
                <a:lnTo>
                  <a:pt x="152" y="16"/>
                </a:lnTo>
                <a:lnTo>
                  <a:pt x="152" y="24"/>
                </a:lnTo>
                <a:lnTo>
                  <a:pt x="152" y="24"/>
                </a:lnTo>
                <a:lnTo>
                  <a:pt x="150" y="32"/>
                </a:lnTo>
                <a:lnTo>
                  <a:pt x="147" y="38"/>
                </a:lnTo>
                <a:lnTo>
                  <a:pt x="147" y="38"/>
                </a:lnTo>
                <a:lnTo>
                  <a:pt x="145" y="43"/>
                </a:lnTo>
                <a:lnTo>
                  <a:pt x="141" y="47"/>
                </a:lnTo>
                <a:lnTo>
                  <a:pt x="141" y="47"/>
                </a:lnTo>
                <a:lnTo>
                  <a:pt x="141" y="49"/>
                </a:lnTo>
                <a:lnTo>
                  <a:pt x="141" y="49"/>
                </a:lnTo>
                <a:lnTo>
                  <a:pt x="142" y="51"/>
                </a:lnTo>
                <a:lnTo>
                  <a:pt x="142" y="52"/>
                </a:lnTo>
                <a:lnTo>
                  <a:pt x="142" y="52"/>
                </a:lnTo>
                <a:lnTo>
                  <a:pt x="141" y="54"/>
                </a:lnTo>
                <a:lnTo>
                  <a:pt x="139" y="55"/>
                </a:lnTo>
                <a:lnTo>
                  <a:pt x="139" y="55"/>
                </a:lnTo>
                <a:lnTo>
                  <a:pt x="139" y="62"/>
                </a:lnTo>
                <a:lnTo>
                  <a:pt x="139" y="62"/>
                </a:lnTo>
                <a:lnTo>
                  <a:pt x="141" y="62"/>
                </a:lnTo>
                <a:lnTo>
                  <a:pt x="141" y="62"/>
                </a:lnTo>
                <a:lnTo>
                  <a:pt x="150" y="57"/>
                </a:lnTo>
                <a:lnTo>
                  <a:pt x="150" y="57"/>
                </a:lnTo>
                <a:lnTo>
                  <a:pt x="158" y="54"/>
                </a:lnTo>
                <a:lnTo>
                  <a:pt x="158" y="54"/>
                </a:lnTo>
                <a:lnTo>
                  <a:pt x="174" y="46"/>
                </a:lnTo>
                <a:lnTo>
                  <a:pt x="174" y="46"/>
                </a:lnTo>
                <a:lnTo>
                  <a:pt x="177" y="43"/>
                </a:lnTo>
                <a:lnTo>
                  <a:pt x="177" y="43"/>
                </a:lnTo>
                <a:lnTo>
                  <a:pt x="196" y="30"/>
                </a:lnTo>
                <a:lnTo>
                  <a:pt x="196" y="30"/>
                </a:lnTo>
                <a:lnTo>
                  <a:pt x="208" y="21"/>
                </a:lnTo>
                <a:lnTo>
                  <a:pt x="208" y="21"/>
                </a:lnTo>
                <a:lnTo>
                  <a:pt x="215" y="16"/>
                </a:lnTo>
                <a:lnTo>
                  <a:pt x="215" y="16"/>
                </a:lnTo>
                <a:lnTo>
                  <a:pt x="218" y="16"/>
                </a:lnTo>
                <a:lnTo>
                  <a:pt x="223" y="16"/>
                </a:lnTo>
                <a:lnTo>
                  <a:pt x="223" y="16"/>
                </a:lnTo>
                <a:lnTo>
                  <a:pt x="224" y="17"/>
                </a:lnTo>
                <a:lnTo>
                  <a:pt x="224" y="17"/>
                </a:lnTo>
                <a:lnTo>
                  <a:pt x="227" y="17"/>
                </a:lnTo>
                <a:lnTo>
                  <a:pt x="231" y="19"/>
                </a:lnTo>
                <a:lnTo>
                  <a:pt x="231" y="19"/>
                </a:lnTo>
                <a:lnTo>
                  <a:pt x="231" y="21"/>
                </a:lnTo>
                <a:lnTo>
                  <a:pt x="231" y="21"/>
                </a:lnTo>
                <a:lnTo>
                  <a:pt x="234" y="22"/>
                </a:lnTo>
                <a:lnTo>
                  <a:pt x="234" y="22"/>
                </a:lnTo>
                <a:lnTo>
                  <a:pt x="237" y="25"/>
                </a:lnTo>
                <a:lnTo>
                  <a:pt x="238" y="28"/>
                </a:lnTo>
                <a:lnTo>
                  <a:pt x="238" y="28"/>
                </a:lnTo>
                <a:lnTo>
                  <a:pt x="238" y="35"/>
                </a:lnTo>
                <a:lnTo>
                  <a:pt x="238" y="35"/>
                </a:lnTo>
                <a:lnTo>
                  <a:pt x="240" y="41"/>
                </a:lnTo>
                <a:lnTo>
                  <a:pt x="238" y="46"/>
                </a:lnTo>
                <a:lnTo>
                  <a:pt x="238" y="46"/>
                </a:lnTo>
                <a:lnTo>
                  <a:pt x="238" y="49"/>
                </a:lnTo>
                <a:lnTo>
                  <a:pt x="238" y="49"/>
                </a:lnTo>
                <a:lnTo>
                  <a:pt x="235" y="55"/>
                </a:lnTo>
                <a:lnTo>
                  <a:pt x="235" y="55"/>
                </a:lnTo>
                <a:lnTo>
                  <a:pt x="234" y="60"/>
                </a:lnTo>
                <a:lnTo>
                  <a:pt x="232" y="63"/>
                </a:lnTo>
                <a:lnTo>
                  <a:pt x="232" y="63"/>
                </a:lnTo>
                <a:lnTo>
                  <a:pt x="223" y="69"/>
                </a:lnTo>
                <a:lnTo>
                  <a:pt x="213" y="76"/>
                </a:lnTo>
                <a:lnTo>
                  <a:pt x="213" y="76"/>
                </a:lnTo>
                <a:lnTo>
                  <a:pt x="213" y="77"/>
                </a:lnTo>
                <a:lnTo>
                  <a:pt x="213" y="77"/>
                </a:lnTo>
                <a:lnTo>
                  <a:pt x="213" y="77"/>
                </a:lnTo>
                <a:lnTo>
                  <a:pt x="213" y="77"/>
                </a:lnTo>
                <a:lnTo>
                  <a:pt x="215" y="82"/>
                </a:lnTo>
                <a:lnTo>
                  <a:pt x="215" y="82"/>
                </a:lnTo>
                <a:lnTo>
                  <a:pt x="220" y="88"/>
                </a:lnTo>
                <a:lnTo>
                  <a:pt x="221" y="93"/>
                </a:lnTo>
                <a:lnTo>
                  <a:pt x="221" y="93"/>
                </a:lnTo>
                <a:lnTo>
                  <a:pt x="227" y="112"/>
                </a:lnTo>
                <a:lnTo>
                  <a:pt x="227" y="112"/>
                </a:lnTo>
                <a:lnTo>
                  <a:pt x="234" y="129"/>
                </a:lnTo>
                <a:lnTo>
                  <a:pt x="234" y="129"/>
                </a:lnTo>
                <a:lnTo>
                  <a:pt x="238" y="140"/>
                </a:lnTo>
                <a:lnTo>
                  <a:pt x="238" y="140"/>
                </a:lnTo>
                <a:lnTo>
                  <a:pt x="242" y="150"/>
                </a:lnTo>
                <a:lnTo>
                  <a:pt x="242" y="150"/>
                </a:lnTo>
                <a:lnTo>
                  <a:pt x="245" y="159"/>
                </a:lnTo>
                <a:lnTo>
                  <a:pt x="246" y="169"/>
                </a:lnTo>
                <a:lnTo>
                  <a:pt x="246" y="169"/>
                </a:lnTo>
                <a:lnTo>
                  <a:pt x="245" y="174"/>
                </a:lnTo>
                <a:lnTo>
                  <a:pt x="243" y="180"/>
                </a:lnTo>
                <a:lnTo>
                  <a:pt x="243" y="180"/>
                </a:lnTo>
                <a:lnTo>
                  <a:pt x="240" y="186"/>
                </a:lnTo>
                <a:lnTo>
                  <a:pt x="240" y="186"/>
                </a:lnTo>
                <a:lnTo>
                  <a:pt x="232" y="197"/>
                </a:lnTo>
                <a:lnTo>
                  <a:pt x="232" y="197"/>
                </a:lnTo>
                <a:lnTo>
                  <a:pt x="229" y="205"/>
                </a:lnTo>
                <a:lnTo>
                  <a:pt x="229" y="205"/>
                </a:lnTo>
                <a:lnTo>
                  <a:pt x="226" y="219"/>
                </a:lnTo>
                <a:lnTo>
                  <a:pt x="226" y="219"/>
                </a:lnTo>
                <a:lnTo>
                  <a:pt x="226" y="224"/>
                </a:lnTo>
                <a:lnTo>
                  <a:pt x="226" y="224"/>
                </a:lnTo>
                <a:lnTo>
                  <a:pt x="227" y="235"/>
                </a:lnTo>
                <a:lnTo>
                  <a:pt x="227" y="235"/>
                </a:lnTo>
                <a:lnTo>
                  <a:pt x="231" y="248"/>
                </a:lnTo>
                <a:lnTo>
                  <a:pt x="231" y="248"/>
                </a:lnTo>
                <a:lnTo>
                  <a:pt x="237" y="267"/>
                </a:lnTo>
                <a:lnTo>
                  <a:pt x="237" y="267"/>
                </a:lnTo>
                <a:lnTo>
                  <a:pt x="242" y="278"/>
                </a:lnTo>
                <a:lnTo>
                  <a:pt x="242" y="278"/>
                </a:lnTo>
                <a:lnTo>
                  <a:pt x="248" y="297"/>
                </a:lnTo>
                <a:lnTo>
                  <a:pt x="248" y="297"/>
                </a:lnTo>
                <a:lnTo>
                  <a:pt x="256" y="314"/>
                </a:lnTo>
                <a:lnTo>
                  <a:pt x="256" y="314"/>
                </a:lnTo>
                <a:lnTo>
                  <a:pt x="262" y="328"/>
                </a:lnTo>
                <a:lnTo>
                  <a:pt x="268" y="344"/>
                </a:lnTo>
                <a:lnTo>
                  <a:pt x="268" y="344"/>
                </a:lnTo>
                <a:lnTo>
                  <a:pt x="276" y="368"/>
                </a:lnTo>
                <a:lnTo>
                  <a:pt x="276" y="368"/>
                </a:lnTo>
                <a:lnTo>
                  <a:pt x="279" y="379"/>
                </a:lnTo>
                <a:lnTo>
                  <a:pt x="279" y="379"/>
                </a:lnTo>
                <a:lnTo>
                  <a:pt x="281" y="383"/>
                </a:lnTo>
                <a:lnTo>
                  <a:pt x="281" y="383"/>
                </a:lnTo>
                <a:lnTo>
                  <a:pt x="283" y="390"/>
                </a:lnTo>
                <a:lnTo>
                  <a:pt x="283" y="390"/>
                </a:lnTo>
                <a:lnTo>
                  <a:pt x="284" y="393"/>
                </a:lnTo>
                <a:lnTo>
                  <a:pt x="286" y="394"/>
                </a:lnTo>
                <a:lnTo>
                  <a:pt x="286" y="394"/>
                </a:lnTo>
                <a:lnTo>
                  <a:pt x="289" y="394"/>
                </a:lnTo>
                <a:lnTo>
                  <a:pt x="289" y="394"/>
                </a:lnTo>
                <a:lnTo>
                  <a:pt x="292" y="394"/>
                </a:lnTo>
                <a:lnTo>
                  <a:pt x="295" y="398"/>
                </a:lnTo>
                <a:lnTo>
                  <a:pt x="295" y="398"/>
                </a:lnTo>
                <a:lnTo>
                  <a:pt x="298" y="401"/>
                </a:lnTo>
                <a:lnTo>
                  <a:pt x="302" y="405"/>
                </a:lnTo>
                <a:lnTo>
                  <a:pt x="302" y="405"/>
                </a:lnTo>
                <a:lnTo>
                  <a:pt x="303" y="412"/>
                </a:lnTo>
                <a:lnTo>
                  <a:pt x="303" y="412"/>
                </a:lnTo>
                <a:lnTo>
                  <a:pt x="303" y="413"/>
                </a:lnTo>
                <a:lnTo>
                  <a:pt x="302" y="415"/>
                </a:lnTo>
                <a:lnTo>
                  <a:pt x="302" y="415"/>
                </a:lnTo>
                <a:lnTo>
                  <a:pt x="297" y="418"/>
                </a:lnTo>
                <a:lnTo>
                  <a:pt x="294" y="421"/>
                </a:lnTo>
                <a:lnTo>
                  <a:pt x="294" y="421"/>
                </a:lnTo>
                <a:lnTo>
                  <a:pt x="278" y="428"/>
                </a:lnTo>
                <a:lnTo>
                  <a:pt x="278" y="428"/>
                </a:lnTo>
                <a:lnTo>
                  <a:pt x="272" y="431"/>
                </a:lnTo>
                <a:lnTo>
                  <a:pt x="272" y="431"/>
                </a:lnTo>
                <a:lnTo>
                  <a:pt x="268" y="432"/>
                </a:lnTo>
                <a:lnTo>
                  <a:pt x="268" y="432"/>
                </a:lnTo>
                <a:lnTo>
                  <a:pt x="268" y="434"/>
                </a:lnTo>
                <a:lnTo>
                  <a:pt x="268" y="434"/>
                </a:lnTo>
                <a:lnTo>
                  <a:pt x="268" y="435"/>
                </a:lnTo>
                <a:lnTo>
                  <a:pt x="268" y="435"/>
                </a:lnTo>
                <a:lnTo>
                  <a:pt x="265" y="437"/>
                </a:lnTo>
                <a:lnTo>
                  <a:pt x="265" y="437"/>
                </a:lnTo>
                <a:lnTo>
                  <a:pt x="264" y="437"/>
                </a:lnTo>
                <a:lnTo>
                  <a:pt x="264" y="437"/>
                </a:lnTo>
                <a:lnTo>
                  <a:pt x="264" y="435"/>
                </a:lnTo>
                <a:lnTo>
                  <a:pt x="264" y="435"/>
                </a:lnTo>
                <a:lnTo>
                  <a:pt x="261" y="437"/>
                </a:lnTo>
                <a:lnTo>
                  <a:pt x="261" y="437"/>
                </a:lnTo>
                <a:lnTo>
                  <a:pt x="253" y="437"/>
                </a:lnTo>
                <a:lnTo>
                  <a:pt x="253" y="437"/>
                </a:lnTo>
                <a:lnTo>
                  <a:pt x="251" y="435"/>
                </a:lnTo>
                <a:lnTo>
                  <a:pt x="249" y="434"/>
                </a:lnTo>
                <a:lnTo>
                  <a:pt x="249" y="434"/>
                </a:lnTo>
                <a:lnTo>
                  <a:pt x="249" y="429"/>
                </a:lnTo>
                <a:lnTo>
                  <a:pt x="249" y="429"/>
                </a:lnTo>
                <a:lnTo>
                  <a:pt x="249" y="420"/>
                </a:lnTo>
                <a:lnTo>
                  <a:pt x="249" y="420"/>
                </a:lnTo>
                <a:lnTo>
                  <a:pt x="249" y="417"/>
                </a:lnTo>
                <a:lnTo>
                  <a:pt x="251" y="412"/>
                </a:lnTo>
                <a:lnTo>
                  <a:pt x="251" y="412"/>
                </a:lnTo>
                <a:lnTo>
                  <a:pt x="253" y="407"/>
                </a:lnTo>
                <a:lnTo>
                  <a:pt x="253" y="407"/>
                </a:lnTo>
                <a:lnTo>
                  <a:pt x="254" y="404"/>
                </a:lnTo>
                <a:lnTo>
                  <a:pt x="254" y="404"/>
                </a:lnTo>
                <a:lnTo>
                  <a:pt x="256" y="402"/>
                </a:lnTo>
                <a:lnTo>
                  <a:pt x="256" y="402"/>
                </a:lnTo>
                <a:lnTo>
                  <a:pt x="257" y="401"/>
                </a:lnTo>
                <a:lnTo>
                  <a:pt x="256" y="399"/>
                </a:lnTo>
                <a:lnTo>
                  <a:pt x="256" y="399"/>
                </a:lnTo>
                <a:lnTo>
                  <a:pt x="253" y="393"/>
                </a:lnTo>
                <a:lnTo>
                  <a:pt x="253" y="393"/>
                </a:lnTo>
                <a:lnTo>
                  <a:pt x="249" y="383"/>
                </a:lnTo>
                <a:lnTo>
                  <a:pt x="249" y="383"/>
                </a:lnTo>
                <a:lnTo>
                  <a:pt x="248" y="377"/>
                </a:lnTo>
                <a:lnTo>
                  <a:pt x="248" y="377"/>
                </a:lnTo>
                <a:lnTo>
                  <a:pt x="243" y="368"/>
                </a:lnTo>
                <a:lnTo>
                  <a:pt x="240" y="358"/>
                </a:lnTo>
                <a:lnTo>
                  <a:pt x="240" y="358"/>
                </a:lnTo>
                <a:lnTo>
                  <a:pt x="235" y="349"/>
                </a:lnTo>
                <a:lnTo>
                  <a:pt x="232" y="338"/>
                </a:lnTo>
                <a:lnTo>
                  <a:pt x="232" y="338"/>
                </a:lnTo>
                <a:lnTo>
                  <a:pt x="227" y="325"/>
                </a:lnTo>
                <a:lnTo>
                  <a:pt x="223" y="312"/>
                </a:lnTo>
                <a:lnTo>
                  <a:pt x="223" y="312"/>
                </a:lnTo>
                <a:lnTo>
                  <a:pt x="216" y="297"/>
                </a:lnTo>
                <a:lnTo>
                  <a:pt x="216" y="297"/>
                </a:lnTo>
                <a:lnTo>
                  <a:pt x="212" y="287"/>
                </a:lnTo>
                <a:lnTo>
                  <a:pt x="208" y="276"/>
                </a:lnTo>
                <a:lnTo>
                  <a:pt x="208" y="276"/>
                </a:lnTo>
                <a:lnTo>
                  <a:pt x="201" y="254"/>
                </a:lnTo>
                <a:lnTo>
                  <a:pt x="201" y="254"/>
                </a:lnTo>
                <a:lnTo>
                  <a:pt x="194" y="241"/>
                </a:lnTo>
                <a:lnTo>
                  <a:pt x="194" y="241"/>
                </a:lnTo>
                <a:lnTo>
                  <a:pt x="193" y="237"/>
                </a:lnTo>
                <a:lnTo>
                  <a:pt x="193" y="237"/>
                </a:lnTo>
                <a:lnTo>
                  <a:pt x="190" y="230"/>
                </a:lnTo>
                <a:lnTo>
                  <a:pt x="190" y="230"/>
                </a:lnTo>
                <a:lnTo>
                  <a:pt x="186" y="226"/>
                </a:lnTo>
                <a:lnTo>
                  <a:pt x="182" y="222"/>
                </a:lnTo>
                <a:lnTo>
                  <a:pt x="182" y="222"/>
                </a:lnTo>
                <a:lnTo>
                  <a:pt x="179" y="219"/>
                </a:lnTo>
                <a:lnTo>
                  <a:pt x="179" y="219"/>
                </a:lnTo>
                <a:lnTo>
                  <a:pt x="174" y="216"/>
                </a:lnTo>
                <a:lnTo>
                  <a:pt x="174" y="216"/>
                </a:lnTo>
                <a:lnTo>
                  <a:pt x="169" y="215"/>
                </a:lnTo>
                <a:lnTo>
                  <a:pt x="169" y="215"/>
                </a:lnTo>
                <a:lnTo>
                  <a:pt x="163" y="210"/>
                </a:lnTo>
                <a:lnTo>
                  <a:pt x="158" y="207"/>
                </a:lnTo>
                <a:lnTo>
                  <a:pt x="158" y="207"/>
                </a:lnTo>
                <a:lnTo>
                  <a:pt x="155" y="204"/>
                </a:lnTo>
                <a:lnTo>
                  <a:pt x="155" y="204"/>
                </a:lnTo>
                <a:lnTo>
                  <a:pt x="149" y="200"/>
                </a:lnTo>
                <a:lnTo>
                  <a:pt x="145" y="194"/>
                </a:lnTo>
                <a:lnTo>
                  <a:pt x="145" y="194"/>
                </a:lnTo>
                <a:lnTo>
                  <a:pt x="141" y="186"/>
                </a:lnTo>
                <a:lnTo>
                  <a:pt x="141" y="186"/>
                </a:lnTo>
                <a:lnTo>
                  <a:pt x="137" y="180"/>
                </a:lnTo>
                <a:lnTo>
                  <a:pt x="137" y="180"/>
                </a:lnTo>
                <a:lnTo>
                  <a:pt x="136" y="178"/>
                </a:lnTo>
                <a:lnTo>
                  <a:pt x="136" y="178"/>
                </a:lnTo>
                <a:lnTo>
                  <a:pt x="136" y="180"/>
                </a:lnTo>
                <a:lnTo>
                  <a:pt x="136" y="180"/>
                </a:lnTo>
                <a:lnTo>
                  <a:pt x="133" y="186"/>
                </a:lnTo>
                <a:lnTo>
                  <a:pt x="128" y="193"/>
                </a:lnTo>
                <a:lnTo>
                  <a:pt x="128" y="193"/>
                </a:lnTo>
                <a:lnTo>
                  <a:pt x="111" y="210"/>
                </a:lnTo>
                <a:lnTo>
                  <a:pt x="111" y="210"/>
                </a:lnTo>
                <a:lnTo>
                  <a:pt x="106" y="216"/>
                </a:lnTo>
                <a:lnTo>
                  <a:pt x="103" y="222"/>
                </a:lnTo>
                <a:lnTo>
                  <a:pt x="103" y="222"/>
                </a:lnTo>
                <a:lnTo>
                  <a:pt x="98" y="235"/>
                </a:lnTo>
                <a:lnTo>
                  <a:pt x="96" y="248"/>
                </a:lnTo>
                <a:lnTo>
                  <a:pt x="96" y="248"/>
                </a:lnTo>
                <a:lnTo>
                  <a:pt x="95" y="278"/>
                </a:lnTo>
                <a:lnTo>
                  <a:pt x="95" y="278"/>
                </a:lnTo>
                <a:lnTo>
                  <a:pt x="96" y="298"/>
                </a:lnTo>
                <a:lnTo>
                  <a:pt x="96" y="298"/>
                </a:lnTo>
                <a:lnTo>
                  <a:pt x="98" y="319"/>
                </a:lnTo>
                <a:lnTo>
                  <a:pt x="98" y="319"/>
                </a:lnTo>
                <a:lnTo>
                  <a:pt x="100" y="334"/>
                </a:lnTo>
                <a:lnTo>
                  <a:pt x="100" y="334"/>
                </a:lnTo>
                <a:lnTo>
                  <a:pt x="101" y="358"/>
                </a:lnTo>
                <a:lnTo>
                  <a:pt x="101" y="358"/>
                </a:lnTo>
                <a:lnTo>
                  <a:pt x="103" y="375"/>
                </a:lnTo>
                <a:lnTo>
                  <a:pt x="103" y="375"/>
                </a:lnTo>
                <a:lnTo>
                  <a:pt x="104" y="393"/>
                </a:lnTo>
                <a:lnTo>
                  <a:pt x="104" y="393"/>
                </a:lnTo>
                <a:lnTo>
                  <a:pt x="106" y="407"/>
                </a:lnTo>
                <a:lnTo>
                  <a:pt x="106" y="407"/>
                </a:lnTo>
                <a:lnTo>
                  <a:pt x="106" y="409"/>
                </a:lnTo>
                <a:lnTo>
                  <a:pt x="106" y="409"/>
                </a:lnTo>
                <a:lnTo>
                  <a:pt x="106" y="410"/>
                </a:lnTo>
                <a:lnTo>
                  <a:pt x="106" y="410"/>
                </a:lnTo>
                <a:lnTo>
                  <a:pt x="106" y="410"/>
                </a:lnTo>
                <a:lnTo>
                  <a:pt x="106" y="410"/>
                </a:lnTo>
                <a:lnTo>
                  <a:pt x="109" y="413"/>
                </a:lnTo>
                <a:lnTo>
                  <a:pt x="109" y="413"/>
                </a:lnTo>
                <a:lnTo>
                  <a:pt x="114" y="417"/>
                </a:lnTo>
                <a:lnTo>
                  <a:pt x="114" y="417"/>
                </a:lnTo>
                <a:lnTo>
                  <a:pt x="119" y="420"/>
                </a:lnTo>
                <a:lnTo>
                  <a:pt x="119" y="420"/>
                </a:lnTo>
                <a:lnTo>
                  <a:pt x="120" y="423"/>
                </a:lnTo>
                <a:lnTo>
                  <a:pt x="120" y="426"/>
                </a:lnTo>
                <a:lnTo>
                  <a:pt x="120" y="426"/>
                </a:lnTo>
                <a:lnTo>
                  <a:pt x="119" y="429"/>
                </a:lnTo>
                <a:lnTo>
                  <a:pt x="119" y="429"/>
                </a:lnTo>
                <a:lnTo>
                  <a:pt x="117" y="431"/>
                </a:lnTo>
                <a:lnTo>
                  <a:pt x="117" y="431"/>
                </a:lnTo>
                <a:lnTo>
                  <a:pt x="109" y="434"/>
                </a:lnTo>
                <a:lnTo>
                  <a:pt x="100" y="435"/>
                </a:lnTo>
                <a:lnTo>
                  <a:pt x="100" y="435"/>
                </a:lnTo>
                <a:lnTo>
                  <a:pt x="81" y="434"/>
                </a:lnTo>
                <a:lnTo>
                  <a:pt x="81" y="434"/>
                </a:lnTo>
                <a:lnTo>
                  <a:pt x="70" y="432"/>
                </a:lnTo>
                <a:lnTo>
                  <a:pt x="70" y="432"/>
                </a:lnTo>
                <a:lnTo>
                  <a:pt x="68" y="432"/>
                </a:lnTo>
                <a:lnTo>
                  <a:pt x="68" y="432"/>
                </a:lnTo>
                <a:lnTo>
                  <a:pt x="67" y="432"/>
                </a:lnTo>
                <a:lnTo>
                  <a:pt x="65" y="432"/>
                </a:lnTo>
                <a:lnTo>
                  <a:pt x="65" y="432"/>
                </a:lnTo>
                <a:lnTo>
                  <a:pt x="63" y="431"/>
                </a:lnTo>
                <a:lnTo>
                  <a:pt x="63" y="431"/>
                </a:lnTo>
                <a:lnTo>
                  <a:pt x="59" y="431"/>
                </a:lnTo>
                <a:lnTo>
                  <a:pt x="59" y="431"/>
                </a:lnTo>
                <a:lnTo>
                  <a:pt x="55" y="428"/>
                </a:lnTo>
                <a:lnTo>
                  <a:pt x="54" y="424"/>
                </a:lnTo>
                <a:lnTo>
                  <a:pt x="54" y="424"/>
                </a:lnTo>
                <a:lnTo>
                  <a:pt x="52" y="421"/>
                </a:lnTo>
                <a:lnTo>
                  <a:pt x="52" y="421"/>
                </a:lnTo>
                <a:lnTo>
                  <a:pt x="52" y="417"/>
                </a:lnTo>
                <a:lnTo>
                  <a:pt x="55" y="413"/>
                </a:lnTo>
                <a:lnTo>
                  <a:pt x="55" y="413"/>
                </a:lnTo>
                <a:lnTo>
                  <a:pt x="62" y="409"/>
                </a:lnTo>
                <a:lnTo>
                  <a:pt x="62" y="409"/>
                </a:lnTo>
                <a:lnTo>
                  <a:pt x="63" y="407"/>
                </a:lnTo>
                <a:lnTo>
                  <a:pt x="63" y="407"/>
                </a:lnTo>
                <a:lnTo>
                  <a:pt x="65" y="405"/>
                </a:lnTo>
                <a:lnTo>
                  <a:pt x="67" y="405"/>
                </a:lnTo>
                <a:lnTo>
                  <a:pt x="67" y="405"/>
                </a:lnTo>
                <a:lnTo>
                  <a:pt x="67" y="404"/>
                </a:lnTo>
                <a:lnTo>
                  <a:pt x="67" y="404"/>
                </a:lnTo>
                <a:lnTo>
                  <a:pt x="67" y="388"/>
                </a:lnTo>
                <a:lnTo>
                  <a:pt x="67" y="388"/>
                </a:lnTo>
                <a:lnTo>
                  <a:pt x="68" y="380"/>
                </a:lnTo>
                <a:lnTo>
                  <a:pt x="68" y="380"/>
                </a:lnTo>
                <a:lnTo>
                  <a:pt x="68" y="369"/>
                </a:lnTo>
                <a:lnTo>
                  <a:pt x="68" y="369"/>
                </a:lnTo>
                <a:lnTo>
                  <a:pt x="70" y="349"/>
                </a:lnTo>
                <a:lnTo>
                  <a:pt x="70" y="349"/>
                </a:lnTo>
                <a:lnTo>
                  <a:pt x="70" y="347"/>
                </a:lnTo>
                <a:lnTo>
                  <a:pt x="70" y="347"/>
                </a:lnTo>
                <a:lnTo>
                  <a:pt x="70" y="282"/>
                </a:lnTo>
                <a:lnTo>
                  <a:pt x="70" y="282"/>
                </a:lnTo>
                <a:lnTo>
                  <a:pt x="70" y="270"/>
                </a:lnTo>
                <a:lnTo>
                  <a:pt x="70" y="270"/>
                </a:lnTo>
                <a:lnTo>
                  <a:pt x="68" y="256"/>
                </a:lnTo>
                <a:lnTo>
                  <a:pt x="68" y="256"/>
                </a:lnTo>
                <a:lnTo>
                  <a:pt x="67" y="243"/>
                </a:lnTo>
                <a:lnTo>
                  <a:pt x="67" y="243"/>
                </a:lnTo>
                <a:lnTo>
                  <a:pt x="67" y="237"/>
                </a:lnTo>
                <a:lnTo>
                  <a:pt x="67" y="237"/>
                </a:lnTo>
                <a:lnTo>
                  <a:pt x="65" y="226"/>
                </a:lnTo>
                <a:lnTo>
                  <a:pt x="65" y="226"/>
                </a:lnTo>
                <a:lnTo>
                  <a:pt x="63" y="219"/>
                </a:lnTo>
                <a:lnTo>
                  <a:pt x="62" y="215"/>
                </a:lnTo>
                <a:lnTo>
                  <a:pt x="62" y="215"/>
                </a:lnTo>
                <a:lnTo>
                  <a:pt x="57" y="213"/>
                </a:lnTo>
                <a:lnTo>
                  <a:pt x="57" y="213"/>
                </a:lnTo>
                <a:lnTo>
                  <a:pt x="52" y="211"/>
                </a:lnTo>
                <a:lnTo>
                  <a:pt x="52" y="211"/>
                </a:lnTo>
                <a:lnTo>
                  <a:pt x="44" y="208"/>
                </a:lnTo>
                <a:lnTo>
                  <a:pt x="40" y="204"/>
                </a:lnTo>
                <a:lnTo>
                  <a:pt x="40" y="204"/>
                </a:lnTo>
                <a:lnTo>
                  <a:pt x="33" y="196"/>
                </a:lnTo>
                <a:lnTo>
                  <a:pt x="33" y="196"/>
                </a:lnTo>
                <a:lnTo>
                  <a:pt x="30" y="188"/>
                </a:lnTo>
                <a:lnTo>
                  <a:pt x="30" y="188"/>
                </a:lnTo>
                <a:lnTo>
                  <a:pt x="29" y="175"/>
                </a:lnTo>
                <a:lnTo>
                  <a:pt x="29" y="175"/>
                </a:lnTo>
                <a:lnTo>
                  <a:pt x="29" y="155"/>
                </a:lnTo>
                <a:lnTo>
                  <a:pt x="29" y="155"/>
                </a:lnTo>
                <a:lnTo>
                  <a:pt x="29" y="137"/>
                </a:lnTo>
                <a:lnTo>
                  <a:pt x="29" y="137"/>
                </a:lnTo>
                <a:lnTo>
                  <a:pt x="29" y="104"/>
                </a:lnTo>
                <a:lnTo>
                  <a:pt x="29" y="104"/>
                </a:lnTo>
                <a:lnTo>
                  <a:pt x="29" y="98"/>
                </a:lnTo>
                <a:lnTo>
                  <a:pt x="29" y="98"/>
                </a:lnTo>
                <a:lnTo>
                  <a:pt x="29" y="92"/>
                </a:lnTo>
                <a:lnTo>
                  <a:pt x="29" y="92"/>
                </a:lnTo>
                <a:lnTo>
                  <a:pt x="27" y="68"/>
                </a:lnTo>
                <a:lnTo>
                  <a:pt x="27" y="68"/>
                </a:lnTo>
                <a:lnTo>
                  <a:pt x="27" y="54"/>
                </a:lnTo>
                <a:lnTo>
                  <a:pt x="27" y="54"/>
                </a:lnTo>
                <a:lnTo>
                  <a:pt x="25" y="52"/>
                </a:lnTo>
                <a:lnTo>
                  <a:pt x="25" y="52"/>
                </a:lnTo>
                <a:lnTo>
                  <a:pt x="18" y="46"/>
                </a:lnTo>
                <a:lnTo>
                  <a:pt x="18" y="46"/>
                </a:lnTo>
                <a:lnTo>
                  <a:pt x="5" y="38"/>
                </a:lnTo>
                <a:lnTo>
                  <a:pt x="5" y="38"/>
                </a:lnTo>
                <a:lnTo>
                  <a:pt x="2" y="36"/>
                </a:lnTo>
                <a:lnTo>
                  <a:pt x="2" y="36"/>
                </a:lnTo>
                <a:lnTo>
                  <a:pt x="0" y="35"/>
                </a:lnTo>
                <a:lnTo>
                  <a:pt x="0" y="32"/>
                </a:lnTo>
                <a:lnTo>
                  <a:pt x="0" y="32"/>
                </a:lnTo>
                <a:lnTo>
                  <a:pt x="0" y="25"/>
                </a:lnTo>
                <a:lnTo>
                  <a:pt x="2" y="21"/>
                </a:lnTo>
                <a:lnTo>
                  <a:pt x="2" y="21"/>
                </a:lnTo>
                <a:lnTo>
                  <a:pt x="5" y="14"/>
                </a:lnTo>
                <a:lnTo>
                  <a:pt x="5" y="14"/>
                </a:lnTo>
                <a:lnTo>
                  <a:pt x="7" y="11"/>
                </a:lnTo>
                <a:lnTo>
                  <a:pt x="7" y="11"/>
                </a:lnTo>
                <a:lnTo>
                  <a:pt x="8" y="10"/>
                </a:lnTo>
                <a:lnTo>
                  <a:pt x="8" y="10"/>
                </a:lnTo>
                <a:lnTo>
                  <a:pt x="11" y="8"/>
                </a:lnTo>
                <a:lnTo>
                  <a:pt x="11" y="8"/>
                </a:lnTo>
                <a:lnTo>
                  <a:pt x="14" y="6"/>
                </a:lnTo>
                <a:lnTo>
                  <a:pt x="14" y="6"/>
                </a:lnTo>
                <a:lnTo>
                  <a:pt x="19" y="5"/>
                </a:lnTo>
                <a:lnTo>
                  <a:pt x="19" y="5"/>
                </a:lnTo>
                <a:lnTo>
                  <a:pt x="24" y="3"/>
                </a:lnTo>
                <a:lnTo>
                  <a:pt x="30" y="5"/>
                </a:lnTo>
                <a:lnTo>
                  <a:pt x="30" y="5"/>
                </a:lnTo>
                <a:lnTo>
                  <a:pt x="33" y="6"/>
                </a:lnTo>
                <a:lnTo>
                  <a:pt x="33" y="6"/>
                </a:lnTo>
                <a:lnTo>
                  <a:pt x="35" y="8"/>
                </a:lnTo>
                <a:lnTo>
                  <a:pt x="35" y="10"/>
                </a:lnTo>
                <a:lnTo>
                  <a:pt x="35" y="10"/>
                </a:lnTo>
                <a:close/>
                <a:moveTo>
                  <a:pt x="224" y="118"/>
                </a:moveTo>
                <a:lnTo>
                  <a:pt x="224" y="118"/>
                </a:lnTo>
                <a:lnTo>
                  <a:pt x="224" y="118"/>
                </a:lnTo>
                <a:lnTo>
                  <a:pt x="224" y="118"/>
                </a:lnTo>
                <a:lnTo>
                  <a:pt x="224" y="120"/>
                </a:lnTo>
                <a:lnTo>
                  <a:pt x="224" y="120"/>
                </a:lnTo>
                <a:lnTo>
                  <a:pt x="227" y="125"/>
                </a:lnTo>
                <a:lnTo>
                  <a:pt x="227" y="125"/>
                </a:lnTo>
                <a:lnTo>
                  <a:pt x="232" y="137"/>
                </a:lnTo>
                <a:lnTo>
                  <a:pt x="232" y="137"/>
                </a:lnTo>
                <a:lnTo>
                  <a:pt x="232" y="139"/>
                </a:lnTo>
                <a:lnTo>
                  <a:pt x="232" y="139"/>
                </a:lnTo>
                <a:lnTo>
                  <a:pt x="232" y="137"/>
                </a:lnTo>
                <a:lnTo>
                  <a:pt x="232" y="137"/>
                </a:lnTo>
                <a:lnTo>
                  <a:pt x="226" y="120"/>
                </a:lnTo>
                <a:lnTo>
                  <a:pt x="226" y="120"/>
                </a:lnTo>
                <a:lnTo>
                  <a:pt x="224" y="118"/>
                </a:lnTo>
                <a:lnTo>
                  <a:pt x="224" y="118"/>
                </a:lnTo>
                <a:lnTo>
                  <a:pt x="224" y="118"/>
                </a:lnTo>
                <a:lnTo>
                  <a:pt x="224" y="118"/>
                </a:lnTo>
                <a:lnTo>
                  <a:pt x="224" y="117"/>
                </a:lnTo>
                <a:lnTo>
                  <a:pt x="224" y="117"/>
                </a:lnTo>
                <a:lnTo>
                  <a:pt x="224" y="115"/>
                </a:lnTo>
                <a:lnTo>
                  <a:pt x="224" y="115"/>
                </a:lnTo>
                <a:lnTo>
                  <a:pt x="223" y="115"/>
                </a:lnTo>
                <a:lnTo>
                  <a:pt x="223" y="115"/>
                </a:lnTo>
                <a:lnTo>
                  <a:pt x="224" y="117"/>
                </a:lnTo>
                <a:lnTo>
                  <a:pt x="224" y="117"/>
                </a:lnTo>
                <a:lnTo>
                  <a:pt x="224" y="118"/>
                </a:lnTo>
                <a:lnTo>
                  <a:pt x="224" y="118"/>
                </a:lnTo>
                <a:close/>
                <a:moveTo>
                  <a:pt x="101" y="383"/>
                </a:moveTo>
                <a:lnTo>
                  <a:pt x="101" y="383"/>
                </a:lnTo>
                <a:lnTo>
                  <a:pt x="101" y="382"/>
                </a:lnTo>
                <a:lnTo>
                  <a:pt x="101" y="382"/>
                </a:lnTo>
                <a:lnTo>
                  <a:pt x="101" y="382"/>
                </a:lnTo>
                <a:lnTo>
                  <a:pt x="101" y="382"/>
                </a:lnTo>
                <a:lnTo>
                  <a:pt x="101" y="383"/>
                </a:lnTo>
                <a:lnTo>
                  <a:pt x="101" y="383"/>
                </a:lnTo>
                <a:lnTo>
                  <a:pt x="101" y="385"/>
                </a:lnTo>
                <a:lnTo>
                  <a:pt x="101" y="385"/>
                </a:lnTo>
                <a:lnTo>
                  <a:pt x="101" y="383"/>
                </a:lnTo>
                <a:lnTo>
                  <a:pt x="101" y="383"/>
                </a:lnTo>
                <a:lnTo>
                  <a:pt x="101" y="383"/>
                </a:lnTo>
                <a:close/>
                <a:moveTo>
                  <a:pt x="101" y="390"/>
                </a:moveTo>
                <a:lnTo>
                  <a:pt x="101" y="390"/>
                </a:lnTo>
                <a:lnTo>
                  <a:pt x="101" y="391"/>
                </a:lnTo>
                <a:lnTo>
                  <a:pt x="101" y="391"/>
                </a:lnTo>
                <a:lnTo>
                  <a:pt x="101" y="391"/>
                </a:lnTo>
                <a:lnTo>
                  <a:pt x="101" y="391"/>
                </a:lnTo>
                <a:lnTo>
                  <a:pt x="101" y="390"/>
                </a:lnTo>
                <a:lnTo>
                  <a:pt x="101" y="390"/>
                </a:lnTo>
                <a:lnTo>
                  <a:pt x="101" y="385"/>
                </a:lnTo>
                <a:lnTo>
                  <a:pt x="101" y="385"/>
                </a:lnTo>
                <a:lnTo>
                  <a:pt x="101" y="388"/>
                </a:lnTo>
                <a:lnTo>
                  <a:pt x="101" y="388"/>
                </a:lnTo>
                <a:lnTo>
                  <a:pt x="101" y="390"/>
                </a:lnTo>
                <a:lnTo>
                  <a:pt x="101" y="390"/>
                </a:lnTo>
                <a:close/>
                <a:moveTo>
                  <a:pt x="235" y="33"/>
                </a:moveTo>
                <a:lnTo>
                  <a:pt x="235" y="33"/>
                </a:lnTo>
                <a:lnTo>
                  <a:pt x="235" y="36"/>
                </a:lnTo>
                <a:lnTo>
                  <a:pt x="235" y="36"/>
                </a:lnTo>
                <a:lnTo>
                  <a:pt x="237" y="41"/>
                </a:lnTo>
                <a:lnTo>
                  <a:pt x="237" y="41"/>
                </a:lnTo>
                <a:lnTo>
                  <a:pt x="237" y="36"/>
                </a:lnTo>
                <a:lnTo>
                  <a:pt x="237" y="36"/>
                </a:lnTo>
                <a:lnTo>
                  <a:pt x="235" y="36"/>
                </a:lnTo>
                <a:lnTo>
                  <a:pt x="235" y="36"/>
                </a:lnTo>
                <a:lnTo>
                  <a:pt x="235" y="33"/>
                </a:lnTo>
                <a:lnTo>
                  <a:pt x="235" y="33"/>
                </a:lnTo>
                <a:lnTo>
                  <a:pt x="235" y="28"/>
                </a:lnTo>
                <a:lnTo>
                  <a:pt x="235" y="28"/>
                </a:lnTo>
                <a:lnTo>
                  <a:pt x="235" y="28"/>
                </a:lnTo>
                <a:lnTo>
                  <a:pt x="235" y="28"/>
                </a:lnTo>
                <a:lnTo>
                  <a:pt x="235" y="33"/>
                </a:lnTo>
                <a:lnTo>
                  <a:pt x="235" y="33"/>
                </a:lnTo>
                <a:lnTo>
                  <a:pt x="235" y="33"/>
                </a:lnTo>
                <a:lnTo>
                  <a:pt x="235" y="33"/>
                </a:lnTo>
                <a:close/>
                <a:moveTo>
                  <a:pt x="223" y="200"/>
                </a:moveTo>
                <a:lnTo>
                  <a:pt x="223" y="200"/>
                </a:lnTo>
                <a:lnTo>
                  <a:pt x="223" y="200"/>
                </a:lnTo>
                <a:lnTo>
                  <a:pt x="223" y="200"/>
                </a:lnTo>
                <a:lnTo>
                  <a:pt x="224" y="197"/>
                </a:lnTo>
                <a:lnTo>
                  <a:pt x="224" y="197"/>
                </a:lnTo>
                <a:lnTo>
                  <a:pt x="224" y="197"/>
                </a:lnTo>
                <a:lnTo>
                  <a:pt x="224" y="197"/>
                </a:lnTo>
                <a:lnTo>
                  <a:pt x="223" y="200"/>
                </a:lnTo>
                <a:lnTo>
                  <a:pt x="223" y="200"/>
                </a:lnTo>
                <a:lnTo>
                  <a:pt x="221" y="205"/>
                </a:lnTo>
                <a:lnTo>
                  <a:pt x="221" y="205"/>
                </a:lnTo>
                <a:lnTo>
                  <a:pt x="223" y="205"/>
                </a:lnTo>
                <a:lnTo>
                  <a:pt x="223" y="205"/>
                </a:lnTo>
                <a:lnTo>
                  <a:pt x="223" y="200"/>
                </a:lnTo>
                <a:lnTo>
                  <a:pt x="223" y="200"/>
                </a:lnTo>
                <a:close/>
                <a:moveTo>
                  <a:pt x="190" y="126"/>
                </a:moveTo>
                <a:lnTo>
                  <a:pt x="190" y="126"/>
                </a:lnTo>
                <a:lnTo>
                  <a:pt x="188" y="128"/>
                </a:lnTo>
                <a:lnTo>
                  <a:pt x="188" y="128"/>
                </a:lnTo>
                <a:lnTo>
                  <a:pt x="182" y="133"/>
                </a:lnTo>
                <a:lnTo>
                  <a:pt x="174" y="136"/>
                </a:lnTo>
                <a:lnTo>
                  <a:pt x="174" y="136"/>
                </a:lnTo>
                <a:lnTo>
                  <a:pt x="156" y="140"/>
                </a:lnTo>
                <a:lnTo>
                  <a:pt x="156" y="140"/>
                </a:lnTo>
                <a:lnTo>
                  <a:pt x="155" y="140"/>
                </a:lnTo>
                <a:lnTo>
                  <a:pt x="155" y="140"/>
                </a:lnTo>
                <a:lnTo>
                  <a:pt x="160" y="142"/>
                </a:lnTo>
                <a:lnTo>
                  <a:pt x="163" y="142"/>
                </a:lnTo>
                <a:lnTo>
                  <a:pt x="163" y="142"/>
                </a:lnTo>
                <a:lnTo>
                  <a:pt x="169" y="140"/>
                </a:lnTo>
                <a:lnTo>
                  <a:pt x="169" y="140"/>
                </a:lnTo>
                <a:lnTo>
                  <a:pt x="180" y="134"/>
                </a:lnTo>
                <a:lnTo>
                  <a:pt x="190" y="128"/>
                </a:lnTo>
                <a:lnTo>
                  <a:pt x="190" y="128"/>
                </a:lnTo>
                <a:lnTo>
                  <a:pt x="190" y="126"/>
                </a:lnTo>
                <a:lnTo>
                  <a:pt x="190" y="126"/>
                </a:lnTo>
                <a:lnTo>
                  <a:pt x="191" y="126"/>
                </a:lnTo>
                <a:lnTo>
                  <a:pt x="191" y="126"/>
                </a:lnTo>
                <a:lnTo>
                  <a:pt x="191" y="126"/>
                </a:lnTo>
                <a:lnTo>
                  <a:pt x="191" y="126"/>
                </a:lnTo>
                <a:lnTo>
                  <a:pt x="190" y="126"/>
                </a:lnTo>
                <a:lnTo>
                  <a:pt x="190" y="126"/>
                </a:lnTo>
                <a:close/>
                <a:moveTo>
                  <a:pt x="272" y="361"/>
                </a:moveTo>
                <a:lnTo>
                  <a:pt x="272" y="361"/>
                </a:lnTo>
                <a:lnTo>
                  <a:pt x="272" y="363"/>
                </a:lnTo>
                <a:lnTo>
                  <a:pt x="272" y="363"/>
                </a:lnTo>
                <a:lnTo>
                  <a:pt x="272" y="363"/>
                </a:lnTo>
                <a:lnTo>
                  <a:pt x="272" y="363"/>
                </a:lnTo>
                <a:lnTo>
                  <a:pt x="272" y="361"/>
                </a:lnTo>
                <a:lnTo>
                  <a:pt x="272" y="361"/>
                </a:lnTo>
                <a:lnTo>
                  <a:pt x="270" y="360"/>
                </a:lnTo>
                <a:lnTo>
                  <a:pt x="270" y="360"/>
                </a:lnTo>
                <a:lnTo>
                  <a:pt x="264" y="342"/>
                </a:lnTo>
                <a:lnTo>
                  <a:pt x="264" y="342"/>
                </a:lnTo>
                <a:lnTo>
                  <a:pt x="259" y="330"/>
                </a:lnTo>
                <a:lnTo>
                  <a:pt x="259" y="330"/>
                </a:lnTo>
                <a:lnTo>
                  <a:pt x="251" y="312"/>
                </a:lnTo>
                <a:lnTo>
                  <a:pt x="251" y="312"/>
                </a:lnTo>
                <a:lnTo>
                  <a:pt x="248" y="305"/>
                </a:lnTo>
                <a:lnTo>
                  <a:pt x="248" y="305"/>
                </a:lnTo>
                <a:lnTo>
                  <a:pt x="248" y="306"/>
                </a:lnTo>
                <a:lnTo>
                  <a:pt x="248" y="306"/>
                </a:lnTo>
                <a:lnTo>
                  <a:pt x="253" y="319"/>
                </a:lnTo>
                <a:lnTo>
                  <a:pt x="253" y="319"/>
                </a:lnTo>
                <a:lnTo>
                  <a:pt x="259" y="334"/>
                </a:lnTo>
                <a:lnTo>
                  <a:pt x="259" y="334"/>
                </a:lnTo>
                <a:lnTo>
                  <a:pt x="270" y="361"/>
                </a:lnTo>
                <a:lnTo>
                  <a:pt x="270" y="361"/>
                </a:lnTo>
                <a:lnTo>
                  <a:pt x="272" y="361"/>
                </a:lnTo>
                <a:lnTo>
                  <a:pt x="272" y="361"/>
                </a:lnTo>
                <a:close/>
                <a:moveTo>
                  <a:pt x="33" y="55"/>
                </a:moveTo>
                <a:lnTo>
                  <a:pt x="33" y="55"/>
                </a:lnTo>
                <a:lnTo>
                  <a:pt x="33" y="55"/>
                </a:lnTo>
                <a:lnTo>
                  <a:pt x="33" y="55"/>
                </a:lnTo>
                <a:lnTo>
                  <a:pt x="32" y="63"/>
                </a:lnTo>
                <a:lnTo>
                  <a:pt x="32" y="63"/>
                </a:lnTo>
                <a:lnTo>
                  <a:pt x="33" y="82"/>
                </a:lnTo>
                <a:lnTo>
                  <a:pt x="33" y="82"/>
                </a:lnTo>
                <a:lnTo>
                  <a:pt x="33" y="112"/>
                </a:lnTo>
                <a:lnTo>
                  <a:pt x="33" y="112"/>
                </a:lnTo>
                <a:lnTo>
                  <a:pt x="35" y="133"/>
                </a:lnTo>
                <a:lnTo>
                  <a:pt x="35" y="133"/>
                </a:lnTo>
                <a:lnTo>
                  <a:pt x="35" y="156"/>
                </a:lnTo>
                <a:lnTo>
                  <a:pt x="35" y="156"/>
                </a:lnTo>
                <a:lnTo>
                  <a:pt x="35" y="177"/>
                </a:lnTo>
                <a:lnTo>
                  <a:pt x="35" y="177"/>
                </a:lnTo>
                <a:lnTo>
                  <a:pt x="37" y="189"/>
                </a:lnTo>
                <a:lnTo>
                  <a:pt x="37" y="189"/>
                </a:lnTo>
                <a:lnTo>
                  <a:pt x="38" y="194"/>
                </a:lnTo>
                <a:lnTo>
                  <a:pt x="41" y="199"/>
                </a:lnTo>
                <a:lnTo>
                  <a:pt x="41" y="199"/>
                </a:lnTo>
                <a:lnTo>
                  <a:pt x="51" y="204"/>
                </a:lnTo>
                <a:lnTo>
                  <a:pt x="51" y="204"/>
                </a:lnTo>
                <a:lnTo>
                  <a:pt x="57" y="207"/>
                </a:lnTo>
                <a:lnTo>
                  <a:pt x="57" y="207"/>
                </a:lnTo>
                <a:lnTo>
                  <a:pt x="63" y="211"/>
                </a:lnTo>
                <a:lnTo>
                  <a:pt x="63" y="211"/>
                </a:lnTo>
                <a:lnTo>
                  <a:pt x="67" y="218"/>
                </a:lnTo>
                <a:lnTo>
                  <a:pt x="68" y="224"/>
                </a:lnTo>
                <a:lnTo>
                  <a:pt x="68" y="224"/>
                </a:lnTo>
                <a:lnTo>
                  <a:pt x="73" y="245"/>
                </a:lnTo>
                <a:lnTo>
                  <a:pt x="73" y="245"/>
                </a:lnTo>
                <a:lnTo>
                  <a:pt x="76" y="267"/>
                </a:lnTo>
                <a:lnTo>
                  <a:pt x="76" y="267"/>
                </a:lnTo>
                <a:lnTo>
                  <a:pt x="76" y="293"/>
                </a:lnTo>
                <a:lnTo>
                  <a:pt x="76" y="293"/>
                </a:lnTo>
                <a:lnTo>
                  <a:pt x="74" y="339"/>
                </a:lnTo>
                <a:lnTo>
                  <a:pt x="74" y="339"/>
                </a:lnTo>
                <a:lnTo>
                  <a:pt x="73" y="368"/>
                </a:lnTo>
                <a:lnTo>
                  <a:pt x="73" y="368"/>
                </a:lnTo>
                <a:lnTo>
                  <a:pt x="73" y="374"/>
                </a:lnTo>
                <a:lnTo>
                  <a:pt x="73" y="374"/>
                </a:lnTo>
                <a:lnTo>
                  <a:pt x="71" y="394"/>
                </a:lnTo>
                <a:lnTo>
                  <a:pt x="71" y="394"/>
                </a:lnTo>
                <a:lnTo>
                  <a:pt x="71" y="401"/>
                </a:lnTo>
                <a:lnTo>
                  <a:pt x="71" y="401"/>
                </a:lnTo>
                <a:lnTo>
                  <a:pt x="73" y="404"/>
                </a:lnTo>
                <a:lnTo>
                  <a:pt x="74" y="405"/>
                </a:lnTo>
                <a:lnTo>
                  <a:pt x="74" y="405"/>
                </a:lnTo>
                <a:lnTo>
                  <a:pt x="81" y="407"/>
                </a:lnTo>
                <a:lnTo>
                  <a:pt x="81" y="407"/>
                </a:lnTo>
                <a:lnTo>
                  <a:pt x="85" y="409"/>
                </a:lnTo>
                <a:lnTo>
                  <a:pt x="85" y="409"/>
                </a:lnTo>
                <a:lnTo>
                  <a:pt x="89" y="407"/>
                </a:lnTo>
                <a:lnTo>
                  <a:pt x="89" y="407"/>
                </a:lnTo>
                <a:lnTo>
                  <a:pt x="95" y="407"/>
                </a:lnTo>
                <a:lnTo>
                  <a:pt x="95" y="407"/>
                </a:lnTo>
                <a:lnTo>
                  <a:pt x="98" y="404"/>
                </a:lnTo>
                <a:lnTo>
                  <a:pt x="98" y="402"/>
                </a:lnTo>
                <a:lnTo>
                  <a:pt x="98" y="402"/>
                </a:lnTo>
                <a:lnTo>
                  <a:pt x="96" y="399"/>
                </a:lnTo>
                <a:lnTo>
                  <a:pt x="96" y="399"/>
                </a:lnTo>
                <a:lnTo>
                  <a:pt x="96" y="388"/>
                </a:lnTo>
                <a:lnTo>
                  <a:pt x="96" y="388"/>
                </a:lnTo>
                <a:lnTo>
                  <a:pt x="96" y="387"/>
                </a:lnTo>
                <a:lnTo>
                  <a:pt x="96" y="387"/>
                </a:lnTo>
                <a:lnTo>
                  <a:pt x="93" y="368"/>
                </a:lnTo>
                <a:lnTo>
                  <a:pt x="93" y="368"/>
                </a:lnTo>
                <a:lnTo>
                  <a:pt x="93" y="355"/>
                </a:lnTo>
                <a:lnTo>
                  <a:pt x="93" y="355"/>
                </a:lnTo>
                <a:lnTo>
                  <a:pt x="92" y="331"/>
                </a:lnTo>
                <a:lnTo>
                  <a:pt x="92" y="331"/>
                </a:lnTo>
                <a:lnTo>
                  <a:pt x="92" y="305"/>
                </a:lnTo>
                <a:lnTo>
                  <a:pt x="92" y="305"/>
                </a:lnTo>
                <a:lnTo>
                  <a:pt x="92" y="270"/>
                </a:lnTo>
                <a:lnTo>
                  <a:pt x="92" y="235"/>
                </a:lnTo>
                <a:lnTo>
                  <a:pt x="92" y="235"/>
                </a:lnTo>
                <a:lnTo>
                  <a:pt x="93" y="224"/>
                </a:lnTo>
                <a:lnTo>
                  <a:pt x="93" y="224"/>
                </a:lnTo>
                <a:lnTo>
                  <a:pt x="95" y="211"/>
                </a:lnTo>
                <a:lnTo>
                  <a:pt x="95" y="211"/>
                </a:lnTo>
                <a:lnTo>
                  <a:pt x="96" y="208"/>
                </a:lnTo>
                <a:lnTo>
                  <a:pt x="100" y="204"/>
                </a:lnTo>
                <a:lnTo>
                  <a:pt x="100" y="204"/>
                </a:lnTo>
                <a:lnTo>
                  <a:pt x="106" y="200"/>
                </a:lnTo>
                <a:lnTo>
                  <a:pt x="111" y="197"/>
                </a:lnTo>
                <a:lnTo>
                  <a:pt x="111" y="197"/>
                </a:lnTo>
                <a:lnTo>
                  <a:pt x="117" y="194"/>
                </a:lnTo>
                <a:lnTo>
                  <a:pt x="122" y="189"/>
                </a:lnTo>
                <a:lnTo>
                  <a:pt x="122" y="189"/>
                </a:lnTo>
                <a:lnTo>
                  <a:pt x="128" y="181"/>
                </a:lnTo>
                <a:lnTo>
                  <a:pt x="128" y="181"/>
                </a:lnTo>
                <a:lnTo>
                  <a:pt x="130" y="178"/>
                </a:lnTo>
                <a:lnTo>
                  <a:pt x="130" y="178"/>
                </a:lnTo>
                <a:lnTo>
                  <a:pt x="130" y="167"/>
                </a:lnTo>
                <a:lnTo>
                  <a:pt x="130" y="167"/>
                </a:lnTo>
                <a:lnTo>
                  <a:pt x="130" y="74"/>
                </a:lnTo>
                <a:lnTo>
                  <a:pt x="130" y="74"/>
                </a:lnTo>
                <a:lnTo>
                  <a:pt x="130" y="73"/>
                </a:lnTo>
                <a:lnTo>
                  <a:pt x="130" y="73"/>
                </a:lnTo>
                <a:lnTo>
                  <a:pt x="128" y="71"/>
                </a:lnTo>
                <a:lnTo>
                  <a:pt x="128" y="69"/>
                </a:lnTo>
                <a:lnTo>
                  <a:pt x="128" y="69"/>
                </a:lnTo>
                <a:lnTo>
                  <a:pt x="128" y="68"/>
                </a:lnTo>
                <a:lnTo>
                  <a:pt x="130" y="66"/>
                </a:lnTo>
                <a:lnTo>
                  <a:pt x="130" y="66"/>
                </a:lnTo>
                <a:lnTo>
                  <a:pt x="131" y="55"/>
                </a:lnTo>
                <a:lnTo>
                  <a:pt x="131" y="55"/>
                </a:lnTo>
                <a:lnTo>
                  <a:pt x="122" y="60"/>
                </a:lnTo>
                <a:lnTo>
                  <a:pt x="112" y="62"/>
                </a:lnTo>
                <a:lnTo>
                  <a:pt x="112" y="62"/>
                </a:lnTo>
                <a:lnTo>
                  <a:pt x="111" y="66"/>
                </a:lnTo>
                <a:lnTo>
                  <a:pt x="111" y="66"/>
                </a:lnTo>
                <a:lnTo>
                  <a:pt x="111" y="66"/>
                </a:lnTo>
                <a:lnTo>
                  <a:pt x="111" y="66"/>
                </a:lnTo>
                <a:lnTo>
                  <a:pt x="112" y="69"/>
                </a:lnTo>
                <a:lnTo>
                  <a:pt x="112" y="69"/>
                </a:lnTo>
                <a:lnTo>
                  <a:pt x="111" y="88"/>
                </a:lnTo>
                <a:lnTo>
                  <a:pt x="111" y="88"/>
                </a:lnTo>
                <a:lnTo>
                  <a:pt x="112" y="103"/>
                </a:lnTo>
                <a:lnTo>
                  <a:pt x="112" y="103"/>
                </a:lnTo>
                <a:lnTo>
                  <a:pt x="112" y="110"/>
                </a:lnTo>
                <a:lnTo>
                  <a:pt x="112" y="110"/>
                </a:lnTo>
                <a:lnTo>
                  <a:pt x="111" y="117"/>
                </a:lnTo>
                <a:lnTo>
                  <a:pt x="111" y="117"/>
                </a:lnTo>
                <a:lnTo>
                  <a:pt x="109" y="122"/>
                </a:lnTo>
                <a:lnTo>
                  <a:pt x="104" y="125"/>
                </a:lnTo>
                <a:lnTo>
                  <a:pt x="104" y="125"/>
                </a:lnTo>
                <a:lnTo>
                  <a:pt x="103" y="126"/>
                </a:lnTo>
                <a:lnTo>
                  <a:pt x="103" y="126"/>
                </a:lnTo>
                <a:lnTo>
                  <a:pt x="93" y="129"/>
                </a:lnTo>
                <a:lnTo>
                  <a:pt x="93" y="129"/>
                </a:lnTo>
                <a:lnTo>
                  <a:pt x="89" y="129"/>
                </a:lnTo>
                <a:lnTo>
                  <a:pt x="89" y="129"/>
                </a:lnTo>
                <a:lnTo>
                  <a:pt x="84" y="129"/>
                </a:lnTo>
                <a:lnTo>
                  <a:pt x="84" y="129"/>
                </a:lnTo>
                <a:lnTo>
                  <a:pt x="71" y="131"/>
                </a:lnTo>
                <a:lnTo>
                  <a:pt x="59" y="129"/>
                </a:lnTo>
                <a:lnTo>
                  <a:pt x="59" y="129"/>
                </a:lnTo>
                <a:lnTo>
                  <a:pt x="51" y="128"/>
                </a:lnTo>
                <a:lnTo>
                  <a:pt x="51" y="128"/>
                </a:lnTo>
                <a:lnTo>
                  <a:pt x="48" y="125"/>
                </a:lnTo>
                <a:lnTo>
                  <a:pt x="46" y="122"/>
                </a:lnTo>
                <a:lnTo>
                  <a:pt x="46" y="122"/>
                </a:lnTo>
                <a:lnTo>
                  <a:pt x="44" y="114"/>
                </a:lnTo>
                <a:lnTo>
                  <a:pt x="44" y="114"/>
                </a:lnTo>
                <a:lnTo>
                  <a:pt x="44" y="103"/>
                </a:lnTo>
                <a:lnTo>
                  <a:pt x="44" y="103"/>
                </a:lnTo>
                <a:lnTo>
                  <a:pt x="43" y="81"/>
                </a:lnTo>
                <a:lnTo>
                  <a:pt x="43" y="81"/>
                </a:lnTo>
                <a:lnTo>
                  <a:pt x="43" y="62"/>
                </a:lnTo>
                <a:lnTo>
                  <a:pt x="43" y="62"/>
                </a:lnTo>
                <a:lnTo>
                  <a:pt x="43" y="60"/>
                </a:lnTo>
                <a:lnTo>
                  <a:pt x="43" y="60"/>
                </a:lnTo>
                <a:lnTo>
                  <a:pt x="38" y="57"/>
                </a:lnTo>
                <a:lnTo>
                  <a:pt x="38" y="57"/>
                </a:lnTo>
                <a:lnTo>
                  <a:pt x="33" y="55"/>
                </a:lnTo>
                <a:lnTo>
                  <a:pt x="33" y="55"/>
                </a:lnTo>
                <a:close/>
                <a:moveTo>
                  <a:pt x="253" y="325"/>
                </a:moveTo>
                <a:lnTo>
                  <a:pt x="253" y="325"/>
                </a:lnTo>
                <a:lnTo>
                  <a:pt x="253" y="325"/>
                </a:lnTo>
                <a:lnTo>
                  <a:pt x="253" y="325"/>
                </a:lnTo>
                <a:lnTo>
                  <a:pt x="253" y="325"/>
                </a:lnTo>
                <a:lnTo>
                  <a:pt x="253" y="325"/>
                </a:lnTo>
                <a:lnTo>
                  <a:pt x="256" y="336"/>
                </a:lnTo>
                <a:lnTo>
                  <a:pt x="256" y="336"/>
                </a:lnTo>
                <a:lnTo>
                  <a:pt x="261" y="347"/>
                </a:lnTo>
                <a:lnTo>
                  <a:pt x="264" y="357"/>
                </a:lnTo>
                <a:lnTo>
                  <a:pt x="264" y="357"/>
                </a:lnTo>
                <a:lnTo>
                  <a:pt x="264" y="358"/>
                </a:lnTo>
                <a:lnTo>
                  <a:pt x="264" y="358"/>
                </a:lnTo>
                <a:lnTo>
                  <a:pt x="268" y="371"/>
                </a:lnTo>
                <a:lnTo>
                  <a:pt x="268" y="371"/>
                </a:lnTo>
                <a:lnTo>
                  <a:pt x="272" y="380"/>
                </a:lnTo>
                <a:lnTo>
                  <a:pt x="275" y="388"/>
                </a:lnTo>
                <a:lnTo>
                  <a:pt x="275" y="388"/>
                </a:lnTo>
                <a:lnTo>
                  <a:pt x="276" y="390"/>
                </a:lnTo>
                <a:lnTo>
                  <a:pt x="276" y="390"/>
                </a:lnTo>
                <a:lnTo>
                  <a:pt x="278" y="391"/>
                </a:lnTo>
                <a:lnTo>
                  <a:pt x="278" y="391"/>
                </a:lnTo>
                <a:lnTo>
                  <a:pt x="278" y="393"/>
                </a:lnTo>
                <a:lnTo>
                  <a:pt x="276" y="394"/>
                </a:lnTo>
                <a:lnTo>
                  <a:pt x="276" y="394"/>
                </a:lnTo>
                <a:lnTo>
                  <a:pt x="273" y="394"/>
                </a:lnTo>
                <a:lnTo>
                  <a:pt x="273" y="394"/>
                </a:lnTo>
                <a:lnTo>
                  <a:pt x="272" y="391"/>
                </a:lnTo>
                <a:lnTo>
                  <a:pt x="272" y="391"/>
                </a:lnTo>
                <a:lnTo>
                  <a:pt x="272" y="391"/>
                </a:lnTo>
                <a:lnTo>
                  <a:pt x="272" y="391"/>
                </a:lnTo>
                <a:lnTo>
                  <a:pt x="273" y="390"/>
                </a:lnTo>
                <a:lnTo>
                  <a:pt x="273" y="388"/>
                </a:lnTo>
                <a:lnTo>
                  <a:pt x="273" y="388"/>
                </a:lnTo>
                <a:lnTo>
                  <a:pt x="268" y="380"/>
                </a:lnTo>
                <a:lnTo>
                  <a:pt x="268" y="380"/>
                </a:lnTo>
                <a:lnTo>
                  <a:pt x="265" y="368"/>
                </a:lnTo>
                <a:lnTo>
                  <a:pt x="265" y="368"/>
                </a:lnTo>
                <a:lnTo>
                  <a:pt x="261" y="355"/>
                </a:lnTo>
                <a:lnTo>
                  <a:pt x="261" y="355"/>
                </a:lnTo>
                <a:lnTo>
                  <a:pt x="256" y="344"/>
                </a:lnTo>
                <a:lnTo>
                  <a:pt x="256" y="344"/>
                </a:lnTo>
                <a:lnTo>
                  <a:pt x="251" y="330"/>
                </a:lnTo>
                <a:lnTo>
                  <a:pt x="246" y="314"/>
                </a:lnTo>
                <a:lnTo>
                  <a:pt x="246" y="314"/>
                </a:lnTo>
                <a:lnTo>
                  <a:pt x="243" y="301"/>
                </a:lnTo>
                <a:lnTo>
                  <a:pt x="243" y="301"/>
                </a:lnTo>
                <a:lnTo>
                  <a:pt x="238" y="287"/>
                </a:lnTo>
                <a:lnTo>
                  <a:pt x="238" y="287"/>
                </a:lnTo>
                <a:lnTo>
                  <a:pt x="237" y="282"/>
                </a:lnTo>
                <a:lnTo>
                  <a:pt x="237" y="282"/>
                </a:lnTo>
                <a:lnTo>
                  <a:pt x="232" y="267"/>
                </a:lnTo>
                <a:lnTo>
                  <a:pt x="232" y="267"/>
                </a:lnTo>
                <a:lnTo>
                  <a:pt x="224" y="243"/>
                </a:lnTo>
                <a:lnTo>
                  <a:pt x="224" y="243"/>
                </a:lnTo>
                <a:lnTo>
                  <a:pt x="221" y="234"/>
                </a:lnTo>
                <a:lnTo>
                  <a:pt x="221" y="234"/>
                </a:lnTo>
                <a:lnTo>
                  <a:pt x="220" y="227"/>
                </a:lnTo>
                <a:lnTo>
                  <a:pt x="220" y="227"/>
                </a:lnTo>
                <a:lnTo>
                  <a:pt x="220" y="221"/>
                </a:lnTo>
                <a:lnTo>
                  <a:pt x="218" y="216"/>
                </a:lnTo>
                <a:lnTo>
                  <a:pt x="218" y="216"/>
                </a:lnTo>
                <a:lnTo>
                  <a:pt x="218" y="213"/>
                </a:lnTo>
                <a:lnTo>
                  <a:pt x="218" y="213"/>
                </a:lnTo>
                <a:lnTo>
                  <a:pt x="220" y="207"/>
                </a:lnTo>
                <a:lnTo>
                  <a:pt x="220" y="200"/>
                </a:lnTo>
                <a:lnTo>
                  <a:pt x="220" y="200"/>
                </a:lnTo>
                <a:lnTo>
                  <a:pt x="221" y="196"/>
                </a:lnTo>
                <a:lnTo>
                  <a:pt x="224" y="193"/>
                </a:lnTo>
                <a:lnTo>
                  <a:pt x="224" y="193"/>
                </a:lnTo>
                <a:lnTo>
                  <a:pt x="227" y="189"/>
                </a:lnTo>
                <a:lnTo>
                  <a:pt x="227" y="189"/>
                </a:lnTo>
                <a:lnTo>
                  <a:pt x="231" y="185"/>
                </a:lnTo>
                <a:lnTo>
                  <a:pt x="231" y="185"/>
                </a:lnTo>
                <a:lnTo>
                  <a:pt x="235" y="177"/>
                </a:lnTo>
                <a:lnTo>
                  <a:pt x="237" y="170"/>
                </a:lnTo>
                <a:lnTo>
                  <a:pt x="237" y="170"/>
                </a:lnTo>
                <a:lnTo>
                  <a:pt x="237" y="161"/>
                </a:lnTo>
                <a:lnTo>
                  <a:pt x="237" y="161"/>
                </a:lnTo>
                <a:lnTo>
                  <a:pt x="235" y="153"/>
                </a:lnTo>
                <a:lnTo>
                  <a:pt x="235" y="153"/>
                </a:lnTo>
                <a:lnTo>
                  <a:pt x="231" y="142"/>
                </a:lnTo>
                <a:lnTo>
                  <a:pt x="231" y="142"/>
                </a:lnTo>
                <a:lnTo>
                  <a:pt x="226" y="131"/>
                </a:lnTo>
                <a:lnTo>
                  <a:pt x="226" y="131"/>
                </a:lnTo>
                <a:lnTo>
                  <a:pt x="223" y="122"/>
                </a:lnTo>
                <a:lnTo>
                  <a:pt x="223" y="122"/>
                </a:lnTo>
                <a:lnTo>
                  <a:pt x="218" y="109"/>
                </a:lnTo>
                <a:lnTo>
                  <a:pt x="218" y="109"/>
                </a:lnTo>
                <a:lnTo>
                  <a:pt x="215" y="96"/>
                </a:lnTo>
                <a:lnTo>
                  <a:pt x="215" y="96"/>
                </a:lnTo>
                <a:lnTo>
                  <a:pt x="210" y="85"/>
                </a:lnTo>
                <a:lnTo>
                  <a:pt x="210" y="85"/>
                </a:lnTo>
                <a:lnTo>
                  <a:pt x="210" y="82"/>
                </a:lnTo>
                <a:lnTo>
                  <a:pt x="207" y="79"/>
                </a:lnTo>
                <a:lnTo>
                  <a:pt x="207" y="79"/>
                </a:lnTo>
                <a:lnTo>
                  <a:pt x="197" y="85"/>
                </a:lnTo>
                <a:lnTo>
                  <a:pt x="197" y="85"/>
                </a:lnTo>
                <a:lnTo>
                  <a:pt x="196" y="85"/>
                </a:lnTo>
                <a:lnTo>
                  <a:pt x="196" y="85"/>
                </a:lnTo>
                <a:lnTo>
                  <a:pt x="196" y="92"/>
                </a:lnTo>
                <a:lnTo>
                  <a:pt x="197" y="96"/>
                </a:lnTo>
                <a:lnTo>
                  <a:pt x="197" y="96"/>
                </a:lnTo>
                <a:lnTo>
                  <a:pt x="201" y="103"/>
                </a:lnTo>
                <a:lnTo>
                  <a:pt x="201" y="103"/>
                </a:lnTo>
                <a:lnTo>
                  <a:pt x="202" y="106"/>
                </a:lnTo>
                <a:lnTo>
                  <a:pt x="202" y="110"/>
                </a:lnTo>
                <a:lnTo>
                  <a:pt x="202" y="110"/>
                </a:lnTo>
                <a:lnTo>
                  <a:pt x="201" y="118"/>
                </a:lnTo>
                <a:lnTo>
                  <a:pt x="197" y="123"/>
                </a:lnTo>
                <a:lnTo>
                  <a:pt x="194" y="126"/>
                </a:lnTo>
                <a:lnTo>
                  <a:pt x="194" y="126"/>
                </a:lnTo>
                <a:lnTo>
                  <a:pt x="183" y="136"/>
                </a:lnTo>
                <a:lnTo>
                  <a:pt x="171" y="142"/>
                </a:lnTo>
                <a:lnTo>
                  <a:pt x="171" y="142"/>
                </a:lnTo>
                <a:lnTo>
                  <a:pt x="163" y="145"/>
                </a:lnTo>
                <a:lnTo>
                  <a:pt x="163" y="145"/>
                </a:lnTo>
                <a:lnTo>
                  <a:pt x="156" y="144"/>
                </a:lnTo>
                <a:lnTo>
                  <a:pt x="152" y="142"/>
                </a:lnTo>
                <a:lnTo>
                  <a:pt x="152" y="142"/>
                </a:lnTo>
                <a:lnTo>
                  <a:pt x="150" y="140"/>
                </a:lnTo>
                <a:lnTo>
                  <a:pt x="150" y="140"/>
                </a:lnTo>
                <a:lnTo>
                  <a:pt x="145" y="140"/>
                </a:lnTo>
                <a:lnTo>
                  <a:pt x="142" y="137"/>
                </a:lnTo>
                <a:lnTo>
                  <a:pt x="142" y="137"/>
                </a:lnTo>
                <a:lnTo>
                  <a:pt x="141" y="137"/>
                </a:lnTo>
                <a:lnTo>
                  <a:pt x="141" y="137"/>
                </a:lnTo>
                <a:lnTo>
                  <a:pt x="141" y="137"/>
                </a:lnTo>
                <a:lnTo>
                  <a:pt x="141" y="137"/>
                </a:lnTo>
                <a:lnTo>
                  <a:pt x="139" y="156"/>
                </a:lnTo>
                <a:lnTo>
                  <a:pt x="139" y="156"/>
                </a:lnTo>
                <a:lnTo>
                  <a:pt x="139" y="167"/>
                </a:lnTo>
                <a:lnTo>
                  <a:pt x="139" y="167"/>
                </a:lnTo>
                <a:lnTo>
                  <a:pt x="139" y="169"/>
                </a:lnTo>
                <a:lnTo>
                  <a:pt x="139" y="169"/>
                </a:lnTo>
                <a:lnTo>
                  <a:pt x="141" y="175"/>
                </a:lnTo>
                <a:lnTo>
                  <a:pt x="141" y="175"/>
                </a:lnTo>
                <a:lnTo>
                  <a:pt x="150" y="191"/>
                </a:lnTo>
                <a:lnTo>
                  <a:pt x="150" y="191"/>
                </a:lnTo>
                <a:lnTo>
                  <a:pt x="153" y="196"/>
                </a:lnTo>
                <a:lnTo>
                  <a:pt x="156" y="202"/>
                </a:lnTo>
                <a:lnTo>
                  <a:pt x="156" y="202"/>
                </a:lnTo>
                <a:lnTo>
                  <a:pt x="160" y="204"/>
                </a:lnTo>
                <a:lnTo>
                  <a:pt x="160" y="204"/>
                </a:lnTo>
                <a:lnTo>
                  <a:pt x="174" y="210"/>
                </a:lnTo>
                <a:lnTo>
                  <a:pt x="174" y="210"/>
                </a:lnTo>
                <a:lnTo>
                  <a:pt x="182" y="215"/>
                </a:lnTo>
                <a:lnTo>
                  <a:pt x="182" y="215"/>
                </a:lnTo>
                <a:lnTo>
                  <a:pt x="186" y="216"/>
                </a:lnTo>
                <a:lnTo>
                  <a:pt x="186" y="216"/>
                </a:lnTo>
                <a:lnTo>
                  <a:pt x="190" y="218"/>
                </a:lnTo>
                <a:lnTo>
                  <a:pt x="190" y="218"/>
                </a:lnTo>
                <a:lnTo>
                  <a:pt x="193" y="221"/>
                </a:lnTo>
                <a:lnTo>
                  <a:pt x="196" y="224"/>
                </a:lnTo>
                <a:lnTo>
                  <a:pt x="196" y="224"/>
                </a:lnTo>
                <a:lnTo>
                  <a:pt x="201" y="232"/>
                </a:lnTo>
                <a:lnTo>
                  <a:pt x="201" y="232"/>
                </a:lnTo>
                <a:lnTo>
                  <a:pt x="204" y="238"/>
                </a:lnTo>
                <a:lnTo>
                  <a:pt x="205" y="246"/>
                </a:lnTo>
                <a:lnTo>
                  <a:pt x="205" y="246"/>
                </a:lnTo>
                <a:lnTo>
                  <a:pt x="212" y="264"/>
                </a:lnTo>
                <a:lnTo>
                  <a:pt x="212" y="264"/>
                </a:lnTo>
                <a:lnTo>
                  <a:pt x="215" y="275"/>
                </a:lnTo>
                <a:lnTo>
                  <a:pt x="215" y="275"/>
                </a:lnTo>
                <a:lnTo>
                  <a:pt x="220" y="287"/>
                </a:lnTo>
                <a:lnTo>
                  <a:pt x="220" y="287"/>
                </a:lnTo>
                <a:lnTo>
                  <a:pt x="223" y="298"/>
                </a:lnTo>
                <a:lnTo>
                  <a:pt x="226" y="308"/>
                </a:lnTo>
                <a:lnTo>
                  <a:pt x="226" y="308"/>
                </a:lnTo>
                <a:lnTo>
                  <a:pt x="232" y="320"/>
                </a:lnTo>
                <a:lnTo>
                  <a:pt x="232" y="320"/>
                </a:lnTo>
                <a:lnTo>
                  <a:pt x="238" y="336"/>
                </a:lnTo>
                <a:lnTo>
                  <a:pt x="238" y="336"/>
                </a:lnTo>
                <a:lnTo>
                  <a:pt x="243" y="352"/>
                </a:lnTo>
                <a:lnTo>
                  <a:pt x="249" y="366"/>
                </a:lnTo>
                <a:lnTo>
                  <a:pt x="249" y="366"/>
                </a:lnTo>
                <a:lnTo>
                  <a:pt x="251" y="369"/>
                </a:lnTo>
                <a:lnTo>
                  <a:pt x="251" y="369"/>
                </a:lnTo>
                <a:lnTo>
                  <a:pt x="251" y="369"/>
                </a:lnTo>
                <a:lnTo>
                  <a:pt x="251" y="369"/>
                </a:lnTo>
                <a:lnTo>
                  <a:pt x="254" y="372"/>
                </a:lnTo>
                <a:lnTo>
                  <a:pt x="254" y="372"/>
                </a:lnTo>
                <a:lnTo>
                  <a:pt x="256" y="379"/>
                </a:lnTo>
                <a:lnTo>
                  <a:pt x="256" y="379"/>
                </a:lnTo>
                <a:lnTo>
                  <a:pt x="257" y="383"/>
                </a:lnTo>
                <a:lnTo>
                  <a:pt x="257" y="383"/>
                </a:lnTo>
                <a:lnTo>
                  <a:pt x="262" y="391"/>
                </a:lnTo>
                <a:lnTo>
                  <a:pt x="262" y="391"/>
                </a:lnTo>
                <a:lnTo>
                  <a:pt x="262" y="393"/>
                </a:lnTo>
                <a:lnTo>
                  <a:pt x="262" y="393"/>
                </a:lnTo>
                <a:lnTo>
                  <a:pt x="264" y="396"/>
                </a:lnTo>
                <a:lnTo>
                  <a:pt x="264" y="396"/>
                </a:lnTo>
                <a:lnTo>
                  <a:pt x="264" y="399"/>
                </a:lnTo>
                <a:lnTo>
                  <a:pt x="264" y="399"/>
                </a:lnTo>
                <a:lnTo>
                  <a:pt x="265" y="402"/>
                </a:lnTo>
                <a:lnTo>
                  <a:pt x="265" y="402"/>
                </a:lnTo>
                <a:lnTo>
                  <a:pt x="265" y="404"/>
                </a:lnTo>
                <a:lnTo>
                  <a:pt x="265" y="404"/>
                </a:lnTo>
                <a:lnTo>
                  <a:pt x="279" y="399"/>
                </a:lnTo>
                <a:lnTo>
                  <a:pt x="279" y="399"/>
                </a:lnTo>
                <a:lnTo>
                  <a:pt x="281" y="398"/>
                </a:lnTo>
                <a:lnTo>
                  <a:pt x="281" y="398"/>
                </a:lnTo>
                <a:lnTo>
                  <a:pt x="279" y="396"/>
                </a:lnTo>
                <a:lnTo>
                  <a:pt x="279" y="394"/>
                </a:lnTo>
                <a:lnTo>
                  <a:pt x="279" y="394"/>
                </a:lnTo>
                <a:lnTo>
                  <a:pt x="278" y="390"/>
                </a:lnTo>
                <a:lnTo>
                  <a:pt x="278" y="390"/>
                </a:lnTo>
                <a:lnTo>
                  <a:pt x="276" y="382"/>
                </a:lnTo>
                <a:lnTo>
                  <a:pt x="273" y="374"/>
                </a:lnTo>
                <a:lnTo>
                  <a:pt x="273" y="374"/>
                </a:lnTo>
                <a:lnTo>
                  <a:pt x="267" y="360"/>
                </a:lnTo>
                <a:lnTo>
                  <a:pt x="267" y="360"/>
                </a:lnTo>
                <a:lnTo>
                  <a:pt x="259" y="342"/>
                </a:lnTo>
                <a:lnTo>
                  <a:pt x="259" y="342"/>
                </a:lnTo>
                <a:lnTo>
                  <a:pt x="253" y="325"/>
                </a:lnTo>
                <a:lnTo>
                  <a:pt x="253" y="325"/>
                </a:lnTo>
                <a:lnTo>
                  <a:pt x="253" y="325"/>
                </a:lnTo>
                <a:lnTo>
                  <a:pt x="253" y="325"/>
                </a:lnTo>
                <a:close/>
                <a:moveTo>
                  <a:pt x="104" y="62"/>
                </a:moveTo>
                <a:lnTo>
                  <a:pt x="104" y="62"/>
                </a:lnTo>
                <a:lnTo>
                  <a:pt x="100" y="62"/>
                </a:lnTo>
                <a:lnTo>
                  <a:pt x="100" y="62"/>
                </a:lnTo>
                <a:lnTo>
                  <a:pt x="95" y="63"/>
                </a:lnTo>
                <a:lnTo>
                  <a:pt x="95" y="63"/>
                </a:lnTo>
                <a:lnTo>
                  <a:pt x="81" y="65"/>
                </a:lnTo>
                <a:lnTo>
                  <a:pt x="81" y="65"/>
                </a:lnTo>
                <a:lnTo>
                  <a:pt x="62" y="65"/>
                </a:lnTo>
                <a:lnTo>
                  <a:pt x="62" y="65"/>
                </a:lnTo>
                <a:lnTo>
                  <a:pt x="59" y="65"/>
                </a:lnTo>
                <a:lnTo>
                  <a:pt x="59" y="65"/>
                </a:lnTo>
                <a:lnTo>
                  <a:pt x="54" y="65"/>
                </a:lnTo>
                <a:lnTo>
                  <a:pt x="54" y="65"/>
                </a:lnTo>
                <a:lnTo>
                  <a:pt x="52" y="66"/>
                </a:lnTo>
                <a:lnTo>
                  <a:pt x="52" y="66"/>
                </a:lnTo>
                <a:lnTo>
                  <a:pt x="52" y="84"/>
                </a:lnTo>
                <a:lnTo>
                  <a:pt x="52" y="84"/>
                </a:lnTo>
                <a:lnTo>
                  <a:pt x="52" y="110"/>
                </a:lnTo>
                <a:lnTo>
                  <a:pt x="52" y="110"/>
                </a:lnTo>
                <a:lnTo>
                  <a:pt x="54" y="117"/>
                </a:lnTo>
                <a:lnTo>
                  <a:pt x="54" y="117"/>
                </a:lnTo>
                <a:lnTo>
                  <a:pt x="55" y="120"/>
                </a:lnTo>
                <a:lnTo>
                  <a:pt x="57" y="120"/>
                </a:lnTo>
                <a:lnTo>
                  <a:pt x="57" y="120"/>
                </a:lnTo>
                <a:lnTo>
                  <a:pt x="65" y="122"/>
                </a:lnTo>
                <a:lnTo>
                  <a:pt x="65" y="122"/>
                </a:lnTo>
                <a:lnTo>
                  <a:pt x="71" y="122"/>
                </a:lnTo>
                <a:lnTo>
                  <a:pt x="71" y="122"/>
                </a:lnTo>
                <a:lnTo>
                  <a:pt x="82" y="122"/>
                </a:lnTo>
                <a:lnTo>
                  <a:pt x="82" y="122"/>
                </a:lnTo>
                <a:lnTo>
                  <a:pt x="84" y="122"/>
                </a:lnTo>
                <a:lnTo>
                  <a:pt x="84" y="122"/>
                </a:lnTo>
                <a:lnTo>
                  <a:pt x="85" y="122"/>
                </a:lnTo>
                <a:lnTo>
                  <a:pt x="85" y="122"/>
                </a:lnTo>
                <a:lnTo>
                  <a:pt x="95" y="122"/>
                </a:lnTo>
                <a:lnTo>
                  <a:pt x="95" y="122"/>
                </a:lnTo>
                <a:lnTo>
                  <a:pt x="98" y="122"/>
                </a:lnTo>
                <a:lnTo>
                  <a:pt x="98" y="122"/>
                </a:lnTo>
                <a:lnTo>
                  <a:pt x="100" y="122"/>
                </a:lnTo>
                <a:lnTo>
                  <a:pt x="100" y="122"/>
                </a:lnTo>
                <a:lnTo>
                  <a:pt x="103" y="117"/>
                </a:lnTo>
                <a:lnTo>
                  <a:pt x="106" y="110"/>
                </a:lnTo>
                <a:lnTo>
                  <a:pt x="106" y="110"/>
                </a:lnTo>
                <a:lnTo>
                  <a:pt x="106" y="106"/>
                </a:lnTo>
                <a:lnTo>
                  <a:pt x="108" y="101"/>
                </a:lnTo>
                <a:lnTo>
                  <a:pt x="108" y="101"/>
                </a:lnTo>
                <a:lnTo>
                  <a:pt x="106" y="87"/>
                </a:lnTo>
                <a:lnTo>
                  <a:pt x="106" y="87"/>
                </a:lnTo>
                <a:lnTo>
                  <a:pt x="104" y="74"/>
                </a:lnTo>
                <a:lnTo>
                  <a:pt x="104" y="74"/>
                </a:lnTo>
                <a:lnTo>
                  <a:pt x="104" y="62"/>
                </a:lnTo>
                <a:lnTo>
                  <a:pt x="104" y="62"/>
                </a:lnTo>
                <a:close/>
                <a:moveTo>
                  <a:pt x="191" y="88"/>
                </a:moveTo>
                <a:lnTo>
                  <a:pt x="191" y="88"/>
                </a:lnTo>
                <a:lnTo>
                  <a:pt x="190" y="88"/>
                </a:lnTo>
                <a:lnTo>
                  <a:pt x="190" y="88"/>
                </a:lnTo>
                <a:lnTo>
                  <a:pt x="167" y="99"/>
                </a:lnTo>
                <a:lnTo>
                  <a:pt x="167" y="99"/>
                </a:lnTo>
                <a:lnTo>
                  <a:pt x="156" y="104"/>
                </a:lnTo>
                <a:lnTo>
                  <a:pt x="144" y="107"/>
                </a:lnTo>
                <a:lnTo>
                  <a:pt x="144" y="107"/>
                </a:lnTo>
                <a:lnTo>
                  <a:pt x="141" y="109"/>
                </a:lnTo>
                <a:lnTo>
                  <a:pt x="141" y="109"/>
                </a:lnTo>
                <a:lnTo>
                  <a:pt x="141" y="109"/>
                </a:lnTo>
                <a:lnTo>
                  <a:pt x="141" y="109"/>
                </a:lnTo>
                <a:lnTo>
                  <a:pt x="141" y="125"/>
                </a:lnTo>
                <a:lnTo>
                  <a:pt x="141" y="125"/>
                </a:lnTo>
                <a:lnTo>
                  <a:pt x="141" y="125"/>
                </a:lnTo>
                <a:lnTo>
                  <a:pt x="141" y="125"/>
                </a:lnTo>
                <a:lnTo>
                  <a:pt x="144" y="131"/>
                </a:lnTo>
                <a:lnTo>
                  <a:pt x="144" y="131"/>
                </a:lnTo>
                <a:lnTo>
                  <a:pt x="150" y="137"/>
                </a:lnTo>
                <a:lnTo>
                  <a:pt x="150" y="137"/>
                </a:lnTo>
                <a:lnTo>
                  <a:pt x="152" y="139"/>
                </a:lnTo>
                <a:lnTo>
                  <a:pt x="152" y="139"/>
                </a:lnTo>
                <a:lnTo>
                  <a:pt x="166" y="134"/>
                </a:lnTo>
                <a:lnTo>
                  <a:pt x="166" y="134"/>
                </a:lnTo>
                <a:lnTo>
                  <a:pt x="177" y="131"/>
                </a:lnTo>
                <a:lnTo>
                  <a:pt x="177" y="131"/>
                </a:lnTo>
                <a:lnTo>
                  <a:pt x="185" y="126"/>
                </a:lnTo>
                <a:lnTo>
                  <a:pt x="190" y="123"/>
                </a:lnTo>
                <a:lnTo>
                  <a:pt x="190" y="123"/>
                </a:lnTo>
                <a:lnTo>
                  <a:pt x="194" y="120"/>
                </a:lnTo>
                <a:lnTo>
                  <a:pt x="196" y="115"/>
                </a:lnTo>
                <a:lnTo>
                  <a:pt x="196" y="115"/>
                </a:lnTo>
                <a:lnTo>
                  <a:pt x="197" y="114"/>
                </a:lnTo>
                <a:lnTo>
                  <a:pt x="197" y="114"/>
                </a:lnTo>
                <a:lnTo>
                  <a:pt x="196" y="106"/>
                </a:lnTo>
                <a:lnTo>
                  <a:pt x="196" y="106"/>
                </a:lnTo>
                <a:lnTo>
                  <a:pt x="193" y="96"/>
                </a:lnTo>
                <a:lnTo>
                  <a:pt x="193" y="96"/>
                </a:lnTo>
                <a:lnTo>
                  <a:pt x="191" y="93"/>
                </a:lnTo>
                <a:lnTo>
                  <a:pt x="191" y="88"/>
                </a:lnTo>
                <a:lnTo>
                  <a:pt x="191" y="88"/>
                </a:lnTo>
                <a:close/>
                <a:moveTo>
                  <a:pt x="103" y="32"/>
                </a:moveTo>
                <a:lnTo>
                  <a:pt x="103" y="32"/>
                </a:lnTo>
                <a:lnTo>
                  <a:pt x="100" y="33"/>
                </a:lnTo>
                <a:lnTo>
                  <a:pt x="98" y="35"/>
                </a:lnTo>
                <a:lnTo>
                  <a:pt x="98" y="35"/>
                </a:lnTo>
                <a:lnTo>
                  <a:pt x="87" y="49"/>
                </a:lnTo>
                <a:lnTo>
                  <a:pt x="87" y="49"/>
                </a:lnTo>
                <a:lnTo>
                  <a:pt x="84" y="54"/>
                </a:lnTo>
                <a:lnTo>
                  <a:pt x="84" y="54"/>
                </a:lnTo>
                <a:lnTo>
                  <a:pt x="82" y="55"/>
                </a:lnTo>
                <a:lnTo>
                  <a:pt x="82" y="55"/>
                </a:lnTo>
                <a:lnTo>
                  <a:pt x="81" y="55"/>
                </a:lnTo>
                <a:lnTo>
                  <a:pt x="79" y="54"/>
                </a:lnTo>
                <a:lnTo>
                  <a:pt x="79" y="54"/>
                </a:lnTo>
                <a:lnTo>
                  <a:pt x="79" y="52"/>
                </a:lnTo>
                <a:lnTo>
                  <a:pt x="79" y="52"/>
                </a:lnTo>
                <a:lnTo>
                  <a:pt x="81" y="49"/>
                </a:lnTo>
                <a:lnTo>
                  <a:pt x="81" y="49"/>
                </a:lnTo>
                <a:lnTo>
                  <a:pt x="85" y="38"/>
                </a:lnTo>
                <a:lnTo>
                  <a:pt x="85" y="38"/>
                </a:lnTo>
                <a:lnTo>
                  <a:pt x="85" y="36"/>
                </a:lnTo>
                <a:lnTo>
                  <a:pt x="85" y="36"/>
                </a:lnTo>
                <a:lnTo>
                  <a:pt x="84" y="36"/>
                </a:lnTo>
                <a:lnTo>
                  <a:pt x="82" y="38"/>
                </a:lnTo>
                <a:lnTo>
                  <a:pt x="82" y="38"/>
                </a:lnTo>
                <a:lnTo>
                  <a:pt x="79" y="43"/>
                </a:lnTo>
                <a:lnTo>
                  <a:pt x="79" y="43"/>
                </a:lnTo>
                <a:lnTo>
                  <a:pt x="71" y="52"/>
                </a:lnTo>
                <a:lnTo>
                  <a:pt x="71" y="52"/>
                </a:lnTo>
                <a:lnTo>
                  <a:pt x="70" y="54"/>
                </a:lnTo>
                <a:lnTo>
                  <a:pt x="70" y="54"/>
                </a:lnTo>
                <a:lnTo>
                  <a:pt x="67" y="54"/>
                </a:lnTo>
                <a:lnTo>
                  <a:pt x="67" y="54"/>
                </a:lnTo>
                <a:lnTo>
                  <a:pt x="67" y="52"/>
                </a:lnTo>
                <a:lnTo>
                  <a:pt x="67" y="52"/>
                </a:lnTo>
                <a:lnTo>
                  <a:pt x="67" y="49"/>
                </a:lnTo>
                <a:lnTo>
                  <a:pt x="67" y="49"/>
                </a:lnTo>
                <a:lnTo>
                  <a:pt x="71" y="38"/>
                </a:lnTo>
                <a:lnTo>
                  <a:pt x="71" y="38"/>
                </a:lnTo>
                <a:lnTo>
                  <a:pt x="73" y="36"/>
                </a:lnTo>
                <a:lnTo>
                  <a:pt x="73" y="36"/>
                </a:lnTo>
                <a:lnTo>
                  <a:pt x="70" y="36"/>
                </a:lnTo>
                <a:lnTo>
                  <a:pt x="68" y="38"/>
                </a:lnTo>
                <a:lnTo>
                  <a:pt x="68" y="38"/>
                </a:lnTo>
                <a:lnTo>
                  <a:pt x="59" y="49"/>
                </a:lnTo>
                <a:lnTo>
                  <a:pt x="59" y="49"/>
                </a:lnTo>
                <a:lnTo>
                  <a:pt x="55" y="52"/>
                </a:lnTo>
                <a:lnTo>
                  <a:pt x="55" y="52"/>
                </a:lnTo>
                <a:lnTo>
                  <a:pt x="54" y="52"/>
                </a:lnTo>
                <a:lnTo>
                  <a:pt x="54" y="52"/>
                </a:lnTo>
                <a:lnTo>
                  <a:pt x="52" y="49"/>
                </a:lnTo>
                <a:lnTo>
                  <a:pt x="52" y="49"/>
                </a:lnTo>
                <a:lnTo>
                  <a:pt x="54" y="47"/>
                </a:lnTo>
                <a:lnTo>
                  <a:pt x="54" y="47"/>
                </a:lnTo>
                <a:lnTo>
                  <a:pt x="59" y="38"/>
                </a:lnTo>
                <a:lnTo>
                  <a:pt x="59" y="38"/>
                </a:lnTo>
                <a:lnTo>
                  <a:pt x="59" y="36"/>
                </a:lnTo>
                <a:lnTo>
                  <a:pt x="59" y="36"/>
                </a:lnTo>
                <a:lnTo>
                  <a:pt x="57" y="36"/>
                </a:lnTo>
                <a:lnTo>
                  <a:pt x="57" y="36"/>
                </a:lnTo>
                <a:lnTo>
                  <a:pt x="57" y="36"/>
                </a:lnTo>
                <a:lnTo>
                  <a:pt x="52" y="43"/>
                </a:lnTo>
                <a:lnTo>
                  <a:pt x="52" y="43"/>
                </a:lnTo>
                <a:lnTo>
                  <a:pt x="46" y="49"/>
                </a:lnTo>
                <a:lnTo>
                  <a:pt x="46" y="49"/>
                </a:lnTo>
                <a:lnTo>
                  <a:pt x="43" y="51"/>
                </a:lnTo>
                <a:lnTo>
                  <a:pt x="43" y="51"/>
                </a:lnTo>
                <a:lnTo>
                  <a:pt x="43" y="51"/>
                </a:lnTo>
                <a:lnTo>
                  <a:pt x="43" y="51"/>
                </a:lnTo>
                <a:lnTo>
                  <a:pt x="55" y="55"/>
                </a:lnTo>
                <a:lnTo>
                  <a:pt x="55" y="55"/>
                </a:lnTo>
                <a:lnTo>
                  <a:pt x="57" y="55"/>
                </a:lnTo>
                <a:lnTo>
                  <a:pt x="57" y="55"/>
                </a:lnTo>
                <a:lnTo>
                  <a:pt x="59" y="57"/>
                </a:lnTo>
                <a:lnTo>
                  <a:pt x="59" y="57"/>
                </a:lnTo>
                <a:lnTo>
                  <a:pt x="68" y="57"/>
                </a:lnTo>
                <a:lnTo>
                  <a:pt x="68" y="57"/>
                </a:lnTo>
                <a:lnTo>
                  <a:pt x="95" y="58"/>
                </a:lnTo>
                <a:lnTo>
                  <a:pt x="95" y="58"/>
                </a:lnTo>
                <a:lnTo>
                  <a:pt x="101" y="58"/>
                </a:lnTo>
                <a:lnTo>
                  <a:pt x="101" y="58"/>
                </a:lnTo>
                <a:lnTo>
                  <a:pt x="108" y="57"/>
                </a:lnTo>
                <a:lnTo>
                  <a:pt x="108" y="57"/>
                </a:lnTo>
                <a:lnTo>
                  <a:pt x="108" y="55"/>
                </a:lnTo>
                <a:lnTo>
                  <a:pt x="108" y="55"/>
                </a:lnTo>
                <a:lnTo>
                  <a:pt x="109" y="54"/>
                </a:lnTo>
                <a:lnTo>
                  <a:pt x="111" y="52"/>
                </a:lnTo>
                <a:lnTo>
                  <a:pt x="111" y="52"/>
                </a:lnTo>
                <a:lnTo>
                  <a:pt x="112" y="52"/>
                </a:lnTo>
                <a:lnTo>
                  <a:pt x="114" y="54"/>
                </a:lnTo>
                <a:lnTo>
                  <a:pt x="114" y="54"/>
                </a:lnTo>
                <a:lnTo>
                  <a:pt x="130" y="49"/>
                </a:lnTo>
                <a:lnTo>
                  <a:pt x="130" y="49"/>
                </a:lnTo>
                <a:lnTo>
                  <a:pt x="131" y="49"/>
                </a:lnTo>
                <a:lnTo>
                  <a:pt x="131" y="49"/>
                </a:lnTo>
                <a:lnTo>
                  <a:pt x="139" y="41"/>
                </a:lnTo>
                <a:lnTo>
                  <a:pt x="139" y="41"/>
                </a:lnTo>
                <a:lnTo>
                  <a:pt x="142" y="36"/>
                </a:lnTo>
                <a:lnTo>
                  <a:pt x="142" y="36"/>
                </a:lnTo>
                <a:lnTo>
                  <a:pt x="144" y="33"/>
                </a:lnTo>
                <a:lnTo>
                  <a:pt x="144" y="33"/>
                </a:lnTo>
                <a:lnTo>
                  <a:pt x="144" y="27"/>
                </a:lnTo>
                <a:lnTo>
                  <a:pt x="144" y="27"/>
                </a:lnTo>
                <a:lnTo>
                  <a:pt x="142" y="21"/>
                </a:lnTo>
                <a:lnTo>
                  <a:pt x="142" y="21"/>
                </a:lnTo>
                <a:lnTo>
                  <a:pt x="139" y="16"/>
                </a:lnTo>
                <a:lnTo>
                  <a:pt x="139" y="16"/>
                </a:lnTo>
                <a:lnTo>
                  <a:pt x="137" y="14"/>
                </a:lnTo>
                <a:lnTo>
                  <a:pt x="137" y="14"/>
                </a:lnTo>
                <a:lnTo>
                  <a:pt x="134" y="25"/>
                </a:lnTo>
                <a:lnTo>
                  <a:pt x="130" y="35"/>
                </a:lnTo>
                <a:lnTo>
                  <a:pt x="130" y="35"/>
                </a:lnTo>
                <a:lnTo>
                  <a:pt x="131" y="32"/>
                </a:lnTo>
                <a:lnTo>
                  <a:pt x="131" y="32"/>
                </a:lnTo>
                <a:lnTo>
                  <a:pt x="133" y="30"/>
                </a:lnTo>
                <a:lnTo>
                  <a:pt x="133" y="30"/>
                </a:lnTo>
                <a:lnTo>
                  <a:pt x="134" y="28"/>
                </a:lnTo>
                <a:lnTo>
                  <a:pt x="134" y="28"/>
                </a:lnTo>
                <a:lnTo>
                  <a:pt x="137" y="27"/>
                </a:lnTo>
                <a:lnTo>
                  <a:pt x="139" y="28"/>
                </a:lnTo>
                <a:lnTo>
                  <a:pt x="139" y="28"/>
                </a:lnTo>
                <a:lnTo>
                  <a:pt x="141" y="30"/>
                </a:lnTo>
                <a:lnTo>
                  <a:pt x="141" y="30"/>
                </a:lnTo>
                <a:lnTo>
                  <a:pt x="142" y="33"/>
                </a:lnTo>
                <a:lnTo>
                  <a:pt x="142" y="33"/>
                </a:lnTo>
                <a:lnTo>
                  <a:pt x="142" y="36"/>
                </a:lnTo>
                <a:lnTo>
                  <a:pt x="139" y="38"/>
                </a:lnTo>
                <a:lnTo>
                  <a:pt x="139" y="38"/>
                </a:lnTo>
                <a:lnTo>
                  <a:pt x="137" y="36"/>
                </a:lnTo>
                <a:lnTo>
                  <a:pt x="136" y="35"/>
                </a:lnTo>
                <a:lnTo>
                  <a:pt x="136" y="35"/>
                </a:lnTo>
                <a:lnTo>
                  <a:pt x="136" y="33"/>
                </a:lnTo>
                <a:lnTo>
                  <a:pt x="136" y="33"/>
                </a:lnTo>
                <a:lnTo>
                  <a:pt x="134" y="33"/>
                </a:lnTo>
                <a:lnTo>
                  <a:pt x="134" y="33"/>
                </a:lnTo>
                <a:lnTo>
                  <a:pt x="130" y="40"/>
                </a:lnTo>
                <a:lnTo>
                  <a:pt x="130" y="40"/>
                </a:lnTo>
                <a:lnTo>
                  <a:pt x="125" y="44"/>
                </a:lnTo>
                <a:lnTo>
                  <a:pt x="125" y="44"/>
                </a:lnTo>
                <a:lnTo>
                  <a:pt x="123" y="46"/>
                </a:lnTo>
                <a:lnTo>
                  <a:pt x="123" y="46"/>
                </a:lnTo>
                <a:lnTo>
                  <a:pt x="122" y="46"/>
                </a:lnTo>
                <a:lnTo>
                  <a:pt x="122" y="44"/>
                </a:lnTo>
                <a:lnTo>
                  <a:pt x="122" y="44"/>
                </a:lnTo>
                <a:lnTo>
                  <a:pt x="122" y="43"/>
                </a:lnTo>
                <a:lnTo>
                  <a:pt x="122" y="43"/>
                </a:lnTo>
                <a:lnTo>
                  <a:pt x="122" y="41"/>
                </a:lnTo>
                <a:lnTo>
                  <a:pt x="122" y="41"/>
                </a:lnTo>
                <a:lnTo>
                  <a:pt x="133" y="21"/>
                </a:lnTo>
                <a:lnTo>
                  <a:pt x="133" y="21"/>
                </a:lnTo>
                <a:lnTo>
                  <a:pt x="134" y="17"/>
                </a:lnTo>
                <a:lnTo>
                  <a:pt x="134" y="17"/>
                </a:lnTo>
                <a:lnTo>
                  <a:pt x="133" y="19"/>
                </a:lnTo>
                <a:lnTo>
                  <a:pt x="133" y="19"/>
                </a:lnTo>
                <a:lnTo>
                  <a:pt x="126" y="28"/>
                </a:lnTo>
                <a:lnTo>
                  <a:pt x="126" y="28"/>
                </a:lnTo>
                <a:lnTo>
                  <a:pt x="114" y="46"/>
                </a:lnTo>
                <a:lnTo>
                  <a:pt x="114" y="46"/>
                </a:lnTo>
                <a:lnTo>
                  <a:pt x="109" y="51"/>
                </a:lnTo>
                <a:lnTo>
                  <a:pt x="109" y="51"/>
                </a:lnTo>
                <a:lnTo>
                  <a:pt x="108" y="52"/>
                </a:lnTo>
                <a:lnTo>
                  <a:pt x="108" y="52"/>
                </a:lnTo>
                <a:lnTo>
                  <a:pt x="106" y="52"/>
                </a:lnTo>
                <a:lnTo>
                  <a:pt x="106" y="51"/>
                </a:lnTo>
                <a:lnTo>
                  <a:pt x="106" y="51"/>
                </a:lnTo>
                <a:lnTo>
                  <a:pt x="106" y="51"/>
                </a:lnTo>
                <a:lnTo>
                  <a:pt x="106" y="51"/>
                </a:lnTo>
                <a:lnTo>
                  <a:pt x="108" y="46"/>
                </a:lnTo>
                <a:lnTo>
                  <a:pt x="108" y="46"/>
                </a:lnTo>
                <a:lnTo>
                  <a:pt x="114" y="33"/>
                </a:lnTo>
                <a:lnTo>
                  <a:pt x="114" y="33"/>
                </a:lnTo>
                <a:lnTo>
                  <a:pt x="122" y="17"/>
                </a:lnTo>
                <a:lnTo>
                  <a:pt x="122" y="17"/>
                </a:lnTo>
                <a:lnTo>
                  <a:pt x="123" y="16"/>
                </a:lnTo>
                <a:lnTo>
                  <a:pt x="123" y="16"/>
                </a:lnTo>
                <a:lnTo>
                  <a:pt x="122" y="17"/>
                </a:lnTo>
                <a:lnTo>
                  <a:pt x="122" y="17"/>
                </a:lnTo>
                <a:lnTo>
                  <a:pt x="108" y="35"/>
                </a:lnTo>
                <a:lnTo>
                  <a:pt x="108" y="35"/>
                </a:lnTo>
                <a:lnTo>
                  <a:pt x="96" y="52"/>
                </a:lnTo>
                <a:lnTo>
                  <a:pt x="96" y="52"/>
                </a:lnTo>
                <a:lnTo>
                  <a:pt x="95" y="54"/>
                </a:lnTo>
                <a:lnTo>
                  <a:pt x="95" y="54"/>
                </a:lnTo>
                <a:lnTo>
                  <a:pt x="92" y="55"/>
                </a:lnTo>
                <a:lnTo>
                  <a:pt x="92" y="55"/>
                </a:lnTo>
                <a:lnTo>
                  <a:pt x="92" y="52"/>
                </a:lnTo>
                <a:lnTo>
                  <a:pt x="92" y="52"/>
                </a:lnTo>
                <a:lnTo>
                  <a:pt x="92" y="51"/>
                </a:lnTo>
                <a:lnTo>
                  <a:pt x="92" y="51"/>
                </a:lnTo>
                <a:lnTo>
                  <a:pt x="101" y="33"/>
                </a:lnTo>
                <a:lnTo>
                  <a:pt x="101" y="33"/>
                </a:lnTo>
                <a:lnTo>
                  <a:pt x="103" y="32"/>
                </a:lnTo>
                <a:lnTo>
                  <a:pt x="103" y="32"/>
                </a:lnTo>
                <a:close/>
                <a:moveTo>
                  <a:pt x="175" y="60"/>
                </a:moveTo>
                <a:lnTo>
                  <a:pt x="175" y="60"/>
                </a:lnTo>
                <a:lnTo>
                  <a:pt x="175" y="60"/>
                </a:lnTo>
                <a:lnTo>
                  <a:pt x="175" y="60"/>
                </a:lnTo>
                <a:lnTo>
                  <a:pt x="175" y="60"/>
                </a:lnTo>
                <a:lnTo>
                  <a:pt x="175" y="60"/>
                </a:lnTo>
                <a:lnTo>
                  <a:pt x="172" y="76"/>
                </a:lnTo>
                <a:lnTo>
                  <a:pt x="172" y="76"/>
                </a:lnTo>
                <a:lnTo>
                  <a:pt x="171" y="87"/>
                </a:lnTo>
                <a:lnTo>
                  <a:pt x="171" y="87"/>
                </a:lnTo>
                <a:lnTo>
                  <a:pt x="171" y="88"/>
                </a:lnTo>
                <a:lnTo>
                  <a:pt x="171" y="88"/>
                </a:lnTo>
                <a:lnTo>
                  <a:pt x="167" y="90"/>
                </a:lnTo>
                <a:lnTo>
                  <a:pt x="167" y="90"/>
                </a:lnTo>
                <a:lnTo>
                  <a:pt x="166" y="90"/>
                </a:lnTo>
                <a:lnTo>
                  <a:pt x="166" y="88"/>
                </a:lnTo>
                <a:lnTo>
                  <a:pt x="166" y="88"/>
                </a:lnTo>
                <a:lnTo>
                  <a:pt x="166" y="87"/>
                </a:lnTo>
                <a:lnTo>
                  <a:pt x="166" y="87"/>
                </a:lnTo>
                <a:lnTo>
                  <a:pt x="166" y="77"/>
                </a:lnTo>
                <a:lnTo>
                  <a:pt x="166" y="77"/>
                </a:lnTo>
                <a:lnTo>
                  <a:pt x="164" y="76"/>
                </a:lnTo>
                <a:lnTo>
                  <a:pt x="164" y="76"/>
                </a:lnTo>
                <a:lnTo>
                  <a:pt x="164" y="76"/>
                </a:lnTo>
                <a:lnTo>
                  <a:pt x="164" y="76"/>
                </a:lnTo>
                <a:lnTo>
                  <a:pt x="163" y="95"/>
                </a:lnTo>
                <a:lnTo>
                  <a:pt x="163" y="95"/>
                </a:lnTo>
                <a:lnTo>
                  <a:pt x="179" y="85"/>
                </a:lnTo>
                <a:lnTo>
                  <a:pt x="193" y="76"/>
                </a:lnTo>
                <a:lnTo>
                  <a:pt x="193" y="76"/>
                </a:lnTo>
                <a:lnTo>
                  <a:pt x="193" y="73"/>
                </a:lnTo>
                <a:lnTo>
                  <a:pt x="193" y="73"/>
                </a:lnTo>
                <a:lnTo>
                  <a:pt x="191" y="69"/>
                </a:lnTo>
                <a:lnTo>
                  <a:pt x="191" y="69"/>
                </a:lnTo>
                <a:lnTo>
                  <a:pt x="188" y="51"/>
                </a:lnTo>
                <a:lnTo>
                  <a:pt x="188" y="51"/>
                </a:lnTo>
                <a:lnTo>
                  <a:pt x="188" y="51"/>
                </a:lnTo>
                <a:lnTo>
                  <a:pt x="188" y="51"/>
                </a:lnTo>
                <a:lnTo>
                  <a:pt x="188" y="51"/>
                </a:lnTo>
                <a:lnTo>
                  <a:pt x="188" y="51"/>
                </a:lnTo>
                <a:lnTo>
                  <a:pt x="186" y="66"/>
                </a:lnTo>
                <a:lnTo>
                  <a:pt x="186" y="66"/>
                </a:lnTo>
                <a:lnTo>
                  <a:pt x="183" y="77"/>
                </a:lnTo>
                <a:lnTo>
                  <a:pt x="183" y="77"/>
                </a:lnTo>
                <a:lnTo>
                  <a:pt x="183" y="81"/>
                </a:lnTo>
                <a:lnTo>
                  <a:pt x="183" y="81"/>
                </a:lnTo>
                <a:lnTo>
                  <a:pt x="182" y="81"/>
                </a:lnTo>
                <a:lnTo>
                  <a:pt x="182" y="81"/>
                </a:lnTo>
                <a:lnTo>
                  <a:pt x="179" y="81"/>
                </a:lnTo>
                <a:lnTo>
                  <a:pt x="179" y="81"/>
                </a:lnTo>
                <a:lnTo>
                  <a:pt x="179" y="77"/>
                </a:lnTo>
                <a:lnTo>
                  <a:pt x="179" y="77"/>
                </a:lnTo>
                <a:lnTo>
                  <a:pt x="175" y="66"/>
                </a:lnTo>
                <a:lnTo>
                  <a:pt x="175" y="66"/>
                </a:lnTo>
                <a:lnTo>
                  <a:pt x="175" y="60"/>
                </a:lnTo>
                <a:lnTo>
                  <a:pt x="175" y="60"/>
                </a:lnTo>
                <a:close/>
                <a:moveTo>
                  <a:pt x="155" y="76"/>
                </a:moveTo>
                <a:lnTo>
                  <a:pt x="155" y="76"/>
                </a:lnTo>
                <a:lnTo>
                  <a:pt x="155" y="76"/>
                </a:lnTo>
                <a:lnTo>
                  <a:pt x="155" y="76"/>
                </a:lnTo>
                <a:lnTo>
                  <a:pt x="155" y="77"/>
                </a:lnTo>
                <a:lnTo>
                  <a:pt x="155" y="77"/>
                </a:lnTo>
                <a:lnTo>
                  <a:pt x="152" y="90"/>
                </a:lnTo>
                <a:lnTo>
                  <a:pt x="152" y="90"/>
                </a:lnTo>
                <a:lnTo>
                  <a:pt x="150" y="95"/>
                </a:lnTo>
                <a:lnTo>
                  <a:pt x="150" y="95"/>
                </a:lnTo>
                <a:lnTo>
                  <a:pt x="150" y="95"/>
                </a:lnTo>
                <a:lnTo>
                  <a:pt x="149" y="96"/>
                </a:lnTo>
                <a:lnTo>
                  <a:pt x="149" y="96"/>
                </a:lnTo>
                <a:lnTo>
                  <a:pt x="147" y="95"/>
                </a:lnTo>
                <a:lnTo>
                  <a:pt x="147" y="95"/>
                </a:lnTo>
                <a:lnTo>
                  <a:pt x="147" y="95"/>
                </a:lnTo>
                <a:lnTo>
                  <a:pt x="147" y="90"/>
                </a:lnTo>
                <a:lnTo>
                  <a:pt x="147" y="90"/>
                </a:lnTo>
                <a:lnTo>
                  <a:pt x="145" y="74"/>
                </a:lnTo>
                <a:lnTo>
                  <a:pt x="145" y="74"/>
                </a:lnTo>
                <a:lnTo>
                  <a:pt x="145" y="74"/>
                </a:lnTo>
                <a:lnTo>
                  <a:pt x="145" y="74"/>
                </a:lnTo>
                <a:lnTo>
                  <a:pt x="145" y="74"/>
                </a:lnTo>
                <a:lnTo>
                  <a:pt x="145" y="74"/>
                </a:lnTo>
                <a:lnTo>
                  <a:pt x="141" y="90"/>
                </a:lnTo>
                <a:lnTo>
                  <a:pt x="141" y="90"/>
                </a:lnTo>
                <a:lnTo>
                  <a:pt x="141" y="92"/>
                </a:lnTo>
                <a:lnTo>
                  <a:pt x="141" y="92"/>
                </a:lnTo>
                <a:lnTo>
                  <a:pt x="141" y="103"/>
                </a:lnTo>
                <a:lnTo>
                  <a:pt x="141" y="103"/>
                </a:lnTo>
                <a:lnTo>
                  <a:pt x="141" y="103"/>
                </a:lnTo>
                <a:lnTo>
                  <a:pt x="141" y="103"/>
                </a:lnTo>
                <a:lnTo>
                  <a:pt x="142" y="103"/>
                </a:lnTo>
                <a:lnTo>
                  <a:pt x="142" y="103"/>
                </a:lnTo>
                <a:lnTo>
                  <a:pt x="142" y="103"/>
                </a:lnTo>
                <a:lnTo>
                  <a:pt x="144" y="101"/>
                </a:lnTo>
                <a:lnTo>
                  <a:pt x="145" y="99"/>
                </a:lnTo>
                <a:lnTo>
                  <a:pt x="145" y="99"/>
                </a:lnTo>
                <a:lnTo>
                  <a:pt x="155" y="98"/>
                </a:lnTo>
                <a:lnTo>
                  <a:pt x="155" y="98"/>
                </a:lnTo>
                <a:lnTo>
                  <a:pt x="156" y="96"/>
                </a:lnTo>
                <a:lnTo>
                  <a:pt x="156" y="96"/>
                </a:lnTo>
                <a:lnTo>
                  <a:pt x="155" y="76"/>
                </a:lnTo>
                <a:lnTo>
                  <a:pt x="155" y="76"/>
                </a:lnTo>
                <a:close/>
                <a:moveTo>
                  <a:pt x="207" y="66"/>
                </a:moveTo>
                <a:lnTo>
                  <a:pt x="207" y="66"/>
                </a:lnTo>
                <a:lnTo>
                  <a:pt x="207" y="65"/>
                </a:lnTo>
                <a:lnTo>
                  <a:pt x="207" y="65"/>
                </a:lnTo>
                <a:lnTo>
                  <a:pt x="208" y="54"/>
                </a:lnTo>
                <a:lnTo>
                  <a:pt x="208" y="54"/>
                </a:lnTo>
                <a:lnTo>
                  <a:pt x="210" y="36"/>
                </a:lnTo>
                <a:lnTo>
                  <a:pt x="210" y="36"/>
                </a:lnTo>
                <a:lnTo>
                  <a:pt x="210" y="33"/>
                </a:lnTo>
                <a:lnTo>
                  <a:pt x="210" y="33"/>
                </a:lnTo>
                <a:lnTo>
                  <a:pt x="212" y="32"/>
                </a:lnTo>
                <a:lnTo>
                  <a:pt x="212" y="32"/>
                </a:lnTo>
                <a:lnTo>
                  <a:pt x="213" y="33"/>
                </a:lnTo>
                <a:lnTo>
                  <a:pt x="213" y="33"/>
                </a:lnTo>
                <a:lnTo>
                  <a:pt x="215" y="35"/>
                </a:lnTo>
                <a:lnTo>
                  <a:pt x="215" y="35"/>
                </a:lnTo>
                <a:lnTo>
                  <a:pt x="216" y="44"/>
                </a:lnTo>
                <a:lnTo>
                  <a:pt x="216" y="44"/>
                </a:lnTo>
                <a:lnTo>
                  <a:pt x="216" y="46"/>
                </a:lnTo>
                <a:lnTo>
                  <a:pt x="216" y="46"/>
                </a:lnTo>
                <a:lnTo>
                  <a:pt x="216" y="46"/>
                </a:lnTo>
                <a:lnTo>
                  <a:pt x="216" y="46"/>
                </a:lnTo>
                <a:lnTo>
                  <a:pt x="218" y="46"/>
                </a:lnTo>
                <a:lnTo>
                  <a:pt x="218" y="46"/>
                </a:lnTo>
                <a:lnTo>
                  <a:pt x="218" y="28"/>
                </a:lnTo>
                <a:lnTo>
                  <a:pt x="218" y="28"/>
                </a:lnTo>
                <a:lnTo>
                  <a:pt x="213" y="30"/>
                </a:lnTo>
                <a:lnTo>
                  <a:pt x="213" y="30"/>
                </a:lnTo>
                <a:lnTo>
                  <a:pt x="202" y="36"/>
                </a:lnTo>
                <a:lnTo>
                  <a:pt x="202" y="36"/>
                </a:lnTo>
                <a:lnTo>
                  <a:pt x="201" y="36"/>
                </a:lnTo>
                <a:lnTo>
                  <a:pt x="201" y="36"/>
                </a:lnTo>
                <a:lnTo>
                  <a:pt x="202" y="40"/>
                </a:lnTo>
                <a:lnTo>
                  <a:pt x="202" y="40"/>
                </a:lnTo>
                <a:lnTo>
                  <a:pt x="204" y="47"/>
                </a:lnTo>
                <a:lnTo>
                  <a:pt x="204" y="47"/>
                </a:lnTo>
                <a:lnTo>
                  <a:pt x="207" y="65"/>
                </a:lnTo>
                <a:lnTo>
                  <a:pt x="207" y="65"/>
                </a:lnTo>
                <a:lnTo>
                  <a:pt x="207" y="66"/>
                </a:lnTo>
                <a:lnTo>
                  <a:pt x="207" y="66"/>
                </a:lnTo>
                <a:close/>
                <a:moveTo>
                  <a:pt x="182" y="76"/>
                </a:moveTo>
                <a:lnTo>
                  <a:pt x="182" y="76"/>
                </a:lnTo>
                <a:lnTo>
                  <a:pt x="182" y="76"/>
                </a:lnTo>
                <a:lnTo>
                  <a:pt x="182" y="76"/>
                </a:lnTo>
                <a:lnTo>
                  <a:pt x="183" y="62"/>
                </a:lnTo>
                <a:lnTo>
                  <a:pt x="185" y="46"/>
                </a:lnTo>
                <a:lnTo>
                  <a:pt x="185" y="46"/>
                </a:lnTo>
                <a:lnTo>
                  <a:pt x="185" y="46"/>
                </a:lnTo>
                <a:lnTo>
                  <a:pt x="185" y="46"/>
                </a:lnTo>
                <a:lnTo>
                  <a:pt x="177" y="52"/>
                </a:lnTo>
                <a:lnTo>
                  <a:pt x="177" y="52"/>
                </a:lnTo>
                <a:lnTo>
                  <a:pt x="177" y="54"/>
                </a:lnTo>
                <a:lnTo>
                  <a:pt x="177" y="54"/>
                </a:lnTo>
                <a:lnTo>
                  <a:pt x="179" y="63"/>
                </a:lnTo>
                <a:lnTo>
                  <a:pt x="179" y="63"/>
                </a:lnTo>
                <a:lnTo>
                  <a:pt x="180" y="74"/>
                </a:lnTo>
                <a:lnTo>
                  <a:pt x="180" y="74"/>
                </a:lnTo>
                <a:lnTo>
                  <a:pt x="182" y="76"/>
                </a:lnTo>
                <a:lnTo>
                  <a:pt x="182" y="76"/>
                </a:lnTo>
                <a:close/>
                <a:moveTo>
                  <a:pt x="201" y="43"/>
                </a:moveTo>
                <a:lnTo>
                  <a:pt x="201" y="43"/>
                </a:lnTo>
                <a:lnTo>
                  <a:pt x="199" y="43"/>
                </a:lnTo>
                <a:lnTo>
                  <a:pt x="199" y="43"/>
                </a:lnTo>
                <a:lnTo>
                  <a:pt x="196" y="74"/>
                </a:lnTo>
                <a:lnTo>
                  <a:pt x="196" y="74"/>
                </a:lnTo>
                <a:lnTo>
                  <a:pt x="197" y="74"/>
                </a:lnTo>
                <a:lnTo>
                  <a:pt x="197" y="74"/>
                </a:lnTo>
                <a:lnTo>
                  <a:pt x="204" y="68"/>
                </a:lnTo>
                <a:lnTo>
                  <a:pt x="204" y="68"/>
                </a:lnTo>
                <a:lnTo>
                  <a:pt x="205" y="66"/>
                </a:lnTo>
                <a:lnTo>
                  <a:pt x="205" y="66"/>
                </a:lnTo>
                <a:lnTo>
                  <a:pt x="204" y="58"/>
                </a:lnTo>
                <a:lnTo>
                  <a:pt x="204" y="58"/>
                </a:lnTo>
                <a:lnTo>
                  <a:pt x="201" y="44"/>
                </a:lnTo>
                <a:lnTo>
                  <a:pt x="201" y="44"/>
                </a:lnTo>
                <a:lnTo>
                  <a:pt x="201" y="43"/>
                </a:lnTo>
                <a:lnTo>
                  <a:pt x="201" y="43"/>
                </a:lnTo>
                <a:close/>
                <a:moveTo>
                  <a:pt x="112" y="43"/>
                </a:moveTo>
                <a:lnTo>
                  <a:pt x="112" y="43"/>
                </a:lnTo>
                <a:lnTo>
                  <a:pt x="112" y="44"/>
                </a:lnTo>
                <a:lnTo>
                  <a:pt x="112" y="44"/>
                </a:lnTo>
                <a:lnTo>
                  <a:pt x="115" y="38"/>
                </a:lnTo>
                <a:lnTo>
                  <a:pt x="115" y="38"/>
                </a:lnTo>
                <a:lnTo>
                  <a:pt x="133" y="14"/>
                </a:lnTo>
                <a:lnTo>
                  <a:pt x="133" y="14"/>
                </a:lnTo>
                <a:lnTo>
                  <a:pt x="134" y="13"/>
                </a:lnTo>
                <a:lnTo>
                  <a:pt x="136" y="11"/>
                </a:lnTo>
                <a:lnTo>
                  <a:pt x="136" y="11"/>
                </a:lnTo>
                <a:lnTo>
                  <a:pt x="134" y="10"/>
                </a:lnTo>
                <a:lnTo>
                  <a:pt x="133" y="10"/>
                </a:lnTo>
                <a:lnTo>
                  <a:pt x="133" y="10"/>
                </a:lnTo>
                <a:lnTo>
                  <a:pt x="128" y="13"/>
                </a:lnTo>
                <a:lnTo>
                  <a:pt x="128" y="13"/>
                </a:lnTo>
                <a:lnTo>
                  <a:pt x="126" y="13"/>
                </a:lnTo>
                <a:lnTo>
                  <a:pt x="126" y="13"/>
                </a:lnTo>
                <a:lnTo>
                  <a:pt x="125" y="17"/>
                </a:lnTo>
                <a:lnTo>
                  <a:pt x="125" y="17"/>
                </a:lnTo>
                <a:lnTo>
                  <a:pt x="122" y="25"/>
                </a:lnTo>
                <a:lnTo>
                  <a:pt x="122" y="25"/>
                </a:lnTo>
                <a:lnTo>
                  <a:pt x="112" y="43"/>
                </a:lnTo>
                <a:lnTo>
                  <a:pt x="112" y="43"/>
                </a:lnTo>
                <a:lnTo>
                  <a:pt x="112" y="43"/>
                </a:lnTo>
                <a:lnTo>
                  <a:pt x="112" y="43"/>
                </a:lnTo>
                <a:close/>
                <a:moveTo>
                  <a:pt x="14" y="24"/>
                </a:moveTo>
                <a:lnTo>
                  <a:pt x="14" y="24"/>
                </a:lnTo>
                <a:lnTo>
                  <a:pt x="13" y="24"/>
                </a:lnTo>
                <a:lnTo>
                  <a:pt x="13" y="24"/>
                </a:lnTo>
                <a:lnTo>
                  <a:pt x="8" y="30"/>
                </a:lnTo>
                <a:lnTo>
                  <a:pt x="8" y="30"/>
                </a:lnTo>
                <a:lnTo>
                  <a:pt x="8" y="32"/>
                </a:lnTo>
                <a:lnTo>
                  <a:pt x="8" y="32"/>
                </a:lnTo>
                <a:lnTo>
                  <a:pt x="10" y="35"/>
                </a:lnTo>
                <a:lnTo>
                  <a:pt x="10" y="35"/>
                </a:lnTo>
                <a:lnTo>
                  <a:pt x="18" y="43"/>
                </a:lnTo>
                <a:lnTo>
                  <a:pt x="18" y="43"/>
                </a:lnTo>
                <a:lnTo>
                  <a:pt x="19" y="44"/>
                </a:lnTo>
                <a:lnTo>
                  <a:pt x="19" y="44"/>
                </a:lnTo>
                <a:lnTo>
                  <a:pt x="25" y="46"/>
                </a:lnTo>
                <a:lnTo>
                  <a:pt x="25" y="46"/>
                </a:lnTo>
                <a:lnTo>
                  <a:pt x="25" y="46"/>
                </a:lnTo>
                <a:lnTo>
                  <a:pt x="25" y="46"/>
                </a:lnTo>
                <a:lnTo>
                  <a:pt x="25" y="46"/>
                </a:lnTo>
                <a:lnTo>
                  <a:pt x="25" y="46"/>
                </a:lnTo>
                <a:lnTo>
                  <a:pt x="21" y="40"/>
                </a:lnTo>
                <a:lnTo>
                  <a:pt x="18" y="33"/>
                </a:lnTo>
                <a:lnTo>
                  <a:pt x="18" y="33"/>
                </a:lnTo>
                <a:lnTo>
                  <a:pt x="16" y="35"/>
                </a:lnTo>
                <a:lnTo>
                  <a:pt x="16" y="35"/>
                </a:lnTo>
                <a:lnTo>
                  <a:pt x="13" y="35"/>
                </a:lnTo>
                <a:lnTo>
                  <a:pt x="13" y="35"/>
                </a:lnTo>
                <a:lnTo>
                  <a:pt x="13" y="33"/>
                </a:lnTo>
                <a:lnTo>
                  <a:pt x="13" y="33"/>
                </a:lnTo>
                <a:lnTo>
                  <a:pt x="13" y="32"/>
                </a:lnTo>
                <a:lnTo>
                  <a:pt x="13" y="32"/>
                </a:lnTo>
                <a:lnTo>
                  <a:pt x="14" y="27"/>
                </a:lnTo>
                <a:lnTo>
                  <a:pt x="14" y="27"/>
                </a:lnTo>
                <a:lnTo>
                  <a:pt x="14" y="27"/>
                </a:lnTo>
                <a:lnTo>
                  <a:pt x="14" y="27"/>
                </a:lnTo>
                <a:lnTo>
                  <a:pt x="14" y="24"/>
                </a:lnTo>
                <a:lnTo>
                  <a:pt x="14" y="24"/>
                </a:lnTo>
                <a:close/>
                <a:moveTo>
                  <a:pt x="194" y="68"/>
                </a:moveTo>
                <a:lnTo>
                  <a:pt x="194" y="68"/>
                </a:lnTo>
                <a:lnTo>
                  <a:pt x="194" y="68"/>
                </a:lnTo>
                <a:lnTo>
                  <a:pt x="194" y="68"/>
                </a:lnTo>
                <a:lnTo>
                  <a:pt x="197" y="38"/>
                </a:lnTo>
                <a:lnTo>
                  <a:pt x="197" y="38"/>
                </a:lnTo>
                <a:lnTo>
                  <a:pt x="190" y="43"/>
                </a:lnTo>
                <a:lnTo>
                  <a:pt x="190" y="43"/>
                </a:lnTo>
                <a:lnTo>
                  <a:pt x="194" y="68"/>
                </a:lnTo>
                <a:lnTo>
                  <a:pt x="194" y="68"/>
                </a:lnTo>
                <a:close/>
                <a:moveTo>
                  <a:pt x="35" y="49"/>
                </a:moveTo>
                <a:lnTo>
                  <a:pt x="35" y="49"/>
                </a:lnTo>
                <a:lnTo>
                  <a:pt x="40" y="51"/>
                </a:lnTo>
                <a:lnTo>
                  <a:pt x="40" y="51"/>
                </a:lnTo>
                <a:lnTo>
                  <a:pt x="40" y="49"/>
                </a:lnTo>
                <a:lnTo>
                  <a:pt x="40" y="46"/>
                </a:lnTo>
                <a:lnTo>
                  <a:pt x="40" y="46"/>
                </a:lnTo>
                <a:lnTo>
                  <a:pt x="46" y="35"/>
                </a:lnTo>
                <a:lnTo>
                  <a:pt x="46" y="35"/>
                </a:lnTo>
                <a:lnTo>
                  <a:pt x="46" y="33"/>
                </a:lnTo>
                <a:lnTo>
                  <a:pt x="46" y="33"/>
                </a:lnTo>
                <a:lnTo>
                  <a:pt x="44" y="33"/>
                </a:lnTo>
                <a:lnTo>
                  <a:pt x="44" y="33"/>
                </a:lnTo>
                <a:lnTo>
                  <a:pt x="40" y="38"/>
                </a:lnTo>
                <a:lnTo>
                  <a:pt x="40" y="38"/>
                </a:lnTo>
                <a:lnTo>
                  <a:pt x="33" y="43"/>
                </a:lnTo>
                <a:lnTo>
                  <a:pt x="33" y="43"/>
                </a:lnTo>
                <a:lnTo>
                  <a:pt x="32" y="44"/>
                </a:lnTo>
                <a:lnTo>
                  <a:pt x="30" y="44"/>
                </a:lnTo>
                <a:lnTo>
                  <a:pt x="30" y="44"/>
                </a:lnTo>
                <a:lnTo>
                  <a:pt x="32" y="46"/>
                </a:lnTo>
                <a:lnTo>
                  <a:pt x="32" y="46"/>
                </a:lnTo>
                <a:lnTo>
                  <a:pt x="33" y="46"/>
                </a:lnTo>
                <a:lnTo>
                  <a:pt x="33" y="47"/>
                </a:lnTo>
                <a:lnTo>
                  <a:pt x="33" y="47"/>
                </a:lnTo>
                <a:lnTo>
                  <a:pt x="35" y="49"/>
                </a:lnTo>
                <a:lnTo>
                  <a:pt x="35" y="49"/>
                </a:lnTo>
                <a:close/>
                <a:moveTo>
                  <a:pt x="188" y="221"/>
                </a:moveTo>
                <a:lnTo>
                  <a:pt x="188" y="221"/>
                </a:lnTo>
                <a:lnTo>
                  <a:pt x="188" y="221"/>
                </a:lnTo>
                <a:lnTo>
                  <a:pt x="188" y="221"/>
                </a:lnTo>
                <a:lnTo>
                  <a:pt x="190" y="224"/>
                </a:lnTo>
                <a:lnTo>
                  <a:pt x="190" y="224"/>
                </a:lnTo>
                <a:lnTo>
                  <a:pt x="196" y="235"/>
                </a:lnTo>
                <a:lnTo>
                  <a:pt x="196" y="235"/>
                </a:lnTo>
                <a:lnTo>
                  <a:pt x="197" y="237"/>
                </a:lnTo>
                <a:lnTo>
                  <a:pt x="197" y="237"/>
                </a:lnTo>
                <a:lnTo>
                  <a:pt x="201" y="243"/>
                </a:lnTo>
                <a:lnTo>
                  <a:pt x="201" y="243"/>
                </a:lnTo>
                <a:lnTo>
                  <a:pt x="204" y="251"/>
                </a:lnTo>
                <a:lnTo>
                  <a:pt x="205" y="257"/>
                </a:lnTo>
                <a:lnTo>
                  <a:pt x="205" y="257"/>
                </a:lnTo>
                <a:lnTo>
                  <a:pt x="210" y="270"/>
                </a:lnTo>
                <a:lnTo>
                  <a:pt x="215" y="281"/>
                </a:lnTo>
                <a:lnTo>
                  <a:pt x="215" y="281"/>
                </a:lnTo>
                <a:lnTo>
                  <a:pt x="215" y="281"/>
                </a:lnTo>
                <a:lnTo>
                  <a:pt x="215" y="281"/>
                </a:lnTo>
                <a:lnTo>
                  <a:pt x="213" y="275"/>
                </a:lnTo>
                <a:lnTo>
                  <a:pt x="213" y="275"/>
                </a:lnTo>
                <a:lnTo>
                  <a:pt x="208" y="264"/>
                </a:lnTo>
                <a:lnTo>
                  <a:pt x="208" y="264"/>
                </a:lnTo>
                <a:lnTo>
                  <a:pt x="202" y="240"/>
                </a:lnTo>
                <a:lnTo>
                  <a:pt x="202" y="240"/>
                </a:lnTo>
                <a:lnTo>
                  <a:pt x="199" y="235"/>
                </a:lnTo>
                <a:lnTo>
                  <a:pt x="199" y="235"/>
                </a:lnTo>
                <a:lnTo>
                  <a:pt x="196" y="229"/>
                </a:lnTo>
                <a:lnTo>
                  <a:pt x="196" y="229"/>
                </a:lnTo>
                <a:lnTo>
                  <a:pt x="193" y="224"/>
                </a:lnTo>
                <a:lnTo>
                  <a:pt x="190" y="221"/>
                </a:lnTo>
                <a:lnTo>
                  <a:pt x="190" y="221"/>
                </a:lnTo>
                <a:lnTo>
                  <a:pt x="188" y="221"/>
                </a:lnTo>
                <a:lnTo>
                  <a:pt x="188" y="221"/>
                </a:lnTo>
                <a:close/>
                <a:moveTo>
                  <a:pt x="160" y="92"/>
                </a:moveTo>
                <a:lnTo>
                  <a:pt x="160" y="92"/>
                </a:lnTo>
                <a:lnTo>
                  <a:pt x="160" y="92"/>
                </a:lnTo>
                <a:lnTo>
                  <a:pt x="160" y="92"/>
                </a:lnTo>
                <a:lnTo>
                  <a:pt x="164" y="62"/>
                </a:lnTo>
                <a:lnTo>
                  <a:pt x="164" y="62"/>
                </a:lnTo>
                <a:lnTo>
                  <a:pt x="158" y="66"/>
                </a:lnTo>
                <a:lnTo>
                  <a:pt x="158" y="66"/>
                </a:lnTo>
                <a:lnTo>
                  <a:pt x="160" y="92"/>
                </a:lnTo>
                <a:lnTo>
                  <a:pt x="160" y="92"/>
                </a:lnTo>
                <a:close/>
                <a:moveTo>
                  <a:pt x="85" y="432"/>
                </a:moveTo>
                <a:lnTo>
                  <a:pt x="85" y="432"/>
                </a:lnTo>
                <a:lnTo>
                  <a:pt x="89" y="420"/>
                </a:lnTo>
                <a:lnTo>
                  <a:pt x="89" y="420"/>
                </a:lnTo>
                <a:lnTo>
                  <a:pt x="87" y="421"/>
                </a:lnTo>
                <a:lnTo>
                  <a:pt x="87" y="421"/>
                </a:lnTo>
                <a:lnTo>
                  <a:pt x="82" y="428"/>
                </a:lnTo>
                <a:lnTo>
                  <a:pt x="82" y="428"/>
                </a:lnTo>
                <a:lnTo>
                  <a:pt x="79" y="429"/>
                </a:lnTo>
                <a:lnTo>
                  <a:pt x="79" y="429"/>
                </a:lnTo>
                <a:lnTo>
                  <a:pt x="78" y="429"/>
                </a:lnTo>
                <a:lnTo>
                  <a:pt x="78" y="429"/>
                </a:lnTo>
                <a:lnTo>
                  <a:pt x="76" y="428"/>
                </a:lnTo>
                <a:lnTo>
                  <a:pt x="76" y="428"/>
                </a:lnTo>
                <a:lnTo>
                  <a:pt x="78" y="426"/>
                </a:lnTo>
                <a:lnTo>
                  <a:pt x="78" y="426"/>
                </a:lnTo>
                <a:lnTo>
                  <a:pt x="79" y="421"/>
                </a:lnTo>
                <a:lnTo>
                  <a:pt x="79" y="421"/>
                </a:lnTo>
                <a:lnTo>
                  <a:pt x="79" y="418"/>
                </a:lnTo>
                <a:lnTo>
                  <a:pt x="79" y="418"/>
                </a:lnTo>
                <a:lnTo>
                  <a:pt x="79" y="418"/>
                </a:lnTo>
                <a:lnTo>
                  <a:pt x="79" y="418"/>
                </a:lnTo>
                <a:lnTo>
                  <a:pt x="70" y="429"/>
                </a:lnTo>
                <a:lnTo>
                  <a:pt x="70" y="429"/>
                </a:lnTo>
                <a:lnTo>
                  <a:pt x="85" y="432"/>
                </a:lnTo>
                <a:lnTo>
                  <a:pt x="85" y="432"/>
                </a:lnTo>
                <a:close/>
                <a:moveTo>
                  <a:pt x="95" y="238"/>
                </a:moveTo>
                <a:lnTo>
                  <a:pt x="95" y="238"/>
                </a:lnTo>
                <a:lnTo>
                  <a:pt x="95" y="238"/>
                </a:lnTo>
                <a:lnTo>
                  <a:pt x="95" y="238"/>
                </a:lnTo>
                <a:lnTo>
                  <a:pt x="95" y="238"/>
                </a:lnTo>
                <a:lnTo>
                  <a:pt x="95" y="238"/>
                </a:lnTo>
                <a:lnTo>
                  <a:pt x="98" y="226"/>
                </a:lnTo>
                <a:lnTo>
                  <a:pt x="98" y="226"/>
                </a:lnTo>
                <a:lnTo>
                  <a:pt x="100" y="221"/>
                </a:lnTo>
                <a:lnTo>
                  <a:pt x="103" y="215"/>
                </a:lnTo>
                <a:lnTo>
                  <a:pt x="103" y="215"/>
                </a:lnTo>
                <a:lnTo>
                  <a:pt x="108" y="208"/>
                </a:lnTo>
                <a:lnTo>
                  <a:pt x="108" y="208"/>
                </a:lnTo>
                <a:lnTo>
                  <a:pt x="109" y="208"/>
                </a:lnTo>
                <a:lnTo>
                  <a:pt x="109" y="208"/>
                </a:lnTo>
                <a:lnTo>
                  <a:pt x="108" y="208"/>
                </a:lnTo>
                <a:lnTo>
                  <a:pt x="108" y="208"/>
                </a:lnTo>
                <a:lnTo>
                  <a:pt x="101" y="210"/>
                </a:lnTo>
                <a:lnTo>
                  <a:pt x="101" y="210"/>
                </a:lnTo>
                <a:lnTo>
                  <a:pt x="100" y="211"/>
                </a:lnTo>
                <a:lnTo>
                  <a:pt x="98" y="213"/>
                </a:lnTo>
                <a:lnTo>
                  <a:pt x="98" y="213"/>
                </a:lnTo>
                <a:lnTo>
                  <a:pt x="96" y="218"/>
                </a:lnTo>
                <a:lnTo>
                  <a:pt x="96" y="218"/>
                </a:lnTo>
                <a:lnTo>
                  <a:pt x="95" y="232"/>
                </a:lnTo>
                <a:lnTo>
                  <a:pt x="95" y="232"/>
                </a:lnTo>
                <a:lnTo>
                  <a:pt x="95" y="238"/>
                </a:lnTo>
                <a:lnTo>
                  <a:pt x="95" y="238"/>
                </a:lnTo>
                <a:close/>
                <a:moveTo>
                  <a:pt x="100" y="421"/>
                </a:moveTo>
                <a:lnTo>
                  <a:pt x="100" y="421"/>
                </a:lnTo>
                <a:lnTo>
                  <a:pt x="100" y="420"/>
                </a:lnTo>
                <a:lnTo>
                  <a:pt x="100" y="420"/>
                </a:lnTo>
                <a:lnTo>
                  <a:pt x="90" y="432"/>
                </a:lnTo>
                <a:lnTo>
                  <a:pt x="90" y="432"/>
                </a:lnTo>
                <a:lnTo>
                  <a:pt x="95" y="432"/>
                </a:lnTo>
                <a:lnTo>
                  <a:pt x="101" y="431"/>
                </a:lnTo>
                <a:lnTo>
                  <a:pt x="108" y="429"/>
                </a:lnTo>
                <a:lnTo>
                  <a:pt x="112" y="428"/>
                </a:lnTo>
                <a:lnTo>
                  <a:pt x="112" y="428"/>
                </a:lnTo>
                <a:lnTo>
                  <a:pt x="111" y="426"/>
                </a:lnTo>
                <a:lnTo>
                  <a:pt x="111" y="426"/>
                </a:lnTo>
                <a:lnTo>
                  <a:pt x="108" y="426"/>
                </a:lnTo>
                <a:lnTo>
                  <a:pt x="106" y="428"/>
                </a:lnTo>
                <a:lnTo>
                  <a:pt x="106" y="428"/>
                </a:lnTo>
                <a:lnTo>
                  <a:pt x="103" y="429"/>
                </a:lnTo>
                <a:lnTo>
                  <a:pt x="103" y="429"/>
                </a:lnTo>
                <a:lnTo>
                  <a:pt x="101" y="429"/>
                </a:lnTo>
                <a:lnTo>
                  <a:pt x="101" y="429"/>
                </a:lnTo>
                <a:lnTo>
                  <a:pt x="100" y="429"/>
                </a:lnTo>
                <a:lnTo>
                  <a:pt x="98" y="428"/>
                </a:lnTo>
                <a:lnTo>
                  <a:pt x="98" y="428"/>
                </a:lnTo>
                <a:lnTo>
                  <a:pt x="98" y="426"/>
                </a:lnTo>
                <a:lnTo>
                  <a:pt x="98" y="426"/>
                </a:lnTo>
                <a:lnTo>
                  <a:pt x="100" y="421"/>
                </a:lnTo>
                <a:lnTo>
                  <a:pt x="100" y="421"/>
                </a:lnTo>
                <a:close/>
                <a:moveTo>
                  <a:pt x="295" y="405"/>
                </a:moveTo>
                <a:lnTo>
                  <a:pt x="295" y="405"/>
                </a:lnTo>
                <a:lnTo>
                  <a:pt x="295" y="405"/>
                </a:lnTo>
                <a:lnTo>
                  <a:pt x="295" y="405"/>
                </a:lnTo>
                <a:lnTo>
                  <a:pt x="295" y="404"/>
                </a:lnTo>
                <a:lnTo>
                  <a:pt x="295" y="404"/>
                </a:lnTo>
                <a:lnTo>
                  <a:pt x="292" y="402"/>
                </a:lnTo>
                <a:lnTo>
                  <a:pt x="292" y="402"/>
                </a:lnTo>
                <a:lnTo>
                  <a:pt x="287" y="401"/>
                </a:lnTo>
                <a:lnTo>
                  <a:pt x="287" y="401"/>
                </a:lnTo>
                <a:lnTo>
                  <a:pt x="286" y="399"/>
                </a:lnTo>
                <a:lnTo>
                  <a:pt x="286" y="398"/>
                </a:lnTo>
                <a:lnTo>
                  <a:pt x="286" y="398"/>
                </a:lnTo>
                <a:lnTo>
                  <a:pt x="284" y="398"/>
                </a:lnTo>
                <a:lnTo>
                  <a:pt x="284" y="398"/>
                </a:lnTo>
                <a:lnTo>
                  <a:pt x="284" y="398"/>
                </a:lnTo>
                <a:lnTo>
                  <a:pt x="284" y="398"/>
                </a:lnTo>
                <a:lnTo>
                  <a:pt x="284" y="399"/>
                </a:lnTo>
                <a:lnTo>
                  <a:pt x="284" y="401"/>
                </a:lnTo>
                <a:lnTo>
                  <a:pt x="284" y="401"/>
                </a:lnTo>
                <a:lnTo>
                  <a:pt x="283" y="401"/>
                </a:lnTo>
                <a:lnTo>
                  <a:pt x="283" y="401"/>
                </a:lnTo>
                <a:lnTo>
                  <a:pt x="279" y="402"/>
                </a:lnTo>
                <a:lnTo>
                  <a:pt x="279" y="402"/>
                </a:lnTo>
                <a:lnTo>
                  <a:pt x="284" y="405"/>
                </a:lnTo>
                <a:lnTo>
                  <a:pt x="284" y="405"/>
                </a:lnTo>
                <a:lnTo>
                  <a:pt x="287" y="412"/>
                </a:lnTo>
                <a:lnTo>
                  <a:pt x="287" y="412"/>
                </a:lnTo>
                <a:lnTo>
                  <a:pt x="287" y="412"/>
                </a:lnTo>
                <a:lnTo>
                  <a:pt x="287" y="412"/>
                </a:lnTo>
                <a:lnTo>
                  <a:pt x="287" y="409"/>
                </a:lnTo>
                <a:lnTo>
                  <a:pt x="287" y="409"/>
                </a:lnTo>
                <a:lnTo>
                  <a:pt x="289" y="407"/>
                </a:lnTo>
                <a:lnTo>
                  <a:pt x="289" y="407"/>
                </a:lnTo>
                <a:lnTo>
                  <a:pt x="291" y="404"/>
                </a:lnTo>
                <a:lnTo>
                  <a:pt x="294" y="404"/>
                </a:lnTo>
                <a:lnTo>
                  <a:pt x="294" y="404"/>
                </a:lnTo>
                <a:lnTo>
                  <a:pt x="295" y="405"/>
                </a:lnTo>
                <a:lnTo>
                  <a:pt x="295" y="405"/>
                </a:lnTo>
                <a:close/>
                <a:moveTo>
                  <a:pt x="226" y="57"/>
                </a:moveTo>
                <a:lnTo>
                  <a:pt x="226" y="57"/>
                </a:lnTo>
                <a:lnTo>
                  <a:pt x="223" y="62"/>
                </a:lnTo>
                <a:lnTo>
                  <a:pt x="223" y="62"/>
                </a:lnTo>
                <a:lnTo>
                  <a:pt x="216" y="68"/>
                </a:lnTo>
                <a:lnTo>
                  <a:pt x="216" y="68"/>
                </a:lnTo>
                <a:lnTo>
                  <a:pt x="216" y="69"/>
                </a:lnTo>
                <a:lnTo>
                  <a:pt x="216" y="69"/>
                </a:lnTo>
                <a:lnTo>
                  <a:pt x="216" y="69"/>
                </a:lnTo>
                <a:lnTo>
                  <a:pt x="216" y="69"/>
                </a:lnTo>
                <a:lnTo>
                  <a:pt x="216" y="69"/>
                </a:lnTo>
                <a:lnTo>
                  <a:pt x="216" y="69"/>
                </a:lnTo>
                <a:lnTo>
                  <a:pt x="226" y="62"/>
                </a:lnTo>
                <a:lnTo>
                  <a:pt x="232" y="52"/>
                </a:lnTo>
                <a:lnTo>
                  <a:pt x="232" y="52"/>
                </a:lnTo>
                <a:lnTo>
                  <a:pt x="234" y="52"/>
                </a:lnTo>
                <a:lnTo>
                  <a:pt x="234" y="52"/>
                </a:lnTo>
                <a:lnTo>
                  <a:pt x="234" y="51"/>
                </a:lnTo>
                <a:lnTo>
                  <a:pt x="234" y="51"/>
                </a:lnTo>
                <a:lnTo>
                  <a:pt x="234" y="43"/>
                </a:lnTo>
                <a:lnTo>
                  <a:pt x="234" y="43"/>
                </a:lnTo>
                <a:lnTo>
                  <a:pt x="234" y="43"/>
                </a:lnTo>
                <a:lnTo>
                  <a:pt x="234" y="43"/>
                </a:lnTo>
                <a:lnTo>
                  <a:pt x="231" y="47"/>
                </a:lnTo>
                <a:lnTo>
                  <a:pt x="231" y="47"/>
                </a:lnTo>
                <a:lnTo>
                  <a:pt x="231" y="51"/>
                </a:lnTo>
                <a:lnTo>
                  <a:pt x="231" y="51"/>
                </a:lnTo>
                <a:lnTo>
                  <a:pt x="229" y="55"/>
                </a:lnTo>
                <a:lnTo>
                  <a:pt x="229" y="55"/>
                </a:lnTo>
                <a:lnTo>
                  <a:pt x="227" y="57"/>
                </a:lnTo>
                <a:lnTo>
                  <a:pt x="226" y="57"/>
                </a:lnTo>
                <a:lnTo>
                  <a:pt x="226" y="57"/>
                </a:lnTo>
                <a:close/>
                <a:moveTo>
                  <a:pt x="226" y="47"/>
                </a:moveTo>
                <a:lnTo>
                  <a:pt x="226" y="47"/>
                </a:lnTo>
                <a:lnTo>
                  <a:pt x="227" y="44"/>
                </a:lnTo>
                <a:lnTo>
                  <a:pt x="227" y="44"/>
                </a:lnTo>
                <a:lnTo>
                  <a:pt x="227" y="35"/>
                </a:lnTo>
                <a:lnTo>
                  <a:pt x="227" y="35"/>
                </a:lnTo>
                <a:lnTo>
                  <a:pt x="227" y="33"/>
                </a:lnTo>
                <a:lnTo>
                  <a:pt x="229" y="32"/>
                </a:lnTo>
                <a:lnTo>
                  <a:pt x="229" y="32"/>
                </a:lnTo>
                <a:lnTo>
                  <a:pt x="226" y="28"/>
                </a:lnTo>
                <a:lnTo>
                  <a:pt x="223" y="28"/>
                </a:lnTo>
                <a:lnTo>
                  <a:pt x="223" y="28"/>
                </a:lnTo>
                <a:lnTo>
                  <a:pt x="226" y="47"/>
                </a:lnTo>
                <a:lnTo>
                  <a:pt x="226" y="47"/>
                </a:lnTo>
                <a:close/>
                <a:moveTo>
                  <a:pt x="169" y="84"/>
                </a:moveTo>
                <a:lnTo>
                  <a:pt x="169" y="84"/>
                </a:lnTo>
                <a:lnTo>
                  <a:pt x="172" y="57"/>
                </a:lnTo>
                <a:lnTo>
                  <a:pt x="172" y="57"/>
                </a:lnTo>
                <a:lnTo>
                  <a:pt x="172" y="55"/>
                </a:lnTo>
                <a:lnTo>
                  <a:pt x="172" y="55"/>
                </a:lnTo>
                <a:lnTo>
                  <a:pt x="167" y="60"/>
                </a:lnTo>
                <a:lnTo>
                  <a:pt x="167" y="60"/>
                </a:lnTo>
                <a:lnTo>
                  <a:pt x="169" y="84"/>
                </a:lnTo>
                <a:lnTo>
                  <a:pt x="169" y="84"/>
                </a:lnTo>
                <a:close/>
                <a:moveTo>
                  <a:pt x="213" y="40"/>
                </a:moveTo>
                <a:lnTo>
                  <a:pt x="213" y="40"/>
                </a:lnTo>
                <a:lnTo>
                  <a:pt x="213" y="40"/>
                </a:lnTo>
                <a:lnTo>
                  <a:pt x="213" y="40"/>
                </a:lnTo>
                <a:lnTo>
                  <a:pt x="212" y="40"/>
                </a:lnTo>
                <a:lnTo>
                  <a:pt x="212" y="40"/>
                </a:lnTo>
                <a:lnTo>
                  <a:pt x="212" y="51"/>
                </a:lnTo>
                <a:lnTo>
                  <a:pt x="212" y="51"/>
                </a:lnTo>
                <a:lnTo>
                  <a:pt x="210" y="62"/>
                </a:lnTo>
                <a:lnTo>
                  <a:pt x="210" y="62"/>
                </a:lnTo>
                <a:lnTo>
                  <a:pt x="212" y="63"/>
                </a:lnTo>
                <a:lnTo>
                  <a:pt x="212" y="63"/>
                </a:lnTo>
                <a:lnTo>
                  <a:pt x="216" y="58"/>
                </a:lnTo>
                <a:lnTo>
                  <a:pt x="216" y="58"/>
                </a:lnTo>
                <a:lnTo>
                  <a:pt x="216" y="57"/>
                </a:lnTo>
                <a:lnTo>
                  <a:pt x="216" y="57"/>
                </a:lnTo>
                <a:lnTo>
                  <a:pt x="215" y="46"/>
                </a:lnTo>
                <a:lnTo>
                  <a:pt x="215" y="46"/>
                </a:lnTo>
                <a:lnTo>
                  <a:pt x="213" y="40"/>
                </a:lnTo>
                <a:lnTo>
                  <a:pt x="213" y="40"/>
                </a:lnTo>
                <a:close/>
                <a:moveTo>
                  <a:pt x="149" y="69"/>
                </a:moveTo>
                <a:lnTo>
                  <a:pt x="149" y="69"/>
                </a:lnTo>
                <a:lnTo>
                  <a:pt x="149" y="90"/>
                </a:lnTo>
                <a:lnTo>
                  <a:pt x="149" y="90"/>
                </a:lnTo>
                <a:lnTo>
                  <a:pt x="153" y="68"/>
                </a:lnTo>
                <a:lnTo>
                  <a:pt x="153" y="68"/>
                </a:lnTo>
                <a:lnTo>
                  <a:pt x="149" y="69"/>
                </a:lnTo>
                <a:lnTo>
                  <a:pt x="149" y="69"/>
                </a:lnTo>
                <a:close/>
                <a:moveTo>
                  <a:pt x="29" y="44"/>
                </a:moveTo>
                <a:lnTo>
                  <a:pt x="29" y="44"/>
                </a:lnTo>
                <a:lnTo>
                  <a:pt x="30" y="40"/>
                </a:lnTo>
                <a:lnTo>
                  <a:pt x="30" y="40"/>
                </a:lnTo>
                <a:lnTo>
                  <a:pt x="33" y="32"/>
                </a:lnTo>
                <a:lnTo>
                  <a:pt x="33" y="32"/>
                </a:lnTo>
                <a:lnTo>
                  <a:pt x="35" y="28"/>
                </a:lnTo>
                <a:lnTo>
                  <a:pt x="35" y="28"/>
                </a:lnTo>
                <a:lnTo>
                  <a:pt x="37" y="27"/>
                </a:lnTo>
                <a:lnTo>
                  <a:pt x="35" y="27"/>
                </a:lnTo>
                <a:lnTo>
                  <a:pt x="35" y="27"/>
                </a:lnTo>
                <a:lnTo>
                  <a:pt x="24" y="38"/>
                </a:lnTo>
                <a:lnTo>
                  <a:pt x="24" y="38"/>
                </a:lnTo>
                <a:lnTo>
                  <a:pt x="29" y="44"/>
                </a:lnTo>
                <a:lnTo>
                  <a:pt x="29" y="44"/>
                </a:lnTo>
                <a:close/>
                <a:moveTo>
                  <a:pt x="134" y="126"/>
                </a:moveTo>
                <a:lnTo>
                  <a:pt x="134" y="126"/>
                </a:lnTo>
                <a:lnTo>
                  <a:pt x="134" y="126"/>
                </a:lnTo>
                <a:lnTo>
                  <a:pt x="134" y="126"/>
                </a:lnTo>
                <a:lnTo>
                  <a:pt x="134" y="129"/>
                </a:lnTo>
                <a:lnTo>
                  <a:pt x="134" y="129"/>
                </a:lnTo>
                <a:lnTo>
                  <a:pt x="134" y="136"/>
                </a:lnTo>
                <a:lnTo>
                  <a:pt x="134" y="136"/>
                </a:lnTo>
                <a:lnTo>
                  <a:pt x="136" y="158"/>
                </a:lnTo>
                <a:lnTo>
                  <a:pt x="136" y="158"/>
                </a:lnTo>
                <a:lnTo>
                  <a:pt x="136" y="158"/>
                </a:lnTo>
                <a:lnTo>
                  <a:pt x="136" y="159"/>
                </a:lnTo>
                <a:lnTo>
                  <a:pt x="136" y="159"/>
                </a:lnTo>
                <a:lnTo>
                  <a:pt x="136" y="158"/>
                </a:lnTo>
                <a:lnTo>
                  <a:pt x="136" y="158"/>
                </a:lnTo>
                <a:lnTo>
                  <a:pt x="137" y="152"/>
                </a:lnTo>
                <a:lnTo>
                  <a:pt x="137" y="152"/>
                </a:lnTo>
                <a:lnTo>
                  <a:pt x="137" y="133"/>
                </a:lnTo>
                <a:lnTo>
                  <a:pt x="137" y="133"/>
                </a:lnTo>
                <a:lnTo>
                  <a:pt x="136" y="129"/>
                </a:lnTo>
                <a:lnTo>
                  <a:pt x="136" y="129"/>
                </a:lnTo>
                <a:lnTo>
                  <a:pt x="134" y="126"/>
                </a:lnTo>
                <a:lnTo>
                  <a:pt x="134" y="126"/>
                </a:lnTo>
                <a:close/>
                <a:moveTo>
                  <a:pt x="134" y="106"/>
                </a:moveTo>
                <a:lnTo>
                  <a:pt x="134" y="106"/>
                </a:lnTo>
                <a:lnTo>
                  <a:pt x="136" y="104"/>
                </a:lnTo>
                <a:lnTo>
                  <a:pt x="137" y="104"/>
                </a:lnTo>
                <a:lnTo>
                  <a:pt x="137" y="104"/>
                </a:lnTo>
                <a:lnTo>
                  <a:pt x="137" y="101"/>
                </a:lnTo>
                <a:lnTo>
                  <a:pt x="137" y="101"/>
                </a:lnTo>
                <a:lnTo>
                  <a:pt x="136" y="101"/>
                </a:lnTo>
                <a:lnTo>
                  <a:pt x="134" y="99"/>
                </a:lnTo>
                <a:lnTo>
                  <a:pt x="134" y="99"/>
                </a:lnTo>
                <a:lnTo>
                  <a:pt x="136" y="95"/>
                </a:lnTo>
                <a:lnTo>
                  <a:pt x="136" y="95"/>
                </a:lnTo>
                <a:lnTo>
                  <a:pt x="136" y="74"/>
                </a:lnTo>
                <a:lnTo>
                  <a:pt x="136" y="74"/>
                </a:lnTo>
                <a:lnTo>
                  <a:pt x="136" y="74"/>
                </a:lnTo>
                <a:lnTo>
                  <a:pt x="136" y="74"/>
                </a:lnTo>
                <a:lnTo>
                  <a:pt x="134" y="74"/>
                </a:lnTo>
                <a:lnTo>
                  <a:pt x="134" y="74"/>
                </a:lnTo>
                <a:lnTo>
                  <a:pt x="134" y="76"/>
                </a:lnTo>
                <a:lnTo>
                  <a:pt x="134" y="76"/>
                </a:lnTo>
                <a:lnTo>
                  <a:pt x="134" y="98"/>
                </a:lnTo>
                <a:lnTo>
                  <a:pt x="134" y="98"/>
                </a:lnTo>
                <a:lnTo>
                  <a:pt x="134" y="104"/>
                </a:lnTo>
                <a:lnTo>
                  <a:pt x="134" y="104"/>
                </a:lnTo>
                <a:lnTo>
                  <a:pt x="134" y="106"/>
                </a:lnTo>
                <a:lnTo>
                  <a:pt x="134" y="106"/>
                </a:lnTo>
                <a:close/>
                <a:moveTo>
                  <a:pt x="19" y="28"/>
                </a:moveTo>
                <a:lnTo>
                  <a:pt x="19" y="28"/>
                </a:lnTo>
                <a:lnTo>
                  <a:pt x="27" y="21"/>
                </a:lnTo>
                <a:lnTo>
                  <a:pt x="27" y="21"/>
                </a:lnTo>
                <a:lnTo>
                  <a:pt x="25" y="17"/>
                </a:lnTo>
                <a:lnTo>
                  <a:pt x="24" y="17"/>
                </a:lnTo>
                <a:lnTo>
                  <a:pt x="24" y="17"/>
                </a:lnTo>
                <a:lnTo>
                  <a:pt x="24" y="17"/>
                </a:lnTo>
                <a:lnTo>
                  <a:pt x="24" y="17"/>
                </a:lnTo>
                <a:lnTo>
                  <a:pt x="19" y="25"/>
                </a:lnTo>
                <a:lnTo>
                  <a:pt x="19" y="25"/>
                </a:lnTo>
                <a:lnTo>
                  <a:pt x="18" y="27"/>
                </a:lnTo>
                <a:lnTo>
                  <a:pt x="19" y="28"/>
                </a:lnTo>
                <a:lnTo>
                  <a:pt x="19" y="28"/>
                </a:lnTo>
                <a:close/>
                <a:moveTo>
                  <a:pt x="137" y="8"/>
                </a:moveTo>
                <a:lnTo>
                  <a:pt x="137" y="8"/>
                </a:lnTo>
                <a:lnTo>
                  <a:pt x="139" y="11"/>
                </a:lnTo>
                <a:lnTo>
                  <a:pt x="142" y="16"/>
                </a:lnTo>
                <a:lnTo>
                  <a:pt x="142" y="16"/>
                </a:lnTo>
                <a:lnTo>
                  <a:pt x="147" y="24"/>
                </a:lnTo>
                <a:lnTo>
                  <a:pt x="147" y="24"/>
                </a:lnTo>
                <a:lnTo>
                  <a:pt x="147" y="21"/>
                </a:lnTo>
                <a:lnTo>
                  <a:pt x="147" y="21"/>
                </a:lnTo>
                <a:lnTo>
                  <a:pt x="145" y="14"/>
                </a:lnTo>
                <a:lnTo>
                  <a:pt x="144" y="11"/>
                </a:lnTo>
                <a:lnTo>
                  <a:pt x="141" y="10"/>
                </a:lnTo>
                <a:lnTo>
                  <a:pt x="141" y="10"/>
                </a:lnTo>
                <a:lnTo>
                  <a:pt x="137" y="8"/>
                </a:lnTo>
                <a:lnTo>
                  <a:pt x="137" y="8"/>
                </a:lnTo>
                <a:close/>
                <a:moveTo>
                  <a:pt x="276" y="420"/>
                </a:moveTo>
                <a:lnTo>
                  <a:pt x="276" y="420"/>
                </a:lnTo>
                <a:lnTo>
                  <a:pt x="276" y="420"/>
                </a:lnTo>
                <a:lnTo>
                  <a:pt x="276" y="420"/>
                </a:lnTo>
                <a:lnTo>
                  <a:pt x="278" y="404"/>
                </a:lnTo>
                <a:lnTo>
                  <a:pt x="278" y="404"/>
                </a:lnTo>
                <a:lnTo>
                  <a:pt x="272" y="409"/>
                </a:lnTo>
                <a:lnTo>
                  <a:pt x="272" y="409"/>
                </a:lnTo>
                <a:lnTo>
                  <a:pt x="275" y="415"/>
                </a:lnTo>
                <a:lnTo>
                  <a:pt x="275" y="415"/>
                </a:lnTo>
                <a:lnTo>
                  <a:pt x="276" y="420"/>
                </a:lnTo>
                <a:lnTo>
                  <a:pt x="276" y="420"/>
                </a:lnTo>
                <a:close/>
                <a:moveTo>
                  <a:pt x="90" y="428"/>
                </a:moveTo>
                <a:lnTo>
                  <a:pt x="90" y="428"/>
                </a:lnTo>
                <a:lnTo>
                  <a:pt x="98" y="417"/>
                </a:lnTo>
                <a:lnTo>
                  <a:pt x="98" y="417"/>
                </a:lnTo>
                <a:lnTo>
                  <a:pt x="95" y="415"/>
                </a:lnTo>
                <a:lnTo>
                  <a:pt x="92" y="415"/>
                </a:lnTo>
                <a:lnTo>
                  <a:pt x="92" y="415"/>
                </a:lnTo>
                <a:lnTo>
                  <a:pt x="92" y="421"/>
                </a:lnTo>
                <a:lnTo>
                  <a:pt x="90" y="428"/>
                </a:lnTo>
                <a:lnTo>
                  <a:pt x="90" y="428"/>
                </a:lnTo>
                <a:close/>
                <a:moveTo>
                  <a:pt x="286" y="417"/>
                </a:moveTo>
                <a:lnTo>
                  <a:pt x="286" y="417"/>
                </a:lnTo>
                <a:lnTo>
                  <a:pt x="281" y="407"/>
                </a:lnTo>
                <a:lnTo>
                  <a:pt x="281" y="407"/>
                </a:lnTo>
                <a:lnTo>
                  <a:pt x="279" y="420"/>
                </a:lnTo>
                <a:lnTo>
                  <a:pt x="279" y="420"/>
                </a:lnTo>
                <a:lnTo>
                  <a:pt x="286" y="417"/>
                </a:lnTo>
                <a:lnTo>
                  <a:pt x="286" y="417"/>
                </a:lnTo>
                <a:close/>
                <a:moveTo>
                  <a:pt x="196" y="81"/>
                </a:moveTo>
                <a:lnTo>
                  <a:pt x="196" y="81"/>
                </a:lnTo>
                <a:lnTo>
                  <a:pt x="207" y="74"/>
                </a:lnTo>
                <a:lnTo>
                  <a:pt x="207" y="74"/>
                </a:lnTo>
                <a:lnTo>
                  <a:pt x="205" y="73"/>
                </a:lnTo>
                <a:lnTo>
                  <a:pt x="205" y="73"/>
                </a:lnTo>
                <a:lnTo>
                  <a:pt x="205" y="71"/>
                </a:lnTo>
                <a:lnTo>
                  <a:pt x="205" y="71"/>
                </a:lnTo>
                <a:lnTo>
                  <a:pt x="194" y="79"/>
                </a:lnTo>
                <a:lnTo>
                  <a:pt x="194" y="79"/>
                </a:lnTo>
                <a:lnTo>
                  <a:pt x="196" y="81"/>
                </a:lnTo>
                <a:lnTo>
                  <a:pt x="196" y="81"/>
                </a:lnTo>
                <a:close/>
                <a:moveTo>
                  <a:pt x="32" y="142"/>
                </a:moveTo>
                <a:lnTo>
                  <a:pt x="32" y="142"/>
                </a:lnTo>
                <a:lnTo>
                  <a:pt x="32" y="142"/>
                </a:lnTo>
                <a:lnTo>
                  <a:pt x="32" y="142"/>
                </a:lnTo>
                <a:lnTo>
                  <a:pt x="32" y="156"/>
                </a:lnTo>
                <a:lnTo>
                  <a:pt x="32" y="156"/>
                </a:lnTo>
                <a:lnTo>
                  <a:pt x="32" y="177"/>
                </a:lnTo>
                <a:lnTo>
                  <a:pt x="32" y="177"/>
                </a:lnTo>
                <a:lnTo>
                  <a:pt x="32" y="186"/>
                </a:lnTo>
                <a:lnTo>
                  <a:pt x="32" y="186"/>
                </a:lnTo>
                <a:lnTo>
                  <a:pt x="33" y="188"/>
                </a:lnTo>
                <a:lnTo>
                  <a:pt x="33" y="188"/>
                </a:lnTo>
                <a:lnTo>
                  <a:pt x="33" y="186"/>
                </a:lnTo>
                <a:lnTo>
                  <a:pt x="33" y="186"/>
                </a:lnTo>
                <a:lnTo>
                  <a:pt x="32" y="177"/>
                </a:lnTo>
                <a:lnTo>
                  <a:pt x="32" y="177"/>
                </a:lnTo>
                <a:lnTo>
                  <a:pt x="32" y="148"/>
                </a:lnTo>
                <a:lnTo>
                  <a:pt x="32" y="148"/>
                </a:lnTo>
                <a:lnTo>
                  <a:pt x="32" y="142"/>
                </a:lnTo>
                <a:lnTo>
                  <a:pt x="32" y="142"/>
                </a:lnTo>
                <a:close/>
                <a:moveTo>
                  <a:pt x="95" y="35"/>
                </a:moveTo>
                <a:lnTo>
                  <a:pt x="95" y="35"/>
                </a:lnTo>
                <a:lnTo>
                  <a:pt x="95" y="35"/>
                </a:lnTo>
                <a:lnTo>
                  <a:pt x="95" y="35"/>
                </a:lnTo>
                <a:lnTo>
                  <a:pt x="90" y="35"/>
                </a:lnTo>
                <a:lnTo>
                  <a:pt x="90" y="35"/>
                </a:lnTo>
                <a:lnTo>
                  <a:pt x="89" y="36"/>
                </a:lnTo>
                <a:lnTo>
                  <a:pt x="89" y="36"/>
                </a:lnTo>
                <a:lnTo>
                  <a:pt x="84" y="49"/>
                </a:lnTo>
                <a:lnTo>
                  <a:pt x="84" y="49"/>
                </a:lnTo>
                <a:lnTo>
                  <a:pt x="84" y="49"/>
                </a:lnTo>
                <a:lnTo>
                  <a:pt x="84" y="49"/>
                </a:lnTo>
                <a:lnTo>
                  <a:pt x="95" y="35"/>
                </a:lnTo>
                <a:lnTo>
                  <a:pt x="95" y="35"/>
                </a:lnTo>
                <a:close/>
                <a:moveTo>
                  <a:pt x="85" y="410"/>
                </a:moveTo>
                <a:lnTo>
                  <a:pt x="85" y="410"/>
                </a:lnTo>
                <a:lnTo>
                  <a:pt x="90" y="412"/>
                </a:lnTo>
                <a:lnTo>
                  <a:pt x="96" y="412"/>
                </a:lnTo>
                <a:lnTo>
                  <a:pt x="96" y="412"/>
                </a:lnTo>
                <a:lnTo>
                  <a:pt x="100" y="410"/>
                </a:lnTo>
                <a:lnTo>
                  <a:pt x="100" y="410"/>
                </a:lnTo>
                <a:lnTo>
                  <a:pt x="101" y="407"/>
                </a:lnTo>
                <a:lnTo>
                  <a:pt x="103" y="402"/>
                </a:lnTo>
                <a:lnTo>
                  <a:pt x="103" y="402"/>
                </a:lnTo>
                <a:lnTo>
                  <a:pt x="101" y="404"/>
                </a:lnTo>
                <a:lnTo>
                  <a:pt x="101" y="404"/>
                </a:lnTo>
                <a:lnTo>
                  <a:pt x="101" y="404"/>
                </a:lnTo>
                <a:lnTo>
                  <a:pt x="101" y="404"/>
                </a:lnTo>
                <a:lnTo>
                  <a:pt x="100" y="407"/>
                </a:lnTo>
                <a:lnTo>
                  <a:pt x="96" y="409"/>
                </a:lnTo>
                <a:lnTo>
                  <a:pt x="96" y="409"/>
                </a:lnTo>
                <a:lnTo>
                  <a:pt x="89" y="410"/>
                </a:lnTo>
                <a:lnTo>
                  <a:pt x="89" y="410"/>
                </a:lnTo>
                <a:lnTo>
                  <a:pt x="85" y="410"/>
                </a:lnTo>
                <a:lnTo>
                  <a:pt x="85" y="410"/>
                </a:lnTo>
                <a:close/>
                <a:moveTo>
                  <a:pt x="196" y="33"/>
                </a:moveTo>
                <a:lnTo>
                  <a:pt x="196" y="33"/>
                </a:lnTo>
                <a:lnTo>
                  <a:pt x="196" y="33"/>
                </a:lnTo>
                <a:lnTo>
                  <a:pt x="196" y="33"/>
                </a:lnTo>
                <a:lnTo>
                  <a:pt x="197" y="32"/>
                </a:lnTo>
                <a:lnTo>
                  <a:pt x="197" y="32"/>
                </a:lnTo>
                <a:lnTo>
                  <a:pt x="202" y="28"/>
                </a:lnTo>
                <a:lnTo>
                  <a:pt x="202" y="28"/>
                </a:lnTo>
                <a:lnTo>
                  <a:pt x="213" y="22"/>
                </a:lnTo>
                <a:lnTo>
                  <a:pt x="213" y="22"/>
                </a:lnTo>
                <a:lnTo>
                  <a:pt x="215" y="22"/>
                </a:lnTo>
                <a:lnTo>
                  <a:pt x="215" y="22"/>
                </a:lnTo>
                <a:lnTo>
                  <a:pt x="218" y="19"/>
                </a:lnTo>
                <a:lnTo>
                  <a:pt x="218" y="19"/>
                </a:lnTo>
                <a:lnTo>
                  <a:pt x="216" y="19"/>
                </a:lnTo>
                <a:lnTo>
                  <a:pt x="216" y="19"/>
                </a:lnTo>
                <a:lnTo>
                  <a:pt x="210" y="22"/>
                </a:lnTo>
                <a:lnTo>
                  <a:pt x="210" y="22"/>
                </a:lnTo>
                <a:lnTo>
                  <a:pt x="197" y="32"/>
                </a:lnTo>
                <a:lnTo>
                  <a:pt x="197" y="32"/>
                </a:lnTo>
                <a:lnTo>
                  <a:pt x="196" y="33"/>
                </a:lnTo>
                <a:lnTo>
                  <a:pt x="196" y="33"/>
                </a:lnTo>
                <a:close/>
                <a:moveTo>
                  <a:pt x="101" y="426"/>
                </a:moveTo>
                <a:lnTo>
                  <a:pt x="101" y="426"/>
                </a:lnTo>
                <a:lnTo>
                  <a:pt x="101" y="426"/>
                </a:lnTo>
                <a:lnTo>
                  <a:pt x="101" y="426"/>
                </a:lnTo>
                <a:lnTo>
                  <a:pt x="104" y="423"/>
                </a:lnTo>
                <a:lnTo>
                  <a:pt x="108" y="421"/>
                </a:lnTo>
                <a:lnTo>
                  <a:pt x="108" y="421"/>
                </a:lnTo>
                <a:lnTo>
                  <a:pt x="111" y="421"/>
                </a:lnTo>
                <a:lnTo>
                  <a:pt x="115" y="421"/>
                </a:lnTo>
                <a:lnTo>
                  <a:pt x="115" y="421"/>
                </a:lnTo>
                <a:lnTo>
                  <a:pt x="112" y="420"/>
                </a:lnTo>
                <a:lnTo>
                  <a:pt x="112" y="420"/>
                </a:lnTo>
                <a:lnTo>
                  <a:pt x="103" y="418"/>
                </a:lnTo>
                <a:lnTo>
                  <a:pt x="103" y="418"/>
                </a:lnTo>
                <a:lnTo>
                  <a:pt x="103" y="417"/>
                </a:lnTo>
                <a:lnTo>
                  <a:pt x="103" y="417"/>
                </a:lnTo>
                <a:lnTo>
                  <a:pt x="103" y="421"/>
                </a:lnTo>
                <a:lnTo>
                  <a:pt x="103" y="421"/>
                </a:lnTo>
                <a:lnTo>
                  <a:pt x="101" y="426"/>
                </a:lnTo>
                <a:lnTo>
                  <a:pt x="101" y="426"/>
                </a:lnTo>
                <a:close/>
                <a:moveTo>
                  <a:pt x="59" y="424"/>
                </a:moveTo>
                <a:lnTo>
                  <a:pt x="59" y="424"/>
                </a:lnTo>
                <a:lnTo>
                  <a:pt x="63" y="413"/>
                </a:lnTo>
                <a:lnTo>
                  <a:pt x="63" y="413"/>
                </a:lnTo>
                <a:lnTo>
                  <a:pt x="62" y="413"/>
                </a:lnTo>
                <a:lnTo>
                  <a:pt x="59" y="415"/>
                </a:lnTo>
                <a:lnTo>
                  <a:pt x="59" y="415"/>
                </a:lnTo>
                <a:lnTo>
                  <a:pt x="57" y="418"/>
                </a:lnTo>
                <a:lnTo>
                  <a:pt x="57" y="418"/>
                </a:lnTo>
                <a:lnTo>
                  <a:pt x="55" y="420"/>
                </a:lnTo>
                <a:lnTo>
                  <a:pt x="55" y="420"/>
                </a:lnTo>
                <a:lnTo>
                  <a:pt x="59" y="424"/>
                </a:lnTo>
                <a:lnTo>
                  <a:pt x="59" y="424"/>
                </a:lnTo>
                <a:close/>
                <a:moveTo>
                  <a:pt x="221" y="36"/>
                </a:moveTo>
                <a:lnTo>
                  <a:pt x="221" y="36"/>
                </a:lnTo>
                <a:lnTo>
                  <a:pt x="221" y="36"/>
                </a:lnTo>
                <a:lnTo>
                  <a:pt x="221" y="36"/>
                </a:lnTo>
                <a:lnTo>
                  <a:pt x="220" y="54"/>
                </a:lnTo>
                <a:lnTo>
                  <a:pt x="220" y="54"/>
                </a:lnTo>
                <a:lnTo>
                  <a:pt x="220" y="54"/>
                </a:lnTo>
                <a:lnTo>
                  <a:pt x="220" y="54"/>
                </a:lnTo>
                <a:lnTo>
                  <a:pt x="223" y="52"/>
                </a:lnTo>
                <a:lnTo>
                  <a:pt x="223" y="52"/>
                </a:lnTo>
                <a:lnTo>
                  <a:pt x="224" y="49"/>
                </a:lnTo>
                <a:lnTo>
                  <a:pt x="224" y="49"/>
                </a:lnTo>
                <a:lnTo>
                  <a:pt x="223" y="43"/>
                </a:lnTo>
                <a:lnTo>
                  <a:pt x="223" y="43"/>
                </a:lnTo>
                <a:lnTo>
                  <a:pt x="221" y="36"/>
                </a:lnTo>
                <a:lnTo>
                  <a:pt x="221" y="36"/>
                </a:lnTo>
                <a:close/>
                <a:moveTo>
                  <a:pt x="43" y="46"/>
                </a:moveTo>
                <a:lnTo>
                  <a:pt x="43" y="46"/>
                </a:lnTo>
                <a:lnTo>
                  <a:pt x="49" y="41"/>
                </a:lnTo>
                <a:lnTo>
                  <a:pt x="54" y="35"/>
                </a:lnTo>
                <a:lnTo>
                  <a:pt x="54" y="35"/>
                </a:lnTo>
                <a:lnTo>
                  <a:pt x="49" y="35"/>
                </a:lnTo>
                <a:lnTo>
                  <a:pt x="49" y="35"/>
                </a:lnTo>
                <a:lnTo>
                  <a:pt x="43" y="46"/>
                </a:lnTo>
                <a:lnTo>
                  <a:pt x="43" y="46"/>
                </a:lnTo>
                <a:close/>
                <a:moveTo>
                  <a:pt x="35" y="14"/>
                </a:moveTo>
                <a:lnTo>
                  <a:pt x="35" y="14"/>
                </a:lnTo>
                <a:lnTo>
                  <a:pt x="29" y="11"/>
                </a:lnTo>
                <a:lnTo>
                  <a:pt x="22" y="10"/>
                </a:lnTo>
                <a:lnTo>
                  <a:pt x="22" y="10"/>
                </a:lnTo>
                <a:lnTo>
                  <a:pt x="24" y="10"/>
                </a:lnTo>
                <a:lnTo>
                  <a:pt x="24" y="10"/>
                </a:lnTo>
                <a:lnTo>
                  <a:pt x="25" y="11"/>
                </a:lnTo>
                <a:lnTo>
                  <a:pt x="25" y="13"/>
                </a:lnTo>
                <a:lnTo>
                  <a:pt x="25" y="13"/>
                </a:lnTo>
                <a:lnTo>
                  <a:pt x="25" y="14"/>
                </a:lnTo>
                <a:lnTo>
                  <a:pt x="25" y="14"/>
                </a:lnTo>
                <a:lnTo>
                  <a:pt x="27" y="16"/>
                </a:lnTo>
                <a:lnTo>
                  <a:pt x="27" y="16"/>
                </a:lnTo>
                <a:lnTo>
                  <a:pt x="30" y="14"/>
                </a:lnTo>
                <a:lnTo>
                  <a:pt x="32" y="16"/>
                </a:lnTo>
                <a:lnTo>
                  <a:pt x="32" y="16"/>
                </a:lnTo>
                <a:lnTo>
                  <a:pt x="33" y="14"/>
                </a:lnTo>
                <a:lnTo>
                  <a:pt x="33" y="14"/>
                </a:lnTo>
                <a:lnTo>
                  <a:pt x="35" y="14"/>
                </a:lnTo>
                <a:lnTo>
                  <a:pt x="35" y="14"/>
                </a:lnTo>
                <a:close/>
                <a:moveTo>
                  <a:pt x="13" y="14"/>
                </a:moveTo>
                <a:lnTo>
                  <a:pt x="13" y="14"/>
                </a:lnTo>
                <a:lnTo>
                  <a:pt x="10" y="16"/>
                </a:lnTo>
                <a:lnTo>
                  <a:pt x="10" y="16"/>
                </a:lnTo>
                <a:lnTo>
                  <a:pt x="8" y="17"/>
                </a:lnTo>
                <a:lnTo>
                  <a:pt x="8" y="21"/>
                </a:lnTo>
                <a:lnTo>
                  <a:pt x="8" y="21"/>
                </a:lnTo>
                <a:lnTo>
                  <a:pt x="7" y="25"/>
                </a:lnTo>
                <a:lnTo>
                  <a:pt x="7" y="25"/>
                </a:lnTo>
                <a:lnTo>
                  <a:pt x="8" y="25"/>
                </a:lnTo>
                <a:lnTo>
                  <a:pt x="8" y="25"/>
                </a:lnTo>
                <a:lnTo>
                  <a:pt x="13" y="19"/>
                </a:lnTo>
                <a:lnTo>
                  <a:pt x="13" y="19"/>
                </a:lnTo>
                <a:lnTo>
                  <a:pt x="13" y="19"/>
                </a:lnTo>
                <a:lnTo>
                  <a:pt x="13" y="19"/>
                </a:lnTo>
                <a:lnTo>
                  <a:pt x="13" y="14"/>
                </a:lnTo>
                <a:lnTo>
                  <a:pt x="13" y="14"/>
                </a:lnTo>
                <a:close/>
                <a:moveTo>
                  <a:pt x="101" y="207"/>
                </a:moveTo>
                <a:lnTo>
                  <a:pt x="101" y="207"/>
                </a:lnTo>
                <a:lnTo>
                  <a:pt x="106" y="205"/>
                </a:lnTo>
                <a:lnTo>
                  <a:pt x="111" y="204"/>
                </a:lnTo>
                <a:lnTo>
                  <a:pt x="115" y="200"/>
                </a:lnTo>
                <a:lnTo>
                  <a:pt x="117" y="197"/>
                </a:lnTo>
                <a:lnTo>
                  <a:pt x="117" y="197"/>
                </a:lnTo>
                <a:lnTo>
                  <a:pt x="114" y="199"/>
                </a:lnTo>
                <a:lnTo>
                  <a:pt x="114" y="199"/>
                </a:lnTo>
                <a:lnTo>
                  <a:pt x="108" y="202"/>
                </a:lnTo>
                <a:lnTo>
                  <a:pt x="108" y="202"/>
                </a:lnTo>
                <a:lnTo>
                  <a:pt x="101" y="207"/>
                </a:lnTo>
                <a:lnTo>
                  <a:pt x="101" y="207"/>
                </a:lnTo>
                <a:close/>
                <a:moveTo>
                  <a:pt x="101" y="24"/>
                </a:moveTo>
                <a:lnTo>
                  <a:pt x="101" y="24"/>
                </a:lnTo>
                <a:lnTo>
                  <a:pt x="101" y="24"/>
                </a:lnTo>
                <a:lnTo>
                  <a:pt x="101" y="24"/>
                </a:lnTo>
                <a:lnTo>
                  <a:pt x="93" y="27"/>
                </a:lnTo>
                <a:lnTo>
                  <a:pt x="93" y="27"/>
                </a:lnTo>
                <a:lnTo>
                  <a:pt x="93" y="27"/>
                </a:lnTo>
                <a:lnTo>
                  <a:pt x="93" y="27"/>
                </a:lnTo>
                <a:lnTo>
                  <a:pt x="92" y="32"/>
                </a:lnTo>
                <a:lnTo>
                  <a:pt x="92" y="32"/>
                </a:lnTo>
                <a:lnTo>
                  <a:pt x="92" y="32"/>
                </a:lnTo>
                <a:lnTo>
                  <a:pt x="92" y="32"/>
                </a:lnTo>
                <a:lnTo>
                  <a:pt x="96" y="30"/>
                </a:lnTo>
                <a:lnTo>
                  <a:pt x="96" y="30"/>
                </a:lnTo>
                <a:lnTo>
                  <a:pt x="98" y="30"/>
                </a:lnTo>
                <a:lnTo>
                  <a:pt x="98" y="30"/>
                </a:lnTo>
                <a:lnTo>
                  <a:pt x="101" y="24"/>
                </a:lnTo>
                <a:lnTo>
                  <a:pt x="101" y="24"/>
                </a:lnTo>
                <a:close/>
                <a:moveTo>
                  <a:pt x="70" y="49"/>
                </a:moveTo>
                <a:lnTo>
                  <a:pt x="70" y="49"/>
                </a:lnTo>
                <a:lnTo>
                  <a:pt x="79" y="36"/>
                </a:lnTo>
                <a:lnTo>
                  <a:pt x="79" y="36"/>
                </a:lnTo>
                <a:lnTo>
                  <a:pt x="76" y="36"/>
                </a:lnTo>
                <a:lnTo>
                  <a:pt x="76" y="36"/>
                </a:lnTo>
                <a:lnTo>
                  <a:pt x="74" y="38"/>
                </a:lnTo>
                <a:lnTo>
                  <a:pt x="74" y="38"/>
                </a:lnTo>
                <a:lnTo>
                  <a:pt x="70" y="47"/>
                </a:lnTo>
                <a:lnTo>
                  <a:pt x="70" y="47"/>
                </a:lnTo>
                <a:lnTo>
                  <a:pt x="70" y="49"/>
                </a:lnTo>
                <a:lnTo>
                  <a:pt x="70" y="49"/>
                </a:lnTo>
                <a:close/>
                <a:moveTo>
                  <a:pt x="268" y="410"/>
                </a:moveTo>
                <a:lnTo>
                  <a:pt x="268" y="410"/>
                </a:lnTo>
                <a:lnTo>
                  <a:pt x="264" y="412"/>
                </a:lnTo>
                <a:lnTo>
                  <a:pt x="264" y="412"/>
                </a:lnTo>
                <a:lnTo>
                  <a:pt x="265" y="418"/>
                </a:lnTo>
                <a:lnTo>
                  <a:pt x="265" y="418"/>
                </a:lnTo>
                <a:lnTo>
                  <a:pt x="265" y="424"/>
                </a:lnTo>
                <a:lnTo>
                  <a:pt x="265" y="424"/>
                </a:lnTo>
                <a:lnTo>
                  <a:pt x="267" y="424"/>
                </a:lnTo>
                <a:lnTo>
                  <a:pt x="267" y="423"/>
                </a:lnTo>
                <a:lnTo>
                  <a:pt x="267" y="423"/>
                </a:lnTo>
                <a:lnTo>
                  <a:pt x="268" y="415"/>
                </a:lnTo>
                <a:lnTo>
                  <a:pt x="268" y="415"/>
                </a:lnTo>
                <a:lnTo>
                  <a:pt x="268" y="410"/>
                </a:lnTo>
                <a:lnTo>
                  <a:pt x="268" y="410"/>
                </a:lnTo>
                <a:close/>
                <a:moveTo>
                  <a:pt x="70" y="426"/>
                </a:moveTo>
                <a:lnTo>
                  <a:pt x="70" y="426"/>
                </a:lnTo>
                <a:lnTo>
                  <a:pt x="70" y="426"/>
                </a:lnTo>
                <a:lnTo>
                  <a:pt x="70" y="426"/>
                </a:lnTo>
                <a:lnTo>
                  <a:pt x="78" y="415"/>
                </a:lnTo>
                <a:lnTo>
                  <a:pt x="78" y="415"/>
                </a:lnTo>
                <a:lnTo>
                  <a:pt x="74" y="413"/>
                </a:lnTo>
                <a:lnTo>
                  <a:pt x="74" y="413"/>
                </a:lnTo>
                <a:lnTo>
                  <a:pt x="70" y="426"/>
                </a:lnTo>
                <a:lnTo>
                  <a:pt x="70" y="426"/>
                </a:lnTo>
                <a:close/>
                <a:moveTo>
                  <a:pt x="237" y="183"/>
                </a:moveTo>
                <a:lnTo>
                  <a:pt x="237" y="183"/>
                </a:lnTo>
                <a:lnTo>
                  <a:pt x="237" y="183"/>
                </a:lnTo>
                <a:lnTo>
                  <a:pt x="237" y="183"/>
                </a:lnTo>
                <a:lnTo>
                  <a:pt x="237" y="185"/>
                </a:lnTo>
                <a:lnTo>
                  <a:pt x="237" y="185"/>
                </a:lnTo>
                <a:lnTo>
                  <a:pt x="231" y="193"/>
                </a:lnTo>
                <a:lnTo>
                  <a:pt x="231" y="193"/>
                </a:lnTo>
                <a:lnTo>
                  <a:pt x="227" y="200"/>
                </a:lnTo>
                <a:lnTo>
                  <a:pt x="224" y="208"/>
                </a:lnTo>
                <a:lnTo>
                  <a:pt x="224" y="208"/>
                </a:lnTo>
                <a:lnTo>
                  <a:pt x="224" y="213"/>
                </a:lnTo>
                <a:lnTo>
                  <a:pt x="224" y="213"/>
                </a:lnTo>
                <a:lnTo>
                  <a:pt x="224" y="213"/>
                </a:lnTo>
                <a:lnTo>
                  <a:pt x="224" y="213"/>
                </a:lnTo>
                <a:lnTo>
                  <a:pt x="226" y="207"/>
                </a:lnTo>
                <a:lnTo>
                  <a:pt x="226" y="207"/>
                </a:lnTo>
                <a:lnTo>
                  <a:pt x="231" y="196"/>
                </a:lnTo>
                <a:lnTo>
                  <a:pt x="231" y="196"/>
                </a:lnTo>
                <a:lnTo>
                  <a:pt x="237" y="185"/>
                </a:lnTo>
                <a:lnTo>
                  <a:pt x="237" y="185"/>
                </a:lnTo>
                <a:lnTo>
                  <a:pt x="237" y="183"/>
                </a:lnTo>
                <a:lnTo>
                  <a:pt x="237" y="183"/>
                </a:lnTo>
                <a:close/>
                <a:moveTo>
                  <a:pt x="48" y="120"/>
                </a:moveTo>
                <a:lnTo>
                  <a:pt x="48" y="120"/>
                </a:lnTo>
                <a:lnTo>
                  <a:pt x="49" y="123"/>
                </a:lnTo>
                <a:lnTo>
                  <a:pt x="52" y="125"/>
                </a:lnTo>
                <a:lnTo>
                  <a:pt x="52" y="125"/>
                </a:lnTo>
                <a:lnTo>
                  <a:pt x="60" y="126"/>
                </a:lnTo>
                <a:lnTo>
                  <a:pt x="67" y="128"/>
                </a:lnTo>
                <a:lnTo>
                  <a:pt x="67" y="128"/>
                </a:lnTo>
                <a:lnTo>
                  <a:pt x="67" y="126"/>
                </a:lnTo>
                <a:lnTo>
                  <a:pt x="67" y="126"/>
                </a:lnTo>
                <a:lnTo>
                  <a:pt x="60" y="125"/>
                </a:lnTo>
                <a:lnTo>
                  <a:pt x="60" y="125"/>
                </a:lnTo>
                <a:lnTo>
                  <a:pt x="57" y="125"/>
                </a:lnTo>
                <a:lnTo>
                  <a:pt x="57" y="125"/>
                </a:lnTo>
                <a:lnTo>
                  <a:pt x="52" y="123"/>
                </a:lnTo>
                <a:lnTo>
                  <a:pt x="49" y="120"/>
                </a:lnTo>
                <a:lnTo>
                  <a:pt x="49" y="120"/>
                </a:lnTo>
                <a:lnTo>
                  <a:pt x="48" y="120"/>
                </a:lnTo>
                <a:lnTo>
                  <a:pt x="48" y="120"/>
                </a:lnTo>
                <a:close/>
                <a:moveTo>
                  <a:pt x="62" y="36"/>
                </a:moveTo>
                <a:lnTo>
                  <a:pt x="62" y="36"/>
                </a:lnTo>
                <a:lnTo>
                  <a:pt x="57" y="47"/>
                </a:lnTo>
                <a:lnTo>
                  <a:pt x="57" y="47"/>
                </a:lnTo>
                <a:lnTo>
                  <a:pt x="65" y="36"/>
                </a:lnTo>
                <a:lnTo>
                  <a:pt x="65" y="36"/>
                </a:lnTo>
                <a:lnTo>
                  <a:pt x="62" y="36"/>
                </a:lnTo>
                <a:lnTo>
                  <a:pt x="62" y="36"/>
                </a:lnTo>
                <a:close/>
                <a:moveTo>
                  <a:pt x="78" y="33"/>
                </a:moveTo>
                <a:lnTo>
                  <a:pt x="78" y="33"/>
                </a:lnTo>
                <a:lnTo>
                  <a:pt x="81" y="33"/>
                </a:lnTo>
                <a:lnTo>
                  <a:pt x="81" y="33"/>
                </a:lnTo>
                <a:lnTo>
                  <a:pt x="82" y="33"/>
                </a:lnTo>
                <a:lnTo>
                  <a:pt x="82" y="33"/>
                </a:lnTo>
                <a:lnTo>
                  <a:pt x="85" y="28"/>
                </a:lnTo>
                <a:lnTo>
                  <a:pt x="85" y="28"/>
                </a:lnTo>
                <a:lnTo>
                  <a:pt x="79" y="30"/>
                </a:lnTo>
                <a:lnTo>
                  <a:pt x="79" y="30"/>
                </a:lnTo>
                <a:lnTo>
                  <a:pt x="78" y="33"/>
                </a:lnTo>
                <a:lnTo>
                  <a:pt x="78" y="33"/>
                </a:lnTo>
                <a:close/>
                <a:moveTo>
                  <a:pt x="270" y="413"/>
                </a:moveTo>
                <a:lnTo>
                  <a:pt x="270" y="413"/>
                </a:lnTo>
                <a:lnTo>
                  <a:pt x="270" y="424"/>
                </a:lnTo>
                <a:lnTo>
                  <a:pt x="270" y="424"/>
                </a:lnTo>
                <a:lnTo>
                  <a:pt x="275" y="423"/>
                </a:lnTo>
                <a:lnTo>
                  <a:pt x="275" y="423"/>
                </a:lnTo>
                <a:lnTo>
                  <a:pt x="272" y="413"/>
                </a:lnTo>
                <a:lnTo>
                  <a:pt x="272" y="413"/>
                </a:lnTo>
                <a:lnTo>
                  <a:pt x="270" y="413"/>
                </a:lnTo>
                <a:lnTo>
                  <a:pt x="270" y="413"/>
                </a:lnTo>
                <a:close/>
                <a:moveTo>
                  <a:pt x="81" y="424"/>
                </a:moveTo>
                <a:lnTo>
                  <a:pt x="81" y="424"/>
                </a:lnTo>
                <a:lnTo>
                  <a:pt x="87" y="415"/>
                </a:lnTo>
                <a:lnTo>
                  <a:pt x="87" y="415"/>
                </a:lnTo>
                <a:lnTo>
                  <a:pt x="82" y="415"/>
                </a:lnTo>
                <a:lnTo>
                  <a:pt x="82" y="415"/>
                </a:lnTo>
                <a:lnTo>
                  <a:pt x="81" y="424"/>
                </a:lnTo>
                <a:lnTo>
                  <a:pt x="81" y="424"/>
                </a:lnTo>
                <a:close/>
                <a:moveTo>
                  <a:pt x="54" y="60"/>
                </a:moveTo>
                <a:lnTo>
                  <a:pt x="54" y="60"/>
                </a:lnTo>
                <a:lnTo>
                  <a:pt x="54" y="62"/>
                </a:lnTo>
                <a:lnTo>
                  <a:pt x="55" y="62"/>
                </a:lnTo>
                <a:lnTo>
                  <a:pt x="55" y="62"/>
                </a:lnTo>
                <a:lnTo>
                  <a:pt x="62" y="63"/>
                </a:lnTo>
                <a:lnTo>
                  <a:pt x="62" y="63"/>
                </a:lnTo>
                <a:lnTo>
                  <a:pt x="78" y="62"/>
                </a:lnTo>
                <a:lnTo>
                  <a:pt x="78" y="62"/>
                </a:lnTo>
                <a:lnTo>
                  <a:pt x="81" y="62"/>
                </a:lnTo>
                <a:lnTo>
                  <a:pt x="81" y="62"/>
                </a:lnTo>
                <a:lnTo>
                  <a:pt x="68" y="62"/>
                </a:lnTo>
                <a:lnTo>
                  <a:pt x="54" y="60"/>
                </a:lnTo>
                <a:lnTo>
                  <a:pt x="54" y="60"/>
                </a:lnTo>
                <a:close/>
                <a:moveTo>
                  <a:pt x="63" y="33"/>
                </a:moveTo>
                <a:lnTo>
                  <a:pt x="63" y="33"/>
                </a:lnTo>
                <a:lnTo>
                  <a:pt x="68" y="33"/>
                </a:lnTo>
                <a:lnTo>
                  <a:pt x="68" y="33"/>
                </a:lnTo>
                <a:lnTo>
                  <a:pt x="68" y="33"/>
                </a:lnTo>
                <a:lnTo>
                  <a:pt x="68" y="33"/>
                </a:lnTo>
                <a:lnTo>
                  <a:pt x="71" y="30"/>
                </a:lnTo>
                <a:lnTo>
                  <a:pt x="71" y="30"/>
                </a:lnTo>
                <a:lnTo>
                  <a:pt x="65" y="30"/>
                </a:lnTo>
                <a:lnTo>
                  <a:pt x="65" y="30"/>
                </a:lnTo>
                <a:lnTo>
                  <a:pt x="65" y="30"/>
                </a:lnTo>
                <a:lnTo>
                  <a:pt x="65" y="30"/>
                </a:lnTo>
                <a:lnTo>
                  <a:pt x="63" y="33"/>
                </a:lnTo>
                <a:lnTo>
                  <a:pt x="63" y="33"/>
                </a:lnTo>
                <a:close/>
                <a:moveTo>
                  <a:pt x="270" y="405"/>
                </a:moveTo>
                <a:lnTo>
                  <a:pt x="270" y="405"/>
                </a:lnTo>
                <a:lnTo>
                  <a:pt x="270" y="405"/>
                </a:lnTo>
                <a:lnTo>
                  <a:pt x="270" y="405"/>
                </a:lnTo>
                <a:lnTo>
                  <a:pt x="265" y="407"/>
                </a:lnTo>
                <a:lnTo>
                  <a:pt x="265" y="407"/>
                </a:lnTo>
                <a:lnTo>
                  <a:pt x="264" y="407"/>
                </a:lnTo>
                <a:lnTo>
                  <a:pt x="262" y="405"/>
                </a:lnTo>
                <a:lnTo>
                  <a:pt x="262" y="405"/>
                </a:lnTo>
                <a:lnTo>
                  <a:pt x="262" y="404"/>
                </a:lnTo>
                <a:lnTo>
                  <a:pt x="262" y="404"/>
                </a:lnTo>
                <a:lnTo>
                  <a:pt x="261" y="404"/>
                </a:lnTo>
                <a:lnTo>
                  <a:pt x="259" y="405"/>
                </a:lnTo>
                <a:lnTo>
                  <a:pt x="259" y="405"/>
                </a:lnTo>
                <a:lnTo>
                  <a:pt x="259" y="407"/>
                </a:lnTo>
                <a:lnTo>
                  <a:pt x="259" y="407"/>
                </a:lnTo>
                <a:lnTo>
                  <a:pt x="262" y="409"/>
                </a:lnTo>
                <a:lnTo>
                  <a:pt x="264" y="409"/>
                </a:lnTo>
                <a:lnTo>
                  <a:pt x="264" y="409"/>
                </a:lnTo>
                <a:lnTo>
                  <a:pt x="267" y="409"/>
                </a:lnTo>
                <a:lnTo>
                  <a:pt x="267" y="409"/>
                </a:lnTo>
                <a:lnTo>
                  <a:pt x="270" y="405"/>
                </a:lnTo>
                <a:lnTo>
                  <a:pt x="270" y="405"/>
                </a:lnTo>
                <a:close/>
                <a:moveTo>
                  <a:pt x="216" y="24"/>
                </a:moveTo>
                <a:lnTo>
                  <a:pt x="216" y="24"/>
                </a:lnTo>
                <a:lnTo>
                  <a:pt x="227" y="22"/>
                </a:lnTo>
                <a:lnTo>
                  <a:pt x="227" y="22"/>
                </a:lnTo>
                <a:lnTo>
                  <a:pt x="224" y="21"/>
                </a:lnTo>
                <a:lnTo>
                  <a:pt x="224" y="21"/>
                </a:lnTo>
                <a:lnTo>
                  <a:pt x="223" y="21"/>
                </a:lnTo>
                <a:lnTo>
                  <a:pt x="223" y="21"/>
                </a:lnTo>
                <a:lnTo>
                  <a:pt x="220" y="21"/>
                </a:lnTo>
                <a:lnTo>
                  <a:pt x="216" y="24"/>
                </a:lnTo>
                <a:lnTo>
                  <a:pt x="216" y="24"/>
                </a:lnTo>
                <a:close/>
                <a:moveTo>
                  <a:pt x="175" y="90"/>
                </a:moveTo>
                <a:lnTo>
                  <a:pt x="175" y="90"/>
                </a:lnTo>
                <a:lnTo>
                  <a:pt x="175" y="92"/>
                </a:lnTo>
                <a:lnTo>
                  <a:pt x="175" y="92"/>
                </a:lnTo>
                <a:lnTo>
                  <a:pt x="191" y="84"/>
                </a:lnTo>
                <a:lnTo>
                  <a:pt x="191" y="84"/>
                </a:lnTo>
                <a:lnTo>
                  <a:pt x="190" y="82"/>
                </a:lnTo>
                <a:lnTo>
                  <a:pt x="190" y="82"/>
                </a:lnTo>
                <a:lnTo>
                  <a:pt x="175" y="90"/>
                </a:lnTo>
                <a:lnTo>
                  <a:pt x="175" y="90"/>
                </a:lnTo>
                <a:close/>
                <a:moveTo>
                  <a:pt x="51" y="32"/>
                </a:moveTo>
                <a:lnTo>
                  <a:pt x="51" y="32"/>
                </a:lnTo>
                <a:lnTo>
                  <a:pt x="55" y="33"/>
                </a:lnTo>
                <a:lnTo>
                  <a:pt x="55" y="33"/>
                </a:lnTo>
                <a:lnTo>
                  <a:pt x="57" y="33"/>
                </a:lnTo>
                <a:lnTo>
                  <a:pt x="57" y="33"/>
                </a:lnTo>
                <a:lnTo>
                  <a:pt x="59" y="30"/>
                </a:lnTo>
                <a:lnTo>
                  <a:pt x="59" y="30"/>
                </a:lnTo>
                <a:lnTo>
                  <a:pt x="52" y="28"/>
                </a:lnTo>
                <a:lnTo>
                  <a:pt x="52" y="28"/>
                </a:lnTo>
                <a:lnTo>
                  <a:pt x="51" y="32"/>
                </a:lnTo>
                <a:lnTo>
                  <a:pt x="51" y="32"/>
                </a:lnTo>
                <a:close/>
                <a:moveTo>
                  <a:pt x="33" y="40"/>
                </a:moveTo>
                <a:lnTo>
                  <a:pt x="33" y="40"/>
                </a:lnTo>
                <a:lnTo>
                  <a:pt x="33" y="40"/>
                </a:lnTo>
                <a:lnTo>
                  <a:pt x="33" y="40"/>
                </a:lnTo>
                <a:lnTo>
                  <a:pt x="41" y="32"/>
                </a:lnTo>
                <a:lnTo>
                  <a:pt x="41" y="32"/>
                </a:lnTo>
                <a:lnTo>
                  <a:pt x="38" y="30"/>
                </a:lnTo>
                <a:lnTo>
                  <a:pt x="38" y="30"/>
                </a:lnTo>
                <a:lnTo>
                  <a:pt x="33" y="40"/>
                </a:lnTo>
                <a:lnTo>
                  <a:pt x="33" y="40"/>
                </a:lnTo>
                <a:close/>
                <a:moveTo>
                  <a:pt x="210" y="66"/>
                </a:moveTo>
                <a:lnTo>
                  <a:pt x="210" y="66"/>
                </a:lnTo>
                <a:lnTo>
                  <a:pt x="213" y="68"/>
                </a:lnTo>
                <a:lnTo>
                  <a:pt x="213" y="68"/>
                </a:lnTo>
                <a:lnTo>
                  <a:pt x="220" y="62"/>
                </a:lnTo>
                <a:lnTo>
                  <a:pt x="220" y="62"/>
                </a:lnTo>
                <a:lnTo>
                  <a:pt x="216" y="62"/>
                </a:lnTo>
                <a:lnTo>
                  <a:pt x="216" y="62"/>
                </a:lnTo>
                <a:lnTo>
                  <a:pt x="210" y="66"/>
                </a:lnTo>
                <a:lnTo>
                  <a:pt x="210" y="66"/>
                </a:lnTo>
                <a:close/>
                <a:moveTo>
                  <a:pt x="49" y="65"/>
                </a:moveTo>
                <a:lnTo>
                  <a:pt x="49" y="65"/>
                </a:lnTo>
                <a:lnTo>
                  <a:pt x="49" y="76"/>
                </a:lnTo>
                <a:lnTo>
                  <a:pt x="49" y="90"/>
                </a:lnTo>
                <a:lnTo>
                  <a:pt x="49" y="90"/>
                </a:lnTo>
                <a:lnTo>
                  <a:pt x="49" y="87"/>
                </a:lnTo>
                <a:lnTo>
                  <a:pt x="49" y="87"/>
                </a:lnTo>
                <a:lnTo>
                  <a:pt x="51" y="66"/>
                </a:lnTo>
                <a:lnTo>
                  <a:pt x="51" y="66"/>
                </a:lnTo>
                <a:lnTo>
                  <a:pt x="49" y="65"/>
                </a:lnTo>
                <a:lnTo>
                  <a:pt x="49" y="65"/>
                </a:lnTo>
                <a:close/>
                <a:moveTo>
                  <a:pt x="101" y="40"/>
                </a:moveTo>
                <a:lnTo>
                  <a:pt x="101" y="40"/>
                </a:lnTo>
                <a:lnTo>
                  <a:pt x="101" y="40"/>
                </a:lnTo>
                <a:lnTo>
                  <a:pt x="101" y="40"/>
                </a:lnTo>
                <a:lnTo>
                  <a:pt x="111" y="25"/>
                </a:lnTo>
                <a:lnTo>
                  <a:pt x="111" y="25"/>
                </a:lnTo>
                <a:lnTo>
                  <a:pt x="109" y="27"/>
                </a:lnTo>
                <a:lnTo>
                  <a:pt x="109" y="27"/>
                </a:lnTo>
                <a:lnTo>
                  <a:pt x="108" y="28"/>
                </a:lnTo>
                <a:lnTo>
                  <a:pt x="108" y="28"/>
                </a:lnTo>
                <a:lnTo>
                  <a:pt x="101" y="38"/>
                </a:lnTo>
                <a:lnTo>
                  <a:pt x="101" y="38"/>
                </a:lnTo>
                <a:lnTo>
                  <a:pt x="101" y="40"/>
                </a:lnTo>
                <a:lnTo>
                  <a:pt x="101" y="40"/>
                </a:lnTo>
                <a:close/>
                <a:moveTo>
                  <a:pt x="134" y="174"/>
                </a:moveTo>
                <a:lnTo>
                  <a:pt x="134" y="174"/>
                </a:lnTo>
                <a:lnTo>
                  <a:pt x="131" y="181"/>
                </a:lnTo>
                <a:lnTo>
                  <a:pt x="131" y="181"/>
                </a:lnTo>
                <a:lnTo>
                  <a:pt x="128" y="188"/>
                </a:lnTo>
                <a:lnTo>
                  <a:pt x="128" y="188"/>
                </a:lnTo>
                <a:lnTo>
                  <a:pt x="131" y="185"/>
                </a:lnTo>
                <a:lnTo>
                  <a:pt x="131" y="185"/>
                </a:lnTo>
                <a:lnTo>
                  <a:pt x="134" y="175"/>
                </a:lnTo>
                <a:lnTo>
                  <a:pt x="134" y="175"/>
                </a:lnTo>
                <a:lnTo>
                  <a:pt x="134" y="174"/>
                </a:lnTo>
                <a:lnTo>
                  <a:pt x="134" y="174"/>
                </a:lnTo>
                <a:close/>
                <a:moveTo>
                  <a:pt x="70" y="418"/>
                </a:moveTo>
                <a:lnTo>
                  <a:pt x="70" y="418"/>
                </a:lnTo>
                <a:lnTo>
                  <a:pt x="70" y="418"/>
                </a:lnTo>
                <a:lnTo>
                  <a:pt x="70" y="418"/>
                </a:lnTo>
                <a:lnTo>
                  <a:pt x="63" y="428"/>
                </a:lnTo>
                <a:lnTo>
                  <a:pt x="63" y="428"/>
                </a:lnTo>
                <a:lnTo>
                  <a:pt x="65" y="428"/>
                </a:lnTo>
                <a:lnTo>
                  <a:pt x="65" y="428"/>
                </a:lnTo>
                <a:lnTo>
                  <a:pt x="70" y="418"/>
                </a:lnTo>
                <a:lnTo>
                  <a:pt x="70" y="418"/>
                </a:lnTo>
                <a:close/>
                <a:moveTo>
                  <a:pt x="21" y="35"/>
                </a:moveTo>
                <a:lnTo>
                  <a:pt x="21" y="35"/>
                </a:lnTo>
                <a:lnTo>
                  <a:pt x="27" y="25"/>
                </a:lnTo>
                <a:lnTo>
                  <a:pt x="27" y="25"/>
                </a:lnTo>
                <a:lnTo>
                  <a:pt x="27" y="25"/>
                </a:lnTo>
                <a:lnTo>
                  <a:pt x="27" y="25"/>
                </a:lnTo>
                <a:lnTo>
                  <a:pt x="19" y="32"/>
                </a:lnTo>
                <a:lnTo>
                  <a:pt x="19" y="32"/>
                </a:lnTo>
                <a:lnTo>
                  <a:pt x="21" y="35"/>
                </a:lnTo>
                <a:lnTo>
                  <a:pt x="21" y="35"/>
                </a:lnTo>
                <a:close/>
                <a:moveTo>
                  <a:pt x="137" y="120"/>
                </a:moveTo>
                <a:lnTo>
                  <a:pt x="137" y="120"/>
                </a:lnTo>
                <a:lnTo>
                  <a:pt x="137" y="110"/>
                </a:lnTo>
                <a:lnTo>
                  <a:pt x="137" y="110"/>
                </a:lnTo>
                <a:lnTo>
                  <a:pt x="134" y="110"/>
                </a:lnTo>
                <a:lnTo>
                  <a:pt x="134" y="110"/>
                </a:lnTo>
                <a:lnTo>
                  <a:pt x="134" y="112"/>
                </a:lnTo>
                <a:lnTo>
                  <a:pt x="136" y="114"/>
                </a:lnTo>
                <a:lnTo>
                  <a:pt x="136" y="114"/>
                </a:lnTo>
                <a:lnTo>
                  <a:pt x="136" y="115"/>
                </a:lnTo>
                <a:lnTo>
                  <a:pt x="136" y="115"/>
                </a:lnTo>
                <a:lnTo>
                  <a:pt x="136" y="118"/>
                </a:lnTo>
                <a:lnTo>
                  <a:pt x="136" y="118"/>
                </a:lnTo>
                <a:lnTo>
                  <a:pt x="137" y="120"/>
                </a:lnTo>
                <a:lnTo>
                  <a:pt x="137" y="120"/>
                </a:lnTo>
                <a:close/>
                <a:moveTo>
                  <a:pt x="134" y="55"/>
                </a:moveTo>
                <a:lnTo>
                  <a:pt x="134" y="55"/>
                </a:lnTo>
                <a:lnTo>
                  <a:pt x="134" y="60"/>
                </a:lnTo>
                <a:lnTo>
                  <a:pt x="134" y="60"/>
                </a:lnTo>
                <a:lnTo>
                  <a:pt x="136" y="60"/>
                </a:lnTo>
                <a:lnTo>
                  <a:pt x="136" y="60"/>
                </a:lnTo>
                <a:lnTo>
                  <a:pt x="136" y="57"/>
                </a:lnTo>
                <a:lnTo>
                  <a:pt x="136" y="57"/>
                </a:lnTo>
                <a:lnTo>
                  <a:pt x="136" y="55"/>
                </a:lnTo>
                <a:lnTo>
                  <a:pt x="136" y="55"/>
                </a:lnTo>
                <a:lnTo>
                  <a:pt x="137" y="52"/>
                </a:lnTo>
                <a:lnTo>
                  <a:pt x="137" y="52"/>
                </a:lnTo>
                <a:lnTo>
                  <a:pt x="136" y="54"/>
                </a:lnTo>
                <a:lnTo>
                  <a:pt x="134" y="55"/>
                </a:lnTo>
                <a:lnTo>
                  <a:pt x="134" y="55"/>
                </a:lnTo>
                <a:close/>
                <a:moveTo>
                  <a:pt x="85" y="125"/>
                </a:moveTo>
                <a:lnTo>
                  <a:pt x="85" y="125"/>
                </a:lnTo>
                <a:lnTo>
                  <a:pt x="84" y="128"/>
                </a:lnTo>
                <a:lnTo>
                  <a:pt x="84" y="128"/>
                </a:lnTo>
                <a:lnTo>
                  <a:pt x="95" y="125"/>
                </a:lnTo>
                <a:lnTo>
                  <a:pt x="95" y="125"/>
                </a:lnTo>
                <a:lnTo>
                  <a:pt x="95" y="125"/>
                </a:lnTo>
                <a:lnTo>
                  <a:pt x="95" y="125"/>
                </a:lnTo>
                <a:lnTo>
                  <a:pt x="85" y="125"/>
                </a:lnTo>
                <a:lnTo>
                  <a:pt x="85" y="125"/>
                </a:lnTo>
                <a:close/>
                <a:moveTo>
                  <a:pt x="141" y="73"/>
                </a:moveTo>
                <a:lnTo>
                  <a:pt x="141" y="73"/>
                </a:lnTo>
                <a:lnTo>
                  <a:pt x="141" y="71"/>
                </a:lnTo>
                <a:lnTo>
                  <a:pt x="141" y="71"/>
                </a:lnTo>
                <a:lnTo>
                  <a:pt x="141" y="71"/>
                </a:lnTo>
                <a:lnTo>
                  <a:pt x="141" y="73"/>
                </a:lnTo>
                <a:lnTo>
                  <a:pt x="141" y="73"/>
                </a:lnTo>
                <a:lnTo>
                  <a:pt x="141" y="79"/>
                </a:lnTo>
                <a:lnTo>
                  <a:pt x="141" y="79"/>
                </a:lnTo>
                <a:lnTo>
                  <a:pt x="141" y="79"/>
                </a:lnTo>
                <a:lnTo>
                  <a:pt x="141" y="79"/>
                </a:lnTo>
                <a:lnTo>
                  <a:pt x="141" y="79"/>
                </a:lnTo>
                <a:lnTo>
                  <a:pt x="141" y="79"/>
                </a:lnTo>
                <a:lnTo>
                  <a:pt x="142" y="73"/>
                </a:lnTo>
                <a:lnTo>
                  <a:pt x="142" y="73"/>
                </a:lnTo>
                <a:lnTo>
                  <a:pt x="141" y="73"/>
                </a:lnTo>
                <a:lnTo>
                  <a:pt x="141" y="73"/>
                </a:lnTo>
                <a:close/>
                <a:moveTo>
                  <a:pt x="41" y="202"/>
                </a:moveTo>
                <a:lnTo>
                  <a:pt x="41" y="202"/>
                </a:lnTo>
                <a:lnTo>
                  <a:pt x="48" y="207"/>
                </a:lnTo>
                <a:lnTo>
                  <a:pt x="54" y="208"/>
                </a:lnTo>
                <a:lnTo>
                  <a:pt x="54" y="208"/>
                </a:lnTo>
                <a:lnTo>
                  <a:pt x="41" y="202"/>
                </a:lnTo>
                <a:lnTo>
                  <a:pt x="41" y="202"/>
                </a:lnTo>
                <a:close/>
                <a:moveTo>
                  <a:pt x="240" y="164"/>
                </a:moveTo>
                <a:lnTo>
                  <a:pt x="240" y="164"/>
                </a:lnTo>
                <a:lnTo>
                  <a:pt x="240" y="169"/>
                </a:lnTo>
                <a:lnTo>
                  <a:pt x="240" y="169"/>
                </a:lnTo>
                <a:lnTo>
                  <a:pt x="238" y="174"/>
                </a:lnTo>
                <a:lnTo>
                  <a:pt x="238" y="174"/>
                </a:lnTo>
                <a:lnTo>
                  <a:pt x="238" y="177"/>
                </a:lnTo>
                <a:lnTo>
                  <a:pt x="238" y="177"/>
                </a:lnTo>
                <a:lnTo>
                  <a:pt x="240" y="174"/>
                </a:lnTo>
                <a:lnTo>
                  <a:pt x="240" y="170"/>
                </a:lnTo>
                <a:lnTo>
                  <a:pt x="240" y="164"/>
                </a:lnTo>
                <a:lnTo>
                  <a:pt x="240" y="164"/>
                </a:lnTo>
                <a:close/>
                <a:moveTo>
                  <a:pt x="150" y="62"/>
                </a:moveTo>
                <a:lnTo>
                  <a:pt x="150" y="62"/>
                </a:lnTo>
                <a:lnTo>
                  <a:pt x="145" y="63"/>
                </a:lnTo>
                <a:lnTo>
                  <a:pt x="139" y="65"/>
                </a:lnTo>
                <a:lnTo>
                  <a:pt x="139" y="65"/>
                </a:lnTo>
                <a:lnTo>
                  <a:pt x="141" y="66"/>
                </a:lnTo>
                <a:lnTo>
                  <a:pt x="141" y="66"/>
                </a:lnTo>
                <a:lnTo>
                  <a:pt x="141" y="66"/>
                </a:lnTo>
                <a:lnTo>
                  <a:pt x="145" y="63"/>
                </a:lnTo>
                <a:lnTo>
                  <a:pt x="145" y="63"/>
                </a:lnTo>
                <a:lnTo>
                  <a:pt x="150" y="62"/>
                </a:lnTo>
                <a:lnTo>
                  <a:pt x="150" y="62"/>
                </a:lnTo>
                <a:close/>
                <a:moveTo>
                  <a:pt x="95" y="24"/>
                </a:moveTo>
                <a:lnTo>
                  <a:pt x="95" y="24"/>
                </a:lnTo>
                <a:lnTo>
                  <a:pt x="95" y="24"/>
                </a:lnTo>
                <a:lnTo>
                  <a:pt x="95" y="24"/>
                </a:lnTo>
                <a:lnTo>
                  <a:pt x="96" y="24"/>
                </a:lnTo>
                <a:lnTo>
                  <a:pt x="96" y="24"/>
                </a:lnTo>
                <a:lnTo>
                  <a:pt x="104" y="21"/>
                </a:lnTo>
                <a:lnTo>
                  <a:pt x="104" y="21"/>
                </a:lnTo>
                <a:lnTo>
                  <a:pt x="106" y="19"/>
                </a:lnTo>
                <a:lnTo>
                  <a:pt x="108" y="17"/>
                </a:lnTo>
                <a:lnTo>
                  <a:pt x="108" y="17"/>
                </a:lnTo>
                <a:lnTo>
                  <a:pt x="106" y="17"/>
                </a:lnTo>
                <a:lnTo>
                  <a:pt x="106" y="17"/>
                </a:lnTo>
                <a:lnTo>
                  <a:pt x="101" y="21"/>
                </a:lnTo>
                <a:lnTo>
                  <a:pt x="95" y="24"/>
                </a:lnTo>
                <a:lnTo>
                  <a:pt x="95" y="24"/>
                </a:lnTo>
                <a:close/>
                <a:moveTo>
                  <a:pt x="32" y="22"/>
                </a:moveTo>
                <a:lnTo>
                  <a:pt x="32" y="22"/>
                </a:lnTo>
                <a:lnTo>
                  <a:pt x="27" y="30"/>
                </a:lnTo>
                <a:lnTo>
                  <a:pt x="27" y="30"/>
                </a:lnTo>
                <a:lnTo>
                  <a:pt x="27" y="30"/>
                </a:lnTo>
                <a:lnTo>
                  <a:pt x="27" y="30"/>
                </a:lnTo>
                <a:lnTo>
                  <a:pt x="33" y="25"/>
                </a:lnTo>
                <a:lnTo>
                  <a:pt x="33" y="25"/>
                </a:lnTo>
                <a:lnTo>
                  <a:pt x="33" y="24"/>
                </a:lnTo>
                <a:lnTo>
                  <a:pt x="33" y="24"/>
                </a:lnTo>
                <a:lnTo>
                  <a:pt x="32" y="22"/>
                </a:lnTo>
                <a:lnTo>
                  <a:pt x="32" y="22"/>
                </a:lnTo>
                <a:close/>
                <a:moveTo>
                  <a:pt x="238" y="278"/>
                </a:moveTo>
                <a:lnTo>
                  <a:pt x="238" y="278"/>
                </a:lnTo>
                <a:lnTo>
                  <a:pt x="242" y="287"/>
                </a:lnTo>
                <a:lnTo>
                  <a:pt x="245" y="295"/>
                </a:lnTo>
                <a:lnTo>
                  <a:pt x="245" y="295"/>
                </a:lnTo>
                <a:lnTo>
                  <a:pt x="238" y="278"/>
                </a:lnTo>
                <a:lnTo>
                  <a:pt x="238" y="278"/>
                </a:lnTo>
                <a:close/>
                <a:moveTo>
                  <a:pt x="243" y="164"/>
                </a:moveTo>
                <a:lnTo>
                  <a:pt x="243" y="164"/>
                </a:lnTo>
                <a:lnTo>
                  <a:pt x="242" y="156"/>
                </a:lnTo>
                <a:lnTo>
                  <a:pt x="238" y="150"/>
                </a:lnTo>
                <a:lnTo>
                  <a:pt x="238" y="150"/>
                </a:lnTo>
                <a:lnTo>
                  <a:pt x="243" y="164"/>
                </a:lnTo>
                <a:lnTo>
                  <a:pt x="243" y="164"/>
                </a:lnTo>
                <a:close/>
                <a:moveTo>
                  <a:pt x="43" y="28"/>
                </a:moveTo>
                <a:lnTo>
                  <a:pt x="43" y="28"/>
                </a:lnTo>
                <a:lnTo>
                  <a:pt x="44" y="27"/>
                </a:lnTo>
                <a:lnTo>
                  <a:pt x="44" y="27"/>
                </a:lnTo>
                <a:lnTo>
                  <a:pt x="40" y="25"/>
                </a:lnTo>
                <a:lnTo>
                  <a:pt x="40" y="25"/>
                </a:lnTo>
                <a:lnTo>
                  <a:pt x="40" y="27"/>
                </a:lnTo>
                <a:lnTo>
                  <a:pt x="40" y="27"/>
                </a:lnTo>
                <a:lnTo>
                  <a:pt x="40" y="27"/>
                </a:lnTo>
                <a:lnTo>
                  <a:pt x="40" y="27"/>
                </a:lnTo>
                <a:lnTo>
                  <a:pt x="43" y="28"/>
                </a:lnTo>
                <a:lnTo>
                  <a:pt x="43" y="28"/>
                </a:lnTo>
                <a:close/>
                <a:moveTo>
                  <a:pt x="5" y="24"/>
                </a:moveTo>
                <a:lnTo>
                  <a:pt x="5" y="24"/>
                </a:lnTo>
                <a:lnTo>
                  <a:pt x="3" y="27"/>
                </a:lnTo>
                <a:lnTo>
                  <a:pt x="3" y="30"/>
                </a:lnTo>
                <a:lnTo>
                  <a:pt x="3" y="30"/>
                </a:lnTo>
                <a:lnTo>
                  <a:pt x="3" y="28"/>
                </a:lnTo>
                <a:lnTo>
                  <a:pt x="3" y="28"/>
                </a:lnTo>
                <a:lnTo>
                  <a:pt x="3" y="27"/>
                </a:lnTo>
                <a:lnTo>
                  <a:pt x="3" y="27"/>
                </a:lnTo>
                <a:lnTo>
                  <a:pt x="5" y="24"/>
                </a:lnTo>
                <a:lnTo>
                  <a:pt x="5" y="24"/>
                </a:lnTo>
                <a:close/>
                <a:moveTo>
                  <a:pt x="16" y="24"/>
                </a:moveTo>
                <a:lnTo>
                  <a:pt x="16" y="24"/>
                </a:lnTo>
                <a:lnTo>
                  <a:pt x="21" y="17"/>
                </a:lnTo>
                <a:lnTo>
                  <a:pt x="21" y="17"/>
                </a:lnTo>
                <a:lnTo>
                  <a:pt x="19" y="17"/>
                </a:lnTo>
                <a:lnTo>
                  <a:pt x="19" y="17"/>
                </a:lnTo>
                <a:lnTo>
                  <a:pt x="18" y="21"/>
                </a:lnTo>
                <a:lnTo>
                  <a:pt x="18" y="21"/>
                </a:lnTo>
                <a:lnTo>
                  <a:pt x="16" y="21"/>
                </a:lnTo>
                <a:lnTo>
                  <a:pt x="16" y="22"/>
                </a:lnTo>
                <a:lnTo>
                  <a:pt x="16" y="22"/>
                </a:lnTo>
                <a:lnTo>
                  <a:pt x="16" y="24"/>
                </a:lnTo>
                <a:lnTo>
                  <a:pt x="16" y="24"/>
                </a:lnTo>
                <a:close/>
                <a:moveTo>
                  <a:pt x="259" y="413"/>
                </a:moveTo>
                <a:lnTo>
                  <a:pt x="259" y="413"/>
                </a:lnTo>
                <a:lnTo>
                  <a:pt x="259" y="421"/>
                </a:lnTo>
                <a:lnTo>
                  <a:pt x="259" y="421"/>
                </a:lnTo>
                <a:lnTo>
                  <a:pt x="259" y="421"/>
                </a:lnTo>
                <a:lnTo>
                  <a:pt x="259" y="421"/>
                </a:lnTo>
                <a:lnTo>
                  <a:pt x="261" y="415"/>
                </a:lnTo>
                <a:lnTo>
                  <a:pt x="261" y="415"/>
                </a:lnTo>
                <a:lnTo>
                  <a:pt x="259" y="413"/>
                </a:lnTo>
                <a:lnTo>
                  <a:pt x="259" y="413"/>
                </a:lnTo>
                <a:close/>
                <a:moveTo>
                  <a:pt x="111" y="22"/>
                </a:moveTo>
                <a:lnTo>
                  <a:pt x="111" y="22"/>
                </a:lnTo>
                <a:lnTo>
                  <a:pt x="115" y="17"/>
                </a:lnTo>
                <a:lnTo>
                  <a:pt x="115" y="17"/>
                </a:lnTo>
                <a:lnTo>
                  <a:pt x="112" y="19"/>
                </a:lnTo>
                <a:lnTo>
                  <a:pt x="112" y="19"/>
                </a:lnTo>
                <a:lnTo>
                  <a:pt x="111" y="21"/>
                </a:lnTo>
                <a:lnTo>
                  <a:pt x="111" y="22"/>
                </a:lnTo>
                <a:lnTo>
                  <a:pt x="111" y="22"/>
                </a:lnTo>
                <a:close/>
                <a:moveTo>
                  <a:pt x="81" y="27"/>
                </a:moveTo>
                <a:lnTo>
                  <a:pt x="81" y="27"/>
                </a:lnTo>
                <a:lnTo>
                  <a:pt x="81" y="27"/>
                </a:lnTo>
                <a:lnTo>
                  <a:pt x="81" y="27"/>
                </a:lnTo>
                <a:lnTo>
                  <a:pt x="84" y="27"/>
                </a:lnTo>
                <a:lnTo>
                  <a:pt x="84" y="27"/>
                </a:lnTo>
                <a:lnTo>
                  <a:pt x="85" y="25"/>
                </a:lnTo>
                <a:lnTo>
                  <a:pt x="85" y="25"/>
                </a:lnTo>
                <a:lnTo>
                  <a:pt x="89" y="25"/>
                </a:lnTo>
                <a:lnTo>
                  <a:pt x="89" y="25"/>
                </a:lnTo>
                <a:lnTo>
                  <a:pt x="81" y="25"/>
                </a:lnTo>
                <a:lnTo>
                  <a:pt x="81" y="25"/>
                </a:lnTo>
                <a:lnTo>
                  <a:pt x="81" y="27"/>
                </a:lnTo>
                <a:lnTo>
                  <a:pt x="81" y="27"/>
                </a:lnTo>
                <a:close/>
                <a:moveTo>
                  <a:pt x="262" y="420"/>
                </a:moveTo>
                <a:lnTo>
                  <a:pt x="262" y="420"/>
                </a:lnTo>
                <a:lnTo>
                  <a:pt x="262" y="420"/>
                </a:lnTo>
                <a:lnTo>
                  <a:pt x="262" y="420"/>
                </a:lnTo>
                <a:lnTo>
                  <a:pt x="261" y="424"/>
                </a:lnTo>
                <a:lnTo>
                  <a:pt x="261" y="424"/>
                </a:lnTo>
                <a:lnTo>
                  <a:pt x="264" y="424"/>
                </a:lnTo>
                <a:lnTo>
                  <a:pt x="264" y="424"/>
                </a:lnTo>
                <a:lnTo>
                  <a:pt x="262" y="420"/>
                </a:lnTo>
                <a:lnTo>
                  <a:pt x="262" y="420"/>
                </a:lnTo>
                <a:close/>
                <a:moveTo>
                  <a:pt x="253" y="432"/>
                </a:moveTo>
                <a:lnTo>
                  <a:pt x="253" y="432"/>
                </a:lnTo>
                <a:lnTo>
                  <a:pt x="254" y="434"/>
                </a:lnTo>
                <a:lnTo>
                  <a:pt x="254" y="434"/>
                </a:lnTo>
                <a:lnTo>
                  <a:pt x="257" y="434"/>
                </a:lnTo>
                <a:lnTo>
                  <a:pt x="257" y="434"/>
                </a:lnTo>
                <a:lnTo>
                  <a:pt x="256" y="432"/>
                </a:lnTo>
                <a:lnTo>
                  <a:pt x="254" y="432"/>
                </a:lnTo>
                <a:lnTo>
                  <a:pt x="254" y="432"/>
                </a:lnTo>
                <a:lnTo>
                  <a:pt x="253" y="432"/>
                </a:lnTo>
                <a:lnTo>
                  <a:pt x="253" y="432"/>
                </a:lnTo>
                <a:close/>
                <a:moveTo>
                  <a:pt x="141" y="129"/>
                </a:moveTo>
                <a:lnTo>
                  <a:pt x="141" y="129"/>
                </a:lnTo>
                <a:lnTo>
                  <a:pt x="142" y="134"/>
                </a:lnTo>
                <a:lnTo>
                  <a:pt x="145" y="136"/>
                </a:lnTo>
                <a:lnTo>
                  <a:pt x="145" y="136"/>
                </a:lnTo>
                <a:lnTo>
                  <a:pt x="141" y="129"/>
                </a:lnTo>
                <a:lnTo>
                  <a:pt x="141" y="129"/>
                </a:lnTo>
                <a:close/>
                <a:moveTo>
                  <a:pt x="73" y="33"/>
                </a:moveTo>
                <a:lnTo>
                  <a:pt x="73" y="33"/>
                </a:lnTo>
                <a:lnTo>
                  <a:pt x="76" y="30"/>
                </a:lnTo>
                <a:lnTo>
                  <a:pt x="76" y="30"/>
                </a:lnTo>
                <a:lnTo>
                  <a:pt x="71" y="33"/>
                </a:lnTo>
                <a:lnTo>
                  <a:pt x="71" y="33"/>
                </a:lnTo>
                <a:lnTo>
                  <a:pt x="73" y="33"/>
                </a:lnTo>
                <a:lnTo>
                  <a:pt x="73" y="33"/>
                </a:lnTo>
                <a:close/>
                <a:moveTo>
                  <a:pt x="292" y="409"/>
                </a:moveTo>
                <a:lnTo>
                  <a:pt x="292" y="409"/>
                </a:lnTo>
                <a:lnTo>
                  <a:pt x="291" y="413"/>
                </a:lnTo>
                <a:lnTo>
                  <a:pt x="291" y="413"/>
                </a:lnTo>
                <a:lnTo>
                  <a:pt x="294" y="410"/>
                </a:lnTo>
                <a:lnTo>
                  <a:pt x="294" y="410"/>
                </a:lnTo>
                <a:lnTo>
                  <a:pt x="292" y="409"/>
                </a:lnTo>
                <a:lnTo>
                  <a:pt x="292" y="409"/>
                </a:lnTo>
                <a:close/>
                <a:moveTo>
                  <a:pt x="136" y="65"/>
                </a:moveTo>
                <a:lnTo>
                  <a:pt x="136" y="65"/>
                </a:lnTo>
                <a:lnTo>
                  <a:pt x="136" y="65"/>
                </a:lnTo>
                <a:lnTo>
                  <a:pt x="136" y="65"/>
                </a:lnTo>
                <a:lnTo>
                  <a:pt x="134" y="65"/>
                </a:lnTo>
                <a:lnTo>
                  <a:pt x="134" y="65"/>
                </a:lnTo>
                <a:lnTo>
                  <a:pt x="134" y="68"/>
                </a:lnTo>
                <a:lnTo>
                  <a:pt x="134" y="68"/>
                </a:lnTo>
                <a:lnTo>
                  <a:pt x="134" y="68"/>
                </a:lnTo>
                <a:lnTo>
                  <a:pt x="134" y="68"/>
                </a:lnTo>
                <a:lnTo>
                  <a:pt x="136" y="65"/>
                </a:lnTo>
                <a:lnTo>
                  <a:pt x="136" y="65"/>
                </a:lnTo>
                <a:close/>
                <a:moveTo>
                  <a:pt x="130" y="8"/>
                </a:moveTo>
                <a:lnTo>
                  <a:pt x="130" y="8"/>
                </a:lnTo>
                <a:lnTo>
                  <a:pt x="134" y="6"/>
                </a:lnTo>
                <a:lnTo>
                  <a:pt x="134" y="6"/>
                </a:lnTo>
                <a:lnTo>
                  <a:pt x="128" y="6"/>
                </a:lnTo>
                <a:lnTo>
                  <a:pt x="128" y="6"/>
                </a:lnTo>
                <a:lnTo>
                  <a:pt x="130" y="8"/>
                </a:lnTo>
                <a:lnTo>
                  <a:pt x="130" y="8"/>
                </a:lnTo>
                <a:close/>
                <a:moveTo>
                  <a:pt x="257" y="390"/>
                </a:moveTo>
                <a:lnTo>
                  <a:pt x="257" y="390"/>
                </a:lnTo>
                <a:lnTo>
                  <a:pt x="261" y="396"/>
                </a:lnTo>
                <a:lnTo>
                  <a:pt x="261" y="396"/>
                </a:lnTo>
                <a:lnTo>
                  <a:pt x="259" y="393"/>
                </a:lnTo>
                <a:lnTo>
                  <a:pt x="257" y="390"/>
                </a:lnTo>
                <a:lnTo>
                  <a:pt x="257" y="390"/>
                </a:lnTo>
                <a:close/>
                <a:moveTo>
                  <a:pt x="18" y="13"/>
                </a:moveTo>
                <a:lnTo>
                  <a:pt x="18" y="13"/>
                </a:lnTo>
                <a:lnTo>
                  <a:pt x="16" y="13"/>
                </a:lnTo>
                <a:lnTo>
                  <a:pt x="16" y="13"/>
                </a:lnTo>
                <a:lnTo>
                  <a:pt x="16" y="11"/>
                </a:lnTo>
                <a:lnTo>
                  <a:pt x="16" y="13"/>
                </a:lnTo>
                <a:lnTo>
                  <a:pt x="16" y="13"/>
                </a:lnTo>
                <a:lnTo>
                  <a:pt x="16" y="14"/>
                </a:lnTo>
                <a:lnTo>
                  <a:pt x="16" y="14"/>
                </a:lnTo>
                <a:lnTo>
                  <a:pt x="16" y="14"/>
                </a:lnTo>
                <a:lnTo>
                  <a:pt x="16" y="14"/>
                </a:lnTo>
                <a:lnTo>
                  <a:pt x="18" y="13"/>
                </a:lnTo>
                <a:lnTo>
                  <a:pt x="18" y="13"/>
                </a:lnTo>
                <a:close/>
                <a:moveTo>
                  <a:pt x="295" y="417"/>
                </a:moveTo>
                <a:lnTo>
                  <a:pt x="295" y="417"/>
                </a:lnTo>
                <a:lnTo>
                  <a:pt x="298" y="413"/>
                </a:lnTo>
                <a:lnTo>
                  <a:pt x="300" y="412"/>
                </a:lnTo>
                <a:lnTo>
                  <a:pt x="300" y="412"/>
                </a:lnTo>
                <a:lnTo>
                  <a:pt x="295" y="417"/>
                </a:lnTo>
                <a:lnTo>
                  <a:pt x="295" y="417"/>
                </a:lnTo>
                <a:close/>
                <a:moveTo>
                  <a:pt x="108" y="22"/>
                </a:moveTo>
                <a:lnTo>
                  <a:pt x="108" y="22"/>
                </a:lnTo>
                <a:lnTo>
                  <a:pt x="104" y="27"/>
                </a:lnTo>
                <a:lnTo>
                  <a:pt x="104" y="27"/>
                </a:lnTo>
                <a:lnTo>
                  <a:pt x="106" y="25"/>
                </a:lnTo>
                <a:lnTo>
                  <a:pt x="108" y="22"/>
                </a:lnTo>
                <a:lnTo>
                  <a:pt x="108" y="22"/>
                </a:lnTo>
                <a:close/>
                <a:moveTo>
                  <a:pt x="48" y="32"/>
                </a:moveTo>
                <a:lnTo>
                  <a:pt x="48" y="32"/>
                </a:lnTo>
                <a:lnTo>
                  <a:pt x="49" y="28"/>
                </a:lnTo>
                <a:lnTo>
                  <a:pt x="49" y="28"/>
                </a:lnTo>
                <a:lnTo>
                  <a:pt x="48" y="28"/>
                </a:lnTo>
                <a:lnTo>
                  <a:pt x="48" y="28"/>
                </a:lnTo>
                <a:lnTo>
                  <a:pt x="46" y="30"/>
                </a:lnTo>
                <a:lnTo>
                  <a:pt x="46" y="30"/>
                </a:lnTo>
                <a:lnTo>
                  <a:pt x="48" y="32"/>
                </a:lnTo>
                <a:lnTo>
                  <a:pt x="48" y="32"/>
                </a:lnTo>
                <a:close/>
                <a:moveTo>
                  <a:pt x="261" y="429"/>
                </a:moveTo>
                <a:lnTo>
                  <a:pt x="261" y="429"/>
                </a:lnTo>
                <a:lnTo>
                  <a:pt x="262" y="429"/>
                </a:lnTo>
                <a:lnTo>
                  <a:pt x="262" y="429"/>
                </a:lnTo>
                <a:lnTo>
                  <a:pt x="264" y="429"/>
                </a:lnTo>
                <a:lnTo>
                  <a:pt x="264" y="429"/>
                </a:lnTo>
                <a:lnTo>
                  <a:pt x="264" y="428"/>
                </a:lnTo>
                <a:lnTo>
                  <a:pt x="264" y="428"/>
                </a:lnTo>
                <a:lnTo>
                  <a:pt x="264" y="428"/>
                </a:lnTo>
                <a:lnTo>
                  <a:pt x="264" y="428"/>
                </a:lnTo>
                <a:lnTo>
                  <a:pt x="261" y="428"/>
                </a:lnTo>
                <a:lnTo>
                  <a:pt x="261" y="429"/>
                </a:lnTo>
                <a:lnTo>
                  <a:pt x="261" y="429"/>
                </a:lnTo>
                <a:close/>
                <a:moveTo>
                  <a:pt x="41" y="22"/>
                </a:moveTo>
                <a:lnTo>
                  <a:pt x="41" y="22"/>
                </a:lnTo>
                <a:lnTo>
                  <a:pt x="46" y="25"/>
                </a:lnTo>
                <a:lnTo>
                  <a:pt x="46" y="25"/>
                </a:lnTo>
                <a:lnTo>
                  <a:pt x="41" y="22"/>
                </a:lnTo>
                <a:lnTo>
                  <a:pt x="41" y="22"/>
                </a:lnTo>
                <a:close/>
                <a:moveTo>
                  <a:pt x="139" y="5"/>
                </a:moveTo>
                <a:lnTo>
                  <a:pt x="139" y="5"/>
                </a:lnTo>
                <a:lnTo>
                  <a:pt x="136" y="3"/>
                </a:lnTo>
                <a:lnTo>
                  <a:pt x="134" y="3"/>
                </a:lnTo>
                <a:lnTo>
                  <a:pt x="134" y="3"/>
                </a:lnTo>
                <a:lnTo>
                  <a:pt x="139" y="5"/>
                </a:lnTo>
                <a:lnTo>
                  <a:pt x="139" y="5"/>
                </a:lnTo>
                <a:close/>
                <a:moveTo>
                  <a:pt x="273" y="426"/>
                </a:moveTo>
                <a:lnTo>
                  <a:pt x="273" y="426"/>
                </a:lnTo>
                <a:lnTo>
                  <a:pt x="270" y="426"/>
                </a:lnTo>
                <a:lnTo>
                  <a:pt x="270" y="426"/>
                </a:lnTo>
                <a:lnTo>
                  <a:pt x="272" y="428"/>
                </a:lnTo>
                <a:lnTo>
                  <a:pt x="273" y="426"/>
                </a:lnTo>
                <a:lnTo>
                  <a:pt x="273" y="426"/>
                </a:lnTo>
                <a:close/>
                <a:moveTo>
                  <a:pt x="89" y="30"/>
                </a:moveTo>
                <a:lnTo>
                  <a:pt x="89" y="30"/>
                </a:lnTo>
                <a:lnTo>
                  <a:pt x="89" y="30"/>
                </a:lnTo>
                <a:lnTo>
                  <a:pt x="89" y="30"/>
                </a:lnTo>
                <a:lnTo>
                  <a:pt x="87" y="33"/>
                </a:lnTo>
                <a:lnTo>
                  <a:pt x="87" y="33"/>
                </a:lnTo>
                <a:lnTo>
                  <a:pt x="89" y="32"/>
                </a:lnTo>
                <a:lnTo>
                  <a:pt x="89" y="30"/>
                </a:lnTo>
                <a:lnTo>
                  <a:pt x="89" y="30"/>
                </a:lnTo>
                <a:close/>
                <a:moveTo>
                  <a:pt x="95" y="353"/>
                </a:moveTo>
                <a:lnTo>
                  <a:pt x="95" y="353"/>
                </a:lnTo>
                <a:lnTo>
                  <a:pt x="95" y="353"/>
                </a:lnTo>
                <a:lnTo>
                  <a:pt x="95" y="353"/>
                </a:lnTo>
                <a:lnTo>
                  <a:pt x="95" y="357"/>
                </a:lnTo>
                <a:lnTo>
                  <a:pt x="95" y="357"/>
                </a:lnTo>
                <a:lnTo>
                  <a:pt x="96" y="358"/>
                </a:lnTo>
                <a:lnTo>
                  <a:pt x="96" y="358"/>
                </a:lnTo>
                <a:lnTo>
                  <a:pt x="96" y="358"/>
                </a:lnTo>
                <a:lnTo>
                  <a:pt x="96" y="358"/>
                </a:lnTo>
                <a:lnTo>
                  <a:pt x="95" y="353"/>
                </a:lnTo>
                <a:lnTo>
                  <a:pt x="95" y="353"/>
                </a:lnTo>
                <a:close/>
                <a:moveTo>
                  <a:pt x="221" y="58"/>
                </a:moveTo>
                <a:lnTo>
                  <a:pt x="221" y="58"/>
                </a:lnTo>
                <a:lnTo>
                  <a:pt x="221" y="58"/>
                </a:lnTo>
                <a:lnTo>
                  <a:pt x="221" y="58"/>
                </a:lnTo>
                <a:lnTo>
                  <a:pt x="220" y="58"/>
                </a:lnTo>
                <a:lnTo>
                  <a:pt x="220" y="60"/>
                </a:lnTo>
                <a:lnTo>
                  <a:pt x="220" y="60"/>
                </a:lnTo>
                <a:lnTo>
                  <a:pt x="221" y="58"/>
                </a:lnTo>
                <a:lnTo>
                  <a:pt x="221" y="58"/>
                </a:lnTo>
                <a:close/>
                <a:moveTo>
                  <a:pt x="73" y="24"/>
                </a:moveTo>
                <a:lnTo>
                  <a:pt x="73" y="24"/>
                </a:lnTo>
                <a:lnTo>
                  <a:pt x="78" y="24"/>
                </a:lnTo>
                <a:lnTo>
                  <a:pt x="78" y="24"/>
                </a:lnTo>
                <a:lnTo>
                  <a:pt x="78" y="22"/>
                </a:lnTo>
                <a:lnTo>
                  <a:pt x="78" y="22"/>
                </a:lnTo>
                <a:lnTo>
                  <a:pt x="73" y="24"/>
                </a:lnTo>
                <a:lnTo>
                  <a:pt x="73" y="24"/>
                </a:lnTo>
                <a:close/>
                <a:moveTo>
                  <a:pt x="114" y="14"/>
                </a:moveTo>
                <a:lnTo>
                  <a:pt x="114" y="14"/>
                </a:lnTo>
                <a:lnTo>
                  <a:pt x="112" y="16"/>
                </a:lnTo>
                <a:lnTo>
                  <a:pt x="112" y="16"/>
                </a:lnTo>
                <a:lnTo>
                  <a:pt x="114" y="14"/>
                </a:lnTo>
                <a:lnTo>
                  <a:pt x="114" y="14"/>
                </a:lnTo>
                <a:close/>
                <a:moveTo>
                  <a:pt x="253" y="429"/>
                </a:moveTo>
                <a:lnTo>
                  <a:pt x="253" y="429"/>
                </a:lnTo>
                <a:lnTo>
                  <a:pt x="253" y="429"/>
                </a:lnTo>
                <a:lnTo>
                  <a:pt x="253" y="428"/>
                </a:lnTo>
                <a:lnTo>
                  <a:pt x="253" y="428"/>
                </a:lnTo>
                <a:lnTo>
                  <a:pt x="253" y="429"/>
                </a:lnTo>
                <a:lnTo>
                  <a:pt x="253" y="429"/>
                </a:lnTo>
                <a:close/>
                <a:moveTo>
                  <a:pt x="256" y="423"/>
                </a:moveTo>
                <a:lnTo>
                  <a:pt x="256" y="423"/>
                </a:lnTo>
                <a:lnTo>
                  <a:pt x="256" y="424"/>
                </a:lnTo>
                <a:lnTo>
                  <a:pt x="256" y="424"/>
                </a:lnTo>
                <a:lnTo>
                  <a:pt x="256" y="424"/>
                </a:lnTo>
                <a:lnTo>
                  <a:pt x="256" y="424"/>
                </a:lnTo>
                <a:lnTo>
                  <a:pt x="256" y="423"/>
                </a:lnTo>
                <a:lnTo>
                  <a:pt x="256" y="423"/>
                </a:lnTo>
                <a:close/>
                <a:moveTo>
                  <a:pt x="182" y="43"/>
                </a:moveTo>
                <a:lnTo>
                  <a:pt x="182" y="43"/>
                </a:lnTo>
                <a:lnTo>
                  <a:pt x="182" y="44"/>
                </a:lnTo>
                <a:lnTo>
                  <a:pt x="182" y="44"/>
                </a:lnTo>
                <a:lnTo>
                  <a:pt x="183" y="43"/>
                </a:lnTo>
                <a:lnTo>
                  <a:pt x="183" y="43"/>
                </a:lnTo>
                <a:lnTo>
                  <a:pt x="183" y="43"/>
                </a:lnTo>
                <a:lnTo>
                  <a:pt x="183" y="43"/>
                </a:lnTo>
                <a:lnTo>
                  <a:pt x="182" y="43"/>
                </a:lnTo>
                <a:lnTo>
                  <a:pt x="182" y="43"/>
                </a:lnTo>
                <a:close/>
                <a:moveTo>
                  <a:pt x="106" y="415"/>
                </a:moveTo>
                <a:lnTo>
                  <a:pt x="106" y="415"/>
                </a:lnTo>
                <a:lnTo>
                  <a:pt x="106" y="415"/>
                </a:lnTo>
                <a:lnTo>
                  <a:pt x="106" y="415"/>
                </a:lnTo>
                <a:lnTo>
                  <a:pt x="104" y="415"/>
                </a:lnTo>
                <a:lnTo>
                  <a:pt x="104" y="415"/>
                </a:lnTo>
                <a:lnTo>
                  <a:pt x="104" y="415"/>
                </a:lnTo>
                <a:lnTo>
                  <a:pt x="104" y="415"/>
                </a:lnTo>
                <a:lnTo>
                  <a:pt x="106" y="415"/>
                </a:lnTo>
                <a:lnTo>
                  <a:pt x="106" y="415"/>
                </a:lnTo>
                <a:close/>
                <a:moveTo>
                  <a:pt x="71" y="24"/>
                </a:moveTo>
                <a:lnTo>
                  <a:pt x="71" y="24"/>
                </a:lnTo>
                <a:lnTo>
                  <a:pt x="71" y="24"/>
                </a:lnTo>
                <a:lnTo>
                  <a:pt x="71" y="24"/>
                </a:lnTo>
                <a:lnTo>
                  <a:pt x="70" y="24"/>
                </a:lnTo>
                <a:lnTo>
                  <a:pt x="70" y="24"/>
                </a:lnTo>
                <a:lnTo>
                  <a:pt x="70" y="24"/>
                </a:lnTo>
                <a:lnTo>
                  <a:pt x="70" y="24"/>
                </a:lnTo>
                <a:lnTo>
                  <a:pt x="71" y="24"/>
                </a:lnTo>
                <a:lnTo>
                  <a:pt x="71" y="24"/>
                </a:lnTo>
                <a:close/>
                <a:moveTo>
                  <a:pt x="128" y="54"/>
                </a:moveTo>
                <a:lnTo>
                  <a:pt x="128" y="54"/>
                </a:lnTo>
                <a:lnTo>
                  <a:pt x="130" y="54"/>
                </a:lnTo>
                <a:lnTo>
                  <a:pt x="130" y="54"/>
                </a:lnTo>
                <a:lnTo>
                  <a:pt x="130" y="52"/>
                </a:lnTo>
                <a:lnTo>
                  <a:pt x="130" y="52"/>
                </a:lnTo>
                <a:lnTo>
                  <a:pt x="130" y="52"/>
                </a:lnTo>
                <a:lnTo>
                  <a:pt x="130" y="52"/>
                </a:lnTo>
                <a:lnTo>
                  <a:pt x="128" y="54"/>
                </a:lnTo>
                <a:lnTo>
                  <a:pt x="128" y="54"/>
                </a:lnTo>
                <a:close/>
                <a:moveTo>
                  <a:pt x="100" y="377"/>
                </a:moveTo>
                <a:lnTo>
                  <a:pt x="100" y="377"/>
                </a:lnTo>
                <a:lnTo>
                  <a:pt x="100" y="377"/>
                </a:lnTo>
                <a:lnTo>
                  <a:pt x="100" y="377"/>
                </a:lnTo>
                <a:lnTo>
                  <a:pt x="100" y="377"/>
                </a:lnTo>
                <a:lnTo>
                  <a:pt x="100" y="377"/>
                </a:lnTo>
                <a:lnTo>
                  <a:pt x="100" y="377"/>
                </a:lnTo>
                <a:lnTo>
                  <a:pt x="100" y="377"/>
                </a:lnTo>
                <a:lnTo>
                  <a:pt x="100" y="377"/>
                </a:lnTo>
                <a:lnTo>
                  <a:pt x="100" y="37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7"/>
          <p:cNvSpPr>
            <a:spLocks noEditPoints="1"/>
          </p:cNvSpPr>
          <p:nvPr/>
        </p:nvSpPr>
        <p:spPr bwMode="auto">
          <a:xfrm>
            <a:off x="4280983" y="4740525"/>
            <a:ext cx="162096" cy="121031"/>
          </a:xfrm>
          <a:custGeom>
            <a:avLst/>
            <a:gdLst>
              <a:gd name="T0" fmla="*/ 2 w 75"/>
              <a:gd name="T1" fmla="*/ 15 h 56"/>
              <a:gd name="T2" fmla="*/ 4 w 75"/>
              <a:gd name="T3" fmla="*/ 10 h 56"/>
              <a:gd name="T4" fmla="*/ 13 w 75"/>
              <a:gd name="T5" fmla="*/ 3 h 56"/>
              <a:gd name="T6" fmla="*/ 21 w 75"/>
              <a:gd name="T7" fmla="*/ 2 h 56"/>
              <a:gd name="T8" fmla="*/ 35 w 75"/>
              <a:gd name="T9" fmla="*/ 2 h 56"/>
              <a:gd name="T10" fmla="*/ 46 w 75"/>
              <a:gd name="T11" fmla="*/ 0 h 56"/>
              <a:gd name="T12" fmla="*/ 59 w 75"/>
              <a:gd name="T13" fmla="*/ 2 h 56"/>
              <a:gd name="T14" fmla="*/ 65 w 75"/>
              <a:gd name="T15" fmla="*/ 5 h 56"/>
              <a:gd name="T16" fmla="*/ 70 w 75"/>
              <a:gd name="T17" fmla="*/ 10 h 56"/>
              <a:gd name="T18" fmla="*/ 71 w 75"/>
              <a:gd name="T19" fmla="*/ 18 h 56"/>
              <a:gd name="T20" fmla="*/ 75 w 75"/>
              <a:gd name="T21" fmla="*/ 38 h 56"/>
              <a:gd name="T22" fmla="*/ 73 w 75"/>
              <a:gd name="T23" fmla="*/ 43 h 56"/>
              <a:gd name="T24" fmla="*/ 70 w 75"/>
              <a:gd name="T25" fmla="*/ 46 h 56"/>
              <a:gd name="T26" fmla="*/ 60 w 75"/>
              <a:gd name="T27" fmla="*/ 52 h 56"/>
              <a:gd name="T28" fmla="*/ 57 w 75"/>
              <a:gd name="T29" fmla="*/ 52 h 56"/>
              <a:gd name="T30" fmla="*/ 38 w 75"/>
              <a:gd name="T31" fmla="*/ 56 h 56"/>
              <a:gd name="T32" fmla="*/ 15 w 75"/>
              <a:gd name="T33" fmla="*/ 54 h 56"/>
              <a:gd name="T34" fmla="*/ 7 w 75"/>
              <a:gd name="T35" fmla="*/ 51 h 56"/>
              <a:gd name="T36" fmla="*/ 4 w 75"/>
              <a:gd name="T37" fmla="*/ 43 h 56"/>
              <a:gd name="T38" fmla="*/ 2 w 75"/>
              <a:gd name="T39" fmla="*/ 33 h 56"/>
              <a:gd name="T40" fmla="*/ 2 w 75"/>
              <a:gd name="T41" fmla="*/ 27 h 56"/>
              <a:gd name="T42" fmla="*/ 51 w 75"/>
              <a:gd name="T43" fmla="*/ 11 h 56"/>
              <a:gd name="T44" fmla="*/ 48 w 75"/>
              <a:gd name="T45" fmla="*/ 10 h 56"/>
              <a:gd name="T46" fmla="*/ 43 w 75"/>
              <a:gd name="T47" fmla="*/ 10 h 56"/>
              <a:gd name="T48" fmla="*/ 41 w 75"/>
              <a:gd name="T49" fmla="*/ 10 h 56"/>
              <a:gd name="T50" fmla="*/ 30 w 75"/>
              <a:gd name="T51" fmla="*/ 8 h 56"/>
              <a:gd name="T52" fmla="*/ 29 w 75"/>
              <a:gd name="T53" fmla="*/ 8 h 56"/>
              <a:gd name="T54" fmla="*/ 16 w 75"/>
              <a:gd name="T55" fmla="*/ 10 h 56"/>
              <a:gd name="T56" fmla="*/ 15 w 75"/>
              <a:gd name="T57" fmla="*/ 7 h 56"/>
              <a:gd name="T58" fmla="*/ 13 w 75"/>
              <a:gd name="T59" fmla="*/ 8 h 56"/>
              <a:gd name="T60" fmla="*/ 10 w 75"/>
              <a:gd name="T61" fmla="*/ 15 h 56"/>
              <a:gd name="T62" fmla="*/ 8 w 75"/>
              <a:gd name="T63" fmla="*/ 40 h 56"/>
              <a:gd name="T64" fmla="*/ 10 w 75"/>
              <a:gd name="T65" fmla="*/ 44 h 56"/>
              <a:gd name="T66" fmla="*/ 15 w 75"/>
              <a:gd name="T67" fmla="*/ 46 h 56"/>
              <a:gd name="T68" fmla="*/ 29 w 75"/>
              <a:gd name="T69" fmla="*/ 49 h 56"/>
              <a:gd name="T70" fmla="*/ 51 w 75"/>
              <a:gd name="T71" fmla="*/ 51 h 56"/>
              <a:gd name="T72" fmla="*/ 62 w 75"/>
              <a:gd name="T73" fmla="*/ 48 h 56"/>
              <a:gd name="T74" fmla="*/ 65 w 75"/>
              <a:gd name="T75" fmla="*/ 43 h 56"/>
              <a:gd name="T76" fmla="*/ 67 w 75"/>
              <a:gd name="T77" fmla="*/ 27 h 56"/>
              <a:gd name="T78" fmla="*/ 65 w 75"/>
              <a:gd name="T79" fmla="*/ 16 h 56"/>
              <a:gd name="T80" fmla="*/ 62 w 75"/>
              <a:gd name="T81" fmla="*/ 11 h 56"/>
              <a:gd name="T82" fmla="*/ 56 w 75"/>
              <a:gd name="T83" fmla="*/ 11 h 56"/>
              <a:gd name="T84" fmla="*/ 51 w 75"/>
              <a:gd name="T85" fmla="*/ 13 h 56"/>
              <a:gd name="T86" fmla="*/ 51 w 75"/>
              <a:gd name="T87" fmla="*/ 11 h 56"/>
              <a:gd name="T88" fmla="*/ 5 w 75"/>
              <a:gd name="T89" fmla="*/ 27 h 56"/>
              <a:gd name="T90" fmla="*/ 5 w 75"/>
              <a:gd name="T91" fmla="*/ 41 h 56"/>
              <a:gd name="T92" fmla="*/ 65 w 75"/>
              <a:gd name="T93" fmla="*/ 10 h 56"/>
              <a:gd name="T94" fmla="*/ 62 w 75"/>
              <a:gd name="T95" fmla="*/ 8 h 56"/>
              <a:gd name="T96" fmla="*/ 65 w 75"/>
              <a:gd name="T97" fmla="*/ 10 h 56"/>
              <a:gd name="T98" fmla="*/ 51 w 75"/>
              <a:gd name="T99" fmla="*/ 5 h 56"/>
              <a:gd name="T100" fmla="*/ 51 w 75"/>
              <a:gd name="T101" fmla="*/ 7 h 56"/>
              <a:gd name="T102" fmla="*/ 70 w 75"/>
              <a:gd name="T103" fmla="*/ 30 h 56"/>
              <a:gd name="T104" fmla="*/ 70 w 75"/>
              <a:gd name="T105" fmla="*/ 32 h 56"/>
              <a:gd name="T106" fmla="*/ 70 w 75"/>
              <a:gd name="T107" fmla="*/ 32 h 56"/>
              <a:gd name="T108" fmla="*/ 68 w 75"/>
              <a:gd name="T109" fmla="*/ 26 h 56"/>
              <a:gd name="T110" fmla="*/ 68 w 75"/>
              <a:gd name="T111" fmla="*/ 26 h 56"/>
              <a:gd name="T112" fmla="*/ 68 w 75"/>
              <a:gd name="T113" fmla="*/ 24 h 56"/>
              <a:gd name="T114" fmla="*/ 68 w 75"/>
              <a:gd name="T115"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56">
                <a:moveTo>
                  <a:pt x="0" y="27"/>
                </a:moveTo>
                <a:lnTo>
                  <a:pt x="0" y="27"/>
                </a:lnTo>
                <a:lnTo>
                  <a:pt x="2" y="15"/>
                </a:lnTo>
                <a:lnTo>
                  <a:pt x="2" y="15"/>
                </a:lnTo>
                <a:lnTo>
                  <a:pt x="4" y="10"/>
                </a:lnTo>
                <a:lnTo>
                  <a:pt x="4" y="10"/>
                </a:lnTo>
                <a:lnTo>
                  <a:pt x="7" y="5"/>
                </a:lnTo>
                <a:lnTo>
                  <a:pt x="13" y="3"/>
                </a:lnTo>
                <a:lnTo>
                  <a:pt x="13" y="3"/>
                </a:lnTo>
                <a:lnTo>
                  <a:pt x="15" y="3"/>
                </a:lnTo>
                <a:lnTo>
                  <a:pt x="15" y="3"/>
                </a:lnTo>
                <a:lnTo>
                  <a:pt x="21" y="2"/>
                </a:lnTo>
                <a:lnTo>
                  <a:pt x="21" y="2"/>
                </a:lnTo>
                <a:lnTo>
                  <a:pt x="35" y="2"/>
                </a:lnTo>
                <a:lnTo>
                  <a:pt x="35" y="2"/>
                </a:lnTo>
                <a:lnTo>
                  <a:pt x="38" y="2"/>
                </a:lnTo>
                <a:lnTo>
                  <a:pt x="38" y="2"/>
                </a:lnTo>
                <a:lnTo>
                  <a:pt x="46" y="0"/>
                </a:lnTo>
                <a:lnTo>
                  <a:pt x="46" y="0"/>
                </a:lnTo>
                <a:lnTo>
                  <a:pt x="59" y="2"/>
                </a:lnTo>
                <a:lnTo>
                  <a:pt x="59" y="2"/>
                </a:lnTo>
                <a:lnTo>
                  <a:pt x="64" y="2"/>
                </a:lnTo>
                <a:lnTo>
                  <a:pt x="65" y="5"/>
                </a:lnTo>
                <a:lnTo>
                  <a:pt x="65" y="5"/>
                </a:lnTo>
                <a:lnTo>
                  <a:pt x="67" y="5"/>
                </a:lnTo>
                <a:lnTo>
                  <a:pt x="67" y="5"/>
                </a:lnTo>
                <a:lnTo>
                  <a:pt x="70" y="10"/>
                </a:lnTo>
                <a:lnTo>
                  <a:pt x="70" y="10"/>
                </a:lnTo>
                <a:lnTo>
                  <a:pt x="71" y="18"/>
                </a:lnTo>
                <a:lnTo>
                  <a:pt x="71" y="18"/>
                </a:lnTo>
                <a:lnTo>
                  <a:pt x="73" y="29"/>
                </a:lnTo>
                <a:lnTo>
                  <a:pt x="73" y="29"/>
                </a:lnTo>
                <a:lnTo>
                  <a:pt x="75" y="38"/>
                </a:lnTo>
                <a:lnTo>
                  <a:pt x="75" y="38"/>
                </a:lnTo>
                <a:lnTo>
                  <a:pt x="73" y="43"/>
                </a:lnTo>
                <a:lnTo>
                  <a:pt x="73" y="43"/>
                </a:lnTo>
                <a:lnTo>
                  <a:pt x="73" y="44"/>
                </a:lnTo>
                <a:lnTo>
                  <a:pt x="70" y="46"/>
                </a:lnTo>
                <a:lnTo>
                  <a:pt x="70" y="46"/>
                </a:lnTo>
                <a:lnTo>
                  <a:pt x="65" y="51"/>
                </a:lnTo>
                <a:lnTo>
                  <a:pt x="65" y="51"/>
                </a:lnTo>
                <a:lnTo>
                  <a:pt x="60" y="52"/>
                </a:lnTo>
                <a:lnTo>
                  <a:pt x="60" y="52"/>
                </a:lnTo>
                <a:lnTo>
                  <a:pt x="57" y="52"/>
                </a:lnTo>
                <a:lnTo>
                  <a:pt x="57" y="52"/>
                </a:lnTo>
                <a:lnTo>
                  <a:pt x="48" y="56"/>
                </a:lnTo>
                <a:lnTo>
                  <a:pt x="38" y="56"/>
                </a:lnTo>
                <a:lnTo>
                  <a:pt x="38" y="56"/>
                </a:lnTo>
                <a:lnTo>
                  <a:pt x="26" y="56"/>
                </a:lnTo>
                <a:lnTo>
                  <a:pt x="15" y="54"/>
                </a:lnTo>
                <a:lnTo>
                  <a:pt x="15" y="54"/>
                </a:lnTo>
                <a:lnTo>
                  <a:pt x="13" y="54"/>
                </a:lnTo>
                <a:lnTo>
                  <a:pt x="13" y="54"/>
                </a:lnTo>
                <a:lnTo>
                  <a:pt x="7" y="51"/>
                </a:lnTo>
                <a:lnTo>
                  <a:pt x="4" y="44"/>
                </a:lnTo>
                <a:lnTo>
                  <a:pt x="4" y="44"/>
                </a:lnTo>
                <a:lnTo>
                  <a:pt x="4" y="43"/>
                </a:lnTo>
                <a:lnTo>
                  <a:pt x="4" y="43"/>
                </a:lnTo>
                <a:lnTo>
                  <a:pt x="2" y="38"/>
                </a:lnTo>
                <a:lnTo>
                  <a:pt x="2" y="33"/>
                </a:lnTo>
                <a:lnTo>
                  <a:pt x="2" y="33"/>
                </a:lnTo>
                <a:lnTo>
                  <a:pt x="2" y="27"/>
                </a:lnTo>
                <a:lnTo>
                  <a:pt x="2" y="27"/>
                </a:lnTo>
                <a:lnTo>
                  <a:pt x="0" y="27"/>
                </a:lnTo>
                <a:lnTo>
                  <a:pt x="0" y="27"/>
                </a:lnTo>
                <a:close/>
                <a:moveTo>
                  <a:pt x="51" y="11"/>
                </a:moveTo>
                <a:lnTo>
                  <a:pt x="51" y="11"/>
                </a:lnTo>
                <a:lnTo>
                  <a:pt x="48" y="10"/>
                </a:lnTo>
                <a:lnTo>
                  <a:pt x="48" y="10"/>
                </a:lnTo>
                <a:lnTo>
                  <a:pt x="45" y="10"/>
                </a:lnTo>
                <a:lnTo>
                  <a:pt x="45" y="10"/>
                </a:lnTo>
                <a:lnTo>
                  <a:pt x="43" y="10"/>
                </a:lnTo>
                <a:lnTo>
                  <a:pt x="43" y="10"/>
                </a:lnTo>
                <a:lnTo>
                  <a:pt x="41" y="10"/>
                </a:lnTo>
                <a:lnTo>
                  <a:pt x="41" y="10"/>
                </a:lnTo>
                <a:lnTo>
                  <a:pt x="34" y="8"/>
                </a:lnTo>
                <a:lnTo>
                  <a:pt x="34" y="8"/>
                </a:lnTo>
                <a:lnTo>
                  <a:pt x="30" y="8"/>
                </a:lnTo>
                <a:lnTo>
                  <a:pt x="30" y="8"/>
                </a:lnTo>
                <a:lnTo>
                  <a:pt x="29" y="8"/>
                </a:lnTo>
                <a:lnTo>
                  <a:pt x="29" y="8"/>
                </a:lnTo>
                <a:lnTo>
                  <a:pt x="19" y="10"/>
                </a:lnTo>
                <a:lnTo>
                  <a:pt x="19" y="10"/>
                </a:lnTo>
                <a:lnTo>
                  <a:pt x="16" y="10"/>
                </a:lnTo>
                <a:lnTo>
                  <a:pt x="15" y="8"/>
                </a:lnTo>
                <a:lnTo>
                  <a:pt x="15" y="8"/>
                </a:lnTo>
                <a:lnTo>
                  <a:pt x="15" y="7"/>
                </a:lnTo>
                <a:lnTo>
                  <a:pt x="15" y="7"/>
                </a:lnTo>
                <a:lnTo>
                  <a:pt x="13" y="8"/>
                </a:lnTo>
                <a:lnTo>
                  <a:pt x="13" y="8"/>
                </a:lnTo>
                <a:lnTo>
                  <a:pt x="10" y="11"/>
                </a:lnTo>
                <a:lnTo>
                  <a:pt x="10" y="15"/>
                </a:lnTo>
                <a:lnTo>
                  <a:pt x="10" y="15"/>
                </a:lnTo>
                <a:lnTo>
                  <a:pt x="8" y="26"/>
                </a:lnTo>
                <a:lnTo>
                  <a:pt x="8" y="26"/>
                </a:lnTo>
                <a:lnTo>
                  <a:pt x="8" y="40"/>
                </a:lnTo>
                <a:lnTo>
                  <a:pt x="8" y="40"/>
                </a:lnTo>
                <a:lnTo>
                  <a:pt x="8" y="41"/>
                </a:lnTo>
                <a:lnTo>
                  <a:pt x="10" y="44"/>
                </a:lnTo>
                <a:lnTo>
                  <a:pt x="10" y="44"/>
                </a:lnTo>
                <a:lnTo>
                  <a:pt x="15" y="46"/>
                </a:lnTo>
                <a:lnTo>
                  <a:pt x="15" y="46"/>
                </a:lnTo>
                <a:lnTo>
                  <a:pt x="18" y="48"/>
                </a:lnTo>
                <a:lnTo>
                  <a:pt x="18" y="48"/>
                </a:lnTo>
                <a:lnTo>
                  <a:pt x="29" y="49"/>
                </a:lnTo>
                <a:lnTo>
                  <a:pt x="29" y="49"/>
                </a:lnTo>
                <a:lnTo>
                  <a:pt x="51" y="51"/>
                </a:lnTo>
                <a:lnTo>
                  <a:pt x="51" y="51"/>
                </a:lnTo>
                <a:lnTo>
                  <a:pt x="57" y="49"/>
                </a:lnTo>
                <a:lnTo>
                  <a:pt x="62" y="48"/>
                </a:lnTo>
                <a:lnTo>
                  <a:pt x="62" y="48"/>
                </a:lnTo>
                <a:lnTo>
                  <a:pt x="65" y="46"/>
                </a:lnTo>
                <a:lnTo>
                  <a:pt x="65" y="43"/>
                </a:lnTo>
                <a:lnTo>
                  <a:pt x="65" y="43"/>
                </a:lnTo>
                <a:lnTo>
                  <a:pt x="65" y="43"/>
                </a:lnTo>
                <a:lnTo>
                  <a:pt x="65" y="43"/>
                </a:lnTo>
                <a:lnTo>
                  <a:pt x="67" y="27"/>
                </a:lnTo>
                <a:lnTo>
                  <a:pt x="67" y="27"/>
                </a:lnTo>
                <a:lnTo>
                  <a:pt x="65" y="16"/>
                </a:lnTo>
                <a:lnTo>
                  <a:pt x="65" y="16"/>
                </a:lnTo>
                <a:lnTo>
                  <a:pt x="64" y="13"/>
                </a:lnTo>
                <a:lnTo>
                  <a:pt x="62" y="11"/>
                </a:lnTo>
                <a:lnTo>
                  <a:pt x="62" y="11"/>
                </a:lnTo>
                <a:lnTo>
                  <a:pt x="56" y="10"/>
                </a:lnTo>
                <a:lnTo>
                  <a:pt x="56" y="10"/>
                </a:lnTo>
                <a:lnTo>
                  <a:pt x="56" y="11"/>
                </a:lnTo>
                <a:lnTo>
                  <a:pt x="56" y="11"/>
                </a:lnTo>
                <a:lnTo>
                  <a:pt x="54" y="13"/>
                </a:lnTo>
                <a:lnTo>
                  <a:pt x="51" y="13"/>
                </a:lnTo>
                <a:lnTo>
                  <a:pt x="51" y="13"/>
                </a:lnTo>
                <a:lnTo>
                  <a:pt x="51" y="13"/>
                </a:lnTo>
                <a:lnTo>
                  <a:pt x="51" y="11"/>
                </a:lnTo>
                <a:lnTo>
                  <a:pt x="51" y="11"/>
                </a:lnTo>
                <a:close/>
                <a:moveTo>
                  <a:pt x="5" y="27"/>
                </a:moveTo>
                <a:lnTo>
                  <a:pt x="5" y="27"/>
                </a:lnTo>
                <a:lnTo>
                  <a:pt x="5" y="33"/>
                </a:lnTo>
                <a:lnTo>
                  <a:pt x="5" y="41"/>
                </a:lnTo>
                <a:lnTo>
                  <a:pt x="5" y="41"/>
                </a:lnTo>
                <a:lnTo>
                  <a:pt x="5" y="27"/>
                </a:lnTo>
                <a:lnTo>
                  <a:pt x="5" y="27"/>
                </a:lnTo>
                <a:close/>
                <a:moveTo>
                  <a:pt x="65" y="10"/>
                </a:moveTo>
                <a:lnTo>
                  <a:pt x="65" y="10"/>
                </a:lnTo>
                <a:lnTo>
                  <a:pt x="65" y="8"/>
                </a:lnTo>
                <a:lnTo>
                  <a:pt x="62" y="8"/>
                </a:lnTo>
                <a:lnTo>
                  <a:pt x="62" y="8"/>
                </a:lnTo>
                <a:lnTo>
                  <a:pt x="65" y="10"/>
                </a:lnTo>
                <a:lnTo>
                  <a:pt x="65" y="10"/>
                </a:lnTo>
                <a:close/>
                <a:moveTo>
                  <a:pt x="51" y="7"/>
                </a:moveTo>
                <a:lnTo>
                  <a:pt x="51" y="7"/>
                </a:lnTo>
                <a:lnTo>
                  <a:pt x="51" y="5"/>
                </a:lnTo>
                <a:lnTo>
                  <a:pt x="49" y="5"/>
                </a:lnTo>
                <a:lnTo>
                  <a:pt x="49" y="5"/>
                </a:lnTo>
                <a:lnTo>
                  <a:pt x="51" y="7"/>
                </a:lnTo>
                <a:lnTo>
                  <a:pt x="51" y="7"/>
                </a:lnTo>
                <a:close/>
                <a:moveTo>
                  <a:pt x="70" y="30"/>
                </a:moveTo>
                <a:lnTo>
                  <a:pt x="70" y="30"/>
                </a:lnTo>
                <a:lnTo>
                  <a:pt x="70" y="30"/>
                </a:lnTo>
                <a:lnTo>
                  <a:pt x="70" y="30"/>
                </a:lnTo>
                <a:lnTo>
                  <a:pt x="70" y="32"/>
                </a:lnTo>
                <a:lnTo>
                  <a:pt x="70" y="32"/>
                </a:lnTo>
                <a:lnTo>
                  <a:pt x="70" y="32"/>
                </a:lnTo>
                <a:lnTo>
                  <a:pt x="70" y="32"/>
                </a:lnTo>
                <a:lnTo>
                  <a:pt x="70" y="30"/>
                </a:lnTo>
                <a:lnTo>
                  <a:pt x="70" y="30"/>
                </a:lnTo>
                <a:close/>
                <a:moveTo>
                  <a:pt x="68" y="26"/>
                </a:moveTo>
                <a:lnTo>
                  <a:pt x="68" y="26"/>
                </a:lnTo>
                <a:lnTo>
                  <a:pt x="68" y="26"/>
                </a:lnTo>
                <a:lnTo>
                  <a:pt x="68" y="26"/>
                </a:lnTo>
                <a:lnTo>
                  <a:pt x="68" y="24"/>
                </a:lnTo>
                <a:lnTo>
                  <a:pt x="68" y="24"/>
                </a:lnTo>
                <a:lnTo>
                  <a:pt x="68" y="24"/>
                </a:lnTo>
                <a:lnTo>
                  <a:pt x="68" y="24"/>
                </a:lnTo>
                <a:lnTo>
                  <a:pt x="68" y="26"/>
                </a:lnTo>
                <a:lnTo>
                  <a:pt x="68" y="2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8"/>
          <p:cNvSpPr>
            <a:spLocks noEditPoints="1"/>
          </p:cNvSpPr>
          <p:nvPr/>
        </p:nvSpPr>
        <p:spPr bwMode="auto">
          <a:xfrm>
            <a:off x="4523045" y="4731879"/>
            <a:ext cx="144805" cy="125353"/>
          </a:xfrm>
          <a:custGeom>
            <a:avLst/>
            <a:gdLst>
              <a:gd name="T0" fmla="*/ 24 w 67"/>
              <a:gd name="T1" fmla="*/ 11 h 58"/>
              <a:gd name="T2" fmla="*/ 27 w 67"/>
              <a:gd name="T3" fmla="*/ 9 h 58"/>
              <a:gd name="T4" fmla="*/ 32 w 67"/>
              <a:gd name="T5" fmla="*/ 7 h 58"/>
              <a:gd name="T6" fmla="*/ 45 w 67"/>
              <a:gd name="T7" fmla="*/ 4 h 58"/>
              <a:gd name="T8" fmla="*/ 48 w 67"/>
              <a:gd name="T9" fmla="*/ 1 h 58"/>
              <a:gd name="T10" fmla="*/ 52 w 67"/>
              <a:gd name="T11" fmla="*/ 1 h 58"/>
              <a:gd name="T12" fmla="*/ 57 w 67"/>
              <a:gd name="T13" fmla="*/ 6 h 58"/>
              <a:gd name="T14" fmla="*/ 62 w 67"/>
              <a:gd name="T15" fmla="*/ 11 h 58"/>
              <a:gd name="T16" fmla="*/ 64 w 67"/>
              <a:gd name="T17" fmla="*/ 14 h 58"/>
              <a:gd name="T18" fmla="*/ 65 w 67"/>
              <a:gd name="T19" fmla="*/ 19 h 58"/>
              <a:gd name="T20" fmla="*/ 65 w 67"/>
              <a:gd name="T21" fmla="*/ 28 h 58"/>
              <a:gd name="T22" fmla="*/ 65 w 67"/>
              <a:gd name="T23" fmla="*/ 33 h 58"/>
              <a:gd name="T24" fmla="*/ 64 w 67"/>
              <a:gd name="T25" fmla="*/ 33 h 58"/>
              <a:gd name="T26" fmla="*/ 59 w 67"/>
              <a:gd name="T27" fmla="*/ 41 h 58"/>
              <a:gd name="T28" fmla="*/ 52 w 67"/>
              <a:gd name="T29" fmla="*/ 47 h 58"/>
              <a:gd name="T30" fmla="*/ 45 w 67"/>
              <a:gd name="T31" fmla="*/ 50 h 58"/>
              <a:gd name="T32" fmla="*/ 35 w 67"/>
              <a:gd name="T33" fmla="*/ 55 h 58"/>
              <a:gd name="T34" fmla="*/ 26 w 67"/>
              <a:gd name="T35" fmla="*/ 58 h 58"/>
              <a:gd name="T36" fmla="*/ 18 w 67"/>
              <a:gd name="T37" fmla="*/ 56 h 58"/>
              <a:gd name="T38" fmla="*/ 11 w 67"/>
              <a:gd name="T39" fmla="*/ 53 h 58"/>
              <a:gd name="T40" fmla="*/ 5 w 67"/>
              <a:gd name="T41" fmla="*/ 44 h 58"/>
              <a:gd name="T42" fmla="*/ 4 w 67"/>
              <a:gd name="T43" fmla="*/ 41 h 58"/>
              <a:gd name="T44" fmla="*/ 0 w 67"/>
              <a:gd name="T45" fmla="*/ 31 h 58"/>
              <a:gd name="T46" fmla="*/ 0 w 67"/>
              <a:gd name="T47" fmla="*/ 26 h 58"/>
              <a:gd name="T48" fmla="*/ 2 w 67"/>
              <a:gd name="T49" fmla="*/ 23 h 58"/>
              <a:gd name="T50" fmla="*/ 7 w 67"/>
              <a:gd name="T51" fmla="*/ 19 h 58"/>
              <a:gd name="T52" fmla="*/ 15 w 67"/>
              <a:gd name="T53" fmla="*/ 15 h 58"/>
              <a:gd name="T54" fmla="*/ 21 w 67"/>
              <a:gd name="T55" fmla="*/ 12 h 58"/>
              <a:gd name="T56" fmla="*/ 23 w 67"/>
              <a:gd name="T57" fmla="*/ 11 h 58"/>
              <a:gd name="T58" fmla="*/ 24 w 67"/>
              <a:gd name="T59" fmla="*/ 11 h 58"/>
              <a:gd name="T60" fmla="*/ 51 w 67"/>
              <a:gd name="T61" fmla="*/ 7 h 58"/>
              <a:gd name="T62" fmla="*/ 40 w 67"/>
              <a:gd name="T63" fmla="*/ 11 h 58"/>
              <a:gd name="T64" fmla="*/ 35 w 67"/>
              <a:gd name="T65" fmla="*/ 12 h 58"/>
              <a:gd name="T66" fmla="*/ 29 w 67"/>
              <a:gd name="T67" fmla="*/ 15 h 58"/>
              <a:gd name="T68" fmla="*/ 13 w 67"/>
              <a:gd name="T69" fmla="*/ 25 h 58"/>
              <a:gd name="T70" fmla="*/ 7 w 67"/>
              <a:gd name="T71" fmla="*/ 28 h 58"/>
              <a:gd name="T72" fmla="*/ 5 w 67"/>
              <a:gd name="T73" fmla="*/ 28 h 58"/>
              <a:gd name="T74" fmla="*/ 7 w 67"/>
              <a:gd name="T75" fmla="*/ 30 h 58"/>
              <a:gd name="T76" fmla="*/ 8 w 67"/>
              <a:gd name="T77" fmla="*/ 37 h 58"/>
              <a:gd name="T78" fmla="*/ 11 w 67"/>
              <a:gd name="T79" fmla="*/ 45 h 58"/>
              <a:gd name="T80" fmla="*/ 15 w 67"/>
              <a:gd name="T81" fmla="*/ 50 h 58"/>
              <a:gd name="T82" fmla="*/ 21 w 67"/>
              <a:gd name="T83" fmla="*/ 53 h 58"/>
              <a:gd name="T84" fmla="*/ 24 w 67"/>
              <a:gd name="T85" fmla="*/ 52 h 58"/>
              <a:gd name="T86" fmla="*/ 37 w 67"/>
              <a:gd name="T87" fmla="*/ 48 h 58"/>
              <a:gd name="T88" fmla="*/ 43 w 67"/>
              <a:gd name="T89" fmla="*/ 47 h 58"/>
              <a:gd name="T90" fmla="*/ 49 w 67"/>
              <a:gd name="T91" fmla="*/ 42 h 58"/>
              <a:gd name="T92" fmla="*/ 56 w 67"/>
              <a:gd name="T93" fmla="*/ 36 h 58"/>
              <a:gd name="T94" fmla="*/ 60 w 67"/>
              <a:gd name="T95" fmla="*/ 33 h 58"/>
              <a:gd name="T96" fmla="*/ 62 w 67"/>
              <a:gd name="T97" fmla="*/ 31 h 58"/>
              <a:gd name="T98" fmla="*/ 62 w 67"/>
              <a:gd name="T99" fmla="*/ 28 h 58"/>
              <a:gd name="T100" fmla="*/ 62 w 67"/>
              <a:gd name="T101" fmla="*/ 25 h 58"/>
              <a:gd name="T102" fmla="*/ 60 w 67"/>
              <a:gd name="T103" fmla="*/ 22 h 58"/>
              <a:gd name="T104" fmla="*/ 59 w 67"/>
              <a:gd name="T105" fmla="*/ 17 h 58"/>
              <a:gd name="T106" fmla="*/ 54 w 67"/>
              <a:gd name="T107" fmla="*/ 9 h 58"/>
              <a:gd name="T108" fmla="*/ 52 w 67"/>
              <a:gd name="T109" fmla="*/ 7 h 58"/>
              <a:gd name="T110" fmla="*/ 51 w 67"/>
              <a:gd name="T111" fmla="*/ 7 h 58"/>
              <a:gd name="T112" fmla="*/ 21 w 67"/>
              <a:gd name="T113" fmla="*/ 17 h 58"/>
              <a:gd name="T114" fmla="*/ 21 w 67"/>
              <a:gd name="T115" fmla="*/ 17 h 58"/>
              <a:gd name="T116" fmla="*/ 10 w 67"/>
              <a:gd name="T117" fmla="*/ 23 h 58"/>
              <a:gd name="T118" fmla="*/ 21 w 67"/>
              <a:gd name="T119"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58">
                <a:moveTo>
                  <a:pt x="24" y="11"/>
                </a:moveTo>
                <a:lnTo>
                  <a:pt x="24" y="11"/>
                </a:lnTo>
                <a:lnTo>
                  <a:pt x="27" y="9"/>
                </a:lnTo>
                <a:lnTo>
                  <a:pt x="27" y="9"/>
                </a:lnTo>
                <a:lnTo>
                  <a:pt x="32" y="7"/>
                </a:lnTo>
                <a:lnTo>
                  <a:pt x="32" y="7"/>
                </a:lnTo>
                <a:lnTo>
                  <a:pt x="45" y="4"/>
                </a:lnTo>
                <a:lnTo>
                  <a:pt x="45" y="4"/>
                </a:lnTo>
                <a:lnTo>
                  <a:pt x="48" y="1"/>
                </a:lnTo>
                <a:lnTo>
                  <a:pt x="48" y="1"/>
                </a:lnTo>
                <a:lnTo>
                  <a:pt x="49" y="0"/>
                </a:lnTo>
                <a:lnTo>
                  <a:pt x="52" y="1"/>
                </a:lnTo>
                <a:lnTo>
                  <a:pt x="52" y="1"/>
                </a:lnTo>
                <a:lnTo>
                  <a:pt x="57" y="6"/>
                </a:lnTo>
                <a:lnTo>
                  <a:pt x="57" y="6"/>
                </a:lnTo>
                <a:lnTo>
                  <a:pt x="62" y="11"/>
                </a:lnTo>
                <a:lnTo>
                  <a:pt x="62" y="11"/>
                </a:lnTo>
                <a:lnTo>
                  <a:pt x="64" y="14"/>
                </a:lnTo>
                <a:lnTo>
                  <a:pt x="65" y="19"/>
                </a:lnTo>
                <a:lnTo>
                  <a:pt x="65" y="19"/>
                </a:lnTo>
                <a:lnTo>
                  <a:pt x="67" y="23"/>
                </a:lnTo>
                <a:lnTo>
                  <a:pt x="65" y="28"/>
                </a:lnTo>
                <a:lnTo>
                  <a:pt x="65" y="28"/>
                </a:lnTo>
                <a:lnTo>
                  <a:pt x="65" y="33"/>
                </a:lnTo>
                <a:lnTo>
                  <a:pt x="65" y="33"/>
                </a:lnTo>
                <a:lnTo>
                  <a:pt x="64" y="33"/>
                </a:lnTo>
                <a:lnTo>
                  <a:pt x="64" y="33"/>
                </a:lnTo>
                <a:lnTo>
                  <a:pt x="59" y="41"/>
                </a:lnTo>
                <a:lnTo>
                  <a:pt x="59" y="41"/>
                </a:lnTo>
                <a:lnTo>
                  <a:pt x="52" y="47"/>
                </a:lnTo>
                <a:lnTo>
                  <a:pt x="45" y="50"/>
                </a:lnTo>
                <a:lnTo>
                  <a:pt x="45" y="50"/>
                </a:lnTo>
                <a:lnTo>
                  <a:pt x="35" y="55"/>
                </a:lnTo>
                <a:lnTo>
                  <a:pt x="35" y="55"/>
                </a:lnTo>
                <a:lnTo>
                  <a:pt x="30" y="56"/>
                </a:lnTo>
                <a:lnTo>
                  <a:pt x="26" y="58"/>
                </a:lnTo>
                <a:lnTo>
                  <a:pt x="26" y="58"/>
                </a:lnTo>
                <a:lnTo>
                  <a:pt x="18" y="56"/>
                </a:lnTo>
                <a:lnTo>
                  <a:pt x="11" y="53"/>
                </a:lnTo>
                <a:lnTo>
                  <a:pt x="11" y="53"/>
                </a:lnTo>
                <a:lnTo>
                  <a:pt x="8" y="48"/>
                </a:lnTo>
                <a:lnTo>
                  <a:pt x="5" y="44"/>
                </a:lnTo>
                <a:lnTo>
                  <a:pt x="5" y="44"/>
                </a:lnTo>
                <a:lnTo>
                  <a:pt x="4" y="41"/>
                </a:lnTo>
                <a:lnTo>
                  <a:pt x="4" y="41"/>
                </a:lnTo>
                <a:lnTo>
                  <a:pt x="0" y="31"/>
                </a:lnTo>
                <a:lnTo>
                  <a:pt x="0" y="31"/>
                </a:lnTo>
                <a:lnTo>
                  <a:pt x="0" y="26"/>
                </a:lnTo>
                <a:lnTo>
                  <a:pt x="2" y="23"/>
                </a:lnTo>
                <a:lnTo>
                  <a:pt x="2" y="23"/>
                </a:lnTo>
                <a:lnTo>
                  <a:pt x="4" y="22"/>
                </a:lnTo>
                <a:lnTo>
                  <a:pt x="7" y="19"/>
                </a:lnTo>
                <a:lnTo>
                  <a:pt x="7" y="19"/>
                </a:lnTo>
                <a:lnTo>
                  <a:pt x="15" y="15"/>
                </a:lnTo>
                <a:lnTo>
                  <a:pt x="15" y="15"/>
                </a:lnTo>
                <a:lnTo>
                  <a:pt x="21" y="12"/>
                </a:lnTo>
                <a:lnTo>
                  <a:pt x="21" y="12"/>
                </a:lnTo>
                <a:lnTo>
                  <a:pt x="23" y="11"/>
                </a:lnTo>
                <a:lnTo>
                  <a:pt x="24" y="11"/>
                </a:lnTo>
                <a:lnTo>
                  <a:pt x="24" y="11"/>
                </a:lnTo>
                <a:close/>
                <a:moveTo>
                  <a:pt x="51" y="7"/>
                </a:moveTo>
                <a:lnTo>
                  <a:pt x="51" y="7"/>
                </a:lnTo>
                <a:lnTo>
                  <a:pt x="46" y="9"/>
                </a:lnTo>
                <a:lnTo>
                  <a:pt x="40" y="11"/>
                </a:lnTo>
                <a:lnTo>
                  <a:pt x="40" y="11"/>
                </a:lnTo>
                <a:lnTo>
                  <a:pt x="35" y="12"/>
                </a:lnTo>
                <a:lnTo>
                  <a:pt x="29" y="15"/>
                </a:lnTo>
                <a:lnTo>
                  <a:pt x="29" y="15"/>
                </a:lnTo>
                <a:lnTo>
                  <a:pt x="13" y="25"/>
                </a:lnTo>
                <a:lnTo>
                  <a:pt x="13" y="25"/>
                </a:lnTo>
                <a:lnTo>
                  <a:pt x="7" y="28"/>
                </a:lnTo>
                <a:lnTo>
                  <a:pt x="7" y="28"/>
                </a:lnTo>
                <a:lnTo>
                  <a:pt x="5" y="28"/>
                </a:lnTo>
                <a:lnTo>
                  <a:pt x="5" y="28"/>
                </a:lnTo>
                <a:lnTo>
                  <a:pt x="7" y="30"/>
                </a:lnTo>
                <a:lnTo>
                  <a:pt x="7" y="30"/>
                </a:lnTo>
                <a:lnTo>
                  <a:pt x="8" y="37"/>
                </a:lnTo>
                <a:lnTo>
                  <a:pt x="8" y="37"/>
                </a:lnTo>
                <a:lnTo>
                  <a:pt x="11" y="45"/>
                </a:lnTo>
                <a:lnTo>
                  <a:pt x="11" y="45"/>
                </a:lnTo>
                <a:lnTo>
                  <a:pt x="15" y="50"/>
                </a:lnTo>
                <a:lnTo>
                  <a:pt x="15" y="50"/>
                </a:lnTo>
                <a:lnTo>
                  <a:pt x="18" y="53"/>
                </a:lnTo>
                <a:lnTo>
                  <a:pt x="21" y="53"/>
                </a:lnTo>
                <a:lnTo>
                  <a:pt x="21" y="53"/>
                </a:lnTo>
                <a:lnTo>
                  <a:pt x="24" y="52"/>
                </a:lnTo>
                <a:lnTo>
                  <a:pt x="24" y="52"/>
                </a:lnTo>
                <a:lnTo>
                  <a:pt x="37" y="48"/>
                </a:lnTo>
                <a:lnTo>
                  <a:pt x="37" y="48"/>
                </a:lnTo>
                <a:lnTo>
                  <a:pt x="43" y="47"/>
                </a:lnTo>
                <a:lnTo>
                  <a:pt x="43" y="47"/>
                </a:lnTo>
                <a:lnTo>
                  <a:pt x="49" y="42"/>
                </a:lnTo>
                <a:lnTo>
                  <a:pt x="49" y="42"/>
                </a:lnTo>
                <a:lnTo>
                  <a:pt x="56" y="36"/>
                </a:lnTo>
                <a:lnTo>
                  <a:pt x="56" y="36"/>
                </a:lnTo>
                <a:lnTo>
                  <a:pt x="60" y="33"/>
                </a:lnTo>
                <a:lnTo>
                  <a:pt x="60" y="33"/>
                </a:lnTo>
                <a:lnTo>
                  <a:pt x="62" y="31"/>
                </a:lnTo>
                <a:lnTo>
                  <a:pt x="62" y="31"/>
                </a:lnTo>
                <a:lnTo>
                  <a:pt x="62" y="28"/>
                </a:lnTo>
                <a:lnTo>
                  <a:pt x="62" y="25"/>
                </a:lnTo>
                <a:lnTo>
                  <a:pt x="62" y="25"/>
                </a:lnTo>
                <a:lnTo>
                  <a:pt x="60" y="22"/>
                </a:lnTo>
                <a:lnTo>
                  <a:pt x="60" y="22"/>
                </a:lnTo>
                <a:lnTo>
                  <a:pt x="59" y="17"/>
                </a:lnTo>
                <a:lnTo>
                  <a:pt x="59" y="17"/>
                </a:lnTo>
                <a:lnTo>
                  <a:pt x="57" y="12"/>
                </a:lnTo>
                <a:lnTo>
                  <a:pt x="54" y="9"/>
                </a:lnTo>
                <a:lnTo>
                  <a:pt x="54" y="9"/>
                </a:lnTo>
                <a:lnTo>
                  <a:pt x="52" y="7"/>
                </a:lnTo>
                <a:lnTo>
                  <a:pt x="51" y="7"/>
                </a:lnTo>
                <a:lnTo>
                  <a:pt x="51" y="7"/>
                </a:lnTo>
                <a:close/>
                <a:moveTo>
                  <a:pt x="21" y="17"/>
                </a:moveTo>
                <a:lnTo>
                  <a:pt x="21" y="17"/>
                </a:lnTo>
                <a:lnTo>
                  <a:pt x="21" y="17"/>
                </a:lnTo>
                <a:lnTo>
                  <a:pt x="21" y="17"/>
                </a:lnTo>
                <a:lnTo>
                  <a:pt x="15" y="19"/>
                </a:lnTo>
                <a:lnTo>
                  <a:pt x="10" y="23"/>
                </a:lnTo>
                <a:lnTo>
                  <a:pt x="10" y="23"/>
                </a:lnTo>
                <a:lnTo>
                  <a:pt x="21" y="17"/>
                </a:lnTo>
                <a:lnTo>
                  <a:pt x="21" y="1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9"/>
          <p:cNvSpPr>
            <a:spLocks noEditPoints="1"/>
          </p:cNvSpPr>
          <p:nvPr/>
        </p:nvSpPr>
        <p:spPr bwMode="auto">
          <a:xfrm>
            <a:off x="4127532" y="1433788"/>
            <a:ext cx="788863" cy="925022"/>
          </a:xfrm>
          <a:custGeom>
            <a:avLst/>
            <a:gdLst>
              <a:gd name="T0" fmla="*/ 185 w 365"/>
              <a:gd name="T1" fmla="*/ 317 h 428"/>
              <a:gd name="T2" fmla="*/ 24 w 365"/>
              <a:gd name="T3" fmla="*/ 379 h 428"/>
              <a:gd name="T4" fmla="*/ 95 w 365"/>
              <a:gd name="T5" fmla="*/ 16 h 428"/>
              <a:gd name="T6" fmla="*/ 231 w 365"/>
              <a:gd name="T7" fmla="*/ 234 h 428"/>
              <a:gd name="T8" fmla="*/ 112 w 365"/>
              <a:gd name="T9" fmla="*/ 227 h 428"/>
              <a:gd name="T10" fmla="*/ 81 w 365"/>
              <a:gd name="T11" fmla="*/ 328 h 428"/>
              <a:gd name="T12" fmla="*/ 87 w 365"/>
              <a:gd name="T13" fmla="*/ 380 h 428"/>
              <a:gd name="T14" fmla="*/ 92 w 365"/>
              <a:gd name="T15" fmla="*/ 410 h 428"/>
              <a:gd name="T16" fmla="*/ 169 w 365"/>
              <a:gd name="T17" fmla="*/ 311 h 428"/>
              <a:gd name="T18" fmla="*/ 179 w 365"/>
              <a:gd name="T19" fmla="*/ 273 h 428"/>
              <a:gd name="T20" fmla="*/ 224 w 365"/>
              <a:gd name="T21" fmla="*/ 224 h 428"/>
              <a:gd name="T22" fmla="*/ 223 w 365"/>
              <a:gd name="T23" fmla="*/ 197 h 428"/>
              <a:gd name="T24" fmla="*/ 218 w 365"/>
              <a:gd name="T25" fmla="*/ 174 h 428"/>
              <a:gd name="T26" fmla="*/ 229 w 365"/>
              <a:gd name="T27" fmla="*/ 139 h 428"/>
              <a:gd name="T28" fmla="*/ 248 w 365"/>
              <a:gd name="T29" fmla="*/ 93 h 428"/>
              <a:gd name="T30" fmla="*/ 224 w 365"/>
              <a:gd name="T31" fmla="*/ 65 h 428"/>
              <a:gd name="T32" fmla="*/ 172 w 365"/>
              <a:gd name="T33" fmla="*/ 191 h 428"/>
              <a:gd name="T34" fmla="*/ 26 w 365"/>
              <a:gd name="T35" fmla="*/ 410 h 428"/>
              <a:gd name="T36" fmla="*/ 73 w 365"/>
              <a:gd name="T37" fmla="*/ 84 h 428"/>
              <a:gd name="T38" fmla="*/ 87 w 365"/>
              <a:gd name="T39" fmla="*/ 142 h 428"/>
              <a:gd name="T40" fmla="*/ 95 w 365"/>
              <a:gd name="T41" fmla="*/ 101 h 428"/>
              <a:gd name="T42" fmla="*/ 128 w 365"/>
              <a:gd name="T43" fmla="*/ 147 h 428"/>
              <a:gd name="T44" fmla="*/ 112 w 365"/>
              <a:gd name="T45" fmla="*/ 98 h 428"/>
              <a:gd name="T46" fmla="*/ 171 w 365"/>
              <a:gd name="T47" fmla="*/ 175 h 428"/>
              <a:gd name="T48" fmla="*/ 240 w 365"/>
              <a:gd name="T49" fmla="*/ 268 h 428"/>
              <a:gd name="T50" fmla="*/ 258 w 365"/>
              <a:gd name="T51" fmla="*/ 306 h 428"/>
              <a:gd name="T52" fmla="*/ 245 w 365"/>
              <a:gd name="T53" fmla="*/ 344 h 428"/>
              <a:gd name="T54" fmla="*/ 306 w 365"/>
              <a:gd name="T55" fmla="*/ 410 h 428"/>
              <a:gd name="T56" fmla="*/ 310 w 365"/>
              <a:gd name="T57" fmla="*/ 385 h 428"/>
              <a:gd name="T58" fmla="*/ 234 w 365"/>
              <a:gd name="T59" fmla="*/ 365 h 428"/>
              <a:gd name="T60" fmla="*/ 191 w 365"/>
              <a:gd name="T61" fmla="*/ 22 h 428"/>
              <a:gd name="T62" fmla="*/ 183 w 365"/>
              <a:gd name="T63" fmla="*/ 16 h 428"/>
              <a:gd name="T64" fmla="*/ 172 w 365"/>
              <a:gd name="T65" fmla="*/ 21 h 428"/>
              <a:gd name="T66" fmla="*/ 136 w 365"/>
              <a:gd name="T67" fmla="*/ 224 h 428"/>
              <a:gd name="T68" fmla="*/ 327 w 365"/>
              <a:gd name="T69" fmla="*/ 372 h 428"/>
              <a:gd name="T70" fmla="*/ 139 w 365"/>
              <a:gd name="T71" fmla="*/ 57 h 428"/>
              <a:gd name="T72" fmla="*/ 131 w 365"/>
              <a:gd name="T73" fmla="*/ 48 h 428"/>
              <a:gd name="T74" fmla="*/ 258 w 365"/>
              <a:gd name="T75" fmla="*/ 114 h 428"/>
              <a:gd name="T76" fmla="*/ 128 w 365"/>
              <a:gd name="T77" fmla="*/ 37 h 428"/>
              <a:gd name="T78" fmla="*/ 228 w 365"/>
              <a:gd name="T79" fmla="*/ 290 h 428"/>
              <a:gd name="T80" fmla="*/ 116 w 365"/>
              <a:gd name="T81" fmla="*/ 417 h 428"/>
              <a:gd name="T82" fmla="*/ 224 w 365"/>
              <a:gd name="T83" fmla="*/ 311 h 428"/>
              <a:gd name="T84" fmla="*/ 204 w 365"/>
              <a:gd name="T85" fmla="*/ 16 h 428"/>
              <a:gd name="T86" fmla="*/ 202 w 365"/>
              <a:gd name="T87" fmla="*/ 297 h 428"/>
              <a:gd name="T88" fmla="*/ 250 w 365"/>
              <a:gd name="T89" fmla="*/ 79 h 428"/>
              <a:gd name="T90" fmla="*/ 240 w 365"/>
              <a:gd name="T91" fmla="*/ 46 h 428"/>
              <a:gd name="T92" fmla="*/ 231 w 365"/>
              <a:gd name="T93" fmla="*/ 51 h 428"/>
              <a:gd name="T94" fmla="*/ 215 w 365"/>
              <a:gd name="T95" fmla="*/ 324 h 428"/>
              <a:gd name="T96" fmla="*/ 207 w 365"/>
              <a:gd name="T97" fmla="*/ 48 h 428"/>
              <a:gd name="T98" fmla="*/ 212 w 365"/>
              <a:gd name="T99" fmla="*/ 32 h 428"/>
              <a:gd name="T100" fmla="*/ 105 w 365"/>
              <a:gd name="T101" fmla="*/ 414 h 428"/>
              <a:gd name="T102" fmla="*/ 240 w 365"/>
              <a:gd name="T103" fmla="*/ 33 h 428"/>
              <a:gd name="T104" fmla="*/ 199 w 365"/>
              <a:gd name="T105" fmla="*/ 319 h 428"/>
              <a:gd name="T106" fmla="*/ 84 w 365"/>
              <a:gd name="T107" fmla="*/ 169 h 428"/>
              <a:gd name="T108" fmla="*/ 139 w 365"/>
              <a:gd name="T109" fmla="*/ 232 h 428"/>
              <a:gd name="T110" fmla="*/ 206 w 365"/>
              <a:gd name="T111" fmla="*/ 62 h 428"/>
              <a:gd name="T112" fmla="*/ 209 w 365"/>
              <a:gd name="T113" fmla="*/ 106 h 428"/>
              <a:gd name="T114" fmla="*/ 245 w 365"/>
              <a:gd name="T115" fmla="*/ 167 h 428"/>
              <a:gd name="T116" fmla="*/ 68 w 365"/>
              <a:gd name="T117" fmla="*/ 90 h 428"/>
              <a:gd name="T118" fmla="*/ 136 w 365"/>
              <a:gd name="T119" fmla="*/ 390 h 428"/>
              <a:gd name="T120" fmla="*/ 250 w 365"/>
              <a:gd name="T121" fmla="*/ 41 h 428"/>
              <a:gd name="T122" fmla="*/ 153 w 365"/>
              <a:gd name="T123" fmla="*/ 212 h 428"/>
              <a:gd name="T124" fmla="*/ 81 w 365"/>
              <a:gd name="T125" fmla="*/ 33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5" h="428">
                <a:moveTo>
                  <a:pt x="359" y="407"/>
                </a:moveTo>
                <a:lnTo>
                  <a:pt x="359" y="407"/>
                </a:lnTo>
                <a:lnTo>
                  <a:pt x="357" y="409"/>
                </a:lnTo>
                <a:lnTo>
                  <a:pt x="357" y="409"/>
                </a:lnTo>
                <a:lnTo>
                  <a:pt x="357" y="410"/>
                </a:lnTo>
                <a:lnTo>
                  <a:pt x="357" y="410"/>
                </a:lnTo>
                <a:lnTo>
                  <a:pt x="355" y="412"/>
                </a:lnTo>
                <a:lnTo>
                  <a:pt x="355" y="412"/>
                </a:lnTo>
                <a:lnTo>
                  <a:pt x="352" y="414"/>
                </a:lnTo>
                <a:lnTo>
                  <a:pt x="352" y="414"/>
                </a:lnTo>
                <a:lnTo>
                  <a:pt x="351" y="414"/>
                </a:lnTo>
                <a:lnTo>
                  <a:pt x="351" y="414"/>
                </a:lnTo>
                <a:lnTo>
                  <a:pt x="349" y="414"/>
                </a:lnTo>
                <a:lnTo>
                  <a:pt x="349" y="414"/>
                </a:lnTo>
                <a:lnTo>
                  <a:pt x="344" y="414"/>
                </a:lnTo>
                <a:lnTo>
                  <a:pt x="340" y="415"/>
                </a:lnTo>
                <a:lnTo>
                  <a:pt x="340" y="415"/>
                </a:lnTo>
                <a:lnTo>
                  <a:pt x="330" y="417"/>
                </a:lnTo>
                <a:lnTo>
                  <a:pt x="330" y="417"/>
                </a:lnTo>
                <a:lnTo>
                  <a:pt x="305" y="418"/>
                </a:lnTo>
                <a:lnTo>
                  <a:pt x="305" y="418"/>
                </a:lnTo>
                <a:lnTo>
                  <a:pt x="292" y="421"/>
                </a:lnTo>
                <a:lnTo>
                  <a:pt x="292" y="421"/>
                </a:lnTo>
                <a:lnTo>
                  <a:pt x="284" y="421"/>
                </a:lnTo>
                <a:lnTo>
                  <a:pt x="284" y="421"/>
                </a:lnTo>
                <a:lnTo>
                  <a:pt x="280" y="421"/>
                </a:lnTo>
                <a:lnTo>
                  <a:pt x="280" y="421"/>
                </a:lnTo>
                <a:lnTo>
                  <a:pt x="267" y="423"/>
                </a:lnTo>
                <a:lnTo>
                  <a:pt x="267" y="423"/>
                </a:lnTo>
                <a:lnTo>
                  <a:pt x="256" y="423"/>
                </a:lnTo>
                <a:lnTo>
                  <a:pt x="256" y="423"/>
                </a:lnTo>
                <a:lnTo>
                  <a:pt x="253" y="421"/>
                </a:lnTo>
                <a:lnTo>
                  <a:pt x="250" y="418"/>
                </a:lnTo>
                <a:lnTo>
                  <a:pt x="250" y="418"/>
                </a:lnTo>
                <a:lnTo>
                  <a:pt x="247" y="415"/>
                </a:lnTo>
                <a:lnTo>
                  <a:pt x="247" y="415"/>
                </a:lnTo>
                <a:lnTo>
                  <a:pt x="247" y="415"/>
                </a:lnTo>
                <a:lnTo>
                  <a:pt x="247" y="415"/>
                </a:lnTo>
                <a:lnTo>
                  <a:pt x="240" y="410"/>
                </a:lnTo>
                <a:lnTo>
                  <a:pt x="240" y="410"/>
                </a:lnTo>
                <a:lnTo>
                  <a:pt x="237" y="407"/>
                </a:lnTo>
                <a:lnTo>
                  <a:pt x="237" y="407"/>
                </a:lnTo>
                <a:lnTo>
                  <a:pt x="229" y="393"/>
                </a:lnTo>
                <a:lnTo>
                  <a:pt x="229" y="393"/>
                </a:lnTo>
                <a:lnTo>
                  <a:pt x="228" y="390"/>
                </a:lnTo>
                <a:lnTo>
                  <a:pt x="228" y="390"/>
                </a:lnTo>
                <a:lnTo>
                  <a:pt x="220" y="376"/>
                </a:lnTo>
                <a:lnTo>
                  <a:pt x="220" y="376"/>
                </a:lnTo>
                <a:lnTo>
                  <a:pt x="212" y="360"/>
                </a:lnTo>
                <a:lnTo>
                  <a:pt x="212" y="360"/>
                </a:lnTo>
                <a:lnTo>
                  <a:pt x="204" y="347"/>
                </a:lnTo>
                <a:lnTo>
                  <a:pt x="204" y="347"/>
                </a:lnTo>
                <a:lnTo>
                  <a:pt x="196" y="333"/>
                </a:lnTo>
                <a:lnTo>
                  <a:pt x="196" y="333"/>
                </a:lnTo>
                <a:lnTo>
                  <a:pt x="190" y="322"/>
                </a:lnTo>
                <a:lnTo>
                  <a:pt x="190" y="322"/>
                </a:lnTo>
                <a:lnTo>
                  <a:pt x="187" y="317"/>
                </a:lnTo>
                <a:lnTo>
                  <a:pt x="187" y="317"/>
                </a:lnTo>
                <a:lnTo>
                  <a:pt x="187" y="316"/>
                </a:lnTo>
                <a:lnTo>
                  <a:pt x="187" y="316"/>
                </a:lnTo>
                <a:lnTo>
                  <a:pt x="185" y="317"/>
                </a:lnTo>
                <a:lnTo>
                  <a:pt x="185" y="317"/>
                </a:lnTo>
                <a:lnTo>
                  <a:pt x="174" y="336"/>
                </a:lnTo>
                <a:lnTo>
                  <a:pt x="174" y="336"/>
                </a:lnTo>
                <a:lnTo>
                  <a:pt x="164" y="350"/>
                </a:lnTo>
                <a:lnTo>
                  <a:pt x="164" y="350"/>
                </a:lnTo>
                <a:lnTo>
                  <a:pt x="153" y="369"/>
                </a:lnTo>
                <a:lnTo>
                  <a:pt x="153" y="369"/>
                </a:lnTo>
                <a:lnTo>
                  <a:pt x="139" y="390"/>
                </a:lnTo>
                <a:lnTo>
                  <a:pt x="139" y="390"/>
                </a:lnTo>
                <a:lnTo>
                  <a:pt x="131" y="402"/>
                </a:lnTo>
                <a:lnTo>
                  <a:pt x="131" y="402"/>
                </a:lnTo>
                <a:lnTo>
                  <a:pt x="127" y="409"/>
                </a:lnTo>
                <a:lnTo>
                  <a:pt x="127" y="409"/>
                </a:lnTo>
                <a:lnTo>
                  <a:pt x="125" y="410"/>
                </a:lnTo>
                <a:lnTo>
                  <a:pt x="123" y="410"/>
                </a:lnTo>
                <a:lnTo>
                  <a:pt x="123" y="410"/>
                </a:lnTo>
                <a:lnTo>
                  <a:pt x="122" y="410"/>
                </a:lnTo>
                <a:lnTo>
                  <a:pt x="122" y="410"/>
                </a:lnTo>
                <a:lnTo>
                  <a:pt x="120" y="414"/>
                </a:lnTo>
                <a:lnTo>
                  <a:pt x="120" y="414"/>
                </a:lnTo>
                <a:lnTo>
                  <a:pt x="116" y="420"/>
                </a:lnTo>
                <a:lnTo>
                  <a:pt x="116" y="420"/>
                </a:lnTo>
                <a:lnTo>
                  <a:pt x="112" y="425"/>
                </a:lnTo>
                <a:lnTo>
                  <a:pt x="112" y="425"/>
                </a:lnTo>
                <a:lnTo>
                  <a:pt x="109" y="426"/>
                </a:lnTo>
                <a:lnTo>
                  <a:pt x="106" y="428"/>
                </a:lnTo>
                <a:lnTo>
                  <a:pt x="106" y="428"/>
                </a:lnTo>
                <a:lnTo>
                  <a:pt x="98" y="426"/>
                </a:lnTo>
                <a:lnTo>
                  <a:pt x="98" y="426"/>
                </a:lnTo>
                <a:lnTo>
                  <a:pt x="82" y="421"/>
                </a:lnTo>
                <a:lnTo>
                  <a:pt x="82" y="421"/>
                </a:lnTo>
                <a:lnTo>
                  <a:pt x="64" y="418"/>
                </a:lnTo>
                <a:lnTo>
                  <a:pt x="64" y="418"/>
                </a:lnTo>
                <a:lnTo>
                  <a:pt x="62" y="420"/>
                </a:lnTo>
                <a:lnTo>
                  <a:pt x="62" y="420"/>
                </a:lnTo>
                <a:lnTo>
                  <a:pt x="60" y="420"/>
                </a:lnTo>
                <a:lnTo>
                  <a:pt x="60" y="420"/>
                </a:lnTo>
                <a:lnTo>
                  <a:pt x="35" y="415"/>
                </a:lnTo>
                <a:lnTo>
                  <a:pt x="35" y="415"/>
                </a:lnTo>
                <a:lnTo>
                  <a:pt x="32" y="415"/>
                </a:lnTo>
                <a:lnTo>
                  <a:pt x="32" y="415"/>
                </a:lnTo>
                <a:lnTo>
                  <a:pt x="15" y="415"/>
                </a:lnTo>
                <a:lnTo>
                  <a:pt x="15" y="415"/>
                </a:lnTo>
                <a:lnTo>
                  <a:pt x="8" y="415"/>
                </a:lnTo>
                <a:lnTo>
                  <a:pt x="8" y="415"/>
                </a:lnTo>
                <a:lnTo>
                  <a:pt x="7" y="415"/>
                </a:lnTo>
                <a:lnTo>
                  <a:pt x="5" y="414"/>
                </a:lnTo>
                <a:lnTo>
                  <a:pt x="5" y="414"/>
                </a:lnTo>
                <a:lnTo>
                  <a:pt x="4" y="412"/>
                </a:lnTo>
                <a:lnTo>
                  <a:pt x="4" y="412"/>
                </a:lnTo>
                <a:lnTo>
                  <a:pt x="2" y="412"/>
                </a:lnTo>
                <a:lnTo>
                  <a:pt x="2" y="412"/>
                </a:lnTo>
                <a:lnTo>
                  <a:pt x="0" y="410"/>
                </a:lnTo>
                <a:lnTo>
                  <a:pt x="0" y="409"/>
                </a:lnTo>
                <a:lnTo>
                  <a:pt x="0" y="409"/>
                </a:lnTo>
                <a:lnTo>
                  <a:pt x="7" y="401"/>
                </a:lnTo>
                <a:lnTo>
                  <a:pt x="7" y="401"/>
                </a:lnTo>
                <a:lnTo>
                  <a:pt x="8" y="401"/>
                </a:lnTo>
                <a:lnTo>
                  <a:pt x="8" y="401"/>
                </a:lnTo>
                <a:lnTo>
                  <a:pt x="10" y="398"/>
                </a:lnTo>
                <a:lnTo>
                  <a:pt x="11" y="395"/>
                </a:lnTo>
                <a:lnTo>
                  <a:pt x="11" y="395"/>
                </a:lnTo>
                <a:lnTo>
                  <a:pt x="24" y="379"/>
                </a:lnTo>
                <a:lnTo>
                  <a:pt x="24" y="379"/>
                </a:lnTo>
                <a:lnTo>
                  <a:pt x="27" y="376"/>
                </a:lnTo>
                <a:lnTo>
                  <a:pt x="27" y="376"/>
                </a:lnTo>
                <a:lnTo>
                  <a:pt x="54" y="343"/>
                </a:lnTo>
                <a:lnTo>
                  <a:pt x="81" y="311"/>
                </a:lnTo>
                <a:lnTo>
                  <a:pt x="81" y="311"/>
                </a:lnTo>
                <a:lnTo>
                  <a:pt x="100" y="284"/>
                </a:lnTo>
                <a:lnTo>
                  <a:pt x="100" y="284"/>
                </a:lnTo>
                <a:lnTo>
                  <a:pt x="116" y="260"/>
                </a:lnTo>
                <a:lnTo>
                  <a:pt x="116" y="260"/>
                </a:lnTo>
                <a:lnTo>
                  <a:pt x="122" y="249"/>
                </a:lnTo>
                <a:lnTo>
                  <a:pt x="122" y="249"/>
                </a:lnTo>
                <a:lnTo>
                  <a:pt x="122" y="248"/>
                </a:lnTo>
                <a:lnTo>
                  <a:pt x="122" y="248"/>
                </a:lnTo>
                <a:lnTo>
                  <a:pt x="119" y="242"/>
                </a:lnTo>
                <a:lnTo>
                  <a:pt x="119" y="242"/>
                </a:lnTo>
                <a:lnTo>
                  <a:pt x="109" y="227"/>
                </a:lnTo>
                <a:lnTo>
                  <a:pt x="109" y="227"/>
                </a:lnTo>
                <a:lnTo>
                  <a:pt x="101" y="213"/>
                </a:lnTo>
                <a:lnTo>
                  <a:pt x="101" y="213"/>
                </a:lnTo>
                <a:lnTo>
                  <a:pt x="97" y="205"/>
                </a:lnTo>
                <a:lnTo>
                  <a:pt x="97" y="205"/>
                </a:lnTo>
                <a:lnTo>
                  <a:pt x="87" y="185"/>
                </a:lnTo>
                <a:lnTo>
                  <a:pt x="87" y="185"/>
                </a:lnTo>
                <a:lnTo>
                  <a:pt x="81" y="172"/>
                </a:lnTo>
                <a:lnTo>
                  <a:pt x="76" y="158"/>
                </a:lnTo>
                <a:lnTo>
                  <a:pt x="76" y="158"/>
                </a:lnTo>
                <a:lnTo>
                  <a:pt x="71" y="147"/>
                </a:lnTo>
                <a:lnTo>
                  <a:pt x="70" y="134"/>
                </a:lnTo>
                <a:lnTo>
                  <a:pt x="70" y="134"/>
                </a:lnTo>
                <a:lnTo>
                  <a:pt x="67" y="117"/>
                </a:lnTo>
                <a:lnTo>
                  <a:pt x="67" y="117"/>
                </a:lnTo>
                <a:lnTo>
                  <a:pt x="65" y="98"/>
                </a:lnTo>
                <a:lnTo>
                  <a:pt x="65" y="98"/>
                </a:lnTo>
                <a:lnTo>
                  <a:pt x="64" y="87"/>
                </a:lnTo>
                <a:lnTo>
                  <a:pt x="65" y="76"/>
                </a:lnTo>
                <a:lnTo>
                  <a:pt x="65" y="76"/>
                </a:lnTo>
                <a:lnTo>
                  <a:pt x="67" y="63"/>
                </a:lnTo>
                <a:lnTo>
                  <a:pt x="67" y="63"/>
                </a:lnTo>
                <a:lnTo>
                  <a:pt x="67" y="59"/>
                </a:lnTo>
                <a:lnTo>
                  <a:pt x="67" y="59"/>
                </a:lnTo>
                <a:lnTo>
                  <a:pt x="67" y="57"/>
                </a:lnTo>
                <a:lnTo>
                  <a:pt x="67" y="57"/>
                </a:lnTo>
                <a:lnTo>
                  <a:pt x="67" y="55"/>
                </a:lnTo>
                <a:lnTo>
                  <a:pt x="68" y="54"/>
                </a:lnTo>
                <a:lnTo>
                  <a:pt x="68" y="54"/>
                </a:lnTo>
                <a:lnTo>
                  <a:pt x="68" y="52"/>
                </a:lnTo>
                <a:lnTo>
                  <a:pt x="68" y="52"/>
                </a:lnTo>
                <a:lnTo>
                  <a:pt x="73" y="43"/>
                </a:lnTo>
                <a:lnTo>
                  <a:pt x="73" y="43"/>
                </a:lnTo>
                <a:lnTo>
                  <a:pt x="75" y="35"/>
                </a:lnTo>
                <a:lnTo>
                  <a:pt x="79" y="29"/>
                </a:lnTo>
                <a:lnTo>
                  <a:pt x="79" y="29"/>
                </a:lnTo>
                <a:lnTo>
                  <a:pt x="86" y="22"/>
                </a:lnTo>
                <a:lnTo>
                  <a:pt x="86" y="22"/>
                </a:lnTo>
                <a:lnTo>
                  <a:pt x="90" y="18"/>
                </a:lnTo>
                <a:lnTo>
                  <a:pt x="90" y="18"/>
                </a:lnTo>
                <a:lnTo>
                  <a:pt x="92" y="16"/>
                </a:lnTo>
                <a:lnTo>
                  <a:pt x="94" y="16"/>
                </a:lnTo>
                <a:lnTo>
                  <a:pt x="94" y="16"/>
                </a:lnTo>
                <a:lnTo>
                  <a:pt x="95" y="16"/>
                </a:lnTo>
                <a:lnTo>
                  <a:pt x="95" y="16"/>
                </a:lnTo>
                <a:lnTo>
                  <a:pt x="103" y="13"/>
                </a:lnTo>
                <a:lnTo>
                  <a:pt x="103" y="13"/>
                </a:lnTo>
                <a:lnTo>
                  <a:pt x="105" y="11"/>
                </a:lnTo>
                <a:lnTo>
                  <a:pt x="105" y="11"/>
                </a:lnTo>
                <a:lnTo>
                  <a:pt x="116" y="7"/>
                </a:lnTo>
                <a:lnTo>
                  <a:pt x="127" y="3"/>
                </a:lnTo>
                <a:lnTo>
                  <a:pt x="127" y="3"/>
                </a:lnTo>
                <a:lnTo>
                  <a:pt x="141" y="2"/>
                </a:lnTo>
                <a:lnTo>
                  <a:pt x="157" y="0"/>
                </a:lnTo>
                <a:lnTo>
                  <a:pt x="157" y="0"/>
                </a:lnTo>
                <a:lnTo>
                  <a:pt x="168" y="0"/>
                </a:lnTo>
                <a:lnTo>
                  <a:pt x="179" y="2"/>
                </a:lnTo>
                <a:lnTo>
                  <a:pt x="179" y="2"/>
                </a:lnTo>
                <a:lnTo>
                  <a:pt x="204" y="5"/>
                </a:lnTo>
                <a:lnTo>
                  <a:pt x="204" y="5"/>
                </a:lnTo>
                <a:lnTo>
                  <a:pt x="223" y="10"/>
                </a:lnTo>
                <a:lnTo>
                  <a:pt x="223" y="10"/>
                </a:lnTo>
                <a:lnTo>
                  <a:pt x="229" y="13"/>
                </a:lnTo>
                <a:lnTo>
                  <a:pt x="235" y="16"/>
                </a:lnTo>
                <a:lnTo>
                  <a:pt x="235" y="16"/>
                </a:lnTo>
                <a:lnTo>
                  <a:pt x="243" y="22"/>
                </a:lnTo>
                <a:lnTo>
                  <a:pt x="243" y="22"/>
                </a:lnTo>
                <a:lnTo>
                  <a:pt x="251" y="32"/>
                </a:lnTo>
                <a:lnTo>
                  <a:pt x="256" y="44"/>
                </a:lnTo>
                <a:lnTo>
                  <a:pt x="256" y="44"/>
                </a:lnTo>
                <a:lnTo>
                  <a:pt x="258" y="46"/>
                </a:lnTo>
                <a:lnTo>
                  <a:pt x="258" y="46"/>
                </a:lnTo>
                <a:lnTo>
                  <a:pt x="259" y="49"/>
                </a:lnTo>
                <a:lnTo>
                  <a:pt x="259" y="49"/>
                </a:lnTo>
                <a:lnTo>
                  <a:pt x="261" y="55"/>
                </a:lnTo>
                <a:lnTo>
                  <a:pt x="261" y="55"/>
                </a:lnTo>
                <a:lnTo>
                  <a:pt x="265" y="70"/>
                </a:lnTo>
                <a:lnTo>
                  <a:pt x="265" y="70"/>
                </a:lnTo>
                <a:lnTo>
                  <a:pt x="265" y="73"/>
                </a:lnTo>
                <a:lnTo>
                  <a:pt x="265" y="73"/>
                </a:lnTo>
                <a:lnTo>
                  <a:pt x="269" y="73"/>
                </a:lnTo>
                <a:lnTo>
                  <a:pt x="269" y="73"/>
                </a:lnTo>
                <a:lnTo>
                  <a:pt x="269" y="74"/>
                </a:lnTo>
                <a:lnTo>
                  <a:pt x="269" y="74"/>
                </a:lnTo>
                <a:lnTo>
                  <a:pt x="269" y="76"/>
                </a:lnTo>
                <a:lnTo>
                  <a:pt x="267" y="78"/>
                </a:lnTo>
                <a:lnTo>
                  <a:pt x="267" y="78"/>
                </a:lnTo>
                <a:lnTo>
                  <a:pt x="267" y="78"/>
                </a:lnTo>
                <a:lnTo>
                  <a:pt x="267" y="78"/>
                </a:lnTo>
                <a:lnTo>
                  <a:pt x="267" y="114"/>
                </a:lnTo>
                <a:lnTo>
                  <a:pt x="267" y="114"/>
                </a:lnTo>
                <a:lnTo>
                  <a:pt x="265" y="130"/>
                </a:lnTo>
                <a:lnTo>
                  <a:pt x="265" y="130"/>
                </a:lnTo>
                <a:lnTo>
                  <a:pt x="262" y="141"/>
                </a:lnTo>
                <a:lnTo>
                  <a:pt x="261" y="150"/>
                </a:lnTo>
                <a:lnTo>
                  <a:pt x="261" y="150"/>
                </a:lnTo>
                <a:lnTo>
                  <a:pt x="254" y="166"/>
                </a:lnTo>
                <a:lnTo>
                  <a:pt x="254" y="166"/>
                </a:lnTo>
                <a:lnTo>
                  <a:pt x="248" y="185"/>
                </a:lnTo>
                <a:lnTo>
                  <a:pt x="248" y="185"/>
                </a:lnTo>
                <a:lnTo>
                  <a:pt x="239" y="205"/>
                </a:lnTo>
                <a:lnTo>
                  <a:pt x="239" y="205"/>
                </a:lnTo>
                <a:lnTo>
                  <a:pt x="229" y="229"/>
                </a:lnTo>
                <a:lnTo>
                  <a:pt x="229" y="229"/>
                </a:lnTo>
                <a:lnTo>
                  <a:pt x="229" y="231"/>
                </a:lnTo>
                <a:lnTo>
                  <a:pt x="229" y="231"/>
                </a:lnTo>
                <a:lnTo>
                  <a:pt x="231" y="234"/>
                </a:lnTo>
                <a:lnTo>
                  <a:pt x="231" y="234"/>
                </a:lnTo>
                <a:lnTo>
                  <a:pt x="232" y="238"/>
                </a:lnTo>
                <a:lnTo>
                  <a:pt x="235" y="245"/>
                </a:lnTo>
                <a:lnTo>
                  <a:pt x="235" y="245"/>
                </a:lnTo>
                <a:lnTo>
                  <a:pt x="237" y="246"/>
                </a:lnTo>
                <a:lnTo>
                  <a:pt x="237" y="246"/>
                </a:lnTo>
                <a:lnTo>
                  <a:pt x="245" y="259"/>
                </a:lnTo>
                <a:lnTo>
                  <a:pt x="254" y="270"/>
                </a:lnTo>
                <a:lnTo>
                  <a:pt x="254" y="270"/>
                </a:lnTo>
                <a:lnTo>
                  <a:pt x="273" y="294"/>
                </a:lnTo>
                <a:lnTo>
                  <a:pt x="273" y="294"/>
                </a:lnTo>
                <a:lnTo>
                  <a:pt x="283" y="305"/>
                </a:lnTo>
                <a:lnTo>
                  <a:pt x="283" y="305"/>
                </a:lnTo>
                <a:lnTo>
                  <a:pt x="292" y="314"/>
                </a:lnTo>
                <a:lnTo>
                  <a:pt x="292" y="314"/>
                </a:lnTo>
                <a:lnTo>
                  <a:pt x="292" y="317"/>
                </a:lnTo>
                <a:lnTo>
                  <a:pt x="292" y="317"/>
                </a:lnTo>
                <a:lnTo>
                  <a:pt x="292" y="319"/>
                </a:lnTo>
                <a:lnTo>
                  <a:pt x="292" y="319"/>
                </a:lnTo>
                <a:lnTo>
                  <a:pt x="294" y="322"/>
                </a:lnTo>
                <a:lnTo>
                  <a:pt x="294" y="322"/>
                </a:lnTo>
                <a:lnTo>
                  <a:pt x="313" y="344"/>
                </a:lnTo>
                <a:lnTo>
                  <a:pt x="313" y="344"/>
                </a:lnTo>
                <a:lnTo>
                  <a:pt x="318" y="350"/>
                </a:lnTo>
                <a:lnTo>
                  <a:pt x="318" y="350"/>
                </a:lnTo>
                <a:lnTo>
                  <a:pt x="333" y="372"/>
                </a:lnTo>
                <a:lnTo>
                  <a:pt x="333" y="372"/>
                </a:lnTo>
                <a:lnTo>
                  <a:pt x="349" y="391"/>
                </a:lnTo>
                <a:lnTo>
                  <a:pt x="349" y="391"/>
                </a:lnTo>
                <a:lnTo>
                  <a:pt x="352" y="395"/>
                </a:lnTo>
                <a:lnTo>
                  <a:pt x="352" y="395"/>
                </a:lnTo>
                <a:lnTo>
                  <a:pt x="360" y="404"/>
                </a:lnTo>
                <a:lnTo>
                  <a:pt x="360" y="404"/>
                </a:lnTo>
                <a:lnTo>
                  <a:pt x="365" y="410"/>
                </a:lnTo>
                <a:lnTo>
                  <a:pt x="365" y="410"/>
                </a:lnTo>
                <a:lnTo>
                  <a:pt x="365" y="410"/>
                </a:lnTo>
                <a:lnTo>
                  <a:pt x="365" y="410"/>
                </a:lnTo>
                <a:lnTo>
                  <a:pt x="365" y="414"/>
                </a:lnTo>
                <a:lnTo>
                  <a:pt x="365" y="414"/>
                </a:lnTo>
                <a:lnTo>
                  <a:pt x="363" y="412"/>
                </a:lnTo>
                <a:lnTo>
                  <a:pt x="363" y="412"/>
                </a:lnTo>
                <a:lnTo>
                  <a:pt x="360" y="410"/>
                </a:lnTo>
                <a:lnTo>
                  <a:pt x="360" y="410"/>
                </a:lnTo>
                <a:lnTo>
                  <a:pt x="359" y="407"/>
                </a:lnTo>
                <a:lnTo>
                  <a:pt x="359" y="407"/>
                </a:lnTo>
                <a:lnTo>
                  <a:pt x="359" y="407"/>
                </a:lnTo>
                <a:lnTo>
                  <a:pt x="359" y="407"/>
                </a:lnTo>
                <a:close/>
                <a:moveTo>
                  <a:pt x="114" y="229"/>
                </a:moveTo>
                <a:lnTo>
                  <a:pt x="114" y="229"/>
                </a:lnTo>
                <a:lnTo>
                  <a:pt x="116" y="231"/>
                </a:lnTo>
                <a:lnTo>
                  <a:pt x="116" y="231"/>
                </a:lnTo>
                <a:lnTo>
                  <a:pt x="117" y="235"/>
                </a:lnTo>
                <a:lnTo>
                  <a:pt x="117" y="235"/>
                </a:lnTo>
                <a:lnTo>
                  <a:pt x="119" y="235"/>
                </a:lnTo>
                <a:lnTo>
                  <a:pt x="119" y="235"/>
                </a:lnTo>
                <a:lnTo>
                  <a:pt x="116" y="231"/>
                </a:lnTo>
                <a:lnTo>
                  <a:pt x="116" y="231"/>
                </a:lnTo>
                <a:lnTo>
                  <a:pt x="114" y="229"/>
                </a:lnTo>
                <a:lnTo>
                  <a:pt x="114" y="229"/>
                </a:lnTo>
                <a:lnTo>
                  <a:pt x="114" y="229"/>
                </a:lnTo>
                <a:lnTo>
                  <a:pt x="114" y="229"/>
                </a:lnTo>
                <a:lnTo>
                  <a:pt x="112" y="227"/>
                </a:lnTo>
                <a:lnTo>
                  <a:pt x="112" y="227"/>
                </a:lnTo>
                <a:lnTo>
                  <a:pt x="112" y="226"/>
                </a:lnTo>
                <a:lnTo>
                  <a:pt x="112" y="226"/>
                </a:lnTo>
                <a:lnTo>
                  <a:pt x="112" y="226"/>
                </a:lnTo>
                <a:lnTo>
                  <a:pt x="112" y="226"/>
                </a:lnTo>
                <a:lnTo>
                  <a:pt x="112" y="227"/>
                </a:lnTo>
                <a:lnTo>
                  <a:pt x="112" y="227"/>
                </a:lnTo>
                <a:lnTo>
                  <a:pt x="114" y="229"/>
                </a:lnTo>
                <a:lnTo>
                  <a:pt x="114" y="229"/>
                </a:lnTo>
                <a:lnTo>
                  <a:pt x="114" y="229"/>
                </a:lnTo>
                <a:lnTo>
                  <a:pt x="114" y="229"/>
                </a:lnTo>
                <a:close/>
                <a:moveTo>
                  <a:pt x="109" y="221"/>
                </a:moveTo>
                <a:lnTo>
                  <a:pt x="109" y="221"/>
                </a:lnTo>
                <a:lnTo>
                  <a:pt x="109" y="223"/>
                </a:lnTo>
                <a:lnTo>
                  <a:pt x="109" y="223"/>
                </a:lnTo>
                <a:lnTo>
                  <a:pt x="109" y="223"/>
                </a:lnTo>
                <a:lnTo>
                  <a:pt x="109" y="223"/>
                </a:lnTo>
                <a:lnTo>
                  <a:pt x="109" y="221"/>
                </a:lnTo>
                <a:lnTo>
                  <a:pt x="109" y="221"/>
                </a:lnTo>
                <a:lnTo>
                  <a:pt x="108" y="219"/>
                </a:lnTo>
                <a:lnTo>
                  <a:pt x="108" y="219"/>
                </a:lnTo>
                <a:lnTo>
                  <a:pt x="108" y="218"/>
                </a:lnTo>
                <a:lnTo>
                  <a:pt x="108" y="218"/>
                </a:lnTo>
                <a:lnTo>
                  <a:pt x="108" y="218"/>
                </a:lnTo>
                <a:lnTo>
                  <a:pt x="108" y="218"/>
                </a:lnTo>
                <a:lnTo>
                  <a:pt x="108" y="219"/>
                </a:lnTo>
                <a:lnTo>
                  <a:pt x="108" y="219"/>
                </a:lnTo>
                <a:lnTo>
                  <a:pt x="109" y="221"/>
                </a:lnTo>
                <a:lnTo>
                  <a:pt x="109" y="221"/>
                </a:lnTo>
                <a:close/>
                <a:moveTo>
                  <a:pt x="81" y="328"/>
                </a:moveTo>
                <a:lnTo>
                  <a:pt x="81" y="328"/>
                </a:lnTo>
                <a:lnTo>
                  <a:pt x="84" y="325"/>
                </a:lnTo>
                <a:lnTo>
                  <a:pt x="84" y="325"/>
                </a:lnTo>
                <a:lnTo>
                  <a:pt x="84" y="325"/>
                </a:lnTo>
                <a:lnTo>
                  <a:pt x="84" y="325"/>
                </a:lnTo>
                <a:lnTo>
                  <a:pt x="94" y="313"/>
                </a:lnTo>
                <a:lnTo>
                  <a:pt x="94" y="313"/>
                </a:lnTo>
                <a:lnTo>
                  <a:pt x="112" y="286"/>
                </a:lnTo>
                <a:lnTo>
                  <a:pt x="112" y="286"/>
                </a:lnTo>
                <a:lnTo>
                  <a:pt x="127" y="267"/>
                </a:lnTo>
                <a:lnTo>
                  <a:pt x="127" y="267"/>
                </a:lnTo>
                <a:lnTo>
                  <a:pt x="127" y="265"/>
                </a:lnTo>
                <a:lnTo>
                  <a:pt x="127" y="265"/>
                </a:lnTo>
                <a:lnTo>
                  <a:pt x="127" y="267"/>
                </a:lnTo>
                <a:lnTo>
                  <a:pt x="127" y="267"/>
                </a:lnTo>
                <a:lnTo>
                  <a:pt x="117" y="279"/>
                </a:lnTo>
                <a:lnTo>
                  <a:pt x="117" y="279"/>
                </a:lnTo>
                <a:lnTo>
                  <a:pt x="116" y="281"/>
                </a:lnTo>
                <a:lnTo>
                  <a:pt x="116" y="281"/>
                </a:lnTo>
                <a:lnTo>
                  <a:pt x="109" y="290"/>
                </a:lnTo>
                <a:lnTo>
                  <a:pt x="109" y="290"/>
                </a:lnTo>
                <a:lnTo>
                  <a:pt x="101" y="302"/>
                </a:lnTo>
                <a:lnTo>
                  <a:pt x="101" y="302"/>
                </a:lnTo>
                <a:lnTo>
                  <a:pt x="95" y="309"/>
                </a:lnTo>
                <a:lnTo>
                  <a:pt x="95" y="309"/>
                </a:lnTo>
                <a:lnTo>
                  <a:pt x="84" y="325"/>
                </a:lnTo>
                <a:lnTo>
                  <a:pt x="84" y="325"/>
                </a:lnTo>
                <a:lnTo>
                  <a:pt x="82" y="325"/>
                </a:lnTo>
                <a:lnTo>
                  <a:pt x="82" y="325"/>
                </a:lnTo>
                <a:lnTo>
                  <a:pt x="81" y="328"/>
                </a:lnTo>
                <a:lnTo>
                  <a:pt x="81" y="328"/>
                </a:lnTo>
                <a:lnTo>
                  <a:pt x="81" y="328"/>
                </a:lnTo>
                <a:lnTo>
                  <a:pt x="81" y="328"/>
                </a:lnTo>
                <a:lnTo>
                  <a:pt x="81" y="328"/>
                </a:lnTo>
                <a:lnTo>
                  <a:pt x="81" y="328"/>
                </a:lnTo>
                <a:close/>
                <a:moveTo>
                  <a:pt x="38" y="410"/>
                </a:moveTo>
                <a:lnTo>
                  <a:pt x="38" y="410"/>
                </a:lnTo>
                <a:lnTo>
                  <a:pt x="38" y="409"/>
                </a:lnTo>
                <a:lnTo>
                  <a:pt x="38" y="409"/>
                </a:lnTo>
                <a:lnTo>
                  <a:pt x="40" y="407"/>
                </a:lnTo>
                <a:lnTo>
                  <a:pt x="41" y="407"/>
                </a:lnTo>
                <a:lnTo>
                  <a:pt x="41" y="407"/>
                </a:lnTo>
                <a:lnTo>
                  <a:pt x="43" y="407"/>
                </a:lnTo>
                <a:lnTo>
                  <a:pt x="43" y="407"/>
                </a:lnTo>
                <a:lnTo>
                  <a:pt x="49" y="404"/>
                </a:lnTo>
                <a:lnTo>
                  <a:pt x="49" y="404"/>
                </a:lnTo>
                <a:lnTo>
                  <a:pt x="57" y="398"/>
                </a:lnTo>
                <a:lnTo>
                  <a:pt x="57" y="398"/>
                </a:lnTo>
                <a:lnTo>
                  <a:pt x="71" y="384"/>
                </a:lnTo>
                <a:lnTo>
                  <a:pt x="86" y="369"/>
                </a:lnTo>
                <a:lnTo>
                  <a:pt x="86" y="369"/>
                </a:lnTo>
                <a:lnTo>
                  <a:pt x="89" y="365"/>
                </a:lnTo>
                <a:lnTo>
                  <a:pt x="89" y="365"/>
                </a:lnTo>
                <a:lnTo>
                  <a:pt x="97" y="352"/>
                </a:lnTo>
                <a:lnTo>
                  <a:pt x="97" y="352"/>
                </a:lnTo>
                <a:lnTo>
                  <a:pt x="100" y="347"/>
                </a:lnTo>
                <a:lnTo>
                  <a:pt x="100" y="347"/>
                </a:lnTo>
                <a:lnTo>
                  <a:pt x="101" y="346"/>
                </a:lnTo>
                <a:lnTo>
                  <a:pt x="103" y="346"/>
                </a:lnTo>
                <a:lnTo>
                  <a:pt x="103" y="346"/>
                </a:lnTo>
                <a:lnTo>
                  <a:pt x="105" y="347"/>
                </a:lnTo>
                <a:lnTo>
                  <a:pt x="105" y="347"/>
                </a:lnTo>
                <a:lnTo>
                  <a:pt x="105" y="350"/>
                </a:lnTo>
                <a:lnTo>
                  <a:pt x="105" y="350"/>
                </a:lnTo>
                <a:lnTo>
                  <a:pt x="103" y="352"/>
                </a:lnTo>
                <a:lnTo>
                  <a:pt x="103" y="352"/>
                </a:lnTo>
                <a:lnTo>
                  <a:pt x="103" y="352"/>
                </a:lnTo>
                <a:lnTo>
                  <a:pt x="103" y="352"/>
                </a:lnTo>
                <a:lnTo>
                  <a:pt x="90" y="368"/>
                </a:lnTo>
                <a:lnTo>
                  <a:pt x="90" y="368"/>
                </a:lnTo>
                <a:lnTo>
                  <a:pt x="75" y="385"/>
                </a:lnTo>
                <a:lnTo>
                  <a:pt x="59" y="401"/>
                </a:lnTo>
                <a:lnTo>
                  <a:pt x="59" y="401"/>
                </a:lnTo>
                <a:lnTo>
                  <a:pt x="52" y="406"/>
                </a:lnTo>
                <a:lnTo>
                  <a:pt x="52" y="406"/>
                </a:lnTo>
                <a:lnTo>
                  <a:pt x="45" y="410"/>
                </a:lnTo>
                <a:lnTo>
                  <a:pt x="45" y="410"/>
                </a:lnTo>
                <a:lnTo>
                  <a:pt x="45" y="412"/>
                </a:lnTo>
                <a:lnTo>
                  <a:pt x="45" y="412"/>
                </a:lnTo>
                <a:lnTo>
                  <a:pt x="62" y="412"/>
                </a:lnTo>
                <a:lnTo>
                  <a:pt x="62" y="412"/>
                </a:lnTo>
                <a:lnTo>
                  <a:pt x="60" y="410"/>
                </a:lnTo>
                <a:lnTo>
                  <a:pt x="60" y="410"/>
                </a:lnTo>
                <a:lnTo>
                  <a:pt x="59" y="409"/>
                </a:lnTo>
                <a:lnTo>
                  <a:pt x="59" y="407"/>
                </a:lnTo>
                <a:lnTo>
                  <a:pt x="59" y="407"/>
                </a:lnTo>
                <a:lnTo>
                  <a:pt x="60" y="406"/>
                </a:lnTo>
                <a:lnTo>
                  <a:pt x="60" y="406"/>
                </a:lnTo>
                <a:lnTo>
                  <a:pt x="65" y="404"/>
                </a:lnTo>
                <a:lnTo>
                  <a:pt x="65" y="404"/>
                </a:lnTo>
                <a:lnTo>
                  <a:pt x="76" y="393"/>
                </a:lnTo>
                <a:lnTo>
                  <a:pt x="76" y="393"/>
                </a:lnTo>
                <a:lnTo>
                  <a:pt x="82" y="387"/>
                </a:lnTo>
                <a:lnTo>
                  <a:pt x="87" y="380"/>
                </a:lnTo>
                <a:lnTo>
                  <a:pt x="87" y="380"/>
                </a:lnTo>
                <a:lnTo>
                  <a:pt x="92" y="372"/>
                </a:lnTo>
                <a:lnTo>
                  <a:pt x="92" y="372"/>
                </a:lnTo>
                <a:lnTo>
                  <a:pt x="94" y="372"/>
                </a:lnTo>
                <a:lnTo>
                  <a:pt x="95" y="371"/>
                </a:lnTo>
                <a:lnTo>
                  <a:pt x="95" y="371"/>
                </a:lnTo>
                <a:lnTo>
                  <a:pt x="97" y="372"/>
                </a:lnTo>
                <a:lnTo>
                  <a:pt x="97" y="374"/>
                </a:lnTo>
                <a:lnTo>
                  <a:pt x="97" y="374"/>
                </a:lnTo>
                <a:lnTo>
                  <a:pt x="97" y="376"/>
                </a:lnTo>
                <a:lnTo>
                  <a:pt x="97" y="376"/>
                </a:lnTo>
                <a:lnTo>
                  <a:pt x="97" y="376"/>
                </a:lnTo>
                <a:lnTo>
                  <a:pt x="95" y="377"/>
                </a:lnTo>
                <a:lnTo>
                  <a:pt x="95" y="377"/>
                </a:lnTo>
                <a:lnTo>
                  <a:pt x="81" y="393"/>
                </a:lnTo>
                <a:lnTo>
                  <a:pt x="81" y="393"/>
                </a:lnTo>
                <a:lnTo>
                  <a:pt x="75" y="401"/>
                </a:lnTo>
                <a:lnTo>
                  <a:pt x="67" y="407"/>
                </a:lnTo>
                <a:lnTo>
                  <a:pt x="67" y="407"/>
                </a:lnTo>
                <a:lnTo>
                  <a:pt x="65" y="407"/>
                </a:lnTo>
                <a:lnTo>
                  <a:pt x="65" y="407"/>
                </a:lnTo>
                <a:lnTo>
                  <a:pt x="64" y="412"/>
                </a:lnTo>
                <a:lnTo>
                  <a:pt x="64" y="412"/>
                </a:lnTo>
                <a:lnTo>
                  <a:pt x="73" y="412"/>
                </a:lnTo>
                <a:lnTo>
                  <a:pt x="73" y="412"/>
                </a:lnTo>
                <a:lnTo>
                  <a:pt x="78" y="410"/>
                </a:lnTo>
                <a:lnTo>
                  <a:pt x="79" y="409"/>
                </a:lnTo>
                <a:lnTo>
                  <a:pt x="79" y="409"/>
                </a:lnTo>
                <a:lnTo>
                  <a:pt x="90" y="399"/>
                </a:lnTo>
                <a:lnTo>
                  <a:pt x="100" y="388"/>
                </a:lnTo>
                <a:lnTo>
                  <a:pt x="100" y="388"/>
                </a:lnTo>
                <a:lnTo>
                  <a:pt x="116" y="361"/>
                </a:lnTo>
                <a:lnTo>
                  <a:pt x="116" y="361"/>
                </a:lnTo>
                <a:lnTo>
                  <a:pt x="131" y="335"/>
                </a:lnTo>
                <a:lnTo>
                  <a:pt x="131" y="335"/>
                </a:lnTo>
                <a:lnTo>
                  <a:pt x="136" y="325"/>
                </a:lnTo>
                <a:lnTo>
                  <a:pt x="141" y="314"/>
                </a:lnTo>
                <a:lnTo>
                  <a:pt x="141" y="314"/>
                </a:lnTo>
                <a:lnTo>
                  <a:pt x="141" y="313"/>
                </a:lnTo>
                <a:lnTo>
                  <a:pt x="141" y="313"/>
                </a:lnTo>
                <a:lnTo>
                  <a:pt x="142" y="313"/>
                </a:lnTo>
                <a:lnTo>
                  <a:pt x="144" y="313"/>
                </a:lnTo>
                <a:lnTo>
                  <a:pt x="144" y="313"/>
                </a:lnTo>
                <a:lnTo>
                  <a:pt x="146" y="314"/>
                </a:lnTo>
                <a:lnTo>
                  <a:pt x="146" y="316"/>
                </a:lnTo>
                <a:lnTo>
                  <a:pt x="146" y="316"/>
                </a:lnTo>
                <a:lnTo>
                  <a:pt x="146" y="317"/>
                </a:lnTo>
                <a:lnTo>
                  <a:pt x="146" y="317"/>
                </a:lnTo>
                <a:lnTo>
                  <a:pt x="133" y="339"/>
                </a:lnTo>
                <a:lnTo>
                  <a:pt x="133" y="339"/>
                </a:lnTo>
                <a:lnTo>
                  <a:pt x="123" y="355"/>
                </a:lnTo>
                <a:lnTo>
                  <a:pt x="123" y="355"/>
                </a:lnTo>
                <a:lnTo>
                  <a:pt x="106" y="382"/>
                </a:lnTo>
                <a:lnTo>
                  <a:pt x="106" y="382"/>
                </a:lnTo>
                <a:lnTo>
                  <a:pt x="95" y="398"/>
                </a:lnTo>
                <a:lnTo>
                  <a:pt x="82" y="410"/>
                </a:lnTo>
                <a:lnTo>
                  <a:pt x="82" y="410"/>
                </a:lnTo>
                <a:lnTo>
                  <a:pt x="82" y="412"/>
                </a:lnTo>
                <a:lnTo>
                  <a:pt x="82" y="412"/>
                </a:lnTo>
                <a:lnTo>
                  <a:pt x="90" y="412"/>
                </a:lnTo>
                <a:lnTo>
                  <a:pt x="90" y="412"/>
                </a:lnTo>
                <a:lnTo>
                  <a:pt x="92" y="410"/>
                </a:lnTo>
                <a:lnTo>
                  <a:pt x="92" y="410"/>
                </a:lnTo>
                <a:lnTo>
                  <a:pt x="92" y="409"/>
                </a:lnTo>
                <a:lnTo>
                  <a:pt x="94" y="409"/>
                </a:lnTo>
                <a:lnTo>
                  <a:pt x="94" y="409"/>
                </a:lnTo>
                <a:lnTo>
                  <a:pt x="95" y="409"/>
                </a:lnTo>
                <a:lnTo>
                  <a:pt x="95" y="409"/>
                </a:lnTo>
                <a:lnTo>
                  <a:pt x="100" y="406"/>
                </a:lnTo>
                <a:lnTo>
                  <a:pt x="100" y="406"/>
                </a:lnTo>
                <a:lnTo>
                  <a:pt x="105" y="401"/>
                </a:lnTo>
                <a:lnTo>
                  <a:pt x="105" y="401"/>
                </a:lnTo>
                <a:lnTo>
                  <a:pt x="117" y="382"/>
                </a:lnTo>
                <a:lnTo>
                  <a:pt x="117" y="382"/>
                </a:lnTo>
                <a:lnTo>
                  <a:pt x="125" y="372"/>
                </a:lnTo>
                <a:lnTo>
                  <a:pt x="125" y="372"/>
                </a:lnTo>
                <a:lnTo>
                  <a:pt x="136" y="354"/>
                </a:lnTo>
                <a:lnTo>
                  <a:pt x="136" y="354"/>
                </a:lnTo>
                <a:lnTo>
                  <a:pt x="146" y="338"/>
                </a:lnTo>
                <a:lnTo>
                  <a:pt x="146" y="338"/>
                </a:lnTo>
                <a:lnTo>
                  <a:pt x="147" y="335"/>
                </a:lnTo>
                <a:lnTo>
                  <a:pt x="147" y="335"/>
                </a:lnTo>
                <a:lnTo>
                  <a:pt x="149" y="335"/>
                </a:lnTo>
                <a:lnTo>
                  <a:pt x="150" y="336"/>
                </a:lnTo>
                <a:lnTo>
                  <a:pt x="150" y="336"/>
                </a:lnTo>
                <a:lnTo>
                  <a:pt x="150" y="338"/>
                </a:lnTo>
                <a:lnTo>
                  <a:pt x="150" y="339"/>
                </a:lnTo>
                <a:lnTo>
                  <a:pt x="150" y="339"/>
                </a:lnTo>
                <a:lnTo>
                  <a:pt x="149" y="343"/>
                </a:lnTo>
                <a:lnTo>
                  <a:pt x="149" y="343"/>
                </a:lnTo>
                <a:lnTo>
                  <a:pt x="120" y="384"/>
                </a:lnTo>
                <a:lnTo>
                  <a:pt x="120" y="384"/>
                </a:lnTo>
                <a:lnTo>
                  <a:pt x="108" y="399"/>
                </a:lnTo>
                <a:lnTo>
                  <a:pt x="108" y="399"/>
                </a:lnTo>
                <a:lnTo>
                  <a:pt x="101" y="407"/>
                </a:lnTo>
                <a:lnTo>
                  <a:pt x="101" y="407"/>
                </a:lnTo>
                <a:lnTo>
                  <a:pt x="98" y="410"/>
                </a:lnTo>
                <a:lnTo>
                  <a:pt x="98" y="410"/>
                </a:lnTo>
                <a:lnTo>
                  <a:pt x="98" y="412"/>
                </a:lnTo>
                <a:lnTo>
                  <a:pt x="98" y="412"/>
                </a:lnTo>
                <a:lnTo>
                  <a:pt x="108" y="410"/>
                </a:lnTo>
                <a:lnTo>
                  <a:pt x="108" y="410"/>
                </a:lnTo>
                <a:lnTo>
                  <a:pt x="108" y="409"/>
                </a:lnTo>
                <a:lnTo>
                  <a:pt x="109" y="407"/>
                </a:lnTo>
                <a:lnTo>
                  <a:pt x="109" y="407"/>
                </a:lnTo>
                <a:lnTo>
                  <a:pt x="109" y="407"/>
                </a:lnTo>
                <a:lnTo>
                  <a:pt x="109" y="407"/>
                </a:lnTo>
                <a:lnTo>
                  <a:pt x="120" y="393"/>
                </a:lnTo>
                <a:lnTo>
                  <a:pt x="120" y="393"/>
                </a:lnTo>
                <a:lnTo>
                  <a:pt x="135" y="372"/>
                </a:lnTo>
                <a:lnTo>
                  <a:pt x="135" y="372"/>
                </a:lnTo>
                <a:lnTo>
                  <a:pt x="172" y="319"/>
                </a:lnTo>
                <a:lnTo>
                  <a:pt x="172" y="319"/>
                </a:lnTo>
                <a:lnTo>
                  <a:pt x="176" y="313"/>
                </a:lnTo>
                <a:lnTo>
                  <a:pt x="176" y="313"/>
                </a:lnTo>
                <a:lnTo>
                  <a:pt x="177" y="311"/>
                </a:lnTo>
                <a:lnTo>
                  <a:pt x="177" y="311"/>
                </a:lnTo>
                <a:lnTo>
                  <a:pt x="169" y="313"/>
                </a:lnTo>
                <a:lnTo>
                  <a:pt x="169" y="313"/>
                </a:lnTo>
                <a:lnTo>
                  <a:pt x="169" y="313"/>
                </a:lnTo>
                <a:lnTo>
                  <a:pt x="169" y="313"/>
                </a:lnTo>
                <a:lnTo>
                  <a:pt x="169" y="311"/>
                </a:lnTo>
                <a:lnTo>
                  <a:pt x="169" y="311"/>
                </a:lnTo>
                <a:lnTo>
                  <a:pt x="169" y="311"/>
                </a:lnTo>
                <a:lnTo>
                  <a:pt x="169" y="311"/>
                </a:lnTo>
                <a:lnTo>
                  <a:pt x="171" y="311"/>
                </a:lnTo>
                <a:lnTo>
                  <a:pt x="174" y="311"/>
                </a:lnTo>
                <a:lnTo>
                  <a:pt x="174" y="311"/>
                </a:lnTo>
                <a:lnTo>
                  <a:pt x="177" y="309"/>
                </a:lnTo>
                <a:lnTo>
                  <a:pt x="177" y="309"/>
                </a:lnTo>
                <a:lnTo>
                  <a:pt x="179" y="309"/>
                </a:lnTo>
                <a:lnTo>
                  <a:pt x="179" y="309"/>
                </a:lnTo>
                <a:lnTo>
                  <a:pt x="180" y="306"/>
                </a:lnTo>
                <a:lnTo>
                  <a:pt x="180" y="306"/>
                </a:lnTo>
                <a:lnTo>
                  <a:pt x="180" y="305"/>
                </a:lnTo>
                <a:lnTo>
                  <a:pt x="180" y="305"/>
                </a:lnTo>
                <a:lnTo>
                  <a:pt x="180" y="302"/>
                </a:lnTo>
                <a:lnTo>
                  <a:pt x="183" y="300"/>
                </a:lnTo>
                <a:lnTo>
                  <a:pt x="183" y="300"/>
                </a:lnTo>
                <a:lnTo>
                  <a:pt x="183" y="300"/>
                </a:lnTo>
                <a:lnTo>
                  <a:pt x="183" y="300"/>
                </a:lnTo>
                <a:lnTo>
                  <a:pt x="188" y="292"/>
                </a:lnTo>
                <a:lnTo>
                  <a:pt x="193" y="284"/>
                </a:lnTo>
                <a:lnTo>
                  <a:pt x="193" y="284"/>
                </a:lnTo>
                <a:lnTo>
                  <a:pt x="193" y="284"/>
                </a:lnTo>
                <a:lnTo>
                  <a:pt x="193" y="284"/>
                </a:lnTo>
                <a:lnTo>
                  <a:pt x="193" y="284"/>
                </a:lnTo>
                <a:lnTo>
                  <a:pt x="193" y="284"/>
                </a:lnTo>
                <a:lnTo>
                  <a:pt x="183" y="287"/>
                </a:lnTo>
                <a:lnTo>
                  <a:pt x="176" y="287"/>
                </a:lnTo>
                <a:lnTo>
                  <a:pt x="176" y="287"/>
                </a:lnTo>
                <a:lnTo>
                  <a:pt x="174" y="287"/>
                </a:lnTo>
                <a:lnTo>
                  <a:pt x="174" y="287"/>
                </a:lnTo>
                <a:lnTo>
                  <a:pt x="172" y="286"/>
                </a:lnTo>
                <a:lnTo>
                  <a:pt x="172" y="286"/>
                </a:lnTo>
                <a:lnTo>
                  <a:pt x="174" y="284"/>
                </a:lnTo>
                <a:lnTo>
                  <a:pt x="176" y="284"/>
                </a:lnTo>
                <a:lnTo>
                  <a:pt x="176" y="284"/>
                </a:lnTo>
                <a:lnTo>
                  <a:pt x="176" y="284"/>
                </a:lnTo>
                <a:lnTo>
                  <a:pt x="176" y="284"/>
                </a:lnTo>
                <a:lnTo>
                  <a:pt x="176" y="286"/>
                </a:lnTo>
                <a:lnTo>
                  <a:pt x="177" y="286"/>
                </a:lnTo>
                <a:lnTo>
                  <a:pt x="177" y="286"/>
                </a:lnTo>
                <a:lnTo>
                  <a:pt x="183" y="286"/>
                </a:lnTo>
                <a:lnTo>
                  <a:pt x="183" y="286"/>
                </a:lnTo>
                <a:lnTo>
                  <a:pt x="188" y="284"/>
                </a:lnTo>
                <a:lnTo>
                  <a:pt x="193" y="283"/>
                </a:lnTo>
                <a:lnTo>
                  <a:pt x="193" y="283"/>
                </a:lnTo>
                <a:lnTo>
                  <a:pt x="193" y="279"/>
                </a:lnTo>
                <a:lnTo>
                  <a:pt x="194" y="278"/>
                </a:lnTo>
                <a:lnTo>
                  <a:pt x="194" y="278"/>
                </a:lnTo>
                <a:lnTo>
                  <a:pt x="196" y="278"/>
                </a:lnTo>
                <a:lnTo>
                  <a:pt x="196" y="278"/>
                </a:lnTo>
                <a:lnTo>
                  <a:pt x="204" y="262"/>
                </a:lnTo>
                <a:lnTo>
                  <a:pt x="204" y="262"/>
                </a:lnTo>
                <a:lnTo>
                  <a:pt x="204" y="260"/>
                </a:lnTo>
                <a:lnTo>
                  <a:pt x="204" y="260"/>
                </a:lnTo>
                <a:lnTo>
                  <a:pt x="204" y="262"/>
                </a:lnTo>
                <a:lnTo>
                  <a:pt x="204" y="262"/>
                </a:lnTo>
                <a:lnTo>
                  <a:pt x="194" y="267"/>
                </a:lnTo>
                <a:lnTo>
                  <a:pt x="194" y="267"/>
                </a:lnTo>
                <a:lnTo>
                  <a:pt x="183" y="272"/>
                </a:lnTo>
                <a:lnTo>
                  <a:pt x="183" y="272"/>
                </a:lnTo>
                <a:lnTo>
                  <a:pt x="180" y="273"/>
                </a:lnTo>
                <a:lnTo>
                  <a:pt x="180" y="273"/>
                </a:lnTo>
                <a:lnTo>
                  <a:pt x="179" y="273"/>
                </a:lnTo>
                <a:lnTo>
                  <a:pt x="177" y="272"/>
                </a:lnTo>
                <a:lnTo>
                  <a:pt x="177" y="272"/>
                </a:lnTo>
                <a:lnTo>
                  <a:pt x="179" y="270"/>
                </a:lnTo>
                <a:lnTo>
                  <a:pt x="180" y="270"/>
                </a:lnTo>
                <a:lnTo>
                  <a:pt x="180" y="270"/>
                </a:lnTo>
                <a:lnTo>
                  <a:pt x="183" y="270"/>
                </a:lnTo>
                <a:lnTo>
                  <a:pt x="183" y="270"/>
                </a:lnTo>
                <a:lnTo>
                  <a:pt x="193" y="267"/>
                </a:lnTo>
                <a:lnTo>
                  <a:pt x="201" y="262"/>
                </a:lnTo>
                <a:lnTo>
                  <a:pt x="201" y="262"/>
                </a:lnTo>
                <a:lnTo>
                  <a:pt x="204" y="259"/>
                </a:lnTo>
                <a:lnTo>
                  <a:pt x="207" y="254"/>
                </a:lnTo>
                <a:lnTo>
                  <a:pt x="207" y="254"/>
                </a:lnTo>
                <a:lnTo>
                  <a:pt x="207" y="254"/>
                </a:lnTo>
                <a:lnTo>
                  <a:pt x="207" y="254"/>
                </a:lnTo>
                <a:lnTo>
                  <a:pt x="209" y="253"/>
                </a:lnTo>
                <a:lnTo>
                  <a:pt x="209" y="253"/>
                </a:lnTo>
                <a:lnTo>
                  <a:pt x="212" y="246"/>
                </a:lnTo>
                <a:lnTo>
                  <a:pt x="212" y="246"/>
                </a:lnTo>
                <a:lnTo>
                  <a:pt x="212" y="246"/>
                </a:lnTo>
                <a:lnTo>
                  <a:pt x="212" y="246"/>
                </a:lnTo>
                <a:lnTo>
                  <a:pt x="212" y="246"/>
                </a:lnTo>
                <a:lnTo>
                  <a:pt x="212" y="246"/>
                </a:lnTo>
                <a:lnTo>
                  <a:pt x="212" y="246"/>
                </a:lnTo>
                <a:lnTo>
                  <a:pt x="212" y="246"/>
                </a:lnTo>
                <a:lnTo>
                  <a:pt x="204" y="251"/>
                </a:lnTo>
                <a:lnTo>
                  <a:pt x="194" y="254"/>
                </a:lnTo>
                <a:lnTo>
                  <a:pt x="194" y="254"/>
                </a:lnTo>
                <a:lnTo>
                  <a:pt x="187" y="256"/>
                </a:lnTo>
                <a:lnTo>
                  <a:pt x="187" y="256"/>
                </a:lnTo>
                <a:lnTo>
                  <a:pt x="185" y="254"/>
                </a:lnTo>
                <a:lnTo>
                  <a:pt x="185" y="254"/>
                </a:lnTo>
                <a:lnTo>
                  <a:pt x="183" y="254"/>
                </a:lnTo>
                <a:lnTo>
                  <a:pt x="183" y="253"/>
                </a:lnTo>
                <a:lnTo>
                  <a:pt x="183" y="253"/>
                </a:lnTo>
                <a:lnTo>
                  <a:pt x="185" y="251"/>
                </a:lnTo>
                <a:lnTo>
                  <a:pt x="187" y="251"/>
                </a:lnTo>
                <a:lnTo>
                  <a:pt x="187" y="251"/>
                </a:lnTo>
                <a:lnTo>
                  <a:pt x="187" y="251"/>
                </a:lnTo>
                <a:lnTo>
                  <a:pt x="188" y="253"/>
                </a:lnTo>
                <a:lnTo>
                  <a:pt x="188" y="253"/>
                </a:lnTo>
                <a:lnTo>
                  <a:pt x="190" y="253"/>
                </a:lnTo>
                <a:lnTo>
                  <a:pt x="190" y="253"/>
                </a:lnTo>
                <a:lnTo>
                  <a:pt x="193" y="253"/>
                </a:lnTo>
                <a:lnTo>
                  <a:pt x="193" y="253"/>
                </a:lnTo>
                <a:lnTo>
                  <a:pt x="204" y="248"/>
                </a:lnTo>
                <a:lnTo>
                  <a:pt x="204" y="248"/>
                </a:lnTo>
                <a:lnTo>
                  <a:pt x="209" y="246"/>
                </a:lnTo>
                <a:lnTo>
                  <a:pt x="209" y="246"/>
                </a:lnTo>
                <a:lnTo>
                  <a:pt x="212" y="243"/>
                </a:lnTo>
                <a:lnTo>
                  <a:pt x="215" y="240"/>
                </a:lnTo>
                <a:lnTo>
                  <a:pt x="215" y="240"/>
                </a:lnTo>
                <a:lnTo>
                  <a:pt x="215" y="238"/>
                </a:lnTo>
                <a:lnTo>
                  <a:pt x="217" y="237"/>
                </a:lnTo>
                <a:lnTo>
                  <a:pt x="217" y="237"/>
                </a:lnTo>
                <a:lnTo>
                  <a:pt x="218" y="235"/>
                </a:lnTo>
                <a:lnTo>
                  <a:pt x="218" y="235"/>
                </a:lnTo>
                <a:lnTo>
                  <a:pt x="220" y="234"/>
                </a:lnTo>
                <a:lnTo>
                  <a:pt x="220" y="234"/>
                </a:lnTo>
                <a:lnTo>
                  <a:pt x="223" y="226"/>
                </a:lnTo>
                <a:lnTo>
                  <a:pt x="223" y="226"/>
                </a:lnTo>
                <a:lnTo>
                  <a:pt x="224" y="224"/>
                </a:lnTo>
                <a:lnTo>
                  <a:pt x="224" y="224"/>
                </a:lnTo>
                <a:lnTo>
                  <a:pt x="220" y="226"/>
                </a:lnTo>
                <a:lnTo>
                  <a:pt x="220" y="226"/>
                </a:lnTo>
                <a:lnTo>
                  <a:pt x="206" y="231"/>
                </a:lnTo>
                <a:lnTo>
                  <a:pt x="206" y="231"/>
                </a:lnTo>
                <a:lnTo>
                  <a:pt x="199" y="232"/>
                </a:lnTo>
                <a:lnTo>
                  <a:pt x="193" y="234"/>
                </a:lnTo>
                <a:lnTo>
                  <a:pt x="193" y="234"/>
                </a:lnTo>
                <a:lnTo>
                  <a:pt x="190" y="232"/>
                </a:lnTo>
                <a:lnTo>
                  <a:pt x="190" y="232"/>
                </a:lnTo>
                <a:lnTo>
                  <a:pt x="191" y="231"/>
                </a:lnTo>
                <a:lnTo>
                  <a:pt x="193" y="229"/>
                </a:lnTo>
                <a:lnTo>
                  <a:pt x="193" y="229"/>
                </a:lnTo>
                <a:lnTo>
                  <a:pt x="194" y="229"/>
                </a:lnTo>
                <a:lnTo>
                  <a:pt x="194" y="229"/>
                </a:lnTo>
                <a:lnTo>
                  <a:pt x="194" y="231"/>
                </a:lnTo>
                <a:lnTo>
                  <a:pt x="194" y="231"/>
                </a:lnTo>
                <a:lnTo>
                  <a:pt x="199" y="231"/>
                </a:lnTo>
                <a:lnTo>
                  <a:pt x="199" y="231"/>
                </a:lnTo>
                <a:lnTo>
                  <a:pt x="217" y="224"/>
                </a:lnTo>
                <a:lnTo>
                  <a:pt x="217" y="224"/>
                </a:lnTo>
                <a:lnTo>
                  <a:pt x="224" y="219"/>
                </a:lnTo>
                <a:lnTo>
                  <a:pt x="224" y="219"/>
                </a:lnTo>
                <a:lnTo>
                  <a:pt x="228" y="218"/>
                </a:lnTo>
                <a:lnTo>
                  <a:pt x="228" y="215"/>
                </a:lnTo>
                <a:lnTo>
                  <a:pt x="228" y="215"/>
                </a:lnTo>
                <a:lnTo>
                  <a:pt x="229" y="210"/>
                </a:lnTo>
                <a:lnTo>
                  <a:pt x="229" y="210"/>
                </a:lnTo>
                <a:lnTo>
                  <a:pt x="231" y="208"/>
                </a:lnTo>
                <a:lnTo>
                  <a:pt x="231" y="208"/>
                </a:lnTo>
                <a:lnTo>
                  <a:pt x="229" y="208"/>
                </a:lnTo>
                <a:lnTo>
                  <a:pt x="229" y="208"/>
                </a:lnTo>
                <a:lnTo>
                  <a:pt x="223" y="213"/>
                </a:lnTo>
                <a:lnTo>
                  <a:pt x="223" y="213"/>
                </a:lnTo>
                <a:lnTo>
                  <a:pt x="212" y="218"/>
                </a:lnTo>
                <a:lnTo>
                  <a:pt x="212" y="218"/>
                </a:lnTo>
                <a:lnTo>
                  <a:pt x="207" y="218"/>
                </a:lnTo>
                <a:lnTo>
                  <a:pt x="207" y="218"/>
                </a:lnTo>
                <a:lnTo>
                  <a:pt x="206" y="218"/>
                </a:lnTo>
                <a:lnTo>
                  <a:pt x="206" y="218"/>
                </a:lnTo>
                <a:lnTo>
                  <a:pt x="206" y="216"/>
                </a:lnTo>
                <a:lnTo>
                  <a:pt x="206" y="216"/>
                </a:lnTo>
                <a:lnTo>
                  <a:pt x="207" y="215"/>
                </a:lnTo>
                <a:lnTo>
                  <a:pt x="207" y="215"/>
                </a:lnTo>
                <a:lnTo>
                  <a:pt x="209" y="215"/>
                </a:lnTo>
                <a:lnTo>
                  <a:pt x="209" y="215"/>
                </a:lnTo>
                <a:lnTo>
                  <a:pt x="209" y="215"/>
                </a:lnTo>
                <a:lnTo>
                  <a:pt x="209" y="215"/>
                </a:lnTo>
                <a:lnTo>
                  <a:pt x="212" y="215"/>
                </a:lnTo>
                <a:lnTo>
                  <a:pt x="212" y="215"/>
                </a:lnTo>
                <a:lnTo>
                  <a:pt x="221" y="212"/>
                </a:lnTo>
                <a:lnTo>
                  <a:pt x="231" y="205"/>
                </a:lnTo>
                <a:lnTo>
                  <a:pt x="231" y="205"/>
                </a:lnTo>
                <a:lnTo>
                  <a:pt x="232" y="204"/>
                </a:lnTo>
                <a:lnTo>
                  <a:pt x="232" y="204"/>
                </a:lnTo>
                <a:lnTo>
                  <a:pt x="237" y="191"/>
                </a:lnTo>
                <a:lnTo>
                  <a:pt x="237" y="191"/>
                </a:lnTo>
                <a:lnTo>
                  <a:pt x="237" y="191"/>
                </a:lnTo>
                <a:lnTo>
                  <a:pt x="237" y="191"/>
                </a:lnTo>
                <a:lnTo>
                  <a:pt x="234" y="193"/>
                </a:lnTo>
                <a:lnTo>
                  <a:pt x="234" y="193"/>
                </a:lnTo>
                <a:lnTo>
                  <a:pt x="223" y="197"/>
                </a:lnTo>
                <a:lnTo>
                  <a:pt x="223" y="197"/>
                </a:lnTo>
                <a:lnTo>
                  <a:pt x="217" y="201"/>
                </a:lnTo>
                <a:lnTo>
                  <a:pt x="209" y="202"/>
                </a:lnTo>
                <a:lnTo>
                  <a:pt x="209" y="202"/>
                </a:lnTo>
                <a:lnTo>
                  <a:pt x="207" y="202"/>
                </a:lnTo>
                <a:lnTo>
                  <a:pt x="207" y="202"/>
                </a:lnTo>
                <a:lnTo>
                  <a:pt x="207" y="199"/>
                </a:lnTo>
                <a:lnTo>
                  <a:pt x="207" y="199"/>
                </a:lnTo>
                <a:lnTo>
                  <a:pt x="209" y="199"/>
                </a:lnTo>
                <a:lnTo>
                  <a:pt x="209" y="199"/>
                </a:lnTo>
                <a:lnTo>
                  <a:pt x="212" y="201"/>
                </a:lnTo>
                <a:lnTo>
                  <a:pt x="213" y="199"/>
                </a:lnTo>
                <a:lnTo>
                  <a:pt x="213" y="199"/>
                </a:lnTo>
                <a:lnTo>
                  <a:pt x="220" y="197"/>
                </a:lnTo>
                <a:lnTo>
                  <a:pt x="220" y="197"/>
                </a:lnTo>
                <a:lnTo>
                  <a:pt x="229" y="193"/>
                </a:lnTo>
                <a:lnTo>
                  <a:pt x="229" y="193"/>
                </a:lnTo>
                <a:lnTo>
                  <a:pt x="237" y="188"/>
                </a:lnTo>
                <a:lnTo>
                  <a:pt x="237" y="188"/>
                </a:lnTo>
                <a:lnTo>
                  <a:pt x="239" y="185"/>
                </a:lnTo>
                <a:lnTo>
                  <a:pt x="239" y="185"/>
                </a:lnTo>
                <a:lnTo>
                  <a:pt x="240" y="180"/>
                </a:lnTo>
                <a:lnTo>
                  <a:pt x="240" y="180"/>
                </a:lnTo>
                <a:lnTo>
                  <a:pt x="242" y="174"/>
                </a:lnTo>
                <a:lnTo>
                  <a:pt x="242" y="174"/>
                </a:lnTo>
                <a:lnTo>
                  <a:pt x="240" y="175"/>
                </a:lnTo>
                <a:lnTo>
                  <a:pt x="240" y="175"/>
                </a:lnTo>
                <a:lnTo>
                  <a:pt x="232" y="178"/>
                </a:lnTo>
                <a:lnTo>
                  <a:pt x="232" y="178"/>
                </a:lnTo>
                <a:lnTo>
                  <a:pt x="224" y="182"/>
                </a:lnTo>
                <a:lnTo>
                  <a:pt x="217" y="185"/>
                </a:lnTo>
                <a:lnTo>
                  <a:pt x="217" y="185"/>
                </a:lnTo>
                <a:lnTo>
                  <a:pt x="213" y="186"/>
                </a:lnTo>
                <a:lnTo>
                  <a:pt x="213" y="186"/>
                </a:lnTo>
                <a:lnTo>
                  <a:pt x="212" y="186"/>
                </a:lnTo>
                <a:lnTo>
                  <a:pt x="212" y="186"/>
                </a:lnTo>
                <a:lnTo>
                  <a:pt x="210" y="185"/>
                </a:lnTo>
                <a:lnTo>
                  <a:pt x="212" y="183"/>
                </a:lnTo>
                <a:lnTo>
                  <a:pt x="212" y="183"/>
                </a:lnTo>
                <a:lnTo>
                  <a:pt x="212" y="182"/>
                </a:lnTo>
                <a:lnTo>
                  <a:pt x="213" y="182"/>
                </a:lnTo>
                <a:lnTo>
                  <a:pt x="213" y="182"/>
                </a:lnTo>
                <a:lnTo>
                  <a:pt x="217" y="183"/>
                </a:lnTo>
                <a:lnTo>
                  <a:pt x="218" y="182"/>
                </a:lnTo>
                <a:lnTo>
                  <a:pt x="218" y="182"/>
                </a:lnTo>
                <a:lnTo>
                  <a:pt x="221" y="182"/>
                </a:lnTo>
                <a:lnTo>
                  <a:pt x="221" y="182"/>
                </a:lnTo>
                <a:lnTo>
                  <a:pt x="235" y="175"/>
                </a:lnTo>
                <a:lnTo>
                  <a:pt x="235" y="175"/>
                </a:lnTo>
                <a:lnTo>
                  <a:pt x="242" y="169"/>
                </a:lnTo>
                <a:lnTo>
                  <a:pt x="242" y="169"/>
                </a:lnTo>
                <a:lnTo>
                  <a:pt x="242" y="167"/>
                </a:lnTo>
                <a:lnTo>
                  <a:pt x="242" y="167"/>
                </a:lnTo>
                <a:lnTo>
                  <a:pt x="243" y="163"/>
                </a:lnTo>
                <a:lnTo>
                  <a:pt x="243" y="163"/>
                </a:lnTo>
                <a:lnTo>
                  <a:pt x="243" y="161"/>
                </a:lnTo>
                <a:lnTo>
                  <a:pt x="243" y="161"/>
                </a:lnTo>
                <a:lnTo>
                  <a:pt x="239" y="164"/>
                </a:lnTo>
                <a:lnTo>
                  <a:pt x="239" y="164"/>
                </a:lnTo>
                <a:lnTo>
                  <a:pt x="229" y="169"/>
                </a:lnTo>
                <a:lnTo>
                  <a:pt x="218" y="174"/>
                </a:lnTo>
                <a:lnTo>
                  <a:pt x="218" y="174"/>
                </a:lnTo>
                <a:lnTo>
                  <a:pt x="217" y="174"/>
                </a:lnTo>
                <a:lnTo>
                  <a:pt x="217" y="174"/>
                </a:lnTo>
                <a:lnTo>
                  <a:pt x="215" y="175"/>
                </a:lnTo>
                <a:lnTo>
                  <a:pt x="215" y="175"/>
                </a:lnTo>
                <a:lnTo>
                  <a:pt x="213" y="174"/>
                </a:lnTo>
                <a:lnTo>
                  <a:pt x="213" y="174"/>
                </a:lnTo>
                <a:lnTo>
                  <a:pt x="215" y="172"/>
                </a:lnTo>
                <a:lnTo>
                  <a:pt x="215" y="172"/>
                </a:lnTo>
                <a:lnTo>
                  <a:pt x="217" y="171"/>
                </a:lnTo>
                <a:lnTo>
                  <a:pt x="217" y="171"/>
                </a:lnTo>
                <a:lnTo>
                  <a:pt x="221" y="171"/>
                </a:lnTo>
                <a:lnTo>
                  <a:pt x="221" y="171"/>
                </a:lnTo>
                <a:lnTo>
                  <a:pt x="235" y="164"/>
                </a:lnTo>
                <a:lnTo>
                  <a:pt x="235" y="164"/>
                </a:lnTo>
                <a:lnTo>
                  <a:pt x="243" y="160"/>
                </a:lnTo>
                <a:lnTo>
                  <a:pt x="243" y="160"/>
                </a:lnTo>
                <a:lnTo>
                  <a:pt x="245" y="156"/>
                </a:lnTo>
                <a:lnTo>
                  <a:pt x="245" y="156"/>
                </a:lnTo>
                <a:lnTo>
                  <a:pt x="247" y="150"/>
                </a:lnTo>
                <a:lnTo>
                  <a:pt x="247" y="150"/>
                </a:lnTo>
                <a:lnTo>
                  <a:pt x="247" y="147"/>
                </a:lnTo>
                <a:lnTo>
                  <a:pt x="247" y="147"/>
                </a:lnTo>
                <a:lnTo>
                  <a:pt x="245" y="148"/>
                </a:lnTo>
                <a:lnTo>
                  <a:pt x="245" y="148"/>
                </a:lnTo>
                <a:lnTo>
                  <a:pt x="235" y="153"/>
                </a:lnTo>
                <a:lnTo>
                  <a:pt x="235" y="153"/>
                </a:lnTo>
                <a:lnTo>
                  <a:pt x="228" y="156"/>
                </a:lnTo>
                <a:lnTo>
                  <a:pt x="220" y="156"/>
                </a:lnTo>
                <a:lnTo>
                  <a:pt x="220" y="156"/>
                </a:lnTo>
                <a:lnTo>
                  <a:pt x="217" y="156"/>
                </a:lnTo>
                <a:lnTo>
                  <a:pt x="217" y="156"/>
                </a:lnTo>
                <a:lnTo>
                  <a:pt x="217" y="155"/>
                </a:lnTo>
                <a:lnTo>
                  <a:pt x="217" y="155"/>
                </a:lnTo>
                <a:lnTo>
                  <a:pt x="217" y="153"/>
                </a:lnTo>
                <a:lnTo>
                  <a:pt x="217" y="153"/>
                </a:lnTo>
                <a:lnTo>
                  <a:pt x="220" y="153"/>
                </a:lnTo>
                <a:lnTo>
                  <a:pt x="220" y="153"/>
                </a:lnTo>
                <a:lnTo>
                  <a:pt x="220" y="153"/>
                </a:lnTo>
                <a:lnTo>
                  <a:pt x="220" y="153"/>
                </a:lnTo>
                <a:lnTo>
                  <a:pt x="220" y="153"/>
                </a:lnTo>
                <a:lnTo>
                  <a:pt x="223" y="155"/>
                </a:lnTo>
                <a:lnTo>
                  <a:pt x="223" y="155"/>
                </a:lnTo>
                <a:lnTo>
                  <a:pt x="226" y="153"/>
                </a:lnTo>
                <a:lnTo>
                  <a:pt x="226" y="153"/>
                </a:lnTo>
                <a:lnTo>
                  <a:pt x="234" y="152"/>
                </a:lnTo>
                <a:lnTo>
                  <a:pt x="240" y="148"/>
                </a:lnTo>
                <a:lnTo>
                  <a:pt x="240" y="148"/>
                </a:lnTo>
                <a:lnTo>
                  <a:pt x="247" y="144"/>
                </a:lnTo>
                <a:lnTo>
                  <a:pt x="247" y="144"/>
                </a:lnTo>
                <a:lnTo>
                  <a:pt x="248" y="142"/>
                </a:lnTo>
                <a:lnTo>
                  <a:pt x="248" y="142"/>
                </a:lnTo>
                <a:lnTo>
                  <a:pt x="251" y="131"/>
                </a:lnTo>
                <a:lnTo>
                  <a:pt x="251" y="131"/>
                </a:lnTo>
                <a:lnTo>
                  <a:pt x="251" y="131"/>
                </a:lnTo>
                <a:lnTo>
                  <a:pt x="251" y="131"/>
                </a:lnTo>
                <a:lnTo>
                  <a:pt x="247" y="133"/>
                </a:lnTo>
                <a:lnTo>
                  <a:pt x="247" y="133"/>
                </a:lnTo>
                <a:lnTo>
                  <a:pt x="232" y="137"/>
                </a:lnTo>
                <a:lnTo>
                  <a:pt x="232" y="137"/>
                </a:lnTo>
                <a:lnTo>
                  <a:pt x="231" y="139"/>
                </a:lnTo>
                <a:lnTo>
                  <a:pt x="231" y="139"/>
                </a:lnTo>
                <a:lnTo>
                  <a:pt x="229" y="139"/>
                </a:lnTo>
                <a:lnTo>
                  <a:pt x="229" y="139"/>
                </a:lnTo>
                <a:lnTo>
                  <a:pt x="228" y="137"/>
                </a:lnTo>
                <a:lnTo>
                  <a:pt x="228" y="136"/>
                </a:lnTo>
                <a:lnTo>
                  <a:pt x="228" y="136"/>
                </a:lnTo>
                <a:lnTo>
                  <a:pt x="229" y="134"/>
                </a:lnTo>
                <a:lnTo>
                  <a:pt x="229" y="134"/>
                </a:lnTo>
                <a:lnTo>
                  <a:pt x="232" y="136"/>
                </a:lnTo>
                <a:lnTo>
                  <a:pt x="232" y="136"/>
                </a:lnTo>
                <a:lnTo>
                  <a:pt x="237" y="134"/>
                </a:lnTo>
                <a:lnTo>
                  <a:pt x="237" y="134"/>
                </a:lnTo>
                <a:lnTo>
                  <a:pt x="247" y="130"/>
                </a:lnTo>
                <a:lnTo>
                  <a:pt x="247" y="130"/>
                </a:lnTo>
                <a:lnTo>
                  <a:pt x="248" y="128"/>
                </a:lnTo>
                <a:lnTo>
                  <a:pt x="251" y="126"/>
                </a:lnTo>
                <a:lnTo>
                  <a:pt x="251" y="126"/>
                </a:lnTo>
                <a:lnTo>
                  <a:pt x="251" y="126"/>
                </a:lnTo>
                <a:lnTo>
                  <a:pt x="251" y="126"/>
                </a:lnTo>
                <a:lnTo>
                  <a:pt x="253" y="125"/>
                </a:lnTo>
                <a:lnTo>
                  <a:pt x="253" y="125"/>
                </a:lnTo>
                <a:lnTo>
                  <a:pt x="253" y="119"/>
                </a:lnTo>
                <a:lnTo>
                  <a:pt x="253" y="119"/>
                </a:lnTo>
                <a:lnTo>
                  <a:pt x="254" y="115"/>
                </a:lnTo>
                <a:lnTo>
                  <a:pt x="254" y="115"/>
                </a:lnTo>
                <a:lnTo>
                  <a:pt x="253" y="115"/>
                </a:lnTo>
                <a:lnTo>
                  <a:pt x="253" y="115"/>
                </a:lnTo>
                <a:lnTo>
                  <a:pt x="247" y="115"/>
                </a:lnTo>
                <a:lnTo>
                  <a:pt x="247" y="115"/>
                </a:lnTo>
                <a:lnTo>
                  <a:pt x="245" y="117"/>
                </a:lnTo>
                <a:lnTo>
                  <a:pt x="245" y="117"/>
                </a:lnTo>
                <a:lnTo>
                  <a:pt x="245" y="117"/>
                </a:lnTo>
                <a:lnTo>
                  <a:pt x="243" y="117"/>
                </a:lnTo>
                <a:lnTo>
                  <a:pt x="243" y="117"/>
                </a:lnTo>
                <a:lnTo>
                  <a:pt x="243" y="114"/>
                </a:lnTo>
                <a:lnTo>
                  <a:pt x="245" y="114"/>
                </a:lnTo>
                <a:lnTo>
                  <a:pt x="245" y="114"/>
                </a:lnTo>
                <a:lnTo>
                  <a:pt x="247" y="114"/>
                </a:lnTo>
                <a:lnTo>
                  <a:pt x="247" y="114"/>
                </a:lnTo>
                <a:lnTo>
                  <a:pt x="254" y="112"/>
                </a:lnTo>
                <a:lnTo>
                  <a:pt x="254" y="112"/>
                </a:lnTo>
                <a:lnTo>
                  <a:pt x="254" y="98"/>
                </a:lnTo>
                <a:lnTo>
                  <a:pt x="254" y="98"/>
                </a:lnTo>
                <a:lnTo>
                  <a:pt x="251" y="98"/>
                </a:lnTo>
                <a:lnTo>
                  <a:pt x="251" y="98"/>
                </a:lnTo>
                <a:lnTo>
                  <a:pt x="251" y="100"/>
                </a:lnTo>
                <a:lnTo>
                  <a:pt x="251" y="100"/>
                </a:lnTo>
                <a:lnTo>
                  <a:pt x="250" y="109"/>
                </a:lnTo>
                <a:lnTo>
                  <a:pt x="250" y="109"/>
                </a:lnTo>
                <a:lnTo>
                  <a:pt x="248" y="112"/>
                </a:lnTo>
                <a:lnTo>
                  <a:pt x="247" y="112"/>
                </a:lnTo>
                <a:lnTo>
                  <a:pt x="247" y="112"/>
                </a:lnTo>
                <a:lnTo>
                  <a:pt x="245" y="111"/>
                </a:lnTo>
                <a:lnTo>
                  <a:pt x="245" y="109"/>
                </a:lnTo>
                <a:lnTo>
                  <a:pt x="245" y="109"/>
                </a:lnTo>
                <a:lnTo>
                  <a:pt x="247" y="98"/>
                </a:lnTo>
                <a:lnTo>
                  <a:pt x="247" y="98"/>
                </a:lnTo>
                <a:lnTo>
                  <a:pt x="247" y="96"/>
                </a:lnTo>
                <a:lnTo>
                  <a:pt x="247" y="96"/>
                </a:lnTo>
                <a:lnTo>
                  <a:pt x="247" y="96"/>
                </a:lnTo>
                <a:lnTo>
                  <a:pt x="247" y="95"/>
                </a:lnTo>
                <a:lnTo>
                  <a:pt x="247" y="95"/>
                </a:lnTo>
                <a:lnTo>
                  <a:pt x="248" y="93"/>
                </a:lnTo>
                <a:lnTo>
                  <a:pt x="248" y="93"/>
                </a:lnTo>
                <a:lnTo>
                  <a:pt x="250" y="87"/>
                </a:lnTo>
                <a:lnTo>
                  <a:pt x="250" y="87"/>
                </a:lnTo>
                <a:lnTo>
                  <a:pt x="250" y="84"/>
                </a:lnTo>
                <a:lnTo>
                  <a:pt x="250" y="84"/>
                </a:lnTo>
                <a:lnTo>
                  <a:pt x="242" y="85"/>
                </a:lnTo>
                <a:lnTo>
                  <a:pt x="242" y="85"/>
                </a:lnTo>
                <a:lnTo>
                  <a:pt x="242" y="87"/>
                </a:lnTo>
                <a:lnTo>
                  <a:pt x="242" y="87"/>
                </a:lnTo>
                <a:lnTo>
                  <a:pt x="242" y="95"/>
                </a:lnTo>
                <a:lnTo>
                  <a:pt x="240" y="101"/>
                </a:lnTo>
                <a:lnTo>
                  <a:pt x="240" y="101"/>
                </a:lnTo>
                <a:lnTo>
                  <a:pt x="239" y="107"/>
                </a:lnTo>
                <a:lnTo>
                  <a:pt x="239" y="107"/>
                </a:lnTo>
                <a:lnTo>
                  <a:pt x="237" y="109"/>
                </a:lnTo>
                <a:lnTo>
                  <a:pt x="235" y="109"/>
                </a:lnTo>
                <a:lnTo>
                  <a:pt x="235" y="109"/>
                </a:lnTo>
                <a:lnTo>
                  <a:pt x="234" y="107"/>
                </a:lnTo>
                <a:lnTo>
                  <a:pt x="234" y="104"/>
                </a:lnTo>
                <a:lnTo>
                  <a:pt x="234" y="104"/>
                </a:lnTo>
                <a:lnTo>
                  <a:pt x="235" y="101"/>
                </a:lnTo>
                <a:lnTo>
                  <a:pt x="235" y="101"/>
                </a:lnTo>
                <a:lnTo>
                  <a:pt x="237" y="95"/>
                </a:lnTo>
                <a:lnTo>
                  <a:pt x="239" y="89"/>
                </a:lnTo>
                <a:lnTo>
                  <a:pt x="239" y="89"/>
                </a:lnTo>
                <a:lnTo>
                  <a:pt x="239" y="85"/>
                </a:lnTo>
                <a:lnTo>
                  <a:pt x="239" y="85"/>
                </a:lnTo>
                <a:lnTo>
                  <a:pt x="237" y="87"/>
                </a:lnTo>
                <a:lnTo>
                  <a:pt x="237" y="87"/>
                </a:lnTo>
                <a:lnTo>
                  <a:pt x="235" y="85"/>
                </a:lnTo>
                <a:lnTo>
                  <a:pt x="235" y="85"/>
                </a:lnTo>
                <a:lnTo>
                  <a:pt x="235" y="84"/>
                </a:lnTo>
                <a:lnTo>
                  <a:pt x="235" y="82"/>
                </a:lnTo>
                <a:lnTo>
                  <a:pt x="235" y="82"/>
                </a:lnTo>
                <a:lnTo>
                  <a:pt x="237" y="82"/>
                </a:lnTo>
                <a:lnTo>
                  <a:pt x="237" y="82"/>
                </a:lnTo>
                <a:lnTo>
                  <a:pt x="239" y="82"/>
                </a:lnTo>
                <a:lnTo>
                  <a:pt x="239" y="82"/>
                </a:lnTo>
                <a:lnTo>
                  <a:pt x="239" y="74"/>
                </a:lnTo>
                <a:lnTo>
                  <a:pt x="239" y="74"/>
                </a:lnTo>
                <a:lnTo>
                  <a:pt x="235" y="74"/>
                </a:lnTo>
                <a:lnTo>
                  <a:pt x="235" y="74"/>
                </a:lnTo>
                <a:lnTo>
                  <a:pt x="235" y="79"/>
                </a:lnTo>
                <a:lnTo>
                  <a:pt x="235" y="79"/>
                </a:lnTo>
                <a:lnTo>
                  <a:pt x="234" y="85"/>
                </a:lnTo>
                <a:lnTo>
                  <a:pt x="234" y="85"/>
                </a:lnTo>
                <a:lnTo>
                  <a:pt x="232" y="85"/>
                </a:lnTo>
                <a:lnTo>
                  <a:pt x="231" y="87"/>
                </a:lnTo>
                <a:lnTo>
                  <a:pt x="231" y="87"/>
                </a:lnTo>
                <a:lnTo>
                  <a:pt x="229" y="85"/>
                </a:lnTo>
                <a:lnTo>
                  <a:pt x="228" y="84"/>
                </a:lnTo>
                <a:lnTo>
                  <a:pt x="228" y="84"/>
                </a:lnTo>
                <a:lnTo>
                  <a:pt x="229" y="82"/>
                </a:lnTo>
                <a:lnTo>
                  <a:pt x="229" y="82"/>
                </a:lnTo>
                <a:lnTo>
                  <a:pt x="231" y="78"/>
                </a:lnTo>
                <a:lnTo>
                  <a:pt x="231" y="78"/>
                </a:lnTo>
                <a:lnTo>
                  <a:pt x="231" y="65"/>
                </a:lnTo>
                <a:lnTo>
                  <a:pt x="231" y="65"/>
                </a:lnTo>
                <a:lnTo>
                  <a:pt x="231" y="63"/>
                </a:lnTo>
                <a:lnTo>
                  <a:pt x="231" y="63"/>
                </a:lnTo>
                <a:lnTo>
                  <a:pt x="228" y="65"/>
                </a:lnTo>
                <a:lnTo>
                  <a:pt x="224" y="65"/>
                </a:lnTo>
                <a:lnTo>
                  <a:pt x="224" y="65"/>
                </a:lnTo>
                <a:lnTo>
                  <a:pt x="223" y="66"/>
                </a:lnTo>
                <a:lnTo>
                  <a:pt x="223" y="66"/>
                </a:lnTo>
                <a:lnTo>
                  <a:pt x="221" y="65"/>
                </a:lnTo>
                <a:lnTo>
                  <a:pt x="221" y="65"/>
                </a:lnTo>
                <a:lnTo>
                  <a:pt x="223" y="62"/>
                </a:lnTo>
                <a:lnTo>
                  <a:pt x="223" y="62"/>
                </a:lnTo>
                <a:lnTo>
                  <a:pt x="224" y="62"/>
                </a:lnTo>
                <a:lnTo>
                  <a:pt x="224" y="62"/>
                </a:lnTo>
                <a:lnTo>
                  <a:pt x="226" y="62"/>
                </a:lnTo>
                <a:lnTo>
                  <a:pt x="226" y="62"/>
                </a:lnTo>
                <a:lnTo>
                  <a:pt x="231" y="62"/>
                </a:lnTo>
                <a:lnTo>
                  <a:pt x="231" y="62"/>
                </a:lnTo>
                <a:lnTo>
                  <a:pt x="229" y="54"/>
                </a:lnTo>
                <a:lnTo>
                  <a:pt x="229" y="54"/>
                </a:lnTo>
                <a:lnTo>
                  <a:pt x="223" y="55"/>
                </a:lnTo>
                <a:lnTo>
                  <a:pt x="223" y="55"/>
                </a:lnTo>
                <a:lnTo>
                  <a:pt x="218" y="57"/>
                </a:lnTo>
                <a:lnTo>
                  <a:pt x="218" y="57"/>
                </a:lnTo>
                <a:lnTo>
                  <a:pt x="218" y="59"/>
                </a:lnTo>
                <a:lnTo>
                  <a:pt x="218" y="59"/>
                </a:lnTo>
                <a:lnTo>
                  <a:pt x="220" y="66"/>
                </a:lnTo>
                <a:lnTo>
                  <a:pt x="220" y="66"/>
                </a:lnTo>
                <a:lnTo>
                  <a:pt x="220" y="74"/>
                </a:lnTo>
                <a:lnTo>
                  <a:pt x="220" y="74"/>
                </a:lnTo>
                <a:lnTo>
                  <a:pt x="221" y="84"/>
                </a:lnTo>
                <a:lnTo>
                  <a:pt x="221" y="84"/>
                </a:lnTo>
                <a:lnTo>
                  <a:pt x="221" y="89"/>
                </a:lnTo>
                <a:lnTo>
                  <a:pt x="221" y="89"/>
                </a:lnTo>
                <a:lnTo>
                  <a:pt x="218" y="90"/>
                </a:lnTo>
                <a:lnTo>
                  <a:pt x="217" y="90"/>
                </a:lnTo>
                <a:lnTo>
                  <a:pt x="217" y="90"/>
                </a:lnTo>
                <a:lnTo>
                  <a:pt x="215" y="89"/>
                </a:lnTo>
                <a:lnTo>
                  <a:pt x="215" y="89"/>
                </a:lnTo>
                <a:lnTo>
                  <a:pt x="215" y="90"/>
                </a:lnTo>
                <a:lnTo>
                  <a:pt x="215" y="90"/>
                </a:lnTo>
                <a:lnTo>
                  <a:pt x="213" y="100"/>
                </a:lnTo>
                <a:lnTo>
                  <a:pt x="213" y="100"/>
                </a:lnTo>
                <a:lnTo>
                  <a:pt x="212" y="103"/>
                </a:lnTo>
                <a:lnTo>
                  <a:pt x="212" y="103"/>
                </a:lnTo>
                <a:lnTo>
                  <a:pt x="209" y="112"/>
                </a:lnTo>
                <a:lnTo>
                  <a:pt x="209" y="112"/>
                </a:lnTo>
                <a:lnTo>
                  <a:pt x="204" y="128"/>
                </a:lnTo>
                <a:lnTo>
                  <a:pt x="204" y="128"/>
                </a:lnTo>
                <a:lnTo>
                  <a:pt x="202" y="133"/>
                </a:lnTo>
                <a:lnTo>
                  <a:pt x="202" y="133"/>
                </a:lnTo>
                <a:lnTo>
                  <a:pt x="199" y="142"/>
                </a:lnTo>
                <a:lnTo>
                  <a:pt x="194" y="152"/>
                </a:lnTo>
                <a:lnTo>
                  <a:pt x="194" y="152"/>
                </a:lnTo>
                <a:lnTo>
                  <a:pt x="187" y="167"/>
                </a:lnTo>
                <a:lnTo>
                  <a:pt x="187" y="167"/>
                </a:lnTo>
                <a:lnTo>
                  <a:pt x="183" y="172"/>
                </a:lnTo>
                <a:lnTo>
                  <a:pt x="180" y="177"/>
                </a:lnTo>
                <a:lnTo>
                  <a:pt x="180" y="177"/>
                </a:lnTo>
                <a:lnTo>
                  <a:pt x="179" y="178"/>
                </a:lnTo>
                <a:lnTo>
                  <a:pt x="179" y="178"/>
                </a:lnTo>
                <a:lnTo>
                  <a:pt x="174" y="186"/>
                </a:lnTo>
                <a:lnTo>
                  <a:pt x="174" y="186"/>
                </a:lnTo>
                <a:lnTo>
                  <a:pt x="174" y="188"/>
                </a:lnTo>
                <a:lnTo>
                  <a:pt x="174" y="190"/>
                </a:lnTo>
                <a:lnTo>
                  <a:pt x="174" y="190"/>
                </a:lnTo>
                <a:lnTo>
                  <a:pt x="172" y="191"/>
                </a:lnTo>
                <a:lnTo>
                  <a:pt x="172" y="191"/>
                </a:lnTo>
                <a:lnTo>
                  <a:pt x="171" y="193"/>
                </a:lnTo>
                <a:lnTo>
                  <a:pt x="171" y="193"/>
                </a:lnTo>
                <a:lnTo>
                  <a:pt x="164" y="208"/>
                </a:lnTo>
                <a:lnTo>
                  <a:pt x="164" y="208"/>
                </a:lnTo>
                <a:lnTo>
                  <a:pt x="153" y="229"/>
                </a:lnTo>
                <a:lnTo>
                  <a:pt x="153" y="229"/>
                </a:lnTo>
                <a:lnTo>
                  <a:pt x="141" y="248"/>
                </a:lnTo>
                <a:lnTo>
                  <a:pt x="141" y="248"/>
                </a:lnTo>
                <a:lnTo>
                  <a:pt x="133" y="262"/>
                </a:lnTo>
                <a:lnTo>
                  <a:pt x="133" y="262"/>
                </a:lnTo>
                <a:lnTo>
                  <a:pt x="103" y="305"/>
                </a:lnTo>
                <a:lnTo>
                  <a:pt x="103" y="305"/>
                </a:lnTo>
                <a:lnTo>
                  <a:pt x="68" y="349"/>
                </a:lnTo>
                <a:lnTo>
                  <a:pt x="68" y="349"/>
                </a:lnTo>
                <a:lnTo>
                  <a:pt x="51" y="369"/>
                </a:lnTo>
                <a:lnTo>
                  <a:pt x="51" y="369"/>
                </a:lnTo>
                <a:lnTo>
                  <a:pt x="49" y="371"/>
                </a:lnTo>
                <a:lnTo>
                  <a:pt x="49" y="371"/>
                </a:lnTo>
                <a:lnTo>
                  <a:pt x="35" y="387"/>
                </a:lnTo>
                <a:lnTo>
                  <a:pt x="35" y="387"/>
                </a:lnTo>
                <a:lnTo>
                  <a:pt x="27" y="398"/>
                </a:lnTo>
                <a:lnTo>
                  <a:pt x="27" y="398"/>
                </a:lnTo>
                <a:lnTo>
                  <a:pt x="24" y="402"/>
                </a:lnTo>
                <a:lnTo>
                  <a:pt x="24" y="402"/>
                </a:lnTo>
                <a:lnTo>
                  <a:pt x="24" y="404"/>
                </a:lnTo>
                <a:lnTo>
                  <a:pt x="24" y="404"/>
                </a:lnTo>
                <a:lnTo>
                  <a:pt x="24" y="404"/>
                </a:lnTo>
                <a:lnTo>
                  <a:pt x="27" y="406"/>
                </a:lnTo>
                <a:lnTo>
                  <a:pt x="27" y="406"/>
                </a:lnTo>
                <a:lnTo>
                  <a:pt x="34" y="402"/>
                </a:lnTo>
                <a:lnTo>
                  <a:pt x="34" y="402"/>
                </a:lnTo>
                <a:lnTo>
                  <a:pt x="41" y="396"/>
                </a:lnTo>
                <a:lnTo>
                  <a:pt x="41" y="396"/>
                </a:lnTo>
                <a:lnTo>
                  <a:pt x="51" y="388"/>
                </a:lnTo>
                <a:lnTo>
                  <a:pt x="60" y="379"/>
                </a:lnTo>
                <a:lnTo>
                  <a:pt x="60" y="379"/>
                </a:lnTo>
                <a:lnTo>
                  <a:pt x="92" y="339"/>
                </a:lnTo>
                <a:lnTo>
                  <a:pt x="92" y="339"/>
                </a:lnTo>
                <a:lnTo>
                  <a:pt x="101" y="327"/>
                </a:lnTo>
                <a:lnTo>
                  <a:pt x="101" y="327"/>
                </a:lnTo>
                <a:lnTo>
                  <a:pt x="103" y="325"/>
                </a:lnTo>
                <a:lnTo>
                  <a:pt x="105" y="325"/>
                </a:lnTo>
                <a:lnTo>
                  <a:pt x="105" y="325"/>
                </a:lnTo>
                <a:lnTo>
                  <a:pt x="106" y="325"/>
                </a:lnTo>
                <a:lnTo>
                  <a:pt x="106" y="325"/>
                </a:lnTo>
                <a:lnTo>
                  <a:pt x="106" y="328"/>
                </a:lnTo>
                <a:lnTo>
                  <a:pt x="106" y="328"/>
                </a:lnTo>
                <a:lnTo>
                  <a:pt x="106" y="330"/>
                </a:lnTo>
                <a:lnTo>
                  <a:pt x="106" y="330"/>
                </a:lnTo>
                <a:lnTo>
                  <a:pt x="101" y="333"/>
                </a:lnTo>
                <a:lnTo>
                  <a:pt x="101" y="333"/>
                </a:lnTo>
                <a:lnTo>
                  <a:pt x="87" y="350"/>
                </a:lnTo>
                <a:lnTo>
                  <a:pt x="87" y="350"/>
                </a:lnTo>
                <a:lnTo>
                  <a:pt x="67" y="377"/>
                </a:lnTo>
                <a:lnTo>
                  <a:pt x="67" y="377"/>
                </a:lnTo>
                <a:lnTo>
                  <a:pt x="56" y="388"/>
                </a:lnTo>
                <a:lnTo>
                  <a:pt x="43" y="399"/>
                </a:lnTo>
                <a:lnTo>
                  <a:pt x="43" y="399"/>
                </a:lnTo>
                <a:lnTo>
                  <a:pt x="35" y="406"/>
                </a:lnTo>
                <a:lnTo>
                  <a:pt x="26" y="409"/>
                </a:lnTo>
                <a:lnTo>
                  <a:pt x="26" y="409"/>
                </a:lnTo>
                <a:lnTo>
                  <a:pt x="26" y="410"/>
                </a:lnTo>
                <a:lnTo>
                  <a:pt x="26" y="410"/>
                </a:lnTo>
                <a:lnTo>
                  <a:pt x="38" y="410"/>
                </a:lnTo>
                <a:lnTo>
                  <a:pt x="38" y="410"/>
                </a:lnTo>
                <a:close/>
                <a:moveTo>
                  <a:pt x="135" y="145"/>
                </a:moveTo>
                <a:lnTo>
                  <a:pt x="135" y="145"/>
                </a:lnTo>
                <a:lnTo>
                  <a:pt x="136" y="145"/>
                </a:lnTo>
                <a:lnTo>
                  <a:pt x="136" y="145"/>
                </a:lnTo>
                <a:lnTo>
                  <a:pt x="135" y="145"/>
                </a:lnTo>
                <a:lnTo>
                  <a:pt x="135" y="145"/>
                </a:lnTo>
                <a:lnTo>
                  <a:pt x="131" y="136"/>
                </a:lnTo>
                <a:lnTo>
                  <a:pt x="128" y="128"/>
                </a:lnTo>
                <a:lnTo>
                  <a:pt x="128" y="128"/>
                </a:lnTo>
                <a:lnTo>
                  <a:pt x="123" y="114"/>
                </a:lnTo>
                <a:lnTo>
                  <a:pt x="123" y="114"/>
                </a:lnTo>
                <a:lnTo>
                  <a:pt x="119" y="101"/>
                </a:lnTo>
                <a:lnTo>
                  <a:pt x="116" y="90"/>
                </a:lnTo>
                <a:lnTo>
                  <a:pt x="116" y="90"/>
                </a:lnTo>
                <a:lnTo>
                  <a:pt x="114" y="76"/>
                </a:lnTo>
                <a:lnTo>
                  <a:pt x="114" y="62"/>
                </a:lnTo>
                <a:lnTo>
                  <a:pt x="114" y="62"/>
                </a:lnTo>
                <a:lnTo>
                  <a:pt x="117" y="49"/>
                </a:lnTo>
                <a:lnTo>
                  <a:pt x="120" y="37"/>
                </a:lnTo>
                <a:lnTo>
                  <a:pt x="120" y="37"/>
                </a:lnTo>
                <a:lnTo>
                  <a:pt x="125" y="25"/>
                </a:lnTo>
                <a:lnTo>
                  <a:pt x="125" y="25"/>
                </a:lnTo>
                <a:lnTo>
                  <a:pt x="135" y="16"/>
                </a:lnTo>
                <a:lnTo>
                  <a:pt x="135" y="16"/>
                </a:lnTo>
                <a:lnTo>
                  <a:pt x="136" y="14"/>
                </a:lnTo>
                <a:lnTo>
                  <a:pt x="136" y="14"/>
                </a:lnTo>
                <a:lnTo>
                  <a:pt x="136" y="13"/>
                </a:lnTo>
                <a:lnTo>
                  <a:pt x="136" y="13"/>
                </a:lnTo>
                <a:lnTo>
                  <a:pt x="138" y="11"/>
                </a:lnTo>
                <a:lnTo>
                  <a:pt x="138" y="11"/>
                </a:lnTo>
                <a:lnTo>
                  <a:pt x="141" y="11"/>
                </a:lnTo>
                <a:lnTo>
                  <a:pt x="141" y="11"/>
                </a:lnTo>
                <a:lnTo>
                  <a:pt x="142" y="10"/>
                </a:lnTo>
                <a:lnTo>
                  <a:pt x="142" y="10"/>
                </a:lnTo>
                <a:lnTo>
                  <a:pt x="141" y="10"/>
                </a:lnTo>
                <a:lnTo>
                  <a:pt x="141" y="10"/>
                </a:lnTo>
                <a:lnTo>
                  <a:pt x="138" y="11"/>
                </a:lnTo>
                <a:lnTo>
                  <a:pt x="138" y="11"/>
                </a:lnTo>
                <a:lnTo>
                  <a:pt x="135" y="10"/>
                </a:lnTo>
                <a:lnTo>
                  <a:pt x="135" y="10"/>
                </a:lnTo>
                <a:lnTo>
                  <a:pt x="133" y="10"/>
                </a:lnTo>
                <a:lnTo>
                  <a:pt x="133" y="10"/>
                </a:lnTo>
                <a:lnTo>
                  <a:pt x="125" y="10"/>
                </a:lnTo>
                <a:lnTo>
                  <a:pt x="117" y="13"/>
                </a:lnTo>
                <a:lnTo>
                  <a:pt x="117" y="13"/>
                </a:lnTo>
                <a:lnTo>
                  <a:pt x="109" y="16"/>
                </a:lnTo>
                <a:lnTo>
                  <a:pt x="109" y="16"/>
                </a:lnTo>
                <a:lnTo>
                  <a:pt x="100" y="21"/>
                </a:lnTo>
                <a:lnTo>
                  <a:pt x="94" y="27"/>
                </a:lnTo>
                <a:lnTo>
                  <a:pt x="94" y="27"/>
                </a:lnTo>
                <a:lnTo>
                  <a:pt x="86" y="37"/>
                </a:lnTo>
                <a:lnTo>
                  <a:pt x="79" y="48"/>
                </a:lnTo>
                <a:lnTo>
                  <a:pt x="79" y="48"/>
                </a:lnTo>
                <a:lnTo>
                  <a:pt x="78" y="55"/>
                </a:lnTo>
                <a:lnTo>
                  <a:pt x="76" y="63"/>
                </a:lnTo>
                <a:lnTo>
                  <a:pt x="76" y="63"/>
                </a:lnTo>
                <a:lnTo>
                  <a:pt x="75" y="71"/>
                </a:lnTo>
                <a:lnTo>
                  <a:pt x="75" y="71"/>
                </a:lnTo>
                <a:lnTo>
                  <a:pt x="73" y="84"/>
                </a:lnTo>
                <a:lnTo>
                  <a:pt x="73" y="95"/>
                </a:lnTo>
                <a:lnTo>
                  <a:pt x="73" y="95"/>
                </a:lnTo>
                <a:lnTo>
                  <a:pt x="75" y="112"/>
                </a:lnTo>
                <a:lnTo>
                  <a:pt x="75" y="112"/>
                </a:lnTo>
                <a:lnTo>
                  <a:pt x="78" y="126"/>
                </a:lnTo>
                <a:lnTo>
                  <a:pt x="78" y="126"/>
                </a:lnTo>
                <a:lnTo>
                  <a:pt x="82" y="142"/>
                </a:lnTo>
                <a:lnTo>
                  <a:pt x="82" y="142"/>
                </a:lnTo>
                <a:lnTo>
                  <a:pt x="95" y="182"/>
                </a:lnTo>
                <a:lnTo>
                  <a:pt x="95" y="182"/>
                </a:lnTo>
                <a:lnTo>
                  <a:pt x="105" y="202"/>
                </a:lnTo>
                <a:lnTo>
                  <a:pt x="105" y="202"/>
                </a:lnTo>
                <a:lnTo>
                  <a:pt x="109" y="210"/>
                </a:lnTo>
                <a:lnTo>
                  <a:pt x="109" y="210"/>
                </a:lnTo>
                <a:lnTo>
                  <a:pt x="120" y="226"/>
                </a:lnTo>
                <a:lnTo>
                  <a:pt x="120" y="226"/>
                </a:lnTo>
                <a:lnTo>
                  <a:pt x="122" y="227"/>
                </a:lnTo>
                <a:lnTo>
                  <a:pt x="120" y="229"/>
                </a:lnTo>
                <a:lnTo>
                  <a:pt x="120" y="229"/>
                </a:lnTo>
                <a:lnTo>
                  <a:pt x="120" y="231"/>
                </a:lnTo>
                <a:lnTo>
                  <a:pt x="120" y="231"/>
                </a:lnTo>
                <a:lnTo>
                  <a:pt x="120" y="231"/>
                </a:lnTo>
                <a:lnTo>
                  <a:pt x="120" y="231"/>
                </a:lnTo>
                <a:lnTo>
                  <a:pt x="125" y="235"/>
                </a:lnTo>
                <a:lnTo>
                  <a:pt x="125" y="235"/>
                </a:lnTo>
                <a:lnTo>
                  <a:pt x="127" y="238"/>
                </a:lnTo>
                <a:lnTo>
                  <a:pt x="127" y="238"/>
                </a:lnTo>
                <a:lnTo>
                  <a:pt x="127" y="238"/>
                </a:lnTo>
                <a:lnTo>
                  <a:pt x="127" y="238"/>
                </a:lnTo>
                <a:lnTo>
                  <a:pt x="128" y="242"/>
                </a:lnTo>
                <a:lnTo>
                  <a:pt x="128" y="242"/>
                </a:lnTo>
                <a:lnTo>
                  <a:pt x="130" y="238"/>
                </a:lnTo>
                <a:lnTo>
                  <a:pt x="130" y="238"/>
                </a:lnTo>
                <a:lnTo>
                  <a:pt x="123" y="229"/>
                </a:lnTo>
                <a:lnTo>
                  <a:pt x="123" y="229"/>
                </a:lnTo>
                <a:lnTo>
                  <a:pt x="122" y="224"/>
                </a:lnTo>
                <a:lnTo>
                  <a:pt x="122" y="224"/>
                </a:lnTo>
                <a:lnTo>
                  <a:pt x="106" y="194"/>
                </a:lnTo>
                <a:lnTo>
                  <a:pt x="106" y="194"/>
                </a:lnTo>
                <a:lnTo>
                  <a:pt x="94" y="166"/>
                </a:lnTo>
                <a:lnTo>
                  <a:pt x="94" y="166"/>
                </a:lnTo>
                <a:lnTo>
                  <a:pt x="86" y="148"/>
                </a:lnTo>
                <a:lnTo>
                  <a:pt x="86" y="148"/>
                </a:lnTo>
                <a:lnTo>
                  <a:pt x="79" y="131"/>
                </a:lnTo>
                <a:lnTo>
                  <a:pt x="79" y="131"/>
                </a:lnTo>
                <a:lnTo>
                  <a:pt x="78" y="126"/>
                </a:lnTo>
                <a:lnTo>
                  <a:pt x="78" y="126"/>
                </a:lnTo>
                <a:lnTo>
                  <a:pt x="78" y="125"/>
                </a:lnTo>
                <a:lnTo>
                  <a:pt x="79" y="125"/>
                </a:lnTo>
                <a:lnTo>
                  <a:pt x="79" y="125"/>
                </a:lnTo>
                <a:lnTo>
                  <a:pt x="81" y="123"/>
                </a:lnTo>
                <a:lnTo>
                  <a:pt x="82" y="123"/>
                </a:lnTo>
                <a:lnTo>
                  <a:pt x="82" y="123"/>
                </a:lnTo>
                <a:lnTo>
                  <a:pt x="82" y="125"/>
                </a:lnTo>
                <a:lnTo>
                  <a:pt x="84" y="126"/>
                </a:lnTo>
                <a:lnTo>
                  <a:pt x="84" y="126"/>
                </a:lnTo>
                <a:lnTo>
                  <a:pt x="84" y="131"/>
                </a:lnTo>
                <a:lnTo>
                  <a:pt x="84" y="131"/>
                </a:lnTo>
                <a:lnTo>
                  <a:pt x="86" y="139"/>
                </a:lnTo>
                <a:lnTo>
                  <a:pt x="86" y="139"/>
                </a:lnTo>
                <a:lnTo>
                  <a:pt x="87" y="142"/>
                </a:lnTo>
                <a:lnTo>
                  <a:pt x="87" y="142"/>
                </a:lnTo>
                <a:lnTo>
                  <a:pt x="98" y="172"/>
                </a:lnTo>
                <a:lnTo>
                  <a:pt x="98" y="172"/>
                </a:lnTo>
                <a:lnTo>
                  <a:pt x="109" y="194"/>
                </a:lnTo>
                <a:lnTo>
                  <a:pt x="109" y="194"/>
                </a:lnTo>
                <a:lnTo>
                  <a:pt x="109" y="194"/>
                </a:lnTo>
                <a:lnTo>
                  <a:pt x="109" y="194"/>
                </a:lnTo>
                <a:lnTo>
                  <a:pt x="111" y="194"/>
                </a:lnTo>
                <a:lnTo>
                  <a:pt x="111" y="194"/>
                </a:lnTo>
                <a:lnTo>
                  <a:pt x="111" y="194"/>
                </a:lnTo>
                <a:lnTo>
                  <a:pt x="112" y="194"/>
                </a:lnTo>
                <a:lnTo>
                  <a:pt x="112" y="194"/>
                </a:lnTo>
                <a:lnTo>
                  <a:pt x="114" y="191"/>
                </a:lnTo>
                <a:lnTo>
                  <a:pt x="114" y="191"/>
                </a:lnTo>
                <a:lnTo>
                  <a:pt x="116" y="191"/>
                </a:lnTo>
                <a:lnTo>
                  <a:pt x="116" y="190"/>
                </a:lnTo>
                <a:lnTo>
                  <a:pt x="116" y="190"/>
                </a:lnTo>
                <a:lnTo>
                  <a:pt x="101" y="163"/>
                </a:lnTo>
                <a:lnTo>
                  <a:pt x="101" y="163"/>
                </a:lnTo>
                <a:lnTo>
                  <a:pt x="98" y="153"/>
                </a:lnTo>
                <a:lnTo>
                  <a:pt x="98" y="153"/>
                </a:lnTo>
                <a:lnTo>
                  <a:pt x="90" y="139"/>
                </a:lnTo>
                <a:lnTo>
                  <a:pt x="90" y="139"/>
                </a:lnTo>
                <a:lnTo>
                  <a:pt x="90" y="139"/>
                </a:lnTo>
                <a:lnTo>
                  <a:pt x="90" y="139"/>
                </a:lnTo>
                <a:lnTo>
                  <a:pt x="92" y="136"/>
                </a:lnTo>
                <a:lnTo>
                  <a:pt x="92" y="136"/>
                </a:lnTo>
                <a:lnTo>
                  <a:pt x="94" y="136"/>
                </a:lnTo>
                <a:lnTo>
                  <a:pt x="95" y="136"/>
                </a:lnTo>
                <a:lnTo>
                  <a:pt x="95" y="136"/>
                </a:lnTo>
                <a:lnTo>
                  <a:pt x="97" y="137"/>
                </a:lnTo>
                <a:lnTo>
                  <a:pt x="97" y="137"/>
                </a:lnTo>
                <a:lnTo>
                  <a:pt x="98" y="147"/>
                </a:lnTo>
                <a:lnTo>
                  <a:pt x="98" y="147"/>
                </a:lnTo>
                <a:lnTo>
                  <a:pt x="100" y="153"/>
                </a:lnTo>
                <a:lnTo>
                  <a:pt x="100" y="153"/>
                </a:lnTo>
                <a:lnTo>
                  <a:pt x="105" y="164"/>
                </a:lnTo>
                <a:lnTo>
                  <a:pt x="105" y="164"/>
                </a:lnTo>
                <a:lnTo>
                  <a:pt x="106" y="167"/>
                </a:lnTo>
                <a:lnTo>
                  <a:pt x="106" y="167"/>
                </a:lnTo>
                <a:lnTo>
                  <a:pt x="109" y="169"/>
                </a:lnTo>
                <a:lnTo>
                  <a:pt x="109" y="169"/>
                </a:lnTo>
                <a:lnTo>
                  <a:pt x="114" y="164"/>
                </a:lnTo>
                <a:lnTo>
                  <a:pt x="117" y="160"/>
                </a:lnTo>
                <a:lnTo>
                  <a:pt x="117" y="160"/>
                </a:lnTo>
                <a:lnTo>
                  <a:pt x="112" y="148"/>
                </a:lnTo>
                <a:lnTo>
                  <a:pt x="112" y="148"/>
                </a:lnTo>
                <a:lnTo>
                  <a:pt x="112" y="148"/>
                </a:lnTo>
                <a:lnTo>
                  <a:pt x="112" y="148"/>
                </a:lnTo>
                <a:lnTo>
                  <a:pt x="111" y="148"/>
                </a:lnTo>
                <a:lnTo>
                  <a:pt x="111" y="148"/>
                </a:lnTo>
                <a:lnTo>
                  <a:pt x="111" y="147"/>
                </a:lnTo>
                <a:lnTo>
                  <a:pt x="111" y="147"/>
                </a:lnTo>
                <a:lnTo>
                  <a:pt x="111" y="145"/>
                </a:lnTo>
                <a:lnTo>
                  <a:pt x="111" y="145"/>
                </a:lnTo>
                <a:lnTo>
                  <a:pt x="111" y="145"/>
                </a:lnTo>
                <a:lnTo>
                  <a:pt x="111" y="145"/>
                </a:lnTo>
                <a:lnTo>
                  <a:pt x="105" y="130"/>
                </a:lnTo>
                <a:lnTo>
                  <a:pt x="105" y="130"/>
                </a:lnTo>
                <a:lnTo>
                  <a:pt x="98" y="109"/>
                </a:lnTo>
                <a:lnTo>
                  <a:pt x="98" y="109"/>
                </a:lnTo>
                <a:lnTo>
                  <a:pt x="95" y="101"/>
                </a:lnTo>
                <a:lnTo>
                  <a:pt x="95" y="101"/>
                </a:lnTo>
                <a:lnTo>
                  <a:pt x="92" y="93"/>
                </a:lnTo>
                <a:lnTo>
                  <a:pt x="92" y="93"/>
                </a:lnTo>
                <a:lnTo>
                  <a:pt x="90" y="93"/>
                </a:lnTo>
                <a:lnTo>
                  <a:pt x="90" y="93"/>
                </a:lnTo>
                <a:lnTo>
                  <a:pt x="92" y="90"/>
                </a:lnTo>
                <a:lnTo>
                  <a:pt x="95" y="90"/>
                </a:lnTo>
                <a:lnTo>
                  <a:pt x="95" y="90"/>
                </a:lnTo>
                <a:lnTo>
                  <a:pt x="97" y="92"/>
                </a:lnTo>
                <a:lnTo>
                  <a:pt x="97" y="92"/>
                </a:lnTo>
                <a:lnTo>
                  <a:pt x="98" y="98"/>
                </a:lnTo>
                <a:lnTo>
                  <a:pt x="98" y="98"/>
                </a:lnTo>
                <a:lnTo>
                  <a:pt x="103" y="114"/>
                </a:lnTo>
                <a:lnTo>
                  <a:pt x="103" y="114"/>
                </a:lnTo>
                <a:lnTo>
                  <a:pt x="112" y="142"/>
                </a:lnTo>
                <a:lnTo>
                  <a:pt x="112" y="142"/>
                </a:lnTo>
                <a:lnTo>
                  <a:pt x="114" y="144"/>
                </a:lnTo>
                <a:lnTo>
                  <a:pt x="114" y="144"/>
                </a:lnTo>
                <a:lnTo>
                  <a:pt x="114" y="142"/>
                </a:lnTo>
                <a:lnTo>
                  <a:pt x="114" y="142"/>
                </a:lnTo>
                <a:lnTo>
                  <a:pt x="117" y="139"/>
                </a:lnTo>
                <a:lnTo>
                  <a:pt x="117" y="139"/>
                </a:lnTo>
                <a:lnTo>
                  <a:pt x="119" y="139"/>
                </a:lnTo>
                <a:lnTo>
                  <a:pt x="119" y="139"/>
                </a:lnTo>
                <a:lnTo>
                  <a:pt x="119" y="139"/>
                </a:lnTo>
                <a:lnTo>
                  <a:pt x="119" y="139"/>
                </a:lnTo>
                <a:lnTo>
                  <a:pt x="119" y="141"/>
                </a:lnTo>
                <a:lnTo>
                  <a:pt x="119" y="141"/>
                </a:lnTo>
                <a:lnTo>
                  <a:pt x="117" y="141"/>
                </a:lnTo>
                <a:lnTo>
                  <a:pt x="117" y="141"/>
                </a:lnTo>
                <a:lnTo>
                  <a:pt x="117" y="141"/>
                </a:lnTo>
                <a:lnTo>
                  <a:pt x="117" y="141"/>
                </a:lnTo>
                <a:lnTo>
                  <a:pt x="114" y="144"/>
                </a:lnTo>
                <a:lnTo>
                  <a:pt x="114" y="144"/>
                </a:lnTo>
                <a:lnTo>
                  <a:pt x="114" y="145"/>
                </a:lnTo>
                <a:lnTo>
                  <a:pt x="114" y="145"/>
                </a:lnTo>
                <a:lnTo>
                  <a:pt x="119" y="156"/>
                </a:lnTo>
                <a:lnTo>
                  <a:pt x="119" y="156"/>
                </a:lnTo>
                <a:lnTo>
                  <a:pt x="119" y="156"/>
                </a:lnTo>
                <a:lnTo>
                  <a:pt x="119" y="156"/>
                </a:lnTo>
                <a:lnTo>
                  <a:pt x="120" y="156"/>
                </a:lnTo>
                <a:lnTo>
                  <a:pt x="120" y="156"/>
                </a:lnTo>
                <a:lnTo>
                  <a:pt x="123" y="152"/>
                </a:lnTo>
                <a:lnTo>
                  <a:pt x="123" y="152"/>
                </a:lnTo>
                <a:lnTo>
                  <a:pt x="123" y="150"/>
                </a:lnTo>
                <a:lnTo>
                  <a:pt x="123" y="150"/>
                </a:lnTo>
                <a:lnTo>
                  <a:pt x="120" y="139"/>
                </a:lnTo>
                <a:lnTo>
                  <a:pt x="120" y="139"/>
                </a:lnTo>
                <a:lnTo>
                  <a:pt x="120" y="139"/>
                </a:lnTo>
                <a:lnTo>
                  <a:pt x="120" y="139"/>
                </a:lnTo>
                <a:lnTo>
                  <a:pt x="122" y="137"/>
                </a:lnTo>
                <a:lnTo>
                  <a:pt x="122" y="137"/>
                </a:lnTo>
                <a:lnTo>
                  <a:pt x="123" y="136"/>
                </a:lnTo>
                <a:lnTo>
                  <a:pt x="125" y="137"/>
                </a:lnTo>
                <a:lnTo>
                  <a:pt x="125" y="137"/>
                </a:lnTo>
                <a:lnTo>
                  <a:pt x="125" y="137"/>
                </a:lnTo>
                <a:lnTo>
                  <a:pt x="125" y="139"/>
                </a:lnTo>
                <a:lnTo>
                  <a:pt x="125" y="139"/>
                </a:lnTo>
                <a:lnTo>
                  <a:pt x="125" y="144"/>
                </a:lnTo>
                <a:lnTo>
                  <a:pt x="125" y="144"/>
                </a:lnTo>
                <a:lnTo>
                  <a:pt x="127" y="147"/>
                </a:lnTo>
                <a:lnTo>
                  <a:pt x="127" y="147"/>
                </a:lnTo>
                <a:lnTo>
                  <a:pt x="128" y="147"/>
                </a:lnTo>
                <a:lnTo>
                  <a:pt x="128" y="147"/>
                </a:lnTo>
                <a:lnTo>
                  <a:pt x="128" y="147"/>
                </a:lnTo>
                <a:lnTo>
                  <a:pt x="130" y="148"/>
                </a:lnTo>
                <a:lnTo>
                  <a:pt x="130" y="148"/>
                </a:lnTo>
                <a:lnTo>
                  <a:pt x="128" y="150"/>
                </a:lnTo>
                <a:lnTo>
                  <a:pt x="128" y="150"/>
                </a:lnTo>
                <a:lnTo>
                  <a:pt x="127" y="150"/>
                </a:lnTo>
                <a:lnTo>
                  <a:pt x="127" y="152"/>
                </a:lnTo>
                <a:lnTo>
                  <a:pt x="127" y="152"/>
                </a:lnTo>
                <a:lnTo>
                  <a:pt x="130" y="158"/>
                </a:lnTo>
                <a:lnTo>
                  <a:pt x="133" y="164"/>
                </a:lnTo>
                <a:lnTo>
                  <a:pt x="133" y="164"/>
                </a:lnTo>
                <a:lnTo>
                  <a:pt x="133" y="166"/>
                </a:lnTo>
                <a:lnTo>
                  <a:pt x="133" y="166"/>
                </a:lnTo>
                <a:lnTo>
                  <a:pt x="135" y="164"/>
                </a:lnTo>
                <a:lnTo>
                  <a:pt x="135" y="164"/>
                </a:lnTo>
                <a:lnTo>
                  <a:pt x="136" y="163"/>
                </a:lnTo>
                <a:lnTo>
                  <a:pt x="136" y="163"/>
                </a:lnTo>
                <a:lnTo>
                  <a:pt x="138" y="166"/>
                </a:lnTo>
                <a:lnTo>
                  <a:pt x="138" y="166"/>
                </a:lnTo>
                <a:lnTo>
                  <a:pt x="136" y="167"/>
                </a:lnTo>
                <a:lnTo>
                  <a:pt x="136" y="167"/>
                </a:lnTo>
                <a:lnTo>
                  <a:pt x="135" y="169"/>
                </a:lnTo>
                <a:lnTo>
                  <a:pt x="135" y="169"/>
                </a:lnTo>
                <a:lnTo>
                  <a:pt x="141" y="178"/>
                </a:lnTo>
                <a:lnTo>
                  <a:pt x="141" y="178"/>
                </a:lnTo>
                <a:lnTo>
                  <a:pt x="146" y="172"/>
                </a:lnTo>
                <a:lnTo>
                  <a:pt x="146" y="172"/>
                </a:lnTo>
                <a:lnTo>
                  <a:pt x="147" y="172"/>
                </a:lnTo>
                <a:lnTo>
                  <a:pt x="147" y="172"/>
                </a:lnTo>
                <a:lnTo>
                  <a:pt x="149" y="174"/>
                </a:lnTo>
                <a:lnTo>
                  <a:pt x="149" y="174"/>
                </a:lnTo>
                <a:lnTo>
                  <a:pt x="147" y="174"/>
                </a:lnTo>
                <a:lnTo>
                  <a:pt x="147" y="174"/>
                </a:lnTo>
                <a:lnTo>
                  <a:pt x="144" y="177"/>
                </a:lnTo>
                <a:lnTo>
                  <a:pt x="142" y="180"/>
                </a:lnTo>
                <a:lnTo>
                  <a:pt x="142" y="180"/>
                </a:lnTo>
                <a:lnTo>
                  <a:pt x="149" y="190"/>
                </a:lnTo>
                <a:lnTo>
                  <a:pt x="149" y="190"/>
                </a:lnTo>
                <a:lnTo>
                  <a:pt x="152" y="186"/>
                </a:lnTo>
                <a:lnTo>
                  <a:pt x="152" y="186"/>
                </a:lnTo>
                <a:lnTo>
                  <a:pt x="153" y="183"/>
                </a:lnTo>
                <a:lnTo>
                  <a:pt x="153" y="183"/>
                </a:lnTo>
                <a:lnTo>
                  <a:pt x="153" y="182"/>
                </a:lnTo>
                <a:lnTo>
                  <a:pt x="153" y="180"/>
                </a:lnTo>
                <a:lnTo>
                  <a:pt x="153" y="180"/>
                </a:lnTo>
                <a:lnTo>
                  <a:pt x="146" y="169"/>
                </a:lnTo>
                <a:lnTo>
                  <a:pt x="146" y="169"/>
                </a:lnTo>
                <a:lnTo>
                  <a:pt x="138" y="155"/>
                </a:lnTo>
                <a:lnTo>
                  <a:pt x="138" y="155"/>
                </a:lnTo>
                <a:lnTo>
                  <a:pt x="130" y="144"/>
                </a:lnTo>
                <a:lnTo>
                  <a:pt x="130" y="144"/>
                </a:lnTo>
                <a:lnTo>
                  <a:pt x="123" y="131"/>
                </a:lnTo>
                <a:lnTo>
                  <a:pt x="123" y="131"/>
                </a:lnTo>
                <a:lnTo>
                  <a:pt x="112" y="106"/>
                </a:lnTo>
                <a:lnTo>
                  <a:pt x="112" y="106"/>
                </a:lnTo>
                <a:lnTo>
                  <a:pt x="111" y="103"/>
                </a:lnTo>
                <a:lnTo>
                  <a:pt x="111" y="103"/>
                </a:lnTo>
                <a:lnTo>
                  <a:pt x="111" y="101"/>
                </a:lnTo>
                <a:lnTo>
                  <a:pt x="111" y="100"/>
                </a:lnTo>
                <a:lnTo>
                  <a:pt x="111" y="100"/>
                </a:lnTo>
                <a:lnTo>
                  <a:pt x="112" y="98"/>
                </a:lnTo>
                <a:lnTo>
                  <a:pt x="114" y="98"/>
                </a:lnTo>
                <a:lnTo>
                  <a:pt x="114" y="98"/>
                </a:lnTo>
                <a:lnTo>
                  <a:pt x="116" y="100"/>
                </a:lnTo>
                <a:lnTo>
                  <a:pt x="117" y="101"/>
                </a:lnTo>
                <a:lnTo>
                  <a:pt x="117" y="101"/>
                </a:lnTo>
                <a:lnTo>
                  <a:pt x="117" y="107"/>
                </a:lnTo>
                <a:lnTo>
                  <a:pt x="117" y="107"/>
                </a:lnTo>
                <a:lnTo>
                  <a:pt x="122" y="120"/>
                </a:lnTo>
                <a:lnTo>
                  <a:pt x="122" y="120"/>
                </a:lnTo>
                <a:lnTo>
                  <a:pt x="128" y="133"/>
                </a:lnTo>
                <a:lnTo>
                  <a:pt x="135" y="144"/>
                </a:lnTo>
                <a:lnTo>
                  <a:pt x="135" y="144"/>
                </a:lnTo>
                <a:lnTo>
                  <a:pt x="135" y="145"/>
                </a:lnTo>
                <a:lnTo>
                  <a:pt x="135" y="145"/>
                </a:lnTo>
                <a:close/>
                <a:moveTo>
                  <a:pt x="201" y="71"/>
                </a:moveTo>
                <a:lnTo>
                  <a:pt x="201" y="71"/>
                </a:lnTo>
                <a:lnTo>
                  <a:pt x="199" y="70"/>
                </a:lnTo>
                <a:lnTo>
                  <a:pt x="199" y="70"/>
                </a:lnTo>
                <a:lnTo>
                  <a:pt x="182" y="65"/>
                </a:lnTo>
                <a:lnTo>
                  <a:pt x="182" y="65"/>
                </a:lnTo>
                <a:lnTo>
                  <a:pt x="180" y="63"/>
                </a:lnTo>
                <a:lnTo>
                  <a:pt x="180" y="63"/>
                </a:lnTo>
                <a:lnTo>
                  <a:pt x="177" y="63"/>
                </a:lnTo>
                <a:lnTo>
                  <a:pt x="177" y="63"/>
                </a:lnTo>
                <a:lnTo>
                  <a:pt x="176" y="63"/>
                </a:lnTo>
                <a:lnTo>
                  <a:pt x="176" y="63"/>
                </a:lnTo>
                <a:lnTo>
                  <a:pt x="158" y="62"/>
                </a:lnTo>
                <a:lnTo>
                  <a:pt x="158" y="62"/>
                </a:lnTo>
                <a:lnTo>
                  <a:pt x="152" y="62"/>
                </a:lnTo>
                <a:lnTo>
                  <a:pt x="146" y="63"/>
                </a:lnTo>
                <a:lnTo>
                  <a:pt x="146" y="63"/>
                </a:lnTo>
                <a:lnTo>
                  <a:pt x="136" y="68"/>
                </a:lnTo>
                <a:lnTo>
                  <a:pt x="127" y="74"/>
                </a:lnTo>
                <a:lnTo>
                  <a:pt x="127" y="74"/>
                </a:lnTo>
                <a:lnTo>
                  <a:pt x="123" y="78"/>
                </a:lnTo>
                <a:lnTo>
                  <a:pt x="123" y="78"/>
                </a:lnTo>
                <a:lnTo>
                  <a:pt x="122" y="79"/>
                </a:lnTo>
                <a:lnTo>
                  <a:pt x="122" y="79"/>
                </a:lnTo>
                <a:lnTo>
                  <a:pt x="122" y="81"/>
                </a:lnTo>
                <a:lnTo>
                  <a:pt x="122" y="81"/>
                </a:lnTo>
                <a:lnTo>
                  <a:pt x="122" y="81"/>
                </a:lnTo>
                <a:lnTo>
                  <a:pt x="123" y="93"/>
                </a:lnTo>
                <a:lnTo>
                  <a:pt x="123" y="93"/>
                </a:lnTo>
                <a:lnTo>
                  <a:pt x="128" y="111"/>
                </a:lnTo>
                <a:lnTo>
                  <a:pt x="128" y="111"/>
                </a:lnTo>
                <a:lnTo>
                  <a:pt x="136" y="130"/>
                </a:lnTo>
                <a:lnTo>
                  <a:pt x="136" y="130"/>
                </a:lnTo>
                <a:lnTo>
                  <a:pt x="138" y="133"/>
                </a:lnTo>
                <a:lnTo>
                  <a:pt x="138" y="133"/>
                </a:lnTo>
                <a:lnTo>
                  <a:pt x="152" y="150"/>
                </a:lnTo>
                <a:lnTo>
                  <a:pt x="152" y="150"/>
                </a:lnTo>
                <a:lnTo>
                  <a:pt x="153" y="153"/>
                </a:lnTo>
                <a:lnTo>
                  <a:pt x="153" y="155"/>
                </a:lnTo>
                <a:lnTo>
                  <a:pt x="153" y="155"/>
                </a:lnTo>
                <a:lnTo>
                  <a:pt x="153" y="155"/>
                </a:lnTo>
                <a:lnTo>
                  <a:pt x="153" y="155"/>
                </a:lnTo>
                <a:lnTo>
                  <a:pt x="161" y="166"/>
                </a:lnTo>
                <a:lnTo>
                  <a:pt x="161" y="166"/>
                </a:lnTo>
                <a:lnTo>
                  <a:pt x="169" y="177"/>
                </a:lnTo>
                <a:lnTo>
                  <a:pt x="169" y="177"/>
                </a:lnTo>
                <a:lnTo>
                  <a:pt x="171" y="175"/>
                </a:lnTo>
                <a:lnTo>
                  <a:pt x="171" y="175"/>
                </a:lnTo>
                <a:lnTo>
                  <a:pt x="179" y="161"/>
                </a:lnTo>
                <a:lnTo>
                  <a:pt x="179" y="161"/>
                </a:lnTo>
                <a:lnTo>
                  <a:pt x="180" y="158"/>
                </a:lnTo>
                <a:lnTo>
                  <a:pt x="180" y="158"/>
                </a:lnTo>
                <a:lnTo>
                  <a:pt x="182" y="156"/>
                </a:lnTo>
                <a:lnTo>
                  <a:pt x="182" y="156"/>
                </a:lnTo>
                <a:lnTo>
                  <a:pt x="182" y="155"/>
                </a:lnTo>
                <a:lnTo>
                  <a:pt x="182" y="155"/>
                </a:lnTo>
                <a:lnTo>
                  <a:pt x="187" y="144"/>
                </a:lnTo>
                <a:lnTo>
                  <a:pt x="187" y="144"/>
                </a:lnTo>
                <a:lnTo>
                  <a:pt x="198" y="119"/>
                </a:lnTo>
                <a:lnTo>
                  <a:pt x="198" y="119"/>
                </a:lnTo>
                <a:lnTo>
                  <a:pt x="201" y="107"/>
                </a:lnTo>
                <a:lnTo>
                  <a:pt x="201" y="107"/>
                </a:lnTo>
                <a:lnTo>
                  <a:pt x="201" y="106"/>
                </a:lnTo>
                <a:lnTo>
                  <a:pt x="201" y="106"/>
                </a:lnTo>
                <a:lnTo>
                  <a:pt x="201" y="104"/>
                </a:lnTo>
                <a:lnTo>
                  <a:pt x="201" y="104"/>
                </a:lnTo>
                <a:lnTo>
                  <a:pt x="206" y="89"/>
                </a:lnTo>
                <a:lnTo>
                  <a:pt x="206" y="89"/>
                </a:lnTo>
                <a:lnTo>
                  <a:pt x="207" y="79"/>
                </a:lnTo>
                <a:lnTo>
                  <a:pt x="207" y="79"/>
                </a:lnTo>
                <a:lnTo>
                  <a:pt x="207" y="78"/>
                </a:lnTo>
                <a:lnTo>
                  <a:pt x="207" y="78"/>
                </a:lnTo>
                <a:lnTo>
                  <a:pt x="206" y="76"/>
                </a:lnTo>
                <a:lnTo>
                  <a:pt x="206" y="76"/>
                </a:lnTo>
                <a:lnTo>
                  <a:pt x="202" y="76"/>
                </a:lnTo>
                <a:lnTo>
                  <a:pt x="202" y="76"/>
                </a:lnTo>
                <a:lnTo>
                  <a:pt x="198" y="74"/>
                </a:lnTo>
                <a:lnTo>
                  <a:pt x="198" y="74"/>
                </a:lnTo>
                <a:lnTo>
                  <a:pt x="190" y="74"/>
                </a:lnTo>
                <a:lnTo>
                  <a:pt x="190" y="74"/>
                </a:lnTo>
                <a:lnTo>
                  <a:pt x="188" y="74"/>
                </a:lnTo>
                <a:lnTo>
                  <a:pt x="188" y="74"/>
                </a:lnTo>
                <a:lnTo>
                  <a:pt x="187" y="73"/>
                </a:lnTo>
                <a:lnTo>
                  <a:pt x="185" y="70"/>
                </a:lnTo>
                <a:lnTo>
                  <a:pt x="185" y="70"/>
                </a:lnTo>
                <a:lnTo>
                  <a:pt x="187" y="68"/>
                </a:lnTo>
                <a:lnTo>
                  <a:pt x="190" y="68"/>
                </a:lnTo>
                <a:lnTo>
                  <a:pt x="190" y="68"/>
                </a:lnTo>
                <a:lnTo>
                  <a:pt x="193" y="70"/>
                </a:lnTo>
                <a:lnTo>
                  <a:pt x="193" y="70"/>
                </a:lnTo>
                <a:lnTo>
                  <a:pt x="201" y="71"/>
                </a:lnTo>
                <a:lnTo>
                  <a:pt x="201" y="71"/>
                </a:lnTo>
                <a:close/>
                <a:moveTo>
                  <a:pt x="340" y="391"/>
                </a:moveTo>
                <a:lnTo>
                  <a:pt x="340" y="391"/>
                </a:lnTo>
                <a:lnTo>
                  <a:pt x="340" y="391"/>
                </a:lnTo>
                <a:lnTo>
                  <a:pt x="340" y="391"/>
                </a:lnTo>
                <a:lnTo>
                  <a:pt x="335" y="385"/>
                </a:lnTo>
                <a:lnTo>
                  <a:pt x="335" y="385"/>
                </a:lnTo>
                <a:lnTo>
                  <a:pt x="321" y="374"/>
                </a:lnTo>
                <a:lnTo>
                  <a:pt x="321" y="374"/>
                </a:lnTo>
                <a:lnTo>
                  <a:pt x="311" y="363"/>
                </a:lnTo>
                <a:lnTo>
                  <a:pt x="302" y="352"/>
                </a:lnTo>
                <a:lnTo>
                  <a:pt x="302" y="352"/>
                </a:lnTo>
                <a:lnTo>
                  <a:pt x="283" y="328"/>
                </a:lnTo>
                <a:lnTo>
                  <a:pt x="283" y="328"/>
                </a:lnTo>
                <a:lnTo>
                  <a:pt x="273" y="314"/>
                </a:lnTo>
                <a:lnTo>
                  <a:pt x="273" y="314"/>
                </a:lnTo>
                <a:lnTo>
                  <a:pt x="258" y="294"/>
                </a:lnTo>
                <a:lnTo>
                  <a:pt x="258" y="294"/>
                </a:lnTo>
                <a:lnTo>
                  <a:pt x="240" y="268"/>
                </a:lnTo>
                <a:lnTo>
                  <a:pt x="240" y="268"/>
                </a:lnTo>
                <a:lnTo>
                  <a:pt x="235" y="262"/>
                </a:lnTo>
                <a:lnTo>
                  <a:pt x="235" y="262"/>
                </a:lnTo>
                <a:lnTo>
                  <a:pt x="235" y="264"/>
                </a:lnTo>
                <a:lnTo>
                  <a:pt x="235" y="264"/>
                </a:lnTo>
                <a:lnTo>
                  <a:pt x="237" y="267"/>
                </a:lnTo>
                <a:lnTo>
                  <a:pt x="237" y="267"/>
                </a:lnTo>
                <a:lnTo>
                  <a:pt x="245" y="279"/>
                </a:lnTo>
                <a:lnTo>
                  <a:pt x="245" y="279"/>
                </a:lnTo>
                <a:lnTo>
                  <a:pt x="247" y="279"/>
                </a:lnTo>
                <a:lnTo>
                  <a:pt x="247" y="279"/>
                </a:lnTo>
                <a:lnTo>
                  <a:pt x="245" y="281"/>
                </a:lnTo>
                <a:lnTo>
                  <a:pt x="245" y="281"/>
                </a:lnTo>
                <a:lnTo>
                  <a:pt x="243" y="281"/>
                </a:lnTo>
                <a:lnTo>
                  <a:pt x="243" y="281"/>
                </a:lnTo>
                <a:lnTo>
                  <a:pt x="243" y="279"/>
                </a:lnTo>
                <a:lnTo>
                  <a:pt x="243" y="279"/>
                </a:lnTo>
                <a:lnTo>
                  <a:pt x="234" y="265"/>
                </a:lnTo>
                <a:lnTo>
                  <a:pt x="234" y="265"/>
                </a:lnTo>
                <a:lnTo>
                  <a:pt x="234" y="264"/>
                </a:lnTo>
                <a:lnTo>
                  <a:pt x="234" y="264"/>
                </a:lnTo>
                <a:lnTo>
                  <a:pt x="232" y="267"/>
                </a:lnTo>
                <a:lnTo>
                  <a:pt x="232" y="267"/>
                </a:lnTo>
                <a:lnTo>
                  <a:pt x="231" y="268"/>
                </a:lnTo>
                <a:lnTo>
                  <a:pt x="232" y="270"/>
                </a:lnTo>
                <a:lnTo>
                  <a:pt x="232" y="270"/>
                </a:lnTo>
                <a:lnTo>
                  <a:pt x="235" y="275"/>
                </a:lnTo>
                <a:lnTo>
                  <a:pt x="235" y="275"/>
                </a:lnTo>
                <a:lnTo>
                  <a:pt x="235" y="276"/>
                </a:lnTo>
                <a:lnTo>
                  <a:pt x="235" y="276"/>
                </a:lnTo>
                <a:lnTo>
                  <a:pt x="235" y="275"/>
                </a:lnTo>
                <a:lnTo>
                  <a:pt x="235" y="275"/>
                </a:lnTo>
                <a:lnTo>
                  <a:pt x="239" y="273"/>
                </a:lnTo>
                <a:lnTo>
                  <a:pt x="239" y="273"/>
                </a:lnTo>
                <a:lnTo>
                  <a:pt x="240" y="275"/>
                </a:lnTo>
                <a:lnTo>
                  <a:pt x="240" y="275"/>
                </a:lnTo>
                <a:lnTo>
                  <a:pt x="239" y="278"/>
                </a:lnTo>
                <a:lnTo>
                  <a:pt x="239" y="278"/>
                </a:lnTo>
                <a:lnTo>
                  <a:pt x="237" y="279"/>
                </a:lnTo>
                <a:lnTo>
                  <a:pt x="237" y="279"/>
                </a:lnTo>
                <a:lnTo>
                  <a:pt x="242" y="286"/>
                </a:lnTo>
                <a:lnTo>
                  <a:pt x="242" y="286"/>
                </a:lnTo>
                <a:lnTo>
                  <a:pt x="243" y="286"/>
                </a:lnTo>
                <a:lnTo>
                  <a:pt x="245" y="287"/>
                </a:lnTo>
                <a:lnTo>
                  <a:pt x="245" y="287"/>
                </a:lnTo>
                <a:lnTo>
                  <a:pt x="245" y="289"/>
                </a:lnTo>
                <a:lnTo>
                  <a:pt x="245" y="290"/>
                </a:lnTo>
                <a:lnTo>
                  <a:pt x="245" y="290"/>
                </a:lnTo>
                <a:lnTo>
                  <a:pt x="245" y="290"/>
                </a:lnTo>
                <a:lnTo>
                  <a:pt x="245" y="290"/>
                </a:lnTo>
                <a:lnTo>
                  <a:pt x="251" y="298"/>
                </a:lnTo>
                <a:lnTo>
                  <a:pt x="251" y="298"/>
                </a:lnTo>
                <a:lnTo>
                  <a:pt x="253" y="300"/>
                </a:lnTo>
                <a:lnTo>
                  <a:pt x="253" y="300"/>
                </a:lnTo>
                <a:lnTo>
                  <a:pt x="254" y="300"/>
                </a:lnTo>
                <a:lnTo>
                  <a:pt x="254" y="302"/>
                </a:lnTo>
                <a:lnTo>
                  <a:pt x="254" y="302"/>
                </a:lnTo>
                <a:lnTo>
                  <a:pt x="254" y="303"/>
                </a:lnTo>
                <a:lnTo>
                  <a:pt x="256" y="305"/>
                </a:lnTo>
                <a:lnTo>
                  <a:pt x="256" y="305"/>
                </a:lnTo>
                <a:lnTo>
                  <a:pt x="258" y="306"/>
                </a:lnTo>
                <a:lnTo>
                  <a:pt x="258" y="306"/>
                </a:lnTo>
                <a:lnTo>
                  <a:pt x="258" y="308"/>
                </a:lnTo>
                <a:lnTo>
                  <a:pt x="258" y="308"/>
                </a:lnTo>
                <a:lnTo>
                  <a:pt x="258" y="309"/>
                </a:lnTo>
                <a:lnTo>
                  <a:pt x="256" y="309"/>
                </a:lnTo>
                <a:lnTo>
                  <a:pt x="256" y="309"/>
                </a:lnTo>
                <a:lnTo>
                  <a:pt x="254" y="309"/>
                </a:lnTo>
                <a:lnTo>
                  <a:pt x="253" y="309"/>
                </a:lnTo>
                <a:lnTo>
                  <a:pt x="253" y="309"/>
                </a:lnTo>
                <a:lnTo>
                  <a:pt x="251" y="306"/>
                </a:lnTo>
                <a:lnTo>
                  <a:pt x="251" y="306"/>
                </a:lnTo>
                <a:lnTo>
                  <a:pt x="247" y="314"/>
                </a:lnTo>
                <a:lnTo>
                  <a:pt x="247" y="314"/>
                </a:lnTo>
                <a:lnTo>
                  <a:pt x="256" y="327"/>
                </a:lnTo>
                <a:lnTo>
                  <a:pt x="256" y="327"/>
                </a:lnTo>
                <a:lnTo>
                  <a:pt x="258" y="322"/>
                </a:lnTo>
                <a:lnTo>
                  <a:pt x="261" y="319"/>
                </a:lnTo>
                <a:lnTo>
                  <a:pt x="261" y="319"/>
                </a:lnTo>
                <a:lnTo>
                  <a:pt x="261" y="317"/>
                </a:lnTo>
                <a:lnTo>
                  <a:pt x="262" y="317"/>
                </a:lnTo>
                <a:lnTo>
                  <a:pt x="262" y="317"/>
                </a:lnTo>
                <a:lnTo>
                  <a:pt x="264" y="319"/>
                </a:lnTo>
                <a:lnTo>
                  <a:pt x="264" y="319"/>
                </a:lnTo>
                <a:lnTo>
                  <a:pt x="262" y="320"/>
                </a:lnTo>
                <a:lnTo>
                  <a:pt x="262" y="320"/>
                </a:lnTo>
                <a:lnTo>
                  <a:pt x="261" y="322"/>
                </a:lnTo>
                <a:lnTo>
                  <a:pt x="261" y="322"/>
                </a:lnTo>
                <a:lnTo>
                  <a:pt x="258" y="328"/>
                </a:lnTo>
                <a:lnTo>
                  <a:pt x="258" y="328"/>
                </a:lnTo>
                <a:lnTo>
                  <a:pt x="256" y="328"/>
                </a:lnTo>
                <a:lnTo>
                  <a:pt x="256" y="328"/>
                </a:lnTo>
                <a:lnTo>
                  <a:pt x="261" y="335"/>
                </a:lnTo>
                <a:lnTo>
                  <a:pt x="261" y="335"/>
                </a:lnTo>
                <a:lnTo>
                  <a:pt x="262" y="336"/>
                </a:lnTo>
                <a:lnTo>
                  <a:pt x="262" y="336"/>
                </a:lnTo>
                <a:lnTo>
                  <a:pt x="259" y="339"/>
                </a:lnTo>
                <a:lnTo>
                  <a:pt x="259" y="339"/>
                </a:lnTo>
                <a:lnTo>
                  <a:pt x="258" y="339"/>
                </a:lnTo>
                <a:lnTo>
                  <a:pt x="258" y="338"/>
                </a:lnTo>
                <a:lnTo>
                  <a:pt x="258" y="338"/>
                </a:lnTo>
                <a:lnTo>
                  <a:pt x="254" y="333"/>
                </a:lnTo>
                <a:lnTo>
                  <a:pt x="254" y="333"/>
                </a:lnTo>
                <a:lnTo>
                  <a:pt x="254" y="331"/>
                </a:lnTo>
                <a:lnTo>
                  <a:pt x="254" y="331"/>
                </a:lnTo>
                <a:lnTo>
                  <a:pt x="251" y="336"/>
                </a:lnTo>
                <a:lnTo>
                  <a:pt x="251" y="336"/>
                </a:lnTo>
                <a:lnTo>
                  <a:pt x="250" y="339"/>
                </a:lnTo>
                <a:lnTo>
                  <a:pt x="250" y="339"/>
                </a:lnTo>
                <a:lnTo>
                  <a:pt x="250" y="341"/>
                </a:lnTo>
                <a:lnTo>
                  <a:pt x="250" y="341"/>
                </a:lnTo>
                <a:lnTo>
                  <a:pt x="254" y="347"/>
                </a:lnTo>
                <a:lnTo>
                  <a:pt x="254" y="347"/>
                </a:lnTo>
                <a:lnTo>
                  <a:pt x="254" y="349"/>
                </a:lnTo>
                <a:lnTo>
                  <a:pt x="254" y="349"/>
                </a:lnTo>
                <a:lnTo>
                  <a:pt x="254" y="350"/>
                </a:lnTo>
                <a:lnTo>
                  <a:pt x="253" y="352"/>
                </a:lnTo>
                <a:lnTo>
                  <a:pt x="253" y="352"/>
                </a:lnTo>
                <a:lnTo>
                  <a:pt x="251" y="352"/>
                </a:lnTo>
                <a:lnTo>
                  <a:pt x="250" y="350"/>
                </a:lnTo>
                <a:lnTo>
                  <a:pt x="250" y="350"/>
                </a:lnTo>
                <a:lnTo>
                  <a:pt x="247" y="346"/>
                </a:lnTo>
                <a:lnTo>
                  <a:pt x="247" y="346"/>
                </a:lnTo>
                <a:lnTo>
                  <a:pt x="245" y="344"/>
                </a:lnTo>
                <a:lnTo>
                  <a:pt x="245" y="344"/>
                </a:lnTo>
                <a:lnTo>
                  <a:pt x="245" y="343"/>
                </a:lnTo>
                <a:lnTo>
                  <a:pt x="245" y="343"/>
                </a:lnTo>
                <a:lnTo>
                  <a:pt x="243" y="341"/>
                </a:lnTo>
                <a:lnTo>
                  <a:pt x="243" y="341"/>
                </a:lnTo>
                <a:lnTo>
                  <a:pt x="237" y="330"/>
                </a:lnTo>
                <a:lnTo>
                  <a:pt x="237" y="330"/>
                </a:lnTo>
                <a:lnTo>
                  <a:pt x="235" y="328"/>
                </a:lnTo>
                <a:lnTo>
                  <a:pt x="235" y="328"/>
                </a:lnTo>
                <a:lnTo>
                  <a:pt x="235" y="331"/>
                </a:lnTo>
                <a:lnTo>
                  <a:pt x="235" y="331"/>
                </a:lnTo>
                <a:lnTo>
                  <a:pt x="234" y="333"/>
                </a:lnTo>
                <a:lnTo>
                  <a:pt x="234" y="333"/>
                </a:lnTo>
                <a:lnTo>
                  <a:pt x="234" y="333"/>
                </a:lnTo>
                <a:lnTo>
                  <a:pt x="234" y="333"/>
                </a:lnTo>
                <a:lnTo>
                  <a:pt x="235" y="335"/>
                </a:lnTo>
                <a:lnTo>
                  <a:pt x="234" y="336"/>
                </a:lnTo>
                <a:lnTo>
                  <a:pt x="234" y="336"/>
                </a:lnTo>
                <a:lnTo>
                  <a:pt x="232" y="338"/>
                </a:lnTo>
                <a:lnTo>
                  <a:pt x="231" y="336"/>
                </a:lnTo>
                <a:lnTo>
                  <a:pt x="231" y="336"/>
                </a:lnTo>
                <a:lnTo>
                  <a:pt x="231" y="335"/>
                </a:lnTo>
                <a:lnTo>
                  <a:pt x="231" y="333"/>
                </a:lnTo>
                <a:lnTo>
                  <a:pt x="231" y="333"/>
                </a:lnTo>
                <a:lnTo>
                  <a:pt x="232" y="331"/>
                </a:lnTo>
                <a:lnTo>
                  <a:pt x="232" y="331"/>
                </a:lnTo>
                <a:lnTo>
                  <a:pt x="234" y="327"/>
                </a:lnTo>
                <a:lnTo>
                  <a:pt x="234" y="327"/>
                </a:lnTo>
                <a:lnTo>
                  <a:pt x="226" y="313"/>
                </a:lnTo>
                <a:lnTo>
                  <a:pt x="226" y="313"/>
                </a:lnTo>
                <a:lnTo>
                  <a:pt x="221" y="319"/>
                </a:lnTo>
                <a:lnTo>
                  <a:pt x="221" y="319"/>
                </a:lnTo>
                <a:lnTo>
                  <a:pt x="221" y="320"/>
                </a:lnTo>
                <a:lnTo>
                  <a:pt x="221" y="322"/>
                </a:lnTo>
                <a:lnTo>
                  <a:pt x="221" y="322"/>
                </a:lnTo>
                <a:lnTo>
                  <a:pt x="224" y="328"/>
                </a:lnTo>
                <a:lnTo>
                  <a:pt x="224" y="328"/>
                </a:lnTo>
                <a:lnTo>
                  <a:pt x="232" y="343"/>
                </a:lnTo>
                <a:lnTo>
                  <a:pt x="242" y="354"/>
                </a:lnTo>
                <a:lnTo>
                  <a:pt x="242" y="354"/>
                </a:lnTo>
                <a:lnTo>
                  <a:pt x="242" y="357"/>
                </a:lnTo>
                <a:lnTo>
                  <a:pt x="242" y="357"/>
                </a:lnTo>
                <a:lnTo>
                  <a:pt x="243" y="358"/>
                </a:lnTo>
                <a:lnTo>
                  <a:pt x="243" y="358"/>
                </a:lnTo>
                <a:lnTo>
                  <a:pt x="247" y="363"/>
                </a:lnTo>
                <a:lnTo>
                  <a:pt x="247" y="363"/>
                </a:lnTo>
                <a:lnTo>
                  <a:pt x="264" y="385"/>
                </a:lnTo>
                <a:lnTo>
                  <a:pt x="264" y="385"/>
                </a:lnTo>
                <a:lnTo>
                  <a:pt x="275" y="396"/>
                </a:lnTo>
                <a:lnTo>
                  <a:pt x="275" y="396"/>
                </a:lnTo>
                <a:lnTo>
                  <a:pt x="281" y="401"/>
                </a:lnTo>
                <a:lnTo>
                  <a:pt x="288" y="406"/>
                </a:lnTo>
                <a:lnTo>
                  <a:pt x="288" y="406"/>
                </a:lnTo>
                <a:lnTo>
                  <a:pt x="289" y="407"/>
                </a:lnTo>
                <a:lnTo>
                  <a:pt x="289" y="407"/>
                </a:lnTo>
                <a:lnTo>
                  <a:pt x="291" y="407"/>
                </a:lnTo>
                <a:lnTo>
                  <a:pt x="291" y="409"/>
                </a:lnTo>
                <a:lnTo>
                  <a:pt x="291" y="409"/>
                </a:lnTo>
                <a:lnTo>
                  <a:pt x="291" y="410"/>
                </a:lnTo>
                <a:lnTo>
                  <a:pt x="291" y="410"/>
                </a:lnTo>
                <a:lnTo>
                  <a:pt x="306" y="410"/>
                </a:lnTo>
                <a:lnTo>
                  <a:pt x="306" y="410"/>
                </a:lnTo>
                <a:lnTo>
                  <a:pt x="305" y="409"/>
                </a:lnTo>
                <a:lnTo>
                  <a:pt x="305" y="409"/>
                </a:lnTo>
                <a:lnTo>
                  <a:pt x="297" y="401"/>
                </a:lnTo>
                <a:lnTo>
                  <a:pt x="289" y="395"/>
                </a:lnTo>
                <a:lnTo>
                  <a:pt x="289" y="395"/>
                </a:lnTo>
                <a:lnTo>
                  <a:pt x="288" y="391"/>
                </a:lnTo>
                <a:lnTo>
                  <a:pt x="288" y="391"/>
                </a:lnTo>
                <a:lnTo>
                  <a:pt x="288" y="390"/>
                </a:lnTo>
                <a:lnTo>
                  <a:pt x="288" y="390"/>
                </a:lnTo>
                <a:lnTo>
                  <a:pt x="289" y="388"/>
                </a:lnTo>
                <a:lnTo>
                  <a:pt x="291" y="388"/>
                </a:lnTo>
                <a:lnTo>
                  <a:pt x="291" y="388"/>
                </a:lnTo>
                <a:lnTo>
                  <a:pt x="292" y="391"/>
                </a:lnTo>
                <a:lnTo>
                  <a:pt x="292" y="391"/>
                </a:lnTo>
                <a:lnTo>
                  <a:pt x="292" y="393"/>
                </a:lnTo>
                <a:lnTo>
                  <a:pt x="292" y="395"/>
                </a:lnTo>
                <a:lnTo>
                  <a:pt x="292" y="395"/>
                </a:lnTo>
                <a:lnTo>
                  <a:pt x="295" y="398"/>
                </a:lnTo>
                <a:lnTo>
                  <a:pt x="295" y="398"/>
                </a:lnTo>
                <a:lnTo>
                  <a:pt x="303" y="404"/>
                </a:lnTo>
                <a:lnTo>
                  <a:pt x="311" y="409"/>
                </a:lnTo>
                <a:lnTo>
                  <a:pt x="311" y="409"/>
                </a:lnTo>
                <a:lnTo>
                  <a:pt x="311" y="410"/>
                </a:lnTo>
                <a:lnTo>
                  <a:pt x="311" y="410"/>
                </a:lnTo>
                <a:lnTo>
                  <a:pt x="318" y="409"/>
                </a:lnTo>
                <a:lnTo>
                  <a:pt x="318" y="409"/>
                </a:lnTo>
                <a:lnTo>
                  <a:pt x="316" y="407"/>
                </a:lnTo>
                <a:lnTo>
                  <a:pt x="316" y="407"/>
                </a:lnTo>
                <a:lnTo>
                  <a:pt x="310" y="402"/>
                </a:lnTo>
                <a:lnTo>
                  <a:pt x="310" y="402"/>
                </a:lnTo>
                <a:lnTo>
                  <a:pt x="299" y="395"/>
                </a:lnTo>
                <a:lnTo>
                  <a:pt x="299" y="395"/>
                </a:lnTo>
                <a:lnTo>
                  <a:pt x="295" y="393"/>
                </a:lnTo>
                <a:lnTo>
                  <a:pt x="295" y="393"/>
                </a:lnTo>
                <a:lnTo>
                  <a:pt x="294" y="393"/>
                </a:lnTo>
                <a:lnTo>
                  <a:pt x="294" y="393"/>
                </a:lnTo>
                <a:lnTo>
                  <a:pt x="294" y="390"/>
                </a:lnTo>
                <a:lnTo>
                  <a:pt x="294" y="390"/>
                </a:lnTo>
                <a:lnTo>
                  <a:pt x="297" y="388"/>
                </a:lnTo>
                <a:lnTo>
                  <a:pt x="297" y="388"/>
                </a:lnTo>
                <a:lnTo>
                  <a:pt x="297" y="390"/>
                </a:lnTo>
                <a:lnTo>
                  <a:pt x="297" y="390"/>
                </a:lnTo>
                <a:lnTo>
                  <a:pt x="302" y="393"/>
                </a:lnTo>
                <a:lnTo>
                  <a:pt x="302" y="393"/>
                </a:lnTo>
                <a:lnTo>
                  <a:pt x="313" y="402"/>
                </a:lnTo>
                <a:lnTo>
                  <a:pt x="313" y="402"/>
                </a:lnTo>
                <a:lnTo>
                  <a:pt x="319" y="407"/>
                </a:lnTo>
                <a:lnTo>
                  <a:pt x="319" y="407"/>
                </a:lnTo>
                <a:lnTo>
                  <a:pt x="322" y="409"/>
                </a:lnTo>
                <a:lnTo>
                  <a:pt x="322" y="409"/>
                </a:lnTo>
                <a:lnTo>
                  <a:pt x="333" y="407"/>
                </a:lnTo>
                <a:lnTo>
                  <a:pt x="333" y="407"/>
                </a:lnTo>
                <a:lnTo>
                  <a:pt x="335" y="406"/>
                </a:lnTo>
                <a:lnTo>
                  <a:pt x="335" y="406"/>
                </a:lnTo>
                <a:lnTo>
                  <a:pt x="332" y="404"/>
                </a:lnTo>
                <a:lnTo>
                  <a:pt x="332" y="404"/>
                </a:lnTo>
                <a:lnTo>
                  <a:pt x="316" y="393"/>
                </a:lnTo>
                <a:lnTo>
                  <a:pt x="316" y="393"/>
                </a:lnTo>
                <a:lnTo>
                  <a:pt x="313" y="390"/>
                </a:lnTo>
                <a:lnTo>
                  <a:pt x="313" y="390"/>
                </a:lnTo>
                <a:lnTo>
                  <a:pt x="310" y="385"/>
                </a:lnTo>
                <a:lnTo>
                  <a:pt x="310" y="385"/>
                </a:lnTo>
                <a:lnTo>
                  <a:pt x="308" y="384"/>
                </a:lnTo>
                <a:lnTo>
                  <a:pt x="308" y="384"/>
                </a:lnTo>
                <a:lnTo>
                  <a:pt x="310" y="382"/>
                </a:lnTo>
                <a:lnTo>
                  <a:pt x="310" y="382"/>
                </a:lnTo>
                <a:lnTo>
                  <a:pt x="313" y="382"/>
                </a:lnTo>
                <a:lnTo>
                  <a:pt x="313" y="382"/>
                </a:lnTo>
                <a:lnTo>
                  <a:pt x="313" y="384"/>
                </a:lnTo>
                <a:lnTo>
                  <a:pt x="313" y="384"/>
                </a:lnTo>
                <a:lnTo>
                  <a:pt x="313" y="385"/>
                </a:lnTo>
                <a:lnTo>
                  <a:pt x="314" y="387"/>
                </a:lnTo>
                <a:lnTo>
                  <a:pt x="314" y="387"/>
                </a:lnTo>
                <a:lnTo>
                  <a:pt x="318" y="391"/>
                </a:lnTo>
                <a:lnTo>
                  <a:pt x="318" y="391"/>
                </a:lnTo>
                <a:lnTo>
                  <a:pt x="325" y="396"/>
                </a:lnTo>
                <a:lnTo>
                  <a:pt x="333" y="402"/>
                </a:lnTo>
                <a:lnTo>
                  <a:pt x="333" y="402"/>
                </a:lnTo>
                <a:lnTo>
                  <a:pt x="336" y="404"/>
                </a:lnTo>
                <a:lnTo>
                  <a:pt x="336" y="404"/>
                </a:lnTo>
                <a:lnTo>
                  <a:pt x="338" y="404"/>
                </a:lnTo>
                <a:lnTo>
                  <a:pt x="338" y="404"/>
                </a:lnTo>
                <a:lnTo>
                  <a:pt x="340" y="404"/>
                </a:lnTo>
                <a:lnTo>
                  <a:pt x="341" y="406"/>
                </a:lnTo>
                <a:lnTo>
                  <a:pt x="341" y="406"/>
                </a:lnTo>
                <a:lnTo>
                  <a:pt x="347" y="406"/>
                </a:lnTo>
                <a:lnTo>
                  <a:pt x="347" y="406"/>
                </a:lnTo>
                <a:lnTo>
                  <a:pt x="347" y="404"/>
                </a:lnTo>
                <a:lnTo>
                  <a:pt x="347" y="404"/>
                </a:lnTo>
                <a:lnTo>
                  <a:pt x="344" y="398"/>
                </a:lnTo>
                <a:lnTo>
                  <a:pt x="344" y="398"/>
                </a:lnTo>
                <a:lnTo>
                  <a:pt x="341" y="395"/>
                </a:lnTo>
                <a:lnTo>
                  <a:pt x="341" y="395"/>
                </a:lnTo>
                <a:lnTo>
                  <a:pt x="332" y="388"/>
                </a:lnTo>
                <a:lnTo>
                  <a:pt x="332" y="388"/>
                </a:lnTo>
                <a:lnTo>
                  <a:pt x="327" y="385"/>
                </a:lnTo>
                <a:lnTo>
                  <a:pt x="327" y="385"/>
                </a:lnTo>
                <a:lnTo>
                  <a:pt x="322" y="385"/>
                </a:lnTo>
                <a:lnTo>
                  <a:pt x="322" y="385"/>
                </a:lnTo>
                <a:lnTo>
                  <a:pt x="321" y="384"/>
                </a:lnTo>
                <a:lnTo>
                  <a:pt x="321" y="384"/>
                </a:lnTo>
                <a:lnTo>
                  <a:pt x="321" y="382"/>
                </a:lnTo>
                <a:lnTo>
                  <a:pt x="321" y="382"/>
                </a:lnTo>
                <a:lnTo>
                  <a:pt x="324" y="382"/>
                </a:lnTo>
                <a:lnTo>
                  <a:pt x="324" y="382"/>
                </a:lnTo>
                <a:lnTo>
                  <a:pt x="325" y="384"/>
                </a:lnTo>
                <a:lnTo>
                  <a:pt x="325" y="384"/>
                </a:lnTo>
                <a:lnTo>
                  <a:pt x="336" y="390"/>
                </a:lnTo>
                <a:lnTo>
                  <a:pt x="336" y="390"/>
                </a:lnTo>
                <a:lnTo>
                  <a:pt x="340" y="391"/>
                </a:lnTo>
                <a:lnTo>
                  <a:pt x="340" y="391"/>
                </a:lnTo>
                <a:close/>
                <a:moveTo>
                  <a:pt x="206" y="324"/>
                </a:moveTo>
                <a:lnTo>
                  <a:pt x="206" y="324"/>
                </a:lnTo>
                <a:lnTo>
                  <a:pt x="213" y="335"/>
                </a:lnTo>
                <a:lnTo>
                  <a:pt x="213" y="335"/>
                </a:lnTo>
                <a:lnTo>
                  <a:pt x="229" y="355"/>
                </a:lnTo>
                <a:lnTo>
                  <a:pt x="229" y="355"/>
                </a:lnTo>
                <a:lnTo>
                  <a:pt x="234" y="361"/>
                </a:lnTo>
                <a:lnTo>
                  <a:pt x="234" y="361"/>
                </a:lnTo>
                <a:lnTo>
                  <a:pt x="235" y="363"/>
                </a:lnTo>
                <a:lnTo>
                  <a:pt x="235" y="365"/>
                </a:lnTo>
                <a:lnTo>
                  <a:pt x="235" y="365"/>
                </a:lnTo>
                <a:lnTo>
                  <a:pt x="234" y="365"/>
                </a:lnTo>
                <a:lnTo>
                  <a:pt x="234" y="365"/>
                </a:lnTo>
                <a:lnTo>
                  <a:pt x="234" y="366"/>
                </a:lnTo>
                <a:lnTo>
                  <a:pt x="234" y="366"/>
                </a:lnTo>
                <a:lnTo>
                  <a:pt x="243" y="377"/>
                </a:lnTo>
                <a:lnTo>
                  <a:pt x="243" y="377"/>
                </a:lnTo>
                <a:lnTo>
                  <a:pt x="258" y="395"/>
                </a:lnTo>
                <a:lnTo>
                  <a:pt x="272" y="410"/>
                </a:lnTo>
                <a:lnTo>
                  <a:pt x="272" y="410"/>
                </a:lnTo>
                <a:lnTo>
                  <a:pt x="275" y="414"/>
                </a:lnTo>
                <a:lnTo>
                  <a:pt x="275" y="414"/>
                </a:lnTo>
                <a:lnTo>
                  <a:pt x="276" y="412"/>
                </a:lnTo>
                <a:lnTo>
                  <a:pt x="280" y="412"/>
                </a:lnTo>
                <a:lnTo>
                  <a:pt x="280" y="412"/>
                </a:lnTo>
                <a:lnTo>
                  <a:pt x="281" y="412"/>
                </a:lnTo>
                <a:lnTo>
                  <a:pt x="281" y="412"/>
                </a:lnTo>
                <a:lnTo>
                  <a:pt x="283" y="409"/>
                </a:lnTo>
                <a:lnTo>
                  <a:pt x="283" y="409"/>
                </a:lnTo>
                <a:lnTo>
                  <a:pt x="286" y="407"/>
                </a:lnTo>
                <a:lnTo>
                  <a:pt x="286" y="407"/>
                </a:lnTo>
                <a:lnTo>
                  <a:pt x="284" y="407"/>
                </a:lnTo>
                <a:lnTo>
                  <a:pt x="284" y="407"/>
                </a:lnTo>
                <a:lnTo>
                  <a:pt x="278" y="401"/>
                </a:lnTo>
                <a:lnTo>
                  <a:pt x="278" y="401"/>
                </a:lnTo>
                <a:lnTo>
                  <a:pt x="265" y="390"/>
                </a:lnTo>
                <a:lnTo>
                  <a:pt x="265" y="390"/>
                </a:lnTo>
                <a:lnTo>
                  <a:pt x="250" y="371"/>
                </a:lnTo>
                <a:lnTo>
                  <a:pt x="250" y="371"/>
                </a:lnTo>
                <a:lnTo>
                  <a:pt x="240" y="360"/>
                </a:lnTo>
                <a:lnTo>
                  <a:pt x="240" y="360"/>
                </a:lnTo>
                <a:lnTo>
                  <a:pt x="240" y="358"/>
                </a:lnTo>
                <a:lnTo>
                  <a:pt x="240" y="358"/>
                </a:lnTo>
                <a:lnTo>
                  <a:pt x="237" y="358"/>
                </a:lnTo>
                <a:lnTo>
                  <a:pt x="237" y="357"/>
                </a:lnTo>
                <a:lnTo>
                  <a:pt x="237" y="357"/>
                </a:lnTo>
                <a:lnTo>
                  <a:pt x="235" y="354"/>
                </a:lnTo>
                <a:lnTo>
                  <a:pt x="235" y="354"/>
                </a:lnTo>
                <a:lnTo>
                  <a:pt x="232" y="349"/>
                </a:lnTo>
                <a:lnTo>
                  <a:pt x="232" y="349"/>
                </a:lnTo>
                <a:lnTo>
                  <a:pt x="228" y="343"/>
                </a:lnTo>
                <a:lnTo>
                  <a:pt x="228" y="343"/>
                </a:lnTo>
                <a:lnTo>
                  <a:pt x="207" y="320"/>
                </a:lnTo>
                <a:lnTo>
                  <a:pt x="207" y="320"/>
                </a:lnTo>
                <a:lnTo>
                  <a:pt x="207" y="320"/>
                </a:lnTo>
                <a:lnTo>
                  <a:pt x="207" y="320"/>
                </a:lnTo>
                <a:lnTo>
                  <a:pt x="207" y="324"/>
                </a:lnTo>
                <a:lnTo>
                  <a:pt x="206" y="324"/>
                </a:lnTo>
                <a:lnTo>
                  <a:pt x="206" y="324"/>
                </a:lnTo>
                <a:close/>
                <a:moveTo>
                  <a:pt x="188" y="55"/>
                </a:moveTo>
                <a:lnTo>
                  <a:pt x="188" y="55"/>
                </a:lnTo>
                <a:lnTo>
                  <a:pt x="188" y="54"/>
                </a:lnTo>
                <a:lnTo>
                  <a:pt x="188" y="54"/>
                </a:lnTo>
                <a:lnTo>
                  <a:pt x="190" y="35"/>
                </a:lnTo>
                <a:lnTo>
                  <a:pt x="190" y="35"/>
                </a:lnTo>
                <a:lnTo>
                  <a:pt x="191" y="27"/>
                </a:lnTo>
                <a:lnTo>
                  <a:pt x="191" y="27"/>
                </a:lnTo>
                <a:lnTo>
                  <a:pt x="190" y="25"/>
                </a:lnTo>
                <a:lnTo>
                  <a:pt x="190" y="25"/>
                </a:lnTo>
                <a:lnTo>
                  <a:pt x="190" y="24"/>
                </a:lnTo>
                <a:lnTo>
                  <a:pt x="190" y="24"/>
                </a:lnTo>
                <a:lnTo>
                  <a:pt x="190" y="24"/>
                </a:lnTo>
                <a:lnTo>
                  <a:pt x="190" y="24"/>
                </a:lnTo>
                <a:lnTo>
                  <a:pt x="191" y="22"/>
                </a:lnTo>
                <a:lnTo>
                  <a:pt x="191" y="22"/>
                </a:lnTo>
                <a:lnTo>
                  <a:pt x="193" y="22"/>
                </a:lnTo>
                <a:lnTo>
                  <a:pt x="193" y="22"/>
                </a:lnTo>
                <a:lnTo>
                  <a:pt x="193" y="22"/>
                </a:lnTo>
                <a:lnTo>
                  <a:pt x="194" y="24"/>
                </a:lnTo>
                <a:lnTo>
                  <a:pt x="194" y="24"/>
                </a:lnTo>
                <a:lnTo>
                  <a:pt x="194" y="25"/>
                </a:lnTo>
                <a:lnTo>
                  <a:pt x="194" y="25"/>
                </a:lnTo>
                <a:lnTo>
                  <a:pt x="193" y="27"/>
                </a:lnTo>
                <a:lnTo>
                  <a:pt x="193" y="27"/>
                </a:lnTo>
                <a:lnTo>
                  <a:pt x="193" y="33"/>
                </a:lnTo>
                <a:lnTo>
                  <a:pt x="193" y="33"/>
                </a:lnTo>
                <a:lnTo>
                  <a:pt x="191" y="49"/>
                </a:lnTo>
                <a:lnTo>
                  <a:pt x="191" y="49"/>
                </a:lnTo>
                <a:lnTo>
                  <a:pt x="190" y="55"/>
                </a:lnTo>
                <a:lnTo>
                  <a:pt x="190" y="55"/>
                </a:lnTo>
                <a:lnTo>
                  <a:pt x="199" y="59"/>
                </a:lnTo>
                <a:lnTo>
                  <a:pt x="199" y="59"/>
                </a:lnTo>
                <a:lnTo>
                  <a:pt x="199" y="37"/>
                </a:lnTo>
                <a:lnTo>
                  <a:pt x="199" y="37"/>
                </a:lnTo>
                <a:lnTo>
                  <a:pt x="199" y="35"/>
                </a:lnTo>
                <a:lnTo>
                  <a:pt x="199" y="35"/>
                </a:lnTo>
                <a:lnTo>
                  <a:pt x="198" y="33"/>
                </a:lnTo>
                <a:lnTo>
                  <a:pt x="198" y="32"/>
                </a:lnTo>
                <a:lnTo>
                  <a:pt x="198" y="32"/>
                </a:lnTo>
                <a:lnTo>
                  <a:pt x="199" y="29"/>
                </a:lnTo>
                <a:lnTo>
                  <a:pt x="199" y="29"/>
                </a:lnTo>
                <a:lnTo>
                  <a:pt x="198" y="27"/>
                </a:lnTo>
                <a:lnTo>
                  <a:pt x="198" y="27"/>
                </a:lnTo>
                <a:lnTo>
                  <a:pt x="190" y="19"/>
                </a:lnTo>
                <a:lnTo>
                  <a:pt x="190" y="19"/>
                </a:lnTo>
                <a:lnTo>
                  <a:pt x="187" y="18"/>
                </a:lnTo>
                <a:lnTo>
                  <a:pt x="187" y="18"/>
                </a:lnTo>
                <a:lnTo>
                  <a:pt x="179" y="14"/>
                </a:lnTo>
                <a:lnTo>
                  <a:pt x="179" y="14"/>
                </a:lnTo>
                <a:lnTo>
                  <a:pt x="176" y="14"/>
                </a:lnTo>
                <a:lnTo>
                  <a:pt x="176" y="14"/>
                </a:lnTo>
                <a:lnTo>
                  <a:pt x="176" y="18"/>
                </a:lnTo>
                <a:lnTo>
                  <a:pt x="176" y="18"/>
                </a:lnTo>
                <a:lnTo>
                  <a:pt x="176" y="21"/>
                </a:lnTo>
                <a:lnTo>
                  <a:pt x="176" y="21"/>
                </a:lnTo>
                <a:lnTo>
                  <a:pt x="171" y="38"/>
                </a:lnTo>
                <a:lnTo>
                  <a:pt x="171" y="38"/>
                </a:lnTo>
                <a:lnTo>
                  <a:pt x="171" y="48"/>
                </a:lnTo>
                <a:lnTo>
                  <a:pt x="171" y="48"/>
                </a:lnTo>
                <a:lnTo>
                  <a:pt x="171" y="54"/>
                </a:lnTo>
                <a:lnTo>
                  <a:pt x="171" y="54"/>
                </a:lnTo>
                <a:lnTo>
                  <a:pt x="179" y="54"/>
                </a:lnTo>
                <a:lnTo>
                  <a:pt x="179" y="54"/>
                </a:lnTo>
                <a:lnTo>
                  <a:pt x="180" y="48"/>
                </a:lnTo>
                <a:lnTo>
                  <a:pt x="180" y="48"/>
                </a:lnTo>
                <a:lnTo>
                  <a:pt x="182" y="27"/>
                </a:lnTo>
                <a:lnTo>
                  <a:pt x="182" y="27"/>
                </a:lnTo>
                <a:lnTo>
                  <a:pt x="182" y="24"/>
                </a:lnTo>
                <a:lnTo>
                  <a:pt x="182" y="24"/>
                </a:lnTo>
                <a:lnTo>
                  <a:pt x="180" y="22"/>
                </a:lnTo>
                <a:lnTo>
                  <a:pt x="180" y="22"/>
                </a:lnTo>
                <a:lnTo>
                  <a:pt x="179" y="21"/>
                </a:lnTo>
                <a:lnTo>
                  <a:pt x="179" y="21"/>
                </a:lnTo>
                <a:lnTo>
                  <a:pt x="179" y="21"/>
                </a:lnTo>
                <a:lnTo>
                  <a:pt x="182" y="18"/>
                </a:lnTo>
                <a:lnTo>
                  <a:pt x="182" y="18"/>
                </a:lnTo>
                <a:lnTo>
                  <a:pt x="183" y="16"/>
                </a:lnTo>
                <a:lnTo>
                  <a:pt x="183" y="18"/>
                </a:lnTo>
                <a:lnTo>
                  <a:pt x="183" y="18"/>
                </a:lnTo>
                <a:lnTo>
                  <a:pt x="185" y="21"/>
                </a:lnTo>
                <a:lnTo>
                  <a:pt x="185" y="21"/>
                </a:lnTo>
                <a:lnTo>
                  <a:pt x="183" y="43"/>
                </a:lnTo>
                <a:lnTo>
                  <a:pt x="183" y="43"/>
                </a:lnTo>
                <a:lnTo>
                  <a:pt x="182" y="52"/>
                </a:lnTo>
                <a:lnTo>
                  <a:pt x="182" y="52"/>
                </a:lnTo>
                <a:lnTo>
                  <a:pt x="182" y="54"/>
                </a:lnTo>
                <a:lnTo>
                  <a:pt x="182" y="54"/>
                </a:lnTo>
                <a:lnTo>
                  <a:pt x="188" y="55"/>
                </a:lnTo>
                <a:lnTo>
                  <a:pt x="188" y="55"/>
                </a:lnTo>
                <a:close/>
                <a:moveTo>
                  <a:pt x="273" y="415"/>
                </a:moveTo>
                <a:lnTo>
                  <a:pt x="273" y="415"/>
                </a:lnTo>
                <a:lnTo>
                  <a:pt x="269" y="410"/>
                </a:lnTo>
                <a:lnTo>
                  <a:pt x="269" y="410"/>
                </a:lnTo>
                <a:lnTo>
                  <a:pt x="254" y="396"/>
                </a:lnTo>
                <a:lnTo>
                  <a:pt x="243" y="382"/>
                </a:lnTo>
                <a:lnTo>
                  <a:pt x="243" y="382"/>
                </a:lnTo>
                <a:lnTo>
                  <a:pt x="232" y="368"/>
                </a:lnTo>
                <a:lnTo>
                  <a:pt x="232" y="368"/>
                </a:lnTo>
                <a:lnTo>
                  <a:pt x="231" y="366"/>
                </a:lnTo>
                <a:lnTo>
                  <a:pt x="231" y="366"/>
                </a:lnTo>
                <a:lnTo>
                  <a:pt x="229" y="363"/>
                </a:lnTo>
                <a:lnTo>
                  <a:pt x="229" y="363"/>
                </a:lnTo>
                <a:lnTo>
                  <a:pt x="224" y="357"/>
                </a:lnTo>
                <a:lnTo>
                  <a:pt x="224" y="357"/>
                </a:lnTo>
                <a:lnTo>
                  <a:pt x="221" y="350"/>
                </a:lnTo>
                <a:lnTo>
                  <a:pt x="221" y="350"/>
                </a:lnTo>
                <a:lnTo>
                  <a:pt x="209" y="335"/>
                </a:lnTo>
                <a:lnTo>
                  <a:pt x="209" y="335"/>
                </a:lnTo>
                <a:lnTo>
                  <a:pt x="196" y="319"/>
                </a:lnTo>
                <a:lnTo>
                  <a:pt x="196" y="319"/>
                </a:lnTo>
                <a:lnTo>
                  <a:pt x="194" y="319"/>
                </a:lnTo>
                <a:lnTo>
                  <a:pt x="194" y="319"/>
                </a:lnTo>
                <a:lnTo>
                  <a:pt x="198" y="322"/>
                </a:lnTo>
                <a:lnTo>
                  <a:pt x="198" y="322"/>
                </a:lnTo>
                <a:lnTo>
                  <a:pt x="206" y="333"/>
                </a:lnTo>
                <a:lnTo>
                  <a:pt x="206" y="333"/>
                </a:lnTo>
                <a:lnTo>
                  <a:pt x="217" y="349"/>
                </a:lnTo>
                <a:lnTo>
                  <a:pt x="217" y="349"/>
                </a:lnTo>
                <a:lnTo>
                  <a:pt x="232" y="374"/>
                </a:lnTo>
                <a:lnTo>
                  <a:pt x="232" y="374"/>
                </a:lnTo>
                <a:lnTo>
                  <a:pt x="243" y="391"/>
                </a:lnTo>
                <a:lnTo>
                  <a:pt x="243" y="391"/>
                </a:lnTo>
                <a:lnTo>
                  <a:pt x="250" y="404"/>
                </a:lnTo>
                <a:lnTo>
                  <a:pt x="250" y="404"/>
                </a:lnTo>
                <a:lnTo>
                  <a:pt x="256" y="414"/>
                </a:lnTo>
                <a:lnTo>
                  <a:pt x="256" y="414"/>
                </a:lnTo>
                <a:lnTo>
                  <a:pt x="258" y="415"/>
                </a:lnTo>
                <a:lnTo>
                  <a:pt x="258" y="415"/>
                </a:lnTo>
                <a:lnTo>
                  <a:pt x="265" y="415"/>
                </a:lnTo>
                <a:lnTo>
                  <a:pt x="265" y="415"/>
                </a:lnTo>
                <a:lnTo>
                  <a:pt x="273" y="415"/>
                </a:lnTo>
                <a:lnTo>
                  <a:pt x="273" y="415"/>
                </a:lnTo>
                <a:close/>
                <a:moveTo>
                  <a:pt x="166" y="54"/>
                </a:moveTo>
                <a:lnTo>
                  <a:pt x="166" y="54"/>
                </a:lnTo>
                <a:lnTo>
                  <a:pt x="168" y="48"/>
                </a:lnTo>
                <a:lnTo>
                  <a:pt x="168" y="48"/>
                </a:lnTo>
                <a:lnTo>
                  <a:pt x="169" y="35"/>
                </a:lnTo>
                <a:lnTo>
                  <a:pt x="169" y="35"/>
                </a:lnTo>
                <a:lnTo>
                  <a:pt x="172" y="21"/>
                </a:lnTo>
                <a:lnTo>
                  <a:pt x="172" y="21"/>
                </a:lnTo>
                <a:lnTo>
                  <a:pt x="174" y="14"/>
                </a:lnTo>
                <a:lnTo>
                  <a:pt x="174" y="14"/>
                </a:lnTo>
                <a:lnTo>
                  <a:pt x="168" y="13"/>
                </a:lnTo>
                <a:lnTo>
                  <a:pt x="168" y="13"/>
                </a:lnTo>
                <a:lnTo>
                  <a:pt x="166" y="14"/>
                </a:lnTo>
                <a:lnTo>
                  <a:pt x="166" y="14"/>
                </a:lnTo>
                <a:lnTo>
                  <a:pt x="164" y="18"/>
                </a:lnTo>
                <a:lnTo>
                  <a:pt x="164" y="18"/>
                </a:lnTo>
                <a:lnTo>
                  <a:pt x="161" y="22"/>
                </a:lnTo>
                <a:lnTo>
                  <a:pt x="161" y="22"/>
                </a:lnTo>
                <a:lnTo>
                  <a:pt x="160" y="38"/>
                </a:lnTo>
                <a:lnTo>
                  <a:pt x="160" y="38"/>
                </a:lnTo>
                <a:lnTo>
                  <a:pt x="160" y="49"/>
                </a:lnTo>
                <a:lnTo>
                  <a:pt x="160" y="49"/>
                </a:lnTo>
                <a:lnTo>
                  <a:pt x="160" y="55"/>
                </a:lnTo>
                <a:lnTo>
                  <a:pt x="160" y="55"/>
                </a:lnTo>
                <a:lnTo>
                  <a:pt x="166" y="54"/>
                </a:lnTo>
                <a:lnTo>
                  <a:pt x="166" y="54"/>
                </a:lnTo>
                <a:close/>
                <a:moveTo>
                  <a:pt x="163" y="13"/>
                </a:moveTo>
                <a:lnTo>
                  <a:pt x="163" y="13"/>
                </a:lnTo>
                <a:lnTo>
                  <a:pt x="160" y="13"/>
                </a:lnTo>
                <a:lnTo>
                  <a:pt x="160" y="13"/>
                </a:lnTo>
                <a:lnTo>
                  <a:pt x="158" y="13"/>
                </a:lnTo>
                <a:lnTo>
                  <a:pt x="158" y="13"/>
                </a:lnTo>
                <a:lnTo>
                  <a:pt x="157" y="13"/>
                </a:lnTo>
                <a:lnTo>
                  <a:pt x="157" y="13"/>
                </a:lnTo>
                <a:lnTo>
                  <a:pt x="155" y="14"/>
                </a:lnTo>
                <a:lnTo>
                  <a:pt x="153" y="16"/>
                </a:lnTo>
                <a:lnTo>
                  <a:pt x="153" y="16"/>
                </a:lnTo>
                <a:lnTo>
                  <a:pt x="152" y="18"/>
                </a:lnTo>
                <a:lnTo>
                  <a:pt x="152" y="18"/>
                </a:lnTo>
                <a:lnTo>
                  <a:pt x="150" y="30"/>
                </a:lnTo>
                <a:lnTo>
                  <a:pt x="150" y="30"/>
                </a:lnTo>
                <a:lnTo>
                  <a:pt x="149" y="48"/>
                </a:lnTo>
                <a:lnTo>
                  <a:pt x="149" y="48"/>
                </a:lnTo>
                <a:lnTo>
                  <a:pt x="149" y="55"/>
                </a:lnTo>
                <a:lnTo>
                  <a:pt x="149" y="55"/>
                </a:lnTo>
                <a:lnTo>
                  <a:pt x="152" y="57"/>
                </a:lnTo>
                <a:lnTo>
                  <a:pt x="155" y="55"/>
                </a:lnTo>
                <a:lnTo>
                  <a:pt x="155" y="55"/>
                </a:lnTo>
                <a:lnTo>
                  <a:pt x="157" y="49"/>
                </a:lnTo>
                <a:lnTo>
                  <a:pt x="157" y="49"/>
                </a:lnTo>
                <a:lnTo>
                  <a:pt x="160" y="24"/>
                </a:lnTo>
                <a:lnTo>
                  <a:pt x="160" y="24"/>
                </a:lnTo>
                <a:lnTo>
                  <a:pt x="160" y="19"/>
                </a:lnTo>
                <a:lnTo>
                  <a:pt x="163" y="14"/>
                </a:lnTo>
                <a:lnTo>
                  <a:pt x="163" y="14"/>
                </a:lnTo>
                <a:lnTo>
                  <a:pt x="163" y="13"/>
                </a:lnTo>
                <a:lnTo>
                  <a:pt x="163" y="13"/>
                </a:lnTo>
                <a:close/>
                <a:moveTo>
                  <a:pt x="131" y="237"/>
                </a:moveTo>
                <a:lnTo>
                  <a:pt x="131" y="237"/>
                </a:lnTo>
                <a:lnTo>
                  <a:pt x="131" y="235"/>
                </a:lnTo>
                <a:lnTo>
                  <a:pt x="131" y="235"/>
                </a:lnTo>
                <a:lnTo>
                  <a:pt x="135" y="231"/>
                </a:lnTo>
                <a:lnTo>
                  <a:pt x="135" y="231"/>
                </a:lnTo>
                <a:lnTo>
                  <a:pt x="136" y="229"/>
                </a:lnTo>
                <a:lnTo>
                  <a:pt x="136" y="229"/>
                </a:lnTo>
                <a:lnTo>
                  <a:pt x="136" y="226"/>
                </a:lnTo>
                <a:lnTo>
                  <a:pt x="136" y="226"/>
                </a:lnTo>
                <a:lnTo>
                  <a:pt x="136" y="224"/>
                </a:lnTo>
                <a:lnTo>
                  <a:pt x="136" y="224"/>
                </a:lnTo>
                <a:lnTo>
                  <a:pt x="131" y="218"/>
                </a:lnTo>
                <a:lnTo>
                  <a:pt x="131" y="218"/>
                </a:lnTo>
                <a:lnTo>
                  <a:pt x="131" y="219"/>
                </a:lnTo>
                <a:lnTo>
                  <a:pt x="131" y="219"/>
                </a:lnTo>
                <a:lnTo>
                  <a:pt x="128" y="221"/>
                </a:lnTo>
                <a:lnTo>
                  <a:pt x="128" y="221"/>
                </a:lnTo>
                <a:lnTo>
                  <a:pt x="127" y="221"/>
                </a:lnTo>
                <a:lnTo>
                  <a:pt x="127" y="221"/>
                </a:lnTo>
                <a:lnTo>
                  <a:pt x="127" y="219"/>
                </a:lnTo>
                <a:lnTo>
                  <a:pt x="125" y="219"/>
                </a:lnTo>
                <a:lnTo>
                  <a:pt x="125" y="219"/>
                </a:lnTo>
                <a:lnTo>
                  <a:pt x="127" y="218"/>
                </a:lnTo>
                <a:lnTo>
                  <a:pt x="128" y="218"/>
                </a:lnTo>
                <a:lnTo>
                  <a:pt x="128" y="218"/>
                </a:lnTo>
                <a:lnTo>
                  <a:pt x="130" y="216"/>
                </a:lnTo>
                <a:lnTo>
                  <a:pt x="130" y="216"/>
                </a:lnTo>
                <a:lnTo>
                  <a:pt x="125" y="208"/>
                </a:lnTo>
                <a:lnTo>
                  <a:pt x="125" y="208"/>
                </a:lnTo>
                <a:lnTo>
                  <a:pt x="123" y="208"/>
                </a:lnTo>
                <a:lnTo>
                  <a:pt x="123" y="208"/>
                </a:lnTo>
                <a:lnTo>
                  <a:pt x="122" y="210"/>
                </a:lnTo>
                <a:lnTo>
                  <a:pt x="122" y="208"/>
                </a:lnTo>
                <a:lnTo>
                  <a:pt x="122" y="208"/>
                </a:lnTo>
                <a:lnTo>
                  <a:pt x="120" y="207"/>
                </a:lnTo>
                <a:lnTo>
                  <a:pt x="122" y="207"/>
                </a:lnTo>
                <a:lnTo>
                  <a:pt x="122" y="207"/>
                </a:lnTo>
                <a:lnTo>
                  <a:pt x="123" y="205"/>
                </a:lnTo>
                <a:lnTo>
                  <a:pt x="123" y="205"/>
                </a:lnTo>
                <a:lnTo>
                  <a:pt x="117" y="193"/>
                </a:lnTo>
                <a:lnTo>
                  <a:pt x="117" y="193"/>
                </a:lnTo>
                <a:lnTo>
                  <a:pt x="114" y="196"/>
                </a:lnTo>
                <a:lnTo>
                  <a:pt x="111" y="199"/>
                </a:lnTo>
                <a:lnTo>
                  <a:pt x="111" y="199"/>
                </a:lnTo>
                <a:lnTo>
                  <a:pt x="112" y="201"/>
                </a:lnTo>
                <a:lnTo>
                  <a:pt x="112" y="201"/>
                </a:lnTo>
                <a:lnTo>
                  <a:pt x="116" y="208"/>
                </a:lnTo>
                <a:lnTo>
                  <a:pt x="116" y="208"/>
                </a:lnTo>
                <a:lnTo>
                  <a:pt x="130" y="232"/>
                </a:lnTo>
                <a:lnTo>
                  <a:pt x="130" y="232"/>
                </a:lnTo>
                <a:lnTo>
                  <a:pt x="131" y="237"/>
                </a:lnTo>
                <a:lnTo>
                  <a:pt x="131" y="237"/>
                </a:lnTo>
                <a:close/>
                <a:moveTo>
                  <a:pt x="253" y="284"/>
                </a:moveTo>
                <a:lnTo>
                  <a:pt x="253" y="284"/>
                </a:lnTo>
                <a:lnTo>
                  <a:pt x="253" y="284"/>
                </a:lnTo>
                <a:lnTo>
                  <a:pt x="253" y="284"/>
                </a:lnTo>
                <a:lnTo>
                  <a:pt x="254" y="286"/>
                </a:lnTo>
                <a:lnTo>
                  <a:pt x="254" y="286"/>
                </a:lnTo>
                <a:lnTo>
                  <a:pt x="265" y="302"/>
                </a:lnTo>
                <a:lnTo>
                  <a:pt x="265" y="302"/>
                </a:lnTo>
                <a:lnTo>
                  <a:pt x="289" y="331"/>
                </a:lnTo>
                <a:lnTo>
                  <a:pt x="289" y="331"/>
                </a:lnTo>
                <a:lnTo>
                  <a:pt x="310" y="357"/>
                </a:lnTo>
                <a:lnTo>
                  <a:pt x="310" y="357"/>
                </a:lnTo>
                <a:lnTo>
                  <a:pt x="314" y="361"/>
                </a:lnTo>
                <a:lnTo>
                  <a:pt x="314" y="361"/>
                </a:lnTo>
                <a:lnTo>
                  <a:pt x="329" y="377"/>
                </a:lnTo>
                <a:lnTo>
                  <a:pt x="329" y="377"/>
                </a:lnTo>
                <a:lnTo>
                  <a:pt x="333" y="380"/>
                </a:lnTo>
                <a:lnTo>
                  <a:pt x="333" y="380"/>
                </a:lnTo>
                <a:lnTo>
                  <a:pt x="333" y="380"/>
                </a:lnTo>
                <a:lnTo>
                  <a:pt x="333" y="380"/>
                </a:lnTo>
                <a:lnTo>
                  <a:pt x="327" y="372"/>
                </a:lnTo>
                <a:lnTo>
                  <a:pt x="327" y="372"/>
                </a:lnTo>
                <a:lnTo>
                  <a:pt x="310" y="350"/>
                </a:lnTo>
                <a:lnTo>
                  <a:pt x="310" y="350"/>
                </a:lnTo>
                <a:lnTo>
                  <a:pt x="300" y="339"/>
                </a:lnTo>
                <a:lnTo>
                  <a:pt x="300" y="339"/>
                </a:lnTo>
                <a:lnTo>
                  <a:pt x="295" y="335"/>
                </a:lnTo>
                <a:lnTo>
                  <a:pt x="295" y="335"/>
                </a:lnTo>
                <a:lnTo>
                  <a:pt x="288" y="324"/>
                </a:lnTo>
                <a:lnTo>
                  <a:pt x="288" y="324"/>
                </a:lnTo>
                <a:lnTo>
                  <a:pt x="269" y="303"/>
                </a:lnTo>
                <a:lnTo>
                  <a:pt x="269" y="303"/>
                </a:lnTo>
                <a:lnTo>
                  <a:pt x="254" y="284"/>
                </a:lnTo>
                <a:lnTo>
                  <a:pt x="254" y="284"/>
                </a:lnTo>
                <a:lnTo>
                  <a:pt x="253" y="284"/>
                </a:lnTo>
                <a:lnTo>
                  <a:pt x="253" y="284"/>
                </a:lnTo>
                <a:close/>
                <a:moveTo>
                  <a:pt x="204" y="338"/>
                </a:moveTo>
                <a:lnTo>
                  <a:pt x="204" y="338"/>
                </a:lnTo>
                <a:lnTo>
                  <a:pt x="204" y="338"/>
                </a:lnTo>
                <a:lnTo>
                  <a:pt x="204" y="338"/>
                </a:lnTo>
                <a:lnTo>
                  <a:pt x="206" y="341"/>
                </a:lnTo>
                <a:lnTo>
                  <a:pt x="206" y="341"/>
                </a:lnTo>
                <a:lnTo>
                  <a:pt x="217" y="358"/>
                </a:lnTo>
                <a:lnTo>
                  <a:pt x="217" y="358"/>
                </a:lnTo>
                <a:lnTo>
                  <a:pt x="221" y="366"/>
                </a:lnTo>
                <a:lnTo>
                  <a:pt x="221" y="366"/>
                </a:lnTo>
                <a:lnTo>
                  <a:pt x="221" y="368"/>
                </a:lnTo>
                <a:lnTo>
                  <a:pt x="221" y="368"/>
                </a:lnTo>
                <a:lnTo>
                  <a:pt x="223" y="369"/>
                </a:lnTo>
                <a:lnTo>
                  <a:pt x="223" y="369"/>
                </a:lnTo>
                <a:lnTo>
                  <a:pt x="228" y="379"/>
                </a:lnTo>
                <a:lnTo>
                  <a:pt x="228" y="379"/>
                </a:lnTo>
                <a:lnTo>
                  <a:pt x="232" y="388"/>
                </a:lnTo>
                <a:lnTo>
                  <a:pt x="232" y="388"/>
                </a:lnTo>
                <a:lnTo>
                  <a:pt x="248" y="412"/>
                </a:lnTo>
                <a:lnTo>
                  <a:pt x="248" y="412"/>
                </a:lnTo>
                <a:lnTo>
                  <a:pt x="251" y="414"/>
                </a:lnTo>
                <a:lnTo>
                  <a:pt x="251" y="414"/>
                </a:lnTo>
                <a:lnTo>
                  <a:pt x="250" y="412"/>
                </a:lnTo>
                <a:lnTo>
                  <a:pt x="250" y="412"/>
                </a:lnTo>
                <a:lnTo>
                  <a:pt x="247" y="404"/>
                </a:lnTo>
                <a:lnTo>
                  <a:pt x="247" y="404"/>
                </a:lnTo>
                <a:lnTo>
                  <a:pt x="240" y="395"/>
                </a:lnTo>
                <a:lnTo>
                  <a:pt x="240" y="395"/>
                </a:lnTo>
                <a:lnTo>
                  <a:pt x="229" y="374"/>
                </a:lnTo>
                <a:lnTo>
                  <a:pt x="229" y="374"/>
                </a:lnTo>
                <a:lnTo>
                  <a:pt x="220" y="358"/>
                </a:lnTo>
                <a:lnTo>
                  <a:pt x="220" y="358"/>
                </a:lnTo>
                <a:lnTo>
                  <a:pt x="207" y="341"/>
                </a:lnTo>
                <a:lnTo>
                  <a:pt x="207" y="341"/>
                </a:lnTo>
                <a:lnTo>
                  <a:pt x="204" y="338"/>
                </a:lnTo>
                <a:lnTo>
                  <a:pt x="204" y="338"/>
                </a:lnTo>
                <a:close/>
                <a:moveTo>
                  <a:pt x="150" y="14"/>
                </a:moveTo>
                <a:lnTo>
                  <a:pt x="150" y="14"/>
                </a:lnTo>
                <a:lnTo>
                  <a:pt x="147" y="18"/>
                </a:lnTo>
                <a:lnTo>
                  <a:pt x="147" y="18"/>
                </a:lnTo>
                <a:lnTo>
                  <a:pt x="144" y="22"/>
                </a:lnTo>
                <a:lnTo>
                  <a:pt x="141" y="29"/>
                </a:lnTo>
                <a:lnTo>
                  <a:pt x="141" y="29"/>
                </a:lnTo>
                <a:lnTo>
                  <a:pt x="139" y="40"/>
                </a:lnTo>
                <a:lnTo>
                  <a:pt x="139" y="40"/>
                </a:lnTo>
                <a:lnTo>
                  <a:pt x="139" y="48"/>
                </a:lnTo>
                <a:lnTo>
                  <a:pt x="139" y="57"/>
                </a:lnTo>
                <a:lnTo>
                  <a:pt x="139" y="57"/>
                </a:lnTo>
                <a:lnTo>
                  <a:pt x="139" y="60"/>
                </a:lnTo>
                <a:lnTo>
                  <a:pt x="139" y="60"/>
                </a:lnTo>
                <a:lnTo>
                  <a:pt x="144" y="59"/>
                </a:lnTo>
                <a:lnTo>
                  <a:pt x="144" y="59"/>
                </a:lnTo>
                <a:lnTo>
                  <a:pt x="146" y="55"/>
                </a:lnTo>
                <a:lnTo>
                  <a:pt x="146" y="55"/>
                </a:lnTo>
                <a:lnTo>
                  <a:pt x="146" y="49"/>
                </a:lnTo>
                <a:lnTo>
                  <a:pt x="146" y="49"/>
                </a:lnTo>
                <a:lnTo>
                  <a:pt x="147" y="29"/>
                </a:lnTo>
                <a:lnTo>
                  <a:pt x="147" y="29"/>
                </a:lnTo>
                <a:lnTo>
                  <a:pt x="150" y="18"/>
                </a:lnTo>
                <a:lnTo>
                  <a:pt x="150" y="18"/>
                </a:lnTo>
                <a:lnTo>
                  <a:pt x="150" y="14"/>
                </a:lnTo>
                <a:lnTo>
                  <a:pt x="150" y="14"/>
                </a:lnTo>
                <a:close/>
                <a:moveTo>
                  <a:pt x="112" y="410"/>
                </a:moveTo>
                <a:lnTo>
                  <a:pt x="112" y="410"/>
                </a:lnTo>
                <a:lnTo>
                  <a:pt x="117" y="409"/>
                </a:lnTo>
                <a:lnTo>
                  <a:pt x="117" y="409"/>
                </a:lnTo>
                <a:lnTo>
                  <a:pt x="120" y="406"/>
                </a:lnTo>
                <a:lnTo>
                  <a:pt x="123" y="401"/>
                </a:lnTo>
                <a:lnTo>
                  <a:pt x="123" y="401"/>
                </a:lnTo>
                <a:lnTo>
                  <a:pt x="127" y="395"/>
                </a:lnTo>
                <a:lnTo>
                  <a:pt x="127" y="395"/>
                </a:lnTo>
                <a:lnTo>
                  <a:pt x="136" y="382"/>
                </a:lnTo>
                <a:lnTo>
                  <a:pt x="136" y="382"/>
                </a:lnTo>
                <a:lnTo>
                  <a:pt x="152" y="355"/>
                </a:lnTo>
                <a:lnTo>
                  <a:pt x="152" y="355"/>
                </a:lnTo>
                <a:lnTo>
                  <a:pt x="172" y="325"/>
                </a:lnTo>
                <a:lnTo>
                  <a:pt x="172" y="325"/>
                </a:lnTo>
                <a:lnTo>
                  <a:pt x="177" y="317"/>
                </a:lnTo>
                <a:lnTo>
                  <a:pt x="177" y="317"/>
                </a:lnTo>
                <a:lnTo>
                  <a:pt x="177" y="317"/>
                </a:lnTo>
                <a:lnTo>
                  <a:pt x="177" y="317"/>
                </a:lnTo>
                <a:lnTo>
                  <a:pt x="177" y="316"/>
                </a:lnTo>
                <a:lnTo>
                  <a:pt x="177" y="316"/>
                </a:lnTo>
                <a:lnTo>
                  <a:pt x="136" y="377"/>
                </a:lnTo>
                <a:lnTo>
                  <a:pt x="136" y="377"/>
                </a:lnTo>
                <a:lnTo>
                  <a:pt x="136" y="377"/>
                </a:lnTo>
                <a:lnTo>
                  <a:pt x="136" y="377"/>
                </a:lnTo>
                <a:lnTo>
                  <a:pt x="136" y="379"/>
                </a:lnTo>
                <a:lnTo>
                  <a:pt x="136" y="380"/>
                </a:lnTo>
                <a:lnTo>
                  <a:pt x="136" y="380"/>
                </a:lnTo>
                <a:lnTo>
                  <a:pt x="136" y="380"/>
                </a:lnTo>
                <a:lnTo>
                  <a:pt x="136" y="380"/>
                </a:lnTo>
                <a:lnTo>
                  <a:pt x="120" y="401"/>
                </a:lnTo>
                <a:lnTo>
                  <a:pt x="120" y="401"/>
                </a:lnTo>
                <a:lnTo>
                  <a:pt x="114" y="409"/>
                </a:lnTo>
                <a:lnTo>
                  <a:pt x="114" y="409"/>
                </a:lnTo>
                <a:lnTo>
                  <a:pt x="112" y="410"/>
                </a:lnTo>
                <a:lnTo>
                  <a:pt x="112" y="410"/>
                </a:lnTo>
                <a:close/>
                <a:moveTo>
                  <a:pt x="142" y="18"/>
                </a:moveTo>
                <a:lnTo>
                  <a:pt x="142" y="18"/>
                </a:lnTo>
                <a:lnTo>
                  <a:pt x="142" y="18"/>
                </a:lnTo>
                <a:lnTo>
                  <a:pt x="142" y="18"/>
                </a:lnTo>
                <a:lnTo>
                  <a:pt x="139" y="19"/>
                </a:lnTo>
                <a:lnTo>
                  <a:pt x="139" y="19"/>
                </a:lnTo>
                <a:lnTo>
                  <a:pt x="136" y="22"/>
                </a:lnTo>
                <a:lnTo>
                  <a:pt x="136" y="22"/>
                </a:lnTo>
                <a:lnTo>
                  <a:pt x="133" y="40"/>
                </a:lnTo>
                <a:lnTo>
                  <a:pt x="133" y="40"/>
                </a:lnTo>
                <a:lnTo>
                  <a:pt x="131" y="48"/>
                </a:lnTo>
                <a:lnTo>
                  <a:pt x="131" y="55"/>
                </a:lnTo>
                <a:lnTo>
                  <a:pt x="131" y="55"/>
                </a:lnTo>
                <a:lnTo>
                  <a:pt x="131" y="62"/>
                </a:lnTo>
                <a:lnTo>
                  <a:pt x="131" y="62"/>
                </a:lnTo>
                <a:lnTo>
                  <a:pt x="131" y="63"/>
                </a:lnTo>
                <a:lnTo>
                  <a:pt x="131" y="63"/>
                </a:lnTo>
                <a:lnTo>
                  <a:pt x="135" y="62"/>
                </a:lnTo>
                <a:lnTo>
                  <a:pt x="135" y="62"/>
                </a:lnTo>
                <a:lnTo>
                  <a:pt x="136" y="60"/>
                </a:lnTo>
                <a:lnTo>
                  <a:pt x="136" y="60"/>
                </a:lnTo>
                <a:lnTo>
                  <a:pt x="136" y="51"/>
                </a:lnTo>
                <a:lnTo>
                  <a:pt x="136" y="51"/>
                </a:lnTo>
                <a:lnTo>
                  <a:pt x="138" y="32"/>
                </a:lnTo>
                <a:lnTo>
                  <a:pt x="138" y="32"/>
                </a:lnTo>
                <a:lnTo>
                  <a:pt x="139" y="25"/>
                </a:lnTo>
                <a:lnTo>
                  <a:pt x="142" y="18"/>
                </a:lnTo>
                <a:lnTo>
                  <a:pt x="142" y="18"/>
                </a:lnTo>
                <a:lnTo>
                  <a:pt x="142" y="18"/>
                </a:lnTo>
                <a:lnTo>
                  <a:pt x="142" y="18"/>
                </a:lnTo>
                <a:close/>
                <a:moveTo>
                  <a:pt x="87" y="308"/>
                </a:moveTo>
                <a:lnTo>
                  <a:pt x="87" y="308"/>
                </a:lnTo>
                <a:lnTo>
                  <a:pt x="87" y="308"/>
                </a:lnTo>
                <a:lnTo>
                  <a:pt x="87" y="308"/>
                </a:lnTo>
                <a:lnTo>
                  <a:pt x="87" y="308"/>
                </a:lnTo>
                <a:lnTo>
                  <a:pt x="87" y="308"/>
                </a:lnTo>
                <a:lnTo>
                  <a:pt x="84" y="309"/>
                </a:lnTo>
                <a:lnTo>
                  <a:pt x="84" y="309"/>
                </a:lnTo>
                <a:lnTo>
                  <a:pt x="57" y="344"/>
                </a:lnTo>
                <a:lnTo>
                  <a:pt x="30" y="377"/>
                </a:lnTo>
                <a:lnTo>
                  <a:pt x="30" y="377"/>
                </a:lnTo>
                <a:lnTo>
                  <a:pt x="21" y="387"/>
                </a:lnTo>
                <a:lnTo>
                  <a:pt x="21" y="387"/>
                </a:lnTo>
                <a:lnTo>
                  <a:pt x="21" y="388"/>
                </a:lnTo>
                <a:lnTo>
                  <a:pt x="21" y="388"/>
                </a:lnTo>
                <a:lnTo>
                  <a:pt x="21" y="388"/>
                </a:lnTo>
                <a:lnTo>
                  <a:pt x="21" y="388"/>
                </a:lnTo>
                <a:lnTo>
                  <a:pt x="37" y="372"/>
                </a:lnTo>
                <a:lnTo>
                  <a:pt x="37" y="372"/>
                </a:lnTo>
                <a:lnTo>
                  <a:pt x="59" y="346"/>
                </a:lnTo>
                <a:lnTo>
                  <a:pt x="59" y="346"/>
                </a:lnTo>
                <a:lnTo>
                  <a:pt x="70" y="333"/>
                </a:lnTo>
                <a:lnTo>
                  <a:pt x="70" y="333"/>
                </a:lnTo>
                <a:lnTo>
                  <a:pt x="75" y="327"/>
                </a:lnTo>
                <a:lnTo>
                  <a:pt x="75" y="327"/>
                </a:lnTo>
                <a:lnTo>
                  <a:pt x="86" y="309"/>
                </a:lnTo>
                <a:lnTo>
                  <a:pt x="86" y="309"/>
                </a:lnTo>
                <a:lnTo>
                  <a:pt x="87" y="308"/>
                </a:lnTo>
                <a:lnTo>
                  <a:pt x="87" y="308"/>
                </a:lnTo>
                <a:close/>
                <a:moveTo>
                  <a:pt x="243" y="314"/>
                </a:moveTo>
                <a:lnTo>
                  <a:pt x="243" y="314"/>
                </a:lnTo>
                <a:lnTo>
                  <a:pt x="234" y="302"/>
                </a:lnTo>
                <a:lnTo>
                  <a:pt x="234" y="302"/>
                </a:lnTo>
                <a:lnTo>
                  <a:pt x="228" y="311"/>
                </a:lnTo>
                <a:lnTo>
                  <a:pt x="228" y="311"/>
                </a:lnTo>
                <a:lnTo>
                  <a:pt x="235" y="324"/>
                </a:lnTo>
                <a:lnTo>
                  <a:pt x="235" y="324"/>
                </a:lnTo>
                <a:lnTo>
                  <a:pt x="243" y="314"/>
                </a:lnTo>
                <a:lnTo>
                  <a:pt x="243" y="314"/>
                </a:lnTo>
                <a:close/>
                <a:moveTo>
                  <a:pt x="261" y="112"/>
                </a:moveTo>
                <a:lnTo>
                  <a:pt x="261" y="112"/>
                </a:lnTo>
                <a:lnTo>
                  <a:pt x="258" y="114"/>
                </a:lnTo>
                <a:lnTo>
                  <a:pt x="258" y="114"/>
                </a:lnTo>
                <a:lnTo>
                  <a:pt x="258" y="114"/>
                </a:lnTo>
                <a:lnTo>
                  <a:pt x="258" y="114"/>
                </a:lnTo>
                <a:lnTo>
                  <a:pt x="254" y="131"/>
                </a:lnTo>
                <a:lnTo>
                  <a:pt x="254" y="131"/>
                </a:lnTo>
                <a:lnTo>
                  <a:pt x="253" y="134"/>
                </a:lnTo>
                <a:lnTo>
                  <a:pt x="253" y="134"/>
                </a:lnTo>
                <a:lnTo>
                  <a:pt x="254" y="134"/>
                </a:lnTo>
                <a:lnTo>
                  <a:pt x="254" y="134"/>
                </a:lnTo>
                <a:lnTo>
                  <a:pt x="256" y="134"/>
                </a:lnTo>
                <a:lnTo>
                  <a:pt x="258" y="134"/>
                </a:lnTo>
                <a:lnTo>
                  <a:pt x="258" y="134"/>
                </a:lnTo>
                <a:lnTo>
                  <a:pt x="258" y="136"/>
                </a:lnTo>
                <a:lnTo>
                  <a:pt x="258" y="137"/>
                </a:lnTo>
                <a:lnTo>
                  <a:pt x="258" y="137"/>
                </a:lnTo>
                <a:lnTo>
                  <a:pt x="258" y="139"/>
                </a:lnTo>
                <a:lnTo>
                  <a:pt x="258" y="139"/>
                </a:lnTo>
                <a:lnTo>
                  <a:pt x="247" y="174"/>
                </a:lnTo>
                <a:lnTo>
                  <a:pt x="247" y="174"/>
                </a:lnTo>
                <a:lnTo>
                  <a:pt x="245" y="178"/>
                </a:lnTo>
                <a:lnTo>
                  <a:pt x="245" y="178"/>
                </a:lnTo>
                <a:lnTo>
                  <a:pt x="250" y="171"/>
                </a:lnTo>
                <a:lnTo>
                  <a:pt x="250" y="171"/>
                </a:lnTo>
                <a:lnTo>
                  <a:pt x="254" y="158"/>
                </a:lnTo>
                <a:lnTo>
                  <a:pt x="254" y="158"/>
                </a:lnTo>
                <a:lnTo>
                  <a:pt x="258" y="147"/>
                </a:lnTo>
                <a:lnTo>
                  <a:pt x="259" y="136"/>
                </a:lnTo>
                <a:lnTo>
                  <a:pt x="259" y="136"/>
                </a:lnTo>
                <a:lnTo>
                  <a:pt x="261" y="117"/>
                </a:lnTo>
                <a:lnTo>
                  <a:pt x="261" y="117"/>
                </a:lnTo>
                <a:lnTo>
                  <a:pt x="261" y="112"/>
                </a:lnTo>
                <a:lnTo>
                  <a:pt x="261" y="112"/>
                </a:lnTo>
                <a:close/>
                <a:moveTo>
                  <a:pt x="245" y="317"/>
                </a:moveTo>
                <a:lnTo>
                  <a:pt x="245" y="317"/>
                </a:lnTo>
                <a:lnTo>
                  <a:pt x="237" y="327"/>
                </a:lnTo>
                <a:lnTo>
                  <a:pt x="237" y="327"/>
                </a:lnTo>
                <a:lnTo>
                  <a:pt x="247" y="338"/>
                </a:lnTo>
                <a:lnTo>
                  <a:pt x="247" y="338"/>
                </a:lnTo>
                <a:lnTo>
                  <a:pt x="253" y="331"/>
                </a:lnTo>
                <a:lnTo>
                  <a:pt x="253" y="331"/>
                </a:lnTo>
                <a:lnTo>
                  <a:pt x="253" y="330"/>
                </a:lnTo>
                <a:lnTo>
                  <a:pt x="253" y="330"/>
                </a:lnTo>
                <a:lnTo>
                  <a:pt x="245" y="317"/>
                </a:lnTo>
                <a:lnTo>
                  <a:pt x="245" y="317"/>
                </a:lnTo>
                <a:lnTo>
                  <a:pt x="245" y="317"/>
                </a:lnTo>
                <a:lnTo>
                  <a:pt x="245" y="317"/>
                </a:lnTo>
                <a:close/>
                <a:moveTo>
                  <a:pt x="120" y="68"/>
                </a:moveTo>
                <a:lnTo>
                  <a:pt x="120" y="68"/>
                </a:lnTo>
                <a:lnTo>
                  <a:pt x="122" y="68"/>
                </a:lnTo>
                <a:lnTo>
                  <a:pt x="122" y="68"/>
                </a:lnTo>
                <a:lnTo>
                  <a:pt x="127" y="66"/>
                </a:lnTo>
                <a:lnTo>
                  <a:pt x="127" y="66"/>
                </a:lnTo>
                <a:lnTo>
                  <a:pt x="127" y="65"/>
                </a:lnTo>
                <a:lnTo>
                  <a:pt x="127" y="65"/>
                </a:lnTo>
                <a:lnTo>
                  <a:pt x="127" y="62"/>
                </a:lnTo>
                <a:lnTo>
                  <a:pt x="127" y="62"/>
                </a:lnTo>
                <a:lnTo>
                  <a:pt x="128" y="49"/>
                </a:lnTo>
                <a:lnTo>
                  <a:pt x="128" y="49"/>
                </a:lnTo>
                <a:lnTo>
                  <a:pt x="130" y="37"/>
                </a:lnTo>
                <a:lnTo>
                  <a:pt x="130" y="37"/>
                </a:lnTo>
                <a:lnTo>
                  <a:pt x="131" y="29"/>
                </a:lnTo>
                <a:lnTo>
                  <a:pt x="131" y="29"/>
                </a:lnTo>
                <a:lnTo>
                  <a:pt x="128" y="37"/>
                </a:lnTo>
                <a:lnTo>
                  <a:pt x="125" y="48"/>
                </a:lnTo>
                <a:lnTo>
                  <a:pt x="122" y="60"/>
                </a:lnTo>
                <a:lnTo>
                  <a:pt x="120" y="68"/>
                </a:lnTo>
                <a:lnTo>
                  <a:pt x="120" y="68"/>
                </a:lnTo>
                <a:close/>
                <a:moveTo>
                  <a:pt x="245" y="313"/>
                </a:moveTo>
                <a:lnTo>
                  <a:pt x="245" y="313"/>
                </a:lnTo>
                <a:lnTo>
                  <a:pt x="250" y="305"/>
                </a:lnTo>
                <a:lnTo>
                  <a:pt x="250" y="305"/>
                </a:lnTo>
                <a:lnTo>
                  <a:pt x="250" y="303"/>
                </a:lnTo>
                <a:lnTo>
                  <a:pt x="250" y="303"/>
                </a:lnTo>
                <a:lnTo>
                  <a:pt x="243" y="294"/>
                </a:lnTo>
                <a:lnTo>
                  <a:pt x="243" y="294"/>
                </a:lnTo>
                <a:lnTo>
                  <a:pt x="243" y="292"/>
                </a:lnTo>
                <a:lnTo>
                  <a:pt x="243" y="292"/>
                </a:lnTo>
                <a:lnTo>
                  <a:pt x="237" y="300"/>
                </a:lnTo>
                <a:lnTo>
                  <a:pt x="237" y="300"/>
                </a:lnTo>
                <a:lnTo>
                  <a:pt x="245" y="313"/>
                </a:lnTo>
                <a:lnTo>
                  <a:pt x="245" y="313"/>
                </a:lnTo>
                <a:close/>
                <a:moveTo>
                  <a:pt x="120" y="183"/>
                </a:moveTo>
                <a:lnTo>
                  <a:pt x="120" y="183"/>
                </a:lnTo>
                <a:lnTo>
                  <a:pt x="125" y="177"/>
                </a:lnTo>
                <a:lnTo>
                  <a:pt x="125" y="177"/>
                </a:lnTo>
                <a:lnTo>
                  <a:pt x="125" y="175"/>
                </a:lnTo>
                <a:lnTo>
                  <a:pt x="125" y="175"/>
                </a:lnTo>
                <a:lnTo>
                  <a:pt x="119" y="163"/>
                </a:lnTo>
                <a:lnTo>
                  <a:pt x="119" y="163"/>
                </a:lnTo>
                <a:lnTo>
                  <a:pt x="119" y="161"/>
                </a:lnTo>
                <a:lnTo>
                  <a:pt x="119" y="161"/>
                </a:lnTo>
                <a:lnTo>
                  <a:pt x="116" y="164"/>
                </a:lnTo>
                <a:lnTo>
                  <a:pt x="116" y="164"/>
                </a:lnTo>
                <a:lnTo>
                  <a:pt x="112" y="167"/>
                </a:lnTo>
                <a:lnTo>
                  <a:pt x="112" y="167"/>
                </a:lnTo>
                <a:lnTo>
                  <a:pt x="114" y="167"/>
                </a:lnTo>
                <a:lnTo>
                  <a:pt x="114" y="167"/>
                </a:lnTo>
                <a:lnTo>
                  <a:pt x="116" y="169"/>
                </a:lnTo>
                <a:lnTo>
                  <a:pt x="117" y="171"/>
                </a:lnTo>
                <a:lnTo>
                  <a:pt x="117" y="171"/>
                </a:lnTo>
                <a:lnTo>
                  <a:pt x="117" y="172"/>
                </a:lnTo>
                <a:lnTo>
                  <a:pt x="117" y="172"/>
                </a:lnTo>
                <a:lnTo>
                  <a:pt x="119" y="182"/>
                </a:lnTo>
                <a:lnTo>
                  <a:pt x="119" y="182"/>
                </a:lnTo>
                <a:lnTo>
                  <a:pt x="120" y="183"/>
                </a:lnTo>
                <a:lnTo>
                  <a:pt x="120" y="183"/>
                </a:lnTo>
                <a:close/>
                <a:moveTo>
                  <a:pt x="94" y="303"/>
                </a:moveTo>
                <a:lnTo>
                  <a:pt x="94" y="303"/>
                </a:lnTo>
                <a:lnTo>
                  <a:pt x="111" y="279"/>
                </a:lnTo>
                <a:lnTo>
                  <a:pt x="127" y="256"/>
                </a:lnTo>
                <a:lnTo>
                  <a:pt x="127" y="256"/>
                </a:lnTo>
                <a:lnTo>
                  <a:pt x="125" y="253"/>
                </a:lnTo>
                <a:lnTo>
                  <a:pt x="125" y="253"/>
                </a:lnTo>
                <a:lnTo>
                  <a:pt x="125" y="254"/>
                </a:lnTo>
                <a:lnTo>
                  <a:pt x="125" y="254"/>
                </a:lnTo>
                <a:lnTo>
                  <a:pt x="109" y="278"/>
                </a:lnTo>
                <a:lnTo>
                  <a:pt x="109" y="278"/>
                </a:lnTo>
                <a:lnTo>
                  <a:pt x="106" y="283"/>
                </a:lnTo>
                <a:lnTo>
                  <a:pt x="106" y="283"/>
                </a:lnTo>
                <a:lnTo>
                  <a:pt x="94" y="302"/>
                </a:lnTo>
                <a:lnTo>
                  <a:pt x="94" y="302"/>
                </a:lnTo>
                <a:lnTo>
                  <a:pt x="94" y="303"/>
                </a:lnTo>
                <a:lnTo>
                  <a:pt x="94" y="303"/>
                </a:lnTo>
                <a:close/>
                <a:moveTo>
                  <a:pt x="228" y="290"/>
                </a:moveTo>
                <a:lnTo>
                  <a:pt x="228" y="290"/>
                </a:lnTo>
                <a:lnTo>
                  <a:pt x="221" y="300"/>
                </a:lnTo>
                <a:lnTo>
                  <a:pt x="221" y="300"/>
                </a:lnTo>
                <a:lnTo>
                  <a:pt x="226" y="309"/>
                </a:lnTo>
                <a:lnTo>
                  <a:pt x="226" y="309"/>
                </a:lnTo>
                <a:lnTo>
                  <a:pt x="234" y="300"/>
                </a:lnTo>
                <a:lnTo>
                  <a:pt x="234" y="300"/>
                </a:lnTo>
                <a:lnTo>
                  <a:pt x="228" y="290"/>
                </a:lnTo>
                <a:lnTo>
                  <a:pt x="228" y="290"/>
                </a:lnTo>
                <a:close/>
                <a:moveTo>
                  <a:pt x="127" y="178"/>
                </a:moveTo>
                <a:lnTo>
                  <a:pt x="127" y="178"/>
                </a:lnTo>
                <a:lnTo>
                  <a:pt x="122" y="185"/>
                </a:lnTo>
                <a:lnTo>
                  <a:pt x="122" y="185"/>
                </a:lnTo>
                <a:lnTo>
                  <a:pt x="130" y="197"/>
                </a:lnTo>
                <a:lnTo>
                  <a:pt x="130" y="197"/>
                </a:lnTo>
                <a:lnTo>
                  <a:pt x="133" y="190"/>
                </a:lnTo>
                <a:lnTo>
                  <a:pt x="133" y="190"/>
                </a:lnTo>
                <a:lnTo>
                  <a:pt x="127" y="178"/>
                </a:lnTo>
                <a:lnTo>
                  <a:pt x="127" y="178"/>
                </a:lnTo>
                <a:close/>
                <a:moveTo>
                  <a:pt x="235" y="298"/>
                </a:moveTo>
                <a:lnTo>
                  <a:pt x="235" y="298"/>
                </a:lnTo>
                <a:lnTo>
                  <a:pt x="240" y="289"/>
                </a:lnTo>
                <a:lnTo>
                  <a:pt x="240" y="289"/>
                </a:lnTo>
                <a:lnTo>
                  <a:pt x="235" y="281"/>
                </a:lnTo>
                <a:lnTo>
                  <a:pt x="235" y="281"/>
                </a:lnTo>
                <a:lnTo>
                  <a:pt x="229" y="289"/>
                </a:lnTo>
                <a:lnTo>
                  <a:pt x="229" y="289"/>
                </a:lnTo>
                <a:lnTo>
                  <a:pt x="235" y="298"/>
                </a:lnTo>
                <a:lnTo>
                  <a:pt x="235" y="298"/>
                </a:lnTo>
                <a:close/>
                <a:moveTo>
                  <a:pt x="21" y="407"/>
                </a:moveTo>
                <a:lnTo>
                  <a:pt x="21" y="407"/>
                </a:lnTo>
                <a:lnTo>
                  <a:pt x="19" y="406"/>
                </a:lnTo>
                <a:lnTo>
                  <a:pt x="19" y="406"/>
                </a:lnTo>
                <a:lnTo>
                  <a:pt x="19" y="406"/>
                </a:lnTo>
                <a:lnTo>
                  <a:pt x="19" y="406"/>
                </a:lnTo>
                <a:lnTo>
                  <a:pt x="18" y="404"/>
                </a:lnTo>
                <a:lnTo>
                  <a:pt x="19" y="402"/>
                </a:lnTo>
                <a:lnTo>
                  <a:pt x="19" y="402"/>
                </a:lnTo>
                <a:lnTo>
                  <a:pt x="21" y="401"/>
                </a:lnTo>
                <a:lnTo>
                  <a:pt x="21" y="401"/>
                </a:lnTo>
                <a:lnTo>
                  <a:pt x="24" y="398"/>
                </a:lnTo>
                <a:lnTo>
                  <a:pt x="24" y="398"/>
                </a:lnTo>
                <a:lnTo>
                  <a:pt x="30" y="388"/>
                </a:lnTo>
                <a:lnTo>
                  <a:pt x="30" y="388"/>
                </a:lnTo>
                <a:lnTo>
                  <a:pt x="34" y="385"/>
                </a:lnTo>
                <a:lnTo>
                  <a:pt x="34" y="385"/>
                </a:lnTo>
                <a:lnTo>
                  <a:pt x="34" y="385"/>
                </a:lnTo>
                <a:lnTo>
                  <a:pt x="34" y="385"/>
                </a:lnTo>
                <a:lnTo>
                  <a:pt x="34" y="385"/>
                </a:lnTo>
                <a:lnTo>
                  <a:pt x="34" y="385"/>
                </a:lnTo>
                <a:lnTo>
                  <a:pt x="13" y="402"/>
                </a:lnTo>
                <a:lnTo>
                  <a:pt x="13" y="402"/>
                </a:lnTo>
                <a:lnTo>
                  <a:pt x="13" y="406"/>
                </a:lnTo>
                <a:lnTo>
                  <a:pt x="13" y="406"/>
                </a:lnTo>
                <a:lnTo>
                  <a:pt x="11" y="407"/>
                </a:lnTo>
                <a:lnTo>
                  <a:pt x="11" y="407"/>
                </a:lnTo>
                <a:lnTo>
                  <a:pt x="16" y="409"/>
                </a:lnTo>
                <a:lnTo>
                  <a:pt x="21" y="409"/>
                </a:lnTo>
                <a:lnTo>
                  <a:pt x="21" y="409"/>
                </a:lnTo>
                <a:lnTo>
                  <a:pt x="21" y="407"/>
                </a:lnTo>
                <a:lnTo>
                  <a:pt x="21" y="407"/>
                </a:lnTo>
                <a:close/>
                <a:moveTo>
                  <a:pt x="116" y="417"/>
                </a:moveTo>
                <a:lnTo>
                  <a:pt x="116" y="417"/>
                </a:lnTo>
                <a:lnTo>
                  <a:pt x="114" y="417"/>
                </a:lnTo>
                <a:lnTo>
                  <a:pt x="114" y="417"/>
                </a:lnTo>
                <a:lnTo>
                  <a:pt x="106" y="418"/>
                </a:lnTo>
                <a:lnTo>
                  <a:pt x="106" y="418"/>
                </a:lnTo>
                <a:lnTo>
                  <a:pt x="105" y="418"/>
                </a:lnTo>
                <a:lnTo>
                  <a:pt x="105" y="418"/>
                </a:lnTo>
                <a:lnTo>
                  <a:pt x="105" y="420"/>
                </a:lnTo>
                <a:lnTo>
                  <a:pt x="105" y="420"/>
                </a:lnTo>
                <a:lnTo>
                  <a:pt x="103" y="421"/>
                </a:lnTo>
                <a:lnTo>
                  <a:pt x="103" y="421"/>
                </a:lnTo>
                <a:lnTo>
                  <a:pt x="98" y="421"/>
                </a:lnTo>
                <a:lnTo>
                  <a:pt x="98" y="421"/>
                </a:lnTo>
                <a:lnTo>
                  <a:pt x="90" y="418"/>
                </a:lnTo>
                <a:lnTo>
                  <a:pt x="90" y="418"/>
                </a:lnTo>
                <a:lnTo>
                  <a:pt x="89" y="418"/>
                </a:lnTo>
                <a:lnTo>
                  <a:pt x="89" y="418"/>
                </a:lnTo>
                <a:lnTo>
                  <a:pt x="79" y="418"/>
                </a:lnTo>
                <a:lnTo>
                  <a:pt x="79" y="418"/>
                </a:lnTo>
                <a:lnTo>
                  <a:pt x="78" y="418"/>
                </a:lnTo>
                <a:lnTo>
                  <a:pt x="78" y="418"/>
                </a:lnTo>
                <a:lnTo>
                  <a:pt x="81" y="420"/>
                </a:lnTo>
                <a:lnTo>
                  <a:pt x="81" y="420"/>
                </a:lnTo>
                <a:lnTo>
                  <a:pt x="97" y="423"/>
                </a:lnTo>
                <a:lnTo>
                  <a:pt x="97" y="423"/>
                </a:lnTo>
                <a:lnTo>
                  <a:pt x="105" y="425"/>
                </a:lnTo>
                <a:lnTo>
                  <a:pt x="105" y="425"/>
                </a:lnTo>
                <a:lnTo>
                  <a:pt x="108" y="425"/>
                </a:lnTo>
                <a:lnTo>
                  <a:pt x="111" y="421"/>
                </a:lnTo>
                <a:lnTo>
                  <a:pt x="111" y="421"/>
                </a:lnTo>
                <a:lnTo>
                  <a:pt x="116" y="417"/>
                </a:lnTo>
                <a:lnTo>
                  <a:pt x="116" y="417"/>
                </a:lnTo>
                <a:close/>
                <a:moveTo>
                  <a:pt x="128" y="174"/>
                </a:moveTo>
                <a:lnTo>
                  <a:pt x="128" y="174"/>
                </a:lnTo>
                <a:lnTo>
                  <a:pt x="131" y="169"/>
                </a:lnTo>
                <a:lnTo>
                  <a:pt x="131" y="169"/>
                </a:lnTo>
                <a:lnTo>
                  <a:pt x="131" y="167"/>
                </a:lnTo>
                <a:lnTo>
                  <a:pt x="131" y="167"/>
                </a:lnTo>
                <a:lnTo>
                  <a:pt x="125" y="153"/>
                </a:lnTo>
                <a:lnTo>
                  <a:pt x="125" y="153"/>
                </a:lnTo>
                <a:lnTo>
                  <a:pt x="125" y="153"/>
                </a:lnTo>
                <a:lnTo>
                  <a:pt x="125" y="153"/>
                </a:lnTo>
                <a:lnTo>
                  <a:pt x="120" y="158"/>
                </a:lnTo>
                <a:lnTo>
                  <a:pt x="120" y="158"/>
                </a:lnTo>
                <a:lnTo>
                  <a:pt x="128" y="174"/>
                </a:lnTo>
                <a:lnTo>
                  <a:pt x="128" y="174"/>
                </a:lnTo>
                <a:close/>
                <a:moveTo>
                  <a:pt x="224" y="41"/>
                </a:moveTo>
                <a:lnTo>
                  <a:pt x="224" y="41"/>
                </a:lnTo>
                <a:lnTo>
                  <a:pt x="220" y="32"/>
                </a:lnTo>
                <a:lnTo>
                  <a:pt x="220" y="32"/>
                </a:lnTo>
                <a:lnTo>
                  <a:pt x="217" y="33"/>
                </a:lnTo>
                <a:lnTo>
                  <a:pt x="217" y="33"/>
                </a:lnTo>
                <a:lnTo>
                  <a:pt x="212" y="35"/>
                </a:lnTo>
                <a:lnTo>
                  <a:pt x="212" y="35"/>
                </a:lnTo>
                <a:lnTo>
                  <a:pt x="215" y="44"/>
                </a:lnTo>
                <a:lnTo>
                  <a:pt x="215" y="44"/>
                </a:lnTo>
                <a:lnTo>
                  <a:pt x="224" y="41"/>
                </a:lnTo>
                <a:lnTo>
                  <a:pt x="224" y="41"/>
                </a:lnTo>
                <a:close/>
                <a:moveTo>
                  <a:pt x="213" y="309"/>
                </a:moveTo>
                <a:lnTo>
                  <a:pt x="213" y="309"/>
                </a:lnTo>
                <a:lnTo>
                  <a:pt x="220" y="319"/>
                </a:lnTo>
                <a:lnTo>
                  <a:pt x="220" y="319"/>
                </a:lnTo>
                <a:lnTo>
                  <a:pt x="224" y="311"/>
                </a:lnTo>
                <a:lnTo>
                  <a:pt x="224" y="311"/>
                </a:lnTo>
                <a:lnTo>
                  <a:pt x="220" y="303"/>
                </a:lnTo>
                <a:lnTo>
                  <a:pt x="220" y="303"/>
                </a:lnTo>
                <a:lnTo>
                  <a:pt x="213" y="309"/>
                </a:lnTo>
                <a:lnTo>
                  <a:pt x="213" y="309"/>
                </a:lnTo>
                <a:close/>
                <a:moveTo>
                  <a:pt x="223" y="281"/>
                </a:moveTo>
                <a:lnTo>
                  <a:pt x="223" y="281"/>
                </a:lnTo>
                <a:lnTo>
                  <a:pt x="215" y="290"/>
                </a:lnTo>
                <a:lnTo>
                  <a:pt x="215" y="290"/>
                </a:lnTo>
                <a:lnTo>
                  <a:pt x="220" y="298"/>
                </a:lnTo>
                <a:lnTo>
                  <a:pt x="220" y="298"/>
                </a:lnTo>
                <a:lnTo>
                  <a:pt x="226" y="289"/>
                </a:lnTo>
                <a:lnTo>
                  <a:pt x="226" y="289"/>
                </a:lnTo>
                <a:lnTo>
                  <a:pt x="223" y="281"/>
                </a:lnTo>
                <a:lnTo>
                  <a:pt x="223" y="281"/>
                </a:lnTo>
                <a:close/>
                <a:moveTo>
                  <a:pt x="217" y="54"/>
                </a:moveTo>
                <a:lnTo>
                  <a:pt x="217" y="54"/>
                </a:lnTo>
                <a:lnTo>
                  <a:pt x="221" y="54"/>
                </a:lnTo>
                <a:lnTo>
                  <a:pt x="221" y="54"/>
                </a:lnTo>
                <a:lnTo>
                  <a:pt x="228" y="52"/>
                </a:lnTo>
                <a:lnTo>
                  <a:pt x="228" y="52"/>
                </a:lnTo>
                <a:lnTo>
                  <a:pt x="229" y="51"/>
                </a:lnTo>
                <a:lnTo>
                  <a:pt x="229" y="51"/>
                </a:lnTo>
                <a:lnTo>
                  <a:pt x="226" y="43"/>
                </a:lnTo>
                <a:lnTo>
                  <a:pt x="226" y="43"/>
                </a:lnTo>
                <a:lnTo>
                  <a:pt x="217" y="46"/>
                </a:lnTo>
                <a:lnTo>
                  <a:pt x="217" y="46"/>
                </a:lnTo>
                <a:lnTo>
                  <a:pt x="217" y="54"/>
                </a:lnTo>
                <a:lnTo>
                  <a:pt x="217" y="54"/>
                </a:lnTo>
                <a:close/>
                <a:moveTo>
                  <a:pt x="228" y="287"/>
                </a:moveTo>
                <a:lnTo>
                  <a:pt x="228" y="287"/>
                </a:lnTo>
                <a:lnTo>
                  <a:pt x="234" y="278"/>
                </a:lnTo>
                <a:lnTo>
                  <a:pt x="234" y="278"/>
                </a:lnTo>
                <a:lnTo>
                  <a:pt x="229" y="272"/>
                </a:lnTo>
                <a:lnTo>
                  <a:pt x="229" y="272"/>
                </a:lnTo>
                <a:lnTo>
                  <a:pt x="224" y="279"/>
                </a:lnTo>
                <a:lnTo>
                  <a:pt x="224" y="279"/>
                </a:lnTo>
                <a:lnTo>
                  <a:pt x="224" y="279"/>
                </a:lnTo>
                <a:lnTo>
                  <a:pt x="224" y="279"/>
                </a:lnTo>
                <a:lnTo>
                  <a:pt x="228" y="287"/>
                </a:lnTo>
                <a:lnTo>
                  <a:pt x="228" y="287"/>
                </a:lnTo>
                <a:close/>
                <a:moveTo>
                  <a:pt x="196" y="13"/>
                </a:moveTo>
                <a:lnTo>
                  <a:pt x="196" y="13"/>
                </a:lnTo>
                <a:lnTo>
                  <a:pt x="196" y="14"/>
                </a:lnTo>
                <a:lnTo>
                  <a:pt x="196" y="14"/>
                </a:lnTo>
                <a:lnTo>
                  <a:pt x="199" y="18"/>
                </a:lnTo>
                <a:lnTo>
                  <a:pt x="199" y="18"/>
                </a:lnTo>
                <a:lnTo>
                  <a:pt x="204" y="24"/>
                </a:lnTo>
                <a:lnTo>
                  <a:pt x="204" y="24"/>
                </a:lnTo>
                <a:lnTo>
                  <a:pt x="206" y="25"/>
                </a:lnTo>
                <a:lnTo>
                  <a:pt x="206" y="25"/>
                </a:lnTo>
                <a:lnTo>
                  <a:pt x="206" y="25"/>
                </a:lnTo>
                <a:lnTo>
                  <a:pt x="209" y="25"/>
                </a:lnTo>
                <a:lnTo>
                  <a:pt x="209" y="25"/>
                </a:lnTo>
                <a:lnTo>
                  <a:pt x="210" y="24"/>
                </a:lnTo>
                <a:lnTo>
                  <a:pt x="213" y="24"/>
                </a:lnTo>
                <a:lnTo>
                  <a:pt x="213" y="24"/>
                </a:lnTo>
                <a:lnTo>
                  <a:pt x="213" y="22"/>
                </a:lnTo>
                <a:lnTo>
                  <a:pt x="213" y="22"/>
                </a:lnTo>
                <a:lnTo>
                  <a:pt x="207" y="18"/>
                </a:lnTo>
                <a:lnTo>
                  <a:pt x="207" y="18"/>
                </a:lnTo>
                <a:lnTo>
                  <a:pt x="204" y="16"/>
                </a:lnTo>
                <a:lnTo>
                  <a:pt x="204" y="16"/>
                </a:lnTo>
                <a:lnTo>
                  <a:pt x="199" y="16"/>
                </a:lnTo>
                <a:lnTo>
                  <a:pt x="199" y="16"/>
                </a:lnTo>
                <a:lnTo>
                  <a:pt x="199" y="16"/>
                </a:lnTo>
                <a:lnTo>
                  <a:pt x="198" y="14"/>
                </a:lnTo>
                <a:lnTo>
                  <a:pt x="198" y="14"/>
                </a:lnTo>
                <a:lnTo>
                  <a:pt x="198" y="14"/>
                </a:lnTo>
                <a:lnTo>
                  <a:pt x="198" y="14"/>
                </a:lnTo>
                <a:lnTo>
                  <a:pt x="196" y="13"/>
                </a:lnTo>
                <a:lnTo>
                  <a:pt x="196" y="13"/>
                </a:lnTo>
                <a:close/>
                <a:moveTo>
                  <a:pt x="221" y="279"/>
                </a:moveTo>
                <a:lnTo>
                  <a:pt x="221" y="279"/>
                </a:lnTo>
                <a:lnTo>
                  <a:pt x="217" y="273"/>
                </a:lnTo>
                <a:lnTo>
                  <a:pt x="217" y="273"/>
                </a:lnTo>
                <a:lnTo>
                  <a:pt x="217" y="273"/>
                </a:lnTo>
                <a:lnTo>
                  <a:pt x="217" y="273"/>
                </a:lnTo>
                <a:lnTo>
                  <a:pt x="212" y="281"/>
                </a:lnTo>
                <a:lnTo>
                  <a:pt x="212" y="281"/>
                </a:lnTo>
                <a:lnTo>
                  <a:pt x="210" y="283"/>
                </a:lnTo>
                <a:lnTo>
                  <a:pt x="210" y="283"/>
                </a:lnTo>
                <a:lnTo>
                  <a:pt x="212" y="286"/>
                </a:lnTo>
                <a:lnTo>
                  <a:pt x="212" y="286"/>
                </a:lnTo>
                <a:lnTo>
                  <a:pt x="213" y="289"/>
                </a:lnTo>
                <a:lnTo>
                  <a:pt x="213" y="289"/>
                </a:lnTo>
                <a:lnTo>
                  <a:pt x="221" y="279"/>
                </a:lnTo>
                <a:lnTo>
                  <a:pt x="221" y="279"/>
                </a:lnTo>
                <a:close/>
                <a:moveTo>
                  <a:pt x="242" y="71"/>
                </a:moveTo>
                <a:lnTo>
                  <a:pt x="242" y="71"/>
                </a:lnTo>
                <a:lnTo>
                  <a:pt x="250" y="70"/>
                </a:lnTo>
                <a:lnTo>
                  <a:pt x="250" y="70"/>
                </a:lnTo>
                <a:lnTo>
                  <a:pt x="247" y="59"/>
                </a:lnTo>
                <a:lnTo>
                  <a:pt x="247" y="59"/>
                </a:lnTo>
                <a:lnTo>
                  <a:pt x="240" y="60"/>
                </a:lnTo>
                <a:lnTo>
                  <a:pt x="240" y="60"/>
                </a:lnTo>
                <a:lnTo>
                  <a:pt x="242" y="71"/>
                </a:lnTo>
                <a:lnTo>
                  <a:pt x="242" y="71"/>
                </a:lnTo>
                <a:close/>
                <a:moveTo>
                  <a:pt x="207" y="316"/>
                </a:moveTo>
                <a:lnTo>
                  <a:pt x="207" y="316"/>
                </a:lnTo>
                <a:lnTo>
                  <a:pt x="210" y="311"/>
                </a:lnTo>
                <a:lnTo>
                  <a:pt x="210" y="311"/>
                </a:lnTo>
                <a:lnTo>
                  <a:pt x="210" y="309"/>
                </a:lnTo>
                <a:lnTo>
                  <a:pt x="210" y="309"/>
                </a:lnTo>
                <a:lnTo>
                  <a:pt x="209" y="306"/>
                </a:lnTo>
                <a:lnTo>
                  <a:pt x="209" y="306"/>
                </a:lnTo>
                <a:lnTo>
                  <a:pt x="207" y="305"/>
                </a:lnTo>
                <a:lnTo>
                  <a:pt x="207" y="305"/>
                </a:lnTo>
                <a:lnTo>
                  <a:pt x="207" y="305"/>
                </a:lnTo>
                <a:lnTo>
                  <a:pt x="207" y="305"/>
                </a:lnTo>
                <a:lnTo>
                  <a:pt x="206" y="309"/>
                </a:lnTo>
                <a:lnTo>
                  <a:pt x="206" y="309"/>
                </a:lnTo>
                <a:lnTo>
                  <a:pt x="204" y="309"/>
                </a:lnTo>
                <a:lnTo>
                  <a:pt x="202" y="309"/>
                </a:lnTo>
                <a:lnTo>
                  <a:pt x="202" y="309"/>
                </a:lnTo>
                <a:lnTo>
                  <a:pt x="201" y="309"/>
                </a:lnTo>
                <a:lnTo>
                  <a:pt x="202" y="306"/>
                </a:lnTo>
                <a:lnTo>
                  <a:pt x="202" y="306"/>
                </a:lnTo>
                <a:lnTo>
                  <a:pt x="202" y="306"/>
                </a:lnTo>
                <a:lnTo>
                  <a:pt x="202" y="306"/>
                </a:lnTo>
                <a:lnTo>
                  <a:pt x="206" y="302"/>
                </a:lnTo>
                <a:lnTo>
                  <a:pt x="206" y="302"/>
                </a:lnTo>
                <a:lnTo>
                  <a:pt x="202" y="297"/>
                </a:lnTo>
                <a:lnTo>
                  <a:pt x="202" y="297"/>
                </a:lnTo>
                <a:lnTo>
                  <a:pt x="198" y="306"/>
                </a:lnTo>
                <a:lnTo>
                  <a:pt x="198" y="306"/>
                </a:lnTo>
                <a:lnTo>
                  <a:pt x="207" y="316"/>
                </a:lnTo>
                <a:lnTo>
                  <a:pt x="207" y="316"/>
                </a:lnTo>
                <a:close/>
                <a:moveTo>
                  <a:pt x="136" y="207"/>
                </a:moveTo>
                <a:lnTo>
                  <a:pt x="136" y="207"/>
                </a:lnTo>
                <a:lnTo>
                  <a:pt x="141" y="201"/>
                </a:lnTo>
                <a:lnTo>
                  <a:pt x="141" y="201"/>
                </a:lnTo>
                <a:lnTo>
                  <a:pt x="135" y="191"/>
                </a:lnTo>
                <a:lnTo>
                  <a:pt x="135" y="191"/>
                </a:lnTo>
                <a:lnTo>
                  <a:pt x="130" y="199"/>
                </a:lnTo>
                <a:lnTo>
                  <a:pt x="130" y="199"/>
                </a:lnTo>
                <a:lnTo>
                  <a:pt x="136" y="207"/>
                </a:lnTo>
                <a:lnTo>
                  <a:pt x="136" y="207"/>
                </a:lnTo>
                <a:close/>
                <a:moveTo>
                  <a:pt x="135" y="188"/>
                </a:moveTo>
                <a:lnTo>
                  <a:pt x="135" y="188"/>
                </a:lnTo>
                <a:lnTo>
                  <a:pt x="139" y="182"/>
                </a:lnTo>
                <a:lnTo>
                  <a:pt x="139" y="182"/>
                </a:lnTo>
                <a:lnTo>
                  <a:pt x="131" y="171"/>
                </a:lnTo>
                <a:lnTo>
                  <a:pt x="131" y="171"/>
                </a:lnTo>
                <a:lnTo>
                  <a:pt x="130" y="175"/>
                </a:lnTo>
                <a:lnTo>
                  <a:pt x="130" y="175"/>
                </a:lnTo>
                <a:lnTo>
                  <a:pt x="128" y="177"/>
                </a:lnTo>
                <a:lnTo>
                  <a:pt x="128" y="177"/>
                </a:lnTo>
                <a:lnTo>
                  <a:pt x="133" y="185"/>
                </a:lnTo>
                <a:lnTo>
                  <a:pt x="133" y="185"/>
                </a:lnTo>
                <a:lnTo>
                  <a:pt x="135" y="188"/>
                </a:lnTo>
                <a:lnTo>
                  <a:pt x="135" y="188"/>
                </a:lnTo>
                <a:close/>
                <a:moveTo>
                  <a:pt x="224" y="260"/>
                </a:moveTo>
                <a:lnTo>
                  <a:pt x="224" y="260"/>
                </a:lnTo>
                <a:lnTo>
                  <a:pt x="224" y="262"/>
                </a:lnTo>
                <a:lnTo>
                  <a:pt x="224" y="262"/>
                </a:lnTo>
                <a:lnTo>
                  <a:pt x="218" y="270"/>
                </a:lnTo>
                <a:lnTo>
                  <a:pt x="218" y="270"/>
                </a:lnTo>
                <a:lnTo>
                  <a:pt x="218" y="270"/>
                </a:lnTo>
                <a:lnTo>
                  <a:pt x="218" y="270"/>
                </a:lnTo>
                <a:lnTo>
                  <a:pt x="223" y="276"/>
                </a:lnTo>
                <a:lnTo>
                  <a:pt x="223" y="276"/>
                </a:lnTo>
                <a:lnTo>
                  <a:pt x="223" y="276"/>
                </a:lnTo>
                <a:lnTo>
                  <a:pt x="223" y="276"/>
                </a:lnTo>
                <a:lnTo>
                  <a:pt x="229" y="268"/>
                </a:lnTo>
                <a:lnTo>
                  <a:pt x="229" y="268"/>
                </a:lnTo>
                <a:lnTo>
                  <a:pt x="224" y="260"/>
                </a:lnTo>
                <a:lnTo>
                  <a:pt x="224" y="260"/>
                </a:lnTo>
                <a:close/>
                <a:moveTo>
                  <a:pt x="147" y="193"/>
                </a:moveTo>
                <a:lnTo>
                  <a:pt x="147" y="193"/>
                </a:lnTo>
                <a:lnTo>
                  <a:pt x="141" y="183"/>
                </a:lnTo>
                <a:lnTo>
                  <a:pt x="141" y="183"/>
                </a:lnTo>
                <a:lnTo>
                  <a:pt x="136" y="190"/>
                </a:lnTo>
                <a:lnTo>
                  <a:pt x="136" y="190"/>
                </a:lnTo>
                <a:lnTo>
                  <a:pt x="142" y="199"/>
                </a:lnTo>
                <a:lnTo>
                  <a:pt x="142" y="199"/>
                </a:lnTo>
                <a:lnTo>
                  <a:pt x="147" y="193"/>
                </a:lnTo>
                <a:lnTo>
                  <a:pt x="147" y="193"/>
                </a:lnTo>
                <a:close/>
                <a:moveTo>
                  <a:pt x="242" y="74"/>
                </a:moveTo>
                <a:lnTo>
                  <a:pt x="242" y="74"/>
                </a:lnTo>
                <a:lnTo>
                  <a:pt x="242" y="82"/>
                </a:lnTo>
                <a:lnTo>
                  <a:pt x="242" y="82"/>
                </a:lnTo>
                <a:lnTo>
                  <a:pt x="248" y="81"/>
                </a:lnTo>
                <a:lnTo>
                  <a:pt x="248" y="81"/>
                </a:lnTo>
                <a:lnTo>
                  <a:pt x="250" y="79"/>
                </a:lnTo>
                <a:lnTo>
                  <a:pt x="250" y="79"/>
                </a:lnTo>
                <a:lnTo>
                  <a:pt x="250" y="71"/>
                </a:lnTo>
                <a:lnTo>
                  <a:pt x="250" y="71"/>
                </a:lnTo>
                <a:lnTo>
                  <a:pt x="250" y="71"/>
                </a:lnTo>
                <a:lnTo>
                  <a:pt x="250" y="71"/>
                </a:lnTo>
                <a:lnTo>
                  <a:pt x="242" y="74"/>
                </a:lnTo>
                <a:lnTo>
                  <a:pt x="242" y="74"/>
                </a:lnTo>
                <a:close/>
                <a:moveTo>
                  <a:pt x="142" y="156"/>
                </a:moveTo>
                <a:lnTo>
                  <a:pt x="142" y="156"/>
                </a:lnTo>
                <a:lnTo>
                  <a:pt x="141" y="156"/>
                </a:lnTo>
                <a:lnTo>
                  <a:pt x="141" y="156"/>
                </a:lnTo>
                <a:lnTo>
                  <a:pt x="142" y="158"/>
                </a:lnTo>
                <a:lnTo>
                  <a:pt x="142" y="158"/>
                </a:lnTo>
                <a:lnTo>
                  <a:pt x="146" y="163"/>
                </a:lnTo>
                <a:lnTo>
                  <a:pt x="146" y="163"/>
                </a:lnTo>
                <a:lnTo>
                  <a:pt x="152" y="174"/>
                </a:lnTo>
                <a:lnTo>
                  <a:pt x="152" y="174"/>
                </a:lnTo>
                <a:lnTo>
                  <a:pt x="161" y="186"/>
                </a:lnTo>
                <a:lnTo>
                  <a:pt x="161" y="186"/>
                </a:lnTo>
                <a:lnTo>
                  <a:pt x="163" y="186"/>
                </a:lnTo>
                <a:lnTo>
                  <a:pt x="164" y="185"/>
                </a:lnTo>
                <a:lnTo>
                  <a:pt x="164" y="185"/>
                </a:lnTo>
                <a:lnTo>
                  <a:pt x="164" y="185"/>
                </a:lnTo>
                <a:lnTo>
                  <a:pt x="164" y="185"/>
                </a:lnTo>
                <a:lnTo>
                  <a:pt x="164" y="183"/>
                </a:lnTo>
                <a:lnTo>
                  <a:pt x="164" y="183"/>
                </a:lnTo>
                <a:lnTo>
                  <a:pt x="158" y="177"/>
                </a:lnTo>
                <a:lnTo>
                  <a:pt x="158" y="177"/>
                </a:lnTo>
                <a:lnTo>
                  <a:pt x="152" y="169"/>
                </a:lnTo>
                <a:lnTo>
                  <a:pt x="152" y="169"/>
                </a:lnTo>
                <a:lnTo>
                  <a:pt x="142" y="156"/>
                </a:lnTo>
                <a:lnTo>
                  <a:pt x="142" y="156"/>
                </a:lnTo>
                <a:lnTo>
                  <a:pt x="142" y="156"/>
                </a:lnTo>
                <a:lnTo>
                  <a:pt x="142" y="156"/>
                </a:lnTo>
                <a:close/>
                <a:moveTo>
                  <a:pt x="212" y="308"/>
                </a:moveTo>
                <a:lnTo>
                  <a:pt x="212" y="308"/>
                </a:lnTo>
                <a:lnTo>
                  <a:pt x="218" y="300"/>
                </a:lnTo>
                <a:lnTo>
                  <a:pt x="218" y="300"/>
                </a:lnTo>
                <a:lnTo>
                  <a:pt x="213" y="294"/>
                </a:lnTo>
                <a:lnTo>
                  <a:pt x="213" y="294"/>
                </a:lnTo>
                <a:lnTo>
                  <a:pt x="209" y="302"/>
                </a:lnTo>
                <a:lnTo>
                  <a:pt x="209" y="302"/>
                </a:lnTo>
                <a:lnTo>
                  <a:pt x="209" y="302"/>
                </a:lnTo>
                <a:lnTo>
                  <a:pt x="209" y="302"/>
                </a:lnTo>
                <a:lnTo>
                  <a:pt x="212" y="308"/>
                </a:lnTo>
                <a:lnTo>
                  <a:pt x="212" y="308"/>
                </a:lnTo>
                <a:close/>
                <a:moveTo>
                  <a:pt x="150" y="191"/>
                </a:moveTo>
                <a:lnTo>
                  <a:pt x="150" y="191"/>
                </a:lnTo>
                <a:lnTo>
                  <a:pt x="155" y="197"/>
                </a:lnTo>
                <a:lnTo>
                  <a:pt x="155" y="197"/>
                </a:lnTo>
                <a:lnTo>
                  <a:pt x="160" y="191"/>
                </a:lnTo>
                <a:lnTo>
                  <a:pt x="160" y="191"/>
                </a:lnTo>
                <a:lnTo>
                  <a:pt x="158" y="190"/>
                </a:lnTo>
                <a:lnTo>
                  <a:pt x="158" y="190"/>
                </a:lnTo>
                <a:lnTo>
                  <a:pt x="157" y="185"/>
                </a:lnTo>
                <a:lnTo>
                  <a:pt x="157" y="185"/>
                </a:lnTo>
                <a:lnTo>
                  <a:pt x="157" y="185"/>
                </a:lnTo>
                <a:lnTo>
                  <a:pt x="157" y="185"/>
                </a:lnTo>
                <a:lnTo>
                  <a:pt x="152" y="188"/>
                </a:lnTo>
                <a:lnTo>
                  <a:pt x="150" y="191"/>
                </a:lnTo>
                <a:lnTo>
                  <a:pt x="150" y="191"/>
                </a:lnTo>
                <a:close/>
                <a:moveTo>
                  <a:pt x="240" y="46"/>
                </a:moveTo>
                <a:lnTo>
                  <a:pt x="240" y="46"/>
                </a:lnTo>
                <a:lnTo>
                  <a:pt x="240" y="44"/>
                </a:lnTo>
                <a:lnTo>
                  <a:pt x="242" y="43"/>
                </a:lnTo>
                <a:lnTo>
                  <a:pt x="242" y="43"/>
                </a:lnTo>
                <a:lnTo>
                  <a:pt x="243" y="43"/>
                </a:lnTo>
                <a:lnTo>
                  <a:pt x="245" y="44"/>
                </a:lnTo>
                <a:lnTo>
                  <a:pt x="245" y="44"/>
                </a:lnTo>
                <a:lnTo>
                  <a:pt x="247" y="43"/>
                </a:lnTo>
                <a:lnTo>
                  <a:pt x="247" y="43"/>
                </a:lnTo>
                <a:lnTo>
                  <a:pt x="242" y="37"/>
                </a:lnTo>
                <a:lnTo>
                  <a:pt x="242" y="37"/>
                </a:lnTo>
                <a:lnTo>
                  <a:pt x="235" y="38"/>
                </a:lnTo>
                <a:lnTo>
                  <a:pt x="235" y="38"/>
                </a:lnTo>
                <a:lnTo>
                  <a:pt x="239" y="48"/>
                </a:lnTo>
                <a:lnTo>
                  <a:pt x="239" y="48"/>
                </a:lnTo>
                <a:lnTo>
                  <a:pt x="240" y="46"/>
                </a:lnTo>
                <a:lnTo>
                  <a:pt x="240" y="46"/>
                </a:lnTo>
                <a:close/>
                <a:moveTo>
                  <a:pt x="135" y="134"/>
                </a:moveTo>
                <a:lnTo>
                  <a:pt x="135" y="134"/>
                </a:lnTo>
                <a:lnTo>
                  <a:pt x="136" y="141"/>
                </a:lnTo>
                <a:lnTo>
                  <a:pt x="142" y="152"/>
                </a:lnTo>
                <a:lnTo>
                  <a:pt x="149" y="161"/>
                </a:lnTo>
                <a:lnTo>
                  <a:pt x="153" y="166"/>
                </a:lnTo>
                <a:lnTo>
                  <a:pt x="153" y="166"/>
                </a:lnTo>
                <a:lnTo>
                  <a:pt x="135" y="134"/>
                </a:lnTo>
                <a:lnTo>
                  <a:pt x="135" y="134"/>
                </a:lnTo>
                <a:close/>
                <a:moveTo>
                  <a:pt x="144" y="201"/>
                </a:moveTo>
                <a:lnTo>
                  <a:pt x="144" y="201"/>
                </a:lnTo>
                <a:lnTo>
                  <a:pt x="149" y="207"/>
                </a:lnTo>
                <a:lnTo>
                  <a:pt x="149" y="207"/>
                </a:lnTo>
                <a:lnTo>
                  <a:pt x="153" y="201"/>
                </a:lnTo>
                <a:lnTo>
                  <a:pt x="153" y="201"/>
                </a:lnTo>
                <a:lnTo>
                  <a:pt x="149" y="194"/>
                </a:lnTo>
                <a:lnTo>
                  <a:pt x="149" y="194"/>
                </a:lnTo>
                <a:lnTo>
                  <a:pt x="144" y="201"/>
                </a:lnTo>
                <a:lnTo>
                  <a:pt x="144" y="201"/>
                </a:lnTo>
                <a:close/>
                <a:moveTo>
                  <a:pt x="139" y="212"/>
                </a:moveTo>
                <a:lnTo>
                  <a:pt x="139" y="212"/>
                </a:lnTo>
                <a:lnTo>
                  <a:pt x="142" y="212"/>
                </a:lnTo>
                <a:lnTo>
                  <a:pt x="144" y="213"/>
                </a:lnTo>
                <a:lnTo>
                  <a:pt x="144" y="213"/>
                </a:lnTo>
                <a:lnTo>
                  <a:pt x="147" y="208"/>
                </a:lnTo>
                <a:lnTo>
                  <a:pt x="147" y="208"/>
                </a:lnTo>
                <a:lnTo>
                  <a:pt x="142" y="202"/>
                </a:lnTo>
                <a:lnTo>
                  <a:pt x="142" y="202"/>
                </a:lnTo>
                <a:lnTo>
                  <a:pt x="138" y="210"/>
                </a:lnTo>
                <a:lnTo>
                  <a:pt x="138" y="210"/>
                </a:lnTo>
                <a:lnTo>
                  <a:pt x="139" y="212"/>
                </a:lnTo>
                <a:lnTo>
                  <a:pt x="139" y="212"/>
                </a:lnTo>
                <a:close/>
                <a:moveTo>
                  <a:pt x="253" y="82"/>
                </a:moveTo>
                <a:lnTo>
                  <a:pt x="253" y="82"/>
                </a:lnTo>
                <a:lnTo>
                  <a:pt x="251" y="95"/>
                </a:lnTo>
                <a:lnTo>
                  <a:pt x="251" y="95"/>
                </a:lnTo>
                <a:lnTo>
                  <a:pt x="256" y="95"/>
                </a:lnTo>
                <a:lnTo>
                  <a:pt x="256" y="95"/>
                </a:lnTo>
                <a:lnTo>
                  <a:pt x="256" y="81"/>
                </a:lnTo>
                <a:lnTo>
                  <a:pt x="256" y="81"/>
                </a:lnTo>
                <a:lnTo>
                  <a:pt x="253" y="82"/>
                </a:lnTo>
                <a:lnTo>
                  <a:pt x="253" y="82"/>
                </a:lnTo>
                <a:close/>
                <a:moveTo>
                  <a:pt x="228" y="41"/>
                </a:moveTo>
                <a:lnTo>
                  <a:pt x="228" y="41"/>
                </a:lnTo>
                <a:lnTo>
                  <a:pt x="231" y="51"/>
                </a:lnTo>
                <a:lnTo>
                  <a:pt x="231" y="51"/>
                </a:lnTo>
                <a:lnTo>
                  <a:pt x="235" y="49"/>
                </a:lnTo>
                <a:lnTo>
                  <a:pt x="235" y="49"/>
                </a:lnTo>
                <a:lnTo>
                  <a:pt x="234" y="40"/>
                </a:lnTo>
                <a:lnTo>
                  <a:pt x="234" y="40"/>
                </a:lnTo>
                <a:lnTo>
                  <a:pt x="228" y="41"/>
                </a:lnTo>
                <a:lnTo>
                  <a:pt x="228" y="41"/>
                </a:lnTo>
                <a:close/>
                <a:moveTo>
                  <a:pt x="212" y="292"/>
                </a:moveTo>
                <a:lnTo>
                  <a:pt x="212" y="292"/>
                </a:lnTo>
                <a:lnTo>
                  <a:pt x="210" y="289"/>
                </a:lnTo>
                <a:lnTo>
                  <a:pt x="210" y="289"/>
                </a:lnTo>
                <a:lnTo>
                  <a:pt x="209" y="286"/>
                </a:lnTo>
                <a:lnTo>
                  <a:pt x="209" y="286"/>
                </a:lnTo>
                <a:lnTo>
                  <a:pt x="204" y="294"/>
                </a:lnTo>
                <a:lnTo>
                  <a:pt x="204" y="294"/>
                </a:lnTo>
                <a:lnTo>
                  <a:pt x="204" y="295"/>
                </a:lnTo>
                <a:lnTo>
                  <a:pt x="204" y="295"/>
                </a:lnTo>
                <a:lnTo>
                  <a:pt x="207" y="298"/>
                </a:lnTo>
                <a:lnTo>
                  <a:pt x="207" y="298"/>
                </a:lnTo>
                <a:lnTo>
                  <a:pt x="212" y="292"/>
                </a:lnTo>
                <a:lnTo>
                  <a:pt x="212" y="292"/>
                </a:lnTo>
                <a:close/>
                <a:moveTo>
                  <a:pt x="232" y="37"/>
                </a:moveTo>
                <a:lnTo>
                  <a:pt x="232" y="37"/>
                </a:lnTo>
                <a:lnTo>
                  <a:pt x="231" y="33"/>
                </a:lnTo>
                <a:lnTo>
                  <a:pt x="231" y="33"/>
                </a:lnTo>
                <a:lnTo>
                  <a:pt x="228" y="30"/>
                </a:lnTo>
                <a:lnTo>
                  <a:pt x="228" y="30"/>
                </a:lnTo>
                <a:lnTo>
                  <a:pt x="226" y="30"/>
                </a:lnTo>
                <a:lnTo>
                  <a:pt x="226" y="30"/>
                </a:lnTo>
                <a:lnTo>
                  <a:pt x="223" y="30"/>
                </a:lnTo>
                <a:lnTo>
                  <a:pt x="223" y="30"/>
                </a:lnTo>
                <a:lnTo>
                  <a:pt x="228" y="40"/>
                </a:lnTo>
                <a:lnTo>
                  <a:pt x="228" y="40"/>
                </a:lnTo>
                <a:lnTo>
                  <a:pt x="232" y="37"/>
                </a:lnTo>
                <a:lnTo>
                  <a:pt x="232" y="37"/>
                </a:lnTo>
                <a:close/>
                <a:moveTo>
                  <a:pt x="286" y="317"/>
                </a:moveTo>
                <a:lnTo>
                  <a:pt x="286" y="317"/>
                </a:lnTo>
                <a:lnTo>
                  <a:pt x="284" y="314"/>
                </a:lnTo>
                <a:lnTo>
                  <a:pt x="284" y="314"/>
                </a:lnTo>
                <a:lnTo>
                  <a:pt x="267" y="292"/>
                </a:lnTo>
                <a:lnTo>
                  <a:pt x="267" y="292"/>
                </a:lnTo>
                <a:lnTo>
                  <a:pt x="259" y="284"/>
                </a:lnTo>
                <a:lnTo>
                  <a:pt x="259" y="284"/>
                </a:lnTo>
                <a:lnTo>
                  <a:pt x="259" y="283"/>
                </a:lnTo>
                <a:lnTo>
                  <a:pt x="259" y="283"/>
                </a:lnTo>
                <a:lnTo>
                  <a:pt x="265" y="294"/>
                </a:lnTo>
                <a:lnTo>
                  <a:pt x="265" y="294"/>
                </a:lnTo>
                <a:lnTo>
                  <a:pt x="275" y="305"/>
                </a:lnTo>
                <a:lnTo>
                  <a:pt x="275" y="305"/>
                </a:lnTo>
                <a:lnTo>
                  <a:pt x="283" y="314"/>
                </a:lnTo>
                <a:lnTo>
                  <a:pt x="283" y="314"/>
                </a:lnTo>
                <a:lnTo>
                  <a:pt x="286" y="317"/>
                </a:lnTo>
                <a:lnTo>
                  <a:pt x="286" y="317"/>
                </a:lnTo>
                <a:close/>
                <a:moveTo>
                  <a:pt x="215" y="324"/>
                </a:moveTo>
                <a:lnTo>
                  <a:pt x="215" y="324"/>
                </a:lnTo>
                <a:lnTo>
                  <a:pt x="217" y="320"/>
                </a:lnTo>
                <a:lnTo>
                  <a:pt x="217" y="320"/>
                </a:lnTo>
                <a:lnTo>
                  <a:pt x="212" y="313"/>
                </a:lnTo>
                <a:lnTo>
                  <a:pt x="212" y="313"/>
                </a:lnTo>
                <a:lnTo>
                  <a:pt x="209" y="317"/>
                </a:lnTo>
                <a:lnTo>
                  <a:pt x="209" y="317"/>
                </a:lnTo>
                <a:lnTo>
                  <a:pt x="215" y="324"/>
                </a:lnTo>
                <a:lnTo>
                  <a:pt x="215" y="324"/>
                </a:lnTo>
                <a:close/>
                <a:moveTo>
                  <a:pt x="239" y="49"/>
                </a:moveTo>
                <a:lnTo>
                  <a:pt x="239" y="49"/>
                </a:lnTo>
                <a:lnTo>
                  <a:pt x="240" y="59"/>
                </a:lnTo>
                <a:lnTo>
                  <a:pt x="240" y="59"/>
                </a:lnTo>
                <a:lnTo>
                  <a:pt x="247" y="55"/>
                </a:lnTo>
                <a:lnTo>
                  <a:pt x="247" y="55"/>
                </a:lnTo>
                <a:lnTo>
                  <a:pt x="245" y="52"/>
                </a:lnTo>
                <a:lnTo>
                  <a:pt x="242" y="48"/>
                </a:lnTo>
                <a:lnTo>
                  <a:pt x="242" y="48"/>
                </a:lnTo>
                <a:lnTo>
                  <a:pt x="239" y="49"/>
                </a:lnTo>
                <a:lnTo>
                  <a:pt x="239" y="49"/>
                </a:lnTo>
                <a:close/>
                <a:moveTo>
                  <a:pt x="258" y="96"/>
                </a:moveTo>
                <a:lnTo>
                  <a:pt x="258" y="96"/>
                </a:lnTo>
                <a:lnTo>
                  <a:pt x="258" y="111"/>
                </a:lnTo>
                <a:lnTo>
                  <a:pt x="258" y="111"/>
                </a:lnTo>
                <a:lnTo>
                  <a:pt x="261" y="111"/>
                </a:lnTo>
                <a:lnTo>
                  <a:pt x="261" y="111"/>
                </a:lnTo>
                <a:lnTo>
                  <a:pt x="261" y="107"/>
                </a:lnTo>
                <a:lnTo>
                  <a:pt x="261" y="107"/>
                </a:lnTo>
                <a:lnTo>
                  <a:pt x="261" y="96"/>
                </a:lnTo>
                <a:lnTo>
                  <a:pt x="261" y="96"/>
                </a:lnTo>
                <a:lnTo>
                  <a:pt x="261" y="96"/>
                </a:lnTo>
                <a:lnTo>
                  <a:pt x="261" y="96"/>
                </a:lnTo>
                <a:lnTo>
                  <a:pt x="258" y="96"/>
                </a:lnTo>
                <a:lnTo>
                  <a:pt x="258" y="96"/>
                </a:lnTo>
                <a:close/>
                <a:moveTo>
                  <a:pt x="218" y="14"/>
                </a:moveTo>
                <a:lnTo>
                  <a:pt x="218" y="14"/>
                </a:lnTo>
                <a:lnTo>
                  <a:pt x="226" y="18"/>
                </a:lnTo>
                <a:lnTo>
                  <a:pt x="226" y="18"/>
                </a:lnTo>
                <a:lnTo>
                  <a:pt x="228" y="18"/>
                </a:lnTo>
                <a:lnTo>
                  <a:pt x="228" y="18"/>
                </a:lnTo>
                <a:lnTo>
                  <a:pt x="229" y="16"/>
                </a:lnTo>
                <a:lnTo>
                  <a:pt x="229" y="16"/>
                </a:lnTo>
                <a:lnTo>
                  <a:pt x="217" y="11"/>
                </a:lnTo>
                <a:lnTo>
                  <a:pt x="204" y="8"/>
                </a:lnTo>
                <a:lnTo>
                  <a:pt x="204" y="8"/>
                </a:lnTo>
                <a:lnTo>
                  <a:pt x="204" y="10"/>
                </a:lnTo>
                <a:lnTo>
                  <a:pt x="204" y="10"/>
                </a:lnTo>
                <a:lnTo>
                  <a:pt x="213" y="13"/>
                </a:lnTo>
                <a:lnTo>
                  <a:pt x="213" y="13"/>
                </a:lnTo>
                <a:lnTo>
                  <a:pt x="215" y="13"/>
                </a:lnTo>
                <a:lnTo>
                  <a:pt x="215" y="13"/>
                </a:lnTo>
                <a:lnTo>
                  <a:pt x="217" y="13"/>
                </a:lnTo>
                <a:lnTo>
                  <a:pt x="218" y="14"/>
                </a:lnTo>
                <a:lnTo>
                  <a:pt x="218" y="14"/>
                </a:lnTo>
                <a:close/>
                <a:moveTo>
                  <a:pt x="239" y="60"/>
                </a:moveTo>
                <a:lnTo>
                  <a:pt x="239" y="60"/>
                </a:lnTo>
                <a:lnTo>
                  <a:pt x="237" y="51"/>
                </a:lnTo>
                <a:lnTo>
                  <a:pt x="237" y="51"/>
                </a:lnTo>
                <a:lnTo>
                  <a:pt x="232" y="52"/>
                </a:lnTo>
                <a:lnTo>
                  <a:pt x="232" y="52"/>
                </a:lnTo>
                <a:lnTo>
                  <a:pt x="234" y="62"/>
                </a:lnTo>
                <a:lnTo>
                  <a:pt x="234" y="62"/>
                </a:lnTo>
                <a:lnTo>
                  <a:pt x="239" y="60"/>
                </a:lnTo>
                <a:lnTo>
                  <a:pt x="239" y="60"/>
                </a:lnTo>
                <a:close/>
                <a:moveTo>
                  <a:pt x="202" y="35"/>
                </a:moveTo>
                <a:lnTo>
                  <a:pt x="202" y="35"/>
                </a:lnTo>
                <a:lnTo>
                  <a:pt x="202" y="55"/>
                </a:lnTo>
                <a:lnTo>
                  <a:pt x="202" y="55"/>
                </a:lnTo>
                <a:lnTo>
                  <a:pt x="204" y="51"/>
                </a:lnTo>
                <a:lnTo>
                  <a:pt x="207" y="48"/>
                </a:lnTo>
                <a:lnTo>
                  <a:pt x="207" y="48"/>
                </a:lnTo>
                <a:lnTo>
                  <a:pt x="206" y="41"/>
                </a:lnTo>
                <a:lnTo>
                  <a:pt x="202" y="35"/>
                </a:lnTo>
                <a:lnTo>
                  <a:pt x="202" y="35"/>
                </a:lnTo>
                <a:close/>
                <a:moveTo>
                  <a:pt x="209" y="281"/>
                </a:moveTo>
                <a:lnTo>
                  <a:pt x="209" y="281"/>
                </a:lnTo>
                <a:lnTo>
                  <a:pt x="215" y="270"/>
                </a:lnTo>
                <a:lnTo>
                  <a:pt x="215" y="270"/>
                </a:lnTo>
                <a:lnTo>
                  <a:pt x="213" y="265"/>
                </a:lnTo>
                <a:lnTo>
                  <a:pt x="213" y="265"/>
                </a:lnTo>
                <a:lnTo>
                  <a:pt x="209" y="276"/>
                </a:lnTo>
                <a:lnTo>
                  <a:pt x="209" y="276"/>
                </a:lnTo>
                <a:lnTo>
                  <a:pt x="209" y="276"/>
                </a:lnTo>
                <a:lnTo>
                  <a:pt x="209" y="278"/>
                </a:lnTo>
                <a:lnTo>
                  <a:pt x="209" y="278"/>
                </a:lnTo>
                <a:lnTo>
                  <a:pt x="209" y="281"/>
                </a:lnTo>
                <a:lnTo>
                  <a:pt x="209" y="281"/>
                </a:lnTo>
                <a:close/>
                <a:moveTo>
                  <a:pt x="239" y="73"/>
                </a:moveTo>
                <a:lnTo>
                  <a:pt x="239" y="73"/>
                </a:lnTo>
                <a:lnTo>
                  <a:pt x="239" y="62"/>
                </a:lnTo>
                <a:lnTo>
                  <a:pt x="239" y="62"/>
                </a:lnTo>
                <a:lnTo>
                  <a:pt x="234" y="63"/>
                </a:lnTo>
                <a:lnTo>
                  <a:pt x="234" y="63"/>
                </a:lnTo>
                <a:lnTo>
                  <a:pt x="235" y="73"/>
                </a:lnTo>
                <a:lnTo>
                  <a:pt x="235" y="73"/>
                </a:lnTo>
                <a:lnTo>
                  <a:pt x="239" y="73"/>
                </a:lnTo>
                <a:lnTo>
                  <a:pt x="239" y="73"/>
                </a:lnTo>
                <a:close/>
                <a:moveTo>
                  <a:pt x="228" y="253"/>
                </a:moveTo>
                <a:lnTo>
                  <a:pt x="228" y="253"/>
                </a:lnTo>
                <a:lnTo>
                  <a:pt x="224" y="245"/>
                </a:lnTo>
                <a:lnTo>
                  <a:pt x="224" y="245"/>
                </a:lnTo>
                <a:lnTo>
                  <a:pt x="223" y="243"/>
                </a:lnTo>
                <a:lnTo>
                  <a:pt x="223" y="243"/>
                </a:lnTo>
                <a:lnTo>
                  <a:pt x="220" y="251"/>
                </a:lnTo>
                <a:lnTo>
                  <a:pt x="220" y="251"/>
                </a:lnTo>
                <a:lnTo>
                  <a:pt x="221" y="251"/>
                </a:lnTo>
                <a:lnTo>
                  <a:pt x="221" y="251"/>
                </a:lnTo>
                <a:lnTo>
                  <a:pt x="223" y="251"/>
                </a:lnTo>
                <a:lnTo>
                  <a:pt x="223" y="253"/>
                </a:lnTo>
                <a:lnTo>
                  <a:pt x="223" y="253"/>
                </a:lnTo>
                <a:lnTo>
                  <a:pt x="224" y="257"/>
                </a:lnTo>
                <a:lnTo>
                  <a:pt x="224" y="257"/>
                </a:lnTo>
                <a:lnTo>
                  <a:pt x="228" y="253"/>
                </a:lnTo>
                <a:lnTo>
                  <a:pt x="228" y="253"/>
                </a:lnTo>
                <a:close/>
                <a:moveTo>
                  <a:pt x="131" y="213"/>
                </a:moveTo>
                <a:lnTo>
                  <a:pt x="131" y="213"/>
                </a:lnTo>
                <a:lnTo>
                  <a:pt x="135" y="210"/>
                </a:lnTo>
                <a:lnTo>
                  <a:pt x="135" y="210"/>
                </a:lnTo>
                <a:lnTo>
                  <a:pt x="128" y="202"/>
                </a:lnTo>
                <a:lnTo>
                  <a:pt x="128" y="202"/>
                </a:lnTo>
                <a:lnTo>
                  <a:pt x="127" y="204"/>
                </a:lnTo>
                <a:lnTo>
                  <a:pt x="127" y="204"/>
                </a:lnTo>
                <a:lnTo>
                  <a:pt x="127" y="205"/>
                </a:lnTo>
                <a:lnTo>
                  <a:pt x="127" y="205"/>
                </a:lnTo>
                <a:lnTo>
                  <a:pt x="131" y="212"/>
                </a:lnTo>
                <a:lnTo>
                  <a:pt x="131" y="212"/>
                </a:lnTo>
                <a:lnTo>
                  <a:pt x="131" y="213"/>
                </a:lnTo>
                <a:lnTo>
                  <a:pt x="131" y="213"/>
                </a:lnTo>
                <a:close/>
                <a:moveTo>
                  <a:pt x="210" y="27"/>
                </a:moveTo>
                <a:lnTo>
                  <a:pt x="210" y="27"/>
                </a:lnTo>
                <a:lnTo>
                  <a:pt x="212" y="30"/>
                </a:lnTo>
                <a:lnTo>
                  <a:pt x="212" y="30"/>
                </a:lnTo>
                <a:lnTo>
                  <a:pt x="212" y="32"/>
                </a:lnTo>
                <a:lnTo>
                  <a:pt x="213" y="32"/>
                </a:lnTo>
                <a:lnTo>
                  <a:pt x="213" y="32"/>
                </a:lnTo>
                <a:lnTo>
                  <a:pt x="217" y="30"/>
                </a:lnTo>
                <a:lnTo>
                  <a:pt x="217" y="30"/>
                </a:lnTo>
                <a:lnTo>
                  <a:pt x="220" y="30"/>
                </a:lnTo>
                <a:lnTo>
                  <a:pt x="220" y="30"/>
                </a:lnTo>
                <a:lnTo>
                  <a:pt x="215" y="25"/>
                </a:lnTo>
                <a:lnTo>
                  <a:pt x="215" y="25"/>
                </a:lnTo>
                <a:lnTo>
                  <a:pt x="215" y="25"/>
                </a:lnTo>
                <a:lnTo>
                  <a:pt x="215" y="25"/>
                </a:lnTo>
                <a:lnTo>
                  <a:pt x="210" y="27"/>
                </a:lnTo>
                <a:lnTo>
                  <a:pt x="210" y="27"/>
                </a:lnTo>
                <a:close/>
                <a:moveTo>
                  <a:pt x="231" y="267"/>
                </a:moveTo>
                <a:lnTo>
                  <a:pt x="231" y="267"/>
                </a:lnTo>
                <a:lnTo>
                  <a:pt x="232" y="264"/>
                </a:lnTo>
                <a:lnTo>
                  <a:pt x="232" y="264"/>
                </a:lnTo>
                <a:lnTo>
                  <a:pt x="232" y="260"/>
                </a:lnTo>
                <a:lnTo>
                  <a:pt x="232" y="260"/>
                </a:lnTo>
                <a:lnTo>
                  <a:pt x="229" y="256"/>
                </a:lnTo>
                <a:lnTo>
                  <a:pt x="229" y="256"/>
                </a:lnTo>
                <a:lnTo>
                  <a:pt x="228" y="254"/>
                </a:lnTo>
                <a:lnTo>
                  <a:pt x="228" y="254"/>
                </a:lnTo>
                <a:lnTo>
                  <a:pt x="226" y="259"/>
                </a:lnTo>
                <a:lnTo>
                  <a:pt x="226" y="259"/>
                </a:lnTo>
                <a:lnTo>
                  <a:pt x="231" y="267"/>
                </a:lnTo>
                <a:lnTo>
                  <a:pt x="231" y="267"/>
                </a:lnTo>
                <a:close/>
                <a:moveTo>
                  <a:pt x="218" y="267"/>
                </a:moveTo>
                <a:lnTo>
                  <a:pt x="218" y="267"/>
                </a:lnTo>
                <a:lnTo>
                  <a:pt x="218" y="267"/>
                </a:lnTo>
                <a:lnTo>
                  <a:pt x="218" y="267"/>
                </a:lnTo>
                <a:lnTo>
                  <a:pt x="223" y="259"/>
                </a:lnTo>
                <a:lnTo>
                  <a:pt x="223" y="259"/>
                </a:lnTo>
                <a:lnTo>
                  <a:pt x="221" y="257"/>
                </a:lnTo>
                <a:lnTo>
                  <a:pt x="221" y="257"/>
                </a:lnTo>
                <a:lnTo>
                  <a:pt x="218" y="254"/>
                </a:lnTo>
                <a:lnTo>
                  <a:pt x="218" y="254"/>
                </a:lnTo>
                <a:lnTo>
                  <a:pt x="217" y="260"/>
                </a:lnTo>
                <a:lnTo>
                  <a:pt x="217" y="260"/>
                </a:lnTo>
                <a:lnTo>
                  <a:pt x="217" y="262"/>
                </a:lnTo>
                <a:lnTo>
                  <a:pt x="217" y="264"/>
                </a:lnTo>
                <a:lnTo>
                  <a:pt x="217" y="264"/>
                </a:lnTo>
                <a:lnTo>
                  <a:pt x="218" y="267"/>
                </a:lnTo>
                <a:lnTo>
                  <a:pt x="218" y="267"/>
                </a:lnTo>
                <a:close/>
                <a:moveTo>
                  <a:pt x="105" y="414"/>
                </a:moveTo>
                <a:lnTo>
                  <a:pt x="105" y="414"/>
                </a:lnTo>
                <a:lnTo>
                  <a:pt x="103" y="414"/>
                </a:lnTo>
                <a:lnTo>
                  <a:pt x="103" y="414"/>
                </a:lnTo>
                <a:lnTo>
                  <a:pt x="92" y="414"/>
                </a:lnTo>
                <a:lnTo>
                  <a:pt x="92" y="414"/>
                </a:lnTo>
                <a:lnTo>
                  <a:pt x="79" y="414"/>
                </a:lnTo>
                <a:lnTo>
                  <a:pt x="79" y="414"/>
                </a:lnTo>
                <a:lnTo>
                  <a:pt x="78" y="415"/>
                </a:lnTo>
                <a:lnTo>
                  <a:pt x="78" y="415"/>
                </a:lnTo>
                <a:lnTo>
                  <a:pt x="82" y="415"/>
                </a:lnTo>
                <a:lnTo>
                  <a:pt x="82" y="415"/>
                </a:lnTo>
                <a:lnTo>
                  <a:pt x="90" y="415"/>
                </a:lnTo>
                <a:lnTo>
                  <a:pt x="90" y="415"/>
                </a:lnTo>
                <a:lnTo>
                  <a:pt x="101" y="415"/>
                </a:lnTo>
                <a:lnTo>
                  <a:pt x="101" y="415"/>
                </a:lnTo>
                <a:lnTo>
                  <a:pt x="103" y="415"/>
                </a:lnTo>
                <a:lnTo>
                  <a:pt x="105" y="414"/>
                </a:lnTo>
                <a:lnTo>
                  <a:pt x="105" y="414"/>
                </a:lnTo>
                <a:close/>
                <a:moveTo>
                  <a:pt x="261" y="93"/>
                </a:moveTo>
                <a:lnTo>
                  <a:pt x="261" y="93"/>
                </a:lnTo>
                <a:lnTo>
                  <a:pt x="261" y="79"/>
                </a:lnTo>
                <a:lnTo>
                  <a:pt x="261" y="79"/>
                </a:lnTo>
                <a:lnTo>
                  <a:pt x="259" y="81"/>
                </a:lnTo>
                <a:lnTo>
                  <a:pt x="258" y="82"/>
                </a:lnTo>
                <a:lnTo>
                  <a:pt x="258" y="82"/>
                </a:lnTo>
                <a:lnTo>
                  <a:pt x="258" y="93"/>
                </a:lnTo>
                <a:lnTo>
                  <a:pt x="258" y="93"/>
                </a:lnTo>
                <a:lnTo>
                  <a:pt x="258" y="95"/>
                </a:lnTo>
                <a:lnTo>
                  <a:pt x="258" y="95"/>
                </a:lnTo>
                <a:lnTo>
                  <a:pt x="261" y="93"/>
                </a:lnTo>
                <a:lnTo>
                  <a:pt x="261" y="93"/>
                </a:lnTo>
                <a:close/>
                <a:moveTo>
                  <a:pt x="231" y="25"/>
                </a:moveTo>
                <a:lnTo>
                  <a:pt x="231" y="25"/>
                </a:lnTo>
                <a:lnTo>
                  <a:pt x="226" y="22"/>
                </a:lnTo>
                <a:lnTo>
                  <a:pt x="226" y="22"/>
                </a:lnTo>
                <a:lnTo>
                  <a:pt x="224" y="22"/>
                </a:lnTo>
                <a:lnTo>
                  <a:pt x="224" y="22"/>
                </a:lnTo>
                <a:lnTo>
                  <a:pt x="221" y="22"/>
                </a:lnTo>
                <a:lnTo>
                  <a:pt x="221" y="22"/>
                </a:lnTo>
                <a:lnTo>
                  <a:pt x="218" y="24"/>
                </a:lnTo>
                <a:lnTo>
                  <a:pt x="218" y="24"/>
                </a:lnTo>
                <a:lnTo>
                  <a:pt x="221" y="29"/>
                </a:lnTo>
                <a:lnTo>
                  <a:pt x="221" y="29"/>
                </a:lnTo>
                <a:lnTo>
                  <a:pt x="223" y="29"/>
                </a:lnTo>
                <a:lnTo>
                  <a:pt x="223" y="29"/>
                </a:lnTo>
                <a:lnTo>
                  <a:pt x="224" y="29"/>
                </a:lnTo>
                <a:lnTo>
                  <a:pt x="224" y="29"/>
                </a:lnTo>
                <a:lnTo>
                  <a:pt x="224" y="27"/>
                </a:lnTo>
                <a:lnTo>
                  <a:pt x="224" y="27"/>
                </a:lnTo>
                <a:lnTo>
                  <a:pt x="224" y="25"/>
                </a:lnTo>
                <a:lnTo>
                  <a:pt x="224" y="25"/>
                </a:lnTo>
                <a:lnTo>
                  <a:pt x="228" y="24"/>
                </a:lnTo>
                <a:lnTo>
                  <a:pt x="228" y="24"/>
                </a:lnTo>
                <a:lnTo>
                  <a:pt x="229" y="25"/>
                </a:lnTo>
                <a:lnTo>
                  <a:pt x="229" y="25"/>
                </a:lnTo>
                <a:lnTo>
                  <a:pt x="229" y="25"/>
                </a:lnTo>
                <a:lnTo>
                  <a:pt x="229" y="25"/>
                </a:lnTo>
                <a:lnTo>
                  <a:pt x="231" y="25"/>
                </a:lnTo>
                <a:lnTo>
                  <a:pt x="231" y="25"/>
                </a:lnTo>
                <a:close/>
                <a:moveTo>
                  <a:pt x="109" y="172"/>
                </a:moveTo>
                <a:lnTo>
                  <a:pt x="109" y="172"/>
                </a:lnTo>
                <a:lnTo>
                  <a:pt x="117" y="188"/>
                </a:lnTo>
                <a:lnTo>
                  <a:pt x="117" y="188"/>
                </a:lnTo>
                <a:lnTo>
                  <a:pt x="119" y="186"/>
                </a:lnTo>
                <a:lnTo>
                  <a:pt x="119" y="186"/>
                </a:lnTo>
                <a:lnTo>
                  <a:pt x="111" y="171"/>
                </a:lnTo>
                <a:lnTo>
                  <a:pt x="111" y="171"/>
                </a:lnTo>
                <a:lnTo>
                  <a:pt x="109" y="172"/>
                </a:lnTo>
                <a:lnTo>
                  <a:pt x="109" y="172"/>
                </a:lnTo>
                <a:close/>
                <a:moveTo>
                  <a:pt x="119" y="190"/>
                </a:moveTo>
                <a:lnTo>
                  <a:pt x="119" y="190"/>
                </a:lnTo>
                <a:lnTo>
                  <a:pt x="125" y="202"/>
                </a:lnTo>
                <a:lnTo>
                  <a:pt x="125" y="202"/>
                </a:lnTo>
                <a:lnTo>
                  <a:pt x="128" y="201"/>
                </a:lnTo>
                <a:lnTo>
                  <a:pt x="128" y="201"/>
                </a:lnTo>
                <a:lnTo>
                  <a:pt x="120" y="188"/>
                </a:lnTo>
                <a:lnTo>
                  <a:pt x="120" y="188"/>
                </a:lnTo>
                <a:lnTo>
                  <a:pt x="119" y="190"/>
                </a:lnTo>
                <a:lnTo>
                  <a:pt x="119" y="190"/>
                </a:lnTo>
                <a:close/>
                <a:moveTo>
                  <a:pt x="240" y="33"/>
                </a:moveTo>
                <a:lnTo>
                  <a:pt x="240" y="33"/>
                </a:lnTo>
                <a:lnTo>
                  <a:pt x="235" y="29"/>
                </a:lnTo>
                <a:lnTo>
                  <a:pt x="235" y="29"/>
                </a:lnTo>
                <a:lnTo>
                  <a:pt x="234" y="27"/>
                </a:lnTo>
                <a:lnTo>
                  <a:pt x="231" y="27"/>
                </a:lnTo>
                <a:lnTo>
                  <a:pt x="231" y="27"/>
                </a:lnTo>
                <a:lnTo>
                  <a:pt x="231" y="29"/>
                </a:lnTo>
                <a:lnTo>
                  <a:pt x="231" y="29"/>
                </a:lnTo>
                <a:lnTo>
                  <a:pt x="235" y="37"/>
                </a:lnTo>
                <a:lnTo>
                  <a:pt x="235" y="37"/>
                </a:lnTo>
                <a:lnTo>
                  <a:pt x="240" y="33"/>
                </a:lnTo>
                <a:lnTo>
                  <a:pt x="240" y="33"/>
                </a:lnTo>
                <a:close/>
                <a:moveTo>
                  <a:pt x="256" y="79"/>
                </a:moveTo>
                <a:lnTo>
                  <a:pt x="256" y="79"/>
                </a:lnTo>
                <a:lnTo>
                  <a:pt x="254" y="68"/>
                </a:lnTo>
                <a:lnTo>
                  <a:pt x="254" y="68"/>
                </a:lnTo>
                <a:lnTo>
                  <a:pt x="251" y="70"/>
                </a:lnTo>
                <a:lnTo>
                  <a:pt x="251" y="70"/>
                </a:lnTo>
                <a:lnTo>
                  <a:pt x="253" y="81"/>
                </a:lnTo>
                <a:lnTo>
                  <a:pt x="253" y="81"/>
                </a:lnTo>
                <a:lnTo>
                  <a:pt x="256" y="79"/>
                </a:lnTo>
                <a:lnTo>
                  <a:pt x="256" y="79"/>
                </a:lnTo>
                <a:close/>
                <a:moveTo>
                  <a:pt x="251" y="68"/>
                </a:moveTo>
                <a:lnTo>
                  <a:pt x="251" y="68"/>
                </a:lnTo>
                <a:lnTo>
                  <a:pt x="254" y="66"/>
                </a:lnTo>
                <a:lnTo>
                  <a:pt x="254" y="66"/>
                </a:lnTo>
                <a:lnTo>
                  <a:pt x="254" y="65"/>
                </a:lnTo>
                <a:lnTo>
                  <a:pt x="254" y="65"/>
                </a:lnTo>
                <a:lnTo>
                  <a:pt x="253" y="57"/>
                </a:lnTo>
                <a:lnTo>
                  <a:pt x="253" y="57"/>
                </a:lnTo>
                <a:lnTo>
                  <a:pt x="251" y="55"/>
                </a:lnTo>
                <a:lnTo>
                  <a:pt x="251" y="55"/>
                </a:lnTo>
                <a:lnTo>
                  <a:pt x="250" y="57"/>
                </a:lnTo>
                <a:lnTo>
                  <a:pt x="250" y="57"/>
                </a:lnTo>
                <a:lnTo>
                  <a:pt x="251" y="68"/>
                </a:lnTo>
                <a:lnTo>
                  <a:pt x="251" y="68"/>
                </a:lnTo>
                <a:close/>
                <a:moveTo>
                  <a:pt x="71" y="120"/>
                </a:moveTo>
                <a:lnTo>
                  <a:pt x="71" y="120"/>
                </a:lnTo>
                <a:lnTo>
                  <a:pt x="71" y="128"/>
                </a:lnTo>
                <a:lnTo>
                  <a:pt x="71" y="128"/>
                </a:lnTo>
                <a:lnTo>
                  <a:pt x="75" y="139"/>
                </a:lnTo>
                <a:lnTo>
                  <a:pt x="79" y="150"/>
                </a:lnTo>
                <a:lnTo>
                  <a:pt x="79" y="150"/>
                </a:lnTo>
                <a:lnTo>
                  <a:pt x="79" y="152"/>
                </a:lnTo>
                <a:lnTo>
                  <a:pt x="79" y="152"/>
                </a:lnTo>
                <a:lnTo>
                  <a:pt x="75" y="136"/>
                </a:lnTo>
                <a:lnTo>
                  <a:pt x="71" y="120"/>
                </a:lnTo>
                <a:lnTo>
                  <a:pt x="71" y="120"/>
                </a:lnTo>
                <a:close/>
                <a:moveTo>
                  <a:pt x="193" y="305"/>
                </a:moveTo>
                <a:lnTo>
                  <a:pt x="193" y="305"/>
                </a:lnTo>
                <a:lnTo>
                  <a:pt x="193" y="306"/>
                </a:lnTo>
                <a:lnTo>
                  <a:pt x="193" y="306"/>
                </a:lnTo>
                <a:lnTo>
                  <a:pt x="191" y="308"/>
                </a:lnTo>
                <a:lnTo>
                  <a:pt x="191" y="308"/>
                </a:lnTo>
                <a:lnTo>
                  <a:pt x="190" y="309"/>
                </a:lnTo>
                <a:lnTo>
                  <a:pt x="191" y="311"/>
                </a:lnTo>
                <a:lnTo>
                  <a:pt x="191" y="311"/>
                </a:lnTo>
                <a:lnTo>
                  <a:pt x="198" y="319"/>
                </a:lnTo>
                <a:lnTo>
                  <a:pt x="198" y="319"/>
                </a:lnTo>
                <a:lnTo>
                  <a:pt x="199" y="319"/>
                </a:lnTo>
                <a:lnTo>
                  <a:pt x="199" y="319"/>
                </a:lnTo>
                <a:lnTo>
                  <a:pt x="199" y="319"/>
                </a:lnTo>
                <a:lnTo>
                  <a:pt x="199" y="319"/>
                </a:lnTo>
                <a:lnTo>
                  <a:pt x="193" y="305"/>
                </a:lnTo>
                <a:lnTo>
                  <a:pt x="193" y="305"/>
                </a:lnTo>
                <a:close/>
                <a:moveTo>
                  <a:pt x="190" y="152"/>
                </a:moveTo>
                <a:lnTo>
                  <a:pt x="190" y="152"/>
                </a:lnTo>
                <a:lnTo>
                  <a:pt x="180" y="172"/>
                </a:lnTo>
                <a:lnTo>
                  <a:pt x="180" y="172"/>
                </a:lnTo>
                <a:lnTo>
                  <a:pt x="180" y="172"/>
                </a:lnTo>
                <a:lnTo>
                  <a:pt x="180" y="172"/>
                </a:lnTo>
                <a:lnTo>
                  <a:pt x="183" y="169"/>
                </a:lnTo>
                <a:lnTo>
                  <a:pt x="183" y="169"/>
                </a:lnTo>
                <a:lnTo>
                  <a:pt x="188" y="158"/>
                </a:lnTo>
                <a:lnTo>
                  <a:pt x="188" y="158"/>
                </a:lnTo>
                <a:lnTo>
                  <a:pt x="191" y="153"/>
                </a:lnTo>
                <a:lnTo>
                  <a:pt x="191" y="153"/>
                </a:lnTo>
                <a:lnTo>
                  <a:pt x="190" y="152"/>
                </a:lnTo>
                <a:lnTo>
                  <a:pt x="190" y="152"/>
                </a:lnTo>
                <a:close/>
                <a:moveTo>
                  <a:pt x="226" y="338"/>
                </a:moveTo>
                <a:lnTo>
                  <a:pt x="226" y="338"/>
                </a:lnTo>
                <a:lnTo>
                  <a:pt x="226" y="336"/>
                </a:lnTo>
                <a:lnTo>
                  <a:pt x="226" y="336"/>
                </a:lnTo>
                <a:lnTo>
                  <a:pt x="218" y="324"/>
                </a:lnTo>
                <a:lnTo>
                  <a:pt x="218" y="324"/>
                </a:lnTo>
                <a:lnTo>
                  <a:pt x="217" y="328"/>
                </a:lnTo>
                <a:lnTo>
                  <a:pt x="217" y="328"/>
                </a:lnTo>
                <a:lnTo>
                  <a:pt x="226" y="338"/>
                </a:lnTo>
                <a:lnTo>
                  <a:pt x="226" y="338"/>
                </a:lnTo>
                <a:close/>
                <a:moveTo>
                  <a:pt x="52" y="360"/>
                </a:moveTo>
                <a:lnTo>
                  <a:pt x="52" y="360"/>
                </a:lnTo>
                <a:lnTo>
                  <a:pt x="45" y="369"/>
                </a:lnTo>
                <a:lnTo>
                  <a:pt x="37" y="379"/>
                </a:lnTo>
                <a:lnTo>
                  <a:pt x="37" y="379"/>
                </a:lnTo>
                <a:lnTo>
                  <a:pt x="43" y="372"/>
                </a:lnTo>
                <a:lnTo>
                  <a:pt x="43" y="372"/>
                </a:lnTo>
                <a:lnTo>
                  <a:pt x="48" y="368"/>
                </a:lnTo>
                <a:lnTo>
                  <a:pt x="52" y="361"/>
                </a:lnTo>
                <a:lnTo>
                  <a:pt x="52" y="361"/>
                </a:lnTo>
                <a:lnTo>
                  <a:pt x="52" y="360"/>
                </a:lnTo>
                <a:lnTo>
                  <a:pt x="52" y="360"/>
                </a:lnTo>
                <a:close/>
                <a:moveTo>
                  <a:pt x="202" y="292"/>
                </a:moveTo>
                <a:lnTo>
                  <a:pt x="202" y="292"/>
                </a:lnTo>
                <a:lnTo>
                  <a:pt x="207" y="284"/>
                </a:lnTo>
                <a:lnTo>
                  <a:pt x="207" y="284"/>
                </a:lnTo>
                <a:lnTo>
                  <a:pt x="206" y="281"/>
                </a:lnTo>
                <a:lnTo>
                  <a:pt x="206" y="281"/>
                </a:lnTo>
                <a:lnTo>
                  <a:pt x="201" y="289"/>
                </a:lnTo>
                <a:lnTo>
                  <a:pt x="201" y="289"/>
                </a:lnTo>
                <a:lnTo>
                  <a:pt x="201" y="290"/>
                </a:lnTo>
                <a:lnTo>
                  <a:pt x="201" y="290"/>
                </a:lnTo>
                <a:lnTo>
                  <a:pt x="202" y="292"/>
                </a:lnTo>
                <a:lnTo>
                  <a:pt x="202" y="292"/>
                </a:lnTo>
                <a:close/>
                <a:moveTo>
                  <a:pt x="247" y="48"/>
                </a:moveTo>
                <a:lnTo>
                  <a:pt x="247" y="48"/>
                </a:lnTo>
                <a:lnTo>
                  <a:pt x="248" y="55"/>
                </a:lnTo>
                <a:lnTo>
                  <a:pt x="248" y="55"/>
                </a:lnTo>
                <a:lnTo>
                  <a:pt x="251" y="54"/>
                </a:lnTo>
                <a:lnTo>
                  <a:pt x="251" y="54"/>
                </a:lnTo>
                <a:lnTo>
                  <a:pt x="248" y="46"/>
                </a:lnTo>
                <a:lnTo>
                  <a:pt x="248" y="46"/>
                </a:lnTo>
                <a:lnTo>
                  <a:pt x="247" y="48"/>
                </a:lnTo>
                <a:lnTo>
                  <a:pt x="247" y="48"/>
                </a:lnTo>
                <a:close/>
                <a:moveTo>
                  <a:pt x="84" y="169"/>
                </a:moveTo>
                <a:lnTo>
                  <a:pt x="84" y="169"/>
                </a:lnTo>
                <a:lnTo>
                  <a:pt x="90" y="185"/>
                </a:lnTo>
                <a:lnTo>
                  <a:pt x="98" y="199"/>
                </a:lnTo>
                <a:lnTo>
                  <a:pt x="98" y="199"/>
                </a:lnTo>
                <a:lnTo>
                  <a:pt x="98" y="199"/>
                </a:lnTo>
                <a:lnTo>
                  <a:pt x="98" y="199"/>
                </a:lnTo>
                <a:lnTo>
                  <a:pt x="94" y="188"/>
                </a:lnTo>
                <a:lnTo>
                  <a:pt x="94" y="188"/>
                </a:lnTo>
                <a:lnTo>
                  <a:pt x="84" y="169"/>
                </a:lnTo>
                <a:lnTo>
                  <a:pt x="84" y="169"/>
                </a:lnTo>
                <a:lnTo>
                  <a:pt x="84" y="169"/>
                </a:lnTo>
                <a:lnTo>
                  <a:pt x="84" y="169"/>
                </a:lnTo>
                <a:close/>
                <a:moveTo>
                  <a:pt x="237" y="21"/>
                </a:moveTo>
                <a:lnTo>
                  <a:pt x="237" y="21"/>
                </a:lnTo>
                <a:lnTo>
                  <a:pt x="232" y="18"/>
                </a:lnTo>
                <a:lnTo>
                  <a:pt x="232" y="18"/>
                </a:lnTo>
                <a:lnTo>
                  <a:pt x="232" y="19"/>
                </a:lnTo>
                <a:lnTo>
                  <a:pt x="229" y="21"/>
                </a:lnTo>
                <a:lnTo>
                  <a:pt x="229" y="21"/>
                </a:lnTo>
                <a:lnTo>
                  <a:pt x="234" y="24"/>
                </a:lnTo>
                <a:lnTo>
                  <a:pt x="234" y="24"/>
                </a:lnTo>
                <a:lnTo>
                  <a:pt x="237" y="21"/>
                </a:lnTo>
                <a:lnTo>
                  <a:pt x="237" y="21"/>
                </a:lnTo>
                <a:close/>
                <a:moveTo>
                  <a:pt x="243" y="30"/>
                </a:moveTo>
                <a:lnTo>
                  <a:pt x="243" y="30"/>
                </a:lnTo>
                <a:lnTo>
                  <a:pt x="245" y="30"/>
                </a:lnTo>
                <a:lnTo>
                  <a:pt x="245" y="30"/>
                </a:lnTo>
                <a:lnTo>
                  <a:pt x="240" y="24"/>
                </a:lnTo>
                <a:lnTo>
                  <a:pt x="240" y="24"/>
                </a:lnTo>
                <a:lnTo>
                  <a:pt x="237" y="25"/>
                </a:lnTo>
                <a:lnTo>
                  <a:pt x="237" y="25"/>
                </a:lnTo>
                <a:lnTo>
                  <a:pt x="243" y="30"/>
                </a:lnTo>
                <a:lnTo>
                  <a:pt x="243" y="30"/>
                </a:lnTo>
                <a:close/>
                <a:moveTo>
                  <a:pt x="136" y="212"/>
                </a:moveTo>
                <a:lnTo>
                  <a:pt x="136" y="212"/>
                </a:lnTo>
                <a:lnTo>
                  <a:pt x="133" y="215"/>
                </a:lnTo>
                <a:lnTo>
                  <a:pt x="133" y="215"/>
                </a:lnTo>
                <a:lnTo>
                  <a:pt x="133" y="216"/>
                </a:lnTo>
                <a:lnTo>
                  <a:pt x="133" y="216"/>
                </a:lnTo>
                <a:lnTo>
                  <a:pt x="136" y="221"/>
                </a:lnTo>
                <a:lnTo>
                  <a:pt x="136" y="221"/>
                </a:lnTo>
                <a:lnTo>
                  <a:pt x="138" y="216"/>
                </a:lnTo>
                <a:lnTo>
                  <a:pt x="138" y="216"/>
                </a:lnTo>
                <a:lnTo>
                  <a:pt x="138" y="215"/>
                </a:lnTo>
                <a:lnTo>
                  <a:pt x="138" y="215"/>
                </a:lnTo>
                <a:lnTo>
                  <a:pt x="136" y="212"/>
                </a:lnTo>
                <a:lnTo>
                  <a:pt x="136" y="212"/>
                </a:lnTo>
                <a:close/>
                <a:moveTo>
                  <a:pt x="347" y="409"/>
                </a:moveTo>
                <a:lnTo>
                  <a:pt x="347" y="409"/>
                </a:lnTo>
                <a:lnTo>
                  <a:pt x="336" y="409"/>
                </a:lnTo>
                <a:lnTo>
                  <a:pt x="325" y="410"/>
                </a:lnTo>
                <a:lnTo>
                  <a:pt x="325" y="410"/>
                </a:lnTo>
                <a:lnTo>
                  <a:pt x="327" y="410"/>
                </a:lnTo>
                <a:lnTo>
                  <a:pt x="327" y="410"/>
                </a:lnTo>
                <a:lnTo>
                  <a:pt x="333" y="410"/>
                </a:lnTo>
                <a:lnTo>
                  <a:pt x="333" y="410"/>
                </a:lnTo>
                <a:lnTo>
                  <a:pt x="341" y="410"/>
                </a:lnTo>
                <a:lnTo>
                  <a:pt x="341" y="410"/>
                </a:lnTo>
                <a:lnTo>
                  <a:pt x="347" y="409"/>
                </a:lnTo>
                <a:lnTo>
                  <a:pt x="347" y="409"/>
                </a:lnTo>
                <a:close/>
                <a:moveTo>
                  <a:pt x="139" y="232"/>
                </a:moveTo>
                <a:lnTo>
                  <a:pt x="139" y="232"/>
                </a:lnTo>
                <a:lnTo>
                  <a:pt x="135" y="240"/>
                </a:lnTo>
                <a:lnTo>
                  <a:pt x="135" y="240"/>
                </a:lnTo>
                <a:lnTo>
                  <a:pt x="135" y="242"/>
                </a:lnTo>
                <a:lnTo>
                  <a:pt x="135" y="242"/>
                </a:lnTo>
                <a:lnTo>
                  <a:pt x="136" y="242"/>
                </a:lnTo>
                <a:lnTo>
                  <a:pt x="136" y="242"/>
                </a:lnTo>
                <a:lnTo>
                  <a:pt x="139" y="235"/>
                </a:lnTo>
                <a:lnTo>
                  <a:pt x="139" y="235"/>
                </a:lnTo>
                <a:lnTo>
                  <a:pt x="141" y="232"/>
                </a:lnTo>
                <a:lnTo>
                  <a:pt x="141" y="232"/>
                </a:lnTo>
                <a:lnTo>
                  <a:pt x="141" y="232"/>
                </a:lnTo>
                <a:lnTo>
                  <a:pt x="141" y="232"/>
                </a:lnTo>
                <a:lnTo>
                  <a:pt x="139" y="232"/>
                </a:lnTo>
                <a:lnTo>
                  <a:pt x="139" y="232"/>
                </a:lnTo>
                <a:close/>
                <a:moveTo>
                  <a:pt x="198" y="309"/>
                </a:moveTo>
                <a:lnTo>
                  <a:pt x="198" y="309"/>
                </a:lnTo>
                <a:lnTo>
                  <a:pt x="204" y="320"/>
                </a:lnTo>
                <a:lnTo>
                  <a:pt x="204" y="320"/>
                </a:lnTo>
                <a:lnTo>
                  <a:pt x="206" y="317"/>
                </a:lnTo>
                <a:lnTo>
                  <a:pt x="206" y="317"/>
                </a:lnTo>
                <a:lnTo>
                  <a:pt x="198" y="309"/>
                </a:lnTo>
                <a:lnTo>
                  <a:pt x="198" y="309"/>
                </a:lnTo>
                <a:close/>
                <a:moveTo>
                  <a:pt x="199" y="63"/>
                </a:moveTo>
                <a:lnTo>
                  <a:pt x="199" y="63"/>
                </a:lnTo>
                <a:lnTo>
                  <a:pt x="199" y="63"/>
                </a:lnTo>
                <a:lnTo>
                  <a:pt x="199" y="63"/>
                </a:lnTo>
                <a:lnTo>
                  <a:pt x="199" y="62"/>
                </a:lnTo>
                <a:lnTo>
                  <a:pt x="198" y="60"/>
                </a:lnTo>
                <a:lnTo>
                  <a:pt x="198" y="60"/>
                </a:lnTo>
                <a:lnTo>
                  <a:pt x="191" y="59"/>
                </a:lnTo>
                <a:lnTo>
                  <a:pt x="191" y="59"/>
                </a:lnTo>
                <a:lnTo>
                  <a:pt x="191" y="59"/>
                </a:lnTo>
                <a:lnTo>
                  <a:pt x="191" y="59"/>
                </a:lnTo>
                <a:lnTo>
                  <a:pt x="191" y="60"/>
                </a:lnTo>
                <a:lnTo>
                  <a:pt x="191" y="60"/>
                </a:lnTo>
                <a:lnTo>
                  <a:pt x="199" y="63"/>
                </a:lnTo>
                <a:lnTo>
                  <a:pt x="199" y="63"/>
                </a:lnTo>
                <a:close/>
                <a:moveTo>
                  <a:pt x="163" y="346"/>
                </a:moveTo>
                <a:lnTo>
                  <a:pt x="163" y="346"/>
                </a:lnTo>
                <a:lnTo>
                  <a:pt x="150" y="365"/>
                </a:lnTo>
                <a:lnTo>
                  <a:pt x="150" y="365"/>
                </a:lnTo>
                <a:lnTo>
                  <a:pt x="157" y="355"/>
                </a:lnTo>
                <a:lnTo>
                  <a:pt x="163" y="346"/>
                </a:lnTo>
                <a:lnTo>
                  <a:pt x="163" y="346"/>
                </a:lnTo>
                <a:close/>
                <a:moveTo>
                  <a:pt x="239" y="257"/>
                </a:moveTo>
                <a:lnTo>
                  <a:pt x="239" y="257"/>
                </a:lnTo>
                <a:lnTo>
                  <a:pt x="237" y="259"/>
                </a:lnTo>
                <a:lnTo>
                  <a:pt x="237" y="259"/>
                </a:lnTo>
                <a:lnTo>
                  <a:pt x="239" y="262"/>
                </a:lnTo>
                <a:lnTo>
                  <a:pt x="239" y="262"/>
                </a:lnTo>
                <a:lnTo>
                  <a:pt x="242" y="265"/>
                </a:lnTo>
                <a:lnTo>
                  <a:pt x="242" y="265"/>
                </a:lnTo>
                <a:lnTo>
                  <a:pt x="247" y="272"/>
                </a:lnTo>
                <a:lnTo>
                  <a:pt x="247" y="272"/>
                </a:lnTo>
                <a:lnTo>
                  <a:pt x="247" y="272"/>
                </a:lnTo>
                <a:lnTo>
                  <a:pt x="247" y="272"/>
                </a:lnTo>
                <a:lnTo>
                  <a:pt x="248" y="272"/>
                </a:lnTo>
                <a:lnTo>
                  <a:pt x="248" y="272"/>
                </a:lnTo>
                <a:lnTo>
                  <a:pt x="239" y="257"/>
                </a:lnTo>
                <a:lnTo>
                  <a:pt x="239" y="257"/>
                </a:lnTo>
                <a:close/>
                <a:moveTo>
                  <a:pt x="206" y="62"/>
                </a:moveTo>
                <a:lnTo>
                  <a:pt x="206" y="62"/>
                </a:lnTo>
                <a:lnTo>
                  <a:pt x="206" y="54"/>
                </a:lnTo>
                <a:lnTo>
                  <a:pt x="206" y="54"/>
                </a:lnTo>
                <a:lnTo>
                  <a:pt x="202" y="60"/>
                </a:lnTo>
                <a:lnTo>
                  <a:pt x="202" y="60"/>
                </a:lnTo>
                <a:lnTo>
                  <a:pt x="206" y="62"/>
                </a:lnTo>
                <a:lnTo>
                  <a:pt x="206" y="62"/>
                </a:lnTo>
                <a:close/>
                <a:moveTo>
                  <a:pt x="213" y="18"/>
                </a:moveTo>
                <a:lnTo>
                  <a:pt x="213" y="18"/>
                </a:lnTo>
                <a:lnTo>
                  <a:pt x="217" y="22"/>
                </a:lnTo>
                <a:lnTo>
                  <a:pt x="217" y="22"/>
                </a:lnTo>
                <a:lnTo>
                  <a:pt x="221" y="21"/>
                </a:lnTo>
                <a:lnTo>
                  <a:pt x="221" y="21"/>
                </a:lnTo>
                <a:lnTo>
                  <a:pt x="213" y="18"/>
                </a:lnTo>
                <a:lnTo>
                  <a:pt x="213" y="18"/>
                </a:lnTo>
                <a:close/>
                <a:moveTo>
                  <a:pt x="259" y="78"/>
                </a:moveTo>
                <a:lnTo>
                  <a:pt x="259" y="78"/>
                </a:lnTo>
                <a:lnTo>
                  <a:pt x="261" y="78"/>
                </a:lnTo>
                <a:lnTo>
                  <a:pt x="261" y="78"/>
                </a:lnTo>
                <a:lnTo>
                  <a:pt x="261" y="76"/>
                </a:lnTo>
                <a:lnTo>
                  <a:pt x="261" y="76"/>
                </a:lnTo>
                <a:lnTo>
                  <a:pt x="259" y="70"/>
                </a:lnTo>
                <a:lnTo>
                  <a:pt x="259" y="70"/>
                </a:lnTo>
                <a:lnTo>
                  <a:pt x="259" y="66"/>
                </a:lnTo>
                <a:lnTo>
                  <a:pt x="259" y="66"/>
                </a:lnTo>
                <a:lnTo>
                  <a:pt x="259" y="66"/>
                </a:lnTo>
                <a:lnTo>
                  <a:pt x="259" y="66"/>
                </a:lnTo>
                <a:lnTo>
                  <a:pt x="258" y="66"/>
                </a:lnTo>
                <a:lnTo>
                  <a:pt x="258" y="66"/>
                </a:lnTo>
                <a:lnTo>
                  <a:pt x="259" y="78"/>
                </a:lnTo>
                <a:lnTo>
                  <a:pt x="259" y="78"/>
                </a:lnTo>
                <a:close/>
                <a:moveTo>
                  <a:pt x="253" y="52"/>
                </a:moveTo>
                <a:lnTo>
                  <a:pt x="253" y="52"/>
                </a:lnTo>
                <a:lnTo>
                  <a:pt x="254" y="51"/>
                </a:lnTo>
                <a:lnTo>
                  <a:pt x="254" y="51"/>
                </a:lnTo>
                <a:lnTo>
                  <a:pt x="256" y="51"/>
                </a:lnTo>
                <a:lnTo>
                  <a:pt x="254" y="49"/>
                </a:lnTo>
                <a:lnTo>
                  <a:pt x="254" y="49"/>
                </a:lnTo>
                <a:lnTo>
                  <a:pt x="253" y="44"/>
                </a:lnTo>
                <a:lnTo>
                  <a:pt x="253" y="44"/>
                </a:lnTo>
                <a:lnTo>
                  <a:pt x="251" y="44"/>
                </a:lnTo>
                <a:lnTo>
                  <a:pt x="251" y="44"/>
                </a:lnTo>
                <a:lnTo>
                  <a:pt x="253" y="52"/>
                </a:lnTo>
                <a:lnTo>
                  <a:pt x="253" y="52"/>
                </a:lnTo>
                <a:close/>
                <a:moveTo>
                  <a:pt x="251" y="145"/>
                </a:moveTo>
                <a:lnTo>
                  <a:pt x="251" y="145"/>
                </a:lnTo>
                <a:lnTo>
                  <a:pt x="250" y="147"/>
                </a:lnTo>
                <a:lnTo>
                  <a:pt x="250" y="147"/>
                </a:lnTo>
                <a:lnTo>
                  <a:pt x="248" y="155"/>
                </a:lnTo>
                <a:lnTo>
                  <a:pt x="248" y="155"/>
                </a:lnTo>
                <a:lnTo>
                  <a:pt x="248" y="155"/>
                </a:lnTo>
                <a:lnTo>
                  <a:pt x="248" y="155"/>
                </a:lnTo>
                <a:lnTo>
                  <a:pt x="250" y="156"/>
                </a:lnTo>
                <a:lnTo>
                  <a:pt x="250" y="156"/>
                </a:lnTo>
                <a:lnTo>
                  <a:pt x="251" y="145"/>
                </a:lnTo>
                <a:lnTo>
                  <a:pt x="251" y="145"/>
                </a:lnTo>
                <a:close/>
                <a:moveTo>
                  <a:pt x="212" y="95"/>
                </a:moveTo>
                <a:lnTo>
                  <a:pt x="212" y="95"/>
                </a:lnTo>
                <a:lnTo>
                  <a:pt x="212" y="95"/>
                </a:lnTo>
                <a:lnTo>
                  <a:pt x="212" y="95"/>
                </a:lnTo>
                <a:lnTo>
                  <a:pt x="204" y="115"/>
                </a:lnTo>
                <a:lnTo>
                  <a:pt x="204" y="115"/>
                </a:lnTo>
                <a:lnTo>
                  <a:pt x="209" y="106"/>
                </a:lnTo>
                <a:lnTo>
                  <a:pt x="212" y="95"/>
                </a:lnTo>
                <a:lnTo>
                  <a:pt x="212" y="95"/>
                </a:lnTo>
                <a:close/>
                <a:moveTo>
                  <a:pt x="182" y="59"/>
                </a:moveTo>
                <a:lnTo>
                  <a:pt x="182" y="59"/>
                </a:lnTo>
                <a:lnTo>
                  <a:pt x="187" y="60"/>
                </a:lnTo>
                <a:lnTo>
                  <a:pt x="187" y="60"/>
                </a:lnTo>
                <a:lnTo>
                  <a:pt x="188" y="57"/>
                </a:lnTo>
                <a:lnTo>
                  <a:pt x="188" y="57"/>
                </a:lnTo>
                <a:lnTo>
                  <a:pt x="182" y="57"/>
                </a:lnTo>
                <a:lnTo>
                  <a:pt x="182" y="57"/>
                </a:lnTo>
                <a:lnTo>
                  <a:pt x="182" y="59"/>
                </a:lnTo>
                <a:lnTo>
                  <a:pt x="182" y="59"/>
                </a:lnTo>
                <a:close/>
                <a:moveTo>
                  <a:pt x="199" y="292"/>
                </a:moveTo>
                <a:lnTo>
                  <a:pt x="199" y="292"/>
                </a:lnTo>
                <a:lnTo>
                  <a:pt x="198" y="297"/>
                </a:lnTo>
                <a:lnTo>
                  <a:pt x="198" y="297"/>
                </a:lnTo>
                <a:lnTo>
                  <a:pt x="198" y="298"/>
                </a:lnTo>
                <a:lnTo>
                  <a:pt x="198" y="300"/>
                </a:lnTo>
                <a:lnTo>
                  <a:pt x="198" y="300"/>
                </a:lnTo>
                <a:lnTo>
                  <a:pt x="201" y="294"/>
                </a:lnTo>
                <a:lnTo>
                  <a:pt x="201" y="294"/>
                </a:lnTo>
                <a:lnTo>
                  <a:pt x="199" y="292"/>
                </a:lnTo>
                <a:lnTo>
                  <a:pt x="199" y="292"/>
                </a:lnTo>
                <a:close/>
                <a:moveTo>
                  <a:pt x="354" y="406"/>
                </a:moveTo>
                <a:lnTo>
                  <a:pt x="354" y="406"/>
                </a:lnTo>
                <a:lnTo>
                  <a:pt x="349" y="401"/>
                </a:lnTo>
                <a:lnTo>
                  <a:pt x="349" y="401"/>
                </a:lnTo>
                <a:lnTo>
                  <a:pt x="349" y="401"/>
                </a:lnTo>
                <a:lnTo>
                  <a:pt x="349" y="401"/>
                </a:lnTo>
                <a:lnTo>
                  <a:pt x="351" y="406"/>
                </a:lnTo>
                <a:lnTo>
                  <a:pt x="351" y="406"/>
                </a:lnTo>
                <a:lnTo>
                  <a:pt x="354" y="406"/>
                </a:lnTo>
                <a:lnTo>
                  <a:pt x="354" y="406"/>
                </a:lnTo>
                <a:close/>
                <a:moveTo>
                  <a:pt x="209" y="70"/>
                </a:moveTo>
                <a:lnTo>
                  <a:pt x="209" y="70"/>
                </a:lnTo>
                <a:lnTo>
                  <a:pt x="209" y="70"/>
                </a:lnTo>
                <a:lnTo>
                  <a:pt x="209" y="70"/>
                </a:lnTo>
                <a:lnTo>
                  <a:pt x="202" y="65"/>
                </a:lnTo>
                <a:lnTo>
                  <a:pt x="202" y="65"/>
                </a:lnTo>
                <a:lnTo>
                  <a:pt x="201" y="65"/>
                </a:lnTo>
                <a:lnTo>
                  <a:pt x="201" y="65"/>
                </a:lnTo>
                <a:lnTo>
                  <a:pt x="209" y="70"/>
                </a:lnTo>
                <a:lnTo>
                  <a:pt x="209" y="70"/>
                </a:lnTo>
                <a:close/>
                <a:moveTo>
                  <a:pt x="125" y="246"/>
                </a:moveTo>
                <a:lnTo>
                  <a:pt x="125" y="246"/>
                </a:lnTo>
                <a:lnTo>
                  <a:pt x="125" y="245"/>
                </a:lnTo>
                <a:lnTo>
                  <a:pt x="125" y="245"/>
                </a:lnTo>
                <a:lnTo>
                  <a:pt x="123" y="240"/>
                </a:lnTo>
                <a:lnTo>
                  <a:pt x="123" y="240"/>
                </a:lnTo>
                <a:lnTo>
                  <a:pt x="120" y="240"/>
                </a:lnTo>
                <a:lnTo>
                  <a:pt x="120" y="240"/>
                </a:lnTo>
                <a:lnTo>
                  <a:pt x="125" y="246"/>
                </a:lnTo>
                <a:lnTo>
                  <a:pt x="125" y="246"/>
                </a:lnTo>
                <a:close/>
                <a:moveTo>
                  <a:pt x="245" y="169"/>
                </a:moveTo>
                <a:lnTo>
                  <a:pt x="245" y="169"/>
                </a:lnTo>
                <a:lnTo>
                  <a:pt x="247" y="169"/>
                </a:lnTo>
                <a:lnTo>
                  <a:pt x="247" y="169"/>
                </a:lnTo>
                <a:lnTo>
                  <a:pt x="248" y="160"/>
                </a:lnTo>
                <a:lnTo>
                  <a:pt x="248" y="160"/>
                </a:lnTo>
                <a:lnTo>
                  <a:pt x="247" y="161"/>
                </a:lnTo>
                <a:lnTo>
                  <a:pt x="247" y="161"/>
                </a:lnTo>
                <a:lnTo>
                  <a:pt x="245" y="167"/>
                </a:lnTo>
                <a:lnTo>
                  <a:pt x="245" y="167"/>
                </a:lnTo>
                <a:lnTo>
                  <a:pt x="245" y="169"/>
                </a:lnTo>
                <a:lnTo>
                  <a:pt x="245" y="169"/>
                </a:lnTo>
                <a:close/>
                <a:moveTo>
                  <a:pt x="256" y="59"/>
                </a:moveTo>
                <a:lnTo>
                  <a:pt x="256" y="59"/>
                </a:lnTo>
                <a:lnTo>
                  <a:pt x="258" y="57"/>
                </a:lnTo>
                <a:lnTo>
                  <a:pt x="258" y="57"/>
                </a:lnTo>
                <a:lnTo>
                  <a:pt x="256" y="54"/>
                </a:lnTo>
                <a:lnTo>
                  <a:pt x="256" y="54"/>
                </a:lnTo>
                <a:lnTo>
                  <a:pt x="254" y="55"/>
                </a:lnTo>
                <a:lnTo>
                  <a:pt x="254" y="55"/>
                </a:lnTo>
                <a:lnTo>
                  <a:pt x="256" y="59"/>
                </a:lnTo>
                <a:lnTo>
                  <a:pt x="256" y="59"/>
                </a:lnTo>
                <a:close/>
                <a:moveTo>
                  <a:pt x="272" y="418"/>
                </a:moveTo>
                <a:lnTo>
                  <a:pt x="272" y="418"/>
                </a:lnTo>
                <a:lnTo>
                  <a:pt x="261" y="418"/>
                </a:lnTo>
                <a:lnTo>
                  <a:pt x="261" y="418"/>
                </a:lnTo>
                <a:lnTo>
                  <a:pt x="261" y="418"/>
                </a:lnTo>
                <a:lnTo>
                  <a:pt x="261" y="418"/>
                </a:lnTo>
                <a:lnTo>
                  <a:pt x="261" y="418"/>
                </a:lnTo>
                <a:lnTo>
                  <a:pt x="261" y="418"/>
                </a:lnTo>
                <a:lnTo>
                  <a:pt x="267" y="420"/>
                </a:lnTo>
                <a:lnTo>
                  <a:pt x="272" y="418"/>
                </a:lnTo>
                <a:lnTo>
                  <a:pt x="272" y="418"/>
                </a:lnTo>
                <a:close/>
                <a:moveTo>
                  <a:pt x="149" y="221"/>
                </a:moveTo>
                <a:lnTo>
                  <a:pt x="149" y="221"/>
                </a:lnTo>
                <a:lnTo>
                  <a:pt x="150" y="218"/>
                </a:lnTo>
                <a:lnTo>
                  <a:pt x="150" y="218"/>
                </a:lnTo>
                <a:lnTo>
                  <a:pt x="152" y="216"/>
                </a:lnTo>
                <a:lnTo>
                  <a:pt x="152" y="216"/>
                </a:lnTo>
                <a:lnTo>
                  <a:pt x="152" y="215"/>
                </a:lnTo>
                <a:lnTo>
                  <a:pt x="152" y="215"/>
                </a:lnTo>
                <a:lnTo>
                  <a:pt x="152" y="215"/>
                </a:lnTo>
                <a:lnTo>
                  <a:pt x="152" y="215"/>
                </a:lnTo>
                <a:lnTo>
                  <a:pt x="149" y="221"/>
                </a:lnTo>
                <a:lnTo>
                  <a:pt x="149" y="221"/>
                </a:lnTo>
                <a:close/>
                <a:moveTo>
                  <a:pt x="75" y="54"/>
                </a:moveTo>
                <a:lnTo>
                  <a:pt x="75" y="54"/>
                </a:lnTo>
                <a:lnTo>
                  <a:pt x="79" y="44"/>
                </a:lnTo>
                <a:lnTo>
                  <a:pt x="79" y="44"/>
                </a:lnTo>
                <a:lnTo>
                  <a:pt x="76" y="49"/>
                </a:lnTo>
                <a:lnTo>
                  <a:pt x="75" y="54"/>
                </a:lnTo>
                <a:lnTo>
                  <a:pt x="75" y="54"/>
                </a:lnTo>
                <a:close/>
                <a:moveTo>
                  <a:pt x="131" y="243"/>
                </a:moveTo>
                <a:lnTo>
                  <a:pt x="131" y="243"/>
                </a:lnTo>
                <a:lnTo>
                  <a:pt x="130" y="245"/>
                </a:lnTo>
                <a:lnTo>
                  <a:pt x="130" y="245"/>
                </a:lnTo>
                <a:lnTo>
                  <a:pt x="131" y="246"/>
                </a:lnTo>
                <a:lnTo>
                  <a:pt x="131" y="246"/>
                </a:lnTo>
                <a:lnTo>
                  <a:pt x="133" y="245"/>
                </a:lnTo>
                <a:lnTo>
                  <a:pt x="131" y="243"/>
                </a:lnTo>
                <a:lnTo>
                  <a:pt x="131" y="243"/>
                </a:lnTo>
                <a:close/>
                <a:moveTo>
                  <a:pt x="114" y="414"/>
                </a:moveTo>
                <a:lnTo>
                  <a:pt x="114" y="414"/>
                </a:lnTo>
                <a:lnTo>
                  <a:pt x="109" y="414"/>
                </a:lnTo>
                <a:lnTo>
                  <a:pt x="109" y="414"/>
                </a:lnTo>
                <a:lnTo>
                  <a:pt x="108" y="415"/>
                </a:lnTo>
                <a:lnTo>
                  <a:pt x="108" y="415"/>
                </a:lnTo>
                <a:lnTo>
                  <a:pt x="114" y="414"/>
                </a:lnTo>
                <a:lnTo>
                  <a:pt x="114" y="414"/>
                </a:lnTo>
                <a:close/>
                <a:moveTo>
                  <a:pt x="68" y="90"/>
                </a:moveTo>
                <a:lnTo>
                  <a:pt x="68" y="90"/>
                </a:lnTo>
                <a:lnTo>
                  <a:pt x="68" y="84"/>
                </a:lnTo>
                <a:lnTo>
                  <a:pt x="68" y="79"/>
                </a:lnTo>
                <a:lnTo>
                  <a:pt x="68" y="79"/>
                </a:lnTo>
                <a:lnTo>
                  <a:pt x="68" y="90"/>
                </a:lnTo>
                <a:lnTo>
                  <a:pt x="68" y="90"/>
                </a:lnTo>
                <a:close/>
                <a:moveTo>
                  <a:pt x="193" y="10"/>
                </a:moveTo>
                <a:lnTo>
                  <a:pt x="193" y="10"/>
                </a:lnTo>
                <a:lnTo>
                  <a:pt x="193" y="10"/>
                </a:lnTo>
                <a:lnTo>
                  <a:pt x="193" y="10"/>
                </a:lnTo>
                <a:lnTo>
                  <a:pt x="187" y="8"/>
                </a:lnTo>
                <a:lnTo>
                  <a:pt x="187" y="8"/>
                </a:lnTo>
                <a:lnTo>
                  <a:pt x="190" y="10"/>
                </a:lnTo>
                <a:lnTo>
                  <a:pt x="193" y="10"/>
                </a:lnTo>
                <a:lnTo>
                  <a:pt x="193" y="10"/>
                </a:lnTo>
                <a:close/>
                <a:moveTo>
                  <a:pt x="177" y="57"/>
                </a:moveTo>
                <a:lnTo>
                  <a:pt x="177" y="57"/>
                </a:lnTo>
                <a:lnTo>
                  <a:pt x="177" y="57"/>
                </a:lnTo>
                <a:lnTo>
                  <a:pt x="177" y="57"/>
                </a:lnTo>
                <a:lnTo>
                  <a:pt x="172" y="57"/>
                </a:lnTo>
                <a:lnTo>
                  <a:pt x="172" y="57"/>
                </a:lnTo>
                <a:lnTo>
                  <a:pt x="177" y="57"/>
                </a:lnTo>
                <a:lnTo>
                  <a:pt x="177" y="57"/>
                </a:lnTo>
                <a:lnTo>
                  <a:pt x="177" y="57"/>
                </a:lnTo>
                <a:lnTo>
                  <a:pt x="177" y="57"/>
                </a:lnTo>
                <a:close/>
                <a:moveTo>
                  <a:pt x="234" y="260"/>
                </a:moveTo>
                <a:lnTo>
                  <a:pt x="234" y="260"/>
                </a:lnTo>
                <a:lnTo>
                  <a:pt x="232" y="259"/>
                </a:lnTo>
                <a:lnTo>
                  <a:pt x="232" y="257"/>
                </a:lnTo>
                <a:lnTo>
                  <a:pt x="232" y="257"/>
                </a:lnTo>
                <a:lnTo>
                  <a:pt x="231" y="256"/>
                </a:lnTo>
                <a:lnTo>
                  <a:pt x="231" y="256"/>
                </a:lnTo>
                <a:lnTo>
                  <a:pt x="229" y="253"/>
                </a:lnTo>
                <a:lnTo>
                  <a:pt x="229" y="253"/>
                </a:lnTo>
                <a:lnTo>
                  <a:pt x="229" y="254"/>
                </a:lnTo>
                <a:lnTo>
                  <a:pt x="229" y="254"/>
                </a:lnTo>
                <a:lnTo>
                  <a:pt x="234" y="260"/>
                </a:lnTo>
                <a:lnTo>
                  <a:pt x="234" y="260"/>
                </a:lnTo>
                <a:close/>
                <a:moveTo>
                  <a:pt x="160" y="201"/>
                </a:moveTo>
                <a:lnTo>
                  <a:pt x="160" y="201"/>
                </a:lnTo>
                <a:lnTo>
                  <a:pt x="163" y="197"/>
                </a:lnTo>
                <a:lnTo>
                  <a:pt x="163" y="197"/>
                </a:lnTo>
                <a:lnTo>
                  <a:pt x="163" y="196"/>
                </a:lnTo>
                <a:lnTo>
                  <a:pt x="163" y="196"/>
                </a:lnTo>
                <a:lnTo>
                  <a:pt x="163" y="196"/>
                </a:lnTo>
                <a:lnTo>
                  <a:pt x="163" y="196"/>
                </a:lnTo>
                <a:lnTo>
                  <a:pt x="160" y="201"/>
                </a:lnTo>
                <a:lnTo>
                  <a:pt x="160" y="201"/>
                </a:lnTo>
                <a:close/>
                <a:moveTo>
                  <a:pt x="248" y="33"/>
                </a:moveTo>
                <a:lnTo>
                  <a:pt x="248" y="33"/>
                </a:lnTo>
                <a:lnTo>
                  <a:pt x="247" y="33"/>
                </a:lnTo>
                <a:lnTo>
                  <a:pt x="247" y="33"/>
                </a:lnTo>
                <a:lnTo>
                  <a:pt x="250" y="37"/>
                </a:lnTo>
                <a:lnTo>
                  <a:pt x="250" y="37"/>
                </a:lnTo>
                <a:lnTo>
                  <a:pt x="250" y="37"/>
                </a:lnTo>
                <a:lnTo>
                  <a:pt x="250" y="37"/>
                </a:lnTo>
                <a:lnTo>
                  <a:pt x="250" y="37"/>
                </a:lnTo>
                <a:lnTo>
                  <a:pt x="250" y="37"/>
                </a:lnTo>
                <a:lnTo>
                  <a:pt x="248" y="33"/>
                </a:lnTo>
                <a:lnTo>
                  <a:pt x="248" y="33"/>
                </a:lnTo>
                <a:close/>
                <a:moveTo>
                  <a:pt x="135" y="390"/>
                </a:moveTo>
                <a:lnTo>
                  <a:pt x="135" y="390"/>
                </a:lnTo>
                <a:lnTo>
                  <a:pt x="136" y="390"/>
                </a:lnTo>
                <a:lnTo>
                  <a:pt x="136" y="390"/>
                </a:lnTo>
                <a:lnTo>
                  <a:pt x="139" y="385"/>
                </a:lnTo>
                <a:lnTo>
                  <a:pt x="139" y="385"/>
                </a:lnTo>
                <a:lnTo>
                  <a:pt x="139" y="384"/>
                </a:lnTo>
                <a:lnTo>
                  <a:pt x="139" y="384"/>
                </a:lnTo>
                <a:lnTo>
                  <a:pt x="135" y="390"/>
                </a:lnTo>
                <a:lnTo>
                  <a:pt x="135" y="390"/>
                </a:lnTo>
                <a:close/>
                <a:moveTo>
                  <a:pt x="256" y="420"/>
                </a:moveTo>
                <a:lnTo>
                  <a:pt x="256" y="420"/>
                </a:lnTo>
                <a:lnTo>
                  <a:pt x="254" y="418"/>
                </a:lnTo>
                <a:lnTo>
                  <a:pt x="253" y="417"/>
                </a:lnTo>
                <a:lnTo>
                  <a:pt x="253" y="417"/>
                </a:lnTo>
                <a:lnTo>
                  <a:pt x="256" y="420"/>
                </a:lnTo>
                <a:lnTo>
                  <a:pt x="256" y="420"/>
                </a:lnTo>
                <a:close/>
                <a:moveTo>
                  <a:pt x="75" y="336"/>
                </a:moveTo>
                <a:lnTo>
                  <a:pt x="75" y="336"/>
                </a:lnTo>
                <a:lnTo>
                  <a:pt x="75" y="336"/>
                </a:lnTo>
                <a:lnTo>
                  <a:pt x="75" y="336"/>
                </a:lnTo>
                <a:lnTo>
                  <a:pt x="70" y="341"/>
                </a:lnTo>
                <a:lnTo>
                  <a:pt x="70" y="341"/>
                </a:lnTo>
                <a:lnTo>
                  <a:pt x="71" y="341"/>
                </a:lnTo>
                <a:lnTo>
                  <a:pt x="71" y="341"/>
                </a:lnTo>
                <a:lnTo>
                  <a:pt x="75" y="336"/>
                </a:lnTo>
                <a:lnTo>
                  <a:pt x="75" y="336"/>
                </a:lnTo>
                <a:close/>
                <a:moveTo>
                  <a:pt x="346" y="395"/>
                </a:moveTo>
                <a:lnTo>
                  <a:pt x="346" y="395"/>
                </a:lnTo>
                <a:lnTo>
                  <a:pt x="347" y="395"/>
                </a:lnTo>
                <a:lnTo>
                  <a:pt x="347" y="395"/>
                </a:lnTo>
                <a:lnTo>
                  <a:pt x="346" y="393"/>
                </a:lnTo>
                <a:lnTo>
                  <a:pt x="346" y="393"/>
                </a:lnTo>
                <a:lnTo>
                  <a:pt x="344" y="391"/>
                </a:lnTo>
                <a:lnTo>
                  <a:pt x="344" y="391"/>
                </a:lnTo>
                <a:lnTo>
                  <a:pt x="343" y="390"/>
                </a:lnTo>
                <a:lnTo>
                  <a:pt x="343" y="390"/>
                </a:lnTo>
                <a:lnTo>
                  <a:pt x="346" y="395"/>
                </a:lnTo>
                <a:lnTo>
                  <a:pt x="346" y="395"/>
                </a:lnTo>
                <a:close/>
                <a:moveTo>
                  <a:pt x="217" y="79"/>
                </a:moveTo>
                <a:lnTo>
                  <a:pt x="217" y="79"/>
                </a:lnTo>
                <a:lnTo>
                  <a:pt x="217" y="81"/>
                </a:lnTo>
                <a:lnTo>
                  <a:pt x="217" y="82"/>
                </a:lnTo>
                <a:lnTo>
                  <a:pt x="217" y="82"/>
                </a:lnTo>
                <a:lnTo>
                  <a:pt x="217" y="79"/>
                </a:lnTo>
                <a:lnTo>
                  <a:pt x="217" y="79"/>
                </a:lnTo>
                <a:close/>
                <a:moveTo>
                  <a:pt x="130" y="251"/>
                </a:moveTo>
                <a:lnTo>
                  <a:pt x="130" y="251"/>
                </a:lnTo>
                <a:lnTo>
                  <a:pt x="130" y="249"/>
                </a:lnTo>
                <a:lnTo>
                  <a:pt x="128" y="248"/>
                </a:lnTo>
                <a:lnTo>
                  <a:pt x="128" y="248"/>
                </a:lnTo>
                <a:lnTo>
                  <a:pt x="128" y="249"/>
                </a:lnTo>
                <a:lnTo>
                  <a:pt x="128" y="249"/>
                </a:lnTo>
                <a:lnTo>
                  <a:pt x="130" y="251"/>
                </a:lnTo>
                <a:lnTo>
                  <a:pt x="130" y="251"/>
                </a:lnTo>
                <a:close/>
                <a:moveTo>
                  <a:pt x="250" y="41"/>
                </a:moveTo>
                <a:lnTo>
                  <a:pt x="250" y="41"/>
                </a:lnTo>
                <a:lnTo>
                  <a:pt x="250" y="41"/>
                </a:lnTo>
                <a:lnTo>
                  <a:pt x="250" y="41"/>
                </a:lnTo>
                <a:lnTo>
                  <a:pt x="248" y="38"/>
                </a:lnTo>
                <a:lnTo>
                  <a:pt x="248" y="38"/>
                </a:lnTo>
                <a:lnTo>
                  <a:pt x="248" y="38"/>
                </a:lnTo>
                <a:lnTo>
                  <a:pt x="248" y="38"/>
                </a:lnTo>
                <a:lnTo>
                  <a:pt x="250" y="41"/>
                </a:lnTo>
                <a:lnTo>
                  <a:pt x="250" y="41"/>
                </a:lnTo>
                <a:close/>
                <a:moveTo>
                  <a:pt x="168" y="188"/>
                </a:moveTo>
                <a:lnTo>
                  <a:pt x="168" y="188"/>
                </a:lnTo>
                <a:lnTo>
                  <a:pt x="166" y="191"/>
                </a:lnTo>
                <a:lnTo>
                  <a:pt x="166" y="191"/>
                </a:lnTo>
                <a:lnTo>
                  <a:pt x="166" y="191"/>
                </a:lnTo>
                <a:lnTo>
                  <a:pt x="166" y="191"/>
                </a:lnTo>
                <a:lnTo>
                  <a:pt x="168" y="190"/>
                </a:lnTo>
                <a:lnTo>
                  <a:pt x="168" y="188"/>
                </a:lnTo>
                <a:lnTo>
                  <a:pt x="168" y="188"/>
                </a:lnTo>
                <a:close/>
                <a:moveTo>
                  <a:pt x="144" y="226"/>
                </a:moveTo>
                <a:lnTo>
                  <a:pt x="144" y="226"/>
                </a:lnTo>
                <a:lnTo>
                  <a:pt x="144" y="227"/>
                </a:lnTo>
                <a:lnTo>
                  <a:pt x="144" y="227"/>
                </a:lnTo>
                <a:lnTo>
                  <a:pt x="144" y="227"/>
                </a:lnTo>
                <a:lnTo>
                  <a:pt x="144" y="227"/>
                </a:lnTo>
                <a:lnTo>
                  <a:pt x="144" y="226"/>
                </a:lnTo>
                <a:lnTo>
                  <a:pt x="144" y="226"/>
                </a:lnTo>
                <a:close/>
                <a:moveTo>
                  <a:pt x="177" y="7"/>
                </a:moveTo>
                <a:lnTo>
                  <a:pt x="177" y="7"/>
                </a:lnTo>
                <a:lnTo>
                  <a:pt x="177" y="7"/>
                </a:lnTo>
                <a:lnTo>
                  <a:pt x="177" y="7"/>
                </a:lnTo>
                <a:lnTo>
                  <a:pt x="174" y="5"/>
                </a:lnTo>
                <a:lnTo>
                  <a:pt x="174" y="5"/>
                </a:lnTo>
                <a:lnTo>
                  <a:pt x="174" y="7"/>
                </a:lnTo>
                <a:lnTo>
                  <a:pt x="174" y="7"/>
                </a:lnTo>
                <a:lnTo>
                  <a:pt x="177" y="7"/>
                </a:lnTo>
                <a:lnTo>
                  <a:pt x="177" y="7"/>
                </a:lnTo>
                <a:close/>
                <a:moveTo>
                  <a:pt x="251" y="141"/>
                </a:moveTo>
                <a:lnTo>
                  <a:pt x="251" y="141"/>
                </a:lnTo>
                <a:lnTo>
                  <a:pt x="253" y="141"/>
                </a:lnTo>
                <a:lnTo>
                  <a:pt x="253" y="141"/>
                </a:lnTo>
                <a:lnTo>
                  <a:pt x="253" y="139"/>
                </a:lnTo>
                <a:lnTo>
                  <a:pt x="253" y="139"/>
                </a:lnTo>
                <a:lnTo>
                  <a:pt x="253" y="139"/>
                </a:lnTo>
                <a:lnTo>
                  <a:pt x="253" y="139"/>
                </a:lnTo>
                <a:lnTo>
                  <a:pt x="251" y="141"/>
                </a:lnTo>
                <a:lnTo>
                  <a:pt x="251" y="141"/>
                </a:lnTo>
                <a:close/>
                <a:moveTo>
                  <a:pt x="256" y="62"/>
                </a:moveTo>
                <a:lnTo>
                  <a:pt x="256" y="62"/>
                </a:lnTo>
                <a:lnTo>
                  <a:pt x="258" y="63"/>
                </a:lnTo>
                <a:lnTo>
                  <a:pt x="258" y="63"/>
                </a:lnTo>
                <a:lnTo>
                  <a:pt x="256" y="62"/>
                </a:lnTo>
                <a:lnTo>
                  <a:pt x="256" y="62"/>
                </a:lnTo>
                <a:close/>
                <a:moveTo>
                  <a:pt x="204" y="117"/>
                </a:moveTo>
                <a:lnTo>
                  <a:pt x="204" y="117"/>
                </a:lnTo>
                <a:lnTo>
                  <a:pt x="204" y="117"/>
                </a:lnTo>
                <a:lnTo>
                  <a:pt x="204" y="117"/>
                </a:lnTo>
                <a:lnTo>
                  <a:pt x="204" y="119"/>
                </a:lnTo>
                <a:lnTo>
                  <a:pt x="204" y="119"/>
                </a:lnTo>
                <a:lnTo>
                  <a:pt x="204" y="119"/>
                </a:lnTo>
                <a:lnTo>
                  <a:pt x="204" y="119"/>
                </a:lnTo>
                <a:lnTo>
                  <a:pt x="204" y="117"/>
                </a:lnTo>
                <a:lnTo>
                  <a:pt x="204" y="117"/>
                </a:lnTo>
                <a:close/>
                <a:moveTo>
                  <a:pt x="153" y="212"/>
                </a:moveTo>
                <a:lnTo>
                  <a:pt x="153" y="212"/>
                </a:lnTo>
                <a:lnTo>
                  <a:pt x="153" y="212"/>
                </a:lnTo>
                <a:lnTo>
                  <a:pt x="153" y="212"/>
                </a:lnTo>
                <a:lnTo>
                  <a:pt x="153" y="212"/>
                </a:lnTo>
                <a:lnTo>
                  <a:pt x="153" y="212"/>
                </a:lnTo>
                <a:lnTo>
                  <a:pt x="153" y="212"/>
                </a:lnTo>
                <a:lnTo>
                  <a:pt x="153" y="212"/>
                </a:lnTo>
                <a:lnTo>
                  <a:pt x="153" y="212"/>
                </a:lnTo>
                <a:lnTo>
                  <a:pt x="153" y="212"/>
                </a:lnTo>
                <a:close/>
                <a:moveTo>
                  <a:pt x="217" y="73"/>
                </a:moveTo>
                <a:lnTo>
                  <a:pt x="217" y="73"/>
                </a:lnTo>
                <a:lnTo>
                  <a:pt x="217" y="73"/>
                </a:lnTo>
                <a:lnTo>
                  <a:pt x="217" y="73"/>
                </a:lnTo>
                <a:lnTo>
                  <a:pt x="217" y="74"/>
                </a:lnTo>
                <a:lnTo>
                  <a:pt x="217" y="74"/>
                </a:lnTo>
                <a:lnTo>
                  <a:pt x="217" y="74"/>
                </a:lnTo>
                <a:lnTo>
                  <a:pt x="217" y="74"/>
                </a:lnTo>
                <a:lnTo>
                  <a:pt x="217" y="73"/>
                </a:lnTo>
                <a:lnTo>
                  <a:pt x="217" y="73"/>
                </a:lnTo>
                <a:close/>
                <a:moveTo>
                  <a:pt x="235" y="254"/>
                </a:moveTo>
                <a:lnTo>
                  <a:pt x="235" y="254"/>
                </a:lnTo>
                <a:lnTo>
                  <a:pt x="235" y="254"/>
                </a:lnTo>
                <a:lnTo>
                  <a:pt x="235" y="254"/>
                </a:lnTo>
                <a:lnTo>
                  <a:pt x="235" y="253"/>
                </a:lnTo>
                <a:lnTo>
                  <a:pt x="235" y="253"/>
                </a:lnTo>
                <a:lnTo>
                  <a:pt x="234" y="254"/>
                </a:lnTo>
                <a:lnTo>
                  <a:pt x="234" y="254"/>
                </a:lnTo>
                <a:lnTo>
                  <a:pt x="235" y="254"/>
                </a:lnTo>
                <a:lnTo>
                  <a:pt x="235" y="254"/>
                </a:lnTo>
                <a:close/>
                <a:moveTo>
                  <a:pt x="76" y="335"/>
                </a:moveTo>
                <a:lnTo>
                  <a:pt x="76" y="335"/>
                </a:lnTo>
                <a:lnTo>
                  <a:pt x="76" y="335"/>
                </a:lnTo>
                <a:lnTo>
                  <a:pt x="76" y="335"/>
                </a:lnTo>
                <a:lnTo>
                  <a:pt x="75" y="336"/>
                </a:lnTo>
                <a:lnTo>
                  <a:pt x="75" y="336"/>
                </a:lnTo>
                <a:lnTo>
                  <a:pt x="75" y="336"/>
                </a:lnTo>
                <a:lnTo>
                  <a:pt x="75" y="336"/>
                </a:lnTo>
                <a:lnTo>
                  <a:pt x="76" y="335"/>
                </a:lnTo>
                <a:lnTo>
                  <a:pt x="76" y="335"/>
                </a:lnTo>
                <a:close/>
                <a:moveTo>
                  <a:pt x="76" y="333"/>
                </a:moveTo>
                <a:lnTo>
                  <a:pt x="76" y="333"/>
                </a:lnTo>
                <a:lnTo>
                  <a:pt x="76" y="333"/>
                </a:lnTo>
                <a:lnTo>
                  <a:pt x="76" y="333"/>
                </a:lnTo>
                <a:lnTo>
                  <a:pt x="76" y="335"/>
                </a:lnTo>
                <a:lnTo>
                  <a:pt x="76" y="335"/>
                </a:lnTo>
                <a:lnTo>
                  <a:pt x="76" y="335"/>
                </a:lnTo>
                <a:lnTo>
                  <a:pt x="76" y="335"/>
                </a:lnTo>
                <a:lnTo>
                  <a:pt x="76" y="333"/>
                </a:lnTo>
                <a:lnTo>
                  <a:pt x="76" y="333"/>
                </a:lnTo>
                <a:close/>
                <a:moveTo>
                  <a:pt x="78" y="331"/>
                </a:moveTo>
                <a:lnTo>
                  <a:pt x="78" y="331"/>
                </a:lnTo>
                <a:lnTo>
                  <a:pt x="78" y="331"/>
                </a:lnTo>
                <a:lnTo>
                  <a:pt x="78" y="331"/>
                </a:lnTo>
                <a:lnTo>
                  <a:pt x="78" y="333"/>
                </a:lnTo>
                <a:lnTo>
                  <a:pt x="78" y="333"/>
                </a:lnTo>
                <a:lnTo>
                  <a:pt x="78" y="333"/>
                </a:lnTo>
                <a:lnTo>
                  <a:pt x="78" y="333"/>
                </a:lnTo>
                <a:lnTo>
                  <a:pt x="78" y="331"/>
                </a:lnTo>
                <a:lnTo>
                  <a:pt x="78" y="331"/>
                </a:lnTo>
                <a:close/>
                <a:moveTo>
                  <a:pt x="78" y="331"/>
                </a:moveTo>
                <a:lnTo>
                  <a:pt x="78" y="331"/>
                </a:lnTo>
                <a:lnTo>
                  <a:pt x="79" y="331"/>
                </a:lnTo>
                <a:lnTo>
                  <a:pt x="79" y="331"/>
                </a:lnTo>
                <a:lnTo>
                  <a:pt x="79" y="331"/>
                </a:lnTo>
                <a:lnTo>
                  <a:pt x="79" y="331"/>
                </a:lnTo>
                <a:lnTo>
                  <a:pt x="79" y="330"/>
                </a:lnTo>
                <a:lnTo>
                  <a:pt x="79" y="330"/>
                </a:lnTo>
                <a:lnTo>
                  <a:pt x="78" y="331"/>
                </a:lnTo>
                <a:lnTo>
                  <a:pt x="78" y="331"/>
                </a:lnTo>
                <a:close/>
                <a:moveTo>
                  <a:pt x="81" y="330"/>
                </a:moveTo>
                <a:lnTo>
                  <a:pt x="81" y="330"/>
                </a:lnTo>
                <a:lnTo>
                  <a:pt x="79" y="330"/>
                </a:lnTo>
                <a:lnTo>
                  <a:pt x="79" y="330"/>
                </a:lnTo>
                <a:lnTo>
                  <a:pt x="79" y="330"/>
                </a:lnTo>
                <a:lnTo>
                  <a:pt x="79" y="330"/>
                </a:lnTo>
                <a:lnTo>
                  <a:pt x="79" y="330"/>
                </a:lnTo>
                <a:lnTo>
                  <a:pt x="79" y="330"/>
                </a:lnTo>
                <a:lnTo>
                  <a:pt x="81" y="330"/>
                </a:lnTo>
                <a:lnTo>
                  <a:pt x="81" y="330"/>
                </a:lnTo>
                <a:close/>
                <a:moveTo>
                  <a:pt x="347" y="395"/>
                </a:moveTo>
                <a:lnTo>
                  <a:pt x="347" y="395"/>
                </a:lnTo>
                <a:lnTo>
                  <a:pt x="347" y="396"/>
                </a:lnTo>
                <a:lnTo>
                  <a:pt x="347" y="396"/>
                </a:lnTo>
                <a:lnTo>
                  <a:pt x="347" y="396"/>
                </a:lnTo>
                <a:lnTo>
                  <a:pt x="347" y="396"/>
                </a:lnTo>
                <a:lnTo>
                  <a:pt x="347" y="395"/>
                </a:lnTo>
                <a:lnTo>
                  <a:pt x="347" y="395"/>
                </a:lnTo>
                <a:close/>
                <a:moveTo>
                  <a:pt x="207" y="13"/>
                </a:moveTo>
                <a:lnTo>
                  <a:pt x="207" y="13"/>
                </a:lnTo>
                <a:lnTo>
                  <a:pt x="207" y="13"/>
                </a:lnTo>
                <a:lnTo>
                  <a:pt x="207" y="13"/>
                </a:lnTo>
                <a:lnTo>
                  <a:pt x="209" y="13"/>
                </a:lnTo>
                <a:lnTo>
                  <a:pt x="209" y="13"/>
                </a:lnTo>
                <a:lnTo>
                  <a:pt x="209" y="13"/>
                </a:lnTo>
                <a:lnTo>
                  <a:pt x="209" y="13"/>
                </a:lnTo>
                <a:lnTo>
                  <a:pt x="207" y="13"/>
                </a:lnTo>
                <a:lnTo>
                  <a:pt x="207"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10"/>
          <p:cNvSpPr>
            <a:spLocks/>
          </p:cNvSpPr>
          <p:nvPr/>
        </p:nvSpPr>
        <p:spPr bwMode="auto">
          <a:xfrm>
            <a:off x="4680816" y="2140523"/>
            <a:ext cx="43225" cy="67000"/>
          </a:xfrm>
          <a:custGeom>
            <a:avLst/>
            <a:gdLst>
              <a:gd name="T0" fmla="*/ 20 w 20"/>
              <a:gd name="T1" fmla="*/ 3 h 31"/>
              <a:gd name="T2" fmla="*/ 20 w 20"/>
              <a:gd name="T3" fmla="*/ 3 h 31"/>
              <a:gd name="T4" fmla="*/ 19 w 20"/>
              <a:gd name="T5" fmla="*/ 3 h 31"/>
              <a:gd name="T6" fmla="*/ 19 w 20"/>
              <a:gd name="T7" fmla="*/ 3 h 31"/>
              <a:gd name="T8" fmla="*/ 16 w 20"/>
              <a:gd name="T9" fmla="*/ 8 h 31"/>
              <a:gd name="T10" fmla="*/ 16 w 20"/>
              <a:gd name="T11" fmla="*/ 8 h 31"/>
              <a:gd name="T12" fmla="*/ 6 w 20"/>
              <a:gd name="T13" fmla="*/ 25 h 31"/>
              <a:gd name="T14" fmla="*/ 6 w 20"/>
              <a:gd name="T15" fmla="*/ 25 h 31"/>
              <a:gd name="T16" fmla="*/ 3 w 20"/>
              <a:gd name="T17" fmla="*/ 30 h 31"/>
              <a:gd name="T18" fmla="*/ 3 w 20"/>
              <a:gd name="T19" fmla="*/ 30 h 31"/>
              <a:gd name="T20" fmla="*/ 3 w 20"/>
              <a:gd name="T21" fmla="*/ 31 h 31"/>
              <a:gd name="T22" fmla="*/ 3 w 20"/>
              <a:gd name="T23" fmla="*/ 31 h 31"/>
              <a:gd name="T24" fmla="*/ 2 w 20"/>
              <a:gd name="T25" fmla="*/ 31 h 31"/>
              <a:gd name="T26" fmla="*/ 0 w 20"/>
              <a:gd name="T27" fmla="*/ 30 h 31"/>
              <a:gd name="T28" fmla="*/ 0 w 20"/>
              <a:gd name="T29" fmla="*/ 30 h 31"/>
              <a:gd name="T30" fmla="*/ 0 w 20"/>
              <a:gd name="T31" fmla="*/ 28 h 31"/>
              <a:gd name="T32" fmla="*/ 2 w 20"/>
              <a:gd name="T33" fmla="*/ 28 h 31"/>
              <a:gd name="T34" fmla="*/ 2 w 20"/>
              <a:gd name="T35" fmla="*/ 28 h 31"/>
              <a:gd name="T36" fmla="*/ 3 w 20"/>
              <a:gd name="T37" fmla="*/ 25 h 31"/>
              <a:gd name="T38" fmla="*/ 6 w 20"/>
              <a:gd name="T39" fmla="*/ 22 h 31"/>
              <a:gd name="T40" fmla="*/ 6 w 20"/>
              <a:gd name="T41" fmla="*/ 22 h 31"/>
              <a:gd name="T42" fmla="*/ 14 w 20"/>
              <a:gd name="T43" fmla="*/ 8 h 31"/>
              <a:gd name="T44" fmla="*/ 14 w 20"/>
              <a:gd name="T45" fmla="*/ 8 h 31"/>
              <a:gd name="T46" fmla="*/ 16 w 20"/>
              <a:gd name="T47" fmla="*/ 1 h 31"/>
              <a:gd name="T48" fmla="*/ 16 w 20"/>
              <a:gd name="T49" fmla="*/ 1 h 31"/>
              <a:gd name="T50" fmla="*/ 17 w 20"/>
              <a:gd name="T51" fmla="*/ 0 h 31"/>
              <a:gd name="T52" fmla="*/ 19 w 20"/>
              <a:gd name="T53" fmla="*/ 0 h 31"/>
              <a:gd name="T54" fmla="*/ 19 w 20"/>
              <a:gd name="T55" fmla="*/ 0 h 31"/>
              <a:gd name="T56" fmla="*/ 19 w 20"/>
              <a:gd name="T57" fmla="*/ 1 h 31"/>
              <a:gd name="T58" fmla="*/ 20 w 20"/>
              <a:gd name="T59" fmla="*/ 3 h 31"/>
              <a:gd name="T60" fmla="*/ 20 w 20"/>
              <a:gd name="T6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1">
                <a:moveTo>
                  <a:pt x="20" y="3"/>
                </a:moveTo>
                <a:lnTo>
                  <a:pt x="20" y="3"/>
                </a:lnTo>
                <a:lnTo>
                  <a:pt x="19" y="3"/>
                </a:lnTo>
                <a:lnTo>
                  <a:pt x="19" y="3"/>
                </a:lnTo>
                <a:lnTo>
                  <a:pt x="16" y="8"/>
                </a:lnTo>
                <a:lnTo>
                  <a:pt x="16" y="8"/>
                </a:lnTo>
                <a:lnTo>
                  <a:pt x="6" y="25"/>
                </a:lnTo>
                <a:lnTo>
                  <a:pt x="6" y="25"/>
                </a:lnTo>
                <a:lnTo>
                  <a:pt x="3" y="30"/>
                </a:lnTo>
                <a:lnTo>
                  <a:pt x="3" y="30"/>
                </a:lnTo>
                <a:lnTo>
                  <a:pt x="3" y="31"/>
                </a:lnTo>
                <a:lnTo>
                  <a:pt x="3" y="31"/>
                </a:lnTo>
                <a:lnTo>
                  <a:pt x="2" y="31"/>
                </a:lnTo>
                <a:lnTo>
                  <a:pt x="0" y="30"/>
                </a:lnTo>
                <a:lnTo>
                  <a:pt x="0" y="30"/>
                </a:lnTo>
                <a:lnTo>
                  <a:pt x="0" y="28"/>
                </a:lnTo>
                <a:lnTo>
                  <a:pt x="2" y="28"/>
                </a:lnTo>
                <a:lnTo>
                  <a:pt x="2" y="28"/>
                </a:lnTo>
                <a:lnTo>
                  <a:pt x="3" y="25"/>
                </a:lnTo>
                <a:lnTo>
                  <a:pt x="6" y="22"/>
                </a:lnTo>
                <a:lnTo>
                  <a:pt x="6" y="22"/>
                </a:lnTo>
                <a:lnTo>
                  <a:pt x="14" y="8"/>
                </a:lnTo>
                <a:lnTo>
                  <a:pt x="14" y="8"/>
                </a:lnTo>
                <a:lnTo>
                  <a:pt x="16" y="1"/>
                </a:lnTo>
                <a:lnTo>
                  <a:pt x="16" y="1"/>
                </a:lnTo>
                <a:lnTo>
                  <a:pt x="17" y="0"/>
                </a:lnTo>
                <a:lnTo>
                  <a:pt x="19" y="0"/>
                </a:lnTo>
                <a:lnTo>
                  <a:pt x="19" y="0"/>
                </a:lnTo>
                <a:lnTo>
                  <a:pt x="19" y="1"/>
                </a:lnTo>
                <a:lnTo>
                  <a:pt x="20" y="3"/>
                </a:lnTo>
                <a:lnTo>
                  <a:pt x="20"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1"/>
          <p:cNvSpPr>
            <a:spLocks noEditPoints="1"/>
          </p:cNvSpPr>
          <p:nvPr/>
        </p:nvSpPr>
        <p:spPr bwMode="auto">
          <a:xfrm>
            <a:off x="7773350" y="1850913"/>
            <a:ext cx="739153" cy="477640"/>
          </a:xfrm>
          <a:custGeom>
            <a:avLst/>
            <a:gdLst>
              <a:gd name="T0" fmla="*/ 30 w 342"/>
              <a:gd name="T1" fmla="*/ 118 h 221"/>
              <a:gd name="T2" fmla="*/ 107 w 342"/>
              <a:gd name="T3" fmla="*/ 97 h 221"/>
              <a:gd name="T4" fmla="*/ 147 w 342"/>
              <a:gd name="T5" fmla="*/ 60 h 221"/>
              <a:gd name="T6" fmla="*/ 193 w 342"/>
              <a:gd name="T7" fmla="*/ 6 h 221"/>
              <a:gd name="T8" fmla="*/ 207 w 342"/>
              <a:gd name="T9" fmla="*/ 28 h 221"/>
              <a:gd name="T10" fmla="*/ 175 w 342"/>
              <a:gd name="T11" fmla="*/ 88 h 221"/>
              <a:gd name="T12" fmla="*/ 271 w 342"/>
              <a:gd name="T13" fmla="*/ 80 h 221"/>
              <a:gd name="T14" fmla="*/ 311 w 342"/>
              <a:gd name="T15" fmla="*/ 55 h 221"/>
              <a:gd name="T16" fmla="*/ 317 w 342"/>
              <a:gd name="T17" fmla="*/ 66 h 221"/>
              <a:gd name="T18" fmla="*/ 319 w 342"/>
              <a:gd name="T19" fmla="*/ 90 h 221"/>
              <a:gd name="T20" fmla="*/ 333 w 342"/>
              <a:gd name="T21" fmla="*/ 116 h 221"/>
              <a:gd name="T22" fmla="*/ 339 w 342"/>
              <a:gd name="T23" fmla="*/ 132 h 221"/>
              <a:gd name="T24" fmla="*/ 322 w 342"/>
              <a:gd name="T25" fmla="*/ 151 h 221"/>
              <a:gd name="T26" fmla="*/ 297 w 342"/>
              <a:gd name="T27" fmla="*/ 184 h 221"/>
              <a:gd name="T28" fmla="*/ 166 w 342"/>
              <a:gd name="T29" fmla="*/ 217 h 221"/>
              <a:gd name="T30" fmla="*/ 58 w 342"/>
              <a:gd name="T31" fmla="*/ 217 h 221"/>
              <a:gd name="T32" fmla="*/ 24 w 342"/>
              <a:gd name="T33" fmla="*/ 208 h 221"/>
              <a:gd name="T34" fmla="*/ 70 w 342"/>
              <a:gd name="T35" fmla="*/ 211 h 221"/>
              <a:gd name="T36" fmla="*/ 253 w 342"/>
              <a:gd name="T37" fmla="*/ 189 h 221"/>
              <a:gd name="T38" fmla="*/ 314 w 342"/>
              <a:gd name="T39" fmla="*/ 161 h 221"/>
              <a:gd name="T40" fmla="*/ 301 w 342"/>
              <a:gd name="T41" fmla="*/ 161 h 221"/>
              <a:gd name="T42" fmla="*/ 227 w 342"/>
              <a:gd name="T43" fmla="*/ 181 h 221"/>
              <a:gd name="T44" fmla="*/ 223 w 342"/>
              <a:gd name="T45" fmla="*/ 175 h 221"/>
              <a:gd name="T46" fmla="*/ 290 w 342"/>
              <a:gd name="T47" fmla="*/ 159 h 221"/>
              <a:gd name="T48" fmla="*/ 330 w 342"/>
              <a:gd name="T49" fmla="*/ 135 h 221"/>
              <a:gd name="T50" fmla="*/ 308 w 342"/>
              <a:gd name="T51" fmla="*/ 137 h 221"/>
              <a:gd name="T52" fmla="*/ 208 w 342"/>
              <a:gd name="T53" fmla="*/ 165 h 221"/>
              <a:gd name="T54" fmla="*/ 215 w 342"/>
              <a:gd name="T55" fmla="*/ 153 h 221"/>
              <a:gd name="T56" fmla="*/ 306 w 342"/>
              <a:gd name="T57" fmla="*/ 127 h 221"/>
              <a:gd name="T58" fmla="*/ 311 w 342"/>
              <a:gd name="T59" fmla="*/ 102 h 221"/>
              <a:gd name="T60" fmla="*/ 297 w 342"/>
              <a:gd name="T61" fmla="*/ 107 h 221"/>
              <a:gd name="T62" fmla="*/ 202 w 342"/>
              <a:gd name="T63" fmla="*/ 132 h 221"/>
              <a:gd name="T64" fmla="*/ 188 w 342"/>
              <a:gd name="T65" fmla="*/ 129 h 221"/>
              <a:gd name="T66" fmla="*/ 235 w 342"/>
              <a:gd name="T67" fmla="*/ 120 h 221"/>
              <a:gd name="T68" fmla="*/ 306 w 342"/>
              <a:gd name="T69" fmla="*/ 93 h 221"/>
              <a:gd name="T70" fmla="*/ 303 w 342"/>
              <a:gd name="T71" fmla="*/ 79 h 221"/>
              <a:gd name="T72" fmla="*/ 205 w 342"/>
              <a:gd name="T73" fmla="*/ 99 h 221"/>
              <a:gd name="T74" fmla="*/ 170 w 342"/>
              <a:gd name="T75" fmla="*/ 79 h 221"/>
              <a:gd name="T76" fmla="*/ 193 w 342"/>
              <a:gd name="T77" fmla="*/ 31 h 221"/>
              <a:gd name="T78" fmla="*/ 196 w 342"/>
              <a:gd name="T79" fmla="*/ 11 h 221"/>
              <a:gd name="T80" fmla="*/ 158 w 342"/>
              <a:gd name="T81" fmla="*/ 53 h 221"/>
              <a:gd name="T82" fmla="*/ 111 w 342"/>
              <a:gd name="T83" fmla="*/ 101 h 221"/>
              <a:gd name="T84" fmla="*/ 49 w 342"/>
              <a:gd name="T85" fmla="*/ 123 h 221"/>
              <a:gd name="T86" fmla="*/ 2 w 342"/>
              <a:gd name="T87" fmla="*/ 121 h 221"/>
              <a:gd name="T88" fmla="*/ 202 w 342"/>
              <a:gd name="T89" fmla="*/ 11 h 221"/>
              <a:gd name="T90" fmla="*/ 204 w 342"/>
              <a:gd name="T91" fmla="*/ 28 h 221"/>
              <a:gd name="T92" fmla="*/ 219 w 342"/>
              <a:gd name="T93" fmla="*/ 200 h 221"/>
              <a:gd name="T94" fmla="*/ 183 w 342"/>
              <a:gd name="T95" fmla="*/ 209 h 221"/>
              <a:gd name="T96" fmla="*/ 325 w 342"/>
              <a:gd name="T97" fmla="*/ 97 h 221"/>
              <a:gd name="T98" fmla="*/ 336 w 342"/>
              <a:gd name="T99" fmla="*/ 101 h 221"/>
              <a:gd name="T100" fmla="*/ 311 w 342"/>
              <a:gd name="T101" fmla="*/ 99 h 221"/>
              <a:gd name="T102" fmla="*/ 317 w 342"/>
              <a:gd name="T103" fmla="*/ 79 h 221"/>
              <a:gd name="T104" fmla="*/ 316 w 342"/>
              <a:gd name="T105" fmla="*/ 69 h 221"/>
              <a:gd name="T106" fmla="*/ 327 w 342"/>
              <a:gd name="T107" fmla="*/ 129 h 221"/>
              <a:gd name="T108" fmla="*/ 87 w 342"/>
              <a:gd name="T109" fmla="*/ 115 h 221"/>
              <a:gd name="T110" fmla="*/ 186 w 342"/>
              <a:gd name="T111" fmla="*/ 11 h 221"/>
              <a:gd name="T112" fmla="*/ 317 w 342"/>
              <a:gd name="T113" fmla="*/ 156 h 221"/>
              <a:gd name="T114" fmla="*/ 120 w 342"/>
              <a:gd name="T115" fmla="*/ 216 h 221"/>
              <a:gd name="T116" fmla="*/ 144 w 342"/>
              <a:gd name="T117" fmla="*/ 21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 h="221">
                <a:moveTo>
                  <a:pt x="6" y="120"/>
                </a:moveTo>
                <a:lnTo>
                  <a:pt x="6" y="120"/>
                </a:lnTo>
                <a:lnTo>
                  <a:pt x="5" y="118"/>
                </a:lnTo>
                <a:lnTo>
                  <a:pt x="5" y="118"/>
                </a:lnTo>
                <a:lnTo>
                  <a:pt x="5" y="115"/>
                </a:lnTo>
                <a:lnTo>
                  <a:pt x="8" y="113"/>
                </a:lnTo>
                <a:lnTo>
                  <a:pt x="8" y="113"/>
                </a:lnTo>
                <a:lnTo>
                  <a:pt x="10" y="113"/>
                </a:lnTo>
                <a:lnTo>
                  <a:pt x="10" y="113"/>
                </a:lnTo>
                <a:lnTo>
                  <a:pt x="14" y="116"/>
                </a:lnTo>
                <a:lnTo>
                  <a:pt x="19" y="118"/>
                </a:lnTo>
                <a:lnTo>
                  <a:pt x="19" y="118"/>
                </a:lnTo>
                <a:lnTo>
                  <a:pt x="30" y="118"/>
                </a:lnTo>
                <a:lnTo>
                  <a:pt x="30" y="118"/>
                </a:lnTo>
                <a:lnTo>
                  <a:pt x="40" y="118"/>
                </a:lnTo>
                <a:lnTo>
                  <a:pt x="49" y="118"/>
                </a:lnTo>
                <a:lnTo>
                  <a:pt x="49" y="118"/>
                </a:lnTo>
                <a:lnTo>
                  <a:pt x="63" y="115"/>
                </a:lnTo>
                <a:lnTo>
                  <a:pt x="77" y="112"/>
                </a:lnTo>
                <a:lnTo>
                  <a:pt x="77" y="112"/>
                </a:lnTo>
                <a:lnTo>
                  <a:pt x="90" y="107"/>
                </a:lnTo>
                <a:lnTo>
                  <a:pt x="103" y="101"/>
                </a:lnTo>
                <a:lnTo>
                  <a:pt x="103" y="101"/>
                </a:lnTo>
                <a:lnTo>
                  <a:pt x="106" y="99"/>
                </a:lnTo>
                <a:lnTo>
                  <a:pt x="107" y="97"/>
                </a:lnTo>
                <a:lnTo>
                  <a:pt x="107" y="97"/>
                </a:lnTo>
                <a:lnTo>
                  <a:pt x="109" y="94"/>
                </a:lnTo>
                <a:lnTo>
                  <a:pt x="109" y="94"/>
                </a:lnTo>
                <a:lnTo>
                  <a:pt x="111" y="94"/>
                </a:lnTo>
                <a:lnTo>
                  <a:pt x="112" y="93"/>
                </a:lnTo>
                <a:lnTo>
                  <a:pt x="112" y="93"/>
                </a:lnTo>
                <a:lnTo>
                  <a:pt x="115" y="91"/>
                </a:lnTo>
                <a:lnTo>
                  <a:pt x="115" y="91"/>
                </a:lnTo>
                <a:lnTo>
                  <a:pt x="126" y="83"/>
                </a:lnTo>
                <a:lnTo>
                  <a:pt x="136" y="74"/>
                </a:lnTo>
                <a:lnTo>
                  <a:pt x="136" y="74"/>
                </a:lnTo>
                <a:lnTo>
                  <a:pt x="142" y="66"/>
                </a:lnTo>
                <a:lnTo>
                  <a:pt x="147" y="60"/>
                </a:lnTo>
                <a:lnTo>
                  <a:pt x="147" y="60"/>
                </a:lnTo>
                <a:lnTo>
                  <a:pt x="155" y="45"/>
                </a:lnTo>
                <a:lnTo>
                  <a:pt x="155" y="45"/>
                </a:lnTo>
                <a:lnTo>
                  <a:pt x="161" y="34"/>
                </a:lnTo>
                <a:lnTo>
                  <a:pt x="161" y="34"/>
                </a:lnTo>
                <a:lnTo>
                  <a:pt x="164" y="31"/>
                </a:lnTo>
                <a:lnTo>
                  <a:pt x="164" y="31"/>
                </a:lnTo>
                <a:lnTo>
                  <a:pt x="170" y="20"/>
                </a:lnTo>
                <a:lnTo>
                  <a:pt x="178" y="11"/>
                </a:lnTo>
                <a:lnTo>
                  <a:pt x="178" y="11"/>
                </a:lnTo>
                <a:lnTo>
                  <a:pt x="183" y="9"/>
                </a:lnTo>
                <a:lnTo>
                  <a:pt x="189" y="8"/>
                </a:lnTo>
                <a:lnTo>
                  <a:pt x="189" y="8"/>
                </a:lnTo>
                <a:lnTo>
                  <a:pt x="193" y="6"/>
                </a:lnTo>
                <a:lnTo>
                  <a:pt x="194" y="4"/>
                </a:lnTo>
                <a:lnTo>
                  <a:pt x="194" y="4"/>
                </a:lnTo>
                <a:lnTo>
                  <a:pt x="197" y="1"/>
                </a:lnTo>
                <a:lnTo>
                  <a:pt x="197" y="1"/>
                </a:lnTo>
                <a:lnTo>
                  <a:pt x="200" y="0"/>
                </a:lnTo>
                <a:lnTo>
                  <a:pt x="202" y="1"/>
                </a:lnTo>
                <a:lnTo>
                  <a:pt x="202" y="1"/>
                </a:lnTo>
                <a:lnTo>
                  <a:pt x="205" y="8"/>
                </a:lnTo>
                <a:lnTo>
                  <a:pt x="207" y="14"/>
                </a:lnTo>
                <a:lnTo>
                  <a:pt x="207" y="14"/>
                </a:lnTo>
                <a:lnTo>
                  <a:pt x="207" y="20"/>
                </a:lnTo>
                <a:lnTo>
                  <a:pt x="207" y="20"/>
                </a:lnTo>
                <a:lnTo>
                  <a:pt x="207" y="28"/>
                </a:lnTo>
                <a:lnTo>
                  <a:pt x="204" y="34"/>
                </a:lnTo>
                <a:lnTo>
                  <a:pt x="204" y="34"/>
                </a:lnTo>
                <a:lnTo>
                  <a:pt x="199" y="44"/>
                </a:lnTo>
                <a:lnTo>
                  <a:pt x="194" y="52"/>
                </a:lnTo>
                <a:lnTo>
                  <a:pt x="194" y="52"/>
                </a:lnTo>
                <a:lnTo>
                  <a:pt x="182" y="69"/>
                </a:lnTo>
                <a:lnTo>
                  <a:pt x="182" y="69"/>
                </a:lnTo>
                <a:lnTo>
                  <a:pt x="175" y="80"/>
                </a:lnTo>
                <a:lnTo>
                  <a:pt x="175" y="80"/>
                </a:lnTo>
                <a:lnTo>
                  <a:pt x="174" y="85"/>
                </a:lnTo>
                <a:lnTo>
                  <a:pt x="174" y="85"/>
                </a:lnTo>
                <a:lnTo>
                  <a:pt x="174" y="86"/>
                </a:lnTo>
                <a:lnTo>
                  <a:pt x="175" y="88"/>
                </a:lnTo>
                <a:lnTo>
                  <a:pt x="175" y="88"/>
                </a:lnTo>
                <a:lnTo>
                  <a:pt x="178" y="90"/>
                </a:lnTo>
                <a:lnTo>
                  <a:pt x="178" y="90"/>
                </a:lnTo>
                <a:lnTo>
                  <a:pt x="183" y="91"/>
                </a:lnTo>
                <a:lnTo>
                  <a:pt x="188" y="93"/>
                </a:lnTo>
                <a:lnTo>
                  <a:pt x="188" y="93"/>
                </a:lnTo>
                <a:lnTo>
                  <a:pt x="226" y="93"/>
                </a:lnTo>
                <a:lnTo>
                  <a:pt x="226" y="93"/>
                </a:lnTo>
                <a:lnTo>
                  <a:pt x="234" y="91"/>
                </a:lnTo>
                <a:lnTo>
                  <a:pt x="234" y="91"/>
                </a:lnTo>
                <a:lnTo>
                  <a:pt x="254" y="86"/>
                </a:lnTo>
                <a:lnTo>
                  <a:pt x="271" y="80"/>
                </a:lnTo>
                <a:lnTo>
                  <a:pt x="271" y="80"/>
                </a:lnTo>
                <a:lnTo>
                  <a:pt x="287" y="74"/>
                </a:lnTo>
                <a:lnTo>
                  <a:pt x="287" y="74"/>
                </a:lnTo>
                <a:lnTo>
                  <a:pt x="300" y="69"/>
                </a:lnTo>
                <a:lnTo>
                  <a:pt x="314" y="66"/>
                </a:lnTo>
                <a:lnTo>
                  <a:pt x="314" y="66"/>
                </a:lnTo>
                <a:lnTo>
                  <a:pt x="314" y="66"/>
                </a:lnTo>
                <a:lnTo>
                  <a:pt x="314" y="66"/>
                </a:lnTo>
                <a:lnTo>
                  <a:pt x="314" y="64"/>
                </a:lnTo>
                <a:lnTo>
                  <a:pt x="314" y="64"/>
                </a:lnTo>
                <a:lnTo>
                  <a:pt x="312" y="58"/>
                </a:lnTo>
                <a:lnTo>
                  <a:pt x="312" y="58"/>
                </a:lnTo>
                <a:lnTo>
                  <a:pt x="311" y="55"/>
                </a:lnTo>
                <a:lnTo>
                  <a:pt x="311" y="55"/>
                </a:lnTo>
                <a:lnTo>
                  <a:pt x="311" y="53"/>
                </a:lnTo>
                <a:lnTo>
                  <a:pt x="311" y="52"/>
                </a:lnTo>
                <a:lnTo>
                  <a:pt x="311" y="52"/>
                </a:lnTo>
                <a:lnTo>
                  <a:pt x="312" y="50"/>
                </a:lnTo>
                <a:lnTo>
                  <a:pt x="316" y="52"/>
                </a:lnTo>
                <a:lnTo>
                  <a:pt x="316" y="52"/>
                </a:lnTo>
                <a:lnTo>
                  <a:pt x="316" y="53"/>
                </a:lnTo>
                <a:lnTo>
                  <a:pt x="316" y="53"/>
                </a:lnTo>
                <a:lnTo>
                  <a:pt x="316" y="58"/>
                </a:lnTo>
                <a:lnTo>
                  <a:pt x="316" y="63"/>
                </a:lnTo>
                <a:lnTo>
                  <a:pt x="316" y="63"/>
                </a:lnTo>
                <a:lnTo>
                  <a:pt x="317" y="66"/>
                </a:lnTo>
                <a:lnTo>
                  <a:pt x="317" y="66"/>
                </a:lnTo>
                <a:lnTo>
                  <a:pt x="319" y="66"/>
                </a:lnTo>
                <a:lnTo>
                  <a:pt x="319" y="66"/>
                </a:lnTo>
                <a:lnTo>
                  <a:pt x="322" y="67"/>
                </a:lnTo>
                <a:lnTo>
                  <a:pt x="324" y="71"/>
                </a:lnTo>
                <a:lnTo>
                  <a:pt x="324" y="71"/>
                </a:lnTo>
                <a:lnTo>
                  <a:pt x="324" y="79"/>
                </a:lnTo>
                <a:lnTo>
                  <a:pt x="324" y="79"/>
                </a:lnTo>
                <a:lnTo>
                  <a:pt x="324" y="82"/>
                </a:lnTo>
                <a:lnTo>
                  <a:pt x="322" y="83"/>
                </a:lnTo>
                <a:lnTo>
                  <a:pt x="322" y="83"/>
                </a:lnTo>
                <a:lnTo>
                  <a:pt x="319" y="90"/>
                </a:lnTo>
                <a:lnTo>
                  <a:pt x="319" y="90"/>
                </a:lnTo>
                <a:lnTo>
                  <a:pt x="319" y="90"/>
                </a:lnTo>
                <a:lnTo>
                  <a:pt x="319" y="90"/>
                </a:lnTo>
                <a:lnTo>
                  <a:pt x="330" y="90"/>
                </a:lnTo>
                <a:lnTo>
                  <a:pt x="330" y="90"/>
                </a:lnTo>
                <a:lnTo>
                  <a:pt x="333" y="90"/>
                </a:lnTo>
                <a:lnTo>
                  <a:pt x="335" y="91"/>
                </a:lnTo>
                <a:lnTo>
                  <a:pt x="338" y="96"/>
                </a:lnTo>
                <a:lnTo>
                  <a:pt x="338" y="96"/>
                </a:lnTo>
                <a:lnTo>
                  <a:pt x="339" y="101"/>
                </a:lnTo>
                <a:lnTo>
                  <a:pt x="338" y="107"/>
                </a:lnTo>
                <a:lnTo>
                  <a:pt x="338" y="107"/>
                </a:lnTo>
                <a:lnTo>
                  <a:pt x="333" y="115"/>
                </a:lnTo>
                <a:lnTo>
                  <a:pt x="333" y="115"/>
                </a:lnTo>
                <a:lnTo>
                  <a:pt x="333" y="116"/>
                </a:lnTo>
                <a:lnTo>
                  <a:pt x="333" y="116"/>
                </a:lnTo>
                <a:lnTo>
                  <a:pt x="331" y="121"/>
                </a:lnTo>
                <a:lnTo>
                  <a:pt x="331" y="121"/>
                </a:lnTo>
                <a:lnTo>
                  <a:pt x="333" y="121"/>
                </a:lnTo>
                <a:lnTo>
                  <a:pt x="333" y="121"/>
                </a:lnTo>
                <a:lnTo>
                  <a:pt x="338" y="121"/>
                </a:lnTo>
                <a:lnTo>
                  <a:pt x="338" y="121"/>
                </a:lnTo>
                <a:lnTo>
                  <a:pt x="341" y="123"/>
                </a:lnTo>
                <a:lnTo>
                  <a:pt x="342" y="126"/>
                </a:lnTo>
                <a:lnTo>
                  <a:pt x="342" y="126"/>
                </a:lnTo>
                <a:lnTo>
                  <a:pt x="341" y="129"/>
                </a:lnTo>
                <a:lnTo>
                  <a:pt x="339" y="132"/>
                </a:lnTo>
                <a:lnTo>
                  <a:pt x="339" y="132"/>
                </a:lnTo>
                <a:lnTo>
                  <a:pt x="338" y="134"/>
                </a:lnTo>
                <a:lnTo>
                  <a:pt x="338" y="134"/>
                </a:lnTo>
                <a:lnTo>
                  <a:pt x="338" y="135"/>
                </a:lnTo>
                <a:lnTo>
                  <a:pt x="338" y="137"/>
                </a:lnTo>
                <a:lnTo>
                  <a:pt x="338" y="137"/>
                </a:lnTo>
                <a:lnTo>
                  <a:pt x="338" y="138"/>
                </a:lnTo>
                <a:lnTo>
                  <a:pt x="336" y="142"/>
                </a:lnTo>
                <a:lnTo>
                  <a:pt x="336" y="142"/>
                </a:lnTo>
                <a:lnTo>
                  <a:pt x="333" y="145"/>
                </a:lnTo>
                <a:lnTo>
                  <a:pt x="333" y="145"/>
                </a:lnTo>
                <a:lnTo>
                  <a:pt x="324" y="151"/>
                </a:lnTo>
                <a:lnTo>
                  <a:pt x="324" y="151"/>
                </a:lnTo>
                <a:lnTo>
                  <a:pt x="322" y="151"/>
                </a:lnTo>
                <a:lnTo>
                  <a:pt x="322" y="151"/>
                </a:lnTo>
                <a:lnTo>
                  <a:pt x="325" y="154"/>
                </a:lnTo>
                <a:lnTo>
                  <a:pt x="325" y="154"/>
                </a:lnTo>
                <a:lnTo>
                  <a:pt x="325" y="157"/>
                </a:lnTo>
                <a:lnTo>
                  <a:pt x="325" y="161"/>
                </a:lnTo>
                <a:lnTo>
                  <a:pt x="325" y="161"/>
                </a:lnTo>
                <a:lnTo>
                  <a:pt x="324" y="164"/>
                </a:lnTo>
                <a:lnTo>
                  <a:pt x="324" y="164"/>
                </a:lnTo>
                <a:lnTo>
                  <a:pt x="319" y="168"/>
                </a:lnTo>
                <a:lnTo>
                  <a:pt x="314" y="173"/>
                </a:lnTo>
                <a:lnTo>
                  <a:pt x="314" y="173"/>
                </a:lnTo>
                <a:lnTo>
                  <a:pt x="306" y="179"/>
                </a:lnTo>
                <a:lnTo>
                  <a:pt x="297" y="184"/>
                </a:lnTo>
                <a:lnTo>
                  <a:pt x="297" y="184"/>
                </a:lnTo>
                <a:lnTo>
                  <a:pt x="284" y="189"/>
                </a:lnTo>
                <a:lnTo>
                  <a:pt x="273" y="194"/>
                </a:lnTo>
                <a:lnTo>
                  <a:pt x="273" y="194"/>
                </a:lnTo>
                <a:lnTo>
                  <a:pt x="243" y="203"/>
                </a:lnTo>
                <a:lnTo>
                  <a:pt x="243" y="203"/>
                </a:lnTo>
                <a:lnTo>
                  <a:pt x="208" y="209"/>
                </a:lnTo>
                <a:lnTo>
                  <a:pt x="208" y="209"/>
                </a:lnTo>
                <a:lnTo>
                  <a:pt x="193" y="213"/>
                </a:lnTo>
                <a:lnTo>
                  <a:pt x="193" y="213"/>
                </a:lnTo>
                <a:lnTo>
                  <a:pt x="175" y="216"/>
                </a:lnTo>
                <a:lnTo>
                  <a:pt x="175" y="216"/>
                </a:lnTo>
                <a:lnTo>
                  <a:pt x="166" y="217"/>
                </a:lnTo>
                <a:lnTo>
                  <a:pt x="166" y="217"/>
                </a:lnTo>
                <a:lnTo>
                  <a:pt x="155" y="219"/>
                </a:lnTo>
                <a:lnTo>
                  <a:pt x="144" y="221"/>
                </a:lnTo>
                <a:lnTo>
                  <a:pt x="144" y="221"/>
                </a:lnTo>
                <a:lnTo>
                  <a:pt x="123" y="221"/>
                </a:lnTo>
                <a:lnTo>
                  <a:pt x="123" y="221"/>
                </a:lnTo>
                <a:lnTo>
                  <a:pt x="95" y="219"/>
                </a:lnTo>
                <a:lnTo>
                  <a:pt x="95" y="219"/>
                </a:lnTo>
                <a:lnTo>
                  <a:pt x="77" y="217"/>
                </a:lnTo>
                <a:lnTo>
                  <a:pt x="77" y="217"/>
                </a:lnTo>
                <a:lnTo>
                  <a:pt x="68" y="217"/>
                </a:lnTo>
                <a:lnTo>
                  <a:pt x="58" y="217"/>
                </a:lnTo>
                <a:lnTo>
                  <a:pt x="58" y="217"/>
                </a:lnTo>
                <a:lnTo>
                  <a:pt x="57" y="217"/>
                </a:lnTo>
                <a:lnTo>
                  <a:pt x="57" y="217"/>
                </a:lnTo>
                <a:lnTo>
                  <a:pt x="54" y="217"/>
                </a:lnTo>
                <a:lnTo>
                  <a:pt x="52" y="216"/>
                </a:lnTo>
                <a:lnTo>
                  <a:pt x="52" y="216"/>
                </a:lnTo>
                <a:lnTo>
                  <a:pt x="47" y="214"/>
                </a:lnTo>
                <a:lnTo>
                  <a:pt x="47" y="214"/>
                </a:lnTo>
                <a:lnTo>
                  <a:pt x="28" y="213"/>
                </a:lnTo>
                <a:lnTo>
                  <a:pt x="28" y="213"/>
                </a:lnTo>
                <a:lnTo>
                  <a:pt x="27" y="213"/>
                </a:lnTo>
                <a:lnTo>
                  <a:pt x="27" y="213"/>
                </a:lnTo>
                <a:lnTo>
                  <a:pt x="25" y="211"/>
                </a:lnTo>
                <a:lnTo>
                  <a:pt x="24" y="208"/>
                </a:lnTo>
                <a:lnTo>
                  <a:pt x="24" y="208"/>
                </a:lnTo>
                <a:lnTo>
                  <a:pt x="25" y="206"/>
                </a:lnTo>
                <a:lnTo>
                  <a:pt x="28" y="205"/>
                </a:lnTo>
                <a:lnTo>
                  <a:pt x="28" y="205"/>
                </a:lnTo>
                <a:lnTo>
                  <a:pt x="38" y="208"/>
                </a:lnTo>
                <a:lnTo>
                  <a:pt x="38" y="208"/>
                </a:lnTo>
                <a:lnTo>
                  <a:pt x="40" y="208"/>
                </a:lnTo>
                <a:lnTo>
                  <a:pt x="40" y="208"/>
                </a:lnTo>
                <a:lnTo>
                  <a:pt x="41" y="206"/>
                </a:lnTo>
                <a:lnTo>
                  <a:pt x="43" y="206"/>
                </a:lnTo>
                <a:lnTo>
                  <a:pt x="43" y="206"/>
                </a:lnTo>
                <a:lnTo>
                  <a:pt x="55" y="209"/>
                </a:lnTo>
                <a:lnTo>
                  <a:pt x="70" y="211"/>
                </a:lnTo>
                <a:lnTo>
                  <a:pt x="70" y="211"/>
                </a:lnTo>
                <a:lnTo>
                  <a:pt x="73" y="211"/>
                </a:lnTo>
                <a:lnTo>
                  <a:pt x="73" y="211"/>
                </a:lnTo>
                <a:lnTo>
                  <a:pt x="128" y="209"/>
                </a:lnTo>
                <a:lnTo>
                  <a:pt x="128" y="209"/>
                </a:lnTo>
                <a:lnTo>
                  <a:pt x="159" y="208"/>
                </a:lnTo>
                <a:lnTo>
                  <a:pt x="159" y="208"/>
                </a:lnTo>
                <a:lnTo>
                  <a:pt x="182" y="205"/>
                </a:lnTo>
                <a:lnTo>
                  <a:pt x="182" y="205"/>
                </a:lnTo>
                <a:lnTo>
                  <a:pt x="218" y="197"/>
                </a:lnTo>
                <a:lnTo>
                  <a:pt x="218" y="197"/>
                </a:lnTo>
                <a:lnTo>
                  <a:pt x="253" y="189"/>
                </a:lnTo>
                <a:lnTo>
                  <a:pt x="253" y="189"/>
                </a:lnTo>
                <a:lnTo>
                  <a:pt x="270" y="186"/>
                </a:lnTo>
                <a:lnTo>
                  <a:pt x="286" y="179"/>
                </a:lnTo>
                <a:lnTo>
                  <a:pt x="286" y="179"/>
                </a:lnTo>
                <a:lnTo>
                  <a:pt x="300" y="175"/>
                </a:lnTo>
                <a:lnTo>
                  <a:pt x="300" y="175"/>
                </a:lnTo>
                <a:lnTo>
                  <a:pt x="309" y="170"/>
                </a:lnTo>
                <a:lnTo>
                  <a:pt x="309" y="170"/>
                </a:lnTo>
                <a:lnTo>
                  <a:pt x="312" y="167"/>
                </a:lnTo>
                <a:lnTo>
                  <a:pt x="316" y="164"/>
                </a:lnTo>
                <a:lnTo>
                  <a:pt x="316" y="164"/>
                </a:lnTo>
                <a:lnTo>
                  <a:pt x="316" y="161"/>
                </a:lnTo>
                <a:lnTo>
                  <a:pt x="314" y="161"/>
                </a:lnTo>
                <a:lnTo>
                  <a:pt x="314" y="161"/>
                </a:lnTo>
                <a:lnTo>
                  <a:pt x="312" y="159"/>
                </a:lnTo>
                <a:lnTo>
                  <a:pt x="312" y="159"/>
                </a:lnTo>
                <a:lnTo>
                  <a:pt x="311" y="159"/>
                </a:lnTo>
                <a:lnTo>
                  <a:pt x="311" y="159"/>
                </a:lnTo>
                <a:lnTo>
                  <a:pt x="309" y="161"/>
                </a:lnTo>
                <a:lnTo>
                  <a:pt x="308" y="159"/>
                </a:lnTo>
                <a:lnTo>
                  <a:pt x="308" y="159"/>
                </a:lnTo>
                <a:lnTo>
                  <a:pt x="308" y="159"/>
                </a:lnTo>
                <a:lnTo>
                  <a:pt x="308" y="159"/>
                </a:lnTo>
                <a:lnTo>
                  <a:pt x="305" y="161"/>
                </a:lnTo>
                <a:lnTo>
                  <a:pt x="305" y="161"/>
                </a:lnTo>
                <a:lnTo>
                  <a:pt x="301" y="161"/>
                </a:lnTo>
                <a:lnTo>
                  <a:pt x="301" y="161"/>
                </a:lnTo>
                <a:lnTo>
                  <a:pt x="300" y="161"/>
                </a:lnTo>
                <a:lnTo>
                  <a:pt x="300" y="161"/>
                </a:lnTo>
                <a:lnTo>
                  <a:pt x="287" y="165"/>
                </a:lnTo>
                <a:lnTo>
                  <a:pt x="287" y="165"/>
                </a:lnTo>
                <a:lnTo>
                  <a:pt x="273" y="170"/>
                </a:lnTo>
                <a:lnTo>
                  <a:pt x="257" y="173"/>
                </a:lnTo>
                <a:lnTo>
                  <a:pt x="257" y="173"/>
                </a:lnTo>
                <a:lnTo>
                  <a:pt x="245" y="176"/>
                </a:lnTo>
                <a:lnTo>
                  <a:pt x="245" y="176"/>
                </a:lnTo>
                <a:lnTo>
                  <a:pt x="235" y="179"/>
                </a:lnTo>
                <a:lnTo>
                  <a:pt x="235" y="179"/>
                </a:lnTo>
                <a:lnTo>
                  <a:pt x="227" y="181"/>
                </a:lnTo>
                <a:lnTo>
                  <a:pt x="227" y="181"/>
                </a:lnTo>
                <a:lnTo>
                  <a:pt x="226" y="183"/>
                </a:lnTo>
                <a:lnTo>
                  <a:pt x="226" y="183"/>
                </a:lnTo>
                <a:lnTo>
                  <a:pt x="224" y="183"/>
                </a:lnTo>
                <a:lnTo>
                  <a:pt x="224" y="183"/>
                </a:lnTo>
                <a:lnTo>
                  <a:pt x="219" y="183"/>
                </a:lnTo>
                <a:lnTo>
                  <a:pt x="219" y="183"/>
                </a:lnTo>
                <a:lnTo>
                  <a:pt x="218" y="181"/>
                </a:lnTo>
                <a:lnTo>
                  <a:pt x="216" y="179"/>
                </a:lnTo>
                <a:lnTo>
                  <a:pt x="216" y="179"/>
                </a:lnTo>
                <a:lnTo>
                  <a:pt x="218" y="176"/>
                </a:lnTo>
                <a:lnTo>
                  <a:pt x="219" y="175"/>
                </a:lnTo>
                <a:lnTo>
                  <a:pt x="219" y="175"/>
                </a:lnTo>
                <a:lnTo>
                  <a:pt x="223" y="175"/>
                </a:lnTo>
                <a:lnTo>
                  <a:pt x="223" y="175"/>
                </a:lnTo>
                <a:lnTo>
                  <a:pt x="224" y="173"/>
                </a:lnTo>
                <a:lnTo>
                  <a:pt x="224" y="173"/>
                </a:lnTo>
                <a:lnTo>
                  <a:pt x="227" y="175"/>
                </a:lnTo>
                <a:lnTo>
                  <a:pt x="227" y="175"/>
                </a:lnTo>
                <a:lnTo>
                  <a:pt x="232" y="173"/>
                </a:lnTo>
                <a:lnTo>
                  <a:pt x="232" y="173"/>
                </a:lnTo>
                <a:lnTo>
                  <a:pt x="246" y="172"/>
                </a:lnTo>
                <a:lnTo>
                  <a:pt x="260" y="168"/>
                </a:lnTo>
                <a:lnTo>
                  <a:pt x="260" y="168"/>
                </a:lnTo>
                <a:lnTo>
                  <a:pt x="276" y="164"/>
                </a:lnTo>
                <a:lnTo>
                  <a:pt x="290" y="159"/>
                </a:lnTo>
                <a:lnTo>
                  <a:pt x="290" y="159"/>
                </a:lnTo>
                <a:lnTo>
                  <a:pt x="298" y="156"/>
                </a:lnTo>
                <a:lnTo>
                  <a:pt x="298" y="156"/>
                </a:lnTo>
                <a:lnTo>
                  <a:pt x="300" y="154"/>
                </a:lnTo>
                <a:lnTo>
                  <a:pt x="300" y="154"/>
                </a:lnTo>
                <a:lnTo>
                  <a:pt x="305" y="151"/>
                </a:lnTo>
                <a:lnTo>
                  <a:pt x="305" y="151"/>
                </a:lnTo>
                <a:lnTo>
                  <a:pt x="319" y="146"/>
                </a:lnTo>
                <a:lnTo>
                  <a:pt x="319" y="146"/>
                </a:lnTo>
                <a:lnTo>
                  <a:pt x="324" y="145"/>
                </a:lnTo>
                <a:lnTo>
                  <a:pt x="328" y="140"/>
                </a:lnTo>
                <a:lnTo>
                  <a:pt x="328" y="140"/>
                </a:lnTo>
                <a:lnTo>
                  <a:pt x="330" y="138"/>
                </a:lnTo>
                <a:lnTo>
                  <a:pt x="330" y="135"/>
                </a:lnTo>
                <a:lnTo>
                  <a:pt x="330" y="135"/>
                </a:lnTo>
                <a:lnTo>
                  <a:pt x="328" y="135"/>
                </a:lnTo>
                <a:lnTo>
                  <a:pt x="328" y="135"/>
                </a:lnTo>
                <a:lnTo>
                  <a:pt x="317" y="135"/>
                </a:lnTo>
                <a:lnTo>
                  <a:pt x="317" y="135"/>
                </a:lnTo>
                <a:lnTo>
                  <a:pt x="316" y="135"/>
                </a:lnTo>
                <a:lnTo>
                  <a:pt x="312" y="137"/>
                </a:lnTo>
                <a:lnTo>
                  <a:pt x="312" y="137"/>
                </a:lnTo>
                <a:lnTo>
                  <a:pt x="311" y="137"/>
                </a:lnTo>
                <a:lnTo>
                  <a:pt x="309" y="137"/>
                </a:lnTo>
                <a:lnTo>
                  <a:pt x="309" y="137"/>
                </a:lnTo>
                <a:lnTo>
                  <a:pt x="308" y="137"/>
                </a:lnTo>
                <a:lnTo>
                  <a:pt x="308" y="137"/>
                </a:lnTo>
                <a:lnTo>
                  <a:pt x="295" y="140"/>
                </a:lnTo>
                <a:lnTo>
                  <a:pt x="282" y="143"/>
                </a:lnTo>
                <a:lnTo>
                  <a:pt x="282" y="143"/>
                </a:lnTo>
                <a:lnTo>
                  <a:pt x="262" y="148"/>
                </a:lnTo>
                <a:lnTo>
                  <a:pt x="262" y="148"/>
                </a:lnTo>
                <a:lnTo>
                  <a:pt x="248" y="151"/>
                </a:lnTo>
                <a:lnTo>
                  <a:pt x="248" y="151"/>
                </a:lnTo>
                <a:lnTo>
                  <a:pt x="232" y="157"/>
                </a:lnTo>
                <a:lnTo>
                  <a:pt x="232" y="157"/>
                </a:lnTo>
                <a:lnTo>
                  <a:pt x="215" y="164"/>
                </a:lnTo>
                <a:lnTo>
                  <a:pt x="215" y="164"/>
                </a:lnTo>
                <a:lnTo>
                  <a:pt x="208" y="165"/>
                </a:lnTo>
                <a:lnTo>
                  <a:pt x="208" y="165"/>
                </a:lnTo>
                <a:lnTo>
                  <a:pt x="207" y="164"/>
                </a:lnTo>
                <a:lnTo>
                  <a:pt x="204" y="162"/>
                </a:lnTo>
                <a:lnTo>
                  <a:pt x="204" y="162"/>
                </a:lnTo>
                <a:lnTo>
                  <a:pt x="205" y="159"/>
                </a:lnTo>
                <a:lnTo>
                  <a:pt x="207" y="157"/>
                </a:lnTo>
                <a:lnTo>
                  <a:pt x="207" y="157"/>
                </a:lnTo>
                <a:lnTo>
                  <a:pt x="208" y="157"/>
                </a:lnTo>
                <a:lnTo>
                  <a:pt x="208" y="157"/>
                </a:lnTo>
                <a:lnTo>
                  <a:pt x="210" y="156"/>
                </a:lnTo>
                <a:lnTo>
                  <a:pt x="210" y="156"/>
                </a:lnTo>
                <a:lnTo>
                  <a:pt x="211" y="154"/>
                </a:lnTo>
                <a:lnTo>
                  <a:pt x="211" y="154"/>
                </a:lnTo>
                <a:lnTo>
                  <a:pt x="215" y="153"/>
                </a:lnTo>
                <a:lnTo>
                  <a:pt x="218" y="153"/>
                </a:lnTo>
                <a:lnTo>
                  <a:pt x="218" y="153"/>
                </a:lnTo>
                <a:lnTo>
                  <a:pt x="226" y="153"/>
                </a:lnTo>
                <a:lnTo>
                  <a:pt x="234" y="151"/>
                </a:lnTo>
                <a:lnTo>
                  <a:pt x="234" y="151"/>
                </a:lnTo>
                <a:lnTo>
                  <a:pt x="253" y="146"/>
                </a:lnTo>
                <a:lnTo>
                  <a:pt x="253" y="146"/>
                </a:lnTo>
                <a:lnTo>
                  <a:pt x="267" y="142"/>
                </a:lnTo>
                <a:lnTo>
                  <a:pt x="267" y="142"/>
                </a:lnTo>
                <a:lnTo>
                  <a:pt x="289" y="134"/>
                </a:lnTo>
                <a:lnTo>
                  <a:pt x="289" y="134"/>
                </a:lnTo>
                <a:lnTo>
                  <a:pt x="306" y="127"/>
                </a:lnTo>
                <a:lnTo>
                  <a:pt x="306" y="127"/>
                </a:lnTo>
                <a:lnTo>
                  <a:pt x="317" y="123"/>
                </a:lnTo>
                <a:lnTo>
                  <a:pt x="327" y="115"/>
                </a:lnTo>
                <a:lnTo>
                  <a:pt x="327" y="115"/>
                </a:lnTo>
                <a:lnTo>
                  <a:pt x="328" y="113"/>
                </a:lnTo>
                <a:lnTo>
                  <a:pt x="328" y="109"/>
                </a:lnTo>
                <a:lnTo>
                  <a:pt x="328" y="109"/>
                </a:lnTo>
                <a:lnTo>
                  <a:pt x="325" y="105"/>
                </a:lnTo>
                <a:lnTo>
                  <a:pt x="322" y="102"/>
                </a:lnTo>
                <a:lnTo>
                  <a:pt x="322" y="102"/>
                </a:lnTo>
                <a:lnTo>
                  <a:pt x="317" y="102"/>
                </a:lnTo>
                <a:lnTo>
                  <a:pt x="311" y="102"/>
                </a:lnTo>
                <a:lnTo>
                  <a:pt x="311" y="102"/>
                </a:lnTo>
                <a:lnTo>
                  <a:pt x="311" y="102"/>
                </a:lnTo>
                <a:lnTo>
                  <a:pt x="309" y="104"/>
                </a:lnTo>
                <a:lnTo>
                  <a:pt x="309" y="104"/>
                </a:lnTo>
                <a:lnTo>
                  <a:pt x="308" y="104"/>
                </a:lnTo>
                <a:lnTo>
                  <a:pt x="306" y="102"/>
                </a:lnTo>
                <a:lnTo>
                  <a:pt x="306" y="102"/>
                </a:lnTo>
                <a:lnTo>
                  <a:pt x="305" y="104"/>
                </a:lnTo>
                <a:lnTo>
                  <a:pt x="305" y="104"/>
                </a:lnTo>
                <a:lnTo>
                  <a:pt x="305" y="104"/>
                </a:lnTo>
                <a:lnTo>
                  <a:pt x="301" y="105"/>
                </a:lnTo>
                <a:lnTo>
                  <a:pt x="301" y="105"/>
                </a:lnTo>
                <a:lnTo>
                  <a:pt x="300" y="105"/>
                </a:lnTo>
                <a:lnTo>
                  <a:pt x="297" y="107"/>
                </a:lnTo>
                <a:lnTo>
                  <a:pt x="297" y="107"/>
                </a:lnTo>
                <a:lnTo>
                  <a:pt x="289" y="112"/>
                </a:lnTo>
                <a:lnTo>
                  <a:pt x="289" y="112"/>
                </a:lnTo>
                <a:lnTo>
                  <a:pt x="262" y="121"/>
                </a:lnTo>
                <a:lnTo>
                  <a:pt x="262" y="121"/>
                </a:lnTo>
                <a:lnTo>
                  <a:pt x="248" y="126"/>
                </a:lnTo>
                <a:lnTo>
                  <a:pt x="232" y="127"/>
                </a:lnTo>
                <a:lnTo>
                  <a:pt x="232" y="127"/>
                </a:lnTo>
                <a:lnTo>
                  <a:pt x="215" y="129"/>
                </a:lnTo>
                <a:lnTo>
                  <a:pt x="215" y="129"/>
                </a:lnTo>
                <a:lnTo>
                  <a:pt x="205" y="132"/>
                </a:lnTo>
                <a:lnTo>
                  <a:pt x="205" y="132"/>
                </a:lnTo>
                <a:lnTo>
                  <a:pt x="202" y="132"/>
                </a:lnTo>
                <a:lnTo>
                  <a:pt x="202" y="132"/>
                </a:lnTo>
                <a:lnTo>
                  <a:pt x="199" y="132"/>
                </a:lnTo>
                <a:lnTo>
                  <a:pt x="199" y="132"/>
                </a:lnTo>
                <a:lnTo>
                  <a:pt x="197" y="132"/>
                </a:lnTo>
                <a:lnTo>
                  <a:pt x="197" y="132"/>
                </a:lnTo>
                <a:lnTo>
                  <a:pt x="194" y="132"/>
                </a:lnTo>
                <a:lnTo>
                  <a:pt x="194" y="132"/>
                </a:lnTo>
                <a:lnTo>
                  <a:pt x="193" y="132"/>
                </a:lnTo>
                <a:lnTo>
                  <a:pt x="193" y="132"/>
                </a:lnTo>
                <a:lnTo>
                  <a:pt x="191" y="132"/>
                </a:lnTo>
                <a:lnTo>
                  <a:pt x="189" y="132"/>
                </a:lnTo>
                <a:lnTo>
                  <a:pt x="189" y="132"/>
                </a:lnTo>
                <a:lnTo>
                  <a:pt x="188" y="129"/>
                </a:lnTo>
                <a:lnTo>
                  <a:pt x="188" y="129"/>
                </a:lnTo>
                <a:lnTo>
                  <a:pt x="189" y="126"/>
                </a:lnTo>
                <a:lnTo>
                  <a:pt x="189" y="126"/>
                </a:lnTo>
                <a:lnTo>
                  <a:pt x="191" y="124"/>
                </a:lnTo>
                <a:lnTo>
                  <a:pt x="193" y="126"/>
                </a:lnTo>
                <a:lnTo>
                  <a:pt x="193" y="126"/>
                </a:lnTo>
                <a:lnTo>
                  <a:pt x="196" y="126"/>
                </a:lnTo>
                <a:lnTo>
                  <a:pt x="196" y="126"/>
                </a:lnTo>
                <a:lnTo>
                  <a:pt x="200" y="124"/>
                </a:lnTo>
                <a:lnTo>
                  <a:pt x="200" y="124"/>
                </a:lnTo>
                <a:lnTo>
                  <a:pt x="207" y="124"/>
                </a:lnTo>
                <a:lnTo>
                  <a:pt x="215" y="123"/>
                </a:lnTo>
                <a:lnTo>
                  <a:pt x="215" y="123"/>
                </a:lnTo>
                <a:lnTo>
                  <a:pt x="235" y="120"/>
                </a:lnTo>
                <a:lnTo>
                  <a:pt x="235" y="120"/>
                </a:lnTo>
                <a:lnTo>
                  <a:pt x="251" y="116"/>
                </a:lnTo>
                <a:lnTo>
                  <a:pt x="251" y="116"/>
                </a:lnTo>
                <a:lnTo>
                  <a:pt x="260" y="113"/>
                </a:lnTo>
                <a:lnTo>
                  <a:pt x="268" y="110"/>
                </a:lnTo>
                <a:lnTo>
                  <a:pt x="268" y="110"/>
                </a:lnTo>
                <a:lnTo>
                  <a:pt x="284" y="102"/>
                </a:lnTo>
                <a:lnTo>
                  <a:pt x="284" y="102"/>
                </a:lnTo>
                <a:lnTo>
                  <a:pt x="287" y="101"/>
                </a:lnTo>
                <a:lnTo>
                  <a:pt x="287" y="101"/>
                </a:lnTo>
                <a:lnTo>
                  <a:pt x="297" y="96"/>
                </a:lnTo>
                <a:lnTo>
                  <a:pt x="306" y="93"/>
                </a:lnTo>
                <a:lnTo>
                  <a:pt x="306" y="93"/>
                </a:lnTo>
                <a:lnTo>
                  <a:pt x="311" y="91"/>
                </a:lnTo>
                <a:lnTo>
                  <a:pt x="311" y="91"/>
                </a:lnTo>
                <a:lnTo>
                  <a:pt x="314" y="88"/>
                </a:lnTo>
                <a:lnTo>
                  <a:pt x="314" y="88"/>
                </a:lnTo>
                <a:lnTo>
                  <a:pt x="316" y="86"/>
                </a:lnTo>
                <a:lnTo>
                  <a:pt x="316" y="85"/>
                </a:lnTo>
                <a:lnTo>
                  <a:pt x="316" y="85"/>
                </a:lnTo>
                <a:lnTo>
                  <a:pt x="316" y="83"/>
                </a:lnTo>
                <a:lnTo>
                  <a:pt x="316" y="83"/>
                </a:lnTo>
                <a:lnTo>
                  <a:pt x="314" y="80"/>
                </a:lnTo>
                <a:lnTo>
                  <a:pt x="311" y="79"/>
                </a:lnTo>
                <a:lnTo>
                  <a:pt x="311" y="79"/>
                </a:lnTo>
                <a:lnTo>
                  <a:pt x="303" y="79"/>
                </a:lnTo>
                <a:lnTo>
                  <a:pt x="294" y="80"/>
                </a:lnTo>
                <a:lnTo>
                  <a:pt x="294" y="80"/>
                </a:lnTo>
                <a:lnTo>
                  <a:pt x="286" y="83"/>
                </a:lnTo>
                <a:lnTo>
                  <a:pt x="286" y="83"/>
                </a:lnTo>
                <a:lnTo>
                  <a:pt x="270" y="88"/>
                </a:lnTo>
                <a:lnTo>
                  <a:pt x="270" y="88"/>
                </a:lnTo>
                <a:lnTo>
                  <a:pt x="248" y="94"/>
                </a:lnTo>
                <a:lnTo>
                  <a:pt x="248" y="94"/>
                </a:lnTo>
                <a:lnTo>
                  <a:pt x="234" y="96"/>
                </a:lnTo>
                <a:lnTo>
                  <a:pt x="234" y="96"/>
                </a:lnTo>
                <a:lnTo>
                  <a:pt x="221" y="97"/>
                </a:lnTo>
                <a:lnTo>
                  <a:pt x="221" y="97"/>
                </a:lnTo>
                <a:lnTo>
                  <a:pt x="205" y="99"/>
                </a:lnTo>
                <a:lnTo>
                  <a:pt x="191" y="99"/>
                </a:lnTo>
                <a:lnTo>
                  <a:pt x="191" y="99"/>
                </a:lnTo>
                <a:lnTo>
                  <a:pt x="175" y="96"/>
                </a:lnTo>
                <a:lnTo>
                  <a:pt x="175" y="96"/>
                </a:lnTo>
                <a:lnTo>
                  <a:pt x="170" y="94"/>
                </a:lnTo>
                <a:lnTo>
                  <a:pt x="167" y="91"/>
                </a:lnTo>
                <a:lnTo>
                  <a:pt x="167" y="91"/>
                </a:lnTo>
                <a:lnTo>
                  <a:pt x="166" y="90"/>
                </a:lnTo>
                <a:lnTo>
                  <a:pt x="166" y="88"/>
                </a:lnTo>
                <a:lnTo>
                  <a:pt x="166" y="88"/>
                </a:lnTo>
                <a:lnTo>
                  <a:pt x="167" y="85"/>
                </a:lnTo>
                <a:lnTo>
                  <a:pt x="167" y="85"/>
                </a:lnTo>
                <a:lnTo>
                  <a:pt x="170" y="79"/>
                </a:lnTo>
                <a:lnTo>
                  <a:pt x="170" y="79"/>
                </a:lnTo>
                <a:lnTo>
                  <a:pt x="174" y="75"/>
                </a:lnTo>
                <a:lnTo>
                  <a:pt x="174" y="75"/>
                </a:lnTo>
                <a:lnTo>
                  <a:pt x="178" y="66"/>
                </a:lnTo>
                <a:lnTo>
                  <a:pt x="178" y="66"/>
                </a:lnTo>
                <a:lnTo>
                  <a:pt x="183" y="55"/>
                </a:lnTo>
                <a:lnTo>
                  <a:pt x="183" y="55"/>
                </a:lnTo>
                <a:lnTo>
                  <a:pt x="193" y="38"/>
                </a:lnTo>
                <a:lnTo>
                  <a:pt x="193" y="38"/>
                </a:lnTo>
                <a:lnTo>
                  <a:pt x="194" y="34"/>
                </a:lnTo>
                <a:lnTo>
                  <a:pt x="193" y="33"/>
                </a:lnTo>
                <a:lnTo>
                  <a:pt x="193" y="33"/>
                </a:lnTo>
                <a:lnTo>
                  <a:pt x="193" y="31"/>
                </a:lnTo>
                <a:lnTo>
                  <a:pt x="193" y="31"/>
                </a:lnTo>
                <a:lnTo>
                  <a:pt x="194" y="30"/>
                </a:lnTo>
                <a:lnTo>
                  <a:pt x="194" y="30"/>
                </a:lnTo>
                <a:lnTo>
                  <a:pt x="197" y="26"/>
                </a:lnTo>
                <a:lnTo>
                  <a:pt x="199" y="23"/>
                </a:lnTo>
                <a:lnTo>
                  <a:pt x="199" y="23"/>
                </a:lnTo>
                <a:lnTo>
                  <a:pt x="199" y="19"/>
                </a:lnTo>
                <a:lnTo>
                  <a:pt x="199" y="14"/>
                </a:lnTo>
                <a:lnTo>
                  <a:pt x="199" y="14"/>
                </a:lnTo>
                <a:lnTo>
                  <a:pt x="199" y="11"/>
                </a:lnTo>
                <a:lnTo>
                  <a:pt x="197" y="11"/>
                </a:lnTo>
                <a:lnTo>
                  <a:pt x="197" y="11"/>
                </a:lnTo>
                <a:lnTo>
                  <a:pt x="196" y="11"/>
                </a:lnTo>
                <a:lnTo>
                  <a:pt x="193" y="11"/>
                </a:lnTo>
                <a:lnTo>
                  <a:pt x="193" y="11"/>
                </a:lnTo>
                <a:lnTo>
                  <a:pt x="188" y="15"/>
                </a:lnTo>
                <a:lnTo>
                  <a:pt x="188" y="15"/>
                </a:lnTo>
                <a:lnTo>
                  <a:pt x="182" y="20"/>
                </a:lnTo>
                <a:lnTo>
                  <a:pt x="182" y="20"/>
                </a:lnTo>
                <a:lnTo>
                  <a:pt x="174" y="26"/>
                </a:lnTo>
                <a:lnTo>
                  <a:pt x="166" y="34"/>
                </a:lnTo>
                <a:lnTo>
                  <a:pt x="166" y="34"/>
                </a:lnTo>
                <a:lnTo>
                  <a:pt x="164" y="38"/>
                </a:lnTo>
                <a:lnTo>
                  <a:pt x="164" y="38"/>
                </a:lnTo>
                <a:lnTo>
                  <a:pt x="158" y="53"/>
                </a:lnTo>
                <a:lnTo>
                  <a:pt x="158" y="53"/>
                </a:lnTo>
                <a:lnTo>
                  <a:pt x="152" y="63"/>
                </a:lnTo>
                <a:lnTo>
                  <a:pt x="152" y="63"/>
                </a:lnTo>
                <a:lnTo>
                  <a:pt x="142" y="74"/>
                </a:lnTo>
                <a:lnTo>
                  <a:pt x="133" y="85"/>
                </a:lnTo>
                <a:lnTo>
                  <a:pt x="133" y="85"/>
                </a:lnTo>
                <a:lnTo>
                  <a:pt x="125" y="90"/>
                </a:lnTo>
                <a:lnTo>
                  <a:pt x="125" y="90"/>
                </a:lnTo>
                <a:lnTo>
                  <a:pt x="115" y="99"/>
                </a:lnTo>
                <a:lnTo>
                  <a:pt x="115" y="99"/>
                </a:lnTo>
                <a:lnTo>
                  <a:pt x="115" y="99"/>
                </a:lnTo>
                <a:lnTo>
                  <a:pt x="115" y="99"/>
                </a:lnTo>
                <a:lnTo>
                  <a:pt x="114" y="101"/>
                </a:lnTo>
                <a:lnTo>
                  <a:pt x="111" y="101"/>
                </a:lnTo>
                <a:lnTo>
                  <a:pt x="111" y="101"/>
                </a:lnTo>
                <a:lnTo>
                  <a:pt x="109" y="102"/>
                </a:lnTo>
                <a:lnTo>
                  <a:pt x="109" y="102"/>
                </a:lnTo>
                <a:lnTo>
                  <a:pt x="103" y="107"/>
                </a:lnTo>
                <a:lnTo>
                  <a:pt x="103" y="107"/>
                </a:lnTo>
                <a:lnTo>
                  <a:pt x="95" y="113"/>
                </a:lnTo>
                <a:lnTo>
                  <a:pt x="95" y="113"/>
                </a:lnTo>
                <a:lnTo>
                  <a:pt x="90" y="116"/>
                </a:lnTo>
                <a:lnTo>
                  <a:pt x="85" y="118"/>
                </a:lnTo>
                <a:lnTo>
                  <a:pt x="85" y="118"/>
                </a:lnTo>
                <a:lnTo>
                  <a:pt x="70" y="121"/>
                </a:lnTo>
                <a:lnTo>
                  <a:pt x="70" y="121"/>
                </a:lnTo>
                <a:lnTo>
                  <a:pt x="49" y="123"/>
                </a:lnTo>
                <a:lnTo>
                  <a:pt x="49" y="123"/>
                </a:lnTo>
                <a:lnTo>
                  <a:pt x="19" y="124"/>
                </a:lnTo>
                <a:lnTo>
                  <a:pt x="19" y="124"/>
                </a:lnTo>
                <a:lnTo>
                  <a:pt x="11" y="124"/>
                </a:lnTo>
                <a:lnTo>
                  <a:pt x="5" y="127"/>
                </a:lnTo>
                <a:lnTo>
                  <a:pt x="5" y="127"/>
                </a:lnTo>
                <a:lnTo>
                  <a:pt x="3" y="127"/>
                </a:lnTo>
                <a:lnTo>
                  <a:pt x="2" y="126"/>
                </a:lnTo>
                <a:lnTo>
                  <a:pt x="2" y="126"/>
                </a:lnTo>
                <a:lnTo>
                  <a:pt x="0" y="124"/>
                </a:lnTo>
                <a:lnTo>
                  <a:pt x="0" y="123"/>
                </a:lnTo>
                <a:lnTo>
                  <a:pt x="0" y="123"/>
                </a:lnTo>
                <a:lnTo>
                  <a:pt x="2" y="121"/>
                </a:lnTo>
                <a:lnTo>
                  <a:pt x="3" y="120"/>
                </a:lnTo>
                <a:lnTo>
                  <a:pt x="3" y="120"/>
                </a:lnTo>
                <a:lnTo>
                  <a:pt x="6" y="120"/>
                </a:lnTo>
                <a:lnTo>
                  <a:pt x="6" y="120"/>
                </a:lnTo>
                <a:close/>
                <a:moveTo>
                  <a:pt x="202" y="11"/>
                </a:moveTo>
                <a:lnTo>
                  <a:pt x="202" y="11"/>
                </a:lnTo>
                <a:lnTo>
                  <a:pt x="200" y="4"/>
                </a:lnTo>
                <a:lnTo>
                  <a:pt x="200" y="4"/>
                </a:lnTo>
                <a:lnTo>
                  <a:pt x="197" y="6"/>
                </a:lnTo>
                <a:lnTo>
                  <a:pt x="197" y="6"/>
                </a:lnTo>
                <a:lnTo>
                  <a:pt x="200" y="8"/>
                </a:lnTo>
                <a:lnTo>
                  <a:pt x="202" y="11"/>
                </a:lnTo>
                <a:lnTo>
                  <a:pt x="202" y="11"/>
                </a:lnTo>
                <a:lnTo>
                  <a:pt x="202" y="11"/>
                </a:lnTo>
                <a:lnTo>
                  <a:pt x="202" y="11"/>
                </a:lnTo>
                <a:lnTo>
                  <a:pt x="202" y="12"/>
                </a:lnTo>
                <a:lnTo>
                  <a:pt x="202" y="12"/>
                </a:lnTo>
                <a:lnTo>
                  <a:pt x="204" y="19"/>
                </a:lnTo>
                <a:lnTo>
                  <a:pt x="204" y="19"/>
                </a:lnTo>
                <a:lnTo>
                  <a:pt x="202" y="23"/>
                </a:lnTo>
                <a:lnTo>
                  <a:pt x="200" y="28"/>
                </a:lnTo>
                <a:lnTo>
                  <a:pt x="200" y="28"/>
                </a:lnTo>
                <a:lnTo>
                  <a:pt x="200" y="30"/>
                </a:lnTo>
                <a:lnTo>
                  <a:pt x="200" y="33"/>
                </a:lnTo>
                <a:lnTo>
                  <a:pt x="200" y="33"/>
                </a:lnTo>
                <a:lnTo>
                  <a:pt x="204" y="28"/>
                </a:lnTo>
                <a:lnTo>
                  <a:pt x="204" y="23"/>
                </a:lnTo>
                <a:lnTo>
                  <a:pt x="204" y="23"/>
                </a:lnTo>
                <a:lnTo>
                  <a:pt x="204" y="15"/>
                </a:lnTo>
                <a:lnTo>
                  <a:pt x="204" y="15"/>
                </a:lnTo>
                <a:lnTo>
                  <a:pt x="202" y="11"/>
                </a:lnTo>
                <a:lnTo>
                  <a:pt x="202" y="11"/>
                </a:lnTo>
                <a:close/>
                <a:moveTo>
                  <a:pt x="259" y="192"/>
                </a:moveTo>
                <a:lnTo>
                  <a:pt x="259" y="192"/>
                </a:lnTo>
                <a:lnTo>
                  <a:pt x="259" y="192"/>
                </a:lnTo>
                <a:lnTo>
                  <a:pt x="259" y="192"/>
                </a:lnTo>
                <a:lnTo>
                  <a:pt x="254" y="192"/>
                </a:lnTo>
                <a:lnTo>
                  <a:pt x="254" y="192"/>
                </a:lnTo>
                <a:lnTo>
                  <a:pt x="219" y="200"/>
                </a:lnTo>
                <a:lnTo>
                  <a:pt x="219" y="200"/>
                </a:lnTo>
                <a:lnTo>
                  <a:pt x="183" y="208"/>
                </a:lnTo>
                <a:lnTo>
                  <a:pt x="183" y="208"/>
                </a:lnTo>
                <a:lnTo>
                  <a:pt x="159" y="211"/>
                </a:lnTo>
                <a:lnTo>
                  <a:pt x="159" y="211"/>
                </a:lnTo>
                <a:lnTo>
                  <a:pt x="144" y="213"/>
                </a:lnTo>
                <a:lnTo>
                  <a:pt x="144" y="213"/>
                </a:lnTo>
                <a:lnTo>
                  <a:pt x="147" y="213"/>
                </a:lnTo>
                <a:lnTo>
                  <a:pt x="147" y="213"/>
                </a:lnTo>
                <a:lnTo>
                  <a:pt x="169" y="211"/>
                </a:lnTo>
                <a:lnTo>
                  <a:pt x="169" y="211"/>
                </a:lnTo>
                <a:lnTo>
                  <a:pt x="183" y="209"/>
                </a:lnTo>
                <a:lnTo>
                  <a:pt x="183" y="209"/>
                </a:lnTo>
                <a:lnTo>
                  <a:pt x="216" y="205"/>
                </a:lnTo>
                <a:lnTo>
                  <a:pt x="216" y="205"/>
                </a:lnTo>
                <a:lnTo>
                  <a:pt x="227" y="202"/>
                </a:lnTo>
                <a:lnTo>
                  <a:pt x="227" y="202"/>
                </a:lnTo>
                <a:lnTo>
                  <a:pt x="257" y="192"/>
                </a:lnTo>
                <a:lnTo>
                  <a:pt x="257" y="192"/>
                </a:lnTo>
                <a:lnTo>
                  <a:pt x="259" y="192"/>
                </a:lnTo>
                <a:lnTo>
                  <a:pt x="259" y="192"/>
                </a:lnTo>
                <a:close/>
                <a:moveTo>
                  <a:pt x="311" y="99"/>
                </a:moveTo>
                <a:lnTo>
                  <a:pt x="311" y="99"/>
                </a:lnTo>
                <a:lnTo>
                  <a:pt x="312" y="99"/>
                </a:lnTo>
                <a:lnTo>
                  <a:pt x="312" y="99"/>
                </a:lnTo>
                <a:lnTo>
                  <a:pt x="325" y="97"/>
                </a:lnTo>
                <a:lnTo>
                  <a:pt x="325" y="97"/>
                </a:lnTo>
                <a:lnTo>
                  <a:pt x="328" y="99"/>
                </a:lnTo>
                <a:lnTo>
                  <a:pt x="328" y="99"/>
                </a:lnTo>
                <a:lnTo>
                  <a:pt x="331" y="102"/>
                </a:lnTo>
                <a:lnTo>
                  <a:pt x="333" y="107"/>
                </a:lnTo>
                <a:lnTo>
                  <a:pt x="333" y="107"/>
                </a:lnTo>
                <a:lnTo>
                  <a:pt x="333" y="109"/>
                </a:lnTo>
                <a:lnTo>
                  <a:pt x="333" y="109"/>
                </a:lnTo>
                <a:lnTo>
                  <a:pt x="333" y="109"/>
                </a:lnTo>
                <a:lnTo>
                  <a:pt x="333" y="109"/>
                </a:lnTo>
                <a:lnTo>
                  <a:pt x="335" y="105"/>
                </a:lnTo>
                <a:lnTo>
                  <a:pt x="335" y="105"/>
                </a:lnTo>
                <a:lnTo>
                  <a:pt x="336" y="101"/>
                </a:lnTo>
                <a:lnTo>
                  <a:pt x="335" y="97"/>
                </a:lnTo>
                <a:lnTo>
                  <a:pt x="335" y="97"/>
                </a:lnTo>
                <a:lnTo>
                  <a:pt x="333" y="94"/>
                </a:lnTo>
                <a:lnTo>
                  <a:pt x="330" y="93"/>
                </a:lnTo>
                <a:lnTo>
                  <a:pt x="330" y="93"/>
                </a:lnTo>
                <a:lnTo>
                  <a:pt x="325" y="93"/>
                </a:lnTo>
                <a:lnTo>
                  <a:pt x="325" y="93"/>
                </a:lnTo>
                <a:lnTo>
                  <a:pt x="317" y="94"/>
                </a:lnTo>
                <a:lnTo>
                  <a:pt x="317" y="94"/>
                </a:lnTo>
                <a:lnTo>
                  <a:pt x="316" y="94"/>
                </a:lnTo>
                <a:lnTo>
                  <a:pt x="316" y="94"/>
                </a:lnTo>
                <a:lnTo>
                  <a:pt x="311" y="99"/>
                </a:lnTo>
                <a:lnTo>
                  <a:pt x="311" y="99"/>
                </a:lnTo>
                <a:close/>
                <a:moveTo>
                  <a:pt x="316" y="69"/>
                </a:moveTo>
                <a:lnTo>
                  <a:pt x="316" y="69"/>
                </a:lnTo>
                <a:lnTo>
                  <a:pt x="308" y="71"/>
                </a:lnTo>
                <a:lnTo>
                  <a:pt x="300" y="72"/>
                </a:lnTo>
                <a:lnTo>
                  <a:pt x="286" y="79"/>
                </a:lnTo>
                <a:lnTo>
                  <a:pt x="286" y="79"/>
                </a:lnTo>
                <a:lnTo>
                  <a:pt x="287" y="79"/>
                </a:lnTo>
                <a:lnTo>
                  <a:pt x="287" y="79"/>
                </a:lnTo>
                <a:lnTo>
                  <a:pt x="298" y="75"/>
                </a:lnTo>
                <a:lnTo>
                  <a:pt x="311" y="74"/>
                </a:lnTo>
                <a:lnTo>
                  <a:pt x="311" y="74"/>
                </a:lnTo>
                <a:lnTo>
                  <a:pt x="314" y="75"/>
                </a:lnTo>
                <a:lnTo>
                  <a:pt x="317" y="79"/>
                </a:lnTo>
                <a:lnTo>
                  <a:pt x="317" y="79"/>
                </a:lnTo>
                <a:lnTo>
                  <a:pt x="319" y="82"/>
                </a:lnTo>
                <a:lnTo>
                  <a:pt x="319" y="82"/>
                </a:lnTo>
                <a:lnTo>
                  <a:pt x="320" y="77"/>
                </a:lnTo>
                <a:lnTo>
                  <a:pt x="320" y="74"/>
                </a:lnTo>
                <a:lnTo>
                  <a:pt x="320" y="74"/>
                </a:lnTo>
                <a:lnTo>
                  <a:pt x="320" y="74"/>
                </a:lnTo>
                <a:lnTo>
                  <a:pt x="320" y="74"/>
                </a:lnTo>
                <a:lnTo>
                  <a:pt x="317" y="75"/>
                </a:lnTo>
                <a:lnTo>
                  <a:pt x="316" y="72"/>
                </a:lnTo>
                <a:lnTo>
                  <a:pt x="316" y="72"/>
                </a:lnTo>
                <a:lnTo>
                  <a:pt x="316" y="69"/>
                </a:lnTo>
                <a:lnTo>
                  <a:pt x="316" y="69"/>
                </a:lnTo>
                <a:close/>
                <a:moveTo>
                  <a:pt x="338" y="124"/>
                </a:moveTo>
                <a:lnTo>
                  <a:pt x="338" y="124"/>
                </a:lnTo>
                <a:lnTo>
                  <a:pt x="338" y="124"/>
                </a:lnTo>
                <a:lnTo>
                  <a:pt x="338" y="124"/>
                </a:lnTo>
                <a:lnTo>
                  <a:pt x="331" y="126"/>
                </a:lnTo>
                <a:lnTo>
                  <a:pt x="325" y="127"/>
                </a:lnTo>
                <a:lnTo>
                  <a:pt x="325" y="127"/>
                </a:lnTo>
                <a:lnTo>
                  <a:pt x="325" y="127"/>
                </a:lnTo>
                <a:lnTo>
                  <a:pt x="325" y="127"/>
                </a:lnTo>
                <a:lnTo>
                  <a:pt x="325" y="129"/>
                </a:lnTo>
                <a:lnTo>
                  <a:pt x="325" y="129"/>
                </a:lnTo>
                <a:lnTo>
                  <a:pt x="327" y="129"/>
                </a:lnTo>
                <a:lnTo>
                  <a:pt x="327" y="129"/>
                </a:lnTo>
                <a:lnTo>
                  <a:pt x="331" y="129"/>
                </a:lnTo>
                <a:lnTo>
                  <a:pt x="331" y="129"/>
                </a:lnTo>
                <a:lnTo>
                  <a:pt x="333" y="131"/>
                </a:lnTo>
                <a:lnTo>
                  <a:pt x="333" y="132"/>
                </a:lnTo>
                <a:lnTo>
                  <a:pt x="333" y="132"/>
                </a:lnTo>
                <a:lnTo>
                  <a:pt x="335" y="134"/>
                </a:lnTo>
                <a:lnTo>
                  <a:pt x="335" y="134"/>
                </a:lnTo>
                <a:lnTo>
                  <a:pt x="338" y="129"/>
                </a:lnTo>
                <a:lnTo>
                  <a:pt x="338" y="124"/>
                </a:lnTo>
                <a:lnTo>
                  <a:pt x="338" y="124"/>
                </a:lnTo>
                <a:close/>
                <a:moveTo>
                  <a:pt x="77" y="116"/>
                </a:moveTo>
                <a:lnTo>
                  <a:pt x="77" y="116"/>
                </a:lnTo>
                <a:lnTo>
                  <a:pt x="87" y="115"/>
                </a:lnTo>
                <a:lnTo>
                  <a:pt x="90" y="113"/>
                </a:lnTo>
                <a:lnTo>
                  <a:pt x="93" y="110"/>
                </a:lnTo>
                <a:lnTo>
                  <a:pt x="93" y="110"/>
                </a:lnTo>
                <a:lnTo>
                  <a:pt x="77" y="116"/>
                </a:lnTo>
                <a:lnTo>
                  <a:pt x="77" y="116"/>
                </a:lnTo>
                <a:close/>
                <a:moveTo>
                  <a:pt x="175" y="20"/>
                </a:moveTo>
                <a:lnTo>
                  <a:pt x="175" y="20"/>
                </a:lnTo>
                <a:lnTo>
                  <a:pt x="183" y="15"/>
                </a:lnTo>
                <a:lnTo>
                  <a:pt x="183" y="15"/>
                </a:lnTo>
                <a:lnTo>
                  <a:pt x="186" y="12"/>
                </a:lnTo>
                <a:lnTo>
                  <a:pt x="186" y="12"/>
                </a:lnTo>
                <a:lnTo>
                  <a:pt x="186" y="11"/>
                </a:lnTo>
                <a:lnTo>
                  <a:pt x="186" y="11"/>
                </a:lnTo>
                <a:lnTo>
                  <a:pt x="183" y="12"/>
                </a:lnTo>
                <a:lnTo>
                  <a:pt x="180" y="15"/>
                </a:lnTo>
                <a:lnTo>
                  <a:pt x="175" y="20"/>
                </a:lnTo>
                <a:lnTo>
                  <a:pt x="175" y="20"/>
                </a:lnTo>
                <a:close/>
                <a:moveTo>
                  <a:pt x="320" y="162"/>
                </a:moveTo>
                <a:lnTo>
                  <a:pt x="320" y="162"/>
                </a:lnTo>
                <a:lnTo>
                  <a:pt x="322" y="159"/>
                </a:lnTo>
                <a:lnTo>
                  <a:pt x="322" y="159"/>
                </a:lnTo>
                <a:lnTo>
                  <a:pt x="322" y="156"/>
                </a:lnTo>
                <a:lnTo>
                  <a:pt x="319" y="156"/>
                </a:lnTo>
                <a:lnTo>
                  <a:pt x="319" y="156"/>
                </a:lnTo>
                <a:lnTo>
                  <a:pt x="317" y="156"/>
                </a:lnTo>
                <a:lnTo>
                  <a:pt x="317" y="156"/>
                </a:lnTo>
                <a:lnTo>
                  <a:pt x="319" y="159"/>
                </a:lnTo>
                <a:lnTo>
                  <a:pt x="320" y="162"/>
                </a:lnTo>
                <a:lnTo>
                  <a:pt x="320" y="162"/>
                </a:lnTo>
                <a:close/>
                <a:moveTo>
                  <a:pt x="264" y="118"/>
                </a:moveTo>
                <a:lnTo>
                  <a:pt x="264" y="118"/>
                </a:lnTo>
                <a:lnTo>
                  <a:pt x="248" y="123"/>
                </a:lnTo>
                <a:lnTo>
                  <a:pt x="248" y="123"/>
                </a:lnTo>
                <a:lnTo>
                  <a:pt x="256" y="121"/>
                </a:lnTo>
                <a:lnTo>
                  <a:pt x="264" y="118"/>
                </a:lnTo>
                <a:lnTo>
                  <a:pt x="264" y="118"/>
                </a:lnTo>
                <a:close/>
                <a:moveTo>
                  <a:pt x="120" y="216"/>
                </a:moveTo>
                <a:lnTo>
                  <a:pt x="120" y="216"/>
                </a:lnTo>
                <a:lnTo>
                  <a:pt x="120" y="216"/>
                </a:lnTo>
                <a:lnTo>
                  <a:pt x="120" y="216"/>
                </a:lnTo>
                <a:lnTo>
                  <a:pt x="133" y="216"/>
                </a:lnTo>
                <a:lnTo>
                  <a:pt x="133" y="216"/>
                </a:lnTo>
                <a:lnTo>
                  <a:pt x="133" y="216"/>
                </a:lnTo>
                <a:lnTo>
                  <a:pt x="133" y="216"/>
                </a:lnTo>
                <a:lnTo>
                  <a:pt x="120" y="216"/>
                </a:lnTo>
                <a:lnTo>
                  <a:pt x="120" y="216"/>
                </a:lnTo>
                <a:close/>
                <a:moveTo>
                  <a:pt x="147" y="216"/>
                </a:moveTo>
                <a:lnTo>
                  <a:pt x="147" y="216"/>
                </a:lnTo>
                <a:lnTo>
                  <a:pt x="147" y="216"/>
                </a:lnTo>
                <a:lnTo>
                  <a:pt x="147" y="216"/>
                </a:lnTo>
                <a:lnTo>
                  <a:pt x="144" y="216"/>
                </a:lnTo>
                <a:lnTo>
                  <a:pt x="144" y="216"/>
                </a:lnTo>
                <a:lnTo>
                  <a:pt x="145" y="216"/>
                </a:lnTo>
                <a:lnTo>
                  <a:pt x="145" y="216"/>
                </a:lnTo>
                <a:lnTo>
                  <a:pt x="147" y="216"/>
                </a:lnTo>
                <a:lnTo>
                  <a:pt x="147" y="21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2"/>
          <p:cNvSpPr>
            <a:spLocks noEditPoints="1"/>
          </p:cNvSpPr>
          <p:nvPr/>
        </p:nvSpPr>
        <p:spPr bwMode="auto">
          <a:xfrm>
            <a:off x="8220731" y="1464046"/>
            <a:ext cx="395512" cy="369577"/>
          </a:xfrm>
          <a:custGeom>
            <a:avLst/>
            <a:gdLst>
              <a:gd name="T0" fmla="*/ 34 w 183"/>
              <a:gd name="T1" fmla="*/ 157 h 171"/>
              <a:gd name="T2" fmla="*/ 31 w 183"/>
              <a:gd name="T3" fmla="*/ 147 h 171"/>
              <a:gd name="T4" fmla="*/ 28 w 183"/>
              <a:gd name="T5" fmla="*/ 128 h 171"/>
              <a:gd name="T6" fmla="*/ 19 w 183"/>
              <a:gd name="T7" fmla="*/ 144 h 171"/>
              <a:gd name="T8" fmla="*/ 25 w 183"/>
              <a:gd name="T9" fmla="*/ 127 h 171"/>
              <a:gd name="T10" fmla="*/ 1 w 183"/>
              <a:gd name="T11" fmla="*/ 116 h 171"/>
              <a:gd name="T12" fmla="*/ 27 w 183"/>
              <a:gd name="T13" fmla="*/ 78 h 171"/>
              <a:gd name="T14" fmla="*/ 31 w 183"/>
              <a:gd name="T15" fmla="*/ 21 h 171"/>
              <a:gd name="T16" fmla="*/ 117 w 183"/>
              <a:gd name="T17" fmla="*/ 0 h 171"/>
              <a:gd name="T18" fmla="*/ 181 w 183"/>
              <a:gd name="T19" fmla="*/ 4 h 171"/>
              <a:gd name="T20" fmla="*/ 172 w 183"/>
              <a:gd name="T21" fmla="*/ 8 h 171"/>
              <a:gd name="T22" fmla="*/ 91 w 183"/>
              <a:gd name="T23" fmla="*/ 7 h 171"/>
              <a:gd name="T24" fmla="*/ 38 w 183"/>
              <a:gd name="T25" fmla="*/ 30 h 171"/>
              <a:gd name="T26" fmla="*/ 71 w 183"/>
              <a:gd name="T27" fmla="*/ 68 h 171"/>
              <a:gd name="T28" fmla="*/ 87 w 183"/>
              <a:gd name="T29" fmla="*/ 37 h 171"/>
              <a:gd name="T30" fmla="*/ 175 w 183"/>
              <a:gd name="T31" fmla="*/ 37 h 171"/>
              <a:gd name="T32" fmla="*/ 180 w 183"/>
              <a:gd name="T33" fmla="*/ 41 h 171"/>
              <a:gd name="T34" fmla="*/ 164 w 183"/>
              <a:gd name="T35" fmla="*/ 43 h 171"/>
              <a:gd name="T36" fmla="*/ 77 w 183"/>
              <a:gd name="T37" fmla="*/ 49 h 171"/>
              <a:gd name="T38" fmla="*/ 80 w 183"/>
              <a:gd name="T39" fmla="*/ 71 h 171"/>
              <a:gd name="T40" fmla="*/ 104 w 183"/>
              <a:gd name="T41" fmla="*/ 100 h 171"/>
              <a:gd name="T42" fmla="*/ 110 w 183"/>
              <a:gd name="T43" fmla="*/ 116 h 171"/>
              <a:gd name="T44" fmla="*/ 85 w 183"/>
              <a:gd name="T45" fmla="*/ 147 h 171"/>
              <a:gd name="T46" fmla="*/ 83 w 183"/>
              <a:gd name="T47" fmla="*/ 168 h 171"/>
              <a:gd name="T48" fmla="*/ 79 w 183"/>
              <a:gd name="T49" fmla="*/ 127 h 171"/>
              <a:gd name="T50" fmla="*/ 72 w 183"/>
              <a:gd name="T51" fmla="*/ 158 h 171"/>
              <a:gd name="T52" fmla="*/ 66 w 183"/>
              <a:gd name="T53" fmla="*/ 150 h 171"/>
              <a:gd name="T54" fmla="*/ 55 w 183"/>
              <a:gd name="T55" fmla="*/ 142 h 171"/>
              <a:gd name="T56" fmla="*/ 47 w 183"/>
              <a:gd name="T57" fmla="*/ 169 h 171"/>
              <a:gd name="T58" fmla="*/ 52 w 183"/>
              <a:gd name="T59" fmla="*/ 142 h 171"/>
              <a:gd name="T60" fmla="*/ 69 w 183"/>
              <a:gd name="T61" fmla="*/ 84 h 171"/>
              <a:gd name="T62" fmla="*/ 38 w 183"/>
              <a:gd name="T63" fmla="*/ 87 h 171"/>
              <a:gd name="T64" fmla="*/ 28 w 183"/>
              <a:gd name="T65" fmla="*/ 90 h 171"/>
              <a:gd name="T66" fmla="*/ 27 w 183"/>
              <a:gd name="T67" fmla="*/ 100 h 171"/>
              <a:gd name="T68" fmla="*/ 93 w 183"/>
              <a:gd name="T69" fmla="*/ 100 h 171"/>
              <a:gd name="T70" fmla="*/ 83 w 183"/>
              <a:gd name="T71" fmla="*/ 120 h 171"/>
              <a:gd name="T72" fmla="*/ 46 w 183"/>
              <a:gd name="T73" fmla="*/ 101 h 171"/>
              <a:gd name="T74" fmla="*/ 12 w 183"/>
              <a:gd name="T75" fmla="*/ 116 h 171"/>
              <a:gd name="T76" fmla="*/ 25 w 183"/>
              <a:gd name="T77" fmla="*/ 116 h 171"/>
              <a:gd name="T78" fmla="*/ 27 w 183"/>
              <a:gd name="T79" fmla="*/ 111 h 171"/>
              <a:gd name="T80" fmla="*/ 77 w 183"/>
              <a:gd name="T81" fmla="*/ 108 h 171"/>
              <a:gd name="T82" fmla="*/ 74 w 183"/>
              <a:gd name="T83" fmla="*/ 116 h 171"/>
              <a:gd name="T84" fmla="*/ 74 w 183"/>
              <a:gd name="T85" fmla="*/ 79 h 171"/>
              <a:gd name="T86" fmla="*/ 101 w 183"/>
              <a:gd name="T87" fmla="*/ 103 h 171"/>
              <a:gd name="T88" fmla="*/ 74 w 183"/>
              <a:gd name="T89" fmla="*/ 75 h 171"/>
              <a:gd name="T90" fmla="*/ 33 w 183"/>
              <a:gd name="T91" fmla="*/ 79 h 171"/>
              <a:gd name="T92" fmla="*/ 11 w 183"/>
              <a:gd name="T93" fmla="*/ 103 h 171"/>
              <a:gd name="T94" fmla="*/ 27 w 183"/>
              <a:gd name="T95" fmla="*/ 84 h 171"/>
              <a:gd name="T96" fmla="*/ 36 w 183"/>
              <a:gd name="T97" fmla="*/ 117 h 171"/>
              <a:gd name="T98" fmla="*/ 57 w 183"/>
              <a:gd name="T99" fmla="*/ 123 h 171"/>
              <a:gd name="T100" fmla="*/ 60 w 183"/>
              <a:gd name="T101" fmla="*/ 120 h 171"/>
              <a:gd name="T102" fmla="*/ 52 w 183"/>
              <a:gd name="T103" fmla="*/ 123 h 171"/>
              <a:gd name="T104" fmla="*/ 44 w 183"/>
              <a:gd name="T105" fmla="*/ 122 h 171"/>
              <a:gd name="T106" fmla="*/ 94 w 183"/>
              <a:gd name="T107" fmla="*/ 38 h 171"/>
              <a:gd name="T108" fmla="*/ 94 w 183"/>
              <a:gd name="T109" fmla="*/ 38 h 171"/>
              <a:gd name="T110" fmla="*/ 8 w 183"/>
              <a:gd name="T111" fmla="*/ 119 h 171"/>
              <a:gd name="T112" fmla="*/ 98 w 183"/>
              <a:gd name="T113" fmla="*/ 117 h 171"/>
              <a:gd name="T114" fmla="*/ 77 w 183"/>
              <a:gd name="T115" fmla="*/ 112 h 171"/>
              <a:gd name="T116" fmla="*/ 36 w 183"/>
              <a:gd name="T117" fmla="*/ 1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171">
                <a:moveTo>
                  <a:pt x="52" y="127"/>
                </a:moveTo>
                <a:lnTo>
                  <a:pt x="52" y="127"/>
                </a:lnTo>
                <a:lnTo>
                  <a:pt x="42" y="127"/>
                </a:lnTo>
                <a:lnTo>
                  <a:pt x="42" y="127"/>
                </a:lnTo>
                <a:lnTo>
                  <a:pt x="41" y="130"/>
                </a:lnTo>
                <a:lnTo>
                  <a:pt x="41" y="130"/>
                </a:lnTo>
                <a:lnTo>
                  <a:pt x="38" y="142"/>
                </a:lnTo>
                <a:lnTo>
                  <a:pt x="38" y="142"/>
                </a:lnTo>
                <a:lnTo>
                  <a:pt x="36" y="149"/>
                </a:lnTo>
                <a:lnTo>
                  <a:pt x="36" y="149"/>
                </a:lnTo>
                <a:lnTo>
                  <a:pt x="34" y="157"/>
                </a:lnTo>
                <a:lnTo>
                  <a:pt x="34" y="157"/>
                </a:lnTo>
                <a:lnTo>
                  <a:pt x="33" y="158"/>
                </a:lnTo>
                <a:lnTo>
                  <a:pt x="31" y="158"/>
                </a:lnTo>
                <a:lnTo>
                  <a:pt x="31" y="158"/>
                </a:lnTo>
                <a:lnTo>
                  <a:pt x="30" y="158"/>
                </a:lnTo>
                <a:lnTo>
                  <a:pt x="28" y="157"/>
                </a:lnTo>
                <a:lnTo>
                  <a:pt x="28" y="157"/>
                </a:lnTo>
                <a:lnTo>
                  <a:pt x="28" y="155"/>
                </a:lnTo>
                <a:lnTo>
                  <a:pt x="28" y="152"/>
                </a:lnTo>
                <a:lnTo>
                  <a:pt x="28" y="152"/>
                </a:lnTo>
                <a:lnTo>
                  <a:pt x="31" y="147"/>
                </a:lnTo>
                <a:lnTo>
                  <a:pt x="34" y="141"/>
                </a:lnTo>
                <a:lnTo>
                  <a:pt x="34" y="141"/>
                </a:lnTo>
                <a:lnTo>
                  <a:pt x="38" y="128"/>
                </a:lnTo>
                <a:lnTo>
                  <a:pt x="38" y="128"/>
                </a:lnTo>
                <a:lnTo>
                  <a:pt x="38" y="127"/>
                </a:lnTo>
                <a:lnTo>
                  <a:pt x="38" y="127"/>
                </a:lnTo>
                <a:lnTo>
                  <a:pt x="31" y="127"/>
                </a:lnTo>
                <a:lnTo>
                  <a:pt x="31" y="127"/>
                </a:lnTo>
                <a:lnTo>
                  <a:pt x="30" y="127"/>
                </a:lnTo>
                <a:lnTo>
                  <a:pt x="28" y="128"/>
                </a:lnTo>
                <a:lnTo>
                  <a:pt x="28" y="128"/>
                </a:lnTo>
                <a:lnTo>
                  <a:pt x="23" y="134"/>
                </a:lnTo>
                <a:lnTo>
                  <a:pt x="23" y="134"/>
                </a:lnTo>
                <a:lnTo>
                  <a:pt x="23" y="138"/>
                </a:lnTo>
                <a:lnTo>
                  <a:pt x="23" y="138"/>
                </a:lnTo>
                <a:lnTo>
                  <a:pt x="23" y="139"/>
                </a:lnTo>
                <a:lnTo>
                  <a:pt x="23" y="139"/>
                </a:lnTo>
                <a:lnTo>
                  <a:pt x="23" y="141"/>
                </a:lnTo>
                <a:lnTo>
                  <a:pt x="22" y="142"/>
                </a:lnTo>
                <a:lnTo>
                  <a:pt x="22" y="142"/>
                </a:lnTo>
                <a:lnTo>
                  <a:pt x="20" y="144"/>
                </a:lnTo>
                <a:lnTo>
                  <a:pt x="19" y="144"/>
                </a:lnTo>
                <a:lnTo>
                  <a:pt x="19" y="144"/>
                </a:lnTo>
                <a:lnTo>
                  <a:pt x="17" y="144"/>
                </a:lnTo>
                <a:lnTo>
                  <a:pt x="16" y="142"/>
                </a:lnTo>
                <a:lnTo>
                  <a:pt x="16" y="142"/>
                </a:lnTo>
                <a:lnTo>
                  <a:pt x="16" y="139"/>
                </a:lnTo>
                <a:lnTo>
                  <a:pt x="17" y="138"/>
                </a:lnTo>
                <a:lnTo>
                  <a:pt x="17" y="138"/>
                </a:lnTo>
                <a:lnTo>
                  <a:pt x="19" y="136"/>
                </a:lnTo>
                <a:lnTo>
                  <a:pt x="19" y="136"/>
                </a:lnTo>
                <a:lnTo>
                  <a:pt x="22" y="131"/>
                </a:lnTo>
                <a:lnTo>
                  <a:pt x="25" y="127"/>
                </a:lnTo>
                <a:lnTo>
                  <a:pt x="25" y="127"/>
                </a:lnTo>
                <a:lnTo>
                  <a:pt x="25" y="127"/>
                </a:lnTo>
                <a:lnTo>
                  <a:pt x="25" y="127"/>
                </a:lnTo>
                <a:lnTo>
                  <a:pt x="19" y="127"/>
                </a:lnTo>
                <a:lnTo>
                  <a:pt x="19" y="127"/>
                </a:lnTo>
                <a:lnTo>
                  <a:pt x="12" y="125"/>
                </a:lnTo>
                <a:lnTo>
                  <a:pt x="8" y="123"/>
                </a:lnTo>
                <a:lnTo>
                  <a:pt x="8" y="123"/>
                </a:lnTo>
                <a:lnTo>
                  <a:pt x="3" y="119"/>
                </a:lnTo>
                <a:lnTo>
                  <a:pt x="3" y="119"/>
                </a:lnTo>
                <a:lnTo>
                  <a:pt x="1" y="116"/>
                </a:lnTo>
                <a:lnTo>
                  <a:pt x="1" y="112"/>
                </a:lnTo>
                <a:lnTo>
                  <a:pt x="1" y="112"/>
                </a:lnTo>
                <a:lnTo>
                  <a:pt x="0" y="109"/>
                </a:lnTo>
                <a:lnTo>
                  <a:pt x="1" y="106"/>
                </a:lnTo>
                <a:lnTo>
                  <a:pt x="1" y="106"/>
                </a:lnTo>
                <a:lnTo>
                  <a:pt x="3" y="101"/>
                </a:lnTo>
                <a:lnTo>
                  <a:pt x="6" y="97"/>
                </a:lnTo>
                <a:lnTo>
                  <a:pt x="6" y="97"/>
                </a:lnTo>
                <a:lnTo>
                  <a:pt x="16" y="86"/>
                </a:lnTo>
                <a:lnTo>
                  <a:pt x="27" y="78"/>
                </a:lnTo>
                <a:lnTo>
                  <a:pt x="27" y="78"/>
                </a:lnTo>
                <a:lnTo>
                  <a:pt x="28" y="76"/>
                </a:lnTo>
                <a:lnTo>
                  <a:pt x="28" y="76"/>
                </a:lnTo>
                <a:lnTo>
                  <a:pt x="30" y="56"/>
                </a:lnTo>
                <a:lnTo>
                  <a:pt x="30" y="56"/>
                </a:lnTo>
                <a:lnTo>
                  <a:pt x="28" y="49"/>
                </a:lnTo>
                <a:lnTo>
                  <a:pt x="28" y="49"/>
                </a:lnTo>
                <a:lnTo>
                  <a:pt x="28" y="40"/>
                </a:lnTo>
                <a:lnTo>
                  <a:pt x="28" y="30"/>
                </a:lnTo>
                <a:lnTo>
                  <a:pt x="28" y="30"/>
                </a:lnTo>
                <a:lnTo>
                  <a:pt x="31" y="21"/>
                </a:lnTo>
                <a:lnTo>
                  <a:pt x="31" y="21"/>
                </a:lnTo>
                <a:lnTo>
                  <a:pt x="34" y="13"/>
                </a:lnTo>
                <a:lnTo>
                  <a:pt x="39" y="7"/>
                </a:lnTo>
                <a:lnTo>
                  <a:pt x="39" y="7"/>
                </a:lnTo>
                <a:lnTo>
                  <a:pt x="46" y="4"/>
                </a:lnTo>
                <a:lnTo>
                  <a:pt x="52" y="2"/>
                </a:lnTo>
                <a:lnTo>
                  <a:pt x="52" y="2"/>
                </a:lnTo>
                <a:lnTo>
                  <a:pt x="61" y="0"/>
                </a:lnTo>
                <a:lnTo>
                  <a:pt x="61" y="0"/>
                </a:lnTo>
                <a:lnTo>
                  <a:pt x="83" y="0"/>
                </a:lnTo>
                <a:lnTo>
                  <a:pt x="83" y="0"/>
                </a:lnTo>
                <a:lnTo>
                  <a:pt x="117" y="0"/>
                </a:lnTo>
                <a:lnTo>
                  <a:pt x="117" y="0"/>
                </a:lnTo>
                <a:lnTo>
                  <a:pt x="146" y="0"/>
                </a:lnTo>
                <a:lnTo>
                  <a:pt x="146" y="0"/>
                </a:lnTo>
                <a:lnTo>
                  <a:pt x="161" y="0"/>
                </a:lnTo>
                <a:lnTo>
                  <a:pt x="175" y="0"/>
                </a:lnTo>
                <a:lnTo>
                  <a:pt x="175" y="0"/>
                </a:lnTo>
                <a:lnTo>
                  <a:pt x="176" y="0"/>
                </a:lnTo>
                <a:lnTo>
                  <a:pt x="176" y="0"/>
                </a:lnTo>
                <a:lnTo>
                  <a:pt x="180" y="0"/>
                </a:lnTo>
                <a:lnTo>
                  <a:pt x="181" y="4"/>
                </a:lnTo>
                <a:lnTo>
                  <a:pt x="181" y="4"/>
                </a:lnTo>
                <a:lnTo>
                  <a:pt x="181" y="5"/>
                </a:lnTo>
                <a:lnTo>
                  <a:pt x="181" y="5"/>
                </a:lnTo>
                <a:lnTo>
                  <a:pt x="181" y="8"/>
                </a:lnTo>
                <a:lnTo>
                  <a:pt x="178" y="10"/>
                </a:lnTo>
                <a:lnTo>
                  <a:pt x="178" y="10"/>
                </a:lnTo>
                <a:lnTo>
                  <a:pt x="176" y="8"/>
                </a:lnTo>
                <a:lnTo>
                  <a:pt x="176" y="8"/>
                </a:lnTo>
                <a:lnTo>
                  <a:pt x="175" y="8"/>
                </a:lnTo>
                <a:lnTo>
                  <a:pt x="173" y="7"/>
                </a:lnTo>
                <a:lnTo>
                  <a:pt x="173" y="7"/>
                </a:lnTo>
                <a:lnTo>
                  <a:pt x="172" y="8"/>
                </a:lnTo>
                <a:lnTo>
                  <a:pt x="172" y="8"/>
                </a:lnTo>
                <a:lnTo>
                  <a:pt x="170" y="11"/>
                </a:lnTo>
                <a:lnTo>
                  <a:pt x="169" y="10"/>
                </a:lnTo>
                <a:lnTo>
                  <a:pt x="169" y="10"/>
                </a:lnTo>
                <a:lnTo>
                  <a:pt x="165" y="10"/>
                </a:lnTo>
                <a:lnTo>
                  <a:pt x="165" y="10"/>
                </a:lnTo>
                <a:lnTo>
                  <a:pt x="156" y="8"/>
                </a:lnTo>
                <a:lnTo>
                  <a:pt x="156" y="8"/>
                </a:lnTo>
                <a:lnTo>
                  <a:pt x="107" y="7"/>
                </a:lnTo>
                <a:lnTo>
                  <a:pt x="107" y="7"/>
                </a:lnTo>
                <a:lnTo>
                  <a:pt x="91" y="7"/>
                </a:lnTo>
                <a:lnTo>
                  <a:pt x="91" y="7"/>
                </a:lnTo>
                <a:lnTo>
                  <a:pt x="60" y="5"/>
                </a:lnTo>
                <a:lnTo>
                  <a:pt x="60" y="5"/>
                </a:lnTo>
                <a:lnTo>
                  <a:pt x="55" y="7"/>
                </a:lnTo>
                <a:lnTo>
                  <a:pt x="55" y="7"/>
                </a:lnTo>
                <a:lnTo>
                  <a:pt x="49" y="8"/>
                </a:lnTo>
                <a:lnTo>
                  <a:pt x="44" y="15"/>
                </a:lnTo>
                <a:lnTo>
                  <a:pt x="44" y="15"/>
                </a:lnTo>
                <a:lnTo>
                  <a:pt x="39" y="23"/>
                </a:lnTo>
                <a:lnTo>
                  <a:pt x="38" y="30"/>
                </a:lnTo>
                <a:lnTo>
                  <a:pt x="38" y="30"/>
                </a:lnTo>
                <a:lnTo>
                  <a:pt x="36" y="49"/>
                </a:lnTo>
                <a:lnTo>
                  <a:pt x="36" y="49"/>
                </a:lnTo>
                <a:lnTo>
                  <a:pt x="36" y="68"/>
                </a:lnTo>
                <a:lnTo>
                  <a:pt x="36" y="68"/>
                </a:lnTo>
                <a:lnTo>
                  <a:pt x="36" y="75"/>
                </a:lnTo>
                <a:lnTo>
                  <a:pt x="36" y="75"/>
                </a:lnTo>
                <a:lnTo>
                  <a:pt x="53" y="71"/>
                </a:lnTo>
                <a:lnTo>
                  <a:pt x="61" y="70"/>
                </a:lnTo>
                <a:lnTo>
                  <a:pt x="71" y="70"/>
                </a:lnTo>
                <a:lnTo>
                  <a:pt x="71" y="70"/>
                </a:lnTo>
                <a:lnTo>
                  <a:pt x="71" y="68"/>
                </a:lnTo>
                <a:lnTo>
                  <a:pt x="71" y="68"/>
                </a:lnTo>
                <a:lnTo>
                  <a:pt x="71" y="57"/>
                </a:lnTo>
                <a:lnTo>
                  <a:pt x="71" y="57"/>
                </a:lnTo>
                <a:lnTo>
                  <a:pt x="71" y="51"/>
                </a:lnTo>
                <a:lnTo>
                  <a:pt x="71" y="51"/>
                </a:lnTo>
                <a:lnTo>
                  <a:pt x="72" y="45"/>
                </a:lnTo>
                <a:lnTo>
                  <a:pt x="77" y="41"/>
                </a:lnTo>
                <a:lnTo>
                  <a:pt x="77" y="41"/>
                </a:lnTo>
                <a:lnTo>
                  <a:pt x="80" y="40"/>
                </a:lnTo>
                <a:lnTo>
                  <a:pt x="80" y="40"/>
                </a:lnTo>
                <a:lnTo>
                  <a:pt x="87" y="37"/>
                </a:lnTo>
                <a:lnTo>
                  <a:pt x="93" y="35"/>
                </a:lnTo>
                <a:lnTo>
                  <a:pt x="93" y="35"/>
                </a:lnTo>
                <a:lnTo>
                  <a:pt x="117" y="34"/>
                </a:lnTo>
                <a:lnTo>
                  <a:pt x="117" y="34"/>
                </a:lnTo>
                <a:lnTo>
                  <a:pt x="140" y="35"/>
                </a:lnTo>
                <a:lnTo>
                  <a:pt x="140" y="35"/>
                </a:lnTo>
                <a:lnTo>
                  <a:pt x="158" y="37"/>
                </a:lnTo>
                <a:lnTo>
                  <a:pt x="158" y="37"/>
                </a:lnTo>
                <a:lnTo>
                  <a:pt x="172" y="37"/>
                </a:lnTo>
                <a:lnTo>
                  <a:pt x="172" y="37"/>
                </a:lnTo>
                <a:lnTo>
                  <a:pt x="175" y="37"/>
                </a:lnTo>
                <a:lnTo>
                  <a:pt x="176" y="35"/>
                </a:lnTo>
                <a:lnTo>
                  <a:pt x="176" y="35"/>
                </a:lnTo>
                <a:lnTo>
                  <a:pt x="178" y="35"/>
                </a:lnTo>
                <a:lnTo>
                  <a:pt x="178" y="35"/>
                </a:lnTo>
                <a:lnTo>
                  <a:pt x="181" y="35"/>
                </a:lnTo>
                <a:lnTo>
                  <a:pt x="183" y="37"/>
                </a:lnTo>
                <a:lnTo>
                  <a:pt x="183" y="37"/>
                </a:lnTo>
                <a:lnTo>
                  <a:pt x="183" y="40"/>
                </a:lnTo>
                <a:lnTo>
                  <a:pt x="181" y="41"/>
                </a:lnTo>
                <a:lnTo>
                  <a:pt x="181" y="41"/>
                </a:lnTo>
                <a:lnTo>
                  <a:pt x="180" y="41"/>
                </a:lnTo>
                <a:lnTo>
                  <a:pt x="178" y="41"/>
                </a:lnTo>
                <a:lnTo>
                  <a:pt x="178" y="41"/>
                </a:lnTo>
                <a:lnTo>
                  <a:pt x="172" y="40"/>
                </a:lnTo>
                <a:lnTo>
                  <a:pt x="172" y="40"/>
                </a:lnTo>
                <a:lnTo>
                  <a:pt x="170" y="41"/>
                </a:lnTo>
                <a:lnTo>
                  <a:pt x="170" y="41"/>
                </a:lnTo>
                <a:lnTo>
                  <a:pt x="170" y="43"/>
                </a:lnTo>
                <a:lnTo>
                  <a:pt x="169" y="45"/>
                </a:lnTo>
                <a:lnTo>
                  <a:pt x="169" y="45"/>
                </a:lnTo>
                <a:lnTo>
                  <a:pt x="165" y="45"/>
                </a:lnTo>
                <a:lnTo>
                  <a:pt x="164" y="43"/>
                </a:lnTo>
                <a:lnTo>
                  <a:pt x="164" y="43"/>
                </a:lnTo>
                <a:lnTo>
                  <a:pt x="162" y="43"/>
                </a:lnTo>
                <a:lnTo>
                  <a:pt x="162" y="43"/>
                </a:lnTo>
                <a:lnTo>
                  <a:pt x="145" y="41"/>
                </a:lnTo>
                <a:lnTo>
                  <a:pt x="145" y="41"/>
                </a:lnTo>
                <a:lnTo>
                  <a:pt x="101" y="41"/>
                </a:lnTo>
                <a:lnTo>
                  <a:pt x="101" y="41"/>
                </a:lnTo>
                <a:lnTo>
                  <a:pt x="87" y="43"/>
                </a:lnTo>
                <a:lnTo>
                  <a:pt x="87" y="43"/>
                </a:lnTo>
                <a:lnTo>
                  <a:pt x="82" y="45"/>
                </a:lnTo>
                <a:lnTo>
                  <a:pt x="77" y="49"/>
                </a:lnTo>
                <a:lnTo>
                  <a:pt x="77" y="49"/>
                </a:lnTo>
                <a:lnTo>
                  <a:pt x="77" y="52"/>
                </a:lnTo>
                <a:lnTo>
                  <a:pt x="77" y="56"/>
                </a:lnTo>
                <a:lnTo>
                  <a:pt x="77" y="56"/>
                </a:lnTo>
                <a:lnTo>
                  <a:pt x="77" y="62"/>
                </a:lnTo>
                <a:lnTo>
                  <a:pt x="77" y="62"/>
                </a:lnTo>
                <a:lnTo>
                  <a:pt x="79" y="65"/>
                </a:lnTo>
                <a:lnTo>
                  <a:pt x="80" y="67"/>
                </a:lnTo>
                <a:lnTo>
                  <a:pt x="80" y="67"/>
                </a:lnTo>
                <a:lnTo>
                  <a:pt x="80" y="70"/>
                </a:lnTo>
                <a:lnTo>
                  <a:pt x="80" y="71"/>
                </a:lnTo>
                <a:lnTo>
                  <a:pt x="80" y="71"/>
                </a:lnTo>
                <a:lnTo>
                  <a:pt x="79" y="73"/>
                </a:lnTo>
                <a:lnTo>
                  <a:pt x="79" y="73"/>
                </a:lnTo>
                <a:lnTo>
                  <a:pt x="80" y="75"/>
                </a:lnTo>
                <a:lnTo>
                  <a:pt x="80" y="75"/>
                </a:lnTo>
                <a:lnTo>
                  <a:pt x="88" y="79"/>
                </a:lnTo>
                <a:lnTo>
                  <a:pt x="96" y="86"/>
                </a:lnTo>
                <a:lnTo>
                  <a:pt x="96" y="86"/>
                </a:lnTo>
                <a:lnTo>
                  <a:pt x="101" y="92"/>
                </a:lnTo>
                <a:lnTo>
                  <a:pt x="104" y="100"/>
                </a:lnTo>
                <a:lnTo>
                  <a:pt x="104" y="100"/>
                </a:lnTo>
                <a:lnTo>
                  <a:pt x="104" y="106"/>
                </a:lnTo>
                <a:lnTo>
                  <a:pt x="104" y="106"/>
                </a:lnTo>
                <a:lnTo>
                  <a:pt x="105" y="105"/>
                </a:lnTo>
                <a:lnTo>
                  <a:pt x="105" y="105"/>
                </a:lnTo>
                <a:lnTo>
                  <a:pt x="107" y="106"/>
                </a:lnTo>
                <a:lnTo>
                  <a:pt x="107" y="106"/>
                </a:lnTo>
                <a:lnTo>
                  <a:pt x="110" y="108"/>
                </a:lnTo>
                <a:lnTo>
                  <a:pt x="112" y="109"/>
                </a:lnTo>
                <a:lnTo>
                  <a:pt x="112" y="112"/>
                </a:lnTo>
                <a:lnTo>
                  <a:pt x="110" y="116"/>
                </a:lnTo>
                <a:lnTo>
                  <a:pt x="110" y="116"/>
                </a:lnTo>
                <a:lnTo>
                  <a:pt x="107" y="117"/>
                </a:lnTo>
                <a:lnTo>
                  <a:pt x="104" y="119"/>
                </a:lnTo>
                <a:lnTo>
                  <a:pt x="104" y="119"/>
                </a:lnTo>
                <a:lnTo>
                  <a:pt x="96" y="123"/>
                </a:lnTo>
                <a:lnTo>
                  <a:pt x="87" y="125"/>
                </a:lnTo>
                <a:lnTo>
                  <a:pt x="87" y="125"/>
                </a:lnTo>
                <a:lnTo>
                  <a:pt x="83" y="127"/>
                </a:lnTo>
                <a:lnTo>
                  <a:pt x="83" y="127"/>
                </a:lnTo>
                <a:lnTo>
                  <a:pt x="83" y="130"/>
                </a:lnTo>
                <a:lnTo>
                  <a:pt x="83" y="130"/>
                </a:lnTo>
                <a:lnTo>
                  <a:pt x="85" y="147"/>
                </a:lnTo>
                <a:lnTo>
                  <a:pt x="85" y="147"/>
                </a:lnTo>
                <a:lnTo>
                  <a:pt x="87" y="155"/>
                </a:lnTo>
                <a:lnTo>
                  <a:pt x="87" y="155"/>
                </a:lnTo>
                <a:lnTo>
                  <a:pt x="88" y="160"/>
                </a:lnTo>
                <a:lnTo>
                  <a:pt x="91" y="166"/>
                </a:lnTo>
                <a:lnTo>
                  <a:pt x="91" y="166"/>
                </a:lnTo>
                <a:lnTo>
                  <a:pt x="91" y="168"/>
                </a:lnTo>
                <a:lnTo>
                  <a:pt x="88" y="171"/>
                </a:lnTo>
                <a:lnTo>
                  <a:pt x="88" y="171"/>
                </a:lnTo>
                <a:lnTo>
                  <a:pt x="85" y="169"/>
                </a:lnTo>
                <a:lnTo>
                  <a:pt x="83" y="168"/>
                </a:lnTo>
                <a:lnTo>
                  <a:pt x="83" y="168"/>
                </a:lnTo>
                <a:lnTo>
                  <a:pt x="83" y="164"/>
                </a:lnTo>
                <a:lnTo>
                  <a:pt x="83" y="164"/>
                </a:lnTo>
                <a:lnTo>
                  <a:pt x="83" y="157"/>
                </a:lnTo>
                <a:lnTo>
                  <a:pt x="82" y="149"/>
                </a:lnTo>
                <a:lnTo>
                  <a:pt x="82" y="149"/>
                </a:lnTo>
                <a:lnTo>
                  <a:pt x="80" y="133"/>
                </a:lnTo>
                <a:lnTo>
                  <a:pt x="80" y="133"/>
                </a:lnTo>
                <a:lnTo>
                  <a:pt x="80" y="128"/>
                </a:lnTo>
                <a:lnTo>
                  <a:pt x="80" y="128"/>
                </a:lnTo>
                <a:lnTo>
                  <a:pt x="79" y="127"/>
                </a:lnTo>
                <a:lnTo>
                  <a:pt x="79" y="127"/>
                </a:lnTo>
                <a:lnTo>
                  <a:pt x="71" y="127"/>
                </a:lnTo>
                <a:lnTo>
                  <a:pt x="71" y="127"/>
                </a:lnTo>
                <a:lnTo>
                  <a:pt x="71" y="128"/>
                </a:lnTo>
                <a:lnTo>
                  <a:pt x="71" y="128"/>
                </a:lnTo>
                <a:lnTo>
                  <a:pt x="71" y="147"/>
                </a:lnTo>
                <a:lnTo>
                  <a:pt x="71" y="147"/>
                </a:lnTo>
                <a:lnTo>
                  <a:pt x="71" y="152"/>
                </a:lnTo>
                <a:lnTo>
                  <a:pt x="71" y="152"/>
                </a:lnTo>
                <a:lnTo>
                  <a:pt x="72" y="158"/>
                </a:lnTo>
                <a:lnTo>
                  <a:pt x="72" y="158"/>
                </a:lnTo>
                <a:lnTo>
                  <a:pt x="72" y="160"/>
                </a:lnTo>
                <a:lnTo>
                  <a:pt x="71" y="161"/>
                </a:lnTo>
                <a:lnTo>
                  <a:pt x="71" y="161"/>
                </a:lnTo>
                <a:lnTo>
                  <a:pt x="69" y="161"/>
                </a:lnTo>
                <a:lnTo>
                  <a:pt x="66" y="161"/>
                </a:lnTo>
                <a:lnTo>
                  <a:pt x="66" y="161"/>
                </a:lnTo>
                <a:lnTo>
                  <a:pt x="66" y="160"/>
                </a:lnTo>
                <a:lnTo>
                  <a:pt x="64" y="158"/>
                </a:lnTo>
                <a:lnTo>
                  <a:pt x="64" y="158"/>
                </a:lnTo>
                <a:lnTo>
                  <a:pt x="66" y="150"/>
                </a:lnTo>
                <a:lnTo>
                  <a:pt x="66" y="150"/>
                </a:lnTo>
                <a:lnTo>
                  <a:pt x="66" y="147"/>
                </a:lnTo>
                <a:lnTo>
                  <a:pt x="66" y="147"/>
                </a:lnTo>
                <a:lnTo>
                  <a:pt x="66" y="128"/>
                </a:lnTo>
                <a:lnTo>
                  <a:pt x="66" y="128"/>
                </a:lnTo>
                <a:lnTo>
                  <a:pt x="66" y="127"/>
                </a:lnTo>
                <a:lnTo>
                  <a:pt x="66" y="127"/>
                </a:lnTo>
                <a:lnTo>
                  <a:pt x="55" y="127"/>
                </a:lnTo>
                <a:lnTo>
                  <a:pt x="55" y="127"/>
                </a:lnTo>
                <a:lnTo>
                  <a:pt x="55" y="130"/>
                </a:lnTo>
                <a:lnTo>
                  <a:pt x="55" y="130"/>
                </a:lnTo>
                <a:lnTo>
                  <a:pt x="55" y="142"/>
                </a:lnTo>
                <a:lnTo>
                  <a:pt x="55" y="142"/>
                </a:lnTo>
                <a:lnTo>
                  <a:pt x="53" y="152"/>
                </a:lnTo>
                <a:lnTo>
                  <a:pt x="53" y="152"/>
                </a:lnTo>
                <a:lnTo>
                  <a:pt x="53" y="160"/>
                </a:lnTo>
                <a:lnTo>
                  <a:pt x="53" y="160"/>
                </a:lnTo>
                <a:lnTo>
                  <a:pt x="53" y="166"/>
                </a:lnTo>
                <a:lnTo>
                  <a:pt x="53" y="166"/>
                </a:lnTo>
                <a:lnTo>
                  <a:pt x="52" y="169"/>
                </a:lnTo>
                <a:lnTo>
                  <a:pt x="49" y="169"/>
                </a:lnTo>
                <a:lnTo>
                  <a:pt x="49" y="169"/>
                </a:lnTo>
                <a:lnTo>
                  <a:pt x="47" y="169"/>
                </a:lnTo>
                <a:lnTo>
                  <a:pt x="46" y="168"/>
                </a:lnTo>
                <a:lnTo>
                  <a:pt x="46" y="168"/>
                </a:lnTo>
                <a:lnTo>
                  <a:pt x="46" y="166"/>
                </a:lnTo>
                <a:lnTo>
                  <a:pt x="46" y="164"/>
                </a:lnTo>
                <a:lnTo>
                  <a:pt x="46" y="164"/>
                </a:lnTo>
                <a:lnTo>
                  <a:pt x="49" y="157"/>
                </a:lnTo>
                <a:lnTo>
                  <a:pt x="49" y="157"/>
                </a:lnTo>
                <a:lnTo>
                  <a:pt x="50" y="150"/>
                </a:lnTo>
                <a:lnTo>
                  <a:pt x="50" y="150"/>
                </a:lnTo>
                <a:lnTo>
                  <a:pt x="52" y="142"/>
                </a:lnTo>
                <a:lnTo>
                  <a:pt x="52" y="142"/>
                </a:lnTo>
                <a:lnTo>
                  <a:pt x="52" y="128"/>
                </a:lnTo>
                <a:lnTo>
                  <a:pt x="52" y="128"/>
                </a:lnTo>
                <a:lnTo>
                  <a:pt x="52" y="127"/>
                </a:lnTo>
                <a:lnTo>
                  <a:pt x="52" y="127"/>
                </a:lnTo>
                <a:close/>
                <a:moveTo>
                  <a:pt x="93" y="100"/>
                </a:moveTo>
                <a:lnTo>
                  <a:pt x="93" y="100"/>
                </a:lnTo>
                <a:lnTo>
                  <a:pt x="85" y="90"/>
                </a:lnTo>
                <a:lnTo>
                  <a:pt x="74" y="84"/>
                </a:lnTo>
                <a:lnTo>
                  <a:pt x="74" y="84"/>
                </a:lnTo>
                <a:lnTo>
                  <a:pt x="72" y="86"/>
                </a:lnTo>
                <a:lnTo>
                  <a:pt x="69" y="84"/>
                </a:lnTo>
                <a:lnTo>
                  <a:pt x="69" y="84"/>
                </a:lnTo>
                <a:lnTo>
                  <a:pt x="68" y="84"/>
                </a:lnTo>
                <a:lnTo>
                  <a:pt x="68" y="84"/>
                </a:lnTo>
                <a:lnTo>
                  <a:pt x="64" y="84"/>
                </a:lnTo>
                <a:lnTo>
                  <a:pt x="63" y="82"/>
                </a:lnTo>
                <a:lnTo>
                  <a:pt x="63" y="82"/>
                </a:lnTo>
                <a:lnTo>
                  <a:pt x="63" y="82"/>
                </a:lnTo>
                <a:lnTo>
                  <a:pt x="63" y="82"/>
                </a:lnTo>
                <a:lnTo>
                  <a:pt x="53" y="82"/>
                </a:lnTo>
                <a:lnTo>
                  <a:pt x="53" y="82"/>
                </a:lnTo>
                <a:lnTo>
                  <a:pt x="38" y="87"/>
                </a:lnTo>
                <a:lnTo>
                  <a:pt x="38" y="87"/>
                </a:lnTo>
                <a:lnTo>
                  <a:pt x="36" y="87"/>
                </a:lnTo>
                <a:lnTo>
                  <a:pt x="36" y="87"/>
                </a:lnTo>
                <a:lnTo>
                  <a:pt x="36" y="89"/>
                </a:lnTo>
                <a:lnTo>
                  <a:pt x="36" y="89"/>
                </a:lnTo>
                <a:lnTo>
                  <a:pt x="34" y="89"/>
                </a:lnTo>
                <a:lnTo>
                  <a:pt x="33" y="90"/>
                </a:lnTo>
                <a:lnTo>
                  <a:pt x="33" y="90"/>
                </a:lnTo>
                <a:lnTo>
                  <a:pt x="28" y="90"/>
                </a:lnTo>
                <a:lnTo>
                  <a:pt x="28" y="90"/>
                </a:lnTo>
                <a:lnTo>
                  <a:pt x="28" y="90"/>
                </a:lnTo>
                <a:lnTo>
                  <a:pt x="28" y="90"/>
                </a:lnTo>
                <a:lnTo>
                  <a:pt x="25" y="90"/>
                </a:lnTo>
                <a:lnTo>
                  <a:pt x="25" y="90"/>
                </a:lnTo>
                <a:lnTo>
                  <a:pt x="22" y="93"/>
                </a:lnTo>
                <a:lnTo>
                  <a:pt x="19" y="97"/>
                </a:lnTo>
                <a:lnTo>
                  <a:pt x="19" y="97"/>
                </a:lnTo>
                <a:lnTo>
                  <a:pt x="16" y="103"/>
                </a:lnTo>
                <a:lnTo>
                  <a:pt x="16" y="103"/>
                </a:lnTo>
                <a:lnTo>
                  <a:pt x="17" y="101"/>
                </a:lnTo>
                <a:lnTo>
                  <a:pt x="17" y="101"/>
                </a:lnTo>
                <a:lnTo>
                  <a:pt x="27" y="100"/>
                </a:lnTo>
                <a:lnTo>
                  <a:pt x="27" y="100"/>
                </a:lnTo>
                <a:lnTo>
                  <a:pt x="36" y="97"/>
                </a:lnTo>
                <a:lnTo>
                  <a:pt x="46" y="97"/>
                </a:lnTo>
                <a:lnTo>
                  <a:pt x="64" y="97"/>
                </a:lnTo>
                <a:lnTo>
                  <a:pt x="64" y="97"/>
                </a:lnTo>
                <a:lnTo>
                  <a:pt x="83" y="101"/>
                </a:lnTo>
                <a:lnTo>
                  <a:pt x="83" y="101"/>
                </a:lnTo>
                <a:lnTo>
                  <a:pt x="88" y="103"/>
                </a:lnTo>
                <a:lnTo>
                  <a:pt x="88" y="103"/>
                </a:lnTo>
                <a:lnTo>
                  <a:pt x="90" y="100"/>
                </a:lnTo>
                <a:lnTo>
                  <a:pt x="93" y="100"/>
                </a:lnTo>
                <a:lnTo>
                  <a:pt x="93" y="100"/>
                </a:lnTo>
                <a:close/>
                <a:moveTo>
                  <a:pt x="75" y="122"/>
                </a:moveTo>
                <a:lnTo>
                  <a:pt x="75" y="122"/>
                </a:lnTo>
                <a:lnTo>
                  <a:pt x="77" y="119"/>
                </a:lnTo>
                <a:lnTo>
                  <a:pt x="79" y="117"/>
                </a:lnTo>
                <a:lnTo>
                  <a:pt x="79" y="117"/>
                </a:lnTo>
                <a:lnTo>
                  <a:pt x="82" y="119"/>
                </a:lnTo>
                <a:lnTo>
                  <a:pt x="82" y="119"/>
                </a:lnTo>
                <a:lnTo>
                  <a:pt x="83" y="119"/>
                </a:lnTo>
                <a:lnTo>
                  <a:pt x="83" y="120"/>
                </a:lnTo>
                <a:lnTo>
                  <a:pt x="83" y="120"/>
                </a:lnTo>
                <a:lnTo>
                  <a:pt x="91" y="117"/>
                </a:lnTo>
                <a:lnTo>
                  <a:pt x="98" y="112"/>
                </a:lnTo>
                <a:lnTo>
                  <a:pt x="98" y="112"/>
                </a:lnTo>
                <a:lnTo>
                  <a:pt x="93" y="111"/>
                </a:lnTo>
                <a:lnTo>
                  <a:pt x="93" y="111"/>
                </a:lnTo>
                <a:lnTo>
                  <a:pt x="79" y="105"/>
                </a:lnTo>
                <a:lnTo>
                  <a:pt x="79" y="105"/>
                </a:lnTo>
                <a:lnTo>
                  <a:pt x="71" y="103"/>
                </a:lnTo>
                <a:lnTo>
                  <a:pt x="63" y="101"/>
                </a:lnTo>
                <a:lnTo>
                  <a:pt x="63" y="101"/>
                </a:lnTo>
                <a:lnTo>
                  <a:pt x="46" y="101"/>
                </a:lnTo>
                <a:lnTo>
                  <a:pt x="46" y="101"/>
                </a:lnTo>
                <a:lnTo>
                  <a:pt x="36" y="103"/>
                </a:lnTo>
                <a:lnTo>
                  <a:pt x="36" y="103"/>
                </a:lnTo>
                <a:lnTo>
                  <a:pt x="25" y="105"/>
                </a:lnTo>
                <a:lnTo>
                  <a:pt x="25" y="105"/>
                </a:lnTo>
                <a:lnTo>
                  <a:pt x="17" y="108"/>
                </a:lnTo>
                <a:lnTo>
                  <a:pt x="17" y="108"/>
                </a:lnTo>
                <a:lnTo>
                  <a:pt x="14" y="109"/>
                </a:lnTo>
                <a:lnTo>
                  <a:pt x="12" y="112"/>
                </a:lnTo>
                <a:lnTo>
                  <a:pt x="12" y="112"/>
                </a:lnTo>
                <a:lnTo>
                  <a:pt x="12" y="116"/>
                </a:lnTo>
                <a:lnTo>
                  <a:pt x="14" y="119"/>
                </a:lnTo>
                <a:lnTo>
                  <a:pt x="14" y="119"/>
                </a:lnTo>
                <a:lnTo>
                  <a:pt x="16" y="119"/>
                </a:lnTo>
                <a:lnTo>
                  <a:pt x="16" y="119"/>
                </a:lnTo>
                <a:lnTo>
                  <a:pt x="27" y="120"/>
                </a:lnTo>
                <a:lnTo>
                  <a:pt x="27" y="120"/>
                </a:lnTo>
                <a:lnTo>
                  <a:pt x="28" y="120"/>
                </a:lnTo>
                <a:lnTo>
                  <a:pt x="28" y="120"/>
                </a:lnTo>
                <a:lnTo>
                  <a:pt x="27" y="117"/>
                </a:lnTo>
                <a:lnTo>
                  <a:pt x="27" y="117"/>
                </a:lnTo>
                <a:lnTo>
                  <a:pt x="25" y="116"/>
                </a:lnTo>
                <a:lnTo>
                  <a:pt x="25" y="116"/>
                </a:lnTo>
                <a:lnTo>
                  <a:pt x="22" y="116"/>
                </a:lnTo>
                <a:lnTo>
                  <a:pt x="22" y="116"/>
                </a:lnTo>
                <a:lnTo>
                  <a:pt x="20" y="114"/>
                </a:lnTo>
                <a:lnTo>
                  <a:pt x="20" y="114"/>
                </a:lnTo>
                <a:lnTo>
                  <a:pt x="22" y="111"/>
                </a:lnTo>
                <a:lnTo>
                  <a:pt x="22" y="111"/>
                </a:lnTo>
                <a:lnTo>
                  <a:pt x="23" y="111"/>
                </a:lnTo>
                <a:lnTo>
                  <a:pt x="23" y="111"/>
                </a:lnTo>
                <a:lnTo>
                  <a:pt x="27" y="111"/>
                </a:lnTo>
                <a:lnTo>
                  <a:pt x="27" y="111"/>
                </a:lnTo>
                <a:lnTo>
                  <a:pt x="28" y="109"/>
                </a:lnTo>
                <a:lnTo>
                  <a:pt x="28" y="109"/>
                </a:lnTo>
                <a:lnTo>
                  <a:pt x="34" y="108"/>
                </a:lnTo>
                <a:lnTo>
                  <a:pt x="34" y="108"/>
                </a:lnTo>
                <a:lnTo>
                  <a:pt x="38" y="108"/>
                </a:lnTo>
                <a:lnTo>
                  <a:pt x="38" y="108"/>
                </a:lnTo>
                <a:lnTo>
                  <a:pt x="47" y="106"/>
                </a:lnTo>
                <a:lnTo>
                  <a:pt x="47" y="106"/>
                </a:lnTo>
                <a:lnTo>
                  <a:pt x="61" y="105"/>
                </a:lnTo>
                <a:lnTo>
                  <a:pt x="77" y="108"/>
                </a:lnTo>
                <a:lnTo>
                  <a:pt x="77" y="108"/>
                </a:lnTo>
                <a:lnTo>
                  <a:pt x="85" y="109"/>
                </a:lnTo>
                <a:lnTo>
                  <a:pt x="85" y="109"/>
                </a:lnTo>
                <a:lnTo>
                  <a:pt x="88" y="109"/>
                </a:lnTo>
                <a:lnTo>
                  <a:pt x="88" y="109"/>
                </a:lnTo>
                <a:lnTo>
                  <a:pt x="90" y="111"/>
                </a:lnTo>
                <a:lnTo>
                  <a:pt x="88" y="114"/>
                </a:lnTo>
                <a:lnTo>
                  <a:pt x="88" y="114"/>
                </a:lnTo>
                <a:lnTo>
                  <a:pt x="85" y="116"/>
                </a:lnTo>
                <a:lnTo>
                  <a:pt x="85" y="116"/>
                </a:lnTo>
                <a:lnTo>
                  <a:pt x="74" y="116"/>
                </a:lnTo>
                <a:lnTo>
                  <a:pt x="74" y="116"/>
                </a:lnTo>
                <a:lnTo>
                  <a:pt x="71" y="117"/>
                </a:lnTo>
                <a:lnTo>
                  <a:pt x="71" y="119"/>
                </a:lnTo>
                <a:lnTo>
                  <a:pt x="71" y="119"/>
                </a:lnTo>
                <a:lnTo>
                  <a:pt x="71" y="120"/>
                </a:lnTo>
                <a:lnTo>
                  <a:pt x="71" y="120"/>
                </a:lnTo>
                <a:lnTo>
                  <a:pt x="71" y="123"/>
                </a:lnTo>
                <a:lnTo>
                  <a:pt x="71" y="123"/>
                </a:lnTo>
                <a:lnTo>
                  <a:pt x="75" y="122"/>
                </a:lnTo>
                <a:lnTo>
                  <a:pt x="75" y="122"/>
                </a:lnTo>
                <a:close/>
                <a:moveTo>
                  <a:pt x="74" y="79"/>
                </a:moveTo>
                <a:lnTo>
                  <a:pt x="74" y="79"/>
                </a:lnTo>
                <a:lnTo>
                  <a:pt x="75" y="79"/>
                </a:lnTo>
                <a:lnTo>
                  <a:pt x="75" y="79"/>
                </a:lnTo>
                <a:lnTo>
                  <a:pt x="80" y="81"/>
                </a:lnTo>
                <a:lnTo>
                  <a:pt x="85" y="84"/>
                </a:lnTo>
                <a:lnTo>
                  <a:pt x="85" y="84"/>
                </a:lnTo>
                <a:lnTo>
                  <a:pt x="93" y="92"/>
                </a:lnTo>
                <a:lnTo>
                  <a:pt x="93" y="92"/>
                </a:lnTo>
                <a:lnTo>
                  <a:pt x="98" y="97"/>
                </a:lnTo>
                <a:lnTo>
                  <a:pt x="99" y="101"/>
                </a:lnTo>
                <a:lnTo>
                  <a:pt x="99" y="101"/>
                </a:lnTo>
                <a:lnTo>
                  <a:pt x="101" y="103"/>
                </a:lnTo>
                <a:lnTo>
                  <a:pt x="101" y="103"/>
                </a:lnTo>
                <a:lnTo>
                  <a:pt x="98" y="95"/>
                </a:lnTo>
                <a:lnTo>
                  <a:pt x="93" y="87"/>
                </a:lnTo>
                <a:lnTo>
                  <a:pt x="93" y="87"/>
                </a:lnTo>
                <a:lnTo>
                  <a:pt x="90" y="84"/>
                </a:lnTo>
                <a:lnTo>
                  <a:pt x="90" y="84"/>
                </a:lnTo>
                <a:lnTo>
                  <a:pt x="83" y="79"/>
                </a:lnTo>
                <a:lnTo>
                  <a:pt x="75" y="76"/>
                </a:lnTo>
                <a:lnTo>
                  <a:pt x="75" y="76"/>
                </a:lnTo>
                <a:lnTo>
                  <a:pt x="74" y="75"/>
                </a:lnTo>
                <a:lnTo>
                  <a:pt x="74" y="75"/>
                </a:lnTo>
                <a:lnTo>
                  <a:pt x="74" y="79"/>
                </a:lnTo>
                <a:lnTo>
                  <a:pt x="74" y="79"/>
                </a:lnTo>
                <a:close/>
                <a:moveTo>
                  <a:pt x="38" y="82"/>
                </a:moveTo>
                <a:lnTo>
                  <a:pt x="38" y="82"/>
                </a:lnTo>
                <a:lnTo>
                  <a:pt x="47" y="79"/>
                </a:lnTo>
                <a:lnTo>
                  <a:pt x="58" y="78"/>
                </a:lnTo>
                <a:lnTo>
                  <a:pt x="58" y="78"/>
                </a:lnTo>
                <a:lnTo>
                  <a:pt x="52" y="76"/>
                </a:lnTo>
                <a:lnTo>
                  <a:pt x="52" y="76"/>
                </a:lnTo>
                <a:lnTo>
                  <a:pt x="42" y="76"/>
                </a:lnTo>
                <a:lnTo>
                  <a:pt x="33" y="79"/>
                </a:lnTo>
                <a:lnTo>
                  <a:pt x="33" y="79"/>
                </a:lnTo>
                <a:lnTo>
                  <a:pt x="31" y="81"/>
                </a:lnTo>
                <a:lnTo>
                  <a:pt x="31" y="84"/>
                </a:lnTo>
                <a:lnTo>
                  <a:pt x="31" y="84"/>
                </a:lnTo>
                <a:lnTo>
                  <a:pt x="33" y="82"/>
                </a:lnTo>
                <a:lnTo>
                  <a:pt x="34" y="82"/>
                </a:lnTo>
                <a:lnTo>
                  <a:pt x="34" y="82"/>
                </a:lnTo>
                <a:lnTo>
                  <a:pt x="38" y="82"/>
                </a:lnTo>
                <a:lnTo>
                  <a:pt x="38" y="82"/>
                </a:lnTo>
                <a:close/>
                <a:moveTo>
                  <a:pt x="11" y="103"/>
                </a:moveTo>
                <a:lnTo>
                  <a:pt x="11" y="103"/>
                </a:lnTo>
                <a:lnTo>
                  <a:pt x="11" y="105"/>
                </a:lnTo>
                <a:lnTo>
                  <a:pt x="11" y="105"/>
                </a:lnTo>
                <a:lnTo>
                  <a:pt x="12" y="100"/>
                </a:lnTo>
                <a:lnTo>
                  <a:pt x="12" y="100"/>
                </a:lnTo>
                <a:lnTo>
                  <a:pt x="17" y="93"/>
                </a:lnTo>
                <a:lnTo>
                  <a:pt x="23" y="89"/>
                </a:lnTo>
                <a:lnTo>
                  <a:pt x="23" y="89"/>
                </a:lnTo>
                <a:lnTo>
                  <a:pt x="25" y="87"/>
                </a:lnTo>
                <a:lnTo>
                  <a:pt x="25" y="86"/>
                </a:lnTo>
                <a:lnTo>
                  <a:pt x="25" y="86"/>
                </a:lnTo>
                <a:lnTo>
                  <a:pt x="27" y="84"/>
                </a:lnTo>
                <a:lnTo>
                  <a:pt x="27" y="82"/>
                </a:lnTo>
                <a:lnTo>
                  <a:pt x="27" y="82"/>
                </a:lnTo>
                <a:lnTo>
                  <a:pt x="20" y="86"/>
                </a:lnTo>
                <a:lnTo>
                  <a:pt x="16" y="92"/>
                </a:lnTo>
                <a:lnTo>
                  <a:pt x="12" y="97"/>
                </a:lnTo>
                <a:lnTo>
                  <a:pt x="11" y="103"/>
                </a:lnTo>
                <a:lnTo>
                  <a:pt x="11" y="103"/>
                </a:lnTo>
                <a:close/>
                <a:moveTo>
                  <a:pt x="41" y="117"/>
                </a:moveTo>
                <a:lnTo>
                  <a:pt x="41" y="117"/>
                </a:lnTo>
                <a:lnTo>
                  <a:pt x="36" y="117"/>
                </a:lnTo>
                <a:lnTo>
                  <a:pt x="36" y="117"/>
                </a:lnTo>
                <a:lnTo>
                  <a:pt x="33" y="117"/>
                </a:lnTo>
                <a:lnTo>
                  <a:pt x="33" y="117"/>
                </a:lnTo>
                <a:lnTo>
                  <a:pt x="31" y="119"/>
                </a:lnTo>
                <a:lnTo>
                  <a:pt x="31" y="122"/>
                </a:lnTo>
                <a:lnTo>
                  <a:pt x="31" y="122"/>
                </a:lnTo>
                <a:lnTo>
                  <a:pt x="39" y="122"/>
                </a:lnTo>
                <a:lnTo>
                  <a:pt x="39" y="122"/>
                </a:lnTo>
                <a:lnTo>
                  <a:pt x="41" y="120"/>
                </a:lnTo>
                <a:lnTo>
                  <a:pt x="41" y="117"/>
                </a:lnTo>
                <a:lnTo>
                  <a:pt x="41" y="117"/>
                </a:lnTo>
                <a:close/>
                <a:moveTo>
                  <a:pt x="57" y="123"/>
                </a:moveTo>
                <a:lnTo>
                  <a:pt x="57" y="123"/>
                </a:lnTo>
                <a:lnTo>
                  <a:pt x="66" y="123"/>
                </a:lnTo>
                <a:lnTo>
                  <a:pt x="66" y="123"/>
                </a:lnTo>
                <a:lnTo>
                  <a:pt x="66" y="120"/>
                </a:lnTo>
                <a:lnTo>
                  <a:pt x="64" y="117"/>
                </a:lnTo>
                <a:lnTo>
                  <a:pt x="64" y="117"/>
                </a:lnTo>
                <a:lnTo>
                  <a:pt x="60" y="117"/>
                </a:lnTo>
                <a:lnTo>
                  <a:pt x="60" y="117"/>
                </a:lnTo>
                <a:lnTo>
                  <a:pt x="60" y="119"/>
                </a:lnTo>
                <a:lnTo>
                  <a:pt x="60" y="119"/>
                </a:lnTo>
                <a:lnTo>
                  <a:pt x="60" y="120"/>
                </a:lnTo>
                <a:lnTo>
                  <a:pt x="58" y="120"/>
                </a:lnTo>
                <a:lnTo>
                  <a:pt x="58" y="120"/>
                </a:lnTo>
                <a:lnTo>
                  <a:pt x="57" y="122"/>
                </a:lnTo>
                <a:lnTo>
                  <a:pt x="57" y="123"/>
                </a:lnTo>
                <a:lnTo>
                  <a:pt x="57" y="123"/>
                </a:lnTo>
                <a:close/>
                <a:moveTo>
                  <a:pt x="44" y="122"/>
                </a:moveTo>
                <a:lnTo>
                  <a:pt x="44" y="122"/>
                </a:lnTo>
                <a:lnTo>
                  <a:pt x="44" y="123"/>
                </a:lnTo>
                <a:lnTo>
                  <a:pt x="44" y="123"/>
                </a:lnTo>
                <a:lnTo>
                  <a:pt x="52" y="123"/>
                </a:lnTo>
                <a:lnTo>
                  <a:pt x="52" y="123"/>
                </a:lnTo>
                <a:lnTo>
                  <a:pt x="52" y="120"/>
                </a:lnTo>
                <a:lnTo>
                  <a:pt x="52" y="120"/>
                </a:lnTo>
                <a:lnTo>
                  <a:pt x="53" y="117"/>
                </a:lnTo>
                <a:lnTo>
                  <a:pt x="53" y="117"/>
                </a:lnTo>
                <a:lnTo>
                  <a:pt x="49" y="117"/>
                </a:lnTo>
                <a:lnTo>
                  <a:pt x="49" y="117"/>
                </a:lnTo>
                <a:lnTo>
                  <a:pt x="47" y="119"/>
                </a:lnTo>
                <a:lnTo>
                  <a:pt x="47" y="119"/>
                </a:lnTo>
                <a:lnTo>
                  <a:pt x="46" y="120"/>
                </a:lnTo>
                <a:lnTo>
                  <a:pt x="46" y="120"/>
                </a:lnTo>
                <a:lnTo>
                  <a:pt x="44" y="122"/>
                </a:lnTo>
                <a:lnTo>
                  <a:pt x="44" y="122"/>
                </a:lnTo>
                <a:close/>
                <a:moveTo>
                  <a:pt x="58" y="75"/>
                </a:moveTo>
                <a:lnTo>
                  <a:pt x="58" y="75"/>
                </a:lnTo>
                <a:lnTo>
                  <a:pt x="71" y="78"/>
                </a:lnTo>
                <a:lnTo>
                  <a:pt x="71" y="78"/>
                </a:lnTo>
                <a:lnTo>
                  <a:pt x="71" y="75"/>
                </a:lnTo>
                <a:lnTo>
                  <a:pt x="71" y="75"/>
                </a:lnTo>
                <a:lnTo>
                  <a:pt x="64" y="73"/>
                </a:lnTo>
                <a:lnTo>
                  <a:pt x="58" y="75"/>
                </a:lnTo>
                <a:lnTo>
                  <a:pt x="58" y="75"/>
                </a:lnTo>
                <a:close/>
                <a:moveTo>
                  <a:pt x="94" y="38"/>
                </a:moveTo>
                <a:lnTo>
                  <a:pt x="94" y="38"/>
                </a:lnTo>
                <a:lnTo>
                  <a:pt x="94" y="38"/>
                </a:lnTo>
                <a:lnTo>
                  <a:pt x="94" y="38"/>
                </a:lnTo>
                <a:lnTo>
                  <a:pt x="135" y="38"/>
                </a:lnTo>
                <a:lnTo>
                  <a:pt x="135" y="38"/>
                </a:lnTo>
                <a:lnTo>
                  <a:pt x="134" y="38"/>
                </a:lnTo>
                <a:lnTo>
                  <a:pt x="134" y="38"/>
                </a:lnTo>
                <a:lnTo>
                  <a:pt x="104" y="38"/>
                </a:lnTo>
                <a:lnTo>
                  <a:pt x="104" y="38"/>
                </a:lnTo>
                <a:lnTo>
                  <a:pt x="94" y="38"/>
                </a:lnTo>
                <a:lnTo>
                  <a:pt x="94" y="38"/>
                </a:lnTo>
                <a:close/>
                <a:moveTo>
                  <a:pt x="9" y="111"/>
                </a:moveTo>
                <a:lnTo>
                  <a:pt x="9" y="111"/>
                </a:lnTo>
                <a:lnTo>
                  <a:pt x="9" y="111"/>
                </a:lnTo>
                <a:lnTo>
                  <a:pt x="9" y="111"/>
                </a:lnTo>
                <a:lnTo>
                  <a:pt x="6" y="114"/>
                </a:lnTo>
                <a:lnTo>
                  <a:pt x="6" y="114"/>
                </a:lnTo>
                <a:lnTo>
                  <a:pt x="4" y="116"/>
                </a:lnTo>
                <a:lnTo>
                  <a:pt x="6" y="116"/>
                </a:lnTo>
                <a:lnTo>
                  <a:pt x="6" y="116"/>
                </a:lnTo>
                <a:lnTo>
                  <a:pt x="8" y="119"/>
                </a:lnTo>
                <a:lnTo>
                  <a:pt x="8" y="119"/>
                </a:lnTo>
                <a:lnTo>
                  <a:pt x="9" y="119"/>
                </a:lnTo>
                <a:lnTo>
                  <a:pt x="9" y="119"/>
                </a:lnTo>
                <a:lnTo>
                  <a:pt x="8" y="117"/>
                </a:lnTo>
                <a:lnTo>
                  <a:pt x="8" y="116"/>
                </a:lnTo>
                <a:lnTo>
                  <a:pt x="9" y="111"/>
                </a:lnTo>
                <a:lnTo>
                  <a:pt x="9" y="111"/>
                </a:lnTo>
                <a:close/>
                <a:moveTo>
                  <a:pt x="101" y="114"/>
                </a:moveTo>
                <a:lnTo>
                  <a:pt x="101" y="114"/>
                </a:lnTo>
                <a:lnTo>
                  <a:pt x="102" y="116"/>
                </a:lnTo>
                <a:lnTo>
                  <a:pt x="102" y="116"/>
                </a:lnTo>
                <a:lnTo>
                  <a:pt x="98" y="117"/>
                </a:lnTo>
                <a:lnTo>
                  <a:pt x="98" y="117"/>
                </a:lnTo>
                <a:lnTo>
                  <a:pt x="104" y="114"/>
                </a:lnTo>
                <a:lnTo>
                  <a:pt x="104" y="114"/>
                </a:lnTo>
                <a:lnTo>
                  <a:pt x="101" y="114"/>
                </a:lnTo>
                <a:lnTo>
                  <a:pt x="101" y="114"/>
                </a:lnTo>
                <a:close/>
                <a:moveTo>
                  <a:pt x="77" y="112"/>
                </a:moveTo>
                <a:lnTo>
                  <a:pt x="77" y="112"/>
                </a:lnTo>
                <a:lnTo>
                  <a:pt x="71" y="112"/>
                </a:lnTo>
                <a:lnTo>
                  <a:pt x="68" y="112"/>
                </a:lnTo>
                <a:lnTo>
                  <a:pt x="68" y="112"/>
                </a:lnTo>
                <a:lnTo>
                  <a:pt x="77" y="112"/>
                </a:lnTo>
                <a:lnTo>
                  <a:pt x="77" y="112"/>
                </a:lnTo>
                <a:close/>
                <a:moveTo>
                  <a:pt x="4" y="109"/>
                </a:moveTo>
                <a:lnTo>
                  <a:pt x="4" y="109"/>
                </a:lnTo>
                <a:lnTo>
                  <a:pt x="6" y="103"/>
                </a:lnTo>
                <a:lnTo>
                  <a:pt x="6" y="103"/>
                </a:lnTo>
                <a:lnTo>
                  <a:pt x="4" y="109"/>
                </a:lnTo>
                <a:lnTo>
                  <a:pt x="4" y="109"/>
                </a:lnTo>
                <a:close/>
                <a:moveTo>
                  <a:pt x="39" y="112"/>
                </a:moveTo>
                <a:lnTo>
                  <a:pt x="39" y="112"/>
                </a:lnTo>
                <a:lnTo>
                  <a:pt x="38" y="112"/>
                </a:lnTo>
                <a:lnTo>
                  <a:pt x="36" y="112"/>
                </a:lnTo>
                <a:lnTo>
                  <a:pt x="36" y="112"/>
                </a:lnTo>
                <a:lnTo>
                  <a:pt x="39" y="112"/>
                </a:lnTo>
                <a:lnTo>
                  <a:pt x="39" y="112"/>
                </a:lnTo>
                <a:close/>
                <a:moveTo>
                  <a:pt x="33" y="75"/>
                </a:moveTo>
                <a:lnTo>
                  <a:pt x="33" y="75"/>
                </a:lnTo>
                <a:lnTo>
                  <a:pt x="33" y="75"/>
                </a:lnTo>
                <a:lnTo>
                  <a:pt x="33" y="73"/>
                </a:lnTo>
                <a:lnTo>
                  <a:pt x="33" y="73"/>
                </a:lnTo>
                <a:lnTo>
                  <a:pt x="33" y="75"/>
                </a:lnTo>
                <a:lnTo>
                  <a:pt x="33" y="7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
          <p:cNvSpPr>
            <a:spLocks/>
          </p:cNvSpPr>
          <p:nvPr/>
        </p:nvSpPr>
        <p:spPr bwMode="auto">
          <a:xfrm>
            <a:off x="8359052" y="1859558"/>
            <a:ext cx="17290" cy="86451"/>
          </a:xfrm>
          <a:custGeom>
            <a:avLst/>
            <a:gdLst>
              <a:gd name="T0" fmla="*/ 4 w 8"/>
              <a:gd name="T1" fmla="*/ 40 h 40"/>
              <a:gd name="T2" fmla="*/ 4 w 8"/>
              <a:gd name="T3" fmla="*/ 40 h 40"/>
              <a:gd name="T4" fmla="*/ 0 w 8"/>
              <a:gd name="T5" fmla="*/ 38 h 40"/>
              <a:gd name="T6" fmla="*/ 0 w 8"/>
              <a:gd name="T7" fmla="*/ 35 h 40"/>
              <a:gd name="T8" fmla="*/ 0 w 8"/>
              <a:gd name="T9" fmla="*/ 35 h 40"/>
              <a:gd name="T10" fmla="*/ 2 w 8"/>
              <a:gd name="T11" fmla="*/ 29 h 40"/>
              <a:gd name="T12" fmla="*/ 2 w 8"/>
              <a:gd name="T13" fmla="*/ 21 h 40"/>
              <a:gd name="T14" fmla="*/ 2 w 8"/>
              <a:gd name="T15" fmla="*/ 21 h 40"/>
              <a:gd name="T16" fmla="*/ 2 w 8"/>
              <a:gd name="T17" fmla="*/ 10 h 40"/>
              <a:gd name="T18" fmla="*/ 2 w 8"/>
              <a:gd name="T19" fmla="*/ 10 h 40"/>
              <a:gd name="T20" fmla="*/ 2 w 8"/>
              <a:gd name="T21" fmla="*/ 5 h 40"/>
              <a:gd name="T22" fmla="*/ 2 w 8"/>
              <a:gd name="T23" fmla="*/ 5 h 40"/>
              <a:gd name="T24" fmla="*/ 0 w 8"/>
              <a:gd name="T25" fmla="*/ 4 h 40"/>
              <a:gd name="T26" fmla="*/ 0 w 8"/>
              <a:gd name="T27" fmla="*/ 4 h 40"/>
              <a:gd name="T28" fmla="*/ 2 w 8"/>
              <a:gd name="T29" fmla="*/ 2 h 40"/>
              <a:gd name="T30" fmla="*/ 2 w 8"/>
              <a:gd name="T31" fmla="*/ 2 h 40"/>
              <a:gd name="T32" fmla="*/ 4 w 8"/>
              <a:gd name="T33" fmla="*/ 0 h 40"/>
              <a:gd name="T34" fmla="*/ 5 w 8"/>
              <a:gd name="T35" fmla="*/ 0 h 40"/>
              <a:gd name="T36" fmla="*/ 5 w 8"/>
              <a:gd name="T37" fmla="*/ 0 h 40"/>
              <a:gd name="T38" fmla="*/ 7 w 8"/>
              <a:gd name="T39" fmla="*/ 2 h 40"/>
              <a:gd name="T40" fmla="*/ 8 w 8"/>
              <a:gd name="T41" fmla="*/ 4 h 40"/>
              <a:gd name="T42" fmla="*/ 8 w 8"/>
              <a:gd name="T43" fmla="*/ 4 h 40"/>
              <a:gd name="T44" fmla="*/ 7 w 8"/>
              <a:gd name="T45" fmla="*/ 5 h 40"/>
              <a:gd name="T46" fmla="*/ 7 w 8"/>
              <a:gd name="T47" fmla="*/ 5 h 40"/>
              <a:gd name="T48" fmla="*/ 7 w 8"/>
              <a:gd name="T49" fmla="*/ 7 h 40"/>
              <a:gd name="T50" fmla="*/ 5 w 8"/>
              <a:gd name="T51" fmla="*/ 10 h 40"/>
              <a:gd name="T52" fmla="*/ 5 w 8"/>
              <a:gd name="T53" fmla="*/ 10 h 40"/>
              <a:gd name="T54" fmla="*/ 5 w 8"/>
              <a:gd name="T55" fmla="*/ 19 h 40"/>
              <a:gd name="T56" fmla="*/ 5 w 8"/>
              <a:gd name="T57" fmla="*/ 19 h 40"/>
              <a:gd name="T58" fmla="*/ 5 w 8"/>
              <a:gd name="T59" fmla="*/ 22 h 40"/>
              <a:gd name="T60" fmla="*/ 5 w 8"/>
              <a:gd name="T61" fmla="*/ 22 h 40"/>
              <a:gd name="T62" fmla="*/ 5 w 8"/>
              <a:gd name="T63" fmla="*/ 29 h 40"/>
              <a:gd name="T64" fmla="*/ 7 w 8"/>
              <a:gd name="T65" fmla="*/ 35 h 40"/>
              <a:gd name="T66" fmla="*/ 7 w 8"/>
              <a:gd name="T67" fmla="*/ 35 h 40"/>
              <a:gd name="T68" fmla="*/ 7 w 8"/>
              <a:gd name="T69" fmla="*/ 38 h 40"/>
              <a:gd name="T70" fmla="*/ 4 w 8"/>
              <a:gd name="T71" fmla="*/ 40 h 40"/>
              <a:gd name="T72" fmla="*/ 4 w 8"/>
              <a:gd name="T7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40">
                <a:moveTo>
                  <a:pt x="4" y="40"/>
                </a:moveTo>
                <a:lnTo>
                  <a:pt x="4" y="40"/>
                </a:lnTo>
                <a:lnTo>
                  <a:pt x="0" y="38"/>
                </a:lnTo>
                <a:lnTo>
                  <a:pt x="0" y="35"/>
                </a:lnTo>
                <a:lnTo>
                  <a:pt x="0" y="35"/>
                </a:lnTo>
                <a:lnTo>
                  <a:pt x="2" y="29"/>
                </a:lnTo>
                <a:lnTo>
                  <a:pt x="2" y="21"/>
                </a:lnTo>
                <a:lnTo>
                  <a:pt x="2" y="21"/>
                </a:lnTo>
                <a:lnTo>
                  <a:pt x="2" y="10"/>
                </a:lnTo>
                <a:lnTo>
                  <a:pt x="2" y="10"/>
                </a:lnTo>
                <a:lnTo>
                  <a:pt x="2" y="5"/>
                </a:lnTo>
                <a:lnTo>
                  <a:pt x="2" y="5"/>
                </a:lnTo>
                <a:lnTo>
                  <a:pt x="0" y="4"/>
                </a:lnTo>
                <a:lnTo>
                  <a:pt x="0" y="4"/>
                </a:lnTo>
                <a:lnTo>
                  <a:pt x="2" y="2"/>
                </a:lnTo>
                <a:lnTo>
                  <a:pt x="2" y="2"/>
                </a:lnTo>
                <a:lnTo>
                  <a:pt x="4" y="0"/>
                </a:lnTo>
                <a:lnTo>
                  <a:pt x="5" y="0"/>
                </a:lnTo>
                <a:lnTo>
                  <a:pt x="5" y="0"/>
                </a:lnTo>
                <a:lnTo>
                  <a:pt x="7" y="2"/>
                </a:lnTo>
                <a:lnTo>
                  <a:pt x="8" y="4"/>
                </a:lnTo>
                <a:lnTo>
                  <a:pt x="8" y="4"/>
                </a:lnTo>
                <a:lnTo>
                  <a:pt x="7" y="5"/>
                </a:lnTo>
                <a:lnTo>
                  <a:pt x="7" y="5"/>
                </a:lnTo>
                <a:lnTo>
                  <a:pt x="7" y="7"/>
                </a:lnTo>
                <a:lnTo>
                  <a:pt x="5" y="10"/>
                </a:lnTo>
                <a:lnTo>
                  <a:pt x="5" y="10"/>
                </a:lnTo>
                <a:lnTo>
                  <a:pt x="5" y="19"/>
                </a:lnTo>
                <a:lnTo>
                  <a:pt x="5" y="19"/>
                </a:lnTo>
                <a:lnTo>
                  <a:pt x="5" y="22"/>
                </a:lnTo>
                <a:lnTo>
                  <a:pt x="5" y="22"/>
                </a:lnTo>
                <a:lnTo>
                  <a:pt x="5" y="29"/>
                </a:lnTo>
                <a:lnTo>
                  <a:pt x="7" y="35"/>
                </a:lnTo>
                <a:lnTo>
                  <a:pt x="7" y="35"/>
                </a:lnTo>
                <a:lnTo>
                  <a:pt x="7" y="38"/>
                </a:lnTo>
                <a:lnTo>
                  <a:pt x="4" y="40"/>
                </a:lnTo>
                <a:lnTo>
                  <a:pt x="4" y="4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6"/>
          <p:cNvSpPr>
            <a:spLocks/>
          </p:cNvSpPr>
          <p:nvPr/>
        </p:nvSpPr>
        <p:spPr bwMode="auto">
          <a:xfrm>
            <a:off x="8305021" y="1863881"/>
            <a:ext cx="21613" cy="77806"/>
          </a:xfrm>
          <a:custGeom>
            <a:avLst/>
            <a:gdLst>
              <a:gd name="T0" fmla="*/ 7 w 10"/>
              <a:gd name="T1" fmla="*/ 0 h 36"/>
              <a:gd name="T2" fmla="*/ 7 w 10"/>
              <a:gd name="T3" fmla="*/ 0 h 36"/>
              <a:gd name="T4" fmla="*/ 8 w 10"/>
              <a:gd name="T5" fmla="*/ 0 h 36"/>
              <a:gd name="T6" fmla="*/ 10 w 10"/>
              <a:gd name="T7" fmla="*/ 2 h 36"/>
              <a:gd name="T8" fmla="*/ 10 w 10"/>
              <a:gd name="T9" fmla="*/ 2 h 36"/>
              <a:gd name="T10" fmla="*/ 10 w 10"/>
              <a:gd name="T11" fmla="*/ 5 h 36"/>
              <a:gd name="T12" fmla="*/ 10 w 10"/>
              <a:gd name="T13" fmla="*/ 5 h 36"/>
              <a:gd name="T14" fmla="*/ 8 w 10"/>
              <a:gd name="T15" fmla="*/ 8 h 36"/>
              <a:gd name="T16" fmla="*/ 8 w 10"/>
              <a:gd name="T17" fmla="*/ 11 h 36"/>
              <a:gd name="T18" fmla="*/ 8 w 10"/>
              <a:gd name="T19" fmla="*/ 11 h 36"/>
              <a:gd name="T20" fmla="*/ 7 w 10"/>
              <a:gd name="T21" fmla="*/ 24 h 36"/>
              <a:gd name="T22" fmla="*/ 7 w 10"/>
              <a:gd name="T23" fmla="*/ 24 h 36"/>
              <a:gd name="T24" fmla="*/ 8 w 10"/>
              <a:gd name="T25" fmla="*/ 33 h 36"/>
              <a:gd name="T26" fmla="*/ 8 w 10"/>
              <a:gd name="T27" fmla="*/ 33 h 36"/>
              <a:gd name="T28" fmla="*/ 8 w 10"/>
              <a:gd name="T29" fmla="*/ 35 h 36"/>
              <a:gd name="T30" fmla="*/ 8 w 10"/>
              <a:gd name="T31" fmla="*/ 35 h 36"/>
              <a:gd name="T32" fmla="*/ 7 w 10"/>
              <a:gd name="T33" fmla="*/ 36 h 36"/>
              <a:gd name="T34" fmla="*/ 3 w 10"/>
              <a:gd name="T35" fmla="*/ 36 h 36"/>
              <a:gd name="T36" fmla="*/ 3 w 10"/>
              <a:gd name="T37" fmla="*/ 36 h 36"/>
              <a:gd name="T38" fmla="*/ 0 w 10"/>
              <a:gd name="T39" fmla="*/ 35 h 36"/>
              <a:gd name="T40" fmla="*/ 0 w 10"/>
              <a:gd name="T41" fmla="*/ 33 h 36"/>
              <a:gd name="T42" fmla="*/ 0 w 10"/>
              <a:gd name="T43" fmla="*/ 33 h 36"/>
              <a:gd name="T44" fmla="*/ 3 w 10"/>
              <a:gd name="T45" fmla="*/ 27 h 36"/>
              <a:gd name="T46" fmla="*/ 3 w 10"/>
              <a:gd name="T47" fmla="*/ 27 h 36"/>
              <a:gd name="T48" fmla="*/ 3 w 10"/>
              <a:gd name="T49" fmla="*/ 24 h 36"/>
              <a:gd name="T50" fmla="*/ 3 w 10"/>
              <a:gd name="T51" fmla="*/ 24 h 36"/>
              <a:gd name="T52" fmla="*/ 5 w 10"/>
              <a:gd name="T53" fmla="*/ 9 h 36"/>
              <a:gd name="T54" fmla="*/ 5 w 10"/>
              <a:gd name="T55" fmla="*/ 9 h 36"/>
              <a:gd name="T56" fmla="*/ 3 w 10"/>
              <a:gd name="T57" fmla="*/ 3 h 36"/>
              <a:gd name="T58" fmla="*/ 3 w 10"/>
              <a:gd name="T59" fmla="*/ 3 h 36"/>
              <a:gd name="T60" fmla="*/ 3 w 10"/>
              <a:gd name="T61" fmla="*/ 2 h 36"/>
              <a:gd name="T62" fmla="*/ 3 w 10"/>
              <a:gd name="T63" fmla="*/ 2 h 36"/>
              <a:gd name="T64" fmla="*/ 7 w 10"/>
              <a:gd name="T65" fmla="*/ 0 h 36"/>
              <a:gd name="T66" fmla="*/ 7 w 10"/>
              <a:gd name="T67" fmla="*/ 0 h 36"/>
              <a:gd name="T68" fmla="*/ 7 w 10"/>
              <a:gd name="T69" fmla="*/ 0 h 36"/>
              <a:gd name="T70" fmla="*/ 7 w 10"/>
              <a:gd name="T7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36">
                <a:moveTo>
                  <a:pt x="7" y="0"/>
                </a:moveTo>
                <a:lnTo>
                  <a:pt x="7" y="0"/>
                </a:lnTo>
                <a:lnTo>
                  <a:pt x="8" y="0"/>
                </a:lnTo>
                <a:lnTo>
                  <a:pt x="10" y="2"/>
                </a:lnTo>
                <a:lnTo>
                  <a:pt x="10" y="2"/>
                </a:lnTo>
                <a:lnTo>
                  <a:pt x="10" y="5"/>
                </a:lnTo>
                <a:lnTo>
                  <a:pt x="10" y="5"/>
                </a:lnTo>
                <a:lnTo>
                  <a:pt x="8" y="8"/>
                </a:lnTo>
                <a:lnTo>
                  <a:pt x="8" y="11"/>
                </a:lnTo>
                <a:lnTo>
                  <a:pt x="8" y="11"/>
                </a:lnTo>
                <a:lnTo>
                  <a:pt x="7" y="24"/>
                </a:lnTo>
                <a:lnTo>
                  <a:pt x="7" y="24"/>
                </a:lnTo>
                <a:lnTo>
                  <a:pt x="8" y="33"/>
                </a:lnTo>
                <a:lnTo>
                  <a:pt x="8" y="33"/>
                </a:lnTo>
                <a:lnTo>
                  <a:pt x="8" y="35"/>
                </a:lnTo>
                <a:lnTo>
                  <a:pt x="8" y="35"/>
                </a:lnTo>
                <a:lnTo>
                  <a:pt x="7" y="36"/>
                </a:lnTo>
                <a:lnTo>
                  <a:pt x="3" y="36"/>
                </a:lnTo>
                <a:lnTo>
                  <a:pt x="3" y="36"/>
                </a:lnTo>
                <a:lnTo>
                  <a:pt x="0" y="35"/>
                </a:lnTo>
                <a:lnTo>
                  <a:pt x="0" y="33"/>
                </a:lnTo>
                <a:lnTo>
                  <a:pt x="0" y="33"/>
                </a:lnTo>
                <a:lnTo>
                  <a:pt x="3" y="27"/>
                </a:lnTo>
                <a:lnTo>
                  <a:pt x="3" y="27"/>
                </a:lnTo>
                <a:lnTo>
                  <a:pt x="3" y="24"/>
                </a:lnTo>
                <a:lnTo>
                  <a:pt x="3" y="24"/>
                </a:lnTo>
                <a:lnTo>
                  <a:pt x="5" y="9"/>
                </a:lnTo>
                <a:lnTo>
                  <a:pt x="5" y="9"/>
                </a:lnTo>
                <a:lnTo>
                  <a:pt x="3" y="3"/>
                </a:lnTo>
                <a:lnTo>
                  <a:pt x="3" y="3"/>
                </a:lnTo>
                <a:lnTo>
                  <a:pt x="3" y="2"/>
                </a:lnTo>
                <a:lnTo>
                  <a:pt x="3" y="2"/>
                </a:lnTo>
                <a:lnTo>
                  <a:pt x="7" y="0"/>
                </a:lnTo>
                <a:lnTo>
                  <a:pt x="7" y="0"/>
                </a:lnTo>
                <a:lnTo>
                  <a:pt x="7" y="0"/>
                </a:lnTo>
                <a:lnTo>
                  <a:pt x="7"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7"/>
          <p:cNvSpPr>
            <a:spLocks/>
          </p:cNvSpPr>
          <p:nvPr/>
        </p:nvSpPr>
        <p:spPr bwMode="auto">
          <a:xfrm>
            <a:off x="8255311" y="1829301"/>
            <a:ext cx="32420" cy="77806"/>
          </a:xfrm>
          <a:custGeom>
            <a:avLst/>
            <a:gdLst>
              <a:gd name="T0" fmla="*/ 12 w 15"/>
              <a:gd name="T1" fmla="*/ 0 h 36"/>
              <a:gd name="T2" fmla="*/ 12 w 15"/>
              <a:gd name="T3" fmla="*/ 0 h 36"/>
              <a:gd name="T4" fmla="*/ 14 w 15"/>
              <a:gd name="T5" fmla="*/ 2 h 36"/>
              <a:gd name="T6" fmla="*/ 15 w 15"/>
              <a:gd name="T7" fmla="*/ 3 h 36"/>
              <a:gd name="T8" fmla="*/ 15 w 15"/>
              <a:gd name="T9" fmla="*/ 3 h 36"/>
              <a:gd name="T10" fmla="*/ 15 w 15"/>
              <a:gd name="T11" fmla="*/ 5 h 36"/>
              <a:gd name="T12" fmla="*/ 15 w 15"/>
              <a:gd name="T13" fmla="*/ 5 h 36"/>
              <a:gd name="T14" fmla="*/ 14 w 15"/>
              <a:gd name="T15" fmla="*/ 10 h 36"/>
              <a:gd name="T16" fmla="*/ 14 w 15"/>
              <a:gd name="T17" fmla="*/ 10 h 36"/>
              <a:gd name="T18" fmla="*/ 11 w 15"/>
              <a:gd name="T19" fmla="*/ 14 h 36"/>
              <a:gd name="T20" fmla="*/ 11 w 15"/>
              <a:gd name="T21" fmla="*/ 14 h 36"/>
              <a:gd name="T22" fmla="*/ 7 w 15"/>
              <a:gd name="T23" fmla="*/ 24 h 36"/>
              <a:gd name="T24" fmla="*/ 7 w 15"/>
              <a:gd name="T25" fmla="*/ 24 h 36"/>
              <a:gd name="T26" fmla="*/ 6 w 15"/>
              <a:gd name="T27" fmla="*/ 33 h 36"/>
              <a:gd name="T28" fmla="*/ 6 w 15"/>
              <a:gd name="T29" fmla="*/ 33 h 36"/>
              <a:gd name="T30" fmla="*/ 4 w 15"/>
              <a:gd name="T31" fmla="*/ 35 h 36"/>
              <a:gd name="T32" fmla="*/ 3 w 15"/>
              <a:gd name="T33" fmla="*/ 36 h 36"/>
              <a:gd name="T34" fmla="*/ 3 w 15"/>
              <a:gd name="T35" fmla="*/ 36 h 36"/>
              <a:gd name="T36" fmla="*/ 0 w 15"/>
              <a:gd name="T37" fmla="*/ 35 h 36"/>
              <a:gd name="T38" fmla="*/ 0 w 15"/>
              <a:gd name="T39" fmla="*/ 33 h 36"/>
              <a:gd name="T40" fmla="*/ 0 w 15"/>
              <a:gd name="T41" fmla="*/ 33 h 36"/>
              <a:gd name="T42" fmla="*/ 0 w 15"/>
              <a:gd name="T43" fmla="*/ 30 h 36"/>
              <a:gd name="T44" fmla="*/ 0 w 15"/>
              <a:gd name="T45" fmla="*/ 30 h 36"/>
              <a:gd name="T46" fmla="*/ 0 w 15"/>
              <a:gd name="T47" fmla="*/ 30 h 36"/>
              <a:gd name="T48" fmla="*/ 0 w 15"/>
              <a:gd name="T49" fmla="*/ 30 h 36"/>
              <a:gd name="T50" fmla="*/ 3 w 15"/>
              <a:gd name="T51" fmla="*/ 25 h 36"/>
              <a:gd name="T52" fmla="*/ 6 w 15"/>
              <a:gd name="T53" fmla="*/ 21 h 36"/>
              <a:gd name="T54" fmla="*/ 6 w 15"/>
              <a:gd name="T55" fmla="*/ 21 h 36"/>
              <a:gd name="T56" fmla="*/ 9 w 15"/>
              <a:gd name="T57" fmla="*/ 10 h 36"/>
              <a:gd name="T58" fmla="*/ 9 w 15"/>
              <a:gd name="T59" fmla="*/ 10 h 36"/>
              <a:gd name="T60" fmla="*/ 11 w 15"/>
              <a:gd name="T61" fmla="*/ 7 h 36"/>
              <a:gd name="T62" fmla="*/ 9 w 15"/>
              <a:gd name="T63" fmla="*/ 5 h 36"/>
              <a:gd name="T64" fmla="*/ 9 w 15"/>
              <a:gd name="T65" fmla="*/ 5 h 36"/>
              <a:gd name="T66" fmla="*/ 9 w 15"/>
              <a:gd name="T67" fmla="*/ 3 h 36"/>
              <a:gd name="T68" fmla="*/ 9 w 15"/>
              <a:gd name="T69" fmla="*/ 3 h 36"/>
              <a:gd name="T70" fmla="*/ 11 w 15"/>
              <a:gd name="T71" fmla="*/ 2 h 36"/>
              <a:gd name="T72" fmla="*/ 12 w 15"/>
              <a:gd name="T73" fmla="*/ 0 h 36"/>
              <a:gd name="T74" fmla="*/ 12 w 15"/>
              <a:gd name="T7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36">
                <a:moveTo>
                  <a:pt x="12" y="0"/>
                </a:moveTo>
                <a:lnTo>
                  <a:pt x="12" y="0"/>
                </a:lnTo>
                <a:lnTo>
                  <a:pt x="14" y="2"/>
                </a:lnTo>
                <a:lnTo>
                  <a:pt x="15" y="3"/>
                </a:lnTo>
                <a:lnTo>
                  <a:pt x="15" y="3"/>
                </a:lnTo>
                <a:lnTo>
                  <a:pt x="15" y="5"/>
                </a:lnTo>
                <a:lnTo>
                  <a:pt x="15" y="5"/>
                </a:lnTo>
                <a:lnTo>
                  <a:pt x="14" y="10"/>
                </a:lnTo>
                <a:lnTo>
                  <a:pt x="14" y="10"/>
                </a:lnTo>
                <a:lnTo>
                  <a:pt x="11" y="14"/>
                </a:lnTo>
                <a:lnTo>
                  <a:pt x="11" y="14"/>
                </a:lnTo>
                <a:lnTo>
                  <a:pt x="7" y="24"/>
                </a:lnTo>
                <a:lnTo>
                  <a:pt x="7" y="24"/>
                </a:lnTo>
                <a:lnTo>
                  <a:pt x="6" y="33"/>
                </a:lnTo>
                <a:lnTo>
                  <a:pt x="6" y="33"/>
                </a:lnTo>
                <a:lnTo>
                  <a:pt x="4" y="35"/>
                </a:lnTo>
                <a:lnTo>
                  <a:pt x="3" y="36"/>
                </a:lnTo>
                <a:lnTo>
                  <a:pt x="3" y="36"/>
                </a:lnTo>
                <a:lnTo>
                  <a:pt x="0" y="35"/>
                </a:lnTo>
                <a:lnTo>
                  <a:pt x="0" y="33"/>
                </a:lnTo>
                <a:lnTo>
                  <a:pt x="0" y="33"/>
                </a:lnTo>
                <a:lnTo>
                  <a:pt x="0" y="30"/>
                </a:lnTo>
                <a:lnTo>
                  <a:pt x="0" y="30"/>
                </a:lnTo>
                <a:lnTo>
                  <a:pt x="0" y="30"/>
                </a:lnTo>
                <a:lnTo>
                  <a:pt x="0" y="30"/>
                </a:lnTo>
                <a:lnTo>
                  <a:pt x="3" y="25"/>
                </a:lnTo>
                <a:lnTo>
                  <a:pt x="6" y="21"/>
                </a:lnTo>
                <a:lnTo>
                  <a:pt x="6" y="21"/>
                </a:lnTo>
                <a:lnTo>
                  <a:pt x="9" y="10"/>
                </a:lnTo>
                <a:lnTo>
                  <a:pt x="9" y="10"/>
                </a:lnTo>
                <a:lnTo>
                  <a:pt x="11" y="7"/>
                </a:lnTo>
                <a:lnTo>
                  <a:pt x="9" y="5"/>
                </a:lnTo>
                <a:lnTo>
                  <a:pt x="9" y="5"/>
                </a:lnTo>
                <a:lnTo>
                  <a:pt x="9" y="3"/>
                </a:lnTo>
                <a:lnTo>
                  <a:pt x="9" y="3"/>
                </a:lnTo>
                <a:lnTo>
                  <a:pt x="11" y="2"/>
                </a:lnTo>
                <a:lnTo>
                  <a:pt x="12" y="0"/>
                </a:lnTo>
                <a:lnTo>
                  <a:pt x="12"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p:cNvSpPr>
          <p:nvPr/>
        </p:nvSpPr>
        <p:spPr bwMode="auto">
          <a:xfrm>
            <a:off x="8227215" y="1788236"/>
            <a:ext cx="34580" cy="58355"/>
          </a:xfrm>
          <a:custGeom>
            <a:avLst/>
            <a:gdLst>
              <a:gd name="T0" fmla="*/ 8 w 16"/>
              <a:gd name="T1" fmla="*/ 3 h 27"/>
              <a:gd name="T2" fmla="*/ 8 w 16"/>
              <a:gd name="T3" fmla="*/ 3 h 27"/>
              <a:gd name="T4" fmla="*/ 11 w 16"/>
              <a:gd name="T5" fmla="*/ 0 h 27"/>
              <a:gd name="T6" fmla="*/ 13 w 16"/>
              <a:gd name="T7" fmla="*/ 0 h 27"/>
              <a:gd name="T8" fmla="*/ 13 w 16"/>
              <a:gd name="T9" fmla="*/ 0 h 27"/>
              <a:gd name="T10" fmla="*/ 14 w 16"/>
              <a:gd name="T11" fmla="*/ 2 h 27"/>
              <a:gd name="T12" fmla="*/ 16 w 16"/>
              <a:gd name="T13" fmla="*/ 3 h 27"/>
              <a:gd name="T14" fmla="*/ 16 w 16"/>
              <a:gd name="T15" fmla="*/ 3 h 27"/>
              <a:gd name="T16" fmla="*/ 16 w 16"/>
              <a:gd name="T17" fmla="*/ 5 h 27"/>
              <a:gd name="T18" fmla="*/ 16 w 16"/>
              <a:gd name="T19" fmla="*/ 5 h 27"/>
              <a:gd name="T20" fmla="*/ 13 w 16"/>
              <a:gd name="T21" fmla="*/ 8 h 27"/>
              <a:gd name="T22" fmla="*/ 13 w 16"/>
              <a:gd name="T23" fmla="*/ 8 h 27"/>
              <a:gd name="T24" fmla="*/ 11 w 16"/>
              <a:gd name="T25" fmla="*/ 13 h 27"/>
              <a:gd name="T26" fmla="*/ 8 w 16"/>
              <a:gd name="T27" fmla="*/ 18 h 27"/>
              <a:gd name="T28" fmla="*/ 8 w 16"/>
              <a:gd name="T29" fmla="*/ 18 h 27"/>
              <a:gd name="T30" fmla="*/ 6 w 16"/>
              <a:gd name="T31" fmla="*/ 21 h 27"/>
              <a:gd name="T32" fmla="*/ 6 w 16"/>
              <a:gd name="T33" fmla="*/ 22 h 27"/>
              <a:gd name="T34" fmla="*/ 6 w 16"/>
              <a:gd name="T35" fmla="*/ 22 h 27"/>
              <a:gd name="T36" fmla="*/ 6 w 16"/>
              <a:gd name="T37" fmla="*/ 26 h 27"/>
              <a:gd name="T38" fmla="*/ 3 w 16"/>
              <a:gd name="T39" fmla="*/ 27 h 27"/>
              <a:gd name="T40" fmla="*/ 3 w 16"/>
              <a:gd name="T41" fmla="*/ 27 h 27"/>
              <a:gd name="T42" fmla="*/ 1 w 16"/>
              <a:gd name="T43" fmla="*/ 26 h 27"/>
              <a:gd name="T44" fmla="*/ 0 w 16"/>
              <a:gd name="T45" fmla="*/ 24 h 27"/>
              <a:gd name="T46" fmla="*/ 0 w 16"/>
              <a:gd name="T47" fmla="*/ 24 h 27"/>
              <a:gd name="T48" fmla="*/ 0 w 16"/>
              <a:gd name="T49" fmla="*/ 22 h 27"/>
              <a:gd name="T50" fmla="*/ 0 w 16"/>
              <a:gd name="T51" fmla="*/ 22 h 27"/>
              <a:gd name="T52" fmla="*/ 3 w 16"/>
              <a:gd name="T53" fmla="*/ 18 h 27"/>
              <a:gd name="T54" fmla="*/ 3 w 16"/>
              <a:gd name="T55" fmla="*/ 18 h 27"/>
              <a:gd name="T56" fmla="*/ 8 w 16"/>
              <a:gd name="T57" fmla="*/ 11 h 27"/>
              <a:gd name="T58" fmla="*/ 8 w 16"/>
              <a:gd name="T59" fmla="*/ 11 h 27"/>
              <a:gd name="T60" fmla="*/ 9 w 16"/>
              <a:gd name="T61" fmla="*/ 8 h 27"/>
              <a:gd name="T62" fmla="*/ 8 w 16"/>
              <a:gd name="T63" fmla="*/ 3 h 27"/>
              <a:gd name="T64" fmla="*/ 8 w 16"/>
              <a:gd name="T6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7">
                <a:moveTo>
                  <a:pt x="8" y="3"/>
                </a:moveTo>
                <a:lnTo>
                  <a:pt x="8" y="3"/>
                </a:lnTo>
                <a:lnTo>
                  <a:pt x="11" y="0"/>
                </a:lnTo>
                <a:lnTo>
                  <a:pt x="13" y="0"/>
                </a:lnTo>
                <a:lnTo>
                  <a:pt x="13" y="0"/>
                </a:lnTo>
                <a:lnTo>
                  <a:pt x="14" y="2"/>
                </a:lnTo>
                <a:lnTo>
                  <a:pt x="16" y="3"/>
                </a:lnTo>
                <a:lnTo>
                  <a:pt x="16" y="3"/>
                </a:lnTo>
                <a:lnTo>
                  <a:pt x="16" y="5"/>
                </a:lnTo>
                <a:lnTo>
                  <a:pt x="16" y="5"/>
                </a:lnTo>
                <a:lnTo>
                  <a:pt x="13" y="8"/>
                </a:lnTo>
                <a:lnTo>
                  <a:pt x="13" y="8"/>
                </a:lnTo>
                <a:lnTo>
                  <a:pt x="11" y="13"/>
                </a:lnTo>
                <a:lnTo>
                  <a:pt x="8" y="18"/>
                </a:lnTo>
                <a:lnTo>
                  <a:pt x="8" y="18"/>
                </a:lnTo>
                <a:lnTo>
                  <a:pt x="6" y="21"/>
                </a:lnTo>
                <a:lnTo>
                  <a:pt x="6" y="22"/>
                </a:lnTo>
                <a:lnTo>
                  <a:pt x="6" y="22"/>
                </a:lnTo>
                <a:lnTo>
                  <a:pt x="6" y="26"/>
                </a:lnTo>
                <a:lnTo>
                  <a:pt x="3" y="27"/>
                </a:lnTo>
                <a:lnTo>
                  <a:pt x="3" y="27"/>
                </a:lnTo>
                <a:lnTo>
                  <a:pt x="1" y="26"/>
                </a:lnTo>
                <a:lnTo>
                  <a:pt x="0" y="24"/>
                </a:lnTo>
                <a:lnTo>
                  <a:pt x="0" y="24"/>
                </a:lnTo>
                <a:lnTo>
                  <a:pt x="0" y="22"/>
                </a:lnTo>
                <a:lnTo>
                  <a:pt x="0" y="22"/>
                </a:lnTo>
                <a:lnTo>
                  <a:pt x="3" y="18"/>
                </a:lnTo>
                <a:lnTo>
                  <a:pt x="3" y="18"/>
                </a:lnTo>
                <a:lnTo>
                  <a:pt x="8" y="11"/>
                </a:lnTo>
                <a:lnTo>
                  <a:pt x="8" y="11"/>
                </a:lnTo>
                <a:lnTo>
                  <a:pt x="9" y="8"/>
                </a:lnTo>
                <a:lnTo>
                  <a:pt x="8" y="3"/>
                </a:lnTo>
                <a:lnTo>
                  <a:pt x="8"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p:cNvSpPr>
          <p:nvPr/>
        </p:nvSpPr>
        <p:spPr bwMode="auto">
          <a:xfrm>
            <a:off x="8238021" y="1941686"/>
            <a:ext cx="23775" cy="71322"/>
          </a:xfrm>
          <a:custGeom>
            <a:avLst/>
            <a:gdLst>
              <a:gd name="T0" fmla="*/ 6 w 11"/>
              <a:gd name="T1" fmla="*/ 7 h 33"/>
              <a:gd name="T2" fmla="*/ 6 w 11"/>
              <a:gd name="T3" fmla="*/ 7 h 33"/>
              <a:gd name="T4" fmla="*/ 6 w 11"/>
              <a:gd name="T5" fmla="*/ 3 h 33"/>
              <a:gd name="T6" fmla="*/ 6 w 11"/>
              <a:gd name="T7" fmla="*/ 3 h 33"/>
              <a:gd name="T8" fmla="*/ 6 w 11"/>
              <a:gd name="T9" fmla="*/ 0 h 33"/>
              <a:gd name="T10" fmla="*/ 6 w 11"/>
              <a:gd name="T11" fmla="*/ 0 h 33"/>
              <a:gd name="T12" fmla="*/ 9 w 11"/>
              <a:gd name="T13" fmla="*/ 0 h 33"/>
              <a:gd name="T14" fmla="*/ 11 w 11"/>
              <a:gd name="T15" fmla="*/ 2 h 33"/>
              <a:gd name="T16" fmla="*/ 11 w 11"/>
              <a:gd name="T17" fmla="*/ 2 h 33"/>
              <a:gd name="T18" fmla="*/ 11 w 11"/>
              <a:gd name="T19" fmla="*/ 3 h 33"/>
              <a:gd name="T20" fmla="*/ 11 w 11"/>
              <a:gd name="T21" fmla="*/ 5 h 33"/>
              <a:gd name="T22" fmla="*/ 11 w 11"/>
              <a:gd name="T23" fmla="*/ 5 h 33"/>
              <a:gd name="T24" fmla="*/ 9 w 11"/>
              <a:gd name="T25" fmla="*/ 7 h 33"/>
              <a:gd name="T26" fmla="*/ 9 w 11"/>
              <a:gd name="T27" fmla="*/ 8 h 33"/>
              <a:gd name="T28" fmla="*/ 9 w 11"/>
              <a:gd name="T29" fmla="*/ 8 h 33"/>
              <a:gd name="T30" fmla="*/ 8 w 11"/>
              <a:gd name="T31" fmla="*/ 19 h 33"/>
              <a:gd name="T32" fmla="*/ 8 w 11"/>
              <a:gd name="T33" fmla="*/ 19 h 33"/>
              <a:gd name="T34" fmla="*/ 6 w 11"/>
              <a:gd name="T35" fmla="*/ 29 h 33"/>
              <a:gd name="T36" fmla="*/ 6 w 11"/>
              <a:gd name="T37" fmla="*/ 29 h 33"/>
              <a:gd name="T38" fmla="*/ 6 w 11"/>
              <a:gd name="T39" fmla="*/ 32 h 33"/>
              <a:gd name="T40" fmla="*/ 6 w 11"/>
              <a:gd name="T41" fmla="*/ 32 h 33"/>
              <a:gd name="T42" fmla="*/ 3 w 11"/>
              <a:gd name="T43" fmla="*/ 33 h 33"/>
              <a:gd name="T44" fmla="*/ 1 w 11"/>
              <a:gd name="T45" fmla="*/ 32 h 33"/>
              <a:gd name="T46" fmla="*/ 1 w 11"/>
              <a:gd name="T47" fmla="*/ 32 h 33"/>
              <a:gd name="T48" fmla="*/ 0 w 11"/>
              <a:gd name="T49" fmla="*/ 30 h 33"/>
              <a:gd name="T50" fmla="*/ 1 w 11"/>
              <a:gd name="T51" fmla="*/ 29 h 33"/>
              <a:gd name="T52" fmla="*/ 1 w 11"/>
              <a:gd name="T53" fmla="*/ 29 h 33"/>
              <a:gd name="T54" fmla="*/ 1 w 11"/>
              <a:gd name="T55" fmla="*/ 27 h 33"/>
              <a:gd name="T56" fmla="*/ 1 w 11"/>
              <a:gd name="T57" fmla="*/ 27 h 33"/>
              <a:gd name="T58" fmla="*/ 3 w 11"/>
              <a:gd name="T59" fmla="*/ 25 h 33"/>
              <a:gd name="T60" fmla="*/ 4 w 11"/>
              <a:gd name="T61" fmla="*/ 22 h 33"/>
              <a:gd name="T62" fmla="*/ 4 w 11"/>
              <a:gd name="T63" fmla="*/ 22 h 33"/>
              <a:gd name="T64" fmla="*/ 6 w 11"/>
              <a:gd name="T65" fmla="*/ 8 h 33"/>
              <a:gd name="T66" fmla="*/ 6 w 11"/>
              <a:gd name="T67" fmla="*/ 8 h 33"/>
              <a:gd name="T68" fmla="*/ 6 w 11"/>
              <a:gd name="T69" fmla="*/ 7 h 33"/>
              <a:gd name="T70" fmla="*/ 6 w 11"/>
              <a:gd name="T71"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33">
                <a:moveTo>
                  <a:pt x="6" y="7"/>
                </a:moveTo>
                <a:lnTo>
                  <a:pt x="6" y="7"/>
                </a:lnTo>
                <a:lnTo>
                  <a:pt x="6" y="3"/>
                </a:lnTo>
                <a:lnTo>
                  <a:pt x="6" y="3"/>
                </a:lnTo>
                <a:lnTo>
                  <a:pt x="6" y="0"/>
                </a:lnTo>
                <a:lnTo>
                  <a:pt x="6" y="0"/>
                </a:lnTo>
                <a:lnTo>
                  <a:pt x="9" y="0"/>
                </a:lnTo>
                <a:lnTo>
                  <a:pt x="11" y="2"/>
                </a:lnTo>
                <a:lnTo>
                  <a:pt x="11" y="2"/>
                </a:lnTo>
                <a:lnTo>
                  <a:pt x="11" y="3"/>
                </a:lnTo>
                <a:lnTo>
                  <a:pt x="11" y="5"/>
                </a:lnTo>
                <a:lnTo>
                  <a:pt x="11" y="5"/>
                </a:lnTo>
                <a:lnTo>
                  <a:pt x="9" y="7"/>
                </a:lnTo>
                <a:lnTo>
                  <a:pt x="9" y="8"/>
                </a:lnTo>
                <a:lnTo>
                  <a:pt x="9" y="8"/>
                </a:lnTo>
                <a:lnTo>
                  <a:pt x="8" y="19"/>
                </a:lnTo>
                <a:lnTo>
                  <a:pt x="8" y="19"/>
                </a:lnTo>
                <a:lnTo>
                  <a:pt x="6" y="29"/>
                </a:lnTo>
                <a:lnTo>
                  <a:pt x="6" y="29"/>
                </a:lnTo>
                <a:lnTo>
                  <a:pt x="6" y="32"/>
                </a:lnTo>
                <a:lnTo>
                  <a:pt x="6" y="32"/>
                </a:lnTo>
                <a:lnTo>
                  <a:pt x="3" y="33"/>
                </a:lnTo>
                <a:lnTo>
                  <a:pt x="1" y="32"/>
                </a:lnTo>
                <a:lnTo>
                  <a:pt x="1" y="32"/>
                </a:lnTo>
                <a:lnTo>
                  <a:pt x="0" y="30"/>
                </a:lnTo>
                <a:lnTo>
                  <a:pt x="1" y="29"/>
                </a:lnTo>
                <a:lnTo>
                  <a:pt x="1" y="29"/>
                </a:lnTo>
                <a:lnTo>
                  <a:pt x="1" y="27"/>
                </a:lnTo>
                <a:lnTo>
                  <a:pt x="1" y="27"/>
                </a:lnTo>
                <a:lnTo>
                  <a:pt x="3" y="25"/>
                </a:lnTo>
                <a:lnTo>
                  <a:pt x="4" y="22"/>
                </a:lnTo>
                <a:lnTo>
                  <a:pt x="4" y="22"/>
                </a:lnTo>
                <a:lnTo>
                  <a:pt x="6" y="8"/>
                </a:lnTo>
                <a:lnTo>
                  <a:pt x="6" y="8"/>
                </a:lnTo>
                <a:lnTo>
                  <a:pt x="6" y="7"/>
                </a:lnTo>
                <a:lnTo>
                  <a:pt x="6" y="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2"/>
          <p:cNvSpPr>
            <a:spLocks/>
          </p:cNvSpPr>
          <p:nvPr/>
        </p:nvSpPr>
        <p:spPr bwMode="auto">
          <a:xfrm>
            <a:off x="8363375" y="1980589"/>
            <a:ext cx="12968" cy="32420"/>
          </a:xfrm>
          <a:custGeom>
            <a:avLst/>
            <a:gdLst>
              <a:gd name="T0" fmla="*/ 3 w 6"/>
              <a:gd name="T1" fmla="*/ 14 h 15"/>
              <a:gd name="T2" fmla="*/ 3 w 6"/>
              <a:gd name="T3" fmla="*/ 14 h 15"/>
              <a:gd name="T4" fmla="*/ 3 w 6"/>
              <a:gd name="T5" fmla="*/ 9 h 15"/>
              <a:gd name="T6" fmla="*/ 2 w 6"/>
              <a:gd name="T7" fmla="*/ 4 h 15"/>
              <a:gd name="T8" fmla="*/ 2 w 6"/>
              <a:gd name="T9" fmla="*/ 4 h 15"/>
              <a:gd name="T10" fmla="*/ 2 w 6"/>
              <a:gd name="T11" fmla="*/ 3 h 15"/>
              <a:gd name="T12" fmla="*/ 2 w 6"/>
              <a:gd name="T13" fmla="*/ 3 h 15"/>
              <a:gd name="T14" fmla="*/ 0 w 6"/>
              <a:gd name="T15" fmla="*/ 3 h 15"/>
              <a:gd name="T16" fmla="*/ 0 w 6"/>
              <a:gd name="T17" fmla="*/ 1 h 15"/>
              <a:gd name="T18" fmla="*/ 0 w 6"/>
              <a:gd name="T19" fmla="*/ 1 h 15"/>
              <a:gd name="T20" fmla="*/ 2 w 6"/>
              <a:gd name="T21" fmla="*/ 0 h 15"/>
              <a:gd name="T22" fmla="*/ 3 w 6"/>
              <a:gd name="T23" fmla="*/ 0 h 15"/>
              <a:gd name="T24" fmla="*/ 3 w 6"/>
              <a:gd name="T25" fmla="*/ 0 h 15"/>
              <a:gd name="T26" fmla="*/ 5 w 6"/>
              <a:gd name="T27" fmla="*/ 1 h 15"/>
              <a:gd name="T28" fmla="*/ 5 w 6"/>
              <a:gd name="T29" fmla="*/ 1 h 15"/>
              <a:gd name="T30" fmla="*/ 5 w 6"/>
              <a:gd name="T31" fmla="*/ 6 h 15"/>
              <a:gd name="T32" fmla="*/ 5 w 6"/>
              <a:gd name="T33" fmla="*/ 11 h 15"/>
              <a:gd name="T34" fmla="*/ 5 w 6"/>
              <a:gd name="T35" fmla="*/ 11 h 15"/>
              <a:gd name="T36" fmla="*/ 6 w 6"/>
              <a:gd name="T37" fmla="*/ 12 h 15"/>
              <a:gd name="T38" fmla="*/ 6 w 6"/>
              <a:gd name="T39" fmla="*/ 12 h 15"/>
              <a:gd name="T40" fmla="*/ 6 w 6"/>
              <a:gd name="T41" fmla="*/ 14 h 15"/>
              <a:gd name="T42" fmla="*/ 6 w 6"/>
              <a:gd name="T43" fmla="*/ 14 h 15"/>
              <a:gd name="T44" fmla="*/ 6 w 6"/>
              <a:gd name="T45" fmla="*/ 14 h 15"/>
              <a:gd name="T46" fmla="*/ 5 w 6"/>
              <a:gd name="T47" fmla="*/ 15 h 15"/>
              <a:gd name="T48" fmla="*/ 5 w 6"/>
              <a:gd name="T49" fmla="*/ 15 h 15"/>
              <a:gd name="T50" fmla="*/ 3 w 6"/>
              <a:gd name="T51" fmla="*/ 15 h 15"/>
              <a:gd name="T52" fmla="*/ 3 w 6"/>
              <a:gd name="T53" fmla="*/ 14 h 15"/>
              <a:gd name="T54" fmla="*/ 3 w 6"/>
              <a:gd name="T5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5">
                <a:moveTo>
                  <a:pt x="3" y="14"/>
                </a:moveTo>
                <a:lnTo>
                  <a:pt x="3" y="14"/>
                </a:lnTo>
                <a:lnTo>
                  <a:pt x="3" y="9"/>
                </a:lnTo>
                <a:lnTo>
                  <a:pt x="2" y="4"/>
                </a:lnTo>
                <a:lnTo>
                  <a:pt x="2" y="4"/>
                </a:lnTo>
                <a:lnTo>
                  <a:pt x="2" y="3"/>
                </a:lnTo>
                <a:lnTo>
                  <a:pt x="2" y="3"/>
                </a:lnTo>
                <a:lnTo>
                  <a:pt x="0" y="3"/>
                </a:lnTo>
                <a:lnTo>
                  <a:pt x="0" y="1"/>
                </a:lnTo>
                <a:lnTo>
                  <a:pt x="0" y="1"/>
                </a:lnTo>
                <a:lnTo>
                  <a:pt x="2" y="0"/>
                </a:lnTo>
                <a:lnTo>
                  <a:pt x="3" y="0"/>
                </a:lnTo>
                <a:lnTo>
                  <a:pt x="3" y="0"/>
                </a:lnTo>
                <a:lnTo>
                  <a:pt x="5" y="1"/>
                </a:lnTo>
                <a:lnTo>
                  <a:pt x="5" y="1"/>
                </a:lnTo>
                <a:lnTo>
                  <a:pt x="5" y="6"/>
                </a:lnTo>
                <a:lnTo>
                  <a:pt x="5" y="11"/>
                </a:lnTo>
                <a:lnTo>
                  <a:pt x="5" y="11"/>
                </a:lnTo>
                <a:lnTo>
                  <a:pt x="6" y="12"/>
                </a:lnTo>
                <a:lnTo>
                  <a:pt x="6" y="12"/>
                </a:lnTo>
                <a:lnTo>
                  <a:pt x="6" y="14"/>
                </a:lnTo>
                <a:lnTo>
                  <a:pt x="6" y="14"/>
                </a:lnTo>
                <a:lnTo>
                  <a:pt x="6" y="14"/>
                </a:lnTo>
                <a:lnTo>
                  <a:pt x="5" y="15"/>
                </a:lnTo>
                <a:lnTo>
                  <a:pt x="5" y="15"/>
                </a:lnTo>
                <a:lnTo>
                  <a:pt x="3" y="15"/>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3"/>
          <p:cNvSpPr>
            <a:spLocks/>
          </p:cNvSpPr>
          <p:nvPr/>
        </p:nvSpPr>
        <p:spPr bwMode="auto">
          <a:xfrm>
            <a:off x="8305021" y="1982750"/>
            <a:ext cx="10807" cy="30258"/>
          </a:xfrm>
          <a:custGeom>
            <a:avLst/>
            <a:gdLst>
              <a:gd name="T0" fmla="*/ 0 w 5"/>
              <a:gd name="T1" fmla="*/ 2 h 14"/>
              <a:gd name="T2" fmla="*/ 0 w 5"/>
              <a:gd name="T3" fmla="*/ 2 h 14"/>
              <a:gd name="T4" fmla="*/ 2 w 5"/>
              <a:gd name="T5" fmla="*/ 0 h 14"/>
              <a:gd name="T6" fmla="*/ 2 w 5"/>
              <a:gd name="T7" fmla="*/ 0 h 14"/>
              <a:gd name="T8" fmla="*/ 2 w 5"/>
              <a:gd name="T9" fmla="*/ 0 h 14"/>
              <a:gd name="T10" fmla="*/ 5 w 5"/>
              <a:gd name="T11" fmla="*/ 0 h 14"/>
              <a:gd name="T12" fmla="*/ 5 w 5"/>
              <a:gd name="T13" fmla="*/ 0 h 14"/>
              <a:gd name="T14" fmla="*/ 5 w 5"/>
              <a:gd name="T15" fmla="*/ 5 h 14"/>
              <a:gd name="T16" fmla="*/ 5 w 5"/>
              <a:gd name="T17" fmla="*/ 5 h 14"/>
              <a:gd name="T18" fmla="*/ 5 w 5"/>
              <a:gd name="T19" fmla="*/ 8 h 14"/>
              <a:gd name="T20" fmla="*/ 5 w 5"/>
              <a:gd name="T21" fmla="*/ 8 h 14"/>
              <a:gd name="T22" fmla="*/ 5 w 5"/>
              <a:gd name="T23" fmla="*/ 13 h 14"/>
              <a:gd name="T24" fmla="*/ 5 w 5"/>
              <a:gd name="T25" fmla="*/ 13 h 14"/>
              <a:gd name="T26" fmla="*/ 5 w 5"/>
              <a:gd name="T27" fmla="*/ 14 h 14"/>
              <a:gd name="T28" fmla="*/ 5 w 5"/>
              <a:gd name="T29" fmla="*/ 14 h 14"/>
              <a:gd name="T30" fmla="*/ 5 w 5"/>
              <a:gd name="T31" fmla="*/ 14 h 14"/>
              <a:gd name="T32" fmla="*/ 3 w 5"/>
              <a:gd name="T33" fmla="*/ 14 h 14"/>
              <a:gd name="T34" fmla="*/ 2 w 5"/>
              <a:gd name="T35" fmla="*/ 14 h 14"/>
              <a:gd name="T36" fmla="*/ 2 w 5"/>
              <a:gd name="T37" fmla="*/ 14 h 14"/>
              <a:gd name="T38" fmla="*/ 2 w 5"/>
              <a:gd name="T39" fmla="*/ 13 h 14"/>
              <a:gd name="T40" fmla="*/ 2 w 5"/>
              <a:gd name="T41" fmla="*/ 13 h 14"/>
              <a:gd name="T42" fmla="*/ 3 w 5"/>
              <a:gd name="T43" fmla="*/ 8 h 14"/>
              <a:gd name="T44" fmla="*/ 2 w 5"/>
              <a:gd name="T45" fmla="*/ 3 h 14"/>
              <a:gd name="T46" fmla="*/ 2 w 5"/>
              <a:gd name="T47" fmla="*/ 3 h 14"/>
              <a:gd name="T48" fmla="*/ 0 w 5"/>
              <a:gd name="T49" fmla="*/ 2 h 14"/>
              <a:gd name="T50" fmla="*/ 0 w 5"/>
              <a:gd name="T5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4">
                <a:moveTo>
                  <a:pt x="0" y="2"/>
                </a:moveTo>
                <a:lnTo>
                  <a:pt x="0" y="2"/>
                </a:lnTo>
                <a:lnTo>
                  <a:pt x="2" y="0"/>
                </a:lnTo>
                <a:lnTo>
                  <a:pt x="2" y="0"/>
                </a:lnTo>
                <a:lnTo>
                  <a:pt x="2" y="0"/>
                </a:lnTo>
                <a:lnTo>
                  <a:pt x="5" y="0"/>
                </a:lnTo>
                <a:lnTo>
                  <a:pt x="5" y="0"/>
                </a:lnTo>
                <a:lnTo>
                  <a:pt x="5" y="5"/>
                </a:lnTo>
                <a:lnTo>
                  <a:pt x="5" y="5"/>
                </a:lnTo>
                <a:lnTo>
                  <a:pt x="5" y="8"/>
                </a:lnTo>
                <a:lnTo>
                  <a:pt x="5" y="8"/>
                </a:lnTo>
                <a:lnTo>
                  <a:pt x="5" y="13"/>
                </a:lnTo>
                <a:lnTo>
                  <a:pt x="5" y="13"/>
                </a:lnTo>
                <a:lnTo>
                  <a:pt x="5" y="14"/>
                </a:lnTo>
                <a:lnTo>
                  <a:pt x="5" y="14"/>
                </a:lnTo>
                <a:lnTo>
                  <a:pt x="5" y="14"/>
                </a:lnTo>
                <a:lnTo>
                  <a:pt x="3" y="14"/>
                </a:lnTo>
                <a:lnTo>
                  <a:pt x="2" y="14"/>
                </a:lnTo>
                <a:lnTo>
                  <a:pt x="2" y="14"/>
                </a:lnTo>
                <a:lnTo>
                  <a:pt x="2" y="13"/>
                </a:lnTo>
                <a:lnTo>
                  <a:pt x="2" y="13"/>
                </a:lnTo>
                <a:lnTo>
                  <a:pt x="3" y="8"/>
                </a:lnTo>
                <a:lnTo>
                  <a:pt x="2" y="3"/>
                </a:lnTo>
                <a:lnTo>
                  <a:pt x="2" y="3"/>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noEditPoints="1"/>
          </p:cNvSpPr>
          <p:nvPr/>
        </p:nvSpPr>
        <p:spPr bwMode="auto">
          <a:xfrm>
            <a:off x="5224475" y="3452410"/>
            <a:ext cx="847216" cy="909893"/>
          </a:xfrm>
          <a:custGeom>
            <a:avLst/>
            <a:gdLst>
              <a:gd name="T0" fmla="*/ 75 w 392"/>
              <a:gd name="T1" fmla="*/ 35 h 421"/>
              <a:gd name="T2" fmla="*/ 273 w 392"/>
              <a:gd name="T3" fmla="*/ 28 h 421"/>
              <a:gd name="T4" fmla="*/ 385 w 392"/>
              <a:gd name="T5" fmla="*/ 148 h 421"/>
              <a:gd name="T6" fmla="*/ 362 w 392"/>
              <a:gd name="T7" fmla="*/ 382 h 421"/>
              <a:gd name="T8" fmla="*/ 317 w 392"/>
              <a:gd name="T9" fmla="*/ 402 h 421"/>
              <a:gd name="T10" fmla="*/ 28 w 392"/>
              <a:gd name="T11" fmla="*/ 328 h 421"/>
              <a:gd name="T12" fmla="*/ 153 w 392"/>
              <a:gd name="T13" fmla="*/ 235 h 421"/>
              <a:gd name="T14" fmla="*/ 306 w 392"/>
              <a:gd name="T15" fmla="*/ 142 h 421"/>
              <a:gd name="T16" fmla="*/ 288 w 392"/>
              <a:gd name="T17" fmla="*/ 87 h 421"/>
              <a:gd name="T18" fmla="*/ 263 w 392"/>
              <a:gd name="T19" fmla="*/ 93 h 421"/>
              <a:gd name="T20" fmla="*/ 252 w 392"/>
              <a:gd name="T21" fmla="*/ 77 h 421"/>
              <a:gd name="T22" fmla="*/ 134 w 392"/>
              <a:gd name="T23" fmla="*/ 66 h 421"/>
              <a:gd name="T24" fmla="*/ 108 w 392"/>
              <a:gd name="T25" fmla="*/ 44 h 421"/>
              <a:gd name="T26" fmla="*/ 17 w 392"/>
              <a:gd name="T27" fmla="*/ 153 h 421"/>
              <a:gd name="T28" fmla="*/ 116 w 392"/>
              <a:gd name="T29" fmla="*/ 202 h 421"/>
              <a:gd name="T30" fmla="*/ 230 w 392"/>
              <a:gd name="T31" fmla="*/ 262 h 421"/>
              <a:gd name="T32" fmla="*/ 198 w 392"/>
              <a:gd name="T33" fmla="*/ 249 h 421"/>
              <a:gd name="T34" fmla="*/ 138 w 392"/>
              <a:gd name="T35" fmla="*/ 252 h 421"/>
              <a:gd name="T36" fmla="*/ 86 w 392"/>
              <a:gd name="T37" fmla="*/ 230 h 421"/>
              <a:gd name="T38" fmla="*/ 61 w 392"/>
              <a:gd name="T39" fmla="*/ 349 h 421"/>
              <a:gd name="T40" fmla="*/ 75 w 392"/>
              <a:gd name="T41" fmla="*/ 344 h 421"/>
              <a:gd name="T42" fmla="*/ 83 w 392"/>
              <a:gd name="T43" fmla="*/ 330 h 421"/>
              <a:gd name="T44" fmla="*/ 104 w 392"/>
              <a:gd name="T45" fmla="*/ 336 h 421"/>
              <a:gd name="T46" fmla="*/ 124 w 392"/>
              <a:gd name="T47" fmla="*/ 323 h 421"/>
              <a:gd name="T48" fmla="*/ 161 w 392"/>
              <a:gd name="T49" fmla="*/ 330 h 421"/>
              <a:gd name="T50" fmla="*/ 189 w 392"/>
              <a:gd name="T51" fmla="*/ 330 h 421"/>
              <a:gd name="T52" fmla="*/ 209 w 392"/>
              <a:gd name="T53" fmla="*/ 342 h 421"/>
              <a:gd name="T54" fmla="*/ 239 w 392"/>
              <a:gd name="T55" fmla="*/ 341 h 421"/>
              <a:gd name="T56" fmla="*/ 249 w 392"/>
              <a:gd name="T57" fmla="*/ 339 h 421"/>
              <a:gd name="T58" fmla="*/ 284 w 392"/>
              <a:gd name="T59" fmla="*/ 349 h 421"/>
              <a:gd name="T60" fmla="*/ 291 w 392"/>
              <a:gd name="T61" fmla="*/ 325 h 421"/>
              <a:gd name="T62" fmla="*/ 284 w 392"/>
              <a:gd name="T63" fmla="*/ 275 h 421"/>
              <a:gd name="T64" fmla="*/ 351 w 392"/>
              <a:gd name="T65" fmla="*/ 144 h 421"/>
              <a:gd name="T66" fmla="*/ 326 w 392"/>
              <a:gd name="T67" fmla="*/ 369 h 421"/>
              <a:gd name="T68" fmla="*/ 299 w 392"/>
              <a:gd name="T69" fmla="*/ 301 h 421"/>
              <a:gd name="T70" fmla="*/ 328 w 392"/>
              <a:gd name="T71" fmla="*/ 252 h 421"/>
              <a:gd name="T72" fmla="*/ 350 w 392"/>
              <a:gd name="T73" fmla="*/ 366 h 421"/>
              <a:gd name="T74" fmla="*/ 344 w 392"/>
              <a:gd name="T75" fmla="*/ 147 h 421"/>
              <a:gd name="T76" fmla="*/ 149 w 392"/>
              <a:gd name="T77" fmla="*/ 55 h 421"/>
              <a:gd name="T78" fmla="*/ 265 w 392"/>
              <a:gd name="T79" fmla="*/ 71 h 421"/>
              <a:gd name="T80" fmla="*/ 284 w 392"/>
              <a:gd name="T81" fmla="*/ 46 h 421"/>
              <a:gd name="T82" fmla="*/ 135 w 392"/>
              <a:gd name="T83" fmla="*/ 47 h 421"/>
              <a:gd name="T84" fmla="*/ 375 w 392"/>
              <a:gd name="T85" fmla="*/ 230 h 421"/>
              <a:gd name="T86" fmla="*/ 302 w 392"/>
              <a:gd name="T87" fmla="*/ 189 h 421"/>
              <a:gd name="T88" fmla="*/ 350 w 392"/>
              <a:gd name="T89" fmla="*/ 136 h 421"/>
              <a:gd name="T90" fmla="*/ 175 w 392"/>
              <a:gd name="T91" fmla="*/ 33 h 421"/>
              <a:gd name="T92" fmla="*/ 380 w 392"/>
              <a:gd name="T93" fmla="*/ 140 h 421"/>
              <a:gd name="T94" fmla="*/ 78 w 392"/>
              <a:gd name="T95" fmla="*/ 43 h 421"/>
              <a:gd name="T96" fmla="*/ 222 w 392"/>
              <a:gd name="T97" fmla="*/ 390 h 421"/>
              <a:gd name="T98" fmla="*/ 118 w 392"/>
              <a:gd name="T99" fmla="*/ 366 h 421"/>
              <a:gd name="T100" fmla="*/ 296 w 392"/>
              <a:gd name="T101" fmla="*/ 413 h 421"/>
              <a:gd name="T102" fmla="*/ 194 w 392"/>
              <a:gd name="T103" fmla="*/ 63 h 421"/>
              <a:gd name="T104" fmla="*/ 291 w 392"/>
              <a:gd name="T105" fmla="*/ 268 h 421"/>
              <a:gd name="T106" fmla="*/ 154 w 392"/>
              <a:gd name="T107" fmla="*/ 379 h 421"/>
              <a:gd name="T108" fmla="*/ 120 w 392"/>
              <a:gd name="T109" fmla="*/ 257 h 421"/>
              <a:gd name="T110" fmla="*/ 146 w 392"/>
              <a:gd name="T111" fmla="*/ 14 h 421"/>
              <a:gd name="T112" fmla="*/ 26 w 392"/>
              <a:gd name="T113" fmla="*/ 205 h 421"/>
              <a:gd name="T114" fmla="*/ 312 w 392"/>
              <a:gd name="T115" fmla="*/ 401 h 421"/>
              <a:gd name="T116" fmla="*/ 131 w 392"/>
              <a:gd name="T117" fmla="*/ 208 h 421"/>
              <a:gd name="T118" fmla="*/ 126 w 392"/>
              <a:gd name="T119" fmla="*/ 240 h 421"/>
              <a:gd name="T120" fmla="*/ 137 w 392"/>
              <a:gd name="T121" fmla="*/ 204 h 421"/>
              <a:gd name="T122" fmla="*/ 9 w 392"/>
              <a:gd name="T123" fmla="*/ 189 h 421"/>
              <a:gd name="T124" fmla="*/ 276 w 392"/>
              <a:gd name="T125" fmla="*/ 11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21">
                <a:moveTo>
                  <a:pt x="31" y="221"/>
                </a:moveTo>
                <a:lnTo>
                  <a:pt x="31" y="221"/>
                </a:lnTo>
                <a:lnTo>
                  <a:pt x="20" y="213"/>
                </a:lnTo>
                <a:lnTo>
                  <a:pt x="20" y="213"/>
                </a:lnTo>
                <a:lnTo>
                  <a:pt x="15" y="210"/>
                </a:lnTo>
                <a:lnTo>
                  <a:pt x="15" y="210"/>
                </a:lnTo>
                <a:lnTo>
                  <a:pt x="9" y="207"/>
                </a:lnTo>
                <a:lnTo>
                  <a:pt x="4" y="200"/>
                </a:lnTo>
                <a:lnTo>
                  <a:pt x="4" y="200"/>
                </a:lnTo>
                <a:lnTo>
                  <a:pt x="1" y="199"/>
                </a:lnTo>
                <a:lnTo>
                  <a:pt x="1" y="199"/>
                </a:lnTo>
                <a:lnTo>
                  <a:pt x="0" y="197"/>
                </a:lnTo>
                <a:lnTo>
                  <a:pt x="0" y="196"/>
                </a:lnTo>
                <a:lnTo>
                  <a:pt x="0" y="191"/>
                </a:lnTo>
                <a:lnTo>
                  <a:pt x="0" y="191"/>
                </a:lnTo>
                <a:lnTo>
                  <a:pt x="0" y="189"/>
                </a:lnTo>
                <a:lnTo>
                  <a:pt x="0" y="189"/>
                </a:lnTo>
                <a:lnTo>
                  <a:pt x="1" y="178"/>
                </a:lnTo>
                <a:lnTo>
                  <a:pt x="1" y="167"/>
                </a:lnTo>
                <a:lnTo>
                  <a:pt x="1" y="167"/>
                </a:lnTo>
                <a:lnTo>
                  <a:pt x="4" y="153"/>
                </a:lnTo>
                <a:lnTo>
                  <a:pt x="9" y="140"/>
                </a:lnTo>
                <a:lnTo>
                  <a:pt x="9" y="140"/>
                </a:lnTo>
                <a:lnTo>
                  <a:pt x="14" y="128"/>
                </a:lnTo>
                <a:lnTo>
                  <a:pt x="22" y="115"/>
                </a:lnTo>
                <a:lnTo>
                  <a:pt x="22" y="115"/>
                </a:lnTo>
                <a:lnTo>
                  <a:pt x="28" y="104"/>
                </a:lnTo>
                <a:lnTo>
                  <a:pt x="28" y="104"/>
                </a:lnTo>
                <a:lnTo>
                  <a:pt x="30" y="103"/>
                </a:lnTo>
                <a:lnTo>
                  <a:pt x="30" y="103"/>
                </a:lnTo>
                <a:lnTo>
                  <a:pt x="44" y="76"/>
                </a:lnTo>
                <a:lnTo>
                  <a:pt x="44" y="76"/>
                </a:lnTo>
                <a:lnTo>
                  <a:pt x="55" y="58"/>
                </a:lnTo>
                <a:lnTo>
                  <a:pt x="67" y="43"/>
                </a:lnTo>
                <a:lnTo>
                  <a:pt x="67" y="43"/>
                </a:lnTo>
                <a:lnTo>
                  <a:pt x="75" y="35"/>
                </a:lnTo>
                <a:lnTo>
                  <a:pt x="86" y="30"/>
                </a:lnTo>
                <a:lnTo>
                  <a:pt x="86" y="30"/>
                </a:lnTo>
                <a:lnTo>
                  <a:pt x="91" y="28"/>
                </a:lnTo>
                <a:lnTo>
                  <a:pt x="96" y="28"/>
                </a:lnTo>
                <a:lnTo>
                  <a:pt x="96" y="28"/>
                </a:lnTo>
                <a:lnTo>
                  <a:pt x="115" y="30"/>
                </a:lnTo>
                <a:lnTo>
                  <a:pt x="115" y="30"/>
                </a:lnTo>
                <a:lnTo>
                  <a:pt x="132" y="32"/>
                </a:lnTo>
                <a:lnTo>
                  <a:pt x="132" y="32"/>
                </a:lnTo>
                <a:lnTo>
                  <a:pt x="132" y="30"/>
                </a:lnTo>
                <a:lnTo>
                  <a:pt x="132" y="30"/>
                </a:lnTo>
                <a:lnTo>
                  <a:pt x="137" y="19"/>
                </a:lnTo>
                <a:lnTo>
                  <a:pt x="142" y="11"/>
                </a:lnTo>
                <a:lnTo>
                  <a:pt x="142" y="11"/>
                </a:lnTo>
                <a:lnTo>
                  <a:pt x="145" y="6"/>
                </a:lnTo>
                <a:lnTo>
                  <a:pt x="149" y="3"/>
                </a:lnTo>
                <a:lnTo>
                  <a:pt x="149" y="3"/>
                </a:lnTo>
                <a:lnTo>
                  <a:pt x="154" y="0"/>
                </a:lnTo>
                <a:lnTo>
                  <a:pt x="161" y="0"/>
                </a:lnTo>
                <a:lnTo>
                  <a:pt x="161" y="0"/>
                </a:lnTo>
                <a:lnTo>
                  <a:pt x="170" y="3"/>
                </a:lnTo>
                <a:lnTo>
                  <a:pt x="170" y="3"/>
                </a:lnTo>
                <a:lnTo>
                  <a:pt x="175" y="5"/>
                </a:lnTo>
                <a:lnTo>
                  <a:pt x="175" y="5"/>
                </a:lnTo>
                <a:lnTo>
                  <a:pt x="183" y="5"/>
                </a:lnTo>
                <a:lnTo>
                  <a:pt x="183" y="5"/>
                </a:lnTo>
                <a:lnTo>
                  <a:pt x="202" y="10"/>
                </a:lnTo>
                <a:lnTo>
                  <a:pt x="202" y="10"/>
                </a:lnTo>
                <a:lnTo>
                  <a:pt x="216" y="13"/>
                </a:lnTo>
                <a:lnTo>
                  <a:pt x="230" y="17"/>
                </a:lnTo>
                <a:lnTo>
                  <a:pt x="230" y="17"/>
                </a:lnTo>
                <a:lnTo>
                  <a:pt x="260" y="27"/>
                </a:lnTo>
                <a:lnTo>
                  <a:pt x="260" y="27"/>
                </a:lnTo>
                <a:lnTo>
                  <a:pt x="266" y="27"/>
                </a:lnTo>
                <a:lnTo>
                  <a:pt x="266" y="27"/>
                </a:lnTo>
                <a:lnTo>
                  <a:pt x="273" y="28"/>
                </a:lnTo>
                <a:lnTo>
                  <a:pt x="279" y="28"/>
                </a:lnTo>
                <a:lnTo>
                  <a:pt x="279" y="28"/>
                </a:lnTo>
                <a:lnTo>
                  <a:pt x="284" y="30"/>
                </a:lnTo>
                <a:lnTo>
                  <a:pt x="285" y="33"/>
                </a:lnTo>
                <a:lnTo>
                  <a:pt x="290" y="39"/>
                </a:lnTo>
                <a:lnTo>
                  <a:pt x="290" y="39"/>
                </a:lnTo>
                <a:lnTo>
                  <a:pt x="293" y="52"/>
                </a:lnTo>
                <a:lnTo>
                  <a:pt x="293" y="65"/>
                </a:lnTo>
                <a:lnTo>
                  <a:pt x="293" y="65"/>
                </a:lnTo>
                <a:lnTo>
                  <a:pt x="291" y="71"/>
                </a:lnTo>
                <a:lnTo>
                  <a:pt x="291" y="71"/>
                </a:lnTo>
                <a:lnTo>
                  <a:pt x="291" y="76"/>
                </a:lnTo>
                <a:lnTo>
                  <a:pt x="291" y="76"/>
                </a:lnTo>
                <a:lnTo>
                  <a:pt x="299" y="77"/>
                </a:lnTo>
                <a:lnTo>
                  <a:pt x="299" y="77"/>
                </a:lnTo>
                <a:lnTo>
                  <a:pt x="309" y="77"/>
                </a:lnTo>
                <a:lnTo>
                  <a:pt x="309" y="77"/>
                </a:lnTo>
                <a:lnTo>
                  <a:pt x="318" y="79"/>
                </a:lnTo>
                <a:lnTo>
                  <a:pt x="326" y="82"/>
                </a:lnTo>
                <a:lnTo>
                  <a:pt x="336" y="85"/>
                </a:lnTo>
                <a:lnTo>
                  <a:pt x="344" y="90"/>
                </a:lnTo>
                <a:lnTo>
                  <a:pt x="344" y="90"/>
                </a:lnTo>
                <a:lnTo>
                  <a:pt x="350" y="93"/>
                </a:lnTo>
                <a:lnTo>
                  <a:pt x="350" y="93"/>
                </a:lnTo>
                <a:lnTo>
                  <a:pt x="358" y="96"/>
                </a:lnTo>
                <a:lnTo>
                  <a:pt x="366" y="103"/>
                </a:lnTo>
                <a:lnTo>
                  <a:pt x="366" y="103"/>
                </a:lnTo>
                <a:lnTo>
                  <a:pt x="370" y="107"/>
                </a:lnTo>
                <a:lnTo>
                  <a:pt x="375" y="112"/>
                </a:lnTo>
                <a:lnTo>
                  <a:pt x="375" y="112"/>
                </a:lnTo>
                <a:lnTo>
                  <a:pt x="378" y="118"/>
                </a:lnTo>
                <a:lnTo>
                  <a:pt x="378" y="118"/>
                </a:lnTo>
                <a:lnTo>
                  <a:pt x="380" y="122"/>
                </a:lnTo>
                <a:lnTo>
                  <a:pt x="380" y="122"/>
                </a:lnTo>
                <a:lnTo>
                  <a:pt x="383" y="136"/>
                </a:lnTo>
                <a:lnTo>
                  <a:pt x="385" y="148"/>
                </a:lnTo>
                <a:lnTo>
                  <a:pt x="385" y="148"/>
                </a:lnTo>
                <a:lnTo>
                  <a:pt x="386" y="163"/>
                </a:lnTo>
                <a:lnTo>
                  <a:pt x="386" y="163"/>
                </a:lnTo>
                <a:lnTo>
                  <a:pt x="388" y="191"/>
                </a:lnTo>
                <a:lnTo>
                  <a:pt x="388" y="221"/>
                </a:lnTo>
                <a:lnTo>
                  <a:pt x="388" y="221"/>
                </a:lnTo>
                <a:lnTo>
                  <a:pt x="388" y="301"/>
                </a:lnTo>
                <a:lnTo>
                  <a:pt x="388" y="301"/>
                </a:lnTo>
                <a:lnTo>
                  <a:pt x="389" y="322"/>
                </a:lnTo>
                <a:lnTo>
                  <a:pt x="389" y="322"/>
                </a:lnTo>
                <a:lnTo>
                  <a:pt x="389" y="341"/>
                </a:lnTo>
                <a:lnTo>
                  <a:pt x="389" y="341"/>
                </a:lnTo>
                <a:lnTo>
                  <a:pt x="391" y="346"/>
                </a:lnTo>
                <a:lnTo>
                  <a:pt x="391" y="346"/>
                </a:lnTo>
                <a:lnTo>
                  <a:pt x="391" y="349"/>
                </a:lnTo>
                <a:lnTo>
                  <a:pt x="391" y="349"/>
                </a:lnTo>
                <a:lnTo>
                  <a:pt x="391" y="355"/>
                </a:lnTo>
                <a:lnTo>
                  <a:pt x="392" y="363"/>
                </a:lnTo>
                <a:lnTo>
                  <a:pt x="392" y="363"/>
                </a:lnTo>
                <a:lnTo>
                  <a:pt x="392" y="375"/>
                </a:lnTo>
                <a:lnTo>
                  <a:pt x="392" y="375"/>
                </a:lnTo>
                <a:lnTo>
                  <a:pt x="391" y="377"/>
                </a:lnTo>
                <a:lnTo>
                  <a:pt x="389" y="380"/>
                </a:lnTo>
                <a:lnTo>
                  <a:pt x="389" y="380"/>
                </a:lnTo>
                <a:lnTo>
                  <a:pt x="388" y="382"/>
                </a:lnTo>
                <a:lnTo>
                  <a:pt x="388" y="382"/>
                </a:lnTo>
                <a:lnTo>
                  <a:pt x="386" y="387"/>
                </a:lnTo>
                <a:lnTo>
                  <a:pt x="386" y="387"/>
                </a:lnTo>
                <a:lnTo>
                  <a:pt x="385" y="390"/>
                </a:lnTo>
                <a:lnTo>
                  <a:pt x="380" y="391"/>
                </a:lnTo>
                <a:lnTo>
                  <a:pt x="380" y="391"/>
                </a:lnTo>
                <a:lnTo>
                  <a:pt x="373" y="390"/>
                </a:lnTo>
                <a:lnTo>
                  <a:pt x="366" y="387"/>
                </a:lnTo>
                <a:lnTo>
                  <a:pt x="366" y="387"/>
                </a:lnTo>
                <a:lnTo>
                  <a:pt x="364" y="385"/>
                </a:lnTo>
                <a:lnTo>
                  <a:pt x="362" y="382"/>
                </a:lnTo>
                <a:lnTo>
                  <a:pt x="362" y="382"/>
                </a:lnTo>
                <a:lnTo>
                  <a:pt x="361" y="375"/>
                </a:lnTo>
                <a:lnTo>
                  <a:pt x="361" y="375"/>
                </a:lnTo>
                <a:lnTo>
                  <a:pt x="359" y="372"/>
                </a:lnTo>
                <a:lnTo>
                  <a:pt x="356" y="371"/>
                </a:lnTo>
                <a:lnTo>
                  <a:pt x="356" y="371"/>
                </a:lnTo>
                <a:lnTo>
                  <a:pt x="355" y="371"/>
                </a:lnTo>
                <a:lnTo>
                  <a:pt x="353" y="371"/>
                </a:lnTo>
                <a:lnTo>
                  <a:pt x="353" y="371"/>
                </a:lnTo>
                <a:lnTo>
                  <a:pt x="353" y="375"/>
                </a:lnTo>
                <a:lnTo>
                  <a:pt x="353" y="375"/>
                </a:lnTo>
                <a:lnTo>
                  <a:pt x="350" y="388"/>
                </a:lnTo>
                <a:lnTo>
                  <a:pt x="350" y="388"/>
                </a:lnTo>
                <a:lnTo>
                  <a:pt x="350" y="391"/>
                </a:lnTo>
                <a:lnTo>
                  <a:pt x="348" y="394"/>
                </a:lnTo>
                <a:lnTo>
                  <a:pt x="348" y="394"/>
                </a:lnTo>
                <a:lnTo>
                  <a:pt x="345" y="396"/>
                </a:lnTo>
                <a:lnTo>
                  <a:pt x="340" y="396"/>
                </a:lnTo>
                <a:lnTo>
                  <a:pt x="340" y="396"/>
                </a:lnTo>
                <a:lnTo>
                  <a:pt x="337" y="393"/>
                </a:lnTo>
                <a:lnTo>
                  <a:pt x="337" y="393"/>
                </a:lnTo>
                <a:lnTo>
                  <a:pt x="334" y="388"/>
                </a:lnTo>
                <a:lnTo>
                  <a:pt x="334" y="388"/>
                </a:lnTo>
                <a:lnTo>
                  <a:pt x="332" y="387"/>
                </a:lnTo>
                <a:lnTo>
                  <a:pt x="332" y="387"/>
                </a:lnTo>
                <a:lnTo>
                  <a:pt x="331" y="385"/>
                </a:lnTo>
                <a:lnTo>
                  <a:pt x="328" y="383"/>
                </a:lnTo>
                <a:lnTo>
                  <a:pt x="328" y="383"/>
                </a:lnTo>
                <a:lnTo>
                  <a:pt x="325" y="385"/>
                </a:lnTo>
                <a:lnTo>
                  <a:pt x="325" y="385"/>
                </a:lnTo>
                <a:lnTo>
                  <a:pt x="321" y="385"/>
                </a:lnTo>
                <a:lnTo>
                  <a:pt x="320" y="387"/>
                </a:lnTo>
                <a:lnTo>
                  <a:pt x="318" y="390"/>
                </a:lnTo>
                <a:lnTo>
                  <a:pt x="318" y="393"/>
                </a:lnTo>
                <a:lnTo>
                  <a:pt x="318" y="393"/>
                </a:lnTo>
                <a:lnTo>
                  <a:pt x="317" y="402"/>
                </a:lnTo>
                <a:lnTo>
                  <a:pt x="317" y="402"/>
                </a:lnTo>
                <a:lnTo>
                  <a:pt x="315" y="413"/>
                </a:lnTo>
                <a:lnTo>
                  <a:pt x="315" y="413"/>
                </a:lnTo>
                <a:lnTo>
                  <a:pt x="315" y="416"/>
                </a:lnTo>
                <a:lnTo>
                  <a:pt x="315" y="416"/>
                </a:lnTo>
                <a:lnTo>
                  <a:pt x="312" y="420"/>
                </a:lnTo>
                <a:lnTo>
                  <a:pt x="306" y="421"/>
                </a:lnTo>
                <a:lnTo>
                  <a:pt x="306" y="421"/>
                </a:lnTo>
                <a:lnTo>
                  <a:pt x="288" y="420"/>
                </a:lnTo>
                <a:lnTo>
                  <a:pt x="269" y="415"/>
                </a:lnTo>
                <a:lnTo>
                  <a:pt x="269" y="415"/>
                </a:lnTo>
                <a:lnTo>
                  <a:pt x="258" y="412"/>
                </a:lnTo>
                <a:lnTo>
                  <a:pt x="258" y="412"/>
                </a:lnTo>
                <a:lnTo>
                  <a:pt x="227" y="404"/>
                </a:lnTo>
                <a:lnTo>
                  <a:pt x="227" y="404"/>
                </a:lnTo>
                <a:lnTo>
                  <a:pt x="190" y="394"/>
                </a:lnTo>
                <a:lnTo>
                  <a:pt x="190" y="394"/>
                </a:lnTo>
                <a:lnTo>
                  <a:pt x="167" y="388"/>
                </a:lnTo>
                <a:lnTo>
                  <a:pt x="143" y="383"/>
                </a:lnTo>
                <a:lnTo>
                  <a:pt x="143" y="383"/>
                </a:lnTo>
                <a:lnTo>
                  <a:pt x="115" y="377"/>
                </a:lnTo>
                <a:lnTo>
                  <a:pt x="115" y="377"/>
                </a:lnTo>
                <a:lnTo>
                  <a:pt x="90" y="372"/>
                </a:lnTo>
                <a:lnTo>
                  <a:pt x="90" y="372"/>
                </a:lnTo>
                <a:lnTo>
                  <a:pt x="60" y="364"/>
                </a:lnTo>
                <a:lnTo>
                  <a:pt x="60" y="364"/>
                </a:lnTo>
                <a:lnTo>
                  <a:pt x="49" y="361"/>
                </a:lnTo>
                <a:lnTo>
                  <a:pt x="39" y="353"/>
                </a:lnTo>
                <a:lnTo>
                  <a:pt x="39" y="353"/>
                </a:lnTo>
                <a:lnTo>
                  <a:pt x="36" y="349"/>
                </a:lnTo>
                <a:lnTo>
                  <a:pt x="33" y="342"/>
                </a:lnTo>
                <a:lnTo>
                  <a:pt x="33" y="342"/>
                </a:lnTo>
                <a:lnTo>
                  <a:pt x="31" y="338"/>
                </a:lnTo>
                <a:lnTo>
                  <a:pt x="31" y="338"/>
                </a:lnTo>
                <a:lnTo>
                  <a:pt x="30" y="333"/>
                </a:lnTo>
                <a:lnTo>
                  <a:pt x="28" y="328"/>
                </a:lnTo>
                <a:lnTo>
                  <a:pt x="28" y="328"/>
                </a:lnTo>
                <a:lnTo>
                  <a:pt x="26" y="325"/>
                </a:lnTo>
                <a:lnTo>
                  <a:pt x="26" y="322"/>
                </a:lnTo>
                <a:lnTo>
                  <a:pt x="26" y="322"/>
                </a:lnTo>
                <a:lnTo>
                  <a:pt x="26" y="314"/>
                </a:lnTo>
                <a:lnTo>
                  <a:pt x="26" y="314"/>
                </a:lnTo>
                <a:lnTo>
                  <a:pt x="28" y="311"/>
                </a:lnTo>
                <a:lnTo>
                  <a:pt x="28" y="311"/>
                </a:lnTo>
                <a:lnTo>
                  <a:pt x="28" y="279"/>
                </a:lnTo>
                <a:lnTo>
                  <a:pt x="28" y="279"/>
                </a:lnTo>
                <a:lnTo>
                  <a:pt x="30" y="257"/>
                </a:lnTo>
                <a:lnTo>
                  <a:pt x="30" y="257"/>
                </a:lnTo>
                <a:lnTo>
                  <a:pt x="31" y="238"/>
                </a:lnTo>
                <a:lnTo>
                  <a:pt x="31" y="238"/>
                </a:lnTo>
                <a:lnTo>
                  <a:pt x="31" y="235"/>
                </a:lnTo>
                <a:lnTo>
                  <a:pt x="30" y="230"/>
                </a:lnTo>
                <a:lnTo>
                  <a:pt x="30" y="230"/>
                </a:lnTo>
                <a:lnTo>
                  <a:pt x="30" y="229"/>
                </a:lnTo>
                <a:lnTo>
                  <a:pt x="30" y="227"/>
                </a:lnTo>
                <a:lnTo>
                  <a:pt x="30" y="227"/>
                </a:lnTo>
                <a:lnTo>
                  <a:pt x="31" y="226"/>
                </a:lnTo>
                <a:lnTo>
                  <a:pt x="31" y="224"/>
                </a:lnTo>
                <a:lnTo>
                  <a:pt x="31" y="224"/>
                </a:lnTo>
                <a:lnTo>
                  <a:pt x="31" y="221"/>
                </a:lnTo>
                <a:lnTo>
                  <a:pt x="31" y="221"/>
                </a:lnTo>
                <a:close/>
                <a:moveTo>
                  <a:pt x="138" y="230"/>
                </a:moveTo>
                <a:lnTo>
                  <a:pt x="138" y="230"/>
                </a:lnTo>
                <a:lnTo>
                  <a:pt x="142" y="229"/>
                </a:lnTo>
                <a:lnTo>
                  <a:pt x="142" y="229"/>
                </a:lnTo>
                <a:lnTo>
                  <a:pt x="143" y="229"/>
                </a:lnTo>
                <a:lnTo>
                  <a:pt x="143" y="229"/>
                </a:lnTo>
                <a:lnTo>
                  <a:pt x="145" y="232"/>
                </a:lnTo>
                <a:lnTo>
                  <a:pt x="148" y="232"/>
                </a:lnTo>
                <a:lnTo>
                  <a:pt x="148" y="232"/>
                </a:lnTo>
                <a:lnTo>
                  <a:pt x="153" y="235"/>
                </a:lnTo>
                <a:lnTo>
                  <a:pt x="153" y="235"/>
                </a:lnTo>
                <a:lnTo>
                  <a:pt x="178" y="240"/>
                </a:lnTo>
                <a:lnTo>
                  <a:pt x="178" y="240"/>
                </a:lnTo>
                <a:lnTo>
                  <a:pt x="195" y="243"/>
                </a:lnTo>
                <a:lnTo>
                  <a:pt x="195" y="243"/>
                </a:lnTo>
                <a:lnTo>
                  <a:pt x="222" y="249"/>
                </a:lnTo>
                <a:lnTo>
                  <a:pt x="250" y="254"/>
                </a:lnTo>
                <a:lnTo>
                  <a:pt x="250" y="254"/>
                </a:lnTo>
                <a:lnTo>
                  <a:pt x="266" y="257"/>
                </a:lnTo>
                <a:lnTo>
                  <a:pt x="266" y="257"/>
                </a:lnTo>
                <a:lnTo>
                  <a:pt x="271" y="257"/>
                </a:lnTo>
                <a:lnTo>
                  <a:pt x="276" y="257"/>
                </a:lnTo>
                <a:lnTo>
                  <a:pt x="280" y="254"/>
                </a:lnTo>
                <a:lnTo>
                  <a:pt x="284" y="251"/>
                </a:lnTo>
                <a:lnTo>
                  <a:pt x="284" y="251"/>
                </a:lnTo>
                <a:lnTo>
                  <a:pt x="284" y="251"/>
                </a:lnTo>
                <a:lnTo>
                  <a:pt x="284" y="251"/>
                </a:lnTo>
                <a:lnTo>
                  <a:pt x="285" y="249"/>
                </a:lnTo>
                <a:lnTo>
                  <a:pt x="285" y="248"/>
                </a:lnTo>
                <a:lnTo>
                  <a:pt x="285" y="248"/>
                </a:lnTo>
                <a:lnTo>
                  <a:pt x="287" y="245"/>
                </a:lnTo>
                <a:lnTo>
                  <a:pt x="287" y="245"/>
                </a:lnTo>
                <a:lnTo>
                  <a:pt x="288" y="235"/>
                </a:lnTo>
                <a:lnTo>
                  <a:pt x="288" y="226"/>
                </a:lnTo>
                <a:lnTo>
                  <a:pt x="288" y="226"/>
                </a:lnTo>
                <a:lnTo>
                  <a:pt x="290" y="210"/>
                </a:lnTo>
                <a:lnTo>
                  <a:pt x="290" y="210"/>
                </a:lnTo>
                <a:lnTo>
                  <a:pt x="291" y="194"/>
                </a:lnTo>
                <a:lnTo>
                  <a:pt x="291" y="194"/>
                </a:lnTo>
                <a:lnTo>
                  <a:pt x="291" y="183"/>
                </a:lnTo>
                <a:lnTo>
                  <a:pt x="291" y="183"/>
                </a:lnTo>
                <a:lnTo>
                  <a:pt x="291" y="175"/>
                </a:lnTo>
                <a:lnTo>
                  <a:pt x="291" y="175"/>
                </a:lnTo>
                <a:lnTo>
                  <a:pt x="295" y="166"/>
                </a:lnTo>
                <a:lnTo>
                  <a:pt x="295" y="166"/>
                </a:lnTo>
                <a:lnTo>
                  <a:pt x="299" y="153"/>
                </a:lnTo>
                <a:lnTo>
                  <a:pt x="306" y="142"/>
                </a:lnTo>
                <a:lnTo>
                  <a:pt x="306" y="142"/>
                </a:lnTo>
                <a:lnTo>
                  <a:pt x="310" y="134"/>
                </a:lnTo>
                <a:lnTo>
                  <a:pt x="310" y="134"/>
                </a:lnTo>
                <a:lnTo>
                  <a:pt x="314" y="129"/>
                </a:lnTo>
                <a:lnTo>
                  <a:pt x="320" y="125"/>
                </a:lnTo>
                <a:lnTo>
                  <a:pt x="320" y="125"/>
                </a:lnTo>
                <a:lnTo>
                  <a:pt x="325" y="122"/>
                </a:lnTo>
                <a:lnTo>
                  <a:pt x="325" y="122"/>
                </a:lnTo>
                <a:lnTo>
                  <a:pt x="329" y="118"/>
                </a:lnTo>
                <a:lnTo>
                  <a:pt x="337" y="117"/>
                </a:lnTo>
                <a:lnTo>
                  <a:pt x="344" y="115"/>
                </a:lnTo>
                <a:lnTo>
                  <a:pt x="350" y="117"/>
                </a:lnTo>
                <a:lnTo>
                  <a:pt x="350" y="117"/>
                </a:lnTo>
                <a:lnTo>
                  <a:pt x="358" y="117"/>
                </a:lnTo>
                <a:lnTo>
                  <a:pt x="364" y="120"/>
                </a:lnTo>
                <a:lnTo>
                  <a:pt x="364" y="120"/>
                </a:lnTo>
                <a:lnTo>
                  <a:pt x="366" y="120"/>
                </a:lnTo>
                <a:lnTo>
                  <a:pt x="366" y="120"/>
                </a:lnTo>
                <a:lnTo>
                  <a:pt x="364" y="118"/>
                </a:lnTo>
                <a:lnTo>
                  <a:pt x="364" y="118"/>
                </a:lnTo>
                <a:lnTo>
                  <a:pt x="358" y="112"/>
                </a:lnTo>
                <a:lnTo>
                  <a:pt x="358" y="112"/>
                </a:lnTo>
                <a:lnTo>
                  <a:pt x="351" y="107"/>
                </a:lnTo>
                <a:lnTo>
                  <a:pt x="351" y="107"/>
                </a:lnTo>
                <a:lnTo>
                  <a:pt x="344" y="104"/>
                </a:lnTo>
                <a:lnTo>
                  <a:pt x="344" y="104"/>
                </a:lnTo>
                <a:lnTo>
                  <a:pt x="329" y="96"/>
                </a:lnTo>
                <a:lnTo>
                  <a:pt x="329" y="96"/>
                </a:lnTo>
                <a:lnTo>
                  <a:pt x="317" y="92"/>
                </a:lnTo>
                <a:lnTo>
                  <a:pt x="317" y="92"/>
                </a:lnTo>
                <a:lnTo>
                  <a:pt x="298" y="85"/>
                </a:lnTo>
                <a:lnTo>
                  <a:pt x="298" y="85"/>
                </a:lnTo>
                <a:lnTo>
                  <a:pt x="293" y="85"/>
                </a:lnTo>
                <a:lnTo>
                  <a:pt x="290" y="85"/>
                </a:lnTo>
                <a:lnTo>
                  <a:pt x="290" y="85"/>
                </a:lnTo>
                <a:lnTo>
                  <a:pt x="288" y="87"/>
                </a:lnTo>
                <a:lnTo>
                  <a:pt x="287" y="88"/>
                </a:lnTo>
                <a:lnTo>
                  <a:pt x="287" y="88"/>
                </a:lnTo>
                <a:lnTo>
                  <a:pt x="287" y="96"/>
                </a:lnTo>
                <a:lnTo>
                  <a:pt x="287" y="96"/>
                </a:lnTo>
                <a:lnTo>
                  <a:pt x="287" y="106"/>
                </a:lnTo>
                <a:lnTo>
                  <a:pt x="287" y="106"/>
                </a:lnTo>
                <a:lnTo>
                  <a:pt x="287" y="107"/>
                </a:lnTo>
                <a:lnTo>
                  <a:pt x="285" y="109"/>
                </a:lnTo>
                <a:lnTo>
                  <a:pt x="285" y="109"/>
                </a:lnTo>
                <a:lnTo>
                  <a:pt x="284" y="109"/>
                </a:lnTo>
                <a:lnTo>
                  <a:pt x="282" y="110"/>
                </a:lnTo>
                <a:lnTo>
                  <a:pt x="282" y="110"/>
                </a:lnTo>
                <a:lnTo>
                  <a:pt x="280" y="114"/>
                </a:lnTo>
                <a:lnTo>
                  <a:pt x="276" y="117"/>
                </a:lnTo>
                <a:lnTo>
                  <a:pt x="276" y="117"/>
                </a:lnTo>
                <a:lnTo>
                  <a:pt x="274" y="117"/>
                </a:lnTo>
                <a:lnTo>
                  <a:pt x="273" y="115"/>
                </a:lnTo>
                <a:lnTo>
                  <a:pt x="273" y="115"/>
                </a:lnTo>
                <a:lnTo>
                  <a:pt x="271" y="114"/>
                </a:lnTo>
                <a:lnTo>
                  <a:pt x="271" y="112"/>
                </a:lnTo>
                <a:lnTo>
                  <a:pt x="271" y="112"/>
                </a:lnTo>
                <a:lnTo>
                  <a:pt x="271" y="110"/>
                </a:lnTo>
                <a:lnTo>
                  <a:pt x="271" y="110"/>
                </a:lnTo>
                <a:lnTo>
                  <a:pt x="274" y="106"/>
                </a:lnTo>
                <a:lnTo>
                  <a:pt x="274" y="106"/>
                </a:lnTo>
                <a:lnTo>
                  <a:pt x="276" y="101"/>
                </a:lnTo>
                <a:lnTo>
                  <a:pt x="276" y="101"/>
                </a:lnTo>
                <a:lnTo>
                  <a:pt x="276" y="98"/>
                </a:lnTo>
                <a:lnTo>
                  <a:pt x="276" y="96"/>
                </a:lnTo>
                <a:lnTo>
                  <a:pt x="276" y="96"/>
                </a:lnTo>
                <a:lnTo>
                  <a:pt x="271" y="93"/>
                </a:lnTo>
                <a:lnTo>
                  <a:pt x="268" y="92"/>
                </a:lnTo>
                <a:lnTo>
                  <a:pt x="268" y="92"/>
                </a:lnTo>
                <a:lnTo>
                  <a:pt x="265" y="92"/>
                </a:lnTo>
                <a:lnTo>
                  <a:pt x="263" y="93"/>
                </a:lnTo>
                <a:lnTo>
                  <a:pt x="263" y="93"/>
                </a:lnTo>
                <a:lnTo>
                  <a:pt x="263" y="96"/>
                </a:lnTo>
                <a:lnTo>
                  <a:pt x="263" y="99"/>
                </a:lnTo>
                <a:lnTo>
                  <a:pt x="263" y="99"/>
                </a:lnTo>
                <a:lnTo>
                  <a:pt x="263" y="103"/>
                </a:lnTo>
                <a:lnTo>
                  <a:pt x="263" y="103"/>
                </a:lnTo>
                <a:lnTo>
                  <a:pt x="261" y="104"/>
                </a:lnTo>
                <a:lnTo>
                  <a:pt x="258" y="104"/>
                </a:lnTo>
                <a:lnTo>
                  <a:pt x="257" y="104"/>
                </a:lnTo>
                <a:lnTo>
                  <a:pt x="255" y="103"/>
                </a:lnTo>
                <a:lnTo>
                  <a:pt x="255" y="103"/>
                </a:lnTo>
                <a:lnTo>
                  <a:pt x="254" y="101"/>
                </a:lnTo>
                <a:lnTo>
                  <a:pt x="254" y="101"/>
                </a:lnTo>
                <a:lnTo>
                  <a:pt x="250" y="104"/>
                </a:lnTo>
                <a:lnTo>
                  <a:pt x="247" y="103"/>
                </a:lnTo>
                <a:lnTo>
                  <a:pt x="247" y="103"/>
                </a:lnTo>
                <a:lnTo>
                  <a:pt x="244" y="101"/>
                </a:lnTo>
                <a:lnTo>
                  <a:pt x="244" y="98"/>
                </a:lnTo>
                <a:lnTo>
                  <a:pt x="244" y="98"/>
                </a:lnTo>
                <a:lnTo>
                  <a:pt x="246" y="96"/>
                </a:lnTo>
                <a:lnTo>
                  <a:pt x="247" y="95"/>
                </a:lnTo>
                <a:lnTo>
                  <a:pt x="247" y="95"/>
                </a:lnTo>
                <a:lnTo>
                  <a:pt x="249" y="93"/>
                </a:lnTo>
                <a:lnTo>
                  <a:pt x="249" y="93"/>
                </a:lnTo>
                <a:lnTo>
                  <a:pt x="250" y="90"/>
                </a:lnTo>
                <a:lnTo>
                  <a:pt x="252" y="88"/>
                </a:lnTo>
                <a:lnTo>
                  <a:pt x="252" y="88"/>
                </a:lnTo>
                <a:lnTo>
                  <a:pt x="255" y="87"/>
                </a:lnTo>
                <a:lnTo>
                  <a:pt x="255" y="87"/>
                </a:lnTo>
                <a:lnTo>
                  <a:pt x="255" y="85"/>
                </a:lnTo>
                <a:lnTo>
                  <a:pt x="255" y="85"/>
                </a:lnTo>
                <a:lnTo>
                  <a:pt x="255" y="84"/>
                </a:lnTo>
                <a:lnTo>
                  <a:pt x="255" y="80"/>
                </a:lnTo>
                <a:lnTo>
                  <a:pt x="255" y="80"/>
                </a:lnTo>
                <a:lnTo>
                  <a:pt x="257" y="77"/>
                </a:lnTo>
                <a:lnTo>
                  <a:pt x="257" y="77"/>
                </a:lnTo>
                <a:lnTo>
                  <a:pt x="252" y="77"/>
                </a:lnTo>
                <a:lnTo>
                  <a:pt x="252" y="77"/>
                </a:lnTo>
                <a:lnTo>
                  <a:pt x="233" y="76"/>
                </a:lnTo>
                <a:lnTo>
                  <a:pt x="233" y="76"/>
                </a:lnTo>
                <a:lnTo>
                  <a:pt x="219" y="74"/>
                </a:lnTo>
                <a:lnTo>
                  <a:pt x="219" y="74"/>
                </a:lnTo>
                <a:lnTo>
                  <a:pt x="205" y="71"/>
                </a:lnTo>
                <a:lnTo>
                  <a:pt x="189" y="68"/>
                </a:lnTo>
                <a:lnTo>
                  <a:pt x="189" y="68"/>
                </a:lnTo>
                <a:lnTo>
                  <a:pt x="176" y="63"/>
                </a:lnTo>
                <a:lnTo>
                  <a:pt x="162" y="57"/>
                </a:lnTo>
                <a:lnTo>
                  <a:pt x="162" y="57"/>
                </a:lnTo>
                <a:lnTo>
                  <a:pt x="157" y="55"/>
                </a:lnTo>
                <a:lnTo>
                  <a:pt x="157" y="55"/>
                </a:lnTo>
                <a:lnTo>
                  <a:pt x="157" y="57"/>
                </a:lnTo>
                <a:lnTo>
                  <a:pt x="157" y="57"/>
                </a:lnTo>
                <a:lnTo>
                  <a:pt x="156" y="65"/>
                </a:lnTo>
                <a:lnTo>
                  <a:pt x="156" y="65"/>
                </a:lnTo>
                <a:lnTo>
                  <a:pt x="154" y="68"/>
                </a:lnTo>
                <a:lnTo>
                  <a:pt x="153" y="69"/>
                </a:lnTo>
                <a:lnTo>
                  <a:pt x="153" y="69"/>
                </a:lnTo>
                <a:lnTo>
                  <a:pt x="153" y="73"/>
                </a:lnTo>
                <a:lnTo>
                  <a:pt x="153" y="73"/>
                </a:lnTo>
                <a:lnTo>
                  <a:pt x="151" y="74"/>
                </a:lnTo>
                <a:lnTo>
                  <a:pt x="151" y="76"/>
                </a:lnTo>
                <a:lnTo>
                  <a:pt x="151" y="76"/>
                </a:lnTo>
                <a:lnTo>
                  <a:pt x="149" y="79"/>
                </a:lnTo>
                <a:lnTo>
                  <a:pt x="149" y="79"/>
                </a:lnTo>
                <a:lnTo>
                  <a:pt x="148" y="80"/>
                </a:lnTo>
                <a:lnTo>
                  <a:pt x="146" y="80"/>
                </a:lnTo>
                <a:lnTo>
                  <a:pt x="146" y="80"/>
                </a:lnTo>
                <a:lnTo>
                  <a:pt x="145" y="80"/>
                </a:lnTo>
                <a:lnTo>
                  <a:pt x="143" y="79"/>
                </a:lnTo>
                <a:lnTo>
                  <a:pt x="143" y="79"/>
                </a:lnTo>
                <a:lnTo>
                  <a:pt x="138" y="69"/>
                </a:lnTo>
                <a:lnTo>
                  <a:pt x="138" y="69"/>
                </a:lnTo>
                <a:lnTo>
                  <a:pt x="134" y="66"/>
                </a:lnTo>
                <a:lnTo>
                  <a:pt x="134" y="66"/>
                </a:lnTo>
                <a:lnTo>
                  <a:pt x="132" y="66"/>
                </a:lnTo>
                <a:lnTo>
                  <a:pt x="129" y="66"/>
                </a:lnTo>
                <a:lnTo>
                  <a:pt x="129" y="66"/>
                </a:lnTo>
                <a:lnTo>
                  <a:pt x="127" y="65"/>
                </a:lnTo>
                <a:lnTo>
                  <a:pt x="126" y="63"/>
                </a:lnTo>
                <a:lnTo>
                  <a:pt x="126" y="63"/>
                </a:lnTo>
                <a:lnTo>
                  <a:pt x="121" y="63"/>
                </a:lnTo>
                <a:lnTo>
                  <a:pt x="116" y="65"/>
                </a:lnTo>
                <a:lnTo>
                  <a:pt x="116" y="65"/>
                </a:lnTo>
                <a:lnTo>
                  <a:pt x="118" y="68"/>
                </a:lnTo>
                <a:lnTo>
                  <a:pt x="118" y="68"/>
                </a:lnTo>
                <a:lnTo>
                  <a:pt x="116" y="71"/>
                </a:lnTo>
                <a:lnTo>
                  <a:pt x="112" y="71"/>
                </a:lnTo>
                <a:lnTo>
                  <a:pt x="112" y="71"/>
                </a:lnTo>
                <a:lnTo>
                  <a:pt x="110" y="73"/>
                </a:lnTo>
                <a:lnTo>
                  <a:pt x="110" y="73"/>
                </a:lnTo>
                <a:lnTo>
                  <a:pt x="107" y="71"/>
                </a:lnTo>
                <a:lnTo>
                  <a:pt x="107" y="71"/>
                </a:lnTo>
                <a:lnTo>
                  <a:pt x="107" y="69"/>
                </a:lnTo>
                <a:lnTo>
                  <a:pt x="107" y="69"/>
                </a:lnTo>
                <a:lnTo>
                  <a:pt x="110" y="62"/>
                </a:lnTo>
                <a:lnTo>
                  <a:pt x="110" y="62"/>
                </a:lnTo>
                <a:lnTo>
                  <a:pt x="116" y="58"/>
                </a:lnTo>
                <a:lnTo>
                  <a:pt x="123" y="55"/>
                </a:lnTo>
                <a:lnTo>
                  <a:pt x="123" y="55"/>
                </a:lnTo>
                <a:lnTo>
                  <a:pt x="126" y="55"/>
                </a:lnTo>
                <a:lnTo>
                  <a:pt x="127" y="52"/>
                </a:lnTo>
                <a:lnTo>
                  <a:pt x="127" y="52"/>
                </a:lnTo>
                <a:lnTo>
                  <a:pt x="129" y="46"/>
                </a:lnTo>
                <a:lnTo>
                  <a:pt x="129" y="46"/>
                </a:lnTo>
                <a:lnTo>
                  <a:pt x="127" y="46"/>
                </a:lnTo>
                <a:lnTo>
                  <a:pt x="127" y="46"/>
                </a:lnTo>
                <a:lnTo>
                  <a:pt x="123" y="44"/>
                </a:lnTo>
                <a:lnTo>
                  <a:pt x="123" y="44"/>
                </a:lnTo>
                <a:lnTo>
                  <a:pt x="108" y="44"/>
                </a:lnTo>
                <a:lnTo>
                  <a:pt x="93" y="44"/>
                </a:lnTo>
                <a:lnTo>
                  <a:pt x="93" y="44"/>
                </a:lnTo>
                <a:lnTo>
                  <a:pt x="86" y="44"/>
                </a:lnTo>
                <a:lnTo>
                  <a:pt x="80" y="47"/>
                </a:lnTo>
                <a:lnTo>
                  <a:pt x="80" y="47"/>
                </a:lnTo>
                <a:lnTo>
                  <a:pt x="75" y="49"/>
                </a:lnTo>
                <a:lnTo>
                  <a:pt x="75" y="49"/>
                </a:lnTo>
                <a:lnTo>
                  <a:pt x="67" y="57"/>
                </a:lnTo>
                <a:lnTo>
                  <a:pt x="67" y="57"/>
                </a:lnTo>
                <a:lnTo>
                  <a:pt x="66" y="58"/>
                </a:lnTo>
                <a:lnTo>
                  <a:pt x="64" y="62"/>
                </a:lnTo>
                <a:lnTo>
                  <a:pt x="64" y="62"/>
                </a:lnTo>
                <a:lnTo>
                  <a:pt x="64" y="63"/>
                </a:lnTo>
                <a:lnTo>
                  <a:pt x="63" y="63"/>
                </a:lnTo>
                <a:lnTo>
                  <a:pt x="63" y="63"/>
                </a:lnTo>
                <a:lnTo>
                  <a:pt x="61" y="65"/>
                </a:lnTo>
                <a:lnTo>
                  <a:pt x="61" y="65"/>
                </a:lnTo>
                <a:lnTo>
                  <a:pt x="56" y="71"/>
                </a:lnTo>
                <a:lnTo>
                  <a:pt x="56" y="71"/>
                </a:lnTo>
                <a:lnTo>
                  <a:pt x="45" y="87"/>
                </a:lnTo>
                <a:lnTo>
                  <a:pt x="45" y="87"/>
                </a:lnTo>
                <a:lnTo>
                  <a:pt x="42" y="92"/>
                </a:lnTo>
                <a:lnTo>
                  <a:pt x="42" y="92"/>
                </a:lnTo>
                <a:lnTo>
                  <a:pt x="37" y="103"/>
                </a:lnTo>
                <a:lnTo>
                  <a:pt x="37" y="103"/>
                </a:lnTo>
                <a:lnTo>
                  <a:pt x="37" y="104"/>
                </a:lnTo>
                <a:lnTo>
                  <a:pt x="37" y="104"/>
                </a:lnTo>
                <a:lnTo>
                  <a:pt x="37" y="106"/>
                </a:lnTo>
                <a:lnTo>
                  <a:pt x="37" y="107"/>
                </a:lnTo>
                <a:lnTo>
                  <a:pt x="37" y="107"/>
                </a:lnTo>
                <a:lnTo>
                  <a:pt x="33" y="117"/>
                </a:lnTo>
                <a:lnTo>
                  <a:pt x="33" y="117"/>
                </a:lnTo>
                <a:lnTo>
                  <a:pt x="26" y="129"/>
                </a:lnTo>
                <a:lnTo>
                  <a:pt x="26" y="129"/>
                </a:lnTo>
                <a:lnTo>
                  <a:pt x="22" y="142"/>
                </a:lnTo>
                <a:lnTo>
                  <a:pt x="17" y="153"/>
                </a:lnTo>
                <a:lnTo>
                  <a:pt x="17" y="153"/>
                </a:lnTo>
                <a:lnTo>
                  <a:pt x="15" y="163"/>
                </a:lnTo>
                <a:lnTo>
                  <a:pt x="15" y="163"/>
                </a:lnTo>
                <a:lnTo>
                  <a:pt x="14" y="170"/>
                </a:lnTo>
                <a:lnTo>
                  <a:pt x="14" y="175"/>
                </a:lnTo>
                <a:lnTo>
                  <a:pt x="14" y="180"/>
                </a:lnTo>
                <a:lnTo>
                  <a:pt x="14" y="180"/>
                </a:lnTo>
                <a:lnTo>
                  <a:pt x="14" y="181"/>
                </a:lnTo>
                <a:lnTo>
                  <a:pt x="14" y="183"/>
                </a:lnTo>
                <a:lnTo>
                  <a:pt x="14" y="183"/>
                </a:lnTo>
                <a:lnTo>
                  <a:pt x="12" y="186"/>
                </a:lnTo>
                <a:lnTo>
                  <a:pt x="12" y="186"/>
                </a:lnTo>
                <a:lnTo>
                  <a:pt x="14" y="194"/>
                </a:lnTo>
                <a:lnTo>
                  <a:pt x="14" y="194"/>
                </a:lnTo>
                <a:lnTo>
                  <a:pt x="15" y="196"/>
                </a:lnTo>
                <a:lnTo>
                  <a:pt x="17" y="197"/>
                </a:lnTo>
                <a:lnTo>
                  <a:pt x="17" y="197"/>
                </a:lnTo>
                <a:lnTo>
                  <a:pt x="47" y="208"/>
                </a:lnTo>
                <a:lnTo>
                  <a:pt x="47" y="208"/>
                </a:lnTo>
                <a:lnTo>
                  <a:pt x="60" y="211"/>
                </a:lnTo>
                <a:lnTo>
                  <a:pt x="60" y="211"/>
                </a:lnTo>
                <a:lnTo>
                  <a:pt x="77" y="216"/>
                </a:lnTo>
                <a:lnTo>
                  <a:pt x="77" y="216"/>
                </a:lnTo>
                <a:lnTo>
                  <a:pt x="108" y="224"/>
                </a:lnTo>
                <a:lnTo>
                  <a:pt x="108" y="224"/>
                </a:lnTo>
                <a:lnTo>
                  <a:pt x="112" y="224"/>
                </a:lnTo>
                <a:lnTo>
                  <a:pt x="112" y="224"/>
                </a:lnTo>
                <a:lnTo>
                  <a:pt x="112" y="219"/>
                </a:lnTo>
                <a:lnTo>
                  <a:pt x="112" y="219"/>
                </a:lnTo>
                <a:lnTo>
                  <a:pt x="113" y="213"/>
                </a:lnTo>
                <a:lnTo>
                  <a:pt x="115" y="208"/>
                </a:lnTo>
                <a:lnTo>
                  <a:pt x="115" y="208"/>
                </a:lnTo>
                <a:lnTo>
                  <a:pt x="115" y="205"/>
                </a:lnTo>
                <a:lnTo>
                  <a:pt x="115" y="205"/>
                </a:lnTo>
                <a:lnTo>
                  <a:pt x="115" y="204"/>
                </a:lnTo>
                <a:lnTo>
                  <a:pt x="116" y="202"/>
                </a:lnTo>
                <a:lnTo>
                  <a:pt x="116" y="202"/>
                </a:lnTo>
                <a:lnTo>
                  <a:pt x="118" y="200"/>
                </a:lnTo>
                <a:lnTo>
                  <a:pt x="120" y="199"/>
                </a:lnTo>
                <a:lnTo>
                  <a:pt x="120" y="199"/>
                </a:lnTo>
                <a:lnTo>
                  <a:pt x="124" y="196"/>
                </a:lnTo>
                <a:lnTo>
                  <a:pt x="129" y="194"/>
                </a:lnTo>
                <a:lnTo>
                  <a:pt x="129" y="194"/>
                </a:lnTo>
                <a:lnTo>
                  <a:pt x="131" y="194"/>
                </a:lnTo>
                <a:lnTo>
                  <a:pt x="131" y="194"/>
                </a:lnTo>
                <a:lnTo>
                  <a:pt x="140" y="197"/>
                </a:lnTo>
                <a:lnTo>
                  <a:pt x="143" y="200"/>
                </a:lnTo>
                <a:lnTo>
                  <a:pt x="145" y="204"/>
                </a:lnTo>
                <a:lnTo>
                  <a:pt x="145" y="204"/>
                </a:lnTo>
                <a:lnTo>
                  <a:pt x="145" y="205"/>
                </a:lnTo>
                <a:lnTo>
                  <a:pt x="145" y="207"/>
                </a:lnTo>
                <a:lnTo>
                  <a:pt x="145" y="207"/>
                </a:lnTo>
                <a:lnTo>
                  <a:pt x="143" y="208"/>
                </a:lnTo>
                <a:lnTo>
                  <a:pt x="143" y="208"/>
                </a:lnTo>
                <a:lnTo>
                  <a:pt x="143" y="213"/>
                </a:lnTo>
                <a:lnTo>
                  <a:pt x="143" y="218"/>
                </a:lnTo>
                <a:lnTo>
                  <a:pt x="143" y="218"/>
                </a:lnTo>
                <a:lnTo>
                  <a:pt x="143" y="221"/>
                </a:lnTo>
                <a:lnTo>
                  <a:pt x="142" y="224"/>
                </a:lnTo>
                <a:lnTo>
                  <a:pt x="142" y="224"/>
                </a:lnTo>
                <a:lnTo>
                  <a:pt x="140" y="227"/>
                </a:lnTo>
                <a:lnTo>
                  <a:pt x="138" y="230"/>
                </a:lnTo>
                <a:lnTo>
                  <a:pt x="138" y="230"/>
                </a:lnTo>
                <a:close/>
                <a:moveTo>
                  <a:pt x="279" y="267"/>
                </a:moveTo>
                <a:lnTo>
                  <a:pt x="279" y="267"/>
                </a:lnTo>
                <a:lnTo>
                  <a:pt x="277" y="267"/>
                </a:lnTo>
                <a:lnTo>
                  <a:pt x="277" y="267"/>
                </a:lnTo>
                <a:lnTo>
                  <a:pt x="263" y="267"/>
                </a:lnTo>
                <a:lnTo>
                  <a:pt x="249" y="265"/>
                </a:lnTo>
                <a:lnTo>
                  <a:pt x="249" y="265"/>
                </a:lnTo>
                <a:lnTo>
                  <a:pt x="230" y="262"/>
                </a:lnTo>
                <a:lnTo>
                  <a:pt x="230" y="262"/>
                </a:lnTo>
                <a:lnTo>
                  <a:pt x="214" y="260"/>
                </a:lnTo>
                <a:lnTo>
                  <a:pt x="214" y="260"/>
                </a:lnTo>
                <a:lnTo>
                  <a:pt x="190" y="257"/>
                </a:lnTo>
                <a:lnTo>
                  <a:pt x="190" y="257"/>
                </a:lnTo>
                <a:lnTo>
                  <a:pt x="178" y="256"/>
                </a:lnTo>
                <a:lnTo>
                  <a:pt x="165" y="251"/>
                </a:lnTo>
                <a:lnTo>
                  <a:pt x="165" y="251"/>
                </a:lnTo>
                <a:lnTo>
                  <a:pt x="164" y="251"/>
                </a:lnTo>
                <a:lnTo>
                  <a:pt x="164" y="251"/>
                </a:lnTo>
                <a:lnTo>
                  <a:pt x="159" y="252"/>
                </a:lnTo>
                <a:lnTo>
                  <a:pt x="159" y="252"/>
                </a:lnTo>
                <a:lnTo>
                  <a:pt x="157" y="251"/>
                </a:lnTo>
                <a:lnTo>
                  <a:pt x="157" y="251"/>
                </a:lnTo>
                <a:lnTo>
                  <a:pt x="156" y="248"/>
                </a:lnTo>
                <a:lnTo>
                  <a:pt x="156" y="245"/>
                </a:lnTo>
                <a:lnTo>
                  <a:pt x="156" y="245"/>
                </a:lnTo>
                <a:lnTo>
                  <a:pt x="159" y="243"/>
                </a:lnTo>
                <a:lnTo>
                  <a:pt x="162" y="245"/>
                </a:lnTo>
                <a:lnTo>
                  <a:pt x="162" y="245"/>
                </a:lnTo>
                <a:lnTo>
                  <a:pt x="162" y="245"/>
                </a:lnTo>
                <a:lnTo>
                  <a:pt x="164" y="246"/>
                </a:lnTo>
                <a:lnTo>
                  <a:pt x="164" y="246"/>
                </a:lnTo>
                <a:lnTo>
                  <a:pt x="172" y="249"/>
                </a:lnTo>
                <a:lnTo>
                  <a:pt x="181" y="251"/>
                </a:lnTo>
                <a:lnTo>
                  <a:pt x="181" y="251"/>
                </a:lnTo>
                <a:lnTo>
                  <a:pt x="195" y="254"/>
                </a:lnTo>
                <a:lnTo>
                  <a:pt x="195" y="254"/>
                </a:lnTo>
                <a:lnTo>
                  <a:pt x="216" y="257"/>
                </a:lnTo>
                <a:lnTo>
                  <a:pt x="216" y="257"/>
                </a:lnTo>
                <a:lnTo>
                  <a:pt x="222" y="257"/>
                </a:lnTo>
                <a:lnTo>
                  <a:pt x="222" y="257"/>
                </a:lnTo>
                <a:lnTo>
                  <a:pt x="222" y="257"/>
                </a:lnTo>
                <a:lnTo>
                  <a:pt x="222" y="257"/>
                </a:lnTo>
                <a:lnTo>
                  <a:pt x="219" y="256"/>
                </a:lnTo>
                <a:lnTo>
                  <a:pt x="219" y="256"/>
                </a:lnTo>
                <a:lnTo>
                  <a:pt x="198" y="249"/>
                </a:lnTo>
                <a:lnTo>
                  <a:pt x="198" y="249"/>
                </a:lnTo>
                <a:lnTo>
                  <a:pt x="184" y="246"/>
                </a:lnTo>
                <a:lnTo>
                  <a:pt x="172" y="243"/>
                </a:lnTo>
                <a:lnTo>
                  <a:pt x="172" y="243"/>
                </a:lnTo>
                <a:lnTo>
                  <a:pt x="161" y="241"/>
                </a:lnTo>
                <a:lnTo>
                  <a:pt x="149" y="238"/>
                </a:lnTo>
                <a:lnTo>
                  <a:pt x="149" y="238"/>
                </a:lnTo>
                <a:lnTo>
                  <a:pt x="146" y="238"/>
                </a:lnTo>
                <a:lnTo>
                  <a:pt x="142" y="238"/>
                </a:lnTo>
                <a:lnTo>
                  <a:pt x="142" y="238"/>
                </a:lnTo>
                <a:lnTo>
                  <a:pt x="140" y="238"/>
                </a:lnTo>
                <a:lnTo>
                  <a:pt x="137" y="237"/>
                </a:lnTo>
                <a:lnTo>
                  <a:pt x="137" y="237"/>
                </a:lnTo>
                <a:lnTo>
                  <a:pt x="137" y="237"/>
                </a:lnTo>
                <a:lnTo>
                  <a:pt x="137" y="237"/>
                </a:lnTo>
                <a:lnTo>
                  <a:pt x="135" y="245"/>
                </a:lnTo>
                <a:lnTo>
                  <a:pt x="135" y="245"/>
                </a:lnTo>
                <a:lnTo>
                  <a:pt x="138" y="245"/>
                </a:lnTo>
                <a:lnTo>
                  <a:pt x="140" y="243"/>
                </a:lnTo>
                <a:lnTo>
                  <a:pt x="140" y="243"/>
                </a:lnTo>
                <a:lnTo>
                  <a:pt x="142" y="241"/>
                </a:lnTo>
                <a:lnTo>
                  <a:pt x="142" y="241"/>
                </a:lnTo>
                <a:lnTo>
                  <a:pt x="145" y="240"/>
                </a:lnTo>
                <a:lnTo>
                  <a:pt x="145" y="240"/>
                </a:lnTo>
                <a:lnTo>
                  <a:pt x="148" y="240"/>
                </a:lnTo>
                <a:lnTo>
                  <a:pt x="148" y="240"/>
                </a:lnTo>
                <a:lnTo>
                  <a:pt x="151" y="240"/>
                </a:lnTo>
                <a:lnTo>
                  <a:pt x="153" y="241"/>
                </a:lnTo>
                <a:lnTo>
                  <a:pt x="153" y="241"/>
                </a:lnTo>
                <a:lnTo>
                  <a:pt x="153" y="245"/>
                </a:lnTo>
                <a:lnTo>
                  <a:pt x="149" y="248"/>
                </a:lnTo>
                <a:lnTo>
                  <a:pt x="149" y="248"/>
                </a:lnTo>
                <a:lnTo>
                  <a:pt x="149" y="248"/>
                </a:lnTo>
                <a:lnTo>
                  <a:pt x="149" y="248"/>
                </a:lnTo>
                <a:lnTo>
                  <a:pt x="145" y="251"/>
                </a:lnTo>
                <a:lnTo>
                  <a:pt x="138" y="252"/>
                </a:lnTo>
                <a:lnTo>
                  <a:pt x="138" y="252"/>
                </a:lnTo>
                <a:lnTo>
                  <a:pt x="135" y="254"/>
                </a:lnTo>
                <a:lnTo>
                  <a:pt x="135" y="254"/>
                </a:lnTo>
                <a:lnTo>
                  <a:pt x="135" y="263"/>
                </a:lnTo>
                <a:lnTo>
                  <a:pt x="135" y="263"/>
                </a:lnTo>
                <a:lnTo>
                  <a:pt x="134" y="268"/>
                </a:lnTo>
                <a:lnTo>
                  <a:pt x="131" y="271"/>
                </a:lnTo>
                <a:lnTo>
                  <a:pt x="131" y="271"/>
                </a:lnTo>
                <a:lnTo>
                  <a:pt x="127" y="273"/>
                </a:lnTo>
                <a:lnTo>
                  <a:pt x="124" y="273"/>
                </a:lnTo>
                <a:lnTo>
                  <a:pt x="124" y="273"/>
                </a:lnTo>
                <a:lnTo>
                  <a:pt x="121" y="273"/>
                </a:lnTo>
                <a:lnTo>
                  <a:pt x="121" y="273"/>
                </a:lnTo>
                <a:lnTo>
                  <a:pt x="116" y="273"/>
                </a:lnTo>
                <a:lnTo>
                  <a:pt x="113" y="271"/>
                </a:lnTo>
                <a:lnTo>
                  <a:pt x="113" y="271"/>
                </a:lnTo>
                <a:lnTo>
                  <a:pt x="108" y="268"/>
                </a:lnTo>
                <a:lnTo>
                  <a:pt x="107" y="265"/>
                </a:lnTo>
                <a:lnTo>
                  <a:pt x="107" y="262"/>
                </a:lnTo>
                <a:lnTo>
                  <a:pt x="107" y="262"/>
                </a:lnTo>
                <a:lnTo>
                  <a:pt x="108" y="251"/>
                </a:lnTo>
                <a:lnTo>
                  <a:pt x="108" y="251"/>
                </a:lnTo>
                <a:lnTo>
                  <a:pt x="102" y="246"/>
                </a:lnTo>
                <a:lnTo>
                  <a:pt x="102" y="246"/>
                </a:lnTo>
                <a:lnTo>
                  <a:pt x="99" y="243"/>
                </a:lnTo>
                <a:lnTo>
                  <a:pt x="97" y="238"/>
                </a:lnTo>
                <a:lnTo>
                  <a:pt x="97" y="238"/>
                </a:lnTo>
                <a:lnTo>
                  <a:pt x="97" y="237"/>
                </a:lnTo>
                <a:lnTo>
                  <a:pt x="99" y="234"/>
                </a:lnTo>
                <a:lnTo>
                  <a:pt x="99" y="234"/>
                </a:lnTo>
                <a:lnTo>
                  <a:pt x="101" y="232"/>
                </a:lnTo>
                <a:lnTo>
                  <a:pt x="101" y="232"/>
                </a:lnTo>
                <a:lnTo>
                  <a:pt x="86" y="229"/>
                </a:lnTo>
                <a:lnTo>
                  <a:pt x="86" y="229"/>
                </a:lnTo>
                <a:lnTo>
                  <a:pt x="86" y="230"/>
                </a:lnTo>
                <a:lnTo>
                  <a:pt x="86" y="230"/>
                </a:lnTo>
                <a:lnTo>
                  <a:pt x="88" y="234"/>
                </a:lnTo>
                <a:lnTo>
                  <a:pt x="86" y="235"/>
                </a:lnTo>
                <a:lnTo>
                  <a:pt x="86" y="235"/>
                </a:lnTo>
                <a:lnTo>
                  <a:pt x="83" y="237"/>
                </a:lnTo>
                <a:lnTo>
                  <a:pt x="82" y="237"/>
                </a:lnTo>
                <a:lnTo>
                  <a:pt x="82" y="237"/>
                </a:lnTo>
                <a:lnTo>
                  <a:pt x="80" y="237"/>
                </a:lnTo>
                <a:lnTo>
                  <a:pt x="80" y="237"/>
                </a:lnTo>
                <a:lnTo>
                  <a:pt x="56" y="227"/>
                </a:lnTo>
                <a:lnTo>
                  <a:pt x="56" y="227"/>
                </a:lnTo>
                <a:lnTo>
                  <a:pt x="53" y="226"/>
                </a:lnTo>
                <a:lnTo>
                  <a:pt x="49" y="226"/>
                </a:lnTo>
                <a:lnTo>
                  <a:pt x="49" y="226"/>
                </a:lnTo>
                <a:lnTo>
                  <a:pt x="47" y="226"/>
                </a:lnTo>
                <a:lnTo>
                  <a:pt x="47" y="226"/>
                </a:lnTo>
                <a:lnTo>
                  <a:pt x="44" y="224"/>
                </a:lnTo>
                <a:lnTo>
                  <a:pt x="42" y="222"/>
                </a:lnTo>
                <a:lnTo>
                  <a:pt x="42" y="222"/>
                </a:lnTo>
                <a:lnTo>
                  <a:pt x="41" y="224"/>
                </a:lnTo>
                <a:lnTo>
                  <a:pt x="41" y="224"/>
                </a:lnTo>
                <a:lnTo>
                  <a:pt x="39" y="238"/>
                </a:lnTo>
                <a:lnTo>
                  <a:pt x="39" y="238"/>
                </a:lnTo>
                <a:lnTo>
                  <a:pt x="39" y="279"/>
                </a:lnTo>
                <a:lnTo>
                  <a:pt x="39" y="279"/>
                </a:lnTo>
                <a:lnTo>
                  <a:pt x="37" y="306"/>
                </a:lnTo>
                <a:lnTo>
                  <a:pt x="37" y="306"/>
                </a:lnTo>
                <a:lnTo>
                  <a:pt x="37" y="328"/>
                </a:lnTo>
                <a:lnTo>
                  <a:pt x="37" y="328"/>
                </a:lnTo>
                <a:lnTo>
                  <a:pt x="37" y="334"/>
                </a:lnTo>
                <a:lnTo>
                  <a:pt x="39" y="338"/>
                </a:lnTo>
                <a:lnTo>
                  <a:pt x="44" y="342"/>
                </a:lnTo>
                <a:lnTo>
                  <a:pt x="47" y="346"/>
                </a:lnTo>
                <a:lnTo>
                  <a:pt x="47" y="346"/>
                </a:lnTo>
                <a:lnTo>
                  <a:pt x="55" y="347"/>
                </a:lnTo>
                <a:lnTo>
                  <a:pt x="61" y="349"/>
                </a:lnTo>
                <a:lnTo>
                  <a:pt x="61" y="349"/>
                </a:lnTo>
                <a:lnTo>
                  <a:pt x="69" y="350"/>
                </a:lnTo>
                <a:lnTo>
                  <a:pt x="69" y="350"/>
                </a:lnTo>
                <a:lnTo>
                  <a:pt x="67" y="347"/>
                </a:lnTo>
                <a:lnTo>
                  <a:pt x="67" y="347"/>
                </a:lnTo>
                <a:lnTo>
                  <a:pt x="63" y="338"/>
                </a:lnTo>
                <a:lnTo>
                  <a:pt x="63" y="338"/>
                </a:lnTo>
                <a:lnTo>
                  <a:pt x="61" y="333"/>
                </a:lnTo>
                <a:lnTo>
                  <a:pt x="61" y="333"/>
                </a:lnTo>
                <a:lnTo>
                  <a:pt x="56" y="320"/>
                </a:lnTo>
                <a:lnTo>
                  <a:pt x="56" y="320"/>
                </a:lnTo>
                <a:lnTo>
                  <a:pt x="56" y="312"/>
                </a:lnTo>
                <a:lnTo>
                  <a:pt x="56" y="304"/>
                </a:lnTo>
                <a:lnTo>
                  <a:pt x="56" y="304"/>
                </a:lnTo>
                <a:lnTo>
                  <a:pt x="55" y="300"/>
                </a:lnTo>
                <a:lnTo>
                  <a:pt x="53" y="295"/>
                </a:lnTo>
                <a:lnTo>
                  <a:pt x="53" y="295"/>
                </a:lnTo>
                <a:lnTo>
                  <a:pt x="53" y="292"/>
                </a:lnTo>
                <a:lnTo>
                  <a:pt x="53" y="292"/>
                </a:lnTo>
                <a:lnTo>
                  <a:pt x="56" y="290"/>
                </a:lnTo>
                <a:lnTo>
                  <a:pt x="58" y="289"/>
                </a:lnTo>
                <a:lnTo>
                  <a:pt x="61" y="290"/>
                </a:lnTo>
                <a:lnTo>
                  <a:pt x="63" y="292"/>
                </a:lnTo>
                <a:lnTo>
                  <a:pt x="63" y="292"/>
                </a:lnTo>
                <a:lnTo>
                  <a:pt x="63" y="295"/>
                </a:lnTo>
                <a:lnTo>
                  <a:pt x="63" y="295"/>
                </a:lnTo>
                <a:lnTo>
                  <a:pt x="61" y="301"/>
                </a:lnTo>
                <a:lnTo>
                  <a:pt x="61" y="301"/>
                </a:lnTo>
                <a:lnTo>
                  <a:pt x="61" y="317"/>
                </a:lnTo>
                <a:lnTo>
                  <a:pt x="61" y="317"/>
                </a:lnTo>
                <a:lnTo>
                  <a:pt x="63" y="325"/>
                </a:lnTo>
                <a:lnTo>
                  <a:pt x="64" y="331"/>
                </a:lnTo>
                <a:lnTo>
                  <a:pt x="64" y="331"/>
                </a:lnTo>
                <a:lnTo>
                  <a:pt x="72" y="341"/>
                </a:lnTo>
                <a:lnTo>
                  <a:pt x="72" y="341"/>
                </a:lnTo>
                <a:lnTo>
                  <a:pt x="75" y="344"/>
                </a:lnTo>
                <a:lnTo>
                  <a:pt x="75" y="344"/>
                </a:lnTo>
                <a:lnTo>
                  <a:pt x="77" y="346"/>
                </a:lnTo>
                <a:lnTo>
                  <a:pt x="77" y="350"/>
                </a:lnTo>
                <a:lnTo>
                  <a:pt x="77" y="350"/>
                </a:lnTo>
                <a:lnTo>
                  <a:pt x="75" y="352"/>
                </a:lnTo>
                <a:lnTo>
                  <a:pt x="75" y="352"/>
                </a:lnTo>
                <a:lnTo>
                  <a:pt x="86" y="353"/>
                </a:lnTo>
                <a:lnTo>
                  <a:pt x="86" y="353"/>
                </a:lnTo>
                <a:lnTo>
                  <a:pt x="82" y="339"/>
                </a:lnTo>
                <a:lnTo>
                  <a:pt x="82" y="339"/>
                </a:lnTo>
                <a:lnTo>
                  <a:pt x="77" y="322"/>
                </a:lnTo>
                <a:lnTo>
                  <a:pt x="77" y="322"/>
                </a:lnTo>
                <a:lnTo>
                  <a:pt x="74" y="311"/>
                </a:lnTo>
                <a:lnTo>
                  <a:pt x="74" y="311"/>
                </a:lnTo>
                <a:lnTo>
                  <a:pt x="74" y="301"/>
                </a:lnTo>
                <a:lnTo>
                  <a:pt x="72" y="292"/>
                </a:lnTo>
                <a:lnTo>
                  <a:pt x="72" y="292"/>
                </a:lnTo>
                <a:lnTo>
                  <a:pt x="72" y="289"/>
                </a:lnTo>
                <a:lnTo>
                  <a:pt x="74" y="287"/>
                </a:lnTo>
                <a:lnTo>
                  <a:pt x="74" y="287"/>
                </a:lnTo>
                <a:lnTo>
                  <a:pt x="75" y="287"/>
                </a:lnTo>
                <a:lnTo>
                  <a:pt x="78" y="287"/>
                </a:lnTo>
                <a:lnTo>
                  <a:pt x="80" y="289"/>
                </a:lnTo>
                <a:lnTo>
                  <a:pt x="80" y="290"/>
                </a:lnTo>
                <a:lnTo>
                  <a:pt x="80" y="290"/>
                </a:lnTo>
                <a:lnTo>
                  <a:pt x="80" y="292"/>
                </a:lnTo>
                <a:lnTo>
                  <a:pt x="80" y="293"/>
                </a:lnTo>
                <a:lnTo>
                  <a:pt x="80" y="293"/>
                </a:lnTo>
                <a:lnTo>
                  <a:pt x="78" y="295"/>
                </a:lnTo>
                <a:lnTo>
                  <a:pt x="78" y="295"/>
                </a:lnTo>
                <a:lnTo>
                  <a:pt x="78" y="298"/>
                </a:lnTo>
                <a:lnTo>
                  <a:pt x="77" y="301"/>
                </a:lnTo>
                <a:lnTo>
                  <a:pt x="77" y="301"/>
                </a:lnTo>
                <a:lnTo>
                  <a:pt x="78" y="316"/>
                </a:lnTo>
                <a:lnTo>
                  <a:pt x="78" y="316"/>
                </a:lnTo>
                <a:lnTo>
                  <a:pt x="83" y="330"/>
                </a:lnTo>
                <a:lnTo>
                  <a:pt x="83" y="330"/>
                </a:lnTo>
                <a:lnTo>
                  <a:pt x="88" y="341"/>
                </a:lnTo>
                <a:lnTo>
                  <a:pt x="94" y="349"/>
                </a:lnTo>
                <a:lnTo>
                  <a:pt x="94" y="349"/>
                </a:lnTo>
                <a:lnTo>
                  <a:pt x="96" y="352"/>
                </a:lnTo>
                <a:lnTo>
                  <a:pt x="96" y="352"/>
                </a:lnTo>
                <a:lnTo>
                  <a:pt x="99" y="355"/>
                </a:lnTo>
                <a:lnTo>
                  <a:pt x="99" y="355"/>
                </a:lnTo>
                <a:lnTo>
                  <a:pt x="99" y="357"/>
                </a:lnTo>
                <a:lnTo>
                  <a:pt x="99" y="357"/>
                </a:lnTo>
                <a:lnTo>
                  <a:pt x="115" y="360"/>
                </a:lnTo>
                <a:lnTo>
                  <a:pt x="115" y="360"/>
                </a:lnTo>
                <a:lnTo>
                  <a:pt x="113" y="358"/>
                </a:lnTo>
                <a:lnTo>
                  <a:pt x="113" y="358"/>
                </a:lnTo>
                <a:lnTo>
                  <a:pt x="102" y="341"/>
                </a:lnTo>
                <a:lnTo>
                  <a:pt x="102" y="341"/>
                </a:lnTo>
                <a:lnTo>
                  <a:pt x="97" y="331"/>
                </a:lnTo>
                <a:lnTo>
                  <a:pt x="94" y="320"/>
                </a:lnTo>
                <a:lnTo>
                  <a:pt x="94" y="320"/>
                </a:lnTo>
                <a:lnTo>
                  <a:pt x="93" y="309"/>
                </a:lnTo>
                <a:lnTo>
                  <a:pt x="93" y="309"/>
                </a:lnTo>
                <a:lnTo>
                  <a:pt x="93" y="308"/>
                </a:lnTo>
                <a:lnTo>
                  <a:pt x="93" y="308"/>
                </a:lnTo>
                <a:lnTo>
                  <a:pt x="94" y="306"/>
                </a:lnTo>
                <a:lnTo>
                  <a:pt x="97" y="304"/>
                </a:lnTo>
                <a:lnTo>
                  <a:pt x="97" y="304"/>
                </a:lnTo>
                <a:lnTo>
                  <a:pt x="101" y="306"/>
                </a:lnTo>
                <a:lnTo>
                  <a:pt x="102" y="309"/>
                </a:lnTo>
                <a:lnTo>
                  <a:pt x="102" y="309"/>
                </a:lnTo>
                <a:lnTo>
                  <a:pt x="101" y="311"/>
                </a:lnTo>
                <a:lnTo>
                  <a:pt x="101" y="311"/>
                </a:lnTo>
                <a:lnTo>
                  <a:pt x="99" y="314"/>
                </a:lnTo>
                <a:lnTo>
                  <a:pt x="99" y="319"/>
                </a:lnTo>
                <a:lnTo>
                  <a:pt x="99" y="319"/>
                </a:lnTo>
                <a:lnTo>
                  <a:pt x="101" y="323"/>
                </a:lnTo>
                <a:lnTo>
                  <a:pt x="101" y="323"/>
                </a:lnTo>
                <a:lnTo>
                  <a:pt x="104" y="336"/>
                </a:lnTo>
                <a:lnTo>
                  <a:pt x="110" y="346"/>
                </a:lnTo>
                <a:lnTo>
                  <a:pt x="110" y="346"/>
                </a:lnTo>
                <a:lnTo>
                  <a:pt x="115" y="352"/>
                </a:lnTo>
                <a:lnTo>
                  <a:pt x="121" y="357"/>
                </a:lnTo>
                <a:lnTo>
                  <a:pt x="121" y="357"/>
                </a:lnTo>
                <a:lnTo>
                  <a:pt x="124" y="358"/>
                </a:lnTo>
                <a:lnTo>
                  <a:pt x="124" y="358"/>
                </a:lnTo>
                <a:lnTo>
                  <a:pt x="127" y="360"/>
                </a:lnTo>
                <a:lnTo>
                  <a:pt x="129" y="363"/>
                </a:lnTo>
                <a:lnTo>
                  <a:pt x="129" y="363"/>
                </a:lnTo>
                <a:lnTo>
                  <a:pt x="129" y="364"/>
                </a:lnTo>
                <a:lnTo>
                  <a:pt x="129" y="364"/>
                </a:lnTo>
                <a:lnTo>
                  <a:pt x="143" y="369"/>
                </a:lnTo>
                <a:lnTo>
                  <a:pt x="143" y="369"/>
                </a:lnTo>
                <a:lnTo>
                  <a:pt x="143" y="366"/>
                </a:lnTo>
                <a:lnTo>
                  <a:pt x="143" y="366"/>
                </a:lnTo>
                <a:lnTo>
                  <a:pt x="132" y="349"/>
                </a:lnTo>
                <a:lnTo>
                  <a:pt x="132" y="349"/>
                </a:lnTo>
                <a:lnTo>
                  <a:pt x="124" y="334"/>
                </a:lnTo>
                <a:lnTo>
                  <a:pt x="124" y="334"/>
                </a:lnTo>
                <a:lnTo>
                  <a:pt x="121" y="325"/>
                </a:lnTo>
                <a:lnTo>
                  <a:pt x="118" y="316"/>
                </a:lnTo>
                <a:lnTo>
                  <a:pt x="118" y="316"/>
                </a:lnTo>
                <a:lnTo>
                  <a:pt x="118" y="314"/>
                </a:lnTo>
                <a:lnTo>
                  <a:pt x="118" y="314"/>
                </a:lnTo>
                <a:lnTo>
                  <a:pt x="121" y="311"/>
                </a:lnTo>
                <a:lnTo>
                  <a:pt x="123" y="311"/>
                </a:lnTo>
                <a:lnTo>
                  <a:pt x="123" y="311"/>
                </a:lnTo>
                <a:lnTo>
                  <a:pt x="126" y="312"/>
                </a:lnTo>
                <a:lnTo>
                  <a:pt x="127" y="314"/>
                </a:lnTo>
                <a:lnTo>
                  <a:pt x="127" y="314"/>
                </a:lnTo>
                <a:lnTo>
                  <a:pt x="127" y="316"/>
                </a:lnTo>
                <a:lnTo>
                  <a:pt x="126" y="317"/>
                </a:lnTo>
                <a:lnTo>
                  <a:pt x="126" y="317"/>
                </a:lnTo>
                <a:lnTo>
                  <a:pt x="124" y="320"/>
                </a:lnTo>
                <a:lnTo>
                  <a:pt x="124" y="323"/>
                </a:lnTo>
                <a:lnTo>
                  <a:pt x="124" y="323"/>
                </a:lnTo>
                <a:lnTo>
                  <a:pt x="127" y="333"/>
                </a:lnTo>
                <a:lnTo>
                  <a:pt x="132" y="341"/>
                </a:lnTo>
                <a:lnTo>
                  <a:pt x="132" y="341"/>
                </a:lnTo>
                <a:lnTo>
                  <a:pt x="142" y="357"/>
                </a:lnTo>
                <a:lnTo>
                  <a:pt x="142" y="357"/>
                </a:lnTo>
                <a:lnTo>
                  <a:pt x="151" y="366"/>
                </a:lnTo>
                <a:lnTo>
                  <a:pt x="151" y="366"/>
                </a:lnTo>
                <a:lnTo>
                  <a:pt x="156" y="369"/>
                </a:lnTo>
                <a:lnTo>
                  <a:pt x="156" y="369"/>
                </a:lnTo>
                <a:lnTo>
                  <a:pt x="157" y="371"/>
                </a:lnTo>
                <a:lnTo>
                  <a:pt x="157" y="371"/>
                </a:lnTo>
                <a:lnTo>
                  <a:pt x="159" y="372"/>
                </a:lnTo>
                <a:lnTo>
                  <a:pt x="159" y="372"/>
                </a:lnTo>
                <a:lnTo>
                  <a:pt x="172" y="375"/>
                </a:lnTo>
                <a:lnTo>
                  <a:pt x="172" y="375"/>
                </a:lnTo>
                <a:lnTo>
                  <a:pt x="173" y="375"/>
                </a:lnTo>
                <a:lnTo>
                  <a:pt x="173" y="375"/>
                </a:lnTo>
                <a:lnTo>
                  <a:pt x="170" y="371"/>
                </a:lnTo>
                <a:lnTo>
                  <a:pt x="170" y="371"/>
                </a:lnTo>
                <a:lnTo>
                  <a:pt x="161" y="355"/>
                </a:lnTo>
                <a:lnTo>
                  <a:pt x="161" y="355"/>
                </a:lnTo>
                <a:lnTo>
                  <a:pt x="157" y="347"/>
                </a:lnTo>
                <a:lnTo>
                  <a:pt x="154" y="338"/>
                </a:lnTo>
                <a:lnTo>
                  <a:pt x="154" y="338"/>
                </a:lnTo>
                <a:lnTo>
                  <a:pt x="153" y="331"/>
                </a:lnTo>
                <a:lnTo>
                  <a:pt x="153" y="331"/>
                </a:lnTo>
                <a:lnTo>
                  <a:pt x="153" y="330"/>
                </a:lnTo>
                <a:lnTo>
                  <a:pt x="153" y="328"/>
                </a:lnTo>
                <a:lnTo>
                  <a:pt x="153" y="328"/>
                </a:lnTo>
                <a:lnTo>
                  <a:pt x="154" y="327"/>
                </a:lnTo>
                <a:lnTo>
                  <a:pt x="157" y="327"/>
                </a:lnTo>
                <a:lnTo>
                  <a:pt x="159" y="328"/>
                </a:lnTo>
                <a:lnTo>
                  <a:pt x="161" y="328"/>
                </a:lnTo>
                <a:lnTo>
                  <a:pt x="161" y="328"/>
                </a:lnTo>
                <a:lnTo>
                  <a:pt x="161" y="330"/>
                </a:lnTo>
                <a:lnTo>
                  <a:pt x="161" y="331"/>
                </a:lnTo>
                <a:lnTo>
                  <a:pt x="161" y="331"/>
                </a:lnTo>
                <a:lnTo>
                  <a:pt x="159" y="334"/>
                </a:lnTo>
                <a:lnTo>
                  <a:pt x="159" y="338"/>
                </a:lnTo>
                <a:lnTo>
                  <a:pt x="159" y="338"/>
                </a:lnTo>
                <a:lnTo>
                  <a:pt x="161" y="346"/>
                </a:lnTo>
                <a:lnTo>
                  <a:pt x="161" y="346"/>
                </a:lnTo>
                <a:lnTo>
                  <a:pt x="165" y="355"/>
                </a:lnTo>
                <a:lnTo>
                  <a:pt x="172" y="364"/>
                </a:lnTo>
                <a:lnTo>
                  <a:pt x="172" y="364"/>
                </a:lnTo>
                <a:lnTo>
                  <a:pt x="176" y="371"/>
                </a:lnTo>
                <a:lnTo>
                  <a:pt x="181" y="375"/>
                </a:lnTo>
                <a:lnTo>
                  <a:pt x="181" y="375"/>
                </a:lnTo>
                <a:lnTo>
                  <a:pt x="186" y="377"/>
                </a:lnTo>
                <a:lnTo>
                  <a:pt x="186" y="377"/>
                </a:lnTo>
                <a:lnTo>
                  <a:pt x="203" y="380"/>
                </a:lnTo>
                <a:lnTo>
                  <a:pt x="203" y="380"/>
                </a:lnTo>
                <a:lnTo>
                  <a:pt x="205" y="380"/>
                </a:lnTo>
                <a:lnTo>
                  <a:pt x="205" y="380"/>
                </a:lnTo>
                <a:lnTo>
                  <a:pt x="198" y="369"/>
                </a:lnTo>
                <a:lnTo>
                  <a:pt x="198" y="369"/>
                </a:lnTo>
                <a:lnTo>
                  <a:pt x="190" y="357"/>
                </a:lnTo>
                <a:lnTo>
                  <a:pt x="190" y="357"/>
                </a:lnTo>
                <a:lnTo>
                  <a:pt x="186" y="347"/>
                </a:lnTo>
                <a:lnTo>
                  <a:pt x="186" y="347"/>
                </a:lnTo>
                <a:lnTo>
                  <a:pt x="183" y="338"/>
                </a:lnTo>
                <a:lnTo>
                  <a:pt x="181" y="330"/>
                </a:lnTo>
                <a:lnTo>
                  <a:pt x="181" y="330"/>
                </a:lnTo>
                <a:lnTo>
                  <a:pt x="181" y="328"/>
                </a:lnTo>
                <a:lnTo>
                  <a:pt x="181" y="328"/>
                </a:lnTo>
                <a:lnTo>
                  <a:pt x="183" y="325"/>
                </a:lnTo>
                <a:lnTo>
                  <a:pt x="186" y="325"/>
                </a:lnTo>
                <a:lnTo>
                  <a:pt x="186" y="325"/>
                </a:lnTo>
                <a:lnTo>
                  <a:pt x="187" y="327"/>
                </a:lnTo>
                <a:lnTo>
                  <a:pt x="189" y="330"/>
                </a:lnTo>
                <a:lnTo>
                  <a:pt x="189" y="330"/>
                </a:lnTo>
                <a:lnTo>
                  <a:pt x="189" y="331"/>
                </a:lnTo>
                <a:lnTo>
                  <a:pt x="189" y="331"/>
                </a:lnTo>
                <a:lnTo>
                  <a:pt x="187" y="334"/>
                </a:lnTo>
                <a:lnTo>
                  <a:pt x="187" y="338"/>
                </a:lnTo>
                <a:lnTo>
                  <a:pt x="187" y="338"/>
                </a:lnTo>
                <a:lnTo>
                  <a:pt x="194" y="352"/>
                </a:lnTo>
                <a:lnTo>
                  <a:pt x="200" y="364"/>
                </a:lnTo>
                <a:lnTo>
                  <a:pt x="200" y="364"/>
                </a:lnTo>
                <a:lnTo>
                  <a:pt x="205" y="372"/>
                </a:lnTo>
                <a:lnTo>
                  <a:pt x="211" y="380"/>
                </a:lnTo>
                <a:lnTo>
                  <a:pt x="211" y="380"/>
                </a:lnTo>
                <a:lnTo>
                  <a:pt x="216" y="383"/>
                </a:lnTo>
                <a:lnTo>
                  <a:pt x="220" y="385"/>
                </a:lnTo>
                <a:lnTo>
                  <a:pt x="220" y="385"/>
                </a:lnTo>
                <a:lnTo>
                  <a:pt x="224" y="387"/>
                </a:lnTo>
                <a:lnTo>
                  <a:pt x="224" y="387"/>
                </a:lnTo>
                <a:lnTo>
                  <a:pt x="233" y="390"/>
                </a:lnTo>
                <a:lnTo>
                  <a:pt x="233" y="390"/>
                </a:lnTo>
                <a:lnTo>
                  <a:pt x="235" y="390"/>
                </a:lnTo>
                <a:lnTo>
                  <a:pt x="235" y="390"/>
                </a:lnTo>
                <a:lnTo>
                  <a:pt x="232" y="387"/>
                </a:lnTo>
                <a:lnTo>
                  <a:pt x="232" y="387"/>
                </a:lnTo>
                <a:lnTo>
                  <a:pt x="220" y="369"/>
                </a:lnTo>
                <a:lnTo>
                  <a:pt x="211" y="352"/>
                </a:lnTo>
                <a:lnTo>
                  <a:pt x="211" y="352"/>
                </a:lnTo>
                <a:lnTo>
                  <a:pt x="203" y="341"/>
                </a:lnTo>
                <a:lnTo>
                  <a:pt x="203" y="341"/>
                </a:lnTo>
                <a:lnTo>
                  <a:pt x="203" y="338"/>
                </a:lnTo>
                <a:lnTo>
                  <a:pt x="203" y="338"/>
                </a:lnTo>
                <a:lnTo>
                  <a:pt x="205" y="336"/>
                </a:lnTo>
                <a:lnTo>
                  <a:pt x="208" y="336"/>
                </a:lnTo>
                <a:lnTo>
                  <a:pt x="208" y="336"/>
                </a:lnTo>
                <a:lnTo>
                  <a:pt x="209" y="338"/>
                </a:lnTo>
                <a:lnTo>
                  <a:pt x="211" y="339"/>
                </a:lnTo>
                <a:lnTo>
                  <a:pt x="211" y="339"/>
                </a:lnTo>
                <a:lnTo>
                  <a:pt x="209" y="342"/>
                </a:lnTo>
                <a:lnTo>
                  <a:pt x="211" y="344"/>
                </a:lnTo>
                <a:lnTo>
                  <a:pt x="211" y="344"/>
                </a:lnTo>
                <a:lnTo>
                  <a:pt x="211" y="346"/>
                </a:lnTo>
                <a:lnTo>
                  <a:pt x="211" y="346"/>
                </a:lnTo>
                <a:lnTo>
                  <a:pt x="216" y="352"/>
                </a:lnTo>
                <a:lnTo>
                  <a:pt x="216" y="352"/>
                </a:lnTo>
                <a:lnTo>
                  <a:pt x="227" y="371"/>
                </a:lnTo>
                <a:lnTo>
                  <a:pt x="239" y="390"/>
                </a:lnTo>
                <a:lnTo>
                  <a:pt x="239" y="390"/>
                </a:lnTo>
                <a:lnTo>
                  <a:pt x="243" y="391"/>
                </a:lnTo>
                <a:lnTo>
                  <a:pt x="244" y="393"/>
                </a:lnTo>
                <a:lnTo>
                  <a:pt x="244" y="393"/>
                </a:lnTo>
                <a:lnTo>
                  <a:pt x="257" y="396"/>
                </a:lnTo>
                <a:lnTo>
                  <a:pt x="257" y="396"/>
                </a:lnTo>
                <a:lnTo>
                  <a:pt x="263" y="398"/>
                </a:lnTo>
                <a:lnTo>
                  <a:pt x="263" y="398"/>
                </a:lnTo>
                <a:lnTo>
                  <a:pt x="266" y="399"/>
                </a:lnTo>
                <a:lnTo>
                  <a:pt x="266" y="399"/>
                </a:lnTo>
                <a:lnTo>
                  <a:pt x="261" y="391"/>
                </a:lnTo>
                <a:lnTo>
                  <a:pt x="261" y="391"/>
                </a:lnTo>
                <a:lnTo>
                  <a:pt x="258" y="385"/>
                </a:lnTo>
                <a:lnTo>
                  <a:pt x="258" y="385"/>
                </a:lnTo>
                <a:lnTo>
                  <a:pt x="244" y="366"/>
                </a:lnTo>
                <a:lnTo>
                  <a:pt x="244" y="366"/>
                </a:lnTo>
                <a:lnTo>
                  <a:pt x="236" y="355"/>
                </a:lnTo>
                <a:lnTo>
                  <a:pt x="233" y="350"/>
                </a:lnTo>
                <a:lnTo>
                  <a:pt x="230" y="344"/>
                </a:lnTo>
                <a:lnTo>
                  <a:pt x="230" y="344"/>
                </a:lnTo>
                <a:lnTo>
                  <a:pt x="230" y="341"/>
                </a:lnTo>
                <a:lnTo>
                  <a:pt x="230" y="341"/>
                </a:lnTo>
                <a:lnTo>
                  <a:pt x="232" y="339"/>
                </a:lnTo>
                <a:lnTo>
                  <a:pt x="235" y="338"/>
                </a:lnTo>
                <a:lnTo>
                  <a:pt x="235" y="338"/>
                </a:lnTo>
                <a:lnTo>
                  <a:pt x="236" y="339"/>
                </a:lnTo>
                <a:lnTo>
                  <a:pt x="239" y="341"/>
                </a:lnTo>
                <a:lnTo>
                  <a:pt x="239" y="341"/>
                </a:lnTo>
                <a:lnTo>
                  <a:pt x="239" y="344"/>
                </a:lnTo>
                <a:lnTo>
                  <a:pt x="239" y="344"/>
                </a:lnTo>
                <a:lnTo>
                  <a:pt x="238" y="349"/>
                </a:lnTo>
                <a:lnTo>
                  <a:pt x="239" y="352"/>
                </a:lnTo>
                <a:lnTo>
                  <a:pt x="239" y="352"/>
                </a:lnTo>
                <a:lnTo>
                  <a:pt x="247" y="363"/>
                </a:lnTo>
                <a:lnTo>
                  <a:pt x="247" y="363"/>
                </a:lnTo>
                <a:lnTo>
                  <a:pt x="263" y="383"/>
                </a:lnTo>
                <a:lnTo>
                  <a:pt x="263" y="383"/>
                </a:lnTo>
                <a:lnTo>
                  <a:pt x="271" y="391"/>
                </a:lnTo>
                <a:lnTo>
                  <a:pt x="271" y="391"/>
                </a:lnTo>
                <a:lnTo>
                  <a:pt x="273" y="393"/>
                </a:lnTo>
                <a:lnTo>
                  <a:pt x="273" y="393"/>
                </a:lnTo>
                <a:lnTo>
                  <a:pt x="276" y="396"/>
                </a:lnTo>
                <a:lnTo>
                  <a:pt x="274" y="399"/>
                </a:lnTo>
                <a:lnTo>
                  <a:pt x="274" y="399"/>
                </a:lnTo>
                <a:lnTo>
                  <a:pt x="273" y="401"/>
                </a:lnTo>
                <a:lnTo>
                  <a:pt x="273" y="401"/>
                </a:lnTo>
                <a:lnTo>
                  <a:pt x="280" y="404"/>
                </a:lnTo>
                <a:lnTo>
                  <a:pt x="280" y="404"/>
                </a:lnTo>
                <a:lnTo>
                  <a:pt x="284" y="404"/>
                </a:lnTo>
                <a:lnTo>
                  <a:pt x="288" y="405"/>
                </a:lnTo>
                <a:lnTo>
                  <a:pt x="288" y="405"/>
                </a:lnTo>
                <a:lnTo>
                  <a:pt x="290" y="405"/>
                </a:lnTo>
                <a:lnTo>
                  <a:pt x="290" y="405"/>
                </a:lnTo>
                <a:lnTo>
                  <a:pt x="288" y="399"/>
                </a:lnTo>
                <a:lnTo>
                  <a:pt x="287" y="393"/>
                </a:lnTo>
                <a:lnTo>
                  <a:pt x="287" y="393"/>
                </a:lnTo>
                <a:lnTo>
                  <a:pt x="279" y="382"/>
                </a:lnTo>
                <a:lnTo>
                  <a:pt x="279" y="382"/>
                </a:lnTo>
                <a:lnTo>
                  <a:pt x="266" y="363"/>
                </a:lnTo>
                <a:lnTo>
                  <a:pt x="266" y="363"/>
                </a:lnTo>
                <a:lnTo>
                  <a:pt x="260" y="353"/>
                </a:lnTo>
                <a:lnTo>
                  <a:pt x="254" y="346"/>
                </a:lnTo>
                <a:lnTo>
                  <a:pt x="254" y="346"/>
                </a:lnTo>
                <a:lnTo>
                  <a:pt x="249" y="339"/>
                </a:lnTo>
                <a:lnTo>
                  <a:pt x="249" y="339"/>
                </a:lnTo>
                <a:lnTo>
                  <a:pt x="247" y="339"/>
                </a:lnTo>
                <a:lnTo>
                  <a:pt x="247" y="339"/>
                </a:lnTo>
                <a:lnTo>
                  <a:pt x="249" y="336"/>
                </a:lnTo>
                <a:lnTo>
                  <a:pt x="250" y="333"/>
                </a:lnTo>
                <a:lnTo>
                  <a:pt x="250" y="333"/>
                </a:lnTo>
                <a:lnTo>
                  <a:pt x="254" y="333"/>
                </a:lnTo>
                <a:lnTo>
                  <a:pt x="255" y="334"/>
                </a:lnTo>
                <a:lnTo>
                  <a:pt x="255" y="334"/>
                </a:lnTo>
                <a:lnTo>
                  <a:pt x="257" y="336"/>
                </a:lnTo>
                <a:lnTo>
                  <a:pt x="257" y="336"/>
                </a:lnTo>
                <a:lnTo>
                  <a:pt x="260" y="344"/>
                </a:lnTo>
                <a:lnTo>
                  <a:pt x="260" y="344"/>
                </a:lnTo>
                <a:lnTo>
                  <a:pt x="265" y="352"/>
                </a:lnTo>
                <a:lnTo>
                  <a:pt x="265" y="352"/>
                </a:lnTo>
                <a:lnTo>
                  <a:pt x="274" y="366"/>
                </a:lnTo>
                <a:lnTo>
                  <a:pt x="274" y="366"/>
                </a:lnTo>
                <a:lnTo>
                  <a:pt x="288" y="388"/>
                </a:lnTo>
                <a:lnTo>
                  <a:pt x="288" y="388"/>
                </a:lnTo>
                <a:lnTo>
                  <a:pt x="298" y="402"/>
                </a:lnTo>
                <a:lnTo>
                  <a:pt x="298" y="402"/>
                </a:lnTo>
                <a:lnTo>
                  <a:pt x="298" y="402"/>
                </a:lnTo>
                <a:lnTo>
                  <a:pt x="298" y="402"/>
                </a:lnTo>
                <a:lnTo>
                  <a:pt x="293" y="374"/>
                </a:lnTo>
                <a:lnTo>
                  <a:pt x="293" y="374"/>
                </a:lnTo>
                <a:lnTo>
                  <a:pt x="291" y="374"/>
                </a:lnTo>
                <a:lnTo>
                  <a:pt x="291" y="374"/>
                </a:lnTo>
                <a:lnTo>
                  <a:pt x="290" y="374"/>
                </a:lnTo>
                <a:lnTo>
                  <a:pt x="288" y="372"/>
                </a:lnTo>
                <a:lnTo>
                  <a:pt x="287" y="371"/>
                </a:lnTo>
                <a:lnTo>
                  <a:pt x="287" y="369"/>
                </a:lnTo>
                <a:lnTo>
                  <a:pt x="287" y="369"/>
                </a:lnTo>
                <a:lnTo>
                  <a:pt x="287" y="368"/>
                </a:lnTo>
                <a:lnTo>
                  <a:pt x="287" y="368"/>
                </a:lnTo>
                <a:lnTo>
                  <a:pt x="287" y="357"/>
                </a:lnTo>
                <a:lnTo>
                  <a:pt x="284" y="349"/>
                </a:lnTo>
                <a:lnTo>
                  <a:pt x="284" y="349"/>
                </a:lnTo>
                <a:lnTo>
                  <a:pt x="280" y="344"/>
                </a:lnTo>
                <a:lnTo>
                  <a:pt x="280" y="344"/>
                </a:lnTo>
                <a:lnTo>
                  <a:pt x="269" y="325"/>
                </a:lnTo>
                <a:lnTo>
                  <a:pt x="269" y="325"/>
                </a:lnTo>
                <a:lnTo>
                  <a:pt x="261" y="317"/>
                </a:lnTo>
                <a:lnTo>
                  <a:pt x="261" y="317"/>
                </a:lnTo>
                <a:lnTo>
                  <a:pt x="261" y="316"/>
                </a:lnTo>
                <a:lnTo>
                  <a:pt x="261" y="316"/>
                </a:lnTo>
                <a:lnTo>
                  <a:pt x="261" y="312"/>
                </a:lnTo>
                <a:lnTo>
                  <a:pt x="261" y="311"/>
                </a:lnTo>
                <a:lnTo>
                  <a:pt x="261" y="311"/>
                </a:lnTo>
                <a:lnTo>
                  <a:pt x="263" y="309"/>
                </a:lnTo>
                <a:lnTo>
                  <a:pt x="266" y="309"/>
                </a:lnTo>
                <a:lnTo>
                  <a:pt x="266" y="309"/>
                </a:lnTo>
                <a:lnTo>
                  <a:pt x="268" y="311"/>
                </a:lnTo>
                <a:lnTo>
                  <a:pt x="269" y="312"/>
                </a:lnTo>
                <a:lnTo>
                  <a:pt x="269" y="312"/>
                </a:lnTo>
                <a:lnTo>
                  <a:pt x="271" y="319"/>
                </a:lnTo>
                <a:lnTo>
                  <a:pt x="274" y="325"/>
                </a:lnTo>
                <a:lnTo>
                  <a:pt x="274" y="325"/>
                </a:lnTo>
                <a:lnTo>
                  <a:pt x="276" y="328"/>
                </a:lnTo>
                <a:lnTo>
                  <a:pt x="276" y="328"/>
                </a:lnTo>
                <a:lnTo>
                  <a:pt x="284" y="341"/>
                </a:lnTo>
                <a:lnTo>
                  <a:pt x="290" y="355"/>
                </a:lnTo>
                <a:lnTo>
                  <a:pt x="290" y="355"/>
                </a:lnTo>
                <a:lnTo>
                  <a:pt x="291" y="358"/>
                </a:lnTo>
                <a:lnTo>
                  <a:pt x="291" y="358"/>
                </a:lnTo>
                <a:lnTo>
                  <a:pt x="291" y="336"/>
                </a:lnTo>
                <a:lnTo>
                  <a:pt x="291" y="336"/>
                </a:lnTo>
                <a:lnTo>
                  <a:pt x="290" y="334"/>
                </a:lnTo>
                <a:lnTo>
                  <a:pt x="290" y="334"/>
                </a:lnTo>
                <a:lnTo>
                  <a:pt x="288" y="331"/>
                </a:lnTo>
                <a:lnTo>
                  <a:pt x="290" y="328"/>
                </a:lnTo>
                <a:lnTo>
                  <a:pt x="290" y="328"/>
                </a:lnTo>
                <a:lnTo>
                  <a:pt x="291" y="325"/>
                </a:lnTo>
                <a:lnTo>
                  <a:pt x="291" y="325"/>
                </a:lnTo>
                <a:lnTo>
                  <a:pt x="290" y="322"/>
                </a:lnTo>
                <a:lnTo>
                  <a:pt x="290" y="322"/>
                </a:lnTo>
                <a:lnTo>
                  <a:pt x="287" y="312"/>
                </a:lnTo>
                <a:lnTo>
                  <a:pt x="282" y="303"/>
                </a:lnTo>
                <a:lnTo>
                  <a:pt x="282" y="303"/>
                </a:lnTo>
                <a:lnTo>
                  <a:pt x="279" y="300"/>
                </a:lnTo>
                <a:lnTo>
                  <a:pt x="279" y="300"/>
                </a:lnTo>
                <a:lnTo>
                  <a:pt x="274" y="295"/>
                </a:lnTo>
                <a:lnTo>
                  <a:pt x="274" y="295"/>
                </a:lnTo>
                <a:lnTo>
                  <a:pt x="273" y="292"/>
                </a:lnTo>
                <a:lnTo>
                  <a:pt x="273" y="292"/>
                </a:lnTo>
                <a:lnTo>
                  <a:pt x="273" y="290"/>
                </a:lnTo>
                <a:lnTo>
                  <a:pt x="274" y="289"/>
                </a:lnTo>
                <a:lnTo>
                  <a:pt x="277" y="289"/>
                </a:lnTo>
                <a:lnTo>
                  <a:pt x="279" y="289"/>
                </a:lnTo>
                <a:lnTo>
                  <a:pt x="279" y="289"/>
                </a:lnTo>
                <a:lnTo>
                  <a:pt x="280" y="290"/>
                </a:lnTo>
                <a:lnTo>
                  <a:pt x="280" y="292"/>
                </a:lnTo>
                <a:lnTo>
                  <a:pt x="280" y="292"/>
                </a:lnTo>
                <a:lnTo>
                  <a:pt x="280" y="295"/>
                </a:lnTo>
                <a:lnTo>
                  <a:pt x="282" y="298"/>
                </a:lnTo>
                <a:lnTo>
                  <a:pt x="282" y="298"/>
                </a:lnTo>
                <a:lnTo>
                  <a:pt x="287" y="304"/>
                </a:lnTo>
                <a:lnTo>
                  <a:pt x="291" y="311"/>
                </a:lnTo>
                <a:lnTo>
                  <a:pt x="291" y="311"/>
                </a:lnTo>
                <a:lnTo>
                  <a:pt x="291" y="311"/>
                </a:lnTo>
                <a:lnTo>
                  <a:pt x="291" y="311"/>
                </a:lnTo>
                <a:lnTo>
                  <a:pt x="291" y="289"/>
                </a:lnTo>
                <a:lnTo>
                  <a:pt x="291" y="289"/>
                </a:lnTo>
                <a:lnTo>
                  <a:pt x="290" y="289"/>
                </a:lnTo>
                <a:lnTo>
                  <a:pt x="288" y="286"/>
                </a:lnTo>
                <a:lnTo>
                  <a:pt x="288" y="286"/>
                </a:lnTo>
                <a:lnTo>
                  <a:pt x="287" y="284"/>
                </a:lnTo>
                <a:lnTo>
                  <a:pt x="287" y="284"/>
                </a:lnTo>
                <a:lnTo>
                  <a:pt x="284" y="275"/>
                </a:lnTo>
                <a:lnTo>
                  <a:pt x="284" y="275"/>
                </a:lnTo>
                <a:lnTo>
                  <a:pt x="284" y="275"/>
                </a:lnTo>
                <a:lnTo>
                  <a:pt x="284" y="275"/>
                </a:lnTo>
                <a:lnTo>
                  <a:pt x="282" y="273"/>
                </a:lnTo>
                <a:lnTo>
                  <a:pt x="282" y="271"/>
                </a:lnTo>
                <a:lnTo>
                  <a:pt x="282" y="271"/>
                </a:lnTo>
                <a:lnTo>
                  <a:pt x="280" y="270"/>
                </a:lnTo>
                <a:lnTo>
                  <a:pt x="279" y="267"/>
                </a:lnTo>
                <a:lnTo>
                  <a:pt x="279" y="267"/>
                </a:lnTo>
                <a:close/>
                <a:moveTo>
                  <a:pt x="373" y="380"/>
                </a:moveTo>
                <a:lnTo>
                  <a:pt x="373" y="380"/>
                </a:lnTo>
                <a:lnTo>
                  <a:pt x="373" y="380"/>
                </a:lnTo>
                <a:lnTo>
                  <a:pt x="373" y="380"/>
                </a:lnTo>
                <a:lnTo>
                  <a:pt x="373" y="377"/>
                </a:lnTo>
                <a:lnTo>
                  <a:pt x="373" y="377"/>
                </a:lnTo>
                <a:lnTo>
                  <a:pt x="373" y="364"/>
                </a:lnTo>
                <a:lnTo>
                  <a:pt x="373" y="364"/>
                </a:lnTo>
                <a:lnTo>
                  <a:pt x="373" y="349"/>
                </a:lnTo>
                <a:lnTo>
                  <a:pt x="373" y="349"/>
                </a:lnTo>
                <a:lnTo>
                  <a:pt x="370" y="325"/>
                </a:lnTo>
                <a:lnTo>
                  <a:pt x="370" y="325"/>
                </a:lnTo>
                <a:lnTo>
                  <a:pt x="367" y="304"/>
                </a:lnTo>
                <a:lnTo>
                  <a:pt x="367" y="304"/>
                </a:lnTo>
                <a:lnTo>
                  <a:pt x="366" y="281"/>
                </a:lnTo>
                <a:lnTo>
                  <a:pt x="366" y="281"/>
                </a:lnTo>
                <a:lnTo>
                  <a:pt x="364" y="232"/>
                </a:lnTo>
                <a:lnTo>
                  <a:pt x="364" y="232"/>
                </a:lnTo>
                <a:lnTo>
                  <a:pt x="364" y="207"/>
                </a:lnTo>
                <a:lnTo>
                  <a:pt x="361" y="181"/>
                </a:lnTo>
                <a:lnTo>
                  <a:pt x="361" y="181"/>
                </a:lnTo>
                <a:lnTo>
                  <a:pt x="359" y="167"/>
                </a:lnTo>
                <a:lnTo>
                  <a:pt x="356" y="155"/>
                </a:lnTo>
                <a:lnTo>
                  <a:pt x="356" y="155"/>
                </a:lnTo>
                <a:lnTo>
                  <a:pt x="355" y="148"/>
                </a:lnTo>
                <a:lnTo>
                  <a:pt x="351" y="144"/>
                </a:lnTo>
                <a:lnTo>
                  <a:pt x="351" y="144"/>
                </a:lnTo>
                <a:lnTo>
                  <a:pt x="348" y="140"/>
                </a:lnTo>
                <a:lnTo>
                  <a:pt x="345" y="140"/>
                </a:lnTo>
                <a:lnTo>
                  <a:pt x="345" y="140"/>
                </a:lnTo>
                <a:lnTo>
                  <a:pt x="337" y="139"/>
                </a:lnTo>
                <a:lnTo>
                  <a:pt x="331" y="140"/>
                </a:lnTo>
                <a:lnTo>
                  <a:pt x="331" y="140"/>
                </a:lnTo>
                <a:lnTo>
                  <a:pt x="325" y="147"/>
                </a:lnTo>
                <a:lnTo>
                  <a:pt x="320" y="153"/>
                </a:lnTo>
                <a:lnTo>
                  <a:pt x="320" y="153"/>
                </a:lnTo>
                <a:lnTo>
                  <a:pt x="317" y="159"/>
                </a:lnTo>
                <a:lnTo>
                  <a:pt x="317" y="167"/>
                </a:lnTo>
                <a:lnTo>
                  <a:pt x="317" y="180"/>
                </a:lnTo>
                <a:lnTo>
                  <a:pt x="317" y="180"/>
                </a:lnTo>
                <a:lnTo>
                  <a:pt x="320" y="180"/>
                </a:lnTo>
                <a:lnTo>
                  <a:pt x="320" y="180"/>
                </a:lnTo>
                <a:lnTo>
                  <a:pt x="321" y="181"/>
                </a:lnTo>
                <a:lnTo>
                  <a:pt x="323" y="183"/>
                </a:lnTo>
                <a:lnTo>
                  <a:pt x="323" y="183"/>
                </a:lnTo>
                <a:lnTo>
                  <a:pt x="323" y="186"/>
                </a:lnTo>
                <a:lnTo>
                  <a:pt x="323" y="186"/>
                </a:lnTo>
                <a:lnTo>
                  <a:pt x="321" y="191"/>
                </a:lnTo>
                <a:lnTo>
                  <a:pt x="321" y="197"/>
                </a:lnTo>
                <a:lnTo>
                  <a:pt x="321" y="197"/>
                </a:lnTo>
                <a:lnTo>
                  <a:pt x="321" y="230"/>
                </a:lnTo>
                <a:lnTo>
                  <a:pt x="321" y="230"/>
                </a:lnTo>
                <a:lnTo>
                  <a:pt x="321" y="254"/>
                </a:lnTo>
                <a:lnTo>
                  <a:pt x="321" y="254"/>
                </a:lnTo>
                <a:lnTo>
                  <a:pt x="321" y="333"/>
                </a:lnTo>
                <a:lnTo>
                  <a:pt x="321" y="333"/>
                </a:lnTo>
                <a:lnTo>
                  <a:pt x="321" y="347"/>
                </a:lnTo>
                <a:lnTo>
                  <a:pt x="323" y="361"/>
                </a:lnTo>
                <a:lnTo>
                  <a:pt x="323" y="361"/>
                </a:lnTo>
                <a:lnTo>
                  <a:pt x="325" y="363"/>
                </a:lnTo>
                <a:lnTo>
                  <a:pt x="325" y="363"/>
                </a:lnTo>
                <a:lnTo>
                  <a:pt x="326" y="366"/>
                </a:lnTo>
                <a:lnTo>
                  <a:pt x="326" y="369"/>
                </a:lnTo>
                <a:lnTo>
                  <a:pt x="326" y="369"/>
                </a:lnTo>
                <a:lnTo>
                  <a:pt x="325" y="371"/>
                </a:lnTo>
                <a:lnTo>
                  <a:pt x="321" y="371"/>
                </a:lnTo>
                <a:lnTo>
                  <a:pt x="321" y="371"/>
                </a:lnTo>
                <a:lnTo>
                  <a:pt x="318" y="369"/>
                </a:lnTo>
                <a:lnTo>
                  <a:pt x="318" y="366"/>
                </a:lnTo>
                <a:lnTo>
                  <a:pt x="318" y="366"/>
                </a:lnTo>
                <a:lnTo>
                  <a:pt x="318" y="361"/>
                </a:lnTo>
                <a:lnTo>
                  <a:pt x="318" y="358"/>
                </a:lnTo>
                <a:lnTo>
                  <a:pt x="318" y="358"/>
                </a:lnTo>
                <a:lnTo>
                  <a:pt x="317" y="338"/>
                </a:lnTo>
                <a:lnTo>
                  <a:pt x="317" y="338"/>
                </a:lnTo>
                <a:lnTo>
                  <a:pt x="317" y="260"/>
                </a:lnTo>
                <a:lnTo>
                  <a:pt x="317" y="260"/>
                </a:lnTo>
                <a:lnTo>
                  <a:pt x="317" y="240"/>
                </a:lnTo>
                <a:lnTo>
                  <a:pt x="317" y="219"/>
                </a:lnTo>
                <a:lnTo>
                  <a:pt x="317" y="219"/>
                </a:lnTo>
                <a:lnTo>
                  <a:pt x="317" y="207"/>
                </a:lnTo>
                <a:lnTo>
                  <a:pt x="317" y="207"/>
                </a:lnTo>
                <a:lnTo>
                  <a:pt x="317" y="211"/>
                </a:lnTo>
                <a:lnTo>
                  <a:pt x="317" y="211"/>
                </a:lnTo>
                <a:lnTo>
                  <a:pt x="317" y="224"/>
                </a:lnTo>
                <a:lnTo>
                  <a:pt x="315" y="237"/>
                </a:lnTo>
                <a:lnTo>
                  <a:pt x="315" y="237"/>
                </a:lnTo>
                <a:lnTo>
                  <a:pt x="314" y="243"/>
                </a:lnTo>
                <a:lnTo>
                  <a:pt x="310" y="249"/>
                </a:lnTo>
                <a:lnTo>
                  <a:pt x="306" y="256"/>
                </a:lnTo>
                <a:lnTo>
                  <a:pt x="301" y="260"/>
                </a:lnTo>
                <a:lnTo>
                  <a:pt x="301" y="260"/>
                </a:lnTo>
                <a:lnTo>
                  <a:pt x="301" y="260"/>
                </a:lnTo>
                <a:lnTo>
                  <a:pt x="301" y="260"/>
                </a:lnTo>
                <a:lnTo>
                  <a:pt x="299" y="268"/>
                </a:lnTo>
                <a:lnTo>
                  <a:pt x="299" y="268"/>
                </a:lnTo>
                <a:lnTo>
                  <a:pt x="299" y="287"/>
                </a:lnTo>
                <a:lnTo>
                  <a:pt x="299" y="287"/>
                </a:lnTo>
                <a:lnTo>
                  <a:pt x="299" y="301"/>
                </a:lnTo>
                <a:lnTo>
                  <a:pt x="301" y="316"/>
                </a:lnTo>
                <a:lnTo>
                  <a:pt x="301" y="316"/>
                </a:lnTo>
                <a:lnTo>
                  <a:pt x="306" y="342"/>
                </a:lnTo>
                <a:lnTo>
                  <a:pt x="306" y="342"/>
                </a:lnTo>
                <a:lnTo>
                  <a:pt x="314" y="372"/>
                </a:lnTo>
                <a:lnTo>
                  <a:pt x="314" y="372"/>
                </a:lnTo>
                <a:lnTo>
                  <a:pt x="315" y="379"/>
                </a:lnTo>
                <a:lnTo>
                  <a:pt x="315" y="379"/>
                </a:lnTo>
                <a:lnTo>
                  <a:pt x="321" y="377"/>
                </a:lnTo>
                <a:lnTo>
                  <a:pt x="326" y="377"/>
                </a:lnTo>
                <a:lnTo>
                  <a:pt x="332" y="379"/>
                </a:lnTo>
                <a:lnTo>
                  <a:pt x="336" y="382"/>
                </a:lnTo>
                <a:lnTo>
                  <a:pt x="336" y="382"/>
                </a:lnTo>
                <a:lnTo>
                  <a:pt x="340" y="387"/>
                </a:lnTo>
                <a:lnTo>
                  <a:pt x="340" y="387"/>
                </a:lnTo>
                <a:lnTo>
                  <a:pt x="344" y="382"/>
                </a:lnTo>
                <a:lnTo>
                  <a:pt x="344" y="382"/>
                </a:lnTo>
                <a:lnTo>
                  <a:pt x="342" y="382"/>
                </a:lnTo>
                <a:lnTo>
                  <a:pt x="342" y="382"/>
                </a:lnTo>
                <a:lnTo>
                  <a:pt x="339" y="382"/>
                </a:lnTo>
                <a:lnTo>
                  <a:pt x="336" y="380"/>
                </a:lnTo>
                <a:lnTo>
                  <a:pt x="336" y="380"/>
                </a:lnTo>
                <a:lnTo>
                  <a:pt x="336" y="379"/>
                </a:lnTo>
                <a:lnTo>
                  <a:pt x="336" y="375"/>
                </a:lnTo>
                <a:lnTo>
                  <a:pt x="336" y="375"/>
                </a:lnTo>
                <a:lnTo>
                  <a:pt x="336" y="369"/>
                </a:lnTo>
                <a:lnTo>
                  <a:pt x="336" y="369"/>
                </a:lnTo>
                <a:lnTo>
                  <a:pt x="334" y="357"/>
                </a:lnTo>
                <a:lnTo>
                  <a:pt x="334" y="357"/>
                </a:lnTo>
                <a:lnTo>
                  <a:pt x="334" y="334"/>
                </a:lnTo>
                <a:lnTo>
                  <a:pt x="331" y="312"/>
                </a:lnTo>
                <a:lnTo>
                  <a:pt x="331" y="312"/>
                </a:lnTo>
                <a:lnTo>
                  <a:pt x="329" y="293"/>
                </a:lnTo>
                <a:lnTo>
                  <a:pt x="329" y="293"/>
                </a:lnTo>
                <a:lnTo>
                  <a:pt x="328" y="252"/>
                </a:lnTo>
                <a:lnTo>
                  <a:pt x="328" y="252"/>
                </a:lnTo>
                <a:lnTo>
                  <a:pt x="326" y="243"/>
                </a:lnTo>
                <a:lnTo>
                  <a:pt x="323" y="232"/>
                </a:lnTo>
                <a:lnTo>
                  <a:pt x="323" y="232"/>
                </a:lnTo>
                <a:lnTo>
                  <a:pt x="323" y="230"/>
                </a:lnTo>
                <a:lnTo>
                  <a:pt x="323" y="230"/>
                </a:lnTo>
                <a:lnTo>
                  <a:pt x="325" y="229"/>
                </a:lnTo>
                <a:lnTo>
                  <a:pt x="328" y="227"/>
                </a:lnTo>
                <a:lnTo>
                  <a:pt x="328" y="227"/>
                </a:lnTo>
                <a:lnTo>
                  <a:pt x="331" y="229"/>
                </a:lnTo>
                <a:lnTo>
                  <a:pt x="332" y="230"/>
                </a:lnTo>
                <a:lnTo>
                  <a:pt x="332" y="230"/>
                </a:lnTo>
                <a:lnTo>
                  <a:pt x="332" y="234"/>
                </a:lnTo>
                <a:lnTo>
                  <a:pt x="332" y="234"/>
                </a:lnTo>
                <a:lnTo>
                  <a:pt x="331" y="237"/>
                </a:lnTo>
                <a:lnTo>
                  <a:pt x="331" y="237"/>
                </a:lnTo>
                <a:lnTo>
                  <a:pt x="332" y="251"/>
                </a:lnTo>
                <a:lnTo>
                  <a:pt x="332" y="251"/>
                </a:lnTo>
                <a:lnTo>
                  <a:pt x="334" y="281"/>
                </a:lnTo>
                <a:lnTo>
                  <a:pt x="334" y="281"/>
                </a:lnTo>
                <a:lnTo>
                  <a:pt x="334" y="300"/>
                </a:lnTo>
                <a:lnTo>
                  <a:pt x="337" y="319"/>
                </a:lnTo>
                <a:lnTo>
                  <a:pt x="337" y="319"/>
                </a:lnTo>
                <a:lnTo>
                  <a:pt x="339" y="334"/>
                </a:lnTo>
                <a:lnTo>
                  <a:pt x="339" y="352"/>
                </a:lnTo>
                <a:lnTo>
                  <a:pt x="339" y="352"/>
                </a:lnTo>
                <a:lnTo>
                  <a:pt x="340" y="363"/>
                </a:lnTo>
                <a:lnTo>
                  <a:pt x="340" y="363"/>
                </a:lnTo>
                <a:lnTo>
                  <a:pt x="340" y="369"/>
                </a:lnTo>
                <a:lnTo>
                  <a:pt x="344" y="374"/>
                </a:lnTo>
                <a:lnTo>
                  <a:pt x="344" y="374"/>
                </a:lnTo>
                <a:lnTo>
                  <a:pt x="344" y="375"/>
                </a:lnTo>
                <a:lnTo>
                  <a:pt x="344" y="375"/>
                </a:lnTo>
                <a:lnTo>
                  <a:pt x="347" y="371"/>
                </a:lnTo>
                <a:lnTo>
                  <a:pt x="347" y="371"/>
                </a:lnTo>
                <a:lnTo>
                  <a:pt x="348" y="368"/>
                </a:lnTo>
                <a:lnTo>
                  <a:pt x="350" y="366"/>
                </a:lnTo>
                <a:lnTo>
                  <a:pt x="350" y="366"/>
                </a:lnTo>
                <a:lnTo>
                  <a:pt x="350" y="363"/>
                </a:lnTo>
                <a:lnTo>
                  <a:pt x="351" y="361"/>
                </a:lnTo>
                <a:lnTo>
                  <a:pt x="351" y="361"/>
                </a:lnTo>
                <a:lnTo>
                  <a:pt x="351" y="360"/>
                </a:lnTo>
                <a:lnTo>
                  <a:pt x="351" y="360"/>
                </a:lnTo>
                <a:lnTo>
                  <a:pt x="351" y="357"/>
                </a:lnTo>
                <a:lnTo>
                  <a:pt x="351" y="352"/>
                </a:lnTo>
                <a:lnTo>
                  <a:pt x="351" y="352"/>
                </a:lnTo>
                <a:lnTo>
                  <a:pt x="350" y="334"/>
                </a:lnTo>
                <a:lnTo>
                  <a:pt x="348" y="319"/>
                </a:lnTo>
                <a:lnTo>
                  <a:pt x="348" y="319"/>
                </a:lnTo>
                <a:lnTo>
                  <a:pt x="345" y="290"/>
                </a:lnTo>
                <a:lnTo>
                  <a:pt x="345" y="290"/>
                </a:lnTo>
                <a:lnTo>
                  <a:pt x="344" y="267"/>
                </a:lnTo>
                <a:lnTo>
                  <a:pt x="340" y="245"/>
                </a:lnTo>
                <a:lnTo>
                  <a:pt x="340" y="245"/>
                </a:lnTo>
                <a:lnTo>
                  <a:pt x="339" y="219"/>
                </a:lnTo>
                <a:lnTo>
                  <a:pt x="339" y="219"/>
                </a:lnTo>
                <a:lnTo>
                  <a:pt x="337" y="188"/>
                </a:lnTo>
                <a:lnTo>
                  <a:pt x="337" y="188"/>
                </a:lnTo>
                <a:lnTo>
                  <a:pt x="337" y="159"/>
                </a:lnTo>
                <a:lnTo>
                  <a:pt x="337" y="159"/>
                </a:lnTo>
                <a:lnTo>
                  <a:pt x="337" y="153"/>
                </a:lnTo>
                <a:lnTo>
                  <a:pt x="336" y="147"/>
                </a:lnTo>
                <a:lnTo>
                  <a:pt x="336" y="147"/>
                </a:lnTo>
                <a:lnTo>
                  <a:pt x="336" y="145"/>
                </a:lnTo>
                <a:lnTo>
                  <a:pt x="336" y="145"/>
                </a:lnTo>
                <a:lnTo>
                  <a:pt x="337" y="144"/>
                </a:lnTo>
                <a:lnTo>
                  <a:pt x="340" y="142"/>
                </a:lnTo>
                <a:lnTo>
                  <a:pt x="340" y="142"/>
                </a:lnTo>
                <a:lnTo>
                  <a:pt x="342" y="144"/>
                </a:lnTo>
                <a:lnTo>
                  <a:pt x="344" y="145"/>
                </a:lnTo>
                <a:lnTo>
                  <a:pt x="344" y="145"/>
                </a:lnTo>
                <a:lnTo>
                  <a:pt x="344" y="147"/>
                </a:lnTo>
                <a:lnTo>
                  <a:pt x="344" y="147"/>
                </a:lnTo>
                <a:lnTo>
                  <a:pt x="342" y="153"/>
                </a:lnTo>
                <a:lnTo>
                  <a:pt x="342" y="161"/>
                </a:lnTo>
                <a:lnTo>
                  <a:pt x="342" y="161"/>
                </a:lnTo>
                <a:lnTo>
                  <a:pt x="342" y="177"/>
                </a:lnTo>
                <a:lnTo>
                  <a:pt x="342" y="177"/>
                </a:lnTo>
                <a:lnTo>
                  <a:pt x="342" y="197"/>
                </a:lnTo>
                <a:lnTo>
                  <a:pt x="342" y="197"/>
                </a:lnTo>
                <a:lnTo>
                  <a:pt x="344" y="221"/>
                </a:lnTo>
                <a:lnTo>
                  <a:pt x="344" y="221"/>
                </a:lnTo>
                <a:lnTo>
                  <a:pt x="345" y="245"/>
                </a:lnTo>
                <a:lnTo>
                  <a:pt x="345" y="245"/>
                </a:lnTo>
                <a:lnTo>
                  <a:pt x="347" y="265"/>
                </a:lnTo>
                <a:lnTo>
                  <a:pt x="347" y="265"/>
                </a:lnTo>
                <a:lnTo>
                  <a:pt x="350" y="297"/>
                </a:lnTo>
                <a:lnTo>
                  <a:pt x="350" y="297"/>
                </a:lnTo>
                <a:lnTo>
                  <a:pt x="353" y="320"/>
                </a:lnTo>
                <a:lnTo>
                  <a:pt x="353" y="320"/>
                </a:lnTo>
                <a:lnTo>
                  <a:pt x="355" y="336"/>
                </a:lnTo>
                <a:lnTo>
                  <a:pt x="356" y="352"/>
                </a:lnTo>
                <a:lnTo>
                  <a:pt x="356" y="352"/>
                </a:lnTo>
                <a:lnTo>
                  <a:pt x="358" y="357"/>
                </a:lnTo>
                <a:lnTo>
                  <a:pt x="358" y="357"/>
                </a:lnTo>
                <a:lnTo>
                  <a:pt x="359" y="361"/>
                </a:lnTo>
                <a:lnTo>
                  <a:pt x="359" y="366"/>
                </a:lnTo>
                <a:lnTo>
                  <a:pt x="359" y="366"/>
                </a:lnTo>
                <a:lnTo>
                  <a:pt x="362" y="369"/>
                </a:lnTo>
                <a:lnTo>
                  <a:pt x="362" y="369"/>
                </a:lnTo>
                <a:lnTo>
                  <a:pt x="364" y="371"/>
                </a:lnTo>
                <a:lnTo>
                  <a:pt x="364" y="371"/>
                </a:lnTo>
                <a:lnTo>
                  <a:pt x="372" y="379"/>
                </a:lnTo>
                <a:lnTo>
                  <a:pt x="372" y="379"/>
                </a:lnTo>
                <a:lnTo>
                  <a:pt x="373" y="380"/>
                </a:lnTo>
                <a:lnTo>
                  <a:pt x="373" y="380"/>
                </a:lnTo>
                <a:close/>
                <a:moveTo>
                  <a:pt x="146" y="63"/>
                </a:moveTo>
                <a:lnTo>
                  <a:pt x="146" y="63"/>
                </a:lnTo>
                <a:lnTo>
                  <a:pt x="149" y="55"/>
                </a:lnTo>
                <a:lnTo>
                  <a:pt x="149" y="55"/>
                </a:lnTo>
                <a:lnTo>
                  <a:pt x="151" y="54"/>
                </a:lnTo>
                <a:lnTo>
                  <a:pt x="151" y="54"/>
                </a:lnTo>
                <a:lnTo>
                  <a:pt x="153" y="49"/>
                </a:lnTo>
                <a:lnTo>
                  <a:pt x="153" y="49"/>
                </a:lnTo>
                <a:lnTo>
                  <a:pt x="154" y="46"/>
                </a:lnTo>
                <a:lnTo>
                  <a:pt x="154" y="46"/>
                </a:lnTo>
                <a:lnTo>
                  <a:pt x="154" y="38"/>
                </a:lnTo>
                <a:lnTo>
                  <a:pt x="154" y="38"/>
                </a:lnTo>
                <a:lnTo>
                  <a:pt x="156" y="32"/>
                </a:lnTo>
                <a:lnTo>
                  <a:pt x="161" y="25"/>
                </a:lnTo>
                <a:lnTo>
                  <a:pt x="161" y="25"/>
                </a:lnTo>
                <a:lnTo>
                  <a:pt x="162" y="22"/>
                </a:lnTo>
                <a:lnTo>
                  <a:pt x="165" y="22"/>
                </a:lnTo>
                <a:lnTo>
                  <a:pt x="165" y="22"/>
                </a:lnTo>
                <a:lnTo>
                  <a:pt x="181" y="24"/>
                </a:lnTo>
                <a:lnTo>
                  <a:pt x="181" y="24"/>
                </a:lnTo>
                <a:lnTo>
                  <a:pt x="190" y="25"/>
                </a:lnTo>
                <a:lnTo>
                  <a:pt x="190" y="25"/>
                </a:lnTo>
                <a:lnTo>
                  <a:pt x="197" y="27"/>
                </a:lnTo>
                <a:lnTo>
                  <a:pt x="197" y="27"/>
                </a:lnTo>
                <a:lnTo>
                  <a:pt x="202" y="27"/>
                </a:lnTo>
                <a:lnTo>
                  <a:pt x="202" y="27"/>
                </a:lnTo>
                <a:lnTo>
                  <a:pt x="213" y="30"/>
                </a:lnTo>
                <a:lnTo>
                  <a:pt x="213" y="30"/>
                </a:lnTo>
                <a:lnTo>
                  <a:pt x="228" y="35"/>
                </a:lnTo>
                <a:lnTo>
                  <a:pt x="244" y="38"/>
                </a:lnTo>
                <a:lnTo>
                  <a:pt x="244" y="38"/>
                </a:lnTo>
                <a:lnTo>
                  <a:pt x="250" y="41"/>
                </a:lnTo>
                <a:lnTo>
                  <a:pt x="257" y="44"/>
                </a:lnTo>
                <a:lnTo>
                  <a:pt x="257" y="44"/>
                </a:lnTo>
                <a:lnTo>
                  <a:pt x="260" y="52"/>
                </a:lnTo>
                <a:lnTo>
                  <a:pt x="263" y="60"/>
                </a:lnTo>
                <a:lnTo>
                  <a:pt x="263" y="60"/>
                </a:lnTo>
                <a:lnTo>
                  <a:pt x="265" y="71"/>
                </a:lnTo>
                <a:lnTo>
                  <a:pt x="265" y="71"/>
                </a:lnTo>
                <a:lnTo>
                  <a:pt x="265" y="74"/>
                </a:lnTo>
                <a:lnTo>
                  <a:pt x="265" y="77"/>
                </a:lnTo>
                <a:lnTo>
                  <a:pt x="265" y="77"/>
                </a:lnTo>
                <a:lnTo>
                  <a:pt x="266" y="80"/>
                </a:lnTo>
                <a:lnTo>
                  <a:pt x="266" y="84"/>
                </a:lnTo>
                <a:lnTo>
                  <a:pt x="266" y="84"/>
                </a:lnTo>
                <a:lnTo>
                  <a:pt x="271" y="85"/>
                </a:lnTo>
                <a:lnTo>
                  <a:pt x="271" y="85"/>
                </a:lnTo>
                <a:lnTo>
                  <a:pt x="274" y="87"/>
                </a:lnTo>
                <a:lnTo>
                  <a:pt x="274" y="87"/>
                </a:lnTo>
                <a:lnTo>
                  <a:pt x="279" y="88"/>
                </a:lnTo>
                <a:lnTo>
                  <a:pt x="280" y="93"/>
                </a:lnTo>
                <a:lnTo>
                  <a:pt x="280" y="93"/>
                </a:lnTo>
                <a:lnTo>
                  <a:pt x="282" y="95"/>
                </a:lnTo>
                <a:lnTo>
                  <a:pt x="282" y="95"/>
                </a:lnTo>
                <a:lnTo>
                  <a:pt x="284" y="90"/>
                </a:lnTo>
                <a:lnTo>
                  <a:pt x="284" y="90"/>
                </a:lnTo>
                <a:lnTo>
                  <a:pt x="280" y="88"/>
                </a:lnTo>
                <a:lnTo>
                  <a:pt x="279" y="85"/>
                </a:lnTo>
                <a:lnTo>
                  <a:pt x="279" y="85"/>
                </a:lnTo>
                <a:lnTo>
                  <a:pt x="282" y="85"/>
                </a:lnTo>
                <a:lnTo>
                  <a:pt x="285" y="84"/>
                </a:lnTo>
                <a:lnTo>
                  <a:pt x="285" y="82"/>
                </a:lnTo>
                <a:lnTo>
                  <a:pt x="287" y="79"/>
                </a:lnTo>
                <a:lnTo>
                  <a:pt x="287" y="79"/>
                </a:lnTo>
                <a:lnTo>
                  <a:pt x="287" y="77"/>
                </a:lnTo>
                <a:lnTo>
                  <a:pt x="287" y="77"/>
                </a:lnTo>
                <a:lnTo>
                  <a:pt x="285" y="69"/>
                </a:lnTo>
                <a:lnTo>
                  <a:pt x="285" y="69"/>
                </a:lnTo>
                <a:lnTo>
                  <a:pt x="285" y="66"/>
                </a:lnTo>
                <a:lnTo>
                  <a:pt x="285" y="66"/>
                </a:lnTo>
                <a:lnTo>
                  <a:pt x="284" y="65"/>
                </a:lnTo>
                <a:lnTo>
                  <a:pt x="284" y="65"/>
                </a:lnTo>
                <a:lnTo>
                  <a:pt x="285" y="49"/>
                </a:lnTo>
                <a:lnTo>
                  <a:pt x="285" y="49"/>
                </a:lnTo>
                <a:lnTo>
                  <a:pt x="284" y="46"/>
                </a:lnTo>
                <a:lnTo>
                  <a:pt x="284" y="46"/>
                </a:lnTo>
                <a:lnTo>
                  <a:pt x="282" y="43"/>
                </a:lnTo>
                <a:lnTo>
                  <a:pt x="277" y="39"/>
                </a:lnTo>
                <a:lnTo>
                  <a:pt x="277" y="39"/>
                </a:lnTo>
                <a:lnTo>
                  <a:pt x="266" y="33"/>
                </a:lnTo>
                <a:lnTo>
                  <a:pt x="266" y="33"/>
                </a:lnTo>
                <a:lnTo>
                  <a:pt x="258" y="32"/>
                </a:lnTo>
                <a:lnTo>
                  <a:pt x="258" y="32"/>
                </a:lnTo>
                <a:lnTo>
                  <a:pt x="238" y="25"/>
                </a:lnTo>
                <a:lnTo>
                  <a:pt x="238" y="25"/>
                </a:lnTo>
                <a:lnTo>
                  <a:pt x="220" y="19"/>
                </a:lnTo>
                <a:lnTo>
                  <a:pt x="203" y="16"/>
                </a:lnTo>
                <a:lnTo>
                  <a:pt x="203" y="16"/>
                </a:lnTo>
                <a:lnTo>
                  <a:pt x="190" y="14"/>
                </a:lnTo>
                <a:lnTo>
                  <a:pt x="176" y="10"/>
                </a:lnTo>
                <a:lnTo>
                  <a:pt x="176" y="10"/>
                </a:lnTo>
                <a:lnTo>
                  <a:pt x="172" y="10"/>
                </a:lnTo>
                <a:lnTo>
                  <a:pt x="165" y="10"/>
                </a:lnTo>
                <a:lnTo>
                  <a:pt x="165" y="10"/>
                </a:lnTo>
                <a:lnTo>
                  <a:pt x="161" y="10"/>
                </a:lnTo>
                <a:lnTo>
                  <a:pt x="161" y="10"/>
                </a:lnTo>
                <a:lnTo>
                  <a:pt x="156" y="11"/>
                </a:lnTo>
                <a:lnTo>
                  <a:pt x="153" y="14"/>
                </a:lnTo>
                <a:lnTo>
                  <a:pt x="153" y="14"/>
                </a:lnTo>
                <a:lnTo>
                  <a:pt x="149" y="17"/>
                </a:lnTo>
                <a:lnTo>
                  <a:pt x="149" y="17"/>
                </a:lnTo>
                <a:lnTo>
                  <a:pt x="143" y="27"/>
                </a:lnTo>
                <a:lnTo>
                  <a:pt x="143" y="27"/>
                </a:lnTo>
                <a:lnTo>
                  <a:pt x="142" y="30"/>
                </a:lnTo>
                <a:lnTo>
                  <a:pt x="142" y="30"/>
                </a:lnTo>
                <a:lnTo>
                  <a:pt x="137" y="36"/>
                </a:lnTo>
                <a:lnTo>
                  <a:pt x="137" y="36"/>
                </a:lnTo>
                <a:lnTo>
                  <a:pt x="137" y="38"/>
                </a:lnTo>
                <a:lnTo>
                  <a:pt x="137" y="38"/>
                </a:lnTo>
                <a:lnTo>
                  <a:pt x="135" y="47"/>
                </a:lnTo>
                <a:lnTo>
                  <a:pt x="135" y="47"/>
                </a:lnTo>
                <a:lnTo>
                  <a:pt x="134" y="51"/>
                </a:lnTo>
                <a:lnTo>
                  <a:pt x="134" y="51"/>
                </a:lnTo>
                <a:lnTo>
                  <a:pt x="135" y="57"/>
                </a:lnTo>
                <a:lnTo>
                  <a:pt x="135" y="57"/>
                </a:lnTo>
                <a:lnTo>
                  <a:pt x="142" y="58"/>
                </a:lnTo>
                <a:lnTo>
                  <a:pt x="146" y="63"/>
                </a:lnTo>
                <a:lnTo>
                  <a:pt x="146" y="63"/>
                </a:lnTo>
                <a:close/>
                <a:moveTo>
                  <a:pt x="364" y="161"/>
                </a:moveTo>
                <a:lnTo>
                  <a:pt x="364" y="161"/>
                </a:lnTo>
                <a:lnTo>
                  <a:pt x="366" y="178"/>
                </a:lnTo>
                <a:lnTo>
                  <a:pt x="366" y="178"/>
                </a:lnTo>
                <a:lnTo>
                  <a:pt x="367" y="196"/>
                </a:lnTo>
                <a:lnTo>
                  <a:pt x="369" y="213"/>
                </a:lnTo>
                <a:lnTo>
                  <a:pt x="369" y="213"/>
                </a:lnTo>
                <a:lnTo>
                  <a:pt x="369" y="249"/>
                </a:lnTo>
                <a:lnTo>
                  <a:pt x="369" y="249"/>
                </a:lnTo>
                <a:lnTo>
                  <a:pt x="372" y="301"/>
                </a:lnTo>
                <a:lnTo>
                  <a:pt x="372" y="301"/>
                </a:lnTo>
                <a:lnTo>
                  <a:pt x="375" y="328"/>
                </a:lnTo>
                <a:lnTo>
                  <a:pt x="375" y="328"/>
                </a:lnTo>
                <a:lnTo>
                  <a:pt x="378" y="347"/>
                </a:lnTo>
                <a:lnTo>
                  <a:pt x="378" y="347"/>
                </a:lnTo>
                <a:lnTo>
                  <a:pt x="378" y="360"/>
                </a:lnTo>
                <a:lnTo>
                  <a:pt x="378" y="360"/>
                </a:lnTo>
                <a:lnTo>
                  <a:pt x="380" y="364"/>
                </a:lnTo>
                <a:lnTo>
                  <a:pt x="380" y="364"/>
                </a:lnTo>
                <a:lnTo>
                  <a:pt x="380" y="363"/>
                </a:lnTo>
                <a:lnTo>
                  <a:pt x="380" y="363"/>
                </a:lnTo>
                <a:lnTo>
                  <a:pt x="380" y="301"/>
                </a:lnTo>
                <a:lnTo>
                  <a:pt x="380" y="301"/>
                </a:lnTo>
                <a:lnTo>
                  <a:pt x="380" y="290"/>
                </a:lnTo>
                <a:lnTo>
                  <a:pt x="380" y="290"/>
                </a:lnTo>
                <a:lnTo>
                  <a:pt x="377" y="263"/>
                </a:lnTo>
                <a:lnTo>
                  <a:pt x="377" y="263"/>
                </a:lnTo>
                <a:lnTo>
                  <a:pt x="375" y="230"/>
                </a:lnTo>
                <a:lnTo>
                  <a:pt x="375" y="230"/>
                </a:lnTo>
                <a:lnTo>
                  <a:pt x="372" y="196"/>
                </a:lnTo>
                <a:lnTo>
                  <a:pt x="372" y="196"/>
                </a:lnTo>
                <a:lnTo>
                  <a:pt x="370" y="177"/>
                </a:lnTo>
                <a:lnTo>
                  <a:pt x="370" y="177"/>
                </a:lnTo>
                <a:lnTo>
                  <a:pt x="369" y="156"/>
                </a:lnTo>
                <a:lnTo>
                  <a:pt x="369" y="156"/>
                </a:lnTo>
                <a:lnTo>
                  <a:pt x="367" y="145"/>
                </a:lnTo>
                <a:lnTo>
                  <a:pt x="367" y="145"/>
                </a:lnTo>
                <a:lnTo>
                  <a:pt x="362" y="133"/>
                </a:lnTo>
                <a:lnTo>
                  <a:pt x="362" y="133"/>
                </a:lnTo>
                <a:lnTo>
                  <a:pt x="359" y="131"/>
                </a:lnTo>
                <a:lnTo>
                  <a:pt x="359" y="131"/>
                </a:lnTo>
                <a:lnTo>
                  <a:pt x="355" y="128"/>
                </a:lnTo>
                <a:lnTo>
                  <a:pt x="355" y="128"/>
                </a:lnTo>
                <a:lnTo>
                  <a:pt x="350" y="126"/>
                </a:lnTo>
                <a:lnTo>
                  <a:pt x="344" y="126"/>
                </a:lnTo>
                <a:lnTo>
                  <a:pt x="344" y="126"/>
                </a:lnTo>
                <a:lnTo>
                  <a:pt x="337" y="128"/>
                </a:lnTo>
                <a:lnTo>
                  <a:pt x="331" y="129"/>
                </a:lnTo>
                <a:lnTo>
                  <a:pt x="331" y="129"/>
                </a:lnTo>
                <a:lnTo>
                  <a:pt x="323" y="133"/>
                </a:lnTo>
                <a:lnTo>
                  <a:pt x="317" y="139"/>
                </a:lnTo>
                <a:lnTo>
                  <a:pt x="317" y="139"/>
                </a:lnTo>
                <a:lnTo>
                  <a:pt x="310" y="147"/>
                </a:lnTo>
                <a:lnTo>
                  <a:pt x="304" y="156"/>
                </a:lnTo>
                <a:lnTo>
                  <a:pt x="304" y="156"/>
                </a:lnTo>
                <a:lnTo>
                  <a:pt x="304" y="158"/>
                </a:lnTo>
                <a:lnTo>
                  <a:pt x="304" y="158"/>
                </a:lnTo>
                <a:lnTo>
                  <a:pt x="301" y="164"/>
                </a:lnTo>
                <a:lnTo>
                  <a:pt x="299" y="170"/>
                </a:lnTo>
                <a:lnTo>
                  <a:pt x="299" y="185"/>
                </a:lnTo>
                <a:lnTo>
                  <a:pt x="299" y="185"/>
                </a:lnTo>
                <a:lnTo>
                  <a:pt x="302" y="186"/>
                </a:lnTo>
                <a:lnTo>
                  <a:pt x="302" y="186"/>
                </a:lnTo>
                <a:lnTo>
                  <a:pt x="302" y="189"/>
                </a:lnTo>
                <a:lnTo>
                  <a:pt x="302" y="189"/>
                </a:lnTo>
                <a:lnTo>
                  <a:pt x="301" y="194"/>
                </a:lnTo>
                <a:lnTo>
                  <a:pt x="299" y="200"/>
                </a:lnTo>
                <a:lnTo>
                  <a:pt x="299" y="200"/>
                </a:lnTo>
                <a:lnTo>
                  <a:pt x="299" y="213"/>
                </a:lnTo>
                <a:lnTo>
                  <a:pt x="299" y="213"/>
                </a:lnTo>
                <a:lnTo>
                  <a:pt x="299" y="227"/>
                </a:lnTo>
                <a:lnTo>
                  <a:pt x="299" y="227"/>
                </a:lnTo>
                <a:lnTo>
                  <a:pt x="298" y="252"/>
                </a:lnTo>
                <a:lnTo>
                  <a:pt x="298" y="252"/>
                </a:lnTo>
                <a:lnTo>
                  <a:pt x="298" y="254"/>
                </a:lnTo>
                <a:lnTo>
                  <a:pt x="298" y="254"/>
                </a:lnTo>
                <a:lnTo>
                  <a:pt x="299" y="254"/>
                </a:lnTo>
                <a:lnTo>
                  <a:pt x="299" y="254"/>
                </a:lnTo>
                <a:lnTo>
                  <a:pt x="302" y="249"/>
                </a:lnTo>
                <a:lnTo>
                  <a:pt x="306" y="243"/>
                </a:lnTo>
                <a:lnTo>
                  <a:pt x="306" y="243"/>
                </a:lnTo>
                <a:lnTo>
                  <a:pt x="309" y="234"/>
                </a:lnTo>
                <a:lnTo>
                  <a:pt x="310" y="224"/>
                </a:lnTo>
                <a:lnTo>
                  <a:pt x="310" y="224"/>
                </a:lnTo>
                <a:lnTo>
                  <a:pt x="310" y="202"/>
                </a:lnTo>
                <a:lnTo>
                  <a:pt x="310" y="202"/>
                </a:lnTo>
                <a:lnTo>
                  <a:pt x="310" y="185"/>
                </a:lnTo>
                <a:lnTo>
                  <a:pt x="310" y="185"/>
                </a:lnTo>
                <a:lnTo>
                  <a:pt x="310" y="172"/>
                </a:lnTo>
                <a:lnTo>
                  <a:pt x="312" y="159"/>
                </a:lnTo>
                <a:lnTo>
                  <a:pt x="312" y="159"/>
                </a:lnTo>
                <a:lnTo>
                  <a:pt x="317" y="148"/>
                </a:lnTo>
                <a:lnTo>
                  <a:pt x="320" y="144"/>
                </a:lnTo>
                <a:lnTo>
                  <a:pt x="325" y="139"/>
                </a:lnTo>
                <a:lnTo>
                  <a:pt x="325" y="139"/>
                </a:lnTo>
                <a:lnTo>
                  <a:pt x="332" y="136"/>
                </a:lnTo>
                <a:lnTo>
                  <a:pt x="342" y="133"/>
                </a:lnTo>
                <a:lnTo>
                  <a:pt x="342" y="133"/>
                </a:lnTo>
                <a:lnTo>
                  <a:pt x="345" y="134"/>
                </a:lnTo>
                <a:lnTo>
                  <a:pt x="350" y="136"/>
                </a:lnTo>
                <a:lnTo>
                  <a:pt x="350" y="136"/>
                </a:lnTo>
                <a:lnTo>
                  <a:pt x="353" y="137"/>
                </a:lnTo>
                <a:lnTo>
                  <a:pt x="353" y="137"/>
                </a:lnTo>
                <a:lnTo>
                  <a:pt x="359" y="142"/>
                </a:lnTo>
                <a:lnTo>
                  <a:pt x="362" y="147"/>
                </a:lnTo>
                <a:lnTo>
                  <a:pt x="362" y="147"/>
                </a:lnTo>
                <a:lnTo>
                  <a:pt x="367" y="155"/>
                </a:lnTo>
                <a:lnTo>
                  <a:pt x="367" y="155"/>
                </a:lnTo>
                <a:lnTo>
                  <a:pt x="367" y="156"/>
                </a:lnTo>
                <a:lnTo>
                  <a:pt x="367" y="158"/>
                </a:lnTo>
                <a:lnTo>
                  <a:pt x="367" y="158"/>
                </a:lnTo>
                <a:lnTo>
                  <a:pt x="366" y="161"/>
                </a:lnTo>
                <a:lnTo>
                  <a:pt x="366" y="161"/>
                </a:lnTo>
                <a:lnTo>
                  <a:pt x="364" y="161"/>
                </a:lnTo>
                <a:lnTo>
                  <a:pt x="364" y="161"/>
                </a:lnTo>
                <a:close/>
                <a:moveTo>
                  <a:pt x="258" y="69"/>
                </a:moveTo>
                <a:lnTo>
                  <a:pt x="258" y="69"/>
                </a:lnTo>
                <a:lnTo>
                  <a:pt x="258" y="63"/>
                </a:lnTo>
                <a:lnTo>
                  <a:pt x="257" y="57"/>
                </a:lnTo>
                <a:lnTo>
                  <a:pt x="257" y="57"/>
                </a:lnTo>
                <a:lnTo>
                  <a:pt x="255" y="52"/>
                </a:lnTo>
                <a:lnTo>
                  <a:pt x="252" y="49"/>
                </a:lnTo>
                <a:lnTo>
                  <a:pt x="252" y="49"/>
                </a:lnTo>
                <a:lnTo>
                  <a:pt x="247" y="44"/>
                </a:lnTo>
                <a:lnTo>
                  <a:pt x="241" y="43"/>
                </a:lnTo>
                <a:lnTo>
                  <a:pt x="241" y="43"/>
                </a:lnTo>
                <a:lnTo>
                  <a:pt x="230" y="39"/>
                </a:lnTo>
                <a:lnTo>
                  <a:pt x="230" y="39"/>
                </a:lnTo>
                <a:lnTo>
                  <a:pt x="211" y="36"/>
                </a:lnTo>
                <a:lnTo>
                  <a:pt x="211" y="36"/>
                </a:lnTo>
                <a:lnTo>
                  <a:pt x="198" y="33"/>
                </a:lnTo>
                <a:lnTo>
                  <a:pt x="198" y="33"/>
                </a:lnTo>
                <a:lnTo>
                  <a:pt x="194" y="32"/>
                </a:lnTo>
                <a:lnTo>
                  <a:pt x="189" y="32"/>
                </a:lnTo>
                <a:lnTo>
                  <a:pt x="189" y="32"/>
                </a:lnTo>
                <a:lnTo>
                  <a:pt x="175" y="33"/>
                </a:lnTo>
                <a:lnTo>
                  <a:pt x="175" y="33"/>
                </a:lnTo>
                <a:lnTo>
                  <a:pt x="167" y="36"/>
                </a:lnTo>
                <a:lnTo>
                  <a:pt x="162" y="41"/>
                </a:lnTo>
                <a:lnTo>
                  <a:pt x="162" y="41"/>
                </a:lnTo>
                <a:lnTo>
                  <a:pt x="161" y="41"/>
                </a:lnTo>
                <a:lnTo>
                  <a:pt x="161" y="41"/>
                </a:lnTo>
                <a:lnTo>
                  <a:pt x="168" y="44"/>
                </a:lnTo>
                <a:lnTo>
                  <a:pt x="168" y="44"/>
                </a:lnTo>
                <a:lnTo>
                  <a:pt x="175" y="49"/>
                </a:lnTo>
                <a:lnTo>
                  <a:pt x="175" y="49"/>
                </a:lnTo>
                <a:lnTo>
                  <a:pt x="186" y="55"/>
                </a:lnTo>
                <a:lnTo>
                  <a:pt x="186" y="55"/>
                </a:lnTo>
                <a:lnTo>
                  <a:pt x="190" y="58"/>
                </a:lnTo>
                <a:lnTo>
                  <a:pt x="195" y="60"/>
                </a:lnTo>
                <a:lnTo>
                  <a:pt x="195" y="60"/>
                </a:lnTo>
                <a:lnTo>
                  <a:pt x="206" y="60"/>
                </a:lnTo>
                <a:lnTo>
                  <a:pt x="206" y="60"/>
                </a:lnTo>
                <a:lnTo>
                  <a:pt x="238" y="65"/>
                </a:lnTo>
                <a:lnTo>
                  <a:pt x="238" y="65"/>
                </a:lnTo>
                <a:lnTo>
                  <a:pt x="247" y="66"/>
                </a:lnTo>
                <a:lnTo>
                  <a:pt x="257" y="69"/>
                </a:lnTo>
                <a:lnTo>
                  <a:pt x="257" y="69"/>
                </a:lnTo>
                <a:lnTo>
                  <a:pt x="258" y="69"/>
                </a:lnTo>
                <a:lnTo>
                  <a:pt x="258" y="69"/>
                </a:lnTo>
                <a:close/>
                <a:moveTo>
                  <a:pt x="383" y="238"/>
                </a:moveTo>
                <a:lnTo>
                  <a:pt x="383" y="238"/>
                </a:lnTo>
                <a:lnTo>
                  <a:pt x="383" y="238"/>
                </a:lnTo>
                <a:lnTo>
                  <a:pt x="383" y="238"/>
                </a:lnTo>
                <a:lnTo>
                  <a:pt x="383" y="238"/>
                </a:lnTo>
                <a:lnTo>
                  <a:pt x="383" y="238"/>
                </a:lnTo>
                <a:lnTo>
                  <a:pt x="383" y="191"/>
                </a:lnTo>
                <a:lnTo>
                  <a:pt x="383" y="191"/>
                </a:lnTo>
                <a:lnTo>
                  <a:pt x="383" y="167"/>
                </a:lnTo>
                <a:lnTo>
                  <a:pt x="383" y="167"/>
                </a:lnTo>
                <a:lnTo>
                  <a:pt x="381" y="150"/>
                </a:lnTo>
                <a:lnTo>
                  <a:pt x="381" y="150"/>
                </a:lnTo>
                <a:lnTo>
                  <a:pt x="380" y="140"/>
                </a:lnTo>
                <a:lnTo>
                  <a:pt x="380" y="140"/>
                </a:lnTo>
                <a:lnTo>
                  <a:pt x="378" y="136"/>
                </a:lnTo>
                <a:lnTo>
                  <a:pt x="378" y="136"/>
                </a:lnTo>
                <a:lnTo>
                  <a:pt x="378" y="134"/>
                </a:lnTo>
                <a:lnTo>
                  <a:pt x="377" y="134"/>
                </a:lnTo>
                <a:lnTo>
                  <a:pt x="377" y="134"/>
                </a:lnTo>
                <a:lnTo>
                  <a:pt x="377" y="134"/>
                </a:lnTo>
                <a:lnTo>
                  <a:pt x="377" y="134"/>
                </a:lnTo>
                <a:lnTo>
                  <a:pt x="377" y="140"/>
                </a:lnTo>
                <a:lnTo>
                  <a:pt x="377" y="147"/>
                </a:lnTo>
                <a:lnTo>
                  <a:pt x="377" y="147"/>
                </a:lnTo>
                <a:lnTo>
                  <a:pt x="377" y="147"/>
                </a:lnTo>
                <a:lnTo>
                  <a:pt x="377" y="147"/>
                </a:lnTo>
                <a:lnTo>
                  <a:pt x="377" y="150"/>
                </a:lnTo>
                <a:lnTo>
                  <a:pt x="377" y="150"/>
                </a:lnTo>
                <a:lnTo>
                  <a:pt x="377" y="151"/>
                </a:lnTo>
                <a:lnTo>
                  <a:pt x="377" y="151"/>
                </a:lnTo>
                <a:lnTo>
                  <a:pt x="377" y="159"/>
                </a:lnTo>
                <a:lnTo>
                  <a:pt x="378" y="167"/>
                </a:lnTo>
                <a:lnTo>
                  <a:pt x="378" y="167"/>
                </a:lnTo>
                <a:lnTo>
                  <a:pt x="378" y="172"/>
                </a:lnTo>
                <a:lnTo>
                  <a:pt x="378" y="172"/>
                </a:lnTo>
                <a:lnTo>
                  <a:pt x="378" y="189"/>
                </a:lnTo>
                <a:lnTo>
                  <a:pt x="378" y="189"/>
                </a:lnTo>
                <a:lnTo>
                  <a:pt x="380" y="205"/>
                </a:lnTo>
                <a:lnTo>
                  <a:pt x="380" y="205"/>
                </a:lnTo>
                <a:lnTo>
                  <a:pt x="381" y="229"/>
                </a:lnTo>
                <a:lnTo>
                  <a:pt x="381" y="229"/>
                </a:lnTo>
                <a:lnTo>
                  <a:pt x="383" y="238"/>
                </a:lnTo>
                <a:lnTo>
                  <a:pt x="383" y="238"/>
                </a:lnTo>
                <a:close/>
                <a:moveTo>
                  <a:pt x="66" y="51"/>
                </a:moveTo>
                <a:lnTo>
                  <a:pt x="66" y="51"/>
                </a:lnTo>
                <a:lnTo>
                  <a:pt x="69" y="49"/>
                </a:lnTo>
                <a:lnTo>
                  <a:pt x="69" y="49"/>
                </a:lnTo>
                <a:lnTo>
                  <a:pt x="74" y="46"/>
                </a:lnTo>
                <a:lnTo>
                  <a:pt x="78" y="43"/>
                </a:lnTo>
                <a:lnTo>
                  <a:pt x="78" y="43"/>
                </a:lnTo>
                <a:lnTo>
                  <a:pt x="85" y="41"/>
                </a:lnTo>
                <a:lnTo>
                  <a:pt x="93" y="39"/>
                </a:lnTo>
                <a:lnTo>
                  <a:pt x="93" y="39"/>
                </a:lnTo>
                <a:lnTo>
                  <a:pt x="115" y="39"/>
                </a:lnTo>
                <a:lnTo>
                  <a:pt x="115" y="39"/>
                </a:lnTo>
                <a:lnTo>
                  <a:pt x="129" y="41"/>
                </a:lnTo>
                <a:lnTo>
                  <a:pt x="129" y="41"/>
                </a:lnTo>
                <a:lnTo>
                  <a:pt x="131" y="41"/>
                </a:lnTo>
                <a:lnTo>
                  <a:pt x="131" y="41"/>
                </a:lnTo>
                <a:lnTo>
                  <a:pt x="131" y="36"/>
                </a:lnTo>
                <a:lnTo>
                  <a:pt x="131" y="36"/>
                </a:lnTo>
                <a:lnTo>
                  <a:pt x="129" y="36"/>
                </a:lnTo>
                <a:lnTo>
                  <a:pt x="129" y="36"/>
                </a:lnTo>
                <a:lnTo>
                  <a:pt x="118" y="35"/>
                </a:lnTo>
                <a:lnTo>
                  <a:pt x="118" y="35"/>
                </a:lnTo>
                <a:lnTo>
                  <a:pt x="97" y="33"/>
                </a:lnTo>
                <a:lnTo>
                  <a:pt x="97" y="33"/>
                </a:lnTo>
                <a:lnTo>
                  <a:pt x="90" y="33"/>
                </a:lnTo>
                <a:lnTo>
                  <a:pt x="83" y="35"/>
                </a:lnTo>
                <a:lnTo>
                  <a:pt x="83" y="35"/>
                </a:lnTo>
                <a:lnTo>
                  <a:pt x="78" y="38"/>
                </a:lnTo>
                <a:lnTo>
                  <a:pt x="74" y="43"/>
                </a:lnTo>
                <a:lnTo>
                  <a:pt x="66" y="51"/>
                </a:lnTo>
                <a:lnTo>
                  <a:pt x="66" y="51"/>
                </a:lnTo>
                <a:close/>
                <a:moveTo>
                  <a:pt x="187" y="387"/>
                </a:moveTo>
                <a:lnTo>
                  <a:pt x="187" y="387"/>
                </a:lnTo>
                <a:lnTo>
                  <a:pt x="214" y="394"/>
                </a:lnTo>
                <a:lnTo>
                  <a:pt x="241" y="401"/>
                </a:lnTo>
                <a:lnTo>
                  <a:pt x="241" y="401"/>
                </a:lnTo>
                <a:lnTo>
                  <a:pt x="238" y="398"/>
                </a:lnTo>
                <a:lnTo>
                  <a:pt x="238" y="398"/>
                </a:lnTo>
                <a:lnTo>
                  <a:pt x="235" y="394"/>
                </a:lnTo>
                <a:lnTo>
                  <a:pt x="235" y="394"/>
                </a:lnTo>
                <a:lnTo>
                  <a:pt x="222" y="390"/>
                </a:lnTo>
                <a:lnTo>
                  <a:pt x="222" y="390"/>
                </a:lnTo>
                <a:lnTo>
                  <a:pt x="219" y="388"/>
                </a:lnTo>
                <a:lnTo>
                  <a:pt x="219" y="388"/>
                </a:lnTo>
                <a:lnTo>
                  <a:pt x="217" y="390"/>
                </a:lnTo>
                <a:lnTo>
                  <a:pt x="217" y="390"/>
                </a:lnTo>
                <a:lnTo>
                  <a:pt x="214" y="391"/>
                </a:lnTo>
                <a:lnTo>
                  <a:pt x="211" y="390"/>
                </a:lnTo>
                <a:lnTo>
                  <a:pt x="211" y="390"/>
                </a:lnTo>
                <a:lnTo>
                  <a:pt x="209" y="388"/>
                </a:lnTo>
                <a:lnTo>
                  <a:pt x="209" y="388"/>
                </a:lnTo>
                <a:lnTo>
                  <a:pt x="206" y="387"/>
                </a:lnTo>
                <a:lnTo>
                  <a:pt x="206" y="387"/>
                </a:lnTo>
                <a:lnTo>
                  <a:pt x="195" y="383"/>
                </a:lnTo>
                <a:lnTo>
                  <a:pt x="195" y="383"/>
                </a:lnTo>
                <a:lnTo>
                  <a:pt x="190" y="383"/>
                </a:lnTo>
                <a:lnTo>
                  <a:pt x="190" y="383"/>
                </a:lnTo>
                <a:lnTo>
                  <a:pt x="187" y="387"/>
                </a:lnTo>
                <a:lnTo>
                  <a:pt x="187" y="387"/>
                </a:lnTo>
                <a:close/>
                <a:moveTo>
                  <a:pt x="67" y="355"/>
                </a:moveTo>
                <a:lnTo>
                  <a:pt x="67" y="355"/>
                </a:lnTo>
                <a:lnTo>
                  <a:pt x="67" y="355"/>
                </a:lnTo>
                <a:lnTo>
                  <a:pt x="67" y="355"/>
                </a:lnTo>
                <a:lnTo>
                  <a:pt x="75" y="358"/>
                </a:lnTo>
                <a:lnTo>
                  <a:pt x="75" y="358"/>
                </a:lnTo>
                <a:lnTo>
                  <a:pt x="97" y="366"/>
                </a:lnTo>
                <a:lnTo>
                  <a:pt x="121" y="371"/>
                </a:lnTo>
                <a:lnTo>
                  <a:pt x="121" y="371"/>
                </a:lnTo>
                <a:lnTo>
                  <a:pt x="143" y="375"/>
                </a:lnTo>
                <a:lnTo>
                  <a:pt x="143" y="375"/>
                </a:lnTo>
                <a:lnTo>
                  <a:pt x="151" y="377"/>
                </a:lnTo>
                <a:lnTo>
                  <a:pt x="151" y="377"/>
                </a:lnTo>
                <a:lnTo>
                  <a:pt x="148" y="374"/>
                </a:lnTo>
                <a:lnTo>
                  <a:pt x="145" y="374"/>
                </a:lnTo>
                <a:lnTo>
                  <a:pt x="145" y="374"/>
                </a:lnTo>
                <a:lnTo>
                  <a:pt x="140" y="372"/>
                </a:lnTo>
                <a:lnTo>
                  <a:pt x="140" y="372"/>
                </a:lnTo>
                <a:lnTo>
                  <a:pt x="118" y="366"/>
                </a:lnTo>
                <a:lnTo>
                  <a:pt x="118" y="366"/>
                </a:lnTo>
                <a:lnTo>
                  <a:pt x="88" y="358"/>
                </a:lnTo>
                <a:lnTo>
                  <a:pt x="88" y="358"/>
                </a:lnTo>
                <a:lnTo>
                  <a:pt x="74" y="355"/>
                </a:lnTo>
                <a:lnTo>
                  <a:pt x="74" y="355"/>
                </a:lnTo>
                <a:lnTo>
                  <a:pt x="67" y="355"/>
                </a:lnTo>
                <a:lnTo>
                  <a:pt x="67" y="355"/>
                </a:lnTo>
                <a:close/>
                <a:moveTo>
                  <a:pt x="307" y="398"/>
                </a:moveTo>
                <a:lnTo>
                  <a:pt x="307" y="398"/>
                </a:lnTo>
                <a:lnTo>
                  <a:pt x="307" y="398"/>
                </a:lnTo>
                <a:lnTo>
                  <a:pt x="307" y="398"/>
                </a:lnTo>
                <a:lnTo>
                  <a:pt x="309" y="396"/>
                </a:lnTo>
                <a:lnTo>
                  <a:pt x="309" y="396"/>
                </a:lnTo>
                <a:lnTo>
                  <a:pt x="309" y="390"/>
                </a:lnTo>
                <a:lnTo>
                  <a:pt x="312" y="385"/>
                </a:lnTo>
                <a:lnTo>
                  <a:pt x="312" y="385"/>
                </a:lnTo>
                <a:lnTo>
                  <a:pt x="312" y="382"/>
                </a:lnTo>
                <a:lnTo>
                  <a:pt x="312" y="382"/>
                </a:lnTo>
                <a:lnTo>
                  <a:pt x="306" y="360"/>
                </a:lnTo>
                <a:lnTo>
                  <a:pt x="306" y="360"/>
                </a:lnTo>
                <a:lnTo>
                  <a:pt x="299" y="336"/>
                </a:lnTo>
                <a:lnTo>
                  <a:pt x="299" y="336"/>
                </a:lnTo>
                <a:lnTo>
                  <a:pt x="299" y="334"/>
                </a:lnTo>
                <a:lnTo>
                  <a:pt x="299" y="334"/>
                </a:lnTo>
                <a:lnTo>
                  <a:pt x="299" y="346"/>
                </a:lnTo>
                <a:lnTo>
                  <a:pt x="299" y="346"/>
                </a:lnTo>
                <a:lnTo>
                  <a:pt x="302" y="366"/>
                </a:lnTo>
                <a:lnTo>
                  <a:pt x="302" y="366"/>
                </a:lnTo>
                <a:lnTo>
                  <a:pt x="306" y="391"/>
                </a:lnTo>
                <a:lnTo>
                  <a:pt x="306" y="391"/>
                </a:lnTo>
                <a:lnTo>
                  <a:pt x="307" y="398"/>
                </a:lnTo>
                <a:lnTo>
                  <a:pt x="307" y="398"/>
                </a:lnTo>
                <a:close/>
                <a:moveTo>
                  <a:pt x="299" y="415"/>
                </a:moveTo>
                <a:lnTo>
                  <a:pt x="299" y="415"/>
                </a:lnTo>
                <a:lnTo>
                  <a:pt x="298" y="413"/>
                </a:lnTo>
                <a:lnTo>
                  <a:pt x="296" y="413"/>
                </a:lnTo>
                <a:lnTo>
                  <a:pt x="296" y="413"/>
                </a:lnTo>
                <a:lnTo>
                  <a:pt x="293" y="412"/>
                </a:lnTo>
                <a:lnTo>
                  <a:pt x="293" y="412"/>
                </a:lnTo>
                <a:lnTo>
                  <a:pt x="285" y="409"/>
                </a:lnTo>
                <a:lnTo>
                  <a:pt x="285" y="409"/>
                </a:lnTo>
                <a:lnTo>
                  <a:pt x="282" y="409"/>
                </a:lnTo>
                <a:lnTo>
                  <a:pt x="282" y="409"/>
                </a:lnTo>
                <a:lnTo>
                  <a:pt x="274" y="407"/>
                </a:lnTo>
                <a:lnTo>
                  <a:pt x="274" y="407"/>
                </a:lnTo>
                <a:lnTo>
                  <a:pt x="263" y="402"/>
                </a:lnTo>
                <a:lnTo>
                  <a:pt x="263" y="402"/>
                </a:lnTo>
                <a:lnTo>
                  <a:pt x="250" y="399"/>
                </a:lnTo>
                <a:lnTo>
                  <a:pt x="250" y="399"/>
                </a:lnTo>
                <a:lnTo>
                  <a:pt x="249" y="402"/>
                </a:lnTo>
                <a:lnTo>
                  <a:pt x="249" y="402"/>
                </a:lnTo>
                <a:lnTo>
                  <a:pt x="269" y="410"/>
                </a:lnTo>
                <a:lnTo>
                  <a:pt x="269" y="410"/>
                </a:lnTo>
                <a:lnTo>
                  <a:pt x="271" y="410"/>
                </a:lnTo>
                <a:lnTo>
                  <a:pt x="271" y="410"/>
                </a:lnTo>
                <a:lnTo>
                  <a:pt x="285" y="413"/>
                </a:lnTo>
                <a:lnTo>
                  <a:pt x="285" y="413"/>
                </a:lnTo>
                <a:lnTo>
                  <a:pt x="291" y="413"/>
                </a:lnTo>
                <a:lnTo>
                  <a:pt x="299" y="415"/>
                </a:lnTo>
                <a:lnTo>
                  <a:pt x="299" y="415"/>
                </a:lnTo>
                <a:close/>
                <a:moveTo>
                  <a:pt x="254" y="73"/>
                </a:moveTo>
                <a:lnTo>
                  <a:pt x="254" y="73"/>
                </a:lnTo>
                <a:lnTo>
                  <a:pt x="254" y="73"/>
                </a:lnTo>
                <a:lnTo>
                  <a:pt x="254" y="73"/>
                </a:lnTo>
                <a:lnTo>
                  <a:pt x="246" y="71"/>
                </a:lnTo>
                <a:lnTo>
                  <a:pt x="246" y="71"/>
                </a:lnTo>
                <a:lnTo>
                  <a:pt x="228" y="68"/>
                </a:lnTo>
                <a:lnTo>
                  <a:pt x="228" y="68"/>
                </a:lnTo>
                <a:lnTo>
                  <a:pt x="205" y="65"/>
                </a:lnTo>
                <a:lnTo>
                  <a:pt x="205" y="65"/>
                </a:lnTo>
                <a:lnTo>
                  <a:pt x="194" y="63"/>
                </a:lnTo>
                <a:lnTo>
                  <a:pt x="194" y="63"/>
                </a:lnTo>
                <a:lnTo>
                  <a:pt x="197" y="65"/>
                </a:lnTo>
                <a:lnTo>
                  <a:pt x="197" y="65"/>
                </a:lnTo>
                <a:lnTo>
                  <a:pt x="202" y="66"/>
                </a:lnTo>
                <a:lnTo>
                  <a:pt x="202" y="66"/>
                </a:lnTo>
                <a:lnTo>
                  <a:pt x="216" y="69"/>
                </a:lnTo>
                <a:lnTo>
                  <a:pt x="230" y="71"/>
                </a:lnTo>
                <a:lnTo>
                  <a:pt x="230" y="71"/>
                </a:lnTo>
                <a:lnTo>
                  <a:pt x="246" y="73"/>
                </a:lnTo>
                <a:lnTo>
                  <a:pt x="246" y="73"/>
                </a:lnTo>
                <a:lnTo>
                  <a:pt x="254" y="73"/>
                </a:lnTo>
                <a:lnTo>
                  <a:pt x="254" y="73"/>
                </a:lnTo>
                <a:close/>
                <a:moveTo>
                  <a:pt x="37" y="344"/>
                </a:moveTo>
                <a:lnTo>
                  <a:pt x="37" y="344"/>
                </a:lnTo>
                <a:lnTo>
                  <a:pt x="39" y="346"/>
                </a:lnTo>
                <a:lnTo>
                  <a:pt x="39" y="346"/>
                </a:lnTo>
                <a:lnTo>
                  <a:pt x="44" y="352"/>
                </a:lnTo>
                <a:lnTo>
                  <a:pt x="49" y="355"/>
                </a:lnTo>
                <a:lnTo>
                  <a:pt x="49" y="355"/>
                </a:lnTo>
                <a:lnTo>
                  <a:pt x="55" y="360"/>
                </a:lnTo>
                <a:lnTo>
                  <a:pt x="63" y="361"/>
                </a:lnTo>
                <a:lnTo>
                  <a:pt x="63" y="361"/>
                </a:lnTo>
                <a:lnTo>
                  <a:pt x="83" y="366"/>
                </a:lnTo>
                <a:lnTo>
                  <a:pt x="83" y="366"/>
                </a:lnTo>
                <a:lnTo>
                  <a:pt x="85" y="366"/>
                </a:lnTo>
                <a:lnTo>
                  <a:pt x="85" y="366"/>
                </a:lnTo>
                <a:lnTo>
                  <a:pt x="83" y="366"/>
                </a:lnTo>
                <a:lnTo>
                  <a:pt x="83" y="366"/>
                </a:lnTo>
                <a:lnTo>
                  <a:pt x="61" y="357"/>
                </a:lnTo>
                <a:lnTo>
                  <a:pt x="61" y="357"/>
                </a:lnTo>
                <a:lnTo>
                  <a:pt x="49" y="352"/>
                </a:lnTo>
                <a:lnTo>
                  <a:pt x="39" y="344"/>
                </a:lnTo>
                <a:lnTo>
                  <a:pt x="39" y="344"/>
                </a:lnTo>
                <a:lnTo>
                  <a:pt x="37" y="344"/>
                </a:lnTo>
                <a:lnTo>
                  <a:pt x="37" y="344"/>
                </a:lnTo>
                <a:close/>
                <a:moveTo>
                  <a:pt x="291" y="268"/>
                </a:moveTo>
                <a:lnTo>
                  <a:pt x="291" y="268"/>
                </a:lnTo>
                <a:lnTo>
                  <a:pt x="285" y="271"/>
                </a:lnTo>
                <a:lnTo>
                  <a:pt x="285" y="271"/>
                </a:lnTo>
                <a:lnTo>
                  <a:pt x="285" y="275"/>
                </a:lnTo>
                <a:lnTo>
                  <a:pt x="287" y="279"/>
                </a:lnTo>
                <a:lnTo>
                  <a:pt x="287" y="279"/>
                </a:lnTo>
                <a:lnTo>
                  <a:pt x="290" y="284"/>
                </a:lnTo>
                <a:lnTo>
                  <a:pt x="290" y="284"/>
                </a:lnTo>
                <a:lnTo>
                  <a:pt x="291" y="286"/>
                </a:lnTo>
                <a:lnTo>
                  <a:pt x="291" y="286"/>
                </a:lnTo>
                <a:lnTo>
                  <a:pt x="291" y="268"/>
                </a:lnTo>
                <a:lnTo>
                  <a:pt x="291" y="268"/>
                </a:lnTo>
                <a:close/>
                <a:moveTo>
                  <a:pt x="161" y="51"/>
                </a:moveTo>
                <a:lnTo>
                  <a:pt x="161" y="51"/>
                </a:lnTo>
                <a:lnTo>
                  <a:pt x="175" y="57"/>
                </a:lnTo>
                <a:lnTo>
                  <a:pt x="184" y="60"/>
                </a:lnTo>
                <a:lnTo>
                  <a:pt x="184" y="60"/>
                </a:lnTo>
                <a:lnTo>
                  <a:pt x="172" y="52"/>
                </a:lnTo>
                <a:lnTo>
                  <a:pt x="172" y="52"/>
                </a:lnTo>
                <a:lnTo>
                  <a:pt x="168" y="51"/>
                </a:lnTo>
                <a:lnTo>
                  <a:pt x="164" y="51"/>
                </a:lnTo>
                <a:lnTo>
                  <a:pt x="164" y="51"/>
                </a:lnTo>
                <a:lnTo>
                  <a:pt x="162" y="51"/>
                </a:lnTo>
                <a:lnTo>
                  <a:pt x="161" y="51"/>
                </a:lnTo>
                <a:lnTo>
                  <a:pt x="161" y="51"/>
                </a:lnTo>
                <a:close/>
                <a:moveTo>
                  <a:pt x="154" y="379"/>
                </a:moveTo>
                <a:lnTo>
                  <a:pt x="154" y="379"/>
                </a:lnTo>
                <a:lnTo>
                  <a:pt x="181" y="385"/>
                </a:lnTo>
                <a:lnTo>
                  <a:pt x="181" y="385"/>
                </a:lnTo>
                <a:lnTo>
                  <a:pt x="178" y="382"/>
                </a:lnTo>
                <a:lnTo>
                  <a:pt x="178" y="382"/>
                </a:lnTo>
                <a:lnTo>
                  <a:pt x="175" y="380"/>
                </a:lnTo>
                <a:lnTo>
                  <a:pt x="175" y="380"/>
                </a:lnTo>
                <a:lnTo>
                  <a:pt x="159" y="377"/>
                </a:lnTo>
                <a:lnTo>
                  <a:pt x="159" y="377"/>
                </a:lnTo>
                <a:lnTo>
                  <a:pt x="157" y="377"/>
                </a:lnTo>
                <a:lnTo>
                  <a:pt x="154" y="379"/>
                </a:lnTo>
                <a:lnTo>
                  <a:pt x="154" y="379"/>
                </a:lnTo>
                <a:close/>
                <a:moveTo>
                  <a:pt x="64" y="218"/>
                </a:moveTo>
                <a:lnTo>
                  <a:pt x="64" y="218"/>
                </a:lnTo>
                <a:lnTo>
                  <a:pt x="50" y="215"/>
                </a:lnTo>
                <a:lnTo>
                  <a:pt x="34" y="208"/>
                </a:lnTo>
                <a:lnTo>
                  <a:pt x="34" y="208"/>
                </a:lnTo>
                <a:lnTo>
                  <a:pt x="36" y="213"/>
                </a:lnTo>
                <a:lnTo>
                  <a:pt x="36" y="213"/>
                </a:lnTo>
                <a:lnTo>
                  <a:pt x="64" y="218"/>
                </a:lnTo>
                <a:lnTo>
                  <a:pt x="64" y="218"/>
                </a:lnTo>
                <a:close/>
                <a:moveTo>
                  <a:pt x="179" y="27"/>
                </a:moveTo>
                <a:lnTo>
                  <a:pt x="179" y="27"/>
                </a:lnTo>
                <a:lnTo>
                  <a:pt x="179" y="27"/>
                </a:lnTo>
                <a:lnTo>
                  <a:pt x="179" y="27"/>
                </a:lnTo>
                <a:lnTo>
                  <a:pt x="167" y="27"/>
                </a:lnTo>
                <a:lnTo>
                  <a:pt x="167" y="27"/>
                </a:lnTo>
                <a:lnTo>
                  <a:pt x="164" y="28"/>
                </a:lnTo>
                <a:lnTo>
                  <a:pt x="164" y="28"/>
                </a:lnTo>
                <a:lnTo>
                  <a:pt x="162" y="32"/>
                </a:lnTo>
                <a:lnTo>
                  <a:pt x="162" y="32"/>
                </a:lnTo>
                <a:lnTo>
                  <a:pt x="161" y="35"/>
                </a:lnTo>
                <a:lnTo>
                  <a:pt x="161" y="35"/>
                </a:lnTo>
                <a:lnTo>
                  <a:pt x="170" y="30"/>
                </a:lnTo>
                <a:lnTo>
                  <a:pt x="179" y="27"/>
                </a:lnTo>
                <a:lnTo>
                  <a:pt x="179" y="27"/>
                </a:lnTo>
                <a:close/>
                <a:moveTo>
                  <a:pt x="131" y="254"/>
                </a:moveTo>
                <a:lnTo>
                  <a:pt x="131" y="254"/>
                </a:lnTo>
                <a:lnTo>
                  <a:pt x="123" y="254"/>
                </a:lnTo>
                <a:lnTo>
                  <a:pt x="123" y="254"/>
                </a:lnTo>
                <a:lnTo>
                  <a:pt x="113" y="252"/>
                </a:lnTo>
                <a:lnTo>
                  <a:pt x="113" y="252"/>
                </a:lnTo>
                <a:lnTo>
                  <a:pt x="113" y="252"/>
                </a:lnTo>
                <a:lnTo>
                  <a:pt x="113" y="252"/>
                </a:lnTo>
                <a:lnTo>
                  <a:pt x="113" y="252"/>
                </a:lnTo>
                <a:lnTo>
                  <a:pt x="116" y="254"/>
                </a:lnTo>
                <a:lnTo>
                  <a:pt x="120" y="257"/>
                </a:lnTo>
                <a:lnTo>
                  <a:pt x="120" y="257"/>
                </a:lnTo>
                <a:lnTo>
                  <a:pt x="123" y="257"/>
                </a:lnTo>
                <a:lnTo>
                  <a:pt x="124" y="259"/>
                </a:lnTo>
                <a:lnTo>
                  <a:pt x="124" y="259"/>
                </a:lnTo>
                <a:lnTo>
                  <a:pt x="127" y="257"/>
                </a:lnTo>
                <a:lnTo>
                  <a:pt x="131" y="259"/>
                </a:lnTo>
                <a:lnTo>
                  <a:pt x="131" y="259"/>
                </a:lnTo>
                <a:lnTo>
                  <a:pt x="131" y="254"/>
                </a:lnTo>
                <a:lnTo>
                  <a:pt x="131" y="254"/>
                </a:lnTo>
                <a:close/>
                <a:moveTo>
                  <a:pt x="351" y="103"/>
                </a:moveTo>
                <a:lnTo>
                  <a:pt x="351" y="103"/>
                </a:lnTo>
                <a:lnTo>
                  <a:pt x="347" y="98"/>
                </a:lnTo>
                <a:lnTo>
                  <a:pt x="340" y="93"/>
                </a:lnTo>
                <a:lnTo>
                  <a:pt x="340" y="93"/>
                </a:lnTo>
                <a:lnTo>
                  <a:pt x="334" y="92"/>
                </a:lnTo>
                <a:lnTo>
                  <a:pt x="328" y="90"/>
                </a:lnTo>
                <a:lnTo>
                  <a:pt x="328" y="90"/>
                </a:lnTo>
                <a:lnTo>
                  <a:pt x="340" y="96"/>
                </a:lnTo>
                <a:lnTo>
                  <a:pt x="351" y="103"/>
                </a:lnTo>
                <a:lnTo>
                  <a:pt x="351" y="103"/>
                </a:lnTo>
                <a:close/>
                <a:moveTo>
                  <a:pt x="302" y="401"/>
                </a:moveTo>
                <a:lnTo>
                  <a:pt x="302" y="401"/>
                </a:lnTo>
                <a:lnTo>
                  <a:pt x="299" y="379"/>
                </a:lnTo>
                <a:lnTo>
                  <a:pt x="299" y="379"/>
                </a:lnTo>
                <a:lnTo>
                  <a:pt x="296" y="355"/>
                </a:lnTo>
                <a:lnTo>
                  <a:pt x="296" y="355"/>
                </a:lnTo>
                <a:lnTo>
                  <a:pt x="296" y="364"/>
                </a:lnTo>
                <a:lnTo>
                  <a:pt x="299" y="379"/>
                </a:lnTo>
                <a:lnTo>
                  <a:pt x="301" y="393"/>
                </a:lnTo>
                <a:lnTo>
                  <a:pt x="302" y="401"/>
                </a:lnTo>
                <a:lnTo>
                  <a:pt x="302" y="401"/>
                </a:lnTo>
                <a:close/>
                <a:moveTo>
                  <a:pt x="138" y="27"/>
                </a:moveTo>
                <a:lnTo>
                  <a:pt x="138" y="27"/>
                </a:lnTo>
                <a:lnTo>
                  <a:pt x="140" y="25"/>
                </a:lnTo>
                <a:lnTo>
                  <a:pt x="140" y="25"/>
                </a:lnTo>
                <a:lnTo>
                  <a:pt x="146" y="14"/>
                </a:lnTo>
                <a:lnTo>
                  <a:pt x="146" y="14"/>
                </a:lnTo>
                <a:lnTo>
                  <a:pt x="151" y="8"/>
                </a:lnTo>
                <a:lnTo>
                  <a:pt x="154" y="6"/>
                </a:lnTo>
                <a:lnTo>
                  <a:pt x="159" y="5"/>
                </a:lnTo>
                <a:lnTo>
                  <a:pt x="159" y="5"/>
                </a:lnTo>
                <a:lnTo>
                  <a:pt x="159" y="5"/>
                </a:lnTo>
                <a:lnTo>
                  <a:pt x="159" y="5"/>
                </a:lnTo>
                <a:lnTo>
                  <a:pt x="156" y="5"/>
                </a:lnTo>
                <a:lnTo>
                  <a:pt x="154" y="6"/>
                </a:lnTo>
                <a:lnTo>
                  <a:pt x="154" y="6"/>
                </a:lnTo>
                <a:lnTo>
                  <a:pt x="148" y="10"/>
                </a:lnTo>
                <a:lnTo>
                  <a:pt x="148" y="10"/>
                </a:lnTo>
                <a:lnTo>
                  <a:pt x="143" y="17"/>
                </a:lnTo>
                <a:lnTo>
                  <a:pt x="138" y="27"/>
                </a:lnTo>
                <a:lnTo>
                  <a:pt x="138" y="27"/>
                </a:lnTo>
                <a:lnTo>
                  <a:pt x="138" y="27"/>
                </a:lnTo>
                <a:lnTo>
                  <a:pt x="138" y="27"/>
                </a:lnTo>
                <a:close/>
                <a:moveTo>
                  <a:pt x="261" y="90"/>
                </a:moveTo>
                <a:lnTo>
                  <a:pt x="261" y="90"/>
                </a:lnTo>
                <a:lnTo>
                  <a:pt x="255" y="92"/>
                </a:lnTo>
                <a:lnTo>
                  <a:pt x="255" y="92"/>
                </a:lnTo>
                <a:lnTo>
                  <a:pt x="252" y="96"/>
                </a:lnTo>
                <a:lnTo>
                  <a:pt x="254" y="101"/>
                </a:lnTo>
                <a:lnTo>
                  <a:pt x="254" y="101"/>
                </a:lnTo>
                <a:lnTo>
                  <a:pt x="261" y="90"/>
                </a:lnTo>
                <a:lnTo>
                  <a:pt x="261" y="90"/>
                </a:lnTo>
                <a:close/>
                <a:moveTo>
                  <a:pt x="19" y="202"/>
                </a:moveTo>
                <a:lnTo>
                  <a:pt x="19" y="202"/>
                </a:lnTo>
                <a:lnTo>
                  <a:pt x="17" y="204"/>
                </a:lnTo>
                <a:lnTo>
                  <a:pt x="17" y="204"/>
                </a:lnTo>
                <a:lnTo>
                  <a:pt x="20" y="207"/>
                </a:lnTo>
                <a:lnTo>
                  <a:pt x="23" y="208"/>
                </a:lnTo>
                <a:lnTo>
                  <a:pt x="25" y="210"/>
                </a:lnTo>
                <a:lnTo>
                  <a:pt x="25" y="210"/>
                </a:lnTo>
                <a:lnTo>
                  <a:pt x="26" y="205"/>
                </a:lnTo>
                <a:lnTo>
                  <a:pt x="26" y="205"/>
                </a:lnTo>
                <a:lnTo>
                  <a:pt x="19" y="202"/>
                </a:lnTo>
                <a:lnTo>
                  <a:pt x="19" y="202"/>
                </a:lnTo>
                <a:close/>
                <a:moveTo>
                  <a:pt x="359" y="103"/>
                </a:moveTo>
                <a:lnTo>
                  <a:pt x="359" y="103"/>
                </a:lnTo>
                <a:lnTo>
                  <a:pt x="359" y="104"/>
                </a:lnTo>
                <a:lnTo>
                  <a:pt x="359" y="104"/>
                </a:lnTo>
                <a:lnTo>
                  <a:pt x="367" y="112"/>
                </a:lnTo>
                <a:lnTo>
                  <a:pt x="367" y="112"/>
                </a:lnTo>
                <a:lnTo>
                  <a:pt x="369" y="115"/>
                </a:lnTo>
                <a:lnTo>
                  <a:pt x="372" y="118"/>
                </a:lnTo>
                <a:lnTo>
                  <a:pt x="372" y="118"/>
                </a:lnTo>
                <a:lnTo>
                  <a:pt x="370" y="114"/>
                </a:lnTo>
                <a:lnTo>
                  <a:pt x="367" y="109"/>
                </a:lnTo>
                <a:lnTo>
                  <a:pt x="359" y="103"/>
                </a:lnTo>
                <a:lnTo>
                  <a:pt x="359" y="103"/>
                </a:lnTo>
                <a:close/>
                <a:moveTo>
                  <a:pt x="9" y="155"/>
                </a:moveTo>
                <a:lnTo>
                  <a:pt x="9" y="155"/>
                </a:lnTo>
                <a:lnTo>
                  <a:pt x="9" y="155"/>
                </a:lnTo>
                <a:lnTo>
                  <a:pt x="9" y="155"/>
                </a:lnTo>
                <a:lnTo>
                  <a:pt x="11" y="150"/>
                </a:lnTo>
                <a:lnTo>
                  <a:pt x="11" y="150"/>
                </a:lnTo>
                <a:lnTo>
                  <a:pt x="17" y="134"/>
                </a:lnTo>
                <a:lnTo>
                  <a:pt x="17" y="134"/>
                </a:lnTo>
                <a:lnTo>
                  <a:pt x="17" y="133"/>
                </a:lnTo>
                <a:lnTo>
                  <a:pt x="17" y="133"/>
                </a:lnTo>
                <a:lnTo>
                  <a:pt x="12" y="144"/>
                </a:lnTo>
                <a:lnTo>
                  <a:pt x="9" y="155"/>
                </a:lnTo>
                <a:lnTo>
                  <a:pt x="9" y="155"/>
                </a:lnTo>
                <a:close/>
                <a:moveTo>
                  <a:pt x="310" y="412"/>
                </a:moveTo>
                <a:lnTo>
                  <a:pt x="310" y="412"/>
                </a:lnTo>
                <a:lnTo>
                  <a:pt x="310" y="412"/>
                </a:lnTo>
                <a:lnTo>
                  <a:pt x="310" y="412"/>
                </a:lnTo>
                <a:lnTo>
                  <a:pt x="312" y="407"/>
                </a:lnTo>
                <a:lnTo>
                  <a:pt x="312" y="401"/>
                </a:lnTo>
                <a:lnTo>
                  <a:pt x="312" y="401"/>
                </a:lnTo>
                <a:lnTo>
                  <a:pt x="312" y="401"/>
                </a:lnTo>
                <a:lnTo>
                  <a:pt x="312" y="401"/>
                </a:lnTo>
                <a:lnTo>
                  <a:pt x="310" y="402"/>
                </a:lnTo>
                <a:lnTo>
                  <a:pt x="310" y="402"/>
                </a:lnTo>
                <a:lnTo>
                  <a:pt x="309" y="405"/>
                </a:lnTo>
                <a:lnTo>
                  <a:pt x="310" y="409"/>
                </a:lnTo>
                <a:lnTo>
                  <a:pt x="310" y="409"/>
                </a:lnTo>
                <a:lnTo>
                  <a:pt x="310" y="412"/>
                </a:lnTo>
                <a:lnTo>
                  <a:pt x="310" y="412"/>
                </a:lnTo>
                <a:close/>
                <a:moveTo>
                  <a:pt x="135" y="215"/>
                </a:moveTo>
                <a:lnTo>
                  <a:pt x="135" y="215"/>
                </a:lnTo>
                <a:lnTo>
                  <a:pt x="135" y="215"/>
                </a:lnTo>
                <a:lnTo>
                  <a:pt x="135" y="215"/>
                </a:lnTo>
                <a:lnTo>
                  <a:pt x="132" y="224"/>
                </a:lnTo>
                <a:lnTo>
                  <a:pt x="132" y="224"/>
                </a:lnTo>
                <a:lnTo>
                  <a:pt x="132" y="229"/>
                </a:lnTo>
                <a:lnTo>
                  <a:pt x="132" y="229"/>
                </a:lnTo>
                <a:lnTo>
                  <a:pt x="132" y="229"/>
                </a:lnTo>
                <a:lnTo>
                  <a:pt x="132" y="229"/>
                </a:lnTo>
                <a:lnTo>
                  <a:pt x="134" y="229"/>
                </a:lnTo>
                <a:lnTo>
                  <a:pt x="134" y="229"/>
                </a:lnTo>
                <a:lnTo>
                  <a:pt x="134" y="227"/>
                </a:lnTo>
                <a:lnTo>
                  <a:pt x="134" y="227"/>
                </a:lnTo>
                <a:lnTo>
                  <a:pt x="135" y="215"/>
                </a:lnTo>
                <a:lnTo>
                  <a:pt x="135" y="215"/>
                </a:lnTo>
                <a:close/>
                <a:moveTo>
                  <a:pt x="110" y="240"/>
                </a:moveTo>
                <a:lnTo>
                  <a:pt x="110" y="240"/>
                </a:lnTo>
                <a:lnTo>
                  <a:pt x="110" y="237"/>
                </a:lnTo>
                <a:lnTo>
                  <a:pt x="110" y="235"/>
                </a:lnTo>
                <a:lnTo>
                  <a:pt x="110" y="235"/>
                </a:lnTo>
                <a:lnTo>
                  <a:pt x="105" y="235"/>
                </a:lnTo>
                <a:lnTo>
                  <a:pt x="105" y="235"/>
                </a:lnTo>
                <a:lnTo>
                  <a:pt x="107" y="238"/>
                </a:lnTo>
                <a:lnTo>
                  <a:pt x="110" y="240"/>
                </a:lnTo>
                <a:lnTo>
                  <a:pt x="110" y="240"/>
                </a:lnTo>
                <a:close/>
                <a:moveTo>
                  <a:pt x="131" y="208"/>
                </a:moveTo>
                <a:lnTo>
                  <a:pt x="131" y="208"/>
                </a:lnTo>
                <a:lnTo>
                  <a:pt x="129" y="208"/>
                </a:lnTo>
                <a:lnTo>
                  <a:pt x="129" y="208"/>
                </a:lnTo>
                <a:lnTo>
                  <a:pt x="129" y="208"/>
                </a:lnTo>
                <a:lnTo>
                  <a:pt x="126" y="211"/>
                </a:lnTo>
                <a:lnTo>
                  <a:pt x="124" y="215"/>
                </a:lnTo>
                <a:lnTo>
                  <a:pt x="124" y="215"/>
                </a:lnTo>
                <a:lnTo>
                  <a:pt x="127" y="213"/>
                </a:lnTo>
                <a:lnTo>
                  <a:pt x="127" y="213"/>
                </a:lnTo>
                <a:lnTo>
                  <a:pt x="131" y="208"/>
                </a:lnTo>
                <a:lnTo>
                  <a:pt x="131" y="208"/>
                </a:lnTo>
                <a:close/>
                <a:moveTo>
                  <a:pt x="118" y="268"/>
                </a:moveTo>
                <a:lnTo>
                  <a:pt x="118" y="268"/>
                </a:lnTo>
                <a:lnTo>
                  <a:pt x="120" y="268"/>
                </a:lnTo>
                <a:lnTo>
                  <a:pt x="120" y="268"/>
                </a:lnTo>
                <a:lnTo>
                  <a:pt x="124" y="270"/>
                </a:lnTo>
                <a:lnTo>
                  <a:pt x="124" y="270"/>
                </a:lnTo>
                <a:lnTo>
                  <a:pt x="126" y="268"/>
                </a:lnTo>
                <a:lnTo>
                  <a:pt x="129" y="267"/>
                </a:lnTo>
                <a:lnTo>
                  <a:pt x="129" y="267"/>
                </a:lnTo>
                <a:lnTo>
                  <a:pt x="127" y="267"/>
                </a:lnTo>
                <a:lnTo>
                  <a:pt x="127" y="267"/>
                </a:lnTo>
                <a:lnTo>
                  <a:pt x="124" y="268"/>
                </a:lnTo>
                <a:lnTo>
                  <a:pt x="121" y="268"/>
                </a:lnTo>
                <a:lnTo>
                  <a:pt x="121" y="268"/>
                </a:lnTo>
                <a:lnTo>
                  <a:pt x="120" y="268"/>
                </a:lnTo>
                <a:lnTo>
                  <a:pt x="118" y="268"/>
                </a:lnTo>
                <a:lnTo>
                  <a:pt x="118" y="268"/>
                </a:lnTo>
                <a:close/>
                <a:moveTo>
                  <a:pt x="126" y="240"/>
                </a:moveTo>
                <a:lnTo>
                  <a:pt x="126" y="240"/>
                </a:lnTo>
                <a:lnTo>
                  <a:pt x="131" y="243"/>
                </a:lnTo>
                <a:lnTo>
                  <a:pt x="131" y="243"/>
                </a:lnTo>
                <a:lnTo>
                  <a:pt x="131" y="240"/>
                </a:lnTo>
                <a:lnTo>
                  <a:pt x="131" y="240"/>
                </a:lnTo>
                <a:lnTo>
                  <a:pt x="127" y="238"/>
                </a:lnTo>
                <a:lnTo>
                  <a:pt x="127" y="238"/>
                </a:lnTo>
                <a:lnTo>
                  <a:pt x="126" y="240"/>
                </a:lnTo>
                <a:lnTo>
                  <a:pt x="126" y="240"/>
                </a:lnTo>
                <a:close/>
                <a:moveTo>
                  <a:pt x="116" y="218"/>
                </a:moveTo>
                <a:lnTo>
                  <a:pt x="116" y="218"/>
                </a:lnTo>
                <a:lnTo>
                  <a:pt x="118" y="218"/>
                </a:lnTo>
                <a:lnTo>
                  <a:pt x="118" y="218"/>
                </a:lnTo>
                <a:lnTo>
                  <a:pt x="121" y="210"/>
                </a:lnTo>
                <a:lnTo>
                  <a:pt x="121" y="210"/>
                </a:lnTo>
                <a:lnTo>
                  <a:pt x="120" y="210"/>
                </a:lnTo>
                <a:lnTo>
                  <a:pt x="120" y="210"/>
                </a:lnTo>
                <a:lnTo>
                  <a:pt x="118" y="216"/>
                </a:lnTo>
                <a:lnTo>
                  <a:pt x="118" y="216"/>
                </a:lnTo>
                <a:lnTo>
                  <a:pt x="116" y="218"/>
                </a:lnTo>
                <a:lnTo>
                  <a:pt x="116" y="218"/>
                </a:lnTo>
                <a:close/>
                <a:moveTo>
                  <a:pt x="124" y="248"/>
                </a:moveTo>
                <a:lnTo>
                  <a:pt x="124" y="248"/>
                </a:lnTo>
                <a:lnTo>
                  <a:pt x="120" y="248"/>
                </a:lnTo>
                <a:lnTo>
                  <a:pt x="120" y="248"/>
                </a:lnTo>
                <a:lnTo>
                  <a:pt x="116" y="248"/>
                </a:lnTo>
                <a:lnTo>
                  <a:pt x="115" y="246"/>
                </a:lnTo>
                <a:lnTo>
                  <a:pt x="115" y="246"/>
                </a:lnTo>
                <a:lnTo>
                  <a:pt x="113" y="248"/>
                </a:lnTo>
                <a:lnTo>
                  <a:pt x="113" y="248"/>
                </a:lnTo>
                <a:lnTo>
                  <a:pt x="120" y="248"/>
                </a:lnTo>
                <a:lnTo>
                  <a:pt x="124" y="248"/>
                </a:lnTo>
                <a:lnTo>
                  <a:pt x="124" y="248"/>
                </a:lnTo>
                <a:close/>
                <a:moveTo>
                  <a:pt x="137" y="204"/>
                </a:moveTo>
                <a:lnTo>
                  <a:pt x="137" y="204"/>
                </a:lnTo>
                <a:lnTo>
                  <a:pt x="137" y="202"/>
                </a:lnTo>
                <a:lnTo>
                  <a:pt x="137" y="202"/>
                </a:lnTo>
                <a:lnTo>
                  <a:pt x="135" y="200"/>
                </a:lnTo>
                <a:lnTo>
                  <a:pt x="135" y="200"/>
                </a:lnTo>
                <a:lnTo>
                  <a:pt x="132" y="199"/>
                </a:lnTo>
                <a:lnTo>
                  <a:pt x="127" y="199"/>
                </a:lnTo>
                <a:lnTo>
                  <a:pt x="127" y="199"/>
                </a:lnTo>
                <a:lnTo>
                  <a:pt x="132" y="200"/>
                </a:lnTo>
                <a:lnTo>
                  <a:pt x="137" y="204"/>
                </a:lnTo>
                <a:lnTo>
                  <a:pt x="137" y="204"/>
                </a:lnTo>
                <a:close/>
                <a:moveTo>
                  <a:pt x="277" y="33"/>
                </a:moveTo>
                <a:lnTo>
                  <a:pt x="277" y="33"/>
                </a:lnTo>
                <a:lnTo>
                  <a:pt x="284" y="38"/>
                </a:lnTo>
                <a:lnTo>
                  <a:pt x="284" y="38"/>
                </a:lnTo>
                <a:lnTo>
                  <a:pt x="280" y="35"/>
                </a:lnTo>
                <a:lnTo>
                  <a:pt x="277" y="33"/>
                </a:lnTo>
                <a:lnTo>
                  <a:pt x="277" y="33"/>
                </a:lnTo>
                <a:close/>
                <a:moveTo>
                  <a:pt x="33" y="317"/>
                </a:moveTo>
                <a:lnTo>
                  <a:pt x="33" y="317"/>
                </a:lnTo>
                <a:lnTo>
                  <a:pt x="33" y="317"/>
                </a:lnTo>
                <a:lnTo>
                  <a:pt x="33" y="317"/>
                </a:lnTo>
                <a:lnTo>
                  <a:pt x="33" y="311"/>
                </a:lnTo>
                <a:lnTo>
                  <a:pt x="33" y="311"/>
                </a:lnTo>
                <a:lnTo>
                  <a:pt x="33" y="314"/>
                </a:lnTo>
                <a:lnTo>
                  <a:pt x="33" y="317"/>
                </a:lnTo>
                <a:lnTo>
                  <a:pt x="33" y="317"/>
                </a:lnTo>
                <a:close/>
                <a:moveTo>
                  <a:pt x="118" y="260"/>
                </a:moveTo>
                <a:lnTo>
                  <a:pt x="118" y="260"/>
                </a:lnTo>
                <a:lnTo>
                  <a:pt x="116" y="262"/>
                </a:lnTo>
                <a:lnTo>
                  <a:pt x="115" y="262"/>
                </a:lnTo>
                <a:lnTo>
                  <a:pt x="115" y="262"/>
                </a:lnTo>
                <a:lnTo>
                  <a:pt x="116" y="263"/>
                </a:lnTo>
                <a:lnTo>
                  <a:pt x="116" y="263"/>
                </a:lnTo>
                <a:lnTo>
                  <a:pt x="116" y="263"/>
                </a:lnTo>
                <a:lnTo>
                  <a:pt x="118" y="260"/>
                </a:lnTo>
                <a:lnTo>
                  <a:pt x="118" y="260"/>
                </a:lnTo>
                <a:close/>
                <a:moveTo>
                  <a:pt x="12" y="204"/>
                </a:moveTo>
                <a:lnTo>
                  <a:pt x="12" y="204"/>
                </a:lnTo>
                <a:lnTo>
                  <a:pt x="12" y="200"/>
                </a:lnTo>
                <a:lnTo>
                  <a:pt x="9" y="200"/>
                </a:lnTo>
                <a:lnTo>
                  <a:pt x="9" y="200"/>
                </a:lnTo>
                <a:lnTo>
                  <a:pt x="12" y="204"/>
                </a:lnTo>
                <a:lnTo>
                  <a:pt x="12" y="204"/>
                </a:lnTo>
                <a:close/>
                <a:moveTo>
                  <a:pt x="9" y="189"/>
                </a:moveTo>
                <a:lnTo>
                  <a:pt x="9" y="189"/>
                </a:lnTo>
                <a:lnTo>
                  <a:pt x="7" y="191"/>
                </a:lnTo>
                <a:lnTo>
                  <a:pt x="7" y="191"/>
                </a:lnTo>
                <a:lnTo>
                  <a:pt x="7" y="192"/>
                </a:lnTo>
                <a:lnTo>
                  <a:pt x="9" y="192"/>
                </a:lnTo>
                <a:lnTo>
                  <a:pt x="9" y="192"/>
                </a:lnTo>
                <a:lnTo>
                  <a:pt x="9" y="189"/>
                </a:lnTo>
                <a:lnTo>
                  <a:pt x="9" y="189"/>
                </a:lnTo>
                <a:close/>
                <a:moveTo>
                  <a:pt x="105" y="243"/>
                </a:moveTo>
                <a:lnTo>
                  <a:pt x="105" y="243"/>
                </a:lnTo>
                <a:lnTo>
                  <a:pt x="110" y="246"/>
                </a:lnTo>
                <a:lnTo>
                  <a:pt x="110" y="246"/>
                </a:lnTo>
                <a:lnTo>
                  <a:pt x="108" y="243"/>
                </a:lnTo>
                <a:lnTo>
                  <a:pt x="105" y="243"/>
                </a:lnTo>
                <a:lnTo>
                  <a:pt x="105" y="243"/>
                </a:lnTo>
                <a:close/>
                <a:moveTo>
                  <a:pt x="345" y="388"/>
                </a:moveTo>
                <a:lnTo>
                  <a:pt x="345" y="388"/>
                </a:lnTo>
                <a:lnTo>
                  <a:pt x="344" y="391"/>
                </a:lnTo>
                <a:lnTo>
                  <a:pt x="344" y="391"/>
                </a:lnTo>
                <a:lnTo>
                  <a:pt x="345" y="391"/>
                </a:lnTo>
                <a:lnTo>
                  <a:pt x="345" y="388"/>
                </a:lnTo>
                <a:lnTo>
                  <a:pt x="345" y="388"/>
                </a:lnTo>
                <a:close/>
                <a:moveTo>
                  <a:pt x="370" y="383"/>
                </a:moveTo>
                <a:lnTo>
                  <a:pt x="370" y="383"/>
                </a:lnTo>
                <a:lnTo>
                  <a:pt x="370" y="383"/>
                </a:lnTo>
                <a:lnTo>
                  <a:pt x="370" y="383"/>
                </a:lnTo>
                <a:lnTo>
                  <a:pt x="367" y="382"/>
                </a:lnTo>
                <a:lnTo>
                  <a:pt x="367" y="382"/>
                </a:lnTo>
                <a:lnTo>
                  <a:pt x="367" y="382"/>
                </a:lnTo>
                <a:lnTo>
                  <a:pt x="367" y="382"/>
                </a:lnTo>
                <a:lnTo>
                  <a:pt x="370" y="383"/>
                </a:lnTo>
                <a:lnTo>
                  <a:pt x="370" y="383"/>
                </a:lnTo>
                <a:close/>
                <a:moveTo>
                  <a:pt x="279" y="109"/>
                </a:moveTo>
                <a:lnTo>
                  <a:pt x="279" y="109"/>
                </a:lnTo>
                <a:lnTo>
                  <a:pt x="279" y="109"/>
                </a:lnTo>
                <a:lnTo>
                  <a:pt x="279" y="109"/>
                </a:lnTo>
                <a:lnTo>
                  <a:pt x="276" y="110"/>
                </a:lnTo>
                <a:lnTo>
                  <a:pt x="276" y="110"/>
                </a:lnTo>
                <a:lnTo>
                  <a:pt x="277" y="110"/>
                </a:lnTo>
                <a:lnTo>
                  <a:pt x="277" y="110"/>
                </a:lnTo>
                <a:lnTo>
                  <a:pt x="279" y="109"/>
                </a:lnTo>
                <a:lnTo>
                  <a:pt x="279" y="109"/>
                </a:lnTo>
                <a:close/>
                <a:moveTo>
                  <a:pt x="290" y="249"/>
                </a:moveTo>
                <a:lnTo>
                  <a:pt x="290" y="249"/>
                </a:lnTo>
                <a:lnTo>
                  <a:pt x="291" y="249"/>
                </a:lnTo>
                <a:lnTo>
                  <a:pt x="291" y="249"/>
                </a:lnTo>
                <a:lnTo>
                  <a:pt x="291" y="249"/>
                </a:lnTo>
                <a:lnTo>
                  <a:pt x="291" y="249"/>
                </a:lnTo>
                <a:lnTo>
                  <a:pt x="291" y="248"/>
                </a:lnTo>
                <a:lnTo>
                  <a:pt x="291" y="248"/>
                </a:lnTo>
                <a:lnTo>
                  <a:pt x="290" y="249"/>
                </a:lnTo>
                <a:lnTo>
                  <a:pt x="290" y="24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5483827" y="3670699"/>
            <a:ext cx="200998" cy="159934"/>
          </a:xfrm>
          <a:custGeom>
            <a:avLst/>
            <a:gdLst>
              <a:gd name="T0" fmla="*/ 52 w 93"/>
              <a:gd name="T1" fmla="*/ 60 h 74"/>
              <a:gd name="T2" fmla="*/ 52 w 93"/>
              <a:gd name="T3" fmla="*/ 68 h 74"/>
              <a:gd name="T4" fmla="*/ 50 w 93"/>
              <a:gd name="T5" fmla="*/ 73 h 74"/>
              <a:gd name="T6" fmla="*/ 42 w 93"/>
              <a:gd name="T7" fmla="*/ 73 h 74"/>
              <a:gd name="T8" fmla="*/ 26 w 93"/>
              <a:gd name="T9" fmla="*/ 69 h 74"/>
              <a:gd name="T10" fmla="*/ 22 w 93"/>
              <a:gd name="T11" fmla="*/ 63 h 74"/>
              <a:gd name="T12" fmla="*/ 28 w 93"/>
              <a:gd name="T13" fmla="*/ 41 h 74"/>
              <a:gd name="T14" fmla="*/ 7 w 93"/>
              <a:gd name="T15" fmla="*/ 36 h 74"/>
              <a:gd name="T16" fmla="*/ 1 w 93"/>
              <a:gd name="T17" fmla="*/ 35 h 74"/>
              <a:gd name="T18" fmla="*/ 1 w 93"/>
              <a:gd name="T19" fmla="*/ 27 h 74"/>
              <a:gd name="T20" fmla="*/ 9 w 93"/>
              <a:gd name="T21" fmla="*/ 14 h 74"/>
              <a:gd name="T22" fmla="*/ 34 w 93"/>
              <a:gd name="T23" fmla="*/ 19 h 74"/>
              <a:gd name="T24" fmla="*/ 34 w 93"/>
              <a:gd name="T25" fmla="*/ 16 h 74"/>
              <a:gd name="T26" fmla="*/ 37 w 93"/>
              <a:gd name="T27" fmla="*/ 13 h 74"/>
              <a:gd name="T28" fmla="*/ 45 w 93"/>
              <a:gd name="T29" fmla="*/ 0 h 74"/>
              <a:gd name="T30" fmla="*/ 61 w 93"/>
              <a:gd name="T31" fmla="*/ 0 h 74"/>
              <a:gd name="T32" fmla="*/ 69 w 93"/>
              <a:gd name="T33" fmla="*/ 3 h 74"/>
              <a:gd name="T34" fmla="*/ 69 w 93"/>
              <a:gd name="T35" fmla="*/ 13 h 74"/>
              <a:gd name="T36" fmla="*/ 63 w 93"/>
              <a:gd name="T37" fmla="*/ 28 h 74"/>
              <a:gd name="T38" fmla="*/ 77 w 93"/>
              <a:gd name="T39" fmla="*/ 32 h 74"/>
              <a:gd name="T40" fmla="*/ 89 w 93"/>
              <a:gd name="T41" fmla="*/ 36 h 74"/>
              <a:gd name="T42" fmla="*/ 91 w 93"/>
              <a:gd name="T43" fmla="*/ 44 h 74"/>
              <a:gd name="T44" fmla="*/ 85 w 93"/>
              <a:gd name="T45" fmla="*/ 55 h 74"/>
              <a:gd name="T46" fmla="*/ 78 w 93"/>
              <a:gd name="T47" fmla="*/ 58 h 74"/>
              <a:gd name="T48" fmla="*/ 56 w 93"/>
              <a:gd name="T49" fmla="*/ 50 h 74"/>
              <a:gd name="T50" fmla="*/ 39 w 93"/>
              <a:gd name="T51" fmla="*/ 65 h 74"/>
              <a:gd name="T52" fmla="*/ 34 w 93"/>
              <a:gd name="T53" fmla="*/ 66 h 74"/>
              <a:gd name="T54" fmla="*/ 34 w 93"/>
              <a:gd name="T55" fmla="*/ 62 h 74"/>
              <a:gd name="T56" fmla="*/ 37 w 93"/>
              <a:gd name="T57" fmla="*/ 47 h 74"/>
              <a:gd name="T58" fmla="*/ 33 w 93"/>
              <a:gd name="T59" fmla="*/ 66 h 74"/>
              <a:gd name="T60" fmla="*/ 39 w 93"/>
              <a:gd name="T61" fmla="*/ 65 h 74"/>
              <a:gd name="T62" fmla="*/ 17 w 93"/>
              <a:gd name="T63" fmla="*/ 19 h 74"/>
              <a:gd name="T64" fmla="*/ 11 w 93"/>
              <a:gd name="T65" fmla="*/ 19 h 74"/>
              <a:gd name="T66" fmla="*/ 9 w 93"/>
              <a:gd name="T67" fmla="*/ 24 h 74"/>
              <a:gd name="T68" fmla="*/ 12 w 93"/>
              <a:gd name="T69" fmla="*/ 19 h 74"/>
              <a:gd name="T70" fmla="*/ 18 w 93"/>
              <a:gd name="T71" fmla="*/ 21 h 74"/>
              <a:gd name="T72" fmla="*/ 28 w 93"/>
              <a:gd name="T73" fmla="*/ 65 h 74"/>
              <a:gd name="T74" fmla="*/ 29 w 93"/>
              <a:gd name="T75" fmla="*/ 49 h 74"/>
              <a:gd name="T76" fmla="*/ 26 w 93"/>
              <a:gd name="T77" fmla="*/ 63 h 74"/>
              <a:gd name="T78" fmla="*/ 28 w 93"/>
              <a:gd name="T79" fmla="*/ 65 h 74"/>
              <a:gd name="T80" fmla="*/ 45 w 93"/>
              <a:gd name="T81" fmla="*/ 9 h 74"/>
              <a:gd name="T82" fmla="*/ 42 w 93"/>
              <a:gd name="T83" fmla="*/ 14 h 74"/>
              <a:gd name="T84" fmla="*/ 82 w 93"/>
              <a:gd name="T85" fmla="*/ 50 h 74"/>
              <a:gd name="T86" fmla="*/ 75 w 93"/>
              <a:gd name="T87" fmla="*/ 52 h 74"/>
              <a:gd name="T88" fmla="*/ 80 w 93"/>
              <a:gd name="T89" fmla="*/ 54 h 74"/>
              <a:gd name="T90" fmla="*/ 55 w 93"/>
              <a:gd name="T91" fmla="*/ 9 h 74"/>
              <a:gd name="T92" fmla="*/ 52 w 93"/>
              <a:gd name="T93" fmla="*/ 16 h 74"/>
              <a:gd name="T94" fmla="*/ 55 w 93"/>
              <a:gd name="T95" fmla="*/ 9 h 74"/>
              <a:gd name="T96" fmla="*/ 69 w 93"/>
              <a:gd name="T97" fmla="*/ 43 h 74"/>
              <a:gd name="T98" fmla="*/ 64 w 93"/>
              <a:gd name="T99" fmla="*/ 41 h 74"/>
              <a:gd name="T100" fmla="*/ 86 w 93"/>
              <a:gd name="T101" fmla="*/ 43 h 74"/>
              <a:gd name="T102" fmla="*/ 9 w 93"/>
              <a:gd name="T103" fmla="*/ 32 h 74"/>
              <a:gd name="T104" fmla="*/ 9 w 93"/>
              <a:gd name="T105" fmla="*/ 30 h 74"/>
              <a:gd name="T106" fmla="*/ 50 w 93"/>
              <a:gd name="T107" fmla="*/ 22 h 74"/>
              <a:gd name="T108" fmla="*/ 50 w 93"/>
              <a:gd name="T109" fmla="*/ 21 h 74"/>
              <a:gd name="T110" fmla="*/ 50 w 93"/>
              <a:gd name="T111"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74">
                <a:moveTo>
                  <a:pt x="55" y="49"/>
                </a:moveTo>
                <a:lnTo>
                  <a:pt x="55" y="49"/>
                </a:lnTo>
                <a:lnTo>
                  <a:pt x="52" y="60"/>
                </a:lnTo>
                <a:lnTo>
                  <a:pt x="52" y="60"/>
                </a:lnTo>
                <a:lnTo>
                  <a:pt x="52" y="60"/>
                </a:lnTo>
                <a:lnTo>
                  <a:pt x="52" y="60"/>
                </a:lnTo>
                <a:lnTo>
                  <a:pt x="52" y="65"/>
                </a:lnTo>
                <a:lnTo>
                  <a:pt x="52" y="68"/>
                </a:lnTo>
                <a:lnTo>
                  <a:pt x="52" y="68"/>
                </a:lnTo>
                <a:lnTo>
                  <a:pt x="52" y="71"/>
                </a:lnTo>
                <a:lnTo>
                  <a:pt x="50" y="73"/>
                </a:lnTo>
                <a:lnTo>
                  <a:pt x="50" y="73"/>
                </a:lnTo>
                <a:lnTo>
                  <a:pt x="48" y="74"/>
                </a:lnTo>
                <a:lnTo>
                  <a:pt x="45" y="74"/>
                </a:lnTo>
                <a:lnTo>
                  <a:pt x="45" y="74"/>
                </a:lnTo>
                <a:lnTo>
                  <a:pt x="42" y="73"/>
                </a:lnTo>
                <a:lnTo>
                  <a:pt x="42" y="73"/>
                </a:lnTo>
                <a:lnTo>
                  <a:pt x="34" y="73"/>
                </a:lnTo>
                <a:lnTo>
                  <a:pt x="26" y="69"/>
                </a:lnTo>
                <a:lnTo>
                  <a:pt x="26" y="69"/>
                </a:lnTo>
                <a:lnTo>
                  <a:pt x="25" y="69"/>
                </a:lnTo>
                <a:lnTo>
                  <a:pt x="25" y="69"/>
                </a:lnTo>
                <a:lnTo>
                  <a:pt x="22" y="66"/>
                </a:lnTo>
                <a:lnTo>
                  <a:pt x="22" y="63"/>
                </a:lnTo>
                <a:lnTo>
                  <a:pt x="22" y="63"/>
                </a:lnTo>
                <a:lnTo>
                  <a:pt x="26" y="46"/>
                </a:lnTo>
                <a:lnTo>
                  <a:pt x="26" y="46"/>
                </a:lnTo>
                <a:lnTo>
                  <a:pt x="28" y="41"/>
                </a:lnTo>
                <a:lnTo>
                  <a:pt x="28" y="41"/>
                </a:lnTo>
                <a:lnTo>
                  <a:pt x="23" y="39"/>
                </a:lnTo>
                <a:lnTo>
                  <a:pt x="23" y="39"/>
                </a:lnTo>
                <a:lnTo>
                  <a:pt x="7" y="36"/>
                </a:lnTo>
                <a:lnTo>
                  <a:pt x="7" y="36"/>
                </a:lnTo>
                <a:lnTo>
                  <a:pt x="4" y="36"/>
                </a:lnTo>
                <a:lnTo>
                  <a:pt x="4" y="36"/>
                </a:lnTo>
                <a:lnTo>
                  <a:pt x="1" y="35"/>
                </a:lnTo>
                <a:lnTo>
                  <a:pt x="0" y="32"/>
                </a:lnTo>
                <a:lnTo>
                  <a:pt x="0" y="32"/>
                </a:lnTo>
                <a:lnTo>
                  <a:pt x="1" y="27"/>
                </a:lnTo>
                <a:lnTo>
                  <a:pt x="1" y="27"/>
                </a:lnTo>
                <a:lnTo>
                  <a:pt x="6" y="16"/>
                </a:lnTo>
                <a:lnTo>
                  <a:pt x="6" y="16"/>
                </a:lnTo>
                <a:lnTo>
                  <a:pt x="9" y="14"/>
                </a:lnTo>
                <a:lnTo>
                  <a:pt x="9" y="14"/>
                </a:lnTo>
                <a:lnTo>
                  <a:pt x="12" y="13"/>
                </a:lnTo>
                <a:lnTo>
                  <a:pt x="17" y="14"/>
                </a:lnTo>
                <a:lnTo>
                  <a:pt x="17" y="14"/>
                </a:lnTo>
                <a:lnTo>
                  <a:pt x="34" y="19"/>
                </a:lnTo>
                <a:lnTo>
                  <a:pt x="34" y="19"/>
                </a:lnTo>
                <a:lnTo>
                  <a:pt x="34" y="17"/>
                </a:lnTo>
                <a:lnTo>
                  <a:pt x="34" y="17"/>
                </a:lnTo>
                <a:lnTo>
                  <a:pt x="34" y="16"/>
                </a:lnTo>
                <a:lnTo>
                  <a:pt x="36" y="14"/>
                </a:lnTo>
                <a:lnTo>
                  <a:pt x="36" y="14"/>
                </a:lnTo>
                <a:lnTo>
                  <a:pt x="37" y="13"/>
                </a:lnTo>
                <a:lnTo>
                  <a:pt x="37" y="13"/>
                </a:lnTo>
                <a:lnTo>
                  <a:pt x="39" y="6"/>
                </a:lnTo>
                <a:lnTo>
                  <a:pt x="42" y="2"/>
                </a:lnTo>
                <a:lnTo>
                  <a:pt x="42" y="2"/>
                </a:lnTo>
                <a:lnTo>
                  <a:pt x="45" y="0"/>
                </a:lnTo>
                <a:lnTo>
                  <a:pt x="45" y="0"/>
                </a:lnTo>
                <a:lnTo>
                  <a:pt x="55" y="0"/>
                </a:lnTo>
                <a:lnTo>
                  <a:pt x="55" y="0"/>
                </a:lnTo>
                <a:lnTo>
                  <a:pt x="61" y="0"/>
                </a:lnTo>
                <a:lnTo>
                  <a:pt x="61" y="0"/>
                </a:lnTo>
                <a:lnTo>
                  <a:pt x="66" y="2"/>
                </a:lnTo>
                <a:lnTo>
                  <a:pt x="66" y="2"/>
                </a:lnTo>
                <a:lnTo>
                  <a:pt x="69" y="3"/>
                </a:lnTo>
                <a:lnTo>
                  <a:pt x="70" y="5"/>
                </a:lnTo>
                <a:lnTo>
                  <a:pt x="70" y="5"/>
                </a:lnTo>
                <a:lnTo>
                  <a:pt x="70" y="9"/>
                </a:lnTo>
                <a:lnTo>
                  <a:pt x="69" y="13"/>
                </a:lnTo>
                <a:lnTo>
                  <a:pt x="69" y="13"/>
                </a:lnTo>
                <a:lnTo>
                  <a:pt x="64" y="22"/>
                </a:lnTo>
                <a:lnTo>
                  <a:pt x="64" y="22"/>
                </a:lnTo>
                <a:lnTo>
                  <a:pt x="63" y="28"/>
                </a:lnTo>
                <a:lnTo>
                  <a:pt x="63" y="28"/>
                </a:lnTo>
                <a:lnTo>
                  <a:pt x="67" y="30"/>
                </a:lnTo>
                <a:lnTo>
                  <a:pt x="67" y="30"/>
                </a:lnTo>
                <a:lnTo>
                  <a:pt x="77" y="32"/>
                </a:lnTo>
                <a:lnTo>
                  <a:pt x="77" y="32"/>
                </a:lnTo>
                <a:lnTo>
                  <a:pt x="88" y="36"/>
                </a:lnTo>
                <a:lnTo>
                  <a:pt x="88" y="36"/>
                </a:lnTo>
                <a:lnTo>
                  <a:pt x="89" y="36"/>
                </a:lnTo>
                <a:lnTo>
                  <a:pt x="89" y="36"/>
                </a:lnTo>
                <a:lnTo>
                  <a:pt x="93" y="39"/>
                </a:lnTo>
                <a:lnTo>
                  <a:pt x="91" y="44"/>
                </a:lnTo>
                <a:lnTo>
                  <a:pt x="91" y="44"/>
                </a:lnTo>
                <a:lnTo>
                  <a:pt x="89" y="47"/>
                </a:lnTo>
                <a:lnTo>
                  <a:pt x="89" y="47"/>
                </a:lnTo>
                <a:lnTo>
                  <a:pt x="85" y="55"/>
                </a:lnTo>
                <a:lnTo>
                  <a:pt x="85" y="55"/>
                </a:lnTo>
                <a:lnTo>
                  <a:pt x="83" y="57"/>
                </a:lnTo>
                <a:lnTo>
                  <a:pt x="83" y="57"/>
                </a:lnTo>
                <a:lnTo>
                  <a:pt x="82" y="58"/>
                </a:lnTo>
                <a:lnTo>
                  <a:pt x="78" y="58"/>
                </a:lnTo>
                <a:lnTo>
                  <a:pt x="78" y="58"/>
                </a:lnTo>
                <a:lnTo>
                  <a:pt x="70" y="57"/>
                </a:lnTo>
                <a:lnTo>
                  <a:pt x="70" y="57"/>
                </a:lnTo>
                <a:lnTo>
                  <a:pt x="56" y="50"/>
                </a:lnTo>
                <a:lnTo>
                  <a:pt x="56" y="50"/>
                </a:lnTo>
                <a:lnTo>
                  <a:pt x="55" y="49"/>
                </a:lnTo>
                <a:lnTo>
                  <a:pt x="55" y="49"/>
                </a:lnTo>
                <a:close/>
                <a:moveTo>
                  <a:pt x="39" y="65"/>
                </a:moveTo>
                <a:lnTo>
                  <a:pt x="39" y="65"/>
                </a:lnTo>
                <a:lnTo>
                  <a:pt x="37" y="66"/>
                </a:lnTo>
                <a:lnTo>
                  <a:pt x="37" y="66"/>
                </a:lnTo>
                <a:lnTo>
                  <a:pt x="34" y="66"/>
                </a:lnTo>
                <a:lnTo>
                  <a:pt x="34" y="63"/>
                </a:lnTo>
                <a:lnTo>
                  <a:pt x="34" y="63"/>
                </a:lnTo>
                <a:lnTo>
                  <a:pt x="34" y="62"/>
                </a:lnTo>
                <a:lnTo>
                  <a:pt x="34" y="62"/>
                </a:lnTo>
                <a:lnTo>
                  <a:pt x="37" y="47"/>
                </a:lnTo>
                <a:lnTo>
                  <a:pt x="37" y="47"/>
                </a:lnTo>
                <a:lnTo>
                  <a:pt x="37" y="47"/>
                </a:lnTo>
                <a:lnTo>
                  <a:pt x="37" y="47"/>
                </a:lnTo>
                <a:lnTo>
                  <a:pt x="37" y="46"/>
                </a:lnTo>
                <a:lnTo>
                  <a:pt x="37" y="46"/>
                </a:lnTo>
                <a:lnTo>
                  <a:pt x="34" y="57"/>
                </a:lnTo>
                <a:lnTo>
                  <a:pt x="33" y="66"/>
                </a:lnTo>
                <a:lnTo>
                  <a:pt x="33" y="66"/>
                </a:lnTo>
                <a:lnTo>
                  <a:pt x="39" y="68"/>
                </a:lnTo>
                <a:lnTo>
                  <a:pt x="39" y="68"/>
                </a:lnTo>
                <a:lnTo>
                  <a:pt x="39" y="65"/>
                </a:lnTo>
                <a:lnTo>
                  <a:pt x="39" y="65"/>
                </a:lnTo>
                <a:close/>
                <a:moveTo>
                  <a:pt x="22" y="21"/>
                </a:moveTo>
                <a:lnTo>
                  <a:pt x="22" y="21"/>
                </a:lnTo>
                <a:lnTo>
                  <a:pt x="17" y="19"/>
                </a:lnTo>
                <a:lnTo>
                  <a:pt x="12" y="17"/>
                </a:lnTo>
                <a:lnTo>
                  <a:pt x="12" y="17"/>
                </a:lnTo>
                <a:lnTo>
                  <a:pt x="11" y="19"/>
                </a:lnTo>
                <a:lnTo>
                  <a:pt x="11" y="19"/>
                </a:lnTo>
                <a:lnTo>
                  <a:pt x="6" y="27"/>
                </a:lnTo>
                <a:lnTo>
                  <a:pt x="6" y="27"/>
                </a:lnTo>
                <a:lnTo>
                  <a:pt x="7" y="25"/>
                </a:lnTo>
                <a:lnTo>
                  <a:pt x="9" y="24"/>
                </a:lnTo>
                <a:lnTo>
                  <a:pt x="9" y="24"/>
                </a:lnTo>
                <a:lnTo>
                  <a:pt x="11" y="21"/>
                </a:lnTo>
                <a:lnTo>
                  <a:pt x="11" y="21"/>
                </a:lnTo>
                <a:lnTo>
                  <a:pt x="12" y="19"/>
                </a:lnTo>
                <a:lnTo>
                  <a:pt x="14" y="19"/>
                </a:lnTo>
                <a:lnTo>
                  <a:pt x="14" y="19"/>
                </a:lnTo>
                <a:lnTo>
                  <a:pt x="18" y="21"/>
                </a:lnTo>
                <a:lnTo>
                  <a:pt x="18" y="21"/>
                </a:lnTo>
                <a:lnTo>
                  <a:pt x="20" y="21"/>
                </a:lnTo>
                <a:lnTo>
                  <a:pt x="22" y="21"/>
                </a:lnTo>
                <a:lnTo>
                  <a:pt x="22" y="21"/>
                </a:lnTo>
                <a:close/>
                <a:moveTo>
                  <a:pt x="28" y="65"/>
                </a:moveTo>
                <a:lnTo>
                  <a:pt x="28" y="65"/>
                </a:lnTo>
                <a:lnTo>
                  <a:pt x="31" y="49"/>
                </a:lnTo>
                <a:lnTo>
                  <a:pt x="31" y="49"/>
                </a:lnTo>
                <a:lnTo>
                  <a:pt x="29" y="49"/>
                </a:lnTo>
                <a:lnTo>
                  <a:pt x="29" y="49"/>
                </a:lnTo>
                <a:lnTo>
                  <a:pt x="26" y="60"/>
                </a:lnTo>
                <a:lnTo>
                  <a:pt x="26" y="60"/>
                </a:lnTo>
                <a:lnTo>
                  <a:pt x="26" y="63"/>
                </a:lnTo>
                <a:lnTo>
                  <a:pt x="26" y="63"/>
                </a:lnTo>
                <a:lnTo>
                  <a:pt x="26" y="65"/>
                </a:lnTo>
                <a:lnTo>
                  <a:pt x="28" y="65"/>
                </a:lnTo>
                <a:lnTo>
                  <a:pt x="28" y="65"/>
                </a:lnTo>
                <a:close/>
                <a:moveTo>
                  <a:pt x="44" y="16"/>
                </a:moveTo>
                <a:lnTo>
                  <a:pt x="44" y="16"/>
                </a:lnTo>
                <a:lnTo>
                  <a:pt x="45" y="13"/>
                </a:lnTo>
                <a:lnTo>
                  <a:pt x="45" y="9"/>
                </a:lnTo>
                <a:lnTo>
                  <a:pt x="44" y="8"/>
                </a:lnTo>
                <a:lnTo>
                  <a:pt x="44" y="8"/>
                </a:lnTo>
                <a:lnTo>
                  <a:pt x="42" y="13"/>
                </a:lnTo>
                <a:lnTo>
                  <a:pt x="42" y="14"/>
                </a:lnTo>
                <a:lnTo>
                  <a:pt x="44" y="16"/>
                </a:lnTo>
                <a:lnTo>
                  <a:pt x="44" y="16"/>
                </a:lnTo>
                <a:close/>
                <a:moveTo>
                  <a:pt x="82" y="50"/>
                </a:moveTo>
                <a:lnTo>
                  <a:pt x="82" y="50"/>
                </a:lnTo>
                <a:lnTo>
                  <a:pt x="78" y="50"/>
                </a:lnTo>
                <a:lnTo>
                  <a:pt x="78" y="50"/>
                </a:lnTo>
                <a:lnTo>
                  <a:pt x="77" y="50"/>
                </a:lnTo>
                <a:lnTo>
                  <a:pt x="75" y="52"/>
                </a:lnTo>
                <a:lnTo>
                  <a:pt x="75" y="52"/>
                </a:lnTo>
                <a:lnTo>
                  <a:pt x="78" y="54"/>
                </a:lnTo>
                <a:lnTo>
                  <a:pt x="78" y="54"/>
                </a:lnTo>
                <a:lnTo>
                  <a:pt x="80" y="54"/>
                </a:lnTo>
                <a:lnTo>
                  <a:pt x="80" y="54"/>
                </a:lnTo>
                <a:lnTo>
                  <a:pt x="82" y="50"/>
                </a:lnTo>
                <a:lnTo>
                  <a:pt x="82" y="50"/>
                </a:lnTo>
                <a:close/>
                <a:moveTo>
                  <a:pt x="55" y="9"/>
                </a:moveTo>
                <a:lnTo>
                  <a:pt x="55" y="9"/>
                </a:lnTo>
                <a:lnTo>
                  <a:pt x="55" y="9"/>
                </a:lnTo>
                <a:lnTo>
                  <a:pt x="55" y="9"/>
                </a:lnTo>
                <a:lnTo>
                  <a:pt x="52" y="16"/>
                </a:lnTo>
                <a:lnTo>
                  <a:pt x="52" y="16"/>
                </a:lnTo>
                <a:lnTo>
                  <a:pt x="55" y="11"/>
                </a:lnTo>
                <a:lnTo>
                  <a:pt x="55" y="11"/>
                </a:lnTo>
                <a:lnTo>
                  <a:pt x="55" y="9"/>
                </a:lnTo>
                <a:lnTo>
                  <a:pt x="55" y="9"/>
                </a:lnTo>
                <a:close/>
                <a:moveTo>
                  <a:pt x="64" y="41"/>
                </a:moveTo>
                <a:lnTo>
                  <a:pt x="64" y="41"/>
                </a:lnTo>
                <a:lnTo>
                  <a:pt x="69" y="43"/>
                </a:lnTo>
                <a:lnTo>
                  <a:pt x="69" y="43"/>
                </a:lnTo>
                <a:lnTo>
                  <a:pt x="67" y="39"/>
                </a:lnTo>
                <a:lnTo>
                  <a:pt x="64" y="41"/>
                </a:lnTo>
                <a:lnTo>
                  <a:pt x="64" y="41"/>
                </a:lnTo>
                <a:close/>
                <a:moveTo>
                  <a:pt x="85" y="39"/>
                </a:moveTo>
                <a:lnTo>
                  <a:pt x="85" y="39"/>
                </a:lnTo>
                <a:lnTo>
                  <a:pt x="86" y="43"/>
                </a:lnTo>
                <a:lnTo>
                  <a:pt x="86" y="43"/>
                </a:lnTo>
                <a:lnTo>
                  <a:pt x="88" y="41"/>
                </a:lnTo>
                <a:lnTo>
                  <a:pt x="85" y="39"/>
                </a:lnTo>
                <a:lnTo>
                  <a:pt x="85" y="39"/>
                </a:lnTo>
                <a:close/>
                <a:moveTo>
                  <a:pt x="9" y="32"/>
                </a:moveTo>
                <a:lnTo>
                  <a:pt x="9" y="32"/>
                </a:lnTo>
                <a:lnTo>
                  <a:pt x="9" y="32"/>
                </a:lnTo>
                <a:lnTo>
                  <a:pt x="9" y="30"/>
                </a:lnTo>
                <a:lnTo>
                  <a:pt x="9" y="30"/>
                </a:lnTo>
                <a:lnTo>
                  <a:pt x="9" y="32"/>
                </a:lnTo>
                <a:lnTo>
                  <a:pt x="9" y="32"/>
                </a:lnTo>
                <a:close/>
                <a:moveTo>
                  <a:pt x="50" y="22"/>
                </a:moveTo>
                <a:lnTo>
                  <a:pt x="50" y="22"/>
                </a:lnTo>
                <a:lnTo>
                  <a:pt x="50" y="22"/>
                </a:lnTo>
                <a:lnTo>
                  <a:pt x="50" y="22"/>
                </a:lnTo>
                <a:lnTo>
                  <a:pt x="50" y="21"/>
                </a:lnTo>
                <a:lnTo>
                  <a:pt x="50" y="21"/>
                </a:lnTo>
                <a:lnTo>
                  <a:pt x="50" y="21"/>
                </a:lnTo>
                <a:lnTo>
                  <a:pt x="50" y="21"/>
                </a:lnTo>
                <a:lnTo>
                  <a:pt x="50" y="22"/>
                </a:lnTo>
                <a:lnTo>
                  <a:pt x="50" y="2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
          <p:cNvSpPr>
            <a:spLocks/>
          </p:cNvSpPr>
          <p:nvPr/>
        </p:nvSpPr>
        <p:spPr bwMode="auto">
          <a:xfrm>
            <a:off x="5674018" y="3841438"/>
            <a:ext cx="136160" cy="112386"/>
          </a:xfrm>
          <a:custGeom>
            <a:avLst/>
            <a:gdLst>
              <a:gd name="T0" fmla="*/ 27 w 63"/>
              <a:gd name="T1" fmla="*/ 52 h 52"/>
              <a:gd name="T2" fmla="*/ 27 w 63"/>
              <a:gd name="T3" fmla="*/ 52 h 52"/>
              <a:gd name="T4" fmla="*/ 12 w 63"/>
              <a:gd name="T5" fmla="*/ 50 h 52"/>
              <a:gd name="T6" fmla="*/ 12 w 63"/>
              <a:gd name="T7" fmla="*/ 50 h 52"/>
              <a:gd name="T8" fmla="*/ 5 w 63"/>
              <a:gd name="T9" fmla="*/ 52 h 52"/>
              <a:gd name="T10" fmla="*/ 5 w 63"/>
              <a:gd name="T11" fmla="*/ 52 h 52"/>
              <a:gd name="T12" fmla="*/ 1 w 63"/>
              <a:gd name="T13" fmla="*/ 50 h 52"/>
              <a:gd name="T14" fmla="*/ 0 w 63"/>
              <a:gd name="T15" fmla="*/ 49 h 52"/>
              <a:gd name="T16" fmla="*/ 0 w 63"/>
              <a:gd name="T17" fmla="*/ 47 h 52"/>
              <a:gd name="T18" fmla="*/ 0 w 63"/>
              <a:gd name="T19" fmla="*/ 46 h 52"/>
              <a:gd name="T20" fmla="*/ 0 w 63"/>
              <a:gd name="T21" fmla="*/ 46 h 52"/>
              <a:gd name="T22" fmla="*/ 1 w 63"/>
              <a:gd name="T23" fmla="*/ 42 h 52"/>
              <a:gd name="T24" fmla="*/ 5 w 63"/>
              <a:gd name="T25" fmla="*/ 42 h 52"/>
              <a:gd name="T26" fmla="*/ 5 w 63"/>
              <a:gd name="T27" fmla="*/ 42 h 52"/>
              <a:gd name="T28" fmla="*/ 6 w 63"/>
              <a:gd name="T29" fmla="*/ 42 h 52"/>
              <a:gd name="T30" fmla="*/ 6 w 63"/>
              <a:gd name="T31" fmla="*/ 42 h 52"/>
              <a:gd name="T32" fmla="*/ 9 w 63"/>
              <a:gd name="T33" fmla="*/ 44 h 52"/>
              <a:gd name="T34" fmla="*/ 9 w 63"/>
              <a:gd name="T35" fmla="*/ 44 h 52"/>
              <a:gd name="T36" fmla="*/ 22 w 63"/>
              <a:gd name="T37" fmla="*/ 47 h 52"/>
              <a:gd name="T38" fmla="*/ 36 w 63"/>
              <a:gd name="T39" fmla="*/ 47 h 52"/>
              <a:gd name="T40" fmla="*/ 36 w 63"/>
              <a:gd name="T41" fmla="*/ 47 h 52"/>
              <a:gd name="T42" fmla="*/ 42 w 63"/>
              <a:gd name="T43" fmla="*/ 44 h 52"/>
              <a:gd name="T44" fmla="*/ 49 w 63"/>
              <a:gd name="T45" fmla="*/ 41 h 52"/>
              <a:gd name="T46" fmla="*/ 53 w 63"/>
              <a:gd name="T47" fmla="*/ 35 h 52"/>
              <a:gd name="T48" fmla="*/ 55 w 63"/>
              <a:gd name="T49" fmla="*/ 27 h 52"/>
              <a:gd name="T50" fmla="*/ 55 w 63"/>
              <a:gd name="T51" fmla="*/ 27 h 52"/>
              <a:gd name="T52" fmla="*/ 57 w 63"/>
              <a:gd name="T53" fmla="*/ 19 h 52"/>
              <a:gd name="T54" fmla="*/ 55 w 63"/>
              <a:gd name="T55" fmla="*/ 12 h 52"/>
              <a:gd name="T56" fmla="*/ 55 w 63"/>
              <a:gd name="T57" fmla="*/ 12 h 52"/>
              <a:gd name="T58" fmla="*/ 55 w 63"/>
              <a:gd name="T59" fmla="*/ 9 h 52"/>
              <a:gd name="T60" fmla="*/ 53 w 63"/>
              <a:gd name="T61" fmla="*/ 8 h 52"/>
              <a:gd name="T62" fmla="*/ 53 w 63"/>
              <a:gd name="T63" fmla="*/ 8 h 52"/>
              <a:gd name="T64" fmla="*/ 52 w 63"/>
              <a:gd name="T65" fmla="*/ 5 h 52"/>
              <a:gd name="T66" fmla="*/ 53 w 63"/>
              <a:gd name="T67" fmla="*/ 1 h 52"/>
              <a:gd name="T68" fmla="*/ 53 w 63"/>
              <a:gd name="T69" fmla="*/ 1 h 52"/>
              <a:gd name="T70" fmla="*/ 58 w 63"/>
              <a:gd name="T71" fmla="*/ 0 h 52"/>
              <a:gd name="T72" fmla="*/ 61 w 63"/>
              <a:gd name="T73" fmla="*/ 1 h 52"/>
              <a:gd name="T74" fmla="*/ 61 w 63"/>
              <a:gd name="T75" fmla="*/ 1 h 52"/>
              <a:gd name="T76" fmla="*/ 63 w 63"/>
              <a:gd name="T77" fmla="*/ 5 h 52"/>
              <a:gd name="T78" fmla="*/ 63 w 63"/>
              <a:gd name="T79" fmla="*/ 8 h 52"/>
              <a:gd name="T80" fmla="*/ 63 w 63"/>
              <a:gd name="T81" fmla="*/ 8 h 52"/>
              <a:gd name="T82" fmla="*/ 63 w 63"/>
              <a:gd name="T83" fmla="*/ 14 h 52"/>
              <a:gd name="T84" fmla="*/ 61 w 63"/>
              <a:gd name="T85" fmla="*/ 20 h 52"/>
              <a:gd name="T86" fmla="*/ 61 w 63"/>
              <a:gd name="T87" fmla="*/ 20 h 52"/>
              <a:gd name="T88" fmla="*/ 58 w 63"/>
              <a:gd name="T89" fmla="*/ 31 h 52"/>
              <a:gd name="T90" fmla="*/ 58 w 63"/>
              <a:gd name="T91" fmla="*/ 31 h 52"/>
              <a:gd name="T92" fmla="*/ 57 w 63"/>
              <a:gd name="T93" fmla="*/ 36 h 52"/>
              <a:gd name="T94" fmla="*/ 53 w 63"/>
              <a:gd name="T95" fmla="*/ 41 h 52"/>
              <a:gd name="T96" fmla="*/ 47 w 63"/>
              <a:gd name="T97" fmla="*/ 47 h 52"/>
              <a:gd name="T98" fmla="*/ 39 w 63"/>
              <a:gd name="T99" fmla="*/ 50 h 52"/>
              <a:gd name="T100" fmla="*/ 30 w 63"/>
              <a:gd name="T101" fmla="*/ 52 h 52"/>
              <a:gd name="T102" fmla="*/ 30 w 63"/>
              <a:gd name="T103" fmla="*/ 52 h 52"/>
              <a:gd name="T104" fmla="*/ 27 w 63"/>
              <a:gd name="T105" fmla="*/ 52 h 52"/>
              <a:gd name="T106" fmla="*/ 27 w 63"/>
              <a:gd name="T107" fmla="*/ 52 h 52"/>
              <a:gd name="T108" fmla="*/ 27 w 63"/>
              <a:gd name="T109" fmla="*/ 52 h 52"/>
              <a:gd name="T110" fmla="*/ 27 w 63"/>
              <a:gd name="T11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52">
                <a:moveTo>
                  <a:pt x="27" y="52"/>
                </a:moveTo>
                <a:lnTo>
                  <a:pt x="27" y="52"/>
                </a:lnTo>
                <a:lnTo>
                  <a:pt x="12" y="50"/>
                </a:lnTo>
                <a:lnTo>
                  <a:pt x="12" y="50"/>
                </a:lnTo>
                <a:lnTo>
                  <a:pt x="5" y="52"/>
                </a:lnTo>
                <a:lnTo>
                  <a:pt x="5" y="52"/>
                </a:lnTo>
                <a:lnTo>
                  <a:pt x="1" y="50"/>
                </a:lnTo>
                <a:lnTo>
                  <a:pt x="0" y="49"/>
                </a:lnTo>
                <a:lnTo>
                  <a:pt x="0" y="47"/>
                </a:lnTo>
                <a:lnTo>
                  <a:pt x="0" y="46"/>
                </a:lnTo>
                <a:lnTo>
                  <a:pt x="0" y="46"/>
                </a:lnTo>
                <a:lnTo>
                  <a:pt x="1" y="42"/>
                </a:lnTo>
                <a:lnTo>
                  <a:pt x="5" y="42"/>
                </a:lnTo>
                <a:lnTo>
                  <a:pt x="5" y="42"/>
                </a:lnTo>
                <a:lnTo>
                  <a:pt x="6" y="42"/>
                </a:lnTo>
                <a:lnTo>
                  <a:pt x="6" y="42"/>
                </a:lnTo>
                <a:lnTo>
                  <a:pt x="9" y="44"/>
                </a:lnTo>
                <a:lnTo>
                  <a:pt x="9" y="44"/>
                </a:lnTo>
                <a:lnTo>
                  <a:pt x="22" y="47"/>
                </a:lnTo>
                <a:lnTo>
                  <a:pt x="36" y="47"/>
                </a:lnTo>
                <a:lnTo>
                  <a:pt x="36" y="47"/>
                </a:lnTo>
                <a:lnTo>
                  <a:pt x="42" y="44"/>
                </a:lnTo>
                <a:lnTo>
                  <a:pt x="49" y="41"/>
                </a:lnTo>
                <a:lnTo>
                  <a:pt x="53" y="35"/>
                </a:lnTo>
                <a:lnTo>
                  <a:pt x="55" y="27"/>
                </a:lnTo>
                <a:lnTo>
                  <a:pt x="55" y="27"/>
                </a:lnTo>
                <a:lnTo>
                  <a:pt x="57" y="19"/>
                </a:lnTo>
                <a:lnTo>
                  <a:pt x="55" y="12"/>
                </a:lnTo>
                <a:lnTo>
                  <a:pt x="55" y="12"/>
                </a:lnTo>
                <a:lnTo>
                  <a:pt x="55" y="9"/>
                </a:lnTo>
                <a:lnTo>
                  <a:pt x="53" y="8"/>
                </a:lnTo>
                <a:lnTo>
                  <a:pt x="53" y="8"/>
                </a:lnTo>
                <a:lnTo>
                  <a:pt x="52" y="5"/>
                </a:lnTo>
                <a:lnTo>
                  <a:pt x="53" y="1"/>
                </a:lnTo>
                <a:lnTo>
                  <a:pt x="53" y="1"/>
                </a:lnTo>
                <a:lnTo>
                  <a:pt x="58" y="0"/>
                </a:lnTo>
                <a:lnTo>
                  <a:pt x="61" y="1"/>
                </a:lnTo>
                <a:lnTo>
                  <a:pt x="61" y="1"/>
                </a:lnTo>
                <a:lnTo>
                  <a:pt x="63" y="5"/>
                </a:lnTo>
                <a:lnTo>
                  <a:pt x="63" y="8"/>
                </a:lnTo>
                <a:lnTo>
                  <a:pt x="63" y="8"/>
                </a:lnTo>
                <a:lnTo>
                  <a:pt x="63" y="14"/>
                </a:lnTo>
                <a:lnTo>
                  <a:pt x="61" y="20"/>
                </a:lnTo>
                <a:lnTo>
                  <a:pt x="61" y="20"/>
                </a:lnTo>
                <a:lnTo>
                  <a:pt x="58" y="31"/>
                </a:lnTo>
                <a:lnTo>
                  <a:pt x="58" y="31"/>
                </a:lnTo>
                <a:lnTo>
                  <a:pt x="57" y="36"/>
                </a:lnTo>
                <a:lnTo>
                  <a:pt x="53" y="41"/>
                </a:lnTo>
                <a:lnTo>
                  <a:pt x="47" y="47"/>
                </a:lnTo>
                <a:lnTo>
                  <a:pt x="39" y="50"/>
                </a:lnTo>
                <a:lnTo>
                  <a:pt x="30" y="52"/>
                </a:lnTo>
                <a:lnTo>
                  <a:pt x="30" y="52"/>
                </a:lnTo>
                <a:lnTo>
                  <a:pt x="27" y="52"/>
                </a:lnTo>
                <a:lnTo>
                  <a:pt x="27" y="52"/>
                </a:lnTo>
                <a:lnTo>
                  <a:pt x="27" y="52"/>
                </a:lnTo>
                <a:lnTo>
                  <a:pt x="27" y="5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9"/>
          <p:cNvSpPr>
            <a:spLocks/>
          </p:cNvSpPr>
          <p:nvPr/>
        </p:nvSpPr>
        <p:spPr bwMode="auto">
          <a:xfrm>
            <a:off x="5779921" y="3932211"/>
            <a:ext cx="43225" cy="38903"/>
          </a:xfrm>
          <a:custGeom>
            <a:avLst/>
            <a:gdLst>
              <a:gd name="T0" fmla="*/ 4 w 20"/>
              <a:gd name="T1" fmla="*/ 13 h 18"/>
              <a:gd name="T2" fmla="*/ 4 w 20"/>
              <a:gd name="T3" fmla="*/ 13 h 18"/>
              <a:gd name="T4" fmla="*/ 9 w 20"/>
              <a:gd name="T5" fmla="*/ 13 h 18"/>
              <a:gd name="T6" fmla="*/ 12 w 20"/>
              <a:gd name="T7" fmla="*/ 10 h 18"/>
              <a:gd name="T8" fmla="*/ 12 w 20"/>
              <a:gd name="T9" fmla="*/ 10 h 18"/>
              <a:gd name="T10" fmla="*/ 14 w 20"/>
              <a:gd name="T11" fmla="*/ 5 h 18"/>
              <a:gd name="T12" fmla="*/ 14 w 20"/>
              <a:gd name="T13" fmla="*/ 5 h 18"/>
              <a:gd name="T14" fmla="*/ 14 w 20"/>
              <a:gd name="T15" fmla="*/ 4 h 18"/>
              <a:gd name="T16" fmla="*/ 14 w 20"/>
              <a:gd name="T17" fmla="*/ 4 h 18"/>
              <a:gd name="T18" fmla="*/ 16 w 20"/>
              <a:gd name="T19" fmla="*/ 2 h 18"/>
              <a:gd name="T20" fmla="*/ 17 w 20"/>
              <a:gd name="T21" fmla="*/ 0 h 18"/>
              <a:gd name="T22" fmla="*/ 17 w 20"/>
              <a:gd name="T23" fmla="*/ 0 h 18"/>
              <a:gd name="T24" fmla="*/ 19 w 20"/>
              <a:gd name="T25" fmla="*/ 0 h 18"/>
              <a:gd name="T26" fmla="*/ 20 w 20"/>
              <a:gd name="T27" fmla="*/ 2 h 18"/>
              <a:gd name="T28" fmla="*/ 20 w 20"/>
              <a:gd name="T29" fmla="*/ 2 h 18"/>
              <a:gd name="T30" fmla="*/ 20 w 20"/>
              <a:gd name="T31" fmla="*/ 4 h 18"/>
              <a:gd name="T32" fmla="*/ 20 w 20"/>
              <a:gd name="T33" fmla="*/ 5 h 18"/>
              <a:gd name="T34" fmla="*/ 20 w 20"/>
              <a:gd name="T35" fmla="*/ 5 h 18"/>
              <a:gd name="T36" fmla="*/ 14 w 20"/>
              <a:gd name="T37" fmla="*/ 15 h 18"/>
              <a:gd name="T38" fmla="*/ 14 w 20"/>
              <a:gd name="T39" fmla="*/ 15 h 18"/>
              <a:gd name="T40" fmla="*/ 9 w 20"/>
              <a:gd name="T41" fmla="*/ 18 h 18"/>
              <a:gd name="T42" fmla="*/ 6 w 20"/>
              <a:gd name="T43" fmla="*/ 18 h 18"/>
              <a:gd name="T44" fmla="*/ 6 w 20"/>
              <a:gd name="T45" fmla="*/ 18 h 18"/>
              <a:gd name="T46" fmla="*/ 3 w 20"/>
              <a:gd name="T47" fmla="*/ 16 h 18"/>
              <a:gd name="T48" fmla="*/ 3 w 20"/>
              <a:gd name="T49" fmla="*/ 16 h 18"/>
              <a:gd name="T50" fmla="*/ 1 w 20"/>
              <a:gd name="T51" fmla="*/ 16 h 18"/>
              <a:gd name="T52" fmla="*/ 0 w 20"/>
              <a:gd name="T53" fmla="*/ 15 h 18"/>
              <a:gd name="T54" fmla="*/ 0 w 20"/>
              <a:gd name="T55" fmla="*/ 15 h 18"/>
              <a:gd name="T56" fmla="*/ 0 w 20"/>
              <a:gd name="T57" fmla="*/ 15 h 18"/>
              <a:gd name="T58" fmla="*/ 0 w 20"/>
              <a:gd name="T59" fmla="*/ 15 h 18"/>
              <a:gd name="T60" fmla="*/ 0 w 20"/>
              <a:gd name="T61" fmla="*/ 13 h 18"/>
              <a:gd name="T62" fmla="*/ 1 w 20"/>
              <a:gd name="T63" fmla="*/ 12 h 18"/>
              <a:gd name="T64" fmla="*/ 1 w 20"/>
              <a:gd name="T65" fmla="*/ 12 h 18"/>
              <a:gd name="T66" fmla="*/ 3 w 20"/>
              <a:gd name="T67" fmla="*/ 10 h 18"/>
              <a:gd name="T68" fmla="*/ 4 w 20"/>
              <a:gd name="T69" fmla="*/ 12 h 18"/>
              <a:gd name="T70" fmla="*/ 4 w 20"/>
              <a:gd name="T71" fmla="*/ 12 h 18"/>
              <a:gd name="T72" fmla="*/ 6 w 20"/>
              <a:gd name="T73" fmla="*/ 12 h 18"/>
              <a:gd name="T74" fmla="*/ 4 w 20"/>
              <a:gd name="T75" fmla="*/ 13 h 18"/>
              <a:gd name="T76" fmla="*/ 4 w 20"/>
              <a:gd name="T77"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8">
                <a:moveTo>
                  <a:pt x="4" y="13"/>
                </a:moveTo>
                <a:lnTo>
                  <a:pt x="4" y="13"/>
                </a:lnTo>
                <a:lnTo>
                  <a:pt x="9" y="13"/>
                </a:lnTo>
                <a:lnTo>
                  <a:pt x="12" y="10"/>
                </a:lnTo>
                <a:lnTo>
                  <a:pt x="12" y="10"/>
                </a:lnTo>
                <a:lnTo>
                  <a:pt x="14" y="5"/>
                </a:lnTo>
                <a:lnTo>
                  <a:pt x="14" y="5"/>
                </a:lnTo>
                <a:lnTo>
                  <a:pt x="14" y="4"/>
                </a:lnTo>
                <a:lnTo>
                  <a:pt x="14" y="4"/>
                </a:lnTo>
                <a:lnTo>
                  <a:pt x="16" y="2"/>
                </a:lnTo>
                <a:lnTo>
                  <a:pt x="17" y="0"/>
                </a:lnTo>
                <a:lnTo>
                  <a:pt x="17" y="0"/>
                </a:lnTo>
                <a:lnTo>
                  <a:pt x="19" y="0"/>
                </a:lnTo>
                <a:lnTo>
                  <a:pt x="20" y="2"/>
                </a:lnTo>
                <a:lnTo>
                  <a:pt x="20" y="2"/>
                </a:lnTo>
                <a:lnTo>
                  <a:pt x="20" y="4"/>
                </a:lnTo>
                <a:lnTo>
                  <a:pt x="20" y="5"/>
                </a:lnTo>
                <a:lnTo>
                  <a:pt x="20" y="5"/>
                </a:lnTo>
                <a:lnTo>
                  <a:pt x="14" y="15"/>
                </a:lnTo>
                <a:lnTo>
                  <a:pt x="14" y="15"/>
                </a:lnTo>
                <a:lnTo>
                  <a:pt x="9" y="18"/>
                </a:lnTo>
                <a:lnTo>
                  <a:pt x="6" y="18"/>
                </a:lnTo>
                <a:lnTo>
                  <a:pt x="6" y="18"/>
                </a:lnTo>
                <a:lnTo>
                  <a:pt x="3" y="16"/>
                </a:lnTo>
                <a:lnTo>
                  <a:pt x="3" y="16"/>
                </a:lnTo>
                <a:lnTo>
                  <a:pt x="1" y="16"/>
                </a:lnTo>
                <a:lnTo>
                  <a:pt x="0" y="15"/>
                </a:lnTo>
                <a:lnTo>
                  <a:pt x="0" y="15"/>
                </a:lnTo>
                <a:lnTo>
                  <a:pt x="0" y="15"/>
                </a:lnTo>
                <a:lnTo>
                  <a:pt x="0" y="15"/>
                </a:lnTo>
                <a:lnTo>
                  <a:pt x="0" y="13"/>
                </a:lnTo>
                <a:lnTo>
                  <a:pt x="1" y="12"/>
                </a:lnTo>
                <a:lnTo>
                  <a:pt x="1" y="12"/>
                </a:lnTo>
                <a:lnTo>
                  <a:pt x="3" y="10"/>
                </a:lnTo>
                <a:lnTo>
                  <a:pt x="4" y="12"/>
                </a:lnTo>
                <a:lnTo>
                  <a:pt x="4" y="12"/>
                </a:lnTo>
                <a:lnTo>
                  <a:pt x="6" y="12"/>
                </a:lnTo>
                <a:lnTo>
                  <a:pt x="4" y="13"/>
                </a:lnTo>
                <a:lnTo>
                  <a:pt x="4"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1"/>
          <p:cNvSpPr>
            <a:spLocks noEditPoints="1"/>
          </p:cNvSpPr>
          <p:nvPr/>
        </p:nvSpPr>
        <p:spPr bwMode="auto">
          <a:xfrm>
            <a:off x="5168282" y="1539691"/>
            <a:ext cx="953119" cy="546801"/>
          </a:xfrm>
          <a:custGeom>
            <a:avLst/>
            <a:gdLst>
              <a:gd name="T0" fmla="*/ 62 w 441"/>
              <a:gd name="T1" fmla="*/ 230 h 253"/>
              <a:gd name="T2" fmla="*/ 38 w 441"/>
              <a:gd name="T3" fmla="*/ 170 h 253"/>
              <a:gd name="T4" fmla="*/ 38 w 441"/>
              <a:gd name="T5" fmla="*/ 141 h 253"/>
              <a:gd name="T6" fmla="*/ 35 w 441"/>
              <a:gd name="T7" fmla="*/ 88 h 253"/>
              <a:gd name="T8" fmla="*/ 149 w 441"/>
              <a:gd name="T9" fmla="*/ 11 h 253"/>
              <a:gd name="T10" fmla="*/ 338 w 441"/>
              <a:gd name="T11" fmla="*/ 33 h 253"/>
              <a:gd name="T12" fmla="*/ 194 w 441"/>
              <a:gd name="T13" fmla="*/ 44 h 253"/>
              <a:gd name="T14" fmla="*/ 265 w 441"/>
              <a:gd name="T15" fmla="*/ 35 h 253"/>
              <a:gd name="T16" fmla="*/ 322 w 441"/>
              <a:gd name="T17" fmla="*/ 44 h 253"/>
              <a:gd name="T18" fmla="*/ 406 w 441"/>
              <a:gd name="T19" fmla="*/ 125 h 253"/>
              <a:gd name="T20" fmla="*/ 270 w 441"/>
              <a:gd name="T21" fmla="*/ 240 h 253"/>
              <a:gd name="T22" fmla="*/ 191 w 441"/>
              <a:gd name="T23" fmla="*/ 241 h 253"/>
              <a:gd name="T24" fmla="*/ 125 w 441"/>
              <a:gd name="T25" fmla="*/ 84 h 253"/>
              <a:gd name="T26" fmla="*/ 84 w 441"/>
              <a:gd name="T27" fmla="*/ 200 h 253"/>
              <a:gd name="T28" fmla="*/ 202 w 441"/>
              <a:gd name="T29" fmla="*/ 230 h 253"/>
              <a:gd name="T30" fmla="*/ 434 w 441"/>
              <a:gd name="T31" fmla="*/ 178 h 253"/>
              <a:gd name="T32" fmla="*/ 328 w 441"/>
              <a:gd name="T33" fmla="*/ 159 h 253"/>
              <a:gd name="T34" fmla="*/ 131 w 441"/>
              <a:gd name="T35" fmla="*/ 142 h 253"/>
              <a:gd name="T36" fmla="*/ 325 w 441"/>
              <a:gd name="T37" fmla="*/ 74 h 253"/>
              <a:gd name="T38" fmla="*/ 311 w 441"/>
              <a:gd name="T39" fmla="*/ 126 h 253"/>
              <a:gd name="T40" fmla="*/ 284 w 441"/>
              <a:gd name="T41" fmla="*/ 153 h 253"/>
              <a:gd name="T42" fmla="*/ 234 w 441"/>
              <a:gd name="T43" fmla="*/ 177 h 253"/>
              <a:gd name="T44" fmla="*/ 177 w 441"/>
              <a:gd name="T45" fmla="*/ 161 h 253"/>
              <a:gd name="T46" fmla="*/ 147 w 441"/>
              <a:gd name="T47" fmla="*/ 142 h 253"/>
              <a:gd name="T48" fmla="*/ 109 w 441"/>
              <a:gd name="T49" fmla="*/ 126 h 253"/>
              <a:gd name="T50" fmla="*/ 287 w 441"/>
              <a:gd name="T51" fmla="*/ 6 h 253"/>
              <a:gd name="T52" fmla="*/ 131 w 441"/>
              <a:gd name="T53" fmla="*/ 96 h 253"/>
              <a:gd name="T54" fmla="*/ 71 w 441"/>
              <a:gd name="T55" fmla="*/ 122 h 253"/>
              <a:gd name="T56" fmla="*/ 90 w 441"/>
              <a:gd name="T57" fmla="*/ 58 h 253"/>
              <a:gd name="T58" fmla="*/ 270 w 441"/>
              <a:gd name="T59" fmla="*/ 111 h 253"/>
              <a:gd name="T60" fmla="*/ 207 w 441"/>
              <a:gd name="T61" fmla="*/ 152 h 253"/>
              <a:gd name="T62" fmla="*/ 130 w 441"/>
              <a:gd name="T63" fmla="*/ 85 h 253"/>
              <a:gd name="T64" fmla="*/ 306 w 441"/>
              <a:gd name="T65" fmla="*/ 90 h 253"/>
              <a:gd name="T66" fmla="*/ 79 w 441"/>
              <a:gd name="T67" fmla="*/ 213 h 253"/>
              <a:gd name="T68" fmla="*/ 201 w 441"/>
              <a:gd name="T69" fmla="*/ 25 h 253"/>
              <a:gd name="T70" fmla="*/ 76 w 441"/>
              <a:gd name="T71" fmla="*/ 63 h 253"/>
              <a:gd name="T72" fmla="*/ 412 w 441"/>
              <a:gd name="T73" fmla="*/ 156 h 253"/>
              <a:gd name="T74" fmla="*/ 182 w 441"/>
              <a:gd name="T75" fmla="*/ 129 h 253"/>
              <a:gd name="T76" fmla="*/ 210 w 441"/>
              <a:gd name="T77" fmla="*/ 126 h 253"/>
              <a:gd name="T78" fmla="*/ 289 w 441"/>
              <a:gd name="T79" fmla="*/ 51 h 253"/>
              <a:gd name="T80" fmla="*/ 111 w 441"/>
              <a:gd name="T81" fmla="*/ 224 h 253"/>
              <a:gd name="T82" fmla="*/ 138 w 441"/>
              <a:gd name="T83" fmla="*/ 93 h 253"/>
              <a:gd name="T84" fmla="*/ 33 w 441"/>
              <a:gd name="T85" fmla="*/ 182 h 253"/>
              <a:gd name="T86" fmla="*/ 100 w 441"/>
              <a:gd name="T87" fmla="*/ 219 h 253"/>
              <a:gd name="T88" fmla="*/ 54 w 441"/>
              <a:gd name="T89" fmla="*/ 123 h 253"/>
              <a:gd name="T90" fmla="*/ 240 w 441"/>
              <a:gd name="T91" fmla="*/ 74 h 253"/>
              <a:gd name="T92" fmla="*/ 299 w 441"/>
              <a:gd name="T93" fmla="*/ 74 h 253"/>
              <a:gd name="T94" fmla="*/ 194 w 441"/>
              <a:gd name="T95" fmla="*/ 68 h 253"/>
              <a:gd name="T96" fmla="*/ 226 w 441"/>
              <a:gd name="T97" fmla="*/ 96 h 253"/>
              <a:gd name="T98" fmla="*/ 207 w 441"/>
              <a:gd name="T99" fmla="*/ 139 h 253"/>
              <a:gd name="T100" fmla="*/ 168 w 441"/>
              <a:gd name="T101" fmla="*/ 68 h 253"/>
              <a:gd name="T102" fmla="*/ 112 w 441"/>
              <a:gd name="T103" fmla="*/ 82 h 253"/>
              <a:gd name="T104" fmla="*/ 243 w 441"/>
              <a:gd name="T105" fmla="*/ 95 h 253"/>
              <a:gd name="T106" fmla="*/ 213 w 441"/>
              <a:gd name="T107" fmla="*/ 93 h 253"/>
              <a:gd name="T108" fmla="*/ 164 w 441"/>
              <a:gd name="T109" fmla="*/ 123 h 253"/>
              <a:gd name="T110" fmla="*/ 153 w 441"/>
              <a:gd name="T111" fmla="*/ 76 h 253"/>
              <a:gd name="T112" fmla="*/ 256 w 441"/>
              <a:gd name="T113" fmla="*/ 99 h 253"/>
              <a:gd name="T114" fmla="*/ 45 w 441"/>
              <a:gd name="T115" fmla="*/ 174 h 253"/>
              <a:gd name="T116" fmla="*/ 65 w 441"/>
              <a:gd name="T117" fmla="*/ 118 h 253"/>
              <a:gd name="T118" fmla="*/ 210 w 441"/>
              <a:gd name="T119" fmla="*/ 71 h 253"/>
              <a:gd name="T120" fmla="*/ 163 w 441"/>
              <a:gd name="T121" fmla="*/ 73 h 253"/>
              <a:gd name="T122" fmla="*/ 209 w 441"/>
              <a:gd name="T123" fmla="*/ 79 h 253"/>
              <a:gd name="T124" fmla="*/ 81 w 441"/>
              <a:gd name="T125" fmla="*/ 6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1" h="253">
                <a:moveTo>
                  <a:pt x="152" y="240"/>
                </a:moveTo>
                <a:lnTo>
                  <a:pt x="152" y="240"/>
                </a:lnTo>
                <a:lnTo>
                  <a:pt x="144" y="238"/>
                </a:lnTo>
                <a:lnTo>
                  <a:pt x="144" y="238"/>
                </a:lnTo>
                <a:lnTo>
                  <a:pt x="136" y="238"/>
                </a:lnTo>
                <a:lnTo>
                  <a:pt x="128" y="240"/>
                </a:lnTo>
                <a:lnTo>
                  <a:pt x="128" y="240"/>
                </a:lnTo>
                <a:lnTo>
                  <a:pt x="120" y="241"/>
                </a:lnTo>
                <a:lnTo>
                  <a:pt x="120" y="241"/>
                </a:lnTo>
                <a:lnTo>
                  <a:pt x="116" y="241"/>
                </a:lnTo>
                <a:lnTo>
                  <a:pt x="116" y="241"/>
                </a:lnTo>
                <a:lnTo>
                  <a:pt x="114" y="243"/>
                </a:lnTo>
                <a:lnTo>
                  <a:pt x="114" y="243"/>
                </a:lnTo>
                <a:lnTo>
                  <a:pt x="112" y="243"/>
                </a:lnTo>
                <a:lnTo>
                  <a:pt x="112" y="241"/>
                </a:lnTo>
                <a:lnTo>
                  <a:pt x="112" y="241"/>
                </a:lnTo>
                <a:lnTo>
                  <a:pt x="111" y="240"/>
                </a:lnTo>
                <a:lnTo>
                  <a:pt x="112" y="238"/>
                </a:lnTo>
                <a:lnTo>
                  <a:pt x="112" y="238"/>
                </a:lnTo>
                <a:lnTo>
                  <a:pt x="119" y="232"/>
                </a:lnTo>
                <a:lnTo>
                  <a:pt x="119" y="232"/>
                </a:lnTo>
                <a:lnTo>
                  <a:pt x="120" y="230"/>
                </a:lnTo>
                <a:lnTo>
                  <a:pt x="120" y="230"/>
                </a:lnTo>
                <a:lnTo>
                  <a:pt x="117" y="230"/>
                </a:lnTo>
                <a:lnTo>
                  <a:pt x="117" y="230"/>
                </a:lnTo>
                <a:lnTo>
                  <a:pt x="106" y="226"/>
                </a:lnTo>
                <a:lnTo>
                  <a:pt x="106" y="226"/>
                </a:lnTo>
                <a:lnTo>
                  <a:pt x="103" y="226"/>
                </a:lnTo>
                <a:lnTo>
                  <a:pt x="103" y="226"/>
                </a:lnTo>
                <a:lnTo>
                  <a:pt x="98" y="229"/>
                </a:lnTo>
                <a:lnTo>
                  <a:pt x="98" y="229"/>
                </a:lnTo>
                <a:lnTo>
                  <a:pt x="93" y="232"/>
                </a:lnTo>
                <a:lnTo>
                  <a:pt x="93" y="232"/>
                </a:lnTo>
                <a:lnTo>
                  <a:pt x="92" y="234"/>
                </a:lnTo>
                <a:lnTo>
                  <a:pt x="90" y="232"/>
                </a:lnTo>
                <a:lnTo>
                  <a:pt x="90" y="232"/>
                </a:lnTo>
                <a:lnTo>
                  <a:pt x="90" y="230"/>
                </a:lnTo>
                <a:lnTo>
                  <a:pt x="90" y="229"/>
                </a:lnTo>
                <a:lnTo>
                  <a:pt x="90" y="229"/>
                </a:lnTo>
                <a:lnTo>
                  <a:pt x="95" y="223"/>
                </a:lnTo>
                <a:lnTo>
                  <a:pt x="95" y="223"/>
                </a:lnTo>
                <a:lnTo>
                  <a:pt x="95" y="223"/>
                </a:lnTo>
                <a:lnTo>
                  <a:pt x="95" y="223"/>
                </a:lnTo>
                <a:lnTo>
                  <a:pt x="93" y="221"/>
                </a:lnTo>
                <a:lnTo>
                  <a:pt x="93" y="221"/>
                </a:lnTo>
                <a:lnTo>
                  <a:pt x="86" y="216"/>
                </a:lnTo>
                <a:lnTo>
                  <a:pt x="86" y="216"/>
                </a:lnTo>
                <a:lnTo>
                  <a:pt x="84" y="216"/>
                </a:lnTo>
                <a:lnTo>
                  <a:pt x="84" y="216"/>
                </a:lnTo>
                <a:lnTo>
                  <a:pt x="79" y="218"/>
                </a:lnTo>
                <a:lnTo>
                  <a:pt x="76" y="221"/>
                </a:lnTo>
                <a:lnTo>
                  <a:pt x="76" y="221"/>
                </a:lnTo>
                <a:lnTo>
                  <a:pt x="70" y="229"/>
                </a:lnTo>
                <a:lnTo>
                  <a:pt x="70" y="229"/>
                </a:lnTo>
                <a:lnTo>
                  <a:pt x="67" y="232"/>
                </a:lnTo>
                <a:lnTo>
                  <a:pt x="67" y="232"/>
                </a:lnTo>
                <a:lnTo>
                  <a:pt x="65" y="234"/>
                </a:lnTo>
                <a:lnTo>
                  <a:pt x="65" y="234"/>
                </a:lnTo>
                <a:lnTo>
                  <a:pt x="65" y="234"/>
                </a:lnTo>
                <a:lnTo>
                  <a:pt x="63" y="234"/>
                </a:lnTo>
                <a:lnTo>
                  <a:pt x="63" y="234"/>
                </a:lnTo>
                <a:lnTo>
                  <a:pt x="62" y="234"/>
                </a:lnTo>
                <a:lnTo>
                  <a:pt x="62" y="232"/>
                </a:lnTo>
                <a:lnTo>
                  <a:pt x="62" y="232"/>
                </a:lnTo>
                <a:lnTo>
                  <a:pt x="62" y="230"/>
                </a:lnTo>
                <a:lnTo>
                  <a:pt x="62" y="230"/>
                </a:lnTo>
                <a:lnTo>
                  <a:pt x="65" y="216"/>
                </a:lnTo>
                <a:lnTo>
                  <a:pt x="65" y="216"/>
                </a:lnTo>
                <a:lnTo>
                  <a:pt x="68" y="211"/>
                </a:lnTo>
                <a:lnTo>
                  <a:pt x="71" y="207"/>
                </a:lnTo>
                <a:lnTo>
                  <a:pt x="71" y="207"/>
                </a:lnTo>
                <a:lnTo>
                  <a:pt x="73" y="207"/>
                </a:lnTo>
                <a:lnTo>
                  <a:pt x="73" y="207"/>
                </a:lnTo>
                <a:lnTo>
                  <a:pt x="67" y="200"/>
                </a:lnTo>
                <a:lnTo>
                  <a:pt x="67" y="200"/>
                </a:lnTo>
                <a:lnTo>
                  <a:pt x="63" y="202"/>
                </a:lnTo>
                <a:lnTo>
                  <a:pt x="63" y="202"/>
                </a:lnTo>
                <a:lnTo>
                  <a:pt x="56" y="205"/>
                </a:lnTo>
                <a:lnTo>
                  <a:pt x="51" y="208"/>
                </a:lnTo>
                <a:lnTo>
                  <a:pt x="48" y="211"/>
                </a:lnTo>
                <a:lnTo>
                  <a:pt x="48" y="211"/>
                </a:lnTo>
                <a:lnTo>
                  <a:pt x="46" y="213"/>
                </a:lnTo>
                <a:lnTo>
                  <a:pt x="46" y="213"/>
                </a:lnTo>
                <a:lnTo>
                  <a:pt x="43" y="213"/>
                </a:lnTo>
                <a:lnTo>
                  <a:pt x="43" y="213"/>
                </a:lnTo>
                <a:lnTo>
                  <a:pt x="43" y="211"/>
                </a:lnTo>
                <a:lnTo>
                  <a:pt x="43" y="211"/>
                </a:lnTo>
                <a:lnTo>
                  <a:pt x="43" y="210"/>
                </a:lnTo>
                <a:lnTo>
                  <a:pt x="43" y="210"/>
                </a:lnTo>
                <a:lnTo>
                  <a:pt x="48" y="200"/>
                </a:lnTo>
                <a:lnTo>
                  <a:pt x="48" y="200"/>
                </a:lnTo>
                <a:lnTo>
                  <a:pt x="52" y="196"/>
                </a:lnTo>
                <a:lnTo>
                  <a:pt x="57" y="193"/>
                </a:lnTo>
                <a:lnTo>
                  <a:pt x="57" y="193"/>
                </a:lnTo>
                <a:lnTo>
                  <a:pt x="59" y="193"/>
                </a:lnTo>
                <a:lnTo>
                  <a:pt x="59" y="193"/>
                </a:lnTo>
                <a:lnTo>
                  <a:pt x="57" y="191"/>
                </a:lnTo>
                <a:lnTo>
                  <a:pt x="57" y="191"/>
                </a:lnTo>
                <a:lnTo>
                  <a:pt x="51" y="185"/>
                </a:lnTo>
                <a:lnTo>
                  <a:pt x="51" y="185"/>
                </a:lnTo>
                <a:lnTo>
                  <a:pt x="49" y="183"/>
                </a:lnTo>
                <a:lnTo>
                  <a:pt x="49" y="183"/>
                </a:lnTo>
                <a:lnTo>
                  <a:pt x="41" y="185"/>
                </a:lnTo>
                <a:lnTo>
                  <a:pt x="41" y="185"/>
                </a:lnTo>
                <a:lnTo>
                  <a:pt x="35" y="188"/>
                </a:lnTo>
                <a:lnTo>
                  <a:pt x="30" y="191"/>
                </a:lnTo>
                <a:lnTo>
                  <a:pt x="30" y="191"/>
                </a:lnTo>
                <a:lnTo>
                  <a:pt x="26" y="197"/>
                </a:lnTo>
                <a:lnTo>
                  <a:pt x="26" y="197"/>
                </a:lnTo>
                <a:lnTo>
                  <a:pt x="22" y="199"/>
                </a:lnTo>
                <a:lnTo>
                  <a:pt x="22" y="199"/>
                </a:lnTo>
                <a:lnTo>
                  <a:pt x="22" y="199"/>
                </a:lnTo>
                <a:lnTo>
                  <a:pt x="21" y="199"/>
                </a:lnTo>
                <a:lnTo>
                  <a:pt x="21" y="199"/>
                </a:lnTo>
                <a:lnTo>
                  <a:pt x="19" y="196"/>
                </a:lnTo>
                <a:lnTo>
                  <a:pt x="19" y="196"/>
                </a:lnTo>
                <a:lnTo>
                  <a:pt x="19" y="196"/>
                </a:lnTo>
                <a:lnTo>
                  <a:pt x="19" y="196"/>
                </a:lnTo>
                <a:lnTo>
                  <a:pt x="22" y="189"/>
                </a:lnTo>
                <a:lnTo>
                  <a:pt x="27" y="183"/>
                </a:lnTo>
                <a:lnTo>
                  <a:pt x="27" y="183"/>
                </a:lnTo>
                <a:lnTo>
                  <a:pt x="32" y="178"/>
                </a:lnTo>
                <a:lnTo>
                  <a:pt x="38" y="175"/>
                </a:lnTo>
                <a:lnTo>
                  <a:pt x="38" y="175"/>
                </a:lnTo>
                <a:lnTo>
                  <a:pt x="41" y="174"/>
                </a:lnTo>
                <a:lnTo>
                  <a:pt x="41" y="174"/>
                </a:lnTo>
                <a:lnTo>
                  <a:pt x="40" y="172"/>
                </a:lnTo>
                <a:lnTo>
                  <a:pt x="40" y="172"/>
                </a:lnTo>
                <a:lnTo>
                  <a:pt x="38" y="170"/>
                </a:lnTo>
                <a:lnTo>
                  <a:pt x="38" y="170"/>
                </a:lnTo>
                <a:lnTo>
                  <a:pt x="37" y="169"/>
                </a:lnTo>
                <a:lnTo>
                  <a:pt x="35" y="169"/>
                </a:lnTo>
                <a:lnTo>
                  <a:pt x="35" y="169"/>
                </a:lnTo>
                <a:lnTo>
                  <a:pt x="26" y="169"/>
                </a:lnTo>
                <a:lnTo>
                  <a:pt x="26" y="169"/>
                </a:lnTo>
                <a:lnTo>
                  <a:pt x="21" y="170"/>
                </a:lnTo>
                <a:lnTo>
                  <a:pt x="21" y="170"/>
                </a:lnTo>
                <a:lnTo>
                  <a:pt x="10" y="178"/>
                </a:lnTo>
                <a:lnTo>
                  <a:pt x="10" y="178"/>
                </a:lnTo>
                <a:lnTo>
                  <a:pt x="8" y="178"/>
                </a:lnTo>
                <a:lnTo>
                  <a:pt x="8" y="178"/>
                </a:lnTo>
                <a:lnTo>
                  <a:pt x="7" y="178"/>
                </a:lnTo>
                <a:lnTo>
                  <a:pt x="7" y="178"/>
                </a:lnTo>
                <a:lnTo>
                  <a:pt x="5" y="177"/>
                </a:lnTo>
                <a:lnTo>
                  <a:pt x="5" y="177"/>
                </a:lnTo>
                <a:lnTo>
                  <a:pt x="7" y="175"/>
                </a:lnTo>
                <a:lnTo>
                  <a:pt x="7" y="175"/>
                </a:lnTo>
                <a:lnTo>
                  <a:pt x="10" y="170"/>
                </a:lnTo>
                <a:lnTo>
                  <a:pt x="15" y="166"/>
                </a:lnTo>
                <a:lnTo>
                  <a:pt x="21" y="163"/>
                </a:lnTo>
                <a:lnTo>
                  <a:pt x="27" y="161"/>
                </a:lnTo>
                <a:lnTo>
                  <a:pt x="27" y="161"/>
                </a:lnTo>
                <a:lnTo>
                  <a:pt x="32" y="159"/>
                </a:lnTo>
                <a:lnTo>
                  <a:pt x="32" y="159"/>
                </a:lnTo>
                <a:lnTo>
                  <a:pt x="30" y="158"/>
                </a:lnTo>
                <a:lnTo>
                  <a:pt x="30" y="158"/>
                </a:lnTo>
                <a:lnTo>
                  <a:pt x="29" y="155"/>
                </a:lnTo>
                <a:lnTo>
                  <a:pt x="29" y="155"/>
                </a:lnTo>
                <a:lnTo>
                  <a:pt x="30" y="153"/>
                </a:lnTo>
                <a:lnTo>
                  <a:pt x="30" y="153"/>
                </a:lnTo>
                <a:lnTo>
                  <a:pt x="33" y="152"/>
                </a:lnTo>
                <a:lnTo>
                  <a:pt x="33" y="152"/>
                </a:lnTo>
                <a:lnTo>
                  <a:pt x="33" y="150"/>
                </a:lnTo>
                <a:lnTo>
                  <a:pt x="33" y="150"/>
                </a:lnTo>
                <a:lnTo>
                  <a:pt x="32" y="150"/>
                </a:lnTo>
                <a:lnTo>
                  <a:pt x="32" y="150"/>
                </a:lnTo>
                <a:lnTo>
                  <a:pt x="27" y="150"/>
                </a:lnTo>
                <a:lnTo>
                  <a:pt x="24" y="148"/>
                </a:lnTo>
                <a:lnTo>
                  <a:pt x="24" y="148"/>
                </a:lnTo>
                <a:lnTo>
                  <a:pt x="15" y="142"/>
                </a:lnTo>
                <a:lnTo>
                  <a:pt x="15" y="142"/>
                </a:lnTo>
                <a:lnTo>
                  <a:pt x="11" y="139"/>
                </a:lnTo>
                <a:lnTo>
                  <a:pt x="11" y="139"/>
                </a:lnTo>
                <a:lnTo>
                  <a:pt x="5" y="134"/>
                </a:lnTo>
                <a:lnTo>
                  <a:pt x="2" y="128"/>
                </a:lnTo>
                <a:lnTo>
                  <a:pt x="2" y="128"/>
                </a:lnTo>
                <a:lnTo>
                  <a:pt x="0" y="128"/>
                </a:lnTo>
                <a:lnTo>
                  <a:pt x="0" y="128"/>
                </a:lnTo>
                <a:lnTo>
                  <a:pt x="0" y="125"/>
                </a:lnTo>
                <a:lnTo>
                  <a:pt x="0" y="125"/>
                </a:lnTo>
                <a:lnTo>
                  <a:pt x="2" y="125"/>
                </a:lnTo>
                <a:lnTo>
                  <a:pt x="4" y="125"/>
                </a:lnTo>
                <a:lnTo>
                  <a:pt x="4" y="125"/>
                </a:lnTo>
                <a:lnTo>
                  <a:pt x="8" y="129"/>
                </a:lnTo>
                <a:lnTo>
                  <a:pt x="8" y="129"/>
                </a:lnTo>
                <a:lnTo>
                  <a:pt x="15" y="136"/>
                </a:lnTo>
                <a:lnTo>
                  <a:pt x="15" y="136"/>
                </a:lnTo>
                <a:lnTo>
                  <a:pt x="16" y="137"/>
                </a:lnTo>
                <a:lnTo>
                  <a:pt x="16" y="137"/>
                </a:lnTo>
                <a:lnTo>
                  <a:pt x="21" y="141"/>
                </a:lnTo>
                <a:lnTo>
                  <a:pt x="21" y="141"/>
                </a:lnTo>
                <a:lnTo>
                  <a:pt x="27" y="142"/>
                </a:lnTo>
                <a:lnTo>
                  <a:pt x="33" y="142"/>
                </a:lnTo>
                <a:lnTo>
                  <a:pt x="33" y="142"/>
                </a:lnTo>
                <a:lnTo>
                  <a:pt x="38" y="141"/>
                </a:lnTo>
                <a:lnTo>
                  <a:pt x="38" y="141"/>
                </a:lnTo>
                <a:lnTo>
                  <a:pt x="43" y="134"/>
                </a:lnTo>
                <a:lnTo>
                  <a:pt x="43" y="134"/>
                </a:lnTo>
                <a:lnTo>
                  <a:pt x="45" y="133"/>
                </a:lnTo>
                <a:lnTo>
                  <a:pt x="45" y="133"/>
                </a:lnTo>
                <a:lnTo>
                  <a:pt x="45" y="133"/>
                </a:lnTo>
                <a:lnTo>
                  <a:pt x="45" y="133"/>
                </a:lnTo>
                <a:lnTo>
                  <a:pt x="37" y="129"/>
                </a:lnTo>
                <a:lnTo>
                  <a:pt x="29" y="125"/>
                </a:lnTo>
                <a:lnTo>
                  <a:pt x="29" y="125"/>
                </a:lnTo>
                <a:lnTo>
                  <a:pt x="21" y="120"/>
                </a:lnTo>
                <a:lnTo>
                  <a:pt x="21" y="120"/>
                </a:lnTo>
                <a:lnTo>
                  <a:pt x="16" y="115"/>
                </a:lnTo>
                <a:lnTo>
                  <a:pt x="13" y="112"/>
                </a:lnTo>
                <a:lnTo>
                  <a:pt x="13" y="112"/>
                </a:lnTo>
                <a:lnTo>
                  <a:pt x="13" y="111"/>
                </a:lnTo>
                <a:lnTo>
                  <a:pt x="13" y="111"/>
                </a:lnTo>
                <a:lnTo>
                  <a:pt x="11" y="109"/>
                </a:lnTo>
                <a:lnTo>
                  <a:pt x="13" y="109"/>
                </a:lnTo>
                <a:lnTo>
                  <a:pt x="13" y="109"/>
                </a:lnTo>
                <a:lnTo>
                  <a:pt x="15" y="109"/>
                </a:lnTo>
                <a:lnTo>
                  <a:pt x="15" y="109"/>
                </a:lnTo>
                <a:lnTo>
                  <a:pt x="15" y="109"/>
                </a:lnTo>
                <a:lnTo>
                  <a:pt x="18" y="112"/>
                </a:lnTo>
                <a:lnTo>
                  <a:pt x="18" y="112"/>
                </a:lnTo>
                <a:lnTo>
                  <a:pt x="19" y="114"/>
                </a:lnTo>
                <a:lnTo>
                  <a:pt x="19" y="114"/>
                </a:lnTo>
                <a:lnTo>
                  <a:pt x="19" y="112"/>
                </a:lnTo>
                <a:lnTo>
                  <a:pt x="19" y="112"/>
                </a:lnTo>
                <a:lnTo>
                  <a:pt x="19" y="111"/>
                </a:lnTo>
                <a:lnTo>
                  <a:pt x="21" y="111"/>
                </a:lnTo>
                <a:lnTo>
                  <a:pt x="21" y="111"/>
                </a:lnTo>
                <a:lnTo>
                  <a:pt x="24" y="111"/>
                </a:lnTo>
                <a:lnTo>
                  <a:pt x="24" y="111"/>
                </a:lnTo>
                <a:lnTo>
                  <a:pt x="37" y="117"/>
                </a:lnTo>
                <a:lnTo>
                  <a:pt x="37" y="117"/>
                </a:lnTo>
                <a:lnTo>
                  <a:pt x="46" y="118"/>
                </a:lnTo>
                <a:lnTo>
                  <a:pt x="56" y="120"/>
                </a:lnTo>
                <a:lnTo>
                  <a:pt x="56" y="120"/>
                </a:lnTo>
                <a:lnTo>
                  <a:pt x="59" y="118"/>
                </a:lnTo>
                <a:lnTo>
                  <a:pt x="59" y="118"/>
                </a:lnTo>
                <a:lnTo>
                  <a:pt x="60" y="115"/>
                </a:lnTo>
                <a:lnTo>
                  <a:pt x="60" y="115"/>
                </a:lnTo>
                <a:lnTo>
                  <a:pt x="60" y="115"/>
                </a:lnTo>
                <a:lnTo>
                  <a:pt x="60" y="115"/>
                </a:lnTo>
                <a:lnTo>
                  <a:pt x="59" y="115"/>
                </a:lnTo>
                <a:lnTo>
                  <a:pt x="59" y="115"/>
                </a:lnTo>
                <a:lnTo>
                  <a:pt x="48" y="107"/>
                </a:lnTo>
                <a:lnTo>
                  <a:pt x="48" y="107"/>
                </a:lnTo>
                <a:lnTo>
                  <a:pt x="45" y="106"/>
                </a:lnTo>
                <a:lnTo>
                  <a:pt x="45" y="106"/>
                </a:lnTo>
                <a:lnTo>
                  <a:pt x="40" y="103"/>
                </a:lnTo>
                <a:lnTo>
                  <a:pt x="40" y="103"/>
                </a:lnTo>
                <a:lnTo>
                  <a:pt x="38" y="101"/>
                </a:lnTo>
                <a:lnTo>
                  <a:pt x="38" y="98"/>
                </a:lnTo>
                <a:lnTo>
                  <a:pt x="38" y="98"/>
                </a:lnTo>
                <a:lnTo>
                  <a:pt x="33" y="93"/>
                </a:lnTo>
                <a:lnTo>
                  <a:pt x="33" y="93"/>
                </a:lnTo>
                <a:lnTo>
                  <a:pt x="32" y="90"/>
                </a:lnTo>
                <a:lnTo>
                  <a:pt x="32" y="90"/>
                </a:lnTo>
                <a:lnTo>
                  <a:pt x="32" y="88"/>
                </a:lnTo>
                <a:lnTo>
                  <a:pt x="32" y="88"/>
                </a:lnTo>
                <a:lnTo>
                  <a:pt x="32" y="88"/>
                </a:lnTo>
                <a:lnTo>
                  <a:pt x="33" y="87"/>
                </a:lnTo>
                <a:lnTo>
                  <a:pt x="35" y="88"/>
                </a:lnTo>
                <a:lnTo>
                  <a:pt x="35" y="88"/>
                </a:lnTo>
                <a:lnTo>
                  <a:pt x="38" y="92"/>
                </a:lnTo>
                <a:lnTo>
                  <a:pt x="38" y="92"/>
                </a:lnTo>
                <a:lnTo>
                  <a:pt x="45" y="99"/>
                </a:lnTo>
                <a:lnTo>
                  <a:pt x="45" y="99"/>
                </a:lnTo>
                <a:lnTo>
                  <a:pt x="48" y="103"/>
                </a:lnTo>
                <a:lnTo>
                  <a:pt x="52" y="104"/>
                </a:lnTo>
                <a:lnTo>
                  <a:pt x="57" y="106"/>
                </a:lnTo>
                <a:lnTo>
                  <a:pt x="62" y="107"/>
                </a:lnTo>
                <a:lnTo>
                  <a:pt x="62" y="107"/>
                </a:lnTo>
                <a:lnTo>
                  <a:pt x="68" y="107"/>
                </a:lnTo>
                <a:lnTo>
                  <a:pt x="68" y="107"/>
                </a:lnTo>
                <a:lnTo>
                  <a:pt x="70" y="106"/>
                </a:lnTo>
                <a:lnTo>
                  <a:pt x="70" y="106"/>
                </a:lnTo>
                <a:lnTo>
                  <a:pt x="76" y="98"/>
                </a:lnTo>
                <a:lnTo>
                  <a:pt x="76" y="98"/>
                </a:lnTo>
                <a:lnTo>
                  <a:pt x="76" y="98"/>
                </a:lnTo>
                <a:lnTo>
                  <a:pt x="76" y="98"/>
                </a:lnTo>
                <a:lnTo>
                  <a:pt x="70" y="92"/>
                </a:lnTo>
                <a:lnTo>
                  <a:pt x="63" y="85"/>
                </a:lnTo>
                <a:lnTo>
                  <a:pt x="63" y="85"/>
                </a:lnTo>
                <a:lnTo>
                  <a:pt x="62" y="87"/>
                </a:lnTo>
                <a:lnTo>
                  <a:pt x="60" y="87"/>
                </a:lnTo>
                <a:lnTo>
                  <a:pt x="60" y="87"/>
                </a:lnTo>
                <a:lnTo>
                  <a:pt x="59" y="87"/>
                </a:lnTo>
                <a:lnTo>
                  <a:pt x="59" y="87"/>
                </a:lnTo>
                <a:lnTo>
                  <a:pt x="57" y="85"/>
                </a:lnTo>
                <a:lnTo>
                  <a:pt x="57" y="82"/>
                </a:lnTo>
                <a:lnTo>
                  <a:pt x="57" y="82"/>
                </a:lnTo>
                <a:lnTo>
                  <a:pt x="59" y="79"/>
                </a:lnTo>
                <a:lnTo>
                  <a:pt x="59" y="79"/>
                </a:lnTo>
                <a:lnTo>
                  <a:pt x="57" y="76"/>
                </a:lnTo>
                <a:lnTo>
                  <a:pt x="57" y="76"/>
                </a:lnTo>
                <a:lnTo>
                  <a:pt x="56" y="77"/>
                </a:lnTo>
                <a:lnTo>
                  <a:pt x="56" y="77"/>
                </a:lnTo>
                <a:lnTo>
                  <a:pt x="45" y="85"/>
                </a:lnTo>
                <a:lnTo>
                  <a:pt x="45" y="85"/>
                </a:lnTo>
                <a:lnTo>
                  <a:pt x="41" y="88"/>
                </a:lnTo>
                <a:lnTo>
                  <a:pt x="41" y="88"/>
                </a:lnTo>
                <a:lnTo>
                  <a:pt x="40" y="88"/>
                </a:lnTo>
                <a:lnTo>
                  <a:pt x="40" y="88"/>
                </a:lnTo>
                <a:lnTo>
                  <a:pt x="38" y="88"/>
                </a:lnTo>
                <a:lnTo>
                  <a:pt x="38" y="87"/>
                </a:lnTo>
                <a:lnTo>
                  <a:pt x="38" y="87"/>
                </a:lnTo>
                <a:lnTo>
                  <a:pt x="40" y="85"/>
                </a:lnTo>
                <a:lnTo>
                  <a:pt x="40" y="85"/>
                </a:lnTo>
                <a:lnTo>
                  <a:pt x="45" y="79"/>
                </a:lnTo>
                <a:lnTo>
                  <a:pt x="45" y="79"/>
                </a:lnTo>
                <a:lnTo>
                  <a:pt x="78" y="52"/>
                </a:lnTo>
                <a:lnTo>
                  <a:pt x="78" y="52"/>
                </a:lnTo>
                <a:lnTo>
                  <a:pt x="78" y="51"/>
                </a:lnTo>
                <a:lnTo>
                  <a:pt x="78" y="51"/>
                </a:lnTo>
                <a:lnTo>
                  <a:pt x="79" y="49"/>
                </a:lnTo>
                <a:lnTo>
                  <a:pt x="82" y="49"/>
                </a:lnTo>
                <a:lnTo>
                  <a:pt x="82" y="49"/>
                </a:lnTo>
                <a:lnTo>
                  <a:pt x="84" y="47"/>
                </a:lnTo>
                <a:lnTo>
                  <a:pt x="84" y="47"/>
                </a:lnTo>
                <a:lnTo>
                  <a:pt x="92" y="43"/>
                </a:lnTo>
                <a:lnTo>
                  <a:pt x="92" y="43"/>
                </a:lnTo>
                <a:lnTo>
                  <a:pt x="108" y="32"/>
                </a:lnTo>
                <a:lnTo>
                  <a:pt x="108" y="32"/>
                </a:lnTo>
                <a:lnTo>
                  <a:pt x="122" y="24"/>
                </a:lnTo>
                <a:lnTo>
                  <a:pt x="134" y="17"/>
                </a:lnTo>
                <a:lnTo>
                  <a:pt x="134" y="17"/>
                </a:lnTo>
                <a:lnTo>
                  <a:pt x="149" y="11"/>
                </a:lnTo>
                <a:lnTo>
                  <a:pt x="161" y="8"/>
                </a:lnTo>
                <a:lnTo>
                  <a:pt x="161" y="8"/>
                </a:lnTo>
                <a:lnTo>
                  <a:pt x="175" y="5"/>
                </a:lnTo>
                <a:lnTo>
                  <a:pt x="190" y="2"/>
                </a:lnTo>
                <a:lnTo>
                  <a:pt x="190" y="2"/>
                </a:lnTo>
                <a:lnTo>
                  <a:pt x="198" y="2"/>
                </a:lnTo>
                <a:lnTo>
                  <a:pt x="198" y="2"/>
                </a:lnTo>
                <a:lnTo>
                  <a:pt x="209" y="2"/>
                </a:lnTo>
                <a:lnTo>
                  <a:pt x="209" y="2"/>
                </a:lnTo>
                <a:lnTo>
                  <a:pt x="224" y="0"/>
                </a:lnTo>
                <a:lnTo>
                  <a:pt x="239" y="0"/>
                </a:lnTo>
                <a:lnTo>
                  <a:pt x="239" y="0"/>
                </a:lnTo>
                <a:lnTo>
                  <a:pt x="254" y="0"/>
                </a:lnTo>
                <a:lnTo>
                  <a:pt x="254" y="0"/>
                </a:lnTo>
                <a:lnTo>
                  <a:pt x="265" y="0"/>
                </a:lnTo>
                <a:lnTo>
                  <a:pt x="276" y="0"/>
                </a:lnTo>
                <a:lnTo>
                  <a:pt x="276" y="0"/>
                </a:lnTo>
                <a:lnTo>
                  <a:pt x="291" y="3"/>
                </a:lnTo>
                <a:lnTo>
                  <a:pt x="291" y="3"/>
                </a:lnTo>
                <a:lnTo>
                  <a:pt x="310" y="6"/>
                </a:lnTo>
                <a:lnTo>
                  <a:pt x="310" y="6"/>
                </a:lnTo>
                <a:lnTo>
                  <a:pt x="325" y="13"/>
                </a:lnTo>
                <a:lnTo>
                  <a:pt x="325" y="13"/>
                </a:lnTo>
                <a:lnTo>
                  <a:pt x="344" y="21"/>
                </a:lnTo>
                <a:lnTo>
                  <a:pt x="362" y="29"/>
                </a:lnTo>
                <a:lnTo>
                  <a:pt x="362" y="29"/>
                </a:lnTo>
                <a:lnTo>
                  <a:pt x="370" y="35"/>
                </a:lnTo>
                <a:lnTo>
                  <a:pt x="377" y="41"/>
                </a:lnTo>
                <a:lnTo>
                  <a:pt x="377" y="41"/>
                </a:lnTo>
                <a:lnTo>
                  <a:pt x="399" y="65"/>
                </a:lnTo>
                <a:lnTo>
                  <a:pt x="399" y="65"/>
                </a:lnTo>
                <a:lnTo>
                  <a:pt x="409" y="77"/>
                </a:lnTo>
                <a:lnTo>
                  <a:pt x="409" y="77"/>
                </a:lnTo>
                <a:lnTo>
                  <a:pt x="412" y="82"/>
                </a:lnTo>
                <a:lnTo>
                  <a:pt x="412" y="82"/>
                </a:lnTo>
                <a:lnTo>
                  <a:pt x="412" y="82"/>
                </a:lnTo>
                <a:lnTo>
                  <a:pt x="412" y="82"/>
                </a:lnTo>
                <a:lnTo>
                  <a:pt x="412" y="84"/>
                </a:lnTo>
                <a:lnTo>
                  <a:pt x="412" y="84"/>
                </a:lnTo>
                <a:lnTo>
                  <a:pt x="411" y="85"/>
                </a:lnTo>
                <a:lnTo>
                  <a:pt x="411" y="85"/>
                </a:lnTo>
                <a:lnTo>
                  <a:pt x="409" y="84"/>
                </a:lnTo>
                <a:lnTo>
                  <a:pt x="409" y="84"/>
                </a:lnTo>
                <a:lnTo>
                  <a:pt x="403" y="77"/>
                </a:lnTo>
                <a:lnTo>
                  <a:pt x="403" y="77"/>
                </a:lnTo>
                <a:lnTo>
                  <a:pt x="396" y="73"/>
                </a:lnTo>
                <a:lnTo>
                  <a:pt x="396" y="73"/>
                </a:lnTo>
                <a:lnTo>
                  <a:pt x="390" y="68"/>
                </a:lnTo>
                <a:lnTo>
                  <a:pt x="390" y="68"/>
                </a:lnTo>
                <a:lnTo>
                  <a:pt x="370" y="49"/>
                </a:lnTo>
                <a:lnTo>
                  <a:pt x="370" y="49"/>
                </a:lnTo>
                <a:lnTo>
                  <a:pt x="358" y="40"/>
                </a:lnTo>
                <a:lnTo>
                  <a:pt x="347" y="33"/>
                </a:lnTo>
                <a:lnTo>
                  <a:pt x="347" y="33"/>
                </a:lnTo>
                <a:lnTo>
                  <a:pt x="346" y="32"/>
                </a:lnTo>
                <a:lnTo>
                  <a:pt x="346" y="32"/>
                </a:lnTo>
                <a:lnTo>
                  <a:pt x="346" y="32"/>
                </a:lnTo>
                <a:lnTo>
                  <a:pt x="346" y="32"/>
                </a:lnTo>
                <a:lnTo>
                  <a:pt x="346" y="33"/>
                </a:lnTo>
                <a:lnTo>
                  <a:pt x="346" y="33"/>
                </a:lnTo>
                <a:lnTo>
                  <a:pt x="344" y="35"/>
                </a:lnTo>
                <a:lnTo>
                  <a:pt x="341" y="35"/>
                </a:lnTo>
                <a:lnTo>
                  <a:pt x="341" y="35"/>
                </a:lnTo>
                <a:lnTo>
                  <a:pt x="338" y="33"/>
                </a:lnTo>
                <a:lnTo>
                  <a:pt x="338" y="33"/>
                </a:lnTo>
                <a:lnTo>
                  <a:pt x="330" y="29"/>
                </a:lnTo>
                <a:lnTo>
                  <a:pt x="330" y="29"/>
                </a:lnTo>
                <a:lnTo>
                  <a:pt x="316" y="24"/>
                </a:lnTo>
                <a:lnTo>
                  <a:pt x="316" y="24"/>
                </a:lnTo>
                <a:lnTo>
                  <a:pt x="316" y="24"/>
                </a:lnTo>
                <a:lnTo>
                  <a:pt x="316" y="24"/>
                </a:lnTo>
                <a:lnTo>
                  <a:pt x="305" y="21"/>
                </a:lnTo>
                <a:lnTo>
                  <a:pt x="295" y="17"/>
                </a:lnTo>
                <a:lnTo>
                  <a:pt x="295" y="17"/>
                </a:lnTo>
                <a:lnTo>
                  <a:pt x="276" y="13"/>
                </a:lnTo>
                <a:lnTo>
                  <a:pt x="276" y="13"/>
                </a:lnTo>
                <a:lnTo>
                  <a:pt x="259" y="10"/>
                </a:lnTo>
                <a:lnTo>
                  <a:pt x="242" y="8"/>
                </a:lnTo>
                <a:lnTo>
                  <a:pt x="242" y="8"/>
                </a:lnTo>
                <a:lnTo>
                  <a:pt x="216" y="8"/>
                </a:lnTo>
                <a:lnTo>
                  <a:pt x="216" y="8"/>
                </a:lnTo>
                <a:lnTo>
                  <a:pt x="210" y="8"/>
                </a:lnTo>
                <a:lnTo>
                  <a:pt x="202" y="10"/>
                </a:lnTo>
                <a:lnTo>
                  <a:pt x="202" y="10"/>
                </a:lnTo>
                <a:lnTo>
                  <a:pt x="201" y="10"/>
                </a:lnTo>
                <a:lnTo>
                  <a:pt x="199" y="10"/>
                </a:lnTo>
                <a:lnTo>
                  <a:pt x="199" y="10"/>
                </a:lnTo>
                <a:lnTo>
                  <a:pt x="198" y="10"/>
                </a:lnTo>
                <a:lnTo>
                  <a:pt x="198" y="10"/>
                </a:lnTo>
                <a:lnTo>
                  <a:pt x="180" y="13"/>
                </a:lnTo>
                <a:lnTo>
                  <a:pt x="180" y="13"/>
                </a:lnTo>
                <a:lnTo>
                  <a:pt x="166" y="16"/>
                </a:lnTo>
                <a:lnTo>
                  <a:pt x="150" y="21"/>
                </a:lnTo>
                <a:lnTo>
                  <a:pt x="150" y="21"/>
                </a:lnTo>
                <a:lnTo>
                  <a:pt x="149" y="22"/>
                </a:lnTo>
                <a:lnTo>
                  <a:pt x="149" y="22"/>
                </a:lnTo>
                <a:lnTo>
                  <a:pt x="155" y="30"/>
                </a:lnTo>
                <a:lnTo>
                  <a:pt x="160" y="36"/>
                </a:lnTo>
                <a:lnTo>
                  <a:pt x="160" y="36"/>
                </a:lnTo>
                <a:lnTo>
                  <a:pt x="166" y="43"/>
                </a:lnTo>
                <a:lnTo>
                  <a:pt x="166" y="43"/>
                </a:lnTo>
                <a:lnTo>
                  <a:pt x="172" y="46"/>
                </a:lnTo>
                <a:lnTo>
                  <a:pt x="179" y="46"/>
                </a:lnTo>
                <a:lnTo>
                  <a:pt x="179" y="46"/>
                </a:lnTo>
                <a:lnTo>
                  <a:pt x="180" y="46"/>
                </a:lnTo>
                <a:lnTo>
                  <a:pt x="180" y="46"/>
                </a:lnTo>
                <a:lnTo>
                  <a:pt x="180" y="46"/>
                </a:lnTo>
                <a:lnTo>
                  <a:pt x="180" y="46"/>
                </a:lnTo>
                <a:lnTo>
                  <a:pt x="179" y="43"/>
                </a:lnTo>
                <a:lnTo>
                  <a:pt x="179" y="43"/>
                </a:lnTo>
                <a:lnTo>
                  <a:pt x="172" y="27"/>
                </a:lnTo>
                <a:lnTo>
                  <a:pt x="172" y="27"/>
                </a:lnTo>
                <a:lnTo>
                  <a:pt x="171" y="24"/>
                </a:lnTo>
                <a:lnTo>
                  <a:pt x="171" y="24"/>
                </a:lnTo>
                <a:lnTo>
                  <a:pt x="171" y="22"/>
                </a:lnTo>
                <a:lnTo>
                  <a:pt x="171" y="22"/>
                </a:lnTo>
                <a:lnTo>
                  <a:pt x="171" y="21"/>
                </a:lnTo>
                <a:lnTo>
                  <a:pt x="171" y="21"/>
                </a:lnTo>
                <a:lnTo>
                  <a:pt x="171" y="21"/>
                </a:lnTo>
                <a:lnTo>
                  <a:pt x="172" y="21"/>
                </a:lnTo>
                <a:lnTo>
                  <a:pt x="174" y="21"/>
                </a:lnTo>
                <a:lnTo>
                  <a:pt x="174" y="21"/>
                </a:lnTo>
                <a:lnTo>
                  <a:pt x="174" y="22"/>
                </a:lnTo>
                <a:lnTo>
                  <a:pt x="174" y="22"/>
                </a:lnTo>
                <a:lnTo>
                  <a:pt x="180" y="32"/>
                </a:lnTo>
                <a:lnTo>
                  <a:pt x="188" y="41"/>
                </a:lnTo>
                <a:lnTo>
                  <a:pt x="188" y="41"/>
                </a:lnTo>
                <a:lnTo>
                  <a:pt x="191" y="43"/>
                </a:lnTo>
                <a:lnTo>
                  <a:pt x="191" y="43"/>
                </a:lnTo>
                <a:lnTo>
                  <a:pt x="194" y="44"/>
                </a:lnTo>
                <a:lnTo>
                  <a:pt x="199" y="44"/>
                </a:lnTo>
                <a:lnTo>
                  <a:pt x="199" y="44"/>
                </a:lnTo>
                <a:lnTo>
                  <a:pt x="205" y="43"/>
                </a:lnTo>
                <a:lnTo>
                  <a:pt x="205" y="43"/>
                </a:lnTo>
                <a:lnTo>
                  <a:pt x="204" y="41"/>
                </a:lnTo>
                <a:lnTo>
                  <a:pt x="204" y="41"/>
                </a:lnTo>
                <a:lnTo>
                  <a:pt x="194" y="19"/>
                </a:lnTo>
                <a:lnTo>
                  <a:pt x="194" y="19"/>
                </a:lnTo>
                <a:lnTo>
                  <a:pt x="193" y="16"/>
                </a:lnTo>
                <a:lnTo>
                  <a:pt x="193" y="16"/>
                </a:lnTo>
                <a:lnTo>
                  <a:pt x="194" y="13"/>
                </a:lnTo>
                <a:lnTo>
                  <a:pt x="194" y="13"/>
                </a:lnTo>
                <a:lnTo>
                  <a:pt x="194" y="13"/>
                </a:lnTo>
                <a:lnTo>
                  <a:pt x="196" y="13"/>
                </a:lnTo>
                <a:lnTo>
                  <a:pt x="196" y="13"/>
                </a:lnTo>
                <a:lnTo>
                  <a:pt x="198" y="14"/>
                </a:lnTo>
                <a:lnTo>
                  <a:pt x="198" y="14"/>
                </a:lnTo>
                <a:lnTo>
                  <a:pt x="210" y="30"/>
                </a:lnTo>
                <a:lnTo>
                  <a:pt x="210" y="30"/>
                </a:lnTo>
                <a:lnTo>
                  <a:pt x="213" y="35"/>
                </a:lnTo>
                <a:lnTo>
                  <a:pt x="218" y="38"/>
                </a:lnTo>
                <a:lnTo>
                  <a:pt x="228" y="41"/>
                </a:lnTo>
                <a:lnTo>
                  <a:pt x="228" y="41"/>
                </a:lnTo>
                <a:lnTo>
                  <a:pt x="237" y="43"/>
                </a:lnTo>
                <a:lnTo>
                  <a:pt x="237" y="43"/>
                </a:lnTo>
                <a:lnTo>
                  <a:pt x="237" y="41"/>
                </a:lnTo>
                <a:lnTo>
                  <a:pt x="237" y="41"/>
                </a:lnTo>
                <a:lnTo>
                  <a:pt x="232" y="32"/>
                </a:lnTo>
                <a:lnTo>
                  <a:pt x="231" y="22"/>
                </a:lnTo>
                <a:lnTo>
                  <a:pt x="231" y="22"/>
                </a:lnTo>
                <a:lnTo>
                  <a:pt x="229" y="17"/>
                </a:lnTo>
                <a:lnTo>
                  <a:pt x="229" y="17"/>
                </a:lnTo>
                <a:lnTo>
                  <a:pt x="228" y="13"/>
                </a:lnTo>
                <a:lnTo>
                  <a:pt x="228" y="13"/>
                </a:lnTo>
                <a:lnTo>
                  <a:pt x="228" y="13"/>
                </a:lnTo>
                <a:lnTo>
                  <a:pt x="228" y="13"/>
                </a:lnTo>
                <a:lnTo>
                  <a:pt x="229" y="11"/>
                </a:lnTo>
                <a:lnTo>
                  <a:pt x="229" y="11"/>
                </a:lnTo>
                <a:lnTo>
                  <a:pt x="231" y="11"/>
                </a:lnTo>
                <a:lnTo>
                  <a:pt x="231" y="11"/>
                </a:lnTo>
                <a:lnTo>
                  <a:pt x="232" y="13"/>
                </a:lnTo>
                <a:lnTo>
                  <a:pt x="232" y="13"/>
                </a:lnTo>
                <a:lnTo>
                  <a:pt x="234" y="21"/>
                </a:lnTo>
                <a:lnTo>
                  <a:pt x="237" y="27"/>
                </a:lnTo>
                <a:lnTo>
                  <a:pt x="246" y="38"/>
                </a:lnTo>
                <a:lnTo>
                  <a:pt x="246" y="38"/>
                </a:lnTo>
                <a:lnTo>
                  <a:pt x="253" y="41"/>
                </a:lnTo>
                <a:lnTo>
                  <a:pt x="259" y="44"/>
                </a:lnTo>
                <a:lnTo>
                  <a:pt x="259" y="44"/>
                </a:lnTo>
                <a:lnTo>
                  <a:pt x="261" y="44"/>
                </a:lnTo>
                <a:lnTo>
                  <a:pt x="261" y="44"/>
                </a:lnTo>
                <a:lnTo>
                  <a:pt x="259" y="43"/>
                </a:lnTo>
                <a:lnTo>
                  <a:pt x="259" y="43"/>
                </a:lnTo>
                <a:lnTo>
                  <a:pt x="253" y="25"/>
                </a:lnTo>
                <a:lnTo>
                  <a:pt x="253" y="25"/>
                </a:lnTo>
                <a:lnTo>
                  <a:pt x="253" y="24"/>
                </a:lnTo>
                <a:lnTo>
                  <a:pt x="253" y="24"/>
                </a:lnTo>
                <a:lnTo>
                  <a:pt x="254" y="22"/>
                </a:lnTo>
                <a:lnTo>
                  <a:pt x="254" y="22"/>
                </a:lnTo>
                <a:lnTo>
                  <a:pt x="256" y="22"/>
                </a:lnTo>
                <a:lnTo>
                  <a:pt x="256" y="22"/>
                </a:lnTo>
                <a:lnTo>
                  <a:pt x="258" y="24"/>
                </a:lnTo>
                <a:lnTo>
                  <a:pt x="258" y="24"/>
                </a:lnTo>
                <a:lnTo>
                  <a:pt x="265" y="35"/>
                </a:lnTo>
                <a:lnTo>
                  <a:pt x="265" y="35"/>
                </a:lnTo>
                <a:lnTo>
                  <a:pt x="269" y="41"/>
                </a:lnTo>
                <a:lnTo>
                  <a:pt x="275" y="46"/>
                </a:lnTo>
                <a:lnTo>
                  <a:pt x="275" y="46"/>
                </a:lnTo>
                <a:lnTo>
                  <a:pt x="280" y="47"/>
                </a:lnTo>
                <a:lnTo>
                  <a:pt x="280" y="47"/>
                </a:lnTo>
                <a:lnTo>
                  <a:pt x="280" y="47"/>
                </a:lnTo>
                <a:lnTo>
                  <a:pt x="280" y="47"/>
                </a:lnTo>
                <a:lnTo>
                  <a:pt x="280" y="46"/>
                </a:lnTo>
                <a:lnTo>
                  <a:pt x="280" y="46"/>
                </a:lnTo>
                <a:lnTo>
                  <a:pt x="276" y="38"/>
                </a:lnTo>
                <a:lnTo>
                  <a:pt x="275" y="29"/>
                </a:lnTo>
                <a:lnTo>
                  <a:pt x="275" y="29"/>
                </a:lnTo>
                <a:lnTo>
                  <a:pt x="275" y="29"/>
                </a:lnTo>
                <a:lnTo>
                  <a:pt x="275" y="29"/>
                </a:lnTo>
                <a:lnTo>
                  <a:pt x="276" y="27"/>
                </a:lnTo>
                <a:lnTo>
                  <a:pt x="276" y="27"/>
                </a:lnTo>
                <a:lnTo>
                  <a:pt x="278" y="27"/>
                </a:lnTo>
                <a:lnTo>
                  <a:pt x="278" y="27"/>
                </a:lnTo>
                <a:lnTo>
                  <a:pt x="281" y="30"/>
                </a:lnTo>
                <a:lnTo>
                  <a:pt x="281" y="30"/>
                </a:lnTo>
                <a:lnTo>
                  <a:pt x="284" y="38"/>
                </a:lnTo>
                <a:lnTo>
                  <a:pt x="284" y="38"/>
                </a:lnTo>
                <a:lnTo>
                  <a:pt x="287" y="43"/>
                </a:lnTo>
                <a:lnTo>
                  <a:pt x="292" y="46"/>
                </a:lnTo>
                <a:lnTo>
                  <a:pt x="292" y="46"/>
                </a:lnTo>
                <a:lnTo>
                  <a:pt x="297" y="49"/>
                </a:lnTo>
                <a:lnTo>
                  <a:pt x="297" y="49"/>
                </a:lnTo>
                <a:lnTo>
                  <a:pt x="299" y="52"/>
                </a:lnTo>
                <a:lnTo>
                  <a:pt x="299" y="55"/>
                </a:lnTo>
                <a:lnTo>
                  <a:pt x="299" y="55"/>
                </a:lnTo>
                <a:lnTo>
                  <a:pt x="305" y="57"/>
                </a:lnTo>
                <a:lnTo>
                  <a:pt x="305" y="57"/>
                </a:lnTo>
                <a:lnTo>
                  <a:pt x="303" y="55"/>
                </a:lnTo>
                <a:lnTo>
                  <a:pt x="303" y="55"/>
                </a:lnTo>
                <a:lnTo>
                  <a:pt x="302" y="47"/>
                </a:lnTo>
                <a:lnTo>
                  <a:pt x="299" y="38"/>
                </a:lnTo>
                <a:lnTo>
                  <a:pt x="299" y="38"/>
                </a:lnTo>
                <a:lnTo>
                  <a:pt x="299" y="38"/>
                </a:lnTo>
                <a:lnTo>
                  <a:pt x="299" y="38"/>
                </a:lnTo>
                <a:lnTo>
                  <a:pt x="300" y="35"/>
                </a:lnTo>
                <a:lnTo>
                  <a:pt x="300" y="35"/>
                </a:lnTo>
                <a:lnTo>
                  <a:pt x="302" y="36"/>
                </a:lnTo>
                <a:lnTo>
                  <a:pt x="302" y="36"/>
                </a:lnTo>
                <a:lnTo>
                  <a:pt x="303" y="38"/>
                </a:lnTo>
                <a:lnTo>
                  <a:pt x="303" y="38"/>
                </a:lnTo>
                <a:lnTo>
                  <a:pt x="308" y="46"/>
                </a:lnTo>
                <a:lnTo>
                  <a:pt x="308" y="46"/>
                </a:lnTo>
                <a:lnTo>
                  <a:pt x="311" y="54"/>
                </a:lnTo>
                <a:lnTo>
                  <a:pt x="317" y="60"/>
                </a:lnTo>
                <a:lnTo>
                  <a:pt x="317" y="60"/>
                </a:lnTo>
                <a:lnTo>
                  <a:pt x="319" y="60"/>
                </a:lnTo>
                <a:lnTo>
                  <a:pt x="319" y="60"/>
                </a:lnTo>
                <a:lnTo>
                  <a:pt x="321" y="62"/>
                </a:lnTo>
                <a:lnTo>
                  <a:pt x="321" y="62"/>
                </a:lnTo>
                <a:lnTo>
                  <a:pt x="322" y="63"/>
                </a:lnTo>
                <a:lnTo>
                  <a:pt x="322" y="63"/>
                </a:lnTo>
                <a:lnTo>
                  <a:pt x="327" y="65"/>
                </a:lnTo>
                <a:lnTo>
                  <a:pt x="327" y="65"/>
                </a:lnTo>
                <a:lnTo>
                  <a:pt x="327" y="65"/>
                </a:lnTo>
                <a:lnTo>
                  <a:pt x="327" y="65"/>
                </a:lnTo>
                <a:lnTo>
                  <a:pt x="327" y="63"/>
                </a:lnTo>
                <a:lnTo>
                  <a:pt x="327" y="63"/>
                </a:lnTo>
                <a:lnTo>
                  <a:pt x="322" y="46"/>
                </a:lnTo>
                <a:lnTo>
                  <a:pt x="322" y="46"/>
                </a:lnTo>
                <a:lnTo>
                  <a:pt x="322" y="44"/>
                </a:lnTo>
                <a:lnTo>
                  <a:pt x="322" y="44"/>
                </a:lnTo>
                <a:lnTo>
                  <a:pt x="322" y="43"/>
                </a:lnTo>
                <a:lnTo>
                  <a:pt x="322" y="43"/>
                </a:lnTo>
                <a:lnTo>
                  <a:pt x="324" y="43"/>
                </a:lnTo>
                <a:lnTo>
                  <a:pt x="325" y="44"/>
                </a:lnTo>
                <a:lnTo>
                  <a:pt x="325" y="44"/>
                </a:lnTo>
                <a:lnTo>
                  <a:pt x="327" y="49"/>
                </a:lnTo>
                <a:lnTo>
                  <a:pt x="327" y="49"/>
                </a:lnTo>
                <a:lnTo>
                  <a:pt x="335" y="60"/>
                </a:lnTo>
                <a:lnTo>
                  <a:pt x="335" y="60"/>
                </a:lnTo>
                <a:lnTo>
                  <a:pt x="343" y="70"/>
                </a:lnTo>
                <a:lnTo>
                  <a:pt x="343" y="70"/>
                </a:lnTo>
                <a:lnTo>
                  <a:pt x="346" y="73"/>
                </a:lnTo>
                <a:lnTo>
                  <a:pt x="346" y="73"/>
                </a:lnTo>
                <a:lnTo>
                  <a:pt x="346" y="71"/>
                </a:lnTo>
                <a:lnTo>
                  <a:pt x="346" y="71"/>
                </a:lnTo>
                <a:lnTo>
                  <a:pt x="343" y="60"/>
                </a:lnTo>
                <a:lnTo>
                  <a:pt x="343" y="60"/>
                </a:lnTo>
                <a:lnTo>
                  <a:pt x="343" y="58"/>
                </a:lnTo>
                <a:lnTo>
                  <a:pt x="343" y="58"/>
                </a:lnTo>
                <a:lnTo>
                  <a:pt x="343" y="55"/>
                </a:lnTo>
                <a:lnTo>
                  <a:pt x="343" y="55"/>
                </a:lnTo>
                <a:lnTo>
                  <a:pt x="346" y="57"/>
                </a:lnTo>
                <a:lnTo>
                  <a:pt x="346" y="57"/>
                </a:lnTo>
                <a:lnTo>
                  <a:pt x="347" y="57"/>
                </a:lnTo>
                <a:lnTo>
                  <a:pt x="347" y="57"/>
                </a:lnTo>
                <a:lnTo>
                  <a:pt x="351" y="65"/>
                </a:lnTo>
                <a:lnTo>
                  <a:pt x="351" y="65"/>
                </a:lnTo>
                <a:lnTo>
                  <a:pt x="352" y="66"/>
                </a:lnTo>
                <a:lnTo>
                  <a:pt x="352" y="66"/>
                </a:lnTo>
                <a:lnTo>
                  <a:pt x="362" y="79"/>
                </a:lnTo>
                <a:lnTo>
                  <a:pt x="371" y="90"/>
                </a:lnTo>
                <a:lnTo>
                  <a:pt x="371" y="90"/>
                </a:lnTo>
                <a:lnTo>
                  <a:pt x="376" y="95"/>
                </a:lnTo>
                <a:lnTo>
                  <a:pt x="376" y="95"/>
                </a:lnTo>
                <a:lnTo>
                  <a:pt x="374" y="88"/>
                </a:lnTo>
                <a:lnTo>
                  <a:pt x="374" y="88"/>
                </a:lnTo>
                <a:lnTo>
                  <a:pt x="373" y="85"/>
                </a:lnTo>
                <a:lnTo>
                  <a:pt x="373" y="85"/>
                </a:lnTo>
                <a:lnTo>
                  <a:pt x="373" y="84"/>
                </a:lnTo>
                <a:lnTo>
                  <a:pt x="374" y="82"/>
                </a:lnTo>
                <a:lnTo>
                  <a:pt x="374" y="82"/>
                </a:lnTo>
                <a:lnTo>
                  <a:pt x="376" y="82"/>
                </a:lnTo>
                <a:lnTo>
                  <a:pt x="376" y="82"/>
                </a:lnTo>
                <a:lnTo>
                  <a:pt x="376" y="82"/>
                </a:lnTo>
                <a:lnTo>
                  <a:pt x="379" y="87"/>
                </a:lnTo>
                <a:lnTo>
                  <a:pt x="379" y="87"/>
                </a:lnTo>
                <a:lnTo>
                  <a:pt x="385" y="96"/>
                </a:lnTo>
                <a:lnTo>
                  <a:pt x="385" y="96"/>
                </a:lnTo>
                <a:lnTo>
                  <a:pt x="388" y="101"/>
                </a:lnTo>
                <a:lnTo>
                  <a:pt x="388" y="101"/>
                </a:lnTo>
                <a:lnTo>
                  <a:pt x="390" y="104"/>
                </a:lnTo>
                <a:lnTo>
                  <a:pt x="390" y="104"/>
                </a:lnTo>
                <a:lnTo>
                  <a:pt x="399" y="114"/>
                </a:lnTo>
                <a:lnTo>
                  <a:pt x="399" y="114"/>
                </a:lnTo>
                <a:lnTo>
                  <a:pt x="407" y="117"/>
                </a:lnTo>
                <a:lnTo>
                  <a:pt x="407" y="117"/>
                </a:lnTo>
                <a:lnTo>
                  <a:pt x="409" y="118"/>
                </a:lnTo>
                <a:lnTo>
                  <a:pt x="409" y="118"/>
                </a:lnTo>
                <a:lnTo>
                  <a:pt x="411" y="120"/>
                </a:lnTo>
                <a:lnTo>
                  <a:pt x="411" y="120"/>
                </a:lnTo>
                <a:lnTo>
                  <a:pt x="409" y="123"/>
                </a:lnTo>
                <a:lnTo>
                  <a:pt x="407" y="125"/>
                </a:lnTo>
                <a:lnTo>
                  <a:pt x="407" y="125"/>
                </a:lnTo>
                <a:lnTo>
                  <a:pt x="406" y="125"/>
                </a:lnTo>
                <a:lnTo>
                  <a:pt x="404" y="123"/>
                </a:lnTo>
                <a:lnTo>
                  <a:pt x="404" y="123"/>
                </a:lnTo>
                <a:lnTo>
                  <a:pt x="403" y="123"/>
                </a:lnTo>
                <a:lnTo>
                  <a:pt x="403" y="123"/>
                </a:lnTo>
                <a:lnTo>
                  <a:pt x="403" y="122"/>
                </a:lnTo>
                <a:lnTo>
                  <a:pt x="403" y="120"/>
                </a:lnTo>
                <a:lnTo>
                  <a:pt x="403" y="120"/>
                </a:lnTo>
                <a:lnTo>
                  <a:pt x="398" y="115"/>
                </a:lnTo>
                <a:lnTo>
                  <a:pt x="398" y="115"/>
                </a:lnTo>
                <a:lnTo>
                  <a:pt x="398" y="115"/>
                </a:lnTo>
                <a:lnTo>
                  <a:pt x="398" y="115"/>
                </a:lnTo>
                <a:lnTo>
                  <a:pt x="398" y="115"/>
                </a:lnTo>
                <a:lnTo>
                  <a:pt x="398" y="115"/>
                </a:lnTo>
                <a:lnTo>
                  <a:pt x="403" y="123"/>
                </a:lnTo>
                <a:lnTo>
                  <a:pt x="403" y="123"/>
                </a:lnTo>
                <a:lnTo>
                  <a:pt x="404" y="125"/>
                </a:lnTo>
                <a:lnTo>
                  <a:pt x="404" y="125"/>
                </a:lnTo>
                <a:lnTo>
                  <a:pt x="412" y="134"/>
                </a:lnTo>
                <a:lnTo>
                  <a:pt x="412" y="134"/>
                </a:lnTo>
                <a:lnTo>
                  <a:pt x="420" y="144"/>
                </a:lnTo>
                <a:lnTo>
                  <a:pt x="426" y="155"/>
                </a:lnTo>
                <a:lnTo>
                  <a:pt x="426" y="155"/>
                </a:lnTo>
                <a:lnTo>
                  <a:pt x="431" y="161"/>
                </a:lnTo>
                <a:lnTo>
                  <a:pt x="431" y="161"/>
                </a:lnTo>
                <a:lnTo>
                  <a:pt x="431" y="161"/>
                </a:lnTo>
                <a:lnTo>
                  <a:pt x="431" y="161"/>
                </a:lnTo>
                <a:lnTo>
                  <a:pt x="433" y="163"/>
                </a:lnTo>
                <a:lnTo>
                  <a:pt x="433" y="163"/>
                </a:lnTo>
                <a:lnTo>
                  <a:pt x="434" y="163"/>
                </a:lnTo>
                <a:lnTo>
                  <a:pt x="434" y="163"/>
                </a:lnTo>
                <a:lnTo>
                  <a:pt x="434" y="166"/>
                </a:lnTo>
                <a:lnTo>
                  <a:pt x="436" y="167"/>
                </a:lnTo>
                <a:lnTo>
                  <a:pt x="436" y="167"/>
                </a:lnTo>
                <a:lnTo>
                  <a:pt x="439" y="174"/>
                </a:lnTo>
                <a:lnTo>
                  <a:pt x="439" y="174"/>
                </a:lnTo>
                <a:lnTo>
                  <a:pt x="441" y="177"/>
                </a:lnTo>
                <a:lnTo>
                  <a:pt x="441" y="182"/>
                </a:lnTo>
                <a:lnTo>
                  <a:pt x="439" y="186"/>
                </a:lnTo>
                <a:lnTo>
                  <a:pt x="437" y="189"/>
                </a:lnTo>
                <a:lnTo>
                  <a:pt x="437" y="189"/>
                </a:lnTo>
                <a:lnTo>
                  <a:pt x="434" y="194"/>
                </a:lnTo>
                <a:lnTo>
                  <a:pt x="434" y="194"/>
                </a:lnTo>
                <a:lnTo>
                  <a:pt x="431" y="196"/>
                </a:lnTo>
                <a:lnTo>
                  <a:pt x="426" y="197"/>
                </a:lnTo>
                <a:lnTo>
                  <a:pt x="426" y="197"/>
                </a:lnTo>
                <a:lnTo>
                  <a:pt x="414" y="196"/>
                </a:lnTo>
                <a:lnTo>
                  <a:pt x="414" y="196"/>
                </a:lnTo>
                <a:lnTo>
                  <a:pt x="403" y="196"/>
                </a:lnTo>
                <a:lnTo>
                  <a:pt x="393" y="197"/>
                </a:lnTo>
                <a:lnTo>
                  <a:pt x="393" y="197"/>
                </a:lnTo>
                <a:lnTo>
                  <a:pt x="385" y="199"/>
                </a:lnTo>
                <a:lnTo>
                  <a:pt x="385" y="199"/>
                </a:lnTo>
                <a:lnTo>
                  <a:pt x="373" y="205"/>
                </a:lnTo>
                <a:lnTo>
                  <a:pt x="362" y="211"/>
                </a:lnTo>
                <a:lnTo>
                  <a:pt x="362" y="211"/>
                </a:lnTo>
                <a:lnTo>
                  <a:pt x="347" y="219"/>
                </a:lnTo>
                <a:lnTo>
                  <a:pt x="332" y="226"/>
                </a:lnTo>
                <a:lnTo>
                  <a:pt x="332" y="226"/>
                </a:lnTo>
                <a:lnTo>
                  <a:pt x="314" y="232"/>
                </a:lnTo>
                <a:lnTo>
                  <a:pt x="295" y="237"/>
                </a:lnTo>
                <a:lnTo>
                  <a:pt x="295" y="237"/>
                </a:lnTo>
                <a:lnTo>
                  <a:pt x="283" y="238"/>
                </a:lnTo>
                <a:lnTo>
                  <a:pt x="283" y="238"/>
                </a:lnTo>
                <a:lnTo>
                  <a:pt x="270" y="240"/>
                </a:lnTo>
                <a:lnTo>
                  <a:pt x="270" y="240"/>
                </a:lnTo>
                <a:lnTo>
                  <a:pt x="269" y="241"/>
                </a:lnTo>
                <a:lnTo>
                  <a:pt x="269" y="241"/>
                </a:lnTo>
                <a:lnTo>
                  <a:pt x="269" y="243"/>
                </a:lnTo>
                <a:lnTo>
                  <a:pt x="269" y="243"/>
                </a:lnTo>
                <a:lnTo>
                  <a:pt x="270" y="246"/>
                </a:lnTo>
                <a:lnTo>
                  <a:pt x="267" y="248"/>
                </a:lnTo>
                <a:lnTo>
                  <a:pt x="267" y="248"/>
                </a:lnTo>
                <a:lnTo>
                  <a:pt x="256" y="251"/>
                </a:lnTo>
                <a:lnTo>
                  <a:pt x="256" y="251"/>
                </a:lnTo>
                <a:lnTo>
                  <a:pt x="254" y="251"/>
                </a:lnTo>
                <a:lnTo>
                  <a:pt x="254" y="251"/>
                </a:lnTo>
                <a:lnTo>
                  <a:pt x="253" y="251"/>
                </a:lnTo>
                <a:lnTo>
                  <a:pt x="253" y="249"/>
                </a:lnTo>
                <a:lnTo>
                  <a:pt x="253" y="249"/>
                </a:lnTo>
                <a:lnTo>
                  <a:pt x="253" y="248"/>
                </a:lnTo>
                <a:lnTo>
                  <a:pt x="253" y="248"/>
                </a:lnTo>
                <a:lnTo>
                  <a:pt x="258" y="243"/>
                </a:lnTo>
                <a:lnTo>
                  <a:pt x="258" y="243"/>
                </a:lnTo>
                <a:lnTo>
                  <a:pt x="258" y="241"/>
                </a:lnTo>
                <a:lnTo>
                  <a:pt x="258" y="241"/>
                </a:lnTo>
                <a:lnTo>
                  <a:pt x="256" y="241"/>
                </a:lnTo>
                <a:lnTo>
                  <a:pt x="256" y="241"/>
                </a:lnTo>
                <a:lnTo>
                  <a:pt x="242" y="243"/>
                </a:lnTo>
                <a:lnTo>
                  <a:pt x="242" y="243"/>
                </a:lnTo>
                <a:lnTo>
                  <a:pt x="239" y="243"/>
                </a:lnTo>
                <a:lnTo>
                  <a:pt x="239" y="243"/>
                </a:lnTo>
                <a:lnTo>
                  <a:pt x="237" y="245"/>
                </a:lnTo>
                <a:lnTo>
                  <a:pt x="237" y="245"/>
                </a:lnTo>
                <a:lnTo>
                  <a:pt x="223" y="251"/>
                </a:lnTo>
                <a:lnTo>
                  <a:pt x="223" y="251"/>
                </a:lnTo>
                <a:lnTo>
                  <a:pt x="221" y="253"/>
                </a:lnTo>
                <a:lnTo>
                  <a:pt x="220" y="251"/>
                </a:lnTo>
                <a:lnTo>
                  <a:pt x="220" y="251"/>
                </a:lnTo>
                <a:lnTo>
                  <a:pt x="220" y="249"/>
                </a:lnTo>
                <a:lnTo>
                  <a:pt x="220" y="248"/>
                </a:lnTo>
                <a:lnTo>
                  <a:pt x="220" y="248"/>
                </a:lnTo>
                <a:lnTo>
                  <a:pt x="223" y="245"/>
                </a:lnTo>
                <a:lnTo>
                  <a:pt x="223" y="245"/>
                </a:lnTo>
                <a:lnTo>
                  <a:pt x="223" y="243"/>
                </a:lnTo>
                <a:lnTo>
                  <a:pt x="223" y="243"/>
                </a:lnTo>
                <a:lnTo>
                  <a:pt x="209" y="241"/>
                </a:lnTo>
                <a:lnTo>
                  <a:pt x="209" y="241"/>
                </a:lnTo>
                <a:lnTo>
                  <a:pt x="210" y="243"/>
                </a:lnTo>
                <a:lnTo>
                  <a:pt x="210" y="243"/>
                </a:lnTo>
                <a:lnTo>
                  <a:pt x="210" y="245"/>
                </a:lnTo>
                <a:lnTo>
                  <a:pt x="210" y="246"/>
                </a:lnTo>
                <a:lnTo>
                  <a:pt x="210" y="246"/>
                </a:lnTo>
                <a:lnTo>
                  <a:pt x="209" y="248"/>
                </a:lnTo>
                <a:lnTo>
                  <a:pt x="207" y="249"/>
                </a:lnTo>
                <a:lnTo>
                  <a:pt x="207" y="249"/>
                </a:lnTo>
                <a:lnTo>
                  <a:pt x="198" y="249"/>
                </a:lnTo>
                <a:lnTo>
                  <a:pt x="198" y="249"/>
                </a:lnTo>
                <a:lnTo>
                  <a:pt x="190" y="251"/>
                </a:lnTo>
                <a:lnTo>
                  <a:pt x="190" y="251"/>
                </a:lnTo>
                <a:lnTo>
                  <a:pt x="188" y="251"/>
                </a:lnTo>
                <a:lnTo>
                  <a:pt x="188" y="251"/>
                </a:lnTo>
                <a:lnTo>
                  <a:pt x="185" y="251"/>
                </a:lnTo>
                <a:lnTo>
                  <a:pt x="187" y="248"/>
                </a:lnTo>
                <a:lnTo>
                  <a:pt x="187" y="248"/>
                </a:lnTo>
                <a:lnTo>
                  <a:pt x="191" y="243"/>
                </a:lnTo>
                <a:lnTo>
                  <a:pt x="191" y="243"/>
                </a:lnTo>
                <a:lnTo>
                  <a:pt x="191" y="241"/>
                </a:lnTo>
                <a:lnTo>
                  <a:pt x="191" y="241"/>
                </a:lnTo>
                <a:lnTo>
                  <a:pt x="191" y="241"/>
                </a:lnTo>
                <a:lnTo>
                  <a:pt x="191" y="241"/>
                </a:lnTo>
                <a:lnTo>
                  <a:pt x="191" y="241"/>
                </a:lnTo>
                <a:lnTo>
                  <a:pt x="191" y="241"/>
                </a:lnTo>
                <a:lnTo>
                  <a:pt x="180" y="240"/>
                </a:lnTo>
                <a:lnTo>
                  <a:pt x="180" y="240"/>
                </a:lnTo>
                <a:lnTo>
                  <a:pt x="179" y="240"/>
                </a:lnTo>
                <a:lnTo>
                  <a:pt x="179" y="240"/>
                </a:lnTo>
                <a:lnTo>
                  <a:pt x="175" y="240"/>
                </a:lnTo>
                <a:lnTo>
                  <a:pt x="175" y="240"/>
                </a:lnTo>
                <a:lnTo>
                  <a:pt x="169" y="240"/>
                </a:lnTo>
                <a:lnTo>
                  <a:pt x="163" y="241"/>
                </a:lnTo>
                <a:lnTo>
                  <a:pt x="163" y="241"/>
                </a:lnTo>
                <a:lnTo>
                  <a:pt x="160" y="243"/>
                </a:lnTo>
                <a:lnTo>
                  <a:pt x="160" y="243"/>
                </a:lnTo>
                <a:lnTo>
                  <a:pt x="153" y="245"/>
                </a:lnTo>
                <a:lnTo>
                  <a:pt x="153" y="245"/>
                </a:lnTo>
                <a:lnTo>
                  <a:pt x="152" y="246"/>
                </a:lnTo>
                <a:lnTo>
                  <a:pt x="152" y="246"/>
                </a:lnTo>
                <a:lnTo>
                  <a:pt x="150" y="245"/>
                </a:lnTo>
                <a:lnTo>
                  <a:pt x="149" y="243"/>
                </a:lnTo>
                <a:lnTo>
                  <a:pt x="149" y="243"/>
                </a:lnTo>
                <a:lnTo>
                  <a:pt x="150" y="240"/>
                </a:lnTo>
                <a:lnTo>
                  <a:pt x="150" y="240"/>
                </a:lnTo>
                <a:lnTo>
                  <a:pt x="152" y="240"/>
                </a:lnTo>
                <a:lnTo>
                  <a:pt x="152" y="240"/>
                </a:lnTo>
                <a:close/>
                <a:moveTo>
                  <a:pt x="60" y="182"/>
                </a:moveTo>
                <a:lnTo>
                  <a:pt x="60" y="182"/>
                </a:lnTo>
                <a:lnTo>
                  <a:pt x="59" y="180"/>
                </a:lnTo>
                <a:lnTo>
                  <a:pt x="59" y="180"/>
                </a:lnTo>
                <a:lnTo>
                  <a:pt x="59" y="182"/>
                </a:lnTo>
                <a:lnTo>
                  <a:pt x="59" y="182"/>
                </a:lnTo>
                <a:lnTo>
                  <a:pt x="60" y="182"/>
                </a:lnTo>
                <a:lnTo>
                  <a:pt x="60" y="182"/>
                </a:lnTo>
                <a:lnTo>
                  <a:pt x="63" y="185"/>
                </a:lnTo>
                <a:lnTo>
                  <a:pt x="63" y="185"/>
                </a:lnTo>
                <a:lnTo>
                  <a:pt x="60" y="182"/>
                </a:lnTo>
                <a:lnTo>
                  <a:pt x="60" y="182"/>
                </a:lnTo>
                <a:close/>
                <a:moveTo>
                  <a:pt x="125" y="84"/>
                </a:moveTo>
                <a:lnTo>
                  <a:pt x="125" y="84"/>
                </a:lnTo>
                <a:lnTo>
                  <a:pt x="122" y="85"/>
                </a:lnTo>
                <a:lnTo>
                  <a:pt x="122" y="85"/>
                </a:lnTo>
                <a:lnTo>
                  <a:pt x="119" y="87"/>
                </a:lnTo>
                <a:lnTo>
                  <a:pt x="116" y="88"/>
                </a:lnTo>
                <a:lnTo>
                  <a:pt x="116" y="88"/>
                </a:lnTo>
                <a:lnTo>
                  <a:pt x="116" y="88"/>
                </a:lnTo>
                <a:lnTo>
                  <a:pt x="116" y="88"/>
                </a:lnTo>
                <a:lnTo>
                  <a:pt x="114" y="92"/>
                </a:lnTo>
                <a:lnTo>
                  <a:pt x="114" y="92"/>
                </a:lnTo>
                <a:lnTo>
                  <a:pt x="116" y="92"/>
                </a:lnTo>
                <a:lnTo>
                  <a:pt x="116" y="92"/>
                </a:lnTo>
                <a:lnTo>
                  <a:pt x="125" y="85"/>
                </a:lnTo>
                <a:lnTo>
                  <a:pt x="125" y="85"/>
                </a:lnTo>
                <a:lnTo>
                  <a:pt x="125" y="84"/>
                </a:lnTo>
                <a:lnTo>
                  <a:pt x="125" y="84"/>
                </a:lnTo>
                <a:lnTo>
                  <a:pt x="127" y="84"/>
                </a:lnTo>
                <a:lnTo>
                  <a:pt x="127" y="84"/>
                </a:lnTo>
                <a:lnTo>
                  <a:pt x="130" y="82"/>
                </a:lnTo>
                <a:lnTo>
                  <a:pt x="130" y="82"/>
                </a:lnTo>
                <a:lnTo>
                  <a:pt x="131" y="81"/>
                </a:lnTo>
                <a:lnTo>
                  <a:pt x="130" y="79"/>
                </a:lnTo>
                <a:lnTo>
                  <a:pt x="130" y="79"/>
                </a:lnTo>
                <a:lnTo>
                  <a:pt x="125" y="82"/>
                </a:lnTo>
                <a:lnTo>
                  <a:pt x="125" y="82"/>
                </a:lnTo>
                <a:lnTo>
                  <a:pt x="125" y="84"/>
                </a:lnTo>
                <a:lnTo>
                  <a:pt x="125" y="84"/>
                </a:lnTo>
                <a:lnTo>
                  <a:pt x="125" y="84"/>
                </a:lnTo>
                <a:close/>
                <a:moveTo>
                  <a:pt x="95" y="120"/>
                </a:moveTo>
                <a:lnTo>
                  <a:pt x="95" y="120"/>
                </a:lnTo>
                <a:lnTo>
                  <a:pt x="95" y="122"/>
                </a:lnTo>
                <a:lnTo>
                  <a:pt x="95" y="122"/>
                </a:lnTo>
                <a:lnTo>
                  <a:pt x="78" y="137"/>
                </a:lnTo>
                <a:lnTo>
                  <a:pt x="78" y="137"/>
                </a:lnTo>
                <a:lnTo>
                  <a:pt x="73" y="145"/>
                </a:lnTo>
                <a:lnTo>
                  <a:pt x="68" y="153"/>
                </a:lnTo>
                <a:lnTo>
                  <a:pt x="68" y="153"/>
                </a:lnTo>
                <a:lnTo>
                  <a:pt x="68" y="153"/>
                </a:lnTo>
                <a:lnTo>
                  <a:pt x="68" y="153"/>
                </a:lnTo>
                <a:lnTo>
                  <a:pt x="67" y="155"/>
                </a:lnTo>
                <a:lnTo>
                  <a:pt x="65" y="156"/>
                </a:lnTo>
                <a:lnTo>
                  <a:pt x="65" y="156"/>
                </a:lnTo>
                <a:lnTo>
                  <a:pt x="62" y="155"/>
                </a:lnTo>
                <a:lnTo>
                  <a:pt x="62" y="153"/>
                </a:lnTo>
                <a:lnTo>
                  <a:pt x="62" y="153"/>
                </a:lnTo>
                <a:lnTo>
                  <a:pt x="62" y="152"/>
                </a:lnTo>
                <a:lnTo>
                  <a:pt x="63" y="150"/>
                </a:lnTo>
                <a:lnTo>
                  <a:pt x="63" y="150"/>
                </a:lnTo>
                <a:lnTo>
                  <a:pt x="67" y="147"/>
                </a:lnTo>
                <a:lnTo>
                  <a:pt x="70" y="144"/>
                </a:lnTo>
                <a:lnTo>
                  <a:pt x="70" y="144"/>
                </a:lnTo>
                <a:lnTo>
                  <a:pt x="76" y="136"/>
                </a:lnTo>
                <a:lnTo>
                  <a:pt x="76" y="136"/>
                </a:lnTo>
                <a:lnTo>
                  <a:pt x="82" y="128"/>
                </a:lnTo>
                <a:lnTo>
                  <a:pt x="82" y="128"/>
                </a:lnTo>
                <a:lnTo>
                  <a:pt x="95" y="115"/>
                </a:lnTo>
                <a:lnTo>
                  <a:pt x="95" y="115"/>
                </a:lnTo>
                <a:lnTo>
                  <a:pt x="97" y="115"/>
                </a:lnTo>
                <a:lnTo>
                  <a:pt x="97" y="115"/>
                </a:lnTo>
                <a:lnTo>
                  <a:pt x="97" y="111"/>
                </a:lnTo>
                <a:lnTo>
                  <a:pt x="97" y="111"/>
                </a:lnTo>
                <a:lnTo>
                  <a:pt x="97" y="109"/>
                </a:lnTo>
                <a:lnTo>
                  <a:pt x="97" y="109"/>
                </a:lnTo>
                <a:lnTo>
                  <a:pt x="95" y="111"/>
                </a:lnTo>
                <a:lnTo>
                  <a:pt x="95" y="111"/>
                </a:lnTo>
                <a:lnTo>
                  <a:pt x="75" y="131"/>
                </a:lnTo>
                <a:lnTo>
                  <a:pt x="75" y="131"/>
                </a:lnTo>
                <a:lnTo>
                  <a:pt x="59" y="148"/>
                </a:lnTo>
                <a:lnTo>
                  <a:pt x="59" y="148"/>
                </a:lnTo>
                <a:lnTo>
                  <a:pt x="54" y="155"/>
                </a:lnTo>
                <a:lnTo>
                  <a:pt x="54" y="155"/>
                </a:lnTo>
                <a:lnTo>
                  <a:pt x="49" y="163"/>
                </a:lnTo>
                <a:lnTo>
                  <a:pt x="49" y="163"/>
                </a:lnTo>
                <a:lnTo>
                  <a:pt x="56" y="170"/>
                </a:lnTo>
                <a:lnTo>
                  <a:pt x="56" y="170"/>
                </a:lnTo>
                <a:lnTo>
                  <a:pt x="57" y="170"/>
                </a:lnTo>
                <a:lnTo>
                  <a:pt x="57" y="170"/>
                </a:lnTo>
                <a:lnTo>
                  <a:pt x="59" y="172"/>
                </a:lnTo>
                <a:lnTo>
                  <a:pt x="59" y="174"/>
                </a:lnTo>
                <a:lnTo>
                  <a:pt x="59" y="174"/>
                </a:lnTo>
                <a:lnTo>
                  <a:pt x="59" y="175"/>
                </a:lnTo>
                <a:lnTo>
                  <a:pt x="59" y="175"/>
                </a:lnTo>
                <a:lnTo>
                  <a:pt x="70" y="186"/>
                </a:lnTo>
                <a:lnTo>
                  <a:pt x="70" y="186"/>
                </a:lnTo>
                <a:lnTo>
                  <a:pt x="71" y="188"/>
                </a:lnTo>
                <a:lnTo>
                  <a:pt x="71" y="188"/>
                </a:lnTo>
                <a:lnTo>
                  <a:pt x="73" y="189"/>
                </a:lnTo>
                <a:lnTo>
                  <a:pt x="75" y="191"/>
                </a:lnTo>
                <a:lnTo>
                  <a:pt x="75" y="191"/>
                </a:lnTo>
                <a:lnTo>
                  <a:pt x="76" y="193"/>
                </a:lnTo>
                <a:lnTo>
                  <a:pt x="76" y="193"/>
                </a:lnTo>
                <a:lnTo>
                  <a:pt x="84" y="200"/>
                </a:lnTo>
                <a:lnTo>
                  <a:pt x="84" y="200"/>
                </a:lnTo>
                <a:lnTo>
                  <a:pt x="87" y="200"/>
                </a:lnTo>
                <a:lnTo>
                  <a:pt x="87" y="200"/>
                </a:lnTo>
                <a:lnTo>
                  <a:pt x="89" y="200"/>
                </a:lnTo>
                <a:lnTo>
                  <a:pt x="89" y="200"/>
                </a:lnTo>
                <a:lnTo>
                  <a:pt x="90" y="200"/>
                </a:lnTo>
                <a:lnTo>
                  <a:pt x="90" y="200"/>
                </a:lnTo>
                <a:lnTo>
                  <a:pt x="92" y="200"/>
                </a:lnTo>
                <a:lnTo>
                  <a:pt x="92" y="204"/>
                </a:lnTo>
                <a:lnTo>
                  <a:pt x="92" y="204"/>
                </a:lnTo>
                <a:lnTo>
                  <a:pt x="92" y="205"/>
                </a:lnTo>
                <a:lnTo>
                  <a:pt x="92" y="205"/>
                </a:lnTo>
                <a:lnTo>
                  <a:pt x="100" y="210"/>
                </a:lnTo>
                <a:lnTo>
                  <a:pt x="108" y="213"/>
                </a:lnTo>
                <a:lnTo>
                  <a:pt x="108" y="213"/>
                </a:lnTo>
                <a:lnTo>
                  <a:pt x="108" y="213"/>
                </a:lnTo>
                <a:lnTo>
                  <a:pt x="108" y="213"/>
                </a:lnTo>
                <a:lnTo>
                  <a:pt x="109" y="211"/>
                </a:lnTo>
                <a:lnTo>
                  <a:pt x="109" y="211"/>
                </a:lnTo>
                <a:lnTo>
                  <a:pt x="112" y="213"/>
                </a:lnTo>
                <a:lnTo>
                  <a:pt x="112" y="215"/>
                </a:lnTo>
                <a:lnTo>
                  <a:pt x="112" y="215"/>
                </a:lnTo>
                <a:lnTo>
                  <a:pt x="114" y="216"/>
                </a:lnTo>
                <a:lnTo>
                  <a:pt x="114" y="216"/>
                </a:lnTo>
                <a:lnTo>
                  <a:pt x="116" y="218"/>
                </a:lnTo>
                <a:lnTo>
                  <a:pt x="119" y="218"/>
                </a:lnTo>
                <a:lnTo>
                  <a:pt x="119" y="218"/>
                </a:lnTo>
                <a:lnTo>
                  <a:pt x="120" y="218"/>
                </a:lnTo>
                <a:lnTo>
                  <a:pt x="122" y="219"/>
                </a:lnTo>
                <a:lnTo>
                  <a:pt x="122" y="219"/>
                </a:lnTo>
                <a:lnTo>
                  <a:pt x="123" y="219"/>
                </a:lnTo>
                <a:lnTo>
                  <a:pt x="123" y="219"/>
                </a:lnTo>
                <a:lnTo>
                  <a:pt x="128" y="221"/>
                </a:lnTo>
                <a:lnTo>
                  <a:pt x="128" y="221"/>
                </a:lnTo>
                <a:lnTo>
                  <a:pt x="131" y="221"/>
                </a:lnTo>
                <a:lnTo>
                  <a:pt x="131" y="221"/>
                </a:lnTo>
                <a:lnTo>
                  <a:pt x="133" y="221"/>
                </a:lnTo>
                <a:lnTo>
                  <a:pt x="134" y="223"/>
                </a:lnTo>
                <a:lnTo>
                  <a:pt x="134" y="223"/>
                </a:lnTo>
                <a:lnTo>
                  <a:pt x="136" y="224"/>
                </a:lnTo>
                <a:lnTo>
                  <a:pt x="136" y="224"/>
                </a:lnTo>
                <a:lnTo>
                  <a:pt x="144" y="226"/>
                </a:lnTo>
                <a:lnTo>
                  <a:pt x="144" y="226"/>
                </a:lnTo>
                <a:lnTo>
                  <a:pt x="160" y="230"/>
                </a:lnTo>
                <a:lnTo>
                  <a:pt x="160" y="230"/>
                </a:lnTo>
                <a:lnTo>
                  <a:pt x="160" y="230"/>
                </a:lnTo>
                <a:lnTo>
                  <a:pt x="160" y="230"/>
                </a:lnTo>
                <a:lnTo>
                  <a:pt x="164" y="227"/>
                </a:lnTo>
                <a:lnTo>
                  <a:pt x="164" y="227"/>
                </a:lnTo>
                <a:lnTo>
                  <a:pt x="166" y="227"/>
                </a:lnTo>
                <a:lnTo>
                  <a:pt x="166" y="227"/>
                </a:lnTo>
                <a:lnTo>
                  <a:pt x="168" y="229"/>
                </a:lnTo>
                <a:lnTo>
                  <a:pt x="169" y="230"/>
                </a:lnTo>
                <a:lnTo>
                  <a:pt x="169" y="230"/>
                </a:lnTo>
                <a:lnTo>
                  <a:pt x="169" y="232"/>
                </a:lnTo>
                <a:lnTo>
                  <a:pt x="169" y="232"/>
                </a:lnTo>
                <a:lnTo>
                  <a:pt x="179" y="234"/>
                </a:lnTo>
                <a:lnTo>
                  <a:pt x="179" y="234"/>
                </a:lnTo>
                <a:lnTo>
                  <a:pt x="198" y="234"/>
                </a:lnTo>
                <a:lnTo>
                  <a:pt x="198" y="234"/>
                </a:lnTo>
                <a:lnTo>
                  <a:pt x="199" y="234"/>
                </a:lnTo>
                <a:lnTo>
                  <a:pt x="201" y="232"/>
                </a:lnTo>
                <a:lnTo>
                  <a:pt x="201" y="232"/>
                </a:lnTo>
                <a:lnTo>
                  <a:pt x="202" y="230"/>
                </a:lnTo>
                <a:lnTo>
                  <a:pt x="202" y="230"/>
                </a:lnTo>
                <a:lnTo>
                  <a:pt x="202" y="230"/>
                </a:lnTo>
                <a:lnTo>
                  <a:pt x="202" y="230"/>
                </a:lnTo>
                <a:lnTo>
                  <a:pt x="205" y="230"/>
                </a:lnTo>
                <a:lnTo>
                  <a:pt x="207" y="232"/>
                </a:lnTo>
                <a:lnTo>
                  <a:pt x="207" y="232"/>
                </a:lnTo>
                <a:lnTo>
                  <a:pt x="207" y="234"/>
                </a:lnTo>
                <a:lnTo>
                  <a:pt x="207" y="234"/>
                </a:lnTo>
                <a:lnTo>
                  <a:pt x="209" y="234"/>
                </a:lnTo>
                <a:lnTo>
                  <a:pt x="209" y="234"/>
                </a:lnTo>
                <a:lnTo>
                  <a:pt x="226" y="232"/>
                </a:lnTo>
                <a:lnTo>
                  <a:pt x="242" y="232"/>
                </a:lnTo>
                <a:lnTo>
                  <a:pt x="242" y="232"/>
                </a:lnTo>
                <a:lnTo>
                  <a:pt x="254" y="230"/>
                </a:lnTo>
                <a:lnTo>
                  <a:pt x="254" y="230"/>
                </a:lnTo>
                <a:lnTo>
                  <a:pt x="281" y="227"/>
                </a:lnTo>
                <a:lnTo>
                  <a:pt x="281" y="227"/>
                </a:lnTo>
                <a:lnTo>
                  <a:pt x="300" y="223"/>
                </a:lnTo>
                <a:lnTo>
                  <a:pt x="300" y="223"/>
                </a:lnTo>
                <a:lnTo>
                  <a:pt x="332" y="213"/>
                </a:lnTo>
                <a:lnTo>
                  <a:pt x="332" y="213"/>
                </a:lnTo>
                <a:lnTo>
                  <a:pt x="340" y="211"/>
                </a:lnTo>
                <a:lnTo>
                  <a:pt x="346" y="208"/>
                </a:lnTo>
                <a:lnTo>
                  <a:pt x="346" y="208"/>
                </a:lnTo>
                <a:lnTo>
                  <a:pt x="363" y="197"/>
                </a:lnTo>
                <a:lnTo>
                  <a:pt x="363" y="197"/>
                </a:lnTo>
                <a:lnTo>
                  <a:pt x="379" y="189"/>
                </a:lnTo>
                <a:lnTo>
                  <a:pt x="379" y="189"/>
                </a:lnTo>
                <a:lnTo>
                  <a:pt x="382" y="188"/>
                </a:lnTo>
                <a:lnTo>
                  <a:pt x="382" y="188"/>
                </a:lnTo>
                <a:lnTo>
                  <a:pt x="387" y="186"/>
                </a:lnTo>
                <a:lnTo>
                  <a:pt x="392" y="185"/>
                </a:lnTo>
                <a:lnTo>
                  <a:pt x="392" y="185"/>
                </a:lnTo>
                <a:lnTo>
                  <a:pt x="398" y="183"/>
                </a:lnTo>
                <a:lnTo>
                  <a:pt x="398" y="183"/>
                </a:lnTo>
                <a:lnTo>
                  <a:pt x="403" y="183"/>
                </a:lnTo>
                <a:lnTo>
                  <a:pt x="403" y="183"/>
                </a:lnTo>
                <a:lnTo>
                  <a:pt x="406" y="183"/>
                </a:lnTo>
                <a:lnTo>
                  <a:pt x="406" y="183"/>
                </a:lnTo>
                <a:lnTo>
                  <a:pt x="411" y="183"/>
                </a:lnTo>
                <a:lnTo>
                  <a:pt x="411" y="183"/>
                </a:lnTo>
                <a:lnTo>
                  <a:pt x="417" y="182"/>
                </a:lnTo>
                <a:lnTo>
                  <a:pt x="417" y="182"/>
                </a:lnTo>
                <a:lnTo>
                  <a:pt x="418" y="183"/>
                </a:lnTo>
                <a:lnTo>
                  <a:pt x="420" y="185"/>
                </a:lnTo>
                <a:lnTo>
                  <a:pt x="420" y="185"/>
                </a:lnTo>
                <a:lnTo>
                  <a:pt x="420" y="186"/>
                </a:lnTo>
                <a:lnTo>
                  <a:pt x="420" y="188"/>
                </a:lnTo>
                <a:lnTo>
                  <a:pt x="420" y="188"/>
                </a:lnTo>
                <a:lnTo>
                  <a:pt x="418" y="189"/>
                </a:lnTo>
                <a:lnTo>
                  <a:pt x="415" y="189"/>
                </a:lnTo>
                <a:lnTo>
                  <a:pt x="415" y="189"/>
                </a:lnTo>
                <a:lnTo>
                  <a:pt x="412" y="188"/>
                </a:lnTo>
                <a:lnTo>
                  <a:pt x="412" y="188"/>
                </a:lnTo>
                <a:lnTo>
                  <a:pt x="415" y="189"/>
                </a:lnTo>
                <a:lnTo>
                  <a:pt x="417" y="189"/>
                </a:lnTo>
                <a:lnTo>
                  <a:pt x="417" y="189"/>
                </a:lnTo>
                <a:lnTo>
                  <a:pt x="422" y="188"/>
                </a:lnTo>
                <a:lnTo>
                  <a:pt x="422" y="188"/>
                </a:lnTo>
                <a:lnTo>
                  <a:pt x="428" y="186"/>
                </a:lnTo>
                <a:lnTo>
                  <a:pt x="433" y="183"/>
                </a:lnTo>
                <a:lnTo>
                  <a:pt x="433" y="183"/>
                </a:lnTo>
                <a:lnTo>
                  <a:pt x="434" y="182"/>
                </a:lnTo>
                <a:lnTo>
                  <a:pt x="434" y="178"/>
                </a:lnTo>
                <a:lnTo>
                  <a:pt x="434" y="178"/>
                </a:lnTo>
                <a:lnTo>
                  <a:pt x="434" y="178"/>
                </a:lnTo>
                <a:lnTo>
                  <a:pt x="434" y="178"/>
                </a:lnTo>
                <a:lnTo>
                  <a:pt x="433" y="177"/>
                </a:lnTo>
                <a:lnTo>
                  <a:pt x="433" y="177"/>
                </a:lnTo>
                <a:lnTo>
                  <a:pt x="429" y="178"/>
                </a:lnTo>
                <a:lnTo>
                  <a:pt x="429" y="178"/>
                </a:lnTo>
                <a:lnTo>
                  <a:pt x="429" y="178"/>
                </a:lnTo>
                <a:lnTo>
                  <a:pt x="429" y="178"/>
                </a:lnTo>
                <a:lnTo>
                  <a:pt x="426" y="182"/>
                </a:lnTo>
                <a:lnTo>
                  <a:pt x="423" y="182"/>
                </a:lnTo>
                <a:lnTo>
                  <a:pt x="423" y="182"/>
                </a:lnTo>
                <a:lnTo>
                  <a:pt x="415" y="180"/>
                </a:lnTo>
                <a:lnTo>
                  <a:pt x="415" y="180"/>
                </a:lnTo>
                <a:lnTo>
                  <a:pt x="412" y="180"/>
                </a:lnTo>
                <a:lnTo>
                  <a:pt x="412" y="180"/>
                </a:lnTo>
                <a:lnTo>
                  <a:pt x="403" y="178"/>
                </a:lnTo>
                <a:lnTo>
                  <a:pt x="403" y="178"/>
                </a:lnTo>
                <a:lnTo>
                  <a:pt x="401" y="177"/>
                </a:lnTo>
                <a:lnTo>
                  <a:pt x="398" y="174"/>
                </a:lnTo>
                <a:lnTo>
                  <a:pt x="398" y="174"/>
                </a:lnTo>
                <a:lnTo>
                  <a:pt x="398" y="172"/>
                </a:lnTo>
                <a:lnTo>
                  <a:pt x="399" y="170"/>
                </a:lnTo>
                <a:lnTo>
                  <a:pt x="399" y="170"/>
                </a:lnTo>
                <a:lnTo>
                  <a:pt x="401" y="169"/>
                </a:lnTo>
                <a:lnTo>
                  <a:pt x="401" y="169"/>
                </a:lnTo>
                <a:lnTo>
                  <a:pt x="406" y="163"/>
                </a:lnTo>
                <a:lnTo>
                  <a:pt x="406" y="159"/>
                </a:lnTo>
                <a:lnTo>
                  <a:pt x="406" y="155"/>
                </a:lnTo>
                <a:lnTo>
                  <a:pt x="406" y="155"/>
                </a:lnTo>
                <a:lnTo>
                  <a:pt x="404" y="150"/>
                </a:lnTo>
                <a:lnTo>
                  <a:pt x="404" y="150"/>
                </a:lnTo>
                <a:lnTo>
                  <a:pt x="404" y="147"/>
                </a:lnTo>
                <a:lnTo>
                  <a:pt x="404" y="147"/>
                </a:lnTo>
                <a:lnTo>
                  <a:pt x="406" y="145"/>
                </a:lnTo>
                <a:lnTo>
                  <a:pt x="407" y="145"/>
                </a:lnTo>
                <a:lnTo>
                  <a:pt x="407" y="145"/>
                </a:lnTo>
                <a:lnTo>
                  <a:pt x="409" y="145"/>
                </a:lnTo>
                <a:lnTo>
                  <a:pt x="409" y="145"/>
                </a:lnTo>
                <a:lnTo>
                  <a:pt x="409" y="145"/>
                </a:lnTo>
                <a:lnTo>
                  <a:pt x="409" y="145"/>
                </a:lnTo>
                <a:lnTo>
                  <a:pt x="399" y="131"/>
                </a:lnTo>
                <a:lnTo>
                  <a:pt x="399" y="131"/>
                </a:lnTo>
                <a:lnTo>
                  <a:pt x="392" y="123"/>
                </a:lnTo>
                <a:lnTo>
                  <a:pt x="392" y="123"/>
                </a:lnTo>
                <a:lnTo>
                  <a:pt x="385" y="117"/>
                </a:lnTo>
                <a:lnTo>
                  <a:pt x="385" y="117"/>
                </a:lnTo>
                <a:lnTo>
                  <a:pt x="373" y="106"/>
                </a:lnTo>
                <a:lnTo>
                  <a:pt x="373" y="106"/>
                </a:lnTo>
                <a:lnTo>
                  <a:pt x="360" y="95"/>
                </a:lnTo>
                <a:lnTo>
                  <a:pt x="360" y="95"/>
                </a:lnTo>
                <a:lnTo>
                  <a:pt x="358" y="93"/>
                </a:lnTo>
                <a:lnTo>
                  <a:pt x="358" y="93"/>
                </a:lnTo>
                <a:lnTo>
                  <a:pt x="358" y="95"/>
                </a:lnTo>
                <a:lnTo>
                  <a:pt x="358" y="95"/>
                </a:lnTo>
                <a:lnTo>
                  <a:pt x="355" y="103"/>
                </a:lnTo>
                <a:lnTo>
                  <a:pt x="355" y="103"/>
                </a:lnTo>
                <a:lnTo>
                  <a:pt x="352" y="112"/>
                </a:lnTo>
                <a:lnTo>
                  <a:pt x="352" y="112"/>
                </a:lnTo>
                <a:lnTo>
                  <a:pt x="349" y="122"/>
                </a:lnTo>
                <a:lnTo>
                  <a:pt x="349" y="122"/>
                </a:lnTo>
                <a:lnTo>
                  <a:pt x="346" y="133"/>
                </a:lnTo>
                <a:lnTo>
                  <a:pt x="346" y="133"/>
                </a:lnTo>
                <a:lnTo>
                  <a:pt x="340" y="144"/>
                </a:lnTo>
                <a:lnTo>
                  <a:pt x="332" y="156"/>
                </a:lnTo>
                <a:lnTo>
                  <a:pt x="332" y="156"/>
                </a:lnTo>
                <a:lnTo>
                  <a:pt x="328" y="159"/>
                </a:lnTo>
                <a:lnTo>
                  <a:pt x="328" y="159"/>
                </a:lnTo>
                <a:lnTo>
                  <a:pt x="322" y="169"/>
                </a:lnTo>
                <a:lnTo>
                  <a:pt x="322" y="169"/>
                </a:lnTo>
                <a:lnTo>
                  <a:pt x="314" y="177"/>
                </a:lnTo>
                <a:lnTo>
                  <a:pt x="305" y="185"/>
                </a:lnTo>
                <a:lnTo>
                  <a:pt x="305" y="185"/>
                </a:lnTo>
                <a:lnTo>
                  <a:pt x="286" y="197"/>
                </a:lnTo>
                <a:lnTo>
                  <a:pt x="286" y="197"/>
                </a:lnTo>
                <a:lnTo>
                  <a:pt x="280" y="202"/>
                </a:lnTo>
                <a:lnTo>
                  <a:pt x="273" y="204"/>
                </a:lnTo>
                <a:lnTo>
                  <a:pt x="273" y="204"/>
                </a:lnTo>
                <a:lnTo>
                  <a:pt x="258" y="207"/>
                </a:lnTo>
                <a:lnTo>
                  <a:pt x="243" y="210"/>
                </a:lnTo>
                <a:lnTo>
                  <a:pt x="243" y="210"/>
                </a:lnTo>
                <a:lnTo>
                  <a:pt x="235" y="210"/>
                </a:lnTo>
                <a:lnTo>
                  <a:pt x="235" y="210"/>
                </a:lnTo>
                <a:lnTo>
                  <a:pt x="223" y="210"/>
                </a:lnTo>
                <a:lnTo>
                  <a:pt x="210" y="210"/>
                </a:lnTo>
                <a:lnTo>
                  <a:pt x="210" y="210"/>
                </a:lnTo>
                <a:lnTo>
                  <a:pt x="180" y="204"/>
                </a:lnTo>
                <a:lnTo>
                  <a:pt x="180" y="204"/>
                </a:lnTo>
                <a:lnTo>
                  <a:pt x="168" y="200"/>
                </a:lnTo>
                <a:lnTo>
                  <a:pt x="155" y="196"/>
                </a:lnTo>
                <a:lnTo>
                  <a:pt x="155" y="196"/>
                </a:lnTo>
                <a:lnTo>
                  <a:pt x="146" y="189"/>
                </a:lnTo>
                <a:lnTo>
                  <a:pt x="136" y="183"/>
                </a:lnTo>
                <a:lnTo>
                  <a:pt x="136" y="183"/>
                </a:lnTo>
                <a:lnTo>
                  <a:pt x="125" y="174"/>
                </a:lnTo>
                <a:lnTo>
                  <a:pt x="125" y="174"/>
                </a:lnTo>
                <a:lnTo>
                  <a:pt x="117" y="166"/>
                </a:lnTo>
                <a:lnTo>
                  <a:pt x="117" y="166"/>
                </a:lnTo>
                <a:lnTo>
                  <a:pt x="109" y="158"/>
                </a:lnTo>
                <a:lnTo>
                  <a:pt x="103" y="150"/>
                </a:lnTo>
                <a:lnTo>
                  <a:pt x="103" y="150"/>
                </a:lnTo>
                <a:lnTo>
                  <a:pt x="100" y="144"/>
                </a:lnTo>
                <a:lnTo>
                  <a:pt x="100" y="144"/>
                </a:lnTo>
                <a:lnTo>
                  <a:pt x="97" y="133"/>
                </a:lnTo>
                <a:lnTo>
                  <a:pt x="97" y="133"/>
                </a:lnTo>
                <a:lnTo>
                  <a:pt x="97" y="126"/>
                </a:lnTo>
                <a:lnTo>
                  <a:pt x="97" y="122"/>
                </a:lnTo>
                <a:lnTo>
                  <a:pt x="97" y="122"/>
                </a:lnTo>
                <a:lnTo>
                  <a:pt x="95" y="120"/>
                </a:lnTo>
                <a:lnTo>
                  <a:pt x="95" y="120"/>
                </a:lnTo>
                <a:close/>
                <a:moveTo>
                  <a:pt x="144" y="136"/>
                </a:moveTo>
                <a:lnTo>
                  <a:pt x="144" y="136"/>
                </a:lnTo>
                <a:lnTo>
                  <a:pt x="142" y="137"/>
                </a:lnTo>
                <a:lnTo>
                  <a:pt x="142" y="137"/>
                </a:lnTo>
                <a:lnTo>
                  <a:pt x="130" y="145"/>
                </a:lnTo>
                <a:lnTo>
                  <a:pt x="130" y="145"/>
                </a:lnTo>
                <a:lnTo>
                  <a:pt x="128" y="147"/>
                </a:lnTo>
                <a:lnTo>
                  <a:pt x="128" y="148"/>
                </a:lnTo>
                <a:lnTo>
                  <a:pt x="128" y="148"/>
                </a:lnTo>
                <a:lnTo>
                  <a:pt x="127" y="148"/>
                </a:lnTo>
                <a:lnTo>
                  <a:pt x="127" y="148"/>
                </a:lnTo>
                <a:lnTo>
                  <a:pt x="125" y="148"/>
                </a:lnTo>
                <a:lnTo>
                  <a:pt x="125" y="148"/>
                </a:lnTo>
                <a:lnTo>
                  <a:pt x="123" y="145"/>
                </a:lnTo>
                <a:lnTo>
                  <a:pt x="123" y="145"/>
                </a:lnTo>
                <a:lnTo>
                  <a:pt x="125" y="145"/>
                </a:lnTo>
                <a:lnTo>
                  <a:pt x="125" y="144"/>
                </a:lnTo>
                <a:lnTo>
                  <a:pt x="125" y="144"/>
                </a:lnTo>
                <a:lnTo>
                  <a:pt x="127" y="144"/>
                </a:lnTo>
                <a:lnTo>
                  <a:pt x="127" y="144"/>
                </a:lnTo>
                <a:lnTo>
                  <a:pt x="130" y="144"/>
                </a:lnTo>
                <a:lnTo>
                  <a:pt x="131" y="142"/>
                </a:lnTo>
                <a:lnTo>
                  <a:pt x="131" y="142"/>
                </a:lnTo>
                <a:lnTo>
                  <a:pt x="142" y="134"/>
                </a:lnTo>
                <a:lnTo>
                  <a:pt x="142" y="134"/>
                </a:lnTo>
                <a:lnTo>
                  <a:pt x="142" y="133"/>
                </a:lnTo>
                <a:lnTo>
                  <a:pt x="142" y="133"/>
                </a:lnTo>
                <a:lnTo>
                  <a:pt x="139" y="125"/>
                </a:lnTo>
                <a:lnTo>
                  <a:pt x="139" y="125"/>
                </a:lnTo>
                <a:lnTo>
                  <a:pt x="139" y="125"/>
                </a:lnTo>
                <a:lnTo>
                  <a:pt x="139" y="125"/>
                </a:lnTo>
                <a:lnTo>
                  <a:pt x="112" y="141"/>
                </a:lnTo>
                <a:lnTo>
                  <a:pt x="112" y="141"/>
                </a:lnTo>
                <a:lnTo>
                  <a:pt x="112" y="141"/>
                </a:lnTo>
                <a:lnTo>
                  <a:pt x="112" y="142"/>
                </a:lnTo>
                <a:lnTo>
                  <a:pt x="112" y="142"/>
                </a:lnTo>
                <a:lnTo>
                  <a:pt x="119" y="153"/>
                </a:lnTo>
                <a:lnTo>
                  <a:pt x="119" y="153"/>
                </a:lnTo>
                <a:lnTo>
                  <a:pt x="122" y="161"/>
                </a:lnTo>
                <a:lnTo>
                  <a:pt x="122" y="161"/>
                </a:lnTo>
                <a:lnTo>
                  <a:pt x="127" y="166"/>
                </a:lnTo>
                <a:lnTo>
                  <a:pt x="131" y="170"/>
                </a:lnTo>
                <a:lnTo>
                  <a:pt x="131" y="170"/>
                </a:lnTo>
                <a:lnTo>
                  <a:pt x="142" y="178"/>
                </a:lnTo>
                <a:lnTo>
                  <a:pt x="153" y="185"/>
                </a:lnTo>
                <a:lnTo>
                  <a:pt x="153" y="185"/>
                </a:lnTo>
                <a:lnTo>
                  <a:pt x="164" y="191"/>
                </a:lnTo>
                <a:lnTo>
                  <a:pt x="164" y="191"/>
                </a:lnTo>
                <a:lnTo>
                  <a:pt x="174" y="194"/>
                </a:lnTo>
                <a:lnTo>
                  <a:pt x="185" y="197"/>
                </a:lnTo>
                <a:lnTo>
                  <a:pt x="185" y="197"/>
                </a:lnTo>
                <a:lnTo>
                  <a:pt x="196" y="199"/>
                </a:lnTo>
                <a:lnTo>
                  <a:pt x="207" y="199"/>
                </a:lnTo>
                <a:lnTo>
                  <a:pt x="207" y="199"/>
                </a:lnTo>
                <a:lnTo>
                  <a:pt x="237" y="199"/>
                </a:lnTo>
                <a:lnTo>
                  <a:pt x="237" y="199"/>
                </a:lnTo>
                <a:lnTo>
                  <a:pt x="250" y="197"/>
                </a:lnTo>
                <a:lnTo>
                  <a:pt x="262" y="193"/>
                </a:lnTo>
                <a:lnTo>
                  <a:pt x="262" y="193"/>
                </a:lnTo>
                <a:lnTo>
                  <a:pt x="286" y="183"/>
                </a:lnTo>
                <a:lnTo>
                  <a:pt x="286" y="183"/>
                </a:lnTo>
                <a:lnTo>
                  <a:pt x="299" y="178"/>
                </a:lnTo>
                <a:lnTo>
                  <a:pt x="310" y="170"/>
                </a:lnTo>
                <a:lnTo>
                  <a:pt x="310" y="170"/>
                </a:lnTo>
                <a:lnTo>
                  <a:pt x="319" y="163"/>
                </a:lnTo>
                <a:lnTo>
                  <a:pt x="327" y="153"/>
                </a:lnTo>
                <a:lnTo>
                  <a:pt x="327" y="153"/>
                </a:lnTo>
                <a:lnTo>
                  <a:pt x="333" y="144"/>
                </a:lnTo>
                <a:lnTo>
                  <a:pt x="340" y="134"/>
                </a:lnTo>
                <a:lnTo>
                  <a:pt x="340" y="134"/>
                </a:lnTo>
                <a:lnTo>
                  <a:pt x="341" y="128"/>
                </a:lnTo>
                <a:lnTo>
                  <a:pt x="341" y="128"/>
                </a:lnTo>
                <a:lnTo>
                  <a:pt x="340" y="125"/>
                </a:lnTo>
                <a:lnTo>
                  <a:pt x="340" y="122"/>
                </a:lnTo>
                <a:lnTo>
                  <a:pt x="340" y="122"/>
                </a:lnTo>
                <a:lnTo>
                  <a:pt x="344" y="115"/>
                </a:lnTo>
                <a:lnTo>
                  <a:pt x="344" y="115"/>
                </a:lnTo>
                <a:lnTo>
                  <a:pt x="346" y="114"/>
                </a:lnTo>
                <a:lnTo>
                  <a:pt x="346" y="114"/>
                </a:lnTo>
                <a:lnTo>
                  <a:pt x="346" y="103"/>
                </a:lnTo>
                <a:lnTo>
                  <a:pt x="346" y="103"/>
                </a:lnTo>
                <a:lnTo>
                  <a:pt x="347" y="87"/>
                </a:lnTo>
                <a:lnTo>
                  <a:pt x="347" y="87"/>
                </a:lnTo>
                <a:lnTo>
                  <a:pt x="346" y="84"/>
                </a:lnTo>
                <a:lnTo>
                  <a:pt x="346" y="84"/>
                </a:lnTo>
                <a:lnTo>
                  <a:pt x="330" y="76"/>
                </a:lnTo>
                <a:lnTo>
                  <a:pt x="330" y="76"/>
                </a:lnTo>
                <a:lnTo>
                  <a:pt x="325" y="74"/>
                </a:lnTo>
                <a:lnTo>
                  <a:pt x="325" y="74"/>
                </a:lnTo>
                <a:lnTo>
                  <a:pt x="324" y="79"/>
                </a:lnTo>
                <a:lnTo>
                  <a:pt x="324" y="79"/>
                </a:lnTo>
                <a:lnTo>
                  <a:pt x="327" y="81"/>
                </a:lnTo>
                <a:lnTo>
                  <a:pt x="327" y="81"/>
                </a:lnTo>
                <a:lnTo>
                  <a:pt x="336" y="82"/>
                </a:lnTo>
                <a:lnTo>
                  <a:pt x="336" y="82"/>
                </a:lnTo>
                <a:lnTo>
                  <a:pt x="338" y="82"/>
                </a:lnTo>
                <a:lnTo>
                  <a:pt x="338" y="82"/>
                </a:lnTo>
                <a:lnTo>
                  <a:pt x="340" y="84"/>
                </a:lnTo>
                <a:lnTo>
                  <a:pt x="340" y="87"/>
                </a:lnTo>
                <a:lnTo>
                  <a:pt x="340" y="87"/>
                </a:lnTo>
                <a:lnTo>
                  <a:pt x="338" y="87"/>
                </a:lnTo>
                <a:lnTo>
                  <a:pt x="336" y="87"/>
                </a:lnTo>
                <a:lnTo>
                  <a:pt x="336" y="87"/>
                </a:lnTo>
                <a:lnTo>
                  <a:pt x="325" y="82"/>
                </a:lnTo>
                <a:lnTo>
                  <a:pt x="325" y="82"/>
                </a:lnTo>
                <a:lnTo>
                  <a:pt x="324" y="82"/>
                </a:lnTo>
                <a:lnTo>
                  <a:pt x="324" y="82"/>
                </a:lnTo>
                <a:lnTo>
                  <a:pt x="324" y="93"/>
                </a:lnTo>
                <a:lnTo>
                  <a:pt x="324" y="93"/>
                </a:lnTo>
                <a:lnTo>
                  <a:pt x="324" y="95"/>
                </a:lnTo>
                <a:lnTo>
                  <a:pt x="324" y="95"/>
                </a:lnTo>
                <a:lnTo>
                  <a:pt x="338" y="98"/>
                </a:lnTo>
                <a:lnTo>
                  <a:pt x="338" y="98"/>
                </a:lnTo>
                <a:lnTo>
                  <a:pt x="343" y="99"/>
                </a:lnTo>
                <a:lnTo>
                  <a:pt x="343" y="99"/>
                </a:lnTo>
                <a:lnTo>
                  <a:pt x="344" y="99"/>
                </a:lnTo>
                <a:lnTo>
                  <a:pt x="344" y="101"/>
                </a:lnTo>
                <a:lnTo>
                  <a:pt x="344" y="101"/>
                </a:lnTo>
                <a:lnTo>
                  <a:pt x="344" y="104"/>
                </a:lnTo>
                <a:lnTo>
                  <a:pt x="341" y="104"/>
                </a:lnTo>
                <a:lnTo>
                  <a:pt x="341" y="104"/>
                </a:lnTo>
                <a:lnTo>
                  <a:pt x="340" y="104"/>
                </a:lnTo>
                <a:lnTo>
                  <a:pt x="340" y="104"/>
                </a:lnTo>
                <a:lnTo>
                  <a:pt x="327" y="98"/>
                </a:lnTo>
                <a:lnTo>
                  <a:pt x="327" y="98"/>
                </a:lnTo>
                <a:lnTo>
                  <a:pt x="322" y="96"/>
                </a:lnTo>
                <a:lnTo>
                  <a:pt x="322" y="96"/>
                </a:lnTo>
                <a:lnTo>
                  <a:pt x="317" y="109"/>
                </a:lnTo>
                <a:lnTo>
                  <a:pt x="317" y="109"/>
                </a:lnTo>
                <a:lnTo>
                  <a:pt x="319" y="109"/>
                </a:lnTo>
                <a:lnTo>
                  <a:pt x="319" y="109"/>
                </a:lnTo>
                <a:lnTo>
                  <a:pt x="324" y="111"/>
                </a:lnTo>
                <a:lnTo>
                  <a:pt x="324" y="111"/>
                </a:lnTo>
                <a:lnTo>
                  <a:pt x="325" y="111"/>
                </a:lnTo>
                <a:lnTo>
                  <a:pt x="325" y="111"/>
                </a:lnTo>
                <a:lnTo>
                  <a:pt x="327" y="112"/>
                </a:lnTo>
                <a:lnTo>
                  <a:pt x="327" y="114"/>
                </a:lnTo>
                <a:lnTo>
                  <a:pt x="327" y="114"/>
                </a:lnTo>
                <a:lnTo>
                  <a:pt x="327" y="115"/>
                </a:lnTo>
                <a:lnTo>
                  <a:pt x="325" y="117"/>
                </a:lnTo>
                <a:lnTo>
                  <a:pt x="325" y="117"/>
                </a:lnTo>
                <a:lnTo>
                  <a:pt x="324" y="117"/>
                </a:lnTo>
                <a:lnTo>
                  <a:pt x="322" y="115"/>
                </a:lnTo>
                <a:lnTo>
                  <a:pt x="322" y="115"/>
                </a:lnTo>
                <a:lnTo>
                  <a:pt x="316" y="112"/>
                </a:lnTo>
                <a:lnTo>
                  <a:pt x="316" y="112"/>
                </a:lnTo>
                <a:lnTo>
                  <a:pt x="311" y="120"/>
                </a:lnTo>
                <a:lnTo>
                  <a:pt x="311" y="120"/>
                </a:lnTo>
                <a:lnTo>
                  <a:pt x="310" y="122"/>
                </a:lnTo>
                <a:lnTo>
                  <a:pt x="310" y="122"/>
                </a:lnTo>
                <a:lnTo>
                  <a:pt x="308" y="123"/>
                </a:lnTo>
                <a:lnTo>
                  <a:pt x="308" y="123"/>
                </a:lnTo>
                <a:lnTo>
                  <a:pt x="311" y="126"/>
                </a:lnTo>
                <a:lnTo>
                  <a:pt x="311" y="126"/>
                </a:lnTo>
                <a:lnTo>
                  <a:pt x="319" y="129"/>
                </a:lnTo>
                <a:lnTo>
                  <a:pt x="319" y="129"/>
                </a:lnTo>
                <a:lnTo>
                  <a:pt x="321" y="131"/>
                </a:lnTo>
                <a:lnTo>
                  <a:pt x="321" y="131"/>
                </a:lnTo>
                <a:lnTo>
                  <a:pt x="322" y="131"/>
                </a:lnTo>
                <a:lnTo>
                  <a:pt x="324" y="133"/>
                </a:lnTo>
                <a:lnTo>
                  <a:pt x="324" y="133"/>
                </a:lnTo>
                <a:lnTo>
                  <a:pt x="324" y="134"/>
                </a:lnTo>
                <a:lnTo>
                  <a:pt x="322" y="136"/>
                </a:lnTo>
                <a:lnTo>
                  <a:pt x="322" y="136"/>
                </a:lnTo>
                <a:lnTo>
                  <a:pt x="321" y="136"/>
                </a:lnTo>
                <a:lnTo>
                  <a:pt x="319" y="136"/>
                </a:lnTo>
                <a:lnTo>
                  <a:pt x="319" y="136"/>
                </a:lnTo>
                <a:lnTo>
                  <a:pt x="316" y="134"/>
                </a:lnTo>
                <a:lnTo>
                  <a:pt x="316" y="134"/>
                </a:lnTo>
                <a:lnTo>
                  <a:pt x="311" y="129"/>
                </a:lnTo>
                <a:lnTo>
                  <a:pt x="311" y="129"/>
                </a:lnTo>
                <a:lnTo>
                  <a:pt x="306" y="126"/>
                </a:lnTo>
                <a:lnTo>
                  <a:pt x="306" y="126"/>
                </a:lnTo>
                <a:lnTo>
                  <a:pt x="294" y="137"/>
                </a:lnTo>
                <a:lnTo>
                  <a:pt x="294" y="137"/>
                </a:lnTo>
                <a:lnTo>
                  <a:pt x="297" y="141"/>
                </a:lnTo>
                <a:lnTo>
                  <a:pt x="297" y="141"/>
                </a:lnTo>
                <a:lnTo>
                  <a:pt x="303" y="145"/>
                </a:lnTo>
                <a:lnTo>
                  <a:pt x="310" y="148"/>
                </a:lnTo>
                <a:lnTo>
                  <a:pt x="310" y="148"/>
                </a:lnTo>
                <a:lnTo>
                  <a:pt x="311" y="148"/>
                </a:lnTo>
                <a:lnTo>
                  <a:pt x="311" y="150"/>
                </a:lnTo>
                <a:lnTo>
                  <a:pt x="311" y="150"/>
                </a:lnTo>
                <a:lnTo>
                  <a:pt x="311" y="153"/>
                </a:lnTo>
                <a:lnTo>
                  <a:pt x="310" y="153"/>
                </a:lnTo>
                <a:lnTo>
                  <a:pt x="310" y="153"/>
                </a:lnTo>
                <a:lnTo>
                  <a:pt x="308" y="155"/>
                </a:lnTo>
                <a:lnTo>
                  <a:pt x="306" y="153"/>
                </a:lnTo>
                <a:lnTo>
                  <a:pt x="306" y="153"/>
                </a:lnTo>
                <a:lnTo>
                  <a:pt x="305" y="152"/>
                </a:lnTo>
                <a:lnTo>
                  <a:pt x="305" y="152"/>
                </a:lnTo>
                <a:lnTo>
                  <a:pt x="297" y="144"/>
                </a:lnTo>
                <a:lnTo>
                  <a:pt x="297" y="144"/>
                </a:lnTo>
                <a:lnTo>
                  <a:pt x="292" y="139"/>
                </a:lnTo>
                <a:lnTo>
                  <a:pt x="292" y="139"/>
                </a:lnTo>
                <a:lnTo>
                  <a:pt x="287" y="144"/>
                </a:lnTo>
                <a:lnTo>
                  <a:pt x="287" y="144"/>
                </a:lnTo>
                <a:lnTo>
                  <a:pt x="286" y="145"/>
                </a:lnTo>
                <a:lnTo>
                  <a:pt x="284" y="145"/>
                </a:lnTo>
                <a:lnTo>
                  <a:pt x="284" y="145"/>
                </a:lnTo>
                <a:lnTo>
                  <a:pt x="283" y="142"/>
                </a:lnTo>
                <a:lnTo>
                  <a:pt x="283" y="139"/>
                </a:lnTo>
                <a:lnTo>
                  <a:pt x="283" y="139"/>
                </a:lnTo>
                <a:lnTo>
                  <a:pt x="284" y="139"/>
                </a:lnTo>
                <a:lnTo>
                  <a:pt x="284" y="139"/>
                </a:lnTo>
                <a:lnTo>
                  <a:pt x="289" y="137"/>
                </a:lnTo>
                <a:lnTo>
                  <a:pt x="289" y="137"/>
                </a:lnTo>
                <a:lnTo>
                  <a:pt x="281" y="129"/>
                </a:lnTo>
                <a:lnTo>
                  <a:pt x="281" y="129"/>
                </a:lnTo>
                <a:lnTo>
                  <a:pt x="276" y="133"/>
                </a:lnTo>
                <a:lnTo>
                  <a:pt x="276" y="133"/>
                </a:lnTo>
                <a:lnTo>
                  <a:pt x="272" y="136"/>
                </a:lnTo>
                <a:lnTo>
                  <a:pt x="272" y="136"/>
                </a:lnTo>
                <a:lnTo>
                  <a:pt x="272" y="137"/>
                </a:lnTo>
                <a:lnTo>
                  <a:pt x="272" y="137"/>
                </a:lnTo>
                <a:lnTo>
                  <a:pt x="283" y="152"/>
                </a:lnTo>
                <a:lnTo>
                  <a:pt x="283" y="152"/>
                </a:lnTo>
                <a:lnTo>
                  <a:pt x="284" y="153"/>
                </a:lnTo>
                <a:lnTo>
                  <a:pt x="284" y="153"/>
                </a:lnTo>
                <a:lnTo>
                  <a:pt x="284" y="155"/>
                </a:lnTo>
                <a:lnTo>
                  <a:pt x="284" y="156"/>
                </a:lnTo>
                <a:lnTo>
                  <a:pt x="284" y="156"/>
                </a:lnTo>
                <a:lnTo>
                  <a:pt x="281" y="158"/>
                </a:lnTo>
                <a:lnTo>
                  <a:pt x="281" y="158"/>
                </a:lnTo>
                <a:lnTo>
                  <a:pt x="280" y="156"/>
                </a:lnTo>
                <a:lnTo>
                  <a:pt x="278" y="155"/>
                </a:lnTo>
                <a:lnTo>
                  <a:pt x="278" y="155"/>
                </a:lnTo>
                <a:lnTo>
                  <a:pt x="278" y="150"/>
                </a:lnTo>
                <a:lnTo>
                  <a:pt x="275" y="145"/>
                </a:lnTo>
                <a:lnTo>
                  <a:pt x="269" y="137"/>
                </a:lnTo>
                <a:lnTo>
                  <a:pt x="269" y="137"/>
                </a:lnTo>
                <a:lnTo>
                  <a:pt x="259" y="144"/>
                </a:lnTo>
                <a:lnTo>
                  <a:pt x="259" y="144"/>
                </a:lnTo>
                <a:lnTo>
                  <a:pt x="264" y="156"/>
                </a:lnTo>
                <a:lnTo>
                  <a:pt x="264" y="156"/>
                </a:lnTo>
                <a:lnTo>
                  <a:pt x="269" y="167"/>
                </a:lnTo>
                <a:lnTo>
                  <a:pt x="269" y="167"/>
                </a:lnTo>
                <a:lnTo>
                  <a:pt x="272" y="172"/>
                </a:lnTo>
                <a:lnTo>
                  <a:pt x="272" y="172"/>
                </a:lnTo>
                <a:lnTo>
                  <a:pt x="272" y="174"/>
                </a:lnTo>
                <a:lnTo>
                  <a:pt x="270" y="175"/>
                </a:lnTo>
                <a:lnTo>
                  <a:pt x="270" y="175"/>
                </a:lnTo>
                <a:lnTo>
                  <a:pt x="269" y="177"/>
                </a:lnTo>
                <a:lnTo>
                  <a:pt x="267" y="177"/>
                </a:lnTo>
                <a:lnTo>
                  <a:pt x="267" y="177"/>
                </a:lnTo>
                <a:lnTo>
                  <a:pt x="265" y="175"/>
                </a:lnTo>
                <a:lnTo>
                  <a:pt x="265" y="174"/>
                </a:lnTo>
                <a:lnTo>
                  <a:pt x="265" y="174"/>
                </a:lnTo>
                <a:lnTo>
                  <a:pt x="264" y="169"/>
                </a:lnTo>
                <a:lnTo>
                  <a:pt x="264" y="169"/>
                </a:lnTo>
                <a:lnTo>
                  <a:pt x="262" y="163"/>
                </a:lnTo>
                <a:lnTo>
                  <a:pt x="262" y="163"/>
                </a:lnTo>
                <a:lnTo>
                  <a:pt x="256" y="166"/>
                </a:lnTo>
                <a:lnTo>
                  <a:pt x="250" y="166"/>
                </a:lnTo>
                <a:lnTo>
                  <a:pt x="250" y="166"/>
                </a:lnTo>
                <a:lnTo>
                  <a:pt x="251" y="172"/>
                </a:lnTo>
                <a:lnTo>
                  <a:pt x="251" y="172"/>
                </a:lnTo>
                <a:lnTo>
                  <a:pt x="251" y="175"/>
                </a:lnTo>
                <a:lnTo>
                  <a:pt x="248" y="177"/>
                </a:lnTo>
                <a:lnTo>
                  <a:pt x="248" y="177"/>
                </a:lnTo>
                <a:lnTo>
                  <a:pt x="246" y="175"/>
                </a:lnTo>
                <a:lnTo>
                  <a:pt x="245" y="174"/>
                </a:lnTo>
                <a:lnTo>
                  <a:pt x="245" y="174"/>
                </a:lnTo>
                <a:lnTo>
                  <a:pt x="246" y="166"/>
                </a:lnTo>
                <a:lnTo>
                  <a:pt x="246" y="166"/>
                </a:lnTo>
                <a:lnTo>
                  <a:pt x="237" y="166"/>
                </a:lnTo>
                <a:lnTo>
                  <a:pt x="237" y="166"/>
                </a:lnTo>
                <a:lnTo>
                  <a:pt x="239" y="185"/>
                </a:lnTo>
                <a:lnTo>
                  <a:pt x="239" y="185"/>
                </a:lnTo>
                <a:lnTo>
                  <a:pt x="240" y="193"/>
                </a:lnTo>
                <a:lnTo>
                  <a:pt x="240" y="193"/>
                </a:lnTo>
                <a:lnTo>
                  <a:pt x="240" y="196"/>
                </a:lnTo>
                <a:lnTo>
                  <a:pt x="239" y="197"/>
                </a:lnTo>
                <a:lnTo>
                  <a:pt x="239" y="197"/>
                </a:lnTo>
                <a:lnTo>
                  <a:pt x="235" y="196"/>
                </a:lnTo>
                <a:lnTo>
                  <a:pt x="234" y="194"/>
                </a:lnTo>
                <a:lnTo>
                  <a:pt x="234" y="194"/>
                </a:lnTo>
                <a:lnTo>
                  <a:pt x="234" y="193"/>
                </a:lnTo>
                <a:lnTo>
                  <a:pt x="234" y="193"/>
                </a:lnTo>
                <a:lnTo>
                  <a:pt x="234" y="183"/>
                </a:lnTo>
                <a:lnTo>
                  <a:pt x="234" y="183"/>
                </a:lnTo>
                <a:lnTo>
                  <a:pt x="234" y="177"/>
                </a:lnTo>
                <a:lnTo>
                  <a:pt x="234" y="177"/>
                </a:lnTo>
                <a:lnTo>
                  <a:pt x="234" y="169"/>
                </a:lnTo>
                <a:lnTo>
                  <a:pt x="234" y="169"/>
                </a:lnTo>
                <a:lnTo>
                  <a:pt x="234" y="166"/>
                </a:lnTo>
                <a:lnTo>
                  <a:pt x="234" y="166"/>
                </a:lnTo>
                <a:lnTo>
                  <a:pt x="223" y="166"/>
                </a:lnTo>
                <a:lnTo>
                  <a:pt x="223" y="166"/>
                </a:lnTo>
                <a:lnTo>
                  <a:pt x="223" y="174"/>
                </a:lnTo>
                <a:lnTo>
                  <a:pt x="223" y="174"/>
                </a:lnTo>
                <a:lnTo>
                  <a:pt x="224" y="188"/>
                </a:lnTo>
                <a:lnTo>
                  <a:pt x="224" y="188"/>
                </a:lnTo>
                <a:lnTo>
                  <a:pt x="224" y="189"/>
                </a:lnTo>
                <a:lnTo>
                  <a:pt x="224" y="189"/>
                </a:lnTo>
                <a:lnTo>
                  <a:pt x="223" y="191"/>
                </a:lnTo>
                <a:lnTo>
                  <a:pt x="220" y="191"/>
                </a:lnTo>
                <a:lnTo>
                  <a:pt x="220" y="191"/>
                </a:lnTo>
                <a:lnTo>
                  <a:pt x="218" y="189"/>
                </a:lnTo>
                <a:lnTo>
                  <a:pt x="218" y="188"/>
                </a:lnTo>
                <a:lnTo>
                  <a:pt x="218" y="188"/>
                </a:lnTo>
                <a:lnTo>
                  <a:pt x="220" y="172"/>
                </a:lnTo>
                <a:lnTo>
                  <a:pt x="220" y="172"/>
                </a:lnTo>
                <a:lnTo>
                  <a:pt x="220" y="166"/>
                </a:lnTo>
                <a:lnTo>
                  <a:pt x="220" y="166"/>
                </a:lnTo>
                <a:lnTo>
                  <a:pt x="209" y="166"/>
                </a:lnTo>
                <a:lnTo>
                  <a:pt x="209" y="166"/>
                </a:lnTo>
                <a:lnTo>
                  <a:pt x="209" y="172"/>
                </a:lnTo>
                <a:lnTo>
                  <a:pt x="209" y="172"/>
                </a:lnTo>
                <a:lnTo>
                  <a:pt x="209" y="175"/>
                </a:lnTo>
                <a:lnTo>
                  <a:pt x="209" y="175"/>
                </a:lnTo>
                <a:lnTo>
                  <a:pt x="207" y="177"/>
                </a:lnTo>
                <a:lnTo>
                  <a:pt x="205" y="177"/>
                </a:lnTo>
                <a:lnTo>
                  <a:pt x="205" y="177"/>
                </a:lnTo>
                <a:lnTo>
                  <a:pt x="204" y="177"/>
                </a:lnTo>
                <a:lnTo>
                  <a:pt x="204" y="175"/>
                </a:lnTo>
                <a:lnTo>
                  <a:pt x="204" y="175"/>
                </a:lnTo>
                <a:lnTo>
                  <a:pt x="202" y="174"/>
                </a:lnTo>
                <a:lnTo>
                  <a:pt x="204" y="172"/>
                </a:lnTo>
                <a:lnTo>
                  <a:pt x="204" y="172"/>
                </a:lnTo>
                <a:lnTo>
                  <a:pt x="204" y="169"/>
                </a:lnTo>
                <a:lnTo>
                  <a:pt x="205" y="166"/>
                </a:lnTo>
                <a:lnTo>
                  <a:pt x="205" y="166"/>
                </a:lnTo>
                <a:lnTo>
                  <a:pt x="193" y="164"/>
                </a:lnTo>
                <a:lnTo>
                  <a:pt x="193" y="164"/>
                </a:lnTo>
                <a:lnTo>
                  <a:pt x="191" y="166"/>
                </a:lnTo>
                <a:lnTo>
                  <a:pt x="191" y="166"/>
                </a:lnTo>
                <a:lnTo>
                  <a:pt x="190" y="175"/>
                </a:lnTo>
                <a:lnTo>
                  <a:pt x="188" y="186"/>
                </a:lnTo>
                <a:lnTo>
                  <a:pt x="188" y="186"/>
                </a:lnTo>
                <a:lnTo>
                  <a:pt x="188" y="188"/>
                </a:lnTo>
                <a:lnTo>
                  <a:pt x="187" y="189"/>
                </a:lnTo>
                <a:lnTo>
                  <a:pt x="187" y="189"/>
                </a:lnTo>
                <a:lnTo>
                  <a:pt x="185" y="189"/>
                </a:lnTo>
                <a:lnTo>
                  <a:pt x="183" y="188"/>
                </a:lnTo>
                <a:lnTo>
                  <a:pt x="183" y="188"/>
                </a:lnTo>
                <a:lnTo>
                  <a:pt x="182" y="186"/>
                </a:lnTo>
                <a:lnTo>
                  <a:pt x="182" y="185"/>
                </a:lnTo>
                <a:lnTo>
                  <a:pt x="182" y="185"/>
                </a:lnTo>
                <a:lnTo>
                  <a:pt x="187" y="174"/>
                </a:lnTo>
                <a:lnTo>
                  <a:pt x="187" y="174"/>
                </a:lnTo>
                <a:lnTo>
                  <a:pt x="188" y="164"/>
                </a:lnTo>
                <a:lnTo>
                  <a:pt x="188" y="164"/>
                </a:lnTo>
                <a:lnTo>
                  <a:pt x="188" y="164"/>
                </a:lnTo>
                <a:lnTo>
                  <a:pt x="188" y="164"/>
                </a:lnTo>
                <a:lnTo>
                  <a:pt x="177" y="161"/>
                </a:lnTo>
                <a:lnTo>
                  <a:pt x="177" y="161"/>
                </a:lnTo>
                <a:lnTo>
                  <a:pt x="177" y="161"/>
                </a:lnTo>
                <a:lnTo>
                  <a:pt x="177" y="161"/>
                </a:lnTo>
                <a:lnTo>
                  <a:pt x="175" y="167"/>
                </a:lnTo>
                <a:lnTo>
                  <a:pt x="174" y="174"/>
                </a:lnTo>
                <a:lnTo>
                  <a:pt x="174" y="174"/>
                </a:lnTo>
                <a:lnTo>
                  <a:pt x="174" y="175"/>
                </a:lnTo>
                <a:lnTo>
                  <a:pt x="174" y="175"/>
                </a:lnTo>
                <a:lnTo>
                  <a:pt x="172" y="177"/>
                </a:lnTo>
                <a:lnTo>
                  <a:pt x="171" y="177"/>
                </a:lnTo>
                <a:lnTo>
                  <a:pt x="171" y="177"/>
                </a:lnTo>
                <a:lnTo>
                  <a:pt x="169" y="177"/>
                </a:lnTo>
                <a:lnTo>
                  <a:pt x="168" y="175"/>
                </a:lnTo>
                <a:lnTo>
                  <a:pt x="168" y="175"/>
                </a:lnTo>
                <a:lnTo>
                  <a:pt x="168" y="174"/>
                </a:lnTo>
                <a:lnTo>
                  <a:pt x="168" y="172"/>
                </a:lnTo>
                <a:lnTo>
                  <a:pt x="168" y="172"/>
                </a:lnTo>
                <a:lnTo>
                  <a:pt x="172" y="164"/>
                </a:lnTo>
                <a:lnTo>
                  <a:pt x="172" y="164"/>
                </a:lnTo>
                <a:lnTo>
                  <a:pt x="174" y="159"/>
                </a:lnTo>
                <a:lnTo>
                  <a:pt x="174" y="159"/>
                </a:lnTo>
                <a:lnTo>
                  <a:pt x="169" y="156"/>
                </a:lnTo>
                <a:lnTo>
                  <a:pt x="166" y="152"/>
                </a:lnTo>
                <a:lnTo>
                  <a:pt x="166" y="152"/>
                </a:lnTo>
                <a:lnTo>
                  <a:pt x="164" y="155"/>
                </a:lnTo>
                <a:lnTo>
                  <a:pt x="164" y="155"/>
                </a:lnTo>
                <a:lnTo>
                  <a:pt x="160" y="166"/>
                </a:lnTo>
                <a:lnTo>
                  <a:pt x="160" y="166"/>
                </a:lnTo>
                <a:lnTo>
                  <a:pt x="158" y="167"/>
                </a:lnTo>
                <a:lnTo>
                  <a:pt x="157" y="169"/>
                </a:lnTo>
                <a:lnTo>
                  <a:pt x="157" y="169"/>
                </a:lnTo>
                <a:lnTo>
                  <a:pt x="155" y="169"/>
                </a:lnTo>
                <a:lnTo>
                  <a:pt x="153" y="167"/>
                </a:lnTo>
                <a:lnTo>
                  <a:pt x="153" y="167"/>
                </a:lnTo>
                <a:lnTo>
                  <a:pt x="153" y="166"/>
                </a:lnTo>
                <a:lnTo>
                  <a:pt x="153" y="163"/>
                </a:lnTo>
                <a:lnTo>
                  <a:pt x="153" y="163"/>
                </a:lnTo>
                <a:lnTo>
                  <a:pt x="157" y="159"/>
                </a:lnTo>
                <a:lnTo>
                  <a:pt x="157" y="159"/>
                </a:lnTo>
                <a:lnTo>
                  <a:pt x="161" y="153"/>
                </a:lnTo>
                <a:lnTo>
                  <a:pt x="161" y="153"/>
                </a:lnTo>
                <a:lnTo>
                  <a:pt x="163" y="150"/>
                </a:lnTo>
                <a:lnTo>
                  <a:pt x="163" y="150"/>
                </a:lnTo>
                <a:lnTo>
                  <a:pt x="158" y="144"/>
                </a:lnTo>
                <a:lnTo>
                  <a:pt x="158" y="144"/>
                </a:lnTo>
                <a:lnTo>
                  <a:pt x="149" y="152"/>
                </a:lnTo>
                <a:lnTo>
                  <a:pt x="149" y="152"/>
                </a:lnTo>
                <a:lnTo>
                  <a:pt x="142" y="161"/>
                </a:lnTo>
                <a:lnTo>
                  <a:pt x="142" y="161"/>
                </a:lnTo>
                <a:lnTo>
                  <a:pt x="141" y="161"/>
                </a:lnTo>
                <a:lnTo>
                  <a:pt x="141" y="161"/>
                </a:lnTo>
                <a:lnTo>
                  <a:pt x="139" y="161"/>
                </a:lnTo>
                <a:lnTo>
                  <a:pt x="138" y="161"/>
                </a:lnTo>
                <a:lnTo>
                  <a:pt x="138" y="161"/>
                </a:lnTo>
                <a:lnTo>
                  <a:pt x="138" y="159"/>
                </a:lnTo>
                <a:lnTo>
                  <a:pt x="138" y="158"/>
                </a:lnTo>
                <a:lnTo>
                  <a:pt x="138" y="158"/>
                </a:lnTo>
                <a:lnTo>
                  <a:pt x="139" y="156"/>
                </a:lnTo>
                <a:lnTo>
                  <a:pt x="139" y="156"/>
                </a:lnTo>
                <a:lnTo>
                  <a:pt x="146" y="152"/>
                </a:lnTo>
                <a:lnTo>
                  <a:pt x="152" y="145"/>
                </a:lnTo>
                <a:lnTo>
                  <a:pt x="152" y="145"/>
                </a:lnTo>
                <a:lnTo>
                  <a:pt x="153" y="145"/>
                </a:lnTo>
                <a:lnTo>
                  <a:pt x="153" y="145"/>
                </a:lnTo>
                <a:lnTo>
                  <a:pt x="150" y="144"/>
                </a:lnTo>
                <a:lnTo>
                  <a:pt x="147" y="142"/>
                </a:lnTo>
                <a:lnTo>
                  <a:pt x="147" y="142"/>
                </a:lnTo>
                <a:lnTo>
                  <a:pt x="146" y="139"/>
                </a:lnTo>
                <a:lnTo>
                  <a:pt x="146" y="139"/>
                </a:lnTo>
                <a:lnTo>
                  <a:pt x="144" y="136"/>
                </a:lnTo>
                <a:lnTo>
                  <a:pt x="144" y="136"/>
                </a:lnTo>
                <a:close/>
                <a:moveTo>
                  <a:pt x="174" y="88"/>
                </a:moveTo>
                <a:lnTo>
                  <a:pt x="174" y="88"/>
                </a:lnTo>
                <a:lnTo>
                  <a:pt x="174" y="95"/>
                </a:lnTo>
                <a:lnTo>
                  <a:pt x="174" y="95"/>
                </a:lnTo>
                <a:lnTo>
                  <a:pt x="174" y="98"/>
                </a:lnTo>
                <a:lnTo>
                  <a:pt x="174" y="98"/>
                </a:lnTo>
                <a:lnTo>
                  <a:pt x="177" y="103"/>
                </a:lnTo>
                <a:lnTo>
                  <a:pt x="180" y="104"/>
                </a:lnTo>
                <a:lnTo>
                  <a:pt x="183" y="104"/>
                </a:lnTo>
                <a:lnTo>
                  <a:pt x="183" y="104"/>
                </a:lnTo>
                <a:lnTo>
                  <a:pt x="187" y="106"/>
                </a:lnTo>
                <a:lnTo>
                  <a:pt x="187" y="106"/>
                </a:lnTo>
                <a:lnTo>
                  <a:pt x="190" y="106"/>
                </a:lnTo>
                <a:lnTo>
                  <a:pt x="193" y="104"/>
                </a:lnTo>
                <a:lnTo>
                  <a:pt x="198" y="99"/>
                </a:lnTo>
                <a:lnTo>
                  <a:pt x="198" y="99"/>
                </a:lnTo>
                <a:lnTo>
                  <a:pt x="199" y="95"/>
                </a:lnTo>
                <a:lnTo>
                  <a:pt x="199" y="90"/>
                </a:lnTo>
                <a:lnTo>
                  <a:pt x="199" y="90"/>
                </a:lnTo>
                <a:lnTo>
                  <a:pt x="199" y="87"/>
                </a:lnTo>
                <a:lnTo>
                  <a:pt x="196" y="84"/>
                </a:lnTo>
                <a:lnTo>
                  <a:pt x="196" y="84"/>
                </a:lnTo>
                <a:lnTo>
                  <a:pt x="191" y="82"/>
                </a:lnTo>
                <a:lnTo>
                  <a:pt x="187" y="81"/>
                </a:lnTo>
                <a:lnTo>
                  <a:pt x="187" y="81"/>
                </a:lnTo>
                <a:lnTo>
                  <a:pt x="185" y="81"/>
                </a:lnTo>
                <a:lnTo>
                  <a:pt x="185" y="81"/>
                </a:lnTo>
                <a:lnTo>
                  <a:pt x="179" y="85"/>
                </a:lnTo>
                <a:lnTo>
                  <a:pt x="179" y="85"/>
                </a:lnTo>
                <a:lnTo>
                  <a:pt x="177" y="87"/>
                </a:lnTo>
                <a:lnTo>
                  <a:pt x="174" y="88"/>
                </a:lnTo>
                <a:lnTo>
                  <a:pt x="174" y="88"/>
                </a:lnTo>
                <a:close/>
                <a:moveTo>
                  <a:pt x="144" y="24"/>
                </a:moveTo>
                <a:lnTo>
                  <a:pt x="144" y="24"/>
                </a:lnTo>
                <a:lnTo>
                  <a:pt x="125" y="35"/>
                </a:lnTo>
                <a:lnTo>
                  <a:pt x="125" y="35"/>
                </a:lnTo>
                <a:lnTo>
                  <a:pt x="125" y="35"/>
                </a:lnTo>
                <a:lnTo>
                  <a:pt x="125" y="35"/>
                </a:lnTo>
                <a:lnTo>
                  <a:pt x="134" y="46"/>
                </a:lnTo>
                <a:lnTo>
                  <a:pt x="134" y="46"/>
                </a:lnTo>
                <a:lnTo>
                  <a:pt x="141" y="51"/>
                </a:lnTo>
                <a:lnTo>
                  <a:pt x="149" y="54"/>
                </a:lnTo>
                <a:lnTo>
                  <a:pt x="149" y="54"/>
                </a:lnTo>
                <a:lnTo>
                  <a:pt x="152" y="54"/>
                </a:lnTo>
                <a:lnTo>
                  <a:pt x="153" y="54"/>
                </a:lnTo>
                <a:lnTo>
                  <a:pt x="153" y="54"/>
                </a:lnTo>
                <a:lnTo>
                  <a:pt x="157" y="52"/>
                </a:lnTo>
                <a:lnTo>
                  <a:pt x="157" y="52"/>
                </a:lnTo>
                <a:lnTo>
                  <a:pt x="153" y="46"/>
                </a:lnTo>
                <a:lnTo>
                  <a:pt x="149" y="40"/>
                </a:lnTo>
                <a:lnTo>
                  <a:pt x="149" y="40"/>
                </a:lnTo>
                <a:lnTo>
                  <a:pt x="147" y="32"/>
                </a:lnTo>
                <a:lnTo>
                  <a:pt x="144" y="24"/>
                </a:lnTo>
                <a:lnTo>
                  <a:pt x="144" y="24"/>
                </a:lnTo>
                <a:close/>
                <a:moveTo>
                  <a:pt x="134" y="111"/>
                </a:moveTo>
                <a:lnTo>
                  <a:pt x="134" y="111"/>
                </a:lnTo>
                <a:lnTo>
                  <a:pt x="133" y="112"/>
                </a:lnTo>
                <a:lnTo>
                  <a:pt x="133" y="112"/>
                </a:lnTo>
                <a:lnTo>
                  <a:pt x="114" y="123"/>
                </a:lnTo>
                <a:lnTo>
                  <a:pt x="114" y="123"/>
                </a:lnTo>
                <a:lnTo>
                  <a:pt x="109" y="126"/>
                </a:lnTo>
                <a:lnTo>
                  <a:pt x="109" y="126"/>
                </a:lnTo>
                <a:lnTo>
                  <a:pt x="108" y="126"/>
                </a:lnTo>
                <a:lnTo>
                  <a:pt x="106" y="126"/>
                </a:lnTo>
                <a:lnTo>
                  <a:pt x="106" y="126"/>
                </a:lnTo>
                <a:lnTo>
                  <a:pt x="109" y="136"/>
                </a:lnTo>
                <a:lnTo>
                  <a:pt x="109" y="136"/>
                </a:lnTo>
                <a:lnTo>
                  <a:pt x="111" y="134"/>
                </a:lnTo>
                <a:lnTo>
                  <a:pt x="112" y="136"/>
                </a:lnTo>
                <a:lnTo>
                  <a:pt x="112" y="136"/>
                </a:lnTo>
                <a:lnTo>
                  <a:pt x="116" y="134"/>
                </a:lnTo>
                <a:lnTo>
                  <a:pt x="116" y="134"/>
                </a:lnTo>
                <a:lnTo>
                  <a:pt x="119" y="133"/>
                </a:lnTo>
                <a:lnTo>
                  <a:pt x="119" y="133"/>
                </a:lnTo>
                <a:lnTo>
                  <a:pt x="127" y="128"/>
                </a:lnTo>
                <a:lnTo>
                  <a:pt x="127" y="128"/>
                </a:lnTo>
                <a:lnTo>
                  <a:pt x="138" y="122"/>
                </a:lnTo>
                <a:lnTo>
                  <a:pt x="138" y="122"/>
                </a:lnTo>
                <a:lnTo>
                  <a:pt x="139" y="122"/>
                </a:lnTo>
                <a:lnTo>
                  <a:pt x="139" y="122"/>
                </a:lnTo>
                <a:lnTo>
                  <a:pt x="138" y="112"/>
                </a:lnTo>
                <a:lnTo>
                  <a:pt x="138" y="112"/>
                </a:lnTo>
                <a:lnTo>
                  <a:pt x="136" y="112"/>
                </a:lnTo>
                <a:lnTo>
                  <a:pt x="134" y="111"/>
                </a:lnTo>
                <a:lnTo>
                  <a:pt x="134" y="111"/>
                </a:lnTo>
                <a:close/>
                <a:moveTo>
                  <a:pt x="310" y="174"/>
                </a:moveTo>
                <a:lnTo>
                  <a:pt x="310" y="174"/>
                </a:lnTo>
                <a:lnTo>
                  <a:pt x="310" y="174"/>
                </a:lnTo>
                <a:lnTo>
                  <a:pt x="310" y="174"/>
                </a:lnTo>
                <a:lnTo>
                  <a:pt x="310" y="175"/>
                </a:lnTo>
                <a:lnTo>
                  <a:pt x="310" y="175"/>
                </a:lnTo>
                <a:lnTo>
                  <a:pt x="299" y="182"/>
                </a:lnTo>
                <a:lnTo>
                  <a:pt x="287" y="186"/>
                </a:lnTo>
                <a:lnTo>
                  <a:pt x="287" y="186"/>
                </a:lnTo>
                <a:lnTo>
                  <a:pt x="270" y="194"/>
                </a:lnTo>
                <a:lnTo>
                  <a:pt x="270" y="194"/>
                </a:lnTo>
                <a:lnTo>
                  <a:pt x="254" y="199"/>
                </a:lnTo>
                <a:lnTo>
                  <a:pt x="239" y="202"/>
                </a:lnTo>
                <a:lnTo>
                  <a:pt x="239" y="202"/>
                </a:lnTo>
                <a:lnTo>
                  <a:pt x="223" y="202"/>
                </a:lnTo>
                <a:lnTo>
                  <a:pt x="205" y="204"/>
                </a:lnTo>
                <a:lnTo>
                  <a:pt x="205" y="204"/>
                </a:lnTo>
                <a:lnTo>
                  <a:pt x="193" y="202"/>
                </a:lnTo>
                <a:lnTo>
                  <a:pt x="193" y="202"/>
                </a:lnTo>
                <a:lnTo>
                  <a:pt x="191" y="202"/>
                </a:lnTo>
                <a:lnTo>
                  <a:pt x="191" y="202"/>
                </a:lnTo>
                <a:lnTo>
                  <a:pt x="204" y="204"/>
                </a:lnTo>
                <a:lnTo>
                  <a:pt x="204" y="204"/>
                </a:lnTo>
                <a:lnTo>
                  <a:pt x="216" y="205"/>
                </a:lnTo>
                <a:lnTo>
                  <a:pt x="229" y="207"/>
                </a:lnTo>
                <a:lnTo>
                  <a:pt x="229" y="207"/>
                </a:lnTo>
                <a:lnTo>
                  <a:pt x="235" y="207"/>
                </a:lnTo>
                <a:lnTo>
                  <a:pt x="243" y="205"/>
                </a:lnTo>
                <a:lnTo>
                  <a:pt x="243" y="205"/>
                </a:lnTo>
                <a:lnTo>
                  <a:pt x="246" y="204"/>
                </a:lnTo>
                <a:lnTo>
                  <a:pt x="246" y="204"/>
                </a:lnTo>
                <a:lnTo>
                  <a:pt x="258" y="202"/>
                </a:lnTo>
                <a:lnTo>
                  <a:pt x="269" y="199"/>
                </a:lnTo>
                <a:lnTo>
                  <a:pt x="269" y="199"/>
                </a:lnTo>
                <a:lnTo>
                  <a:pt x="286" y="191"/>
                </a:lnTo>
                <a:lnTo>
                  <a:pt x="302" y="182"/>
                </a:lnTo>
                <a:lnTo>
                  <a:pt x="302" y="182"/>
                </a:lnTo>
                <a:lnTo>
                  <a:pt x="310" y="174"/>
                </a:lnTo>
                <a:lnTo>
                  <a:pt x="310" y="174"/>
                </a:lnTo>
                <a:close/>
                <a:moveTo>
                  <a:pt x="287" y="6"/>
                </a:moveTo>
                <a:lnTo>
                  <a:pt x="287" y="6"/>
                </a:lnTo>
                <a:lnTo>
                  <a:pt x="287" y="6"/>
                </a:lnTo>
                <a:lnTo>
                  <a:pt x="287" y="6"/>
                </a:lnTo>
                <a:lnTo>
                  <a:pt x="287" y="6"/>
                </a:lnTo>
                <a:lnTo>
                  <a:pt x="287" y="6"/>
                </a:lnTo>
                <a:lnTo>
                  <a:pt x="289" y="6"/>
                </a:lnTo>
                <a:lnTo>
                  <a:pt x="289" y="6"/>
                </a:lnTo>
                <a:lnTo>
                  <a:pt x="316" y="14"/>
                </a:lnTo>
                <a:lnTo>
                  <a:pt x="330" y="21"/>
                </a:lnTo>
                <a:lnTo>
                  <a:pt x="343" y="27"/>
                </a:lnTo>
                <a:lnTo>
                  <a:pt x="343" y="27"/>
                </a:lnTo>
                <a:lnTo>
                  <a:pt x="357" y="35"/>
                </a:lnTo>
                <a:lnTo>
                  <a:pt x="370" y="44"/>
                </a:lnTo>
                <a:lnTo>
                  <a:pt x="370" y="44"/>
                </a:lnTo>
                <a:lnTo>
                  <a:pt x="385" y="58"/>
                </a:lnTo>
                <a:lnTo>
                  <a:pt x="385" y="58"/>
                </a:lnTo>
                <a:lnTo>
                  <a:pt x="401" y="73"/>
                </a:lnTo>
                <a:lnTo>
                  <a:pt x="401" y="73"/>
                </a:lnTo>
                <a:lnTo>
                  <a:pt x="403" y="73"/>
                </a:lnTo>
                <a:lnTo>
                  <a:pt x="403" y="73"/>
                </a:lnTo>
                <a:lnTo>
                  <a:pt x="403" y="73"/>
                </a:lnTo>
                <a:lnTo>
                  <a:pt x="403" y="73"/>
                </a:lnTo>
                <a:lnTo>
                  <a:pt x="401" y="71"/>
                </a:lnTo>
                <a:lnTo>
                  <a:pt x="401" y="71"/>
                </a:lnTo>
                <a:lnTo>
                  <a:pt x="398" y="66"/>
                </a:lnTo>
                <a:lnTo>
                  <a:pt x="398" y="66"/>
                </a:lnTo>
                <a:lnTo>
                  <a:pt x="376" y="44"/>
                </a:lnTo>
                <a:lnTo>
                  <a:pt x="376" y="44"/>
                </a:lnTo>
                <a:lnTo>
                  <a:pt x="366" y="36"/>
                </a:lnTo>
                <a:lnTo>
                  <a:pt x="357" y="30"/>
                </a:lnTo>
                <a:lnTo>
                  <a:pt x="357" y="30"/>
                </a:lnTo>
                <a:lnTo>
                  <a:pt x="338" y="22"/>
                </a:lnTo>
                <a:lnTo>
                  <a:pt x="338" y="22"/>
                </a:lnTo>
                <a:lnTo>
                  <a:pt x="319" y="13"/>
                </a:lnTo>
                <a:lnTo>
                  <a:pt x="308" y="10"/>
                </a:lnTo>
                <a:lnTo>
                  <a:pt x="299" y="8"/>
                </a:lnTo>
                <a:lnTo>
                  <a:pt x="299" y="8"/>
                </a:lnTo>
                <a:lnTo>
                  <a:pt x="287" y="6"/>
                </a:lnTo>
                <a:lnTo>
                  <a:pt x="287" y="6"/>
                </a:lnTo>
                <a:close/>
                <a:moveTo>
                  <a:pt x="131" y="101"/>
                </a:moveTo>
                <a:lnTo>
                  <a:pt x="131" y="101"/>
                </a:lnTo>
                <a:lnTo>
                  <a:pt x="130" y="103"/>
                </a:lnTo>
                <a:lnTo>
                  <a:pt x="130" y="103"/>
                </a:lnTo>
                <a:lnTo>
                  <a:pt x="120" y="109"/>
                </a:lnTo>
                <a:lnTo>
                  <a:pt x="120" y="109"/>
                </a:lnTo>
                <a:lnTo>
                  <a:pt x="111" y="117"/>
                </a:lnTo>
                <a:lnTo>
                  <a:pt x="111" y="117"/>
                </a:lnTo>
                <a:lnTo>
                  <a:pt x="109" y="117"/>
                </a:lnTo>
                <a:lnTo>
                  <a:pt x="109" y="117"/>
                </a:lnTo>
                <a:lnTo>
                  <a:pt x="108" y="117"/>
                </a:lnTo>
                <a:lnTo>
                  <a:pt x="106" y="117"/>
                </a:lnTo>
                <a:lnTo>
                  <a:pt x="106" y="117"/>
                </a:lnTo>
                <a:lnTo>
                  <a:pt x="106" y="114"/>
                </a:lnTo>
                <a:lnTo>
                  <a:pt x="106" y="112"/>
                </a:lnTo>
                <a:lnTo>
                  <a:pt x="106" y="112"/>
                </a:lnTo>
                <a:lnTo>
                  <a:pt x="108" y="112"/>
                </a:lnTo>
                <a:lnTo>
                  <a:pt x="108" y="112"/>
                </a:lnTo>
                <a:lnTo>
                  <a:pt x="111" y="111"/>
                </a:lnTo>
                <a:lnTo>
                  <a:pt x="116" y="109"/>
                </a:lnTo>
                <a:lnTo>
                  <a:pt x="116" y="109"/>
                </a:lnTo>
                <a:lnTo>
                  <a:pt x="120" y="106"/>
                </a:lnTo>
                <a:lnTo>
                  <a:pt x="120" y="106"/>
                </a:lnTo>
                <a:lnTo>
                  <a:pt x="131" y="98"/>
                </a:lnTo>
                <a:lnTo>
                  <a:pt x="131" y="98"/>
                </a:lnTo>
                <a:lnTo>
                  <a:pt x="131" y="96"/>
                </a:lnTo>
                <a:lnTo>
                  <a:pt x="131" y="96"/>
                </a:lnTo>
                <a:lnTo>
                  <a:pt x="131" y="92"/>
                </a:lnTo>
                <a:lnTo>
                  <a:pt x="131" y="92"/>
                </a:lnTo>
                <a:lnTo>
                  <a:pt x="130" y="93"/>
                </a:lnTo>
                <a:lnTo>
                  <a:pt x="130" y="93"/>
                </a:lnTo>
                <a:lnTo>
                  <a:pt x="116" y="103"/>
                </a:lnTo>
                <a:lnTo>
                  <a:pt x="104" y="114"/>
                </a:lnTo>
                <a:lnTo>
                  <a:pt x="104" y="114"/>
                </a:lnTo>
                <a:lnTo>
                  <a:pt x="103" y="115"/>
                </a:lnTo>
                <a:lnTo>
                  <a:pt x="103" y="115"/>
                </a:lnTo>
                <a:lnTo>
                  <a:pt x="104" y="120"/>
                </a:lnTo>
                <a:lnTo>
                  <a:pt x="104" y="120"/>
                </a:lnTo>
                <a:lnTo>
                  <a:pt x="104" y="122"/>
                </a:lnTo>
                <a:lnTo>
                  <a:pt x="104" y="122"/>
                </a:lnTo>
                <a:lnTo>
                  <a:pt x="106" y="122"/>
                </a:lnTo>
                <a:lnTo>
                  <a:pt x="108" y="122"/>
                </a:lnTo>
                <a:lnTo>
                  <a:pt x="108" y="122"/>
                </a:lnTo>
                <a:lnTo>
                  <a:pt x="109" y="122"/>
                </a:lnTo>
                <a:lnTo>
                  <a:pt x="109" y="122"/>
                </a:lnTo>
                <a:lnTo>
                  <a:pt x="112" y="120"/>
                </a:lnTo>
                <a:lnTo>
                  <a:pt x="112" y="120"/>
                </a:lnTo>
                <a:lnTo>
                  <a:pt x="133" y="107"/>
                </a:lnTo>
                <a:lnTo>
                  <a:pt x="133" y="107"/>
                </a:lnTo>
                <a:lnTo>
                  <a:pt x="134" y="107"/>
                </a:lnTo>
                <a:lnTo>
                  <a:pt x="134" y="107"/>
                </a:lnTo>
                <a:lnTo>
                  <a:pt x="131" y="101"/>
                </a:lnTo>
                <a:lnTo>
                  <a:pt x="131" y="101"/>
                </a:lnTo>
                <a:close/>
                <a:moveTo>
                  <a:pt x="68" y="79"/>
                </a:moveTo>
                <a:lnTo>
                  <a:pt x="68" y="79"/>
                </a:lnTo>
                <a:lnTo>
                  <a:pt x="70" y="81"/>
                </a:lnTo>
                <a:lnTo>
                  <a:pt x="70" y="81"/>
                </a:lnTo>
                <a:lnTo>
                  <a:pt x="79" y="87"/>
                </a:lnTo>
                <a:lnTo>
                  <a:pt x="79" y="87"/>
                </a:lnTo>
                <a:lnTo>
                  <a:pt x="87" y="88"/>
                </a:lnTo>
                <a:lnTo>
                  <a:pt x="87" y="88"/>
                </a:lnTo>
                <a:lnTo>
                  <a:pt x="89" y="88"/>
                </a:lnTo>
                <a:lnTo>
                  <a:pt x="89" y="88"/>
                </a:lnTo>
                <a:lnTo>
                  <a:pt x="95" y="84"/>
                </a:lnTo>
                <a:lnTo>
                  <a:pt x="95" y="84"/>
                </a:lnTo>
                <a:lnTo>
                  <a:pt x="81" y="66"/>
                </a:lnTo>
                <a:lnTo>
                  <a:pt x="81" y="66"/>
                </a:lnTo>
                <a:lnTo>
                  <a:pt x="68" y="79"/>
                </a:lnTo>
                <a:lnTo>
                  <a:pt x="68" y="79"/>
                </a:lnTo>
                <a:close/>
                <a:moveTo>
                  <a:pt x="95" y="103"/>
                </a:moveTo>
                <a:lnTo>
                  <a:pt x="95" y="103"/>
                </a:lnTo>
                <a:lnTo>
                  <a:pt x="95" y="103"/>
                </a:lnTo>
                <a:lnTo>
                  <a:pt x="95" y="103"/>
                </a:lnTo>
                <a:lnTo>
                  <a:pt x="95" y="103"/>
                </a:lnTo>
                <a:lnTo>
                  <a:pt x="95" y="103"/>
                </a:lnTo>
                <a:lnTo>
                  <a:pt x="93" y="104"/>
                </a:lnTo>
                <a:lnTo>
                  <a:pt x="92" y="106"/>
                </a:lnTo>
                <a:lnTo>
                  <a:pt x="92" y="106"/>
                </a:lnTo>
                <a:lnTo>
                  <a:pt x="90" y="106"/>
                </a:lnTo>
                <a:lnTo>
                  <a:pt x="90" y="106"/>
                </a:lnTo>
                <a:lnTo>
                  <a:pt x="78" y="117"/>
                </a:lnTo>
                <a:lnTo>
                  <a:pt x="78" y="117"/>
                </a:lnTo>
                <a:lnTo>
                  <a:pt x="78" y="118"/>
                </a:lnTo>
                <a:lnTo>
                  <a:pt x="78" y="118"/>
                </a:lnTo>
                <a:lnTo>
                  <a:pt x="76" y="120"/>
                </a:lnTo>
                <a:lnTo>
                  <a:pt x="76" y="122"/>
                </a:lnTo>
                <a:lnTo>
                  <a:pt x="76" y="122"/>
                </a:lnTo>
                <a:lnTo>
                  <a:pt x="75" y="122"/>
                </a:lnTo>
                <a:lnTo>
                  <a:pt x="75" y="122"/>
                </a:lnTo>
                <a:lnTo>
                  <a:pt x="73" y="122"/>
                </a:lnTo>
                <a:lnTo>
                  <a:pt x="71" y="122"/>
                </a:lnTo>
                <a:lnTo>
                  <a:pt x="71" y="122"/>
                </a:lnTo>
                <a:lnTo>
                  <a:pt x="63" y="131"/>
                </a:lnTo>
                <a:lnTo>
                  <a:pt x="63" y="131"/>
                </a:lnTo>
                <a:lnTo>
                  <a:pt x="59" y="134"/>
                </a:lnTo>
                <a:lnTo>
                  <a:pt x="59" y="134"/>
                </a:lnTo>
                <a:lnTo>
                  <a:pt x="48" y="152"/>
                </a:lnTo>
                <a:lnTo>
                  <a:pt x="48" y="152"/>
                </a:lnTo>
                <a:lnTo>
                  <a:pt x="46" y="153"/>
                </a:lnTo>
                <a:lnTo>
                  <a:pt x="45" y="153"/>
                </a:lnTo>
                <a:lnTo>
                  <a:pt x="45" y="153"/>
                </a:lnTo>
                <a:lnTo>
                  <a:pt x="45" y="155"/>
                </a:lnTo>
                <a:lnTo>
                  <a:pt x="45" y="155"/>
                </a:lnTo>
                <a:lnTo>
                  <a:pt x="46" y="156"/>
                </a:lnTo>
                <a:lnTo>
                  <a:pt x="48" y="155"/>
                </a:lnTo>
                <a:lnTo>
                  <a:pt x="48" y="155"/>
                </a:lnTo>
                <a:lnTo>
                  <a:pt x="51" y="153"/>
                </a:lnTo>
                <a:lnTo>
                  <a:pt x="51" y="153"/>
                </a:lnTo>
                <a:lnTo>
                  <a:pt x="60" y="142"/>
                </a:lnTo>
                <a:lnTo>
                  <a:pt x="60" y="142"/>
                </a:lnTo>
                <a:lnTo>
                  <a:pt x="79" y="122"/>
                </a:lnTo>
                <a:lnTo>
                  <a:pt x="79" y="122"/>
                </a:lnTo>
                <a:lnTo>
                  <a:pt x="87" y="112"/>
                </a:lnTo>
                <a:lnTo>
                  <a:pt x="97" y="104"/>
                </a:lnTo>
                <a:lnTo>
                  <a:pt x="97" y="104"/>
                </a:lnTo>
                <a:lnTo>
                  <a:pt x="97" y="104"/>
                </a:lnTo>
                <a:lnTo>
                  <a:pt x="97" y="104"/>
                </a:lnTo>
                <a:lnTo>
                  <a:pt x="95" y="103"/>
                </a:lnTo>
                <a:lnTo>
                  <a:pt x="95" y="103"/>
                </a:lnTo>
                <a:close/>
                <a:moveTo>
                  <a:pt x="425" y="174"/>
                </a:moveTo>
                <a:lnTo>
                  <a:pt x="425" y="174"/>
                </a:lnTo>
                <a:lnTo>
                  <a:pt x="423" y="170"/>
                </a:lnTo>
                <a:lnTo>
                  <a:pt x="420" y="166"/>
                </a:lnTo>
                <a:lnTo>
                  <a:pt x="420" y="166"/>
                </a:lnTo>
                <a:lnTo>
                  <a:pt x="414" y="161"/>
                </a:lnTo>
                <a:lnTo>
                  <a:pt x="414" y="161"/>
                </a:lnTo>
                <a:lnTo>
                  <a:pt x="412" y="159"/>
                </a:lnTo>
                <a:lnTo>
                  <a:pt x="411" y="161"/>
                </a:lnTo>
                <a:lnTo>
                  <a:pt x="411" y="161"/>
                </a:lnTo>
                <a:lnTo>
                  <a:pt x="409" y="161"/>
                </a:lnTo>
                <a:lnTo>
                  <a:pt x="409" y="161"/>
                </a:lnTo>
                <a:lnTo>
                  <a:pt x="406" y="167"/>
                </a:lnTo>
                <a:lnTo>
                  <a:pt x="401" y="172"/>
                </a:lnTo>
                <a:lnTo>
                  <a:pt x="401" y="172"/>
                </a:lnTo>
                <a:lnTo>
                  <a:pt x="403" y="174"/>
                </a:lnTo>
                <a:lnTo>
                  <a:pt x="406" y="175"/>
                </a:lnTo>
                <a:lnTo>
                  <a:pt x="406" y="175"/>
                </a:lnTo>
                <a:lnTo>
                  <a:pt x="411" y="177"/>
                </a:lnTo>
                <a:lnTo>
                  <a:pt x="417" y="177"/>
                </a:lnTo>
                <a:lnTo>
                  <a:pt x="417" y="177"/>
                </a:lnTo>
                <a:lnTo>
                  <a:pt x="422" y="177"/>
                </a:lnTo>
                <a:lnTo>
                  <a:pt x="422" y="177"/>
                </a:lnTo>
                <a:lnTo>
                  <a:pt x="423" y="177"/>
                </a:lnTo>
                <a:lnTo>
                  <a:pt x="423" y="177"/>
                </a:lnTo>
                <a:lnTo>
                  <a:pt x="425" y="174"/>
                </a:lnTo>
                <a:lnTo>
                  <a:pt x="425" y="174"/>
                </a:lnTo>
                <a:close/>
                <a:moveTo>
                  <a:pt x="112" y="73"/>
                </a:moveTo>
                <a:lnTo>
                  <a:pt x="112" y="73"/>
                </a:lnTo>
                <a:lnTo>
                  <a:pt x="111" y="71"/>
                </a:lnTo>
                <a:lnTo>
                  <a:pt x="111" y="71"/>
                </a:lnTo>
                <a:lnTo>
                  <a:pt x="104" y="63"/>
                </a:lnTo>
                <a:lnTo>
                  <a:pt x="104" y="63"/>
                </a:lnTo>
                <a:lnTo>
                  <a:pt x="101" y="57"/>
                </a:lnTo>
                <a:lnTo>
                  <a:pt x="100" y="51"/>
                </a:lnTo>
                <a:lnTo>
                  <a:pt x="100" y="51"/>
                </a:lnTo>
                <a:lnTo>
                  <a:pt x="90" y="58"/>
                </a:lnTo>
                <a:lnTo>
                  <a:pt x="90" y="58"/>
                </a:lnTo>
                <a:lnTo>
                  <a:pt x="95" y="65"/>
                </a:lnTo>
                <a:lnTo>
                  <a:pt x="95" y="65"/>
                </a:lnTo>
                <a:lnTo>
                  <a:pt x="100" y="70"/>
                </a:lnTo>
                <a:lnTo>
                  <a:pt x="108" y="74"/>
                </a:lnTo>
                <a:lnTo>
                  <a:pt x="108" y="74"/>
                </a:lnTo>
                <a:lnTo>
                  <a:pt x="109" y="74"/>
                </a:lnTo>
                <a:lnTo>
                  <a:pt x="109" y="74"/>
                </a:lnTo>
                <a:lnTo>
                  <a:pt x="112" y="73"/>
                </a:lnTo>
                <a:lnTo>
                  <a:pt x="112" y="73"/>
                </a:lnTo>
                <a:close/>
                <a:moveTo>
                  <a:pt x="131" y="63"/>
                </a:moveTo>
                <a:lnTo>
                  <a:pt x="131" y="63"/>
                </a:lnTo>
                <a:lnTo>
                  <a:pt x="130" y="62"/>
                </a:lnTo>
                <a:lnTo>
                  <a:pt x="130" y="62"/>
                </a:lnTo>
                <a:lnTo>
                  <a:pt x="123" y="55"/>
                </a:lnTo>
                <a:lnTo>
                  <a:pt x="117" y="49"/>
                </a:lnTo>
                <a:lnTo>
                  <a:pt x="117" y="49"/>
                </a:lnTo>
                <a:lnTo>
                  <a:pt x="114" y="44"/>
                </a:lnTo>
                <a:lnTo>
                  <a:pt x="114" y="44"/>
                </a:lnTo>
                <a:lnTo>
                  <a:pt x="106" y="47"/>
                </a:lnTo>
                <a:lnTo>
                  <a:pt x="106" y="47"/>
                </a:lnTo>
                <a:lnTo>
                  <a:pt x="108" y="51"/>
                </a:lnTo>
                <a:lnTo>
                  <a:pt x="108" y="51"/>
                </a:lnTo>
                <a:lnTo>
                  <a:pt x="114" y="57"/>
                </a:lnTo>
                <a:lnTo>
                  <a:pt x="120" y="62"/>
                </a:lnTo>
                <a:lnTo>
                  <a:pt x="120" y="62"/>
                </a:lnTo>
                <a:lnTo>
                  <a:pt x="125" y="65"/>
                </a:lnTo>
                <a:lnTo>
                  <a:pt x="125" y="65"/>
                </a:lnTo>
                <a:lnTo>
                  <a:pt x="127" y="65"/>
                </a:lnTo>
                <a:lnTo>
                  <a:pt x="127" y="65"/>
                </a:lnTo>
                <a:lnTo>
                  <a:pt x="131" y="63"/>
                </a:lnTo>
                <a:lnTo>
                  <a:pt x="131" y="63"/>
                </a:lnTo>
                <a:close/>
                <a:moveTo>
                  <a:pt x="284" y="128"/>
                </a:moveTo>
                <a:lnTo>
                  <a:pt x="284" y="128"/>
                </a:lnTo>
                <a:lnTo>
                  <a:pt x="292" y="136"/>
                </a:lnTo>
                <a:lnTo>
                  <a:pt x="292" y="136"/>
                </a:lnTo>
                <a:lnTo>
                  <a:pt x="299" y="129"/>
                </a:lnTo>
                <a:lnTo>
                  <a:pt x="303" y="125"/>
                </a:lnTo>
                <a:lnTo>
                  <a:pt x="303" y="125"/>
                </a:lnTo>
                <a:lnTo>
                  <a:pt x="297" y="122"/>
                </a:lnTo>
                <a:lnTo>
                  <a:pt x="291" y="120"/>
                </a:lnTo>
                <a:lnTo>
                  <a:pt x="291" y="120"/>
                </a:lnTo>
                <a:lnTo>
                  <a:pt x="284" y="128"/>
                </a:lnTo>
                <a:lnTo>
                  <a:pt x="284" y="128"/>
                </a:lnTo>
                <a:close/>
                <a:moveTo>
                  <a:pt x="276" y="112"/>
                </a:moveTo>
                <a:lnTo>
                  <a:pt x="276" y="112"/>
                </a:lnTo>
                <a:lnTo>
                  <a:pt x="278" y="112"/>
                </a:lnTo>
                <a:lnTo>
                  <a:pt x="280" y="111"/>
                </a:lnTo>
                <a:lnTo>
                  <a:pt x="280" y="111"/>
                </a:lnTo>
                <a:lnTo>
                  <a:pt x="281" y="107"/>
                </a:lnTo>
                <a:lnTo>
                  <a:pt x="283" y="104"/>
                </a:lnTo>
                <a:lnTo>
                  <a:pt x="283" y="104"/>
                </a:lnTo>
                <a:lnTo>
                  <a:pt x="283" y="101"/>
                </a:lnTo>
                <a:lnTo>
                  <a:pt x="281" y="99"/>
                </a:lnTo>
                <a:lnTo>
                  <a:pt x="281" y="99"/>
                </a:lnTo>
                <a:lnTo>
                  <a:pt x="276" y="98"/>
                </a:lnTo>
                <a:lnTo>
                  <a:pt x="276" y="98"/>
                </a:lnTo>
                <a:lnTo>
                  <a:pt x="273" y="96"/>
                </a:lnTo>
                <a:lnTo>
                  <a:pt x="272" y="99"/>
                </a:lnTo>
                <a:lnTo>
                  <a:pt x="272" y="99"/>
                </a:lnTo>
                <a:lnTo>
                  <a:pt x="270" y="103"/>
                </a:lnTo>
                <a:lnTo>
                  <a:pt x="269" y="106"/>
                </a:lnTo>
                <a:lnTo>
                  <a:pt x="269" y="106"/>
                </a:lnTo>
                <a:lnTo>
                  <a:pt x="269" y="107"/>
                </a:lnTo>
                <a:lnTo>
                  <a:pt x="270" y="111"/>
                </a:lnTo>
                <a:lnTo>
                  <a:pt x="270" y="111"/>
                </a:lnTo>
                <a:lnTo>
                  <a:pt x="273" y="112"/>
                </a:lnTo>
                <a:lnTo>
                  <a:pt x="276" y="112"/>
                </a:lnTo>
                <a:lnTo>
                  <a:pt x="276" y="112"/>
                </a:lnTo>
                <a:close/>
                <a:moveTo>
                  <a:pt x="306" y="87"/>
                </a:moveTo>
                <a:lnTo>
                  <a:pt x="306" y="87"/>
                </a:lnTo>
                <a:lnTo>
                  <a:pt x="316" y="90"/>
                </a:lnTo>
                <a:lnTo>
                  <a:pt x="316" y="90"/>
                </a:lnTo>
                <a:lnTo>
                  <a:pt x="319" y="85"/>
                </a:lnTo>
                <a:lnTo>
                  <a:pt x="321" y="79"/>
                </a:lnTo>
                <a:lnTo>
                  <a:pt x="321" y="79"/>
                </a:lnTo>
                <a:lnTo>
                  <a:pt x="313" y="76"/>
                </a:lnTo>
                <a:lnTo>
                  <a:pt x="306" y="74"/>
                </a:lnTo>
                <a:lnTo>
                  <a:pt x="306" y="74"/>
                </a:lnTo>
                <a:lnTo>
                  <a:pt x="306" y="87"/>
                </a:lnTo>
                <a:lnTo>
                  <a:pt x="306" y="87"/>
                </a:lnTo>
                <a:close/>
                <a:moveTo>
                  <a:pt x="300" y="106"/>
                </a:moveTo>
                <a:lnTo>
                  <a:pt x="300" y="106"/>
                </a:lnTo>
                <a:lnTo>
                  <a:pt x="294" y="117"/>
                </a:lnTo>
                <a:lnTo>
                  <a:pt x="294" y="117"/>
                </a:lnTo>
                <a:lnTo>
                  <a:pt x="305" y="122"/>
                </a:lnTo>
                <a:lnTo>
                  <a:pt x="305" y="122"/>
                </a:lnTo>
                <a:lnTo>
                  <a:pt x="305" y="120"/>
                </a:lnTo>
                <a:lnTo>
                  <a:pt x="305" y="120"/>
                </a:lnTo>
                <a:lnTo>
                  <a:pt x="305" y="118"/>
                </a:lnTo>
                <a:lnTo>
                  <a:pt x="306" y="115"/>
                </a:lnTo>
                <a:lnTo>
                  <a:pt x="306" y="115"/>
                </a:lnTo>
                <a:lnTo>
                  <a:pt x="310" y="111"/>
                </a:lnTo>
                <a:lnTo>
                  <a:pt x="310" y="111"/>
                </a:lnTo>
                <a:lnTo>
                  <a:pt x="310" y="109"/>
                </a:lnTo>
                <a:lnTo>
                  <a:pt x="310" y="109"/>
                </a:lnTo>
                <a:lnTo>
                  <a:pt x="305" y="106"/>
                </a:lnTo>
                <a:lnTo>
                  <a:pt x="305" y="106"/>
                </a:lnTo>
                <a:lnTo>
                  <a:pt x="302" y="106"/>
                </a:lnTo>
                <a:lnTo>
                  <a:pt x="300" y="106"/>
                </a:lnTo>
                <a:lnTo>
                  <a:pt x="300" y="106"/>
                </a:lnTo>
                <a:close/>
                <a:moveTo>
                  <a:pt x="246" y="5"/>
                </a:moveTo>
                <a:lnTo>
                  <a:pt x="246" y="5"/>
                </a:lnTo>
                <a:lnTo>
                  <a:pt x="250" y="5"/>
                </a:lnTo>
                <a:lnTo>
                  <a:pt x="250" y="5"/>
                </a:lnTo>
                <a:lnTo>
                  <a:pt x="265" y="8"/>
                </a:lnTo>
                <a:lnTo>
                  <a:pt x="265" y="8"/>
                </a:lnTo>
                <a:lnTo>
                  <a:pt x="283" y="11"/>
                </a:lnTo>
                <a:lnTo>
                  <a:pt x="283" y="11"/>
                </a:lnTo>
                <a:lnTo>
                  <a:pt x="302" y="16"/>
                </a:lnTo>
                <a:lnTo>
                  <a:pt x="302" y="16"/>
                </a:lnTo>
                <a:lnTo>
                  <a:pt x="308" y="17"/>
                </a:lnTo>
                <a:lnTo>
                  <a:pt x="308" y="17"/>
                </a:lnTo>
                <a:lnTo>
                  <a:pt x="325" y="22"/>
                </a:lnTo>
                <a:lnTo>
                  <a:pt x="325" y="22"/>
                </a:lnTo>
                <a:lnTo>
                  <a:pt x="328" y="24"/>
                </a:lnTo>
                <a:lnTo>
                  <a:pt x="328" y="24"/>
                </a:lnTo>
                <a:lnTo>
                  <a:pt x="328" y="24"/>
                </a:lnTo>
                <a:lnTo>
                  <a:pt x="328" y="24"/>
                </a:lnTo>
                <a:lnTo>
                  <a:pt x="310" y="16"/>
                </a:lnTo>
                <a:lnTo>
                  <a:pt x="289" y="10"/>
                </a:lnTo>
                <a:lnTo>
                  <a:pt x="267" y="6"/>
                </a:lnTo>
                <a:lnTo>
                  <a:pt x="246" y="5"/>
                </a:lnTo>
                <a:lnTo>
                  <a:pt x="246" y="5"/>
                </a:lnTo>
                <a:close/>
                <a:moveTo>
                  <a:pt x="196" y="150"/>
                </a:moveTo>
                <a:lnTo>
                  <a:pt x="196" y="150"/>
                </a:lnTo>
                <a:lnTo>
                  <a:pt x="193" y="161"/>
                </a:lnTo>
                <a:lnTo>
                  <a:pt x="193" y="161"/>
                </a:lnTo>
                <a:lnTo>
                  <a:pt x="205" y="163"/>
                </a:lnTo>
                <a:lnTo>
                  <a:pt x="205" y="163"/>
                </a:lnTo>
                <a:lnTo>
                  <a:pt x="207" y="152"/>
                </a:lnTo>
                <a:lnTo>
                  <a:pt x="207" y="152"/>
                </a:lnTo>
                <a:lnTo>
                  <a:pt x="196" y="150"/>
                </a:lnTo>
                <a:lnTo>
                  <a:pt x="196" y="150"/>
                </a:lnTo>
                <a:close/>
                <a:moveTo>
                  <a:pt x="183" y="145"/>
                </a:moveTo>
                <a:lnTo>
                  <a:pt x="183" y="145"/>
                </a:lnTo>
                <a:lnTo>
                  <a:pt x="179" y="158"/>
                </a:lnTo>
                <a:lnTo>
                  <a:pt x="179" y="158"/>
                </a:lnTo>
                <a:lnTo>
                  <a:pt x="190" y="161"/>
                </a:lnTo>
                <a:lnTo>
                  <a:pt x="190" y="161"/>
                </a:lnTo>
                <a:lnTo>
                  <a:pt x="193" y="150"/>
                </a:lnTo>
                <a:lnTo>
                  <a:pt x="193" y="150"/>
                </a:lnTo>
                <a:lnTo>
                  <a:pt x="183" y="145"/>
                </a:lnTo>
                <a:lnTo>
                  <a:pt x="183" y="145"/>
                </a:lnTo>
                <a:close/>
                <a:moveTo>
                  <a:pt x="250" y="161"/>
                </a:moveTo>
                <a:lnTo>
                  <a:pt x="250" y="161"/>
                </a:lnTo>
                <a:lnTo>
                  <a:pt x="254" y="159"/>
                </a:lnTo>
                <a:lnTo>
                  <a:pt x="261" y="156"/>
                </a:lnTo>
                <a:lnTo>
                  <a:pt x="261" y="156"/>
                </a:lnTo>
                <a:lnTo>
                  <a:pt x="256" y="145"/>
                </a:lnTo>
                <a:lnTo>
                  <a:pt x="256" y="145"/>
                </a:lnTo>
                <a:lnTo>
                  <a:pt x="246" y="150"/>
                </a:lnTo>
                <a:lnTo>
                  <a:pt x="246" y="150"/>
                </a:lnTo>
                <a:lnTo>
                  <a:pt x="250" y="161"/>
                </a:lnTo>
                <a:lnTo>
                  <a:pt x="250" y="161"/>
                </a:lnTo>
                <a:close/>
                <a:moveTo>
                  <a:pt x="149" y="29"/>
                </a:moveTo>
                <a:lnTo>
                  <a:pt x="149" y="29"/>
                </a:lnTo>
                <a:lnTo>
                  <a:pt x="150" y="30"/>
                </a:lnTo>
                <a:lnTo>
                  <a:pt x="150" y="30"/>
                </a:lnTo>
                <a:lnTo>
                  <a:pt x="153" y="40"/>
                </a:lnTo>
                <a:lnTo>
                  <a:pt x="160" y="49"/>
                </a:lnTo>
                <a:lnTo>
                  <a:pt x="160" y="49"/>
                </a:lnTo>
                <a:lnTo>
                  <a:pt x="160" y="51"/>
                </a:lnTo>
                <a:lnTo>
                  <a:pt x="160" y="51"/>
                </a:lnTo>
                <a:lnTo>
                  <a:pt x="161" y="51"/>
                </a:lnTo>
                <a:lnTo>
                  <a:pt x="161" y="51"/>
                </a:lnTo>
                <a:lnTo>
                  <a:pt x="166" y="49"/>
                </a:lnTo>
                <a:lnTo>
                  <a:pt x="166" y="49"/>
                </a:lnTo>
                <a:lnTo>
                  <a:pt x="169" y="49"/>
                </a:lnTo>
                <a:lnTo>
                  <a:pt x="169" y="49"/>
                </a:lnTo>
                <a:lnTo>
                  <a:pt x="158" y="40"/>
                </a:lnTo>
                <a:lnTo>
                  <a:pt x="158" y="40"/>
                </a:lnTo>
                <a:lnTo>
                  <a:pt x="149" y="29"/>
                </a:lnTo>
                <a:lnTo>
                  <a:pt x="149" y="29"/>
                </a:lnTo>
                <a:close/>
                <a:moveTo>
                  <a:pt x="220" y="152"/>
                </a:moveTo>
                <a:lnTo>
                  <a:pt x="220" y="152"/>
                </a:lnTo>
                <a:lnTo>
                  <a:pt x="210" y="152"/>
                </a:lnTo>
                <a:lnTo>
                  <a:pt x="210" y="152"/>
                </a:lnTo>
                <a:lnTo>
                  <a:pt x="209" y="163"/>
                </a:lnTo>
                <a:lnTo>
                  <a:pt x="209" y="163"/>
                </a:lnTo>
                <a:lnTo>
                  <a:pt x="220" y="163"/>
                </a:lnTo>
                <a:lnTo>
                  <a:pt x="220" y="163"/>
                </a:lnTo>
                <a:lnTo>
                  <a:pt x="220" y="152"/>
                </a:lnTo>
                <a:lnTo>
                  <a:pt x="220" y="152"/>
                </a:lnTo>
                <a:close/>
                <a:moveTo>
                  <a:pt x="223" y="152"/>
                </a:moveTo>
                <a:lnTo>
                  <a:pt x="223" y="152"/>
                </a:lnTo>
                <a:lnTo>
                  <a:pt x="223" y="163"/>
                </a:lnTo>
                <a:lnTo>
                  <a:pt x="223" y="163"/>
                </a:lnTo>
                <a:lnTo>
                  <a:pt x="234" y="163"/>
                </a:lnTo>
                <a:lnTo>
                  <a:pt x="234" y="163"/>
                </a:lnTo>
                <a:lnTo>
                  <a:pt x="232" y="152"/>
                </a:lnTo>
                <a:lnTo>
                  <a:pt x="232" y="152"/>
                </a:lnTo>
                <a:lnTo>
                  <a:pt x="223" y="152"/>
                </a:lnTo>
                <a:lnTo>
                  <a:pt x="223" y="152"/>
                </a:lnTo>
                <a:close/>
                <a:moveTo>
                  <a:pt x="130" y="85"/>
                </a:moveTo>
                <a:lnTo>
                  <a:pt x="130" y="85"/>
                </a:lnTo>
                <a:lnTo>
                  <a:pt x="130" y="87"/>
                </a:lnTo>
                <a:lnTo>
                  <a:pt x="130" y="87"/>
                </a:lnTo>
                <a:lnTo>
                  <a:pt x="116" y="95"/>
                </a:lnTo>
                <a:lnTo>
                  <a:pt x="116" y="95"/>
                </a:lnTo>
                <a:lnTo>
                  <a:pt x="103" y="104"/>
                </a:lnTo>
                <a:lnTo>
                  <a:pt x="103" y="104"/>
                </a:lnTo>
                <a:lnTo>
                  <a:pt x="103" y="104"/>
                </a:lnTo>
                <a:lnTo>
                  <a:pt x="103" y="106"/>
                </a:lnTo>
                <a:lnTo>
                  <a:pt x="103" y="106"/>
                </a:lnTo>
                <a:lnTo>
                  <a:pt x="103" y="107"/>
                </a:lnTo>
                <a:lnTo>
                  <a:pt x="103" y="109"/>
                </a:lnTo>
                <a:lnTo>
                  <a:pt x="103" y="109"/>
                </a:lnTo>
                <a:lnTo>
                  <a:pt x="103" y="109"/>
                </a:lnTo>
                <a:lnTo>
                  <a:pt x="103" y="109"/>
                </a:lnTo>
                <a:lnTo>
                  <a:pt x="103" y="109"/>
                </a:lnTo>
                <a:lnTo>
                  <a:pt x="103" y="109"/>
                </a:lnTo>
                <a:lnTo>
                  <a:pt x="116" y="99"/>
                </a:lnTo>
                <a:lnTo>
                  <a:pt x="116" y="99"/>
                </a:lnTo>
                <a:lnTo>
                  <a:pt x="130" y="88"/>
                </a:lnTo>
                <a:lnTo>
                  <a:pt x="130" y="88"/>
                </a:lnTo>
                <a:lnTo>
                  <a:pt x="130" y="87"/>
                </a:lnTo>
                <a:lnTo>
                  <a:pt x="130" y="85"/>
                </a:lnTo>
                <a:lnTo>
                  <a:pt x="130" y="85"/>
                </a:lnTo>
                <a:close/>
                <a:moveTo>
                  <a:pt x="158" y="126"/>
                </a:moveTo>
                <a:lnTo>
                  <a:pt x="158" y="126"/>
                </a:lnTo>
                <a:lnTo>
                  <a:pt x="149" y="133"/>
                </a:lnTo>
                <a:lnTo>
                  <a:pt x="149" y="133"/>
                </a:lnTo>
                <a:lnTo>
                  <a:pt x="150" y="136"/>
                </a:lnTo>
                <a:lnTo>
                  <a:pt x="150" y="136"/>
                </a:lnTo>
                <a:lnTo>
                  <a:pt x="153" y="134"/>
                </a:lnTo>
                <a:lnTo>
                  <a:pt x="155" y="134"/>
                </a:lnTo>
                <a:lnTo>
                  <a:pt x="155" y="134"/>
                </a:lnTo>
                <a:lnTo>
                  <a:pt x="157" y="136"/>
                </a:lnTo>
                <a:lnTo>
                  <a:pt x="157" y="136"/>
                </a:lnTo>
                <a:lnTo>
                  <a:pt x="157" y="137"/>
                </a:lnTo>
                <a:lnTo>
                  <a:pt x="160" y="139"/>
                </a:lnTo>
                <a:lnTo>
                  <a:pt x="160" y="139"/>
                </a:lnTo>
                <a:lnTo>
                  <a:pt x="164" y="134"/>
                </a:lnTo>
                <a:lnTo>
                  <a:pt x="164" y="134"/>
                </a:lnTo>
                <a:lnTo>
                  <a:pt x="158" y="126"/>
                </a:lnTo>
                <a:lnTo>
                  <a:pt x="158" y="126"/>
                </a:lnTo>
                <a:close/>
                <a:moveTo>
                  <a:pt x="237" y="163"/>
                </a:moveTo>
                <a:lnTo>
                  <a:pt x="237" y="163"/>
                </a:lnTo>
                <a:lnTo>
                  <a:pt x="242" y="163"/>
                </a:lnTo>
                <a:lnTo>
                  <a:pt x="246" y="163"/>
                </a:lnTo>
                <a:lnTo>
                  <a:pt x="246" y="163"/>
                </a:lnTo>
                <a:lnTo>
                  <a:pt x="243" y="152"/>
                </a:lnTo>
                <a:lnTo>
                  <a:pt x="243" y="152"/>
                </a:lnTo>
                <a:lnTo>
                  <a:pt x="235" y="152"/>
                </a:lnTo>
                <a:lnTo>
                  <a:pt x="235" y="152"/>
                </a:lnTo>
                <a:lnTo>
                  <a:pt x="237" y="163"/>
                </a:lnTo>
                <a:lnTo>
                  <a:pt x="237" y="163"/>
                </a:lnTo>
                <a:close/>
                <a:moveTo>
                  <a:pt x="306" y="90"/>
                </a:moveTo>
                <a:lnTo>
                  <a:pt x="306" y="90"/>
                </a:lnTo>
                <a:lnTo>
                  <a:pt x="305" y="95"/>
                </a:lnTo>
                <a:lnTo>
                  <a:pt x="303" y="101"/>
                </a:lnTo>
                <a:lnTo>
                  <a:pt x="303" y="101"/>
                </a:lnTo>
                <a:lnTo>
                  <a:pt x="302" y="101"/>
                </a:lnTo>
                <a:lnTo>
                  <a:pt x="303" y="103"/>
                </a:lnTo>
                <a:lnTo>
                  <a:pt x="303" y="103"/>
                </a:lnTo>
                <a:lnTo>
                  <a:pt x="308" y="104"/>
                </a:lnTo>
                <a:lnTo>
                  <a:pt x="308" y="104"/>
                </a:lnTo>
                <a:lnTo>
                  <a:pt x="314" y="93"/>
                </a:lnTo>
                <a:lnTo>
                  <a:pt x="314" y="93"/>
                </a:lnTo>
                <a:lnTo>
                  <a:pt x="306" y="90"/>
                </a:lnTo>
                <a:lnTo>
                  <a:pt x="306" y="90"/>
                </a:lnTo>
                <a:close/>
                <a:moveTo>
                  <a:pt x="152" y="112"/>
                </a:moveTo>
                <a:lnTo>
                  <a:pt x="152" y="112"/>
                </a:lnTo>
                <a:lnTo>
                  <a:pt x="149" y="104"/>
                </a:lnTo>
                <a:lnTo>
                  <a:pt x="149" y="104"/>
                </a:lnTo>
                <a:lnTo>
                  <a:pt x="141" y="107"/>
                </a:lnTo>
                <a:lnTo>
                  <a:pt x="141" y="107"/>
                </a:lnTo>
                <a:lnTo>
                  <a:pt x="141" y="114"/>
                </a:lnTo>
                <a:lnTo>
                  <a:pt x="142" y="120"/>
                </a:lnTo>
                <a:lnTo>
                  <a:pt x="142" y="120"/>
                </a:lnTo>
                <a:lnTo>
                  <a:pt x="152" y="112"/>
                </a:lnTo>
                <a:lnTo>
                  <a:pt x="152" y="112"/>
                </a:lnTo>
                <a:close/>
                <a:moveTo>
                  <a:pt x="175" y="141"/>
                </a:moveTo>
                <a:lnTo>
                  <a:pt x="175" y="141"/>
                </a:lnTo>
                <a:lnTo>
                  <a:pt x="168" y="150"/>
                </a:lnTo>
                <a:lnTo>
                  <a:pt x="168" y="150"/>
                </a:lnTo>
                <a:lnTo>
                  <a:pt x="171" y="153"/>
                </a:lnTo>
                <a:lnTo>
                  <a:pt x="175" y="156"/>
                </a:lnTo>
                <a:lnTo>
                  <a:pt x="175" y="156"/>
                </a:lnTo>
                <a:lnTo>
                  <a:pt x="180" y="144"/>
                </a:lnTo>
                <a:lnTo>
                  <a:pt x="180" y="144"/>
                </a:lnTo>
                <a:lnTo>
                  <a:pt x="175" y="141"/>
                </a:lnTo>
                <a:lnTo>
                  <a:pt x="175" y="141"/>
                </a:lnTo>
                <a:close/>
                <a:moveTo>
                  <a:pt x="153" y="117"/>
                </a:moveTo>
                <a:lnTo>
                  <a:pt x="153" y="117"/>
                </a:lnTo>
                <a:lnTo>
                  <a:pt x="142" y="122"/>
                </a:lnTo>
                <a:lnTo>
                  <a:pt x="142" y="122"/>
                </a:lnTo>
                <a:lnTo>
                  <a:pt x="147" y="131"/>
                </a:lnTo>
                <a:lnTo>
                  <a:pt x="147" y="131"/>
                </a:lnTo>
                <a:lnTo>
                  <a:pt x="157" y="123"/>
                </a:lnTo>
                <a:lnTo>
                  <a:pt x="157" y="123"/>
                </a:lnTo>
                <a:lnTo>
                  <a:pt x="153" y="117"/>
                </a:lnTo>
                <a:lnTo>
                  <a:pt x="153" y="117"/>
                </a:lnTo>
                <a:close/>
                <a:moveTo>
                  <a:pt x="84" y="63"/>
                </a:moveTo>
                <a:lnTo>
                  <a:pt x="84" y="63"/>
                </a:lnTo>
                <a:lnTo>
                  <a:pt x="89" y="70"/>
                </a:lnTo>
                <a:lnTo>
                  <a:pt x="89" y="70"/>
                </a:lnTo>
                <a:lnTo>
                  <a:pt x="90" y="71"/>
                </a:lnTo>
                <a:lnTo>
                  <a:pt x="90" y="71"/>
                </a:lnTo>
                <a:lnTo>
                  <a:pt x="100" y="77"/>
                </a:lnTo>
                <a:lnTo>
                  <a:pt x="100" y="77"/>
                </a:lnTo>
                <a:lnTo>
                  <a:pt x="103" y="79"/>
                </a:lnTo>
                <a:lnTo>
                  <a:pt x="104" y="77"/>
                </a:lnTo>
                <a:lnTo>
                  <a:pt x="104" y="77"/>
                </a:lnTo>
                <a:lnTo>
                  <a:pt x="104" y="77"/>
                </a:lnTo>
                <a:lnTo>
                  <a:pt x="104" y="77"/>
                </a:lnTo>
                <a:lnTo>
                  <a:pt x="95" y="70"/>
                </a:lnTo>
                <a:lnTo>
                  <a:pt x="95" y="70"/>
                </a:lnTo>
                <a:lnTo>
                  <a:pt x="87" y="62"/>
                </a:lnTo>
                <a:lnTo>
                  <a:pt x="87" y="62"/>
                </a:lnTo>
                <a:lnTo>
                  <a:pt x="84" y="63"/>
                </a:lnTo>
                <a:lnTo>
                  <a:pt x="84" y="63"/>
                </a:lnTo>
                <a:close/>
                <a:moveTo>
                  <a:pt x="79" y="213"/>
                </a:moveTo>
                <a:lnTo>
                  <a:pt x="79" y="213"/>
                </a:lnTo>
                <a:lnTo>
                  <a:pt x="75" y="208"/>
                </a:lnTo>
                <a:lnTo>
                  <a:pt x="75" y="208"/>
                </a:lnTo>
                <a:lnTo>
                  <a:pt x="71" y="213"/>
                </a:lnTo>
                <a:lnTo>
                  <a:pt x="68" y="218"/>
                </a:lnTo>
                <a:lnTo>
                  <a:pt x="68" y="218"/>
                </a:lnTo>
                <a:lnTo>
                  <a:pt x="67" y="226"/>
                </a:lnTo>
                <a:lnTo>
                  <a:pt x="67" y="226"/>
                </a:lnTo>
                <a:lnTo>
                  <a:pt x="67" y="227"/>
                </a:lnTo>
                <a:lnTo>
                  <a:pt x="67" y="227"/>
                </a:lnTo>
                <a:lnTo>
                  <a:pt x="79" y="213"/>
                </a:lnTo>
                <a:lnTo>
                  <a:pt x="79" y="213"/>
                </a:lnTo>
                <a:close/>
                <a:moveTo>
                  <a:pt x="116" y="30"/>
                </a:moveTo>
                <a:lnTo>
                  <a:pt x="116" y="30"/>
                </a:lnTo>
                <a:lnTo>
                  <a:pt x="100" y="40"/>
                </a:lnTo>
                <a:lnTo>
                  <a:pt x="100" y="40"/>
                </a:lnTo>
                <a:lnTo>
                  <a:pt x="101" y="44"/>
                </a:lnTo>
                <a:lnTo>
                  <a:pt x="101" y="44"/>
                </a:lnTo>
                <a:lnTo>
                  <a:pt x="109" y="40"/>
                </a:lnTo>
                <a:lnTo>
                  <a:pt x="117" y="35"/>
                </a:lnTo>
                <a:lnTo>
                  <a:pt x="117" y="35"/>
                </a:lnTo>
                <a:lnTo>
                  <a:pt x="116" y="30"/>
                </a:lnTo>
                <a:lnTo>
                  <a:pt x="116" y="30"/>
                </a:lnTo>
                <a:close/>
                <a:moveTo>
                  <a:pt x="146" y="57"/>
                </a:moveTo>
                <a:lnTo>
                  <a:pt x="146" y="57"/>
                </a:lnTo>
                <a:lnTo>
                  <a:pt x="142" y="55"/>
                </a:lnTo>
                <a:lnTo>
                  <a:pt x="142" y="55"/>
                </a:lnTo>
                <a:lnTo>
                  <a:pt x="136" y="51"/>
                </a:lnTo>
                <a:lnTo>
                  <a:pt x="130" y="46"/>
                </a:lnTo>
                <a:lnTo>
                  <a:pt x="130" y="46"/>
                </a:lnTo>
                <a:lnTo>
                  <a:pt x="125" y="40"/>
                </a:lnTo>
                <a:lnTo>
                  <a:pt x="125" y="40"/>
                </a:lnTo>
                <a:lnTo>
                  <a:pt x="123" y="41"/>
                </a:lnTo>
                <a:lnTo>
                  <a:pt x="123" y="41"/>
                </a:lnTo>
                <a:lnTo>
                  <a:pt x="125" y="44"/>
                </a:lnTo>
                <a:lnTo>
                  <a:pt x="125" y="44"/>
                </a:lnTo>
                <a:lnTo>
                  <a:pt x="131" y="52"/>
                </a:lnTo>
                <a:lnTo>
                  <a:pt x="139" y="58"/>
                </a:lnTo>
                <a:lnTo>
                  <a:pt x="139" y="58"/>
                </a:lnTo>
                <a:lnTo>
                  <a:pt x="141" y="58"/>
                </a:lnTo>
                <a:lnTo>
                  <a:pt x="141" y="58"/>
                </a:lnTo>
                <a:lnTo>
                  <a:pt x="146" y="57"/>
                </a:lnTo>
                <a:lnTo>
                  <a:pt x="146" y="57"/>
                </a:lnTo>
                <a:close/>
                <a:moveTo>
                  <a:pt x="297" y="230"/>
                </a:moveTo>
                <a:lnTo>
                  <a:pt x="297" y="230"/>
                </a:lnTo>
                <a:lnTo>
                  <a:pt x="295" y="230"/>
                </a:lnTo>
                <a:lnTo>
                  <a:pt x="295" y="230"/>
                </a:lnTo>
                <a:lnTo>
                  <a:pt x="287" y="232"/>
                </a:lnTo>
                <a:lnTo>
                  <a:pt x="287" y="232"/>
                </a:lnTo>
                <a:lnTo>
                  <a:pt x="267" y="235"/>
                </a:lnTo>
                <a:lnTo>
                  <a:pt x="267" y="235"/>
                </a:lnTo>
                <a:lnTo>
                  <a:pt x="246" y="237"/>
                </a:lnTo>
                <a:lnTo>
                  <a:pt x="246" y="237"/>
                </a:lnTo>
                <a:lnTo>
                  <a:pt x="239" y="238"/>
                </a:lnTo>
                <a:lnTo>
                  <a:pt x="239" y="238"/>
                </a:lnTo>
                <a:lnTo>
                  <a:pt x="262" y="237"/>
                </a:lnTo>
                <a:lnTo>
                  <a:pt x="262" y="237"/>
                </a:lnTo>
                <a:lnTo>
                  <a:pt x="265" y="235"/>
                </a:lnTo>
                <a:lnTo>
                  <a:pt x="265" y="235"/>
                </a:lnTo>
                <a:lnTo>
                  <a:pt x="267" y="235"/>
                </a:lnTo>
                <a:lnTo>
                  <a:pt x="269" y="235"/>
                </a:lnTo>
                <a:lnTo>
                  <a:pt x="269" y="235"/>
                </a:lnTo>
                <a:lnTo>
                  <a:pt x="270" y="237"/>
                </a:lnTo>
                <a:lnTo>
                  <a:pt x="270" y="237"/>
                </a:lnTo>
                <a:lnTo>
                  <a:pt x="289" y="232"/>
                </a:lnTo>
                <a:lnTo>
                  <a:pt x="289" y="232"/>
                </a:lnTo>
                <a:lnTo>
                  <a:pt x="297" y="230"/>
                </a:lnTo>
                <a:lnTo>
                  <a:pt x="297" y="230"/>
                </a:lnTo>
                <a:close/>
                <a:moveTo>
                  <a:pt x="216" y="43"/>
                </a:moveTo>
                <a:lnTo>
                  <a:pt x="216" y="43"/>
                </a:lnTo>
                <a:lnTo>
                  <a:pt x="215" y="41"/>
                </a:lnTo>
                <a:lnTo>
                  <a:pt x="215" y="41"/>
                </a:lnTo>
                <a:lnTo>
                  <a:pt x="210" y="36"/>
                </a:lnTo>
                <a:lnTo>
                  <a:pt x="210" y="36"/>
                </a:lnTo>
                <a:lnTo>
                  <a:pt x="202" y="25"/>
                </a:lnTo>
                <a:lnTo>
                  <a:pt x="202" y="25"/>
                </a:lnTo>
                <a:lnTo>
                  <a:pt x="201" y="25"/>
                </a:lnTo>
                <a:lnTo>
                  <a:pt x="201" y="25"/>
                </a:lnTo>
                <a:lnTo>
                  <a:pt x="204" y="33"/>
                </a:lnTo>
                <a:lnTo>
                  <a:pt x="204" y="33"/>
                </a:lnTo>
                <a:lnTo>
                  <a:pt x="209" y="41"/>
                </a:lnTo>
                <a:lnTo>
                  <a:pt x="209" y="41"/>
                </a:lnTo>
                <a:lnTo>
                  <a:pt x="209" y="43"/>
                </a:lnTo>
                <a:lnTo>
                  <a:pt x="209" y="43"/>
                </a:lnTo>
                <a:lnTo>
                  <a:pt x="216" y="43"/>
                </a:lnTo>
                <a:lnTo>
                  <a:pt x="216" y="43"/>
                </a:lnTo>
                <a:close/>
                <a:moveTo>
                  <a:pt x="168" y="136"/>
                </a:moveTo>
                <a:lnTo>
                  <a:pt x="168" y="136"/>
                </a:lnTo>
                <a:lnTo>
                  <a:pt x="161" y="141"/>
                </a:lnTo>
                <a:lnTo>
                  <a:pt x="161" y="141"/>
                </a:lnTo>
                <a:lnTo>
                  <a:pt x="166" y="147"/>
                </a:lnTo>
                <a:lnTo>
                  <a:pt x="166" y="147"/>
                </a:lnTo>
                <a:lnTo>
                  <a:pt x="172" y="139"/>
                </a:lnTo>
                <a:lnTo>
                  <a:pt x="172" y="139"/>
                </a:lnTo>
                <a:lnTo>
                  <a:pt x="168" y="136"/>
                </a:lnTo>
                <a:lnTo>
                  <a:pt x="168" y="136"/>
                </a:lnTo>
                <a:close/>
                <a:moveTo>
                  <a:pt x="134" y="25"/>
                </a:moveTo>
                <a:lnTo>
                  <a:pt x="134" y="25"/>
                </a:lnTo>
                <a:lnTo>
                  <a:pt x="133" y="22"/>
                </a:lnTo>
                <a:lnTo>
                  <a:pt x="133" y="22"/>
                </a:lnTo>
                <a:lnTo>
                  <a:pt x="120" y="29"/>
                </a:lnTo>
                <a:lnTo>
                  <a:pt x="120" y="29"/>
                </a:lnTo>
                <a:lnTo>
                  <a:pt x="122" y="32"/>
                </a:lnTo>
                <a:lnTo>
                  <a:pt x="122" y="32"/>
                </a:lnTo>
                <a:lnTo>
                  <a:pt x="134" y="25"/>
                </a:lnTo>
                <a:lnTo>
                  <a:pt x="134" y="25"/>
                </a:lnTo>
                <a:close/>
                <a:moveTo>
                  <a:pt x="314" y="227"/>
                </a:moveTo>
                <a:lnTo>
                  <a:pt x="314" y="227"/>
                </a:lnTo>
                <a:lnTo>
                  <a:pt x="332" y="221"/>
                </a:lnTo>
                <a:lnTo>
                  <a:pt x="332" y="221"/>
                </a:lnTo>
                <a:lnTo>
                  <a:pt x="346" y="216"/>
                </a:lnTo>
                <a:lnTo>
                  <a:pt x="358" y="208"/>
                </a:lnTo>
                <a:lnTo>
                  <a:pt x="358" y="208"/>
                </a:lnTo>
                <a:lnTo>
                  <a:pt x="358" y="208"/>
                </a:lnTo>
                <a:lnTo>
                  <a:pt x="358" y="208"/>
                </a:lnTo>
                <a:lnTo>
                  <a:pt x="352" y="211"/>
                </a:lnTo>
                <a:lnTo>
                  <a:pt x="352" y="211"/>
                </a:lnTo>
                <a:lnTo>
                  <a:pt x="340" y="218"/>
                </a:lnTo>
                <a:lnTo>
                  <a:pt x="327" y="223"/>
                </a:lnTo>
                <a:lnTo>
                  <a:pt x="327" y="223"/>
                </a:lnTo>
                <a:lnTo>
                  <a:pt x="316" y="227"/>
                </a:lnTo>
                <a:lnTo>
                  <a:pt x="316" y="227"/>
                </a:lnTo>
                <a:lnTo>
                  <a:pt x="314" y="227"/>
                </a:lnTo>
                <a:lnTo>
                  <a:pt x="314" y="227"/>
                </a:lnTo>
                <a:close/>
                <a:moveTo>
                  <a:pt x="117" y="70"/>
                </a:moveTo>
                <a:lnTo>
                  <a:pt x="117" y="70"/>
                </a:lnTo>
                <a:lnTo>
                  <a:pt x="119" y="68"/>
                </a:lnTo>
                <a:lnTo>
                  <a:pt x="119" y="68"/>
                </a:lnTo>
                <a:lnTo>
                  <a:pt x="122" y="66"/>
                </a:lnTo>
                <a:lnTo>
                  <a:pt x="122" y="66"/>
                </a:lnTo>
                <a:lnTo>
                  <a:pt x="117" y="63"/>
                </a:lnTo>
                <a:lnTo>
                  <a:pt x="112" y="60"/>
                </a:lnTo>
                <a:lnTo>
                  <a:pt x="112" y="60"/>
                </a:lnTo>
                <a:lnTo>
                  <a:pt x="108" y="57"/>
                </a:lnTo>
                <a:lnTo>
                  <a:pt x="108" y="57"/>
                </a:lnTo>
                <a:lnTo>
                  <a:pt x="108" y="57"/>
                </a:lnTo>
                <a:lnTo>
                  <a:pt x="108" y="57"/>
                </a:lnTo>
                <a:lnTo>
                  <a:pt x="111" y="63"/>
                </a:lnTo>
                <a:lnTo>
                  <a:pt x="117" y="70"/>
                </a:lnTo>
                <a:lnTo>
                  <a:pt x="117" y="70"/>
                </a:lnTo>
                <a:close/>
                <a:moveTo>
                  <a:pt x="76" y="63"/>
                </a:moveTo>
                <a:lnTo>
                  <a:pt x="76" y="63"/>
                </a:lnTo>
                <a:lnTo>
                  <a:pt x="62" y="73"/>
                </a:lnTo>
                <a:lnTo>
                  <a:pt x="62" y="73"/>
                </a:lnTo>
                <a:lnTo>
                  <a:pt x="65" y="76"/>
                </a:lnTo>
                <a:lnTo>
                  <a:pt x="65" y="76"/>
                </a:lnTo>
                <a:lnTo>
                  <a:pt x="78" y="65"/>
                </a:lnTo>
                <a:lnTo>
                  <a:pt x="78" y="65"/>
                </a:lnTo>
                <a:lnTo>
                  <a:pt x="76" y="63"/>
                </a:lnTo>
                <a:lnTo>
                  <a:pt x="76" y="63"/>
                </a:lnTo>
                <a:close/>
                <a:moveTo>
                  <a:pt x="146" y="92"/>
                </a:moveTo>
                <a:lnTo>
                  <a:pt x="146" y="92"/>
                </a:lnTo>
                <a:lnTo>
                  <a:pt x="142" y="93"/>
                </a:lnTo>
                <a:lnTo>
                  <a:pt x="142" y="93"/>
                </a:lnTo>
                <a:lnTo>
                  <a:pt x="141" y="95"/>
                </a:lnTo>
                <a:lnTo>
                  <a:pt x="141" y="95"/>
                </a:lnTo>
                <a:lnTo>
                  <a:pt x="141" y="103"/>
                </a:lnTo>
                <a:lnTo>
                  <a:pt x="141" y="103"/>
                </a:lnTo>
                <a:lnTo>
                  <a:pt x="141" y="104"/>
                </a:lnTo>
                <a:lnTo>
                  <a:pt x="141" y="104"/>
                </a:lnTo>
                <a:lnTo>
                  <a:pt x="147" y="99"/>
                </a:lnTo>
                <a:lnTo>
                  <a:pt x="147" y="99"/>
                </a:lnTo>
                <a:lnTo>
                  <a:pt x="146" y="92"/>
                </a:lnTo>
                <a:lnTo>
                  <a:pt x="146" y="92"/>
                </a:lnTo>
                <a:close/>
                <a:moveTo>
                  <a:pt x="97" y="43"/>
                </a:moveTo>
                <a:lnTo>
                  <a:pt x="97" y="43"/>
                </a:lnTo>
                <a:lnTo>
                  <a:pt x="84" y="51"/>
                </a:lnTo>
                <a:lnTo>
                  <a:pt x="84" y="51"/>
                </a:lnTo>
                <a:lnTo>
                  <a:pt x="86" y="54"/>
                </a:lnTo>
                <a:lnTo>
                  <a:pt x="86" y="54"/>
                </a:lnTo>
                <a:lnTo>
                  <a:pt x="98" y="46"/>
                </a:lnTo>
                <a:lnTo>
                  <a:pt x="98" y="46"/>
                </a:lnTo>
                <a:lnTo>
                  <a:pt x="97" y="43"/>
                </a:lnTo>
                <a:lnTo>
                  <a:pt x="97" y="43"/>
                </a:lnTo>
                <a:close/>
                <a:moveTo>
                  <a:pt x="187" y="6"/>
                </a:moveTo>
                <a:lnTo>
                  <a:pt x="187" y="6"/>
                </a:lnTo>
                <a:lnTo>
                  <a:pt x="166" y="10"/>
                </a:lnTo>
                <a:lnTo>
                  <a:pt x="147" y="16"/>
                </a:lnTo>
                <a:lnTo>
                  <a:pt x="147" y="16"/>
                </a:lnTo>
                <a:lnTo>
                  <a:pt x="166" y="11"/>
                </a:lnTo>
                <a:lnTo>
                  <a:pt x="187" y="6"/>
                </a:lnTo>
                <a:lnTo>
                  <a:pt x="187" y="6"/>
                </a:lnTo>
                <a:close/>
                <a:moveTo>
                  <a:pt x="237" y="30"/>
                </a:moveTo>
                <a:lnTo>
                  <a:pt x="237" y="30"/>
                </a:lnTo>
                <a:lnTo>
                  <a:pt x="239" y="36"/>
                </a:lnTo>
                <a:lnTo>
                  <a:pt x="240" y="43"/>
                </a:lnTo>
                <a:lnTo>
                  <a:pt x="240" y="43"/>
                </a:lnTo>
                <a:lnTo>
                  <a:pt x="242" y="43"/>
                </a:lnTo>
                <a:lnTo>
                  <a:pt x="242" y="43"/>
                </a:lnTo>
                <a:lnTo>
                  <a:pt x="248" y="43"/>
                </a:lnTo>
                <a:lnTo>
                  <a:pt x="248" y="43"/>
                </a:lnTo>
                <a:lnTo>
                  <a:pt x="242" y="36"/>
                </a:lnTo>
                <a:lnTo>
                  <a:pt x="237" y="30"/>
                </a:lnTo>
                <a:lnTo>
                  <a:pt x="237" y="30"/>
                </a:lnTo>
                <a:close/>
                <a:moveTo>
                  <a:pt x="422" y="163"/>
                </a:moveTo>
                <a:lnTo>
                  <a:pt x="422" y="163"/>
                </a:lnTo>
                <a:lnTo>
                  <a:pt x="422" y="163"/>
                </a:lnTo>
                <a:lnTo>
                  <a:pt x="422" y="163"/>
                </a:lnTo>
                <a:lnTo>
                  <a:pt x="417" y="156"/>
                </a:lnTo>
                <a:lnTo>
                  <a:pt x="417" y="156"/>
                </a:lnTo>
                <a:lnTo>
                  <a:pt x="411" y="148"/>
                </a:lnTo>
                <a:lnTo>
                  <a:pt x="411" y="148"/>
                </a:lnTo>
                <a:lnTo>
                  <a:pt x="411" y="155"/>
                </a:lnTo>
                <a:lnTo>
                  <a:pt x="411" y="155"/>
                </a:lnTo>
                <a:lnTo>
                  <a:pt x="412" y="155"/>
                </a:lnTo>
                <a:lnTo>
                  <a:pt x="412" y="155"/>
                </a:lnTo>
                <a:lnTo>
                  <a:pt x="412" y="156"/>
                </a:lnTo>
                <a:lnTo>
                  <a:pt x="412" y="156"/>
                </a:lnTo>
                <a:lnTo>
                  <a:pt x="414" y="156"/>
                </a:lnTo>
                <a:lnTo>
                  <a:pt x="414" y="156"/>
                </a:lnTo>
                <a:lnTo>
                  <a:pt x="417" y="159"/>
                </a:lnTo>
                <a:lnTo>
                  <a:pt x="417" y="159"/>
                </a:lnTo>
                <a:lnTo>
                  <a:pt x="422" y="163"/>
                </a:lnTo>
                <a:lnTo>
                  <a:pt x="422" y="163"/>
                </a:lnTo>
                <a:close/>
                <a:moveTo>
                  <a:pt x="116" y="159"/>
                </a:moveTo>
                <a:lnTo>
                  <a:pt x="116" y="159"/>
                </a:lnTo>
                <a:lnTo>
                  <a:pt x="116" y="159"/>
                </a:lnTo>
                <a:lnTo>
                  <a:pt x="116" y="159"/>
                </a:lnTo>
                <a:lnTo>
                  <a:pt x="111" y="153"/>
                </a:lnTo>
                <a:lnTo>
                  <a:pt x="111" y="153"/>
                </a:lnTo>
                <a:lnTo>
                  <a:pt x="103" y="137"/>
                </a:lnTo>
                <a:lnTo>
                  <a:pt x="103" y="137"/>
                </a:lnTo>
                <a:lnTo>
                  <a:pt x="101" y="137"/>
                </a:lnTo>
                <a:lnTo>
                  <a:pt x="101" y="137"/>
                </a:lnTo>
                <a:lnTo>
                  <a:pt x="104" y="145"/>
                </a:lnTo>
                <a:lnTo>
                  <a:pt x="104" y="145"/>
                </a:lnTo>
                <a:lnTo>
                  <a:pt x="108" y="152"/>
                </a:lnTo>
                <a:lnTo>
                  <a:pt x="108" y="152"/>
                </a:lnTo>
                <a:lnTo>
                  <a:pt x="116" y="159"/>
                </a:lnTo>
                <a:lnTo>
                  <a:pt x="116" y="159"/>
                </a:lnTo>
                <a:close/>
                <a:moveTo>
                  <a:pt x="422" y="193"/>
                </a:moveTo>
                <a:lnTo>
                  <a:pt x="422" y="193"/>
                </a:lnTo>
                <a:lnTo>
                  <a:pt x="428" y="193"/>
                </a:lnTo>
                <a:lnTo>
                  <a:pt x="428" y="193"/>
                </a:lnTo>
                <a:lnTo>
                  <a:pt x="429" y="193"/>
                </a:lnTo>
                <a:lnTo>
                  <a:pt x="429" y="193"/>
                </a:lnTo>
                <a:lnTo>
                  <a:pt x="433" y="189"/>
                </a:lnTo>
                <a:lnTo>
                  <a:pt x="433" y="189"/>
                </a:lnTo>
                <a:lnTo>
                  <a:pt x="434" y="188"/>
                </a:lnTo>
                <a:lnTo>
                  <a:pt x="436" y="185"/>
                </a:lnTo>
                <a:lnTo>
                  <a:pt x="436" y="185"/>
                </a:lnTo>
                <a:lnTo>
                  <a:pt x="429" y="189"/>
                </a:lnTo>
                <a:lnTo>
                  <a:pt x="422" y="191"/>
                </a:lnTo>
                <a:lnTo>
                  <a:pt x="422" y="191"/>
                </a:lnTo>
                <a:lnTo>
                  <a:pt x="422" y="193"/>
                </a:lnTo>
                <a:lnTo>
                  <a:pt x="422" y="193"/>
                </a:lnTo>
                <a:close/>
                <a:moveTo>
                  <a:pt x="196" y="54"/>
                </a:moveTo>
                <a:lnTo>
                  <a:pt x="196" y="54"/>
                </a:lnTo>
                <a:lnTo>
                  <a:pt x="182" y="57"/>
                </a:lnTo>
                <a:lnTo>
                  <a:pt x="169" y="62"/>
                </a:lnTo>
                <a:lnTo>
                  <a:pt x="169" y="62"/>
                </a:lnTo>
                <a:lnTo>
                  <a:pt x="171" y="62"/>
                </a:lnTo>
                <a:lnTo>
                  <a:pt x="171" y="62"/>
                </a:lnTo>
                <a:lnTo>
                  <a:pt x="171" y="62"/>
                </a:lnTo>
                <a:lnTo>
                  <a:pt x="194" y="54"/>
                </a:lnTo>
                <a:lnTo>
                  <a:pt x="194" y="54"/>
                </a:lnTo>
                <a:lnTo>
                  <a:pt x="196" y="54"/>
                </a:lnTo>
                <a:lnTo>
                  <a:pt x="196" y="54"/>
                </a:lnTo>
                <a:close/>
                <a:moveTo>
                  <a:pt x="179" y="52"/>
                </a:moveTo>
                <a:lnTo>
                  <a:pt x="179" y="52"/>
                </a:lnTo>
                <a:lnTo>
                  <a:pt x="175" y="52"/>
                </a:lnTo>
                <a:lnTo>
                  <a:pt x="171" y="52"/>
                </a:lnTo>
                <a:lnTo>
                  <a:pt x="171" y="52"/>
                </a:lnTo>
                <a:lnTo>
                  <a:pt x="164" y="54"/>
                </a:lnTo>
                <a:lnTo>
                  <a:pt x="164" y="54"/>
                </a:lnTo>
                <a:lnTo>
                  <a:pt x="168" y="57"/>
                </a:lnTo>
                <a:lnTo>
                  <a:pt x="168" y="57"/>
                </a:lnTo>
                <a:lnTo>
                  <a:pt x="179" y="52"/>
                </a:lnTo>
                <a:lnTo>
                  <a:pt x="179" y="52"/>
                </a:lnTo>
                <a:close/>
                <a:moveTo>
                  <a:pt x="180" y="129"/>
                </a:moveTo>
                <a:lnTo>
                  <a:pt x="180" y="129"/>
                </a:lnTo>
                <a:lnTo>
                  <a:pt x="182" y="129"/>
                </a:lnTo>
                <a:lnTo>
                  <a:pt x="182" y="129"/>
                </a:lnTo>
                <a:lnTo>
                  <a:pt x="183" y="128"/>
                </a:lnTo>
                <a:lnTo>
                  <a:pt x="183" y="126"/>
                </a:lnTo>
                <a:lnTo>
                  <a:pt x="183" y="126"/>
                </a:lnTo>
                <a:lnTo>
                  <a:pt x="183" y="123"/>
                </a:lnTo>
                <a:lnTo>
                  <a:pt x="183" y="123"/>
                </a:lnTo>
                <a:lnTo>
                  <a:pt x="185" y="123"/>
                </a:lnTo>
                <a:lnTo>
                  <a:pt x="185" y="123"/>
                </a:lnTo>
                <a:lnTo>
                  <a:pt x="187" y="122"/>
                </a:lnTo>
                <a:lnTo>
                  <a:pt x="188" y="122"/>
                </a:lnTo>
                <a:lnTo>
                  <a:pt x="188" y="122"/>
                </a:lnTo>
                <a:lnTo>
                  <a:pt x="190" y="122"/>
                </a:lnTo>
                <a:lnTo>
                  <a:pt x="190" y="122"/>
                </a:lnTo>
                <a:lnTo>
                  <a:pt x="190" y="122"/>
                </a:lnTo>
                <a:lnTo>
                  <a:pt x="190" y="122"/>
                </a:lnTo>
                <a:lnTo>
                  <a:pt x="179" y="118"/>
                </a:lnTo>
                <a:lnTo>
                  <a:pt x="179" y="118"/>
                </a:lnTo>
                <a:lnTo>
                  <a:pt x="180" y="122"/>
                </a:lnTo>
                <a:lnTo>
                  <a:pt x="180" y="122"/>
                </a:lnTo>
                <a:lnTo>
                  <a:pt x="182" y="125"/>
                </a:lnTo>
                <a:lnTo>
                  <a:pt x="182" y="125"/>
                </a:lnTo>
                <a:lnTo>
                  <a:pt x="182" y="126"/>
                </a:lnTo>
                <a:lnTo>
                  <a:pt x="179" y="128"/>
                </a:lnTo>
                <a:lnTo>
                  <a:pt x="179" y="128"/>
                </a:lnTo>
                <a:lnTo>
                  <a:pt x="179" y="128"/>
                </a:lnTo>
                <a:lnTo>
                  <a:pt x="179" y="128"/>
                </a:lnTo>
                <a:lnTo>
                  <a:pt x="180" y="129"/>
                </a:lnTo>
                <a:lnTo>
                  <a:pt x="180" y="129"/>
                </a:lnTo>
                <a:close/>
                <a:moveTo>
                  <a:pt x="190" y="248"/>
                </a:moveTo>
                <a:lnTo>
                  <a:pt x="190" y="248"/>
                </a:lnTo>
                <a:lnTo>
                  <a:pt x="205" y="241"/>
                </a:lnTo>
                <a:lnTo>
                  <a:pt x="205" y="241"/>
                </a:lnTo>
                <a:lnTo>
                  <a:pt x="205" y="241"/>
                </a:lnTo>
                <a:lnTo>
                  <a:pt x="205" y="241"/>
                </a:lnTo>
                <a:lnTo>
                  <a:pt x="198" y="241"/>
                </a:lnTo>
                <a:lnTo>
                  <a:pt x="198" y="241"/>
                </a:lnTo>
                <a:lnTo>
                  <a:pt x="196" y="241"/>
                </a:lnTo>
                <a:lnTo>
                  <a:pt x="196" y="241"/>
                </a:lnTo>
                <a:lnTo>
                  <a:pt x="193" y="246"/>
                </a:lnTo>
                <a:lnTo>
                  <a:pt x="193" y="246"/>
                </a:lnTo>
                <a:lnTo>
                  <a:pt x="190" y="248"/>
                </a:lnTo>
                <a:lnTo>
                  <a:pt x="190" y="248"/>
                </a:lnTo>
                <a:close/>
                <a:moveTo>
                  <a:pt x="133" y="234"/>
                </a:moveTo>
                <a:lnTo>
                  <a:pt x="133" y="234"/>
                </a:lnTo>
                <a:lnTo>
                  <a:pt x="125" y="232"/>
                </a:lnTo>
                <a:lnTo>
                  <a:pt x="125" y="232"/>
                </a:lnTo>
                <a:lnTo>
                  <a:pt x="123" y="232"/>
                </a:lnTo>
                <a:lnTo>
                  <a:pt x="123" y="232"/>
                </a:lnTo>
                <a:lnTo>
                  <a:pt x="117" y="238"/>
                </a:lnTo>
                <a:lnTo>
                  <a:pt x="117" y="238"/>
                </a:lnTo>
                <a:lnTo>
                  <a:pt x="133" y="234"/>
                </a:lnTo>
                <a:lnTo>
                  <a:pt x="133" y="234"/>
                </a:lnTo>
                <a:close/>
                <a:moveTo>
                  <a:pt x="306" y="71"/>
                </a:moveTo>
                <a:lnTo>
                  <a:pt x="306" y="71"/>
                </a:lnTo>
                <a:lnTo>
                  <a:pt x="314" y="74"/>
                </a:lnTo>
                <a:lnTo>
                  <a:pt x="314" y="74"/>
                </a:lnTo>
                <a:lnTo>
                  <a:pt x="314" y="70"/>
                </a:lnTo>
                <a:lnTo>
                  <a:pt x="314" y="70"/>
                </a:lnTo>
                <a:lnTo>
                  <a:pt x="306" y="66"/>
                </a:lnTo>
                <a:lnTo>
                  <a:pt x="306" y="66"/>
                </a:lnTo>
                <a:lnTo>
                  <a:pt x="306" y="71"/>
                </a:lnTo>
                <a:lnTo>
                  <a:pt x="306" y="71"/>
                </a:lnTo>
                <a:close/>
                <a:moveTo>
                  <a:pt x="218" y="126"/>
                </a:moveTo>
                <a:lnTo>
                  <a:pt x="218" y="126"/>
                </a:lnTo>
                <a:lnTo>
                  <a:pt x="210" y="126"/>
                </a:lnTo>
                <a:lnTo>
                  <a:pt x="210" y="126"/>
                </a:lnTo>
                <a:lnTo>
                  <a:pt x="207" y="128"/>
                </a:lnTo>
                <a:lnTo>
                  <a:pt x="207" y="129"/>
                </a:lnTo>
                <a:lnTo>
                  <a:pt x="207" y="129"/>
                </a:lnTo>
                <a:lnTo>
                  <a:pt x="209" y="129"/>
                </a:lnTo>
                <a:lnTo>
                  <a:pt x="212" y="129"/>
                </a:lnTo>
                <a:lnTo>
                  <a:pt x="212" y="129"/>
                </a:lnTo>
                <a:lnTo>
                  <a:pt x="212" y="129"/>
                </a:lnTo>
                <a:lnTo>
                  <a:pt x="212" y="129"/>
                </a:lnTo>
                <a:lnTo>
                  <a:pt x="216" y="131"/>
                </a:lnTo>
                <a:lnTo>
                  <a:pt x="216" y="131"/>
                </a:lnTo>
                <a:lnTo>
                  <a:pt x="218" y="126"/>
                </a:lnTo>
                <a:lnTo>
                  <a:pt x="218" y="126"/>
                </a:lnTo>
                <a:close/>
                <a:moveTo>
                  <a:pt x="265" y="79"/>
                </a:moveTo>
                <a:lnTo>
                  <a:pt x="265" y="79"/>
                </a:lnTo>
                <a:lnTo>
                  <a:pt x="269" y="74"/>
                </a:lnTo>
                <a:lnTo>
                  <a:pt x="269" y="74"/>
                </a:lnTo>
                <a:lnTo>
                  <a:pt x="262" y="74"/>
                </a:lnTo>
                <a:lnTo>
                  <a:pt x="262" y="74"/>
                </a:lnTo>
                <a:lnTo>
                  <a:pt x="261" y="74"/>
                </a:lnTo>
                <a:lnTo>
                  <a:pt x="261" y="74"/>
                </a:lnTo>
                <a:lnTo>
                  <a:pt x="258" y="79"/>
                </a:lnTo>
                <a:lnTo>
                  <a:pt x="258" y="79"/>
                </a:lnTo>
                <a:lnTo>
                  <a:pt x="258" y="79"/>
                </a:lnTo>
                <a:lnTo>
                  <a:pt x="258" y="79"/>
                </a:lnTo>
                <a:lnTo>
                  <a:pt x="265" y="79"/>
                </a:lnTo>
                <a:lnTo>
                  <a:pt x="265" y="79"/>
                </a:lnTo>
                <a:close/>
                <a:moveTo>
                  <a:pt x="144" y="77"/>
                </a:moveTo>
                <a:lnTo>
                  <a:pt x="144" y="77"/>
                </a:lnTo>
                <a:lnTo>
                  <a:pt x="144" y="77"/>
                </a:lnTo>
                <a:lnTo>
                  <a:pt x="144" y="77"/>
                </a:lnTo>
                <a:lnTo>
                  <a:pt x="133" y="84"/>
                </a:lnTo>
                <a:lnTo>
                  <a:pt x="133" y="84"/>
                </a:lnTo>
                <a:lnTo>
                  <a:pt x="133" y="84"/>
                </a:lnTo>
                <a:lnTo>
                  <a:pt x="133" y="87"/>
                </a:lnTo>
                <a:lnTo>
                  <a:pt x="133" y="87"/>
                </a:lnTo>
                <a:lnTo>
                  <a:pt x="136" y="84"/>
                </a:lnTo>
                <a:lnTo>
                  <a:pt x="136" y="84"/>
                </a:lnTo>
                <a:lnTo>
                  <a:pt x="138" y="82"/>
                </a:lnTo>
                <a:lnTo>
                  <a:pt x="139" y="82"/>
                </a:lnTo>
                <a:lnTo>
                  <a:pt x="139" y="82"/>
                </a:lnTo>
                <a:lnTo>
                  <a:pt x="141" y="82"/>
                </a:lnTo>
                <a:lnTo>
                  <a:pt x="141" y="82"/>
                </a:lnTo>
                <a:lnTo>
                  <a:pt x="144" y="81"/>
                </a:lnTo>
                <a:lnTo>
                  <a:pt x="144" y="81"/>
                </a:lnTo>
                <a:lnTo>
                  <a:pt x="144" y="77"/>
                </a:lnTo>
                <a:lnTo>
                  <a:pt x="144" y="77"/>
                </a:lnTo>
                <a:lnTo>
                  <a:pt x="144" y="77"/>
                </a:lnTo>
                <a:lnTo>
                  <a:pt x="144" y="77"/>
                </a:lnTo>
                <a:close/>
                <a:moveTo>
                  <a:pt x="347" y="65"/>
                </a:moveTo>
                <a:lnTo>
                  <a:pt x="347" y="65"/>
                </a:lnTo>
                <a:lnTo>
                  <a:pt x="347" y="65"/>
                </a:lnTo>
                <a:lnTo>
                  <a:pt x="347" y="65"/>
                </a:lnTo>
                <a:lnTo>
                  <a:pt x="352" y="76"/>
                </a:lnTo>
                <a:lnTo>
                  <a:pt x="352" y="76"/>
                </a:lnTo>
                <a:lnTo>
                  <a:pt x="352" y="77"/>
                </a:lnTo>
                <a:lnTo>
                  <a:pt x="352" y="77"/>
                </a:lnTo>
                <a:lnTo>
                  <a:pt x="355" y="79"/>
                </a:lnTo>
                <a:lnTo>
                  <a:pt x="355" y="79"/>
                </a:lnTo>
                <a:lnTo>
                  <a:pt x="358" y="82"/>
                </a:lnTo>
                <a:lnTo>
                  <a:pt x="358" y="82"/>
                </a:lnTo>
                <a:lnTo>
                  <a:pt x="347" y="65"/>
                </a:lnTo>
                <a:lnTo>
                  <a:pt x="347" y="65"/>
                </a:lnTo>
                <a:close/>
                <a:moveTo>
                  <a:pt x="289" y="51"/>
                </a:moveTo>
                <a:lnTo>
                  <a:pt x="289" y="51"/>
                </a:lnTo>
                <a:lnTo>
                  <a:pt x="289" y="51"/>
                </a:lnTo>
                <a:lnTo>
                  <a:pt x="289" y="51"/>
                </a:lnTo>
                <a:lnTo>
                  <a:pt x="284" y="43"/>
                </a:lnTo>
                <a:lnTo>
                  <a:pt x="280" y="35"/>
                </a:lnTo>
                <a:lnTo>
                  <a:pt x="280" y="35"/>
                </a:lnTo>
                <a:lnTo>
                  <a:pt x="280" y="38"/>
                </a:lnTo>
                <a:lnTo>
                  <a:pt x="280" y="38"/>
                </a:lnTo>
                <a:lnTo>
                  <a:pt x="284" y="47"/>
                </a:lnTo>
                <a:lnTo>
                  <a:pt x="284" y="47"/>
                </a:lnTo>
                <a:lnTo>
                  <a:pt x="284" y="49"/>
                </a:lnTo>
                <a:lnTo>
                  <a:pt x="284" y="49"/>
                </a:lnTo>
                <a:lnTo>
                  <a:pt x="289" y="51"/>
                </a:lnTo>
                <a:lnTo>
                  <a:pt x="289" y="51"/>
                </a:lnTo>
                <a:close/>
                <a:moveTo>
                  <a:pt x="379" y="196"/>
                </a:moveTo>
                <a:lnTo>
                  <a:pt x="379" y="196"/>
                </a:lnTo>
                <a:lnTo>
                  <a:pt x="379" y="196"/>
                </a:lnTo>
                <a:lnTo>
                  <a:pt x="379" y="196"/>
                </a:lnTo>
                <a:lnTo>
                  <a:pt x="381" y="196"/>
                </a:lnTo>
                <a:lnTo>
                  <a:pt x="381" y="196"/>
                </a:lnTo>
                <a:lnTo>
                  <a:pt x="390" y="193"/>
                </a:lnTo>
                <a:lnTo>
                  <a:pt x="390" y="193"/>
                </a:lnTo>
                <a:lnTo>
                  <a:pt x="399" y="189"/>
                </a:lnTo>
                <a:lnTo>
                  <a:pt x="399" y="189"/>
                </a:lnTo>
                <a:lnTo>
                  <a:pt x="399" y="189"/>
                </a:lnTo>
                <a:lnTo>
                  <a:pt x="399" y="189"/>
                </a:lnTo>
                <a:lnTo>
                  <a:pt x="399" y="189"/>
                </a:lnTo>
                <a:lnTo>
                  <a:pt x="398" y="188"/>
                </a:lnTo>
                <a:lnTo>
                  <a:pt x="396" y="188"/>
                </a:lnTo>
                <a:lnTo>
                  <a:pt x="396" y="188"/>
                </a:lnTo>
                <a:lnTo>
                  <a:pt x="384" y="193"/>
                </a:lnTo>
                <a:lnTo>
                  <a:pt x="384" y="193"/>
                </a:lnTo>
                <a:lnTo>
                  <a:pt x="379" y="196"/>
                </a:lnTo>
                <a:lnTo>
                  <a:pt x="379" y="196"/>
                </a:lnTo>
                <a:close/>
                <a:moveTo>
                  <a:pt x="281" y="74"/>
                </a:moveTo>
                <a:lnTo>
                  <a:pt x="281" y="74"/>
                </a:lnTo>
                <a:lnTo>
                  <a:pt x="276" y="74"/>
                </a:lnTo>
                <a:lnTo>
                  <a:pt x="276" y="74"/>
                </a:lnTo>
                <a:lnTo>
                  <a:pt x="276" y="74"/>
                </a:lnTo>
                <a:lnTo>
                  <a:pt x="276" y="74"/>
                </a:lnTo>
                <a:lnTo>
                  <a:pt x="270" y="79"/>
                </a:lnTo>
                <a:lnTo>
                  <a:pt x="270" y="79"/>
                </a:lnTo>
                <a:lnTo>
                  <a:pt x="278" y="79"/>
                </a:lnTo>
                <a:lnTo>
                  <a:pt x="278" y="79"/>
                </a:lnTo>
                <a:lnTo>
                  <a:pt x="281" y="74"/>
                </a:lnTo>
                <a:lnTo>
                  <a:pt x="281" y="74"/>
                </a:lnTo>
                <a:close/>
                <a:moveTo>
                  <a:pt x="111" y="224"/>
                </a:moveTo>
                <a:lnTo>
                  <a:pt x="111" y="224"/>
                </a:lnTo>
                <a:lnTo>
                  <a:pt x="112" y="224"/>
                </a:lnTo>
                <a:lnTo>
                  <a:pt x="112" y="224"/>
                </a:lnTo>
                <a:lnTo>
                  <a:pt x="123" y="227"/>
                </a:lnTo>
                <a:lnTo>
                  <a:pt x="123" y="227"/>
                </a:lnTo>
                <a:lnTo>
                  <a:pt x="123" y="227"/>
                </a:lnTo>
                <a:lnTo>
                  <a:pt x="123" y="227"/>
                </a:lnTo>
                <a:lnTo>
                  <a:pt x="127" y="226"/>
                </a:lnTo>
                <a:lnTo>
                  <a:pt x="127" y="226"/>
                </a:lnTo>
                <a:lnTo>
                  <a:pt x="127" y="226"/>
                </a:lnTo>
                <a:lnTo>
                  <a:pt x="127" y="226"/>
                </a:lnTo>
                <a:lnTo>
                  <a:pt x="123" y="224"/>
                </a:lnTo>
                <a:lnTo>
                  <a:pt x="119" y="224"/>
                </a:lnTo>
                <a:lnTo>
                  <a:pt x="119" y="224"/>
                </a:lnTo>
                <a:lnTo>
                  <a:pt x="119" y="224"/>
                </a:lnTo>
                <a:lnTo>
                  <a:pt x="119" y="224"/>
                </a:lnTo>
                <a:lnTo>
                  <a:pt x="116" y="224"/>
                </a:lnTo>
                <a:lnTo>
                  <a:pt x="111" y="224"/>
                </a:lnTo>
                <a:lnTo>
                  <a:pt x="111" y="224"/>
                </a:lnTo>
                <a:close/>
                <a:moveTo>
                  <a:pt x="235" y="57"/>
                </a:moveTo>
                <a:lnTo>
                  <a:pt x="235" y="57"/>
                </a:lnTo>
                <a:lnTo>
                  <a:pt x="223" y="57"/>
                </a:lnTo>
                <a:lnTo>
                  <a:pt x="223" y="57"/>
                </a:lnTo>
                <a:lnTo>
                  <a:pt x="223" y="58"/>
                </a:lnTo>
                <a:lnTo>
                  <a:pt x="224" y="60"/>
                </a:lnTo>
                <a:lnTo>
                  <a:pt x="224" y="60"/>
                </a:lnTo>
                <a:lnTo>
                  <a:pt x="237" y="58"/>
                </a:lnTo>
                <a:lnTo>
                  <a:pt x="237" y="58"/>
                </a:lnTo>
                <a:lnTo>
                  <a:pt x="235" y="57"/>
                </a:lnTo>
                <a:lnTo>
                  <a:pt x="235" y="57"/>
                </a:lnTo>
                <a:close/>
                <a:moveTo>
                  <a:pt x="228" y="129"/>
                </a:moveTo>
                <a:lnTo>
                  <a:pt x="228" y="129"/>
                </a:lnTo>
                <a:lnTo>
                  <a:pt x="231" y="129"/>
                </a:lnTo>
                <a:lnTo>
                  <a:pt x="231" y="129"/>
                </a:lnTo>
                <a:lnTo>
                  <a:pt x="229" y="125"/>
                </a:lnTo>
                <a:lnTo>
                  <a:pt x="229" y="125"/>
                </a:lnTo>
                <a:lnTo>
                  <a:pt x="223" y="125"/>
                </a:lnTo>
                <a:lnTo>
                  <a:pt x="223" y="125"/>
                </a:lnTo>
                <a:lnTo>
                  <a:pt x="221" y="126"/>
                </a:lnTo>
                <a:lnTo>
                  <a:pt x="221" y="126"/>
                </a:lnTo>
                <a:lnTo>
                  <a:pt x="221" y="128"/>
                </a:lnTo>
                <a:lnTo>
                  <a:pt x="221" y="128"/>
                </a:lnTo>
                <a:lnTo>
                  <a:pt x="223" y="128"/>
                </a:lnTo>
                <a:lnTo>
                  <a:pt x="223" y="128"/>
                </a:lnTo>
                <a:lnTo>
                  <a:pt x="223" y="128"/>
                </a:lnTo>
                <a:lnTo>
                  <a:pt x="226" y="128"/>
                </a:lnTo>
                <a:lnTo>
                  <a:pt x="228" y="129"/>
                </a:lnTo>
                <a:lnTo>
                  <a:pt x="228" y="129"/>
                </a:lnTo>
                <a:close/>
                <a:moveTo>
                  <a:pt x="95" y="95"/>
                </a:moveTo>
                <a:lnTo>
                  <a:pt x="95" y="95"/>
                </a:lnTo>
                <a:lnTo>
                  <a:pt x="89" y="93"/>
                </a:lnTo>
                <a:lnTo>
                  <a:pt x="89" y="93"/>
                </a:lnTo>
                <a:lnTo>
                  <a:pt x="87" y="93"/>
                </a:lnTo>
                <a:lnTo>
                  <a:pt x="87" y="93"/>
                </a:lnTo>
                <a:lnTo>
                  <a:pt x="84" y="96"/>
                </a:lnTo>
                <a:lnTo>
                  <a:pt x="84" y="96"/>
                </a:lnTo>
                <a:lnTo>
                  <a:pt x="89" y="98"/>
                </a:lnTo>
                <a:lnTo>
                  <a:pt x="89" y="98"/>
                </a:lnTo>
                <a:lnTo>
                  <a:pt x="90" y="98"/>
                </a:lnTo>
                <a:lnTo>
                  <a:pt x="90" y="98"/>
                </a:lnTo>
                <a:lnTo>
                  <a:pt x="90" y="98"/>
                </a:lnTo>
                <a:lnTo>
                  <a:pt x="90" y="98"/>
                </a:lnTo>
                <a:lnTo>
                  <a:pt x="92" y="98"/>
                </a:lnTo>
                <a:lnTo>
                  <a:pt x="92" y="98"/>
                </a:lnTo>
                <a:lnTo>
                  <a:pt x="95" y="95"/>
                </a:lnTo>
                <a:lnTo>
                  <a:pt x="95" y="95"/>
                </a:lnTo>
                <a:close/>
                <a:moveTo>
                  <a:pt x="75" y="106"/>
                </a:moveTo>
                <a:lnTo>
                  <a:pt x="75" y="106"/>
                </a:lnTo>
                <a:lnTo>
                  <a:pt x="75" y="106"/>
                </a:lnTo>
                <a:lnTo>
                  <a:pt x="75" y="106"/>
                </a:lnTo>
                <a:lnTo>
                  <a:pt x="78" y="106"/>
                </a:lnTo>
                <a:lnTo>
                  <a:pt x="78" y="106"/>
                </a:lnTo>
                <a:lnTo>
                  <a:pt x="82" y="104"/>
                </a:lnTo>
                <a:lnTo>
                  <a:pt x="82" y="104"/>
                </a:lnTo>
                <a:lnTo>
                  <a:pt x="84" y="104"/>
                </a:lnTo>
                <a:lnTo>
                  <a:pt x="86" y="103"/>
                </a:lnTo>
                <a:lnTo>
                  <a:pt x="86" y="103"/>
                </a:lnTo>
                <a:lnTo>
                  <a:pt x="79" y="101"/>
                </a:lnTo>
                <a:lnTo>
                  <a:pt x="79" y="101"/>
                </a:lnTo>
                <a:lnTo>
                  <a:pt x="75" y="106"/>
                </a:lnTo>
                <a:lnTo>
                  <a:pt x="75" y="106"/>
                </a:lnTo>
                <a:close/>
                <a:moveTo>
                  <a:pt x="133" y="96"/>
                </a:moveTo>
                <a:lnTo>
                  <a:pt x="133" y="96"/>
                </a:lnTo>
                <a:lnTo>
                  <a:pt x="138" y="93"/>
                </a:lnTo>
                <a:lnTo>
                  <a:pt x="138" y="93"/>
                </a:lnTo>
                <a:lnTo>
                  <a:pt x="138" y="93"/>
                </a:lnTo>
                <a:lnTo>
                  <a:pt x="138" y="93"/>
                </a:lnTo>
                <a:lnTo>
                  <a:pt x="138" y="88"/>
                </a:lnTo>
                <a:lnTo>
                  <a:pt x="138" y="88"/>
                </a:lnTo>
                <a:lnTo>
                  <a:pt x="133" y="90"/>
                </a:lnTo>
                <a:lnTo>
                  <a:pt x="133" y="90"/>
                </a:lnTo>
                <a:lnTo>
                  <a:pt x="133" y="92"/>
                </a:lnTo>
                <a:lnTo>
                  <a:pt x="133" y="92"/>
                </a:lnTo>
                <a:lnTo>
                  <a:pt x="133" y="96"/>
                </a:lnTo>
                <a:lnTo>
                  <a:pt x="133" y="96"/>
                </a:lnTo>
                <a:close/>
                <a:moveTo>
                  <a:pt x="130" y="71"/>
                </a:moveTo>
                <a:lnTo>
                  <a:pt x="130" y="71"/>
                </a:lnTo>
                <a:lnTo>
                  <a:pt x="127" y="70"/>
                </a:lnTo>
                <a:lnTo>
                  <a:pt x="127" y="70"/>
                </a:lnTo>
                <a:lnTo>
                  <a:pt x="125" y="70"/>
                </a:lnTo>
                <a:lnTo>
                  <a:pt x="125" y="70"/>
                </a:lnTo>
                <a:lnTo>
                  <a:pt x="119" y="73"/>
                </a:lnTo>
                <a:lnTo>
                  <a:pt x="119" y="73"/>
                </a:lnTo>
                <a:lnTo>
                  <a:pt x="120" y="74"/>
                </a:lnTo>
                <a:lnTo>
                  <a:pt x="122" y="74"/>
                </a:lnTo>
                <a:lnTo>
                  <a:pt x="122" y="74"/>
                </a:lnTo>
                <a:lnTo>
                  <a:pt x="123" y="74"/>
                </a:lnTo>
                <a:lnTo>
                  <a:pt x="125" y="74"/>
                </a:lnTo>
                <a:lnTo>
                  <a:pt x="125" y="74"/>
                </a:lnTo>
                <a:lnTo>
                  <a:pt x="125" y="73"/>
                </a:lnTo>
                <a:lnTo>
                  <a:pt x="125" y="73"/>
                </a:lnTo>
                <a:lnTo>
                  <a:pt x="130" y="71"/>
                </a:lnTo>
                <a:lnTo>
                  <a:pt x="130" y="71"/>
                </a:lnTo>
                <a:close/>
                <a:moveTo>
                  <a:pt x="328" y="57"/>
                </a:moveTo>
                <a:lnTo>
                  <a:pt x="328" y="57"/>
                </a:lnTo>
                <a:lnTo>
                  <a:pt x="332" y="66"/>
                </a:lnTo>
                <a:lnTo>
                  <a:pt x="332" y="66"/>
                </a:lnTo>
                <a:lnTo>
                  <a:pt x="332" y="68"/>
                </a:lnTo>
                <a:lnTo>
                  <a:pt x="332" y="68"/>
                </a:lnTo>
                <a:lnTo>
                  <a:pt x="338" y="70"/>
                </a:lnTo>
                <a:lnTo>
                  <a:pt x="338" y="70"/>
                </a:lnTo>
                <a:lnTo>
                  <a:pt x="338" y="70"/>
                </a:lnTo>
                <a:lnTo>
                  <a:pt x="338" y="70"/>
                </a:lnTo>
                <a:lnTo>
                  <a:pt x="328" y="57"/>
                </a:lnTo>
                <a:lnTo>
                  <a:pt x="328" y="57"/>
                </a:lnTo>
                <a:close/>
                <a:moveTo>
                  <a:pt x="321" y="71"/>
                </a:moveTo>
                <a:lnTo>
                  <a:pt x="321" y="71"/>
                </a:lnTo>
                <a:lnTo>
                  <a:pt x="314" y="70"/>
                </a:lnTo>
                <a:lnTo>
                  <a:pt x="314" y="70"/>
                </a:lnTo>
                <a:lnTo>
                  <a:pt x="316" y="74"/>
                </a:lnTo>
                <a:lnTo>
                  <a:pt x="316" y="74"/>
                </a:lnTo>
                <a:lnTo>
                  <a:pt x="316" y="74"/>
                </a:lnTo>
                <a:lnTo>
                  <a:pt x="316" y="74"/>
                </a:lnTo>
                <a:lnTo>
                  <a:pt x="321" y="77"/>
                </a:lnTo>
                <a:lnTo>
                  <a:pt x="321" y="77"/>
                </a:lnTo>
                <a:lnTo>
                  <a:pt x="321" y="71"/>
                </a:lnTo>
                <a:lnTo>
                  <a:pt x="321" y="71"/>
                </a:lnTo>
                <a:close/>
                <a:moveTo>
                  <a:pt x="27" y="189"/>
                </a:moveTo>
                <a:lnTo>
                  <a:pt x="27" y="189"/>
                </a:lnTo>
                <a:lnTo>
                  <a:pt x="30" y="186"/>
                </a:lnTo>
                <a:lnTo>
                  <a:pt x="30" y="186"/>
                </a:lnTo>
                <a:lnTo>
                  <a:pt x="37" y="182"/>
                </a:lnTo>
                <a:lnTo>
                  <a:pt x="43" y="178"/>
                </a:lnTo>
                <a:lnTo>
                  <a:pt x="43" y="178"/>
                </a:lnTo>
                <a:lnTo>
                  <a:pt x="45" y="178"/>
                </a:lnTo>
                <a:lnTo>
                  <a:pt x="45" y="178"/>
                </a:lnTo>
                <a:lnTo>
                  <a:pt x="43" y="177"/>
                </a:lnTo>
                <a:lnTo>
                  <a:pt x="43" y="177"/>
                </a:lnTo>
                <a:lnTo>
                  <a:pt x="33" y="182"/>
                </a:lnTo>
                <a:lnTo>
                  <a:pt x="30" y="185"/>
                </a:lnTo>
                <a:lnTo>
                  <a:pt x="27" y="189"/>
                </a:lnTo>
                <a:lnTo>
                  <a:pt x="27" y="189"/>
                </a:lnTo>
                <a:close/>
                <a:moveTo>
                  <a:pt x="168" y="104"/>
                </a:moveTo>
                <a:lnTo>
                  <a:pt x="168" y="104"/>
                </a:lnTo>
                <a:lnTo>
                  <a:pt x="164" y="96"/>
                </a:lnTo>
                <a:lnTo>
                  <a:pt x="160" y="88"/>
                </a:lnTo>
                <a:lnTo>
                  <a:pt x="160" y="88"/>
                </a:lnTo>
                <a:lnTo>
                  <a:pt x="160" y="90"/>
                </a:lnTo>
                <a:lnTo>
                  <a:pt x="160" y="90"/>
                </a:lnTo>
                <a:lnTo>
                  <a:pt x="164" y="99"/>
                </a:lnTo>
                <a:lnTo>
                  <a:pt x="164" y="99"/>
                </a:lnTo>
                <a:lnTo>
                  <a:pt x="166" y="103"/>
                </a:lnTo>
                <a:lnTo>
                  <a:pt x="168" y="104"/>
                </a:lnTo>
                <a:lnTo>
                  <a:pt x="168" y="104"/>
                </a:lnTo>
                <a:close/>
                <a:moveTo>
                  <a:pt x="112" y="93"/>
                </a:moveTo>
                <a:lnTo>
                  <a:pt x="112" y="93"/>
                </a:lnTo>
                <a:lnTo>
                  <a:pt x="111" y="92"/>
                </a:lnTo>
                <a:lnTo>
                  <a:pt x="111" y="92"/>
                </a:lnTo>
                <a:lnTo>
                  <a:pt x="109" y="92"/>
                </a:lnTo>
                <a:lnTo>
                  <a:pt x="109" y="92"/>
                </a:lnTo>
                <a:lnTo>
                  <a:pt x="103" y="96"/>
                </a:lnTo>
                <a:lnTo>
                  <a:pt x="103" y="96"/>
                </a:lnTo>
                <a:lnTo>
                  <a:pt x="104" y="99"/>
                </a:lnTo>
                <a:lnTo>
                  <a:pt x="104" y="99"/>
                </a:lnTo>
                <a:lnTo>
                  <a:pt x="112" y="93"/>
                </a:lnTo>
                <a:lnTo>
                  <a:pt x="112" y="93"/>
                </a:lnTo>
                <a:close/>
                <a:moveTo>
                  <a:pt x="163" y="63"/>
                </a:moveTo>
                <a:lnTo>
                  <a:pt x="163" y="63"/>
                </a:lnTo>
                <a:lnTo>
                  <a:pt x="160" y="65"/>
                </a:lnTo>
                <a:lnTo>
                  <a:pt x="160" y="65"/>
                </a:lnTo>
                <a:lnTo>
                  <a:pt x="157" y="66"/>
                </a:lnTo>
                <a:lnTo>
                  <a:pt x="157" y="66"/>
                </a:lnTo>
                <a:lnTo>
                  <a:pt x="150" y="68"/>
                </a:lnTo>
                <a:lnTo>
                  <a:pt x="150" y="68"/>
                </a:lnTo>
                <a:lnTo>
                  <a:pt x="149" y="70"/>
                </a:lnTo>
                <a:lnTo>
                  <a:pt x="149" y="70"/>
                </a:lnTo>
                <a:lnTo>
                  <a:pt x="149" y="71"/>
                </a:lnTo>
                <a:lnTo>
                  <a:pt x="149" y="71"/>
                </a:lnTo>
                <a:lnTo>
                  <a:pt x="157" y="68"/>
                </a:lnTo>
                <a:lnTo>
                  <a:pt x="163" y="63"/>
                </a:lnTo>
                <a:lnTo>
                  <a:pt x="163" y="63"/>
                </a:lnTo>
                <a:close/>
                <a:moveTo>
                  <a:pt x="134" y="99"/>
                </a:moveTo>
                <a:lnTo>
                  <a:pt x="134" y="99"/>
                </a:lnTo>
                <a:lnTo>
                  <a:pt x="138" y="106"/>
                </a:lnTo>
                <a:lnTo>
                  <a:pt x="138" y="106"/>
                </a:lnTo>
                <a:lnTo>
                  <a:pt x="138" y="106"/>
                </a:lnTo>
                <a:lnTo>
                  <a:pt x="138" y="104"/>
                </a:lnTo>
                <a:lnTo>
                  <a:pt x="138" y="104"/>
                </a:lnTo>
                <a:lnTo>
                  <a:pt x="138" y="98"/>
                </a:lnTo>
                <a:lnTo>
                  <a:pt x="138" y="98"/>
                </a:lnTo>
                <a:lnTo>
                  <a:pt x="138" y="96"/>
                </a:lnTo>
                <a:lnTo>
                  <a:pt x="138" y="96"/>
                </a:lnTo>
                <a:lnTo>
                  <a:pt x="134" y="99"/>
                </a:lnTo>
                <a:lnTo>
                  <a:pt x="134" y="99"/>
                </a:lnTo>
                <a:close/>
                <a:moveTo>
                  <a:pt x="101" y="218"/>
                </a:moveTo>
                <a:lnTo>
                  <a:pt x="101" y="218"/>
                </a:lnTo>
                <a:lnTo>
                  <a:pt x="95" y="215"/>
                </a:lnTo>
                <a:lnTo>
                  <a:pt x="95" y="215"/>
                </a:lnTo>
                <a:lnTo>
                  <a:pt x="92" y="216"/>
                </a:lnTo>
                <a:lnTo>
                  <a:pt x="92" y="216"/>
                </a:lnTo>
                <a:lnTo>
                  <a:pt x="98" y="219"/>
                </a:lnTo>
                <a:lnTo>
                  <a:pt x="98" y="219"/>
                </a:lnTo>
                <a:lnTo>
                  <a:pt x="100" y="219"/>
                </a:lnTo>
                <a:lnTo>
                  <a:pt x="100" y="219"/>
                </a:lnTo>
                <a:lnTo>
                  <a:pt x="101" y="218"/>
                </a:lnTo>
                <a:lnTo>
                  <a:pt x="101" y="218"/>
                </a:lnTo>
                <a:close/>
                <a:moveTo>
                  <a:pt x="235" y="88"/>
                </a:moveTo>
                <a:lnTo>
                  <a:pt x="235" y="88"/>
                </a:lnTo>
                <a:lnTo>
                  <a:pt x="237" y="81"/>
                </a:lnTo>
                <a:lnTo>
                  <a:pt x="237" y="81"/>
                </a:lnTo>
                <a:lnTo>
                  <a:pt x="234" y="79"/>
                </a:lnTo>
                <a:lnTo>
                  <a:pt x="234" y="79"/>
                </a:lnTo>
                <a:lnTo>
                  <a:pt x="234" y="84"/>
                </a:lnTo>
                <a:lnTo>
                  <a:pt x="234" y="84"/>
                </a:lnTo>
                <a:lnTo>
                  <a:pt x="235" y="88"/>
                </a:lnTo>
                <a:lnTo>
                  <a:pt x="235" y="88"/>
                </a:lnTo>
                <a:close/>
                <a:moveTo>
                  <a:pt x="134" y="79"/>
                </a:moveTo>
                <a:lnTo>
                  <a:pt x="134" y="79"/>
                </a:lnTo>
                <a:lnTo>
                  <a:pt x="144" y="74"/>
                </a:lnTo>
                <a:lnTo>
                  <a:pt x="144" y="74"/>
                </a:lnTo>
                <a:lnTo>
                  <a:pt x="144" y="73"/>
                </a:lnTo>
                <a:lnTo>
                  <a:pt x="146" y="71"/>
                </a:lnTo>
                <a:lnTo>
                  <a:pt x="146" y="71"/>
                </a:lnTo>
                <a:lnTo>
                  <a:pt x="133" y="77"/>
                </a:lnTo>
                <a:lnTo>
                  <a:pt x="133" y="77"/>
                </a:lnTo>
                <a:lnTo>
                  <a:pt x="134" y="79"/>
                </a:lnTo>
                <a:lnTo>
                  <a:pt x="134" y="79"/>
                </a:lnTo>
                <a:close/>
                <a:moveTo>
                  <a:pt x="190" y="46"/>
                </a:moveTo>
                <a:lnTo>
                  <a:pt x="190" y="46"/>
                </a:lnTo>
                <a:lnTo>
                  <a:pt x="180" y="38"/>
                </a:lnTo>
                <a:lnTo>
                  <a:pt x="180" y="38"/>
                </a:lnTo>
                <a:lnTo>
                  <a:pt x="185" y="46"/>
                </a:lnTo>
                <a:lnTo>
                  <a:pt x="185" y="46"/>
                </a:lnTo>
                <a:lnTo>
                  <a:pt x="185" y="46"/>
                </a:lnTo>
                <a:lnTo>
                  <a:pt x="185" y="46"/>
                </a:lnTo>
                <a:lnTo>
                  <a:pt x="190" y="46"/>
                </a:lnTo>
                <a:lnTo>
                  <a:pt x="190" y="46"/>
                </a:lnTo>
                <a:close/>
                <a:moveTo>
                  <a:pt x="235" y="123"/>
                </a:moveTo>
                <a:lnTo>
                  <a:pt x="235" y="123"/>
                </a:lnTo>
                <a:lnTo>
                  <a:pt x="237" y="129"/>
                </a:lnTo>
                <a:lnTo>
                  <a:pt x="237" y="129"/>
                </a:lnTo>
                <a:lnTo>
                  <a:pt x="240" y="126"/>
                </a:lnTo>
                <a:lnTo>
                  <a:pt x="240" y="126"/>
                </a:lnTo>
                <a:lnTo>
                  <a:pt x="237" y="122"/>
                </a:lnTo>
                <a:lnTo>
                  <a:pt x="237" y="122"/>
                </a:lnTo>
                <a:lnTo>
                  <a:pt x="235" y="123"/>
                </a:lnTo>
                <a:lnTo>
                  <a:pt x="235" y="123"/>
                </a:lnTo>
                <a:close/>
                <a:moveTo>
                  <a:pt x="194" y="118"/>
                </a:moveTo>
                <a:lnTo>
                  <a:pt x="194" y="118"/>
                </a:lnTo>
                <a:lnTo>
                  <a:pt x="190" y="117"/>
                </a:lnTo>
                <a:lnTo>
                  <a:pt x="190" y="117"/>
                </a:lnTo>
                <a:lnTo>
                  <a:pt x="185" y="115"/>
                </a:lnTo>
                <a:lnTo>
                  <a:pt x="185" y="115"/>
                </a:lnTo>
                <a:lnTo>
                  <a:pt x="179" y="114"/>
                </a:lnTo>
                <a:lnTo>
                  <a:pt x="179" y="114"/>
                </a:lnTo>
                <a:lnTo>
                  <a:pt x="187" y="117"/>
                </a:lnTo>
                <a:lnTo>
                  <a:pt x="194" y="118"/>
                </a:lnTo>
                <a:lnTo>
                  <a:pt x="194" y="118"/>
                </a:lnTo>
                <a:close/>
                <a:moveTo>
                  <a:pt x="240" y="114"/>
                </a:moveTo>
                <a:lnTo>
                  <a:pt x="240" y="114"/>
                </a:lnTo>
                <a:lnTo>
                  <a:pt x="239" y="115"/>
                </a:lnTo>
                <a:lnTo>
                  <a:pt x="239" y="115"/>
                </a:lnTo>
                <a:lnTo>
                  <a:pt x="243" y="125"/>
                </a:lnTo>
                <a:lnTo>
                  <a:pt x="243" y="125"/>
                </a:lnTo>
                <a:lnTo>
                  <a:pt x="243" y="125"/>
                </a:lnTo>
                <a:lnTo>
                  <a:pt x="243" y="125"/>
                </a:lnTo>
                <a:lnTo>
                  <a:pt x="240" y="114"/>
                </a:lnTo>
                <a:lnTo>
                  <a:pt x="240" y="114"/>
                </a:lnTo>
                <a:close/>
                <a:moveTo>
                  <a:pt x="54" y="123"/>
                </a:moveTo>
                <a:lnTo>
                  <a:pt x="54" y="123"/>
                </a:lnTo>
                <a:lnTo>
                  <a:pt x="43" y="122"/>
                </a:lnTo>
                <a:lnTo>
                  <a:pt x="43" y="122"/>
                </a:lnTo>
                <a:lnTo>
                  <a:pt x="43" y="125"/>
                </a:lnTo>
                <a:lnTo>
                  <a:pt x="43" y="125"/>
                </a:lnTo>
                <a:lnTo>
                  <a:pt x="48" y="125"/>
                </a:lnTo>
                <a:lnTo>
                  <a:pt x="48" y="125"/>
                </a:lnTo>
                <a:lnTo>
                  <a:pt x="52" y="125"/>
                </a:lnTo>
                <a:lnTo>
                  <a:pt x="52" y="125"/>
                </a:lnTo>
                <a:lnTo>
                  <a:pt x="54" y="123"/>
                </a:lnTo>
                <a:lnTo>
                  <a:pt x="54" y="123"/>
                </a:lnTo>
                <a:close/>
                <a:moveTo>
                  <a:pt x="161" y="85"/>
                </a:moveTo>
                <a:lnTo>
                  <a:pt x="161" y="85"/>
                </a:lnTo>
                <a:lnTo>
                  <a:pt x="161" y="85"/>
                </a:lnTo>
                <a:lnTo>
                  <a:pt x="161" y="85"/>
                </a:lnTo>
                <a:lnTo>
                  <a:pt x="161" y="84"/>
                </a:lnTo>
                <a:lnTo>
                  <a:pt x="161" y="84"/>
                </a:lnTo>
                <a:lnTo>
                  <a:pt x="161" y="81"/>
                </a:lnTo>
                <a:lnTo>
                  <a:pt x="161" y="81"/>
                </a:lnTo>
                <a:lnTo>
                  <a:pt x="161" y="79"/>
                </a:lnTo>
                <a:lnTo>
                  <a:pt x="161" y="79"/>
                </a:lnTo>
                <a:lnTo>
                  <a:pt x="163" y="79"/>
                </a:lnTo>
                <a:lnTo>
                  <a:pt x="163" y="79"/>
                </a:lnTo>
                <a:lnTo>
                  <a:pt x="164" y="81"/>
                </a:lnTo>
                <a:lnTo>
                  <a:pt x="164" y="81"/>
                </a:lnTo>
                <a:lnTo>
                  <a:pt x="164" y="82"/>
                </a:lnTo>
                <a:lnTo>
                  <a:pt x="164" y="82"/>
                </a:lnTo>
                <a:lnTo>
                  <a:pt x="166" y="81"/>
                </a:lnTo>
                <a:lnTo>
                  <a:pt x="166" y="81"/>
                </a:lnTo>
                <a:lnTo>
                  <a:pt x="164" y="79"/>
                </a:lnTo>
                <a:lnTo>
                  <a:pt x="163" y="76"/>
                </a:lnTo>
                <a:lnTo>
                  <a:pt x="163" y="76"/>
                </a:lnTo>
                <a:lnTo>
                  <a:pt x="163" y="77"/>
                </a:lnTo>
                <a:lnTo>
                  <a:pt x="163" y="77"/>
                </a:lnTo>
                <a:lnTo>
                  <a:pt x="160" y="79"/>
                </a:lnTo>
                <a:lnTo>
                  <a:pt x="160" y="79"/>
                </a:lnTo>
                <a:lnTo>
                  <a:pt x="158" y="82"/>
                </a:lnTo>
                <a:lnTo>
                  <a:pt x="160" y="84"/>
                </a:lnTo>
                <a:lnTo>
                  <a:pt x="160" y="84"/>
                </a:lnTo>
                <a:lnTo>
                  <a:pt x="161" y="85"/>
                </a:lnTo>
                <a:lnTo>
                  <a:pt x="161" y="85"/>
                </a:lnTo>
                <a:close/>
                <a:moveTo>
                  <a:pt x="286" y="76"/>
                </a:moveTo>
                <a:lnTo>
                  <a:pt x="286" y="76"/>
                </a:lnTo>
                <a:lnTo>
                  <a:pt x="281" y="81"/>
                </a:lnTo>
                <a:lnTo>
                  <a:pt x="281" y="81"/>
                </a:lnTo>
                <a:lnTo>
                  <a:pt x="286" y="82"/>
                </a:lnTo>
                <a:lnTo>
                  <a:pt x="286" y="82"/>
                </a:lnTo>
                <a:lnTo>
                  <a:pt x="286" y="81"/>
                </a:lnTo>
                <a:lnTo>
                  <a:pt x="286" y="81"/>
                </a:lnTo>
                <a:lnTo>
                  <a:pt x="287" y="79"/>
                </a:lnTo>
                <a:lnTo>
                  <a:pt x="287" y="79"/>
                </a:lnTo>
                <a:lnTo>
                  <a:pt x="286" y="76"/>
                </a:lnTo>
                <a:lnTo>
                  <a:pt x="286" y="76"/>
                </a:lnTo>
                <a:close/>
                <a:moveTo>
                  <a:pt x="240" y="74"/>
                </a:moveTo>
                <a:lnTo>
                  <a:pt x="240" y="74"/>
                </a:lnTo>
                <a:lnTo>
                  <a:pt x="240" y="73"/>
                </a:lnTo>
                <a:lnTo>
                  <a:pt x="240" y="73"/>
                </a:lnTo>
                <a:lnTo>
                  <a:pt x="242" y="70"/>
                </a:lnTo>
                <a:lnTo>
                  <a:pt x="242" y="70"/>
                </a:lnTo>
                <a:lnTo>
                  <a:pt x="242" y="68"/>
                </a:lnTo>
                <a:lnTo>
                  <a:pt x="240" y="68"/>
                </a:lnTo>
                <a:lnTo>
                  <a:pt x="240" y="68"/>
                </a:lnTo>
                <a:lnTo>
                  <a:pt x="239" y="66"/>
                </a:lnTo>
                <a:lnTo>
                  <a:pt x="239" y="66"/>
                </a:lnTo>
                <a:lnTo>
                  <a:pt x="240" y="74"/>
                </a:lnTo>
                <a:lnTo>
                  <a:pt x="240" y="74"/>
                </a:lnTo>
                <a:close/>
                <a:moveTo>
                  <a:pt x="146" y="60"/>
                </a:moveTo>
                <a:lnTo>
                  <a:pt x="146" y="60"/>
                </a:lnTo>
                <a:lnTo>
                  <a:pt x="146" y="60"/>
                </a:lnTo>
                <a:lnTo>
                  <a:pt x="146" y="60"/>
                </a:lnTo>
                <a:lnTo>
                  <a:pt x="150" y="62"/>
                </a:lnTo>
                <a:lnTo>
                  <a:pt x="153" y="60"/>
                </a:lnTo>
                <a:lnTo>
                  <a:pt x="153" y="60"/>
                </a:lnTo>
                <a:lnTo>
                  <a:pt x="157" y="58"/>
                </a:lnTo>
                <a:lnTo>
                  <a:pt x="157" y="58"/>
                </a:lnTo>
                <a:lnTo>
                  <a:pt x="152" y="58"/>
                </a:lnTo>
                <a:lnTo>
                  <a:pt x="152" y="58"/>
                </a:lnTo>
                <a:lnTo>
                  <a:pt x="152" y="58"/>
                </a:lnTo>
                <a:lnTo>
                  <a:pt x="152" y="58"/>
                </a:lnTo>
                <a:lnTo>
                  <a:pt x="146" y="60"/>
                </a:lnTo>
                <a:lnTo>
                  <a:pt x="146" y="60"/>
                </a:lnTo>
                <a:close/>
                <a:moveTo>
                  <a:pt x="127" y="52"/>
                </a:moveTo>
                <a:lnTo>
                  <a:pt x="127" y="52"/>
                </a:lnTo>
                <a:lnTo>
                  <a:pt x="120" y="43"/>
                </a:lnTo>
                <a:lnTo>
                  <a:pt x="120" y="43"/>
                </a:lnTo>
                <a:lnTo>
                  <a:pt x="119" y="43"/>
                </a:lnTo>
                <a:lnTo>
                  <a:pt x="119" y="43"/>
                </a:lnTo>
                <a:lnTo>
                  <a:pt x="122" y="47"/>
                </a:lnTo>
                <a:lnTo>
                  <a:pt x="127" y="52"/>
                </a:lnTo>
                <a:lnTo>
                  <a:pt x="127" y="52"/>
                </a:lnTo>
                <a:close/>
                <a:moveTo>
                  <a:pt x="193" y="107"/>
                </a:moveTo>
                <a:lnTo>
                  <a:pt x="193" y="107"/>
                </a:lnTo>
                <a:lnTo>
                  <a:pt x="199" y="107"/>
                </a:lnTo>
                <a:lnTo>
                  <a:pt x="199" y="107"/>
                </a:lnTo>
                <a:lnTo>
                  <a:pt x="199" y="106"/>
                </a:lnTo>
                <a:lnTo>
                  <a:pt x="199" y="106"/>
                </a:lnTo>
                <a:lnTo>
                  <a:pt x="201" y="101"/>
                </a:lnTo>
                <a:lnTo>
                  <a:pt x="201" y="101"/>
                </a:lnTo>
                <a:lnTo>
                  <a:pt x="198" y="104"/>
                </a:lnTo>
                <a:lnTo>
                  <a:pt x="193" y="107"/>
                </a:lnTo>
                <a:lnTo>
                  <a:pt x="193" y="107"/>
                </a:lnTo>
                <a:close/>
                <a:moveTo>
                  <a:pt x="220" y="122"/>
                </a:moveTo>
                <a:lnTo>
                  <a:pt x="220" y="122"/>
                </a:lnTo>
                <a:lnTo>
                  <a:pt x="220" y="122"/>
                </a:lnTo>
                <a:lnTo>
                  <a:pt x="220" y="122"/>
                </a:lnTo>
                <a:lnTo>
                  <a:pt x="218" y="122"/>
                </a:lnTo>
                <a:lnTo>
                  <a:pt x="218" y="122"/>
                </a:lnTo>
                <a:lnTo>
                  <a:pt x="213" y="122"/>
                </a:lnTo>
                <a:lnTo>
                  <a:pt x="213" y="122"/>
                </a:lnTo>
                <a:lnTo>
                  <a:pt x="212" y="122"/>
                </a:lnTo>
                <a:lnTo>
                  <a:pt x="212" y="122"/>
                </a:lnTo>
                <a:lnTo>
                  <a:pt x="210" y="123"/>
                </a:lnTo>
                <a:lnTo>
                  <a:pt x="210" y="123"/>
                </a:lnTo>
                <a:lnTo>
                  <a:pt x="220" y="123"/>
                </a:lnTo>
                <a:lnTo>
                  <a:pt x="220" y="123"/>
                </a:lnTo>
                <a:lnTo>
                  <a:pt x="220" y="122"/>
                </a:lnTo>
                <a:lnTo>
                  <a:pt x="220" y="122"/>
                </a:lnTo>
                <a:close/>
                <a:moveTo>
                  <a:pt x="299" y="82"/>
                </a:moveTo>
                <a:lnTo>
                  <a:pt x="299" y="82"/>
                </a:lnTo>
                <a:lnTo>
                  <a:pt x="299" y="71"/>
                </a:lnTo>
                <a:lnTo>
                  <a:pt x="299" y="71"/>
                </a:lnTo>
                <a:lnTo>
                  <a:pt x="299" y="68"/>
                </a:lnTo>
                <a:lnTo>
                  <a:pt x="299" y="68"/>
                </a:lnTo>
                <a:lnTo>
                  <a:pt x="299" y="68"/>
                </a:lnTo>
                <a:lnTo>
                  <a:pt x="297" y="66"/>
                </a:lnTo>
                <a:lnTo>
                  <a:pt x="297" y="66"/>
                </a:lnTo>
                <a:lnTo>
                  <a:pt x="297" y="70"/>
                </a:lnTo>
                <a:lnTo>
                  <a:pt x="297" y="70"/>
                </a:lnTo>
                <a:lnTo>
                  <a:pt x="299" y="74"/>
                </a:lnTo>
                <a:lnTo>
                  <a:pt x="299" y="74"/>
                </a:lnTo>
                <a:lnTo>
                  <a:pt x="297" y="79"/>
                </a:lnTo>
                <a:lnTo>
                  <a:pt x="297" y="79"/>
                </a:lnTo>
                <a:lnTo>
                  <a:pt x="299" y="82"/>
                </a:lnTo>
                <a:lnTo>
                  <a:pt x="299" y="82"/>
                </a:lnTo>
                <a:close/>
                <a:moveTo>
                  <a:pt x="86" y="210"/>
                </a:moveTo>
                <a:lnTo>
                  <a:pt x="86" y="210"/>
                </a:lnTo>
                <a:lnTo>
                  <a:pt x="81" y="207"/>
                </a:lnTo>
                <a:lnTo>
                  <a:pt x="81" y="207"/>
                </a:lnTo>
                <a:lnTo>
                  <a:pt x="79" y="207"/>
                </a:lnTo>
                <a:lnTo>
                  <a:pt x="78" y="207"/>
                </a:lnTo>
                <a:lnTo>
                  <a:pt x="78" y="207"/>
                </a:lnTo>
                <a:lnTo>
                  <a:pt x="81" y="210"/>
                </a:lnTo>
                <a:lnTo>
                  <a:pt x="81" y="210"/>
                </a:lnTo>
                <a:lnTo>
                  <a:pt x="82" y="211"/>
                </a:lnTo>
                <a:lnTo>
                  <a:pt x="86" y="210"/>
                </a:lnTo>
                <a:lnTo>
                  <a:pt x="86" y="210"/>
                </a:lnTo>
                <a:lnTo>
                  <a:pt x="86" y="210"/>
                </a:lnTo>
                <a:lnTo>
                  <a:pt x="86" y="210"/>
                </a:lnTo>
                <a:close/>
                <a:moveTo>
                  <a:pt x="51" y="204"/>
                </a:moveTo>
                <a:lnTo>
                  <a:pt x="51" y="204"/>
                </a:lnTo>
                <a:lnTo>
                  <a:pt x="56" y="199"/>
                </a:lnTo>
                <a:lnTo>
                  <a:pt x="56" y="199"/>
                </a:lnTo>
                <a:lnTo>
                  <a:pt x="62" y="196"/>
                </a:lnTo>
                <a:lnTo>
                  <a:pt x="62" y="196"/>
                </a:lnTo>
                <a:lnTo>
                  <a:pt x="59" y="196"/>
                </a:lnTo>
                <a:lnTo>
                  <a:pt x="56" y="197"/>
                </a:lnTo>
                <a:lnTo>
                  <a:pt x="52" y="200"/>
                </a:lnTo>
                <a:lnTo>
                  <a:pt x="51" y="204"/>
                </a:lnTo>
                <a:lnTo>
                  <a:pt x="51" y="204"/>
                </a:lnTo>
                <a:close/>
                <a:moveTo>
                  <a:pt x="68" y="65"/>
                </a:moveTo>
                <a:lnTo>
                  <a:pt x="68" y="65"/>
                </a:lnTo>
                <a:lnTo>
                  <a:pt x="68" y="65"/>
                </a:lnTo>
                <a:lnTo>
                  <a:pt x="68" y="65"/>
                </a:lnTo>
                <a:lnTo>
                  <a:pt x="79" y="57"/>
                </a:lnTo>
                <a:lnTo>
                  <a:pt x="79" y="57"/>
                </a:lnTo>
                <a:lnTo>
                  <a:pt x="79" y="55"/>
                </a:lnTo>
                <a:lnTo>
                  <a:pt x="79" y="55"/>
                </a:lnTo>
                <a:lnTo>
                  <a:pt x="68" y="65"/>
                </a:lnTo>
                <a:lnTo>
                  <a:pt x="68" y="65"/>
                </a:lnTo>
                <a:close/>
                <a:moveTo>
                  <a:pt x="130" y="229"/>
                </a:moveTo>
                <a:lnTo>
                  <a:pt x="130" y="229"/>
                </a:lnTo>
                <a:lnTo>
                  <a:pt x="130" y="229"/>
                </a:lnTo>
                <a:lnTo>
                  <a:pt x="130" y="229"/>
                </a:lnTo>
                <a:lnTo>
                  <a:pt x="136" y="230"/>
                </a:lnTo>
                <a:lnTo>
                  <a:pt x="136" y="230"/>
                </a:lnTo>
                <a:lnTo>
                  <a:pt x="139" y="230"/>
                </a:lnTo>
                <a:lnTo>
                  <a:pt x="139" y="230"/>
                </a:lnTo>
                <a:lnTo>
                  <a:pt x="133" y="229"/>
                </a:lnTo>
                <a:lnTo>
                  <a:pt x="133" y="229"/>
                </a:lnTo>
                <a:lnTo>
                  <a:pt x="133" y="229"/>
                </a:lnTo>
                <a:lnTo>
                  <a:pt x="133" y="229"/>
                </a:lnTo>
                <a:lnTo>
                  <a:pt x="130" y="229"/>
                </a:lnTo>
                <a:lnTo>
                  <a:pt x="130" y="229"/>
                </a:lnTo>
                <a:close/>
                <a:moveTo>
                  <a:pt x="98" y="85"/>
                </a:moveTo>
                <a:lnTo>
                  <a:pt x="98" y="85"/>
                </a:lnTo>
                <a:lnTo>
                  <a:pt x="93" y="88"/>
                </a:lnTo>
                <a:lnTo>
                  <a:pt x="93" y="88"/>
                </a:lnTo>
                <a:lnTo>
                  <a:pt x="97" y="88"/>
                </a:lnTo>
                <a:lnTo>
                  <a:pt x="101" y="87"/>
                </a:lnTo>
                <a:lnTo>
                  <a:pt x="101" y="87"/>
                </a:lnTo>
                <a:lnTo>
                  <a:pt x="98" y="85"/>
                </a:lnTo>
                <a:lnTo>
                  <a:pt x="98" y="85"/>
                </a:lnTo>
                <a:close/>
                <a:moveTo>
                  <a:pt x="198" y="66"/>
                </a:moveTo>
                <a:lnTo>
                  <a:pt x="198" y="66"/>
                </a:lnTo>
                <a:lnTo>
                  <a:pt x="194" y="68"/>
                </a:lnTo>
                <a:lnTo>
                  <a:pt x="191" y="70"/>
                </a:lnTo>
                <a:lnTo>
                  <a:pt x="191" y="70"/>
                </a:lnTo>
                <a:lnTo>
                  <a:pt x="196" y="70"/>
                </a:lnTo>
                <a:lnTo>
                  <a:pt x="196" y="70"/>
                </a:lnTo>
                <a:lnTo>
                  <a:pt x="196" y="70"/>
                </a:lnTo>
                <a:lnTo>
                  <a:pt x="196" y="70"/>
                </a:lnTo>
                <a:lnTo>
                  <a:pt x="198" y="66"/>
                </a:lnTo>
                <a:lnTo>
                  <a:pt x="198" y="66"/>
                </a:lnTo>
                <a:close/>
                <a:moveTo>
                  <a:pt x="174" y="106"/>
                </a:moveTo>
                <a:lnTo>
                  <a:pt x="174" y="106"/>
                </a:lnTo>
                <a:lnTo>
                  <a:pt x="174" y="106"/>
                </a:lnTo>
                <a:lnTo>
                  <a:pt x="174" y="106"/>
                </a:lnTo>
                <a:lnTo>
                  <a:pt x="175" y="109"/>
                </a:lnTo>
                <a:lnTo>
                  <a:pt x="175" y="109"/>
                </a:lnTo>
                <a:lnTo>
                  <a:pt x="177" y="111"/>
                </a:lnTo>
                <a:lnTo>
                  <a:pt x="179" y="111"/>
                </a:lnTo>
                <a:lnTo>
                  <a:pt x="179" y="111"/>
                </a:lnTo>
                <a:lnTo>
                  <a:pt x="179" y="107"/>
                </a:lnTo>
                <a:lnTo>
                  <a:pt x="179" y="107"/>
                </a:lnTo>
                <a:lnTo>
                  <a:pt x="174" y="106"/>
                </a:lnTo>
                <a:lnTo>
                  <a:pt x="174" y="106"/>
                </a:lnTo>
                <a:close/>
                <a:moveTo>
                  <a:pt x="278" y="63"/>
                </a:moveTo>
                <a:lnTo>
                  <a:pt x="278" y="63"/>
                </a:lnTo>
                <a:lnTo>
                  <a:pt x="281" y="65"/>
                </a:lnTo>
                <a:lnTo>
                  <a:pt x="281" y="65"/>
                </a:lnTo>
                <a:lnTo>
                  <a:pt x="283" y="65"/>
                </a:lnTo>
                <a:lnTo>
                  <a:pt x="283" y="65"/>
                </a:lnTo>
                <a:lnTo>
                  <a:pt x="284" y="62"/>
                </a:lnTo>
                <a:lnTo>
                  <a:pt x="284" y="62"/>
                </a:lnTo>
                <a:lnTo>
                  <a:pt x="278" y="62"/>
                </a:lnTo>
                <a:lnTo>
                  <a:pt x="278" y="62"/>
                </a:lnTo>
                <a:lnTo>
                  <a:pt x="278" y="63"/>
                </a:lnTo>
                <a:lnTo>
                  <a:pt x="278" y="63"/>
                </a:lnTo>
                <a:close/>
                <a:moveTo>
                  <a:pt x="194" y="74"/>
                </a:moveTo>
                <a:lnTo>
                  <a:pt x="194" y="74"/>
                </a:lnTo>
                <a:lnTo>
                  <a:pt x="193" y="73"/>
                </a:lnTo>
                <a:lnTo>
                  <a:pt x="191" y="73"/>
                </a:lnTo>
                <a:lnTo>
                  <a:pt x="191" y="73"/>
                </a:lnTo>
                <a:lnTo>
                  <a:pt x="187" y="73"/>
                </a:lnTo>
                <a:lnTo>
                  <a:pt x="187" y="73"/>
                </a:lnTo>
                <a:lnTo>
                  <a:pt x="185" y="74"/>
                </a:lnTo>
                <a:lnTo>
                  <a:pt x="183" y="74"/>
                </a:lnTo>
                <a:lnTo>
                  <a:pt x="183" y="74"/>
                </a:lnTo>
                <a:lnTo>
                  <a:pt x="188" y="74"/>
                </a:lnTo>
                <a:lnTo>
                  <a:pt x="188" y="74"/>
                </a:lnTo>
                <a:lnTo>
                  <a:pt x="194" y="74"/>
                </a:lnTo>
                <a:lnTo>
                  <a:pt x="194" y="74"/>
                </a:lnTo>
                <a:close/>
                <a:moveTo>
                  <a:pt x="250" y="137"/>
                </a:moveTo>
                <a:lnTo>
                  <a:pt x="250" y="137"/>
                </a:lnTo>
                <a:lnTo>
                  <a:pt x="246" y="137"/>
                </a:lnTo>
                <a:lnTo>
                  <a:pt x="245" y="137"/>
                </a:lnTo>
                <a:lnTo>
                  <a:pt x="245" y="137"/>
                </a:lnTo>
                <a:lnTo>
                  <a:pt x="245" y="136"/>
                </a:lnTo>
                <a:lnTo>
                  <a:pt x="245" y="136"/>
                </a:lnTo>
                <a:lnTo>
                  <a:pt x="242" y="137"/>
                </a:lnTo>
                <a:lnTo>
                  <a:pt x="242" y="137"/>
                </a:lnTo>
                <a:lnTo>
                  <a:pt x="242" y="137"/>
                </a:lnTo>
                <a:lnTo>
                  <a:pt x="243" y="139"/>
                </a:lnTo>
                <a:lnTo>
                  <a:pt x="243" y="139"/>
                </a:lnTo>
                <a:lnTo>
                  <a:pt x="246" y="139"/>
                </a:lnTo>
                <a:lnTo>
                  <a:pt x="250" y="137"/>
                </a:lnTo>
                <a:lnTo>
                  <a:pt x="250" y="137"/>
                </a:lnTo>
                <a:close/>
                <a:moveTo>
                  <a:pt x="226" y="93"/>
                </a:moveTo>
                <a:lnTo>
                  <a:pt x="226" y="93"/>
                </a:lnTo>
                <a:lnTo>
                  <a:pt x="226" y="96"/>
                </a:lnTo>
                <a:lnTo>
                  <a:pt x="224" y="98"/>
                </a:lnTo>
                <a:lnTo>
                  <a:pt x="224" y="98"/>
                </a:lnTo>
                <a:lnTo>
                  <a:pt x="226" y="101"/>
                </a:lnTo>
                <a:lnTo>
                  <a:pt x="226" y="101"/>
                </a:lnTo>
                <a:lnTo>
                  <a:pt x="228" y="98"/>
                </a:lnTo>
                <a:lnTo>
                  <a:pt x="226" y="93"/>
                </a:lnTo>
                <a:lnTo>
                  <a:pt x="226" y="93"/>
                </a:lnTo>
                <a:close/>
                <a:moveTo>
                  <a:pt x="287" y="95"/>
                </a:moveTo>
                <a:lnTo>
                  <a:pt x="287" y="95"/>
                </a:lnTo>
                <a:lnTo>
                  <a:pt x="289" y="96"/>
                </a:lnTo>
                <a:lnTo>
                  <a:pt x="289" y="96"/>
                </a:lnTo>
                <a:lnTo>
                  <a:pt x="291" y="93"/>
                </a:lnTo>
                <a:lnTo>
                  <a:pt x="291" y="93"/>
                </a:lnTo>
                <a:lnTo>
                  <a:pt x="287" y="92"/>
                </a:lnTo>
                <a:lnTo>
                  <a:pt x="287" y="92"/>
                </a:lnTo>
                <a:lnTo>
                  <a:pt x="287" y="95"/>
                </a:lnTo>
                <a:lnTo>
                  <a:pt x="287" y="95"/>
                </a:lnTo>
                <a:close/>
                <a:moveTo>
                  <a:pt x="213" y="141"/>
                </a:moveTo>
                <a:lnTo>
                  <a:pt x="213" y="141"/>
                </a:lnTo>
                <a:lnTo>
                  <a:pt x="220" y="141"/>
                </a:lnTo>
                <a:lnTo>
                  <a:pt x="220" y="141"/>
                </a:lnTo>
                <a:lnTo>
                  <a:pt x="220" y="139"/>
                </a:lnTo>
                <a:lnTo>
                  <a:pt x="220" y="139"/>
                </a:lnTo>
                <a:lnTo>
                  <a:pt x="216" y="139"/>
                </a:lnTo>
                <a:lnTo>
                  <a:pt x="216" y="139"/>
                </a:lnTo>
                <a:lnTo>
                  <a:pt x="215" y="139"/>
                </a:lnTo>
                <a:lnTo>
                  <a:pt x="213" y="141"/>
                </a:lnTo>
                <a:lnTo>
                  <a:pt x="213" y="141"/>
                </a:lnTo>
                <a:close/>
                <a:moveTo>
                  <a:pt x="265" y="44"/>
                </a:moveTo>
                <a:lnTo>
                  <a:pt x="265" y="44"/>
                </a:lnTo>
                <a:lnTo>
                  <a:pt x="261" y="35"/>
                </a:lnTo>
                <a:lnTo>
                  <a:pt x="261" y="35"/>
                </a:lnTo>
                <a:lnTo>
                  <a:pt x="261" y="36"/>
                </a:lnTo>
                <a:lnTo>
                  <a:pt x="261" y="36"/>
                </a:lnTo>
                <a:lnTo>
                  <a:pt x="264" y="44"/>
                </a:lnTo>
                <a:lnTo>
                  <a:pt x="264" y="44"/>
                </a:lnTo>
                <a:lnTo>
                  <a:pt x="265" y="44"/>
                </a:lnTo>
                <a:lnTo>
                  <a:pt x="265" y="44"/>
                </a:lnTo>
                <a:lnTo>
                  <a:pt x="265" y="44"/>
                </a:lnTo>
                <a:close/>
                <a:moveTo>
                  <a:pt x="237" y="101"/>
                </a:moveTo>
                <a:lnTo>
                  <a:pt x="237" y="101"/>
                </a:lnTo>
                <a:lnTo>
                  <a:pt x="240" y="98"/>
                </a:lnTo>
                <a:lnTo>
                  <a:pt x="240" y="95"/>
                </a:lnTo>
                <a:lnTo>
                  <a:pt x="240" y="95"/>
                </a:lnTo>
                <a:lnTo>
                  <a:pt x="237" y="98"/>
                </a:lnTo>
                <a:lnTo>
                  <a:pt x="237" y="101"/>
                </a:lnTo>
                <a:lnTo>
                  <a:pt x="237" y="101"/>
                </a:lnTo>
                <a:close/>
                <a:moveTo>
                  <a:pt x="306" y="52"/>
                </a:moveTo>
                <a:lnTo>
                  <a:pt x="306" y="52"/>
                </a:lnTo>
                <a:lnTo>
                  <a:pt x="306" y="52"/>
                </a:lnTo>
                <a:lnTo>
                  <a:pt x="306" y="52"/>
                </a:lnTo>
                <a:lnTo>
                  <a:pt x="308" y="55"/>
                </a:lnTo>
                <a:lnTo>
                  <a:pt x="308" y="55"/>
                </a:lnTo>
                <a:lnTo>
                  <a:pt x="310" y="58"/>
                </a:lnTo>
                <a:lnTo>
                  <a:pt x="311" y="58"/>
                </a:lnTo>
                <a:lnTo>
                  <a:pt x="311" y="58"/>
                </a:lnTo>
                <a:lnTo>
                  <a:pt x="306" y="52"/>
                </a:lnTo>
                <a:lnTo>
                  <a:pt x="306" y="52"/>
                </a:lnTo>
                <a:close/>
                <a:moveTo>
                  <a:pt x="207" y="137"/>
                </a:moveTo>
                <a:lnTo>
                  <a:pt x="207" y="137"/>
                </a:lnTo>
                <a:lnTo>
                  <a:pt x="201" y="136"/>
                </a:lnTo>
                <a:lnTo>
                  <a:pt x="201" y="136"/>
                </a:lnTo>
                <a:lnTo>
                  <a:pt x="199" y="136"/>
                </a:lnTo>
                <a:lnTo>
                  <a:pt x="199" y="136"/>
                </a:lnTo>
                <a:lnTo>
                  <a:pt x="207" y="139"/>
                </a:lnTo>
                <a:lnTo>
                  <a:pt x="207" y="139"/>
                </a:lnTo>
                <a:lnTo>
                  <a:pt x="207" y="137"/>
                </a:lnTo>
                <a:lnTo>
                  <a:pt x="207" y="137"/>
                </a:lnTo>
                <a:close/>
                <a:moveTo>
                  <a:pt x="108" y="85"/>
                </a:moveTo>
                <a:lnTo>
                  <a:pt x="108" y="85"/>
                </a:lnTo>
                <a:lnTo>
                  <a:pt x="103" y="84"/>
                </a:lnTo>
                <a:lnTo>
                  <a:pt x="103" y="84"/>
                </a:lnTo>
                <a:lnTo>
                  <a:pt x="101" y="84"/>
                </a:lnTo>
                <a:lnTo>
                  <a:pt x="101" y="84"/>
                </a:lnTo>
                <a:lnTo>
                  <a:pt x="101" y="84"/>
                </a:lnTo>
                <a:lnTo>
                  <a:pt x="101" y="84"/>
                </a:lnTo>
                <a:lnTo>
                  <a:pt x="106" y="87"/>
                </a:lnTo>
                <a:lnTo>
                  <a:pt x="106" y="87"/>
                </a:lnTo>
                <a:lnTo>
                  <a:pt x="108" y="85"/>
                </a:lnTo>
                <a:lnTo>
                  <a:pt x="108" y="85"/>
                </a:lnTo>
                <a:close/>
                <a:moveTo>
                  <a:pt x="144" y="84"/>
                </a:moveTo>
                <a:lnTo>
                  <a:pt x="144" y="84"/>
                </a:lnTo>
                <a:lnTo>
                  <a:pt x="142" y="85"/>
                </a:lnTo>
                <a:lnTo>
                  <a:pt x="142" y="85"/>
                </a:lnTo>
                <a:lnTo>
                  <a:pt x="142" y="90"/>
                </a:lnTo>
                <a:lnTo>
                  <a:pt x="142" y="90"/>
                </a:lnTo>
                <a:lnTo>
                  <a:pt x="144" y="87"/>
                </a:lnTo>
                <a:lnTo>
                  <a:pt x="144" y="87"/>
                </a:lnTo>
                <a:lnTo>
                  <a:pt x="144" y="87"/>
                </a:lnTo>
                <a:lnTo>
                  <a:pt x="144" y="84"/>
                </a:lnTo>
                <a:lnTo>
                  <a:pt x="144" y="84"/>
                </a:lnTo>
                <a:close/>
                <a:moveTo>
                  <a:pt x="210" y="87"/>
                </a:moveTo>
                <a:lnTo>
                  <a:pt x="210" y="87"/>
                </a:lnTo>
                <a:lnTo>
                  <a:pt x="212" y="90"/>
                </a:lnTo>
                <a:lnTo>
                  <a:pt x="212" y="90"/>
                </a:lnTo>
                <a:lnTo>
                  <a:pt x="213" y="87"/>
                </a:lnTo>
                <a:lnTo>
                  <a:pt x="213" y="87"/>
                </a:lnTo>
                <a:lnTo>
                  <a:pt x="213" y="85"/>
                </a:lnTo>
                <a:lnTo>
                  <a:pt x="213" y="85"/>
                </a:lnTo>
                <a:lnTo>
                  <a:pt x="210" y="87"/>
                </a:lnTo>
                <a:lnTo>
                  <a:pt x="210" y="87"/>
                </a:lnTo>
                <a:close/>
                <a:moveTo>
                  <a:pt x="221" y="70"/>
                </a:moveTo>
                <a:lnTo>
                  <a:pt x="221" y="70"/>
                </a:lnTo>
                <a:lnTo>
                  <a:pt x="218" y="74"/>
                </a:lnTo>
                <a:lnTo>
                  <a:pt x="218" y="74"/>
                </a:lnTo>
                <a:lnTo>
                  <a:pt x="220" y="76"/>
                </a:lnTo>
                <a:lnTo>
                  <a:pt x="220" y="76"/>
                </a:lnTo>
                <a:lnTo>
                  <a:pt x="221" y="74"/>
                </a:lnTo>
                <a:lnTo>
                  <a:pt x="221" y="74"/>
                </a:lnTo>
                <a:lnTo>
                  <a:pt x="221" y="70"/>
                </a:lnTo>
                <a:lnTo>
                  <a:pt x="221" y="70"/>
                </a:lnTo>
                <a:close/>
                <a:moveTo>
                  <a:pt x="177" y="134"/>
                </a:moveTo>
                <a:lnTo>
                  <a:pt x="177" y="134"/>
                </a:lnTo>
                <a:lnTo>
                  <a:pt x="177" y="133"/>
                </a:lnTo>
                <a:lnTo>
                  <a:pt x="177" y="133"/>
                </a:lnTo>
                <a:lnTo>
                  <a:pt x="177" y="133"/>
                </a:lnTo>
                <a:lnTo>
                  <a:pt x="174" y="131"/>
                </a:lnTo>
                <a:lnTo>
                  <a:pt x="174" y="131"/>
                </a:lnTo>
                <a:lnTo>
                  <a:pt x="172" y="131"/>
                </a:lnTo>
                <a:lnTo>
                  <a:pt x="172" y="131"/>
                </a:lnTo>
                <a:lnTo>
                  <a:pt x="177" y="134"/>
                </a:lnTo>
                <a:lnTo>
                  <a:pt x="177" y="134"/>
                </a:lnTo>
                <a:close/>
                <a:moveTo>
                  <a:pt x="174" y="65"/>
                </a:moveTo>
                <a:lnTo>
                  <a:pt x="174" y="65"/>
                </a:lnTo>
                <a:lnTo>
                  <a:pt x="172" y="65"/>
                </a:lnTo>
                <a:lnTo>
                  <a:pt x="172" y="65"/>
                </a:lnTo>
                <a:lnTo>
                  <a:pt x="171" y="66"/>
                </a:lnTo>
                <a:lnTo>
                  <a:pt x="171" y="66"/>
                </a:lnTo>
                <a:lnTo>
                  <a:pt x="169" y="68"/>
                </a:lnTo>
                <a:lnTo>
                  <a:pt x="168" y="68"/>
                </a:lnTo>
                <a:lnTo>
                  <a:pt x="168" y="68"/>
                </a:lnTo>
                <a:lnTo>
                  <a:pt x="166" y="68"/>
                </a:lnTo>
                <a:lnTo>
                  <a:pt x="166" y="68"/>
                </a:lnTo>
                <a:lnTo>
                  <a:pt x="168" y="70"/>
                </a:lnTo>
                <a:lnTo>
                  <a:pt x="168" y="70"/>
                </a:lnTo>
                <a:lnTo>
                  <a:pt x="174" y="65"/>
                </a:lnTo>
                <a:lnTo>
                  <a:pt x="174" y="65"/>
                </a:lnTo>
                <a:close/>
                <a:moveTo>
                  <a:pt x="292" y="79"/>
                </a:moveTo>
                <a:lnTo>
                  <a:pt x="292" y="79"/>
                </a:lnTo>
                <a:lnTo>
                  <a:pt x="292" y="76"/>
                </a:lnTo>
                <a:lnTo>
                  <a:pt x="289" y="74"/>
                </a:lnTo>
                <a:lnTo>
                  <a:pt x="289" y="74"/>
                </a:lnTo>
                <a:lnTo>
                  <a:pt x="292" y="79"/>
                </a:lnTo>
                <a:lnTo>
                  <a:pt x="292" y="79"/>
                </a:lnTo>
                <a:close/>
                <a:moveTo>
                  <a:pt x="103" y="221"/>
                </a:moveTo>
                <a:lnTo>
                  <a:pt x="103" y="221"/>
                </a:lnTo>
                <a:lnTo>
                  <a:pt x="104" y="221"/>
                </a:lnTo>
                <a:lnTo>
                  <a:pt x="108" y="219"/>
                </a:lnTo>
                <a:lnTo>
                  <a:pt x="108" y="219"/>
                </a:lnTo>
                <a:lnTo>
                  <a:pt x="104" y="219"/>
                </a:lnTo>
                <a:lnTo>
                  <a:pt x="103" y="221"/>
                </a:lnTo>
                <a:lnTo>
                  <a:pt x="103" y="221"/>
                </a:lnTo>
                <a:close/>
                <a:moveTo>
                  <a:pt x="245" y="109"/>
                </a:moveTo>
                <a:lnTo>
                  <a:pt x="245" y="109"/>
                </a:lnTo>
                <a:lnTo>
                  <a:pt x="243" y="103"/>
                </a:lnTo>
                <a:lnTo>
                  <a:pt x="243" y="103"/>
                </a:lnTo>
                <a:lnTo>
                  <a:pt x="242" y="106"/>
                </a:lnTo>
                <a:lnTo>
                  <a:pt x="242" y="106"/>
                </a:lnTo>
                <a:lnTo>
                  <a:pt x="243" y="109"/>
                </a:lnTo>
                <a:lnTo>
                  <a:pt x="243" y="109"/>
                </a:lnTo>
                <a:lnTo>
                  <a:pt x="245" y="109"/>
                </a:lnTo>
                <a:lnTo>
                  <a:pt x="245" y="109"/>
                </a:lnTo>
                <a:close/>
                <a:moveTo>
                  <a:pt x="213" y="66"/>
                </a:moveTo>
                <a:lnTo>
                  <a:pt x="213" y="66"/>
                </a:lnTo>
                <a:lnTo>
                  <a:pt x="212" y="68"/>
                </a:lnTo>
                <a:lnTo>
                  <a:pt x="212" y="68"/>
                </a:lnTo>
                <a:lnTo>
                  <a:pt x="213" y="70"/>
                </a:lnTo>
                <a:lnTo>
                  <a:pt x="213" y="70"/>
                </a:lnTo>
                <a:lnTo>
                  <a:pt x="215" y="66"/>
                </a:lnTo>
                <a:lnTo>
                  <a:pt x="215" y="66"/>
                </a:lnTo>
                <a:lnTo>
                  <a:pt x="215" y="66"/>
                </a:lnTo>
                <a:lnTo>
                  <a:pt x="215" y="66"/>
                </a:lnTo>
                <a:lnTo>
                  <a:pt x="213" y="66"/>
                </a:lnTo>
                <a:lnTo>
                  <a:pt x="213" y="66"/>
                </a:lnTo>
                <a:close/>
                <a:moveTo>
                  <a:pt x="26" y="145"/>
                </a:moveTo>
                <a:lnTo>
                  <a:pt x="26" y="145"/>
                </a:lnTo>
                <a:lnTo>
                  <a:pt x="29" y="147"/>
                </a:lnTo>
                <a:lnTo>
                  <a:pt x="33" y="147"/>
                </a:lnTo>
                <a:lnTo>
                  <a:pt x="33" y="147"/>
                </a:lnTo>
                <a:lnTo>
                  <a:pt x="26" y="145"/>
                </a:lnTo>
                <a:lnTo>
                  <a:pt x="26" y="145"/>
                </a:lnTo>
                <a:close/>
                <a:moveTo>
                  <a:pt x="196" y="49"/>
                </a:moveTo>
                <a:lnTo>
                  <a:pt x="196" y="49"/>
                </a:lnTo>
                <a:lnTo>
                  <a:pt x="193" y="47"/>
                </a:lnTo>
                <a:lnTo>
                  <a:pt x="191" y="49"/>
                </a:lnTo>
                <a:lnTo>
                  <a:pt x="191" y="49"/>
                </a:lnTo>
                <a:lnTo>
                  <a:pt x="190" y="49"/>
                </a:lnTo>
                <a:lnTo>
                  <a:pt x="190" y="49"/>
                </a:lnTo>
                <a:lnTo>
                  <a:pt x="191" y="51"/>
                </a:lnTo>
                <a:lnTo>
                  <a:pt x="191" y="51"/>
                </a:lnTo>
                <a:lnTo>
                  <a:pt x="196" y="49"/>
                </a:lnTo>
                <a:lnTo>
                  <a:pt x="196" y="49"/>
                </a:lnTo>
                <a:close/>
                <a:moveTo>
                  <a:pt x="112" y="82"/>
                </a:moveTo>
                <a:lnTo>
                  <a:pt x="112" y="82"/>
                </a:lnTo>
                <a:lnTo>
                  <a:pt x="112" y="82"/>
                </a:lnTo>
                <a:lnTo>
                  <a:pt x="112" y="82"/>
                </a:lnTo>
                <a:lnTo>
                  <a:pt x="108" y="79"/>
                </a:lnTo>
                <a:lnTo>
                  <a:pt x="108" y="79"/>
                </a:lnTo>
                <a:lnTo>
                  <a:pt x="106" y="81"/>
                </a:lnTo>
                <a:lnTo>
                  <a:pt x="106" y="81"/>
                </a:lnTo>
                <a:lnTo>
                  <a:pt x="112" y="82"/>
                </a:lnTo>
                <a:lnTo>
                  <a:pt x="112" y="82"/>
                </a:lnTo>
                <a:close/>
                <a:moveTo>
                  <a:pt x="251" y="71"/>
                </a:moveTo>
                <a:lnTo>
                  <a:pt x="251" y="71"/>
                </a:lnTo>
                <a:lnTo>
                  <a:pt x="253" y="71"/>
                </a:lnTo>
                <a:lnTo>
                  <a:pt x="254" y="70"/>
                </a:lnTo>
                <a:lnTo>
                  <a:pt x="254" y="70"/>
                </a:lnTo>
                <a:lnTo>
                  <a:pt x="253" y="68"/>
                </a:lnTo>
                <a:lnTo>
                  <a:pt x="253" y="68"/>
                </a:lnTo>
                <a:lnTo>
                  <a:pt x="251" y="71"/>
                </a:lnTo>
                <a:lnTo>
                  <a:pt x="251" y="71"/>
                </a:lnTo>
                <a:close/>
                <a:moveTo>
                  <a:pt x="46" y="164"/>
                </a:moveTo>
                <a:lnTo>
                  <a:pt x="46" y="164"/>
                </a:lnTo>
                <a:lnTo>
                  <a:pt x="46" y="164"/>
                </a:lnTo>
                <a:lnTo>
                  <a:pt x="46" y="164"/>
                </a:lnTo>
                <a:lnTo>
                  <a:pt x="46" y="164"/>
                </a:lnTo>
                <a:lnTo>
                  <a:pt x="46" y="164"/>
                </a:lnTo>
                <a:lnTo>
                  <a:pt x="51" y="172"/>
                </a:lnTo>
                <a:lnTo>
                  <a:pt x="51" y="172"/>
                </a:lnTo>
                <a:lnTo>
                  <a:pt x="52" y="172"/>
                </a:lnTo>
                <a:lnTo>
                  <a:pt x="52" y="172"/>
                </a:lnTo>
                <a:lnTo>
                  <a:pt x="52" y="172"/>
                </a:lnTo>
                <a:lnTo>
                  <a:pt x="52" y="172"/>
                </a:lnTo>
                <a:lnTo>
                  <a:pt x="46" y="164"/>
                </a:lnTo>
                <a:lnTo>
                  <a:pt x="46" y="164"/>
                </a:lnTo>
                <a:close/>
                <a:moveTo>
                  <a:pt x="213" y="103"/>
                </a:moveTo>
                <a:lnTo>
                  <a:pt x="213" y="103"/>
                </a:lnTo>
                <a:lnTo>
                  <a:pt x="212" y="106"/>
                </a:lnTo>
                <a:lnTo>
                  <a:pt x="212" y="109"/>
                </a:lnTo>
                <a:lnTo>
                  <a:pt x="212" y="109"/>
                </a:lnTo>
                <a:lnTo>
                  <a:pt x="213" y="104"/>
                </a:lnTo>
                <a:lnTo>
                  <a:pt x="213" y="104"/>
                </a:lnTo>
                <a:lnTo>
                  <a:pt x="213" y="103"/>
                </a:lnTo>
                <a:lnTo>
                  <a:pt x="213" y="103"/>
                </a:lnTo>
                <a:close/>
                <a:moveTo>
                  <a:pt x="278" y="88"/>
                </a:moveTo>
                <a:lnTo>
                  <a:pt x="278" y="88"/>
                </a:lnTo>
                <a:lnTo>
                  <a:pt x="273" y="88"/>
                </a:lnTo>
                <a:lnTo>
                  <a:pt x="273" y="88"/>
                </a:lnTo>
                <a:lnTo>
                  <a:pt x="272" y="90"/>
                </a:lnTo>
                <a:lnTo>
                  <a:pt x="272" y="90"/>
                </a:lnTo>
                <a:lnTo>
                  <a:pt x="275" y="90"/>
                </a:lnTo>
                <a:lnTo>
                  <a:pt x="275" y="90"/>
                </a:lnTo>
                <a:lnTo>
                  <a:pt x="278" y="90"/>
                </a:lnTo>
                <a:lnTo>
                  <a:pt x="278" y="90"/>
                </a:lnTo>
                <a:lnTo>
                  <a:pt x="278" y="88"/>
                </a:lnTo>
                <a:lnTo>
                  <a:pt x="278" y="88"/>
                </a:lnTo>
                <a:close/>
                <a:moveTo>
                  <a:pt x="205" y="66"/>
                </a:moveTo>
                <a:lnTo>
                  <a:pt x="205" y="66"/>
                </a:lnTo>
                <a:lnTo>
                  <a:pt x="202" y="66"/>
                </a:lnTo>
                <a:lnTo>
                  <a:pt x="201" y="70"/>
                </a:lnTo>
                <a:lnTo>
                  <a:pt x="201" y="70"/>
                </a:lnTo>
                <a:lnTo>
                  <a:pt x="205" y="66"/>
                </a:lnTo>
                <a:lnTo>
                  <a:pt x="205" y="66"/>
                </a:lnTo>
                <a:close/>
                <a:moveTo>
                  <a:pt x="243" y="95"/>
                </a:moveTo>
                <a:lnTo>
                  <a:pt x="243" y="95"/>
                </a:lnTo>
                <a:lnTo>
                  <a:pt x="245" y="92"/>
                </a:lnTo>
                <a:lnTo>
                  <a:pt x="245" y="88"/>
                </a:lnTo>
                <a:lnTo>
                  <a:pt x="245" y="88"/>
                </a:lnTo>
                <a:lnTo>
                  <a:pt x="243" y="92"/>
                </a:lnTo>
                <a:lnTo>
                  <a:pt x="243" y="95"/>
                </a:lnTo>
                <a:lnTo>
                  <a:pt x="243" y="95"/>
                </a:lnTo>
                <a:close/>
                <a:moveTo>
                  <a:pt x="253" y="65"/>
                </a:moveTo>
                <a:lnTo>
                  <a:pt x="253" y="65"/>
                </a:lnTo>
                <a:lnTo>
                  <a:pt x="256" y="65"/>
                </a:lnTo>
                <a:lnTo>
                  <a:pt x="256" y="65"/>
                </a:lnTo>
                <a:lnTo>
                  <a:pt x="258" y="65"/>
                </a:lnTo>
                <a:lnTo>
                  <a:pt x="258" y="65"/>
                </a:lnTo>
                <a:lnTo>
                  <a:pt x="258" y="65"/>
                </a:lnTo>
                <a:lnTo>
                  <a:pt x="254" y="63"/>
                </a:lnTo>
                <a:lnTo>
                  <a:pt x="254" y="63"/>
                </a:lnTo>
                <a:lnTo>
                  <a:pt x="253" y="65"/>
                </a:lnTo>
                <a:lnTo>
                  <a:pt x="253" y="65"/>
                </a:lnTo>
                <a:lnTo>
                  <a:pt x="253" y="65"/>
                </a:lnTo>
                <a:close/>
                <a:moveTo>
                  <a:pt x="223" y="141"/>
                </a:moveTo>
                <a:lnTo>
                  <a:pt x="223" y="141"/>
                </a:lnTo>
                <a:lnTo>
                  <a:pt x="223" y="141"/>
                </a:lnTo>
                <a:lnTo>
                  <a:pt x="223" y="141"/>
                </a:lnTo>
                <a:lnTo>
                  <a:pt x="228" y="141"/>
                </a:lnTo>
                <a:lnTo>
                  <a:pt x="228" y="141"/>
                </a:lnTo>
                <a:lnTo>
                  <a:pt x="228" y="141"/>
                </a:lnTo>
                <a:lnTo>
                  <a:pt x="228" y="141"/>
                </a:lnTo>
                <a:lnTo>
                  <a:pt x="228" y="141"/>
                </a:lnTo>
                <a:lnTo>
                  <a:pt x="228" y="141"/>
                </a:lnTo>
                <a:lnTo>
                  <a:pt x="223" y="141"/>
                </a:lnTo>
                <a:lnTo>
                  <a:pt x="223" y="141"/>
                </a:lnTo>
                <a:close/>
                <a:moveTo>
                  <a:pt x="254" y="142"/>
                </a:moveTo>
                <a:lnTo>
                  <a:pt x="254" y="142"/>
                </a:lnTo>
                <a:lnTo>
                  <a:pt x="253" y="141"/>
                </a:lnTo>
                <a:lnTo>
                  <a:pt x="253" y="141"/>
                </a:lnTo>
                <a:lnTo>
                  <a:pt x="253" y="141"/>
                </a:lnTo>
                <a:lnTo>
                  <a:pt x="251" y="141"/>
                </a:lnTo>
                <a:lnTo>
                  <a:pt x="251" y="141"/>
                </a:lnTo>
                <a:lnTo>
                  <a:pt x="250" y="142"/>
                </a:lnTo>
                <a:lnTo>
                  <a:pt x="250" y="144"/>
                </a:lnTo>
                <a:lnTo>
                  <a:pt x="250" y="144"/>
                </a:lnTo>
                <a:lnTo>
                  <a:pt x="254" y="142"/>
                </a:lnTo>
                <a:lnTo>
                  <a:pt x="254" y="142"/>
                </a:lnTo>
                <a:close/>
                <a:moveTo>
                  <a:pt x="270" y="84"/>
                </a:moveTo>
                <a:lnTo>
                  <a:pt x="270" y="84"/>
                </a:lnTo>
                <a:lnTo>
                  <a:pt x="270" y="84"/>
                </a:lnTo>
                <a:lnTo>
                  <a:pt x="270" y="84"/>
                </a:lnTo>
                <a:lnTo>
                  <a:pt x="265" y="84"/>
                </a:lnTo>
                <a:lnTo>
                  <a:pt x="265" y="84"/>
                </a:lnTo>
                <a:lnTo>
                  <a:pt x="265" y="85"/>
                </a:lnTo>
                <a:lnTo>
                  <a:pt x="265" y="85"/>
                </a:lnTo>
                <a:lnTo>
                  <a:pt x="265" y="85"/>
                </a:lnTo>
                <a:lnTo>
                  <a:pt x="270" y="84"/>
                </a:lnTo>
                <a:lnTo>
                  <a:pt x="270" y="84"/>
                </a:lnTo>
                <a:close/>
                <a:moveTo>
                  <a:pt x="267" y="122"/>
                </a:moveTo>
                <a:lnTo>
                  <a:pt x="267" y="122"/>
                </a:lnTo>
                <a:lnTo>
                  <a:pt x="264" y="122"/>
                </a:lnTo>
                <a:lnTo>
                  <a:pt x="264" y="122"/>
                </a:lnTo>
                <a:lnTo>
                  <a:pt x="264" y="123"/>
                </a:lnTo>
                <a:lnTo>
                  <a:pt x="265" y="123"/>
                </a:lnTo>
                <a:lnTo>
                  <a:pt x="265" y="123"/>
                </a:lnTo>
                <a:lnTo>
                  <a:pt x="267" y="122"/>
                </a:lnTo>
                <a:lnTo>
                  <a:pt x="267" y="122"/>
                </a:lnTo>
                <a:close/>
                <a:moveTo>
                  <a:pt x="216" y="92"/>
                </a:moveTo>
                <a:lnTo>
                  <a:pt x="216" y="92"/>
                </a:lnTo>
                <a:lnTo>
                  <a:pt x="215" y="90"/>
                </a:lnTo>
                <a:lnTo>
                  <a:pt x="215" y="90"/>
                </a:lnTo>
                <a:lnTo>
                  <a:pt x="213" y="92"/>
                </a:lnTo>
                <a:lnTo>
                  <a:pt x="213" y="92"/>
                </a:lnTo>
                <a:lnTo>
                  <a:pt x="213" y="93"/>
                </a:lnTo>
                <a:lnTo>
                  <a:pt x="213" y="93"/>
                </a:lnTo>
                <a:lnTo>
                  <a:pt x="213" y="93"/>
                </a:lnTo>
                <a:lnTo>
                  <a:pt x="216" y="92"/>
                </a:lnTo>
                <a:lnTo>
                  <a:pt x="216" y="92"/>
                </a:lnTo>
                <a:close/>
                <a:moveTo>
                  <a:pt x="82" y="95"/>
                </a:moveTo>
                <a:lnTo>
                  <a:pt x="82" y="95"/>
                </a:lnTo>
                <a:lnTo>
                  <a:pt x="84" y="93"/>
                </a:lnTo>
                <a:lnTo>
                  <a:pt x="84" y="93"/>
                </a:lnTo>
                <a:lnTo>
                  <a:pt x="78" y="92"/>
                </a:lnTo>
                <a:lnTo>
                  <a:pt x="78" y="92"/>
                </a:lnTo>
                <a:lnTo>
                  <a:pt x="78" y="92"/>
                </a:lnTo>
                <a:lnTo>
                  <a:pt x="78" y="92"/>
                </a:lnTo>
                <a:lnTo>
                  <a:pt x="82" y="95"/>
                </a:lnTo>
                <a:lnTo>
                  <a:pt x="82" y="95"/>
                </a:lnTo>
                <a:close/>
                <a:moveTo>
                  <a:pt x="136" y="68"/>
                </a:moveTo>
                <a:lnTo>
                  <a:pt x="136" y="68"/>
                </a:lnTo>
                <a:lnTo>
                  <a:pt x="136" y="66"/>
                </a:lnTo>
                <a:lnTo>
                  <a:pt x="136" y="66"/>
                </a:lnTo>
                <a:lnTo>
                  <a:pt x="134" y="65"/>
                </a:lnTo>
                <a:lnTo>
                  <a:pt x="134" y="65"/>
                </a:lnTo>
                <a:lnTo>
                  <a:pt x="131" y="66"/>
                </a:lnTo>
                <a:lnTo>
                  <a:pt x="131" y="66"/>
                </a:lnTo>
                <a:lnTo>
                  <a:pt x="131" y="66"/>
                </a:lnTo>
                <a:lnTo>
                  <a:pt x="131" y="66"/>
                </a:lnTo>
                <a:lnTo>
                  <a:pt x="136" y="68"/>
                </a:lnTo>
                <a:lnTo>
                  <a:pt x="136" y="68"/>
                </a:lnTo>
                <a:close/>
                <a:moveTo>
                  <a:pt x="127" y="77"/>
                </a:moveTo>
                <a:lnTo>
                  <a:pt x="127" y="77"/>
                </a:lnTo>
                <a:lnTo>
                  <a:pt x="134" y="73"/>
                </a:lnTo>
                <a:lnTo>
                  <a:pt x="134" y="73"/>
                </a:lnTo>
                <a:lnTo>
                  <a:pt x="127" y="77"/>
                </a:lnTo>
                <a:lnTo>
                  <a:pt x="127" y="77"/>
                </a:lnTo>
                <a:close/>
                <a:moveTo>
                  <a:pt x="262" y="66"/>
                </a:moveTo>
                <a:lnTo>
                  <a:pt x="262" y="66"/>
                </a:lnTo>
                <a:lnTo>
                  <a:pt x="265" y="66"/>
                </a:lnTo>
                <a:lnTo>
                  <a:pt x="267" y="65"/>
                </a:lnTo>
                <a:lnTo>
                  <a:pt x="267" y="65"/>
                </a:lnTo>
                <a:lnTo>
                  <a:pt x="264" y="65"/>
                </a:lnTo>
                <a:lnTo>
                  <a:pt x="264" y="65"/>
                </a:lnTo>
                <a:lnTo>
                  <a:pt x="262" y="66"/>
                </a:lnTo>
                <a:lnTo>
                  <a:pt x="262" y="66"/>
                </a:lnTo>
                <a:close/>
                <a:moveTo>
                  <a:pt x="379" y="93"/>
                </a:moveTo>
                <a:lnTo>
                  <a:pt x="379" y="93"/>
                </a:lnTo>
                <a:lnTo>
                  <a:pt x="379" y="93"/>
                </a:lnTo>
                <a:lnTo>
                  <a:pt x="379" y="93"/>
                </a:lnTo>
                <a:lnTo>
                  <a:pt x="379" y="95"/>
                </a:lnTo>
                <a:lnTo>
                  <a:pt x="379" y="95"/>
                </a:lnTo>
                <a:lnTo>
                  <a:pt x="381" y="96"/>
                </a:lnTo>
                <a:lnTo>
                  <a:pt x="382" y="98"/>
                </a:lnTo>
                <a:lnTo>
                  <a:pt x="382" y="98"/>
                </a:lnTo>
                <a:lnTo>
                  <a:pt x="379" y="93"/>
                </a:lnTo>
                <a:lnTo>
                  <a:pt x="379" y="93"/>
                </a:lnTo>
                <a:close/>
                <a:moveTo>
                  <a:pt x="194" y="142"/>
                </a:moveTo>
                <a:lnTo>
                  <a:pt x="194" y="142"/>
                </a:lnTo>
                <a:lnTo>
                  <a:pt x="194" y="141"/>
                </a:lnTo>
                <a:lnTo>
                  <a:pt x="194" y="141"/>
                </a:lnTo>
                <a:lnTo>
                  <a:pt x="188" y="139"/>
                </a:lnTo>
                <a:lnTo>
                  <a:pt x="188" y="139"/>
                </a:lnTo>
                <a:lnTo>
                  <a:pt x="194" y="142"/>
                </a:lnTo>
                <a:lnTo>
                  <a:pt x="194" y="142"/>
                </a:lnTo>
                <a:close/>
                <a:moveTo>
                  <a:pt x="171" y="129"/>
                </a:moveTo>
                <a:lnTo>
                  <a:pt x="171" y="129"/>
                </a:lnTo>
                <a:lnTo>
                  <a:pt x="171" y="128"/>
                </a:lnTo>
                <a:lnTo>
                  <a:pt x="171" y="128"/>
                </a:lnTo>
                <a:lnTo>
                  <a:pt x="164" y="123"/>
                </a:lnTo>
                <a:lnTo>
                  <a:pt x="164" y="123"/>
                </a:lnTo>
                <a:lnTo>
                  <a:pt x="171" y="129"/>
                </a:lnTo>
                <a:lnTo>
                  <a:pt x="171" y="129"/>
                </a:lnTo>
                <a:close/>
                <a:moveTo>
                  <a:pt x="116" y="77"/>
                </a:moveTo>
                <a:lnTo>
                  <a:pt x="116" y="77"/>
                </a:lnTo>
                <a:lnTo>
                  <a:pt x="114" y="76"/>
                </a:lnTo>
                <a:lnTo>
                  <a:pt x="114" y="76"/>
                </a:lnTo>
                <a:lnTo>
                  <a:pt x="112" y="77"/>
                </a:lnTo>
                <a:lnTo>
                  <a:pt x="112" y="77"/>
                </a:lnTo>
                <a:lnTo>
                  <a:pt x="116" y="77"/>
                </a:lnTo>
                <a:lnTo>
                  <a:pt x="116" y="77"/>
                </a:lnTo>
                <a:close/>
                <a:moveTo>
                  <a:pt x="256" y="139"/>
                </a:moveTo>
                <a:lnTo>
                  <a:pt x="256" y="139"/>
                </a:lnTo>
                <a:lnTo>
                  <a:pt x="258" y="141"/>
                </a:lnTo>
                <a:lnTo>
                  <a:pt x="258" y="141"/>
                </a:lnTo>
                <a:lnTo>
                  <a:pt x="262" y="137"/>
                </a:lnTo>
                <a:lnTo>
                  <a:pt x="262" y="137"/>
                </a:lnTo>
                <a:lnTo>
                  <a:pt x="256" y="139"/>
                </a:lnTo>
                <a:lnTo>
                  <a:pt x="256" y="139"/>
                </a:lnTo>
                <a:close/>
                <a:moveTo>
                  <a:pt x="199" y="133"/>
                </a:moveTo>
                <a:lnTo>
                  <a:pt x="199" y="133"/>
                </a:lnTo>
                <a:lnTo>
                  <a:pt x="207" y="133"/>
                </a:lnTo>
                <a:lnTo>
                  <a:pt x="207" y="133"/>
                </a:lnTo>
                <a:lnTo>
                  <a:pt x="205" y="133"/>
                </a:lnTo>
                <a:lnTo>
                  <a:pt x="205" y="133"/>
                </a:lnTo>
                <a:lnTo>
                  <a:pt x="199" y="133"/>
                </a:lnTo>
                <a:lnTo>
                  <a:pt x="199" y="133"/>
                </a:lnTo>
                <a:close/>
                <a:moveTo>
                  <a:pt x="187" y="111"/>
                </a:moveTo>
                <a:lnTo>
                  <a:pt x="187" y="111"/>
                </a:lnTo>
                <a:lnTo>
                  <a:pt x="190" y="112"/>
                </a:lnTo>
                <a:lnTo>
                  <a:pt x="193" y="112"/>
                </a:lnTo>
                <a:lnTo>
                  <a:pt x="193" y="112"/>
                </a:lnTo>
                <a:lnTo>
                  <a:pt x="193" y="112"/>
                </a:lnTo>
                <a:lnTo>
                  <a:pt x="193" y="112"/>
                </a:lnTo>
                <a:lnTo>
                  <a:pt x="187" y="111"/>
                </a:lnTo>
                <a:lnTo>
                  <a:pt x="187" y="111"/>
                </a:lnTo>
                <a:close/>
                <a:moveTo>
                  <a:pt x="191" y="131"/>
                </a:moveTo>
                <a:lnTo>
                  <a:pt x="191" y="131"/>
                </a:lnTo>
                <a:lnTo>
                  <a:pt x="191" y="131"/>
                </a:lnTo>
                <a:lnTo>
                  <a:pt x="191" y="131"/>
                </a:lnTo>
                <a:lnTo>
                  <a:pt x="193" y="133"/>
                </a:lnTo>
                <a:lnTo>
                  <a:pt x="196" y="133"/>
                </a:lnTo>
                <a:lnTo>
                  <a:pt x="196" y="133"/>
                </a:lnTo>
                <a:lnTo>
                  <a:pt x="196" y="131"/>
                </a:lnTo>
                <a:lnTo>
                  <a:pt x="196" y="131"/>
                </a:lnTo>
                <a:lnTo>
                  <a:pt x="191" y="131"/>
                </a:lnTo>
                <a:lnTo>
                  <a:pt x="191" y="131"/>
                </a:lnTo>
                <a:close/>
                <a:moveTo>
                  <a:pt x="354" y="90"/>
                </a:moveTo>
                <a:lnTo>
                  <a:pt x="354" y="90"/>
                </a:lnTo>
                <a:lnTo>
                  <a:pt x="354" y="95"/>
                </a:lnTo>
                <a:lnTo>
                  <a:pt x="354" y="95"/>
                </a:lnTo>
                <a:lnTo>
                  <a:pt x="354" y="95"/>
                </a:lnTo>
                <a:lnTo>
                  <a:pt x="354" y="95"/>
                </a:lnTo>
                <a:lnTo>
                  <a:pt x="354" y="95"/>
                </a:lnTo>
                <a:lnTo>
                  <a:pt x="354" y="95"/>
                </a:lnTo>
                <a:lnTo>
                  <a:pt x="355" y="92"/>
                </a:lnTo>
                <a:lnTo>
                  <a:pt x="354" y="90"/>
                </a:lnTo>
                <a:lnTo>
                  <a:pt x="354" y="90"/>
                </a:lnTo>
                <a:close/>
                <a:moveTo>
                  <a:pt x="157" y="73"/>
                </a:moveTo>
                <a:lnTo>
                  <a:pt x="157" y="73"/>
                </a:lnTo>
                <a:lnTo>
                  <a:pt x="155" y="73"/>
                </a:lnTo>
                <a:lnTo>
                  <a:pt x="155" y="73"/>
                </a:lnTo>
                <a:lnTo>
                  <a:pt x="153" y="73"/>
                </a:lnTo>
                <a:lnTo>
                  <a:pt x="153" y="73"/>
                </a:lnTo>
                <a:lnTo>
                  <a:pt x="153" y="76"/>
                </a:lnTo>
                <a:lnTo>
                  <a:pt x="153" y="76"/>
                </a:lnTo>
                <a:lnTo>
                  <a:pt x="155" y="74"/>
                </a:lnTo>
                <a:lnTo>
                  <a:pt x="157" y="73"/>
                </a:lnTo>
                <a:lnTo>
                  <a:pt x="157" y="73"/>
                </a:lnTo>
                <a:close/>
                <a:moveTo>
                  <a:pt x="272" y="62"/>
                </a:moveTo>
                <a:lnTo>
                  <a:pt x="272" y="62"/>
                </a:lnTo>
                <a:lnTo>
                  <a:pt x="272" y="60"/>
                </a:lnTo>
                <a:lnTo>
                  <a:pt x="272" y="60"/>
                </a:lnTo>
                <a:lnTo>
                  <a:pt x="264" y="62"/>
                </a:lnTo>
                <a:lnTo>
                  <a:pt x="264" y="62"/>
                </a:lnTo>
                <a:lnTo>
                  <a:pt x="270" y="62"/>
                </a:lnTo>
                <a:lnTo>
                  <a:pt x="270" y="62"/>
                </a:lnTo>
                <a:lnTo>
                  <a:pt x="272" y="62"/>
                </a:lnTo>
                <a:lnTo>
                  <a:pt x="272" y="62"/>
                </a:lnTo>
                <a:close/>
                <a:moveTo>
                  <a:pt x="157" y="109"/>
                </a:moveTo>
                <a:lnTo>
                  <a:pt x="157" y="109"/>
                </a:lnTo>
                <a:lnTo>
                  <a:pt x="158" y="107"/>
                </a:lnTo>
                <a:lnTo>
                  <a:pt x="158" y="107"/>
                </a:lnTo>
                <a:lnTo>
                  <a:pt x="158" y="106"/>
                </a:lnTo>
                <a:lnTo>
                  <a:pt x="155" y="106"/>
                </a:lnTo>
                <a:lnTo>
                  <a:pt x="155" y="106"/>
                </a:lnTo>
                <a:lnTo>
                  <a:pt x="157" y="109"/>
                </a:lnTo>
                <a:lnTo>
                  <a:pt x="157" y="109"/>
                </a:lnTo>
                <a:close/>
                <a:moveTo>
                  <a:pt x="68" y="114"/>
                </a:moveTo>
                <a:lnTo>
                  <a:pt x="68" y="114"/>
                </a:lnTo>
                <a:lnTo>
                  <a:pt x="67" y="114"/>
                </a:lnTo>
                <a:lnTo>
                  <a:pt x="67" y="114"/>
                </a:lnTo>
                <a:lnTo>
                  <a:pt x="71" y="115"/>
                </a:lnTo>
                <a:lnTo>
                  <a:pt x="71" y="115"/>
                </a:lnTo>
                <a:lnTo>
                  <a:pt x="73" y="114"/>
                </a:lnTo>
                <a:lnTo>
                  <a:pt x="73" y="114"/>
                </a:lnTo>
                <a:lnTo>
                  <a:pt x="68" y="114"/>
                </a:lnTo>
                <a:lnTo>
                  <a:pt x="68" y="114"/>
                </a:lnTo>
                <a:close/>
                <a:moveTo>
                  <a:pt x="295" y="92"/>
                </a:moveTo>
                <a:lnTo>
                  <a:pt x="295" y="92"/>
                </a:lnTo>
                <a:lnTo>
                  <a:pt x="297" y="90"/>
                </a:lnTo>
                <a:lnTo>
                  <a:pt x="295" y="88"/>
                </a:lnTo>
                <a:lnTo>
                  <a:pt x="295" y="88"/>
                </a:lnTo>
                <a:lnTo>
                  <a:pt x="295" y="90"/>
                </a:lnTo>
                <a:lnTo>
                  <a:pt x="295" y="92"/>
                </a:lnTo>
                <a:lnTo>
                  <a:pt x="295" y="92"/>
                </a:lnTo>
                <a:close/>
                <a:moveTo>
                  <a:pt x="172" y="79"/>
                </a:moveTo>
                <a:lnTo>
                  <a:pt x="172" y="79"/>
                </a:lnTo>
                <a:lnTo>
                  <a:pt x="172" y="79"/>
                </a:lnTo>
                <a:lnTo>
                  <a:pt x="172" y="79"/>
                </a:lnTo>
                <a:lnTo>
                  <a:pt x="174" y="77"/>
                </a:lnTo>
                <a:lnTo>
                  <a:pt x="174" y="77"/>
                </a:lnTo>
                <a:lnTo>
                  <a:pt x="177" y="76"/>
                </a:lnTo>
                <a:lnTo>
                  <a:pt x="177" y="76"/>
                </a:lnTo>
                <a:lnTo>
                  <a:pt x="175" y="76"/>
                </a:lnTo>
                <a:lnTo>
                  <a:pt x="175" y="76"/>
                </a:lnTo>
                <a:lnTo>
                  <a:pt x="172" y="79"/>
                </a:lnTo>
                <a:lnTo>
                  <a:pt x="172" y="79"/>
                </a:lnTo>
                <a:close/>
                <a:moveTo>
                  <a:pt x="168" y="90"/>
                </a:moveTo>
                <a:lnTo>
                  <a:pt x="168" y="90"/>
                </a:lnTo>
                <a:lnTo>
                  <a:pt x="168" y="90"/>
                </a:lnTo>
                <a:lnTo>
                  <a:pt x="168" y="90"/>
                </a:lnTo>
                <a:lnTo>
                  <a:pt x="169" y="87"/>
                </a:lnTo>
                <a:lnTo>
                  <a:pt x="169" y="87"/>
                </a:lnTo>
                <a:lnTo>
                  <a:pt x="168" y="88"/>
                </a:lnTo>
                <a:lnTo>
                  <a:pt x="168" y="88"/>
                </a:lnTo>
                <a:lnTo>
                  <a:pt x="168" y="90"/>
                </a:lnTo>
                <a:lnTo>
                  <a:pt x="168" y="90"/>
                </a:lnTo>
                <a:close/>
                <a:moveTo>
                  <a:pt x="254" y="106"/>
                </a:moveTo>
                <a:lnTo>
                  <a:pt x="254" y="106"/>
                </a:lnTo>
                <a:lnTo>
                  <a:pt x="256" y="99"/>
                </a:lnTo>
                <a:lnTo>
                  <a:pt x="256" y="99"/>
                </a:lnTo>
                <a:lnTo>
                  <a:pt x="256" y="103"/>
                </a:lnTo>
                <a:lnTo>
                  <a:pt x="254" y="106"/>
                </a:lnTo>
                <a:lnTo>
                  <a:pt x="254" y="106"/>
                </a:lnTo>
                <a:close/>
                <a:moveTo>
                  <a:pt x="258" y="92"/>
                </a:moveTo>
                <a:lnTo>
                  <a:pt x="258" y="92"/>
                </a:lnTo>
                <a:lnTo>
                  <a:pt x="256" y="92"/>
                </a:lnTo>
                <a:lnTo>
                  <a:pt x="256" y="92"/>
                </a:lnTo>
                <a:lnTo>
                  <a:pt x="256" y="92"/>
                </a:lnTo>
                <a:lnTo>
                  <a:pt x="254" y="95"/>
                </a:lnTo>
                <a:lnTo>
                  <a:pt x="254" y="95"/>
                </a:lnTo>
                <a:lnTo>
                  <a:pt x="258" y="92"/>
                </a:lnTo>
                <a:lnTo>
                  <a:pt x="258" y="92"/>
                </a:lnTo>
                <a:close/>
                <a:moveTo>
                  <a:pt x="210" y="76"/>
                </a:moveTo>
                <a:lnTo>
                  <a:pt x="210" y="76"/>
                </a:lnTo>
                <a:lnTo>
                  <a:pt x="212" y="76"/>
                </a:lnTo>
                <a:lnTo>
                  <a:pt x="212" y="76"/>
                </a:lnTo>
                <a:lnTo>
                  <a:pt x="213" y="74"/>
                </a:lnTo>
                <a:lnTo>
                  <a:pt x="213" y="74"/>
                </a:lnTo>
                <a:lnTo>
                  <a:pt x="213" y="74"/>
                </a:lnTo>
                <a:lnTo>
                  <a:pt x="210" y="76"/>
                </a:lnTo>
                <a:lnTo>
                  <a:pt x="210" y="76"/>
                </a:lnTo>
                <a:close/>
                <a:moveTo>
                  <a:pt x="261" y="245"/>
                </a:moveTo>
                <a:lnTo>
                  <a:pt x="261" y="245"/>
                </a:lnTo>
                <a:lnTo>
                  <a:pt x="265" y="241"/>
                </a:lnTo>
                <a:lnTo>
                  <a:pt x="265" y="241"/>
                </a:lnTo>
                <a:lnTo>
                  <a:pt x="262" y="241"/>
                </a:lnTo>
                <a:lnTo>
                  <a:pt x="261" y="245"/>
                </a:lnTo>
                <a:lnTo>
                  <a:pt x="261" y="245"/>
                </a:lnTo>
                <a:close/>
                <a:moveTo>
                  <a:pt x="265" y="71"/>
                </a:moveTo>
                <a:lnTo>
                  <a:pt x="265" y="71"/>
                </a:lnTo>
                <a:lnTo>
                  <a:pt x="269" y="71"/>
                </a:lnTo>
                <a:lnTo>
                  <a:pt x="269" y="71"/>
                </a:lnTo>
                <a:lnTo>
                  <a:pt x="270" y="71"/>
                </a:lnTo>
                <a:lnTo>
                  <a:pt x="270" y="71"/>
                </a:lnTo>
                <a:lnTo>
                  <a:pt x="267" y="70"/>
                </a:lnTo>
                <a:lnTo>
                  <a:pt x="265" y="71"/>
                </a:lnTo>
                <a:lnTo>
                  <a:pt x="265" y="71"/>
                </a:lnTo>
                <a:close/>
                <a:moveTo>
                  <a:pt x="43" y="128"/>
                </a:moveTo>
                <a:lnTo>
                  <a:pt x="43" y="128"/>
                </a:lnTo>
                <a:lnTo>
                  <a:pt x="48" y="129"/>
                </a:lnTo>
                <a:lnTo>
                  <a:pt x="48" y="129"/>
                </a:lnTo>
                <a:lnTo>
                  <a:pt x="48" y="129"/>
                </a:lnTo>
                <a:lnTo>
                  <a:pt x="48" y="129"/>
                </a:lnTo>
                <a:lnTo>
                  <a:pt x="48" y="129"/>
                </a:lnTo>
                <a:lnTo>
                  <a:pt x="48" y="129"/>
                </a:lnTo>
                <a:lnTo>
                  <a:pt x="43" y="128"/>
                </a:lnTo>
                <a:lnTo>
                  <a:pt x="43" y="128"/>
                </a:lnTo>
                <a:close/>
                <a:moveTo>
                  <a:pt x="270" y="66"/>
                </a:moveTo>
                <a:lnTo>
                  <a:pt x="270" y="66"/>
                </a:lnTo>
                <a:lnTo>
                  <a:pt x="272" y="66"/>
                </a:lnTo>
                <a:lnTo>
                  <a:pt x="273" y="66"/>
                </a:lnTo>
                <a:lnTo>
                  <a:pt x="273" y="66"/>
                </a:lnTo>
                <a:lnTo>
                  <a:pt x="272" y="66"/>
                </a:lnTo>
                <a:lnTo>
                  <a:pt x="270" y="66"/>
                </a:lnTo>
                <a:lnTo>
                  <a:pt x="270" y="66"/>
                </a:lnTo>
                <a:close/>
                <a:moveTo>
                  <a:pt x="235" y="137"/>
                </a:moveTo>
                <a:lnTo>
                  <a:pt x="235" y="137"/>
                </a:lnTo>
                <a:lnTo>
                  <a:pt x="239" y="139"/>
                </a:lnTo>
                <a:lnTo>
                  <a:pt x="239" y="139"/>
                </a:lnTo>
                <a:lnTo>
                  <a:pt x="237" y="137"/>
                </a:lnTo>
                <a:lnTo>
                  <a:pt x="235" y="137"/>
                </a:lnTo>
                <a:lnTo>
                  <a:pt x="235" y="137"/>
                </a:lnTo>
                <a:close/>
                <a:moveTo>
                  <a:pt x="45" y="174"/>
                </a:moveTo>
                <a:lnTo>
                  <a:pt x="45" y="174"/>
                </a:lnTo>
                <a:lnTo>
                  <a:pt x="45" y="172"/>
                </a:lnTo>
                <a:lnTo>
                  <a:pt x="45" y="172"/>
                </a:lnTo>
                <a:lnTo>
                  <a:pt x="43" y="170"/>
                </a:lnTo>
                <a:lnTo>
                  <a:pt x="43" y="170"/>
                </a:lnTo>
                <a:lnTo>
                  <a:pt x="41" y="169"/>
                </a:lnTo>
                <a:lnTo>
                  <a:pt x="41" y="169"/>
                </a:lnTo>
                <a:lnTo>
                  <a:pt x="41" y="169"/>
                </a:lnTo>
                <a:lnTo>
                  <a:pt x="41" y="169"/>
                </a:lnTo>
                <a:lnTo>
                  <a:pt x="45" y="174"/>
                </a:lnTo>
                <a:lnTo>
                  <a:pt x="45" y="174"/>
                </a:lnTo>
                <a:lnTo>
                  <a:pt x="45" y="174"/>
                </a:lnTo>
                <a:lnTo>
                  <a:pt x="45" y="174"/>
                </a:lnTo>
                <a:close/>
                <a:moveTo>
                  <a:pt x="256" y="126"/>
                </a:moveTo>
                <a:lnTo>
                  <a:pt x="256" y="126"/>
                </a:lnTo>
                <a:lnTo>
                  <a:pt x="254" y="123"/>
                </a:lnTo>
                <a:lnTo>
                  <a:pt x="254" y="123"/>
                </a:lnTo>
                <a:lnTo>
                  <a:pt x="253" y="123"/>
                </a:lnTo>
                <a:lnTo>
                  <a:pt x="253" y="123"/>
                </a:lnTo>
                <a:lnTo>
                  <a:pt x="256" y="126"/>
                </a:lnTo>
                <a:lnTo>
                  <a:pt x="256" y="126"/>
                </a:lnTo>
                <a:close/>
                <a:moveTo>
                  <a:pt x="218" y="60"/>
                </a:moveTo>
                <a:lnTo>
                  <a:pt x="218" y="60"/>
                </a:lnTo>
                <a:lnTo>
                  <a:pt x="220" y="58"/>
                </a:lnTo>
                <a:lnTo>
                  <a:pt x="220" y="58"/>
                </a:lnTo>
                <a:lnTo>
                  <a:pt x="216" y="58"/>
                </a:lnTo>
                <a:lnTo>
                  <a:pt x="216" y="58"/>
                </a:lnTo>
                <a:lnTo>
                  <a:pt x="216" y="60"/>
                </a:lnTo>
                <a:lnTo>
                  <a:pt x="218" y="60"/>
                </a:lnTo>
                <a:lnTo>
                  <a:pt x="218" y="60"/>
                </a:lnTo>
                <a:close/>
                <a:moveTo>
                  <a:pt x="163" y="117"/>
                </a:moveTo>
                <a:lnTo>
                  <a:pt x="163" y="117"/>
                </a:lnTo>
                <a:lnTo>
                  <a:pt x="161" y="114"/>
                </a:lnTo>
                <a:lnTo>
                  <a:pt x="161" y="114"/>
                </a:lnTo>
                <a:lnTo>
                  <a:pt x="161" y="114"/>
                </a:lnTo>
                <a:lnTo>
                  <a:pt x="161" y="114"/>
                </a:lnTo>
                <a:lnTo>
                  <a:pt x="163" y="117"/>
                </a:lnTo>
                <a:lnTo>
                  <a:pt x="163" y="117"/>
                </a:lnTo>
                <a:close/>
                <a:moveTo>
                  <a:pt x="276" y="68"/>
                </a:moveTo>
                <a:lnTo>
                  <a:pt x="276" y="68"/>
                </a:lnTo>
                <a:lnTo>
                  <a:pt x="278" y="68"/>
                </a:lnTo>
                <a:lnTo>
                  <a:pt x="278" y="66"/>
                </a:lnTo>
                <a:lnTo>
                  <a:pt x="278" y="66"/>
                </a:lnTo>
                <a:lnTo>
                  <a:pt x="276" y="66"/>
                </a:lnTo>
                <a:lnTo>
                  <a:pt x="276" y="68"/>
                </a:lnTo>
                <a:lnTo>
                  <a:pt x="276" y="68"/>
                </a:lnTo>
                <a:close/>
                <a:moveTo>
                  <a:pt x="198" y="81"/>
                </a:moveTo>
                <a:lnTo>
                  <a:pt x="198" y="81"/>
                </a:lnTo>
                <a:lnTo>
                  <a:pt x="199" y="82"/>
                </a:lnTo>
                <a:lnTo>
                  <a:pt x="199" y="82"/>
                </a:lnTo>
                <a:lnTo>
                  <a:pt x="199" y="81"/>
                </a:lnTo>
                <a:lnTo>
                  <a:pt x="198" y="81"/>
                </a:lnTo>
                <a:lnTo>
                  <a:pt x="198" y="81"/>
                </a:lnTo>
                <a:close/>
                <a:moveTo>
                  <a:pt x="138" y="63"/>
                </a:moveTo>
                <a:lnTo>
                  <a:pt x="138" y="63"/>
                </a:lnTo>
                <a:lnTo>
                  <a:pt x="141" y="66"/>
                </a:lnTo>
                <a:lnTo>
                  <a:pt x="141" y="66"/>
                </a:lnTo>
                <a:lnTo>
                  <a:pt x="141" y="65"/>
                </a:lnTo>
                <a:lnTo>
                  <a:pt x="141" y="65"/>
                </a:lnTo>
                <a:lnTo>
                  <a:pt x="139" y="65"/>
                </a:lnTo>
                <a:lnTo>
                  <a:pt x="138" y="63"/>
                </a:lnTo>
                <a:lnTo>
                  <a:pt x="138" y="63"/>
                </a:lnTo>
                <a:close/>
                <a:moveTo>
                  <a:pt x="62" y="118"/>
                </a:moveTo>
                <a:lnTo>
                  <a:pt x="62" y="118"/>
                </a:lnTo>
                <a:lnTo>
                  <a:pt x="65" y="118"/>
                </a:lnTo>
                <a:lnTo>
                  <a:pt x="65" y="118"/>
                </a:lnTo>
                <a:lnTo>
                  <a:pt x="65" y="118"/>
                </a:lnTo>
                <a:lnTo>
                  <a:pt x="65" y="118"/>
                </a:lnTo>
                <a:lnTo>
                  <a:pt x="63" y="117"/>
                </a:lnTo>
                <a:lnTo>
                  <a:pt x="63" y="117"/>
                </a:lnTo>
                <a:lnTo>
                  <a:pt x="62" y="118"/>
                </a:lnTo>
                <a:lnTo>
                  <a:pt x="62" y="118"/>
                </a:lnTo>
                <a:close/>
                <a:moveTo>
                  <a:pt x="201" y="144"/>
                </a:moveTo>
                <a:lnTo>
                  <a:pt x="201" y="144"/>
                </a:lnTo>
                <a:lnTo>
                  <a:pt x="199" y="142"/>
                </a:lnTo>
                <a:lnTo>
                  <a:pt x="198" y="142"/>
                </a:lnTo>
                <a:lnTo>
                  <a:pt x="198" y="142"/>
                </a:lnTo>
                <a:lnTo>
                  <a:pt x="201" y="144"/>
                </a:lnTo>
                <a:lnTo>
                  <a:pt x="201" y="144"/>
                </a:lnTo>
                <a:close/>
                <a:moveTo>
                  <a:pt x="294" y="71"/>
                </a:moveTo>
                <a:lnTo>
                  <a:pt x="294" y="71"/>
                </a:lnTo>
                <a:lnTo>
                  <a:pt x="294" y="70"/>
                </a:lnTo>
                <a:lnTo>
                  <a:pt x="292" y="68"/>
                </a:lnTo>
                <a:lnTo>
                  <a:pt x="292" y="68"/>
                </a:lnTo>
                <a:lnTo>
                  <a:pt x="292" y="70"/>
                </a:lnTo>
                <a:lnTo>
                  <a:pt x="292" y="70"/>
                </a:lnTo>
                <a:lnTo>
                  <a:pt x="294" y="71"/>
                </a:lnTo>
                <a:lnTo>
                  <a:pt x="294" y="71"/>
                </a:lnTo>
                <a:close/>
                <a:moveTo>
                  <a:pt x="253" y="134"/>
                </a:moveTo>
                <a:lnTo>
                  <a:pt x="253" y="134"/>
                </a:lnTo>
                <a:lnTo>
                  <a:pt x="254" y="134"/>
                </a:lnTo>
                <a:lnTo>
                  <a:pt x="256" y="134"/>
                </a:lnTo>
                <a:lnTo>
                  <a:pt x="256" y="134"/>
                </a:lnTo>
                <a:lnTo>
                  <a:pt x="253" y="134"/>
                </a:lnTo>
                <a:lnTo>
                  <a:pt x="253" y="134"/>
                </a:lnTo>
                <a:close/>
                <a:moveTo>
                  <a:pt x="76" y="204"/>
                </a:moveTo>
                <a:lnTo>
                  <a:pt x="76" y="204"/>
                </a:lnTo>
                <a:lnTo>
                  <a:pt x="76" y="204"/>
                </a:lnTo>
                <a:lnTo>
                  <a:pt x="76" y="204"/>
                </a:lnTo>
                <a:lnTo>
                  <a:pt x="73" y="202"/>
                </a:lnTo>
                <a:lnTo>
                  <a:pt x="73" y="202"/>
                </a:lnTo>
                <a:lnTo>
                  <a:pt x="76" y="204"/>
                </a:lnTo>
                <a:lnTo>
                  <a:pt x="76" y="204"/>
                </a:lnTo>
                <a:close/>
                <a:moveTo>
                  <a:pt x="216" y="77"/>
                </a:moveTo>
                <a:lnTo>
                  <a:pt x="216" y="77"/>
                </a:lnTo>
                <a:lnTo>
                  <a:pt x="215" y="79"/>
                </a:lnTo>
                <a:lnTo>
                  <a:pt x="215" y="79"/>
                </a:lnTo>
                <a:lnTo>
                  <a:pt x="216" y="77"/>
                </a:lnTo>
                <a:lnTo>
                  <a:pt x="216" y="77"/>
                </a:lnTo>
                <a:lnTo>
                  <a:pt x="216" y="77"/>
                </a:lnTo>
                <a:lnTo>
                  <a:pt x="216" y="77"/>
                </a:lnTo>
                <a:close/>
                <a:moveTo>
                  <a:pt x="242" y="129"/>
                </a:moveTo>
                <a:lnTo>
                  <a:pt x="242" y="129"/>
                </a:lnTo>
                <a:lnTo>
                  <a:pt x="240" y="131"/>
                </a:lnTo>
                <a:lnTo>
                  <a:pt x="240" y="131"/>
                </a:lnTo>
                <a:lnTo>
                  <a:pt x="242" y="133"/>
                </a:lnTo>
                <a:lnTo>
                  <a:pt x="242" y="133"/>
                </a:lnTo>
                <a:lnTo>
                  <a:pt x="242" y="133"/>
                </a:lnTo>
                <a:lnTo>
                  <a:pt x="242" y="133"/>
                </a:lnTo>
                <a:lnTo>
                  <a:pt x="242" y="129"/>
                </a:lnTo>
                <a:lnTo>
                  <a:pt x="242" y="129"/>
                </a:lnTo>
                <a:close/>
                <a:moveTo>
                  <a:pt x="210" y="71"/>
                </a:moveTo>
                <a:lnTo>
                  <a:pt x="210" y="71"/>
                </a:lnTo>
                <a:lnTo>
                  <a:pt x="210" y="71"/>
                </a:lnTo>
                <a:lnTo>
                  <a:pt x="210" y="71"/>
                </a:lnTo>
                <a:lnTo>
                  <a:pt x="209" y="71"/>
                </a:lnTo>
                <a:lnTo>
                  <a:pt x="209" y="71"/>
                </a:lnTo>
                <a:lnTo>
                  <a:pt x="207" y="73"/>
                </a:lnTo>
                <a:lnTo>
                  <a:pt x="207" y="73"/>
                </a:lnTo>
                <a:lnTo>
                  <a:pt x="210" y="71"/>
                </a:lnTo>
                <a:lnTo>
                  <a:pt x="210" y="71"/>
                </a:lnTo>
                <a:close/>
                <a:moveTo>
                  <a:pt x="60" y="123"/>
                </a:moveTo>
                <a:lnTo>
                  <a:pt x="60" y="123"/>
                </a:lnTo>
                <a:lnTo>
                  <a:pt x="59" y="123"/>
                </a:lnTo>
                <a:lnTo>
                  <a:pt x="59" y="123"/>
                </a:lnTo>
                <a:lnTo>
                  <a:pt x="59" y="123"/>
                </a:lnTo>
                <a:lnTo>
                  <a:pt x="60" y="123"/>
                </a:lnTo>
                <a:lnTo>
                  <a:pt x="60" y="123"/>
                </a:lnTo>
                <a:close/>
                <a:moveTo>
                  <a:pt x="98" y="226"/>
                </a:moveTo>
                <a:lnTo>
                  <a:pt x="98" y="226"/>
                </a:lnTo>
                <a:lnTo>
                  <a:pt x="100" y="224"/>
                </a:lnTo>
                <a:lnTo>
                  <a:pt x="100" y="224"/>
                </a:lnTo>
                <a:lnTo>
                  <a:pt x="100" y="224"/>
                </a:lnTo>
                <a:lnTo>
                  <a:pt x="100" y="224"/>
                </a:lnTo>
                <a:lnTo>
                  <a:pt x="98" y="226"/>
                </a:lnTo>
                <a:lnTo>
                  <a:pt x="98" y="226"/>
                </a:lnTo>
                <a:close/>
                <a:moveTo>
                  <a:pt x="229" y="54"/>
                </a:moveTo>
                <a:lnTo>
                  <a:pt x="229" y="54"/>
                </a:lnTo>
                <a:lnTo>
                  <a:pt x="229" y="54"/>
                </a:lnTo>
                <a:lnTo>
                  <a:pt x="229" y="54"/>
                </a:lnTo>
                <a:lnTo>
                  <a:pt x="232" y="54"/>
                </a:lnTo>
                <a:lnTo>
                  <a:pt x="232" y="54"/>
                </a:lnTo>
                <a:lnTo>
                  <a:pt x="232" y="54"/>
                </a:lnTo>
                <a:lnTo>
                  <a:pt x="232" y="54"/>
                </a:lnTo>
                <a:lnTo>
                  <a:pt x="229" y="54"/>
                </a:lnTo>
                <a:lnTo>
                  <a:pt x="229" y="54"/>
                </a:lnTo>
                <a:close/>
                <a:moveTo>
                  <a:pt x="65" y="186"/>
                </a:moveTo>
                <a:lnTo>
                  <a:pt x="65" y="186"/>
                </a:lnTo>
                <a:lnTo>
                  <a:pt x="65" y="186"/>
                </a:lnTo>
                <a:lnTo>
                  <a:pt x="65" y="186"/>
                </a:lnTo>
                <a:lnTo>
                  <a:pt x="67" y="188"/>
                </a:lnTo>
                <a:lnTo>
                  <a:pt x="67" y="188"/>
                </a:lnTo>
                <a:lnTo>
                  <a:pt x="65" y="186"/>
                </a:lnTo>
                <a:lnTo>
                  <a:pt x="65" y="186"/>
                </a:lnTo>
                <a:close/>
                <a:moveTo>
                  <a:pt x="215" y="114"/>
                </a:moveTo>
                <a:lnTo>
                  <a:pt x="215" y="114"/>
                </a:lnTo>
                <a:lnTo>
                  <a:pt x="216" y="114"/>
                </a:lnTo>
                <a:lnTo>
                  <a:pt x="216" y="112"/>
                </a:lnTo>
                <a:lnTo>
                  <a:pt x="216" y="112"/>
                </a:lnTo>
                <a:lnTo>
                  <a:pt x="215" y="114"/>
                </a:lnTo>
                <a:lnTo>
                  <a:pt x="215" y="114"/>
                </a:lnTo>
                <a:close/>
                <a:moveTo>
                  <a:pt x="57" y="178"/>
                </a:moveTo>
                <a:lnTo>
                  <a:pt x="57" y="178"/>
                </a:lnTo>
                <a:lnTo>
                  <a:pt x="57" y="178"/>
                </a:lnTo>
                <a:lnTo>
                  <a:pt x="57" y="178"/>
                </a:lnTo>
                <a:lnTo>
                  <a:pt x="59" y="180"/>
                </a:lnTo>
                <a:lnTo>
                  <a:pt x="59" y="180"/>
                </a:lnTo>
                <a:lnTo>
                  <a:pt x="59" y="180"/>
                </a:lnTo>
                <a:lnTo>
                  <a:pt x="59" y="180"/>
                </a:lnTo>
                <a:lnTo>
                  <a:pt x="57" y="178"/>
                </a:lnTo>
                <a:lnTo>
                  <a:pt x="57" y="178"/>
                </a:lnTo>
                <a:close/>
                <a:moveTo>
                  <a:pt x="157" y="240"/>
                </a:moveTo>
                <a:lnTo>
                  <a:pt x="157" y="240"/>
                </a:lnTo>
                <a:lnTo>
                  <a:pt x="157" y="240"/>
                </a:lnTo>
                <a:lnTo>
                  <a:pt x="155" y="240"/>
                </a:lnTo>
                <a:lnTo>
                  <a:pt x="155" y="240"/>
                </a:lnTo>
                <a:lnTo>
                  <a:pt x="157" y="240"/>
                </a:lnTo>
                <a:lnTo>
                  <a:pt x="157" y="240"/>
                </a:lnTo>
                <a:close/>
                <a:moveTo>
                  <a:pt x="163" y="73"/>
                </a:moveTo>
                <a:lnTo>
                  <a:pt x="163" y="73"/>
                </a:lnTo>
                <a:lnTo>
                  <a:pt x="163" y="71"/>
                </a:lnTo>
                <a:lnTo>
                  <a:pt x="163" y="71"/>
                </a:lnTo>
                <a:lnTo>
                  <a:pt x="161" y="73"/>
                </a:lnTo>
                <a:lnTo>
                  <a:pt x="161" y="73"/>
                </a:lnTo>
                <a:lnTo>
                  <a:pt x="163" y="73"/>
                </a:lnTo>
                <a:lnTo>
                  <a:pt x="163" y="73"/>
                </a:lnTo>
                <a:close/>
                <a:moveTo>
                  <a:pt x="210" y="134"/>
                </a:moveTo>
                <a:lnTo>
                  <a:pt x="210" y="134"/>
                </a:lnTo>
                <a:lnTo>
                  <a:pt x="210" y="134"/>
                </a:lnTo>
                <a:lnTo>
                  <a:pt x="210" y="134"/>
                </a:lnTo>
                <a:lnTo>
                  <a:pt x="213" y="134"/>
                </a:lnTo>
                <a:lnTo>
                  <a:pt x="213" y="134"/>
                </a:lnTo>
                <a:lnTo>
                  <a:pt x="213" y="134"/>
                </a:lnTo>
                <a:lnTo>
                  <a:pt x="213" y="134"/>
                </a:lnTo>
                <a:lnTo>
                  <a:pt x="210" y="134"/>
                </a:lnTo>
                <a:lnTo>
                  <a:pt x="210" y="134"/>
                </a:lnTo>
                <a:close/>
                <a:moveTo>
                  <a:pt x="248" y="125"/>
                </a:moveTo>
                <a:lnTo>
                  <a:pt x="248" y="125"/>
                </a:lnTo>
                <a:lnTo>
                  <a:pt x="248" y="126"/>
                </a:lnTo>
                <a:lnTo>
                  <a:pt x="248" y="128"/>
                </a:lnTo>
                <a:lnTo>
                  <a:pt x="248" y="128"/>
                </a:lnTo>
                <a:lnTo>
                  <a:pt x="248" y="125"/>
                </a:lnTo>
                <a:lnTo>
                  <a:pt x="248" y="125"/>
                </a:lnTo>
                <a:close/>
                <a:moveTo>
                  <a:pt x="246" y="71"/>
                </a:moveTo>
                <a:lnTo>
                  <a:pt x="246" y="71"/>
                </a:lnTo>
                <a:lnTo>
                  <a:pt x="246" y="71"/>
                </a:lnTo>
                <a:lnTo>
                  <a:pt x="246" y="71"/>
                </a:lnTo>
                <a:lnTo>
                  <a:pt x="246" y="70"/>
                </a:lnTo>
                <a:lnTo>
                  <a:pt x="246" y="70"/>
                </a:lnTo>
                <a:lnTo>
                  <a:pt x="246" y="68"/>
                </a:lnTo>
                <a:lnTo>
                  <a:pt x="246" y="68"/>
                </a:lnTo>
                <a:lnTo>
                  <a:pt x="246" y="71"/>
                </a:lnTo>
                <a:lnTo>
                  <a:pt x="246" y="71"/>
                </a:lnTo>
                <a:close/>
                <a:moveTo>
                  <a:pt x="157" y="142"/>
                </a:moveTo>
                <a:lnTo>
                  <a:pt x="157" y="142"/>
                </a:lnTo>
                <a:lnTo>
                  <a:pt x="155" y="142"/>
                </a:lnTo>
                <a:lnTo>
                  <a:pt x="155" y="142"/>
                </a:lnTo>
                <a:lnTo>
                  <a:pt x="155" y="142"/>
                </a:lnTo>
                <a:lnTo>
                  <a:pt x="155" y="144"/>
                </a:lnTo>
                <a:lnTo>
                  <a:pt x="155" y="144"/>
                </a:lnTo>
                <a:lnTo>
                  <a:pt x="157" y="142"/>
                </a:lnTo>
                <a:lnTo>
                  <a:pt x="157" y="142"/>
                </a:lnTo>
                <a:close/>
                <a:moveTo>
                  <a:pt x="221" y="109"/>
                </a:moveTo>
                <a:lnTo>
                  <a:pt x="221" y="109"/>
                </a:lnTo>
                <a:lnTo>
                  <a:pt x="221" y="109"/>
                </a:lnTo>
                <a:lnTo>
                  <a:pt x="221" y="109"/>
                </a:lnTo>
                <a:lnTo>
                  <a:pt x="220" y="111"/>
                </a:lnTo>
                <a:lnTo>
                  <a:pt x="220" y="111"/>
                </a:lnTo>
                <a:lnTo>
                  <a:pt x="221" y="109"/>
                </a:lnTo>
                <a:lnTo>
                  <a:pt x="221" y="109"/>
                </a:lnTo>
                <a:close/>
                <a:moveTo>
                  <a:pt x="223" y="122"/>
                </a:moveTo>
                <a:lnTo>
                  <a:pt x="223" y="122"/>
                </a:lnTo>
                <a:lnTo>
                  <a:pt x="223" y="122"/>
                </a:lnTo>
                <a:lnTo>
                  <a:pt x="223" y="122"/>
                </a:lnTo>
                <a:lnTo>
                  <a:pt x="224" y="122"/>
                </a:lnTo>
                <a:lnTo>
                  <a:pt x="224" y="122"/>
                </a:lnTo>
                <a:lnTo>
                  <a:pt x="224" y="122"/>
                </a:lnTo>
                <a:lnTo>
                  <a:pt x="224" y="122"/>
                </a:lnTo>
                <a:lnTo>
                  <a:pt x="223" y="122"/>
                </a:lnTo>
                <a:lnTo>
                  <a:pt x="223" y="122"/>
                </a:lnTo>
                <a:close/>
                <a:moveTo>
                  <a:pt x="242" y="77"/>
                </a:moveTo>
                <a:lnTo>
                  <a:pt x="242" y="77"/>
                </a:lnTo>
                <a:lnTo>
                  <a:pt x="243" y="77"/>
                </a:lnTo>
                <a:lnTo>
                  <a:pt x="243" y="77"/>
                </a:lnTo>
                <a:lnTo>
                  <a:pt x="243" y="77"/>
                </a:lnTo>
                <a:lnTo>
                  <a:pt x="243" y="76"/>
                </a:lnTo>
                <a:lnTo>
                  <a:pt x="243" y="76"/>
                </a:lnTo>
                <a:lnTo>
                  <a:pt x="242" y="77"/>
                </a:lnTo>
                <a:lnTo>
                  <a:pt x="242" y="77"/>
                </a:lnTo>
                <a:close/>
                <a:moveTo>
                  <a:pt x="209" y="79"/>
                </a:moveTo>
                <a:lnTo>
                  <a:pt x="209" y="79"/>
                </a:lnTo>
                <a:lnTo>
                  <a:pt x="207" y="79"/>
                </a:lnTo>
                <a:lnTo>
                  <a:pt x="207" y="79"/>
                </a:lnTo>
                <a:lnTo>
                  <a:pt x="209" y="81"/>
                </a:lnTo>
                <a:lnTo>
                  <a:pt x="209" y="81"/>
                </a:lnTo>
                <a:lnTo>
                  <a:pt x="209" y="81"/>
                </a:lnTo>
                <a:lnTo>
                  <a:pt x="209" y="79"/>
                </a:lnTo>
                <a:lnTo>
                  <a:pt x="209" y="79"/>
                </a:lnTo>
                <a:close/>
                <a:moveTo>
                  <a:pt x="235" y="74"/>
                </a:moveTo>
                <a:lnTo>
                  <a:pt x="235" y="74"/>
                </a:lnTo>
                <a:lnTo>
                  <a:pt x="235" y="74"/>
                </a:lnTo>
                <a:lnTo>
                  <a:pt x="235" y="74"/>
                </a:lnTo>
                <a:lnTo>
                  <a:pt x="237" y="74"/>
                </a:lnTo>
                <a:lnTo>
                  <a:pt x="237" y="74"/>
                </a:lnTo>
                <a:lnTo>
                  <a:pt x="235" y="73"/>
                </a:lnTo>
                <a:lnTo>
                  <a:pt x="235" y="73"/>
                </a:lnTo>
                <a:lnTo>
                  <a:pt x="235" y="74"/>
                </a:lnTo>
                <a:lnTo>
                  <a:pt x="235" y="74"/>
                </a:lnTo>
                <a:close/>
                <a:moveTo>
                  <a:pt x="261" y="71"/>
                </a:moveTo>
                <a:lnTo>
                  <a:pt x="261" y="71"/>
                </a:lnTo>
                <a:lnTo>
                  <a:pt x="261" y="70"/>
                </a:lnTo>
                <a:lnTo>
                  <a:pt x="261" y="70"/>
                </a:lnTo>
                <a:lnTo>
                  <a:pt x="261" y="71"/>
                </a:lnTo>
                <a:lnTo>
                  <a:pt x="261" y="71"/>
                </a:lnTo>
                <a:close/>
                <a:moveTo>
                  <a:pt x="226" y="70"/>
                </a:moveTo>
                <a:lnTo>
                  <a:pt x="226" y="70"/>
                </a:lnTo>
                <a:lnTo>
                  <a:pt x="228" y="70"/>
                </a:lnTo>
                <a:lnTo>
                  <a:pt x="228" y="70"/>
                </a:lnTo>
                <a:lnTo>
                  <a:pt x="226" y="70"/>
                </a:lnTo>
                <a:lnTo>
                  <a:pt x="226" y="70"/>
                </a:lnTo>
                <a:close/>
                <a:moveTo>
                  <a:pt x="190" y="134"/>
                </a:moveTo>
                <a:lnTo>
                  <a:pt x="190" y="134"/>
                </a:lnTo>
                <a:lnTo>
                  <a:pt x="190" y="136"/>
                </a:lnTo>
                <a:lnTo>
                  <a:pt x="190" y="136"/>
                </a:lnTo>
                <a:lnTo>
                  <a:pt x="191" y="136"/>
                </a:lnTo>
                <a:lnTo>
                  <a:pt x="191" y="136"/>
                </a:lnTo>
                <a:lnTo>
                  <a:pt x="191" y="136"/>
                </a:lnTo>
                <a:lnTo>
                  <a:pt x="191" y="136"/>
                </a:lnTo>
                <a:lnTo>
                  <a:pt x="190" y="134"/>
                </a:lnTo>
                <a:lnTo>
                  <a:pt x="190" y="134"/>
                </a:lnTo>
                <a:close/>
                <a:moveTo>
                  <a:pt x="183" y="70"/>
                </a:moveTo>
                <a:lnTo>
                  <a:pt x="183" y="70"/>
                </a:lnTo>
                <a:lnTo>
                  <a:pt x="183" y="70"/>
                </a:lnTo>
                <a:lnTo>
                  <a:pt x="183" y="70"/>
                </a:lnTo>
                <a:lnTo>
                  <a:pt x="185" y="70"/>
                </a:lnTo>
                <a:lnTo>
                  <a:pt x="185" y="70"/>
                </a:lnTo>
                <a:lnTo>
                  <a:pt x="183" y="70"/>
                </a:lnTo>
                <a:lnTo>
                  <a:pt x="183" y="70"/>
                </a:lnTo>
                <a:lnTo>
                  <a:pt x="183" y="70"/>
                </a:lnTo>
                <a:lnTo>
                  <a:pt x="183" y="70"/>
                </a:lnTo>
                <a:close/>
                <a:moveTo>
                  <a:pt x="256" y="57"/>
                </a:moveTo>
                <a:lnTo>
                  <a:pt x="256" y="57"/>
                </a:lnTo>
                <a:lnTo>
                  <a:pt x="256" y="57"/>
                </a:lnTo>
                <a:lnTo>
                  <a:pt x="256" y="57"/>
                </a:lnTo>
                <a:lnTo>
                  <a:pt x="254" y="57"/>
                </a:lnTo>
                <a:lnTo>
                  <a:pt x="254" y="57"/>
                </a:lnTo>
                <a:lnTo>
                  <a:pt x="254" y="57"/>
                </a:lnTo>
                <a:lnTo>
                  <a:pt x="254" y="57"/>
                </a:lnTo>
                <a:lnTo>
                  <a:pt x="256" y="57"/>
                </a:lnTo>
                <a:lnTo>
                  <a:pt x="256" y="57"/>
                </a:lnTo>
                <a:close/>
                <a:moveTo>
                  <a:pt x="81" y="62"/>
                </a:moveTo>
                <a:lnTo>
                  <a:pt x="81" y="62"/>
                </a:lnTo>
                <a:lnTo>
                  <a:pt x="81" y="62"/>
                </a:lnTo>
                <a:lnTo>
                  <a:pt x="81" y="62"/>
                </a:lnTo>
                <a:lnTo>
                  <a:pt x="81" y="62"/>
                </a:lnTo>
                <a:lnTo>
                  <a:pt x="81" y="62"/>
                </a:lnTo>
                <a:lnTo>
                  <a:pt x="79" y="62"/>
                </a:lnTo>
                <a:lnTo>
                  <a:pt x="79" y="62"/>
                </a:lnTo>
                <a:lnTo>
                  <a:pt x="81" y="62"/>
                </a:lnTo>
                <a:lnTo>
                  <a:pt x="81" y="62"/>
                </a:lnTo>
                <a:close/>
                <a:moveTo>
                  <a:pt x="207" y="104"/>
                </a:moveTo>
                <a:lnTo>
                  <a:pt x="207" y="104"/>
                </a:lnTo>
                <a:lnTo>
                  <a:pt x="207" y="104"/>
                </a:lnTo>
                <a:lnTo>
                  <a:pt x="207" y="104"/>
                </a:lnTo>
                <a:lnTo>
                  <a:pt x="207" y="104"/>
                </a:lnTo>
                <a:lnTo>
                  <a:pt x="207" y="104"/>
                </a:lnTo>
                <a:lnTo>
                  <a:pt x="207" y="104"/>
                </a:lnTo>
                <a:lnTo>
                  <a:pt x="207" y="104"/>
                </a:lnTo>
                <a:lnTo>
                  <a:pt x="207" y="104"/>
                </a:lnTo>
                <a:lnTo>
                  <a:pt x="207" y="10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2"/>
          <p:cNvSpPr>
            <a:spLocks/>
          </p:cNvSpPr>
          <p:nvPr/>
        </p:nvSpPr>
        <p:spPr bwMode="auto">
          <a:xfrm>
            <a:off x="5354151" y="2060555"/>
            <a:ext cx="371738" cy="79968"/>
          </a:xfrm>
          <a:custGeom>
            <a:avLst/>
            <a:gdLst>
              <a:gd name="T0" fmla="*/ 162 w 172"/>
              <a:gd name="T1" fmla="*/ 35 h 37"/>
              <a:gd name="T2" fmla="*/ 146 w 172"/>
              <a:gd name="T3" fmla="*/ 35 h 37"/>
              <a:gd name="T4" fmla="*/ 142 w 172"/>
              <a:gd name="T5" fmla="*/ 35 h 37"/>
              <a:gd name="T6" fmla="*/ 119 w 172"/>
              <a:gd name="T7" fmla="*/ 34 h 37"/>
              <a:gd name="T8" fmla="*/ 107 w 172"/>
              <a:gd name="T9" fmla="*/ 34 h 37"/>
              <a:gd name="T10" fmla="*/ 94 w 172"/>
              <a:gd name="T11" fmla="*/ 32 h 37"/>
              <a:gd name="T12" fmla="*/ 80 w 172"/>
              <a:gd name="T13" fmla="*/ 30 h 37"/>
              <a:gd name="T14" fmla="*/ 63 w 172"/>
              <a:gd name="T15" fmla="*/ 29 h 37"/>
              <a:gd name="T16" fmla="*/ 41 w 172"/>
              <a:gd name="T17" fmla="*/ 21 h 37"/>
              <a:gd name="T18" fmla="*/ 22 w 172"/>
              <a:gd name="T19" fmla="*/ 13 h 37"/>
              <a:gd name="T20" fmla="*/ 7 w 172"/>
              <a:gd name="T21" fmla="*/ 8 h 37"/>
              <a:gd name="T22" fmla="*/ 1 w 172"/>
              <a:gd name="T23" fmla="*/ 7 h 37"/>
              <a:gd name="T24" fmla="*/ 0 w 172"/>
              <a:gd name="T25" fmla="*/ 5 h 37"/>
              <a:gd name="T26" fmla="*/ 0 w 172"/>
              <a:gd name="T27" fmla="*/ 4 h 37"/>
              <a:gd name="T28" fmla="*/ 0 w 172"/>
              <a:gd name="T29" fmla="*/ 2 h 37"/>
              <a:gd name="T30" fmla="*/ 3 w 172"/>
              <a:gd name="T31" fmla="*/ 0 h 37"/>
              <a:gd name="T32" fmla="*/ 4 w 172"/>
              <a:gd name="T33" fmla="*/ 0 h 37"/>
              <a:gd name="T34" fmla="*/ 7 w 172"/>
              <a:gd name="T35" fmla="*/ 4 h 37"/>
              <a:gd name="T36" fmla="*/ 9 w 172"/>
              <a:gd name="T37" fmla="*/ 5 h 37"/>
              <a:gd name="T38" fmla="*/ 31 w 172"/>
              <a:gd name="T39" fmla="*/ 13 h 37"/>
              <a:gd name="T40" fmla="*/ 60 w 172"/>
              <a:gd name="T41" fmla="*/ 24 h 37"/>
              <a:gd name="T42" fmla="*/ 78 w 172"/>
              <a:gd name="T43" fmla="*/ 27 h 37"/>
              <a:gd name="T44" fmla="*/ 91 w 172"/>
              <a:gd name="T45" fmla="*/ 29 h 37"/>
              <a:gd name="T46" fmla="*/ 102 w 172"/>
              <a:gd name="T47" fmla="*/ 29 h 37"/>
              <a:gd name="T48" fmla="*/ 130 w 172"/>
              <a:gd name="T49" fmla="*/ 30 h 37"/>
              <a:gd name="T50" fmla="*/ 143 w 172"/>
              <a:gd name="T51" fmla="*/ 30 h 37"/>
              <a:gd name="T52" fmla="*/ 154 w 172"/>
              <a:gd name="T53" fmla="*/ 30 h 37"/>
              <a:gd name="T54" fmla="*/ 167 w 172"/>
              <a:gd name="T55" fmla="*/ 29 h 37"/>
              <a:gd name="T56" fmla="*/ 168 w 172"/>
              <a:gd name="T57" fmla="*/ 29 h 37"/>
              <a:gd name="T58" fmla="*/ 172 w 172"/>
              <a:gd name="T59" fmla="*/ 30 h 37"/>
              <a:gd name="T60" fmla="*/ 172 w 172"/>
              <a:gd name="T61" fmla="*/ 32 h 37"/>
              <a:gd name="T62" fmla="*/ 168 w 172"/>
              <a:gd name="T63" fmla="*/ 37 h 37"/>
              <a:gd name="T64" fmla="*/ 162 w 172"/>
              <a:gd name="T65" fmla="*/ 35 h 37"/>
              <a:gd name="T66" fmla="*/ 162 w 172"/>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37">
                <a:moveTo>
                  <a:pt x="162" y="35"/>
                </a:moveTo>
                <a:lnTo>
                  <a:pt x="162" y="35"/>
                </a:lnTo>
                <a:lnTo>
                  <a:pt x="146" y="35"/>
                </a:lnTo>
                <a:lnTo>
                  <a:pt x="146" y="35"/>
                </a:lnTo>
                <a:lnTo>
                  <a:pt x="142" y="35"/>
                </a:lnTo>
                <a:lnTo>
                  <a:pt x="142" y="35"/>
                </a:lnTo>
                <a:lnTo>
                  <a:pt x="119" y="34"/>
                </a:lnTo>
                <a:lnTo>
                  <a:pt x="119" y="34"/>
                </a:lnTo>
                <a:lnTo>
                  <a:pt x="107" y="34"/>
                </a:lnTo>
                <a:lnTo>
                  <a:pt x="107" y="34"/>
                </a:lnTo>
                <a:lnTo>
                  <a:pt x="94" y="32"/>
                </a:lnTo>
                <a:lnTo>
                  <a:pt x="94" y="32"/>
                </a:lnTo>
                <a:lnTo>
                  <a:pt x="80" y="30"/>
                </a:lnTo>
                <a:lnTo>
                  <a:pt x="80" y="30"/>
                </a:lnTo>
                <a:lnTo>
                  <a:pt x="63" y="29"/>
                </a:lnTo>
                <a:lnTo>
                  <a:pt x="63" y="29"/>
                </a:lnTo>
                <a:lnTo>
                  <a:pt x="52" y="26"/>
                </a:lnTo>
                <a:lnTo>
                  <a:pt x="41" y="21"/>
                </a:lnTo>
                <a:lnTo>
                  <a:pt x="41" y="21"/>
                </a:lnTo>
                <a:lnTo>
                  <a:pt x="22" y="13"/>
                </a:lnTo>
                <a:lnTo>
                  <a:pt x="22" y="13"/>
                </a:lnTo>
                <a:lnTo>
                  <a:pt x="7" y="8"/>
                </a:lnTo>
                <a:lnTo>
                  <a:pt x="7" y="8"/>
                </a:lnTo>
                <a:lnTo>
                  <a:pt x="1" y="7"/>
                </a:lnTo>
                <a:lnTo>
                  <a:pt x="1" y="7"/>
                </a:lnTo>
                <a:lnTo>
                  <a:pt x="0" y="5"/>
                </a:lnTo>
                <a:lnTo>
                  <a:pt x="0" y="5"/>
                </a:lnTo>
                <a:lnTo>
                  <a:pt x="0" y="4"/>
                </a:lnTo>
                <a:lnTo>
                  <a:pt x="0" y="2"/>
                </a:lnTo>
                <a:lnTo>
                  <a:pt x="0" y="2"/>
                </a:lnTo>
                <a:lnTo>
                  <a:pt x="1" y="0"/>
                </a:lnTo>
                <a:lnTo>
                  <a:pt x="3" y="0"/>
                </a:lnTo>
                <a:lnTo>
                  <a:pt x="3" y="0"/>
                </a:lnTo>
                <a:lnTo>
                  <a:pt x="4" y="0"/>
                </a:lnTo>
                <a:lnTo>
                  <a:pt x="4" y="0"/>
                </a:lnTo>
                <a:lnTo>
                  <a:pt x="7" y="4"/>
                </a:lnTo>
                <a:lnTo>
                  <a:pt x="9" y="5"/>
                </a:lnTo>
                <a:lnTo>
                  <a:pt x="9" y="5"/>
                </a:lnTo>
                <a:lnTo>
                  <a:pt x="31" y="13"/>
                </a:lnTo>
                <a:lnTo>
                  <a:pt x="31" y="13"/>
                </a:lnTo>
                <a:lnTo>
                  <a:pt x="45" y="19"/>
                </a:lnTo>
                <a:lnTo>
                  <a:pt x="60" y="24"/>
                </a:lnTo>
                <a:lnTo>
                  <a:pt x="60" y="24"/>
                </a:lnTo>
                <a:lnTo>
                  <a:pt x="78" y="27"/>
                </a:lnTo>
                <a:lnTo>
                  <a:pt x="78" y="27"/>
                </a:lnTo>
                <a:lnTo>
                  <a:pt x="91" y="29"/>
                </a:lnTo>
                <a:lnTo>
                  <a:pt x="91" y="29"/>
                </a:lnTo>
                <a:lnTo>
                  <a:pt x="102" y="29"/>
                </a:lnTo>
                <a:lnTo>
                  <a:pt x="102" y="29"/>
                </a:lnTo>
                <a:lnTo>
                  <a:pt x="130" y="30"/>
                </a:lnTo>
                <a:lnTo>
                  <a:pt x="130" y="30"/>
                </a:lnTo>
                <a:lnTo>
                  <a:pt x="143" y="30"/>
                </a:lnTo>
                <a:lnTo>
                  <a:pt x="143" y="30"/>
                </a:lnTo>
                <a:lnTo>
                  <a:pt x="154" y="30"/>
                </a:lnTo>
                <a:lnTo>
                  <a:pt x="154" y="30"/>
                </a:lnTo>
                <a:lnTo>
                  <a:pt x="167" y="29"/>
                </a:lnTo>
                <a:lnTo>
                  <a:pt x="167" y="29"/>
                </a:lnTo>
                <a:lnTo>
                  <a:pt x="168" y="29"/>
                </a:lnTo>
                <a:lnTo>
                  <a:pt x="168" y="29"/>
                </a:lnTo>
                <a:lnTo>
                  <a:pt x="172" y="30"/>
                </a:lnTo>
                <a:lnTo>
                  <a:pt x="172" y="32"/>
                </a:lnTo>
                <a:lnTo>
                  <a:pt x="172" y="32"/>
                </a:lnTo>
                <a:lnTo>
                  <a:pt x="172" y="35"/>
                </a:lnTo>
                <a:lnTo>
                  <a:pt x="168" y="37"/>
                </a:lnTo>
                <a:lnTo>
                  <a:pt x="168" y="37"/>
                </a:lnTo>
                <a:lnTo>
                  <a:pt x="162" y="35"/>
                </a:lnTo>
                <a:lnTo>
                  <a:pt x="162" y="35"/>
                </a:lnTo>
                <a:lnTo>
                  <a:pt x="162" y="35"/>
                </a:lnTo>
                <a:lnTo>
                  <a:pt x="162" y="3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3"/>
          <p:cNvSpPr>
            <a:spLocks noEditPoints="1"/>
          </p:cNvSpPr>
          <p:nvPr/>
        </p:nvSpPr>
        <p:spPr bwMode="auto">
          <a:xfrm>
            <a:off x="3153174" y="435284"/>
            <a:ext cx="654864" cy="682960"/>
          </a:xfrm>
          <a:custGeom>
            <a:avLst/>
            <a:gdLst>
              <a:gd name="T0" fmla="*/ 233 w 303"/>
              <a:gd name="T1" fmla="*/ 21 h 316"/>
              <a:gd name="T2" fmla="*/ 295 w 303"/>
              <a:gd name="T3" fmla="*/ 104 h 316"/>
              <a:gd name="T4" fmla="*/ 300 w 303"/>
              <a:gd name="T5" fmla="*/ 185 h 316"/>
              <a:gd name="T6" fmla="*/ 230 w 303"/>
              <a:gd name="T7" fmla="*/ 286 h 316"/>
              <a:gd name="T8" fmla="*/ 128 w 303"/>
              <a:gd name="T9" fmla="*/ 314 h 316"/>
              <a:gd name="T10" fmla="*/ 71 w 303"/>
              <a:gd name="T11" fmla="*/ 293 h 316"/>
              <a:gd name="T12" fmla="*/ 22 w 303"/>
              <a:gd name="T13" fmla="*/ 243 h 316"/>
              <a:gd name="T14" fmla="*/ 0 w 303"/>
              <a:gd name="T15" fmla="*/ 166 h 316"/>
              <a:gd name="T16" fmla="*/ 20 w 303"/>
              <a:gd name="T17" fmla="*/ 71 h 316"/>
              <a:gd name="T18" fmla="*/ 85 w 303"/>
              <a:gd name="T19" fmla="*/ 11 h 316"/>
              <a:gd name="T20" fmla="*/ 150 w 303"/>
              <a:gd name="T21" fmla="*/ 0 h 316"/>
              <a:gd name="T22" fmla="*/ 9 w 303"/>
              <a:gd name="T23" fmla="*/ 177 h 316"/>
              <a:gd name="T24" fmla="*/ 128 w 303"/>
              <a:gd name="T25" fmla="*/ 306 h 316"/>
              <a:gd name="T26" fmla="*/ 126 w 303"/>
              <a:gd name="T27" fmla="*/ 308 h 316"/>
              <a:gd name="T28" fmla="*/ 246 w 303"/>
              <a:gd name="T29" fmla="*/ 268 h 316"/>
              <a:gd name="T30" fmla="*/ 148 w 303"/>
              <a:gd name="T31" fmla="*/ 311 h 316"/>
              <a:gd name="T32" fmla="*/ 91 w 303"/>
              <a:gd name="T33" fmla="*/ 300 h 316"/>
              <a:gd name="T34" fmla="*/ 164 w 303"/>
              <a:gd name="T35" fmla="*/ 311 h 316"/>
              <a:gd name="T36" fmla="*/ 268 w 303"/>
              <a:gd name="T37" fmla="*/ 248 h 316"/>
              <a:gd name="T38" fmla="*/ 33 w 303"/>
              <a:gd name="T39" fmla="*/ 71 h 316"/>
              <a:gd name="T40" fmla="*/ 77 w 303"/>
              <a:gd name="T41" fmla="*/ 35 h 316"/>
              <a:gd name="T42" fmla="*/ 139 w 303"/>
              <a:gd name="T43" fmla="*/ 16 h 316"/>
              <a:gd name="T44" fmla="*/ 117 w 303"/>
              <a:gd name="T45" fmla="*/ 22 h 316"/>
              <a:gd name="T46" fmla="*/ 39 w 303"/>
              <a:gd name="T47" fmla="*/ 71 h 316"/>
              <a:gd name="T48" fmla="*/ 11 w 303"/>
              <a:gd name="T49" fmla="*/ 142 h 316"/>
              <a:gd name="T50" fmla="*/ 31 w 303"/>
              <a:gd name="T51" fmla="*/ 237 h 316"/>
              <a:gd name="T52" fmla="*/ 94 w 303"/>
              <a:gd name="T53" fmla="*/ 295 h 316"/>
              <a:gd name="T54" fmla="*/ 186 w 303"/>
              <a:gd name="T55" fmla="*/ 300 h 316"/>
              <a:gd name="T56" fmla="*/ 270 w 303"/>
              <a:gd name="T57" fmla="*/ 229 h 316"/>
              <a:gd name="T58" fmla="*/ 287 w 303"/>
              <a:gd name="T59" fmla="*/ 122 h 316"/>
              <a:gd name="T60" fmla="*/ 244 w 303"/>
              <a:gd name="T61" fmla="*/ 46 h 316"/>
              <a:gd name="T62" fmla="*/ 169 w 303"/>
              <a:gd name="T63" fmla="*/ 10 h 316"/>
              <a:gd name="T64" fmla="*/ 76 w 303"/>
              <a:gd name="T65" fmla="*/ 28 h 316"/>
              <a:gd name="T66" fmla="*/ 298 w 303"/>
              <a:gd name="T67" fmla="*/ 142 h 316"/>
              <a:gd name="T68" fmla="*/ 279 w 303"/>
              <a:gd name="T69" fmla="*/ 71 h 316"/>
              <a:gd name="T70" fmla="*/ 214 w 303"/>
              <a:gd name="T71" fmla="*/ 14 h 316"/>
              <a:gd name="T72" fmla="*/ 218 w 303"/>
              <a:gd name="T73" fmla="*/ 19 h 316"/>
              <a:gd name="T74" fmla="*/ 274 w 303"/>
              <a:gd name="T75" fmla="*/ 77 h 316"/>
              <a:gd name="T76" fmla="*/ 298 w 303"/>
              <a:gd name="T77" fmla="*/ 142 h 316"/>
              <a:gd name="T78" fmla="*/ 236 w 303"/>
              <a:gd name="T79" fmla="*/ 273 h 316"/>
              <a:gd name="T80" fmla="*/ 292 w 303"/>
              <a:gd name="T81" fmla="*/ 194 h 316"/>
              <a:gd name="T82" fmla="*/ 287 w 303"/>
              <a:gd name="T83" fmla="*/ 110 h 316"/>
              <a:gd name="T84" fmla="*/ 293 w 303"/>
              <a:gd name="T85" fmla="*/ 144 h 316"/>
              <a:gd name="T86" fmla="*/ 262 w 303"/>
              <a:gd name="T87" fmla="*/ 245 h 316"/>
              <a:gd name="T88" fmla="*/ 191 w 303"/>
              <a:gd name="T89" fmla="*/ 300 h 316"/>
              <a:gd name="T90" fmla="*/ 57 w 303"/>
              <a:gd name="T91" fmla="*/ 32 h 316"/>
              <a:gd name="T92" fmla="*/ 8 w 303"/>
              <a:gd name="T93" fmla="*/ 107 h 316"/>
              <a:gd name="T94" fmla="*/ 23 w 303"/>
              <a:gd name="T95" fmla="*/ 77 h 316"/>
              <a:gd name="T96" fmla="*/ 91 w 303"/>
              <a:gd name="T97" fmla="*/ 13 h 316"/>
              <a:gd name="T98" fmla="*/ 50 w 303"/>
              <a:gd name="T99" fmla="*/ 268 h 316"/>
              <a:gd name="T100" fmla="*/ 12 w 303"/>
              <a:gd name="T101" fmla="*/ 200 h 316"/>
              <a:gd name="T102" fmla="*/ 5 w 303"/>
              <a:gd name="T103" fmla="*/ 147 h 316"/>
              <a:gd name="T104" fmla="*/ 16 w 303"/>
              <a:gd name="T105" fmla="*/ 221 h 316"/>
              <a:gd name="T106" fmla="*/ 74 w 303"/>
              <a:gd name="T107" fmla="*/ 290 h 316"/>
              <a:gd name="T108" fmla="*/ 65 w 303"/>
              <a:gd name="T109" fmla="*/ 33 h 316"/>
              <a:gd name="T110" fmla="*/ 126 w 303"/>
              <a:gd name="T111" fmla="*/ 6 h 316"/>
              <a:gd name="T112" fmla="*/ 72 w 303"/>
              <a:gd name="T113" fmla="*/ 27 h 316"/>
              <a:gd name="T114" fmla="*/ 169 w 303"/>
              <a:gd name="T115" fmla="*/ 5 h 316"/>
              <a:gd name="T116" fmla="*/ 154 w 303"/>
              <a:gd name="T117" fmla="*/ 3 h 316"/>
              <a:gd name="T118" fmla="*/ 170 w 303"/>
              <a:gd name="T119" fmla="*/ 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316">
                <a:moveTo>
                  <a:pt x="150" y="0"/>
                </a:moveTo>
                <a:lnTo>
                  <a:pt x="150" y="0"/>
                </a:lnTo>
                <a:lnTo>
                  <a:pt x="169" y="2"/>
                </a:lnTo>
                <a:lnTo>
                  <a:pt x="169" y="2"/>
                </a:lnTo>
                <a:lnTo>
                  <a:pt x="188" y="5"/>
                </a:lnTo>
                <a:lnTo>
                  <a:pt x="188" y="5"/>
                </a:lnTo>
                <a:lnTo>
                  <a:pt x="210" y="10"/>
                </a:lnTo>
                <a:lnTo>
                  <a:pt x="210" y="10"/>
                </a:lnTo>
                <a:lnTo>
                  <a:pt x="221" y="14"/>
                </a:lnTo>
                <a:lnTo>
                  <a:pt x="233" y="21"/>
                </a:lnTo>
                <a:lnTo>
                  <a:pt x="233" y="21"/>
                </a:lnTo>
                <a:lnTo>
                  <a:pt x="252" y="33"/>
                </a:lnTo>
                <a:lnTo>
                  <a:pt x="252" y="33"/>
                </a:lnTo>
                <a:lnTo>
                  <a:pt x="263" y="43"/>
                </a:lnTo>
                <a:lnTo>
                  <a:pt x="271" y="54"/>
                </a:lnTo>
                <a:lnTo>
                  <a:pt x="271" y="54"/>
                </a:lnTo>
                <a:lnTo>
                  <a:pt x="282" y="69"/>
                </a:lnTo>
                <a:lnTo>
                  <a:pt x="290" y="87"/>
                </a:lnTo>
                <a:lnTo>
                  <a:pt x="290" y="87"/>
                </a:lnTo>
                <a:lnTo>
                  <a:pt x="295" y="104"/>
                </a:lnTo>
                <a:lnTo>
                  <a:pt x="295" y="104"/>
                </a:lnTo>
                <a:lnTo>
                  <a:pt x="300" y="128"/>
                </a:lnTo>
                <a:lnTo>
                  <a:pt x="300" y="128"/>
                </a:lnTo>
                <a:lnTo>
                  <a:pt x="303" y="148"/>
                </a:lnTo>
                <a:lnTo>
                  <a:pt x="303" y="148"/>
                </a:lnTo>
                <a:lnTo>
                  <a:pt x="301" y="161"/>
                </a:lnTo>
                <a:lnTo>
                  <a:pt x="301" y="161"/>
                </a:lnTo>
                <a:lnTo>
                  <a:pt x="300" y="172"/>
                </a:lnTo>
                <a:lnTo>
                  <a:pt x="300" y="172"/>
                </a:lnTo>
                <a:lnTo>
                  <a:pt x="300" y="185"/>
                </a:lnTo>
                <a:lnTo>
                  <a:pt x="300" y="185"/>
                </a:lnTo>
                <a:lnTo>
                  <a:pt x="296" y="200"/>
                </a:lnTo>
                <a:lnTo>
                  <a:pt x="290" y="215"/>
                </a:lnTo>
                <a:lnTo>
                  <a:pt x="290" y="215"/>
                </a:lnTo>
                <a:lnTo>
                  <a:pt x="282" y="232"/>
                </a:lnTo>
                <a:lnTo>
                  <a:pt x="273" y="248"/>
                </a:lnTo>
                <a:lnTo>
                  <a:pt x="260" y="260"/>
                </a:lnTo>
                <a:lnTo>
                  <a:pt x="246" y="273"/>
                </a:lnTo>
                <a:lnTo>
                  <a:pt x="246" y="273"/>
                </a:lnTo>
                <a:lnTo>
                  <a:pt x="230" y="286"/>
                </a:lnTo>
                <a:lnTo>
                  <a:pt x="214" y="297"/>
                </a:lnTo>
                <a:lnTo>
                  <a:pt x="214" y="297"/>
                </a:lnTo>
                <a:lnTo>
                  <a:pt x="194" y="306"/>
                </a:lnTo>
                <a:lnTo>
                  <a:pt x="173" y="312"/>
                </a:lnTo>
                <a:lnTo>
                  <a:pt x="173" y="312"/>
                </a:lnTo>
                <a:lnTo>
                  <a:pt x="159" y="316"/>
                </a:lnTo>
                <a:lnTo>
                  <a:pt x="143" y="316"/>
                </a:lnTo>
                <a:lnTo>
                  <a:pt x="143" y="316"/>
                </a:lnTo>
                <a:lnTo>
                  <a:pt x="128" y="314"/>
                </a:lnTo>
                <a:lnTo>
                  <a:pt x="128" y="314"/>
                </a:lnTo>
                <a:lnTo>
                  <a:pt x="117" y="312"/>
                </a:lnTo>
                <a:lnTo>
                  <a:pt x="106" y="308"/>
                </a:lnTo>
                <a:lnTo>
                  <a:pt x="106" y="308"/>
                </a:lnTo>
                <a:lnTo>
                  <a:pt x="91" y="303"/>
                </a:lnTo>
                <a:lnTo>
                  <a:pt x="91" y="303"/>
                </a:lnTo>
                <a:lnTo>
                  <a:pt x="90" y="303"/>
                </a:lnTo>
                <a:lnTo>
                  <a:pt x="90" y="303"/>
                </a:lnTo>
                <a:lnTo>
                  <a:pt x="87" y="303"/>
                </a:lnTo>
                <a:lnTo>
                  <a:pt x="87" y="303"/>
                </a:lnTo>
                <a:lnTo>
                  <a:pt x="71" y="293"/>
                </a:lnTo>
                <a:lnTo>
                  <a:pt x="57" y="282"/>
                </a:lnTo>
                <a:lnTo>
                  <a:pt x="57" y="282"/>
                </a:lnTo>
                <a:lnTo>
                  <a:pt x="53" y="281"/>
                </a:lnTo>
                <a:lnTo>
                  <a:pt x="53" y="281"/>
                </a:lnTo>
                <a:lnTo>
                  <a:pt x="44" y="271"/>
                </a:lnTo>
                <a:lnTo>
                  <a:pt x="36" y="263"/>
                </a:lnTo>
                <a:lnTo>
                  <a:pt x="36" y="263"/>
                </a:lnTo>
                <a:lnTo>
                  <a:pt x="30" y="254"/>
                </a:lnTo>
                <a:lnTo>
                  <a:pt x="30" y="254"/>
                </a:lnTo>
                <a:lnTo>
                  <a:pt x="22" y="243"/>
                </a:lnTo>
                <a:lnTo>
                  <a:pt x="22" y="243"/>
                </a:lnTo>
                <a:lnTo>
                  <a:pt x="14" y="226"/>
                </a:lnTo>
                <a:lnTo>
                  <a:pt x="14" y="226"/>
                </a:lnTo>
                <a:lnTo>
                  <a:pt x="8" y="213"/>
                </a:lnTo>
                <a:lnTo>
                  <a:pt x="5" y="199"/>
                </a:lnTo>
                <a:lnTo>
                  <a:pt x="5" y="199"/>
                </a:lnTo>
                <a:lnTo>
                  <a:pt x="1" y="180"/>
                </a:lnTo>
                <a:lnTo>
                  <a:pt x="1" y="180"/>
                </a:lnTo>
                <a:lnTo>
                  <a:pt x="0" y="166"/>
                </a:lnTo>
                <a:lnTo>
                  <a:pt x="0" y="166"/>
                </a:lnTo>
                <a:lnTo>
                  <a:pt x="0" y="153"/>
                </a:lnTo>
                <a:lnTo>
                  <a:pt x="0" y="153"/>
                </a:lnTo>
                <a:lnTo>
                  <a:pt x="1" y="123"/>
                </a:lnTo>
                <a:lnTo>
                  <a:pt x="1" y="123"/>
                </a:lnTo>
                <a:lnTo>
                  <a:pt x="6" y="103"/>
                </a:lnTo>
                <a:lnTo>
                  <a:pt x="6" y="103"/>
                </a:lnTo>
                <a:lnTo>
                  <a:pt x="11" y="88"/>
                </a:lnTo>
                <a:lnTo>
                  <a:pt x="11" y="88"/>
                </a:lnTo>
                <a:lnTo>
                  <a:pt x="14" y="79"/>
                </a:lnTo>
                <a:lnTo>
                  <a:pt x="20" y="71"/>
                </a:lnTo>
                <a:lnTo>
                  <a:pt x="20" y="71"/>
                </a:lnTo>
                <a:lnTo>
                  <a:pt x="33" y="52"/>
                </a:lnTo>
                <a:lnTo>
                  <a:pt x="49" y="33"/>
                </a:lnTo>
                <a:lnTo>
                  <a:pt x="49" y="33"/>
                </a:lnTo>
                <a:lnTo>
                  <a:pt x="58" y="25"/>
                </a:lnTo>
                <a:lnTo>
                  <a:pt x="68" y="19"/>
                </a:lnTo>
                <a:lnTo>
                  <a:pt x="68" y="19"/>
                </a:lnTo>
                <a:lnTo>
                  <a:pt x="76" y="14"/>
                </a:lnTo>
                <a:lnTo>
                  <a:pt x="85" y="11"/>
                </a:lnTo>
                <a:lnTo>
                  <a:pt x="85" y="11"/>
                </a:lnTo>
                <a:lnTo>
                  <a:pt x="99" y="6"/>
                </a:lnTo>
                <a:lnTo>
                  <a:pt x="115" y="3"/>
                </a:lnTo>
                <a:lnTo>
                  <a:pt x="115" y="3"/>
                </a:lnTo>
                <a:lnTo>
                  <a:pt x="121" y="2"/>
                </a:lnTo>
                <a:lnTo>
                  <a:pt x="121" y="2"/>
                </a:lnTo>
                <a:lnTo>
                  <a:pt x="131" y="0"/>
                </a:lnTo>
                <a:lnTo>
                  <a:pt x="142" y="0"/>
                </a:lnTo>
                <a:lnTo>
                  <a:pt x="142" y="0"/>
                </a:lnTo>
                <a:lnTo>
                  <a:pt x="150" y="0"/>
                </a:lnTo>
                <a:lnTo>
                  <a:pt x="150" y="0"/>
                </a:lnTo>
                <a:close/>
                <a:moveTo>
                  <a:pt x="9" y="178"/>
                </a:moveTo>
                <a:lnTo>
                  <a:pt x="9" y="178"/>
                </a:lnTo>
                <a:lnTo>
                  <a:pt x="9" y="180"/>
                </a:lnTo>
                <a:lnTo>
                  <a:pt x="9" y="180"/>
                </a:lnTo>
                <a:lnTo>
                  <a:pt x="9" y="180"/>
                </a:lnTo>
                <a:lnTo>
                  <a:pt x="9" y="180"/>
                </a:lnTo>
                <a:lnTo>
                  <a:pt x="9" y="178"/>
                </a:lnTo>
                <a:lnTo>
                  <a:pt x="9" y="178"/>
                </a:lnTo>
                <a:lnTo>
                  <a:pt x="9" y="177"/>
                </a:lnTo>
                <a:lnTo>
                  <a:pt x="9" y="177"/>
                </a:lnTo>
                <a:lnTo>
                  <a:pt x="9" y="177"/>
                </a:lnTo>
                <a:lnTo>
                  <a:pt x="9" y="177"/>
                </a:lnTo>
                <a:lnTo>
                  <a:pt x="9" y="178"/>
                </a:lnTo>
                <a:lnTo>
                  <a:pt x="9" y="178"/>
                </a:lnTo>
                <a:close/>
                <a:moveTo>
                  <a:pt x="126" y="308"/>
                </a:moveTo>
                <a:lnTo>
                  <a:pt x="126" y="308"/>
                </a:lnTo>
                <a:lnTo>
                  <a:pt x="128" y="308"/>
                </a:lnTo>
                <a:lnTo>
                  <a:pt x="128" y="308"/>
                </a:lnTo>
                <a:lnTo>
                  <a:pt x="128" y="306"/>
                </a:lnTo>
                <a:lnTo>
                  <a:pt x="128" y="306"/>
                </a:lnTo>
                <a:lnTo>
                  <a:pt x="126" y="308"/>
                </a:lnTo>
                <a:lnTo>
                  <a:pt x="126" y="308"/>
                </a:lnTo>
                <a:lnTo>
                  <a:pt x="124" y="306"/>
                </a:lnTo>
                <a:lnTo>
                  <a:pt x="124" y="306"/>
                </a:lnTo>
                <a:lnTo>
                  <a:pt x="107" y="301"/>
                </a:lnTo>
                <a:lnTo>
                  <a:pt x="107" y="301"/>
                </a:lnTo>
                <a:lnTo>
                  <a:pt x="107" y="301"/>
                </a:lnTo>
                <a:lnTo>
                  <a:pt x="107" y="301"/>
                </a:lnTo>
                <a:lnTo>
                  <a:pt x="117" y="304"/>
                </a:lnTo>
                <a:lnTo>
                  <a:pt x="126" y="308"/>
                </a:lnTo>
                <a:lnTo>
                  <a:pt x="126" y="308"/>
                </a:lnTo>
                <a:close/>
                <a:moveTo>
                  <a:pt x="279" y="230"/>
                </a:moveTo>
                <a:lnTo>
                  <a:pt x="279" y="230"/>
                </a:lnTo>
                <a:lnTo>
                  <a:pt x="277" y="232"/>
                </a:lnTo>
                <a:lnTo>
                  <a:pt x="277" y="232"/>
                </a:lnTo>
                <a:lnTo>
                  <a:pt x="266" y="246"/>
                </a:lnTo>
                <a:lnTo>
                  <a:pt x="266" y="246"/>
                </a:lnTo>
                <a:lnTo>
                  <a:pt x="257" y="259"/>
                </a:lnTo>
                <a:lnTo>
                  <a:pt x="246" y="268"/>
                </a:lnTo>
                <a:lnTo>
                  <a:pt x="246" y="268"/>
                </a:lnTo>
                <a:lnTo>
                  <a:pt x="230" y="282"/>
                </a:lnTo>
                <a:lnTo>
                  <a:pt x="211" y="293"/>
                </a:lnTo>
                <a:lnTo>
                  <a:pt x="211" y="293"/>
                </a:lnTo>
                <a:lnTo>
                  <a:pt x="210" y="295"/>
                </a:lnTo>
                <a:lnTo>
                  <a:pt x="210" y="295"/>
                </a:lnTo>
                <a:lnTo>
                  <a:pt x="194" y="301"/>
                </a:lnTo>
                <a:lnTo>
                  <a:pt x="178" y="308"/>
                </a:lnTo>
                <a:lnTo>
                  <a:pt x="178" y="308"/>
                </a:lnTo>
                <a:lnTo>
                  <a:pt x="164" y="311"/>
                </a:lnTo>
                <a:lnTo>
                  <a:pt x="148" y="311"/>
                </a:lnTo>
                <a:lnTo>
                  <a:pt x="148" y="311"/>
                </a:lnTo>
                <a:lnTo>
                  <a:pt x="135" y="311"/>
                </a:lnTo>
                <a:lnTo>
                  <a:pt x="135" y="311"/>
                </a:lnTo>
                <a:lnTo>
                  <a:pt x="118" y="308"/>
                </a:lnTo>
                <a:lnTo>
                  <a:pt x="118" y="308"/>
                </a:lnTo>
                <a:lnTo>
                  <a:pt x="106" y="304"/>
                </a:lnTo>
                <a:lnTo>
                  <a:pt x="93" y="300"/>
                </a:lnTo>
                <a:lnTo>
                  <a:pt x="93" y="300"/>
                </a:lnTo>
                <a:lnTo>
                  <a:pt x="91" y="300"/>
                </a:lnTo>
                <a:lnTo>
                  <a:pt x="91" y="300"/>
                </a:lnTo>
                <a:lnTo>
                  <a:pt x="93" y="300"/>
                </a:lnTo>
                <a:lnTo>
                  <a:pt x="93" y="300"/>
                </a:lnTo>
                <a:lnTo>
                  <a:pt x="106" y="306"/>
                </a:lnTo>
                <a:lnTo>
                  <a:pt x="106" y="306"/>
                </a:lnTo>
                <a:lnTo>
                  <a:pt x="117" y="309"/>
                </a:lnTo>
                <a:lnTo>
                  <a:pt x="129" y="311"/>
                </a:lnTo>
                <a:lnTo>
                  <a:pt x="129" y="311"/>
                </a:lnTo>
                <a:lnTo>
                  <a:pt x="151" y="312"/>
                </a:lnTo>
                <a:lnTo>
                  <a:pt x="151" y="312"/>
                </a:lnTo>
                <a:lnTo>
                  <a:pt x="164" y="311"/>
                </a:lnTo>
                <a:lnTo>
                  <a:pt x="164" y="311"/>
                </a:lnTo>
                <a:lnTo>
                  <a:pt x="181" y="308"/>
                </a:lnTo>
                <a:lnTo>
                  <a:pt x="197" y="301"/>
                </a:lnTo>
                <a:lnTo>
                  <a:pt x="197" y="301"/>
                </a:lnTo>
                <a:lnTo>
                  <a:pt x="213" y="293"/>
                </a:lnTo>
                <a:lnTo>
                  <a:pt x="229" y="284"/>
                </a:lnTo>
                <a:lnTo>
                  <a:pt x="243" y="273"/>
                </a:lnTo>
                <a:lnTo>
                  <a:pt x="255" y="262"/>
                </a:lnTo>
                <a:lnTo>
                  <a:pt x="255" y="262"/>
                </a:lnTo>
                <a:lnTo>
                  <a:pt x="268" y="248"/>
                </a:lnTo>
                <a:lnTo>
                  <a:pt x="279" y="232"/>
                </a:lnTo>
                <a:lnTo>
                  <a:pt x="279" y="232"/>
                </a:lnTo>
                <a:lnTo>
                  <a:pt x="279" y="230"/>
                </a:lnTo>
                <a:lnTo>
                  <a:pt x="279" y="230"/>
                </a:lnTo>
                <a:lnTo>
                  <a:pt x="279" y="229"/>
                </a:lnTo>
                <a:lnTo>
                  <a:pt x="279" y="229"/>
                </a:lnTo>
                <a:lnTo>
                  <a:pt x="279" y="230"/>
                </a:lnTo>
                <a:lnTo>
                  <a:pt x="279" y="230"/>
                </a:lnTo>
                <a:close/>
                <a:moveTo>
                  <a:pt x="33" y="71"/>
                </a:moveTo>
                <a:lnTo>
                  <a:pt x="33" y="71"/>
                </a:lnTo>
                <a:lnTo>
                  <a:pt x="35" y="71"/>
                </a:lnTo>
                <a:lnTo>
                  <a:pt x="35" y="71"/>
                </a:lnTo>
                <a:lnTo>
                  <a:pt x="35" y="71"/>
                </a:lnTo>
                <a:lnTo>
                  <a:pt x="35" y="71"/>
                </a:lnTo>
                <a:lnTo>
                  <a:pt x="41" y="65"/>
                </a:lnTo>
                <a:lnTo>
                  <a:pt x="41" y="65"/>
                </a:lnTo>
                <a:lnTo>
                  <a:pt x="49" y="55"/>
                </a:lnTo>
                <a:lnTo>
                  <a:pt x="58" y="47"/>
                </a:lnTo>
                <a:lnTo>
                  <a:pt x="58" y="47"/>
                </a:lnTo>
                <a:lnTo>
                  <a:pt x="77" y="35"/>
                </a:lnTo>
                <a:lnTo>
                  <a:pt x="77" y="35"/>
                </a:lnTo>
                <a:lnTo>
                  <a:pt x="88" y="28"/>
                </a:lnTo>
                <a:lnTo>
                  <a:pt x="99" y="24"/>
                </a:lnTo>
                <a:lnTo>
                  <a:pt x="99" y="24"/>
                </a:lnTo>
                <a:lnTo>
                  <a:pt x="110" y="21"/>
                </a:lnTo>
                <a:lnTo>
                  <a:pt x="121" y="17"/>
                </a:lnTo>
                <a:lnTo>
                  <a:pt x="121" y="17"/>
                </a:lnTo>
                <a:lnTo>
                  <a:pt x="135" y="16"/>
                </a:lnTo>
                <a:lnTo>
                  <a:pt x="135" y="16"/>
                </a:lnTo>
                <a:lnTo>
                  <a:pt x="139" y="16"/>
                </a:lnTo>
                <a:lnTo>
                  <a:pt x="139" y="17"/>
                </a:lnTo>
                <a:lnTo>
                  <a:pt x="139" y="17"/>
                </a:lnTo>
                <a:lnTo>
                  <a:pt x="139" y="21"/>
                </a:lnTo>
                <a:lnTo>
                  <a:pt x="135" y="21"/>
                </a:lnTo>
                <a:lnTo>
                  <a:pt x="135" y="21"/>
                </a:lnTo>
                <a:lnTo>
                  <a:pt x="135" y="21"/>
                </a:lnTo>
                <a:lnTo>
                  <a:pt x="135" y="21"/>
                </a:lnTo>
                <a:lnTo>
                  <a:pt x="126" y="21"/>
                </a:lnTo>
                <a:lnTo>
                  <a:pt x="126" y="21"/>
                </a:lnTo>
                <a:lnTo>
                  <a:pt x="117" y="22"/>
                </a:lnTo>
                <a:lnTo>
                  <a:pt x="106" y="24"/>
                </a:lnTo>
                <a:lnTo>
                  <a:pt x="106" y="24"/>
                </a:lnTo>
                <a:lnTo>
                  <a:pt x="94" y="28"/>
                </a:lnTo>
                <a:lnTo>
                  <a:pt x="85" y="33"/>
                </a:lnTo>
                <a:lnTo>
                  <a:pt x="85" y="33"/>
                </a:lnTo>
                <a:lnTo>
                  <a:pt x="69" y="44"/>
                </a:lnTo>
                <a:lnTo>
                  <a:pt x="69" y="44"/>
                </a:lnTo>
                <a:lnTo>
                  <a:pt x="52" y="57"/>
                </a:lnTo>
                <a:lnTo>
                  <a:pt x="52" y="57"/>
                </a:lnTo>
                <a:lnTo>
                  <a:pt x="39" y="71"/>
                </a:lnTo>
                <a:lnTo>
                  <a:pt x="39" y="71"/>
                </a:lnTo>
                <a:lnTo>
                  <a:pt x="31" y="80"/>
                </a:lnTo>
                <a:lnTo>
                  <a:pt x="25" y="93"/>
                </a:lnTo>
                <a:lnTo>
                  <a:pt x="25" y="93"/>
                </a:lnTo>
                <a:lnTo>
                  <a:pt x="20" y="104"/>
                </a:lnTo>
                <a:lnTo>
                  <a:pt x="20" y="104"/>
                </a:lnTo>
                <a:lnTo>
                  <a:pt x="16" y="117"/>
                </a:lnTo>
                <a:lnTo>
                  <a:pt x="12" y="129"/>
                </a:lnTo>
                <a:lnTo>
                  <a:pt x="12" y="129"/>
                </a:lnTo>
                <a:lnTo>
                  <a:pt x="11" y="142"/>
                </a:lnTo>
                <a:lnTo>
                  <a:pt x="11" y="155"/>
                </a:lnTo>
                <a:lnTo>
                  <a:pt x="11" y="155"/>
                </a:lnTo>
                <a:lnTo>
                  <a:pt x="11" y="167"/>
                </a:lnTo>
                <a:lnTo>
                  <a:pt x="11" y="167"/>
                </a:lnTo>
                <a:lnTo>
                  <a:pt x="16" y="191"/>
                </a:lnTo>
                <a:lnTo>
                  <a:pt x="16" y="191"/>
                </a:lnTo>
                <a:lnTo>
                  <a:pt x="19" y="210"/>
                </a:lnTo>
                <a:lnTo>
                  <a:pt x="27" y="227"/>
                </a:lnTo>
                <a:lnTo>
                  <a:pt x="27" y="227"/>
                </a:lnTo>
                <a:lnTo>
                  <a:pt x="31" y="237"/>
                </a:lnTo>
                <a:lnTo>
                  <a:pt x="36" y="245"/>
                </a:lnTo>
                <a:lnTo>
                  <a:pt x="36" y="245"/>
                </a:lnTo>
                <a:lnTo>
                  <a:pt x="46" y="259"/>
                </a:lnTo>
                <a:lnTo>
                  <a:pt x="57" y="270"/>
                </a:lnTo>
                <a:lnTo>
                  <a:pt x="57" y="270"/>
                </a:lnTo>
                <a:lnTo>
                  <a:pt x="66" y="278"/>
                </a:lnTo>
                <a:lnTo>
                  <a:pt x="66" y="278"/>
                </a:lnTo>
                <a:lnTo>
                  <a:pt x="82" y="289"/>
                </a:lnTo>
                <a:lnTo>
                  <a:pt x="82" y="289"/>
                </a:lnTo>
                <a:lnTo>
                  <a:pt x="94" y="295"/>
                </a:lnTo>
                <a:lnTo>
                  <a:pt x="107" y="300"/>
                </a:lnTo>
                <a:lnTo>
                  <a:pt x="107" y="300"/>
                </a:lnTo>
                <a:lnTo>
                  <a:pt x="123" y="303"/>
                </a:lnTo>
                <a:lnTo>
                  <a:pt x="139" y="304"/>
                </a:lnTo>
                <a:lnTo>
                  <a:pt x="139" y="304"/>
                </a:lnTo>
                <a:lnTo>
                  <a:pt x="151" y="306"/>
                </a:lnTo>
                <a:lnTo>
                  <a:pt x="164" y="304"/>
                </a:lnTo>
                <a:lnTo>
                  <a:pt x="164" y="304"/>
                </a:lnTo>
                <a:lnTo>
                  <a:pt x="175" y="303"/>
                </a:lnTo>
                <a:lnTo>
                  <a:pt x="186" y="300"/>
                </a:lnTo>
                <a:lnTo>
                  <a:pt x="186" y="300"/>
                </a:lnTo>
                <a:lnTo>
                  <a:pt x="203" y="290"/>
                </a:lnTo>
                <a:lnTo>
                  <a:pt x="203" y="290"/>
                </a:lnTo>
                <a:lnTo>
                  <a:pt x="216" y="282"/>
                </a:lnTo>
                <a:lnTo>
                  <a:pt x="229" y="273"/>
                </a:lnTo>
                <a:lnTo>
                  <a:pt x="229" y="273"/>
                </a:lnTo>
                <a:lnTo>
                  <a:pt x="244" y="260"/>
                </a:lnTo>
                <a:lnTo>
                  <a:pt x="257" y="246"/>
                </a:lnTo>
                <a:lnTo>
                  <a:pt x="257" y="246"/>
                </a:lnTo>
                <a:lnTo>
                  <a:pt x="270" y="229"/>
                </a:lnTo>
                <a:lnTo>
                  <a:pt x="279" y="211"/>
                </a:lnTo>
                <a:lnTo>
                  <a:pt x="279" y="211"/>
                </a:lnTo>
                <a:lnTo>
                  <a:pt x="282" y="200"/>
                </a:lnTo>
                <a:lnTo>
                  <a:pt x="285" y="189"/>
                </a:lnTo>
                <a:lnTo>
                  <a:pt x="289" y="167"/>
                </a:lnTo>
                <a:lnTo>
                  <a:pt x="289" y="167"/>
                </a:lnTo>
                <a:lnTo>
                  <a:pt x="290" y="144"/>
                </a:lnTo>
                <a:lnTo>
                  <a:pt x="290" y="144"/>
                </a:lnTo>
                <a:lnTo>
                  <a:pt x="289" y="133"/>
                </a:lnTo>
                <a:lnTo>
                  <a:pt x="287" y="122"/>
                </a:lnTo>
                <a:lnTo>
                  <a:pt x="287" y="122"/>
                </a:lnTo>
                <a:lnTo>
                  <a:pt x="281" y="104"/>
                </a:lnTo>
                <a:lnTo>
                  <a:pt x="281" y="104"/>
                </a:lnTo>
                <a:lnTo>
                  <a:pt x="276" y="92"/>
                </a:lnTo>
                <a:lnTo>
                  <a:pt x="276" y="92"/>
                </a:lnTo>
                <a:lnTo>
                  <a:pt x="268" y="76"/>
                </a:lnTo>
                <a:lnTo>
                  <a:pt x="259" y="62"/>
                </a:lnTo>
                <a:lnTo>
                  <a:pt x="259" y="62"/>
                </a:lnTo>
                <a:lnTo>
                  <a:pt x="252" y="54"/>
                </a:lnTo>
                <a:lnTo>
                  <a:pt x="244" y="46"/>
                </a:lnTo>
                <a:lnTo>
                  <a:pt x="244" y="46"/>
                </a:lnTo>
                <a:lnTo>
                  <a:pt x="233" y="35"/>
                </a:lnTo>
                <a:lnTo>
                  <a:pt x="233" y="35"/>
                </a:lnTo>
                <a:lnTo>
                  <a:pt x="221" y="25"/>
                </a:lnTo>
                <a:lnTo>
                  <a:pt x="206" y="19"/>
                </a:lnTo>
                <a:lnTo>
                  <a:pt x="206" y="19"/>
                </a:lnTo>
                <a:lnTo>
                  <a:pt x="197" y="14"/>
                </a:lnTo>
                <a:lnTo>
                  <a:pt x="188" y="13"/>
                </a:lnTo>
                <a:lnTo>
                  <a:pt x="169" y="10"/>
                </a:lnTo>
                <a:lnTo>
                  <a:pt x="169" y="10"/>
                </a:lnTo>
                <a:lnTo>
                  <a:pt x="139" y="10"/>
                </a:lnTo>
                <a:lnTo>
                  <a:pt x="139" y="10"/>
                </a:lnTo>
                <a:lnTo>
                  <a:pt x="129" y="10"/>
                </a:lnTo>
                <a:lnTo>
                  <a:pt x="120" y="10"/>
                </a:lnTo>
                <a:lnTo>
                  <a:pt x="120" y="10"/>
                </a:lnTo>
                <a:lnTo>
                  <a:pt x="102" y="16"/>
                </a:lnTo>
                <a:lnTo>
                  <a:pt x="102" y="16"/>
                </a:lnTo>
                <a:lnTo>
                  <a:pt x="88" y="21"/>
                </a:lnTo>
                <a:lnTo>
                  <a:pt x="76" y="28"/>
                </a:lnTo>
                <a:lnTo>
                  <a:pt x="76" y="28"/>
                </a:lnTo>
                <a:lnTo>
                  <a:pt x="66" y="35"/>
                </a:lnTo>
                <a:lnTo>
                  <a:pt x="58" y="43"/>
                </a:lnTo>
                <a:lnTo>
                  <a:pt x="58" y="43"/>
                </a:lnTo>
                <a:lnTo>
                  <a:pt x="46" y="55"/>
                </a:lnTo>
                <a:lnTo>
                  <a:pt x="36" y="68"/>
                </a:lnTo>
                <a:lnTo>
                  <a:pt x="36" y="68"/>
                </a:lnTo>
                <a:lnTo>
                  <a:pt x="33" y="71"/>
                </a:lnTo>
                <a:lnTo>
                  <a:pt x="33" y="71"/>
                </a:lnTo>
                <a:close/>
                <a:moveTo>
                  <a:pt x="298" y="142"/>
                </a:moveTo>
                <a:lnTo>
                  <a:pt x="298" y="142"/>
                </a:lnTo>
                <a:lnTo>
                  <a:pt x="298" y="142"/>
                </a:lnTo>
                <a:lnTo>
                  <a:pt x="298" y="142"/>
                </a:lnTo>
                <a:lnTo>
                  <a:pt x="296" y="128"/>
                </a:lnTo>
                <a:lnTo>
                  <a:pt x="296" y="128"/>
                </a:lnTo>
                <a:lnTo>
                  <a:pt x="293" y="107"/>
                </a:lnTo>
                <a:lnTo>
                  <a:pt x="293" y="107"/>
                </a:lnTo>
                <a:lnTo>
                  <a:pt x="290" y="98"/>
                </a:lnTo>
                <a:lnTo>
                  <a:pt x="287" y="88"/>
                </a:lnTo>
                <a:lnTo>
                  <a:pt x="287" y="88"/>
                </a:lnTo>
                <a:lnTo>
                  <a:pt x="279" y="71"/>
                </a:lnTo>
                <a:lnTo>
                  <a:pt x="270" y="55"/>
                </a:lnTo>
                <a:lnTo>
                  <a:pt x="270" y="55"/>
                </a:lnTo>
                <a:lnTo>
                  <a:pt x="260" y="44"/>
                </a:lnTo>
                <a:lnTo>
                  <a:pt x="249" y="35"/>
                </a:lnTo>
                <a:lnTo>
                  <a:pt x="249" y="35"/>
                </a:lnTo>
                <a:lnTo>
                  <a:pt x="238" y="27"/>
                </a:lnTo>
                <a:lnTo>
                  <a:pt x="227" y="21"/>
                </a:lnTo>
                <a:lnTo>
                  <a:pt x="227" y="21"/>
                </a:lnTo>
                <a:lnTo>
                  <a:pt x="214" y="14"/>
                </a:lnTo>
                <a:lnTo>
                  <a:pt x="214" y="14"/>
                </a:lnTo>
                <a:lnTo>
                  <a:pt x="203" y="11"/>
                </a:lnTo>
                <a:lnTo>
                  <a:pt x="194" y="8"/>
                </a:lnTo>
                <a:lnTo>
                  <a:pt x="194" y="8"/>
                </a:lnTo>
                <a:lnTo>
                  <a:pt x="191" y="8"/>
                </a:lnTo>
                <a:lnTo>
                  <a:pt x="191" y="8"/>
                </a:lnTo>
                <a:lnTo>
                  <a:pt x="191" y="8"/>
                </a:lnTo>
                <a:lnTo>
                  <a:pt x="191" y="8"/>
                </a:lnTo>
                <a:lnTo>
                  <a:pt x="205" y="13"/>
                </a:lnTo>
                <a:lnTo>
                  <a:pt x="218" y="19"/>
                </a:lnTo>
                <a:lnTo>
                  <a:pt x="218" y="19"/>
                </a:lnTo>
                <a:lnTo>
                  <a:pt x="219" y="21"/>
                </a:lnTo>
                <a:lnTo>
                  <a:pt x="219" y="21"/>
                </a:lnTo>
                <a:lnTo>
                  <a:pt x="230" y="27"/>
                </a:lnTo>
                <a:lnTo>
                  <a:pt x="238" y="35"/>
                </a:lnTo>
                <a:lnTo>
                  <a:pt x="238" y="35"/>
                </a:lnTo>
                <a:lnTo>
                  <a:pt x="249" y="44"/>
                </a:lnTo>
                <a:lnTo>
                  <a:pt x="259" y="54"/>
                </a:lnTo>
                <a:lnTo>
                  <a:pt x="259" y="54"/>
                </a:lnTo>
                <a:lnTo>
                  <a:pt x="268" y="65"/>
                </a:lnTo>
                <a:lnTo>
                  <a:pt x="274" y="77"/>
                </a:lnTo>
                <a:lnTo>
                  <a:pt x="274" y="77"/>
                </a:lnTo>
                <a:lnTo>
                  <a:pt x="281" y="88"/>
                </a:lnTo>
                <a:lnTo>
                  <a:pt x="281" y="88"/>
                </a:lnTo>
                <a:lnTo>
                  <a:pt x="292" y="115"/>
                </a:lnTo>
                <a:lnTo>
                  <a:pt x="292" y="115"/>
                </a:lnTo>
                <a:lnTo>
                  <a:pt x="295" y="125"/>
                </a:lnTo>
                <a:lnTo>
                  <a:pt x="296" y="134"/>
                </a:lnTo>
                <a:lnTo>
                  <a:pt x="296" y="134"/>
                </a:lnTo>
                <a:lnTo>
                  <a:pt x="298" y="142"/>
                </a:lnTo>
                <a:lnTo>
                  <a:pt x="298" y="142"/>
                </a:lnTo>
                <a:close/>
                <a:moveTo>
                  <a:pt x="191" y="300"/>
                </a:moveTo>
                <a:lnTo>
                  <a:pt x="191" y="300"/>
                </a:lnTo>
                <a:lnTo>
                  <a:pt x="192" y="300"/>
                </a:lnTo>
                <a:lnTo>
                  <a:pt x="192" y="300"/>
                </a:lnTo>
                <a:lnTo>
                  <a:pt x="202" y="295"/>
                </a:lnTo>
                <a:lnTo>
                  <a:pt x="211" y="290"/>
                </a:lnTo>
                <a:lnTo>
                  <a:pt x="211" y="290"/>
                </a:lnTo>
                <a:lnTo>
                  <a:pt x="225" y="282"/>
                </a:lnTo>
                <a:lnTo>
                  <a:pt x="225" y="282"/>
                </a:lnTo>
                <a:lnTo>
                  <a:pt x="236" y="273"/>
                </a:lnTo>
                <a:lnTo>
                  <a:pt x="246" y="265"/>
                </a:lnTo>
                <a:lnTo>
                  <a:pt x="246" y="265"/>
                </a:lnTo>
                <a:lnTo>
                  <a:pt x="257" y="252"/>
                </a:lnTo>
                <a:lnTo>
                  <a:pt x="268" y="241"/>
                </a:lnTo>
                <a:lnTo>
                  <a:pt x="268" y="241"/>
                </a:lnTo>
                <a:lnTo>
                  <a:pt x="276" y="229"/>
                </a:lnTo>
                <a:lnTo>
                  <a:pt x="284" y="216"/>
                </a:lnTo>
                <a:lnTo>
                  <a:pt x="284" y="216"/>
                </a:lnTo>
                <a:lnTo>
                  <a:pt x="292" y="194"/>
                </a:lnTo>
                <a:lnTo>
                  <a:pt x="292" y="194"/>
                </a:lnTo>
                <a:lnTo>
                  <a:pt x="295" y="185"/>
                </a:lnTo>
                <a:lnTo>
                  <a:pt x="296" y="174"/>
                </a:lnTo>
                <a:lnTo>
                  <a:pt x="296" y="174"/>
                </a:lnTo>
                <a:lnTo>
                  <a:pt x="298" y="161"/>
                </a:lnTo>
                <a:lnTo>
                  <a:pt x="296" y="148"/>
                </a:lnTo>
                <a:lnTo>
                  <a:pt x="296" y="148"/>
                </a:lnTo>
                <a:lnTo>
                  <a:pt x="293" y="133"/>
                </a:lnTo>
                <a:lnTo>
                  <a:pt x="293" y="133"/>
                </a:lnTo>
                <a:lnTo>
                  <a:pt x="290" y="122"/>
                </a:lnTo>
                <a:lnTo>
                  <a:pt x="287" y="110"/>
                </a:lnTo>
                <a:lnTo>
                  <a:pt x="287" y="110"/>
                </a:lnTo>
                <a:lnTo>
                  <a:pt x="285" y="109"/>
                </a:lnTo>
                <a:lnTo>
                  <a:pt x="285" y="109"/>
                </a:lnTo>
                <a:lnTo>
                  <a:pt x="285" y="110"/>
                </a:lnTo>
                <a:lnTo>
                  <a:pt x="285" y="110"/>
                </a:lnTo>
                <a:lnTo>
                  <a:pt x="289" y="117"/>
                </a:lnTo>
                <a:lnTo>
                  <a:pt x="289" y="117"/>
                </a:lnTo>
                <a:lnTo>
                  <a:pt x="292" y="129"/>
                </a:lnTo>
                <a:lnTo>
                  <a:pt x="293" y="144"/>
                </a:lnTo>
                <a:lnTo>
                  <a:pt x="293" y="144"/>
                </a:lnTo>
                <a:lnTo>
                  <a:pt x="292" y="161"/>
                </a:lnTo>
                <a:lnTo>
                  <a:pt x="290" y="178"/>
                </a:lnTo>
                <a:lnTo>
                  <a:pt x="290" y="178"/>
                </a:lnTo>
                <a:lnTo>
                  <a:pt x="285" y="202"/>
                </a:lnTo>
                <a:lnTo>
                  <a:pt x="285" y="202"/>
                </a:lnTo>
                <a:lnTo>
                  <a:pt x="281" y="216"/>
                </a:lnTo>
                <a:lnTo>
                  <a:pt x="273" y="230"/>
                </a:lnTo>
                <a:lnTo>
                  <a:pt x="273" y="230"/>
                </a:lnTo>
                <a:lnTo>
                  <a:pt x="262" y="245"/>
                </a:lnTo>
                <a:lnTo>
                  <a:pt x="262" y="245"/>
                </a:lnTo>
                <a:lnTo>
                  <a:pt x="247" y="260"/>
                </a:lnTo>
                <a:lnTo>
                  <a:pt x="233" y="273"/>
                </a:lnTo>
                <a:lnTo>
                  <a:pt x="233" y="273"/>
                </a:lnTo>
                <a:lnTo>
                  <a:pt x="222" y="281"/>
                </a:lnTo>
                <a:lnTo>
                  <a:pt x="213" y="287"/>
                </a:lnTo>
                <a:lnTo>
                  <a:pt x="213" y="287"/>
                </a:lnTo>
                <a:lnTo>
                  <a:pt x="192" y="300"/>
                </a:lnTo>
                <a:lnTo>
                  <a:pt x="192" y="300"/>
                </a:lnTo>
                <a:lnTo>
                  <a:pt x="191" y="300"/>
                </a:lnTo>
                <a:lnTo>
                  <a:pt x="191" y="300"/>
                </a:lnTo>
                <a:close/>
                <a:moveTo>
                  <a:pt x="91" y="13"/>
                </a:moveTo>
                <a:lnTo>
                  <a:pt x="91" y="13"/>
                </a:lnTo>
                <a:lnTo>
                  <a:pt x="91" y="11"/>
                </a:lnTo>
                <a:lnTo>
                  <a:pt x="91" y="11"/>
                </a:lnTo>
                <a:lnTo>
                  <a:pt x="91" y="13"/>
                </a:lnTo>
                <a:lnTo>
                  <a:pt x="91" y="13"/>
                </a:lnTo>
                <a:lnTo>
                  <a:pt x="82" y="16"/>
                </a:lnTo>
                <a:lnTo>
                  <a:pt x="82" y="16"/>
                </a:lnTo>
                <a:lnTo>
                  <a:pt x="68" y="22"/>
                </a:lnTo>
                <a:lnTo>
                  <a:pt x="57" y="32"/>
                </a:lnTo>
                <a:lnTo>
                  <a:pt x="57" y="32"/>
                </a:lnTo>
                <a:lnTo>
                  <a:pt x="42" y="46"/>
                </a:lnTo>
                <a:lnTo>
                  <a:pt x="42" y="46"/>
                </a:lnTo>
                <a:lnTo>
                  <a:pt x="31" y="58"/>
                </a:lnTo>
                <a:lnTo>
                  <a:pt x="22" y="73"/>
                </a:lnTo>
                <a:lnTo>
                  <a:pt x="22" y="73"/>
                </a:lnTo>
                <a:lnTo>
                  <a:pt x="17" y="80"/>
                </a:lnTo>
                <a:lnTo>
                  <a:pt x="14" y="90"/>
                </a:lnTo>
                <a:lnTo>
                  <a:pt x="14" y="90"/>
                </a:lnTo>
                <a:lnTo>
                  <a:pt x="8" y="107"/>
                </a:lnTo>
                <a:lnTo>
                  <a:pt x="5" y="126"/>
                </a:lnTo>
                <a:lnTo>
                  <a:pt x="5" y="126"/>
                </a:lnTo>
                <a:lnTo>
                  <a:pt x="5" y="128"/>
                </a:lnTo>
                <a:lnTo>
                  <a:pt x="5" y="128"/>
                </a:lnTo>
                <a:lnTo>
                  <a:pt x="5" y="129"/>
                </a:lnTo>
                <a:lnTo>
                  <a:pt x="5" y="129"/>
                </a:lnTo>
                <a:lnTo>
                  <a:pt x="12" y="104"/>
                </a:lnTo>
                <a:lnTo>
                  <a:pt x="12" y="104"/>
                </a:lnTo>
                <a:lnTo>
                  <a:pt x="17" y="92"/>
                </a:lnTo>
                <a:lnTo>
                  <a:pt x="23" y="77"/>
                </a:lnTo>
                <a:lnTo>
                  <a:pt x="31" y="65"/>
                </a:lnTo>
                <a:lnTo>
                  <a:pt x="41" y="54"/>
                </a:lnTo>
                <a:lnTo>
                  <a:pt x="41" y="54"/>
                </a:lnTo>
                <a:lnTo>
                  <a:pt x="49" y="44"/>
                </a:lnTo>
                <a:lnTo>
                  <a:pt x="57" y="35"/>
                </a:lnTo>
                <a:lnTo>
                  <a:pt x="57" y="35"/>
                </a:lnTo>
                <a:lnTo>
                  <a:pt x="74" y="22"/>
                </a:lnTo>
                <a:lnTo>
                  <a:pt x="91" y="13"/>
                </a:lnTo>
                <a:lnTo>
                  <a:pt x="91" y="13"/>
                </a:lnTo>
                <a:lnTo>
                  <a:pt x="91" y="13"/>
                </a:lnTo>
                <a:lnTo>
                  <a:pt x="91" y="13"/>
                </a:lnTo>
                <a:close/>
                <a:moveTo>
                  <a:pt x="79" y="292"/>
                </a:moveTo>
                <a:lnTo>
                  <a:pt x="79" y="292"/>
                </a:lnTo>
                <a:lnTo>
                  <a:pt x="79" y="292"/>
                </a:lnTo>
                <a:lnTo>
                  <a:pt x="79" y="292"/>
                </a:lnTo>
                <a:lnTo>
                  <a:pt x="77" y="290"/>
                </a:lnTo>
                <a:lnTo>
                  <a:pt x="77" y="290"/>
                </a:lnTo>
                <a:lnTo>
                  <a:pt x="68" y="284"/>
                </a:lnTo>
                <a:lnTo>
                  <a:pt x="68" y="284"/>
                </a:lnTo>
                <a:lnTo>
                  <a:pt x="50" y="268"/>
                </a:lnTo>
                <a:lnTo>
                  <a:pt x="50" y="268"/>
                </a:lnTo>
                <a:lnTo>
                  <a:pt x="41" y="257"/>
                </a:lnTo>
                <a:lnTo>
                  <a:pt x="41" y="257"/>
                </a:lnTo>
                <a:lnTo>
                  <a:pt x="28" y="238"/>
                </a:lnTo>
                <a:lnTo>
                  <a:pt x="28" y="238"/>
                </a:lnTo>
                <a:lnTo>
                  <a:pt x="22" y="229"/>
                </a:lnTo>
                <a:lnTo>
                  <a:pt x="19" y="218"/>
                </a:lnTo>
                <a:lnTo>
                  <a:pt x="19" y="218"/>
                </a:lnTo>
                <a:lnTo>
                  <a:pt x="12" y="200"/>
                </a:lnTo>
                <a:lnTo>
                  <a:pt x="12" y="200"/>
                </a:lnTo>
                <a:lnTo>
                  <a:pt x="9" y="189"/>
                </a:lnTo>
                <a:lnTo>
                  <a:pt x="9" y="189"/>
                </a:lnTo>
                <a:lnTo>
                  <a:pt x="6" y="174"/>
                </a:lnTo>
                <a:lnTo>
                  <a:pt x="5" y="159"/>
                </a:lnTo>
                <a:lnTo>
                  <a:pt x="5" y="159"/>
                </a:lnTo>
                <a:lnTo>
                  <a:pt x="6" y="140"/>
                </a:lnTo>
                <a:lnTo>
                  <a:pt x="6" y="140"/>
                </a:lnTo>
                <a:lnTo>
                  <a:pt x="6" y="139"/>
                </a:lnTo>
                <a:lnTo>
                  <a:pt x="6" y="139"/>
                </a:lnTo>
                <a:lnTo>
                  <a:pt x="5" y="147"/>
                </a:lnTo>
                <a:lnTo>
                  <a:pt x="5" y="147"/>
                </a:lnTo>
                <a:lnTo>
                  <a:pt x="3" y="166"/>
                </a:lnTo>
                <a:lnTo>
                  <a:pt x="3" y="166"/>
                </a:lnTo>
                <a:lnTo>
                  <a:pt x="5" y="178"/>
                </a:lnTo>
                <a:lnTo>
                  <a:pt x="6" y="191"/>
                </a:lnTo>
                <a:lnTo>
                  <a:pt x="6" y="191"/>
                </a:lnTo>
                <a:lnTo>
                  <a:pt x="9" y="205"/>
                </a:lnTo>
                <a:lnTo>
                  <a:pt x="14" y="218"/>
                </a:lnTo>
                <a:lnTo>
                  <a:pt x="14" y="218"/>
                </a:lnTo>
                <a:lnTo>
                  <a:pt x="16" y="221"/>
                </a:lnTo>
                <a:lnTo>
                  <a:pt x="16" y="221"/>
                </a:lnTo>
                <a:lnTo>
                  <a:pt x="22" y="233"/>
                </a:lnTo>
                <a:lnTo>
                  <a:pt x="22" y="233"/>
                </a:lnTo>
                <a:lnTo>
                  <a:pt x="27" y="245"/>
                </a:lnTo>
                <a:lnTo>
                  <a:pt x="27" y="245"/>
                </a:lnTo>
                <a:lnTo>
                  <a:pt x="38" y="259"/>
                </a:lnTo>
                <a:lnTo>
                  <a:pt x="38" y="259"/>
                </a:lnTo>
                <a:lnTo>
                  <a:pt x="55" y="275"/>
                </a:lnTo>
                <a:lnTo>
                  <a:pt x="55" y="275"/>
                </a:lnTo>
                <a:lnTo>
                  <a:pt x="74" y="290"/>
                </a:lnTo>
                <a:lnTo>
                  <a:pt x="74" y="290"/>
                </a:lnTo>
                <a:lnTo>
                  <a:pt x="79" y="292"/>
                </a:lnTo>
                <a:lnTo>
                  <a:pt x="79" y="292"/>
                </a:lnTo>
                <a:close/>
                <a:moveTo>
                  <a:pt x="52" y="44"/>
                </a:moveTo>
                <a:lnTo>
                  <a:pt x="52" y="44"/>
                </a:lnTo>
                <a:lnTo>
                  <a:pt x="52" y="44"/>
                </a:lnTo>
                <a:lnTo>
                  <a:pt x="52" y="44"/>
                </a:lnTo>
                <a:lnTo>
                  <a:pt x="53" y="43"/>
                </a:lnTo>
                <a:lnTo>
                  <a:pt x="53" y="43"/>
                </a:lnTo>
                <a:lnTo>
                  <a:pt x="65" y="33"/>
                </a:lnTo>
                <a:lnTo>
                  <a:pt x="65" y="33"/>
                </a:lnTo>
                <a:lnTo>
                  <a:pt x="72" y="27"/>
                </a:lnTo>
                <a:lnTo>
                  <a:pt x="82" y="21"/>
                </a:lnTo>
                <a:lnTo>
                  <a:pt x="91" y="16"/>
                </a:lnTo>
                <a:lnTo>
                  <a:pt x="102" y="13"/>
                </a:lnTo>
                <a:lnTo>
                  <a:pt x="102" y="13"/>
                </a:lnTo>
                <a:lnTo>
                  <a:pt x="112" y="10"/>
                </a:lnTo>
                <a:lnTo>
                  <a:pt x="123" y="6"/>
                </a:lnTo>
                <a:lnTo>
                  <a:pt x="123" y="6"/>
                </a:lnTo>
                <a:lnTo>
                  <a:pt x="126" y="6"/>
                </a:lnTo>
                <a:lnTo>
                  <a:pt x="126" y="6"/>
                </a:lnTo>
                <a:lnTo>
                  <a:pt x="123" y="6"/>
                </a:lnTo>
                <a:lnTo>
                  <a:pt x="123" y="6"/>
                </a:lnTo>
                <a:lnTo>
                  <a:pt x="117" y="6"/>
                </a:lnTo>
                <a:lnTo>
                  <a:pt x="110" y="8"/>
                </a:lnTo>
                <a:lnTo>
                  <a:pt x="110" y="8"/>
                </a:lnTo>
                <a:lnTo>
                  <a:pt x="94" y="14"/>
                </a:lnTo>
                <a:lnTo>
                  <a:pt x="94" y="14"/>
                </a:lnTo>
                <a:lnTo>
                  <a:pt x="83" y="19"/>
                </a:lnTo>
                <a:lnTo>
                  <a:pt x="72" y="27"/>
                </a:lnTo>
                <a:lnTo>
                  <a:pt x="63" y="33"/>
                </a:lnTo>
                <a:lnTo>
                  <a:pt x="53" y="43"/>
                </a:lnTo>
                <a:lnTo>
                  <a:pt x="53" y="43"/>
                </a:lnTo>
                <a:lnTo>
                  <a:pt x="52" y="44"/>
                </a:lnTo>
                <a:lnTo>
                  <a:pt x="52" y="44"/>
                </a:lnTo>
                <a:close/>
                <a:moveTo>
                  <a:pt x="169" y="5"/>
                </a:moveTo>
                <a:lnTo>
                  <a:pt x="169" y="5"/>
                </a:lnTo>
                <a:lnTo>
                  <a:pt x="158" y="3"/>
                </a:lnTo>
                <a:lnTo>
                  <a:pt x="158" y="3"/>
                </a:lnTo>
                <a:lnTo>
                  <a:pt x="169" y="5"/>
                </a:lnTo>
                <a:lnTo>
                  <a:pt x="169" y="5"/>
                </a:lnTo>
                <a:close/>
                <a:moveTo>
                  <a:pt x="154" y="3"/>
                </a:moveTo>
                <a:lnTo>
                  <a:pt x="154" y="3"/>
                </a:lnTo>
                <a:lnTo>
                  <a:pt x="154" y="3"/>
                </a:lnTo>
                <a:lnTo>
                  <a:pt x="154" y="3"/>
                </a:lnTo>
                <a:lnTo>
                  <a:pt x="156" y="3"/>
                </a:lnTo>
                <a:lnTo>
                  <a:pt x="156" y="3"/>
                </a:lnTo>
                <a:lnTo>
                  <a:pt x="156" y="3"/>
                </a:lnTo>
                <a:lnTo>
                  <a:pt x="156" y="3"/>
                </a:lnTo>
                <a:lnTo>
                  <a:pt x="154" y="3"/>
                </a:lnTo>
                <a:lnTo>
                  <a:pt x="154" y="3"/>
                </a:lnTo>
                <a:close/>
                <a:moveTo>
                  <a:pt x="170" y="5"/>
                </a:moveTo>
                <a:lnTo>
                  <a:pt x="170" y="5"/>
                </a:lnTo>
                <a:lnTo>
                  <a:pt x="170" y="5"/>
                </a:lnTo>
                <a:lnTo>
                  <a:pt x="170" y="5"/>
                </a:lnTo>
                <a:lnTo>
                  <a:pt x="172" y="5"/>
                </a:lnTo>
                <a:lnTo>
                  <a:pt x="172" y="5"/>
                </a:lnTo>
                <a:lnTo>
                  <a:pt x="172" y="5"/>
                </a:lnTo>
                <a:lnTo>
                  <a:pt x="172" y="5"/>
                </a:lnTo>
                <a:lnTo>
                  <a:pt x="170" y="5"/>
                </a:lnTo>
                <a:lnTo>
                  <a:pt x="170"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4"/>
          <p:cNvSpPr>
            <a:spLocks noEditPoints="1"/>
          </p:cNvSpPr>
          <p:nvPr/>
        </p:nvSpPr>
        <p:spPr bwMode="auto">
          <a:xfrm>
            <a:off x="3661071" y="1055567"/>
            <a:ext cx="213966" cy="278804"/>
          </a:xfrm>
          <a:custGeom>
            <a:avLst/>
            <a:gdLst>
              <a:gd name="T0" fmla="*/ 99 w 99"/>
              <a:gd name="T1" fmla="*/ 103 h 129"/>
              <a:gd name="T2" fmla="*/ 11 w 99"/>
              <a:gd name="T3" fmla="*/ 129 h 129"/>
              <a:gd name="T4" fmla="*/ 35 w 99"/>
              <a:gd name="T5" fmla="*/ 74 h 129"/>
              <a:gd name="T6" fmla="*/ 31 w 99"/>
              <a:gd name="T7" fmla="*/ 33 h 129"/>
              <a:gd name="T8" fmla="*/ 12 w 99"/>
              <a:gd name="T9" fmla="*/ 46 h 129"/>
              <a:gd name="T10" fmla="*/ 3 w 99"/>
              <a:gd name="T11" fmla="*/ 19 h 129"/>
              <a:gd name="T12" fmla="*/ 87 w 99"/>
              <a:gd name="T13" fmla="*/ 27 h 129"/>
              <a:gd name="T14" fmla="*/ 77 w 99"/>
              <a:gd name="T15" fmla="*/ 77 h 129"/>
              <a:gd name="T16" fmla="*/ 33 w 99"/>
              <a:gd name="T17" fmla="*/ 84 h 129"/>
              <a:gd name="T18" fmla="*/ 49 w 99"/>
              <a:gd name="T19" fmla="*/ 76 h 129"/>
              <a:gd name="T20" fmla="*/ 80 w 99"/>
              <a:gd name="T21" fmla="*/ 32 h 129"/>
              <a:gd name="T22" fmla="*/ 33 w 99"/>
              <a:gd name="T23" fmla="*/ 107 h 129"/>
              <a:gd name="T24" fmla="*/ 38 w 99"/>
              <a:gd name="T25" fmla="*/ 98 h 129"/>
              <a:gd name="T26" fmla="*/ 74 w 99"/>
              <a:gd name="T27" fmla="*/ 73 h 129"/>
              <a:gd name="T28" fmla="*/ 74 w 99"/>
              <a:gd name="T29" fmla="*/ 70 h 129"/>
              <a:gd name="T30" fmla="*/ 55 w 99"/>
              <a:gd name="T31" fmla="*/ 62 h 129"/>
              <a:gd name="T32" fmla="*/ 44 w 99"/>
              <a:gd name="T33" fmla="*/ 88 h 129"/>
              <a:gd name="T34" fmla="*/ 39 w 99"/>
              <a:gd name="T35" fmla="*/ 107 h 129"/>
              <a:gd name="T36" fmla="*/ 60 w 99"/>
              <a:gd name="T37" fmla="*/ 11 h 129"/>
              <a:gd name="T38" fmla="*/ 60 w 99"/>
              <a:gd name="T39" fmla="*/ 82 h 129"/>
              <a:gd name="T40" fmla="*/ 63 w 99"/>
              <a:gd name="T41" fmla="*/ 8 h 129"/>
              <a:gd name="T42" fmla="*/ 52 w 99"/>
              <a:gd name="T43" fmla="*/ 92 h 129"/>
              <a:gd name="T44" fmla="*/ 6 w 99"/>
              <a:gd name="T45" fmla="*/ 32 h 129"/>
              <a:gd name="T46" fmla="*/ 19 w 99"/>
              <a:gd name="T47" fmla="*/ 13 h 129"/>
              <a:gd name="T48" fmla="*/ 19 w 99"/>
              <a:gd name="T49" fmla="*/ 104 h 129"/>
              <a:gd name="T50" fmla="*/ 65 w 99"/>
              <a:gd name="T51" fmla="*/ 54 h 129"/>
              <a:gd name="T52" fmla="*/ 71 w 99"/>
              <a:gd name="T53" fmla="*/ 21 h 129"/>
              <a:gd name="T54" fmla="*/ 46 w 99"/>
              <a:gd name="T55" fmla="*/ 96 h 129"/>
              <a:gd name="T56" fmla="*/ 74 w 99"/>
              <a:gd name="T57" fmla="*/ 107 h 129"/>
              <a:gd name="T58" fmla="*/ 22 w 99"/>
              <a:gd name="T59" fmla="*/ 120 h 129"/>
              <a:gd name="T60" fmla="*/ 66 w 99"/>
              <a:gd name="T61" fmla="*/ 115 h 129"/>
              <a:gd name="T62" fmla="*/ 35 w 99"/>
              <a:gd name="T63" fmla="*/ 16 h 129"/>
              <a:gd name="T64" fmla="*/ 93 w 99"/>
              <a:gd name="T65" fmla="*/ 117 h 129"/>
              <a:gd name="T66" fmla="*/ 24 w 99"/>
              <a:gd name="T67" fmla="*/ 117 h 129"/>
              <a:gd name="T68" fmla="*/ 61 w 99"/>
              <a:gd name="T69" fmla="*/ 24 h 129"/>
              <a:gd name="T70" fmla="*/ 27 w 99"/>
              <a:gd name="T71" fmla="*/ 35 h 129"/>
              <a:gd name="T72" fmla="*/ 65 w 99"/>
              <a:gd name="T73" fmla="*/ 76 h 129"/>
              <a:gd name="T74" fmla="*/ 80 w 99"/>
              <a:gd name="T75" fmla="*/ 117 h 129"/>
              <a:gd name="T76" fmla="*/ 66 w 99"/>
              <a:gd name="T77" fmla="*/ 111 h 129"/>
              <a:gd name="T78" fmla="*/ 27 w 99"/>
              <a:gd name="T79" fmla="*/ 123 h 129"/>
              <a:gd name="T80" fmla="*/ 55 w 99"/>
              <a:gd name="T81" fmla="*/ 24 h 129"/>
              <a:gd name="T82" fmla="*/ 58 w 99"/>
              <a:gd name="T83" fmla="*/ 76 h 129"/>
              <a:gd name="T84" fmla="*/ 80 w 99"/>
              <a:gd name="T85" fmla="*/ 49 h 129"/>
              <a:gd name="T86" fmla="*/ 16 w 99"/>
              <a:gd name="T87" fmla="*/ 118 h 129"/>
              <a:gd name="T88" fmla="*/ 52 w 99"/>
              <a:gd name="T89" fmla="*/ 85 h 129"/>
              <a:gd name="T90" fmla="*/ 61 w 99"/>
              <a:gd name="T91" fmla="*/ 19 h 129"/>
              <a:gd name="T92" fmla="*/ 20 w 99"/>
              <a:gd name="T93" fmla="*/ 21 h 129"/>
              <a:gd name="T94" fmla="*/ 58 w 99"/>
              <a:gd name="T95" fmla="*/ 30 h 129"/>
              <a:gd name="T96" fmla="*/ 38 w 99"/>
              <a:gd name="T97" fmla="*/ 114 h 129"/>
              <a:gd name="T98" fmla="*/ 69 w 99"/>
              <a:gd name="T99" fmla="*/ 35 h 129"/>
              <a:gd name="T100" fmla="*/ 25 w 99"/>
              <a:gd name="T101" fmla="*/ 27 h 129"/>
              <a:gd name="T102" fmla="*/ 77 w 99"/>
              <a:gd name="T103" fmla="*/ 55 h 129"/>
              <a:gd name="T104" fmla="*/ 54 w 99"/>
              <a:gd name="T105" fmla="*/ 117 h 129"/>
              <a:gd name="T106" fmla="*/ 63 w 99"/>
              <a:gd name="T107" fmla="*/ 49 h 129"/>
              <a:gd name="T108" fmla="*/ 5 w 99"/>
              <a:gd name="T109" fmla="*/ 22 h 129"/>
              <a:gd name="T110" fmla="*/ 44 w 99"/>
              <a:gd name="T111" fmla="*/ 103 h 129"/>
              <a:gd name="T112" fmla="*/ 33 w 99"/>
              <a:gd name="T113" fmla="*/ 22 h 129"/>
              <a:gd name="T114" fmla="*/ 24 w 99"/>
              <a:gd name="T115" fmla="*/ 41 h 129"/>
              <a:gd name="T116" fmla="*/ 39 w 99"/>
              <a:gd name="T117" fmla="*/ 16 h 129"/>
              <a:gd name="T118" fmla="*/ 52 w 99"/>
              <a:gd name="T119"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9">
                <a:moveTo>
                  <a:pt x="57" y="100"/>
                </a:moveTo>
                <a:lnTo>
                  <a:pt x="57" y="100"/>
                </a:lnTo>
                <a:lnTo>
                  <a:pt x="65" y="98"/>
                </a:lnTo>
                <a:lnTo>
                  <a:pt x="65" y="98"/>
                </a:lnTo>
                <a:lnTo>
                  <a:pt x="76" y="96"/>
                </a:lnTo>
                <a:lnTo>
                  <a:pt x="76" y="96"/>
                </a:lnTo>
                <a:lnTo>
                  <a:pt x="80" y="96"/>
                </a:lnTo>
                <a:lnTo>
                  <a:pt x="80" y="96"/>
                </a:lnTo>
                <a:lnTo>
                  <a:pt x="95" y="96"/>
                </a:lnTo>
                <a:lnTo>
                  <a:pt x="95" y="96"/>
                </a:lnTo>
                <a:lnTo>
                  <a:pt x="96" y="96"/>
                </a:lnTo>
                <a:lnTo>
                  <a:pt x="96" y="96"/>
                </a:lnTo>
                <a:lnTo>
                  <a:pt x="98" y="96"/>
                </a:lnTo>
                <a:lnTo>
                  <a:pt x="98" y="100"/>
                </a:lnTo>
                <a:lnTo>
                  <a:pt x="98" y="100"/>
                </a:lnTo>
                <a:lnTo>
                  <a:pt x="99" y="100"/>
                </a:lnTo>
                <a:lnTo>
                  <a:pt x="99" y="100"/>
                </a:lnTo>
                <a:lnTo>
                  <a:pt x="99" y="103"/>
                </a:lnTo>
                <a:lnTo>
                  <a:pt x="99" y="103"/>
                </a:lnTo>
                <a:lnTo>
                  <a:pt x="99" y="118"/>
                </a:lnTo>
                <a:lnTo>
                  <a:pt x="99" y="118"/>
                </a:lnTo>
                <a:lnTo>
                  <a:pt x="99" y="122"/>
                </a:lnTo>
                <a:lnTo>
                  <a:pt x="98" y="126"/>
                </a:lnTo>
                <a:lnTo>
                  <a:pt x="98" y="126"/>
                </a:lnTo>
                <a:lnTo>
                  <a:pt x="98" y="128"/>
                </a:lnTo>
                <a:lnTo>
                  <a:pt x="95" y="128"/>
                </a:lnTo>
                <a:lnTo>
                  <a:pt x="95" y="128"/>
                </a:lnTo>
                <a:lnTo>
                  <a:pt x="65" y="128"/>
                </a:lnTo>
                <a:lnTo>
                  <a:pt x="65" y="128"/>
                </a:lnTo>
                <a:lnTo>
                  <a:pt x="33" y="129"/>
                </a:lnTo>
                <a:lnTo>
                  <a:pt x="33" y="129"/>
                </a:lnTo>
                <a:lnTo>
                  <a:pt x="28" y="129"/>
                </a:lnTo>
                <a:lnTo>
                  <a:pt x="28" y="129"/>
                </a:lnTo>
                <a:lnTo>
                  <a:pt x="17" y="129"/>
                </a:lnTo>
                <a:lnTo>
                  <a:pt x="17" y="129"/>
                </a:lnTo>
                <a:lnTo>
                  <a:pt x="12" y="129"/>
                </a:lnTo>
                <a:lnTo>
                  <a:pt x="12" y="129"/>
                </a:lnTo>
                <a:lnTo>
                  <a:pt x="11" y="129"/>
                </a:lnTo>
                <a:lnTo>
                  <a:pt x="11" y="129"/>
                </a:lnTo>
                <a:lnTo>
                  <a:pt x="9" y="128"/>
                </a:lnTo>
                <a:lnTo>
                  <a:pt x="9" y="125"/>
                </a:lnTo>
                <a:lnTo>
                  <a:pt x="9" y="125"/>
                </a:lnTo>
                <a:lnTo>
                  <a:pt x="11" y="123"/>
                </a:lnTo>
                <a:lnTo>
                  <a:pt x="11" y="123"/>
                </a:lnTo>
                <a:lnTo>
                  <a:pt x="12" y="122"/>
                </a:lnTo>
                <a:lnTo>
                  <a:pt x="12" y="122"/>
                </a:lnTo>
                <a:lnTo>
                  <a:pt x="12" y="120"/>
                </a:lnTo>
                <a:lnTo>
                  <a:pt x="12" y="120"/>
                </a:lnTo>
                <a:lnTo>
                  <a:pt x="14" y="109"/>
                </a:lnTo>
                <a:lnTo>
                  <a:pt x="14" y="109"/>
                </a:lnTo>
                <a:lnTo>
                  <a:pt x="17" y="100"/>
                </a:lnTo>
                <a:lnTo>
                  <a:pt x="22" y="90"/>
                </a:lnTo>
                <a:lnTo>
                  <a:pt x="22" y="90"/>
                </a:lnTo>
                <a:lnTo>
                  <a:pt x="30" y="79"/>
                </a:lnTo>
                <a:lnTo>
                  <a:pt x="30" y="79"/>
                </a:lnTo>
                <a:lnTo>
                  <a:pt x="35" y="74"/>
                </a:lnTo>
                <a:lnTo>
                  <a:pt x="35" y="74"/>
                </a:lnTo>
                <a:lnTo>
                  <a:pt x="42" y="68"/>
                </a:lnTo>
                <a:lnTo>
                  <a:pt x="42" y="68"/>
                </a:lnTo>
                <a:lnTo>
                  <a:pt x="49" y="63"/>
                </a:lnTo>
                <a:lnTo>
                  <a:pt x="49" y="63"/>
                </a:lnTo>
                <a:lnTo>
                  <a:pt x="52" y="62"/>
                </a:lnTo>
                <a:lnTo>
                  <a:pt x="52" y="62"/>
                </a:lnTo>
                <a:lnTo>
                  <a:pt x="55" y="57"/>
                </a:lnTo>
                <a:lnTo>
                  <a:pt x="57" y="52"/>
                </a:lnTo>
                <a:lnTo>
                  <a:pt x="57" y="52"/>
                </a:lnTo>
                <a:lnTo>
                  <a:pt x="57" y="38"/>
                </a:lnTo>
                <a:lnTo>
                  <a:pt x="57" y="38"/>
                </a:lnTo>
                <a:lnTo>
                  <a:pt x="54" y="32"/>
                </a:lnTo>
                <a:lnTo>
                  <a:pt x="54" y="32"/>
                </a:lnTo>
                <a:lnTo>
                  <a:pt x="50" y="30"/>
                </a:lnTo>
                <a:lnTo>
                  <a:pt x="50" y="30"/>
                </a:lnTo>
                <a:lnTo>
                  <a:pt x="47" y="29"/>
                </a:lnTo>
                <a:lnTo>
                  <a:pt x="47" y="29"/>
                </a:lnTo>
                <a:lnTo>
                  <a:pt x="39" y="30"/>
                </a:lnTo>
                <a:lnTo>
                  <a:pt x="31" y="33"/>
                </a:lnTo>
                <a:lnTo>
                  <a:pt x="31" y="33"/>
                </a:lnTo>
                <a:lnTo>
                  <a:pt x="31" y="35"/>
                </a:lnTo>
                <a:lnTo>
                  <a:pt x="30" y="38"/>
                </a:lnTo>
                <a:lnTo>
                  <a:pt x="30" y="38"/>
                </a:lnTo>
                <a:lnTo>
                  <a:pt x="31" y="40"/>
                </a:lnTo>
                <a:lnTo>
                  <a:pt x="31" y="40"/>
                </a:lnTo>
                <a:lnTo>
                  <a:pt x="31" y="43"/>
                </a:lnTo>
                <a:lnTo>
                  <a:pt x="28" y="44"/>
                </a:lnTo>
                <a:lnTo>
                  <a:pt x="28" y="44"/>
                </a:lnTo>
                <a:lnTo>
                  <a:pt x="27" y="44"/>
                </a:lnTo>
                <a:lnTo>
                  <a:pt x="27" y="44"/>
                </a:lnTo>
                <a:lnTo>
                  <a:pt x="25" y="44"/>
                </a:lnTo>
                <a:lnTo>
                  <a:pt x="25" y="44"/>
                </a:lnTo>
                <a:lnTo>
                  <a:pt x="24" y="44"/>
                </a:lnTo>
                <a:lnTo>
                  <a:pt x="24" y="44"/>
                </a:lnTo>
                <a:lnTo>
                  <a:pt x="16" y="44"/>
                </a:lnTo>
                <a:lnTo>
                  <a:pt x="16" y="44"/>
                </a:lnTo>
                <a:lnTo>
                  <a:pt x="12" y="46"/>
                </a:lnTo>
                <a:lnTo>
                  <a:pt x="12" y="46"/>
                </a:lnTo>
                <a:lnTo>
                  <a:pt x="12" y="46"/>
                </a:lnTo>
                <a:lnTo>
                  <a:pt x="12" y="46"/>
                </a:lnTo>
                <a:lnTo>
                  <a:pt x="11" y="46"/>
                </a:lnTo>
                <a:lnTo>
                  <a:pt x="9" y="46"/>
                </a:lnTo>
                <a:lnTo>
                  <a:pt x="9" y="46"/>
                </a:lnTo>
                <a:lnTo>
                  <a:pt x="6" y="46"/>
                </a:lnTo>
                <a:lnTo>
                  <a:pt x="6" y="46"/>
                </a:lnTo>
                <a:lnTo>
                  <a:pt x="3" y="44"/>
                </a:lnTo>
                <a:lnTo>
                  <a:pt x="3" y="44"/>
                </a:lnTo>
                <a:lnTo>
                  <a:pt x="1" y="44"/>
                </a:lnTo>
                <a:lnTo>
                  <a:pt x="1" y="44"/>
                </a:lnTo>
                <a:lnTo>
                  <a:pt x="1" y="41"/>
                </a:lnTo>
                <a:lnTo>
                  <a:pt x="1" y="41"/>
                </a:lnTo>
                <a:lnTo>
                  <a:pt x="0" y="33"/>
                </a:lnTo>
                <a:lnTo>
                  <a:pt x="0" y="33"/>
                </a:lnTo>
                <a:lnTo>
                  <a:pt x="0" y="25"/>
                </a:lnTo>
                <a:lnTo>
                  <a:pt x="0" y="25"/>
                </a:lnTo>
                <a:lnTo>
                  <a:pt x="0" y="22"/>
                </a:lnTo>
                <a:lnTo>
                  <a:pt x="3" y="19"/>
                </a:lnTo>
                <a:lnTo>
                  <a:pt x="3" y="19"/>
                </a:lnTo>
                <a:lnTo>
                  <a:pt x="12" y="10"/>
                </a:lnTo>
                <a:lnTo>
                  <a:pt x="12" y="10"/>
                </a:lnTo>
                <a:lnTo>
                  <a:pt x="22" y="5"/>
                </a:lnTo>
                <a:lnTo>
                  <a:pt x="31" y="2"/>
                </a:lnTo>
                <a:lnTo>
                  <a:pt x="31" y="2"/>
                </a:lnTo>
                <a:lnTo>
                  <a:pt x="41" y="0"/>
                </a:lnTo>
                <a:lnTo>
                  <a:pt x="50" y="0"/>
                </a:lnTo>
                <a:lnTo>
                  <a:pt x="50" y="0"/>
                </a:lnTo>
                <a:lnTo>
                  <a:pt x="57" y="2"/>
                </a:lnTo>
                <a:lnTo>
                  <a:pt x="65" y="5"/>
                </a:lnTo>
                <a:lnTo>
                  <a:pt x="65" y="5"/>
                </a:lnTo>
                <a:lnTo>
                  <a:pt x="69" y="8"/>
                </a:lnTo>
                <a:lnTo>
                  <a:pt x="69" y="8"/>
                </a:lnTo>
                <a:lnTo>
                  <a:pt x="76" y="11"/>
                </a:lnTo>
                <a:lnTo>
                  <a:pt x="82" y="17"/>
                </a:lnTo>
                <a:lnTo>
                  <a:pt x="82" y="17"/>
                </a:lnTo>
                <a:lnTo>
                  <a:pt x="85" y="22"/>
                </a:lnTo>
                <a:lnTo>
                  <a:pt x="87" y="27"/>
                </a:lnTo>
                <a:lnTo>
                  <a:pt x="87" y="27"/>
                </a:lnTo>
                <a:lnTo>
                  <a:pt x="88" y="33"/>
                </a:lnTo>
                <a:lnTo>
                  <a:pt x="88" y="40"/>
                </a:lnTo>
                <a:lnTo>
                  <a:pt x="88" y="40"/>
                </a:lnTo>
                <a:lnTo>
                  <a:pt x="87" y="52"/>
                </a:lnTo>
                <a:lnTo>
                  <a:pt x="87" y="52"/>
                </a:lnTo>
                <a:lnTo>
                  <a:pt x="87" y="54"/>
                </a:lnTo>
                <a:lnTo>
                  <a:pt x="87" y="54"/>
                </a:lnTo>
                <a:lnTo>
                  <a:pt x="88" y="55"/>
                </a:lnTo>
                <a:lnTo>
                  <a:pt x="87" y="57"/>
                </a:lnTo>
                <a:lnTo>
                  <a:pt x="87" y="57"/>
                </a:lnTo>
                <a:lnTo>
                  <a:pt x="87" y="57"/>
                </a:lnTo>
                <a:lnTo>
                  <a:pt x="87" y="57"/>
                </a:lnTo>
                <a:lnTo>
                  <a:pt x="83" y="68"/>
                </a:lnTo>
                <a:lnTo>
                  <a:pt x="83" y="68"/>
                </a:lnTo>
                <a:lnTo>
                  <a:pt x="82" y="73"/>
                </a:lnTo>
                <a:lnTo>
                  <a:pt x="82" y="73"/>
                </a:lnTo>
                <a:lnTo>
                  <a:pt x="77" y="77"/>
                </a:lnTo>
                <a:lnTo>
                  <a:pt x="77" y="77"/>
                </a:lnTo>
                <a:lnTo>
                  <a:pt x="76" y="79"/>
                </a:lnTo>
                <a:lnTo>
                  <a:pt x="74" y="82"/>
                </a:lnTo>
                <a:lnTo>
                  <a:pt x="74" y="82"/>
                </a:lnTo>
                <a:lnTo>
                  <a:pt x="69" y="88"/>
                </a:lnTo>
                <a:lnTo>
                  <a:pt x="69" y="88"/>
                </a:lnTo>
                <a:lnTo>
                  <a:pt x="58" y="96"/>
                </a:lnTo>
                <a:lnTo>
                  <a:pt x="58" y="96"/>
                </a:lnTo>
                <a:lnTo>
                  <a:pt x="57" y="98"/>
                </a:lnTo>
                <a:lnTo>
                  <a:pt x="57" y="100"/>
                </a:lnTo>
                <a:lnTo>
                  <a:pt x="57" y="100"/>
                </a:lnTo>
                <a:close/>
                <a:moveTo>
                  <a:pt x="42" y="73"/>
                </a:moveTo>
                <a:lnTo>
                  <a:pt x="42" y="73"/>
                </a:lnTo>
                <a:lnTo>
                  <a:pt x="41" y="74"/>
                </a:lnTo>
                <a:lnTo>
                  <a:pt x="41" y="74"/>
                </a:lnTo>
                <a:lnTo>
                  <a:pt x="36" y="77"/>
                </a:lnTo>
                <a:lnTo>
                  <a:pt x="33" y="82"/>
                </a:lnTo>
                <a:lnTo>
                  <a:pt x="33" y="82"/>
                </a:lnTo>
                <a:lnTo>
                  <a:pt x="33" y="84"/>
                </a:lnTo>
                <a:lnTo>
                  <a:pt x="33" y="84"/>
                </a:lnTo>
                <a:lnTo>
                  <a:pt x="33" y="84"/>
                </a:lnTo>
                <a:lnTo>
                  <a:pt x="33" y="84"/>
                </a:lnTo>
                <a:lnTo>
                  <a:pt x="36" y="81"/>
                </a:lnTo>
                <a:lnTo>
                  <a:pt x="36" y="81"/>
                </a:lnTo>
                <a:lnTo>
                  <a:pt x="42" y="74"/>
                </a:lnTo>
                <a:lnTo>
                  <a:pt x="42" y="74"/>
                </a:lnTo>
                <a:lnTo>
                  <a:pt x="42" y="73"/>
                </a:lnTo>
                <a:lnTo>
                  <a:pt x="42" y="73"/>
                </a:lnTo>
                <a:lnTo>
                  <a:pt x="44" y="73"/>
                </a:lnTo>
                <a:lnTo>
                  <a:pt x="44" y="73"/>
                </a:lnTo>
                <a:lnTo>
                  <a:pt x="42" y="73"/>
                </a:lnTo>
                <a:lnTo>
                  <a:pt x="42" y="73"/>
                </a:lnTo>
                <a:lnTo>
                  <a:pt x="42" y="73"/>
                </a:lnTo>
                <a:lnTo>
                  <a:pt x="42" y="73"/>
                </a:lnTo>
                <a:close/>
                <a:moveTo>
                  <a:pt x="54" y="73"/>
                </a:moveTo>
                <a:lnTo>
                  <a:pt x="54" y="73"/>
                </a:lnTo>
                <a:lnTo>
                  <a:pt x="54" y="73"/>
                </a:lnTo>
                <a:lnTo>
                  <a:pt x="54" y="73"/>
                </a:lnTo>
                <a:lnTo>
                  <a:pt x="49" y="76"/>
                </a:lnTo>
                <a:lnTo>
                  <a:pt x="49" y="76"/>
                </a:lnTo>
                <a:lnTo>
                  <a:pt x="49" y="77"/>
                </a:lnTo>
                <a:lnTo>
                  <a:pt x="49" y="77"/>
                </a:lnTo>
                <a:lnTo>
                  <a:pt x="50" y="82"/>
                </a:lnTo>
                <a:lnTo>
                  <a:pt x="50" y="82"/>
                </a:lnTo>
                <a:lnTo>
                  <a:pt x="54" y="81"/>
                </a:lnTo>
                <a:lnTo>
                  <a:pt x="54" y="81"/>
                </a:lnTo>
                <a:lnTo>
                  <a:pt x="54" y="79"/>
                </a:lnTo>
                <a:lnTo>
                  <a:pt x="54" y="79"/>
                </a:lnTo>
                <a:lnTo>
                  <a:pt x="54" y="73"/>
                </a:lnTo>
                <a:lnTo>
                  <a:pt x="54" y="73"/>
                </a:lnTo>
                <a:close/>
                <a:moveTo>
                  <a:pt x="77" y="25"/>
                </a:moveTo>
                <a:lnTo>
                  <a:pt x="77" y="25"/>
                </a:lnTo>
                <a:lnTo>
                  <a:pt x="76" y="29"/>
                </a:lnTo>
                <a:lnTo>
                  <a:pt x="76" y="29"/>
                </a:lnTo>
                <a:lnTo>
                  <a:pt x="77" y="33"/>
                </a:lnTo>
                <a:lnTo>
                  <a:pt x="77" y="33"/>
                </a:lnTo>
                <a:lnTo>
                  <a:pt x="80" y="32"/>
                </a:lnTo>
                <a:lnTo>
                  <a:pt x="80" y="32"/>
                </a:lnTo>
                <a:lnTo>
                  <a:pt x="77" y="25"/>
                </a:lnTo>
                <a:lnTo>
                  <a:pt x="77" y="25"/>
                </a:lnTo>
                <a:close/>
                <a:moveTo>
                  <a:pt x="33" y="103"/>
                </a:moveTo>
                <a:lnTo>
                  <a:pt x="33" y="103"/>
                </a:lnTo>
                <a:lnTo>
                  <a:pt x="31" y="103"/>
                </a:lnTo>
                <a:lnTo>
                  <a:pt x="31" y="104"/>
                </a:lnTo>
                <a:lnTo>
                  <a:pt x="31" y="104"/>
                </a:lnTo>
                <a:lnTo>
                  <a:pt x="33" y="114"/>
                </a:lnTo>
                <a:lnTo>
                  <a:pt x="33" y="114"/>
                </a:lnTo>
                <a:lnTo>
                  <a:pt x="33" y="115"/>
                </a:lnTo>
                <a:lnTo>
                  <a:pt x="33" y="115"/>
                </a:lnTo>
                <a:lnTo>
                  <a:pt x="33" y="115"/>
                </a:lnTo>
                <a:lnTo>
                  <a:pt x="33" y="115"/>
                </a:lnTo>
                <a:lnTo>
                  <a:pt x="33" y="111"/>
                </a:lnTo>
                <a:lnTo>
                  <a:pt x="33" y="111"/>
                </a:lnTo>
                <a:lnTo>
                  <a:pt x="33" y="111"/>
                </a:lnTo>
                <a:lnTo>
                  <a:pt x="33" y="111"/>
                </a:lnTo>
                <a:lnTo>
                  <a:pt x="33" y="109"/>
                </a:lnTo>
                <a:lnTo>
                  <a:pt x="33" y="107"/>
                </a:lnTo>
                <a:lnTo>
                  <a:pt x="33" y="107"/>
                </a:lnTo>
                <a:lnTo>
                  <a:pt x="33" y="103"/>
                </a:lnTo>
                <a:lnTo>
                  <a:pt x="33" y="103"/>
                </a:lnTo>
                <a:close/>
                <a:moveTo>
                  <a:pt x="96" y="118"/>
                </a:moveTo>
                <a:lnTo>
                  <a:pt x="96" y="118"/>
                </a:lnTo>
                <a:lnTo>
                  <a:pt x="95" y="122"/>
                </a:lnTo>
                <a:lnTo>
                  <a:pt x="95" y="122"/>
                </a:lnTo>
                <a:lnTo>
                  <a:pt x="91" y="123"/>
                </a:lnTo>
                <a:lnTo>
                  <a:pt x="90" y="123"/>
                </a:lnTo>
                <a:lnTo>
                  <a:pt x="90" y="123"/>
                </a:lnTo>
                <a:lnTo>
                  <a:pt x="82" y="123"/>
                </a:lnTo>
                <a:lnTo>
                  <a:pt x="82" y="123"/>
                </a:lnTo>
                <a:lnTo>
                  <a:pt x="80" y="123"/>
                </a:lnTo>
                <a:lnTo>
                  <a:pt x="80" y="123"/>
                </a:lnTo>
                <a:lnTo>
                  <a:pt x="96" y="123"/>
                </a:lnTo>
                <a:lnTo>
                  <a:pt x="96" y="123"/>
                </a:lnTo>
                <a:lnTo>
                  <a:pt x="96" y="118"/>
                </a:lnTo>
                <a:lnTo>
                  <a:pt x="96" y="118"/>
                </a:lnTo>
                <a:close/>
                <a:moveTo>
                  <a:pt x="38" y="98"/>
                </a:moveTo>
                <a:lnTo>
                  <a:pt x="38" y="98"/>
                </a:lnTo>
                <a:lnTo>
                  <a:pt x="39" y="95"/>
                </a:lnTo>
                <a:lnTo>
                  <a:pt x="39" y="92"/>
                </a:lnTo>
                <a:lnTo>
                  <a:pt x="39" y="92"/>
                </a:lnTo>
                <a:lnTo>
                  <a:pt x="39" y="90"/>
                </a:lnTo>
                <a:lnTo>
                  <a:pt x="39" y="90"/>
                </a:lnTo>
                <a:lnTo>
                  <a:pt x="39" y="88"/>
                </a:lnTo>
                <a:lnTo>
                  <a:pt x="39" y="88"/>
                </a:lnTo>
                <a:lnTo>
                  <a:pt x="39" y="88"/>
                </a:lnTo>
                <a:lnTo>
                  <a:pt x="39" y="88"/>
                </a:lnTo>
                <a:lnTo>
                  <a:pt x="36" y="92"/>
                </a:lnTo>
                <a:lnTo>
                  <a:pt x="36" y="92"/>
                </a:lnTo>
                <a:lnTo>
                  <a:pt x="36" y="92"/>
                </a:lnTo>
                <a:lnTo>
                  <a:pt x="36" y="92"/>
                </a:lnTo>
                <a:lnTo>
                  <a:pt x="38" y="98"/>
                </a:lnTo>
                <a:lnTo>
                  <a:pt x="38" y="98"/>
                </a:lnTo>
                <a:close/>
                <a:moveTo>
                  <a:pt x="74" y="70"/>
                </a:moveTo>
                <a:lnTo>
                  <a:pt x="74" y="70"/>
                </a:lnTo>
                <a:lnTo>
                  <a:pt x="74" y="73"/>
                </a:lnTo>
                <a:lnTo>
                  <a:pt x="74" y="73"/>
                </a:lnTo>
                <a:lnTo>
                  <a:pt x="72" y="74"/>
                </a:lnTo>
                <a:lnTo>
                  <a:pt x="72" y="76"/>
                </a:lnTo>
                <a:lnTo>
                  <a:pt x="72" y="76"/>
                </a:lnTo>
                <a:lnTo>
                  <a:pt x="71" y="76"/>
                </a:lnTo>
                <a:lnTo>
                  <a:pt x="71" y="76"/>
                </a:lnTo>
                <a:lnTo>
                  <a:pt x="68" y="79"/>
                </a:lnTo>
                <a:lnTo>
                  <a:pt x="68" y="79"/>
                </a:lnTo>
                <a:lnTo>
                  <a:pt x="68" y="81"/>
                </a:lnTo>
                <a:lnTo>
                  <a:pt x="68" y="81"/>
                </a:lnTo>
                <a:lnTo>
                  <a:pt x="68" y="81"/>
                </a:lnTo>
                <a:lnTo>
                  <a:pt x="68" y="81"/>
                </a:lnTo>
                <a:lnTo>
                  <a:pt x="71" y="79"/>
                </a:lnTo>
                <a:lnTo>
                  <a:pt x="72" y="76"/>
                </a:lnTo>
                <a:lnTo>
                  <a:pt x="72" y="76"/>
                </a:lnTo>
                <a:lnTo>
                  <a:pt x="76" y="71"/>
                </a:lnTo>
                <a:lnTo>
                  <a:pt x="76" y="71"/>
                </a:lnTo>
                <a:lnTo>
                  <a:pt x="74" y="70"/>
                </a:lnTo>
                <a:lnTo>
                  <a:pt x="74" y="70"/>
                </a:lnTo>
                <a:close/>
                <a:moveTo>
                  <a:pt x="46" y="71"/>
                </a:moveTo>
                <a:lnTo>
                  <a:pt x="46" y="71"/>
                </a:lnTo>
                <a:lnTo>
                  <a:pt x="46" y="71"/>
                </a:lnTo>
                <a:lnTo>
                  <a:pt x="46" y="71"/>
                </a:lnTo>
                <a:lnTo>
                  <a:pt x="46" y="71"/>
                </a:lnTo>
                <a:lnTo>
                  <a:pt x="46" y="71"/>
                </a:lnTo>
                <a:lnTo>
                  <a:pt x="55" y="65"/>
                </a:lnTo>
                <a:lnTo>
                  <a:pt x="55" y="65"/>
                </a:lnTo>
                <a:lnTo>
                  <a:pt x="58" y="62"/>
                </a:lnTo>
                <a:lnTo>
                  <a:pt x="58" y="62"/>
                </a:lnTo>
                <a:lnTo>
                  <a:pt x="61" y="54"/>
                </a:lnTo>
                <a:lnTo>
                  <a:pt x="61" y="54"/>
                </a:lnTo>
                <a:lnTo>
                  <a:pt x="61" y="52"/>
                </a:lnTo>
                <a:lnTo>
                  <a:pt x="61" y="52"/>
                </a:lnTo>
                <a:lnTo>
                  <a:pt x="60" y="54"/>
                </a:lnTo>
                <a:lnTo>
                  <a:pt x="60" y="54"/>
                </a:lnTo>
                <a:lnTo>
                  <a:pt x="58" y="58"/>
                </a:lnTo>
                <a:lnTo>
                  <a:pt x="55" y="62"/>
                </a:lnTo>
                <a:lnTo>
                  <a:pt x="55" y="62"/>
                </a:lnTo>
                <a:lnTo>
                  <a:pt x="49" y="68"/>
                </a:lnTo>
                <a:lnTo>
                  <a:pt x="49" y="68"/>
                </a:lnTo>
                <a:lnTo>
                  <a:pt x="46" y="71"/>
                </a:lnTo>
                <a:lnTo>
                  <a:pt x="46" y="71"/>
                </a:lnTo>
                <a:close/>
                <a:moveTo>
                  <a:pt x="90" y="120"/>
                </a:moveTo>
                <a:lnTo>
                  <a:pt x="90" y="120"/>
                </a:lnTo>
                <a:lnTo>
                  <a:pt x="90" y="114"/>
                </a:lnTo>
                <a:lnTo>
                  <a:pt x="90" y="114"/>
                </a:lnTo>
                <a:lnTo>
                  <a:pt x="85" y="115"/>
                </a:lnTo>
                <a:lnTo>
                  <a:pt x="85" y="115"/>
                </a:lnTo>
                <a:lnTo>
                  <a:pt x="85" y="117"/>
                </a:lnTo>
                <a:lnTo>
                  <a:pt x="85" y="117"/>
                </a:lnTo>
                <a:lnTo>
                  <a:pt x="85" y="120"/>
                </a:lnTo>
                <a:lnTo>
                  <a:pt x="85" y="120"/>
                </a:lnTo>
                <a:lnTo>
                  <a:pt x="90" y="120"/>
                </a:lnTo>
                <a:lnTo>
                  <a:pt x="90" y="120"/>
                </a:lnTo>
                <a:close/>
                <a:moveTo>
                  <a:pt x="44" y="90"/>
                </a:moveTo>
                <a:lnTo>
                  <a:pt x="44" y="90"/>
                </a:lnTo>
                <a:lnTo>
                  <a:pt x="44" y="88"/>
                </a:lnTo>
                <a:lnTo>
                  <a:pt x="44" y="88"/>
                </a:lnTo>
                <a:lnTo>
                  <a:pt x="46" y="87"/>
                </a:lnTo>
                <a:lnTo>
                  <a:pt x="46" y="85"/>
                </a:lnTo>
                <a:lnTo>
                  <a:pt x="46" y="85"/>
                </a:lnTo>
                <a:lnTo>
                  <a:pt x="46" y="82"/>
                </a:lnTo>
                <a:lnTo>
                  <a:pt x="46" y="82"/>
                </a:lnTo>
                <a:lnTo>
                  <a:pt x="44" y="81"/>
                </a:lnTo>
                <a:lnTo>
                  <a:pt x="44" y="81"/>
                </a:lnTo>
                <a:lnTo>
                  <a:pt x="42" y="84"/>
                </a:lnTo>
                <a:lnTo>
                  <a:pt x="42" y="84"/>
                </a:lnTo>
                <a:lnTo>
                  <a:pt x="42" y="85"/>
                </a:lnTo>
                <a:lnTo>
                  <a:pt x="42" y="85"/>
                </a:lnTo>
                <a:lnTo>
                  <a:pt x="44" y="90"/>
                </a:lnTo>
                <a:lnTo>
                  <a:pt x="44" y="90"/>
                </a:lnTo>
                <a:close/>
                <a:moveTo>
                  <a:pt x="41" y="100"/>
                </a:moveTo>
                <a:lnTo>
                  <a:pt x="41" y="100"/>
                </a:lnTo>
                <a:lnTo>
                  <a:pt x="39" y="103"/>
                </a:lnTo>
                <a:lnTo>
                  <a:pt x="39" y="103"/>
                </a:lnTo>
                <a:lnTo>
                  <a:pt x="39" y="107"/>
                </a:lnTo>
                <a:lnTo>
                  <a:pt x="39" y="107"/>
                </a:lnTo>
                <a:lnTo>
                  <a:pt x="41" y="112"/>
                </a:lnTo>
                <a:lnTo>
                  <a:pt x="41" y="112"/>
                </a:lnTo>
                <a:lnTo>
                  <a:pt x="41" y="112"/>
                </a:lnTo>
                <a:lnTo>
                  <a:pt x="41" y="112"/>
                </a:lnTo>
                <a:lnTo>
                  <a:pt x="41" y="100"/>
                </a:lnTo>
                <a:lnTo>
                  <a:pt x="41" y="100"/>
                </a:lnTo>
                <a:close/>
                <a:moveTo>
                  <a:pt x="52" y="11"/>
                </a:moveTo>
                <a:lnTo>
                  <a:pt x="52" y="11"/>
                </a:lnTo>
                <a:lnTo>
                  <a:pt x="50" y="14"/>
                </a:lnTo>
                <a:lnTo>
                  <a:pt x="50" y="14"/>
                </a:lnTo>
                <a:lnTo>
                  <a:pt x="50" y="14"/>
                </a:lnTo>
                <a:lnTo>
                  <a:pt x="50" y="14"/>
                </a:lnTo>
                <a:lnTo>
                  <a:pt x="54" y="14"/>
                </a:lnTo>
                <a:lnTo>
                  <a:pt x="54" y="14"/>
                </a:lnTo>
                <a:lnTo>
                  <a:pt x="57" y="13"/>
                </a:lnTo>
                <a:lnTo>
                  <a:pt x="57" y="13"/>
                </a:lnTo>
                <a:lnTo>
                  <a:pt x="60" y="11"/>
                </a:lnTo>
                <a:lnTo>
                  <a:pt x="60" y="11"/>
                </a:lnTo>
                <a:lnTo>
                  <a:pt x="57" y="11"/>
                </a:lnTo>
                <a:lnTo>
                  <a:pt x="57" y="11"/>
                </a:lnTo>
                <a:lnTo>
                  <a:pt x="57" y="11"/>
                </a:lnTo>
                <a:lnTo>
                  <a:pt x="55" y="13"/>
                </a:lnTo>
                <a:lnTo>
                  <a:pt x="55" y="13"/>
                </a:lnTo>
                <a:lnTo>
                  <a:pt x="52" y="11"/>
                </a:lnTo>
                <a:lnTo>
                  <a:pt x="52" y="11"/>
                </a:lnTo>
                <a:close/>
                <a:moveTo>
                  <a:pt x="60" y="79"/>
                </a:moveTo>
                <a:lnTo>
                  <a:pt x="60" y="79"/>
                </a:lnTo>
                <a:lnTo>
                  <a:pt x="57" y="81"/>
                </a:lnTo>
                <a:lnTo>
                  <a:pt x="57" y="81"/>
                </a:lnTo>
                <a:lnTo>
                  <a:pt x="57" y="81"/>
                </a:lnTo>
                <a:lnTo>
                  <a:pt x="57" y="81"/>
                </a:lnTo>
                <a:lnTo>
                  <a:pt x="57" y="85"/>
                </a:lnTo>
                <a:lnTo>
                  <a:pt x="57" y="85"/>
                </a:lnTo>
                <a:lnTo>
                  <a:pt x="57" y="85"/>
                </a:lnTo>
                <a:lnTo>
                  <a:pt x="57" y="85"/>
                </a:lnTo>
                <a:lnTo>
                  <a:pt x="60" y="82"/>
                </a:lnTo>
                <a:lnTo>
                  <a:pt x="60" y="82"/>
                </a:lnTo>
                <a:lnTo>
                  <a:pt x="60" y="81"/>
                </a:lnTo>
                <a:lnTo>
                  <a:pt x="60" y="79"/>
                </a:lnTo>
                <a:lnTo>
                  <a:pt x="60" y="79"/>
                </a:lnTo>
                <a:close/>
                <a:moveTo>
                  <a:pt x="50" y="106"/>
                </a:moveTo>
                <a:lnTo>
                  <a:pt x="50" y="106"/>
                </a:lnTo>
                <a:lnTo>
                  <a:pt x="52" y="109"/>
                </a:lnTo>
                <a:lnTo>
                  <a:pt x="52" y="109"/>
                </a:lnTo>
                <a:lnTo>
                  <a:pt x="55" y="107"/>
                </a:lnTo>
                <a:lnTo>
                  <a:pt x="55" y="107"/>
                </a:lnTo>
                <a:lnTo>
                  <a:pt x="55" y="106"/>
                </a:lnTo>
                <a:lnTo>
                  <a:pt x="55" y="106"/>
                </a:lnTo>
                <a:lnTo>
                  <a:pt x="50" y="106"/>
                </a:lnTo>
                <a:lnTo>
                  <a:pt x="50" y="106"/>
                </a:lnTo>
                <a:close/>
                <a:moveTo>
                  <a:pt x="52" y="6"/>
                </a:moveTo>
                <a:lnTo>
                  <a:pt x="52" y="6"/>
                </a:lnTo>
                <a:lnTo>
                  <a:pt x="66" y="10"/>
                </a:lnTo>
                <a:lnTo>
                  <a:pt x="66" y="10"/>
                </a:lnTo>
                <a:lnTo>
                  <a:pt x="63" y="8"/>
                </a:lnTo>
                <a:lnTo>
                  <a:pt x="63" y="8"/>
                </a:lnTo>
                <a:lnTo>
                  <a:pt x="58" y="6"/>
                </a:lnTo>
                <a:lnTo>
                  <a:pt x="58" y="6"/>
                </a:lnTo>
                <a:lnTo>
                  <a:pt x="54" y="6"/>
                </a:lnTo>
                <a:lnTo>
                  <a:pt x="54" y="6"/>
                </a:lnTo>
                <a:lnTo>
                  <a:pt x="52" y="6"/>
                </a:lnTo>
                <a:lnTo>
                  <a:pt x="52" y="6"/>
                </a:lnTo>
                <a:lnTo>
                  <a:pt x="52" y="6"/>
                </a:lnTo>
                <a:close/>
                <a:moveTo>
                  <a:pt x="50" y="87"/>
                </a:moveTo>
                <a:lnTo>
                  <a:pt x="50" y="87"/>
                </a:lnTo>
                <a:lnTo>
                  <a:pt x="50" y="87"/>
                </a:lnTo>
                <a:lnTo>
                  <a:pt x="50" y="87"/>
                </a:lnTo>
                <a:lnTo>
                  <a:pt x="49" y="88"/>
                </a:lnTo>
                <a:lnTo>
                  <a:pt x="49" y="88"/>
                </a:lnTo>
                <a:lnTo>
                  <a:pt x="49" y="95"/>
                </a:lnTo>
                <a:lnTo>
                  <a:pt x="49" y="95"/>
                </a:lnTo>
                <a:lnTo>
                  <a:pt x="50" y="95"/>
                </a:lnTo>
                <a:lnTo>
                  <a:pt x="50" y="95"/>
                </a:lnTo>
                <a:lnTo>
                  <a:pt x="52" y="92"/>
                </a:lnTo>
                <a:lnTo>
                  <a:pt x="52" y="92"/>
                </a:lnTo>
                <a:lnTo>
                  <a:pt x="52" y="92"/>
                </a:lnTo>
                <a:lnTo>
                  <a:pt x="52" y="92"/>
                </a:lnTo>
                <a:lnTo>
                  <a:pt x="50" y="87"/>
                </a:lnTo>
                <a:lnTo>
                  <a:pt x="50" y="87"/>
                </a:lnTo>
                <a:close/>
                <a:moveTo>
                  <a:pt x="60" y="73"/>
                </a:moveTo>
                <a:lnTo>
                  <a:pt x="60" y="73"/>
                </a:lnTo>
                <a:lnTo>
                  <a:pt x="63" y="71"/>
                </a:lnTo>
                <a:lnTo>
                  <a:pt x="63" y="70"/>
                </a:lnTo>
                <a:lnTo>
                  <a:pt x="63" y="70"/>
                </a:lnTo>
                <a:lnTo>
                  <a:pt x="60" y="70"/>
                </a:lnTo>
                <a:lnTo>
                  <a:pt x="60" y="70"/>
                </a:lnTo>
                <a:lnTo>
                  <a:pt x="58" y="68"/>
                </a:lnTo>
                <a:lnTo>
                  <a:pt x="58" y="68"/>
                </a:lnTo>
                <a:lnTo>
                  <a:pt x="58" y="68"/>
                </a:lnTo>
                <a:lnTo>
                  <a:pt x="58" y="68"/>
                </a:lnTo>
                <a:lnTo>
                  <a:pt x="60" y="73"/>
                </a:lnTo>
                <a:lnTo>
                  <a:pt x="60" y="73"/>
                </a:lnTo>
                <a:close/>
                <a:moveTo>
                  <a:pt x="6" y="32"/>
                </a:moveTo>
                <a:lnTo>
                  <a:pt x="6" y="32"/>
                </a:lnTo>
                <a:lnTo>
                  <a:pt x="8" y="30"/>
                </a:lnTo>
                <a:lnTo>
                  <a:pt x="8" y="30"/>
                </a:lnTo>
                <a:lnTo>
                  <a:pt x="9" y="24"/>
                </a:lnTo>
                <a:lnTo>
                  <a:pt x="9" y="24"/>
                </a:lnTo>
                <a:lnTo>
                  <a:pt x="11" y="19"/>
                </a:lnTo>
                <a:lnTo>
                  <a:pt x="11" y="19"/>
                </a:lnTo>
                <a:lnTo>
                  <a:pt x="12" y="19"/>
                </a:lnTo>
                <a:lnTo>
                  <a:pt x="12" y="19"/>
                </a:lnTo>
                <a:lnTo>
                  <a:pt x="8" y="24"/>
                </a:lnTo>
                <a:lnTo>
                  <a:pt x="6" y="32"/>
                </a:lnTo>
                <a:lnTo>
                  <a:pt x="6" y="32"/>
                </a:lnTo>
                <a:close/>
                <a:moveTo>
                  <a:pt x="25" y="10"/>
                </a:moveTo>
                <a:lnTo>
                  <a:pt x="25" y="10"/>
                </a:lnTo>
                <a:lnTo>
                  <a:pt x="25" y="8"/>
                </a:lnTo>
                <a:lnTo>
                  <a:pt x="25" y="8"/>
                </a:lnTo>
                <a:lnTo>
                  <a:pt x="17" y="13"/>
                </a:lnTo>
                <a:lnTo>
                  <a:pt x="12" y="17"/>
                </a:lnTo>
                <a:lnTo>
                  <a:pt x="12" y="17"/>
                </a:lnTo>
                <a:lnTo>
                  <a:pt x="19" y="13"/>
                </a:lnTo>
                <a:lnTo>
                  <a:pt x="19" y="13"/>
                </a:lnTo>
                <a:lnTo>
                  <a:pt x="25" y="10"/>
                </a:lnTo>
                <a:lnTo>
                  <a:pt x="25" y="10"/>
                </a:lnTo>
                <a:close/>
                <a:moveTo>
                  <a:pt x="44" y="118"/>
                </a:moveTo>
                <a:lnTo>
                  <a:pt x="44" y="118"/>
                </a:lnTo>
                <a:lnTo>
                  <a:pt x="50" y="118"/>
                </a:lnTo>
                <a:lnTo>
                  <a:pt x="50" y="118"/>
                </a:lnTo>
                <a:lnTo>
                  <a:pt x="50" y="117"/>
                </a:lnTo>
                <a:lnTo>
                  <a:pt x="50" y="117"/>
                </a:lnTo>
                <a:lnTo>
                  <a:pt x="49" y="117"/>
                </a:lnTo>
                <a:lnTo>
                  <a:pt x="49" y="117"/>
                </a:lnTo>
                <a:lnTo>
                  <a:pt x="46" y="117"/>
                </a:lnTo>
                <a:lnTo>
                  <a:pt x="46" y="117"/>
                </a:lnTo>
                <a:lnTo>
                  <a:pt x="44" y="117"/>
                </a:lnTo>
                <a:lnTo>
                  <a:pt x="44" y="118"/>
                </a:lnTo>
                <a:lnTo>
                  <a:pt x="44" y="118"/>
                </a:lnTo>
                <a:close/>
                <a:moveTo>
                  <a:pt x="20" y="98"/>
                </a:moveTo>
                <a:lnTo>
                  <a:pt x="20" y="98"/>
                </a:lnTo>
                <a:lnTo>
                  <a:pt x="19" y="104"/>
                </a:lnTo>
                <a:lnTo>
                  <a:pt x="17" y="111"/>
                </a:lnTo>
                <a:lnTo>
                  <a:pt x="17" y="111"/>
                </a:lnTo>
                <a:lnTo>
                  <a:pt x="17" y="109"/>
                </a:lnTo>
                <a:lnTo>
                  <a:pt x="17" y="109"/>
                </a:lnTo>
                <a:lnTo>
                  <a:pt x="19" y="106"/>
                </a:lnTo>
                <a:lnTo>
                  <a:pt x="19" y="106"/>
                </a:lnTo>
                <a:lnTo>
                  <a:pt x="20" y="98"/>
                </a:lnTo>
                <a:lnTo>
                  <a:pt x="20" y="98"/>
                </a:lnTo>
                <a:close/>
                <a:moveTo>
                  <a:pt x="65" y="54"/>
                </a:moveTo>
                <a:lnTo>
                  <a:pt x="65" y="54"/>
                </a:lnTo>
                <a:lnTo>
                  <a:pt x="65" y="55"/>
                </a:lnTo>
                <a:lnTo>
                  <a:pt x="65" y="55"/>
                </a:lnTo>
                <a:lnTo>
                  <a:pt x="66" y="55"/>
                </a:lnTo>
                <a:lnTo>
                  <a:pt x="66" y="57"/>
                </a:lnTo>
                <a:lnTo>
                  <a:pt x="66" y="57"/>
                </a:lnTo>
                <a:lnTo>
                  <a:pt x="68" y="54"/>
                </a:lnTo>
                <a:lnTo>
                  <a:pt x="68" y="54"/>
                </a:lnTo>
                <a:lnTo>
                  <a:pt x="65" y="54"/>
                </a:lnTo>
                <a:lnTo>
                  <a:pt x="65" y="54"/>
                </a:lnTo>
                <a:close/>
                <a:moveTo>
                  <a:pt x="63" y="30"/>
                </a:moveTo>
                <a:lnTo>
                  <a:pt x="63" y="30"/>
                </a:lnTo>
                <a:lnTo>
                  <a:pt x="66" y="32"/>
                </a:lnTo>
                <a:lnTo>
                  <a:pt x="66" y="32"/>
                </a:lnTo>
                <a:lnTo>
                  <a:pt x="68" y="30"/>
                </a:lnTo>
                <a:lnTo>
                  <a:pt x="68" y="30"/>
                </a:lnTo>
                <a:lnTo>
                  <a:pt x="66" y="29"/>
                </a:lnTo>
                <a:lnTo>
                  <a:pt x="66" y="29"/>
                </a:lnTo>
                <a:lnTo>
                  <a:pt x="63" y="30"/>
                </a:lnTo>
                <a:lnTo>
                  <a:pt x="63" y="30"/>
                </a:lnTo>
                <a:close/>
                <a:moveTo>
                  <a:pt x="72" y="22"/>
                </a:moveTo>
                <a:lnTo>
                  <a:pt x="72" y="22"/>
                </a:lnTo>
                <a:lnTo>
                  <a:pt x="76" y="22"/>
                </a:lnTo>
                <a:lnTo>
                  <a:pt x="76" y="22"/>
                </a:lnTo>
                <a:lnTo>
                  <a:pt x="72" y="19"/>
                </a:lnTo>
                <a:lnTo>
                  <a:pt x="72" y="19"/>
                </a:lnTo>
                <a:lnTo>
                  <a:pt x="71" y="19"/>
                </a:lnTo>
                <a:lnTo>
                  <a:pt x="71" y="21"/>
                </a:lnTo>
                <a:lnTo>
                  <a:pt x="71" y="21"/>
                </a:lnTo>
                <a:lnTo>
                  <a:pt x="72" y="22"/>
                </a:lnTo>
                <a:lnTo>
                  <a:pt x="72" y="22"/>
                </a:lnTo>
                <a:close/>
                <a:moveTo>
                  <a:pt x="83" y="111"/>
                </a:moveTo>
                <a:lnTo>
                  <a:pt x="83" y="111"/>
                </a:lnTo>
                <a:lnTo>
                  <a:pt x="83" y="107"/>
                </a:lnTo>
                <a:lnTo>
                  <a:pt x="83" y="107"/>
                </a:lnTo>
                <a:lnTo>
                  <a:pt x="80" y="107"/>
                </a:lnTo>
                <a:lnTo>
                  <a:pt x="80" y="107"/>
                </a:lnTo>
                <a:lnTo>
                  <a:pt x="82" y="111"/>
                </a:lnTo>
                <a:lnTo>
                  <a:pt x="82" y="111"/>
                </a:lnTo>
                <a:lnTo>
                  <a:pt x="83" y="111"/>
                </a:lnTo>
                <a:lnTo>
                  <a:pt x="83" y="111"/>
                </a:lnTo>
                <a:close/>
                <a:moveTo>
                  <a:pt x="46" y="92"/>
                </a:moveTo>
                <a:lnTo>
                  <a:pt x="46" y="92"/>
                </a:lnTo>
                <a:lnTo>
                  <a:pt x="44" y="93"/>
                </a:lnTo>
                <a:lnTo>
                  <a:pt x="44" y="95"/>
                </a:lnTo>
                <a:lnTo>
                  <a:pt x="44" y="95"/>
                </a:lnTo>
                <a:lnTo>
                  <a:pt x="46" y="96"/>
                </a:lnTo>
                <a:lnTo>
                  <a:pt x="46" y="96"/>
                </a:lnTo>
                <a:lnTo>
                  <a:pt x="47" y="96"/>
                </a:lnTo>
                <a:lnTo>
                  <a:pt x="47" y="96"/>
                </a:lnTo>
                <a:lnTo>
                  <a:pt x="46" y="92"/>
                </a:lnTo>
                <a:lnTo>
                  <a:pt x="46" y="92"/>
                </a:lnTo>
                <a:close/>
                <a:moveTo>
                  <a:pt x="80" y="41"/>
                </a:moveTo>
                <a:lnTo>
                  <a:pt x="80" y="41"/>
                </a:lnTo>
                <a:lnTo>
                  <a:pt x="80" y="40"/>
                </a:lnTo>
                <a:lnTo>
                  <a:pt x="79" y="40"/>
                </a:lnTo>
                <a:lnTo>
                  <a:pt x="79" y="40"/>
                </a:lnTo>
                <a:lnTo>
                  <a:pt x="77" y="40"/>
                </a:lnTo>
                <a:lnTo>
                  <a:pt x="77" y="40"/>
                </a:lnTo>
                <a:lnTo>
                  <a:pt x="79" y="43"/>
                </a:lnTo>
                <a:lnTo>
                  <a:pt x="79" y="43"/>
                </a:lnTo>
                <a:lnTo>
                  <a:pt x="80" y="41"/>
                </a:lnTo>
                <a:lnTo>
                  <a:pt x="80" y="41"/>
                </a:lnTo>
                <a:close/>
                <a:moveTo>
                  <a:pt x="74" y="111"/>
                </a:moveTo>
                <a:lnTo>
                  <a:pt x="74" y="111"/>
                </a:lnTo>
                <a:lnTo>
                  <a:pt x="74" y="107"/>
                </a:lnTo>
                <a:lnTo>
                  <a:pt x="74" y="107"/>
                </a:lnTo>
                <a:lnTo>
                  <a:pt x="72" y="107"/>
                </a:lnTo>
                <a:lnTo>
                  <a:pt x="72" y="107"/>
                </a:lnTo>
                <a:lnTo>
                  <a:pt x="72" y="111"/>
                </a:lnTo>
                <a:lnTo>
                  <a:pt x="72" y="111"/>
                </a:lnTo>
                <a:lnTo>
                  <a:pt x="74" y="111"/>
                </a:lnTo>
                <a:lnTo>
                  <a:pt x="74" y="111"/>
                </a:lnTo>
                <a:close/>
                <a:moveTo>
                  <a:pt x="28" y="111"/>
                </a:moveTo>
                <a:lnTo>
                  <a:pt x="28" y="111"/>
                </a:lnTo>
                <a:lnTo>
                  <a:pt x="28" y="111"/>
                </a:lnTo>
                <a:lnTo>
                  <a:pt x="28" y="111"/>
                </a:lnTo>
                <a:lnTo>
                  <a:pt x="28" y="117"/>
                </a:lnTo>
                <a:lnTo>
                  <a:pt x="28" y="117"/>
                </a:lnTo>
                <a:lnTo>
                  <a:pt x="30" y="117"/>
                </a:lnTo>
                <a:lnTo>
                  <a:pt x="30" y="117"/>
                </a:lnTo>
                <a:lnTo>
                  <a:pt x="28" y="111"/>
                </a:lnTo>
                <a:lnTo>
                  <a:pt x="28" y="111"/>
                </a:lnTo>
                <a:close/>
                <a:moveTo>
                  <a:pt x="24" y="123"/>
                </a:moveTo>
                <a:lnTo>
                  <a:pt x="24" y="123"/>
                </a:lnTo>
                <a:lnTo>
                  <a:pt x="22" y="120"/>
                </a:lnTo>
                <a:lnTo>
                  <a:pt x="22" y="120"/>
                </a:lnTo>
                <a:lnTo>
                  <a:pt x="19" y="123"/>
                </a:lnTo>
                <a:lnTo>
                  <a:pt x="19" y="123"/>
                </a:lnTo>
                <a:lnTo>
                  <a:pt x="24" y="123"/>
                </a:lnTo>
                <a:lnTo>
                  <a:pt x="24" y="123"/>
                </a:lnTo>
                <a:close/>
                <a:moveTo>
                  <a:pt x="96" y="103"/>
                </a:moveTo>
                <a:lnTo>
                  <a:pt x="96" y="103"/>
                </a:lnTo>
                <a:lnTo>
                  <a:pt x="95" y="104"/>
                </a:lnTo>
                <a:lnTo>
                  <a:pt x="93" y="106"/>
                </a:lnTo>
                <a:lnTo>
                  <a:pt x="93" y="106"/>
                </a:lnTo>
                <a:lnTo>
                  <a:pt x="95" y="106"/>
                </a:lnTo>
                <a:lnTo>
                  <a:pt x="95" y="106"/>
                </a:lnTo>
                <a:lnTo>
                  <a:pt x="96" y="106"/>
                </a:lnTo>
                <a:lnTo>
                  <a:pt x="96" y="106"/>
                </a:lnTo>
                <a:lnTo>
                  <a:pt x="96" y="103"/>
                </a:lnTo>
                <a:lnTo>
                  <a:pt x="96" y="103"/>
                </a:lnTo>
                <a:close/>
                <a:moveTo>
                  <a:pt x="71" y="115"/>
                </a:moveTo>
                <a:lnTo>
                  <a:pt x="71" y="115"/>
                </a:lnTo>
                <a:lnTo>
                  <a:pt x="66" y="115"/>
                </a:lnTo>
                <a:lnTo>
                  <a:pt x="66" y="115"/>
                </a:lnTo>
                <a:lnTo>
                  <a:pt x="66" y="117"/>
                </a:lnTo>
                <a:lnTo>
                  <a:pt x="66" y="117"/>
                </a:lnTo>
                <a:lnTo>
                  <a:pt x="71" y="117"/>
                </a:lnTo>
                <a:lnTo>
                  <a:pt x="71" y="117"/>
                </a:lnTo>
                <a:lnTo>
                  <a:pt x="71" y="115"/>
                </a:lnTo>
                <a:lnTo>
                  <a:pt x="71" y="115"/>
                </a:lnTo>
                <a:close/>
                <a:moveTo>
                  <a:pt x="87" y="111"/>
                </a:moveTo>
                <a:lnTo>
                  <a:pt x="87" y="111"/>
                </a:lnTo>
                <a:lnTo>
                  <a:pt x="88" y="111"/>
                </a:lnTo>
                <a:lnTo>
                  <a:pt x="88" y="111"/>
                </a:lnTo>
                <a:lnTo>
                  <a:pt x="88" y="111"/>
                </a:lnTo>
                <a:lnTo>
                  <a:pt x="88" y="111"/>
                </a:lnTo>
                <a:lnTo>
                  <a:pt x="88" y="109"/>
                </a:lnTo>
                <a:lnTo>
                  <a:pt x="87" y="107"/>
                </a:lnTo>
                <a:lnTo>
                  <a:pt x="87" y="107"/>
                </a:lnTo>
                <a:lnTo>
                  <a:pt x="87" y="111"/>
                </a:lnTo>
                <a:lnTo>
                  <a:pt x="87" y="111"/>
                </a:lnTo>
                <a:close/>
                <a:moveTo>
                  <a:pt x="35" y="16"/>
                </a:moveTo>
                <a:lnTo>
                  <a:pt x="35" y="16"/>
                </a:lnTo>
                <a:lnTo>
                  <a:pt x="35" y="16"/>
                </a:lnTo>
                <a:lnTo>
                  <a:pt x="35" y="16"/>
                </a:lnTo>
                <a:lnTo>
                  <a:pt x="33" y="17"/>
                </a:lnTo>
                <a:lnTo>
                  <a:pt x="33" y="17"/>
                </a:lnTo>
                <a:lnTo>
                  <a:pt x="30" y="19"/>
                </a:lnTo>
                <a:lnTo>
                  <a:pt x="30" y="19"/>
                </a:lnTo>
                <a:lnTo>
                  <a:pt x="31" y="19"/>
                </a:lnTo>
                <a:lnTo>
                  <a:pt x="31" y="19"/>
                </a:lnTo>
                <a:lnTo>
                  <a:pt x="33" y="19"/>
                </a:lnTo>
                <a:lnTo>
                  <a:pt x="35" y="16"/>
                </a:lnTo>
                <a:lnTo>
                  <a:pt x="35" y="16"/>
                </a:lnTo>
                <a:close/>
                <a:moveTo>
                  <a:pt x="93" y="112"/>
                </a:moveTo>
                <a:lnTo>
                  <a:pt x="93" y="112"/>
                </a:lnTo>
                <a:lnTo>
                  <a:pt x="93" y="112"/>
                </a:lnTo>
                <a:lnTo>
                  <a:pt x="93" y="114"/>
                </a:lnTo>
                <a:lnTo>
                  <a:pt x="93" y="114"/>
                </a:lnTo>
                <a:lnTo>
                  <a:pt x="93" y="117"/>
                </a:lnTo>
                <a:lnTo>
                  <a:pt x="93" y="117"/>
                </a:lnTo>
                <a:lnTo>
                  <a:pt x="93" y="118"/>
                </a:lnTo>
                <a:lnTo>
                  <a:pt x="93" y="118"/>
                </a:lnTo>
                <a:lnTo>
                  <a:pt x="93" y="118"/>
                </a:lnTo>
                <a:lnTo>
                  <a:pt x="93" y="118"/>
                </a:lnTo>
                <a:lnTo>
                  <a:pt x="93" y="115"/>
                </a:lnTo>
                <a:lnTo>
                  <a:pt x="93" y="112"/>
                </a:lnTo>
                <a:lnTo>
                  <a:pt x="93" y="112"/>
                </a:lnTo>
                <a:close/>
                <a:moveTo>
                  <a:pt x="24" y="117"/>
                </a:moveTo>
                <a:lnTo>
                  <a:pt x="24" y="117"/>
                </a:lnTo>
                <a:lnTo>
                  <a:pt x="25" y="115"/>
                </a:lnTo>
                <a:lnTo>
                  <a:pt x="25" y="115"/>
                </a:lnTo>
                <a:lnTo>
                  <a:pt x="25" y="115"/>
                </a:lnTo>
                <a:lnTo>
                  <a:pt x="25" y="112"/>
                </a:lnTo>
                <a:lnTo>
                  <a:pt x="25" y="112"/>
                </a:lnTo>
                <a:lnTo>
                  <a:pt x="25" y="111"/>
                </a:lnTo>
                <a:lnTo>
                  <a:pt x="25" y="111"/>
                </a:lnTo>
                <a:lnTo>
                  <a:pt x="24" y="114"/>
                </a:lnTo>
                <a:lnTo>
                  <a:pt x="24" y="117"/>
                </a:lnTo>
                <a:lnTo>
                  <a:pt x="24" y="117"/>
                </a:lnTo>
                <a:close/>
                <a:moveTo>
                  <a:pt x="68" y="41"/>
                </a:moveTo>
                <a:lnTo>
                  <a:pt x="68" y="41"/>
                </a:lnTo>
                <a:lnTo>
                  <a:pt x="66" y="40"/>
                </a:lnTo>
                <a:lnTo>
                  <a:pt x="66" y="38"/>
                </a:lnTo>
                <a:lnTo>
                  <a:pt x="66" y="38"/>
                </a:lnTo>
                <a:lnTo>
                  <a:pt x="66" y="43"/>
                </a:lnTo>
                <a:lnTo>
                  <a:pt x="66" y="43"/>
                </a:lnTo>
                <a:lnTo>
                  <a:pt x="68" y="41"/>
                </a:lnTo>
                <a:lnTo>
                  <a:pt x="68" y="41"/>
                </a:lnTo>
                <a:close/>
                <a:moveTo>
                  <a:pt x="57" y="25"/>
                </a:moveTo>
                <a:lnTo>
                  <a:pt x="57" y="25"/>
                </a:lnTo>
                <a:lnTo>
                  <a:pt x="58" y="27"/>
                </a:lnTo>
                <a:lnTo>
                  <a:pt x="58" y="27"/>
                </a:lnTo>
                <a:lnTo>
                  <a:pt x="60" y="25"/>
                </a:lnTo>
                <a:lnTo>
                  <a:pt x="60" y="25"/>
                </a:lnTo>
                <a:lnTo>
                  <a:pt x="61" y="24"/>
                </a:lnTo>
                <a:lnTo>
                  <a:pt x="61" y="24"/>
                </a:lnTo>
                <a:lnTo>
                  <a:pt x="61" y="24"/>
                </a:lnTo>
                <a:lnTo>
                  <a:pt x="61" y="24"/>
                </a:lnTo>
                <a:lnTo>
                  <a:pt x="57" y="25"/>
                </a:lnTo>
                <a:lnTo>
                  <a:pt x="57" y="25"/>
                </a:lnTo>
                <a:close/>
                <a:moveTo>
                  <a:pt x="54" y="19"/>
                </a:moveTo>
                <a:lnTo>
                  <a:pt x="54" y="19"/>
                </a:lnTo>
                <a:lnTo>
                  <a:pt x="52" y="21"/>
                </a:lnTo>
                <a:lnTo>
                  <a:pt x="50" y="22"/>
                </a:lnTo>
                <a:lnTo>
                  <a:pt x="50" y="22"/>
                </a:lnTo>
                <a:lnTo>
                  <a:pt x="49" y="22"/>
                </a:lnTo>
                <a:lnTo>
                  <a:pt x="49" y="22"/>
                </a:lnTo>
                <a:lnTo>
                  <a:pt x="52" y="24"/>
                </a:lnTo>
                <a:lnTo>
                  <a:pt x="52" y="24"/>
                </a:lnTo>
                <a:lnTo>
                  <a:pt x="55" y="19"/>
                </a:lnTo>
                <a:lnTo>
                  <a:pt x="55" y="19"/>
                </a:lnTo>
                <a:lnTo>
                  <a:pt x="54" y="19"/>
                </a:lnTo>
                <a:lnTo>
                  <a:pt x="54" y="19"/>
                </a:lnTo>
                <a:close/>
                <a:moveTo>
                  <a:pt x="28" y="41"/>
                </a:moveTo>
                <a:lnTo>
                  <a:pt x="28" y="41"/>
                </a:lnTo>
                <a:lnTo>
                  <a:pt x="27" y="35"/>
                </a:lnTo>
                <a:lnTo>
                  <a:pt x="27" y="35"/>
                </a:lnTo>
                <a:lnTo>
                  <a:pt x="27" y="38"/>
                </a:lnTo>
                <a:lnTo>
                  <a:pt x="27" y="41"/>
                </a:lnTo>
                <a:lnTo>
                  <a:pt x="27" y="41"/>
                </a:lnTo>
                <a:lnTo>
                  <a:pt x="28" y="41"/>
                </a:lnTo>
                <a:lnTo>
                  <a:pt x="28" y="41"/>
                </a:lnTo>
                <a:close/>
                <a:moveTo>
                  <a:pt x="25" y="17"/>
                </a:moveTo>
                <a:lnTo>
                  <a:pt x="25" y="17"/>
                </a:lnTo>
                <a:lnTo>
                  <a:pt x="25" y="16"/>
                </a:lnTo>
                <a:lnTo>
                  <a:pt x="25" y="16"/>
                </a:lnTo>
                <a:lnTo>
                  <a:pt x="22" y="17"/>
                </a:lnTo>
                <a:lnTo>
                  <a:pt x="22" y="17"/>
                </a:lnTo>
                <a:lnTo>
                  <a:pt x="24" y="19"/>
                </a:lnTo>
                <a:lnTo>
                  <a:pt x="25" y="17"/>
                </a:lnTo>
                <a:lnTo>
                  <a:pt x="25" y="17"/>
                </a:lnTo>
                <a:close/>
                <a:moveTo>
                  <a:pt x="61" y="76"/>
                </a:moveTo>
                <a:lnTo>
                  <a:pt x="61" y="76"/>
                </a:lnTo>
                <a:lnTo>
                  <a:pt x="63" y="77"/>
                </a:lnTo>
                <a:lnTo>
                  <a:pt x="63" y="77"/>
                </a:lnTo>
                <a:lnTo>
                  <a:pt x="65" y="76"/>
                </a:lnTo>
                <a:lnTo>
                  <a:pt x="63" y="74"/>
                </a:lnTo>
                <a:lnTo>
                  <a:pt x="63" y="74"/>
                </a:lnTo>
                <a:lnTo>
                  <a:pt x="61" y="76"/>
                </a:lnTo>
                <a:lnTo>
                  <a:pt x="61" y="76"/>
                </a:lnTo>
                <a:close/>
                <a:moveTo>
                  <a:pt x="6" y="40"/>
                </a:moveTo>
                <a:lnTo>
                  <a:pt x="6" y="40"/>
                </a:lnTo>
                <a:lnTo>
                  <a:pt x="8" y="40"/>
                </a:lnTo>
                <a:lnTo>
                  <a:pt x="8" y="40"/>
                </a:lnTo>
                <a:lnTo>
                  <a:pt x="9" y="38"/>
                </a:lnTo>
                <a:lnTo>
                  <a:pt x="9" y="38"/>
                </a:lnTo>
                <a:lnTo>
                  <a:pt x="8" y="36"/>
                </a:lnTo>
                <a:lnTo>
                  <a:pt x="8" y="36"/>
                </a:lnTo>
                <a:lnTo>
                  <a:pt x="6" y="36"/>
                </a:lnTo>
                <a:lnTo>
                  <a:pt x="6" y="36"/>
                </a:lnTo>
                <a:lnTo>
                  <a:pt x="6" y="40"/>
                </a:lnTo>
                <a:lnTo>
                  <a:pt x="6" y="40"/>
                </a:lnTo>
                <a:close/>
                <a:moveTo>
                  <a:pt x="77" y="117"/>
                </a:moveTo>
                <a:lnTo>
                  <a:pt x="77" y="117"/>
                </a:lnTo>
                <a:lnTo>
                  <a:pt x="80" y="117"/>
                </a:lnTo>
                <a:lnTo>
                  <a:pt x="80" y="117"/>
                </a:lnTo>
                <a:lnTo>
                  <a:pt x="80" y="115"/>
                </a:lnTo>
                <a:lnTo>
                  <a:pt x="80" y="115"/>
                </a:lnTo>
                <a:lnTo>
                  <a:pt x="77" y="115"/>
                </a:lnTo>
                <a:lnTo>
                  <a:pt x="77" y="115"/>
                </a:lnTo>
                <a:lnTo>
                  <a:pt x="77" y="117"/>
                </a:lnTo>
                <a:lnTo>
                  <a:pt x="77" y="117"/>
                </a:lnTo>
                <a:close/>
                <a:moveTo>
                  <a:pt x="83" y="103"/>
                </a:moveTo>
                <a:lnTo>
                  <a:pt x="83" y="103"/>
                </a:lnTo>
                <a:lnTo>
                  <a:pt x="79" y="103"/>
                </a:lnTo>
                <a:lnTo>
                  <a:pt x="79" y="103"/>
                </a:lnTo>
                <a:lnTo>
                  <a:pt x="83" y="104"/>
                </a:lnTo>
                <a:lnTo>
                  <a:pt x="83" y="104"/>
                </a:lnTo>
                <a:lnTo>
                  <a:pt x="83" y="103"/>
                </a:lnTo>
                <a:lnTo>
                  <a:pt x="83" y="103"/>
                </a:lnTo>
                <a:close/>
                <a:moveTo>
                  <a:pt x="66" y="109"/>
                </a:moveTo>
                <a:lnTo>
                  <a:pt x="66" y="109"/>
                </a:lnTo>
                <a:lnTo>
                  <a:pt x="66" y="111"/>
                </a:lnTo>
                <a:lnTo>
                  <a:pt x="66" y="111"/>
                </a:lnTo>
                <a:lnTo>
                  <a:pt x="69" y="111"/>
                </a:lnTo>
                <a:lnTo>
                  <a:pt x="69" y="111"/>
                </a:lnTo>
                <a:lnTo>
                  <a:pt x="69" y="109"/>
                </a:lnTo>
                <a:lnTo>
                  <a:pt x="69" y="109"/>
                </a:lnTo>
                <a:lnTo>
                  <a:pt x="66" y="109"/>
                </a:lnTo>
                <a:lnTo>
                  <a:pt x="66" y="109"/>
                </a:lnTo>
                <a:close/>
                <a:moveTo>
                  <a:pt x="66" y="24"/>
                </a:moveTo>
                <a:lnTo>
                  <a:pt x="66" y="24"/>
                </a:lnTo>
                <a:lnTo>
                  <a:pt x="68" y="25"/>
                </a:lnTo>
                <a:lnTo>
                  <a:pt x="68" y="25"/>
                </a:lnTo>
                <a:lnTo>
                  <a:pt x="69" y="24"/>
                </a:lnTo>
                <a:lnTo>
                  <a:pt x="69" y="24"/>
                </a:lnTo>
                <a:lnTo>
                  <a:pt x="68" y="22"/>
                </a:lnTo>
                <a:lnTo>
                  <a:pt x="68" y="22"/>
                </a:lnTo>
                <a:lnTo>
                  <a:pt x="66" y="24"/>
                </a:lnTo>
                <a:lnTo>
                  <a:pt x="66" y="24"/>
                </a:lnTo>
                <a:close/>
                <a:moveTo>
                  <a:pt x="27" y="122"/>
                </a:moveTo>
                <a:lnTo>
                  <a:pt x="27" y="122"/>
                </a:lnTo>
                <a:lnTo>
                  <a:pt x="27" y="123"/>
                </a:lnTo>
                <a:lnTo>
                  <a:pt x="27" y="123"/>
                </a:lnTo>
                <a:lnTo>
                  <a:pt x="30" y="123"/>
                </a:lnTo>
                <a:lnTo>
                  <a:pt x="30" y="123"/>
                </a:lnTo>
                <a:lnTo>
                  <a:pt x="28" y="122"/>
                </a:lnTo>
                <a:lnTo>
                  <a:pt x="27" y="122"/>
                </a:lnTo>
                <a:lnTo>
                  <a:pt x="27" y="122"/>
                </a:lnTo>
                <a:close/>
                <a:moveTo>
                  <a:pt x="72" y="30"/>
                </a:moveTo>
                <a:lnTo>
                  <a:pt x="72" y="30"/>
                </a:lnTo>
                <a:lnTo>
                  <a:pt x="72" y="32"/>
                </a:lnTo>
                <a:lnTo>
                  <a:pt x="72" y="32"/>
                </a:lnTo>
                <a:lnTo>
                  <a:pt x="72" y="32"/>
                </a:lnTo>
                <a:lnTo>
                  <a:pt x="72" y="35"/>
                </a:lnTo>
                <a:lnTo>
                  <a:pt x="72" y="35"/>
                </a:lnTo>
                <a:lnTo>
                  <a:pt x="74" y="33"/>
                </a:lnTo>
                <a:lnTo>
                  <a:pt x="74" y="33"/>
                </a:lnTo>
                <a:lnTo>
                  <a:pt x="72" y="30"/>
                </a:lnTo>
                <a:lnTo>
                  <a:pt x="72" y="30"/>
                </a:lnTo>
                <a:close/>
                <a:moveTo>
                  <a:pt x="55" y="24"/>
                </a:moveTo>
                <a:lnTo>
                  <a:pt x="55" y="24"/>
                </a:lnTo>
                <a:lnTo>
                  <a:pt x="55" y="24"/>
                </a:lnTo>
                <a:lnTo>
                  <a:pt x="55" y="24"/>
                </a:lnTo>
                <a:lnTo>
                  <a:pt x="60" y="21"/>
                </a:lnTo>
                <a:lnTo>
                  <a:pt x="60" y="21"/>
                </a:lnTo>
                <a:lnTo>
                  <a:pt x="58" y="21"/>
                </a:lnTo>
                <a:lnTo>
                  <a:pt x="58" y="21"/>
                </a:lnTo>
                <a:lnTo>
                  <a:pt x="55" y="24"/>
                </a:lnTo>
                <a:lnTo>
                  <a:pt x="55" y="24"/>
                </a:lnTo>
                <a:close/>
                <a:moveTo>
                  <a:pt x="42" y="13"/>
                </a:moveTo>
                <a:lnTo>
                  <a:pt x="42" y="13"/>
                </a:lnTo>
                <a:lnTo>
                  <a:pt x="44" y="13"/>
                </a:lnTo>
                <a:lnTo>
                  <a:pt x="44" y="13"/>
                </a:lnTo>
                <a:lnTo>
                  <a:pt x="47" y="11"/>
                </a:lnTo>
                <a:lnTo>
                  <a:pt x="47" y="11"/>
                </a:lnTo>
                <a:lnTo>
                  <a:pt x="44" y="11"/>
                </a:lnTo>
                <a:lnTo>
                  <a:pt x="42" y="13"/>
                </a:lnTo>
                <a:lnTo>
                  <a:pt x="42" y="13"/>
                </a:lnTo>
                <a:close/>
                <a:moveTo>
                  <a:pt x="58" y="76"/>
                </a:moveTo>
                <a:lnTo>
                  <a:pt x="58" y="76"/>
                </a:lnTo>
                <a:lnTo>
                  <a:pt x="57" y="73"/>
                </a:lnTo>
                <a:lnTo>
                  <a:pt x="57" y="73"/>
                </a:lnTo>
                <a:lnTo>
                  <a:pt x="57" y="73"/>
                </a:lnTo>
                <a:lnTo>
                  <a:pt x="57" y="73"/>
                </a:lnTo>
                <a:lnTo>
                  <a:pt x="57" y="76"/>
                </a:lnTo>
                <a:lnTo>
                  <a:pt x="57" y="76"/>
                </a:lnTo>
                <a:lnTo>
                  <a:pt x="57" y="77"/>
                </a:lnTo>
                <a:lnTo>
                  <a:pt x="57" y="77"/>
                </a:lnTo>
                <a:lnTo>
                  <a:pt x="58" y="76"/>
                </a:lnTo>
                <a:lnTo>
                  <a:pt x="58" y="76"/>
                </a:lnTo>
                <a:close/>
                <a:moveTo>
                  <a:pt x="68" y="70"/>
                </a:moveTo>
                <a:lnTo>
                  <a:pt x="68" y="70"/>
                </a:lnTo>
                <a:lnTo>
                  <a:pt x="66" y="71"/>
                </a:lnTo>
                <a:lnTo>
                  <a:pt x="66" y="73"/>
                </a:lnTo>
                <a:lnTo>
                  <a:pt x="66" y="73"/>
                </a:lnTo>
                <a:lnTo>
                  <a:pt x="69" y="71"/>
                </a:lnTo>
                <a:lnTo>
                  <a:pt x="68" y="70"/>
                </a:lnTo>
                <a:lnTo>
                  <a:pt x="68" y="70"/>
                </a:lnTo>
                <a:close/>
                <a:moveTo>
                  <a:pt x="80" y="49"/>
                </a:moveTo>
                <a:lnTo>
                  <a:pt x="80" y="49"/>
                </a:lnTo>
                <a:lnTo>
                  <a:pt x="79" y="51"/>
                </a:lnTo>
                <a:lnTo>
                  <a:pt x="79" y="51"/>
                </a:lnTo>
                <a:lnTo>
                  <a:pt x="79" y="51"/>
                </a:lnTo>
                <a:lnTo>
                  <a:pt x="80" y="52"/>
                </a:lnTo>
                <a:lnTo>
                  <a:pt x="80" y="52"/>
                </a:lnTo>
                <a:lnTo>
                  <a:pt x="80" y="49"/>
                </a:lnTo>
                <a:lnTo>
                  <a:pt x="80" y="49"/>
                </a:lnTo>
                <a:close/>
                <a:moveTo>
                  <a:pt x="41" y="81"/>
                </a:moveTo>
                <a:lnTo>
                  <a:pt x="41" y="81"/>
                </a:lnTo>
                <a:lnTo>
                  <a:pt x="44" y="77"/>
                </a:lnTo>
                <a:lnTo>
                  <a:pt x="44" y="77"/>
                </a:lnTo>
                <a:lnTo>
                  <a:pt x="44" y="77"/>
                </a:lnTo>
                <a:lnTo>
                  <a:pt x="44" y="77"/>
                </a:lnTo>
                <a:lnTo>
                  <a:pt x="41" y="79"/>
                </a:lnTo>
                <a:lnTo>
                  <a:pt x="41" y="79"/>
                </a:lnTo>
                <a:lnTo>
                  <a:pt x="41" y="81"/>
                </a:lnTo>
                <a:lnTo>
                  <a:pt x="41" y="81"/>
                </a:lnTo>
                <a:close/>
                <a:moveTo>
                  <a:pt x="16" y="118"/>
                </a:moveTo>
                <a:lnTo>
                  <a:pt x="16" y="118"/>
                </a:lnTo>
                <a:lnTo>
                  <a:pt x="16" y="120"/>
                </a:lnTo>
                <a:lnTo>
                  <a:pt x="16" y="123"/>
                </a:lnTo>
                <a:lnTo>
                  <a:pt x="16" y="123"/>
                </a:lnTo>
                <a:lnTo>
                  <a:pt x="17" y="120"/>
                </a:lnTo>
                <a:lnTo>
                  <a:pt x="16" y="118"/>
                </a:lnTo>
                <a:lnTo>
                  <a:pt x="16" y="118"/>
                </a:lnTo>
                <a:close/>
                <a:moveTo>
                  <a:pt x="52" y="85"/>
                </a:moveTo>
                <a:lnTo>
                  <a:pt x="52" y="85"/>
                </a:lnTo>
                <a:lnTo>
                  <a:pt x="54" y="88"/>
                </a:lnTo>
                <a:lnTo>
                  <a:pt x="54" y="88"/>
                </a:lnTo>
                <a:lnTo>
                  <a:pt x="54" y="88"/>
                </a:lnTo>
                <a:lnTo>
                  <a:pt x="54" y="88"/>
                </a:lnTo>
                <a:lnTo>
                  <a:pt x="54" y="84"/>
                </a:lnTo>
                <a:lnTo>
                  <a:pt x="54" y="84"/>
                </a:lnTo>
                <a:lnTo>
                  <a:pt x="54" y="84"/>
                </a:lnTo>
                <a:lnTo>
                  <a:pt x="54" y="84"/>
                </a:lnTo>
                <a:lnTo>
                  <a:pt x="52" y="85"/>
                </a:lnTo>
                <a:lnTo>
                  <a:pt x="52" y="85"/>
                </a:lnTo>
                <a:close/>
                <a:moveTo>
                  <a:pt x="60" y="46"/>
                </a:moveTo>
                <a:lnTo>
                  <a:pt x="60" y="46"/>
                </a:lnTo>
                <a:lnTo>
                  <a:pt x="60" y="43"/>
                </a:lnTo>
                <a:lnTo>
                  <a:pt x="60" y="40"/>
                </a:lnTo>
                <a:lnTo>
                  <a:pt x="60" y="40"/>
                </a:lnTo>
                <a:lnTo>
                  <a:pt x="60" y="46"/>
                </a:lnTo>
                <a:lnTo>
                  <a:pt x="60" y="46"/>
                </a:lnTo>
                <a:close/>
                <a:moveTo>
                  <a:pt x="77" y="100"/>
                </a:moveTo>
                <a:lnTo>
                  <a:pt x="77" y="100"/>
                </a:lnTo>
                <a:lnTo>
                  <a:pt x="85" y="98"/>
                </a:lnTo>
                <a:lnTo>
                  <a:pt x="85" y="98"/>
                </a:lnTo>
                <a:lnTo>
                  <a:pt x="77" y="100"/>
                </a:lnTo>
                <a:lnTo>
                  <a:pt x="77" y="100"/>
                </a:lnTo>
                <a:close/>
                <a:moveTo>
                  <a:pt x="60" y="17"/>
                </a:moveTo>
                <a:lnTo>
                  <a:pt x="60" y="17"/>
                </a:lnTo>
                <a:lnTo>
                  <a:pt x="60" y="17"/>
                </a:lnTo>
                <a:lnTo>
                  <a:pt x="60" y="17"/>
                </a:lnTo>
                <a:lnTo>
                  <a:pt x="61" y="19"/>
                </a:lnTo>
                <a:lnTo>
                  <a:pt x="61" y="19"/>
                </a:lnTo>
                <a:lnTo>
                  <a:pt x="63" y="19"/>
                </a:lnTo>
                <a:lnTo>
                  <a:pt x="63" y="19"/>
                </a:lnTo>
                <a:lnTo>
                  <a:pt x="60" y="17"/>
                </a:lnTo>
                <a:lnTo>
                  <a:pt x="60" y="17"/>
                </a:lnTo>
                <a:close/>
                <a:moveTo>
                  <a:pt x="57" y="117"/>
                </a:moveTo>
                <a:lnTo>
                  <a:pt x="57" y="117"/>
                </a:lnTo>
                <a:lnTo>
                  <a:pt x="60" y="117"/>
                </a:lnTo>
                <a:lnTo>
                  <a:pt x="60" y="117"/>
                </a:lnTo>
                <a:lnTo>
                  <a:pt x="60" y="115"/>
                </a:lnTo>
                <a:lnTo>
                  <a:pt x="60" y="115"/>
                </a:lnTo>
                <a:lnTo>
                  <a:pt x="58" y="115"/>
                </a:lnTo>
                <a:lnTo>
                  <a:pt x="58" y="115"/>
                </a:lnTo>
                <a:lnTo>
                  <a:pt x="57" y="117"/>
                </a:lnTo>
                <a:lnTo>
                  <a:pt x="57" y="117"/>
                </a:lnTo>
                <a:close/>
                <a:moveTo>
                  <a:pt x="20" y="22"/>
                </a:moveTo>
                <a:lnTo>
                  <a:pt x="20" y="22"/>
                </a:lnTo>
                <a:lnTo>
                  <a:pt x="22" y="21"/>
                </a:lnTo>
                <a:lnTo>
                  <a:pt x="22" y="21"/>
                </a:lnTo>
                <a:lnTo>
                  <a:pt x="20" y="21"/>
                </a:lnTo>
                <a:lnTo>
                  <a:pt x="19" y="21"/>
                </a:lnTo>
                <a:lnTo>
                  <a:pt x="19" y="21"/>
                </a:lnTo>
                <a:lnTo>
                  <a:pt x="20" y="22"/>
                </a:lnTo>
                <a:lnTo>
                  <a:pt x="20" y="22"/>
                </a:lnTo>
                <a:close/>
                <a:moveTo>
                  <a:pt x="63" y="13"/>
                </a:moveTo>
                <a:lnTo>
                  <a:pt x="63" y="13"/>
                </a:lnTo>
                <a:lnTo>
                  <a:pt x="66" y="14"/>
                </a:lnTo>
                <a:lnTo>
                  <a:pt x="66" y="14"/>
                </a:lnTo>
                <a:lnTo>
                  <a:pt x="65" y="13"/>
                </a:lnTo>
                <a:lnTo>
                  <a:pt x="65" y="13"/>
                </a:lnTo>
                <a:lnTo>
                  <a:pt x="63" y="13"/>
                </a:lnTo>
                <a:lnTo>
                  <a:pt x="63" y="13"/>
                </a:lnTo>
                <a:close/>
                <a:moveTo>
                  <a:pt x="58" y="30"/>
                </a:moveTo>
                <a:lnTo>
                  <a:pt x="58" y="30"/>
                </a:lnTo>
                <a:lnTo>
                  <a:pt x="58" y="30"/>
                </a:lnTo>
                <a:lnTo>
                  <a:pt x="58" y="30"/>
                </a:lnTo>
                <a:lnTo>
                  <a:pt x="54" y="29"/>
                </a:lnTo>
                <a:lnTo>
                  <a:pt x="54" y="29"/>
                </a:lnTo>
                <a:lnTo>
                  <a:pt x="58" y="30"/>
                </a:lnTo>
                <a:lnTo>
                  <a:pt x="58" y="30"/>
                </a:lnTo>
                <a:close/>
                <a:moveTo>
                  <a:pt x="20" y="32"/>
                </a:moveTo>
                <a:lnTo>
                  <a:pt x="20" y="32"/>
                </a:lnTo>
                <a:lnTo>
                  <a:pt x="20" y="30"/>
                </a:lnTo>
                <a:lnTo>
                  <a:pt x="20" y="30"/>
                </a:lnTo>
                <a:lnTo>
                  <a:pt x="17" y="32"/>
                </a:lnTo>
                <a:lnTo>
                  <a:pt x="17" y="32"/>
                </a:lnTo>
                <a:lnTo>
                  <a:pt x="19" y="32"/>
                </a:lnTo>
                <a:lnTo>
                  <a:pt x="19" y="32"/>
                </a:lnTo>
                <a:lnTo>
                  <a:pt x="20" y="32"/>
                </a:lnTo>
                <a:lnTo>
                  <a:pt x="20" y="32"/>
                </a:lnTo>
                <a:close/>
                <a:moveTo>
                  <a:pt x="36" y="111"/>
                </a:moveTo>
                <a:lnTo>
                  <a:pt x="36" y="111"/>
                </a:lnTo>
                <a:lnTo>
                  <a:pt x="36" y="112"/>
                </a:lnTo>
                <a:lnTo>
                  <a:pt x="36" y="112"/>
                </a:lnTo>
                <a:lnTo>
                  <a:pt x="36" y="114"/>
                </a:lnTo>
                <a:lnTo>
                  <a:pt x="36" y="114"/>
                </a:lnTo>
                <a:lnTo>
                  <a:pt x="38" y="114"/>
                </a:lnTo>
                <a:lnTo>
                  <a:pt x="38" y="114"/>
                </a:lnTo>
                <a:lnTo>
                  <a:pt x="36" y="111"/>
                </a:lnTo>
                <a:lnTo>
                  <a:pt x="36" y="111"/>
                </a:lnTo>
                <a:close/>
                <a:moveTo>
                  <a:pt x="63" y="109"/>
                </a:moveTo>
                <a:lnTo>
                  <a:pt x="63" y="109"/>
                </a:lnTo>
                <a:lnTo>
                  <a:pt x="61" y="111"/>
                </a:lnTo>
                <a:lnTo>
                  <a:pt x="61" y="111"/>
                </a:lnTo>
                <a:lnTo>
                  <a:pt x="63" y="111"/>
                </a:lnTo>
                <a:lnTo>
                  <a:pt x="63" y="111"/>
                </a:lnTo>
                <a:lnTo>
                  <a:pt x="63" y="109"/>
                </a:lnTo>
                <a:lnTo>
                  <a:pt x="63" y="109"/>
                </a:lnTo>
                <a:close/>
                <a:moveTo>
                  <a:pt x="69" y="35"/>
                </a:moveTo>
                <a:lnTo>
                  <a:pt x="69" y="35"/>
                </a:lnTo>
                <a:lnTo>
                  <a:pt x="69" y="33"/>
                </a:lnTo>
                <a:lnTo>
                  <a:pt x="69" y="33"/>
                </a:lnTo>
                <a:lnTo>
                  <a:pt x="68" y="33"/>
                </a:lnTo>
                <a:lnTo>
                  <a:pt x="68" y="33"/>
                </a:lnTo>
                <a:lnTo>
                  <a:pt x="68" y="35"/>
                </a:lnTo>
                <a:lnTo>
                  <a:pt x="68" y="35"/>
                </a:lnTo>
                <a:lnTo>
                  <a:pt x="69" y="35"/>
                </a:lnTo>
                <a:lnTo>
                  <a:pt x="69" y="35"/>
                </a:lnTo>
                <a:lnTo>
                  <a:pt x="69" y="35"/>
                </a:lnTo>
                <a:lnTo>
                  <a:pt x="69" y="35"/>
                </a:lnTo>
                <a:close/>
                <a:moveTo>
                  <a:pt x="39" y="82"/>
                </a:moveTo>
                <a:lnTo>
                  <a:pt x="39" y="82"/>
                </a:lnTo>
                <a:lnTo>
                  <a:pt x="38" y="82"/>
                </a:lnTo>
                <a:lnTo>
                  <a:pt x="38" y="82"/>
                </a:lnTo>
                <a:lnTo>
                  <a:pt x="36" y="85"/>
                </a:lnTo>
                <a:lnTo>
                  <a:pt x="36" y="85"/>
                </a:lnTo>
                <a:lnTo>
                  <a:pt x="38" y="85"/>
                </a:lnTo>
                <a:lnTo>
                  <a:pt x="38" y="85"/>
                </a:lnTo>
                <a:lnTo>
                  <a:pt x="38" y="84"/>
                </a:lnTo>
                <a:lnTo>
                  <a:pt x="39" y="82"/>
                </a:lnTo>
                <a:lnTo>
                  <a:pt x="39" y="82"/>
                </a:lnTo>
                <a:close/>
                <a:moveTo>
                  <a:pt x="25" y="25"/>
                </a:moveTo>
                <a:lnTo>
                  <a:pt x="25" y="25"/>
                </a:lnTo>
                <a:lnTo>
                  <a:pt x="25" y="27"/>
                </a:lnTo>
                <a:lnTo>
                  <a:pt x="25" y="27"/>
                </a:lnTo>
                <a:lnTo>
                  <a:pt x="25" y="27"/>
                </a:lnTo>
                <a:lnTo>
                  <a:pt x="27" y="25"/>
                </a:lnTo>
                <a:lnTo>
                  <a:pt x="27" y="25"/>
                </a:lnTo>
                <a:lnTo>
                  <a:pt x="28" y="25"/>
                </a:lnTo>
                <a:lnTo>
                  <a:pt x="28" y="25"/>
                </a:lnTo>
                <a:lnTo>
                  <a:pt x="28" y="24"/>
                </a:lnTo>
                <a:lnTo>
                  <a:pt x="28" y="24"/>
                </a:lnTo>
                <a:lnTo>
                  <a:pt x="25" y="25"/>
                </a:lnTo>
                <a:lnTo>
                  <a:pt x="25" y="25"/>
                </a:lnTo>
                <a:close/>
                <a:moveTo>
                  <a:pt x="72" y="38"/>
                </a:moveTo>
                <a:lnTo>
                  <a:pt x="72" y="38"/>
                </a:lnTo>
                <a:lnTo>
                  <a:pt x="74" y="38"/>
                </a:lnTo>
                <a:lnTo>
                  <a:pt x="74" y="36"/>
                </a:lnTo>
                <a:lnTo>
                  <a:pt x="74" y="36"/>
                </a:lnTo>
                <a:lnTo>
                  <a:pt x="72" y="36"/>
                </a:lnTo>
                <a:lnTo>
                  <a:pt x="72" y="36"/>
                </a:lnTo>
                <a:lnTo>
                  <a:pt x="72" y="38"/>
                </a:lnTo>
                <a:lnTo>
                  <a:pt x="72" y="38"/>
                </a:lnTo>
                <a:close/>
                <a:moveTo>
                  <a:pt x="77" y="55"/>
                </a:moveTo>
                <a:lnTo>
                  <a:pt x="77" y="55"/>
                </a:lnTo>
                <a:lnTo>
                  <a:pt x="76" y="54"/>
                </a:lnTo>
                <a:lnTo>
                  <a:pt x="76" y="55"/>
                </a:lnTo>
                <a:lnTo>
                  <a:pt x="76" y="55"/>
                </a:lnTo>
                <a:lnTo>
                  <a:pt x="77" y="55"/>
                </a:lnTo>
                <a:lnTo>
                  <a:pt x="77" y="55"/>
                </a:lnTo>
                <a:close/>
                <a:moveTo>
                  <a:pt x="63" y="106"/>
                </a:moveTo>
                <a:lnTo>
                  <a:pt x="63" y="106"/>
                </a:lnTo>
                <a:lnTo>
                  <a:pt x="60" y="106"/>
                </a:lnTo>
                <a:lnTo>
                  <a:pt x="60" y="106"/>
                </a:lnTo>
                <a:lnTo>
                  <a:pt x="61" y="107"/>
                </a:lnTo>
                <a:lnTo>
                  <a:pt x="63" y="106"/>
                </a:lnTo>
                <a:lnTo>
                  <a:pt x="63" y="106"/>
                </a:lnTo>
                <a:close/>
                <a:moveTo>
                  <a:pt x="54" y="118"/>
                </a:moveTo>
                <a:lnTo>
                  <a:pt x="54" y="118"/>
                </a:lnTo>
                <a:lnTo>
                  <a:pt x="55" y="117"/>
                </a:lnTo>
                <a:lnTo>
                  <a:pt x="55" y="117"/>
                </a:lnTo>
                <a:lnTo>
                  <a:pt x="54" y="117"/>
                </a:lnTo>
                <a:lnTo>
                  <a:pt x="54" y="117"/>
                </a:lnTo>
                <a:lnTo>
                  <a:pt x="54" y="117"/>
                </a:lnTo>
                <a:lnTo>
                  <a:pt x="54" y="118"/>
                </a:lnTo>
                <a:lnTo>
                  <a:pt x="54" y="118"/>
                </a:lnTo>
                <a:close/>
                <a:moveTo>
                  <a:pt x="17" y="126"/>
                </a:moveTo>
                <a:lnTo>
                  <a:pt x="17" y="126"/>
                </a:lnTo>
                <a:lnTo>
                  <a:pt x="16" y="125"/>
                </a:lnTo>
                <a:lnTo>
                  <a:pt x="16" y="125"/>
                </a:lnTo>
                <a:lnTo>
                  <a:pt x="16" y="126"/>
                </a:lnTo>
                <a:lnTo>
                  <a:pt x="16" y="126"/>
                </a:lnTo>
                <a:lnTo>
                  <a:pt x="17" y="126"/>
                </a:lnTo>
                <a:lnTo>
                  <a:pt x="17" y="126"/>
                </a:lnTo>
                <a:close/>
                <a:moveTo>
                  <a:pt x="71" y="27"/>
                </a:moveTo>
                <a:lnTo>
                  <a:pt x="71" y="27"/>
                </a:lnTo>
                <a:lnTo>
                  <a:pt x="69" y="27"/>
                </a:lnTo>
                <a:lnTo>
                  <a:pt x="69" y="27"/>
                </a:lnTo>
                <a:lnTo>
                  <a:pt x="71" y="29"/>
                </a:lnTo>
                <a:lnTo>
                  <a:pt x="71" y="29"/>
                </a:lnTo>
                <a:lnTo>
                  <a:pt x="71" y="27"/>
                </a:lnTo>
                <a:lnTo>
                  <a:pt x="71" y="27"/>
                </a:lnTo>
                <a:close/>
                <a:moveTo>
                  <a:pt x="63" y="49"/>
                </a:moveTo>
                <a:lnTo>
                  <a:pt x="63" y="49"/>
                </a:lnTo>
                <a:lnTo>
                  <a:pt x="63" y="46"/>
                </a:lnTo>
                <a:lnTo>
                  <a:pt x="63" y="46"/>
                </a:lnTo>
                <a:lnTo>
                  <a:pt x="63" y="49"/>
                </a:lnTo>
                <a:lnTo>
                  <a:pt x="63" y="49"/>
                </a:lnTo>
                <a:close/>
                <a:moveTo>
                  <a:pt x="79" y="111"/>
                </a:moveTo>
                <a:lnTo>
                  <a:pt x="79" y="111"/>
                </a:lnTo>
                <a:lnTo>
                  <a:pt x="77" y="109"/>
                </a:lnTo>
                <a:lnTo>
                  <a:pt x="77" y="109"/>
                </a:lnTo>
                <a:lnTo>
                  <a:pt x="77" y="111"/>
                </a:lnTo>
                <a:lnTo>
                  <a:pt x="79" y="111"/>
                </a:lnTo>
                <a:lnTo>
                  <a:pt x="79" y="111"/>
                </a:lnTo>
                <a:close/>
                <a:moveTo>
                  <a:pt x="5" y="22"/>
                </a:moveTo>
                <a:lnTo>
                  <a:pt x="5" y="22"/>
                </a:lnTo>
                <a:lnTo>
                  <a:pt x="5" y="22"/>
                </a:lnTo>
                <a:lnTo>
                  <a:pt x="5" y="22"/>
                </a:lnTo>
                <a:lnTo>
                  <a:pt x="3" y="25"/>
                </a:lnTo>
                <a:lnTo>
                  <a:pt x="3" y="25"/>
                </a:lnTo>
                <a:lnTo>
                  <a:pt x="5" y="22"/>
                </a:lnTo>
                <a:lnTo>
                  <a:pt x="5" y="22"/>
                </a:lnTo>
                <a:close/>
                <a:moveTo>
                  <a:pt x="47" y="112"/>
                </a:moveTo>
                <a:lnTo>
                  <a:pt x="47" y="112"/>
                </a:lnTo>
                <a:lnTo>
                  <a:pt x="46" y="111"/>
                </a:lnTo>
                <a:lnTo>
                  <a:pt x="46" y="111"/>
                </a:lnTo>
                <a:lnTo>
                  <a:pt x="46" y="112"/>
                </a:lnTo>
                <a:lnTo>
                  <a:pt x="46" y="112"/>
                </a:lnTo>
                <a:lnTo>
                  <a:pt x="47" y="112"/>
                </a:lnTo>
                <a:lnTo>
                  <a:pt x="47" y="112"/>
                </a:lnTo>
                <a:close/>
                <a:moveTo>
                  <a:pt x="49" y="84"/>
                </a:moveTo>
                <a:lnTo>
                  <a:pt x="49" y="84"/>
                </a:lnTo>
                <a:lnTo>
                  <a:pt x="49" y="84"/>
                </a:lnTo>
                <a:lnTo>
                  <a:pt x="49" y="84"/>
                </a:lnTo>
                <a:lnTo>
                  <a:pt x="47" y="82"/>
                </a:lnTo>
                <a:lnTo>
                  <a:pt x="47" y="82"/>
                </a:lnTo>
                <a:lnTo>
                  <a:pt x="49" y="84"/>
                </a:lnTo>
                <a:lnTo>
                  <a:pt x="49" y="84"/>
                </a:lnTo>
                <a:close/>
                <a:moveTo>
                  <a:pt x="44" y="103"/>
                </a:moveTo>
                <a:lnTo>
                  <a:pt x="44" y="103"/>
                </a:lnTo>
                <a:lnTo>
                  <a:pt x="44" y="103"/>
                </a:lnTo>
                <a:lnTo>
                  <a:pt x="44" y="103"/>
                </a:lnTo>
                <a:lnTo>
                  <a:pt x="44" y="104"/>
                </a:lnTo>
                <a:lnTo>
                  <a:pt x="44" y="104"/>
                </a:lnTo>
                <a:lnTo>
                  <a:pt x="44" y="103"/>
                </a:lnTo>
                <a:lnTo>
                  <a:pt x="44" y="103"/>
                </a:lnTo>
                <a:lnTo>
                  <a:pt x="44" y="103"/>
                </a:lnTo>
                <a:close/>
                <a:moveTo>
                  <a:pt x="68" y="47"/>
                </a:moveTo>
                <a:lnTo>
                  <a:pt x="68" y="47"/>
                </a:lnTo>
                <a:lnTo>
                  <a:pt x="66" y="47"/>
                </a:lnTo>
                <a:lnTo>
                  <a:pt x="66" y="47"/>
                </a:lnTo>
                <a:lnTo>
                  <a:pt x="66" y="47"/>
                </a:lnTo>
                <a:lnTo>
                  <a:pt x="68" y="47"/>
                </a:lnTo>
                <a:lnTo>
                  <a:pt x="68" y="47"/>
                </a:lnTo>
                <a:close/>
                <a:moveTo>
                  <a:pt x="35" y="22"/>
                </a:moveTo>
                <a:lnTo>
                  <a:pt x="35" y="22"/>
                </a:lnTo>
                <a:lnTo>
                  <a:pt x="35" y="22"/>
                </a:lnTo>
                <a:lnTo>
                  <a:pt x="35" y="22"/>
                </a:lnTo>
                <a:lnTo>
                  <a:pt x="33" y="22"/>
                </a:lnTo>
                <a:lnTo>
                  <a:pt x="33" y="22"/>
                </a:lnTo>
                <a:lnTo>
                  <a:pt x="33" y="22"/>
                </a:lnTo>
                <a:lnTo>
                  <a:pt x="33" y="22"/>
                </a:lnTo>
                <a:lnTo>
                  <a:pt x="35" y="22"/>
                </a:lnTo>
                <a:lnTo>
                  <a:pt x="35" y="22"/>
                </a:lnTo>
                <a:close/>
                <a:moveTo>
                  <a:pt x="61" y="36"/>
                </a:moveTo>
                <a:lnTo>
                  <a:pt x="61" y="36"/>
                </a:lnTo>
                <a:lnTo>
                  <a:pt x="61" y="35"/>
                </a:lnTo>
                <a:lnTo>
                  <a:pt x="61" y="35"/>
                </a:lnTo>
                <a:lnTo>
                  <a:pt x="61" y="36"/>
                </a:lnTo>
                <a:lnTo>
                  <a:pt x="61" y="36"/>
                </a:lnTo>
                <a:close/>
                <a:moveTo>
                  <a:pt x="71" y="68"/>
                </a:moveTo>
                <a:lnTo>
                  <a:pt x="71" y="68"/>
                </a:lnTo>
                <a:lnTo>
                  <a:pt x="71" y="66"/>
                </a:lnTo>
                <a:lnTo>
                  <a:pt x="71" y="66"/>
                </a:lnTo>
                <a:lnTo>
                  <a:pt x="71" y="66"/>
                </a:lnTo>
                <a:lnTo>
                  <a:pt x="71" y="68"/>
                </a:lnTo>
                <a:lnTo>
                  <a:pt x="71" y="68"/>
                </a:lnTo>
                <a:close/>
                <a:moveTo>
                  <a:pt x="24" y="41"/>
                </a:moveTo>
                <a:lnTo>
                  <a:pt x="24" y="41"/>
                </a:lnTo>
                <a:lnTo>
                  <a:pt x="24" y="41"/>
                </a:lnTo>
                <a:lnTo>
                  <a:pt x="24" y="41"/>
                </a:lnTo>
                <a:lnTo>
                  <a:pt x="24" y="40"/>
                </a:lnTo>
                <a:lnTo>
                  <a:pt x="24" y="40"/>
                </a:lnTo>
                <a:lnTo>
                  <a:pt x="24" y="40"/>
                </a:lnTo>
                <a:lnTo>
                  <a:pt x="24" y="41"/>
                </a:lnTo>
                <a:lnTo>
                  <a:pt x="24" y="41"/>
                </a:lnTo>
                <a:close/>
                <a:moveTo>
                  <a:pt x="63" y="38"/>
                </a:moveTo>
                <a:lnTo>
                  <a:pt x="63" y="38"/>
                </a:lnTo>
                <a:lnTo>
                  <a:pt x="61" y="38"/>
                </a:lnTo>
                <a:lnTo>
                  <a:pt x="61" y="38"/>
                </a:lnTo>
                <a:lnTo>
                  <a:pt x="63" y="40"/>
                </a:lnTo>
                <a:lnTo>
                  <a:pt x="63" y="40"/>
                </a:lnTo>
                <a:lnTo>
                  <a:pt x="63" y="40"/>
                </a:lnTo>
                <a:lnTo>
                  <a:pt x="63" y="40"/>
                </a:lnTo>
                <a:lnTo>
                  <a:pt x="63" y="38"/>
                </a:lnTo>
                <a:lnTo>
                  <a:pt x="63" y="38"/>
                </a:lnTo>
                <a:close/>
                <a:moveTo>
                  <a:pt x="39" y="16"/>
                </a:moveTo>
                <a:lnTo>
                  <a:pt x="39" y="16"/>
                </a:lnTo>
                <a:lnTo>
                  <a:pt x="39" y="16"/>
                </a:lnTo>
                <a:lnTo>
                  <a:pt x="39" y="16"/>
                </a:lnTo>
                <a:lnTo>
                  <a:pt x="39" y="16"/>
                </a:lnTo>
                <a:lnTo>
                  <a:pt x="39" y="16"/>
                </a:lnTo>
                <a:lnTo>
                  <a:pt x="39" y="16"/>
                </a:lnTo>
                <a:lnTo>
                  <a:pt x="39" y="16"/>
                </a:lnTo>
                <a:lnTo>
                  <a:pt x="39" y="16"/>
                </a:lnTo>
                <a:lnTo>
                  <a:pt x="39" y="16"/>
                </a:lnTo>
                <a:close/>
                <a:moveTo>
                  <a:pt x="63" y="27"/>
                </a:moveTo>
                <a:lnTo>
                  <a:pt x="63" y="27"/>
                </a:lnTo>
                <a:lnTo>
                  <a:pt x="65" y="27"/>
                </a:lnTo>
                <a:lnTo>
                  <a:pt x="65" y="27"/>
                </a:lnTo>
                <a:lnTo>
                  <a:pt x="65" y="25"/>
                </a:lnTo>
                <a:lnTo>
                  <a:pt x="65" y="25"/>
                </a:lnTo>
                <a:lnTo>
                  <a:pt x="63" y="27"/>
                </a:lnTo>
                <a:lnTo>
                  <a:pt x="63" y="27"/>
                </a:lnTo>
                <a:close/>
                <a:moveTo>
                  <a:pt x="52" y="125"/>
                </a:moveTo>
                <a:lnTo>
                  <a:pt x="52" y="125"/>
                </a:lnTo>
                <a:lnTo>
                  <a:pt x="52" y="125"/>
                </a:lnTo>
                <a:lnTo>
                  <a:pt x="52" y="125"/>
                </a:lnTo>
                <a:lnTo>
                  <a:pt x="52" y="125"/>
                </a:lnTo>
                <a:lnTo>
                  <a:pt x="52" y="125"/>
                </a:lnTo>
                <a:lnTo>
                  <a:pt x="52" y="125"/>
                </a:lnTo>
                <a:close/>
                <a:moveTo>
                  <a:pt x="87" y="104"/>
                </a:moveTo>
                <a:lnTo>
                  <a:pt x="87" y="104"/>
                </a:lnTo>
                <a:lnTo>
                  <a:pt x="87" y="104"/>
                </a:lnTo>
                <a:lnTo>
                  <a:pt x="87" y="104"/>
                </a:lnTo>
                <a:lnTo>
                  <a:pt x="87" y="104"/>
                </a:lnTo>
                <a:lnTo>
                  <a:pt x="87" y="104"/>
                </a:lnTo>
                <a:lnTo>
                  <a:pt x="87" y="104"/>
                </a:lnTo>
                <a:lnTo>
                  <a:pt x="87" y="104"/>
                </a:lnTo>
                <a:lnTo>
                  <a:pt x="87" y="104"/>
                </a:lnTo>
                <a:lnTo>
                  <a:pt x="87" y="10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5"/>
          <p:cNvSpPr>
            <a:spLocks noEditPoints="1"/>
          </p:cNvSpPr>
          <p:nvPr/>
        </p:nvSpPr>
        <p:spPr bwMode="auto">
          <a:xfrm>
            <a:off x="3285010" y="554154"/>
            <a:ext cx="376060" cy="401995"/>
          </a:xfrm>
          <a:custGeom>
            <a:avLst/>
            <a:gdLst>
              <a:gd name="T0" fmla="*/ 168 w 174"/>
              <a:gd name="T1" fmla="*/ 122 h 186"/>
              <a:gd name="T2" fmla="*/ 144 w 174"/>
              <a:gd name="T3" fmla="*/ 155 h 186"/>
              <a:gd name="T4" fmla="*/ 119 w 174"/>
              <a:gd name="T5" fmla="*/ 177 h 186"/>
              <a:gd name="T6" fmla="*/ 82 w 174"/>
              <a:gd name="T7" fmla="*/ 186 h 186"/>
              <a:gd name="T8" fmla="*/ 45 w 174"/>
              <a:gd name="T9" fmla="*/ 177 h 186"/>
              <a:gd name="T10" fmla="*/ 18 w 174"/>
              <a:gd name="T11" fmla="*/ 153 h 186"/>
              <a:gd name="T12" fmla="*/ 0 w 174"/>
              <a:gd name="T13" fmla="*/ 103 h 186"/>
              <a:gd name="T14" fmla="*/ 2 w 174"/>
              <a:gd name="T15" fmla="*/ 74 h 186"/>
              <a:gd name="T16" fmla="*/ 24 w 174"/>
              <a:gd name="T17" fmla="*/ 30 h 186"/>
              <a:gd name="T18" fmla="*/ 73 w 174"/>
              <a:gd name="T19" fmla="*/ 2 h 186"/>
              <a:gd name="T20" fmla="*/ 109 w 174"/>
              <a:gd name="T21" fmla="*/ 3 h 186"/>
              <a:gd name="T22" fmla="*/ 141 w 174"/>
              <a:gd name="T23" fmla="*/ 16 h 186"/>
              <a:gd name="T24" fmla="*/ 166 w 174"/>
              <a:gd name="T25" fmla="*/ 48 h 186"/>
              <a:gd name="T26" fmla="*/ 174 w 174"/>
              <a:gd name="T27" fmla="*/ 74 h 186"/>
              <a:gd name="T28" fmla="*/ 120 w 174"/>
              <a:gd name="T29" fmla="*/ 11 h 186"/>
              <a:gd name="T30" fmla="*/ 119 w 174"/>
              <a:gd name="T31" fmla="*/ 10 h 186"/>
              <a:gd name="T32" fmla="*/ 103 w 174"/>
              <a:gd name="T33" fmla="*/ 7 h 186"/>
              <a:gd name="T34" fmla="*/ 119 w 174"/>
              <a:gd name="T35" fmla="*/ 11 h 186"/>
              <a:gd name="T36" fmla="*/ 112 w 174"/>
              <a:gd name="T37" fmla="*/ 169 h 186"/>
              <a:gd name="T38" fmla="*/ 139 w 174"/>
              <a:gd name="T39" fmla="*/ 155 h 186"/>
              <a:gd name="T40" fmla="*/ 166 w 174"/>
              <a:gd name="T41" fmla="*/ 104 h 186"/>
              <a:gd name="T42" fmla="*/ 161 w 174"/>
              <a:gd name="T43" fmla="*/ 60 h 186"/>
              <a:gd name="T44" fmla="*/ 144 w 174"/>
              <a:gd name="T45" fmla="*/ 30 h 186"/>
              <a:gd name="T46" fmla="*/ 103 w 174"/>
              <a:gd name="T47" fmla="*/ 11 h 186"/>
              <a:gd name="T48" fmla="*/ 63 w 174"/>
              <a:gd name="T49" fmla="*/ 14 h 186"/>
              <a:gd name="T50" fmla="*/ 33 w 174"/>
              <a:gd name="T51" fmla="*/ 40 h 186"/>
              <a:gd name="T52" fmla="*/ 13 w 174"/>
              <a:gd name="T53" fmla="*/ 87 h 186"/>
              <a:gd name="T54" fmla="*/ 15 w 174"/>
              <a:gd name="T55" fmla="*/ 126 h 186"/>
              <a:gd name="T56" fmla="*/ 29 w 174"/>
              <a:gd name="T57" fmla="*/ 147 h 186"/>
              <a:gd name="T58" fmla="*/ 57 w 174"/>
              <a:gd name="T59" fmla="*/ 167 h 186"/>
              <a:gd name="T60" fmla="*/ 62 w 174"/>
              <a:gd name="T61" fmla="*/ 10 h 186"/>
              <a:gd name="T62" fmla="*/ 43 w 174"/>
              <a:gd name="T63" fmla="*/ 21 h 186"/>
              <a:gd name="T64" fmla="*/ 7 w 174"/>
              <a:gd name="T65" fmla="*/ 73 h 186"/>
              <a:gd name="T66" fmla="*/ 7 w 174"/>
              <a:gd name="T67" fmla="*/ 103 h 186"/>
              <a:gd name="T68" fmla="*/ 8 w 174"/>
              <a:gd name="T69" fmla="*/ 111 h 186"/>
              <a:gd name="T70" fmla="*/ 15 w 174"/>
              <a:gd name="T71" fmla="*/ 70 h 186"/>
              <a:gd name="T72" fmla="*/ 43 w 174"/>
              <a:gd name="T73" fmla="*/ 24 h 186"/>
              <a:gd name="T74" fmla="*/ 62 w 174"/>
              <a:gd name="T75" fmla="*/ 10 h 186"/>
              <a:gd name="T76" fmla="*/ 8 w 174"/>
              <a:gd name="T77" fmla="*/ 126 h 186"/>
              <a:gd name="T78" fmla="*/ 27 w 174"/>
              <a:gd name="T79" fmla="*/ 161 h 186"/>
              <a:gd name="T80" fmla="*/ 63 w 174"/>
              <a:gd name="T81" fmla="*/ 180 h 186"/>
              <a:gd name="T82" fmla="*/ 97 w 174"/>
              <a:gd name="T83" fmla="*/ 182 h 186"/>
              <a:gd name="T84" fmla="*/ 117 w 174"/>
              <a:gd name="T85" fmla="*/ 174 h 186"/>
              <a:gd name="T86" fmla="*/ 65 w 174"/>
              <a:gd name="T87" fmla="*/ 175 h 186"/>
              <a:gd name="T88" fmla="*/ 30 w 174"/>
              <a:gd name="T89" fmla="*/ 158 h 186"/>
              <a:gd name="T90" fmla="*/ 13 w 174"/>
              <a:gd name="T91" fmla="*/ 134 h 186"/>
              <a:gd name="T92" fmla="*/ 26 w 174"/>
              <a:gd name="T93" fmla="*/ 149 h 186"/>
              <a:gd name="T94" fmla="*/ 60 w 174"/>
              <a:gd name="T95" fmla="*/ 172 h 186"/>
              <a:gd name="T96" fmla="*/ 78 w 174"/>
              <a:gd name="T97" fmla="*/ 5 h 186"/>
              <a:gd name="T98" fmla="*/ 95 w 174"/>
              <a:gd name="T99" fmla="*/ 5 h 186"/>
              <a:gd name="T100" fmla="*/ 158 w 174"/>
              <a:gd name="T101" fmla="*/ 38 h 186"/>
              <a:gd name="T102" fmla="*/ 145 w 174"/>
              <a:gd name="T103" fmla="*/ 24 h 186"/>
              <a:gd name="T104" fmla="*/ 141 w 174"/>
              <a:gd name="T105" fmla="*/ 21 h 186"/>
              <a:gd name="T106" fmla="*/ 158 w 174"/>
              <a:gd name="T107" fmla="*/ 38 h 186"/>
              <a:gd name="T108" fmla="*/ 172 w 174"/>
              <a:gd name="T10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4" h="186">
                <a:moveTo>
                  <a:pt x="174" y="81"/>
                </a:moveTo>
                <a:lnTo>
                  <a:pt x="174" y="81"/>
                </a:lnTo>
                <a:lnTo>
                  <a:pt x="172" y="101"/>
                </a:lnTo>
                <a:lnTo>
                  <a:pt x="171" y="111"/>
                </a:lnTo>
                <a:lnTo>
                  <a:pt x="168" y="122"/>
                </a:lnTo>
                <a:lnTo>
                  <a:pt x="168" y="122"/>
                </a:lnTo>
                <a:lnTo>
                  <a:pt x="163" y="133"/>
                </a:lnTo>
                <a:lnTo>
                  <a:pt x="155" y="142"/>
                </a:lnTo>
                <a:lnTo>
                  <a:pt x="155" y="142"/>
                </a:lnTo>
                <a:lnTo>
                  <a:pt x="150" y="149"/>
                </a:lnTo>
                <a:lnTo>
                  <a:pt x="144" y="155"/>
                </a:lnTo>
                <a:lnTo>
                  <a:pt x="144" y="155"/>
                </a:lnTo>
                <a:lnTo>
                  <a:pt x="141" y="158"/>
                </a:lnTo>
                <a:lnTo>
                  <a:pt x="141" y="158"/>
                </a:lnTo>
                <a:lnTo>
                  <a:pt x="133" y="166"/>
                </a:lnTo>
                <a:lnTo>
                  <a:pt x="133" y="166"/>
                </a:lnTo>
                <a:lnTo>
                  <a:pt x="127" y="171"/>
                </a:lnTo>
                <a:lnTo>
                  <a:pt x="119" y="177"/>
                </a:lnTo>
                <a:lnTo>
                  <a:pt x="111" y="180"/>
                </a:lnTo>
                <a:lnTo>
                  <a:pt x="101" y="183"/>
                </a:lnTo>
                <a:lnTo>
                  <a:pt x="101" y="183"/>
                </a:lnTo>
                <a:lnTo>
                  <a:pt x="92" y="186"/>
                </a:lnTo>
                <a:lnTo>
                  <a:pt x="82" y="186"/>
                </a:lnTo>
                <a:lnTo>
                  <a:pt x="82" y="186"/>
                </a:lnTo>
                <a:lnTo>
                  <a:pt x="73" y="185"/>
                </a:lnTo>
                <a:lnTo>
                  <a:pt x="62" y="183"/>
                </a:lnTo>
                <a:lnTo>
                  <a:pt x="62" y="183"/>
                </a:lnTo>
                <a:lnTo>
                  <a:pt x="54" y="180"/>
                </a:lnTo>
                <a:lnTo>
                  <a:pt x="45" y="177"/>
                </a:lnTo>
                <a:lnTo>
                  <a:pt x="45" y="177"/>
                </a:lnTo>
                <a:lnTo>
                  <a:pt x="37" y="172"/>
                </a:lnTo>
                <a:lnTo>
                  <a:pt x="30" y="166"/>
                </a:lnTo>
                <a:lnTo>
                  <a:pt x="30" y="166"/>
                </a:lnTo>
                <a:lnTo>
                  <a:pt x="26" y="161"/>
                </a:lnTo>
                <a:lnTo>
                  <a:pt x="26" y="161"/>
                </a:lnTo>
                <a:lnTo>
                  <a:pt x="18" y="153"/>
                </a:lnTo>
                <a:lnTo>
                  <a:pt x="13" y="144"/>
                </a:lnTo>
                <a:lnTo>
                  <a:pt x="13" y="144"/>
                </a:lnTo>
                <a:lnTo>
                  <a:pt x="5" y="126"/>
                </a:lnTo>
                <a:lnTo>
                  <a:pt x="5" y="126"/>
                </a:lnTo>
                <a:lnTo>
                  <a:pt x="2" y="115"/>
                </a:lnTo>
                <a:lnTo>
                  <a:pt x="0" y="103"/>
                </a:lnTo>
                <a:lnTo>
                  <a:pt x="0" y="103"/>
                </a:lnTo>
                <a:lnTo>
                  <a:pt x="0" y="92"/>
                </a:lnTo>
                <a:lnTo>
                  <a:pt x="0" y="92"/>
                </a:lnTo>
                <a:lnTo>
                  <a:pt x="0" y="84"/>
                </a:lnTo>
                <a:lnTo>
                  <a:pt x="2" y="74"/>
                </a:lnTo>
                <a:lnTo>
                  <a:pt x="2" y="74"/>
                </a:lnTo>
                <a:lnTo>
                  <a:pt x="4" y="65"/>
                </a:lnTo>
                <a:lnTo>
                  <a:pt x="7" y="57"/>
                </a:lnTo>
                <a:lnTo>
                  <a:pt x="11" y="48"/>
                </a:lnTo>
                <a:lnTo>
                  <a:pt x="16" y="40"/>
                </a:lnTo>
                <a:lnTo>
                  <a:pt x="16" y="40"/>
                </a:lnTo>
                <a:lnTo>
                  <a:pt x="24" y="30"/>
                </a:lnTo>
                <a:lnTo>
                  <a:pt x="33" y="21"/>
                </a:lnTo>
                <a:lnTo>
                  <a:pt x="33" y="21"/>
                </a:lnTo>
                <a:lnTo>
                  <a:pt x="48" y="11"/>
                </a:lnTo>
                <a:lnTo>
                  <a:pt x="62" y="5"/>
                </a:lnTo>
                <a:lnTo>
                  <a:pt x="62" y="5"/>
                </a:lnTo>
                <a:lnTo>
                  <a:pt x="73" y="2"/>
                </a:lnTo>
                <a:lnTo>
                  <a:pt x="82" y="0"/>
                </a:lnTo>
                <a:lnTo>
                  <a:pt x="82" y="0"/>
                </a:lnTo>
                <a:lnTo>
                  <a:pt x="82" y="0"/>
                </a:lnTo>
                <a:lnTo>
                  <a:pt x="82" y="0"/>
                </a:lnTo>
                <a:lnTo>
                  <a:pt x="97" y="2"/>
                </a:lnTo>
                <a:lnTo>
                  <a:pt x="109" y="3"/>
                </a:lnTo>
                <a:lnTo>
                  <a:pt x="109" y="3"/>
                </a:lnTo>
                <a:lnTo>
                  <a:pt x="120" y="7"/>
                </a:lnTo>
                <a:lnTo>
                  <a:pt x="120" y="7"/>
                </a:lnTo>
                <a:lnTo>
                  <a:pt x="127" y="8"/>
                </a:lnTo>
                <a:lnTo>
                  <a:pt x="127" y="8"/>
                </a:lnTo>
                <a:lnTo>
                  <a:pt x="141" y="16"/>
                </a:lnTo>
                <a:lnTo>
                  <a:pt x="152" y="25"/>
                </a:lnTo>
                <a:lnTo>
                  <a:pt x="152" y="25"/>
                </a:lnTo>
                <a:lnTo>
                  <a:pt x="155" y="30"/>
                </a:lnTo>
                <a:lnTo>
                  <a:pt x="155" y="30"/>
                </a:lnTo>
                <a:lnTo>
                  <a:pt x="161" y="38"/>
                </a:lnTo>
                <a:lnTo>
                  <a:pt x="166" y="48"/>
                </a:lnTo>
                <a:lnTo>
                  <a:pt x="166" y="48"/>
                </a:lnTo>
                <a:lnTo>
                  <a:pt x="168" y="49"/>
                </a:lnTo>
                <a:lnTo>
                  <a:pt x="168" y="49"/>
                </a:lnTo>
                <a:lnTo>
                  <a:pt x="171" y="55"/>
                </a:lnTo>
                <a:lnTo>
                  <a:pt x="172" y="62"/>
                </a:lnTo>
                <a:lnTo>
                  <a:pt x="174" y="74"/>
                </a:lnTo>
                <a:lnTo>
                  <a:pt x="174" y="74"/>
                </a:lnTo>
                <a:lnTo>
                  <a:pt x="174" y="81"/>
                </a:lnTo>
                <a:lnTo>
                  <a:pt x="174" y="81"/>
                </a:lnTo>
                <a:close/>
                <a:moveTo>
                  <a:pt x="119" y="11"/>
                </a:moveTo>
                <a:lnTo>
                  <a:pt x="119" y="11"/>
                </a:lnTo>
                <a:lnTo>
                  <a:pt x="120" y="11"/>
                </a:lnTo>
                <a:lnTo>
                  <a:pt x="120" y="11"/>
                </a:lnTo>
                <a:lnTo>
                  <a:pt x="120" y="11"/>
                </a:lnTo>
                <a:lnTo>
                  <a:pt x="120" y="11"/>
                </a:lnTo>
                <a:lnTo>
                  <a:pt x="119" y="11"/>
                </a:lnTo>
                <a:lnTo>
                  <a:pt x="119" y="11"/>
                </a:lnTo>
                <a:lnTo>
                  <a:pt x="119" y="10"/>
                </a:lnTo>
                <a:lnTo>
                  <a:pt x="119" y="10"/>
                </a:lnTo>
                <a:lnTo>
                  <a:pt x="109" y="7"/>
                </a:lnTo>
                <a:lnTo>
                  <a:pt x="109" y="7"/>
                </a:lnTo>
                <a:lnTo>
                  <a:pt x="104" y="5"/>
                </a:lnTo>
                <a:lnTo>
                  <a:pt x="104" y="5"/>
                </a:lnTo>
                <a:lnTo>
                  <a:pt x="103" y="7"/>
                </a:lnTo>
                <a:lnTo>
                  <a:pt x="103" y="7"/>
                </a:lnTo>
                <a:lnTo>
                  <a:pt x="104" y="7"/>
                </a:lnTo>
                <a:lnTo>
                  <a:pt x="104" y="7"/>
                </a:lnTo>
                <a:lnTo>
                  <a:pt x="119" y="10"/>
                </a:lnTo>
                <a:lnTo>
                  <a:pt x="119" y="10"/>
                </a:lnTo>
                <a:lnTo>
                  <a:pt x="119" y="11"/>
                </a:lnTo>
                <a:lnTo>
                  <a:pt x="119" y="11"/>
                </a:lnTo>
                <a:close/>
                <a:moveTo>
                  <a:pt x="89" y="172"/>
                </a:moveTo>
                <a:lnTo>
                  <a:pt x="89" y="172"/>
                </a:lnTo>
                <a:lnTo>
                  <a:pt x="101" y="172"/>
                </a:lnTo>
                <a:lnTo>
                  <a:pt x="101" y="172"/>
                </a:lnTo>
                <a:lnTo>
                  <a:pt x="112" y="169"/>
                </a:lnTo>
                <a:lnTo>
                  <a:pt x="122" y="166"/>
                </a:lnTo>
                <a:lnTo>
                  <a:pt x="122" y="166"/>
                </a:lnTo>
                <a:lnTo>
                  <a:pt x="130" y="161"/>
                </a:lnTo>
                <a:lnTo>
                  <a:pt x="136" y="156"/>
                </a:lnTo>
                <a:lnTo>
                  <a:pt x="136" y="156"/>
                </a:lnTo>
                <a:lnTo>
                  <a:pt x="139" y="155"/>
                </a:lnTo>
                <a:lnTo>
                  <a:pt x="139" y="155"/>
                </a:lnTo>
                <a:lnTo>
                  <a:pt x="155" y="131"/>
                </a:lnTo>
                <a:lnTo>
                  <a:pt x="155" y="131"/>
                </a:lnTo>
                <a:lnTo>
                  <a:pt x="160" y="123"/>
                </a:lnTo>
                <a:lnTo>
                  <a:pt x="164" y="114"/>
                </a:lnTo>
                <a:lnTo>
                  <a:pt x="166" y="104"/>
                </a:lnTo>
                <a:lnTo>
                  <a:pt x="168" y="95"/>
                </a:lnTo>
                <a:lnTo>
                  <a:pt x="168" y="95"/>
                </a:lnTo>
                <a:lnTo>
                  <a:pt x="168" y="84"/>
                </a:lnTo>
                <a:lnTo>
                  <a:pt x="166" y="73"/>
                </a:lnTo>
                <a:lnTo>
                  <a:pt x="166" y="73"/>
                </a:lnTo>
                <a:lnTo>
                  <a:pt x="161" y="60"/>
                </a:lnTo>
                <a:lnTo>
                  <a:pt x="161" y="60"/>
                </a:lnTo>
                <a:lnTo>
                  <a:pt x="155" y="46"/>
                </a:lnTo>
                <a:lnTo>
                  <a:pt x="145" y="33"/>
                </a:lnTo>
                <a:lnTo>
                  <a:pt x="145" y="33"/>
                </a:lnTo>
                <a:lnTo>
                  <a:pt x="144" y="30"/>
                </a:lnTo>
                <a:lnTo>
                  <a:pt x="144" y="30"/>
                </a:lnTo>
                <a:lnTo>
                  <a:pt x="133" y="24"/>
                </a:lnTo>
                <a:lnTo>
                  <a:pt x="133" y="24"/>
                </a:lnTo>
                <a:lnTo>
                  <a:pt x="119" y="16"/>
                </a:lnTo>
                <a:lnTo>
                  <a:pt x="119" y="16"/>
                </a:lnTo>
                <a:lnTo>
                  <a:pt x="111" y="13"/>
                </a:lnTo>
                <a:lnTo>
                  <a:pt x="103" y="11"/>
                </a:lnTo>
                <a:lnTo>
                  <a:pt x="103" y="11"/>
                </a:lnTo>
                <a:lnTo>
                  <a:pt x="81" y="11"/>
                </a:lnTo>
                <a:lnTo>
                  <a:pt x="81" y="11"/>
                </a:lnTo>
                <a:lnTo>
                  <a:pt x="70" y="11"/>
                </a:lnTo>
                <a:lnTo>
                  <a:pt x="70" y="11"/>
                </a:lnTo>
                <a:lnTo>
                  <a:pt x="63" y="14"/>
                </a:lnTo>
                <a:lnTo>
                  <a:pt x="63" y="14"/>
                </a:lnTo>
                <a:lnTo>
                  <a:pt x="54" y="19"/>
                </a:lnTo>
                <a:lnTo>
                  <a:pt x="54" y="19"/>
                </a:lnTo>
                <a:lnTo>
                  <a:pt x="43" y="29"/>
                </a:lnTo>
                <a:lnTo>
                  <a:pt x="33" y="40"/>
                </a:lnTo>
                <a:lnTo>
                  <a:pt x="33" y="40"/>
                </a:lnTo>
                <a:lnTo>
                  <a:pt x="26" y="52"/>
                </a:lnTo>
                <a:lnTo>
                  <a:pt x="19" y="65"/>
                </a:lnTo>
                <a:lnTo>
                  <a:pt x="19" y="65"/>
                </a:lnTo>
                <a:lnTo>
                  <a:pt x="15" y="76"/>
                </a:lnTo>
                <a:lnTo>
                  <a:pt x="15" y="76"/>
                </a:lnTo>
                <a:lnTo>
                  <a:pt x="13" y="87"/>
                </a:lnTo>
                <a:lnTo>
                  <a:pt x="11" y="96"/>
                </a:lnTo>
                <a:lnTo>
                  <a:pt x="11" y="96"/>
                </a:lnTo>
                <a:lnTo>
                  <a:pt x="11" y="111"/>
                </a:lnTo>
                <a:lnTo>
                  <a:pt x="15" y="125"/>
                </a:lnTo>
                <a:lnTo>
                  <a:pt x="15" y="125"/>
                </a:lnTo>
                <a:lnTo>
                  <a:pt x="15" y="126"/>
                </a:lnTo>
                <a:lnTo>
                  <a:pt x="15" y="126"/>
                </a:lnTo>
                <a:lnTo>
                  <a:pt x="19" y="133"/>
                </a:lnTo>
                <a:lnTo>
                  <a:pt x="19" y="133"/>
                </a:lnTo>
                <a:lnTo>
                  <a:pt x="22" y="139"/>
                </a:lnTo>
                <a:lnTo>
                  <a:pt x="22" y="139"/>
                </a:lnTo>
                <a:lnTo>
                  <a:pt x="29" y="147"/>
                </a:lnTo>
                <a:lnTo>
                  <a:pt x="38" y="155"/>
                </a:lnTo>
                <a:lnTo>
                  <a:pt x="38" y="155"/>
                </a:lnTo>
                <a:lnTo>
                  <a:pt x="43" y="160"/>
                </a:lnTo>
                <a:lnTo>
                  <a:pt x="43" y="160"/>
                </a:lnTo>
                <a:lnTo>
                  <a:pt x="49" y="163"/>
                </a:lnTo>
                <a:lnTo>
                  <a:pt x="57" y="167"/>
                </a:lnTo>
                <a:lnTo>
                  <a:pt x="65" y="169"/>
                </a:lnTo>
                <a:lnTo>
                  <a:pt x="73" y="171"/>
                </a:lnTo>
                <a:lnTo>
                  <a:pt x="73" y="171"/>
                </a:lnTo>
                <a:lnTo>
                  <a:pt x="89" y="172"/>
                </a:lnTo>
                <a:lnTo>
                  <a:pt x="89" y="172"/>
                </a:lnTo>
                <a:close/>
                <a:moveTo>
                  <a:pt x="62" y="10"/>
                </a:moveTo>
                <a:lnTo>
                  <a:pt x="62" y="10"/>
                </a:lnTo>
                <a:lnTo>
                  <a:pt x="62" y="10"/>
                </a:lnTo>
                <a:lnTo>
                  <a:pt x="62" y="10"/>
                </a:lnTo>
                <a:lnTo>
                  <a:pt x="57" y="13"/>
                </a:lnTo>
                <a:lnTo>
                  <a:pt x="57" y="13"/>
                </a:lnTo>
                <a:lnTo>
                  <a:pt x="43" y="21"/>
                </a:lnTo>
                <a:lnTo>
                  <a:pt x="32" y="30"/>
                </a:lnTo>
                <a:lnTo>
                  <a:pt x="32" y="30"/>
                </a:lnTo>
                <a:lnTo>
                  <a:pt x="24" y="40"/>
                </a:lnTo>
                <a:lnTo>
                  <a:pt x="18" y="51"/>
                </a:lnTo>
                <a:lnTo>
                  <a:pt x="11" y="62"/>
                </a:lnTo>
                <a:lnTo>
                  <a:pt x="7" y="73"/>
                </a:lnTo>
                <a:lnTo>
                  <a:pt x="7" y="73"/>
                </a:lnTo>
                <a:lnTo>
                  <a:pt x="7" y="81"/>
                </a:lnTo>
                <a:lnTo>
                  <a:pt x="7" y="81"/>
                </a:lnTo>
                <a:lnTo>
                  <a:pt x="7" y="93"/>
                </a:lnTo>
                <a:lnTo>
                  <a:pt x="7" y="93"/>
                </a:lnTo>
                <a:lnTo>
                  <a:pt x="7" y="103"/>
                </a:lnTo>
                <a:lnTo>
                  <a:pt x="8" y="111"/>
                </a:lnTo>
                <a:lnTo>
                  <a:pt x="8" y="111"/>
                </a:lnTo>
                <a:lnTo>
                  <a:pt x="8" y="112"/>
                </a:lnTo>
                <a:lnTo>
                  <a:pt x="8" y="112"/>
                </a:lnTo>
                <a:lnTo>
                  <a:pt x="8" y="111"/>
                </a:lnTo>
                <a:lnTo>
                  <a:pt x="8" y="111"/>
                </a:lnTo>
                <a:lnTo>
                  <a:pt x="8" y="101"/>
                </a:lnTo>
                <a:lnTo>
                  <a:pt x="10" y="90"/>
                </a:lnTo>
                <a:lnTo>
                  <a:pt x="10" y="90"/>
                </a:lnTo>
                <a:lnTo>
                  <a:pt x="11" y="79"/>
                </a:lnTo>
                <a:lnTo>
                  <a:pt x="15" y="70"/>
                </a:lnTo>
                <a:lnTo>
                  <a:pt x="15" y="70"/>
                </a:lnTo>
                <a:lnTo>
                  <a:pt x="19" y="59"/>
                </a:lnTo>
                <a:lnTo>
                  <a:pt x="26" y="48"/>
                </a:lnTo>
                <a:lnTo>
                  <a:pt x="26" y="48"/>
                </a:lnTo>
                <a:lnTo>
                  <a:pt x="33" y="35"/>
                </a:lnTo>
                <a:lnTo>
                  <a:pt x="43" y="24"/>
                </a:lnTo>
                <a:lnTo>
                  <a:pt x="43" y="24"/>
                </a:lnTo>
                <a:lnTo>
                  <a:pt x="52" y="18"/>
                </a:lnTo>
                <a:lnTo>
                  <a:pt x="62" y="11"/>
                </a:lnTo>
                <a:lnTo>
                  <a:pt x="62" y="11"/>
                </a:lnTo>
                <a:lnTo>
                  <a:pt x="62" y="10"/>
                </a:lnTo>
                <a:lnTo>
                  <a:pt x="62" y="10"/>
                </a:lnTo>
                <a:lnTo>
                  <a:pt x="62" y="10"/>
                </a:lnTo>
                <a:lnTo>
                  <a:pt x="62" y="10"/>
                </a:lnTo>
                <a:close/>
                <a:moveTo>
                  <a:pt x="7" y="120"/>
                </a:moveTo>
                <a:lnTo>
                  <a:pt x="7" y="120"/>
                </a:lnTo>
                <a:lnTo>
                  <a:pt x="7" y="120"/>
                </a:lnTo>
                <a:lnTo>
                  <a:pt x="7" y="120"/>
                </a:lnTo>
                <a:lnTo>
                  <a:pt x="8" y="126"/>
                </a:lnTo>
                <a:lnTo>
                  <a:pt x="8" y="126"/>
                </a:lnTo>
                <a:lnTo>
                  <a:pt x="16" y="142"/>
                </a:lnTo>
                <a:lnTo>
                  <a:pt x="16" y="142"/>
                </a:lnTo>
                <a:lnTo>
                  <a:pt x="21" y="152"/>
                </a:lnTo>
                <a:lnTo>
                  <a:pt x="27" y="161"/>
                </a:lnTo>
                <a:lnTo>
                  <a:pt x="27" y="161"/>
                </a:lnTo>
                <a:lnTo>
                  <a:pt x="30" y="164"/>
                </a:lnTo>
                <a:lnTo>
                  <a:pt x="30" y="164"/>
                </a:lnTo>
                <a:lnTo>
                  <a:pt x="40" y="171"/>
                </a:lnTo>
                <a:lnTo>
                  <a:pt x="49" y="175"/>
                </a:lnTo>
                <a:lnTo>
                  <a:pt x="49" y="175"/>
                </a:lnTo>
                <a:lnTo>
                  <a:pt x="63" y="180"/>
                </a:lnTo>
                <a:lnTo>
                  <a:pt x="63" y="180"/>
                </a:lnTo>
                <a:lnTo>
                  <a:pt x="74" y="183"/>
                </a:lnTo>
                <a:lnTo>
                  <a:pt x="86" y="183"/>
                </a:lnTo>
                <a:lnTo>
                  <a:pt x="86" y="183"/>
                </a:lnTo>
                <a:lnTo>
                  <a:pt x="97" y="182"/>
                </a:lnTo>
                <a:lnTo>
                  <a:pt x="97" y="182"/>
                </a:lnTo>
                <a:lnTo>
                  <a:pt x="108" y="178"/>
                </a:lnTo>
                <a:lnTo>
                  <a:pt x="119" y="174"/>
                </a:lnTo>
                <a:lnTo>
                  <a:pt x="119" y="174"/>
                </a:lnTo>
                <a:lnTo>
                  <a:pt x="119" y="174"/>
                </a:lnTo>
                <a:lnTo>
                  <a:pt x="119" y="174"/>
                </a:lnTo>
                <a:lnTo>
                  <a:pt x="117" y="174"/>
                </a:lnTo>
                <a:lnTo>
                  <a:pt x="117" y="174"/>
                </a:lnTo>
                <a:lnTo>
                  <a:pt x="106" y="177"/>
                </a:lnTo>
                <a:lnTo>
                  <a:pt x="93" y="178"/>
                </a:lnTo>
                <a:lnTo>
                  <a:pt x="93" y="178"/>
                </a:lnTo>
                <a:lnTo>
                  <a:pt x="79" y="177"/>
                </a:lnTo>
                <a:lnTo>
                  <a:pt x="65" y="175"/>
                </a:lnTo>
                <a:lnTo>
                  <a:pt x="65" y="175"/>
                </a:lnTo>
                <a:lnTo>
                  <a:pt x="54" y="174"/>
                </a:lnTo>
                <a:lnTo>
                  <a:pt x="46" y="169"/>
                </a:lnTo>
                <a:lnTo>
                  <a:pt x="38" y="164"/>
                </a:lnTo>
                <a:lnTo>
                  <a:pt x="30" y="158"/>
                </a:lnTo>
                <a:lnTo>
                  <a:pt x="30" y="158"/>
                </a:lnTo>
                <a:lnTo>
                  <a:pt x="21" y="149"/>
                </a:lnTo>
                <a:lnTo>
                  <a:pt x="18" y="142"/>
                </a:lnTo>
                <a:lnTo>
                  <a:pt x="15" y="136"/>
                </a:lnTo>
                <a:lnTo>
                  <a:pt x="15" y="136"/>
                </a:lnTo>
                <a:lnTo>
                  <a:pt x="13" y="134"/>
                </a:lnTo>
                <a:lnTo>
                  <a:pt x="13" y="134"/>
                </a:lnTo>
                <a:lnTo>
                  <a:pt x="8" y="123"/>
                </a:lnTo>
                <a:lnTo>
                  <a:pt x="8" y="123"/>
                </a:lnTo>
                <a:lnTo>
                  <a:pt x="7" y="120"/>
                </a:lnTo>
                <a:lnTo>
                  <a:pt x="7" y="120"/>
                </a:lnTo>
                <a:close/>
                <a:moveTo>
                  <a:pt x="26" y="149"/>
                </a:moveTo>
                <a:lnTo>
                  <a:pt x="26" y="149"/>
                </a:lnTo>
                <a:lnTo>
                  <a:pt x="32" y="156"/>
                </a:lnTo>
                <a:lnTo>
                  <a:pt x="40" y="163"/>
                </a:lnTo>
                <a:lnTo>
                  <a:pt x="40" y="163"/>
                </a:lnTo>
                <a:lnTo>
                  <a:pt x="49" y="167"/>
                </a:lnTo>
                <a:lnTo>
                  <a:pt x="60" y="172"/>
                </a:lnTo>
                <a:lnTo>
                  <a:pt x="60" y="172"/>
                </a:lnTo>
                <a:lnTo>
                  <a:pt x="51" y="167"/>
                </a:lnTo>
                <a:lnTo>
                  <a:pt x="41" y="163"/>
                </a:lnTo>
                <a:lnTo>
                  <a:pt x="26" y="149"/>
                </a:lnTo>
                <a:lnTo>
                  <a:pt x="26" y="149"/>
                </a:lnTo>
                <a:close/>
                <a:moveTo>
                  <a:pt x="78" y="5"/>
                </a:moveTo>
                <a:lnTo>
                  <a:pt x="78" y="5"/>
                </a:lnTo>
                <a:lnTo>
                  <a:pt x="78" y="5"/>
                </a:lnTo>
                <a:lnTo>
                  <a:pt x="78" y="5"/>
                </a:lnTo>
                <a:lnTo>
                  <a:pt x="97" y="5"/>
                </a:lnTo>
                <a:lnTo>
                  <a:pt x="97" y="5"/>
                </a:lnTo>
                <a:lnTo>
                  <a:pt x="95" y="5"/>
                </a:lnTo>
                <a:lnTo>
                  <a:pt x="95" y="5"/>
                </a:lnTo>
                <a:lnTo>
                  <a:pt x="79" y="5"/>
                </a:lnTo>
                <a:lnTo>
                  <a:pt x="79" y="5"/>
                </a:lnTo>
                <a:lnTo>
                  <a:pt x="78" y="5"/>
                </a:lnTo>
                <a:lnTo>
                  <a:pt x="78" y="5"/>
                </a:lnTo>
                <a:close/>
                <a:moveTo>
                  <a:pt x="158" y="38"/>
                </a:moveTo>
                <a:lnTo>
                  <a:pt x="158" y="38"/>
                </a:lnTo>
                <a:lnTo>
                  <a:pt x="158" y="38"/>
                </a:lnTo>
                <a:lnTo>
                  <a:pt x="158" y="38"/>
                </a:lnTo>
                <a:lnTo>
                  <a:pt x="157" y="37"/>
                </a:lnTo>
                <a:lnTo>
                  <a:pt x="157" y="37"/>
                </a:lnTo>
                <a:lnTo>
                  <a:pt x="145" y="24"/>
                </a:lnTo>
                <a:lnTo>
                  <a:pt x="145" y="24"/>
                </a:lnTo>
                <a:lnTo>
                  <a:pt x="142" y="21"/>
                </a:lnTo>
                <a:lnTo>
                  <a:pt x="142" y="21"/>
                </a:lnTo>
                <a:lnTo>
                  <a:pt x="141" y="21"/>
                </a:lnTo>
                <a:lnTo>
                  <a:pt x="141" y="21"/>
                </a:lnTo>
                <a:lnTo>
                  <a:pt x="141" y="21"/>
                </a:lnTo>
                <a:lnTo>
                  <a:pt x="141" y="21"/>
                </a:lnTo>
                <a:lnTo>
                  <a:pt x="141" y="21"/>
                </a:lnTo>
                <a:lnTo>
                  <a:pt x="141" y="21"/>
                </a:lnTo>
                <a:lnTo>
                  <a:pt x="149" y="29"/>
                </a:lnTo>
                <a:lnTo>
                  <a:pt x="155" y="37"/>
                </a:lnTo>
                <a:lnTo>
                  <a:pt x="155" y="37"/>
                </a:lnTo>
                <a:lnTo>
                  <a:pt x="158" y="38"/>
                </a:lnTo>
                <a:lnTo>
                  <a:pt x="158" y="38"/>
                </a:lnTo>
                <a:close/>
                <a:moveTo>
                  <a:pt x="172" y="74"/>
                </a:moveTo>
                <a:lnTo>
                  <a:pt x="172" y="74"/>
                </a:lnTo>
                <a:lnTo>
                  <a:pt x="172" y="74"/>
                </a:lnTo>
                <a:lnTo>
                  <a:pt x="172" y="74"/>
                </a:lnTo>
                <a:lnTo>
                  <a:pt x="172" y="73"/>
                </a:lnTo>
                <a:lnTo>
                  <a:pt x="172" y="73"/>
                </a:lnTo>
                <a:lnTo>
                  <a:pt x="172" y="73"/>
                </a:lnTo>
                <a:lnTo>
                  <a:pt x="172" y="73"/>
                </a:lnTo>
                <a:lnTo>
                  <a:pt x="172" y="74"/>
                </a:lnTo>
                <a:lnTo>
                  <a:pt x="172" y="7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6"/>
          <p:cNvSpPr>
            <a:spLocks noEditPoints="1"/>
          </p:cNvSpPr>
          <p:nvPr/>
        </p:nvSpPr>
        <p:spPr bwMode="auto">
          <a:xfrm>
            <a:off x="6481792" y="5471032"/>
            <a:ext cx="866668" cy="903409"/>
          </a:xfrm>
          <a:custGeom>
            <a:avLst/>
            <a:gdLst>
              <a:gd name="T0" fmla="*/ 19 w 401"/>
              <a:gd name="T1" fmla="*/ 266 h 418"/>
              <a:gd name="T2" fmla="*/ 257 w 401"/>
              <a:gd name="T3" fmla="*/ 87 h 418"/>
              <a:gd name="T4" fmla="*/ 96 w 401"/>
              <a:gd name="T5" fmla="*/ 178 h 418"/>
              <a:gd name="T6" fmla="*/ 30 w 401"/>
              <a:gd name="T7" fmla="*/ 109 h 418"/>
              <a:gd name="T8" fmla="*/ 85 w 401"/>
              <a:gd name="T9" fmla="*/ 101 h 418"/>
              <a:gd name="T10" fmla="*/ 338 w 401"/>
              <a:gd name="T11" fmla="*/ 232 h 418"/>
              <a:gd name="T12" fmla="*/ 330 w 401"/>
              <a:gd name="T13" fmla="*/ 65 h 418"/>
              <a:gd name="T14" fmla="*/ 295 w 401"/>
              <a:gd name="T15" fmla="*/ 229 h 418"/>
              <a:gd name="T16" fmla="*/ 212 w 401"/>
              <a:gd name="T17" fmla="*/ 268 h 418"/>
              <a:gd name="T18" fmla="*/ 213 w 401"/>
              <a:gd name="T19" fmla="*/ 90 h 418"/>
              <a:gd name="T20" fmla="*/ 231 w 401"/>
              <a:gd name="T21" fmla="*/ 342 h 418"/>
              <a:gd name="T22" fmla="*/ 204 w 401"/>
              <a:gd name="T23" fmla="*/ 191 h 418"/>
              <a:gd name="T24" fmla="*/ 362 w 401"/>
              <a:gd name="T25" fmla="*/ 83 h 418"/>
              <a:gd name="T26" fmla="*/ 336 w 401"/>
              <a:gd name="T27" fmla="*/ 95 h 418"/>
              <a:gd name="T28" fmla="*/ 235 w 401"/>
              <a:gd name="T29" fmla="*/ 356 h 418"/>
              <a:gd name="T30" fmla="*/ 119 w 401"/>
              <a:gd name="T31" fmla="*/ 230 h 418"/>
              <a:gd name="T32" fmla="*/ 70 w 401"/>
              <a:gd name="T33" fmla="*/ 82 h 418"/>
              <a:gd name="T34" fmla="*/ 40 w 401"/>
              <a:gd name="T35" fmla="*/ 88 h 418"/>
              <a:gd name="T36" fmla="*/ 188 w 401"/>
              <a:gd name="T37" fmla="*/ 363 h 418"/>
              <a:gd name="T38" fmla="*/ 179 w 401"/>
              <a:gd name="T39" fmla="*/ 49 h 418"/>
              <a:gd name="T40" fmla="*/ 57 w 401"/>
              <a:gd name="T41" fmla="*/ 285 h 418"/>
              <a:gd name="T42" fmla="*/ 346 w 401"/>
              <a:gd name="T43" fmla="*/ 298 h 418"/>
              <a:gd name="T44" fmla="*/ 328 w 401"/>
              <a:gd name="T45" fmla="*/ 259 h 418"/>
              <a:gd name="T46" fmla="*/ 204 w 401"/>
              <a:gd name="T47" fmla="*/ 145 h 418"/>
              <a:gd name="T48" fmla="*/ 199 w 401"/>
              <a:gd name="T49" fmla="*/ 396 h 418"/>
              <a:gd name="T50" fmla="*/ 224 w 401"/>
              <a:gd name="T51" fmla="*/ 356 h 418"/>
              <a:gd name="T52" fmla="*/ 197 w 401"/>
              <a:gd name="T53" fmla="*/ 31 h 418"/>
              <a:gd name="T54" fmla="*/ 231 w 401"/>
              <a:gd name="T55" fmla="*/ 279 h 418"/>
              <a:gd name="T56" fmla="*/ 180 w 401"/>
              <a:gd name="T57" fmla="*/ 334 h 418"/>
              <a:gd name="T58" fmla="*/ 218 w 401"/>
              <a:gd name="T59" fmla="*/ 113 h 418"/>
              <a:gd name="T60" fmla="*/ 305 w 401"/>
              <a:gd name="T61" fmla="*/ 107 h 418"/>
              <a:gd name="T62" fmla="*/ 208 w 401"/>
              <a:gd name="T63" fmla="*/ 153 h 418"/>
              <a:gd name="T64" fmla="*/ 352 w 401"/>
              <a:gd name="T65" fmla="*/ 50 h 418"/>
              <a:gd name="T66" fmla="*/ 232 w 401"/>
              <a:gd name="T67" fmla="*/ 337 h 418"/>
              <a:gd name="T68" fmla="*/ 223 w 401"/>
              <a:gd name="T69" fmla="*/ 65 h 418"/>
              <a:gd name="T70" fmla="*/ 87 w 401"/>
              <a:gd name="T71" fmla="*/ 129 h 418"/>
              <a:gd name="T72" fmla="*/ 197 w 401"/>
              <a:gd name="T73" fmla="*/ 158 h 418"/>
              <a:gd name="T74" fmla="*/ 253 w 401"/>
              <a:gd name="T75" fmla="*/ 236 h 418"/>
              <a:gd name="T76" fmla="*/ 226 w 401"/>
              <a:gd name="T77" fmla="*/ 322 h 418"/>
              <a:gd name="T78" fmla="*/ 98 w 401"/>
              <a:gd name="T79" fmla="*/ 282 h 418"/>
              <a:gd name="T80" fmla="*/ 30 w 401"/>
              <a:gd name="T81" fmla="*/ 270 h 418"/>
              <a:gd name="T82" fmla="*/ 235 w 401"/>
              <a:gd name="T83" fmla="*/ 330 h 418"/>
              <a:gd name="T84" fmla="*/ 103 w 401"/>
              <a:gd name="T85" fmla="*/ 257 h 418"/>
              <a:gd name="T86" fmla="*/ 89 w 401"/>
              <a:gd name="T87" fmla="*/ 285 h 418"/>
              <a:gd name="T88" fmla="*/ 100 w 401"/>
              <a:gd name="T89" fmla="*/ 290 h 418"/>
              <a:gd name="T90" fmla="*/ 125 w 401"/>
              <a:gd name="T91" fmla="*/ 117 h 418"/>
              <a:gd name="T92" fmla="*/ 295 w 401"/>
              <a:gd name="T93" fmla="*/ 121 h 418"/>
              <a:gd name="T94" fmla="*/ 191 w 401"/>
              <a:gd name="T95" fmla="*/ 200 h 418"/>
              <a:gd name="T96" fmla="*/ 231 w 401"/>
              <a:gd name="T97" fmla="*/ 113 h 418"/>
              <a:gd name="T98" fmla="*/ 234 w 401"/>
              <a:gd name="T99" fmla="*/ 57 h 418"/>
              <a:gd name="T100" fmla="*/ 251 w 401"/>
              <a:gd name="T101" fmla="*/ 192 h 418"/>
              <a:gd name="T102" fmla="*/ 248 w 401"/>
              <a:gd name="T103" fmla="*/ 27 h 418"/>
              <a:gd name="T104" fmla="*/ 138 w 401"/>
              <a:gd name="T105" fmla="*/ 199 h 418"/>
              <a:gd name="T106" fmla="*/ 257 w 401"/>
              <a:gd name="T107" fmla="*/ 319 h 418"/>
              <a:gd name="T108" fmla="*/ 141 w 401"/>
              <a:gd name="T109" fmla="*/ 233 h 418"/>
              <a:gd name="T110" fmla="*/ 308 w 401"/>
              <a:gd name="T111" fmla="*/ 273 h 418"/>
              <a:gd name="T112" fmla="*/ 38 w 401"/>
              <a:gd name="T113" fmla="*/ 290 h 418"/>
              <a:gd name="T114" fmla="*/ 93 w 401"/>
              <a:gd name="T115" fmla="*/ 162 h 418"/>
              <a:gd name="T116" fmla="*/ 156 w 401"/>
              <a:gd name="T117" fmla="*/ 255 h 418"/>
              <a:gd name="T118" fmla="*/ 101 w 401"/>
              <a:gd name="T119" fmla="*/ 274 h 418"/>
              <a:gd name="T120" fmla="*/ 295 w 401"/>
              <a:gd name="T121" fmla="*/ 142 h 418"/>
              <a:gd name="T122" fmla="*/ 292 w 401"/>
              <a:gd name="T123" fmla="*/ 118 h 418"/>
              <a:gd name="T124" fmla="*/ 221 w 401"/>
              <a:gd name="T125" fmla="*/ 24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1" h="418">
                <a:moveTo>
                  <a:pt x="401" y="263"/>
                </a:moveTo>
                <a:lnTo>
                  <a:pt x="401" y="263"/>
                </a:lnTo>
                <a:lnTo>
                  <a:pt x="399" y="265"/>
                </a:lnTo>
                <a:lnTo>
                  <a:pt x="399" y="265"/>
                </a:lnTo>
                <a:lnTo>
                  <a:pt x="391" y="284"/>
                </a:lnTo>
                <a:lnTo>
                  <a:pt x="391" y="284"/>
                </a:lnTo>
                <a:lnTo>
                  <a:pt x="388" y="290"/>
                </a:lnTo>
                <a:lnTo>
                  <a:pt x="388" y="290"/>
                </a:lnTo>
                <a:lnTo>
                  <a:pt x="388" y="293"/>
                </a:lnTo>
                <a:lnTo>
                  <a:pt x="388" y="293"/>
                </a:lnTo>
                <a:lnTo>
                  <a:pt x="388" y="295"/>
                </a:lnTo>
                <a:lnTo>
                  <a:pt x="388" y="295"/>
                </a:lnTo>
                <a:lnTo>
                  <a:pt x="382" y="307"/>
                </a:lnTo>
                <a:lnTo>
                  <a:pt x="382" y="307"/>
                </a:lnTo>
                <a:lnTo>
                  <a:pt x="380" y="312"/>
                </a:lnTo>
                <a:lnTo>
                  <a:pt x="380" y="312"/>
                </a:lnTo>
                <a:lnTo>
                  <a:pt x="379" y="314"/>
                </a:lnTo>
                <a:lnTo>
                  <a:pt x="379" y="314"/>
                </a:lnTo>
                <a:lnTo>
                  <a:pt x="377" y="314"/>
                </a:lnTo>
                <a:lnTo>
                  <a:pt x="377" y="314"/>
                </a:lnTo>
                <a:lnTo>
                  <a:pt x="369" y="330"/>
                </a:lnTo>
                <a:lnTo>
                  <a:pt x="369" y="330"/>
                </a:lnTo>
                <a:lnTo>
                  <a:pt x="368" y="331"/>
                </a:lnTo>
                <a:lnTo>
                  <a:pt x="368" y="331"/>
                </a:lnTo>
                <a:lnTo>
                  <a:pt x="369" y="331"/>
                </a:lnTo>
                <a:lnTo>
                  <a:pt x="369" y="331"/>
                </a:lnTo>
                <a:lnTo>
                  <a:pt x="369" y="333"/>
                </a:lnTo>
                <a:lnTo>
                  <a:pt x="369" y="334"/>
                </a:lnTo>
                <a:lnTo>
                  <a:pt x="369" y="334"/>
                </a:lnTo>
                <a:lnTo>
                  <a:pt x="365" y="341"/>
                </a:lnTo>
                <a:lnTo>
                  <a:pt x="365" y="341"/>
                </a:lnTo>
                <a:lnTo>
                  <a:pt x="363" y="344"/>
                </a:lnTo>
                <a:lnTo>
                  <a:pt x="363" y="344"/>
                </a:lnTo>
                <a:lnTo>
                  <a:pt x="362" y="345"/>
                </a:lnTo>
                <a:lnTo>
                  <a:pt x="362" y="345"/>
                </a:lnTo>
                <a:lnTo>
                  <a:pt x="360" y="345"/>
                </a:lnTo>
                <a:lnTo>
                  <a:pt x="360" y="345"/>
                </a:lnTo>
                <a:lnTo>
                  <a:pt x="360" y="344"/>
                </a:lnTo>
                <a:lnTo>
                  <a:pt x="360" y="344"/>
                </a:lnTo>
                <a:lnTo>
                  <a:pt x="360" y="342"/>
                </a:lnTo>
                <a:lnTo>
                  <a:pt x="360" y="342"/>
                </a:lnTo>
                <a:lnTo>
                  <a:pt x="360" y="342"/>
                </a:lnTo>
                <a:lnTo>
                  <a:pt x="360" y="342"/>
                </a:lnTo>
                <a:lnTo>
                  <a:pt x="358" y="342"/>
                </a:lnTo>
                <a:lnTo>
                  <a:pt x="355" y="344"/>
                </a:lnTo>
                <a:lnTo>
                  <a:pt x="355" y="344"/>
                </a:lnTo>
                <a:lnTo>
                  <a:pt x="354" y="344"/>
                </a:lnTo>
                <a:lnTo>
                  <a:pt x="352" y="342"/>
                </a:lnTo>
                <a:lnTo>
                  <a:pt x="352" y="342"/>
                </a:lnTo>
                <a:lnTo>
                  <a:pt x="346" y="336"/>
                </a:lnTo>
                <a:lnTo>
                  <a:pt x="346" y="336"/>
                </a:lnTo>
                <a:lnTo>
                  <a:pt x="344" y="334"/>
                </a:lnTo>
                <a:lnTo>
                  <a:pt x="344" y="334"/>
                </a:lnTo>
                <a:lnTo>
                  <a:pt x="335" y="328"/>
                </a:lnTo>
                <a:lnTo>
                  <a:pt x="327" y="320"/>
                </a:lnTo>
                <a:lnTo>
                  <a:pt x="327" y="320"/>
                </a:lnTo>
                <a:lnTo>
                  <a:pt x="311" y="307"/>
                </a:lnTo>
                <a:lnTo>
                  <a:pt x="311" y="307"/>
                </a:lnTo>
                <a:lnTo>
                  <a:pt x="308" y="306"/>
                </a:lnTo>
                <a:lnTo>
                  <a:pt x="308" y="306"/>
                </a:lnTo>
                <a:lnTo>
                  <a:pt x="291" y="295"/>
                </a:lnTo>
                <a:lnTo>
                  <a:pt x="291" y="295"/>
                </a:lnTo>
                <a:lnTo>
                  <a:pt x="283" y="290"/>
                </a:lnTo>
                <a:lnTo>
                  <a:pt x="275" y="284"/>
                </a:lnTo>
                <a:lnTo>
                  <a:pt x="275" y="284"/>
                </a:lnTo>
                <a:lnTo>
                  <a:pt x="273" y="284"/>
                </a:lnTo>
                <a:lnTo>
                  <a:pt x="273" y="284"/>
                </a:lnTo>
                <a:lnTo>
                  <a:pt x="272" y="281"/>
                </a:lnTo>
                <a:lnTo>
                  <a:pt x="272" y="281"/>
                </a:lnTo>
                <a:lnTo>
                  <a:pt x="265" y="276"/>
                </a:lnTo>
                <a:lnTo>
                  <a:pt x="265" y="276"/>
                </a:lnTo>
                <a:lnTo>
                  <a:pt x="259" y="271"/>
                </a:lnTo>
                <a:lnTo>
                  <a:pt x="259" y="271"/>
                </a:lnTo>
                <a:lnTo>
                  <a:pt x="259" y="273"/>
                </a:lnTo>
                <a:lnTo>
                  <a:pt x="259" y="273"/>
                </a:lnTo>
                <a:lnTo>
                  <a:pt x="259" y="273"/>
                </a:lnTo>
                <a:lnTo>
                  <a:pt x="259" y="273"/>
                </a:lnTo>
                <a:lnTo>
                  <a:pt x="261" y="287"/>
                </a:lnTo>
                <a:lnTo>
                  <a:pt x="261" y="287"/>
                </a:lnTo>
                <a:lnTo>
                  <a:pt x="261" y="314"/>
                </a:lnTo>
                <a:lnTo>
                  <a:pt x="261" y="314"/>
                </a:lnTo>
                <a:lnTo>
                  <a:pt x="261" y="364"/>
                </a:lnTo>
                <a:lnTo>
                  <a:pt x="261" y="364"/>
                </a:lnTo>
                <a:lnTo>
                  <a:pt x="261" y="382"/>
                </a:lnTo>
                <a:lnTo>
                  <a:pt x="261" y="382"/>
                </a:lnTo>
                <a:lnTo>
                  <a:pt x="261" y="386"/>
                </a:lnTo>
                <a:lnTo>
                  <a:pt x="261" y="386"/>
                </a:lnTo>
                <a:lnTo>
                  <a:pt x="261" y="407"/>
                </a:lnTo>
                <a:lnTo>
                  <a:pt x="261" y="407"/>
                </a:lnTo>
                <a:lnTo>
                  <a:pt x="259" y="410"/>
                </a:lnTo>
                <a:lnTo>
                  <a:pt x="259" y="410"/>
                </a:lnTo>
                <a:lnTo>
                  <a:pt x="259" y="413"/>
                </a:lnTo>
                <a:lnTo>
                  <a:pt x="256" y="413"/>
                </a:lnTo>
                <a:lnTo>
                  <a:pt x="256" y="413"/>
                </a:lnTo>
                <a:lnTo>
                  <a:pt x="250" y="412"/>
                </a:lnTo>
                <a:lnTo>
                  <a:pt x="243" y="412"/>
                </a:lnTo>
                <a:lnTo>
                  <a:pt x="243" y="412"/>
                </a:lnTo>
                <a:lnTo>
                  <a:pt x="234" y="413"/>
                </a:lnTo>
                <a:lnTo>
                  <a:pt x="224" y="415"/>
                </a:lnTo>
                <a:lnTo>
                  <a:pt x="224" y="415"/>
                </a:lnTo>
                <a:lnTo>
                  <a:pt x="202" y="415"/>
                </a:lnTo>
                <a:lnTo>
                  <a:pt x="202" y="415"/>
                </a:lnTo>
                <a:lnTo>
                  <a:pt x="183" y="416"/>
                </a:lnTo>
                <a:lnTo>
                  <a:pt x="183" y="416"/>
                </a:lnTo>
                <a:lnTo>
                  <a:pt x="180" y="418"/>
                </a:lnTo>
                <a:lnTo>
                  <a:pt x="177" y="416"/>
                </a:lnTo>
                <a:lnTo>
                  <a:pt x="177" y="416"/>
                </a:lnTo>
                <a:lnTo>
                  <a:pt x="174" y="415"/>
                </a:lnTo>
                <a:lnTo>
                  <a:pt x="172" y="412"/>
                </a:lnTo>
                <a:lnTo>
                  <a:pt x="172" y="412"/>
                </a:lnTo>
                <a:lnTo>
                  <a:pt x="171" y="407"/>
                </a:lnTo>
                <a:lnTo>
                  <a:pt x="171" y="407"/>
                </a:lnTo>
                <a:lnTo>
                  <a:pt x="171" y="399"/>
                </a:lnTo>
                <a:lnTo>
                  <a:pt x="171" y="399"/>
                </a:lnTo>
                <a:lnTo>
                  <a:pt x="171" y="399"/>
                </a:lnTo>
                <a:lnTo>
                  <a:pt x="171" y="399"/>
                </a:lnTo>
                <a:lnTo>
                  <a:pt x="167" y="397"/>
                </a:lnTo>
                <a:lnTo>
                  <a:pt x="167" y="394"/>
                </a:lnTo>
                <a:lnTo>
                  <a:pt x="167" y="394"/>
                </a:lnTo>
                <a:lnTo>
                  <a:pt x="171" y="388"/>
                </a:lnTo>
                <a:lnTo>
                  <a:pt x="171" y="388"/>
                </a:lnTo>
                <a:lnTo>
                  <a:pt x="171" y="383"/>
                </a:lnTo>
                <a:lnTo>
                  <a:pt x="171" y="383"/>
                </a:lnTo>
                <a:lnTo>
                  <a:pt x="169" y="371"/>
                </a:lnTo>
                <a:lnTo>
                  <a:pt x="169" y="371"/>
                </a:lnTo>
                <a:lnTo>
                  <a:pt x="167" y="352"/>
                </a:lnTo>
                <a:lnTo>
                  <a:pt x="167" y="352"/>
                </a:lnTo>
                <a:lnTo>
                  <a:pt x="167" y="317"/>
                </a:lnTo>
                <a:lnTo>
                  <a:pt x="167" y="317"/>
                </a:lnTo>
                <a:lnTo>
                  <a:pt x="167" y="284"/>
                </a:lnTo>
                <a:lnTo>
                  <a:pt x="167" y="284"/>
                </a:lnTo>
                <a:lnTo>
                  <a:pt x="167" y="282"/>
                </a:lnTo>
                <a:lnTo>
                  <a:pt x="167" y="282"/>
                </a:lnTo>
                <a:lnTo>
                  <a:pt x="163" y="285"/>
                </a:lnTo>
                <a:lnTo>
                  <a:pt x="163" y="285"/>
                </a:lnTo>
                <a:lnTo>
                  <a:pt x="160" y="289"/>
                </a:lnTo>
                <a:lnTo>
                  <a:pt x="160" y="289"/>
                </a:lnTo>
                <a:lnTo>
                  <a:pt x="153" y="292"/>
                </a:lnTo>
                <a:lnTo>
                  <a:pt x="153" y="292"/>
                </a:lnTo>
                <a:lnTo>
                  <a:pt x="145" y="300"/>
                </a:lnTo>
                <a:lnTo>
                  <a:pt x="145" y="300"/>
                </a:lnTo>
                <a:lnTo>
                  <a:pt x="141" y="303"/>
                </a:lnTo>
                <a:lnTo>
                  <a:pt x="141" y="303"/>
                </a:lnTo>
                <a:lnTo>
                  <a:pt x="122" y="319"/>
                </a:lnTo>
                <a:lnTo>
                  <a:pt x="122" y="319"/>
                </a:lnTo>
                <a:lnTo>
                  <a:pt x="101" y="334"/>
                </a:lnTo>
                <a:lnTo>
                  <a:pt x="101" y="334"/>
                </a:lnTo>
                <a:lnTo>
                  <a:pt x="89" y="345"/>
                </a:lnTo>
                <a:lnTo>
                  <a:pt x="89" y="345"/>
                </a:lnTo>
                <a:lnTo>
                  <a:pt x="85" y="348"/>
                </a:lnTo>
                <a:lnTo>
                  <a:pt x="82" y="352"/>
                </a:lnTo>
                <a:lnTo>
                  <a:pt x="82" y="352"/>
                </a:lnTo>
                <a:lnTo>
                  <a:pt x="81" y="353"/>
                </a:lnTo>
                <a:lnTo>
                  <a:pt x="81" y="353"/>
                </a:lnTo>
                <a:lnTo>
                  <a:pt x="79" y="353"/>
                </a:lnTo>
                <a:lnTo>
                  <a:pt x="78" y="352"/>
                </a:lnTo>
                <a:lnTo>
                  <a:pt x="78" y="352"/>
                </a:lnTo>
                <a:lnTo>
                  <a:pt x="78" y="350"/>
                </a:lnTo>
                <a:lnTo>
                  <a:pt x="78" y="350"/>
                </a:lnTo>
                <a:lnTo>
                  <a:pt x="76" y="350"/>
                </a:lnTo>
                <a:lnTo>
                  <a:pt x="76" y="350"/>
                </a:lnTo>
                <a:lnTo>
                  <a:pt x="74" y="348"/>
                </a:lnTo>
                <a:lnTo>
                  <a:pt x="74" y="347"/>
                </a:lnTo>
                <a:lnTo>
                  <a:pt x="74" y="347"/>
                </a:lnTo>
                <a:lnTo>
                  <a:pt x="73" y="345"/>
                </a:lnTo>
                <a:lnTo>
                  <a:pt x="73" y="345"/>
                </a:lnTo>
                <a:lnTo>
                  <a:pt x="70" y="344"/>
                </a:lnTo>
                <a:lnTo>
                  <a:pt x="70" y="344"/>
                </a:lnTo>
                <a:lnTo>
                  <a:pt x="65" y="339"/>
                </a:lnTo>
                <a:lnTo>
                  <a:pt x="65" y="339"/>
                </a:lnTo>
                <a:lnTo>
                  <a:pt x="54" y="325"/>
                </a:lnTo>
                <a:lnTo>
                  <a:pt x="54" y="325"/>
                </a:lnTo>
                <a:lnTo>
                  <a:pt x="46" y="314"/>
                </a:lnTo>
                <a:lnTo>
                  <a:pt x="46" y="314"/>
                </a:lnTo>
                <a:lnTo>
                  <a:pt x="38" y="304"/>
                </a:lnTo>
                <a:lnTo>
                  <a:pt x="38" y="304"/>
                </a:lnTo>
                <a:lnTo>
                  <a:pt x="33" y="298"/>
                </a:lnTo>
                <a:lnTo>
                  <a:pt x="27" y="292"/>
                </a:lnTo>
                <a:lnTo>
                  <a:pt x="27" y="292"/>
                </a:lnTo>
                <a:lnTo>
                  <a:pt x="14" y="281"/>
                </a:lnTo>
                <a:lnTo>
                  <a:pt x="14" y="281"/>
                </a:lnTo>
                <a:lnTo>
                  <a:pt x="13" y="278"/>
                </a:lnTo>
                <a:lnTo>
                  <a:pt x="13" y="278"/>
                </a:lnTo>
                <a:lnTo>
                  <a:pt x="11" y="274"/>
                </a:lnTo>
                <a:lnTo>
                  <a:pt x="11" y="274"/>
                </a:lnTo>
                <a:lnTo>
                  <a:pt x="11" y="273"/>
                </a:lnTo>
                <a:lnTo>
                  <a:pt x="11" y="273"/>
                </a:lnTo>
                <a:lnTo>
                  <a:pt x="11" y="270"/>
                </a:lnTo>
                <a:lnTo>
                  <a:pt x="14" y="268"/>
                </a:lnTo>
                <a:lnTo>
                  <a:pt x="14" y="268"/>
                </a:lnTo>
                <a:lnTo>
                  <a:pt x="19" y="266"/>
                </a:lnTo>
                <a:lnTo>
                  <a:pt x="19" y="266"/>
                </a:lnTo>
                <a:lnTo>
                  <a:pt x="32" y="260"/>
                </a:lnTo>
                <a:lnTo>
                  <a:pt x="44" y="252"/>
                </a:lnTo>
                <a:lnTo>
                  <a:pt x="44" y="252"/>
                </a:lnTo>
                <a:lnTo>
                  <a:pt x="73" y="235"/>
                </a:lnTo>
                <a:lnTo>
                  <a:pt x="73" y="235"/>
                </a:lnTo>
                <a:lnTo>
                  <a:pt x="85" y="227"/>
                </a:lnTo>
                <a:lnTo>
                  <a:pt x="85" y="227"/>
                </a:lnTo>
                <a:lnTo>
                  <a:pt x="104" y="216"/>
                </a:lnTo>
                <a:lnTo>
                  <a:pt x="104" y="216"/>
                </a:lnTo>
                <a:lnTo>
                  <a:pt x="120" y="207"/>
                </a:lnTo>
                <a:lnTo>
                  <a:pt x="120" y="207"/>
                </a:lnTo>
                <a:lnTo>
                  <a:pt x="120" y="207"/>
                </a:lnTo>
                <a:lnTo>
                  <a:pt x="120" y="207"/>
                </a:lnTo>
                <a:lnTo>
                  <a:pt x="120" y="205"/>
                </a:lnTo>
                <a:lnTo>
                  <a:pt x="120" y="205"/>
                </a:lnTo>
                <a:lnTo>
                  <a:pt x="101" y="191"/>
                </a:lnTo>
                <a:lnTo>
                  <a:pt x="101" y="191"/>
                </a:lnTo>
                <a:lnTo>
                  <a:pt x="89" y="181"/>
                </a:lnTo>
                <a:lnTo>
                  <a:pt x="89" y="181"/>
                </a:lnTo>
                <a:lnTo>
                  <a:pt x="85" y="180"/>
                </a:lnTo>
                <a:lnTo>
                  <a:pt x="85" y="180"/>
                </a:lnTo>
                <a:lnTo>
                  <a:pt x="78" y="175"/>
                </a:lnTo>
                <a:lnTo>
                  <a:pt x="78" y="175"/>
                </a:lnTo>
                <a:lnTo>
                  <a:pt x="67" y="169"/>
                </a:lnTo>
                <a:lnTo>
                  <a:pt x="67" y="169"/>
                </a:lnTo>
                <a:lnTo>
                  <a:pt x="51" y="158"/>
                </a:lnTo>
                <a:lnTo>
                  <a:pt x="51" y="158"/>
                </a:lnTo>
                <a:lnTo>
                  <a:pt x="29" y="143"/>
                </a:lnTo>
                <a:lnTo>
                  <a:pt x="29" y="143"/>
                </a:lnTo>
                <a:lnTo>
                  <a:pt x="18" y="136"/>
                </a:lnTo>
                <a:lnTo>
                  <a:pt x="18" y="136"/>
                </a:lnTo>
                <a:lnTo>
                  <a:pt x="14" y="134"/>
                </a:lnTo>
                <a:lnTo>
                  <a:pt x="14" y="134"/>
                </a:lnTo>
                <a:lnTo>
                  <a:pt x="5" y="131"/>
                </a:lnTo>
                <a:lnTo>
                  <a:pt x="5" y="131"/>
                </a:lnTo>
                <a:lnTo>
                  <a:pt x="2" y="128"/>
                </a:lnTo>
                <a:lnTo>
                  <a:pt x="2" y="128"/>
                </a:lnTo>
                <a:lnTo>
                  <a:pt x="0" y="126"/>
                </a:lnTo>
                <a:lnTo>
                  <a:pt x="0" y="124"/>
                </a:lnTo>
                <a:lnTo>
                  <a:pt x="0" y="124"/>
                </a:lnTo>
                <a:lnTo>
                  <a:pt x="3" y="121"/>
                </a:lnTo>
                <a:lnTo>
                  <a:pt x="3" y="121"/>
                </a:lnTo>
                <a:lnTo>
                  <a:pt x="5" y="120"/>
                </a:lnTo>
                <a:lnTo>
                  <a:pt x="5" y="120"/>
                </a:lnTo>
                <a:lnTo>
                  <a:pt x="5" y="118"/>
                </a:lnTo>
                <a:lnTo>
                  <a:pt x="7" y="117"/>
                </a:lnTo>
                <a:lnTo>
                  <a:pt x="7" y="117"/>
                </a:lnTo>
                <a:lnTo>
                  <a:pt x="8" y="117"/>
                </a:lnTo>
                <a:lnTo>
                  <a:pt x="8" y="117"/>
                </a:lnTo>
                <a:lnTo>
                  <a:pt x="11" y="112"/>
                </a:lnTo>
                <a:lnTo>
                  <a:pt x="11" y="112"/>
                </a:lnTo>
                <a:lnTo>
                  <a:pt x="21" y="99"/>
                </a:lnTo>
                <a:lnTo>
                  <a:pt x="21" y="99"/>
                </a:lnTo>
                <a:lnTo>
                  <a:pt x="22" y="98"/>
                </a:lnTo>
                <a:lnTo>
                  <a:pt x="21" y="95"/>
                </a:lnTo>
                <a:lnTo>
                  <a:pt x="21" y="95"/>
                </a:lnTo>
                <a:lnTo>
                  <a:pt x="21" y="93"/>
                </a:lnTo>
                <a:lnTo>
                  <a:pt x="21" y="93"/>
                </a:lnTo>
                <a:lnTo>
                  <a:pt x="24" y="93"/>
                </a:lnTo>
                <a:lnTo>
                  <a:pt x="24" y="93"/>
                </a:lnTo>
                <a:lnTo>
                  <a:pt x="24" y="93"/>
                </a:lnTo>
                <a:lnTo>
                  <a:pt x="24" y="93"/>
                </a:lnTo>
                <a:lnTo>
                  <a:pt x="24" y="93"/>
                </a:lnTo>
                <a:lnTo>
                  <a:pt x="24" y="93"/>
                </a:lnTo>
                <a:lnTo>
                  <a:pt x="22" y="96"/>
                </a:lnTo>
                <a:lnTo>
                  <a:pt x="22" y="96"/>
                </a:lnTo>
                <a:lnTo>
                  <a:pt x="24" y="96"/>
                </a:lnTo>
                <a:lnTo>
                  <a:pt x="24" y="96"/>
                </a:lnTo>
                <a:lnTo>
                  <a:pt x="25" y="95"/>
                </a:lnTo>
                <a:lnTo>
                  <a:pt x="27" y="91"/>
                </a:lnTo>
                <a:lnTo>
                  <a:pt x="27" y="91"/>
                </a:lnTo>
                <a:lnTo>
                  <a:pt x="27" y="90"/>
                </a:lnTo>
                <a:lnTo>
                  <a:pt x="27" y="90"/>
                </a:lnTo>
                <a:lnTo>
                  <a:pt x="33" y="82"/>
                </a:lnTo>
                <a:lnTo>
                  <a:pt x="33" y="82"/>
                </a:lnTo>
                <a:lnTo>
                  <a:pt x="35" y="79"/>
                </a:lnTo>
                <a:lnTo>
                  <a:pt x="35" y="79"/>
                </a:lnTo>
                <a:lnTo>
                  <a:pt x="49" y="61"/>
                </a:lnTo>
                <a:lnTo>
                  <a:pt x="49" y="61"/>
                </a:lnTo>
                <a:lnTo>
                  <a:pt x="54" y="55"/>
                </a:lnTo>
                <a:lnTo>
                  <a:pt x="54" y="55"/>
                </a:lnTo>
                <a:lnTo>
                  <a:pt x="59" y="52"/>
                </a:lnTo>
                <a:lnTo>
                  <a:pt x="59" y="52"/>
                </a:lnTo>
                <a:lnTo>
                  <a:pt x="60" y="50"/>
                </a:lnTo>
                <a:lnTo>
                  <a:pt x="60" y="50"/>
                </a:lnTo>
                <a:lnTo>
                  <a:pt x="62" y="50"/>
                </a:lnTo>
                <a:lnTo>
                  <a:pt x="62" y="50"/>
                </a:lnTo>
                <a:lnTo>
                  <a:pt x="65" y="50"/>
                </a:lnTo>
                <a:lnTo>
                  <a:pt x="65" y="50"/>
                </a:lnTo>
                <a:lnTo>
                  <a:pt x="68" y="52"/>
                </a:lnTo>
                <a:lnTo>
                  <a:pt x="68" y="52"/>
                </a:lnTo>
                <a:lnTo>
                  <a:pt x="82" y="58"/>
                </a:lnTo>
                <a:lnTo>
                  <a:pt x="82" y="58"/>
                </a:lnTo>
                <a:lnTo>
                  <a:pt x="93" y="66"/>
                </a:lnTo>
                <a:lnTo>
                  <a:pt x="93" y="66"/>
                </a:lnTo>
                <a:lnTo>
                  <a:pt x="106" y="74"/>
                </a:lnTo>
                <a:lnTo>
                  <a:pt x="106" y="74"/>
                </a:lnTo>
                <a:lnTo>
                  <a:pt x="119" y="83"/>
                </a:lnTo>
                <a:lnTo>
                  <a:pt x="130" y="93"/>
                </a:lnTo>
                <a:lnTo>
                  <a:pt x="130" y="93"/>
                </a:lnTo>
                <a:lnTo>
                  <a:pt x="134" y="96"/>
                </a:lnTo>
                <a:lnTo>
                  <a:pt x="134" y="96"/>
                </a:lnTo>
                <a:lnTo>
                  <a:pt x="149" y="107"/>
                </a:lnTo>
                <a:lnTo>
                  <a:pt x="149" y="107"/>
                </a:lnTo>
                <a:lnTo>
                  <a:pt x="153" y="110"/>
                </a:lnTo>
                <a:lnTo>
                  <a:pt x="153" y="110"/>
                </a:lnTo>
                <a:lnTo>
                  <a:pt x="161" y="120"/>
                </a:lnTo>
                <a:lnTo>
                  <a:pt x="161" y="120"/>
                </a:lnTo>
                <a:lnTo>
                  <a:pt x="163" y="121"/>
                </a:lnTo>
                <a:lnTo>
                  <a:pt x="163" y="121"/>
                </a:lnTo>
                <a:lnTo>
                  <a:pt x="164" y="107"/>
                </a:lnTo>
                <a:lnTo>
                  <a:pt x="164" y="107"/>
                </a:lnTo>
                <a:lnTo>
                  <a:pt x="163" y="107"/>
                </a:lnTo>
                <a:lnTo>
                  <a:pt x="163" y="107"/>
                </a:lnTo>
                <a:lnTo>
                  <a:pt x="161" y="106"/>
                </a:lnTo>
                <a:lnTo>
                  <a:pt x="161" y="106"/>
                </a:lnTo>
                <a:lnTo>
                  <a:pt x="161" y="104"/>
                </a:lnTo>
                <a:lnTo>
                  <a:pt x="161" y="104"/>
                </a:lnTo>
                <a:lnTo>
                  <a:pt x="161" y="55"/>
                </a:lnTo>
                <a:lnTo>
                  <a:pt x="161" y="55"/>
                </a:lnTo>
                <a:lnTo>
                  <a:pt x="163" y="39"/>
                </a:lnTo>
                <a:lnTo>
                  <a:pt x="163" y="39"/>
                </a:lnTo>
                <a:lnTo>
                  <a:pt x="163" y="20"/>
                </a:lnTo>
                <a:lnTo>
                  <a:pt x="163" y="20"/>
                </a:lnTo>
                <a:lnTo>
                  <a:pt x="163" y="14"/>
                </a:lnTo>
                <a:lnTo>
                  <a:pt x="163" y="14"/>
                </a:lnTo>
                <a:lnTo>
                  <a:pt x="161" y="12"/>
                </a:lnTo>
                <a:lnTo>
                  <a:pt x="163" y="12"/>
                </a:lnTo>
                <a:lnTo>
                  <a:pt x="163" y="12"/>
                </a:lnTo>
                <a:lnTo>
                  <a:pt x="163" y="9"/>
                </a:lnTo>
                <a:lnTo>
                  <a:pt x="163" y="8"/>
                </a:lnTo>
                <a:lnTo>
                  <a:pt x="163" y="8"/>
                </a:lnTo>
                <a:lnTo>
                  <a:pt x="163" y="5"/>
                </a:lnTo>
                <a:lnTo>
                  <a:pt x="163" y="5"/>
                </a:lnTo>
                <a:lnTo>
                  <a:pt x="163" y="3"/>
                </a:lnTo>
                <a:lnTo>
                  <a:pt x="163" y="3"/>
                </a:lnTo>
                <a:lnTo>
                  <a:pt x="163" y="0"/>
                </a:lnTo>
                <a:lnTo>
                  <a:pt x="163" y="0"/>
                </a:lnTo>
                <a:lnTo>
                  <a:pt x="166" y="0"/>
                </a:lnTo>
                <a:lnTo>
                  <a:pt x="166" y="0"/>
                </a:lnTo>
                <a:lnTo>
                  <a:pt x="167" y="1"/>
                </a:lnTo>
                <a:lnTo>
                  <a:pt x="169" y="3"/>
                </a:lnTo>
                <a:lnTo>
                  <a:pt x="169" y="3"/>
                </a:lnTo>
                <a:lnTo>
                  <a:pt x="167" y="5"/>
                </a:lnTo>
                <a:lnTo>
                  <a:pt x="167" y="5"/>
                </a:lnTo>
                <a:lnTo>
                  <a:pt x="171" y="6"/>
                </a:lnTo>
                <a:lnTo>
                  <a:pt x="171" y="6"/>
                </a:lnTo>
                <a:lnTo>
                  <a:pt x="174" y="8"/>
                </a:lnTo>
                <a:lnTo>
                  <a:pt x="174" y="8"/>
                </a:lnTo>
                <a:lnTo>
                  <a:pt x="180" y="8"/>
                </a:lnTo>
                <a:lnTo>
                  <a:pt x="180" y="8"/>
                </a:lnTo>
                <a:lnTo>
                  <a:pt x="185" y="8"/>
                </a:lnTo>
                <a:lnTo>
                  <a:pt x="185" y="8"/>
                </a:lnTo>
                <a:lnTo>
                  <a:pt x="215" y="8"/>
                </a:lnTo>
                <a:lnTo>
                  <a:pt x="215" y="8"/>
                </a:lnTo>
                <a:lnTo>
                  <a:pt x="229" y="8"/>
                </a:lnTo>
                <a:lnTo>
                  <a:pt x="229" y="8"/>
                </a:lnTo>
                <a:lnTo>
                  <a:pt x="237" y="6"/>
                </a:lnTo>
                <a:lnTo>
                  <a:pt x="237" y="6"/>
                </a:lnTo>
                <a:lnTo>
                  <a:pt x="242" y="8"/>
                </a:lnTo>
                <a:lnTo>
                  <a:pt x="242" y="8"/>
                </a:lnTo>
                <a:lnTo>
                  <a:pt x="245" y="8"/>
                </a:lnTo>
                <a:lnTo>
                  <a:pt x="245" y="8"/>
                </a:lnTo>
                <a:lnTo>
                  <a:pt x="248" y="6"/>
                </a:lnTo>
                <a:lnTo>
                  <a:pt x="248" y="6"/>
                </a:lnTo>
                <a:lnTo>
                  <a:pt x="250" y="8"/>
                </a:lnTo>
                <a:lnTo>
                  <a:pt x="250" y="8"/>
                </a:lnTo>
                <a:lnTo>
                  <a:pt x="253" y="6"/>
                </a:lnTo>
                <a:lnTo>
                  <a:pt x="253" y="6"/>
                </a:lnTo>
                <a:lnTo>
                  <a:pt x="256" y="8"/>
                </a:lnTo>
                <a:lnTo>
                  <a:pt x="256" y="8"/>
                </a:lnTo>
                <a:lnTo>
                  <a:pt x="256" y="5"/>
                </a:lnTo>
                <a:lnTo>
                  <a:pt x="256" y="5"/>
                </a:lnTo>
                <a:lnTo>
                  <a:pt x="256" y="3"/>
                </a:lnTo>
                <a:lnTo>
                  <a:pt x="256" y="3"/>
                </a:lnTo>
                <a:lnTo>
                  <a:pt x="257" y="1"/>
                </a:lnTo>
                <a:lnTo>
                  <a:pt x="261" y="1"/>
                </a:lnTo>
                <a:lnTo>
                  <a:pt x="261" y="1"/>
                </a:lnTo>
                <a:lnTo>
                  <a:pt x="262" y="6"/>
                </a:lnTo>
                <a:lnTo>
                  <a:pt x="262" y="6"/>
                </a:lnTo>
                <a:lnTo>
                  <a:pt x="264" y="14"/>
                </a:lnTo>
                <a:lnTo>
                  <a:pt x="264" y="14"/>
                </a:lnTo>
                <a:lnTo>
                  <a:pt x="262" y="35"/>
                </a:lnTo>
                <a:lnTo>
                  <a:pt x="262" y="35"/>
                </a:lnTo>
                <a:lnTo>
                  <a:pt x="262" y="46"/>
                </a:lnTo>
                <a:lnTo>
                  <a:pt x="262" y="46"/>
                </a:lnTo>
                <a:lnTo>
                  <a:pt x="261" y="61"/>
                </a:lnTo>
                <a:lnTo>
                  <a:pt x="261" y="61"/>
                </a:lnTo>
                <a:lnTo>
                  <a:pt x="259" y="76"/>
                </a:lnTo>
                <a:lnTo>
                  <a:pt x="259" y="76"/>
                </a:lnTo>
                <a:lnTo>
                  <a:pt x="257" y="87"/>
                </a:lnTo>
                <a:lnTo>
                  <a:pt x="257" y="87"/>
                </a:lnTo>
                <a:lnTo>
                  <a:pt x="257" y="107"/>
                </a:lnTo>
                <a:lnTo>
                  <a:pt x="257" y="107"/>
                </a:lnTo>
                <a:lnTo>
                  <a:pt x="257" y="110"/>
                </a:lnTo>
                <a:lnTo>
                  <a:pt x="257" y="110"/>
                </a:lnTo>
                <a:lnTo>
                  <a:pt x="257" y="110"/>
                </a:lnTo>
                <a:lnTo>
                  <a:pt x="257" y="110"/>
                </a:lnTo>
                <a:lnTo>
                  <a:pt x="267" y="104"/>
                </a:lnTo>
                <a:lnTo>
                  <a:pt x="276" y="98"/>
                </a:lnTo>
                <a:lnTo>
                  <a:pt x="276" y="98"/>
                </a:lnTo>
                <a:lnTo>
                  <a:pt x="297" y="83"/>
                </a:lnTo>
                <a:lnTo>
                  <a:pt x="297" y="83"/>
                </a:lnTo>
                <a:lnTo>
                  <a:pt x="298" y="82"/>
                </a:lnTo>
                <a:lnTo>
                  <a:pt x="298" y="82"/>
                </a:lnTo>
                <a:lnTo>
                  <a:pt x="311" y="71"/>
                </a:lnTo>
                <a:lnTo>
                  <a:pt x="311" y="71"/>
                </a:lnTo>
                <a:lnTo>
                  <a:pt x="324" y="60"/>
                </a:lnTo>
                <a:lnTo>
                  <a:pt x="324" y="60"/>
                </a:lnTo>
                <a:lnTo>
                  <a:pt x="335" y="50"/>
                </a:lnTo>
                <a:lnTo>
                  <a:pt x="335" y="50"/>
                </a:lnTo>
                <a:lnTo>
                  <a:pt x="338" y="47"/>
                </a:lnTo>
                <a:lnTo>
                  <a:pt x="338" y="47"/>
                </a:lnTo>
                <a:lnTo>
                  <a:pt x="344" y="42"/>
                </a:lnTo>
                <a:lnTo>
                  <a:pt x="344" y="42"/>
                </a:lnTo>
                <a:lnTo>
                  <a:pt x="349" y="39"/>
                </a:lnTo>
                <a:lnTo>
                  <a:pt x="349" y="39"/>
                </a:lnTo>
                <a:lnTo>
                  <a:pt x="352" y="39"/>
                </a:lnTo>
                <a:lnTo>
                  <a:pt x="352" y="39"/>
                </a:lnTo>
                <a:lnTo>
                  <a:pt x="355" y="39"/>
                </a:lnTo>
                <a:lnTo>
                  <a:pt x="355" y="39"/>
                </a:lnTo>
                <a:lnTo>
                  <a:pt x="357" y="41"/>
                </a:lnTo>
                <a:lnTo>
                  <a:pt x="358" y="42"/>
                </a:lnTo>
                <a:lnTo>
                  <a:pt x="358" y="42"/>
                </a:lnTo>
                <a:lnTo>
                  <a:pt x="358" y="42"/>
                </a:lnTo>
                <a:lnTo>
                  <a:pt x="358" y="42"/>
                </a:lnTo>
                <a:lnTo>
                  <a:pt x="360" y="41"/>
                </a:lnTo>
                <a:lnTo>
                  <a:pt x="360" y="41"/>
                </a:lnTo>
                <a:lnTo>
                  <a:pt x="362" y="41"/>
                </a:lnTo>
                <a:lnTo>
                  <a:pt x="362" y="41"/>
                </a:lnTo>
                <a:lnTo>
                  <a:pt x="365" y="42"/>
                </a:lnTo>
                <a:lnTo>
                  <a:pt x="365" y="46"/>
                </a:lnTo>
                <a:lnTo>
                  <a:pt x="365" y="46"/>
                </a:lnTo>
                <a:lnTo>
                  <a:pt x="363" y="47"/>
                </a:lnTo>
                <a:lnTo>
                  <a:pt x="363" y="47"/>
                </a:lnTo>
                <a:lnTo>
                  <a:pt x="363" y="47"/>
                </a:lnTo>
                <a:lnTo>
                  <a:pt x="363" y="47"/>
                </a:lnTo>
                <a:lnTo>
                  <a:pt x="369" y="60"/>
                </a:lnTo>
                <a:lnTo>
                  <a:pt x="369" y="60"/>
                </a:lnTo>
                <a:lnTo>
                  <a:pt x="374" y="69"/>
                </a:lnTo>
                <a:lnTo>
                  <a:pt x="374" y="69"/>
                </a:lnTo>
                <a:lnTo>
                  <a:pt x="379" y="76"/>
                </a:lnTo>
                <a:lnTo>
                  <a:pt x="379" y="76"/>
                </a:lnTo>
                <a:lnTo>
                  <a:pt x="387" y="93"/>
                </a:lnTo>
                <a:lnTo>
                  <a:pt x="387" y="93"/>
                </a:lnTo>
                <a:lnTo>
                  <a:pt x="398" y="112"/>
                </a:lnTo>
                <a:lnTo>
                  <a:pt x="398" y="112"/>
                </a:lnTo>
                <a:lnTo>
                  <a:pt x="398" y="115"/>
                </a:lnTo>
                <a:lnTo>
                  <a:pt x="398" y="115"/>
                </a:lnTo>
                <a:lnTo>
                  <a:pt x="398" y="117"/>
                </a:lnTo>
                <a:lnTo>
                  <a:pt x="396" y="118"/>
                </a:lnTo>
                <a:lnTo>
                  <a:pt x="396" y="118"/>
                </a:lnTo>
                <a:lnTo>
                  <a:pt x="396" y="118"/>
                </a:lnTo>
                <a:lnTo>
                  <a:pt x="396" y="118"/>
                </a:lnTo>
                <a:lnTo>
                  <a:pt x="396" y="121"/>
                </a:lnTo>
                <a:lnTo>
                  <a:pt x="395" y="123"/>
                </a:lnTo>
                <a:lnTo>
                  <a:pt x="395" y="123"/>
                </a:lnTo>
                <a:lnTo>
                  <a:pt x="385" y="128"/>
                </a:lnTo>
                <a:lnTo>
                  <a:pt x="385" y="128"/>
                </a:lnTo>
                <a:lnTo>
                  <a:pt x="373" y="134"/>
                </a:lnTo>
                <a:lnTo>
                  <a:pt x="373" y="134"/>
                </a:lnTo>
                <a:lnTo>
                  <a:pt x="343" y="151"/>
                </a:lnTo>
                <a:lnTo>
                  <a:pt x="343" y="151"/>
                </a:lnTo>
                <a:lnTo>
                  <a:pt x="330" y="159"/>
                </a:lnTo>
                <a:lnTo>
                  <a:pt x="330" y="159"/>
                </a:lnTo>
                <a:lnTo>
                  <a:pt x="328" y="161"/>
                </a:lnTo>
                <a:lnTo>
                  <a:pt x="328" y="161"/>
                </a:lnTo>
                <a:lnTo>
                  <a:pt x="309" y="173"/>
                </a:lnTo>
                <a:lnTo>
                  <a:pt x="309" y="173"/>
                </a:lnTo>
                <a:lnTo>
                  <a:pt x="300" y="181"/>
                </a:lnTo>
                <a:lnTo>
                  <a:pt x="300" y="181"/>
                </a:lnTo>
                <a:lnTo>
                  <a:pt x="291" y="186"/>
                </a:lnTo>
                <a:lnTo>
                  <a:pt x="291" y="186"/>
                </a:lnTo>
                <a:lnTo>
                  <a:pt x="291" y="188"/>
                </a:lnTo>
                <a:lnTo>
                  <a:pt x="291" y="188"/>
                </a:lnTo>
                <a:lnTo>
                  <a:pt x="291" y="188"/>
                </a:lnTo>
                <a:lnTo>
                  <a:pt x="291" y="188"/>
                </a:lnTo>
                <a:lnTo>
                  <a:pt x="306" y="202"/>
                </a:lnTo>
                <a:lnTo>
                  <a:pt x="306" y="202"/>
                </a:lnTo>
                <a:lnTo>
                  <a:pt x="308" y="203"/>
                </a:lnTo>
                <a:lnTo>
                  <a:pt x="308" y="203"/>
                </a:lnTo>
                <a:lnTo>
                  <a:pt x="311" y="205"/>
                </a:lnTo>
                <a:lnTo>
                  <a:pt x="311" y="205"/>
                </a:lnTo>
                <a:lnTo>
                  <a:pt x="317" y="208"/>
                </a:lnTo>
                <a:lnTo>
                  <a:pt x="324" y="211"/>
                </a:lnTo>
                <a:lnTo>
                  <a:pt x="324" y="211"/>
                </a:lnTo>
                <a:lnTo>
                  <a:pt x="325" y="213"/>
                </a:lnTo>
                <a:lnTo>
                  <a:pt x="325" y="213"/>
                </a:lnTo>
                <a:lnTo>
                  <a:pt x="327" y="214"/>
                </a:lnTo>
                <a:lnTo>
                  <a:pt x="327" y="214"/>
                </a:lnTo>
                <a:lnTo>
                  <a:pt x="333" y="218"/>
                </a:lnTo>
                <a:lnTo>
                  <a:pt x="333" y="218"/>
                </a:lnTo>
                <a:lnTo>
                  <a:pt x="355" y="232"/>
                </a:lnTo>
                <a:lnTo>
                  <a:pt x="355" y="232"/>
                </a:lnTo>
                <a:lnTo>
                  <a:pt x="369" y="241"/>
                </a:lnTo>
                <a:lnTo>
                  <a:pt x="369" y="241"/>
                </a:lnTo>
                <a:lnTo>
                  <a:pt x="377" y="248"/>
                </a:lnTo>
                <a:lnTo>
                  <a:pt x="377" y="248"/>
                </a:lnTo>
                <a:lnTo>
                  <a:pt x="382" y="251"/>
                </a:lnTo>
                <a:lnTo>
                  <a:pt x="382" y="251"/>
                </a:lnTo>
                <a:lnTo>
                  <a:pt x="387" y="254"/>
                </a:lnTo>
                <a:lnTo>
                  <a:pt x="387" y="254"/>
                </a:lnTo>
                <a:lnTo>
                  <a:pt x="390" y="255"/>
                </a:lnTo>
                <a:lnTo>
                  <a:pt x="390" y="255"/>
                </a:lnTo>
                <a:lnTo>
                  <a:pt x="393" y="257"/>
                </a:lnTo>
                <a:lnTo>
                  <a:pt x="393" y="257"/>
                </a:lnTo>
                <a:lnTo>
                  <a:pt x="395" y="259"/>
                </a:lnTo>
                <a:lnTo>
                  <a:pt x="395" y="259"/>
                </a:lnTo>
                <a:lnTo>
                  <a:pt x="399" y="262"/>
                </a:lnTo>
                <a:lnTo>
                  <a:pt x="399" y="262"/>
                </a:lnTo>
                <a:lnTo>
                  <a:pt x="401" y="262"/>
                </a:lnTo>
                <a:lnTo>
                  <a:pt x="401" y="262"/>
                </a:lnTo>
                <a:lnTo>
                  <a:pt x="401" y="263"/>
                </a:lnTo>
                <a:lnTo>
                  <a:pt x="401" y="263"/>
                </a:lnTo>
                <a:close/>
                <a:moveTo>
                  <a:pt x="68" y="337"/>
                </a:moveTo>
                <a:lnTo>
                  <a:pt x="68" y="337"/>
                </a:lnTo>
                <a:lnTo>
                  <a:pt x="70" y="339"/>
                </a:lnTo>
                <a:lnTo>
                  <a:pt x="70" y="339"/>
                </a:lnTo>
                <a:lnTo>
                  <a:pt x="68" y="337"/>
                </a:lnTo>
                <a:lnTo>
                  <a:pt x="68" y="337"/>
                </a:lnTo>
                <a:lnTo>
                  <a:pt x="68" y="337"/>
                </a:lnTo>
                <a:lnTo>
                  <a:pt x="68" y="337"/>
                </a:lnTo>
                <a:lnTo>
                  <a:pt x="68" y="337"/>
                </a:lnTo>
                <a:lnTo>
                  <a:pt x="68" y="337"/>
                </a:lnTo>
                <a:lnTo>
                  <a:pt x="68" y="337"/>
                </a:lnTo>
                <a:lnTo>
                  <a:pt x="68" y="337"/>
                </a:lnTo>
                <a:close/>
                <a:moveTo>
                  <a:pt x="108" y="222"/>
                </a:moveTo>
                <a:lnTo>
                  <a:pt x="108" y="222"/>
                </a:lnTo>
                <a:lnTo>
                  <a:pt x="106" y="224"/>
                </a:lnTo>
                <a:lnTo>
                  <a:pt x="106" y="224"/>
                </a:lnTo>
                <a:lnTo>
                  <a:pt x="106" y="224"/>
                </a:lnTo>
                <a:lnTo>
                  <a:pt x="106" y="224"/>
                </a:lnTo>
                <a:lnTo>
                  <a:pt x="108" y="222"/>
                </a:lnTo>
                <a:lnTo>
                  <a:pt x="108" y="222"/>
                </a:lnTo>
                <a:lnTo>
                  <a:pt x="109" y="222"/>
                </a:lnTo>
                <a:lnTo>
                  <a:pt x="109" y="222"/>
                </a:lnTo>
                <a:lnTo>
                  <a:pt x="109" y="222"/>
                </a:lnTo>
                <a:lnTo>
                  <a:pt x="109" y="222"/>
                </a:lnTo>
                <a:lnTo>
                  <a:pt x="108" y="222"/>
                </a:lnTo>
                <a:lnTo>
                  <a:pt x="108" y="222"/>
                </a:lnTo>
                <a:close/>
                <a:moveTo>
                  <a:pt x="55" y="255"/>
                </a:moveTo>
                <a:lnTo>
                  <a:pt x="55" y="255"/>
                </a:lnTo>
                <a:lnTo>
                  <a:pt x="60" y="252"/>
                </a:lnTo>
                <a:lnTo>
                  <a:pt x="60" y="252"/>
                </a:lnTo>
                <a:lnTo>
                  <a:pt x="60" y="251"/>
                </a:lnTo>
                <a:lnTo>
                  <a:pt x="60" y="251"/>
                </a:lnTo>
                <a:lnTo>
                  <a:pt x="55" y="254"/>
                </a:lnTo>
                <a:lnTo>
                  <a:pt x="55" y="254"/>
                </a:lnTo>
                <a:lnTo>
                  <a:pt x="55" y="255"/>
                </a:lnTo>
                <a:lnTo>
                  <a:pt x="55" y="255"/>
                </a:lnTo>
                <a:lnTo>
                  <a:pt x="54" y="255"/>
                </a:lnTo>
                <a:lnTo>
                  <a:pt x="54" y="255"/>
                </a:lnTo>
                <a:lnTo>
                  <a:pt x="54" y="255"/>
                </a:lnTo>
                <a:lnTo>
                  <a:pt x="54" y="255"/>
                </a:lnTo>
                <a:lnTo>
                  <a:pt x="55" y="255"/>
                </a:lnTo>
                <a:lnTo>
                  <a:pt x="55" y="255"/>
                </a:lnTo>
                <a:close/>
                <a:moveTo>
                  <a:pt x="115" y="98"/>
                </a:moveTo>
                <a:lnTo>
                  <a:pt x="115" y="98"/>
                </a:lnTo>
                <a:lnTo>
                  <a:pt x="114" y="98"/>
                </a:lnTo>
                <a:lnTo>
                  <a:pt x="114" y="98"/>
                </a:lnTo>
                <a:lnTo>
                  <a:pt x="109" y="95"/>
                </a:lnTo>
                <a:lnTo>
                  <a:pt x="109" y="95"/>
                </a:lnTo>
                <a:lnTo>
                  <a:pt x="109" y="95"/>
                </a:lnTo>
                <a:lnTo>
                  <a:pt x="109" y="95"/>
                </a:lnTo>
                <a:lnTo>
                  <a:pt x="112" y="96"/>
                </a:lnTo>
                <a:lnTo>
                  <a:pt x="112" y="96"/>
                </a:lnTo>
                <a:lnTo>
                  <a:pt x="115" y="98"/>
                </a:lnTo>
                <a:lnTo>
                  <a:pt x="115" y="98"/>
                </a:lnTo>
                <a:lnTo>
                  <a:pt x="115" y="99"/>
                </a:lnTo>
                <a:lnTo>
                  <a:pt x="115" y="99"/>
                </a:lnTo>
                <a:lnTo>
                  <a:pt x="115" y="101"/>
                </a:lnTo>
                <a:lnTo>
                  <a:pt x="115" y="101"/>
                </a:lnTo>
                <a:lnTo>
                  <a:pt x="120" y="104"/>
                </a:lnTo>
                <a:lnTo>
                  <a:pt x="120" y="104"/>
                </a:lnTo>
                <a:lnTo>
                  <a:pt x="120" y="102"/>
                </a:lnTo>
                <a:lnTo>
                  <a:pt x="120" y="102"/>
                </a:lnTo>
                <a:lnTo>
                  <a:pt x="115" y="98"/>
                </a:lnTo>
                <a:lnTo>
                  <a:pt x="115" y="98"/>
                </a:lnTo>
                <a:lnTo>
                  <a:pt x="115" y="98"/>
                </a:lnTo>
                <a:lnTo>
                  <a:pt x="115" y="98"/>
                </a:lnTo>
                <a:close/>
                <a:moveTo>
                  <a:pt x="92" y="177"/>
                </a:moveTo>
                <a:lnTo>
                  <a:pt x="92" y="177"/>
                </a:lnTo>
                <a:lnTo>
                  <a:pt x="96" y="178"/>
                </a:lnTo>
                <a:lnTo>
                  <a:pt x="96" y="178"/>
                </a:lnTo>
                <a:lnTo>
                  <a:pt x="96" y="177"/>
                </a:lnTo>
                <a:lnTo>
                  <a:pt x="96" y="177"/>
                </a:lnTo>
                <a:lnTo>
                  <a:pt x="93" y="177"/>
                </a:lnTo>
                <a:lnTo>
                  <a:pt x="93" y="177"/>
                </a:lnTo>
                <a:lnTo>
                  <a:pt x="92" y="177"/>
                </a:lnTo>
                <a:lnTo>
                  <a:pt x="92" y="177"/>
                </a:lnTo>
                <a:lnTo>
                  <a:pt x="92" y="175"/>
                </a:lnTo>
                <a:lnTo>
                  <a:pt x="92" y="175"/>
                </a:lnTo>
                <a:lnTo>
                  <a:pt x="90" y="173"/>
                </a:lnTo>
                <a:lnTo>
                  <a:pt x="90" y="173"/>
                </a:lnTo>
                <a:lnTo>
                  <a:pt x="85" y="170"/>
                </a:lnTo>
                <a:lnTo>
                  <a:pt x="85" y="170"/>
                </a:lnTo>
                <a:lnTo>
                  <a:pt x="84" y="170"/>
                </a:lnTo>
                <a:lnTo>
                  <a:pt x="84" y="170"/>
                </a:lnTo>
                <a:lnTo>
                  <a:pt x="82" y="169"/>
                </a:lnTo>
                <a:lnTo>
                  <a:pt x="82" y="169"/>
                </a:lnTo>
                <a:lnTo>
                  <a:pt x="74" y="166"/>
                </a:lnTo>
                <a:lnTo>
                  <a:pt x="74" y="166"/>
                </a:lnTo>
                <a:lnTo>
                  <a:pt x="74" y="164"/>
                </a:lnTo>
                <a:lnTo>
                  <a:pt x="74" y="164"/>
                </a:lnTo>
                <a:lnTo>
                  <a:pt x="74" y="166"/>
                </a:lnTo>
                <a:lnTo>
                  <a:pt x="74" y="166"/>
                </a:lnTo>
                <a:lnTo>
                  <a:pt x="92" y="175"/>
                </a:lnTo>
                <a:lnTo>
                  <a:pt x="92" y="175"/>
                </a:lnTo>
                <a:lnTo>
                  <a:pt x="92" y="177"/>
                </a:lnTo>
                <a:lnTo>
                  <a:pt x="92" y="177"/>
                </a:lnTo>
                <a:close/>
                <a:moveTo>
                  <a:pt x="212" y="412"/>
                </a:moveTo>
                <a:lnTo>
                  <a:pt x="212" y="412"/>
                </a:lnTo>
                <a:lnTo>
                  <a:pt x="210" y="412"/>
                </a:lnTo>
                <a:lnTo>
                  <a:pt x="210" y="412"/>
                </a:lnTo>
                <a:lnTo>
                  <a:pt x="210" y="408"/>
                </a:lnTo>
                <a:lnTo>
                  <a:pt x="210" y="407"/>
                </a:lnTo>
                <a:lnTo>
                  <a:pt x="210" y="407"/>
                </a:lnTo>
                <a:lnTo>
                  <a:pt x="212" y="407"/>
                </a:lnTo>
                <a:lnTo>
                  <a:pt x="215" y="407"/>
                </a:lnTo>
                <a:lnTo>
                  <a:pt x="215" y="407"/>
                </a:lnTo>
                <a:lnTo>
                  <a:pt x="224" y="408"/>
                </a:lnTo>
                <a:lnTo>
                  <a:pt x="235" y="408"/>
                </a:lnTo>
                <a:lnTo>
                  <a:pt x="235" y="408"/>
                </a:lnTo>
                <a:lnTo>
                  <a:pt x="245" y="408"/>
                </a:lnTo>
                <a:lnTo>
                  <a:pt x="245" y="408"/>
                </a:lnTo>
                <a:lnTo>
                  <a:pt x="254" y="407"/>
                </a:lnTo>
                <a:lnTo>
                  <a:pt x="254" y="407"/>
                </a:lnTo>
                <a:lnTo>
                  <a:pt x="256" y="405"/>
                </a:lnTo>
                <a:lnTo>
                  <a:pt x="256" y="405"/>
                </a:lnTo>
                <a:lnTo>
                  <a:pt x="256" y="402"/>
                </a:lnTo>
                <a:lnTo>
                  <a:pt x="256" y="402"/>
                </a:lnTo>
                <a:lnTo>
                  <a:pt x="254" y="401"/>
                </a:lnTo>
                <a:lnTo>
                  <a:pt x="253" y="399"/>
                </a:lnTo>
                <a:lnTo>
                  <a:pt x="253" y="399"/>
                </a:lnTo>
                <a:lnTo>
                  <a:pt x="248" y="399"/>
                </a:lnTo>
                <a:lnTo>
                  <a:pt x="248" y="399"/>
                </a:lnTo>
                <a:lnTo>
                  <a:pt x="250" y="401"/>
                </a:lnTo>
                <a:lnTo>
                  <a:pt x="248" y="402"/>
                </a:lnTo>
                <a:lnTo>
                  <a:pt x="248" y="402"/>
                </a:lnTo>
                <a:lnTo>
                  <a:pt x="248" y="404"/>
                </a:lnTo>
                <a:lnTo>
                  <a:pt x="248" y="404"/>
                </a:lnTo>
                <a:lnTo>
                  <a:pt x="246" y="405"/>
                </a:lnTo>
                <a:lnTo>
                  <a:pt x="245" y="405"/>
                </a:lnTo>
                <a:lnTo>
                  <a:pt x="245" y="405"/>
                </a:lnTo>
                <a:lnTo>
                  <a:pt x="235" y="405"/>
                </a:lnTo>
                <a:lnTo>
                  <a:pt x="235" y="405"/>
                </a:lnTo>
                <a:lnTo>
                  <a:pt x="224" y="404"/>
                </a:lnTo>
                <a:lnTo>
                  <a:pt x="224" y="404"/>
                </a:lnTo>
                <a:lnTo>
                  <a:pt x="218" y="404"/>
                </a:lnTo>
                <a:lnTo>
                  <a:pt x="212" y="405"/>
                </a:lnTo>
                <a:lnTo>
                  <a:pt x="212" y="405"/>
                </a:lnTo>
                <a:lnTo>
                  <a:pt x="193" y="408"/>
                </a:lnTo>
                <a:lnTo>
                  <a:pt x="193" y="408"/>
                </a:lnTo>
                <a:lnTo>
                  <a:pt x="186" y="410"/>
                </a:lnTo>
                <a:lnTo>
                  <a:pt x="186" y="410"/>
                </a:lnTo>
                <a:lnTo>
                  <a:pt x="185" y="410"/>
                </a:lnTo>
                <a:lnTo>
                  <a:pt x="183" y="408"/>
                </a:lnTo>
                <a:lnTo>
                  <a:pt x="183" y="408"/>
                </a:lnTo>
                <a:lnTo>
                  <a:pt x="183" y="407"/>
                </a:lnTo>
                <a:lnTo>
                  <a:pt x="183" y="405"/>
                </a:lnTo>
                <a:lnTo>
                  <a:pt x="183" y="405"/>
                </a:lnTo>
                <a:lnTo>
                  <a:pt x="185" y="404"/>
                </a:lnTo>
                <a:lnTo>
                  <a:pt x="185" y="404"/>
                </a:lnTo>
                <a:lnTo>
                  <a:pt x="179" y="405"/>
                </a:lnTo>
                <a:lnTo>
                  <a:pt x="179" y="405"/>
                </a:lnTo>
                <a:lnTo>
                  <a:pt x="174" y="405"/>
                </a:lnTo>
                <a:lnTo>
                  <a:pt x="174" y="405"/>
                </a:lnTo>
                <a:lnTo>
                  <a:pt x="174" y="412"/>
                </a:lnTo>
                <a:lnTo>
                  <a:pt x="174" y="412"/>
                </a:lnTo>
                <a:lnTo>
                  <a:pt x="175" y="413"/>
                </a:lnTo>
                <a:lnTo>
                  <a:pt x="177" y="413"/>
                </a:lnTo>
                <a:lnTo>
                  <a:pt x="177" y="413"/>
                </a:lnTo>
                <a:lnTo>
                  <a:pt x="183" y="415"/>
                </a:lnTo>
                <a:lnTo>
                  <a:pt x="183" y="415"/>
                </a:lnTo>
                <a:lnTo>
                  <a:pt x="191" y="413"/>
                </a:lnTo>
                <a:lnTo>
                  <a:pt x="191" y="413"/>
                </a:lnTo>
                <a:lnTo>
                  <a:pt x="210" y="412"/>
                </a:lnTo>
                <a:lnTo>
                  <a:pt x="210" y="412"/>
                </a:lnTo>
                <a:lnTo>
                  <a:pt x="212" y="412"/>
                </a:lnTo>
                <a:lnTo>
                  <a:pt x="212" y="412"/>
                </a:lnTo>
                <a:close/>
                <a:moveTo>
                  <a:pt x="90" y="251"/>
                </a:moveTo>
                <a:lnTo>
                  <a:pt x="90" y="251"/>
                </a:lnTo>
                <a:lnTo>
                  <a:pt x="90" y="249"/>
                </a:lnTo>
                <a:lnTo>
                  <a:pt x="90" y="249"/>
                </a:lnTo>
                <a:lnTo>
                  <a:pt x="90" y="243"/>
                </a:lnTo>
                <a:lnTo>
                  <a:pt x="90" y="243"/>
                </a:lnTo>
                <a:lnTo>
                  <a:pt x="90" y="241"/>
                </a:lnTo>
                <a:lnTo>
                  <a:pt x="90" y="241"/>
                </a:lnTo>
                <a:lnTo>
                  <a:pt x="92" y="240"/>
                </a:lnTo>
                <a:lnTo>
                  <a:pt x="93" y="241"/>
                </a:lnTo>
                <a:lnTo>
                  <a:pt x="93" y="241"/>
                </a:lnTo>
                <a:lnTo>
                  <a:pt x="96" y="243"/>
                </a:lnTo>
                <a:lnTo>
                  <a:pt x="96" y="243"/>
                </a:lnTo>
                <a:lnTo>
                  <a:pt x="96" y="244"/>
                </a:lnTo>
                <a:lnTo>
                  <a:pt x="96" y="244"/>
                </a:lnTo>
                <a:lnTo>
                  <a:pt x="96" y="244"/>
                </a:lnTo>
                <a:lnTo>
                  <a:pt x="96" y="244"/>
                </a:lnTo>
                <a:lnTo>
                  <a:pt x="101" y="240"/>
                </a:lnTo>
                <a:lnTo>
                  <a:pt x="101" y="240"/>
                </a:lnTo>
                <a:lnTo>
                  <a:pt x="101" y="240"/>
                </a:lnTo>
                <a:lnTo>
                  <a:pt x="101" y="240"/>
                </a:lnTo>
                <a:lnTo>
                  <a:pt x="104" y="236"/>
                </a:lnTo>
                <a:lnTo>
                  <a:pt x="104" y="236"/>
                </a:lnTo>
                <a:lnTo>
                  <a:pt x="104" y="235"/>
                </a:lnTo>
                <a:lnTo>
                  <a:pt x="104" y="233"/>
                </a:lnTo>
                <a:lnTo>
                  <a:pt x="104" y="233"/>
                </a:lnTo>
                <a:lnTo>
                  <a:pt x="104" y="233"/>
                </a:lnTo>
                <a:lnTo>
                  <a:pt x="104" y="233"/>
                </a:lnTo>
                <a:lnTo>
                  <a:pt x="93" y="238"/>
                </a:lnTo>
                <a:lnTo>
                  <a:pt x="84" y="244"/>
                </a:lnTo>
                <a:lnTo>
                  <a:pt x="84" y="244"/>
                </a:lnTo>
                <a:lnTo>
                  <a:pt x="82" y="246"/>
                </a:lnTo>
                <a:lnTo>
                  <a:pt x="81" y="248"/>
                </a:lnTo>
                <a:lnTo>
                  <a:pt x="81" y="248"/>
                </a:lnTo>
                <a:lnTo>
                  <a:pt x="81" y="251"/>
                </a:lnTo>
                <a:lnTo>
                  <a:pt x="81" y="251"/>
                </a:lnTo>
                <a:lnTo>
                  <a:pt x="84" y="255"/>
                </a:lnTo>
                <a:lnTo>
                  <a:pt x="84" y="255"/>
                </a:lnTo>
                <a:lnTo>
                  <a:pt x="84" y="257"/>
                </a:lnTo>
                <a:lnTo>
                  <a:pt x="84" y="257"/>
                </a:lnTo>
                <a:lnTo>
                  <a:pt x="87" y="255"/>
                </a:lnTo>
                <a:lnTo>
                  <a:pt x="87" y="255"/>
                </a:lnTo>
                <a:lnTo>
                  <a:pt x="85" y="252"/>
                </a:lnTo>
                <a:lnTo>
                  <a:pt x="85" y="252"/>
                </a:lnTo>
                <a:lnTo>
                  <a:pt x="84" y="251"/>
                </a:lnTo>
                <a:lnTo>
                  <a:pt x="84" y="251"/>
                </a:lnTo>
                <a:lnTo>
                  <a:pt x="85" y="249"/>
                </a:lnTo>
                <a:lnTo>
                  <a:pt x="85" y="249"/>
                </a:lnTo>
                <a:lnTo>
                  <a:pt x="87" y="249"/>
                </a:lnTo>
                <a:lnTo>
                  <a:pt x="87" y="249"/>
                </a:lnTo>
                <a:lnTo>
                  <a:pt x="89" y="249"/>
                </a:lnTo>
                <a:lnTo>
                  <a:pt x="89" y="249"/>
                </a:lnTo>
                <a:lnTo>
                  <a:pt x="90" y="251"/>
                </a:lnTo>
                <a:lnTo>
                  <a:pt x="90" y="251"/>
                </a:lnTo>
                <a:close/>
                <a:moveTo>
                  <a:pt x="32" y="106"/>
                </a:moveTo>
                <a:lnTo>
                  <a:pt x="32" y="106"/>
                </a:lnTo>
                <a:lnTo>
                  <a:pt x="30" y="107"/>
                </a:lnTo>
                <a:lnTo>
                  <a:pt x="30" y="107"/>
                </a:lnTo>
                <a:lnTo>
                  <a:pt x="29" y="107"/>
                </a:lnTo>
                <a:lnTo>
                  <a:pt x="29" y="107"/>
                </a:lnTo>
                <a:lnTo>
                  <a:pt x="29" y="104"/>
                </a:lnTo>
                <a:lnTo>
                  <a:pt x="29" y="104"/>
                </a:lnTo>
                <a:lnTo>
                  <a:pt x="29" y="102"/>
                </a:lnTo>
                <a:lnTo>
                  <a:pt x="29" y="102"/>
                </a:lnTo>
                <a:lnTo>
                  <a:pt x="32" y="98"/>
                </a:lnTo>
                <a:lnTo>
                  <a:pt x="32" y="98"/>
                </a:lnTo>
                <a:lnTo>
                  <a:pt x="33" y="93"/>
                </a:lnTo>
                <a:lnTo>
                  <a:pt x="33" y="93"/>
                </a:lnTo>
                <a:lnTo>
                  <a:pt x="33" y="93"/>
                </a:lnTo>
                <a:lnTo>
                  <a:pt x="33" y="93"/>
                </a:lnTo>
                <a:lnTo>
                  <a:pt x="29" y="99"/>
                </a:lnTo>
                <a:lnTo>
                  <a:pt x="24" y="106"/>
                </a:lnTo>
                <a:lnTo>
                  <a:pt x="24" y="106"/>
                </a:lnTo>
                <a:lnTo>
                  <a:pt x="22" y="106"/>
                </a:lnTo>
                <a:lnTo>
                  <a:pt x="22" y="106"/>
                </a:lnTo>
                <a:lnTo>
                  <a:pt x="22" y="109"/>
                </a:lnTo>
                <a:lnTo>
                  <a:pt x="22" y="109"/>
                </a:lnTo>
                <a:lnTo>
                  <a:pt x="24" y="110"/>
                </a:lnTo>
                <a:lnTo>
                  <a:pt x="24" y="110"/>
                </a:lnTo>
                <a:lnTo>
                  <a:pt x="25" y="110"/>
                </a:lnTo>
                <a:lnTo>
                  <a:pt x="25" y="112"/>
                </a:lnTo>
                <a:lnTo>
                  <a:pt x="25" y="112"/>
                </a:lnTo>
                <a:lnTo>
                  <a:pt x="25" y="113"/>
                </a:lnTo>
                <a:lnTo>
                  <a:pt x="25" y="113"/>
                </a:lnTo>
                <a:lnTo>
                  <a:pt x="30" y="121"/>
                </a:lnTo>
                <a:lnTo>
                  <a:pt x="30" y="121"/>
                </a:lnTo>
                <a:lnTo>
                  <a:pt x="30" y="123"/>
                </a:lnTo>
                <a:lnTo>
                  <a:pt x="30" y="123"/>
                </a:lnTo>
                <a:lnTo>
                  <a:pt x="30" y="118"/>
                </a:lnTo>
                <a:lnTo>
                  <a:pt x="30" y="118"/>
                </a:lnTo>
                <a:lnTo>
                  <a:pt x="30" y="113"/>
                </a:lnTo>
                <a:lnTo>
                  <a:pt x="30" y="110"/>
                </a:lnTo>
                <a:lnTo>
                  <a:pt x="30" y="110"/>
                </a:lnTo>
                <a:lnTo>
                  <a:pt x="29" y="110"/>
                </a:lnTo>
                <a:lnTo>
                  <a:pt x="29" y="110"/>
                </a:lnTo>
                <a:lnTo>
                  <a:pt x="30" y="109"/>
                </a:lnTo>
                <a:lnTo>
                  <a:pt x="30" y="109"/>
                </a:lnTo>
                <a:lnTo>
                  <a:pt x="32" y="109"/>
                </a:lnTo>
                <a:lnTo>
                  <a:pt x="32" y="109"/>
                </a:lnTo>
                <a:lnTo>
                  <a:pt x="32" y="109"/>
                </a:lnTo>
                <a:lnTo>
                  <a:pt x="32" y="109"/>
                </a:lnTo>
                <a:lnTo>
                  <a:pt x="32" y="106"/>
                </a:lnTo>
                <a:lnTo>
                  <a:pt x="32" y="106"/>
                </a:lnTo>
                <a:close/>
                <a:moveTo>
                  <a:pt x="259" y="6"/>
                </a:moveTo>
                <a:lnTo>
                  <a:pt x="259" y="6"/>
                </a:lnTo>
                <a:lnTo>
                  <a:pt x="259" y="6"/>
                </a:lnTo>
                <a:lnTo>
                  <a:pt x="259" y="6"/>
                </a:lnTo>
                <a:lnTo>
                  <a:pt x="257" y="9"/>
                </a:lnTo>
                <a:lnTo>
                  <a:pt x="257" y="11"/>
                </a:lnTo>
                <a:lnTo>
                  <a:pt x="257" y="11"/>
                </a:lnTo>
                <a:lnTo>
                  <a:pt x="257" y="14"/>
                </a:lnTo>
                <a:lnTo>
                  <a:pt x="257" y="14"/>
                </a:lnTo>
                <a:lnTo>
                  <a:pt x="257" y="19"/>
                </a:lnTo>
                <a:lnTo>
                  <a:pt x="257" y="19"/>
                </a:lnTo>
                <a:lnTo>
                  <a:pt x="256" y="31"/>
                </a:lnTo>
                <a:lnTo>
                  <a:pt x="256" y="31"/>
                </a:lnTo>
                <a:lnTo>
                  <a:pt x="256" y="39"/>
                </a:lnTo>
                <a:lnTo>
                  <a:pt x="256" y="39"/>
                </a:lnTo>
                <a:lnTo>
                  <a:pt x="256" y="60"/>
                </a:lnTo>
                <a:lnTo>
                  <a:pt x="256" y="60"/>
                </a:lnTo>
                <a:lnTo>
                  <a:pt x="257" y="61"/>
                </a:lnTo>
                <a:lnTo>
                  <a:pt x="257" y="61"/>
                </a:lnTo>
                <a:lnTo>
                  <a:pt x="257" y="60"/>
                </a:lnTo>
                <a:lnTo>
                  <a:pt x="257" y="60"/>
                </a:lnTo>
                <a:lnTo>
                  <a:pt x="259" y="47"/>
                </a:lnTo>
                <a:lnTo>
                  <a:pt x="259" y="47"/>
                </a:lnTo>
                <a:lnTo>
                  <a:pt x="261" y="16"/>
                </a:lnTo>
                <a:lnTo>
                  <a:pt x="261" y="16"/>
                </a:lnTo>
                <a:lnTo>
                  <a:pt x="259" y="8"/>
                </a:lnTo>
                <a:lnTo>
                  <a:pt x="259" y="8"/>
                </a:lnTo>
                <a:lnTo>
                  <a:pt x="259" y="6"/>
                </a:lnTo>
                <a:lnTo>
                  <a:pt x="259" y="6"/>
                </a:lnTo>
                <a:close/>
                <a:moveTo>
                  <a:pt x="169" y="128"/>
                </a:moveTo>
                <a:lnTo>
                  <a:pt x="169" y="128"/>
                </a:lnTo>
                <a:lnTo>
                  <a:pt x="169" y="128"/>
                </a:lnTo>
                <a:lnTo>
                  <a:pt x="169" y="128"/>
                </a:lnTo>
                <a:lnTo>
                  <a:pt x="169" y="124"/>
                </a:lnTo>
                <a:lnTo>
                  <a:pt x="169" y="124"/>
                </a:lnTo>
                <a:lnTo>
                  <a:pt x="169" y="106"/>
                </a:lnTo>
                <a:lnTo>
                  <a:pt x="169" y="106"/>
                </a:lnTo>
                <a:lnTo>
                  <a:pt x="169" y="90"/>
                </a:lnTo>
                <a:lnTo>
                  <a:pt x="169" y="90"/>
                </a:lnTo>
                <a:lnTo>
                  <a:pt x="167" y="65"/>
                </a:lnTo>
                <a:lnTo>
                  <a:pt x="167" y="65"/>
                </a:lnTo>
                <a:lnTo>
                  <a:pt x="167" y="63"/>
                </a:lnTo>
                <a:lnTo>
                  <a:pt x="167" y="63"/>
                </a:lnTo>
                <a:lnTo>
                  <a:pt x="167" y="65"/>
                </a:lnTo>
                <a:lnTo>
                  <a:pt x="167" y="65"/>
                </a:lnTo>
                <a:lnTo>
                  <a:pt x="167" y="76"/>
                </a:lnTo>
                <a:lnTo>
                  <a:pt x="167" y="76"/>
                </a:lnTo>
                <a:lnTo>
                  <a:pt x="167" y="87"/>
                </a:lnTo>
                <a:lnTo>
                  <a:pt x="167" y="87"/>
                </a:lnTo>
                <a:lnTo>
                  <a:pt x="167" y="102"/>
                </a:lnTo>
                <a:lnTo>
                  <a:pt x="167" y="102"/>
                </a:lnTo>
                <a:lnTo>
                  <a:pt x="166" y="118"/>
                </a:lnTo>
                <a:lnTo>
                  <a:pt x="166" y="118"/>
                </a:lnTo>
                <a:lnTo>
                  <a:pt x="166" y="123"/>
                </a:lnTo>
                <a:lnTo>
                  <a:pt x="166" y="123"/>
                </a:lnTo>
                <a:lnTo>
                  <a:pt x="167" y="124"/>
                </a:lnTo>
                <a:lnTo>
                  <a:pt x="167" y="124"/>
                </a:lnTo>
                <a:lnTo>
                  <a:pt x="169" y="128"/>
                </a:lnTo>
                <a:lnTo>
                  <a:pt x="169" y="128"/>
                </a:lnTo>
                <a:close/>
                <a:moveTo>
                  <a:pt x="343" y="79"/>
                </a:moveTo>
                <a:lnTo>
                  <a:pt x="343" y="79"/>
                </a:lnTo>
                <a:lnTo>
                  <a:pt x="343" y="77"/>
                </a:lnTo>
                <a:lnTo>
                  <a:pt x="343" y="77"/>
                </a:lnTo>
                <a:lnTo>
                  <a:pt x="344" y="76"/>
                </a:lnTo>
                <a:lnTo>
                  <a:pt x="344" y="76"/>
                </a:lnTo>
                <a:lnTo>
                  <a:pt x="344" y="74"/>
                </a:lnTo>
                <a:lnTo>
                  <a:pt x="344" y="74"/>
                </a:lnTo>
                <a:lnTo>
                  <a:pt x="343" y="71"/>
                </a:lnTo>
                <a:lnTo>
                  <a:pt x="343" y="71"/>
                </a:lnTo>
                <a:lnTo>
                  <a:pt x="343" y="69"/>
                </a:lnTo>
                <a:lnTo>
                  <a:pt x="343" y="69"/>
                </a:lnTo>
                <a:lnTo>
                  <a:pt x="341" y="68"/>
                </a:lnTo>
                <a:lnTo>
                  <a:pt x="341" y="66"/>
                </a:lnTo>
                <a:lnTo>
                  <a:pt x="341" y="66"/>
                </a:lnTo>
                <a:lnTo>
                  <a:pt x="341" y="65"/>
                </a:lnTo>
                <a:lnTo>
                  <a:pt x="339" y="63"/>
                </a:lnTo>
                <a:lnTo>
                  <a:pt x="339" y="63"/>
                </a:lnTo>
                <a:lnTo>
                  <a:pt x="333" y="68"/>
                </a:lnTo>
                <a:lnTo>
                  <a:pt x="333" y="68"/>
                </a:lnTo>
                <a:lnTo>
                  <a:pt x="335" y="71"/>
                </a:lnTo>
                <a:lnTo>
                  <a:pt x="333" y="72"/>
                </a:lnTo>
                <a:lnTo>
                  <a:pt x="333" y="72"/>
                </a:lnTo>
                <a:lnTo>
                  <a:pt x="336" y="79"/>
                </a:lnTo>
                <a:lnTo>
                  <a:pt x="336" y="79"/>
                </a:lnTo>
                <a:lnTo>
                  <a:pt x="339" y="77"/>
                </a:lnTo>
                <a:lnTo>
                  <a:pt x="343" y="79"/>
                </a:lnTo>
                <a:lnTo>
                  <a:pt x="343" y="79"/>
                </a:lnTo>
                <a:close/>
                <a:moveTo>
                  <a:pt x="297" y="172"/>
                </a:moveTo>
                <a:lnTo>
                  <a:pt x="297" y="172"/>
                </a:lnTo>
                <a:lnTo>
                  <a:pt x="298" y="172"/>
                </a:lnTo>
                <a:lnTo>
                  <a:pt x="298" y="172"/>
                </a:lnTo>
                <a:lnTo>
                  <a:pt x="300" y="170"/>
                </a:lnTo>
                <a:lnTo>
                  <a:pt x="300" y="170"/>
                </a:lnTo>
                <a:lnTo>
                  <a:pt x="306" y="167"/>
                </a:lnTo>
                <a:lnTo>
                  <a:pt x="313" y="162"/>
                </a:lnTo>
                <a:lnTo>
                  <a:pt x="313" y="162"/>
                </a:lnTo>
                <a:lnTo>
                  <a:pt x="325" y="151"/>
                </a:lnTo>
                <a:lnTo>
                  <a:pt x="325" y="151"/>
                </a:lnTo>
                <a:lnTo>
                  <a:pt x="344" y="137"/>
                </a:lnTo>
                <a:lnTo>
                  <a:pt x="344" y="137"/>
                </a:lnTo>
                <a:lnTo>
                  <a:pt x="344" y="137"/>
                </a:lnTo>
                <a:lnTo>
                  <a:pt x="344" y="137"/>
                </a:lnTo>
                <a:lnTo>
                  <a:pt x="321" y="153"/>
                </a:lnTo>
                <a:lnTo>
                  <a:pt x="297" y="172"/>
                </a:lnTo>
                <a:lnTo>
                  <a:pt x="297" y="172"/>
                </a:lnTo>
                <a:close/>
                <a:moveTo>
                  <a:pt x="358" y="139"/>
                </a:moveTo>
                <a:lnTo>
                  <a:pt x="358" y="139"/>
                </a:lnTo>
                <a:lnTo>
                  <a:pt x="358" y="140"/>
                </a:lnTo>
                <a:lnTo>
                  <a:pt x="358" y="140"/>
                </a:lnTo>
                <a:lnTo>
                  <a:pt x="358" y="139"/>
                </a:lnTo>
                <a:lnTo>
                  <a:pt x="358" y="139"/>
                </a:lnTo>
                <a:lnTo>
                  <a:pt x="379" y="128"/>
                </a:lnTo>
                <a:lnTo>
                  <a:pt x="379" y="128"/>
                </a:lnTo>
                <a:lnTo>
                  <a:pt x="388" y="120"/>
                </a:lnTo>
                <a:lnTo>
                  <a:pt x="388" y="120"/>
                </a:lnTo>
                <a:lnTo>
                  <a:pt x="390" y="118"/>
                </a:lnTo>
                <a:lnTo>
                  <a:pt x="390" y="118"/>
                </a:lnTo>
                <a:lnTo>
                  <a:pt x="388" y="120"/>
                </a:lnTo>
                <a:lnTo>
                  <a:pt x="388" y="120"/>
                </a:lnTo>
                <a:lnTo>
                  <a:pt x="379" y="123"/>
                </a:lnTo>
                <a:lnTo>
                  <a:pt x="369" y="129"/>
                </a:lnTo>
                <a:lnTo>
                  <a:pt x="369" y="129"/>
                </a:lnTo>
                <a:lnTo>
                  <a:pt x="366" y="132"/>
                </a:lnTo>
                <a:lnTo>
                  <a:pt x="366" y="132"/>
                </a:lnTo>
                <a:lnTo>
                  <a:pt x="358" y="139"/>
                </a:lnTo>
                <a:lnTo>
                  <a:pt x="358" y="139"/>
                </a:lnTo>
                <a:close/>
                <a:moveTo>
                  <a:pt x="40" y="107"/>
                </a:moveTo>
                <a:lnTo>
                  <a:pt x="40" y="107"/>
                </a:lnTo>
                <a:lnTo>
                  <a:pt x="41" y="106"/>
                </a:lnTo>
                <a:lnTo>
                  <a:pt x="43" y="107"/>
                </a:lnTo>
                <a:lnTo>
                  <a:pt x="43" y="107"/>
                </a:lnTo>
                <a:lnTo>
                  <a:pt x="46" y="109"/>
                </a:lnTo>
                <a:lnTo>
                  <a:pt x="46" y="109"/>
                </a:lnTo>
                <a:lnTo>
                  <a:pt x="48" y="110"/>
                </a:lnTo>
                <a:lnTo>
                  <a:pt x="48" y="110"/>
                </a:lnTo>
                <a:lnTo>
                  <a:pt x="48" y="93"/>
                </a:lnTo>
                <a:lnTo>
                  <a:pt x="48" y="93"/>
                </a:lnTo>
                <a:lnTo>
                  <a:pt x="43" y="96"/>
                </a:lnTo>
                <a:lnTo>
                  <a:pt x="43" y="96"/>
                </a:lnTo>
                <a:lnTo>
                  <a:pt x="41" y="98"/>
                </a:lnTo>
                <a:lnTo>
                  <a:pt x="40" y="98"/>
                </a:lnTo>
                <a:lnTo>
                  <a:pt x="40" y="98"/>
                </a:lnTo>
                <a:lnTo>
                  <a:pt x="40" y="107"/>
                </a:lnTo>
                <a:lnTo>
                  <a:pt x="40" y="107"/>
                </a:lnTo>
                <a:close/>
                <a:moveTo>
                  <a:pt x="234" y="389"/>
                </a:moveTo>
                <a:lnTo>
                  <a:pt x="234" y="389"/>
                </a:lnTo>
                <a:lnTo>
                  <a:pt x="240" y="396"/>
                </a:lnTo>
                <a:lnTo>
                  <a:pt x="240" y="396"/>
                </a:lnTo>
                <a:lnTo>
                  <a:pt x="242" y="396"/>
                </a:lnTo>
                <a:lnTo>
                  <a:pt x="242" y="396"/>
                </a:lnTo>
                <a:lnTo>
                  <a:pt x="245" y="396"/>
                </a:lnTo>
                <a:lnTo>
                  <a:pt x="245" y="396"/>
                </a:lnTo>
                <a:lnTo>
                  <a:pt x="245" y="394"/>
                </a:lnTo>
                <a:lnTo>
                  <a:pt x="245" y="394"/>
                </a:lnTo>
                <a:lnTo>
                  <a:pt x="245" y="389"/>
                </a:lnTo>
                <a:lnTo>
                  <a:pt x="245" y="389"/>
                </a:lnTo>
                <a:lnTo>
                  <a:pt x="245" y="386"/>
                </a:lnTo>
                <a:lnTo>
                  <a:pt x="243" y="386"/>
                </a:lnTo>
                <a:lnTo>
                  <a:pt x="243" y="386"/>
                </a:lnTo>
                <a:lnTo>
                  <a:pt x="242" y="386"/>
                </a:lnTo>
                <a:lnTo>
                  <a:pt x="242" y="386"/>
                </a:lnTo>
                <a:lnTo>
                  <a:pt x="242" y="386"/>
                </a:lnTo>
                <a:lnTo>
                  <a:pt x="240" y="386"/>
                </a:lnTo>
                <a:lnTo>
                  <a:pt x="240" y="386"/>
                </a:lnTo>
                <a:lnTo>
                  <a:pt x="238" y="385"/>
                </a:lnTo>
                <a:lnTo>
                  <a:pt x="238" y="383"/>
                </a:lnTo>
                <a:lnTo>
                  <a:pt x="238" y="383"/>
                </a:lnTo>
                <a:lnTo>
                  <a:pt x="237" y="383"/>
                </a:lnTo>
                <a:lnTo>
                  <a:pt x="237" y="383"/>
                </a:lnTo>
                <a:lnTo>
                  <a:pt x="234" y="389"/>
                </a:lnTo>
                <a:lnTo>
                  <a:pt x="234" y="389"/>
                </a:lnTo>
                <a:close/>
                <a:moveTo>
                  <a:pt x="330" y="120"/>
                </a:moveTo>
                <a:lnTo>
                  <a:pt x="330" y="120"/>
                </a:lnTo>
                <a:lnTo>
                  <a:pt x="338" y="117"/>
                </a:lnTo>
                <a:lnTo>
                  <a:pt x="338" y="117"/>
                </a:lnTo>
                <a:lnTo>
                  <a:pt x="339" y="115"/>
                </a:lnTo>
                <a:lnTo>
                  <a:pt x="339" y="115"/>
                </a:lnTo>
                <a:lnTo>
                  <a:pt x="333" y="107"/>
                </a:lnTo>
                <a:lnTo>
                  <a:pt x="333" y="107"/>
                </a:lnTo>
                <a:lnTo>
                  <a:pt x="327" y="110"/>
                </a:lnTo>
                <a:lnTo>
                  <a:pt x="327" y="110"/>
                </a:lnTo>
                <a:lnTo>
                  <a:pt x="330" y="120"/>
                </a:lnTo>
                <a:lnTo>
                  <a:pt x="330" y="120"/>
                </a:lnTo>
                <a:close/>
                <a:moveTo>
                  <a:pt x="85" y="101"/>
                </a:moveTo>
                <a:lnTo>
                  <a:pt x="85" y="101"/>
                </a:lnTo>
                <a:lnTo>
                  <a:pt x="92" y="95"/>
                </a:lnTo>
                <a:lnTo>
                  <a:pt x="92" y="95"/>
                </a:lnTo>
                <a:lnTo>
                  <a:pt x="92" y="95"/>
                </a:lnTo>
                <a:lnTo>
                  <a:pt x="92" y="95"/>
                </a:lnTo>
                <a:lnTo>
                  <a:pt x="92" y="88"/>
                </a:lnTo>
                <a:lnTo>
                  <a:pt x="92" y="88"/>
                </a:lnTo>
                <a:lnTo>
                  <a:pt x="92" y="87"/>
                </a:lnTo>
                <a:lnTo>
                  <a:pt x="92" y="87"/>
                </a:lnTo>
                <a:lnTo>
                  <a:pt x="89" y="83"/>
                </a:lnTo>
                <a:lnTo>
                  <a:pt x="89" y="83"/>
                </a:lnTo>
                <a:lnTo>
                  <a:pt x="85" y="87"/>
                </a:lnTo>
                <a:lnTo>
                  <a:pt x="85" y="87"/>
                </a:lnTo>
                <a:lnTo>
                  <a:pt x="85" y="90"/>
                </a:lnTo>
                <a:lnTo>
                  <a:pt x="85" y="90"/>
                </a:lnTo>
                <a:lnTo>
                  <a:pt x="85" y="99"/>
                </a:lnTo>
                <a:lnTo>
                  <a:pt x="85" y="99"/>
                </a:lnTo>
                <a:lnTo>
                  <a:pt x="85" y="101"/>
                </a:lnTo>
                <a:lnTo>
                  <a:pt x="85" y="101"/>
                </a:lnTo>
                <a:close/>
                <a:moveTo>
                  <a:pt x="171" y="278"/>
                </a:moveTo>
                <a:lnTo>
                  <a:pt x="171" y="278"/>
                </a:lnTo>
                <a:lnTo>
                  <a:pt x="171" y="282"/>
                </a:lnTo>
                <a:lnTo>
                  <a:pt x="171" y="282"/>
                </a:lnTo>
                <a:lnTo>
                  <a:pt x="171" y="289"/>
                </a:lnTo>
                <a:lnTo>
                  <a:pt x="171" y="289"/>
                </a:lnTo>
                <a:lnTo>
                  <a:pt x="171" y="293"/>
                </a:lnTo>
                <a:lnTo>
                  <a:pt x="171" y="293"/>
                </a:lnTo>
                <a:lnTo>
                  <a:pt x="171" y="300"/>
                </a:lnTo>
                <a:lnTo>
                  <a:pt x="171" y="300"/>
                </a:lnTo>
                <a:lnTo>
                  <a:pt x="171" y="306"/>
                </a:lnTo>
                <a:lnTo>
                  <a:pt x="171" y="306"/>
                </a:lnTo>
                <a:lnTo>
                  <a:pt x="171" y="311"/>
                </a:lnTo>
                <a:lnTo>
                  <a:pt x="171" y="311"/>
                </a:lnTo>
                <a:lnTo>
                  <a:pt x="172" y="317"/>
                </a:lnTo>
                <a:lnTo>
                  <a:pt x="172" y="317"/>
                </a:lnTo>
                <a:lnTo>
                  <a:pt x="172" y="322"/>
                </a:lnTo>
                <a:lnTo>
                  <a:pt x="172" y="322"/>
                </a:lnTo>
                <a:lnTo>
                  <a:pt x="172" y="328"/>
                </a:lnTo>
                <a:lnTo>
                  <a:pt x="172" y="328"/>
                </a:lnTo>
                <a:lnTo>
                  <a:pt x="172" y="328"/>
                </a:lnTo>
                <a:lnTo>
                  <a:pt x="172" y="328"/>
                </a:lnTo>
                <a:lnTo>
                  <a:pt x="172" y="312"/>
                </a:lnTo>
                <a:lnTo>
                  <a:pt x="172" y="312"/>
                </a:lnTo>
                <a:lnTo>
                  <a:pt x="172" y="311"/>
                </a:lnTo>
                <a:lnTo>
                  <a:pt x="172" y="311"/>
                </a:lnTo>
                <a:lnTo>
                  <a:pt x="172" y="307"/>
                </a:lnTo>
                <a:lnTo>
                  <a:pt x="172" y="307"/>
                </a:lnTo>
                <a:lnTo>
                  <a:pt x="172" y="306"/>
                </a:lnTo>
                <a:lnTo>
                  <a:pt x="172" y="306"/>
                </a:lnTo>
                <a:lnTo>
                  <a:pt x="174" y="281"/>
                </a:lnTo>
                <a:lnTo>
                  <a:pt x="174" y="281"/>
                </a:lnTo>
                <a:lnTo>
                  <a:pt x="174" y="279"/>
                </a:lnTo>
                <a:lnTo>
                  <a:pt x="174" y="279"/>
                </a:lnTo>
                <a:lnTo>
                  <a:pt x="172" y="279"/>
                </a:lnTo>
                <a:lnTo>
                  <a:pt x="172" y="279"/>
                </a:lnTo>
                <a:lnTo>
                  <a:pt x="171" y="278"/>
                </a:lnTo>
                <a:lnTo>
                  <a:pt x="171" y="278"/>
                </a:lnTo>
                <a:close/>
                <a:moveTo>
                  <a:pt x="19" y="131"/>
                </a:moveTo>
                <a:lnTo>
                  <a:pt x="19" y="131"/>
                </a:lnTo>
                <a:lnTo>
                  <a:pt x="21" y="129"/>
                </a:lnTo>
                <a:lnTo>
                  <a:pt x="21" y="129"/>
                </a:lnTo>
                <a:lnTo>
                  <a:pt x="21" y="121"/>
                </a:lnTo>
                <a:lnTo>
                  <a:pt x="21" y="121"/>
                </a:lnTo>
                <a:lnTo>
                  <a:pt x="21" y="118"/>
                </a:lnTo>
                <a:lnTo>
                  <a:pt x="19" y="115"/>
                </a:lnTo>
                <a:lnTo>
                  <a:pt x="19" y="115"/>
                </a:lnTo>
                <a:lnTo>
                  <a:pt x="18" y="113"/>
                </a:lnTo>
                <a:lnTo>
                  <a:pt x="18" y="113"/>
                </a:lnTo>
                <a:lnTo>
                  <a:pt x="13" y="118"/>
                </a:lnTo>
                <a:lnTo>
                  <a:pt x="13" y="118"/>
                </a:lnTo>
                <a:lnTo>
                  <a:pt x="13" y="120"/>
                </a:lnTo>
                <a:lnTo>
                  <a:pt x="13" y="120"/>
                </a:lnTo>
                <a:lnTo>
                  <a:pt x="13" y="123"/>
                </a:lnTo>
                <a:lnTo>
                  <a:pt x="13" y="123"/>
                </a:lnTo>
                <a:lnTo>
                  <a:pt x="16" y="128"/>
                </a:lnTo>
                <a:lnTo>
                  <a:pt x="19" y="131"/>
                </a:lnTo>
                <a:lnTo>
                  <a:pt x="19" y="131"/>
                </a:lnTo>
                <a:close/>
                <a:moveTo>
                  <a:pt x="126" y="301"/>
                </a:moveTo>
                <a:lnTo>
                  <a:pt x="126" y="301"/>
                </a:lnTo>
                <a:lnTo>
                  <a:pt x="126" y="303"/>
                </a:lnTo>
                <a:lnTo>
                  <a:pt x="126" y="303"/>
                </a:lnTo>
                <a:lnTo>
                  <a:pt x="108" y="317"/>
                </a:lnTo>
                <a:lnTo>
                  <a:pt x="108" y="317"/>
                </a:lnTo>
                <a:lnTo>
                  <a:pt x="101" y="322"/>
                </a:lnTo>
                <a:lnTo>
                  <a:pt x="101" y="322"/>
                </a:lnTo>
                <a:lnTo>
                  <a:pt x="96" y="326"/>
                </a:lnTo>
                <a:lnTo>
                  <a:pt x="96" y="326"/>
                </a:lnTo>
                <a:lnTo>
                  <a:pt x="95" y="328"/>
                </a:lnTo>
                <a:lnTo>
                  <a:pt x="95" y="328"/>
                </a:lnTo>
                <a:lnTo>
                  <a:pt x="92" y="330"/>
                </a:lnTo>
                <a:lnTo>
                  <a:pt x="89" y="331"/>
                </a:lnTo>
                <a:lnTo>
                  <a:pt x="89" y="331"/>
                </a:lnTo>
                <a:lnTo>
                  <a:pt x="87" y="333"/>
                </a:lnTo>
                <a:lnTo>
                  <a:pt x="87" y="333"/>
                </a:lnTo>
                <a:lnTo>
                  <a:pt x="89" y="333"/>
                </a:lnTo>
                <a:lnTo>
                  <a:pt x="89" y="333"/>
                </a:lnTo>
                <a:lnTo>
                  <a:pt x="96" y="328"/>
                </a:lnTo>
                <a:lnTo>
                  <a:pt x="96" y="328"/>
                </a:lnTo>
                <a:lnTo>
                  <a:pt x="123" y="307"/>
                </a:lnTo>
                <a:lnTo>
                  <a:pt x="123" y="307"/>
                </a:lnTo>
                <a:lnTo>
                  <a:pt x="126" y="301"/>
                </a:lnTo>
                <a:lnTo>
                  <a:pt x="126" y="301"/>
                </a:lnTo>
                <a:close/>
                <a:moveTo>
                  <a:pt x="350" y="246"/>
                </a:moveTo>
                <a:lnTo>
                  <a:pt x="350" y="246"/>
                </a:lnTo>
                <a:lnTo>
                  <a:pt x="355" y="249"/>
                </a:lnTo>
                <a:lnTo>
                  <a:pt x="355" y="249"/>
                </a:lnTo>
                <a:lnTo>
                  <a:pt x="357" y="249"/>
                </a:lnTo>
                <a:lnTo>
                  <a:pt x="358" y="249"/>
                </a:lnTo>
                <a:lnTo>
                  <a:pt x="358" y="249"/>
                </a:lnTo>
                <a:lnTo>
                  <a:pt x="360" y="249"/>
                </a:lnTo>
                <a:lnTo>
                  <a:pt x="360" y="249"/>
                </a:lnTo>
                <a:lnTo>
                  <a:pt x="362" y="249"/>
                </a:lnTo>
                <a:lnTo>
                  <a:pt x="362" y="252"/>
                </a:lnTo>
                <a:lnTo>
                  <a:pt x="362" y="252"/>
                </a:lnTo>
                <a:lnTo>
                  <a:pt x="362" y="254"/>
                </a:lnTo>
                <a:lnTo>
                  <a:pt x="362" y="254"/>
                </a:lnTo>
                <a:lnTo>
                  <a:pt x="362" y="254"/>
                </a:lnTo>
                <a:lnTo>
                  <a:pt x="362" y="254"/>
                </a:lnTo>
                <a:lnTo>
                  <a:pt x="363" y="255"/>
                </a:lnTo>
                <a:lnTo>
                  <a:pt x="363" y="255"/>
                </a:lnTo>
                <a:lnTo>
                  <a:pt x="366" y="257"/>
                </a:lnTo>
                <a:lnTo>
                  <a:pt x="366" y="257"/>
                </a:lnTo>
                <a:lnTo>
                  <a:pt x="366" y="254"/>
                </a:lnTo>
                <a:lnTo>
                  <a:pt x="369" y="252"/>
                </a:lnTo>
                <a:lnTo>
                  <a:pt x="369" y="252"/>
                </a:lnTo>
                <a:lnTo>
                  <a:pt x="355" y="243"/>
                </a:lnTo>
                <a:lnTo>
                  <a:pt x="355" y="243"/>
                </a:lnTo>
                <a:lnTo>
                  <a:pt x="355" y="243"/>
                </a:lnTo>
                <a:lnTo>
                  <a:pt x="355" y="243"/>
                </a:lnTo>
                <a:lnTo>
                  <a:pt x="354" y="244"/>
                </a:lnTo>
                <a:lnTo>
                  <a:pt x="354" y="244"/>
                </a:lnTo>
                <a:lnTo>
                  <a:pt x="350" y="246"/>
                </a:lnTo>
                <a:lnTo>
                  <a:pt x="350" y="246"/>
                </a:lnTo>
                <a:close/>
                <a:moveTo>
                  <a:pt x="250" y="118"/>
                </a:moveTo>
                <a:lnTo>
                  <a:pt x="250" y="118"/>
                </a:lnTo>
                <a:lnTo>
                  <a:pt x="251" y="115"/>
                </a:lnTo>
                <a:lnTo>
                  <a:pt x="253" y="113"/>
                </a:lnTo>
                <a:lnTo>
                  <a:pt x="253" y="113"/>
                </a:lnTo>
                <a:lnTo>
                  <a:pt x="253" y="72"/>
                </a:lnTo>
                <a:lnTo>
                  <a:pt x="253" y="72"/>
                </a:lnTo>
                <a:lnTo>
                  <a:pt x="253" y="71"/>
                </a:lnTo>
                <a:lnTo>
                  <a:pt x="253" y="71"/>
                </a:lnTo>
                <a:lnTo>
                  <a:pt x="251" y="72"/>
                </a:lnTo>
                <a:lnTo>
                  <a:pt x="251" y="72"/>
                </a:lnTo>
                <a:lnTo>
                  <a:pt x="251" y="77"/>
                </a:lnTo>
                <a:lnTo>
                  <a:pt x="251" y="77"/>
                </a:lnTo>
                <a:lnTo>
                  <a:pt x="250" y="88"/>
                </a:lnTo>
                <a:lnTo>
                  <a:pt x="250" y="99"/>
                </a:lnTo>
                <a:lnTo>
                  <a:pt x="250" y="99"/>
                </a:lnTo>
                <a:lnTo>
                  <a:pt x="250" y="99"/>
                </a:lnTo>
                <a:lnTo>
                  <a:pt x="250" y="99"/>
                </a:lnTo>
                <a:lnTo>
                  <a:pt x="250" y="115"/>
                </a:lnTo>
                <a:lnTo>
                  <a:pt x="250" y="115"/>
                </a:lnTo>
                <a:lnTo>
                  <a:pt x="250" y="118"/>
                </a:lnTo>
                <a:lnTo>
                  <a:pt x="250" y="118"/>
                </a:lnTo>
                <a:close/>
                <a:moveTo>
                  <a:pt x="51" y="121"/>
                </a:moveTo>
                <a:lnTo>
                  <a:pt x="51" y="121"/>
                </a:lnTo>
                <a:lnTo>
                  <a:pt x="51" y="124"/>
                </a:lnTo>
                <a:lnTo>
                  <a:pt x="51" y="124"/>
                </a:lnTo>
                <a:lnTo>
                  <a:pt x="59" y="140"/>
                </a:lnTo>
                <a:lnTo>
                  <a:pt x="59" y="140"/>
                </a:lnTo>
                <a:lnTo>
                  <a:pt x="60" y="142"/>
                </a:lnTo>
                <a:lnTo>
                  <a:pt x="60" y="142"/>
                </a:lnTo>
                <a:lnTo>
                  <a:pt x="60" y="140"/>
                </a:lnTo>
                <a:lnTo>
                  <a:pt x="60" y="140"/>
                </a:lnTo>
                <a:lnTo>
                  <a:pt x="62" y="139"/>
                </a:lnTo>
                <a:lnTo>
                  <a:pt x="65" y="140"/>
                </a:lnTo>
                <a:lnTo>
                  <a:pt x="65" y="140"/>
                </a:lnTo>
                <a:lnTo>
                  <a:pt x="67" y="142"/>
                </a:lnTo>
                <a:lnTo>
                  <a:pt x="67" y="142"/>
                </a:lnTo>
                <a:lnTo>
                  <a:pt x="51" y="121"/>
                </a:lnTo>
                <a:lnTo>
                  <a:pt x="51" y="121"/>
                </a:lnTo>
                <a:close/>
                <a:moveTo>
                  <a:pt x="338" y="232"/>
                </a:moveTo>
                <a:lnTo>
                  <a:pt x="338" y="232"/>
                </a:lnTo>
                <a:lnTo>
                  <a:pt x="336" y="230"/>
                </a:lnTo>
                <a:lnTo>
                  <a:pt x="336" y="230"/>
                </a:lnTo>
                <a:lnTo>
                  <a:pt x="321" y="219"/>
                </a:lnTo>
                <a:lnTo>
                  <a:pt x="321" y="219"/>
                </a:lnTo>
                <a:lnTo>
                  <a:pt x="316" y="216"/>
                </a:lnTo>
                <a:lnTo>
                  <a:pt x="316" y="216"/>
                </a:lnTo>
                <a:lnTo>
                  <a:pt x="316" y="219"/>
                </a:lnTo>
                <a:lnTo>
                  <a:pt x="316" y="219"/>
                </a:lnTo>
                <a:lnTo>
                  <a:pt x="321" y="222"/>
                </a:lnTo>
                <a:lnTo>
                  <a:pt x="321" y="222"/>
                </a:lnTo>
                <a:lnTo>
                  <a:pt x="324" y="225"/>
                </a:lnTo>
                <a:lnTo>
                  <a:pt x="324" y="225"/>
                </a:lnTo>
                <a:lnTo>
                  <a:pt x="327" y="227"/>
                </a:lnTo>
                <a:lnTo>
                  <a:pt x="327" y="227"/>
                </a:lnTo>
                <a:lnTo>
                  <a:pt x="335" y="232"/>
                </a:lnTo>
                <a:lnTo>
                  <a:pt x="335" y="232"/>
                </a:lnTo>
                <a:lnTo>
                  <a:pt x="336" y="233"/>
                </a:lnTo>
                <a:lnTo>
                  <a:pt x="336" y="233"/>
                </a:lnTo>
                <a:lnTo>
                  <a:pt x="338" y="232"/>
                </a:lnTo>
                <a:lnTo>
                  <a:pt x="338" y="232"/>
                </a:lnTo>
                <a:close/>
                <a:moveTo>
                  <a:pt x="63" y="154"/>
                </a:moveTo>
                <a:lnTo>
                  <a:pt x="63" y="154"/>
                </a:lnTo>
                <a:lnTo>
                  <a:pt x="62" y="151"/>
                </a:lnTo>
                <a:lnTo>
                  <a:pt x="62" y="151"/>
                </a:lnTo>
                <a:lnTo>
                  <a:pt x="60" y="148"/>
                </a:lnTo>
                <a:lnTo>
                  <a:pt x="59" y="147"/>
                </a:lnTo>
                <a:lnTo>
                  <a:pt x="59" y="147"/>
                </a:lnTo>
                <a:lnTo>
                  <a:pt x="54" y="143"/>
                </a:lnTo>
                <a:lnTo>
                  <a:pt x="54" y="143"/>
                </a:lnTo>
                <a:lnTo>
                  <a:pt x="46" y="137"/>
                </a:lnTo>
                <a:lnTo>
                  <a:pt x="46" y="137"/>
                </a:lnTo>
                <a:lnTo>
                  <a:pt x="46" y="137"/>
                </a:lnTo>
                <a:lnTo>
                  <a:pt x="46" y="137"/>
                </a:lnTo>
                <a:lnTo>
                  <a:pt x="44" y="140"/>
                </a:lnTo>
                <a:lnTo>
                  <a:pt x="44" y="140"/>
                </a:lnTo>
                <a:lnTo>
                  <a:pt x="54" y="148"/>
                </a:lnTo>
                <a:lnTo>
                  <a:pt x="63" y="154"/>
                </a:lnTo>
                <a:lnTo>
                  <a:pt x="63" y="154"/>
                </a:lnTo>
                <a:close/>
                <a:moveTo>
                  <a:pt x="363" y="72"/>
                </a:moveTo>
                <a:lnTo>
                  <a:pt x="363" y="72"/>
                </a:lnTo>
                <a:lnTo>
                  <a:pt x="369" y="87"/>
                </a:lnTo>
                <a:lnTo>
                  <a:pt x="377" y="99"/>
                </a:lnTo>
                <a:lnTo>
                  <a:pt x="377" y="99"/>
                </a:lnTo>
                <a:lnTo>
                  <a:pt x="379" y="98"/>
                </a:lnTo>
                <a:lnTo>
                  <a:pt x="379" y="98"/>
                </a:lnTo>
                <a:lnTo>
                  <a:pt x="379" y="98"/>
                </a:lnTo>
                <a:lnTo>
                  <a:pt x="379" y="98"/>
                </a:lnTo>
                <a:lnTo>
                  <a:pt x="373" y="83"/>
                </a:lnTo>
                <a:lnTo>
                  <a:pt x="373" y="83"/>
                </a:lnTo>
                <a:lnTo>
                  <a:pt x="373" y="83"/>
                </a:lnTo>
                <a:lnTo>
                  <a:pt x="373" y="83"/>
                </a:lnTo>
                <a:lnTo>
                  <a:pt x="365" y="72"/>
                </a:lnTo>
                <a:lnTo>
                  <a:pt x="365" y="72"/>
                </a:lnTo>
                <a:lnTo>
                  <a:pt x="363" y="72"/>
                </a:lnTo>
                <a:lnTo>
                  <a:pt x="363" y="72"/>
                </a:lnTo>
                <a:close/>
                <a:moveTo>
                  <a:pt x="232" y="147"/>
                </a:moveTo>
                <a:lnTo>
                  <a:pt x="232" y="147"/>
                </a:lnTo>
                <a:lnTo>
                  <a:pt x="231" y="140"/>
                </a:lnTo>
                <a:lnTo>
                  <a:pt x="231" y="140"/>
                </a:lnTo>
                <a:lnTo>
                  <a:pt x="231" y="139"/>
                </a:lnTo>
                <a:lnTo>
                  <a:pt x="231" y="139"/>
                </a:lnTo>
                <a:lnTo>
                  <a:pt x="227" y="137"/>
                </a:lnTo>
                <a:lnTo>
                  <a:pt x="227" y="137"/>
                </a:lnTo>
                <a:lnTo>
                  <a:pt x="227" y="140"/>
                </a:lnTo>
                <a:lnTo>
                  <a:pt x="227" y="140"/>
                </a:lnTo>
                <a:lnTo>
                  <a:pt x="227" y="142"/>
                </a:lnTo>
                <a:lnTo>
                  <a:pt x="226" y="143"/>
                </a:lnTo>
                <a:lnTo>
                  <a:pt x="226" y="143"/>
                </a:lnTo>
                <a:lnTo>
                  <a:pt x="224" y="142"/>
                </a:lnTo>
                <a:lnTo>
                  <a:pt x="224" y="140"/>
                </a:lnTo>
                <a:lnTo>
                  <a:pt x="224" y="140"/>
                </a:lnTo>
                <a:lnTo>
                  <a:pt x="223" y="139"/>
                </a:lnTo>
                <a:lnTo>
                  <a:pt x="223" y="139"/>
                </a:lnTo>
                <a:lnTo>
                  <a:pt x="220" y="143"/>
                </a:lnTo>
                <a:lnTo>
                  <a:pt x="220" y="143"/>
                </a:lnTo>
                <a:lnTo>
                  <a:pt x="223" y="147"/>
                </a:lnTo>
                <a:lnTo>
                  <a:pt x="223" y="147"/>
                </a:lnTo>
                <a:lnTo>
                  <a:pt x="224" y="148"/>
                </a:lnTo>
                <a:lnTo>
                  <a:pt x="224" y="148"/>
                </a:lnTo>
                <a:lnTo>
                  <a:pt x="227" y="147"/>
                </a:lnTo>
                <a:lnTo>
                  <a:pt x="227" y="147"/>
                </a:lnTo>
                <a:lnTo>
                  <a:pt x="231" y="147"/>
                </a:lnTo>
                <a:lnTo>
                  <a:pt x="231" y="147"/>
                </a:lnTo>
                <a:lnTo>
                  <a:pt x="232" y="147"/>
                </a:lnTo>
                <a:lnTo>
                  <a:pt x="232" y="147"/>
                </a:lnTo>
                <a:close/>
                <a:moveTo>
                  <a:pt x="78" y="74"/>
                </a:moveTo>
                <a:lnTo>
                  <a:pt x="78" y="74"/>
                </a:lnTo>
                <a:lnTo>
                  <a:pt x="74" y="80"/>
                </a:lnTo>
                <a:lnTo>
                  <a:pt x="74" y="80"/>
                </a:lnTo>
                <a:lnTo>
                  <a:pt x="74" y="82"/>
                </a:lnTo>
                <a:lnTo>
                  <a:pt x="74" y="82"/>
                </a:lnTo>
                <a:lnTo>
                  <a:pt x="76" y="88"/>
                </a:lnTo>
                <a:lnTo>
                  <a:pt x="76" y="88"/>
                </a:lnTo>
                <a:lnTo>
                  <a:pt x="76" y="90"/>
                </a:lnTo>
                <a:lnTo>
                  <a:pt x="76" y="90"/>
                </a:lnTo>
                <a:lnTo>
                  <a:pt x="79" y="87"/>
                </a:lnTo>
                <a:lnTo>
                  <a:pt x="79" y="87"/>
                </a:lnTo>
                <a:lnTo>
                  <a:pt x="81" y="83"/>
                </a:lnTo>
                <a:lnTo>
                  <a:pt x="81" y="83"/>
                </a:lnTo>
                <a:lnTo>
                  <a:pt x="82" y="79"/>
                </a:lnTo>
                <a:lnTo>
                  <a:pt x="82" y="79"/>
                </a:lnTo>
                <a:lnTo>
                  <a:pt x="82" y="79"/>
                </a:lnTo>
                <a:lnTo>
                  <a:pt x="82" y="79"/>
                </a:lnTo>
                <a:lnTo>
                  <a:pt x="81" y="79"/>
                </a:lnTo>
                <a:lnTo>
                  <a:pt x="81" y="79"/>
                </a:lnTo>
                <a:lnTo>
                  <a:pt x="78" y="74"/>
                </a:lnTo>
                <a:lnTo>
                  <a:pt x="78" y="74"/>
                </a:lnTo>
                <a:close/>
                <a:moveTo>
                  <a:pt x="199" y="371"/>
                </a:moveTo>
                <a:lnTo>
                  <a:pt x="199" y="371"/>
                </a:lnTo>
                <a:lnTo>
                  <a:pt x="202" y="374"/>
                </a:lnTo>
                <a:lnTo>
                  <a:pt x="202" y="374"/>
                </a:lnTo>
                <a:lnTo>
                  <a:pt x="204" y="375"/>
                </a:lnTo>
                <a:lnTo>
                  <a:pt x="204" y="375"/>
                </a:lnTo>
                <a:lnTo>
                  <a:pt x="205" y="375"/>
                </a:lnTo>
                <a:lnTo>
                  <a:pt x="205" y="375"/>
                </a:lnTo>
                <a:lnTo>
                  <a:pt x="205" y="377"/>
                </a:lnTo>
                <a:lnTo>
                  <a:pt x="207" y="378"/>
                </a:lnTo>
                <a:lnTo>
                  <a:pt x="207" y="378"/>
                </a:lnTo>
                <a:lnTo>
                  <a:pt x="210" y="375"/>
                </a:lnTo>
                <a:lnTo>
                  <a:pt x="210" y="375"/>
                </a:lnTo>
                <a:lnTo>
                  <a:pt x="207" y="369"/>
                </a:lnTo>
                <a:lnTo>
                  <a:pt x="207" y="369"/>
                </a:lnTo>
                <a:lnTo>
                  <a:pt x="205" y="367"/>
                </a:lnTo>
                <a:lnTo>
                  <a:pt x="204" y="364"/>
                </a:lnTo>
                <a:lnTo>
                  <a:pt x="204" y="364"/>
                </a:lnTo>
                <a:lnTo>
                  <a:pt x="199" y="371"/>
                </a:lnTo>
                <a:lnTo>
                  <a:pt x="199" y="371"/>
                </a:lnTo>
                <a:close/>
                <a:moveTo>
                  <a:pt x="357" y="65"/>
                </a:moveTo>
                <a:lnTo>
                  <a:pt x="357" y="65"/>
                </a:lnTo>
                <a:lnTo>
                  <a:pt x="352" y="71"/>
                </a:lnTo>
                <a:lnTo>
                  <a:pt x="352" y="71"/>
                </a:lnTo>
                <a:lnTo>
                  <a:pt x="357" y="79"/>
                </a:lnTo>
                <a:lnTo>
                  <a:pt x="357" y="79"/>
                </a:lnTo>
                <a:lnTo>
                  <a:pt x="362" y="76"/>
                </a:lnTo>
                <a:lnTo>
                  <a:pt x="362" y="76"/>
                </a:lnTo>
                <a:lnTo>
                  <a:pt x="357" y="65"/>
                </a:lnTo>
                <a:lnTo>
                  <a:pt x="357" y="65"/>
                </a:lnTo>
                <a:close/>
                <a:moveTo>
                  <a:pt x="235" y="374"/>
                </a:moveTo>
                <a:lnTo>
                  <a:pt x="235" y="374"/>
                </a:lnTo>
                <a:lnTo>
                  <a:pt x="226" y="363"/>
                </a:lnTo>
                <a:lnTo>
                  <a:pt x="226" y="363"/>
                </a:lnTo>
                <a:lnTo>
                  <a:pt x="224" y="364"/>
                </a:lnTo>
                <a:lnTo>
                  <a:pt x="224" y="366"/>
                </a:lnTo>
                <a:lnTo>
                  <a:pt x="224" y="366"/>
                </a:lnTo>
                <a:lnTo>
                  <a:pt x="227" y="374"/>
                </a:lnTo>
                <a:lnTo>
                  <a:pt x="227" y="374"/>
                </a:lnTo>
                <a:lnTo>
                  <a:pt x="227" y="375"/>
                </a:lnTo>
                <a:lnTo>
                  <a:pt x="227" y="375"/>
                </a:lnTo>
                <a:lnTo>
                  <a:pt x="234" y="378"/>
                </a:lnTo>
                <a:lnTo>
                  <a:pt x="234" y="378"/>
                </a:lnTo>
                <a:lnTo>
                  <a:pt x="235" y="374"/>
                </a:lnTo>
                <a:lnTo>
                  <a:pt x="235" y="374"/>
                </a:lnTo>
                <a:close/>
                <a:moveTo>
                  <a:pt x="212" y="46"/>
                </a:moveTo>
                <a:lnTo>
                  <a:pt x="212" y="46"/>
                </a:lnTo>
                <a:lnTo>
                  <a:pt x="205" y="47"/>
                </a:lnTo>
                <a:lnTo>
                  <a:pt x="205" y="47"/>
                </a:lnTo>
                <a:lnTo>
                  <a:pt x="204" y="47"/>
                </a:lnTo>
                <a:lnTo>
                  <a:pt x="202" y="49"/>
                </a:lnTo>
                <a:lnTo>
                  <a:pt x="202" y="49"/>
                </a:lnTo>
                <a:lnTo>
                  <a:pt x="202" y="50"/>
                </a:lnTo>
                <a:lnTo>
                  <a:pt x="202" y="50"/>
                </a:lnTo>
                <a:lnTo>
                  <a:pt x="204" y="57"/>
                </a:lnTo>
                <a:lnTo>
                  <a:pt x="204" y="57"/>
                </a:lnTo>
                <a:lnTo>
                  <a:pt x="208" y="54"/>
                </a:lnTo>
                <a:lnTo>
                  <a:pt x="208" y="54"/>
                </a:lnTo>
                <a:lnTo>
                  <a:pt x="210" y="52"/>
                </a:lnTo>
                <a:lnTo>
                  <a:pt x="210" y="50"/>
                </a:lnTo>
                <a:lnTo>
                  <a:pt x="210" y="50"/>
                </a:lnTo>
                <a:lnTo>
                  <a:pt x="212" y="49"/>
                </a:lnTo>
                <a:lnTo>
                  <a:pt x="212" y="47"/>
                </a:lnTo>
                <a:lnTo>
                  <a:pt x="212" y="47"/>
                </a:lnTo>
                <a:lnTo>
                  <a:pt x="212" y="46"/>
                </a:lnTo>
                <a:lnTo>
                  <a:pt x="212" y="46"/>
                </a:lnTo>
                <a:close/>
                <a:moveTo>
                  <a:pt x="355" y="328"/>
                </a:moveTo>
                <a:lnTo>
                  <a:pt x="355" y="328"/>
                </a:lnTo>
                <a:lnTo>
                  <a:pt x="339" y="314"/>
                </a:lnTo>
                <a:lnTo>
                  <a:pt x="339" y="314"/>
                </a:lnTo>
                <a:lnTo>
                  <a:pt x="338" y="315"/>
                </a:lnTo>
                <a:lnTo>
                  <a:pt x="338" y="315"/>
                </a:lnTo>
                <a:lnTo>
                  <a:pt x="344" y="323"/>
                </a:lnTo>
                <a:lnTo>
                  <a:pt x="354" y="330"/>
                </a:lnTo>
                <a:lnTo>
                  <a:pt x="354" y="330"/>
                </a:lnTo>
                <a:lnTo>
                  <a:pt x="355" y="328"/>
                </a:lnTo>
                <a:lnTo>
                  <a:pt x="355" y="328"/>
                </a:lnTo>
                <a:close/>
                <a:moveTo>
                  <a:pt x="188" y="303"/>
                </a:moveTo>
                <a:lnTo>
                  <a:pt x="188" y="303"/>
                </a:lnTo>
                <a:lnTo>
                  <a:pt x="193" y="307"/>
                </a:lnTo>
                <a:lnTo>
                  <a:pt x="193" y="307"/>
                </a:lnTo>
                <a:lnTo>
                  <a:pt x="199" y="304"/>
                </a:lnTo>
                <a:lnTo>
                  <a:pt x="199" y="304"/>
                </a:lnTo>
                <a:lnTo>
                  <a:pt x="194" y="296"/>
                </a:lnTo>
                <a:lnTo>
                  <a:pt x="194" y="296"/>
                </a:lnTo>
                <a:lnTo>
                  <a:pt x="188" y="303"/>
                </a:lnTo>
                <a:lnTo>
                  <a:pt x="188" y="303"/>
                </a:lnTo>
                <a:close/>
                <a:moveTo>
                  <a:pt x="212" y="319"/>
                </a:moveTo>
                <a:lnTo>
                  <a:pt x="212" y="319"/>
                </a:lnTo>
                <a:lnTo>
                  <a:pt x="215" y="314"/>
                </a:lnTo>
                <a:lnTo>
                  <a:pt x="215" y="314"/>
                </a:lnTo>
                <a:lnTo>
                  <a:pt x="216" y="311"/>
                </a:lnTo>
                <a:lnTo>
                  <a:pt x="216" y="307"/>
                </a:lnTo>
                <a:lnTo>
                  <a:pt x="216" y="307"/>
                </a:lnTo>
                <a:lnTo>
                  <a:pt x="216" y="304"/>
                </a:lnTo>
                <a:lnTo>
                  <a:pt x="216" y="304"/>
                </a:lnTo>
                <a:lnTo>
                  <a:pt x="207" y="312"/>
                </a:lnTo>
                <a:lnTo>
                  <a:pt x="207" y="312"/>
                </a:lnTo>
                <a:lnTo>
                  <a:pt x="212" y="319"/>
                </a:lnTo>
                <a:lnTo>
                  <a:pt x="212" y="319"/>
                </a:lnTo>
                <a:close/>
                <a:moveTo>
                  <a:pt x="339" y="57"/>
                </a:moveTo>
                <a:lnTo>
                  <a:pt x="339" y="57"/>
                </a:lnTo>
                <a:lnTo>
                  <a:pt x="330" y="65"/>
                </a:lnTo>
                <a:lnTo>
                  <a:pt x="330" y="65"/>
                </a:lnTo>
                <a:lnTo>
                  <a:pt x="317" y="76"/>
                </a:lnTo>
                <a:lnTo>
                  <a:pt x="317" y="76"/>
                </a:lnTo>
                <a:lnTo>
                  <a:pt x="317" y="76"/>
                </a:lnTo>
                <a:lnTo>
                  <a:pt x="317" y="76"/>
                </a:lnTo>
                <a:lnTo>
                  <a:pt x="317" y="77"/>
                </a:lnTo>
                <a:lnTo>
                  <a:pt x="317" y="77"/>
                </a:lnTo>
                <a:lnTo>
                  <a:pt x="317" y="77"/>
                </a:lnTo>
                <a:lnTo>
                  <a:pt x="317" y="77"/>
                </a:lnTo>
                <a:lnTo>
                  <a:pt x="327" y="69"/>
                </a:lnTo>
                <a:lnTo>
                  <a:pt x="327" y="69"/>
                </a:lnTo>
                <a:lnTo>
                  <a:pt x="327" y="69"/>
                </a:lnTo>
                <a:lnTo>
                  <a:pt x="327" y="69"/>
                </a:lnTo>
                <a:lnTo>
                  <a:pt x="328" y="68"/>
                </a:lnTo>
                <a:lnTo>
                  <a:pt x="328" y="68"/>
                </a:lnTo>
                <a:lnTo>
                  <a:pt x="328" y="68"/>
                </a:lnTo>
                <a:lnTo>
                  <a:pt x="330" y="68"/>
                </a:lnTo>
                <a:lnTo>
                  <a:pt x="330" y="68"/>
                </a:lnTo>
                <a:lnTo>
                  <a:pt x="336" y="61"/>
                </a:lnTo>
                <a:lnTo>
                  <a:pt x="336" y="61"/>
                </a:lnTo>
                <a:lnTo>
                  <a:pt x="338" y="60"/>
                </a:lnTo>
                <a:lnTo>
                  <a:pt x="339" y="57"/>
                </a:lnTo>
                <a:lnTo>
                  <a:pt x="339" y="57"/>
                </a:lnTo>
                <a:close/>
                <a:moveTo>
                  <a:pt x="73" y="142"/>
                </a:moveTo>
                <a:lnTo>
                  <a:pt x="73" y="142"/>
                </a:lnTo>
                <a:lnTo>
                  <a:pt x="71" y="140"/>
                </a:lnTo>
                <a:lnTo>
                  <a:pt x="71" y="140"/>
                </a:lnTo>
                <a:lnTo>
                  <a:pt x="63" y="126"/>
                </a:lnTo>
                <a:lnTo>
                  <a:pt x="63" y="126"/>
                </a:lnTo>
                <a:lnTo>
                  <a:pt x="62" y="123"/>
                </a:lnTo>
                <a:lnTo>
                  <a:pt x="59" y="123"/>
                </a:lnTo>
                <a:lnTo>
                  <a:pt x="59" y="123"/>
                </a:lnTo>
                <a:lnTo>
                  <a:pt x="60" y="124"/>
                </a:lnTo>
                <a:lnTo>
                  <a:pt x="60" y="124"/>
                </a:lnTo>
                <a:lnTo>
                  <a:pt x="62" y="126"/>
                </a:lnTo>
                <a:lnTo>
                  <a:pt x="60" y="129"/>
                </a:lnTo>
                <a:lnTo>
                  <a:pt x="60" y="129"/>
                </a:lnTo>
                <a:lnTo>
                  <a:pt x="60" y="129"/>
                </a:lnTo>
                <a:lnTo>
                  <a:pt x="60" y="129"/>
                </a:lnTo>
                <a:lnTo>
                  <a:pt x="71" y="142"/>
                </a:lnTo>
                <a:lnTo>
                  <a:pt x="71" y="142"/>
                </a:lnTo>
                <a:lnTo>
                  <a:pt x="73" y="142"/>
                </a:lnTo>
                <a:lnTo>
                  <a:pt x="73" y="142"/>
                </a:lnTo>
                <a:close/>
                <a:moveTo>
                  <a:pt x="232" y="158"/>
                </a:moveTo>
                <a:lnTo>
                  <a:pt x="232" y="158"/>
                </a:lnTo>
                <a:lnTo>
                  <a:pt x="231" y="158"/>
                </a:lnTo>
                <a:lnTo>
                  <a:pt x="231" y="158"/>
                </a:lnTo>
                <a:lnTo>
                  <a:pt x="221" y="166"/>
                </a:lnTo>
                <a:lnTo>
                  <a:pt x="221" y="166"/>
                </a:lnTo>
                <a:lnTo>
                  <a:pt x="220" y="167"/>
                </a:lnTo>
                <a:lnTo>
                  <a:pt x="220" y="167"/>
                </a:lnTo>
                <a:lnTo>
                  <a:pt x="220" y="169"/>
                </a:lnTo>
                <a:lnTo>
                  <a:pt x="220" y="169"/>
                </a:lnTo>
                <a:lnTo>
                  <a:pt x="220" y="170"/>
                </a:lnTo>
                <a:lnTo>
                  <a:pt x="220" y="170"/>
                </a:lnTo>
                <a:lnTo>
                  <a:pt x="224" y="167"/>
                </a:lnTo>
                <a:lnTo>
                  <a:pt x="224" y="167"/>
                </a:lnTo>
                <a:lnTo>
                  <a:pt x="232" y="161"/>
                </a:lnTo>
                <a:lnTo>
                  <a:pt x="232" y="161"/>
                </a:lnTo>
                <a:lnTo>
                  <a:pt x="232" y="159"/>
                </a:lnTo>
                <a:lnTo>
                  <a:pt x="232" y="159"/>
                </a:lnTo>
                <a:lnTo>
                  <a:pt x="232" y="158"/>
                </a:lnTo>
                <a:lnTo>
                  <a:pt x="232" y="158"/>
                </a:lnTo>
                <a:close/>
                <a:moveTo>
                  <a:pt x="284" y="197"/>
                </a:moveTo>
                <a:lnTo>
                  <a:pt x="284" y="197"/>
                </a:lnTo>
                <a:lnTo>
                  <a:pt x="284" y="197"/>
                </a:lnTo>
                <a:lnTo>
                  <a:pt x="284" y="197"/>
                </a:lnTo>
                <a:lnTo>
                  <a:pt x="284" y="199"/>
                </a:lnTo>
                <a:lnTo>
                  <a:pt x="284" y="199"/>
                </a:lnTo>
                <a:lnTo>
                  <a:pt x="289" y="208"/>
                </a:lnTo>
                <a:lnTo>
                  <a:pt x="289" y="208"/>
                </a:lnTo>
                <a:lnTo>
                  <a:pt x="291" y="211"/>
                </a:lnTo>
                <a:lnTo>
                  <a:pt x="291" y="211"/>
                </a:lnTo>
                <a:lnTo>
                  <a:pt x="291" y="213"/>
                </a:lnTo>
                <a:lnTo>
                  <a:pt x="291" y="213"/>
                </a:lnTo>
                <a:lnTo>
                  <a:pt x="292" y="214"/>
                </a:lnTo>
                <a:lnTo>
                  <a:pt x="292" y="214"/>
                </a:lnTo>
                <a:lnTo>
                  <a:pt x="297" y="211"/>
                </a:lnTo>
                <a:lnTo>
                  <a:pt x="297" y="211"/>
                </a:lnTo>
                <a:lnTo>
                  <a:pt x="295" y="210"/>
                </a:lnTo>
                <a:lnTo>
                  <a:pt x="295" y="210"/>
                </a:lnTo>
                <a:lnTo>
                  <a:pt x="294" y="210"/>
                </a:lnTo>
                <a:lnTo>
                  <a:pt x="294" y="210"/>
                </a:lnTo>
                <a:lnTo>
                  <a:pt x="294" y="208"/>
                </a:lnTo>
                <a:lnTo>
                  <a:pt x="294" y="207"/>
                </a:lnTo>
                <a:lnTo>
                  <a:pt x="294" y="207"/>
                </a:lnTo>
                <a:lnTo>
                  <a:pt x="294" y="207"/>
                </a:lnTo>
                <a:lnTo>
                  <a:pt x="294" y="207"/>
                </a:lnTo>
                <a:lnTo>
                  <a:pt x="284" y="197"/>
                </a:lnTo>
                <a:lnTo>
                  <a:pt x="284" y="197"/>
                </a:lnTo>
                <a:close/>
                <a:moveTo>
                  <a:pt x="253" y="396"/>
                </a:moveTo>
                <a:lnTo>
                  <a:pt x="253" y="396"/>
                </a:lnTo>
                <a:lnTo>
                  <a:pt x="256" y="396"/>
                </a:lnTo>
                <a:lnTo>
                  <a:pt x="256" y="396"/>
                </a:lnTo>
                <a:lnTo>
                  <a:pt x="256" y="366"/>
                </a:lnTo>
                <a:lnTo>
                  <a:pt x="256" y="366"/>
                </a:lnTo>
                <a:lnTo>
                  <a:pt x="254" y="366"/>
                </a:lnTo>
                <a:lnTo>
                  <a:pt x="254" y="366"/>
                </a:lnTo>
                <a:lnTo>
                  <a:pt x="254" y="367"/>
                </a:lnTo>
                <a:lnTo>
                  <a:pt x="254" y="367"/>
                </a:lnTo>
                <a:lnTo>
                  <a:pt x="254" y="380"/>
                </a:lnTo>
                <a:lnTo>
                  <a:pt x="254" y="380"/>
                </a:lnTo>
                <a:lnTo>
                  <a:pt x="253" y="385"/>
                </a:lnTo>
                <a:lnTo>
                  <a:pt x="253" y="385"/>
                </a:lnTo>
                <a:lnTo>
                  <a:pt x="254" y="388"/>
                </a:lnTo>
                <a:lnTo>
                  <a:pt x="254" y="388"/>
                </a:lnTo>
                <a:lnTo>
                  <a:pt x="254" y="389"/>
                </a:lnTo>
                <a:lnTo>
                  <a:pt x="254" y="389"/>
                </a:lnTo>
                <a:lnTo>
                  <a:pt x="253" y="391"/>
                </a:lnTo>
                <a:lnTo>
                  <a:pt x="253" y="391"/>
                </a:lnTo>
                <a:lnTo>
                  <a:pt x="253" y="391"/>
                </a:lnTo>
                <a:lnTo>
                  <a:pt x="253" y="391"/>
                </a:lnTo>
                <a:lnTo>
                  <a:pt x="253" y="396"/>
                </a:lnTo>
                <a:lnTo>
                  <a:pt x="253" y="396"/>
                </a:lnTo>
                <a:close/>
                <a:moveTo>
                  <a:pt x="216" y="366"/>
                </a:moveTo>
                <a:lnTo>
                  <a:pt x="216" y="366"/>
                </a:lnTo>
                <a:lnTo>
                  <a:pt x="220" y="361"/>
                </a:lnTo>
                <a:lnTo>
                  <a:pt x="220" y="361"/>
                </a:lnTo>
                <a:lnTo>
                  <a:pt x="220" y="361"/>
                </a:lnTo>
                <a:lnTo>
                  <a:pt x="220" y="361"/>
                </a:lnTo>
                <a:lnTo>
                  <a:pt x="216" y="353"/>
                </a:lnTo>
                <a:lnTo>
                  <a:pt x="216" y="353"/>
                </a:lnTo>
                <a:lnTo>
                  <a:pt x="216" y="352"/>
                </a:lnTo>
                <a:lnTo>
                  <a:pt x="216" y="352"/>
                </a:lnTo>
                <a:lnTo>
                  <a:pt x="215" y="355"/>
                </a:lnTo>
                <a:lnTo>
                  <a:pt x="213" y="355"/>
                </a:lnTo>
                <a:lnTo>
                  <a:pt x="213" y="355"/>
                </a:lnTo>
                <a:lnTo>
                  <a:pt x="212" y="356"/>
                </a:lnTo>
                <a:lnTo>
                  <a:pt x="212" y="356"/>
                </a:lnTo>
                <a:lnTo>
                  <a:pt x="216" y="366"/>
                </a:lnTo>
                <a:lnTo>
                  <a:pt x="216" y="366"/>
                </a:lnTo>
                <a:close/>
                <a:moveTo>
                  <a:pt x="85" y="140"/>
                </a:moveTo>
                <a:lnTo>
                  <a:pt x="85" y="140"/>
                </a:lnTo>
                <a:lnTo>
                  <a:pt x="84" y="137"/>
                </a:lnTo>
                <a:lnTo>
                  <a:pt x="84" y="137"/>
                </a:lnTo>
                <a:lnTo>
                  <a:pt x="79" y="136"/>
                </a:lnTo>
                <a:lnTo>
                  <a:pt x="79" y="136"/>
                </a:lnTo>
                <a:lnTo>
                  <a:pt x="78" y="137"/>
                </a:lnTo>
                <a:lnTo>
                  <a:pt x="78" y="137"/>
                </a:lnTo>
                <a:lnTo>
                  <a:pt x="79" y="143"/>
                </a:lnTo>
                <a:lnTo>
                  <a:pt x="79" y="143"/>
                </a:lnTo>
                <a:lnTo>
                  <a:pt x="79" y="145"/>
                </a:lnTo>
                <a:lnTo>
                  <a:pt x="82" y="147"/>
                </a:lnTo>
                <a:lnTo>
                  <a:pt x="82" y="147"/>
                </a:lnTo>
                <a:lnTo>
                  <a:pt x="85" y="140"/>
                </a:lnTo>
                <a:lnTo>
                  <a:pt x="85" y="140"/>
                </a:lnTo>
                <a:close/>
                <a:moveTo>
                  <a:pt x="306" y="219"/>
                </a:moveTo>
                <a:lnTo>
                  <a:pt x="306" y="219"/>
                </a:lnTo>
                <a:lnTo>
                  <a:pt x="298" y="213"/>
                </a:lnTo>
                <a:lnTo>
                  <a:pt x="298" y="213"/>
                </a:lnTo>
                <a:lnTo>
                  <a:pt x="295" y="218"/>
                </a:lnTo>
                <a:lnTo>
                  <a:pt x="295" y="218"/>
                </a:lnTo>
                <a:lnTo>
                  <a:pt x="303" y="222"/>
                </a:lnTo>
                <a:lnTo>
                  <a:pt x="303" y="222"/>
                </a:lnTo>
                <a:lnTo>
                  <a:pt x="306" y="219"/>
                </a:lnTo>
                <a:lnTo>
                  <a:pt x="306" y="219"/>
                </a:lnTo>
                <a:close/>
                <a:moveTo>
                  <a:pt x="278" y="107"/>
                </a:moveTo>
                <a:lnTo>
                  <a:pt x="278" y="107"/>
                </a:lnTo>
                <a:lnTo>
                  <a:pt x="278" y="107"/>
                </a:lnTo>
                <a:lnTo>
                  <a:pt x="278" y="107"/>
                </a:lnTo>
                <a:lnTo>
                  <a:pt x="295" y="93"/>
                </a:lnTo>
                <a:lnTo>
                  <a:pt x="295" y="93"/>
                </a:lnTo>
                <a:lnTo>
                  <a:pt x="295" y="91"/>
                </a:lnTo>
                <a:lnTo>
                  <a:pt x="295" y="91"/>
                </a:lnTo>
                <a:lnTo>
                  <a:pt x="295" y="90"/>
                </a:lnTo>
                <a:lnTo>
                  <a:pt x="297" y="90"/>
                </a:lnTo>
                <a:lnTo>
                  <a:pt x="297" y="90"/>
                </a:lnTo>
                <a:lnTo>
                  <a:pt x="298" y="90"/>
                </a:lnTo>
                <a:lnTo>
                  <a:pt x="298" y="90"/>
                </a:lnTo>
                <a:lnTo>
                  <a:pt x="309" y="80"/>
                </a:lnTo>
                <a:lnTo>
                  <a:pt x="309" y="80"/>
                </a:lnTo>
                <a:lnTo>
                  <a:pt x="309" y="79"/>
                </a:lnTo>
                <a:lnTo>
                  <a:pt x="309" y="79"/>
                </a:lnTo>
                <a:lnTo>
                  <a:pt x="300" y="87"/>
                </a:lnTo>
                <a:lnTo>
                  <a:pt x="300" y="87"/>
                </a:lnTo>
                <a:lnTo>
                  <a:pt x="286" y="98"/>
                </a:lnTo>
                <a:lnTo>
                  <a:pt x="286" y="98"/>
                </a:lnTo>
                <a:lnTo>
                  <a:pt x="284" y="99"/>
                </a:lnTo>
                <a:lnTo>
                  <a:pt x="284" y="99"/>
                </a:lnTo>
                <a:lnTo>
                  <a:pt x="278" y="106"/>
                </a:lnTo>
                <a:lnTo>
                  <a:pt x="278" y="106"/>
                </a:lnTo>
                <a:lnTo>
                  <a:pt x="278" y="107"/>
                </a:lnTo>
                <a:lnTo>
                  <a:pt x="278" y="107"/>
                </a:lnTo>
                <a:close/>
                <a:moveTo>
                  <a:pt x="284" y="230"/>
                </a:moveTo>
                <a:lnTo>
                  <a:pt x="284" y="230"/>
                </a:lnTo>
                <a:lnTo>
                  <a:pt x="287" y="230"/>
                </a:lnTo>
                <a:lnTo>
                  <a:pt x="287" y="230"/>
                </a:lnTo>
                <a:lnTo>
                  <a:pt x="291" y="232"/>
                </a:lnTo>
                <a:lnTo>
                  <a:pt x="291" y="232"/>
                </a:lnTo>
                <a:lnTo>
                  <a:pt x="292" y="232"/>
                </a:lnTo>
                <a:lnTo>
                  <a:pt x="292" y="232"/>
                </a:lnTo>
                <a:lnTo>
                  <a:pt x="295" y="229"/>
                </a:lnTo>
                <a:lnTo>
                  <a:pt x="295" y="229"/>
                </a:lnTo>
                <a:lnTo>
                  <a:pt x="291" y="222"/>
                </a:lnTo>
                <a:lnTo>
                  <a:pt x="291" y="222"/>
                </a:lnTo>
                <a:lnTo>
                  <a:pt x="284" y="230"/>
                </a:lnTo>
                <a:lnTo>
                  <a:pt x="284" y="230"/>
                </a:lnTo>
                <a:close/>
                <a:moveTo>
                  <a:pt x="95" y="319"/>
                </a:moveTo>
                <a:lnTo>
                  <a:pt x="95" y="319"/>
                </a:lnTo>
                <a:lnTo>
                  <a:pt x="93" y="317"/>
                </a:lnTo>
                <a:lnTo>
                  <a:pt x="93" y="315"/>
                </a:lnTo>
                <a:lnTo>
                  <a:pt x="93" y="315"/>
                </a:lnTo>
                <a:lnTo>
                  <a:pt x="93" y="314"/>
                </a:lnTo>
                <a:lnTo>
                  <a:pt x="93" y="314"/>
                </a:lnTo>
                <a:lnTo>
                  <a:pt x="93" y="312"/>
                </a:lnTo>
                <a:lnTo>
                  <a:pt x="93" y="312"/>
                </a:lnTo>
                <a:lnTo>
                  <a:pt x="89" y="314"/>
                </a:lnTo>
                <a:lnTo>
                  <a:pt x="89" y="314"/>
                </a:lnTo>
                <a:lnTo>
                  <a:pt x="87" y="315"/>
                </a:lnTo>
                <a:lnTo>
                  <a:pt x="87" y="315"/>
                </a:lnTo>
                <a:lnTo>
                  <a:pt x="87" y="320"/>
                </a:lnTo>
                <a:lnTo>
                  <a:pt x="87" y="320"/>
                </a:lnTo>
                <a:lnTo>
                  <a:pt x="90" y="322"/>
                </a:lnTo>
                <a:lnTo>
                  <a:pt x="92" y="323"/>
                </a:lnTo>
                <a:lnTo>
                  <a:pt x="92" y="323"/>
                </a:lnTo>
                <a:lnTo>
                  <a:pt x="95" y="319"/>
                </a:lnTo>
                <a:lnTo>
                  <a:pt x="95" y="319"/>
                </a:lnTo>
                <a:close/>
                <a:moveTo>
                  <a:pt x="317" y="93"/>
                </a:moveTo>
                <a:lnTo>
                  <a:pt x="317" y="93"/>
                </a:lnTo>
                <a:lnTo>
                  <a:pt x="306" y="99"/>
                </a:lnTo>
                <a:lnTo>
                  <a:pt x="306" y="99"/>
                </a:lnTo>
                <a:lnTo>
                  <a:pt x="309" y="104"/>
                </a:lnTo>
                <a:lnTo>
                  <a:pt x="309" y="104"/>
                </a:lnTo>
                <a:lnTo>
                  <a:pt x="319" y="98"/>
                </a:lnTo>
                <a:lnTo>
                  <a:pt x="319" y="98"/>
                </a:lnTo>
                <a:lnTo>
                  <a:pt x="317" y="93"/>
                </a:lnTo>
                <a:lnTo>
                  <a:pt x="317" y="93"/>
                </a:lnTo>
                <a:close/>
                <a:moveTo>
                  <a:pt x="243" y="39"/>
                </a:moveTo>
                <a:lnTo>
                  <a:pt x="243" y="39"/>
                </a:lnTo>
                <a:lnTo>
                  <a:pt x="243" y="30"/>
                </a:lnTo>
                <a:lnTo>
                  <a:pt x="243" y="30"/>
                </a:lnTo>
                <a:lnTo>
                  <a:pt x="243" y="30"/>
                </a:lnTo>
                <a:lnTo>
                  <a:pt x="243" y="30"/>
                </a:lnTo>
                <a:lnTo>
                  <a:pt x="237" y="33"/>
                </a:lnTo>
                <a:lnTo>
                  <a:pt x="237" y="33"/>
                </a:lnTo>
                <a:lnTo>
                  <a:pt x="237" y="35"/>
                </a:lnTo>
                <a:lnTo>
                  <a:pt x="237" y="35"/>
                </a:lnTo>
                <a:lnTo>
                  <a:pt x="237" y="39"/>
                </a:lnTo>
                <a:lnTo>
                  <a:pt x="237" y="39"/>
                </a:lnTo>
                <a:lnTo>
                  <a:pt x="243" y="39"/>
                </a:lnTo>
                <a:lnTo>
                  <a:pt x="243" y="39"/>
                </a:lnTo>
                <a:close/>
                <a:moveTo>
                  <a:pt x="366" y="115"/>
                </a:moveTo>
                <a:lnTo>
                  <a:pt x="366" y="115"/>
                </a:lnTo>
                <a:lnTo>
                  <a:pt x="368" y="120"/>
                </a:lnTo>
                <a:lnTo>
                  <a:pt x="368" y="120"/>
                </a:lnTo>
                <a:lnTo>
                  <a:pt x="377" y="113"/>
                </a:lnTo>
                <a:lnTo>
                  <a:pt x="377" y="113"/>
                </a:lnTo>
                <a:lnTo>
                  <a:pt x="374" y="109"/>
                </a:lnTo>
                <a:lnTo>
                  <a:pt x="374" y="109"/>
                </a:lnTo>
                <a:lnTo>
                  <a:pt x="366" y="115"/>
                </a:lnTo>
                <a:lnTo>
                  <a:pt x="366" y="115"/>
                </a:lnTo>
                <a:close/>
                <a:moveTo>
                  <a:pt x="51" y="289"/>
                </a:moveTo>
                <a:lnTo>
                  <a:pt x="51" y="289"/>
                </a:lnTo>
                <a:lnTo>
                  <a:pt x="49" y="290"/>
                </a:lnTo>
                <a:lnTo>
                  <a:pt x="49" y="290"/>
                </a:lnTo>
                <a:lnTo>
                  <a:pt x="51" y="296"/>
                </a:lnTo>
                <a:lnTo>
                  <a:pt x="51" y="296"/>
                </a:lnTo>
                <a:lnTo>
                  <a:pt x="52" y="298"/>
                </a:lnTo>
                <a:lnTo>
                  <a:pt x="52" y="298"/>
                </a:lnTo>
                <a:lnTo>
                  <a:pt x="60" y="309"/>
                </a:lnTo>
                <a:lnTo>
                  <a:pt x="60" y="309"/>
                </a:lnTo>
                <a:lnTo>
                  <a:pt x="62" y="309"/>
                </a:lnTo>
                <a:lnTo>
                  <a:pt x="62" y="309"/>
                </a:lnTo>
                <a:lnTo>
                  <a:pt x="62" y="309"/>
                </a:lnTo>
                <a:lnTo>
                  <a:pt x="62" y="309"/>
                </a:lnTo>
                <a:lnTo>
                  <a:pt x="59" y="304"/>
                </a:lnTo>
                <a:lnTo>
                  <a:pt x="59" y="304"/>
                </a:lnTo>
                <a:lnTo>
                  <a:pt x="59" y="304"/>
                </a:lnTo>
                <a:lnTo>
                  <a:pt x="59" y="304"/>
                </a:lnTo>
                <a:lnTo>
                  <a:pt x="57" y="303"/>
                </a:lnTo>
                <a:lnTo>
                  <a:pt x="57" y="303"/>
                </a:lnTo>
                <a:lnTo>
                  <a:pt x="55" y="300"/>
                </a:lnTo>
                <a:lnTo>
                  <a:pt x="55" y="300"/>
                </a:lnTo>
                <a:lnTo>
                  <a:pt x="51" y="289"/>
                </a:lnTo>
                <a:lnTo>
                  <a:pt x="51" y="289"/>
                </a:lnTo>
                <a:close/>
                <a:moveTo>
                  <a:pt x="202" y="331"/>
                </a:moveTo>
                <a:lnTo>
                  <a:pt x="202" y="331"/>
                </a:lnTo>
                <a:lnTo>
                  <a:pt x="204" y="330"/>
                </a:lnTo>
                <a:lnTo>
                  <a:pt x="204" y="330"/>
                </a:lnTo>
                <a:lnTo>
                  <a:pt x="204" y="328"/>
                </a:lnTo>
                <a:lnTo>
                  <a:pt x="204" y="328"/>
                </a:lnTo>
                <a:lnTo>
                  <a:pt x="204" y="323"/>
                </a:lnTo>
                <a:lnTo>
                  <a:pt x="204" y="323"/>
                </a:lnTo>
                <a:lnTo>
                  <a:pt x="204" y="322"/>
                </a:lnTo>
                <a:lnTo>
                  <a:pt x="204" y="322"/>
                </a:lnTo>
                <a:lnTo>
                  <a:pt x="201" y="319"/>
                </a:lnTo>
                <a:lnTo>
                  <a:pt x="201" y="319"/>
                </a:lnTo>
                <a:lnTo>
                  <a:pt x="196" y="322"/>
                </a:lnTo>
                <a:lnTo>
                  <a:pt x="196" y="322"/>
                </a:lnTo>
                <a:lnTo>
                  <a:pt x="202" y="331"/>
                </a:lnTo>
                <a:lnTo>
                  <a:pt x="202" y="331"/>
                </a:lnTo>
                <a:close/>
                <a:moveTo>
                  <a:pt x="357" y="284"/>
                </a:moveTo>
                <a:lnTo>
                  <a:pt x="357" y="284"/>
                </a:lnTo>
                <a:lnTo>
                  <a:pt x="352" y="290"/>
                </a:lnTo>
                <a:lnTo>
                  <a:pt x="352" y="290"/>
                </a:lnTo>
                <a:lnTo>
                  <a:pt x="355" y="295"/>
                </a:lnTo>
                <a:lnTo>
                  <a:pt x="355" y="295"/>
                </a:lnTo>
                <a:lnTo>
                  <a:pt x="358" y="292"/>
                </a:lnTo>
                <a:lnTo>
                  <a:pt x="358" y="292"/>
                </a:lnTo>
                <a:lnTo>
                  <a:pt x="360" y="290"/>
                </a:lnTo>
                <a:lnTo>
                  <a:pt x="360" y="287"/>
                </a:lnTo>
                <a:lnTo>
                  <a:pt x="360" y="287"/>
                </a:lnTo>
                <a:lnTo>
                  <a:pt x="360" y="285"/>
                </a:lnTo>
                <a:lnTo>
                  <a:pt x="358" y="284"/>
                </a:lnTo>
                <a:lnTo>
                  <a:pt x="358" y="284"/>
                </a:lnTo>
                <a:lnTo>
                  <a:pt x="357" y="284"/>
                </a:lnTo>
                <a:lnTo>
                  <a:pt x="357" y="284"/>
                </a:lnTo>
                <a:close/>
                <a:moveTo>
                  <a:pt x="193" y="322"/>
                </a:moveTo>
                <a:lnTo>
                  <a:pt x="193" y="322"/>
                </a:lnTo>
                <a:lnTo>
                  <a:pt x="188" y="314"/>
                </a:lnTo>
                <a:lnTo>
                  <a:pt x="188" y="314"/>
                </a:lnTo>
                <a:lnTo>
                  <a:pt x="186" y="314"/>
                </a:lnTo>
                <a:lnTo>
                  <a:pt x="186" y="314"/>
                </a:lnTo>
                <a:lnTo>
                  <a:pt x="186" y="314"/>
                </a:lnTo>
                <a:lnTo>
                  <a:pt x="186" y="323"/>
                </a:lnTo>
                <a:lnTo>
                  <a:pt x="186" y="323"/>
                </a:lnTo>
                <a:lnTo>
                  <a:pt x="186" y="325"/>
                </a:lnTo>
                <a:lnTo>
                  <a:pt x="188" y="326"/>
                </a:lnTo>
                <a:lnTo>
                  <a:pt x="188" y="326"/>
                </a:lnTo>
                <a:lnTo>
                  <a:pt x="193" y="322"/>
                </a:lnTo>
                <a:lnTo>
                  <a:pt x="193" y="322"/>
                </a:lnTo>
                <a:close/>
                <a:moveTo>
                  <a:pt x="316" y="136"/>
                </a:moveTo>
                <a:lnTo>
                  <a:pt x="316" y="136"/>
                </a:lnTo>
                <a:lnTo>
                  <a:pt x="327" y="131"/>
                </a:lnTo>
                <a:lnTo>
                  <a:pt x="327" y="131"/>
                </a:lnTo>
                <a:lnTo>
                  <a:pt x="324" y="128"/>
                </a:lnTo>
                <a:lnTo>
                  <a:pt x="324" y="128"/>
                </a:lnTo>
                <a:lnTo>
                  <a:pt x="314" y="132"/>
                </a:lnTo>
                <a:lnTo>
                  <a:pt x="314" y="132"/>
                </a:lnTo>
                <a:lnTo>
                  <a:pt x="316" y="136"/>
                </a:lnTo>
                <a:lnTo>
                  <a:pt x="316" y="136"/>
                </a:lnTo>
                <a:close/>
                <a:moveTo>
                  <a:pt x="179" y="347"/>
                </a:moveTo>
                <a:lnTo>
                  <a:pt x="179" y="347"/>
                </a:lnTo>
                <a:lnTo>
                  <a:pt x="180" y="366"/>
                </a:lnTo>
                <a:lnTo>
                  <a:pt x="180" y="366"/>
                </a:lnTo>
                <a:lnTo>
                  <a:pt x="180" y="364"/>
                </a:lnTo>
                <a:lnTo>
                  <a:pt x="180" y="364"/>
                </a:lnTo>
                <a:lnTo>
                  <a:pt x="183" y="361"/>
                </a:lnTo>
                <a:lnTo>
                  <a:pt x="183" y="361"/>
                </a:lnTo>
                <a:lnTo>
                  <a:pt x="183" y="361"/>
                </a:lnTo>
                <a:lnTo>
                  <a:pt x="183" y="361"/>
                </a:lnTo>
                <a:lnTo>
                  <a:pt x="182" y="348"/>
                </a:lnTo>
                <a:lnTo>
                  <a:pt x="182" y="348"/>
                </a:lnTo>
                <a:lnTo>
                  <a:pt x="182" y="345"/>
                </a:lnTo>
                <a:lnTo>
                  <a:pt x="182" y="345"/>
                </a:lnTo>
                <a:lnTo>
                  <a:pt x="179" y="347"/>
                </a:lnTo>
                <a:lnTo>
                  <a:pt x="179" y="347"/>
                </a:lnTo>
                <a:close/>
                <a:moveTo>
                  <a:pt x="210" y="333"/>
                </a:moveTo>
                <a:lnTo>
                  <a:pt x="210" y="333"/>
                </a:lnTo>
                <a:lnTo>
                  <a:pt x="208" y="336"/>
                </a:lnTo>
                <a:lnTo>
                  <a:pt x="208" y="336"/>
                </a:lnTo>
                <a:lnTo>
                  <a:pt x="208" y="336"/>
                </a:lnTo>
                <a:lnTo>
                  <a:pt x="208" y="336"/>
                </a:lnTo>
                <a:lnTo>
                  <a:pt x="208" y="341"/>
                </a:lnTo>
                <a:lnTo>
                  <a:pt x="210" y="342"/>
                </a:lnTo>
                <a:lnTo>
                  <a:pt x="210" y="342"/>
                </a:lnTo>
                <a:lnTo>
                  <a:pt x="212" y="347"/>
                </a:lnTo>
                <a:lnTo>
                  <a:pt x="212" y="347"/>
                </a:lnTo>
                <a:lnTo>
                  <a:pt x="213" y="348"/>
                </a:lnTo>
                <a:lnTo>
                  <a:pt x="213" y="348"/>
                </a:lnTo>
                <a:lnTo>
                  <a:pt x="215" y="347"/>
                </a:lnTo>
                <a:lnTo>
                  <a:pt x="215" y="347"/>
                </a:lnTo>
                <a:lnTo>
                  <a:pt x="210" y="333"/>
                </a:lnTo>
                <a:lnTo>
                  <a:pt x="210" y="333"/>
                </a:lnTo>
                <a:close/>
                <a:moveTo>
                  <a:pt x="360" y="99"/>
                </a:moveTo>
                <a:lnTo>
                  <a:pt x="360" y="99"/>
                </a:lnTo>
                <a:lnTo>
                  <a:pt x="362" y="106"/>
                </a:lnTo>
                <a:lnTo>
                  <a:pt x="362" y="106"/>
                </a:lnTo>
                <a:lnTo>
                  <a:pt x="369" y="102"/>
                </a:lnTo>
                <a:lnTo>
                  <a:pt x="369" y="102"/>
                </a:lnTo>
                <a:lnTo>
                  <a:pt x="365" y="96"/>
                </a:lnTo>
                <a:lnTo>
                  <a:pt x="365" y="96"/>
                </a:lnTo>
                <a:lnTo>
                  <a:pt x="360" y="99"/>
                </a:lnTo>
                <a:lnTo>
                  <a:pt x="360" y="99"/>
                </a:lnTo>
                <a:close/>
                <a:moveTo>
                  <a:pt x="202" y="266"/>
                </a:moveTo>
                <a:lnTo>
                  <a:pt x="202" y="266"/>
                </a:lnTo>
                <a:lnTo>
                  <a:pt x="207" y="274"/>
                </a:lnTo>
                <a:lnTo>
                  <a:pt x="207" y="274"/>
                </a:lnTo>
                <a:lnTo>
                  <a:pt x="207" y="274"/>
                </a:lnTo>
                <a:lnTo>
                  <a:pt x="207" y="274"/>
                </a:lnTo>
                <a:lnTo>
                  <a:pt x="208" y="271"/>
                </a:lnTo>
                <a:lnTo>
                  <a:pt x="208" y="271"/>
                </a:lnTo>
                <a:lnTo>
                  <a:pt x="210" y="268"/>
                </a:lnTo>
                <a:lnTo>
                  <a:pt x="212" y="268"/>
                </a:lnTo>
                <a:lnTo>
                  <a:pt x="212" y="268"/>
                </a:lnTo>
                <a:lnTo>
                  <a:pt x="207" y="263"/>
                </a:lnTo>
                <a:lnTo>
                  <a:pt x="207" y="263"/>
                </a:lnTo>
                <a:lnTo>
                  <a:pt x="202" y="266"/>
                </a:lnTo>
                <a:lnTo>
                  <a:pt x="202" y="266"/>
                </a:lnTo>
                <a:close/>
                <a:moveTo>
                  <a:pt x="291" y="110"/>
                </a:moveTo>
                <a:lnTo>
                  <a:pt x="291" y="110"/>
                </a:lnTo>
                <a:lnTo>
                  <a:pt x="294" y="113"/>
                </a:lnTo>
                <a:lnTo>
                  <a:pt x="294" y="113"/>
                </a:lnTo>
                <a:lnTo>
                  <a:pt x="302" y="109"/>
                </a:lnTo>
                <a:lnTo>
                  <a:pt x="302" y="109"/>
                </a:lnTo>
                <a:lnTo>
                  <a:pt x="300" y="104"/>
                </a:lnTo>
                <a:lnTo>
                  <a:pt x="300" y="104"/>
                </a:lnTo>
                <a:lnTo>
                  <a:pt x="291" y="110"/>
                </a:lnTo>
                <a:lnTo>
                  <a:pt x="291" y="110"/>
                </a:lnTo>
                <a:close/>
                <a:moveTo>
                  <a:pt x="164" y="255"/>
                </a:moveTo>
                <a:lnTo>
                  <a:pt x="164" y="255"/>
                </a:lnTo>
                <a:lnTo>
                  <a:pt x="163" y="257"/>
                </a:lnTo>
                <a:lnTo>
                  <a:pt x="163" y="257"/>
                </a:lnTo>
                <a:lnTo>
                  <a:pt x="161" y="263"/>
                </a:lnTo>
                <a:lnTo>
                  <a:pt x="161" y="263"/>
                </a:lnTo>
                <a:lnTo>
                  <a:pt x="161" y="265"/>
                </a:lnTo>
                <a:lnTo>
                  <a:pt x="161" y="265"/>
                </a:lnTo>
                <a:lnTo>
                  <a:pt x="163" y="268"/>
                </a:lnTo>
                <a:lnTo>
                  <a:pt x="163" y="268"/>
                </a:lnTo>
                <a:lnTo>
                  <a:pt x="166" y="266"/>
                </a:lnTo>
                <a:lnTo>
                  <a:pt x="166" y="266"/>
                </a:lnTo>
                <a:lnTo>
                  <a:pt x="167" y="265"/>
                </a:lnTo>
                <a:lnTo>
                  <a:pt x="167" y="265"/>
                </a:lnTo>
                <a:lnTo>
                  <a:pt x="167" y="263"/>
                </a:lnTo>
                <a:lnTo>
                  <a:pt x="169" y="262"/>
                </a:lnTo>
                <a:lnTo>
                  <a:pt x="169" y="262"/>
                </a:lnTo>
                <a:lnTo>
                  <a:pt x="164" y="255"/>
                </a:lnTo>
                <a:lnTo>
                  <a:pt x="164" y="255"/>
                </a:lnTo>
                <a:close/>
                <a:moveTo>
                  <a:pt x="256" y="363"/>
                </a:moveTo>
                <a:lnTo>
                  <a:pt x="256" y="363"/>
                </a:lnTo>
                <a:lnTo>
                  <a:pt x="254" y="337"/>
                </a:lnTo>
                <a:lnTo>
                  <a:pt x="254" y="337"/>
                </a:lnTo>
                <a:lnTo>
                  <a:pt x="254" y="339"/>
                </a:lnTo>
                <a:lnTo>
                  <a:pt x="254" y="339"/>
                </a:lnTo>
                <a:lnTo>
                  <a:pt x="253" y="353"/>
                </a:lnTo>
                <a:lnTo>
                  <a:pt x="253" y="353"/>
                </a:lnTo>
                <a:lnTo>
                  <a:pt x="253" y="356"/>
                </a:lnTo>
                <a:lnTo>
                  <a:pt x="253" y="356"/>
                </a:lnTo>
                <a:lnTo>
                  <a:pt x="251" y="356"/>
                </a:lnTo>
                <a:lnTo>
                  <a:pt x="251" y="358"/>
                </a:lnTo>
                <a:lnTo>
                  <a:pt x="251" y="358"/>
                </a:lnTo>
                <a:lnTo>
                  <a:pt x="253" y="361"/>
                </a:lnTo>
                <a:lnTo>
                  <a:pt x="256" y="363"/>
                </a:lnTo>
                <a:lnTo>
                  <a:pt x="256" y="363"/>
                </a:lnTo>
                <a:close/>
                <a:moveTo>
                  <a:pt x="371" y="296"/>
                </a:moveTo>
                <a:lnTo>
                  <a:pt x="371" y="296"/>
                </a:lnTo>
                <a:lnTo>
                  <a:pt x="369" y="295"/>
                </a:lnTo>
                <a:lnTo>
                  <a:pt x="368" y="292"/>
                </a:lnTo>
                <a:lnTo>
                  <a:pt x="368" y="292"/>
                </a:lnTo>
                <a:lnTo>
                  <a:pt x="366" y="298"/>
                </a:lnTo>
                <a:lnTo>
                  <a:pt x="366" y="298"/>
                </a:lnTo>
                <a:lnTo>
                  <a:pt x="365" y="306"/>
                </a:lnTo>
                <a:lnTo>
                  <a:pt x="365" y="306"/>
                </a:lnTo>
                <a:lnTo>
                  <a:pt x="369" y="303"/>
                </a:lnTo>
                <a:lnTo>
                  <a:pt x="369" y="303"/>
                </a:lnTo>
                <a:lnTo>
                  <a:pt x="369" y="303"/>
                </a:lnTo>
                <a:lnTo>
                  <a:pt x="369" y="303"/>
                </a:lnTo>
                <a:lnTo>
                  <a:pt x="371" y="296"/>
                </a:lnTo>
                <a:lnTo>
                  <a:pt x="371" y="296"/>
                </a:lnTo>
                <a:close/>
                <a:moveTo>
                  <a:pt x="109" y="109"/>
                </a:moveTo>
                <a:lnTo>
                  <a:pt x="109" y="109"/>
                </a:lnTo>
                <a:lnTo>
                  <a:pt x="109" y="110"/>
                </a:lnTo>
                <a:lnTo>
                  <a:pt x="109" y="110"/>
                </a:lnTo>
                <a:lnTo>
                  <a:pt x="109" y="115"/>
                </a:lnTo>
                <a:lnTo>
                  <a:pt x="109" y="115"/>
                </a:lnTo>
                <a:lnTo>
                  <a:pt x="109" y="117"/>
                </a:lnTo>
                <a:lnTo>
                  <a:pt x="109" y="117"/>
                </a:lnTo>
                <a:lnTo>
                  <a:pt x="112" y="121"/>
                </a:lnTo>
                <a:lnTo>
                  <a:pt x="112" y="121"/>
                </a:lnTo>
                <a:lnTo>
                  <a:pt x="115" y="118"/>
                </a:lnTo>
                <a:lnTo>
                  <a:pt x="115" y="118"/>
                </a:lnTo>
                <a:lnTo>
                  <a:pt x="114" y="117"/>
                </a:lnTo>
                <a:lnTo>
                  <a:pt x="114" y="117"/>
                </a:lnTo>
                <a:lnTo>
                  <a:pt x="114" y="113"/>
                </a:lnTo>
                <a:lnTo>
                  <a:pt x="114" y="113"/>
                </a:lnTo>
                <a:lnTo>
                  <a:pt x="114" y="112"/>
                </a:lnTo>
                <a:lnTo>
                  <a:pt x="114" y="112"/>
                </a:lnTo>
                <a:lnTo>
                  <a:pt x="112" y="110"/>
                </a:lnTo>
                <a:lnTo>
                  <a:pt x="109" y="109"/>
                </a:lnTo>
                <a:lnTo>
                  <a:pt x="109" y="109"/>
                </a:lnTo>
                <a:close/>
                <a:moveTo>
                  <a:pt x="152" y="263"/>
                </a:moveTo>
                <a:lnTo>
                  <a:pt x="152" y="263"/>
                </a:lnTo>
                <a:lnTo>
                  <a:pt x="147" y="268"/>
                </a:lnTo>
                <a:lnTo>
                  <a:pt x="147" y="268"/>
                </a:lnTo>
                <a:lnTo>
                  <a:pt x="147" y="268"/>
                </a:lnTo>
                <a:lnTo>
                  <a:pt x="147" y="268"/>
                </a:lnTo>
                <a:lnTo>
                  <a:pt x="142" y="278"/>
                </a:lnTo>
                <a:lnTo>
                  <a:pt x="142" y="278"/>
                </a:lnTo>
                <a:lnTo>
                  <a:pt x="142" y="279"/>
                </a:lnTo>
                <a:lnTo>
                  <a:pt x="142" y="279"/>
                </a:lnTo>
                <a:lnTo>
                  <a:pt x="153" y="266"/>
                </a:lnTo>
                <a:lnTo>
                  <a:pt x="153" y="266"/>
                </a:lnTo>
                <a:lnTo>
                  <a:pt x="152" y="263"/>
                </a:lnTo>
                <a:lnTo>
                  <a:pt x="152" y="263"/>
                </a:lnTo>
                <a:close/>
                <a:moveTo>
                  <a:pt x="208" y="58"/>
                </a:moveTo>
                <a:lnTo>
                  <a:pt x="208" y="58"/>
                </a:lnTo>
                <a:lnTo>
                  <a:pt x="207" y="60"/>
                </a:lnTo>
                <a:lnTo>
                  <a:pt x="207" y="60"/>
                </a:lnTo>
                <a:lnTo>
                  <a:pt x="205" y="63"/>
                </a:lnTo>
                <a:lnTo>
                  <a:pt x="205" y="63"/>
                </a:lnTo>
                <a:lnTo>
                  <a:pt x="204" y="63"/>
                </a:lnTo>
                <a:lnTo>
                  <a:pt x="204" y="66"/>
                </a:lnTo>
                <a:lnTo>
                  <a:pt x="204" y="66"/>
                </a:lnTo>
                <a:lnTo>
                  <a:pt x="212" y="63"/>
                </a:lnTo>
                <a:lnTo>
                  <a:pt x="212" y="63"/>
                </a:lnTo>
                <a:lnTo>
                  <a:pt x="212" y="57"/>
                </a:lnTo>
                <a:lnTo>
                  <a:pt x="212" y="57"/>
                </a:lnTo>
                <a:lnTo>
                  <a:pt x="208" y="58"/>
                </a:lnTo>
                <a:lnTo>
                  <a:pt x="208" y="58"/>
                </a:lnTo>
                <a:close/>
                <a:moveTo>
                  <a:pt x="374" y="293"/>
                </a:moveTo>
                <a:lnTo>
                  <a:pt x="374" y="293"/>
                </a:lnTo>
                <a:lnTo>
                  <a:pt x="380" y="281"/>
                </a:lnTo>
                <a:lnTo>
                  <a:pt x="380" y="281"/>
                </a:lnTo>
                <a:lnTo>
                  <a:pt x="380" y="281"/>
                </a:lnTo>
                <a:lnTo>
                  <a:pt x="380" y="281"/>
                </a:lnTo>
                <a:lnTo>
                  <a:pt x="379" y="278"/>
                </a:lnTo>
                <a:lnTo>
                  <a:pt x="379" y="278"/>
                </a:lnTo>
                <a:lnTo>
                  <a:pt x="373" y="285"/>
                </a:lnTo>
                <a:lnTo>
                  <a:pt x="373" y="285"/>
                </a:lnTo>
                <a:lnTo>
                  <a:pt x="373" y="287"/>
                </a:lnTo>
                <a:lnTo>
                  <a:pt x="373" y="287"/>
                </a:lnTo>
                <a:lnTo>
                  <a:pt x="374" y="293"/>
                </a:lnTo>
                <a:lnTo>
                  <a:pt x="374" y="293"/>
                </a:lnTo>
                <a:close/>
                <a:moveTo>
                  <a:pt x="218" y="389"/>
                </a:moveTo>
                <a:lnTo>
                  <a:pt x="218" y="389"/>
                </a:lnTo>
                <a:lnTo>
                  <a:pt x="220" y="391"/>
                </a:lnTo>
                <a:lnTo>
                  <a:pt x="220" y="391"/>
                </a:lnTo>
                <a:lnTo>
                  <a:pt x="220" y="394"/>
                </a:lnTo>
                <a:lnTo>
                  <a:pt x="220" y="394"/>
                </a:lnTo>
                <a:lnTo>
                  <a:pt x="220" y="394"/>
                </a:lnTo>
                <a:lnTo>
                  <a:pt x="220" y="396"/>
                </a:lnTo>
                <a:lnTo>
                  <a:pt x="220" y="396"/>
                </a:lnTo>
                <a:lnTo>
                  <a:pt x="218" y="396"/>
                </a:lnTo>
                <a:lnTo>
                  <a:pt x="216" y="396"/>
                </a:lnTo>
                <a:lnTo>
                  <a:pt x="216" y="396"/>
                </a:lnTo>
                <a:lnTo>
                  <a:pt x="215" y="394"/>
                </a:lnTo>
                <a:lnTo>
                  <a:pt x="215" y="394"/>
                </a:lnTo>
                <a:lnTo>
                  <a:pt x="213" y="394"/>
                </a:lnTo>
                <a:lnTo>
                  <a:pt x="213" y="394"/>
                </a:lnTo>
                <a:lnTo>
                  <a:pt x="212" y="393"/>
                </a:lnTo>
                <a:lnTo>
                  <a:pt x="212" y="393"/>
                </a:lnTo>
                <a:lnTo>
                  <a:pt x="207" y="396"/>
                </a:lnTo>
                <a:lnTo>
                  <a:pt x="207" y="396"/>
                </a:lnTo>
                <a:lnTo>
                  <a:pt x="208" y="397"/>
                </a:lnTo>
                <a:lnTo>
                  <a:pt x="208" y="397"/>
                </a:lnTo>
                <a:lnTo>
                  <a:pt x="220" y="397"/>
                </a:lnTo>
                <a:lnTo>
                  <a:pt x="220" y="397"/>
                </a:lnTo>
                <a:lnTo>
                  <a:pt x="221" y="391"/>
                </a:lnTo>
                <a:lnTo>
                  <a:pt x="221" y="391"/>
                </a:lnTo>
                <a:lnTo>
                  <a:pt x="218" y="389"/>
                </a:lnTo>
                <a:lnTo>
                  <a:pt x="218" y="389"/>
                </a:lnTo>
                <a:close/>
                <a:moveTo>
                  <a:pt x="41" y="292"/>
                </a:moveTo>
                <a:lnTo>
                  <a:pt x="41" y="292"/>
                </a:lnTo>
                <a:lnTo>
                  <a:pt x="41" y="301"/>
                </a:lnTo>
                <a:lnTo>
                  <a:pt x="41" y="301"/>
                </a:lnTo>
                <a:lnTo>
                  <a:pt x="43" y="301"/>
                </a:lnTo>
                <a:lnTo>
                  <a:pt x="43" y="301"/>
                </a:lnTo>
                <a:lnTo>
                  <a:pt x="48" y="307"/>
                </a:lnTo>
                <a:lnTo>
                  <a:pt x="48" y="307"/>
                </a:lnTo>
                <a:lnTo>
                  <a:pt x="49" y="309"/>
                </a:lnTo>
                <a:lnTo>
                  <a:pt x="49" y="309"/>
                </a:lnTo>
                <a:lnTo>
                  <a:pt x="49" y="309"/>
                </a:lnTo>
                <a:lnTo>
                  <a:pt x="49" y="309"/>
                </a:lnTo>
                <a:lnTo>
                  <a:pt x="43" y="295"/>
                </a:lnTo>
                <a:lnTo>
                  <a:pt x="43" y="295"/>
                </a:lnTo>
                <a:lnTo>
                  <a:pt x="41" y="292"/>
                </a:lnTo>
                <a:lnTo>
                  <a:pt x="41" y="292"/>
                </a:lnTo>
                <a:close/>
                <a:moveTo>
                  <a:pt x="276" y="249"/>
                </a:moveTo>
                <a:lnTo>
                  <a:pt x="276" y="249"/>
                </a:lnTo>
                <a:lnTo>
                  <a:pt x="273" y="252"/>
                </a:lnTo>
                <a:lnTo>
                  <a:pt x="273" y="252"/>
                </a:lnTo>
                <a:lnTo>
                  <a:pt x="273" y="254"/>
                </a:lnTo>
                <a:lnTo>
                  <a:pt x="273" y="254"/>
                </a:lnTo>
                <a:lnTo>
                  <a:pt x="275" y="262"/>
                </a:lnTo>
                <a:lnTo>
                  <a:pt x="275" y="262"/>
                </a:lnTo>
                <a:lnTo>
                  <a:pt x="275" y="262"/>
                </a:lnTo>
                <a:lnTo>
                  <a:pt x="275" y="262"/>
                </a:lnTo>
                <a:lnTo>
                  <a:pt x="279" y="255"/>
                </a:lnTo>
                <a:lnTo>
                  <a:pt x="279" y="255"/>
                </a:lnTo>
                <a:lnTo>
                  <a:pt x="276" y="249"/>
                </a:lnTo>
                <a:lnTo>
                  <a:pt x="276" y="249"/>
                </a:lnTo>
                <a:close/>
                <a:moveTo>
                  <a:pt x="207" y="85"/>
                </a:moveTo>
                <a:lnTo>
                  <a:pt x="207" y="85"/>
                </a:lnTo>
                <a:lnTo>
                  <a:pt x="207" y="93"/>
                </a:lnTo>
                <a:lnTo>
                  <a:pt x="207" y="93"/>
                </a:lnTo>
                <a:lnTo>
                  <a:pt x="213" y="90"/>
                </a:lnTo>
                <a:lnTo>
                  <a:pt x="213" y="90"/>
                </a:lnTo>
                <a:lnTo>
                  <a:pt x="213" y="83"/>
                </a:lnTo>
                <a:lnTo>
                  <a:pt x="213" y="83"/>
                </a:lnTo>
                <a:lnTo>
                  <a:pt x="207" y="85"/>
                </a:lnTo>
                <a:lnTo>
                  <a:pt x="207" y="85"/>
                </a:lnTo>
                <a:close/>
                <a:moveTo>
                  <a:pt x="190" y="224"/>
                </a:moveTo>
                <a:lnTo>
                  <a:pt x="190" y="224"/>
                </a:lnTo>
                <a:lnTo>
                  <a:pt x="186" y="225"/>
                </a:lnTo>
                <a:lnTo>
                  <a:pt x="186" y="225"/>
                </a:lnTo>
                <a:lnTo>
                  <a:pt x="186" y="227"/>
                </a:lnTo>
                <a:lnTo>
                  <a:pt x="186" y="229"/>
                </a:lnTo>
                <a:lnTo>
                  <a:pt x="186" y="229"/>
                </a:lnTo>
                <a:lnTo>
                  <a:pt x="188" y="230"/>
                </a:lnTo>
                <a:lnTo>
                  <a:pt x="190" y="233"/>
                </a:lnTo>
                <a:lnTo>
                  <a:pt x="190" y="233"/>
                </a:lnTo>
                <a:lnTo>
                  <a:pt x="190" y="236"/>
                </a:lnTo>
                <a:lnTo>
                  <a:pt x="190" y="236"/>
                </a:lnTo>
                <a:lnTo>
                  <a:pt x="194" y="233"/>
                </a:lnTo>
                <a:lnTo>
                  <a:pt x="194" y="233"/>
                </a:lnTo>
                <a:lnTo>
                  <a:pt x="190" y="224"/>
                </a:lnTo>
                <a:lnTo>
                  <a:pt x="190" y="224"/>
                </a:lnTo>
                <a:close/>
                <a:moveTo>
                  <a:pt x="22" y="121"/>
                </a:moveTo>
                <a:lnTo>
                  <a:pt x="22" y="121"/>
                </a:lnTo>
                <a:lnTo>
                  <a:pt x="22" y="121"/>
                </a:lnTo>
                <a:lnTo>
                  <a:pt x="22" y="121"/>
                </a:lnTo>
                <a:lnTo>
                  <a:pt x="22" y="129"/>
                </a:lnTo>
                <a:lnTo>
                  <a:pt x="22" y="129"/>
                </a:lnTo>
                <a:lnTo>
                  <a:pt x="22" y="132"/>
                </a:lnTo>
                <a:lnTo>
                  <a:pt x="22" y="132"/>
                </a:lnTo>
                <a:lnTo>
                  <a:pt x="25" y="134"/>
                </a:lnTo>
                <a:lnTo>
                  <a:pt x="25" y="134"/>
                </a:lnTo>
                <a:lnTo>
                  <a:pt x="30" y="136"/>
                </a:lnTo>
                <a:lnTo>
                  <a:pt x="30" y="136"/>
                </a:lnTo>
                <a:lnTo>
                  <a:pt x="22" y="121"/>
                </a:lnTo>
                <a:lnTo>
                  <a:pt x="22" y="121"/>
                </a:lnTo>
                <a:close/>
                <a:moveTo>
                  <a:pt x="205" y="95"/>
                </a:moveTo>
                <a:lnTo>
                  <a:pt x="205" y="95"/>
                </a:lnTo>
                <a:lnTo>
                  <a:pt x="204" y="87"/>
                </a:lnTo>
                <a:lnTo>
                  <a:pt x="204" y="87"/>
                </a:lnTo>
                <a:lnTo>
                  <a:pt x="199" y="88"/>
                </a:lnTo>
                <a:lnTo>
                  <a:pt x="199" y="88"/>
                </a:lnTo>
                <a:lnTo>
                  <a:pt x="199" y="96"/>
                </a:lnTo>
                <a:lnTo>
                  <a:pt x="199" y="96"/>
                </a:lnTo>
                <a:lnTo>
                  <a:pt x="205" y="95"/>
                </a:lnTo>
                <a:lnTo>
                  <a:pt x="205" y="95"/>
                </a:lnTo>
                <a:close/>
                <a:moveTo>
                  <a:pt x="147" y="154"/>
                </a:moveTo>
                <a:lnTo>
                  <a:pt x="147" y="154"/>
                </a:lnTo>
                <a:lnTo>
                  <a:pt x="149" y="156"/>
                </a:lnTo>
                <a:lnTo>
                  <a:pt x="149" y="156"/>
                </a:lnTo>
                <a:lnTo>
                  <a:pt x="149" y="158"/>
                </a:lnTo>
                <a:lnTo>
                  <a:pt x="149" y="158"/>
                </a:lnTo>
                <a:lnTo>
                  <a:pt x="149" y="158"/>
                </a:lnTo>
                <a:lnTo>
                  <a:pt x="149" y="159"/>
                </a:lnTo>
                <a:lnTo>
                  <a:pt x="149" y="159"/>
                </a:lnTo>
                <a:lnTo>
                  <a:pt x="149" y="159"/>
                </a:lnTo>
                <a:lnTo>
                  <a:pt x="149" y="159"/>
                </a:lnTo>
                <a:lnTo>
                  <a:pt x="156" y="151"/>
                </a:lnTo>
                <a:lnTo>
                  <a:pt x="156" y="151"/>
                </a:lnTo>
                <a:lnTo>
                  <a:pt x="152" y="148"/>
                </a:lnTo>
                <a:lnTo>
                  <a:pt x="152" y="148"/>
                </a:lnTo>
                <a:lnTo>
                  <a:pt x="147" y="154"/>
                </a:lnTo>
                <a:lnTo>
                  <a:pt x="147" y="154"/>
                </a:lnTo>
                <a:close/>
                <a:moveTo>
                  <a:pt x="190" y="341"/>
                </a:moveTo>
                <a:lnTo>
                  <a:pt x="190" y="341"/>
                </a:lnTo>
                <a:lnTo>
                  <a:pt x="188" y="342"/>
                </a:lnTo>
                <a:lnTo>
                  <a:pt x="188" y="342"/>
                </a:lnTo>
                <a:lnTo>
                  <a:pt x="186" y="344"/>
                </a:lnTo>
                <a:lnTo>
                  <a:pt x="186" y="344"/>
                </a:lnTo>
                <a:lnTo>
                  <a:pt x="186" y="347"/>
                </a:lnTo>
                <a:lnTo>
                  <a:pt x="186" y="347"/>
                </a:lnTo>
                <a:lnTo>
                  <a:pt x="188" y="347"/>
                </a:lnTo>
                <a:lnTo>
                  <a:pt x="188" y="347"/>
                </a:lnTo>
                <a:lnTo>
                  <a:pt x="191" y="350"/>
                </a:lnTo>
                <a:lnTo>
                  <a:pt x="191" y="350"/>
                </a:lnTo>
                <a:lnTo>
                  <a:pt x="194" y="347"/>
                </a:lnTo>
                <a:lnTo>
                  <a:pt x="194" y="347"/>
                </a:lnTo>
                <a:lnTo>
                  <a:pt x="190" y="341"/>
                </a:lnTo>
                <a:lnTo>
                  <a:pt x="190" y="341"/>
                </a:lnTo>
                <a:close/>
                <a:moveTo>
                  <a:pt x="377" y="273"/>
                </a:moveTo>
                <a:lnTo>
                  <a:pt x="377" y="273"/>
                </a:lnTo>
                <a:lnTo>
                  <a:pt x="374" y="268"/>
                </a:lnTo>
                <a:lnTo>
                  <a:pt x="374" y="268"/>
                </a:lnTo>
                <a:lnTo>
                  <a:pt x="371" y="268"/>
                </a:lnTo>
                <a:lnTo>
                  <a:pt x="371" y="268"/>
                </a:lnTo>
                <a:lnTo>
                  <a:pt x="369" y="270"/>
                </a:lnTo>
                <a:lnTo>
                  <a:pt x="369" y="270"/>
                </a:lnTo>
                <a:lnTo>
                  <a:pt x="369" y="271"/>
                </a:lnTo>
                <a:lnTo>
                  <a:pt x="369" y="271"/>
                </a:lnTo>
                <a:lnTo>
                  <a:pt x="371" y="274"/>
                </a:lnTo>
                <a:lnTo>
                  <a:pt x="371" y="274"/>
                </a:lnTo>
                <a:lnTo>
                  <a:pt x="371" y="276"/>
                </a:lnTo>
                <a:lnTo>
                  <a:pt x="371" y="276"/>
                </a:lnTo>
                <a:lnTo>
                  <a:pt x="371" y="278"/>
                </a:lnTo>
                <a:lnTo>
                  <a:pt x="371" y="278"/>
                </a:lnTo>
                <a:lnTo>
                  <a:pt x="377" y="273"/>
                </a:lnTo>
                <a:lnTo>
                  <a:pt x="377" y="273"/>
                </a:lnTo>
                <a:close/>
                <a:moveTo>
                  <a:pt x="177" y="251"/>
                </a:moveTo>
                <a:lnTo>
                  <a:pt x="177" y="251"/>
                </a:lnTo>
                <a:lnTo>
                  <a:pt x="175" y="259"/>
                </a:lnTo>
                <a:lnTo>
                  <a:pt x="175" y="259"/>
                </a:lnTo>
                <a:lnTo>
                  <a:pt x="177" y="260"/>
                </a:lnTo>
                <a:lnTo>
                  <a:pt x="177" y="260"/>
                </a:lnTo>
                <a:lnTo>
                  <a:pt x="180" y="259"/>
                </a:lnTo>
                <a:lnTo>
                  <a:pt x="182" y="259"/>
                </a:lnTo>
                <a:lnTo>
                  <a:pt x="182" y="259"/>
                </a:lnTo>
                <a:lnTo>
                  <a:pt x="182" y="257"/>
                </a:lnTo>
                <a:lnTo>
                  <a:pt x="182" y="257"/>
                </a:lnTo>
                <a:lnTo>
                  <a:pt x="183" y="254"/>
                </a:lnTo>
                <a:lnTo>
                  <a:pt x="183" y="254"/>
                </a:lnTo>
                <a:lnTo>
                  <a:pt x="185" y="254"/>
                </a:lnTo>
                <a:lnTo>
                  <a:pt x="185" y="254"/>
                </a:lnTo>
                <a:lnTo>
                  <a:pt x="183" y="252"/>
                </a:lnTo>
                <a:lnTo>
                  <a:pt x="183" y="252"/>
                </a:lnTo>
                <a:lnTo>
                  <a:pt x="182" y="254"/>
                </a:lnTo>
                <a:lnTo>
                  <a:pt x="182" y="254"/>
                </a:lnTo>
                <a:lnTo>
                  <a:pt x="180" y="254"/>
                </a:lnTo>
                <a:lnTo>
                  <a:pt x="179" y="254"/>
                </a:lnTo>
                <a:lnTo>
                  <a:pt x="179" y="254"/>
                </a:lnTo>
                <a:lnTo>
                  <a:pt x="177" y="251"/>
                </a:lnTo>
                <a:lnTo>
                  <a:pt x="177" y="251"/>
                </a:lnTo>
                <a:close/>
                <a:moveTo>
                  <a:pt x="311" y="123"/>
                </a:moveTo>
                <a:lnTo>
                  <a:pt x="311" y="123"/>
                </a:lnTo>
                <a:lnTo>
                  <a:pt x="313" y="128"/>
                </a:lnTo>
                <a:lnTo>
                  <a:pt x="313" y="128"/>
                </a:lnTo>
                <a:lnTo>
                  <a:pt x="321" y="123"/>
                </a:lnTo>
                <a:lnTo>
                  <a:pt x="321" y="123"/>
                </a:lnTo>
                <a:lnTo>
                  <a:pt x="317" y="118"/>
                </a:lnTo>
                <a:lnTo>
                  <a:pt x="317" y="118"/>
                </a:lnTo>
                <a:lnTo>
                  <a:pt x="311" y="123"/>
                </a:lnTo>
                <a:lnTo>
                  <a:pt x="311" y="123"/>
                </a:lnTo>
                <a:close/>
                <a:moveTo>
                  <a:pt x="229" y="254"/>
                </a:moveTo>
                <a:lnTo>
                  <a:pt x="229" y="254"/>
                </a:lnTo>
                <a:lnTo>
                  <a:pt x="226" y="259"/>
                </a:lnTo>
                <a:lnTo>
                  <a:pt x="226" y="259"/>
                </a:lnTo>
                <a:lnTo>
                  <a:pt x="229" y="265"/>
                </a:lnTo>
                <a:lnTo>
                  <a:pt x="229" y="265"/>
                </a:lnTo>
                <a:lnTo>
                  <a:pt x="234" y="262"/>
                </a:lnTo>
                <a:lnTo>
                  <a:pt x="234" y="262"/>
                </a:lnTo>
                <a:lnTo>
                  <a:pt x="229" y="254"/>
                </a:lnTo>
                <a:lnTo>
                  <a:pt x="229" y="254"/>
                </a:lnTo>
                <a:close/>
                <a:moveTo>
                  <a:pt x="313" y="222"/>
                </a:moveTo>
                <a:lnTo>
                  <a:pt x="313" y="222"/>
                </a:lnTo>
                <a:lnTo>
                  <a:pt x="309" y="225"/>
                </a:lnTo>
                <a:lnTo>
                  <a:pt x="309" y="225"/>
                </a:lnTo>
                <a:lnTo>
                  <a:pt x="309" y="227"/>
                </a:lnTo>
                <a:lnTo>
                  <a:pt x="309" y="227"/>
                </a:lnTo>
                <a:lnTo>
                  <a:pt x="316" y="232"/>
                </a:lnTo>
                <a:lnTo>
                  <a:pt x="316" y="232"/>
                </a:lnTo>
                <a:lnTo>
                  <a:pt x="319" y="229"/>
                </a:lnTo>
                <a:lnTo>
                  <a:pt x="319" y="229"/>
                </a:lnTo>
                <a:lnTo>
                  <a:pt x="313" y="222"/>
                </a:lnTo>
                <a:lnTo>
                  <a:pt x="313" y="222"/>
                </a:lnTo>
                <a:close/>
                <a:moveTo>
                  <a:pt x="139" y="183"/>
                </a:moveTo>
                <a:lnTo>
                  <a:pt x="139" y="183"/>
                </a:lnTo>
                <a:lnTo>
                  <a:pt x="149" y="172"/>
                </a:lnTo>
                <a:lnTo>
                  <a:pt x="149" y="172"/>
                </a:lnTo>
                <a:lnTo>
                  <a:pt x="147" y="169"/>
                </a:lnTo>
                <a:lnTo>
                  <a:pt x="147" y="169"/>
                </a:lnTo>
                <a:lnTo>
                  <a:pt x="144" y="172"/>
                </a:lnTo>
                <a:lnTo>
                  <a:pt x="144" y="172"/>
                </a:lnTo>
                <a:lnTo>
                  <a:pt x="139" y="180"/>
                </a:lnTo>
                <a:lnTo>
                  <a:pt x="139" y="180"/>
                </a:lnTo>
                <a:lnTo>
                  <a:pt x="138" y="181"/>
                </a:lnTo>
                <a:lnTo>
                  <a:pt x="138" y="181"/>
                </a:lnTo>
                <a:lnTo>
                  <a:pt x="139" y="183"/>
                </a:lnTo>
                <a:lnTo>
                  <a:pt x="139" y="183"/>
                </a:lnTo>
                <a:close/>
                <a:moveTo>
                  <a:pt x="223" y="382"/>
                </a:moveTo>
                <a:lnTo>
                  <a:pt x="223" y="382"/>
                </a:lnTo>
                <a:lnTo>
                  <a:pt x="215" y="375"/>
                </a:lnTo>
                <a:lnTo>
                  <a:pt x="215" y="375"/>
                </a:lnTo>
                <a:lnTo>
                  <a:pt x="213" y="377"/>
                </a:lnTo>
                <a:lnTo>
                  <a:pt x="213" y="377"/>
                </a:lnTo>
                <a:lnTo>
                  <a:pt x="213" y="377"/>
                </a:lnTo>
                <a:lnTo>
                  <a:pt x="213" y="377"/>
                </a:lnTo>
                <a:lnTo>
                  <a:pt x="216" y="385"/>
                </a:lnTo>
                <a:lnTo>
                  <a:pt x="216" y="385"/>
                </a:lnTo>
                <a:lnTo>
                  <a:pt x="216" y="385"/>
                </a:lnTo>
                <a:lnTo>
                  <a:pt x="218" y="385"/>
                </a:lnTo>
                <a:lnTo>
                  <a:pt x="218" y="385"/>
                </a:lnTo>
                <a:lnTo>
                  <a:pt x="223" y="382"/>
                </a:lnTo>
                <a:lnTo>
                  <a:pt x="223" y="382"/>
                </a:lnTo>
                <a:close/>
                <a:moveTo>
                  <a:pt x="224" y="344"/>
                </a:moveTo>
                <a:lnTo>
                  <a:pt x="224" y="344"/>
                </a:lnTo>
                <a:lnTo>
                  <a:pt x="227" y="350"/>
                </a:lnTo>
                <a:lnTo>
                  <a:pt x="227" y="350"/>
                </a:lnTo>
                <a:lnTo>
                  <a:pt x="229" y="350"/>
                </a:lnTo>
                <a:lnTo>
                  <a:pt x="229" y="350"/>
                </a:lnTo>
                <a:lnTo>
                  <a:pt x="232" y="347"/>
                </a:lnTo>
                <a:lnTo>
                  <a:pt x="232" y="347"/>
                </a:lnTo>
                <a:lnTo>
                  <a:pt x="232" y="345"/>
                </a:lnTo>
                <a:lnTo>
                  <a:pt x="232" y="345"/>
                </a:lnTo>
                <a:lnTo>
                  <a:pt x="231" y="342"/>
                </a:lnTo>
                <a:lnTo>
                  <a:pt x="231" y="342"/>
                </a:lnTo>
                <a:lnTo>
                  <a:pt x="229" y="341"/>
                </a:lnTo>
                <a:lnTo>
                  <a:pt x="229" y="341"/>
                </a:lnTo>
                <a:lnTo>
                  <a:pt x="224" y="344"/>
                </a:lnTo>
                <a:lnTo>
                  <a:pt x="224" y="344"/>
                </a:lnTo>
                <a:close/>
                <a:moveTo>
                  <a:pt x="324" y="252"/>
                </a:moveTo>
                <a:lnTo>
                  <a:pt x="324" y="252"/>
                </a:lnTo>
                <a:lnTo>
                  <a:pt x="332" y="257"/>
                </a:lnTo>
                <a:lnTo>
                  <a:pt x="332" y="257"/>
                </a:lnTo>
                <a:lnTo>
                  <a:pt x="335" y="254"/>
                </a:lnTo>
                <a:lnTo>
                  <a:pt x="335" y="254"/>
                </a:lnTo>
                <a:lnTo>
                  <a:pt x="327" y="248"/>
                </a:lnTo>
                <a:lnTo>
                  <a:pt x="327" y="248"/>
                </a:lnTo>
                <a:lnTo>
                  <a:pt x="325" y="251"/>
                </a:lnTo>
                <a:lnTo>
                  <a:pt x="325" y="251"/>
                </a:lnTo>
                <a:lnTo>
                  <a:pt x="324" y="252"/>
                </a:lnTo>
                <a:lnTo>
                  <a:pt x="324" y="252"/>
                </a:lnTo>
                <a:close/>
                <a:moveTo>
                  <a:pt x="341" y="112"/>
                </a:moveTo>
                <a:lnTo>
                  <a:pt x="341" y="112"/>
                </a:lnTo>
                <a:lnTo>
                  <a:pt x="341" y="112"/>
                </a:lnTo>
                <a:lnTo>
                  <a:pt x="341" y="112"/>
                </a:lnTo>
                <a:lnTo>
                  <a:pt x="343" y="109"/>
                </a:lnTo>
                <a:lnTo>
                  <a:pt x="343" y="106"/>
                </a:lnTo>
                <a:lnTo>
                  <a:pt x="343" y="106"/>
                </a:lnTo>
                <a:lnTo>
                  <a:pt x="339" y="102"/>
                </a:lnTo>
                <a:lnTo>
                  <a:pt x="339" y="102"/>
                </a:lnTo>
                <a:lnTo>
                  <a:pt x="335" y="106"/>
                </a:lnTo>
                <a:lnTo>
                  <a:pt x="335" y="106"/>
                </a:lnTo>
                <a:lnTo>
                  <a:pt x="341" y="112"/>
                </a:lnTo>
                <a:lnTo>
                  <a:pt x="341" y="112"/>
                </a:lnTo>
                <a:close/>
                <a:moveTo>
                  <a:pt x="324" y="230"/>
                </a:moveTo>
                <a:lnTo>
                  <a:pt x="324" y="230"/>
                </a:lnTo>
                <a:lnTo>
                  <a:pt x="321" y="235"/>
                </a:lnTo>
                <a:lnTo>
                  <a:pt x="321" y="235"/>
                </a:lnTo>
                <a:lnTo>
                  <a:pt x="328" y="238"/>
                </a:lnTo>
                <a:lnTo>
                  <a:pt x="328" y="238"/>
                </a:lnTo>
                <a:lnTo>
                  <a:pt x="332" y="236"/>
                </a:lnTo>
                <a:lnTo>
                  <a:pt x="332" y="236"/>
                </a:lnTo>
                <a:lnTo>
                  <a:pt x="324" y="230"/>
                </a:lnTo>
                <a:lnTo>
                  <a:pt x="324" y="230"/>
                </a:lnTo>
                <a:close/>
                <a:moveTo>
                  <a:pt x="242" y="314"/>
                </a:moveTo>
                <a:lnTo>
                  <a:pt x="242" y="314"/>
                </a:lnTo>
                <a:lnTo>
                  <a:pt x="242" y="315"/>
                </a:lnTo>
                <a:lnTo>
                  <a:pt x="242" y="315"/>
                </a:lnTo>
                <a:lnTo>
                  <a:pt x="240" y="319"/>
                </a:lnTo>
                <a:lnTo>
                  <a:pt x="240" y="319"/>
                </a:lnTo>
                <a:lnTo>
                  <a:pt x="240" y="326"/>
                </a:lnTo>
                <a:lnTo>
                  <a:pt x="240" y="326"/>
                </a:lnTo>
                <a:lnTo>
                  <a:pt x="240" y="328"/>
                </a:lnTo>
                <a:lnTo>
                  <a:pt x="240" y="328"/>
                </a:lnTo>
                <a:lnTo>
                  <a:pt x="243" y="325"/>
                </a:lnTo>
                <a:lnTo>
                  <a:pt x="243" y="325"/>
                </a:lnTo>
                <a:lnTo>
                  <a:pt x="243" y="323"/>
                </a:lnTo>
                <a:lnTo>
                  <a:pt x="243" y="323"/>
                </a:lnTo>
                <a:lnTo>
                  <a:pt x="243" y="314"/>
                </a:lnTo>
                <a:lnTo>
                  <a:pt x="243" y="314"/>
                </a:lnTo>
                <a:lnTo>
                  <a:pt x="242" y="314"/>
                </a:lnTo>
                <a:lnTo>
                  <a:pt x="242" y="314"/>
                </a:lnTo>
                <a:close/>
                <a:moveTo>
                  <a:pt x="350" y="57"/>
                </a:moveTo>
                <a:lnTo>
                  <a:pt x="350" y="57"/>
                </a:lnTo>
                <a:lnTo>
                  <a:pt x="350" y="58"/>
                </a:lnTo>
                <a:lnTo>
                  <a:pt x="350" y="60"/>
                </a:lnTo>
                <a:lnTo>
                  <a:pt x="350" y="60"/>
                </a:lnTo>
                <a:lnTo>
                  <a:pt x="349" y="61"/>
                </a:lnTo>
                <a:lnTo>
                  <a:pt x="349" y="61"/>
                </a:lnTo>
                <a:lnTo>
                  <a:pt x="346" y="63"/>
                </a:lnTo>
                <a:lnTo>
                  <a:pt x="346" y="63"/>
                </a:lnTo>
                <a:lnTo>
                  <a:pt x="347" y="65"/>
                </a:lnTo>
                <a:lnTo>
                  <a:pt x="347" y="65"/>
                </a:lnTo>
                <a:lnTo>
                  <a:pt x="355" y="60"/>
                </a:lnTo>
                <a:lnTo>
                  <a:pt x="355" y="60"/>
                </a:lnTo>
                <a:lnTo>
                  <a:pt x="354" y="54"/>
                </a:lnTo>
                <a:lnTo>
                  <a:pt x="354" y="54"/>
                </a:lnTo>
                <a:lnTo>
                  <a:pt x="350" y="57"/>
                </a:lnTo>
                <a:lnTo>
                  <a:pt x="350" y="57"/>
                </a:lnTo>
                <a:close/>
                <a:moveTo>
                  <a:pt x="253" y="273"/>
                </a:moveTo>
                <a:lnTo>
                  <a:pt x="253" y="273"/>
                </a:lnTo>
                <a:lnTo>
                  <a:pt x="253" y="273"/>
                </a:lnTo>
                <a:lnTo>
                  <a:pt x="253" y="273"/>
                </a:lnTo>
                <a:lnTo>
                  <a:pt x="250" y="276"/>
                </a:lnTo>
                <a:lnTo>
                  <a:pt x="250" y="276"/>
                </a:lnTo>
                <a:lnTo>
                  <a:pt x="250" y="279"/>
                </a:lnTo>
                <a:lnTo>
                  <a:pt x="250" y="279"/>
                </a:lnTo>
                <a:lnTo>
                  <a:pt x="250" y="284"/>
                </a:lnTo>
                <a:lnTo>
                  <a:pt x="253" y="287"/>
                </a:lnTo>
                <a:lnTo>
                  <a:pt x="253" y="287"/>
                </a:lnTo>
                <a:lnTo>
                  <a:pt x="253" y="289"/>
                </a:lnTo>
                <a:lnTo>
                  <a:pt x="253" y="289"/>
                </a:lnTo>
                <a:lnTo>
                  <a:pt x="253" y="273"/>
                </a:lnTo>
                <a:lnTo>
                  <a:pt x="253" y="273"/>
                </a:lnTo>
                <a:close/>
                <a:moveTo>
                  <a:pt x="37" y="115"/>
                </a:moveTo>
                <a:lnTo>
                  <a:pt x="37" y="115"/>
                </a:lnTo>
                <a:lnTo>
                  <a:pt x="37" y="99"/>
                </a:lnTo>
                <a:lnTo>
                  <a:pt x="37" y="99"/>
                </a:lnTo>
                <a:lnTo>
                  <a:pt x="35" y="102"/>
                </a:lnTo>
                <a:lnTo>
                  <a:pt x="35" y="102"/>
                </a:lnTo>
                <a:lnTo>
                  <a:pt x="35" y="104"/>
                </a:lnTo>
                <a:lnTo>
                  <a:pt x="35" y="104"/>
                </a:lnTo>
                <a:lnTo>
                  <a:pt x="33" y="110"/>
                </a:lnTo>
                <a:lnTo>
                  <a:pt x="33" y="110"/>
                </a:lnTo>
                <a:lnTo>
                  <a:pt x="33" y="110"/>
                </a:lnTo>
                <a:lnTo>
                  <a:pt x="33" y="110"/>
                </a:lnTo>
                <a:lnTo>
                  <a:pt x="37" y="115"/>
                </a:lnTo>
                <a:lnTo>
                  <a:pt x="37" y="115"/>
                </a:lnTo>
                <a:close/>
                <a:moveTo>
                  <a:pt x="199" y="38"/>
                </a:moveTo>
                <a:lnTo>
                  <a:pt x="199" y="38"/>
                </a:lnTo>
                <a:lnTo>
                  <a:pt x="205" y="33"/>
                </a:lnTo>
                <a:lnTo>
                  <a:pt x="205" y="33"/>
                </a:lnTo>
                <a:lnTo>
                  <a:pt x="202" y="31"/>
                </a:lnTo>
                <a:lnTo>
                  <a:pt x="202" y="31"/>
                </a:lnTo>
                <a:lnTo>
                  <a:pt x="194" y="36"/>
                </a:lnTo>
                <a:lnTo>
                  <a:pt x="194" y="36"/>
                </a:lnTo>
                <a:lnTo>
                  <a:pt x="191" y="36"/>
                </a:lnTo>
                <a:lnTo>
                  <a:pt x="191" y="36"/>
                </a:lnTo>
                <a:lnTo>
                  <a:pt x="191" y="39"/>
                </a:lnTo>
                <a:lnTo>
                  <a:pt x="191" y="39"/>
                </a:lnTo>
                <a:lnTo>
                  <a:pt x="194" y="39"/>
                </a:lnTo>
                <a:lnTo>
                  <a:pt x="194" y="39"/>
                </a:lnTo>
                <a:lnTo>
                  <a:pt x="196" y="39"/>
                </a:lnTo>
                <a:lnTo>
                  <a:pt x="196" y="39"/>
                </a:lnTo>
                <a:lnTo>
                  <a:pt x="197" y="38"/>
                </a:lnTo>
                <a:lnTo>
                  <a:pt x="199" y="38"/>
                </a:lnTo>
                <a:lnTo>
                  <a:pt x="199" y="38"/>
                </a:lnTo>
                <a:close/>
                <a:moveTo>
                  <a:pt x="235" y="199"/>
                </a:moveTo>
                <a:lnTo>
                  <a:pt x="235" y="199"/>
                </a:lnTo>
                <a:lnTo>
                  <a:pt x="238" y="203"/>
                </a:lnTo>
                <a:lnTo>
                  <a:pt x="238" y="203"/>
                </a:lnTo>
                <a:lnTo>
                  <a:pt x="243" y="200"/>
                </a:lnTo>
                <a:lnTo>
                  <a:pt x="243" y="200"/>
                </a:lnTo>
                <a:lnTo>
                  <a:pt x="243" y="199"/>
                </a:lnTo>
                <a:lnTo>
                  <a:pt x="243" y="199"/>
                </a:lnTo>
                <a:lnTo>
                  <a:pt x="240" y="195"/>
                </a:lnTo>
                <a:lnTo>
                  <a:pt x="240" y="195"/>
                </a:lnTo>
                <a:lnTo>
                  <a:pt x="237" y="195"/>
                </a:lnTo>
                <a:lnTo>
                  <a:pt x="235" y="199"/>
                </a:lnTo>
                <a:lnTo>
                  <a:pt x="235" y="199"/>
                </a:lnTo>
                <a:lnTo>
                  <a:pt x="235" y="199"/>
                </a:lnTo>
                <a:lnTo>
                  <a:pt x="235" y="199"/>
                </a:lnTo>
                <a:close/>
                <a:moveTo>
                  <a:pt x="205" y="77"/>
                </a:moveTo>
                <a:lnTo>
                  <a:pt x="205" y="77"/>
                </a:lnTo>
                <a:lnTo>
                  <a:pt x="207" y="83"/>
                </a:lnTo>
                <a:lnTo>
                  <a:pt x="207" y="83"/>
                </a:lnTo>
                <a:lnTo>
                  <a:pt x="213" y="80"/>
                </a:lnTo>
                <a:lnTo>
                  <a:pt x="213" y="80"/>
                </a:lnTo>
                <a:lnTo>
                  <a:pt x="213" y="77"/>
                </a:lnTo>
                <a:lnTo>
                  <a:pt x="213" y="77"/>
                </a:lnTo>
                <a:lnTo>
                  <a:pt x="213" y="76"/>
                </a:lnTo>
                <a:lnTo>
                  <a:pt x="212" y="76"/>
                </a:lnTo>
                <a:lnTo>
                  <a:pt x="212" y="76"/>
                </a:lnTo>
                <a:lnTo>
                  <a:pt x="205" y="77"/>
                </a:lnTo>
                <a:lnTo>
                  <a:pt x="205" y="77"/>
                </a:lnTo>
                <a:close/>
                <a:moveTo>
                  <a:pt x="352" y="276"/>
                </a:moveTo>
                <a:lnTo>
                  <a:pt x="352" y="276"/>
                </a:lnTo>
                <a:lnTo>
                  <a:pt x="355" y="273"/>
                </a:lnTo>
                <a:lnTo>
                  <a:pt x="355" y="273"/>
                </a:lnTo>
                <a:lnTo>
                  <a:pt x="352" y="268"/>
                </a:lnTo>
                <a:lnTo>
                  <a:pt x="352" y="268"/>
                </a:lnTo>
                <a:lnTo>
                  <a:pt x="350" y="268"/>
                </a:lnTo>
                <a:lnTo>
                  <a:pt x="350" y="268"/>
                </a:lnTo>
                <a:lnTo>
                  <a:pt x="349" y="268"/>
                </a:lnTo>
                <a:lnTo>
                  <a:pt x="349" y="268"/>
                </a:lnTo>
                <a:lnTo>
                  <a:pt x="346" y="271"/>
                </a:lnTo>
                <a:lnTo>
                  <a:pt x="346" y="271"/>
                </a:lnTo>
                <a:lnTo>
                  <a:pt x="352" y="276"/>
                </a:lnTo>
                <a:lnTo>
                  <a:pt x="352" y="276"/>
                </a:lnTo>
                <a:close/>
                <a:moveTo>
                  <a:pt x="166" y="167"/>
                </a:moveTo>
                <a:lnTo>
                  <a:pt x="166" y="167"/>
                </a:lnTo>
                <a:lnTo>
                  <a:pt x="163" y="170"/>
                </a:lnTo>
                <a:lnTo>
                  <a:pt x="161" y="173"/>
                </a:lnTo>
                <a:lnTo>
                  <a:pt x="161" y="173"/>
                </a:lnTo>
                <a:lnTo>
                  <a:pt x="164" y="177"/>
                </a:lnTo>
                <a:lnTo>
                  <a:pt x="164" y="177"/>
                </a:lnTo>
                <a:lnTo>
                  <a:pt x="169" y="170"/>
                </a:lnTo>
                <a:lnTo>
                  <a:pt x="169" y="170"/>
                </a:lnTo>
                <a:lnTo>
                  <a:pt x="166" y="167"/>
                </a:lnTo>
                <a:lnTo>
                  <a:pt x="166" y="167"/>
                </a:lnTo>
                <a:close/>
                <a:moveTo>
                  <a:pt x="201" y="281"/>
                </a:moveTo>
                <a:lnTo>
                  <a:pt x="201" y="281"/>
                </a:lnTo>
                <a:lnTo>
                  <a:pt x="205" y="278"/>
                </a:lnTo>
                <a:lnTo>
                  <a:pt x="205" y="278"/>
                </a:lnTo>
                <a:lnTo>
                  <a:pt x="201" y="268"/>
                </a:lnTo>
                <a:lnTo>
                  <a:pt x="201" y="268"/>
                </a:lnTo>
                <a:lnTo>
                  <a:pt x="197" y="271"/>
                </a:lnTo>
                <a:lnTo>
                  <a:pt x="197" y="271"/>
                </a:lnTo>
                <a:lnTo>
                  <a:pt x="201" y="281"/>
                </a:lnTo>
                <a:lnTo>
                  <a:pt x="201" y="281"/>
                </a:lnTo>
                <a:close/>
                <a:moveTo>
                  <a:pt x="199" y="199"/>
                </a:moveTo>
                <a:lnTo>
                  <a:pt x="199" y="199"/>
                </a:lnTo>
                <a:lnTo>
                  <a:pt x="207" y="191"/>
                </a:lnTo>
                <a:lnTo>
                  <a:pt x="207" y="191"/>
                </a:lnTo>
                <a:lnTo>
                  <a:pt x="205" y="189"/>
                </a:lnTo>
                <a:lnTo>
                  <a:pt x="205" y="189"/>
                </a:lnTo>
                <a:lnTo>
                  <a:pt x="204" y="191"/>
                </a:lnTo>
                <a:lnTo>
                  <a:pt x="202" y="189"/>
                </a:lnTo>
                <a:lnTo>
                  <a:pt x="202" y="189"/>
                </a:lnTo>
                <a:lnTo>
                  <a:pt x="197" y="197"/>
                </a:lnTo>
                <a:lnTo>
                  <a:pt x="197" y="197"/>
                </a:lnTo>
                <a:lnTo>
                  <a:pt x="199" y="199"/>
                </a:lnTo>
                <a:lnTo>
                  <a:pt x="199" y="199"/>
                </a:lnTo>
                <a:close/>
                <a:moveTo>
                  <a:pt x="205" y="68"/>
                </a:moveTo>
                <a:lnTo>
                  <a:pt x="205" y="68"/>
                </a:lnTo>
                <a:lnTo>
                  <a:pt x="205" y="71"/>
                </a:lnTo>
                <a:lnTo>
                  <a:pt x="205" y="71"/>
                </a:lnTo>
                <a:lnTo>
                  <a:pt x="205" y="72"/>
                </a:lnTo>
                <a:lnTo>
                  <a:pt x="207" y="74"/>
                </a:lnTo>
                <a:lnTo>
                  <a:pt x="207" y="74"/>
                </a:lnTo>
                <a:lnTo>
                  <a:pt x="210" y="72"/>
                </a:lnTo>
                <a:lnTo>
                  <a:pt x="210" y="72"/>
                </a:lnTo>
                <a:lnTo>
                  <a:pt x="210" y="72"/>
                </a:lnTo>
                <a:lnTo>
                  <a:pt x="210" y="72"/>
                </a:lnTo>
                <a:lnTo>
                  <a:pt x="212" y="69"/>
                </a:lnTo>
                <a:lnTo>
                  <a:pt x="212" y="69"/>
                </a:lnTo>
                <a:lnTo>
                  <a:pt x="213" y="68"/>
                </a:lnTo>
                <a:lnTo>
                  <a:pt x="212" y="66"/>
                </a:lnTo>
                <a:lnTo>
                  <a:pt x="212" y="66"/>
                </a:lnTo>
                <a:lnTo>
                  <a:pt x="205" y="68"/>
                </a:lnTo>
                <a:lnTo>
                  <a:pt x="205" y="68"/>
                </a:lnTo>
                <a:close/>
                <a:moveTo>
                  <a:pt x="199" y="333"/>
                </a:moveTo>
                <a:lnTo>
                  <a:pt x="199" y="333"/>
                </a:lnTo>
                <a:lnTo>
                  <a:pt x="194" y="325"/>
                </a:lnTo>
                <a:lnTo>
                  <a:pt x="194" y="325"/>
                </a:lnTo>
                <a:lnTo>
                  <a:pt x="191" y="328"/>
                </a:lnTo>
                <a:lnTo>
                  <a:pt x="191" y="328"/>
                </a:lnTo>
                <a:lnTo>
                  <a:pt x="196" y="334"/>
                </a:lnTo>
                <a:lnTo>
                  <a:pt x="196" y="334"/>
                </a:lnTo>
                <a:lnTo>
                  <a:pt x="199" y="333"/>
                </a:lnTo>
                <a:lnTo>
                  <a:pt x="199" y="333"/>
                </a:lnTo>
                <a:close/>
                <a:moveTo>
                  <a:pt x="201" y="106"/>
                </a:moveTo>
                <a:lnTo>
                  <a:pt x="201" y="106"/>
                </a:lnTo>
                <a:lnTo>
                  <a:pt x="204" y="106"/>
                </a:lnTo>
                <a:lnTo>
                  <a:pt x="204" y="106"/>
                </a:lnTo>
                <a:lnTo>
                  <a:pt x="205" y="104"/>
                </a:lnTo>
                <a:lnTo>
                  <a:pt x="205" y="104"/>
                </a:lnTo>
                <a:lnTo>
                  <a:pt x="205" y="101"/>
                </a:lnTo>
                <a:lnTo>
                  <a:pt x="205" y="101"/>
                </a:lnTo>
                <a:lnTo>
                  <a:pt x="205" y="101"/>
                </a:lnTo>
                <a:lnTo>
                  <a:pt x="205" y="101"/>
                </a:lnTo>
                <a:lnTo>
                  <a:pt x="205" y="98"/>
                </a:lnTo>
                <a:lnTo>
                  <a:pt x="205" y="98"/>
                </a:lnTo>
                <a:lnTo>
                  <a:pt x="199" y="99"/>
                </a:lnTo>
                <a:lnTo>
                  <a:pt x="199" y="99"/>
                </a:lnTo>
                <a:lnTo>
                  <a:pt x="201" y="106"/>
                </a:lnTo>
                <a:lnTo>
                  <a:pt x="201" y="106"/>
                </a:lnTo>
                <a:close/>
                <a:moveTo>
                  <a:pt x="111" y="156"/>
                </a:moveTo>
                <a:lnTo>
                  <a:pt x="111" y="156"/>
                </a:lnTo>
                <a:lnTo>
                  <a:pt x="108" y="153"/>
                </a:lnTo>
                <a:lnTo>
                  <a:pt x="108" y="153"/>
                </a:lnTo>
                <a:lnTo>
                  <a:pt x="101" y="161"/>
                </a:lnTo>
                <a:lnTo>
                  <a:pt x="101" y="161"/>
                </a:lnTo>
                <a:lnTo>
                  <a:pt x="106" y="162"/>
                </a:lnTo>
                <a:lnTo>
                  <a:pt x="106" y="162"/>
                </a:lnTo>
                <a:lnTo>
                  <a:pt x="111" y="156"/>
                </a:lnTo>
                <a:lnTo>
                  <a:pt x="111" y="156"/>
                </a:lnTo>
                <a:close/>
                <a:moveTo>
                  <a:pt x="147" y="260"/>
                </a:moveTo>
                <a:lnTo>
                  <a:pt x="147" y="260"/>
                </a:lnTo>
                <a:lnTo>
                  <a:pt x="139" y="263"/>
                </a:lnTo>
                <a:lnTo>
                  <a:pt x="139" y="263"/>
                </a:lnTo>
                <a:lnTo>
                  <a:pt x="139" y="265"/>
                </a:lnTo>
                <a:lnTo>
                  <a:pt x="139" y="265"/>
                </a:lnTo>
                <a:lnTo>
                  <a:pt x="136" y="271"/>
                </a:lnTo>
                <a:lnTo>
                  <a:pt x="136" y="271"/>
                </a:lnTo>
                <a:lnTo>
                  <a:pt x="136" y="273"/>
                </a:lnTo>
                <a:lnTo>
                  <a:pt x="136" y="273"/>
                </a:lnTo>
                <a:lnTo>
                  <a:pt x="136" y="273"/>
                </a:lnTo>
                <a:lnTo>
                  <a:pt x="136" y="273"/>
                </a:lnTo>
                <a:lnTo>
                  <a:pt x="138" y="271"/>
                </a:lnTo>
                <a:lnTo>
                  <a:pt x="138" y="271"/>
                </a:lnTo>
                <a:lnTo>
                  <a:pt x="141" y="268"/>
                </a:lnTo>
                <a:lnTo>
                  <a:pt x="141" y="265"/>
                </a:lnTo>
                <a:lnTo>
                  <a:pt x="141" y="265"/>
                </a:lnTo>
                <a:lnTo>
                  <a:pt x="142" y="262"/>
                </a:lnTo>
                <a:lnTo>
                  <a:pt x="145" y="262"/>
                </a:lnTo>
                <a:lnTo>
                  <a:pt x="145" y="262"/>
                </a:lnTo>
                <a:lnTo>
                  <a:pt x="147" y="263"/>
                </a:lnTo>
                <a:lnTo>
                  <a:pt x="147" y="263"/>
                </a:lnTo>
                <a:lnTo>
                  <a:pt x="149" y="262"/>
                </a:lnTo>
                <a:lnTo>
                  <a:pt x="149" y="262"/>
                </a:lnTo>
                <a:lnTo>
                  <a:pt x="147" y="260"/>
                </a:lnTo>
                <a:lnTo>
                  <a:pt x="147" y="260"/>
                </a:lnTo>
                <a:close/>
                <a:moveTo>
                  <a:pt x="276" y="278"/>
                </a:moveTo>
                <a:lnTo>
                  <a:pt x="276" y="278"/>
                </a:lnTo>
                <a:lnTo>
                  <a:pt x="275" y="276"/>
                </a:lnTo>
                <a:lnTo>
                  <a:pt x="275" y="276"/>
                </a:lnTo>
                <a:lnTo>
                  <a:pt x="270" y="273"/>
                </a:lnTo>
                <a:lnTo>
                  <a:pt x="270" y="273"/>
                </a:lnTo>
                <a:lnTo>
                  <a:pt x="264" y="268"/>
                </a:lnTo>
                <a:lnTo>
                  <a:pt x="264" y="268"/>
                </a:lnTo>
                <a:lnTo>
                  <a:pt x="262" y="266"/>
                </a:lnTo>
                <a:lnTo>
                  <a:pt x="262" y="265"/>
                </a:lnTo>
                <a:lnTo>
                  <a:pt x="262" y="265"/>
                </a:lnTo>
                <a:lnTo>
                  <a:pt x="262" y="263"/>
                </a:lnTo>
                <a:lnTo>
                  <a:pt x="262" y="263"/>
                </a:lnTo>
                <a:lnTo>
                  <a:pt x="259" y="265"/>
                </a:lnTo>
                <a:lnTo>
                  <a:pt x="259" y="265"/>
                </a:lnTo>
                <a:lnTo>
                  <a:pt x="259" y="266"/>
                </a:lnTo>
                <a:lnTo>
                  <a:pt x="259" y="266"/>
                </a:lnTo>
                <a:lnTo>
                  <a:pt x="261" y="268"/>
                </a:lnTo>
                <a:lnTo>
                  <a:pt x="261" y="268"/>
                </a:lnTo>
                <a:lnTo>
                  <a:pt x="264" y="271"/>
                </a:lnTo>
                <a:lnTo>
                  <a:pt x="264" y="271"/>
                </a:lnTo>
                <a:lnTo>
                  <a:pt x="268" y="274"/>
                </a:lnTo>
                <a:lnTo>
                  <a:pt x="275" y="278"/>
                </a:lnTo>
                <a:lnTo>
                  <a:pt x="275" y="278"/>
                </a:lnTo>
                <a:lnTo>
                  <a:pt x="276" y="278"/>
                </a:lnTo>
                <a:lnTo>
                  <a:pt x="276" y="278"/>
                </a:lnTo>
                <a:close/>
                <a:moveTo>
                  <a:pt x="68" y="262"/>
                </a:moveTo>
                <a:lnTo>
                  <a:pt x="68" y="262"/>
                </a:lnTo>
                <a:lnTo>
                  <a:pt x="60" y="273"/>
                </a:lnTo>
                <a:lnTo>
                  <a:pt x="60" y="273"/>
                </a:lnTo>
                <a:lnTo>
                  <a:pt x="60" y="273"/>
                </a:lnTo>
                <a:lnTo>
                  <a:pt x="62" y="273"/>
                </a:lnTo>
                <a:lnTo>
                  <a:pt x="62" y="273"/>
                </a:lnTo>
                <a:lnTo>
                  <a:pt x="67" y="270"/>
                </a:lnTo>
                <a:lnTo>
                  <a:pt x="67" y="270"/>
                </a:lnTo>
                <a:lnTo>
                  <a:pt x="68" y="268"/>
                </a:lnTo>
                <a:lnTo>
                  <a:pt x="70" y="266"/>
                </a:lnTo>
                <a:lnTo>
                  <a:pt x="70" y="266"/>
                </a:lnTo>
                <a:lnTo>
                  <a:pt x="70" y="265"/>
                </a:lnTo>
                <a:lnTo>
                  <a:pt x="70" y="265"/>
                </a:lnTo>
                <a:lnTo>
                  <a:pt x="68" y="262"/>
                </a:lnTo>
                <a:lnTo>
                  <a:pt x="68" y="262"/>
                </a:lnTo>
                <a:close/>
                <a:moveTo>
                  <a:pt x="82" y="337"/>
                </a:moveTo>
                <a:lnTo>
                  <a:pt x="82" y="337"/>
                </a:lnTo>
                <a:lnTo>
                  <a:pt x="81" y="337"/>
                </a:lnTo>
                <a:lnTo>
                  <a:pt x="81" y="337"/>
                </a:lnTo>
                <a:lnTo>
                  <a:pt x="79" y="337"/>
                </a:lnTo>
                <a:lnTo>
                  <a:pt x="79" y="337"/>
                </a:lnTo>
                <a:lnTo>
                  <a:pt x="73" y="334"/>
                </a:lnTo>
                <a:lnTo>
                  <a:pt x="73" y="334"/>
                </a:lnTo>
                <a:lnTo>
                  <a:pt x="73" y="334"/>
                </a:lnTo>
                <a:lnTo>
                  <a:pt x="73" y="334"/>
                </a:lnTo>
                <a:lnTo>
                  <a:pt x="71" y="337"/>
                </a:lnTo>
                <a:lnTo>
                  <a:pt x="71" y="337"/>
                </a:lnTo>
                <a:lnTo>
                  <a:pt x="76" y="342"/>
                </a:lnTo>
                <a:lnTo>
                  <a:pt x="76" y="342"/>
                </a:lnTo>
                <a:lnTo>
                  <a:pt x="82" y="337"/>
                </a:lnTo>
                <a:lnTo>
                  <a:pt x="82" y="337"/>
                </a:lnTo>
                <a:close/>
                <a:moveTo>
                  <a:pt x="366" y="320"/>
                </a:moveTo>
                <a:lnTo>
                  <a:pt x="366" y="320"/>
                </a:lnTo>
                <a:lnTo>
                  <a:pt x="371" y="312"/>
                </a:lnTo>
                <a:lnTo>
                  <a:pt x="376" y="304"/>
                </a:lnTo>
                <a:lnTo>
                  <a:pt x="376" y="304"/>
                </a:lnTo>
                <a:lnTo>
                  <a:pt x="373" y="306"/>
                </a:lnTo>
                <a:lnTo>
                  <a:pt x="369" y="309"/>
                </a:lnTo>
                <a:lnTo>
                  <a:pt x="369" y="309"/>
                </a:lnTo>
                <a:lnTo>
                  <a:pt x="369" y="309"/>
                </a:lnTo>
                <a:lnTo>
                  <a:pt x="369" y="309"/>
                </a:lnTo>
                <a:lnTo>
                  <a:pt x="366" y="319"/>
                </a:lnTo>
                <a:lnTo>
                  <a:pt x="366" y="319"/>
                </a:lnTo>
                <a:lnTo>
                  <a:pt x="366" y="320"/>
                </a:lnTo>
                <a:lnTo>
                  <a:pt x="366" y="320"/>
                </a:lnTo>
                <a:close/>
                <a:moveTo>
                  <a:pt x="216" y="281"/>
                </a:moveTo>
                <a:lnTo>
                  <a:pt x="216" y="281"/>
                </a:lnTo>
                <a:lnTo>
                  <a:pt x="218" y="289"/>
                </a:lnTo>
                <a:lnTo>
                  <a:pt x="218" y="289"/>
                </a:lnTo>
                <a:lnTo>
                  <a:pt x="223" y="284"/>
                </a:lnTo>
                <a:lnTo>
                  <a:pt x="223" y="284"/>
                </a:lnTo>
                <a:lnTo>
                  <a:pt x="220" y="279"/>
                </a:lnTo>
                <a:lnTo>
                  <a:pt x="220" y="279"/>
                </a:lnTo>
                <a:lnTo>
                  <a:pt x="216" y="281"/>
                </a:lnTo>
                <a:lnTo>
                  <a:pt x="216" y="281"/>
                </a:lnTo>
                <a:close/>
                <a:moveTo>
                  <a:pt x="223" y="90"/>
                </a:moveTo>
                <a:lnTo>
                  <a:pt x="223" y="90"/>
                </a:lnTo>
                <a:lnTo>
                  <a:pt x="221" y="91"/>
                </a:lnTo>
                <a:lnTo>
                  <a:pt x="221" y="91"/>
                </a:lnTo>
                <a:lnTo>
                  <a:pt x="220" y="93"/>
                </a:lnTo>
                <a:lnTo>
                  <a:pt x="220" y="93"/>
                </a:lnTo>
                <a:lnTo>
                  <a:pt x="220" y="98"/>
                </a:lnTo>
                <a:lnTo>
                  <a:pt x="220" y="98"/>
                </a:lnTo>
                <a:lnTo>
                  <a:pt x="221" y="101"/>
                </a:lnTo>
                <a:lnTo>
                  <a:pt x="221" y="101"/>
                </a:lnTo>
                <a:lnTo>
                  <a:pt x="224" y="99"/>
                </a:lnTo>
                <a:lnTo>
                  <a:pt x="224" y="99"/>
                </a:lnTo>
                <a:lnTo>
                  <a:pt x="224" y="95"/>
                </a:lnTo>
                <a:lnTo>
                  <a:pt x="223" y="90"/>
                </a:lnTo>
                <a:lnTo>
                  <a:pt x="223" y="90"/>
                </a:lnTo>
                <a:close/>
                <a:moveTo>
                  <a:pt x="365" y="90"/>
                </a:moveTo>
                <a:lnTo>
                  <a:pt x="365" y="90"/>
                </a:lnTo>
                <a:lnTo>
                  <a:pt x="368" y="88"/>
                </a:lnTo>
                <a:lnTo>
                  <a:pt x="368" y="88"/>
                </a:lnTo>
                <a:lnTo>
                  <a:pt x="363" y="80"/>
                </a:lnTo>
                <a:lnTo>
                  <a:pt x="363" y="80"/>
                </a:lnTo>
                <a:lnTo>
                  <a:pt x="360" y="83"/>
                </a:lnTo>
                <a:lnTo>
                  <a:pt x="360" y="83"/>
                </a:lnTo>
                <a:lnTo>
                  <a:pt x="362" y="83"/>
                </a:lnTo>
                <a:lnTo>
                  <a:pt x="362" y="83"/>
                </a:lnTo>
                <a:lnTo>
                  <a:pt x="362" y="85"/>
                </a:lnTo>
                <a:lnTo>
                  <a:pt x="362" y="87"/>
                </a:lnTo>
                <a:lnTo>
                  <a:pt x="362" y="87"/>
                </a:lnTo>
                <a:lnTo>
                  <a:pt x="362" y="87"/>
                </a:lnTo>
                <a:lnTo>
                  <a:pt x="362" y="87"/>
                </a:lnTo>
                <a:lnTo>
                  <a:pt x="365" y="90"/>
                </a:lnTo>
                <a:lnTo>
                  <a:pt x="365" y="90"/>
                </a:lnTo>
                <a:close/>
                <a:moveTo>
                  <a:pt x="335" y="287"/>
                </a:moveTo>
                <a:lnTo>
                  <a:pt x="335" y="287"/>
                </a:lnTo>
                <a:lnTo>
                  <a:pt x="338" y="290"/>
                </a:lnTo>
                <a:lnTo>
                  <a:pt x="338" y="290"/>
                </a:lnTo>
                <a:lnTo>
                  <a:pt x="343" y="285"/>
                </a:lnTo>
                <a:lnTo>
                  <a:pt x="343" y="285"/>
                </a:lnTo>
                <a:lnTo>
                  <a:pt x="341" y="282"/>
                </a:lnTo>
                <a:lnTo>
                  <a:pt x="338" y="281"/>
                </a:lnTo>
                <a:lnTo>
                  <a:pt x="338" y="281"/>
                </a:lnTo>
                <a:lnTo>
                  <a:pt x="335" y="287"/>
                </a:lnTo>
                <a:lnTo>
                  <a:pt x="335" y="287"/>
                </a:lnTo>
                <a:close/>
                <a:moveTo>
                  <a:pt x="215" y="137"/>
                </a:moveTo>
                <a:lnTo>
                  <a:pt x="215" y="137"/>
                </a:lnTo>
                <a:lnTo>
                  <a:pt x="210" y="128"/>
                </a:lnTo>
                <a:lnTo>
                  <a:pt x="210" y="128"/>
                </a:lnTo>
                <a:lnTo>
                  <a:pt x="210" y="128"/>
                </a:lnTo>
                <a:lnTo>
                  <a:pt x="210" y="128"/>
                </a:lnTo>
                <a:lnTo>
                  <a:pt x="202" y="129"/>
                </a:lnTo>
                <a:lnTo>
                  <a:pt x="202" y="129"/>
                </a:lnTo>
                <a:lnTo>
                  <a:pt x="202" y="129"/>
                </a:lnTo>
                <a:lnTo>
                  <a:pt x="202" y="129"/>
                </a:lnTo>
                <a:lnTo>
                  <a:pt x="204" y="129"/>
                </a:lnTo>
                <a:lnTo>
                  <a:pt x="207" y="131"/>
                </a:lnTo>
                <a:lnTo>
                  <a:pt x="207" y="131"/>
                </a:lnTo>
                <a:lnTo>
                  <a:pt x="208" y="132"/>
                </a:lnTo>
                <a:lnTo>
                  <a:pt x="208" y="132"/>
                </a:lnTo>
                <a:lnTo>
                  <a:pt x="213" y="136"/>
                </a:lnTo>
                <a:lnTo>
                  <a:pt x="213" y="136"/>
                </a:lnTo>
                <a:lnTo>
                  <a:pt x="213" y="137"/>
                </a:lnTo>
                <a:lnTo>
                  <a:pt x="213" y="137"/>
                </a:lnTo>
                <a:lnTo>
                  <a:pt x="215" y="137"/>
                </a:lnTo>
                <a:lnTo>
                  <a:pt x="215" y="137"/>
                </a:lnTo>
                <a:close/>
                <a:moveTo>
                  <a:pt x="215" y="252"/>
                </a:moveTo>
                <a:lnTo>
                  <a:pt x="215" y="252"/>
                </a:lnTo>
                <a:lnTo>
                  <a:pt x="213" y="248"/>
                </a:lnTo>
                <a:lnTo>
                  <a:pt x="213" y="248"/>
                </a:lnTo>
                <a:lnTo>
                  <a:pt x="212" y="244"/>
                </a:lnTo>
                <a:lnTo>
                  <a:pt x="212" y="244"/>
                </a:lnTo>
                <a:lnTo>
                  <a:pt x="210" y="241"/>
                </a:lnTo>
                <a:lnTo>
                  <a:pt x="210" y="241"/>
                </a:lnTo>
                <a:lnTo>
                  <a:pt x="208" y="244"/>
                </a:lnTo>
                <a:lnTo>
                  <a:pt x="208" y="246"/>
                </a:lnTo>
                <a:lnTo>
                  <a:pt x="208" y="246"/>
                </a:lnTo>
                <a:lnTo>
                  <a:pt x="212" y="252"/>
                </a:lnTo>
                <a:lnTo>
                  <a:pt x="212" y="252"/>
                </a:lnTo>
                <a:lnTo>
                  <a:pt x="212" y="254"/>
                </a:lnTo>
                <a:lnTo>
                  <a:pt x="212" y="254"/>
                </a:lnTo>
                <a:lnTo>
                  <a:pt x="215" y="252"/>
                </a:lnTo>
                <a:lnTo>
                  <a:pt x="215" y="252"/>
                </a:lnTo>
                <a:close/>
                <a:moveTo>
                  <a:pt x="254" y="169"/>
                </a:moveTo>
                <a:lnTo>
                  <a:pt x="254" y="169"/>
                </a:lnTo>
                <a:lnTo>
                  <a:pt x="251" y="170"/>
                </a:lnTo>
                <a:lnTo>
                  <a:pt x="251" y="170"/>
                </a:lnTo>
                <a:lnTo>
                  <a:pt x="251" y="172"/>
                </a:lnTo>
                <a:lnTo>
                  <a:pt x="251" y="173"/>
                </a:lnTo>
                <a:lnTo>
                  <a:pt x="254" y="177"/>
                </a:lnTo>
                <a:lnTo>
                  <a:pt x="254" y="177"/>
                </a:lnTo>
                <a:lnTo>
                  <a:pt x="257" y="173"/>
                </a:lnTo>
                <a:lnTo>
                  <a:pt x="257" y="173"/>
                </a:lnTo>
                <a:lnTo>
                  <a:pt x="254" y="169"/>
                </a:lnTo>
                <a:lnTo>
                  <a:pt x="254" y="169"/>
                </a:lnTo>
                <a:close/>
                <a:moveTo>
                  <a:pt x="40" y="134"/>
                </a:moveTo>
                <a:lnTo>
                  <a:pt x="40" y="134"/>
                </a:lnTo>
                <a:lnTo>
                  <a:pt x="41" y="134"/>
                </a:lnTo>
                <a:lnTo>
                  <a:pt x="41" y="134"/>
                </a:lnTo>
                <a:lnTo>
                  <a:pt x="38" y="128"/>
                </a:lnTo>
                <a:lnTo>
                  <a:pt x="38" y="128"/>
                </a:lnTo>
                <a:lnTo>
                  <a:pt x="38" y="128"/>
                </a:lnTo>
                <a:lnTo>
                  <a:pt x="38" y="128"/>
                </a:lnTo>
                <a:lnTo>
                  <a:pt x="37" y="126"/>
                </a:lnTo>
                <a:lnTo>
                  <a:pt x="37" y="126"/>
                </a:lnTo>
                <a:lnTo>
                  <a:pt x="37" y="123"/>
                </a:lnTo>
                <a:lnTo>
                  <a:pt x="37" y="123"/>
                </a:lnTo>
                <a:lnTo>
                  <a:pt x="33" y="120"/>
                </a:lnTo>
                <a:lnTo>
                  <a:pt x="33" y="120"/>
                </a:lnTo>
                <a:lnTo>
                  <a:pt x="33" y="118"/>
                </a:lnTo>
                <a:lnTo>
                  <a:pt x="33" y="118"/>
                </a:lnTo>
                <a:lnTo>
                  <a:pt x="33" y="124"/>
                </a:lnTo>
                <a:lnTo>
                  <a:pt x="33" y="124"/>
                </a:lnTo>
                <a:lnTo>
                  <a:pt x="33" y="126"/>
                </a:lnTo>
                <a:lnTo>
                  <a:pt x="33" y="126"/>
                </a:lnTo>
                <a:lnTo>
                  <a:pt x="40" y="134"/>
                </a:lnTo>
                <a:lnTo>
                  <a:pt x="40" y="134"/>
                </a:lnTo>
                <a:close/>
                <a:moveTo>
                  <a:pt x="227" y="151"/>
                </a:moveTo>
                <a:lnTo>
                  <a:pt x="227" y="151"/>
                </a:lnTo>
                <a:lnTo>
                  <a:pt x="226" y="150"/>
                </a:lnTo>
                <a:lnTo>
                  <a:pt x="226" y="150"/>
                </a:lnTo>
                <a:lnTo>
                  <a:pt x="223" y="151"/>
                </a:lnTo>
                <a:lnTo>
                  <a:pt x="223" y="151"/>
                </a:lnTo>
                <a:lnTo>
                  <a:pt x="221" y="153"/>
                </a:lnTo>
                <a:lnTo>
                  <a:pt x="218" y="151"/>
                </a:lnTo>
                <a:lnTo>
                  <a:pt x="218" y="151"/>
                </a:lnTo>
                <a:lnTo>
                  <a:pt x="216" y="151"/>
                </a:lnTo>
                <a:lnTo>
                  <a:pt x="216" y="151"/>
                </a:lnTo>
                <a:lnTo>
                  <a:pt x="218" y="153"/>
                </a:lnTo>
                <a:lnTo>
                  <a:pt x="218" y="153"/>
                </a:lnTo>
                <a:lnTo>
                  <a:pt x="216" y="154"/>
                </a:lnTo>
                <a:lnTo>
                  <a:pt x="215" y="154"/>
                </a:lnTo>
                <a:lnTo>
                  <a:pt x="215" y="154"/>
                </a:lnTo>
                <a:lnTo>
                  <a:pt x="213" y="153"/>
                </a:lnTo>
                <a:lnTo>
                  <a:pt x="213" y="153"/>
                </a:lnTo>
                <a:lnTo>
                  <a:pt x="212" y="153"/>
                </a:lnTo>
                <a:lnTo>
                  <a:pt x="212" y="153"/>
                </a:lnTo>
                <a:lnTo>
                  <a:pt x="215" y="158"/>
                </a:lnTo>
                <a:lnTo>
                  <a:pt x="215" y="158"/>
                </a:lnTo>
                <a:lnTo>
                  <a:pt x="216" y="156"/>
                </a:lnTo>
                <a:lnTo>
                  <a:pt x="216" y="156"/>
                </a:lnTo>
                <a:lnTo>
                  <a:pt x="216" y="154"/>
                </a:lnTo>
                <a:lnTo>
                  <a:pt x="220" y="154"/>
                </a:lnTo>
                <a:lnTo>
                  <a:pt x="220" y="154"/>
                </a:lnTo>
                <a:lnTo>
                  <a:pt x="220" y="154"/>
                </a:lnTo>
                <a:lnTo>
                  <a:pt x="220" y="154"/>
                </a:lnTo>
                <a:lnTo>
                  <a:pt x="227" y="151"/>
                </a:lnTo>
                <a:lnTo>
                  <a:pt x="227" y="151"/>
                </a:lnTo>
                <a:close/>
                <a:moveTo>
                  <a:pt x="300" y="238"/>
                </a:moveTo>
                <a:lnTo>
                  <a:pt x="300" y="238"/>
                </a:lnTo>
                <a:lnTo>
                  <a:pt x="305" y="240"/>
                </a:lnTo>
                <a:lnTo>
                  <a:pt x="305" y="240"/>
                </a:lnTo>
                <a:lnTo>
                  <a:pt x="308" y="236"/>
                </a:lnTo>
                <a:lnTo>
                  <a:pt x="308" y="236"/>
                </a:lnTo>
                <a:lnTo>
                  <a:pt x="306" y="235"/>
                </a:lnTo>
                <a:lnTo>
                  <a:pt x="303" y="232"/>
                </a:lnTo>
                <a:lnTo>
                  <a:pt x="303" y="232"/>
                </a:lnTo>
                <a:lnTo>
                  <a:pt x="300" y="238"/>
                </a:lnTo>
                <a:lnTo>
                  <a:pt x="300" y="238"/>
                </a:lnTo>
                <a:close/>
                <a:moveTo>
                  <a:pt x="33" y="292"/>
                </a:moveTo>
                <a:lnTo>
                  <a:pt x="33" y="292"/>
                </a:lnTo>
                <a:lnTo>
                  <a:pt x="29" y="279"/>
                </a:lnTo>
                <a:lnTo>
                  <a:pt x="29" y="279"/>
                </a:lnTo>
                <a:lnTo>
                  <a:pt x="25" y="282"/>
                </a:lnTo>
                <a:lnTo>
                  <a:pt x="25" y="282"/>
                </a:lnTo>
                <a:lnTo>
                  <a:pt x="33" y="292"/>
                </a:lnTo>
                <a:lnTo>
                  <a:pt x="33" y="292"/>
                </a:lnTo>
                <a:close/>
                <a:moveTo>
                  <a:pt x="199" y="385"/>
                </a:moveTo>
                <a:lnTo>
                  <a:pt x="199" y="385"/>
                </a:lnTo>
                <a:lnTo>
                  <a:pt x="199" y="382"/>
                </a:lnTo>
                <a:lnTo>
                  <a:pt x="199" y="382"/>
                </a:lnTo>
                <a:lnTo>
                  <a:pt x="194" y="377"/>
                </a:lnTo>
                <a:lnTo>
                  <a:pt x="194" y="377"/>
                </a:lnTo>
                <a:lnTo>
                  <a:pt x="191" y="380"/>
                </a:lnTo>
                <a:lnTo>
                  <a:pt x="191" y="380"/>
                </a:lnTo>
                <a:lnTo>
                  <a:pt x="197" y="386"/>
                </a:lnTo>
                <a:lnTo>
                  <a:pt x="197" y="386"/>
                </a:lnTo>
                <a:lnTo>
                  <a:pt x="199" y="385"/>
                </a:lnTo>
                <a:lnTo>
                  <a:pt x="199" y="385"/>
                </a:lnTo>
                <a:close/>
                <a:moveTo>
                  <a:pt x="57" y="102"/>
                </a:moveTo>
                <a:lnTo>
                  <a:pt x="57" y="102"/>
                </a:lnTo>
                <a:lnTo>
                  <a:pt x="57" y="102"/>
                </a:lnTo>
                <a:lnTo>
                  <a:pt x="57" y="102"/>
                </a:lnTo>
                <a:lnTo>
                  <a:pt x="60" y="98"/>
                </a:lnTo>
                <a:lnTo>
                  <a:pt x="60" y="98"/>
                </a:lnTo>
                <a:lnTo>
                  <a:pt x="60" y="96"/>
                </a:lnTo>
                <a:lnTo>
                  <a:pt x="60" y="96"/>
                </a:lnTo>
                <a:lnTo>
                  <a:pt x="59" y="88"/>
                </a:lnTo>
                <a:lnTo>
                  <a:pt x="59" y="88"/>
                </a:lnTo>
                <a:lnTo>
                  <a:pt x="59" y="87"/>
                </a:lnTo>
                <a:lnTo>
                  <a:pt x="59" y="87"/>
                </a:lnTo>
                <a:lnTo>
                  <a:pt x="57" y="90"/>
                </a:lnTo>
                <a:lnTo>
                  <a:pt x="57" y="90"/>
                </a:lnTo>
                <a:lnTo>
                  <a:pt x="57" y="101"/>
                </a:lnTo>
                <a:lnTo>
                  <a:pt x="57" y="101"/>
                </a:lnTo>
                <a:lnTo>
                  <a:pt x="57" y="102"/>
                </a:lnTo>
                <a:lnTo>
                  <a:pt x="57" y="102"/>
                </a:lnTo>
                <a:close/>
                <a:moveTo>
                  <a:pt x="199" y="360"/>
                </a:moveTo>
                <a:lnTo>
                  <a:pt x="199" y="360"/>
                </a:lnTo>
                <a:lnTo>
                  <a:pt x="193" y="355"/>
                </a:lnTo>
                <a:lnTo>
                  <a:pt x="193" y="355"/>
                </a:lnTo>
                <a:lnTo>
                  <a:pt x="190" y="358"/>
                </a:lnTo>
                <a:lnTo>
                  <a:pt x="190" y="358"/>
                </a:lnTo>
                <a:lnTo>
                  <a:pt x="194" y="363"/>
                </a:lnTo>
                <a:lnTo>
                  <a:pt x="194" y="363"/>
                </a:lnTo>
                <a:lnTo>
                  <a:pt x="199" y="360"/>
                </a:lnTo>
                <a:lnTo>
                  <a:pt x="199" y="360"/>
                </a:lnTo>
                <a:close/>
                <a:moveTo>
                  <a:pt x="207" y="292"/>
                </a:moveTo>
                <a:lnTo>
                  <a:pt x="207" y="292"/>
                </a:lnTo>
                <a:lnTo>
                  <a:pt x="207" y="301"/>
                </a:lnTo>
                <a:lnTo>
                  <a:pt x="207" y="301"/>
                </a:lnTo>
                <a:lnTo>
                  <a:pt x="213" y="298"/>
                </a:lnTo>
                <a:lnTo>
                  <a:pt x="213" y="298"/>
                </a:lnTo>
                <a:lnTo>
                  <a:pt x="213" y="296"/>
                </a:lnTo>
                <a:lnTo>
                  <a:pt x="213" y="296"/>
                </a:lnTo>
                <a:lnTo>
                  <a:pt x="207" y="292"/>
                </a:lnTo>
                <a:lnTo>
                  <a:pt x="207" y="292"/>
                </a:lnTo>
                <a:close/>
                <a:moveTo>
                  <a:pt x="336" y="95"/>
                </a:moveTo>
                <a:lnTo>
                  <a:pt x="336" y="95"/>
                </a:lnTo>
                <a:lnTo>
                  <a:pt x="335" y="90"/>
                </a:lnTo>
                <a:lnTo>
                  <a:pt x="335" y="90"/>
                </a:lnTo>
                <a:lnTo>
                  <a:pt x="328" y="95"/>
                </a:lnTo>
                <a:lnTo>
                  <a:pt x="328" y="95"/>
                </a:lnTo>
                <a:lnTo>
                  <a:pt x="332" y="98"/>
                </a:lnTo>
                <a:lnTo>
                  <a:pt x="332" y="98"/>
                </a:lnTo>
                <a:lnTo>
                  <a:pt x="336" y="95"/>
                </a:lnTo>
                <a:lnTo>
                  <a:pt x="336" y="95"/>
                </a:lnTo>
                <a:close/>
                <a:moveTo>
                  <a:pt x="70" y="282"/>
                </a:moveTo>
                <a:lnTo>
                  <a:pt x="70" y="282"/>
                </a:lnTo>
                <a:lnTo>
                  <a:pt x="73" y="278"/>
                </a:lnTo>
                <a:lnTo>
                  <a:pt x="73" y="278"/>
                </a:lnTo>
                <a:lnTo>
                  <a:pt x="74" y="276"/>
                </a:lnTo>
                <a:lnTo>
                  <a:pt x="74" y="276"/>
                </a:lnTo>
                <a:lnTo>
                  <a:pt x="73" y="273"/>
                </a:lnTo>
                <a:lnTo>
                  <a:pt x="73" y="273"/>
                </a:lnTo>
                <a:lnTo>
                  <a:pt x="68" y="274"/>
                </a:lnTo>
                <a:lnTo>
                  <a:pt x="68" y="274"/>
                </a:lnTo>
                <a:lnTo>
                  <a:pt x="68" y="276"/>
                </a:lnTo>
                <a:lnTo>
                  <a:pt x="68" y="276"/>
                </a:lnTo>
                <a:lnTo>
                  <a:pt x="67" y="279"/>
                </a:lnTo>
                <a:lnTo>
                  <a:pt x="67" y="279"/>
                </a:lnTo>
                <a:lnTo>
                  <a:pt x="70" y="282"/>
                </a:lnTo>
                <a:lnTo>
                  <a:pt x="70" y="282"/>
                </a:lnTo>
                <a:close/>
                <a:moveTo>
                  <a:pt x="76" y="115"/>
                </a:moveTo>
                <a:lnTo>
                  <a:pt x="76" y="115"/>
                </a:lnTo>
                <a:lnTo>
                  <a:pt x="79" y="121"/>
                </a:lnTo>
                <a:lnTo>
                  <a:pt x="79" y="121"/>
                </a:lnTo>
                <a:lnTo>
                  <a:pt x="82" y="117"/>
                </a:lnTo>
                <a:lnTo>
                  <a:pt x="82" y="117"/>
                </a:lnTo>
                <a:lnTo>
                  <a:pt x="79" y="112"/>
                </a:lnTo>
                <a:lnTo>
                  <a:pt x="79" y="112"/>
                </a:lnTo>
                <a:lnTo>
                  <a:pt x="76" y="115"/>
                </a:lnTo>
                <a:lnTo>
                  <a:pt x="76" y="115"/>
                </a:lnTo>
                <a:close/>
                <a:moveTo>
                  <a:pt x="328" y="246"/>
                </a:moveTo>
                <a:lnTo>
                  <a:pt x="328" y="246"/>
                </a:lnTo>
                <a:lnTo>
                  <a:pt x="336" y="252"/>
                </a:lnTo>
                <a:lnTo>
                  <a:pt x="336" y="252"/>
                </a:lnTo>
                <a:lnTo>
                  <a:pt x="338" y="251"/>
                </a:lnTo>
                <a:lnTo>
                  <a:pt x="338" y="251"/>
                </a:lnTo>
                <a:lnTo>
                  <a:pt x="336" y="248"/>
                </a:lnTo>
                <a:lnTo>
                  <a:pt x="336" y="248"/>
                </a:lnTo>
                <a:lnTo>
                  <a:pt x="336" y="248"/>
                </a:lnTo>
                <a:lnTo>
                  <a:pt x="336" y="248"/>
                </a:lnTo>
                <a:lnTo>
                  <a:pt x="332" y="244"/>
                </a:lnTo>
                <a:lnTo>
                  <a:pt x="332" y="244"/>
                </a:lnTo>
                <a:lnTo>
                  <a:pt x="328" y="246"/>
                </a:lnTo>
                <a:lnTo>
                  <a:pt x="328" y="246"/>
                </a:lnTo>
                <a:close/>
                <a:moveTo>
                  <a:pt x="109" y="249"/>
                </a:moveTo>
                <a:lnTo>
                  <a:pt x="109" y="249"/>
                </a:lnTo>
                <a:lnTo>
                  <a:pt x="111" y="249"/>
                </a:lnTo>
                <a:lnTo>
                  <a:pt x="111" y="249"/>
                </a:lnTo>
                <a:lnTo>
                  <a:pt x="114" y="246"/>
                </a:lnTo>
                <a:lnTo>
                  <a:pt x="114" y="246"/>
                </a:lnTo>
                <a:lnTo>
                  <a:pt x="115" y="244"/>
                </a:lnTo>
                <a:lnTo>
                  <a:pt x="115" y="243"/>
                </a:lnTo>
                <a:lnTo>
                  <a:pt x="115" y="243"/>
                </a:lnTo>
                <a:lnTo>
                  <a:pt x="115" y="241"/>
                </a:lnTo>
                <a:lnTo>
                  <a:pt x="115" y="241"/>
                </a:lnTo>
                <a:lnTo>
                  <a:pt x="115" y="240"/>
                </a:lnTo>
                <a:lnTo>
                  <a:pt x="115" y="240"/>
                </a:lnTo>
                <a:lnTo>
                  <a:pt x="112" y="241"/>
                </a:lnTo>
                <a:lnTo>
                  <a:pt x="112" y="241"/>
                </a:lnTo>
                <a:lnTo>
                  <a:pt x="111" y="241"/>
                </a:lnTo>
                <a:lnTo>
                  <a:pt x="111" y="241"/>
                </a:lnTo>
                <a:lnTo>
                  <a:pt x="109" y="249"/>
                </a:lnTo>
                <a:lnTo>
                  <a:pt x="109" y="249"/>
                </a:lnTo>
                <a:close/>
                <a:moveTo>
                  <a:pt x="357" y="271"/>
                </a:moveTo>
                <a:lnTo>
                  <a:pt x="357" y="271"/>
                </a:lnTo>
                <a:lnTo>
                  <a:pt x="358" y="270"/>
                </a:lnTo>
                <a:lnTo>
                  <a:pt x="358" y="270"/>
                </a:lnTo>
                <a:lnTo>
                  <a:pt x="357" y="263"/>
                </a:lnTo>
                <a:lnTo>
                  <a:pt x="357" y="263"/>
                </a:lnTo>
                <a:lnTo>
                  <a:pt x="357" y="259"/>
                </a:lnTo>
                <a:lnTo>
                  <a:pt x="357" y="259"/>
                </a:lnTo>
                <a:lnTo>
                  <a:pt x="352" y="265"/>
                </a:lnTo>
                <a:lnTo>
                  <a:pt x="352" y="265"/>
                </a:lnTo>
                <a:lnTo>
                  <a:pt x="357" y="271"/>
                </a:lnTo>
                <a:lnTo>
                  <a:pt x="357" y="271"/>
                </a:lnTo>
                <a:close/>
                <a:moveTo>
                  <a:pt x="231" y="252"/>
                </a:moveTo>
                <a:lnTo>
                  <a:pt x="231" y="252"/>
                </a:lnTo>
                <a:lnTo>
                  <a:pt x="235" y="260"/>
                </a:lnTo>
                <a:lnTo>
                  <a:pt x="235" y="260"/>
                </a:lnTo>
                <a:lnTo>
                  <a:pt x="238" y="259"/>
                </a:lnTo>
                <a:lnTo>
                  <a:pt x="238" y="259"/>
                </a:lnTo>
                <a:lnTo>
                  <a:pt x="231" y="251"/>
                </a:lnTo>
                <a:lnTo>
                  <a:pt x="231" y="251"/>
                </a:lnTo>
                <a:lnTo>
                  <a:pt x="231" y="251"/>
                </a:lnTo>
                <a:lnTo>
                  <a:pt x="231" y="251"/>
                </a:lnTo>
                <a:lnTo>
                  <a:pt x="231" y="252"/>
                </a:lnTo>
                <a:lnTo>
                  <a:pt x="231" y="252"/>
                </a:lnTo>
                <a:close/>
                <a:moveTo>
                  <a:pt x="101" y="110"/>
                </a:moveTo>
                <a:lnTo>
                  <a:pt x="101" y="110"/>
                </a:lnTo>
                <a:lnTo>
                  <a:pt x="95" y="104"/>
                </a:lnTo>
                <a:lnTo>
                  <a:pt x="95" y="104"/>
                </a:lnTo>
                <a:lnTo>
                  <a:pt x="96" y="115"/>
                </a:lnTo>
                <a:lnTo>
                  <a:pt x="96" y="115"/>
                </a:lnTo>
                <a:lnTo>
                  <a:pt x="101" y="110"/>
                </a:lnTo>
                <a:lnTo>
                  <a:pt x="101" y="110"/>
                </a:lnTo>
                <a:close/>
                <a:moveTo>
                  <a:pt x="89" y="121"/>
                </a:moveTo>
                <a:lnTo>
                  <a:pt x="89" y="121"/>
                </a:lnTo>
                <a:lnTo>
                  <a:pt x="85" y="118"/>
                </a:lnTo>
                <a:lnTo>
                  <a:pt x="85" y="118"/>
                </a:lnTo>
                <a:lnTo>
                  <a:pt x="81" y="124"/>
                </a:lnTo>
                <a:lnTo>
                  <a:pt x="81" y="124"/>
                </a:lnTo>
                <a:lnTo>
                  <a:pt x="84" y="128"/>
                </a:lnTo>
                <a:lnTo>
                  <a:pt x="84" y="128"/>
                </a:lnTo>
                <a:lnTo>
                  <a:pt x="84" y="128"/>
                </a:lnTo>
                <a:lnTo>
                  <a:pt x="84" y="128"/>
                </a:lnTo>
                <a:lnTo>
                  <a:pt x="84" y="126"/>
                </a:lnTo>
                <a:lnTo>
                  <a:pt x="84" y="124"/>
                </a:lnTo>
                <a:lnTo>
                  <a:pt x="84" y="124"/>
                </a:lnTo>
                <a:lnTo>
                  <a:pt x="85" y="124"/>
                </a:lnTo>
                <a:lnTo>
                  <a:pt x="87" y="124"/>
                </a:lnTo>
                <a:lnTo>
                  <a:pt x="87" y="124"/>
                </a:lnTo>
                <a:lnTo>
                  <a:pt x="89" y="121"/>
                </a:lnTo>
                <a:lnTo>
                  <a:pt x="89" y="121"/>
                </a:lnTo>
                <a:close/>
                <a:moveTo>
                  <a:pt x="232" y="293"/>
                </a:moveTo>
                <a:lnTo>
                  <a:pt x="232" y="293"/>
                </a:lnTo>
                <a:lnTo>
                  <a:pt x="229" y="290"/>
                </a:lnTo>
                <a:lnTo>
                  <a:pt x="229" y="290"/>
                </a:lnTo>
                <a:lnTo>
                  <a:pt x="226" y="292"/>
                </a:lnTo>
                <a:lnTo>
                  <a:pt x="226" y="292"/>
                </a:lnTo>
                <a:lnTo>
                  <a:pt x="224" y="293"/>
                </a:lnTo>
                <a:lnTo>
                  <a:pt x="224" y="293"/>
                </a:lnTo>
                <a:lnTo>
                  <a:pt x="224" y="296"/>
                </a:lnTo>
                <a:lnTo>
                  <a:pt x="224" y="296"/>
                </a:lnTo>
                <a:lnTo>
                  <a:pt x="224" y="296"/>
                </a:lnTo>
                <a:lnTo>
                  <a:pt x="224" y="296"/>
                </a:lnTo>
                <a:lnTo>
                  <a:pt x="227" y="298"/>
                </a:lnTo>
                <a:lnTo>
                  <a:pt x="227" y="298"/>
                </a:lnTo>
                <a:lnTo>
                  <a:pt x="232" y="293"/>
                </a:lnTo>
                <a:lnTo>
                  <a:pt x="232" y="293"/>
                </a:lnTo>
                <a:close/>
                <a:moveTo>
                  <a:pt x="100" y="96"/>
                </a:moveTo>
                <a:lnTo>
                  <a:pt x="100" y="96"/>
                </a:lnTo>
                <a:lnTo>
                  <a:pt x="98" y="98"/>
                </a:lnTo>
                <a:lnTo>
                  <a:pt x="98" y="99"/>
                </a:lnTo>
                <a:lnTo>
                  <a:pt x="98" y="99"/>
                </a:lnTo>
                <a:lnTo>
                  <a:pt x="103" y="107"/>
                </a:lnTo>
                <a:lnTo>
                  <a:pt x="103" y="107"/>
                </a:lnTo>
                <a:lnTo>
                  <a:pt x="103" y="107"/>
                </a:lnTo>
                <a:lnTo>
                  <a:pt x="103" y="107"/>
                </a:lnTo>
                <a:lnTo>
                  <a:pt x="106" y="104"/>
                </a:lnTo>
                <a:lnTo>
                  <a:pt x="106" y="104"/>
                </a:lnTo>
                <a:lnTo>
                  <a:pt x="100" y="96"/>
                </a:lnTo>
                <a:lnTo>
                  <a:pt x="100" y="96"/>
                </a:lnTo>
                <a:close/>
                <a:moveTo>
                  <a:pt x="298" y="276"/>
                </a:moveTo>
                <a:lnTo>
                  <a:pt x="298" y="276"/>
                </a:lnTo>
                <a:lnTo>
                  <a:pt x="302" y="271"/>
                </a:lnTo>
                <a:lnTo>
                  <a:pt x="302" y="271"/>
                </a:lnTo>
                <a:lnTo>
                  <a:pt x="298" y="268"/>
                </a:lnTo>
                <a:lnTo>
                  <a:pt x="298" y="268"/>
                </a:lnTo>
                <a:lnTo>
                  <a:pt x="298" y="268"/>
                </a:lnTo>
                <a:lnTo>
                  <a:pt x="298" y="268"/>
                </a:lnTo>
                <a:lnTo>
                  <a:pt x="297" y="270"/>
                </a:lnTo>
                <a:lnTo>
                  <a:pt x="297" y="271"/>
                </a:lnTo>
                <a:lnTo>
                  <a:pt x="297" y="271"/>
                </a:lnTo>
                <a:lnTo>
                  <a:pt x="295" y="273"/>
                </a:lnTo>
                <a:lnTo>
                  <a:pt x="295" y="273"/>
                </a:lnTo>
                <a:lnTo>
                  <a:pt x="294" y="274"/>
                </a:lnTo>
                <a:lnTo>
                  <a:pt x="294" y="274"/>
                </a:lnTo>
                <a:lnTo>
                  <a:pt x="298" y="276"/>
                </a:lnTo>
                <a:lnTo>
                  <a:pt x="298" y="276"/>
                </a:lnTo>
                <a:close/>
                <a:moveTo>
                  <a:pt x="182" y="57"/>
                </a:moveTo>
                <a:lnTo>
                  <a:pt x="182" y="57"/>
                </a:lnTo>
                <a:lnTo>
                  <a:pt x="182" y="57"/>
                </a:lnTo>
                <a:lnTo>
                  <a:pt x="182" y="57"/>
                </a:lnTo>
                <a:lnTo>
                  <a:pt x="179" y="61"/>
                </a:lnTo>
                <a:lnTo>
                  <a:pt x="179" y="61"/>
                </a:lnTo>
                <a:lnTo>
                  <a:pt x="179" y="61"/>
                </a:lnTo>
                <a:lnTo>
                  <a:pt x="179" y="61"/>
                </a:lnTo>
                <a:lnTo>
                  <a:pt x="179" y="68"/>
                </a:lnTo>
                <a:lnTo>
                  <a:pt x="179" y="68"/>
                </a:lnTo>
                <a:lnTo>
                  <a:pt x="182" y="66"/>
                </a:lnTo>
                <a:lnTo>
                  <a:pt x="182" y="66"/>
                </a:lnTo>
                <a:lnTo>
                  <a:pt x="183" y="63"/>
                </a:lnTo>
                <a:lnTo>
                  <a:pt x="183" y="63"/>
                </a:lnTo>
                <a:lnTo>
                  <a:pt x="183" y="60"/>
                </a:lnTo>
                <a:lnTo>
                  <a:pt x="183" y="60"/>
                </a:lnTo>
                <a:lnTo>
                  <a:pt x="182" y="57"/>
                </a:lnTo>
                <a:lnTo>
                  <a:pt x="182" y="57"/>
                </a:lnTo>
                <a:close/>
                <a:moveTo>
                  <a:pt x="232" y="355"/>
                </a:moveTo>
                <a:lnTo>
                  <a:pt x="232" y="355"/>
                </a:lnTo>
                <a:lnTo>
                  <a:pt x="238" y="367"/>
                </a:lnTo>
                <a:lnTo>
                  <a:pt x="238" y="367"/>
                </a:lnTo>
                <a:lnTo>
                  <a:pt x="238" y="366"/>
                </a:lnTo>
                <a:lnTo>
                  <a:pt x="238" y="364"/>
                </a:lnTo>
                <a:lnTo>
                  <a:pt x="238" y="364"/>
                </a:lnTo>
                <a:lnTo>
                  <a:pt x="237" y="358"/>
                </a:lnTo>
                <a:lnTo>
                  <a:pt x="237" y="358"/>
                </a:lnTo>
                <a:lnTo>
                  <a:pt x="235" y="356"/>
                </a:lnTo>
                <a:lnTo>
                  <a:pt x="235" y="356"/>
                </a:lnTo>
                <a:lnTo>
                  <a:pt x="232" y="355"/>
                </a:lnTo>
                <a:lnTo>
                  <a:pt x="232" y="355"/>
                </a:lnTo>
                <a:close/>
                <a:moveTo>
                  <a:pt x="346" y="246"/>
                </a:moveTo>
                <a:lnTo>
                  <a:pt x="346" y="246"/>
                </a:lnTo>
                <a:lnTo>
                  <a:pt x="336" y="240"/>
                </a:lnTo>
                <a:lnTo>
                  <a:pt x="336" y="240"/>
                </a:lnTo>
                <a:lnTo>
                  <a:pt x="333" y="241"/>
                </a:lnTo>
                <a:lnTo>
                  <a:pt x="333" y="241"/>
                </a:lnTo>
                <a:lnTo>
                  <a:pt x="336" y="244"/>
                </a:lnTo>
                <a:lnTo>
                  <a:pt x="336" y="244"/>
                </a:lnTo>
                <a:lnTo>
                  <a:pt x="338" y="244"/>
                </a:lnTo>
                <a:lnTo>
                  <a:pt x="338" y="244"/>
                </a:lnTo>
                <a:lnTo>
                  <a:pt x="339" y="244"/>
                </a:lnTo>
                <a:lnTo>
                  <a:pt x="339" y="244"/>
                </a:lnTo>
                <a:lnTo>
                  <a:pt x="344" y="246"/>
                </a:lnTo>
                <a:lnTo>
                  <a:pt x="344" y="246"/>
                </a:lnTo>
                <a:lnTo>
                  <a:pt x="346" y="246"/>
                </a:lnTo>
                <a:lnTo>
                  <a:pt x="346" y="246"/>
                </a:lnTo>
                <a:close/>
                <a:moveTo>
                  <a:pt x="100" y="158"/>
                </a:moveTo>
                <a:lnTo>
                  <a:pt x="100" y="158"/>
                </a:lnTo>
                <a:lnTo>
                  <a:pt x="104" y="150"/>
                </a:lnTo>
                <a:lnTo>
                  <a:pt x="104" y="150"/>
                </a:lnTo>
                <a:lnTo>
                  <a:pt x="103" y="148"/>
                </a:lnTo>
                <a:lnTo>
                  <a:pt x="103" y="148"/>
                </a:lnTo>
                <a:lnTo>
                  <a:pt x="96" y="158"/>
                </a:lnTo>
                <a:lnTo>
                  <a:pt x="96" y="158"/>
                </a:lnTo>
                <a:lnTo>
                  <a:pt x="100" y="158"/>
                </a:lnTo>
                <a:lnTo>
                  <a:pt x="100" y="158"/>
                </a:lnTo>
                <a:close/>
                <a:moveTo>
                  <a:pt x="180" y="28"/>
                </a:moveTo>
                <a:lnTo>
                  <a:pt x="180" y="28"/>
                </a:lnTo>
                <a:lnTo>
                  <a:pt x="175" y="36"/>
                </a:lnTo>
                <a:lnTo>
                  <a:pt x="175" y="36"/>
                </a:lnTo>
                <a:lnTo>
                  <a:pt x="186" y="28"/>
                </a:lnTo>
                <a:lnTo>
                  <a:pt x="186" y="28"/>
                </a:lnTo>
                <a:lnTo>
                  <a:pt x="180" y="28"/>
                </a:lnTo>
                <a:lnTo>
                  <a:pt x="180" y="28"/>
                </a:lnTo>
                <a:close/>
                <a:moveTo>
                  <a:pt x="374" y="101"/>
                </a:moveTo>
                <a:lnTo>
                  <a:pt x="374" y="101"/>
                </a:lnTo>
                <a:lnTo>
                  <a:pt x="369" y="91"/>
                </a:lnTo>
                <a:lnTo>
                  <a:pt x="369" y="91"/>
                </a:lnTo>
                <a:lnTo>
                  <a:pt x="366" y="95"/>
                </a:lnTo>
                <a:lnTo>
                  <a:pt x="366" y="95"/>
                </a:lnTo>
                <a:lnTo>
                  <a:pt x="371" y="101"/>
                </a:lnTo>
                <a:lnTo>
                  <a:pt x="371" y="101"/>
                </a:lnTo>
                <a:lnTo>
                  <a:pt x="374" y="101"/>
                </a:lnTo>
                <a:lnTo>
                  <a:pt x="374" y="101"/>
                </a:lnTo>
                <a:close/>
                <a:moveTo>
                  <a:pt x="193" y="287"/>
                </a:moveTo>
                <a:lnTo>
                  <a:pt x="193" y="287"/>
                </a:lnTo>
                <a:lnTo>
                  <a:pt x="194" y="292"/>
                </a:lnTo>
                <a:lnTo>
                  <a:pt x="194" y="292"/>
                </a:lnTo>
                <a:lnTo>
                  <a:pt x="199" y="289"/>
                </a:lnTo>
                <a:lnTo>
                  <a:pt x="199" y="289"/>
                </a:lnTo>
                <a:lnTo>
                  <a:pt x="199" y="289"/>
                </a:lnTo>
                <a:lnTo>
                  <a:pt x="199" y="289"/>
                </a:lnTo>
                <a:lnTo>
                  <a:pt x="197" y="285"/>
                </a:lnTo>
                <a:lnTo>
                  <a:pt x="197" y="285"/>
                </a:lnTo>
                <a:lnTo>
                  <a:pt x="193" y="287"/>
                </a:lnTo>
                <a:lnTo>
                  <a:pt x="193" y="287"/>
                </a:lnTo>
                <a:close/>
                <a:moveTo>
                  <a:pt x="201" y="315"/>
                </a:moveTo>
                <a:lnTo>
                  <a:pt x="201" y="315"/>
                </a:lnTo>
                <a:lnTo>
                  <a:pt x="202" y="312"/>
                </a:lnTo>
                <a:lnTo>
                  <a:pt x="202" y="312"/>
                </a:lnTo>
                <a:lnTo>
                  <a:pt x="202" y="312"/>
                </a:lnTo>
                <a:lnTo>
                  <a:pt x="202" y="312"/>
                </a:lnTo>
                <a:lnTo>
                  <a:pt x="202" y="309"/>
                </a:lnTo>
                <a:lnTo>
                  <a:pt x="201" y="307"/>
                </a:lnTo>
                <a:lnTo>
                  <a:pt x="201" y="307"/>
                </a:lnTo>
                <a:lnTo>
                  <a:pt x="196" y="311"/>
                </a:lnTo>
                <a:lnTo>
                  <a:pt x="196" y="311"/>
                </a:lnTo>
                <a:lnTo>
                  <a:pt x="201" y="315"/>
                </a:lnTo>
                <a:lnTo>
                  <a:pt x="201" y="315"/>
                </a:lnTo>
                <a:close/>
                <a:moveTo>
                  <a:pt x="268" y="136"/>
                </a:moveTo>
                <a:lnTo>
                  <a:pt x="268" y="136"/>
                </a:lnTo>
                <a:lnTo>
                  <a:pt x="267" y="137"/>
                </a:lnTo>
                <a:lnTo>
                  <a:pt x="267" y="137"/>
                </a:lnTo>
                <a:lnTo>
                  <a:pt x="264" y="139"/>
                </a:lnTo>
                <a:lnTo>
                  <a:pt x="264" y="139"/>
                </a:lnTo>
                <a:lnTo>
                  <a:pt x="264" y="140"/>
                </a:lnTo>
                <a:lnTo>
                  <a:pt x="264" y="140"/>
                </a:lnTo>
                <a:lnTo>
                  <a:pt x="262" y="140"/>
                </a:lnTo>
                <a:lnTo>
                  <a:pt x="262" y="140"/>
                </a:lnTo>
                <a:lnTo>
                  <a:pt x="264" y="142"/>
                </a:lnTo>
                <a:lnTo>
                  <a:pt x="264" y="142"/>
                </a:lnTo>
                <a:lnTo>
                  <a:pt x="267" y="140"/>
                </a:lnTo>
                <a:lnTo>
                  <a:pt x="270" y="139"/>
                </a:lnTo>
                <a:lnTo>
                  <a:pt x="270" y="139"/>
                </a:lnTo>
                <a:lnTo>
                  <a:pt x="268" y="136"/>
                </a:lnTo>
                <a:lnTo>
                  <a:pt x="268" y="136"/>
                </a:lnTo>
                <a:close/>
                <a:moveTo>
                  <a:pt x="213" y="177"/>
                </a:moveTo>
                <a:lnTo>
                  <a:pt x="213" y="177"/>
                </a:lnTo>
                <a:lnTo>
                  <a:pt x="208" y="180"/>
                </a:lnTo>
                <a:lnTo>
                  <a:pt x="208" y="180"/>
                </a:lnTo>
                <a:lnTo>
                  <a:pt x="212" y="188"/>
                </a:lnTo>
                <a:lnTo>
                  <a:pt x="212" y="188"/>
                </a:lnTo>
                <a:lnTo>
                  <a:pt x="213" y="186"/>
                </a:lnTo>
                <a:lnTo>
                  <a:pt x="213" y="186"/>
                </a:lnTo>
                <a:lnTo>
                  <a:pt x="213" y="177"/>
                </a:lnTo>
                <a:lnTo>
                  <a:pt x="213" y="177"/>
                </a:lnTo>
                <a:close/>
                <a:moveTo>
                  <a:pt x="167" y="151"/>
                </a:moveTo>
                <a:lnTo>
                  <a:pt x="167" y="151"/>
                </a:lnTo>
                <a:lnTo>
                  <a:pt x="171" y="148"/>
                </a:lnTo>
                <a:lnTo>
                  <a:pt x="171" y="148"/>
                </a:lnTo>
                <a:lnTo>
                  <a:pt x="167" y="143"/>
                </a:lnTo>
                <a:lnTo>
                  <a:pt x="167" y="143"/>
                </a:lnTo>
                <a:lnTo>
                  <a:pt x="164" y="147"/>
                </a:lnTo>
                <a:lnTo>
                  <a:pt x="164" y="147"/>
                </a:lnTo>
                <a:lnTo>
                  <a:pt x="166" y="148"/>
                </a:lnTo>
                <a:lnTo>
                  <a:pt x="166" y="148"/>
                </a:lnTo>
                <a:lnTo>
                  <a:pt x="167" y="151"/>
                </a:lnTo>
                <a:lnTo>
                  <a:pt x="167" y="151"/>
                </a:lnTo>
                <a:close/>
                <a:moveTo>
                  <a:pt x="229" y="311"/>
                </a:moveTo>
                <a:lnTo>
                  <a:pt x="229" y="311"/>
                </a:lnTo>
                <a:lnTo>
                  <a:pt x="231" y="309"/>
                </a:lnTo>
                <a:lnTo>
                  <a:pt x="231" y="309"/>
                </a:lnTo>
                <a:lnTo>
                  <a:pt x="231" y="309"/>
                </a:lnTo>
                <a:lnTo>
                  <a:pt x="231" y="309"/>
                </a:lnTo>
                <a:lnTo>
                  <a:pt x="231" y="306"/>
                </a:lnTo>
                <a:lnTo>
                  <a:pt x="231" y="306"/>
                </a:lnTo>
                <a:lnTo>
                  <a:pt x="231" y="304"/>
                </a:lnTo>
                <a:lnTo>
                  <a:pt x="231" y="304"/>
                </a:lnTo>
                <a:lnTo>
                  <a:pt x="227" y="303"/>
                </a:lnTo>
                <a:lnTo>
                  <a:pt x="227" y="303"/>
                </a:lnTo>
                <a:lnTo>
                  <a:pt x="224" y="306"/>
                </a:lnTo>
                <a:lnTo>
                  <a:pt x="224" y="306"/>
                </a:lnTo>
                <a:lnTo>
                  <a:pt x="229" y="311"/>
                </a:lnTo>
                <a:lnTo>
                  <a:pt x="229" y="311"/>
                </a:lnTo>
                <a:close/>
                <a:moveTo>
                  <a:pt x="18" y="271"/>
                </a:moveTo>
                <a:lnTo>
                  <a:pt x="18" y="271"/>
                </a:lnTo>
                <a:lnTo>
                  <a:pt x="19" y="271"/>
                </a:lnTo>
                <a:lnTo>
                  <a:pt x="19" y="271"/>
                </a:lnTo>
                <a:lnTo>
                  <a:pt x="21" y="273"/>
                </a:lnTo>
                <a:lnTo>
                  <a:pt x="21" y="273"/>
                </a:lnTo>
                <a:lnTo>
                  <a:pt x="21" y="276"/>
                </a:lnTo>
                <a:lnTo>
                  <a:pt x="21" y="276"/>
                </a:lnTo>
                <a:lnTo>
                  <a:pt x="21" y="276"/>
                </a:lnTo>
                <a:lnTo>
                  <a:pt x="21" y="276"/>
                </a:lnTo>
                <a:lnTo>
                  <a:pt x="24" y="274"/>
                </a:lnTo>
                <a:lnTo>
                  <a:pt x="24" y="274"/>
                </a:lnTo>
                <a:lnTo>
                  <a:pt x="24" y="273"/>
                </a:lnTo>
                <a:lnTo>
                  <a:pt x="24" y="271"/>
                </a:lnTo>
                <a:lnTo>
                  <a:pt x="24" y="271"/>
                </a:lnTo>
                <a:lnTo>
                  <a:pt x="25" y="268"/>
                </a:lnTo>
                <a:lnTo>
                  <a:pt x="25" y="268"/>
                </a:lnTo>
                <a:lnTo>
                  <a:pt x="25" y="268"/>
                </a:lnTo>
                <a:lnTo>
                  <a:pt x="25" y="268"/>
                </a:lnTo>
                <a:lnTo>
                  <a:pt x="25" y="266"/>
                </a:lnTo>
                <a:lnTo>
                  <a:pt x="25" y="266"/>
                </a:lnTo>
                <a:lnTo>
                  <a:pt x="18" y="271"/>
                </a:lnTo>
                <a:lnTo>
                  <a:pt x="18" y="271"/>
                </a:lnTo>
                <a:close/>
                <a:moveTo>
                  <a:pt x="73" y="298"/>
                </a:moveTo>
                <a:lnTo>
                  <a:pt x="73" y="298"/>
                </a:lnTo>
                <a:lnTo>
                  <a:pt x="76" y="292"/>
                </a:lnTo>
                <a:lnTo>
                  <a:pt x="76" y="292"/>
                </a:lnTo>
                <a:lnTo>
                  <a:pt x="73" y="289"/>
                </a:lnTo>
                <a:lnTo>
                  <a:pt x="73" y="289"/>
                </a:lnTo>
                <a:lnTo>
                  <a:pt x="71" y="290"/>
                </a:lnTo>
                <a:lnTo>
                  <a:pt x="71" y="290"/>
                </a:lnTo>
                <a:lnTo>
                  <a:pt x="71" y="295"/>
                </a:lnTo>
                <a:lnTo>
                  <a:pt x="71" y="295"/>
                </a:lnTo>
                <a:lnTo>
                  <a:pt x="71" y="296"/>
                </a:lnTo>
                <a:lnTo>
                  <a:pt x="73" y="298"/>
                </a:lnTo>
                <a:lnTo>
                  <a:pt x="73" y="298"/>
                </a:lnTo>
                <a:close/>
                <a:moveTo>
                  <a:pt x="144" y="140"/>
                </a:moveTo>
                <a:lnTo>
                  <a:pt x="144" y="140"/>
                </a:lnTo>
                <a:lnTo>
                  <a:pt x="142" y="142"/>
                </a:lnTo>
                <a:lnTo>
                  <a:pt x="141" y="142"/>
                </a:lnTo>
                <a:lnTo>
                  <a:pt x="141" y="142"/>
                </a:lnTo>
                <a:lnTo>
                  <a:pt x="139" y="142"/>
                </a:lnTo>
                <a:lnTo>
                  <a:pt x="139" y="143"/>
                </a:lnTo>
                <a:lnTo>
                  <a:pt x="139" y="143"/>
                </a:lnTo>
                <a:lnTo>
                  <a:pt x="142" y="148"/>
                </a:lnTo>
                <a:lnTo>
                  <a:pt x="142" y="148"/>
                </a:lnTo>
                <a:lnTo>
                  <a:pt x="147" y="143"/>
                </a:lnTo>
                <a:lnTo>
                  <a:pt x="147" y="143"/>
                </a:lnTo>
                <a:lnTo>
                  <a:pt x="144" y="140"/>
                </a:lnTo>
                <a:lnTo>
                  <a:pt x="144" y="140"/>
                </a:lnTo>
                <a:close/>
                <a:moveTo>
                  <a:pt x="128" y="219"/>
                </a:moveTo>
                <a:lnTo>
                  <a:pt x="128" y="219"/>
                </a:lnTo>
                <a:lnTo>
                  <a:pt x="128" y="219"/>
                </a:lnTo>
                <a:lnTo>
                  <a:pt x="128" y="219"/>
                </a:lnTo>
                <a:lnTo>
                  <a:pt x="122" y="224"/>
                </a:lnTo>
                <a:lnTo>
                  <a:pt x="122" y="224"/>
                </a:lnTo>
                <a:lnTo>
                  <a:pt x="122" y="225"/>
                </a:lnTo>
                <a:lnTo>
                  <a:pt x="122" y="225"/>
                </a:lnTo>
                <a:lnTo>
                  <a:pt x="122" y="227"/>
                </a:lnTo>
                <a:lnTo>
                  <a:pt x="120" y="229"/>
                </a:lnTo>
                <a:lnTo>
                  <a:pt x="120" y="229"/>
                </a:lnTo>
                <a:lnTo>
                  <a:pt x="119" y="229"/>
                </a:lnTo>
                <a:lnTo>
                  <a:pt x="119" y="229"/>
                </a:lnTo>
                <a:lnTo>
                  <a:pt x="119" y="230"/>
                </a:lnTo>
                <a:lnTo>
                  <a:pt x="119" y="230"/>
                </a:lnTo>
                <a:lnTo>
                  <a:pt x="119" y="230"/>
                </a:lnTo>
                <a:lnTo>
                  <a:pt x="125" y="225"/>
                </a:lnTo>
                <a:lnTo>
                  <a:pt x="125" y="225"/>
                </a:lnTo>
                <a:lnTo>
                  <a:pt x="126" y="225"/>
                </a:lnTo>
                <a:lnTo>
                  <a:pt x="126" y="225"/>
                </a:lnTo>
                <a:lnTo>
                  <a:pt x="128" y="219"/>
                </a:lnTo>
                <a:lnTo>
                  <a:pt x="128" y="219"/>
                </a:lnTo>
                <a:close/>
                <a:moveTo>
                  <a:pt x="245" y="99"/>
                </a:moveTo>
                <a:lnTo>
                  <a:pt x="245" y="99"/>
                </a:lnTo>
                <a:lnTo>
                  <a:pt x="245" y="99"/>
                </a:lnTo>
                <a:lnTo>
                  <a:pt x="245" y="99"/>
                </a:lnTo>
                <a:lnTo>
                  <a:pt x="243" y="102"/>
                </a:lnTo>
                <a:lnTo>
                  <a:pt x="243" y="102"/>
                </a:lnTo>
                <a:lnTo>
                  <a:pt x="243" y="110"/>
                </a:lnTo>
                <a:lnTo>
                  <a:pt x="243" y="110"/>
                </a:lnTo>
                <a:lnTo>
                  <a:pt x="243" y="112"/>
                </a:lnTo>
                <a:lnTo>
                  <a:pt x="243" y="112"/>
                </a:lnTo>
                <a:lnTo>
                  <a:pt x="246" y="112"/>
                </a:lnTo>
                <a:lnTo>
                  <a:pt x="246" y="112"/>
                </a:lnTo>
                <a:lnTo>
                  <a:pt x="245" y="99"/>
                </a:lnTo>
                <a:lnTo>
                  <a:pt x="245" y="99"/>
                </a:lnTo>
                <a:close/>
                <a:moveTo>
                  <a:pt x="44" y="126"/>
                </a:moveTo>
                <a:lnTo>
                  <a:pt x="44" y="126"/>
                </a:lnTo>
                <a:lnTo>
                  <a:pt x="46" y="126"/>
                </a:lnTo>
                <a:lnTo>
                  <a:pt x="46" y="126"/>
                </a:lnTo>
                <a:lnTo>
                  <a:pt x="44" y="124"/>
                </a:lnTo>
                <a:lnTo>
                  <a:pt x="44" y="124"/>
                </a:lnTo>
                <a:lnTo>
                  <a:pt x="40" y="110"/>
                </a:lnTo>
                <a:lnTo>
                  <a:pt x="40" y="110"/>
                </a:lnTo>
                <a:lnTo>
                  <a:pt x="40" y="110"/>
                </a:lnTo>
                <a:lnTo>
                  <a:pt x="40" y="110"/>
                </a:lnTo>
                <a:lnTo>
                  <a:pt x="40" y="112"/>
                </a:lnTo>
                <a:lnTo>
                  <a:pt x="40" y="112"/>
                </a:lnTo>
                <a:lnTo>
                  <a:pt x="40" y="117"/>
                </a:lnTo>
                <a:lnTo>
                  <a:pt x="40" y="117"/>
                </a:lnTo>
                <a:lnTo>
                  <a:pt x="40" y="120"/>
                </a:lnTo>
                <a:lnTo>
                  <a:pt x="40" y="120"/>
                </a:lnTo>
                <a:lnTo>
                  <a:pt x="44" y="124"/>
                </a:lnTo>
                <a:lnTo>
                  <a:pt x="44" y="124"/>
                </a:lnTo>
                <a:lnTo>
                  <a:pt x="44" y="126"/>
                </a:lnTo>
                <a:lnTo>
                  <a:pt x="44" y="126"/>
                </a:lnTo>
                <a:close/>
                <a:moveTo>
                  <a:pt x="136" y="197"/>
                </a:moveTo>
                <a:lnTo>
                  <a:pt x="136" y="197"/>
                </a:lnTo>
                <a:lnTo>
                  <a:pt x="138" y="195"/>
                </a:lnTo>
                <a:lnTo>
                  <a:pt x="138" y="195"/>
                </a:lnTo>
                <a:lnTo>
                  <a:pt x="139" y="192"/>
                </a:lnTo>
                <a:lnTo>
                  <a:pt x="139" y="192"/>
                </a:lnTo>
                <a:lnTo>
                  <a:pt x="130" y="188"/>
                </a:lnTo>
                <a:lnTo>
                  <a:pt x="130" y="188"/>
                </a:lnTo>
                <a:lnTo>
                  <a:pt x="130" y="188"/>
                </a:lnTo>
                <a:lnTo>
                  <a:pt x="130" y="188"/>
                </a:lnTo>
                <a:lnTo>
                  <a:pt x="136" y="197"/>
                </a:lnTo>
                <a:lnTo>
                  <a:pt x="136" y="197"/>
                </a:lnTo>
                <a:close/>
                <a:moveTo>
                  <a:pt x="108" y="296"/>
                </a:moveTo>
                <a:lnTo>
                  <a:pt x="108" y="296"/>
                </a:lnTo>
                <a:lnTo>
                  <a:pt x="100" y="303"/>
                </a:lnTo>
                <a:lnTo>
                  <a:pt x="100" y="303"/>
                </a:lnTo>
                <a:lnTo>
                  <a:pt x="101" y="304"/>
                </a:lnTo>
                <a:lnTo>
                  <a:pt x="101" y="304"/>
                </a:lnTo>
                <a:lnTo>
                  <a:pt x="106" y="301"/>
                </a:lnTo>
                <a:lnTo>
                  <a:pt x="106" y="301"/>
                </a:lnTo>
                <a:lnTo>
                  <a:pt x="109" y="298"/>
                </a:lnTo>
                <a:lnTo>
                  <a:pt x="109" y="298"/>
                </a:lnTo>
                <a:lnTo>
                  <a:pt x="108" y="296"/>
                </a:lnTo>
                <a:lnTo>
                  <a:pt x="108" y="296"/>
                </a:lnTo>
                <a:close/>
                <a:moveTo>
                  <a:pt x="387" y="266"/>
                </a:moveTo>
                <a:lnTo>
                  <a:pt x="387" y="266"/>
                </a:lnTo>
                <a:lnTo>
                  <a:pt x="385" y="266"/>
                </a:lnTo>
                <a:lnTo>
                  <a:pt x="384" y="265"/>
                </a:lnTo>
                <a:lnTo>
                  <a:pt x="384" y="265"/>
                </a:lnTo>
                <a:lnTo>
                  <a:pt x="379" y="260"/>
                </a:lnTo>
                <a:lnTo>
                  <a:pt x="379" y="260"/>
                </a:lnTo>
                <a:lnTo>
                  <a:pt x="377" y="260"/>
                </a:lnTo>
                <a:lnTo>
                  <a:pt x="377" y="260"/>
                </a:lnTo>
                <a:lnTo>
                  <a:pt x="376" y="262"/>
                </a:lnTo>
                <a:lnTo>
                  <a:pt x="376" y="262"/>
                </a:lnTo>
                <a:lnTo>
                  <a:pt x="376" y="263"/>
                </a:lnTo>
                <a:lnTo>
                  <a:pt x="376" y="263"/>
                </a:lnTo>
                <a:lnTo>
                  <a:pt x="377" y="263"/>
                </a:lnTo>
                <a:lnTo>
                  <a:pt x="377" y="263"/>
                </a:lnTo>
                <a:lnTo>
                  <a:pt x="377" y="263"/>
                </a:lnTo>
                <a:lnTo>
                  <a:pt x="380" y="263"/>
                </a:lnTo>
                <a:lnTo>
                  <a:pt x="380" y="263"/>
                </a:lnTo>
                <a:lnTo>
                  <a:pt x="382" y="265"/>
                </a:lnTo>
                <a:lnTo>
                  <a:pt x="382" y="265"/>
                </a:lnTo>
                <a:lnTo>
                  <a:pt x="385" y="270"/>
                </a:lnTo>
                <a:lnTo>
                  <a:pt x="385" y="270"/>
                </a:lnTo>
                <a:lnTo>
                  <a:pt x="385" y="271"/>
                </a:lnTo>
                <a:lnTo>
                  <a:pt x="385" y="271"/>
                </a:lnTo>
                <a:lnTo>
                  <a:pt x="387" y="266"/>
                </a:lnTo>
                <a:lnTo>
                  <a:pt x="387" y="266"/>
                </a:lnTo>
                <a:close/>
                <a:moveTo>
                  <a:pt x="352" y="279"/>
                </a:moveTo>
                <a:lnTo>
                  <a:pt x="352" y="279"/>
                </a:lnTo>
                <a:lnTo>
                  <a:pt x="350" y="282"/>
                </a:lnTo>
                <a:lnTo>
                  <a:pt x="350" y="282"/>
                </a:lnTo>
                <a:lnTo>
                  <a:pt x="347" y="285"/>
                </a:lnTo>
                <a:lnTo>
                  <a:pt x="347" y="285"/>
                </a:lnTo>
                <a:lnTo>
                  <a:pt x="347" y="285"/>
                </a:lnTo>
                <a:lnTo>
                  <a:pt x="347" y="285"/>
                </a:lnTo>
                <a:lnTo>
                  <a:pt x="350" y="289"/>
                </a:lnTo>
                <a:lnTo>
                  <a:pt x="350" y="289"/>
                </a:lnTo>
                <a:lnTo>
                  <a:pt x="355" y="282"/>
                </a:lnTo>
                <a:lnTo>
                  <a:pt x="355" y="282"/>
                </a:lnTo>
                <a:lnTo>
                  <a:pt x="352" y="279"/>
                </a:lnTo>
                <a:lnTo>
                  <a:pt x="352" y="279"/>
                </a:lnTo>
                <a:close/>
                <a:moveTo>
                  <a:pt x="325" y="113"/>
                </a:moveTo>
                <a:lnTo>
                  <a:pt x="325" y="113"/>
                </a:lnTo>
                <a:lnTo>
                  <a:pt x="319" y="117"/>
                </a:lnTo>
                <a:lnTo>
                  <a:pt x="319" y="117"/>
                </a:lnTo>
                <a:lnTo>
                  <a:pt x="322" y="121"/>
                </a:lnTo>
                <a:lnTo>
                  <a:pt x="322" y="121"/>
                </a:lnTo>
                <a:lnTo>
                  <a:pt x="327" y="118"/>
                </a:lnTo>
                <a:lnTo>
                  <a:pt x="327" y="118"/>
                </a:lnTo>
                <a:lnTo>
                  <a:pt x="325" y="113"/>
                </a:lnTo>
                <a:lnTo>
                  <a:pt x="325" y="113"/>
                </a:lnTo>
                <a:close/>
                <a:moveTo>
                  <a:pt x="82" y="259"/>
                </a:moveTo>
                <a:lnTo>
                  <a:pt x="82" y="259"/>
                </a:lnTo>
                <a:lnTo>
                  <a:pt x="79" y="252"/>
                </a:lnTo>
                <a:lnTo>
                  <a:pt x="79" y="252"/>
                </a:lnTo>
                <a:lnTo>
                  <a:pt x="76" y="259"/>
                </a:lnTo>
                <a:lnTo>
                  <a:pt x="76" y="259"/>
                </a:lnTo>
                <a:lnTo>
                  <a:pt x="78" y="262"/>
                </a:lnTo>
                <a:lnTo>
                  <a:pt x="78" y="262"/>
                </a:lnTo>
                <a:lnTo>
                  <a:pt x="82" y="259"/>
                </a:lnTo>
                <a:lnTo>
                  <a:pt x="82" y="259"/>
                </a:lnTo>
                <a:close/>
                <a:moveTo>
                  <a:pt x="380" y="91"/>
                </a:moveTo>
                <a:lnTo>
                  <a:pt x="380" y="91"/>
                </a:lnTo>
                <a:lnTo>
                  <a:pt x="380" y="91"/>
                </a:lnTo>
                <a:lnTo>
                  <a:pt x="380" y="91"/>
                </a:lnTo>
                <a:lnTo>
                  <a:pt x="380" y="93"/>
                </a:lnTo>
                <a:lnTo>
                  <a:pt x="380" y="93"/>
                </a:lnTo>
                <a:lnTo>
                  <a:pt x="382" y="96"/>
                </a:lnTo>
                <a:lnTo>
                  <a:pt x="382" y="96"/>
                </a:lnTo>
                <a:lnTo>
                  <a:pt x="384" y="98"/>
                </a:lnTo>
                <a:lnTo>
                  <a:pt x="384" y="101"/>
                </a:lnTo>
                <a:lnTo>
                  <a:pt x="384" y="101"/>
                </a:lnTo>
                <a:lnTo>
                  <a:pt x="385" y="106"/>
                </a:lnTo>
                <a:lnTo>
                  <a:pt x="385" y="106"/>
                </a:lnTo>
                <a:lnTo>
                  <a:pt x="387" y="102"/>
                </a:lnTo>
                <a:lnTo>
                  <a:pt x="387" y="101"/>
                </a:lnTo>
                <a:lnTo>
                  <a:pt x="387" y="101"/>
                </a:lnTo>
                <a:lnTo>
                  <a:pt x="384" y="95"/>
                </a:lnTo>
                <a:lnTo>
                  <a:pt x="384" y="95"/>
                </a:lnTo>
                <a:lnTo>
                  <a:pt x="380" y="91"/>
                </a:lnTo>
                <a:lnTo>
                  <a:pt x="380" y="91"/>
                </a:lnTo>
                <a:close/>
                <a:moveTo>
                  <a:pt x="59" y="110"/>
                </a:moveTo>
                <a:lnTo>
                  <a:pt x="59" y="110"/>
                </a:lnTo>
                <a:lnTo>
                  <a:pt x="63" y="118"/>
                </a:lnTo>
                <a:lnTo>
                  <a:pt x="63" y="118"/>
                </a:lnTo>
                <a:lnTo>
                  <a:pt x="65" y="113"/>
                </a:lnTo>
                <a:lnTo>
                  <a:pt x="65" y="113"/>
                </a:lnTo>
                <a:lnTo>
                  <a:pt x="63" y="113"/>
                </a:lnTo>
                <a:lnTo>
                  <a:pt x="63" y="112"/>
                </a:lnTo>
                <a:lnTo>
                  <a:pt x="63" y="112"/>
                </a:lnTo>
                <a:lnTo>
                  <a:pt x="62" y="109"/>
                </a:lnTo>
                <a:lnTo>
                  <a:pt x="62" y="109"/>
                </a:lnTo>
                <a:lnTo>
                  <a:pt x="59" y="110"/>
                </a:lnTo>
                <a:lnTo>
                  <a:pt x="59" y="110"/>
                </a:lnTo>
                <a:close/>
                <a:moveTo>
                  <a:pt x="101" y="145"/>
                </a:moveTo>
                <a:lnTo>
                  <a:pt x="101" y="145"/>
                </a:lnTo>
                <a:lnTo>
                  <a:pt x="98" y="142"/>
                </a:lnTo>
                <a:lnTo>
                  <a:pt x="98" y="142"/>
                </a:lnTo>
                <a:lnTo>
                  <a:pt x="95" y="143"/>
                </a:lnTo>
                <a:lnTo>
                  <a:pt x="95" y="143"/>
                </a:lnTo>
                <a:lnTo>
                  <a:pt x="96" y="147"/>
                </a:lnTo>
                <a:lnTo>
                  <a:pt x="96" y="147"/>
                </a:lnTo>
                <a:lnTo>
                  <a:pt x="96" y="150"/>
                </a:lnTo>
                <a:lnTo>
                  <a:pt x="96" y="150"/>
                </a:lnTo>
                <a:lnTo>
                  <a:pt x="98" y="148"/>
                </a:lnTo>
                <a:lnTo>
                  <a:pt x="101" y="145"/>
                </a:lnTo>
                <a:lnTo>
                  <a:pt x="101" y="145"/>
                </a:lnTo>
                <a:close/>
                <a:moveTo>
                  <a:pt x="218" y="55"/>
                </a:moveTo>
                <a:lnTo>
                  <a:pt x="218" y="55"/>
                </a:lnTo>
                <a:lnTo>
                  <a:pt x="218" y="57"/>
                </a:lnTo>
                <a:lnTo>
                  <a:pt x="218" y="57"/>
                </a:lnTo>
                <a:lnTo>
                  <a:pt x="218" y="61"/>
                </a:lnTo>
                <a:lnTo>
                  <a:pt x="218" y="61"/>
                </a:lnTo>
                <a:lnTo>
                  <a:pt x="223" y="61"/>
                </a:lnTo>
                <a:lnTo>
                  <a:pt x="223" y="61"/>
                </a:lnTo>
                <a:lnTo>
                  <a:pt x="223" y="60"/>
                </a:lnTo>
                <a:lnTo>
                  <a:pt x="223" y="60"/>
                </a:lnTo>
                <a:lnTo>
                  <a:pt x="223" y="55"/>
                </a:lnTo>
                <a:lnTo>
                  <a:pt x="223" y="55"/>
                </a:lnTo>
                <a:lnTo>
                  <a:pt x="218" y="55"/>
                </a:lnTo>
                <a:lnTo>
                  <a:pt x="218" y="55"/>
                </a:lnTo>
                <a:close/>
                <a:moveTo>
                  <a:pt x="67" y="88"/>
                </a:moveTo>
                <a:lnTo>
                  <a:pt x="67" y="88"/>
                </a:lnTo>
                <a:lnTo>
                  <a:pt x="67" y="88"/>
                </a:lnTo>
                <a:lnTo>
                  <a:pt x="67" y="88"/>
                </a:lnTo>
                <a:lnTo>
                  <a:pt x="68" y="85"/>
                </a:lnTo>
                <a:lnTo>
                  <a:pt x="68" y="85"/>
                </a:lnTo>
                <a:lnTo>
                  <a:pt x="70" y="82"/>
                </a:lnTo>
                <a:lnTo>
                  <a:pt x="70" y="82"/>
                </a:lnTo>
                <a:lnTo>
                  <a:pt x="70" y="77"/>
                </a:lnTo>
                <a:lnTo>
                  <a:pt x="70" y="77"/>
                </a:lnTo>
                <a:lnTo>
                  <a:pt x="70" y="76"/>
                </a:lnTo>
                <a:lnTo>
                  <a:pt x="70" y="76"/>
                </a:lnTo>
                <a:lnTo>
                  <a:pt x="67" y="77"/>
                </a:lnTo>
                <a:lnTo>
                  <a:pt x="67" y="77"/>
                </a:lnTo>
                <a:lnTo>
                  <a:pt x="67" y="79"/>
                </a:lnTo>
                <a:lnTo>
                  <a:pt x="67" y="79"/>
                </a:lnTo>
                <a:lnTo>
                  <a:pt x="67" y="87"/>
                </a:lnTo>
                <a:lnTo>
                  <a:pt x="67" y="87"/>
                </a:lnTo>
                <a:lnTo>
                  <a:pt x="67" y="88"/>
                </a:lnTo>
                <a:lnTo>
                  <a:pt x="67" y="88"/>
                </a:lnTo>
                <a:close/>
                <a:moveTo>
                  <a:pt x="41" y="143"/>
                </a:moveTo>
                <a:lnTo>
                  <a:pt x="41" y="143"/>
                </a:lnTo>
                <a:lnTo>
                  <a:pt x="41" y="143"/>
                </a:lnTo>
                <a:lnTo>
                  <a:pt x="41" y="143"/>
                </a:lnTo>
                <a:lnTo>
                  <a:pt x="40" y="142"/>
                </a:lnTo>
                <a:lnTo>
                  <a:pt x="40" y="142"/>
                </a:lnTo>
                <a:lnTo>
                  <a:pt x="38" y="140"/>
                </a:lnTo>
                <a:lnTo>
                  <a:pt x="38" y="140"/>
                </a:lnTo>
                <a:lnTo>
                  <a:pt x="37" y="139"/>
                </a:lnTo>
                <a:lnTo>
                  <a:pt x="37" y="137"/>
                </a:lnTo>
                <a:lnTo>
                  <a:pt x="37" y="137"/>
                </a:lnTo>
                <a:lnTo>
                  <a:pt x="37" y="136"/>
                </a:lnTo>
                <a:lnTo>
                  <a:pt x="37" y="136"/>
                </a:lnTo>
                <a:lnTo>
                  <a:pt x="33" y="132"/>
                </a:lnTo>
                <a:lnTo>
                  <a:pt x="33" y="132"/>
                </a:lnTo>
                <a:lnTo>
                  <a:pt x="33" y="134"/>
                </a:lnTo>
                <a:lnTo>
                  <a:pt x="32" y="134"/>
                </a:lnTo>
                <a:lnTo>
                  <a:pt x="32" y="134"/>
                </a:lnTo>
                <a:lnTo>
                  <a:pt x="33" y="137"/>
                </a:lnTo>
                <a:lnTo>
                  <a:pt x="33" y="137"/>
                </a:lnTo>
                <a:lnTo>
                  <a:pt x="35" y="139"/>
                </a:lnTo>
                <a:lnTo>
                  <a:pt x="35" y="139"/>
                </a:lnTo>
                <a:lnTo>
                  <a:pt x="40" y="142"/>
                </a:lnTo>
                <a:lnTo>
                  <a:pt x="40" y="142"/>
                </a:lnTo>
                <a:lnTo>
                  <a:pt x="41" y="143"/>
                </a:lnTo>
                <a:lnTo>
                  <a:pt x="41" y="143"/>
                </a:lnTo>
                <a:close/>
                <a:moveTo>
                  <a:pt x="267" y="166"/>
                </a:moveTo>
                <a:lnTo>
                  <a:pt x="267" y="166"/>
                </a:lnTo>
                <a:lnTo>
                  <a:pt x="265" y="162"/>
                </a:lnTo>
                <a:lnTo>
                  <a:pt x="265" y="162"/>
                </a:lnTo>
                <a:lnTo>
                  <a:pt x="259" y="166"/>
                </a:lnTo>
                <a:lnTo>
                  <a:pt x="259" y="166"/>
                </a:lnTo>
                <a:lnTo>
                  <a:pt x="262" y="170"/>
                </a:lnTo>
                <a:lnTo>
                  <a:pt x="262" y="170"/>
                </a:lnTo>
                <a:lnTo>
                  <a:pt x="267" y="166"/>
                </a:lnTo>
                <a:lnTo>
                  <a:pt x="267" y="166"/>
                </a:lnTo>
                <a:close/>
                <a:moveTo>
                  <a:pt x="231" y="268"/>
                </a:moveTo>
                <a:lnTo>
                  <a:pt x="231" y="268"/>
                </a:lnTo>
                <a:lnTo>
                  <a:pt x="232" y="271"/>
                </a:lnTo>
                <a:lnTo>
                  <a:pt x="232" y="273"/>
                </a:lnTo>
                <a:lnTo>
                  <a:pt x="232" y="273"/>
                </a:lnTo>
                <a:lnTo>
                  <a:pt x="232" y="274"/>
                </a:lnTo>
                <a:lnTo>
                  <a:pt x="232" y="274"/>
                </a:lnTo>
                <a:lnTo>
                  <a:pt x="237" y="268"/>
                </a:lnTo>
                <a:lnTo>
                  <a:pt x="237" y="268"/>
                </a:lnTo>
                <a:lnTo>
                  <a:pt x="235" y="265"/>
                </a:lnTo>
                <a:lnTo>
                  <a:pt x="235" y="265"/>
                </a:lnTo>
                <a:lnTo>
                  <a:pt x="231" y="268"/>
                </a:lnTo>
                <a:lnTo>
                  <a:pt x="231" y="268"/>
                </a:lnTo>
                <a:close/>
                <a:moveTo>
                  <a:pt x="150" y="290"/>
                </a:moveTo>
                <a:lnTo>
                  <a:pt x="150" y="290"/>
                </a:lnTo>
                <a:lnTo>
                  <a:pt x="149" y="290"/>
                </a:lnTo>
                <a:lnTo>
                  <a:pt x="149" y="290"/>
                </a:lnTo>
                <a:lnTo>
                  <a:pt x="141" y="295"/>
                </a:lnTo>
                <a:lnTo>
                  <a:pt x="141" y="295"/>
                </a:lnTo>
                <a:lnTo>
                  <a:pt x="141" y="296"/>
                </a:lnTo>
                <a:lnTo>
                  <a:pt x="141" y="296"/>
                </a:lnTo>
                <a:lnTo>
                  <a:pt x="138" y="301"/>
                </a:lnTo>
                <a:lnTo>
                  <a:pt x="138" y="301"/>
                </a:lnTo>
                <a:lnTo>
                  <a:pt x="136" y="301"/>
                </a:lnTo>
                <a:lnTo>
                  <a:pt x="136" y="301"/>
                </a:lnTo>
                <a:lnTo>
                  <a:pt x="150" y="290"/>
                </a:lnTo>
                <a:lnTo>
                  <a:pt x="150" y="290"/>
                </a:lnTo>
                <a:close/>
                <a:moveTo>
                  <a:pt x="180" y="36"/>
                </a:moveTo>
                <a:lnTo>
                  <a:pt x="180" y="36"/>
                </a:lnTo>
                <a:lnTo>
                  <a:pt x="175" y="41"/>
                </a:lnTo>
                <a:lnTo>
                  <a:pt x="175" y="41"/>
                </a:lnTo>
                <a:lnTo>
                  <a:pt x="175" y="41"/>
                </a:lnTo>
                <a:lnTo>
                  <a:pt x="175" y="41"/>
                </a:lnTo>
                <a:lnTo>
                  <a:pt x="175" y="44"/>
                </a:lnTo>
                <a:lnTo>
                  <a:pt x="175" y="44"/>
                </a:lnTo>
                <a:lnTo>
                  <a:pt x="175" y="47"/>
                </a:lnTo>
                <a:lnTo>
                  <a:pt x="175" y="47"/>
                </a:lnTo>
                <a:lnTo>
                  <a:pt x="175" y="47"/>
                </a:lnTo>
                <a:lnTo>
                  <a:pt x="175" y="47"/>
                </a:lnTo>
                <a:lnTo>
                  <a:pt x="179" y="42"/>
                </a:lnTo>
                <a:lnTo>
                  <a:pt x="180" y="39"/>
                </a:lnTo>
                <a:lnTo>
                  <a:pt x="180" y="39"/>
                </a:lnTo>
                <a:lnTo>
                  <a:pt x="180" y="36"/>
                </a:lnTo>
                <a:lnTo>
                  <a:pt x="180" y="36"/>
                </a:lnTo>
                <a:close/>
                <a:moveTo>
                  <a:pt x="314" y="282"/>
                </a:moveTo>
                <a:lnTo>
                  <a:pt x="314" y="282"/>
                </a:lnTo>
                <a:lnTo>
                  <a:pt x="308" y="279"/>
                </a:lnTo>
                <a:lnTo>
                  <a:pt x="308" y="279"/>
                </a:lnTo>
                <a:lnTo>
                  <a:pt x="305" y="281"/>
                </a:lnTo>
                <a:lnTo>
                  <a:pt x="305" y="281"/>
                </a:lnTo>
                <a:lnTo>
                  <a:pt x="311" y="285"/>
                </a:lnTo>
                <a:lnTo>
                  <a:pt x="311" y="285"/>
                </a:lnTo>
                <a:lnTo>
                  <a:pt x="314" y="282"/>
                </a:lnTo>
                <a:lnTo>
                  <a:pt x="314" y="282"/>
                </a:lnTo>
                <a:close/>
                <a:moveTo>
                  <a:pt x="172" y="249"/>
                </a:moveTo>
                <a:lnTo>
                  <a:pt x="172" y="249"/>
                </a:lnTo>
                <a:lnTo>
                  <a:pt x="166" y="252"/>
                </a:lnTo>
                <a:lnTo>
                  <a:pt x="166" y="252"/>
                </a:lnTo>
                <a:lnTo>
                  <a:pt x="171" y="259"/>
                </a:lnTo>
                <a:lnTo>
                  <a:pt x="171" y="259"/>
                </a:lnTo>
                <a:lnTo>
                  <a:pt x="172" y="249"/>
                </a:lnTo>
                <a:lnTo>
                  <a:pt x="172" y="249"/>
                </a:lnTo>
                <a:close/>
                <a:moveTo>
                  <a:pt x="164" y="142"/>
                </a:moveTo>
                <a:lnTo>
                  <a:pt x="164" y="142"/>
                </a:lnTo>
                <a:lnTo>
                  <a:pt x="160" y="137"/>
                </a:lnTo>
                <a:lnTo>
                  <a:pt x="160" y="137"/>
                </a:lnTo>
                <a:lnTo>
                  <a:pt x="158" y="140"/>
                </a:lnTo>
                <a:lnTo>
                  <a:pt x="158" y="140"/>
                </a:lnTo>
                <a:lnTo>
                  <a:pt x="161" y="145"/>
                </a:lnTo>
                <a:lnTo>
                  <a:pt x="161" y="145"/>
                </a:lnTo>
                <a:lnTo>
                  <a:pt x="164" y="142"/>
                </a:lnTo>
                <a:lnTo>
                  <a:pt x="164" y="142"/>
                </a:lnTo>
                <a:close/>
                <a:moveTo>
                  <a:pt x="205" y="17"/>
                </a:moveTo>
                <a:lnTo>
                  <a:pt x="205" y="17"/>
                </a:lnTo>
                <a:lnTo>
                  <a:pt x="205" y="17"/>
                </a:lnTo>
                <a:lnTo>
                  <a:pt x="205" y="17"/>
                </a:lnTo>
                <a:lnTo>
                  <a:pt x="202" y="17"/>
                </a:lnTo>
                <a:lnTo>
                  <a:pt x="202" y="17"/>
                </a:lnTo>
                <a:lnTo>
                  <a:pt x="190" y="17"/>
                </a:lnTo>
                <a:lnTo>
                  <a:pt x="190" y="17"/>
                </a:lnTo>
                <a:lnTo>
                  <a:pt x="188" y="17"/>
                </a:lnTo>
                <a:lnTo>
                  <a:pt x="188" y="19"/>
                </a:lnTo>
                <a:lnTo>
                  <a:pt x="188" y="19"/>
                </a:lnTo>
                <a:lnTo>
                  <a:pt x="188" y="19"/>
                </a:lnTo>
                <a:lnTo>
                  <a:pt x="188" y="19"/>
                </a:lnTo>
                <a:lnTo>
                  <a:pt x="197" y="19"/>
                </a:lnTo>
                <a:lnTo>
                  <a:pt x="197" y="19"/>
                </a:lnTo>
                <a:lnTo>
                  <a:pt x="199" y="19"/>
                </a:lnTo>
                <a:lnTo>
                  <a:pt x="199" y="19"/>
                </a:lnTo>
                <a:lnTo>
                  <a:pt x="205" y="17"/>
                </a:lnTo>
                <a:lnTo>
                  <a:pt x="205" y="17"/>
                </a:lnTo>
                <a:close/>
                <a:moveTo>
                  <a:pt x="349" y="233"/>
                </a:moveTo>
                <a:lnTo>
                  <a:pt x="349" y="233"/>
                </a:lnTo>
                <a:lnTo>
                  <a:pt x="350" y="233"/>
                </a:lnTo>
                <a:lnTo>
                  <a:pt x="350" y="233"/>
                </a:lnTo>
                <a:lnTo>
                  <a:pt x="368" y="244"/>
                </a:lnTo>
                <a:lnTo>
                  <a:pt x="368" y="244"/>
                </a:lnTo>
                <a:lnTo>
                  <a:pt x="368" y="244"/>
                </a:lnTo>
                <a:lnTo>
                  <a:pt x="368" y="244"/>
                </a:lnTo>
                <a:lnTo>
                  <a:pt x="358" y="236"/>
                </a:lnTo>
                <a:lnTo>
                  <a:pt x="350" y="232"/>
                </a:lnTo>
                <a:lnTo>
                  <a:pt x="350" y="232"/>
                </a:lnTo>
                <a:lnTo>
                  <a:pt x="349" y="233"/>
                </a:lnTo>
                <a:lnTo>
                  <a:pt x="349" y="233"/>
                </a:lnTo>
                <a:close/>
                <a:moveTo>
                  <a:pt x="317" y="248"/>
                </a:moveTo>
                <a:lnTo>
                  <a:pt x="317" y="248"/>
                </a:lnTo>
                <a:lnTo>
                  <a:pt x="321" y="244"/>
                </a:lnTo>
                <a:lnTo>
                  <a:pt x="321" y="244"/>
                </a:lnTo>
                <a:lnTo>
                  <a:pt x="316" y="241"/>
                </a:lnTo>
                <a:lnTo>
                  <a:pt x="316" y="241"/>
                </a:lnTo>
                <a:lnTo>
                  <a:pt x="314" y="241"/>
                </a:lnTo>
                <a:lnTo>
                  <a:pt x="314" y="243"/>
                </a:lnTo>
                <a:lnTo>
                  <a:pt x="314" y="243"/>
                </a:lnTo>
                <a:lnTo>
                  <a:pt x="316" y="246"/>
                </a:lnTo>
                <a:lnTo>
                  <a:pt x="316" y="246"/>
                </a:lnTo>
                <a:lnTo>
                  <a:pt x="317" y="248"/>
                </a:lnTo>
                <a:lnTo>
                  <a:pt x="317" y="248"/>
                </a:lnTo>
                <a:close/>
                <a:moveTo>
                  <a:pt x="40" y="276"/>
                </a:moveTo>
                <a:lnTo>
                  <a:pt x="40" y="276"/>
                </a:lnTo>
                <a:lnTo>
                  <a:pt x="41" y="270"/>
                </a:lnTo>
                <a:lnTo>
                  <a:pt x="41" y="270"/>
                </a:lnTo>
                <a:lnTo>
                  <a:pt x="41" y="270"/>
                </a:lnTo>
                <a:lnTo>
                  <a:pt x="41" y="270"/>
                </a:lnTo>
                <a:lnTo>
                  <a:pt x="33" y="276"/>
                </a:lnTo>
                <a:lnTo>
                  <a:pt x="33" y="276"/>
                </a:lnTo>
                <a:lnTo>
                  <a:pt x="35" y="279"/>
                </a:lnTo>
                <a:lnTo>
                  <a:pt x="35" y="279"/>
                </a:lnTo>
                <a:lnTo>
                  <a:pt x="37" y="276"/>
                </a:lnTo>
                <a:lnTo>
                  <a:pt x="40" y="276"/>
                </a:lnTo>
                <a:lnTo>
                  <a:pt x="40" y="276"/>
                </a:lnTo>
                <a:close/>
                <a:moveTo>
                  <a:pt x="40" y="88"/>
                </a:moveTo>
                <a:lnTo>
                  <a:pt x="40" y="88"/>
                </a:lnTo>
                <a:lnTo>
                  <a:pt x="41" y="88"/>
                </a:lnTo>
                <a:lnTo>
                  <a:pt x="41" y="88"/>
                </a:lnTo>
                <a:lnTo>
                  <a:pt x="46" y="82"/>
                </a:lnTo>
                <a:lnTo>
                  <a:pt x="46" y="82"/>
                </a:lnTo>
                <a:lnTo>
                  <a:pt x="48" y="80"/>
                </a:lnTo>
                <a:lnTo>
                  <a:pt x="48" y="77"/>
                </a:lnTo>
                <a:lnTo>
                  <a:pt x="48" y="77"/>
                </a:lnTo>
                <a:lnTo>
                  <a:pt x="40" y="87"/>
                </a:lnTo>
                <a:lnTo>
                  <a:pt x="40" y="87"/>
                </a:lnTo>
                <a:lnTo>
                  <a:pt x="40" y="88"/>
                </a:lnTo>
                <a:lnTo>
                  <a:pt x="40" y="88"/>
                </a:lnTo>
                <a:close/>
                <a:moveTo>
                  <a:pt x="150" y="278"/>
                </a:moveTo>
                <a:lnTo>
                  <a:pt x="150" y="278"/>
                </a:lnTo>
                <a:lnTo>
                  <a:pt x="150" y="278"/>
                </a:lnTo>
                <a:lnTo>
                  <a:pt x="150" y="278"/>
                </a:lnTo>
                <a:lnTo>
                  <a:pt x="147" y="279"/>
                </a:lnTo>
                <a:lnTo>
                  <a:pt x="147" y="279"/>
                </a:lnTo>
                <a:lnTo>
                  <a:pt x="144" y="281"/>
                </a:lnTo>
                <a:lnTo>
                  <a:pt x="142" y="284"/>
                </a:lnTo>
                <a:lnTo>
                  <a:pt x="142" y="284"/>
                </a:lnTo>
                <a:lnTo>
                  <a:pt x="144" y="285"/>
                </a:lnTo>
                <a:lnTo>
                  <a:pt x="144" y="285"/>
                </a:lnTo>
                <a:lnTo>
                  <a:pt x="145" y="285"/>
                </a:lnTo>
                <a:lnTo>
                  <a:pt x="145" y="285"/>
                </a:lnTo>
                <a:lnTo>
                  <a:pt x="149" y="282"/>
                </a:lnTo>
                <a:lnTo>
                  <a:pt x="149" y="282"/>
                </a:lnTo>
                <a:lnTo>
                  <a:pt x="149" y="282"/>
                </a:lnTo>
                <a:lnTo>
                  <a:pt x="149" y="282"/>
                </a:lnTo>
                <a:lnTo>
                  <a:pt x="150" y="278"/>
                </a:lnTo>
                <a:lnTo>
                  <a:pt x="150" y="278"/>
                </a:lnTo>
                <a:close/>
                <a:moveTo>
                  <a:pt x="191" y="312"/>
                </a:moveTo>
                <a:lnTo>
                  <a:pt x="191" y="312"/>
                </a:lnTo>
                <a:lnTo>
                  <a:pt x="196" y="320"/>
                </a:lnTo>
                <a:lnTo>
                  <a:pt x="196" y="320"/>
                </a:lnTo>
                <a:lnTo>
                  <a:pt x="197" y="317"/>
                </a:lnTo>
                <a:lnTo>
                  <a:pt x="197" y="317"/>
                </a:lnTo>
                <a:lnTo>
                  <a:pt x="193" y="312"/>
                </a:lnTo>
                <a:lnTo>
                  <a:pt x="193" y="312"/>
                </a:lnTo>
                <a:lnTo>
                  <a:pt x="193" y="311"/>
                </a:lnTo>
                <a:lnTo>
                  <a:pt x="191" y="312"/>
                </a:lnTo>
                <a:lnTo>
                  <a:pt x="191" y="312"/>
                </a:lnTo>
                <a:close/>
                <a:moveTo>
                  <a:pt x="167" y="39"/>
                </a:moveTo>
                <a:lnTo>
                  <a:pt x="167" y="39"/>
                </a:lnTo>
                <a:lnTo>
                  <a:pt x="167" y="39"/>
                </a:lnTo>
                <a:lnTo>
                  <a:pt x="167" y="39"/>
                </a:lnTo>
                <a:lnTo>
                  <a:pt x="167" y="14"/>
                </a:lnTo>
                <a:lnTo>
                  <a:pt x="167" y="14"/>
                </a:lnTo>
                <a:lnTo>
                  <a:pt x="166" y="19"/>
                </a:lnTo>
                <a:lnTo>
                  <a:pt x="166" y="19"/>
                </a:lnTo>
                <a:lnTo>
                  <a:pt x="167" y="38"/>
                </a:lnTo>
                <a:lnTo>
                  <a:pt x="167" y="38"/>
                </a:lnTo>
                <a:lnTo>
                  <a:pt x="167" y="38"/>
                </a:lnTo>
                <a:lnTo>
                  <a:pt x="167" y="38"/>
                </a:lnTo>
                <a:lnTo>
                  <a:pt x="167" y="39"/>
                </a:lnTo>
                <a:lnTo>
                  <a:pt x="167" y="39"/>
                </a:lnTo>
                <a:close/>
                <a:moveTo>
                  <a:pt x="185" y="389"/>
                </a:moveTo>
                <a:lnTo>
                  <a:pt x="185" y="389"/>
                </a:lnTo>
                <a:lnTo>
                  <a:pt x="180" y="396"/>
                </a:lnTo>
                <a:lnTo>
                  <a:pt x="180" y="396"/>
                </a:lnTo>
                <a:lnTo>
                  <a:pt x="183" y="396"/>
                </a:lnTo>
                <a:lnTo>
                  <a:pt x="183" y="396"/>
                </a:lnTo>
                <a:lnTo>
                  <a:pt x="188" y="393"/>
                </a:lnTo>
                <a:lnTo>
                  <a:pt x="188" y="393"/>
                </a:lnTo>
                <a:lnTo>
                  <a:pt x="185" y="389"/>
                </a:lnTo>
                <a:lnTo>
                  <a:pt x="185" y="389"/>
                </a:lnTo>
                <a:close/>
                <a:moveTo>
                  <a:pt x="265" y="129"/>
                </a:moveTo>
                <a:lnTo>
                  <a:pt x="265" y="129"/>
                </a:lnTo>
                <a:lnTo>
                  <a:pt x="265" y="128"/>
                </a:lnTo>
                <a:lnTo>
                  <a:pt x="265" y="128"/>
                </a:lnTo>
                <a:lnTo>
                  <a:pt x="257" y="134"/>
                </a:lnTo>
                <a:lnTo>
                  <a:pt x="257" y="134"/>
                </a:lnTo>
                <a:lnTo>
                  <a:pt x="259" y="136"/>
                </a:lnTo>
                <a:lnTo>
                  <a:pt x="259" y="136"/>
                </a:lnTo>
                <a:lnTo>
                  <a:pt x="265" y="129"/>
                </a:lnTo>
                <a:lnTo>
                  <a:pt x="265" y="129"/>
                </a:lnTo>
                <a:close/>
                <a:moveTo>
                  <a:pt x="108" y="309"/>
                </a:moveTo>
                <a:lnTo>
                  <a:pt x="108" y="309"/>
                </a:lnTo>
                <a:lnTo>
                  <a:pt x="111" y="306"/>
                </a:lnTo>
                <a:lnTo>
                  <a:pt x="111" y="306"/>
                </a:lnTo>
                <a:lnTo>
                  <a:pt x="114" y="304"/>
                </a:lnTo>
                <a:lnTo>
                  <a:pt x="114" y="304"/>
                </a:lnTo>
                <a:lnTo>
                  <a:pt x="112" y="301"/>
                </a:lnTo>
                <a:lnTo>
                  <a:pt x="112" y="301"/>
                </a:lnTo>
                <a:lnTo>
                  <a:pt x="109" y="303"/>
                </a:lnTo>
                <a:lnTo>
                  <a:pt x="109" y="303"/>
                </a:lnTo>
                <a:lnTo>
                  <a:pt x="106" y="307"/>
                </a:lnTo>
                <a:lnTo>
                  <a:pt x="106" y="307"/>
                </a:lnTo>
                <a:lnTo>
                  <a:pt x="108" y="309"/>
                </a:lnTo>
                <a:lnTo>
                  <a:pt x="108" y="309"/>
                </a:lnTo>
                <a:close/>
                <a:moveTo>
                  <a:pt x="136" y="113"/>
                </a:moveTo>
                <a:lnTo>
                  <a:pt x="136" y="113"/>
                </a:lnTo>
                <a:lnTo>
                  <a:pt x="136" y="113"/>
                </a:lnTo>
                <a:lnTo>
                  <a:pt x="136" y="113"/>
                </a:lnTo>
                <a:lnTo>
                  <a:pt x="133" y="110"/>
                </a:lnTo>
                <a:lnTo>
                  <a:pt x="133" y="110"/>
                </a:lnTo>
                <a:lnTo>
                  <a:pt x="131" y="109"/>
                </a:lnTo>
                <a:lnTo>
                  <a:pt x="131" y="109"/>
                </a:lnTo>
                <a:lnTo>
                  <a:pt x="123" y="104"/>
                </a:lnTo>
                <a:lnTo>
                  <a:pt x="123" y="104"/>
                </a:lnTo>
                <a:lnTo>
                  <a:pt x="123" y="102"/>
                </a:lnTo>
                <a:lnTo>
                  <a:pt x="123" y="102"/>
                </a:lnTo>
                <a:lnTo>
                  <a:pt x="122" y="104"/>
                </a:lnTo>
                <a:lnTo>
                  <a:pt x="122" y="106"/>
                </a:lnTo>
                <a:lnTo>
                  <a:pt x="122" y="106"/>
                </a:lnTo>
                <a:lnTo>
                  <a:pt x="125" y="109"/>
                </a:lnTo>
                <a:lnTo>
                  <a:pt x="125" y="109"/>
                </a:lnTo>
                <a:lnTo>
                  <a:pt x="128" y="107"/>
                </a:lnTo>
                <a:lnTo>
                  <a:pt x="130" y="109"/>
                </a:lnTo>
                <a:lnTo>
                  <a:pt x="130" y="109"/>
                </a:lnTo>
                <a:lnTo>
                  <a:pt x="136" y="113"/>
                </a:lnTo>
                <a:lnTo>
                  <a:pt x="136" y="113"/>
                </a:lnTo>
                <a:close/>
                <a:moveTo>
                  <a:pt x="365" y="112"/>
                </a:moveTo>
                <a:lnTo>
                  <a:pt x="365" y="112"/>
                </a:lnTo>
                <a:lnTo>
                  <a:pt x="371" y="107"/>
                </a:lnTo>
                <a:lnTo>
                  <a:pt x="371" y="107"/>
                </a:lnTo>
                <a:lnTo>
                  <a:pt x="371" y="106"/>
                </a:lnTo>
                <a:lnTo>
                  <a:pt x="371" y="106"/>
                </a:lnTo>
                <a:lnTo>
                  <a:pt x="363" y="109"/>
                </a:lnTo>
                <a:lnTo>
                  <a:pt x="363" y="109"/>
                </a:lnTo>
                <a:lnTo>
                  <a:pt x="365" y="112"/>
                </a:lnTo>
                <a:lnTo>
                  <a:pt x="365" y="112"/>
                </a:lnTo>
                <a:close/>
                <a:moveTo>
                  <a:pt x="242" y="350"/>
                </a:moveTo>
                <a:lnTo>
                  <a:pt x="242" y="350"/>
                </a:lnTo>
                <a:lnTo>
                  <a:pt x="242" y="350"/>
                </a:lnTo>
                <a:lnTo>
                  <a:pt x="242" y="350"/>
                </a:lnTo>
                <a:lnTo>
                  <a:pt x="243" y="348"/>
                </a:lnTo>
                <a:lnTo>
                  <a:pt x="243" y="348"/>
                </a:lnTo>
                <a:lnTo>
                  <a:pt x="243" y="345"/>
                </a:lnTo>
                <a:lnTo>
                  <a:pt x="243" y="345"/>
                </a:lnTo>
                <a:lnTo>
                  <a:pt x="243" y="342"/>
                </a:lnTo>
                <a:lnTo>
                  <a:pt x="246" y="342"/>
                </a:lnTo>
                <a:lnTo>
                  <a:pt x="246" y="342"/>
                </a:lnTo>
                <a:lnTo>
                  <a:pt x="246" y="342"/>
                </a:lnTo>
                <a:lnTo>
                  <a:pt x="246" y="342"/>
                </a:lnTo>
                <a:lnTo>
                  <a:pt x="242" y="337"/>
                </a:lnTo>
                <a:lnTo>
                  <a:pt x="242" y="337"/>
                </a:lnTo>
                <a:lnTo>
                  <a:pt x="242" y="342"/>
                </a:lnTo>
                <a:lnTo>
                  <a:pt x="242" y="342"/>
                </a:lnTo>
                <a:lnTo>
                  <a:pt x="242" y="348"/>
                </a:lnTo>
                <a:lnTo>
                  <a:pt x="242" y="348"/>
                </a:lnTo>
                <a:lnTo>
                  <a:pt x="242" y="350"/>
                </a:lnTo>
                <a:lnTo>
                  <a:pt x="242" y="350"/>
                </a:lnTo>
                <a:close/>
                <a:moveTo>
                  <a:pt x="197" y="71"/>
                </a:moveTo>
                <a:lnTo>
                  <a:pt x="197" y="71"/>
                </a:lnTo>
                <a:lnTo>
                  <a:pt x="199" y="77"/>
                </a:lnTo>
                <a:lnTo>
                  <a:pt x="199" y="77"/>
                </a:lnTo>
                <a:lnTo>
                  <a:pt x="201" y="76"/>
                </a:lnTo>
                <a:lnTo>
                  <a:pt x="201" y="76"/>
                </a:lnTo>
                <a:lnTo>
                  <a:pt x="202" y="74"/>
                </a:lnTo>
                <a:lnTo>
                  <a:pt x="202" y="72"/>
                </a:lnTo>
                <a:lnTo>
                  <a:pt x="202" y="72"/>
                </a:lnTo>
                <a:lnTo>
                  <a:pt x="202" y="69"/>
                </a:lnTo>
                <a:lnTo>
                  <a:pt x="202" y="69"/>
                </a:lnTo>
                <a:lnTo>
                  <a:pt x="197" y="71"/>
                </a:lnTo>
                <a:lnTo>
                  <a:pt x="197" y="71"/>
                </a:lnTo>
                <a:close/>
                <a:moveTo>
                  <a:pt x="126" y="271"/>
                </a:moveTo>
                <a:lnTo>
                  <a:pt x="126" y="271"/>
                </a:lnTo>
                <a:lnTo>
                  <a:pt x="123" y="268"/>
                </a:lnTo>
                <a:lnTo>
                  <a:pt x="123" y="268"/>
                </a:lnTo>
                <a:lnTo>
                  <a:pt x="120" y="271"/>
                </a:lnTo>
                <a:lnTo>
                  <a:pt x="120" y="271"/>
                </a:lnTo>
                <a:lnTo>
                  <a:pt x="120" y="271"/>
                </a:lnTo>
                <a:lnTo>
                  <a:pt x="120" y="271"/>
                </a:lnTo>
                <a:lnTo>
                  <a:pt x="120" y="273"/>
                </a:lnTo>
                <a:lnTo>
                  <a:pt x="120" y="274"/>
                </a:lnTo>
                <a:lnTo>
                  <a:pt x="120" y="274"/>
                </a:lnTo>
                <a:lnTo>
                  <a:pt x="123" y="274"/>
                </a:lnTo>
                <a:lnTo>
                  <a:pt x="123" y="274"/>
                </a:lnTo>
                <a:lnTo>
                  <a:pt x="126" y="271"/>
                </a:lnTo>
                <a:lnTo>
                  <a:pt x="126" y="271"/>
                </a:lnTo>
                <a:close/>
                <a:moveTo>
                  <a:pt x="347" y="126"/>
                </a:moveTo>
                <a:lnTo>
                  <a:pt x="347" y="126"/>
                </a:lnTo>
                <a:lnTo>
                  <a:pt x="347" y="126"/>
                </a:lnTo>
                <a:lnTo>
                  <a:pt x="347" y="126"/>
                </a:lnTo>
                <a:lnTo>
                  <a:pt x="336" y="134"/>
                </a:lnTo>
                <a:lnTo>
                  <a:pt x="336" y="134"/>
                </a:lnTo>
                <a:lnTo>
                  <a:pt x="336" y="136"/>
                </a:lnTo>
                <a:lnTo>
                  <a:pt x="336" y="136"/>
                </a:lnTo>
                <a:lnTo>
                  <a:pt x="349" y="128"/>
                </a:lnTo>
                <a:lnTo>
                  <a:pt x="349" y="128"/>
                </a:lnTo>
                <a:lnTo>
                  <a:pt x="347" y="126"/>
                </a:lnTo>
                <a:lnTo>
                  <a:pt x="347" y="126"/>
                </a:lnTo>
                <a:close/>
                <a:moveTo>
                  <a:pt x="95" y="132"/>
                </a:moveTo>
                <a:lnTo>
                  <a:pt x="95" y="132"/>
                </a:lnTo>
                <a:lnTo>
                  <a:pt x="98" y="136"/>
                </a:lnTo>
                <a:lnTo>
                  <a:pt x="98" y="136"/>
                </a:lnTo>
                <a:lnTo>
                  <a:pt x="101" y="134"/>
                </a:lnTo>
                <a:lnTo>
                  <a:pt x="101" y="134"/>
                </a:lnTo>
                <a:lnTo>
                  <a:pt x="100" y="131"/>
                </a:lnTo>
                <a:lnTo>
                  <a:pt x="96" y="129"/>
                </a:lnTo>
                <a:lnTo>
                  <a:pt x="96" y="129"/>
                </a:lnTo>
                <a:lnTo>
                  <a:pt x="95" y="132"/>
                </a:lnTo>
                <a:lnTo>
                  <a:pt x="95" y="132"/>
                </a:lnTo>
                <a:close/>
                <a:moveTo>
                  <a:pt x="191" y="366"/>
                </a:moveTo>
                <a:lnTo>
                  <a:pt x="191" y="366"/>
                </a:lnTo>
                <a:lnTo>
                  <a:pt x="188" y="360"/>
                </a:lnTo>
                <a:lnTo>
                  <a:pt x="188" y="360"/>
                </a:lnTo>
                <a:lnTo>
                  <a:pt x="188" y="360"/>
                </a:lnTo>
                <a:lnTo>
                  <a:pt x="188" y="360"/>
                </a:lnTo>
                <a:lnTo>
                  <a:pt x="188" y="361"/>
                </a:lnTo>
                <a:lnTo>
                  <a:pt x="188" y="361"/>
                </a:lnTo>
                <a:lnTo>
                  <a:pt x="188" y="363"/>
                </a:lnTo>
                <a:lnTo>
                  <a:pt x="188" y="363"/>
                </a:lnTo>
                <a:lnTo>
                  <a:pt x="186" y="364"/>
                </a:lnTo>
                <a:lnTo>
                  <a:pt x="185" y="364"/>
                </a:lnTo>
                <a:lnTo>
                  <a:pt x="185" y="364"/>
                </a:lnTo>
                <a:lnTo>
                  <a:pt x="185" y="364"/>
                </a:lnTo>
                <a:lnTo>
                  <a:pt x="185" y="364"/>
                </a:lnTo>
                <a:lnTo>
                  <a:pt x="188" y="367"/>
                </a:lnTo>
                <a:lnTo>
                  <a:pt x="188" y="367"/>
                </a:lnTo>
                <a:lnTo>
                  <a:pt x="191" y="366"/>
                </a:lnTo>
                <a:lnTo>
                  <a:pt x="191" y="366"/>
                </a:lnTo>
                <a:close/>
                <a:moveTo>
                  <a:pt x="191" y="266"/>
                </a:moveTo>
                <a:lnTo>
                  <a:pt x="191" y="266"/>
                </a:lnTo>
                <a:lnTo>
                  <a:pt x="186" y="268"/>
                </a:lnTo>
                <a:lnTo>
                  <a:pt x="186" y="268"/>
                </a:lnTo>
                <a:lnTo>
                  <a:pt x="185" y="270"/>
                </a:lnTo>
                <a:lnTo>
                  <a:pt x="185" y="270"/>
                </a:lnTo>
                <a:lnTo>
                  <a:pt x="190" y="273"/>
                </a:lnTo>
                <a:lnTo>
                  <a:pt x="190" y="273"/>
                </a:lnTo>
                <a:lnTo>
                  <a:pt x="191" y="271"/>
                </a:lnTo>
                <a:lnTo>
                  <a:pt x="191" y="271"/>
                </a:lnTo>
                <a:lnTo>
                  <a:pt x="191" y="270"/>
                </a:lnTo>
                <a:lnTo>
                  <a:pt x="191" y="270"/>
                </a:lnTo>
                <a:lnTo>
                  <a:pt x="191" y="266"/>
                </a:lnTo>
                <a:lnTo>
                  <a:pt x="191" y="266"/>
                </a:lnTo>
                <a:close/>
                <a:moveTo>
                  <a:pt x="344" y="287"/>
                </a:moveTo>
                <a:lnTo>
                  <a:pt x="344" y="287"/>
                </a:lnTo>
                <a:lnTo>
                  <a:pt x="341" y="292"/>
                </a:lnTo>
                <a:lnTo>
                  <a:pt x="341" y="292"/>
                </a:lnTo>
                <a:lnTo>
                  <a:pt x="346" y="293"/>
                </a:lnTo>
                <a:lnTo>
                  <a:pt x="346" y="293"/>
                </a:lnTo>
                <a:lnTo>
                  <a:pt x="347" y="290"/>
                </a:lnTo>
                <a:lnTo>
                  <a:pt x="347" y="290"/>
                </a:lnTo>
                <a:lnTo>
                  <a:pt x="344" y="287"/>
                </a:lnTo>
                <a:lnTo>
                  <a:pt x="344" y="287"/>
                </a:lnTo>
                <a:close/>
                <a:moveTo>
                  <a:pt x="152" y="202"/>
                </a:moveTo>
                <a:lnTo>
                  <a:pt x="152" y="202"/>
                </a:lnTo>
                <a:lnTo>
                  <a:pt x="150" y="205"/>
                </a:lnTo>
                <a:lnTo>
                  <a:pt x="150" y="208"/>
                </a:lnTo>
                <a:lnTo>
                  <a:pt x="150" y="208"/>
                </a:lnTo>
                <a:lnTo>
                  <a:pt x="150" y="208"/>
                </a:lnTo>
                <a:lnTo>
                  <a:pt x="150" y="208"/>
                </a:lnTo>
                <a:lnTo>
                  <a:pt x="150" y="210"/>
                </a:lnTo>
                <a:lnTo>
                  <a:pt x="152" y="211"/>
                </a:lnTo>
                <a:lnTo>
                  <a:pt x="152" y="211"/>
                </a:lnTo>
                <a:lnTo>
                  <a:pt x="153" y="208"/>
                </a:lnTo>
                <a:lnTo>
                  <a:pt x="153" y="208"/>
                </a:lnTo>
                <a:lnTo>
                  <a:pt x="152" y="202"/>
                </a:lnTo>
                <a:lnTo>
                  <a:pt x="152" y="202"/>
                </a:lnTo>
                <a:close/>
                <a:moveTo>
                  <a:pt x="134" y="243"/>
                </a:moveTo>
                <a:lnTo>
                  <a:pt x="134" y="243"/>
                </a:lnTo>
                <a:lnTo>
                  <a:pt x="138" y="241"/>
                </a:lnTo>
                <a:lnTo>
                  <a:pt x="138" y="241"/>
                </a:lnTo>
                <a:lnTo>
                  <a:pt x="139" y="238"/>
                </a:lnTo>
                <a:lnTo>
                  <a:pt x="139" y="238"/>
                </a:lnTo>
                <a:lnTo>
                  <a:pt x="139" y="236"/>
                </a:lnTo>
                <a:lnTo>
                  <a:pt x="139" y="236"/>
                </a:lnTo>
                <a:lnTo>
                  <a:pt x="138" y="233"/>
                </a:lnTo>
                <a:lnTo>
                  <a:pt x="138" y="233"/>
                </a:lnTo>
                <a:lnTo>
                  <a:pt x="136" y="238"/>
                </a:lnTo>
                <a:lnTo>
                  <a:pt x="134" y="243"/>
                </a:lnTo>
                <a:lnTo>
                  <a:pt x="134" y="243"/>
                </a:lnTo>
                <a:close/>
                <a:moveTo>
                  <a:pt x="385" y="284"/>
                </a:moveTo>
                <a:lnTo>
                  <a:pt x="385" y="284"/>
                </a:lnTo>
                <a:lnTo>
                  <a:pt x="385" y="284"/>
                </a:lnTo>
                <a:lnTo>
                  <a:pt x="385" y="284"/>
                </a:lnTo>
                <a:lnTo>
                  <a:pt x="376" y="300"/>
                </a:lnTo>
                <a:lnTo>
                  <a:pt x="376" y="300"/>
                </a:lnTo>
                <a:lnTo>
                  <a:pt x="379" y="300"/>
                </a:lnTo>
                <a:lnTo>
                  <a:pt x="379" y="300"/>
                </a:lnTo>
                <a:lnTo>
                  <a:pt x="385" y="284"/>
                </a:lnTo>
                <a:lnTo>
                  <a:pt x="385" y="284"/>
                </a:lnTo>
                <a:close/>
                <a:moveTo>
                  <a:pt x="253" y="306"/>
                </a:moveTo>
                <a:lnTo>
                  <a:pt x="253" y="306"/>
                </a:lnTo>
                <a:lnTo>
                  <a:pt x="253" y="290"/>
                </a:lnTo>
                <a:lnTo>
                  <a:pt x="253" y="290"/>
                </a:lnTo>
                <a:lnTo>
                  <a:pt x="251" y="290"/>
                </a:lnTo>
                <a:lnTo>
                  <a:pt x="251" y="290"/>
                </a:lnTo>
                <a:lnTo>
                  <a:pt x="251" y="292"/>
                </a:lnTo>
                <a:lnTo>
                  <a:pt x="251" y="292"/>
                </a:lnTo>
                <a:lnTo>
                  <a:pt x="251" y="301"/>
                </a:lnTo>
                <a:lnTo>
                  <a:pt x="251" y="301"/>
                </a:lnTo>
                <a:lnTo>
                  <a:pt x="251" y="303"/>
                </a:lnTo>
                <a:lnTo>
                  <a:pt x="251" y="303"/>
                </a:lnTo>
                <a:lnTo>
                  <a:pt x="253" y="306"/>
                </a:lnTo>
                <a:lnTo>
                  <a:pt x="253" y="306"/>
                </a:lnTo>
                <a:close/>
                <a:moveTo>
                  <a:pt x="303" y="113"/>
                </a:moveTo>
                <a:lnTo>
                  <a:pt x="303" y="113"/>
                </a:lnTo>
                <a:lnTo>
                  <a:pt x="297" y="120"/>
                </a:lnTo>
                <a:lnTo>
                  <a:pt x="297" y="120"/>
                </a:lnTo>
                <a:lnTo>
                  <a:pt x="298" y="121"/>
                </a:lnTo>
                <a:lnTo>
                  <a:pt x="298" y="121"/>
                </a:lnTo>
                <a:lnTo>
                  <a:pt x="305" y="117"/>
                </a:lnTo>
                <a:lnTo>
                  <a:pt x="305" y="117"/>
                </a:lnTo>
                <a:lnTo>
                  <a:pt x="303" y="113"/>
                </a:lnTo>
                <a:lnTo>
                  <a:pt x="303" y="113"/>
                </a:lnTo>
                <a:close/>
                <a:moveTo>
                  <a:pt x="302" y="255"/>
                </a:moveTo>
                <a:lnTo>
                  <a:pt x="302" y="255"/>
                </a:lnTo>
                <a:lnTo>
                  <a:pt x="305" y="259"/>
                </a:lnTo>
                <a:lnTo>
                  <a:pt x="305" y="259"/>
                </a:lnTo>
                <a:lnTo>
                  <a:pt x="309" y="255"/>
                </a:lnTo>
                <a:lnTo>
                  <a:pt x="309" y="255"/>
                </a:lnTo>
                <a:lnTo>
                  <a:pt x="305" y="252"/>
                </a:lnTo>
                <a:lnTo>
                  <a:pt x="305" y="252"/>
                </a:lnTo>
                <a:lnTo>
                  <a:pt x="302" y="255"/>
                </a:lnTo>
                <a:lnTo>
                  <a:pt x="302" y="255"/>
                </a:lnTo>
                <a:close/>
                <a:moveTo>
                  <a:pt x="352" y="309"/>
                </a:moveTo>
                <a:lnTo>
                  <a:pt x="352" y="309"/>
                </a:lnTo>
                <a:lnTo>
                  <a:pt x="354" y="307"/>
                </a:lnTo>
                <a:lnTo>
                  <a:pt x="354" y="307"/>
                </a:lnTo>
                <a:lnTo>
                  <a:pt x="354" y="306"/>
                </a:lnTo>
                <a:lnTo>
                  <a:pt x="355" y="304"/>
                </a:lnTo>
                <a:lnTo>
                  <a:pt x="355" y="304"/>
                </a:lnTo>
                <a:lnTo>
                  <a:pt x="355" y="304"/>
                </a:lnTo>
                <a:lnTo>
                  <a:pt x="355" y="304"/>
                </a:lnTo>
                <a:lnTo>
                  <a:pt x="352" y="303"/>
                </a:lnTo>
                <a:lnTo>
                  <a:pt x="352" y="303"/>
                </a:lnTo>
                <a:lnTo>
                  <a:pt x="349" y="306"/>
                </a:lnTo>
                <a:lnTo>
                  <a:pt x="349" y="306"/>
                </a:lnTo>
                <a:lnTo>
                  <a:pt x="352" y="309"/>
                </a:lnTo>
                <a:lnTo>
                  <a:pt x="352" y="309"/>
                </a:lnTo>
                <a:close/>
                <a:moveTo>
                  <a:pt x="196" y="345"/>
                </a:moveTo>
                <a:lnTo>
                  <a:pt x="196" y="345"/>
                </a:lnTo>
                <a:lnTo>
                  <a:pt x="199" y="342"/>
                </a:lnTo>
                <a:lnTo>
                  <a:pt x="199" y="342"/>
                </a:lnTo>
                <a:lnTo>
                  <a:pt x="196" y="337"/>
                </a:lnTo>
                <a:lnTo>
                  <a:pt x="196" y="337"/>
                </a:lnTo>
                <a:lnTo>
                  <a:pt x="193" y="339"/>
                </a:lnTo>
                <a:lnTo>
                  <a:pt x="193" y="339"/>
                </a:lnTo>
                <a:lnTo>
                  <a:pt x="196" y="345"/>
                </a:lnTo>
                <a:lnTo>
                  <a:pt x="196" y="345"/>
                </a:lnTo>
                <a:close/>
                <a:moveTo>
                  <a:pt x="108" y="181"/>
                </a:moveTo>
                <a:lnTo>
                  <a:pt x="108" y="181"/>
                </a:lnTo>
                <a:lnTo>
                  <a:pt x="109" y="177"/>
                </a:lnTo>
                <a:lnTo>
                  <a:pt x="109" y="177"/>
                </a:lnTo>
                <a:lnTo>
                  <a:pt x="106" y="175"/>
                </a:lnTo>
                <a:lnTo>
                  <a:pt x="106" y="175"/>
                </a:lnTo>
                <a:lnTo>
                  <a:pt x="103" y="178"/>
                </a:lnTo>
                <a:lnTo>
                  <a:pt x="103" y="178"/>
                </a:lnTo>
                <a:lnTo>
                  <a:pt x="108" y="181"/>
                </a:lnTo>
                <a:lnTo>
                  <a:pt x="108" y="181"/>
                </a:lnTo>
                <a:close/>
                <a:moveTo>
                  <a:pt x="183" y="91"/>
                </a:moveTo>
                <a:lnTo>
                  <a:pt x="183" y="91"/>
                </a:lnTo>
                <a:lnTo>
                  <a:pt x="182" y="93"/>
                </a:lnTo>
                <a:lnTo>
                  <a:pt x="182" y="93"/>
                </a:lnTo>
                <a:lnTo>
                  <a:pt x="180" y="95"/>
                </a:lnTo>
                <a:lnTo>
                  <a:pt x="180" y="95"/>
                </a:lnTo>
                <a:lnTo>
                  <a:pt x="180" y="98"/>
                </a:lnTo>
                <a:lnTo>
                  <a:pt x="180" y="98"/>
                </a:lnTo>
                <a:lnTo>
                  <a:pt x="180" y="101"/>
                </a:lnTo>
                <a:lnTo>
                  <a:pt x="180" y="101"/>
                </a:lnTo>
                <a:lnTo>
                  <a:pt x="182" y="101"/>
                </a:lnTo>
                <a:lnTo>
                  <a:pt x="182" y="101"/>
                </a:lnTo>
                <a:lnTo>
                  <a:pt x="183" y="101"/>
                </a:lnTo>
                <a:lnTo>
                  <a:pt x="183" y="99"/>
                </a:lnTo>
                <a:lnTo>
                  <a:pt x="183" y="99"/>
                </a:lnTo>
                <a:lnTo>
                  <a:pt x="183" y="93"/>
                </a:lnTo>
                <a:lnTo>
                  <a:pt x="183" y="93"/>
                </a:lnTo>
                <a:lnTo>
                  <a:pt x="183" y="91"/>
                </a:lnTo>
                <a:lnTo>
                  <a:pt x="183" y="91"/>
                </a:lnTo>
                <a:close/>
                <a:moveTo>
                  <a:pt x="52" y="112"/>
                </a:moveTo>
                <a:lnTo>
                  <a:pt x="52" y="112"/>
                </a:lnTo>
                <a:lnTo>
                  <a:pt x="54" y="109"/>
                </a:lnTo>
                <a:lnTo>
                  <a:pt x="54" y="109"/>
                </a:lnTo>
                <a:lnTo>
                  <a:pt x="54" y="109"/>
                </a:lnTo>
                <a:lnTo>
                  <a:pt x="54" y="109"/>
                </a:lnTo>
                <a:lnTo>
                  <a:pt x="51" y="102"/>
                </a:lnTo>
                <a:lnTo>
                  <a:pt x="51" y="102"/>
                </a:lnTo>
                <a:lnTo>
                  <a:pt x="51" y="102"/>
                </a:lnTo>
                <a:lnTo>
                  <a:pt x="51" y="102"/>
                </a:lnTo>
                <a:lnTo>
                  <a:pt x="51" y="112"/>
                </a:lnTo>
                <a:lnTo>
                  <a:pt x="51" y="112"/>
                </a:lnTo>
                <a:lnTo>
                  <a:pt x="52" y="112"/>
                </a:lnTo>
                <a:lnTo>
                  <a:pt x="52" y="112"/>
                </a:lnTo>
                <a:close/>
                <a:moveTo>
                  <a:pt x="336" y="295"/>
                </a:moveTo>
                <a:lnTo>
                  <a:pt x="336" y="295"/>
                </a:lnTo>
                <a:lnTo>
                  <a:pt x="341" y="300"/>
                </a:lnTo>
                <a:lnTo>
                  <a:pt x="341" y="300"/>
                </a:lnTo>
                <a:lnTo>
                  <a:pt x="343" y="296"/>
                </a:lnTo>
                <a:lnTo>
                  <a:pt x="343" y="296"/>
                </a:lnTo>
                <a:lnTo>
                  <a:pt x="338" y="293"/>
                </a:lnTo>
                <a:lnTo>
                  <a:pt x="338" y="293"/>
                </a:lnTo>
                <a:lnTo>
                  <a:pt x="336" y="295"/>
                </a:lnTo>
                <a:lnTo>
                  <a:pt x="336" y="295"/>
                </a:lnTo>
                <a:close/>
                <a:moveTo>
                  <a:pt x="179" y="58"/>
                </a:moveTo>
                <a:lnTo>
                  <a:pt x="179" y="58"/>
                </a:lnTo>
                <a:lnTo>
                  <a:pt x="182" y="55"/>
                </a:lnTo>
                <a:lnTo>
                  <a:pt x="182" y="55"/>
                </a:lnTo>
                <a:lnTo>
                  <a:pt x="182" y="55"/>
                </a:lnTo>
                <a:lnTo>
                  <a:pt x="182" y="55"/>
                </a:lnTo>
                <a:lnTo>
                  <a:pt x="182" y="50"/>
                </a:lnTo>
                <a:lnTo>
                  <a:pt x="182" y="50"/>
                </a:lnTo>
                <a:lnTo>
                  <a:pt x="179" y="49"/>
                </a:lnTo>
                <a:lnTo>
                  <a:pt x="179" y="49"/>
                </a:lnTo>
                <a:lnTo>
                  <a:pt x="179" y="58"/>
                </a:lnTo>
                <a:lnTo>
                  <a:pt x="179" y="58"/>
                </a:lnTo>
                <a:close/>
                <a:moveTo>
                  <a:pt x="213" y="331"/>
                </a:moveTo>
                <a:lnTo>
                  <a:pt x="213" y="331"/>
                </a:lnTo>
                <a:lnTo>
                  <a:pt x="213" y="331"/>
                </a:lnTo>
                <a:lnTo>
                  <a:pt x="213" y="331"/>
                </a:lnTo>
                <a:lnTo>
                  <a:pt x="218" y="344"/>
                </a:lnTo>
                <a:lnTo>
                  <a:pt x="218" y="344"/>
                </a:lnTo>
                <a:lnTo>
                  <a:pt x="218" y="341"/>
                </a:lnTo>
                <a:lnTo>
                  <a:pt x="218" y="341"/>
                </a:lnTo>
                <a:lnTo>
                  <a:pt x="218" y="337"/>
                </a:lnTo>
                <a:lnTo>
                  <a:pt x="218" y="337"/>
                </a:lnTo>
                <a:lnTo>
                  <a:pt x="215" y="333"/>
                </a:lnTo>
                <a:lnTo>
                  <a:pt x="215" y="333"/>
                </a:lnTo>
                <a:lnTo>
                  <a:pt x="213" y="331"/>
                </a:lnTo>
                <a:lnTo>
                  <a:pt x="213" y="331"/>
                </a:lnTo>
                <a:close/>
                <a:moveTo>
                  <a:pt x="109" y="289"/>
                </a:moveTo>
                <a:lnTo>
                  <a:pt x="109" y="289"/>
                </a:lnTo>
                <a:lnTo>
                  <a:pt x="112" y="285"/>
                </a:lnTo>
                <a:lnTo>
                  <a:pt x="112" y="285"/>
                </a:lnTo>
                <a:lnTo>
                  <a:pt x="109" y="281"/>
                </a:lnTo>
                <a:lnTo>
                  <a:pt x="109" y="281"/>
                </a:lnTo>
                <a:lnTo>
                  <a:pt x="106" y="284"/>
                </a:lnTo>
                <a:lnTo>
                  <a:pt x="106" y="284"/>
                </a:lnTo>
                <a:lnTo>
                  <a:pt x="109" y="289"/>
                </a:lnTo>
                <a:lnTo>
                  <a:pt x="109" y="289"/>
                </a:lnTo>
                <a:close/>
                <a:moveTo>
                  <a:pt x="306" y="132"/>
                </a:moveTo>
                <a:lnTo>
                  <a:pt x="306" y="132"/>
                </a:lnTo>
                <a:lnTo>
                  <a:pt x="309" y="129"/>
                </a:lnTo>
                <a:lnTo>
                  <a:pt x="309" y="129"/>
                </a:lnTo>
                <a:lnTo>
                  <a:pt x="308" y="124"/>
                </a:lnTo>
                <a:lnTo>
                  <a:pt x="308" y="124"/>
                </a:lnTo>
                <a:lnTo>
                  <a:pt x="305" y="129"/>
                </a:lnTo>
                <a:lnTo>
                  <a:pt x="305" y="129"/>
                </a:lnTo>
                <a:lnTo>
                  <a:pt x="306" y="132"/>
                </a:lnTo>
                <a:lnTo>
                  <a:pt x="306" y="132"/>
                </a:lnTo>
                <a:close/>
                <a:moveTo>
                  <a:pt x="199" y="347"/>
                </a:moveTo>
                <a:lnTo>
                  <a:pt x="199" y="347"/>
                </a:lnTo>
                <a:lnTo>
                  <a:pt x="201" y="352"/>
                </a:lnTo>
                <a:lnTo>
                  <a:pt x="201" y="352"/>
                </a:lnTo>
                <a:lnTo>
                  <a:pt x="201" y="350"/>
                </a:lnTo>
                <a:lnTo>
                  <a:pt x="201" y="350"/>
                </a:lnTo>
                <a:lnTo>
                  <a:pt x="202" y="348"/>
                </a:lnTo>
                <a:lnTo>
                  <a:pt x="202" y="348"/>
                </a:lnTo>
                <a:lnTo>
                  <a:pt x="204" y="348"/>
                </a:lnTo>
                <a:lnTo>
                  <a:pt x="204" y="348"/>
                </a:lnTo>
                <a:lnTo>
                  <a:pt x="205" y="348"/>
                </a:lnTo>
                <a:lnTo>
                  <a:pt x="205" y="348"/>
                </a:lnTo>
                <a:lnTo>
                  <a:pt x="205" y="347"/>
                </a:lnTo>
                <a:lnTo>
                  <a:pt x="205" y="347"/>
                </a:lnTo>
                <a:lnTo>
                  <a:pt x="202" y="344"/>
                </a:lnTo>
                <a:lnTo>
                  <a:pt x="202" y="344"/>
                </a:lnTo>
                <a:lnTo>
                  <a:pt x="199" y="347"/>
                </a:lnTo>
                <a:lnTo>
                  <a:pt x="199" y="347"/>
                </a:lnTo>
                <a:close/>
                <a:moveTo>
                  <a:pt x="251" y="378"/>
                </a:moveTo>
                <a:lnTo>
                  <a:pt x="251" y="378"/>
                </a:lnTo>
                <a:lnTo>
                  <a:pt x="250" y="364"/>
                </a:lnTo>
                <a:lnTo>
                  <a:pt x="250" y="364"/>
                </a:lnTo>
                <a:lnTo>
                  <a:pt x="250" y="364"/>
                </a:lnTo>
                <a:lnTo>
                  <a:pt x="250" y="364"/>
                </a:lnTo>
                <a:lnTo>
                  <a:pt x="248" y="377"/>
                </a:lnTo>
                <a:lnTo>
                  <a:pt x="248" y="377"/>
                </a:lnTo>
                <a:lnTo>
                  <a:pt x="251" y="378"/>
                </a:lnTo>
                <a:lnTo>
                  <a:pt x="251" y="378"/>
                </a:lnTo>
                <a:close/>
                <a:moveTo>
                  <a:pt x="325" y="96"/>
                </a:moveTo>
                <a:lnTo>
                  <a:pt x="325" y="96"/>
                </a:lnTo>
                <a:lnTo>
                  <a:pt x="322" y="99"/>
                </a:lnTo>
                <a:lnTo>
                  <a:pt x="322" y="99"/>
                </a:lnTo>
                <a:lnTo>
                  <a:pt x="324" y="104"/>
                </a:lnTo>
                <a:lnTo>
                  <a:pt x="324" y="104"/>
                </a:lnTo>
                <a:lnTo>
                  <a:pt x="328" y="101"/>
                </a:lnTo>
                <a:lnTo>
                  <a:pt x="328" y="101"/>
                </a:lnTo>
                <a:lnTo>
                  <a:pt x="325" y="96"/>
                </a:lnTo>
                <a:lnTo>
                  <a:pt x="325" y="96"/>
                </a:lnTo>
                <a:close/>
                <a:moveTo>
                  <a:pt x="149" y="251"/>
                </a:moveTo>
                <a:lnTo>
                  <a:pt x="149" y="251"/>
                </a:lnTo>
                <a:lnTo>
                  <a:pt x="144" y="254"/>
                </a:lnTo>
                <a:lnTo>
                  <a:pt x="144" y="254"/>
                </a:lnTo>
                <a:lnTo>
                  <a:pt x="147" y="257"/>
                </a:lnTo>
                <a:lnTo>
                  <a:pt x="147" y="257"/>
                </a:lnTo>
                <a:lnTo>
                  <a:pt x="150" y="255"/>
                </a:lnTo>
                <a:lnTo>
                  <a:pt x="150" y="255"/>
                </a:lnTo>
                <a:lnTo>
                  <a:pt x="149" y="251"/>
                </a:lnTo>
                <a:lnTo>
                  <a:pt x="149" y="251"/>
                </a:lnTo>
                <a:close/>
                <a:moveTo>
                  <a:pt x="235" y="145"/>
                </a:moveTo>
                <a:lnTo>
                  <a:pt x="235" y="145"/>
                </a:lnTo>
                <a:lnTo>
                  <a:pt x="238" y="145"/>
                </a:lnTo>
                <a:lnTo>
                  <a:pt x="238" y="145"/>
                </a:lnTo>
                <a:lnTo>
                  <a:pt x="238" y="140"/>
                </a:lnTo>
                <a:lnTo>
                  <a:pt x="237" y="137"/>
                </a:lnTo>
                <a:lnTo>
                  <a:pt x="237" y="137"/>
                </a:lnTo>
                <a:lnTo>
                  <a:pt x="235" y="142"/>
                </a:lnTo>
                <a:lnTo>
                  <a:pt x="235" y="145"/>
                </a:lnTo>
                <a:lnTo>
                  <a:pt x="235" y="145"/>
                </a:lnTo>
                <a:close/>
                <a:moveTo>
                  <a:pt x="215" y="113"/>
                </a:moveTo>
                <a:lnTo>
                  <a:pt x="215" y="113"/>
                </a:lnTo>
                <a:lnTo>
                  <a:pt x="215" y="115"/>
                </a:lnTo>
                <a:lnTo>
                  <a:pt x="215" y="115"/>
                </a:lnTo>
                <a:lnTo>
                  <a:pt x="212" y="117"/>
                </a:lnTo>
                <a:lnTo>
                  <a:pt x="212" y="117"/>
                </a:lnTo>
                <a:lnTo>
                  <a:pt x="212" y="118"/>
                </a:lnTo>
                <a:lnTo>
                  <a:pt x="212" y="118"/>
                </a:lnTo>
                <a:lnTo>
                  <a:pt x="212" y="121"/>
                </a:lnTo>
                <a:lnTo>
                  <a:pt x="212" y="121"/>
                </a:lnTo>
                <a:lnTo>
                  <a:pt x="213" y="121"/>
                </a:lnTo>
                <a:lnTo>
                  <a:pt x="215" y="123"/>
                </a:lnTo>
                <a:lnTo>
                  <a:pt x="215" y="123"/>
                </a:lnTo>
                <a:lnTo>
                  <a:pt x="215" y="113"/>
                </a:lnTo>
                <a:lnTo>
                  <a:pt x="215" y="113"/>
                </a:lnTo>
                <a:close/>
                <a:moveTo>
                  <a:pt x="169" y="188"/>
                </a:moveTo>
                <a:lnTo>
                  <a:pt x="169" y="188"/>
                </a:lnTo>
                <a:lnTo>
                  <a:pt x="164" y="189"/>
                </a:lnTo>
                <a:lnTo>
                  <a:pt x="164" y="189"/>
                </a:lnTo>
                <a:lnTo>
                  <a:pt x="166" y="192"/>
                </a:lnTo>
                <a:lnTo>
                  <a:pt x="167" y="195"/>
                </a:lnTo>
                <a:lnTo>
                  <a:pt x="167" y="195"/>
                </a:lnTo>
                <a:lnTo>
                  <a:pt x="171" y="192"/>
                </a:lnTo>
                <a:lnTo>
                  <a:pt x="171" y="192"/>
                </a:lnTo>
                <a:lnTo>
                  <a:pt x="171" y="191"/>
                </a:lnTo>
                <a:lnTo>
                  <a:pt x="171" y="191"/>
                </a:lnTo>
                <a:lnTo>
                  <a:pt x="169" y="188"/>
                </a:lnTo>
                <a:lnTo>
                  <a:pt x="169" y="188"/>
                </a:lnTo>
                <a:close/>
                <a:moveTo>
                  <a:pt x="207" y="107"/>
                </a:moveTo>
                <a:lnTo>
                  <a:pt x="207" y="107"/>
                </a:lnTo>
                <a:lnTo>
                  <a:pt x="201" y="113"/>
                </a:lnTo>
                <a:lnTo>
                  <a:pt x="201" y="113"/>
                </a:lnTo>
                <a:lnTo>
                  <a:pt x="202" y="113"/>
                </a:lnTo>
                <a:lnTo>
                  <a:pt x="202" y="113"/>
                </a:lnTo>
                <a:lnTo>
                  <a:pt x="202" y="113"/>
                </a:lnTo>
                <a:lnTo>
                  <a:pt x="207" y="112"/>
                </a:lnTo>
                <a:lnTo>
                  <a:pt x="207" y="112"/>
                </a:lnTo>
                <a:lnTo>
                  <a:pt x="207" y="107"/>
                </a:lnTo>
                <a:lnTo>
                  <a:pt x="207" y="107"/>
                </a:lnTo>
                <a:close/>
                <a:moveTo>
                  <a:pt x="55" y="77"/>
                </a:moveTo>
                <a:lnTo>
                  <a:pt x="55" y="77"/>
                </a:lnTo>
                <a:lnTo>
                  <a:pt x="54" y="77"/>
                </a:lnTo>
                <a:lnTo>
                  <a:pt x="54" y="77"/>
                </a:lnTo>
                <a:lnTo>
                  <a:pt x="51" y="82"/>
                </a:lnTo>
                <a:lnTo>
                  <a:pt x="51" y="82"/>
                </a:lnTo>
                <a:lnTo>
                  <a:pt x="51" y="83"/>
                </a:lnTo>
                <a:lnTo>
                  <a:pt x="51" y="87"/>
                </a:lnTo>
                <a:lnTo>
                  <a:pt x="51" y="87"/>
                </a:lnTo>
                <a:lnTo>
                  <a:pt x="54" y="83"/>
                </a:lnTo>
                <a:lnTo>
                  <a:pt x="54" y="83"/>
                </a:lnTo>
                <a:lnTo>
                  <a:pt x="55" y="82"/>
                </a:lnTo>
                <a:lnTo>
                  <a:pt x="55" y="82"/>
                </a:lnTo>
                <a:lnTo>
                  <a:pt x="55" y="77"/>
                </a:lnTo>
                <a:lnTo>
                  <a:pt x="55" y="77"/>
                </a:lnTo>
                <a:close/>
                <a:moveTo>
                  <a:pt x="314" y="87"/>
                </a:moveTo>
                <a:lnTo>
                  <a:pt x="314" y="87"/>
                </a:lnTo>
                <a:lnTo>
                  <a:pt x="311" y="88"/>
                </a:lnTo>
                <a:lnTo>
                  <a:pt x="311" y="88"/>
                </a:lnTo>
                <a:lnTo>
                  <a:pt x="308" y="91"/>
                </a:lnTo>
                <a:lnTo>
                  <a:pt x="308" y="91"/>
                </a:lnTo>
                <a:lnTo>
                  <a:pt x="303" y="95"/>
                </a:lnTo>
                <a:lnTo>
                  <a:pt x="303" y="95"/>
                </a:lnTo>
                <a:lnTo>
                  <a:pt x="303" y="95"/>
                </a:lnTo>
                <a:lnTo>
                  <a:pt x="303" y="95"/>
                </a:lnTo>
                <a:lnTo>
                  <a:pt x="303" y="96"/>
                </a:lnTo>
                <a:lnTo>
                  <a:pt x="303" y="96"/>
                </a:lnTo>
                <a:lnTo>
                  <a:pt x="303" y="96"/>
                </a:lnTo>
                <a:lnTo>
                  <a:pt x="303" y="96"/>
                </a:lnTo>
                <a:lnTo>
                  <a:pt x="316" y="88"/>
                </a:lnTo>
                <a:lnTo>
                  <a:pt x="316" y="88"/>
                </a:lnTo>
                <a:lnTo>
                  <a:pt x="314" y="87"/>
                </a:lnTo>
                <a:lnTo>
                  <a:pt x="314" y="87"/>
                </a:lnTo>
                <a:close/>
                <a:moveTo>
                  <a:pt x="201" y="292"/>
                </a:moveTo>
                <a:lnTo>
                  <a:pt x="201" y="292"/>
                </a:lnTo>
                <a:lnTo>
                  <a:pt x="196" y="295"/>
                </a:lnTo>
                <a:lnTo>
                  <a:pt x="196" y="295"/>
                </a:lnTo>
                <a:lnTo>
                  <a:pt x="201" y="303"/>
                </a:lnTo>
                <a:lnTo>
                  <a:pt x="201" y="303"/>
                </a:lnTo>
                <a:lnTo>
                  <a:pt x="202" y="303"/>
                </a:lnTo>
                <a:lnTo>
                  <a:pt x="202" y="303"/>
                </a:lnTo>
                <a:lnTo>
                  <a:pt x="201" y="292"/>
                </a:lnTo>
                <a:lnTo>
                  <a:pt x="201" y="292"/>
                </a:lnTo>
                <a:close/>
                <a:moveTo>
                  <a:pt x="231" y="314"/>
                </a:moveTo>
                <a:lnTo>
                  <a:pt x="231" y="314"/>
                </a:lnTo>
                <a:lnTo>
                  <a:pt x="235" y="319"/>
                </a:lnTo>
                <a:lnTo>
                  <a:pt x="235" y="319"/>
                </a:lnTo>
                <a:lnTo>
                  <a:pt x="235" y="317"/>
                </a:lnTo>
                <a:lnTo>
                  <a:pt x="235" y="317"/>
                </a:lnTo>
                <a:lnTo>
                  <a:pt x="235" y="312"/>
                </a:lnTo>
                <a:lnTo>
                  <a:pt x="235" y="312"/>
                </a:lnTo>
                <a:lnTo>
                  <a:pt x="232" y="312"/>
                </a:lnTo>
                <a:lnTo>
                  <a:pt x="231" y="314"/>
                </a:lnTo>
                <a:lnTo>
                  <a:pt x="231" y="314"/>
                </a:lnTo>
                <a:close/>
                <a:moveTo>
                  <a:pt x="57" y="281"/>
                </a:moveTo>
                <a:lnTo>
                  <a:pt x="57" y="281"/>
                </a:lnTo>
                <a:lnTo>
                  <a:pt x="55" y="281"/>
                </a:lnTo>
                <a:lnTo>
                  <a:pt x="55" y="281"/>
                </a:lnTo>
                <a:lnTo>
                  <a:pt x="57" y="285"/>
                </a:lnTo>
                <a:lnTo>
                  <a:pt x="60" y="289"/>
                </a:lnTo>
                <a:lnTo>
                  <a:pt x="60" y="289"/>
                </a:lnTo>
                <a:lnTo>
                  <a:pt x="60" y="285"/>
                </a:lnTo>
                <a:lnTo>
                  <a:pt x="60" y="284"/>
                </a:lnTo>
                <a:lnTo>
                  <a:pt x="57" y="281"/>
                </a:lnTo>
                <a:lnTo>
                  <a:pt x="57" y="281"/>
                </a:lnTo>
                <a:close/>
                <a:moveTo>
                  <a:pt x="196" y="350"/>
                </a:moveTo>
                <a:lnTo>
                  <a:pt x="196" y="350"/>
                </a:lnTo>
                <a:lnTo>
                  <a:pt x="194" y="352"/>
                </a:lnTo>
                <a:lnTo>
                  <a:pt x="194" y="352"/>
                </a:lnTo>
                <a:lnTo>
                  <a:pt x="201" y="358"/>
                </a:lnTo>
                <a:lnTo>
                  <a:pt x="201" y="358"/>
                </a:lnTo>
                <a:lnTo>
                  <a:pt x="202" y="358"/>
                </a:lnTo>
                <a:lnTo>
                  <a:pt x="202" y="358"/>
                </a:lnTo>
                <a:lnTo>
                  <a:pt x="196" y="350"/>
                </a:lnTo>
                <a:lnTo>
                  <a:pt x="196" y="350"/>
                </a:lnTo>
                <a:close/>
                <a:moveTo>
                  <a:pt x="346" y="77"/>
                </a:moveTo>
                <a:lnTo>
                  <a:pt x="346" y="77"/>
                </a:lnTo>
                <a:lnTo>
                  <a:pt x="341" y="85"/>
                </a:lnTo>
                <a:lnTo>
                  <a:pt x="341" y="85"/>
                </a:lnTo>
                <a:lnTo>
                  <a:pt x="347" y="82"/>
                </a:lnTo>
                <a:lnTo>
                  <a:pt x="347" y="82"/>
                </a:lnTo>
                <a:lnTo>
                  <a:pt x="346" y="77"/>
                </a:lnTo>
                <a:lnTo>
                  <a:pt x="346" y="77"/>
                </a:lnTo>
                <a:close/>
                <a:moveTo>
                  <a:pt x="287" y="266"/>
                </a:moveTo>
                <a:lnTo>
                  <a:pt x="287" y="266"/>
                </a:lnTo>
                <a:lnTo>
                  <a:pt x="284" y="262"/>
                </a:lnTo>
                <a:lnTo>
                  <a:pt x="284" y="262"/>
                </a:lnTo>
                <a:lnTo>
                  <a:pt x="281" y="265"/>
                </a:lnTo>
                <a:lnTo>
                  <a:pt x="281" y="265"/>
                </a:lnTo>
                <a:lnTo>
                  <a:pt x="286" y="270"/>
                </a:lnTo>
                <a:lnTo>
                  <a:pt x="286" y="270"/>
                </a:lnTo>
                <a:lnTo>
                  <a:pt x="287" y="266"/>
                </a:lnTo>
                <a:lnTo>
                  <a:pt x="287" y="266"/>
                </a:lnTo>
                <a:close/>
                <a:moveTo>
                  <a:pt x="152" y="173"/>
                </a:moveTo>
                <a:lnTo>
                  <a:pt x="152" y="173"/>
                </a:lnTo>
                <a:lnTo>
                  <a:pt x="142" y="184"/>
                </a:lnTo>
                <a:lnTo>
                  <a:pt x="142" y="184"/>
                </a:lnTo>
                <a:lnTo>
                  <a:pt x="144" y="186"/>
                </a:lnTo>
                <a:lnTo>
                  <a:pt x="144" y="186"/>
                </a:lnTo>
                <a:lnTo>
                  <a:pt x="152" y="173"/>
                </a:lnTo>
                <a:lnTo>
                  <a:pt x="152" y="173"/>
                </a:lnTo>
                <a:close/>
                <a:moveTo>
                  <a:pt x="245" y="134"/>
                </a:moveTo>
                <a:lnTo>
                  <a:pt x="245" y="134"/>
                </a:lnTo>
                <a:lnTo>
                  <a:pt x="245" y="134"/>
                </a:lnTo>
                <a:lnTo>
                  <a:pt x="245" y="134"/>
                </a:lnTo>
                <a:lnTo>
                  <a:pt x="243" y="132"/>
                </a:lnTo>
                <a:lnTo>
                  <a:pt x="243" y="132"/>
                </a:lnTo>
                <a:lnTo>
                  <a:pt x="243" y="131"/>
                </a:lnTo>
                <a:lnTo>
                  <a:pt x="245" y="129"/>
                </a:lnTo>
                <a:lnTo>
                  <a:pt x="245" y="129"/>
                </a:lnTo>
                <a:lnTo>
                  <a:pt x="245" y="128"/>
                </a:lnTo>
                <a:lnTo>
                  <a:pt x="245" y="128"/>
                </a:lnTo>
                <a:lnTo>
                  <a:pt x="245" y="123"/>
                </a:lnTo>
                <a:lnTo>
                  <a:pt x="245" y="123"/>
                </a:lnTo>
                <a:lnTo>
                  <a:pt x="245" y="120"/>
                </a:lnTo>
                <a:lnTo>
                  <a:pt x="245" y="120"/>
                </a:lnTo>
                <a:lnTo>
                  <a:pt x="243" y="121"/>
                </a:lnTo>
                <a:lnTo>
                  <a:pt x="243" y="123"/>
                </a:lnTo>
                <a:lnTo>
                  <a:pt x="243" y="123"/>
                </a:lnTo>
                <a:lnTo>
                  <a:pt x="243" y="124"/>
                </a:lnTo>
                <a:lnTo>
                  <a:pt x="243" y="124"/>
                </a:lnTo>
                <a:lnTo>
                  <a:pt x="245" y="124"/>
                </a:lnTo>
                <a:lnTo>
                  <a:pt x="245" y="128"/>
                </a:lnTo>
                <a:lnTo>
                  <a:pt x="245" y="128"/>
                </a:lnTo>
                <a:lnTo>
                  <a:pt x="243" y="128"/>
                </a:lnTo>
                <a:lnTo>
                  <a:pt x="243" y="128"/>
                </a:lnTo>
                <a:lnTo>
                  <a:pt x="243" y="129"/>
                </a:lnTo>
                <a:lnTo>
                  <a:pt x="243" y="129"/>
                </a:lnTo>
                <a:lnTo>
                  <a:pt x="243" y="131"/>
                </a:lnTo>
                <a:lnTo>
                  <a:pt x="243" y="131"/>
                </a:lnTo>
                <a:lnTo>
                  <a:pt x="243" y="134"/>
                </a:lnTo>
                <a:lnTo>
                  <a:pt x="243" y="134"/>
                </a:lnTo>
                <a:lnTo>
                  <a:pt x="245" y="134"/>
                </a:lnTo>
                <a:lnTo>
                  <a:pt x="245" y="134"/>
                </a:lnTo>
                <a:close/>
                <a:moveTo>
                  <a:pt x="308" y="151"/>
                </a:moveTo>
                <a:lnTo>
                  <a:pt x="308" y="151"/>
                </a:lnTo>
                <a:lnTo>
                  <a:pt x="305" y="154"/>
                </a:lnTo>
                <a:lnTo>
                  <a:pt x="305" y="154"/>
                </a:lnTo>
                <a:lnTo>
                  <a:pt x="303" y="154"/>
                </a:lnTo>
                <a:lnTo>
                  <a:pt x="303" y="154"/>
                </a:lnTo>
                <a:lnTo>
                  <a:pt x="297" y="159"/>
                </a:lnTo>
                <a:lnTo>
                  <a:pt x="297" y="159"/>
                </a:lnTo>
                <a:lnTo>
                  <a:pt x="298" y="161"/>
                </a:lnTo>
                <a:lnTo>
                  <a:pt x="298" y="161"/>
                </a:lnTo>
                <a:lnTo>
                  <a:pt x="308" y="154"/>
                </a:lnTo>
                <a:lnTo>
                  <a:pt x="308" y="154"/>
                </a:lnTo>
                <a:lnTo>
                  <a:pt x="308" y="151"/>
                </a:lnTo>
                <a:lnTo>
                  <a:pt x="308" y="151"/>
                </a:lnTo>
                <a:close/>
                <a:moveTo>
                  <a:pt x="174" y="382"/>
                </a:moveTo>
                <a:lnTo>
                  <a:pt x="174" y="382"/>
                </a:lnTo>
                <a:lnTo>
                  <a:pt x="174" y="389"/>
                </a:lnTo>
                <a:lnTo>
                  <a:pt x="174" y="397"/>
                </a:lnTo>
                <a:lnTo>
                  <a:pt x="174" y="397"/>
                </a:lnTo>
                <a:lnTo>
                  <a:pt x="175" y="397"/>
                </a:lnTo>
                <a:lnTo>
                  <a:pt x="175" y="397"/>
                </a:lnTo>
                <a:lnTo>
                  <a:pt x="175" y="396"/>
                </a:lnTo>
                <a:lnTo>
                  <a:pt x="175" y="396"/>
                </a:lnTo>
                <a:lnTo>
                  <a:pt x="175" y="385"/>
                </a:lnTo>
                <a:lnTo>
                  <a:pt x="175" y="385"/>
                </a:lnTo>
                <a:lnTo>
                  <a:pt x="174" y="382"/>
                </a:lnTo>
                <a:lnTo>
                  <a:pt x="174" y="382"/>
                </a:lnTo>
                <a:close/>
                <a:moveTo>
                  <a:pt x="231" y="96"/>
                </a:moveTo>
                <a:lnTo>
                  <a:pt x="231" y="96"/>
                </a:lnTo>
                <a:lnTo>
                  <a:pt x="231" y="87"/>
                </a:lnTo>
                <a:lnTo>
                  <a:pt x="231" y="87"/>
                </a:lnTo>
                <a:lnTo>
                  <a:pt x="227" y="87"/>
                </a:lnTo>
                <a:lnTo>
                  <a:pt x="227" y="87"/>
                </a:lnTo>
                <a:lnTo>
                  <a:pt x="229" y="98"/>
                </a:lnTo>
                <a:lnTo>
                  <a:pt x="229" y="98"/>
                </a:lnTo>
                <a:lnTo>
                  <a:pt x="231" y="98"/>
                </a:lnTo>
                <a:lnTo>
                  <a:pt x="231" y="98"/>
                </a:lnTo>
                <a:lnTo>
                  <a:pt x="231" y="96"/>
                </a:lnTo>
                <a:lnTo>
                  <a:pt x="231" y="96"/>
                </a:lnTo>
                <a:close/>
                <a:moveTo>
                  <a:pt x="243" y="17"/>
                </a:moveTo>
                <a:lnTo>
                  <a:pt x="243" y="17"/>
                </a:lnTo>
                <a:lnTo>
                  <a:pt x="237" y="20"/>
                </a:lnTo>
                <a:lnTo>
                  <a:pt x="237" y="20"/>
                </a:lnTo>
                <a:lnTo>
                  <a:pt x="243" y="22"/>
                </a:lnTo>
                <a:lnTo>
                  <a:pt x="243" y="22"/>
                </a:lnTo>
                <a:lnTo>
                  <a:pt x="243" y="17"/>
                </a:lnTo>
                <a:lnTo>
                  <a:pt x="243" y="17"/>
                </a:lnTo>
                <a:close/>
                <a:moveTo>
                  <a:pt x="59" y="296"/>
                </a:moveTo>
                <a:lnTo>
                  <a:pt x="59" y="296"/>
                </a:lnTo>
                <a:lnTo>
                  <a:pt x="60" y="301"/>
                </a:lnTo>
                <a:lnTo>
                  <a:pt x="63" y="306"/>
                </a:lnTo>
                <a:lnTo>
                  <a:pt x="63" y="306"/>
                </a:lnTo>
                <a:lnTo>
                  <a:pt x="63" y="306"/>
                </a:lnTo>
                <a:lnTo>
                  <a:pt x="63" y="306"/>
                </a:lnTo>
                <a:lnTo>
                  <a:pt x="62" y="296"/>
                </a:lnTo>
                <a:lnTo>
                  <a:pt x="62" y="296"/>
                </a:lnTo>
                <a:lnTo>
                  <a:pt x="62" y="296"/>
                </a:lnTo>
                <a:lnTo>
                  <a:pt x="60" y="296"/>
                </a:lnTo>
                <a:lnTo>
                  <a:pt x="60" y="296"/>
                </a:lnTo>
                <a:lnTo>
                  <a:pt x="59" y="296"/>
                </a:lnTo>
                <a:lnTo>
                  <a:pt x="59" y="296"/>
                </a:lnTo>
                <a:close/>
                <a:moveTo>
                  <a:pt x="216" y="262"/>
                </a:moveTo>
                <a:lnTo>
                  <a:pt x="216" y="262"/>
                </a:lnTo>
                <a:lnTo>
                  <a:pt x="218" y="260"/>
                </a:lnTo>
                <a:lnTo>
                  <a:pt x="218" y="260"/>
                </a:lnTo>
                <a:lnTo>
                  <a:pt x="218" y="260"/>
                </a:lnTo>
                <a:lnTo>
                  <a:pt x="218" y="260"/>
                </a:lnTo>
                <a:lnTo>
                  <a:pt x="216" y="255"/>
                </a:lnTo>
                <a:lnTo>
                  <a:pt x="216" y="255"/>
                </a:lnTo>
                <a:lnTo>
                  <a:pt x="213" y="257"/>
                </a:lnTo>
                <a:lnTo>
                  <a:pt x="213" y="257"/>
                </a:lnTo>
                <a:lnTo>
                  <a:pt x="213" y="260"/>
                </a:lnTo>
                <a:lnTo>
                  <a:pt x="213" y="260"/>
                </a:lnTo>
                <a:lnTo>
                  <a:pt x="216" y="262"/>
                </a:lnTo>
                <a:lnTo>
                  <a:pt x="216" y="262"/>
                </a:lnTo>
                <a:close/>
                <a:moveTo>
                  <a:pt x="321" y="101"/>
                </a:moveTo>
                <a:lnTo>
                  <a:pt x="321" y="101"/>
                </a:lnTo>
                <a:lnTo>
                  <a:pt x="313" y="107"/>
                </a:lnTo>
                <a:lnTo>
                  <a:pt x="313" y="107"/>
                </a:lnTo>
                <a:lnTo>
                  <a:pt x="322" y="104"/>
                </a:lnTo>
                <a:lnTo>
                  <a:pt x="322" y="104"/>
                </a:lnTo>
                <a:lnTo>
                  <a:pt x="321" y="101"/>
                </a:lnTo>
                <a:lnTo>
                  <a:pt x="321" y="101"/>
                </a:lnTo>
                <a:close/>
                <a:moveTo>
                  <a:pt x="265" y="218"/>
                </a:moveTo>
                <a:lnTo>
                  <a:pt x="265" y="218"/>
                </a:lnTo>
                <a:lnTo>
                  <a:pt x="262" y="221"/>
                </a:lnTo>
                <a:lnTo>
                  <a:pt x="262" y="221"/>
                </a:lnTo>
                <a:lnTo>
                  <a:pt x="262" y="222"/>
                </a:lnTo>
                <a:lnTo>
                  <a:pt x="262" y="222"/>
                </a:lnTo>
                <a:lnTo>
                  <a:pt x="264" y="225"/>
                </a:lnTo>
                <a:lnTo>
                  <a:pt x="264" y="225"/>
                </a:lnTo>
                <a:lnTo>
                  <a:pt x="267" y="221"/>
                </a:lnTo>
                <a:lnTo>
                  <a:pt x="267" y="221"/>
                </a:lnTo>
                <a:lnTo>
                  <a:pt x="265" y="218"/>
                </a:lnTo>
                <a:lnTo>
                  <a:pt x="265" y="218"/>
                </a:lnTo>
                <a:close/>
                <a:moveTo>
                  <a:pt x="194" y="263"/>
                </a:moveTo>
                <a:lnTo>
                  <a:pt x="194" y="263"/>
                </a:lnTo>
                <a:lnTo>
                  <a:pt x="196" y="262"/>
                </a:lnTo>
                <a:lnTo>
                  <a:pt x="196" y="262"/>
                </a:lnTo>
                <a:lnTo>
                  <a:pt x="196" y="260"/>
                </a:lnTo>
                <a:lnTo>
                  <a:pt x="196" y="260"/>
                </a:lnTo>
                <a:lnTo>
                  <a:pt x="191" y="254"/>
                </a:lnTo>
                <a:lnTo>
                  <a:pt x="191" y="254"/>
                </a:lnTo>
                <a:lnTo>
                  <a:pt x="191" y="254"/>
                </a:lnTo>
                <a:lnTo>
                  <a:pt x="191" y="254"/>
                </a:lnTo>
                <a:lnTo>
                  <a:pt x="194" y="263"/>
                </a:lnTo>
                <a:lnTo>
                  <a:pt x="194" y="263"/>
                </a:lnTo>
                <a:close/>
                <a:moveTo>
                  <a:pt x="346" y="298"/>
                </a:moveTo>
                <a:lnTo>
                  <a:pt x="346" y="298"/>
                </a:lnTo>
                <a:lnTo>
                  <a:pt x="343" y="301"/>
                </a:lnTo>
                <a:lnTo>
                  <a:pt x="343" y="301"/>
                </a:lnTo>
                <a:lnTo>
                  <a:pt x="346" y="304"/>
                </a:lnTo>
                <a:lnTo>
                  <a:pt x="346" y="304"/>
                </a:lnTo>
                <a:lnTo>
                  <a:pt x="349" y="300"/>
                </a:lnTo>
                <a:lnTo>
                  <a:pt x="349" y="300"/>
                </a:lnTo>
                <a:lnTo>
                  <a:pt x="346" y="298"/>
                </a:lnTo>
                <a:lnTo>
                  <a:pt x="346" y="298"/>
                </a:lnTo>
                <a:close/>
                <a:moveTo>
                  <a:pt x="224" y="393"/>
                </a:moveTo>
                <a:lnTo>
                  <a:pt x="224" y="393"/>
                </a:lnTo>
                <a:lnTo>
                  <a:pt x="224" y="397"/>
                </a:lnTo>
                <a:lnTo>
                  <a:pt x="224" y="397"/>
                </a:lnTo>
                <a:lnTo>
                  <a:pt x="227" y="397"/>
                </a:lnTo>
                <a:lnTo>
                  <a:pt x="231" y="394"/>
                </a:lnTo>
                <a:lnTo>
                  <a:pt x="231" y="394"/>
                </a:lnTo>
                <a:lnTo>
                  <a:pt x="224" y="393"/>
                </a:lnTo>
                <a:lnTo>
                  <a:pt x="224" y="393"/>
                </a:lnTo>
                <a:close/>
                <a:moveTo>
                  <a:pt x="96" y="266"/>
                </a:moveTo>
                <a:lnTo>
                  <a:pt x="96" y="266"/>
                </a:lnTo>
                <a:lnTo>
                  <a:pt x="100" y="271"/>
                </a:lnTo>
                <a:lnTo>
                  <a:pt x="100" y="271"/>
                </a:lnTo>
                <a:lnTo>
                  <a:pt x="100" y="271"/>
                </a:lnTo>
                <a:lnTo>
                  <a:pt x="100" y="271"/>
                </a:lnTo>
                <a:lnTo>
                  <a:pt x="101" y="270"/>
                </a:lnTo>
                <a:lnTo>
                  <a:pt x="101" y="266"/>
                </a:lnTo>
                <a:lnTo>
                  <a:pt x="101" y="266"/>
                </a:lnTo>
                <a:lnTo>
                  <a:pt x="100" y="265"/>
                </a:lnTo>
                <a:lnTo>
                  <a:pt x="100" y="265"/>
                </a:lnTo>
                <a:lnTo>
                  <a:pt x="96" y="266"/>
                </a:lnTo>
                <a:lnTo>
                  <a:pt x="96" y="266"/>
                </a:lnTo>
                <a:close/>
                <a:moveTo>
                  <a:pt x="175" y="30"/>
                </a:moveTo>
                <a:lnTo>
                  <a:pt x="175" y="30"/>
                </a:lnTo>
                <a:lnTo>
                  <a:pt x="175" y="30"/>
                </a:lnTo>
                <a:lnTo>
                  <a:pt x="175" y="30"/>
                </a:lnTo>
                <a:lnTo>
                  <a:pt x="182" y="22"/>
                </a:lnTo>
                <a:lnTo>
                  <a:pt x="182" y="22"/>
                </a:lnTo>
                <a:lnTo>
                  <a:pt x="180" y="22"/>
                </a:lnTo>
                <a:lnTo>
                  <a:pt x="180" y="22"/>
                </a:lnTo>
                <a:lnTo>
                  <a:pt x="179" y="24"/>
                </a:lnTo>
                <a:lnTo>
                  <a:pt x="175" y="24"/>
                </a:lnTo>
                <a:lnTo>
                  <a:pt x="175" y="24"/>
                </a:lnTo>
                <a:lnTo>
                  <a:pt x="175" y="24"/>
                </a:lnTo>
                <a:lnTo>
                  <a:pt x="175" y="24"/>
                </a:lnTo>
                <a:lnTo>
                  <a:pt x="175" y="30"/>
                </a:lnTo>
                <a:lnTo>
                  <a:pt x="175" y="30"/>
                </a:lnTo>
                <a:close/>
                <a:moveTo>
                  <a:pt x="134" y="120"/>
                </a:moveTo>
                <a:lnTo>
                  <a:pt x="134" y="120"/>
                </a:lnTo>
                <a:lnTo>
                  <a:pt x="126" y="113"/>
                </a:lnTo>
                <a:lnTo>
                  <a:pt x="126" y="113"/>
                </a:lnTo>
                <a:lnTo>
                  <a:pt x="126" y="115"/>
                </a:lnTo>
                <a:lnTo>
                  <a:pt x="126" y="115"/>
                </a:lnTo>
                <a:lnTo>
                  <a:pt x="131" y="123"/>
                </a:lnTo>
                <a:lnTo>
                  <a:pt x="131" y="123"/>
                </a:lnTo>
                <a:lnTo>
                  <a:pt x="134" y="120"/>
                </a:lnTo>
                <a:lnTo>
                  <a:pt x="134" y="120"/>
                </a:lnTo>
                <a:close/>
                <a:moveTo>
                  <a:pt x="164" y="181"/>
                </a:moveTo>
                <a:lnTo>
                  <a:pt x="164" y="181"/>
                </a:lnTo>
                <a:lnTo>
                  <a:pt x="163" y="184"/>
                </a:lnTo>
                <a:lnTo>
                  <a:pt x="163" y="184"/>
                </a:lnTo>
                <a:lnTo>
                  <a:pt x="163" y="184"/>
                </a:lnTo>
                <a:lnTo>
                  <a:pt x="163" y="184"/>
                </a:lnTo>
                <a:lnTo>
                  <a:pt x="163" y="188"/>
                </a:lnTo>
                <a:lnTo>
                  <a:pt x="163" y="188"/>
                </a:lnTo>
                <a:lnTo>
                  <a:pt x="169" y="184"/>
                </a:lnTo>
                <a:lnTo>
                  <a:pt x="169" y="184"/>
                </a:lnTo>
                <a:lnTo>
                  <a:pt x="164" y="181"/>
                </a:lnTo>
                <a:lnTo>
                  <a:pt x="164" y="181"/>
                </a:lnTo>
                <a:close/>
                <a:moveTo>
                  <a:pt x="188" y="298"/>
                </a:moveTo>
                <a:lnTo>
                  <a:pt x="188" y="298"/>
                </a:lnTo>
                <a:lnTo>
                  <a:pt x="188" y="298"/>
                </a:lnTo>
                <a:lnTo>
                  <a:pt x="188" y="298"/>
                </a:lnTo>
                <a:lnTo>
                  <a:pt x="193" y="293"/>
                </a:lnTo>
                <a:lnTo>
                  <a:pt x="193" y="293"/>
                </a:lnTo>
                <a:lnTo>
                  <a:pt x="190" y="289"/>
                </a:lnTo>
                <a:lnTo>
                  <a:pt x="190" y="289"/>
                </a:lnTo>
                <a:lnTo>
                  <a:pt x="190" y="289"/>
                </a:lnTo>
                <a:lnTo>
                  <a:pt x="190" y="289"/>
                </a:lnTo>
                <a:lnTo>
                  <a:pt x="188" y="298"/>
                </a:lnTo>
                <a:lnTo>
                  <a:pt x="188" y="298"/>
                </a:lnTo>
                <a:close/>
                <a:moveTo>
                  <a:pt x="183" y="76"/>
                </a:moveTo>
                <a:lnTo>
                  <a:pt x="183" y="76"/>
                </a:lnTo>
                <a:lnTo>
                  <a:pt x="180" y="79"/>
                </a:lnTo>
                <a:lnTo>
                  <a:pt x="180" y="79"/>
                </a:lnTo>
                <a:lnTo>
                  <a:pt x="180" y="79"/>
                </a:lnTo>
                <a:lnTo>
                  <a:pt x="180" y="79"/>
                </a:lnTo>
                <a:lnTo>
                  <a:pt x="180" y="85"/>
                </a:lnTo>
                <a:lnTo>
                  <a:pt x="180" y="85"/>
                </a:lnTo>
                <a:lnTo>
                  <a:pt x="180" y="85"/>
                </a:lnTo>
                <a:lnTo>
                  <a:pt x="180" y="85"/>
                </a:lnTo>
                <a:lnTo>
                  <a:pt x="183" y="82"/>
                </a:lnTo>
                <a:lnTo>
                  <a:pt x="183" y="82"/>
                </a:lnTo>
                <a:lnTo>
                  <a:pt x="183" y="80"/>
                </a:lnTo>
                <a:lnTo>
                  <a:pt x="183" y="80"/>
                </a:lnTo>
                <a:lnTo>
                  <a:pt x="183" y="76"/>
                </a:lnTo>
                <a:lnTo>
                  <a:pt x="183" y="76"/>
                </a:lnTo>
                <a:close/>
                <a:moveTo>
                  <a:pt x="311" y="252"/>
                </a:moveTo>
                <a:lnTo>
                  <a:pt x="311" y="252"/>
                </a:lnTo>
                <a:lnTo>
                  <a:pt x="313" y="252"/>
                </a:lnTo>
                <a:lnTo>
                  <a:pt x="313" y="252"/>
                </a:lnTo>
                <a:lnTo>
                  <a:pt x="313" y="251"/>
                </a:lnTo>
                <a:lnTo>
                  <a:pt x="313" y="251"/>
                </a:lnTo>
                <a:lnTo>
                  <a:pt x="311" y="249"/>
                </a:lnTo>
                <a:lnTo>
                  <a:pt x="311" y="249"/>
                </a:lnTo>
                <a:lnTo>
                  <a:pt x="309" y="246"/>
                </a:lnTo>
                <a:lnTo>
                  <a:pt x="309" y="246"/>
                </a:lnTo>
                <a:lnTo>
                  <a:pt x="306" y="249"/>
                </a:lnTo>
                <a:lnTo>
                  <a:pt x="306" y="249"/>
                </a:lnTo>
                <a:lnTo>
                  <a:pt x="311" y="252"/>
                </a:lnTo>
                <a:lnTo>
                  <a:pt x="311" y="252"/>
                </a:lnTo>
                <a:close/>
                <a:moveTo>
                  <a:pt x="119" y="115"/>
                </a:moveTo>
                <a:lnTo>
                  <a:pt x="119" y="115"/>
                </a:lnTo>
                <a:lnTo>
                  <a:pt x="120" y="113"/>
                </a:lnTo>
                <a:lnTo>
                  <a:pt x="120" y="113"/>
                </a:lnTo>
                <a:lnTo>
                  <a:pt x="120" y="112"/>
                </a:lnTo>
                <a:lnTo>
                  <a:pt x="120" y="110"/>
                </a:lnTo>
                <a:lnTo>
                  <a:pt x="120" y="110"/>
                </a:lnTo>
                <a:lnTo>
                  <a:pt x="119" y="109"/>
                </a:lnTo>
                <a:lnTo>
                  <a:pt x="115" y="107"/>
                </a:lnTo>
                <a:lnTo>
                  <a:pt x="115" y="107"/>
                </a:lnTo>
                <a:lnTo>
                  <a:pt x="117" y="113"/>
                </a:lnTo>
                <a:lnTo>
                  <a:pt x="117" y="113"/>
                </a:lnTo>
                <a:lnTo>
                  <a:pt x="119" y="115"/>
                </a:lnTo>
                <a:lnTo>
                  <a:pt x="119" y="115"/>
                </a:lnTo>
                <a:close/>
                <a:moveTo>
                  <a:pt x="237" y="244"/>
                </a:moveTo>
                <a:lnTo>
                  <a:pt x="237" y="244"/>
                </a:lnTo>
                <a:lnTo>
                  <a:pt x="240" y="251"/>
                </a:lnTo>
                <a:lnTo>
                  <a:pt x="240" y="251"/>
                </a:lnTo>
                <a:lnTo>
                  <a:pt x="242" y="246"/>
                </a:lnTo>
                <a:lnTo>
                  <a:pt x="242" y="246"/>
                </a:lnTo>
                <a:lnTo>
                  <a:pt x="240" y="244"/>
                </a:lnTo>
                <a:lnTo>
                  <a:pt x="240" y="244"/>
                </a:lnTo>
                <a:lnTo>
                  <a:pt x="238" y="241"/>
                </a:lnTo>
                <a:lnTo>
                  <a:pt x="238" y="241"/>
                </a:lnTo>
                <a:lnTo>
                  <a:pt x="237" y="244"/>
                </a:lnTo>
                <a:lnTo>
                  <a:pt x="237" y="244"/>
                </a:lnTo>
                <a:close/>
                <a:moveTo>
                  <a:pt x="300" y="229"/>
                </a:moveTo>
                <a:lnTo>
                  <a:pt x="300" y="229"/>
                </a:lnTo>
                <a:lnTo>
                  <a:pt x="294" y="233"/>
                </a:lnTo>
                <a:lnTo>
                  <a:pt x="294" y="233"/>
                </a:lnTo>
                <a:lnTo>
                  <a:pt x="297" y="235"/>
                </a:lnTo>
                <a:lnTo>
                  <a:pt x="297" y="235"/>
                </a:lnTo>
                <a:lnTo>
                  <a:pt x="302" y="230"/>
                </a:lnTo>
                <a:lnTo>
                  <a:pt x="302" y="230"/>
                </a:lnTo>
                <a:lnTo>
                  <a:pt x="300" y="229"/>
                </a:lnTo>
                <a:lnTo>
                  <a:pt x="300" y="229"/>
                </a:lnTo>
                <a:close/>
                <a:moveTo>
                  <a:pt x="179" y="115"/>
                </a:moveTo>
                <a:lnTo>
                  <a:pt x="179" y="115"/>
                </a:lnTo>
                <a:lnTo>
                  <a:pt x="177" y="117"/>
                </a:lnTo>
                <a:lnTo>
                  <a:pt x="177" y="117"/>
                </a:lnTo>
                <a:lnTo>
                  <a:pt x="177" y="118"/>
                </a:lnTo>
                <a:lnTo>
                  <a:pt x="177" y="118"/>
                </a:lnTo>
                <a:lnTo>
                  <a:pt x="177" y="120"/>
                </a:lnTo>
                <a:lnTo>
                  <a:pt x="177" y="120"/>
                </a:lnTo>
                <a:lnTo>
                  <a:pt x="177" y="121"/>
                </a:lnTo>
                <a:lnTo>
                  <a:pt x="177" y="121"/>
                </a:lnTo>
                <a:lnTo>
                  <a:pt x="180" y="124"/>
                </a:lnTo>
                <a:lnTo>
                  <a:pt x="180" y="124"/>
                </a:lnTo>
                <a:lnTo>
                  <a:pt x="179" y="115"/>
                </a:lnTo>
                <a:lnTo>
                  <a:pt x="179" y="115"/>
                </a:lnTo>
                <a:close/>
                <a:moveTo>
                  <a:pt x="358" y="319"/>
                </a:moveTo>
                <a:lnTo>
                  <a:pt x="358" y="319"/>
                </a:lnTo>
                <a:lnTo>
                  <a:pt x="355" y="317"/>
                </a:lnTo>
                <a:lnTo>
                  <a:pt x="355" y="317"/>
                </a:lnTo>
                <a:lnTo>
                  <a:pt x="352" y="319"/>
                </a:lnTo>
                <a:lnTo>
                  <a:pt x="352" y="319"/>
                </a:lnTo>
                <a:lnTo>
                  <a:pt x="357" y="323"/>
                </a:lnTo>
                <a:lnTo>
                  <a:pt x="357" y="323"/>
                </a:lnTo>
                <a:lnTo>
                  <a:pt x="358" y="319"/>
                </a:lnTo>
                <a:lnTo>
                  <a:pt x="358" y="319"/>
                </a:lnTo>
                <a:close/>
                <a:moveTo>
                  <a:pt x="216" y="238"/>
                </a:moveTo>
                <a:lnTo>
                  <a:pt x="216" y="238"/>
                </a:lnTo>
                <a:lnTo>
                  <a:pt x="216" y="238"/>
                </a:lnTo>
                <a:lnTo>
                  <a:pt x="216" y="238"/>
                </a:lnTo>
                <a:lnTo>
                  <a:pt x="216" y="244"/>
                </a:lnTo>
                <a:lnTo>
                  <a:pt x="220" y="249"/>
                </a:lnTo>
                <a:lnTo>
                  <a:pt x="220" y="249"/>
                </a:lnTo>
                <a:lnTo>
                  <a:pt x="221" y="248"/>
                </a:lnTo>
                <a:lnTo>
                  <a:pt x="221" y="248"/>
                </a:lnTo>
                <a:lnTo>
                  <a:pt x="216" y="238"/>
                </a:lnTo>
                <a:lnTo>
                  <a:pt x="216" y="238"/>
                </a:lnTo>
                <a:close/>
                <a:moveTo>
                  <a:pt x="328" y="259"/>
                </a:moveTo>
                <a:lnTo>
                  <a:pt x="328" y="259"/>
                </a:lnTo>
                <a:lnTo>
                  <a:pt x="321" y="254"/>
                </a:lnTo>
                <a:lnTo>
                  <a:pt x="321" y="254"/>
                </a:lnTo>
                <a:lnTo>
                  <a:pt x="319" y="255"/>
                </a:lnTo>
                <a:lnTo>
                  <a:pt x="319" y="255"/>
                </a:lnTo>
                <a:lnTo>
                  <a:pt x="319" y="257"/>
                </a:lnTo>
                <a:lnTo>
                  <a:pt x="319" y="257"/>
                </a:lnTo>
                <a:lnTo>
                  <a:pt x="319" y="259"/>
                </a:lnTo>
                <a:lnTo>
                  <a:pt x="321" y="260"/>
                </a:lnTo>
                <a:lnTo>
                  <a:pt x="321" y="260"/>
                </a:lnTo>
                <a:lnTo>
                  <a:pt x="322" y="257"/>
                </a:lnTo>
                <a:lnTo>
                  <a:pt x="324" y="257"/>
                </a:lnTo>
                <a:lnTo>
                  <a:pt x="324" y="257"/>
                </a:lnTo>
                <a:lnTo>
                  <a:pt x="325" y="259"/>
                </a:lnTo>
                <a:lnTo>
                  <a:pt x="325" y="259"/>
                </a:lnTo>
                <a:lnTo>
                  <a:pt x="327" y="259"/>
                </a:lnTo>
                <a:lnTo>
                  <a:pt x="327" y="259"/>
                </a:lnTo>
                <a:lnTo>
                  <a:pt x="328" y="259"/>
                </a:lnTo>
                <a:lnTo>
                  <a:pt x="328" y="259"/>
                </a:lnTo>
                <a:close/>
                <a:moveTo>
                  <a:pt x="242" y="173"/>
                </a:moveTo>
                <a:lnTo>
                  <a:pt x="242" y="173"/>
                </a:lnTo>
                <a:lnTo>
                  <a:pt x="237" y="181"/>
                </a:lnTo>
                <a:lnTo>
                  <a:pt x="237" y="181"/>
                </a:lnTo>
                <a:lnTo>
                  <a:pt x="238" y="184"/>
                </a:lnTo>
                <a:lnTo>
                  <a:pt x="238" y="184"/>
                </a:lnTo>
                <a:lnTo>
                  <a:pt x="243" y="173"/>
                </a:lnTo>
                <a:lnTo>
                  <a:pt x="243" y="173"/>
                </a:lnTo>
                <a:lnTo>
                  <a:pt x="242" y="173"/>
                </a:lnTo>
                <a:lnTo>
                  <a:pt x="242" y="173"/>
                </a:lnTo>
                <a:close/>
                <a:moveTo>
                  <a:pt x="133" y="167"/>
                </a:moveTo>
                <a:lnTo>
                  <a:pt x="133" y="167"/>
                </a:lnTo>
                <a:lnTo>
                  <a:pt x="131" y="166"/>
                </a:lnTo>
                <a:lnTo>
                  <a:pt x="131" y="166"/>
                </a:lnTo>
                <a:lnTo>
                  <a:pt x="126" y="170"/>
                </a:lnTo>
                <a:lnTo>
                  <a:pt x="126" y="170"/>
                </a:lnTo>
                <a:lnTo>
                  <a:pt x="130" y="173"/>
                </a:lnTo>
                <a:lnTo>
                  <a:pt x="130" y="173"/>
                </a:lnTo>
                <a:lnTo>
                  <a:pt x="133" y="167"/>
                </a:lnTo>
                <a:lnTo>
                  <a:pt x="133" y="167"/>
                </a:lnTo>
                <a:close/>
                <a:moveTo>
                  <a:pt x="235" y="369"/>
                </a:moveTo>
                <a:lnTo>
                  <a:pt x="235" y="369"/>
                </a:lnTo>
                <a:lnTo>
                  <a:pt x="235" y="369"/>
                </a:lnTo>
                <a:lnTo>
                  <a:pt x="235" y="369"/>
                </a:lnTo>
                <a:lnTo>
                  <a:pt x="229" y="358"/>
                </a:lnTo>
                <a:lnTo>
                  <a:pt x="229" y="358"/>
                </a:lnTo>
                <a:lnTo>
                  <a:pt x="227" y="361"/>
                </a:lnTo>
                <a:lnTo>
                  <a:pt x="227" y="361"/>
                </a:lnTo>
                <a:lnTo>
                  <a:pt x="235" y="369"/>
                </a:lnTo>
                <a:lnTo>
                  <a:pt x="235" y="369"/>
                </a:lnTo>
                <a:close/>
                <a:moveTo>
                  <a:pt x="215" y="301"/>
                </a:moveTo>
                <a:lnTo>
                  <a:pt x="215" y="301"/>
                </a:lnTo>
                <a:lnTo>
                  <a:pt x="215" y="301"/>
                </a:lnTo>
                <a:lnTo>
                  <a:pt x="215" y="301"/>
                </a:lnTo>
                <a:lnTo>
                  <a:pt x="207" y="304"/>
                </a:lnTo>
                <a:lnTo>
                  <a:pt x="207" y="304"/>
                </a:lnTo>
                <a:lnTo>
                  <a:pt x="207" y="306"/>
                </a:lnTo>
                <a:lnTo>
                  <a:pt x="207" y="306"/>
                </a:lnTo>
                <a:lnTo>
                  <a:pt x="207" y="309"/>
                </a:lnTo>
                <a:lnTo>
                  <a:pt x="207" y="309"/>
                </a:lnTo>
                <a:lnTo>
                  <a:pt x="215" y="301"/>
                </a:lnTo>
                <a:lnTo>
                  <a:pt x="215" y="301"/>
                </a:lnTo>
                <a:close/>
                <a:moveTo>
                  <a:pt x="141" y="115"/>
                </a:moveTo>
                <a:lnTo>
                  <a:pt x="141" y="115"/>
                </a:lnTo>
                <a:lnTo>
                  <a:pt x="144" y="120"/>
                </a:lnTo>
                <a:lnTo>
                  <a:pt x="147" y="123"/>
                </a:lnTo>
                <a:lnTo>
                  <a:pt x="147" y="123"/>
                </a:lnTo>
                <a:lnTo>
                  <a:pt x="149" y="121"/>
                </a:lnTo>
                <a:lnTo>
                  <a:pt x="149" y="121"/>
                </a:lnTo>
                <a:lnTo>
                  <a:pt x="147" y="120"/>
                </a:lnTo>
                <a:lnTo>
                  <a:pt x="147" y="118"/>
                </a:lnTo>
                <a:lnTo>
                  <a:pt x="147" y="118"/>
                </a:lnTo>
                <a:lnTo>
                  <a:pt x="141" y="115"/>
                </a:lnTo>
                <a:lnTo>
                  <a:pt x="141" y="115"/>
                </a:lnTo>
                <a:close/>
                <a:moveTo>
                  <a:pt x="234" y="224"/>
                </a:moveTo>
                <a:lnTo>
                  <a:pt x="234" y="224"/>
                </a:lnTo>
                <a:lnTo>
                  <a:pt x="235" y="227"/>
                </a:lnTo>
                <a:lnTo>
                  <a:pt x="235" y="227"/>
                </a:lnTo>
                <a:lnTo>
                  <a:pt x="237" y="227"/>
                </a:lnTo>
                <a:lnTo>
                  <a:pt x="237" y="227"/>
                </a:lnTo>
                <a:lnTo>
                  <a:pt x="240" y="230"/>
                </a:lnTo>
                <a:lnTo>
                  <a:pt x="240" y="230"/>
                </a:lnTo>
                <a:lnTo>
                  <a:pt x="242" y="229"/>
                </a:lnTo>
                <a:lnTo>
                  <a:pt x="242" y="229"/>
                </a:lnTo>
                <a:lnTo>
                  <a:pt x="237" y="222"/>
                </a:lnTo>
                <a:lnTo>
                  <a:pt x="237" y="222"/>
                </a:lnTo>
                <a:lnTo>
                  <a:pt x="234" y="224"/>
                </a:lnTo>
                <a:lnTo>
                  <a:pt x="234" y="224"/>
                </a:lnTo>
                <a:close/>
                <a:moveTo>
                  <a:pt x="279" y="128"/>
                </a:moveTo>
                <a:lnTo>
                  <a:pt x="279" y="128"/>
                </a:lnTo>
                <a:lnTo>
                  <a:pt x="273" y="132"/>
                </a:lnTo>
                <a:lnTo>
                  <a:pt x="273" y="132"/>
                </a:lnTo>
                <a:lnTo>
                  <a:pt x="275" y="134"/>
                </a:lnTo>
                <a:lnTo>
                  <a:pt x="275" y="134"/>
                </a:lnTo>
                <a:lnTo>
                  <a:pt x="279" y="131"/>
                </a:lnTo>
                <a:lnTo>
                  <a:pt x="279" y="131"/>
                </a:lnTo>
                <a:lnTo>
                  <a:pt x="279" y="129"/>
                </a:lnTo>
                <a:lnTo>
                  <a:pt x="279" y="129"/>
                </a:lnTo>
                <a:lnTo>
                  <a:pt x="279" y="128"/>
                </a:lnTo>
                <a:lnTo>
                  <a:pt x="279" y="128"/>
                </a:lnTo>
                <a:close/>
                <a:moveTo>
                  <a:pt x="90" y="110"/>
                </a:moveTo>
                <a:lnTo>
                  <a:pt x="90" y="110"/>
                </a:lnTo>
                <a:lnTo>
                  <a:pt x="92" y="113"/>
                </a:lnTo>
                <a:lnTo>
                  <a:pt x="92" y="113"/>
                </a:lnTo>
                <a:lnTo>
                  <a:pt x="93" y="117"/>
                </a:lnTo>
                <a:lnTo>
                  <a:pt x="93" y="117"/>
                </a:lnTo>
                <a:lnTo>
                  <a:pt x="93" y="117"/>
                </a:lnTo>
                <a:lnTo>
                  <a:pt x="93" y="117"/>
                </a:lnTo>
                <a:lnTo>
                  <a:pt x="93" y="106"/>
                </a:lnTo>
                <a:lnTo>
                  <a:pt x="93" y="106"/>
                </a:lnTo>
                <a:lnTo>
                  <a:pt x="93" y="106"/>
                </a:lnTo>
                <a:lnTo>
                  <a:pt x="93" y="106"/>
                </a:lnTo>
                <a:lnTo>
                  <a:pt x="90" y="110"/>
                </a:lnTo>
                <a:lnTo>
                  <a:pt x="90" y="110"/>
                </a:lnTo>
                <a:close/>
                <a:moveTo>
                  <a:pt x="283" y="252"/>
                </a:moveTo>
                <a:lnTo>
                  <a:pt x="283" y="252"/>
                </a:lnTo>
                <a:lnTo>
                  <a:pt x="284" y="251"/>
                </a:lnTo>
                <a:lnTo>
                  <a:pt x="284" y="251"/>
                </a:lnTo>
                <a:lnTo>
                  <a:pt x="284" y="249"/>
                </a:lnTo>
                <a:lnTo>
                  <a:pt x="284" y="249"/>
                </a:lnTo>
                <a:lnTo>
                  <a:pt x="281" y="244"/>
                </a:lnTo>
                <a:lnTo>
                  <a:pt x="281" y="244"/>
                </a:lnTo>
                <a:lnTo>
                  <a:pt x="279" y="248"/>
                </a:lnTo>
                <a:lnTo>
                  <a:pt x="279" y="248"/>
                </a:lnTo>
                <a:lnTo>
                  <a:pt x="283" y="252"/>
                </a:lnTo>
                <a:lnTo>
                  <a:pt x="283" y="252"/>
                </a:lnTo>
                <a:close/>
                <a:moveTo>
                  <a:pt x="298" y="254"/>
                </a:moveTo>
                <a:lnTo>
                  <a:pt x="298" y="254"/>
                </a:lnTo>
                <a:lnTo>
                  <a:pt x="303" y="251"/>
                </a:lnTo>
                <a:lnTo>
                  <a:pt x="303" y="251"/>
                </a:lnTo>
                <a:lnTo>
                  <a:pt x="300" y="248"/>
                </a:lnTo>
                <a:lnTo>
                  <a:pt x="300" y="248"/>
                </a:lnTo>
                <a:lnTo>
                  <a:pt x="295" y="252"/>
                </a:lnTo>
                <a:lnTo>
                  <a:pt x="295" y="252"/>
                </a:lnTo>
                <a:lnTo>
                  <a:pt x="298" y="254"/>
                </a:lnTo>
                <a:lnTo>
                  <a:pt x="298" y="254"/>
                </a:lnTo>
                <a:close/>
                <a:moveTo>
                  <a:pt x="294" y="249"/>
                </a:moveTo>
                <a:lnTo>
                  <a:pt x="294" y="249"/>
                </a:lnTo>
                <a:lnTo>
                  <a:pt x="297" y="246"/>
                </a:lnTo>
                <a:lnTo>
                  <a:pt x="297" y="246"/>
                </a:lnTo>
                <a:lnTo>
                  <a:pt x="294" y="243"/>
                </a:lnTo>
                <a:lnTo>
                  <a:pt x="294" y="243"/>
                </a:lnTo>
                <a:lnTo>
                  <a:pt x="291" y="246"/>
                </a:lnTo>
                <a:lnTo>
                  <a:pt x="291" y="246"/>
                </a:lnTo>
                <a:lnTo>
                  <a:pt x="294" y="249"/>
                </a:lnTo>
                <a:lnTo>
                  <a:pt x="294" y="249"/>
                </a:lnTo>
                <a:close/>
                <a:moveTo>
                  <a:pt x="67" y="259"/>
                </a:moveTo>
                <a:lnTo>
                  <a:pt x="67" y="259"/>
                </a:lnTo>
                <a:lnTo>
                  <a:pt x="65" y="259"/>
                </a:lnTo>
                <a:lnTo>
                  <a:pt x="65" y="259"/>
                </a:lnTo>
                <a:lnTo>
                  <a:pt x="62" y="260"/>
                </a:lnTo>
                <a:lnTo>
                  <a:pt x="62" y="260"/>
                </a:lnTo>
                <a:lnTo>
                  <a:pt x="62" y="262"/>
                </a:lnTo>
                <a:lnTo>
                  <a:pt x="62" y="262"/>
                </a:lnTo>
                <a:lnTo>
                  <a:pt x="59" y="268"/>
                </a:lnTo>
                <a:lnTo>
                  <a:pt x="59" y="268"/>
                </a:lnTo>
                <a:lnTo>
                  <a:pt x="59" y="270"/>
                </a:lnTo>
                <a:lnTo>
                  <a:pt x="59" y="270"/>
                </a:lnTo>
                <a:lnTo>
                  <a:pt x="59" y="270"/>
                </a:lnTo>
                <a:lnTo>
                  <a:pt x="59" y="270"/>
                </a:lnTo>
                <a:lnTo>
                  <a:pt x="67" y="259"/>
                </a:lnTo>
                <a:lnTo>
                  <a:pt x="67" y="259"/>
                </a:lnTo>
                <a:lnTo>
                  <a:pt x="67" y="259"/>
                </a:lnTo>
                <a:lnTo>
                  <a:pt x="67" y="259"/>
                </a:lnTo>
                <a:close/>
                <a:moveTo>
                  <a:pt x="215" y="107"/>
                </a:moveTo>
                <a:lnTo>
                  <a:pt x="215" y="107"/>
                </a:lnTo>
                <a:lnTo>
                  <a:pt x="210" y="107"/>
                </a:lnTo>
                <a:lnTo>
                  <a:pt x="210" y="107"/>
                </a:lnTo>
                <a:lnTo>
                  <a:pt x="210" y="112"/>
                </a:lnTo>
                <a:lnTo>
                  <a:pt x="210" y="112"/>
                </a:lnTo>
                <a:lnTo>
                  <a:pt x="215" y="110"/>
                </a:lnTo>
                <a:lnTo>
                  <a:pt x="215" y="110"/>
                </a:lnTo>
                <a:lnTo>
                  <a:pt x="215" y="107"/>
                </a:lnTo>
                <a:lnTo>
                  <a:pt x="215" y="107"/>
                </a:lnTo>
                <a:lnTo>
                  <a:pt x="215" y="107"/>
                </a:lnTo>
                <a:lnTo>
                  <a:pt x="215" y="107"/>
                </a:lnTo>
                <a:close/>
                <a:moveTo>
                  <a:pt x="254" y="218"/>
                </a:moveTo>
                <a:lnTo>
                  <a:pt x="254" y="218"/>
                </a:lnTo>
                <a:lnTo>
                  <a:pt x="251" y="214"/>
                </a:lnTo>
                <a:lnTo>
                  <a:pt x="251" y="214"/>
                </a:lnTo>
                <a:lnTo>
                  <a:pt x="250" y="210"/>
                </a:lnTo>
                <a:lnTo>
                  <a:pt x="250" y="210"/>
                </a:lnTo>
                <a:lnTo>
                  <a:pt x="248" y="214"/>
                </a:lnTo>
                <a:lnTo>
                  <a:pt x="248" y="214"/>
                </a:lnTo>
                <a:lnTo>
                  <a:pt x="248" y="214"/>
                </a:lnTo>
                <a:lnTo>
                  <a:pt x="248" y="214"/>
                </a:lnTo>
                <a:lnTo>
                  <a:pt x="251" y="218"/>
                </a:lnTo>
                <a:lnTo>
                  <a:pt x="251" y="218"/>
                </a:lnTo>
                <a:lnTo>
                  <a:pt x="253" y="219"/>
                </a:lnTo>
                <a:lnTo>
                  <a:pt x="253" y="219"/>
                </a:lnTo>
                <a:lnTo>
                  <a:pt x="254" y="218"/>
                </a:lnTo>
                <a:lnTo>
                  <a:pt x="254" y="218"/>
                </a:lnTo>
                <a:close/>
                <a:moveTo>
                  <a:pt x="256" y="244"/>
                </a:moveTo>
                <a:lnTo>
                  <a:pt x="256" y="244"/>
                </a:lnTo>
                <a:lnTo>
                  <a:pt x="254" y="243"/>
                </a:lnTo>
                <a:lnTo>
                  <a:pt x="254" y="243"/>
                </a:lnTo>
                <a:lnTo>
                  <a:pt x="250" y="249"/>
                </a:lnTo>
                <a:lnTo>
                  <a:pt x="250" y="249"/>
                </a:lnTo>
                <a:lnTo>
                  <a:pt x="251" y="251"/>
                </a:lnTo>
                <a:lnTo>
                  <a:pt x="251" y="251"/>
                </a:lnTo>
                <a:lnTo>
                  <a:pt x="256" y="244"/>
                </a:lnTo>
                <a:lnTo>
                  <a:pt x="256" y="244"/>
                </a:lnTo>
                <a:close/>
                <a:moveTo>
                  <a:pt x="199" y="150"/>
                </a:moveTo>
                <a:lnTo>
                  <a:pt x="199" y="150"/>
                </a:lnTo>
                <a:lnTo>
                  <a:pt x="199" y="150"/>
                </a:lnTo>
                <a:lnTo>
                  <a:pt x="199" y="150"/>
                </a:lnTo>
                <a:lnTo>
                  <a:pt x="202" y="150"/>
                </a:lnTo>
                <a:lnTo>
                  <a:pt x="202" y="150"/>
                </a:lnTo>
                <a:lnTo>
                  <a:pt x="204" y="150"/>
                </a:lnTo>
                <a:lnTo>
                  <a:pt x="205" y="148"/>
                </a:lnTo>
                <a:lnTo>
                  <a:pt x="205" y="148"/>
                </a:lnTo>
                <a:lnTo>
                  <a:pt x="204" y="145"/>
                </a:lnTo>
                <a:lnTo>
                  <a:pt x="204" y="145"/>
                </a:lnTo>
                <a:lnTo>
                  <a:pt x="199" y="150"/>
                </a:lnTo>
                <a:lnTo>
                  <a:pt x="199" y="150"/>
                </a:lnTo>
                <a:close/>
                <a:moveTo>
                  <a:pt x="226" y="331"/>
                </a:moveTo>
                <a:lnTo>
                  <a:pt x="226" y="331"/>
                </a:lnTo>
                <a:lnTo>
                  <a:pt x="227" y="330"/>
                </a:lnTo>
                <a:lnTo>
                  <a:pt x="227" y="330"/>
                </a:lnTo>
                <a:lnTo>
                  <a:pt x="226" y="326"/>
                </a:lnTo>
                <a:lnTo>
                  <a:pt x="226" y="326"/>
                </a:lnTo>
                <a:lnTo>
                  <a:pt x="221" y="323"/>
                </a:lnTo>
                <a:lnTo>
                  <a:pt x="221" y="323"/>
                </a:lnTo>
                <a:lnTo>
                  <a:pt x="221" y="326"/>
                </a:lnTo>
                <a:lnTo>
                  <a:pt x="221" y="326"/>
                </a:lnTo>
                <a:lnTo>
                  <a:pt x="226" y="331"/>
                </a:lnTo>
                <a:lnTo>
                  <a:pt x="226" y="331"/>
                </a:lnTo>
                <a:close/>
                <a:moveTo>
                  <a:pt x="346" y="252"/>
                </a:moveTo>
                <a:lnTo>
                  <a:pt x="346" y="252"/>
                </a:lnTo>
                <a:lnTo>
                  <a:pt x="344" y="254"/>
                </a:lnTo>
                <a:lnTo>
                  <a:pt x="344" y="254"/>
                </a:lnTo>
                <a:lnTo>
                  <a:pt x="347" y="257"/>
                </a:lnTo>
                <a:lnTo>
                  <a:pt x="347" y="257"/>
                </a:lnTo>
                <a:lnTo>
                  <a:pt x="350" y="254"/>
                </a:lnTo>
                <a:lnTo>
                  <a:pt x="350" y="254"/>
                </a:lnTo>
                <a:lnTo>
                  <a:pt x="346" y="252"/>
                </a:lnTo>
                <a:lnTo>
                  <a:pt x="346" y="252"/>
                </a:lnTo>
                <a:close/>
                <a:moveTo>
                  <a:pt x="76" y="126"/>
                </a:moveTo>
                <a:lnTo>
                  <a:pt x="76" y="126"/>
                </a:lnTo>
                <a:lnTo>
                  <a:pt x="78" y="124"/>
                </a:lnTo>
                <a:lnTo>
                  <a:pt x="78" y="124"/>
                </a:lnTo>
                <a:lnTo>
                  <a:pt x="73" y="118"/>
                </a:lnTo>
                <a:lnTo>
                  <a:pt x="73" y="118"/>
                </a:lnTo>
                <a:lnTo>
                  <a:pt x="73" y="118"/>
                </a:lnTo>
                <a:lnTo>
                  <a:pt x="73" y="120"/>
                </a:lnTo>
                <a:lnTo>
                  <a:pt x="73" y="120"/>
                </a:lnTo>
                <a:lnTo>
                  <a:pt x="73" y="123"/>
                </a:lnTo>
                <a:lnTo>
                  <a:pt x="73" y="123"/>
                </a:lnTo>
                <a:lnTo>
                  <a:pt x="74" y="124"/>
                </a:lnTo>
                <a:lnTo>
                  <a:pt x="76" y="126"/>
                </a:lnTo>
                <a:lnTo>
                  <a:pt x="76" y="126"/>
                </a:lnTo>
                <a:lnTo>
                  <a:pt x="76" y="126"/>
                </a:lnTo>
                <a:lnTo>
                  <a:pt x="76" y="126"/>
                </a:lnTo>
                <a:close/>
                <a:moveTo>
                  <a:pt x="109" y="183"/>
                </a:moveTo>
                <a:lnTo>
                  <a:pt x="109" y="183"/>
                </a:lnTo>
                <a:lnTo>
                  <a:pt x="115" y="188"/>
                </a:lnTo>
                <a:lnTo>
                  <a:pt x="120" y="191"/>
                </a:lnTo>
                <a:lnTo>
                  <a:pt x="120" y="191"/>
                </a:lnTo>
                <a:lnTo>
                  <a:pt x="114" y="183"/>
                </a:lnTo>
                <a:lnTo>
                  <a:pt x="114" y="183"/>
                </a:lnTo>
                <a:lnTo>
                  <a:pt x="112" y="184"/>
                </a:lnTo>
                <a:lnTo>
                  <a:pt x="109" y="183"/>
                </a:lnTo>
                <a:lnTo>
                  <a:pt x="109" y="183"/>
                </a:lnTo>
                <a:close/>
                <a:moveTo>
                  <a:pt x="166" y="230"/>
                </a:moveTo>
                <a:lnTo>
                  <a:pt x="166" y="230"/>
                </a:lnTo>
                <a:lnTo>
                  <a:pt x="164" y="227"/>
                </a:lnTo>
                <a:lnTo>
                  <a:pt x="164" y="227"/>
                </a:lnTo>
                <a:lnTo>
                  <a:pt x="163" y="224"/>
                </a:lnTo>
                <a:lnTo>
                  <a:pt x="163" y="224"/>
                </a:lnTo>
                <a:lnTo>
                  <a:pt x="161" y="222"/>
                </a:lnTo>
                <a:lnTo>
                  <a:pt x="161" y="222"/>
                </a:lnTo>
                <a:lnTo>
                  <a:pt x="161" y="229"/>
                </a:lnTo>
                <a:lnTo>
                  <a:pt x="161" y="229"/>
                </a:lnTo>
                <a:lnTo>
                  <a:pt x="163" y="230"/>
                </a:lnTo>
                <a:lnTo>
                  <a:pt x="163" y="230"/>
                </a:lnTo>
                <a:lnTo>
                  <a:pt x="166" y="230"/>
                </a:lnTo>
                <a:lnTo>
                  <a:pt x="166" y="230"/>
                </a:lnTo>
                <a:close/>
                <a:moveTo>
                  <a:pt x="182" y="110"/>
                </a:moveTo>
                <a:lnTo>
                  <a:pt x="182" y="110"/>
                </a:lnTo>
                <a:lnTo>
                  <a:pt x="182" y="117"/>
                </a:lnTo>
                <a:lnTo>
                  <a:pt x="183" y="123"/>
                </a:lnTo>
                <a:lnTo>
                  <a:pt x="183" y="123"/>
                </a:lnTo>
                <a:lnTo>
                  <a:pt x="183" y="110"/>
                </a:lnTo>
                <a:lnTo>
                  <a:pt x="183" y="110"/>
                </a:lnTo>
                <a:lnTo>
                  <a:pt x="182" y="110"/>
                </a:lnTo>
                <a:lnTo>
                  <a:pt x="182" y="110"/>
                </a:lnTo>
                <a:close/>
                <a:moveTo>
                  <a:pt x="242" y="57"/>
                </a:moveTo>
                <a:lnTo>
                  <a:pt x="242" y="57"/>
                </a:lnTo>
                <a:lnTo>
                  <a:pt x="245" y="55"/>
                </a:lnTo>
                <a:lnTo>
                  <a:pt x="245" y="55"/>
                </a:lnTo>
                <a:lnTo>
                  <a:pt x="245" y="49"/>
                </a:lnTo>
                <a:lnTo>
                  <a:pt x="245" y="49"/>
                </a:lnTo>
                <a:lnTo>
                  <a:pt x="242" y="50"/>
                </a:lnTo>
                <a:lnTo>
                  <a:pt x="242" y="50"/>
                </a:lnTo>
                <a:lnTo>
                  <a:pt x="242" y="52"/>
                </a:lnTo>
                <a:lnTo>
                  <a:pt x="242" y="52"/>
                </a:lnTo>
                <a:lnTo>
                  <a:pt x="242" y="57"/>
                </a:lnTo>
                <a:lnTo>
                  <a:pt x="242" y="57"/>
                </a:lnTo>
                <a:close/>
                <a:moveTo>
                  <a:pt x="134" y="154"/>
                </a:moveTo>
                <a:lnTo>
                  <a:pt x="134" y="154"/>
                </a:lnTo>
                <a:lnTo>
                  <a:pt x="139" y="151"/>
                </a:lnTo>
                <a:lnTo>
                  <a:pt x="139" y="151"/>
                </a:lnTo>
                <a:lnTo>
                  <a:pt x="134" y="148"/>
                </a:lnTo>
                <a:lnTo>
                  <a:pt x="134" y="148"/>
                </a:lnTo>
                <a:lnTo>
                  <a:pt x="133" y="153"/>
                </a:lnTo>
                <a:lnTo>
                  <a:pt x="133" y="153"/>
                </a:lnTo>
                <a:lnTo>
                  <a:pt x="134" y="154"/>
                </a:lnTo>
                <a:lnTo>
                  <a:pt x="134" y="154"/>
                </a:lnTo>
                <a:close/>
                <a:moveTo>
                  <a:pt x="325" y="241"/>
                </a:moveTo>
                <a:lnTo>
                  <a:pt x="325" y="241"/>
                </a:lnTo>
                <a:lnTo>
                  <a:pt x="319" y="236"/>
                </a:lnTo>
                <a:lnTo>
                  <a:pt x="319" y="236"/>
                </a:lnTo>
                <a:lnTo>
                  <a:pt x="317" y="238"/>
                </a:lnTo>
                <a:lnTo>
                  <a:pt x="317" y="238"/>
                </a:lnTo>
                <a:lnTo>
                  <a:pt x="324" y="243"/>
                </a:lnTo>
                <a:lnTo>
                  <a:pt x="324" y="243"/>
                </a:lnTo>
                <a:lnTo>
                  <a:pt x="325" y="241"/>
                </a:lnTo>
                <a:lnTo>
                  <a:pt x="325" y="241"/>
                </a:lnTo>
                <a:close/>
                <a:moveTo>
                  <a:pt x="223" y="120"/>
                </a:moveTo>
                <a:lnTo>
                  <a:pt x="223" y="120"/>
                </a:lnTo>
                <a:lnTo>
                  <a:pt x="224" y="118"/>
                </a:lnTo>
                <a:lnTo>
                  <a:pt x="224" y="118"/>
                </a:lnTo>
                <a:lnTo>
                  <a:pt x="224" y="118"/>
                </a:lnTo>
                <a:lnTo>
                  <a:pt x="224" y="112"/>
                </a:lnTo>
                <a:lnTo>
                  <a:pt x="224" y="112"/>
                </a:lnTo>
                <a:lnTo>
                  <a:pt x="224" y="110"/>
                </a:lnTo>
                <a:lnTo>
                  <a:pt x="224" y="110"/>
                </a:lnTo>
                <a:lnTo>
                  <a:pt x="221" y="112"/>
                </a:lnTo>
                <a:lnTo>
                  <a:pt x="221" y="112"/>
                </a:lnTo>
                <a:lnTo>
                  <a:pt x="223" y="120"/>
                </a:lnTo>
                <a:lnTo>
                  <a:pt x="223" y="120"/>
                </a:lnTo>
                <a:close/>
                <a:moveTo>
                  <a:pt x="253" y="257"/>
                </a:moveTo>
                <a:lnTo>
                  <a:pt x="253" y="257"/>
                </a:lnTo>
                <a:lnTo>
                  <a:pt x="257" y="260"/>
                </a:lnTo>
                <a:lnTo>
                  <a:pt x="257" y="260"/>
                </a:lnTo>
                <a:lnTo>
                  <a:pt x="259" y="257"/>
                </a:lnTo>
                <a:lnTo>
                  <a:pt x="259" y="257"/>
                </a:lnTo>
                <a:lnTo>
                  <a:pt x="257" y="255"/>
                </a:lnTo>
                <a:lnTo>
                  <a:pt x="257" y="255"/>
                </a:lnTo>
                <a:lnTo>
                  <a:pt x="256" y="254"/>
                </a:lnTo>
                <a:lnTo>
                  <a:pt x="256" y="254"/>
                </a:lnTo>
                <a:lnTo>
                  <a:pt x="254" y="255"/>
                </a:lnTo>
                <a:lnTo>
                  <a:pt x="254" y="255"/>
                </a:lnTo>
                <a:lnTo>
                  <a:pt x="253" y="257"/>
                </a:lnTo>
                <a:lnTo>
                  <a:pt x="253" y="257"/>
                </a:lnTo>
                <a:close/>
                <a:moveTo>
                  <a:pt x="197" y="227"/>
                </a:moveTo>
                <a:lnTo>
                  <a:pt x="197" y="227"/>
                </a:lnTo>
                <a:lnTo>
                  <a:pt x="197" y="227"/>
                </a:lnTo>
                <a:lnTo>
                  <a:pt x="197" y="227"/>
                </a:lnTo>
                <a:lnTo>
                  <a:pt x="194" y="216"/>
                </a:lnTo>
                <a:lnTo>
                  <a:pt x="194" y="216"/>
                </a:lnTo>
                <a:lnTo>
                  <a:pt x="193" y="219"/>
                </a:lnTo>
                <a:lnTo>
                  <a:pt x="193" y="219"/>
                </a:lnTo>
                <a:lnTo>
                  <a:pt x="197" y="227"/>
                </a:lnTo>
                <a:lnTo>
                  <a:pt x="197" y="227"/>
                </a:lnTo>
                <a:close/>
                <a:moveTo>
                  <a:pt x="166" y="240"/>
                </a:moveTo>
                <a:lnTo>
                  <a:pt x="166" y="240"/>
                </a:lnTo>
                <a:lnTo>
                  <a:pt x="166" y="240"/>
                </a:lnTo>
                <a:lnTo>
                  <a:pt x="166" y="240"/>
                </a:lnTo>
                <a:lnTo>
                  <a:pt x="161" y="241"/>
                </a:lnTo>
                <a:lnTo>
                  <a:pt x="161" y="241"/>
                </a:lnTo>
                <a:lnTo>
                  <a:pt x="161" y="241"/>
                </a:lnTo>
                <a:lnTo>
                  <a:pt x="161" y="241"/>
                </a:lnTo>
                <a:lnTo>
                  <a:pt x="161" y="244"/>
                </a:lnTo>
                <a:lnTo>
                  <a:pt x="163" y="248"/>
                </a:lnTo>
                <a:lnTo>
                  <a:pt x="163" y="248"/>
                </a:lnTo>
                <a:lnTo>
                  <a:pt x="166" y="240"/>
                </a:lnTo>
                <a:lnTo>
                  <a:pt x="166" y="240"/>
                </a:lnTo>
                <a:close/>
                <a:moveTo>
                  <a:pt x="313" y="263"/>
                </a:moveTo>
                <a:lnTo>
                  <a:pt x="313" y="263"/>
                </a:lnTo>
                <a:lnTo>
                  <a:pt x="319" y="266"/>
                </a:lnTo>
                <a:lnTo>
                  <a:pt x="319" y="266"/>
                </a:lnTo>
                <a:lnTo>
                  <a:pt x="316" y="260"/>
                </a:lnTo>
                <a:lnTo>
                  <a:pt x="316" y="260"/>
                </a:lnTo>
                <a:lnTo>
                  <a:pt x="313" y="263"/>
                </a:lnTo>
                <a:lnTo>
                  <a:pt x="313" y="263"/>
                </a:lnTo>
                <a:close/>
                <a:moveTo>
                  <a:pt x="196" y="90"/>
                </a:moveTo>
                <a:lnTo>
                  <a:pt x="196" y="90"/>
                </a:lnTo>
                <a:lnTo>
                  <a:pt x="196" y="90"/>
                </a:lnTo>
                <a:lnTo>
                  <a:pt x="196" y="90"/>
                </a:lnTo>
                <a:lnTo>
                  <a:pt x="194" y="91"/>
                </a:lnTo>
                <a:lnTo>
                  <a:pt x="194" y="91"/>
                </a:lnTo>
                <a:lnTo>
                  <a:pt x="194" y="95"/>
                </a:lnTo>
                <a:lnTo>
                  <a:pt x="194" y="95"/>
                </a:lnTo>
                <a:lnTo>
                  <a:pt x="194" y="96"/>
                </a:lnTo>
                <a:lnTo>
                  <a:pt x="194" y="96"/>
                </a:lnTo>
                <a:lnTo>
                  <a:pt x="194" y="99"/>
                </a:lnTo>
                <a:lnTo>
                  <a:pt x="194" y="99"/>
                </a:lnTo>
                <a:lnTo>
                  <a:pt x="196" y="98"/>
                </a:lnTo>
                <a:lnTo>
                  <a:pt x="196" y="98"/>
                </a:lnTo>
                <a:lnTo>
                  <a:pt x="196" y="90"/>
                </a:lnTo>
                <a:lnTo>
                  <a:pt x="196" y="90"/>
                </a:lnTo>
                <a:close/>
                <a:moveTo>
                  <a:pt x="197" y="396"/>
                </a:moveTo>
                <a:lnTo>
                  <a:pt x="197" y="396"/>
                </a:lnTo>
                <a:lnTo>
                  <a:pt x="201" y="397"/>
                </a:lnTo>
                <a:lnTo>
                  <a:pt x="201" y="397"/>
                </a:lnTo>
                <a:lnTo>
                  <a:pt x="204" y="394"/>
                </a:lnTo>
                <a:lnTo>
                  <a:pt x="204" y="394"/>
                </a:lnTo>
                <a:lnTo>
                  <a:pt x="202" y="391"/>
                </a:lnTo>
                <a:lnTo>
                  <a:pt x="202" y="391"/>
                </a:lnTo>
                <a:lnTo>
                  <a:pt x="201" y="393"/>
                </a:lnTo>
                <a:lnTo>
                  <a:pt x="201" y="394"/>
                </a:lnTo>
                <a:lnTo>
                  <a:pt x="201" y="394"/>
                </a:lnTo>
                <a:lnTo>
                  <a:pt x="199" y="396"/>
                </a:lnTo>
                <a:lnTo>
                  <a:pt x="199" y="396"/>
                </a:lnTo>
                <a:lnTo>
                  <a:pt x="197" y="396"/>
                </a:lnTo>
                <a:lnTo>
                  <a:pt x="197" y="396"/>
                </a:lnTo>
                <a:close/>
                <a:moveTo>
                  <a:pt x="305" y="273"/>
                </a:moveTo>
                <a:lnTo>
                  <a:pt x="305" y="273"/>
                </a:lnTo>
                <a:lnTo>
                  <a:pt x="300" y="278"/>
                </a:lnTo>
                <a:lnTo>
                  <a:pt x="300" y="278"/>
                </a:lnTo>
                <a:lnTo>
                  <a:pt x="303" y="279"/>
                </a:lnTo>
                <a:lnTo>
                  <a:pt x="303" y="279"/>
                </a:lnTo>
                <a:lnTo>
                  <a:pt x="306" y="276"/>
                </a:lnTo>
                <a:lnTo>
                  <a:pt x="306" y="276"/>
                </a:lnTo>
                <a:lnTo>
                  <a:pt x="305" y="273"/>
                </a:lnTo>
                <a:lnTo>
                  <a:pt x="305" y="273"/>
                </a:lnTo>
                <a:close/>
                <a:moveTo>
                  <a:pt x="158" y="202"/>
                </a:moveTo>
                <a:lnTo>
                  <a:pt x="158" y="202"/>
                </a:lnTo>
                <a:lnTo>
                  <a:pt x="158" y="202"/>
                </a:lnTo>
                <a:lnTo>
                  <a:pt x="158" y="202"/>
                </a:lnTo>
                <a:lnTo>
                  <a:pt x="166" y="210"/>
                </a:lnTo>
                <a:lnTo>
                  <a:pt x="166" y="210"/>
                </a:lnTo>
                <a:lnTo>
                  <a:pt x="167" y="211"/>
                </a:lnTo>
                <a:lnTo>
                  <a:pt x="167" y="211"/>
                </a:lnTo>
                <a:lnTo>
                  <a:pt x="164" y="205"/>
                </a:lnTo>
                <a:lnTo>
                  <a:pt x="158" y="202"/>
                </a:lnTo>
                <a:lnTo>
                  <a:pt x="158" y="202"/>
                </a:lnTo>
                <a:close/>
                <a:moveTo>
                  <a:pt x="126" y="210"/>
                </a:moveTo>
                <a:lnTo>
                  <a:pt x="126" y="210"/>
                </a:lnTo>
                <a:lnTo>
                  <a:pt x="114" y="219"/>
                </a:lnTo>
                <a:lnTo>
                  <a:pt x="114" y="219"/>
                </a:lnTo>
                <a:lnTo>
                  <a:pt x="114" y="219"/>
                </a:lnTo>
                <a:lnTo>
                  <a:pt x="114" y="219"/>
                </a:lnTo>
                <a:lnTo>
                  <a:pt x="128" y="210"/>
                </a:lnTo>
                <a:lnTo>
                  <a:pt x="128" y="210"/>
                </a:lnTo>
                <a:lnTo>
                  <a:pt x="126" y="210"/>
                </a:lnTo>
                <a:lnTo>
                  <a:pt x="126" y="210"/>
                </a:lnTo>
                <a:close/>
                <a:moveTo>
                  <a:pt x="355" y="91"/>
                </a:moveTo>
                <a:lnTo>
                  <a:pt x="355" y="91"/>
                </a:lnTo>
                <a:lnTo>
                  <a:pt x="357" y="95"/>
                </a:lnTo>
                <a:lnTo>
                  <a:pt x="357" y="95"/>
                </a:lnTo>
                <a:lnTo>
                  <a:pt x="362" y="91"/>
                </a:lnTo>
                <a:lnTo>
                  <a:pt x="362" y="91"/>
                </a:lnTo>
                <a:lnTo>
                  <a:pt x="360" y="88"/>
                </a:lnTo>
                <a:lnTo>
                  <a:pt x="360" y="88"/>
                </a:lnTo>
                <a:lnTo>
                  <a:pt x="355" y="91"/>
                </a:lnTo>
                <a:lnTo>
                  <a:pt x="355" y="91"/>
                </a:lnTo>
                <a:close/>
                <a:moveTo>
                  <a:pt x="112" y="134"/>
                </a:moveTo>
                <a:lnTo>
                  <a:pt x="112" y="134"/>
                </a:lnTo>
                <a:lnTo>
                  <a:pt x="115" y="139"/>
                </a:lnTo>
                <a:lnTo>
                  <a:pt x="115" y="139"/>
                </a:lnTo>
                <a:lnTo>
                  <a:pt x="119" y="137"/>
                </a:lnTo>
                <a:lnTo>
                  <a:pt x="119" y="137"/>
                </a:lnTo>
                <a:lnTo>
                  <a:pt x="112" y="132"/>
                </a:lnTo>
                <a:lnTo>
                  <a:pt x="112" y="132"/>
                </a:lnTo>
                <a:lnTo>
                  <a:pt x="112" y="134"/>
                </a:lnTo>
                <a:lnTo>
                  <a:pt x="112" y="134"/>
                </a:lnTo>
                <a:close/>
                <a:moveTo>
                  <a:pt x="60" y="317"/>
                </a:moveTo>
                <a:lnTo>
                  <a:pt x="60" y="317"/>
                </a:lnTo>
                <a:lnTo>
                  <a:pt x="60" y="317"/>
                </a:lnTo>
                <a:lnTo>
                  <a:pt x="60" y="317"/>
                </a:lnTo>
                <a:lnTo>
                  <a:pt x="65" y="323"/>
                </a:lnTo>
                <a:lnTo>
                  <a:pt x="65" y="323"/>
                </a:lnTo>
                <a:lnTo>
                  <a:pt x="67" y="323"/>
                </a:lnTo>
                <a:lnTo>
                  <a:pt x="67" y="323"/>
                </a:lnTo>
                <a:lnTo>
                  <a:pt x="67" y="320"/>
                </a:lnTo>
                <a:lnTo>
                  <a:pt x="67" y="320"/>
                </a:lnTo>
                <a:lnTo>
                  <a:pt x="60" y="317"/>
                </a:lnTo>
                <a:lnTo>
                  <a:pt x="60" y="317"/>
                </a:lnTo>
                <a:close/>
                <a:moveTo>
                  <a:pt x="259" y="232"/>
                </a:moveTo>
                <a:lnTo>
                  <a:pt x="259" y="232"/>
                </a:lnTo>
                <a:lnTo>
                  <a:pt x="256" y="227"/>
                </a:lnTo>
                <a:lnTo>
                  <a:pt x="256" y="227"/>
                </a:lnTo>
                <a:lnTo>
                  <a:pt x="254" y="229"/>
                </a:lnTo>
                <a:lnTo>
                  <a:pt x="254" y="229"/>
                </a:lnTo>
                <a:lnTo>
                  <a:pt x="256" y="233"/>
                </a:lnTo>
                <a:lnTo>
                  <a:pt x="256" y="233"/>
                </a:lnTo>
                <a:lnTo>
                  <a:pt x="259" y="232"/>
                </a:lnTo>
                <a:lnTo>
                  <a:pt x="259" y="232"/>
                </a:lnTo>
                <a:close/>
                <a:moveTo>
                  <a:pt x="291" y="255"/>
                </a:moveTo>
                <a:lnTo>
                  <a:pt x="291" y="255"/>
                </a:lnTo>
                <a:lnTo>
                  <a:pt x="292" y="260"/>
                </a:lnTo>
                <a:lnTo>
                  <a:pt x="292" y="260"/>
                </a:lnTo>
                <a:lnTo>
                  <a:pt x="295" y="257"/>
                </a:lnTo>
                <a:lnTo>
                  <a:pt x="295" y="257"/>
                </a:lnTo>
                <a:lnTo>
                  <a:pt x="294" y="254"/>
                </a:lnTo>
                <a:lnTo>
                  <a:pt x="294" y="254"/>
                </a:lnTo>
                <a:lnTo>
                  <a:pt x="291" y="255"/>
                </a:lnTo>
                <a:lnTo>
                  <a:pt x="291" y="255"/>
                </a:lnTo>
                <a:close/>
                <a:moveTo>
                  <a:pt x="289" y="244"/>
                </a:moveTo>
                <a:lnTo>
                  <a:pt x="289" y="244"/>
                </a:lnTo>
                <a:lnTo>
                  <a:pt x="292" y="241"/>
                </a:lnTo>
                <a:lnTo>
                  <a:pt x="292" y="241"/>
                </a:lnTo>
                <a:lnTo>
                  <a:pt x="289" y="238"/>
                </a:lnTo>
                <a:lnTo>
                  <a:pt x="289" y="238"/>
                </a:lnTo>
                <a:lnTo>
                  <a:pt x="286" y="241"/>
                </a:lnTo>
                <a:lnTo>
                  <a:pt x="286" y="241"/>
                </a:lnTo>
                <a:lnTo>
                  <a:pt x="289" y="244"/>
                </a:lnTo>
                <a:lnTo>
                  <a:pt x="289" y="244"/>
                </a:lnTo>
                <a:close/>
                <a:moveTo>
                  <a:pt x="257" y="207"/>
                </a:moveTo>
                <a:lnTo>
                  <a:pt x="257" y="207"/>
                </a:lnTo>
                <a:lnTo>
                  <a:pt x="261" y="210"/>
                </a:lnTo>
                <a:lnTo>
                  <a:pt x="261" y="210"/>
                </a:lnTo>
                <a:lnTo>
                  <a:pt x="265" y="205"/>
                </a:lnTo>
                <a:lnTo>
                  <a:pt x="265" y="205"/>
                </a:lnTo>
                <a:lnTo>
                  <a:pt x="264" y="203"/>
                </a:lnTo>
                <a:lnTo>
                  <a:pt x="264" y="203"/>
                </a:lnTo>
                <a:lnTo>
                  <a:pt x="257" y="207"/>
                </a:lnTo>
                <a:lnTo>
                  <a:pt x="257" y="207"/>
                </a:lnTo>
                <a:close/>
                <a:moveTo>
                  <a:pt x="191" y="279"/>
                </a:moveTo>
                <a:lnTo>
                  <a:pt x="191" y="279"/>
                </a:lnTo>
                <a:lnTo>
                  <a:pt x="191" y="284"/>
                </a:lnTo>
                <a:lnTo>
                  <a:pt x="191" y="284"/>
                </a:lnTo>
                <a:lnTo>
                  <a:pt x="196" y="282"/>
                </a:lnTo>
                <a:lnTo>
                  <a:pt x="196" y="282"/>
                </a:lnTo>
                <a:lnTo>
                  <a:pt x="191" y="279"/>
                </a:lnTo>
                <a:lnTo>
                  <a:pt x="191" y="279"/>
                </a:lnTo>
                <a:close/>
                <a:moveTo>
                  <a:pt x="343" y="276"/>
                </a:moveTo>
                <a:lnTo>
                  <a:pt x="343" y="276"/>
                </a:lnTo>
                <a:lnTo>
                  <a:pt x="347" y="281"/>
                </a:lnTo>
                <a:lnTo>
                  <a:pt x="347" y="281"/>
                </a:lnTo>
                <a:lnTo>
                  <a:pt x="350" y="278"/>
                </a:lnTo>
                <a:lnTo>
                  <a:pt x="350" y="278"/>
                </a:lnTo>
                <a:lnTo>
                  <a:pt x="344" y="274"/>
                </a:lnTo>
                <a:lnTo>
                  <a:pt x="344" y="274"/>
                </a:lnTo>
                <a:lnTo>
                  <a:pt x="343" y="276"/>
                </a:lnTo>
                <a:lnTo>
                  <a:pt x="343" y="276"/>
                </a:lnTo>
                <a:close/>
                <a:moveTo>
                  <a:pt x="194" y="161"/>
                </a:moveTo>
                <a:lnTo>
                  <a:pt x="194" y="161"/>
                </a:lnTo>
                <a:lnTo>
                  <a:pt x="190" y="166"/>
                </a:lnTo>
                <a:lnTo>
                  <a:pt x="190" y="166"/>
                </a:lnTo>
                <a:lnTo>
                  <a:pt x="191" y="167"/>
                </a:lnTo>
                <a:lnTo>
                  <a:pt x="191" y="167"/>
                </a:lnTo>
                <a:lnTo>
                  <a:pt x="197" y="162"/>
                </a:lnTo>
                <a:lnTo>
                  <a:pt x="197" y="162"/>
                </a:lnTo>
                <a:lnTo>
                  <a:pt x="194" y="161"/>
                </a:lnTo>
                <a:lnTo>
                  <a:pt x="194" y="161"/>
                </a:lnTo>
                <a:close/>
                <a:moveTo>
                  <a:pt x="231" y="172"/>
                </a:moveTo>
                <a:lnTo>
                  <a:pt x="231" y="172"/>
                </a:lnTo>
                <a:lnTo>
                  <a:pt x="231" y="172"/>
                </a:lnTo>
                <a:lnTo>
                  <a:pt x="231" y="172"/>
                </a:lnTo>
                <a:lnTo>
                  <a:pt x="226" y="173"/>
                </a:lnTo>
                <a:lnTo>
                  <a:pt x="226" y="173"/>
                </a:lnTo>
                <a:lnTo>
                  <a:pt x="226" y="173"/>
                </a:lnTo>
                <a:lnTo>
                  <a:pt x="226" y="173"/>
                </a:lnTo>
                <a:lnTo>
                  <a:pt x="224" y="177"/>
                </a:lnTo>
                <a:lnTo>
                  <a:pt x="224" y="177"/>
                </a:lnTo>
                <a:lnTo>
                  <a:pt x="223" y="178"/>
                </a:lnTo>
                <a:lnTo>
                  <a:pt x="223" y="178"/>
                </a:lnTo>
                <a:lnTo>
                  <a:pt x="224" y="178"/>
                </a:lnTo>
                <a:lnTo>
                  <a:pt x="224" y="178"/>
                </a:lnTo>
                <a:lnTo>
                  <a:pt x="231" y="173"/>
                </a:lnTo>
                <a:lnTo>
                  <a:pt x="231" y="173"/>
                </a:lnTo>
                <a:lnTo>
                  <a:pt x="231" y="172"/>
                </a:lnTo>
                <a:lnTo>
                  <a:pt x="231" y="172"/>
                </a:lnTo>
                <a:close/>
                <a:moveTo>
                  <a:pt x="208" y="284"/>
                </a:moveTo>
                <a:lnTo>
                  <a:pt x="208" y="284"/>
                </a:lnTo>
                <a:lnTo>
                  <a:pt x="208" y="284"/>
                </a:lnTo>
                <a:lnTo>
                  <a:pt x="208" y="284"/>
                </a:lnTo>
                <a:lnTo>
                  <a:pt x="208" y="289"/>
                </a:lnTo>
                <a:lnTo>
                  <a:pt x="208" y="289"/>
                </a:lnTo>
                <a:lnTo>
                  <a:pt x="208" y="289"/>
                </a:lnTo>
                <a:lnTo>
                  <a:pt x="208" y="289"/>
                </a:lnTo>
                <a:lnTo>
                  <a:pt x="213" y="293"/>
                </a:lnTo>
                <a:lnTo>
                  <a:pt x="213" y="293"/>
                </a:lnTo>
                <a:lnTo>
                  <a:pt x="213" y="292"/>
                </a:lnTo>
                <a:lnTo>
                  <a:pt x="213" y="292"/>
                </a:lnTo>
                <a:lnTo>
                  <a:pt x="208" y="284"/>
                </a:lnTo>
                <a:lnTo>
                  <a:pt x="208" y="284"/>
                </a:lnTo>
                <a:close/>
                <a:moveTo>
                  <a:pt x="305" y="134"/>
                </a:moveTo>
                <a:lnTo>
                  <a:pt x="305" y="134"/>
                </a:lnTo>
                <a:lnTo>
                  <a:pt x="302" y="131"/>
                </a:lnTo>
                <a:lnTo>
                  <a:pt x="302" y="131"/>
                </a:lnTo>
                <a:lnTo>
                  <a:pt x="298" y="132"/>
                </a:lnTo>
                <a:lnTo>
                  <a:pt x="298" y="132"/>
                </a:lnTo>
                <a:lnTo>
                  <a:pt x="300" y="136"/>
                </a:lnTo>
                <a:lnTo>
                  <a:pt x="300" y="136"/>
                </a:lnTo>
                <a:lnTo>
                  <a:pt x="305" y="134"/>
                </a:lnTo>
                <a:lnTo>
                  <a:pt x="305" y="134"/>
                </a:lnTo>
                <a:close/>
                <a:moveTo>
                  <a:pt x="292" y="284"/>
                </a:moveTo>
                <a:lnTo>
                  <a:pt x="292" y="284"/>
                </a:lnTo>
                <a:lnTo>
                  <a:pt x="292" y="284"/>
                </a:lnTo>
                <a:lnTo>
                  <a:pt x="292" y="284"/>
                </a:lnTo>
                <a:lnTo>
                  <a:pt x="286" y="278"/>
                </a:lnTo>
                <a:lnTo>
                  <a:pt x="286" y="278"/>
                </a:lnTo>
                <a:lnTo>
                  <a:pt x="284" y="279"/>
                </a:lnTo>
                <a:lnTo>
                  <a:pt x="284" y="279"/>
                </a:lnTo>
                <a:lnTo>
                  <a:pt x="287" y="282"/>
                </a:lnTo>
                <a:lnTo>
                  <a:pt x="292" y="284"/>
                </a:lnTo>
                <a:lnTo>
                  <a:pt x="292" y="284"/>
                </a:lnTo>
                <a:close/>
                <a:moveTo>
                  <a:pt x="223" y="350"/>
                </a:moveTo>
                <a:lnTo>
                  <a:pt x="223" y="350"/>
                </a:lnTo>
                <a:lnTo>
                  <a:pt x="223" y="355"/>
                </a:lnTo>
                <a:lnTo>
                  <a:pt x="223" y="355"/>
                </a:lnTo>
                <a:lnTo>
                  <a:pt x="224" y="356"/>
                </a:lnTo>
                <a:lnTo>
                  <a:pt x="224" y="356"/>
                </a:lnTo>
                <a:lnTo>
                  <a:pt x="226" y="353"/>
                </a:lnTo>
                <a:lnTo>
                  <a:pt x="226" y="353"/>
                </a:lnTo>
                <a:lnTo>
                  <a:pt x="224" y="352"/>
                </a:lnTo>
                <a:lnTo>
                  <a:pt x="223" y="350"/>
                </a:lnTo>
                <a:lnTo>
                  <a:pt x="223" y="350"/>
                </a:lnTo>
                <a:close/>
                <a:moveTo>
                  <a:pt x="92" y="124"/>
                </a:moveTo>
                <a:lnTo>
                  <a:pt x="92" y="124"/>
                </a:lnTo>
                <a:lnTo>
                  <a:pt x="89" y="126"/>
                </a:lnTo>
                <a:lnTo>
                  <a:pt x="89" y="126"/>
                </a:lnTo>
                <a:lnTo>
                  <a:pt x="92" y="129"/>
                </a:lnTo>
                <a:lnTo>
                  <a:pt x="92" y="129"/>
                </a:lnTo>
                <a:lnTo>
                  <a:pt x="93" y="128"/>
                </a:lnTo>
                <a:lnTo>
                  <a:pt x="93" y="128"/>
                </a:lnTo>
                <a:lnTo>
                  <a:pt x="92" y="124"/>
                </a:lnTo>
                <a:lnTo>
                  <a:pt x="92" y="124"/>
                </a:lnTo>
                <a:close/>
                <a:moveTo>
                  <a:pt x="336" y="147"/>
                </a:moveTo>
                <a:lnTo>
                  <a:pt x="336" y="147"/>
                </a:lnTo>
                <a:lnTo>
                  <a:pt x="336" y="147"/>
                </a:lnTo>
                <a:lnTo>
                  <a:pt x="336" y="147"/>
                </a:lnTo>
                <a:lnTo>
                  <a:pt x="343" y="142"/>
                </a:lnTo>
                <a:lnTo>
                  <a:pt x="343" y="142"/>
                </a:lnTo>
                <a:lnTo>
                  <a:pt x="354" y="132"/>
                </a:lnTo>
                <a:lnTo>
                  <a:pt x="354" y="132"/>
                </a:lnTo>
                <a:lnTo>
                  <a:pt x="354" y="132"/>
                </a:lnTo>
                <a:lnTo>
                  <a:pt x="354" y="132"/>
                </a:lnTo>
                <a:lnTo>
                  <a:pt x="354" y="132"/>
                </a:lnTo>
                <a:lnTo>
                  <a:pt x="354" y="132"/>
                </a:lnTo>
                <a:lnTo>
                  <a:pt x="336" y="147"/>
                </a:lnTo>
                <a:lnTo>
                  <a:pt x="336" y="147"/>
                </a:lnTo>
                <a:close/>
                <a:moveTo>
                  <a:pt x="380" y="102"/>
                </a:moveTo>
                <a:lnTo>
                  <a:pt x="380" y="102"/>
                </a:lnTo>
                <a:lnTo>
                  <a:pt x="379" y="104"/>
                </a:lnTo>
                <a:lnTo>
                  <a:pt x="379" y="104"/>
                </a:lnTo>
                <a:lnTo>
                  <a:pt x="382" y="110"/>
                </a:lnTo>
                <a:lnTo>
                  <a:pt x="382" y="110"/>
                </a:lnTo>
                <a:lnTo>
                  <a:pt x="384" y="109"/>
                </a:lnTo>
                <a:lnTo>
                  <a:pt x="384" y="109"/>
                </a:lnTo>
                <a:lnTo>
                  <a:pt x="380" y="102"/>
                </a:lnTo>
                <a:lnTo>
                  <a:pt x="380" y="102"/>
                </a:lnTo>
                <a:close/>
                <a:moveTo>
                  <a:pt x="104" y="252"/>
                </a:moveTo>
                <a:lnTo>
                  <a:pt x="104" y="252"/>
                </a:lnTo>
                <a:lnTo>
                  <a:pt x="103" y="248"/>
                </a:lnTo>
                <a:lnTo>
                  <a:pt x="103" y="248"/>
                </a:lnTo>
                <a:lnTo>
                  <a:pt x="101" y="249"/>
                </a:lnTo>
                <a:lnTo>
                  <a:pt x="101" y="249"/>
                </a:lnTo>
                <a:lnTo>
                  <a:pt x="100" y="251"/>
                </a:lnTo>
                <a:lnTo>
                  <a:pt x="100" y="251"/>
                </a:lnTo>
                <a:lnTo>
                  <a:pt x="101" y="254"/>
                </a:lnTo>
                <a:lnTo>
                  <a:pt x="101" y="254"/>
                </a:lnTo>
                <a:lnTo>
                  <a:pt x="104" y="252"/>
                </a:lnTo>
                <a:lnTo>
                  <a:pt x="104" y="252"/>
                </a:lnTo>
                <a:close/>
                <a:moveTo>
                  <a:pt x="89" y="107"/>
                </a:moveTo>
                <a:lnTo>
                  <a:pt x="89" y="107"/>
                </a:lnTo>
                <a:lnTo>
                  <a:pt x="92" y="101"/>
                </a:lnTo>
                <a:lnTo>
                  <a:pt x="92" y="101"/>
                </a:lnTo>
                <a:lnTo>
                  <a:pt x="92" y="99"/>
                </a:lnTo>
                <a:lnTo>
                  <a:pt x="92" y="99"/>
                </a:lnTo>
                <a:lnTo>
                  <a:pt x="87" y="106"/>
                </a:lnTo>
                <a:lnTo>
                  <a:pt x="87" y="106"/>
                </a:lnTo>
                <a:lnTo>
                  <a:pt x="89" y="107"/>
                </a:lnTo>
                <a:lnTo>
                  <a:pt x="89" y="107"/>
                </a:lnTo>
                <a:close/>
                <a:moveTo>
                  <a:pt x="265" y="260"/>
                </a:moveTo>
                <a:lnTo>
                  <a:pt x="265" y="260"/>
                </a:lnTo>
                <a:lnTo>
                  <a:pt x="264" y="262"/>
                </a:lnTo>
                <a:lnTo>
                  <a:pt x="264" y="262"/>
                </a:lnTo>
                <a:lnTo>
                  <a:pt x="270" y="266"/>
                </a:lnTo>
                <a:lnTo>
                  <a:pt x="270" y="266"/>
                </a:lnTo>
                <a:lnTo>
                  <a:pt x="270" y="265"/>
                </a:lnTo>
                <a:lnTo>
                  <a:pt x="270" y="263"/>
                </a:lnTo>
                <a:lnTo>
                  <a:pt x="270" y="263"/>
                </a:lnTo>
                <a:lnTo>
                  <a:pt x="265" y="260"/>
                </a:lnTo>
                <a:lnTo>
                  <a:pt x="265" y="260"/>
                </a:lnTo>
                <a:close/>
                <a:moveTo>
                  <a:pt x="193" y="55"/>
                </a:moveTo>
                <a:lnTo>
                  <a:pt x="193" y="55"/>
                </a:lnTo>
                <a:lnTo>
                  <a:pt x="193" y="55"/>
                </a:lnTo>
                <a:lnTo>
                  <a:pt x="193" y="55"/>
                </a:lnTo>
                <a:lnTo>
                  <a:pt x="194" y="54"/>
                </a:lnTo>
                <a:lnTo>
                  <a:pt x="194" y="54"/>
                </a:lnTo>
                <a:lnTo>
                  <a:pt x="194" y="52"/>
                </a:lnTo>
                <a:lnTo>
                  <a:pt x="194" y="52"/>
                </a:lnTo>
                <a:lnTo>
                  <a:pt x="194" y="49"/>
                </a:lnTo>
                <a:lnTo>
                  <a:pt x="194" y="49"/>
                </a:lnTo>
                <a:lnTo>
                  <a:pt x="193" y="49"/>
                </a:lnTo>
                <a:lnTo>
                  <a:pt x="193" y="49"/>
                </a:lnTo>
                <a:lnTo>
                  <a:pt x="193" y="55"/>
                </a:lnTo>
                <a:lnTo>
                  <a:pt x="193" y="55"/>
                </a:lnTo>
                <a:close/>
                <a:moveTo>
                  <a:pt x="242" y="260"/>
                </a:moveTo>
                <a:lnTo>
                  <a:pt x="242" y="260"/>
                </a:lnTo>
                <a:lnTo>
                  <a:pt x="237" y="263"/>
                </a:lnTo>
                <a:lnTo>
                  <a:pt x="237" y="263"/>
                </a:lnTo>
                <a:lnTo>
                  <a:pt x="238" y="266"/>
                </a:lnTo>
                <a:lnTo>
                  <a:pt x="238" y="266"/>
                </a:lnTo>
                <a:lnTo>
                  <a:pt x="243" y="262"/>
                </a:lnTo>
                <a:lnTo>
                  <a:pt x="243" y="262"/>
                </a:lnTo>
                <a:lnTo>
                  <a:pt x="243" y="262"/>
                </a:lnTo>
                <a:lnTo>
                  <a:pt x="243" y="262"/>
                </a:lnTo>
                <a:lnTo>
                  <a:pt x="242" y="260"/>
                </a:lnTo>
                <a:lnTo>
                  <a:pt x="242" y="260"/>
                </a:lnTo>
                <a:close/>
                <a:moveTo>
                  <a:pt x="68" y="90"/>
                </a:moveTo>
                <a:lnTo>
                  <a:pt x="68" y="90"/>
                </a:lnTo>
                <a:lnTo>
                  <a:pt x="67" y="93"/>
                </a:lnTo>
                <a:lnTo>
                  <a:pt x="67" y="93"/>
                </a:lnTo>
                <a:lnTo>
                  <a:pt x="67" y="95"/>
                </a:lnTo>
                <a:lnTo>
                  <a:pt x="67" y="95"/>
                </a:lnTo>
                <a:lnTo>
                  <a:pt x="67" y="99"/>
                </a:lnTo>
                <a:lnTo>
                  <a:pt x="67" y="99"/>
                </a:lnTo>
                <a:lnTo>
                  <a:pt x="68" y="98"/>
                </a:lnTo>
                <a:lnTo>
                  <a:pt x="68" y="96"/>
                </a:lnTo>
                <a:lnTo>
                  <a:pt x="68" y="96"/>
                </a:lnTo>
                <a:lnTo>
                  <a:pt x="68" y="91"/>
                </a:lnTo>
                <a:lnTo>
                  <a:pt x="68" y="91"/>
                </a:lnTo>
                <a:lnTo>
                  <a:pt x="68" y="90"/>
                </a:lnTo>
                <a:lnTo>
                  <a:pt x="68" y="90"/>
                </a:lnTo>
                <a:close/>
                <a:moveTo>
                  <a:pt x="201" y="221"/>
                </a:moveTo>
                <a:lnTo>
                  <a:pt x="201" y="221"/>
                </a:lnTo>
                <a:lnTo>
                  <a:pt x="202" y="218"/>
                </a:lnTo>
                <a:lnTo>
                  <a:pt x="202" y="218"/>
                </a:lnTo>
                <a:lnTo>
                  <a:pt x="204" y="216"/>
                </a:lnTo>
                <a:lnTo>
                  <a:pt x="204" y="216"/>
                </a:lnTo>
                <a:lnTo>
                  <a:pt x="201" y="213"/>
                </a:lnTo>
                <a:lnTo>
                  <a:pt x="201" y="213"/>
                </a:lnTo>
                <a:lnTo>
                  <a:pt x="199" y="213"/>
                </a:lnTo>
                <a:lnTo>
                  <a:pt x="199" y="214"/>
                </a:lnTo>
                <a:lnTo>
                  <a:pt x="199" y="214"/>
                </a:lnTo>
                <a:lnTo>
                  <a:pt x="201" y="221"/>
                </a:lnTo>
                <a:lnTo>
                  <a:pt x="201" y="221"/>
                </a:lnTo>
                <a:close/>
                <a:moveTo>
                  <a:pt x="171" y="173"/>
                </a:moveTo>
                <a:lnTo>
                  <a:pt x="171" y="173"/>
                </a:lnTo>
                <a:lnTo>
                  <a:pt x="166" y="178"/>
                </a:lnTo>
                <a:lnTo>
                  <a:pt x="166" y="178"/>
                </a:lnTo>
                <a:lnTo>
                  <a:pt x="167" y="180"/>
                </a:lnTo>
                <a:lnTo>
                  <a:pt x="167" y="180"/>
                </a:lnTo>
                <a:lnTo>
                  <a:pt x="169" y="178"/>
                </a:lnTo>
                <a:lnTo>
                  <a:pt x="171" y="178"/>
                </a:lnTo>
                <a:lnTo>
                  <a:pt x="171" y="178"/>
                </a:lnTo>
                <a:lnTo>
                  <a:pt x="172" y="175"/>
                </a:lnTo>
                <a:lnTo>
                  <a:pt x="172" y="175"/>
                </a:lnTo>
                <a:lnTo>
                  <a:pt x="171" y="173"/>
                </a:lnTo>
                <a:lnTo>
                  <a:pt x="171" y="173"/>
                </a:lnTo>
                <a:close/>
                <a:moveTo>
                  <a:pt x="354" y="79"/>
                </a:moveTo>
                <a:lnTo>
                  <a:pt x="354" y="79"/>
                </a:lnTo>
                <a:lnTo>
                  <a:pt x="349" y="74"/>
                </a:lnTo>
                <a:lnTo>
                  <a:pt x="349" y="74"/>
                </a:lnTo>
                <a:lnTo>
                  <a:pt x="349" y="76"/>
                </a:lnTo>
                <a:lnTo>
                  <a:pt x="349" y="76"/>
                </a:lnTo>
                <a:lnTo>
                  <a:pt x="349" y="76"/>
                </a:lnTo>
                <a:lnTo>
                  <a:pt x="350" y="79"/>
                </a:lnTo>
                <a:lnTo>
                  <a:pt x="350" y="79"/>
                </a:lnTo>
                <a:lnTo>
                  <a:pt x="350" y="80"/>
                </a:lnTo>
                <a:lnTo>
                  <a:pt x="350" y="80"/>
                </a:lnTo>
                <a:lnTo>
                  <a:pt x="354" y="79"/>
                </a:lnTo>
                <a:lnTo>
                  <a:pt x="354" y="79"/>
                </a:lnTo>
                <a:close/>
                <a:moveTo>
                  <a:pt x="161" y="154"/>
                </a:moveTo>
                <a:lnTo>
                  <a:pt x="161" y="154"/>
                </a:lnTo>
                <a:lnTo>
                  <a:pt x="161" y="154"/>
                </a:lnTo>
                <a:lnTo>
                  <a:pt x="161" y="154"/>
                </a:lnTo>
                <a:lnTo>
                  <a:pt x="160" y="153"/>
                </a:lnTo>
                <a:lnTo>
                  <a:pt x="160" y="153"/>
                </a:lnTo>
                <a:lnTo>
                  <a:pt x="152" y="161"/>
                </a:lnTo>
                <a:lnTo>
                  <a:pt x="152" y="161"/>
                </a:lnTo>
                <a:lnTo>
                  <a:pt x="153" y="161"/>
                </a:lnTo>
                <a:lnTo>
                  <a:pt x="153" y="161"/>
                </a:lnTo>
                <a:lnTo>
                  <a:pt x="158" y="158"/>
                </a:lnTo>
                <a:lnTo>
                  <a:pt x="158" y="158"/>
                </a:lnTo>
                <a:lnTo>
                  <a:pt x="158" y="158"/>
                </a:lnTo>
                <a:lnTo>
                  <a:pt x="158" y="158"/>
                </a:lnTo>
                <a:lnTo>
                  <a:pt x="158" y="156"/>
                </a:lnTo>
                <a:lnTo>
                  <a:pt x="160" y="156"/>
                </a:lnTo>
                <a:lnTo>
                  <a:pt x="160" y="156"/>
                </a:lnTo>
                <a:lnTo>
                  <a:pt x="161" y="154"/>
                </a:lnTo>
                <a:lnTo>
                  <a:pt x="161" y="154"/>
                </a:lnTo>
                <a:close/>
                <a:moveTo>
                  <a:pt x="125" y="290"/>
                </a:moveTo>
                <a:lnTo>
                  <a:pt x="125" y="290"/>
                </a:lnTo>
                <a:lnTo>
                  <a:pt x="122" y="287"/>
                </a:lnTo>
                <a:lnTo>
                  <a:pt x="122" y="287"/>
                </a:lnTo>
                <a:lnTo>
                  <a:pt x="119" y="289"/>
                </a:lnTo>
                <a:lnTo>
                  <a:pt x="119" y="289"/>
                </a:lnTo>
                <a:lnTo>
                  <a:pt x="122" y="292"/>
                </a:lnTo>
                <a:lnTo>
                  <a:pt x="122" y="292"/>
                </a:lnTo>
                <a:lnTo>
                  <a:pt x="125" y="290"/>
                </a:lnTo>
                <a:lnTo>
                  <a:pt x="125" y="290"/>
                </a:lnTo>
                <a:close/>
                <a:moveTo>
                  <a:pt x="197" y="31"/>
                </a:moveTo>
                <a:lnTo>
                  <a:pt x="197" y="31"/>
                </a:lnTo>
                <a:lnTo>
                  <a:pt x="194" y="28"/>
                </a:lnTo>
                <a:lnTo>
                  <a:pt x="194" y="28"/>
                </a:lnTo>
                <a:lnTo>
                  <a:pt x="190" y="35"/>
                </a:lnTo>
                <a:lnTo>
                  <a:pt x="190" y="35"/>
                </a:lnTo>
                <a:lnTo>
                  <a:pt x="190" y="35"/>
                </a:lnTo>
                <a:lnTo>
                  <a:pt x="190" y="35"/>
                </a:lnTo>
                <a:lnTo>
                  <a:pt x="197" y="31"/>
                </a:lnTo>
                <a:lnTo>
                  <a:pt x="197" y="31"/>
                </a:lnTo>
                <a:close/>
                <a:moveTo>
                  <a:pt x="202" y="36"/>
                </a:moveTo>
                <a:lnTo>
                  <a:pt x="202" y="36"/>
                </a:lnTo>
                <a:lnTo>
                  <a:pt x="204" y="36"/>
                </a:lnTo>
                <a:lnTo>
                  <a:pt x="204" y="36"/>
                </a:lnTo>
                <a:lnTo>
                  <a:pt x="213" y="33"/>
                </a:lnTo>
                <a:lnTo>
                  <a:pt x="213" y="33"/>
                </a:lnTo>
                <a:lnTo>
                  <a:pt x="207" y="33"/>
                </a:lnTo>
                <a:lnTo>
                  <a:pt x="207" y="33"/>
                </a:lnTo>
                <a:lnTo>
                  <a:pt x="207" y="33"/>
                </a:lnTo>
                <a:lnTo>
                  <a:pt x="207" y="33"/>
                </a:lnTo>
                <a:lnTo>
                  <a:pt x="202" y="36"/>
                </a:lnTo>
                <a:lnTo>
                  <a:pt x="202" y="36"/>
                </a:lnTo>
                <a:close/>
                <a:moveTo>
                  <a:pt x="226" y="47"/>
                </a:moveTo>
                <a:lnTo>
                  <a:pt x="226" y="47"/>
                </a:lnTo>
                <a:lnTo>
                  <a:pt x="232" y="44"/>
                </a:lnTo>
                <a:lnTo>
                  <a:pt x="232" y="44"/>
                </a:lnTo>
                <a:lnTo>
                  <a:pt x="234" y="42"/>
                </a:lnTo>
                <a:lnTo>
                  <a:pt x="234" y="42"/>
                </a:lnTo>
                <a:lnTo>
                  <a:pt x="226" y="44"/>
                </a:lnTo>
                <a:lnTo>
                  <a:pt x="226" y="44"/>
                </a:lnTo>
                <a:lnTo>
                  <a:pt x="226" y="47"/>
                </a:lnTo>
                <a:lnTo>
                  <a:pt x="226" y="47"/>
                </a:lnTo>
                <a:close/>
                <a:moveTo>
                  <a:pt x="103" y="120"/>
                </a:moveTo>
                <a:lnTo>
                  <a:pt x="103" y="120"/>
                </a:lnTo>
                <a:lnTo>
                  <a:pt x="106" y="123"/>
                </a:lnTo>
                <a:lnTo>
                  <a:pt x="106" y="123"/>
                </a:lnTo>
                <a:lnTo>
                  <a:pt x="106" y="120"/>
                </a:lnTo>
                <a:lnTo>
                  <a:pt x="106" y="120"/>
                </a:lnTo>
                <a:lnTo>
                  <a:pt x="106" y="118"/>
                </a:lnTo>
                <a:lnTo>
                  <a:pt x="104" y="117"/>
                </a:lnTo>
                <a:lnTo>
                  <a:pt x="104" y="117"/>
                </a:lnTo>
                <a:lnTo>
                  <a:pt x="103" y="120"/>
                </a:lnTo>
                <a:lnTo>
                  <a:pt x="103" y="120"/>
                </a:lnTo>
                <a:close/>
                <a:moveTo>
                  <a:pt x="166" y="214"/>
                </a:moveTo>
                <a:lnTo>
                  <a:pt x="166" y="214"/>
                </a:lnTo>
                <a:lnTo>
                  <a:pt x="163" y="218"/>
                </a:lnTo>
                <a:lnTo>
                  <a:pt x="163" y="218"/>
                </a:lnTo>
                <a:lnTo>
                  <a:pt x="164" y="221"/>
                </a:lnTo>
                <a:lnTo>
                  <a:pt x="164" y="221"/>
                </a:lnTo>
                <a:lnTo>
                  <a:pt x="167" y="218"/>
                </a:lnTo>
                <a:lnTo>
                  <a:pt x="167" y="218"/>
                </a:lnTo>
                <a:lnTo>
                  <a:pt x="166" y="214"/>
                </a:lnTo>
                <a:lnTo>
                  <a:pt x="166" y="214"/>
                </a:lnTo>
                <a:close/>
                <a:moveTo>
                  <a:pt x="199" y="142"/>
                </a:moveTo>
                <a:lnTo>
                  <a:pt x="199" y="142"/>
                </a:lnTo>
                <a:lnTo>
                  <a:pt x="194" y="139"/>
                </a:lnTo>
                <a:lnTo>
                  <a:pt x="194" y="139"/>
                </a:lnTo>
                <a:lnTo>
                  <a:pt x="193" y="140"/>
                </a:lnTo>
                <a:lnTo>
                  <a:pt x="193" y="140"/>
                </a:lnTo>
                <a:lnTo>
                  <a:pt x="194" y="143"/>
                </a:lnTo>
                <a:lnTo>
                  <a:pt x="194" y="143"/>
                </a:lnTo>
                <a:lnTo>
                  <a:pt x="196" y="142"/>
                </a:lnTo>
                <a:lnTo>
                  <a:pt x="197" y="143"/>
                </a:lnTo>
                <a:lnTo>
                  <a:pt x="197" y="143"/>
                </a:lnTo>
                <a:lnTo>
                  <a:pt x="199" y="142"/>
                </a:lnTo>
                <a:lnTo>
                  <a:pt x="199" y="142"/>
                </a:lnTo>
                <a:close/>
                <a:moveTo>
                  <a:pt x="344" y="309"/>
                </a:moveTo>
                <a:lnTo>
                  <a:pt x="344" y="309"/>
                </a:lnTo>
                <a:lnTo>
                  <a:pt x="349" y="314"/>
                </a:lnTo>
                <a:lnTo>
                  <a:pt x="349" y="314"/>
                </a:lnTo>
                <a:lnTo>
                  <a:pt x="350" y="312"/>
                </a:lnTo>
                <a:lnTo>
                  <a:pt x="350" y="312"/>
                </a:lnTo>
                <a:lnTo>
                  <a:pt x="346" y="307"/>
                </a:lnTo>
                <a:lnTo>
                  <a:pt x="346" y="307"/>
                </a:lnTo>
                <a:lnTo>
                  <a:pt x="344" y="309"/>
                </a:lnTo>
                <a:lnTo>
                  <a:pt x="344" y="309"/>
                </a:lnTo>
                <a:close/>
                <a:moveTo>
                  <a:pt x="89" y="151"/>
                </a:moveTo>
                <a:lnTo>
                  <a:pt x="89" y="151"/>
                </a:lnTo>
                <a:lnTo>
                  <a:pt x="92" y="154"/>
                </a:lnTo>
                <a:lnTo>
                  <a:pt x="92" y="154"/>
                </a:lnTo>
                <a:lnTo>
                  <a:pt x="95" y="151"/>
                </a:lnTo>
                <a:lnTo>
                  <a:pt x="95" y="151"/>
                </a:lnTo>
                <a:lnTo>
                  <a:pt x="92" y="151"/>
                </a:lnTo>
                <a:lnTo>
                  <a:pt x="90" y="148"/>
                </a:lnTo>
                <a:lnTo>
                  <a:pt x="90" y="148"/>
                </a:lnTo>
                <a:lnTo>
                  <a:pt x="89" y="151"/>
                </a:lnTo>
                <a:lnTo>
                  <a:pt x="89" y="151"/>
                </a:lnTo>
                <a:close/>
                <a:moveTo>
                  <a:pt x="71" y="85"/>
                </a:moveTo>
                <a:lnTo>
                  <a:pt x="71" y="85"/>
                </a:lnTo>
                <a:lnTo>
                  <a:pt x="71" y="95"/>
                </a:lnTo>
                <a:lnTo>
                  <a:pt x="71" y="95"/>
                </a:lnTo>
                <a:lnTo>
                  <a:pt x="71" y="95"/>
                </a:lnTo>
                <a:lnTo>
                  <a:pt x="71" y="95"/>
                </a:lnTo>
                <a:lnTo>
                  <a:pt x="71" y="95"/>
                </a:lnTo>
                <a:lnTo>
                  <a:pt x="71" y="95"/>
                </a:lnTo>
                <a:lnTo>
                  <a:pt x="73" y="91"/>
                </a:lnTo>
                <a:lnTo>
                  <a:pt x="73" y="90"/>
                </a:lnTo>
                <a:lnTo>
                  <a:pt x="73" y="90"/>
                </a:lnTo>
                <a:lnTo>
                  <a:pt x="71" y="85"/>
                </a:lnTo>
                <a:lnTo>
                  <a:pt x="71" y="85"/>
                </a:lnTo>
                <a:close/>
                <a:moveTo>
                  <a:pt x="44" y="289"/>
                </a:moveTo>
                <a:lnTo>
                  <a:pt x="44" y="289"/>
                </a:lnTo>
                <a:lnTo>
                  <a:pt x="46" y="287"/>
                </a:lnTo>
                <a:lnTo>
                  <a:pt x="46" y="285"/>
                </a:lnTo>
                <a:lnTo>
                  <a:pt x="46" y="285"/>
                </a:lnTo>
                <a:lnTo>
                  <a:pt x="46" y="281"/>
                </a:lnTo>
                <a:lnTo>
                  <a:pt x="46" y="281"/>
                </a:lnTo>
                <a:lnTo>
                  <a:pt x="46" y="281"/>
                </a:lnTo>
                <a:lnTo>
                  <a:pt x="46" y="281"/>
                </a:lnTo>
                <a:lnTo>
                  <a:pt x="43" y="282"/>
                </a:lnTo>
                <a:lnTo>
                  <a:pt x="43" y="282"/>
                </a:lnTo>
                <a:lnTo>
                  <a:pt x="43" y="284"/>
                </a:lnTo>
                <a:lnTo>
                  <a:pt x="43" y="284"/>
                </a:lnTo>
                <a:lnTo>
                  <a:pt x="44" y="289"/>
                </a:lnTo>
                <a:lnTo>
                  <a:pt x="44" y="289"/>
                </a:lnTo>
                <a:close/>
                <a:moveTo>
                  <a:pt x="63" y="93"/>
                </a:moveTo>
                <a:lnTo>
                  <a:pt x="63" y="93"/>
                </a:lnTo>
                <a:lnTo>
                  <a:pt x="63" y="93"/>
                </a:lnTo>
                <a:lnTo>
                  <a:pt x="63" y="93"/>
                </a:lnTo>
                <a:lnTo>
                  <a:pt x="63" y="80"/>
                </a:lnTo>
                <a:lnTo>
                  <a:pt x="63" y="80"/>
                </a:lnTo>
                <a:lnTo>
                  <a:pt x="62" y="82"/>
                </a:lnTo>
                <a:lnTo>
                  <a:pt x="62" y="83"/>
                </a:lnTo>
                <a:lnTo>
                  <a:pt x="62" y="83"/>
                </a:lnTo>
                <a:lnTo>
                  <a:pt x="63" y="93"/>
                </a:lnTo>
                <a:lnTo>
                  <a:pt x="63" y="93"/>
                </a:lnTo>
                <a:close/>
                <a:moveTo>
                  <a:pt x="40" y="124"/>
                </a:moveTo>
                <a:lnTo>
                  <a:pt x="40" y="124"/>
                </a:lnTo>
                <a:lnTo>
                  <a:pt x="40" y="124"/>
                </a:lnTo>
                <a:lnTo>
                  <a:pt x="40" y="124"/>
                </a:lnTo>
                <a:lnTo>
                  <a:pt x="40" y="126"/>
                </a:lnTo>
                <a:lnTo>
                  <a:pt x="40" y="126"/>
                </a:lnTo>
                <a:lnTo>
                  <a:pt x="41" y="129"/>
                </a:lnTo>
                <a:lnTo>
                  <a:pt x="41" y="129"/>
                </a:lnTo>
                <a:lnTo>
                  <a:pt x="43" y="131"/>
                </a:lnTo>
                <a:lnTo>
                  <a:pt x="44" y="132"/>
                </a:lnTo>
                <a:lnTo>
                  <a:pt x="44" y="132"/>
                </a:lnTo>
                <a:lnTo>
                  <a:pt x="48" y="134"/>
                </a:lnTo>
                <a:lnTo>
                  <a:pt x="48" y="134"/>
                </a:lnTo>
                <a:lnTo>
                  <a:pt x="48" y="132"/>
                </a:lnTo>
                <a:lnTo>
                  <a:pt x="48" y="132"/>
                </a:lnTo>
                <a:lnTo>
                  <a:pt x="46" y="132"/>
                </a:lnTo>
                <a:lnTo>
                  <a:pt x="46" y="132"/>
                </a:lnTo>
                <a:lnTo>
                  <a:pt x="44" y="129"/>
                </a:lnTo>
                <a:lnTo>
                  <a:pt x="44" y="129"/>
                </a:lnTo>
                <a:lnTo>
                  <a:pt x="44" y="129"/>
                </a:lnTo>
                <a:lnTo>
                  <a:pt x="44" y="129"/>
                </a:lnTo>
                <a:lnTo>
                  <a:pt x="40" y="124"/>
                </a:lnTo>
                <a:lnTo>
                  <a:pt x="40" y="124"/>
                </a:lnTo>
                <a:close/>
                <a:moveTo>
                  <a:pt x="227" y="20"/>
                </a:moveTo>
                <a:lnTo>
                  <a:pt x="227" y="20"/>
                </a:lnTo>
                <a:lnTo>
                  <a:pt x="229" y="20"/>
                </a:lnTo>
                <a:lnTo>
                  <a:pt x="229" y="20"/>
                </a:lnTo>
                <a:lnTo>
                  <a:pt x="240" y="16"/>
                </a:lnTo>
                <a:lnTo>
                  <a:pt x="240" y="16"/>
                </a:lnTo>
                <a:lnTo>
                  <a:pt x="240" y="14"/>
                </a:lnTo>
                <a:lnTo>
                  <a:pt x="240" y="14"/>
                </a:lnTo>
                <a:lnTo>
                  <a:pt x="240" y="14"/>
                </a:lnTo>
                <a:lnTo>
                  <a:pt x="240" y="14"/>
                </a:lnTo>
                <a:lnTo>
                  <a:pt x="235" y="16"/>
                </a:lnTo>
                <a:lnTo>
                  <a:pt x="235" y="16"/>
                </a:lnTo>
                <a:lnTo>
                  <a:pt x="235" y="17"/>
                </a:lnTo>
                <a:lnTo>
                  <a:pt x="234" y="17"/>
                </a:lnTo>
                <a:lnTo>
                  <a:pt x="234" y="17"/>
                </a:lnTo>
                <a:lnTo>
                  <a:pt x="227" y="20"/>
                </a:lnTo>
                <a:lnTo>
                  <a:pt x="227" y="20"/>
                </a:lnTo>
                <a:close/>
                <a:moveTo>
                  <a:pt x="242" y="66"/>
                </a:moveTo>
                <a:lnTo>
                  <a:pt x="242" y="66"/>
                </a:lnTo>
                <a:lnTo>
                  <a:pt x="243" y="65"/>
                </a:lnTo>
                <a:lnTo>
                  <a:pt x="243" y="65"/>
                </a:lnTo>
                <a:lnTo>
                  <a:pt x="245" y="60"/>
                </a:lnTo>
                <a:lnTo>
                  <a:pt x="245" y="60"/>
                </a:lnTo>
                <a:lnTo>
                  <a:pt x="242" y="61"/>
                </a:lnTo>
                <a:lnTo>
                  <a:pt x="242" y="61"/>
                </a:lnTo>
                <a:lnTo>
                  <a:pt x="242" y="63"/>
                </a:lnTo>
                <a:lnTo>
                  <a:pt x="242" y="63"/>
                </a:lnTo>
                <a:lnTo>
                  <a:pt x="242" y="66"/>
                </a:lnTo>
                <a:lnTo>
                  <a:pt x="242" y="66"/>
                </a:lnTo>
                <a:close/>
                <a:moveTo>
                  <a:pt x="141" y="129"/>
                </a:moveTo>
                <a:lnTo>
                  <a:pt x="141" y="129"/>
                </a:lnTo>
                <a:lnTo>
                  <a:pt x="142" y="128"/>
                </a:lnTo>
                <a:lnTo>
                  <a:pt x="142" y="128"/>
                </a:lnTo>
                <a:lnTo>
                  <a:pt x="138" y="123"/>
                </a:lnTo>
                <a:lnTo>
                  <a:pt x="138" y="123"/>
                </a:lnTo>
                <a:lnTo>
                  <a:pt x="136" y="126"/>
                </a:lnTo>
                <a:lnTo>
                  <a:pt x="136" y="126"/>
                </a:lnTo>
                <a:lnTo>
                  <a:pt x="141" y="129"/>
                </a:lnTo>
                <a:lnTo>
                  <a:pt x="141" y="129"/>
                </a:lnTo>
                <a:close/>
                <a:moveTo>
                  <a:pt x="96" y="274"/>
                </a:moveTo>
                <a:lnTo>
                  <a:pt x="96" y="274"/>
                </a:lnTo>
                <a:lnTo>
                  <a:pt x="95" y="270"/>
                </a:lnTo>
                <a:lnTo>
                  <a:pt x="95" y="270"/>
                </a:lnTo>
                <a:lnTo>
                  <a:pt x="93" y="270"/>
                </a:lnTo>
                <a:lnTo>
                  <a:pt x="93" y="270"/>
                </a:lnTo>
                <a:lnTo>
                  <a:pt x="93" y="270"/>
                </a:lnTo>
                <a:lnTo>
                  <a:pt x="93" y="274"/>
                </a:lnTo>
                <a:lnTo>
                  <a:pt x="93" y="274"/>
                </a:lnTo>
                <a:lnTo>
                  <a:pt x="93" y="276"/>
                </a:lnTo>
                <a:lnTo>
                  <a:pt x="93" y="276"/>
                </a:lnTo>
                <a:lnTo>
                  <a:pt x="96" y="274"/>
                </a:lnTo>
                <a:lnTo>
                  <a:pt x="96" y="274"/>
                </a:lnTo>
                <a:close/>
                <a:moveTo>
                  <a:pt x="231" y="279"/>
                </a:moveTo>
                <a:lnTo>
                  <a:pt x="231" y="279"/>
                </a:lnTo>
                <a:lnTo>
                  <a:pt x="227" y="284"/>
                </a:lnTo>
                <a:lnTo>
                  <a:pt x="227" y="284"/>
                </a:lnTo>
                <a:lnTo>
                  <a:pt x="229" y="285"/>
                </a:lnTo>
                <a:lnTo>
                  <a:pt x="229" y="285"/>
                </a:lnTo>
                <a:lnTo>
                  <a:pt x="231" y="285"/>
                </a:lnTo>
                <a:lnTo>
                  <a:pt x="231" y="285"/>
                </a:lnTo>
                <a:lnTo>
                  <a:pt x="232" y="284"/>
                </a:lnTo>
                <a:lnTo>
                  <a:pt x="232" y="284"/>
                </a:lnTo>
                <a:lnTo>
                  <a:pt x="231" y="279"/>
                </a:lnTo>
                <a:lnTo>
                  <a:pt x="231" y="279"/>
                </a:lnTo>
                <a:close/>
                <a:moveTo>
                  <a:pt x="344" y="270"/>
                </a:moveTo>
                <a:lnTo>
                  <a:pt x="344" y="270"/>
                </a:lnTo>
                <a:lnTo>
                  <a:pt x="346" y="266"/>
                </a:lnTo>
                <a:lnTo>
                  <a:pt x="346" y="266"/>
                </a:lnTo>
                <a:lnTo>
                  <a:pt x="343" y="265"/>
                </a:lnTo>
                <a:lnTo>
                  <a:pt x="343" y="265"/>
                </a:lnTo>
                <a:lnTo>
                  <a:pt x="339" y="268"/>
                </a:lnTo>
                <a:lnTo>
                  <a:pt x="339" y="268"/>
                </a:lnTo>
                <a:lnTo>
                  <a:pt x="344" y="270"/>
                </a:lnTo>
                <a:lnTo>
                  <a:pt x="344" y="270"/>
                </a:lnTo>
                <a:close/>
                <a:moveTo>
                  <a:pt x="115" y="145"/>
                </a:moveTo>
                <a:lnTo>
                  <a:pt x="115" y="145"/>
                </a:lnTo>
                <a:lnTo>
                  <a:pt x="112" y="148"/>
                </a:lnTo>
                <a:lnTo>
                  <a:pt x="112" y="148"/>
                </a:lnTo>
                <a:lnTo>
                  <a:pt x="114" y="150"/>
                </a:lnTo>
                <a:lnTo>
                  <a:pt x="114" y="150"/>
                </a:lnTo>
                <a:lnTo>
                  <a:pt x="117" y="147"/>
                </a:lnTo>
                <a:lnTo>
                  <a:pt x="117" y="147"/>
                </a:lnTo>
                <a:lnTo>
                  <a:pt x="115" y="145"/>
                </a:lnTo>
                <a:lnTo>
                  <a:pt x="115" y="145"/>
                </a:lnTo>
                <a:close/>
                <a:moveTo>
                  <a:pt x="82" y="69"/>
                </a:moveTo>
                <a:lnTo>
                  <a:pt x="82" y="69"/>
                </a:lnTo>
                <a:lnTo>
                  <a:pt x="81" y="68"/>
                </a:lnTo>
                <a:lnTo>
                  <a:pt x="81" y="68"/>
                </a:lnTo>
                <a:lnTo>
                  <a:pt x="76" y="63"/>
                </a:lnTo>
                <a:lnTo>
                  <a:pt x="76" y="63"/>
                </a:lnTo>
                <a:lnTo>
                  <a:pt x="74" y="65"/>
                </a:lnTo>
                <a:lnTo>
                  <a:pt x="74" y="65"/>
                </a:lnTo>
                <a:lnTo>
                  <a:pt x="82" y="69"/>
                </a:lnTo>
                <a:lnTo>
                  <a:pt x="82" y="69"/>
                </a:lnTo>
                <a:close/>
                <a:moveTo>
                  <a:pt x="238" y="221"/>
                </a:moveTo>
                <a:lnTo>
                  <a:pt x="238" y="221"/>
                </a:lnTo>
                <a:lnTo>
                  <a:pt x="242" y="224"/>
                </a:lnTo>
                <a:lnTo>
                  <a:pt x="242" y="224"/>
                </a:lnTo>
                <a:lnTo>
                  <a:pt x="242" y="224"/>
                </a:lnTo>
                <a:lnTo>
                  <a:pt x="242" y="224"/>
                </a:lnTo>
                <a:lnTo>
                  <a:pt x="242" y="218"/>
                </a:lnTo>
                <a:lnTo>
                  <a:pt x="242" y="218"/>
                </a:lnTo>
                <a:lnTo>
                  <a:pt x="238" y="221"/>
                </a:lnTo>
                <a:lnTo>
                  <a:pt x="238" y="221"/>
                </a:lnTo>
                <a:close/>
                <a:moveTo>
                  <a:pt x="234" y="85"/>
                </a:moveTo>
                <a:lnTo>
                  <a:pt x="234" y="85"/>
                </a:lnTo>
                <a:lnTo>
                  <a:pt x="234" y="88"/>
                </a:lnTo>
                <a:lnTo>
                  <a:pt x="234" y="88"/>
                </a:lnTo>
                <a:lnTo>
                  <a:pt x="235" y="88"/>
                </a:lnTo>
                <a:lnTo>
                  <a:pt x="235" y="88"/>
                </a:lnTo>
                <a:lnTo>
                  <a:pt x="235" y="91"/>
                </a:lnTo>
                <a:lnTo>
                  <a:pt x="235" y="91"/>
                </a:lnTo>
                <a:lnTo>
                  <a:pt x="235" y="95"/>
                </a:lnTo>
                <a:lnTo>
                  <a:pt x="235" y="95"/>
                </a:lnTo>
                <a:lnTo>
                  <a:pt x="237" y="95"/>
                </a:lnTo>
                <a:lnTo>
                  <a:pt x="237" y="95"/>
                </a:lnTo>
                <a:lnTo>
                  <a:pt x="237" y="95"/>
                </a:lnTo>
                <a:lnTo>
                  <a:pt x="237" y="95"/>
                </a:lnTo>
                <a:lnTo>
                  <a:pt x="235" y="83"/>
                </a:lnTo>
                <a:lnTo>
                  <a:pt x="235" y="83"/>
                </a:lnTo>
                <a:lnTo>
                  <a:pt x="235" y="83"/>
                </a:lnTo>
                <a:lnTo>
                  <a:pt x="235" y="83"/>
                </a:lnTo>
                <a:lnTo>
                  <a:pt x="234" y="85"/>
                </a:lnTo>
                <a:lnTo>
                  <a:pt x="234" y="85"/>
                </a:lnTo>
                <a:close/>
                <a:moveTo>
                  <a:pt x="193" y="80"/>
                </a:moveTo>
                <a:lnTo>
                  <a:pt x="193" y="80"/>
                </a:lnTo>
                <a:lnTo>
                  <a:pt x="194" y="79"/>
                </a:lnTo>
                <a:lnTo>
                  <a:pt x="196" y="77"/>
                </a:lnTo>
                <a:lnTo>
                  <a:pt x="196" y="77"/>
                </a:lnTo>
                <a:lnTo>
                  <a:pt x="196" y="76"/>
                </a:lnTo>
                <a:lnTo>
                  <a:pt x="196" y="76"/>
                </a:lnTo>
                <a:lnTo>
                  <a:pt x="194" y="72"/>
                </a:lnTo>
                <a:lnTo>
                  <a:pt x="194" y="72"/>
                </a:lnTo>
                <a:lnTo>
                  <a:pt x="193" y="74"/>
                </a:lnTo>
                <a:lnTo>
                  <a:pt x="193" y="74"/>
                </a:lnTo>
                <a:lnTo>
                  <a:pt x="193" y="76"/>
                </a:lnTo>
                <a:lnTo>
                  <a:pt x="193" y="76"/>
                </a:lnTo>
                <a:lnTo>
                  <a:pt x="193" y="80"/>
                </a:lnTo>
                <a:lnTo>
                  <a:pt x="193" y="80"/>
                </a:lnTo>
                <a:close/>
                <a:moveTo>
                  <a:pt x="131" y="248"/>
                </a:moveTo>
                <a:lnTo>
                  <a:pt x="131" y="248"/>
                </a:lnTo>
                <a:lnTo>
                  <a:pt x="130" y="249"/>
                </a:lnTo>
                <a:lnTo>
                  <a:pt x="130" y="249"/>
                </a:lnTo>
                <a:lnTo>
                  <a:pt x="126" y="255"/>
                </a:lnTo>
                <a:lnTo>
                  <a:pt x="126" y="255"/>
                </a:lnTo>
                <a:lnTo>
                  <a:pt x="128" y="257"/>
                </a:lnTo>
                <a:lnTo>
                  <a:pt x="128" y="257"/>
                </a:lnTo>
                <a:lnTo>
                  <a:pt x="130" y="254"/>
                </a:lnTo>
                <a:lnTo>
                  <a:pt x="130" y="254"/>
                </a:lnTo>
                <a:lnTo>
                  <a:pt x="131" y="251"/>
                </a:lnTo>
                <a:lnTo>
                  <a:pt x="131" y="248"/>
                </a:lnTo>
                <a:lnTo>
                  <a:pt x="131" y="248"/>
                </a:lnTo>
                <a:close/>
                <a:moveTo>
                  <a:pt x="275" y="236"/>
                </a:moveTo>
                <a:lnTo>
                  <a:pt x="275" y="236"/>
                </a:lnTo>
                <a:lnTo>
                  <a:pt x="278" y="233"/>
                </a:lnTo>
                <a:lnTo>
                  <a:pt x="278" y="233"/>
                </a:lnTo>
                <a:lnTo>
                  <a:pt x="276" y="232"/>
                </a:lnTo>
                <a:lnTo>
                  <a:pt x="276" y="232"/>
                </a:lnTo>
                <a:lnTo>
                  <a:pt x="273" y="233"/>
                </a:lnTo>
                <a:lnTo>
                  <a:pt x="273" y="233"/>
                </a:lnTo>
                <a:lnTo>
                  <a:pt x="275" y="236"/>
                </a:lnTo>
                <a:lnTo>
                  <a:pt x="275" y="236"/>
                </a:lnTo>
                <a:close/>
                <a:moveTo>
                  <a:pt x="234" y="178"/>
                </a:moveTo>
                <a:lnTo>
                  <a:pt x="234" y="178"/>
                </a:lnTo>
                <a:lnTo>
                  <a:pt x="231" y="183"/>
                </a:lnTo>
                <a:lnTo>
                  <a:pt x="231" y="183"/>
                </a:lnTo>
                <a:lnTo>
                  <a:pt x="227" y="189"/>
                </a:lnTo>
                <a:lnTo>
                  <a:pt x="227" y="189"/>
                </a:lnTo>
                <a:lnTo>
                  <a:pt x="227" y="191"/>
                </a:lnTo>
                <a:lnTo>
                  <a:pt x="227" y="191"/>
                </a:lnTo>
                <a:lnTo>
                  <a:pt x="229" y="189"/>
                </a:lnTo>
                <a:lnTo>
                  <a:pt x="229" y="189"/>
                </a:lnTo>
                <a:lnTo>
                  <a:pt x="232" y="184"/>
                </a:lnTo>
                <a:lnTo>
                  <a:pt x="232" y="184"/>
                </a:lnTo>
                <a:lnTo>
                  <a:pt x="234" y="178"/>
                </a:lnTo>
                <a:lnTo>
                  <a:pt x="234" y="178"/>
                </a:lnTo>
                <a:close/>
                <a:moveTo>
                  <a:pt x="234" y="203"/>
                </a:moveTo>
                <a:lnTo>
                  <a:pt x="234" y="203"/>
                </a:lnTo>
                <a:lnTo>
                  <a:pt x="231" y="211"/>
                </a:lnTo>
                <a:lnTo>
                  <a:pt x="231" y="211"/>
                </a:lnTo>
                <a:lnTo>
                  <a:pt x="231" y="211"/>
                </a:lnTo>
                <a:lnTo>
                  <a:pt x="231" y="211"/>
                </a:lnTo>
                <a:lnTo>
                  <a:pt x="235" y="207"/>
                </a:lnTo>
                <a:lnTo>
                  <a:pt x="235" y="207"/>
                </a:lnTo>
                <a:lnTo>
                  <a:pt x="234" y="203"/>
                </a:lnTo>
                <a:lnTo>
                  <a:pt x="234" y="203"/>
                </a:lnTo>
                <a:close/>
                <a:moveTo>
                  <a:pt x="257" y="293"/>
                </a:moveTo>
                <a:lnTo>
                  <a:pt x="257" y="293"/>
                </a:lnTo>
                <a:lnTo>
                  <a:pt x="257" y="293"/>
                </a:lnTo>
                <a:lnTo>
                  <a:pt x="257" y="293"/>
                </a:lnTo>
                <a:lnTo>
                  <a:pt x="256" y="301"/>
                </a:lnTo>
                <a:lnTo>
                  <a:pt x="256" y="301"/>
                </a:lnTo>
                <a:lnTo>
                  <a:pt x="256" y="304"/>
                </a:lnTo>
                <a:lnTo>
                  <a:pt x="256" y="304"/>
                </a:lnTo>
                <a:lnTo>
                  <a:pt x="257" y="306"/>
                </a:lnTo>
                <a:lnTo>
                  <a:pt x="257" y="306"/>
                </a:lnTo>
                <a:lnTo>
                  <a:pt x="257" y="293"/>
                </a:lnTo>
                <a:lnTo>
                  <a:pt x="257" y="293"/>
                </a:lnTo>
                <a:close/>
                <a:moveTo>
                  <a:pt x="234" y="295"/>
                </a:moveTo>
                <a:lnTo>
                  <a:pt x="234" y="295"/>
                </a:lnTo>
                <a:lnTo>
                  <a:pt x="229" y="300"/>
                </a:lnTo>
                <a:lnTo>
                  <a:pt x="229" y="300"/>
                </a:lnTo>
                <a:lnTo>
                  <a:pt x="232" y="303"/>
                </a:lnTo>
                <a:lnTo>
                  <a:pt x="232" y="303"/>
                </a:lnTo>
                <a:lnTo>
                  <a:pt x="234" y="300"/>
                </a:lnTo>
                <a:lnTo>
                  <a:pt x="234" y="295"/>
                </a:lnTo>
                <a:lnTo>
                  <a:pt x="234" y="295"/>
                </a:lnTo>
                <a:close/>
                <a:moveTo>
                  <a:pt x="161" y="273"/>
                </a:moveTo>
                <a:lnTo>
                  <a:pt x="161" y="273"/>
                </a:lnTo>
                <a:lnTo>
                  <a:pt x="160" y="273"/>
                </a:lnTo>
                <a:lnTo>
                  <a:pt x="160" y="273"/>
                </a:lnTo>
                <a:lnTo>
                  <a:pt x="156" y="274"/>
                </a:lnTo>
                <a:lnTo>
                  <a:pt x="156" y="274"/>
                </a:lnTo>
                <a:lnTo>
                  <a:pt x="155" y="276"/>
                </a:lnTo>
                <a:lnTo>
                  <a:pt x="155" y="278"/>
                </a:lnTo>
                <a:lnTo>
                  <a:pt x="155" y="278"/>
                </a:lnTo>
                <a:lnTo>
                  <a:pt x="161" y="273"/>
                </a:lnTo>
                <a:lnTo>
                  <a:pt x="161" y="273"/>
                </a:lnTo>
                <a:close/>
                <a:moveTo>
                  <a:pt x="57" y="317"/>
                </a:moveTo>
                <a:lnTo>
                  <a:pt x="57" y="317"/>
                </a:lnTo>
                <a:lnTo>
                  <a:pt x="57" y="317"/>
                </a:lnTo>
                <a:lnTo>
                  <a:pt x="57" y="317"/>
                </a:lnTo>
                <a:lnTo>
                  <a:pt x="52" y="309"/>
                </a:lnTo>
                <a:lnTo>
                  <a:pt x="52" y="309"/>
                </a:lnTo>
                <a:lnTo>
                  <a:pt x="52" y="311"/>
                </a:lnTo>
                <a:lnTo>
                  <a:pt x="52" y="311"/>
                </a:lnTo>
                <a:lnTo>
                  <a:pt x="51" y="311"/>
                </a:lnTo>
                <a:lnTo>
                  <a:pt x="51" y="311"/>
                </a:lnTo>
                <a:lnTo>
                  <a:pt x="57" y="317"/>
                </a:lnTo>
                <a:lnTo>
                  <a:pt x="57" y="317"/>
                </a:lnTo>
                <a:lnTo>
                  <a:pt x="57" y="317"/>
                </a:lnTo>
                <a:lnTo>
                  <a:pt x="57" y="317"/>
                </a:lnTo>
                <a:close/>
                <a:moveTo>
                  <a:pt x="253" y="240"/>
                </a:moveTo>
                <a:lnTo>
                  <a:pt x="253" y="240"/>
                </a:lnTo>
                <a:lnTo>
                  <a:pt x="246" y="243"/>
                </a:lnTo>
                <a:lnTo>
                  <a:pt x="246" y="243"/>
                </a:lnTo>
                <a:lnTo>
                  <a:pt x="248" y="246"/>
                </a:lnTo>
                <a:lnTo>
                  <a:pt x="248" y="246"/>
                </a:lnTo>
                <a:lnTo>
                  <a:pt x="253" y="240"/>
                </a:lnTo>
                <a:lnTo>
                  <a:pt x="253" y="240"/>
                </a:lnTo>
                <a:close/>
                <a:moveTo>
                  <a:pt x="180" y="317"/>
                </a:moveTo>
                <a:lnTo>
                  <a:pt x="180" y="317"/>
                </a:lnTo>
                <a:lnTo>
                  <a:pt x="179" y="336"/>
                </a:lnTo>
                <a:lnTo>
                  <a:pt x="179" y="336"/>
                </a:lnTo>
                <a:lnTo>
                  <a:pt x="180" y="334"/>
                </a:lnTo>
                <a:lnTo>
                  <a:pt x="180" y="334"/>
                </a:lnTo>
                <a:lnTo>
                  <a:pt x="180" y="330"/>
                </a:lnTo>
                <a:lnTo>
                  <a:pt x="180" y="330"/>
                </a:lnTo>
                <a:lnTo>
                  <a:pt x="180" y="317"/>
                </a:lnTo>
                <a:lnTo>
                  <a:pt x="180" y="317"/>
                </a:lnTo>
                <a:close/>
                <a:moveTo>
                  <a:pt x="223" y="82"/>
                </a:moveTo>
                <a:lnTo>
                  <a:pt x="223" y="82"/>
                </a:lnTo>
                <a:lnTo>
                  <a:pt x="220" y="82"/>
                </a:lnTo>
                <a:lnTo>
                  <a:pt x="220" y="82"/>
                </a:lnTo>
                <a:lnTo>
                  <a:pt x="220" y="88"/>
                </a:lnTo>
                <a:lnTo>
                  <a:pt x="220" y="88"/>
                </a:lnTo>
                <a:lnTo>
                  <a:pt x="223" y="85"/>
                </a:lnTo>
                <a:lnTo>
                  <a:pt x="223" y="85"/>
                </a:lnTo>
                <a:lnTo>
                  <a:pt x="223" y="83"/>
                </a:lnTo>
                <a:lnTo>
                  <a:pt x="223" y="83"/>
                </a:lnTo>
                <a:lnTo>
                  <a:pt x="223" y="82"/>
                </a:lnTo>
                <a:lnTo>
                  <a:pt x="223" y="82"/>
                </a:lnTo>
                <a:close/>
                <a:moveTo>
                  <a:pt x="354" y="296"/>
                </a:moveTo>
                <a:lnTo>
                  <a:pt x="354" y="296"/>
                </a:lnTo>
                <a:lnTo>
                  <a:pt x="350" y="293"/>
                </a:lnTo>
                <a:lnTo>
                  <a:pt x="350" y="293"/>
                </a:lnTo>
                <a:lnTo>
                  <a:pt x="347" y="295"/>
                </a:lnTo>
                <a:lnTo>
                  <a:pt x="347" y="295"/>
                </a:lnTo>
                <a:lnTo>
                  <a:pt x="352" y="298"/>
                </a:lnTo>
                <a:lnTo>
                  <a:pt x="352" y="298"/>
                </a:lnTo>
                <a:lnTo>
                  <a:pt x="354" y="296"/>
                </a:lnTo>
                <a:lnTo>
                  <a:pt x="354" y="296"/>
                </a:lnTo>
                <a:close/>
                <a:moveTo>
                  <a:pt x="248" y="22"/>
                </a:moveTo>
                <a:lnTo>
                  <a:pt x="248" y="22"/>
                </a:lnTo>
                <a:lnTo>
                  <a:pt x="248" y="19"/>
                </a:lnTo>
                <a:lnTo>
                  <a:pt x="248" y="19"/>
                </a:lnTo>
                <a:lnTo>
                  <a:pt x="248" y="17"/>
                </a:lnTo>
                <a:lnTo>
                  <a:pt x="250" y="16"/>
                </a:lnTo>
                <a:lnTo>
                  <a:pt x="250" y="16"/>
                </a:lnTo>
                <a:lnTo>
                  <a:pt x="251" y="16"/>
                </a:lnTo>
                <a:lnTo>
                  <a:pt x="251" y="16"/>
                </a:lnTo>
                <a:lnTo>
                  <a:pt x="251" y="14"/>
                </a:lnTo>
                <a:lnTo>
                  <a:pt x="251" y="14"/>
                </a:lnTo>
                <a:lnTo>
                  <a:pt x="250" y="12"/>
                </a:lnTo>
                <a:lnTo>
                  <a:pt x="250" y="12"/>
                </a:lnTo>
                <a:lnTo>
                  <a:pt x="246" y="16"/>
                </a:lnTo>
                <a:lnTo>
                  <a:pt x="246" y="16"/>
                </a:lnTo>
                <a:lnTo>
                  <a:pt x="246" y="22"/>
                </a:lnTo>
                <a:lnTo>
                  <a:pt x="246" y="22"/>
                </a:lnTo>
                <a:lnTo>
                  <a:pt x="248" y="22"/>
                </a:lnTo>
                <a:lnTo>
                  <a:pt x="248" y="22"/>
                </a:lnTo>
                <a:close/>
                <a:moveTo>
                  <a:pt x="68" y="158"/>
                </a:moveTo>
                <a:lnTo>
                  <a:pt x="68" y="158"/>
                </a:lnTo>
                <a:lnTo>
                  <a:pt x="76" y="161"/>
                </a:lnTo>
                <a:lnTo>
                  <a:pt x="76" y="161"/>
                </a:lnTo>
                <a:lnTo>
                  <a:pt x="76" y="161"/>
                </a:lnTo>
                <a:lnTo>
                  <a:pt x="76" y="161"/>
                </a:lnTo>
                <a:lnTo>
                  <a:pt x="70" y="154"/>
                </a:lnTo>
                <a:lnTo>
                  <a:pt x="70" y="154"/>
                </a:lnTo>
                <a:lnTo>
                  <a:pt x="68" y="158"/>
                </a:lnTo>
                <a:lnTo>
                  <a:pt x="68" y="158"/>
                </a:lnTo>
                <a:close/>
                <a:moveTo>
                  <a:pt x="71" y="109"/>
                </a:moveTo>
                <a:lnTo>
                  <a:pt x="71" y="109"/>
                </a:lnTo>
                <a:lnTo>
                  <a:pt x="74" y="113"/>
                </a:lnTo>
                <a:lnTo>
                  <a:pt x="74" y="113"/>
                </a:lnTo>
                <a:lnTo>
                  <a:pt x="76" y="110"/>
                </a:lnTo>
                <a:lnTo>
                  <a:pt x="76" y="110"/>
                </a:lnTo>
                <a:lnTo>
                  <a:pt x="73" y="107"/>
                </a:lnTo>
                <a:lnTo>
                  <a:pt x="73" y="107"/>
                </a:lnTo>
                <a:lnTo>
                  <a:pt x="71" y="109"/>
                </a:lnTo>
                <a:lnTo>
                  <a:pt x="71" y="109"/>
                </a:lnTo>
                <a:close/>
                <a:moveTo>
                  <a:pt x="199" y="169"/>
                </a:moveTo>
                <a:lnTo>
                  <a:pt x="199" y="169"/>
                </a:lnTo>
                <a:lnTo>
                  <a:pt x="196" y="173"/>
                </a:lnTo>
                <a:lnTo>
                  <a:pt x="196" y="173"/>
                </a:lnTo>
                <a:lnTo>
                  <a:pt x="202" y="173"/>
                </a:lnTo>
                <a:lnTo>
                  <a:pt x="202" y="173"/>
                </a:lnTo>
                <a:lnTo>
                  <a:pt x="199" y="169"/>
                </a:lnTo>
                <a:lnTo>
                  <a:pt x="199" y="169"/>
                </a:lnTo>
                <a:close/>
                <a:moveTo>
                  <a:pt x="207" y="169"/>
                </a:moveTo>
                <a:lnTo>
                  <a:pt x="207" y="169"/>
                </a:lnTo>
                <a:lnTo>
                  <a:pt x="204" y="166"/>
                </a:lnTo>
                <a:lnTo>
                  <a:pt x="204" y="166"/>
                </a:lnTo>
                <a:lnTo>
                  <a:pt x="202" y="167"/>
                </a:lnTo>
                <a:lnTo>
                  <a:pt x="202" y="167"/>
                </a:lnTo>
                <a:lnTo>
                  <a:pt x="204" y="172"/>
                </a:lnTo>
                <a:lnTo>
                  <a:pt x="204" y="172"/>
                </a:lnTo>
                <a:lnTo>
                  <a:pt x="207" y="169"/>
                </a:lnTo>
                <a:lnTo>
                  <a:pt x="207" y="169"/>
                </a:lnTo>
                <a:close/>
                <a:moveTo>
                  <a:pt x="289" y="259"/>
                </a:moveTo>
                <a:lnTo>
                  <a:pt x="289" y="259"/>
                </a:lnTo>
                <a:lnTo>
                  <a:pt x="286" y="260"/>
                </a:lnTo>
                <a:lnTo>
                  <a:pt x="286" y="260"/>
                </a:lnTo>
                <a:lnTo>
                  <a:pt x="289" y="265"/>
                </a:lnTo>
                <a:lnTo>
                  <a:pt x="289" y="265"/>
                </a:lnTo>
                <a:lnTo>
                  <a:pt x="291" y="263"/>
                </a:lnTo>
                <a:lnTo>
                  <a:pt x="291" y="263"/>
                </a:lnTo>
                <a:lnTo>
                  <a:pt x="291" y="263"/>
                </a:lnTo>
                <a:lnTo>
                  <a:pt x="291" y="263"/>
                </a:lnTo>
                <a:lnTo>
                  <a:pt x="289" y="259"/>
                </a:lnTo>
                <a:lnTo>
                  <a:pt x="289" y="259"/>
                </a:lnTo>
                <a:close/>
                <a:moveTo>
                  <a:pt x="180" y="284"/>
                </a:moveTo>
                <a:lnTo>
                  <a:pt x="180" y="284"/>
                </a:lnTo>
                <a:lnTo>
                  <a:pt x="180" y="279"/>
                </a:lnTo>
                <a:lnTo>
                  <a:pt x="180" y="279"/>
                </a:lnTo>
                <a:lnTo>
                  <a:pt x="182" y="270"/>
                </a:lnTo>
                <a:lnTo>
                  <a:pt x="182" y="270"/>
                </a:lnTo>
                <a:lnTo>
                  <a:pt x="182" y="268"/>
                </a:lnTo>
                <a:lnTo>
                  <a:pt x="180" y="268"/>
                </a:lnTo>
                <a:lnTo>
                  <a:pt x="180" y="268"/>
                </a:lnTo>
                <a:lnTo>
                  <a:pt x="180" y="284"/>
                </a:lnTo>
                <a:lnTo>
                  <a:pt x="180" y="284"/>
                </a:lnTo>
                <a:close/>
                <a:moveTo>
                  <a:pt x="349" y="96"/>
                </a:moveTo>
                <a:lnTo>
                  <a:pt x="349" y="96"/>
                </a:lnTo>
                <a:lnTo>
                  <a:pt x="349" y="98"/>
                </a:lnTo>
                <a:lnTo>
                  <a:pt x="349" y="98"/>
                </a:lnTo>
                <a:lnTo>
                  <a:pt x="354" y="96"/>
                </a:lnTo>
                <a:lnTo>
                  <a:pt x="354" y="96"/>
                </a:lnTo>
                <a:lnTo>
                  <a:pt x="354" y="93"/>
                </a:lnTo>
                <a:lnTo>
                  <a:pt x="354" y="93"/>
                </a:lnTo>
                <a:lnTo>
                  <a:pt x="349" y="96"/>
                </a:lnTo>
                <a:lnTo>
                  <a:pt x="349" y="96"/>
                </a:lnTo>
                <a:close/>
                <a:moveTo>
                  <a:pt x="100" y="298"/>
                </a:moveTo>
                <a:lnTo>
                  <a:pt x="100" y="298"/>
                </a:lnTo>
                <a:lnTo>
                  <a:pt x="104" y="293"/>
                </a:lnTo>
                <a:lnTo>
                  <a:pt x="104" y="293"/>
                </a:lnTo>
                <a:lnTo>
                  <a:pt x="103" y="292"/>
                </a:lnTo>
                <a:lnTo>
                  <a:pt x="103" y="292"/>
                </a:lnTo>
                <a:lnTo>
                  <a:pt x="100" y="298"/>
                </a:lnTo>
                <a:lnTo>
                  <a:pt x="100" y="298"/>
                </a:lnTo>
                <a:close/>
                <a:moveTo>
                  <a:pt x="268" y="150"/>
                </a:moveTo>
                <a:lnTo>
                  <a:pt x="268" y="150"/>
                </a:lnTo>
                <a:lnTo>
                  <a:pt x="272" y="153"/>
                </a:lnTo>
                <a:lnTo>
                  <a:pt x="272" y="153"/>
                </a:lnTo>
                <a:lnTo>
                  <a:pt x="273" y="150"/>
                </a:lnTo>
                <a:lnTo>
                  <a:pt x="275" y="148"/>
                </a:lnTo>
                <a:lnTo>
                  <a:pt x="275" y="148"/>
                </a:lnTo>
                <a:lnTo>
                  <a:pt x="268" y="150"/>
                </a:lnTo>
                <a:lnTo>
                  <a:pt x="268" y="150"/>
                </a:lnTo>
                <a:close/>
                <a:moveTo>
                  <a:pt x="226" y="58"/>
                </a:moveTo>
                <a:lnTo>
                  <a:pt x="226" y="58"/>
                </a:lnTo>
                <a:lnTo>
                  <a:pt x="229" y="57"/>
                </a:lnTo>
                <a:lnTo>
                  <a:pt x="229" y="57"/>
                </a:lnTo>
                <a:lnTo>
                  <a:pt x="229" y="55"/>
                </a:lnTo>
                <a:lnTo>
                  <a:pt x="229" y="55"/>
                </a:lnTo>
                <a:lnTo>
                  <a:pt x="229" y="52"/>
                </a:lnTo>
                <a:lnTo>
                  <a:pt x="229" y="52"/>
                </a:lnTo>
                <a:lnTo>
                  <a:pt x="226" y="54"/>
                </a:lnTo>
                <a:lnTo>
                  <a:pt x="226" y="54"/>
                </a:lnTo>
                <a:lnTo>
                  <a:pt x="226" y="58"/>
                </a:lnTo>
                <a:lnTo>
                  <a:pt x="226" y="58"/>
                </a:lnTo>
                <a:close/>
                <a:moveTo>
                  <a:pt x="133" y="177"/>
                </a:moveTo>
                <a:lnTo>
                  <a:pt x="133" y="177"/>
                </a:lnTo>
                <a:lnTo>
                  <a:pt x="138" y="170"/>
                </a:lnTo>
                <a:lnTo>
                  <a:pt x="138" y="170"/>
                </a:lnTo>
                <a:lnTo>
                  <a:pt x="136" y="170"/>
                </a:lnTo>
                <a:lnTo>
                  <a:pt x="136" y="170"/>
                </a:lnTo>
                <a:lnTo>
                  <a:pt x="131" y="175"/>
                </a:lnTo>
                <a:lnTo>
                  <a:pt x="131" y="175"/>
                </a:lnTo>
                <a:lnTo>
                  <a:pt x="133" y="177"/>
                </a:lnTo>
                <a:lnTo>
                  <a:pt x="133" y="177"/>
                </a:lnTo>
                <a:close/>
                <a:moveTo>
                  <a:pt x="218" y="50"/>
                </a:moveTo>
                <a:lnTo>
                  <a:pt x="218" y="50"/>
                </a:lnTo>
                <a:lnTo>
                  <a:pt x="223" y="49"/>
                </a:lnTo>
                <a:lnTo>
                  <a:pt x="223" y="49"/>
                </a:lnTo>
                <a:lnTo>
                  <a:pt x="223" y="44"/>
                </a:lnTo>
                <a:lnTo>
                  <a:pt x="223" y="44"/>
                </a:lnTo>
                <a:lnTo>
                  <a:pt x="218" y="47"/>
                </a:lnTo>
                <a:lnTo>
                  <a:pt x="218" y="47"/>
                </a:lnTo>
                <a:lnTo>
                  <a:pt x="218" y="49"/>
                </a:lnTo>
                <a:lnTo>
                  <a:pt x="218" y="50"/>
                </a:lnTo>
                <a:lnTo>
                  <a:pt x="218" y="50"/>
                </a:lnTo>
                <a:close/>
                <a:moveTo>
                  <a:pt x="275" y="181"/>
                </a:moveTo>
                <a:lnTo>
                  <a:pt x="275" y="181"/>
                </a:lnTo>
                <a:lnTo>
                  <a:pt x="276" y="183"/>
                </a:lnTo>
                <a:lnTo>
                  <a:pt x="276" y="183"/>
                </a:lnTo>
                <a:lnTo>
                  <a:pt x="281" y="180"/>
                </a:lnTo>
                <a:lnTo>
                  <a:pt x="281" y="180"/>
                </a:lnTo>
                <a:lnTo>
                  <a:pt x="279" y="178"/>
                </a:lnTo>
                <a:lnTo>
                  <a:pt x="279" y="178"/>
                </a:lnTo>
                <a:lnTo>
                  <a:pt x="275" y="181"/>
                </a:lnTo>
                <a:lnTo>
                  <a:pt x="275" y="181"/>
                </a:lnTo>
                <a:close/>
                <a:moveTo>
                  <a:pt x="357" y="102"/>
                </a:moveTo>
                <a:lnTo>
                  <a:pt x="357" y="102"/>
                </a:lnTo>
                <a:lnTo>
                  <a:pt x="355" y="104"/>
                </a:lnTo>
                <a:lnTo>
                  <a:pt x="355" y="104"/>
                </a:lnTo>
                <a:lnTo>
                  <a:pt x="357" y="107"/>
                </a:lnTo>
                <a:lnTo>
                  <a:pt x="357" y="107"/>
                </a:lnTo>
                <a:lnTo>
                  <a:pt x="360" y="107"/>
                </a:lnTo>
                <a:lnTo>
                  <a:pt x="360" y="107"/>
                </a:lnTo>
                <a:lnTo>
                  <a:pt x="357" y="102"/>
                </a:lnTo>
                <a:lnTo>
                  <a:pt x="357" y="102"/>
                </a:lnTo>
                <a:close/>
                <a:moveTo>
                  <a:pt x="220" y="112"/>
                </a:moveTo>
                <a:lnTo>
                  <a:pt x="220" y="112"/>
                </a:lnTo>
                <a:lnTo>
                  <a:pt x="218" y="112"/>
                </a:lnTo>
                <a:lnTo>
                  <a:pt x="218" y="113"/>
                </a:lnTo>
                <a:lnTo>
                  <a:pt x="218" y="113"/>
                </a:lnTo>
                <a:lnTo>
                  <a:pt x="218" y="120"/>
                </a:lnTo>
                <a:lnTo>
                  <a:pt x="218" y="120"/>
                </a:lnTo>
                <a:lnTo>
                  <a:pt x="218" y="121"/>
                </a:lnTo>
                <a:lnTo>
                  <a:pt x="218" y="121"/>
                </a:lnTo>
                <a:lnTo>
                  <a:pt x="220" y="121"/>
                </a:lnTo>
                <a:lnTo>
                  <a:pt x="220" y="121"/>
                </a:lnTo>
                <a:lnTo>
                  <a:pt x="220" y="112"/>
                </a:lnTo>
                <a:lnTo>
                  <a:pt x="220" y="112"/>
                </a:lnTo>
                <a:close/>
                <a:moveTo>
                  <a:pt x="355" y="255"/>
                </a:moveTo>
                <a:lnTo>
                  <a:pt x="355" y="255"/>
                </a:lnTo>
                <a:lnTo>
                  <a:pt x="355" y="255"/>
                </a:lnTo>
                <a:lnTo>
                  <a:pt x="355" y="255"/>
                </a:lnTo>
                <a:lnTo>
                  <a:pt x="349" y="260"/>
                </a:lnTo>
                <a:lnTo>
                  <a:pt x="349" y="260"/>
                </a:lnTo>
                <a:lnTo>
                  <a:pt x="350" y="262"/>
                </a:lnTo>
                <a:lnTo>
                  <a:pt x="350" y="262"/>
                </a:lnTo>
                <a:lnTo>
                  <a:pt x="355" y="255"/>
                </a:lnTo>
                <a:lnTo>
                  <a:pt x="355" y="255"/>
                </a:lnTo>
                <a:close/>
                <a:moveTo>
                  <a:pt x="201" y="363"/>
                </a:moveTo>
                <a:lnTo>
                  <a:pt x="201" y="363"/>
                </a:lnTo>
                <a:lnTo>
                  <a:pt x="197" y="364"/>
                </a:lnTo>
                <a:lnTo>
                  <a:pt x="197" y="364"/>
                </a:lnTo>
                <a:lnTo>
                  <a:pt x="196" y="366"/>
                </a:lnTo>
                <a:lnTo>
                  <a:pt x="196" y="366"/>
                </a:lnTo>
                <a:lnTo>
                  <a:pt x="197" y="367"/>
                </a:lnTo>
                <a:lnTo>
                  <a:pt x="197" y="367"/>
                </a:lnTo>
                <a:lnTo>
                  <a:pt x="202" y="363"/>
                </a:lnTo>
                <a:lnTo>
                  <a:pt x="202" y="363"/>
                </a:lnTo>
                <a:lnTo>
                  <a:pt x="201" y="363"/>
                </a:lnTo>
                <a:lnTo>
                  <a:pt x="201" y="363"/>
                </a:lnTo>
                <a:close/>
                <a:moveTo>
                  <a:pt x="153" y="188"/>
                </a:moveTo>
                <a:lnTo>
                  <a:pt x="153" y="188"/>
                </a:lnTo>
                <a:lnTo>
                  <a:pt x="152" y="189"/>
                </a:lnTo>
                <a:lnTo>
                  <a:pt x="152" y="189"/>
                </a:lnTo>
                <a:lnTo>
                  <a:pt x="150" y="191"/>
                </a:lnTo>
                <a:lnTo>
                  <a:pt x="150" y="191"/>
                </a:lnTo>
                <a:lnTo>
                  <a:pt x="158" y="194"/>
                </a:lnTo>
                <a:lnTo>
                  <a:pt x="158" y="194"/>
                </a:lnTo>
                <a:lnTo>
                  <a:pt x="156" y="192"/>
                </a:lnTo>
                <a:lnTo>
                  <a:pt x="156" y="192"/>
                </a:lnTo>
                <a:lnTo>
                  <a:pt x="155" y="191"/>
                </a:lnTo>
                <a:lnTo>
                  <a:pt x="155" y="191"/>
                </a:lnTo>
                <a:lnTo>
                  <a:pt x="153" y="188"/>
                </a:lnTo>
                <a:lnTo>
                  <a:pt x="153" y="188"/>
                </a:lnTo>
                <a:close/>
                <a:moveTo>
                  <a:pt x="197" y="58"/>
                </a:moveTo>
                <a:lnTo>
                  <a:pt x="197" y="58"/>
                </a:lnTo>
                <a:lnTo>
                  <a:pt x="201" y="58"/>
                </a:lnTo>
                <a:lnTo>
                  <a:pt x="201" y="58"/>
                </a:lnTo>
                <a:lnTo>
                  <a:pt x="199" y="52"/>
                </a:lnTo>
                <a:lnTo>
                  <a:pt x="199" y="52"/>
                </a:lnTo>
                <a:lnTo>
                  <a:pt x="197" y="55"/>
                </a:lnTo>
                <a:lnTo>
                  <a:pt x="197" y="55"/>
                </a:lnTo>
                <a:lnTo>
                  <a:pt x="197" y="58"/>
                </a:lnTo>
                <a:lnTo>
                  <a:pt x="197" y="58"/>
                </a:lnTo>
                <a:close/>
                <a:moveTo>
                  <a:pt x="333" y="293"/>
                </a:moveTo>
                <a:lnTo>
                  <a:pt x="333" y="293"/>
                </a:lnTo>
                <a:lnTo>
                  <a:pt x="336" y="292"/>
                </a:lnTo>
                <a:lnTo>
                  <a:pt x="336" y="292"/>
                </a:lnTo>
                <a:lnTo>
                  <a:pt x="332" y="289"/>
                </a:lnTo>
                <a:lnTo>
                  <a:pt x="332" y="289"/>
                </a:lnTo>
                <a:lnTo>
                  <a:pt x="330" y="292"/>
                </a:lnTo>
                <a:lnTo>
                  <a:pt x="330" y="292"/>
                </a:lnTo>
                <a:lnTo>
                  <a:pt x="333" y="293"/>
                </a:lnTo>
                <a:lnTo>
                  <a:pt x="333" y="293"/>
                </a:lnTo>
                <a:close/>
                <a:moveTo>
                  <a:pt x="324" y="265"/>
                </a:moveTo>
                <a:lnTo>
                  <a:pt x="324" y="265"/>
                </a:lnTo>
                <a:lnTo>
                  <a:pt x="322" y="266"/>
                </a:lnTo>
                <a:lnTo>
                  <a:pt x="322" y="266"/>
                </a:lnTo>
                <a:lnTo>
                  <a:pt x="322" y="268"/>
                </a:lnTo>
                <a:lnTo>
                  <a:pt x="322" y="268"/>
                </a:lnTo>
                <a:lnTo>
                  <a:pt x="324" y="270"/>
                </a:lnTo>
                <a:lnTo>
                  <a:pt x="324" y="270"/>
                </a:lnTo>
                <a:lnTo>
                  <a:pt x="324" y="270"/>
                </a:lnTo>
                <a:lnTo>
                  <a:pt x="327" y="268"/>
                </a:lnTo>
                <a:lnTo>
                  <a:pt x="327" y="268"/>
                </a:lnTo>
                <a:lnTo>
                  <a:pt x="324" y="265"/>
                </a:lnTo>
                <a:lnTo>
                  <a:pt x="324" y="265"/>
                </a:lnTo>
                <a:close/>
                <a:moveTo>
                  <a:pt x="238" y="211"/>
                </a:moveTo>
                <a:lnTo>
                  <a:pt x="238" y="211"/>
                </a:lnTo>
                <a:lnTo>
                  <a:pt x="232" y="214"/>
                </a:lnTo>
                <a:lnTo>
                  <a:pt x="232" y="214"/>
                </a:lnTo>
                <a:lnTo>
                  <a:pt x="234" y="216"/>
                </a:lnTo>
                <a:lnTo>
                  <a:pt x="234" y="216"/>
                </a:lnTo>
                <a:lnTo>
                  <a:pt x="240" y="213"/>
                </a:lnTo>
                <a:lnTo>
                  <a:pt x="240" y="213"/>
                </a:lnTo>
                <a:lnTo>
                  <a:pt x="238" y="211"/>
                </a:lnTo>
                <a:lnTo>
                  <a:pt x="238" y="211"/>
                </a:lnTo>
                <a:close/>
                <a:moveTo>
                  <a:pt x="204" y="298"/>
                </a:moveTo>
                <a:lnTo>
                  <a:pt x="204" y="298"/>
                </a:lnTo>
                <a:lnTo>
                  <a:pt x="204" y="298"/>
                </a:lnTo>
                <a:lnTo>
                  <a:pt x="204" y="298"/>
                </a:lnTo>
                <a:lnTo>
                  <a:pt x="205" y="290"/>
                </a:lnTo>
                <a:lnTo>
                  <a:pt x="205" y="290"/>
                </a:lnTo>
                <a:lnTo>
                  <a:pt x="204" y="289"/>
                </a:lnTo>
                <a:lnTo>
                  <a:pt x="204" y="289"/>
                </a:lnTo>
                <a:lnTo>
                  <a:pt x="202" y="290"/>
                </a:lnTo>
                <a:lnTo>
                  <a:pt x="202" y="290"/>
                </a:lnTo>
                <a:lnTo>
                  <a:pt x="202" y="290"/>
                </a:lnTo>
                <a:lnTo>
                  <a:pt x="204" y="298"/>
                </a:lnTo>
                <a:lnTo>
                  <a:pt x="204" y="298"/>
                </a:lnTo>
                <a:close/>
                <a:moveTo>
                  <a:pt x="186" y="386"/>
                </a:moveTo>
                <a:lnTo>
                  <a:pt x="186" y="386"/>
                </a:lnTo>
                <a:lnTo>
                  <a:pt x="191" y="391"/>
                </a:lnTo>
                <a:lnTo>
                  <a:pt x="191" y="391"/>
                </a:lnTo>
                <a:lnTo>
                  <a:pt x="193" y="389"/>
                </a:lnTo>
                <a:lnTo>
                  <a:pt x="193" y="389"/>
                </a:lnTo>
                <a:lnTo>
                  <a:pt x="188" y="385"/>
                </a:lnTo>
                <a:lnTo>
                  <a:pt x="188" y="385"/>
                </a:lnTo>
                <a:lnTo>
                  <a:pt x="186" y="386"/>
                </a:lnTo>
                <a:lnTo>
                  <a:pt x="186" y="386"/>
                </a:lnTo>
                <a:close/>
                <a:moveTo>
                  <a:pt x="313" y="300"/>
                </a:moveTo>
                <a:lnTo>
                  <a:pt x="313" y="300"/>
                </a:lnTo>
                <a:lnTo>
                  <a:pt x="313" y="300"/>
                </a:lnTo>
                <a:lnTo>
                  <a:pt x="313" y="300"/>
                </a:lnTo>
                <a:lnTo>
                  <a:pt x="314" y="300"/>
                </a:lnTo>
                <a:lnTo>
                  <a:pt x="316" y="300"/>
                </a:lnTo>
                <a:lnTo>
                  <a:pt x="316" y="300"/>
                </a:lnTo>
                <a:lnTo>
                  <a:pt x="317" y="301"/>
                </a:lnTo>
                <a:lnTo>
                  <a:pt x="317" y="301"/>
                </a:lnTo>
                <a:lnTo>
                  <a:pt x="319" y="301"/>
                </a:lnTo>
                <a:lnTo>
                  <a:pt x="319" y="301"/>
                </a:lnTo>
                <a:lnTo>
                  <a:pt x="319" y="301"/>
                </a:lnTo>
                <a:lnTo>
                  <a:pt x="319" y="301"/>
                </a:lnTo>
                <a:lnTo>
                  <a:pt x="317" y="300"/>
                </a:lnTo>
                <a:lnTo>
                  <a:pt x="317" y="300"/>
                </a:lnTo>
                <a:lnTo>
                  <a:pt x="311" y="295"/>
                </a:lnTo>
                <a:lnTo>
                  <a:pt x="311" y="295"/>
                </a:lnTo>
                <a:lnTo>
                  <a:pt x="309" y="295"/>
                </a:lnTo>
                <a:lnTo>
                  <a:pt x="309" y="295"/>
                </a:lnTo>
                <a:lnTo>
                  <a:pt x="309" y="295"/>
                </a:lnTo>
                <a:lnTo>
                  <a:pt x="313" y="300"/>
                </a:lnTo>
                <a:lnTo>
                  <a:pt x="313" y="300"/>
                </a:lnTo>
                <a:close/>
                <a:moveTo>
                  <a:pt x="92" y="120"/>
                </a:moveTo>
                <a:lnTo>
                  <a:pt x="92" y="120"/>
                </a:lnTo>
                <a:lnTo>
                  <a:pt x="92" y="118"/>
                </a:lnTo>
                <a:lnTo>
                  <a:pt x="92" y="118"/>
                </a:lnTo>
                <a:lnTo>
                  <a:pt x="90" y="113"/>
                </a:lnTo>
                <a:lnTo>
                  <a:pt x="90" y="113"/>
                </a:lnTo>
                <a:lnTo>
                  <a:pt x="89" y="112"/>
                </a:lnTo>
                <a:lnTo>
                  <a:pt x="89" y="112"/>
                </a:lnTo>
                <a:lnTo>
                  <a:pt x="87" y="115"/>
                </a:lnTo>
                <a:lnTo>
                  <a:pt x="87" y="115"/>
                </a:lnTo>
                <a:lnTo>
                  <a:pt x="92" y="120"/>
                </a:lnTo>
                <a:lnTo>
                  <a:pt x="92" y="120"/>
                </a:lnTo>
                <a:close/>
                <a:moveTo>
                  <a:pt x="215" y="192"/>
                </a:moveTo>
                <a:lnTo>
                  <a:pt x="215" y="192"/>
                </a:lnTo>
                <a:lnTo>
                  <a:pt x="216" y="195"/>
                </a:lnTo>
                <a:lnTo>
                  <a:pt x="216" y="195"/>
                </a:lnTo>
                <a:lnTo>
                  <a:pt x="216" y="197"/>
                </a:lnTo>
                <a:lnTo>
                  <a:pt x="215" y="197"/>
                </a:lnTo>
                <a:lnTo>
                  <a:pt x="215" y="197"/>
                </a:lnTo>
                <a:lnTo>
                  <a:pt x="215" y="199"/>
                </a:lnTo>
                <a:lnTo>
                  <a:pt x="215" y="199"/>
                </a:lnTo>
                <a:lnTo>
                  <a:pt x="215" y="200"/>
                </a:lnTo>
                <a:lnTo>
                  <a:pt x="215" y="200"/>
                </a:lnTo>
                <a:lnTo>
                  <a:pt x="215" y="200"/>
                </a:lnTo>
                <a:lnTo>
                  <a:pt x="215" y="200"/>
                </a:lnTo>
                <a:lnTo>
                  <a:pt x="218" y="195"/>
                </a:lnTo>
                <a:lnTo>
                  <a:pt x="218" y="195"/>
                </a:lnTo>
                <a:lnTo>
                  <a:pt x="216" y="191"/>
                </a:lnTo>
                <a:lnTo>
                  <a:pt x="216" y="191"/>
                </a:lnTo>
                <a:lnTo>
                  <a:pt x="215" y="192"/>
                </a:lnTo>
                <a:lnTo>
                  <a:pt x="215" y="192"/>
                </a:lnTo>
                <a:close/>
                <a:moveTo>
                  <a:pt x="197" y="106"/>
                </a:moveTo>
                <a:lnTo>
                  <a:pt x="197" y="106"/>
                </a:lnTo>
                <a:lnTo>
                  <a:pt x="196" y="101"/>
                </a:lnTo>
                <a:lnTo>
                  <a:pt x="196" y="101"/>
                </a:lnTo>
                <a:lnTo>
                  <a:pt x="194" y="102"/>
                </a:lnTo>
                <a:lnTo>
                  <a:pt x="194" y="102"/>
                </a:lnTo>
                <a:lnTo>
                  <a:pt x="194" y="107"/>
                </a:lnTo>
                <a:lnTo>
                  <a:pt x="194" y="107"/>
                </a:lnTo>
                <a:lnTo>
                  <a:pt x="197" y="106"/>
                </a:lnTo>
                <a:lnTo>
                  <a:pt x="197" y="106"/>
                </a:lnTo>
                <a:close/>
                <a:moveTo>
                  <a:pt x="325" y="79"/>
                </a:moveTo>
                <a:lnTo>
                  <a:pt x="325" y="79"/>
                </a:lnTo>
                <a:lnTo>
                  <a:pt x="328" y="79"/>
                </a:lnTo>
                <a:lnTo>
                  <a:pt x="330" y="82"/>
                </a:lnTo>
                <a:lnTo>
                  <a:pt x="330" y="82"/>
                </a:lnTo>
                <a:lnTo>
                  <a:pt x="332" y="82"/>
                </a:lnTo>
                <a:lnTo>
                  <a:pt x="332" y="82"/>
                </a:lnTo>
                <a:lnTo>
                  <a:pt x="328" y="76"/>
                </a:lnTo>
                <a:lnTo>
                  <a:pt x="328" y="76"/>
                </a:lnTo>
                <a:lnTo>
                  <a:pt x="325" y="79"/>
                </a:lnTo>
                <a:lnTo>
                  <a:pt x="325" y="79"/>
                </a:lnTo>
                <a:close/>
                <a:moveTo>
                  <a:pt x="308" y="106"/>
                </a:moveTo>
                <a:lnTo>
                  <a:pt x="308" y="106"/>
                </a:lnTo>
                <a:lnTo>
                  <a:pt x="305" y="101"/>
                </a:lnTo>
                <a:lnTo>
                  <a:pt x="305" y="101"/>
                </a:lnTo>
                <a:lnTo>
                  <a:pt x="303" y="102"/>
                </a:lnTo>
                <a:lnTo>
                  <a:pt x="303" y="102"/>
                </a:lnTo>
                <a:lnTo>
                  <a:pt x="305" y="107"/>
                </a:lnTo>
                <a:lnTo>
                  <a:pt x="305" y="107"/>
                </a:lnTo>
                <a:lnTo>
                  <a:pt x="308" y="106"/>
                </a:lnTo>
                <a:lnTo>
                  <a:pt x="308" y="106"/>
                </a:lnTo>
                <a:close/>
                <a:moveTo>
                  <a:pt x="286" y="129"/>
                </a:moveTo>
                <a:lnTo>
                  <a:pt x="286" y="129"/>
                </a:lnTo>
                <a:lnTo>
                  <a:pt x="286" y="131"/>
                </a:lnTo>
                <a:lnTo>
                  <a:pt x="286" y="131"/>
                </a:lnTo>
                <a:lnTo>
                  <a:pt x="292" y="126"/>
                </a:lnTo>
                <a:lnTo>
                  <a:pt x="292" y="126"/>
                </a:lnTo>
                <a:lnTo>
                  <a:pt x="292" y="124"/>
                </a:lnTo>
                <a:lnTo>
                  <a:pt x="292" y="124"/>
                </a:lnTo>
                <a:lnTo>
                  <a:pt x="286" y="129"/>
                </a:lnTo>
                <a:lnTo>
                  <a:pt x="286" y="129"/>
                </a:lnTo>
                <a:close/>
                <a:moveTo>
                  <a:pt x="256" y="192"/>
                </a:moveTo>
                <a:lnTo>
                  <a:pt x="256" y="192"/>
                </a:lnTo>
                <a:lnTo>
                  <a:pt x="254" y="194"/>
                </a:lnTo>
                <a:lnTo>
                  <a:pt x="253" y="197"/>
                </a:lnTo>
                <a:lnTo>
                  <a:pt x="253" y="197"/>
                </a:lnTo>
                <a:lnTo>
                  <a:pt x="257" y="194"/>
                </a:lnTo>
                <a:lnTo>
                  <a:pt x="257" y="194"/>
                </a:lnTo>
                <a:lnTo>
                  <a:pt x="256" y="192"/>
                </a:lnTo>
                <a:lnTo>
                  <a:pt x="256" y="192"/>
                </a:lnTo>
                <a:close/>
                <a:moveTo>
                  <a:pt x="149" y="240"/>
                </a:moveTo>
                <a:lnTo>
                  <a:pt x="149" y="240"/>
                </a:lnTo>
                <a:lnTo>
                  <a:pt x="149" y="241"/>
                </a:lnTo>
                <a:lnTo>
                  <a:pt x="149" y="241"/>
                </a:lnTo>
                <a:lnTo>
                  <a:pt x="147" y="241"/>
                </a:lnTo>
                <a:lnTo>
                  <a:pt x="147" y="243"/>
                </a:lnTo>
                <a:lnTo>
                  <a:pt x="147" y="243"/>
                </a:lnTo>
                <a:lnTo>
                  <a:pt x="149" y="246"/>
                </a:lnTo>
                <a:lnTo>
                  <a:pt x="149" y="246"/>
                </a:lnTo>
                <a:lnTo>
                  <a:pt x="150" y="246"/>
                </a:lnTo>
                <a:lnTo>
                  <a:pt x="150" y="246"/>
                </a:lnTo>
                <a:lnTo>
                  <a:pt x="150" y="241"/>
                </a:lnTo>
                <a:lnTo>
                  <a:pt x="150" y="241"/>
                </a:lnTo>
                <a:lnTo>
                  <a:pt x="149" y="240"/>
                </a:lnTo>
                <a:lnTo>
                  <a:pt x="149" y="240"/>
                </a:lnTo>
                <a:close/>
                <a:moveTo>
                  <a:pt x="262" y="186"/>
                </a:moveTo>
                <a:lnTo>
                  <a:pt x="262" y="186"/>
                </a:lnTo>
                <a:lnTo>
                  <a:pt x="265" y="189"/>
                </a:lnTo>
                <a:lnTo>
                  <a:pt x="265" y="189"/>
                </a:lnTo>
                <a:lnTo>
                  <a:pt x="267" y="188"/>
                </a:lnTo>
                <a:lnTo>
                  <a:pt x="267" y="188"/>
                </a:lnTo>
                <a:lnTo>
                  <a:pt x="265" y="184"/>
                </a:lnTo>
                <a:lnTo>
                  <a:pt x="265" y="184"/>
                </a:lnTo>
                <a:lnTo>
                  <a:pt x="262" y="186"/>
                </a:lnTo>
                <a:lnTo>
                  <a:pt x="262" y="186"/>
                </a:lnTo>
                <a:close/>
                <a:moveTo>
                  <a:pt x="81" y="96"/>
                </a:moveTo>
                <a:lnTo>
                  <a:pt x="81" y="96"/>
                </a:lnTo>
                <a:lnTo>
                  <a:pt x="79" y="98"/>
                </a:lnTo>
                <a:lnTo>
                  <a:pt x="79" y="99"/>
                </a:lnTo>
                <a:lnTo>
                  <a:pt x="79" y="99"/>
                </a:lnTo>
                <a:lnTo>
                  <a:pt x="81" y="102"/>
                </a:lnTo>
                <a:lnTo>
                  <a:pt x="81" y="102"/>
                </a:lnTo>
                <a:lnTo>
                  <a:pt x="81" y="104"/>
                </a:lnTo>
                <a:lnTo>
                  <a:pt x="81" y="104"/>
                </a:lnTo>
                <a:lnTo>
                  <a:pt x="82" y="99"/>
                </a:lnTo>
                <a:lnTo>
                  <a:pt x="81" y="96"/>
                </a:lnTo>
                <a:lnTo>
                  <a:pt x="81" y="96"/>
                </a:lnTo>
                <a:close/>
                <a:moveTo>
                  <a:pt x="208" y="360"/>
                </a:moveTo>
                <a:lnTo>
                  <a:pt x="208" y="360"/>
                </a:lnTo>
                <a:lnTo>
                  <a:pt x="212" y="366"/>
                </a:lnTo>
                <a:lnTo>
                  <a:pt x="212" y="366"/>
                </a:lnTo>
                <a:lnTo>
                  <a:pt x="215" y="367"/>
                </a:lnTo>
                <a:lnTo>
                  <a:pt x="215" y="367"/>
                </a:lnTo>
                <a:lnTo>
                  <a:pt x="215" y="367"/>
                </a:lnTo>
                <a:lnTo>
                  <a:pt x="215" y="367"/>
                </a:lnTo>
                <a:lnTo>
                  <a:pt x="208" y="360"/>
                </a:lnTo>
                <a:lnTo>
                  <a:pt x="208" y="360"/>
                </a:lnTo>
                <a:lnTo>
                  <a:pt x="208" y="360"/>
                </a:lnTo>
                <a:lnTo>
                  <a:pt x="208" y="360"/>
                </a:lnTo>
                <a:close/>
                <a:moveTo>
                  <a:pt x="104" y="85"/>
                </a:moveTo>
                <a:lnTo>
                  <a:pt x="104" y="85"/>
                </a:lnTo>
                <a:lnTo>
                  <a:pt x="104" y="85"/>
                </a:lnTo>
                <a:lnTo>
                  <a:pt x="104" y="85"/>
                </a:lnTo>
                <a:lnTo>
                  <a:pt x="93" y="77"/>
                </a:lnTo>
                <a:lnTo>
                  <a:pt x="93" y="77"/>
                </a:lnTo>
                <a:lnTo>
                  <a:pt x="95" y="79"/>
                </a:lnTo>
                <a:lnTo>
                  <a:pt x="95" y="79"/>
                </a:lnTo>
                <a:lnTo>
                  <a:pt x="104" y="85"/>
                </a:lnTo>
                <a:lnTo>
                  <a:pt x="104" y="85"/>
                </a:lnTo>
                <a:lnTo>
                  <a:pt x="104" y="85"/>
                </a:lnTo>
                <a:lnTo>
                  <a:pt x="104" y="85"/>
                </a:lnTo>
                <a:close/>
                <a:moveTo>
                  <a:pt x="104" y="129"/>
                </a:moveTo>
                <a:lnTo>
                  <a:pt x="104" y="129"/>
                </a:lnTo>
                <a:lnTo>
                  <a:pt x="100" y="124"/>
                </a:lnTo>
                <a:lnTo>
                  <a:pt x="100" y="124"/>
                </a:lnTo>
                <a:lnTo>
                  <a:pt x="98" y="126"/>
                </a:lnTo>
                <a:lnTo>
                  <a:pt x="98" y="126"/>
                </a:lnTo>
                <a:lnTo>
                  <a:pt x="104" y="131"/>
                </a:lnTo>
                <a:lnTo>
                  <a:pt x="104" y="131"/>
                </a:lnTo>
                <a:lnTo>
                  <a:pt x="104" y="129"/>
                </a:lnTo>
                <a:lnTo>
                  <a:pt x="104" y="129"/>
                </a:lnTo>
                <a:close/>
                <a:moveTo>
                  <a:pt x="175" y="99"/>
                </a:moveTo>
                <a:lnTo>
                  <a:pt x="175" y="99"/>
                </a:lnTo>
                <a:lnTo>
                  <a:pt x="175" y="110"/>
                </a:lnTo>
                <a:lnTo>
                  <a:pt x="175" y="110"/>
                </a:lnTo>
                <a:lnTo>
                  <a:pt x="175" y="109"/>
                </a:lnTo>
                <a:lnTo>
                  <a:pt x="177" y="107"/>
                </a:lnTo>
                <a:lnTo>
                  <a:pt x="177" y="107"/>
                </a:lnTo>
                <a:lnTo>
                  <a:pt x="175" y="99"/>
                </a:lnTo>
                <a:lnTo>
                  <a:pt x="175" y="99"/>
                </a:lnTo>
                <a:close/>
                <a:moveTo>
                  <a:pt x="343" y="260"/>
                </a:moveTo>
                <a:lnTo>
                  <a:pt x="343" y="260"/>
                </a:lnTo>
                <a:lnTo>
                  <a:pt x="339" y="257"/>
                </a:lnTo>
                <a:lnTo>
                  <a:pt x="339" y="257"/>
                </a:lnTo>
                <a:lnTo>
                  <a:pt x="338" y="259"/>
                </a:lnTo>
                <a:lnTo>
                  <a:pt x="338" y="259"/>
                </a:lnTo>
                <a:lnTo>
                  <a:pt x="338" y="260"/>
                </a:lnTo>
                <a:lnTo>
                  <a:pt x="338" y="260"/>
                </a:lnTo>
                <a:lnTo>
                  <a:pt x="339" y="262"/>
                </a:lnTo>
                <a:lnTo>
                  <a:pt x="339" y="262"/>
                </a:lnTo>
                <a:lnTo>
                  <a:pt x="341" y="262"/>
                </a:lnTo>
                <a:lnTo>
                  <a:pt x="343" y="260"/>
                </a:lnTo>
                <a:lnTo>
                  <a:pt x="343" y="260"/>
                </a:lnTo>
                <a:lnTo>
                  <a:pt x="343" y="260"/>
                </a:lnTo>
                <a:lnTo>
                  <a:pt x="343" y="260"/>
                </a:lnTo>
                <a:close/>
                <a:moveTo>
                  <a:pt x="44" y="271"/>
                </a:moveTo>
                <a:lnTo>
                  <a:pt x="44" y="271"/>
                </a:lnTo>
                <a:lnTo>
                  <a:pt x="44" y="271"/>
                </a:lnTo>
                <a:lnTo>
                  <a:pt x="44" y="271"/>
                </a:lnTo>
                <a:lnTo>
                  <a:pt x="43" y="276"/>
                </a:lnTo>
                <a:lnTo>
                  <a:pt x="41" y="279"/>
                </a:lnTo>
                <a:lnTo>
                  <a:pt x="41" y="279"/>
                </a:lnTo>
                <a:lnTo>
                  <a:pt x="44" y="276"/>
                </a:lnTo>
                <a:lnTo>
                  <a:pt x="44" y="276"/>
                </a:lnTo>
                <a:lnTo>
                  <a:pt x="44" y="276"/>
                </a:lnTo>
                <a:lnTo>
                  <a:pt x="44" y="276"/>
                </a:lnTo>
                <a:lnTo>
                  <a:pt x="44" y="271"/>
                </a:lnTo>
                <a:lnTo>
                  <a:pt x="44" y="271"/>
                </a:lnTo>
                <a:close/>
                <a:moveTo>
                  <a:pt x="201" y="246"/>
                </a:moveTo>
                <a:lnTo>
                  <a:pt x="201" y="246"/>
                </a:lnTo>
                <a:lnTo>
                  <a:pt x="197" y="249"/>
                </a:lnTo>
                <a:lnTo>
                  <a:pt x="197" y="249"/>
                </a:lnTo>
                <a:lnTo>
                  <a:pt x="201" y="251"/>
                </a:lnTo>
                <a:lnTo>
                  <a:pt x="201" y="251"/>
                </a:lnTo>
                <a:lnTo>
                  <a:pt x="202" y="249"/>
                </a:lnTo>
                <a:lnTo>
                  <a:pt x="202" y="249"/>
                </a:lnTo>
                <a:lnTo>
                  <a:pt x="201" y="246"/>
                </a:lnTo>
                <a:lnTo>
                  <a:pt x="201" y="246"/>
                </a:lnTo>
                <a:close/>
                <a:moveTo>
                  <a:pt x="316" y="289"/>
                </a:moveTo>
                <a:lnTo>
                  <a:pt x="316" y="289"/>
                </a:lnTo>
                <a:lnTo>
                  <a:pt x="324" y="293"/>
                </a:lnTo>
                <a:lnTo>
                  <a:pt x="324" y="293"/>
                </a:lnTo>
                <a:lnTo>
                  <a:pt x="321" y="290"/>
                </a:lnTo>
                <a:lnTo>
                  <a:pt x="321" y="290"/>
                </a:lnTo>
                <a:lnTo>
                  <a:pt x="317" y="287"/>
                </a:lnTo>
                <a:lnTo>
                  <a:pt x="317" y="287"/>
                </a:lnTo>
                <a:lnTo>
                  <a:pt x="316" y="289"/>
                </a:lnTo>
                <a:lnTo>
                  <a:pt x="316" y="289"/>
                </a:lnTo>
                <a:close/>
                <a:moveTo>
                  <a:pt x="332" y="87"/>
                </a:moveTo>
                <a:lnTo>
                  <a:pt x="332" y="87"/>
                </a:lnTo>
                <a:lnTo>
                  <a:pt x="332" y="87"/>
                </a:lnTo>
                <a:lnTo>
                  <a:pt x="332" y="87"/>
                </a:lnTo>
                <a:lnTo>
                  <a:pt x="325" y="88"/>
                </a:lnTo>
                <a:lnTo>
                  <a:pt x="325" y="88"/>
                </a:lnTo>
                <a:lnTo>
                  <a:pt x="327" y="91"/>
                </a:lnTo>
                <a:lnTo>
                  <a:pt x="327" y="91"/>
                </a:lnTo>
                <a:lnTo>
                  <a:pt x="332" y="87"/>
                </a:lnTo>
                <a:lnTo>
                  <a:pt x="332" y="87"/>
                </a:lnTo>
                <a:close/>
                <a:moveTo>
                  <a:pt x="333" y="284"/>
                </a:moveTo>
                <a:lnTo>
                  <a:pt x="333" y="284"/>
                </a:lnTo>
                <a:lnTo>
                  <a:pt x="336" y="281"/>
                </a:lnTo>
                <a:lnTo>
                  <a:pt x="336" y="281"/>
                </a:lnTo>
                <a:lnTo>
                  <a:pt x="330" y="278"/>
                </a:lnTo>
                <a:lnTo>
                  <a:pt x="330" y="278"/>
                </a:lnTo>
                <a:lnTo>
                  <a:pt x="328" y="278"/>
                </a:lnTo>
                <a:lnTo>
                  <a:pt x="328" y="278"/>
                </a:lnTo>
                <a:lnTo>
                  <a:pt x="332" y="279"/>
                </a:lnTo>
                <a:lnTo>
                  <a:pt x="332" y="279"/>
                </a:lnTo>
                <a:lnTo>
                  <a:pt x="333" y="281"/>
                </a:lnTo>
                <a:lnTo>
                  <a:pt x="333" y="284"/>
                </a:lnTo>
                <a:lnTo>
                  <a:pt x="333" y="284"/>
                </a:lnTo>
                <a:close/>
                <a:moveTo>
                  <a:pt x="306" y="112"/>
                </a:moveTo>
                <a:lnTo>
                  <a:pt x="306" y="112"/>
                </a:lnTo>
                <a:lnTo>
                  <a:pt x="308" y="115"/>
                </a:lnTo>
                <a:lnTo>
                  <a:pt x="308" y="115"/>
                </a:lnTo>
                <a:lnTo>
                  <a:pt x="313" y="112"/>
                </a:lnTo>
                <a:lnTo>
                  <a:pt x="313" y="112"/>
                </a:lnTo>
                <a:lnTo>
                  <a:pt x="311" y="110"/>
                </a:lnTo>
                <a:lnTo>
                  <a:pt x="311" y="110"/>
                </a:lnTo>
                <a:lnTo>
                  <a:pt x="306" y="112"/>
                </a:lnTo>
                <a:lnTo>
                  <a:pt x="306" y="112"/>
                </a:lnTo>
                <a:close/>
                <a:moveTo>
                  <a:pt x="208" y="153"/>
                </a:moveTo>
                <a:lnTo>
                  <a:pt x="208" y="153"/>
                </a:lnTo>
                <a:lnTo>
                  <a:pt x="208" y="153"/>
                </a:lnTo>
                <a:lnTo>
                  <a:pt x="208" y="153"/>
                </a:lnTo>
                <a:lnTo>
                  <a:pt x="205" y="153"/>
                </a:lnTo>
                <a:lnTo>
                  <a:pt x="202" y="154"/>
                </a:lnTo>
                <a:lnTo>
                  <a:pt x="202" y="154"/>
                </a:lnTo>
                <a:lnTo>
                  <a:pt x="205" y="158"/>
                </a:lnTo>
                <a:lnTo>
                  <a:pt x="205" y="158"/>
                </a:lnTo>
                <a:lnTo>
                  <a:pt x="208" y="153"/>
                </a:lnTo>
                <a:lnTo>
                  <a:pt x="208" y="153"/>
                </a:lnTo>
                <a:close/>
                <a:moveTo>
                  <a:pt x="237" y="278"/>
                </a:moveTo>
                <a:lnTo>
                  <a:pt x="237" y="278"/>
                </a:lnTo>
                <a:lnTo>
                  <a:pt x="238" y="274"/>
                </a:lnTo>
                <a:lnTo>
                  <a:pt x="238" y="274"/>
                </a:lnTo>
                <a:lnTo>
                  <a:pt x="238" y="271"/>
                </a:lnTo>
                <a:lnTo>
                  <a:pt x="238" y="271"/>
                </a:lnTo>
                <a:lnTo>
                  <a:pt x="235" y="276"/>
                </a:lnTo>
                <a:lnTo>
                  <a:pt x="235" y="276"/>
                </a:lnTo>
                <a:lnTo>
                  <a:pt x="237" y="278"/>
                </a:lnTo>
                <a:lnTo>
                  <a:pt x="237" y="278"/>
                </a:lnTo>
                <a:close/>
                <a:moveTo>
                  <a:pt x="153" y="232"/>
                </a:moveTo>
                <a:lnTo>
                  <a:pt x="153" y="232"/>
                </a:lnTo>
                <a:lnTo>
                  <a:pt x="155" y="232"/>
                </a:lnTo>
                <a:lnTo>
                  <a:pt x="155" y="232"/>
                </a:lnTo>
                <a:lnTo>
                  <a:pt x="155" y="229"/>
                </a:lnTo>
                <a:lnTo>
                  <a:pt x="155" y="229"/>
                </a:lnTo>
                <a:lnTo>
                  <a:pt x="155" y="227"/>
                </a:lnTo>
                <a:lnTo>
                  <a:pt x="153" y="225"/>
                </a:lnTo>
                <a:lnTo>
                  <a:pt x="153" y="225"/>
                </a:lnTo>
                <a:lnTo>
                  <a:pt x="152" y="229"/>
                </a:lnTo>
                <a:lnTo>
                  <a:pt x="152" y="229"/>
                </a:lnTo>
                <a:lnTo>
                  <a:pt x="152" y="229"/>
                </a:lnTo>
                <a:lnTo>
                  <a:pt x="152" y="229"/>
                </a:lnTo>
                <a:lnTo>
                  <a:pt x="153" y="232"/>
                </a:lnTo>
                <a:lnTo>
                  <a:pt x="153" y="232"/>
                </a:lnTo>
                <a:close/>
                <a:moveTo>
                  <a:pt x="313" y="259"/>
                </a:moveTo>
                <a:lnTo>
                  <a:pt x="313" y="259"/>
                </a:lnTo>
                <a:lnTo>
                  <a:pt x="311" y="257"/>
                </a:lnTo>
                <a:lnTo>
                  <a:pt x="311" y="257"/>
                </a:lnTo>
                <a:lnTo>
                  <a:pt x="309" y="259"/>
                </a:lnTo>
                <a:lnTo>
                  <a:pt x="309" y="259"/>
                </a:lnTo>
                <a:lnTo>
                  <a:pt x="308" y="260"/>
                </a:lnTo>
                <a:lnTo>
                  <a:pt x="308" y="260"/>
                </a:lnTo>
                <a:lnTo>
                  <a:pt x="309" y="262"/>
                </a:lnTo>
                <a:lnTo>
                  <a:pt x="309" y="262"/>
                </a:lnTo>
                <a:lnTo>
                  <a:pt x="313" y="259"/>
                </a:lnTo>
                <a:lnTo>
                  <a:pt x="313" y="259"/>
                </a:lnTo>
                <a:close/>
                <a:moveTo>
                  <a:pt x="134" y="137"/>
                </a:moveTo>
                <a:lnTo>
                  <a:pt x="134" y="137"/>
                </a:lnTo>
                <a:lnTo>
                  <a:pt x="136" y="136"/>
                </a:lnTo>
                <a:lnTo>
                  <a:pt x="136" y="136"/>
                </a:lnTo>
                <a:lnTo>
                  <a:pt x="133" y="131"/>
                </a:lnTo>
                <a:lnTo>
                  <a:pt x="133" y="131"/>
                </a:lnTo>
                <a:lnTo>
                  <a:pt x="131" y="132"/>
                </a:lnTo>
                <a:lnTo>
                  <a:pt x="131" y="132"/>
                </a:lnTo>
                <a:lnTo>
                  <a:pt x="134" y="137"/>
                </a:lnTo>
                <a:lnTo>
                  <a:pt x="134" y="137"/>
                </a:lnTo>
                <a:close/>
                <a:moveTo>
                  <a:pt x="188" y="331"/>
                </a:moveTo>
                <a:lnTo>
                  <a:pt x="188" y="331"/>
                </a:lnTo>
                <a:lnTo>
                  <a:pt x="191" y="337"/>
                </a:lnTo>
                <a:lnTo>
                  <a:pt x="191" y="337"/>
                </a:lnTo>
                <a:lnTo>
                  <a:pt x="193" y="336"/>
                </a:lnTo>
                <a:lnTo>
                  <a:pt x="193" y="336"/>
                </a:lnTo>
                <a:lnTo>
                  <a:pt x="193" y="336"/>
                </a:lnTo>
                <a:lnTo>
                  <a:pt x="193" y="336"/>
                </a:lnTo>
                <a:lnTo>
                  <a:pt x="188" y="331"/>
                </a:lnTo>
                <a:lnTo>
                  <a:pt x="188" y="331"/>
                </a:lnTo>
                <a:close/>
                <a:moveTo>
                  <a:pt x="210" y="322"/>
                </a:moveTo>
                <a:lnTo>
                  <a:pt x="210" y="322"/>
                </a:lnTo>
                <a:lnTo>
                  <a:pt x="207" y="317"/>
                </a:lnTo>
                <a:lnTo>
                  <a:pt x="207" y="317"/>
                </a:lnTo>
                <a:lnTo>
                  <a:pt x="207" y="322"/>
                </a:lnTo>
                <a:lnTo>
                  <a:pt x="207" y="322"/>
                </a:lnTo>
                <a:lnTo>
                  <a:pt x="208" y="323"/>
                </a:lnTo>
                <a:lnTo>
                  <a:pt x="208" y="323"/>
                </a:lnTo>
                <a:lnTo>
                  <a:pt x="210" y="322"/>
                </a:lnTo>
                <a:lnTo>
                  <a:pt x="210" y="322"/>
                </a:lnTo>
                <a:close/>
                <a:moveTo>
                  <a:pt x="117" y="128"/>
                </a:moveTo>
                <a:lnTo>
                  <a:pt x="117" y="128"/>
                </a:lnTo>
                <a:lnTo>
                  <a:pt x="120" y="134"/>
                </a:lnTo>
                <a:lnTo>
                  <a:pt x="120" y="134"/>
                </a:lnTo>
                <a:lnTo>
                  <a:pt x="120" y="134"/>
                </a:lnTo>
                <a:lnTo>
                  <a:pt x="120" y="134"/>
                </a:lnTo>
                <a:lnTo>
                  <a:pt x="119" y="129"/>
                </a:lnTo>
                <a:lnTo>
                  <a:pt x="119" y="129"/>
                </a:lnTo>
                <a:lnTo>
                  <a:pt x="117" y="124"/>
                </a:lnTo>
                <a:lnTo>
                  <a:pt x="117" y="124"/>
                </a:lnTo>
                <a:lnTo>
                  <a:pt x="117" y="128"/>
                </a:lnTo>
                <a:lnTo>
                  <a:pt x="117" y="128"/>
                </a:lnTo>
                <a:close/>
                <a:moveTo>
                  <a:pt x="144" y="166"/>
                </a:moveTo>
                <a:lnTo>
                  <a:pt x="144" y="166"/>
                </a:lnTo>
                <a:lnTo>
                  <a:pt x="141" y="162"/>
                </a:lnTo>
                <a:lnTo>
                  <a:pt x="141" y="162"/>
                </a:lnTo>
                <a:lnTo>
                  <a:pt x="139" y="166"/>
                </a:lnTo>
                <a:lnTo>
                  <a:pt x="139" y="166"/>
                </a:lnTo>
                <a:lnTo>
                  <a:pt x="141" y="169"/>
                </a:lnTo>
                <a:lnTo>
                  <a:pt x="141" y="169"/>
                </a:lnTo>
                <a:lnTo>
                  <a:pt x="144" y="166"/>
                </a:lnTo>
                <a:lnTo>
                  <a:pt x="144" y="166"/>
                </a:lnTo>
                <a:close/>
                <a:moveTo>
                  <a:pt x="84" y="69"/>
                </a:moveTo>
                <a:lnTo>
                  <a:pt x="84" y="69"/>
                </a:lnTo>
                <a:lnTo>
                  <a:pt x="84" y="71"/>
                </a:lnTo>
                <a:lnTo>
                  <a:pt x="85" y="72"/>
                </a:lnTo>
                <a:lnTo>
                  <a:pt x="85" y="72"/>
                </a:lnTo>
                <a:lnTo>
                  <a:pt x="90" y="76"/>
                </a:lnTo>
                <a:lnTo>
                  <a:pt x="90" y="76"/>
                </a:lnTo>
                <a:lnTo>
                  <a:pt x="90" y="74"/>
                </a:lnTo>
                <a:lnTo>
                  <a:pt x="90" y="74"/>
                </a:lnTo>
                <a:lnTo>
                  <a:pt x="84" y="69"/>
                </a:lnTo>
                <a:lnTo>
                  <a:pt x="84" y="69"/>
                </a:lnTo>
                <a:close/>
                <a:moveTo>
                  <a:pt x="67" y="306"/>
                </a:moveTo>
                <a:lnTo>
                  <a:pt x="67" y="306"/>
                </a:lnTo>
                <a:lnTo>
                  <a:pt x="68" y="312"/>
                </a:lnTo>
                <a:lnTo>
                  <a:pt x="68" y="312"/>
                </a:lnTo>
                <a:lnTo>
                  <a:pt x="68" y="314"/>
                </a:lnTo>
                <a:lnTo>
                  <a:pt x="70" y="314"/>
                </a:lnTo>
                <a:lnTo>
                  <a:pt x="70" y="314"/>
                </a:lnTo>
                <a:lnTo>
                  <a:pt x="70" y="312"/>
                </a:lnTo>
                <a:lnTo>
                  <a:pt x="70" y="312"/>
                </a:lnTo>
                <a:lnTo>
                  <a:pt x="70" y="309"/>
                </a:lnTo>
                <a:lnTo>
                  <a:pt x="70" y="309"/>
                </a:lnTo>
                <a:lnTo>
                  <a:pt x="68" y="309"/>
                </a:lnTo>
                <a:lnTo>
                  <a:pt x="68" y="309"/>
                </a:lnTo>
                <a:lnTo>
                  <a:pt x="67" y="306"/>
                </a:lnTo>
                <a:lnTo>
                  <a:pt x="67" y="306"/>
                </a:lnTo>
                <a:close/>
                <a:moveTo>
                  <a:pt x="302" y="143"/>
                </a:moveTo>
                <a:lnTo>
                  <a:pt x="302" y="143"/>
                </a:lnTo>
                <a:lnTo>
                  <a:pt x="308" y="140"/>
                </a:lnTo>
                <a:lnTo>
                  <a:pt x="308" y="140"/>
                </a:lnTo>
                <a:lnTo>
                  <a:pt x="308" y="139"/>
                </a:lnTo>
                <a:lnTo>
                  <a:pt x="308" y="139"/>
                </a:lnTo>
                <a:lnTo>
                  <a:pt x="308" y="139"/>
                </a:lnTo>
                <a:lnTo>
                  <a:pt x="308" y="139"/>
                </a:lnTo>
                <a:lnTo>
                  <a:pt x="302" y="143"/>
                </a:lnTo>
                <a:lnTo>
                  <a:pt x="302" y="143"/>
                </a:lnTo>
                <a:close/>
                <a:moveTo>
                  <a:pt x="188" y="380"/>
                </a:moveTo>
                <a:lnTo>
                  <a:pt x="188" y="380"/>
                </a:lnTo>
                <a:lnTo>
                  <a:pt x="188" y="380"/>
                </a:lnTo>
                <a:lnTo>
                  <a:pt x="188" y="380"/>
                </a:lnTo>
                <a:lnTo>
                  <a:pt x="188" y="378"/>
                </a:lnTo>
                <a:lnTo>
                  <a:pt x="188" y="378"/>
                </a:lnTo>
                <a:lnTo>
                  <a:pt x="183" y="374"/>
                </a:lnTo>
                <a:lnTo>
                  <a:pt x="183" y="374"/>
                </a:lnTo>
                <a:lnTo>
                  <a:pt x="182" y="374"/>
                </a:lnTo>
                <a:lnTo>
                  <a:pt x="182" y="374"/>
                </a:lnTo>
                <a:lnTo>
                  <a:pt x="188" y="380"/>
                </a:lnTo>
                <a:lnTo>
                  <a:pt x="188" y="380"/>
                </a:lnTo>
                <a:close/>
                <a:moveTo>
                  <a:pt x="291" y="290"/>
                </a:moveTo>
                <a:lnTo>
                  <a:pt x="291" y="290"/>
                </a:lnTo>
                <a:lnTo>
                  <a:pt x="291" y="289"/>
                </a:lnTo>
                <a:lnTo>
                  <a:pt x="291" y="289"/>
                </a:lnTo>
                <a:lnTo>
                  <a:pt x="286" y="284"/>
                </a:lnTo>
                <a:lnTo>
                  <a:pt x="286" y="284"/>
                </a:lnTo>
                <a:lnTo>
                  <a:pt x="283" y="284"/>
                </a:lnTo>
                <a:lnTo>
                  <a:pt x="283" y="284"/>
                </a:lnTo>
                <a:lnTo>
                  <a:pt x="284" y="285"/>
                </a:lnTo>
                <a:lnTo>
                  <a:pt x="284" y="285"/>
                </a:lnTo>
                <a:lnTo>
                  <a:pt x="291" y="290"/>
                </a:lnTo>
                <a:lnTo>
                  <a:pt x="291" y="290"/>
                </a:lnTo>
                <a:close/>
                <a:moveTo>
                  <a:pt x="57" y="257"/>
                </a:moveTo>
                <a:lnTo>
                  <a:pt x="57" y="257"/>
                </a:lnTo>
                <a:lnTo>
                  <a:pt x="57" y="257"/>
                </a:lnTo>
                <a:lnTo>
                  <a:pt x="57" y="257"/>
                </a:lnTo>
                <a:lnTo>
                  <a:pt x="49" y="263"/>
                </a:lnTo>
                <a:lnTo>
                  <a:pt x="49" y="263"/>
                </a:lnTo>
                <a:lnTo>
                  <a:pt x="51" y="263"/>
                </a:lnTo>
                <a:lnTo>
                  <a:pt x="51" y="263"/>
                </a:lnTo>
                <a:lnTo>
                  <a:pt x="52" y="262"/>
                </a:lnTo>
                <a:lnTo>
                  <a:pt x="52" y="262"/>
                </a:lnTo>
                <a:lnTo>
                  <a:pt x="54" y="262"/>
                </a:lnTo>
                <a:lnTo>
                  <a:pt x="54" y="262"/>
                </a:lnTo>
                <a:lnTo>
                  <a:pt x="57" y="257"/>
                </a:lnTo>
                <a:lnTo>
                  <a:pt x="57" y="257"/>
                </a:lnTo>
                <a:close/>
                <a:moveTo>
                  <a:pt x="387" y="276"/>
                </a:moveTo>
                <a:lnTo>
                  <a:pt x="387" y="276"/>
                </a:lnTo>
                <a:lnTo>
                  <a:pt x="393" y="268"/>
                </a:lnTo>
                <a:lnTo>
                  <a:pt x="393" y="268"/>
                </a:lnTo>
                <a:lnTo>
                  <a:pt x="391" y="266"/>
                </a:lnTo>
                <a:lnTo>
                  <a:pt x="391" y="266"/>
                </a:lnTo>
                <a:lnTo>
                  <a:pt x="387" y="274"/>
                </a:lnTo>
                <a:lnTo>
                  <a:pt x="387" y="274"/>
                </a:lnTo>
                <a:lnTo>
                  <a:pt x="387" y="276"/>
                </a:lnTo>
                <a:lnTo>
                  <a:pt x="387" y="276"/>
                </a:lnTo>
                <a:close/>
                <a:moveTo>
                  <a:pt x="210" y="156"/>
                </a:moveTo>
                <a:lnTo>
                  <a:pt x="210" y="156"/>
                </a:lnTo>
                <a:lnTo>
                  <a:pt x="207" y="159"/>
                </a:lnTo>
                <a:lnTo>
                  <a:pt x="207" y="159"/>
                </a:lnTo>
                <a:lnTo>
                  <a:pt x="208" y="161"/>
                </a:lnTo>
                <a:lnTo>
                  <a:pt x="208" y="161"/>
                </a:lnTo>
                <a:lnTo>
                  <a:pt x="212" y="159"/>
                </a:lnTo>
                <a:lnTo>
                  <a:pt x="212" y="159"/>
                </a:lnTo>
                <a:lnTo>
                  <a:pt x="210" y="156"/>
                </a:lnTo>
                <a:lnTo>
                  <a:pt x="210" y="156"/>
                </a:lnTo>
                <a:close/>
                <a:moveTo>
                  <a:pt x="344" y="54"/>
                </a:moveTo>
                <a:lnTo>
                  <a:pt x="344" y="54"/>
                </a:lnTo>
                <a:lnTo>
                  <a:pt x="347" y="55"/>
                </a:lnTo>
                <a:lnTo>
                  <a:pt x="347" y="55"/>
                </a:lnTo>
                <a:lnTo>
                  <a:pt x="352" y="52"/>
                </a:lnTo>
                <a:lnTo>
                  <a:pt x="352" y="52"/>
                </a:lnTo>
                <a:lnTo>
                  <a:pt x="352" y="50"/>
                </a:lnTo>
                <a:lnTo>
                  <a:pt x="352" y="50"/>
                </a:lnTo>
                <a:lnTo>
                  <a:pt x="352" y="50"/>
                </a:lnTo>
                <a:lnTo>
                  <a:pt x="344" y="54"/>
                </a:lnTo>
                <a:lnTo>
                  <a:pt x="344" y="54"/>
                </a:lnTo>
                <a:close/>
                <a:moveTo>
                  <a:pt x="223" y="255"/>
                </a:moveTo>
                <a:lnTo>
                  <a:pt x="223" y="255"/>
                </a:lnTo>
                <a:lnTo>
                  <a:pt x="224" y="252"/>
                </a:lnTo>
                <a:lnTo>
                  <a:pt x="224" y="252"/>
                </a:lnTo>
                <a:lnTo>
                  <a:pt x="223" y="249"/>
                </a:lnTo>
                <a:lnTo>
                  <a:pt x="223" y="249"/>
                </a:lnTo>
                <a:lnTo>
                  <a:pt x="221" y="252"/>
                </a:lnTo>
                <a:lnTo>
                  <a:pt x="221" y="252"/>
                </a:lnTo>
                <a:lnTo>
                  <a:pt x="223" y="255"/>
                </a:lnTo>
                <a:lnTo>
                  <a:pt x="223" y="255"/>
                </a:lnTo>
                <a:close/>
                <a:moveTo>
                  <a:pt x="169" y="246"/>
                </a:moveTo>
                <a:lnTo>
                  <a:pt x="169" y="246"/>
                </a:lnTo>
                <a:lnTo>
                  <a:pt x="169" y="243"/>
                </a:lnTo>
                <a:lnTo>
                  <a:pt x="167" y="241"/>
                </a:lnTo>
                <a:lnTo>
                  <a:pt x="167" y="241"/>
                </a:lnTo>
                <a:lnTo>
                  <a:pt x="166" y="248"/>
                </a:lnTo>
                <a:lnTo>
                  <a:pt x="166" y="248"/>
                </a:lnTo>
                <a:lnTo>
                  <a:pt x="169" y="246"/>
                </a:lnTo>
                <a:lnTo>
                  <a:pt x="169" y="246"/>
                </a:lnTo>
                <a:close/>
                <a:moveTo>
                  <a:pt x="193" y="181"/>
                </a:moveTo>
                <a:lnTo>
                  <a:pt x="193" y="181"/>
                </a:lnTo>
                <a:lnTo>
                  <a:pt x="196" y="180"/>
                </a:lnTo>
                <a:lnTo>
                  <a:pt x="196" y="180"/>
                </a:lnTo>
                <a:lnTo>
                  <a:pt x="193" y="177"/>
                </a:lnTo>
                <a:lnTo>
                  <a:pt x="193" y="177"/>
                </a:lnTo>
                <a:lnTo>
                  <a:pt x="191" y="180"/>
                </a:lnTo>
                <a:lnTo>
                  <a:pt x="191" y="180"/>
                </a:lnTo>
                <a:lnTo>
                  <a:pt x="193" y="181"/>
                </a:lnTo>
                <a:lnTo>
                  <a:pt x="193" y="181"/>
                </a:lnTo>
                <a:close/>
                <a:moveTo>
                  <a:pt x="223" y="342"/>
                </a:moveTo>
                <a:lnTo>
                  <a:pt x="223" y="342"/>
                </a:lnTo>
                <a:lnTo>
                  <a:pt x="227" y="337"/>
                </a:lnTo>
                <a:lnTo>
                  <a:pt x="227" y="337"/>
                </a:lnTo>
                <a:lnTo>
                  <a:pt x="226" y="336"/>
                </a:lnTo>
                <a:lnTo>
                  <a:pt x="226" y="336"/>
                </a:lnTo>
                <a:lnTo>
                  <a:pt x="223" y="341"/>
                </a:lnTo>
                <a:lnTo>
                  <a:pt x="223" y="341"/>
                </a:lnTo>
                <a:lnTo>
                  <a:pt x="223" y="342"/>
                </a:lnTo>
                <a:lnTo>
                  <a:pt x="223" y="342"/>
                </a:lnTo>
                <a:close/>
                <a:moveTo>
                  <a:pt x="193" y="374"/>
                </a:moveTo>
                <a:lnTo>
                  <a:pt x="193" y="374"/>
                </a:lnTo>
                <a:lnTo>
                  <a:pt x="194" y="371"/>
                </a:lnTo>
                <a:lnTo>
                  <a:pt x="194" y="371"/>
                </a:lnTo>
                <a:lnTo>
                  <a:pt x="193" y="367"/>
                </a:lnTo>
                <a:lnTo>
                  <a:pt x="193" y="367"/>
                </a:lnTo>
                <a:lnTo>
                  <a:pt x="190" y="371"/>
                </a:lnTo>
                <a:lnTo>
                  <a:pt x="190" y="371"/>
                </a:lnTo>
                <a:lnTo>
                  <a:pt x="193" y="374"/>
                </a:lnTo>
                <a:lnTo>
                  <a:pt x="193" y="374"/>
                </a:lnTo>
                <a:close/>
                <a:moveTo>
                  <a:pt x="276" y="123"/>
                </a:moveTo>
                <a:lnTo>
                  <a:pt x="276" y="123"/>
                </a:lnTo>
                <a:lnTo>
                  <a:pt x="272" y="129"/>
                </a:lnTo>
                <a:lnTo>
                  <a:pt x="272" y="129"/>
                </a:lnTo>
                <a:lnTo>
                  <a:pt x="272" y="129"/>
                </a:lnTo>
                <a:lnTo>
                  <a:pt x="272" y="129"/>
                </a:lnTo>
                <a:lnTo>
                  <a:pt x="278" y="124"/>
                </a:lnTo>
                <a:lnTo>
                  <a:pt x="278" y="124"/>
                </a:lnTo>
                <a:lnTo>
                  <a:pt x="276" y="123"/>
                </a:lnTo>
                <a:lnTo>
                  <a:pt x="276" y="123"/>
                </a:lnTo>
                <a:close/>
                <a:moveTo>
                  <a:pt x="360" y="300"/>
                </a:moveTo>
                <a:lnTo>
                  <a:pt x="360" y="300"/>
                </a:lnTo>
                <a:lnTo>
                  <a:pt x="362" y="296"/>
                </a:lnTo>
                <a:lnTo>
                  <a:pt x="362" y="296"/>
                </a:lnTo>
                <a:lnTo>
                  <a:pt x="360" y="293"/>
                </a:lnTo>
                <a:lnTo>
                  <a:pt x="360" y="293"/>
                </a:lnTo>
                <a:lnTo>
                  <a:pt x="357" y="296"/>
                </a:lnTo>
                <a:lnTo>
                  <a:pt x="357" y="296"/>
                </a:lnTo>
                <a:lnTo>
                  <a:pt x="360" y="300"/>
                </a:lnTo>
                <a:lnTo>
                  <a:pt x="360" y="300"/>
                </a:lnTo>
                <a:close/>
                <a:moveTo>
                  <a:pt x="131" y="225"/>
                </a:moveTo>
                <a:lnTo>
                  <a:pt x="131" y="225"/>
                </a:lnTo>
                <a:lnTo>
                  <a:pt x="128" y="227"/>
                </a:lnTo>
                <a:lnTo>
                  <a:pt x="128" y="230"/>
                </a:lnTo>
                <a:lnTo>
                  <a:pt x="128" y="230"/>
                </a:lnTo>
                <a:lnTo>
                  <a:pt x="131" y="229"/>
                </a:lnTo>
                <a:lnTo>
                  <a:pt x="131" y="225"/>
                </a:lnTo>
                <a:lnTo>
                  <a:pt x="131" y="225"/>
                </a:lnTo>
                <a:close/>
                <a:moveTo>
                  <a:pt x="227" y="77"/>
                </a:moveTo>
                <a:lnTo>
                  <a:pt x="227" y="77"/>
                </a:lnTo>
                <a:lnTo>
                  <a:pt x="229" y="77"/>
                </a:lnTo>
                <a:lnTo>
                  <a:pt x="229" y="77"/>
                </a:lnTo>
                <a:lnTo>
                  <a:pt x="229" y="72"/>
                </a:lnTo>
                <a:lnTo>
                  <a:pt x="229" y="72"/>
                </a:lnTo>
                <a:lnTo>
                  <a:pt x="226" y="74"/>
                </a:lnTo>
                <a:lnTo>
                  <a:pt x="226" y="74"/>
                </a:lnTo>
                <a:lnTo>
                  <a:pt x="227" y="77"/>
                </a:lnTo>
                <a:lnTo>
                  <a:pt x="227" y="77"/>
                </a:lnTo>
                <a:close/>
                <a:moveTo>
                  <a:pt x="279" y="240"/>
                </a:moveTo>
                <a:lnTo>
                  <a:pt x="279" y="240"/>
                </a:lnTo>
                <a:lnTo>
                  <a:pt x="276" y="241"/>
                </a:lnTo>
                <a:lnTo>
                  <a:pt x="276" y="241"/>
                </a:lnTo>
                <a:lnTo>
                  <a:pt x="278" y="244"/>
                </a:lnTo>
                <a:lnTo>
                  <a:pt x="278" y="244"/>
                </a:lnTo>
                <a:lnTo>
                  <a:pt x="281" y="241"/>
                </a:lnTo>
                <a:lnTo>
                  <a:pt x="281" y="241"/>
                </a:lnTo>
                <a:lnTo>
                  <a:pt x="279" y="240"/>
                </a:lnTo>
                <a:lnTo>
                  <a:pt x="279" y="240"/>
                </a:lnTo>
                <a:close/>
                <a:moveTo>
                  <a:pt x="119" y="241"/>
                </a:moveTo>
                <a:lnTo>
                  <a:pt x="119" y="241"/>
                </a:lnTo>
                <a:lnTo>
                  <a:pt x="119" y="241"/>
                </a:lnTo>
                <a:lnTo>
                  <a:pt x="119" y="241"/>
                </a:lnTo>
                <a:lnTo>
                  <a:pt x="123" y="238"/>
                </a:lnTo>
                <a:lnTo>
                  <a:pt x="123" y="238"/>
                </a:lnTo>
                <a:lnTo>
                  <a:pt x="122" y="236"/>
                </a:lnTo>
                <a:lnTo>
                  <a:pt x="122" y="236"/>
                </a:lnTo>
                <a:lnTo>
                  <a:pt x="119" y="238"/>
                </a:lnTo>
                <a:lnTo>
                  <a:pt x="119" y="238"/>
                </a:lnTo>
                <a:lnTo>
                  <a:pt x="119" y="241"/>
                </a:lnTo>
                <a:lnTo>
                  <a:pt x="119" y="241"/>
                </a:lnTo>
                <a:close/>
                <a:moveTo>
                  <a:pt x="188" y="134"/>
                </a:moveTo>
                <a:lnTo>
                  <a:pt x="188" y="134"/>
                </a:lnTo>
                <a:lnTo>
                  <a:pt x="186" y="136"/>
                </a:lnTo>
                <a:lnTo>
                  <a:pt x="186" y="136"/>
                </a:lnTo>
                <a:lnTo>
                  <a:pt x="188" y="139"/>
                </a:lnTo>
                <a:lnTo>
                  <a:pt x="188" y="139"/>
                </a:lnTo>
                <a:lnTo>
                  <a:pt x="191" y="136"/>
                </a:lnTo>
                <a:lnTo>
                  <a:pt x="191" y="136"/>
                </a:lnTo>
                <a:lnTo>
                  <a:pt x="188" y="134"/>
                </a:lnTo>
                <a:lnTo>
                  <a:pt x="188" y="134"/>
                </a:lnTo>
                <a:close/>
                <a:moveTo>
                  <a:pt x="180" y="199"/>
                </a:moveTo>
                <a:lnTo>
                  <a:pt x="180" y="199"/>
                </a:lnTo>
                <a:lnTo>
                  <a:pt x="180" y="200"/>
                </a:lnTo>
                <a:lnTo>
                  <a:pt x="182" y="202"/>
                </a:lnTo>
                <a:lnTo>
                  <a:pt x="182" y="202"/>
                </a:lnTo>
                <a:lnTo>
                  <a:pt x="183" y="200"/>
                </a:lnTo>
                <a:lnTo>
                  <a:pt x="183" y="200"/>
                </a:lnTo>
                <a:lnTo>
                  <a:pt x="182" y="197"/>
                </a:lnTo>
                <a:lnTo>
                  <a:pt x="182" y="197"/>
                </a:lnTo>
                <a:lnTo>
                  <a:pt x="180" y="197"/>
                </a:lnTo>
                <a:lnTo>
                  <a:pt x="180" y="197"/>
                </a:lnTo>
                <a:lnTo>
                  <a:pt x="180" y="199"/>
                </a:lnTo>
                <a:lnTo>
                  <a:pt x="180" y="199"/>
                </a:lnTo>
                <a:close/>
                <a:moveTo>
                  <a:pt x="73" y="134"/>
                </a:moveTo>
                <a:lnTo>
                  <a:pt x="73" y="134"/>
                </a:lnTo>
                <a:lnTo>
                  <a:pt x="73" y="132"/>
                </a:lnTo>
                <a:lnTo>
                  <a:pt x="71" y="131"/>
                </a:lnTo>
                <a:lnTo>
                  <a:pt x="71" y="131"/>
                </a:lnTo>
                <a:lnTo>
                  <a:pt x="68" y="128"/>
                </a:lnTo>
                <a:lnTo>
                  <a:pt x="68" y="128"/>
                </a:lnTo>
                <a:lnTo>
                  <a:pt x="68" y="129"/>
                </a:lnTo>
                <a:lnTo>
                  <a:pt x="68" y="129"/>
                </a:lnTo>
                <a:lnTo>
                  <a:pt x="73" y="134"/>
                </a:lnTo>
                <a:lnTo>
                  <a:pt x="73" y="134"/>
                </a:lnTo>
                <a:close/>
                <a:moveTo>
                  <a:pt x="172" y="199"/>
                </a:moveTo>
                <a:lnTo>
                  <a:pt x="172" y="199"/>
                </a:lnTo>
                <a:lnTo>
                  <a:pt x="171" y="195"/>
                </a:lnTo>
                <a:lnTo>
                  <a:pt x="171" y="195"/>
                </a:lnTo>
                <a:lnTo>
                  <a:pt x="169" y="197"/>
                </a:lnTo>
                <a:lnTo>
                  <a:pt x="169" y="197"/>
                </a:lnTo>
                <a:lnTo>
                  <a:pt x="171" y="200"/>
                </a:lnTo>
                <a:lnTo>
                  <a:pt x="171" y="200"/>
                </a:lnTo>
                <a:lnTo>
                  <a:pt x="172" y="199"/>
                </a:lnTo>
                <a:lnTo>
                  <a:pt x="172" y="199"/>
                </a:lnTo>
                <a:close/>
                <a:moveTo>
                  <a:pt x="204" y="254"/>
                </a:moveTo>
                <a:lnTo>
                  <a:pt x="204" y="254"/>
                </a:lnTo>
                <a:lnTo>
                  <a:pt x="207" y="255"/>
                </a:lnTo>
                <a:lnTo>
                  <a:pt x="207" y="255"/>
                </a:lnTo>
                <a:lnTo>
                  <a:pt x="208" y="255"/>
                </a:lnTo>
                <a:lnTo>
                  <a:pt x="208" y="255"/>
                </a:lnTo>
                <a:lnTo>
                  <a:pt x="208" y="254"/>
                </a:lnTo>
                <a:lnTo>
                  <a:pt x="208" y="254"/>
                </a:lnTo>
                <a:lnTo>
                  <a:pt x="208" y="254"/>
                </a:lnTo>
                <a:lnTo>
                  <a:pt x="208" y="254"/>
                </a:lnTo>
                <a:lnTo>
                  <a:pt x="205" y="254"/>
                </a:lnTo>
                <a:lnTo>
                  <a:pt x="204" y="252"/>
                </a:lnTo>
                <a:lnTo>
                  <a:pt x="204" y="252"/>
                </a:lnTo>
                <a:lnTo>
                  <a:pt x="204" y="254"/>
                </a:lnTo>
                <a:lnTo>
                  <a:pt x="204" y="254"/>
                </a:lnTo>
                <a:close/>
                <a:moveTo>
                  <a:pt x="160" y="161"/>
                </a:moveTo>
                <a:lnTo>
                  <a:pt x="160" y="161"/>
                </a:lnTo>
                <a:lnTo>
                  <a:pt x="160" y="159"/>
                </a:lnTo>
                <a:lnTo>
                  <a:pt x="160" y="159"/>
                </a:lnTo>
                <a:lnTo>
                  <a:pt x="153" y="164"/>
                </a:lnTo>
                <a:lnTo>
                  <a:pt x="153" y="164"/>
                </a:lnTo>
                <a:lnTo>
                  <a:pt x="155" y="166"/>
                </a:lnTo>
                <a:lnTo>
                  <a:pt x="155" y="166"/>
                </a:lnTo>
                <a:lnTo>
                  <a:pt x="160" y="161"/>
                </a:lnTo>
                <a:lnTo>
                  <a:pt x="160" y="161"/>
                </a:lnTo>
                <a:close/>
                <a:moveTo>
                  <a:pt x="232" y="337"/>
                </a:moveTo>
                <a:lnTo>
                  <a:pt x="232" y="337"/>
                </a:lnTo>
                <a:lnTo>
                  <a:pt x="234" y="339"/>
                </a:lnTo>
                <a:lnTo>
                  <a:pt x="235" y="342"/>
                </a:lnTo>
                <a:lnTo>
                  <a:pt x="235" y="342"/>
                </a:lnTo>
                <a:lnTo>
                  <a:pt x="235" y="341"/>
                </a:lnTo>
                <a:lnTo>
                  <a:pt x="235" y="341"/>
                </a:lnTo>
                <a:lnTo>
                  <a:pt x="235" y="336"/>
                </a:lnTo>
                <a:lnTo>
                  <a:pt x="235" y="336"/>
                </a:lnTo>
                <a:lnTo>
                  <a:pt x="232" y="337"/>
                </a:lnTo>
                <a:lnTo>
                  <a:pt x="232" y="337"/>
                </a:lnTo>
                <a:close/>
                <a:moveTo>
                  <a:pt x="273" y="249"/>
                </a:moveTo>
                <a:lnTo>
                  <a:pt x="273" y="249"/>
                </a:lnTo>
                <a:lnTo>
                  <a:pt x="276" y="246"/>
                </a:lnTo>
                <a:lnTo>
                  <a:pt x="276" y="246"/>
                </a:lnTo>
                <a:lnTo>
                  <a:pt x="273" y="243"/>
                </a:lnTo>
                <a:lnTo>
                  <a:pt x="273" y="243"/>
                </a:lnTo>
                <a:lnTo>
                  <a:pt x="273" y="244"/>
                </a:lnTo>
                <a:lnTo>
                  <a:pt x="273" y="244"/>
                </a:lnTo>
                <a:lnTo>
                  <a:pt x="273" y="249"/>
                </a:lnTo>
                <a:lnTo>
                  <a:pt x="273" y="249"/>
                </a:lnTo>
                <a:close/>
                <a:moveTo>
                  <a:pt x="223" y="39"/>
                </a:moveTo>
                <a:lnTo>
                  <a:pt x="223" y="39"/>
                </a:lnTo>
                <a:lnTo>
                  <a:pt x="216" y="41"/>
                </a:lnTo>
                <a:lnTo>
                  <a:pt x="216" y="41"/>
                </a:lnTo>
                <a:lnTo>
                  <a:pt x="216" y="42"/>
                </a:lnTo>
                <a:lnTo>
                  <a:pt x="216" y="42"/>
                </a:lnTo>
                <a:lnTo>
                  <a:pt x="220" y="42"/>
                </a:lnTo>
                <a:lnTo>
                  <a:pt x="220" y="42"/>
                </a:lnTo>
                <a:lnTo>
                  <a:pt x="221" y="41"/>
                </a:lnTo>
                <a:lnTo>
                  <a:pt x="223" y="39"/>
                </a:lnTo>
                <a:lnTo>
                  <a:pt x="223" y="39"/>
                </a:lnTo>
                <a:lnTo>
                  <a:pt x="223" y="39"/>
                </a:lnTo>
                <a:lnTo>
                  <a:pt x="223" y="39"/>
                </a:lnTo>
                <a:close/>
                <a:moveTo>
                  <a:pt x="133" y="208"/>
                </a:moveTo>
                <a:lnTo>
                  <a:pt x="133" y="208"/>
                </a:lnTo>
                <a:lnTo>
                  <a:pt x="138" y="205"/>
                </a:lnTo>
                <a:lnTo>
                  <a:pt x="138" y="205"/>
                </a:lnTo>
                <a:lnTo>
                  <a:pt x="136" y="203"/>
                </a:lnTo>
                <a:lnTo>
                  <a:pt x="136" y="203"/>
                </a:lnTo>
                <a:lnTo>
                  <a:pt x="133" y="205"/>
                </a:lnTo>
                <a:lnTo>
                  <a:pt x="133" y="205"/>
                </a:lnTo>
                <a:lnTo>
                  <a:pt x="131" y="207"/>
                </a:lnTo>
                <a:lnTo>
                  <a:pt x="133" y="208"/>
                </a:lnTo>
                <a:lnTo>
                  <a:pt x="133" y="208"/>
                </a:lnTo>
                <a:close/>
                <a:moveTo>
                  <a:pt x="338" y="270"/>
                </a:moveTo>
                <a:lnTo>
                  <a:pt x="338" y="270"/>
                </a:lnTo>
                <a:lnTo>
                  <a:pt x="336" y="271"/>
                </a:lnTo>
                <a:lnTo>
                  <a:pt x="336" y="271"/>
                </a:lnTo>
                <a:lnTo>
                  <a:pt x="341" y="274"/>
                </a:lnTo>
                <a:lnTo>
                  <a:pt x="341" y="274"/>
                </a:lnTo>
                <a:lnTo>
                  <a:pt x="341" y="273"/>
                </a:lnTo>
                <a:lnTo>
                  <a:pt x="341" y="273"/>
                </a:lnTo>
                <a:lnTo>
                  <a:pt x="341" y="271"/>
                </a:lnTo>
                <a:lnTo>
                  <a:pt x="341" y="271"/>
                </a:lnTo>
                <a:lnTo>
                  <a:pt x="338" y="270"/>
                </a:lnTo>
                <a:lnTo>
                  <a:pt x="338" y="270"/>
                </a:lnTo>
                <a:close/>
                <a:moveTo>
                  <a:pt x="322" y="90"/>
                </a:moveTo>
                <a:lnTo>
                  <a:pt x="322" y="90"/>
                </a:lnTo>
                <a:lnTo>
                  <a:pt x="321" y="91"/>
                </a:lnTo>
                <a:lnTo>
                  <a:pt x="321" y="91"/>
                </a:lnTo>
                <a:lnTo>
                  <a:pt x="322" y="95"/>
                </a:lnTo>
                <a:lnTo>
                  <a:pt x="322" y="95"/>
                </a:lnTo>
                <a:lnTo>
                  <a:pt x="324" y="93"/>
                </a:lnTo>
                <a:lnTo>
                  <a:pt x="324" y="93"/>
                </a:lnTo>
                <a:lnTo>
                  <a:pt x="322" y="91"/>
                </a:lnTo>
                <a:lnTo>
                  <a:pt x="322" y="91"/>
                </a:lnTo>
                <a:lnTo>
                  <a:pt x="322" y="90"/>
                </a:lnTo>
                <a:lnTo>
                  <a:pt x="322" y="90"/>
                </a:lnTo>
                <a:close/>
                <a:moveTo>
                  <a:pt x="60" y="312"/>
                </a:moveTo>
                <a:lnTo>
                  <a:pt x="60" y="312"/>
                </a:lnTo>
                <a:lnTo>
                  <a:pt x="55" y="307"/>
                </a:lnTo>
                <a:lnTo>
                  <a:pt x="55" y="307"/>
                </a:lnTo>
                <a:lnTo>
                  <a:pt x="59" y="314"/>
                </a:lnTo>
                <a:lnTo>
                  <a:pt x="59" y="314"/>
                </a:lnTo>
                <a:lnTo>
                  <a:pt x="60" y="312"/>
                </a:lnTo>
                <a:lnTo>
                  <a:pt x="60" y="312"/>
                </a:lnTo>
                <a:close/>
                <a:moveTo>
                  <a:pt x="365" y="276"/>
                </a:moveTo>
                <a:lnTo>
                  <a:pt x="365" y="276"/>
                </a:lnTo>
                <a:lnTo>
                  <a:pt x="362" y="278"/>
                </a:lnTo>
                <a:lnTo>
                  <a:pt x="362" y="278"/>
                </a:lnTo>
                <a:lnTo>
                  <a:pt x="365" y="282"/>
                </a:lnTo>
                <a:lnTo>
                  <a:pt x="365" y="282"/>
                </a:lnTo>
                <a:lnTo>
                  <a:pt x="365" y="279"/>
                </a:lnTo>
                <a:lnTo>
                  <a:pt x="365" y="279"/>
                </a:lnTo>
                <a:lnTo>
                  <a:pt x="365" y="276"/>
                </a:lnTo>
                <a:lnTo>
                  <a:pt x="365" y="276"/>
                </a:lnTo>
                <a:close/>
                <a:moveTo>
                  <a:pt x="85" y="112"/>
                </a:moveTo>
                <a:lnTo>
                  <a:pt x="85" y="112"/>
                </a:lnTo>
                <a:lnTo>
                  <a:pt x="85" y="112"/>
                </a:lnTo>
                <a:lnTo>
                  <a:pt x="85" y="112"/>
                </a:lnTo>
                <a:lnTo>
                  <a:pt x="87" y="110"/>
                </a:lnTo>
                <a:lnTo>
                  <a:pt x="87" y="110"/>
                </a:lnTo>
                <a:lnTo>
                  <a:pt x="87" y="109"/>
                </a:lnTo>
                <a:lnTo>
                  <a:pt x="87" y="109"/>
                </a:lnTo>
                <a:lnTo>
                  <a:pt x="85" y="106"/>
                </a:lnTo>
                <a:lnTo>
                  <a:pt x="85" y="106"/>
                </a:lnTo>
                <a:lnTo>
                  <a:pt x="84" y="107"/>
                </a:lnTo>
                <a:lnTo>
                  <a:pt x="84" y="107"/>
                </a:lnTo>
                <a:lnTo>
                  <a:pt x="85" y="112"/>
                </a:lnTo>
                <a:lnTo>
                  <a:pt x="85" y="112"/>
                </a:lnTo>
                <a:close/>
                <a:moveTo>
                  <a:pt x="338" y="88"/>
                </a:moveTo>
                <a:lnTo>
                  <a:pt x="338" y="88"/>
                </a:lnTo>
                <a:lnTo>
                  <a:pt x="339" y="91"/>
                </a:lnTo>
                <a:lnTo>
                  <a:pt x="339" y="91"/>
                </a:lnTo>
                <a:lnTo>
                  <a:pt x="341" y="90"/>
                </a:lnTo>
                <a:lnTo>
                  <a:pt x="341" y="90"/>
                </a:lnTo>
                <a:lnTo>
                  <a:pt x="338" y="87"/>
                </a:lnTo>
                <a:lnTo>
                  <a:pt x="338" y="87"/>
                </a:lnTo>
                <a:lnTo>
                  <a:pt x="338" y="88"/>
                </a:lnTo>
                <a:lnTo>
                  <a:pt x="338" y="88"/>
                </a:lnTo>
                <a:close/>
                <a:moveTo>
                  <a:pt x="182" y="184"/>
                </a:moveTo>
                <a:lnTo>
                  <a:pt x="182" y="184"/>
                </a:lnTo>
                <a:lnTo>
                  <a:pt x="179" y="188"/>
                </a:lnTo>
                <a:lnTo>
                  <a:pt x="179" y="188"/>
                </a:lnTo>
                <a:lnTo>
                  <a:pt x="180" y="189"/>
                </a:lnTo>
                <a:lnTo>
                  <a:pt x="180" y="189"/>
                </a:lnTo>
                <a:lnTo>
                  <a:pt x="182" y="186"/>
                </a:lnTo>
                <a:lnTo>
                  <a:pt x="182" y="186"/>
                </a:lnTo>
                <a:lnTo>
                  <a:pt x="182" y="184"/>
                </a:lnTo>
                <a:lnTo>
                  <a:pt x="182" y="184"/>
                </a:lnTo>
                <a:close/>
                <a:moveTo>
                  <a:pt x="71" y="99"/>
                </a:moveTo>
                <a:lnTo>
                  <a:pt x="71" y="99"/>
                </a:lnTo>
                <a:lnTo>
                  <a:pt x="73" y="101"/>
                </a:lnTo>
                <a:lnTo>
                  <a:pt x="73" y="101"/>
                </a:lnTo>
                <a:lnTo>
                  <a:pt x="74" y="99"/>
                </a:lnTo>
                <a:lnTo>
                  <a:pt x="74" y="99"/>
                </a:lnTo>
                <a:lnTo>
                  <a:pt x="76" y="98"/>
                </a:lnTo>
                <a:lnTo>
                  <a:pt x="74" y="96"/>
                </a:lnTo>
                <a:lnTo>
                  <a:pt x="74" y="96"/>
                </a:lnTo>
                <a:lnTo>
                  <a:pt x="71" y="99"/>
                </a:lnTo>
                <a:lnTo>
                  <a:pt x="71" y="99"/>
                </a:lnTo>
                <a:close/>
                <a:moveTo>
                  <a:pt x="84" y="238"/>
                </a:moveTo>
                <a:lnTo>
                  <a:pt x="84" y="238"/>
                </a:lnTo>
                <a:lnTo>
                  <a:pt x="79" y="241"/>
                </a:lnTo>
                <a:lnTo>
                  <a:pt x="79" y="241"/>
                </a:lnTo>
                <a:lnTo>
                  <a:pt x="79" y="241"/>
                </a:lnTo>
                <a:lnTo>
                  <a:pt x="79" y="241"/>
                </a:lnTo>
                <a:lnTo>
                  <a:pt x="82" y="241"/>
                </a:lnTo>
                <a:lnTo>
                  <a:pt x="82" y="241"/>
                </a:lnTo>
                <a:lnTo>
                  <a:pt x="85" y="240"/>
                </a:lnTo>
                <a:lnTo>
                  <a:pt x="85" y="240"/>
                </a:lnTo>
                <a:lnTo>
                  <a:pt x="84" y="238"/>
                </a:lnTo>
                <a:lnTo>
                  <a:pt x="84" y="238"/>
                </a:lnTo>
                <a:close/>
                <a:moveTo>
                  <a:pt x="306" y="210"/>
                </a:moveTo>
                <a:lnTo>
                  <a:pt x="306" y="210"/>
                </a:lnTo>
                <a:lnTo>
                  <a:pt x="306" y="210"/>
                </a:lnTo>
                <a:lnTo>
                  <a:pt x="306" y="210"/>
                </a:lnTo>
                <a:lnTo>
                  <a:pt x="311" y="214"/>
                </a:lnTo>
                <a:lnTo>
                  <a:pt x="311" y="214"/>
                </a:lnTo>
                <a:lnTo>
                  <a:pt x="313" y="216"/>
                </a:lnTo>
                <a:lnTo>
                  <a:pt x="314" y="216"/>
                </a:lnTo>
                <a:lnTo>
                  <a:pt x="314" y="216"/>
                </a:lnTo>
                <a:lnTo>
                  <a:pt x="314" y="216"/>
                </a:lnTo>
                <a:lnTo>
                  <a:pt x="314" y="216"/>
                </a:lnTo>
                <a:lnTo>
                  <a:pt x="314" y="214"/>
                </a:lnTo>
                <a:lnTo>
                  <a:pt x="314" y="214"/>
                </a:lnTo>
                <a:lnTo>
                  <a:pt x="306" y="210"/>
                </a:lnTo>
                <a:lnTo>
                  <a:pt x="306" y="210"/>
                </a:lnTo>
                <a:close/>
                <a:moveTo>
                  <a:pt x="234" y="76"/>
                </a:moveTo>
                <a:lnTo>
                  <a:pt x="234" y="76"/>
                </a:lnTo>
                <a:lnTo>
                  <a:pt x="235" y="76"/>
                </a:lnTo>
                <a:lnTo>
                  <a:pt x="235" y="76"/>
                </a:lnTo>
                <a:lnTo>
                  <a:pt x="235" y="71"/>
                </a:lnTo>
                <a:lnTo>
                  <a:pt x="235" y="71"/>
                </a:lnTo>
                <a:lnTo>
                  <a:pt x="234" y="72"/>
                </a:lnTo>
                <a:lnTo>
                  <a:pt x="234" y="72"/>
                </a:lnTo>
                <a:lnTo>
                  <a:pt x="234" y="76"/>
                </a:lnTo>
                <a:lnTo>
                  <a:pt x="234" y="76"/>
                </a:lnTo>
                <a:lnTo>
                  <a:pt x="234" y="76"/>
                </a:lnTo>
                <a:lnTo>
                  <a:pt x="234" y="76"/>
                </a:lnTo>
                <a:close/>
                <a:moveTo>
                  <a:pt x="73" y="257"/>
                </a:moveTo>
                <a:lnTo>
                  <a:pt x="73" y="257"/>
                </a:lnTo>
                <a:lnTo>
                  <a:pt x="76" y="249"/>
                </a:lnTo>
                <a:lnTo>
                  <a:pt x="76" y="249"/>
                </a:lnTo>
                <a:lnTo>
                  <a:pt x="71" y="255"/>
                </a:lnTo>
                <a:lnTo>
                  <a:pt x="71" y="255"/>
                </a:lnTo>
                <a:lnTo>
                  <a:pt x="73" y="257"/>
                </a:lnTo>
                <a:lnTo>
                  <a:pt x="73" y="257"/>
                </a:lnTo>
                <a:close/>
                <a:moveTo>
                  <a:pt x="136" y="251"/>
                </a:moveTo>
                <a:lnTo>
                  <a:pt x="136" y="251"/>
                </a:lnTo>
                <a:lnTo>
                  <a:pt x="134" y="252"/>
                </a:lnTo>
                <a:lnTo>
                  <a:pt x="134" y="255"/>
                </a:lnTo>
                <a:lnTo>
                  <a:pt x="134" y="255"/>
                </a:lnTo>
                <a:lnTo>
                  <a:pt x="138" y="254"/>
                </a:lnTo>
                <a:lnTo>
                  <a:pt x="138" y="252"/>
                </a:lnTo>
                <a:lnTo>
                  <a:pt x="138" y="252"/>
                </a:lnTo>
                <a:lnTo>
                  <a:pt x="136" y="251"/>
                </a:lnTo>
                <a:lnTo>
                  <a:pt x="136" y="251"/>
                </a:lnTo>
                <a:close/>
                <a:moveTo>
                  <a:pt x="205" y="388"/>
                </a:moveTo>
                <a:lnTo>
                  <a:pt x="205" y="388"/>
                </a:lnTo>
                <a:lnTo>
                  <a:pt x="204" y="388"/>
                </a:lnTo>
                <a:lnTo>
                  <a:pt x="204" y="388"/>
                </a:lnTo>
                <a:lnTo>
                  <a:pt x="207" y="393"/>
                </a:lnTo>
                <a:lnTo>
                  <a:pt x="207" y="393"/>
                </a:lnTo>
                <a:lnTo>
                  <a:pt x="208" y="391"/>
                </a:lnTo>
                <a:lnTo>
                  <a:pt x="208" y="391"/>
                </a:lnTo>
                <a:lnTo>
                  <a:pt x="205" y="388"/>
                </a:lnTo>
                <a:lnTo>
                  <a:pt x="205" y="388"/>
                </a:lnTo>
                <a:close/>
                <a:moveTo>
                  <a:pt x="223" y="68"/>
                </a:moveTo>
                <a:lnTo>
                  <a:pt x="223" y="68"/>
                </a:lnTo>
                <a:lnTo>
                  <a:pt x="223" y="65"/>
                </a:lnTo>
                <a:lnTo>
                  <a:pt x="223" y="65"/>
                </a:lnTo>
                <a:lnTo>
                  <a:pt x="220" y="68"/>
                </a:lnTo>
                <a:lnTo>
                  <a:pt x="220" y="68"/>
                </a:lnTo>
                <a:lnTo>
                  <a:pt x="218" y="69"/>
                </a:lnTo>
                <a:lnTo>
                  <a:pt x="218" y="69"/>
                </a:lnTo>
                <a:lnTo>
                  <a:pt x="223" y="68"/>
                </a:lnTo>
                <a:lnTo>
                  <a:pt x="223" y="68"/>
                </a:lnTo>
                <a:close/>
                <a:moveTo>
                  <a:pt x="333" y="139"/>
                </a:moveTo>
                <a:lnTo>
                  <a:pt x="333" y="139"/>
                </a:lnTo>
                <a:lnTo>
                  <a:pt x="332" y="137"/>
                </a:lnTo>
                <a:lnTo>
                  <a:pt x="332" y="139"/>
                </a:lnTo>
                <a:lnTo>
                  <a:pt x="332" y="139"/>
                </a:lnTo>
                <a:lnTo>
                  <a:pt x="322" y="145"/>
                </a:lnTo>
                <a:lnTo>
                  <a:pt x="322" y="145"/>
                </a:lnTo>
                <a:lnTo>
                  <a:pt x="322" y="145"/>
                </a:lnTo>
                <a:lnTo>
                  <a:pt x="322" y="145"/>
                </a:lnTo>
                <a:lnTo>
                  <a:pt x="322" y="145"/>
                </a:lnTo>
                <a:lnTo>
                  <a:pt x="322" y="145"/>
                </a:lnTo>
                <a:lnTo>
                  <a:pt x="333" y="139"/>
                </a:lnTo>
                <a:lnTo>
                  <a:pt x="333" y="139"/>
                </a:lnTo>
                <a:close/>
                <a:moveTo>
                  <a:pt x="284" y="139"/>
                </a:moveTo>
                <a:lnTo>
                  <a:pt x="284" y="139"/>
                </a:lnTo>
                <a:lnTo>
                  <a:pt x="281" y="140"/>
                </a:lnTo>
                <a:lnTo>
                  <a:pt x="281" y="140"/>
                </a:lnTo>
                <a:lnTo>
                  <a:pt x="281" y="142"/>
                </a:lnTo>
                <a:lnTo>
                  <a:pt x="281" y="142"/>
                </a:lnTo>
                <a:lnTo>
                  <a:pt x="283" y="142"/>
                </a:lnTo>
                <a:lnTo>
                  <a:pt x="283" y="142"/>
                </a:lnTo>
                <a:lnTo>
                  <a:pt x="283" y="142"/>
                </a:lnTo>
                <a:lnTo>
                  <a:pt x="283" y="142"/>
                </a:lnTo>
                <a:lnTo>
                  <a:pt x="284" y="140"/>
                </a:lnTo>
                <a:lnTo>
                  <a:pt x="284" y="139"/>
                </a:lnTo>
                <a:lnTo>
                  <a:pt x="284" y="139"/>
                </a:lnTo>
                <a:close/>
                <a:moveTo>
                  <a:pt x="123" y="254"/>
                </a:moveTo>
                <a:lnTo>
                  <a:pt x="123" y="254"/>
                </a:lnTo>
                <a:lnTo>
                  <a:pt x="122" y="254"/>
                </a:lnTo>
                <a:lnTo>
                  <a:pt x="122" y="254"/>
                </a:lnTo>
                <a:lnTo>
                  <a:pt x="122" y="262"/>
                </a:lnTo>
                <a:lnTo>
                  <a:pt x="122" y="262"/>
                </a:lnTo>
                <a:lnTo>
                  <a:pt x="122" y="262"/>
                </a:lnTo>
                <a:lnTo>
                  <a:pt x="122" y="262"/>
                </a:lnTo>
                <a:lnTo>
                  <a:pt x="123" y="257"/>
                </a:lnTo>
                <a:lnTo>
                  <a:pt x="123" y="257"/>
                </a:lnTo>
                <a:lnTo>
                  <a:pt x="123" y="257"/>
                </a:lnTo>
                <a:lnTo>
                  <a:pt x="123" y="257"/>
                </a:lnTo>
                <a:lnTo>
                  <a:pt x="123" y="254"/>
                </a:lnTo>
                <a:lnTo>
                  <a:pt x="123" y="254"/>
                </a:lnTo>
                <a:close/>
                <a:moveTo>
                  <a:pt x="259" y="156"/>
                </a:moveTo>
                <a:lnTo>
                  <a:pt x="259" y="156"/>
                </a:lnTo>
                <a:lnTo>
                  <a:pt x="256" y="158"/>
                </a:lnTo>
                <a:lnTo>
                  <a:pt x="256" y="158"/>
                </a:lnTo>
                <a:lnTo>
                  <a:pt x="257" y="159"/>
                </a:lnTo>
                <a:lnTo>
                  <a:pt x="257" y="159"/>
                </a:lnTo>
                <a:lnTo>
                  <a:pt x="261" y="158"/>
                </a:lnTo>
                <a:lnTo>
                  <a:pt x="261" y="158"/>
                </a:lnTo>
                <a:lnTo>
                  <a:pt x="259" y="156"/>
                </a:lnTo>
                <a:lnTo>
                  <a:pt x="259" y="156"/>
                </a:lnTo>
                <a:close/>
                <a:moveTo>
                  <a:pt x="51" y="77"/>
                </a:moveTo>
                <a:lnTo>
                  <a:pt x="51" y="77"/>
                </a:lnTo>
                <a:lnTo>
                  <a:pt x="55" y="71"/>
                </a:lnTo>
                <a:lnTo>
                  <a:pt x="55" y="71"/>
                </a:lnTo>
                <a:lnTo>
                  <a:pt x="54" y="69"/>
                </a:lnTo>
                <a:lnTo>
                  <a:pt x="54" y="69"/>
                </a:lnTo>
                <a:lnTo>
                  <a:pt x="52" y="72"/>
                </a:lnTo>
                <a:lnTo>
                  <a:pt x="52" y="72"/>
                </a:lnTo>
                <a:lnTo>
                  <a:pt x="51" y="74"/>
                </a:lnTo>
                <a:lnTo>
                  <a:pt x="51" y="77"/>
                </a:lnTo>
                <a:lnTo>
                  <a:pt x="51" y="77"/>
                </a:lnTo>
                <a:close/>
                <a:moveTo>
                  <a:pt x="183" y="203"/>
                </a:moveTo>
                <a:lnTo>
                  <a:pt x="183" y="203"/>
                </a:lnTo>
                <a:lnTo>
                  <a:pt x="186" y="207"/>
                </a:lnTo>
                <a:lnTo>
                  <a:pt x="186" y="207"/>
                </a:lnTo>
                <a:lnTo>
                  <a:pt x="188" y="205"/>
                </a:lnTo>
                <a:lnTo>
                  <a:pt x="188" y="205"/>
                </a:lnTo>
                <a:lnTo>
                  <a:pt x="186" y="202"/>
                </a:lnTo>
                <a:lnTo>
                  <a:pt x="186" y="202"/>
                </a:lnTo>
                <a:lnTo>
                  <a:pt x="183" y="203"/>
                </a:lnTo>
                <a:lnTo>
                  <a:pt x="183" y="203"/>
                </a:lnTo>
                <a:close/>
                <a:moveTo>
                  <a:pt x="191" y="375"/>
                </a:moveTo>
                <a:lnTo>
                  <a:pt x="191" y="375"/>
                </a:lnTo>
                <a:lnTo>
                  <a:pt x="188" y="372"/>
                </a:lnTo>
                <a:lnTo>
                  <a:pt x="188" y="372"/>
                </a:lnTo>
                <a:lnTo>
                  <a:pt x="186" y="372"/>
                </a:lnTo>
                <a:lnTo>
                  <a:pt x="186" y="372"/>
                </a:lnTo>
                <a:lnTo>
                  <a:pt x="190" y="377"/>
                </a:lnTo>
                <a:lnTo>
                  <a:pt x="190" y="377"/>
                </a:lnTo>
                <a:lnTo>
                  <a:pt x="191" y="375"/>
                </a:lnTo>
                <a:lnTo>
                  <a:pt x="191" y="375"/>
                </a:lnTo>
                <a:close/>
                <a:moveTo>
                  <a:pt x="248" y="262"/>
                </a:moveTo>
                <a:lnTo>
                  <a:pt x="248" y="262"/>
                </a:lnTo>
                <a:lnTo>
                  <a:pt x="251" y="265"/>
                </a:lnTo>
                <a:lnTo>
                  <a:pt x="251" y="265"/>
                </a:lnTo>
                <a:lnTo>
                  <a:pt x="253" y="265"/>
                </a:lnTo>
                <a:lnTo>
                  <a:pt x="253" y="265"/>
                </a:lnTo>
                <a:lnTo>
                  <a:pt x="250" y="260"/>
                </a:lnTo>
                <a:lnTo>
                  <a:pt x="250" y="260"/>
                </a:lnTo>
                <a:lnTo>
                  <a:pt x="248" y="262"/>
                </a:lnTo>
                <a:lnTo>
                  <a:pt x="248" y="262"/>
                </a:lnTo>
                <a:close/>
                <a:moveTo>
                  <a:pt x="223" y="205"/>
                </a:moveTo>
                <a:lnTo>
                  <a:pt x="223" y="205"/>
                </a:lnTo>
                <a:lnTo>
                  <a:pt x="227" y="200"/>
                </a:lnTo>
                <a:lnTo>
                  <a:pt x="227" y="200"/>
                </a:lnTo>
                <a:lnTo>
                  <a:pt x="224" y="200"/>
                </a:lnTo>
                <a:lnTo>
                  <a:pt x="223" y="202"/>
                </a:lnTo>
                <a:lnTo>
                  <a:pt x="223" y="202"/>
                </a:lnTo>
                <a:lnTo>
                  <a:pt x="221" y="202"/>
                </a:lnTo>
                <a:lnTo>
                  <a:pt x="221" y="202"/>
                </a:lnTo>
                <a:lnTo>
                  <a:pt x="223" y="205"/>
                </a:lnTo>
                <a:lnTo>
                  <a:pt x="223" y="205"/>
                </a:lnTo>
                <a:close/>
                <a:moveTo>
                  <a:pt x="204" y="284"/>
                </a:moveTo>
                <a:lnTo>
                  <a:pt x="204" y="284"/>
                </a:lnTo>
                <a:lnTo>
                  <a:pt x="205" y="282"/>
                </a:lnTo>
                <a:lnTo>
                  <a:pt x="205" y="281"/>
                </a:lnTo>
                <a:lnTo>
                  <a:pt x="205" y="281"/>
                </a:lnTo>
                <a:lnTo>
                  <a:pt x="202" y="282"/>
                </a:lnTo>
                <a:lnTo>
                  <a:pt x="202" y="282"/>
                </a:lnTo>
                <a:lnTo>
                  <a:pt x="204" y="284"/>
                </a:lnTo>
                <a:lnTo>
                  <a:pt x="204" y="284"/>
                </a:lnTo>
                <a:close/>
                <a:moveTo>
                  <a:pt x="63" y="249"/>
                </a:moveTo>
                <a:lnTo>
                  <a:pt x="63" y="249"/>
                </a:lnTo>
                <a:lnTo>
                  <a:pt x="65" y="249"/>
                </a:lnTo>
                <a:lnTo>
                  <a:pt x="65" y="249"/>
                </a:lnTo>
                <a:lnTo>
                  <a:pt x="70" y="244"/>
                </a:lnTo>
                <a:lnTo>
                  <a:pt x="70" y="244"/>
                </a:lnTo>
                <a:lnTo>
                  <a:pt x="70" y="244"/>
                </a:lnTo>
                <a:lnTo>
                  <a:pt x="70" y="244"/>
                </a:lnTo>
                <a:lnTo>
                  <a:pt x="63" y="249"/>
                </a:lnTo>
                <a:lnTo>
                  <a:pt x="63" y="249"/>
                </a:lnTo>
                <a:close/>
                <a:moveTo>
                  <a:pt x="191" y="394"/>
                </a:moveTo>
                <a:lnTo>
                  <a:pt x="191" y="394"/>
                </a:lnTo>
                <a:lnTo>
                  <a:pt x="186" y="397"/>
                </a:lnTo>
                <a:lnTo>
                  <a:pt x="186" y="397"/>
                </a:lnTo>
                <a:lnTo>
                  <a:pt x="193" y="397"/>
                </a:lnTo>
                <a:lnTo>
                  <a:pt x="193" y="397"/>
                </a:lnTo>
                <a:lnTo>
                  <a:pt x="193" y="397"/>
                </a:lnTo>
                <a:lnTo>
                  <a:pt x="193" y="397"/>
                </a:lnTo>
                <a:lnTo>
                  <a:pt x="191" y="394"/>
                </a:lnTo>
                <a:lnTo>
                  <a:pt x="191" y="394"/>
                </a:lnTo>
                <a:close/>
                <a:moveTo>
                  <a:pt x="306" y="244"/>
                </a:moveTo>
                <a:lnTo>
                  <a:pt x="306" y="244"/>
                </a:lnTo>
                <a:lnTo>
                  <a:pt x="305" y="244"/>
                </a:lnTo>
                <a:lnTo>
                  <a:pt x="305" y="244"/>
                </a:lnTo>
                <a:lnTo>
                  <a:pt x="302" y="246"/>
                </a:lnTo>
                <a:lnTo>
                  <a:pt x="302" y="246"/>
                </a:lnTo>
                <a:lnTo>
                  <a:pt x="305" y="248"/>
                </a:lnTo>
                <a:lnTo>
                  <a:pt x="305" y="248"/>
                </a:lnTo>
                <a:lnTo>
                  <a:pt x="306" y="244"/>
                </a:lnTo>
                <a:lnTo>
                  <a:pt x="306" y="244"/>
                </a:lnTo>
                <a:close/>
                <a:moveTo>
                  <a:pt x="205" y="41"/>
                </a:moveTo>
                <a:lnTo>
                  <a:pt x="205" y="41"/>
                </a:lnTo>
                <a:lnTo>
                  <a:pt x="205" y="41"/>
                </a:lnTo>
                <a:lnTo>
                  <a:pt x="205" y="41"/>
                </a:lnTo>
                <a:lnTo>
                  <a:pt x="201" y="42"/>
                </a:lnTo>
                <a:lnTo>
                  <a:pt x="201" y="42"/>
                </a:lnTo>
                <a:lnTo>
                  <a:pt x="201" y="44"/>
                </a:lnTo>
                <a:lnTo>
                  <a:pt x="201" y="44"/>
                </a:lnTo>
                <a:lnTo>
                  <a:pt x="204" y="44"/>
                </a:lnTo>
                <a:lnTo>
                  <a:pt x="204" y="44"/>
                </a:lnTo>
                <a:lnTo>
                  <a:pt x="205" y="41"/>
                </a:lnTo>
                <a:lnTo>
                  <a:pt x="205" y="41"/>
                </a:lnTo>
                <a:close/>
                <a:moveTo>
                  <a:pt x="328" y="306"/>
                </a:moveTo>
                <a:lnTo>
                  <a:pt x="328" y="306"/>
                </a:lnTo>
                <a:lnTo>
                  <a:pt x="333" y="311"/>
                </a:lnTo>
                <a:lnTo>
                  <a:pt x="333" y="311"/>
                </a:lnTo>
                <a:lnTo>
                  <a:pt x="335" y="309"/>
                </a:lnTo>
                <a:lnTo>
                  <a:pt x="335" y="309"/>
                </a:lnTo>
                <a:lnTo>
                  <a:pt x="332" y="307"/>
                </a:lnTo>
                <a:lnTo>
                  <a:pt x="328" y="306"/>
                </a:lnTo>
                <a:lnTo>
                  <a:pt x="328" y="306"/>
                </a:lnTo>
                <a:close/>
                <a:moveTo>
                  <a:pt x="134" y="219"/>
                </a:moveTo>
                <a:lnTo>
                  <a:pt x="134" y="219"/>
                </a:lnTo>
                <a:lnTo>
                  <a:pt x="136" y="216"/>
                </a:lnTo>
                <a:lnTo>
                  <a:pt x="138" y="213"/>
                </a:lnTo>
                <a:lnTo>
                  <a:pt x="138" y="213"/>
                </a:lnTo>
                <a:lnTo>
                  <a:pt x="134" y="214"/>
                </a:lnTo>
                <a:lnTo>
                  <a:pt x="134" y="214"/>
                </a:lnTo>
                <a:lnTo>
                  <a:pt x="134" y="219"/>
                </a:lnTo>
                <a:lnTo>
                  <a:pt x="134" y="219"/>
                </a:lnTo>
                <a:close/>
                <a:moveTo>
                  <a:pt x="190" y="159"/>
                </a:moveTo>
                <a:lnTo>
                  <a:pt x="190" y="159"/>
                </a:lnTo>
                <a:lnTo>
                  <a:pt x="186" y="162"/>
                </a:lnTo>
                <a:lnTo>
                  <a:pt x="186" y="162"/>
                </a:lnTo>
                <a:lnTo>
                  <a:pt x="188" y="164"/>
                </a:lnTo>
                <a:lnTo>
                  <a:pt x="188" y="164"/>
                </a:lnTo>
                <a:lnTo>
                  <a:pt x="191" y="159"/>
                </a:lnTo>
                <a:lnTo>
                  <a:pt x="191" y="159"/>
                </a:lnTo>
                <a:lnTo>
                  <a:pt x="190" y="159"/>
                </a:lnTo>
                <a:lnTo>
                  <a:pt x="190" y="159"/>
                </a:lnTo>
                <a:close/>
                <a:moveTo>
                  <a:pt x="90" y="134"/>
                </a:moveTo>
                <a:lnTo>
                  <a:pt x="90" y="134"/>
                </a:lnTo>
                <a:lnTo>
                  <a:pt x="90" y="132"/>
                </a:lnTo>
                <a:lnTo>
                  <a:pt x="90" y="132"/>
                </a:lnTo>
                <a:lnTo>
                  <a:pt x="87" y="129"/>
                </a:lnTo>
                <a:lnTo>
                  <a:pt x="87" y="129"/>
                </a:lnTo>
                <a:lnTo>
                  <a:pt x="85" y="131"/>
                </a:lnTo>
                <a:lnTo>
                  <a:pt x="85" y="131"/>
                </a:lnTo>
                <a:lnTo>
                  <a:pt x="87" y="132"/>
                </a:lnTo>
                <a:lnTo>
                  <a:pt x="90" y="134"/>
                </a:lnTo>
                <a:lnTo>
                  <a:pt x="90" y="134"/>
                </a:lnTo>
                <a:close/>
                <a:moveTo>
                  <a:pt x="174" y="232"/>
                </a:moveTo>
                <a:lnTo>
                  <a:pt x="174" y="232"/>
                </a:lnTo>
                <a:lnTo>
                  <a:pt x="172" y="235"/>
                </a:lnTo>
                <a:lnTo>
                  <a:pt x="172" y="235"/>
                </a:lnTo>
                <a:lnTo>
                  <a:pt x="174" y="238"/>
                </a:lnTo>
                <a:lnTo>
                  <a:pt x="174" y="238"/>
                </a:lnTo>
                <a:lnTo>
                  <a:pt x="175" y="235"/>
                </a:lnTo>
                <a:lnTo>
                  <a:pt x="175" y="235"/>
                </a:lnTo>
                <a:lnTo>
                  <a:pt x="174" y="232"/>
                </a:lnTo>
                <a:lnTo>
                  <a:pt x="174" y="232"/>
                </a:lnTo>
                <a:close/>
                <a:moveTo>
                  <a:pt x="313" y="137"/>
                </a:moveTo>
                <a:lnTo>
                  <a:pt x="313" y="137"/>
                </a:lnTo>
                <a:lnTo>
                  <a:pt x="311" y="134"/>
                </a:lnTo>
                <a:lnTo>
                  <a:pt x="311" y="134"/>
                </a:lnTo>
                <a:lnTo>
                  <a:pt x="309" y="136"/>
                </a:lnTo>
                <a:lnTo>
                  <a:pt x="309" y="136"/>
                </a:lnTo>
                <a:lnTo>
                  <a:pt x="311" y="139"/>
                </a:lnTo>
                <a:lnTo>
                  <a:pt x="311" y="139"/>
                </a:lnTo>
                <a:lnTo>
                  <a:pt x="313" y="137"/>
                </a:lnTo>
                <a:lnTo>
                  <a:pt x="313" y="137"/>
                </a:lnTo>
                <a:close/>
                <a:moveTo>
                  <a:pt x="243" y="80"/>
                </a:moveTo>
                <a:lnTo>
                  <a:pt x="243" y="80"/>
                </a:lnTo>
                <a:lnTo>
                  <a:pt x="243" y="80"/>
                </a:lnTo>
                <a:lnTo>
                  <a:pt x="243" y="80"/>
                </a:lnTo>
                <a:lnTo>
                  <a:pt x="242" y="80"/>
                </a:lnTo>
                <a:lnTo>
                  <a:pt x="242" y="82"/>
                </a:lnTo>
                <a:lnTo>
                  <a:pt x="242" y="82"/>
                </a:lnTo>
                <a:lnTo>
                  <a:pt x="242" y="88"/>
                </a:lnTo>
                <a:lnTo>
                  <a:pt x="242" y="88"/>
                </a:lnTo>
                <a:lnTo>
                  <a:pt x="243" y="83"/>
                </a:lnTo>
                <a:lnTo>
                  <a:pt x="243" y="83"/>
                </a:lnTo>
                <a:lnTo>
                  <a:pt x="243" y="83"/>
                </a:lnTo>
                <a:lnTo>
                  <a:pt x="243" y="83"/>
                </a:lnTo>
                <a:lnTo>
                  <a:pt x="243" y="80"/>
                </a:lnTo>
                <a:lnTo>
                  <a:pt x="243" y="80"/>
                </a:lnTo>
                <a:close/>
                <a:moveTo>
                  <a:pt x="221" y="79"/>
                </a:moveTo>
                <a:lnTo>
                  <a:pt x="221" y="79"/>
                </a:lnTo>
                <a:lnTo>
                  <a:pt x="221" y="76"/>
                </a:lnTo>
                <a:lnTo>
                  <a:pt x="221" y="76"/>
                </a:lnTo>
                <a:lnTo>
                  <a:pt x="220" y="76"/>
                </a:lnTo>
                <a:lnTo>
                  <a:pt x="220" y="76"/>
                </a:lnTo>
                <a:lnTo>
                  <a:pt x="220" y="79"/>
                </a:lnTo>
                <a:lnTo>
                  <a:pt x="220" y="79"/>
                </a:lnTo>
                <a:lnTo>
                  <a:pt x="221" y="79"/>
                </a:lnTo>
                <a:lnTo>
                  <a:pt x="221" y="79"/>
                </a:lnTo>
                <a:close/>
                <a:moveTo>
                  <a:pt x="355" y="98"/>
                </a:moveTo>
                <a:lnTo>
                  <a:pt x="355" y="98"/>
                </a:lnTo>
                <a:lnTo>
                  <a:pt x="352" y="99"/>
                </a:lnTo>
                <a:lnTo>
                  <a:pt x="352" y="99"/>
                </a:lnTo>
                <a:lnTo>
                  <a:pt x="354" y="102"/>
                </a:lnTo>
                <a:lnTo>
                  <a:pt x="354" y="102"/>
                </a:lnTo>
                <a:lnTo>
                  <a:pt x="354" y="101"/>
                </a:lnTo>
                <a:lnTo>
                  <a:pt x="354" y="101"/>
                </a:lnTo>
                <a:lnTo>
                  <a:pt x="355" y="99"/>
                </a:lnTo>
                <a:lnTo>
                  <a:pt x="355" y="99"/>
                </a:lnTo>
                <a:lnTo>
                  <a:pt x="355" y="98"/>
                </a:lnTo>
                <a:lnTo>
                  <a:pt x="355" y="98"/>
                </a:lnTo>
                <a:close/>
                <a:moveTo>
                  <a:pt x="182" y="236"/>
                </a:moveTo>
                <a:lnTo>
                  <a:pt x="182" y="236"/>
                </a:lnTo>
                <a:lnTo>
                  <a:pt x="180" y="238"/>
                </a:lnTo>
                <a:lnTo>
                  <a:pt x="182" y="241"/>
                </a:lnTo>
                <a:lnTo>
                  <a:pt x="182" y="241"/>
                </a:lnTo>
                <a:lnTo>
                  <a:pt x="185" y="240"/>
                </a:lnTo>
                <a:lnTo>
                  <a:pt x="185" y="240"/>
                </a:lnTo>
                <a:lnTo>
                  <a:pt x="182" y="236"/>
                </a:lnTo>
                <a:lnTo>
                  <a:pt x="182" y="236"/>
                </a:lnTo>
                <a:close/>
                <a:moveTo>
                  <a:pt x="218" y="136"/>
                </a:moveTo>
                <a:lnTo>
                  <a:pt x="218" y="136"/>
                </a:lnTo>
                <a:lnTo>
                  <a:pt x="223" y="134"/>
                </a:lnTo>
                <a:lnTo>
                  <a:pt x="223" y="134"/>
                </a:lnTo>
                <a:lnTo>
                  <a:pt x="218" y="131"/>
                </a:lnTo>
                <a:lnTo>
                  <a:pt x="218" y="131"/>
                </a:lnTo>
                <a:lnTo>
                  <a:pt x="218" y="136"/>
                </a:lnTo>
                <a:lnTo>
                  <a:pt x="218" y="136"/>
                </a:lnTo>
                <a:close/>
                <a:moveTo>
                  <a:pt x="281" y="274"/>
                </a:moveTo>
                <a:lnTo>
                  <a:pt x="281" y="274"/>
                </a:lnTo>
                <a:lnTo>
                  <a:pt x="275" y="271"/>
                </a:lnTo>
                <a:lnTo>
                  <a:pt x="275" y="271"/>
                </a:lnTo>
                <a:lnTo>
                  <a:pt x="281" y="276"/>
                </a:lnTo>
                <a:lnTo>
                  <a:pt x="281" y="276"/>
                </a:lnTo>
                <a:lnTo>
                  <a:pt x="281" y="274"/>
                </a:lnTo>
                <a:lnTo>
                  <a:pt x="281" y="274"/>
                </a:lnTo>
                <a:close/>
                <a:moveTo>
                  <a:pt x="190" y="265"/>
                </a:moveTo>
                <a:lnTo>
                  <a:pt x="190" y="265"/>
                </a:lnTo>
                <a:lnTo>
                  <a:pt x="188" y="262"/>
                </a:lnTo>
                <a:lnTo>
                  <a:pt x="188" y="262"/>
                </a:lnTo>
                <a:lnTo>
                  <a:pt x="186" y="260"/>
                </a:lnTo>
                <a:lnTo>
                  <a:pt x="186" y="260"/>
                </a:lnTo>
                <a:lnTo>
                  <a:pt x="186" y="265"/>
                </a:lnTo>
                <a:lnTo>
                  <a:pt x="186" y="265"/>
                </a:lnTo>
                <a:lnTo>
                  <a:pt x="190" y="265"/>
                </a:lnTo>
                <a:lnTo>
                  <a:pt x="190" y="265"/>
                </a:lnTo>
                <a:close/>
                <a:moveTo>
                  <a:pt x="287" y="166"/>
                </a:moveTo>
                <a:lnTo>
                  <a:pt x="287" y="166"/>
                </a:lnTo>
                <a:lnTo>
                  <a:pt x="294" y="162"/>
                </a:lnTo>
                <a:lnTo>
                  <a:pt x="294" y="162"/>
                </a:lnTo>
                <a:lnTo>
                  <a:pt x="292" y="162"/>
                </a:lnTo>
                <a:lnTo>
                  <a:pt x="292" y="162"/>
                </a:lnTo>
                <a:lnTo>
                  <a:pt x="287" y="164"/>
                </a:lnTo>
                <a:lnTo>
                  <a:pt x="287" y="164"/>
                </a:lnTo>
                <a:lnTo>
                  <a:pt x="287" y="166"/>
                </a:lnTo>
                <a:lnTo>
                  <a:pt x="287" y="166"/>
                </a:lnTo>
                <a:lnTo>
                  <a:pt x="287" y="166"/>
                </a:lnTo>
                <a:close/>
                <a:moveTo>
                  <a:pt x="232" y="38"/>
                </a:moveTo>
                <a:lnTo>
                  <a:pt x="232" y="38"/>
                </a:lnTo>
                <a:lnTo>
                  <a:pt x="232" y="38"/>
                </a:lnTo>
                <a:lnTo>
                  <a:pt x="232" y="38"/>
                </a:lnTo>
                <a:lnTo>
                  <a:pt x="227" y="41"/>
                </a:lnTo>
                <a:lnTo>
                  <a:pt x="227" y="41"/>
                </a:lnTo>
                <a:lnTo>
                  <a:pt x="227" y="41"/>
                </a:lnTo>
                <a:lnTo>
                  <a:pt x="227" y="41"/>
                </a:lnTo>
                <a:lnTo>
                  <a:pt x="234" y="39"/>
                </a:lnTo>
                <a:lnTo>
                  <a:pt x="234" y="39"/>
                </a:lnTo>
                <a:lnTo>
                  <a:pt x="232" y="38"/>
                </a:lnTo>
                <a:lnTo>
                  <a:pt x="232" y="38"/>
                </a:lnTo>
                <a:close/>
                <a:moveTo>
                  <a:pt x="328" y="129"/>
                </a:moveTo>
                <a:lnTo>
                  <a:pt x="328" y="129"/>
                </a:lnTo>
                <a:lnTo>
                  <a:pt x="330" y="128"/>
                </a:lnTo>
                <a:lnTo>
                  <a:pt x="330" y="128"/>
                </a:lnTo>
                <a:lnTo>
                  <a:pt x="328" y="124"/>
                </a:lnTo>
                <a:lnTo>
                  <a:pt x="328" y="124"/>
                </a:lnTo>
                <a:lnTo>
                  <a:pt x="327" y="126"/>
                </a:lnTo>
                <a:lnTo>
                  <a:pt x="327" y="126"/>
                </a:lnTo>
                <a:lnTo>
                  <a:pt x="328" y="129"/>
                </a:lnTo>
                <a:lnTo>
                  <a:pt x="328" y="129"/>
                </a:lnTo>
                <a:close/>
                <a:moveTo>
                  <a:pt x="180" y="378"/>
                </a:moveTo>
                <a:lnTo>
                  <a:pt x="180" y="378"/>
                </a:lnTo>
                <a:lnTo>
                  <a:pt x="180" y="378"/>
                </a:lnTo>
                <a:lnTo>
                  <a:pt x="180" y="378"/>
                </a:lnTo>
                <a:lnTo>
                  <a:pt x="185" y="385"/>
                </a:lnTo>
                <a:lnTo>
                  <a:pt x="185" y="385"/>
                </a:lnTo>
                <a:lnTo>
                  <a:pt x="185" y="383"/>
                </a:lnTo>
                <a:lnTo>
                  <a:pt x="185" y="383"/>
                </a:lnTo>
                <a:lnTo>
                  <a:pt x="180" y="378"/>
                </a:lnTo>
                <a:lnTo>
                  <a:pt x="180" y="378"/>
                </a:lnTo>
                <a:close/>
                <a:moveTo>
                  <a:pt x="210" y="207"/>
                </a:moveTo>
                <a:lnTo>
                  <a:pt x="210" y="207"/>
                </a:lnTo>
                <a:lnTo>
                  <a:pt x="210" y="207"/>
                </a:lnTo>
                <a:lnTo>
                  <a:pt x="210" y="207"/>
                </a:lnTo>
                <a:lnTo>
                  <a:pt x="205" y="210"/>
                </a:lnTo>
                <a:lnTo>
                  <a:pt x="205" y="210"/>
                </a:lnTo>
                <a:lnTo>
                  <a:pt x="207" y="213"/>
                </a:lnTo>
                <a:lnTo>
                  <a:pt x="207" y="213"/>
                </a:lnTo>
                <a:lnTo>
                  <a:pt x="210" y="207"/>
                </a:lnTo>
                <a:lnTo>
                  <a:pt x="210" y="207"/>
                </a:lnTo>
                <a:close/>
                <a:moveTo>
                  <a:pt x="243" y="137"/>
                </a:moveTo>
                <a:lnTo>
                  <a:pt x="243" y="137"/>
                </a:lnTo>
                <a:lnTo>
                  <a:pt x="243" y="137"/>
                </a:lnTo>
                <a:lnTo>
                  <a:pt x="243" y="137"/>
                </a:lnTo>
                <a:lnTo>
                  <a:pt x="243" y="145"/>
                </a:lnTo>
                <a:lnTo>
                  <a:pt x="243" y="145"/>
                </a:lnTo>
                <a:lnTo>
                  <a:pt x="246" y="143"/>
                </a:lnTo>
                <a:lnTo>
                  <a:pt x="246" y="143"/>
                </a:lnTo>
                <a:lnTo>
                  <a:pt x="245" y="142"/>
                </a:lnTo>
                <a:lnTo>
                  <a:pt x="245" y="142"/>
                </a:lnTo>
                <a:lnTo>
                  <a:pt x="245" y="142"/>
                </a:lnTo>
                <a:lnTo>
                  <a:pt x="243" y="142"/>
                </a:lnTo>
                <a:lnTo>
                  <a:pt x="243" y="142"/>
                </a:lnTo>
                <a:lnTo>
                  <a:pt x="243" y="140"/>
                </a:lnTo>
                <a:lnTo>
                  <a:pt x="243" y="139"/>
                </a:lnTo>
                <a:lnTo>
                  <a:pt x="243" y="139"/>
                </a:lnTo>
                <a:lnTo>
                  <a:pt x="243" y="137"/>
                </a:lnTo>
                <a:lnTo>
                  <a:pt x="243" y="137"/>
                </a:lnTo>
                <a:close/>
                <a:moveTo>
                  <a:pt x="144" y="230"/>
                </a:moveTo>
                <a:lnTo>
                  <a:pt x="144" y="230"/>
                </a:lnTo>
                <a:lnTo>
                  <a:pt x="145" y="225"/>
                </a:lnTo>
                <a:lnTo>
                  <a:pt x="145" y="225"/>
                </a:lnTo>
                <a:lnTo>
                  <a:pt x="145" y="225"/>
                </a:lnTo>
                <a:lnTo>
                  <a:pt x="145" y="225"/>
                </a:lnTo>
                <a:lnTo>
                  <a:pt x="142" y="229"/>
                </a:lnTo>
                <a:lnTo>
                  <a:pt x="142" y="229"/>
                </a:lnTo>
                <a:lnTo>
                  <a:pt x="144" y="230"/>
                </a:lnTo>
                <a:lnTo>
                  <a:pt x="144" y="230"/>
                </a:lnTo>
                <a:close/>
                <a:moveTo>
                  <a:pt x="177" y="184"/>
                </a:moveTo>
                <a:lnTo>
                  <a:pt x="177" y="184"/>
                </a:lnTo>
                <a:lnTo>
                  <a:pt x="179" y="181"/>
                </a:lnTo>
                <a:lnTo>
                  <a:pt x="179" y="181"/>
                </a:lnTo>
                <a:lnTo>
                  <a:pt x="179" y="181"/>
                </a:lnTo>
                <a:lnTo>
                  <a:pt x="179" y="181"/>
                </a:lnTo>
                <a:lnTo>
                  <a:pt x="175" y="183"/>
                </a:lnTo>
                <a:lnTo>
                  <a:pt x="175" y="183"/>
                </a:lnTo>
                <a:lnTo>
                  <a:pt x="177" y="184"/>
                </a:lnTo>
                <a:lnTo>
                  <a:pt x="177" y="184"/>
                </a:lnTo>
                <a:close/>
                <a:moveTo>
                  <a:pt x="201" y="156"/>
                </a:moveTo>
                <a:lnTo>
                  <a:pt x="201" y="156"/>
                </a:lnTo>
                <a:lnTo>
                  <a:pt x="197" y="158"/>
                </a:lnTo>
                <a:lnTo>
                  <a:pt x="197" y="158"/>
                </a:lnTo>
                <a:lnTo>
                  <a:pt x="199" y="159"/>
                </a:lnTo>
                <a:lnTo>
                  <a:pt x="199" y="161"/>
                </a:lnTo>
                <a:lnTo>
                  <a:pt x="199" y="161"/>
                </a:lnTo>
                <a:lnTo>
                  <a:pt x="202" y="159"/>
                </a:lnTo>
                <a:lnTo>
                  <a:pt x="202" y="159"/>
                </a:lnTo>
                <a:lnTo>
                  <a:pt x="201" y="156"/>
                </a:lnTo>
                <a:lnTo>
                  <a:pt x="201" y="156"/>
                </a:lnTo>
                <a:close/>
                <a:moveTo>
                  <a:pt x="126" y="139"/>
                </a:moveTo>
                <a:lnTo>
                  <a:pt x="126" y="139"/>
                </a:lnTo>
                <a:lnTo>
                  <a:pt x="130" y="142"/>
                </a:lnTo>
                <a:lnTo>
                  <a:pt x="130" y="142"/>
                </a:lnTo>
                <a:lnTo>
                  <a:pt x="131" y="142"/>
                </a:lnTo>
                <a:lnTo>
                  <a:pt x="131" y="142"/>
                </a:lnTo>
                <a:lnTo>
                  <a:pt x="128" y="137"/>
                </a:lnTo>
                <a:lnTo>
                  <a:pt x="128" y="137"/>
                </a:lnTo>
                <a:lnTo>
                  <a:pt x="126" y="139"/>
                </a:lnTo>
                <a:lnTo>
                  <a:pt x="126" y="139"/>
                </a:lnTo>
                <a:close/>
                <a:moveTo>
                  <a:pt x="84" y="273"/>
                </a:moveTo>
                <a:lnTo>
                  <a:pt x="84" y="273"/>
                </a:lnTo>
                <a:lnTo>
                  <a:pt x="82" y="270"/>
                </a:lnTo>
                <a:lnTo>
                  <a:pt x="82" y="270"/>
                </a:lnTo>
                <a:lnTo>
                  <a:pt x="79" y="274"/>
                </a:lnTo>
                <a:lnTo>
                  <a:pt x="79" y="274"/>
                </a:lnTo>
                <a:lnTo>
                  <a:pt x="84" y="273"/>
                </a:lnTo>
                <a:lnTo>
                  <a:pt x="84" y="273"/>
                </a:lnTo>
                <a:close/>
                <a:moveTo>
                  <a:pt x="70" y="69"/>
                </a:moveTo>
                <a:lnTo>
                  <a:pt x="70" y="69"/>
                </a:lnTo>
                <a:lnTo>
                  <a:pt x="70" y="66"/>
                </a:lnTo>
                <a:lnTo>
                  <a:pt x="70" y="66"/>
                </a:lnTo>
                <a:lnTo>
                  <a:pt x="67" y="68"/>
                </a:lnTo>
                <a:lnTo>
                  <a:pt x="67" y="68"/>
                </a:lnTo>
                <a:lnTo>
                  <a:pt x="65" y="69"/>
                </a:lnTo>
                <a:lnTo>
                  <a:pt x="67" y="71"/>
                </a:lnTo>
                <a:lnTo>
                  <a:pt x="67" y="71"/>
                </a:lnTo>
                <a:lnTo>
                  <a:pt x="70" y="69"/>
                </a:lnTo>
                <a:lnTo>
                  <a:pt x="70" y="69"/>
                </a:lnTo>
                <a:close/>
                <a:moveTo>
                  <a:pt x="227" y="317"/>
                </a:moveTo>
                <a:lnTo>
                  <a:pt x="227" y="317"/>
                </a:lnTo>
                <a:lnTo>
                  <a:pt x="227" y="317"/>
                </a:lnTo>
                <a:lnTo>
                  <a:pt x="227" y="317"/>
                </a:lnTo>
                <a:lnTo>
                  <a:pt x="229" y="325"/>
                </a:lnTo>
                <a:lnTo>
                  <a:pt x="229" y="325"/>
                </a:lnTo>
                <a:lnTo>
                  <a:pt x="229" y="325"/>
                </a:lnTo>
                <a:lnTo>
                  <a:pt x="229" y="325"/>
                </a:lnTo>
                <a:lnTo>
                  <a:pt x="231" y="325"/>
                </a:lnTo>
                <a:lnTo>
                  <a:pt x="231" y="325"/>
                </a:lnTo>
                <a:lnTo>
                  <a:pt x="231" y="323"/>
                </a:lnTo>
                <a:lnTo>
                  <a:pt x="231" y="323"/>
                </a:lnTo>
                <a:lnTo>
                  <a:pt x="227" y="317"/>
                </a:lnTo>
                <a:lnTo>
                  <a:pt x="227" y="317"/>
                </a:lnTo>
                <a:close/>
                <a:moveTo>
                  <a:pt x="179" y="12"/>
                </a:moveTo>
                <a:lnTo>
                  <a:pt x="179" y="12"/>
                </a:lnTo>
                <a:lnTo>
                  <a:pt x="183" y="12"/>
                </a:lnTo>
                <a:lnTo>
                  <a:pt x="183" y="12"/>
                </a:lnTo>
                <a:lnTo>
                  <a:pt x="185" y="12"/>
                </a:lnTo>
                <a:lnTo>
                  <a:pt x="188" y="12"/>
                </a:lnTo>
                <a:lnTo>
                  <a:pt x="188" y="12"/>
                </a:lnTo>
                <a:lnTo>
                  <a:pt x="183" y="12"/>
                </a:lnTo>
                <a:lnTo>
                  <a:pt x="179" y="12"/>
                </a:lnTo>
                <a:lnTo>
                  <a:pt x="179" y="12"/>
                </a:lnTo>
                <a:close/>
                <a:moveTo>
                  <a:pt x="115" y="271"/>
                </a:moveTo>
                <a:lnTo>
                  <a:pt x="115" y="271"/>
                </a:lnTo>
                <a:lnTo>
                  <a:pt x="114" y="268"/>
                </a:lnTo>
                <a:lnTo>
                  <a:pt x="114" y="268"/>
                </a:lnTo>
                <a:lnTo>
                  <a:pt x="111" y="270"/>
                </a:lnTo>
                <a:lnTo>
                  <a:pt x="111" y="270"/>
                </a:lnTo>
                <a:lnTo>
                  <a:pt x="115" y="271"/>
                </a:lnTo>
                <a:lnTo>
                  <a:pt x="115" y="271"/>
                </a:lnTo>
                <a:close/>
                <a:moveTo>
                  <a:pt x="76" y="102"/>
                </a:moveTo>
                <a:lnTo>
                  <a:pt x="76" y="102"/>
                </a:lnTo>
                <a:lnTo>
                  <a:pt x="79" y="107"/>
                </a:lnTo>
                <a:lnTo>
                  <a:pt x="79" y="107"/>
                </a:lnTo>
                <a:lnTo>
                  <a:pt x="81" y="107"/>
                </a:lnTo>
                <a:lnTo>
                  <a:pt x="81" y="107"/>
                </a:lnTo>
                <a:lnTo>
                  <a:pt x="76" y="101"/>
                </a:lnTo>
                <a:lnTo>
                  <a:pt x="76" y="101"/>
                </a:lnTo>
                <a:lnTo>
                  <a:pt x="76" y="102"/>
                </a:lnTo>
                <a:lnTo>
                  <a:pt x="76" y="102"/>
                </a:lnTo>
                <a:close/>
                <a:moveTo>
                  <a:pt x="284" y="257"/>
                </a:moveTo>
                <a:lnTo>
                  <a:pt x="284" y="257"/>
                </a:lnTo>
                <a:lnTo>
                  <a:pt x="287" y="255"/>
                </a:lnTo>
                <a:lnTo>
                  <a:pt x="287" y="255"/>
                </a:lnTo>
                <a:lnTo>
                  <a:pt x="286" y="252"/>
                </a:lnTo>
                <a:lnTo>
                  <a:pt x="286" y="252"/>
                </a:lnTo>
                <a:lnTo>
                  <a:pt x="284" y="255"/>
                </a:lnTo>
                <a:lnTo>
                  <a:pt x="284" y="255"/>
                </a:lnTo>
                <a:lnTo>
                  <a:pt x="284" y="257"/>
                </a:lnTo>
                <a:lnTo>
                  <a:pt x="284" y="257"/>
                </a:lnTo>
                <a:close/>
                <a:moveTo>
                  <a:pt x="289" y="249"/>
                </a:moveTo>
                <a:lnTo>
                  <a:pt x="289" y="249"/>
                </a:lnTo>
                <a:lnTo>
                  <a:pt x="287" y="251"/>
                </a:lnTo>
                <a:lnTo>
                  <a:pt x="287" y="251"/>
                </a:lnTo>
                <a:lnTo>
                  <a:pt x="289" y="254"/>
                </a:lnTo>
                <a:lnTo>
                  <a:pt x="289" y="254"/>
                </a:lnTo>
                <a:lnTo>
                  <a:pt x="292" y="251"/>
                </a:lnTo>
                <a:lnTo>
                  <a:pt x="292" y="251"/>
                </a:lnTo>
                <a:lnTo>
                  <a:pt x="289" y="249"/>
                </a:lnTo>
                <a:lnTo>
                  <a:pt x="289" y="249"/>
                </a:lnTo>
                <a:close/>
                <a:moveTo>
                  <a:pt x="278" y="263"/>
                </a:moveTo>
                <a:lnTo>
                  <a:pt x="278" y="263"/>
                </a:lnTo>
                <a:lnTo>
                  <a:pt x="283" y="260"/>
                </a:lnTo>
                <a:lnTo>
                  <a:pt x="283" y="260"/>
                </a:lnTo>
                <a:lnTo>
                  <a:pt x="281" y="259"/>
                </a:lnTo>
                <a:lnTo>
                  <a:pt x="281" y="259"/>
                </a:lnTo>
                <a:lnTo>
                  <a:pt x="278" y="263"/>
                </a:lnTo>
                <a:lnTo>
                  <a:pt x="278" y="263"/>
                </a:lnTo>
                <a:close/>
                <a:moveTo>
                  <a:pt x="71" y="71"/>
                </a:moveTo>
                <a:lnTo>
                  <a:pt x="71" y="71"/>
                </a:lnTo>
                <a:lnTo>
                  <a:pt x="74" y="69"/>
                </a:lnTo>
                <a:lnTo>
                  <a:pt x="74" y="69"/>
                </a:lnTo>
                <a:lnTo>
                  <a:pt x="71" y="66"/>
                </a:lnTo>
                <a:lnTo>
                  <a:pt x="71" y="66"/>
                </a:lnTo>
                <a:lnTo>
                  <a:pt x="71" y="71"/>
                </a:lnTo>
                <a:lnTo>
                  <a:pt x="71" y="71"/>
                </a:lnTo>
                <a:close/>
                <a:moveTo>
                  <a:pt x="346" y="124"/>
                </a:moveTo>
                <a:lnTo>
                  <a:pt x="346" y="124"/>
                </a:lnTo>
                <a:lnTo>
                  <a:pt x="338" y="128"/>
                </a:lnTo>
                <a:lnTo>
                  <a:pt x="338" y="128"/>
                </a:lnTo>
                <a:lnTo>
                  <a:pt x="339" y="129"/>
                </a:lnTo>
                <a:lnTo>
                  <a:pt x="339" y="129"/>
                </a:lnTo>
                <a:lnTo>
                  <a:pt x="339" y="129"/>
                </a:lnTo>
                <a:lnTo>
                  <a:pt x="339" y="129"/>
                </a:lnTo>
                <a:lnTo>
                  <a:pt x="346" y="124"/>
                </a:lnTo>
                <a:lnTo>
                  <a:pt x="346" y="124"/>
                </a:lnTo>
                <a:close/>
                <a:moveTo>
                  <a:pt x="202" y="337"/>
                </a:moveTo>
                <a:lnTo>
                  <a:pt x="202" y="337"/>
                </a:lnTo>
                <a:lnTo>
                  <a:pt x="201" y="334"/>
                </a:lnTo>
                <a:lnTo>
                  <a:pt x="201" y="334"/>
                </a:lnTo>
                <a:lnTo>
                  <a:pt x="199" y="336"/>
                </a:lnTo>
                <a:lnTo>
                  <a:pt x="199" y="336"/>
                </a:lnTo>
                <a:lnTo>
                  <a:pt x="202" y="339"/>
                </a:lnTo>
                <a:lnTo>
                  <a:pt x="202" y="339"/>
                </a:lnTo>
                <a:lnTo>
                  <a:pt x="202" y="337"/>
                </a:lnTo>
                <a:lnTo>
                  <a:pt x="202" y="337"/>
                </a:lnTo>
                <a:close/>
                <a:moveTo>
                  <a:pt x="155" y="248"/>
                </a:moveTo>
                <a:lnTo>
                  <a:pt x="155" y="248"/>
                </a:lnTo>
                <a:lnTo>
                  <a:pt x="155" y="252"/>
                </a:lnTo>
                <a:lnTo>
                  <a:pt x="155" y="252"/>
                </a:lnTo>
                <a:lnTo>
                  <a:pt x="156" y="252"/>
                </a:lnTo>
                <a:lnTo>
                  <a:pt x="158" y="251"/>
                </a:lnTo>
                <a:lnTo>
                  <a:pt x="155" y="248"/>
                </a:lnTo>
                <a:lnTo>
                  <a:pt x="155" y="248"/>
                </a:lnTo>
                <a:close/>
                <a:moveTo>
                  <a:pt x="179" y="391"/>
                </a:moveTo>
                <a:lnTo>
                  <a:pt x="179" y="391"/>
                </a:lnTo>
                <a:lnTo>
                  <a:pt x="180" y="391"/>
                </a:lnTo>
                <a:lnTo>
                  <a:pt x="180" y="391"/>
                </a:lnTo>
                <a:lnTo>
                  <a:pt x="182" y="388"/>
                </a:lnTo>
                <a:lnTo>
                  <a:pt x="182" y="388"/>
                </a:lnTo>
                <a:lnTo>
                  <a:pt x="179" y="386"/>
                </a:lnTo>
                <a:lnTo>
                  <a:pt x="179" y="386"/>
                </a:lnTo>
                <a:lnTo>
                  <a:pt x="179" y="391"/>
                </a:lnTo>
                <a:lnTo>
                  <a:pt x="179" y="391"/>
                </a:lnTo>
                <a:close/>
                <a:moveTo>
                  <a:pt x="112" y="167"/>
                </a:moveTo>
                <a:lnTo>
                  <a:pt x="112" y="167"/>
                </a:lnTo>
                <a:lnTo>
                  <a:pt x="114" y="169"/>
                </a:lnTo>
                <a:lnTo>
                  <a:pt x="114" y="169"/>
                </a:lnTo>
                <a:lnTo>
                  <a:pt x="117" y="164"/>
                </a:lnTo>
                <a:lnTo>
                  <a:pt x="117" y="164"/>
                </a:lnTo>
                <a:lnTo>
                  <a:pt x="117" y="164"/>
                </a:lnTo>
                <a:lnTo>
                  <a:pt x="115" y="162"/>
                </a:lnTo>
                <a:lnTo>
                  <a:pt x="115" y="162"/>
                </a:lnTo>
                <a:lnTo>
                  <a:pt x="112" y="167"/>
                </a:lnTo>
                <a:lnTo>
                  <a:pt x="112" y="167"/>
                </a:lnTo>
                <a:close/>
                <a:moveTo>
                  <a:pt x="87" y="336"/>
                </a:moveTo>
                <a:lnTo>
                  <a:pt x="87" y="336"/>
                </a:lnTo>
                <a:lnTo>
                  <a:pt x="84" y="334"/>
                </a:lnTo>
                <a:lnTo>
                  <a:pt x="84" y="334"/>
                </a:lnTo>
                <a:lnTo>
                  <a:pt x="82" y="333"/>
                </a:lnTo>
                <a:lnTo>
                  <a:pt x="82" y="333"/>
                </a:lnTo>
                <a:lnTo>
                  <a:pt x="82" y="331"/>
                </a:lnTo>
                <a:lnTo>
                  <a:pt x="82" y="331"/>
                </a:lnTo>
                <a:lnTo>
                  <a:pt x="82" y="333"/>
                </a:lnTo>
                <a:lnTo>
                  <a:pt x="82" y="333"/>
                </a:lnTo>
                <a:lnTo>
                  <a:pt x="82" y="334"/>
                </a:lnTo>
                <a:lnTo>
                  <a:pt x="82" y="334"/>
                </a:lnTo>
                <a:lnTo>
                  <a:pt x="85" y="336"/>
                </a:lnTo>
                <a:lnTo>
                  <a:pt x="85" y="336"/>
                </a:lnTo>
                <a:lnTo>
                  <a:pt x="87" y="336"/>
                </a:lnTo>
                <a:lnTo>
                  <a:pt x="87" y="336"/>
                </a:lnTo>
                <a:close/>
                <a:moveTo>
                  <a:pt x="98" y="263"/>
                </a:moveTo>
                <a:lnTo>
                  <a:pt x="98" y="263"/>
                </a:lnTo>
                <a:lnTo>
                  <a:pt x="96" y="260"/>
                </a:lnTo>
                <a:lnTo>
                  <a:pt x="96" y="260"/>
                </a:lnTo>
                <a:lnTo>
                  <a:pt x="93" y="262"/>
                </a:lnTo>
                <a:lnTo>
                  <a:pt x="95" y="265"/>
                </a:lnTo>
                <a:lnTo>
                  <a:pt x="95" y="265"/>
                </a:lnTo>
                <a:lnTo>
                  <a:pt x="98" y="263"/>
                </a:lnTo>
                <a:lnTo>
                  <a:pt x="98" y="263"/>
                </a:lnTo>
                <a:close/>
                <a:moveTo>
                  <a:pt x="250" y="233"/>
                </a:moveTo>
                <a:lnTo>
                  <a:pt x="250" y="233"/>
                </a:lnTo>
                <a:lnTo>
                  <a:pt x="253" y="236"/>
                </a:lnTo>
                <a:lnTo>
                  <a:pt x="253" y="236"/>
                </a:lnTo>
                <a:lnTo>
                  <a:pt x="254" y="235"/>
                </a:lnTo>
                <a:lnTo>
                  <a:pt x="254" y="235"/>
                </a:lnTo>
                <a:lnTo>
                  <a:pt x="251" y="232"/>
                </a:lnTo>
                <a:lnTo>
                  <a:pt x="251" y="232"/>
                </a:lnTo>
                <a:lnTo>
                  <a:pt x="250" y="233"/>
                </a:lnTo>
                <a:lnTo>
                  <a:pt x="250" y="233"/>
                </a:lnTo>
                <a:close/>
                <a:moveTo>
                  <a:pt x="302" y="284"/>
                </a:moveTo>
                <a:lnTo>
                  <a:pt x="302" y="284"/>
                </a:lnTo>
                <a:lnTo>
                  <a:pt x="305" y="285"/>
                </a:lnTo>
                <a:lnTo>
                  <a:pt x="305" y="285"/>
                </a:lnTo>
                <a:lnTo>
                  <a:pt x="308" y="289"/>
                </a:lnTo>
                <a:lnTo>
                  <a:pt x="308" y="289"/>
                </a:lnTo>
                <a:lnTo>
                  <a:pt x="309" y="289"/>
                </a:lnTo>
                <a:lnTo>
                  <a:pt x="309" y="287"/>
                </a:lnTo>
                <a:lnTo>
                  <a:pt x="309" y="287"/>
                </a:lnTo>
                <a:lnTo>
                  <a:pt x="303" y="284"/>
                </a:lnTo>
                <a:lnTo>
                  <a:pt x="303" y="284"/>
                </a:lnTo>
                <a:lnTo>
                  <a:pt x="302" y="284"/>
                </a:lnTo>
                <a:lnTo>
                  <a:pt x="302" y="284"/>
                </a:lnTo>
                <a:close/>
                <a:moveTo>
                  <a:pt x="115" y="260"/>
                </a:moveTo>
                <a:lnTo>
                  <a:pt x="115" y="260"/>
                </a:lnTo>
                <a:lnTo>
                  <a:pt x="114" y="263"/>
                </a:lnTo>
                <a:lnTo>
                  <a:pt x="114" y="263"/>
                </a:lnTo>
                <a:lnTo>
                  <a:pt x="115" y="265"/>
                </a:lnTo>
                <a:lnTo>
                  <a:pt x="115" y="265"/>
                </a:lnTo>
                <a:lnTo>
                  <a:pt x="115" y="263"/>
                </a:lnTo>
                <a:lnTo>
                  <a:pt x="115" y="263"/>
                </a:lnTo>
                <a:lnTo>
                  <a:pt x="115" y="262"/>
                </a:lnTo>
                <a:lnTo>
                  <a:pt x="115" y="260"/>
                </a:lnTo>
                <a:lnTo>
                  <a:pt x="115" y="260"/>
                </a:lnTo>
                <a:close/>
                <a:moveTo>
                  <a:pt x="197" y="241"/>
                </a:moveTo>
                <a:lnTo>
                  <a:pt x="197" y="241"/>
                </a:lnTo>
                <a:lnTo>
                  <a:pt x="196" y="243"/>
                </a:lnTo>
                <a:lnTo>
                  <a:pt x="194" y="244"/>
                </a:lnTo>
                <a:lnTo>
                  <a:pt x="194" y="244"/>
                </a:lnTo>
                <a:lnTo>
                  <a:pt x="199" y="243"/>
                </a:lnTo>
                <a:lnTo>
                  <a:pt x="199" y="243"/>
                </a:lnTo>
                <a:lnTo>
                  <a:pt x="197" y="241"/>
                </a:lnTo>
                <a:lnTo>
                  <a:pt x="197" y="241"/>
                </a:lnTo>
                <a:close/>
                <a:moveTo>
                  <a:pt x="100" y="139"/>
                </a:moveTo>
                <a:lnTo>
                  <a:pt x="100" y="139"/>
                </a:lnTo>
                <a:lnTo>
                  <a:pt x="103" y="140"/>
                </a:lnTo>
                <a:lnTo>
                  <a:pt x="103" y="140"/>
                </a:lnTo>
                <a:lnTo>
                  <a:pt x="104" y="140"/>
                </a:lnTo>
                <a:lnTo>
                  <a:pt x="104" y="140"/>
                </a:lnTo>
                <a:lnTo>
                  <a:pt x="103" y="136"/>
                </a:lnTo>
                <a:lnTo>
                  <a:pt x="103" y="136"/>
                </a:lnTo>
                <a:lnTo>
                  <a:pt x="100" y="139"/>
                </a:lnTo>
                <a:lnTo>
                  <a:pt x="100" y="139"/>
                </a:lnTo>
                <a:close/>
                <a:moveTo>
                  <a:pt x="117" y="151"/>
                </a:moveTo>
                <a:lnTo>
                  <a:pt x="117" y="151"/>
                </a:lnTo>
                <a:lnTo>
                  <a:pt x="117" y="153"/>
                </a:lnTo>
                <a:lnTo>
                  <a:pt x="117" y="153"/>
                </a:lnTo>
                <a:lnTo>
                  <a:pt x="120" y="150"/>
                </a:lnTo>
                <a:lnTo>
                  <a:pt x="120" y="150"/>
                </a:lnTo>
                <a:lnTo>
                  <a:pt x="120" y="148"/>
                </a:lnTo>
                <a:lnTo>
                  <a:pt x="120" y="148"/>
                </a:lnTo>
                <a:lnTo>
                  <a:pt x="117" y="151"/>
                </a:lnTo>
                <a:lnTo>
                  <a:pt x="117" y="151"/>
                </a:lnTo>
                <a:close/>
                <a:moveTo>
                  <a:pt x="100" y="118"/>
                </a:moveTo>
                <a:lnTo>
                  <a:pt x="100" y="118"/>
                </a:lnTo>
                <a:lnTo>
                  <a:pt x="103" y="113"/>
                </a:lnTo>
                <a:lnTo>
                  <a:pt x="103" y="113"/>
                </a:lnTo>
                <a:lnTo>
                  <a:pt x="103" y="113"/>
                </a:lnTo>
                <a:lnTo>
                  <a:pt x="103" y="113"/>
                </a:lnTo>
                <a:lnTo>
                  <a:pt x="98" y="117"/>
                </a:lnTo>
                <a:lnTo>
                  <a:pt x="98" y="117"/>
                </a:lnTo>
                <a:lnTo>
                  <a:pt x="100" y="118"/>
                </a:lnTo>
                <a:lnTo>
                  <a:pt x="100" y="118"/>
                </a:lnTo>
                <a:close/>
                <a:moveTo>
                  <a:pt x="234" y="333"/>
                </a:moveTo>
                <a:lnTo>
                  <a:pt x="234" y="333"/>
                </a:lnTo>
                <a:lnTo>
                  <a:pt x="232" y="331"/>
                </a:lnTo>
                <a:lnTo>
                  <a:pt x="231" y="330"/>
                </a:lnTo>
                <a:lnTo>
                  <a:pt x="231" y="330"/>
                </a:lnTo>
                <a:lnTo>
                  <a:pt x="232" y="334"/>
                </a:lnTo>
                <a:lnTo>
                  <a:pt x="232" y="334"/>
                </a:lnTo>
                <a:lnTo>
                  <a:pt x="234" y="333"/>
                </a:lnTo>
                <a:lnTo>
                  <a:pt x="234" y="333"/>
                </a:lnTo>
                <a:close/>
                <a:moveTo>
                  <a:pt x="267" y="151"/>
                </a:moveTo>
                <a:lnTo>
                  <a:pt x="267" y="151"/>
                </a:lnTo>
                <a:lnTo>
                  <a:pt x="265" y="151"/>
                </a:lnTo>
                <a:lnTo>
                  <a:pt x="265" y="151"/>
                </a:lnTo>
                <a:lnTo>
                  <a:pt x="267" y="154"/>
                </a:lnTo>
                <a:lnTo>
                  <a:pt x="267" y="154"/>
                </a:lnTo>
                <a:lnTo>
                  <a:pt x="268" y="154"/>
                </a:lnTo>
                <a:lnTo>
                  <a:pt x="268" y="154"/>
                </a:lnTo>
                <a:lnTo>
                  <a:pt x="267" y="151"/>
                </a:lnTo>
                <a:lnTo>
                  <a:pt x="267" y="151"/>
                </a:lnTo>
                <a:close/>
                <a:moveTo>
                  <a:pt x="68" y="148"/>
                </a:moveTo>
                <a:lnTo>
                  <a:pt x="68" y="148"/>
                </a:lnTo>
                <a:lnTo>
                  <a:pt x="73" y="153"/>
                </a:lnTo>
                <a:lnTo>
                  <a:pt x="79" y="158"/>
                </a:lnTo>
                <a:lnTo>
                  <a:pt x="79" y="158"/>
                </a:lnTo>
                <a:lnTo>
                  <a:pt x="68" y="148"/>
                </a:lnTo>
                <a:lnTo>
                  <a:pt x="68" y="148"/>
                </a:lnTo>
                <a:close/>
                <a:moveTo>
                  <a:pt x="276" y="202"/>
                </a:moveTo>
                <a:lnTo>
                  <a:pt x="276" y="202"/>
                </a:lnTo>
                <a:lnTo>
                  <a:pt x="278" y="203"/>
                </a:lnTo>
                <a:lnTo>
                  <a:pt x="278" y="203"/>
                </a:lnTo>
                <a:lnTo>
                  <a:pt x="279" y="203"/>
                </a:lnTo>
                <a:lnTo>
                  <a:pt x="279" y="203"/>
                </a:lnTo>
                <a:lnTo>
                  <a:pt x="278" y="200"/>
                </a:lnTo>
                <a:lnTo>
                  <a:pt x="278" y="200"/>
                </a:lnTo>
                <a:lnTo>
                  <a:pt x="278" y="200"/>
                </a:lnTo>
                <a:lnTo>
                  <a:pt x="278" y="200"/>
                </a:lnTo>
                <a:lnTo>
                  <a:pt x="276" y="202"/>
                </a:lnTo>
                <a:lnTo>
                  <a:pt x="276" y="202"/>
                </a:lnTo>
                <a:close/>
                <a:moveTo>
                  <a:pt x="141" y="290"/>
                </a:moveTo>
                <a:lnTo>
                  <a:pt x="141" y="290"/>
                </a:lnTo>
                <a:lnTo>
                  <a:pt x="138" y="293"/>
                </a:lnTo>
                <a:lnTo>
                  <a:pt x="134" y="296"/>
                </a:lnTo>
                <a:lnTo>
                  <a:pt x="134" y="296"/>
                </a:lnTo>
                <a:lnTo>
                  <a:pt x="138" y="293"/>
                </a:lnTo>
                <a:lnTo>
                  <a:pt x="141" y="290"/>
                </a:lnTo>
                <a:lnTo>
                  <a:pt x="141" y="290"/>
                </a:lnTo>
                <a:close/>
                <a:moveTo>
                  <a:pt x="292" y="139"/>
                </a:moveTo>
                <a:lnTo>
                  <a:pt x="292" y="139"/>
                </a:lnTo>
                <a:lnTo>
                  <a:pt x="294" y="139"/>
                </a:lnTo>
                <a:lnTo>
                  <a:pt x="294" y="139"/>
                </a:lnTo>
                <a:lnTo>
                  <a:pt x="297" y="137"/>
                </a:lnTo>
                <a:lnTo>
                  <a:pt x="297" y="137"/>
                </a:lnTo>
                <a:lnTo>
                  <a:pt x="295" y="136"/>
                </a:lnTo>
                <a:lnTo>
                  <a:pt x="295" y="136"/>
                </a:lnTo>
                <a:lnTo>
                  <a:pt x="292" y="139"/>
                </a:lnTo>
                <a:lnTo>
                  <a:pt x="292" y="139"/>
                </a:lnTo>
                <a:close/>
                <a:moveTo>
                  <a:pt x="366" y="263"/>
                </a:moveTo>
                <a:lnTo>
                  <a:pt x="366" y="263"/>
                </a:lnTo>
                <a:lnTo>
                  <a:pt x="362" y="262"/>
                </a:lnTo>
                <a:lnTo>
                  <a:pt x="362" y="262"/>
                </a:lnTo>
                <a:lnTo>
                  <a:pt x="363" y="265"/>
                </a:lnTo>
                <a:lnTo>
                  <a:pt x="363" y="265"/>
                </a:lnTo>
                <a:lnTo>
                  <a:pt x="366" y="263"/>
                </a:lnTo>
                <a:lnTo>
                  <a:pt x="366" y="263"/>
                </a:lnTo>
                <a:close/>
                <a:moveTo>
                  <a:pt x="264" y="213"/>
                </a:moveTo>
                <a:lnTo>
                  <a:pt x="264" y="213"/>
                </a:lnTo>
                <a:lnTo>
                  <a:pt x="265" y="213"/>
                </a:lnTo>
                <a:lnTo>
                  <a:pt x="265" y="213"/>
                </a:lnTo>
                <a:lnTo>
                  <a:pt x="268" y="211"/>
                </a:lnTo>
                <a:lnTo>
                  <a:pt x="268" y="211"/>
                </a:lnTo>
                <a:lnTo>
                  <a:pt x="267" y="210"/>
                </a:lnTo>
                <a:lnTo>
                  <a:pt x="267" y="210"/>
                </a:lnTo>
                <a:lnTo>
                  <a:pt x="264" y="213"/>
                </a:lnTo>
                <a:lnTo>
                  <a:pt x="264" y="213"/>
                </a:lnTo>
                <a:close/>
                <a:moveTo>
                  <a:pt x="194" y="265"/>
                </a:moveTo>
                <a:lnTo>
                  <a:pt x="194" y="265"/>
                </a:lnTo>
                <a:lnTo>
                  <a:pt x="196" y="268"/>
                </a:lnTo>
                <a:lnTo>
                  <a:pt x="196" y="268"/>
                </a:lnTo>
                <a:lnTo>
                  <a:pt x="196" y="268"/>
                </a:lnTo>
                <a:lnTo>
                  <a:pt x="196" y="268"/>
                </a:lnTo>
                <a:lnTo>
                  <a:pt x="199" y="266"/>
                </a:lnTo>
                <a:lnTo>
                  <a:pt x="199" y="266"/>
                </a:lnTo>
                <a:lnTo>
                  <a:pt x="196" y="265"/>
                </a:lnTo>
                <a:lnTo>
                  <a:pt x="196" y="265"/>
                </a:lnTo>
                <a:lnTo>
                  <a:pt x="194" y="265"/>
                </a:lnTo>
                <a:lnTo>
                  <a:pt x="194" y="265"/>
                </a:lnTo>
                <a:close/>
                <a:moveTo>
                  <a:pt x="138" y="106"/>
                </a:moveTo>
                <a:lnTo>
                  <a:pt x="138" y="106"/>
                </a:lnTo>
                <a:lnTo>
                  <a:pt x="138" y="104"/>
                </a:lnTo>
                <a:lnTo>
                  <a:pt x="138" y="104"/>
                </a:lnTo>
                <a:lnTo>
                  <a:pt x="136" y="102"/>
                </a:lnTo>
                <a:lnTo>
                  <a:pt x="136" y="102"/>
                </a:lnTo>
                <a:lnTo>
                  <a:pt x="130" y="96"/>
                </a:lnTo>
                <a:lnTo>
                  <a:pt x="130" y="96"/>
                </a:lnTo>
                <a:lnTo>
                  <a:pt x="128" y="96"/>
                </a:lnTo>
                <a:lnTo>
                  <a:pt x="128" y="96"/>
                </a:lnTo>
                <a:lnTo>
                  <a:pt x="128" y="96"/>
                </a:lnTo>
                <a:lnTo>
                  <a:pt x="128" y="96"/>
                </a:lnTo>
                <a:lnTo>
                  <a:pt x="138" y="106"/>
                </a:lnTo>
                <a:lnTo>
                  <a:pt x="138" y="106"/>
                </a:lnTo>
                <a:close/>
                <a:moveTo>
                  <a:pt x="291" y="199"/>
                </a:moveTo>
                <a:lnTo>
                  <a:pt x="291" y="199"/>
                </a:lnTo>
                <a:lnTo>
                  <a:pt x="291" y="199"/>
                </a:lnTo>
                <a:lnTo>
                  <a:pt x="291" y="199"/>
                </a:lnTo>
                <a:lnTo>
                  <a:pt x="287" y="195"/>
                </a:lnTo>
                <a:lnTo>
                  <a:pt x="287" y="195"/>
                </a:lnTo>
                <a:lnTo>
                  <a:pt x="284" y="192"/>
                </a:lnTo>
                <a:lnTo>
                  <a:pt x="284" y="192"/>
                </a:lnTo>
                <a:lnTo>
                  <a:pt x="284" y="192"/>
                </a:lnTo>
                <a:lnTo>
                  <a:pt x="283" y="192"/>
                </a:lnTo>
                <a:lnTo>
                  <a:pt x="283" y="192"/>
                </a:lnTo>
                <a:lnTo>
                  <a:pt x="291" y="199"/>
                </a:lnTo>
                <a:lnTo>
                  <a:pt x="291" y="199"/>
                </a:lnTo>
                <a:close/>
                <a:moveTo>
                  <a:pt x="226" y="322"/>
                </a:moveTo>
                <a:lnTo>
                  <a:pt x="226" y="322"/>
                </a:lnTo>
                <a:lnTo>
                  <a:pt x="224" y="317"/>
                </a:lnTo>
                <a:lnTo>
                  <a:pt x="224" y="317"/>
                </a:lnTo>
                <a:lnTo>
                  <a:pt x="223" y="319"/>
                </a:lnTo>
                <a:lnTo>
                  <a:pt x="223" y="319"/>
                </a:lnTo>
                <a:lnTo>
                  <a:pt x="223" y="320"/>
                </a:lnTo>
                <a:lnTo>
                  <a:pt x="223" y="320"/>
                </a:lnTo>
                <a:lnTo>
                  <a:pt x="226" y="322"/>
                </a:lnTo>
                <a:lnTo>
                  <a:pt x="226" y="322"/>
                </a:lnTo>
                <a:close/>
                <a:moveTo>
                  <a:pt x="114" y="161"/>
                </a:moveTo>
                <a:lnTo>
                  <a:pt x="114" y="161"/>
                </a:lnTo>
                <a:lnTo>
                  <a:pt x="109" y="164"/>
                </a:lnTo>
                <a:lnTo>
                  <a:pt x="109" y="164"/>
                </a:lnTo>
                <a:lnTo>
                  <a:pt x="111" y="166"/>
                </a:lnTo>
                <a:lnTo>
                  <a:pt x="111" y="166"/>
                </a:lnTo>
                <a:lnTo>
                  <a:pt x="114" y="161"/>
                </a:lnTo>
                <a:lnTo>
                  <a:pt x="114" y="161"/>
                </a:lnTo>
                <a:close/>
                <a:moveTo>
                  <a:pt x="85" y="296"/>
                </a:moveTo>
                <a:lnTo>
                  <a:pt x="85" y="296"/>
                </a:lnTo>
                <a:lnTo>
                  <a:pt x="87" y="295"/>
                </a:lnTo>
                <a:lnTo>
                  <a:pt x="85" y="293"/>
                </a:lnTo>
                <a:lnTo>
                  <a:pt x="85" y="293"/>
                </a:lnTo>
                <a:lnTo>
                  <a:pt x="84" y="295"/>
                </a:lnTo>
                <a:lnTo>
                  <a:pt x="84" y="295"/>
                </a:lnTo>
                <a:lnTo>
                  <a:pt x="85" y="296"/>
                </a:lnTo>
                <a:lnTo>
                  <a:pt x="85" y="296"/>
                </a:lnTo>
                <a:close/>
                <a:moveTo>
                  <a:pt x="226" y="69"/>
                </a:moveTo>
                <a:lnTo>
                  <a:pt x="226" y="69"/>
                </a:lnTo>
                <a:lnTo>
                  <a:pt x="226" y="71"/>
                </a:lnTo>
                <a:lnTo>
                  <a:pt x="226" y="71"/>
                </a:lnTo>
                <a:lnTo>
                  <a:pt x="229" y="69"/>
                </a:lnTo>
                <a:lnTo>
                  <a:pt x="229" y="69"/>
                </a:lnTo>
                <a:lnTo>
                  <a:pt x="229" y="68"/>
                </a:lnTo>
                <a:lnTo>
                  <a:pt x="229" y="68"/>
                </a:lnTo>
                <a:lnTo>
                  <a:pt x="226" y="69"/>
                </a:lnTo>
                <a:lnTo>
                  <a:pt x="226" y="69"/>
                </a:lnTo>
                <a:close/>
                <a:moveTo>
                  <a:pt x="62" y="102"/>
                </a:moveTo>
                <a:lnTo>
                  <a:pt x="62" y="102"/>
                </a:lnTo>
                <a:lnTo>
                  <a:pt x="59" y="109"/>
                </a:lnTo>
                <a:lnTo>
                  <a:pt x="59" y="109"/>
                </a:lnTo>
                <a:lnTo>
                  <a:pt x="62" y="106"/>
                </a:lnTo>
                <a:lnTo>
                  <a:pt x="62" y="106"/>
                </a:lnTo>
                <a:lnTo>
                  <a:pt x="62" y="104"/>
                </a:lnTo>
                <a:lnTo>
                  <a:pt x="62" y="104"/>
                </a:lnTo>
                <a:lnTo>
                  <a:pt x="62" y="102"/>
                </a:lnTo>
                <a:lnTo>
                  <a:pt x="62" y="102"/>
                </a:lnTo>
                <a:close/>
                <a:moveTo>
                  <a:pt x="171" y="225"/>
                </a:moveTo>
                <a:lnTo>
                  <a:pt x="171" y="225"/>
                </a:lnTo>
                <a:lnTo>
                  <a:pt x="167" y="227"/>
                </a:lnTo>
                <a:lnTo>
                  <a:pt x="167" y="227"/>
                </a:lnTo>
                <a:lnTo>
                  <a:pt x="169" y="229"/>
                </a:lnTo>
                <a:lnTo>
                  <a:pt x="169" y="229"/>
                </a:lnTo>
                <a:lnTo>
                  <a:pt x="171" y="227"/>
                </a:lnTo>
                <a:lnTo>
                  <a:pt x="171" y="227"/>
                </a:lnTo>
                <a:lnTo>
                  <a:pt x="171" y="225"/>
                </a:lnTo>
                <a:lnTo>
                  <a:pt x="171" y="225"/>
                </a:lnTo>
                <a:close/>
                <a:moveTo>
                  <a:pt x="229" y="61"/>
                </a:moveTo>
                <a:lnTo>
                  <a:pt x="229" y="61"/>
                </a:lnTo>
                <a:lnTo>
                  <a:pt x="226" y="63"/>
                </a:lnTo>
                <a:lnTo>
                  <a:pt x="226" y="63"/>
                </a:lnTo>
                <a:lnTo>
                  <a:pt x="226" y="66"/>
                </a:lnTo>
                <a:lnTo>
                  <a:pt x="226" y="66"/>
                </a:lnTo>
                <a:lnTo>
                  <a:pt x="229" y="65"/>
                </a:lnTo>
                <a:lnTo>
                  <a:pt x="229" y="65"/>
                </a:lnTo>
                <a:lnTo>
                  <a:pt x="229" y="61"/>
                </a:lnTo>
                <a:lnTo>
                  <a:pt x="229" y="61"/>
                </a:lnTo>
                <a:close/>
                <a:moveTo>
                  <a:pt x="172" y="162"/>
                </a:moveTo>
                <a:lnTo>
                  <a:pt x="172" y="162"/>
                </a:lnTo>
                <a:lnTo>
                  <a:pt x="171" y="164"/>
                </a:lnTo>
                <a:lnTo>
                  <a:pt x="171" y="164"/>
                </a:lnTo>
                <a:lnTo>
                  <a:pt x="174" y="167"/>
                </a:lnTo>
                <a:lnTo>
                  <a:pt x="174" y="167"/>
                </a:lnTo>
                <a:lnTo>
                  <a:pt x="175" y="166"/>
                </a:lnTo>
                <a:lnTo>
                  <a:pt x="175" y="166"/>
                </a:lnTo>
                <a:lnTo>
                  <a:pt x="172" y="162"/>
                </a:lnTo>
                <a:lnTo>
                  <a:pt x="172" y="162"/>
                </a:lnTo>
                <a:close/>
                <a:moveTo>
                  <a:pt x="183" y="221"/>
                </a:moveTo>
                <a:lnTo>
                  <a:pt x="183" y="221"/>
                </a:lnTo>
                <a:lnTo>
                  <a:pt x="185" y="222"/>
                </a:lnTo>
                <a:lnTo>
                  <a:pt x="185" y="222"/>
                </a:lnTo>
                <a:lnTo>
                  <a:pt x="185" y="224"/>
                </a:lnTo>
                <a:lnTo>
                  <a:pt x="185" y="224"/>
                </a:lnTo>
                <a:lnTo>
                  <a:pt x="186" y="221"/>
                </a:lnTo>
                <a:lnTo>
                  <a:pt x="186" y="221"/>
                </a:lnTo>
                <a:lnTo>
                  <a:pt x="186" y="219"/>
                </a:lnTo>
                <a:lnTo>
                  <a:pt x="186" y="219"/>
                </a:lnTo>
                <a:lnTo>
                  <a:pt x="183" y="221"/>
                </a:lnTo>
                <a:lnTo>
                  <a:pt x="183" y="221"/>
                </a:lnTo>
                <a:close/>
                <a:moveTo>
                  <a:pt x="205" y="184"/>
                </a:moveTo>
                <a:lnTo>
                  <a:pt x="205" y="184"/>
                </a:lnTo>
                <a:lnTo>
                  <a:pt x="208" y="189"/>
                </a:lnTo>
                <a:lnTo>
                  <a:pt x="208" y="189"/>
                </a:lnTo>
                <a:lnTo>
                  <a:pt x="210" y="189"/>
                </a:lnTo>
                <a:lnTo>
                  <a:pt x="210" y="189"/>
                </a:lnTo>
                <a:lnTo>
                  <a:pt x="207" y="183"/>
                </a:lnTo>
                <a:lnTo>
                  <a:pt x="207" y="183"/>
                </a:lnTo>
                <a:lnTo>
                  <a:pt x="205" y="184"/>
                </a:lnTo>
                <a:lnTo>
                  <a:pt x="205" y="184"/>
                </a:lnTo>
                <a:close/>
                <a:moveTo>
                  <a:pt x="201" y="136"/>
                </a:moveTo>
                <a:lnTo>
                  <a:pt x="201" y="136"/>
                </a:lnTo>
                <a:lnTo>
                  <a:pt x="201" y="137"/>
                </a:lnTo>
                <a:lnTo>
                  <a:pt x="201" y="137"/>
                </a:lnTo>
                <a:lnTo>
                  <a:pt x="201" y="139"/>
                </a:lnTo>
                <a:lnTo>
                  <a:pt x="201" y="139"/>
                </a:lnTo>
                <a:lnTo>
                  <a:pt x="204" y="140"/>
                </a:lnTo>
                <a:lnTo>
                  <a:pt x="204" y="140"/>
                </a:lnTo>
                <a:lnTo>
                  <a:pt x="201" y="136"/>
                </a:lnTo>
                <a:lnTo>
                  <a:pt x="201" y="136"/>
                </a:lnTo>
                <a:close/>
                <a:moveTo>
                  <a:pt x="179" y="148"/>
                </a:moveTo>
                <a:lnTo>
                  <a:pt x="179" y="148"/>
                </a:lnTo>
                <a:lnTo>
                  <a:pt x="179" y="148"/>
                </a:lnTo>
                <a:lnTo>
                  <a:pt x="179" y="148"/>
                </a:lnTo>
                <a:lnTo>
                  <a:pt x="183" y="143"/>
                </a:lnTo>
                <a:lnTo>
                  <a:pt x="183" y="143"/>
                </a:lnTo>
                <a:lnTo>
                  <a:pt x="183" y="142"/>
                </a:lnTo>
                <a:lnTo>
                  <a:pt x="183" y="142"/>
                </a:lnTo>
                <a:lnTo>
                  <a:pt x="179" y="148"/>
                </a:lnTo>
                <a:lnTo>
                  <a:pt x="179" y="148"/>
                </a:lnTo>
                <a:close/>
                <a:moveTo>
                  <a:pt x="311" y="276"/>
                </a:moveTo>
                <a:lnTo>
                  <a:pt x="311" y="276"/>
                </a:lnTo>
                <a:lnTo>
                  <a:pt x="313" y="279"/>
                </a:lnTo>
                <a:lnTo>
                  <a:pt x="313" y="279"/>
                </a:lnTo>
                <a:lnTo>
                  <a:pt x="316" y="281"/>
                </a:lnTo>
                <a:lnTo>
                  <a:pt x="316" y="281"/>
                </a:lnTo>
                <a:lnTo>
                  <a:pt x="316" y="281"/>
                </a:lnTo>
                <a:lnTo>
                  <a:pt x="316" y="281"/>
                </a:lnTo>
                <a:lnTo>
                  <a:pt x="316" y="279"/>
                </a:lnTo>
                <a:lnTo>
                  <a:pt x="316" y="279"/>
                </a:lnTo>
                <a:lnTo>
                  <a:pt x="313" y="276"/>
                </a:lnTo>
                <a:lnTo>
                  <a:pt x="313" y="276"/>
                </a:lnTo>
                <a:lnTo>
                  <a:pt x="311" y="276"/>
                </a:lnTo>
                <a:lnTo>
                  <a:pt x="311" y="276"/>
                </a:lnTo>
                <a:close/>
                <a:moveTo>
                  <a:pt x="74" y="331"/>
                </a:moveTo>
                <a:lnTo>
                  <a:pt x="74" y="331"/>
                </a:lnTo>
                <a:lnTo>
                  <a:pt x="71" y="325"/>
                </a:lnTo>
                <a:lnTo>
                  <a:pt x="71" y="325"/>
                </a:lnTo>
                <a:lnTo>
                  <a:pt x="71" y="328"/>
                </a:lnTo>
                <a:lnTo>
                  <a:pt x="74" y="331"/>
                </a:lnTo>
                <a:lnTo>
                  <a:pt x="74" y="331"/>
                </a:lnTo>
                <a:close/>
                <a:moveTo>
                  <a:pt x="253" y="208"/>
                </a:moveTo>
                <a:lnTo>
                  <a:pt x="253" y="208"/>
                </a:lnTo>
                <a:lnTo>
                  <a:pt x="251" y="210"/>
                </a:lnTo>
                <a:lnTo>
                  <a:pt x="251" y="210"/>
                </a:lnTo>
                <a:lnTo>
                  <a:pt x="256" y="216"/>
                </a:lnTo>
                <a:lnTo>
                  <a:pt x="256" y="216"/>
                </a:lnTo>
                <a:lnTo>
                  <a:pt x="256" y="214"/>
                </a:lnTo>
                <a:lnTo>
                  <a:pt x="256" y="214"/>
                </a:lnTo>
                <a:lnTo>
                  <a:pt x="253" y="208"/>
                </a:lnTo>
                <a:lnTo>
                  <a:pt x="253" y="208"/>
                </a:lnTo>
                <a:close/>
                <a:moveTo>
                  <a:pt x="196" y="85"/>
                </a:moveTo>
                <a:lnTo>
                  <a:pt x="196" y="85"/>
                </a:lnTo>
                <a:lnTo>
                  <a:pt x="196" y="83"/>
                </a:lnTo>
                <a:lnTo>
                  <a:pt x="196" y="83"/>
                </a:lnTo>
                <a:lnTo>
                  <a:pt x="193" y="83"/>
                </a:lnTo>
                <a:lnTo>
                  <a:pt x="193" y="83"/>
                </a:lnTo>
                <a:lnTo>
                  <a:pt x="193" y="87"/>
                </a:lnTo>
                <a:lnTo>
                  <a:pt x="193" y="87"/>
                </a:lnTo>
                <a:lnTo>
                  <a:pt x="196" y="85"/>
                </a:lnTo>
                <a:lnTo>
                  <a:pt x="196" y="85"/>
                </a:lnTo>
                <a:close/>
                <a:moveTo>
                  <a:pt x="76" y="282"/>
                </a:moveTo>
                <a:lnTo>
                  <a:pt x="76" y="282"/>
                </a:lnTo>
                <a:lnTo>
                  <a:pt x="73" y="284"/>
                </a:lnTo>
                <a:lnTo>
                  <a:pt x="73" y="284"/>
                </a:lnTo>
                <a:lnTo>
                  <a:pt x="73" y="285"/>
                </a:lnTo>
                <a:lnTo>
                  <a:pt x="73" y="285"/>
                </a:lnTo>
                <a:lnTo>
                  <a:pt x="76" y="284"/>
                </a:lnTo>
                <a:lnTo>
                  <a:pt x="76" y="284"/>
                </a:lnTo>
                <a:lnTo>
                  <a:pt x="76" y="282"/>
                </a:lnTo>
                <a:lnTo>
                  <a:pt x="76" y="282"/>
                </a:lnTo>
                <a:close/>
                <a:moveTo>
                  <a:pt x="223" y="367"/>
                </a:moveTo>
                <a:lnTo>
                  <a:pt x="223" y="367"/>
                </a:lnTo>
                <a:lnTo>
                  <a:pt x="220" y="371"/>
                </a:lnTo>
                <a:lnTo>
                  <a:pt x="220" y="371"/>
                </a:lnTo>
                <a:lnTo>
                  <a:pt x="223" y="372"/>
                </a:lnTo>
                <a:lnTo>
                  <a:pt x="223" y="372"/>
                </a:lnTo>
                <a:lnTo>
                  <a:pt x="224" y="372"/>
                </a:lnTo>
                <a:lnTo>
                  <a:pt x="224" y="372"/>
                </a:lnTo>
                <a:lnTo>
                  <a:pt x="223" y="367"/>
                </a:lnTo>
                <a:lnTo>
                  <a:pt x="223" y="367"/>
                </a:lnTo>
                <a:close/>
                <a:moveTo>
                  <a:pt x="76" y="72"/>
                </a:moveTo>
                <a:lnTo>
                  <a:pt x="76" y="72"/>
                </a:lnTo>
                <a:lnTo>
                  <a:pt x="74" y="72"/>
                </a:lnTo>
                <a:lnTo>
                  <a:pt x="74" y="72"/>
                </a:lnTo>
                <a:lnTo>
                  <a:pt x="71" y="74"/>
                </a:lnTo>
                <a:lnTo>
                  <a:pt x="71" y="74"/>
                </a:lnTo>
                <a:lnTo>
                  <a:pt x="73" y="77"/>
                </a:lnTo>
                <a:lnTo>
                  <a:pt x="73" y="77"/>
                </a:lnTo>
                <a:lnTo>
                  <a:pt x="76" y="72"/>
                </a:lnTo>
                <a:lnTo>
                  <a:pt x="76" y="72"/>
                </a:lnTo>
                <a:close/>
                <a:moveTo>
                  <a:pt x="98" y="282"/>
                </a:moveTo>
                <a:lnTo>
                  <a:pt x="98" y="282"/>
                </a:lnTo>
                <a:lnTo>
                  <a:pt x="100" y="279"/>
                </a:lnTo>
                <a:lnTo>
                  <a:pt x="100" y="279"/>
                </a:lnTo>
                <a:lnTo>
                  <a:pt x="100" y="278"/>
                </a:lnTo>
                <a:lnTo>
                  <a:pt x="98" y="278"/>
                </a:lnTo>
                <a:lnTo>
                  <a:pt x="98" y="278"/>
                </a:lnTo>
                <a:lnTo>
                  <a:pt x="96" y="281"/>
                </a:lnTo>
                <a:lnTo>
                  <a:pt x="96" y="281"/>
                </a:lnTo>
                <a:lnTo>
                  <a:pt x="98" y="282"/>
                </a:lnTo>
                <a:lnTo>
                  <a:pt x="98" y="282"/>
                </a:lnTo>
                <a:close/>
                <a:moveTo>
                  <a:pt x="190" y="181"/>
                </a:moveTo>
                <a:lnTo>
                  <a:pt x="190" y="181"/>
                </a:lnTo>
                <a:lnTo>
                  <a:pt x="188" y="184"/>
                </a:lnTo>
                <a:lnTo>
                  <a:pt x="188" y="186"/>
                </a:lnTo>
                <a:lnTo>
                  <a:pt x="188" y="186"/>
                </a:lnTo>
                <a:lnTo>
                  <a:pt x="191" y="183"/>
                </a:lnTo>
                <a:lnTo>
                  <a:pt x="191" y="183"/>
                </a:lnTo>
                <a:lnTo>
                  <a:pt x="190" y="181"/>
                </a:lnTo>
                <a:lnTo>
                  <a:pt x="190" y="181"/>
                </a:lnTo>
                <a:close/>
                <a:moveTo>
                  <a:pt x="204" y="120"/>
                </a:moveTo>
                <a:lnTo>
                  <a:pt x="204" y="120"/>
                </a:lnTo>
                <a:lnTo>
                  <a:pt x="202" y="118"/>
                </a:lnTo>
                <a:lnTo>
                  <a:pt x="202" y="118"/>
                </a:lnTo>
                <a:lnTo>
                  <a:pt x="201" y="118"/>
                </a:lnTo>
                <a:lnTo>
                  <a:pt x="201" y="118"/>
                </a:lnTo>
                <a:lnTo>
                  <a:pt x="201" y="121"/>
                </a:lnTo>
                <a:lnTo>
                  <a:pt x="201" y="121"/>
                </a:lnTo>
                <a:lnTo>
                  <a:pt x="204" y="120"/>
                </a:lnTo>
                <a:lnTo>
                  <a:pt x="204" y="120"/>
                </a:lnTo>
                <a:close/>
                <a:moveTo>
                  <a:pt x="95" y="172"/>
                </a:moveTo>
                <a:lnTo>
                  <a:pt x="95" y="172"/>
                </a:lnTo>
                <a:lnTo>
                  <a:pt x="95" y="173"/>
                </a:lnTo>
                <a:lnTo>
                  <a:pt x="95" y="173"/>
                </a:lnTo>
                <a:lnTo>
                  <a:pt x="98" y="170"/>
                </a:lnTo>
                <a:lnTo>
                  <a:pt x="98" y="170"/>
                </a:lnTo>
                <a:lnTo>
                  <a:pt x="96" y="169"/>
                </a:lnTo>
                <a:lnTo>
                  <a:pt x="96" y="169"/>
                </a:lnTo>
                <a:lnTo>
                  <a:pt x="95" y="172"/>
                </a:lnTo>
                <a:lnTo>
                  <a:pt x="95" y="172"/>
                </a:lnTo>
                <a:close/>
                <a:moveTo>
                  <a:pt x="321" y="83"/>
                </a:moveTo>
                <a:lnTo>
                  <a:pt x="321" y="83"/>
                </a:lnTo>
                <a:lnTo>
                  <a:pt x="324" y="82"/>
                </a:lnTo>
                <a:lnTo>
                  <a:pt x="324" y="79"/>
                </a:lnTo>
                <a:lnTo>
                  <a:pt x="324" y="79"/>
                </a:lnTo>
                <a:lnTo>
                  <a:pt x="321" y="82"/>
                </a:lnTo>
                <a:lnTo>
                  <a:pt x="321" y="82"/>
                </a:lnTo>
                <a:lnTo>
                  <a:pt x="321" y="83"/>
                </a:lnTo>
                <a:lnTo>
                  <a:pt x="321" y="83"/>
                </a:lnTo>
                <a:close/>
                <a:moveTo>
                  <a:pt x="223" y="289"/>
                </a:moveTo>
                <a:lnTo>
                  <a:pt x="223" y="289"/>
                </a:lnTo>
                <a:lnTo>
                  <a:pt x="218" y="292"/>
                </a:lnTo>
                <a:lnTo>
                  <a:pt x="218" y="292"/>
                </a:lnTo>
                <a:lnTo>
                  <a:pt x="220" y="293"/>
                </a:lnTo>
                <a:lnTo>
                  <a:pt x="220" y="292"/>
                </a:lnTo>
                <a:lnTo>
                  <a:pt x="220" y="292"/>
                </a:lnTo>
                <a:lnTo>
                  <a:pt x="223" y="290"/>
                </a:lnTo>
                <a:lnTo>
                  <a:pt x="223" y="289"/>
                </a:lnTo>
                <a:lnTo>
                  <a:pt x="223" y="289"/>
                </a:lnTo>
                <a:close/>
                <a:moveTo>
                  <a:pt x="229" y="378"/>
                </a:moveTo>
                <a:lnTo>
                  <a:pt x="229" y="378"/>
                </a:lnTo>
                <a:lnTo>
                  <a:pt x="231" y="383"/>
                </a:lnTo>
                <a:lnTo>
                  <a:pt x="231" y="383"/>
                </a:lnTo>
                <a:lnTo>
                  <a:pt x="232" y="380"/>
                </a:lnTo>
                <a:lnTo>
                  <a:pt x="232" y="380"/>
                </a:lnTo>
                <a:lnTo>
                  <a:pt x="229" y="378"/>
                </a:lnTo>
                <a:lnTo>
                  <a:pt x="229" y="378"/>
                </a:lnTo>
                <a:close/>
                <a:moveTo>
                  <a:pt x="235" y="68"/>
                </a:moveTo>
                <a:lnTo>
                  <a:pt x="235" y="68"/>
                </a:lnTo>
                <a:lnTo>
                  <a:pt x="235" y="65"/>
                </a:lnTo>
                <a:lnTo>
                  <a:pt x="235" y="65"/>
                </a:lnTo>
                <a:lnTo>
                  <a:pt x="232" y="66"/>
                </a:lnTo>
                <a:lnTo>
                  <a:pt x="232" y="66"/>
                </a:lnTo>
                <a:lnTo>
                  <a:pt x="234" y="69"/>
                </a:lnTo>
                <a:lnTo>
                  <a:pt x="234" y="69"/>
                </a:lnTo>
                <a:lnTo>
                  <a:pt x="235" y="68"/>
                </a:lnTo>
                <a:lnTo>
                  <a:pt x="235" y="68"/>
                </a:lnTo>
                <a:close/>
                <a:moveTo>
                  <a:pt x="298" y="99"/>
                </a:moveTo>
                <a:lnTo>
                  <a:pt x="298" y="99"/>
                </a:lnTo>
                <a:lnTo>
                  <a:pt x="291" y="104"/>
                </a:lnTo>
                <a:lnTo>
                  <a:pt x="291" y="104"/>
                </a:lnTo>
                <a:lnTo>
                  <a:pt x="291" y="106"/>
                </a:lnTo>
                <a:lnTo>
                  <a:pt x="291" y="106"/>
                </a:lnTo>
                <a:lnTo>
                  <a:pt x="291" y="104"/>
                </a:lnTo>
                <a:lnTo>
                  <a:pt x="291" y="104"/>
                </a:lnTo>
                <a:lnTo>
                  <a:pt x="295" y="102"/>
                </a:lnTo>
                <a:lnTo>
                  <a:pt x="295" y="102"/>
                </a:lnTo>
                <a:lnTo>
                  <a:pt x="298" y="101"/>
                </a:lnTo>
                <a:lnTo>
                  <a:pt x="298" y="101"/>
                </a:lnTo>
                <a:lnTo>
                  <a:pt x="298" y="99"/>
                </a:lnTo>
                <a:lnTo>
                  <a:pt x="298" y="99"/>
                </a:lnTo>
                <a:close/>
                <a:moveTo>
                  <a:pt x="218" y="211"/>
                </a:moveTo>
                <a:lnTo>
                  <a:pt x="218" y="211"/>
                </a:lnTo>
                <a:lnTo>
                  <a:pt x="218" y="213"/>
                </a:lnTo>
                <a:lnTo>
                  <a:pt x="218" y="216"/>
                </a:lnTo>
                <a:lnTo>
                  <a:pt x="218" y="216"/>
                </a:lnTo>
                <a:lnTo>
                  <a:pt x="220" y="214"/>
                </a:lnTo>
                <a:lnTo>
                  <a:pt x="220" y="214"/>
                </a:lnTo>
                <a:lnTo>
                  <a:pt x="218" y="211"/>
                </a:lnTo>
                <a:lnTo>
                  <a:pt x="218" y="211"/>
                </a:lnTo>
                <a:close/>
                <a:moveTo>
                  <a:pt x="70" y="317"/>
                </a:moveTo>
                <a:lnTo>
                  <a:pt x="70" y="317"/>
                </a:lnTo>
                <a:lnTo>
                  <a:pt x="70" y="317"/>
                </a:lnTo>
                <a:lnTo>
                  <a:pt x="70" y="317"/>
                </a:lnTo>
                <a:lnTo>
                  <a:pt x="71" y="320"/>
                </a:lnTo>
                <a:lnTo>
                  <a:pt x="73" y="322"/>
                </a:lnTo>
                <a:lnTo>
                  <a:pt x="73" y="322"/>
                </a:lnTo>
                <a:lnTo>
                  <a:pt x="73" y="319"/>
                </a:lnTo>
                <a:lnTo>
                  <a:pt x="73" y="319"/>
                </a:lnTo>
                <a:lnTo>
                  <a:pt x="71" y="319"/>
                </a:lnTo>
                <a:lnTo>
                  <a:pt x="71" y="319"/>
                </a:lnTo>
                <a:lnTo>
                  <a:pt x="70" y="317"/>
                </a:lnTo>
                <a:lnTo>
                  <a:pt x="70" y="317"/>
                </a:lnTo>
                <a:close/>
                <a:moveTo>
                  <a:pt x="391" y="115"/>
                </a:moveTo>
                <a:lnTo>
                  <a:pt x="391" y="115"/>
                </a:lnTo>
                <a:lnTo>
                  <a:pt x="393" y="115"/>
                </a:lnTo>
                <a:lnTo>
                  <a:pt x="393" y="115"/>
                </a:lnTo>
                <a:lnTo>
                  <a:pt x="391" y="110"/>
                </a:lnTo>
                <a:lnTo>
                  <a:pt x="391" y="110"/>
                </a:lnTo>
                <a:lnTo>
                  <a:pt x="390" y="113"/>
                </a:lnTo>
                <a:lnTo>
                  <a:pt x="390" y="113"/>
                </a:lnTo>
                <a:lnTo>
                  <a:pt x="391" y="115"/>
                </a:lnTo>
                <a:lnTo>
                  <a:pt x="391" y="115"/>
                </a:lnTo>
                <a:close/>
                <a:moveTo>
                  <a:pt x="270" y="145"/>
                </a:moveTo>
                <a:lnTo>
                  <a:pt x="270" y="145"/>
                </a:lnTo>
                <a:lnTo>
                  <a:pt x="270" y="147"/>
                </a:lnTo>
                <a:lnTo>
                  <a:pt x="270" y="147"/>
                </a:lnTo>
                <a:lnTo>
                  <a:pt x="275" y="145"/>
                </a:lnTo>
                <a:lnTo>
                  <a:pt x="275" y="145"/>
                </a:lnTo>
                <a:lnTo>
                  <a:pt x="273" y="143"/>
                </a:lnTo>
                <a:lnTo>
                  <a:pt x="273" y="143"/>
                </a:lnTo>
                <a:lnTo>
                  <a:pt x="270" y="145"/>
                </a:lnTo>
                <a:lnTo>
                  <a:pt x="270" y="145"/>
                </a:lnTo>
                <a:close/>
                <a:moveTo>
                  <a:pt x="250" y="238"/>
                </a:moveTo>
                <a:lnTo>
                  <a:pt x="250" y="238"/>
                </a:lnTo>
                <a:lnTo>
                  <a:pt x="248" y="235"/>
                </a:lnTo>
                <a:lnTo>
                  <a:pt x="248" y="235"/>
                </a:lnTo>
                <a:lnTo>
                  <a:pt x="246" y="236"/>
                </a:lnTo>
                <a:lnTo>
                  <a:pt x="246" y="236"/>
                </a:lnTo>
                <a:lnTo>
                  <a:pt x="248" y="238"/>
                </a:lnTo>
                <a:lnTo>
                  <a:pt x="248" y="238"/>
                </a:lnTo>
                <a:lnTo>
                  <a:pt x="250" y="238"/>
                </a:lnTo>
                <a:lnTo>
                  <a:pt x="250" y="238"/>
                </a:lnTo>
                <a:close/>
                <a:moveTo>
                  <a:pt x="84" y="164"/>
                </a:moveTo>
                <a:lnTo>
                  <a:pt x="84" y="164"/>
                </a:lnTo>
                <a:lnTo>
                  <a:pt x="85" y="166"/>
                </a:lnTo>
                <a:lnTo>
                  <a:pt x="87" y="167"/>
                </a:lnTo>
                <a:lnTo>
                  <a:pt x="87" y="167"/>
                </a:lnTo>
                <a:lnTo>
                  <a:pt x="89" y="166"/>
                </a:lnTo>
                <a:lnTo>
                  <a:pt x="89" y="166"/>
                </a:lnTo>
                <a:lnTo>
                  <a:pt x="84" y="164"/>
                </a:lnTo>
                <a:lnTo>
                  <a:pt x="84" y="164"/>
                </a:lnTo>
                <a:close/>
                <a:moveTo>
                  <a:pt x="330" y="271"/>
                </a:moveTo>
                <a:lnTo>
                  <a:pt x="330" y="271"/>
                </a:lnTo>
                <a:lnTo>
                  <a:pt x="328" y="270"/>
                </a:lnTo>
                <a:lnTo>
                  <a:pt x="328" y="270"/>
                </a:lnTo>
                <a:lnTo>
                  <a:pt x="327" y="271"/>
                </a:lnTo>
                <a:lnTo>
                  <a:pt x="327" y="271"/>
                </a:lnTo>
                <a:lnTo>
                  <a:pt x="328" y="273"/>
                </a:lnTo>
                <a:lnTo>
                  <a:pt x="328" y="273"/>
                </a:lnTo>
                <a:lnTo>
                  <a:pt x="330" y="271"/>
                </a:lnTo>
                <a:lnTo>
                  <a:pt x="330" y="271"/>
                </a:lnTo>
                <a:close/>
                <a:moveTo>
                  <a:pt x="366" y="309"/>
                </a:moveTo>
                <a:lnTo>
                  <a:pt x="366" y="309"/>
                </a:lnTo>
                <a:lnTo>
                  <a:pt x="363" y="311"/>
                </a:lnTo>
                <a:lnTo>
                  <a:pt x="363" y="311"/>
                </a:lnTo>
                <a:lnTo>
                  <a:pt x="363" y="311"/>
                </a:lnTo>
                <a:lnTo>
                  <a:pt x="363" y="311"/>
                </a:lnTo>
                <a:lnTo>
                  <a:pt x="363" y="315"/>
                </a:lnTo>
                <a:lnTo>
                  <a:pt x="363" y="315"/>
                </a:lnTo>
                <a:lnTo>
                  <a:pt x="363" y="315"/>
                </a:lnTo>
                <a:lnTo>
                  <a:pt x="363" y="315"/>
                </a:lnTo>
                <a:lnTo>
                  <a:pt x="366" y="309"/>
                </a:lnTo>
                <a:lnTo>
                  <a:pt x="366" y="309"/>
                </a:lnTo>
                <a:close/>
                <a:moveTo>
                  <a:pt x="147" y="161"/>
                </a:moveTo>
                <a:lnTo>
                  <a:pt x="147" y="161"/>
                </a:lnTo>
                <a:lnTo>
                  <a:pt x="144" y="159"/>
                </a:lnTo>
                <a:lnTo>
                  <a:pt x="144" y="159"/>
                </a:lnTo>
                <a:lnTo>
                  <a:pt x="142" y="161"/>
                </a:lnTo>
                <a:lnTo>
                  <a:pt x="142" y="161"/>
                </a:lnTo>
                <a:lnTo>
                  <a:pt x="145" y="162"/>
                </a:lnTo>
                <a:lnTo>
                  <a:pt x="145" y="162"/>
                </a:lnTo>
                <a:lnTo>
                  <a:pt x="147" y="161"/>
                </a:lnTo>
                <a:lnTo>
                  <a:pt x="147" y="161"/>
                </a:lnTo>
                <a:close/>
                <a:moveTo>
                  <a:pt x="141" y="260"/>
                </a:moveTo>
                <a:lnTo>
                  <a:pt x="141" y="260"/>
                </a:lnTo>
                <a:lnTo>
                  <a:pt x="144" y="257"/>
                </a:lnTo>
                <a:lnTo>
                  <a:pt x="144" y="257"/>
                </a:lnTo>
                <a:lnTo>
                  <a:pt x="142" y="255"/>
                </a:lnTo>
                <a:lnTo>
                  <a:pt x="142" y="255"/>
                </a:lnTo>
                <a:lnTo>
                  <a:pt x="141" y="260"/>
                </a:lnTo>
                <a:lnTo>
                  <a:pt x="141" y="260"/>
                </a:lnTo>
                <a:close/>
                <a:moveTo>
                  <a:pt x="30" y="270"/>
                </a:moveTo>
                <a:lnTo>
                  <a:pt x="30" y="270"/>
                </a:lnTo>
                <a:lnTo>
                  <a:pt x="37" y="265"/>
                </a:lnTo>
                <a:lnTo>
                  <a:pt x="37" y="265"/>
                </a:lnTo>
                <a:lnTo>
                  <a:pt x="35" y="266"/>
                </a:lnTo>
                <a:lnTo>
                  <a:pt x="35" y="266"/>
                </a:lnTo>
                <a:lnTo>
                  <a:pt x="32" y="268"/>
                </a:lnTo>
                <a:lnTo>
                  <a:pt x="32" y="268"/>
                </a:lnTo>
                <a:lnTo>
                  <a:pt x="30" y="268"/>
                </a:lnTo>
                <a:lnTo>
                  <a:pt x="30" y="270"/>
                </a:lnTo>
                <a:lnTo>
                  <a:pt x="30" y="270"/>
                </a:lnTo>
                <a:close/>
                <a:moveTo>
                  <a:pt x="174" y="131"/>
                </a:moveTo>
                <a:lnTo>
                  <a:pt x="174" y="131"/>
                </a:lnTo>
                <a:lnTo>
                  <a:pt x="177" y="131"/>
                </a:lnTo>
                <a:lnTo>
                  <a:pt x="177" y="131"/>
                </a:lnTo>
                <a:lnTo>
                  <a:pt x="177" y="131"/>
                </a:lnTo>
                <a:lnTo>
                  <a:pt x="177" y="132"/>
                </a:lnTo>
                <a:lnTo>
                  <a:pt x="177" y="132"/>
                </a:lnTo>
                <a:lnTo>
                  <a:pt x="179" y="132"/>
                </a:lnTo>
                <a:lnTo>
                  <a:pt x="179" y="132"/>
                </a:lnTo>
                <a:lnTo>
                  <a:pt x="175" y="128"/>
                </a:lnTo>
                <a:lnTo>
                  <a:pt x="175" y="128"/>
                </a:lnTo>
                <a:lnTo>
                  <a:pt x="174" y="128"/>
                </a:lnTo>
                <a:lnTo>
                  <a:pt x="174" y="128"/>
                </a:lnTo>
                <a:lnTo>
                  <a:pt x="174" y="131"/>
                </a:lnTo>
                <a:lnTo>
                  <a:pt x="174" y="131"/>
                </a:lnTo>
                <a:close/>
                <a:moveTo>
                  <a:pt x="87" y="323"/>
                </a:moveTo>
                <a:lnTo>
                  <a:pt x="87" y="323"/>
                </a:lnTo>
                <a:lnTo>
                  <a:pt x="87" y="328"/>
                </a:lnTo>
                <a:lnTo>
                  <a:pt x="87" y="328"/>
                </a:lnTo>
                <a:lnTo>
                  <a:pt x="90" y="325"/>
                </a:lnTo>
                <a:lnTo>
                  <a:pt x="90" y="325"/>
                </a:lnTo>
                <a:lnTo>
                  <a:pt x="87" y="323"/>
                </a:lnTo>
                <a:lnTo>
                  <a:pt x="87" y="323"/>
                </a:lnTo>
                <a:close/>
                <a:moveTo>
                  <a:pt x="357" y="276"/>
                </a:moveTo>
                <a:lnTo>
                  <a:pt x="357" y="276"/>
                </a:lnTo>
                <a:lnTo>
                  <a:pt x="355" y="278"/>
                </a:lnTo>
                <a:lnTo>
                  <a:pt x="355" y="278"/>
                </a:lnTo>
                <a:lnTo>
                  <a:pt x="357" y="279"/>
                </a:lnTo>
                <a:lnTo>
                  <a:pt x="357" y="279"/>
                </a:lnTo>
                <a:lnTo>
                  <a:pt x="358" y="278"/>
                </a:lnTo>
                <a:lnTo>
                  <a:pt x="358" y="278"/>
                </a:lnTo>
                <a:lnTo>
                  <a:pt x="357" y="276"/>
                </a:lnTo>
                <a:lnTo>
                  <a:pt x="357" y="276"/>
                </a:lnTo>
                <a:close/>
                <a:moveTo>
                  <a:pt x="338" y="265"/>
                </a:moveTo>
                <a:lnTo>
                  <a:pt x="338" y="265"/>
                </a:lnTo>
                <a:lnTo>
                  <a:pt x="339" y="265"/>
                </a:lnTo>
                <a:lnTo>
                  <a:pt x="339" y="265"/>
                </a:lnTo>
                <a:lnTo>
                  <a:pt x="336" y="263"/>
                </a:lnTo>
                <a:lnTo>
                  <a:pt x="336" y="263"/>
                </a:lnTo>
                <a:lnTo>
                  <a:pt x="335" y="262"/>
                </a:lnTo>
                <a:lnTo>
                  <a:pt x="335" y="263"/>
                </a:lnTo>
                <a:lnTo>
                  <a:pt x="335" y="263"/>
                </a:lnTo>
                <a:lnTo>
                  <a:pt x="338" y="265"/>
                </a:lnTo>
                <a:lnTo>
                  <a:pt x="338" y="265"/>
                </a:lnTo>
                <a:close/>
                <a:moveTo>
                  <a:pt x="167" y="273"/>
                </a:moveTo>
                <a:lnTo>
                  <a:pt x="167" y="273"/>
                </a:lnTo>
                <a:lnTo>
                  <a:pt x="161" y="278"/>
                </a:lnTo>
                <a:lnTo>
                  <a:pt x="161" y="278"/>
                </a:lnTo>
                <a:lnTo>
                  <a:pt x="161" y="278"/>
                </a:lnTo>
                <a:lnTo>
                  <a:pt x="161" y="278"/>
                </a:lnTo>
                <a:lnTo>
                  <a:pt x="167" y="274"/>
                </a:lnTo>
                <a:lnTo>
                  <a:pt x="167" y="274"/>
                </a:lnTo>
                <a:lnTo>
                  <a:pt x="167" y="273"/>
                </a:lnTo>
                <a:lnTo>
                  <a:pt x="167" y="273"/>
                </a:lnTo>
                <a:close/>
                <a:moveTo>
                  <a:pt x="51" y="95"/>
                </a:moveTo>
                <a:lnTo>
                  <a:pt x="51" y="95"/>
                </a:lnTo>
                <a:lnTo>
                  <a:pt x="52" y="88"/>
                </a:lnTo>
                <a:lnTo>
                  <a:pt x="52" y="88"/>
                </a:lnTo>
                <a:lnTo>
                  <a:pt x="51" y="91"/>
                </a:lnTo>
                <a:lnTo>
                  <a:pt x="51" y="95"/>
                </a:lnTo>
                <a:lnTo>
                  <a:pt x="51" y="95"/>
                </a:lnTo>
                <a:close/>
                <a:moveTo>
                  <a:pt x="144" y="219"/>
                </a:moveTo>
                <a:lnTo>
                  <a:pt x="144" y="219"/>
                </a:lnTo>
                <a:lnTo>
                  <a:pt x="142" y="224"/>
                </a:lnTo>
                <a:lnTo>
                  <a:pt x="142" y="224"/>
                </a:lnTo>
                <a:lnTo>
                  <a:pt x="145" y="222"/>
                </a:lnTo>
                <a:lnTo>
                  <a:pt x="145" y="222"/>
                </a:lnTo>
                <a:lnTo>
                  <a:pt x="144" y="219"/>
                </a:lnTo>
                <a:lnTo>
                  <a:pt x="144" y="219"/>
                </a:lnTo>
                <a:close/>
                <a:moveTo>
                  <a:pt x="248" y="218"/>
                </a:moveTo>
                <a:lnTo>
                  <a:pt x="248" y="218"/>
                </a:lnTo>
                <a:lnTo>
                  <a:pt x="246" y="218"/>
                </a:lnTo>
                <a:lnTo>
                  <a:pt x="246" y="218"/>
                </a:lnTo>
                <a:lnTo>
                  <a:pt x="250" y="222"/>
                </a:lnTo>
                <a:lnTo>
                  <a:pt x="250" y="222"/>
                </a:lnTo>
                <a:lnTo>
                  <a:pt x="251" y="222"/>
                </a:lnTo>
                <a:lnTo>
                  <a:pt x="251" y="222"/>
                </a:lnTo>
                <a:lnTo>
                  <a:pt x="248" y="218"/>
                </a:lnTo>
                <a:lnTo>
                  <a:pt x="248" y="218"/>
                </a:lnTo>
                <a:close/>
                <a:moveTo>
                  <a:pt x="286" y="224"/>
                </a:moveTo>
                <a:lnTo>
                  <a:pt x="286" y="224"/>
                </a:lnTo>
                <a:lnTo>
                  <a:pt x="283" y="225"/>
                </a:lnTo>
                <a:lnTo>
                  <a:pt x="281" y="227"/>
                </a:lnTo>
                <a:lnTo>
                  <a:pt x="281" y="227"/>
                </a:lnTo>
                <a:lnTo>
                  <a:pt x="283" y="229"/>
                </a:lnTo>
                <a:lnTo>
                  <a:pt x="283" y="229"/>
                </a:lnTo>
                <a:lnTo>
                  <a:pt x="286" y="224"/>
                </a:lnTo>
                <a:lnTo>
                  <a:pt x="286" y="224"/>
                </a:lnTo>
                <a:close/>
                <a:moveTo>
                  <a:pt x="194" y="57"/>
                </a:moveTo>
                <a:lnTo>
                  <a:pt x="194" y="57"/>
                </a:lnTo>
                <a:lnTo>
                  <a:pt x="193" y="60"/>
                </a:lnTo>
                <a:lnTo>
                  <a:pt x="193" y="60"/>
                </a:lnTo>
                <a:lnTo>
                  <a:pt x="193" y="61"/>
                </a:lnTo>
                <a:lnTo>
                  <a:pt x="193" y="61"/>
                </a:lnTo>
                <a:lnTo>
                  <a:pt x="194" y="60"/>
                </a:lnTo>
                <a:lnTo>
                  <a:pt x="194" y="58"/>
                </a:lnTo>
                <a:lnTo>
                  <a:pt x="194" y="58"/>
                </a:lnTo>
                <a:lnTo>
                  <a:pt x="194" y="57"/>
                </a:lnTo>
                <a:lnTo>
                  <a:pt x="194" y="57"/>
                </a:lnTo>
                <a:close/>
                <a:moveTo>
                  <a:pt x="251" y="120"/>
                </a:moveTo>
                <a:lnTo>
                  <a:pt x="251" y="120"/>
                </a:lnTo>
                <a:lnTo>
                  <a:pt x="251" y="124"/>
                </a:lnTo>
                <a:lnTo>
                  <a:pt x="251" y="124"/>
                </a:lnTo>
                <a:lnTo>
                  <a:pt x="251" y="124"/>
                </a:lnTo>
                <a:lnTo>
                  <a:pt x="251" y="124"/>
                </a:lnTo>
                <a:lnTo>
                  <a:pt x="253" y="121"/>
                </a:lnTo>
                <a:lnTo>
                  <a:pt x="253" y="121"/>
                </a:lnTo>
                <a:lnTo>
                  <a:pt x="251" y="120"/>
                </a:lnTo>
                <a:lnTo>
                  <a:pt x="251" y="120"/>
                </a:lnTo>
                <a:lnTo>
                  <a:pt x="251" y="120"/>
                </a:lnTo>
                <a:lnTo>
                  <a:pt x="251" y="120"/>
                </a:lnTo>
                <a:close/>
                <a:moveTo>
                  <a:pt x="138" y="248"/>
                </a:moveTo>
                <a:lnTo>
                  <a:pt x="138" y="248"/>
                </a:lnTo>
                <a:lnTo>
                  <a:pt x="139" y="249"/>
                </a:lnTo>
                <a:lnTo>
                  <a:pt x="139" y="249"/>
                </a:lnTo>
                <a:lnTo>
                  <a:pt x="141" y="244"/>
                </a:lnTo>
                <a:lnTo>
                  <a:pt x="141" y="244"/>
                </a:lnTo>
                <a:lnTo>
                  <a:pt x="138" y="246"/>
                </a:lnTo>
                <a:lnTo>
                  <a:pt x="138" y="248"/>
                </a:lnTo>
                <a:lnTo>
                  <a:pt x="138" y="248"/>
                </a:lnTo>
                <a:close/>
                <a:moveTo>
                  <a:pt x="341" y="233"/>
                </a:moveTo>
                <a:lnTo>
                  <a:pt x="341" y="233"/>
                </a:lnTo>
                <a:lnTo>
                  <a:pt x="339" y="235"/>
                </a:lnTo>
                <a:lnTo>
                  <a:pt x="339" y="235"/>
                </a:lnTo>
                <a:lnTo>
                  <a:pt x="346" y="238"/>
                </a:lnTo>
                <a:lnTo>
                  <a:pt x="346" y="238"/>
                </a:lnTo>
                <a:lnTo>
                  <a:pt x="346" y="238"/>
                </a:lnTo>
                <a:lnTo>
                  <a:pt x="346" y="238"/>
                </a:lnTo>
                <a:lnTo>
                  <a:pt x="341" y="233"/>
                </a:lnTo>
                <a:lnTo>
                  <a:pt x="341" y="233"/>
                </a:lnTo>
                <a:close/>
                <a:moveTo>
                  <a:pt x="297" y="265"/>
                </a:moveTo>
                <a:lnTo>
                  <a:pt x="297" y="265"/>
                </a:lnTo>
                <a:lnTo>
                  <a:pt x="295" y="263"/>
                </a:lnTo>
                <a:lnTo>
                  <a:pt x="295" y="262"/>
                </a:lnTo>
                <a:lnTo>
                  <a:pt x="295" y="262"/>
                </a:lnTo>
                <a:lnTo>
                  <a:pt x="295" y="263"/>
                </a:lnTo>
                <a:lnTo>
                  <a:pt x="295" y="263"/>
                </a:lnTo>
                <a:lnTo>
                  <a:pt x="294" y="265"/>
                </a:lnTo>
                <a:lnTo>
                  <a:pt x="294" y="265"/>
                </a:lnTo>
                <a:lnTo>
                  <a:pt x="295" y="266"/>
                </a:lnTo>
                <a:lnTo>
                  <a:pt x="295" y="266"/>
                </a:lnTo>
                <a:lnTo>
                  <a:pt x="297" y="265"/>
                </a:lnTo>
                <a:lnTo>
                  <a:pt x="297" y="265"/>
                </a:lnTo>
                <a:close/>
                <a:moveTo>
                  <a:pt x="93" y="249"/>
                </a:moveTo>
                <a:lnTo>
                  <a:pt x="93" y="249"/>
                </a:lnTo>
                <a:lnTo>
                  <a:pt x="93" y="249"/>
                </a:lnTo>
                <a:lnTo>
                  <a:pt x="93" y="249"/>
                </a:lnTo>
                <a:lnTo>
                  <a:pt x="95" y="248"/>
                </a:lnTo>
                <a:lnTo>
                  <a:pt x="95" y="248"/>
                </a:lnTo>
                <a:lnTo>
                  <a:pt x="93" y="244"/>
                </a:lnTo>
                <a:lnTo>
                  <a:pt x="93" y="244"/>
                </a:lnTo>
                <a:lnTo>
                  <a:pt x="93" y="249"/>
                </a:lnTo>
                <a:lnTo>
                  <a:pt x="93" y="249"/>
                </a:lnTo>
                <a:close/>
                <a:moveTo>
                  <a:pt x="92" y="287"/>
                </a:moveTo>
                <a:lnTo>
                  <a:pt x="92" y="287"/>
                </a:lnTo>
                <a:lnTo>
                  <a:pt x="90" y="292"/>
                </a:lnTo>
                <a:lnTo>
                  <a:pt x="90" y="292"/>
                </a:lnTo>
                <a:lnTo>
                  <a:pt x="92" y="292"/>
                </a:lnTo>
                <a:lnTo>
                  <a:pt x="92" y="292"/>
                </a:lnTo>
                <a:lnTo>
                  <a:pt x="93" y="287"/>
                </a:lnTo>
                <a:lnTo>
                  <a:pt x="93" y="287"/>
                </a:lnTo>
                <a:lnTo>
                  <a:pt x="92" y="287"/>
                </a:lnTo>
                <a:lnTo>
                  <a:pt x="92" y="287"/>
                </a:lnTo>
                <a:close/>
                <a:moveTo>
                  <a:pt x="185" y="285"/>
                </a:moveTo>
                <a:lnTo>
                  <a:pt x="185" y="285"/>
                </a:lnTo>
                <a:lnTo>
                  <a:pt x="186" y="285"/>
                </a:lnTo>
                <a:lnTo>
                  <a:pt x="186" y="285"/>
                </a:lnTo>
                <a:lnTo>
                  <a:pt x="186" y="284"/>
                </a:lnTo>
                <a:lnTo>
                  <a:pt x="186" y="282"/>
                </a:lnTo>
                <a:lnTo>
                  <a:pt x="186" y="282"/>
                </a:lnTo>
                <a:lnTo>
                  <a:pt x="185" y="284"/>
                </a:lnTo>
                <a:lnTo>
                  <a:pt x="185" y="285"/>
                </a:lnTo>
                <a:lnTo>
                  <a:pt x="185" y="285"/>
                </a:lnTo>
                <a:close/>
                <a:moveTo>
                  <a:pt x="298" y="243"/>
                </a:moveTo>
                <a:lnTo>
                  <a:pt x="298" y="243"/>
                </a:lnTo>
                <a:lnTo>
                  <a:pt x="300" y="244"/>
                </a:lnTo>
                <a:lnTo>
                  <a:pt x="300" y="244"/>
                </a:lnTo>
                <a:lnTo>
                  <a:pt x="302" y="243"/>
                </a:lnTo>
                <a:lnTo>
                  <a:pt x="302" y="243"/>
                </a:lnTo>
                <a:lnTo>
                  <a:pt x="298" y="241"/>
                </a:lnTo>
                <a:lnTo>
                  <a:pt x="298" y="241"/>
                </a:lnTo>
                <a:lnTo>
                  <a:pt x="298" y="243"/>
                </a:lnTo>
                <a:lnTo>
                  <a:pt x="298" y="243"/>
                </a:lnTo>
                <a:close/>
                <a:moveTo>
                  <a:pt x="234" y="325"/>
                </a:moveTo>
                <a:lnTo>
                  <a:pt x="234" y="325"/>
                </a:lnTo>
                <a:lnTo>
                  <a:pt x="234" y="325"/>
                </a:lnTo>
                <a:lnTo>
                  <a:pt x="234" y="325"/>
                </a:lnTo>
                <a:lnTo>
                  <a:pt x="235" y="330"/>
                </a:lnTo>
                <a:lnTo>
                  <a:pt x="235" y="330"/>
                </a:lnTo>
                <a:lnTo>
                  <a:pt x="235" y="330"/>
                </a:lnTo>
                <a:lnTo>
                  <a:pt x="235" y="330"/>
                </a:lnTo>
                <a:lnTo>
                  <a:pt x="235" y="330"/>
                </a:lnTo>
                <a:lnTo>
                  <a:pt x="235" y="330"/>
                </a:lnTo>
                <a:lnTo>
                  <a:pt x="235" y="326"/>
                </a:lnTo>
                <a:lnTo>
                  <a:pt x="234" y="325"/>
                </a:lnTo>
                <a:lnTo>
                  <a:pt x="234" y="325"/>
                </a:lnTo>
                <a:close/>
                <a:moveTo>
                  <a:pt x="235" y="289"/>
                </a:moveTo>
                <a:lnTo>
                  <a:pt x="235" y="289"/>
                </a:lnTo>
                <a:lnTo>
                  <a:pt x="237" y="287"/>
                </a:lnTo>
                <a:lnTo>
                  <a:pt x="237" y="284"/>
                </a:lnTo>
                <a:lnTo>
                  <a:pt x="237" y="284"/>
                </a:lnTo>
                <a:lnTo>
                  <a:pt x="235" y="285"/>
                </a:lnTo>
                <a:lnTo>
                  <a:pt x="235" y="289"/>
                </a:lnTo>
                <a:lnTo>
                  <a:pt x="235" y="289"/>
                </a:lnTo>
                <a:close/>
                <a:moveTo>
                  <a:pt x="197" y="120"/>
                </a:moveTo>
                <a:lnTo>
                  <a:pt x="197" y="120"/>
                </a:lnTo>
                <a:lnTo>
                  <a:pt x="196" y="120"/>
                </a:lnTo>
                <a:lnTo>
                  <a:pt x="196" y="120"/>
                </a:lnTo>
                <a:lnTo>
                  <a:pt x="196" y="123"/>
                </a:lnTo>
                <a:lnTo>
                  <a:pt x="197" y="124"/>
                </a:lnTo>
                <a:lnTo>
                  <a:pt x="197" y="124"/>
                </a:lnTo>
                <a:lnTo>
                  <a:pt x="197" y="120"/>
                </a:lnTo>
                <a:lnTo>
                  <a:pt x="197" y="120"/>
                </a:lnTo>
                <a:close/>
                <a:moveTo>
                  <a:pt x="232" y="30"/>
                </a:moveTo>
                <a:lnTo>
                  <a:pt x="232" y="30"/>
                </a:lnTo>
                <a:lnTo>
                  <a:pt x="232" y="27"/>
                </a:lnTo>
                <a:lnTo>
                  <a:pt x="232" y="27"/>
                </a:lnTo>
                <a:lnTo>
                  <a:pt x="229" y="27"/>
                </a:lnTo>
                <a:lnTo>
                  <a:pt x="229" y="27"/>
                </a:lnTo>
                <a:lnTo>
                  <a:pt x="227" y="27"/>
                </a:lnTo>
                <a:lnTo>
                  <a:pt x="227" y="27"/>
                </a:lnTo>
                <a:lnTo>
                  <a:pt x="229" y="28"/>
                </a:lnTo>
                <a:lnTo>
                  <a:pt x="229" y="28"/>
                </a:lnTo>
                <a:lnTo>
                  <a:pt x="231" y="30"/>
                </a:lnTo>
                <a:lnTo>
                  <a:pt x="232" y="30"/>
                </a:lnTo>
                <a:lnTo>
                  <a:pt x="232" y="30"/>
                </a:lnTo>
                <a:close/>
                <a:moveTo>
                  <a:pt x="305" y="150"/>
                </a:moveTo>
                <a:lnTo>
                  <a:pt x="305" y="150"/>
                </a:lnTo>
                <a:lnTo>
                  <a:pt x="305" y="150"/>
                </a:lnTo>
                <a:lnTo>
                  <a:pt x="305" y="150"/>
                </a:lnTo>
                <a:lnTo>
                  <a:pt x="313" y="145"/>
                </a:lnTo>
                <a:lnTo>
                  <a:pt x="313" y="145"/>
                </a:lnTo>
                <a:lnTo>
                  <a:pt x="313" y="145"/>
                </a:lnTo>
                <a:lnTo>
                  <a:pt x="313" y="145"/>
                </a:lnTo>
                <a:lnTo>
                  <a:pt x="313" y="145"/>
                </a:lnTo>
                <a:lnTo>
                  <a:pt x="313" y="145"/>
                </a:lnTo>
                <a:lnTo>
                  <a:pt x="305" y="150"/>
                </a:lnTo>
                <a:lnTo>
                  <a:pt x="305" y="150"/>
                </a:lnTo>
                <a:lnTo>
                  <a:pt x="305" y="150"/>
                </a:lnTo>
                <a:lnTo>
                  <a:pt x="305" y="150"/>
                </a:lnTo>
                <a:close/>
                <a:moveTo>
                  <a:pt x="332" y="266"/>
                </a:moveTo>
                <a:lnTo>
                  <a:pt x="332" y="266"/>
                </a:lnTo>
                <a:lnTo>
                  <a:pt x="333" y="268"/>
                </a:lnTo>
                <a:lnTo>
                  <a:pt x="333" y="268"/>
                </a:lnTo>
                <a:lnTo>
                  <a:pt x="335" y="268"/>
                </a:lnTo>
                <a:lnTo>
                  <a:pt x="335" y="268"/>
                </a:lnTo>
                <a:lnTo>
                  <a:pt x="333" y="265"/>
                </a:lnTo>
                <a:lnTo>
                  <a:pt x="333" y="265"/>
                </a:lnTo>
                <a:lnTo>
                  <a:pt x="332" y="266"/>
                </a:lnTo>
                <a:lnTo>
                  <a:pt x="332" y="266"/>
                </a:lnTo>
                <a:close/>
                <a:moveTo>
                  <a:pt x="60" y="65"/>
                </a:moveTo>
                <a:lnTo>
                  <a:pt x="60" y="65"/>
                </a:lnTo>
                <a:lnTo>
                  <a:pt x="63" y="60"/>
                </a:lnTo>
                <a:lnTo>
                  <a:pt x="63" y="60"/>
                </a:lnTo>
                <a:lnTo>
                  <a:pt x="63" y="58"/>
                </a:lnTo>
                <a:lnTo>
                  <a:pt x="63" y="58"/>
                </a:lnTo>
                <a:lnTo>
                  <a:pt x="63" y="60"/>
                </a:lnTo>
                <a:lnTo>
                  <a:pt x="63" y="60"/>
                </a:lnTo>
                <a:lnTo>
                  <a:pt x="62" y="61"/>
                </a:lnTo>
                <a:lnTo>
                  <a:pt x="62" y="61"/>
                </a:lnTo>
                <a:lnTo>
                  <a:pt x="60" y="61"/>
                </a:lnTo>
                <a:lnTo>
                  <a:pt x="60" y="61"/>
                </a:lnTo>
                <a:lnTo>
                  <a:pt x="60" y="65"/>
                </a:lnTo>
                <a:lnTo>
                  <a:pt x="60" y="65"/>
                </a:lnTo>
                <a:close/>
                <a:moveTo>
                  <a:pt x="298" y="259"/>
                </a:moveTo>
                <a:lnTo>
                  <a:pt x="298" y="259"/>
                </a:lnTo>
                <a:lnTo>
                  <a:pt x="297" y="262"/>
                </a:lnTo>
                <a:lnTo>
                  <a:pt x="297" y="262"/>
                </a:lnTo>
                <a:lnTo>
                  <a:pt x="300" y="262"/>
                </a:lnTo>
                <a:lnTo>
                  <a:pt x="300" y="262"/>
                </a:lnTo>
                <a:lnTo>
                  <a:pt x="300" y="262"/>
                </a:lnTo>
                <a:lnTo>
                  <a:pt x="300" y="262"/>
                </a:lnTo>
                <a:lnTo>
                  <a:pt x="298" y="259"/>
                </a:lnTo>
                <a:lnTo>
                  <a:pt x="298" y="259"/>
                </a:lnTo>
                <a:close/>
                <a:moveTo>
                  <a:pt x="85" y="279"/>
                </a:moveTo>
                <a:lnTo>
                  <a:pt x="85" y="279"/>
                </a:lnTo>
                <a:lnTo>
                  <a:pt x="85" y="279"/>
                </a:lnTo>
                <a:lnTo>
                  <a:pt x="85" y="279"/>
                </a:lnTo>
                <a:lnTo>
                  <a:pt x="89" y="278"/>
                </a:lnTo>
                <a:lnTo>
                  <a:pt x="89" y="278"/>
                </a:lnTo>
                <a:lnTo>
                  <a:pt x="87" y="276"/>
                </a:lnTo>
                <a:lnTo>
                  <a:pt x="87" y="276"/>
                </a:lnTo>
                <a:lnTo>
                  <a:pt x="85" y="279"/>
                </a:lnTo>
                <a:lnTo>
                  <a:pt x="85" y="279"/>
                </a:lnTo>
                <a:close/>
                <a:moveTo>
                  <a:pt x="166" y="9"/>
                </a:moveTo>
                <a:lnTo>
                  <a:pt x="166" y="9"/>
                </a:lnTo>
                <a:lnTo>
                  <a:pt x="166" y="11"/>
                </a:lnTo>
                <a:lnTo>
                  <a:pt x="167" y="12"/>
                </a:lnTo>
                <a:lnTo>
                  <a:pt x="167" y="12"/>
                </a:lnTo>
                <a:lnTo>
                  <a:pt x="169" y="9"/>
                </a:lnTo>
                <a:lnTo>
                  <a:pt x="169" y="9"/>
                </a:lnTo>
                <a:lnTo>
                  <a:pt x="166" y="9"/>
                </a:lnTo>
                <a:lnTo>
                  <a:pt x="166" y="9"/>
                </a:lnTo>
                <a:close/>
                <a:moveTo>
                  <a:pt x="125" y="202"/>
                </a:moveTo>
                <a:lnTo>
                  <a:pt x="125" y="202"/>
                </a:lnTo>
                <a:lnTo>
                  <a:pt x="122" y="200"/>
                </a:lnTo>
                <a:lnTo>
                  <a:pt x="117" y="197"/>
                </a:lnTo>
                <a:lnTo>
                  <a:pt x="117" y="197"/>
                </a:lnTo>
                <a:lnTo>
                  <a:pt x="125" y="202"/>
                </a:lnTo>
                <a:lnTo>
                  <a:pt x="125" y="202"/>
                </a:lnTo>
                <a:close/>
                <a:moveTo>
                  <a:pt x="155" y="131"/>
                </a:moveTo>
                <a:lnTo>
                  <a:pt x="155" y="131"/>
                </a:lnTo>
                <a:lnTo>
                  <a:pt x="156" y="131"/>
                </a:lnTo>
                <a:lnTo>
                  <a:pt x="156" y="131"/>
                </a:lnTo>
                <a:lnTo>
                  <a:pt x="152" y="126"/>
                </a:lnTo>
                <a:lnTo>
                  <a:pt x="152" y="126"/>
                </a:lnTo>
                <a:lnTo>
                  <a:pt x="152" y="126"/>
                </a:lnTo>
                <a:lnTo>
                  <a:pt x="152" y="126"/>
                </a:lnTo>
                <a:lnTo>
                  <a:pt x="155" y="131"/>
                </a:lnTo>
                <a:lnTo>
                  <a:pt x="155" y="131"/>
                </a:lnTo>
                <a:close/>
                <a:moveTo>
                  <a:pt x="245" y="178"/>
                </a:moveTo>
                <a:lnTo>
                  <a:pt x="245" y="178"/>
                </a:lnTo>
                <a:lnTo>
                  <a:pt x="242" y="184"/>
                </a:lnTo>
                <a:lnTo>
                  <a:pt x="242" y="184"/>
                </a:lnTo>
                <a:lnTo>
                  <a:pt x="243" y="183"/>
                </a:lnTo>
                <a:lnTo>
                  <a:pt x="243" y="183"/>
                </a:lnTo>
                <a:lnTo>
                  <a:pt x="245" y="178"/>
                </a:lnTo>
                <a:lnTo>
                  <a:pt x="245" y="178"/>
                </a:lnTo>
                <a:close/>
                <a:moveTo>
                  <a:pt x="138" y="158"/>
                </a:moveTo>
                <a:lnTo>
                  <a:pt x="138" y="158"/>
                </a:lnTo>
                <a:lnTo>
                  <a:pt x="139" y="158"/>
                </a:lnTo>
                <a:lnTo>
                  <a:pt x="139" y="158"/>
                </a:lnTo>
                <a:lnTo>
                  <a:pt x="142" y="156"/>
                </a:lnTo>
                <a:lnTo>
                  <a:pt x="142" y="156"/>
                </a:lnTo>
                <a:lnTo>
                  <a:pt x="141" y="154"/>
                </a:lnTo>
                <a:lnTo>
                  <a:pt x="141" y="154"/>
                </a:lnTo>
                <a:lnTo>
                  <a:pt x="138" y="158"/>
                </a:lnTo>
                <a:lnTo>
                  <a:pt x="138" y="158"/>
                </a:lnTo>
                <a:close/>
                <a:moveTo>
                  <a:pt x="289" y="120"/>
                </a:moveTo>
                <a:lnTo>
                  <a:pt x="289" y="120"/>
                </a:lnTo>
                <a:lnTo>
                  <a:pt x="287" y="121"/>
                </a:lnTo>
                <a:lnTo>
                  <a:pt x="287" y="124"/>
                </a:lnTo>
                <a:lnTo>
                  <a:pt x="287" y="124"/>
                </a:lnTo>
                <a:lnTo>
                  <a:pt x="291" y="121"/>
                </a:lnTo>
                <a:lnTo>
                  <a:pt x="291" y="121"/>
                </a:lnTo>
                <a:lnTo>
                  <a:pt x="289" y="120"/>
                </a:lnTo>
                <a:lnTo>
                  <a:pt x="289" y="120"/>
                </a:lnTo>
                <a:close/>
                <a:moveTo>
                  <a:pt x="391" y="263"/>
                </a:moveTo>
                <a:lnTo>
                  <a:pt x="391" y="263"/>
                </a:lnTo>
                <a:lnTo>
                  <a:pt x="398" y="268"/>
                </a:lnTo>
                <a:lnTo>
                  <a:pt x="398" y="268"/>
                </a:lnTo>
                <a:lnTo>
                  <a:pt x="398" y="266"/>
                </a:lnTo>
                <a:lnTo>
                  <a:pt x="398" y="266"/>
                </a:lnTo>
                <a:lnTo>
                  <a:pt x="391" y="263"/>
                </a:lnTo>
                <a:lnTo>
                  <a:pt x="391" y="263"/>
                </a:lnTo>
                <a:close/>
                <a:moveTo>
                  <a:pt x="354" y="124"/>
                </a:moveTo>
                <a:lnTo>
                  <a:pt x="354" y="124"/>
                </a:lnTo>
                <a:lnTo>
                  <a:pt x="358" y="118"/>
                </a:lnTo>
                <a:lnTo>
                  <a:pt x="358" y="118"/>
                </a:lnTo>
                <a:lnTo>
                  <a:pt x="352" y="123"/>
                </a:lnTo>
                <a:lnTo>
                  <a:pt x="352" y="123"/>
                </a:lnTo>
                <a:lnTo>
                  <a:pt x="354" y="124"/>
                </a:lnTo>
                <a:lnTo>
                  <a:pt x="354" y="124"/>
                </a:lnTo>
                <a:close/>
                <a:moveTo>
                  <a:pt x="158" y="205"/>
                </a:moveTo>
                <a:lnTo>
                  <a:pt x="158" y="205"/>
                </a:lnTo>
                <a:lnTo>
                  <a:pt x="153" y="200"/>
                </a:lnTo>
                <a:lnTo>
                  <a:pt x="153" y="200"/>
                </a:lnTo>
                <a:lnTo>
                  <a:pt x="156" y="207"/>
                </a:lnTo>
                <a:lnTo>
                  <a:pt x="156" y="207"/>
                </a:lnTo>
                <a:lnTo>
                  <a:pt x="158" y="205"/>
                </a:lnTo>
                <a:lnTo>
                  <a:pt x="158" y="205"/>
                </a:lnTo>
                <a:close/>
                <a:moveTo>
                  <a:pt x="95" y="293"/>
                </a:moveTo>
                <a:lnTo>
                  <a:pt x="95" y="293"/>
                </a:lnTo>
                <a:lnTo>
                  <a:pt x="93" y="295"/>
                </a:lnTo>
                <a:lnTo>
                  <a:pt x="93" y="295"/>
                </a:lnTo>
                <a:lnTo>
                  <a:pt x="95" y="298"/>
                </a:lnTo>
                <a:lnTo>
                  <a:pt x="95" y="298"/>
                </a:lnTo>
                <a:lnTo>
                  <a:pt x="95" y="293"/>
                </a:lnTo>
                <a:lnTo>
                  <a:pt x="95" y="293"/>
                </a:lnTo>
                <a:close/>
                <a:moveTo>
                  <a:pt x="188" y="355"/>
                </a:moveTo>
                <a:lnTo>
                  <a:pt x="188" y="355"/>
                </a:lnTo>
                <a:lnTo>
                  <a:pt x="190" y="353"/>
                </a:lnTo>
                <a:lnTo>
                  <a:pt x="190" y="353"/>
                </a:lnTo>
                <a:lnTo>
                  <a:pt x="188" y="350"/>
                </a:lnTo>
                <a:lnTo>
                  <a:pt x="188" y="350"/>
                </a:lnTo>
                <a:lnTo>
                  <a:pt x="188" y="353"/>
                </a:lnTo>
                <a:lnTo>
                  <a:pt x="188" y="355"/>
                </a:lnTo>
                <a:lnTo>
                  <a:pt x="188" y="355"/>
                </a:lnTo>
                <a:close/>
                <a:moveTo>
                  <a:pt x="103" y="259"/>
                </a:moveTo>
                <a:lnTo>
                  <a:pt x="103" y="259"/>
                </a:lnTo>
                <a:lnTo>
                  <a:pt x="104" y="257"/>
                </a:lnTo>
                <a:lnTo>
                  <a:pt x="104" y="255"/>
                </a:lnTo>
                <a:lnTo>
                  <a:pt x="104" y="255"/>
                </a:lnTo>
                <a:lnTo>
                  <a:pt x="103" y="257"/>
                </a:lnTo>
                <a:lnTo>
                  <a:pt x="103" y="257"/>
                </a:lnTo>
                <a:lnTo>
                  <a:pt x="103" y="259"/>
                </a:lnTo>
                <a:lnTo>
                  <a:pt x="103" y="259"/>
                </a:lnTo>
                <a:close/>
                <a:moveTo>
                  <a:pt x="343" y="101"/>
                </a:moveTo>
                <a:lnTo>
                  <a:pt x="343" y="101"/>
                </a:lnTo>
                <a:lnTo>
                  <a:pt x="344" y="106"/>
                </a:lnTo>
                <a:lnTo>
                  <a:pt x="344" y="106"/>
                </a:lnTo>
                <a:lnTo>
                  <a:pt x="346" y="102"/>
                </a:lnTo>
                <a:lnTo>
                  <a:pt x="346" y="102"/>
                </a:lnTo>
                <a:lnTo>
                  <a:pt x="343" y="101"/>
                </a:lnTo>
                <a:lnTo>
                  <a:pt x="343" y="101"/>
                </a:lnTo>
                <a:close/>
                <a:moveTo>
                  <a:pt x="344" y="306"/>
                </a:moveTo>
                <a:lnTo>
                  <a:pt x="344" y="306"/>
                </a:lnTo>
                <a:lnTo>
                  <a:pt x="341" y="304"/>
                </a:lnTo>
                <a:lnTo>
                  <a:pt x="341" y="304"/>
                </a:lnTo>
                <a:lnTo>
                  <a:pt x="341" y="306"/>
                </a:lnTo>
                <a:lnTo>
                  <a:pt x="341" y="306"/>
                </a:lnTo>
                <a:lnTo>
                  <a:pt x="343" y="307"/>
                </a:lnTo>
                <a:lnTo>
                  <a:pt x="343" y="307"/>
                </a:lnTo>
                <a:lnTo>
                  <a:pt x="344" y="306"/>
                </a:lnTo>
                <a:lnTo>
                  <a:pt x="344" y="306"/>
                </a:lnTo>
                <a:close/>
                <a:moveTo>
                  <a:pt x="55" y="98"/>
                </a:moveTo>
                <a:lnTo>
                  <a:pt x="55" y="98"/>
                </a:lnTo>
                <a:lnTo>
                  <a:pt x="54" y="93"/>
                </a:lnTo>
                <a:lnTo>
                  <a:pt x="54" y="93"/>
                </a:lnTo>
                <a:lnTo>
                  <a:pt x="54" y="93"/>
                </a:lnTo>
                <a:lnTo>
                  <a:pt x="54" y="93"/>
                </a:lnTo>
                <a:lnTo>
                  <a:pt x="52" y="98"/>
                </a:lnTo>
                <a:lnTo>
                  <a:pt x="52" y="98"/>
                </a:lnTo>
                <a:lnTo>
                  <a:pt x="55" y="98"/>
                </a:lnTo>
                <a:lnTo>
                  <a:pt x="55" y="98"/>
                </a:lnTo>
                <a:close/>
                <a:moveTo>
                  <a:pt x="82" y="328"/>
                </a:moveTo>
                <a:lnTo>
                  <a:pt x="82" y="328"/>
                </a:lnTo>
                <a:lnTo>
                  <a:pt x="82" y="328"/>
                </a:lnTo>
                <a:lnTo>
                  <a:pt x="82" y="328"/>
                </a:lnTo>
                <a:lnTo>
                  <a:pt x="81" y="322"/>
                </a:lnTo>
                <a:lnTo>
                  <a:pt x="81" y="322"/>
                </a:lnTo>
                <a:lnTo>
                  <a:pt x="81" y="320"/>
                </a:lnTo>
                <a:lnTo>
                  <a:pt x="81" y="320"/>
                </a:lnTo>
                <a:lnTo>
                  <a:pt x="81" y="322"/>
                </a:lnTo>
                <a:lnTo>
                  <a:pt x="81" y="322"/>
                </a:lnTo>
                <a:lnTo>
                  <a:pt x="81" y="326"/>
                </a:lnTo>
                <a:lnTo>
                  <a:pt x="81" y="326"/>
                </a:lnTo>
                <a:lnTo>
                  <a:pt x="82" y="328"/>
                </a:lnTo>
                <a:lnTo>
                  <a:pt x="82" y="328"/>
                </a:lnTo>
                <a:close/>
                <a:moveTo>
                  <a:pt x="354" y="65"/>
                </a:moveTo>
                <a:lnTo>
                  <a:pt x="354" y="65"/>
                </a:lnTo>
                <a:lnTo>
                  <a:pt x="354" y="65"/>
                </a:lnTo>
                <a:lnTo>
                  <a:pt x="354" y="65"/>
                </a:lnTo>
                <a:lnTo>
                  <a:pt x="349" y="68"/>
                </a:lnTo>
                <a:lnTo>
                  <a:pt x="349" y="68"/>
                </a:lnTo>
                <a:lnTo>
                  <a:pt x="350" y="69"/>
                </a:lnTo>
                <a:lnTo>
                  <a:pt x="350" y="69"/>
                </a:lnTo>
                <a:lnTo>
                  <a:pt x="354" y="65"/>
                </a:lnTo>
                <a:lnTo>
                  <a:pt x="354" y="65"/>
                </a:lnTo>
                <a:close/>
                <a:moveTo>
                  <a:pt x="234" y="248"/>
                </a:moveTo>
                <a:lnTo>
                  <a:pt x="234" y="248"/>
                </a:lnTo>
                <a:lnTo>
                  <a:pt x="237" y="251"/>
                </a:lnTo>
                <a:lnTo>
                  <a:pt x="237" y="251"/>
                </a:lnTo>
                <a:lnTo>
                  <a:pt x="237" y="251"/>
                </a:lnTo>
                <a:lnTo>
                  <a:pt x="237" y="251"/>
                </a:lnTo>
                <a:lnTo>
                  <a:pt x="234" y="246"/>
                </a:lnTo>
                <a:lnTo>
                  <a:pt x="234" y="246"/>
                </a:lnTo>
                <a:lnTo>
                  <a:pt x="234" y="248"/>
                </a:lnTo>
                <a:lnTo>
                  <a:pt x="234" y="248"/>
                </a:lnTo>
                <a:close/>
                <a:moveTo>
                  <a:pt x="238" y="153"/>
                </a:moveTo>
                <a:lnTo>
                  <a:pt x="238" y="153"/>
                </a:lnTo>
                <a:lnTo>
                  <a:pt x="235" y="154"/>
                </a:lnTo>
                <a:lnTo>
                  <a:pt x="235" y="154"/>
                </a:lnTo>
                <a:lnTo>
                  <a:pt x="237" y="156"/>
                </a:lnTo>
                <a:lnTo>
                  <a:pt x="237" y="156"/>
                </a:lnTo>
                <a:lnTo>
                  <a:pt x="238" y="154"/>
                </a:lnTo>
                <a:lnTo>
                  <a:pt x="238" y="153"/>
                </a:lnTo>
                <a:lnTo>
                  <a:pt x="238" y="153"/>
                </a:lnTo>
                <a:close/>
                <a:moveTo>
                  <a:pt x="68" y="115"/>
                </a:moveTo>
                <a:lnTo>
                  <a:pt x="68" y="115"/>
                </a:lnTo>
                <a:lnTo>
                  <a:pt x="68" y="115"/>
                </a:lnTo>
                <a:lnTo>
                  <a:pt x="68" y="115"/>
                </a:lnTo>
                <a:lnTo>
                  <a:pt x="65" y="120"/>
                </a:lnTo>
                <a:lnTo>
                  <a:pt x="65" y="120"/>
                </a:lnTo>
                <a:lnTo>
                  <a:pt x="65" y="120"/>
                </a:lnTo>
                <a:lnTo>
                  <a:pt x="65" y="120"/>
                </a:lnTo>
                <a:lnTo>
                  <a:pt x="68" y="118"/>
                </a:lnTo>
                <a:lnTo>
                  <a:pt x="68" y="118"/>
                </a:lnTo>
                <a:lnTo>
                  <a:pt x="68" y="118"/>
                </a:lnTo>
                <a:lnTo>
                  <a:pt x="68" y="117"/>
                </a:lnTo>
                <a:lnTo>
                  <a:pt x="68" y="117"/>
                </a:lnTo>
                <a:lnTo>
                  <a:pt x="68" y="115"/>
                </a:lnTo>
                <a:lnTo>
                  <a:pt x="68" y="115"/>
                </a:lnTo>
                <a:close/>
                <a:moveTo>
                  <a:pt x="65" y="252"/>
                </a:moveTo>
                <a:lnTo>
                  <a:pt x="65" y="252"/>
                </a:lnTo>
                <a:lnTo>
                  <a:pt x="65" y="252"/>
                </a:lnTo>
                <a:lnTo>
                  <a:pt x="65" y="252"/>
                </a:lnTo>
                <a:lnTo>
                  <a:pt x="68" y="251"/>
                </a:lnTo>
                <a:lnTo>
                  <a:pt x="71" y="249"/>
                </a:lnTo>
                <a:lnTo>
                  <a:pt x="71" y="249"/>
                </a:lnTo>
                <a:lnTo>
                  <a:pt x="70" y="249"/>
                </a:lnTo>
                <a:lnTo>
                  <a:pt x="70" y="249"/>
                </a:lnTo>
                <a:lnTo>
                  <a:pt x="65" y="252"/>
                </a:lnTo>
                <a:lnTo>
                  <a:pt x="65" y="252"/>
                </a:lnTo>
                <a:close/>
                <a:moveTo>
                  <a:pt x="257" y="323"/>
                </a:moveTo>
                <a:lnTo>
                  <a:pt x="257" y="323"/>
                </a:lnTo>
                <a:lnTo>
                  <a:pt x="257" y="323"/>
                </a:lnTo>
                <a:lnTo>
                  <a:pt x="257" y="323"/>
                </a:lnTo>
                <a:lnTo>
                  <a:pt x="257" y="341"/>
                </a:lnTo>
                <a:lnTo>
                  <a:pt x="257" y="341"/>
                </a:lnTo>
                <a:lnTo>
                  <a:pt x="257" y="341"/>
                </a:lnTo>
                <a:lnTo>
                  <a:pt x="257" y="341"/>
                </a:lnTo>
                <a:lnTo>
                  <a:pt x="257" y="323"/>
                </a:lnTo>
                <a:lnTo>
                  <a:pt x="257" y="323"/>
                </a:lnTo>
                <a:close/>
                <a:moveTo>
                  <a:pt x="74" y="301"/>
                </a:moveTo>
                <a:lnTo>
                  <a:pt x="74" y="301"/>
                </a:lnTo>
                <a:lnTo>
                  <a:pt x="76" y="300"/>
                </a:lnTo>
                <a:lnTo>
                  <a:pt x="76" y="296"/>
                </a:lnTo>
                <a:lnTo>
                  <a:pt x="76" y="296"/>
                </a:lnTo>
                <a:lnTo>
                  <a:pt x="74" y="300"/>
                </a:lnTo>
                <a:lnTo>
                  <a:pt x="74" y="301"/>
                </a:lnTo>
                <a:lnTo>
                  <a:pt x="74" y="301"/>
                </a:lnTo>
                <a:close/>
                <a:moveTo>
                  <a:pt x="261" y="117"/>
                </a:moveTo>
                <a:lnTo>
                  <a:pt x="261" y="117"/>
                </a:lnTo>
                <a:lnTo>
                  <a:pt x="259" y="117"/>
                </a:lnTo>
                <a:lnTo>
                  <a:pt x="259" y="117"/>
                </a:lnTo>
                <a:lnTo>
                  <a:pt x="256" y="118"/>
                </a:lnTo>
                <a:lnTo>
                  <a:pt x="256" y="118"/>
                </a:lnTo>
                <a:lnTo>
                  <a:pt x="254" y="120"/>
                </a:lnTo>
                <a:lnTo>
                  <a:pt x="256" y="121"/>
                </a:lnTo>
                <a:lnTo>
                  <a:pt x="256" y="121"/>
                </a:lnTo>
                <a:lnTo>
                  <a:pt x="261" y="117"/>
                </a:lnTo>
                <a:lnTo>
                  <a:pt x="261" y="117"/>
                </a:lnTo>
                <a:close/>
                <a:moveTo>
                  <a:pt x="186" y="336"/>
                </a:moveTo>
                <a:lnTo>
                  <a:pt x="186" y="336"/>
                </a:lnTo>
                <a:lnTo>
                  <a:pt x="186" y="336"/>
                </a:lnTo>
                <a:lnTo>
                  <a:pt x="186" y="336"/>
                </a:lnTo>
                <a:lnTo>
                  <a:pt x="186" y="339"/>
                </a:lnTo>
                <a:lnTo>
                  <a:pt x="186" y="339"/>
                </a:lnTo>
                <a:lnTo>
                  <a:pt x="190" y="339"/>
                </a:lnTo>
                <a:lnTo>
                  <a:pt x="190" y="339"/>
                </a:lnTo>
                <a:lnTo>
                  <a:pt x="186" y="336"/>
                </a:lnTo>
                <a:lnTo>
                  <a:pt x="186" y="336"/>
                </a:lnTo>
                <a:close/>
                <a:moveTo>
                  <a:pt x="120" y="177"/>
                </a:moveTo>
                <a:lnTo>
                  <a:pt x="120" y="177"/>
                </a:lnTo>
                <a:lnTo>
                  <a:pt x="122" y="178"/>
                </a:lnTo>
                <a:lnTo>
                  <a:pt x="122" y="178"/>
                </a:lnTo>
                <a:lnTo>
                  <a:pt x="125" y="178"/>
                </a:lnTo>
                <a:lnTo>
                  <a:pt x="125" y="178"/>
                </a:lnTo>
                <a:lnTo>
                  <a:pt x="122" y="177"/>
                </a:lnTo>
                <a:lnTo>
                  <a:pt x="122" y="177"/>
                </a:lnTo>
                <a:lnTo>
                  <a:pt x="120" y="177"/>
                </a:lnTo>
                <a:lnTo>
                  <a:pt x="120" y="177"/>
                </a:lnTo>
                <a:close/>
                <a:moveTo>
                  <a:pt x="90" y="300"/>
                </a:moveTo>
                <a:lnTo>
                  <a:pt x="90" y="300"/>
                </a:lnTo>
                <a:lnTo>
                  <a:pt x="93" y="304"/>
                </a:lnTo>
                <a:lnTo>
                  <a:pt x="93" y="304"/>
                </a:lnTo>
                <a:lnTo>
                  <a:pt x="90" y="300"/>
                </a:lnTo>
                <a:lnTo>
                  <a:pt x="90" y="300"/>
                </a:lnTo>
                <a:lnTo>
                  <a:pt x="90" y="300"/>
                </a:lnTo>
                <a:lnTo>
                  <a:pt x="90" y="300"/>
                </a:lnTo>
                <a:close/>
                <a:moveTo>
                  <a:pt x="242" y="304"/>
                </a:moveTo>
                <a:lnTo>
                  <a:pt x="242" y="304"/>
                </a:lnTo>
                <a:lnTo>
                  <a:pt x="242" y="307"/>
                </a:lnTo>
                <a:lnTo>
                  <a:pt x="242" y="309"/>
                </a:lnTo>
                <a:lnTo>
                  <a:pt x="242" y="309"/>
                </a:lnTo>
                <a:lnTo>
                  <a:pt x="243" y="306"/>
                </a:lnTo>
                <a:lnTo>
                  <a:pt x="242" y="304"/>
                </a:lnTo>
                <a:lnTo>
                  <a:pt x="242" y="304"/>
                </a:lnTo>
                <a:close/>
                <a:moveTo>
                  <a:pt x="212" y="95"/>
                </a:moveTo>
                <a:lnTo>
                  <a:pt x="212" y="95"/>
                </a:lnTo>
                <a:lnTo>
                  <a:pt x="212" y="95"/>
                </a:lnTo>
                <a:lnTo>
                  <a:pt x="212" y="95"/>
                </a:lnTo>
                <a:lnTo>
                  <a:pt x="208" y="96"/>
                </a:lnTo>
                <a:lnTo>
                  <a:pt x="208" y="96"/>
                </a:lnTo>
                <a:lnTo>
                  <a:pt x="208" y="98"/>
                </a:lnTo>
                <a:lnTo>
                  <a:pt x="208" y="98"/>
                </a:lnTo>
                <a:lnTo>
                  <a:pt x="212" y="95"/>
                </a:lnTo>
                <a:lnTo>
                  <a:pt x="212" y="95"/>
                </a:lnTo>
                <a:close/>
                <a:moveTo>
                  <a:pt x="358" y="306"/>
                </a:moveTo>
                <a:lnTo>
                  <a:pt x="358" y="306"/>
                </a:lnTo>
                <a:lnTo>
                  <a:pt x="360" y="309"/>
                </a:lnTo>
                <a:lnTo>
                  <a:pt x="360" y="309"/>
                </a:lnTo>
                <a:lnTo>
                  <a:pt x="362" y="306"/>
                </a:lnTo>
                <a:lnTo>
                  <a:pt x="362" y="306"/>
                </a:lnTo>
                <a:lnTo>
                  <a:pt x="358" y="306"/>
                </a:lnTo>
                <a:lnTo>
                  <a:pt x="358" y="306"/>
                </a:lnTo>
                <a:close/>
                <a:moveTo>
                  <a:pt x="89" y="285"/>
                </a:moveTo>
                <a:lnTo>
                  <a:pt x="89" y="285"/>
                </a:lnTo>
                <a:lnTo>
                  <a:pt x="85" y="284"/>
                </a:lnTo>
                <a:lnTo>
                  <a:pt x="85" y="284"/>
                </a:lnTo>
                <a:lnTo>
                  <a:pt x="85" y="284"/>
                </a:lnTo>
                <a:lnTo>
                  <a:pt x="85" y="284"/>
                </a:lnTo>
                <a:lnTo>
                  <a:pt x="87" y="287"/>
                </a:lnTo>
                <a:lnTo>
                  <a:pt x="87" y="287"/>
                </a:lnTo>
                <a:lnTo>
                  <a:pt x="89" y="285"/>
                </a:lnTo>
                <a:lnTo>
                  <a:pt x="89" y="285"/>
                </a:lnTo>
                <a:close/>
                <a:moveTo>
                  <a:pt x="221" y="330"/>
                </a:moveTo>
                <a:lnTo>
                  <a:pt x="221" y="330"/>
                </a:lnTo>
                <a:lnTo>
                  <a:pt x="221" y="333"/>
                </a:lnTo>
                <a:lnTo>
                  <a:pt x="223" y="334"/>
                </a:lnTo>
                <a:lnTo>
                  <a:pt x="223" y="334"/>
                </a:lnTo>
                <a:lnTo>
                  <a:pt x="224" y="333"/>
                </a:lnTo>
                <a:lnTo>
                  <a:pt x="224" y="333"/>
                </a:lnTo>
                <a:lnTo>
                  <a:pt x="221" y="330"/>
                </a:lnTo>
                <a:lnTo>
                  <a:pt x="221" y="330"/>
                </a:lnTo>
                <a:close/>
                <a:moveTo>
                  <a:pt x="44" y="91"/>
                </a:moveTo>
                <a:lnTo>
                  <a:pt x="44" y="91"/>
                </a:lnTo>
                <a:lnTo>
                  <a:pt x="44" y="93"/>
                </a:lnTo>
                <a:lnTo>
                  <a:pt x="44" y="93"/>
                </a:lnTo>
                <a:lnTo>
                  <a:pt x="46" y="90"/>
                </a:lnTo>
                <a:lnTo>
                  <a:pt x="46" y="90"/>
                </a:lnTo>
                <a:lnTo>
                  <a:pt x="48" y="90"/>
                </a:lnTo>
                <a:lnTo>
                  <a:pt x="48" y="87"/>
                </a:lnTo>
                <a:lnTo>
                  <a:pt x="48" y="87"/>
                </a:lnTo>
                <a:lnTo>
                  <a:pt x="44" y="91"/>
                </a:lnTo>
                <a:lnTo>
                  <a:pt x="44" y="91"/>
                </a:lnTo>
                <a:close/>
                <a:moveTo>
                  <a:pt x="355" y="82"/>
                </a:moveTo>
                <a:lnTo>
                  <a:pt x="355" y="82"/>
                </a:lnTo>
                <a:lnTo>
                  <a:pt x="352" y="83"/>
                </a:lnTo>
                <a:lnTo>
                  <a:pt x="352" y="83"/>
                </a:lnTo>
                <a:lnTo>
                  <a:pt x="354" y="85"/>
                </a:lnTo>
                <a:lnTo>
                  <a:pt x="354" y="85"/>
                </a:lnTo>
                <a:lnTo>
                  <a:pt x="355" y="83"/>
                </a:lnTo>
                <a:lnTo>
                  <a:pt x="355" y="83"/>
                </a:lnTo>
                <a:lnTo>
                  <a:pt x="355" y="83"/>
                </a:lnTo>
                <a:lnTo>
                  <a:pt x="355" y="82"/>
                </a:lnTo>
                <a:lnTo>
                  <a:pt x="355" y="82"/>
                </a:lnTo>
                <a:close/>
                <a:moveTo>
                  <a:pt x="90" y="339"/>
                </a:moveTo>
                <a:lnTo>
                  <a:pt x="90" y="339"/>
                </a:lnTo>
                <a:lnTo>
                  <a:pt x="89" y="339"/>
                </a:lnTo>
                <a:lnTo>
                  <a:pt x="89" y="339"/>
                </a:lnTo>
                <a:lnTo>
                  <a:pt x="84" y="344"/>
                </a:lnTo>
                <a:lnTo>
                  <a:pt x="84" y="344"/>
                </a:lnTo>
                <a:lnTo>
                  <a:pt x="82" y="345"/>
                </a:lnTo>
                <a:lnTo>
                  <a:pt x="82" y="345"/>
                </a:lnTo>
                <a:lnTo>
                  <a:pt x="82" y="345"/>
                </a:lnTo>
                <a:lnTo>
                  <a:pt x="82" y="345"/>
                </a:lnTo>
                <a:lnTo>
                  <a:pt x="90" y="339"/>
                </a:lnTo>
                <a:lnTo>
                  <a:pt x="90" y="339"/>
                </a:lnTo>
                <a:close/>
                <a:moveTo>
                  <a:pt x="49" y="270"/>
                </a:moveTo>
                <a:lnTo>
                  <a:pt x="49" y="270"/>
                </a:lnTo>
                <a:lnTo>
                  <a:pt x="49" y="268"/>
                </a:lnTo>
                <a:lnTo>
                  <a:pt x="49" y="268"/>
                </a:lnTo>
                <a:lnTo>
                  <a:pt x="49" y="266"/>
                </a:lnTo>
                <a:lnTo>
                  <a:pt x="49" y="266"/>
                </a:lnTo>
                <a:lnTo>
                  <a:pt x="49" y="265"/>
                </a:lnTo>
                <a:lnTo>
                  <a:pt x="49" y="265"/>
                </a:lnTo>
                <a:lnTo>
                  <a:pt x="48" y="266"/>
                </a:lnTo>
                <a:lnTo>
                  <a:pt x="48" y="266"/>
                </a:lnTo>
                <a:lnTo>
                  <a:pt x="49" y="270"/>
                </a:lnTo>
                <a:lnTo>
                  <a:pt x="49" y="270"/>
                </a:lnTo>
                <a:close/>
                <a:moveTo>
                  <a:pt x="196" y="252"/>
                </a:moveTo>
                <a:lnTo>
                  <a:pt x="196" y="252"/>
                </a:lnTo>
                <a:lnTo>
                  <a:pt x="196" y="252"/>
                </a:lnTo>
                <a:lnTo>
                  <a:pt x="196" y="252"/>
                </a:lnTo>
                <a:lnTo>
                  <a:pt x="197" y="257"/>
                </a:lnTo>
                <a:lnTo>
                  <a:pt x="197" y="257"/>
                </a:lnTo>
                <a:lnTo>
                  <a:pt x="199" y="255"/>
                </a:lnTo>
                <a:lnTo>
                  <a:pt x="199" y="255"/>
                </a:lnTo>
                <a:lnTo>
                  <a:pt x="196" y="252"/>
                </a:lnTo>
                <a:lnTo>
                  <a:pt x="196" y="252"/>
                </a:lnTo>
                <a:close/>
                <a:moveTo>
                  <a:pt x="234" y="282"/>
                </a:moveTo>
                <a:lnTo>
                  <a:pt x="234" y="282"/>
                </a:lnTo>
                <a:lnTo>
                  <a:pt x="237" y="281"/>
                </a:lnTo>
                <a:lnTo>
                  <a:pt x="237" y="281"/>
                </a:lnTo>
                <a:lnTo>
                  <a:pt x="234" y="279"/>
                </a:lnTo>
                <a:lnTo>
                  <a:pt x="234" y="279"/>
                </a:lnTo>
                <a:lnTo>
                  <a:pt x="234" y="279"/>
                </a:lnTo>
                <a:lnTo>
                  <a:pt x="234" y="279"/>
                </a:lnTo>
                <a:lnTo>
                  <a:pt x="234" y="282"/>
                </a:lnTo>
                <a:lnTo>
                  <a:pt x="234" y="282"/>
                </a:lnTo>
                <a:close/>
                <a:moveTo>
                  <a:pt x="96" y="230"/>
                </a:moveTo>
                <a:lnTo>
                  <a:pt x="96" y="230"/>
                </a:lnTo>
                <a:lnTo>
                  <a:pt x="96" y="230"/>
                </a:lnTo>
                <a:lnTo>
                  <a:pt x="96" y="230"/>
                </a:lnTo>
                <a:lnTo>
                  <a:pt x="103" y="227"/>
                </a:lnTo>
                <a:lnTo>
                  <a:pt x="103" y="227"/>
                </a:lnTo>
                <a:lnTo>
                  <a:pt x="103" y="225"/>
                </a:lnTo>
                <a:lnTo>
                  <a:pt x="103" y="225"/>
                </a:lnTo>
                <a:lnTo>
                  <a:pt x="103" y="225"/>
                </a:lnTo>
                <a:lnTo>
                  <a:pt x="103" y="225"/>
                </a:lnTo>
                <a:lnTo>
                  <a:pt x="96" y="230"/>
                </a:lnTo>
                <a:lnTo>
                  <a:pt x="96" y="230"/>
                </a:lnTo>
                <a:close/>
                <a:moveTo>
                  <a:pt x="185" y="295"/>
                </a:moveTo>
                <a:lnTo>
                  <a:pt x="185" y="295"/>
                </a:lnTo>
                <a:lnTo>
                  <a:pt x="186" y="289"/>
                </a:lnTo>
                <a:lnTo>
                  <a:pt x="186" y="289"/>
                </a:lnTo>
                <a:lnTo>
                  <a:pt x="185" y="289"/>
                </a:lnTo>
                <a:lnTo>
                  <a:pt x="185" y="289"/>
                </a:lnTo>
                <a:lnTo>
                  <a:pt x="185" y="295"/>
                </a:lnTo>
                <a:lnTo>
                  <a:pt x="185" y="295"/>
                </a:lnTo>
                <a:close/>
                <a:moveTo>
                  <a:pt x="224" y="375"/>
                </a:moveTo>
                <a:lnTo>
                  <a:pt x="224" y="375"/>
                </a:lnTo>
                <a:lnTo>
                  <a:pt x="227" y="382"/>
                </a:lnTo>
                <a:lnTo>
                  <a:pt x="227" y="382"/>
                </a:lnTo>
                <a:lnTo>
                  <a:pt x="227" y="382"/>
                </a:lnTo>
                <a:lnTo>
                  <a:pt x="227" y="382"/>
                </a:lnTo>
                <a:lnTo>
                  <a:pt x="226" y="378"/>
                </a:lnTo>
                <a:lnTo>
                  <a:pt x="226" y="378"/>
                </a:lnTo>
                <a:lnTo>
                  <a:pt x="226" y="377"/>
                </a:lnTo>
                <a:lnTo>
                  <a:pt x="224" y="375"/>
                </a:lnTo>
                <a:lnTo>
                  <a:pt x="224" y="375"/>
                </a:lnTo>
                <a:close/>
                <a:moveTo>
                  <a:pt x="155" y="270"/>
                </a:moveTo>
                <a:lnTo>
                  <a:pt x="155" y="270"/>
                </a:lnTo>
                <a:lnTo>
                  <a:pt x="150" y="274"/>
                </a:lnTo>
                <a:lnTo>
                  <a:pt x="150" y="274"/>
                </a:lnTo>
                <a:lnTo>
                  <a:pt x="153" y="273"/>
                </a:lnTo>
                <a:lnTo>
                  <a:pt x="155" y="270"/>
                </a:lnTo>
                <a:lnTo>
                  <a:pt x="155" y="270"/>
                </a:lnTo>
                <a:close/>
                <a:moveTo>
                  <a:pt x="284" y="113"/>
                </a:moveTo>
                <a:lnTo>
                  <a:pt x="284" y="113"/>
                </a:lnTo>
                <a:lnTo>
                  <a:pt x="284" y="115"/>
                </a:lnTo>
                <a:lnTo>
                  <a:pt x="284" y="115"/>
                </a:lnTo>
                <a:lnTo>
                  <a:pt x="287" y="117"/>
                </a:lnTo>
                <a:lnTo>
                  <a:pt x="287" y="117"/>
                </a:lnTo>
                <a:lnTo>
                  <a:pt x="287" y="115"/>
                </a:lnTo>
                <a:lnTo>
                  <a:pt x="287" y="115"/>
                </a:lnTo>
                <a:lnTo>
                  <a:pt x="287" y="113"/>
                </a:lnTo>
                <a:lnTo>
                  <a:pt x="287" y="113"/>
                </a:lnTo>
                <a:lnTo>
                  <a:pt x="284" y="113"/>
                </a:lnTo>
                <a:lnTo>
                  <a:pt x="284" y="113"/>
                </a:lnTo>
                <a:close/>
                <a:moveTo>
                  <a:pt x="224" y="39"/>
                </a:moveTo>
                <a:lnTo>
                  <a:pt x="224" y="39"/>
                </a:lnTo>
                <a:lnTo>
                  <a:pt x="229" y="36"/>
                </a:lnTo>
                <a:lnTo>
                  <a:pt x="229" y="36"/>
                </a:lnTo>
                <a:lnTo>
                  <a:pt x="229" y="36"/>
                </a:lnTo>
                <a:lnTo>
                  <a:pt x="229" y="36"/>
                </a:lnTo>
                <a:lnTo>
                  <a:pt x="224" y="38"/>
                </a:lnTo>
                <a:lnTo>
                  <a:pt x="224" y="38"/>
                </a:lnTo>
                <a:lnTo>
                  <a:pt x="224" y="39"/>
                </a:lnTo>
                <a:lnTo>
                  <a:pt x="224" y="39"/>
                </a:lnTo>
                <a:close/>
                <a:moveTo>
                  <a:pt x="339" y="326"/>
                </a:moveTo>
                <a:lnTo>
                  <a:pt x="339" y="326"/>
                </a:lnTo>
                <a:lnTo>
                  <a:pt x="339" y="328"/>
                </a:lnTo>
                <a:lnTo>
                  <a:pt x="339" y="328"/>
                </a:lnTo>
                <a:lnTo>
                  <a:pt x="344" y="331"/>
                </a:lnTo>
                <a:lnTo>
                  <a:pt x="344" y="331"/>
                </a:lnTo>
                <a:lnTo>
                  <a:pt x="344" y="330"/>
                </a:lnTo>
                <a:lnTo>
                  <a:pt x="344" y="330"/>
                </a:lnTo>
                <a:lnTo>
                  <a:pt x="339" y="326"/>
                </a:lnTo>
                <a:lnTo>
                  <a:pt x="339" y="326"/>
                </a:lnTo>
                <a:close/>
                <a:moveTo>
                  <a:pt x="183" y="33"/>
                </a:moveTo>
                <a:lnTo>
                  <a:pt x="183" y="33"/>
                </a:lnTo>
                <a:lnTo>
                  <a:pt x="185" y="35"/>
                </a:lnTo>
                <a:lnTo>
                  <a:pt x="185" y="35"/>
                </a:lnTo>
                <a:lnTo>
                  <a:pt x="190" y="30"/>
                </a:lnTo>
                <a:lnTo>
                  <a:pt x="190" y="30"/>
                </a:lnTo>
                <a:lnTo>
                  <a:pt x="190" y="30"/>
                </a:lnTo>
                <a:lnTo>
                  <a:pt x="190" y="30"/>
                </a:lnTo>
                <a:lnTo>
                  <a:pt x="183" y="33"/>
                </a:lnTo>
                <a:lnTo>
                  <a:pt x="183" y="33"/>
                </a:lnTo>
                <a:close/>
                <a:moveTo>
                  <a:pt x="84" y="312"/>
                </a:moveTo>
                <a:lnTo>
                  <a:pt x="84" y="312"/>
                </a:lnTo>
                <a:lnTo>
                  <a:pt x="85" y="312"/>
                </a:lnTo>
                <a:lnTo>
                  <a:pt x="85" y="312"/>
                </a:lnTo>
                <a:lnTo>
                  <a:pt x="85" y="307"/>
                </a:lnTo>
                <a:lnTo>
                  <a:pt x="85" y="307"/>
                </a:lnTo>
                <a:lnTo>
                  <a:pt x="84" y="311"/>
                </a:lnTo>
                <a:lnTo>
                  <a:pt x="84" y="312"/>
                </a:lnTo>
                <a:lnTo>
                  <a:pt x="84" y="312"/>
                </a:lnTo>
                <a:close/>
                <a:moveTo>
                  <a:pt x="96" y="315"/>
                </a:moveTo>
                <a:lnTo>
                  <a:pt x="96" y="315"/>
                </a:lnTo>
                <a:lnTo>
                  <a:pt x="96" y="315"/>
                </a:lnTo>
                <a:lnTo>
                  <a:pt x="96" y="315"/>
                </a:lnTo>
                <a:lnTo>
                  <a:pt x="98" y="312"/>
                </a:lnTo>
                <a:lnTo>
                  <a:pt x="98" y="312"/>
                </a:lnTo>
                <a:lnTo>
                  <a:pt x="96" y="312"/>
                </a:lnTo>
                <a:lnTo>
                  <a:pt x="96" y="312"/>
                </a:lnTo>
                <a:lnTo>
                  <a:pt x="96" y="315"/>
                </a:lnTo>
                <a:lnTo>
                  <a:pt x="96" y="315"/>
                </a:lnTo>
                <a:close/>
                <a:moveTo>
                  <a:pt x="172" y="355"/>
                </a:moveTo>
                <a:lnTo>
                  <a:pt x="172" y="355"/>
                </a:lnTo>
                <a:lnTo>
                  <a:pt x="171" y="355"/>
                </a:lnTo>
                <a:lnTo>
                  <a:pt x="171" y="355"/>
                </a:lnTo>
                <a:lnTo>
                  <a:pt x="172" y="366"/>
                </a:lnTo>
                <a:lnTo>
                  <a:pt x="172" y="366"/>
                </a:lnTo>
                <a:lnTo>
                  <a:pt x="172" y="366"/>
                </a:lnTo>
                <a:lnTo>
                  <a:pt x="172" y="366"/>
                </a:lnTo>
                <a:lnTo>
                  <a:pt x="172" y="355"/>
                </a:lnTo>
                <a:lnTo>
                  <a:pt x="172" y="355"/>
                </a:lnTo>
                <a:close/>
                <a:moveTo>
                  <a:pt x="100" y="290"/>
                </a:moveTo>
                <a:lnTo>
                  <a:pt x="100" y="290"/>
                </a:lnTo>
                <a:lnTo>
                  <a:pt x="98" y="290"/>
                </a:lnTo>
                <a:lnTo>
                  <a:pt x="98" y="290"/>
                </a:lnTo>
                <a:lnTo>
                  <a:pt x="98" y="295"/>
                </a:lnTo>
                <a:lnTo>
                  <a:pt x="98" y="295"/>
                </a:lnTo>
                <a:lnTo>
                  <a:pt x="100" y="290"/>
                </a:lnTo>
                <a:lnTo>
                  <a:pt x="100" y="290"/>
                </a:lnTo>
                <a:close/>
                <a:moveTo>
                  <a:pt x="306" y="159"/>
                </a:moveTo>
                <a:lnTo>
                  <a:pt x="306" y="159"/>
                </a:lnTo>
                <a:lnTo>
                  <a:pt x="308" y="158"/>
                </a:lnTo>
                <a:lnTo>
                  <a:pt x="308" y="158"/>
                </a:lnTo>
                <a:lnTo>
                  <a:pt x="311" y="156"/>
                </a:lnTo>
                <a:lnTo>
                  <a:pt x="311" y="156"/>
                </a:lnTo>
                <a:lnTo>
                  <a:pt x="313" y="156"/>
                </a:lnTo>
                <a:lnTo>
                  <a:pt x="313" y="156"/>
                </a:lnTo>
                <a:lnTo>
                  <a:pt x="313" y="154"/>
                </a:lnTo>
                <a:lnTo>
                  <a:pt x="313" y="154"/>
                </a:lnTo>
                <a:lnTo>
                  <a:pt x="306" y="159"/>
                </a:lnTo>
                <a:lnTo>
                  <a:pt x="306" y="159"/>
                </a:lnTo>
                <a:lnTo>
                  <a:pt x="306" y="159"/>
                </a:lnTo>
                <a:lnTo>
                  <a:pt x="306" y="159"/>
                </a:lnTo>
                <a:close/>
                <a:moveTo>
                  <a:pt x="131" y="236"/>
                </a:moveTo>
                <a:lnTo>
                  <a:pt x="131" y="236"/>
                </a:lnTo>
                <a:lnTo>
                  <a:pt x="130" y="240"/>
                </a:lnTo>
                <a:lnTo>
                  <a:pt x="130" y="240"/>
                </a:lnTo>
                <a:lnTo>
                  <a:pt x="131" y="241"/>
                </a:lnTo>
                <a:lnTo>
                  <a:pt x="131" y="241"/>
                </a:lnTo>
                <a:lnTo>
                  <a:pt x="131" y="238"/>
                </a:lnTo>
                <a:lnTo>
                  <a:pt x="131" y="236"/>
                </a:lnTo>
                <a:lnTo>
                  <a:pt x="131" y="236"/>
                </a:lnTo>
                <a:close/>
                <a:moveTo>
                  <a:pt x="212" y="284"/>
                </a:moveTo>
                <a:lnTo>
                  <a:pt x="212" y="284"/>
                </a:lnTo>
                <a:lnTo>
                  <a:pt x="213" y="285"/>
                </a:lnTo>
                <a:lnTo>
                  <a:pt x="213" y="285"/>
                </a:lnTo>
                <a:lnTo>
                  <a:pt x="215" y="287"/>
                </a:lnTo>
                <a:lnTo>
                  <a:pt x="215" y="287"/>
                </a:lnTo>
                <a:lnTo>
                  <a:pt x="213" y="282"/>
                </a:lnTo>
                <a:lnTo>
                  <a:pt x="213" y="282"/>
                </a:lnTo>
                <a:lnTo>
                  <a:pt x="212" y="284"/>
                </a:lnTo>
                <a:lnTo>
                  <a:pt x="212" y="284"/>
                </a:lnTo>
                <a:close/>
                <a:moveTo>
                  <a:pt x="130" y="244"/>
                </a:moveTo>
                <a:lnTo>
                  <a:pt x="130" y="244"/>
                </a:lnTo>
                <a:lnTo>
                  <a:pt x="128" y="244"/>
                </a:lnTo>
                <a:lnTo>
                  <a:pt x="128" y="244"/>
                </a:lnTo>
                <a:lnTo>
                  <a:pt x="125" y="248"/>
                </a:lnTo>
                <a:lnTo>
                  <a:pt x="125" y="248"/>
                </a:lnTo>
                <a:lnTo>
                  <a:pt x="125" y="248"/>
                </a:lnTo>
                <a:lnTo>
                  <a:pt x="125" y="248"/>
                </a:lnTo>
                <a:lnTo>
                  <a:pt x="128" y="246"/>
                </a:lnTo>
                <a:lnTo>
                  <a:pt x="128" y="246"/>
                </a:lnTo>
                <a:lnTo>
                  <a:pt x="128" y="246"/>
                </a:lnTo>
                <a:lnTo>
                  <a:pt x="130" y="244"/>
                </a:lnTo>
                <a:lnTo>
                  <a:pt x="130" y="244"/>
                </a:lnTo>
                <a:close/>
                <a:moveTo>
                  <a:pt x="261" y="188"/>
                </a:moveTo>
                <a:lnTo>
                  <a:pt x="261" y="188"/>
                </a:lnTo>
                <a:lnTo>
                  <a:pt x="259" y="189"/>
                </a:lnTo>
                <a:lnTo>
                  <a:pt x="259" y="189"/>
                </a:lnTo>
                <a:lnTo>
                  <a:pt x="261" y="192"/>
                </a:lnTo>
                <a:lnTo>
                  <a:pt x="261" y="192"/>
                </a:lnTo>
                <a:lnTo>
                  <a:pt x="262" y="191"/>
                </a:lnTo>
                <a:lnTo>
                  <a:pt x="262" y="191"/>
                </a:lnTo>
                <a:lnTo>
                  <a:pt x="261" y="188"/>
                </a:lnTo>
                <a:lnTo>
                  <a:pt x="261" y="188"/>
                </a:lnTo>
                <a:close/>
                <a:moveTo>
                  <a:pt x="291" y="159"/>
                </a:moveTo>
                <a:lnTo>
                  <a:pt x="291" y="159"/>
                </a:lnTo>
                <a:lnTo>
                  <a:pt x="291" y="159"/>
                </a:lnTo>
                <a:lnTo>
                  <a:pt x="291" y="159"/>
                </a:lnTo>
                <a:lnTo>
                  <a:pt x="286" y="161"/>
                </a:lnTo>
                <a:lnTo>
                  <a:pt x="286" y="161"/>
                </a:lnTo>
                <a:lnTo>
                  <a:pt x="286" y="162"/>
                </a:lnTo>
                <a:lnTo>
                  <a:pt x="286" y="162"/>
                </a:lnTo>
                <a:lnTo>
                  <a:pt x="291" y="159"/>
                </a:lnTo>
                <a:lnTo>
                  <a:pt x="291" y="159"/>
                </a:lnTo>
                <a:close/>
                <a:moveTo>
                  <a:pt x="155" y="260"/>
                </a:moveTo>
                <a:lnTo>
                  <a:pt x="155" y="260"/>
                </a:lnTo>
                <a:lnTo>
                  <a:pt x="153" y="262"/>
                </a:lnTo>
                <a:lnTo>
                  <a:pt x="153" y="262"/>
                </a:lnTo>
                <a:lnTo>
                  <a:pt x="156" y="265"/>
                </a:lnTo>
                <a:lnTo>
                  <a:pt x="156" y="265"/>
                </a:lnTo>
                <a:lnTo>
                  <a:pt x="156" y="262"/>
                </a:lnTo>
                <a:lnTo>
                  <a:pt x="155" y="260"/>
                </a:lnTo>
                <a:lnTo>
                  <a:pt x="155" y="260"/>
                </a:lnTo>
                <a:close/>
                <a:moveTo>
                  <a:pt x="251" y="35"/>
                </a:moveTo>
                <a:lnTo>
                  <a:pt x="251" y="35"/>
                </a:lnTo>
                <a:lnTo>
                  <a:pt x="251" y="28"/>
                </a:lnTo>
                <a:lnTo>
                  <a:pt x="251" y="28"/>
                </a:lnTo>
                <a:lnTo>
                  <a:pt x="251" y="31"/>
                </a:lnTo>
                <a:lnTo>
                  <a:pt x="251" y="31"/>
                </a:lnTo>
                <a:lnTo>
                  <a:pt x="251" y="35"/>
                </a:lnTo>
                <a:lnTo>
                  <a:pt x="251" y="35"/>
                </a:lnTo>
                <a:lnTo>
                  <a:pt x="251" y="35"/>
                </a:lnTo>
                <a:lnTo>
                  <a:pt x="251" y="35"/>
                </a:lnTo>
                <a:close/>
                <a:moveTo>
                  <a:pt x="180" y="246"/>
                </a:moveTo>
                <a:lnTo>
                  <a:pt x="180" y="246"/>
                </a:lnTo>
                <a:lnTo>
                  <a:pt x="179" y="246"/>
                </a:lnTo>
                <a:lnTo>
                  <a:pt x="179" y="246"/>
                </a:lnTo>
                <a:lnTo>
                  <a:pt x="180" y="249"/>
                </a:lnTo>
                <a:lnTo>
                  <a:pt x="180" y="249"/>
                </a:lnTo>
                <a:lnTo>
                  <a:pt x="182" y="248"/>
                </a:lnTo>
                <a:lnTo>
                  <a:pt x="182" y="248"/>
                </a:lnTo>
                <a:lnTo>
                  <a:pt x="180" y="246"/>
                </a:lnTo>
                <a:lnTo>
                  <a:pt x="180" y="246"/>
                </a:lnTo>
                <a:close/>
                <a:moveTo>
                  <a:pt x="232" y="52"/>
                </a:moveTo>
                <a:lnTo>
                  <a:pt x="232" y="52"/>
                </a:lnTo>
                <a:lnTo>
                  <a:pt x="232" y="52"/>
                </a:lnTo>
                <a:lnTo>
                  <a:pt x="232" y="52"/>
                </a:lnTo>
                <a:lnTo>
                  <a:pt x="232" y="54"/>
                </a:lnTo>
                <a:lnTo>
                  <a:pt x="232" y="54"/>
                </a:lnTo>
                <a:lnTo>
                  <a:pt x="234" y="52"/>
                </a:lnTo>
                <a:lnTo>
                  <a:pt x="234" y="50"/>
                </a:lnTo>
                <a:lnTo>
                  <a:pt x="234" y="50"/>
                </a:lnTo>
                <a:lnTo>
                  <a:pt x="232" y="52"/>
                </a:lnTo>
                <a:lnTo>
                  <a:pt x="232" y="52"/>
                </a:lnTo>
                <a:close/>
                <a:moveTo>
                  <a:pt x="131" y="147"/>
                </a:moveTo>
                <a:lnTo>
                  <a:pt x="131" y="147"/>
                </a:lnTo>
                <a:lnTo>
                  <a:pt x="130" y="151"/>
                </a:lnTo>
                <a:lnTo>
                  <a:pt x="130" y="151"/>
                </a:lnTo>
                <a:lnTo>
                  <a:pt x="130" y="151"/>
                </a:lnTo>
                <a:lnTo>
                  <a:pt x="130" y="151"/>
                </a:lnTo>
                <a:lnTo>
                  <a:pt x="133" y="147"/>
                </a:lnTo>
                <a:lnTo>
                  <a:pt x="133" y="147"/>
                </a:lnTo>
                <a:lnTo>
                  <a:pt x="131" y="147"/>
                </a:lnTo>
                <a:lnTo>
                  <a:pt x="131" y="147"/>
                </a:lnTo>
                <a:close/>
                <a:moveTo>
                  <a:pt x="136" y="162"/>
                </a:moveTo>
                <a:lnTo>
                  <a:pt x="136" y="162"/>
                </a:lnTo>
                <a:lnTo>
                  <a:pt x="138" y="161"/>
                </a:lnTo>
                <a:lnTo>
                  <a:pt x="138" y="161"/>
                </a:lnTo>
                <a:lnTo>
                  <a:pt x="136" y="159"/>
                </a:lnTo>
                <a:lnTo>
                  <a:pt x="136" y="159"/>
                </a:lnTo>
                <a:lnTo>
                  <a:pt x="134" y="161"/>
                </a:lnTo>
                <a:lnTo>
                  <a:pt x="134" y="161"/>
                </a:lnTo>
                <a:lnTo>
                  <a:pt x="136" y="162"/>
                </a:lnTo>
                <a:lnTo>
                  <a:pt x="136" y="162"/>
                </a:lnTo>
                <a:close/>
                <a:moveTo>
                  <a:pt x="262" y="249"/>
                </a:moveTo>
                <a:lnTo>
                  <a:pt x="262" y="249"/>
                </a:lnTo>
                <a:lnTo>
                  <a:pt x="261" y="251"/>
                </a:lnTo>
                <a:lnTo>
                  <a:pt x="261" y="251"/>
                </a:lnTo>
                <a:lnTo>
                  <a:pt x="262" y="252"/>
                </a:lnTo>
                <a:lnTo>
                  <a:pt x="262" y="252"/>
                </a:lnTo>
                <a:lnTo>
                  <a:pt x="264" y="251"/>
                </a:lnTo>
                <a:lnTo>
                  <a:pt x="264" y="251"/>
                </a:lnTo>
                <a:lnTo>
                  <a:pt x="262" y="249"/>
                </a:lnTo>
                <a:lnTo>
                  <a:pt x="262" y="249"/>
                </a:lnTo>
                <a:close/>
                <a:moveTo>
                  <a:pt x="257" y="145"/>
                </a:moveTo>
                <a:lnTo>
                  <a:pt x="257" y="145"/>
                </a:lnTo>
                <a:lnTo>
                  <a:pt x="257" y="143"/>
                </a:lnTo>
                <a:lnTo>
                  <a:pt x="257" y="143"/>
                </a:lnTo>
                <a:lnTo>
                  <a:pt x="254" y="145"/>
                </a:lnTo>
                <a:lnTo>
                  <a:pt x="254" y="145"/>
                </a:lnTo>
                <a:lnTo>
                  <a:pt x="256" y="147"/>
                </a:lnTo>
                <a:lnTo>
                  <a:pt x="256" y="147"/>
                </a:lnTo>
                <a:lnTo>
                  <a:pt x="256" y="147"/>
                </a:lnTo>
                <a:lnTo>
                  <a:pt x="257" y="145"/>
                </a:lnTo>
                <a:lnTo>
                  <a:pt x="257" y="145"/>
                </a:lnTo>
                <a:close/>
                <a:moveTo>
                  <a:pt x="180" y="339"/>
                </a:moveTo>
                <a:lnTo>
                  <a:pt x="180" y="339"/>
                </a:lnTo>
                <a:lnTo>
                  <a:pt x="179" y="341"/>
                </a:lnTo>
                <a:lnTo>
                  <a:pt x="179" y="344"/>
                </a:lnTo>
                <a:lnTo>
                  <a:pt x="179" y="344"/>
                </a:lnTo>
                <a:lnTo>
                  <a:pt x="180" y="342"/>
                </a:lnTo>
                <a:lnTo>
                  <a:pt x="180" y="342"/>
                </a:lnTo>
                <a:lnTo>
                  <a:pt x="180" y="339"/>
                </a:lnTo>
                <a:lnTo>
                  <a:pt x="180" y="339"/>
                </a:lnTo>
                <a:close/>
                <a:moveTo>
                  <a:pt x="119" y="142"/>
                </a:moveTo>
                <a:lnTo>
                  <a:pt x="119" y="142"/>
                </a:lnTo>
                <a:lnTo>
                  <a:pt x="120" y="143"/>
                </a:lnTo>
                <a:lnTo>
                  <a:pt x="120" y="143"/>
                </a:lnTo>
                <a:lnTo>
                  <a:pt x="120" y="140"/>
                </a:lnTo>
                <a:lnTo>
                  <a:pt x="120" y="140"/>
                </a:lnTo>
                <a:lnTo>
                  <a:pt x="120" y="140"/>
                </a:lnTo>
                <a:lnTo>
                  <a:pt x="120" y="140"/>
                </a:lnTo>
                <a:lnTo>
                  <a:pt x="119" y="142"/>
                </a:lnTo>
                <a:lnTo>
                  <a:pt x="119" y="142"/>
                </a:lnTo>
                <a:close/>
                <a:moveTo>
                  <a:pt x="227" y="391"/>
                </a:moveTo>
                <a:lnTo>
                  <a:pt x="227" y="391"/>
                </a:lnTo>
                <a:lnTo>
                  <a:pt x="227" y="389"/>
                </a:lnTo>
                <a:lnTo>
                  <a:pt x="227" y="389"/>
                </a:lnTo>
                <a:lnTo>
                  <a:pt x="226" y="386"/>
                </a:lnTo>
                <a:lnTo>
                  <a:pt x="226" y="386"/>
                </a:lnTo>
                <a:lnTo>
                  <a:pt x="226" y="389"/>
                </a:lnTo>
                <a:lnTo>
                  <a:pt x="226" y="389"/>
                </a:lnTo>
                <a:lnTo>
                  <a:pt x="227" y="391"/>
                </a:lnTo>
                <a:lnTo>
                  <a:pt x="227" y="391"/>
                </a:lnTo>
                <a:close/>
                <a:moveTo>
                  <a:pt x="212" y="164"/>
                </a:moveTo>
                <a:lnTo>
                  <a:pt x="212" y="164"/>
                </a:lnTo>
                <a:lnTo>
                  <a:pt x="213" y="162"/>
                </a:lnTo>
                <a:lnTo>
                  <a:pt x="213" y="162"/>
                </a:lnTo>
                <a:lnTo>
                  <a:pt x="212" y="161"/>
                </a:lnTo>
                <a:lnTo>
                  <a:pt x="212" y="161"/>
                </a:lnTo>
                <a:lnTo>
                  <a:pt x="210" y="162"/>
                </a:lnTo>
                <a:lnTo>
                  <a:pt x="210" y="162"/>
                </a:lnTo>
                <a:lnTo>
                  <a:pt x="212" y="164"/>
                </a:lnTo>
                <a:lnTo>
                  <a:pt x="212" y="164"/>
                </a:lnTo>
                <a:close/>
                <a:moveTo>
                  <a:pt x="126" y="120"/>
                </a:moveTo>
                <a:lnTo>
                  <a:pt x="126" y="120"/>
                </a:lnTo>
                <a:lnTo>
                  <a:pt x="126" y="120"/>
                </a:lnTo>
                <a:lnTo>
                  <a:pt x="126" y="120"/>
                </a:lnTo>
                <a:lnTo>
                  <a:pt x="125" y="117"/>
                </a:lnTo>
                <a:lnTo>
                  <a:pt x="125" y="117"/>
                </a:lnTo>
                <a:lnTo>
                  <a:pt x="123" y="118"/>
                </a:lnTo>
                <a:lnTo>
                  <a:pt x="123" y="118"/>
                </a:lnTo>
                <a:lnTo>
                  <a:pt x="126" y="120"/>
                </a:lnTo>
                <a:lnTo>
                  <a:pt x="126" y="120"/>
                </a:lnTo>
                <a:close/>
                <a:moveTo>
                  <a:pt x="81" y="265"/>
                </a:moveTo>
                <a:lnTo>
                  <a:pt x="81" y="265"/>
                </a:lnTo>
                <a:lnTo>
                  <a:pt x="84" y="263"/>
                </a:lnTo>
                <a:lnTo>
                  <a:pt x="82" y="262"/>
                </a:lnTo>
                <a:lnTo>
                  <a:pt x="82" y="262"/>
                </a:lnTo>
                <a:lnTo>
                  <a:pt x="81" y="263"/>
                </a:lnTo>
                <a:lnTo>
                  <a:pt x="81" y="263"/>
                </a:lnTo>
                <a:lnTo>
                  <a:pt x="81" y="265"/>
                </a:lnTo>
                <a:lnTo>
                  <a:pt x="81" y="265"/>
                </a:lnTo>
                <a:close/>
                <a:moveTo>
                  <a:pt x="122" y="145"/>
                </a:moveTo>
                <a:lnTo>
                  <a:pt x="122" y="145"/>
                </a:lnTo>
                <a:lnTo>
                  <a:pt x="123" y="147"/>
                </a:lnTo>
                <a:lnTo>
                  <a:pt x="123" y="147"/>
                </a:lnTo>
                <a:lnTo>
                  <a:pt x="123" y="147"/>
                </a:lnTo>
                <a:lnTo>
                  <a:pt x="123" y="147"/>
                </a:lnTo>
                <a:lnTo>
                  <a:pt x="123" y="147"/>
                </a:lnTo>
                <a:lnTo>
                  <a:pt x="123" y="147"/>
                </a:lnTo>
                <a:lnTo>
                  <a:pt x="123" y="143"/>
                </a:lnTo>
                <a:lnTo>
                  <a:pt x="123" y="143"/>
                </a:lnTo>
                <a:lnTo>
                  <a:pt x="122" y="145"/>
                </a:lnTo>
                <a:lnTo>
                  <a:pt x="122" y="145"/>
                </a:lnTo>
                <a:close/>
                <a:moveTo>
                  <a:pt x="171" y="236"/>
                </a:moveTo>
                <a:lnTo>
                  <a:pt x="171" y="236"/>
                </a:lnTo>
                <a:lnTo>
                  <a:pt x="169" y="236"/>
                </a:lnTo>
                <a:lnTo>
                  <a:pt x="169" y="236"/>
                </a:lnTo>
                <a:lnTo>
                  <a:pt x="169" y="238"/>
                </a:lnTo>
                <a:lnTo>
                  <a:pt x="169" y="238"/>
                </a:lnTo>
                <a:lnTo>
                  <a:pt x="172" y="241"/>
                </a:lnTo>
                <a:lnTo>
                  <a:pt x="172" y="241"/>
                </a:lnTo>
                <a:lnTo>
                  <a:pt x="172" y="240"/>
                </a:lnTo>
                <a:lnTo>
                  <a:pt x="172" y="240"/>
                </a:lnTo>
                <a:lnTo>
                  <a:pt x="171" y="236"/>
                </a:lnTo>
                <a:lnTo>
                  <a:pt x="171" y="236"/>
                </a:lnTo>
                <a:close/>
                <a:moveTo>
                  <a:pt x="243" y="401"/>
                </a:moveTo>
                <a:lnTo>
                  <a:pt x="243" y="401"/>
                </a:lnTo>
                <a:lnTo>
                  <a:pt x="237" y="401"/>
                </a:lnTo>
                <a:lnTo>
                  <a:pt x="237" y="401"/>
                </a:lnTo>
                <a:lnTo>
                  <a:pt x="237" y="401"/>
                </a:lnTo>
                <a:lnTo>
                  <a:pt x="237" y="401"/>
                </a:lnTo>
                <a:lnTo>
                  <a:pt x="243" y="402"/>
                </a:lnTo>
                <a:lnTo>
                  <a:pt x="243" y="402"/>
                </a:lnTo>
                <a:lnTo>
                  <a:pt x="243" y="401"/>
                </a:lnTo>
                <a:lnTo>
                  <a:pt x="243" y="401"/>
                </a:lnTo>
                <a:close/>
                <a:moveTo>
                  <a:pt x="126" y="268"/>
                </a:moveTo>
                <a:lnTo>
                  <a:pt x="126" y="268"/>
                </a:lnTo>
                <a:lnTo>
                  <a:pt x="128" y="270"/>
                </a:lnTo>
                <a:lnTo>
                  <a:pt x="128" y="270"/>
                </a:lnTo>
                <a:lnTo>
                  <a:pt x="130" y="268"/>
                </a:lnTo>
                <a:lnTo>
                  <a:pt x="130" y="268"/>
                </a:lnTo>
                <a:lnTo>
                  <a:pt x="130" y="268"/>
                </a:lnTo>
                <a:lnTo>
                  <a:pt x="130" y="268"/>
                </a:lnTo>
                <a:lnTo>
                  <a:pt x="128" y="268"/>
                </a:lnTo>
                <a:lnTo>
                  <a:pt x="128" y="268"/>
                </a:lnTo>
                <a:lnTo>
                  <a:pt x="126" y="268"/>
                </a:lnTo>
                <a:lnTo>
                  <a:pt x="126" y="268"/>
                </a:lnTo>
                <a:close/>
                <a:moveTo>
                  <a:pt x="223" y="262"/>
                </a:moveTo>
                <a:lnTo>
                  <a:pt x="223" y="262"/>
                </a:lnTo>
                <a:lnTo>
                  <a:pt x="223" y="262"/>
                </a:lnTo>
                <a:lnTo>
                  <a:pt x="223" y="262"/>
                </a:lnTo>
                <a:lnTo>
                  <a:pt x="223" y="263"/>
                </a:lnTo>
                <a:lnTo>
                  <a:pt x="223" y="263"/>
                </a:lnTo>
                <a:lnTo>
                  <a:pt x="224" y="266"/>
                </a:lnTo>
                <a:lnTo>
                  <a:pt x="224" y="266"/>
                </a:lnTo>
                <a:lnTo>
                  <a:pt x="226" y="266"/>
                </a:lnTo>
                <a:lnTo>
                  <a:pt x="226" y="266"/>
                </a:lnTo>
                <a:lnTo>
                  <a:pt x="223" y="262"/>
                </a:lnTo>
                <a:lnTo>
                  <a:pt x="223" y="262"/>
                </a:lnTo>
                <a:close/>
                <a:moveTo>
                  <a:pt x="201" y="180"/>
                </a:moveTo>
                <a:lnTo>
                  <a:pt x="201" y="180"/>
                </a:lnTo>
                <a:lnTo>
                  <a:pt x="202" y="180"/>
                </a:lnTo>
                <a:lnTo>
                  <a:pt x="202" y="180"/>
                </a:lnTo>
                <a:lnTo>
                  <a:pt x="204" y="180"/>
                </a:lnTo>
                <a:lnTo>
                  <a:pt x="204" y="180"/>
                </a:lnTo>
                <a:lnTo>
                  <a:pt x="204" y="177"/>
                </a:lnTo>
                <a:lnTo>
                  <a:pt x="204" y="177"/>
                </a:lnTo>
                <a:lnTo>
                  <a:pt x="201" y="180"/>
                </a:lnTo>
                <a:lnTo>
                  <a:pt x="201" y="180"/>
                </a:lnTo>
                <a:close/>
                <a:moveTo>
                  <a:pt x="333" y="124"/>
                </a:moveTo>
                <a:lnTo>
                  <a:pt x="333" y="124"/>
                </a:lnTo>
                <a:lnTo>
                  <a:pt x="335" y="121"/>
                </a:lnTo>
                <a:lnTo>
                  <a:pt x="335" y="121"/>
                </a:lnTo>
                <a:lnTo>
                  <a:pt x="332" y="123"/>
                </a:lnTo>
                <a:lnTo>
                  <a:pt x="332" y="123"/>
                </a:lnTo>
                <a:lnTo>
                  <a:pt x="333" y="124"/>
                </a:lnTo>
                <a:lnTo>
                  <a:pt x="333" y="124"/>
                </a:lnTo>
                <a:close/>
                <a:moveTo>
                  <a:pt x="321" y="285"/>
                </a:moveTo>
                <a:lnTo>
                  <a:pt x="321" y="285"/>
                </a:lnTo>
                <a:lnTo>
                  <a:pt x="325" y="290"/>
                </a:lnTo>
                <a:lnTo>
                  <a:pt x="325" y="290"/>
                </a:lnTo>
                <a:lnTo>
                  <a:pt x="325" y="290"/>
                </a:lnTo>
                <a:lnTo>
                  <a:pt x="325" y="290"/>
                </a:lnTo>
                <a:lnTo>
                  <a:pt x="321" y="285"/>
                </a:lnTo>
                <a:lnTo>
                  <a:pt x="321" y="285"/>
                </a:lnTo>
                <a:close/>
                <a:moveTo>
                  <a:pt x="125" y="216"/>
                </a:moveTo>
                <a:lnTo>
                  <a:pt x="125" y="216"/>
                </a:lnTo>
                <a:lnTo>
                  <a:pt x="130" y="214"/>
                </a:lnTo>
                <a:lnTo>
                  <a:pt x="133" y="211"/>
                </a:lnTo>
                <a:lnTo>
                  <a:pt x="133" y="211"/>
                </a:lnTo>
                <a:lnTo>
                  <a:pt x="125" y="216"/>
                </a:lnTo>
                <a:lnTo>
                  <a:pt x="125" y="216"/>
                </a:lnTo>
                <a:lnTo>
                  <a:pt x="125" y="216"/>
                </a:lnTo>
                <a:lnTo>
                  <a:pt x="125" y="216"/>
                </a:lnTo>
                <a:close/>
                <a:moveTo>
                  <a:pt x="223" y="71"/>
                </a:moveTo>
                <a:lnTo>
                  <a:pt x="223" y="71"/>
                </a:lnTo>
                <a:lnTo>
                  <a:pt x="220" y="72"/>
                </a:lnTo>
                <a:lnTo>
                  <a:pt x="220" y="72"/>
                </a:lnTo>
                <a:lnTo>
                  <a:pt x="220" y="72"/>
                </a:lnTo>
                <a:lnTo>
                  <a:pt x="220" y="72"/>
                </a:lnTo>
                <a:lnTo>
                  <a:pt x="223" y="72"/>
                </a:lnTo>
                <a:lnTo>
                  <a:pt x="223" y="72"/>
                </a:lnTo>
                <a:lnTo>
                  <a:pt x="223" y="71"/>
                </a:lnTo>
                <a:lnTo>
                  <a:pt x="223" y="71"/>
                </a:lnTo>
                <a:close/>
                <a:moveTo>
                  <a:pt x="212" y="213"/>
                </a:moveTo>
                <a:lnTo>
                  <a:pt x="212" y="213"/>
                </a:lnTo>
                <a:lnTo>
                  <a:pt x="213" y="211"/>
                </a:lnTo>
                <a:lnTo>
                  <a:pt x="213" y="210"/>
                </a:lnTo>
                <a:lnTo>
                  <a:pt x="213" y="210"/>
                </a:lnTo>
                <a:lnTo>
                  <a:pt x="212" y="213"/>
                </a:lnTo>
                <a:lnTo>
                  <a:pt x="212" y="213"/>
                </a:lnTo>
                <a:close/>
                <a:moveTo>
                  <a:pt x="145" y="216"/>
                </a:moveTo>
                <a:lnTo>
                  <a:pt x="145" y="216"/>
                </a:lnTo>
                <a:lnTo>
                  <a:pt x="149" y="221"/>
                </a:lnTo>
                <a:lnTo>
                  <a:pt x="149" y="221"/>
                </a:lnTo>
                <a:lnTo>
                  <a:pt x="147" y="218"/>
                </a:lnTo>
                <a:lnTo>
                  <a:pt x="145" y="216"/>
                </a:lnTo>
                <a:lnTo>
                  <a:pt x="145" y="216"/>
                </a:lnTo>
                <a:close/>
                <a:moveTo>
                  <a:pt x="67" y="285"/>
                </a:moveTo>
                <a:lnTo>
                  <a:pt x="67" y="285"/>
                </a:lnTo>
                <a:lnTo>
                  <a:pt x="68" y="284"/>
                </a:lnTo>
                <a:lnTo>
                  <a:pt x="68" y="284"/>
                </a:lnTo>
                <a:lnTo>
                  <a:pt x="65" y="281"/>
                </a:lnTo>
                <a:lnTo>
                  <a:pt x="65" y="281"/>
                </a:lnTo>
                <a:lnTo>
                  <a:pt x="65" y="284"/>
                </a:lnTo>
                <a:lnTo>
                  <a:pt x="67" y="285"/>
                </a:lnTo>
                <a:lnTo>
                  <a:pt x="67" y="285"/>
                </a:lnTo>
                <a:close/>
                <a:moveTo>
                  <a:pt x="186" y="132"/>
                </a:moveTo>
                <a:lnTo>
                  <a:pt x="186" y="132"/>
                </a:lnTo>
                <a:lnTo>
                  <a:pt x="183" y="131"/>
                </a:lnTo>
                <a:lnTo>
                  <a:pt x="183" y="131"/>
                </a:lnTo>
                <a:lnTo>
                  <a:pt x="183" y="131"/>
                </a:lnTo>
                <a:lnTo>
                  <a:pt x="183" y="131"/>
                </a:lnTo>
                <a:lnTo>
                  <a:pt x="185" y="134"/>
                </a:lnTo>
                <a:lnTo>
                  <a:pt x="185" y="134"/>
                </a:lnTo>
                <a:lnTo>
                  <a:pt x="186" y="132"/>
                </a:lnTo>
                <a:lnTo>
                  <a:pt x="186" y="132"/>
                </a:lnTo>
                <a:close/>
                <a:moveTo>
                  <a:pt x="194" y="132"/>
                </a:moveTo>
                <a:lnTo>
                  <a:pt x="194" y="132"/>
                </a:lnTo>
                <a:lnTo>
                  <a:pt x="191" y="132"/>
                </a:lnTo>
                <a:lnTo>
                  <a:pt x="191" y="132"/>
                </a:lnTo>
                <a:lnTo>
                  <a:pt x="191" y="132"/>
                </a:lnTo>
                <a:lnTo>
                  <a:pt x="191" y="132"/>
                </a:lnTo>
                <a:lnTo>
                  <a:pt x="193" y="134"/>
                </a:lnTo>
                <a:lnTo>
                  <a:pt x="193" y="134"/>
                </a:lnTo>
                <a:lnTo>
                  <a:pt x="194" y="132"/>
                </a:lnTo>
                <a:lnTo>
                  <a:pt x="194" y="132"/>
                </a:lnTo>
                <a:close/>
                <a:moveTo>
                  <a:pt x="204" y="207"/>
                </a:moveTo>
                <a:lnTo>
                  <a:pt x="204" y="207"/>
                </a:lnTo>
                <a:lnTo>
                  <a:pt x="208" y="203"/>
                </a:lnTo>
                <a:lnTo>
                  <a:pt x="208" y="203"/>
                </a:lnTo>
                <a:lnTo>
                  <a:pt x="205" y="205"/>
                </a:lnTo>
                <a:lnTo>
                  <a:pt x="204" y="207"/>
                </a:lnTo>
                <a:lnTo>
                  <a:pt x="204" y="207"/>
                </a:lnTo>
                <a:close/>
                <a:moveTo>
                  <a:pt x="279" y="210"/>
                </a:moveTo>
                <a:lnTo>
                  <a:pt x="279" y="210"/>
                </a:lnTo>
                <a:lnTo>
                  <a:pt x="279" y="210"/>
                </a:lnTo>
                <a:lnTo>
                  <a:pt x="279" y="210"/>
                </a:lnTo>
                <a:lnTo>
                  <a:pt x="283" y="214"/>
                </a:lnTo>
                <a:lnTo>
                  <a:pt x="283" y="214"/>
                </a:lnTo>
                <a:lnTo>
                  <a:pt x="283" y="214"/>
                </a:lnTo>
                <a:lnTo>
                  <a:pt x="283" y="214"/>
                </a:lnTo>
                <a:lnTo>
                  <a:pt x="279" y="210"/>
                </a:lnTo>
                <a:lnTo>
                  <a:pt x="279" y="210"/>
                </a:lnTo>
                <a:close/>
                <a:moveTo>
                  <a:pt x="306" y="241"/>
                </a:moveTo>
                <a:lnTo>
                  <a:pt x="306" y="241"/>
                </a:lnTo>
                <a:lnTo>
                  <a:pt x="309" y="243"/>
                </a:lnTo>
                <a:lnTo>
                  <a:pt x="309" y="243"/>
                </a:lnTo>
                <a:lnTo>
                  <a:pt x="309" y="241"/>
                </a:lnTo>
                <a:lnTo>
                  <a:pt x="309" y="240"/>
                </a:lnTo>
                <a:lnTo>
                  <a:pt x="309" y="240"/>
                </a:lnTo>
                <a:lnTo>
                  <a:pt x="306" y="241"/>
                </a:lnTo>
                <a:lnTo>
                  <a:pt x="306" y="241"/>
                </a:lnTo>
                <a:close/>
                <a:moveTo>
                  <a:pt x="295" y="124"/>
                </a:moveTo>
                <a:lnTo>
                  <a:pt x="295" y="124"/>
                </a:lnTo>
                <a:lnTo>
                  <a:pt x="297" y="123"/>
                </a:lnTo>
                <a:lnTo>
                  <a:pt x="297" y="123"/>
                </a:lnTo>
                <a:lnTo>
                  <a:pt x="295" y="121"/>
                </a:lnTo>
                <a:lnTo>
                  <a:pt x="295" y="121"/>
                </a:lnTo>
                <a:lnTo>
                  <a:pt x="294" y="123"/>
                </a:lnTo>
                <a:lnTo>
                  <a:pt x="294" y="123"/>
                </a:lnTo>
                <a:lnTo>
                  <a:pt x="295" y="124"/>
                </a:lnTo>
                <a:lnTo>
                  <a:pt x="295" y="124"/>
                </a:lnTo>
                <a:close/>
                <a:moveTo>
                  <a:pt x="246" y="90"/>
                </a:moveTo>
                <a:lnTo>
                  <a:pt x="246" y="90"/>
                </a:lnTo>
                <a:lnTo>
                  <a:pt x="246" y="90"/>
                </a:lnTo>
                <a:lnTo>
                  <a:pt x="246" y="90"/>
                </a:lnTo>
                <a:lnTo>
                  <a:pt x="246" y="83"/>
                </a:lnTo>
                <a:lnTo>
                  <a:pt x="246" y="83"/>
                </a:lnTo>
                <a:lnTo>
                  <a:pt x="246" y="87"/>
                </a:lnTo>
                <a:lnTo>
                  <a:pt x="246" y="90"/>
                </a:lnTo>
                <a:lnTo>
                  <a:pt x="246" y="90"/>
                </a:lnTo>
                <a:close/>
                <a:moveTo>
                  <a:pt x="224" y="385"/>
                </a:moveTo>
                <a:lnTo>
                  <a:pt x="224" y="385"/>
                </a:lnTo>
                <a:lnTo>
                  <a:pt x="223" y="385"/>
                </a:lnTo>
                <a:lnTo>
                  <a:pt x="223" y="385"/>
                </a:lnTo>
                <a:lnTo>
                  <a:pt x="221" y="386"/>
                </a:lnTo>
                <a:lnTo>
                  <a:pt x="221" y="386"/>
                </a:lnTo>
                <a:lnTo>
                  <a:pt x="223" y="388"/>
                </a:lnTo>
                <a:lnTo>
                  <a:pt x="223" y="388"/>
                </a:lnTo>
                <a:lnTo>
                  <a:pt x="224" y="385"/>
                </a:lnTo>
                <a:lnTo>
                  <a:pt x="224" y="385"/>
                </a:lnTo>
                <a:close/>
                <a:moveTo>
                  <a:pt x="276" y="219"/>
                </a:moveTo>
                <a:lnTo>
                  <a:pt x="276" y="219"/>
                </a:lnTo>
                <a:lnTo>
                  <a:pt x="278" y="218"/>
                </a:lnTo>
                <a:lnTo>
                  <a:pt x="278" y="218"/>
                </a:lnTo>
                <a:lnTo>
                  <a:pt x="275" y="214"/>
                </a:lnTo>
                <a:lnTo>
                  <a:pt x="275" y="214"/>
                </a:lnTo>
                <a:lnTo>
                  <a:pt x="275" y="218"/>
                </a:lnTo>
                <a:lnTo>
                  <a:pt x="276" y="219"/>
                </a:lnTo>
                <a:lnTo>
                  <a:pt x="276" y="219"/>
                </a:lnTo>
                <a:close/>
                <a:moveTo>
                  <a:pt x="92" y="306"/>
                </a:moveTo>
                <a:lnTo>
                  <a:pt x="92" y="306"/>
                </a:lnTo>
                <a:lnTo>
                  <a:pt x="92" y="306"/>
                </a:lnTo>
                <a:lnTo>
                  <a:pt x="92" y="306"/>
                </a:lnTo>
                <a:lnTo>
                  <a:pt x="89" y="304"/>
                </a:lnTo>
                <a:lnTo>
                  <a:pt x="89" y="304"/>
                </a:lnTo>
                <a:lnTo>
                  <a:pt x="89" y="306"/>
                </a:lnTo>
                <a:lnTo>
                  <a:pt x="89" y="306"/>
                </a:lnTo>
                <a:lnTo>
                  <a:pt x="92" y="306"/>
                </a:lnTo>
                <a:lnTo>
                  <a:pt x="92" y="306"/>
                </a:lnTo>
                <a:close/>
                <a:moveTo>
                  <a:pt x="202" y="259"/>
                </a:moveTo>
                <a:lnTo>
                  <a:pt x="202" y="259"/>
                </a:lnTo>
                <a:lnTo>
                  <a:pt x="201" y="257"/>
                </a:lnTo>
                <a:lnTo>
                  <a:pt x="201" y="257"/>
                </a:lnTo>
                <a:lnTo>
                  <a:pt x="199" y="260"/>
                </a:lnTo>
                <a:lnTo>
                  <a:pt x="199" y="260"/>
                </a:lnTo>
                <a:lnTo>
                  <a:pt x="201" y="260"/>
                </a:lnTo>
                <a:lnTo>
                  <a:pt x="201" y="260"/>
                </a:lnTo>
                <a:lnTo>
                  <a:pt x="202" y="259"/>
                </a:lnTo>
                <a:lnTo>
                  <a:pt x="202" y="259"/>
                </a:lnTo>
                <a:close/>
                <a:moveTo>
                  <a:pt x="275" y="169"/>
                </a:moveTo>
                <a:lnTo>
                  <a:pt x="275" y="169"/>
                </a:lnTo>
                <a:lnTo>
                  <a:pt x="278" y="167"/>
                </a:lnTo>
                <a:lnTo>
                  <a:pt x="278" y="167"/>
                </a:lnTo>
                <a:lnTo>
                  <a:pt x="275" y="169"/>
                </a:lnTo>
                <a:lnTo>
                  <a:pt x="275" y="169"/>
                </a:lnTo>
                <a:close/>
                <a:moveTo>
                  <a:pt x="185" y="243"/>
                </a:moveTo>
                <a:lnTo>
                  <a:pt x="185" y="243"/>
                </a:lnTo>
                <a:lnTo>
                  <a:pt x="183" y="244"/>
                </a:lnTo>
                <a:lnTo>
                  <a:pt x="183" y="244"/>
                </a:lnTo>
                <a:lnTo>
                  <a:pt x="185" y="246"/>
                </a:lnTo>
                <a:lnTo>
                  <a:pt x="185" y="246"/>
                </a:lnTo>
                <a:lnTo>
                  <a:pt x="185" y="246"/>
                </a:lnTo>
                <a:lnTo>
                  <a:pt x="185" y="246"/>
                </a:lnTo>
                <a:lnTo>
                  <a:pt x="185" y="243"/>
                </a:lnTo>
                <a:lnTo>
                  <a:pt x="185" y="243"/>
                </a:lnTo>
                <a:close/>
                <a:moveTo>
                  <a:pt x="185" y="274"/>
                </a:moveTo>
                <a:lnTo>
                  <a:pt x="185" y="274"/>
                </a:lnTo>
                <a:lnTo>
                  <a:pt x="185" y="274"/>
                </a:lnTo>
                <a:lnTo>
                  <a:pt x="185" y="274"/>
                </a:lnTo>
                <a:lnTo>
                  <a:pt x="186" y="278"/>
                </a:lnTo>
                <a:lnTo>
                  <a:pt x="186" y="278"/>
                </a:lnTo>
                <a:lnTo>
                  <a:pt x="188" y="276"/>
                </a:lnTo>
                <a:lnTo>
                  <a:pt x="188" y="276"/>
                </a:lnTo>
                <a:lnTo>
                  <a:pt x="185" y="274"/>
                </a:lnTo>
                <a:lnTo>
                  <a:pt x="185" y="274"/>
                </a:lnTo>
                <a:close/>
                <a:moveTo>
                  <a:pt x="186" y="194"/>
                </a:moveTo>
                <a:lnTo>
                  <a:pt x="186" y="194"/>
                </a:lnTo>
                <a:lnTo>
                  <a:pt x="188" y="195"/>
                </a:lnTo>
                <a:lnTo>
                  <a:pt x="188" y="195"/>
                </a:lnTo>
                <a:lnTo>
                  <a:pt x="188" y="195"/>
                </a:lnTo>
                <a:lnTo>
                  <a:pt x="188" y="195"/>
                </a:lnTo>
                <a:lnTo>
                  <a:pt x="188" y="194"/>
                </a:lnTo>
                <a:lnTo>
                  <a:pt x="188" y="194"/>
                </a:lnTo>
                <a:lnTo>
                  <a:pt x="188" y="192"/>
                </a:lnTo>
                <a:lnTo>
                  <a:pt x="188" y="192"/>
                </a:lnTo>
                <a:lnTo>
                  <a:pt x="186" y="194"/>
                </a:lnTo>
                <a:lnTo>
                  <a:pt x="186" y="194"/>
                </a:lnTo>
                <a:close/>
                <a:moveTo>
                  <a:pt x="125" y="230"/>
                </a:moveTo>
                <a:lnTo>
                  <a:pt x="125" y="230"/>
                </a:lnTo>
                <a:lnTo>
                  <a:pt x="122" y="233"/>
                </a:lnTo>
                <a:lnTo>
                  <a:pt x="122" y="233"/>
                </a:lnTo>
                <a:lnTo>
                  <a:pt x="123" y="232"/>
                </a:lnTo>
                <a:lnTo>
                  <a:pt x="125" y="230"/>
                </a:lnTo>
                <a:lnTo>
                  <a:pt x="125" y="230"/>
                </a:lnTo>
                <a:close/>
                <a:moveTo>
                  <a:pt x="242" y="69"/>
                </a:moveTo>
                <a:lnTo>
                  <a:pt x="242" y="69"/>
                </a:lnTo>
                <a:lnTo>
                  <a:pt x="242" y="71"/>
                </a:lnTo>
                <a:lnTo>
                  <a:pt x="242" y="71"/>
                </a:lnTo>
                <a:lnTo>
                  <a:pt x="243" y="71"/>
                </a:lnTo>
                <a:lnTo>
                  <a:pt x="243" y="68"/>
                </a:lnTo>
                <a:lnTo>
                  <a:pt x="243" y="68"/>
                </a:lnTo>
                <a:lnTo>
                  <a:pt x="242" y="69"/>
                </a:lnTo>
                <a:lnTo>
                  <a:pt x="242" y="69"/>
                </a:lnTo>
                <a:close/>
                <a:moveTo>
                  <a:pt x="208" y="123"/>
                </a:moveTo>
                <a:lnTo>
                  <a:pt x="208" y="123"/>
                </a:lnTo>
                <a:lnTo>
                  <a:pt x="208" y="123"/>
                </a:lnTo>
                <a:lnTo>
                  <a:pt x="208" y="123"/>
                </a:lnTo>
                <a:lnTo>
                  <a:pt x="205" y="121"/>
                </a:lnTo>
                <a:lnTo>
                  <a:pt x="205" y="121"/>
                </a:lnTo>
                <a:lnTo>
                  <a:pt x="207" y="123"/>
                </a:lnTo>
                <a:lnTo>
                  <a:pt x="207" y="123"/>
                </a:lnTo>
                <a:lnTo>
                  <a:pt x="208" y="123"/>
                </a:lnTo>
                <a:lnTo>
                  <a:pt x="208" y="123"/>
                </a:lnTo>
                <a:close/>
                <a:moveTo>
                  <a:pt x="243" y="254"/>
                </a:moveTo>
                <a:lnTo>
                  <a:pt x="243" y="254"/>
                </a:lnTo>
                <a:lnTo>
                  <a:pt x="245" y="252"/>
                </a:lnTo>
                <a:lnTo>
                  <a:pt x="245" y="252"/>
                </a:lnTo>
                <a:lnTo>
                  <a:pt x="245" y="251"/>
                </a:lnTo>
                <a:lnTo>
                  <a:pt x="245" y="249"/>
                </a:lnTo>
                <a:lnTo>
                  <a:pt x="245" y="249"/>
                </a:lnTo>
                <a:lnTo>
                  <a:pt x="243" y="254"/>
                </a:lnTo>
                <a:lnTo>
                  <a:pt x="243" y="254"/>
                </a:lnTo>
                <a:close/>
                <a:moveTo>
                  <a:pt x="158" y="240"/>
                </a:moveTo>
                <a:lnTo>
                  <a:pt x="158" y="240"/>
                </a:lnTo>
                <a:lnTo>
                  <a:pt x="158" y="240"/>
                </a:lnTo>
                <a:lnTo>
                  <a:pt x="158" y="240"/>
                </a:lnTo>
                <a:lnTo>
                  <a:pt x="158" y="236"/>
                </a:lnTo>
                <a:lnTo>
                  <a:pt x="158" y="236"/>
                </a:lnTo>
                <a:lnTo>
                  <a:pt x="156" y="236"/>
                </a:lnTo>
                <a:lnTo>
                  <a:pt x="156" y="236"/>
                </a:lnTo>
                <a:lnTo>
                  <a:pt x="158" y="240"/>
                </a:lnTo>
                <a:lnTo>
                  <a:pt x="158" y="240"/>
                </a:lnTo>
                <a:close/>
                <a:moveTo>
                  <a:pt x="232" y="219"/>
                </a:moveTo>
                <a:lnTo>
                  <a:pt x="232" y="219"/>
                </a:lnTo>
                <a:lnTo>
                  <a:pt x="232" y="222"/>
                </a:lnTo>
                <a:lnTo>
                  <a:pt x="232" y="222"/>
                </a:lnTo>
                <a:lnTo>
                  <a:pt x="234" y="221"/>
                </a:lnTo>
                <a:lnTo>
                  <a:pt x="234" y="221"/>
                </a:lnTo>
                <a:lnTo>
                  <a:pt x="234" y="221"/>
                </a:lnTo>
                <a:lnTo>
                  <a:pt x="234" y="221"/>
                </a:lnTo>
                <a:lnTo>
                  <a:pt x="232" y="219"/>
                </a:lnTo>
                <a:lnTo>
                  <a:pt x="232" y="219"/>
                </a:lnTo>
                <a:lnTo>
                  <a:pt x="232" y="219"/>
                </a:lnTo>
                <a:close/>
                <a:moveTo>
                  <a:pt x="193" y="211"/>
                </a:moveTo>
                <a:lnTo>
                  <a:pt x="193" y="211"/>
                </a:lnTo>
                <a:lnTo>
                  <a:pt x="190" y="214"/>
                </a:lnTo>
                <a:lnTo>
                  <a:pt x="190" y="214"/>
                </a:lnTo>
                <a:lnTo>
                  <a:pt x="194" y="213"/>
                </a:lnTo>
                <a:lnTo>
                  <a:pt x="194" y="213"/>
                </a:lnTo>
                <a:lnTo>
                  <a:pt x="193" y="211"/>
                </a:lnTo>
                <a:lnTo>
                  <a:pt x="193" y="211"/>
                </a:lnTo>
                <a:close/>
                <a:moveTo>
                  <a:pt x="321" y="249"/>
                </a:moveTo>
                <a:lnTo>
                  <a:pt x="321" y="249"/>
                </a:lnTo>
                <a:lnTo>
                  <a:pt x="321" y="249"/>
                </a:lnTo>
                <a:lnTo>
                  <a:pt x="321" y="249"/>
                </a:lnTo>
                <a:lnTo>
                  <a:pt x="324" y="248"/>
                </a:lnTo>
                <a:lnTo>
                  <a:pt x="324" y="248"/>
                </a:lnTo>
                <a:lnTo>
                  <a:pt x="324" y="246"/>
                </a:lnTo>
                <a:lnTo>
                  <a:pt x="324" y="246"/>
                </a:lnTo>
                <a:lnTo>
                  <a:pt x="324" y="246"/>
                </a:lnTo>
                <a:lnTo>
                  <a:pt x="324" y="246"/>
                </a:lnTo>
                <a:lnTo>
                  <a:pt x="321" y="249"/>
                </a:lnTo>
                <a:lnTo>
                  <a:pt x="321" y="249"/>
                </a:lnTo>
                <a:close/>
                <a:moveTo>
                  <a:pt x="297" y="287"/>
                </a:moveTo>
                <a:lnTo>
                  <a:pt x="297" y="287"/>
                </a:lnTo>
                <a:lnTo>
                  <a:pt x="300" y="289"/>
                </a:lnTo>
                <a:lnTo>
                  <a:pt x="300" y="289"/>
                </a:lnTo>
                <a:lnTo>
                  <a:pt x="302" y="290"/>
                </a:lnTo>
                <a:lnTo>
                  <a:pt x="302" y="290"/>
                </a:lnTo>
                <a:lnTo>
                  <a:pt x="297" y="287"/>
                </a:lnTo>
                <a:lnTo>
                  <a:pt x="297" y="287"/>
                </a:lnTo>
                <a:lnTo>
                  <a:pt x="297" y="287"/>
                </a:lnTo>
                <a:lnTo>
                  <a:pt x="297" y="287"/>
                </a:lnTo>
                <a:close/>
                <a:moveTo>
                  <a:pt x="163" y="236"/>
                </a:moveTo>
                <a:lnTo>
                  <a:pt x="163" y="236"/>
                </a:lnTo>
                <a:lnTo>
                  <a:pt x="161" y="235"/>
                </a:lnTo>
                <a:lnTo>
                  <a:pt x="161" y="235"/>
                </a:lnTo>
                <a:lnTo>
                  <a:pt x="161" y="238"/>
                </a:lnTo>
                <a:lnTo>
                  <a:pt x="161" y="238"/>
                </a:lnTo>
                <a:lnTo>
                  <a:pt x="163" y="236"/>
                </a:lnTo>
                <a:lnTo>
                  <a:pt x="163" y="236"/>
                </a:lnTo>
                <a:close/>
                <a:moveTo>
                  <a:pt x="188" y="199"/>
                </a:moveTo>
                <a:lnTo>
                  <a:pt x="188" y="199"/>
                </a:lnTo>
                <a:lnTo>
                  <a:pt x="188" y="200"/>
                </a:lnTo>
                <a:lnTo>
                  <a:pt x="188" y="200"/>
                </a:lnTo>
                <a:lnTo>
                  <a:pt x="190" y="202"/>
                </a:lnTo>
                <a:lnTo>
                  <a:pt x="190" y="202"/>
                </a:lnTo>
                <a:lnTo>
                  <a:pt x="191" y="200"/>
                </a:lnTo>
                <a:lnTo>
                  <a:pt x="191" y="200"/>
                </a:lnTo>
                <a:lnTo>
                  <a:pt x="190" y="200"/>
                </a:lnTo>
                <a:lnTo>
                  <a:pt x="190" y="200"/>
                </a:lnTo>
                <a:lnTo>
                  <a:pt x="188" y="199"/>
                </a:lnTo>
                <a:lnTo>
                  <a:pt x="188" y="199"/>
                </a:lnTo>
                <a:close/>
                <a:moveTo>
                  <a:pt x="261" y="154"/>
                </a:moveTo>
                <a:lnTo>
                  <a:pt x="261" y="154"/>
                </a:lnTo>
                <a:lnTo>
                  <a:pt x="262" y="156"/>
                </a:lnTo>
                <a:lnTo>
                  <a:pt x="264" y="156"/>
                </a:lnTo>
                <a:lnTo>
                  <a:pt x="264" y="156"/>
                </a:lnTo>
                <a:lnTo>
                  <a:pt x="262" y="153"/>
                </a:lnTo>
                <a:lnTo>
                  <a:pt x="262" y="153"/>
                </a:lnTo>
                <a:lnTo>
                  <a:pt x="261" y="154"/>
                </a:lnTo>
                <a:lnTo>
                  <a:pt x="261" y="154"/>
                </a:lnTo>
                <a:close/>
                <a:moveTo>
                  <a:pt x="76" y="268"/>
                </a:moveTo>
                <a:lnTo>
                  <a:pt x="76" y="268"/>
                </a:lnTo>
                <a:lnTo>
                  <a:pt x="79" y="266"/>
                </a:lnTo>
                <a:lnTo>
                  <a:pt x="79" y="266"/>
                </a:lnTo>
                <a:lnTo>
                  <a:pt x="78" y="265"/>
                </a:lnTo>
                <a:lnTo>
                  <a:pt x="78" y="265"/>
                </a:lnTo>
                <a:lnTo>
                  <a:pt x="76" y="266"/>
                </a:lnTo>
                <a:lnTo>
                  <a:pt x="76" y="268"/>
                </a:lnTo>
                <a:lnTo>
                  <a:pt x="76" y="268"/>
                </a:lnTo>
                <a:close/>
                <a:moveTo>
                  <a:pt x="117" y="282"/>
                </a:moveTo>
                <a:lnTo>
                  <a:pt x="117" y="282"/>
                </a:lnTo>
                <a:lnTo>
                  <a:pt x="114" y="279"/>
                </a:lnTo>
                <a:lnTo>
                  <a:pt x="114" y="279"/>
                </a:lnTo>
                <a:lnTo>
                  <a:pt x="114" y="279"/>
                </a:lnTo>
                <a:lnTo>
                  <a:pt x="114" y="279"/>
                </a:lnTo>
                <a:lnTo>
                  <a:pt x="115" y="282"/>
                </a:lnTo>
                <a:lnTo>
                  <a:pt x="115" y="282"/>
                </a:lnTo>
                <a:lnTo>
                  <a:pt x="117" y="282"/>
                </a:lnTo>
                <a:lnTo>
                  <a:pt x="117" y="282"/>
                </a:lnTo>
                <a:close/>
                <a:moveTo>
                  <a:pt x="166" y="235"/>
                </a:moveTo>
                <a:lnTo>
                  <a:pt x="166" y="235"/>
                </a:lnTo>
                <a:lnTo>
                  <a:pt x="167" y="233"/>
                </a:lnTo>
                <a:lnTo>
                  <a:pt x="167" y="233"/>
                </a:lnTo>
                <a:lnTo>
                  <a:pt x="167" y="233"/>
                </a:lnTo>
                <a:lnTo>
                  <a:pt x="167" y="232"/>
                </a:lnTo>
                <a:lnTo>
                  <a:pt x="167" y="232"/>
                </a:lnTo>
                <a:lnTo>
                  <a:pt x="164" y="233"/>
                </a:lnTo>
                <a:lnTo>
                  <a:pt x="164" y="233"/>
                </a:lnTo>
                <a:lnTo>
                  <a:pt x="166" y="235"/>
                </a:lnTo>
                <a:lnTo>
                  <a:pt x="166" y="235"/>
                </a:lnTo>
                <a:close/>
                <a:moveTo>
                  <a:pt x="92" y="281"/>
                </a:moveTo>
                <a:lnTo>
                  <a:pt x="92" y="281"/>
                </a:lnTo>
                <a:lnTo>
                  <a:pt x="89" y="281"/>
                </a:lnTo>
                <a:lnTo>
                  <a:pt x="89" y="282"/>
                </a:lnTo>
                <a:lnTo>
                  <a:pt x="89" y="282"/>
                </a:lnTo>
                <a:lnTo>
                  <a:pt x="90" y="282"/>
                </a:lnTo>
                <a:lnTo>
                  <a:pt x="90" y="282"/>
                </a:lnTo>
                <a:lnTo>
                  <a:pt x="90" y="281"/>
                </a:lnTo>
                <a:lnTo>
                  <a:pt x="90" y="281"/>
                </a:lnTo>
                <a:lnTo>
                  <a:pt x="92" y="281"/>
                </a:lnTo>
                <a:lnTo>
                  <a:pt x="92" y="281"/>
                </a:lnTo>
                <a:close/>
                <a:moveTo>
                  <a:pt x="231" y="154"/>
                </a:moveTo>
                <a:lnTo>
                  <a:pt x="231" y="154"/>
                </a:lnTo>
                <a:lnTo>
                  <a:pt x="229" y="154"/>
                </a:lnTo>
                <a:lnTo>
                  <a:pt x="229" y="154"/>
                </a:lnTo>
                <a:lnTo>
                  <a:pt x="227" y="156"/>
                </a:lnTo>
                <a:lnTo>
                  <a:pt x="227" y="158"/>
                </a:lnTo>
                <a:lnTo>
                  <a:pt x="227" y="158"/>
                </a:lnTo>
                <a:lnTo>
                  <a:pt x="231" y="154"/>
                </a:lnTo>
                <a:lnTo>
                  <a:pt x="231" y="154"/>
                </a:lnTo>
                <a:close/>
                <a:moveTo>
                  <a:pt x="204" y="83"/>
                </a:moveTo>
                <a:lnTo>
                  <a:pt x="204" y="83"/>
                </a:lnTo>
                <a:lnTo>
                  <a:pt x="204" y="82"/>
                </a:lnTo>
                <a:lnTo>
                  <a:pt x="204" y="82"/>
                </a:lnTo>
                <a:lnTo>
                  <a:pt x="204" y="82"/>
                </a:lnTo>
                <a:lnTo>
                  <a:pt x="204" y="82"/>
                </a:lnTo>
                <a:lnTo>
                  <a:pt x="201" y="83"/>
                </a:lnTo>
                <a:lnTo>
                  <a:pt x="201" y="83"/>
                </a:lnTo>
                <a:lnTo>
                  <a:pt x="201" y="83"/>
                </a:lnTo>
                <a:lnTo>
                  <a:pt x="201" y="83"/>
                </a:lnTo>
                <a:lnTo>
                  <a:pt x="204" y="83"/>
                </a:lnTo>
                <a:lnTo>
                  <a:pt x="204" y="83"/>
                </a:lnTo>
                <a:close/>
                <a:moveTo>
                  <a:pt x="123" y="173"/>
                </a:moveTo>
                <a:lnTo>
                  <a:pt x="123" y="173"/>
                </a:lnTo>
                <a:lnTo>
                  <a:pt x="128" y="175"/>
                </a:lnTo>
                <a:lnTo>
                  <a:pt x="128" y="175"/>
                </a:lnTo>
                <a:lnTo>
                  <a:pt x="125" y="172"/>
                </a:lnTo>
                <a:lnTo>
                  <a:pt x="125" y="172"/>
                </a:lnTo>
                <a:lnTo>
                  <a:pt x="123" y="173"/>
                </a:lnTo>
                <a:lnTo>
                  <a:pt x="123" y="173"/>
                </a:lnTo>
                <a:close/>
                <a:moveTo>
                  <a:pt x="349" y="117"/>
                </a:moveTo>
                <a:lnTo>
                  <a:pt x="349" y="117"/>
                </a:lnTo>
                <a:lnTo>
                  <a:pt x="354" y="113"/>
                </a:lnTo>
                <a:lnTo>
                  <a:pt x="354" y="113"/>
                </a:lnTo>
                <a:lnTo>
                  <a:pt x="354" y="113"/>
                </a:lnTo>
                <a:lnTo>
                  <a:pt x="354" y="113"/>
                </a:lnTo>
                <a:lnTo>
                  <a:pt x="349" y="115"/>
                </a:lnTo>
                <a:lnTo>
                  <a:pt x="349" y="115"/>
                </a:lnTo>
                <a:lnTo>
                  <a:pt x="349" y="117"/>
                </a:lnTo>
                <a:lnTo>
                  <a:pt x="349" y="117"/>
                </a:lnTo>
                <a:close/>
                <a:moveTo>
                  <a:pt x="295" y="154"/>
                </a:moveTo>
                <a:lnTo>
                  <a:pt x="295" y="154"/>
                </a:lnTo>
                <a:lnTo>
                  <a:pt x="297" y="156"/>
                </a:lnTo>
                <a:lnTo>
                  <a:pt x="297" y="156"/>
                </a:lnTo>
                <a:lnTo>
                  <a:pt x="300" y="153"/>
                </a:lnTo>
                <a:lnTo>
                  <a:pt x="300" y="153"/>
                </a:lnTo>
                <a:lnTo>
                  <a:pt x="300" y="153"/>
                </a:lnTo>
                <a:lnTo>
                  <a:pt x="300" y="153"/>
                </a:lnTo>
                <a:lnTo>
                  <a:pt x="295" y="154"/>
                </a:lnTo>
                <a:lnTo>
                  <a:pt x="295" y="154"/>
                </a:lnTo>
                <a:close/>
                <a:moveTo>
                  <a:pt x="379" y="110"/>
                </a:moveTo>
                <a:lnTo>
                  <a:pt x="379" y="110"/>
                </a:lnTo>
                <a:lnTo>
                  <a:pt x="379" y="110"/>
                </a:lnTo>
                <a:lnTo>
                  <a:pt x="379" y="110"/>
                </a:lnTo>
                <a:lnTo>
                  <a:pt x="377" y="106"/>
                </a:lnTo>
                <a:lnTo>
                  <a:pt x="377" y="106"/>
                </a:lnTo>
                <a:lnTo>
                  <a:pt x="376" y="107"/>
                </a:lnTo>
                <a:lnTo>
                  <a:pt x="376" y="107"/>
                </a:lnTo>
                <a:lnTo>
                  <a:pt x="377" y="109"/>
                </a:lnTo>
                <a:lnTo>
                  <a:pt x="377" y="109"/>
                </a:lnTo>
                <a:lnTo>
                  <a:pt x="379" y="110"/>
                </a:lnTo>
                <a:lnTo>
                  <a:pt x="379" y="110"/>
                </a:lnTo>
                <a:close/>
                <a:moveTo>
                  <a:pt x="126" y="251"/>
                </a:moveTo>
                <a:lnTo>
                  <a:pt x="126" y="251"/>
                </a:lnTo>
                <a:lnTo>
                  <a:pt x="126" y="251"/>
                </a:lnTo>
                <a:lnTo>
                  <a:pt x="126" y="251"/>
                </a:lnTo>
                <a:lnTo>
                  <a:pt x="123" y="251"/>
                </a:lnTo>
                <a:lnTo>
                  <a:pt x="123" y="251"/>
                </a:lnTo>
                <a:lnTo>
                  <a:pt x="125" y="254"/>
                </a:lnTo>
                <a:lnTo>
                  <a:pt x="125" y="254"/>
                </a:lnTo>
                <a:lnTo>
                  <a:pt x="126" y="251"/>
                </a:lnTo>
                <a:lnTo>
                  <a:pt x="126" y="251"/>
                </a:lnTo>
                <a:close/>
                <a:moveTo>
                  <a:pt x="212" y="232"/>
                </a:moveTo>
                <a:lnTo>
                  <a:pt x="212" y="232"/>
                </a:lnTo>
                <a:lnTo>
                  <a:pt x="210" y="233"/>
                </a:lnTo>
                <a:lnTo>
                  <a:pt x="212" y="235"/>
                </a:lnTo>
                <a:lnTo>
                  <a:pt x="212" y="235"/>
                </a:lnTo>
                <a:lnTo>
                  <a:pt x="212" y="233"/>
                </a:lnTo>
                <a:lnTo>
                  <a:pt x="212" y="232"/>
                </a:lnTo>
                <a:lnTo>
                  <a:pt x="212" y="232"/>
                </a:lnTo>
                <a:close/>
                <a:moveTo>
                  <a:pt x="171" y="25"/>
                </a:moveTo>
                <a:lnTo>
                  <a:pt x="171" y="25"/>
                </a:lnTo>
                <a:lnTo>
                  <a:pt x="171" y="25"/>
                </a:lnTo>
                <a:lnTo>
                  <a:pt x="171" y="25"/>
                </a:lnTo>
                <a:lnTo>
                  <a:pt x="171" y="36"/>
                </a:lnTo>
                <a:lnTo>
                  <a:pt x="171" y="36"/>
                </a:lnTo>
                <a:lnTo>
                  <a:pt x="171" y="36"/>
                </a:lnTo>
                <a:lnTo>
                  <a:pt x="171" y="36"/>
                </a:lnTo>
                <a:lnTo>
                  <a:pt x="171" y="25"/>
                </a:lnTo>
                <a:lnTo>
                  <a:pt x="171" y="25"/>
                </a:lnTo>
                <a:close/>
                <a:moveTo>
                  <a:pt x="100" y="285"/>
                </a:moveTo>
                <a:lnTo>
                  <a:pt x="100" y="285"/>
                </a:lnTo>
                <a:lnTo>
                  <a:pt x="103" y="282"/>
                </a:lnTo>
                <a:lnTo>
                  <a:pt x="103" y="282"/>
                </a:lnTo>
                <a:lnTo>
                  <a:pt x="101" y="282"/>
                </a:lnTo>
                <a:lnTo>
                  <a:pt x="101" y="282"/>
                </a:lnTo>
                <a:lnTo>
                  <a:pt x="100" y="284"/>
                </a:lnTo>
                <a:lnTo>
                  <a:pt x="100" y="285"/>
                </a:lnTo>
                <a:lnTo>
                  <a:pt x="100" y="285"/>
                </a:lnTo>
                <a:close/>
                <a:moveTo>
                  <a:pt x="106" y="290"/>
                </a:moveTo>
                <a:lnTo>
                  <a:pt x="106" y="290"/>
                </a:lnTo>
                <a:lnTo>
                  <a:pt x="106" y="289"/>
                </a:lnTo>
                <a:lnTo>
                  <a:pt x="106" y="289"/>
                </a:lnTo>
                <a:lnTo>
                  <a:pt x="104" y="287"/>
                </a:lnTo>
                <a:lnTo>
                  <a:pt x="104" y="287"/>
                </a:lnTo>
                <a:lnTo>
                  <a:pt x="103" y="289"/>
                </a:lnTo>
                <a:lnTo>
                  <a:pt x="103" y="289"/>
                </a:lnTo>
                <a:lnTo>
                  <a:pt x="106" y="290"/>
                </a:lnTo>
                <a:lnTo>
                  <a:pt x="106" y="290"/>
                </a:lnTo>
                <a:close/>
                <a:moveTo>
                  <a:pt x="311" y="303"/>
                </a:moveTo>
                <a:lnTo>
                  <a:pt x="311" y="303"/>
                </a:lnTo>
                <a:lnTo>
                  <a:pt x="309" y="301"/>
                </a:lnTo>
                <a:lnTo>
                  <a:pt x="308" y="300"/>
                </a:lnTo>
                <a:lnTo>
                  <a:pt x="308" y="300"/>
                </a:lnTo>
                <a:lnTo>
                  <a:pt x="311" y="303"/>
                </a:lnTo>
                <a:lnTo>
                  <a:pt x="311" y="303"/>
                </a:lnTo>
                <a:close/>
                <a:moveTo>
                  <a:pt x="158" y="230"/>
                </a:moveTo>
                <a:lnTo>
                  <a:pt x="158" y="230"/>
                </a:lnTo>
                <a:lnTo>
                  <a:pt x="156" y="233"/>
                </a:lnTo>
                <a:lnTo>
                  <a:pt x="156" y="233"/>
                </a:lnTo>
                <a:lnTo>
                  <a:pt x="158" y="232"/>
                </a:lnTo>
                <a:lnTo>
                  <a:pt x="158" y="232"/>
                </a:lnTo>
                <a:lnTo>
                  <a:pt x="158" y="230"/>
                </a:lnTo>
                <a:lnTo>
                  <a:pt x="158" y="230"/>
                </a:lnTo>
                <a:lnTo>
                  <a:pt x="158" y="230"/>
                </a:lnTo>
                <a:close/>
                <a:moveTo>
                  <a:pt x="237" y="46"/>
                </a:moveTo>
                <a:lnTo>
                  <a:pt x="237" y="46"/>
                </a:lnTo>
                <a:lnTo>
                  <a:pt x="237" y="46"/>
                </a:lnTo>
                <a:lnTo>
                  <a:pt x="237" y="46"/>
                </a:lnTo>
                <a:lnTo>
                  <a:pt x="243" y="42"/>
                </a:lnTo>
                <a:lnTo>
                  <a:pt x="243" y="42"/>
                </a:lnTo>
                <a:lnTo>
                  <a:pt x="237" y="46"/>
                </a:lnTo>
                <a:lnTo>
                  <a:pt x="237" y="46"/>
                </a:lnTo>
                <a:close/>
                <a:moveTo>
                  <a:pt x="232" y="109"/>
                </a:moveTo>
                <a:lnTo>
                  <a:pt x="232" y="109"/>
                </a:lnTo>
                <a:lnTo>
                  <a:pt x="231" y="109"/>
                </a:lnTo>
                <a:lnTo>
                  <a:pt x="231" y="109"/>
                </a:lnTo>
                <a:lnTo>
                  <a:pt x="231" y="113"/>
                </a:lnTo>
                <a:lnTo>
                  <a:pt x="231" y="113"/>
                </a:lnTo>
                <a:lnTo>
                  <a:pt x="232" y="113"/>
                </a:lnTo>
                <a:lnTo>
                  <a:pt x="232" y="113"/>
                </a:lnTo>
                <a:lnTo>
                  <a:pt x="232" y="109"/>
                </a:lnTo>
                <a:lnTo>
                  <a:pt x="232" y="109"/>
                </a:lnTo>
                <a:close/>
                <a:moveTo>
                  <a:pt x="232" y="243"/>
                </a:moveTo>
                <a:lnTo>
                  <a:pt x="232" y="243"/>
                </a:lnTo>
                <a:lnTo>
                  <a:pt x="229" y="244"/>
                </a:lnTo>
                <a:lnTo>
                  <a:pt x="229" y="244"/>
                </a:lnTo>
                <a:lnTo>
                  <a:pt x="231" y="246"/>
                </a:lnTo>
                <a:lnTo>
                  <a:pt x="231" y="246"/>
                </a:lnTo>
                <a:lnTo>
                  <a:pt x="232" y="243"/>
                </a:lnTo>
                <a:lnTo>
                  <a:pt x="232" y="243"/>
                </a:lnTo>
                <a:close/>
                <a:moveTo>
                  <a:pt x="46" y="150"/>
                </a:moveTo>
                <a:lnTo>
                  <a:pt x="46" y="150"/>
                </a:lnTo>
                <a:lnTo>
                  <a:pt x="40" y="147"/>
                </a:lnTo>
                <a:lnTo>
                  <a:pt x="40" y="147"/>
                </a:lnTo>
                <a:lnTo>
                  <a:pt x="46" y="150"/>
                </a:lnTo>
                <a:lnTo>
                  <a:pt x="46" y="150"/>
                </a:lnTo>
                <a:close/>
                <a:moveTo>
                  <a:pt x="191" y="191"/>
                </a:moveTo>
                <a:lnTo>
                  <a:pt x="191" y="191"/>
                </a:lnTo>
                <a:lnTo>
                  <a:pt x="191" y="192"/>
                </a:lnTo>
                <a:lnTo>
                  <a:pt x="191" y="192"/>
                </a:lnTo>
                <a:lnTo>
                  <a:pt x="194" y="189"/>
                </a:lnTo>
                <a:lnTo>
                  <a:pt x="194" y="189"/>
                </a:lnTo>
                <a:lnTo>
                  <a:pt x="194" y="189"/>
                </a:lnTo>
                <a:lnTo>
                  <a:pt x="194" y="189"/>
                </a:lnTo>
                <a:lnTo>
                  <a:pt x="191" y="191"/>
                </a:lnTo>
                <a:lnTo>
                  <a:pt x="191" y="191"/>
                </a:lnTo>
                <a:close/>
                <a:moveTo>
                  <a:pt x="183" y="156"/>
                </a:moveTo>
                <a:lnTo>
                  <a:pt x="183" y="156"/>
                </a:lnTo>
                <a:lnTo>
                  <a:pt x="185" y="154"/>
                </a:lnTo>
                <a:lnTo>
                  <a:pt x="185" y="154"/>
                </a:lnTo>
                <a:lnTo>
                  <a:pt x="183" y="154"/>
                </a:lnTo>
                <a:lnTo>
                  <a:pt x="183" y="154"/>
                </a:lnTo>
                <a:lnTo>
                  <a:pt x="182" y="154"/>
                </a:lnTo>
                <a:lnTo>
                  <a:pt x="182" y="154"/>
                </a:lnTo>
                <a:lnTo>
                  <a:pt x="183" y="156"/>
                </a:lnTo>
                <a:lnTo>
                  <a:pt x="183" y="156"/>
                </a:lnTo>
                <a:close/>
                <a:moveTo>
                  <a:pt x="185" y="401"/>
                </a:moveTo>
                <a:lnTo>
                  <a:pt x="185" y="401"/>
                </a:lnTo>
                <a:lnTo>
                  <a:pt x="177" y="401"/>
                </a:lnTo>
                <a:lnTo>
                  <a:pt x="177" y="401"/>
                </a:lnTo>
                <a:lnTo>
                  <a:pt x="180" y="401"/>
                </a:lnTo>
                <a:lnTo>
                  <a:pt x="185" y="401"/>
                </a:lnTo>
                <a:lnTo>
                  <a:pt x="185" y="401"/>
                </a:lnTo>
                <a:close/>
                <a:moveTo>
                  <a:pt x="21" y="109"/>
                </a:moveTo>
                <a:lnTo>
                  <a:pt x="21" y="109"/>
                </a:lnTo>
                <a:lnTo>
                  <a:pt x="19" y="110"/>
                </a:lnTo>
                <a:lnTo>
                  <a:pt x="19" y="110"/>
                </a:lnTo>
                <a:lnTo>
                  <a:pt x="21" y="112"/>
                </a:lnTo>
                <a:lnTo>
                  <a:pt x="21" y="112"/>
                </a:lnTo>
                <a:lnTo>
                  <a:pt x="21" y="110"/>
                </a:lnTo>
                <a:lnTo>
                  <a:pt x="21" y="109"/>
                </a:lnTo>
                <a:lnTo>
                  <a:pt x="21" y="109"/>
                </a:lnTo>
                <a:close/>
                <a:moveTo>
                  <a:pt x="346" y="117"/>
                </a:moveTo>
                <a:lnTo>
                  <a:pt x="346" y="117"/>
                </a:lnTo>
                <a:lnTo>
                  <a:pt x="344" y="118"/>
                </a:lnTo>
                <a:lnTo>
                  <a:pt x="344" y="118"/>
                </a:lnTo>
                <a:lnTo>
                  <a:pt x="346" y="118"/>
                </a:lnTo>
                <a:lnTo>
                  <a:pt x="346" y="118"/>
                </a:lnTo>
                <a:lnTo>
                  <a:pt x="347" y="118"/>
                </a:lnTo>
                <a:lnTo>
                  <a:pt x="347" y="118"/>
                </a:lnTo>
                <a:lnTo>
                  <a:pt x="346" y="117"/>
                </a:lnTo>
                <a:lnTo>
                  <a:pt x="346" y="117"/>
                </a:lnTo>
                <a:close/>
                <a:moveTo>
                  <a:pt x="281" y="170"/>
                </a:moveTo>
                <a:lnTo>
                  <a:pt x="281" y="170"/>
                </a:lnTo>
                <a:lnTo>
                  <a:pt x="281" y="169"/>
                </a:lnTo>
                <a:lnTo>
                  <a:pt x="281" y="169"/>
                </a:lnTo>
                <a:lnTo>
                  <a:pt x="275" y="173"/>
                </a:lnTo>
                <a:lnTo>
                  <a:pt x="275" y="173"/>
                </a:lnTo>
                <a:lnTo>
                  <a:pt x="275" y="173"/>
                </a:lnTo>
                <a:lnTo>
                  <a:pt x="275" y="173"/>
                </a:lnTo>
                <a:lnTo>
                  <a:pt x="281" y="170"/>
                </a:lnTo>
                <a:lnTo>
                  <a:pt x="281" y="170"/>
                </a:lnTo>
                <a:close/>
                <a:moveTo>
                  <a:pt x="109" y="121"/>
                </a:moveTo>
                <a:lnTo>
                  <a:pt x="109" y="121"/>
                </a:lnTo>
                <a:lnTo>
                  <a:pt x="109" y="121"/>
                </a:lnTo>
                <a:lnTo>
                  <a:pt x="109" y="121"/>
                </a:lnTo>
                <a:lnTo>
                  <a:pt x="109" y="124"/>
                </a:lnTo>
                <a:lnTo>
                  <a:pt x="109" y="124"/>
                </a:lnTo>
                <a:lnTo>
                  <a:pt x="111" y="123"/>
                </a:lnTo>
                <a:lnTo>
                  <a:pt x="111" y="123"/>
                </a:lnTo>
                <a:lnTo>
                  <a:pt x="109" y="121"/>
                </a:lnTo>
                <a:lnTo>
                  <a:pt x="109" y="121"/>
                </a:lnTo>
                <a:close/>
                <a:moveTo>
                  <a:pt x="208" y="331"/>
                </a:moveTo>
                <a:lnTo>
                  <a:pt x="208" y="331"/>
                </a:lnTo>
                <a:lnTo>
                  <a:pt x="210" y="330"/>
                </a:lnTo>
                <a:lnTo>
                  <a:pt x="210" y="330"/>
                </a:lnTo>
                <a:lnTo>
                  <a:pt x="210" y="330"/>
                </a:lnTo>
                <a:lnTo>
                  <a:pt x="207" y="330"/>
                </a:lnTo>
                <a:lnTo>
                  <a:pt x="208" y="331"/>
                </a:lnTo>
                <a:lnTo>
                  <a:pt x="208" y="331"/>
                </a:lnTo>
                <a:close/>
                <a:moveTo>
                  <a:pt x="369" y="257"/>
                </a:moveTo>
                <a:lnTo>
                  <a:pt x="369" y="257"/>
                </a:lnTo>
                <a:lnTo>
                  <a:pt x="369" y="257"/>
                </a:lnTo>
                <a:lnTo>
                  <a:pt x="369" y="257"/>
                </a:lnTo>
                <a:lnTo>
                  <a:pt x="369" y="259"/>
                </a:lnTo>
                <a:lnTo>
                  <a:pt x="369" y="259"/>
                </a:lnTo>
                <a:lnTo>
                  <a:pt x="369" y="260"/>
                </a:lnTo>
                <a:lnTo>
                  <a:pt x="369" y="260"/>
                </a:lnTo>
                <a:lnTo>
                  <a:pt x="371" y="259"/>
                </a:lnTo>
                <a:lnTo>
                  <a:pt x="371" y="259"/>
                </a:lnTo>
                <a:lnTo>
                  <a:pt x="369" y="257"/>
                </a:lnTo>
                <a:lnTo>
                  <a:pt x="369" y="257"/>
                </a:lnTo>
                <a:close/>
                <a:moveTo>
                  <a:pt x="185" y="189"/>
                </a:moveTo>
                <a:lnTo>
                  <a:pt x="185" y="189"/>
                </a:lnTo>
                <a:lnTo>
                  <a:pt x="185" y="188"/>
                </a:lnTo>
                <a:lnTo>
                  <a:pt x="185" y="188"/>
                </a:lnTo>
                <a:lnTo>
                  <a:pt x="183" y="191"/>
                </a:lnTo>
                <a:lnTo>
                  <a:pt x="183" y="191"/>
                </a:lnTo>
                <a:lnTo>
                  <a:pt x="185" y="189"/>
                </a:lnTo>
                <a:lnTo>
                  <a:pt x="185" y="189"/>
                </a:lnTo>
                <a:close/>
                <a:moveTo>
                  <a:pt x="109" y="235"/>
                </a:moveTo>
                <a:lnTo>
                  <a:pt x="109" y="235"/>
                </a:lnTo>
                <a:lnTo>
                  <a:pt x="108" y="236"/>
                </a:lnTo>
                <a:lnTo>
                  <a:pt x="109" y="238"/>
                </a:lnTo>
                <a:lnTo>
                  <a:pt x="109" y="238"/>
                </a:lnTo>
                <a:lnTo>
                  <a:pt x="109" y="235"/>
                </a:lnTo>
                <a:lnTo>
                  <a:pt x="109" y="235"/>
                </a:lnTo>
                <a:close/>
                <a:moveTo>
                  <a:pt x="182" y="213"/>
                </a:moveTo>
                <a:lnTo>
                  <a:pt x="182" y="213"/>
                </a:lnTo>
                <a:lnTo>
                  <a:pt x="183" y="211"/>
                </a:lnTo>
                <a:lnTo>
                  <a:pt x="182" y="210"/>
                </a:lnTo>
                <a:lnTo>
                  <a:pt x="182" y="210"/>
                </a:lnTo>
                <a:lnTo>
                  <a:pt x="182" y="213"/>
                </a:lnTo>
                <a:lnTo>
                  <a:pt x="182" y="213"/>
                </a:lnTo>
                <a:close/>
                <a:moveTo>
                  <a:pt x="126" y="159"/>
                </a:moveTo>
                <a:lnTo>
                  <a:pt x="126" y="159"/>
                </a:lnTo>
                <a:lnTo>
                  <a:pt x="128" y="161"/>
                </a:lnTo>
                <a:lnTo>
                  <a:pt x="128" y="161"/>
                </a:lnTo>
                <a:lnTo>
                  <a:pt x="130" y="159"/>
                </a:lnTo>
                <a:lnTo>
                  <a:pt x="130" y="159"/>
                </a:lnTo>
                <a:lnTo>
                  <a:pt x="128" y="158"/>
                </a:lnTo>
                <a:lnTo>
                  <a:pt x="128" y="158"/>
                </a:lnTo>
                <a:lnTo>
                  <a:pt x="126" y="159"/>
                </a:lnTo>
                <a:lnTo>
                  <a:pt x="126" y="159"/>
                </a:lnTo>
                <a:close/>
                <a:moveTo>
                  <a:pt x="215" y="131"/>
                </a:moveTo>
                <a:lnTo>
                  <a:pt x="215" y="131"/>
                </a:lnTo>
                <a:lnTo>
                  <a:pt x="215" y="131"/>
                </a:lnTo>
                <a:lnTo>
                  <a:pt x="215" y="131"/>
                </a:lnTo>
                <a:lnTo>
                  <a:pt x="215" y="129"/>
                </a:lnTo>
                <a:lnTo>
                  <a:pt x="215" y="129"/>
                </a:lnTo>
                <a:lnTo>
                  <a:pt x="215" y="128"/>
                </a:lnTo>
                <a:lnTo>
                  <a:pt x="213" y="128"/>
                </a:lnTo>
                <a:lnTo>
                  <a:pt x="213" y="128"/>
                </a:lnTo>
                <a:lnTo>
                  <a:pt x="215" y="131"/>
                </a:lnTo>
                <a:lnTo>
                  <a:pt x="215" y="131"/>
                </a:lnTo>
                <a:close/>
                <a:moveTo>
                  <a:pt x="227" y="241"/>
                </a:moveTo>
                <a:lnTo>
                  <a:pt x="227" y="241"/>
                </a:lnTo>
                <a:lnTo>
                  <a:pt x="231" y="240"/>
                </a:lnTo>
                <a:lnTo>
                  <a:pt x="231" y="240"/>
                </a:lnTo>
                <a:lnTo>
                  <a:pt x="229" y="240"/>
                </a:lnTo>
                <a:lnTo>
                  <a:pt x="229" y="240"/>
                </a:lnTo>
                <a:lnTo>
                  <a:pt x="229" y="240"/>
                </a:lnTo>
                <a:lnTo>
                  <a:pt x="227" y="241"/>
                </a:lnTo>
                <a:lnTo>
                  <a:pt x="227" y="241"/>
                </a:lnTo>
                <a:close/>
                <a:moveTo>
                  <a:pt x="190" y="150"/>
                </a:moveTo>
                <a:lnTo>
                  <a:pt x="190" y="150"/>
                </a:lnTo>
                <a:lnTo>
                  <a:pt x="190" y="150"/>
                </a:lnTo>
                <a:lnTo>
                  <a:pt x="190" y="150"/>
                </a:lnTo>
                <a:lnTo>
                  <a:pt x="185" y="153"/>
                </a:lnTo>
                <a:lnTo>
                  <a:pt x="185" y="153"/>
                </a:lnTo>
                <a:lnTo>
                  <a:pt x="186" y="153"/>
                </a:lnTo>
                <a:lnTo>
                  <a:pt x="186" y="153"/>
                </a:lnTo>
                <a:lnTo>
                  <a:pt x="190" y="150"/>
                </a:lnTo>
                <a:lnTo>
                  <a:pt x="190" y="150"/>
                </a:lnTo>
                <a:close/>
                <a:moveTo>
                  <a:pt x="240" y="380"/>
                </a:moveTo>
                <a:lnTo>
                  <a:pt x="240" y="380"/>
                </a:lnTo>
                <a:lnTo>
                  <a:pt x="240" y="378"/>
                </a:lnTo>
                <a:lnTo>
                  <a:pt x="238" y="378"/>
                </a:lnTo>
                <a:lnTo>
                  <a:pt x="238" y="378"/>
                </a:lnTo>
                <a:lnTo>
                  <a:pt x="238" y="380"/>
                </a:lnTo>
                <a:lnTo>
                  <a:pt x="238" y="380"/>
                </a:lnTo>
                <a:lnTo>
                  <a:pt x="240" y="380"/>
                </a:lnTo>
                <a:lnTo>
                  <a:pt x="240" y="380"/>
                </a:lnTo>
                <a:close/>
                <a:moveTo>
                  <a:pt x="171" y="208"/>
                </a:moveTo>
                <a:lnTo>
                  <a:pt x="171" y="208"/>
                </a:lnTo>
                <a:lnTo>
                  <a:pt x="171" y="208"/>
                </a:lnTo>
                <a:lnTo>
                  <a:pt x="171" y="208"/>
                </a:lnTo>
                <a:lnTo>
                  <a:pt x="172" y="211"/>
                </a:lnTo>
                <a:lnTo>
                  <a:pt x="172" y="211"/>
                </a:lnTo>
                <a:lnTo>
                  <a:pt x="172" y="211"/>
                </a:lnTo>
                <a:lnTo>
                  <a:pt x="172" y="211"/>
                </a:lnTo>
                <a:lnTo>
                  <a:pt x="171" y="208"/>
                </a:lnTo>
                <a:lnTo>
                  <a:pt x="171" y="208"/>
                </a:lnTo>
                <a:close/>
                <a:moveTo>
                  <a:pt x="232" y="58"/>
                </a:moveTo>
                <a:lnTo>
                  <a:pt x="232" y="58"/>
                </a:lnTo>
                <a:lnTo>
                  <a:pt x="234" y="58"/>
                </a:lnTo>
                <a:lnTo>
                  <a:pt x="234" y="58"/>
                </a:lnTo>
                <a:lnTo>
                  <a:pt x="234" y="57"/>
                </a:lnTo>
                <a:lnTo>
                  <a:pt x="234" y="57"/>
                </a:lnTo>
                <a:lnTo>
                  <a:pt x="234" y="57"/>
                </a:lnTo>
                <a:lnTo>
                  <a:pt x="234" y="57"/>
                </a:lnTo>
                <a:lnTo>
                  <a:pt x="232" y="57"/>
                </a:lnTo>
                <a:lnTo>
                  <a:pt x="232" y="58"/>
                </a:lnTo>
                <a:lnTo>
                  <a:pt x="232" y="58"/>
                </a:lnTo>
                <a:close/>
                <a:moveTo>
                  <a:pt x="114" y="257"/>
                </a:moveTo>
                <a:lnTo>
                  <a:pt x="114" y="257"/>
                </a:lnTo>
                <a:lnTo>
                  <a:pt x="112" y="257"/>
                </a:lnTo>
                <a:lnTo>
                  <a:pt x="112" y="257"/>
                </a:lnTo>
                <a:lnTo>
                  <a:pt x="111" y="257"/>
                </a:lnTo>
                <a:lnTo>
                  <a:pt x="111" y="257"/>
                </a:lnTo>
                <a:lnTo>
                  <a:pt x="111" y="259"/>
                </a:lnTo>
                <a:lnTo>
                  <a:pt x="111" y="259"/>
                </a:lnTo>
                <a:lnTo>
                  <a:pt x="114" y="257"/>
                </a:lnTo>
                <a:lnTo>
                  <a:pt x="114" y="257"/>
                </a:lnTo>
                <a:close/>
                <a:moveTo>
                  <a:pt x="196" y="194"/>
                </a:moveTo>
                <a:lnTo>
                  <a:pt x="196" y="194"/>
                </a:lnTo>
                <a:lnTo>
                  <a:pt x="197" y="189"/>
                </a:lnTo>
                <a:lnTo>
                  <a:pt x="197" y="189"/>
                </a:lnTo>
                <a:lnTo>
                  <a:pt x="197" y="189"/>
                </a:lnTo>
                <a:lnTo>
                  <a:pt x="197" y="189"/>
                </a:lnTo>
                <a:lnTo>
                  <a:pt x="194" y="192"/>
                </a:lnTo>
                <a:lnTo>
                  <a:pt x="194" y="192"/>
                </a:lnTo>
                <a:lnTo>
                  <a:pt x="196" y="194"/>
                </a:lnTo>
                <a:lnTo>
                  <a:pt x="196" y="194"/>
                </a:lnTo>
                <a:close/>
                <a:moveTo>
                  <a:pt x="160" y="178"/>
                </a:moveTo>
                <a:lnTo>
                  <a:pt x="160" y="178"/>
                </a:lnTo>
                <a:lnTo>
                  <a:pt x="161" y="181"/>
                </a:lnTo>
                <a:lnTo>
                  <a:pt x="161" y="181"/>
                </a:lnTo>
                <a:lnTo>
                  <a:pt x="161" y="180"/>
                </a:lnTo>
                <a:lnTo>
                  <a:pt x="161" y="180"/>
                </a:lnTo>
                <a:lnTo>
                  <a:pt x="160" y="178"/>
                </a:lnTo>
                <a:lnTo>
                  <a:pt x="160" y="178"/>
                </a:lnTo>
                <a:close/>
                <a:moveTo>
                  <a:pt x="82" y="289"/>
                </a:moveTo>
                <a:lnTo>
                  <a:pt x="82" y="289"/>
                </a:lnTo>
                <a:lnTo>
                  <a:pt x="82" y="290"/>
                </a:lnTo>
                <a:lnTo>
                  <a:pt x="82" y="290"/>
                </a:lnTo>
                <a:lnTo>
                  <a:pt x="82" y="292"/>
                </a:lnTo>
                <a:lnTo>
                  <a:pt x="82" y="292"/>
                </a:lnTo>
                <a:lnTo>
                  <a:pt x="82" y="293"/>
                </a:lnTo>
                <a:lnTo>
                  <a:pt x="82" y="293"/>
                </a:lnTo>
                <a:lnTo>
                  <a:pt x="84" y="290"/>
                </a:lnTo>
                <a:lnTo>
                  <a:pt x="84" y="290"/>
                </a:lnTo>
                <a:lnTo>
                  <a:pt x="82" y="289"/>
                </a:lnTo>
                <a:lnTo>
                  <a:pt x="82" y="289"/>
                </a:lnTo>
                <a:close/>
                <a:moveTo>
                  <a:pt x="240" y="254"/>
                </a:moveTo>
                <a:lnTo>
                  <a:pt x="240" y="254"/>
                </a:lnTo>
                <a:lnTo>
                  <a:pt x="243" y="255"/>
                </a:lnTo>
                <a:lnTo>
                  <a:pt x="243" y="255"/>
                </a:lnTo>
                <a:lnTo>
                  <a:pt x="242" y="254"/>
                </a:lnTo>
                <a:lnTo>
                  <a:pt x="242" y="254"/>
                </a:lnTo>
                <a:lnTo>
                  <a:pt x="240" y="254"/>
                </a:lnTo>
                <a:lnTo>
                  <a:pt x="240" y="254"/>
                </a:lnTo>
                <a:close/>
                <a:moveTo>
                  <a:pt x="324" y="306"/>
                </a:moveTo>
                <a:lnTo>
                  <a:pt x="324" y="306"/>
                </a:lnTo>
                <a:lnTo>
                  <a:pt x="325" y="307"/>
                </a:lnTo>
                <a:lnTo>
                  <a:pt x="325" y="307"/>
                </a:lnTo>
                <a:lnTo>
                  <a:pt x="327" y="309"/>
                </a:lnTo>
                <a:lnTo>
                  <a:pt x="327" y="309"/>
                </a:lnTo>
                <a:lnTo>
                  <a:pt x="325" y="306"/>
                </a:lnTo>
                <a:lnTo>
                  <a:pt x="325" y="306"/>
                </a:lnTo>
                <a:lnTo>
                  <a:pt x="324" y="306"/>
                </a:lnTo>
                <a:lnTo>
                  <a:pt x="324" y="306"/>
                </a:lnTo>
                <a:lnTo>
                  <a:pt x="324" y="306"/>
                </a:lnTo>
                <a:close/>
                <a:moveTo>
                  <a:pt x="254" y="202"/>
                </a:moveTo>
                <a:lnTo>
                  <a:pt x="254" y="202"/>
                </a:lnTo>
                <a:lnTo>
                  <a:pt x="256" y="199"/>
                </a:lnTo>
                <a:lnTo>
                  <a:pt x="256" y="199"/>
                </a:lnTo>
                <a:lnTo>
                  <a:pt x="253" y="200"/>
                </a:lnTo>
                <a:lnTo>
                  <a:pt x="253" y="200"/>
                </a:lnTo>
                <a:lnTo>
                  <a:pt x="254" y="202"/>
                </a:lnTo>
                <a:lnTo>
                  <a:pt x="254" y="202"/>
                </a:lnTo>
                <a:close/>
                <a:moveTo>
                  <a:pt x="197" y="154"/>
                </a:moveTo>
                <a:lnTo>
                  <a:pt x="197" y="154"/>
                </a:lnTo>
                <a:lnTo>
                  <a:pt x="197" y="153"/>
                </a:lnTo>
                <a:lnTo>
                  <a:pt x="196" y="153"/>
                </a:lnTo>
                <a:lnTo>
                  <a:pt x="196" y="153"/>
                </a:lnTo>
                <a:lnTo>
                  <a:pt x="196" y="156"/>
                </a:lnTo>
                <a:lnTo>
                  <a:pt x="196" y="156"/>
                </a:lnTo>
                <a:lnTo>
                  <a:pt x="197" y="154"/>
                </a:lnTo>
                <a:lnTo>
                  <a:pt x="197" y="154"/>
                </a:lnTo>
                <a:close/>
                <a:moveTo>
                  <a:pt x="166" y="222"/>
                </a:moveTo>
                <a:lnTo>
                  <a:pt x="166" y="222"/>
                </a:lnTo>
                <a:lnTo>
                  <a:pt x="167" y="224"/>
                </a:lnTo>
                <a:lnTo>
                  <a:pt x="167" y="224"/>
                </a:lnTo>
                <a:lnTo>
                  <a:pt x="169" y="222"/>
                </a:lnTo>
                <a:lnTo>
                  <a:pt x="169" y="222"/>
                </a:lnTo>
                <a:lnTo>
                  <a:pt x="169" y="221"/>
                </a:lnTo>
                <a:lnTo>
                  <a:pt x="169" y="221"/>
                </a:lnTo>
                <a:lnTo>
                  <a:pt x="166" y="222"/>
                </a:lnTo>
                <a:lnTo>
                  <a:pt x="166" y="222"/>
                </a:lnTo>
                <a:close/>
                <a:moveTo>
                  <a:pt x="259" y="211"/>
                </a:moveTo>
                <a:lnTo>
                  <a:pt x="259" y="211"/>
                </a:lnTo>
                <a:lnTo>
                  <a:pt x="257" y="210"/>
                </a:lnTo>
                <a:lnTo>
                  <a:pt x="257" y="210"/>
                </a:lnTo>
                <a:lnTo>
                  <a:pt x="257" y="213"/>
                </a:lnTo>
                <a:lnTo>
                  <a:pt x="257" y="213"/>
                </a:lnTo>
                <a:lnTo>
                  <a:pt x="259" y="211"/>
                </a:lnTo>
                <a:lnTo>
                  <a:pt x="259" y="211"/>
                </a:lnTo>
                <a:close/>
                <a:moveTo>
                  <a:pt x="84" y="276"/>
                </a:moveTo>
                <a:lnTo>
                  <a:pt x="84" y="276"/>
                </a:lnTo>
                <a:lnTo>
                  <a:pt x="82" y="276"/>
                </a:lnTo>
                <a:lnTo>
                  <a:pt x="82" y="276"/>
                </a:lnTo>
                <a:lnTo>
                  <a:pt x="81" y="278"/>
                </a:lnTo>
                <a:lnTo>
                  <a:pt x="81" y="278"/>
                </a:lnTo>
                <a:lnTo>
                  <a:pt x="82" y="279"/>
                </a:lnTo>
                <a:lnTo>
                  <a:pt x="82" y="279"/>
                </a:lnTo>
                <a:lnTo>
                  <a:pt x="84" y="276"/>
                </a:lnTo>
                <a:lnTo>
                  <a:pt x="84" y="276"/>
                </a:lnTo>
                <a:close/>
                <a:moveTo>
                  <a:pt x="89" y="158"/>
                </a:moveTo>
                <a:lnTo>
                  <a:pt x="89" y="158"/>
                </a:lnTo>
                <a:lnTo>
                  <a:pt x="85" y="156"/>
                </a:lnTo>
                <a:lnTo>
                  <a:pt x="85" y="156"/>
                </a:lnTo>
                <a:lnTo>
                  <a:pt x="85" y="156"/>
                </a:lnTo>
                <a:lnTo>
                  <a:pt x="85" y="156"/>
                </a:lnTo>
                <a:lnTo>
                  <a:pt x="87" y="158"/>
                </a:lnTo>
                <a:lnTo>
                  <a:pt x="89" y="158"/>
                </a:lnTo>
                <a:lnTo>
                  <a:pt x="89" y="158"/>
                </a:lnTo>
                <a:close/>
                <a:moveTo>
                  <a:pt x="223" y="278"/>
                </a:moveTo>
                <a:lnTo>
                  <a:pt x="223" y="278"/>
                </a:lnTo>
                <a:lnTo>
                  <a:pt x="224" y="281"/>
                </a:lnTo>
                <a:lnTo>
                  <a:pt x="224" y="281"/>
                </a:lnTo>
                <a:lnTo>
                  <a:pt x="224" y="278"/>
                </a:lnTo>
                <a:lnTo>
                  <a:pt x="224" y="278"/>
                </a:lnTo>
                <a:lnTo>
                  <a:pt x="223" y="278"/>
                </a:lnTo>
                <a:lnTo>
                  <a:pt x="223" y="278"/>
                </a:lnTo>
                <a:close/>
                <a:moveTo>
                  <a:pt x="286" y="218"/>
                </a:moveTo>
                <a:lnTo>
                  <a:pt x="286" y="218"/>
                </a:lnTo>
                <a:lnTo>
                  <a:pt x="284" y="218"/>
                </a:lnTo>
                <a:lnTo>
                  <a:pt x="284" y="218"/>
                </a:lnTo>
                <a:lnTo>
                  <a:pt x="286" y="219"/>
                </a:lnTo>
                <a:lnTo>
                  <a:pt x="286" y="219"/>
                </a:lnTo>
                <a:lnTo>
                  <a:pt x="287" y="218"/>
                </a:lnTo>
                <a:lnTo>
                  <a:pt x="287" y="218"/>
                </a:lnTo>
                <a:lnTo>
                  <a:pt x="286" y="218"/>
                </a:lnTo>
                <a:lnTo>
                  <a:pt x="286" y="218"/>
                </a:lnTo>
                <a:close/>
                <a:moveTo>
                  <a:pt x="336" y="300"/>
                </a:moveTo>
                <a:lnTo>
                  <a:pt x="336" y="300"/>
                </a:lnTo>
                <a:lnTo>
                  <a:pt x="336" y="300"/>
                </a:lnTo>
                <a:lnTo>
                  <a:pt x="336" y="300"/>
                </a:lnTo>
                <a:lnTo>
                  <a:pt x="338" y="303"/>
                </a:lnTo>
                <a:lnTo>
                  <a:pt x="338" y="303"/>
                </a:lnTo>
                <a:lnTo>
                  <a:pt x="339" y="303"/>
                </a:lnTo>
                <a:lnTo>
                  <a:pt x="339" y="303"/>
                </a:lnTo>
                <a:lnTo>
                  <a:pt x="336" y="300"/>
                </a:lnTo>
                <a:lnTo>
                  <a:pt x="336" y="300"/>
                </a:lnTo>
                <a:close/>
                <a:moveTo>
                  <a:pt x="333" y="259"/>
                </a:moveTo>
                <a:lnTo>
                  <a:pt x="333" y="259"/>
                </a:lnTo>
                <a:lnTo>
                  <a:pt x="335" y="259"/>
                </a:lnTo>
                <a:lnTo>
                  <a:pt x="335" y="259"/>
                </a:lnTo>
                <a:lnTo>
                  <a:pt x="336" y="255"/>
                </a:lnTo>
                <a:lnTo>
                  <a:pt x="336" y="255"/>
                </a:lnTo>
                <a:lnTo>
                  <a:pt x="336" y="255"/>
                </a:lnTo>
                <a:lnTo>
                  <a:pt x="336" y="255"/>
                </a:lnTo>
                <a:lnTo>
                  <a:pt x="333" y="259"/>
                </a:lnTo>
                <a:lnTo>
                  <a:pt x="333" y="259"/>
                </a:lnTo>
                <a:close/>
                <a:moveTo>
                  <a:pt x="177" y="167"/>
                </a:moveTo>
                <a:lnTo>
                  <a:pt x="177" y="167"/>
                </a:lnTo>
                <a:lnTo>
                  <a:pt x="175" y="169"/>
                </a:lnTo>
                <a:lnTo>
                  <a:pt x="175" y="169"/>
                </a:lnTo>
                <a:lnTo>
                  <a:pt x="177" y="169"/>
                </a:lnTo>
                <a:lnTo>
                  <a:pt x="177" y="169"/>
                </a:lnTo>
                <a:lnTo>
                  <a:pt x="177" y="169"/>
                </a:lnTo>
                <a:lnTo>
                  <a:pt x="177" y="167"/>
                </a:lnTo>
                <a:lnTo>
                  <a:pt x="177" y="167"/>
                </a:lnTo>
                <a:close/>
                <a:moveTo>
                  <a:pt x="125" y="162"/>
                </a:moveTo>
                <a:lnTo>
                  <a:pt x="125" y="162"/>
                </a:lnTo>
                <a:lnTo>
                  <a:pt x="123" y="166"/>
                </a:lnTo>
                <a:lnTo>
                  <a:pt x="123" y="166"/>
                </a:lnTo>
                <a:lnTo>
                  <a:pt x="126" y="162"/>
                </a:lnTo>
                <a:lnTo>
                  <a:pt x="126" y="162"/>
                </a:lnTo>
                <a:lnTo>
                  <a:pt x="125" y="162"/>
                </a:lnTo>
                <a:lnTo>
                  <a:pt x="125" y="162"/>
                </a:lnTo>
                <a:close/>
                <a:moveTo>
                  <a:pt x="302" y="227"/>
                </a:moveTo>
                <a:lnTo>
                  <a:pt x="302" y="227"/>
                </a:lnTo>
                <a:lnTo>
                  <a:pt x="303" y="229"/>
                </a:lnTo>
                <a:lnTo>
                  <a:pt x="303" y="229"/>
                </a:lnTo>
                <a:lnTo>
                  <a:pt x="305" y="227"/>
                </a:lnTo>
                <a:lnTo>
                  <a:pt x="303" y="227"/>
                </a:lnTo>
                <a:lnTo>
                  <a:pt x="303" y="227"/>
                </a:lnTo>
                <a:lnTo>
                  <a:pt x="302" y="227"/>
                </a:lnTo>
                <a:lnTo>
                  <a:pt x="302" y="227"/>
                </a:lnTo>
                <a:close/>
                <a:moveTo>
                  <a:pt x="111" y="142"/>
                </a:moveTo>
                <a:lnTo>
                  <a:pt x="111" y="142"/>
                </a:lnTo>
                <a:lnTo>
                  <a:pt x="111" y="143"/>
                </a:lnTo>
                <a:lnTo>
                  <a:pt x="111" y="145"/>
                </a:lnTo>
                <a:lnTo>
                  <a:pt x="111" y="145"/>
                </a:lnTo>
                <a:lnTo>
                  <a:pt x="112" y="142"/>
                </a:lnTo>
                <a:lnTo>
                  <a:pt x="112" y="142"/>
                </a:lnTo>
                <a:lnTo>
                  <a:pt x="111" y="142"/>
                </a:lnTo>
                <a:lnTo>
                  <a:pt x="111" y="142"/>
                </a:lnTo>
                <a:close/>
                <a:moveTo>
                  <a:pt x="251" y="192"/>
                </a:moveTo>
                <a:lnTo>
                  <a:pt x="251" y="192"/>
                </a:lnTo>
                <a:lnTo>
                  <a:pt x="251" y="192"/>
                </a:lnTo>
                <a:lnTo>
                  <a:pt x="253" y="191"/>
                </a:lnTo>
                <a:lnTo>
                  <a:pt x="253" y="191"/>
                </a:lnTo>
                <a:lnTo>
                  <a:pt x="251" y="191"/>
                </a:lnTo>
                <a:lnTo>
                  <a:pt x="251" y="192"/>
                </a:lnTo>
                <a:lnTo>
                  <a:pt x="251" y="192"/>
                </a:lnTo>
                <a:close/>
                <a:moveTo>
                  <a:pt x="347" y="265"/>
                </a:moveTo>
                <a:lnTo>
                  <a:pt x="347" y="265"/>
                </a:lnTo>
                <a:lnTo>
                  <a:pt x="347" y="265"/>
                </a:lnTo>
                <a:lnTo>
                  <a:pt x="347" y="265"/>
                </a:lnTo>
                <a:lnTo>
                  <a:pt x="346" y="262"/>
                </a:lnTo>
                <a:lnTo>
                  <a:pt x="346" y="262"/>
                </a:lnTo>
                <a:lnTo>
                  <a:pt x="344" y="263"/>
                </a:lnTo>
                <a:lnTo>
                  <a:pt x="344" y="263"/>
                </a:lnTo>
                <a:lnTo>
                  <a:pt x="347" y="265"/>
                </a:lnTo>
                <a:lnTo>
                  <a:pt x="347" y="265"/>
                </a:lnTo>
                <a:close/>
                <a:moveTo>
                  <a:pt x="104" y="278"/>
                </a:moveTo>
                <a:lnTo>
                  <a:pt x="104" y="278"/>
                </a:lnTo>
                <a:lnTo>
                  <a:pt x="103" y="279"/>
                </a:lnTo>
                <a:lnTo>
                  <a:pt x="104" y="279"/>
                </a:lnTo>
                <a:lnTo>
                  <a:pt x="104" y="279"/>
                </a:lnTo>
                <a:lnTo>
                  <a:pt x="104" y="279"/>
                </a:lnTo>
                <a:lnTo>
                  <a:pt x="104" y="279"/>
                </a:lnTo>
                <a:lnTo>
                  <a:pt x="104" y="278"/>
                </a:lnTo>
                <a:lnTo>
                  <a:pt x="104" y="278"/>
                </a:lnTo>
                <a:close/>
                <a:moveTo>
                  <a:pt x="355" y="337"/>
                </a:moveTo>
                <a:lnTo>
                  <a:pt x="355" y="337"/>
                </a:lnTo>
                <a:lnTo>
                  <a:pt x="355" y="337"/>
                </a:lnTo>
                <a:lnTo>
                  <a:pt x="357" y="339"/>
                </a:lnTo>
                <a:lnTo>
                  <a:pt x="357" y="339"/>
                </a:lnTo>
                <a:lnTo>
                  <a:pt x="357" y="336"/>
                </a:lnTo>
                <a:lnTo>
                  <a:pt x="357" y="336"/>
                </a:lnTo>
                <a:lnTo>
                  <a:pt x="355" y="337"/>
                </a:lnTo>
                <a:lnTo>
                  <a:pt x="355" y="337"/>
                </a:lnTo>
                <a:close/>
                <a:moveTo>
                  <a:pt x="188" y="147"/>
                </a:moveTo>
                <a:lnTo>
                  <a:pt x="188" y="147"/>
                </a:lnTo>
                <a:lnTo>
                  <a:pt x="188" y="147"/>
                </a:lnTo>
                <a:lnTo>
                  <a:pt x="188" y="147"/>
                </a:lnTo>
                <a:lnTo>
                  <a:pt x="188" y="147"/>
                </a:lnTo>
                <a:lnTo>
                  <a:pt x="188" y="147"/>
                </a:lnTo>
                <a:lnTo>
                  <a:pt x="185" y="148"/>
                </a:lnTo>
                <a:lnTo>
                  <a:pt x="185" y="148"/>
                </a:lnTo>
                <a:lnTo>
                  <a:pt x="186" y="148"/>
                </a:lnTo>
                <a:lnTo>
                  <a:pt x="186" y="148"/>
                </a:lnTo>
                <a:lnTo>
                  <a:pt x="188" y="147"/>
                </a:lnTo>
                <a:lnTo>
                  <a:pt x="188" y="147"/>
                </a:lnTo>
                <a:close/>
                <a:moveTo>
                  <a:pt x="223" y="311"/>
                </a:moveTo>
                <a:lnTo>
                  <a:pt x="223" y="311"/>
                </a:lnTo>
                <a:lnTo>
                  <a:pt x="223" y="312"/>
                </a:lnTo>
                <a:lnTo>
                  <a:pt x="223" y="312"/>
                </a:lnTo>
                <a:lnTo>
                  <a:pt x="223" y="315"/>
                </a:lnTo>
                <a:lnTo>
                  <a:pt x="223" y="315"/>
                </a:lnTo>
                <a:lnTo>
                  <a:pt x="223" y="314"/>
                </a:lnTo>
                <a:lnTo>
                  <a:pt x="223" y="314"/>
                </a:lnTo>
                <a:lnTo>
                  <a:pt x="223" y="311"/>
                </a:lnTo>
                <a:lnTo>
                  <a:pt x="223" y="311"/>
                </a:lnTo>
                <a:close/>
                <a:moveTo>
                  <a:pt x="177" y="194"/>
                </a:moveTo>
                <a:lnTo>
                  <a:pt x="177" y="194"/>
                </a:lnTo>
                <a:lnTo>
                  <a:pt x="177" y="192"/>
                </a:lnTo>
                <a:lnTo>
                  <a:pt x="177" y="192"/>
                </a:lnTo>
                <a:lnTo>
                  <a:pt x="175" y="191"/>
                </a:lnTo>
                <a:lnTo>
                  <a:pt x="175" y="191"/>
                </a:lnTo>
                <a:lnTo>
                  <a:pt x="177" y="194"/>
                </a:lnTo>
                <a:lnTo>
                  <a:pt x="177" y="194"/>
                </a:lnTo>
                <a:close/>
                <a:moveTo>
                  <a:pt x="76" y="263"/>
                </a:moveTo>
                <a:lnTo>
                  <a:pt x="76" y="263"/>
                </a:lnTo>
                <a:lnTo>
                  <a:pt x="74" y="262"/>
                </a:lnTo>
                <a:lnTo>
                  <a:pt x="74" y="262"/>
                </a:lnTo>
                <a:lnTo>
                  <a:pt x="73" y="263"/>
                </a:lnTo>
                <a:lnTo>
                  <a:pt x="74" y="265"/>
                </a:lnTo>
                <a:lnTo>
                  <a:pt x="74" y="265"/>
                </a:lnTo>
                <a:lnTo>
                  <a:pt x="76" y="263"/>
                </a:lnTo>
                <a:lnTo>
                  <a:pt x="76" y="263"/>
                </a:lnTo>
                <a:close/>
                <a:moveTo>
                  <a:pt x="327" y="263"/>
                </a:moveTo>
                <a:lnTo>
                  <a:pt x="327" y="263"/>
                </a:lnTo>
                <a:lnTo>
                  <a:pt x="328" y="265"/>
                </a:lnTo>
                <a:lnTo>
                  <a:pt x="328" y="265"/>
                </a:lnTo>
                <a:lnTo>
                  <a:pt x="330" y="265"/>
                </a:lnTo>
                <a:lnTo>
                  <a:pt x="330" y="265"/>
                </a:lnTo>
                <a:lnTo>
                  <a:pt x="330" y="263"/>
                </a:lnTo>
                <a:lnTo>
                  <a:pt x="330" y="263"/>
                </a:lnTo>
                <a:lnTo>
                  <a:pt x="328" y="263"/>
                </a:lnTo>
                <a:lnTo>
                  <a:pt x="327" y="263"/>
                </a:lnTo>
                <a:lnTo>
                  <a:pt x="327" y="263"/>
                </a:lnTo>
                <a:close/>
                <a:moveTo>
                  <a:pt x="193" y="393"/>
                </a:moveTo>
                <a:lnTo>
                  <a:pt x="193" y="393"/>
                </a:lnTo>
                <a:lnTo>
                  <a:pt x="194" y="394"/>
                </a:lnTo>
                <a:lnTo>
                  <a:pt x="194" y="394"/>
                </a:lnTo>
                <a:lnTo>
                  <a:pt x="196" y="393"/>
                </a:lnTo>
                <a:lnTo>
                  <a:pt x="196" y="393"/>
                </a:lnTo>
                <a:lnTo>
                  <a:pt x="194" y="393"/>
                </a:lnTo>
                <a:lnTo>
                  <a:pt x="194" y="393"/>
                </a:lnTo>
                <a:lnTo>
                  <a:pt x="193" y="393"/>
                </a:lnTo>
                <a:lnTo>
                  <a:pt x="193" y="393"/>
                </a:lnTo>
                <a:close/>
                <a:moveTo>
                  <a:pt x="117" y="287"/>
                </a:moveTo>
                <a:lnTo>
                  <a:pt x="117" y="287"/>
                </a:lnTo>
                <a:lnTo>
                  <a:pt x="119" y="284"/>
                </a:lnTo>
                <a:lnTo>
                  <a:pt x="119" y="284"/>
                </a:lnTo>
                <a:lnTo>
                  <a:pt x="117" y="285"/>
                </a:lnTo>
                <a:lnTo>
                  <a:pt x="117" y="285"/>
                </a:lnTo>
                <a:lnTo>
                  <a:pt x="117" y="287"/>
                </a:lnTo>
                <a:lnTo>
                  <a:pt x="117" y="287"/>
                </a:lnTo>
                <a:close/>
                <a:moveTo>
                  <a:pt x="117" y="292"/>
                </a:moveTo>
                <a:lnTo>
                  <a:pt x="117" y="292"/>
                </a:lnTo>
                <a:lnTo>
                  <a:pt x="117" y="295"/>
                </a:lnTo>
                <a:lnTo>
                  <a:pt x="117" y="295"/>
                </a:lnTo>
                <a:lnTo>
                  <a:pt x="119" y="293"/>
                </a:lnTo>
                <a:lnTo>
                  <a:pt x="119" y="293"/>
                </a:lnTo>
                <a:lnTo>
                  <a:pt x="117" y="292"/>
                </a:lnTo>
                <a:lnTo>
                  <a:pt x="117" y="292"/>
                </a:lnTo>
                <a:close/>
                <a:moveTo>
                  <a:pt x="112" y="293"/>
                </a:moveTo>
                <a:lnTo>
                  <a:pt x="112" y="293"/>
                </a:lnTo>
                <a:lnTo>
                  <a:pt x="112" y="290"/>
                </a:lnTo>
                <a:lnTo>
                  <a:pt x="112" y="290"/>
                </a:lnTo>
                <a:lnTo>
                  <a:pt x="111" y="292"/>
                </a:lnTo>
                <a:lnTo>
                  <a:pt x="111" y="292"/>
                </a:lnTo>
                <a:lnTo>
                  <a:pt x="112" y="293"/>
                </a:lnTo>
                <a:lnTo>
                  <a:pt x="112" y="293"/>
                </a:lnTo>
                <a:close/>
                <a:moveTo>
                  <a:pt x="96" y="91"/>
                </a:moveTo>
                <a:lnTo>
                  <a:pt x="96" y="91"/>
                </a:lnTo>
                <a:lnTo>
                  <a:pt x="95" y="90"/>
                </a:lnTo>
                <a:lnTo>
                  <a:pt x="95" y="90"/>
                </a:lnTo>
                <a:lnTo>
                  <a:pt x="95" y="93"/>
                </a:lnTo>
                <a:lnTo>
                  <a:pt x="95" y="93"/>
                </a:lnTo>
                <a:lnTo>
                  <a:pt x="96" y="91"/>
                </a:lnTo>
                <a:lnTo>
                  <a:pt x="96" y="91"/>
                </a:lnTo>
                <a:close/>
                <a:moveTo>
                  <a:pt x="243" y="74"/>
                </a:moveTo>
                <a:lnTo>
                  <a:pt x="243" y="74"/>
                </a:lnTo>
                <a:lnTo>
                  <a:pt x="243" y="74"/>
                </a:lnTo>
                <a:lnTo>
                  <a:pt x="243" y="74"/>
                </a:lnTo>
                <a:lnTo>
                  <a:pt x="242" y="76"/>
                </a:lnTo>
                <a:lnTo>
                  <a:pt x="242" y="76"/>
                </a:lnTo>
                <a:lnTo>
                  <a:pt x="243" y="76"/>
                </a:lnTo>
                <a:lnTo>
                  <a:pt x="243" y="76"/>
                </a:lnTo>
                <a:lnTo>
                  <a:pt x="243" y="74"/>
                </a:lnTo>
                <a:lnTo>
                  <a:pt x="243" y="74"/>
                </a:lnTo>
                <a:close/>
                <a:moveTo>
                  <a:pt x="87" y="265"/>
                </a:moveTo>
                <a:lnTo>
                  <a:pt x="87" y="265"/>
                </a:lnTo>
                <a:lnTo>
                  <a:pt x="89" y="266"/>
                </a:lnTo>
                <a:lnTo>
                  <a:pt x="89" y="266"/>
                </a:lnTo>
                <a:lnTo>
                  <a:pt x="89" y="265"/>
                </a:lnTo>
                <a:lnTo>
                  <a:pt x="89" y="265"/>
                </a:lnTo>
                <a:lnTo>
                  <a:pt x="89" y="265"/>
                </a:lnTo>
                <a:lnTo>
                  <a:pt x="89" y="265"/>
                </a:lnTo>
                <a:lnTo>
                  <a:pt x="87" y="265"/>
                </a:lnTo>
                <a:lnTo>
                  <a:pt x="87" y="265"/>
                </a:lnTo>
                <a:close/>
                <a:moveTo>
                  <a:pt x="51" y="273"/>
                </a:moveTo>
                <a:lnTo>
                  <a:pt x="51" y="273"/>
                </a:lnTo>
                <a:lnTo>
                  <a:pt x="51" y="273"/>
                </a:lnTo>
                <a:lnTo>
                  <a:pt x="51" y="273"/>
                </a:lnTo>
                <a:lnTo>
                  <a:pt x="51" y="276"/>
                </a:lnTo>
                <a:lnTo>
                  <a:pt x="51" y="276"/>
                </a:lnTo>
                <a:lnTo>
                  <a:pt x="51" y="273"/>
                </a:lnTo>
                <a:lnTo>
                  <a:pt x="51" y="273"/>
                </a:lnTo>
                <a:close/>
                <a:moveTo>
                  <a:pt x="218" y="219"/>
                </a:moveTo>
                <a:lnTo>
                  <a:pt x="218" y="219"/>
                </a:lnTo>
                <a:lnTo>
                  <a:pt x="221" y="218"/>
                </a:lnTo>
                <a:lnTo>
                  <a:pt x="221" y="218"/>
                </a:lnTo>
                <a:lnTo>
                  <a:pt x="221" y="218"/>
                </a:lnTo>
                <a:lnTo>
                  <a:pt x="221" y="218"/>
                </a:lnTo>
                <a:lnTo>
                  <a:pt x="218" y="219"/>
                </a:lnTo>
                <a:lnTo>
                  <a:pt x="218" y="219"/>
                </a:lnTo>
                <a:close/>
                <a:moveTo>
                  <a:pt x="212" y="42"/>
                </a:moveTo>
                <a:lnTo>
                  <a:pt x="212" y="42"/>
                </a:lnTo>
                <a:lnTo>
                  <a:pt x="212" y="42"/>
                </a:lnTo>
                <a:lnTo>
                  <a:pt x="212" y="42"/>
                </a:lnTo>
                <a:lnTo>
                  <a:pt x="212" y="42"/>
                </a:lnTo>
                <a:lnTo>
                  <a:pt x="208" y="42"/>
                </a:lnTo>
                <a:lnTo>
                  <a:pt x="208" y="42"/>
                </a:lnTo>
                <a:lnTo>
                  <a:pt x="212" y="42"/>
                </a:lnTo>
                <a:lnTo>
                  <a:pt x="212" y="42"/>
                </a:lnTo>
                <a:close/>
                <a:moveTo>
                  <a:pt x="235" y="192"/>
                </a:moveTo>
                <a:lnTo>
                  <a:pt x="235" y="192"/>
                </a:lnTo>
                <a:lnTo>
                  <a:pt x="234" y="192"/>
                </a:lnTo>
                <a:lnTo>
                  <a:pt x="232" y="194"/>
                </a:lnTo>
                <a:lnTo>
                  <a:pt x="232" y="194"/>
                </a:lnTo>
                <a:lnTo>
                  <a:pt x="234" y="194"/>
                </a:lnTo>
                <a:lnTo>
                  <a:pt x="235" y="192"/>
                </a:lnTo>
                <a:lnTo>
                  <a:pt x="235" y="192"/>
                </a:lnTo>
                <a:close/>
                <a:moveTo>
                  <a:pt x="248" y="296"/>
                </a:moveTo>
                <a:lnTo>
                  <a:pt x="248" y="296"/>
                </a:lnTo>
                <a:lnTo>
                  <a:pt x="248" y="293"/>
                </a:lnTo>
                <a:lnTo>
                  <a:pt x="248" y="293"/>
                </a:lnTo>
                <a:lnTo>
                  <a:pt x="248" y="296"/>
                </a:lnTo>
                <a:lnTo>
                  <a:pt x="248" y="296"/>
                </a:lnTo>
                <a:close/>
                <a:moveTo>
                  <a:pt x="248" y="27"/>
                </a:moveTo>
                <a:lnTo>
                  <a:pt x="248" y="27"/>
                </a:lnTo>
                <a:lnTo>
                  <a:pt x="246" y="28"/>
                </a:lnTo>
                <a:lnTo>
                  <a:pt x="246" y="28"/>
                </a:lnTo>
                <a:lnTo>
                  <a:pt x="246" y="31"/>
                </a:lnTo>
                <a:lnTo>
                  <a:pt x="246" y="31"/>
                </a:lnTo>
                <a:lnTo>
                  <a:pt x="248" y="27"/>
                </a:lnTo>
                <a:lnTo>
                  <a:pt x="248" y="27"/>
                </a:lnTo>
                <a:close/>
                <a:moveTo>
                  <a:pt x="235" y="109"/>
                </a:moveTo>
                <a:lnTo>
                  <a:pt x="235" y="109"/>
                </a:lnTo>
                <a:lnTo>
                  <a:pt x="235" y="115"/>
                </a:lnTo>
                <a:lnTo>
                  <a:pt x="235" y="115"/>
                </a:lnTo>
                <a:lnTo>
                  <a:pt x="235" y="113"/>
                </a:lnTo>
                <a:lnTo>
                  <a:pt x="235" y="113"/>
                </a:lnTo>
                <a:lnTo>
                  <a:pt x="235" y="109"/>
                </a:lnTo>
                <a:lnTo>
                  <a:pt x="235" y="109"/>
                </a:lnTo>
                <a:close/>
                <a:moveTo>
                  <a:pt x="149" y="112"/>
                </a:moveTo>
                <a:lnTo>
                  <a:pt x="149" y="112"/>
                </a:lnTo>
                <a:lnTo>
                  <a:pt x="152" y="113"/>
                </a:lnTo>
                <a:lnTo>
                  <a:pt x="153" y="115"/>
                </a:lnTo>
                <a:lnTo>
                  <a:pt x="153" y="115"/>
                </a:lnTo>
                <a:lnTo>
                  <a:pt x="149" y="112"/>
                </a:lnTo>
                <a:lnTo>
                  <a:pt x="149" y="112"/>
                </a:lnTo>
                <a:close/>
                <a:moveTo>
                  <a:pt x="256" y="262"/>
                </a:moveTo>
                <a:lnTo>
                  <a:pt x="256" y="262"/>
                </a:lnTo>
                <a:lnTo>
                  <a:pt x="254" y="260"/>
                </a:lnTo>
                <a:lnTo>
                  <a:pt x="254" y="260"/>
                </a:lnTo>
                <a:lnTo>
                  <a:pt x="254" y="262"/>
                </a:lnTo>
                <a:lnTo>
                  <a:pt x="256" y="262"/>
                </a:lnTo>
                <a:lnTo>
                  <a:pt x="256" y="262"/>
                </a:lnTo>
                <a:lnTo>
                  <a:pt x="256" y="262"/>
                </a:lnTo>
                <a:lnTo>
                  <a:pt x="256" y="262"/>
                </a:lnTo>
                <a:close/>
                <a:moveTo>
                  <a:pt x="112" y="153"/>
                </a:moveTo>
                <a:lnTo>
                  <a:pt x="112" y="153"/>
                </a:lnTo>
                <a:lnTo>
                  <a:pt x="112" y="153"/>
                </a:lnTo>
                <a:lnTo>
                  <a:pt x="112" y="153"/>
                </a:lnTo>
                <a:lnTo>
                  <a:pt x="109" y="150"/>
                </a:lnTo>
                <a:lnTo>
                  <a:pt x="109" y="150"/>
                </a:lnTo>
                <a:lnTo>
                  <a:pt x="109" y="151"/>
                </a:lnTo>
                <a:lnTo>
                  <a:pt x="109" y="151"/>
                </a:lnTo>
                <a:lnTo>
                  <a:pt x="112" y="153"/>
                </a:lnTo>
                <a:lnTo>
                  <a:pt x="112" y="153"/>
                </a:lnTo>
                <a:close/>
                <a:moveTo>
                  <a:pt x="37" y="90"/>
                </a:moveTo>
                <a:lnTo>
                  <a:pt x="37" y="90"/>
                </a:lnTo>
                <a:lnTo>
                  <a:pt x="37" y="93"/>
                </a:lnTo>
                <a:lnTo>
                  <a:pt x="37" y="93"/>
                </a:lnTo>
                <a:lnTo>
                  <a:pt x="37" y="91"/>
                </a:lnTo>
                <a:lnTo>
                  <a:pt x="37" y="90"/>
                </a:lnTo>
                <a:lnTo>
                  <a:pt x="37" y="90"/>
                </a:lnTo>
                <a:close/>
                <a:moveTo>
                  <a:pt x="232" y="63"/>
                </a:moveTo>
                <a:lnTo>
                  <a:pt x="232" y="63"/>
                </a:lnTo>
                <a:lnTo>
                  <a:pt x="234" y="61"/>
                </a:lnTo>
                <a:lnTo>
                  <a:pt x="234" y="61"/>
                </a:lnTo>
                <a:lnTo>
                  <a:pt x="234" y="61"/>
                </a:lnTo>
                <a:lnTo>
                  <a:pt x="232" y="61"/>
                </a:lnTo>
                <a:lnTo>
                  <a:pt x="232" y="61"/>
                </a:lnTo>
                <a:lnTo>
                  <a:pt x="232" y="63"/>
                </a:lnTo>
                <a:lnTo>
                  <a:pt x="232" y="63"/>
                </a:lnTo>
                <a:close/>
                <a:moveTo>
                  <a:pt x="106" y="82"/>
                </a:moveTo>
                <a:lnTo>
                  <a:pt x="106" y="82"/>
                </a:lnTo>
                <a:lnTo>
                  <a:pt x="106" y="82"/>
                </a:lnTo>
                <a:lnTo>
                  <a:pt x="106" y="82"/>
                </a:lnTo>
                <a:lnTo>
                  <a:pt x="101" y="79"/>
                </a:lnTo>
                <a:lnTo>
                  <a:pt x="101" y="79"/>
                </a:lnTo>
                <a:lnTo>
                  <a:pt x="101" y="79"/>
                </a:lnTo>
                <a:lnTo>
                  <a:pt x="101" y="79"/>
                </a:lnTo>
                <a:lnTo>
                  <a:pt x="106" y="82"/>
                </a:lnTo>
                <a:lnTo>
                  <a:pt x="106" y="82"/>
                </a:lnTo>
                <a:close/>
                <a:moveTo>
                  <a:pt x="93" y="82"/>
                </a:moveTo>
                <a:lnTo>
                  <a:pt x="93" y="82"/>
                </a:lnTo>
                <a:lnTo>
                  <a:pt x="93" y="83"/>
                </a:lnTo>
                <a:lnTo>
                  <a:pt x="95" y="85"/>
                </a:lnTo>
                <a:lnTo>
                  <a:pt x="95" y="85"/>
                </a:lnTo>
                <a:lnTo>
                  <a:pt x="95" y="83"/>
                </a:lnTo>
                <a:lnTo>
                  <a:pt x="93" y="82"/>
                </a:lnTo>
                <a:lnTo>
                  <a:pt x="93" y="82"/>
                </a:lnTo>
                <a:close/>
                <a:moveTo>
                  <a:pt x="246" y="225"/>
                </a:moveTo>
                <a:lnTo>
                  <a:pt x="246" y="225"/>
                </a:lnTo>
                <a:lnTo>
                  <a:pt x="248" y="225"/>
                </a:lnTo>
                <a:lnTo>
                  <a:pt x="248" y="225"/>
                </a:lnTo>
                <a:lnTo>
                  <a:pt x="246" y="224"/>
                </a:lnTo>
                <a:lnTo>
                  <a:pt x="246" y="224"/>
                </a:lnTo>
                <a:lnTo>
                  <a:pt x="246" y="225"/>
                </a:lnTo>
                <a:lnTo>
                  <a:pt x="246" y="225"/>
                </a:lnTo>
                <a:close/>
                <a:moveTo>
                  <a:pt x="109" y="129"/>
                </a:moveTo>
                <a:lnTo>
                  <a:pt x="109" y="129"/>
                </a:lnTo>
                <a:lnTo>
                  <a:pt x="109" y="131"/>
                </a:lnTo>
                <a:lnTo>
                  <a:pt x="109" y="131"/>
                </a:lnTo>
                <a:lnTo>
                  <a:pt x="111" y="131"/>
                </a:lnTo>
                <a:lnTo>
                  <a:pt x="111" y="131"/>
                </a:lnTo>
                <a:lnTo>
                  <a:pt x="109" y="129"/>
                </a:lnTo>
                <a:lnTo>
                  <a:pt x="109" y="129"/>
                </a:lnTo>
                <a:lnTo>
                  <a:pt x="109" y="129"/>
                </a:lnTo>
                <a:lnTo>
                  <a:pt x="109" y="129"/>
                </a:lnTo>
                <a:close/>
                <a:moveTo>
                  <a:pt x="62" y="255"/>
                </a:moveTo>
                <a:lnTo>
                  <a:pt x="62" y="255"/>
                </a:lnTo>
                <a:lnTo>
                  <a:pt x="63" y="254"/>
                </a:lnTo>
                <a:lnTo>
                  <a:pt x="63" y="254"/>
                </a:lnTo>
                <a:lnTo>
                  <a:pt x="63" y="254"/>
                </a:lnTo>
                <a:lnTo>
                  <a:pt x="63" y="254"/>
                </a:lnTo>
                <a:lnTo>
                  <a:pt x="62" y="255"/>
                </a:lnTo>
                <a:lnTo>
                  <a:pt x="62" y="255"/>
                </a:lnTo>
                <a:close/>
                <a:moveTo>
                  <a:pt x="218" y="229"/>
                </a:moveTo>
                <a:lnTo>
                  <a:pt x="218" y="229"/>
                </a:lnTo>
                <a:lnTo>
                  <a:pt x="218" y="230"/>
                </a:lnTo>
                <a:lnTo>
                  <a:pt x="220" y="232"/>
                </a:lnTo>
                <a:lnTo>
                  <a:pt x="220" y="232"/>
                </a:lnTo>
                <a:lnTo>
                  <a:pt x="218" y="229"/>
                </a:lnTo>
                <a:lnTo>
                  <a:pt x="218" y="229"/>
                </a:lnTo>
                <a:close/>
                <a:moveTo>
                  <a:pt x="70" y="301"/>
                </a:moveTo>
                <a:lnTo>
                  <a:pt x="70" y="301"/>
                </a:lnTo>
                <a:lnTo>
                  <a:pt x="68" y="298"/>
                </a:lnTo>
                <a:lnTo>
                  <a:pt x="68" y="298"/>
                </a:lnTo>
                <a:lnTo>
                  <a:pt x="68" y="300"/>
                </a:lnTo>
                <a:lnTo>
                  <a:pt x="70" y="301"/>
                </a:lnTo>
                <a:lnTo>
                  <a:pt x="70" y="301"/>
                </a:lnTo>
                <a:close/>
                <a:moveTo>
                  <a:pt x="347" y="72"/>
                </a:moveTo>
                <a:lnTo>
                  <a:pt x="347" y="72"/>
                </a:lnTo>
                <a:lnTo>
                  <a:pt x="347" y="71"/>
                </a:lnTo>
                <a:lnTo>
                  <a:pt x="347" y="71"/>
                </a:lnTo>
                <a:lnTo>
                  <a:pt x="346" y="69"/>
                </a:lnTo>
                <a:lnTo>
                  <a:pt x="346" y="69"/>
                </a:lnTo>
                <a:lnTo>
                  <a:pt x="347" y="71"/>
                </a:lnTo>
                <a:lnTo>
                  <a:pt x="347" y="71"/>
                </a:lnTo>
                <a:lnTo>
                  <a:pt x="347" y="72"/>
                </a:lnTo>
                <a:lnTo>
                  <a:pt x="347" y="72"/>
                </a:lnTo>
                <a:close/>
                <a:moveTo>
                  <a:pt x="234" y="82"/>
                </a:moveTo>
                <a:lnTo>
                  <a:pt x="234" y="82"/>
                </a:lnTo>
                <a:lnTo>
                  <a:pt x="235" y="80"/>
                </a:lnTo>
                <a:lnTo>
                  <a:pt x="235" y="79"/>
                </a:lnTo>
                <a:lnTo>
                  <a:pt x="235" y="79"/>
                </a:lnTo>
                <a:lnTo>
                  <a:pt x="234" y="80"/>
                </a:lnTo>
                <a:lnTo>
                  <a:pt x="234" y="82"/>
                </a:lnTo>
                <a:lnTo>
                  <a:pt x="234" y="82"/>
                </a:lnTo>
                <a:close/>
                <a:moveTo>
                  <a:pt x="300" y="224"/>
                </a:moveTo>
                <a:lnTo>
                  <a:pt x="300" y="224"/>
                </a:lnTo>
                <a:lnTo>
                  <a:pt x="298" y="222"/>
                </a:lnTo>
                <a:lnTo>
                  <a:pt x="298" y="222"/>
                </a:lnTo>
                <a:lnTo>
                  <a:pt x="297" y="224"/>
                </a:lnTo>
                <a:lnTo>
                  <a:pt x="297" y="224"/>
                </a:lnTo>
                <a:lnTo>
                  <a:pt x="298" y="225"/>
                </a:lnTo>
                <a:lnTo>
                  <a:pt x="298" y="225"/>
                </a:lnTo>
                <a:lnTo>
                  <a:pt x="300" y="225"/>
                </a:lnTo>
                <a:lnTo>
                  <a:pt x="300" y="224"/>
                </a:lnTo>
                <a:lnTo>
                  <a:pt x="300" y="224"/>
                </a:lnTo>
                <a:close/>
                <a:moveTo>
                  <a:pt x="368" y="271"/>
                </a:moveTo>
                <a:lnTo>
                  <a:pt x="368" y="271"/>
                </a:lnTo>
                <a:lnTo>
                  <a:pt x="366" y="273"/>
                </a:lnTo>
                <a:lnTo>
                  <a:pt x="368" y="274"/>
                </a:lnTo>
                <a:lnTo>
                  <a:pt x="368" y="274"/>
                </a:lnTo>
                <a:lnTo>
                  <a:pt x="368" y="271"/>
                </a:lnTo>
                <a:lnTo>
                  <a:pt x="368" y="271"/>
                </a:lnTo>
                <a:close/>
                <a:moveTo>
                  <a:pt x="224" y="207"/>
                </a:moveTo>
                <a:lnTo>
                  <a:pt x="224" y="207"/>
                </a:lnTo>
                <a:lnTo>
                  <a:pt x="226" y="207"/>
                </a:lnTo>
                <a:lnTo>
                  <a:pt x="226" y="207"/>
                </a:lnTo>
                <a:lnTo>
                  <a:pt x="227" y="205"/>
                </a:lnTo>
                <a:lnTo>
                  <a:pt x="227" y="205"/>
                </a:lnTo>
                <a:lnTo>
                  <a:pt x="226" y="205"/>
                </a:lnTo>
                <a:lnTo>
                  <a:pt x="226" y="205"/>
                </a:lnTo>
                <a:lnTo>
                  <a:pt x="224" y="207"/>
                </a:lnTo>
                <a:lnTo>
                  <a:pt x="224" y="207"/>
                </a:lnTo>
                <a:close/>
                <a:moveTo>
                  <a:pt x="362" y="271"/>
                </a:moveTo>
                <a:lnTo>
                  <a:pt x="362" y="271"/>
                </a:lnTo>
                <a:lnTo>
                  <a:pt x="362" y="271"/>
                </a:lnTo>
                <a:lnTo>
                  <a:pt x="362" y="273"/>
                </a:lnTo>
                <a:lnTo>
                  <a:pt x="362" y="273"/>
                </a:lnTo>
                <a:lnTo>
                  <a:pt x="363" y="273"/>
                </a:lnTo>
                <a:lnTo>
                  <a:pt x="362" y="271"/>
                </a:lnTo>
                <a:lnTo>
                  <a:pt x="362" y="271"/>
                </a:lnTo>
                <a:close/>
                <a:moveTo>
                  <a:pt x="145" y="246"/>
                </a:moveTo>
                <a:lnTo>
                  <a:pt x="145" y="246"/>
                </a:lnTo>
                <a:lnTo>
                  <a:pt x="144" y="249"/>
                </a:lnTo>
                <a:lnTo>
                  <a:pt x="144" y="249"/>
                </a:lnTo>
                <a:lnTo>
                  <a:pt x="145" y="249"/>
                </a:lnTo>
                <a:lnTo>
                  <a:pt x="145" y="249"/>
                </a:lnTo>
                <a:lnTo>
                  <a:pt x="147" y="248"/>
                </a:lnTo>
                <a:lnTo>
                  <a:pt x="147" y="248"/>
                </a:lnTo>
                <a:lnTo>
                  <a:pt x="145" y="246"/>
                </a:lnTo>
                <a:lnTo>
                  <a:pt x="145" y="246"/>
                </a:lnTo>
                <a:close/>
                <a:moveTo>
                  <a:pt x="350" y="46"/>
                </a:moveTo>
                <a:lnTo>
                  <a:pt x="350" y="46"/>
                </a:lnTo>
                <a:lnTo>
                  <a:pt x="349" y="49"/>
                </a:lnTo>
                <a:lnTo>
                  <a:pt x="349" y="49"/>
                </a:lnTo>
                <a:lnTo>
                  <a:pt x="350" y="47"/>
                </a:lnTo>
                <a:lnTo>
                  <a:pt x="350" y="47"/>
                </a:lnTo>
                <a:lnTo>
                  <a:pt x="350" y="46"/>
                </a:lnTo>
                <a:lnTo>
                  <a:pt x="350" y="46"/>
                </a:lnTo>
                <a:close/>
                <a:moveTo>
                  <a:pt x="220" y="189"/>
                </a:moveTo>
                <a:lnTo>
                  <a:pt x="220" y="189"/>
                </a:lnTo>
                <a:lnTo>
                  <a:pt x="221" y="192"/>
                </a:lnTo>
                <a:lnTo>
                  <a:pt x="221" y="192"/>
                </a:lnTo>
                <a:lnTo>
                  <a:pt x="221" y="191"/>
                </a:lnTo>
                <a:lnTo>
                  <a:pt x="220" y="189"/>
                </a:lnTo>
                <a:lnTo>
                  <a:pt x="220" y="189"/>
                </a:lnTo>
                <a:close/>
                <a:moveTo>
                  <a:pt x="141" y="199"/>
                </a:moveTo>
                <a:lnTo>
                  <a:pt x="141" y="199"/>
                </a:lnTo>
                <a:lnTo>
                  <a:pt x="138" y="199"/>
                </a:lnTo>
                <a:lnTo>
                  <a:pt x="138" y="199"/>
                </a:lnTo>
                <a:lnTo>
                  <a:pt x="139" y="200"/>
                </a:lnTo>
                <a:lnTo>
                  <a:pt x="139" y="200"/>
                </a:lnTo>
                <a:lnTo>
                  <a:pt x="141" y="199"/>
                </a:lnTo>
                <a:lnTo>
                  <a:pt x="141" y="199"/>
                </a:lnTo>
                <a:close/>
                <a:moveTo>
                  <a:pt x="130" y="276"/>
                </a:moveTo>
                <a:lnTo>
                  <a:pt x="130" y="276"/>
                </a:lnTo>
                <a:lnTo>
                  <a:pt x="128" y="278"/>
                </a:lnTo>
                <a:lnTo>
                  <a:pt x="128" y="278"/>
                </a:lnTo>
                <a:lnTo>
                  <a:pt x="131" y="278"/>
                </a:lnTo>
                <a:lnTo>
                  <a:pt x="131" y="278"/>
                </a:lnTo>
                <a:lnTo>
                  <a:pt x="130" y="276"/>
                </a:lnTo>
                <a:lnTo>
                  <a:pt x="130" y="276"/>
                </a:lnTo>
                <a:close/>
                <a:moveTo>
                  <a:pt x="78" y="325"/>
                </a:moveTo>
                <a:lnTo>
                  <a:pt x="78" y="325"/>
                </a:lnTo>
                <a:lnTo>
                  <a:pt x="78" y="323"/>
                </a:lnTo>
                <a:lnTo>
                  <a:pt x="78" y="323"/>
                </a:lnTo>
                <a:lnTo>
                  <a:pt x="78" y="323"/>
                </a:lnTo>
                <a:lnTo>
                  <a:pt x="78" y="323"/>
                </a:lnTo>
                <a:lnTo>
                  <a:pt x="78" y="325"/>
                </a:lnTo>
                <a:lnTo>
                  <a:pt x="78" y="325"/>
                </a:lnTo>
                <a:close/>
                <a:moveTo>
                  <a:pt x="213" y="388"/>
                </a:moveTo>
                <a:lnTo>
                  <a:pt x="213" y="388"/>
                </a:lnTo>
                <a:lnTo>
                  <a:pt x="215" y="386"/>
                </a:lnTo>
                <a:lnTo>
                  <a:pt x="215" y="386"/>
                </a:lnTo>
                <a:lnTo>
                  <a:pt x="212" y="386"/>
                </a:lnTo>
                <a:lnTo>
                  <a:pt x="212" y="386"/>
                </a:lnTo>
                <a:lnTo>
                  <a:pt x="213" y="388"/>
                </a:lnTo>
                <a:lnTo>
                  <a:pt x="213" y="388"/>
                </a:lnTo>
                <a:close/>
                <a:moveTo>
                  <a:pt x="158" y="227"/>
                </a:moveTo>
                <a:lnTo>
                  <a:pt x="158" y="227"/>
                </a:lnTo>
                <a:lnTo>
                  <a:pt x="158" y="222"/>
                </a:lnTo>
                <a:lnTo>
                  <a:pt x="158" y="222"/>
                </a:lnTo>
                <a:lnTo>
                  <a:pt x="158" y="225"/>
                </a:lnTo>
                <a:lnTo>
                  <a:pt x="158" y="227"/>
                </a:lnTo>
                <a:lnTo>
                  <a:pt x="158" y="227"/>
                </a:lnTo>
                <a:close/>
                <a:moveTo>
                  <a:pt x="175" y="218"/>
                </a:moveTo>
                <a:lnTo>
                  <a:pt x="175" y="218"/>
                </a:lnTo>
                <a:lnTo>
                  <a:pt x="174" y="214"/>
                </a:lnTo>
                <a:lnTo>
                  <a:pt x="174" y="214"/>
                </a:lnTo>
                <a:lnTo>
                  <a:pt x="175" y="218"/>
                </a:lnTo>
                <a:lnTo>
                  <a:pt x="175" y="218"/>
                </a:lnTo>
                <a:close/>
                <a:moveTo>
                  <a:pt x="234" y="167"/>
                </a:moveTo>
                <a:lnTo>
                  <a:pt x="234" y="167"/>
                </a:lnTo>
                <a:lnTo>
                  <a:pt x="231" y="169"/>
                </a:lnTo>
                <a:lnTo>
                  <a:pt x="231" y="169"/>
                </a:lnTo>
                <a:lnTo>
                  <a:pt x="232" y="167"/>
                </a:lnTo>
                <a:lnTo>
                  <a:pt x="234" y="167"/>
                </a:lnTo>
                <a:lnTo>
                  <a:pt x="234" y="167"/>
                </a:lnTo>
                <a:close/>
                <a:moveTo>
                  <a:pt x="125" y="136"/>
                </a:moveTo>
                <a:lnTo>
                  <a:pt x="125" y="136"/>
                </a:lnTo>
                <a:lnTo>
                  <a:pt x="126" y="134"/>
                </a:lnTo>
                <a:lnTo>
                  <a:pt x="125" y="134"/>
                </a:lnTo>
                <a:lnTo>
                  <a:pt x="125" y="134"/>
                </a:lnTo>
                <a:lnTo>
                  <a:pt x="125" y="134"/>
                </a:lnTo>
                <a:lnTo>
                  <a:pt x="125" y="136"/>
                </a:lnTo>
                <a:lnTo>
                  <a:pt x="125" y="136"/>
                </a:lnTo>
                <a:close/>
                <a:moveTo>
                  <a:pt x="387" y="115"/>
                </a:moveTo>
                <a:lnTo>
                  <a:pt x="387" y="115"/>
                </a:lnTo>
                <a:lnTo>
                  <a:pt x="385" y="117"/>
                </a:lnTo>
                <a:lnTo>
                  <a:pt x="385" y="117"/>
                </a:lnTo>
                <a:lnTo>
                  <a:pt x="385" y="117"/>
                </a:lnTo>
                <a:lnTo>
                  <a:pt x="385" y="117"/>
                </a:lnTo>
                <a:lnTo>
                  <a:pt x="388" y="117"/>
                </a:lnTo>
                <a:lnTo>
                  <a:pt x="388" y="117"/>
                </a:lnTo>
                <a:lnTo>
                  <a:pt x="387" y="115"/>
                </a:lnTo>
                <a:lnTo>
                  <a:pt x="387" y="115"/>
                </a:lnTo>
                <a:close/>
                <a:moveTo>
                  <a:pt x="286" y="248"/>
                </a:moveTo>
                <a:lnTo>
                  <a:pt x="286" y="248"/>
                </a:lnTo>
                <a:lnTo>
                  <a:pt x="287" y="246"/>
                </a:lnTo>
                <a:lnTo>
                  <a:pt x="287" y="246"/>
                </a:lnTo>
                <a:lnTo>
                  <a:pt x="286" y="244"/>
                </a:lnTo>
                <a:lnTo>
                  <a:pt x="286" y="244"/>
                </a:lnTo>
                <a:lnTo>
                  <a:pt x="286" y="244"/>
                </a:lnTo>
                <a:lnTo>
                  <a:pt x="286" y="244"/>
                </a:lnTo>
                <a:lnTo>
                  <a:pt x="286" y="248"/>
                </a:lnTo>
                <a:lnTo>
                  <a:pt x="286" y="248"/>
                </a:lnTo>
                <a:close/>
                <a:moveTo>
                  <a:pt x="283" y="164"/>
                </a:moveTo>
                <a:lnTo>
                  <a:pt x="283" y="164"/>
                </a:lnTo>
                <a:lnTo>
                  <a:pt x="281" y="164"/>
                </a:lnTo>
                <a:lnTo>
                  <a:pt x="281" y="164"/>
                </a:lnTo>
                <a:lnTo>
                  <a:pt x="281" y="166"/>
                </a:lnTo>
                <a:lnTo>
                  <a:pt x="283" y="166"/>
                </a:lnTo>
                <a:lnTo>
                  <a:pt x="283" y="166"/>
                </a:lnTo>
                <a:lnTo>
                  <a:pt x="283" y="164"/>
                </a:lnTo>
                <a:lnTo>
                  <a:pt x="283" y="164"/>
                </a:lnTo>
                <a:lnTo>
                  <a:pt x="283" y="164"/>
                </a:lnTo>
                <a:close/>
                <a:moveTo>
                  <a:pt x="201" y="404"/>
                </a:moveTo>
                <a:lnTo>
                  <a:pt x="201" y="404"/>
                </a:lnTo>
                <a:lnTo>
                  <a:pt x="197" y="404"/>
                </a:lnTo>
                <a:lnTo>
                  <a:pt x="197" y="404"/>
                </a:lnTo>
                <a:lnTo>
                  <a:pt x="197" y="404"/>
                </a:lnTo>
                <a:lnTo>
                  <a:pt x="201" y="404"/>
                </a:lnTo>
                <a:lnTo>
                  <a:pt x="201" y="404"/>
                </a:lnTo>
                <a:close/>
                <a:moveTo>
                  <a:pt x="167" y="57"/>
                </a:moveTo>
                <a:lnTo>
                  <a:pt x="167" y="57"/>
                </a:lnTo>
                <a:lnTo>
                  <a:pt x="167" y="57"/>
                </a:lnTo>
                <a:lnTo>
                  <a:pt x="167" y="57"/>
                </a:lnTo>
                <a:lnTo>
                  <a:pt x="167" y="50"/>
                </a:lnTo>
                <a:lnTo>
                  <a:pt x="167" y="50"/>
                </a:lnTo>
                <a:lnTo>
                  <a:pt x="167" y="50"/>
                </a:lnTo>
                <a:lnTo>
                  <a:pt x="167" y="50"/>
                </a:lnTo>
                <a:lnTo>
                  <a:pt x="167" y="57"/>
                </a:lnTo>
                <a:lnTo>
                  <a:pt x="167" y="57"/>
                </a:lnTo>
                <a:close/>
                <a:moveTo>
                  <a:pt x="224" y="238"/>
                </a:moveTo>
                <a:lnTo>
                  <a:pt x="224" y="238"/>
                </a:lnTo>
                <a:lnTo>
                  <a:pt x="224" y="235"/>
                </a:lnTo>
                <a:lnTo>
                  <a:pt x="224" y="235"/>
                </a:lnTo>
                <a:lnTo>
                  <a:pt x="224" y="236"/>
                </a:lnTo>
                <a:lnTo>
                  <a:pt x="224" y="238"/>
                </a:lnTo>
                <a:lnTo>
                  <a:pt x="224" y="238"/>
                </a:lnTo>
                <a:close/>
                <a:moveTo>
                  <a:pt x="349" y="243"/>
                </a:moveTo>
                <a:lnTo>
                  <a:pt x="349" y="243"/>
                </a:lnTo>
                <a:lnTo>
                  <a:pt x="346" y="241"/>
                </a:lnTo>
                <a:lnTo>
                  <a:pt x="346" y="241"/>
                </a:lnTo>
                <a:lnTo>
                  <a:pt x="347" y="243"/>
                </a:lnTo>
                <a:lnTo>
                  <a:pt x="349" y="243"/>
                </a:lnTo>
                <a:lnTo>
                  <a:pt x="349" y="243"/>
                </a:lnTo>
                <a:close/>
                <a:moveTo>
                  <a:pt x="166" y="158"/>
                </a:moveTo>
                <a:lnTo>
                  <a:pt x="166" y="158"/>
                </a:lnTo>
                <a:lnTo>
                  <a:pt x="164" y="159"/>
                </a:lnTo>
                <a:lnTo>
                  <a:pt x="164" y="159"/>
                </a:lnTo>
                <a:lnTo>
                  <a:pt x="166" y="161"/>
                </a:lnTo>
                <a:lnTo>
                  <a:pt x="166" y="161"/>
                </a:lnTo>
                <a:lnTo>
                  <a:pt x="166" y="159"/>
                </a:lnTo>
                <a:lnTo>
                  <a:pt x="166" y="159"/>
                </a:lnTo>
                <a:lnTo>
                  <a:pt x="166" y="158"/>
                </a:lnTo>
                <a:lnTo>
                  <a:pt x="166" y="158"/>
                </a:lnTo>
                <a:close/>
                <a:moveTo>
                  <a:pt x="193" y="385"/>
                </a:moveTo>
                <a:lnTo>
                  <a:pt x="193" y="385"/>
                </a:lnTo>
                <a:lnTo>
                  <a:pt x="190" y="382"/>
                </a:lnTo>
                <a:lnTo>
                  <a:pt x="190" y="382"/>
                </a:lnTo>
                <a:lnTo>
                  <a:pt x="193" y="385"/>
                </a:lnTo>
                <a:lnTo>
                  <a:pt x="193" y="385"/>
                </a:lnTo>
                <a:close/>
                <a:moveTo>
                  <a:pt x="362" y="110"/>
                </a:moveTo>
                <a:lnTo>
                  <a:pt x="362" y="110"/>
                </a:lnTo>
                <a:lnTo>
                  <a:pt x="360" y="112"/>
                </a:lnTo>
                <a:lnTo>
                  <a:pt x="360" y="112"/>
                </a:lnTo>
                <a:lnTo>
                  <a:pt x="362" y="112"/>
                </a:lnTo>
                <a:lnTo>
                  <a:pt x="362" y="113"/>
                </a:lnTo>
                <a:lnTo>
                  <a:pt x="362" y="113"/>
                </a:lnTo>
                <a:lnTo>
                  <a:pt x="362" y="110"/>
                </a:lnTo>
                <a:lnTo>
                  <a:pt x="362" y="110"/>
                </a:lnTo>
                <a:close/>
                <a:moveTo>
                  <a:pt x="117" y="121"/>
                </a:moveTo>
                <a:lnTo>
                  <a:pt x="117" y="121"/>
                </a:lnTo>
                <a:lnTo>
                  <a:pt x="114" y="123"/>
                </a:lnTo>
                <a:lnTo>
                  <a:pt x="114" y="124"/>
                </a:lnTo>
                <a:lnTo>
                  <a:pt x="114" y="124"/>
                </a:lnTo>
                <a:lnTo>
                  <a:pt x="117" y="121"/>
                </a:lnTo>
                <a:lnTo>
                  <a:pt x="117" y="121"/>
                </a:lnTo>
                <a:close/>
                <a:moveTo>
                  <a:pt x="98" y="166"/>
                </a:moveTo>
                <a:lnTo>
                  <a:pt x="98" y="166"/>
                </a:lnTo>
                <a:lnTo>
                  <a:pt x="100" y="167"/>
                </a:lnTo>
                <a:lnTo>
                  <a:pt x="101" y="167"/>
                </a:lnTo>
                <a:lnTo>
                  <a:pt x="101" y="167"/>
                </a:lnTo>
                <a:lnTo>
                  <a:pt x="98" y="166"/>
                </a:lnTo>
                <a:lnTo>
                  <a:pt x="98" y="166"/>
                </a:lnTo>
                <a:close/>
                <a:moveTo>
                  <a:pt x="267" y="216"/>
                </a:moveTo>
                <a:lnTo>
                  <a:pt x="267" y="216"/>
                </a:lnTo>
                <a:lnTo>
                  <a:pt x="268" y="218"/>
                </a:lnTo>
                <a:lnTo>
                  <a:pt x="268" y="218"/>
                </a:lnTo>
                <a:lnTo>
                  <a:pt x="268" y="216"/>
                </a:lnTo>
                <a:lnTo>
                  <a:pt x="268" y="216"/>
                </a:lnTo>
                <a:lnTo>
                  <a:pt x="267" y="216"/>
                </a:lnTo>
                <a:lnTo>
                  <a:pt x="267" y="216"/>
                </a:lnTo>
                <a:close/>
                <a:moveTo>
                  <a:pt x="246" y="257"/>
                </a:moveTo>
                <a:lnTo>
                  <a:pt x="246" y="257"/>
                </a:lnTo>
                <a:lnTo>
                  <a:pt x="246" y="259"/>
                </a:lnTo>
                <a:lnTo>
                  <a:pt x="246" y="259"/>
                </a:lnTo>
                <a:lnTo>
                  <a:pt x="248" y="257"/>
                </a:lnTo>
                <a:lnTo>
                  <a:pt x="248" y="257"/>
                </a:lnTo>
                <a:lnTo>
                  <a:pt x="246" y="257"/>
                </a:lnTo>
                <a:lnTo>
                  <a:pt x="246" y="257"/>
                </a:lnTo>
                <a:lnTo>
                  <a:pt x="246" y="257"/>
                </a:lnTo>
                <a:close/>
                <a:moveTo>
                  <a:pt x="291" y="268"/>
                </a:moveTo>
                <a:lnTo>
                  <a:pt x="291" y="268"/>
                </a:lnTo>
                <a:lnTo>
                  <a:pt x="294" y="270"/>
                </a:lnTo>
                <a:lnTo>
                  <a:pt x="294" y="270"/>
                </a:lnTo>
                <a:lnTo>
                  <a:pt x="292" y="266"/>
                </a:lnTo>
                <a:lnTo>
                  <a:pt x="292" y="266"/>
                </a:lnTo>
                <a:lnTo>
                  <a:pt x="292" y="266"/>
                </a:lnTo>
                <a:lnTo>
                  <a:pt x="292" y="266"/>
                </a:lnTo>
                <a:lnTo>
                  <a:pt x="291" y="268"/>
                </a:lnTo>
                <a:lnTo>
                  <a:pt x="291" y="268"/>
                </a:lnTo>
                <a:close/>
                <a:moveTo>
                  <a:pt x="330" y="260"/>
                </a:moveTo>
                <a:lnTo>
                  <a:pt x="330" y="260"/>
                </a:lnTo>
                <a:lnTo>
                  <a:pt x="332" y="262"/>
                </a:lnTo>
                <a:lnTo>
                  <a:pt x="333" y="260"/>
                </a:lnTo>
                <a:lnTo>
                  <a:pt x="333" y="260"/>
                </a:lnTo>
                <a:lnTo>
                  <a:pt x="332" y="260"/>
                </a:lnTo>
                <a:lnTo>
                  <a:pt x="330" y="260"/>
                </a:lnTo>
                <a:lnTo>
                  <a:pt x="330" y="260"/>
                </a:lnTo>
                <a:close/>
                <a:moveTo>
                  <a:pt x="257" y="319"/>
                </a:moveTo>
                <a:lnTo>
                  <a:pt x="257" y="319"/>
                </a:lnTo>
                <a:lnTo>
                  <a:pt x="257" y="319"/>
                </a:lnTo>
                <a:lnTo>
                  <a:pt x="257" y="319"/>
                </a:lnTo>
                <a:lnTo>
                  <a:pt x="257" y="312"/>
                </a:lnTo>
                <a:lnTo>
                  <a:pt x="257" y="312"/>
                </a:lnTo>
                <a:lnTo>
                  <a:pt x="257" y="312"/>
                </a:lnTo>
                <a:lnTo>
                  <a:pt x="257" y="312"/>
                </a:lnTo>
                <a:lnTo>
                  <a:pt x="257" y="319"/>
                </a:lnTo>
                <a:lnTo>
                  <a:pt x="257" y="319"/>
                </a:lnTo>
                <a:close/>
                <a:moveTo>
                  <a:pt x="363" y="300"/>
                </a:moveTo>
                <a:lnTo>
                  <a:pt x="363" y="300"/>
                </a:lnTo>
                <a:lnTo>
                  <a:pt x="362" y="301"/>
                </a:lnTo>
                <a:lnTo>
                  <a:pt x="362" y="303"/>
                </a:lnTo>
                <a:lnTo>
                  <a:pt x="362" y="303"/>
                </a:lnTo>
                <a:lnTo>
                  <a:pt x="363" y="300"/>
                </a:lnTo>
                <a:lnTo>
                  <a:pt x="363" y="300"/>
                </a:lnTo>
                <a:close/>
                <a:moveTo>
                  <a:pt x="220" y="303"/>
                </a:moveTo>
                <a:lnTo>
                  <a:pt x="220" y="303"/>
                </a:lnTo>
                <a:lnTo>
                  <a:pt x="220" y="306"/>
                </a:lnTo>
                <a:lnTo>
                  <a:pt x="220" y="306"/>
                </a:lnTo>
                <a:lnTo>
                  <a:pt x="220" y="306"/>
                </a:lnTo>
                <a:lnTo>
                  <a:pt x="220" y="306"/>
                </a:lnTo>
                <a:lnTo>
                  <a:pt x="220" y="304"/>
                </a:lnTo>
                <a:lnTo>
                  <a:pt x="220" y="303"/>
                </a:lnTo>
                <a:lnTo>
                  <a:pt x="220" y="303"/>
                </a:lnTo>
                <a:close/>
                <a:moveTo>
                  <a:pt x="120" y="159"/>
                </a:moveTo>
                <a:lnTo>
                  <a:pt x="120" y="159"/>
                </a:lnTo>
                <a:lnTo>
                  <a:pt x="120" y="159"/>
                </a:lnTo>
                <a:lnTo>
                  <a:pt x="120" y="159"/>
                </a:lnTo>
                <a:lnTo>
                  <a:pt x="119" y="161"/>
                </a:lnTo>
                <a:lnTo>
                  <a:pt x="119" y="161"/>
                </a:lnTo>
                <a:lnTo>
                  <a:pt x="119" y="161"/>
                </a:lnTo>
                <a:lnTo>
                  <a:pt x="119" y="161"/>
                </a:lnTo>
                <a:lnTo>
                  <a:pt x="120" y="159"/>
                </a:lnTo>
                <a:lnTo>
                  <a:pt x="120" y="159"/>
                </a:lnTo>
                <a:close/>
                <a:moveTo>
                  <a:pt x="221" y="28"/>
                </a:moveTo>
                <a:lnTo>
                  <a:pt x="221" y="28"/>
                </a:lnTo>
                <a:lnTo>
                  <a:pt x="220" y="27"/>
                </a:lnTo>
                <a:lnTo>
                  <a:pt x="218" y="28"/>
                </a:lnTo>
                <a:lnTo>
                  <a:pt x="218" y="28"/>
                </a:lnTo>
                <a:lnTo>
                  <a:pt x="220" y="28"/>
                </a:lnTo>
                <a:lnTo>
                  <a:pt x="221" y="28"/>
                </a:lnTo>
                <a:lnTo>
                  <a:pt x="221" y="28"/>
                </a:lnTo>
                <a:close/>
                <a:moveTo>
                  <a:pt x="261" y="216"/>
                </a:moveTo>
                <a:lnTo>
                  <a:pt x="261" y="216"/>
                </a:lnTo>
                <a:lnTo>
                  <a:pt x="262" y="214"/>
                </a:lnTo>
                <a:lnTo>
                  <a:pt x="262" y="214"/>
                </a:lnTo>
                <a:lnTo>
                  <a:pt x="261" y="214"/>
                </a:lnTo>
                <a:lnTo>
                  <a:pt x="261" y="216"/>
                </a:lnTo>
                <a:lnTo>
                  <a:pt x="261" y="216"/>
                </a:lnTo>
                <a:close/>
                <a:moveTo>
                  <a:pt x="175" y="55"/>
                </a:moveTo>
                <a:lnTo>
                  <a:pt x="175" y="55"/>
                </a:lnTo>
                <a:lnTo>
                  <a:pt x="175" y="55"/>
                </a:lnTo>
                <a:lnTo>
                  <a:pt x="175" y="55"/>
                </a:lnTo>
                <a:lnTo>
                  <a:pt x="175" y="61"/>
                </a:lnTo>
                <a:lnTo>
                  <a:pt x="175" y="61"/>
                </a:lnTo>
                <a:lnTo>
                  <a:pt x="175" y="61"/>
                </a:lnTo>
                <a:lnTo>
                  <a:pt x="175" y="61"/>
                </a:lnTo>
                <a:lnTo>
                  <a:pt x="175" y="55"/>
                </a:lnTo>
                <a:lnTo>
                  <a:pt x="175" y="55"/>
                </a:lnTo>
                <a:close/>
                <a:moveTo>
                  <a:pt x="188" y="129"/>
                </a:moveTo>
                <a:lnTo>
                  <a:pt x="188" y="129"/>
                </a:lnTo>
                <a:lnTo>
                  <a:pt x="186" y="126"/>
                </a:lnTo>
                <a:lnTo>
                  <a:pt x="186" y="126"/>
                </a:lnTo>
                <a:lnTo>
                  <a:pt x="186" y="129"/>
                </a:lnTo>
                <a:lnTo>
                  <a:pt x="188" y="129"/>
                </a:lnTo>
                <a:lnTo>
                  <a:pt x="188" y="129"/>
                </a:lnTo>
                <a:close/>
                <a:moveTo>
                  <a:pt x="78" y="91"/>
                </a:moveTo>
                <a:lnTo>
                  <a:pt x="78" y="91"/>
                </a:lnTo>
                <a:lnTo>
                  <a:pt x="78" y="93"/>
                </a:lnTo>
                <a:lnTo>
                  <a:pt x="78" y="95"/>
                </a:lnTo>
                <a:lnTo>
                  <a:pt x="78" y="95"/>
                </a:lnTo>
                <a:lnTo>
                  <a:pt x="78" y="91"/>
                </a:lnTo>
                <a:lnTo>
                  <a:pt x="78" y="91"/>
                </a:lnTo>
                <a:close/>
                <a:moveTo>
                  <a:pt x="242" y="268"/>
                </a:moveTo>
                <a:lnTo>
                  <a:pt x="242" y="268"/>
                </a:lnTo>
                <a:lnTo>
                  <a:pt x="242" y="268"/>
                </a:lnTo>
                <a:lnTo>
                  <a:pt x="242" y="268"/>
                </a:lnTo>
                <a:lnTo>
                  <a:pt x="242" y="270"/>
                </a:lnTo>
                <a:lnTo>
                  <a:pt x="242" y="270"/>
                </a:lnTo>
                <a:lnTo>
                  <a:pt x="242" y="270"/>
                </a:lnTo>
                <a:lnTo>
                  <a:pt x="242" y="270"/>
                </a:lnTo>
                <a:lnTo>
                  <a:pt x="242" y="268"/>
                </a:lnTo>
                <a:lnTo>
                  <a:pt x="242" y="268"/>
                </a:lnTo>
                <a:close/>
                <a:moveTo>
                  <a:pt x="193" y="156"/>
                </a:moveTo>
                <a:lnTo>
                  <a:pt x="193" y="156"/>
                </a:lnTo>
                <a:lnTo>
                  <a:pt x="194" y="158"/>
                </a:lnTo>
                <a:lnTo>
                  <a:pt x="194" y="158"/>
                </a:lnTo>
                <a:lnTo>
                  <a:pt x="194" y="158"/>
                </a:lnTo>
                <a:lnTo>
                  <a:pt x="194" y="158"/>
                </a:lnTo>
                <a:lnTo>
                  <a:pt x="193" y="154"/>
                </a:lnTo>
                <a:lnTo>
                  <a:pt x="193" y="154"/>
                </a:lnTo>
                <a:lnTo>
                  <a:pt x="193" y="156"/>
                </a:lnTo>
                <a:lnTo>
                  <a:pt x="193" y="156"/>
                </a:lnTo>
                <a:close/>
                <a:moveTo>
                  <a:pt x="172" y="137"/>
                </a:moveTo>
                <a:lnTo>
                  <a:pt x="172" y="137"/>
                </a:lnTo>
                <a:lnTo>
                  <a:pt x="174" y="139"/>
                </a:lnTo>
                <a:lnTo>
                  <a:pt x="174" y="139"/>
                </a:lnTo>
                <a:lnTo>
                  <a:pt x="174" y="137"/>
                </a:lnTo>
                <a:lnTo>
                  <a:pt x="174" y="137"/>
                </a:lnTo>
                <a:lnTo>
                  <a:pt x="174" y="137"/>
                </a:lnTo>
                <a:lnTo>
                  <a:pt x="172" y="137"/>
                </a:lnTo>
                <a:lnTo>
                  <a:pt x="172" y="137"/>
                </a:lnTo>
                <a:close/>
                <a:moveTo>
                  <a:pt x="262" y="233"/>
                </a:moveTo>
                <a:lnTo>
                  <a:pt x="262" y="233"/>
                </a:lnTo>
                <a:lnTo>
                  <a:pt x="261" y="235"/>
                </a:lnTo>
                <a:lnTo>
                  <a:pt x="261" y="235"/>
                </a:lnTo>
                <a:lnTo>
                  <a:pt x="262" y="235"/>
                </a:lnTo>
                <a:lnTo>
                  <a:pt x="262" y="235"/>
                </a:lnTo>
                <a:lnTo>
                  <a:pt x="262" y="233"/>
                </a:lnTo>
                <a:lnTo>
                  <a:pt x="262" y="233"/>
                </a:lnTo>
                <a:close/>
                <a:moveTo>
                  <a:pt x="153" y="123"/>
                </a:moveTo>
                <a:lnTo>
                  <a:pt x="153" y="123"/>
                </a:lnTo>
                <a:lnTo>
                  <a:pt x="155" y="124"/>
                </a:lnTo>
                <a:lnTo>
                  <a:pt x="155" y="124"/>
                </a:lnTo>
                <a:lnTo>
                  <a:pt x="155" y="124"/>
                </a:lnTo>
                <a:lnTo>
                  <a:pt x="153" y="123"/>
                </a:lnTo>
                <a:lnTo>
                  <a:pt x="153" y="123"/>
                </a:lnTo>
                <a:close/>
                <a:moveTo>
                  <a:pt x="70" y="121"/>
                </a:moveTo>
                <a:lnTo>
                  <a:pt x="70" y="121"/>
                </a:lnTo>
                <a:lnTo>
                  <a:pt x="68" y="121"/>
                </a:lnTo>
                <a:lnTo>
                  <a:pt x="68" y="121"/>
                </a:lnTo>
                <a:lnTo>
                  <a:pt x="70" y="123"/>
                </a:lnTo>
                <a:lnTo>
                  <a:pt x="70" y="123"/>
                </a:lnTo>
                <a:lnTo>
                  <a:pt x="70" y="121"/>
                </a:lnTo>
                <a:lnTo>
                  <a:pt x="70" y="121"/>
                </a:lnTo>
                <a:close/>
                <a:moveTo>
                  <a:pt x="311" y="233"/>
                </a:moveTo>
                <a:lnTo>
                  <a:pt x="311" y="233"/>
                </a:lnTo>
                <a:lnTo>
                  <a:pt x="313" y="233"/>
                </a:lnTo>
                <a:lnTo>
                  <a:pt x="313" y="233"/>
                </a:lnTo>
                <a:lnTo>
                  <a:pt x="311" y="232"/>
                </a:lnTo>
                <a:lnTo>
                  <a:pt x="311" y="232"/>
                </a:lnTo>
                <a:lnTo>
                  <a:pt x="311" y="233"/>
                </a:lnTo>
                <a:lnTo>
                  <a:pt x="311" y="233"/>
                </a:lnTo>
                <a:close/>
                <a:moveTo>
                  <a:pt x="352" y="109"/>
                </a:moveTo>
                <a:lnTo>
                  <a:pt x="352" y="109"/>
                </a:lnTo>
                <a:lnTo>
                  <a:pt x="354" y="109"/>
                </a:lnTo>
                <a:lnTo>
                  <a:pt x="354" y="109"/>
                </a:lnTo>
                <a:lnTo>
                  <a:pt x="352" y="107"/>
                </a:lnTo>
                <a:lnTo>
                  <a:pt x="352" y="107"/>
                </a:lnTo>
                <a:lnTo>
                  <a:pt x="352" y="109"/>
                </a:lnTo>
                <a:lnTo>
                  <a:pt x="352" y="109"/>
                </a:lnTo>
                <a:close/>
                <a:moveTo>
                  <a:pt x="235" y="186"/>
                </a:moveTo>
                <a:lnTo>
                  <a:pt x="235" y="186"/>
                </a:lnTo>
                <a:lnTo>
                  <a:pt x="234" y="189"/>
                </a:lnTo>
                <a:lnTo>
                  <a:pt x="234" y="189"/>
                </a:lnTo>
                <a:lnTo>
                  <a:pt x="235" y="188"/>
                </a:lnTo>
                <a:lnTo>
                  <a:pt x="235" y="188"/>
                </a:lnTo>
                <a:lnTo>
                  <a:pt x="235" y="186"/>
                </a:lnTo>
                <a:lnTo>
                  <a:pt x="235" y="186"/>
                </a:lnTo>
                <a:close/>
                <a:moveTo>
                  <a:pt x="223" y="301"/>
                </a:moveTo>
                <a:lnTo>
                  <a:pt x="223" y="301"/>
                </a:lnTo>
                <a:lnTo>
                  <a:pt x="224" y="303"/>
                </a:lnTo>
                <a:lnTo>
                  <a:pt x="224" y="303"/>
                </a:lnTo>
                <a:lnTo>
                  <a:pt x="224" y="301"/>
                </a:lnTo>
                <a:lnTo>
                  <a:pt x="224" y="301"/>
                </a:lnTo>
                <a:lnTo>
                  <a:pt x="224" y="300"/>
                </a:lnTo>
                <a:lnTo>
                  <a:pt x="224" y="300"/>
                </a:lnTo>
                <a:lnTo>
                  <a:pt x="223" y="301"/>
                </a:lnTo>
                <a:lnTo>
                  <a:pt x="223" y="301"/>
                </a:lnTo>
                <a:close/>
                <a:moveTo>
                  <a:pt x="283" y="207"/>
                </a:moveTo>
                <a:lnTo>
                  <a:pt x="283" y="207"/>
                </a:lnTo>
                <a:lnTo>
                  <a:pt x="281" y="208"/>
                </a:lnTo>
                <a:lnTo>
                  <a:pt x="281" y="208"/>
                </a:lnTo>
                <a:lnTo>
                  <a:pt x="283" y="210"/>
                </a:lnTo>
                <a:lnTo>
                  <a:pt x="283" y="210"/>
                </a:lnTo>
                <a:lnTo>
                  <a:pt x="283" y="207"/>
                </a:lnTo>
                <a:lnTo>
                  <a:pt x="283" y="207"/>
                </a:lnTo>
                <a:close/>
                <a:moveTo>
                  <a:pt x="218" y="203"/>
                </a:moveTo>
                <a:lnTo>
                  <a:pt x="218" y="203"/>
                </a:lnTo>
                <a:lnTo>
                  <a:pt x="218" y="202"/>
                </a:lnTo>
                <a:lnTo>
                  <a:pt x="218" y="202"/>
                </a:lnTo>
                <a:lnTo>
                  <a:pt x="218" y="202"/>
                </a:lnTo>
                <a:lnTo>
                  <a:pt x="218" y="202"/>
                </a:lnTo>
                <a:lnTo>
                  <a:pt x="216" y="202"/>
                </a:lnTo>
                <a:lnTo>
                  <a:pt x="216" y="202"/>
                </a:lnTo>
                <a:lnTo>
                  <a:pt x="218" y="203"/>
                </a:lnTo>
                <a:lnTo>
                  <a:pt x="218" y="203"/>
                </a:lnTo>
                <a:close/>
                <a:moveTo>
                  <a:pt x="262" y="259"/>
                </a:moveTo>
                <a:lnTo>
                  <a:pt x="262" y="259"/>
                </a:lnTo>
                <a:lnTo>
                  <a:pt x="262" y="259"/>
                </a:lnTo>
                <a:lnTo>
                  <a:pt x="262" y="259"/>
                </a:lnTo>
                <a:lnTo>
                  <a:pt x="261" y="260"/>
                </a:lnTo>
                <a:lnTo>
                  <a:pt x="261" y="260"/>
                </a:lnTo>
                <a:lnTo>
                  <a:pt x="261" y="260"/>
                </a:lnTo>
                <a:lnTo>
                  <a:pt x="261" y="260"/>
                </a:lnTo>
                <a:lnTo>
                  <a:pt x="262" y="259"/>
                </a:lnTo>
                <a:lnTo>
                  <a:pt x="262" y="259"/>
                </a:lnTo>
                <a:close/>
                <a:moveTo>
                  <a:pt x="141" y="232"/>
                </a:moveTo>
                <a:lnTo>
                  <a:pt x="141" y="232"/>
                </a:lnTo>
                <a:lnTo>
                  <a:pt x="141" y="233"/>
                </a:lnTo>
                <a:lnTo>
                  <a:pt x="141" y="233"/>
                </a:lnTo>
                <a:lnTo>
                  <a:pt x="142" y="232"/>
                </a:lnTo>
                <a:lnTo>
                  <a:pt x="141" y="232"/>
                </a:lnTo>
                <a:lnTo>
                  <a:pt x="141" y="232"/>
                </a:lnTo>
                <a:close/>
                <a:moveTo>
                  <a:pt x="153" y="240"/>
                </a:moveTo>
                <a:lnTo>
                  <a:pt x="153" y="240"/>
                </a:lnTo>
                <a:lnTo>
                  <a:pt x="153" y="238"/>
                </a:lnTo>
                <a:lnTo>
                  <a:pt x="153" y="238"/>
                </a:lnTo>
                <a:lnTo>
                  <a:pt x="152" y="240"/>
                </a:lnTo>
                <a:lnTo>
                  <a:pt x="152" y="240"/>
                </a:lnTo>
                <a:lnTo>
                  <a:pt x="153" y="240"/>
                </a:lnTo>
                <a:lnTo>
                  <a:pt x="153" y="240"/>
                </a:lnTo>
                <a:close/>
                <a:moveTo>
                  <a:pt x="325" y="123"/>
                </a:moveTo>
                <a:lnTo>
                  <a:pt x="325" y="123"/>
                </a:lnTo>
                <a:lnTo>
                  <a:pt x="325" y="123"/>
                </a:lnTo>
                <a:lnTo>
                  <a:pt x="325" y="123"/>
                </a:lnTo>
                <a:lnTo>
                  <a:pt x="327" y="121"/>
                </a:lnTo>
                <a:lnTo>
                  <a:pt x="327" y="121"/>
                </a:lnTo>
                <a:lnTo>
                  <a:pt x="327" y="121"/>
                </a:lnTo>
                <a:lnTo>
                  <a:pt x="327" y="121"/>
                </a:lnTo>
                <a:lnTo>
                  <a:pt x="325" y="123"/>
                </a:lnTo>
                <a:lnTo>
                  <a:pt x="325" y="123"/>
                </a:lnTo>
                <a:close/>
                <a:moveTo>
                  <a:pt x="194" y="274"/>
                </a:moveTo>
                <a:lnTo>
                  <a:pt x="194" y="274"/>
                </a:lnTo>
                <a:lnTo>
                  <a:pt x="193" y="276"/>
                </a:lnTo>
                <a:lnTo>
                  <a:pt x="193" y="276"/>
                </a:lnTo>
                <a:lnTo>
                  <a:pt x="194" y="276"/>
                </a:lnTo>
                <a:lnTo>
                  <a:pt x="194" y="276"/>
                </a:lnTo>
                <a:lnTo>
                  <a:pt x="194" y="276"/>
                </a:lnTo>
                <a:lnTo>
                  <a:pt x="194" y="276"/>
                </a:lnTo>
                <a:lnTo>
                  <a:pt x="194" y="274"/>
                </a:lnTo>
                <a:lnTo>
                  <a:pt x="194" y="274"/>
                </a:lnTo>
                <a:close/>
                <a:moveTo>
                  <a:pt x="193" y="46"/>
                </a:moveTo>
                <a:lnTo>
                  <a:pt x="193" y="46"/>
                </a:lnTo>
                <a:lnTo>
                  <a:pt x="194" y="46"/>
                </a:lnTo>
                <a:lnTo>
                  <a:pt x="194" y="46"/>
                </a:lnTo>
                <a:lnTo>
                  <a:pt x="194" y="44"/>
                </a:lnTo>
                <a:lnTo>
                  <a:pt x="194" y="44"/>
                </a:lnTo>
                <a:lnTo>
                  <a:pt x="193" y="46"/>
                </a:lnTo>
                <a:lnTo>
                  <a:pt x="193" y="46"/>
                </a:lnTo>
                <a:close/>
                <a:moveTo>
                  <a:pt x="186" y="39"/>
                </a:moveTo>
                <a:lnTo>
                  <a:pt x="186" y="39"/>
                </a:lnTo>
                <a:lnTo>
                  <a:pt x="188" y="39"/>
                </a:lnTo>
                <a:lnTo>
                  <a:pt x="188" y="39"/>
                </a:lnTo>
                <a:lnTo>
                  <a:pt x="188" y="39"/>
                </a:lnTo>
                <a:lnTo>
                  <a:pt x="188" y="39"/>
                </a:lnTo>
                <a:lnTo>
                  <a:pt x="186" y="39"/>
                </a:lnTo>
                <a:lnTo>
                  <a:pt x="186" y="39"/>
                </a:lnTo>
                <a:close/>
                <a:moveTo>
                  <a:pt x="210" y="219"/>
                </a:moveTo>
                <a:lnTo>
                  <a:pt x="210" y="219"/>
                </a:lnTo>
                <a:lnTo>
                  <a:pt x="212" y="221"/>
                </a:lnTo>
                <a:lnTo>
                  <a:pt x="212" y="221"/>
                </a:lnTo>
                <a:lnTo>
                  <a:pt x="212" y="218"/>
                </a:lnTo>
                <a:lnTo>
                  <a:pt x="212" y="218"/>
                </a:lnTo>
                <a:lnTo>
                  <a:pt x="212" y="218"/>
                </a:lnTo>
                <a:lnTo>
                  <a:pt x="212" y="218"/>
                </a:lnTo>
                <a:lnTo>
                  <a:pt x="210" y="219"/>
                </a:lnTo>
                <a:lnTo>
                  <a:pt x="210" y="219"/>
                </a:lnTo>
                <a:close/>
                <a:moveTo>
                  <a:pt x="289" y="270"/>
                </a:moveTo>
                <a:lnTo>
                  <a:pt x="289" y="270"/>
                </a:lnTo>
                <a:lnTo>
                  <a:pt x="289" y="271"/>
                </a:lnTo>
                <a:lnTo>
                  <a:pt x="289" y="271"/>
                </a:lnTo>
                <a:lnTo>
                  <a:pt x="289" y="271"/>
                </a:lnTo>
                <a:lnTo>
                  <a:pt x="291" y="271"/>
                </a:lnTo>
                <a:lnTo>
                  <a:pt x="291" y="271"/>
                </a:lnTo>
                <a:lnTo>
                  <a:pt x="289" y="270"/>
                </a:lnTo>
                <a:lnTo>
                  <a:pt x="289" y="270"/>
                </a:lnTo>
                <a:close/>
                <a:moveTo>
                  <a:pt x="163" y="162"/>
                </a:moveTo>
                <a:lnTo>
                  <a:pt x="163" y="162"/>
                </a:lnTo>
                <a:lnTo>
                  <a:pt x="161" y="166"/>
                </a:lnTo>
                <a:lnTo>
                  <a:pt x="161" y="166"/>
                </a:lnTo>
                <a:lnTo>
                  <a:pt x="163" y="164"/>
                </a:lnTo>
                <a:lnTo>
                  <a:pt x="163" y="164"/>
                </a:lnTo>
                <a:lnTo>
                  <a:pt x="163" y="162"/>
                </a:lnTo>
                <a:lnTo>
                  <a:pt x="163" y="162"/>
                </a:lnTo>
                <a:close/>
                <a:moveTo>
                  <a:pt x="237" y="120"/>
                </a:moveTo>
                <a:lnTo>
                  <a:pt x="237" y="120"/>
                </a:lnTo>
                <a:lnTo>
                  <a:pt x="237" y="118"/>
                </a:lnTo>
                <a:lnTo>
                  <a:pt x="237" y="118"/>
                </a:lnTo>
                <a:lnTo>
                  <a:pt x="237" y="120"/>
                </a:lnTo>
                <a:lnTo>
                  <a:pt x="237" y="120"/>
                </a:lnTo>
                <a:close/>
                <a:moveTo>
                  <a:pt x="63" y="72"/>
                </a:moveTo>
                <a:lnTo>
                  <a:pt x="63" y="72"/>
                </a:lnTo>
                <a:lnTo>
                  <a:pt x="62" y="76"/>
                </a:lnTo>
                <a:lnTo>
                  <a:pt x="62" y="76"/>
                </a:lnTo>
                <a:lnTo>
                  <a:pt x="63" y="74"/>
                </a:lnTo>
                <a:lnTo>
                  <a:pt x="63" y="72"/>
                </a:lnTo>
                <a:lnTo>
                  <a:pt x="63" y="72"/>
                </a:lnTo>
                <a:close/>
                <a:moveTo>
                  <a:pt x="322" y="303"/>
                </a:moveTo>
                <a:lnTo>
                  <a:pt x="322" y="303"/>
                </a:lnTo>
                <a:lnTo>
                  <a:pt x="321" y="304"/>
                </a:lnTo>
                <a:lnTo>
                  <a:pt x="321" y="304"/>
                </a:lnTo>
                <a:lnTo>
                  <a:pt x="322" y="303"/>
                </a:lnTo>
                <a:lnTo>
                  <a:pt x="322" y="303"/>
                </a:lnTo>
                <a:lnTo>
                  <a:pt x="322" y="303"/>
                </a:lnTo>
                <a:lnTo>
                  <a:pt x="322" y="303"/>
                </a:lnTo>
                <a:close/>
                <a:moveTo>
                  <a:pt x="79" y="279"/>
                </a:moveTo>
                <a:lnTo>
                  <a:pt x="79" y="279"/>
                </a:lnTo>
                <a:lnTo>
                  <a:pt x="78" y="281"/>
                </a:lnTo>
                <a:lnTo>
                  <a:pt x="78" y="281"/>
                </a:lnTo>
                <a:lnTo>
                  <a:pt x="78" y="281"/>
                </a:lnTo>
                <a:lnTo>
                  <a:pt x="79" y="281"/>
                </a:lnTo>
                <a:lnTo>
                  <a:pt x="79" y="279"/>
                </a:lnTo>
                <a:lnTo>
                  <a:pt x="79" y="279"/>
                </a:lnTo>
                <a:close/>
                <a:moveTo>
                  <a:pt x="355" y="300"/>
                </a:moveTo>
                <a:lnTo>
                  <a:pt x="355" y="300"/>
                </a:lnTo>
                <a:lnTo>
                  <a:pt x="355" y="300"/>
                </a:lnTo>
                <a:lnTo>
                  <a:pt x="355" y="300"/>
                </a:lnTo>
                <a:lnTo>
                  <a:pt x="357" y="301"/>
                </a:lnTo>
                <a:lnTo>
                  <a:pt x="357" y="301"/>
                </a:lnTo>
                <a:lnTo>
                  <a:pt x="357" y="300"/>
                </a:lnTo>
                <a:lnTo>
                  <a:pt x="357" y="300"/>
                </a:lnTo>
                <a:lnTo>
                  <a:pt x="355" y="300"/>
                </a:lnTo>
                <a:lnTo>
                  <a:pt x="355" y="300"/>
                </a:lnTo>
                <a:close/>
                <a:moveTo>
                  <a:pt x="314" y="236"/>
                </a:moveTo>
                <a:lnTo>
                  <a:pt x="314" y="236"/>
                </a:lnTo>
                <a:lnTo>
                  <a:pt x="316" y="236"/>
                </a:lnTo>
                <a:lnTo>
                  <a:pt x="316" y="235"/>
                </a:lnTo>
                <a:lnTo>
                  <a:pt x="316" y="235"/>
                </a:lnTo>
                <a:lnTo>
                  <a:pt x="314" y="236"/>
                </a:lnTo>
                <a:lnTo>
                  <a:pt x="314" y="236"/>
                </a:lnTo>
                <a:close/>
                <a:moveTo>
                  <a:pt x="115" y="255"/>
                </a:moveTo>
                <a:lnTo>
                  <a:pt x="115" y="255"/>
                </a:lnTo>
                <a:lnTo>
                  <a:pt x="115" y="254"/>
                </a:lnTo>
                <a:lnTo>
                  <a:pt x="115" y="254"/>
                </a:lnTo>
                <a:lnTo>
                  <a:pt x="115" y="255"/>
                </a:lnTo>
                <a:lnTo>
                  <a:pt x="115" y="255"/>
                </a:lnTo>
                <a:lnTo>
                  <a:pt x="115" y="255"/>
                </a:lnTo>
                <a:lnTo>
                  <a:pt x="115" y="255"/>
                </a:lnTo>
                <a:close/>
                <a:moveTo>
                  <a:pt x="161" y="213"/>
                </a:moveTo>
                <a:lnTo>
                  <a:pt x="161" y="213"/>
                </a:lnTo>
                <a:lnTo>
                  <a:pt x="163" y="211"/>
                </a:lnTo>
                <a:lnTo>
                  <a:pt x="163" y="211"/>
                </a:lnTo>
                <a:lnTo>
                  <a:pt x="161" y="210"/>
                </a:lnTo>
                <a:lnTo>
                  <a:pt x="161" y="210"/>
                </a:lnTo>
                <a:lnTo>
                  <a:pt x="161" y="213"/>
                </a:lnTo>
                <a:lnTo>
                  <a:pt x="161" y="213"/>
                </a:lnTo>
                <a:close/>
                <a:moveTo>
                  <a:pt x="284" y="177"/>
                </a:moveTo>
                <a:lnTo>
                  <a:pt x="284" y="177"/>
                </a:lnTo>
                <a:lnTo>
                  <a:pt x="286" y="177"/>
                </a:lnTo>
                <a:lnTo>
                  <a:pt x="286" y="177"/>
                </a:lnTo>
                <a:lnTo>
                  <a:pt x="287" y="175"/>
                </a:lnTo>
                <a:lnTo>
                  <a:pt x="287" y="175"/>
                </a:lnTo>
                <a:lnTo>
                  <a:pt x="287" y="175"/>
                </a:lnTo>
                <a:lnTo>
                  <a:pt x="287" y="175"/>
                </a:lnTo>
                <a:lnTo>
                  <a:pt x="286" y="175"/>
                </a:lnTo>
                <a:lnTo>
                  <a:pt x="284" y="177"/>
                </a:lnTo>
                <a:lnTo>
                  <a:pt x="284" y="177"/>
                </a:lnTo>
                <a:close/>
                <a:moveTo>
                  <a:pt x="92" y="170"/>
                </a:moveTo>
                <a:lnTo>
                  <a:pt x="92" y="170"/>
                </a:lnTo>
                <a:lnTo>
                  <a:pt x="93" y="169"/>
                </a:lnTo>
                <a:lnTo>
                  <a:pt x="93" y="169"/>
                </a:lnTo>
                <a:lnTo>
                  <a:pt x="92" y="170"/>
                </a:lnTo>
                <a:lnTo>
                  <a:pt x="92" y="170"/>
                </a:lnTo>
                <a:lnTo>
                  <a:pt x="92" y="170"/>
                </a:lnTo>
                <a:lnTo>
                  <a:pt x="92" y="170"/>
                </a:lnTo>
                <a:close/>
                <a:moveTo>
                  <a:pt x="136" y="140"/>
                </a:moveTo>
                <a:lnTo>
                  <a:pt x="136" y="140"/>
                </a:lnTo>
                <a:lnTo>
                  <a:pt x="138" y="140"/>
                </a:lnTo>
                <a:lnTo>
                  <a:pt x="138" y="140"/>
                </a:lnTo>
                <a:lnTo>
                  <a:pt x="138" y="140"/>
                </a:lnTo>
                <a:lnTo>
                  <a:pt x="138" y="139"/>
                </a:lnTo>
                <a:lnTo>
                  <a:pt x="138" y="139"/>
                </a:lnTo>
                <a:lnTo>
                  <a:pt x="136" y="140"/>
                </a:lnTo>
                <a:lnTo>
                  <a:pt x="136" y="140"/>
                </a:lnTo>
                <a:close/>
                <a:moveTo>
                  <a:pt x="169" y="134"/>
                </a:moveTo>
                <a:lnTo>
                  <a:pt x="169" y="134"/>
                </a:lnTo>
                <a:lnTo>
                  <a:pt x="169" y="134"/>
                </a:lnTo>
                <a:lnTo>
                  <a:pt x="169" y="134"/>
                </a:lnTo>
                <a:lnTo>
                  <a:pt x="167" y="132"/>
                </a:lnTo>
                <a:lnTo>
                  <a:pt x="167" y="132"/>
                </a:lnTo>
                <a:lnTo>
                  <a:pt x="169" y="134"/>
                </a:lnTo>
                <a:lnTo>
                  <a:pt x="169" y="134"/>
                </a:lnTo>
                <a:close/>
                <a:moveTo>
                  <a:pt x="232" y="24"/>
                </a:moveTo>
                <a:lnTo>
                  <a:pt x="232" y="24"/>
                </a:lnTo>
                <a:lnTo>
                  <a:pt x="232" y="24"/>
                </a:lnTo>
                <a:lnTo>
                  <a:pt x="232" y="24"/>
                </a:lnTo>
                <a:lnTo>
                  <a:pt x="235" y="24"/>
                </a:lnTo>
                <a:lnTo>
                  <a:pt x="235" y="24"/>
                </a:lnTo>
                <a:lnTo>
                  <a:pt x="235" y="24"/>
                </a:lnTo>
                <a:lnTo>
                  <a:pt x="235" y="24"/>
                </a:lnTo>
                <a:lnTo>
                  <a:pt x="232" y="24"/>
                </a:lnTo>
                <a:lnTo>
                  <a:pt x="232" y="24"/>
                </a:lnTo>
                <a:close/>
                <a:moveTo>
                  <a:pt x="343" y="281"/>
                </a:moveTo>
                <a:lnTo>
                  <a:pt x="343" y="281"/>
                </a:lnTo>
                <a:lnTo>
                  <a:pt x="341" y="278"/>
                </a:lnTo>
                <a:lnTo>
                  <a:pt x="341" y="278"/>
                </a:lnTo>
                <a:lnTo>
                  <a:pt x="343" y="281"/>
                </a:lnTo>
                <a:lnTo>
                  <a:pt x="343" y="281"/>
                </a:lnTo>
                <a:close/>
                <a:moveTo>
                  <a:pt x="309" y="274"/>
                </a:moveTo>
                <a:lnTo>
                  <a:pt x="309" y="274"/>
                </a:lnTo>
                <a:lnTo>
                  <a:pt x="308" y="273"/>
                </a:lnTo>
                <a:lnTo>
                  <a:pt x="308" y="273"/>
                </a:lnTo>
                <a:lnTo>
                  <a:pt x="308" y="274"/>
                </a:lnTo>
                <a:lnTo>
                  <a:pt x="309" y="274"/>
                </a:lnTo>
                <a:lnTo>
                  <a:pt x="309" y="274"/>
                </a:lnTo>
                <a:close/>
                <a:moveTo>
                  <a:pt x="276" y="143"/>
                </a:moveTo>
                <a:lnTo>
                  <a:pt x="276" y="143"/>
                </a:lnTo>
                <a:lnTo>
                  <a:pt x="276" y="143"/>
                </a:lnTo>
                <a:lnTo>
                  <a:pt x="276" y="143"/>
                </a:lnTo>
                <a:lnTo>
                  <a:pt x="276" y="142"/>
                </a:lnTo>
                <a:lnTo>
                  <a:pt x="276" y="142"/>
                </a:lnTo>
                <a:lnTo>
                  <a:pt x="276" y="140"/>
                </a:lnTo>
                <a:lnTo>
                  <a:pt x="276" y="140"/>
                </a:lnTo>
                <a:lnTo>
                  <a:pt x="276" y="142"/>
                </a:lnTo>
                <a:lnTo>
                  <a:pt x="276" y="142"/>
                </a:lnTo>
                <a:lnTo>
                  <a:pt x="276" y="143"/>
                </a:lnTo>
                <a:lnTo>
                  <a:pt x="276" y="143"/>
                </a:lnTo>
                <a:close/>
                <a:moveTo>
                  <a:pt x="261" y="180"/>
                </a:moveTo>
                <a:lnTo>
                  <a:pt x="261" y="180"/>
                </a:lnTo>
                <a:lnTo>
                  <a:pt x="259" y="181"/>
                </a:lnTo>
                <a:lnTo>
                  <a:pt x="259" y="181"/>
                </a:lnTo>
                <a:lnTo>
                  <a:pt x="261" y="180"/>
                </a:lnTo>
                <a:lnTo>
                  <a:pt x="261" y="180"/>
                </a:lnTo>
                <a:lnTo>
                  <a:pt x="261" y="180"/>
                </a:lnTo>
                <a:close/>
                <a:moveTo>
                  <a:pt x="343" y="87"/>
                </a:moveTo>
                <a:lnTo>
                  <a:pt x="343" y="87"/>
                </a:lnTo>
                <a:lnTo>
                  <a:pt x="344" y="88"/>
                </a:lnTo>
                <a:lnTo>
                  <a:pt x="344" y="88"/>
                </a:lnTo>
                <a:lnTo>
                  <a:pt x="344" y="87"/>
                </a:lnTo>
                <a:lnTo>
                  <a:pt x="344" y="87"/>
                </a:lnTo>
                <a:lnTo>
                  <a:pt x="344" y="87"/>
                </a:lnTo>
                <a:lnTo>
                  <a:pt x="344" y="87"/>
                </a:lnTo>
                <a:lnTo>
                  <a:pt x="343" y="87"/>
                </a:lnTo>
                <a:lnTo>
                  <a:pt x="343" y="87"/>
                </a:lnTo>
                <a:close/>
                <a:moveTo>
                  <a:pt x="183" y="172"/>
                </a:moveTo>
                <a:lnTo>
                  <a:pt x="183" y="172"/>
                </a:lnTo>
                <a:lnTo>
                  <a:pt x="183" y="172"/>
                </a:lnTo>
                <a:lnTo>
                  <a:pt x="183" y="172"/>
                </a:lnTo>
                <a:lnTo>
                  <a:pt x="183" y="172"/>
                </a:lnTo>
                <a:lnTo>
                  <a:pt x="183" y="173"/>
                </a:lnTo>
                <a:lnTo>
                  <a:pt x="183" y="173"/>
                </a:lnTo>
                <a:lnTo>
                  <a:pt x="183" y="172"/>
                </a:lnTo>
                <a:lnTo>
                  <a:pt x="183" y="172"/>
                </a:lnTo>
                <a:close/>
                <a:moveTo>
                  <a:pt x="138" y="276"/>
                </a:moveTo>
                <a:lnTo>
                  <a:pt x="138" y="276"/>
                </a:lnTo>
                <a:lnTo>
                  <a:pt x="138" y="276"/>
                </a:lnTo>
                <a:lnTo>
                  <a:pt x="138" y="276"/>
                </a:lnTo>
                <a:lnTo>
                  <a:pt x="139" y="274"/>
                </a:lnTo>
                <a:lnTo>
                  <a:pt x="139" y="274"/>
                </a:lnTo>
                <a:lnTo>
                  <a:pt x="138" y="276"/>
                </a:lnTo>
                <a:lnTo>
                  <a:pt x="138" y="276"/>
                </a:lnTo>
                <a:close/>
                <a:moveTo>
                  <a:pt x="275" y="195"/>
                </a:moveTo>
                <a:lnTo>
                  <a:pt x="275" y="195"/>
                </a:lnTo>
                <a:lnTo>
                  <a:pt x="273" y="194"/>
                </a:lnTo>
                <a:lnTo>
                  <a:pt x="273" y="194"/>
                </a:lnTo>
                <a:lnTo>
                  <a:pt x="273" y="195"/>
                </a:lnTo>
                <a:lnTo>
                  <a:pt x="273" y="195"/>
                </a:lnTo>
                <a:lnTo>
                  <a:pt x="275" y="195"/>
                </a:lnTo>
                <a:lnTo>
                  <a:pt x="275" y="195"/>
                </a:lnTo>
                <a:close/>
                <a:moveTo>
                  <a:pt x="246" y="161"/>
                </a:moveTo>
                <a:lnTo>
                  <a:pt x="246" y="161"/>
                </a:lnTo>
                <a:lnTo>
                  <a:pt x="246" y="161"/>
                </a:lnTo>
                <a:lnTo>
                  <a:pt x="246" y="161"/>
                </a:lnTo>
                <a:lnTo>
                  <a:pt x="246" y="159"/>
                </a:lnTo>
                <a:lnTo>
                  <a:pt x="245" y="159"/>
                </a:lnTo>
                <a:lnTo>
                  <a:pt x="245" y="159"/>
                </a:lnTo>
                <a:lnTo>
                  <a:pt x="245" y="161"/>
                </a:lnTo>
                <a:lnTo>
                  <a:pt x="246" y="161"/>
                </a:lnTo>
                <a:lnTo>
                  <a:pt x="246" y="161"/>
                </a:lnTo>
                <a:close/>
                <a:moveTo>
                  <a:pt x="109" y="260"/>
                </a:moveTo>
                <a:lnTo>
                  <a:pt x="109" y="260"/>
                </a:lnTo>
                <a:lnTo>
                  <a:pt x="109" y="260"/>
                </a:lnTo>
                <a:lnTo>
                  <a:pt x="109" y="260"/>
                </a:lnTo>
                <a:lnTo>
                  <a:pt x="108" y="260"/>
                </a:lnTo>
                <a:lnTo>
                  <a:pt x="108" y="260"/>
                </a:lnTo>
                <a:lnTo>
                  <a:pt x="108" y="262"/>
                </a:lnTo>
                <a:lnTo>
                  <a:pt x="108" y="262"/>
                </a:lnTo>
                <a:lnTo>
                  <a:pt x="109" y="262"/>
                </a:lnTo>
                <a:lnTo>
                  <a:pt x="109" y="262"/>
                </a:lnTo>
                <a:lnTo>
                  <a:pt x="109" y="260"/>
                </a:lnTo>
                <a:lnTo>
                  <a:pt x="109" y="260"/>
                </a:lnTo>
                <a:close/>
                <a:moveTo>
                  <a:pt x="281" y="191"/>
                </a:moveTo>
                <a:lnTo>
                  <a:pt x="281" y="191"/>
                </a:lnTo>
                <a:lnTo>
                  <a:pt x="281" y="189"/>
                </a:lnTo>
                <a:lnTo>
                  <a:pt x="279" y="189"/>
                </a:lnTo>
                <a:lnTo>
                  <a:pt x="279" y="189"/>
                </a:lnTo>
                <a:lnTo>
                  <a:pt x="281" y="191"/>
                </a:lnTo>
                <a:lnTo>
                  <a:pt x="281" y="191"/>
                </a:lnTo>
                <a:close/>
                <a:moveTo>
                  <a:pt x="112" y="251"/>
                </a:moveTo>
                <a:lnTo>
                  <a:pt x="112" y="251"/>
                </a:lnTo>
                <a:lnTo>
                  <a:pt x="112" y="251"/>
                </a:lnTo>
                <a:lnTo>
                  <a:pt x="112" y="251"/>
                </a:lnTo>
                <a:lnTo>
                  <a:pt x="112" y="252"/>
                </a:lnTo>
                <a:lnTo>
                  <a:pt x="112" y="252"/>
                </a:lnTo>
                <a:lnTo>
                  <a:pt x="114" y="252"/>
                </a:lnTo>
                <a:lnTo>
                  <a:pt x="114" y="252"/>
                </a:lnTo>
                <a:lnTo>
                  <a:pt x="112" y="251"/>
                </a:lnTo>
                <a:lnTo>
                  <a:pt x="112" y="251"/>
                </a:lnTo>
                <a:close/>
                <a:moveTo>
                  <a:pt x="388" y="110"/>
                </a:moveTo>
                <a:lnTo>
                  <a:pt x="388" y="110"/>
                </a:lnTo>
                <a:lnTo>
                  <a:pt x="388" y="107"/>
                </a:lnTo>
                <a:lnTo>
                  <a:pt x="388" y="107"/>
                </a:lnTo>
                <a:lnTo>
                  <a:pt x="388" y="110"/>
                </a:lnTo>
                <a:lnTo>
                  <a:pt x="388" y="110"/>
                </a:lnTo>
                <a:close/>
                <a:moveTo>
                  <a:pt x="229" y="278"/>
                </a:moveTo>
                <a:lnTo>
                  <a:pt x="229" y="278"/>
                </a:lnTo>
                <a:lnTo>
                  <a:pt x="229" y="276"/>
                </a:lnTo>
                <a:lnTo>
                  <a:pt x="229" y="276"/>
                </a:lnTo>
                <a:lnTo>
                  <a:pt x="229" y="276"/>
                </a:lnTo>
                <a:lnTo>
                  <a:pt x="229" y="278"/>
                </a:lnTo>
                <a:lnTo>
                  <a:pt x="229" y="278"/>
                </a:lnTo>
                <a:close/>
                <a:moveTo>
                  <a:pt x="339" y="307"/>
                </a:moveTo>
                <a:lnTo>
                  <a:pt x="339" y="307"/>
                </a:lnTo>
                <a:lnTo>
                  <a:pt x="338" y="309"/>
                </a:lnTo>
                <a:lnTo>
                  <a:pt x="338" y="309"/>
                </a:lnTo>
                <a:lnTo>
                  <a:pt x="341" y="309"/>
                </a:lnTo>
                <a:lnTo>
                  <a:pt x="341" y="309"/>
                </a:lnTo>
                <a:lnTo>
                  <a:pt x="339" y="307"/>
                </a:lnTo>
                <a:lnTo>
                  <a:pt x="339" y="307"/>
                </a:lnTo>
                <a:close/>
                <a:moveTo>
                  <a:pt x="180" y="371"/>
                </a:moveTo>
                <a:lnTo>
                  <a:pt x="180" y="371"/>
                </a:lnTo>
                <a:lnTo>
                  <a:pt x="182" y="371"/>
                </a:lnTo>
                <a:lnTo>
                  <a:pt x="182" y="371"/>
                </a:lnTo>
                <a:lnTo>
                  <a:pt x="182" y="369"/>
                </a:lnTo>
                <a:lnTo>
                  <a:pt x="182" y="369"/>
                </a:lnTo>
                <a:lnTo>
                  <a:pt x="182" y="371"/>
                </a:lnTo>
                <a:lnTo>
                  <a:pt x="182" y="371"/>
                </a:lnTo>
                <a:lnTo>
                  <a:pt x="180" y="371"/>
                </a:lnTo>
                <a:lnTo>
                  <a:pt x="180" y="371"/>
                </a:lnTo>
                <a:close/>
                <a:moveTo>
                  <a:pt x="190" y="175"/>
                </a:moveTo>
                <a:lnTo>
                  <a:pt x="190" y="175"/>
                </a:lnTo>
                <a:lnTo>
                  <a:pt x="188" y="178"/>
                </a:lnTo>
                <a:lnTo>
                  <a:pt x="188" y="178"/>
                </a:lnTo>
                <a:lnTo>
                  <a:pt x="190" y="175"/>
                </a:lnTo>
                <a:lnTo>
                  <a:pt x="190" y="175"/>
                </a:lnTo>
                <a:close/>
                <a:moveTo>
                  <a:pt x="242" y="162"/>
                </a:moveTo>
                <a:lnTo>
                  <a:pt x="242" y="162"/>
                </a:lnTo>
                <a:lnTo>
                  <a:pt x="242" y="164"/>
                </a:lnTo>
                <a:lnTo>
                  <a:pt x="242" y="164"/>
                </a:lnTo>
                <a:lnTo>
                  <a:pt x="243" y="162"/>
                </a:lnTo>
                <a:lnTo>
                  <a:pt x="242" y="162"/>
                </a:lnTo>
                <a:lnTo>
                  <a:pt x="242" y="162"/>
                </a:lnTo>
                <a:close/>
                <a:moveTo>
                  <a:pt x="238" y="218"/>
                </a:moveTo>
                <a:lnTo>
                  <a:pt x="238" y="218"/>
                </a:lnTo>
                <a:lnTo>
                  <a:pt x="235" y="218"/>
                </a:lnTo>
                <a:lnTo>
                  <a:pt x="235" y="218"/>
                </a:lnTo>
                <a:lnTo>
                  <a:pt x="237" y="218"/>
                </a:lnTo>
                <a:lnTo>
                  <a:pt x="238" y="218"/>
                </a:lnTo>
                <a:lnTo>
                  <a:pt x="238" y="218"/>
                </a:lnTo>
                <a:close/>
                <a:moveTo>
                  <a:pt x="224" y="123"/>
                </a:moveTo>
                <a:lnTo>
                  <a:pt x="224" y="123"/>
                </a:lnTo>
                <a:lnTo>
                  <a:pt x="223" y="123"/>
                </a:lnTo>
                <a:lnTo>
                  <a:pt x="223" y="123"/>
                </a:lnTo>
                <a:lnTo>
                  <a:pt x="224" y="123"/>
                </a:lnTo>
                <a:lnTo>
                  <a:pt x="224" y="123"/>
                </a:lnTo>
                <a:lnTo>
                  <a:pt x="224" y="123"/>
                </a:lnTo>
                <a:lnTo>
                  <a:pt x="224" y="123"/>
                </a:lnTo>
                <a:lnTo>
                  <a:pt x="224" y="123"/>
                </a:lnTo>
                <a:close/>
                <a:moveTo>
                  <a:pt x="257" y="150"/>
                </a:moveTo>
                <a:lnTo>
                  <a:pt x="257" y="150"/>
                </a:lnTo>
                <a:lnTo>
                  <a:pt x="257" y="150"/>
                </a:lnTo>
                <a:lnTo>
                  <a:pt x="257" y="150"/>
                </a:lnTo>
                <a:lnTo>
                  <a:pt x="259" y="150"/>
                </a:lnTo>
                <a:lnTo>
                  <a:pt x="259" y="150"/>
                </a:lnTo>
                <a:lnTo>
                  <a:pt x="259" y="148"/>
                </a:lnTo>
                <a:lnTo>
                  <a:pt x="259" y="148"/>
                </a:lnTo>
                <a:lnTo>
                  <a:pt x="259" y="148"/>
                </a:lnTo>
                <a:lnTo>
                  <a:pt x="259" y="148"/>
                </a:lnTo>
                <a:lnTo>
                  <a:pt x="257" y="150"/>
                </a:lnTo>
                <a:lnTo>
                  <a:pt x="257" y="150"/>
                </a:lnTo>
                <a:close/>
                <a:moveTo>
                  <a:pt x="29" y="126"/>
                </a:moveTo>
                <a:lnTo>
                  <a:pt x="29" y="126"/>
                </a:lnTo>
                <a:lnTo>
                  <a:pt x="30" y="129"/>
                </a:lnTo>
                <a:lnTo>
                  <a:pt x="30" y="129"/>
                </a:lnTo>
                <a:lnTo>
                  <a:pt x="30" y="128"/>
                </a:lnTo>
                <a:lnTo>
                  <a:pt x="29" y="126"/>
                </a:lnTo>
                <a:lnTo>
                  <a:pt x="29" y="126"/>
                </a:lnTo>
                <a:close/>
                <a:moveTo>
                  <a:pt x="119" y="254"/>
                </a:moveTo>
                <a:lnTo>
                  <a:pt x="119" y="254"/>
                </a:lnTo>
                <a:lnTo>
                  <a:pt x="120" y="252"/>
                </a:lnTo>
                <a:lnTo>
                  <a:pt x="120" y="252"/>
                </a:lnTo>
                <a:lnTo>
                  <a:pt x="119" y="252"/>
                </a:lnTo>
                <a:lnTo>
                  <a:pt x="119" y="254"/>
                </a:lnTo>
                <a:lnTo>
                  <a:pt x="119" y="254"/>
                </a:lnTo>
                <a:close/>
                <a:moveTo>
                  <a:pt x="268" y="173"/>
                </a:moveTo>
                <a:lnTo>
                  <a:pt x="268" y="173"/>
                </a:lnTo>
                <a:lnTo>
                  <a:pt x="272" y="172"/>
                </a:lnTo>
                <a:lnTo>
                  <a:pt x="272" y="172"/>
                </a:lnTo>
                <a:lnTo>
                  <a:pt x="268" y="173"/>
                </a:lnTo>
                <a:lnTo>
                  <a:pt x="268" y="173"/>
                </a:lnTo>
                <a:close/>
                <a:moveTo>
                  <a:pt x="38" y="293"/>
                </a:moveTo>
                <a:lnTo>
                  <a:pt x="38" y="293"/>
                </a:lnTo>
                <a:lnTo>
                  <a:pt x="38" y="290"/>
                </a:lnTo>
                <a:lnTo>
                  <a:pt x="38" y="290"/>
                </a:lnTo>
                <a:lnTo>
                  <a:pt x="37" y="292"/>
                </a:lnTo>
                <a:lnTo>
                  <a:pt x="38" y="293"/>
                </a:lnTo>
                <a:lnTo>
                  <a:pt x="38" y="293"/>
                </a:lnTo>
                <a:close/>
                <a:moveTo>
                  <a:pt x="111" y="170"/>
                </a:moveTo>
                <a:lnTo>
                  <a:pt x="111" y="170"/>
                </a:lnTo>
                <a:lnTo>
                  <a:pt x="111" y="170"/>
                </a:lnTo>
                <a:lnTo>
                  <a:pt x="112" y="170"/>
                </a:lnTo>
                <a:lnTo>
                  <a:pt x="112" y="170"/>
                </a:lnTo>
                <a:lnTo>
                  <a:pt x="111" y="169"/>
                </a:lnTo>
                <a:lnTo>
                  <a:pt x="111" y="170"/>
                </a:lnTo>
                <a:lnTo>
                  <a:pt x="111" y="170"/>
                </a:lnTo>
                <a:close/>
                <a:moveTo>
                  <a:pt x="374" y="257"/>
                </a:moveTo>
                <a:lnTo>
                  <a:pt x="374" y="257"/>
                </a:lnTo>
                <a:lnTo>
                  <a:pt x="373" y="255"/>
                </a:lnTo>
                <a:lnTo>
                  <a:pt x="373" y="255"/>
                </a:lnTo>
                <a:lnTo>
                  <a:pt x="373" y="255"/>
                </a:lnTo>
                <a:lnTo>
                  <a:pt x="373" y="255"/>
                </a:lnTo>
                <a:lnTo>
                  <a:pt x="373" y="257"/>
                </a:lnTo>
                <a:lnTo>
                  <a:pt x="373" y="257"/>
                </a:lnTo>
                <a:lnTo>
                  <a:pt x="374" y="257"/>
                </a:lnTo>
                <a:lnTo>
                  <a:pt x="374" y="257"/>
                </a:lnTo>
                <a:close/>
                <a:moveTo>
                  <a:pt x="197" y="49"/>
                </a:moveTo>
                <a:lnTo>
                  <a:pt x="197" y="49"/>
                </a:lnTo>
                <a:lnTo>
                  <a:pt x="199" y="47"/>
                </a:lnTo>
                <a:lnTo>
                  <a:pt x="199" y="47"/>
                </a:lnTo>
                <a:lnTo>
                  <a:pt x="197" y="49"/>
                </a:lnTo>
                <a:lnTo>
                  <a:pt x="197" y="49"/>
                </a:lnTo>
                <a:lnTo>
                  <a:pt x="197" y="49"/>
                </a:lnTo>
                <a:close/>
                <a:moveTo>
                  <a:pt x="224" y="129"/>
                </a:moveTo>
                <a:lnTo>
                  <a:pt x="224" y="129"/>
                </a:lnTo>
                <a:lnTo>
                  <a:pt x="224" y="126"/>
                </a:lnTo>
                <a:lnTo>
                  <a:pt x="224" y="126"/>
                </a:lnTo>
                <a:lnTo>
                  <a:pt x="224" y="129"/>
                </a:lnTo>
                <a:lnTo>
                  <a:pt x="224" y="129"/>
                </a:lnTo>
                <a:close/>
                <a:moveTo>
                  <a:pt x="350" y="110"/>
                </a:moveTo>
                <a:lnTo>
                  <a:pt x="350" y="110"/>
                </a:lnTo>
                <a:lnTo>
                  <a:pt x="349" y="110"/>
                </a:lnTo>
                <a:lnTo>
                  <a:pt x="349" y="110"/>
                </a:lnTo>
                <a:lnTo>
                  <a:pt x="349" y="112"/>
                </a:lnTo>
                <a:lnTo>
                  <a:pt x="349" y="112"/>
                </a:lnTo>
                <a:lnTo>
                  <a:pt x="350" y="110"/>
                </a:lnTo>
                <a:lnTo>
                  <a:pt x="350" y="110"/>
                </a:lnTo>
                <a:close/>
                <a:moveTo>
                  <a:pt x="130" y="184"/>
                </a:moveTo>
                <a:lnTo>
                  <a:pt x="130" y="184"/>
                </a:lnTo>
                <a:lnTo>
                  <a:pt x="130" y="184"/>
                </a:lnTo>
                <a:lnTo>
                  <a:pt x="130" y="184"/>
                </a:lnTo>
                <a:lnTo>
                  <a:pt x="131" y="184"/>
                </a:lnTo>
                <a:lnTo>
                  <a:pt x="131" y="184"/>
                </a:lnTo>
                <a:lnTo>
                  <a:pt x="131" y="184"/>
                </a:lnTo>
                <a:lnTo>
                  <a:pt x="130" y="184"/>
                </a:lnTo>
                <a:lnTo>
                  <a:pt x="130" y="184"/>
                </a:lnTo>
                <a:close/>
                <a:moveTo>
                  <a:pt x="150" y="259"/>
                </a:moveTo>
                <a:lnTo>
                  <a:pt x="150" y="259"/>
                </a:lnTo>
                <a:lnTo>
                  <a:pt x="152" y="260"/>
                </a:lnTo>
                <a:lnTo>
                  <a:pt x="152" y="260"/>
                </a:lnTo>
                <a:lnTo>
                  <a:pt x="150" y="259"/>
                </a:lnTo>
                <a:lnTo>
                  <a:pt x="150" y="259"/>
                </a:lnTo>
                <a:lnTo>
                  <a:pt x="150" y="259"/>
                </a:lnTo>
                <a:lnTo>
                  <a:pt x="150" y="259"/>
                </a:lnTo>
                <a:close/>
                <a:moveTo>
                  <a:pt x="300" y="281"/>
                </a:moveTo>
                <a:lnTo>
                  <a:pt x="300" y="281"/>
                </a:lnTo>
                <a:lnTo>
                  <a:pt x="298" y="281"/>
                </a:lnTo>
                <a:lnTo>
                  <a:pt x="298" y="281"/>
                </a:lnTo>
                <a:lnTo>
                  <a:pt x="298" y="281"/>
                </a:lnTo>
                <a:lnTo>
                  <a:pt x="298" y="281"/>
                </a:lnTo>
                <a:lnTo>
                  <a:pt x="298" y="281"/>
                </a:lnTo>
                <a:lnTo>
                  <a:pt x="298" y="281"/>
                </a:lnTo>
                <a:lnTo>
                  <a:pt x="300" y="281"/>
                </a:lnTo>
                <a:lnTo>
                  <a:pt x="300" y="281"/>
                </a:lnTo>
                <a:close/>
                <a:moveTo>
                  <a:pt x="131" y="262"/>
                </a:moveTo>
                <a:lnTo>
                  <a:pt x="131" y="262"/>
                </a:lnTo>
                <a:lnTo>
                  <a:pt x="130" y="262"/>
                </a:lnTo>
                <a:lnTo>
                  <a:pt x="131" y="263"/>
                </a:lnTo>
                <a:lnTo>
                  <a:pt x="131" y="263"/>
                </a:lnTo>
                <a:lnTo>
                  <a:pt x="131" y="262"/>
                </a:lnTo>
                <a:lnTo>
                  <a:pt x="131" y="262"/>
                </a:lnTo>
                <a:close/>
                <a:moveTo>
                  <a:pt x="155" y="222"/>
                </a:moveTo>
                <a:lnTo>
                  <a:pt x="155" y="222"/>
                </a:lnTo>
                <a:lnTo>
                  <a:pt x="155" y="221"/>
                </a:lnTo>
                <a:lnTo>
                  <a:pt x="155" y="221"/>
                </a:lnTo>
                <a:lnTo>
                  <a:pt x="155" y="221"/>
                </a:lnTo>
                <a:lnTo>
                  <a:pt x="155" y="222"/>
                </a:lnTo>
                <a:lnTo>
                  <a:pt x="155" y="222"/>
                </a:lnTo>
                <a:close/>
                <a:moveTo>
                  <a:pt x="188" y="307"/>
                </a:moveTo>
                <a:lnTo>
                  <a:pt x="188" y="307"/>
                </a:lnTo>
                <a:lnTo>
                  <a:pt x="190" y="309"/>
                </a:lnTo>
                <a:lnTo>
                  <a:pt x="190" y="309"/>
                </a:lnTo>
                <a:lnTo>
                  <a:pt x="190" y="309"/>
                </a:lnTo>
                <a:lnTo>
                  <a:pt x="188" y="307"/>
                </a:lnTo>
                <a:lnTo>
                  <a:pt x="188" y="307"/>
                </a:lnTo>
                <a:close/>
                <a:moveTo>
                  <a:pt x="267" y="225"/>
                </a:moveTo>
                <a:lnTo>
                  <a:pt x="267" y="225"/>
                </a:lnTo>
                <a:lnTo>
                  <a:pt x="268" y="224"/>
                </a:lnTo>
                <a:lnTo>
                  <a:pt x="268" y="224"/>
                </a:lnTo>
                <a:lnTo>
                  <a:pt x="268" y="224"/>
                </a:lnTo>
                <a:lnTo>
                  <a:pt x="267" y="225"/>
                </a:lnTo>
                <a:lnTo>
                  <a:pt x="267" y="225"/>
                </a:lnTo>
                <a:close/>
                <a:moveTo>
                  <a:pt x="177" y="229"/>
                </a:moveTo>
                <a:lnTo>
                  <a:pt x="177" y="229"/>
                </a:lnTo>
                <a:lnTo>
                  <a:pt x="177" y="229"/>
                </a:lnTo>
                <a:lnTo>
                  <a:pt x="177" y="227"/>
                </a:lnTo>
                <a:lnTo>
                  <a:pt x="177" y="227"/>
                </a:lnTo>
                <a:lnTo>
                  <a:pt x="177" y="229"/>
                </a:lnTo>
                <a:lnTo>
                  <a:pt x="177" y="229"/>
                </a:lnTo>
                <a:close/>
                <a:moveTo>
                  <a:pt x="365" y="270"/>
                </a:moveTo>
                <a:lnTo>
                  <a:pt x="365" y="270"/>
                </a:lnTo>
                <a:lnTo>
                  <a:pt x="366" y="266"/>
                </a:lnTo>
                <a:lnTo>
                  <a:pt x="366" y="266"/>
                </a:lnTo>
                <a:lnTo>
                  <a:pt x="366" y="268"/>
                </a:lnTo>
                <a:lnTo>
                  <a:pt x="365" y="270"/>
                </a:lnTo>
                <a:lnTo>
                  <a:pt x="365" y="270"/>
                </a:lnTo>
                <a:close/>
                <a:moveTo>
                  <a:pt x="85" y="147"/>
                </a:moveTo>
                <a:lnTo>
                  <a:pt x="85" y="147"/>
                </a:lnTo>
                <a:lnTo>
                  <a:pt x="84" y="148"/>
                </a:lnTo>
                <a:lnTo>
                  <a:pt x="85" y="150"/>
                </a:lnTo>
                <a:lnTo>
                  <a:pt x="85" y="150"/>
                </a:lnTo>
                <a:lnTo>
                  <a:pt x="85" y="147"/>
                </a:lnTo>
                <a:lnTo>
                  <a:pt x="85" y="147"/>
                </a:lnTo>
                <a:close/>
                <a:moveTo>
                  <a:pt x="210" y="380"/>
                </a:moveTo>
                <a:lnTo>
                  <a:pt x="210" y="380"/>
                </a:lnTo>
                <a:lnTo>
                  <a:pt x="212" y="382"/>
                </a:lnTo>
                <a:lnTo>
                  <a:pt x="212" y="382"/>
                </a:lnTo>
                <a:lnTo>
                  <a:pt x="212" y="382"/>
                </a:lnTo>
                <a:lnTo>
                  <a:pt x="212" y="382"/>
                </a:lnTo>
                <a:lnTo>
                  <a:pt x="212" y="380"/>
                </a:lnTo>
                <a:lnTo>
                  <a:pt x="212" y="380"/>
                </a:lnTo>
                <a:lnTo>
                  <a:pt x="210" y="380"/>
                </a:lnTo>
                <a:lnTo>
                  <a:pt x="210" y="380"/>
                </a:lnTo>
                <a:close/>
                <a:moveTo>
                  <a:pt x="169" y="154"/>
                </a:moveTo>
                <a:lnTo>
                  <a:pt x="169" y="154"/>
                </a:lnTo>
                <a:lnTo>
                  <a:pt x="171" y="154"/>
                </a:lnTo>
                <a:lnTo>
                  <a:pt x="171" y="154"/>
                </a:lnTo>
                <a:lnTo>
                  <a:pt x="171" y="151"/>
                </a:lnTo>
                <a:lnTo>
                  <a:pt x="171" y="151"/>
                </a:lnTo>
                <a:lnTo>
                  <a:pt x="169" y="154"/>
                </a:lnTo>
                <a:lnTo>
                  <a:pt x="169" y="154"/>
                </a:lnTo>
                <a:close/>
                <a:moveTo>
                  <a:pt x="188" y="46"/>
                </a:moveTo>
                <a:lnTo>
                  <a:pt x="188" y="46"/>
                </a:lnTo>
                <a:lnTo>
                  <a:pt x="185" y="46"/>
                </a:lnTo>
                <a:lnTo>
                  <a:pt x="185" y="46"/>
                </a:lnTo>
                <a:lnTo>
                  <a:pt x="186" y="46"/>
                </a:lnTo>
                <a:lnTo>
                  <a:pt x="188" y="46"/>
                </a:lnTo>
                <a:lnTo>
                  <a:pt x="188" y="46"/>
                </a:lnTo>
                <a:close/>
                <a:moveTo>
                  <a:pt x="231" y="203"/>
                </a:moveTo>
                <a:lnTo>
                  <a:pt x="231" y="203"/>
                </a:lnTo>
                <a:lnTo>
                  <a:pt x="231" y="200"/>
                </a:lnTo>
                <a:lnTo>
                  <a:pt x="231" y="200"/>
                </a:lnTo>
                <a:lnTo>
                  <a:pt x="231" y="203"/>
                </a:lnTo>
                <a:lnTo>
                  <a:pt x="231" y="203"/>
                </a:lnTo>
                <a:close/>
                <a:moveTo>
                  <a:pt x="109" y="252"/>
                </a:moveTo>
                <a:lnTo>
                  <a:pt x="109" y="252"/>
                </a:lnTo>
                <a:lnTo>
                  <a:pt x="109" y="255"/>
                </a:lnTo>
                <a:lnTo>
                  <a:pt x="109" y="255"/>
                </a:lnTo>
                <a:lnTo>
                  <a:pt x="111" y="254"/>
                </a:lnTo>
                <a:lnTo>
                  <a:pt x="111" y="254"/>
                </a:lnTo>
                <a:lnTo>
                  <a:pt x="109" y="252"/>
                </a:lnTo>
                <a:lnTo>
                  <a:pt x="109" y="252"/>
                </a:lnTo>
                <a:close/>
                <a:moveTo>
                  <a:pt x="235" y="348"/>
                </a:moveTo>
                <a:lnTo>
                  <a:pt x="235" y="348"/>
                </a:lnTo>
                <a:lnTo>
                  <a:pt x="237" y="350"/>
                </a:lnTo>
                <a:lnTo>
                  <a:pt x="237" y="350"/>
                </a:lnTo>
                <a:lnTo>
                  <a:pt x="235" y="348"/>
                </a:lnTo>
                <a:lnTo>
                  <a:pt x="235" y="348"/>
                </a:lnTo>
                <a:close/>
                <a:moveTo>
                  <a:pt x="284" y="124"/>
                </a:moveTo>
                <a:lnTo>
                  <a:pt x="284" y="124"/>
                </a:lnTo>
                <a:lnTo>
                  <a:pt x="284" y="124"/>
                </a:lnTo>
                <a:lnTo>
                  <a:pt x="284" y="124"/>
                </a:lnTo>
                <a:lnTo>
                  <a:pt x="283" y="124"/>
                </a:lnTo>
                <a:lnTo>
                  <a:pt x="283" y="124"/>
                </a:lnTo>
                <a:lnTo>
                  <a:pt x="283" y="126"/>
                </a:lnTo>
                <a:lnTo>
                  <a:pt x="283" y="126"/>
                </a:lnTo>
                <a:lnTo>
                  <a:pt x="284" y="124"/>
                </a:lnTo>
                <a:lnTo>
                  <a:pt x="284" y="124"/>
                </a:lnTo>
                <a:close/>
                <a:moveTo>
                  <a:pt x="291" y="132"/>
                </a:moveTo>
                <a:lnTo>
                  <a:pt x="291" y="132"/>
                </a:lnTo>
                <a:lnTo>
                  <a:pt x="289" y="134"/>
                </a:lnTo>
                <a:lnTo>
                  <a:pt x="289" y="134"/>
                </a:lnTo>
                <a:lnTo>
                  <a:pt x="289" y="134"/>
                </a:lnTo>
                <a:lnTo>
                  <a:pt x="291" y="132"/>
                </a:lnTo>
                <a:lnTo>
                  <a:pt x="291" y="132"/>
                </a:lnTo>
                <a:close/>
                <a:moveTo>
                  <a:pt x="180" y="164"/>
                </a:moveTo>
                <a:lnTo>
                  <a:pt x="180" y="164"/>
                </a:lnTo>
                <a:lnTo>
                  <a:pt x="180" y="164"/>
                </a:lnTo>
                <a:lnTo>
                  <a:pt x="180" y="164"/>
                </a:lnTo>
                <a:lnTo>
                  <a:pt x="180" y="164"/>
                </a:lnTo>
                <a:lnTo>
                  <a:pt x="180" y="164"/>
                </a:lnTo>
                <a:lnTo>
                  <a:pt x="180" y="164"/>
                </a:lnTo>
                <a:lnTo>
                  <a:pt x="180" y="164"/>
                </a:lnTo>
                <a:close/>
                <a:moveTo>
                  <a:pt x="95" y="162"/>
                </a:moveTo>
                <a:lnTo>
                  <a:pt x="95" y="162"/>
                </a:lnTo>
                <a:lnTo>
                  <a:pt x="93" y="162"/>
                </a:lnTo>
                <a:lnTo>
                  <a:pt x="93" y="162"/>
                </a:lnTo>
                <a:lnTo>
                  <a:pt x="93" y="162"/>
                </a:lnTo>
                <a:lnTo>
                  <a:pt x="93" y="162"/>
                </a:lnTo>
                <a:lnTo>
                  <a:pt x="95" y="162"/>
                </a:lnTo>
                <a:lnTo>
                  <a:pt x="95" y="162"/>
                </a:lnTo>
                <a:close/>
                <a:moveTo>
                  <a:pt x="324" y="285"/>
                </a:moveTo>
                <a:lnTo>
                  <a:pt x="324" y="285"/>
                </a:lnTo>
                <a:lnTo>
                  <a:pt x="324" y="284"/>
                </a:lnTo>
                <a:lnTo>
                  <a:pt x="322" y="284"/>
                </a:lnTo>
                <a:lnTo>
                  <a:pt x="322" y="284"/>
                </a:lnTo>
                <a:lnTo>
                  <a:pt x="324" y="285"/>
                </a:lnTo>
                <a:lnTo>
                  <a:pt x="324" y="285"/>
                </a:lnTo>
                <a:close/>
                <a:moveTo>
                  <a:pt x="226" y="289"/>
                </a:moveTo>
                <a:lnTo>
                  <a:pt x="226" y="289"/>
                </a:lnTo>
                <a:lnTo>
                  <a:pt x="226" y="289"/>
                </a:lnTo>
                <a:lnTo>
                  <a:pt x="226" y="289"/>
                </a:lnTo>
                <a:lnTo>
                  <a:pt x="227" y="287"/>
                </a:lnTo>
                <a:lnTo>
                  <a:pt x="227" y="287"/>
                </a:lnTo>
                <a:lnTo>
                  <a:pt x="226" y="287"/>
                </a:lnTo>
                <a:lnTo>
                  <a:pt x="226" y="287"/>
                </a:lnTo>
                <a:lnTo>
                  <a:pt x="226" y="289"/>
                </a:lnTo>
                <a:lnTo>
                  <a:pt x="226" y="289"/>
                </a:lnTo>
                <a:close/>
                <a:moveTo>
                  <a:pt x="227" y="246"/>
                </a:moveTo>
                <a:lnTo>
                  <a:pt x="227" y="246"/>
                </a:lnTo>
                <a:lnTo>
                  <a:pt x="229" y="248"/>
                </a:lnTo>
                <a:lnTo>
                  <a:pt x="229" y="248"/>
                </a:lnTo>
                <a:lnTo>
                  <a:pt x="229" y="248"/>
                </a:lnTo>
                <a:lnTo>
                  <a:pt x="227" y="246"/>
                </a:lnTo>
                <a:lnTo>
                  <a:pt x="227" y="246"/>
                </a:lnTo>
                <a:close/>
                <a:moveTo>
                  <a:pt x="333" y="276"/>
                </a:moveTo>
                <a:lnTo>
                  <a:pt x="333" y="276"/>
                </a:lnTo>
                <a:lnTo>
                  <a:pt x="333" y="276"/>
                </a:lnTo>
                <a:lnTo>
                  <a:pt x="333" y="276"/>
                </a:lnTo>
                <a:lnTo>
                  <a:pt x="333" y="274"/>
                </a:lnTo>
                <a:lnTo>
                  <a:pt x="333" y="274"/>
                </a:lnTo>
                <a:lnTo>
                  <a:pt x="332" y="274"/>
                </a:lnTo>
                <a:lnTo>
                  <a:pt x="332" y="274"/>
                </a:lnTo>
                <a:lnTo>
                  <a:pt x="333" y="276"/>
                </a:lnTo>
                <a:lnTo>
                  <a:pt x="333" y="276"/>
                </a:lnTo>
                <a:close/>
                <a:moveTo>
                  <a:pt x="67" y="61"/>
                </a:moveTo>
                <a:lnTo>
                  <a:pt x="67" y="61"/>
                </a:lnTo>
                <a:lnTo>
                  <a:pt x="65" y="63"/>
                </a:lnTo>
                <a:lnTo>
                  <a:pt x="65" y="63"/>
                </a:lnTo>
                <a:lnTo>
                  <a:pt x="67" y="63"/>
                </a:lnTo>
                <a:lnTo>
                  <a:pt x="67" y="61"/>
                </a:lnTo>
                <a:lnTo>
                  <a:pt x="67" y="61"/>
                </a:lnTo>
                <a:close/>
                <a:moveTo>
                  <a:pt x="182" y="180"/>
                </a:moveTo>
                <a:lnTo>
                  <a:pt x="182" y="180"/>
                </a:lnTo>
                <a:lnTo>
                  <a:pt x="182" y="178"/>
                </a:lnTo>
                <a:lnTo>
                  <a:pt x="182" y="178"/>
                </a:lnTo>
                <a:lnTo>
                  <a:pt x="182" y="178"/>
                </a:lnTo>
                <a:lnTo>
                  <a:pt x="182" y="180"/>
                </a:lnTo>
                <a:lnTo>
                  <a:pt x="182" y="180"/>
                </a:lnTo>
                <a:close/>
                <a:moveTo>
                  <a:pt x="197" y="109"/>
                </a:moveTo>
                <a:lnTo>
                  <a:pt x="197" y="109"/>
                </a:lnTo>
                <a:lnTo>
                  <a:pt x="196" y="109"/>
                </a:lnTo>
                <a:lnTo>
                  <a:pt x="196" y="109"/>
                </a:lnTo>
                <a:lnTo>
                  <a:pt x="197" y="110"/>
                </a:lnTo>
                <a:lnTo>
                  <a:pt x="197" y="110"/>
                </a:lnTo>
                <a:lnTo>
                  <a:pt x="197" y="110"/>
                </a:lnTo>
                <a:lnTo>
                  <a:pt x="197" y="110"/>
                </a:lnTo>
                <a:lnTo>
                  <a:pt x="197" y="109"/>
                </a:lnTo>
                <a:lnTo>
                  <a:pt x="197" y="109"/>
                </a:lnTo>
                <a:close/>
                <a:moveTo>
                  <a:pt x="123" y="131"/>
                </a:moveTo>
                <a:lnTo>
                  <a:pt x="123" y="131"/>
                </a:lnTo>
                <a:lnTo>
                  <a:pt x="123" y="131"/>
                </a:lnTo>
                <a:lnTo>
                  <a:pt x="122" y="129"/>
                </a:lnTo>
                <a:lnTo>
                  <a:pt x="122" y="129"/>
                </a:lnTo>
                <a:lnTo>
                  <a:pt x="123" y="131"/>
                </a:lnTo>
                <a:lnTo>
                  <a:pt x="123" y="131"/>
                </a:lnTo>
                <a:close/>
                <a:moveTo>
                  <a:pt x="79" y="90"/>
                </a:moveTo>
                <a:lnTo>
                  <a:pt x="79" y="90"/>
                </a:lnTo>
                <a:lnTo>
                  <a:pt x="81" y="90"/>
                </a:lnTo>
                <a:lnTo>
                  <a:pt x="81" y="88"/>
                </a:lnTo>
                <a:lnTo>
                  <a:pt x="81" y="88"/>
                </a:lnTo>
                <a:lnTo>
                  <a:pt x="79" y="90"/>
                </a:lnTo>
                <a:lnTo>
                  <a:pt x="79" y="90"/>
                </a:lnTo>
                <a:close/>
                <a:moveTo>
                  <a:pt x="284" y="167"/>
                </a:moveTo>
                <a:lnTo>
                  <a:pt x="284" y="167"/>
                </a:lnTo>
                <a:lnTo>
                  <a:pt x="284" y="167"/>
                </a:lnTo>
                <a:lnTo>
                  <a:pt x="284" y="167"/>
                </a:lnTo>
                <a:lnTo>
                  <a:pt x="284" y="167"/>
                </a:lnTo>
                <a:lnTo>
                  <a:pt x="284" y="167"/>
                </a:lnTo>
                <a:lnTo>
                  <a:pt x="284" y="169"/>
                </a:lnTo>
                <a:lnTo>
                  <a:pt x="284" y="167"/>
                </a:lnTo>
                <a:lnTo>
                  <a:pt x="284" y="167"/>
                </a:lnTo>
                <a:lnTo>
                  <a:pt x="284" y="167"/>
                </a:lnTo>
                <a:lnTo>
                  <a:pt x="284" y="167"/>
                </a:lnTo>
                <a:close/>
                <a:moveTo>
                  <a:pt x="362" y="120"/>
                </a:moveTo>
                <a:lnTo>
                  <a:pt x="362" y="120"/>
                </a:lnTo>
                <a:lnTo>
                  <a:pt x="362" y="121"/>
                </a:lnTo>
                <a:lnTo>
                  <a:pt x="362" y="121"/>
                </a:lnTo>
                <a:lnTo>
                  <a:pt x="362" y="121"/>
                </a:lnTo>
                <a:lnTo>
                  <a:pt x="362" y="121"/>
                </a:lnTo>
                <a:lnTo>
                  <a:pt x="363" y="120"/>
                </a:lnTo>
                <a:lnTo>
                  <a:pt x="363" y="120"/>
                </a:lnTo>
                <a:lnTo>
                  <a:pt x="362" y="120"/>
                </a:lnTo>
                <a:lnTo>
                  <a:pt x="362" y="120"/>
                </a:lnTo>
                <a:close/>
                <a:moveTo>
                  <a:pt x="218" y="317"/>
                </a:moveTo>
                <a:lnTo>
                  <a:pt x="218" y="317"/>
                </a:lnTo>
                <a:lnTo>
                  <a:pt x="218" y="315"/>
                </a:lnTo>
                <a:lnTo>
                  <a:pt x="218" y="315"/>
                </a:lnTo>
                <a:lnTo>
                  <a:pt x="216" y="317"/>
                </a:lnTo>
                <a:lnTo>
                  <a:pt x="216" y="317"/>
                </a:lnTo>
                <a:lnTo>
                  <a:pt x="218" y="317"/>
                </a:lnTo>
                <a:lnTo>
                  <a:pt x="218" y="317"/>
                </a:lnTo>
                <a:close/>
                <a:moveTo>
                  <a:pt x="106" y="167"/>
                </a:moveTo>
                <a:lnTo>
                  <a:pt x="106" y="167"/>
                </a:lnTo>
                <a:lnTo>
                  <a:pt x="108" y="167"/>
                </a:lnTo>
                <a:lnTo>
                  <a:pt x="108" y="167"/>
                </a:lnTo>
                <a:lnTo>
                  <a:pt x="108" y="167"/>
                </a:lnTo>
                <a:lnTo>
                  <a:pt x="106" y="167"/>
                </a:lnTo>
                <a:lnTo>
                  <a:pt x="106" y="167"/>
                </a:lnTo>
                <a:close/>
                <a:moveTo>
                  <a:pt x="234" y="353"/>
                </a:moveTo>
                <a:lnTo>
                  <a:pt x="234" y="353"/>
                </a:lnTo>
                <a:lnTo>
                  <a:pt x="234" y="352"/>
                </a:lnTo>
                <a:lnTo>
                  <a:pt x="234" y="352"/>
                </a:lnTo>
                <a:lnTo>
                  <a:pt x="234" y="352"/>
                </a:lnTo>
                <a:lnTo>
                  <a:pt x="234" y="352"/>
                </a:lnTo>
                <a:lnTo>
                  <a:pt x="234" y="353"/>
                </a:lnTo>
                <a:lnTo>
                  <a:pt x="234" y="353"/>
                </a:lnTo>
                <a:close/>
                <a:moveTo>
                  <a:pt x="275" y="205"/>
                </a:moveTo>
                <a:lnTo>
                  <a:pt x="275" y="205"/>
                </a:lnTo>
                <a:lnTo>
                  <a:pt x="275" y="205"/>
                </a:lnTo>
                <a:lnTo>
                  <a:pt x="275" y="205"/>
                </a:lnTo>
                <a:lnTo>
                  <a:pt x="275" y="205"/>
                </a:lnTo>
                <a:lnTo>
                  <a:pt x="275" y="205"/>
                </a:lnTo>
                <a:lnTo>
                  <a:pt x="275" y="207"/>
                </a:lnTo>
                <a:lnTo>
                  <a:pt x="275" y="207"/>
                </a:lnTo>
                <a:lnTo>
                  <a:pt x="275" y="205"/>
                </a:lnTo>
                <a:lnTo>
                  <a:pt x="275" y="205"/>
                </a:lnTo>
                <a:close/>
                <a:moveTo>
                  <a:pt x="215" y="101"/>
                </a:moveTo>
                <a:lnTo>
                  <a:pt x="215" y="101"/>
                </a:lnTo>
                <a:lnTo>
                  <a:pt x="213" y="102"/>
                </a:lnTo>
                <a:lnTo>
                  <a:pt x="213" y="102"/>
                </a:lnTo>
                <a:lnTo>
                  <a:pt x="213" y="102"/>
                </a:lnTo>
                <a:lnTo>
                  <a:pt x="215" y="101"/>
                </a:lnTo>
                <a:lnTo>
                  <a:pt x="215" y="101"/>
                </a:lnTo>
                <a:close/>
                <a:moveTo>
                  <a:pt x="376" y="102"/>
                </a:moveTo>
                <a:lnTo>
                  <a:pt x="376" y="102"/>
                </a:lnTo>
                <a:lnTo>
                  <a:pt x="374" y="104"/>
                </a:lnTo>
                <a:lnTo>
                  <a:pt x="374" y="104"/>
                </a:lnTo>
                <a:lnTo>
                  <a:pt x="374" y="104"/>
                </a:lnTo>
                <a:lnTo>
                  <a:pt x="376" y="102"/>
                </a:lnTo>
                <a:lnTo>
                  <a:pt x="376" y="102"/>
                </a:lnTo>
                <a:close/>
                <a:moveTo>
                  <a:pt x="292" y="145"/>
                </a:moveTo>
                <a:lnTo>
                  <a:pt x="292" y="145"/>
                </a:lnTo>
                <a:lnTo>
                  <a:pt x="292" y="143"/>
                </a:lnTo>
                <a:lnTo>
                  <a:pt x="292" y="143"/>
                </a:lnTo>
                <a:lnTo>
                  <a:pt x="292" y="143"/>
                </a:lnTo>
                <a:lnTo>
                  <a:pt x="292" y="145"/>
                </a:lnTo>
                <a:lnTo>
                  <a:pt x="292" y="145"/>
                </a:lnTo>
                <a:close/>
                <a:moveTo>
                  <a:pt x="328" y="289"/>
                </a:moveTo>
                <a:lnTo>
                  <a:pt x="328" y="289"/>
                </a:lnTo>
                <a:lnTo>
                  <a:pt x="330" y="287"/>
                </a:lnTo>
                <a:lnTo>
                  <a:pt x="330" y="287"/>
                </a:lnTo>
                <a:lnTo>
                  <a:pt x="328" y="287"/>
                </a:lnTo>
                <a:lnTo>
                  <a:pt x="328" y="287"/>
                </a:lnTo>
                <a:lnTo>
                  <a:pt x="328" y="289"/>
                </a:lnTo>
                <a:lnTo>
                  <a:pt x="328" y="289"/>
                </a:lnTo>
                <a:close/>
                <a:moveTo>
                  <a:pt x="76" y="315"/>
                </a:moveTo>
                <a:lnTo>
                  <a:pt x="76" y="315"/>
                </a:lnTo>
                <a:lnTo>
                  <a:pt x="74" y="314"/>
                </a:lnTo>
                <a:lnTo>
                  <a:pt x="74" y="314"/>
                </a:lnTo>
                <a:lnTo>
                  <a:pt x="74" y="315"/>
                </a:lnTo>
                <a:lnTo>
                  <a:pt x="76" y="315"/>
                </a:lnTo>
                <a:lnTo>
                  <a:pt x="76" y="315"/>
                </a:lnTo>
                <a:close/>
                <a:moveTo>
                  <a:pt x="199" y="389"/>
                </a:moveTo>
                <a:lnTo>
                  <a:pt x="199" y="389"/>
                </a:lnTo>
                <a:lnTo>
                  <a:pt x="199" y="389"/>
                </a:lnTo>
                <a:lnTo>
                  <a:pt x="199" y="389"/>
                </a:lnTo>
                <a:lnTo>
                  <a:pt x="201" y="388"/>
                </a:lnTo>
                <a:lnTo>
                  <a:pt x="201" y="388"/>
                </a:lnTo>
                <a:lnTo>
                  <a:pt x="199" y="389"/>
                </a:lnTo>
                <a:lnTo>
                  <a:pt x="199" y="389"/>
                </a:lnTo>
                <a:lnTo>
                  <a:pt x="199" y="389"/>
                </a:lnTo>
                <a:close/>
                <a:moveTo>
                  <a:pt x="131" y="156"/>
                </a:moveTo>
                <a:lnTo>
                  <a:pt x="131" y="156"/>
                </a:lnTo>
                <a:lnTo>
                  <a:pt x="131" y="156"/>
                </a:lnTo>
                <a:lnTo>
                  <a:pt x="131" y="156"/>
                </a:lnTo>
                <a:lnTo>
                  <a:pt x="131" y="158"/>
                </a:lnTo>
                <a:lnTo>
                  <a:pt x="131" y="158"/>
                </a:lnTo>
                <a:lnTo>
                  <a:pt x="133" y="158"/>
                </a:lnTo>
                <a:lnTo>
                  <a:pt x="133" y="158"/>
                </a:lnTo>
                <a:lnTo>
                  <a:pt x="131" y="156"/>
                </a:lnTo>
                <a:lnTo>
                  <a:pt x="131" y="156"/>
                </a:lnTo>
                <a:close/>
                <a:moveTo>
                  <a:pt x="24" y="278"/>
                </a:moveTo>
                <a:lnTo>
                  <a:pt x="24" y="278"/>
                </a:lnTo>
                <a:lnTo>
                  <a:pt x="27" y="276"/>
                </a:lnTo>
                <a:lnTo>
                  <a:pt x="27" y="276"/>
                </a:lnTo>
                <a:lnTo>
                  <a:pt x="24" y="278"/>
                </a:lnTo>
                <a:lnTo>
                  <a:pt x="24" y="278"/>
                </a:lnTo>
                <a:close/>
                <a:moveTo>
                  <a:pt x="156" y="255"/>
                </a:moveTo>
                <a:lnTo>
                  <a:pt x="156" y="255"/>
                </a:lnTo>
                <a:lnTo>
                  <a:pt x="155" y="255"/>
                </a:lnTo>
                <a:lnTo>
                  <a:pt x="155" y="255"/>
                </a:lnTo>
                <a:lnTo>
                  <a:pt x="156" y="255"/>
                </a:lnTo>
                <a:lnTo>
                  <a:pt x="156" y="255"/>
                </a:lnTo>
                <a:lnTo>
                  <a:pt x="156" y="255"/>
                </a:lnTo>
                <a:close/>
                <a:moveTo>
                  <a:pt x="212" y="199"/>
                </a:moveTo>
                <a:lnTo>
                  <a:pt x="212" y="199"/>
                </a:lnTo>
                <a:lnTo>
                  <a:pt x="210" y="200"/>
                </a:lnTo>
                <a:lnTo>
                  <a:pt x="210" y="200"/>
                </a:lnTo>
                <a:lnTo>
                  <a:pt x="210" y="200"/>
                </a:lnTo>
                <a:lnTo>
                  <a:pt x="212" y="199"/>
                </a:lnTo>
                <a:lnTo>
                  <a:pt x="212" y="199"/>
                </a:lnTo>
                <a:close/>
                <a:moveTo>
                  <a:pt x="207" y="177"/>
                </a:moveTo>
                <a:lnTo>
                  <a:pt x="207" y="177"/>
                </a:lnTo>
                <a:lnTo>
                  <a:pt x="207" y="178"/>
                </a:lnTo>
                <a:lnTo>
                  <a:pt x="207" y="178"/>
                </a:lnTo>
                <a:lnTo>
                  <a:pt x="208" y="177"/>
                </a:lnTo>
                <a:lnTo>
                  <a:pt x="208" y="177"/>
                </a:lnTo>
                <a:lnTo>
                  <a:pt x="207" y="177"/>
                </a:lnTo>
                <a:lnTo>
                  <a:pt x="207" y="177"/>
                </a:lnTo>
                <a:close/>
                <a:moveTo>
                  <a:pt x="131" y="219"/>
                </a:moveTo>
                <a:lnTo>
                  <a:pt x="131" y="219"/>
                </a:lnTo>
                <a:lnTo>
                  <a:pt x="130" y="222"/>
                </a:lnTo>
                <a:lnTo>
                  <a:pt x="130" y="222"/>
                </a:lnTo>
                <a:lnTo>
                  <a:pt x="131" y="221"/>
                </a:lnTo>
                <a:lnTo>
                  <a:pt x="131" y="219"/>
                </a:lnTo>
                <a:lnTo>
                  <a:pt x="131" y="219"/>
                </a:lnTo>
                <a:close/>
                <a:moveTo>
                  <a:pt x="180" y="128"/>
                </a:moveTo>
                <a:lnTo>
                  <a:pt x="180" y="128"/>
                </a:lnTo>
                <a:lnTo>
                  <a:pt x="180" y="129"/>
                </a:lnTo>
                <a:lnTo>
                  <a:pt x="180" y="129"/>
                </a:lnTo>
                <a:lnTo>
                  <a:pt x="180" y="129"/>
                </a:lnTo>
                <a:lnTo>
                  <a:pt x="180" y="128"/>
                </a:lnTo>
                <a:lnTo>
                  <a:pt x="180" y="128"/>
                </a:lnTo>
                <a:close/>
                <a:moveTo>
                  <a:pt x="82" y="298"/>
                </a:moveTo>
                <a:lnTo>
                  <a:pt x="82" y="298"/>
                </a:lnTo>
                <a:lnTo>
                  <a:pt x="82" y="300"/>
                </a:lnTo>
                <a:lnTo>
                  <a:pt x="82" y="300"/>
                </a:lnTo>
                <a:lnTo>
                  <a:pt x="84" y="300"/>
                </a:lnTo>
                <a:lnTo>
                  <a:pt x="84" y="300"/>
                </a:lnTo>
                <a:lnTo>
                  <a:pt x="82" y="298"/>
                </a:lnTo>
                <a:lnTo>
                  <a:pt x="82" y="298"/>
                </a:lnTo>
                <a:close/>
                <a:moveTo>
                  <a:pt x="202" y="22"/>
                </a:moveTo>
                <a:lnTo>
                  <a:pt x="202" y="22"/>
                </a:lnTo>
                <a:lnTo>
                  <a:pt x="202" y="22"/>
                </a:lnTo>
                <a:lnTo>
                  <a:pt x="202" y="22"/>
                </a:lnTo>
                <a:lnTo>
                  <a:pt x="201" y="22"/>
                </a:lnTo>
                <a:lnTo>
                  <a:pt x="201" y="22"/>
                </a:lnTo>
                <a:lnTo>
                  <a:pt x="201" y="24"/>
                </a:lnTo>
                <a:lnTo>
                  <a:pt x="201" y="24"/>
                </a:lnTo>
                <a:lnTo>
                  <a:pt x="202" y="22"/>
                </a:lnTo>
                <a:lnTo>
                  <a:pt x="202" y="22"/>
                </a:lnTo>
                <a:close/>
                <a:moveTo>
                  <a:pt x="92" y="161"/>
                </a:moveTo>
                <a:lnTo>
                  <a:pt x="92" y="161"/>
                </a:lnTo>
                <a:lnTo>
                  <a:pt x="92" y="159"/>
                </a:lnTo>
                <a:lnTo>
                  <a:pt x="92" y="159"/>
                </a:lnTo>
                <a:lnTo>
                  <a:pt x="90" y="159"/>
                </a:lnTo>
                <a:lnTo>
                  <a:pt x="90" y="159"/>
                </a:lnTo>
                <a:lnTo>
                  <a:pt x="90" y="161"/>
                </a:lnTo>
                <a:lnTo>
                  <a:pt x="90" y="161"/>
                </a:lnTo>
                <a:lnTo>
                  <a:pt x="92" y="161"/>
                </a:lnTo>
                <a:lnTo>
                  <a:pt x="92" y="161"/>
                </a:lnTo>
                <a:close/>
                <a:moveTo>
                  <a:pt x="95" y="254"/>
                </a:moveTo>
                <a:lnTo>
                  <a:pt x="95" y="254"/>
                </a:lnTo>
                <a:lnTo>
                  <a:pt x="93" y="254"/>
                </a:lnTo>
                <a:lnTo>
                  <a:pt x="95" y="255"/>
                </a:lnTo>
                <a:lnTo>
                  <a:pt x="95" y="255"/>
                </a:lnTo>
                <a:lnTo>
                  <a:pt x="95" y="254"/>
                </a:lnTo>
                <a:lnTo>
                  <a:pt x="95" y="254"/>
                </a:lnTo>
                <a:close/>
                <a:moveTo>
                  <a:pt x="281" y="121"/>
                </a:moveTo>
                <a:lnTo>
                  <a:pt x="281" y="121"/>
                </a:lnTo>
                <a:lnTo>
                  <a:pt x="281" y="123"/>
                </a:lnTo>
                <a:lnTo>
                  <a:pt x="281" y="123"/>
                </a:lnTo>
                <a:lnTo>
                  <a:pt x="281" y="121"/>
                </a:lnTo>
                <a:lnTo>
                  <a:pt x="283" y="121"/>
                </a:lnTo>
                <a:lnTo>
                  <a:pt x="283" y="121"/>
                </a:lnTo>
                <a:lnTo>
                  <a:pt x="281" y="121"/>
                </a:lnTo>
                <a:lnTo>
                  <a:pt x="281" y="121"/>
                </a:lnTo>
                <a:close/>
                <a:moveTo>
                  <a:pt x="125" y="281"/>
                </a:moveTo>
                <a:lnTo>
                  <a:pt x="125" y="281"/>
                </a:lnTo>
                <a:lnTo>
                  <a:pt x="125" y="282"/>
                </a:lnTo>
                <a:lnTo>
                  <a:pt x="125" y="282"/>
                </a:lnTo>
                <a:lnTo>
                  <a:pt x="125" y="282"/>
                </a:lnTo>
                <a:lnTo>
                  <a:pt x="125" y="282"/>
                </a:lnTo>
                <a:lnTo>
                  <a:pt x="126" y="282"/>
                </a:lnTo>
                <a:lnTo>
                  <a:pt x="126" y="282"/>
                </a:lnTo>
                <a:lnTo>
                  <a:pt x="125" y="281"/>
                </a:lnTo>
                <a:lnTo>
                  <a:pt x="125" y="281"/>
                </a:lnTo>
                <a:close/>
                <a:moveTo>
                  <a:pt x="163" y="153"/>
                </a:moveTo>
                <a:lnTo>
                  <a:pt x="163" y="153"/>
                </a:lnTo>
                <a:lnTo>
                  <a:pt x="164" y="154"/>
                </a:lnTo>
                <a:lnTo>
                  <a:pt x="164" y="154"/>
                </a:lnTo>
                <a:lnTo>
                  <a:pt x="164" y="153"/>
                </a:lnTo>
                <a:lnTo>
                  <a:pt x="164" y="153"/>
                </a:lnTo>
                <a:lnTo>
                  <a:pt x="164" y="153"/>
                </a:lnTo>
                <a:lnTo>
                  <a:pt x="163" y="153"/>
                </a:lnTo>
                <a:lnTo>
                  <a:pt x="163" y="153"/>
                </a:lnTo>
                <a:close/>
                <a:moveTo>
                  <a:pt x="112" y="126"/>
                </a:moveTo>
                <a:lnTo>
                  <a:pt x="112" y="126"/>
                </a:lnTo>
                <a:lnTo>
                  <a:pt x="112" y="128"/>
                </a:lnTo>
                <a:lnTo>
                  <a:pt x="112" y="128"/>
                </a:lnTo>
                <a:lnTo>
                  <a:pt x="112" y="128"/>
                </a:lnTo>
                <a:lnTo>
                  <a:pt x="112" y="126"/>
                </a:lnTo>
                <a:lnTo>
                  <a:pt x="112" y="126"/>
                </a:lnTo>
                <a:close/>
                <a:moveTo>
                  <a:pt x="71" y="259"/>
                </a:moveTo>
                <a:lnTo>
                  <a:pt x="71" y="259"/>
                </a:lnTo>
                <a:lnTo>
                  <a:pt x="71" y="260"/>
                </a:lnTo>
                <a:lnTo>
                  <a:pt x="71" y="260"/>
                </a:lnTo>
                <a:lnTo>
                  <a:pt x="71" y="260"/>
                </a:lnTo>
                <a:lnTo>
                  <a:pt x="71" y="259"/>
                </a:lnTo>
                <a:lnTo>
                  <a:pt x="71" y="259"/>
                </a:lnTo>
                <a:close/>
                <a:moveTo>
                  <a:pt x="316" y="306"/>
                </a:moveTo>
                <a:lnTo>
                  <a:pt x="316" y="306"/>
                </a:lnTo>
                <a:lnTo>
                  <a:pt x="316" y="306"/>
                </a:lnTo>
                <a:lnTo>
                  <a:pt x="316" y="306"/>
                </a:lnTo>
                <a:lnTo>
                  <a:pt x="314" y="304"/>
                </a:lnTo>
                <a:lnTo>
                  <a:pt x="314" y="304"/>
                </a:lnTo>
                <a:lnTo>
                  <a:pt x="314" y="306"/>
                </a:lnTo>
                <a:lnTo>
                  <a:pt x="314" y="306"/>
                </a:lnTo>
                <a:lnTo>
                  <a:pt x="316" y="306"/>
                </a:lnTo>
                <a:lnTo>
                  <a:pt x="316" y="306"/>
                </a:lnTo>
                <a:close/>
                <a:moveTo>
                  <a:pt x="250" y="270"/>
                </a:moveTo>
                <a:lnTo>
                  <a:pt x="250" y="270"/>
                </a:lnTo>
                <a:lnTo>
                  <a:pt x="250" y="270"/>
                </a:lnTo>
                <a:lnTo>
                  <a:pt x="250" y="270"/>
                </a:lnTo>
                <a:lnTo>
                  <a:pt x="251" y="268"/>
                </a:lnTo>
                <a:lnTo>
                  <a:pt x="251" y="268"/>
                </a:lnTo>
                <a:lnTo>
                  <a:pt x="250" y="268"/>
                </a:lnTo>
                <a:lnTo>
                  <a:pt x="250" y="268"/>
                </a:lnTo>
                <a:lnTo>
                  <a:pt x="250" y="270"/>
                </a:lnTo>
                <a:lnTo>
                  <a:pt x="250" y="270"/>
                </a:lnTo>
                <a:close/>
                <a:moveTo>
                  <a:pt x="185" y="169"/>
                </a:moveTo>
                <a:lnTo>
                  <a:pt x="185" y="169"/>
                </a:lnTo>
                <a:lnTo>
                  <a:pt x="186" y="170"/>
                </a:lnTo>
                <a:lnTo>
                  <a:pt x="186" y="170"/>
                </a:lnTo>
                <a:lnTo>
                  <a:pt x="185" y="169"/>
                </a:lnTo>
                <a:lnTo>
                  <a:pt x="185" y="169"/>
                </a:lnTo>
                <a:close/>
                <a:moveTo>
                  <a:pt x="111" y="221"/>
                </a:moveTo>
                <a:lnTo>
                  <a:pt x="111" y="221"/>
                </a:lnTo>
                <a:lnTo>
                  <a:pt x="111" y="221"/>
                </a:lnTo>
                <a:lnTo>
                  <a:pt x="111" y="221"/>
                </a:lnTo>
                <a:lnTo>
                  <a:pt x="112" y="221"/>
                </a:lnTo>
                <a:lnTo>
                  <a:pt x="112" y="221"/>
                </a:lnTo>
                <a:lnTo>
                  <a:pt x="112" y="219"/>
                </a:lnTo>
                <a:lnTo>
                  <a:pt x="112" y="219"/>
                </a:lnTo>
                <a:lnTo>
                  <a:pt x="111" y="221"/>
                </a:lnTo>
                <a:lnTo>
                  <a:pt x="111" y="221"/>
                </a:lnTo>
                <a:close/>
                <a:moveTo>
                  <a:pt x="308" y="222"/>
                </a:moveTo>
                <a:lnTo>
                  <a:pt x="308" y="222"/>
                </a:lnTo>
                <a:lnTo>
                  <a:pt x="308" y="222"/>
                </a:lnTo>
                <a:lnTo>
                  <a:pt x="308" y="222"/>
                </a:lnTo>
                <a:lnTo>
                  <a:pt x="309" y="221"/>
                </a:lnTo>
                <a:lnTo>
                  <a:pt x="309" y="221"/>
                </a:lnTo>
                <a:lnTo>
                  <a:pt x="308" y="222"/>
                </a:lnTo>
                <a:lnTo>
                  <a:pt x="308" y="222"/>
                </a:lnTo>
                <a:close/>
                <a:moveTo>
                  <a:pt x="286" y="136"/>
                </a:moveTo>
                <a:lnTo>
                  <a:pt x="286" y="136"/>
                </a:lnTo>
                <a:lnTo>
                  <a:pt x="286" y="136"/>
                </a:lnTo>
                <a:lnTo>
                  <a:pt x="286" y="136"/>
                </a:lnTo>
                <a:lnTo>
                  <a:pt x="287" y="137"/>
                </a:lnTo>
                <a:lnTo>
                  <a:pt x="287" y="137"/>
                </a:lnTo>
                <a:lnTo>
                  <a:pt x="287" y="136"/>
                </a:lnTo>
                <a:lnTo>
                  <a:pt x="286" y="136"/>
                </a:lnTo>
                <a:lnTo>
                  <a:pt x="286" y="136"/>
                </a:lnTo>
                <a:close/>
                <a:moveTo>
                  <a:pt x="180" y="175"/>
                </a:moveTo>
                <a:lnTo>
                  <a:pt x="180" y="175"/>
                </a:lnTo>
                <a:lnTo>
                  <a:pt x="180" y="175"/>
                </a:lnTo>
                <a:lnTo>
                  <a:pt x="180" y="175"/>
                </a:lnTo>
                <a:lnTo>
                  <a:pt x="179" y="175"/>
                </a:lnTo>
                <a:lnTo>
                  <a:pt x="179" y="175"/>
                </a:lnTo>
                <a:lnTo>
                  <a:pt x="179" y="177"/>
                </a:lnTo>
                <a:lnTo>
                  <a:pt x="179" y="177"/>
                </a:lnTo>
                <a:lnTo>
                  <a:pt x="180" y="175"/>
                </a:lnTo>
                <a:lnTo>
                  <a:pt x="180" y="175"/>
                </a:lnTo>
                <a:close/>
                <a:moveTo>
                  <a:pt x="218" y="326"/>
                </a:moveTo>
                <a:lnTo>
                  <a:pt x="218" y="326"/>
                </a:lnTo>
                <a:lnTo>
                  <a:pt x="218" y="325"/>
                </a:lnTo>
                <a:lnTo>
                  <a:pt x="218" y="325"/>
                </a:lnTo>
                <a:lnTo>
                  <a:pt x="218" y="326"/>
                </a:lnTo>
                <a:lnTo>
                  <a:pt x="218" y="326"/>
                </a:lnTo>
                <a:lnTo>
                  <a:pt x="218" y="326"/>
                </a:lnTo>
                <a:close/>
                <a:moveTo>
                  <a:pt x="78" y="271"/>
                </a:moveTo>
                <a:lnTo>
                  <a:pt x="78" y="271"/>
                </a:lnTo>
                <a:lnTo>
                  <a:pt x="78" y="271"/>
                </a:lnTo>
                <a:lnTo>
                  <a:pt x="78" y="271"/>
                </a:lnTo>
                <a:lnTo>
                  <a:pt x="78" y="271"/>
                </a:lnTo>
                <a:lnTo>
                  <a:pt x="78" y="271"/>
                </a:lnTo>
                <a:lnTo>
                  <a:pt x="78" y="271"/>
                </a:lnTo>
                <a:close/>
                <a:moveTo>
                  <a:pt x="103" y="274"/>
                </a:moveTo>
                <a:lnTo>
                  <a:pt x="103" y="274"/>
                </a:lnTo>
                <a:lnTo>
                  <a:pt x="101" y="274"/>
                </a:lnTo>
                <a:lnTo>
                  <a:pt x="101" y="276"/>
                </a:lnTo>
                <a:lnTo>
                  <a:pt x="101" y="276"/>
                </a:lnTo>
                <a:lnTo>
                  <a:pt x="103" y="274"/>
                </a:lnTo>
                <a:lnTo>
                  <a:pt x="103" y="274"/>
                </a:lnTo>
                <a:close/>
                <a:moveTo>
                  <a:pt x="317" y="83"/>
                </a:moveTo>
                <a:lnTo>
                  <a:pt x="317" y="83"/>
                </a:lnTo>
                <a:lnTo>
                  <a:pt x="317" y="83"/>
                </a:lnTo>
                <a:lnTo>
                  <a:pt x="317" y="83"/>
                </a:lnTo>
                <a:lnTo>
                  <a:pt x="317" y="85"/>
                </a:lnTo>
                <a:lnTo>
                  <a:pt x="317" y="85"/>
                </a:lnTo>
                <a:lnTo>
                  <a:pt x="319" y="85"/>
                </a:lnTo>
                <a:lnTo>
                  <a:pt x="317" y="83"/>
                </a:lnTo>
                <a:lnTo>
                  <a:pt x="317" y="83"/>
                </a:lnTo>
                <a:close/>
                <a:moveTo>
                  <a:pt x="218" y="106"/>
                </a:moveTo>
                <a:lnTo>
                  <a:pt x="218" y="106"/>
                </a:lnTo>
                <a:lnTo>
                  <a:pt x="218" y="109"/>
                </a:lnTo>
                <a:lnTo>
                  <a:pt x="218" y="109"/>
                </a:lnTo>
                <a:lnTo>
                  <a:pt x="218" y="107"/>
                </a:lnTo>
                <a:lnTo>
                  <a:pt x="218" y="106"/>
                </a:lnTo>
                <a:lnTo>
                  <a:pt x="218" y="106"/>
                </a:lnTo>
                <a:close/>
                <a:moveTo>
                  <a:pt x="279" y="224"/>
                </a:moveTo>
                <a:lnTo>
                  <a:pt x="279" y="224"/>
                </a:lnTo>
                <a:lnTo>
                  <a:pt x="279" y="224"/>
                </a:lnTo>
                <a:lnTo>
                  <a:pt x="279" y="224"/>
                </a:lnTo>
                <a:lnTo>
                  <a:pt x="279" y="224"/>
                </a:lnTo>
                <a:lnTo>
                  <a:pt x="279" y="222"/>
                </a:lnTo>
                <a:lnTo>
                  <a:pt x="279" y="222"/>
                </a:lnTo>
                <a:lnTo>
                  <a:pt x="279" y="224"/>
                </a:lnTo>
                <a:lnTo>
                  <a:pt x="279" y="224"/>
                </a:lnTo>
                <a:close/>
                <a:moveTo>
                  <a:pt x="232" y="289"/>
                </a:moveTo>
                <a:lnTo>
                  <a:pt x="232" y="289"/>
                </a:lnTo>
                <a:lnTo>
                  <a:pt x="232" y="287"/>
                </a:lnTo>
                <a:lnTo>
                  <a:pt x="232" y="287"/>
                </a:lnTo>
                <a:lnTo>
                  <a:pt x="232" y="289"/>
                </a:lnTo>
                <a:lnTo>
                  <a:pt x="232" y="289"/>
                </a:lnTo>
                <a:lnTo>
                  <a:pt x="232" y="289"/>
                </a:lnTo>
                <a:close/>
                <a:moveTo>
                  <a:pt x="183" y="167"/>
                </a:moveTo>
                <a:lnTo>
                  <a:pt x="183" y="167"/>
                </a:lnTo>
                <a:lnTo>
                  <a:pt x="183" y="167"/>
                </a:lnTo>
                <a:lnTo>
                  <a:pt x="183" y="167"/>
                </a:lnTo>
                <a:lnTo>
                  <a:pt x="183" y="167"/>
                </a:lnTo>
                <a:lnTo>
                  <a:pt x="183" y="167"/>
                </a:lnTo>
                <a:lnTo>
                  <a:pt x="183" y="167"/>
                </a:lnTo>
                <a:lnTo>
                  <a:pt x="183" y="167"/>
                </a:lnTo>
                <a:lnTo>
                  <a:pt x="183" y="167"/>
                </a:lnTo>
                <a:lnTo>
                  <a:pt x="183" y="167"/>
                </a:lnTo>
                <a:close/>
                <a:moveTo>
                  <a:pt x="220" y="238"/>
                </a:moveTo>
                <a:lnTo>
                  <a:pt x="220" y="238"/>
                </a:lnTo>
                <a:lnTo>
                  <a:pt x="220" y="238"/>
                </a:lnTo>
                <a:lnTo>
                  <a:pt x="220" y="238"/>
                </a:lnTo>
                <a:lnTo>
                  <a:pt x="218" y="236"/>
                </a:lnTo>
                <a:lnTo>
                  <a:pt x="218" y="236"/>
                </a:lnTo>
                <a:lnTo>
                  <a:pt x="220" y="238"/>
                </a:lnTo>
                <a:lnTo>
                  <a:pt x="220" y="238"/>
                </a:lnTo>
                <a:close/>
                <a:moveTo>
                  <a:pt x="114" y="232"/>
                </a:moveTo>
                <a:lnTo>
                  <a:pt x="114" y="232"/>
                </a:lnTo>
                <a:lnTo>
                  <a:pt x="114" y="232"/>
                </a:lnTo>
                <a:lnTo>
                  <a:pt x="114" y="232"/>
                </a:lnTo>
                <a:lnTo>
                  <a:pt x="115" y="233"/>
                </a:lnTo>
                <a:lnTo>
                  <a:pt x="115" y="233"/>
                </a:lnTo>
                <a:lnTo>
                  <a:pt x="115" y="233"/>
                </a:lnTo>
                <a:lnTo>
                  <a:pt x="115" y="233"/>
                </a:lnTo>
                <a:lnTo>
                  <a:pt x="114" y="232"/>
                </a:lnTo>
                <a:lnTo>
                  <a:pt x="114" y="232"/>
                </a:lnTo>
                <a:close/>
                <a:moveTo>
                  <a:pt x="122" y="184"/>
                </a:moveTo>
                <a:lnTo>
                  <a:pt x="122" y="184"/>
                </a:lnTo>
                <a:lnTo>
                  <a:pt x="123" y="184"/>
                </a:lnTo>
                <a:lnTo>
                  <a:pt x="123" y="184"/>
                </a:lnTo>
                <a:lnTo>
                  <a:pt x="123" y="184"/>
                </a:lnTo>
                <a:lnTo>
                  <a:pt x="122" y="184"/>
                </a:lnTo>
                <a:lnTo>
                  <a:pt x="122" y="184"/>
                </a:lnTo>
                <a:close/>
                <a:moveTo>
                  <a:pt x="89" y="309"/>
                </a:moveTo>
                <a:lnTo>
                  <a:pt x="89" y="309"/>
                </a:lnTo>
                <a:lnTo>
                  <a:pt x="89" y="309"/>
                </a:lnTo>
                <a:lnTo>
                  <a:pt x="89" y="309"/>
                </a:lnTo>
                <a:lnTo>
                  <a:pt x="89" y="311"/>
                </a:lnTo>
                <a:lnTo>
                  <a:pt x="89" y="311"/>
                </a:lnTo>
                <a:lnTo>
                  <a:pt x="89" y="311"/>
                </a:lnTo>
                <a:lnTo>
                  <a:pt x="89" y="311"/>
                </a:lnTo>
                <a:lnTo>
                  <a:pt x="89" y="309"/>
                </a:lnTo>
                <a:lnTo>
                  <a:pt x="89" y="309"/>
                </a:lnTo>
                <a:close/>
                <a:moveTo>
                  <a:pt x="287" y="222"/>
                </a:moveTo>
                <a:lnTo>
                  <a:pt x="287" y="222"/>
                </a:lnTo>
                <a:lnTo>
                  <a:pt x="287" y="222"/>
                </a:lnTo>
                <a:lnTo>
                  <a:pt x="287" y="222"/>
                </a:lnTo>
                <a:lnTo>
                  <a:pt x="286" y="224"/>
                </a:lnTo>
                <a:lnTo>
                  <a:pt x="286" y="224"/>
                </a:lnTo>
                <a:lnTo>
                  <a:pt x="287" y="222"/>
                </a:lnTo>
                <a:lnTo>
                  <a:pt x="287" y="222"/>
                </a:lnTo>
                <a:close/>
                <a:moveTo>
                  <a:pt x="81" y="309"/>
                </a:moveTo>
                <a:lnTo>
                  <a:pt x="81" y="309"/>
                </a:lnTo>
                <a:lnTo>
                  <a:pt x="81" y="309"/>
                </a:lnTo>
                <a:lnTo>
                  <a:pt x="81" y="309"/>
                </a:lnTo>
                <a:lnTo>
                  <a:pt x="81" y="307"/>
                </a:lnTo>
                <a:lnTo>
                  <a:pt x="81" y="307"/>
                </a:lnTo>
                <a:lnTo>
                  <a:pt x="81" y="307"/>
                </a:lnTo>
                <a:lnTo>
                  <a:pt x="81" y="307"/>
                </a:lnTo>
                <a:lnTo>
                  <a:pt x="81" y="309"/>
                </a:lnTo>
                <a:lnTo>
                  <a:pt x="81" y="309"/>
                </a:lnTo>
                <a:close/>
                <a:moveTo>
                  <a:pt x="128" y="287"/>
                </a:moveTo>
                <a:lnTo>
                  <a:pt x="128" y="287"/>
                </a:lnTo>
                <a:lnTo>
                  <a:pt x="128" y="287"/>
                </a:lnTo>
                <a:lnTo>
                  <a:pt x="130" y="287"/>
                </a:lnTo>
                <a:lnTo>
                  <a:pt x="130" y="287"/>
                </a:lnTo>
                <a:lnTo>
                  <a:pt x="128" y="287"/>
                </a:lnTo>
                <a:lnTo>
                  <a:pt x="128" y="287"/>
                </a:lnTo>
                <a:close/>
                <a:moveTo>
                  <a:pt x="119" y="278"/>
                </a:moveTo>
                <a:lnTo>
                  <a:pt x="119" y="278"/>
                </a:lnTo>
                <a:lnTo>
                  <a:pt x="119" y="279"/>
                </a:lnTo>
                <a:lnTo>
                  <a:pt x="119" y="279"/>
                </a:lnTo>
                <a:lnTo>
                  <a:pt x="119" y="279"/>
                </a:lnTo>
                <a:lnTo>
                  <a:pt x="119" y="278"/>
                </a:lnTo>
                <a:lnTo>
                  <a:pt x="119" y="278"/>
                </a:lnTo>
                <a:close/>
                <a:moveTo>
                  <a:pt x="52" y="65"/>
                </a:moveTo>
                <a:lnTo>
                  <a:pt x="52" y="65"/>
                </a:lnTo>
                <a:lnTo>
                  <a:pt x="52" y="65"/>
                </a:lnTo>
                <a:lnTo>
                  <a:pt x="52" y="65"/>
                </a:lnTo>
                <a:lnTo>
                  <a:pt x="52" y="65"/>
                </a:lnTo>
                <a:lnTo>
                  <a:pt x="52" y="65"/>
                </a:lnTo>
                <a:lnTo>
                  <a:pt x="52" y="65"/>
                </a:lnTo>
                <a:close/>
                <a:moveTo>
                  <a:pt x="149" y="184"/>
                </a:moveTo>
                <a:lnTo>
                  <a:pt x="149" y="184"/>
                </a:lnTo>
                <a:lnTo>
                  <a:pt x="150" y="183"/>
                </a:lnTo>
                <a:lnTo>
                  <a:pt x="150" y="183"/>
                </a:lnTo>
                <a:lnTo>
                  <a:pt x="149" y="184"/>
                </a:lnTo>
                <a:lnTo>
                  <a:pt x="149" y="184"/>
                </a:lnTo>
                <a:close/>
                <a:moveTo>
                  <a:pt x="194" y="65"/>
                </a:moveTo>
                <a:lnTo>
                  <a:pt x="194" y="65"/>
                </a:lnTo>
                <a:lnTo>
                  <a:pt x="193" y="65"/>
                </a:lnTo>
                <a:lnTo>
                  <a:pt x="193" y="65"/>
                </a:lnTo>
                <a:lnTo>
                  <a:pt x="194" y="65"/>
                </a:lnTo>
                <a:lnTo>
                  <a:pt x="194" y="65"/>
                </a:lnTo>
                <a:close/>
                <a:moveTo>
                  <a:pt x="185" y="218"/>
                </a:moveTo>
                <a:lnTo>
                  <a:pt x="185" y="218"/>
                </a:lnTo>
                <a:lnTo>
                  <a:pt x="183" y="218"/>
                </a:lnTo>
                <a:lnTo>
                  <a:pt x="183" y="218"/>
                </a:lnTo>
                <a:lnTo>
                  <a:pt x="183" y="218"/>
                </a:lnTo>
                <a:lnTo>
                  <a:pt x="185" y="218"/>
                </a:lnTo>
                <a:lnTo>
                  <a:pt x="185" y="218"/>
                </a:lnTo>
                <a:close/>
                <a:moveTo>
                  <a:pt x="268" y="197"/>
                </a:moveTo>
                <a:lnTo>
                  <a:pt x="268" y="197"/>
                </a:lnTo>
                <a:lnTo>
                  <a:pt x="268" y="197"/>
                </a:lnTo>
                <a:lnTo>
                  <a:pt x="267" y="199"/>
                </a:lnTo>
                <a:lnTo>
                  <a:pt x="267" y="199"/>
                </a:lnTo>
                <a:lnTo>
                  <a:pt x="268" y="197"/>
                </a:lnTo>
                <a:lnTo>
                  <a:pt x="268" y="197"/>
                </a:lnTo>
                <a:close/>
                <a:moveTo>
                  <a:pt x="223" y="345"/>
                </a:moveTo>
                <a:lnTo>
                  <a:pt x="223" y="345"/>
                </a:lnTo>
                <a:lnTo>
                  <a:pt x="223" y="347"/>
                </a:lnTo>
                <a:lnTo>
                  <a:pt x="223" y="347"/>
                </a:lnTo>
                <a:lnTo>
                  <a:pt x="223" y="347"/>
                </a:lnTo>
                <a:lnTo>
                  <a:pt x="223" y="345"/>
                </a:lnTo>
                <a:lnTo>
                  <a:pt x="223" y="345"/>
                </a:lnTo>
                <a:close/>
                <a:moveTo>
                  <a:pt x="205" y="117"/>
                </a:moveTo>
                <a:lnTo>
                  <a:pt x="205" y="117"/>
                </a:lnTo>
                <a:lnTo>
                  <a:pt x="207" y="117"/>
                </a:lnTo>
                <a:lnTo>
                  <a:pt x="207" y="117"/>
                </a:lnTo>
                <a:lnTo>
                  <a:pt x="205" y="117"/>
                </a:lnTo>
                <a:lnTo>
                  <a:pt x="205" y="117"/>
                </a:lnTo>
                <a:close/>
                <a:moveTo>
                  <a:pt x="325" y="274"/>
                </a:moveTo>
                <a:lnTo>
                  <a:pt x="325" y="274"/>
                </a:lnTo>
                <a:lnTo>
                  <a:pt x="325" y="274"/>
                </a:lnTo>
                <a:lnTo>
                  <a:pt x="325" y="274"/>
                </a:lnTo>
                <a:lnTo>
                  <a:pt x="327" y="276"/>
                </a:lnTo>
                <a:lnTo>
                  <a:pt x="327" y="276"/>
                </a:lnTo>
                <a:lnTo>
                  <a:pt x="325" y="274"/>
                </a:lnTo>
                <a:lnTo>
                  <a:pt x="325" y="274"/>
                </a:lnTo>
                <a:close/>
                <a:moveTo>
                  <a:pt x="16" y="276"/>
                </a:moveTo>
                <a:lnTo>
                  <a:pt x="16" y="276"/>
                </a:lnTo>
                <a:lnTo>
                  <a:pt x="14" y="274"/>
                </a:lnTo>
                <a:lnTo>
                  <a:pt x="14" y="274"/>
                </a:lnTo>
                <a:lnTo>
                  <a:pt x="16" y="276"/>
                </a:lnTo>
                <a:lnTo>
                  <a:pt x="16" y="276"/>
                </a:lnTo>
                <a:close/>
                <a:moveTo>
                  <a:pt x="347" y="91"/>
                </a:moveTo>
                <a:lnTo>
                  <a:pt x="347" y="91"/>
                </a:lnTo>
                <a:lnTo>
                  <a:pt x="346" y="93"/>
                </a:lnTo>
                <a:lnTo>
                  <a:pt x="346" y="93"/>
                </a:lnTo>
                <a:lnTo>
                  <a:pt x="347" y="91"/>
                </a:lnTo>
                <a:lnTo>
                  <a:pt x="347" y="91"/>
                </a:lnTo>
                <a:close/>
                <a:moveTo>
                  <a:pt x="101" y="307"/>
                </a:moveTo>
                <a:lnTo>
                  <a:pt x="101" y="307"/>
                </a:lnTo>
                <a:lnTo>
                  <a:pt x="100" y="307"/>
                </a:lnTo>
                <a:lnTo>
                  <a:pt x="100" y="307"/>
                </a:lnTo>
                <a:lnTo>
                  <a:pt x="101" y="309"/>
                </a:lnTo>
                <a:lnTo>
                  <a:pt x="101" y="309"/>
                </a:lnTo>
                <a:lnTo>
                  <a:pt x="101" y="307"/>
                </a:lnTo>
                <a:lnTo>
                  <a:pt x="101" y="307"/>
                </a:lnTo>
                <a:close/>
                <a:moveTo>
                  <a:pt x="295" y="140"/>
                </a:moveTo>
                <a:lnTo>
                  <a:pt x="295" y="140"/>
                </a:lnTo>
                <a:lnTo>
                  <a:pt x="295" y="142"/>
                </a:lnTo>
                <a:lnTo>
                  <a:pt x="295" y="142"/>
                </a:lnTo>
                <a:lnTo>
                  <a:pt x="295" y="142"/>
                </a:lnTo>
                <a:lnTo>
                  <a:pt x="295" y="142"/>
                </a:lnTo>
                <a:lnTo>
                  <a:pt x="295" y="140"/>
                </a:lnTo>
                <a:lnTo>
                  <a:pt x="295" y="140"/>
                </a:lnTo>
                <a:close/>
                <a:moveTo>
                  <a:pt x="212" y="172"/>
                </a:moveTo>
                <a:lnTo>
                  <a:pt x="212" y="172"/>
                </a:lnTo>
                <a:lnTo>
                  <a:pt x="210" y="172"/>
                </a:lnTo>
                <a:lnTo>
                  <a:pt x="210" y="172"/>
                </a:lnTo>
                <a:lnTo>
                  <a:pt x="210" y="173"/>
                </a:lnTo>
                <a:lnTo>
                  <a:pt x="210" y="173"/>
                </a:lnTo>
                <a:lnTo>
                  <a:pt x="210" y="173"/>
                </a:lnTo>
                <a:lnTo>
                  <a:pt x="210" y="173"/>
                </a:lnTo>
                <a:lnTo>
                  <a:pt x="212" y="172"/>
                </a:lnTo>
                <a:lnTo>
                  <a:pt x="212" y="172"/>
                </a:lnTo>
                <a:close/>
                <a:moveTo>
                  <a:pt x="352" y="315"/>
                </a:moveTo>
                <a:lnTo>
                  <a:pt x="352" y="315"/>
                </a:lnTo>
                <a:lnTo>
                  <a:pt x="352" y="314"/>
                </a:lnTo>
                <a:lnTo>
                  <a:pt x="352" y="314"/>
                </a:lnTo>
                <a:lnTo>
                  <a:pt x="352" y="315"/>
                </a:lnTo>
                <a:lnTo>
                  <a:pt x="352" y="315"/>
                </a:lnTo>
                <a:close/>
                <a:moveTo>
                  <a:pt x="352" y="42"/>
                </a:moveTo>
                <a:lnTo>
                  <a:pt x="352" y="42"/>
                </a:lnTo>
                <a:lnTo>
                  <a:pt x="352" y="42"/>
                </a:lnTo>
                <a:lnTo>
                  <a:pt x="352" y="42"/>
                </a:lnTo>
                <a:lnTo>
                  <a:pt x="352" y="44"/>
                </a:lnTo>
                <a:lnTo>
                  <a:pt x="352" y="44"/>
                </a:lnTo>
                <a:lnTo>
                  <a:pt x="352" y="42"/>
                </a:lnTo>
                <a:lnTo>
                  <a:pt x="352" y="42"/>
                </a:lnTo>
                <a:close/>
                <a:moveTo>
                  <a:pt x="136" y="259"/>
                </a:moveTo>
                <a:lnTo>
                  <a:pt x="136" y="259"/>
                </a:lnTo>
                <a:lnTo>
                  <a:pt x="134" y="260"/>
                </a:lnTo>
                <a:lnTo>
                  <a:pt x="134" y="260"/>
                </a:lnTo>
                <a:lnTo>
                  <a:pt x="134" y="260"/>
                </a:lnTo>
                <a:lnTo>
                  <a:pt x="136" y="259"/>
                </a:lnTo>
                <a:lnTo>
                  <a:pt x="136" y="259"/>
                </a:lnTo>
                <a:close/>
                <a:moveTo>
                  <a:pt x="35" y="284"/>
                </a:moveTo>
                <a:lnTo>
                  <a:pt x="35" y="284"/>
                </a:lnTo>
                <a:lnTo>
                  <a:pt x="35" y="285"/>
                </a:lnTo>
                <a:lnTo>
                  <a:pt x="35" y="285"/>
                </a:lnTo>
                <a:lnTo>
                  <a:pt x="35" y="285"/>
                </a:lnTo>
                <a:lnTo>
                  <a:pt x="35" y="284"/>
                </a:lnTo>
                <a:lnTo>
                  <a:pt x="35" y="284"/>
                </a:lnTo>
                <a:close/>
                <a:moveTo>
                  <a:pt x="317" y="252"/>
                </a:moveTo>
                <a:lnTo>
                  <a:pt x="317" y="252"/>
                </a:lnTo>
                <a:lnTo>
                  <a:pt x="317" y="254"/>
                </a:lnTo>
                <a:lnTo>
                  <a:pt x="317" y="254"/>
                </a:lnTo>
                <a:lnTo>
                  <a:pt x="317" y="252"/>
                </a:lnTo>
                <a:lnTo>
                  <a:pt x="317" y="252"/>
                </a:lnTo>
                <a:lnTo>
                  <a:pt x="317" y="252"/>
                </a:lnTo>
                <a:close/>
                <a:moveTo>
                  <a:pt x="257" y="248"/>
                </a:moveTo>
                <a:lnTo>
                  <a:pt x="257" y="248"/>
                </a:lnTo>
                <a:lnTo>
                  <a:pt x="259" y="248"/>
                </a:lnTo>
                <a:lnTo>
                  <a:pt x="259" y="248"/>
                </a:lnTo>
                <a:lnTo>
                  <a:pt x="257" y="248"/>
                </a:lnTo>
                <a:lnTo>
                  <a:pt x="257" y="248"/>
                </a:lnTo>
                <a:close/>
                <a:moveTo>
                  <a:pt x="243" y="298"/>
                </a:moveTo>
                <a:lnTo>
                  <a:pt x="243" y="298"/>
                </a:lnTo>
                <a:lnTo>
                  <a:pt x="243" y="300"/>
                </a:lnTo>
                <a:lnTo>
                  <a:pt x="243" y="300"/>
                </a:lnTo>
                <a:lnTo>
                  <a:pt x="243" y="298"/>
                </a:lnTo>
                <a:lnTo>
                  <a:pt x="243" y="298"/>
                </a:lnTo>
                <a:close/>
                <a:moveTo>
                  <a:pt x="186" y="404"/>
                </a:moveTo>
                <a:lnTo>
                  <a:pt x="186" y="404"/>
                </a:lnTo>
                <a:lnTo>
                  <a:pt x="186" y="404"/>
                </a:lnTo>
                <a:lnTo>
                  <a:pt x="186" y="404"/>
                </a:lnTo>
                <a:lnTo>
                  <a:pt x="186" y="404"/>
                </a:lnTo>
                <a:lnTo>
                  <a:pt x="186" y="404"/>
                </a:lnTo>
                <a:close/>
                <a:moveTo>
                  <a:pt x="321" y="265"/>
                </a:moveTo>
                <a:lnTo>
                  <a:pt x="321" y="265"/>
                </a:lnTo>
                <a:lnTo>
                  <a:pt x="322" y="263"/>
                </a:lnTo>
                <a:lnTo>
                  <a:pt x="322" y="263"/>
                </a:lnTo>
                <a:lnTo>
                  <a:pt x="321" y="263"/>
                </a:lnTo>
                <a:lnTo>
                  <a:pt x="321" y="263"/>
                </a:lnTo>
                <a:lnTo>
                  <a:pt x="321" y="265"/>
                </a:lnTo>
                <a:lnTo>
                  <a:pt x="321" y="265"/>
                </a:lnTo>
                <a:close/>
                <a:moveTo>
                  <a:pt x="103" y="164"/>
                </a:moveTo>
                <a:lnTo>
                  <a:pt x="103" y="164"/>
                </a:lnTo>
                <a:lnTo>
                  <a:pt x="103" y="164"/>
                </a:lnTo>
                <a:lnTo>
                  <a:pt x="103" y="164"/>
                </a:lnTo>
                <a:lnTo>
                  <a:pt x="104" y="166"/>
                </a:lnTo>
                <a:lnTo>
                  <a:pt x="104" y="166"/>
                </a:lnTo>
                <a:lnTo>
                  <a:pt x="103" y="164"/>
                </a:lnTo>
                <a:lnTo>
                  <a:pt x="103" y="164"/>
                </a:lnTo>
                <a:close/>
                <a:moveTo>
                  <a:pt x="224" y="232"/>
                </a:moveTo>
                <a:lnTo>
                  <a:pt x="224" y="232"/>
                </a:lnTo>
                <a:lnTo>
                  <a:pt x="224" y="232"/>
                </a:lnTo>
                <a:lnTo>
                  <a:pt x="224" y="232"/>
                </a:lnTo>
                <a:lnTo>
                  <a:pt x="223" y="232"/>
                </a:lnTo>
                <a:lnTo>
                  <a:pt x="223" y="232"/>
                </a:lnTo>
                <a:lnTo>
                  <a:pt x="223" y="232"/>
                </a:lnTo>
                <a:lnTo>
                  <a:pt x="223" y="232"/>
                </a:lnTo>
                <a:lnTo>
                  <a:pt x="224" y="232"/>
                </a:lnTo>
                <a:lnTo>
                  <a:pt x="224" y="232"/>
                </a:lnTo>
                <a:close/>
                <a:moveTo>
                  <a:pt x="84" y="304"/>
                </a:moveTo>
                <a:lnTo>
                  <a:pt x="84" y="304"/>
                </a:lnTo>
                <a:lnTo>
                  <a:pt x="84" y="303"/>
                </a:lnTo>
                <a:lnTo>
                  <a:pt x="84" y="303"/>
                </a:lnTo>
                <a:lnTo>
                  <a:pt x="84" y="303"/>
                </a:lnTo>
                <a:lnTo>
                  <a:pt x="84" y="304"/>
                </a:lnTo>
                <a:lnTo>
                  <a:pt x="84" y="304"/>
                </a:lnTo>
                <a:close/>
                <a:moveTo>
                  <a:pt x="84" y="266"/>
                </a:moveTo>
                <a:lnTo>
                  <a:pt x="84" y="266"/>
                </a:lnTo>
                <a:lnTo>
                  <a:pt x="84" y="268"/>
                </a:lnTo>
                <a:lnTo>
                  <a:pt x="85" y="268"/>
                </a:lnTo>
                <a:lnTo>
                  <a:pt x="85" y="268"/>
                </a:lnTo>
                <a:lnTo>
                  <a:pt x="84" y="266"/>
                </a:lnTo>
                <a:lnTo>
                  <a:pt x="84" y="266"/>
                </a:lnTo>
                <a:close/>
                <a:moveTo>
                  <a:pt x="74" y="273"/>
                </a:moveTo>
                <a:lnTo>
                  <a:pt x="74" y="273"/>
                </a:lnTo>
                <a:lnTo>
                  <a:pt x="76" y="274"/>
                </a:lnTo>
                <a:lnTo>
                  <a:pt x="76" y="274"/>
                </a:lnTo>
                <a:lnTo>
                  <a:pt x="74" y="273"/>
                </a:lnTo>
                <a:lnTo>
                  <a:pt x="74" y="273"/>
                </a:lnTo>
                <a:close/>
                <a:moveTo>
                  <a:pt x="243" y="330"/>
                </a:moveTo>
                <a:lnTo>
                  <a:pt x="243" y="330"/>
                </a:lnTo>
                <a:lnTo>
                  <a:pt x="243" y="330"/>
                </a:lnTo>
                <a:lnTo>
                  <a:pt x="243" y="330"/>
                </a:lnTo>
                <a:lnTo>
                  <a:pt x="243" y="330"/>
                </a:lnTo>
                <a:lnTo>
                  <a:pt x="243" y="330"/>
                </a:lnTo>
                <a:lnTo>
                  <a:pt x="243" y="330"/>
                </a:lnTo>
                <a:close/>
                <a:moveTo>
                  <a:pt x="103" y="173"/>
                </a:moveTo>
                <a:lnTo>
                  <a:pt x="103" y="173"/>
                </a:lnTo>
                <a:lnTo>
                  <a:pt x="103" y="173"/>
                </a:lnTo>
                <a:lnTo>
                  <a:pt x="103" y="173"/>
                </a:lnTo>
                <a:lnTo>
                  <a:pt x="103" y="173"/>
                </a:lnTo>
                <a:lnTo>
                  <a:pt x="103" y="173"/>
                </a:lnTo>
                <a:close/>
                <a:moveTo>
                  <a:pt x="90" y="273"/>
                </a:moveTo>
                <a:lnTo>
                  <a:pt x="90" y="273"/>
                </a:lnTo>
                <a:lnTo>
                  <a:pt x="90" y="273"/>
                </a:lnTo>
                <a:lnTo>
                  <a:pt x="90" y="273"/>
                </a:lnTo>
                <a:lnTo>
                  <a:pt x="90" y="273"/>
                </a:lnTo>
                <a:lnTo>
                  <a:pt x="90" y="273"/>
                </a:lnTo>
                <a:lnTo>
                  <a:pt x="90" y="271"/>
                </a:lnTo>
                <a:lnTo>
                  <a:pt x="90" y="271"/>
                </a:lnTo>
                <a:lnTo>
                  <a:pt x="90" y="271"/>
                </a:lnTo>
                <a:lnTo>
                  <a:pt x="90" y="271"/>
                </a:lnTo>
                <a:lnTo>
                  <a:pt x="90" y="273"/>
                </a:lnTo>
                <a:lnTo>
                  <a:pt x="90" y="273"/>
                </a:lnTo>
                <a:close/>
                <a:moveTo>
                  <a:pt x="32" y="273"/>
                </a:moveTo>
                <a:lnTo>
                  <a:pt x="32" y="273"/>
                </a:lnTo>
                <a:lnTo>
                  <a:pt x="32" y="273"/>
                </a:lnTo>
                <a:lnTo>
                  <a:pt x="32" y="273"/>
                </a:lnTo>
                <a:lnTo>
                  <a:pt x="33" y="273"/>
                </a:lnTo>
                <a:lnTo>
                  <a:pt x="33" y="273"/>
                </a:lnTo>
                <a:lnTo>
                  <a:pt x="33" y="273"/>
                </a:lnTo>
                <a:lnTo>
                  <a:pt x="33" y="273"/>
                </a:lnTo>
                <a:lnTo>
                  <a:pt x="32" y="273"/>
                </a:lnTo>
                <a:lnTo>
                  <a:pt x="32" y="273"/>
                </a:lnTo>
                <a:close/>
                <a:moveTo>
                  <a:pt x="104" y="110"/>
                </a:moveTo>
                <a:lnTo>
                  <a:pt x="104" y="110"/>
                </a:lnTo>
                <a:lnTo>
                  <a:pt x="106" y="110"/>
                </a:lnTo>
                <a:lnTo>
                  <a:pt x="106" y="110"/>
                </a:lnTo>
                <a:lnTo>
                  <a:pt x="106" y="110"/>
                </a:lnTo>
                <a:lnTo>
                  <a:pt x="106" y="110"/>
                </a:lnTo>
                <a:lnTo>
                  <a:pt x="106" y="109"/>
                </a:lnTo>
                <a:lnTo>
                  <a:pt x="106" y="109"/>
                </a:lnTo>
                <a:lnTo>
                  <a:pt x="106" y="109"/>
                </a:lnTo>
                <a:lnTo>
                  <a:pt x="106" y="109"/>
                </a:lnTo>
                <a:lnTo>
                  <a:pt x="104" y="110"/>
                </a:lnTo>
                <a:lnTo>
                  <a:pt x="104" y="110"/>
                </a:lnTo>
                <a:close/>
                <a:moveTo>
                  <a:pt x="229" y="80"/>
                </a:moveTo>
                <a:lnTo>
                  <a:pt x="229" y="80"/>
                </a:lnTo>
                <a:lnTo>
                  <a:pt x="229" y="80"/>
                </a:lnTo>
                <a:lnTo>
                  <a:pt x="229" y="80"/>
                </a:lnTo>
                <a:lnTo>
                  <a:pt x="227" y="80"/>
                </a:lnTo>
                <a:lnTo>
                  <a:pt x="227" y="80"/>
                </a:lnTo>
                <a:lnTo>
                  <a:pt x="227" y="82"/>
                </a:lnTo>
                <a:lnTo>
                  <a:pt x="227" y="82"/>
                </a:lnTo>
                <a:lnTo>
                  <a:pt x="229" y="80"/>
                </a:lnTo>
                <a:lnTo>
                  <a:pt x="229" y="80"/>
                </a:lnTo>
                <a:close/>
                <a:moveTo>
                  <a:pt x="327" y="296"/>
                </a:moveTo>
                <a:lnTo>
                  <a:pt x="327" y="296"/>
                </a:lnTo>
                <a:lnTo>
                  <a:pt x="327" y="296"/>
                </a:lnTo>
                <a:lnTo>
                  <a:pt x="327" y="296"/>
                </a:lnTo>
                <a:lnTo>
                  <a:pt x="327" y="296"/>
                </a:lnTo>
                <a:lnTo>
                  <a:pt x="327" y="296"/>
                </a:lnTo>
                <a:lnTo>
                  <a:pt x="327" y="296"/>
                </a:lnTo>
                <a:lnTo>
                  <a:pt x="327" y="296"/>
                </a:lnTo>
                <a:close/>
                <a:moveTo>
                  <a:pt x="347" y="99"/>
                </a:moveTo>
                <a:lnTo>
                  <a:pt x="347" y="99"/>
                </a:lnTo>
                <a:lnTo>
                  <a:pt x="346" y="98"/>
                </a:lnTo>
                <a:lnTo>
                  <a:pt x="346" y="99"/>
                </a:lnTo>
                <a:lnTo>
                  <a:pt x="346" y="99"/>
                </a:lnTo>
                <a:lnTo>
                  <a:pt x="346" y="99"/>
                </a:lnTo>
                <a:lnTo>
                  <a:pt x="346" y="99"/>
                </a:lnTo>
                <a:lnTo>
                  <a:pt x="347" y="99"/>
                </a:lnTo>
                <a:lnTo>
                  <a:pt x="347" y="99"/>
                </a:lnTo>
                <a:close/>
                <a:moveTo>
                  <a:pt x="292" y="120"/>
                </a:moveTo>
                <a:lnTo>
                  <a:pt x="292" y="120"/>
                </a:lnTo>
                <a:lnTo>
                  <a:pt x="292" y="118"/>
                </a:lnTo>
                <a:lnTo>
                  <a:pt x="292" y="118"/>
                </a:lnTo>
                <a:lnTo>
                  <a:pt x="292" y="118"/>
                </a:lnTo>
                <a:lnTo>
                  <a:pt x="292" y="118"/>
                </a:lnTo>
                <a:lnTo>
                  <a:pt x="292" y="120"/>
                </a:lnTo>
                <a:lnTo>
                  <a:pt x="292" y="120"/>
                </a:lnTo>
                <a:close/>
                <a:moveTo>
                  <a:pt x="109" y="274"/>
                </a:moveTo>
                <a:lnTo>
                  <a:pt x="109" y="274"/>
                </a:lnTo>
                <a:lnTo>
                  <a:pt x="111" y="274"/>
                </a:lnTo>
                <a:lnTo>
                  <a:pt x="111" y="274"/>
                </a:lnTo>
                <a:lnTo>
                  <a:pt x="109" y="274"/>
                </a:lnTo>
                <a:lnTo>
                  <a:pt x="109" y="274"/>
                </a:lnTo>
                <a:lnTo>
                  <a:pt x="109" y="274"/>
                </a:lnTo>
                <a:lnTo>
                  <a:pt x="109" y="274"/>
                </a:lnTo>
                <a:close/>
                <a:moveTo>
                  <a:pt x="204" y="315"/>
                </a:moveTo>
                <a:lnTo>
                  <a:pt x="204" y="315"/>
                </a:lnTo>
                <a:lnTo>
                  <a:pt x="204" y="317"/>
                </a:lnTo>
                <a:lnTo>
                  <a:pt x="204" y="317"/>
                </a:lnTo>
                <a:lnTo>
                  <a:pt x="204" y="315"/>
                </a:lnTo>
                <a:lnTo>
                  <a:pt x="204" y="315"/>
                </a:lnTo>
                <a:close/>
                <a:moveTo>
                  <a:pt x="144" y="151"/>
                </a:moveTo>
                <a:lnTo>
                  <a:pt x="144" y="151"/>
                </a:lnTo>
                <a:lnTo>
                  <a:pt x="145" y="151"/>
                </a:lnTo>
                <a:lnTo>
                  <a:pt x="145" y="151"/>
                </a:lnTo>
                <a:lnTo>
                  <a:pt x="145" y="150"/>
                </a:lnTo>
                <a:lnTo>
                  <a:pt x="145" y="150"/>
                </a:lnTo>
                <a:lnTo>
                  <a:pt x="145" y="150"/>
                </a:lnTo>
                <a:lnTo>
                  <a:pt x="145" y="150"/>
                </a:lnTo>
                <a:lnTo>
                  <a:pt x="144" y="151"/>
                </a:lnTo>
                <a:lnTo>
                  <a:pt x="144" y="151"/>
                </a:lnTo>
                <a:close/>
                <a:moveTo>
                  <a:pt x="207" y="326"/>
                </a:moveTo>
                <a:lnTo>
                  <a:pt x="207" y="326"/>
                </a:lnTo>
                <a:lnTo>
                  <a:pt x="208" y="326"/>
                </a:lnTo>
                <a:lnTo>
                  <a:pt x="208" y="326"/>
                </a:lnTo>
                <a:lnTo>
                  <a:pt x="207" y="325"/>
                </a:lnTo>
                <a:lnTo>
                  <a:pt x="207" y="325"/>
                </a:lnTo>
                <a:lnTo>
                  <a:pt x="207" y="326"/>
                </a:lnTo>
                <a:lnTo>
                  <a:pt x="207" y="326"/>
                </a:lnTo>
                <a:close/>
                <a:moveTo>
                  <a:pt x="305" y="124"/>
                </a:moveTo>
                <a:lnTo>
                  <a:pt x="305" y="124"/>
                </a:lnTo>
                <a:lnTo>
                  <a:pt x="305" y="124"/>
                </a:lnTo>
                <a:lnTo>
                  <a:pt x="305" y="124"/>
                </a:lnTo>
                <a:lnTo>
                  <a:pt x="306" y="123"/>
                </a:lnTo>
                <a:lnTo>
                  <a:pt x="306" y="123"/>
                </a:lnTo>
                <a:lnTo>
                  <a:pt x="306" y="123"/>
                </a:lnTo>
                <a:lnTo>
                  <a:pt x="306" y="123"/>
                </a:lnTo>
                <a:lnTo>
                  <a:pt x="305" y="124"/>
                </a:lnTo>
                <a:lnTo>
                  <a:pt x="305" y="124"/>
                </a:lnTo>
                <a:close/>
                <a:moveTo>
                  <a:pt x="204" y="341"/>
                </a:moveTo>
                <a:lnTo>
                  <a:pt x="204" y="341"/>
                </a:lnTo>
                <a:lnTo>
                  <a:pt x="204" y="342"/>
                </a:lnTo>
                <a:lnTo>
                  <a:pt x="204" y="342"/>
                </a:lnTo>
                <a:lnTo>
                  <a:pt x="204" y="341"/>
                </a:lnTo>
                <a:lnTo>
                  <a:pt x="204" y="341"/>
                </a:lnTo>
                <a:close/>
                <a:moveTo>
                  <a:pt x="175" y="180"/>
                </a:moveTo>
                <a:lnTo>
                  <a:pt x="175" y="180"/>
                </a:lnTo>
                <a:lnTo>
                  <a:pt x="175" y="178"/>
                </a:lnTo>
                <a:lnTo>
                  <a:pt x="175" y="178"/>
                </a:lnTo>
                <a:lnTo>
                  <a:pt x="175" y="180"/>
                </a:lnTo>
                <a:lnTo>
                  <a:pt x="175" y="180"/>
                </a:lnTo>
                <a:close/>
                <a:moveTo>
                  <a:pt x="204" y="334"/>
                </a:moveTo>
                <a:lnTo>
                  <a:pt x="204" y="334"/>
                </a:lnTo>
                <a:lnTo>
                  <a:pt x="204" y="333"/>
                </a:lnTo>
                <a:lnTo>
                  <a:pt x="204" y="333"/>
                </a:lnTo>
                <a:lnTo>
                  <a:pt x="204" y="333"/>
                </a:lnTo>
                <a:lnTo>
                  <a:pt x="204" y="333"/>
                </a:lnTo>
                <a:lnTo>
                  <a:pt x="204" y="333"/>
                </a:lnTo>
                <a:lnTo>
                  <a:pt x="204" y="334"/>
                </a:lnTo>
                <a:lnTo>
                  <a:pt x="204" y="334"/>
                </a:lnTo>
                <a:close/>
                <a:moveTo>
                  <a:pt x="93" y="136"/>
                </a:moveTo>
                <a:lnTo>
                  <a:pt x="93" y="136"/>
                </a:lnTo>
                <a:lnTo>
                  <a:pt x="92" y="136"/>
                </a:lnTo>
                <a:lnTo>
                  <a:pt x="92" y="136"/>
                </a:lnTo>
                <a:lnTo>
                  <a:pt x="92" y="136"/>
                </a:lnTo>
                <a:lnTo>
                  <a:pt x="93" y="136"/>
                </a:lnTo>
                <a:lnTo>
                  <a:pt x="93" y="136"/>
                </a:lnTo>
                <a:close/>
                <a:moveTo>
                  <a:pt x="115" y="158"/>
                </a:moveTo>
                <a:lnTo>
                  <a:pt x="115" y="158"/>
                </a:lnTo>
                <a:lnTo>
                  <a:pt x="117" y="158"/>
                </a:lnTo>
                <a:lnTo>
                  <a:pt x="117" y="158"/>
                </a:lnTo>
                <a:lnTo>
                  <a:pt x="117" y="158"/>
                </a:lnTo>
                <a:lnTo>
                  <a:pt x="117" y="158"/>
                </a:lnTo>
                <a:lnTo>
                  <a:pt x="117" y="158"/>
                </a:lnTo>
                <a:lnTo>
                  <a:pt x="117" y="158"/>
                </a:lnTo>
                <a:lnTo>
                  <a:pt x="115" y="158"/>
                </a:lnTo>
                <a:lnTo>
                  <a:pt x="115" y="158"/>
                </a:lnTo>
                <a:close/>
                <a:moveTo>
                  <a:pt x="314" y="292"/>
                </a:moveTo>
                <a:lnTo>
                  <a:pt x="314" y="292"/>
                </a:lnTo>
                <a:lnTo>
                  <a:pt x="316" y="292"/>
                </a:lnTo>
                <a:lnTo>
                  <a:pt x="316" y="292"/>
                </a:lnTo>
                <a:lnTo>
                  <a:pt x="314" y="292"/>
                </a:lnTo>
                <a:lnTo>
                  <a:pt x="314" y="292"/>
                </a:lnTo>
                <a:lnTo>
                  <a:pt x="314" y="292"/>
                </a:lnTo>
                <a:lnTo>
                  <a:pt x="314" y="292"/>
                </a:lnTo>
                <a:lnTo>
                  <a:pt x="314" y="292"/>
                </a:lnTo>
                <a:lnTo>
                  <a:pt x="314" y="292"/>
                </a:lnTo>
                <a:close/>
                <a:moveTo>
                  <a:pt x="253" y="139"/>
                </a:moveTo>
                <a:lnTo>
                  <a:pt x="253" y="139"/>
                </a:lnTo>
                <a:lnTo>
                  <a:pt x="253" y="137"/>
                </a:lnTo>
                <a:lnTo>
                  <a:pt x="253" y="137"/>
                </a:lnTo>
                <a:lnTo>
                  <a:pt x="253" y="139"/>
                </a:lnTo>
                <a:lnTo>
                  <a:pt x="253" y="139"/>
                </a:lnTo>
                <a:close/>
                <a:moveTo>
                  <a:pt x="215" y="389"/>
                </a:moveTo>
                <a:lnTo>
                  <a:pt x="215" y="389"/>
                </a:lnTo>
                <a:lnTo>
                  <a:pt x="215" y="389"/>
                </a:lnTo>
                <a:lnTo>
                  <a:pt x="215" y="389"/>
                </a:lnTo>
                <a:lnTo>
                  <a:pt x="215" y="391"/>
                </a:lnTo>
                <a:lnTo>
                  <a:pt x="215" y="391"/>
                </a:lnTo>
                <a:lnTo>
                  <a:pt x="215" y="391"/>
                </a:lnTo>
                <a:lnTo>
                  <a:pt x="215" y="391"/>
                </a:lnTo>
                <a:lnTo>
                  <a:pt x="216" y="391"/>
                </a:lnTo>
                <a:lnTo>
                  <a:pt x="216" y="391"/>
                </a:lnTo>
                <a:lnTo>
                  <a:pt x="215" y="389"/>
                </a:lnTo>
                <a:lnTo>
                  <a:pt x="215" y="389"/>
                </a:lnTo>
                <a:close/>
                <a:moveTo>
                  <a:pt x="218" y="99"/>
                </a:moveTo>
                <a:lnTo>
                  <a:pt x="218" y="99"/>
                </a:lnTo>
                <a:lnTo>
                  <a:pt x="218" y="99"/>
                </a:lnTo>
                <a:lnTo>
                  <a:pt x="218" y="99"/>
                </a:lnTo>
                <a:lnTo>
                  <a:pt x="218" y="101"/>
                </a:lnTo>
                <a:lnTo>
                  <a:pt x="218" y="101"/>
                </a:lnTo>
                <a:lnTo>
                  <a:pt x="218" y="101"/>
                </a:lnTo>
                <a:lnTo>
                  <a:pt x="218" y="101"/>
                </a:lnTo>
                <a:lnTo>
                  <a:pt x="218" y="99"/>
                </a:lnTo>
                <a:lnTo>
                  <a:pt x="218" y="99"/>
                </a:lnTo>
                <a:close/>
                <a:moveTo>
                  <a:pt x="153" y="177"/>
                </a:moveTo>
                <a:lnTo>
                  <a:pt x="153" y="177"/>
                </a:lnTo>
                <a:lnTo>
                  <a:pt x="153" y="178"/>
                </a:lnTo>
                <a:lnTo>
                  <a:pt x="153" y="178"/>
                </a:lnTo>
                <a:lnTo>
                  <a:pt x="153" y="177"/>
                </a:lnTo>
                <a:lnTo>
                  <a:pt x="153" y="177"/>
                </a:lnTo>
                <a:close/>
                <a:moveTo>
                  <a:pt x="78" y="134"/>
                </a:moveTo>
                <a:lnTo>
                  <a:pt x="78" y="134"/>
                </a:lnTo>
                <a:lnTo>
                  <a:pt x="76" y="134"/>
                </a:lnTo>
                <a:lnTo>
                  <a:pt x="76" y="134"/>
                </a:lnTo>
                <a:lnTo>
                  <a:pt x="76" y="134"/>
                </a:lnTo>
                <a:lnTo>
                  <a:pt x="76" y="134"/>
                </a:lnTo>
                <a:lnTo>
                  <a:pt x="76" y="134"/>
                </a:lnTo>
                <a:lnTo>
                  <a:pt x="76" y="134"/>
                </a:lnTo>
                <a:lnTo>
                  <a:pt x="78" y="134"/>
                </a:lnTo>
                <a:lnTo>
                  <a:pt x="78" y="134"/>
                </a:lnTo>
                <a:close/>
                <a:moveTo>
                  <a:pt x="227" y="236"/>
                </a:moveTo>
                <a:lnTo>
                  <a:pt x="227" y="236"/>
                </a:lnTo>
                <a:lnTo>
                  <a:pt x="229" y="236"/>
                </a:lnTo>
                <a:lnTo>
                  <a:pt x="229" y="236"/>
                </a:lnTo>
                <a:lnTo>
                  <a:pt x="229" y="236"/>
                </a:lnTo>
                <a:lnTo>
                  <a:pt x="229" y="236"/>
                </a:lnTo>
                <a:lnTo>
                  <a:pt x="227" y="235"/>
                </a:lnTo>
                <a:lnTo>
                  <a:pt x="227" y="235"/>
                </a:lnTo>
                <a:lnTo>
                  <a:pt x="227" y="236"/>
                </a:lnTo>
                <a:lnTo>
                  <a:pt x="227" y="236"/>
                </a:lnTo>
                <a:close/>
                <a:moveTo>
                  <a:pt x="194" y="113"/>
                </a:moveTo>
                <a:lnTo>
                  <a:pt x="194" y="113"/>
                </a:lnTo>
                <a:lnTo>
                  <a:pt x="196" y="113"/>
                </a:lnTo>
                <a:lnTo>
                  <a:pt x="196" y="113"/>
                </a:lnTo>
                <a:lnTo>
                  <a:pt x="196" y="113"/>
                </a:lnTo>
                <a:lnTo>
                  <a:pt x="194" y="113"/>
                </a:lnTo>
                <a:lnTo>
                  <a:pt x="194" y="113"/>
                </a:lnTo>
                <a:close/>
                <a:moveTo>
                  <a:pt x="158" y="246"/>
                </a:moveTo>
                <a:lnTo>
                  <a:pt x="158" y="246"/>
                </a:lnTo>
                <a:lnTo>
                  <a:pt x="158" y="244"/>
                </a:lnTo>
                <a:lnTo>
                  <a:pt x="158" y="244"/>
                </a:lnTo>
                <a:lnTo>
                  <a:pt x="158" y="244"/>
                </a:lnTo>
                <a:lnTo>
                  <a:pt x="158" y="244"/>
                </a:lnTo>
                <a:lnTo>
                  <a:pt x="156" y="244"/>
                </a:lnTo>
                <a:lnTo>
                  <a:pt x="156" y="244"/>
                </a:lnTo>
                <a:lnTo>
                  <a:pt x="158" y="246"/>
                </a:lnTo>
                <a:lnTo>
                  <a:pt x="158" y="246"/>
                </a:lnTo>
                <a:close/>
                <a:moveTo>
                  <a:pt x="172" y="202"/>
                </a:moveTo>
                <a:lnTo>
                  <a:pt x="172" y="202"/>
                </a:lnTo>
                <a:lnTo>
                  <a:pt x="172" y="202"/>
                </a:lnTo>
                <a:lnTo>
                  <a:pt x="172" y="202"/>
                </a:lnTo>
                <a:lnTo>
                  <a:pt x="174" y="202"/>
                </a:lnTo>
                <a:lnTo>
                  <a:pt x="174" y="202"/>
                </a:lnTo>
                <a:lnTo>
                  <a:pt x="174" y="202"/>
                </a:lnTo>
                <a:lnTo>
                  <a:pt x="174" y="202"/>
                </a:lnTo>
                <a:lnTo>
                  <a:pt x="172" y="202"/>
                </a:lnTo>
                <a:lnTo>
                  <a:pt x="172" y="202"/>
                </a:lnTo>
                <a:close/>
                <a:moveTo>
                  <a:pt x="238" y="355"/>
                </a:moveTo>
                <a:lnTo>
                  <a:pt x="238" y="355"/>
                </a:lnTo>
                <a:lnTo>
                  <a:pt x="238" y="355"/>
                </a:lnTo>
                <a:lnTo>
                  <a:pt x="238" y="355"/>
                </a:lnTo>
                <a:lnTo>
                  <a:pt x="238" y="355"/>
                </a:lnTo>
                <a:lnTo>
                  <a:pt x="238" y="355"/>
                </a:lnTo>
                <a:close/>
                <a:moveTo>
                  <a:pt x="186" y="49"/>
                </a:moveTo>
                <a:lnTo>
                  <a:pt x="186" y="49"/>
                </a:lnTo>
                <a:lnTo>
                  <a:pt x="186" y="50"/>
                </a:lnTo>
                <a:lnTo>
                  <a:pt x="186" y="50"/>
                </a:lnTo>
                <a:lnTo>
                  <a:pt x="186" y="49"/>
                </a:lnTo>
                <a:lnTo>
                  <a:pt x="186" y="49"/>
                </a:lnTo>
                <a:close/>
                <a:moveTo>
                  <a:pt x="223" y="243"/>
                </a:moveTo>
                <a:lnTo>
                  <a:pt x="223" y="243"/>
                </a:lnTo>
                <a:lnTo>
                  <a:pt x="223" y="243"/>
                </a:lnTo>
                <a:lnTo>
                  <a:pt x="223" y="243"/>
                </a:lnTo>
                <a:lnTo>
                  <a:pt x="221" y="243"/>
                </a:lnTo>
                <a:lnTo>
                  <a:pt x="221" y="243"/>
                </a:lnTo>
                <a:lnTo>
                  <a:pt x="221" y="243"/>
                </a:lnTo>
                <a:lnTo>
                  <a:pt x="221" y="243"/>
                </a:lnTo>
                <a:lnTo>
                  <a:pt x="223" y="243"/>
                </a:lnTo>
                <a:lnTo>
                  <a:pt x="223" y="243"/>
                </a:lnTo>
                <a:close/>
                <a:moveTo>
                  <a:pt x="232" y="47"/>
                </a:moveTo>
                <a:lnTo>
                  <a:pt x="232" y="47"/>
                </a:lnTo>
                <a:lnTo>
                  <a:pt x="232" y="47"/>
                </a:lnTo>
                <a:lnTo>
                  <a:pt x="232" y="47"/>
                </a:lnTo>
                <a:lnTo>
                  <a:pt x="232" y="47"/>
                </a:lnTo>
                <a:lnTo>
                  <a:pt x="232" y="47"/>
                </a:lnTo>
                <a:lnTo>
                  <a:pt x="232" y="47"/>
                </a:lnTo>
                <a:lnTo>
                  <a:pt x="232" y="47"/>
                </a:lnTo>
                <a:lnTo>
                  <a:pt x="232" y="47"/>
                </a:lnTo>
                <a:lnTo>
                  <a:pt x="232" y="47"/>
                </a:lnTo>
                <a:close/>
                <a:moveTo>
                  <a:pt x="248" y="396"/>
                </a:moveTo>
                <a:lnTo>
                  <a:pt x="248" y="396"/>
                </a:lnTo>
                <a:lnTo>
                  <a:pt x="248" y="396"/>
                </a:lnTo>
                <a:lnTo>
                  <a:pt x="248" y="396"/>
                </a:lnTo>
                <a:lnTo>
                  <a:pt x="248" y="396"/>
                </a:lnTo>
                <a:lnTo>
                  <a:pt x="248" y="396"/>
                </a:lnTo>
                <a:lnTo>
                  <a:pt x="248" y="396"/>
                </a:lnTo>
                <a:close/>
                <a:moveTo>
                  <a:pt x="238" y="28"/>
                </a:moveTo>
                <a:lnTo>
                  <a:pt x="238" y="28"/>
                </a:lnTo>
                <a:lnTo>
                  <a:pt x="238" y="27"/>
                </a:lnTo>
                <a:lnTo>
                  <a:pt x="238" y="27"/>
                </a:lnTo>
                <a:lnTo>
                  <a:pt x="238" y="28"/>
                </a:lnTo>
                <a:lnTo>
                  <a:pt x="238" y="28"/>
                </a:lnTo>
                <a:close/>
                <a:moveTo>
                  <a:pt x="175" y="401"/>
                </a:moveTo>
                <a:lnTo>
                  <a:pt x="175" y="401"/>
                </a:lnTo>
                <a:lnTo>
                  <a:pt x="175" y="401"/>
                </a:lnTo>
                <a:lnTo>
                  <a:pt x="175" y="401"/>
                </a:lnTo>
                <a:lnTo>
                  <a:pt x="174" y="401"/>
                </a:lnTo>
                <a:lnTo>
                  <a:pt x="174" y="401"/>
                </a:lnTo>
                <a:lnTo>
                  <a:pt x="174" y="401"/>
                </a:lnTo>
                <a:lnTo>
                  <a:pt x="174" y="401"/>
                </a:lnTo>
                <a:lnTo>
                  <a:pt x="175" y="401"/>
                </a:lnTo>
                <a:lnTo>
                  <a:pt x="175" y="401"/>
                </a:lnTo>
                <a:close/>
                <a:moveTo>
                  <a:pt x="256" y="410"/>
                </a:moveTo>
                <a:lnTo>
                  <a:pt x="256" y="410"/>
                </a:lnTo>
                <a:lnTo>
                  <a:pt x="256" y="410"/>
                </a:lnTo>
                <a:lnTo>
                  <a:pt x="256" y="410"/>
                </a:lnTo>
                <a:lnTo>
                  <a:pt x="257" y="410"/>
                </a:lnTo>
                <a:lnTo>
                  <a:pt x="257" y="410"/>
                </a:lnTo>
                <a:lnTo>
                  <a:pt x="257" y="408"/>
                </a:lnTo>
                <a:lnTo>
                  <a:pt x="257" y="408"/>
                </a:lnTo>
                <a:lnTo>
                  <a:pt x="256" y="410"/>
                </a:lnTo>
                <a:lnTo>
                  <a:pt x="256" y="410"/>
                </a:lnTo>
                <a:close/>
                <a:moveTo>
                  <a:pt x="185" y="159"/>
                </a:moveTo>
                <a:lnTo>
                  <a:pt x="185" y="159"/>
                </a:lnTo>
                <a:lnTo>
                  <a:pt x="185" y="158"/>
                </a:lnTo>
                <a:lnTo>
                  <a:pt x="185" y="158"/>
                </a:lnTo>
                <a:lnTo>
                  <a:pt x="185" y="159"/>
                </a:lnTo>
                <a:lnTo>
                  <a:pt x="185" y="159"/>
                </a:lnTo>
                <a:lnTo>
                  <a:pt x="185" y="159"/>
                </a:lnTo>
                <a:lnTo>
                  <a:pt x="185" y="159"/>
                </a:lnTo>
                <a:lnTo>
                  <a:pt x="185" y="159"/>
                </a:lnTo>
                <a:lnTo>
                  <a:pt x="185" y="159"/>
                </a:lnTo>
                <a:close/>
                <a:moveTo>
                  <a:pt x="93" y="284"/>
                </a:moveTo>
                <a:lnTo>
                  <a:pt x="93" y="284"/>
                </a:lnTo>
                <a:lnTo>
                  <a:pt x="95" y="284"/>
                </a:lnTo>
                <a:lnTo>
                  <a:pt x="95" y="284"/>
                </a:lnTo>
                <a:lnTo>
                  <a:pt x="93" y="284"/>
                </a:lnTo>
                <a:lnTo>
                  <a:pt x="93" y="284"/>
                </a:lnTo>
                <a:close/>
                <a:moveTo>
                  <a:pt x="240" y="333"/>
                </a:moveTo>
                <a:lnTo>
                  <a:pt x="240" y="333"/>
                </a:lnTo>
                <a:lnTo>
                  <a:pt x="240" y="333"/>
                </a:lnTo>
                <a:lnTo>
                  <a:pt x="240" y="333"/>
                </a:lnTo>
                <a:lnTo>
                  <a:pt x="240" y="333"/>
                </a:lnTo>
                <a:lnTo>
                  <a:pt x="240" y="333"/>
                </a:lnTo>
                <a:lnTo>
                  <a:pt x="242" y="333"/>
                </a:lnTo>
                <a:lnTo>
                  <a:pt x="242" y="333"/>
                </a:lnTo>
                <a:lnTo>
                  <a:pt x="240" y="333"/>
                </a:lnTo>
                <a:lnTo>
                  <a:pt x="240" y="333"/>
                </a:lnTo>
                <a:close/>
                <a:moveTo>
                  <a:pt x="101" y="181"/>
                </a:moveTo>
                <a:lnTo>
                  <a:pt x="101" y="181"/>
                </a:lnTo>
                <a:lnTo>
                  <a:pt x="101" y="181"/>
                </a:lnTo>
                <a:lnTo>
                  <a:pt x="101" y="181"/>
                </a:lnTo>
                <a:lnTo>
                  <a:pt x="100" y="180"/>
                </a:lnTo>
                <a:lnTo>
                  <a:pt x="100" y="180"/>
                </a:lnTo>
                <a:lnTo>
                  <a:pt x="100" y="180"/>
                </a:lnTo>
                <a:lnTo>
                  <a:pt x="100" y="180"/>
                </a:lnTo>
                <a:lnTo>
                  <a:pt x="101" y="181"/>
                </a:lnTo>
                <a:lnTo>
                  <a:pt x="101" y="181"/>
                </a:lnTo>
                <a:close/>
                <a:moveTo>
                  <a:pt x="172" y="188"/>
                </a:moveTo>
                <a:lnTo>
                  <a:pt x="172" y="188"/>
                </a:lnTo>
                <a:lnTo>
                  <a:pt x="172" y="188"/>
                </a:lnTo>
                <a:lnTo>
                  <a:pt x="172" y="188"/>
                </a:lnTo>
                <a:lnTo>
                  <a:pt x="172" y="188"/>
                </a:lnTo>
                <a:lnTo>
                  <a:pt x="172" y="188"/>
                </a:lnTo>
                <a:lnTo>
                  <a:pt x="174" y="188"/>
                </a:lnTo>
                <a:lnTo>
                  <a:pt x="174" y="188"/>
                </a:lnTo>
                <a:lnTo>
                  <a:pt x="172" y="188"/>
                </a:lnTo>
                <a:lnTo>
                  <a:pt x="172" y="188"/>
                </a:lnTo>
                <a:close/>
                <a:moveTo>
                  <a:pt x="297" y="199"/>
                </a:moveTo>
                <a:lnTo>
                  <a:pt x="297" y="199"/>
                </a:lnTo>
                <a:lnTo>
                  <a:pt x="297" y="199"/>
                </a:lnTo>
                <a:lnTo>
                  <a:pt x="297" y="199"/>
                </a:lnTo>
                <a:lnTo>
                  <a:pt x="295" y="199"/>
                </a:lnTo>
                <a:lnTo>
                  <a:pt x="295" y="199"/>
                </a:lnTo>
                <a:lnTo>
                  <a:pt x="295" y="199"/>
                </a:lnTo>
                <a:lnTo>
                  <a:pt x="295" y="199"/>
                </a:lnTo>
                <a:lnTo>
                  <a:pt x="297" y="199"/>
                </a:lnTo>
                <a:lnTo>
                  <a:pt x="297" y="199"/>
                </a:lnTo>
                <a:close/>
                <a:moveTo>
                  <a:pt x="96" y="123"/>
                </a:moveTo>
                <a:lnTo>
                  <a:pt x="96" y="123"/>
                </a:lnTo>
                <a:lnTo>
                  <a:pt x="98" y="121"/>
                </a:lnTo>
                <a:lnTo>
                  <a:pt x="96" y="121"/>
                </a:lnTo>
                <a:lnTo>
                  <a:pt x="96" y="121"/>
                </a:lnTo>
                <a:lnTo>
                  <a:pt x="96" y="123"/>
                </a:lnTo>
                <a:lnTo>
                  <a:pt x="96" y="123"/>
                </a:lnTo>
                <a:close/>
                <a:moveTo>
                  <a:pt x="289" y="216"/>
                </a:moveTo>
                <a:lnTo>
                  <a:pt x="289" y="216"/>
                </a:lnTo>
                <a:lnTo>
                  <a:pt x="289" y="216"/>
                </a:lnTo>
                <a:lnTo>
                  <a:pt x="289" y="216"/>
                </a:lnTo>
                <a:lnTo>
                  <a:pt x="289" y="214"/>
                </a:lnTo>
                <a:lnTo>
                  <a:pt x="289" y="214"/>
                </a:lnTo>
                <a:lnTo>
                  <a:pt x="287" y="214"/>
                </a:lnTo>
                <a:lnTo>
                  <a:pt x="287" y="214"/>
                </a:lnTo>
                <a:lnTo>
                  <a:pt x="287" y="214"/>
                </a:lnTo>
                <a:lnTo>
                  <a:pt x="287" y="214"/>
                </a:lnTo>
                <a:lnTo>
                  <a:pt x="289" y="216"/>
                </a:lnTo>
                <a:lnTo>
                  <a:pt x="289" y="216"/>
                </a:lnTo>
                <a:close/>
                <a:moveTo>
                  <a:pt x="71" y="115"/>
                </a:moveTo>
                <a:lnTo>
                  <a:pt x="71" y="115"/>
                </a:lnTo>
                <a:lnTo>
                  <a:pt x="71" y="115"/>
                </a:lnTo>
                <a:lnTo>
                  <a:pt x="71" y="115"/>
                </a:lnTo>
                <a:lnTo>
                  <a:pt x="71" y="115"/>
                </a:lnTo>
                <a:lnTo>
                  <a:pt x="71" y="115"/>
                </a:lnTo>
                <a:lnTo>
                  <a:pt x="71" y="115"/>
                </a:lnTo>
                <a:lnTo>
                  <a:pt x="71" y="115"/>
                </a:lnTo>
                <a:lnTo>
                  <a:pt x="71" y="115"/>
                </a:lnTo>
                <a:lnTo>
                  <a:pt x="71" y="115"/>
                </a:lnTo>
                <a:close/>
                <a:moveTo>
                  <a:pt x="204" y="361"/>
                </a:moveTo>
                <a:lnTo>
                  <a:pt x="204" y="361"/>
                </a:lnTo>
                <a:lnTo>
                  <a:pt x="204" y="360"/>
                </a:lnTo>
                <a:lnTo>
                  <a:pt x="204" y="360"/>
                </a:lnTo>
                <a:lnTo>
                  <a:pt x="204" y="360"/>
                </a:lnTo>
                <a:lnTo>
                  <a:pt x="204" y="360"/>
                </a:lnTo>
                <a:lnTo>
                  <a:pt x="204" y="360"/>
                </a:lnTo>
                <a:lnTo>
                  <a:pt x="204" y="360"/>
                </a:lnTo>
                <a:lnTo>
                  <a:pt x="204" y="361"/>
                </a:lnTo>
                <a:lnTo>
                  <a:pt x="204" y="361"/>
                </a:lnTo>
                <a:close/>
                <a:moveTo>
                  <a:pt x="52" y="257"/>
                </a:moveTo>
                <a:lnTo>
                  <a:pt x="52" y="257"/>
                </a:lnTo>
                <a:lnTo>
                  <a:pt x="52" y="257"/>
                </a:lnTo>
                <a:lnTo>
                  <a:pt x="52" y="257"/>
                </a:lnTo>
                <a:lnTo>
                  <a:pt x="52" y="257"/>
                </a:lnTo>
                <a:lnTo>
                  <a:pt x="52" y="257"/>
                </a:lnTo>
                <a:lnTo>
                  <a:pt x="52" y="257"/>
                </a:lnTo>
                <a:lnTo>
                  <a:pt x="52" y="257"/>
                </a:lnTo>
                <a:lnTo>
                  <a:pt x="52" y="257"/>
                </a:lnTo>
                <a:lnTo>
                  <a:pt x="52" y="257"/>
                </a:lnTo>
                <a:close/>
                <a:moveTo>
                  <a:pt x="96" y="255"/>
                </a:moveTo>
                <a:lnTo>
                  <a:pt x="96" y="255"/>
                </a:lnTo>
                <a:lnTo>
                  <a:pt x="96" y="257"/>
                </a:lnTo>
                <a:lnTo>
                  <a:pt x="96" y="257"/>
                </a:lnTo>
                <a:lnTo>
                  <a:pt x="98" y="255"/>
                </a:lnTo>
                <a:lnTo>
                  <a:pt x="98" y="255"/>
                </a:lnTo>
                <a:lnTo>
                  <a:pt x="98" y="255"/>
                </a:lnTo>
                <a:lnTo>
                  <a:pt x="98" y="255"/>
                </a:lnTo>
                <a:lnTo>
                  <a:pt x="96" y="255"/>
                </a:lnTo>
                <a:lnTo>
                  <a:pt x="96" y="255"/>
                </a:lnTo>
                <a:close/>
                <a:moveTo>
                  <a:pt x="231" y="235"/>
                </a:moveTo>
                <a:lnTo>
                  <a:pt x="231" y="235"/>
                </a:lnTo>
                <a:lnTo>
                  <a:pt x="232" y="235"/>
                </a:lnTo>
                <a:lnTo>
                  <a:pt x="232" y="235"/>
                </a:lnTo>
                <a:lnTo>
                  <a:pt x="231" y="233"/>
                </a:lnTo>
                <a:lnTo>
                  <a:pt x="231" y="233"/>
                </a:lnTo>
                <a:lnTo>
                  <a:pt x="231" y="233"/>
                </a:lnTo>
                <a:lnTo>
                  <a:pt x="231" y="233"/>
                </a:lnTo>
                <a:lnTo>
                  <a:pt x="231" y="235"/>
                </a:lnTo>
                <a:lnTo>
                  <a:pt x="231" y="235"/>
                </a:lnTo>
                <a:close/>
                <a:moveTo>
                  <a:pt x="183" y="69"/>
                </a:moveTo>
                <a:lnTo>
                  <a:pt x="183" y="69"/>
                </a:lnTo>
                <a:lnTo>
                  <a:pt x="183" y="69"/>
                </a:lnTo>
                <a:lnTo>
                  <a:pt x="183" y="69"/>
                </a:lnTo>
                <a:lnTo>
                  <a:pt x="183" y="71"/>
                </a:lnTo>
                <a:lnTo>
                  <a:pt x="183" y="71"/>
                </a:lnTo>
                <a:lnTo>
                  <a:pt x="183" y="71"/>
                </a:lnTo>
                <a:lnTo>
                  <a:pt x="183" y="71"/>
                </a:lnTo>
                <a:lnTo>
                  <a:pt x="183" y="69"/>
                </a:lnTo>
                <a:lnTo>
                  <a:pt x="183" y="69"/>
                </a:lnTo>
                <a:close/>
                <a:moveTo>
                  <a:pt x="256" y="65"/>
                </a:moveTo>
                <a:lnTo>
                  <a:pt x="256" y="65"/>
                </a:lnTo>
                <a:lnTo>
                  <a:pt x="256" y="65"/>
                </a:lnTo>
                <a:lnTo>
                  <a:pt x="256" y="65"/>
                </a:lnTo>
                <a:lnTo>
                  <a:pt x="256" y="66"/>
                </a:lnTo>
                <a:lnTo>
                  <a:pt x="256" y="66"/>
                </a:lnTo>
                <a:lnTo>
                  <a:pt x="256" y="66"/>
                </a:lnTo>
                <a:lnTo>
                  <a:pt x="256" y="66"/>
                </a:lnTo>
                <a:lnTo>
                  <a:pt x="256" y="65"/>
                </a:lnTo>
                <a:lnTo>
                  <a:pt x="256" y="6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7"/>
          <p:cNvSpPr>
            <a:spLocks noEditPoints="1"/>
          </p:cNvSpPr>
          <p:nvPr/>
        </p:nvSpPr>
        <p:spPr bwMode="auto">
          <a:xfrm>
            <a:off x="827584" y="506606"/>
            <a:ext cx="925022" cy="756443"/>
          </a:xfrm>
          <a:custGeom>
            <a:avLst/>
            <a:gdLst>
              <a:gd name="T0" fmla="*/ 73 w 428"/>
              <a:gd name="T1" fmla="*/ 141 h 350"/>
              <a:gd name="T2" fmla="*/ 58 w 428"/>
              <a:gd name="T3" fmla="*/ 84 h 350"/>
              <a:gd name="T4" fmla="*/ 80 w 428"/>
              <a:gd name="T5" fmla="*/ 41 h 350"/>
              <a:gd name="T6" fmla="*/ 180 w 428"/>
              <a:gd name="T7" fmla="*/ 3 h 350"/>
              <a:gd name="T8" fmla="*/ 360 w 428"/>
              <a:gd name="T9" fmla="*/ 98 h 350"/>
              <a:gd name="T10" fmla="*/ 374 w 428"/>
              <a:gd name="T11" fmla="*/ 336 h 350"/>
              <a:gd name="T12" fmla="*/ 159 w 428"/>
              <a:gd name="T13" fmla="*/ 342 h 350"/>
              <a:gd name="T14" fmla="*/ 39 w 428"/>
              <a:gd name="T15" fmla="*/ 347 h 350"/>
              <a:gd name="T16" fmla="*/ 44 w 428"/>
              <a:gd name="T17" fmla="*/ 284 h 350"/>
              <a:gd name="T18" fmla="*/ 50 w 428"/>
              <a:gd name="T19" fmla="*/ 230 h 350"/>
              <a:gd name="T20" fmla="*/ 399 w 428"/>
              <a:gd name="T21" fmla="*/ 166 h 350"/>
              <a:gd name="T22" fmla="*/ 243 w 428"/>
              <a:gd name="T23" fmla="*/ 276 h 350"/>
              <a:gd name="T24" fmla="*/ 314 w 428"/>
              <a:gd name="T25" fmla="*/ 279 h 350"/>
              <a:gd name="T26" fmla="*/ 374 w 428"/>
              <a:gd name="T27" fmla="*/ 205 h 350"/>
              <a:gd name="T28" fmla="*/ 387 w 428"/>
              <a:gd name="T29" fmla="*/ 229 h 350"/>
              <a:gd name="T30" fmla="*/ 331 w 428"/>
              <a:gd name="T31" fmla="*/ 100 h 350"/>
              <a:gd name="T32" fmla="*/ 293 w 428"/>
              <a:gd name="T33" fmla="*/ 54 h 350"/>
              <a:gd name="T34" fmla="*/ 267 w 428"/>
              <a:gd name="T35" fmla="*/ 47 h 350"/>
              <a:gd name="T36" fmla="*/ 251 w 428"/>
              <a:gd name="T37" fmla="*/ 65 h 350"/>
              <a:gd name="T38" fmla="*/ 232 w 428"/>
              <a:gd name="T39" fmla="*/ 57 h 350"/>
              <a:gd name="T40" fmla="*/ 211 w 428"/>
              <a:gd name="T41" fmla="*/ 77 h 350"/>
              <a:gd name="T42" fmla="*/ 112 w 428"/>
              <a:gd name="T43" fmla="*/ 270 h 350"/>
              <a:gd name="T44" fmla="*/ 128 w 428"/>
              <a:gd name="T45" fmla="*/ 256 h 350"/>
              <a:gd name="T46" fmla="*/ 153 w 428"/>
              <a:gd name="T47" fmla="*/ 267 h 350"/>
              <a:gd name="T48" fmla="*/ 192 w 428"/>
              <a:gd name="T49" fmla="*/ 284 h 350"/>
              <a:gd name="T50" fmla="*/ 215 w 428"/>
              <a:gd name="T51" fmla="*/ 40 h 350"/>
              <a:gd name="T52" fmla="*/ 374 w 428"/>
              <a:gd name="T53" fmla="*/ 60 h 350"/>
              <a:gd name="T54" fmla="*/ 142 w 428"/>
              <a:gd name="T55" fmla="*/ 21 h 350"/>
              <a:gd name="T56" fmla="*/ 197 w 428"/>
              <a:gd name="T57" fmla="*/ 51 h 350"/>
              <a:gd name="T58" fmla="*/ 107 w 428"/>
              <a:gd name="T59" fmla="*/ 92 h 350"/>
              <a:gd name="T60" fmla="*/ 91 w 428"/>
              <a:gd name="T61" fmla="*/ 111 h 350"/>
              <a:gd name="T62" fmla="*/ 57 w 428"/>
              <a:gd name="T63" fmla="*/ 289 h 350"/>
              <a:gd name="T64" fmla="*/ 126 w 428"/>
              <a:gd name="T65" fmla="*/ 150 h 350"/>
              <a:gd name="T66" fmla="*/ 385 w 428"/>
              <a:gd name="T67" fmla="*/ 161 h 350"/>
              <a:gd name="T68" fmla="*/ 43 w 428"/>
              <a:gd name="T69" fmla="*/ 298 h 350"/>
              <a:gd name="T70" fmla="*/ 360 w 428"/>
              <a:gd name="T71" fmla="*/ 276 h 350"/>
              <a:gd name="T72" fmla="*/ 251 w 428"/>
              <a:gd name="T73" fmla="*/ 309 h 350"/>
              <a:gd name="T74" fmla="*/ 27 w 428"/>
              <a:gd name="T75" fmla="*/ 256 h 350"/>
              <a:gd name="T76" fmla="*/ 115 w 428"/>
              <a:gd name="T77" fmla="*/ 82 h 350"/>
              <a:gd name="T78" fmla="*/ 314 w 428"/>
              <a:gd name="T79" fmla="*/ 81 h 350"/>
              <a:gd name="T80" fmla="*/ 396 w 428"/>
              <a:gd name="T81" fmla="*/ 268 h 350"/>
              <a:gd name="T82" fmla="*/ 309 w 428"/>
              <a:gd name="T83" fmla="*/ 76 h 350"/>
              <a:gd name="T84" fmla="*/ 415 w 428"/>
              <a:gd name="T85" fmla="*/ 270 h 350"/>
              <a:gd name="T86" fmla="*/ 63 w 428"/>
              <a:gd name="T87" fmla="*/ 22 h 350"/>
              <a:gd name="T88" fmla="*/ 185 w 428"/>
              <a:gd name="T89" fmla="*/ 82 h 350"/>
              <a:gd name="T90" fmla="*/ 134 w 428"/>
              <a:gd name="T91" fmla="*/ 275 h 350"/>
              <a:gd name="T92" fmla="*/ 200 w 428"/>
              <a:gd name="T93" fmla="*/ 314 h 350"/>
              <a:gd name="T94" fmla="*/ 49 w 428"/>
              <a:gd name="T95" fmla="*/ 92 h 350"/>
              <a:gd name="T96" fmla="*/ 55 w 428"/>
              <a:gd name="T97" fmla="*/ 55 h 350"/>
              <a:gd name="T98" fmla="*/ 224 w 428"/>
              <a:gd name="T99" fmla="*/ 320 h 350"/>
              <a:gd name="T100" fmla="*/ 304 w 428"/>
              <a:gd name="T101" fmla="*/ 320 h 350"/>
              <a:gd name="T102" fmla="*/ 391 w 428"/>
              <a:gd name="T103" fmla="*/ 89 h 350"/>
              <a:gd name="T104" fmla="*/ 68 w 428"/>
              <a:gd name="T105" fmla="*/ 316 h 350"/>
              <a:gd name="T106" fmla="*/ 13 w 428"/>
              <a:gd name="T107" fmla="*/ 309 h 350"/>
              <a:gd name="T108" fmla="*/ 271 w 428"/>
              <a:gd name="T109" fmla="*/ 319 h 350"/>
              <a:gd name="T110" fmla="*/ 353 w 428"/>
              <a:gd name="T111" fmla="*/ 335 h 350"/>
              <a:gd name="T112" fmla="*/ 357 w 428"/>
              <a:gd name="T113" fmla="*/ 330 h 350"/>
              <a:gd name="T114" fmla="*/ 358 w 428"/>
              <a:gd name="T115" fmla="*/ 295 h 350"/>
              <a:gd name="T116" fmla="*/ 84 w 428"/>
              <a:gd name="T117" fmla="*/ 126 h 350"/>
              <a:gd name="T118" fmla="*/ 401 w 428"/>
              <a:gd name="T119" fmla="*/ 264 h 350"/>
              <a:gd name="T120" fmla="*/ 169 w 428"/>
              <a:gd name="T121" fmla="*/ 96 h 350"/>
              <a:gd name="T122" fmla="*/ 151 w 428"/>
              <a:gd name="T123" fmla="*/ 346 h 350"/>
              <a:gd name="T124" fmla="*/ 358 w 428"/>
              <a:gd name="T125" fmla="*/ 3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8" h="350">
                <a:moveTo>
                  <a:pt x="63" y="219"/>
                </a:moveTo>
                <a:lnTo>
                  <a:pt x="63" y="219"/>
                </a:lnTo>
                <a:lnTo>
                  <a:pt x="71" y="213"/>
                </a:lnTo>
                <a:lnTo>
                  <a:pt x="74" y="210"/>
                </a:lnTo>
                <a:lnTo>
                  <a:pt x="76" y="205"/>
                </a:lnTo>
                <a:lnTo>
                  <a:pt x="76" y="205"/>
                </a:lnTo>
                <a:lnTo>
                  <a:pt x="79" y="200"/>
                </a:lnTo>
                <a:lnTo>
                  <a:pt x="79" y="196"/>
                </a:lnTo>
                <a:lnTo>
                  <a:pt x="79" y="196"/>
                </a:lnTo>
                <a:lnTo>
                  <a:pt x="79" y="189"/>
                </a:lnTo>
                <a:lnTo>
                  <a:pt x="77" y="183"/>
                </a:lnTo>
                <a:lnTo>
                  <a:pt x="77" y="183"/>
                </a:lnTo>
                <a:lnTo>
                  <a:pt x="76" y="180"/>
                </a:lnTo>
                <a:lnTo>
                  <a:pt x="76" y="180"/>
                </a:lnTo>
                <a:lnTo>
                  <a:pt x="74" y="180"/>
                </a:lnTo>
                <a:lnTo>
                  <a:pt x="74" y="180"/>
                </a:lnTo>
                <a:lnTo>
                  <a:pt x="63" y="183"/>
                </a:lnTo>
                <a:lnTo>
                  <a:pt x="50" y="183"/>
                </a:lnTo>
                <a:lnTo>
                  <a:pt x="50" y="183"/>
                </a:lnTo>
                <a:lnTo>
                  <a:pt x="47" y="183"/>
                </a:lnTo>
                <a:lnTo>
                  <a:pt x="47" y="183"/>
                </a:lnTo>
                <a:lnTo>
                  <a:pt x="44" y="182"/>
                </a:lnTo>
                <a:lnTo>
                  <a:pt x="41" y="178"/>
                </a:lnTo>
                <a:lnTo>
                  <a:pt x="39" y="175"/>
                </a:lnTo>
                <a:lnTo>
                  <a:pt x="39" y="171"/>
                </a:lnTo>
                <a:lnTo>
                  <a:pt x="39" y="171"/>
                </a:lnTo>
                <a:lnTo>
                  <a:pt x="41" y="167"/>
                </a:lnTo>
                <a:lnTo>
                  <a:pt x="44" y="164"/>
                </a:lnTo>
                <a:lnTo>
                  <a:pt x="44" y="164"/>
                </a:lnTo>
                <a:lnTo>
                  <a:pt x="52" y="163"/>
                </a:lnTo>
                <a:lnTo>
                  <a:pt x="52" y="163"/>
                </a:lnTo>
                <a:lnTo>
                  <a:pt x="58" y="161"/>
                </a:lnTo>
                <a:lnTo>
                  <a:pt x="65" y="163"/>
                </a:lnTo>
                <a:lnTo>
                  <a:pt x="65" y="163"/>
                </a:lnTo>
                <a:lnTo>
                  <a:pt x="71" y="164"/>
                </a:lnTo>
                <a:lnTo>
                  <a:pt x="76" y="169"/>
                </a:lnTo>
                <a:lnTo>
                  <a:pt x="76" y="169"/>
                </a:lnTo>
                <a:lnTo>
                  <a:pt x="76" y="171"/>
                </a:lnTo>
                <a:lnTo>
                  <a:pt x="76" y="171"/>
                </a:lnTo>
                <a:lnTo>
                  <a:pt x="79" y="167"/>
                </a:lnTo>
                <a:lnTo>
                  <a:pt x="79" y="167"/>
                </a:lnTo>
                <a:lnTo>
                  <a:pt x="85" y="159"/>
                </a:lnTo>
                <a:lnTo>
                  <a:pt x="87" y="148"/>
                </a:lnTo>
                <a:lnTo>
                  <a:pt x="87" y="148"/>
                </a:lnTo>
                <a:lnTo>
                  <a:pt x="87" y="142"/>
                </a:lnTo>
                <a:lnTo>
                  <a:pt x="84" y="134"/>
                </a:lnTo>
                <a:lnTo>
                  <a:pt x="84" y="134"/>
                </a:lnTo>
                <a:lnTo>
                  <a:pt x="82" y="136"/>
                </a:lnTo>
                <a:lnTo>
                  <a:pt x="82" y="136"/>
                </a:lnTo>
                <a:lnTo>
                  <a:pt x="77" y="139"/>
                </a:lnTo>
                <a:lnTo>
                  <a:pt x="73" y="141"/>
                </a:lnTo>
                <a:lnTo>
                  <a:pt x="60" y="144"/>
                </a:lnTo>
                <a:lnTo>
                  <a:pt x="60" y="144"/>
                </a:lnTo>
                <a:lnTo>
                  <a:pt x="49" y="144"/>
                </a:lnTo>
                <a:lnTo>
                  <a:pt x="49" y="144"/>
                </a:lnTo>
                <a:lnTo>
                  <a:pt x="43" y="144"/>
                </a:lnTo>
                <a:lnTo>
                  <a:pt x="43" y="144"/>
                </a:lnTo>
                <a:lnTo>
                  <a:pt x="39" y="142"/>
                </a:lnTo>
                <a:lnTo>
                  <a:pt x="38" y="139"/>
                </a:lnTo>
                <a:lnTo>
                  <a:pt x="36" y="136"/>
                </a:lnTo>
                <a:lnTo>
                  <a:pt x="38" y="131"/>
                </a:lnTo>
                <a:lnTo>
                  <a:pt x="38" y="131"/>
                </a:lnTo>
                <a:lnTo>
                  <a:pt x="41" y="130"/>
                </a:lnTo>
                <a:lnTo>
                  <a:pt x="44" y="126"/>
                </a:lnTo>
                <a:lnTo>
                  <a:pt x="44" y="126"/>
                </a:lnTo>
                <a:lnTo>
                  <a:pt x="50" y="125"/>
                </a:lnTo>
                <a:lnTo>
                  <a:pt x="58" y="123"/>
                </a:lnTo>
                <a:lnTo>
                  <a:pt x="58" y="123"/>
                </a:lnTo>
                <a:lnTo>
                  <a:pt x="71" y="122"/>
                </a:lnTo>
                <a:lnTo>
                  <a:pt x="71" y="122"/>
                </a:lnTo>
                <a:lnTo>
                  <a:pt x="74" y="122"/>
                </a:lnTo>
                <a:lnTo>
                  <a:pt x="79" y="123"/>
                </a:lnTo>
                <a:lnTo>
                  <a:pt x="79" y="123"/>
                </a:lnTo>
                <a:lnTo>
                  <a:pt x="80" y="123"/>
                </a:lnTo>
                <a:lnTo>
                  <a:pt x="80" y="123"/>
                </a:lnTo>
                <a:lnTo>
                  <a:pt x="82" y="118"/>
                </a:lnTo>
                <a:lnTo>
                  <a:pt x="84" y="114"/>
                </a:lnTo>
                <a:lnTo>
                  <a:pt x="84" y="114"/>
                </a:lnTo>
                <a:lnTo>
                  <a:pt x="84" y="106"/>
                </a:lnTo>
                <a:lnTo>
                  <a:pt x="82" y="98"/>
                </a:lnTo>
                <a:lnTo>
                  <a:pt x="82" y="98"/>
                </a:lnTo>
                <a:lnTo>
                  <a:pt x="80" y="96"/>
                </a:lnTo>
                <a:lnTo>
                  <a:pt x="80" y="96"/>
                </a:lnTo>
                <a:lnTo>
                  <a:pt x="80" y="95"/>
                </a:lnTo>
                <a:lnTo>
                  <a:pt x="80" y="95"/>
                </a:lnTo>
                <a:lnTo>
                  <a:pt x="73" y="98"/>
                </a:lnTo>
                <a:lnTo>
                  <a:pt x="73" y="98"/>
                </a:lnTo>
                <a:lnTo>
                  <a:pt x="63" y="100"/>
                </a:lnTo>
                <a:lnTo>
                  <a:pt x="54" y="101"/>
                </a:lnTo>
                <a:lnTo>
                  <a:pt x="54" y="101"/>
                </a:lnTo>
                <a:lnTo>
                  <a:pt x="49" y="101"/>
                </a:lnTo>
                <a:lnTo>
                  <a:pt x="49" y="101"/>
                </a:lnTo>
                <a:lnTo>
                  <a:pt x="46" y="100"/>
                </a:lnTo>
                <a:lnTo>
                  <a:pt x="43" y="98"/>
                </a:lnTo>
                <a:lnTo>
                  <a:pt x="43" y="98"/>
                </a:lnTo>
                <a:lnTo>
                  <a:pt x="43" y="95"/>
                </a:lnTo>
                <a:lnTo>
                  <a:pt x="43" y="90"/>
                </a:lnTo>
                <a:lnTo>
                  <a:pt x="43" y="90"/>
                </a:lnTo>
                <a:lnTo>
                  <a:pt x="46" y="89"/>
                </a:lnTo>
                <a:lnTo>
                  <a:pt x="49" y="87"/>
                </a:lnTo>
                <a:lnTo>
                  <a:pt x="49" y="87"/>
                </a:lnTo>
                <a:lnTo>
                  <a:pt x="58" y="84"/>
                </a:lnTo>
                <a:lnTo>
                  <a:pt x="58" y="84"/>
                </a:lnTo>
                <a:lnTo>
                  <a:pt x="65" y="84"/>
                </a:lnTo>
                <a:lnTo>
                  <a:pt x="73" y="84"/>
                </a:lnTo>
                <a:lnTo>
                  <a:pt x="73" y="84"/>
                </a:lnTo>
                <a:lnTo>
                  <a:pt x="79" y="87"/>
                </a:lnTo>
                <a:lnTo>
                  <a:pt x="79" y="87"/>
                </a:lnTo>
                <a:lnTo>
                  <a:pt x="80" y="85"/>
                </a:lnTo>
                <a:lnTo>
                  <a:pt x="80" y="85"/>
                </a:lnTo>
                <a:lnTo>
                  <a:pt x="82" y="82"/>
                </a:lnTo>
                <a:lnTo>
                  <a:pt x="84" y="79"/>
                </a:lnTo>
                <a:lnTo>
                  <a:pt x="85" y="70"/>
                </a:lnTo>
                <a:lnTo>
                  <a:pt x="85" y="70"/>
                </a:lnTo>
                <a:lnTo>
                  <a:pt x="84" y="65"/>
                </a:lnTo>
                <a:lnTo>
                  <a:pt x="84" y="65"/>
                </a:lnTo>
                <a:lnTo>
                  <a:pt x="80" y="60"/>
                </a:lnTo>
                <a:lnTo>
                  <a:pt x="76" y="59"/>
                </a:lnTo>
                <a:lnTo>
                  <a:pt x="76" y="59"/>
                </a:lnTo>
                <a:lnTo>
                  <a:pt x="74" y="59"/>
                </a:lnTo>
                <a:lnTo>
                  <a:pt x="74" y="59"/>
                </a:lnTo>
                <a:lnTo>
                  <a:pt x="71" y="62"/>
                </a:lnTo>
                <a:lnTo>
                  <a:pt x="71" y="62"/>
                </a:lnTo>
                <a:lnTo>
                  <a:pt x="63" y="65"/>
                </a:lnTo>
                <a:lnTo>
                  <a:pt x="55" y="68"/>
                </a:lnTo>
                <a:lnTo>
                  <a:pt x="55" y="68"/>
                </a:lnTo>
                <a:lnTo>
                  <a:pt x="47" y="68"/>
                </a:lnTo>
                <a:lnTo>
                  <a:pt x="47" y="68"/>
                </a:lnTo>
                <a:lnTo>
                  <a:pt x="43" y="68"/>
                </a:lnTo>
                <a:lnTo>
                  <a:pt x="39" y="65"/>
                </a:lnTo>
                <a:lnTo>
                  <a:pt x="39" y="65"/>
                </a:lnTo>
                <a:lnTo>
                  <a:pt x="39" y="63"/>
                </a:lnTo>
                <a:lnTo>
                  <a:pt x="39" y="63"/>
                </a:lnTo>
                <a:lnTo>
                  <a:pt x="38" y="62"/>
                </a:lnTo>
                <a:lnTo>
                  <a:pt x="38" y="62"/>
                </a:lnTo>
                <a:lnTo>
                  <a:pt x="36" y="57"/>
                </a:lnTo>
                <a:lnTo>
                  <a:pt x="38" y="54"/>
                </a:lnTo>
                <a:lnTo>
                  <a:pt x="38" y="54"/>
                </a:lnTo>
                <a:lnTo>
                  <a:pt x="43" y="51"/>
                </a:lnTo>
                <a:lnTo>
                  <a:pt x="43" y="51"/>
                </a:lnTo>
                <a:lnTo>
                  <a:pt x="47" y="49"/>
                </a:lnTo>
                <a:lnTo>
                  <a:pt x="52" y="47"/>
                </a:lnTo>
                <a:lnTo>
                  <a:pt x="52" y="47"/>
                </a:lnTo>
                <a:lnTo>
                  <a:pt x="58" y="47"/>
                </a:lnTo>
                <a:lnTo>
                  <a:pt x="66" y="47"/>
                </a:lnTo>
                <a:lnTo>
                  <a:pt x="66" y="47"/>
                </a:lnTo>
                <a:lnTo>
                  <a:pt x="74" y="51"/>
                </a:lnTo>
                <a:lnTo>
                  <a:pt x="74" y="51"/>
                </a:lnTo>
                <a:lnTo>
                  <a:pt x="76" y="51"/>
                </a:lnTo>
                <a:lnTo>
                  <a:pt x="76" y="51"/>
                </a:lnTo>
                <a:lnTo>
                  <a:pt x="79" y="46"/>
                </a:lnTo>
                <a:lnTo>
                  <a:pt x="80" y="41"/>
                </a:lnTo>
                <a:lnTo>
                  <a:pt x="80" y="41"/>
                </a:lnTo>
                <a:lnTo>
                  <a:pt x="79" y="41"/>
                </a:lnTo>
                <a:lnTo>
                  <a:pt x="79" y="41"/>
                </a:lnTo>
                <a:lnTo>
                  <a:pt x="68" y="38"/>
                </a:lnTo>
                <a:lnTo>
                  <a:pt x="68" y="38"/>
                </a:lnTo>
                <a:lnTo>
                  <a:pt x="65" y="36"/>
                </a:lnTo>
                <a:lnTo>
                  <a:pt x="63" y="33"/>
                </a:lnTo>
                <a:lnTo>
                  <a:pt x="63" y="33"/>
                </a:lnTo>
                <a:lnTo>
                  <a:pt x="60" y="29"/>
                </a:lnTo>
                <a:lnTo>
                  <a:pt x="58" y="22"/>
                </a:lnTo>
                <a:lnTo>
                  <a:pt x="58" y="22"/>
                </a:lnTo>
                <a:lnTo>
                  <a:pt x="58" y="19"/>
                </a:lnTo>
                <a:lnTo>
                  <a:pt x="62" y="16"/>
                </a:lnTo>
                <a:lnTo>
                  <a:pt x="62" y="16"/>
                </a:lnTo>
                <a:lnTo>
                  <a:pt x="66" y="14"/>
                </a:lnTo>
                <a:lnTo>
                  <a:pt x="71" y="13"/>
                </a:lnTo>
                <a:lnTo>
                  <a:pt x="71" y="13"/>
                </a:lnTo>
                <a:lnTo>
                  <a:pt x="80" y="16"/>
                </a:lnTo>
                <a:lnTo>
                  <a:pt x="80" y="16"/>
                </a:lnTo>
                <a:lnTo>
                  <a:pt x="87" y="19"/>
                </a:lnTo>
                <a:lnTo>
                  <a:pt x="90" y="25"/>
                </a:lnTo>
                <a:lnTo>
                  <a:pt x="90" y="25"/>
                </a:lnTo>
                <a:lnTo>
                  <a:pt x="91" y="30"/>
                </a:lnTo>
                <a:lnTo>
                  <a:pt x="91" y="35"/>
                </a:lnTo>
                <a:lnTo>
                  <a:pt x="91" y="35"/>
                </a:lnTo>
                <a:lnTo>
                  <a:pt x="93" y="35"/>
                </a:lnTo>
                <a:lnTo>
                  <a:pt x="93" y="35"/>
                </a:lnTo>
                <a:lnTo>
                  <a:pt x="98" y="35"/>
                </a:lnTo>
                <a:lnTo>
                  <a:pt x="104" y="33"/>
                </a:lnTo>
                <a:lnTo>
                  <a:pt x="104" y="33"/>
                </a:lnTo>
                <a:lnTo>
                  <a:pt x="109" y="32"/>
                </a:lnTo>
                <a:lnTo>
                  <a:pt x="112" y="29"/>
                </a:lnTo>
                <a:lnTo>
                  <a:pt x="112" y="29"/>
                </a:lnTo>
                <a:lnTo>
                  <a:pt x="115" y="27"/>
                </a:lnTo>
                <a:lnTo>
                  <a:pt x="115" y="27"/>
                </a:lnTo>
                <a:lnTo>
                  <a:pt x="117" y="27"/>
                </a:lnTo>
                <a:lnTo>
                  <a:pt x="118" y="27"/>
                </a:lnTo>
                <a:lnTo>
                  <a:pt x="118" y="27"/>
                </a:lnTo>
                <a:lnTo>
                  <a:pt x="120" y="29"/>
                </a:lnTo>
                <a:lnTo>
                  <a:pt x="120" y="29"/>
                </a:lnTo>
                <a:lnTo>
                  <a:pt x="123" y="25"/>
                </a:lnTo>
                <a:lnTo>
                  <a:pt x="123" y="25"/>
                </a:lnTo>
                <a:lnTo>
                  <a:pt x="129" y="19"/>
                </a:lnTo>
                <a:lnTo>
                  <a:pt x="139" y="14"/>
                </a:lnTo>
                <a:lnTo>
                  <a:pt x="139" y="14"/>
                </a:lnTo>
                <a:lnTo>
                  <a:pt x="153" y="10"/>
                </a:lnTo>
                <a:lnTo>
                  <a:pt x="153" y="10"/>
                </a:lnTo>
                <a:lnTo>
                  <a:pt x="162" y="6"/>
                </a:lnTo>
                <a:lnTo>
                  <a:pt x="162" y="6"/>
                </a:lnTo>
                <a:lnTo>
                  <a:pt x="170" y="3"/>
                </a:lnTo>
                <a:lnTo>
                  <a:pt x="180" y="3"/>
                </a:lnTo>
                <a:lnTo>
                  <a:pt x="180" y="3"/>
                </a:lnTo>
                <a:lnTo>
                  <a:pt x="240" y="2"/>
                </a:lnTo>
                <a:lnTo>
                  <a:pt x="240" y="2"/>
                </a:lnTo>
                <a:lnTo>
                  <a:pt x="270" y="0"/>
                </a:lnTo>
                <a:lnTo>
                  <a:pt x="270" y="0"/>
                </a:lnTo>
                <a:lnTo>
                  <a:pt x="309" y="0"/>
                </a:lnTo>
                <a:lnTo>
                  <a:pt x="309" y="0"/>
                </a:lnTo>
                <a:lnTo>
                  <a:pt x="347" y="0"/>
                </a:lnTo>
                <a:lnTo>
                  <a:pt x="347" y="0"/>
                </a:lnTo>
                <a:lnTo>
                  <a:pt x="357" y="2"/>
                </a:lnTo>
                <a:lnTo>
                  <a:pt x="357" y="2"/>
                </a:lnTo>
                <a:lnTo>
                  <a:pt x="363" y="2"/>
                </a:lnTo>
                <a:lnTo>
                  <a:pt x="368" y="5"/>
                </a:lnTo>
                <a:lnTo>
                  <a:pt x="368" y="5"/>
                </a:lnTo>
                <a:lnTo>
                  <a:pt x="380" y="11"/>
                </a:lnTo>
                <a:lnTo>
                  <a:pt x="380" y="11"/>
                </a:lnTo>
                <a:lnTo>
                  <a:pt x="387" y="16"/>
                </a:lnTo>
                <a:lnTo>
                  <a:pt x="387" y="16"/>
                </a:lnTo>
                <a:lnTo>
                  <a:pt x="388" y="19"/>
                </a:lnTo>
                <a:lnTo>
                  <a:pt x="390" y="22"/>
                </a:lnTo>
                <a:lnTo>
                  <a:pt x="390" y="22"/>
                </a:lnTo>
                <a:lnTo>
                  <a:pt x="391" y="27"/>
                </a:lnTo>
                <a:lnTo>
                  <a:pt x="391" y="27"/>
                </a:lnTo>
                <a:lnTo>
                  <a:pt x="398" y="35"/>
                </a:lnTo>
                <a:lnTo>
                  <a:pt x="401" y="43"/>
                </a:lnTo>
                <a:lnTo>
                  <a:pt x="401" y="43"/>
                </a:lnTo>
                <a:lnTo>
                  <a:pt x="402" y="52"/>
                </a:lnTo>
                <a:lnTo>
                  <a:pt x="402" y="52"/>
                </a:lnTo>
                <a:lnTo>
                  <a:pt x="404" y="60"/>
                </a:lnTo>
                <a:lnTo>
                  <a:pt x="404" y="60"/>
                </a:lnTo>
                <a:lnTo>
                  <a:pt x="404" y="62"/>
                </a:lnTo>
                <a:lnTo>
                  <a:pt x="404" y="62"/>
                </a:lnTo>
                <a:lnTo>
                  <a:pt x="404" y="63"/>
                </a:lnTo>
                <a:lnTo>
                  <a:pt x="404" y="63"/>
                </a:lnTo>
                <a:lnTo>
                  <a:pt x="405" y="68"/>
                </a:lnTo>
                <a:lnTo>
                  <a:pt x="405" y="68"/>
                </a:lnTo>
                <a:lnTo>
                  <a:pt x="405" y="71"/>
                </a:lnTo>
                <a:lnTo>
                  <a:pt x="405" y="71"/>
                </a:lnTo>
                <a:lnTo>
                  <a:pt x="405" y="71"/>
                </a:lnTo>
                <a:lnTo>
                  <a:pt x="405" y="71"/>
                </a:lnTo>
                <a:lnTo>
                  <a:pt x="407" y="76"/>
                </a:lnTo>
                <a:lnTo>
                  <a:pt x="407" y="81"/>
                </a:lnTo>
                <a:lnTo>
                  <a:pt x="407" y="81"/>
                </a:lnTo>
                <a:lnTo>
                  <a:pt x="404" y="85"/>
                </a:lnTo>
                <a:lnTo>
                  <a:pt x="399" y="89"/>
                </a:lnTo>
                <a:lnTo>
                  <a:pt x="399" y="89"/>
                </a:lnTo>
                <a:lnTo>
                  <a:pt x="391" y="93"/>
                </a:lnTo>
                <a:lnTo>
                  <a:pt x="382" y="96"/>
                </a:lnTo>
                <a:lnTo>
                  <a:pt x="382" y="96"/>
                </a:lnTo>
                <a:lnTo>
                  <a:pt x="371" y="98"/>
                </a:lnTo>
                <a:lnTo>
                  <a:pt x="360" y="98"/>
                </a:lnTo>
                <a:lnTo>
                  <a:pt x="360" y="98"/>
                </a:lnTo>
                <a:lnTo>
                  <a:pt x="358" y="98"/>
                </a:lnTo>
                <a:lnTo>
                  <a:pt x="358" y="98"/>
                </a:lnTo>
                <a:lnTo>
                  <a:pt x="358" y="100"/>
                </a:lnTo>
                <a:lnTo>
                  <a:pt x="358" y="100"/>
                </a:lnTo>
                <a:lnTo>
                  <a:pt x="364" y="112"/>
                </a:lnTo>
                <a:lnTo>
                  <a:pt x="364" y="112"/>
                </a:lnTo>
                <a:lnTo>
                  <a:pt x="369" y="117"/>
                </a:lnTo>
                <a:lnTo>
                  <a:pt x="369" y="117"/>
                </a:lnTo>
                <a:lnTo>
                  <a:pt x="377" y="126"/>
                </a:lnTo>
                <a:lnTo>
                  <a:pt x="383" y="136"/>
                </a:lnTo>
                <a:lnTo>
                  <a:pt x="383" y="136"/>
                </a:lnTo>
                <a:lnTo>
                  <a:pt x="398" y="156"/>
                </a:lnTo>
                <a:lnTo>
                  <a:pt x="398" y="156"/>
                </a:lnTo>
                <a:lnTo>
                  <a:pt x="410" y="175"/>
                </a:lnTo>
                <a:lnTo>
                  <a:pt x="410" y="175"/>
                </a:lnTo>
                <a:lnTo>
                  <a:pt x="415" y="183"/>
                </a:lnTo>
                <a:lnTo>
                  <a:pt x="420" y="193"/>
                </a:lnTo>
                <a:lnTo>
                  <a:pt x="421" y="200"/>
                </a:lnTo>
                <a:lnTo>
                  <a:pt x="424" y="210"/>
                </a:lnTo>
                <a:lnTo>
                  <a:pt x="424" y="210"/>
                </a:lnTo>
                <a:lnTo>
                  <a:pt x="426" y="226"/>
                </a:lnTo>
                <a:lnTo>
                  <a:pt x="426" y="226"/>
                </a:lnTo>
                <a:lnTo>
                  <a:pt x="426" y="240"/>
                </a:lnTo>
                <a:lnTo>
                  <a:pt x="426" y="240"/>
                </a:lnTo>
                <a:lnTo>
                  <a:pt x="428" y="249"/>
                </a:lnTo>
                <a:lnTo>
                  <a:pt x="428" y="259"/>
                </a:lnTo>
                <a:lnTo>
                  <a:pt x="428" y="259"/>
                </a:lnTo>
                <a:lnTo>
                  <a:pt x="426" y="267"/>
                </a:lnTo>
                <a:lnTo>
                  <a:pt x="421" y="275"/>
                </a:lnTo>
                <a:lnTo>
                  <a:pt x="421" y="275"/>
                </a:lnTo>
                <a:lnTo>
                  <a:pt x="418" y="283"/>
                </a:lnTo>
                <a:lnTo>
                  <a:pt x="418" y="283"/>
                </a:lnTo>
                <a:lnTo>
                  <a:pt x="416" y="284"/>
                </a:lnTo>
                <a:lnTo>
                  <a:pt x="416" y="284"/>
                </a:lnTo>
                <a:lnTo>
                  <a:pt x="412" y="292"/>
                </a:lnTo>
                <a:lnTo>
                  <a:pt x="407" y="297"/>
                </a:lnTo>
                <a:lnTo>
                  <a:pt x="407" y="297"/>
                </a:lnTo>
                <a:lnTo>
                  <a:pt x="399" y="301"/>
                </a:lnTo>
                <a:lnTo>
                  <a:pt x="399" y="301"/>
                </a:lnTo>
                <a:lnTo>
                  <a:pt x="396" y="303"/>
                </a:lnTo>
                <a:lnTo>
                  <a:pt x="396" y="303"/>
                </a:lnTo>
                <a:lnTo>
                  <a:pt x="385" y="309"/>
                </a:lnTo>
                <a:lnTo>
                  <a:pt x="385" y="309"/>
                </a:lnTo>
                <a:lnTo>
                  <a:pt x="383" y="311"/>
                </a:lnTo>
                <a:lnTo>
                  <a:pt x="383" y="311"/>
                </a:lnTo>
                <a:lnTo>
                  <a:pt x="380" y="324"/>
                </a:lnTo>
                <a:lnTo>
                  <a:pt x="380" y="324"/>
                </a:lnTo>
                <a:lnTo>
                  <a:pt x="380" y="327"/>
                </a:lnTo>
                <a:lnTo>
                  <a:pt x="380" y="327"/>
                </a:lnTo>
                <a:lnTo>
                  <a:pt x="379" y="331"/>
                </a:lnTo>
                <a:lnTo>
                  <a:pt x="374" y="336"/>
                </a:lnTo>
                <a:lnTo>
                  <a:pt x="374" y="336"/>
                </a:lnTo>
                <a:lnTo>
                  <a:pt x="369" y="341"/>
                </a:lnTo>
                <a:lnTo>
                  <a:pt x="361" y="344"/>
                </a:lnTo>
                <a:lnTo>
                  <a:pt x="361" y="344"/>
                </a:lnTo>
                <a:lnTo>
                  <a:pt x="355" y="344"/>
                </a:lnTo>
                <a:lnTo>
                  <a:pt x="350" y="341"/>
                </a:lnTo>
                <a:lnTo>
                  <a:pt x="350" y="341"/>
                </a:lnTo>
                <a:lnTo>
                  <a:pt x="347" y="336"/>
                </a:lnTo>
                <a:lnTo>
                  <a:pt x="345" y="330"/>
                </a:lnTo>
                <a:lnTo>
                  <a:pt x="345" y="330"/>
                </a:lnTo>
                <a:lnTo>
                  <a:pt x="344" y="320"/>
                </a:lnTo>
                <a:lnTo>
                  <a:pt x="344" y="320"/>
                </a:lnTo>
                <a:lnTo>
                  <a:pt x="342" y="320"/>
                </a:lnTo>
                <a:lnTo>
                  <a:pt x="342" y="320"/>
                </a:lnTo>
                <a:lnTo>
                  <a:pt x="323" y="324"/>
                </a:lnTo>
                <a:lnTo>
                  <a:pt x="323" y="324"/>
                </a:lnTo>
                <a:lnTo>
                  <a:pt x="311" y="327"/>
                </a:lnTo>
                <a:lnTo>
                  <a:pt x="311" y="327"/>
                </a:lnTo>
                <a:lnTo>
                  <a:pt x="292" y="330"/>
                </a:lnTo>
                <a:lnTo>
                  <a:pt x="292" y="330"/>
                </a:lnTo>
                <a:lnTo>
                  <a:pt x="290" y="330"/>
                </a:lnTo>
                <a:lnTo>
                  <a:pt x="290" y="330"/>
                </a:lnTo>
                <a:lnTo>
                  <a:pt x="287" y="330"/>
                </a:lnTo>
                <a:lnTo>
                  <a:pt x="287" y="330"/>
                </a:lnTo>
                <a:lnTo>
                  <a:pt x="284" y="330"/>
                </a:lnTo>
                <a:lnTo>
                  <a:pt x="284" y="330"/>
                </a:lnTo>
                <a:lnTo>
                  <a:pt x="265" y="330"/>
                </a:lnTo>
                <a:lnTo>
                  <a:pt x="265" y="330"/>
                </a:lnTo>
                <a:lnTo>
                  <a:pt x="252" y="330"/>
                </a:lnTo>
                <a:lnTo>
                  <a:pt x="238" y="331"/>
                </a:lnTo>
                <a:lnTo>
                  <a:pt x="238" y="331"/>
                </a:lnTo>
                <a:lnTo>
                  <a:pt x="224" y="331"/>
                </a:lnTo>
                <a:lnTo>
                  <a:pt x="210" y="331"/>
                </a:lnTo>
                <a:lnTo>
                  <a:pt x="210" y="331"/>
                </a:lnTo>
                <a:lnTo>
                  <a:pt x="192" y="330"/>
                </a:lnTo>
                <a:lnTo>
                  <a:pt x="177" y="327"/>
                </a:lnTo>
                <a:lnTo>
                  <a:pt x="177" y="327"/>
                </a:lnTo>
                <a:lnTo>
                  <a:pt x="174" y="327"/>
                </a:lnTo>
                <a:lnTo>
                  <a:pt x="174" y="327"/>
                </a:lnTo>
                <a:lnTo>
                  <a:pt x="172" y="327"/>
                </a:lnTo>
                <a:lnTo>
                  <a:pt x="170" y="328"/>
                </a:lnTo>
                <a:lnTo>
                  <a:pt x="169" y="327"/>
                </a:lnTo>
                <a:lnTo>
                  <a:pt x="167" y="325"/>
                </a:lnTo>
                <a:lnTo>
                  <a:pt x="167" y="325"/>
                </a:lnTo>
                <a:lnTo>
                  <a:pt x="167" y="328"/>
                </a:lnTo>
                <a:lnTo>
                  <a:pt x="167" y="328"/>
                </a:lnTo>
                <a:lnTo>
                  <a:pt x="166" y="335"/>
                </a:lnTo>
                <a:lnTo>
                  <a:pt x="161" y="341"/>
                </a:lnTo>
                <a:lnTo>
                  <a:pt x="161" y="341"/>
                </a:lnTo>
                <a:lnTo>
                  <a:pt x="159" y="342"/>
                </a:lnTo>
                <a:lnTo>
                  <a:pt x="159" y="342"/>
                </a:lnTo>
                <a:lnTo>
                  <a:pt x="159" y="346"/>
                </a:lnTo>
                <a:lnTo>
                  <a:pt x="159" y="346"/>
                </a:lnTo>
                <a:lnTo>
                  <a:pt x="155" y="349"/>
                </a:lnTo>
                <a:lnTo>
                  <a:pt x="148" y="350"/>
                </a:lnTo>
                <a:lnTo>
                  <a:pt x="148" y="350"/>
                </a:lnTo>
                <a:lnTo>
                  <a:pt x="140" y="349"/>
                </a:lnTo>
                <a:lnTo>
                  <a:pt x="140" y="349"/>
                </a:lnTo>
                <a:lnTo>
                  <a:pt x="136" y="349"/>
                </a:lnTo>
                <a:lnTo>
                  <a:pt x="133" y="346"/>
                </a:lnTo>
                <a:lnTo>
                  <a:pt x="133" y="346"/>
                </a:lnTo>
                <a:lnTo>
                  <a:pt x="131" y="342"/>
                </a:lnTo>
                <a:lnTo>
                  <a:pt x="131" y="339"/>
                </a:lnTo>
                <a:lnTo>
                  <a:pt x="131" y="339"/>
                </a:lnTo>
                <a:lnTo>
                  <a:pt x="131" y="336"/>
                </a:lnTo>
                <a:lnTo>
                  <a:pt x="131" y="336"/>
                </a:lnTo>
                <a:lnTo>
                  <a:pt x="129" y="320"/>
                </a:lnTo>
                <a:lnTo>
                  <a:pt x="129" y="320"/>
                </a:lnTo>
                <a:lnTo>
                  <a:pt x="129" y="314"/>
                </a:lnTo>
                <a:lnTo>
                  <a:pt x="129" y="314"/>
                </a:lnTo>
                <a:lnTo>
                  <a:pt x="126" y="312"/>
                </a:lnTo>
                <a:lnTo>
                  <a:pt x="125" y="312"/>
                </a:lnTo>
                <a:lnTo>
                  <a:pt x="125" y="312"/>
                </a:lnTo>
                <a:lnTo>
                  <a:pt x="125" y="311"/>
                </a:lnTo>
                <a:lnTo>
                  <a:pt x="125" y="309"/>
                </a:lnTo>
                <a:lnTo>
                  <a:pt x="125" y="309"/>
                </a:lnTo>
                <a:lnTo>
                  <a:pt x="126" y="308"/>
                </a:lnTo>
                <a:lnTo>
                  <a:pt x="126" y="308"/>
                </a:lnTo>
                <a:lnTo>
                  <a:pt x="121" y="305"/>
                </a:lnTo>
                <a:lnTo>
                  <a:pt x="121" y="305"/>
                </a:lnTo>
                <a:lnTo>
                  <a:pt x="120" y="305"/>
                </a:lnTo>
                <a:lnTo>
                  <a:pt x="120" y="305"/>
                </a:lnTo>
                <a:lnTo>
                  <a:pt x="115" y="308"/>
                </a:lnTo>
                <a:lnTo>
                  <a:pt x="115" y="308"/>
                </a:lnTo>
                <a:lnTo>
                  <a:pt x="103" y="311"/>
                </a:lnTo>
                <a:lnTo>
                  <a:pt x="103" y="311"/>
                </a:lnTo>
                <a:lnTo>
                  <a:pt x="93" y="314"/>
                </a:lnTo>
                <a:lnTo>
                  <a:pt x="93" y="314"/>
                </a:lnTo>
                <a:lnTo>
                  <a:pt x="77" y="314"/>
                </a:lnTo>
                <a:lnTo>
                  <a:pt x="77" y="314"/>
                </a:lnTo>
                <a:lnTo>
                  <a:pt x="73" y="316"/>
                </a:lnTo>
                <a:lnTo>
                  <a:pt x="73" y="316"/>
                </a:lnTo>
                <a:lnTo>
                  <a:pt x="71" y="322"/>
                </a:lnTo>
                <a:lnTo>
                  <a:pt x="71" y="322"/>
                </a:lnTo>
                <a:lnTo>
                  <a:pt x="69" y="328"/>
                </a:lnTo>
                <a:lnTo>
                  <a:pt x="66" y="333"/>
                </a:lnTo>
                <a:lnTo>
                  <a:pt x="63" y="336"/>
                </a:lnTo>
                <a:lnTo>
                  <a:pt x="58" y="341"/>
                </a:lnTo>
                <a:lnTo>
                  <a:pt x="58" y="341"/>
                </a:lnTo>
                <a:lnTo>
                  <a:pt x="49" y="344"/>
                </a:lnTo>
                <a:lnTo>
                  <a:pt x="39" y="347"/>
                </a:lnTo>
                <a:lnTo>
                  <a:pt x="39" y="347"/>
                </a:lnTo>
                <a:lnTo>
                  <a:pt x="36" y="347"/>
                </a:lnTo>
                <a:lnTo>
                  <a:pt x="36" y="347"/>
                </a:lnTo>
                <a:lnTo>
                  <a:pt x="30" y="347"/>
                </a:lnTo>
                <a:lnTo>
                  <a:pt x="30" y="347"/>
                </a:lnTo>
                <a:lnTo>
                  <a:pt x="27" y="346"/>
                </a:lnTo>
                <a:lnTo>
                  <a:pt x="24" y="341"/>
                </a:lnTo>
                <a:lnTo>
                  <a:pt x="22" y="336"/>
                </a:lnTo>
                <a:lnTo>
                  <a:pt x="24" y="331"/>
                </a:lnTo>
                <a:lnTo>
                  <a:pt x="24" y="331"/>
                </a:lnTo>
                <a:lnTo>
                  <a:pt x="28" y="327"/>
                </a:lnTo>
                <a:lnTo>
                  <a:pt x="33" y="322"/>
                </a:lnTo>
                <a:lnTo>
                  <a:pt x="33" y="322"/>
                </a:lnTo>
                <a:lnTo>
                  <a:pt x="46" y="317"/>
                </a:lnTo>
                <a:lnTo>
                  <a:pt x="58" y="312"/>
                </a:lnTo>
                <a:lnTo>
                  <a:pt x="58" y="312"/>
                </a:lnTo>
                <a:lnTo>
                  <a:pt x="60" y="312"/>
                </a:lnTo>
                <a:lnTo>
                  <a:pt x="60" y="312"/>
                </a:lnTo>
                <a:lnTo>
                  <a:pt x="60" y="312"/>
                </a:lnTo>
                <a:lnTo>
                  <a:pt x="60" y="312"/>
                </a:lnTo>
                <a:lnTo>
                  <a:pt x="58" y="305"/>
                </a:lnTo>
                <a:lnTo>
                  <a:pt x="55" y="300"/>
                </a:lnTo>
                <a:lnTo>
                  <a:pt x="52" y="297"/>
                </a:lnTo>
                <a:lnTo>
                  <a:pt x="52" y="297"/>
                </a:lnTo>
                <a:lnTo>
                  <a:pt x="50" y="298"/>
                </a:lnTo>
                <a:lnTo>
                  <a:pt x="50" y="298"/>
                </a:lnTo>
                <a:lnTo>
                  <a:pt x="46" y="305"/>
                </a:lnTo>
                <a:lnTo>
                  <a:pt x="39" y="308"/>
                </a:lnTo>
                <a:lnTo>
                  <a:pt x="32" y="311"/>
                </a:lnTo>
                <a:lnTo>
                  <a:pt x="24" y="312"/>
                </a:lnTo>
                <a:lnTo>
                  <a:pt x="24" y="312"/>
                </a:lnTo>
                <a:lnTo>
                  <a:pt x="21" y="312"/>
                </a:lnTo>
                <a:lnTo>
                  <a:pt x="21" y="312"/>
                </a:lnTo>
                <a:lnTo>
                  <a:pt x="14" y="312"/>
                </a:lnTo>
                <a:lnTo>
                  <a:pt x="14" y="312"/>
                </a:lnTo>
                <a:lnTo>
                  <a:pt x="9" y="312"/>
                </a:lnTo>
                <a:lnTo>
                  <a:pt x="9" y="312"/>
                </a:lnTo>
                <a:lnTo>
                  <a:pt x="3" y="311"/>
                </a:lnTo>
                <a:lnTo>
                  <a:pt x="0" y="306"/>
                </a:lnTo>
                <a:lnTo>
                  <a:pt x="0" y="306"/>
                </a:lnTo>
                <a:lnTo>
                  <a:pt x="0" y="305"/>
                </a:lnTo>
                <a:lnTo>
                  <a:pt x="0" y="301"/>
                </a:lnTo>
                <a:lnTo>
                  <a:pt x="3" y="297"/>
                </a:lnTo>
                <a:lnTo>
                  <a:pt x="3" y="297"/>
                </a:lnTo>
                <a:lnTo>
                  <a:pt x="9" y="292"/>
                </a:lnTo>
                <a:lnTo>
                  <a:pt x="16" y="289"/>
                </a:lnTo>
                <a:lnTo>
                  <a:pt x="16" y="289"/>
                </a:lnTo>
                <a:lnTo>
                  <a:pt x="24" y="286"/>
                </a:lnTo>
                <a:lnTo>
                  <a:pt x="24" y="286"/>
                </a:lnTo>
                <a:lnTo>
                  <a:pt x="35" y="286"/>
                </a:lnTo>
                <a:lnTo>
                  <a:pt x="35" y="286"/>
                </a:lnTo>
                <a:lnTo>
                  <a:pt x="44" y="284"/>
                </a:lnTo>
                <a:lnTo>
                  <a:pt x="52" y="287"/>
                </a:lnTo>
                <a:lnTo>
                  <a:pt x="52" y="287"/>
                </a:lnTo>
                <a:lnTo>
                  <a:pt x="55" y="279"/>
                </a:lnTo>
                <a:lnTo>
                  <a:pt x="54" y="273"/>
                </a:lnTo>
                <a:lnTo>
                  <a:pt x="54" y="273"/>
                </a:lnTo>
                <a:lnTo>
                  <a:pt x="52" y="275"/>
                </a:lnTo>
                <a:lnTo>
                  <a:pt x="52" y="275"/>
                </a:lnTo>
                <a:lnTo>
                  <a:pt x="47" y="276"/>
                </a:lnTo>
                <a:lnTo>
                  <a:pt x="41" y="276"/>
                </a:lnTo>
                <a:lnTo>
                  <a:pt x="41" y="276"/>
                </a:lnTo>
                <a:lnTo>
                  <a:pt x="35" y="276"/>
                </a:lnTo>
                <a:lnTo>
                  <a:pt x="30" y="275"/>
                </a:lnTo>
                <a:lnTo>
                  <a:pt x="25" y="271"/>
                </a:lnTo>
                <a:lnTo>
                  <a:pt x="22" y="267"/>
                </a:lnTo>
                <a:lnTo>
                  <a:pt x="22" y="267"/>
                </a:lnTo>
                <a:lnTo>
                  <a:pt x="19" y="260"/>
                </a:lnTo>
                <a:lnTo>
                  <a:pt x="19" y="260"/>
                </a:lnTo>
                <a:lnTo>
                  <a:pt x="19" y="257"/>
                </a:lnTo>
                <a:lnTo>
                  <a:pt x="21" y="254"/>
                </a:lnTo>
                <a:lnTo>
                  <a:pt x="21" y="254"/>
                </a:lnTo>
                <a:lnTo>
                  <a:pt x="28" y="251"/>
                </a:lnTo>
                <a:lnTo>
                  <a:pt x="33" y="249"/>
                </a:lnTo>
                <a:lnTo>
                  <a:pt x="38" y="249"/>
                </a:lnTo>
                <a:lnTo>
                  <a:pt x="38" y="249"/>
                </a:lnTo>
                <a:lnTo>
                  <a:pt x="43" y="251"/>
                </a:lnTo>
                <a:lnTo>
                  <a:pt x="43" y="251"/>
                </a:lnTo>
                <a:lnTo>
                  <a:pt x="47" y="253"/>
                </a:lnTo>
                <a:lnTo>
                  <a:pt x="50" y="256"/>
                </a:lnTo>
                <a:lnTo>
                  <a:pt x="55" y="259"/>
                </a:lnTo>
                <a:lnTo>
                  <a:pt x="57" y="264"/>
                </a:lnTo>
                <a:lnTo>
                  <a:pt x="57" y="264"/>
                </a:lnTo>
                <a:lnTo>
                  <a:pt x="57" y="265"/>
                </a:lnTo>
                <a:lnTo>
                  <a:pt x="57" y="265"/>
                </a:lnTo>
                <a:lnTo>
                  <a:pt x="57" y="265"/>
                </a:lnTo>
                <a:lnTo>
                  <a:pt x="57" y="265"/>
                </a:lnTo>
                <a:lnTo>
                  <a:pt x="58" y="264"/>
                </a:lnTo>
                <a:lnTo>
                  <a:pt x="58" y="264"/>
                </a:lnTo>
                <a:lnTo>
                  <a:pt x="65" y="257"/>
                </a:lnTo>
                <a:lnTo>
                  <a:pt x="69" y="248"/>
                </a:lnTo>
                <a:lnTo>
                  <a:pt x="69" y="248"/>
                </a:lnTo>
                <a:lnTo>
                  <a:pt x="69" y="242"/>
                </a:lnTo>
                <a:lnTo>
                  <a:pt x="68" y="235"/>
                </a:lnTo>
                <a:lnTo>
                  <a:pt x="68" y="235"/>
                </a:lnTo>
                <a:lnTo>
                  <a:pt x="65" y="227"/>
                </a:lnTo>
                <a:lnTo>
                  <a:pt x="65" y="227"/>
                </a:lnTo>
                <a:lnTo>
                  <a:pt x="63" y="226"/>
                </a:lnTo>
                <a:lnTo>
                  <a:pt x="63" y="226"/>
                </a:lnTo>
                <a:lnTo>
                  <a:pt x="62" y="226"/>
                </a:lnTo>
                <a:lnTo>
                  <a:pt x="60" y="226"/>
                </a:lnTo>
                <a:lnTo>
                  <a:pt x="60" y="226"/>
                </a:lnTo>
                <a:lnTo>
                  <a:pt x="50" y="230"/>
                </a:lnTo>
                <a:lnTo>
                  <a:pt x="39" y="232"/>
                </a:lnTo>
                <a:lnTo>
                  <a:pt x="39" y="232"/>
                </a:lnTo>
                <a:lnTo>
                  <a:pt x="35" y="232"/>
                </a:lnTo>
                <a:lnTo>
                  <a:pt x="32" y="232"/>
                </a:lnTo>
                <a:lnTo>
                  <a:pt x="32" y="232"/>
                </a:lnTo>
                <a:lnTo>
                  <a:pt x="25" y="229"/>
                </a:lnTo>
                <a:lnTo>
                  <a:pt x="24" y="223"/>
                </a:lnTo>
                <a:lnTo>
                  <a:pt x="24" y="223"/>
                </a:lnTo>
                <a:lnTo>
                  <a:pt x="24" y="221"/>
                </a:lnTo>
                <a:lnTo>
                  <a:pt x="24" y="218"/>
                </a:lnTo>
                <a:lnTo>
                  <a:pt x="24" y="218"/>
                </a:lnTo>
                <a:lnTo>
                  <a:pt x="28" y="215"/>
                </a:lnTo>
                <a:lnTo>
                  <a:pt x="33" y="212"/>
                </a:lnTo>
                <a:lnTo>
                  <a:pt x="33" y="212"/>
                </a:lnTo>
                <a:lnTo>
                  <a:pt x="43" y="210"/>
                </a:lnTo>
                <a:lnTo>
                  <a:pt x="52" y="213"/>
                </a:lnTo>
                <a:lnTo>
                  <a:pt x="52" y="213"/>
                </a:lnTo>
                <a:lnTo>
                  <a:pt x="63" y="219"/>
                </a:lnTo>
                <a:lnTo>
                  <a:pt x="63" y="219"/>
                </a:lnTo>
                <a:close/>
                <a:moveTo>
                  <a:pt x="401" y="169"/>
                </a:moveTo>
                <a:lnTo>
                  <a:pt x="401" y="169"/>
                </a:lnTo>
                <a:lnTo>
                  <a:pt x="399" y="167"/>
                </a:lnTo>
                <a:lnTo>
                  <a:pt x="399" y="167"/>
                </a:lnTo>
                <a:lnTo>
                  <a:pt x="399" y="166"/>
                </a:lnTo>
                <a:lnTo>
                  <a:pt x="399" y="166"/>
                </a:lnTo>
                <a:lnTo>
                  <a:pt x="394" y="158"/>
                </a:lnTo>
                <a:lnTo>
                  <a:pt x="394" y="158"/>
                </a:lnTo>
                <a:lnTo>
                  <a:pt x="380" y="139"/>
                </a:lnTo>
                <a:lnTo>
                  <a:pt x="380" y="139"/>
                </a:lnTo>
                <a:lnTo>
                  <a:pt x="374" y="128"/>
                </a:lnTo>
                <a:lnTo>
                  <a:pt x="366" y="120"/>
                </a:lnTo>
                <a:lnTo>
                  <a:pt x="366" y="120"/>
                </a:lnTo>
                <a:lnTo>
                  <a:pt x="361" y="114"/>
                </a:lnTo>
                <a:lnTo>
                  <a:pt x="361" y="114"/>
                </a:lnTo>
                <a:lnTo>
                  <a:pt x="357" y="104"/>
                </a:lnTo>
                <a:lnTo>
                  <a:pt x="357" y="104"/>
                </a:lnTo>
                <a:lnTo>
                  <a:pt x="355" y="103"/>
                </a:lnTo>
                <a:lnTo>
                  <a:pt x="355" y="103"/>
                </a:lnTo>
                <a:lnTo>
                  <a:pt x="357" y="109"/>
                </a:lnTo>
                <a:lnTo>
                  <a:pt x="357" y="109"/>
                </a:lnTo>
                <a:lnTo>
                  <a:pt x="360" y="115"/>
                </a:lnTo>
                <a:lnTo>
                  <a:pt x="360" y="115"/>
                </a:lnTo>
                <a:lnTo>
                  <a:pt x="363" y="122"/>
                </a:lnTo>
                <a:lnTo>
                  <a:pt x="368" y="130"/>
                </a:lnTo>
                <a:lnTo>
                  <a:pt x="368" y="130"/>
                </a:lnTo>
                <a:lnTo>
                  <a:pt x="371" y="133"/>
                </a:lnTo>
                <a:lnTo>
                  <a:pt x="371" y="133"/>
                </a:lnTo>
                <a:lnTo>
                  <a:pt x="379" y="141"/>
                </a:lnTo>
                <a:lnTo>
                  <a:pt x="379" y="141"/>
                </a:lnTo>
                <a:lnTo>
                  <a:pt x="399" y="166"/>
                </a:lnTo>
                <a:lnTo>
                  <a:pt x="399" y="166"/>
                </a:lnTo>
                <a:lnTo>
                  <a:pt x="399" y="167"/>
                </a:lnTo>
                <a:lnTo>
                  <a:pt x="399" y="167"/>
                </a:lnTo>
                <a:lnTo>
                  <a:pt x="401" y="169"/>
                </a:lnTo>
                <a:lnTo>
                  <a:pt x="401" y="169"/>
                </a:lnTo>
                <a:lnTo>
                  <a:pt x="401" y="171"/>
                </a:lnTo>
                <a:lnTo>
                  <a:pt x="401" y="171"/>
                </a:lnTo>
                <a:lnTo>
                  <a:pt x="410" y="185"/>
                </a:lnTo>
                <a:lnTo>
                  <a:pt x="416" y="200"/>
                </a:lnTo>
                <a:lnTo>
                  <a:pt x="416" y="200"/>
                </a:lnTo>
                <a:lnTo>
                  <a:pt x="418" y="200"/>
                </a:lnTo>
                <a:lnTo>
                  <a:pt x="418" y="200"/>
                </a:lnTo>
                <a:lnTo>
                  <a:pt x="413" y="188"/>
                </a:lnTo>
                <a:lnTo>
                  <a:pt x="413" y="188"/>
                </a:lnTo>
                <a:lnTo>
                  <a:pt x="407" y="178"/>
                </a:lnTo>
                <a:lnTo>
                  <a:pt x="402" y="171"/>
                </a:lnTo>
                <a:lnTo>
                  <a:pt x="402" y="171"/>
                </a:lnTo>
                <a:lnTo>
                  <a:pt x="401" y="169"/>
                </a:lnTo>
                <a:lnTo>
                  <a:pt x="401" y="169"/>
                </a:lnTo>
                <a:close/>
                <a:moveTo>
                  <a:pt x="210" y="298"/>
                </a:moveTo>
                <a:lnTo>
                  <a:pt x="210" y="298"/>
                </a:lnTo>
                <a:lnTo>
                  <a:pt x="219" y="303"/>
                </a:lnTo>
                <a:lnTo>
                  <a:pt x="227" y="306"/>
                </a:lnTo>
                <a:lnTo>
                  <a:pt x="227" y="306"/>
                </a:lnTo>
                <a:lnTo>
                  <a:pt x="232" y="297"/>
                </a:lnTo>
                <a:lnTo>
                  <a:pt x="235" y="287"/>
                </a:lnTo>
                <a:lnTo>
                  <a:pt x="235" y="287"/>
                </a:lnTo>
                <a:lnTo>
                  <a:pt x="233" y="287"/>
                </a:lnTo>
                <a:lnTo>
                  <a:pt x="233" y="287"/>
                </a:lnTo>
                <a:lnTo>
                  <a:pt x="226" y="286"/>
                </a:lnTo>
                <a:lnTo>
                  <a:pt x="226" y="286"/>
                </a:lnTo>
                <a:lnTo>
                  <a:pt x="222" y="284"/>
                </a:lnTo>
                <a:lnTo>
                  <a:pt x="222" y="284"/>
                </a:lnTo>
                <a:lnTo>
                  <a:pt x="222" y="283"/>
                </a:lnTo>
                <a:lnTo>
                  <a:pt x="222" y="279"/>
                </a:lnTo>
                <a:lnTo>
                  <a:pt x="224" y="278"/>
                </a:lnTo>
                <a:lnTo>
                  <a:pt x="226" y="278"/>
                </a:lnTo>
                <a:lnTo>
                  <a:pt x="226" y="278"/>
                </a:lnTo>
                <a:lnTo>
                  <a:pt x="229" y="278"/>
                </a:lnTo>
                <a:lnTo>
                  <a:pt x="229" y="279"/>
                </a:lnTo>
                <a:lnTo>
                  <a:pt x="229" y="279"/>
                </a:lnTo>
                <a:lnTo>
                  <a:pt x="230" y="279"/>
                </a:lnTo>
                <a:lnTo>
                  <a:pt x="230" y="279"/>
                </a:lnTo>
                <a:lnTo>
                  <a:pt x="237" y="284"/>
                </a:lnTo>
                <a:lnTo>
                  <a:pt x="237" y="284"/>
                </a:lnTo>
                <a:lnTo>
                  <a:pt x="238" y="283"/>
                </a:lnTo>
                <a:lnTo>
                  <a:pt x="238" y="283"/>
                </a:lnTo>
                <a:lnTo>
                  <a:pt x="240" y="278"/>
                </a:lnTo>
                <a:lnTo>
                  <a:pt x="240" y="278"/>
                </a:lnTo>
                <a:lnTo>
                  <a:pt x="241" y="276"/>
                </a:lnTo>
                <a:lnTo>
                  <a:pt x="243" y="276"/>
                </a:lnTo>
                <a:lnTo>
                  <a:pt x="243" y="276"/>
                </a:lnTo>
                <a:lnTo>
                  <a:pt x="246" y="279"/>
                </a:lnTo>
                <a:lnTo>
                  <a:pt x="246" y="283"/>
                </a:lnTo>
                <a:lnTo>
                  <a:pt x="246" y="283"/>
                </a:lnTo>
                <a:lnTo>
                  <a:pt x="243" y="286"/>
                </a:lnTo>
                <a:lnTo>
                  <a:pt x="243" y="286"/>
                </a:lnTo>
                <a:lnTo>
                  <a:pt x="260" y="289"/>
                </a:lnTo>
                <a:lnTo>
                  <a:pt x="260" y="289"/>
                </a:lnTo>
                <a:lnTo>
                  <a:pt x="263" y="283"/>
                </a:lnTo>
                <a:lnTo>
                  <a:pt x="263" y="283"/>
                </a:lnTo>
                <a:lnTo>
                  <a:pt x="265" y="278"/>
                </a:lnTo>
                <a:lnTo>
                  <a:pt x="265" y="278"/>
                </a:lnTo>
                <a:lnTo>
                  <a:pt x="267" y="276"/>
                </a:lnTo>
                <a:lnTo>
                  <a:pt x="270" y="276"/>
                </a:lnTo>
                <a:lnTo>
                  <a:pt x="270" y="276"/>
                </a:lnTo>
                <a:lnTo>
                  <a:pt x="271" y="278"/>
                </a:lnTo>
                <a:lnTo>
                  <a:pt x="273" y="279"/>
                </a:lnTo>
                <a:lnTo>
                  <a:pt x="273" y="279"/>
                </a:lnTo>
                <a:lnTo>
                  <a:pt x="273" y="281"/>
                </a:lnTo>
                <a:lnTo>
                  <a:pt x="271" y="283"/>
                </a:lnTo>
                <a:lnTo>
                  <a:pt x="271" y="283"/>
                </a:lnTo>
                <a:lnTo>
                  <a:pt x="267" y="289"/>
                </a:lnTo>
                <a:lnTo>
                  <a:pt x="267" y="289"/>
                </a:lnTo>
                <a:lnTo>
                  <a:pt x="267" y="290"/>
                </a:lnTo>
                <a:lnTo>
                  <a:pt x="267" y="290"/>
                </a:lnTo>
                <a:lnTo>
                  <a:pt x="282" y="292"/>
                </a:lnTo>
                <a:lnTo>
                  <a:pt x="282" y="292"/>
                </a:lnTo>
                <a:lnTo>
                  <a:pt x="284" y="290"/>
                </a:lnTo>
                <a:lnTo>
                  <a:pt x="284" y="290"/>
                </a:lnTo>
                <a:lnTo>
                  <a:pt x="287" y="279"/>
                </a:lnTo>
                <a:lnTo>
                  <a:pt x="287" y="279"/>
                </a:lnTo>
                <a:lnTo>
                  <a:pt x="289" y="278"/>
                </a:lnTo>
                <a:lnTo>
                  <a:pt x="290" y="276"/>
                </a:lnTo>
                <a:lnTo>
                  <a:pt x="290" y="276"/>
                </a:lnTo>
                <a:lnTo>
                  <a:pt x="292" y="276"/>
                </a:lnTo>
                <a:lnTo>
                  <a:pt x="293" y="278"/>
                </a:lnTo>
                <a:lnTo>
                  <a:pt x="293" y="278"/>
                </a:lnTo>
                <a:lnTo>
                  <a:pt x="293" y="279"/>
                </a:lnTo>
                <a:lnTo>
                  <a:pt x="293" y="283"/>
                </a:lnTo>
                <a:lnTo>
                  <a:pt x="293" y="283"/>
                </a:lnTo>
                <a:lnTo>
                  <a:pt x="289" y="290"/>
                </a:lnTo>
                <a:lnTo>
                  <a:pt x="289" y="290"/>
                </a:lnTo>
                <a:lnTo>
                  <a:pt x="287" y="292"/>
                </a:lnTo>
                <a:lnTo>
                  <a:pt x="287" y="292"/>
                </a:lnTo>
                <a:lnTo>
                  <a:pt x="289" y="292"/>
                </a:lnTo>
                <a:lnTo>
                  <a:pt x="289" y="292"/>
                </a:lnTo>
                <a:lnTo>
                  <a:pt x="300" y="292"/>
                </a:lnTo>
                <a:lnTo>
                  <a:pt x="311" y="289"/>
                </a:lnTo>
                <a:lnTo>
                  <a:pt x="311" y="289"/>
                </a:lnTo>
                <a:lnTo>
                  <a:pt x="312" y="287"/>
                </a:lnTo>
                <a:lnTo>
                  <a:pt x="312" y="287"/>
                </a:lnTo>
                <a:lnTo>
                  <a:pt x="314" y="279"/>
                </a:lnTo>
                <a:lnTo>
                  <a:pt x="314" y="279"/>
                </a:lnTo>
                <a:lnTo>
                  <a:pt x="317" y="270"/>
                </a:lnTo>
                <a:lnTo>
                  <a:pt x="317" y="270"/>
                </a:lnTo>
                <a:lnTo>
                  <a:pt x="319" y="268"/>
                </a:lnTo>
                <a:lnTo>
                  <a:pt x="320" y="267"/>
                </a:lnTo>
                <a:lnTo>
                  <a:pt x="320" y="267"/>
                </a:lnTo>
                <a:lnTo>
                  <a:pt x="322" y="267"/>
                </a:lnTo>
                <a:lnTo>
                  <a:pt x="322" y="267"/>
                </a:lnTo>
                <a:lnTo>
                  <a:pt x="320" y="265"/>
                </a:lnTo>
                <a:lnTo>
                  <a:pt x="320" y="265"/>
                </a:lnTo>
                <a:lnTo>
                  <a:pt x="320" y="264"/>
                </a:lnTo>
                <a:lnTo>
                  <a:pt x="322" y="262"/>
                </a:lnTo>
                <a:lnTo>
                  <a:pt x="322" y="260"/>
                </a:lnTo>
                <a:lnTo>
                  <a:pt x="325" y="260"/>
                </a:lnTo>
                <a:lnTo>
                  <a:pt x="325" y="260"/>
                </a:lnTo>
                <a:lnTo>
                  <a:pt x="330" y="260"/>
                </a:lnTo>
                <a:lnTo>
                  <a:pt x="330" y="260"/>
                </a:lnTo>
                <a:lnTo>
                  <a:pt x="336" y="259"/>
                </a:lnTo>
                <a:lnTo>
                  <a:pt x="336" y="259"/>
                </a:lnTo>
                <a:lnTo>
                  <a:pt x="338" y="259"/>
                </a:lnTo>
                <a:lnTo>
                  <a:pt x="339" y="257"/>
                </a:lnTo>
                <a:lnTo>
                  <a:pt x="339" y="257"/>
                </a:lnTo>
                <a:lnTo>
                  <a:pt x="339" y="256"/>
                </a:lnTo>
                <a:lnTo>
                  <a:pt x="342" y="254"/>
                </a:lnTo>
                <a:lnTo>
                  <a:pt x="342" y="254"/>
                </a:lnTo>
                <a:lnTo>
                  <a:pt x="345" y="253"/>
                </a:lnTo>
                <a:lnTo>
                  <a:pt x="345" y="253"/>
                </a:lnTo>
                <a:lnTo>
                  <a:pt x="352" y="246"/>
                </a:lnTo>
                <a:lnTo>
                  <a:pt x="358" y="237"/>
                </a:lnTo>
                <a:lnTo>
                  <a:pt x="358" y="237"/>
                </a:lnTo>
                <a:lnTo>
                  <a:pt x="364" y="221"/>
                </a:lnTo>
                <a:lnTo>
                  <a:pt x="364" y="221"/>
                </a:lnTo>
                <a:lnTo>
                  <a:pt x="368" y="212"/>
                </a:lnTo>
                <a:lnTo>
                  <a:pt x="369" y="202"/>
                </a:lnTo>
                <a:lnTo>
                  <a:pt x="369" y="202"/>
                </a:lnTo>
                <a:lnTo>
                  <a:pt x="369" y="193"/>
                </a:lnTo>
                <a:lnTo>
                  <a:pt x="369" y="182"/>
                </a:lnTo>
                <a:lnTo>
                  <a:pt x="369" y="182"/>
                </a:lnTo>
                <a:lnTo>
                  <a:pt x="369" y="180"/>
                </a:lnTo>
                <a:lnTo>
                  <a:pt x="369" y="180"/>
                </a:lnTo>
                <a:lnTo>
                  <a:pt x="371" y="177"/>
                </a:lnTo>
                <a:lnTo>
                  <a:pt x="372" y="175"/>
                </a:lnTo>
                <a:lnTo>
                  <a:pt x="372" y="175"/>
                </a:lnTo>
                <a:lnTo>
                  <a:pt x="375" y="177"/>
                </a:lnTo>
                <a:lnTo>
                  <a:pt x="377" y="180"/>
                </a:lnTo>
                <a:lnTo>
                  <a:pt x="377" y="180"/>
                </a:lnTo>
                <a:lnTo>
                  <a:pt x="377" y="182"/>
                </a:lnTo>
                <a:lnTo>
                  <a:pt x="377" y="182"/>
                </a:lnTo>
                <a:lnTo>
                  <a:pt x="375" y="194"/>
                </a:lnTo>
                <a:lnTo>
                  <a:pt x="374" y="205"/>
                </a:lnTo>
                <a:lnTo>
                  <a:pt x="374" y="205"/>
                </a:lnTo>
                <a:lnTo>
                  <a:pt x="371" y="216"/>
                </a:lnTo>
                <a:lnTo>
                  <a:pt x="366" y="227"/>
                </a:lnTo>
                <a:lnTo>
                  <a:pt x="366" y="227"/>
                </a:lnTo>
                <a:lnTo>
                  <a:pt x="360" y="242"/>
                </a:lnTo>
                <a:lnTo>
                  <a:pt x="360" y="242"/>
                </a:lnTo>
                <a:lnTo>
                  <a:pt x="355" y="249"/>
                </a:lnTo>
                <a:lnTo>
                  <a:pt x="349" y="256"/>
                </a:lnTo>
                <a:lnTo>
                  <a:pt x="349" y="256"/>
                </a:lnTo>
                <a:lnTo>
                  <a:pt x="345" y="259"/>
                </a:lnTo>
                <a:lnTo>
                  <a:pt x="345" y="259"/>
                </a:lnTo>
                <a:lnTo>
                  <a:pt x="341" y="273"/>
                </a:lnTo>
                <a:lnTo>
                  <a:pt x="341" y="273"/>
                </a:lnTo>
                <a:lnTo>
                  <a:pt x="339" y="276"/>
                </a:lnTo>
                <a:lnTo>
                  <a:pt x="339" y="276"/>
                </a:lnTo>
                <a:lnTo>
                  <a:pt x="341" y="276"/>
                </a:lnTo>
                <a:lnTo>
                  <a:pt x="341" y="276"/>
                </a:lnTo>
                <a:lnTo>
                  <a:pt x="350" y="268"/>
                </a:lnTo>
                <a:lnTo>
                  <a:pt x="358" y="260"/>
                </a:lnTo>
                <a:lnTo>
                  <a:pt x="358" y="260"/>
                </a:lnTo>
                <a:lnTo>
                  <a:pt x="358" y="259"/>
                </a:lnTo>
                <a:lnTo>
                  <a:pt x="358" y="259"/>
                </a:lnTo>
                <a:lnTo>
                  <a:pt x="358" y="249"/>
                </a:lnTo>
                <a:lnTo>
                  <a:pt x="358" y="249"/>
                </a:lnTo>
                <a:lnTo>
                  <a:pt x="360" y="248"/>
                </a:lnTo>
                <a:lnTo>
                  <a:pt x="360" y="248"/>
                </a:lnTo>
                <a:lnTo>
                  <a:pt x="360" y="246"/>
                </a:lnTo>
                <a:lnTo>
                  <a:pt x="363" y="245"/>
                </a:lnTo>
                <a:lnTo>
                  <a:pt x="363" y="245"/>
                </a:lnTo>
                <a:lnTo>
                  <a:pt x="364" y="245"/>
                </a:lnTo>
                <a:lnTo>
                  <a:pt x="366" y="246"/>
                </a:lnTo>
                <a:lnTo>
                  <a:pt x="366" y="246"/>
                </a:lnTo>
                <a:lnTo>
                  <a:pt x="366" y="248"/>
                </a:lnTo>
                <a:lnTo>
                  <a:pt x="366" y="248"/>
                </a:lnTo>
                <a:lnTo>
                  <a:pt x="368" y="248"/>
                </a:lnTo>
                <a:lnTo>
                  <a:pt x="368" y="248"/>
                </a:lnTo>
                <a:lnTo>
                  <a:pt x="372" y="237"/>
                </a:lnTo>
                <a:lnTo>
                  <a:pt x="375" y="226"/>
                </a:lnTo>
                <a:lnTo>
                  <a:pt x="375" y="226"/>
                </a:lnTo>
                <a:lnTo>
                  <a:pt x="377" y="218"/>
                </a:lnTo>
                <a:lnTo>
                  <a:pt x="377" y="218"/>
                </a:lnTo>
                <a:lnTo>
                  <a:pt x="379" y="216"/>
                </a:lnTo>
                <a:lnTo>
                  <a:pt x="382" y="215"/>
                </a:lnTo>
                <a:lnTo>
                  <a:pt x="382" y="215"/>
                </a:lnTo>
                <a:lnTo>
                  <a:pt x="385" y="216"/>
                </a:lnTo>
                <a:lnTo>
                  <a:pt x="385" y="219"/>
                </a:lnTo>
                <a:lnTo>
                  <a:pt x="385" y="219"/>
                </a:lnTo>
                <a:lnTo>
                  <a:pt x="385" y="221"/>
                </a:lnTo>
                <a:lnTo>
                  <a:pt x="385" y="221"/>
                </a:lnTo>
                <a:lnTo>
                  <a:pt x="383" y="227"/>
                </a:lnTo>
                <a:lnTo>
                  <a:pt x="383" y="227"/>
                </a:lnTo>
                <a:lnTo>
                  <a:pt x="387" y="229"/>
                </a:lnTo>
                <a:lnTo>
                  <a:pt x="387" y="234"/>
                </a:lnTo>
                <a:lnTo>
                  <a:pt x="387" y="234"/>
                </a:lnTo>
                <a:lnTo>
                  <a:pt x="383" y="246"/>
                </a:lnTo>
                <a:lnTo>
                  <a:pt x="382" y="259"/>
                </a:lnTo>
                <a:lnTo>
                  <a:pt x="382" y="259"/>
                </a:lnTo>
                <a:lnTo>
                  <a:pt x="382" y="260"/>
                </a:lnTo>
                <a:lnTo>
                  <a:pt x="382" y="260"/>
                </a:lnTo>
                <a:lnTo>
                  <a:pt x="383" y="260"/>
                </a:lnTo>
                <a:lnTo>
                  <a:pt x="383" y="260"/>
                </a:lnTo>
                <a:lnTo>
                  <a:pt x="390" y="251"/>
                </a:lnTo>
                <a:lnTo>
                  <a:pt x="393" y="246"/>
                </a:lnTo>
                <a:lnTo>
                  <a:pt x="394" y="242"/>
                </a:lnTo>
                <a:lnTo>
                  <a:pt x="394" y="242"/>
                </a:lnTo>
                <a:lnTo>
                  <a:pt x="396" y="237"/>
                </a:lnTo>
                <a:lnTo>
                  <a:pt x="396" y="237"/>
                </a:lnTo>
                <a:lnTo>
                  <a:pt x="396" y="234"/>
                </a:lnTo>
                <a:lnTo>
                  <a:pt x="396" y="234"/>
                </a:lnTo>
                <a:lnTo>
                  <a:pt x="393" y="218"/>
                </a:lnTo>
                <a:lnTo>
                  <a:pt x="393" y="218"/>
                </a:lnTo>
                <a:lnTo>
                  <a:pt x="393" y="215"/>
                </a:lnTo>
                <a:lnTo>
                  <a:pt x="394" y="213"/>
                </a:lnTo>
                <a:lnTo>
                  <a:pt x="394" y="213"/>
                </a:lnTo>
                <a:lnTo>
                  <a:pt x="396" y="213"/>
                </a:lnTo>
                <a:lnTo>
                  <a:pt x="399" y="213"/>
                </a:lnTo>
                <a:lnTo>
                  <a:pt x="399" y="213"/>
                </a:lnTo>
                <a:lnTo>
                  <a:pt x="401" y="213"/>
                </a:lnTo>
                <a:lnTo>
                  <a:pt x="401" y="213"/>
                </a:lnTo>
                <a:lnTo>
                  <a:pt x="399" y="208"/>
                </a:lnTo>
                <a:lnTo>
                  <a:pt x="399" y="208"/>
                </a:lnTo>
                <a:lnTo>
                  <a:pt x="396" y="199"/>
                </a:lnTo>
                <a:lnTo>
                  <a:pt x="391" y="188"/>
                </a:lnTo>
                <a:lnTo>
                  <a:pt x="391" y="188"/>
                </a:lnTo>
                <a:lnTo>
                  <a:pt x="387" y="175"/>
                </a:lnTo>
                <a:lnTo>
                  <a:pt x="382" y="161"/>
                </a:lnTo>
                <a:lnTo>
                  <a:pt x="382" y="161"/>
                </a:lnTo>
                <a:lnTo>
                  <a:pt x="377" y="153"/>
                </a:lnTo>
                <a:lnTo>
                  <a:pt x="377" y="153"/>
                </a:lnTo>
                <a:lnTo>
                  <a:pt x="372" y="145"/>
                </a:lnTo>
                <a:lnTo>
                  <a:pt x="364" y="137"/>
                </a:lnTo>
                <a:lnTo>
                  <a:pt x="364" y="137"/>
                </a:lnTo>
                <a:lnTo>
                  <a:pt x="363" y="134"/>
                </a:lnTo>
                <a:lnTo>
                  <a:pt x="363" y="134"/>
                </a:lnTo>
                <a:lnTo>
                  <a:pt x="357" y="128"/>
                </a:lnTo>
                <a:lnTo>
                  <a:pt x="349" y="122"/>
                </a:lnTo>
                <a:lnTo>
                  <a:pt x="349" y="122"/>
                </a:lnTo>
                <a:lnTo>
                  <a:pt x="344" y="118"/>
                </a:lnTo>
                <a:lnTo>
                  <a:pt x="341" y="114"/>
                </a:lnTo>
                <a:lnTo>
                  <a:pt x="341" y="114"/>
                </a:lnTo>
                <a:lnTo>
                  <a:pt x="331" y="100"/>
                </a:lnTo>
                <a:lnTo>
                  <a:pt x="331" y="100"/>
                </a:lnTo>
                <a:lnTo>
                  <a:pt x="331" y="100"/>
                </a:lnTo>
                <a:lnTo>
                  <a:pt x="331" y="100"/>
                </a:lnTo>
                <a:lnTo>
                  <a:pt x="331" y="98"/>
                </a:lnTo>
                <a:lnTo>
                  <a:pt x="330" y="98"/>
                </a:lnTo>
                <a:lnTo>
                  <a:pt x="330" y="98"/>
                </a:lnTo>
                <a:lnTo>
                  <a:pt x="322" y="96"/>
                </a:lnTo>
                <a:lnTo>
                  <a:pt x="316" y="95"/>
                </a:lnTo>
                <a:lnTo>
                  <a:pt x="316" y="95"/>
                </a:lnTo>
                <a:lnTo>
                  <a:pt x="303" y="89"/>
                </a:lnTo>
                <a:lnTo>
                  <a:pt x="303" y="89"/>
                </a:lnTo>
                <a:lnTo>
                  <a:pt x="298" y="85"/>
                </a:lnTo>
                <a:lnTo>
                  <a:pt x="295" y="81"/>
                </a:lnTo>
                <a:lnTo>
                  <a:pt x="295" y="81"/>
                </a:lnTo>
                <a:lnTo>
                  <a:pt x="293" y="79"/>
                </a:lnTo>
                <a:lnTo>
                  <a:pt x="293" y="76"/>
                </a:lnTo>
                <a:lnTo>
                  <a:pt x="293" y="76"/>
                </a:lnTo>
                <a:lnTo>
                  <a:pt x="295" y="73"/>
                </a:lnTo>
                <a:lnTo>
                  <a:pt x="297" y="71"/>
                </a:lnTo>
                <a:lnTo>
                  <a:pt x="297" y="71"/>
                </a:lnTo>
                <a:lnTo>
                  <a:pt x="298" y="68"/>
                </a:lnTo>
                <a:lnTo>
                  <a:pt x="298" y="65"/>
                </a:lnTo>
                <a:lnTo>
                  <a:pt x="298" y="65"/>
                </a:lnTo>
                <a:lnTo>
                  <a:pt x="298" y="65"/>
                </a:lnTo>
                <a:lnTo>
                  <a:pt x="298" y="65"/>
                </a:lnTo>
                <a:lnTo>
                  <a:pt x="300" y="59"/>
                </a:lnTo>
                <a:lnTo>
                  <a:pt x="301" y="54"/>
                </a:lnTo>
                <a:lnTo>
                  <a:pt x="301" y="54"/>
                </a:lnTo>
                <a:lnTo>
                  <a:pt x="306" y="47"/>
                </a:lnTo>
                <a:lnTo>
                  <a:pt x="312" y="43"/>
                </a:lnTo>
                <a:lnTo>
                  <a:pt x="312" y="43"/>
                </a:lnTo>
                <a:lnTo>
                  <a:pt x="314" y="41"/>
                </a:lnTo>
                <a:lnTo>
                  <a:pt x="314" y="41"/>
                </a:lnTo>
                <a:lnTo>
                  <a:pt x="311" y="41"/>
                </a:lnTo>
                <a:lnTo>
                  <a:pt x="311" y="41"/>
                </a:lnTo>
                <a:lnTo>
                  <a:pt x="306" y="40"/>
                </a:lnTo>
                <a:lnTo>
                  <a:pt x="306" y="40"/>
                </a:lnTo>
                <a:lnTo>
                  <a:pt x="290" y="40"/>
                </a:lnTo>
                <a:lnTo>
                  <a:pt x="290" y="40"/>
                </a:lnTo>
                <a:lnTo>
                  <a:pt x="289" y="41"/>
                </a:lnTo>
                <a:lnTo>
                  <a:pt x="289" y="41"/>
                </a:lnTo>
                <a:lnTo>
                  <a:pt x="295" y="49"/>
                </a:lnTo>
                <a:lnTo>
                  <a:pt x="295" y="49"/>
                </a:lnTo>
                <a:lnTo>
                  <a:pt x="298" y="54"/>
                </a:lnTo>
                <a:lnTo>
                  <a:pt x="298" y="54"/>
                </a:lnTo>
                <a:lnTo>
                  <a:pt x="298" y="55"/>
                </a:lnTo>
                <a:lnTo>
                  <a:pt x="297" y="57"/>
                </a:lnTo>
                <a:lnTo>
                  <a:pt x="297" y="57"/>
                </a:lnTo>
                <a:lnTo>
                  <a:pt x="295" y="57"/>
                </a:lnTo>
                <a:lnTo>
                  <a:pt x="293" y="55"/>
                </a:lnTo>
                <a:lnTo>
                  <a:pt x="293" y="55"/>
                </a:lnTo>
                <a:lnTo>
                  <a:pt x="293" y="54"/>
                </a:lnTo>
                <a:lnTo>
                  <a:pt x="293" y="54"/>
                </a:lnTo>
                <a:lnTo>
                  <a:pt x="292" y="51"/>
                </a:lnTo>
                <a:lnTo>
                  <a:pt x="290" y="46"/>
                </a:lnTo>
                <a:lnTo>
                  <a:pt x="290" y="46"/>
                </a:lnTo>
                <a:lnTo>
                  <a:pt x="287" y="43"/>
                </a:lnTo>
                <a:lnTo>
                  <a:pt x="287" y="43"/>
                </a:lnTo>
                <a:lnTo>
                  <a:pt x="286" y="41"/>
                </a:lnTo>
                <a:lnTo>
                  <a:pt x="286" y="41"/>
                </a:lnTo>
                <a:lnTo>
                  <a:pt x="284" y="41"/>
                </a:lnTo>
                <a:lnTo>
                  <a:pt x="284" y="41"/>
                </a:lnTo>
                <a:lnTo>
                  <a:pt x="284" y="41"/>
                </a:lnTo>
                <a:lnTo>
                  <a:pt x="282" y="43"/>
                </a:lnTo>
                <a:lnTo>
                  <a:pt x="281" y="41"/>
                </a:lnTo>
                <a:lnTo>
                  <a:pt x="281" y="41"/>
                </a:lnTo>
                <a:lnTo>
                  <a:pt x="279" y="41"/>
                </a:lnTo>
                <a:lnTo>
                  <a:pt x="279" y="41"/>
                </a:lnTo>
                <a:lnTo>
                  <a:pt x="271" y="41"/>
                </a:lnTo>
                <a:lnTo>
                  <a:pt x="271" y="41"/>
                </a:lnTo>
                <a:lnTo>
                  <a:pt x="274" y="44"/>
                </a:lnTo>
                <a:lnTo>
                  <a:pt x="278" y="47"/>
                </a:lnTo>
                <a:lnTo>
                  <a:pt x="281" y="55"/>
                </a:lnTo>
                <a:lnTo>
                  <a:pt x="281" y="55"/>
                </a:lnTo>
                <a:lnTo>
                  <a:pt x="281" y="57"/>
                </a:lnTo>
                <a:lnTo>
                  <a:pt x="281" y="57"/>
                </a:lnTo>
                <a:lnTo>
                  <a:pt x="284" y="73"/>
                </a:lnTo>
                <a:lnTo>
                  <a:pt x="284" y="73"/>
                </a:lnTo>
                <a:lnTo>
                  <a:pt x="286" y="76"/>
                </a:lnTo>
                <a:lnTo>
                  <a:pt x="286" y="76"/>
                </a:lnTo>
                <a:lnTo>
                  <a:pt x="286" y="79"/>
                </a:lnTo>
                <a:lnTo>
                  <a:pt x="286" y="79"/>
                </a:lnTo>
                <a:lnTo>
                  <a:pt x="284" y="81"/>
                </a:lnTo>
                <a:lnTo>
                  <a:pt x="281" y="82"/>
                </a:lnTo>
                <a:lnTo>
                  <a:pt x="281" y="82"/>
                </a:lnTo>
                <a:lnTo>
                  <a:pt x="279" y="81"/>
                </a:lnTo>
                <a:lnTo>
                  <a:pt x="278" y="79"/>
                </a:lnTo>
                <a:lnTo>
                  <a:pt x="278" y="79"/>
                </a:lnTo>
                <a:lnTo>
                  <a:pt x="278" y="77"/>
                </a:lnTo>
                <a:lnTo>
                  <a:pt x="279" y="76"/>
                </a:lnTo>
                <a:lnTo>
                  <a:pt x="279" y="76"/>
                </a:lnTo>
                <a:lnTo>
                  <a:pt x="279" y="73"/>
                </a:lnTo>
                <a:lnTo>
                  <a:pt x="279" y="73"/>
                </a:lnTo>
                <a:lnTo>
                  <a:pt x="279" y="63"/>
                </a:lnTo>
                <a:lnTo>
                  <a:pt x="279" y="63"/>
                </a:lnTo>
                <a:lnTo>
                  <a:pt x="278" y="57"/>
                </a:lnTo>
                <a:lnTo>
                  <a:pt x="276" y="51"/>
                </a:lnTo>
                <a:lnTo>
                  <a:pt x="276" y="51"/>
                </a:lnTo>
                <a:lnTo>
                  <a:pt x="271" y="46"/>
                </a:lnTo>
                <a:lnTo>
                  <a:pt x="271" y="46"/>
                </a:lnTo>
                <a:lnTo>
                  <a:pt x="270" y="44"/>
                </a:lnTo>
                <a:lnTo>
                  <a:pt x="268" y="46"/>
                </a:lnTo>
                <a:lnTo>
                  <a:pt x="268" y="46"/>
                </a:lnTo>
                <a:lnTo>
                  <a:pt x="267" y="47"/>
                </a:lnTo>
                <a:lnTo>
                  <a:pt x="265" y="47"/>
                </a:lnTo>
                <a:lnTo>
                  <a:pt x="265" y="47"/>
                </a:lnTo>
                <a:lnTo>
                  <a:pt x="263" y="46"/>
                </a:lnTo>
                <a:lnTo>
                  <a:pt x="262" y="43"/>
                </a:lnTo>
                <a:lnTo>
                  <a:pt x="262" y="43"/>
                </a:lnTo>
                <a:lnTo>
                  <a:pt x="263" y="41"/>
                </a:lnTo>
                <a:lnTo>
                  <a:pt x="263" y="41"/>
                </a:lnTo>
                <a:lnTo>
                  <a:pt x="257" y="41"/>
                </a:lnTo>
                <a:lnTo>
                  <a:pt x="257" y="41"/>
                </a:lnTo>
                <a:lnTo>
                  <a:pt x="262" y="46"/>
                </a:lnTo>
                <a:lnTo>
                  <a:pt x="263" y="52"/>
                </a:lnTo>
                <a:lnTo>
                  <a:pt x="263" y="52"/>
                </a:lnTo>
                <a:lnTo>
                  <a:pt x="268" y="62"/>
                </a:lnTo>
                <a:lnTo>
                  <a:pt x="268" y="62"/>
                </a:lnTo>
                <a:lnTo>
                  <a:pt x="271" y="74"/>
                </a:lnTo>
                <a:lnTo>
                  <a:pt x="271" y="74"/>
                </a:lnTo>
                <a:lnTo>
                  <a:pt x="273" y="76"/>
                </a:lnTo>
                <a:lnTo>
                  <a:pt x="273" y="76"/>
                </a:lnTo>
                <a:lnTo>
                  <a:pt x="271" y="79"/>
                </a:lnTo>
                <a:lnTo>
                  <a:pt x="270" y="79"/>
                </a:lnTo>
                <a:lnTo>
                  <a:pt x="270" y="79"/>
                </a:lnTo>
                <a:lnTo>
                  <a:pt x="268" y="79"/>
                </a:lnTo>
                <a:lnTo>
                  <a:pt x="267" y="79"/>
                </a:lnTo>
                <a:lnTo>
                  <a:pt x="267" y="79"/>
                </a:lnTo>
                <a:lnTo>
                  <a:pt x="267" y="77"/>
                </a:lnTo>
                <a:lnTo>
                  <a:pt x="267" y="76"/>
                </a:lnTo>
                <a:lnTo>
                  <a:pt x="267" y="76"/>
                </a:lnTo>
                <a:lnTo>
                  <a:pt x="267" y="74"/>
                </a:lnTo>
                <a:lnTo>
                  <a:pt x="267" y="74"/>
                </a:lnTo>
                <a:lnTo>
                  <a:pt x="265" y="66"/>
                </a:lnTo>
                <a:lnTo>
                  <a:pt x="265" y="66"/>
                </a:lnTo>
                <a:lnTo>
                  <a:pt x="260" y="52"/>
                </a:lnTo>
                <a:lnTo>
                  <a:pt x="260" y="52"/>
                </a:lnTo>
                <a:lnTo>
                  <a:pt x="257" y="46"/>
                </a:lnTo>
                <a:lnTo>
                  <a:pt x="257" y="46"/>
                </a:lnTo>
                <a:lnTo>
                  <a:pt x="256" y="44"/>
                </a:lnTo>
                <a:lnTo>
                  <a:pt x="254" y="46"/>
                </a:lnTo>
                <a:lnTo>
                  <a:pt x="254" y="46"/>
                </a:lnTo>
                <a:lnTo>
                  <a:pt x="254" y="46"/>
                </a:lnTo>
                <a:lnTo>
                  <a:pt x="252" y="46"/>
                </a:lnTo>
                <a:lnTo>
                  <a:pt x="252" y="46"/>
                </a:lnTo>
                <a:lnTo>
                  <a:pt x="251" y="44"/>
                </a:lnTo>
                <a:lnTo>
                  <a:pt x="251" y="44"/>
                </a:lnTo>
                <a:lnTo>
                  <a:pt x="251" y="43"/>
                </a:lnTo>
                <a:lnTo>
                  <a:pt x="251" y="43"/>
                </a:lnTo>
                <a:lnTo>
                  <a:pt x="246" y="43"/>
                </a:lnTo>
                <a:lnTo>
                  <a:pt x="246" y="43"/>
                </a:lnTo>
                <a:lnTo>
                  <a:pt x="246" y="47"/>
                </a:lnTo>
                <a:lnTo>
                  <a:pt x="246" y="47"/>
                </a:lnTo>
                <a:lnTo>
                  <a:pt x="251" y="65"/>
                </a:lnTo>
                <a:lnTo>
                  <a:pt x="251" y="65"/>
                </a:lnTo>
                <a:lnTo>
                  <a:pt x="252" y="76"/>
                </a:lnTo>
                <a:lnTo>
                  <a:pt x="252" y="76"/>
                </a:lnTo>
                <a:lnTo>
                  <a:pt x="254" y="82"/>
                </a:lnTo>
                <a:lnTo>
                  <a:pt x="254" y="82"/>
                </a:lnTo>
                <a:lnTo>
                  <a:pt x="254" y="85"/>
                </a:lnTo>
                <a:lnTo>
                  <a:pt x="254" y="85"/>
                </a:lnTo>
                <a:lnTo>
                  <a:pt x="254" y="87"/>
                </a:lnTo>
                <a:lnTo>
                  <a:pt x="252" y="87"/>
                </a:lnTo>
                <a:lnTo>
                  <a:pt x="252" y="87"/>
                </a:lnTo>
                <a:lnTo>
                  <a:pt x="249" y="87"/>
                </a:lnTo>
                <a:lnTo>
                  <a:pt x="248" y="85"/>
                </a:lnTo>
                <a:lnTo>
                  <a:pt x="248" y="85"/>
                </a:lnTo>
                <a:lnTo>
                  <a:pt x="248" y="84"/>
                </a:lnTo>
                <a:lnTo>
                  <a:pt x="248" y="82"/>
                </a:lnTo>
                <a:lnTo>
                  <a:pt x="248" y="82"/>
                </a:lnTo>
                <a:lnTo>
                  <a:pt x="249" y="81"/>
                </a:lnTo>
                <a:lnTo>
                  <a:pt x="249" y="81"/>
                </a:lnTo>
                <a:lnTo>
                  <a:pt x="248" y="70"/>
                </a:lnTo>
                <a:lnTo>
                  <a:pt x="248" y="70"/>
                </a:lnTo>
                <a:lnTo>
                  <a:pt x="243" y="47"/>
                </a:lnTo>
                <a:lnTo>
                  <a:pt x="243" y="47"/>
                </a:lnTo>
                <a:lnTo>
                  <a:pt x="241" y="44"/>
                </a:lnTo>
                <a:lnTo>
                  <a:pt x="237" y="44"/>
                </a:lnTo>
                <a:lnTo>
                  <a:pt x="237" y="44"/>
                </a:lnTo>
                <a:lnTo>
                  <a:pt x="232" y="44"/>
                </a:lnTo>
                <a:lnTo>
                  <a:pt x="232" y="44"/>
                </a:lnTo>
                <a:lnTo>
                  <a:pt x="230" y="44"/>
                </a:lnTo>
                <a:lnTo>
                  <a:pt x="230" y="44"/>
                </a:lnTo>
                <a:lnTo>
                  <a:pt x="232" y="47"/>
                </a:lnTo>
                <a:lnTo>
                  <a:pt x="232" y="47"/>
                </a:lnTo>
                <a:lnTo>
                  <a:pt x="235" y="55"/>
                </a:lnTo>
                <a:lnTo>
                  <a:pt x="238" y="65"/>
                </a:lnTo>
                <a:lnTo>
                  <a:pt x="238" y="65"/>
                </a:lnTo>
                <a:lnTo>
                  <a:pt x="241" y="84"/>
                </a:lnTo>
                <a:lnTo>
                  <a:pt x="241" y="84"/>
                </a:lnTo>
                <a:lnTo>
                  <a:pt x="241" y="87"/>
                </a:lnTo>
                <a:lnTo>
                  <a:pt x="241" y="87"/>
                </a:lnTo>
                <a:lnTo>
                  <a:pt x="240" y="90"/>
                </a:lnTo>
                <a:lnTo>
                  <a:pt x="237" y="90"/>
                </a:lnTo>
                <a:lnTo>
                  <a:pt x="237" y="90"/>
                </a:lnTo>
                <a:lnTo>
                  <a:pt x="235" y="89"/>
                </a:lnTo>
                <a:lnTo>
                  <a:pt x="233" y="89"/>
                </a:lnTo>
                <a:lnTo>
                  <a:pt x="233" y="85"/>
                </a:lnTo>
                <a:lnTo>
                  <a:pt x="233" y="84"/>
                </a:lnTo>
                <a:lnTo>
                  <a:pt x="233" y="84"/>
                </a:lnTo>
                <a:lnTo>
                  <a:pt x="235" y="81"/>
                </a:lnTo>
                <a:lnTo>
                  <a:pt x="235" y="81"/>
                </a:lnTo>
                <a:lnTo>
                  <a:pt x="235" y="76"/>
                </a:lnTo>
                <a:lnTo>
                  <a:pt x="235" y="70"/>
                </a:lnTo>
                <a:lnTo>
                  <a:pt x="235" y="70"/>
                </a:lnTo>
                <a:lnTo>
                  <a:pt x="232" y="57"/>
                </a:lnTo>
                <a:lnTo>
                  <a:pt x="227" y="46"/>
                </a:lnTo>
                <a:lnTo>
                  <a:pt x="227" y="46"/>
                </a:lnTo>
                <a:lnTo>
                  <a:pt x="226" y="44"/>
                </a:lnTo>
                <a:lnTo>
                  <a:pt x="226" y="44"/>
                </a:lnTo>
                <a:lnTo>
                  <a:pt x="218" y="46"/>
                </a:lnTo>
                <a:lnTo>
                  <a:pt x="218" y="46"/>
                </a:lnTo>
                <a:lnTo>
                  <a:pt x="218" y="46"/>
                </a:lnTo>
                <a:lnTo>
                  <a:pt x="218" y="46"/>
                </a:lnTo>
                <a:lnTo>
                  <a:pt x="221" y="52"/>
                </a:lnTo>
                <a:lnTo>
                  <a:pt x="222" y="60"/>
                </a:lnTo>
                <a:lnTo>
                  <a:pt x="222" y="60"/>
                </a:lnTo>
                <a:lnTo>
                  <a:pt x="222" y="68"/>
                </a:lnTo>
                <a:lnTo>
                  <a:pt x="226" y="76"/>
                </a:lnTo>
                <a:lnTo>
                  <a:pt x="226" y="76"/>
                </a:lnTo>
                <a:lnTo>
                  <a:pt x="226" y="77"/>
                </a:lnTo>
                <a:lnTo>
                  <a:pt x="226" y="77"/>
                </a:lnTo>
                <a:lnTo>
                  <a:pt x="222" y="81"/>
                </a:lnTo>
                <a:lnTo>
                  <a:pt x="219" y="81"/>
                </a:lnTo>
                <a:lnTo>
                  <a:pt x="219" y="81"/>
                </a:lnTo>
                <a:lnTo>
                  <a:pt x="218" y="77"/>
                </a:lnTo>
                <a:lnTo>
                  <a:pt x="218" y="76"/>
                </a:lnTo>
                <a:lnTo>
                  <a:pt x="218" y="76"/>
                </a:lnTo>
                <a:lnTo>
                  <a:pt x="218" y="65"/>
                </a:lnTo>
                <a:lnTo>
                  <a:pt x="218" y="65"/>
                </a:lnTo>
                <a:lnTo>
                  <a:pt x="218" y="59"/>
                </a:lnTo>
                <a:lnTo>
                  <a:pt x="216" y="51"/>
                </a:lnTo>
                <a:lnTo>
                  <a:pt x="216" y="51"/>
                </a:lnTo>
                <a:lnTo>
                  <a:pt x="213" y="46"/>
                </a:lnTo>
                <a:lnTo>
                  <a:pt x="213" y="46"/>
                </a:lnTo>
                <a:lnTo>
                  <a:pt x="213" y="47"/>
                </a:lnTo>
                <a:lnTo>
                  <a:pt x="213" y="47"/>
                </a:lnTo>
                <a:lnTo>
                  <a:pt x="210" y="47"/>
                </a:lnTo>
                <a:lnTo>
                  <a:pt x="208" y="46"/>
                </a:lnTo>
                <a:lnTo>
                  <a:pt x="208" y="46"/>
                </a:lnTo>
                <a:lnTo>
                  <a:pt x="205" y="46"/>
                </a:lnTo>
                <a:lnTo>
                  <a:pt x="202" y="46"/>
                </a:lnTo>
                <a:lnTo>
                  <a:pt x="202" y="46"/>
                </a:lnTo>
                <a:lnTo>
                  <a:pt x="204" y="47"/>
                </a:lnTo>
                <a:lnTo>
                  <a:pt x="204" y="47"/>
                </a:lnTo>
                <a:lnTo>
                  <a:pt x="210" y="57"/>
                </a:lnTo>
                <a:lnTo>
                  <a:pt x="210" y="57"/>
                </a:lnTo>
                <a:lnTo>
                  <a:pt x="211" y="63"/>
                </a:lnTo>
                <a:lnTo>
                  <a:pt x="213" y="70"/>
                </a:lnTo>
                <a:lnTo>
                  <a:pt x="213" y="70"/>
                </a:lnTo>
                <a:lnTo>
                  <a:pt x="213" y="73"/>
                </a:lnTo>
                <a:lnTo>
                  <a:pt x="213" y="73"/>
                </a:lnTo>
                <a:lnTo>
                  <a:pt x="215" y="73"/>
                </a:lnTo>
                <a:lnTo>
                  <a:pt x="215" y="73"/>
                </a:lnTo>
                <a:lnTo>
                  <a:pt x="213" y="76"/>
                </a:lnTo>
                <a:lnTo>
                  <a:pt x="211" y="77"/>
                </a:lnTo>
                <a:lnTo>
                  <a:pt x="211" y="77"/>
                </a:lnTo>
                <a:lnTo>
                  <a:pt x="211" y="79"/>
                </a:lnTo>
                <a:lnTo>
                  <a:pt x="211" y="79"/>
                </a:lnTo>
                <a:lnTo>
                  <a:pt x="211" y="84"/>
                </a:lnTo>
                <a:lnTo>
                  <a:pt x="211" y="84"/>
                </a:lnTo>
                <a:lnTo>
                  <a:pt x="211" y="85"/>
                </a:lnTo>
                <a:lnTo>
                  <a:pt x="208" y="87"/>
                </a:lnTo>
                <a:lnTo>
                  <a:pt x="208" y="87"/>
                </a:lnTo>
                <a:lnTo>
                  <a:pt x="207" y="87"/>
                </a:lnTo>
                <a:lnTo>
                  <a:pt x="205" y="89"/>
                </a:lnTo>
                <a:lnTo>
                  <a:pt x="205" y="89"/>
                </a:lnTo>
                <a:lnTo>
                  <a:pt x="204" y="90"/>
                </a:lnTo>
                <a:lnTo>
                  <a:pt x="204" y="90"/>
                </a:lnTo>
                <a:lnTo>
                  <a:pt x="192" y="96"/>
                </a:lnTo>
                <a:lnTo>
                  <a:pt x="181" y="101"/>
                </a:lnTo>
                <a:lnTo>
                  <a:pt x="181" y="101"/>
                </a:lnTo>
                <a:lnTo>
                  <a:pt x="175" y="101"/>
                </a:lnTo>
                <a:lnTo>
                  <a:pt x="175" y="101"/>
                </a:lnTo>
                <a:lnTo>
                  <a:pt x="174" y="103"/>
                </a:lnTo>
                <a:lnTo>
                  <a:pt x="172" y="104"/>
                </a:lnTo>
                <a:lnTo>
                  <a:pt x="172" y="104"/>
                </a:lnTo>
                <a:lnTo>
                  <a:pt x="172" y="106"/>
                </a:lnTo>
                <a:lnTo>
                  <a:pt x="172" y="106"/>
                </a:lnTo>
                <a:lnTo>
                  <a:pt x="169" y="112"/>
                </a:lnTo>
                <a:lnTo>
                  <a:pt x="164" y="117"/>
                </a:lnTo>
                <a:lnTo>
                  <a:pt x="164" y="117"/>
                </a:lnTo>
                <a:lnTo>
                  <a:pt x="162" y="120"/>
                </a:lnTo>
                <a:lnTo>
                  <a:pt x="162" y="120"/>
                </a:lnTo>
                <a:lnTo>
                  <a:pt x="159" y="126"/>
                </a:lnTo>
                <a:lnTo>
                  <a:pt x="155" y="131"/>
                </a:lnTo>
                <a:lnTo>
                  <a:pt x="155" y="131"/>
                </a:lnTo>
                <a:lnTo>
                  <a:pt x="151" y="136"/>
                </a:lnTo>
                <a:lnTo>
                  <a:pt x="151" y="136"/>
                </a:lnTo>
                <a:lnTo>
                  <a:pt x="137" y="150"/>
                </a:lnTo>
                <a:lnTo>
                  <a:pt x="126" y="167"/>
                </a:lnTo>
                <a:lnTo>
                  <a:pt x="126" y="167"/>
                </a:lnTo>
                <a:lnTo>
                  <a:pt x="117" y="183"/>
                </a:lnTo>
                <a:lnTo>
                  <a:pt x="110" y="202"/>
                </a:lnTo>
                <a:lnTo>
                  <a:pt x="110" y="202"/>
                </a:lnTo>
                <a:lnTo>
                  <a:pt x="107" y="218"/>
                </a:lnTo>
                <a:lnTo>
                  <a:pt x="107" y="218"/>
                </a:lnTo>
                <a:lnTo>
                  <a:pt x="106" y="232"/>
                </a:lnTo>
                <a:lnTo>
                  <a:pt x="106" y="232"/>
                </a:lnTo>
                <a:lnTo>
                  <a:pt x="104" y="260"/>
                </a:lnTo>
                <a:lnTo>
                  <a:pt x="104" y="260"/>
                </a:lnTo>
                <a:lnTo>
                  <a:pt x="104" y="267"/>
                </a:lnTo>
                <a:lnTo>
                  <a:pt x="104" y="267"/>
                </a:lnTo>
                <a:lnTo>
                  <a:pt x="107" y="271"/>
                </a:lnTo>
                <a:lnTo>
                  <a:pt x="107" y="271"/>
                </a:lnTo>
                <a:lnTo>
                  <a:pt x="110" y="270"/>
                </a:lnTo>
                <a:lnTo>
                  <a:pt x="110" y="270"/>
                </a:lnTo>
                <a:lnTo>
                  <a:pt x="112" y="270"/>
                </a:lnTo>
                <a:lnTo>
                  <a:pt x="112" y="270"/>
                </a:lnTo>
                <a:lnTo>
                  <a:pt x="115" y="265"/>
                </a:lnTo>
                <a:lnTo>
                  <a:pt x="115" y="265"/>
                </a:lnTo>
                <a:lnTo>
                  <a:pt x="115" y="262"/>
                </a:lnTo>
                <a:lnTo>
                  <a:pt x="115" y="262"/>
                </a:lnTo>
                <a:lnTo>
                  <a:pt x="114" y="257"/>
                </a:lnTo>
                <a:lnTo>
                  <a:pt x="114" y="257"/>
                </a:lnTo>
                <a:lnTo>
                  <a:pt x="114" y="251"/>
                </a:lnTo>
                <a:lnTo>
                  <a:pt x="114" y="243"/>
                </a:lnTo>
                <a:lnTo>
                  <a:pt x="114" y="243"/>
                </a:lnTo>
                <a:lnTo>
                  <a:pt x="115" y="230"/>
                </a:lnTo>
                <a:lnTo>
                  <a:pt x="115" y="230"/>
                </a:lnTo>
                <a:lnTo>
                  <a:pt x="115" y="224"/>
                </a:lnTo>
                <a:lnTo>
                  <a:pt x="115" y="219"/>
                </a:lnTo>
                <a:lnTo>
                  <a:pt x="115" y="219"/>
                </a:lnTo>
                <a:lnTo>
                  <a:pt x="117" y="213"/>
                </a:lnTo>
                <a:lnTo>
                  <a:pt x="117" y="213"/>
                </a:lnTo>
                <a:lnTo>
                  <a:pt x="117" y="213"/>
                </a:lnTo>
                <a:lnTo>
                  <a:pt x="117" y="213"/>
                </a:lnTo>
                <a:lnTo>
                  <a:pt x="120" y="212"/>
                </a:lnTo>
                <a:lnTo>
                  <a:pt x="121" y="213"/>
                </a:lnTo>
                <a:lnTo>
                  <a:pt x="121" y="213"/>
                </a:lnTo>
                <a:lnTo>
                  <a:pt x="123" y="215"/>
                </a:lnTo>
                <a:lnTo>
                  <a:pt x="123" y="218"/>
                </a:lnTo>
                <a:lnTo>
                  <a:pt x="123" y="218"/>
                </a:lnTo>
                <a:lnTo>
                  <a:pt x="123" y="219"/>
                </a:lnTo>
                <a:lnTo>
                  <a:pt x="123" y="219"/>
                </a:lnTo>
                <a:lnTo>
                  <a:pt x="121" y="219"/>
                </a:lnTo>
                <a:lnTo>
                  <a:pt x="121" y="219"/>
                </a:lnTo>
                <a:lnTo>
                  <a:pt x="120" y="223"/>
                </a:lnTo>
                <a:lnTo>
                  <a:pt x="120" y="223"/>
                </a:lnTo>
                <a:lnTo>
                  <a:pt x="118" y="232"/>
                </a:lnTo>
                <a:lnTo>
                  <a:pt x="118" y="232"/>
                </a:lnTo>
                <a:lnTo>
                  <a:pt x="117" y="240"/>
                </a:lnTo>
                <a:lnTo>
                  <a:pt x="117" y="249"/>
                </a:lnTo>
                <a:lnTo>
                  <a:pt x="117" y="249"/>
                </a:lnTo>
                <a:lnTo>
                  <a:pt x="118" y="259"/>
                </a:lnTo>
                <a:lnTo>
                  <a:pt x="118" y="259"/>
                </a:lnTo>
                <a:lnTo>
                  <a:pt x="120" y="259"/>
                </a:lnTo>
                <a:lnTo>
                  <a:pt x="120" y="259"/>
                </a:lnTo>
                <a:lnTo>
                  <a:pt x="125" y="253"/>
                </a:lnTo>
                <a:lnTo>
                  <a:pt x="125" y="253"/>
                </a:lnTo>
                <a:lnTo>
                  <a:pt x="125" y="251"/>
                </a:lnTo>
                <a:lnTo>
                  <a:pt x="125" y="251"/>
                </a:lnTo>
                <a:lnTo>
                  <a:pt x="126" y="251"/>
                </a:lnTo>
                <a:lnTo>
                  <a:pt x="128" y="251"/>
                </a:lnTo>
                <a:lnTo>
                  <a:pt x="128" y="251"/>
                </a:lnTo>
                <a:lnTo>
                  <a:pt x="129" y="253"/>
                </a:lnTo>
                <a:lnTo>
                  <a:pt x="129" y="256"/>
                </a:lnTo>
                <a:lnTo>
                  <a:pt x="129" y="256"/>
                </a:lnTo>
                <a:lnTo>
                  <a:pt x="128" y="256"/>
                </a:lnTo>
                <a:lnTo>
                  <a:pt x="128" y="256"/>
                </a:lnTo>
                <a:lnTo>
                  <a:pt x="121" y="262"/>
                </a:lnTo>
                <a:lnTo>
                  <a:pt x="121" y="262"/>
                </a:lnTo>
                <a:lnTo>
                  <a:pt x="120" y="265"/>
                </a:lnTo>
                <a:lnTo>
                  <a:pt x="120" y="265"/>
                </a:lnTo>
                <a:lnTo>
                  <a:pt x="123" y="271"/>
                </a:lnTo>
                <a:lnTo>
                  <a:pt x="123" y="271"/>
                </a:lnTo>
                <a:lnTo>
                  <a:pt x="126" y="278"/>
                </a:lnTo>
                <a:lnTo>
                  <a:pt x="126" y="278"/>
                </a:lnTo>
                <a:lnTo>
                  <a:pt x="128" y="278"/>
                </a:lnTo>
                <a:lnTo>
                  <a:pt x="128" y="278"/>
                </a:lnTo>
                <a:lnTo>
                  <a:pt x="136" y="264"/>
                </a:lnTo>
                <a:lnTo>
                  <a:pt x="136" y="264"/>
                </a:lnTo>
                <a:lnTo>
                  <a:pt x="136" y="260"/>
                </a:lnTo>
                <a:lnTo>
                  <a:pt x="136" y="260"/>
                </a:lnTo>
                <a:lnTo>
                  <a:pt x="134" y="254"/>
                </a:lnTo>
                <a:lnTo>
                  <a:pt x="133" y="246"/>
                </a:lnTo>
                <a:lnTo>
                  <a:pt x="133" y="246"/>
                </a:lnTo>
                <a:lnTo>
                  <a:pt x="133" y="243"/>
                </a:lnTo>
                <a:lnTo>
                  <a:pt x="131" y="242"/>
                </a:lnTo>
                <a:lnTo>
                  <a:pt x="131" y="242"/>
                </a:lnTo>
                <a:lnTo>
                  <a:pt x="129" y="240"/>
                </a:lnTo>
                <a:lnTo>
                  <a:pt x="131" y="238"/>
                </a:lnTo>
                <a:lnTo>
                  <a:pt x="131" y="238"/>
                </a:lnTo>
                <a:lnTo>
                  <a:pt x="133" y="237"/>
                </a:lnTo>
                <a:lnTo>
                  <a:pt x="134" y="235"/>
                </a:lnTo>
                <a:lnTo>
                  <a:pt x="134" y="235"/>
                </a:lnTo>
                <a:lnTo>
                  <a:pt x="137" y="237"/>
                </a:lnTo>
                <a:lnTo>
                  <a:pt x="137" y="237"/>
                </a:lnTo>
                <a:lnTo>
                  <a:pt x="139" y="238"/>
                </a:lnTo>
                <a:lnTo>
                  <a:pt x="137" y="240"/>
                </a:lnTo>
                <a:lnTo>
                  <a:pt x="137" y="240"/>
                </a:lnTo>
                <a:lnTo>
                  <a:pt x="137" y="243"/>
                </a:lnTo>
                <a:lnTo>
                  <a:pt x="137" y="243"/>
                </a:lnTo>
                <a:lnTo>
                  <a:pt x="137" y="246"/>
                </a:lnTo>
                <a:lnTo>
                  <a:pt x="137" y="246"/>
                </a:lnTo>
                <a:lnTo>
                  <a:pt x="139" y="254"/>
                </a:lnTo>
                <a:lnTo>
                  <a:pt x="139" y="254"/>
                </a:lnTo>
                <a:lnTo>
                  <a:pt x="139" y="259"/>
                </a:lnTo>
                <a:lnTo>
                  <a:pt x="139" y="259"/>
                </a:lnTo>
                <a:lnTo>
                  <a:pt x="142" y="259"/>
                </a:lnTo>
                <a:lnTo>
                  <a:pt x="145" y="260"/>
                </a:lnTo>
                <a:lnTo>
                  <a:pt x="145" y="260"/>
                </a:lnTo>
                <a:lnTo>
                  <a:pt x="145" y="264"/>
                </a:lnTo>
                <a:lnTo>
                  <a:pt x="144" y="267"/>
                </a:lnTo>
                <a:lnTo>
                  <a:pt x="144" y="267"/>
                </a:lnTo>
                <a:lnTo>
                  <a:pt x="148" y="275"/>
                </a:lnTo>
                <a:lnTo>
                  <a:pt x="148" y="275"/>
                </a:lnTo>
                <a:lnTo>
                  <a:pt x="150" y="273"/>
                </a:lnTo>
                <a:lnTo>
                  <a:pt x="150" y="273"/>
                </a:lnTo>
                <a:lnTo>
                  <a:pt x="153" y="267"/>
                </a:lnTo>
                <a:lnTo>
                  <a:pt x="153" y="267"/>
                </a:lnTo>
                <a:lnTo>
                  <a:pt x="155" y="265"/>
                </a:lnTo>
                <a:lnTo>
                  <a:pt x="158" y="265"/>
                </a:lnTo>
                <a:lnTo>
                  <a:pt x="158" y="265"/>
                </a:lnTo>
                <a:lnTo>
                  <a:pt x="159" y="267"/>
                </a:lnTo>
                <a:lnTo>
                  <a:pt x="161" y="268"/>
                </a:lnTo>
                <a:lnTo>
                  <a:pt x="161" y="268"/>
                </a:lnTo>
                <a:lnTo>
                  <a:pt x="161" y="270"/>
                </a:lnTo>
                <a:lnTo>
                  <a:pt x="159" y="271"/>
                </a:lnTo>
                <a:lnTo>
                  <a:pt x="159" y="271"/>
                </a:lnTo>
                <a:lnTo>
                  <a:pt x="156" y="276"/>
                </a:lnTo>
                <a:lnTo>
                  <a:pt x="156" y="276"/>
                </a:lnTo>
                <a:lnTo>
                  <a:pt x="151" y="279"/>
                </a:lnTo>
                <a:lnTo>
                  <a:pt x="151" y="279"/>
                </a:lnTo>
                <a:lnTo>
                  <a:pt x="158" y="286"/>
                </a:lnTo>
                <a:lnTo>
                  <a:pt x="164" y="292"/>
                </a:lnTo>
                <a:lnTo>
                  <a:pt x="164" y="292"/>
                </a:lnTo>
                <a:lnTo>
                  <a:pt x="174" y="275"/>
                </a:lnTo>
                <a:lnTo>
                  <a:pt x="174" y="275"/>
                </a:lnTo>
                <a:lnTo>
                  <a:pt x="174" y="275"/>
                </a:lnTo>
                <a:lnTo>
                  <a:pt x="174" y="275"/>
                </a:lnTo>
                <a:lnTo>
                  <a:pt x="167" y="265"/>
                </a:lnTo>
                <a:lnTo>
                  <a:pt x="167" y="265"/>
                </a:lnTo>
                <a:lnTo>
                  <a:pt x="166" y="262"/>
                </a:lnTo>
                <a:lnTo>
                  <a:pt x="166" y="262"/>
                </a:lnTo>
                <a:lnTo>
                  <a:pt x="164" y="260"/>
                </a:lnTo>
                <a:lnTo>
                  <a:pt x="164" y="260"/>
                </a:lnTo>
                <a:lnTo>
                  <a:pt x="166" y="257"/>
                </a:lnTo>
                <a:lnTo>
                  <a:pt x="169" y="256"/>
                </a:lnTo>
                <a:lnTo>
                  <a:pt x="169" y="256"/>
                </a:lnTo>
                <a:lnTo>
                  <a:pt x="170" y="257"/>
                </a:lnTo>
                <a:lnTo>
                  <a:pt x="172" y="259"/>
                </a:lnTo>
                <a:lnTo>
                  <a:pt x="172" y="259"/>
                </a:lnTo>
                <a:lnTo>
                  <a:pt x="172" y="264"/>
                </a:lnTo>
                <a:lnTo>
                  <a:pt x="172" y="264"/>
                </a:lnTo>
                <a:lnTo>
                  <a:pt x="174" y="268"/>
                </a:lnTo>
                <a:lnTo>
                  <a:pt x="177" y="271"/>
                </a:lnTo>
                <a:lnTo>
                  <a:pt x="177" y="271"/>
                </a:lnTo>
                <a:lnTo>
                  <a:pt x="178" y="273"/>
                </a:lnTo>
                <a:lnTo>
                  <a:pt x="178" y="273"/>
                </a:lnTo>
                <a:lnTo>
                  <a:pt x="180" y="275"/>
                </a:lnTo>
                <a:lnTo>
                  <a:pt x="181" y="276"/>
                </a:lnTo>
                <a:lnTo>
                  <a:pt x="181" y="276"/>
                </a:lnTo>
                <a:lnTo>
                  <a:pt x="183" y="278"/>
                </a:lnTo>
                <a:lnTo>
                  <a:pt x="183" y="278"/>
                </a:lnTo>
                <a:lnTo>
                  <a:pt x="189" y="284"/>
                </a:lnTo>
                <a:lnTo>
                  <a:pt x="189" y="284"/>
                </a:lnTo>
                <a:lnTo>
                  <a:pt x="191" y="286"/>
                </a:lnTo>
                <a:lnTo>
                  <a:pt x="191" y="286"/>
                </a:lnTo>
                <a:lnTo>
                  <a:pt x="192" y="284"/>
                </a:lnTo>
                <a:lnTo>
                  <a:pt x="192" y="284"/>
                </a:lnTo>
                <a:lnTo>
                  <a:pt x="194" y="279"/>
                </a:lnTo>
                <a:lnTo>
                  <a:pt x="194" y="279"/>
                </a:lnTo>
                <a:lnTo>
                  <a:pt x="196" y="278"/>
                </a:lnTo>
                <a:lnTo>
                  <a:pt x="197" y="278"/>
                </a:lnTo>
                <a:lnTo>
                  <a:pt x="197" y="278"/>
                </a:lnTo>
                <a:lnTo>
                  <a:pt x="200" y="278"/>
                </a:lnTo>
                <a:lnTo>
                  <a:pt x="202" y="279"/>
                </a:lnTo>
                <a:lnTo>
                  <a:pt x="202" y="279"/>
                </a:lnTo>
                <a:lnTo>
                  <a:pt x="202" y="283"/>
                </a:lnTo>
                <a:lnTo>
                  <a:pt x="200" y="284"/>
                </a:lnTo>
                <a:lnTo>
                  <a:pt x="200" y="284"/>
                </a:lnTo>
                <a:lnTo>
                  <a:pt x="196" y="289"/>
                </a:lnTo>
                <a:lnTo>
                  <a:pt x="196" y="289"/>
                </a:lnTo>
                <a:lnTo>
                  <a:pt x="207" y="297"/>
                </a:lnTo>
                <a:lnTo>
                  <a:pt x="207" y="297"/>
                </a:lnTo>
                <a:lnTo>
                  <a:pt x="210" y="289"/>
                </a:lnTo>
                <a:lnTo>
                  <a:pt x="210" y="289"/>
                </a:lnTo>
                <a:lnTo>
                  <a:pt x="213" y="284"/>
                </a:lnTo>
                <a:lnTo>
                  <a:pt x="213" y="284"/>
                </a:lnTo>
                <a:lnTo>
                  <a:pt x="215" y="283"/>
                </a:lnTo>
                <a:lnTo>
                  <a:pt x="218" y="283"/>
                </a:lnTo>
                <a:lnTo>
                  <a:pt x="218" y="283"/>
                </a:lnTo>
                <a:lnTo>
                  <a:pt x="219" y="283"/>
                </a:lnTo>
                <a:lnTo>
                  <a:pt x="219" y="286"/>
                </a:lnTo>
                <a:lnTo>
                  <a:pt x="219" y="286"/>
                </a:lnTo>
                <a:lnTo>
                  <a:pt x="219" y="287"/>
                </a:lnTo>
                <a:lnTo>
                  <a:pt x="219" y="289"/>
                </a:lnTo>
                <a:lnTo>
                  <a:pt x="219" y="289"/>
                </a:lnTo>
                <a:lnTo>
                  <a:pt x="210" y="298"/>
                </a:lnTo>
                <a:lnTo>
                  <a:pt x="210" y="298"/>
                </a:lnTo>
                <a:close/>
                <a:moveTo>
                  <a:pt x="189" y="47"/>
                </a:moveTo>
                <a:lnTo>
                  <a:pt x="189" y="47"/>
                </a:lnTo>
                <a:lnTo>
                  <a:pt x="191" y="46"/>
                </a:lnTo>
                <a:lnTo>
                  <a:pt x="191" y="43"/>
                </a:lnTo>
                <a:lnTo>
                  <a:pt x="191" y="43"/>
                </a:lnTo>
                <a:lnTo>
                  <a:pt x="191" y="41"/>
                </a:lnTo>
                <a:lnTo>
                  <a:pt x="192" y="41"/>
                </a:lnTo>
                <a:lnTo>
                  <a:pt x="192" y="41"/>
                </a:lnTo>
                <a:lnTo>
                  <a:pt x="194" y="40"/>
                </a:lnTo>
                <a:lnTo>
                  <a:pt x="197" y="41"/>
                </a:lnTo>
                <a:lnTo>
                  <a:pt x="197" y="41"/>
                </a:lnTo>
                <a:lnTo>
                  <a:pt x="202" y="41"/>
                </a:lnTo>
                <a:lnTo>
                  <a:pt x="202" y="41"/>
                </a:lnTo>
                <a:lnTo>
                  <a:pt x="205" y="41"/>
                </a:lnTo>
                <a:lnTo>
                  <a:pt x="205" y="41"/>
                </a:lnTo>
                <a:lnTo>
                  <a:pt x="207" y="41"/>
                </a:lnTo>
                <a:lnTo>
                  <a:pt x="207" y="41"/>
                </a:lnTo>
                <a:lnTo>
                  <a:pt x="208" y="40"/>
                </a:lnTo>
                <a:lnTo>
                  <a:pt x="208" y="40"/>
                </a:lnTo>
                <a:lnTo>
                  <a:pt x="215" y="40"/>
                </a:lnTo>
                <a:lnTo>
                  <a:pt x="215" y="40"/>
                </a:lnTo>
                <a:lnTo>
                  <a:pt x="222" y="40"/>
                </a:lnTo>
                <a:lnTo>
                  <a:pt x="222" y="40"/>
                </a:lnTo>
                <a:lnTo>
                  <a:pt x="224" y="38"/>
                </a:lnTo>
                <a:lnTo>
                  <a:pt x="224" y="38"/>
                </a:lnTo>
                <a:lnTo>
                  <a:pt x="226" y="36"/>
                </a:lnTo>
                <a:lnTo>
                  <a:pt x="229" y="38"/>
                </a:lnTo>
                <a:lnTo>
                  <a:pt x="229" y="38"/>
                </a:lnTo>
                <a:lnTo>
                  <a:pt x="232" y="38"/>
                </a:lnTo>
                <a:lnTo>
                  <a:pt x="232" y="38"/>
                </a:lnTo>
                <a:lnTo>
                  <a:pt x="237" y="38"/>
                </a:lnTo>
                <a:lnTo>
                  <a:pt x="237" y="38"/>
                </a:lnTo>
                <a:lnTo>
                  <a:pt x="251" y="35"/>
                </a:lnTo>
                <a:lnTo>
                  <a:pt x="265" y="35"/>
                </a:lnTo>
                <a:lnTo>
                  <a:pt x="265" y="35"/>
                </a:lnTo>
                <a:lnTo>
                  <a:pt x="298" y="35"/>
                </a:lnTo>
                <a:lnTo>
                  <a:pt x="298" y="35"/>
                </a:lnTo>
                <a:lnTo>
                  <a:pt x="306" y="35"/>
                </a:lnTo>
                <a:lnTo>
                  <a:pt x="306" y="35"/>
                </a:lnTo>
                <a:lnTo>
                  <a:pt x="320" y="32"/>
                </a:lnTo>
                <a:lnTo>
                  <a:pt x="320" y="32"/>
                </a:lnTo>
                <a:lnTo>
                  <a:pt x="323" y="33"/>
                </a:lnTo>
                <a:lnTo>
                  <a:pt x="325" y="35"/>
                </a:lnTo>
                <a:lnTo>
                  <a:pt x="325" y="35"/>
                </a:lnTo>
                <a:lnTo>
                  <a:pt x="325" y="36"/>
                </a:lnTo>
                <a:lnTo>
                  <a:pt x="325" y="38"/>
                </a:lnTo>
                <a:lnTo>
                  <a:pt x="323" y="40"/>
                </a:lnTo>
                <a:lnTo>
                  <a:pt x="322" y="41"/>
                </a:lnTo>
                <a:lnTo>
                  <a:pt x="322" y="41"/>
                </a:lnTo>
                <a:lnTo>
                  <a:pt x="317" y="41"/>
                </a:lnTo>
                <a:lnTo>
                  <a:pt x="317" y="41"/>
                </a:lnTo>
                <a:lnTo>
                  <a:pt x="317" y="44"/>
                </a:lnTo>
                <a:lnTo>
                  <a:pt x="314" y="46"/>
                </a:lnTo>
                <a:lnTo>
                  <a:pt x="314" y="46"/>
                </a:lnTo>
                <a:lnTo>
                  <a:pt x="309" y="49"/>
                </a:lnTo>
                <a:lnTo>
                  <a:pt x="306" y="54"/>
                </a:lnTo>
                <a:lnTo>
                  <a:pt x="306" y="54"/>
                </a:lnTo>
                <a:lnTo>
                  <a:pt x="303" y="59"/>
                </a:lnTo>
                <a:lnTo>
                  <a:pt x="303" y="59"/>
                </a:lnTo>
                <a:lnTo>
                  <a:pt x="303" y="62"/>
                </a:lnTo>
                <a:lnTo>
                  <a:pt x="303" y="66"/>
                </a:lnTo>
                <a:lnTo>
                  <a:pt x="303" y="66"/>
                </a:lnTo>
                <a:lnTo>
                  <a:pt x="304" y="65"/>
                </a:lnTo>
                <a:lnTo>
                  <a:pt x="304" y="65"/>
                </a:lnTo>
                <a:lnTo>
                  <a:pt x="311" y="62"/>
                </a:lnTo>
                <a:lnTo>
                  <a:pt x="319" y="60"/>
                </a:lnTo>
                <a:lnTo>
                  <a:pt x="325" y="59"/>
                </a:lnTo>
                <a:lnTo>
                  <a:pt x="333" y="59"/>
                </a:lnTo>
                <a:lnTo>
                  <a:pt x="333" y="59"/>
                </a:lnTo>
                <a:lnTo>
                  <a:pt x="353" y="59"/>
                </a:lnTo>
                <a:lnTo>
                  <a:pt x="374" y="60"/>
                </a:lnTo>
                <a:lnTo>
                  <a:pt x="374" y="60"/>
                </a:lnTo>
                <a:lnTo>
                  <a:pt x="377" y="59"/>
                </a:lnTo>
                <a:lnTo>
                  <a:pt x="377" y="59"/>
                </a:lnTo>
                <a:lnTo>
                  <a:pt x="379" y="59"/>
                </a:lnTo>
                <a:lnTo>
                  <a:pt x="380" y="59"/>
                </a:lnTo>
                <a:lnTo>
                  <a:pt x="380" y="59"/>
                </a:lnTo>
                <a:lnTo>
                  <a:pt x="388" y="62"/>
                </a:lnTo>
                <a:lnTo>
                  <a:pt x="388" y="62"/>
                </a:lnTo>
                <a:lnTo>
                  <a:pt x="394" y="63"/>
                </a:lnTo>
                <a:lnTo>
                  <a:pt x="394" y="63"/>
                </a:lnTo>
                <a:lnTo>
                  <a:pt x="396" y="63"/>
                </a:lnTo>
                <a:lnTo>
                  <a:pt x="396" y="63"/>
                </a:lnTo>
                <a:lnTo>
                  <a:pt x="396" y="63"/>
                </a:lnTo>
                <a:lnTo>
                  <a:pt x="396" y="63"/>
                </a:lnTo>
                <a:lnTo>
                  <a:pt x="394" y="51"/>
                </a:lnTo>
                <a:lnTo>
                  <a:pt x="394" y="51"/>
                </a:lnTo>
                <a:lnTo>
                  <a:pt x="393" y="44"/>
                </a:lnTo>
                <a:lnTo>
                  <a:pt x="390" y="38"/>
                </a:lnTo>
                <a:lnTo>
                  <a:pt x="390" y="38"/>
                </a:lnTo>
                <a:lnTo>
                  <a:pt x="388" y="36"/>
                </a:lnTo>
                <a:lnTo>
                  <a:pt x="388" y="36"/>
                </a:lnTo>
                <a:lnTo>
                  <a:pt x="383" y="30"/>
                </a:lnTo>
                <a:lnTo>
                  <a:pt x="377" y="24"/>
                </a:lnTo>
                <a:lnTo>
                  <a:pt x="371" y="19"/>
                </a:lnTo>
                <a:lnTo>
                  <a:pt x="363" y="16"/>
                </a:lnTo>
                <a:lnTo>
                  <a:pt x="363" y="16"/>
                </a:lnTo>
                <a:lnTo>
                  <a:pt x="357" y="13"/>
                </a:lnTo>
                <a:lnTo>
                  <a:pt x="357" y="13"/>
                </a:lnTo>
                <a:lnTo>
                  <a:pt x="345" y="10"/>
                </a:lnTo>
                <a:lnTo>
                  <a:pt x="333" y="6"/>
                </a:lnTo>
                <a:lnTo>
                  <a:pt x="333" y="6"/>
                </a:lnTo>
                <a:lnTo>
                  <a:pt x="317" y="5"/>
                </a:lnTo>
                <a:lnTo>
                  <a:pt x="301" y="6"/>
                </a:lnTo>
                <a:lnTo>
                  <a:pt x="301" y="6"/>
                </a:lnTo>
                <a:lnTo>
                  <a:pt x="274" y="6"/>
                </a:lnTo>
                <a:lnTo>
                  <a:pt x="274" y="6"/>
                </a:lnTo>
                <a:lnTo>
                  <a:pt x="267" y="6"/>
                </a:lnTo>
                <a:lnTo>
                  <a:pt x="267" y="6"/>
                </a:lnTo>
                <a:lnTo>
                  <a:pt x="240" y="10"/>
                </a:lnTo>
                <a:lnTo>
                  <a:pt x="240" y="10"/>
                </a:lnTo>
                <a:lnTo>
                  <a:pt x="210" y="11"/>
                </a:lnTo>
                <a:lnTo>
                  <a:pt x="210" y="11"/>
                </a:lnTo>
                <a:lnTo>
                  <a:pt x="172" y="13"/>
                </a:lnTo>
                <a:lnTo>
                  <a:pt x="172" y="13"/>
                </a:lnTo>
                <a:lnTo>
                  <a:pt x="166" y="13"/>
                </a:lnTo>
                <a:lnTo>
                  <a:pt x="159" y="14"/>
                </a:lnTo>
                <a:lnTo>
                  <a:pt x="159" y="14"/>
                </a:lnTo>
                <a:lnTo>
                  <a:pt x="158" y="14"/>
                </a:lnTo>
                <a:lnTo>
                  <a:pt x="158" y="14"/>
                </a:lnTo>
                <a:lnTo>
                  <a:pt x="150" y="18"/>
                </a:lnTo>
                <a:lnTo>
                  <a:pt x="142" y="21"/>
                </a:lnTo>
                <a:lnTo>
                  <a:pt x="142" y="21"/>
                </a:lnTo>
                <a:lnTo>
                  <a:pt x="134" y="25"/>
                </a:lnTo>
                <a:lnTo>
                  <a:pt x="129" y="30"/>
                </a:lnTo>
                <a:lnTo>
                  <a:pt x="129" y="30"/>
                </a:lnTo>
                <a:lnTo>
                  <a:pt x="128" y="33"/>
                </a:lnTo>
                <a:lnTo>
                  <a:pt x="126" y="35"/>
                </a:lnTo>
                <a:lnTo>
                  <a:pt x="126" y="35"/>
                </a:lnTo>
                <a:lnTo>
                  <a:pt x="126" y="38"/>
                </a:lnTo>
                <a:lnTo>
                  <a:pt x="126" y="38"/>
                </a:lnTo>
                <a:lnTo>
                  <a:pt x="125" y="38"/>
                </a:lnTo>
                <a:lnTo>
                  <a:pt x="125" y="38"/>
                </a:lnTo>
                <a:lnTo>
                  <a:pt x="125" y="40"/>
                </a:lnTo>
                <a:lnTo>
                  <a:pt x="125" y="40"/>
                </a:lnTo>
                <a:lnTo>
                  <a:pt x="125" y="41"/>
                </a:lnTo>
                <a:lnTo>
                  <a:pt x="125" y="43"/>
                </a:lnTo>
                <a:lnTo>
                  <a:pt x="125" y="43"/>
                </a:lnTo>
                <a:lnTo>
                  <a:pt x="120" y="47"/>
                </a:lnTo>
                <a:lnTo>
                  <a:pt x="120" y="47"/>
                </a:lnTo>
                <a:lnTo>
                  <a:pt x="118" y="51"/>
                </a:lnTo>
                <a:lnTo>
                  <a:pt x="117" y="55"/>
                </a:lnTo>
                <a:lnTo>
                  <a:pt x="117" y="55"/>
                </a:lnTo>
                <a:lnTo>
                  <a:pt x="117" y="57"/>
                </a:lnTo>
                <a:lnTo>
                  <a:pt x="117" y="57"/>
                </a:lnTo>
                <a:lnTo>
                  <a:pt x="115" y="59"/>
                </a:lnTo>
                <a:lnTo>
                  <a:pt x="114" y="60"/>
                </a:lnTo>
                <a:lnTo>
                  <a:pt x="114" y="60"/>
                </a:lnTo>
                <a:lnTo>
                  <a:pt x="114" y="62"/>
                </a:lnTo>
                <a:lnTo>
                  <a:pt x="114" y="62"/>
                </a:lnTo>
                <a:lnTo>
                  <a:pt x="112" y="74"/>
                </a:lnTo>
                <a:lnTo>
                  <a:pt x="112" y="74"/>
                </a:lnTo>
                <a:lnTo>
                  <a:pt x="114" y="74"/>
                </a:lnTo>
                <a:lnTo>
                  <a:pt x="114" y="74"/>
                </a:lnTo>
                <a:lnTo>
                  <a:pt x="120" y="71"/>
                </a:lnTo>
                <a:lnTo>
                  <a:pt x="126" y="70"/>
                </a:lnTo>
                <a:lnTo>
                  <a:pt x="126" y="70"/>
                </a:lnTo>
                <a:lnTo>
                  <a:pt x="136" y="68"/>
                </a:lnTo>
                <a:lnTo>
                  <a:pt x="145" y="66"/>
                </a:lnTo>
                <a:lnTo>
                  <a:pt x="145" y="66"/>
                </a:lnTo>
                <a:lnTo>
                  <a:pt x="178" y="68"/>
                </a:lnTo>
                <a:lnTo>
                  <a:pt x="178" y="68"/>
                </a:lnTo>
                <a:lnTo>
                  <a:pt x="186" y="70"/>
                </a:lnTo>
                <a:lnTo>
                  <a:pt x="192" y="68"/>
                </a:lnTo>
                <a:lnTo>
                  <a:pt x="192" y="68"/>
                </a:lnTo>
                <a:lnTo>
                  <a:pt x="194" y="68"/>
                </a:lnTo>
                <a:lnTo>
                  <a:pt x="194" y="68"/>
                </a:lnTo>
                <a:lnTo>
                  <a:pt x="197" y="65"/>
                </a:lnTo>
                <a:lnTo>
                  <a:pt x="200" y="65"/>
                </a:lnTo>
                <a:lnTo>
                  <a:pt x="200" y="65"/>
                </a:lnTo>
                <a:lnTo>
                  <a:pt x="204" y="68"/>
                </a:lnTo>
                <a:lnTo>
                  <a:pt x="204" y="68"/>
                </a:lnTo>
                <a:lnTo>
                  <a:pt x="200" y="59"/>
                </a:lnTo>
                <a:lnTo>
                  <a:pt x="197" y="51"/>
                </a:lnTo>
                <a:lnTo>
                  <a:pt x="197" y="51"/>
                </a:lnTo>
                <a:lnTo>
                  <a:pt x="192" y="51"/>
                </a:lnTo>
                <a:lnTo>
                  <a:pt x="189" y="47"/>
                </a:lnTo>
                <a:lnTo>
                  <a:pt x="189" y="47"/>
                </a:lnTo>
                <a:close/>
                <a:moveTo>
                  <a:pt x="110" y="301"/>
                </a:moveTo>
                <a:lnTo>
                  <a:pt x="110" y="301"/>
                </a:lnTo>
                <a:lnTo>
                  <a:pt x="109" y="301"/>
                </a:lnTo>
                <a:lnTo>
                  <a:pt x="109" y="301"/>
                </a:lnTo>
                <a:lnTo>
                  <a:pt x="104" y="295"/>
                </a:lnTo>
                <a:lnTo>
                  <a:pt x="99" y="290"/>
                </a:lnTo>
                <a:lnTo>
                  <a:pt x="99" y="290"/>
                </a:lnTo>
                <a:lnTo>
                  <a:pt x="93" y="278"/>
                </a:lnTo>
                <a:lnTo>
                  <a:pt x="87" y="264"/>
                </a:lnTo>
                <a:lnTo>
                  <a:pt x="87" y="264"/>
                </a:lnTo>
                <a:lnTo>
                  <a:pt x="85" y="256"/>
                </a:lnTo>
                <a:lnTo>
                  <a:pt x="84" y="246"/>
                </a:lnTo>
                <a:lnTo>
                  <a:pt x="84" y="246"/>
                </a:lnTo>
                <a:lnTo>
                  <a:pt x="84" y="230"/>
                </a:lnTo>
                <a:lnTo>
                  <a:pt x="84" y="230"/>
                </a:lnTo>
                <a:lnTo>
                  <a:pt x="84" y="219"/>
                </a:lnTo>
                <a:lnTo>
                  <a:pt x="87" y="210"/>
                </a:lnTo>
                <a:lnTo>
                  <a:pt x="93" y="189"/>
                </a:lnTo>
                <a:lnTo>
                  <a:pt x="93" y="189"/>
                </a:lnTo>
                <a:lnTo>
                  <a:pt x="101" y="175"/>
                </a:lnTo>
                <a:lnTo>
                  <a:pt x="110" y="161"/>
                </a:lnTo>
                <a:lnTo>
                  <a:pt x="110" y="161"/>
                </a:lnTo>
                <a:lnTo>
                  <a:pt x="133" y="137"/>
                </a:lnTo>
                <a:lnTo>
                  <a:pt x="133" y="137"/>
                </a:lnTo>
                <a:lnTo>
                  <a:pt x="140" y="130"/>
                </a:lnTo>
                <a:lnTo>
                  <a:pt x="148" y="120"/>
                </a:lnTo>
                <a:lnTo>
                  <a:pt x="148" y="120"/>
                </a:lnTo>
                <a:lnTo>
                  <a:pt x="153" y="115"/>
                </a:lnTo>
                <a:lnTo>
                  <a:pt x="153" y="115"/>
                </a:lnTo>
                <a:lnTo>
                  <a:pt x="158" y="107"/>
                </a:lnTo>
                <a:lnTo>
                  <a:pt x="158" y="107"/>
                </a:lnTo>
                <a:lnTo>
                  <a:pt x="159" y="106"/>
                </a:lnTo>
                <a:lnTo>
                  <a:pt x="159" y="106"/>
                </a:lnTo>
                <a:lnTo>
                  <a:pt x="159" y="104"/>
                </a:lnTo>
                <a:lnTo>
                  <a:pt x="159" y="104"/>
                </a:lnTo>
                <a:lnTo>
                  <a:pt x="159" y="101"/>
                </a:lnTo>
                <a:lnTo>
                  <a:pt x="159" y="101"/>
                </a:lnTo>
                <a:lnTo>
                  <a:pt x="158" y="101"/>
                </a:lnTo>
                <a:lnTo>
                  <a:pt x="158" y="101"/>
                </a:lnTo>
                <a:lnTo>
                  <a:pt x="148" y="101"/>
                </a:lnTo>
                <a:lnTo>
                  <a:pt x="148" y="101"/>
                </a:lnTo>
                <a:lnTo>
                  <a:pt x="136" y="100"/>
                </a:lnTo>
                <a:lnTo>
                  <a:pt x="123" y="98"/>
                </a:lnTo>
                <a:lnTo>
                  <a:pt x="123" y="98"/>
                </a:lnTo>
                <a:lnTo>
                  <a:pt x="115" y="95"/>
                </a:lnTo>
                <a:lnTo>
                  <a:pt x="107" y="92"/>
                </a:lnTo>
                <a:lnTo>
                  <a:pt x="107" y="92"/>
                </a:lnTo>
                <a:lnTo>
                  <a:pt x="104" y="87"/>
                </a:lnTo>
                <a:lnTo>
                  <a:pt x="104" y="82"/>
                </a:lnTo>
                <a:lnTo>
                  <a:pt x="104" y="82"/>
                </a:lnTo>
                <a:lnTo>
                  <a:pt x="104" y="81"/>
                </a:lnTo>
                <a:lnTo>
                  <a:pt x="104" y="81"/>
                </a:lnTo>
                <a:lnTo>
                  <a:pt x="104" y="77"/>
                </a:lnTo>
                <a:lnTo>
                  <a:pt x="104" y="77"/>
                </a:lnTo>
                <a:lnTo>
                  <a:pt x="103" y="73"/>
                </a:lnTo>
                <a:lnTo>
                  <a:pt x="103" y="66"/>
                </a:lnTo>
                <a:lnTo>
                  <a:pt x="104" y="57"/>
                </a:lnTo>
                <a:lnTo>
                  <a:pt x="104" y="57"/>
                </a:lnTo>
                <a:lnTo>
                  <a:pt x="106" y="54"/>
                </a:lnTo>
                <a:lnTo>
                  <a:pt x="107" y="54"/>
                </a:lnTo>
                <a:lnTo>
                  <a:pt x="107" y="54"/>
                </a:lnTo>
                <a:lnTo>
                  <a:pt x="109" y="54"/>
                </a:lnTo>
                <a:lnTo>
                  <a:pt x="109" y="54"/>
                </a:lnTo>
                <a:lnTo>
                  <a:pt x="114" y="36"/>
                </a:lnTo>
                <a:lnTo>
                  <a:pt x="114" y="36"/>
                </a:lnTo>
                <a:lnTo>
                  <a:pt x="112" y="36"/>
                </a:lnTo>
                <a:lnTo>
                  <a:pt x="112" y="36"/>
                </a:lnTo>
                <a:lnTo>
                  <a:pt x="104" y="38"/>
                </a:lnTo>
                <a:lnTo>
                  <a:pt x="104" y="38"/>
                </a:lnTo>
                <a:lnTo>
                  <a:pt x="91" y="41"/>
                </a:lnTo>
                <a:lnTo>
                  <a:pt x="91" y="41"/>
                </a:lnTo>
                <a:lnTo>
                  <a:pt x="90" y="41"/>
                </a:lnTo>
                <a:lnTo>
                  <a:pt x="90" y="43"/>
                </a:lnTo>
                <a:lnTo>
                  <a:pt x="90" y="43"/>
                </a:lnTo>
                <a:lnTo>
                  <a:pt x="87" y="47"/>
                </a:lnTo>
                <a:lnTo>
                  <a:pt x="82" y="52"/>
                </a:lnTo>
                <a:lnTo>
                  <a:pt x="82" y="52"/>
                </a:lnTo>
                <a:lnTo>
                  <a:pt x="80" y="54"/>
                </a:lnTo>
                <a:lnTo>
                  <a:pt x="80" y="54"/>
                </a:lnTo>
                <a:lnTo>
                  <a:pt x="80" y="54"/>
                </a:lnTo>
                <a:lnTo>
                  <a:pt x="80" y="54"/>
                </a:lnTo>
                <a:lnTo>
                  <a:pt x="84" y="55"/>
                </a:lnTo>
                <a:lnTo>
                  <a:pt x="84" y="55"/>
                </a:lnTo>
                <a:lnTo>
                  <a:pt x="90" y="63"/>
                </a:lnTo>
                <a:lnTo>
                  <a:pt x="93" y="73"/>
                </a:lnTo>
                <a:lnTo>
                  <a:pt x="93" y="73"/>
                </a:lnTo>
                <a:lnTo>
                  <a:pt x="95" y="81"/>
                </a:lnTo>
                <a:lnTo>
                  <a:pt x="95" y="81"/>
                </a:lnTo>
                <a:lnTo>
                  <a:pt x="91" y="87"/>
                </a:lnTo>
                <a:lnTo>
                  <a:pt x="87" y="92"/>
                </a:lnTo>
                <a:lnTo>
                  <a:pt x="87" y="92"/>
                </a:lnTo>
                <a:lnTo>
                  <a:pt x="85" y="93"/>
                </a:lnTo>
                <a:lnTo>
                  <a:pt x="85" y="93"/>
                </a:lnTo>
                <a:lnTo>
                  <a:pt x="88" y="96"/>
                </a:lnTo>
                <a:lnTo>
                  <a:pt x="90" y="101"/>
                </a:lnTo>
                <a:lnTo>
                  <a:pt x="90" y="101"/>
                </a:lnTo>
                <a:lnTo>
                  <a:pt x="91" y="111"/>
                </a:lnTo>
                <a:lnTo>
                  <a:pt x="91" y="111"/>
                </a:lnTo>
                <a:lnTo>
                  <a:pt x="93" y="115"/>
                </a:lnTo>
                <a:lnTo>
                  <a:pt x="91" y="120"/>
                </a:lnTo>
                <a:lnTo>
                  <a:pt x="88" y="128"/>
                </a:lnTo>
                <a:lnTo>
                  <a:pt x="88" y="128"/>
                </a:lnTo>
                <a:lnTo>
                  <a:pt x="88" y="130"/>
                </a:lnTo>
                <a:lnTo>
                  <a:pt x="88" y="130"/>
                </a:lnTo>
                <a:lnTo>
                  <a:pt x="91" y="137"/>
                </a:lnTo>
                <a:lnTo>
                  <a:pt x="95" y="145"/>
                </a:lnTo>
                <a:lnTo>
                  <a:pt x="95" y="145"/>
                </a:lnTo>
                <a:lnTo>
                  <a:pt x="96" y="150"/>
                </a:lnTo>
                <a:lnTo>
                  <a:pt x="95" y="156"/>
                </a:lnTo>
                <a:lnTo>
                  <a:pt x="95" y="156"/>
                </a:lnTo>
                <a:lnTo>
                  <a:pt x="93" y="163"/>
                </a:lnTo>
                <a:lnTo>
                  <a:pt x="91" y="169"/>
                </a:lnTo>
                <a:lnTo>
                  <a:pt x="87" y="174"/>
                </a:lnTo>
                <a:lnTo>
                  <a:pt x="82" y="177"/>
                </a:lnTo>
                <a:lnTo>
                  <a:pt x="82" y="177"/>
                </a:lnTo>
                <a:lnTo>
                  <a:pt x="80" y="178"/>
                </a:lnTo>
                <a:lnTo>
                  <a:pt x="80" y="178"/>
                </a:lnTo>
                <a:lnTo>
                  <a:pt x="82" y="186"/>
                </a:lnTo>
                <a:lnTo>
                  <a:pt x="84" y="193"/>
                </a:lnTo>
                <a:lnTo>
                  <a:pt x="84" y="193"/>
                </a:lnTo>
                <a:lnTo>
                  <a:pt x="82" y="202"/>
                </a:lnTo>
                <a:lnTo>
                  <a:pt x="77" y="212"/>
                </a:lnTo>
                <a:lnTo>
                  <a:pt x="77" y="212"/>
                </a:lnTo>
                <a:lnTo>
                  <a:pt x="74" y="216"/>
                </a:lnTo>
                <a:lnTo>
                  <a:pt x="68" y="221"/>
                </a:lnTo>
                <a:lnTo>
                  <a:pt x="68" y="221"/>
                </a:lnTo>
                <a:lnTo>
                  <a:pt x="65" y="223"/>
                </a:lnTo>
                <a:lnTo>
                  <a:pt x="65" y="223"/>
                </a:lnTo>
                <a:lnTo>
                  <a:pt x="68" y="224"/>
                </a:lnTo>
                <a:lnTo>
                  <a:pt x="68" y="224"/>
                </a:lnTo>
                <a:lnTo>
                  <a:pt x="69" y="229"/>
                </a:lnTo>
                <a:lnTo>
                  <a:pt x="71" y="234"/>
                </a:lnTo>
                <a:lnTo>
                  <a:pt x="71" y="234"/>
                </a:lnTo>
                <a:lnTo>
                  <a:pt x="73" y="243"/>
                </a:lnTo>
                <a:lnTo>
                  <a:pt x="73" y="243"/>
                </a:lnTo>
                <a:lnTo>
                  <a:pt x="74" y="248"/>
                </a:lnTo>
                <a:lnTo>
                  <a:pt x="73" y="254"/>
                </a:lnTo>
                <a:lnTo>
                  <a:pt x="73" y="254"/>
                </a:lnTo>
                <a:lnTo>
                  <a:pt x="66" y="262"/>
                </a:lnTo>
                <a:lnTo>
                  <a:pt x="60" y="270"/>
                </a:lnTo>
                <a:lnTo>
                  <a:pt x="60" y="270"/>
                </a:lnTo>
                <a:lnTo>
                  <a:pt x="58" y="271"/>
                </a:lnTo>
                <a:lnTo>
                  <a:pt x="58" y="273"/>
                </a:lnTo>
                <a:lnTo>
                  <a:pt x="58" y="273"/>
                </a:lnTo>
                <a:lnTo>
                  <a:pt x="58" y="281"/>
                </a:lnTo>
                <a:lnTo>
                  <a:pt x="57" y="289"/>
                </a:lnTo>
                <a:lnTo>
                  <a:pt x="57" y="289"/>
                </a:lnTo>
                <a:lnTo>
                  <a:pt x="57" y="289"/>
                </a:lnTo>
                <a:lnTo>
                  <a:pt x="57" y="289"/>
                </a:lnTo>
                <a:lnTo>
                  <a:pt x="62" y="294"/>
                </a:lnTo>
                <a:lnTo>
                  <a:pt x="66" y="298"/>
                </a:lnTo>
                <a:lnTo>
                  <a:pt x="66" y="298"/>
                </a:lnTo>
                <a:lnTo>
                  <a:pt x="69" y="303"/>
                </a:lnTo>
                <a:lnTo>
                  <a:pt x="71" y="309"/>
                </a:lnTo>
                <a:lnTo>
                  <a:pt x="71" y="309"/>
                </a:lnTo>
                <a:lnTo>
                  <a:pt x="73" y="309"/>
                </a:lnTo>
                <a:lnTo>
                  <a:pt x="73" y="309"/>
                </a:lnTo>
                <a:lnTo>
                  <a:pt x="99" y="306"/>
                </a:lnTo>
                <a:lnTo>
                  <a:pt x="99" y="306"/>
                </a:lnTo>
                <a:lnTo>
                  <a:pt x="110" y="301"/>
                </a:lnTo>
                <a:lnTo>
                  <a:pt x="110" y="301"/>
                </a:lnTo>
                <a:close/>
                <a:moveTo>
                  <a:pt x="137" y="312"/>
                </a:moveTo>
                <a:lnTo>
                  <a:pt x="137" y="312"/>
                </a:lnTo>
                <a:lnTo>
                  <a:pt x="137" y="316"/>
                </a:lnTo>
                <a:lnTo>
                  <a:pt x="137" y="316"/>
                </a:lnTo>
                <a:lnTo>
                  <a:pt x="136" y="322"/>
                </a:lnTo>
                <a:lnTo>
                  <a:pt x="136" y="327"/>
                </a:lnTo>
                <a:lnTo>
                  <a:pt x="136" y="327"/>
                </a:lnTo>
                <a:lnTo>
                  <a:pt x="136" y="333"/>
                </a:lnTo>
                <a:lnTo>
                  <a:pt x="139" y="339"/>
                </a:lnTo>
                <a:lnTo>
                  <a:pt x="139" y="339"/>
                </a:lnTo>
                <a:lnTo>
                  <a:pt x="140" y="341"/>
                </a:lnTo>
                <a:lnTo>
                  <a:pt x="140" y="341"/>
                </a:lnTo>
                <a:lnTo>
                  <a:pt x="145" y="342"/>
                </a:lnTo>
                <a:lnTo>
                  <a:pt x="145" y="342"/>
                </a:lnTo>
                <a:lnTo>
                  <a:pt x="150" y="342"/>
                </a:lnTo>
                <a:lnTo>
                  <a:pt x="155" y="341"/>
                </a:lnTo>
                <a:lnTo>
                  <a:pt x="155" y="341"/>
                </a:lnTo>
                <a:lnTo>
                  <a:pt x="158" y="339"/>
                </a:lnTo>
                <a:lnTo>
                  <a:pt x="159" y="336"/>
                </a:lnTo>
                <a:lnTo>
                  <a:pt x="159" y="336"/>
                </a:lnTo>
                <a:lnTo>
                  <a:pt x="162" y="325"/>
                </a:lnTo>
                <a:lnTo>
                  <a:pt x="162" y="325"/>
                </a:lnTo>
                <a:lnTo>
                  <a:pt x="162" y="322"/>
                </a:lnTo>
                <a:lnTo>
                  <a:pt x="162" y="322"/>
                </a:lnTo>
                <a:lnTo>
                  <a:pt x="153" y="319"/>
                </a:lnTo>
                <a:lnTo>
                  <a:pt x="153" y="319"/>
                </a:lnTo>
                <a:lnTo>
                  <a:pt x="151" y="317"/>
                </a:lnTo>
                <a:lnTo>
                  <a:pt x="151" y="317"/>
                </a:lnTo>
                <a:lnTo>
                  <a:pt x="148" y="317"/>
                </a:lnTo>
                <a:lnTo>
                  <a:pt x="148" y="317"/>
                </a:lnTo>
                <a:lnTo>
                  <a:pt x="147" y="316"/>
                </a:lnTo>
                <a:lnTo>
                  <a:pt x="147" y="316"/>
                </a:lnTo>
                <a:lnTo>
                  <a:pt x="137" y="312"/>
                </a:lnTo>
                <a:lnTo>
                  <a:pt x="137" y="312"/>
                </a:lnTo>
                <a:close/>
                <a:moveTo>
                  <a:pt x="126" y="150"/>
                </a:moveTo>
                <a:lnTo>
                  <a:pt x="126" y="150"/>
                </a:lnTo>
                <a:lnTo>
                  <a:pt x="126" y="150"/>
                </a:lnTo>
                <a:lnTo>
                  <a:pt x="126" y="150"/>
                </a:lnTo>
                <a:lnTo>
                  <a:pt x="126" y="150"/>
                </a:lnTo>
                <a:lnTo>
                  <a:pt x="126" y="150"/>
                </a:lnTo>
                <a:lnTo>
                  <a:pt x="118" y="159"/>
                </a:lnTo>
                <a:lnTo>
                  <a:pt x="118" y="159"/>
                </a:lnTo>
                <a:lnTo>
                  <a:pt x="109" y="171"/>
                </a:lnTo>
                <a:lnTo>
                  <a:pt x="101" y="182"/>
                </a:lnTo>
                <a:lnTo>
                  <a:pt x="95" y="194"/>
                </a:lnTo>
                <a:lnTo>
                  <a:pt x="91" y="208"/>
                </a:lnTo>
                <a:lnTo>
                  <a:pt x="91" y="208"/>
                </a:lnTo>
                <a:lnTo>
                  <a:pt x="88" y="224"/>
                </a:lnTo>
                <a:lnTo>
                  <a:pt x="87" y="240"/>
                </a:lnTo>
                <a:lnTo>
                  <a:pt x="87" y="240"/>
                </a:lnTo>
                <a:lnTo>
                  <a:pt x="88" y="249"/>
                </a:lnTo>
                <a:lnTo>
                  <a:pt x="88" y="249"/>
                </a:lnTo>
                <a:lnTo>
                  <a:pt x="90" y="259"/>
                </a:lnTo>
                <a:lnTo>
                  <a:pt x="93" y="267"/>
                </a:lnTo>
                <a:lnTo>
                  <a:pt x="93" y="267"/>
                </a:lnTo>
                <a:lnTo>
                  <a:pt x="93" y="268"/>
                </a:lnTo>
                <a:lnTo>
                  <a:pt x="93" y="268"/>
                </a:lnTo>
                <a:lnTo>
                  <a:pt x="91" y="253"/>
                </a:lnTo>
                <a:lnTo>
                  <a:pt x="91" y="253"/>
                </a:lnTo>
                <a:lnTo>
                  <a:pt x="91" y="238"/>
                </a:lnTo>
                <a:lnTo>
                  <a:pt x="95" y="224"/>
                </a:lnTo>
                <a:lnTo>
                  <a:pt x="95" y="224"/>
                </a:lnTo>
                <a:lnTo>
                  <a:pt x="99" y="205"/>
                </a:lnTo>
                <a:lnTo>
                  <a:pt x="99" y="205"/>
                </a:lnTo>
                <a:lnTo>
                  <a:pt x="104" y="188"/>
                </a:lnTo>
                <a:lnTo>
                  <a:pt x="112" y="172"/>
                </a:lnTo>
                <a:lnTo>
                  <a:pt x="112" y="172"/>
                </a:lnTo>
                <a:lnTo>
                  <a:pt x="117" y="163"/>
                </a:lnTo>
                <a:lnTo>
                  <a:pt x="125" y="153"/>
                </a:lnTo>
                <a:lnTo>
                  <a:pt x="125" y="153"/>
                </a:lnTo>
                <a:lnTo>
                  <a:pt x="126" y="150"/>
                </a:lnTo>
                <a:lnTo>
                  <a:pt x="126" y="150"/>
                </a:lnTo>
                <a:close/>
                <a:moveTo>
                  <a:pt x="409" y="212"/>
                </a:moveTo>
                <a:lnTo>
                  <a:pt x="409" y="212"/>
                </a:lnTo>
                <a:lnTo>
                  <a:pt x="409" y="210"/>
                </a:lnTo>
                <a:lnTo>
                  <a:pt x="409" y="210"/>
                </a:lnTo>
                <a:lnTo>
                  <a:pt x="404" y="194"/>
                </a:lnTo>
                <a:lnTo>
                  <a:pt x="404" y="194"/>
                </a:lnTo>
                <a:lnTo>
                  <a:pt x="396" y="175"/>
                </a:lnTo>
                <a:lnTo>
                  <a:pt x="396" y="175"/>
                </a:lnTo>
                <a:lnTo>
                  <a:pt x="391" y="164"/>
                </a:lnTo>
                <a:lnTo>
                  <a:pt x="385" y="155"/>
                </a:lnTo>
                <a:lnTo>
                  <a:pt x="385" y="155"/>
                </a:lnTo>
                <a:lnTo>
                  <a:pt x="383" y="153"/>
                </a:lnTo>
                <a:lnTo>
                  <a:pt x="383" y="153"/>
                </a:lnTo>
                <a:lnTo>
                  <a:pt x="382" y="153"/>
                </a:lnTo>
                <a:lnTo>
                  <a:pt x="382" y="153"/>
                </a:lnTo>
                <a:lnTo>
                  <a:pt x="383" y="156"/>
                </a:lnTo>
                <a:lnTo>
                  <a:pt x="383" y="156"/>
                </a:lnTo>
                <a:lnTo>
                  <a:pt x="385" y="161"/>
                </a:lnTo>
                <a:lnTo>
                  <a:pt x="385" y="161"/>
                </a:lnTo>
                <a:lnTo>
                  <a:pt x="390" y="174"/>
                </a:lnTo>
                <a:lnTo>
                  <a:pt x="396" y="186"/>
                </a:lnTo>
                <a:lnTo>
                  <a:pt x="396" y="186"/>
                </a:lnTo>
                <a:lnTo>
                  <a:pt x="399" y="196"/>
                </a:lnTo>
                <a:lnTo>
                  <a:pt x="399" y="196"/>
                </a:lnTo>
                <a:lnTo>
                  <a:pt x="402" y="207"/>
                </a:lnTo>
                <a:lnTo>
                  <a:pt x="404" y="218"/>
                </a:lnTo>
                <a:lnTo>
                  <a:pt x="404" y="218"/>
                </a:lnTo>
                <a:lnTo>
                  <a:pt x="407" y="246"/>
                </a:lnTo>
                <a:lnTo>
                  <a:pt x="407" y="246"/>
                </a:lnTo>
                <a:lnTo>
                  <a:pt x="407" y="254"/>
                </a:lnTo>
                <a:lnTo>
                  <a:pt x="407" y="254"/>
                </a:lnTo>
                <a:lnTo>
                  <a:pt x="409" y="256"/>
                </a:lnTo>
                <a:lnTo>
                  <a:pt x="409" y="256"/>
                </a:lnTo>
                <a:lnTo>
                  <a:pt x="410" y="254"/>
                </a:lnTo>
                <a:lnTo>
                  <a:pt x="410" y="254"/>
                </a:lnTo>
                <a:lnTo>
                  <a:pt x="412" y="251"/>
                </a:lnTo>
                <a:lnTo>
                  <a:pt x="412" y="251"/>
                </a:lnTo>
                <a:lnTo>
                  <a:pt x="410" y="242"/>
                </a:lnTo>
                <a:lnTo>
                  <a:pt x="410" y="230"/>
                </a:lnTo>
                <a:lnTo>
                  <a:pt x="410" y="230"/>
                </a:lnTo>
                <a:lnTo>
                  <a:pt x="405" y="216"/>
                </a:lnTo>
                <a:lnTo>
                  <a:pt x="405" y="216"/>
                </a:lnTo>
                <a:lnTo>
                  <a:pt x="407" y="215"/>
                </a:lnTo>
                <a:lnTo>
                  <a:pt x="409" y="213"/>
                </a:lnTo>
                <a:lnTo>
                  <a:pt x="409" y="213"/>
                </a:lnTo>
                <a:lnTo>
                  <a:pt x="409" y="212"/>
                </a:lnTo>
                <a:lnTo>
                  <a:pt x="409" y="212"/>
                </a:lnTo>
                <a:close/>
                <a:moveTo>
                  <a:pt x="47" y="295"/>
                </a:moveTo>
                <a:lnTo>
                  <a:pt x="47" y="295"/>
                </a:lnTo>
                <a:lnTo>
                  <a:pt x="46" y="294"/>
                </a:lnTo>
                <a:lnTo>
                  <a:pt x="46" y="294"/>
                </a:lnTo>
                <a:lnTo>
                  <a:pt x="36" y="290"/>
                </a:lnTo>
                <a:lnTo>
                  <a:pt x="36" y="290"/>
                </a:lnTo>
                <a:lnTo>
                  <a:pt x="32" y="290"/>
                </a:lnTo>
                <a:lnTo>
                  <a:pt x="27" y="290"/>
                </a:lnTo>
                <a:lnTo>
                  <a:pt x="17" y="294"/>
                </a:lnTo>
                <a:lnTo>
                  <a:pt x="17" y="294"/>
                </a:lnTo>
                <a:lnTo>
                  <a:pt x="13" y="297"/>
                </a:lnTo>
                <a:lnTo>
                  <a:pt x="13" y="297"/>
                </a:lnTo>
                <a:lnTo>
                  <a:pt x="11" y="300"/>
                </a:lnTo>
                <a:lnTo>
                  <a:pt x="13" y="301"/>
                </a:lnTo>
                <a:lnTo>
                  <a:pt x="13" y="301"/>
                </a:lnTo>
                <a:lnTo>
                  <a:pt x="14" y="305"/>
                </a:lnTo>
                <a:lnTo>
                  <a:pt x="17" y="308"/>
                </a:lnTo>
                <a:lnTo>
                  <a:pt x="17" y="308"/>
                </a:lnTo>
                <a:lnTo>
                  <a:pt x="21" y="308"/>
                </a:lnTo>
                <a:lnTo>
                  <a:pt x="21" y="308"/>
                </a:lnTo>
                <a:lnTo>
                  <a:pt x="32" y="305"/>
                </a:lnTo>
                <a:lnTo>
                  <a:pt x="43" y="298"/>
                </a:lnTo>
                <a:lnTo>
                  <a:pt x="43" y="298"/>
                </a:lnTo>
                <a:lnTo>
                  <a:pt x="47" y="295"/>
                </a:lnTo>
                <a:lnTo>
                  <a:pt x="47" y="295"/>
                </a:lnTo>
                <a:close/>
                <a:moveTo>
                  <a:pt x="357" y="268"/>
                </a:moveTo>
                <a:lnTo>
                  <a:pt x="357" y="268"/>
                </a:lnTo>
                <a:lnTo>
                  <a:pt x="357" y="268"/>
                </a:lnTo>
                <a:lnTo>
                  <a:pt x="357" y="268"/>
                </a:lnTo>
                <a:lnTo>
                  <a:pt x="353" y="271"/>
                </a:lnTo>
                <a:lnTo>
                  <a:pt x="353" y="271"/>
                </a:lnTo>
                <a:lnTo>
                  <a:pt x="339" y="281"/>
                </a:lnTo>
                <a:lnTo>
                  <a:pt x="339" y="281"/>
                </a:lnTo>
                <a:lnTo>
                  <a:pt x="338" y="283"/>
                </a:lnTo>
                <a:lnTo>
                  <a:pt x="338" y="283"/>
                </a:lnTo>
                <a:lnTo>
                  <a:pt x="331" y="303"/>
                </a:lnTo>
                <a:lnTo>
                  <a:pt x="331" y="303"/>
                </a:lnTo>
                <a:lnTo>
                  <a:pt x="331" y="303"/>
                </a:lnTo>
                <a:lnTo>
                  <a:pt x="331" y="303"/>
                </a:lnTo>
                <a:lnTo>
                  <a:pt x="350" y="295"/>
                </a:lnTo>
                <a:lnTo>
                  <a:pt x="350" y="295"/>
                </a:lnTo>
                <a:lnTo>
                  <a:pt x="350" y="294"/>
                </a:lnTo>
                <a:lnTo>
                  <a:pt x="350" y="294"/>
                </a:lnTo>
                <a:lnTo>
                  <a:pt x="355" y="278"/>
                </a:lnTo>
                <a:lnTo>
                  <a:pt x="355" y="278"/>
                </a:lnTo>
                <a:lnTo>
                  <a:pt x="357" y="268"/>
                </a:lnTo>
                <a:lnTo>
                  <a:pt x="357" y="268"/>
                </a:lnTo>
                <a:close/>
                <a:moveTo>
                  <a:pt x="60" y="319"/>
                </a:moveTo>
                <a:lnTo>
                  <a:pt x="60" y="319"/>
                </a:lnTo>
                <a:lnTo>
                  <a:pt x="60" y="319"/>
                </a:lnTo>
                <a:lnTo>
                  <a:pt x="60" y="319"/>
                </a:lnTo>
                <a:lnTo>
                  <a:pt x="38" y="328"/>
                </a:lnTo>
                <a:lnTo>
                  <a:pt x="38" y="328"/>
                </a:lnTo>
                <a:lnTo>
                  <a:pt x="33" y="330"/>
                </a:lnTo>
                <a:lnTo>
                  <a:pt x="32" y="333"/>
                </a:lnTo>
                <a:lnTo>
                  <a:pt x="32" y="333"/>
                </a:lnTo>
                <a:lnTo>
                  <a:pt x="30" y="336"/>
                </a:lnTo>
                <a:lnTo>
                  <a:pt x="32" y="341"/>
                </a:lnTo>
                <a:lnTo>
                  <a:pt x="32" y="341"/>
                </a:lnTo>
                <a:lnTo>
                  <a:pt x="36" y="342"/>
                </a:lnTo>
                <a:lnTo>
                  <a:pt x="41" y="342"/>
                </a:lnTo>
                <a:lnTo>
                  <a:pt x="41" y="342"/>
                </a:lnTo>
                <a:lnTo>
                  <a:pt x="46" y="341"/>
                </a:lnTo>
                <a:lnTo>
                  <a:pt x="49" y="338"/>
                </a:lnTo>
                <a:lnTo>
                  <a:pt x="57" y="330"/>
                </a:lnTo>
                <a:lnTo>
                  <a:pt x="57" y="330"/>
                </a:lnTo>
                <a:lnTo>
                  <a:pt x="58" y="325"/>
                </a:lnTo>
                <a:lnTo>
                  <a:pt x="60" y="320"/>
                </a:lnTo>
                <a:lnTo>
                  <a:pt x="60" y="320"/>
                </a:lnTo>
                <a:lnTo>
                  <a:pt x="60" y="319"/>
                </a:lnTo>
                <a:lnTo>
                  <a:pt x="60" y="319"/>
                </a:lnTo>
                <a:close/>
                <a:moveTo>
                  <a:pt x="360" y="276"/>
                </a:moveTo>
                <a:lnTo>
                  <a:pt x="360" y="276"/>
                </a:lnTo>
                <a:lnTo>
                  <a:pt x="363" y="276"/>
                </a:lnTo>
                <a:lnTo>
                  <a:pt x="368" y="275"/>
                </a:lnTo>
                <a:lnTo>
                  <a:pt x="368" y="275"/>
                </a:lnTo>
                <a:lnTo>
                  <a:pt x="377" y="265"/>
                </a:lnTo>
                <a:lnTo>
                  <a:pt x="377" y="265"/>
                </a:lnTo>
                <a:lnTo>
                  <a:pt x="379" y="264"/>
                </a:lnTo>
                <a:lnTo>
                  <a:pt x="379" y="264"/>
                </a:lnTo>
                <a:lnTo>
                  <a:pt x="379" y="257"/>
                </a:lnTo>
                <a:lnTo>
                  <a:pt x="379" y="257"/>
                </a:lnTo>
                <a:lnTo>
                  <a:pt x="379" y="238"/>
                </a:lnTo>
                <a:lnTo>
                  <a:pt x="379" y="238"/>
                </a:lnTo>
                <a:lnTo>
                  <a:pt x="379" y="237"/>
                </a:lnTo>
                <a:lnTo>
                  <a:pt x="379" y="237"/>
                </a:lnTo>
                <a:lnTo>
                  <a:pt x="379" y="238"/>
                </a:lnTo>
                <a:lnTo>
                  <a:pt x="379" y="238"/>
                </a:lnTo>
                <a:lnTo>
                  <a:pt x="372" y="248"/>
                </a:lnTo>
                <a:lnTo>
                  <a:pt x="372" y="248"/>
                </a:lnTo>
                <a:lnTo>
                  <a:pt x="363" y="260"/>
                </a:lnTo>
                <a:lnTo>
                  <a:pt x="363" y="260"/>
                </a:lnTo>
                <a:lnTo>
                  <a:pt x="361" y="262"/>
                </a:lnTo>
                <a:lnTo>
                  <a:pt x="361" y="262"/>
                </a:lnTo>
                <a:lnTo>
                  <a:pt x="360" y="276"/>
                </a:lnTo>
                <a:lnTo>
                  <a:pt x="360" y="276"/>
                </a:lnTo>
                <a:close/>
                <a:moveTo>
                  <a:pt x="278" y="311"/>
                </a:moveTo>
                <a:lnTo>
                  <a:pt x="278" y="311"/>
                </a:lnTo>
                <a:lnTo>
                  <a:pt x="279" y="311"/>
                </a:lnTo>
                <a:lnTo>
                  <a:pt x="279" y="311"/>
                </a:lnTo>
                <a:lnTo>
                  <a:pt x="300" y="311"/>
                </a:lnTo>
                <a:lnTo>
                  <a:pt x="300" y="311"/>
                </a:lnTo>
                <a:lnTo>
                  <a:pt x="300" y="309"/>
                </a:lnTo>
                <a:lnTo>
                  <a:pt x="300" y="309"/>
                </a:lnTo>
                <a:lnTo>
                  <a:pt x="304" y="309"/>
                </a:lnTo>
                <a:lnTo>
                  <a:pt x="304" y="309"/>
                </a:lnTo>
                <a:lnTo>
                  <a:pt x="309" y="294"/>
                </a:lnTo>
                <a:lnTo>
                  <a:pt x="309" y="294"/>
                </a:lnTo>
                <a:lnTo>
                  <a:pt x="309" y="294"/>
                </a:lnTo>
                <a:lnTo>
                  <a:pt x="309" y="294"/>
                </a:lnTo>
                <a:lnTo>
                  <a:pt x="298" y="295"/>
                </a:lnTo>
                <a:lnTo>
                  <a:pt x="287" y="295"/>
                </a:lnTo>
                <a:lnTo>
                  <a:pt x="287" y="295"/>
                </a:lnTo>
                <a:lnTo>
                  <a:pt x="284" y="297"/>
                </a:lnTo>
                <a:lnTo>
                  <a:pt x="284" y="297"/>
                </a:lnTo>
                <a:lnTo>
                  <a:pt x="278" y="311"/>
                </a:lnTo>
                <a:lnTo>
                  <a:pt x="278" y="311"/>
                </a:lnTo>
                <a:close/>
                <a:moveTo>
                  <a:pt x="245" y="311"/>
                </a:moveTo>
                <a:lnTo>
                  <a:pt x="245" y="311"/>
                </a:lnTo>
                <a:lnTo>
                  <a:pt x="248" y="311"/>
                </a:lnTo>
                <a:lnTo>
                  <a:pt x="248" y="311"/>
                </a:lnTo>
                <a:lnTo>
                  <a:pt x="249" y="311"/>
                </a:lnTo>
                <a:lnTo>
                  <a:pt x="251" y="309"/>
                </a:lnTo>
                <a:lnTo>
                  <a:pt x="251" y="309"/>
                </a:lnTo>
                <a:lnTo>
                  <a:pt x="259" y="294"/>
                </a:lnTo>
                <a:lnTo>
                  <a:pt x="259" y="294"/>
                </a:lnTo>
                <a:lnTo>
                  <a:pt x="259" y="292"/>
                </a:lnTo>
                <a:lnTo>
                  <a:pt x="259" y="292"/>
                </a:lnTo>
                <a:lnTo>
                  <a:pt x="241" y="289"/>
                </a:lnTo>
                <a:lnTo>
                  <a:pt x="241" y="289"/>
                </a:lnTo>
                <a:lnTo>
                  <a:pt x="230" y="306"/>
                </a:lnTo>
                <a:lnTo>
                  <a:pt x="230" y="306"/>
                </a:lnTo>
                <a:lnTo>
                  <a:pt x="233" y="306"/>
                </a:lnTo>
                <a:lnTo>
                  <a:pt x="233" y="306"/>
                </a:lnTo>
                <a:lnTo>
                  <a:pt x="240" y="308"/>
                </a:lnTo>
                <a:lnTo>
                  <a:pt x="240" y="308"/>
                </a:lnTo>
                <a:lnTo>
                  <a:pt x="243" y="308"/>
                </a:lnTo>
                <a:lnTo>
                  <a:pt x="245" y="311"/>
                </a:lnTo>
                <a:lnTo>
                  <a:pt x="245" y="311"/>
                </a:lnTo>
                <a:close/>
                <a:moveTo>
                  <a:pt x="333" y="284"/>
                </a:moveTo>
                <a:lnTo>
                  <a:pt x="333" y="284"/>
                </a:lnTo>
                <a:lnTo>
                  <a:pt x="333" y="284"/>
                </a:lnTo>
                <a:lnTo>
                  <a:pt x="333" y="284"/>
                </a:lnTo>
                <a:lnTo>
                  <a:pt x="316" y="290"/>
                </a:lnTo>
                <a:lnTo>
                  <a:pt x="316" y="290"/>
                </a:lnTo>
                <a:lnTo>
                  <a:pt x="314" y="294"/>
                </a:lnTo>
                <a:lnTo>
                  <a:pt x="314" y="294"/>
                </a:lnTo>
                <a:lnTo>
                  <a:pt x="308" y="309"/>
                </a:lnTo>
                <a:lnTo>
                  <a:pt x="308" y="309"/>
                </a:lnTo>
                <a:lnTo>
                  <a:pt x="308" y="309"/>
                </a:lnTo>
                <a:lnTo>
                  <a:pt x="308" y="309"/>
                </a:lnTo>
                <a:lnTo>
                  <a:pt x="317" y="308"/>
                </a:lnTo>
                <a:lnTo>
                  <a:pt x="317" y="308"/>
                </a:lnTo>
                <a:lnTo>
                  <a:pt x="325" y="306"/>
                </a:lnTo>
                <a:lnTo>
                  <a:pt x="325" y="306"/>
                </a:lnTo>
                <a:lnTo>
                  <a:pt x="327" y="305"/>
                </a:lnTo>
                <a:lnTo>
                  <a:pt x="327" y="303"/>
                </a:lnTo>
                <a:lnTo>
                  <a:pt x="327" y="303"/>
                </a:lnTo>
                <a:lnTo>
                  <a:pt x="333" y="286"/>
                </a:lnTo>
                <a:lnTo>
                  <a:pt x="333" y="286"/>
                </a:lnTo>
                <a:lnTo>
                  <a:pt x="333" y="284"/>
                </a:lnTo>
                <a:lnTo>
                  <a:pt x="333" y="284"/>
                </a:lnTo>
                <a:close/>
                <a:moveTo>
                  <a:pt x="54" y="268"/>
                </a:moveTo>
                <a:lnTo>
                  <a:pt x="54" y="268"/>
                </a:lnTo>
                <a:lnTo>
                  <a:pt x="50" y="262"/>
                </a:lnTo>
                <a:lnTo>
                  <a:pt x="47" y="259"/>
                </a:lnTo>
                <a:lnTo>
                  <a:pt x="47" y="259"/>
                </a:lnTo>
                <a:lnTo>
                  <a:pt x="44" y="256"/>
                </a:lnTo>
                <a:lnTo>
                  <a:pt x="39" y="254"/>
                </a:lnTo>
                <a:lnTo>
                  <a:pt x="39" y="254"/>
                </a:lnTo>
                <a:lnTo>
                  <a:pt x="36" y="254"/>
                </a:lnTo>
                <a:lnTo>
                  <a:pt x="36" y="254"/>
                </a:lnTo>
                <a:lnTo>
                  <a:pt x="28" y="256"/>
                </a:lnTo>
                <a:lnTo>
                  <a:pt x="28" y="256"/>
                </a:lnTo>
                <a:lnTo>
                  <a:pt x="27" y="256"/>
                </a:lnTo>
                <a:lnTo>
                  <a:pt x="27" y="256"/>
                </a:lnTo>
                <a:lnTo>
                  <a:pt x="25" y="257"/>
                </a:lnTo>
                <a:lnTo>
                  <a:pt x="25" y="259"/>
                </a:lnTo>
                <a:lnTo>
                  <a:pt x="25" y="259"/>
                </a:lnTo>
                <a:lnTo>
                  <a:pt x="27" y="262"/>
                </a:lnTo>
                <a:lnTo>
                  <a:pt x="27" y="262"/>
                </a:lnTo>
                <a:lnTo>
                  <a:pt x="28" y="267"/>
                </a:lnTo>
                <a:lnTo>
                  <a:pt x="33" y="268"/>
                </a:lnTo>
                <a:lnTo>
                  <a:pt x="36" y="271"/>
                </a:lnTo>
                <a:lnTo>
                  <a:pt x="41" y="271"/>
                </a:lnTo>
                <a:lnTo>
                  <a:pt x="41" y="271"/>
                </a:lnTo>
                <a:lnTo>
                  <a:pt x="49" y="270"/>
                </a:lnTo>
                <a:lnTo>
                  <a:pt x="49" y="270"/>
                </a:lnTo>
                <a:lnTo>
                  <a:pt x="54" y="268"/>
                </a:lnTo>
                <a:lnTo>
                  <a:pt x="54" y="268"/>
                </a:lnTo>
                <a:close/>
                <a:moveTo>
                  <a:pt x="254" y="311"/>
                </a:moveTo>
                <a:lnTo>
                  <a:pt x="254" y="311"/>
                </a:lnTo>
                <a:lnTo>
                  <a:pt x="254" y="311"/>
                </a:lnTo>
                <a:lnTo>
                  <a:pt x="254" y="311"/>
                </a:lnTo>
                <a:lnTo>
                  <a:pt x="260" y="311"/>
                </a:lnTo>
                <a:lnTo>
                  <a:pt x="267" y="311"/>
                </a:lnTo>
                <a:lnTo>
                  <a:pt x="267" y="311"/>
                </a:lnTo>
                <a:lnTo>
                  <a:pt x="270" y="311"/>
                </a:lnTo>
                <a:lnTo>
                  <a:pt x="270" y="311"/>
                </a:lnTo>
                <a:lnTo>
                  <a:pt x="274" y="311"/>
                </a:lnTo>
                <a:lnTo>
                  <a:pt x="274" y="311"/>
                </a:lnTo>
                <a:lnTo>
                  <a:pt x="281" y="295"/>
                </a:lnTo>
                <a:lnTo>
                  <a:pt x="281" y="295"/>
                </a:lnTo>
                <a:lnTo>
                  <a:pt x="263" y="294"/>
                </a:lnTo>
                <a:lnTo>
                  <a:pt x="263" y="294"/>
                </a:lnTo>
                <a:lnTo>
                  <a:pt x="254" y="311"/>
                </a:lnTo>
                <a:lnTo>
                  <a:pt x="254" y="311"/>
                </a:lnTo>
                <a:close/>
                <a:moveTo>
                  <a:pt x="145" y="92"/>
                </a:moveTo>
                <a:lnTo>
                  <a:pt x="145" y="92"/>
                </a:lnTo>
                <a:lnTo>
                  <a:pt x="140" y="92"/>
                </a:lnTo>
                <a:lnTo>
                  <a:pt x="140" y="92"/>
                </a:lnTo>
                <a:lnTo>
                  <a:pt x="133" y="90"/>
                </a:lnTo>
                <a:lnTo>
                  <a:pt x="133" y="90"/>
                </a:lnTo>
                <a:lnTo>
                  <a:pt x="131" y="90"/>
                </a:lnTo>
                <a:lnTo>
                  <a:pt x="131" y="90"/>
                </a:lnTo>
                <a:lnTo>
                  <a:pt x="128" y="90"/>
                </a:lnTo>
                <a:lnTo>
                  <a:pt x="126" y="89"/>
                </a:lnTo>
                <a:lnTo>
                  <a:pt x="126" y="89"/>
                </a:lnTo>
                <a:lnTo>
                  <a:pt x="125" y="84"/>
                </a:lnTo>
                <a:lnTo>
                  <a:pt x="125" y="84"/>
                </a:lnTo>
                <a:lnTo>
                  <a:pt x="121" y="84"/>
                </a:lnTo>
                <a:lnTo>
                  <a:pt x="121" y="84"/>
                </a:lnTo>
                <a:lnTo>
                  <a:pt x="117" y="84"/>
                </a:lnTo>
                <a:lnTo>
                  <a:pt x="117" y="84"/>
                </a:lnTo>
                <a:lnTo>
                  <a:pt x="115" y="84"/>
                </a:lnTo>
                <a:lnTo>
                  <a:pt x="115" y="82"/>
                </a:lnTo>
                <a:lnTo>
                  <a:pt x="115" y="82"/>
                </a:lnTo>
                <a:lnTo>
                  <a:pt x="115" y="81"/>
                </a:lnTo>
                <a:lnTo>
                  <a:pt x="117" y="81"/>
                </a:lnTo>
                <a:lnTo>
                  <a:pt x="117" y="81"/>
                </a:lnTo>
                <a:lnTo>
                  <a:pt x="117" y="81"/>
                </a:lnTo>
                <a:lnTo>
                  <a:pt x="117" y="81"/>
                </a:lnTo>
                <a:lnTo>
                  <a:pt x="131" y="77"/>
                </a:lnTo>
                <a:lnTo>
                  <a:pt x="131" y="77"/>
                </a:lnTo>
                <a:lnTo>
                  <a:pt x="147" y="76"/>
                </a:lnTo>
                <a:lnTo>
                  <a:pt x="161" y="74"/>
                </a:lnTo>
                <a:lnTo>
                  <a:pt x="161" y="74"/>
                </a:lnTo>
                <a:lnTo>
                  <a:pt x="162" y="74"/>
                </a:lnTo>
                <a:lnTo>
                  <a:pt x="162" y="74"/>
                </a:lnTo>
                <a:lnTo>
                  <a:pt x="162" y="74"/>
                </a:lnTo>
                <a:lnTo>
                  <a:pt x="162" y="74"/>
                </a:lnTo>
                <a:lnTo>
                  <a:pt x="134" y="73"/>
                </a:lnTo>
                <a:lnTo>
                  <a:pt x="134" y="73"/>
                </a:lnTo>
                <a:lnTo>
                  <a:pt x="125" y="74"/>
                </a:lnTo>
                <a:lnTo>
                  <a:pt x="117" y="77"/>
                </a:lnTo>
                <a:lnTo>
                  <a:pt x="117" y="77"/>
                </a:lnTo>
                <a:lnTo>
                  <a:pt x="114" y="79"/>
                </a:lnTo>
                <a:lnTo>
                  <a:pt x="114" y="79"/>
                </a:lnTo>
                <a:lnTo>
                  <a:pt x="114" y="81"/>
                </a:lnTo>
                <a:lnTo>
                  <a:pt x="114" y="82"/>
                </a:lnTo>
                <a:lnTo>
                  <a:pt x="114" y="82"/>
                </a:lnTo>
                <a:lnTo>
                  <a:pt x="109" y="84"/>
                </a:lnTo>
                <a:lnTo>
                  <a:pt x="109" y="84"/>
                </a:lnTo>
                <a:lnTo>
                  <a:pt x="109" y="85"/>
                </a:lnTo>
                <a:lnTo>
                  <a:pt x="110" y="87"/>
                </a:lnTo>
                <a:lnTo>
                  <a:pt x="110" y="87"/>
                </a:lnTo>
                <a:lnTo>
                  <a:pt x="112" y="89"/>
                </a:lnTo>
                <a:lnTo>
                  <a:pt x="115" y="90"/>
                </a:lnTo>
                <a:lnTo>
                  <a:pt x="115" y="90"/>
                </a:lnTo>
                <a:lnTo>
                  <a:pt x="120" y="92"/>
                </a:lnTo>
                <a:lnTo>
                  <a:pt x="120" y="92"/>
                </a:lnTo>
                <a:lnTo>
                  <a:pt x="145" y="92"/>
                </a:lnTo>
                <a:lnTo>
                  <a:pt x="145" y="92"/>
                </a:lnTo>
                <a:close/>
                <a:moveTo>
                  <a:pt x="375" y="82"/>
                </a:moveTo>
                <a:lnTo>
                  <a:pt x="375" y="82"/>
                </a:lnTo>
                <a:lnTo>
                  <a:pt x="375" y="82"/>
                </a:lnTo>
                <a:lnTo>
                  <a:pt x="375" y="82"/>
                </a:lnTo>
                <a:lnTo>
                  <a:pt x="369" y="84"/>
                </a:lnTo>
                <a:lnTo>
                  <a:pt x="369" y="84"/>
                </a:lnTo>
                <a:lnTo>
                  <a:pt x="349" y="84"/>
                </a:lnTo>
                <a:lnTo>
                  <a:pt x="349" y="84"/>
                </a:lnTo>
                <a:lnTo>
                  <a:pt x="336" y="82"/>
                </a:lnTo>
                <a:lnTo>
                  <a:pt x="336" y="82"/>
                </a:lnTo>
                <a:lnTo>
                  <a:pt x="330" y="81"/>
                </a:lnTo>
                <a:lnTo>
                  <a:pt x="330" y="81"/>
                </a:lnTo>
                <a:lnTo>
                  <a:pt x="314" y="81"/>
                </a:lnTo>
                <a:lnTo>
                  <a:pt x="314" y="81"/>
                </a:lnTo>
                <a:lnTo>
                  <a:pt x="308" y="79"/>
                </a:lnTo>
                <a:lnTo>
                  <a:pt x="308" y="79"/>
                </a:lnTo>
                <a:lnTo>
                  <a:pt x="308" y="84"/>
                </a:lnTo>
                <a:lnTo>
                  <a:pt x="311" y="85"/>
                </a:lnTo>
                <a:lnTo>
                  <a:pt x="311" y="85"/>
                </a:lnTo>
                <a:lnTo>
                  <a:pt x="312" y="85"/>
                </a:lnTo>
                <a:lnTo>
                  <a:pt x="312" y="85"/>
                </a:lnTo>
                <a:lnTo>
                  <a:pt x="328" y="87"/>
                </a:lnTo>
                <a:lnTo>
                  <a:pt x="328" y="87"/>
                </a:lnTo>
                <a:lnTo>
                  <a:pt x="347" y="87"/>
                </a:lnTo>
                <a:lnTo>
                  <a:pt x="364" y="85"/>
                </a:lnTo>
                <a:lnTo>
                  <a:pt x="364" y="85"/>
                </a:lnTo>
                <a:lnTo>
                  <a:pt x="375" y="82"/>
                </a:lnTo>
                <a:lnTo>
                  <a:pt x="375" y="82"/>
                </a:lnTo>
                <a:close/>
                <a:moveTo>
                  <a:pt x="189" y="290"/>
                </a:moveTo>
                <a:lnTo>
                  <a:pt x="189" y="290"/>
                </a:lnTo>
                <a:lnTo>
                  <a:pt x="178" y="281"/>
                </a:lnTo>
                <a:lnTo>
                  <a:pt x="178" y="281"/>
                </a:lnTo>
                <a:lnTo>
                  <a:pt x="166" y="294"/>
                </a:lnTo>
                <a:lnTo>
                  <a:pt x="166" y="294"/>
                </a:lnTo>
                <a:lnTo>
                  <a:pt x="174" y="298"/>
                </a:lnTo>
                <a:lnTo>
                  <a:pt x="181" y="303"/>
                </a:lnTo>
                <a:lnTo>
                  <a:pt x="181" y="303"/>
                </a:lnTo>
                <a:lnTo>
                  <a:pt x="189" y="290"/>
                </a:lnTo>
                <a:lnTo>
                  <a:pt x="189" y="290"/>
                </a:lnTo>
                <a:close/>
                <a:moveTo>
                  <a:pt x="192" y="292"/>
                </a:moveTo>
                <a:lnTo>
                  <a:pt x="192" y="292"/>
                </a:lnTo>
                <a:lnTo>
                  <a:pt x="191" y="295"/>
                </a:lnTo>
                <a:lnTo>
                  <a:pt x="191" y="295"/>
                </a:lnTo>
                <a:lnTo>
                  <a:pt x="185" y="305"/>
                </a:lnTo>
                <a:lnTo>
                  <a:pt x="185" y="305"/>
                </a:lnTo>
                <a:lnTo>
                  <a:pt x="185" y="306"/>
                </a:lnTo>
                <a:lnTo>
                  <a:pt x="185" y="306"/>
                </a:lnTo>
                <a:lnTo>
                  <a:pt x="185" y="309"/>
                </a:lnTo>
                <a:lnTo>
                  <a:pt x="185" y="309"/>
                </a:lnTo>
                <a:lnTo>
                  <a:pt x="186" y="311"/>
                </a:lnTo>
                <a:lnTo>
                  <a:pt x="188" y="314"/>
                </a:lnTo>
                <a:lnTo>
                  <a:pt x="188" y="314"/>
                </a:lnTo>
                <a:lnTo>
                  <a:pt x="197" y="314"/>
                </a:lnTo>
                <a:lnTo>
                  <a:pt x="197" y="314"/>
                </a:lnTo>
                <a:lnTo>
                  <a:pt x="205" y="300"/>
                </a:lnTo>
                <a:lnTo>
                  <a:pt x="205" y="300"/>
                </a:lnTo>
                <a:lnTo>
                  <a:pt x="192" y="292"/>
                </a:lnTo>
                <a:lnTo>
                  <a:pt x="192" y="292"/>
                </a:lnTo>
                <a:close/>
                <a:moveTo>
                  <a:pt x="380" y="279"/>
                </a:moveTo>
                <a:lnTo>
                  <a:pt x="380" y="279"/>
                </a:lnTo>
                <a:lnTo>
                  <a:pt x="380" y="279"/>
                </a:lnTo>
                <a:lnTo>
                  <a:pt x="380" y="279"/>
                </a:lnTo>
                <a:lnTo>
                  <a:pt x="388" y="275"/>
                </a:lnTo>
                <a:lnTo>
                  <a:pt x="396" y="268"/>
                </a:lnTo>
                <a:lnTo>
                  <a:pt x="396" y="268"/>
                </a:lnTo>
                <a:lnTo>
                  <a:pt x="398" y="267"/>
                </a:lnTo>
                <a:lnTo>
                  <a:pt x="398" y="267"/>
                </a:lnTo>
                <a:lnTo>
                  <a:pt x="398" y="251"/>
                </a:lnTo>
                <a:lnTo>
                  <a:pt x="398" y="251"/>
                </a:lnTo>
                <a:lnTo>
                  <a:pt x="398" y="249"/>
                </a:lnTo>
                <a:lnTo>
                  <a:pt x="398" y="249"/>
                </a:lnTo>
                <a:lnTo>
                  <a:pt x="393" y="254"/>
                </a:lnTo>
                <a:lnTo>
                  <a:pt x="393" y="254"/>
                </a:lnTo>
                <a:lnTo>
                  <a:pt x="383" y="265"/>
                </a:lnTo>
                <a:lnTo>
                  <a:pt x="383" y="265"/>
                </a:lnTo>
                <a:lnTo>
                  <a:pt x="382" y="268"/>
                </a:lnTo>
                <a:lnTo>
                  <a:pt x="382" y="268"/>
                </a:lnTo>
                <a:lnTo>
                  <a:pt x="380" y="273"/>
                </a:lnTo>
                <a:lnTo>
                  <a:pt x="380" y="273"/>
                </a:lnTo>
                <a:lnTo>
                  <a:pt x="380" y="279"/>
                </a:lnTo>
                <a:lnTo>
                  <a:pt x="380" y="279"/>
                </a:lnTo>
                <a:close/>
                <a:moveTo>
                  <a:pt x="338" y="264"/>
                </a:moveTo>
                <a:lnTo>
                  <a:pt x="338" y="264"/>
                </a:lnTo>
                <a:lnTo>
                  <a:pt x="323" y="268"/>
                </a:lnTo>
                <a:lnTo>
                  <a:pt x="323" y="268"/>
                </a:lnTo>
                <a:lnTo>
                  <a:pt x="323" y="271"/>
                </a:lnTo>
                <a:lnTo>
                  <a:pt x="323" y="275"/>
                </a:lnTo>
                <a:lnTo>
                  <a:pt x="323" y="275"/>
                </a:lnTo>
                <a:lnTo>
                  <a:pt x="320" y="278"/>
                </a:lnTo>
                <a:lnTo>
                  <a:pt x="320" y="278"/>
                </a:lnTo>
                <a:lnTo>
                  <a:pt x="317" y="286"/>
                </a:lnTo>
                <a:lnTo>
                  <a:pt x="317" y="286"/>
                </a:lnTo>
                <a:lnTo>
                  <a:pt x="316" y="287"/>
                </a:lnTo>
                <a:lnTo>
                  <a:pt x="316" y="287"/>
                </a:lnTo>
                <a:lnTo>
                  <a:pt x="334" y="279"/>
                </a:lnTo>
                <a:lnTo>
                  <a:pt x="334" y="279"/>
                </a:lnTo>
                <a:lnTo>
                  <a:pt x="336" y="278"/>
                </a:lnTo>
                <a:lnTo>
                  <a:pt x="336" y="278"/>
                </a:lnTo>
                <a:lnTo>
                  <a:pt x="336" y="273"/>
                </a:lnTo>
                <a:lnTo>
                  <a:pt x="336" y="273"/>
                </a:lnTo>
                <a:lnTo>
                  <a:pt x="338" y="264"/>
                </a:lnTo>
                <a:lnTo>
                  <a:pt x="338" y="264"/>
                </a:lnTo>
                <a:close/>
                <a:moveTo>
                  <a:pt x="357" y="68"/>
                </a:moveTo>
                <a:lnTo>
                  <a:pt x="357" y="68"/>
                </a:lnTo>
                <a:lnTo>
                  <a:pt x="347" y="66"/>
                </a:lnTo>
                <a:lnTo>
                  <a:pt x="347" y="66"/>
                </a:lnTo>
                <a:lnTo>
                  <a:pt x="331" y="66"/>
                </a:lnTo>
                <a:lnTo>
                  <a:pt x="331" y="66"/>
                </a:lnTo>
                <a:lnTo>
                  <a:pt x="325" y="66"/>
                </a:lnTo>
                <a:lnTo>
                  <a:pt x="320" y="70"/>
                </a:lnTo>
                <a:lnTo>
                  <a:pt x="320" y="70"/>
                </a:lnTo>
                <a:lnTo>
                  <a:pt x="316" y="71"/>
                </a:lnTo>
                <a:lnTo>
                  <a:pt x="311" y="74"/>
                </a:lnTo>
                <a:lnTo>
                  <a:pt x="311" y="74"/>
                </a:lnTo>
                <a:lnTo>
                  <a:pt x="309" y="76"/>
                </a:lnTo>
                <a:lnTo>
                  <a:pt x="309" y="76"/>
                </a:lnTo>
                <a:lnTo>
                  <a:pt x="325" y="77"/>
                </a:lnTo>
                <a:lnTo>
                  <a:pt x="325" y="77"/>
                </a:lnTo>
                <a:lnTo>
                  <a:pt x="327" y="74"/>
                </a:lnTo>
                <a:lnTo>
                  <a:pt x="330" y="74"/>
                </a:lnTo>
                <a:lnTo>
                  <a:pt x="330" y="74"/>
                </a:lnTo>
                <a:lnTo>
                  <a:pt x="339" y="71"/>
                </a:lnTo>
                <a:lnTo>
                  <a:pt x="339" y="71"/>
                </a:lnTo>
                <a:lnTo>
                  <a:pt x="342" y="71"/>
                </a:lnTo>
                <a:lnTo>
                  <a:pt x="342" y="71"/>
                </a:lnTo>
                <a:lnTo>
                  <a:pt x="345" y="70"/>
                </a:lnTo>
                <a:lnTo>
                  <a:pt x="345" y="70"/>
                </a:lnTo>
                <a:lnTo>
                  <a:pt x="350" y="70"/>
                </a:lnTo>
                <a:lnTo>
                  <a:pt x="350" y="70"/>
                </a:lnTo>
                <a:lnTo>
                  <a:pt x="357" y="68"/>
                </a:lnTo>
                <a:lnTo>
                  <a:pt x="357" y="68"/>
                </a:lnTo>
                <a:close/>
                <a:moveTo>
                  <a:pt x="375" y="314"/>
                </a:moveTo>
                <a:lnTo>
                  <a:pt x="375" y="314"/>
                </a:lnTo>
                <a:lnTo>
                  <a:pt x="375" y="314"/>
                </a:lnTo>
                <a:lnTo>
                  <a:pt x="375" y="314"/>
                </a:lnTo>
                <a:lnTo>
                  <a:pt x="361" y="317"/>
                </a:lnTo>
                <a:lnTo>
                  <a:pt x="361" y="317"/>
                </a:lnTo>
                <a:lnTo>
                  <a:pt x="360" y="319"/>
                </a:lnTo>
                <a:lnTo>
                  <a:pt x="360" y="319"/>
                </a:lnTo>
                <a:lnTo>
                  <a:pt x="360" y="327"/>
                </a:lnTo>
                <a:lnTo>
                  <a:pt x="360" y="327"/>
                </a:lnTo>
                <a:lnTo>
                  <a:pt x="361" y="331"/>
                </a:lnTo>
                <a:lnTo>
                  <a:pt x="364" y="333"/>
                </a:lnTo>
                <a:lnTo>
                  <a:pt x="364" y="333"/>
                </a:lnTo>
                <a:lnTo>
                  <a:pt x="368" y="331"/>
                </a:lnTo>
                <a:lnTo>
                  <a:pt x="368" y="331"/>
                </a:lnTo>
                <a:lnTo>
                  <a:pt x="372" y="328"/>
                </a:lnTo>
                <a:lnTo>
                  <a:pt x="372" y="328"/>
                </a:lnTo>
                <a:lnTo>
                  <a:pt x="374" y="325"/>
                </a:lnTo>
                <a:lnTo>
                  <a:pt x="375" y="320"/>
                </a:lnTo>
                <a:lnTo>
                  <a:pt x="375" y="314"/>
                </a:lnTo>
                <a:lnTo>
                  <a:pt x="375" y="314"/>
                </a:lnTo>
                <a:close/>
                <a:moveTo>
                  <a:pt x="407" y="188"/>
                </a:moveTo>
                <a:lnTo>
                  <a:pt x="407" y="188"/>
                </a:lnTo>
                <a:lnTo>
                  <a:pt x="407" y="189"/>
                </a:lnTo>
                <a:lnTo>
                  <a:pt x="407" y="189"/>
                </a:lnTo>
                <a:lnTo>
                  <a:pt x="413" y="208"/>
                </a:lnTo>
                <a:lnTo>
                  <a:pt x="413" y="208"/>
                </a:lnTo>
                <a:lnTo>
                  <a:pt x="418" y="224"/>
                </a:lnTo>
                <a:lnTo>
                  <a:pt x="418" y="224"/>
                </a:lnTo>
                <a:lnTo>
                  <a:pt x="420" y="235"/>
                </a:lnTo>
                <a:lnTo>
                  <a:pt x="421" y="246"/>
                </a:lnTo>
                <a:lnTo>
                  <a:pt x="421" y="246"/>
                </a:lnTo>
                <a:lnTo>
                  <a:pt x="420" y="253"/>
                </a:lnTo>
                <a:lnTo>
                  <a:pt x="420" y="260"/>
                </a:lnTo>
                <a:lnTo>
                  <a:pt x="420" y="260"/>
                </a:lnTo>
                <a:lnTo>
                  <a:pt x="415" y="270"/>
                </a:lnTo>
                <a:lnTo>
                  <a:pt x="415" y="270"/>
                </a:lnTo>
                <a:lnTo>
                  <a:pt x="413" y="276"/>
                </a:lnTo>
                <a:lnTo>
                  <a:pt x="410" y="281"/>
                </a:lnTo>
                <a:lnTo>
                  <a:pt x="405" y="286"/>
                </a:lnTo>
                <a:lnTo>
                  <a:pt x="399" y="290"/>
                </a:lnTo>
                <a:lnTo>
                  <a:pt x="399" y="290"/>
                </a:lnTo>
                <a:lnTo>
                  <a:pt x="399" y="290"/>
                </a:lnTo>
                <a:lnTo>
                  <a:pt x="399" y="290"/>
                </a:lnTo>
                <a:lnTo>
                  <a:pt x="398" y="292"/>
                </a:lnTo>
                <a:lnTo>
                  <a:pt x="398" y="292"/>
                </a:lnTo>
                <a:lnTo>
                  <a:pt x="398" y="294"/>
                </a:lnTo>
                <a:lnTo>
                  <a:pt x="396" y="294"/>
                </a:lnTo>
                <a:lnTo>
                  <a:pt x="396" y="294"/>
                </a:lnTo>
                <a:lnTo>
                  <a:pt x="396" y="297"/>
                </a:lnTo>
                <a:lnTo>
                  <a:pt x="396" y="297"/>
                </a:lnTo>
                <a:lnTo>
                  <a:pt x="402" y="290"/>
                </a:lnTo>
                <a:lnTo>
                  <a:pt x="402" y="290"/>
                </a:lnTo>
                <a:lnTo>
                  <a:pt x="404" y="289"/>
                </a:lnTo>
                <a:lnTo>
                  <a:pt x="404" y="289"/>
                </a:lnTo>
                <a:lnTo>
                  <a:pt x="409" y="286"/>
                </a:lnTo>
                <a:lnTo>
                  <a:pt x="409" y="286"/>
                </a:lnTo>
                <a:lnTo>
                  <a:pt x="412" y="281"/>
                </a:lnTo>
                <a:lnTo>
                  <a:pt x="412" y="281"/>
                </a:lnTo>
                <a:lnTo>
                  <a:pt x="415" y="275"/>
                </a:lnTo>
                <a:lnTo>
                  <a:pt x="415" y="275"/>
                </a:lnTo>
                <a:lnTo>
                  <a:pt x="420" y="264"/>
                </a:lnTo>
                <a:lnTo>
                  <a:pt x="421" y="254"/>
                </a:lnTo>
                <a:lnTo>
                  <a:pt x="421" y="254"/>
                </a:lnTo>
                <a:lnTo>
                  <a:pt x="421" y="232"/>
                </a:lnTo>
                <a:lnTo>
                  <a:pt x="421" y="232"/>
                </a:lnTo>
                <a:lnTo>
                  <a:pt x="421" y="229"/>
                </a:lnTo>
                <a:lnTo>
                  <a:pt x="421" y="229"/>
                </a:lnTo>
                <a:lnTo>
                  <a:pt x="418" y="216"/>
                </a:lnTo>
                <a:lnTo>
                  <a:pt x="415" y="205"/>
                </a:lnTo>
                <a:lnTo>
                  <a:pt x="415" y="205"/>
                </a:lnTo>
                <a:lnTo>
                  <a:pt x="407" y="189"/>
                </a:lnTo>
                <a:lnTo>
                  <a:pt x="407" y="189"/>
                </a:lnTo>
                <a:lnTo>
                  <a:pt x="407" y="188"/>
                </a:lnTo>
                <a:lnTo>
                  <a:pt x="407" y="188"/>
                </a:lnTo>
                <a:close/>
                <a:moveTo>
                  <a:pt x="80" y="35"/>
                </a:moveTo>
                <a:lnTo>
                  <a:pt x="80" y="35"/>
                </a:lnTo>
                <a:lnTo>
                  <a:pt x="80" y="30"/>
                </a:lnTo>
                <a:lnTo>
                  <a:pt x="79" y="24"/>
                </a:lnTo>
                <a:lnTo>
                  <a:pt x="79" y="24"/>
                </a:lnTo>
                <a:lnTo>
                  <a:pt x="76" y="21"/>
                </a:lnTo>
                <a:lnTo>
                  <a:pt x="73" y="19"/>
                </a:lnTo>
                <a:lnTo>
                  <a:pt x="73" y="19"/>
                </a:lnTo>
                <a:lnTo>
                  <a:pt x="65" y="21"/>
                </a:lnTo>
                <a:lnTo>
                  <a:pt x="65" y="21"/>
                </a:lnTo>
                <a:lnTo>
                  <a:pt x="63" y="21"/>
                </a:lnTo>
                <a:lnTo>
                  <a:pt x="63" y="22"/>
                </a:lnTo>
                <a:lnTo>
                  <a:pt x="63" y="22"/>
                </a:lnTo>
                <a:lnTo>
                  <a:pt x="65" y="29"/>
                </a:lnTo>
                <a:lnTo>
                  <a:pt x="65" y="29"/>
                </a:lnTo>
                <a:lnTo>
                  <a:pt x="66" y="30"/>
                </a:lnTo>
                <a:lnTo>
                  <a:pt x="66" y="30"/>
                </a:lnTo>
                <a:lnTo>
                  <a:pt x="69" y="33"/>
                </a:lnTo>
                <a:lnTo>
                  <a:pt x="69" y="33"/>
                </a:lnTo>
                <a:lnTo>
                  <a:pt x="73" y="35"/>
                </a:lnTo>
                <a:lnTo>
                  <a:pt x="73" y="35"/>
                </a:lnTo>
                <a:lnTo>
                  <a:pt x="80" y="35"/>
                </a:lnTo>
                <a:lnTo>
                  <a:pt x="80" y="35"/>
                </a:lnTo>
                <a:close/>
                <a:moveTo>
                  <a:pt x="150" y="283"/>
                </a:moveTo>
                <a:lnTo>
                  <a:pt x="150" y="283"/>
                </a:lnTo>
                <a:lnTo>
                  <a:pt x="142" y="294"/>
                </a:lnTo>
                <a:lnTo>
                  <a:pt x="142" y="294"/>
                </a:lnTo>
                <a:lnTo>
                  <a:pt x="145" y="295"/>
                </a:lnTo>
                <a:lnTo>
                  <a:pt x="145" y="295"/>
                </a:lnTo>
                <a:lnTo>
                  <a:pt x="145" y="300"/>
                </a:lnTo>
                <a:lnTo>
                  <a:pt x="145" y="300"/>
                </a:lnTo>
                <a:lnTo>
                  <a:pt x="156" y="303"/>
                </a:lnTo>
                <a:lnTo>
                  <a:pt x="156" y="303"/>
                </a:lnTo>
                <a:lnTo>
                  <a:pt x="161" y="295"/>
                </a:lnTo>
                <a:lnTo>
                  <a:pt x="161" y="295"/>
                </a:lnTo>
                <a:lnTo>
                  <a:pt x="150" y="283"/>
                </a:lnTo>
                <a:lnTo>
                  <a:pt x="150" y="283"/>
                </a:lnTo>
                <a:close/>
                <a:moveTo>
                  <a:pt x="192" y="77"/>
                </a:moveTo>
                <a:lnTo>
                  <a:pt x="192" y="77"/>
                </a:lnTo>
                <a:lnTo>
                  <a:pt x="192" y="79"/>
                </a:lnTo>
                <a:lnTo>
                  <a:pt x="192" y="79"/>
                </a:lnTo>
                <a:lnTo>
                  <a:pt x="189" y="81"/>
                </a:lnTo>
                <a:lnTo>
                  <a:pt x="188" y="81"/>
                </a:lnTo>
                <a:lnTo>
                  <a:pt x="188" y="81"/>
                </a:lnTo>
                <a:lnTo>
                  <a:pt x="174" y="79"/>
                </a:lnTo>
                <a:lnTo>
                  <a:pt x="174" y="79"/>
                </a:lnTo>
                <a:lnTo>
                  <a:pt x="164" y="77"/>
                </a:lnTo>
                <a:lnTo>
                  <a:pt x="153" y="79"/>
                </a:lnTo>
                <a:lnTo>
                  <a:pt x="153" y="79"/>
                </a:lnTo>
                <a:lnTo>
                  <a:pt x="151" y="79"/>
                </a:lnTo>
                <a:lnTo>
                  <a:pt x="151" y="79"/>
                </a:lnTo>
                <a:lnTo>
                  <a:pt x="153" y="81"/>
                </a:lnTo>
                <a:lnTo>
                  <a:pt x="153" y="81"/>
                </a:lnTo>
                <a:lnTo>
                  <a:pt x="153" y="81"/>
                </a:lnTo>
                <a:lnTo>
                  <a:pt x="167" y="81"/>
                </a:lnTo>
                <a:lnTo>
                  <a:pt x="167" y="81"/>
                </a:lnTo>
                <a:lnTo>
                  <a:pt x="174" y="81"/>
                </a:lnTo>
                <a:lnTo>
                  <a:pt x="178" y="79"/>
                </a:lnTo>
                <a:lnTo>
                  <a:pt x="178" y="79"/>
                </a:lnTo>
                <a:lnTo>
                  <a:pt x="180" y="79"/>
                </a:lnTo>
                <a:lnTo>
                  <a:pt x="181" y="81"/>
                </a:lnTo>
                <a:lnTo>
                  <a:pt x="181" y="81"/>
                </a:lnTo>
                <a:lnTo>
                  <a:pt x="185" y="82"/>
                </a:lnTo>
                <a:lnTo>
                  <a:pt x="185" y="82"/>
                </a:lnTo>
                <a:lnTo>
                  <a:pt x="186" y="82"/>
                </a:lnTo>
                <a:lnTo>
                  <a:pt x="186" y="82"/>
                </a:lnTo>
                <a:lnTo>
                  <a:pt x="188" y="84"/>
                </a:lnTo>
                <a:lnTo>
                  <a:pt x="188" y="85"/>
                </a:lnTo>
                <a:lnTo>
                  <a:pt x="188" y="85"/>
                </a:lnTo>
                <a:lnTo>
                  <a:pt x="188" y="87"/>
                </a:lnTo>
                <a:lnTo>
                  <a:pt x="186" y="87"/>
                </a:lnTo>
                <a:lnTo>
                  <a:pt x="186" y="87"/>
                </a:lnTo>
                <a:lnTo>
                  <a:pt x="186" y="87"/>
                </a:lnTo>
                <a:lnTo>
                  <a:pt x="186" y="87"/>
                </a:lnTo>
                <a:lnTo>
                  <a:pt x="175" y="90"/>
                </a:lnTo>
                <a:lnTo>
                  <a:pt x="175" y="90"/>
                </a:lnTo>
                <a:lnTo>
                  <a:pt x="162" y="92"/>
                </a:lnTo>
                <a:lnTo>
                  <a:pt x="162" y="92"/>
                </a:lnTo>
                <a:lnTo>
                  <a:pt x="164" y="92"/>
                </a:lnTo>
                <a:lnTo>
                  <a:pt x="164" y="92"/>
                </a:lnTo>
                <a:lnTo>
                  <a:pt x="174" y="92"/>
                </a:lnTo>
                <a:lnTo>
                  <a:pt x="183" y="90"/>
                </a:lnTo>
                <a:lnTo>
                  <a:pt x="183" y="90"/>
                </a:lnTo>
                <a:lnTo>
                  <a:pt x="191" y="89"/>
                </a:lnTo>
                <a:lnTo>
                  <a:pt x="199" y="85"/>
                </a:lnTo>
                <a:lnTo>
                  <a:pt x="199" y="85"/>
                </a:lnTo>
                <a:lnTo>
                  <a:pt x="202" y="82"/>
                </a:lnTo>
                <a:lnTo>
                  <a:pt x="202" y="82"/>
                </a:lnTo>
                <a:lnTo>
                  <a:pt x="204" y="81"/>
                </a:lnTo>
                <a:lnTo>
                  <a:pt x="204" y="81"/>
                </a:lnTo>
                <a:lnTo>
                  <a:pt x="204" y="79"/>
                </a:lnTo>
                <a:lnTo>
                  <a:pt x="204" y="79"/>
                </a:lnTo>
                <a:lnTo>
                  <a:pt x="202" y="79"/>
                </a:lnTo>
                <a:lnTo>
                  <a:pt x="202" y="79"/>
                </a:lnTo>
                <a:lnTo>
                  <a:pt x="202" y="81"/>
                </a:lnTo>
                <a:lnTo>
                  <a:pt x="202" y="81"/>
                </a:lnTo>
                <a:lnTo>
                  <a:pt x="199" y="82"/>
                </a:lnTo>
                <a:lnTo>
                  <a:pt x="197" y="82"/>
                </a:lnTo>
                <a:lnTo>
                  <a:pt x="197" y="82"/>
                </a:lnTo>
                <a:lnTo>
                  <a:pt x="196" y="81"/>
                </a:lnTo>
                <a:lnTo>
                  <a:pt x="196" y="81"/>
                </a:lnTo>
                <a:lnTo>
                  <a:pt x="196" y="81"/>
                </a:lnTo>
                <a:lnTo>
                  <a:pt x="194" y="79"/>
                </a:lnTo>
                <a:lnTo>
                  <a:pt x="194" y="79"/>
                </a:lnTo>
                <a:lnTo>
                  <a:pt x="192" y="77"/>
                </a:lnTo>
                <a:lnTo>
                  <a:pt x="192" y="77"/>
                </a:lnTo>
                <a:close/>
                <a:moveTo>
                  <a:pt x="139" y="290"/>
                </a:moveTo>
                <a:lnTo>
                  <a:pt x="139" y="290"/>
                </a:lnTo>
                <a:lnTo>
                  <a:pt x="142" y="284"/>
                </a:lnTo>
                <a:lnTo>
                  <a:pt x="147" y="279"/>
                </a:lnTo>
                <a:lnTo>
                  <a:pt x="147" y="279"/>
                </a:lnTo>
                <a:lnTo>
                  <a:pt x="140" y="270"/>
                </a:lnTo>
                <a:lnTo>
                  <a:pt x="140" y="270"/>
                </a:lnTo>
                <a:lnTo>
                  <a:pt x="134" y="275"/>
                </a:lnTo>
                <a:lnTo>
                  <a:pt x="129" y="281"/>
                </a:lnTo>
                <a:lnTo>
                  <a:pt x="129" y="281"/>
                </a:lnTo>
                <a:lnTo>
                  <a:pt x="139" y="290"/>
                </a:lnTo>
                <a:lnTo>
                  <a:pt x="139" y="290"/>
                </a:lnTo>
                <a:close/>
                <a:moveTo>
                  <a:pt x="74" y="130"/>
                </a:moveTo>
                <a:lnTo>
                  <a:pt x="74" y="130"/>
                </a:lnTo>
                <a:lnTo>
                  <a:pt x="69" y="128"/>
                </a:lnTo>
                <a:lnTo>
                  <a:pt x="69" y="128"/>
                </a:lnTo>
                <a:lnTo>
                  <a:pt x="55" y="130"/>
                </a:lnTo>
                <a:lnTo>
                  <a:pt x="55" y="130"/>
                </a:lnTo>
                <a:lnTo>
                  <a:pt x="50" y="131"/>
                </a:lnTo>
                <a:lnTo>
                  <a:pt x="46" y="134"/>
                </a:lnTo>
                <a:lnTo>
                  <a:pt x="46" y="134"/>
                </a:lnTo>
                <a:lnTo>
                  <a:pt x="44" y="136"/>
                </a:lnTo>
                <a:lnTo>
                  <a:pt x="44" y="136"/>
                </a:lnTo>
                <a:lnTo>
                  <a:pt x="43" y="137"/>
                </a:lnTo>
                <a:lnTo>
                  <a:pt x="44" y="139"/>
                </a:lnTo>
                <a:lnTo>
                  <a:pt x="44" y="139"/>
                </a:lnTo>
                <a:lnTo>
                  <a:pt x="47" y="139"/>
                </a:lnTo>
                <a:lnTo>
                  <a:pt x="47" y="139"/>
                </a:lnTo>
                <a:lnTo>
                  <a:pt x="55" y="137"/>
                </a:lnTo>
                <a:lnTo>
                  <a:pt x="63" y="136"/>
                </a:lnTo>
                <a:lnTo>
                  <a:pt x="63" y="136"/>
                </a:lnTo>
                <a:lnTo>
                  <a:pt x="69" y="133"/>
                </a:lnTo>
                <a:lnTo>
                  <a:pt x="74" y="130"/>
                </a:lnTo>
                <a:lnTo>
                  <a:pt x="74" y="130"/>
                </a:lnTo>
                <a:close/>
                <a:moveTo>
                  <a:pt x="377" y="270"/>
                </a:moveTo>
                <a:lnTo>
                  <a:pt x="377" y="270"/>
                </a:lnTo>
                <a:lnTo>
                  <a:pt x="375" y="271"/>
                </a:lnTo>
                <a:lnTo>
                  <a:pt x="375" y="271"/>
                </a:lnTo>
                <a:lnTo>
                  <a:pt x="368" y="278"/>
                </a:lnTo>
                <a:lnTo>
                  <a:pt x="368" y="278"/>
                </a:lnTo>
                <a:lnTo>
                  <a:pt x="361" y="283"/>
                </a:lnTo>
                <a:lnTo>
                  <a:pt x="361" y="283"/>
                </a:lnTo>
                <a:lnTo>
                  <a:pt x="360" y="283"/>
                </a:lnTo>
                <a:lnTo>
                  <a:pt x="360" y="283"/>
                </a:lnTo>
                <a:lnTo>
                  <a:pt x="358" y="283"/>
                </a:lnTo>
                <a:lnTo>
                  <a:pt x="358" y="283"/>
                </a:lnTo>
                <a:lnTo>
                  <a:pt x="355" y="294"/>
                </a:lnTo>
                <a:lnTo>
                  <a:pt x="355" y="294"/>
                </a:lnTo>
                <a:lnTo>
                  <a:pt x="360" y="290"/>
                </a:lnTo>
                <a:lnTo>
                  <a:pt x="360" y="290"/>
                </a:lnTo>
                <a:lnTo>
                  <a:pt x="372" y="284"/>
                </a:lnTo>
                <a:lnTo>
                  <a:pt x="372" y="284"/>
                </a:lnTo>
                <a:lnTo>
                  <a:pt x="375" y="283"/>
                </a:lnTo>
                <a:lnTo>
                  <a:pt x="375" y="279"/>
                </a:lnTo>
                <a:lnTo>
                  <a:pt x="375" y="279"/>
                </a:lnTo>
                <a:lnTo>
                  <a:pt x="377" y="270"/>
                </a:lnTo>
                <a:lnTo>
                  <a:pt x="377" y="270"/>
                </a:lnTo>
                <a:close/>
                <a:moveTo>
                  <a:pt x="200" y="314"/>
                </a:moveTo>
                <a:lnTo>
                  <a:pt x="200" y="314"/>
                </a:lnTo>
                <a:lnTo>
                  <a:pt x="202" y="314"/>
                </a:lnTo>
                <a:lnTo>
                  <a:pt x="202" y="314"/>
                </a:lnTo>
                <a:lnTo>
                  <a:pt x="222" y="316"/>
                </a:lnTo>
                <a:lnTo>
                  <a:pt x="222" y="316"/>
                </a:lnTo>
                <a:lnTo>
                  <a:pt x="224" y="311"/>
                </a:lnTo>
                <a:lnTo>
                  <a:pt x="224" y="311"/>
                </a:lnTo>
                <a:lnTo>
                  <a:pt x="208" y="303"/>
                </a:lnTo>
                <a:lnTo>
                  <a:pt x="208" y="303"/>
                </a:lnTo>
                <a:lnTo>
                  <a:pt x="200" y="314"/>
                </a:lnTo>
                <a:lnTo>
                  <a:pt x="200" y="314"/>
                </a:lnTo>
                <a:close/>
                <a:moveTo>
                  <a:pt x="41" y="227"/>
                </a:moveTo>
                <a:lnTo>
                  <a:pt x="41" y="227"/>
                </a:lnTo>
                <a:lnTo>
                  <a:pt x="39" y="227"/>
                </a:lnTo>
                <a:lnTo>
                  <a:pt x="39" y="227"/>
                </a:lnTo>
                <a:lnTo>
                  <a:pt x="33" y="224"/>
                </a:lnTo>
                <a:lnTo>
                  <a:pt x="33" y="224"/>
                </a:lnTo>
                <a:lnTo>
                  <a:pt x="33" y="221"/>
                </a:lnTo>
                <a:lnTo>
                  <a:pt x="35" y="219"/>
                </a:lnTo>
                <a:lnTo>
                  <a:pt x="35" y="219"/>
                </a:lnTo>
                <a:lnTo>
                  <a:pt x="36" y="219"/>
                </a:lnTo>
                <a:lnTo>
                  <a:pt x="36" y="219"/>
                </a:lnTo>
                <a:lnTo>
                  <a:pt x="54" y="218"/>
                </a:lnTo>
                <a:lnTo>
                  <a:pt x="54" y="218"/>
                </a:lnTo>
                <a:lnTo>
                  <a:pt x="55" y="218"/>
                </a:lnTo>
                <a:lnTo>
                  <a:pt x="55" y="218"/>
                </a:lnTo>
                <a:lnTo>
                  <a:pt x="49" y="216"/>
                </a:lnTo>
                <a:lnTo>
                  <a:pt x="44" y="215"/>
                </a:lnTo>
                <a:lnTo>
                  <a:pt x="39" y="215"/>
                </a:lnTo>
                <a:lnTo>
                  <a:pt x="35" y="215"/>
                </a:lnTo>
                <a:lnTo>
                  <a:pt x="35" y="215"/>
                </a:lnTo>
                <a:lnTo>
                  <a:pt x="30" y="218"/>
                </a:lnTo>
                <a:lnTo>
                  <a:pt x="28" y="221"/>
                </a:lnTo>
                <a:lnTo>
                  <a:pt x="28" y="221"/>
                </a:lnTo>
                <a:lnTo>
                  <a:pt x="27" y="223"/>
                </a:lnTo>
                <a:lnTo>
                  <a:pt x="27" y="223"/>
                </a:lnTo>
                <a:lnTo>
                  <a:pt x="30" y="226"/>
                </a:lnTo>
                <a:lnTo>
                  <a:pt x="33" y="229"/>
                </a:lnTo>
                <a:lnTo>
                  <a:pt x="33" y="229"/>
                </a:lnTo>
                <a:lnTo>
                  <a:pt x="36" y="229"/>
                </a:lnTo>
                <a:lnTo>
                  <a:pt x="41" y="227"/>
                </a:lnTo>
                <a:lnTo>
                  <a:pt x="41" y="227"/>
                </a:lnTo>
                <a:close/>
                <a:moveTo>
                  <a:pt x="74" y="90"/>
                </a:moveTo>
                <a:lnTo>
                  <a:pt x="74" y="90"/>
                </a:lnTo>
                <a:lnTo>
                  <a:pt x="71" y="89"/>
                </a:lnTo>
                <a:lnTo>
                  <a:pt x="68" y="89"/>
                </a:lnTo>
                <a:lnTo>
                  <a:pt x="68" y="89"/>
                </a:lnTo>
                <a:lnTo>
                  <a:pt x="62" y="89"/>
                </a:lnTo>
                <a:lnTo>
                  <a:pt x="54" y="90"/>
                </a:lnTo>
                <a:lnTo>
                  <a:pt x="54" y="90"/>
                </a:lnTo>
                <a:lnTo>
                  <a:pt x="49" y="92"/>
                </a:lnTo>
                <a:lnTo>
                  <a:pt x="49" y="92"/>
                </a:lnTo>
                <a:lnTo>
                  <a:pt x="47" y="95"/>
                </a:lnTo>
                <a:lnTo>
                  <a:pt x="47" y="95"/>
                </a:lnTo>
                <a:lnTo>
                  <a:pt x="47" y="95"/>
                </a:lnTo>
                <a:lnTo>
                  <a:pt x="47" y="96"/>
                </a:lnTo>
                <a:lnTo>
                  <a:pt x="47" y="96"/>
                </a:lnTo>
                <a:lnTo>
                  <a:pt x="49" y="96"/>
                </a:lnTo>
                <a:lnTo>
                  <a:pt x="49" y="96"/>
                </a:lnTo>
                <a:lnTo>
                  <a:pt x="62" y="95"/>
                </a:lnTo>
                <a:lnTo>
                  <a:pt x="62" y="95"/>
                </a:lnTo>
                <a:lnTo>
                  <a:pt x="68" y="93"/>
                </a:lnTo>
                <a:lnTo>
                  <a:pt x="74" y="90"/>
                </a:lnTo>
                <a:lnTo>
                  <a:pt x="74" y="90"/>
                </a:lnTo>
                <a:lnTo>
                  <a:pt x="74" y="90"/>
                </a:lnTo>
                <a:lnTo>
                  <a:pt x="74" y="90"/>
                </a:lnTo>
                <a:close/>
                <a:moveTo>
                  <a:pt x="69" y="175"/>
                </a:moveTo>
                <a:lnTo>
                  <a:pt x="69" y="175"/>
                </a:lnTo>
                <a:lnTo>
                  <a:pt x="65" y="172"/>
                </a:lnTo>
                <a:lnTo>
                  <a:pt x="60" y="172"/>
                </a:lnTo>
                <a:lnTo>
                  <a:pt x="54" y="171"/>
                </a:lnTo>
                <a:lnTo>
                  <a:pt x="49" y="172"/>
                </a:lnTo>
                <a:lnTo>
                  <a:pt x="49" y="172"/>
                </a:lnTo>
                <a:lnTo>
                  <a:pt x="47" y="174"/>
                </a:lnTo>
                <a:lnTo>
                  <a:pt x="47" y="174"/>
                </a:lnTo>
                <a:lnTo>
                  <a:pt x="47" y="175"/>
                </a:lnTo>
                <a:lnTo>
                  <a:pt x="47" y="175"/>
                </a:lnTo>
                <a:lnTo>
                  <a:pt x="47" y="175"/>
                </a:lnTo>
                <a:lnTo>
                  <a:pt x="49" y="178"/>
                </a:lnTo>
                <a:lnTo>
                  <a:pt x="49" y="178"/>
                </a:lnTo>
                <a:lnTo>
                  <a:pt x="52" y="178"/>
                </a:lnTo>
                <a:lnTo>
                  <a:pt x="55" y="178"/>
                </a:lnTo>
                <a:lnTo>
                  <a:pt x="55" y="178"/>
                </a:lnTo>
                <a:lnTo>
                  <a:pt x="65" y="177"/>
                </a:lnTo>
                <a:lnTo>
                  <a:pt x="65" y="177"/>
                </a:lnTo>
                <a:lnTo>
                  <a:pt x="69" y="175"/>
                </a:lnTo>
                <a:lnTo>
                  <a:pt x="69" y="175"/>
                </a:lnTo>
                <a:close/>
                <a:moveTo>
                  <a:pt x="101" y="251"/>
                </a:moveTo>
                <a:lnTo>
                  <a:pt x="101" y="251"/>
                </a:lnTo>
                <a:lnTo>
                  <a:pt x="101" y="238"/>
                </a:lnTo>
                <a:lnTo>
                  <a:pt x="103" y="224"/>
                </a:lnTo>
                <a:lnTo>
                  <a:pt x="106" y="199"/>
                </a:lnTo>
                <a:lnTo>
                  <a:pt x="106" y="199"/>
                </a:lnTo>
                <a:lnTo>
                  <a:pt x="103" y="212"/>
                </a:lnTo>
                <a:lnTo>
                  <a:pt x="99" y="224"/>
                </a:lnTo>
                <a:lnTo>
                  <a:pt x="99" y="238"/>
                </a:lnTo>
                <a:lnTo>
                  <a:pt x="101" y="251"/>
                </a:lnTo>
                <a:lnTo>
                  <a:pt x="101" y="251"/>
                </a:lnTo>
                <a:close/>
                <a:moveTo>
                  <a:pt x="41" y="60"/>
                </a:moveTo>
                <a:lnTo>
                  <a:pt x="41" y="60"/>
                </a:lnTo>
                <a:lnTo>
                  <a:pt x="47" y="57"/>
                </a:lnTo>
                <a:lnTo>
                  <a:pt x="55" y="55"/>
                </a:lnTo>
                <a:lnTo>
                  <a:pt x="55" y="55"/>
                </a:lnTo>
                <a:lnTo>
                  <a:pt x="71" y="54"/>
                </a:lnTo>
                <a:lnTo>
                  <a:pt x="71" y="54"/>
                </a:lnTo>
                <a:lnTo>
                  <a:pt x="69" y="52"/>
                </a:lnTo>
                <a:lnTo>
                  <a:pt x="69" y="52"/>
                </a:lnTo>
                <a:lnTo>
                  <a:pt x="65" y="52"/>
                </a:lnTo>
                <a:lnTo>
                  <a:pt x="58" y="51"/>
                </a:lnTo>
                <a:lnTo>
                  <a:pt x="46" y="54"/>
                </a:lnTo>
                <a:lnTo>
                  <a:pt x="46" y="54"/>
                </a:lnTo>
                <a:lnTo>
                  <a:pt x="41" y="57"/>
                </a:lnTo>
                <a:lnTo>
                  <a:pt x="41" y="57"/>
                </a:lnTo>
                <a:lnTo>
                  <a:pt x="41" y="57"/>
                </a:lnTo>
                <a:lnTo>
                  <a:pt x="41" y="60"/>
                </a:lnTo>
                <a:lnTo>
                  <a:pt x="41" y="60"/>
                </a:lnTo>
                <a:close/>
                <a:moveTo>
                  <a:pt x="117" y="267"/>
                </a:moveTo>
                <a:lnTo>
                  <a:pt x="117" y="267"/>
                </a:lnTo>
                <a:lnTo>
                  <a:pt x="114" y="271"/>
                </a:lnTo>
                <a:lnTo>
                  <a:pt x="114" y="271"/>
                </a:lnTo>
                <a:lnTo>
                  <a:pt x="115" y="275"/>
                </a:lnTo>
                <a:lnTo>
                  <a:pt x="115" y="275"/>
                </a:lnTo>
                <a:lnTo>
                  <a:pt x="115" y="278"/>
                </a:lnTo>
                <a:lnTo>
                  <a:pt x="115" y="278"/>
                </a:lnTo>
                <a:lnTo>
                  <a:pt x="118" y="283"/>
                </a:lnTo>
                <a:lnTo>
                  <a:pt x="121" y="286"/>
                </a:lnTo>
                <a:lnTo>
                  <a:pt x="121" y="286"/>
                </a:lnTo>
                <a:lnTo>
                  <a:pt x="123" y="283"/>
                </a:lnTo>
                <a:lnTo>
                  <a:pt x="123" y="283"/>
                </a:lnTo>
                <a:lnTo>
                  <a:pt x="117" y="267"/>
                </a:lnTo>
                <a:lnTo>
                  <a:pt x="117" y="267"/>
                </a:lnTo>
                <a:close/>
                <a:moveTo>
                  <a:pt x="379" y="77"/>
                </a:moveTo>
                <a:lnTo>
                  <a:pt x="379" y="77"/>
                </a:lnTo>
                <a:lnTo>
                  <a:pt x="377" y="76"/>
                </a:lnTo>
                <a:lnTo>
                  <a:pt x="377" y="76"/>
                </a:lnTo>
                <a:lnTo>
                  <a:pt x="371" y="74"/>
                </a:lnTo>
                <a:lnTo>
                  <a:pt x="371" y="74"/>
                </a:lnTo>
                <a:lnTo>
                  <a:pt x="360" y="74"/>
                </a:lnTo>
                <a:lnTo>
                  <a:pt x="349" y="77"/>
                </a:lnTo>
                <a:lnTo>
                  <a:pt x="349" y="77"/>
                </a:lnTo>
                <a:lnTo>
                  <a:pt x="347" y="77"/>
                </a:lnTo>
                <a:lnTo>
                  <a:pt x="347" y="77"/>
                </a:lnTo>
                <a:lnTo>
                  <a:pt x="364" y="77"/>
                </a:lnTo>
                <a:lnTo>
                  <a:pt x="379" y="77"/>
                </a:lnTo>
                <a:lnTo>
                  <a:pt x="379" y="77"/>
                </a:lnTo>
                <a:close/>
                <a:moveTo>
                  <a:pt x="245" y="319"/>
                </a:moveTo>
                <a:lnTo>
                  <a:pt x="245" y="319"/>
                </a:lnTo>
                <a:lnTo>
                  <a:pt x="245" y="319"/>
                </a:lnTo>
                <a:lnTo>
                  <a:pt x="245" y="319"/>
                </a:lnTo>
                <a:lnTo>
                  <a:pt x="243" y="319"/>
                </a:lnTo>
                <a:lnTo>
                  <a:pt x="243" y="319"/>
                </a:lnTo>
                <a:lnTo>
                  <a:pt x="226" y="319"/>
                </a:lnTo>
                <a:lnTo>
                  <a:pt x="226" y="319"/>
                </a:lnTo>
                <a:lnTo>
                  <a:pt x="224" y="320"/>
                </a:lnTo>
                <a:lnTo>
                  <a:pt x="222" y="322"/>
                </a:lnTo>
                <a:lnTo>
                  <a:pt x="222" y="322"/>
                </a:lnTo>
                <a:lnTo>
                  <a:pt x="232" y="322"/>
                </a:lnTo>
                <a:lnTo>
                  <a:pt x="241" y="322"/>
                </a:lnTo>
                <a:lnTo>
                  <a:pt x="241" y="322"/>
                </a:lnTo>
                <a:lnTo>
                  <a:pt x="241" y="320"/>
                </a:lnTo>
                <a:lnTo>
                  <a:pt x="241" y="320"/>
                </a:lnTo>
                <a:lnTo>
                  <a:pt x="245" y="319"/>
                </a:lnTo>
                <a:lnTo>
                  <a:pt x="245" y="319"/>
                </a:lnTo>
                <a:close/>
                <a:moveTo>
                  <a:pt x="65" y="311"/>
                </a:moveTo>
                <a:lnTo>
                  <a:pt x="65" y="311"/>
                </a:lnTo>
                <a:lnTo>
                  <a:pt x="68" y="311"/>
                </a:lnTo>
                <a:lnTo>
                  <a:pt x="68" y="311"/>
                </a:lnTo>
                <a:lnTo>
                  <a:pt x="66" y="306"/>
                </a:lnTo>
                <a:lnTo>
                  <a:pt x="65" y="301"/>
                </a:lnTo>
                <a:lnTo>
                  <a:pt x="62" y="298"/>
                </a:lnTo>
                <a:lnTo>
                  <a:pt x="58" y="295"/>
                </a:lnTo>
                <a:lnTo>
                  <a:pt x="58" y="295"/>
                </a:lnTo>
                <a:lnTo>
                  <a:pt x="55" y="292"/>
                </a:lnTo>
                <a:lnTo>
                  <a:pt x="55" y="292"/>
                </a:lnTo>
                <a:lnTo>
                  <a:pt x="54" y="294"/>
                </a:lnTo>
                <a:lnTo>
                  <a:pt x="54" y="294"/>
                </a:lnTo>
                <a:lnTo>
                  <a:pt x="60" y="301"/>
                </a:lnTo>
                <a:lnTo>
                  <a:pt x="65" y="311"/>
                </a:lnTo>
                <a:lnTo>
                  <a:pt x="65" y="311"/>
                </a:lnTo>
                <a:close/>
                <a:moveTo>
                  <a:pt x="175" y="85"/>
                </a:moveTo>
                <a:lnTo>
                  <a:pt x="175" y="85"/>
                </a:lnTo>
                <a:lnTo>
                  <a:pt x="170" y="85"/>
                </a:lnTo>
                <a:lnTo>
                  <a:pt x="170" y="85"/>
                </a:lnTo>
                <a:lnTo>
                  <a:pt x="158" y="85"/>
                </a:lnTo>
                <a:lnTo>
                  <a:pt x="145" y="87"/>
                </a:lnTo>
                <a:lnTo>
                  <a:pt x="145" y="87"/>
                </a:lnTo>
                <a:lnTo>
                  <a:pt x="144" y="87"/>
                </a:lnTo>
                <a:lnTo>
                  <a:pt x="144" y="87"/>
                </a:lnTo>
                <a:lnTo>
                  <a:pt x="150" y="89"/>
                </a:lnTo>
                <a:lnTo>
                  <a:pt x="158" y="89"/>
                </a:lnTo>
                <a:lnTo>
                  <a:pt x="167" y="87"/>
                </a:lnTo>
                <a:lnTo>
                  <a:pt x="175" y="85"/>
                </a:lnTo>
                <a:lnTo>
                  <a:pt x="175" y="85"/>
                </a:lnTo>
                <a:close/>
                <a:moveTo>
                  <a:pt x="338" y="314"/>
                </a:moveTo>
                <a:lnTo>
                  <a:pt x="338" y="314"/>
                </a:lnTo>
                <a:lnTo>
                  <a:pt x="336" y="314"/>
                </a:lnTo>
                <a:lnTo>
                  <a:pt x="336" y="314"/>
                </a:lnTo>
                <a:lnTo>
                  <a:pt x="322" y="316"/>
                </a:lnTo>
                <a:lnTo>
                  <a:pt x="322" y="316"/>
                </a:lnTo>
                <a:lnTo>
                  <a:pt x="317" y="316"/>
                </a:lnTo>
                <a:lnTo>
                  <a:pt x="317" y="316"/>
                </a:lnTo>
                <a:lnTo>
                  <a:pt x="304" y="319"/>
                </a:lnTo>
                <a:lnTo>
                  <a:pt x="304" y="319"/>
                </a:lnTo>
                <a:lnTo>
                  <a:pt x="304" y="320"/>
                </a:lnTo>
                <a:lnTo>
                  <a:pt x="304" y="320"/>
                </a:lnTo>
                <a:lnTo>
                  <a:pt x="306" y="320"/>
                </a:lnTo>
                <a:lnTo>
                  <a:pt x="306" y="320"/>
                </a:lnTo>
                <a:lnTo>
                  <a:pt x="328" y="317"/>
                </a:lnTo>
                <a:lnTo>
                  <a:pt x="328" y="317"/>
                </a:lnTo>
                <a:lnTo>
                  <a:pt x="333" y="316"/>
                </a:lnTo>
                <a:lnTo>
                  <a:pt x="338" y="314"/>
                </a:lnTo>
                <a:lnTo>
                  <a:pt x="338" y="314"/>
                </a:lnTo>
                <a:close/>
                <a:moveTo>
                  <a:pt x="358" y="300"/>
                </a:moveTo>
                <a:lnTo>
                  <a:pt x="358" y="300"/>
                </a:lnTo>
                <a:lnTo>
                  <a:pt x="361" y="301"/>
                </a:lnTo>
                <a:lnTo>
                  <a:pt x="363" y="305"/>
                </a:lnTo>
                <a:lnTo>
                  <a:pt x="363" y="305"/>
                </a:lnTo>
                <a:lnTo>
                  <a:pt x="369" y="300"/>
                </a:lnTo>
                <a:lnTo>
                  <a:pt x="375" y="297"/>
                </a:lnTo>
                <a:lnTo>
                  <a:pt x="375" y="297"/>
                </a:lnTo>
                <a:lnTo>
                  <a:pt x="375" y="295"/>
                </a:lnTo>
                <a:lnTo>
                  <a:pt x="375" y="294"/>
                </a:lnTo>
                <a:lnTo>
                  <a:pt x="375" y="294"/>
                </a:lnTo>
                <a:lnTo>
                  <a:pt x="358" y="300"/>
                </a:lnTo>
                <a:lnTo>
                  <a:pt x="358" y="300"/>
                </a:lnTo>
                <a:close/>
                <a:moveTo>
                  <a:pt x="336" y="98"/>
                </a:moveTo>
                <a:lnTo>
                  <a:pt x="336" y="98"/>
                </a:lnTo>
                <a:lnTo>
                  <a:pt x="338" y="100"/>
                </a:lnTo>
                <a:lnTo>
                  <a:pt x="338" y="100"/>
                </a:lnTo>
                <a:lnTo>
                  <a:pt x="344" y="112"/>
                </a:lnTo>
                <a:lnTo>
                  <a:pt x="344" y="112"/>
                </a:lnTo>
                <a:lnTo>
                  <a:pt x="350" y="118"/>
                </a:lnTo>
                <a:lnTo>
                  <a:pt x="350" y="118"/>
                </a:lnTo>
                <a:lnTo>
                  <a:pt x="357" y="123"/>
                </a:lnTo>
                <a:lnTo>
                  <a:pt x="357" y="123"/>
                </a:lnTo>
                <a:lnTo>
                  <a:pt x="358" y="123"/>
                </a:lnTo>
                <a:lnTo>
                  <a:pt x="358" y="123"/>
                </a:lnTo>
                <a:lnTo>
                  <a:pt x="358" y="123"/>
                </a:lnTo>
                <a:lnTo>
                  <a:pt x="358" y="123"/>
                </a:lnTo>
                <a:lnTo>
                  <a:pt x="353" y="118"/>
                </a:lnTo>
                <a:lnTo>
                  <a:pt x="353" y="118"/>
                </a:lnTo>
                <a:lnTo>
                  <a:pt x="347" y="112"/>
                </a:lnTo>
                <a:lnTo>
                  <a:pt x="347" y="112"/>
                </a:lnTo>
                <a:lnTo>
                  <a:pt x="344" y="107"/>
                </a:lnTo>
                <a:lnTo>
                  <a:pt x="341" y="101"/>
                </a:lnTo>
                <a:lnTo>
                  <a:pt x="341" y="101"/>
                </a:lnTo>
                <a:lnTo>
                  <a:pt x="339" y="98"/>
                </a:lnTo>
                <a:lnTo>
                  <a:pt x="336" y="98"/>
                </a:lnTo>
                <a:lnTo>
                  <a:pt x="336" y="98"/>
                </a:lnTo>
                <a:close/>
                <a:moveTo>
                  <a:pt x="385" y="90"/>
                </a:moveTo>
                <a:lnTo>
                  <a:pt x="385" y="90"/>
                </a:lnTo>
                <a:lnTo>
                  <a:pt x="385" y="90"/>
                </a:lnTo>
                <a:lnTo>
                  <a:pt x="385" y="90"/>
                </a:lnTo>
                <a:lnTo>
                  <a:pt x="387" y="90"/>
                </a:lnTo>
                <a:lnTo>
                  <a:pt x="387" y="90"/>
                </a:lnTo>
                <a:lnTo>
                  <a:pt x="391" y="89"/>
                </a:lnTo>
                <a:lnTo>
                  <a:pt x="398" y="85"/>
                </a:lnTo>
                <a:lnTo>
                  <a:pt x="398" y="85"/>
                </a:lnTo>
                <a:lnTo>
                  <a:pt x="401" y="82"/>
                </a:lnTo>
                <a:lnTo>
                  <a:pt x="404" y="77"/>
                </a:lnTo>
                <a:lnTo>
                  <a:pt x="404" y="77"/>
                </a:lnTo>
                <a:lnTo>
                  <a:pt x="404" y="76"/>
                </a:lnTo>
                <a:lnTo>
                  <a:pt x="402" y="74"/>
                </a:lnTo>
                <a:lnTo>
                  <a:pt x="402" y="74"/>
                </a:lnTo>
                <a:lnTo>
                  <a:pt x="401" y="76"/>
                </a:lnTo>
                <a:lnTo>
                  <a:pt x="399" y="76"/>
                </a:lnTo>
                <a:lnTo>
                  <a:pt x="399" y="76"/>
                </a:lnTo>
                <a:lnTo>
                  <a:pt x="399" y="79"/>
                </a:lnTo>
                <a:lnTo>
                  <a:pt x="396" y="82"/>
                </a:lnTo>
                <a:lnTo>
                  <a:pt x="396" y="82"/>
                </a:lnTo>
                <a:lnTo>
                  <a:pt x="391" y="85"/>
                </a:lnTo>
                <a:lnTo>
                  <a:pt x="387" y="90"/>
                </a:lnTo>
                <a:lnTo>
                  <a:pt x="387" y="90"/>
                </a:lnTo>
                <a:lnTo>
                  <a:pt x="385" y="90"/>
                </a:lnTo>
                <a:lnTo>
                  <a:pt x="385" y="90"/>
                </a:lnTo>
                <a:close/>
                <a:moveTo>
                  <a:pt x="396" y="273"/>
                </a:moveTo>
                <a:lnTo>
                  <a:pt x="396" y="273"/>
                </a:lnTo>
                <a:lnTo>
                  <a:pt x="393" y="276"/>
                </a:lnTo>
                <a:lnTo>
                  <a:pt x="393" y="276"/>
                </a:lnTo>
                <a:lnTo>
                  <a:pt x="379" y="284"/>
                </a:lnTo>
                <a:lnTo>
                  <a:pt x="379" y="284"/>
                </a:lnTo>
                <a:lnTo>
                  <a:pt x="379" y="286"/>
                </a:lnTo>
                <a:lnTo>
                  <a:pt x="379" y="287"/>
                </a:lnTo>
                <a:lnTo>
                  <a:pt x="379" y="287"/>
                </a:lnTo>
                <a:lnTo>
                  <a:pt x="383" y="286"/>
                </a:lnTo>
                <a:lnTo>
                  <a:pt x="383" y="286"/>
                </a:lnTo>
                <a:lnTo>
                  <a:pt x="394" y="278"/>
                </a:lnTo>
                <a:lnTo>
                  <a:pt x="394" y="278"/>
                </a:lnTo>
                <a:lnTo>
                  <a:pt x="396" y="276"/>
                </a:lnTo>
                <a:lnTo>
                  <a:pt x="396" y="273"/>
                </a:lnTo>
                <a:lnTo>
                  <a:pt x="396" y="273"/>
                </a:lnTo>
                <a:close/>
                <a:moveTo>
                  <a:pt x="162" y="298"/>
                </a:moveTo>
                <a:lnTo>
                  <a:pt x="162" y="298"/>
                </a:lnTo>
                <a:lnTo>
                  <a:pt x="159" y="305"/>
                </a:lnTo>
                <a:lnTo>
                  <a:pt x="159" y="305"/>
                </a:lnTo>
                <a:lnTo>
                  <a:pt x="167" y="308"/>
                </a:lnTo>
                <a:lnTo>
                  <a:pt x="174" y="308"/>
                </a:lnTo>
                <a:lnTo>
                  <a:pt x="174" y="308"/>
                </a:lnTo>
                <a:lnTo>
                  <a:pt x="162" y="298"/>
                </a:lnTo>
                <a:lnTo>
                  <a:pt x="162" y="298"/>
                </a:lnTo>
                <a:close/>
                <a:moveTo>
                  <a:pt x="57" y="336"/>
                </a:moveTo>
                <a:lnTo>
                  <a:pt x="57" y="336"/>
                </a:lnTo>
                <a:lnTo>
                  <a:pt x="62" y="331"/>
                </a:lnTo>
                <a:lnTo>
                  <a:pt x="65" y="327"/>
                </a:lnTo>
                <a:lnTo>
                  <a:pt x="68" y="322"/>
                </a:lnTo>
                <a:lnTo>
                  <a:pt x="68" y="316"/>
                </a:lnTo>
                <a:lnTo>
                  <a:pt x="68" y="316"/>
                </a:lnTo>
                <a:lnTo>
                  <a:pt x="65" y="317"/>
                </a:lnTo>
                <a:lnTo>
                  <a:pt x="65" y="317"/>
                </a:lnTo>
                <a:lnTo>
                  <a:pt x="62" y="327"/>
                </a:lnTo>
                <a:lnTo>
                  <a:pt x="57" y="336"/>
                </a:lnTo>
                <a:lnTo>
                  <a:pt x="57" y="336"/>
                </a:lnTo>
                <a:close/>
                <a:moveTo>
                  <a:pt x="219" y="319"/>
                </a:moveTo>
                <a:lnTo>
                  <a:pt x="219" y="319"/>
                </a:lnTo>
                <a:lnTo>
                  <a:pt x="199" y="319"/>
                </a:lnTo>
                <a:lnTo>
                  <a:pt x="199" y="319"/>
                </a:lnTo>
                <a:lnTo>
                  <a:pt x="199" y="320"/>
                </a:lnTo>
                <a:lnTo>
                  <a:pt x="199" y="320"/>
                </a:lnTo>
                <a:lnTo>
                  <a:pt x="202" y="320"/>
                </a:lnTo>
                <a:lnTo>
                  <a:pt x="202" y="320"/>
                </a:lnTo>
                <a:lnTo>
                  <a:pt x="215" y="322"/>
                </a:lnTo>
                <a:lnTo>
                  <a:pt x="215" y="322"/>
                </a:lnTo>
                <a:lnTo>
                  <a:pt x="218" y="322"/>
                </a:lnTo>
                <a:lnTo>
                  <a:pt x="219" y="319"/>
                </a:lnTo>
                <a:lnTo>
                  <a:pt x="219" y="319"/>
                </a:lnTo>
                <a:close/>
                <a:moveTo>
                  <a:pt x="79" y="174"/>
                </a:moveTo>
                <a:lnTo>
                  <a:pt x="79" y="174"/>
                </a:lnTo>
                <a:lnTo>
                  <a:pt x="85" y="171"/>
                </a:lnTo>
                <a:lnTo>
                  <a:pt x="88" y="164"/>
                </a:lnTo>
                <a:lnTo>
                  <a:pt x="91" y="156"/>
                </a:lnTo>
                <a:lnTo>
                  <a:pt x="91" y="150"/>
                </a:lnTo>
                <a:lnTo>
                  <a:pt x="91" y="150"/>
                </a:lnTo>
                <a:lnTo>
                  <a:pt x="91" y="150"/>
                </a:lnTo>
                <a:lnTo>
                  <a:pt x="91" y="150"/>
                </a:lnTo>
                <a:lnTo>
                  <a:pt x="91" y="152"/>
                </a:lnTo>
                <a:lnTo>
                  <a:pt x="91" y="152"/>
                </a:lnTo>
                <a:lnTo>
                  <a:pt x="90" y="158"/>
                </a:lnTo>
                <a:lnTo>
                  <a:pt x="87" y="163"/>
                </a:lnTo>
                <a:lnTo>
                  <a:pt x="84" y="167"/>
                </a:lnTo>
                <a:lnTo>
                  <a:pt x="79" y="172"/>
                </a:lnTo>
                <a:lnTo>
                  <a:pt x="79" y="172"/>
                </a:lnTo>
                <a:lnTo>
                  <a:pt x="79" y="174"/>
                </a:lnTo>
                <a:lnTo>
                  <a:pt x="79" y="174"/>
                </a:lnTo>
                <a:lnTo>
                  <a:pt x="79" y="174"/>
                </a:lnTo>
                <a:lnTo>
                  <a:pt x="79" y="174"/>
                </a:lnTo>
                <a:close/>
                <a:moveTo>
                  <a:pt x="125" y="286"/>
                </a:moveTo>
                <a:lnTo>
                  <a:pt x="125" y="286"/>
                </a:lnTo>
                <a:lnTo>
                  <a:pt x="123" y="289"/>
                </a:lnTo>
                <a:lnTo>
                  <a:pt x="123" y="289"/>
                </a:lnTo>
                <a:lnTo>
                  <a:pt x="128" y="295"/>
                </a:lnTo>
                <a:lnTo>
                  <a:pt x="133" y="300"/>
                </a:lnTo>
                <a:lnTo>
                  <a:pt x="133" y="300"/>
                </a:lnTo>
                <a:lnTo>
                  <a:pt x="134" y="297"/>
                </a:lnTo>
                <a:lnTo>
                  <a:pt x="134" y="297"/>
                </a:lnTo>
                <a:lnTo>
                  <a:pt x="125" y="286"/>
                </a:lnTo>
                <a:lnTo>
                  <a:pt x="125" y="286"/>
                </a:lnTo>
                <a:close/>
                <a:moveTo>
                  <a:pt x="13" y="309"/>
                </a:moveTo>
                <a:lnTo>
                  <a:pt x="13" y="309"/>
                </a:lnTo>
                <a:lnTo>
                  <a:pt x="8" y="303"/>
                </a:lnTo>
                <a:lnTo>
                  <a:pt x="8" y="298"/>
                </a:lnTo>
                <a:lnTo>
                  <a:pt x="8" y="298"/>
                </a:lnTo>
                <a:lnTo>
                  <a:pt x="5" y="301"/>
                </a:lnTo>
                <a:lnTo>
                  <a:pt x="5" y="301"/>
                </a:lnTo>
                <a:lnTo>
                  <a:pt x="3" y="303"/>
                </a:lnTo>
                <a:lnTo>
                  <a:pt x="5" y="306"/>
                </a:lnTo>
                <a:lnTo>
                  <a:pt x="5" y="306"/>
                </a:lnTo>
                <a:lnTo>
                  <a:pt x="8" y="309"/>
                </a:lnTo>
                <a:lnTo>
                  <a:pt x="13" y="309"/>
                </a:lnTo>
                <a:lnTo>
                  <a:pt x="13" y="309"/>
                </a:lnTo>
                <a:close/>
                <a:moveTo>
                  <a:pt x="297" y="314"/>
                </a:moveTo>
                <a:lnTo>
                  <a:pt x="297" y="314"/>
                </a:lnTo>
                <a:lnTo>
                  <a:pt x="297" y="314"/>
                </a:lnTo>
                <a:lnTo>
                  <a:pt x="297" y="314"/>
                </a:lnTo>
                <a:lnTo>
                  <a:pt x="278" y="314"/>
                </a:lnTo>
                <a:lnTo>
                  <a:pt x="278" y="314"/>
                </a:lnTo>
                <a:lnTo>
                  <a:pt x="276" y="316"/>
                </a:lnTo>
                <a:lnTo>
                  <a:pt x="276" y="316"/>
                </a:lnTo>
                <a:lnTo>
                  <a:pt x="274" y="317"/>
                </a:lnTo>
                <a:lnTo>
                  <a:pt x="274" y="317"/>
                </a:lnTo>
                <a:lnTo>
                  <a:pt x="297" y="314"/>
                </a:lnTo>
                <a:lnTo>
                  <a:pt x="297" y="314"/>
                </a:lnTo>
                <a:close/>
                <a:moveTo>
                  <a:pt x="177" y="317"/>
                </a:moveTo>
                <a:lnTo>
                  <a:pt x="177" y="317"/>
                </a:lnTo>
                <a:lnTo>
                  <a:pt x="194" y="320"/>
                </a:lnTo>
                <a:lnTo>
                  <a:pt x="194" y="320"/>
                </a:lnTo>
                <a:lnTo>
                  <a:pt x="196" y="319"/>
                </a:lnTo>
                <a:lnTo>
                  <a:pt x="196" y="319"/>
                </a:lnTo>
                <a:lnTo>
                  <a:pt x="178" y="316"/>
                </a:lnTo>
                <a:lnTo>
                  <a:pt x="178" y="316"/>
                </a:lnTo>
                <a:lnTo>
                  <a:pt x="177" y="317"/>
                </a:lnTo>
                <a:lnTo>
                  <a:pt x="177" y="317"/>
                </a:lnTo>
                <a:close/>
                <a:moveTo>
                  <a:pt x="271" y="319"/>
                </a:moveTo>
                <a:lnTo>
                  <a:pt x="271" y="319"/>
                </a:lnTo>
                <a:lnTo>
                  <a:pt x="273" y="314"/>
                </a:lnTo>
                <a:lnTo>
                  <a:pt x="273" y="314"/>
                </a:lnTo>
                <a:lnTo>
                  <a:pt x="271" y="314"/>
                </a:lnTo>
                <a:lnTo>
                  <a:pt x="271" y="314"/>
                </a:lnTo>
                <a:lnTo>
                  <a:pt x="271" y="316"/>
                </a:lnTo>
                <a:lnTo>
                  <a:pt x="271" y="316"/>
                </a:lnTo>
                <a:lnTo>
                  <a:pt x="270" y="317"/>
                </a:lnTo>
                <a:lnTo>
                  <a:pt x="267" y="319"/>
                </a:lnTo>
                <a:lnTo>
                  <a:pt x="267" y="319"/>
                </a:lnTo>
                <a:lnTo>
                  <a:pt x="260" y="319"/>
                </a:lnTo>
                <a:lnTo>
                  <a:pt x="260" y="319"/>
                </a:lnTo>
                <a:lnTo>
                  <a:pt x="249" y="319"/>
                </a:lnTo>
                <a:lnTo>
                  <a:pt x="249" y="319"/>
                </a:lnTo>
                <a:lnTo>
                  <a:pt x="249" y="322"/>
                </a:lnTo>
                <a:lnTo>
                  <a:pt x="249" y="322"/>
                </a:lnTo>
                <a:lnTo>
                  <a:pt x="271" y="319"/>
                </a:lnTo>
                <a:lnTo>
                  <a:pt x="271" y="319"/>
                </a:lnTo>
                <a:close/>
                <a:moveTo>
                  <a:pt x="44" y="171"/>
                </a:moveTo>
                <a:lnTo>
                  <a:pt x="44" y="171"/>
                </a:lnTo>
                <a:lnTo>
                  <a:pt x="50" y="167"/>
                </a:lnTo>
                <a:lnTo>
                  <a:pt x="57" y="167"/>
                </a:lnTo>
                <a:lnTo>
                  <a:pt x="65" y="167"/>
                </a:lnTo>
                <a:lnTo>
                  <a:pt x="71" y="171"/>
                </a:lnTo>
                <a:lnTo>
                  <a:pt x="71" y="171"/>
                </a:lnTo>
                <a:lnTo>
                  <a:pt x="65" y="167"/>
                </a:lnTo>
                <a:lnTo>
                  <a:pt x="65" y="167"/>
                </a:lnTo>
                <a:lnTo>
                  <a:pt x="57" y="166"/>
                </a:lnTo>
                <a:lnTo>
                  <a:pt x="49" y="167"/>
                </a:lnTo>
                <a:lnTo>
                  <a:pt x="49" y="167"/>
                </a:lnTo>
                <a:lnTo>
                  <a:pt x="46" y="169"/>
                </a:lnTo>
                <a:lnTo>
                  <a:pt x="46" y="169"/>
                </a:lnTo>
                <a:lnTo>
                  <a:pt x="44" y="171"/>
                </a:lnTo>
                <a:lnTo>
                  <a:pt x="44" y="171"/>
                </a:lnTo>
                <a:close/>
                <a:moveTo>
                  <a:pt x="88" y="71"/>
                </a:moveTo>
                <a:lnTo>
                  <a:pt x="88" y="71"/>
                </a:lnTo>
                <a:lnTo>
                  <a:pt x="88" y="77"/>
                </a:lnTo>
                <a:lnTo>
                  <a:pt x="88" y="77"/>
                </a:lnTo>
                <a:lnTo>
                  <a:pt x="87" y="81"/>
                </a:lnTo>
                <a:lnTo>
                  <a:pt x="87" y="81"/>
                </a:lnTo>
                <a:lnTo>
                  <a:pt x="85" y="85"/>
                </a:lnTo>
                <a:lnTo>
                  <a:pt x="85" y="85"/>
                </a:lnTo>
                <a:lnTo>
                  <a:pt x="82" y="90"/>
                </a:lnTo>
                <a:lnTo>
                  <a:pt x="82" y="90"/>
                </a:lnTo>
                <a:lnTo>
                  <a:pt x="87" y="87"/>
                </a:lnTo>
                <a:lnTo>
                  <a:pt x="90" y="82"/>
                </a:lnTo>
                <a:lnTo>
                  <a:pt x="90" y="77"/>
                </a:lnTo>
                <a:lnTo>
                  <a:pt x="88" y="71"/>
                </a:lnTo>
                <a:lnTo>
                  <a:pt x="88" y="71"/>
                </a:lnTo>
                <a:close/>
                <a:moveTo>
                  <a:pt x="363" y="68"/>
                </a:moveTo>
                <a:lnTo>
                  <a:pt x="363" y="68"/>
                </a:lnTo>
                <a:lnTo>
                  <a:pt x="372" y="70"/>
                </a:lnTo>
                <a:lnTo>
                  <a:pt x="382" y="70"/>
                </a:lnTo>
                <a:lnTo>
                  <a:pt x="382" y="70"/>
                </a:lnTo>
                <a:lnTo>
                  <a:pt x="374" y="68"/>
                </a:lnTo>
                <a:lnTo>
                  <a:pt x="364" y="66"/>
                </a:lnTo>
                <a:lnTo>
                  <a:pt x="364" y="66"/>
                </a:lnTo>
                <a:lnTo>
                  <a:pt x="363" y="68"/>
                </a:lnTo>
                <a:lnTo>
                  <a:pt x="363" y="68"/>
                </a:lnTo>
                <a:close/>
                <a:moveTo>
                  <a:pt x="360" y="341"/>
                </a:moveTo>
                <a:lnTo>
                  <a:pt x="360" y="341"/>
                </a:lnTo>
                <a:lnTo>
                  <a:pt x="360" y="339"/>
                </a:lnTo>
                <a:lnTo>
                  <a:pt x="360" y="339"/>
                </a:lnTo>
                <a:lnTo>
                  <a:pt x="360" y="339"/>
                </a:lnTo>
                <a:lnTo>
                  <a:pt x="360" y="339"/>
                </a:lnTo>
                <a:lnTo>
                  <a:pt x="355" y="338"/>
                </a:lnTo>
                <a:lnTo>
                  <a:pt x="353" y="335"/>
                </a:lnTo>
                <a:lnTo>
                  <a:pt x="353" y="335"/>
                </a:lnTo>
                <a:lnTo>
                  <a:pt x="350" y="327"/>
                </a:lnTo>
                <a:lnTo>
                  <a:pt x="350" y="327"/>
                </a:lnTo>
                <a:lnTo>
                  <a:pt x="349" y="320"/>
                </a:lnTo>
                <a:lnTo>
                  <a:pt x="349" y="320"/>
                </a:lnTo>
                <a:lnTo>
                  <a:pt x="349" y="320"/>
                </a:lnTo>
                <a:lnTo>
                  <a:pt x="347" y="320"/>
                </a:lnTo>
                <a:lnTo>
                  <a:pt x="347" y="320"/>
                </a:lnTo>
                <a:lnTo>
                  <a:pt x="347" y="322"/>
                </a:lnTo>
                <a:lnTo>
                  <a:pt x="347" y="322"/>
                </a:lnTo>
                <a:lnTo>
                  <a:pt x="350" y="331"/>
                </a:lnTo>
                <a:lnTo>
                  <a:pt x="350" y="331"/>
                </a:lnTo>
                <a:lnTo>
                  <a:pt x="352" y="335"/>
                </a:lnTo>
                <a:lnTo>
                  <a:pt x="355" y="338"/>
                </a:lnTo>
                <a:lnTo>
                  <a:pt x="355" y="338"/>
                </a:lnTo>
                <a:lnTo>
                  <a:pt x="357" y="339"/>
                </a:lnTo>
                <a:lnTo>
                  <a:pt x="360" y="341"/>
                </a:lnTo>
                <a:lnTo>
                  <a:pt x="360" y="341"/>
                </a:lnTo>
                <a:close/>
                <a:moveTo>
                  <a:pt x="85" y="35"/>
                </a:moveTo>
                <a:lnTo>
                  <a:pt x="85" y="35"/>
                </a:lnTo>
                <a:lnTo>
                  <a:pt x="87" y="35"/>
                </a:lnTo>
                <a:lnTo>
                  <a:pt x="87" y="35"/>
                </a:lnTo>
                <a:lnTo>
                  <a:pt x="87" y="35"/>
                </a:lnTo>
                <a:lnTo>
                  <a:pt x="87" y="35"/>
                </a:lnTo>
                <a:lnTo>
                  <a:pt x="87" y="32"/>
                </a:lnTo>
                <a:lnTo>
                  <a:pt x="87" y="29"/>
                </a:lnTo>
                <a:lnTo>
                  <a:pt x="85" y="24"/>
                </a:lnTo>
                <a:lnTo>
                  <a:pt x="82" y="21"/>
                </a:lnTo>
                <a:lnTo>
                  <a:pt x="82" y="21"/>
                </a:lnTo>
                <a:lnTo>
                  <a:pt x="85" y="29"/>
                </a:lnTo>
                <a:lnTo>
                  <a:pt x="85" y="35"/>
                </a:lnTo>
                <a:lnTo>
                  <a:pt x="85" y="35"/>
                </a:lnTo>
                <a:close/>
                <a:moveTo>
                  <a:pt x="47" y="62"/>
                </a:moveTo>
                <a:lnTo>
                  <a:pt x="47" y="62"/>
                </a:lnTo>
                <a:lnTo>
                  <a:pt x="57" y="60"/>
                </a:lnTo>
                <a:lnTo>
                  <a:pt x="66" y="59"/>
                </a:lnTo>
                <a:lnTo>
                  <a:pt x="66" y="59"/>
                </a:lnTo>
                <a:lnTo>
                  <a:pt x="57" y="59"/>
                </a:lnTo>
                <a:lnTo>
                  <a:pt x="47" y="62"/>
                </a:lnTo>
                <a:lnTo>
                  <a:pt x="47" y="62"/>
                </a:lnTo>
                <a:close/>
                <a:moveTo>
                  <a:pt x="172" y="317"/>
                </a:moveTo>
                <a:lnTo>
                  <a:pt x="172" y="317"/>
                </a:lnTo>
                <a:lnTo>
                  <a:pt x="174" y="316"/>
                </a:lnTo>
                <a:lnTo>
                  <a:pt x="174" y="316"/>
                </a:lnTo>
                <a:lnTo>
                  <a:pt x="166" y="312"/>
                </a:lnTo>
                <a:lnTo>
                  <a:pt x="158" y="312"/>
                </a:lnTo>
                <a:lnTo>
                  <a:pt x="158" y="312"/>
                </a:lnTo>
                <a:lnTo>
                  <a:pt x="172" y="317"/>
                </a:lnTo>
                <a:lnTo>
                  <a:pt x="172" y="317"/>
                </a:lnTo>
                <a:close/>
                <a:moveTo>
                  <a:pt x="357" y="333"/>
                </a:moveTo>
                <a:lnTo>
                  <a:pt x="357" y="333"/>
                </a:lnTo>
                <a:lnTo>
                  <a:pt x="357" y="330"/>
                </a:lnTo>
                <a:lnTo>
                  <a:pt x="355" y="325"/>
                </a:lnTo>
                <a:lnTo>
                  <a:pt x="357" y="319"/>
                </a:lnTo>
                <a:lnTo>
                  <a:pt x="357" y="319"/>
                </a:lnTo>
                <a:lnTo>
                  <a:pt x="352" y="319"/>
                </a:lnTo>
                <a:lnTo>
                  <a:pt x="352" y="319"/>
                </a:lnTo>
                <a:lnTo>
                  <a:pt x="353" y="327"/>
                </a:lnTo>
                <a:lnTo>
                  <a:pt x="357" y="333"/>
                </a:lnTo>
                <a:lnTo>
                  <a:pt x="357" y="333"/>
                </a:lnTo>
                <a:close/>
                <a:moveTo>
                  <a:pt x="333" y="311"/>
                </a:moveTo>
                <a:lnTo>
                  <a:pt x="333" y="311"/>
                </a:lnTo>
                <a:lnTo>
                  <a:pt x="333" y="311"/>
                </a:lnTo>
                <a:lnTo>
                  <a:pt x="333" y="311"/>
                </a:lnTo>
                <a:lnTo>
                  <a:pt x="344" y="309"/>
                </a:lnTo>
                <a:lnTo>
                  <a:pt x="344" y="309"/>
                </a:lnTo>
                <a:lnTo>
                  <a:pt x="344" y="309"/>
                </a:lnTo>
                <a:lnTo>
                  <a:pt x="344" y="309"/>
                </a:lnTo>
                <a:lnTo>
                  <a:pt x="345" y="305"/>
                </a:lnTo>
                <a:lnTo>
                  <a:pt x="345" y="305"/>
                </a:lnTo>
                <a:lnTo>
                  <a:pt x="333" y="311"/>
                </a:lnTo>
                <a:lnTo>
                  <a:pt x="333" y="311"/>
                </a:lnTo>
                <a:close/>
                <a:moveTo>
                  <a:pt x="145" y="306"/>
                </a:moveTo>
                <a:lnTo>
                  <a:pt x="145" y="306"/>
                </a:lnTo>
                <a:lnTo>
                  <a:pt x="145" y="305"/>
                </a:lnTo>
                <a:lnTo>
                  <a:pt x="145" y="305"/>
                </a:lnTo>
                <a:lnTo>
                  <a:pt x="147" y="303"/>
                </a:lnTo>
                <a:lnTo>
                  <a:pt x="147" y="303"/>
                </a:lnTo>
                <a:lnTo>
                  <a:pt x="145" y="301"/>
                </a:lnTo>
                <a:lnTo>
                  <a:pt x="142" y="301"/>
                </a:lnTo>
                <a:lnTo>
                  <a:pt x="142" y="301"/>
                </a:lnTo>
                <a:lnTo>
                  <a:pt x="140" y="301"/>
                </a:lnTo>
                <a:lnTo>
                  <a:pt x="140" y="301"/>
                </a:lnTo>
                <a:lnTo>
                  <a:pt x="140" y="303"/>
                </a:lnTo>
                <a:lnTo>
                  <a:pt x="139" y="303"/>
                </a:lnTo>
                <a:lnTo>
                  <a:pt x="139" y="303"/>
                </a:lnTo>
                <a:lnTo>
                  <a:pt x="145" y="306"/>
                </a:lnTo>
                <a:lnTo>
                  <a:pt x="145" y="306"/>
                </a:lnTo>
                <a:close/>
                <a:moveTo>
                  <a:pt x="401" y="281"/>
                </a:moveTo>
                <a:lnTo>
                  <a:pt x="401" y="281"/>
                </a:lnTo>
                <a:lnTo>
                  <a:pt x="405" y="276"/>
                </a:lnTo>
                <a:lnTo>
                  <a:pt x="410" y="270"/>
                </a:lnTo>
                <a:lnTo>
                  <a:pt x="410" y="270"/>
                </a:lnTo>
                <a:lnTo>
                  <a:pt x="409" y="271"/>
                </a:lnTo>
                <a:lnTo>
                  <a:pt x="409" y="271"/>
                </a:lnTo>
                <a:lnTo>
                  <a:pt x="402" y="278"/>
                </a:lnTo>
                <a:lnTo>
                  <a:pt x="402" y="278"/>
                </a:lnTo>
                <a:lnTo>
                  <a:pt x="401" y="279"/>
                </a:lnTo>
                <a:lnTo>
                  <a:pt x="401" y="281"/>
                </a:lnTo>
                <a:lnTo>
                  <a:pt x="401" y="281"/>
                </a:lnTo>
                <a:close/>
                <a:moveTo>
                  <a:pt x="372" y="289"/>
                </a:moveTo>
                <a:lnTo>
                  <a:pt x="372" y="289"/>
                </a:lnTo>
                <a:lnTo>
                  <a:pt x="358" y="295"/>
                </a:lnTo>
                <a:lnTo>
                  <a:pt x="358" y="295"/>
                </a:lnTo>
                <a:lnTo>
                  <a:pt x="372" y="290"/>
                </a:lnTo>
                <a:lnTo>
                  <a:pt x="372" y="290"/>
                </a:lnTo>
                <a:lnTo>
                  <a:pt x="372" y="289"/>
                </a:lnTo>
                <a:lnTo>
                  <a:pt x="372" y="289"/>
                </a:lnTo>
                <a:lnTo>
                  <a:pt x="372" y="289"/>
                </a:lnTo>
                <a:lnTo>
                  <a:pt x="372" y="289"/>
                </a:lnTo>
                <a:close/>
                <a:moveTo>
                  <a:pt x="191" y="93"/>
                </a:moveTo>
                <a:lnTo>
                  <a:pt x="191" y="93"/>
                </a:lnTo>
                <a:lnTo>
                  <a:pt x="183" y="95"/>
                </a:lnTo>
                <a:lnTo>
                  <a:pt x="174" y="96"/>
                </a:lnTo>
                <a:lnTo>
                  <a:pt x="174" y="96"/>
                </a:lnTo>
                <a:lnTo>
                  <a:pt x="175" y="98"/>
                </a:lnTo>
                <a:lnTo>
                  <a:pt x="175" y="98"/>
                </a:lnTo>
                <a:lnTo>
                  <a:pt x="178" y="96"/>
                </a:lnTo>
                <a:lnTo>
                  <a:pt x="178" y="96"/>
                </a:lnTo>
                <a:lnTo>
                  <a:pt x="185" y="95"/>
                </a:lnTo>
                <a:lnTo>
                  <a:pt x="191" y="93"/>
                </a:lnTo>
                <a:lnTo>
                  <a:pt x="191" y="93"/>
                </a:lnTo>
                <a:close/>
                <a:moveTo>
                  <a:pt x="402" y="238"/>
                </a:moveTo>
                <a:lnTo>
                  <a:pt x="402" y="238"/>
                </a:lnTo>
                <a:lnTo>
                  <a:pt x="401" y="242"/>
                </a:lnTo>
                <a:lnTo>
                  <a:pt x="401" y="242"/>
                </a:lnTo>
                <a:lnTo>
                  <a:pt x="401" y="246"/>
                </a:lnTo>
                <a:lnTo>
                  <a:pt x="401" y="246"/>
                </a:lnTo>
                <a:lnTo>
                  <a:pt x="401" y="254"/>
                </a:lnTo>
                <a:lnTo>
                  <a:pt x="401" y="254"/>
                </a:lnTo>
                <a:lnTo>
                  <a:pt x="402" y="249"/>
                </a:lnTo>
                <a:lnTo>
                  <a:pt x="402" y="246"/>
                </a:lnTo>
                <a:lnTo>
                  <a:pt x="402" y="238"/>
                </a:lnTo>
                <a:lnTo>
                  <a:pt x="402" y="238"/>
                </a:lnTo>
                <a:close/>
                <a:moveTo>
                  <a:pt x="380" y="74"/>
                </a:moveTo>
                <a:lnTo>
                  <a:pt x="380" y="74"/>
                </a:lnTo>
                <a:lnTo>
                  <a:pt x="383" y="77"/>
                </a:lnTo>
                <a:lnTo>
                  <a:pt x="383" y="77"/>
                </a:lnTo>
                <a:lnTo>
                  <a:pt x="390" y="76"/>
                </a:lnTo>
                <a:lnTo>
                  <a:pt x="390" y="76"/>
                </a:lnTo>
                <a:lnTo>
                  <a:pt x="380" y="74"/>
                </a:lnTo>
                <a:lnTo>
                  <a:pt x="380" y="74"/>
                </a:lnTo>
                <a:close/>
                <a:moveTo>
                  <a:pt x="387" y="27"/>
                </a:moveTo>
                <a:lnTo>
                  <a:pt x="387" y="27"/>
                </a:lnTo>
                <a:lnTo>
                  <a:pt x="383" y="24"/>
                </a:lnTo>
                <a:lnTo>
                  <a:pt x="377" y="19"/>
                </a:lnTo>
                <a:lnTo>
                  <a:pt x="371" y="14"/>
                </a:lnTo>
                <a:lnTo>
                  <a:pt x="366" y="13"/>
                </a:lnTo>
                <a:lnTo>
                  <a:pt x="366" y="13"/>
                </a:lnTo>
                <a:lnTo>
                  <a:pt x="377" y="19"/>
                </a:lnTo>
                <a:lnTo>
                  <a:pt x="387" y="27"/>
                </a:lnTo>
                <a:lnTo>
                  <a:pt x="387" y="27"/>
                </a:lnTo>
                <a:close/>
                <a:moveTo>
                  <a:pt x="84" y="126"/>
                </a:moveTo>
                <a:lnTo>
                  <a:pt x="84" y="126"/>
                </a:lnTo>
                <a:lnTo>
                  <a:pt x="85" y="126"/>
                </a:lnTo>
                <a:lnTo>
                  <a:pt x="85" y="126"/>
                </a:lnTo>
                <a:lnTo>
                  <a:pt x="88" y="120"/>
                </a:lnTo>
                <a:lnTo>
                  <a:pt x="88" y="114"/>
                </a:lnTo>
                <a:lnTo>
                  <a:pt x="88" y="114"/>
                </a:lnTo>
                <a:lnTo>
                  <a:pt x="87" y="120"/>
                </a:lnTo>
                <a:lnTo>
                  <a:pt x="84" y="126"/>
                </a:lnTo>
                <a:lnTo>
                  <a:pt x="84" y="126"/>
                </a:lnTo>
                <a:close/>
                <a:moveTo>
                  <a:pt x="39" y="223"/>
                </a:moveTo>
                <a:lnTo>
                  <a:pt x="39" y="223"/>
                </a:lnTo>
                <a:lnTo>
                  <a:pt x="43" y="224"/>
                </a:lnTo>
                <a:lnTo>
                  <a:pt x="46" y="224"/>
                </a:lnTo>
                <a:lnTo>
                  <a:pt x="54" y="223"/>
                </a:lnTo>
                <a:lnTo>
                  <a:pt x="54" y="223"/>
                </a:lnTo>
                <a:lnTo>
                  <a:pt x="39" y="223"/>
                </a:lnTo>
                <a:lnTo>
                  <a:pt x="39" y="223"/>
                </a:lnTo>
                <a:close/>
                <a:moveTo>
                  <a:pt x="115" y="174"/>
                </a:moveTo>
                <a:lnTo>
                  <a:pt x="115" y="174"/>
                </a:lnTo>
                <a:lnTo>
                  <a:pt x="120" y="167"/>
                </a:lnTo>
                <a:lnTo>
                  <a:pt x="125" y="159"/>
                </a:lnTo>
                <a:lnTo>
                  <a:pt x="125" y="159"/>
                </a:lnTo>
                <a:lnTo>
                  <a:pt x="120" y="166"/>
                </a:lnTo>
                <a:lnTo>
                  <a:pt x="115" y="174"/>
                </a:lnTo>
                <a:lnTo>
                  <a:pt x="115" y="174"/>
                </a:lnTo>
                <a:close/>
                <a:moveTo>
                  <a:pt x="140" y="96"/>
                </a:moveTo>
                <a:lnTo>
                  <a:pt x="140" y="96"/>
                </a:lnTo>
                <a:lnTo>
                  <a:pt x="140" y="96"/>
                </a:lnTo>
                <a:lnTo>
                  <a:pt x="140" y="96"/>
                </a:lnTo>
                <a:lnTo>
                  <a:pt x="156" y="98"/>
                </a:lnTo>
                <a:lnTo>
                  <a:pt x="156" y="98"/>
                </a:lnTo>
                <a:lnTo>
                  <a:pt x="156" y="96"/>
                </a:lnTo>
                <a:lnTo>
                  <a:pt x="156" y="96"/>
                </a:lnTo>
                <a:lnTo>
                  <a:pt x="158" y="96"/>
                </a:lnTo>
                <a:lnTo>
                  <a:pt x="158" y="96"/>
                </a:lnTo>
                <a:lnTo>
                  <a:pt x="140" y="96"/>
                </a:lnTo>
                <a:lnTo>
                  <a:pt x="140" y="96"/>
                </a:lnTo>
                <a:close/>
                <a:moveTo>
                  <a:pt x="341" y="76"/>
                </a:moveTo>
                <a:lnTo>
                  <a:pt x="341" y="76"/>
                </a:lnTo>
                <a:lnTo>
                  <a:pt x="333" y="77"/>
                </a:lnTo>
                <a:lnTo>
                  <a:pt x="333" y="77"/>
                </a:lnTo>
                <a:lnTo>
                  <a:pt x="342" y="77"/>
                </a:lnTo>
                <a:lnTo>
                  <a:pt x="342" y="77"/>
                </a:lnTo>
                <a:lnTo>
                  <a:pt x="341" y="76"/>
                </a:lnTo>
                <a:lnTo>
                  <a:pt x="341" y="76"/>
                </a:lnTo>
                <a:close/>
                <a:moveTo>
                  <a:pt x="404" y="260"/>
                </a:moveTo>
                <a:lnTo>
                  <a:pt x="404" y="260"/>
                </a:lnTo>
                <a:lnTo>
                  <a:pt x="401" y="259"/>
                </a:lnTo>
                <a:lnTo>
                  <a:pt x="401" y="259"/>
                </a:lnTo>
                <a:lnTo>
                  <a:pt x="401" y="260"/>
                </a:lnTo>
                <a:lnTo>
                  <a:pt x="401" y="260"/>
                </a:lnTo>
                <a:lnTo>
                  <a:pt x="401" y="264"/>
                </a:lnTo>
                <a:lnTo>
                  <a:pt x="401" y="264"/>
                </a:lnTo>
                <a:lnTo>
                  <a:pt x="404" y="260"/>
                </a:lnTo>
                <a:lnTo>
                  <a:pt x="404" y="260"/>
                </a:lnTo>
                <a:close/>
                <a:moveTo>
                  <a:pt x="71" y="136"/>
                </a:moveTo>
                <a:lnTo>
                  <a:pt x="71" y="136"/>
                </a:lnTo>
                <a:lnTo>
                  <a:pt x="76" y="134"/>
                </a:lnTo>
                <a:lnTo>
                  <a:pt x="80" y="133"/>
                </a:lnTo>
                <a:lnTo>
                  <a:pt x="80" y="133"/>
                </a:lnTo>
                <a:lnTo>
                  <a:pt x="79" y="131"/>
                </a:lnTo>
                <a:lnTo>
                  <a:pt x="79" y="131"/>
                </a:lnTo>
                <a:lnTo>
                  <a:pt x="71" y="136"/>
                </a:lnTo>
                <a:lnTo>
                  <a:pt x="71" y="136"/>
                </a:lnTo>
                <a:close/>
                <a:moveTo>
                  <a:pt x="352" y="308"/>
                </a:moveTo>
                <a:lnTo>
                  <a:pt x="352" y="308"/>
                </a:lnTo>
                <a:lnTo>
                  <a:pt x="355" y="308"/>
                </a:lnTo>
                <a:lnTo>
                  <a:pt x="355" y="308"/>
                </a:lnTo>
                <a:lnTo>
                  <a:pt x="353" y="306"/>
                </a:lnTo>
                <a:lnTo>
                  <a:pt x="353" y="305"/>
                </a:lnTo>
                <a:lnTo>
                  <a:pt x="353" y="305"/>
                </a:lnTo>
                <a:lnTo>
                  <a:pt x="355" y="301"/>
                </a:lnTo>
                <a:lnTo>
                  <a:pt x="355" y="301"/>
                </a:lnTo>
                <a:lnTo>
                  <a:pt x="353" y="303"/>
                </a:lnTo>
                <a:lnTo>
                  <a:pt x="352" y="305"/>
                </a:lnTo>
                <a:lnTo>
                  <a:pt x="352" y="305"/>
                </a:lnTo>
                <a:lnTo>
                  <a:pt x="352" y="308"/>
                </a:lnTo>
                <a:lnTo>
                  <a:pt x="352" y="308"/>
                </a:lnTo>
                <a:close/>
                <a:moveTo>
                  <a:pt x="110" y="286"/>
                </a:moveTo>
                <a:lnTo>
                  <a:pt x="110" y="286"/>
                </a:lnTo>
                <a:lnTo>
                  <a:pt x="109" y="287"/>
                </a:lnTo>
                <a:lnTo>
                  <a:pt x="109" y="287"/>
                </a:lnTo>
                <a:lnTo>
                  <a:pt x="115" y="292"/>
                </a:lnTo>
                <a:lnTo>
                  <a:pt x="115" y="292"/>
                </a:lnTo>
                <a:lnTo>
                  <a:pt x="115" y="292"/>
                </a:lnTo>
                <a:lnTo>
                  <a:pt x="117" y="292"/>
                </a:lnTo>
                <a:lnTo>
                  <a:pt x="117" y="292"/>
                </a:lnTo>
                <a:lnTo>
                  <a:pt x="110" y="286"/>
                </a:lnTo>
                <a:lnTo>
                  <a:pt x="110" y="286"/>
                </a:lnTo>
                <a:close/>
                <a:moveTo>
                  <a:pt x="402" y="227"/>
                </a:moveTo>
                <a:lnTo>
                  <a:pt x="402" y="227"/>
                </a:lnTo>
                <a:lnTo>
                  <a:pt x="401" y="234"/>
                </a:lnTo>
                <a:lnTo>
                  <a:pt x="402" y="237"/>
                </a:lnTo>
                <a:lnTo>
                  <a:pt x="402" y="237"/>
                </a:lnTo>
                <a:lnTo>
                  <a:pt x="402" y="227"/>
                </a:lnTo>
                <a:lnTo>
                  <a:pt x="402" y="227"/>
                </a:lnTo>
                <a:close/>
                <a:moveTo>
                  <a:pt x="169" y="96"/>
                </a:moveTo>
                <a:lnTo>
                  <a:pt x="169" y="96"/>
                </a:lnTo>
                <a:lnTo>
                  <a:pt x="166" y="96"/>
                </a:lnTo>
                <a:lnTo>
                  <a:pt x="166" y="96"/>
                </a:lnTo>
                <a:lnTo>
                  <a:pt x="167" y="98"/>
                </a:lnTo>
                <a:lnTo>
                  <a:pt x="169" y="96"/>
                </a:lnTo>
                <a:lnTo>
                  <a:pt x="169" y="96"/>
                </a:lnTo>
                <a:close/>
                <a:moveTo>
                  <a:pt x="233" y="314"/>
                </a:moveTo>
                <a:lnTo>
                  <a:pt x="233" y="314"/>
                </a:lnTo>
                <a:lnTo>
                  <a:pt x="233" y="314"/>
                </a:lnTo>
                <a:lnTo>
                  <a:pt x="233" y="314"/>
                </a:lnTo>
                <a:lnTo>
                  <a:pt x="227" y="314"/>
                </a:lnTo>
                <a:lnTo>
                  <a:pt x="227" y="314"/>
                </a:lnTo>
                <a:lnTo>
                  <a:pt x="233" y="316"/>
                </a:lnTo>
                <a:lnTo>
                  <a:pt x="233" y="316"/>
                </a:lnTo>
                <a:lnTo>
                  <a:pt x="233" y="314"/>
                </a:lnTo>
                <a:lnTo>
                  <a:pt x="233" y="314"/>
                </a:lnTo>
                <a:close/>
                <a:moveTo>
                  <a:pt x="387" y="294"/>
                </a:moveTo>
                <a:lnTo>
                  <a:pt x="387" y="294"/>
                </a:lnTo>
                <a:lnTo>
                  <a:pt x="387" y="294"/>
                </a:lnTo>
                <a:lnTo>
                  <a:pt x="387" y="294"/>
                </a:lnTo>
                <a:lnTo>
                  <a:pt x="390" y="290"/>
                </a:lnTo>
                <a:lnTo>
                  <a:pt x="390" y="290"/>
                </a:lnTo>
                <a:lnTo>
                  <a:pt x="390" y="289"/>
                </a:lnTo>
                <a:lnTo>
                  <a:pt x="390" y="289"/>
                </a:lnTo>
                <a:lnTo>
                  <a:pt x="387" y="294"/>
                </a:lnTo>
                <a:lnTo>
                  <a:pt x="387" y="294"/>
                </a:lnTo>
                <a:close/>
                <a:moveTo>
                  <a:pt x="47" y="289"/>
                </a:moveTo>
                <a:lnTo>
                  <a:pt x="47" y="289"/>
                </a:lnTo>
                <a:lnTo>
                  <a:pt x="47" y="289"/>
                </a:lnTo>
                <a:lnTo>
                  <a:pt x="47" y="289"/>
                </a:lnTo>
                <a:lnTo>
                  <a:pt x="49" y="290"/>
                </a:lnTo>
                <a:lnTo>
                  <a:pt x="49" y="290"/>
                </a:lnTo>
                <a:lnTo>
                  <a:pt x="50" y="290"/>
                </a:lnTo>
                <a:lnTo>
                  <a:pt x="50" y="290"/>
                </a:lnTo>
                <a:lnTo>
                  <a:pt x="47" y="289"/>
                </a:lnTo>
                <a:lnTo>
                  <a:pt x="47" y="289"/>
                </a:lnTo>
                <a:close/>
                <a:moveTo>
                  <a:pt x="413" y="230"/>
                </a:moveTo>
                <a:lnTo>
                  <a:pt x="413" y="230"/>
                </a:lnTo>
                <a:lnTo>
                  <a:pt x="413" y="230"/>
                </a:lnTo>
                <a:lnTo>
                  <a:pt x="413" y="230"/>
                </a:lnTo>
                <a:lnTo>
                  <a:pt x="413" y="232"/>
                </a:lnTo>
                <a:lnTo>
                  <a:pt x="413" y="232"/>
                </a:lnTo>
                <a:lnTo>
                  <a:pt x="413" y="235"/>
                </a:lnTo>
                <a:lnTo>
                  <a:pt x="413" y="235"/>
                </a:lnTo>
                <a:lnTo>
                  <a:pt x="413" y="235"/>
                </a:lnTo>
                <a:lnTo>
                  <a:pt x="413" y="235"/>
                </a:lnTo>
                <a:lnTo>
                  <a:pt x="413" y="230"/>
                </a:lnTo>
                <a:lnTo>
                  <a:pt x="413" y="230"/>
                </a:lnTo>
                <a:close/>
                <a:moveTo>
                  <a:pt x="364" y="336"/>
                </a:moveTo>
                <a:lnTo>
                  <a:pt x="364" y="336"/>
                </a:lnTo>
                <a:lnTo>
                  <a:pt x="364" y="336"/>
                </a:lnTo>
                <a:lnTo>
                  <a:pt x="366" y="336"/>
                </a:lnTo>
                <a:lnTo>
                  <a:pt x="366" y="336"/>
                </a:lnTo>
                <a:lnTo>
                  <a:pt x="364" y="336"/>
                </a:lnTo>
                <a:lnTo>
                  <a:pt x="364" y="336"/>
                </a:lnTo>
                <a:close/>
                <a:moveTo>
                  <a:pt x="151" y="346"/>
                </a:moveTo>
                <a:lnTo>
                  <a:pt x="151" y="346"/>
                </a:lnTo>
                <a:lnTo>
                  <a:pt x="151" y="346"/>
                </a:lnTo>
                <a:lnTo>
                  <a:pt x="151" y="346"/>
                </a:lnTo>
                <a:lnTo>
                  <a:pt x="150" y="346"/>
                </a:lnTo>
                <a:lnTo>
                  <a:pt x="150" y="346"/>
                </a:lnTo>
                <a:lnTo>
                  <a:pt x="150" y="347"/>
                </a:lnTo>
                <a:lnTo>
                  <a:pt x="150" y="347"/>
                </a:lnTo>
                <a:lnTo>
                  <a:pt x="151" y="346"/>
                </a:lnTo>
                <a:lnTo>
                  <a:pt x="151" y="346"/>
                </a:lnTo>
                <a:close/>
                <a:moveTo>
                  <a:pt x="204" y="328"/>
                </a:moveTo>
                <a:lnTo>
                  <a:pt x="204" y="328"/>
                </a:lnTo>
                <a:lnTo>
                  <a:pt x="204" y="328"/>
                </a:lnTo>
                <a:lnTo>
                  <a:pt x="204" y="328"/>
                </a:lnTo>
                <a:lnTo>
                  <a:pt x="207" y="328"/>
                </a:lnTo>
                <a:lnTo>
                  <a:pt x="207" y="328"/>
                </a:lnTo>
                <a:lnTo>
                  <a:pt x="207" y="328"/>
                </a:lnTo>
                <a:lnTo>
                  <a:pt x="207" y="328"/>
                </a:lnTo>
                <a:lnTo>
                  <a:pt x="204" y="328"/>
                </a:lnTo>
                <a:lnTo>
                  <a:pt x="204" y="328"/>
                </a:lnTo>
                <a:close/>
                <a:moveTo>
                  <a:pt x="126" y="301"/>
                </a:moveTo>
                <a:lnTo>
                  <a:pt x="126" y="301"/>
                </a:lnTo>
                <a:lnTo>
                  <a:pt x="126" y="301"/>
                </a:lnTo>
                <a:lnTo>
                  <a:pt x="126" y="301"/>
                </a:lnTo>
                <a:lnTo>
                  <a:pt x="126" y="300"/>
                </a:lnTo>
                <a:lnTo>
                  <a:pt x="125" y="300"/>
                </a:lnTo>
                <a:lnTo>
                  <a:pt x="125" y="300"/>
                </a:lnTo>
                <a:lnTo>
                  <a:pt x="126" y="301"/>
                </a:lnTo>
                <a:lnTo>
                  <a:pt x="126" y="301"/>
                </a:lnTo>
                <a:close/>
                <a:moveTo>
                  <a:pt x="382" y="290"/>
                </a:moveTo>
                <a:lnTo>
                  <a:pt x="382" y="290"/>
                </a:lnTo>
                <a:lnTo>
                  <a:pt x="380" y="290"/>
                </a:lnTo>
                <a:lnTo>
                  <a:pt x="380" y="292"/>
                </a:lnTo>
                <a:lnTo>
                  <a:pt x="380" y="292"/>
                </a:lnTo>
                <a:lnTo>
                  <a:pt x="382" y="290"/>
                </a:lnTo>
                <a:lnTo>
                  <a:pt x="382" y="290"/>
                </a:lnTo>
                <a:close/>
                <a:moveTo>
                  <a:pt x="200" y="327"/>
                </a:moveTo>
                <a:lnTo>
                  <a:pt x="200" y="327"/>
                </a:lnTo>
                <a:lnTo>
                  <a:pt x="200" y="327"/>
                </a:lnTo>
                <a:lnTo>
                  <a:pt x="200" y="327"/>
                </a:lnTo>
                <a:lnTo>
                  <a:pt x="200" y="327"/>
                </a:lnTo>
                <a:lnTo>
                  <a:pt x="200" y="327"/>
                </a:lnTo>
                <a:lnTo>
                  <a:pt x="202" y="327"/>
                </a:lnTo>
                <a:lnTo>
                  <a:pt x="202" y="327"/>
                </a:lnTo>
                <a:lnTo>
                  <a:pt x="202" y="327"/>
                </a:lnTo>
                <a:lnTo>
                  <a:pt x="202" y="327"/>
                </a:lnTo>
                <a:lnTo>
                  <a:pt x="200" y="327"/>
                </a:lnTo>
                <a:lnTo>
                  <a:pt x="200" y="327"/>
                </a:lnTo>
                <a:close/>
                <a:moveTo>
                  <a:pt x="358" y="333"/>
                </a:moveTo>
                <a:lnTo>
                  <a:pt x="358" y="333"/>
                </a:lnTo>
                <a:lnTo>
                  <a:pt x="358" y="335"/>
                </a:lnTo>
                <a:lnTo>
                  <a:pt x="358" y="335"/>
                </a:lnTo>
                <a:lnTo>
                  <a:pt x="358" y="335"/>
                </a:lnTo>
                <a:lnTo>
                  <a:pt x="358" y="335"/>
                </a:lnTo>
                <a:lnTo>
                  <a:pt x="358" y="333"/>
                </a:lnTo>
                <a:lnTo>
                  <a:pt x="358" y="333"/>
                </a:lnTo>
                <a:close/>
                <a:moveTo>
                  <a:pt x="136" y="342"/>
                </a:moveTo>
                <a:lnTo>
                  <a:pt x="136" y="342"/>
                </a:lnTo>
                <a:lnTo>
                  <a:pt x="136" y="342"/>
                </a:lnTo>
                <a:lnTo>
                  <a:pt x="136" y="342"/>
                </a:lnTo>
                <a:lnTo>
                  <a:pt x="136" y="341"/>
                </a:lnTo>
                <a:lnTo>
                  <a:pt x="136" y="341"/>
                </a:lnTo>
                <a:lnTo>
                  <a:pt x="134" y="341"/>
                </a:lnTo>
                <a:lnTo>
                  <a:pt x="134" y="341"/>
                </a:lnTo>
                <a:lnTo>
                  <a:pt x="136" y="342"/>
                </a:lnTo>
                <a:lnTo>
                  <a:pt x="136" y="34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8"/>
          <p:cNvSpPr>
            <a:spLocks noEditPoints="1"/>
          </p:cNvSpPr>
          <p:nvPr/>
        </p:nvSpPr>
        <p:spPr bwMode="auto">
          <a:xfrm>
            <a:off x="1194999" y="761635"/>
            <a:ext cx="371738" cy="334997"/>
          </a:xfrm>
          <a:custGeom>
            <a:avLst/>
            <a:gdLst>
              <a:gd name="T0" fmla="*/ 171 w 172"/>
              <a:gd name="T1" fmla="*/ 64 h 155"/>
              <a:gd name="T2" fmla="*/ 109 w 172"/>
              <a:gd name="T3" fmla="*/ 153 h 155"/>
              <a:gd name="T4" fmla="*/ 0 w 172"/>
              <a:gd name="T5" fmla="*/ 95 h 155"/>
              <a:gd name="T6" fmla="*/ 57 w 172"/>
              <a:gd name="T7" fmla="*/ 4 h 155"/>
              <a:gd name="T8" fmla="*/ 119 w 172"/>
              <a:gd name="T9" fmla="*/ 13 h 155"/>
              <a:gd name="T10" fmla="*/ 157 w 172"/>
              <a:gd name="T11" fmla="*/ 46 h 155"/>
              <a:gd name="T12" fmla="*/ 158 w 172"/>
              <a:gd name="T13" fmla="*/ 54 h 155"/>
              <a:gd name="T14" fmla="*/ 168 w 172"/>
              <a:gd name="T15" fmla="*/ 70 h 155"/>
              <a:gd name="T16" fmla="*/ 168 w 172"/>
              <a:gd name="T17" fmla="*/ 89 h 155"/>
              <a:gd name="T18" fmla="*/ 70 w 172"/>
              <a:gd name="T19" fmla="*/ 124 h 155"/>
              <a:gd name="T20" fmla="*/ 108 w 172"/>
              <a:gd name="T21" fmla="*/ 94 h 155"/>
              <a:gd name="T22" fmla="*/ 131 w 172"/>
              <a:gd name="T23" fmla="*/ 67 h 155"/>
              <a:gd name="T24" fmla="*/ 84 w 172"/>
              <a:gd name="T25" fmla="*/ 37 h 155"/>
              <a:gd name="T26" fmla="*/ 71 w 172"/>
              <a:gd name="T27" fmla="*/ 70 h 155"/>
              <a:gd name="T28" fmla="*/ 37 w 172"/>
              <a:gd name="T29" fmla="*/ 90 h 155"/>
              <a:gd name="T30" fmla="*/ 18 w 172"/>
              <a:gd name="T31" fmla="*/ 119 h 155"/>
              <a:gd name="T32" fmla="*/ 26 w 172"/>
              <a:gd name="T33" fmla="*/ 29 h 155"/>
              <a:gd name="T34" fmla="*/ 8 w 172"/>
              <a:gd name="T35" fmla="*/ 106 h 155"/>
              <a:gd name="T36" fmla="*/ 62 w 172"/>
              <a:gd name="T37" fmla="*/ 43 h 155"/>
              <a:gd name="T38" fmla="*/ 52 w 172"/>
              <a:gd name="T39" fmla="*/ 53 h 155"/>
              <a:gd name="T40" fmla="*/ 43 w 172"/>
              <a:gd name="T41" fmla="*/ 49 h 155"/>
              <a:gd name="T42" fmla="*/ 30 w 172"/>
              <a:gd name="T43" fmla="*/ 60 h 155"/>
              <a:gd name="T44" fmla="*/ 147 w 172"/>
              <a:gd name="T45" fmla="*/ 82 h 155"/>
              <a:gd name="T46" fmla="*/ 158 w 172"/>
              <a:gd name="T47" fmla="*/ 79 h 155"/>
              <a:gd name="T48" fmla="*/ 157 w 172"/>
              <a:gd name="T49" fmla="*/ 76 h 155"/>
              <a:gd name="T50" fmla="*/ 136 w 172"/>
              <a:gd name="T51" fmla="*/ 60 h 155"/>
              <a:gd name="T52" fmla="*/ 133 w 172"/>
              <a:gd name="T53" fmla="*/ 62 h 155"/>
              <a:gd name="T54" fmla="*/ 24 w 172"/>
              <a:gd name="T55" fmla="*/ 101 h 155"/>
              <a:gd name="T56" fmla="*/ 19 w 172"/>
              <a:gd name="T57" fmla="*/ 71 h 155"/>
              <a:gd name="T58" fmla="*/ 29 w 172"/>
              <a:gd name="T59" fmla="*/ 117 h 155"/>
              <a:gd name="T60" fmla="*/ 37 w 172"/>
              <a:gd name="T61" fmla="*/ 119 h 155"/>
              <a:gd name="T62" fmla="*/ 52 w 172"/>
              <a:gd name="T63" fmla="*/ 136 h 155"/>
              <a:gd name="T64" fmla="*/ 68 w 172"/>
              <a:gd name="T65" fmla="*/ 144 h 155"/>
              <a:gd name="T66" fmla="*/ 119 w 172"/>
              <a:gd name="T67" fmla="*/ 27 h 155"/>
              <a:gd name="T68" fmla="*/ 68 w 172"/>
              <a:gd name="T69" fmla="*/ 138 h 155"/>
              <a:gd name="T70" fmla="*/ 117 w 172"/>
              <a:gd name="T71" fmla="*/ 49 h 155"/>
              <a:gd name="T72" fmla="*/ 103 w 172"/>
              <a:gd name="T73" fmla="*/ 59 h 155"/>
              <a:gd name="T74" fmla="*/ 24 w 172"/>
              <a:gd name="T75" fmla="*/ 71 h 155"/>
              <a:gd name="T76" fmla="*/ 27 w 172"/>
              <a:gd name="T77" fmla="*/ 67 h 155"/>
              <a:gd name="T78" fmla="*/ 52 w 172"/>
              <a:gd name="T79" fmla="*/ 106 h 155"/>
              <a:gd name="T80" fmla="*/ 122 w 172"/>
              <a:gd name="T81" fmla="*/ 106 h 155"/>
              <a:gd name="T82" fmla="*/ 117 w 172"/>
              <a:gd name="T83" fmla="*/ 34 h 155"/>
              <a:gd name="T84" fmla="*/ 109 w 172"/>
              <a:gd name="T85" fmla="*/ 116 h 155"/>
              <a:gd name="T86" fmla="*/ 45 w 172"/>
              <a:gd name="T87" fmla="*/ 119 h 155"/>
              <a:gd name="T88" fmla="*/ 95 w 172"/>
              <a:gd name="T89" fmla="*/ 136 h 155"/>
              <a:gd name="T90" fmla="*/ 67 w 172"/>
              <a:gd name="T91" fmla="*/ 18 h 155"/>
              <a:gd name="T92" fmla="*/ 138 w 172"/>
              <a:gd name="T93" fmla="*/ 46 h 155"/>
              <a:gd name="T94" fmla="*/ 123 w 172"/>
              <a:gd name="T95" fmla="*/ 46 h 155"/>
              <a:gd name="T96" fmla="*/ 48 w 172"/>
              <a:gd name="T97" fmla="*/ 45 h 155"/>
              <a:gd name="T98" fmla="*/ 38 w 172"/>
              <a:gd name="T99" fmla="*/ 51 h 155"/>
              <a:gd name="T100" fmla="*/ 134 w 172"/>
              <a:gd name="T101" fmla="*/ 122 h 155"/>
              <a:gd name="T102" fmla="*/ 98 w 172"/>
              <a:gd name="T103" fmla="*/ 26 h 155"/>
              <a:gd name="T104" fmla="*/ 45 w 172"/>
              <a:gd name="T105" fmla="*/ 32 h 155"/>
              <a:gd name="T106" fmla="*/ 119 w 172"/>
              <a:gd name="T107" fmla="*/ 124 h 155"/>
              <a:gd name="T108" fmla="*/ 54 w 172"/>
              <a:gd name="T109" fmla="*/ 24 h 155"/>
              <a:gd name="T110" fmla="*/ 34 w 172"/>
              <a:gd name="T111" fmla="*/ 92 h 155"/>
              <a:gd name="T112" fmla="*/ 149 w 172"/>
              <a:gd name="T113" fmla="*/ 97 h 155"/>
              <a:gd name="T114" fmla="*/ 92 w 172"/>
              <a:gd name="T115" fmla="*/ 32 h 155"/>
              <a:gd name="T116" fmla="*/ 71 w 172"/>
              <a:gd name="T117" fmla="*/ 34 h 155"/>
              <a:gd name="T118" fmla="*/ 146 w 172"/>
              <a:gd name="T119" fmla="*/ 103 h 155"/>
              <a:gd name="T120" fmla="*/ 122 w 172"/>
              <a:gd name="T121" fmla="*/ 1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155">
                <a:moveTo>
                  <a:pt x="84" y="0"/>
                </a:moveTo>
                <a:lnTo>
                  <a:pt x="84" y="0"/>
                </a:lnTo>
                <a:lnTo>
                  <a:pt x="103" y="2"/>
                </a:lnTo>
                <a:lnTo>
                  <a:pt x="103" y="2"/>
                </a:lnTo>
                <a:lnTo>
                  <a:pt x="119" y="5"/>
                </a:lnTo>
                <a:lnTo>
                  <a:pt x="134" y="12"/>
                </a:lnTo>
                <a:lnTo>
                  <a:pt x="134" y="12"/>
                </a:lnTo>
                <a:lnTo>
                  <a:pt x="147" y="19"/>
                </a:lnTo>
                <a:lnTo>
                  <a:pt x="147" y="19"/>
                </a:lnTo>
                <a:lnTo>
                  <a:pt x="150" y="24"/>
                </a:lnTo>
                <a:lnTo>
                  <a:pt x="150" y="24"/>
                </a:lnTo>
                <a:lnTo>
                  <a:pt x="157" y="29"/>
                </a:lnTo>
                <a:lnTo>
                  <a:pt x="160" y="35"/>
                </a:lnTo>
                <a:lnTo>
                  <a:pt x="160" y="35"/>
                </a:lnTo>
                <a:lnTo>
                  <a:pt x="168" y="49"/>
                </a:lnTo>
                <a:lnTo>
                  <a:pt x="168" y="49"/>
                </a:lnTo>
                <a:lnTo>
                  <a:pt x="171" y="64"/>
                </a:lnTo>
                <a:lnTo>
                  <a:pt x="172" y="78"/>
                </a:lnTo>
                <a:lnTo>
                  <a:pt x="172" y="78"/>
                </a:lnTo>
                <a:lnTo>
                  <a:pt x="169" y="95"/>
                </a:lnTo>
                <a:lnTo>
                  <a:pt x="169" y="95"/>
                </a:lnTo>
                <a:lnTo>
                  <a:pt x="168" y="101"/>
                </a:lnTo>
                <a:lnTo>
                  <a:pt x="164" y="108"/>
                </a:lnTo>
                <a:lnTo>
                  <a:pt x="157" y="120"/>
                </a:lnTo>
                <a:lnTo>
                  <a:pt x="157" y="120"/>
                </a:lnTo>
                <a:lnTo>
                  <a:pt x="149" y="128"/>
                </a:lnTo>
                <a:lnTo>
                  <a:pt x="149" y="128"/>
                </a:lnTo>
                <a:lnTo>
                  <a:pt x="142" y="135"/>
                </a:lnTo>
                <a:lnTo>
                  <a:pt x="142" y="135"/>
                </a:lnTo>
                <a:lnTo>
                  <a:pt x="131" y="144"/>
                </a:lnTo>
                <a:lnTo>
                  <a:pt x="131" y="144"/>
                </a:lnTo>
                <a:lnTo>
                  <a:pt x="122" y="149"/>
                </a:lnTo>
                <a:lnTo>
                  <a:pt x="109" y="153"/>
                </a:lnTo>
                <a:lnTo>
                  <a:pt x="109" y="153"/>
                </a:lnTo>
                <a:lnTo>
                  <a:pt x="97" y="155"/>
                </a:lnTo>
                <a:lnTo>
                  <a:pt x="84" y="155"/>
                </a:lnTo>
                <a:lnTo>
                  <a:pt x="84" y="155"/>
                </a:lnTo>
                <a:lnTo>
                  <a:pt x="68" y="153"/>
                </a:lnTo>
                <a:lnTo>
                  <a:pt x="54" y="150"/>
                </a:lnTo>
                <a:lnTo>
                  <a:pt x="54" y="150"/>
                </a:lnTo>
                <a:lnTo>
                  <a:pt x="45" y="146"/>
                </a:lnTo>
                <a:lnTo>
                  <a:pt x="45" y="146"/>
                </a:lnTo>
                <a:lnTo>
                  <a:pt x="35" y="141"/>
                </a:lnTo>
                <a:lnTo>
                  <a:pt x="27" y="135"/>
                </a:lnTo>
                <a:lnTo>
                  <a:pt x="19" y="128"/>
                </a:lnTo>
                <a:lnTo>
                  <a:pt x="11" y="120"/>
                </a:lnTo>
                <a:lnTo>
                  <a:pt x="11" y="120"/>
                </a:lnTo>
                <a:lnTo>
                  <a:pt x="8" y="114"/>
                </a:lnTo>
                <a:lnTo>
                  <a:pt x="5" y="108"/>
                </a:lnTo>
                <a:lnTo>
                  <a:pt x="5" y="108"/>
                </a:lnTo>
                <a:lnTo>
                  <a:pt x="0" y="95"/>
                </a:lnTo>
                <a:lnTo>
                  <a:pt x="0" y="95"/>
                </a:lnTo>
                <a:lnTo>
                  <a:pt x="0" y="86"/>
                </a:lnTo>
                <a:lnTo>
                  <a:pt x="0" y="78"/>
                </a:lnTo>
                <a:lnTo>
                  <a:pt x="0" y="78"/>
                </a:lnTo>
                <a:lnTo>
                  <a:pt x="2" y="67"/>
                </a:lnTo>
                <a:lnTo>
                  <a:pt x="5" y="57"/>
                </a:lnTo>
                <a:lnTo>
                  <a:pt x="8" y="46"/>
                </a:lnTo>
                <a:lnTo>
                  <a:pt x="13" y="37"/>
                </a:lnTo>
                <a:lnTo>
                  <a:pt x="13" y="37"/>
                </a:lnTo>
                <a:lnTo>
                  <a:pt x="16" y="30"/>
                </a:lnTo>
                <a:lnTo>
                  <a:pt x="21" y="26"/>
                </a:lnTo>
                <a:lnTo>
                  <a:pt x="21" y="26"/>
                </a:lnTo>
                <a:lnTo>
                  <a:pt x="27" y="19"/>
                </a:lnTo>
                <a:lnTo>
                  <a:pt x="35" y="15"/>
                </a:lnTo>
                <a:lnTo>
                  <a:pt x="35" y="15"/>
                </a:lnTo>
                <a:lnTo>
                  <a:pt x="46" y="8"/>
                </a:lnTo>
                <a:lnTo>
                  <a:pt x="57" y="4"/>
                </a:lnTo>
                <a:lnTo>
                  <a:pt x="57" y="4"/>
                </a:lnTo>
                <a:lnTo>
                  <a:pt x="63" y="2"/>
                </a:lnTo>
                <a:lnTo>
                  <a:pt x="71" y="0"/>
                </a:lnTo>
                <a:lnTo>
                  <a:pt x="71" y="0"/>
                </a:lnTo>
                <a:lnTo>
                  <a:pt x="84" y="0"/>
                </a:lnTo>
                <a:lnTo>
                  <a:pt x="84" y="0"/>
                </a:lnTo>
                <a:close/>
                <a:moveTo>
                  <a:pt x="157" y="49"/>
                </a:moveTo>
                <a:lnTo>
                  <a:pt x="157" y="49"/>
                </a:lnTo>
                <a:lnTo>
                  <a:pt x="157" y="48"/>
                </a:lnTo>
                <a:lnTo>
                  <a:pt x="157" y="48"/>
                </a:lnTo>
                <a:lnTo>
                  <a:pt x="153" y="40"/>
                </a:lnTo>
                <a:lnTo>
                  <a:pt x="149" y="34"/>
                </a:lnTo>
                <a:lnTo>
                  <a:pt x="149" y="34"/>
                </a:lnTo>
                <a:lnTo>
                  <a:pt x="142" y="27"/>
                </a:lnTo>
                <a:lnTo>
                  <a:pt x="136" y="21"/>
                </a:lnTo>
                <a:lnTo>
                  <a:pt x="128" y="16"/>
                </a:lnTo>
                <a:lnTo>
                  <a:pt x="119" y="13"/>
                </a:lnTo>
                <a:lnTo>
                  <a:pt x="119" y="13"/>
                </a:lnTo>
                <a:lnTo>
                  <a:pt x="108" y="10"/>
                </a:lnTo>
                <a:lnTo>
                  <a:pt x="95" y="8"/>
                </a:lnTo>
                <a:lnTo>
                  <a:pt x="95" y="8"/>
                </a:lnTo>
                <a:lnTo>
                  <a:pt x="93" y="8"/>
                </a:lnTo>
                <a:lnTo>
                  <a:pt x="93" y="8"/>
                </a:lnTo>
                <a:lnTo>
                  <a:pt x="95" y="10"/>
                </a:lnTo>
                <a:lnTo>
                  <a:pt x="97" y="12"/>
                </a:lnTo>
                <a:lnTo>
                  <a:pt x="97" y="12"/>
                </a:lnTo>
                <a:lnTo>
                  <a:pt x="112" y="15"/>
                </a:lnTo>
                <a:lnTo>
                  <a:pt x="112" y="15"/>
                </a:lnTo>
                <a:lnTo>
                  <a:pt x="128" y="21"/>
                </a:lnTo>
                <a:lnTo>
                  <a:pt x="128" y="21"/>
                </a:lnTo>
                <a:lnTo>
                  <a:pt x="138" y="26"/>
                </a:lnTo>
                <a:lnTo>
                  <a:pt x="144" y="30"/>
                </a:lnTo>
                <a:lnTo>
                  <a:pt x="150" y="38"/>
                </a:lnTo>
                <a:lnTo>
                  <a:pt x="157" y="46"/>
                </a:lnTo>
                <a:lnTo>
                  <a:pt x="157" y="46"/>
                </a:lnTo>
                <a:lnTo>
                  <a:pt x="157" y="48"/>
                </a:lnTo>
                <a:lnTo>
                  <a:pt x="157" y="48"/>
                </a:lnTo>
                <a:lnTo>
                  <a:pt x="157" y="49"/>
                </a:lnTo>
                <a:lnTo>
                  <a:pt x="157" y="49"/>
                </a:lnTo>
                <a:lnTo>
                  <a:pt x="158" y="51"/>
                </a:lnTo>
                <a:lnTo>
                  <a:pt x="158" y="51"/>
                </a:lnTo>
                <a:lnTo>
                  <a:pt x="158" y="51"/>
                </a:lnTo>
                <a:lnTo>
                  <a:pt x="158" y="51"/>
                </a:lnTo>
                <a:lnTo>
                  <a:pt x="157" y="49"/>
                </a:lnTo>
                <a:lnTo>
                  <a:pt x="157" y="49"/>
                </a:lnTo>
                <a:close/>
                <a:moveTo>
                  <a:pt x="160" y="57"/>
                </a:moveTo>
                <a:lnTo>
                  <a:pt x="160" y="57"/>
                </a:lnTo>
                <a:lnTo>
                  <a:pt x="158" y="54"/>
                </a:lnTo>
                <a:lnTo>
                  <a:pt x="158" y="54"/>
                </a:lnTo>
                <a:lnTo>
                  <a:pt x="158" y="54"/>
                </a:lnTo>
                <a:lnTo>
                  <a:pt x="158" y="54"/>
                </a:lnTo>
                <a:lnTo>
                  <a:pt x="160" y="57"/>
                </a:lnTo>
                <a:lnTo>
                  <a:pt x="160" y="57"/>
                </a:lnTo>
                <a:lnTo>
                  <a:pt x="160" y="57"/>
                </a:lnTo>
                <a:lnTo>
                  <a:pt x="160" y="57"/>
                </a:lnTo>
                <a:lnTo>
                  <a:pt x="163" y="70"/>
                </a:lnTo>
                <a:lnTo>
                  <a:pt x="163" y="70"/>
                </a:lnTo>
                <a:lnTo>
                  <a:pt x="161" y="64"/>
                </a:lnTo>
                <a:lnTo>
                  <a:pt x="160" y="57"/>
                </a:lnTo>
                <a:lnTo>
                  <a:pt x="160" y="57"/>
                </a:lnTo>
                <a:lnTo>
                  <a:pt x="160" y="57"/>
                </a:lnTo>
                <a:lnTo>
                  <a:pt x="160" y="57"/>
                </a:lnTo>
                <a:close/>
                <a:moveTo>
                  <a:pt x="168" y="87"/>
                </a:moveTo>
                <a:lnTo>
                  <a:pt x="168" y="87"/>
                </a:lnTo>
                <a:lnTo>
                  <a:pt x="168" y="86"/>
                </a:lnTo>
                <a:lnTo>
                  <a:pt x="168" y="86"/>
                </a:lnTo>
                <a:lnTo>
                  <a:pt x="168" y="70"/>
                </a:lnTo>
                <a:lnTo>
                  <a:pt x="168" y="70"/>
                </a:lnTo>
                <a:lnTo>
                  <a:pt x="168" y="68"/>
                </a:lnTo>
                <a:lnTo>
                  <a:pt x="168" y="68"/>
                </a:lnTo>
                <a:lnTo>
                  <a:pt x="168" y="65"/>
                </a:lnTo>
                <a:lnTo>
                  <a:pt x="168" y="65"/>
                </a:lnTo>
                <a:lnTo>
                  <a:pt x="168" y="65"/>
                </a:lnTo>
                <a:lnTo>
                  <a:pt x="168" y="65"/>
                </a:lnTo>
                <a:lnTo>
                  <a:pt x="168" y="68"/>
                </a:lnTo>
                <a:lnTo>
                  <a:pt x="168" y="68"/>
                </a:lnTo>
                <a:lnTo>
                  <a:pt x="168" y="70"/>
                </a:lnTo>
                <a:lnTo>
                  <a:pt x="168" y="70"/>
                </a:lnTo>
                <a:lnTo>
                  <a:pt x="168" y="82"/>
                </a:lnTo>
                <a:lnTo>
                  <a:pt x="168" y="82"/>
                </a:lnTo>
                <a:lnTo>
                  <a:pt x="168" y="87"/>
                </a:lnTo>
                <a:lnTo>
                  <a:pt x="168" y="87"/>
                </a:lnTo>
                <a:lnTo>
                  <a:pt x="168" y="89"/>
                </a:lnTo>
                <a:lnTo>
                  <a:pt x="168" y="89"/>
                </a:lnTo>
                <a:lnTo>
                  <a:pt x="168" y="89"/>
                </a:lnTo>
                <a:lnTo>
                  <a:pt x="168" y="89"/>
                </a:lnTo>
                <a:lnTo>
                  <a:pt x="168" y="87"/>
                </a:lnTo>
                <a:lnTo>
                  <a:pt x="168" y="87"/>
                </a:lnTo>
                <a:close/>
                <a:moveTo>
                  <a:pt x="63" y="97"/>
                </a:moveTo>
                <a:lnTo>
                  <a:pt x="63" y="97"/>
                </a:lnTo>
                <a:lnTo>
                  <a:pt x="65" y="97"/>
                </a:lnTo>
                <a:lnTo>
                  <a:pt x="65" y="97"/>
                </a:lnTo>
                <a:lnTo>
                  <a:pt x="67" y="98"/>
                </a:lnTo>
                <a:lnTo>
                  <a:pt x="67" y="100"/>
                </a:lnTo>
                <a:lnTo>
                  <a:pt x="67" y="100"/>
                </a:lnTo>
                <a:lnTo>
                  <a:pt x="68" y="101"/>
                </a:lnTo>
                <a:lnTo>
                  <a:pt x="68" y="101"/>
                </a:lnTo>
                <a:lnTo>
                  <a:pt x="70" y="108"/>
                </a:lnTo>
                <a:lnTo>
                  <a:pt x="70" y="116"/>
                </a:lnTo>
                <a:lnTo>
                  <a:pt x="70" y="116"/>
                </a:lnTo>
                <a:lnTo>
                  <a:pt x="70" y="124"/>
                </a:lnTo>
                <a:lnTo>
                  <a:pt x="70" y="124"/>
                </a:lnTo>
                <a:lnTo>
                  <a:pt x="71" y="127"/>
                </a:lnTo>
                <a:lnTo>
                  <a:pt x="71" y="127"/>
                </a:lnTo>
                <a:lnTo>
                  <a:pt x="73" y="127"/>
                </a:lnTo>
                <a:lnTo>
                  <a:pt x="73" y="127"/>
                </a:lnTo>
                <a:lnTo>
                  <a:pt x="78" y="125"/>
                </a:lnTo>
                <a:lnTo>
                  <a:pt x="84" y="125"/>
                </a:lnTo>
                <a:lnTo>
                  <a:pt x="84" y="125"/>
                </a:lnTo>
                <a:lnTo>
                  <a:pt x="98" y="125"/>
                </a:lnTo>
                <a:lnTo>
                  <a:pt x="98" y="125"/>
                </a:lnTo>
                <a:lnTo>
                  <a:pt x="104" y="124"/>
                </a:lnTo>
                <a:lnTo>
                  <a:pt x="104" y="124"/>
                </a:lnTo>
                <a:lnTo>
                  <a:pt x="104" y="105"/>
                </a:lnTo>
                <a:lnTo>
                  <a:pt x="104" y="105"/>
                </a:lnTo>
                <a:lnTo>
                  <a:pt x="104" y="97"/>
                </a:lnTo>
                <a:lnTo>
                  <a:pt x="104" y="97"/>
                </a:lnTo>
                <a:lnTo>
                  <a:pt x="104" y="94"/>
                </a:lnTo>
                <a:lnTo>
                  <a:pt x="108" y="94"/>
                </a:lnTo>
                <a:lnTo>
                  <a:pt x="108" y="94"/>
                </a:lnTo>
                <a:lnTo>
                  <a:pt x="119" y="94"/>
                </a:lnTo>
                <a:lnTo>
                  <a:pt x="119" y="94"/>
                </a:lnTo>
                <a:lnTo>
                  <a:pt x="127" y="92"/>
                </a:lnTo>
                <a:lnTo>
                  <a:pt x="133" y="90"/>
                </a:lnTo>
                <a:lnTo>
                  <a:pt x="133" y="90"/>
                </a:lnTo>
                <a:lnTo>
                  <a:pt x="134" y="89"/>
                </a:lnTo>
                <a:lnTo>
                  <a:pt x="134" y="89"/>
                </a:lnTo>
                <a:lnTo>
                  <a:pt x="134" y="89"/>
                </a:lnTo>
                <a:lnTo>
                  <a:pt x="134" y="87"/>
                </a:lnTo>
                <a:lnTo>
                  <a:pt x="134" y="87"/>
                </a:lnTo>
                <a:lnTo>
                  <a:pt x="133" y="68"/>
                </a:lnTo>
                <a:lnTo>
                  <a:pt x="133" y="68"/>
                </a:lnTo>
                <a:lnTo>
                  <a:pt x="133" y="67"/>
                </a:lnTo>
                <a:lnTo>
                  <a:pt x="133" y="67"/>
                </a:lnTo>
                <a:lnTo>
                  <a:pt x="131" y="67"/>
                </a:lnTo>
                <a:lnTo>
                  <a:pt x="131" y="67"/>
                </a:lnTo>
                <a:lnTo>
                  <a:pt x="111" y="68"/>
                </a:lnTo>
                <a:lnTo>
                  <a:pt x="111" y="68"/>
                </a:lnTo>
                <a:lnTo>
                  <a:pt x="104" y="68"/>
                </a:lnTo>
                <a:lnTo>
                  <a:pt x="104" y="68"/>
                </a:lnTo>
                <a:lnTo>
                  <a:pt x="101" y="68"/>
                </a:lnTo>
                <a:lnTo>
                  <a:pt x="100" y="65"/>
                </a:lnTo>
                <a:lnTo>
                  <a:pt x="100" y="65"/>
                </a:lnTo>
                <a:lnTo>
                  <a:pt x="100" y="57"/>
                </a:lnTo>
                <a:lnTo>
                  <a:pt x="100" y="57"/>
                </a:lnTo>
                <a:lnTo>
                  <a:pt x="98" y="38"/>
                </a:lnTo>
                <a:lnTo>
                  <a:pt x="98" y="38"/>
                </a:lnTo>
                <a:lnTo>
                  <a:pt x="98" y="35"/>
                </a:lnTo>
                <a:lnTo>
                  <a:pt x="98" y="35"/>
                </a:lnTo>
                <a:lnTo>
                  <a:pt x="95" y="35"/>
                </a:lnTo>
                <a:lnTo>
                  <a:pt x="95" y="35"/>
                </a:lnTo>
                <a:lnTo>
                  <a:pt x="84" y="37"/>
                </a:lnTo>
                <a:lnTo>
                  <a:pt x="84" y="37"/>
                </a:lnTo>
                <a:lnTo>
                  <a:pt x="75" y="37"/>
                </a:lnTo>
                <a:lnTo>
                  <a:pt x="75" y="37"/>
                </a:lnTo>
                <a:lnTo>
                  <a:pt x="71" y="38"/>
                </a:lnTo>
                <a:lnTo>
                  <a:pt x="71" y="40"/>
                </a:lnTo>
                <a:lnTo>
                  <a:pt x="71" y="40"/>
                </a:lnTo>
                <a:lnTo>
                  <a:pt x="71" y="57"/>
                </a:lnTo>
                <a:lnTo>
                  <a:pt x="71" y="57"/>
                </a:lnTo>
                <a:lnTo>
                  <a:pt x="73" y="59"/>
                </a:lnTo>
                <a:lnTo>
                  <a:pt x="73" y="59"/>
                </a:lnTo>
                <a:lnTo>
                  <a:pt x="75" y="62"/>
                </a:lnTo>
                <a:lnTo>
                  <a:pt x="73" y="65"/>
                </a:lnTo>
                <a:lnTo>
                  <a:pt x="73" y="65"/>
                </a:lnTo>
                <a:lnTo>
                  <a:pt x="71" y="67"/>
                </a:lnTo>
                <a:lnTo>
                  <a:pt x="71" y="67"/>
                </a:lnTo>
                <a:lnTo>
                  <a:pt x="71" y="68"/>
                </a:lnTo>
                <a:lnTo>
                  <a:pt x="71" y="68"/>
                </a:lnTo>
                <a:lnTo>
                  <a:pt x="71" y="70"/>
                </a:lnTo>
                <a:lnTo>
                  <a:pt x="70" y="71"/>
                </a:lnTo>
                <a:lnTo>
                  <a:pt x="70" y="71"/>
                </a:lnTo>
                <a:lnTo>
                  <a:pt x="68" y="71"/>
                </a:lnTo>
                <a:lnTo>
                  <a:pt x="68" y="68"/>
                </a:lnTo>
                <a:lnTo>
                  <a:pt x="68" y="68"/>
                </a:lnTo>
                <a:lnTo>
                  <a:pt x="68" y="67"/>
                </a:lnTo>
                <a:lnTo>
                  <a:pt x="68" y="67"/>
                </a:lnTo>
                <a:lnTo>
                  <a:pt x="60" y="65"/>
                </a:lnTo>
                <a:lnTo>
                  <a:pt x="52" y="65"/>
                </a:lnTo>
                <a:lnTo>
                  <a:pt x="52" y="65"/>
                </a:lnTo>
                <a:lnTo>
                  <a:pt x="45" y="65"/>
                </a:lnTo>
                <a:lnTo>
                  <a:pt x="37" y="65"/>
                </a:lnTo>
                <a:lnTo>
                  <a:pt x="37" y="65"/>
                </a:lnTo>
                <a:lnTo>
                  <a:pt x="37" y="67"/>
                </a:lnTo>
                <a:lnTo>
                  <a:pt x="37" y="67"/>
                </a:lnTo>
                <a:lnTo>
                  <a:pt x="37" y="90"/>
                </a:lnTo>
                <a:lnTo>
                  <a:pt x="37" y="90"/>
                </a:lnTo>
                <a:lnTo>
                  <a:pt x="37" y="94"/>
                </a:lnTo>
                <a:lnTo>
                  <a:pt x="37" y="94"/>
                </a:lnTo>
                <a:lnTo>
                  <a:pt x="38" y="94"/>
                </a:lnTo>
                <a:lnTo>
                  <a:pt x="38" y="94"/>
                </a:lnTo>
                <a:lnTo>
                  <a:pt x="51" y="92"/>
                </a:lnTo>
                <a:lnTo>
                  <a:pt x="62" y="92"/>
                </a:lnTo>
                <a:lnTo>
                  <a:pt x="62" y="92"/>
                </a:lnTo>
                <a:lnTo>
                  <a:pt x="65" y="92"/>
                </a:lnTo>
                <a:lnTo>
                  <a:pt x="65" y="92"/>
                </a:lnTo>
                <a:lnTo>
                  <a:pt x="67" y="94"/>
                </a:lnTo>
                <a:lnTo>
                  <a:pt x="65" y="95"/>
                </a:lnTo>
                <a:lnTo>
                  <a:pt x="65" y="95"/>
                </a:lnTo>
                <a:lnTo>
                  <a:pt x="63" y="97"/>
                </a:lnTo>
                <a:lnTo>
                  <a:pt x="63" y="97"/>
                </a:lnTo>
                <a:close/>
                <a:moveTo>
                  <a:pt x="22" y="125"/>
                </a:moveTo>
                <a:lnTo>
                  <a:pt x="22" y="125"/>
                </a:lnTo>
                <a:lnTo>
                  <a:pt x="18" y="119"/>
                </a:lnTo>
                <a:lnTo>
                  <a:pt x="18" y="119"/>
                </a:lnTo>
                <a:lnTo>
                  <a:pt x="15" y="112"/>
                </a:lnTo>
                <a:lnTo>
                  <a:pt x="11" y="106"/>
                </a:lnTo>
                <a:lnTo>
                  <a:pt x="10" y="98"/>
                </a:lnTo>
                <a:lnTo>
                  <a:pt x="10" y="90"/>
                </a:lnTo>
                <a:lnTo>
                  <a:pt x="10" y="90"/>
                </a:lnTo>
                <a:lnTo>
                  <a:pt x="11" y="76"/>
                </a:lnTo>
                <a:lnTo>
                  <a:pt x="15" y="64"/>
                </a:lnTo>
                <a:lnTo>
                  <a:pt x="15" y="64"/>
                </a:lnTo>
                <a:lnTo>
                  <a:pt x="18" y="49"/>
                </a:lnTo>
                <a:lnTo>
                  <a:pt x="26" y="37"/>
                </a:lnTo>
                <a:lnTo>
                  <a:pt x="26" y="37"/>
                </a:lnTo>
                <a:lnTo>
                  <a:pt x="26" y="35"/>
                </a:lnTo>
                <a:lnTo>
                  <a:pt x="26" y="35"/>
                </a:lnTo>
                <a:lnTo>
                  <a:pt x="26" y="32"/>
                </a:lnTo>
                <a:lnTo>
                  <a:pt x="26" y="29"/>
                </a:lnTo>
                <a:lnTo>
                  <a:pt x="26" y="29"/>
                </a:lnTo>
                <a:lnTo>
                  <a:pt x="27" y="27"/>
                </a:lnTo>
                <a:lnTo>
                  <a:pt x="27" y="27"/>
                </a:lnTo>
                <a:lnTo>
                  <a:pt x="30" y="23"/>
                </a:lnTo>
                <a:lnTo>
                  <a:pt x="30" y="23"/>
                </a:lnTo>
                <a:lnTo>
                  <a:pt x="22" y="30"/>
                </a:lnTo>
                <a:lnTo>
                  <a:pt x="16" y="38"/>
                </a:lnTo>
                <a:lnTo>
                  <a:pt x="16" y="38"/>
                </a:lnTo>
                <a:lnTo>
                  <a:pt x="11" y="48"/>
                </a:lnTo>
                <a:lnTo>
                  <a:pt x="8" y="57"/>
                </a:lnTo>
                <a:lnTo>
                  <a:pt x="5" y="68"/>
                </a:lnTo>
                <a:lnTo>
                  <a:pt x="4" y="79"/>
                </a:lnTo>
                <a:lnTo>
                  <a:pt x="4" y="79"/>
                </a:lnTo>
                <a:lnTo>
                  <a:pt x="4" y="86"/>
                </a:lnTo>
                <a:lnTo>
                  <a:pt x="5" y="94"/>
                </a:lnTo>
                <a:lnTo>
                  <a:pt x="5" y="94"/>
                </a:lnTo>
                <a:lnTo>
                  <a:pt x="8" y="106"/>
                </a:lnTo>
                <a:lnTo>
                  <a:pt x="8" y="106"/>
                </a:lnTo>
                <a:lnTo>
                  <a:pt x="15" y="116"/>
                </a:lnTo>
                <a:lnTo>
                  <a:pt x="22" y="125"/>
                </a:lnTo>
                <a:lnTo>
                  <a:pt x="22" y="125"/>
                </a:lnTo>
                <a:close/>
                <a:moveTo>
                  <a:pt x="35" y="62"/>
                </a:moveTo>
                <a:lnTo>
                  <a:pt x="35" y="62"/>
                </a:lnTo>
                <a:lnTo>
                  <a:pt x="43" y="60"/>
                </a:lnTo>
                <a:lnTo>
                  <a:pt x="43" y="60"/>
                </a:lnTo>
                <a:lnTo>
                  <a:pt x="57" y="60"/>
                </a:lnTo>
                <a:lnTo>
                  <a:pt x="57" y="60"/>
                </a:lnTo>
                <a:lnTo>
                  <a:pt x="62" y="60"/>
                </a:lnTo>
                <a:lnTo>
                  <a:pt x="62" y="60"/>
                </a:lnTo>
                <a:lnTo>
                  <a:pt x="60" y="56"/>
                </a:lnTo>
                <a:lnTo>
                  <a:pt x="60" y="56"/>
                </a:lnTo>
                <a:lnTo>
                  <a:pt x="60" y="48"/>
                </a:lnTo>
                <a:lnTo>
                  <a:pt x="60" y="48"/>
                </a:lnTo>
                <a:lnTo>
                  <a:pt x="62" y="43"/>
                </a:lnTo>
                <a:lnTo>
                  <a:pt x="62" y="43"/>
                </a:lnTo>
                <a:lnTo>
                  <a:pt x="62" y="38"/>
                </a:lnTo>
                <a:lnTo>
                  <a:pt x="62" y="38"/>
                </a:lnTo>
                <a:lnTo>
                  <a:pt x="62" y="38"/>
                </a:lnTo>
                <a:lnTo>
                  <a:pt x="62" y="38"/>
                </a:lnTo>
                <a:lnTo>
                  <a:pt x="60" y="40"/>
                </a:lnTo>
                <a:lnTo>
                  <a:pt x="60" y="40"/>
                </a:lnTo>
                <a:lnTo>
                  <a:pt x="57" y="57"/>
                </a:lnTo>
                <a:lnTo>
                  <a:pt x="57" y="57"/>
                </a:lnTo>
                <a:lnTo>
                  <a:pt x="56" y="59"/>
                </a:lnTo>
                <a:lnTo>
                  <a:pt x="56" y="59"/>
                </a:lnTo>
                <a:lnTo>
                  <a:pt x="54" y="60"/>
                </a:lnTo>
                <a:lnTo>
                  <a:pt x="54" y="60"/>
                </a:lnTo>
                <a:lnTo>
                  <a:pt x="52" y="59"/>
                </a:lnTo>
                <a:lnTo>
                  <a:pt x="52" y="59"/>
                </a:lnTo>
                <a:lnTo>
                  <a:pt x="52" y="57"/>
                </a:lnTo>
                <a:lnTo>
                  <a:pt x="52" y="57"/>
                </a:lnTo>
                <a:lnTo>
                  <a:pt x="52" y="53"/>
                </a:lnTo>
                <a:lnTo>
                  <a:pt x="52" y="53"/>
                </a:lnTo>
                <a:lnTo>
                  <a:pt x="52" y="46"/>
                </a:lnTo>
                <a:lnTo>
                  <a:pt x="52" y="46"/>
                </a:lnTo>
                <a:lnTo>
                  <a:pt x="51" y="48"/>
                </a:lnTo>
                <a:lnTo>
                  <a:pt x="51" y="48"/>
                </a:lnTo>
                <a:lnTo>
                  <a:pt x="49" y="56"/>
                </a:lnTo>
                <a:lnTo>
                  <a:pt x="49" y="56"/>
                </a:lnTo>
                <a:lnTo>
                  <a:pt x="48" y="57"/>
                </a:lnTo>
                <a:lnTo>
                  <a:pt x="48" y="57"/>
                </a:lnTo>
                <a:lnTo>
                  <a:pt x="46" y="59"/>
                </a:lnTo>
                <a:lnTo>
                  <a:pt x="46" y="59"/>
                </a:lnTo>
                <a:lnTo>
                  <a:pt x="45" y="57"/>
                </a:lnTo>
                <a:lnTo>
                  <a:pt x="45" y="57"/>
                </a:lnTo>
                <a:lnTo>
                  <a:pt x="43" y="53"/>
                </a:lnTo>
                <a:lnTo>
                  <a:pt x="43" y="53"/>
                </a:lnTo>
                <a:lnTo>
                  <a:pt x="43" y="49"/>
                </a:lnTo>
                <a:lnTo>
                  <a:pt x="43" y="49"/>
                </a:lnTo>
                <a:lnTo>
                  <a:pt x="41" y="56"/>
                </a:lnTo>
                <a:lnTo>
                  <a:pt x="41" y="56"/>
                </a:lnTo>
                <a:lnTo>
                  <a:pt x="40" y="59"/>
                </a:lnTo>
                <a:lnTo>
                  <a:pt x="40" y="59"/>
                </a:lnTo>
                <a:lnTo>
                  <a:pt x="38" y="59"/>
                </a:lnTo>
                <a:lnTo>
                  <a:pt x="35" y="59"/>
                </a:lnTo>
                <a:lnTo>
                  <a:pt x="35" y="59"/>
                </a:lnTo>
                <a:lnTo>
                  <a:pt x="35" y="54"/>
                </a:lnTo>
                <a:lnTo>
                  <a:pt x="35" y="54"/>
                </a:lnTo>
                <a:lnTo>
                  <a:pt x="35" y="49"/>
                </a:lnTo>
                <a:lnTo>
                  <a:pt x="35" y="49"/>
                </a:lnTo>
                <a:lnTo>
                  <a:pt x="35" y="48"/>
                </a:lnTo>
                <a:lnTo>
                  <a:pt x="35" y="48"/>
                </a:lnTo>
                <a:lnTo>
                  <a:pt x="32" y="51"/>
                </a:lnTo>
                <a:lnTo>
                  <a:pt x="32" y="51"/>
                </a:lnTo>
                <a:lnTo>
                  <a:pt x="30" y="60"/>
                </a:lnTo>
                <a:lnTo>
                  <a:pt x="30" y="60"/>
                </a:lnTo>
                <a:lnTo>
                  <a:pt x="34" y="60"/>
                </a:lnTo>
                <a:lnTo>
                  <a:pt x="35" y="62"/>
                </a:lnTo>
                <a:lnTo>
                  <a:pt x="35" y="62"/>
                </a:lnTo>
                <a:close/>
                <a:moveTo>
                  <a:pt x="146" y="57"/>
                </a:moveTo>
                <a:lnTo>
                  <a:pt x="146" y="57"/>
                </a:lnTo>
                <a:lnTo>
                  <a:pt x="144" y="75"/>
                </a:lnTo>
                <a:lnTo>
                  <a:pt x="142" y="92"/>
                </a:lnTo>
                <a:lnTo>
                  <a:pt x="142" y="92"/>
                </a:lnTo>
                <a:lnTo>
                  <a:pt x="149" y="92"/>
                </a:lnTo>
                <a:lnTo>
                  <a:pt x="149" y="92"/>
                </a:lnTo>
                <a:lnTo>
                  <a:pt x="149" y="87"/>
                </a:lnTo>
                <a:lnTo>
                  <a:pt x="149" y="87"/>
                </a:lnTo>
                <a:lnTo>
                  <a:pt x="147" y="86"/>
                </a:lnTo>
                <a:lnTo>
                  <a:pt x="147" y="86"/>
                </a:lnTo>
                <a:lnTo>
                  <a:pt x="147" y="84"/>
                </a:lnTo>
                <a:lnTo>
                  <a:pt x="147" y="82"/>
                </a:lnTo>
                <a:lnTo>
                  <a:pt x="147" y="82"/>
                </a:lnTo>
                <a:lnTo>
                  <a:pt x="147" y="73"/>
                </a:lnTo>
                <a:lnTo>
                  <a:pt x="147" y="73"/>
                </a:lnTo>
                <a:lnTo>
                  <a:pt x="147" y="70"/>
                </a:lnTo>
                <a:lnTo>
                  <a:pt x="147" y="70"/>
                </a:lnTo>
                <a:lnTo>
                  <a:pt x="146" y="57"/>
                </a:lnTo>
                <a:lnTo>
                  <a:pt x="146" y="57"/>
                </a:lnTo>
                <a:close/>
                <a:moveTo>
                  <a:pt x="144" y="116"/>
                </a:moveTo>
                <a:lnTo>
                  <a:pt x="144" y="116"/>
                </a:lnTo>
                <a:lnTo>
                  <a:pt x="144" y="116"/>
                </a:lnTo>
                <a:lnTo>
                  <a:pt x="144" y="116"/>
                </a:lnTo>
                <a:lnTo>
                  <a:pt x="144" y="116"/>
                </a:lnTo>
                <a:lnTo>
                  <a:pt x="144" y="116"/>
                </a:lnTo>
                <a:lnTo>
                  <a:pt x="152" y="108"/>
                </a:lnTo>
                <a:lnTo>
                  <a:pt x="155" y="98"/>
                </a:lnTo>
                <a:lnTo>
                  <a:pt x="155" y="98"/>
                </a:lnTo>
                <a:lnTo>
                  <a:pt x="158" y="89"/>
                </a:lnTo>
                <a:lnTo>
                  <a:pt x="158" y="79"/>
                </a:lnTo>
                <a:lnTo>
                  <a:pt x="158" y="79"/>
                </a:lnTo>
                <a:lnTo>
                  <a:pt x="158" y="71"/>
                </a:lnTo>
                <a:lnTo>
                  <a:pt x="157" y="65"/>
                </a:lnTo>
                <a:lnTo>
                  <a:pt x="155" y="57"/>
                </a:lnTo>
                <a:lnTo>
                  <a:pt x="150" y="51"/>
                </a:lnTo>
                <a:lnTo>
                  <a:pt x="150" y="51"/>
                </a:lnTo>
                <a:lnTo>
                  <a:pt x="147" y="46"/>
                </a:lnTo>
                <a:lnTo>
                  <a:pt x="147" y="46"/>
                </a:lnTo>
                <a:lnTo>
                  <a:pt x="147" y="46"/>
                </a:lnTo>
                <a:lnTo>
                  <a:pt x="147" y="46"/>
                </a:lnTo>
                <a:lnTo>
                  <a:pt x="149" y="49"/>
                </a:lnTo>
                <a:lnTo>
                  <a:pt x="149" y="49"/>
                </a:lnTo>
                <a:lnTo>
                  <a:pt x="155" y="60"/>
                </a:lnTo>
                <a:lnTo>
                  <a:pt x="155" y="60"/>
                </a:lnTo>
                <a:lnTo>
                  <a:pt x="157" y="68"/>
                </a:lnTo>
                <a:lnTo>
                  <a:pt x="157" y="76"/>
                </a:lnTo>
                <a:lnTo>
                  <a:pt x="157" y="76"/>
                </a:lnTo>
                <a:lnTo>
                  <a:pt x="157" y="87"/>
                </a:lnTo>
                <a:lnTo>
                  <a:pt x="153" y="97"/>
                </a:lnTo>
                <a:lnTo>
                  <a:pt x="153" y="97"/>
                </a:lnTo>
                <a:lnTo>
                  <a:pt x="153" y="98"/>
                </a:lnTo>
                <a:lnTo>
                  <a:pt x="153" y="98"/>
                </a:lnTo>
                <a:lnTo>
                  <a:pt x="153" y="101"/>
                </a:lnTo>
                <a:lnTo>
                  <a:pt x="152" y="103"/>
                </a:lnTo>
                <a:lnTo>
                  <a:pt x="152" y="103"/>
                </a:lnTo>
                <a:lnTo>
                  <a:pt x="146" y="112"/>
                </a:lnTo>
                <a:lnTo>
                  <a:pt x="146" y="112"/>
                </a:lnTo>
                <a:lnTo>
                  <a:pt x="144" y="116"/>
                </a:lnTo>
                <a:lnTo>
                  <a:pt x="144" y="116"/>
                </a:lnTo>
                <a:close/>
                <a:moveTo>
                  <a:pt x="138" y="65"/>
                </a:moveTo>
                <a:lnTo>
                  <a:pt x="138" y="65"/>
                </a:lnTo>
                <a:lnTo>
                  <a:pt x="138" y="56"/>
                </a:lnTo>
                <a:lnTo>
                  <a:pt x="138" y="56"/>
                </a:lnTo>
                <a:lnTo>
                  <a:pt x="136" y="60"/>
                </a:lnTo>
                <a:lnTo>
                  <a:pt x="136" y="60"/>
                </a:lnTo>
                <a:lnTo>
                  <a:pt x="134" y="60"/>
                </a:lnTo>
                <a:lnTo>
                  <a:pt x="133" y="60"/>
                </a:lnTo>
                <a:lnTo>
                  <a:pt x="133" y="60"/>
                </a:lnTo>
                <a:lnTo>
                  <a:pt x="131" y="60"/>
                </a:lnTo>
                <a:lnTo>
                  <a:pt x="131" y="59"/>
                </a:lnTo>
                <a:lnTo>
                  <a:pt x="131" y="59"/>
                </a:lnTo>
                <a:lnTo>
                  <a:pt x="131" y="56"/>
                </a:lnTo>
                <a:lnTo>
                  <a:pt x="131" y="56"/>
                </a:lnTo>
                <a:lnTo>
                  <a:pt x="130" y="41"/>
                </a:lnTo>
                <a:lnTo>
                  <a:pt x="130" y="41"/>
                </a:lnTo>
                <a:lnTo>
                  <a:pt x="130" y="41"/>
                </a:lnTo>
                <a:lnTo>
                  <a:pt x="130" y="41"/>
                </a:lnTo>
                <a:lnTo>
                  <a:pt x="127" y="51"/>
                </a:lnTo>
                <a:lnTo>
                  <a:pt x="125" y="62"/>
                </a:lnTo>
                <a:lnTo>
                  <a:pt x="125" y="62"/>
                </a:lnTo>
                <a:lnTo>
                  <a:pt x="133" y="62"/>
                </a:lnTo>
                <a:lnTo>
                  <a:pt x="133" y="62"/>
                </a:lnTo>
                <a:lnTo>
                  <a:pt x="136" y="62"/>
                </a:lnTo>
                <a:lnTo>
                  <a:pt x="138" y="65"/>
                </a:lnTo>
                <a:lnTo>
                  <a:pt x="138" y="65"/>
                </a:lnTo>
                <a:lnTo>
                  <a:pt x="138" y="65"/>
                </a:lnTo>
                <a:lnTo>
                  <a:pt x="138" y="65"/>
                </a:lnTo>
                <a:close/>
                <a:moveTo>
                  <a:pt x="26" y="106"/>
                </a:moveTo>
                <a:lnTo>
                  <a:pt x="26" y="106"/>
                </a:lnTo>
                <a:lnTo>
                  <a:pt x="22" y="106"/>
                </a:lnTo>
                <a:lnTo>
                  <a:pt x="22" y="106"/>
                </a:lnTo>
                <a:lnTo>
                  <a:pt x="21" y="106"/>
                </a:lnTo>
                <a:lnTo>
                  <a:pt x="21" y="105"/>
                </a:lnTo>
                <a:lnTo>
                  <a:pt x="21" y="105"/>
                </a:lnTo>
                <a:lnTo>
                  <a:pt x="21" y="103"/>
                </a:lnTo>
                <a:lnTo>
                  <a:pt x="22" y="101"/>
                </a:lnTo>
                <a:lnTo>
                  <a:pt x="22" y="101"/>
                </a:lnTo>
                <a:lnTo>
                  <a:pt x="24" y="101"/>
                </a:lnTo>
                <a:lnTo>
                  <a:pt x="24" y="101"/>
                </a:lnTo>
                <a:lnTo>
                  <a:pt x="22" y="100"/>
                </a:lnTo>
                <a:lnTo>
                  <a:pt x="21" y="98"/>
                </a:lnTo>
                <a:lnTo>
                  <a:pt x="21" y="98"/>
                </a:lnTo>
                <a:lnTo>
                  <a:pt x="19" y="97"/>
                </a:lnTo>
                <a:lnTo>
                  <a:pt x="19" y="97"/>
                </a:lnTo>
                <a:lnTo>
                  <a:pt x="19" y="95"/>
                </a:lnTo>
                <a:lnTo>
                  <a:pt x="19" y="94"/>
                </a:lnTo>
                <a:lnTo>
                  <a:pt x="19" y="94"/>
                </a:lnTo>
                <a:lnTo>
                  <a:pt x="21" y="90"/>
                </a:lnTo>
                <a:lnTo>
                  <a:pt x="21" y="90"/>
                </a:lnTo>
                <a:lnTo>
                  <a:pt x="19" y="84"/>
                </a:lnTo>
                <a:lnTo>
                  <a:pt x="19" y="84"/>
                </a:lnTo>
                <a:lnTo>
                  <a:pt x="19" y="78"/>
                </a:lnTo>
                <a:lnTo>
                  <a:pt x="19" y="73"/>
                </a:lnTo>
                <a:lnTo>
                  <a:pt x="19" y="73"/>
                </a:lnTo>
                <a:lnTo>
                  <a:pt x="19" y="71"/>
                </a:lnTo>
                <a:lnTo>
                  <a:pt x="19" y="71"/>
                </a:lnTo>
                <a:lnTo>
                  <a:pt x="19" y="71"/>
                </a:lnTo>
                <a:lnTo>
                  <a:pt x="19" y="71"/>
                </a:lnTo>
                <a:lnTo>
                  <a:pt x="18" y="82"/>
                </a:lnTo>
                <a:lnTo>
                  <a:pt x="16" y="94"/>
                </a:lnTo>
                <a:lnTo>
                  <a:pt x="16" y="94"/>
                </a:lnTo>
                <a:lnTo>
                  <a:pt x="16" y="97"/>
                </a:lnTo>
                <a:lnTo>
                  <a:pt x="16" y="97"/>
                </a:lnTo>
                <a:lnTo>
                  <a:pt x="21" y="106"/>
                </a:lnTo>
                <a:lnTo>
                  <a:pt x="21" y="106"/>
                </a:lnTo>
                <a:lnTo>
                  <a:pt x="26" y="112"/>
                </a:lnTo>
                <a:lnTo>
                  <a:pt x="26" y="112"/>
                </a:lnTo>
                <a:lnTo>
                  <a:pt x="26" y="112"/>
                </a:lnTo>
                <a:lnTo>
                  <a:pt x="26" y="112"/>
                </a:lnTo>
                <a:lnTo>
                  <a:pt x="26" y="106"/>
                </a:lnTo>
                <a:lnTo>
                  <a:pt x="26" y="106"/>
                </a:lnTo>
                <a:close/>
                <a:moveTo>
                  <a:pt x="29" y="117"/>
                </a:moveTo>
                <a:lnTo>
                  <a:pt x="29" y="117"/>
                </a:lnTo>
                <a:lnTo>
                  <a:pt x="41" y="127"/>
                </a:lnTo>
                <a:lnTo>
                  <a:pt x="48" y="130"/>
                </a:lnTo>
                <a:lnTo>
                  <a:pt x="56" y="133"/>
                </a:lnTo>
                <a:lnTo>
                  <a:pt x="56" y="133"/>
                </a:lnTo>
                <a:lnTo>
                  <a:pt x="57" y="130"/>
                </a:lnTo>
                <a:lnTo>
                  <a:pt x="57" y="130"/>
                </a:lnTo>
                <a:lnTo>
                  <a:pt x="56" y="130"/>
                </a:lnTo>
                <a:lnTo>
                  <a:pt x="56" y="130"/>
                </a:lnTo>
                <a:lnTo>
                  <a:pt x="43" y="122"/>
                </a:lnTo>
                <a:lnTo>
                  <a:pt x="43" y="122"/>
                </a:lnTo>
                <a:lnTo>
                  <a:pt x="41" y="122"/>
                </a:lnTo>
                <a:lnTo>
                  <a:pt x="40" y="122"/>
                </a:lnTo>
                <a:lnTo>
                  <a:pt x="40" y="122"/>
                </a:lnTo>
                <a:lnTo>
                  <a:pt x="38" y="122"/>
                </a:lnTo>
                <a:lnTo>
                  <a:pt x="37" y="119"/>
                </a:lnTo>
                <a:lnTo>
                  <a:pt x="37" y="119"/>
                </a:lnTo>
                <a:lnTo>
                  <a:pt x="37" y="119"/>
                </a:lnTo>
                <a:lnTo>
                  <a:pt x="37" y="119"/>
                </a:lnTo>
                <a:lnTo>
                  <a:pt x="35" y="117"/>
                </a:lnTo>
                <a:lnTo>
                  <a:pt x="35" y="117"/>
                </a:lnTo>
                <a:lnTo>
                  <a:pt x="34" y="116"/>
                </a:lnTo>
                <a:lnTo>
                  <a:pt x="34" y="116"/>
                </a:lnTo>
                <a:lnTo>
                  <a:pt x="29" y="117"/>
                </a:lnTo>
                <a:lnTo>
                  <a:pt x="29" y="117"/>
                </a:lnTo>
                <a:close/>
                <a:moveTo>
                  <a:pt x="79" y="144"/>
                </a:moveTo>
                <a:lnTo>
                  <a:pt x="79" y="144"/>
                </a:lnTo>
                <a:lnTo>
                  <a:pt x="79" y="144"/>
                </a:lnTo>
                <a:lnTo>
                  <a:pt x="79" y="144"/>
                </a:lnTo>
                <a:lnTo>
                  <a:pt x="78" y="144"/>
                </a:lnTo>
                <a:lnTo>
                  <a:pt x="78" y="144"/>
                </a:lnTo>
                <a:lnTo>
                  <a:pt x="60" y="139"/>
                </a:lnTo>
                <a:lnTo>
                  <a:pt x="60" y="139"/>
                </a:lnTo>
                <a:lnTo>
                  <a:pt x="52" y="136"/>
                </a:lnTo>
                <a:lnTo>
                  <a:pt x="46" y="133"/>
                </a:lnTo>
                <a:lnTo>
                  <a:pt x="46" y="133"/>
                </a:lnTo>
                <a:lnTo>
                  <a:pt x="32" y="125"/>
                </a:lnTo>
                <a:lnTo>
                  <a:pt x="32" y="125"/>
                </a:lnTo>
                <a:lnTo>
                  <a:pt x="30" y="124"/>
                </a:lnTo>
                <a:lnTo>
                  <a:pt x="30" y="124"/>
                </a:lnTo>
                <a:lnTo>
                  <a:pt x="32" y="125"/>
                </a:lnTo>
                <a:lnTo>
                  <a:pt x="32" y="125"/>
                </a:lnTo>
                <a:lnTo>
                  <a:pt x="40" y="133"/>
                </a:lnTo>
                <a:lnTo>
                  <a:pt x="40" y="133"/>
                </a:lnTo>
                <a:lnTo>
                  <a:pt x="43" y="135"/>
                </a:lnTo>
                <a:lnTo>
                  <a:pt x="43" y="135"/>
                </a:lnTo>
                <a:lnTo>
                  <a:pt x="49" y="138"/>
                </a:lnTo>
                <a:lnTo>
                  <a:pt x="49" y="138"/>
                </a:lnTo>
                <a:lnTo>
                  <a:pt x="59" y="141"/>
                </a:lnTo>
                <a:lnTo>
                  <a:pt x="68" y="144"/>
                </a:lnTo>
                <a:lnTo>
                  <a:pt x="68" y="144"/>
                </a:lnTo>
                <a:lnTo>
                  <a:pt x="79" y="144"/>
                </a:lnTo>
                <a:lnTo>
                  <a:pt x="79" y="144"/>
                </a:lnTo>
                <a:close/>
                <a:moveTo>
                  <a:pt x="139" y="38"/>
                </a:moveTo>
                <a:lnTo>
                  <a:pt x="139" y="38"/>
                </a:lnTo>
                <a:lnTo>
                  <a:pt x="134" y="34"/>
                </a:lnTo>
                <a:lnTo>
                  <a:pt x="130" y="30"/>
                </a:lnTo>
                <a:lnTo>
                  <a:pt x="130" y="30"/>
                </a:lnTo>
                <a:lnTo>
                  <a:pt x="122" y="24"/>
                </a:lnTo>
                <a:lnTo>
                  <a:pt x="112" y="21"/>
                </a:lnTo>
                <a:lnTo>
                  <a:pt x="112" y="21"/>
                </a:lnTo>
                <a:lnTo>
                  <a:pt x="109" y="21"/>
                </a:lnTo>
                <a:lnTo>
                  <a:pt x="109" y="21"/>
                </a:lnTo>
                <a:lnTo>
                  <a:pt x="109" y="24"/>
                </a:lnTo>
                <a:lnTo>
                  <a:pt x="109" y="24"/>
                </a:lnTo>
                <a:lnTo>
                  <a:pt x="117" y="29"/>
                </a:lnTo>
                <a:lnTo>
                  <a:pt x="117" y="29"/>
                </a:lnTo>
                <a:lnTo>
                  <a:pt x="119" y="27"/>
                </a:lnTo>
                <a:lnTo>
                  <a:pt x="122" y="29"/>
                </a:lnTo>
                <a:lnTo>
                  <a:pt x="122" y="29"/>
                </a:lnTo>
                <a:lnTo>
                  <a:pt x="128" y="32"/>
                </a:lnTo>
                <a:lnTo>
                  <a:pt x="128" y="32"/>
                </a:lnTo>
                <a:lnTo>
                  <a:pt x="139" y="38"/>
                </a:lnTo>
                <a:lnTo>
                  <a:pt x="139" y="38"/>
                </a:lnTo>
                <a:close/>
                <a:moveTo>
                  <a:pt x="111" y="139"/>
                </a:moveTo>
                <a:lnTo>
                  <a:pt x="111" y="139"/>
                </a:lnTo>
                <a:lnTo>
                  <a:pt x="101" y="139"/>
                </a:lnTo>
                <a:lnTo>
                  <a:pt x="101" y="139"/>
                </a:lnTo>
                <a:lnTo>
                  <a:pt x="90" y="139"/>
                </a:lnTo>
                <a:lnTo>
                  <a:pt x="90" y="139"/>
                </a:lnTo>
                <a:lnTo>
                  <a:pt x="75" y="138"/>
                </a:lnTo>
                <a:lnTo>
                  <a:pt x="75" y="138"/>
                </a:lnTo>
                <a:lnTo>
                  <a:pt x="68" y="136"/>
                </a:lnTo>
                <a:lnTo>
                  <a:pt x="68" y="136"/>
                </a:lnTo>
                <a:lnTo>
                  <a:pt x="68" y="138"/>
                </a:lnTo>
                <a:lnTo>
                  <a:pt x="68" y="138"/>
                </a:lnTo>
                <a:lnTo>
                  <a:pt x="68" y="138"/>
                </a:lnTo>
                <a:lnTo>
                  <a:pt x="68" y="138"/>
                </a:lnTo>
                <a:lnTo>
                  <a:pt x="81" y="141"/>
                </a:lnTo>
                <a:lnTo>
                  <a:pt x="92" y="142"/>
                </a:lnTo>
                <a:lnTo>
                  <a:pt x="92" y="142"/>
                </a:lnTo>
                <a:lnTo>
                  <a:pt x="104" y="142"/>
                </a:lnTo>
                <a:lnTo>
                  <a:pt x="104" y="142"/>
                </a:lnTo>
                <a:lnTo>
                  <a:pt x="112" y="141"/>
                </a:lnTo>
                <a:lnTo>
                  <a:pt x="112" y="141"/>
                </a:lnTo>
                <a:lnTo>
                  <a:pt x="111" y="139"/>
                </a:lnTo>
                <a:lnTo>
                  <a:pt x="111" y="139"/>
                </a:lnTo>
                <a:close/>
                <a:moveTo>
                  <a:pt x="119" y="46"/>
                </a:moveTo>
                <a:lnTo>
                  <a:pt x="119" y="46"/>
                </a:lnTo>
                <a:lnTo>
                  <a:pt x="119" y="46"/>
                </a:lnTo>
                <a:lnTo>
                  <a:pt x="119" y="46"/>
                </a:lnTo>
                <a:lnTo>
                  <a:pt x="117" y="49"/>
                </a:lnTo>
                <a:lnTo>
                  <a:pt x="117" y="49"/>
                </a:lnTo>
                <a:lnTo>
                  <a:pt x="116" y="59"/>
                </a:lnTo>
                <a:lnTo>
                  <a:pt x="116" y="59"/>
                </a:lnTo>
                <a:lnTo>
                  <a:pt x="114" y="62"/>
                </a:lnTo>
                <a:lnTo>
                  <a:pt x="114" y="62"/>
                </a:lnTo>
                <a:lnTo>
                  <a:pt x="112" y="62"/>
                </a:lnTo>
                <a:lnTo>
                  <a:pt x="111" y="62"/>
                </a:lnTo>
                <a:lnTo>
                  <a:pt x="111" y="62"/>
                </a:lnTo>
                <a:lnTo>
                  <a:pt x="111" y="60"/>
                </a:lnTo>
                <a:lnTo>
                  <a:pt x="111" y="60"/>
                </a:lnTo>
                <a:lnTo>
                  <a:pt x="108" y="62"/>
                </a:lnTo>
                <a:lnTo>
                  <a:pt x="106" y="59"/>
                </a:lnTo>
                <a:lnTo>
                  <a:pt x="106" y="59"/>
                </a:lnTo>
                <a:lnTo>
                  <a:pt x="106" y="56"/>
                </a:lnTo>
                <a:lnTo>
                  <a:pt x="106" y="56"/>
                </a:lnTo>
                <a:lnTo>
                  <a:pt x="104" y="57"/>
                </a:lnTo>
                <a:lnTo>
                  <a:pt x="103" y="59"/>
                </a:lnTo>
                <a:lnTo>
                  <a:pt x="103" y="59"/>
                </a:lnTo>
                <a:lnTo>
                  <a:pt x="103" y="64"/>
                </a:lnTo>
                <a:lnTo>
                  <a:pt x="103" y="64"/>
                </a:lnTo>
                <a:lnTo>
                  <a:pt x="119" y="64"/>
                </a:lnTo>
                <a:lnTo>
                  <a:pt x="119" y="64"/>
                </a:lnTo>
                <a:lnTo>
                  <a:pt x="119" y="54"/>
                </a:lnTo>
                <a:lnTo>
                  <a:pt x="119" y="54"/>
                </a:lnTo>
                <a:lnTo>
                  <a:pt x="119" y="46"/>
                </a:lnTo>
                <a:lnTo>
                  <a:pt x="119" y="46"/>
                </a:lnTo>
                <a:close/>
                <a:moveTo>
                  <a:pt x="27" y="64"/>
                </a:moveTo>
                <a:lnTo>
                  <a:pt x="27" y="64"/>
                </a:lnTo>
                <a:lnTo>
                  <a:pt x="26" y="64"/>
                </a:lnTo>
                <a:lnTo>
                  <a:pt x="26" y="64"/>
                </a:lnTo>
                <a:lnTo>
                  <a:pt x="26" y="65"/>
                </a:lnTo>
                <a:lnTo>
                  <a:pt x="26" y="65"/>
                </a:lnTo>
                <a:lnTo>
                  <a:pt x="24" y="71"/>
                </a:lnTo>
                <a:lnTo>
                  <a:pt x="24" y="71"/>
                </a:lnTo>
                <a:lnTo>
                  <a:pt x="22" y="79"/>
                </a:lnTo>
                <a:lnTo>
                  <a:pt x="24" y="89"/>
                </a:lnTo>
                <a:lnTo>
                  <a:pt x="24" y="89"/>
                </a:lnTo>
                <a:lnTo>
                  <a:pt x="24" y="90"/>
                </a:lnTo>
                <a:lnTo>
                  <a:pt x="26" y="92"/>
                </a:lnTo>
                <a:lnTo>
                  <a:pt x="26" y="92"/>
                </a:lnTo>
                <a:lnTo>
                  <a:pt x="27" y="94"/>
                </a:lnTo>
                <a:lnTo>
                  <a:pt x="27" y="94"/>
                </a:lnTo>
                <a:lnTo>
                  <a:pt x="27" y="90"/>
                </a:lnTo>
                <a:lnTo>
                  <a:pt x="27" y="90"/>
                </a:lnTo>
                <a:lnTo>
                  <a:pt x="26" y="87"/>
                </a:lnTo>
                <a:lnTo>
                  <a:pt x="27" y="84"/>
                </a:lnTo>
                <a:lnTo>
                  <a:pt x="27" y="84"/>
                </a:lnTo>
                <a:lnTo>
                  <a:pt x="27" y="81"/>
                </a:lnTo>
                <a:lnTo>
                  <a:pt x="27" y="81"/>
                </a:lnTo>
                <a:lnTo>
                  <a:pt x="27" y="67"/>
                </a:lnTo>
                <a:lnTo>
                  <a:pt x="27" y="67"/>
                </a:lnTo>
                <a:lnTo>
                  <a:pt x="27" y="64"/>
                </a:lnTo>
                <a:lnTo>
                  <a:pt x="27" y="64"/>
                </a:lnTo>
                <a:close/>
                <a:moveTo>
                  <a:pt x="52" y="106"/>
                </a:moveTo>
                <a:lnTo>
                  <a:pt x="52" y="106"/>
                </a:lnTo>
                <a:lnTo>
                  <a:pt x="52" y="106"/>
                </a:lnTo>
                <a:lnTo>
                  <a:pt x="52" y="106"/>
                </a:lnTo>
                <a:lnTo>
                  <a:pt x="57" y="111"/>
                </a:lnTo>
                <a:lnTo>
                  <a:pt x="59" y="116"/>
                </a:lnTo>
                <a:lnTo>
                  <a:pt x="59" y="116"/>
                </a:lnTo>
                <a:lnTo>
                  <a:pt x="60" y="122"/>
                </a:lnTo>
                <a:lnTo>
                  <a:pt x="60" y="122"/>
                </a:lnTo>
                <a:lnTo>
                  <a:pt x="60" y="125"/>
                </a:lnTo>
                <a:lnTo>
                  <a:pt x="60" y="125"/>
                </a:lnTo>
                <a:lnTo>
                  <a:pt x="62" y="114"/>
                </a:lnTo>
                <a:lnTo>
                  <a:pt x="62" y="106"/>
                </a:lnTo>
                <a:lnTo>
                  <a:pt x="62" y="106"/>
                </a:lnTo>
                <a:lnTo>
                  <a:pt x="52" y="106"/>
                </a:lnTo>
                <a:lnTo>
                  <a:pt x="52" y="106"/>
                </a:lnTo>
                <a:close/>
                <a:moveTo>
                  <a:pt x="45" y="18"/>
                </a:moveTo>
                <a:lnTo>
                  <a:pt x="45" y="18"/>
                </a:lnTo>
                <a:lnTo>
                  <a:pt x="62" y="10"/>
                </a:lnTo>
                <a:lnTo>
                  <a:pt x="79" y="5"/>
                </a:lnTo>
                <a:lnTo>
                  <a:pt x="79" y="5"/>
                </a:lnTo>
                <a:lnTo>
                  <a:pt x="70" y="5"/>
                </a:lnTo>
                <a:lnTo>
                  <a:pt x="60" y="8"/>
                </a:lnTo>
                <a:lnTo>
                  <a:pt x="52" y="12"/>
                </a:lnTo>
                <a:lnTo>
                  <a:pt x="45" y="18"/>
                </a:lnTo>
                <a:lnTo>
                  <a:pt x="45" y="18"/>
                </a:lnTo>
                <a:close/>
                <a:moveTo>
                  <a:pt x="130" y="103"/>
                </a:moveTo>
                <a:lnTo>
                  <a:pt x="130" y="103"/>
                </a:lnTo>
                <a:lnTo>
                  <a:pt x="128" y="103"/>
                </a:lnTo>
                <a:lnTo>
                  <a:pt x="128" y="103"/>
                </a:lnTo>
                <a:lnTo>
                  <a:pt x="128" y="103"/>
                </a:lnTo>
                <a:lnTo>
                  <a:pt x="122" y="106"/>
                </a:lnTo>
                <a:lnTo>
                  <a:pt x="122" y="106"/>
                </a:lnTo>
                <a:lnTo>
                  <a:pt x="122" y="108"/>
                </a:lnTo>
                <a:lnTo>
                  <a:pt x="122" y="108"/>
                </a:lnTo>
                <a:lnTo>
                  <a:pt x="120" y="116"/>
                </a:lnTo>
                <a:lnTo>
                  <a:pt x="120" y="116"/>
                </a:lnTo>
                <a:lnTo>
                  <a:pt x="119" y="120"/>
                </a:lnTo>
                <a:lnTo>
                  <a:pt x="119" y="120"/>
                </a:lnTo>
                <a:lnTo>
                  <a:pt x="130" y="103"/>
                </a:lnTo>
                <a:lnTo>
                  <a:pt x="130" y="103"/>
                </a:lnTo>
                <a:close/>
                <a:moveTo>
                  <a:pt x="112" y="30"/>
                </a:moveTo>
                <a:lnTo>
                  <a:pt x="112" y="30"/>
                </a:lnTo>
                <a:lnTo>
                  <a:pt x="112" y="49"/>
                </a:lnTo>
                <a:lnTo>
                  <a:pt x="112" y="49"/>
                </a:lnTo>
                <a:lnTo>
                  <a:pt x="114" y="51"/>
                </a:lnTo>
                <a:lnTo>
                  <a:pt x="114" y="51"/>
                </a:lnTo>
                <a:lnTo>
                  <a:pt x="117" y="34"/>
                </a:lnTo>
                <a:lnTo>
                  <a:pt x="117" y="34"/>
                </a:lnTo>
                <a:lnTo>
                  <a:pt x="112" y="30"/>
                </a:lnTo>
                <a:lnTo>
                  <a:pt x="112" y="30"/>
                </a:lnTo>
                <a:close/>
                <a:moveTo>
                  <a:pt x="127" y="142"/>
                </a:moveTo>
                <a:lnTo>
                  <a:pt x="127" y="142"/>
                </a:lnTo>
                <a:lnTo>
                  <a:pt x="117" y="146"/>
                </a:lnTo>
                <a:lnTo>
                  <a:pt x="117" y="146"/>
                </a:lnTo>
                <a:lnTo>
                  <a:pt x="106" y="149"/>
                </a:lnTo>
                <a:lnTo>
                  <a:pt x="106" y="149"/>
                </a:lnTo>
                <a:lnTo>
                  <a:pt x="97" y="150"/>
                </a:lnTo>
                <a:lnTo>
                  <a:pt x="97" y="150"/>
                </a:lnTo>
                <a:lnTo>
                  <a:pt x="112" y="149"/>
                </a:lnTo>
                <a:lnTo>
                  <a:pt x="120" y="146"/>
                </a:lnTo>
                <a:lnTo>
                  <a:pt x="127" y="142"/>
                </a:lnTo>
                <a:lnTo>
                  <a:pt x="127" y="142"/>
                </a:lnTo>
                <a:close/>
                <a:moveTo>
                  <a:pt x="109" y="116"/>
                </a:moveTo>
                <a:lnTo>
                  <a:pt x="109" y="116"/>
                </a:lnTo>
                <a:lnTo>
                  <a:pt x="109" y="116"/>
                </a:lnTo>
                <a:lnTo>
                  <a:pt x="109" y="116"/>
                </a:lnTo>
                <a:lnTo>
                  <a:pt x="111" y="112"/>
                </a:lnTo>
                <a:lnTo>
                  <a:pt x="111" y="112"/>
                </a:lnTo>
                <a:lnTo>
                  <a:pt x="111" y="100"/>
                </a:lnTo>
                <a:lnTo>
                  <a:pt x="111" y="100"/>
                </a:lnTo>
                <a:lnTo>
                  <a:pt x="108" y="100"/>
                </a:lnTo>
                <a:lnTo>
                  <a:pt x="108" y="100"/>
                </a:lnTo>
                <a:lnTo>
                  <a:pt x="109" y="116"/>
                </a:lnTo>
                <a:lnTo>
                  <a:pt x="109" y="116"/>
                </a:lnTo>
                <a:close/>
                <a:moveTo>
                  <a:pt x="45" y="119"/>
                </a:moveTo>
                <a:lnTo>
                  <a:pt x="45" y="119"/>
                </a:lnTo>
                <a:lnTo>
                  <a:pt x="51" y="124"/>
                </a:lnTo>
                <a:lnTo>
                  <a:pt x="51" y="124"/>
                </a:lnTo>
                <a:lnTo>
                  <a:pt x="52" y="112"/>
                </a:lnTo>
                <a:lnTo>
                  <a:pt x="52" y="112"/>
                </a:lnTo>
                <a:lnTo>
                  <a:pt x="45" y="119"/>
                </a:lnTo>
                <a:lnTo>
                  <a:pt x="45" y="119"/>
                </a:lnTo>
                <a:close/>
                <a:moveTo>
                  <a:pt x="86" y="133"/>
                </a:moveTo>
                <a:lnTo>
                  <a:pt x="86" y="133"/>
                </a:lnTo>
                <a:lnTo>
                  <a:pt x="81" y="133"/>
                </a:lnTo>
                <a:lnTo>
                  <a:pt x="81" y="133"/>
                </a:lnTo>
                <a:lnTo>
                  <a:pt x="79" y="131"/>
                </a:lnTo>
                <a:lnTo>
                  <a:pt x="78" y="130"/>
                </a:lnTo>
                <a:lnTo>
                  <a:pt x="78" y="130"/>
                </a:lnTo>
                <a:lnTo>
                  <a:pt x="78" y="128"/>
                </a:lnTo>
                <a:lnTo>
                  <a:pt x="78" y="128"/>
                </a:lnTo>
                <a:lnTo>
                  <a:pt x="73" y="130"/>
                </a:lnTo>
                <a:lnTo>
                  <a:pt x="73" y="130"/>
                </a:lnTo>
                <a:lnTo>
                  <a:pt x="68" y="131"/>
                </a:lnTo>
                <a:lnTo>
                  <a:pt x="68" y="131"/>
                </a:lnTo>
                <a:lnTo>
                  <a:pt x="76" y="133"/>
                </a:lnTo>
                <a:lnTo>
                  <a:pt x="86" y="133"/>
                </a:lnTo>
                <a:lnTo>
                  <a:pt x="86" y="133"/>
                </a:lnTo>
                <a:close/>
                <a:moveTo>
                  <a:pt x="95" y="136"/>
                </a:moveTo>
                <a:lnTo>
                  <a:pt x="95" y="136"/>
                </a:lnTo>
                <a:lnTo>
                  <a:pt x="103" y="136"/>
                </a:lnTo>
                <a:lnTo>
                  <a:pt x="109" y="135"/>
                </a:lnTo>
                <a:lnTo>
                  <a:pt x="109" y="135"/>
                </a:lnTo>
                <a:lnTo>
                  <a:pt x="108" y="133"/>
                </a:lnTo>
                <a:lnTo>
                  <a:pt x="106" y="133"/>
                </a:lnTo>
                <a:lnTo>
                  <a:pt x="106" y="133"/>
                </a:lnTo>
                <a:lnTo>
                  <a:pt x="95" y="136"/>
                </a:lnTo>
                <a:lnTo>
                  <a:pt x="95" y="136"/>
                </a:lnTo>
                <a:close/>
                <a:moveTo>
                  <a:pt x="67" y="18"/>
                </a:moveTo>
                <a:lnTo>
                  <a:pt x="67" y="18"/>
                </a:lnTo>
                <a:lnTo>
                  <a:pt x="84" y="18"/>
                </a:lnTo>
                <a:lnTo>
                  <a:pt x="84" y="18"/>
                </a:lnTo>
                <a:lnTo>
                  <a:pt x="84" y="16"/>
                </a:lnTo>
                <a:lnTo>
                  <a:pt x="84" y="16"/>
                </a:lnTo>
                <a:lnTo>
                  <a:pt x="75" y="16"/>
                </a:lnTo>
                <a:lnTo>
                  <a:pt x="67" y="18"/>
                </a:lnTo>
                <a:lnTo>
                  <a:pt x="67" y="18"/>
                </a:lnTo>
                <a:close/>
                <a:moveTo>
                  <a:pt x="30" y="106"/>
                </a:moveTo>
                <a:lnTo>
                  <a:pt x="30" y="106"/>
                </a:lnTo>
                <a:lnTo>
                  <a:pt x="35" y="111"/>
                </a:lnTo>
                <a:lnTo>
                  <a:pt x="35" y="111"/>
                </a:lnTo>
                <a:lnTo>
                  <a:pt x="40" y="108"/>
                </a:lnTo>
                <a:lnTo>
                  <a:pt x="40" y="108"/>
                </a:lnTo>
                <a:lnTo>
                  <a:pt x="40" y="106"/>
                </a:lnTo>
                <a:lnTo>
                  <a:pt x="40" y="106"/>
                </a:lnTo>
                <a:lnTo>
                  <a:pt x="30" y="106"/>
                </a:lnTo>
                <a:lnTo>
                  <a:pt x="30" y="106"/>
                </a:lnTo>
                <a:close/>
                <a:moveTo>
                  <a:pt x="134" y="43"/>
                </a:moveTo>
                <a:lnTo>
                  <a:pt x="134" y="43"/>
                </a:lnTo>
                <a:lnTo>
                  <a:pt x="134" y="53"/>
                </a:lnTo>
                <a:lnTo>
                  <a:pt x="134" y="53"/>
                </a:lnTo>
                <a:lnTo>
                  <a:pt x="138" y="46"/>
                </a:lnTo>
                <a:lnTo>
                  <a:pt x="138" y="46"/>
                </a:lnTo>
                <a:lnTo>
                  <a:pt x="134" y="43"/>
                </a:lnTo>
                <a:lnTo>
                  <a:pt x="134" y="43"/>
                </a:lnTo>
                <a:close/>
                <a:moveTo>
                  <a:pt x="116" y="139"/>
                </a:moveTo>
                <a:lnTo>
                  <a:pt x="116" y="139"/>
                </a:lnTo>
                <a:lnTo>
                  <a:pt x="123" y="136"/>
                </a:lnTo>
                <a:lnTo>
                  <a:pt x="130" y="131"/>
                </a:lnTo>
                <a:lnTo>
                  <a:pt x="130" y="131"/>
                </a:lnTo>
                <a:lnTo>
                  <a:pt x="128" y="133"/>
                </a:lnTo>
                <a:lnTo>
                  <a:pt x="128" y="133"/>
                </a:lnTo>
                <a:lnTo>
                  <a:pt x="119" y="138"/>
                </a:lnTo>
                <a:lnTo>
                  <a:pt x="119" y="138"/>
                </a:lnTo>
                <a:lnTo>
                  <a:pt x="117" y="138"/>
                </a:lnTo>
                <a:lnTo>
                  <a:pt x="116" y="139"/>
                </a:lnTo>
                <a:lnTo>
                  <a:pt x="116" y="139"/>
                </a:lnTo>
                <a:close/>
                <a:moveTo>
                  <a:pt x="122" y="46"/>
                </a:moveTo>
                <a:lnTo>
                  <a:pt x="122" y="46"/>
                </a:lnTo>
                <a:lnTo>
                  <a:pt x="123" y="46"/>
                </a:lnTo>
                <a:lnTo>
                  <a:pt x="123" y="46"/>
                </a:lnTo>
                <a:lnTo>
                  <a:pt x="125" y="38"/>
                </a:lnTo>
                <a:lnTo>
                  <a:pt x="125" y="38"/>
                </a:lnTo>
                <a:lnTo>
                  <a:pt x="122" y="37"/>
                </a:lnTo>
                <a:lnTo>
                  <a:pt x="122" y="37"/>
                </a:lnTo>
                <a:lnTo>
                  <a:pt x="122" y="46"/>
                </a:lnTo>
                <a:lnTo>
                  <a:pt x="122" y="46"/>
                </a:lnTo>
                <a:close/>
                <a:moveTo>
                  <a:pt x="51" y="34"/>
                </a:moveTo>
                <a:lnTo>
                  <a:pt x="51" y="34"/>
                </a:lnTo>
                <a:lnTo>
                  <a:pt x="49" y="34"/>
                </a:lnTo>
                <a:lnTo>
                  <a:pt x="49" y="34"/>
                </a:lnTo>
                <a:lnTo>
                  <a:pt x="48" y="35"/>
                </a:lnTo>
                <a:lnTo>
                  <a:pt x="48" y="37"/>
                </a:lnTo>
                <a:lnTo>
                  <a:pt x="48" y="37"/>
                </a:lnTo>
                <a:lnTo>
                  <a:pt x="48" y="43"/>
                </a:lnTo>
                <a:lnTo>
                  <a:pt x="48" y="43"/>
                </a:lnTo>
                <a:lnTo>
                  <a:pt x="48" y="45"/>
                </a:lnTo>
                <a:lnTo>
                  <a:pt x="48" y="45"/>
                </a:lnTo>
                <a:lnTo>
                  <a:pt x="48" y="45"/>
                </a:lnTo>
                <a:lnTo>
                  <a:pt x="48" y="45"/>
                </a:lnTo>
                <a:lnTo>
                  <a:pt x="51" y="34"/>
                </a:lnTo>
                <a:lnTo>
                  <a:pt x="51" y="34"/>
                </a:lnTo>
                <a:close/>
                <a:moveTo>
                  <a:pt x="43" y="116"/>
                </a:moveTo>
                <a:lnTo>
                  <a:pt x="43" y="116"/>
                </a:lnTo>
                <a:lnTo>
                  <a:pt x="43" y="116"/>
                </a:lnTo>
                <a:lnTo>
                  <a:pt x="43" y="116"/>
                </a:lnTo>
                <a:lnTo>
                  <a:pt x="51" y="109"/>
                </a:lnTo>
                <a:lnTo>
                  <a:pt x="51" y="109"/>
                </a:lnTo>
                <a:lnTo>
                  <a:pt x="46" y="108"/>
                </a:lnTo>
                <a:lnTo>
                  <a:pt x="46" y="108"/>
                </a:lnTo>
                <a:lnTo>
                  <a:pt x="43" y="116"/>
                </a:lnTo>
                <a:lnTo>
                  <a:pt x="43" y="116"/>
                </a:lnTo>
                <a:close/>
                <a:moveTo>
                  <a:pt x="38" y="51"/>
                </a:moveTo>
                <a:lnTo>
                  <a:pt x="38" y="51"/>
                </a:lnTo>
                <a:lnTo>
                  <a:pt x="41" y="40"/>
                </a:lnTo>
                <a:lnTo>
                  <a:pt x="41" y="40"/>
                </a:lnTo>
                <a:lnTo>
                  <a:pt x="40" y="41"/>
                </a:lnTo>
                <a:lnTo>
                  <a:pt x="38" y="43"/>
                </a:lnTo>
                <a:lnTo>
                  <a:pt x="38" y="43"/>
                </a:lnTo>
                <a:lnTo>
                  <a:pt x="38" y="51"/>
                </a:lnTo>
                <a:lnTo>
                  <a:pt x="38" y="51"/>
                </a:lnTo>
                <a:close/>
                <a:moveTo>
                  <a:pt x="134" y="122"/>
                </a:moveTo>
                <a:lnTo>
                  <a:pt x="134" y="122"/>
                </a:lnTo>
                <a:lnTo>
                  <a:pt x="128" y="128"/>
                </a:lnTo>
                <a:lnTo>
                  <a:pt x="128" y="128"/>
                </a:lnTo>
                <a:lnTo>
                  <a:pt x="128" y="128"/>
                </a:lnTo>
                <a:lnTo>
                  <a:pt x="128" y="128"/>
                </a:lnTo>
                <a:lnTo>
                  <a:pt x="136" y="124"/>
                </a:lnTo>
                <a:lnTo>
                  <a:pt x="136" y="124"/>
                </a:lnTo>
                <a:lnTo>
                  <a:pt x="134" y="122"/>
                </a:lnTo>
                <a:lnTo>
                  <a:pt x="134" y="122"/>
                </a:lnTo>
                <a:close/>
                <a:moveTo>
                  <a:pt x="59" y="29"/>
                </a:moveTo>
                <a:lnTo>
                  <a:pt x="59" y="29"/>
                </a:lnTo>
                <a:lnTo>
                  <a:pt x="57" y="29"/>
                </a:lnTo>
                <a:lnTo>
                  <a:pt x="57" y="29"/>
                </a:lnTo>
                <a:lnTo>
                  <a:pt x="57" y="38"/>
                </a:lnTo>
                <a:lnTo>
                  <a:pt x="57" y="38"/>
                </a:lnTo>
                <a:lnTo>
                  <a:pt x="59" y="34"/>
                </a:lnTo>
                <a:lnTo>
                  <a:pt x="59" y="29"/>
                </a:lnTo>
                <a:lnTo>
                  <a:pt x="59" y="29"/>
                </a:lnTo>
                <a:close/>
                <a:moveTo>
                  <a:pt x="95" y="27"/>
                </a:moveTo>
                <a:lnTo>
                  <a:pt x="95" y="27"/>
                </a:lnTo>
                <a:lnTo>
                  <a:pt x="103" y="27"/>
                </a:lnTo>
                <a:lnTo>
                  <a:pt x="103" y="27"/>
                </a:lnTo>
                <a:lnTo>
                  <a:pt x="103" y="26"/>
                </a:lnTo>
                <a:lnTo>
                  <a:pt x="103" y="26"/>
                </a:lnTo>
                <a:lnTo>
                  <a:pt x="98" y="26"/>
                </a:lnTo>
                <a:lnTo>
                  <a:pt x="98" y="26"/>
                </a:lnTo>
                <a:lnTo>
                  <a:pt x="97" y="26"/>
                </a:lnTo>
                <a:lnTo>
                  <a:pt x="95" y="27"/>
                </a:lnTo>
                <a:lnTo>
                  <a:pt x="95" y="27"/>
                </a:lnTo>
                <a:close/>
                <a:moveTo>
                  <a:pt x="79" y="149"/>
                </a:moveTo>
                <a:lnTo>
                  <a:pt x="79" y="149"/>
                </a:lnTo>
                <a:lnTo>
                  <a:pt x="70" y="147"/>
                </a:lnTo>
                <a:lnTo>
                  <a:pt x="70" y="147"/>
                </a:lnTo>
                <a:lnTo>
                  <a:pt x="60" y="146"/>
                </a:lnTo>
                <a:lnTo>
                  <a:pt x="60" y="146"/>
                </a:lnTo>
                <a:lnTo>
                  <a:pt x="70" y="147"/>
                </a:lnTo>
                <a:lnTo>
                  <a:pt x="79" y="149"/>
                </a:lnTo>
                <a:lnTo>
                  <a:pt x="79" y="149"/>
                </a:lnTo>
                <a:close/>
                <a:moveTo>
                  <a:pt x="52" y="26"/>
                </a:moveTo>
                <a:lnTo>
                  <a:pt x="52" y="26"/>
                </a:lnTo>
                <a:lnTo>
                  <a:pt x="48" y="29"/>
                </a:lnTo>
                <a:lnTo>
                  <a:pt x="45" y="32"/>
                </a:lnTo>
                <a:lnTo>
                  <a:pt x="45" y="32"/>
                </a:lnTo>
                <a:lnTo>
                  <a:pt x="51" y="29"/>
                </a:lnTo>
                <a:lnTo>
                  <a:pt x="51" y="29"/>
                </a:lnTo>
                <a:lnTo>
                  <a:pt x="51" y="27"/>
                </a:lnTo>
                <a:lnTo>
                  <a:pt x="52" y="26"/>
                </a:lnTo>
                <a:lnTo>
                  <a:pt x="52" y="26"/>
                </a:lnTo>
                <a:close/>
                <a:moveTo>
                  <a:pt x="139" y="103"/>
                </a:moveTo>
                <a:lnTo>
                  <a:pt x="139" y="103"/>
                </a:lnTo>
                <a:lnTo>
                  <a:pt x="138" y="103"/>
                </a:lnTo>
                <a:lnTo>
                  <a:pt x="136" y="103"/>
                </a:lnTo>
                <a:lnTo>
                  <a:pt x="136" y="103"/>
                </a:lnTo>
                <a:lnTo>
                  <a:pt x="134" y="106"/>
                </a:lnTo>
                <a:lnTo>
                  <a:pt x="134" y="106"/>
                </a:lnTo>
                <a:lnTo>
                  <a:pt x="134" y="106"/>
                </a:lnTo>
                <a:lnTo>
                  <a:pt x="134" y="106"/>
                </a:lnTo>
                <a:lnTo>
                  <a:pt x="139" y="103"/>
                </a:lnTo>
                <a:lnTo>
                  <a:pt x="139" y="103"/>
                </a:lnTo>
                <a:close/>
                <a:moveTo>
                  <a:pt x="119" y="124"/>
                </a:moveTo>
                <a:lnTo>
                  <a:pt x="119" y="124"/>
                </a:lnTo>
                <a:lnTo>
                  <a:pt x="119" y="125"/>
                </a:lnTo>
                <a:lnTo>
                  <a:pt x="119" y="125"/>
                </a:lnTo>
                <a:lnTo>
                  <a:pt x="120" y="125"/>
                </a:lnTo>
                <a:lnTo>
                  <a:pt x="122" y="125"/>
                </a:lnTo>
                <a:lnTo>
                  <a:pt x="122" y="125"/>
                </a:lnTo>
                <a:lnTo>
                  <a:pt x="119" y="124"/>
                </a:lnTo>
                <a:lnTo>
                  <a:pt x="119" y="124"/>
                </a:lnTo>
                <a:close/>
                <a:moveTo>
                  <a:pt x="54" y="24"/>
                </a:moveTo>
                <a:lnTo>
                  <a:pt x="54" y="24"/>
                </a:lnTo>
                <a:lnTo>
                  <a:pt x="56" y="26"/>
                </a:lnTo>
                <a:lnTo>
                  <a:pt x="56" y="26"/>
                </a:lnTo>
                <a:lnTo>
                  <a:pt x="57" y="24"/>
                </a:lnTo>
                <a:lnTo>
                  <a:pt x="57" y="24"/>
                </a:lnTo>
                <a:lnTo>
                  <a:pt x="57" y="23"/>
                </a:lnTo>
                <a:lnTo>
                  <a:pt x="57" y="23"/>
                </a:lnTo>
                <a:lnTo>
                  <a:pt x="54" y="24"/>
                </a:lnTo>
                <a:lnTo>
                  <a:pt x="54" y="24"/>
                </a:lnTo>
                <a:close/>
                <a:moveTo>
                  <a:pt x="29" y="40"/>
                </a:moveTo>
                <a:lnTo>
                  <a:pt x="29" y="40"/>
                </a:lnTo>
                <a:lnTo>
                  <a:pt x="26" y="43"/>
                </a:lnTo>
                <a:lnTo>
                  <a:pt x="24" y="48"/>
                </a:lnTo>
                <a:lnTo>
                  <a:pt x="24" y="48"/>
                </a:lnTo>
                <a:lnTo>
                  <a:pt x="29" y="40"/>
                </a:lnTo>
                <a:lnTo>
                  <a:pt x="29" y="40"/>
                </a:lnTo>
                <a:close/>
                <a:moveTo>
                  <a:pt x="34" y="92"/>
                </a:moveTo>
                <a:lnTo>
                  <a:pt x="34" y="92"/>
                </a:lnTo>
                <a:lnTo>
                  <a:pt x="30" y="92"/>
                </a:lnTo>
                <a:lnTo>
                  <a:pt x="30" y="94"/>
                </a:lnTo>
                <a:lnTo>
                  <a:pt x="30" y="94"/>
                </a:lnTo>
                <a:lnTo>
                  <a:pt x="34" y="94"/>
                </a:lnTo>
                <a:lnTo>
                  <a:pt x="34" y="94"/>
                </a:lnTo>
                <a:lnTo>
                  <a:pt x="34" y="92"/>
                </a:lnTo>
                <a:lnTo>
                  <a:pt x="34" y="92"/>
                </a:lnTo>
                <a:close/>
                <a:moveTo>
                  <a:pt x="87" y="27"/>
                </a:moveTo>
                <a:lnTo>
                  <a:pt x="87" y="27"/>
                </a:lnTo>
                <a:lnTo>
                  <a:pt x="93" y="27"/>
                </a:lnTo>
                <a:lnTo>
                  <a:pt x="93" y="27"/>
                </a:lnTo>
                <a:lnTo>
                  <a:pt x="89" y="27"/>
                </a:lnTo>
                <a:lnTo>
                  <a:pt x="87" y="27"/>
                </a:lnTo>
                <a:lnTo>
                  <a:pt x="87" y="27"/>
                </a:lnTo>
                <a:close/>
                <a:moveTo>
                  <a:pt x="142" y="127"/>
                </a:moveTo>
                <a:lnTo>
                  <a:pt x="142" y="127"/>
                </a:lnTo>
                <a:lnTo>
                  <a:pt x="146" y="125"/>
                </a:lnTo>
                <a:lnTo>
                  <a:pt x="149" y="122"/>
                </a:lnTo>
                <a:lnTo>
                  <a:pt x="149" y="122"/>
                </a:lnTo>
                <a:lnTo>
                  <a:pt x="142" y="127"/>
                </a:lnTo>
                <a:lnTo>
                  <a:pt x="142" y="127"/>
                </a:lnTo>
                <a:close/>
                <a:moveTo>
                  <a:pt x="147" y="100"/>
                </a:moveTo>
                <a:lnTo>
                  <a:pt x="147" y="100"/>
                </a:lnTo>
                <a:lnTo>
                  <a:pt x="149" y="97"/>
                </a:lnTo>
                <a:lnTo>
                  <a:pt x="149" y="97"/>
                </a:lnTo>
                <a:lnTo>
                  <a:pt x="149" y="97"/>
                </a:lnTo>
                <a:lnTo>
                  <a:pt x="149" y="97"/>
                </a:lnTo>
                <a:lnTo>
                  <a:pt x="147" y="98"/>
                </a:lnTo>
                <a:lnTo>
                  <a:pt x="147" y="98"/>
                </a:lnTo>
                <a:lnTo>
                  <a:pt x="147" y="100"/>
                </a:lnTo>
                <a:lnTo>
                  <a:pt x="147" y="100"/>
                </a:lnTo>
                <a:close/>
                <a:moveTo>
                  <a:pt x="67" y="40"/>
                </a:moveTo>
                <a:lnTo>
                  <a:pt x="67" y="40"/>
                </a:lnTo>
                <a:lnTo>
                  <a:pt x="65" y="43"/>
                </a:lnTo>
                <a:lnTo>
                  <a:pt x="67" y="45"/>
                </a:lnTo>
                <a:lnTo>
                  <a:pt x="67" y="45"/>
                </a:lnTo>
                <a:lnTo>
                  <a:pt x="67" y="40"/>
                </a:lnTo>
                <a:lnTo>
                  <a:pt x="67" y="40"/>
                </a:lnTo>
                <a:close/>
                <a:moveTo>
                  <a:pt x="92" y="32"/>
                </a:moveTo>
                <a:lnTo>
                  <a:pt x="92" y="32"/>
                </a:lnTo>
                <a:lnTo>
                  <a:pt x="92" y="32"/>
                </a:lnTo>
                <a:lnTo>
                  <a:pt x="92" y="32"/>
                </a:lnTo>
                <a:lnTo>
                  <a:pt x="86" y="32"/>
                </a:lnTo>
                <a:lnTo>
                  <a:pt x="86" y="32"/>
                </a:lnTo>
                <a:lnTo>
                  <a:pt x="86" y="32"/>
                </a:lnTo>
                <a:lnTo>
                  <a:pt x="86" y="32"/>
                </a:lnTo>
                <a:lnTo>
                  <a:pt x="92" y="32"/>
                </a:lnTo>
                <a:lnTo>
                  <a:pt x="92" y="32"/>
                </a:lnTo>
                <a:close/>
                <a:moveTo>
                  <a:pt x="87" y="8"/>
                </a:moveTo>
                <a:lnTo>
                  <a:pt x="87" y="8"/>
                </a:lnTo>
                <a:lnTo>
                  <a:pt x="81" y="8"/>
                </a:lnTo>
                <a:lnTo>
                  <a:pt x="81" y="8"/>
                </a:lnTo>
                <a:lnTo>
                  <a:pt x="84" y="8"/>
                </a:lnTo>
                <a:lnTo>
                  <a:pt x="87" y="8"/>
                </a:lnTo>
                <a:lnTo>
                  <a:pt x="87" y="8"/>
                </a:lnTo>
                <a:close/>
                <a:moveTo>
                  <a:pt x="70" y="34"/>
                </a:moveTo>
                <a:lnTo>
                  <a:pt x="70" y="34"/>
                </a:lnTo>
                <a:lnTo>
                  <a:pt x="71" y="34"/>
                </a:lnTo>
                <a:lnTo>
                  <a:pt x="73" y="34"/>
                </a:lnTo>
                <a:lnTo>
                  <a:pt x="73" y="34"/>
                </a:lnTo>
                <a:lnTo>
                  <a:pt x="70" y="34"/>
                </a:lnTo>
                <a:lnTo>
                  <a:pt x="70" y="34"/>
                </a:lnTo>
                <a:close/>
                <a:moveTo>
                  <a:pt x="101" y="32"/>
                </a:moveTo>
                <a:lnTo>
                  <a:pt x="101" y="32"/>
                </a:lnTo>
                <a:lnTo>
                  <a:pt x="100" y="32"/>
                </a:lnTo>
                <a:lnTo>
                  <a:pt x="100" y="32"/>
                </a:lnTo>
                <a:lnTo>
                  <a:pt x="101" y="32"/>
                </a:lnTo>
                <a:lnTo>
                  <a:pt x="101" y="32"/>
                </a:lnTo>
                <a:lnTo>
                  <a:pt x="101" y="32"/>
                </a:lnTo>
                <a:lnTo>
                  <a:pt x="101" y="32"/>
                </a:lnTo>
                <a:close/>
                <a:moveTo>
                  <a:pt x="147" y="101"/>
                </a:moveTo>
                <a:lnTo>
                  <a:pt x="147" y="101"/>
                </a:lnTo>
                <a:lnTo>
                  <a:pt x="146" y="101"/>
                </a:lnTo>
                <a:lnTo>
                  <a:pt x="146" y="103"/>
                </a:lnTo>
                <a:lnTo>
                  <a:pt x="146" y="103"/>
                </a:lnTo>
                <a:lnTo>
                  <a:pt x="147" y="101"/>
                </a:lnTo>
                <a:lnTo>
                  <a:pt x="147" y="101"/>
                </a:lnTo>
                <a:close/>
                <a:moveTo>
                  <a:pt x="38" y="114"/>
                </a:moveTo>
                <a:lnTo>
                  <a:pt x="38" y="114"/>
                </a:lnTo>
                <a:lnTo>
                  <a:pt x="38" y="114"/>
                </a:lnTo>
                <a:lnTo>
                  <a:pt x="38" y="114"/>
                </a:lnTo>
                <a:lnTo>
                  <a:pt x="40" y="114"/>
                </a:lnTo>
                <a:lnTo>
                  <a:pt x="40" y="114"/>
                </a:lnTo>
                <a:lnTo>
                  <a:pt x="40" y="112"/>
                </a:lnTo>
                <a:lnTo>
                  <a:pt x="40" y="112"/>
                </a:lnTo>
                <a:lnTo>
                  <a:pt x="38" y="114"/>
                </a:lnTo>
                <a:lnTo>
                  <a:pt x="38" y="114"/>
                </a:lnTo>
                <a:close/>
                <a:moveTo>
                  <a:pt x="123" y="130"/>
                </a:moveTo>
                <a:lnTo>
                  <a:pt x="123" y="130"/>
                </a:lnTo>
                <a:lnTo>
                  <a:pt x="123" y="130"/>
                </a:lnTo>
                <a:lnTo>
                  <a:pt x="123" y="130"/>
                </a:lnTo>
                <a:lnTo>
                  <a:pt x="122" y="130"/>
                </a:lnTo>
                <a:lnTo>
                  <a:pt x="122" y="130"/>
                </a:lnTo>
                <a:lnTo>
                  <a:pt x="122" y="131"/>
                </a:lnTo>
                <a:lnTo>
                  <a:pt x="122" y="131"/>
                </a:lnTo>
                <a:lnTo>
                  <a:pt x="123" y="130"/>
                </a:lnTo>
                <a:lnTo>
                  <a:pt x="123" y="130"/>
                </a:lnTo>
                <a:close/>
                <a:moveTo>
                  <a:pt x="67" y="34"/>
                </a:moveTo>
                <a:lnTo>
                  <a:pt x="67" y="34"/>
                </a:lnTo>
                <a:lnTo>
                  <a:pt x="67" y="32"/>
                </a:lnTo>
                <a:lnTo>
                  <a:pt x="67" y="32"/>
                </a:lnTo>
                <a:lnTo>
                  <a:pt x="65" y="34"/>
                </a:lnTo>
                <a:lnTo>
                  <a:pt x="65" y="34"/>
                </a:lnTo>
                <a:lnTo>
                  <a:pt x="65" y="34"/>
                </a:lnTo>
                <a:lnTo>
                  <a:pt x="65" y="34"/>
                </a:lnTo>
                <a:lnTo>
                  <a:pt x="67" y="34"/>
                </a:lnTo>
                <a:lnTo>
                  <a:pt x="67" y="3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
          <p:cNvSpPr>
            <a:spLocks/>
          </p:cNvSpPr>
          <p:nvPr/>
        </p:nvSpPr>
        <p:spPr bwMode="auto">
          <a:xfrm>
            <a:off x="1428416" y="711926"/>
            <a:ext cx="162096" cy="159934"/>
          </a:xfrm>
          <a:custGeom>
            <a:avLst/>
            <a:gdLst>
              <a:gd name="T0" fmla="*/ 9 w 75"/>
              <a:gd name="T1" fmla="*/ 8 h 74"/>
              <a:gd name="T2" fmla="*/ 9 w 75"/>
              <a:gd name="T3" fmla="*/ 8 h 74"/>
              <a:gd name="T4" fmla="*/ 3 w 75"/>
              <a:gd name="T5" fmla="*/ 9 h 74"/>
              <a:gd name="T6" fmla="*/ 3 w 75"/>
              <a:gd name="T7" fmla="*/ 9 h 74"/>
              <a:gd name="T8" fmla="*/ 1 w 75"/>
              <a:gd name="T9" fmla="*/ 8 h 74"/>
              <a:gd name="T10" fmla="*/ 1 w 75"/>
              <a:gd name="T11" fmla="*/ 8 h 74"/>
              <a:gd name="T12" fmla="*/ 0 w 75"/>
              <a:gd name="T13" fmla="*/ 6 h 74"/>
              <a:gd name="T14" fmla="*/ 0 w 75"/>
              <a:gd name="T15" fmla="*/ 3 h 74"/>
              <a:gd name="T16" fmla="*/ 0 w 75"/>
              <a:gd name="T17" fmla="*/ 3 h 74"/>
              <a:gd name="T18" fmla="*/ 1 w 75"/>
              <a:gd name="T19" fmla="*/ 1 h 74"/>
              <a:gd name="T20" fmla="*/ 3 w 75"/>
              <a:gd name="T21" fmla="*/ 0 h 74"/>
              <a:gd name="T22" fmla="*/ 3 w 75"/>
              <a:gd name="T23" fmla="*/ 0 h 74"/>
              <a:gd name="T24" fmla="*/ 4 w 75"/>
              <a:gd name="T25" fmla="*/ 1 h 74"/>
              <a:gd name="T26" fmla="*/ 4 w 75"/>
              <a:gd name="T27" fmla="*/ 1 h 74"/>
              <a:gd name="T28" fmla="*/ 9 w 75"/>
              <a:gd name="T29" fmla="*/ 3 h 74"/>
              <a:gd name="T30" fmla="*/ 14 w 75"/>
              <a:gd name="T31" fmla="*/ 5 h 74"/>
              <a:gd name="T32" fmla="*/ 14 w 75"/>
              <a:gd name="T33" fmla="*/ 5 h 74"/>
              <a:gd name="T34" fmla="*/ 26 w 75"/>
              <a:gd name="T35" fmla="*/ 9 h 74"/>
              <a:gd name="T36" fmla="*/ 26 w 75"/>
              <a:gd name="T37" fmla="*/ 9 h 74"/>
              <a:gd name="T38" fmla="*/ 50 w 75"/>
              <a:gd name="T39" fmla="*/ 22 h 74"/>
              <a:gd name="T40" fmla="*/ 50 w 75"/>
              <a:gd name="T41" fmla="*/ 22 h 74"/>
              <a:gd name="T42" fmla="*/ 56 w 75"/>
              <a:gd name="T43" fmla="*/ 28 h 74"/>
              <a:gd name="T44" fmla="*/ 63 w 75"/>
              <a:gd name="T45" fmla="*/ 35 h 74"/>
              <a:gd name="T46" fmla="*/ 63 w 75"/>
              <a:gd name="T47" fmla="*/ 35 h 74"/>
              <a:gd name="T48" fmla="*/ 67 w 75"/>
              <a:gd name="T49" fmla="*/ 44 h 74"/>
              <a:gd name="T50" fmla="*/ 72 w 75"/>
              <a:gd name="T51" fmla="*/ 53 h 74"/>
              <a:gd name="T52" fmla="*/ 72 w 75"/>
              <a:gd name="T53" fmla="*/ 53 h 74"/>
              <a:gd name="T54" fmla="*/ 75 w 75"/>
              <a:gd name="T55" fmla="*/ 69 h 74"/>
              <a:gd name="T56" fmla="*/ 75 w 75"/>
              <a:gd name="T57" fmla="*/ 69 h 74"/>
              <a:gd name="T58" fmla="*/ 75 w 75"/>
              <a:gd name="T59" fmla="*/ 72 h 74"/>
              <a:gd name="T60" fmla="*/ 72 w 75"/>
              <a:gd name="T61" fmla="*/ 74 h 74"/>
              <a:gd name="T62" fmla="*/ 72 w 75"/>
              <a:gd name="T63" fmla="*/ 74 h 74"/>
              <a:gd name="T64" fmla="*/ 69 w 75"/>
              <a:gd name="T65" fmla="*/ 72 h 74"/>
              <a:gd name="T66" fmla="*/ 67 w 75"/>
              <a:gd name="T67" fmla="*/ 69 h 74"/>
              <a:gd name="T68" fmla="*/ 67 w 75"/>
              <a:gd name="T69" fmla="*/ 69 h 74"/>
              <a:gd name="T70" fmla="*/ 66 w 75"/>
              <a:gd name="T71" fmla="*/ 58 h 74"/>
              <a:gd name="T72" fmla="*/ 66 w 75"/>
              <a:gd name="T73" fmla="*/ 58 h 74"/>
              <a:gd name="T74" fmla="*/ 64 w 75"/>
              <a:gd name="T75" fmla="*/ 49 h 74"/>
              <a:gd name="T76" fmla="*/ 61 w 75"/>
              <a:gd name="T77" fmla="*/ 39 h 74"/>
              <a:gd name="T78" fmla="*/ 61 w 75"/>
              <a:gd name="T79" fmla="*/ 39 h 74"/>
              <a:gd name="T80" fmla="*/ 55 w 75"/>
              <a:gd name="T81" fmla="*/ 31 h 74"/>
              <a:gd name="T82" fmla="*/ 49 w 75"/>
              <a:gd name="T83" fmla="*/ 25 h 74"/>
              <a:gd name="T84" fmla="*/ 49 w 75"/>
              <a:gd name="T85" fmla="*/ 25 h 74"/>
              <a:gd name="T86" fmla="*/ 36 w 75"/>
              <a:gd name="T87" fmla="*/ 19 h 74"/>
              <a:gd name="T88" fmla="*/ 23 w 75"/>
              <a:gd name="T89" fmla="*/ 12 h 74"/>
              <a:gd name="T90" fmla="*/ 23 w 75"/>
              <a:gd name="T91" fmla="*/ 12 h 74"/>
              <a:gd name="T92" fmla="*/ 14 w 75"/>
              <a:gd name="T93" fmla="*/ 8 h 74"/>
              <a:gd name="T94" fmla="*/ 14 w 75"/>
              <a:gd name="T95" fmla="*/ 8 h 74"/>
              <a:gd name="T96" fmla="*/ 9 w 75"/>
              <a:gd name="T97" fmla="*/ 8 h 74"/>
              <a:gd name="T98" fmla="*/ 9 w 75"/>
              <a:gd name="T99"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74">
                <a:moveTo>
                  <a:pt x="9" y="8"/>
                </a:moveTo>
                <a:lnTo>
                  <a:pt x="9" y="8"/>
                </a:lnTo>
                <a:lnTo>
                  <a:pt x="3" y="9"/>
                </a:lnTo>
                <a:lnTo>
                  <a:pt x="3" y="9"/>
                </a:lnTo>
                <a:lnTo>
                  <a:pt x="1" y="8"/>
                </a:lnTo>
                <a:lnTo>
                  <a:pt x="1" y="8"/>
                </a:lnTo>
                <a:lnTo>
                  <a:pt x="0" y="6"/>
                </a:lnTo>
                <a:lnTo>
                  <a:pt x="0" y="3"/>
                </a:lnTo>
                <a:lnTo>
                  <a:pt x="0" y="3"/>
                </a:lnTo>
                <a:lnTo>
                  <a:pt x="1" y="1"/>
                </a:lnTo>
                <a:lnTo>
                  <a:pt x="3" y="0"/>
                </a:lnTo>
                <a:lnTo>
                  <a:pt x="3" y="0"/>
                </a:lnTo>
                <a:lnTo>
                  <a:pt x="4" y="1"/>
                </a:lnTo>
                <a:lnTo>
                  <a:pt x="4" y="1"/>
                </a:lnTo>
                <a:lnTo>
                  <a:pt x="9" y="3"/>
                </a:lnTo>
                <a:lnTo>
                  <a:pt x="14" y="5"/>
                </a:lnTo>
                <a:lnTo>
                  <a:pt x="14" y="5"/>
                </a:lnTo>
                <a:lnTo>
                  <a:pt x="26" y="9"/>
                </a:lnTo>
                <a:lnTo>
                  <a:pt x="26" y="9"/>
                </a:lnTo>
                <a:lnTo>
                  <a:pt x="50" y="22"/>
                </a:lnTo>
                <a:lnTo>
                  <a:pt x="50" y="22"/>
                </a:lnTo>
                <a:lnTo>
                  <a:pt x="56" y="28"/>
                </a:lnTo>
                <a:lnTo>
                  <a:pt x="63" y="35"/>
                </a:lnTo>
                <a:lnTo>
                  <a:pt x="63" y="35"/>
                </a:lnTo>
                <a:lnTo>
                  <a:pt x="67" y="44"/>
                </a:lnTo>
                <a:lnTo>
                  <a:pt x="72" y="53"/>
                </a:lnTo>
                <a:lnTo>
                  <a:pt x="72" y="53"/>
                </a:lnTo>
                <a:lnTo>
                  <a:pt x="75" y="69"/>
                </a:lnTo>
                <a:lnTo>
                  <a:pt x="75" y="69"/>
                </a:lnTo>
                <a:lnTo>
                  <a:pt x="75" y="72"/>
                </a:lnTo>
                <a:lnTo>
                  <a:pt x="72" y="74"/>
                </a:lnTo>
                <a:lnTo>
                  <a:pt x="72" y="74"/>
                </a:lnTo>
                <a:lnTo>
                  <a:pt x="69" y="72"/>
                </a:lnTo>
                <a:lnTo>
                  <a:pt x="67" y="69"/>
                </a:lnTo>
                <a:lnTo>
                  <a:pt x="67" y="69"/>
                </a:lnTo>
                <a:lnTo>
                  <a:pt x="66" y="58"/>
                </a:lnTo>
                <a:lnTo>
                  <a:pt x="66" y="58"/>
                </a:lnTo>
                <a:lnTo>
                  <a:pt x="64" y="49"/>
                </a:lnTo>
                <a:lnTo>
                  <a:pt x="61" y="39"/>
                </a:lnTo>
                <a:lnTo>
                  <a:pt x="61" y="39"/>
                </a:lnTo>
                <a:lnTo>
                  <a:pt x="55" y="31"/>
                </a:lnTo>
                <a:lnTo>
                  <a:pt x="49" y="25"/>
                </a:lnTo>
                <a:lnTo>
                  <a:pt x="49" y="25"/>
                </a:lnTo>
                <a:lnTo>
                  <a:pt x="36" y="19"/>
                </a:lnTo>
                <a:lnTo>
                  <a:pt x="23" y="12"/>
                </a:lnTo>
                <a:lnTo>
                  <a:pt x="23" y="12"/>
                </a:lnTo>
                <a:lnTo>
                  <a:pt x="14" y="8"/>
                </a:lnTo>
                <a:lnTo>
                  <a:pt x="14" y="8"/>
                </a:lnTo>
                <a:lnTo>
                  <a:pt x="9" y="8"/>
                </a:lnTo>
                <a:lnTo>
                  <a:pt x="9"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0"/>
          <p:cNvSpPr>
            <a:spLocks/>
          </p:cNvSpPr>
          <p:nvPr/>
        </p:nvSpPr>
        <p:spPr bwMode="auto">
          <a:xfrm>
            <a:off x="1158258" y="919407"/>
            <a:ext cx="47548" cy="116708"/>
          </a:xfrm>
          <a:custGeom>
            <a:avLst/>
            <a:gdLst>
              <a:gd name="T0" fmla="*/ 17 w 22"/>
              <a:gd name="T1" fmla="*/ 54 h 54"/>
              <a:gd name="T2" fmla="*/ 17 w 22"/>
              <a:gd name="T3" fmla="*/ 54 h 54"/>
              <a:gd name="T4" fmla="*/ 16 w 22"/>
              <a:gd name="T5" fmla="*/ 54 h 54"/>
              <a:gd name="T6" fmla="*/ 14 w 22"/>
              <a:gd name="T7" fmla="*/ 52 h 54"/>
              <a:gd name="T8" fmla="*/ 14 w 22"/>
              <a:gd name="T9" fmla="*/ 52 h 54"/>
              <a:gd name="T10" fmla="*/ 9 w 22"/>
              <a:gd name="T11" fmla="*/ 41 h 54"/>
              <a:gd name="T12" fmla="*/ 5 w 22"/>
              <a:gd name="T13" fmla="*/ 28 h 54"/>
              <a:gd name="T14" fmla="*/ 5 w 22"/>
              <a:gd name="T15" fmla="*/ 28 h 54"/>
              <a:gd name="T16" fmla="*/ 3 w 22"/>
              <a:gd name="T17" fmla="*/ 13 h 54"/>
              <a:gd name="T18" fmla="*/ 3 w 22"/>
              <a:gd name="T19" fmla="*/ 13 h 54"/>
              <a:gd name="T20" fmla="*/ 3 w 22"/>
              <a:gd name="T21" fmla="*/ 9 h 54"/>
              <a:gd name="T22" fmla="*/ 2 w 22"/>
              <a:gd name="T23" fmla="*/ 6 h 54"/>
              <a:gd name="T24" fmla="*/ 2 w 22"/>
              <a:gd name="T25" fmla="*/ 6 h 54"/>
              <a:gd name="T26" fmla="*/ 0 w 22"/>
              <a:gd name="T27" fmla="*/ 3 h 54"/>
              <a:gd name="T28" fmla="*/ 0 w 22"/>
              <a:gd name="T29" fmla="*/ 3 h 54"/>
              <a:gd name="T30" fmla="*/ 2 w 22"/>
              <a:gd name="T31" fmla="*/ 2 h 54"/>
              <a:gd name="T32" fmla="*/ 3 w 22"/>
              <a:gd name="T33" fmla="*/ 0 h 54"/>
              <a:gd name="T34" fmla="*/ 6 w 22"/>
              <a:gd name="T35" fmla="*/ 0 h 54"/>
              <a:gd name="T36" fmla="*/ 8 w 22"/>
              <a:gd name="T37" fmla="*/ 2 h 54"/>
              <a:gd name="T38" fmla="*/ 8 w 22"/>
              <a:gd name="T39" fmla="*/ 2 h 54"/>
              <a:gd name="T40" fmla="*/ 8 w 22"/>
              <a:gd name="T41" fmla="*/ 5 h 54"/>
              <a:gd name="T42" fmla="*/ 8 w 22"/>
              <a:gd name="T43" fmla="*/ 5 h 54"/>
              <a:gd name="T44" fmla="*/ 8 w 22"/>
              <a:gd name="T45" fmla="*/ 9 h 54"/>
              <a:gd name="T46" fmla="*/ 8 w 22"/>
              <a:gd name="T47" fmla="*/ 9 h 54"/>
              <a:gd name="T48" fmla="*/ 8 w 22"/>
              <a:gd name="T49" fmla="*/ 14 h 54"/>
              <a:gd name="T50" fmla="*/ 8 w 22"/>
              <a:gd name="T51" fmla="*/ 14 h 54"/>
              <a:gd name="T52" fmla="*/ 8 w 22"/>
              <a:gd name="T53" fmla="*/ 22 h 54"/>
              <a:gd name="T54" fmla="*/ 9 w 22"/>
              <a:gd name="T55" fmla="*/ 32 h 54"/>
              <a:gd name="T56" fmla="*/ 9 w 22"/>
              <a:gd name="T57" fmla="*/ 32 h 54"/>
              <a:gd name="T58" fmla="*/ 13 w 22"/>
              <a:gd name="T59" fmla="*/ 39 h 54"/>
              <a:gd name="T60" fmla="*/ 13 w 22"/>
              <a:gd name="T61" fmla="*/ 39 h 54"/>
              <a:gd name="T62" fmla="*/ 16 w 22"/>
              <a:gd name="T63" fmla="*/ 43 h 54"/>
              <a:gd name="T64" fmla="*/ 19 w 22"/>
              <a:gd name="T65" fmla="*/ 46 h 54"/>
              <a:gd name="T66" fmla="*/ 19 w 22"/>
              <a:gd name="T67" fmla="*/ 46 h 54"/>
              <a:gd name="T68" fmla="*/ 22 w 22"/>
              <a:gd name="T69" fmla="*/ 47 h 54"/>
              <a:gd name="T70" fmla="*/ 22 w 22"/>
              <a:gd name="T71" fmla="*/ 51 h 54"/>
              <a:gd name="T72" fmla="*/ 22 w 22"/>
              <a:gd name="T73" fmla="*/ 51 h 54"/>
              <a:gd name="T74" fmla="*/ 21 w 22"/>
              <a:gd name="T75" fmla="*/ 54 h 54"/>
              <a:gd name="T76" fmla="*/ 17 w 22"/>
              <a:gd name="T77" fmla="*/ 54 h 54"/>
              <a:gd name="T78" fmla="*/ 17 w 22"/>
              <a:gd name="T7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54">
                <a:moveTo>
                  <a:pt x="17" y="54"/>
                </a:moveTo>
                <a:lnTo>
                  <a:pt x="17" y="54"/>
                </a:lnTo>
                <a:lnTo>
                  <a:pt x="16" y="54"/>
                </a:lnTo>
                <a:lnTo>
                  <a:pt x="14" y="52"/>
                </a:lnTo>
                <a:lnTo>
                  <a:pt x="14" y="52"/>
                </a:lnTo>
                <a:lnTo>
                  <a:pt x="9" y="41"/>
                </a:lnTo>
                <a:lnTo>
                  <a:pt x="5" y="28"/>
                </a:lnTo>
                <a:lnTo>
                  <a:pt x="5" y="28"/>
                </a:lnTo>
                <a:lnTo>
                  <a:pt x="3" y="13"/>
                </a:lnTo>
                <a:lnTo>
                  <a:pt x="3" y="13"/>
                </a:lnTo>
                <a:lnTo>
                  <a:pt x="3" y="9"/>
                </a:lnTo>
                <a:lnTo>
                  <a:pt x="2" y="6"/>
                </a:lnTo>
                <a:lnTo>
                  <a:pt x="2" y="6"/>
                </a:lnTo>
                <a:lnTo>
                  <a:pt x="0" y="3"/>
                </a:lnTo>
                <a:lnTo>
                  <a:pt x="0" y="3"/>
                </a:lnTo>
                <a:lnTo>
                  <a:pt x="2" y="2"/>
                </a:lnTo>
                <a:lnTo>
                  <a:pt x="3" y="0"/>
                </a:lnTo>
                <a:lnTo>
                  <a:pt x="6" y="0"/>
                </a:lnTo>
                <a:lnTo>
                  <a:pt x="8" y="2"/>
                </a:lnTo>
                <a:lnTo>
                  <a:pt x="8" y="2"/>
                </a:lnTo>
                <a:lnTo>
                  <a:pt x="8" y="5"/>
                </a:lnTo>
                <a:lnTo>
                  <a:pt x="8" y="5"/>
                </a:lnTo>
                <a:lnTo>
                  <a:pt x="8" y="9"/>
                </a:lnTo>
                <a:lnTo>
                  <a:pt x="8" y="9"/>
                </a:lnTo>
                <a:lnTo>
                  <a:pt x="8" y="14"/>
                </a:lnTo>
                <a:lnTo>
                  <a:pt x="8" y="14"/>
                </a:lnTo>
                <a:lnTo>
                  <a:pt x="8" y="22"/>
                </a:lnTo>
                <a:lnTo>
                  <a:pt x="9" y="32"/>
                </a:lnTo>
                <a:lnTo>
                  <a:pt x="9" y="32"/>
                </a:lnTo>
                <a:lnTo>
                  <a:pt x="13" y="39"/>
                </a:lnTo>
                <a:lnTo>
                  <a:pt x="13" y="39"/>
                </a:lnTo>
                <a:lnTo>
                  <a:pt x="16" y="43"/>
                </a:lnTo>
                <a:lnTo>
                  <a:pt x="19" y="46"/>
                </a:lnTo>
                <a:lnTo>
                  <a:pt x="19" y="46"/>
                </a:lnTo>
                <a:lnTo>
                  <a:pt x="22" y="47"/>
                </a:lnTo>
                <a:lnTo>
                  <a:pt x="22" y="51"/>
                </a:lnTo>
                <a:lnTo>
                  <a:pt x="22" y="51"/>
                </a:lnTo>
                <a:lnTo>
                  <a:pt x="21" y="54"/>
                </a:lnTo>
                <a:lnTo>
                  <a:pt x="17" y="54"/>
                </a:lnTo>
                <a:lnTo>
                  <a:pt x="17" y="5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1"/>
          <p:cNvSpPr>
            <a:spLocks/>
          </p:cNvSpPr>
          <p:nvPr/>
        </p:nvSpPr>
        <p:spPr bwMode="auto">
          <a:xfrm>
            <a:off x="1162581" y="759473"/>
            <a:ext cx="97258" cy="105903"/>
          </a:xfrm>
          <a:custGeom>
            <a:avLst/>
            <a:gdLst>
              <a:gd name="T0" fmla="*/ 45 w 45"/>
              <a:gd name="T1" fmla="*/ 3 h 49"/>
              <a:gd name="T2" fmla="*/ 45 w 45"/>
              <a:gd name="T3" fmla="*/ 3 h 49"/>
              <a:gd name="T4" fmla="*/ 45 w 45"/>
              <a:gd name="T5" fmla="*/ 5 h 49"/>
              <a:gd name="T6" fmla="*/ 44 w 45"/>
              <a:gd name="T7" fmla="*/ 6 h 49"/>
              <a:gd name="T8" fmla="*/ 44 w 45"/>
              <a:gd name="T9" fmla="*/ 6 h 49"/>
              <a:gd name="T10" fmla="*/ 36 w 45"/>
              <a:gd name="T11" fmla="*/ 9 h 49"/>
              <a:gd name="T12" fmla="*/ 36 w 45"/>
              <a:gd name="T13" fmla="*/ 9 h 49"/>
              <a:gd name="T14" fmla="*/ 23 w 45"/>
              <a:gd name="T15" fmla="*/ 19 h 49"/>
              <a:gd name="T16" fmla="*/ 23 w 45"/>
              <a:gd name="T17" fmla="*/ 19 h 49"/>
              <a:gd name="T18" fmla="*/ 17 w 45"/>
              <a:gd name="T19" fmla="*/ 25 h 49"/>
              <a:gd name="T20" fmla="*/ 12 w 45"/>
              <a:gd name="T21" fmla="*/ 33 h 49"/>
              <a:gd name="T22" fmla="*/ 12 w 45"/>
              <a:gd name="T23" fmla="*/ 33 h 49"/>
              <a:gd name="T24" fmla="*/ 6 w 45"/>
              <a:gd name="T25" fmla="*/ 46 h 49"/>
              <a:gd name="T26" fmla="*/ 6 w 45"/>
              <a:gd name="T27" fmla="*/ 46 h 49"/>
              <a:gd name="T28" fmla="*/ 6 w 45"/>
              <a:gd name="T29" fmla="*/ 47 h 49"/>
              <a:gd name="T30" fmla="*/ 6 w 45"/>
              <a:gd name="T31" fmla="*/ 47 h 49"/>
              <a:gd name="T32" fmla="*/ 3 w 45"/>
              <a:gd name="T33" fmla="*/ 49 h 49"/>
              <a:gd name="T34" fmla="*/ 1 w 45"/>
              <a:gd name="T35" fmla="*/ 49 h 49"/>
              <a:gd name="T36" fmla="*/ 1 w 45"/>
              <a:gd name="T37" fmla="*/ 49 h 49"/>
              <a:gd name="T38" fmla="*/ 0 w 45"/>
              <a:gd name="T39" fmla="*/ 46 h 49"/>
              <a:gd name="T40" fmla="*/ 0 w 45"/>
              <a:gd name="T41" fmla="*/ 44 h 49"/>
              <a:gd name="T42" fmla="*/ 0 w 45"/>
              <a:gd name="T43" fmla="*/ 44 h 49"/>
              <a:gd name="T44" fmla="*/ 9 w 45"/>
              <a:gd name="T45" fmla="*/ 31 h 49"/>
              <a:gd name="T46" fmla="*/ 9 w 45"/>
              <a:gd name="T47" fmla="*/ 31 h 49"/>
              <a:gd name="T48" fmla="*/ 12 w 45"/>
              <a:gd name="T49" fmla="*/ 27 h 49"/>
              <a:gd name="T50" fmla="*/ 12 w 45"/>
              <a:gd name="T51" fmla="*/ 27 h 49"/>
              <a:gd name="T52" fmla="*/ 17 w 45"/>
              <a:gd name="T53" fmla="*/ 20 h 49"/>
              <a:gd name="T54" fmla="*/ 23 w 45"/>
              <a:gd name="T55" fmla="*/ 16 h 49"/>
              <a:gd name="T56" fmla="*/ 23 w 45"/>
              <a:gd name="T57" fmla="*/ 16 h 49"/>
              <a:gd name="T58" fmla="*/ 33 w 45"/>
              <a:gd name="T59" fmla="*/ 8 h 49"/>
              <a:gd name="T60" fmla="*/ 33 w 45"/>
              <a:gd name="T61" fmla="*/ 8 h 49"/>
              <a:gd name="T62" fmla="*/ 41 w 45"/>
              <a:gd name="T63" fmla="*/ 1 h 49"/>
              <a:gd name="T64" fmla="*/ 41 w 45"/>
              <a:gd name="T65" fmla="*/ 1 h 49"/>
              <a:gd name="T66" fmla="*/ 42 w 45"/>
              <a:gd name="T67" fmla="*/ 0 h 49"/>
              <a:gd name="T68" fmla="*/ 44 w 45"/>
              <a:gd name="T69" fmla="*/ 0 h 49"/>
              <a:gd name="T70" fmla="*/ 44 w 45"/>
              <a:gd name="T71" fmla="*/ 0 h 49"/>
              <a:gd name="T72" fmla="*/ 45 w 45"/>
              <a:gd name="T73" fmla="*/ 1 h 49"/>
              <a:gd name="T74" fmla="*/ 45 w 45"/>
              <a:gd name="T75" fmla="*/ 3 h 49"/>
              <a:gd name="T76" fmla="*/ 45 w 45"/>
              <a:gd name="T7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9">
                <a:moveTo>
                  <a:pt x="45" y="3"/>
                </a:moveTo>
                <a:lnTo>
                  <a:pt x="45" y="3"/>
                </a:lnTo>
                <a:lnTo>
                  <a:pt x="45" y="5"/>
                </a:lnTo>
                <a:lnTo>
                  <a:pt x="44" y="6"/>
                </a:lnTo>
                <a:lnTo>
                  <a:pt x="44" y="6"/>
                </a:lnTo>
                <a:lnTo>
                  <a:pt x="36" y="9"/>
                </a:lnTo>
                <a:lnTo>
                  <a:pt x="36" y="9"/>
                </a:lnTo>
                <a:lnTo>
                  <a:pt x="23" y="19"/>
                </a:lnTo>
                <a:lnTo>
                  <a:pt x="23" y="19"/>
                </a:lnTo>
                <a:lnTo>
                  <a:pt x="17" y="25"/>
                </a:lnTo>
                <a:lnTo>
                  <a:pt x="12" y="33"/>
                </a:lnTo>
                <a:lnTo>
                  <a:pt x="12" y="33"/>
                </a:lnTo>
                <a:lnTo>
                  <a:pt x="6" y="46"/>
                </a:lnTo>
                <a:lnTo>
                  <a:pt x="6" y="46"/>
                </a:lnTo>
                <a:lnTo>
                  <a:pt x="6" y="47"/>
                </a:lnTo>
                <a:lnTo>
                  <a:pt x="6" y="47"/>
                </a:lnTo>
                <a:lnTo>
                  <a:pt x="3" y="49"/>
                </a:lnTo>
                <a:lnTo>
                  <a:pt x="1" y="49"/>
                </a:lnTo>
                <a:lnTo>
                  <a:pt x="1" y="49"/>
                </a:lnTo>
                <a:lnTo>
                  <a:pt x="0" y="46"/>
                </a:lnTo>
                <a:lnTo>
                  <a:pt x="0" y="44"/>
                </a:lnTo>
                <a:lnTo>
                  <a:pt x="0" y="44"/>
                </a:lnTo>
                <a:lnTo>
                  <a:pt x="9" y="31"/>
                </a:lnTo>
                <a:lnTo>
                  <a:pt x="9" y="31"/>
                </a:lnTo>
                <a:lnTo>
                  <a:pt x="12" y="27"/>
                </a:lnTo>
                <a:lnTo>
                  <a:pt x="12" y="27"/>
                </a:lnTo>
                <a:lnTo>
                  <a:pt x="17" y="20"/>
                </a:lnTo>
                <a:lnTo>
                  <a:pt x="23" y="16"/>
                </a:lnTo>
                <a:lnTo>
                  <a:pt x="23" y="16"/>
                </a:lnTo>
                <a:lnTo>
                  <a:pt x="33" y="8"/>
                </a:lnTo>
                <a:lnTo>
                  <a:pt x="33" y="8"/>
                </a:lnTo>
                <a:lnTo>
                  <a:pt x="41" y="1"/>
                </a:lnTo>
                <a:lnTo>
                  <a:pt x="41" y="1"/>
                </a:lnTo>
                <a:lnTo>
                  <a:pt x="42" y="0"/>
                </a:lnTo>
                <a:lnTo>
                  <a:pt x="44" y="0"/>
                </a:lnTo>
                <a:lnTo>
                  <a:pt x="44" y="0"/>
                </a:lnTo>
                <a:lnTo>
                  <a:pt x="45" y="1"/>
                </a:lnTo>
                <a:lnTo>
                  <a:pt x="45" y="3"/>
                </a:lnTo>
                <a:lnTo>
                  <a:pt x="45"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
          <p:cNvSpPr>
            <a:spLocks/>
          </p:cNvSpPr>
          <p:nvPr/>
        </p:nvSpPr>
        <p:spPr bwMode="auto">
          <a:xfrm>
            <a:off x="1553769" y="528219"/>
            <a:ext cx="95096" cy="90773"/>
          </a:xfrm>
          <a:custGeom>
            <a:avLst/>
            <a:gdLst>
              <a:gd name="T0" fmla="*/ 6 w 44"/>
              <a:gd name="T1" fmla="*/ 8 h 42"/>
              <a:gd name="T2" fmla="*/ 6 w 44"/>
              <a:gd name="T3" fmla="*/ 8 h 42"/>
              <a:gd name="T4" fmla="*/ 5 w 44"/>
              <a:gd name="T5" fmla="*/ 8 h 42"/>
              <a:gd name="T6" fmla="*/ 5 w 44"/>
              <a:gd name="T7" fmla="*/ 8 h 42"/>
              <a:gd name="T8" fmla="*/ 3 w 44"/>
              <a:gd name="T9" fmla="*/ 8 h 42"/>
              <a:gd name="T10" fmla="*/ 2 w 44"/>
              <a:gd name="T11" fmla="*/ 6 h 42"/>
              <a:gd name="T12" fmla="*/ 2 w 44"/>
              <a:gd name="T13" fmla="*/ 6 h 42"/>
              <a:gd name="T14" fmla="*/ 0 w 44"/>
              <a:gd name="T15" fmla="*/ 4 h 42"/>
              <a:gd name="T16" fmla="*/ 2 w 44"/>
              <a:gd name="T17" fmla="*/ 1 h 42"/>
              <a:gd name="T18" fmla="*/ 2 w 44"/>
              <a:gd name="T19" fmla="*/ 1 h 42"/>
              <a:gd name="T20" fmla="*/ 5 w 44"/>
              <a:gd name="T21" fmla="*/ 0 h 42"/>
              <a:gd name="T22" fmla="*/ 6 w 44"/>
              <a:gd name="T23" fmla="*/ 1 h 42"/>
              <a:gd name="T24" fmla="*/ 6 w 44"/>
              <a:gd name="T25" fmla="*/ 1 h 42"/>
              <a:gd name="T26" fmla="*/ 14 w 44"/>
              <a:gd name="T27" fmla="*/ 6 h 42"/>
              <a:gd name="T28" fmla="*/ 14 w 44"/>
              <a:gd name="T29" fmla="*/ 6 h 42"/>
              <a:gd name="T30" fmla="*/ 22 w 44"/>
              <a:gd name="T31" fmla="*/ 11 h 42"/>
              <a:gd name="T32" fmla="*/ 30 w 44"/>
              <a:gd name="T33" fmla="*/ 17 h 42"/>
              <a:gd name="T34" fmla="*/ 30 w 44"/>
              <a:gd name="T35" fmla="*/ 17 h 42"/>
              <a:gd name="T36" fmla="*/ 38 w 44"/>
              <a:gd name="T37" fmla="*/ 25 h 42"/>
              <a:gd name="T38" fmla="*/ 44 w 44"/>
              <a:gd name="T39" fmla="*/ 36 h 42"/>
              <a:gd name="T40" fmla="*/ 44 w 44"/>
              <a:gd name="T41" fmla="*/ 36 h 42"/>
              <a:gd name="T42" fmla="*/ 44 w 44"/>
              <a:gd name="T43" fmla="*/ 37 h 42"/>
              <a:gd name="T44" fmla="*/ 44 w 44"/>
              <a:gd name="T45" fmla="*/ 37 h 42"/>
              <a:gd name="T46" fmla="*/ 43 w 44"/>
              <a:gd name="T47" fmla="*/ 41 h 42"/>
              <a:gd name="T48" fmla="*/ 41 w 44"/>
              <a:gd name="T49" fmla="*/ 42 h 42"/>
              <a:gd name="T50" fmla="*/ 41 w 44"/>
              <a:gd name="T51" fmla="*/ 42 h 42"/>
              <a:gd name="T52" fmla="*/ 38 w 44"/>
              <a:gd name="T53" fmla="*/ 41 h 42"/>
              <a:gd name="T54" fmla="*/ 36 w 44"/>
              <a:gd name="T55" fmla="*/ 39 h 42"/>
              <a:gd name="T56" fmla="*/ 36 w 44"/>
              <a:gd name="T57" fmla="*/ 39 h 42"/>
              <a:gd name="T58" fmla="*/ 36 w 44"/>
              <a:gd name="T59" fmla="*/ 37 h 42"/>
              <a:gd name="T60" fmla="*/ 36 w 44"/>
              <a:gd name="T61" fmla="*/ 37 h 42"/>
              <a:gd name="T62" fmla="*/ 36 w 44"/>
              <a:gd name="T63" fmla="*/ 34 h 42"/>
              <a:gd name="T64" fmla="*/ 36 w 44"/>
              <a:gd name="T65" fmla="*/ 34 h 42"/>
              <a:gd name="T66" fmla="*/ 36 w 44"/>
              <a:gd name="T67" fmla="*/ 30 h 42"/>
              <a:gd name="T68" fmla="*/ 33 w 44"/>
              <a:gd name="T69" fmla="*/ 23 h 42"/>
              <a:gd name="T70" fmla="*/ 33 w 44"/>
              <a:gd name="T71" fmla="*/ 23 h 42"/>
              <a:gd name="T72" fmla="*/ 27 w 44"/>
              <a:gd name="T73" fmla="*/ 19 h 42"/>
              <a:gd name="T74" fmla="*/ 19 w 44"/>
              <a:gd name="T75" fmla="*/ 12 h 42"/>
              <a:gd name="T76" fmla="*/ 19 w 44"/>
              <a:gd name="T77" fmla="*/ 12 h 42"/>
              <a:gd name="T78" fmla="*/ 16 w 44"/>
              <a:gd name="T79" fmla="*/ 11 h 42"/>
              <a:gd name="T80" fmla="*/ 16 w 44"/>
              <a:gd name="T81" fmla="*/ 11 h 42"/>
              <a:gd name="T82" fmla="*/ 11 w 44"/>
              <a:gd name="T83" fmla="*/ 9 h 42"/>
              <a:gd name="T84" fmla="*/ 6 w 44"/>
              <a:gd name="T85" fmla="*/ 8 h 42"/>
              <a:gd name="T86" fmla="*/ 6 w 44"/>
              <a:gd name="T8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42">
                <a:moveTo>
                  <a:pt x="6" y="8"/>
                </a:moveTo>
                <a:lnTo>
                  <a:pt x="6" y="8"/>
                </a:lnTo>
                <a:lnTo>
                  <a:pt x="5" y="8"/>
                </a:lnTo>
                <a:lnTo>
                  <a:pt x="5" y="8"/>
                </a:lnTo>
                <a:lnTo>
                  <a:pt x="3" y="8"/>
                </a:lnTo>
                <a:lnTo>
                  <a:pt x="2" y="6"/>
                </a:lnTo>
                <a:lnTo>
                  <a:pt x="2" y="6"/>
                </a:lnTo>
                <a:lnTo>
                  <a:pt x="0" y="4"/>
                </a:lnTo>
                <a:lnTo>
                  <a:pt x="2" y="1"/>
                </a:lnTo>
                <a:lnTo>
                  <a:pt x="2" y="1"/>
                </a:lnTo>
                <a:lnTo>
                  <a:pt x="5" y="0"/>
                </a:lnTo>
                <a:lnTo>
                  <a:pt x="6" y="1"/>
                </a:lnTo>
                <a:lnTo>
                  <a:pt x="6" y="1"/>
                </a:lnTo>
                <a:lnTo>
                  <a:pt x="14" y="6"/>
                </a:lnTo>
                <a:lnTo>
                  <a:pt x="14" y="6"/>
                </a:lnTo>
                <a:lnTo>
                  <a:pt x="22" y="11"/>
                </a:lnTo>
                <a:lnTo>
                  <a:pt x="30" y="17"/>
                </a:lnTo>
                <a:lnTo>
                  <a:pt x="30" y="17"/>
                </a:lnTo>
                <a:lnTo>
                  <a:pt x="38" y="25"/>
                </a:lnTo>
                <a:lnTo>
                  <a:pt x="44" y="36"/>
                </a:lnTo>
                <a:lnTo>
                  <a:pt x="44" y="36"/>
                </a:lnTo>
                <a:lnTo>
                  <a:pt x="44" y="37"/>
                </a:lnTo>
                <a:lnTo>
                  <a:pt x="44" y="37"/>
                </a:lnTo>
                <a:lnTo>
                  <a:pt x="43" y="41"/>
                </a:lnTo>
                <a:lnTo>
                  <a:pt x="41" y="42"/>
                </a:lnTo>
                <a:lnTo>
                  <a:pt x="41" y="42"/>
                </a:lnTo>
                <a:lnTo>
                  <a:pt x="38" y="41"/>
                </a:lnTo>
                <a:lnTo>
                  <a:pt x="36" y="39"/>
                </a:lnTo>
                <a:lnTo>
                  <a:pt x="36" y="39"/>
                </a:lnTo>
                <a:lnTo>
                  <a:pt x="36" y="37"/>
                </a:lnTo>
                <a:lnTo>
                  <a:pt x="36" y="37"/>
                </a:lnTo>
                <a:lnTo>
                  <a:pt x="36" y="34"/>
                </a:lnTo>
                <a:lnTo>
                  <a:pt x="36" y="34"/>
                </a:lnTo>
                <a:lnTo>
                  <a:pt x="36" y="30"/>
                </a:lnTo>
                <a:lnTo>
                  <a:pt x="33" y="23"/>
                </a:lnTo>
                <a:lnTo>
                  <a:pt x="33" y="23"/>
                </a:lnTo>
                <a:lnTo>
                  <a:pt x="27" y="19"/>
                </a:lnTo>
                <a:lnTo>
                  <a:pt x="19" y="12"/>
                </a:lnTo>
                <a:lnTo>
                  <a:pt x="19" y="12"/>
                </a:lnTo>
                <a:lnTo>
                  <a:pt x="16" y="11"/>
                </a:lnTo>
                <a:lnTo>
                  <a:pt x="16" y="11"/>
                </a:lnTo>
                <a:lnTo>
                  <a:pt x="11" y="9"/>
                </a:lnTo>
                <a:lnTo>
                  <a:pt x="6" y="8"/>
                </a:lnTo>
                <a:lnTo>
                  <a:pt x="6"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
          <p:cNvSpPr>
            <a:spLocks/>
          </p:cNvSpPr>
          <p:nvPr/>
        </p:nvSpPr>
        <p:spPr bwMode="auto">
          <a:xfrm>
            <a:off x="1577544" y="571444"/>
            <a:ext cx="45387" cy="54032"/>
          </a:xfrm>
          <a:custGeom>
            <a:avLst/>
            <a:gdLst>
              <a:gd name="T0" fmla="*/ 21 w 21"/>
              <a:gd name="T1" fmla="*/ 21 h 25"/>
              <a:gd name="T2" fmla="*/ 21 w 21"/>
              <a:gd name="T3" fmla="*/ 21 h 25"/>
              <a:gd name="T4" fmla="*/ 21 w 21"/>
              <a:gd name="T5" fmla="*/ 24 h 25"/>
              <a:gd name="T6" fmla="*/ 19 w 21"/>
              <a:gd name="T7" fmla="*/ 25 h 25"/>
              <a:gd name="T8" fmla="*/ 19 w 21"/>
              <a:gd name="T9" fmla="*/ 25 h 25"/>
              <a:gd name="T10" fmla="*/ 17 w 21"/>
              <a:gd name="T11" fmla="*/ 25 h 25"/>
              <a:gd name="T12" fmla="*/ 16 w 21"/>
              <a:gd name="T13" fmla="*/ 24 h 25"/>
              <a:gd name="T14" fmla="*/ 16 w 21"/>
              <a:gd name="T15" fmla="*/ 24 h 25"/>
              <a:gd name="T16" fmla="*/ 14 w 21"/>
              <a:gd name="T17" fmla="*/ 22 h 25"/>
              <a:gd name="T18" fmla="*/ 14 w 21"/>
              <a:gd name="T19" fmla="*/ 21 h 25"/>
              <a:gd name="T20" fmla="*/ 14 w 21"/>
              <a:gd name="T21" fmla="*/ 21 h 25"/>
              <a:gd name="T22" fmla="*/ 14 w 21"/>
              <a:gd name="T23" fmla="*/ 14 h 25"/>
              <a:gd name="T24" fmla="*/ 14 w 21"/>
              <a:gd name="T25" fmla="*/ 14 h 25"/>
              <a:gd name="T26" fmla="*/ 14 w 21"/>
              <a:gd name="T27" fmla="*/ 13 h 25"/>
              <a:gd name="T28" fmla="*/ 13 w 21"/>
              <a:gd name="T29" fmla="*/ 11 h 25"/>
              <a:gd name="T30" fmla="*/ 13 w 21"/>
              <a:gd name="T31" fmla="*/ 11 h 25"/>
              <a:gd name="T32" fmla="*/ 6 w 21"/>
              <a:gd name="T33" fmla="*/ 6 h 25"/>
              <a:gd name="T34" fmla="*/ 6 w 21"/>
              <a:gd name="T35" fmla="*/ 6 h 25"/>
              <a:gd name="T36" fmla="*/ 5 w 21"/>
              <a:gd name="T37" fmla="*/ 5 h 25"/>
              <a:gd name="T38" fmla="*/ 5 w 21"/>
              <a:gd name="T39" fmla="*/ 5 h 25"/>
              <a:gd name="T40" fmla="*/ 3 w 21"/>
              <a:gd name="T41" fmla="*/ 5 h 25"/>
              <a:gd name="T42" fmla="*/ 3 w 21"/>
              <a:gd name="T43" fmla="*/ 5 h 25"/>
              <a:gd name="T44" fmla="*/ 0 w 21"/>
              <a:gd name="T45" fmla="*/ 5 h 25"/>
              <a:gd name="T46" fmla="*/ 0 w 21"/>
              <a:gd name="T47" fmla="*/ 2 h 25"/>
              <a:gd name="T48" fmla="*/ 0 w 21"/>
              <a:gd name="T49" fmla="*/ 2 h 25"/>
              <a:gd name="T50" fmla="*/ 2 w 21"/>
              <a:gd name="T51" fmla="*/ 0 h 25"/>
              <a:gd name="T52" fmla="*/ 5 w 21"/>
              <a:gd name="T53" fmla="*/ 0 h 25"/>
              <a:gd name="T54" fmla="*/ 5 w 21"/>
              <a:gd name="T55" fmla="*/ 0 h 25"/>
              <a:gd name="T56" fmla="*/ 6 w 21"/>
              <a:gd name="T57" fmla="*/ 0 h 25"/>
              <a:gd name="T58" fmla="*/ 6 w 21"/>
              <a:gd name="T59" fmla="*/ 0 h 25"/>
              <a:gd name="T60" fmla="*/ 8 w 21"/>
              <a:gd name="T61" fmla="*/ 3 h 25"/>
              <a:gd name="T62" fmla="*/ 8 w 21"/>
              <a:gd name="T63" fmla="*/ 3 h 25"/>
              <a:gd name="T64" fmla="*/ 14 w 21"/>
              <a:gd name="T65" fmla="*/ 6 h 25"/>
              <a:gd name="T66" fmla="*/ 14 w 21"/>
              <a:gd name="T67" fmla="*/ 6 h 25"/>
              <a:gd name="T68" fmla="*/ 17 w 21"/>
              <a:gd name="T69" fmla="*/ 11 h 25"/>
              <a:gd name="T70" fmla="*/ 17 w 21"/>
              <a:gd name="T71" fmla="*/ 11 h 25"/>
              <a:gd name="T72" fmla="*/ 21 w 21"/>
              <a:gd name="T73" fmla="*/ 19 h 25"/>
              <a:gd name="T74" fmla="*/ 21 w 21"/>
              <a:gd name="T75" fmla="*/ 19 h 25"/>
              <a:gd name="T76" fmla="*/ 21 w 21"/>
              <a:gd name="T77" fmla="*/ 21 h 25"/>
              <a:gd name="T78" fmla="*/ 21 w 21"/>
              <a:gd name="T7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25">
                <a:moveTo>
                  <a:pt x="21" y="21"/>
                </a:moveTo>
                <a:lnTo>
                  <a:pt x="21" y="21"/>
                </a:lnTo>
                <a:lnTo>
                  <a:pt x="21" y="24"/>
                </a:lnTo>
                <a:lnTo>
                  <a:pt x="19" y="25"/>
                </a:lnTo>
                <a:lnTo>
                  <a:pt x="19" y="25"/>
                </a:lnTo>
                <a:lnTo>
                  <a:pt x="17" y="25"/>
                </a:lnTo>
                <a:lnTo>
                  <a:pt x="16" y="24"/>
                </a:lnTo>
                <a:lnTo>
                  <a:pt x="16" y="24"/>
                </a:lnTo>
                <a:lnTo>
                  <a:pt x="14" y="22"/>
                </a:lnTo>
                <a:lnTo>
                  <a:pt x="14" y="21"/>
                </a:lnTo>
                <a:lnTo>
                  <a:pt x="14" y="21"/>
                </a:lnTo>
                <a:lnTo>
                  <a:pt x="14" y="14"/>
                </a:lnTo>
                <a:lnTo>
                  <a:pt x="14" y="14"/>
                </a:lnTo>
                <a:lnTo>
                  <a:pt x="14" y="13"/>
                </a:lnTo>
                <a:lnTo>
                  <a:pt x="13" y="11"/>
                </a:lnTo>
                <a:lnTo>
                  <a:pt x="13" y="11"/>
                </a:lnTo>
                <a:lnTo>
                  <a:pt x="6" y="6"/>
                </a:lnTo>
                <a:lnTo>
                  <a:pt x="6" y="6"/>
                </a:lnTo>
                <a:lnTo>
                  <a:pt x="5" y="5"/>
                </a:lnTo>
                <a:lnTo>
                  <a:pt x="5" y="5"/>
                </a:lnTo>
                <a:lnTo>
                  <a:pt x="3" y="5"/>
                </a:lnTo>
                <a:lnTo>
                  <a:pt x="3" y="5"/>
                </a:lnTo>
                <a:lnTo>
                  <a:pt x="0" y="5"/>
                </a:lnTo>
                <a:lnTo>
                  <a:pt x="0" y="2"/>
                </a:lnTo>
                <a:lnTo>
                  <a:pt x="0" y="2"/>
                </a:lnTo>
                <a:lnTo>
                  <a:pt x="2" y="0"/>
                </a:lnTo>
                <a:lnTo>
                  <a:pt x="5" y="0"/>
                </a:lnTo>
                <a:lnTo>
                  <a:pt x="5" y="0"/>
                </a:lnTo>
                <a:lnTo>
                  <a:pt x="6" y="0"/>
                </a:lnTo>
                <a:lnTo>
                  <a:pt x="6" y="0"/>
                </a:lnTo>
                <a:lnTo>
                  <a:pt x="8" y="3"/>
                </a:lnTo>
                <a:lnTo>
                  <a:pt x="8" y="3"/>
                </a:lnTo>
                <a:lnTo>
                  <a:pt x="14" y="6"/>
                </a:lnTo>
                <a:lnTo>
                  <a:pt x="14" y="6"/>
                </a:lnTo>
                <a:lnTo>
                  <a:pt x="17" y="11"/>
                </a:lnTo>
                <a:lnTo>
                  <a:pt x="17" y="11"/>
                </a:lnTo>
                <a:lnTo>
                  <a:pt x="21" y="19"/>
                </a:lnTo>
                <a:lnTo>
                  <a:pt x="21" y="19"/>
                </a:lnTo>
                <a:lnTo>
                  <a:pt x="21" y="21"/>
                </a:lnTo>
                <a:lnTo>
                  <a:pt x="21" y="2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a:spLocks noEditPoints="1"/>
          </p:cNvSpPr>
          <p:nvPr/>
        </p:nvSpPr>
        <p:spPr bwMode="auto">
          <a:xfrm>
            <a:off x="2003988" y="5721841"/>
            <a:ext cx="899086" cy="613799"/>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a:spLocks/>
          </p:cNvSpPr>
          <p:nvPr/>
        </p:nvSpPr>
        <p:spPr bwMode="auto">
          <a:xfrm>
            <a:off x="2836076" y="5903285"/>
            <a:ext cx="19452" cy="71322"/>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a:spLocks/>
          </p:cNvSpPr>
          <p:nvPr/>
        </p:nvSpPr>
        <p:spPr bwMode="auto">
          <a:xfrm>
            <a:off x="2529176" y="6078349"/>
            <a:ext cx="19452" cy="49710"/>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a:spLocks noEditPoints="1"/>
          </p:cNvSpPr>
          <p:nvPr/>
        </p:nvSpPr>
        <p:spPr bwMode="auto">
          <a:xfrm>
            <a:off x="6520695" y="2449583"/>
            <a:ext cx="816958" cy="896926"/>
          </a:xfrm>
          <a:custGeom>
            <a:avLst/>
            <a:gdLst>
              <a:gd name="T0" fmla="*/ 94 w 378"/>
              <a:gd name="T1" fmla="*/ 128 h 415"/>
              <a:gd name="T2" fmla="*/ 1 w 378"/>
              <a:gd name="T3" fmla="*/ 63 h 415"/>
              <a:gd name="T4" fmla="*/ 99 w 378"/>
              <a:gd name="T5" fmla="*/ 3 h 415"/>
              <a:gd name="T6" fmla="*/ 154 w 378"/>
              <a:gd name="T7" fmla="*/ 38 h 415"/>
              <a:gd name="T8" fmla="*/ 271 w 378"/>
              <a:gd name="T9" fmla="*/ 38 h 415"/>
              <a:gd name="T10" fmla="*/ 347 w 378"/>
              <a:gd name="T11" fmla="*/ 41 h 415"/>
              <a:gd name="T12" fmla="*/ 325 w 378"/>
              <a:gd name="T13" fmla="*/ 130 h 415"/>
              <a:gd name="T14" fmla="*/ 378 w 378"/>
              <a:gd name="T15" fmla="*/ 243 h 415"/>
              <a:gd name="T16" fmla="*/ 312 w 378"/>
              <a:gd name="T17" fmla="*/ 414 h 415"/>
              <a:gd name="T18" fmla="*/ 107 w 378"/>
              <a:gd name="T19" fmla="*/ 399 h 415"/>
              <a:gd name="T20" fmla="*/ 105 w 378"/>
              <a:gd name="T21" fmla="*/ 150 h 415"/>
              <a:gd name="T22" fmla="*/ 153 w 378"/>
              <a:gd name="T23" fmla="*/ 101 h 415"/>
              <a:gd name="T24" fmla="*/ 151 w 378"/>
              <a:gd name="T25" fmla="*/ 131 h 415"/>
              <a:gd name="T26" fmla="*/ 143 w 378"/>
              <a:gd name="T27" fmla="*/ 128 h 415"/>
              <a:gd name="T28" fmla="*/ 129 w 378"/>
              <a:gd name="T29" fmla="*/ 147 h 415"/>
              <a:gd name="T30" fmla="*/ 108 w 378"/>
              <a:gd name="T31" fmla="*/ 347 h 415"/>
              <a:gd name="T32" fmla="*/ 243 w 378"/>
              <a:gd name="T33" fmla="*/ 407 h 415"/>
              <a:gd name="T34" fmla="*/ 361 w 378"/>
              <a:gd name="T35" fmla="*/ 314 h 415"/>
              <a:gd name="T36" fmla="*/ 326 w 378"/>
              <a:gd name="T37" fmla="*/ 139 h 415"/>
              <a:gd name="T38" fmla="*/ 312 w 378"/>
              <a:gd name="T39" fmla="*/ 169 h 415"/>
              <a:gd name="T40" fmla="*/ 273 w 378"/>
              <a:gd name="T41" fmla="*/ 144 h 415"/>
              <a:gd name="T42" fmla="*/ 142 w 378"/>
              <a:gd name="T43" fmla="*/ 164 h 415"/>
              <a:gd name="T44" fmla="*/ 134 w 378"/>
              <a:gd name="T45" fmla="*/ 84 h 415"/>
              <a:gd name="T46" fmla="*/ 243 w 378"/>
              <a:gd name="T47" fmla="*/ 51 h 415"/>
              <a:gd name="T48" fmla="*/ 96 w 378"/>
              <a:gd name="T49" fmla="*/ 41 h 415"/>
              <a:gd name="T50" fmla="*/ 22 w 378"/>
              <a:gd name="T51" fmla="*/ 49 h 415"/>
              <a:gd name="T52" fmla="*/ 77 w 378"/>
              <a:gd name="T53" fmla="*/ 111 h 415"/>
              <a:gd name="T54" fmla="*/ 168 w 378"/>
              <a:gd name="T55" fmla="*/ 133 h 415"/>
              <a:gd name="T56" fmla="*/ 276 w 378"/>
              <a:gd name="T57" fmla="*/ 92 h 415"/>
              <a:gd name="T58" fmla="*/ 236 w 378"/>
              <a:gd name="T59" fmla="*/ 38 h 415"/>
              <a:gd name="T60" fmla="*/ 314 w 378"/>
              <a:gd name="T61" fmla="*/ 153 h 415"/>
              <a:gd name="T62" fmla="*/ 293 w 378"/>
              <a:gd name="T63" fmla="*/ 78 h 415"/>
              <a:gd name="T64" fmla="*/ 224 w 378"/>
              <a:gd name="T65" fmla="*/ 32 h 415"/>
              <a:gd name="T66" fmla="*/ 284 w 378"/>
              <a:gd name="T67" fmla="*/ 51 h 415"/>
              <a:gd name="T68" fmla="*/ 372 w 378"/>
              <a:gd name="T69" fmla="*/ 371 h 415"/>
              <a:gd name="T70" fmla="*/ 361 w 378"/>
              <a:gd name="T71" fmla="*/ 147 h 415"/>
              <a:gd name="T72" fmla="*/ 364 w 378"/>
              <a:gd name="T73" fmla="*/ 257 h 415"/>
              <a:gd name="T74" fmla="*/ 356 w 378"/>
              <a:gd name="T75" fmla="*/ 166 h 415"/>
              <a:gd name="T76" fmla="*/ 222 w 378"/>
              <a:gd name="T77" fmla="*/ 44 h 415"/>
              <a:gd name="T78" fmla="*/ 225 w 378"/>
              <a:gd name="T79" fmla="*/ 48 h 415"/>
              <a:gd name="T80" fmla="*/ 102 w 378"/>
              <a:gd name="T81" fmla="*/ 279 h 415"/>
              <a:gd name="T82" fmla="*/ 209 w 378"/>
              <a:gd name="T83" fmla="*/ 134 h 415"/>
              <a:gd name="T84" fmla="*/ 306 w 378"/>
              <a:gd name="T85" fmla="*/ 142 h 415"/>
              <a:gd name="T86" fmla="*/ 104 w 378"/>
              <a:gd name="T87" fmla="*/ 373 h 415"/>
              <a:gd name="T88" fmla="*/ 235 w 378"/>
              <a:gd name="T89" fmla="*/ 142 h 415"/>
              <a:gd name="T90" fmla="*/ 102 w 378"/>
              <a:gd name="T91" fmla="*/ 172 h 415"/>
              <a:gd name="T92" fmla="*/ 187 w 378"/>
              <a:gd name="T93" fmla="*/ 145 h 415"/>
              <a:gd name="T94" fmla="*/ 342 w 378"/>
              <a:gd name="T95" fmla="*/ 74 h 415"/>
              <a:gd name="T96" fmla="*/ 189 w 378"/>
              <a:gd name="T97" fmla="*/ 89 h 415"/>
              <a:gd name="T98" fmla="*/ 315 w 378"/>
              <a:gd name="T99" fmla="*/ 43 h 415"/>
              <a:gd name="T100" fmla="*/ 110 w 378"/>
              <a:gd name="T101" fmla="*/ 399 h 415"/>
              <a:gd name="T102" fmla="*/ 94 w 378"/>
              <a:gd name="T103" fmla="*/ 190 h 415"/>
              <a:gd name="T104" fmla="*/ 91 w 378"/>
              <a:gd name="T105" fmla="*/ 122 h 415"/>
              <a:gd name="T106" fmla="*/ 126 w 378"/>
              <a:gd name="T107" fmla="*/ 407 h 415"/>
              <a:gd name="T108" fmla="*/ 367 w 378"/>
              <a:gd name="T109" fmla="*/ 294 h 415"/>
              <a:gd name="T110" fmla="*/ 332 w 378"/>
              <a:gd name="T111" fmla="*/ 134 h 415"/>
              <a:gd name="T112" fmla="*/ 293 w 378"/>
              <a:gd name="T113" fmla="*/ 41 h 415"/>
              <a:gd name="T114" fmla="*/ 317 w 378"/>
              <a:gd name="T115" fmla="*/ 117 h 415"/>
              <a:gd name="T116" fmla="*/ 15 w 378"/>
              <a:gd name="T117" fmla="*/ 49 h 415"/>
              <a:gd name="T118" fmla="*/ 356 w 378"/>
              <a:gd name="T119" fmla="*/ 395 h 415"/>
              <a:gd name="T120" fmla="*/ 280 w 378"/>
              <a:gd name="T121" fmla="*/ 412 h 415"/>
              <a:gd name="T122" fmla="*/ 269 w 378"/>
              <a:gd name="T123" fmla="*/ 41 h 415"/>
              <a:gd name="T124" fmla="*/ 284 w 378"/>
              <a:gd name="T125" fmla="*/ 41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415">
                <a:moveTo>
                  <a:pt x="159" y="93"/>
                </a:moveTo>
                <a:lnTo>
                  <a:pt x="159" y="93"/>
                </a:lnTo>
                <a:lnTo>
                  <a:pt x="157" y="93"/>
                </a:lnTo>
                <a:lnTo>
                  <a:pt x="157" y="93"/>
                </a:lnTo>
                <a:lnTo>
                  <a:pt x="131" y="90"/>
                </a:lnTo>
                <a:lnTo>
                  <a:pt x="131" y="90"/>
                </a:lnTo>
                <a:lnTo>
                  <a:pt x="116" y="90"/>
                </a:lnTo>
                <a:lnTo>
                  <a:pt x="116" y="90"/>
                </a:lnTo>
                <a:lnTo>
                  <a:pt x="99" y="92"/>
                </a:lnTo>
                <a:lnTo>
                  <a:pt x="99" y="92"/>
                </a:lnTo>
                <a:lnTo>
                  <a:pt x="97" y="92"/>
                </a:lnTo>
                <a:lnTo>
                  <a:pt x="97" y="93"/>
                </a:lnTo>
                <a:lnTo>
                  <a:pt x="97" y="93"/>
                </a:lnTo>
                <a:lnTo>
                  <a:pt x="97" y="100"/>
                </a:lnTo>
                <a:lnTo>
                  <a:pt x="97" y="100"/>
                </a:lnTo>
                <a:lnTo>
                  <a:pt x="96" y="119"/>
                </a:lnTo>
                <a:lnTo>
                  <a:pt x="96" y="119"/>
                </a:lnTo>
                <a:lnTo>
                  <a:pt x="96" y="122"/>
                </a:lnTo>
                <a:lnTo>
                  <a:pt x="96" y="122"/>
                </a:lnTo>
                <a:lnTo>
                  <a:pt x="96" y="122"/>
                </a:lnTo>
                <a:lnTo>
                  <a:pt x="96" y="122"/>
                </a:lnTo>
                <a:lnTo>
                  <a:pt x="94" y="126"/>
                </a:lnTo>
                <a:lnTo>
                  <a:pt x="94" y="126"/>
                </a:lnTo>
                <a:lnTo>
                  <a:pt x="94" y="128"/>
                </a:lnTo>
                <a:lnTo>
                  <a:pt x="94" y="128"/>
                </a:lnTo>
                <a:lnTo>
                  <a:pt x="93" y="128"/>
                </a:lnTo>
                <a:lnTo>
                  <a:pt x="93" y="128"/>
                </a:lnTo>
                <a:lnTo>
                  <a:pt x="90" y="128"/>
                </a:lnTo>
                <a:lnTo>
                  <a:pt x="86" y="125"/>
                </a:lnTo>
                <a:lnTo>
                  <a:pt x="86" y="125"/>
                </a:lnTo>
                <a:lnTo>
                  <a:pt x="83" y="122"/>
                </a:lnTo>
                <a:lnTo>
                  <a:pt x="83" y="122"/>
                </a:lnTo>
                <a:lnTo>
                  <a:pt x="75" y="115"/>
                </a:lnTo>
                <a:lnTo>
                  <a:pt x="75" y="115"/>
                </a:lnTo>
                <a:lnTo>
                  <a:pt x="74" y="114"/>
                </a:lnTo>
                <a:lnTo>
                  <a:pt x="74" y="114"/>
                </a:lnTo>
                <a:lnTo>
                  <a:pt x="61" y="108"/>
                </a:lnTo>
                <a:lnTo>
                  <a:pt x="61" y="108"/>
                </a:lnTo>
                <a:lnTo>
                  <a:pt x="49" y="100"/>
                </a:lnTo>
                <a:lnTo>
                  <a:pt x="34" y="90"/>
                </a:lnTo>
                <a:lnTo>
                  <a:pt x="34" y="90"/>
                </a:lnTo>
                <a:lnTo>
                  <a:pt x="26" y="84"/>
                </a:lnTo>
                <a:lnTo>
                  <a:pt x="26" y="84"/>
                </a:lnTo>
                <a:lnTo>
                  <a:pt x="11" y="74"/>
                </a:lnTo>
                <a:lnTo>
                  <a:pt x="11" y="74"/>
                </a:lnTo>
                <a:lnTo>
                  <a:pt x="6" y="70"/>
                </a:lnTo>
                <a:lnTo>
                  <a:pt x="3" y="65"/>
                </a:lnTo>
                <a:lnTo>
                  <a:pt x="3" y="65"/>
                </a:lnTo>
                <a:lnTo>
                  <a:pt x="1" y="63"/>
                </a:lnTo>
                <a:lnTo>
                  <a:pt x="1" y="63"/>
                </a:lnTo>
                <a:lnTo>
                  <a:pt x="0" y="60"/>
                </a:lnTo>
                <a:lnTo>
                  <a:pt x="0" y="60"/>
                </a:lnTo>
                <a:lnTo>
                  <a:pt x="0" y="59"/>
                </a:lnTo>
                <a:lnTo>
                  <a:pt x="0" y="57"/>
                </a:lnTo>
                <a:lnTo>
                  <a:pt x="0" y="57"/>
                </a:lnTo>
                <a:lnTo>
                  <a:pt x="4" y="52"/>
                </a:lnTo>
                <a:lnTo>
                  <a:pt x="4" y="52"/>
                </a:lnTo>
                <a:lnTo>
                  <a:pt x="12" y="48"/>
                </a:lnTo>
                <a:lnTo>
                  <a:pt x="12" y="48"/>
                </a:lnTo>
                <a:lnTo>
                  <a:pt x="31" y="38"/>
                </a:lnTo>
                <a:lnTo>
                  <a:pt x="31" y="38"/>
                </a:lnTo>
                <a:lnTo>
                  <a:pt x="49" y="29"/>
                </a:lnTo>
                <a:lnTo>
                  <a:pt x="67" y="19"/>
                </a:lnTo>
                <a:lnTo>
                  <a:pt x="67" y="19"/>
                </a:lnTo>
                <a:lnTo>
                  <a:pt x="80" y="10"/>
                </a:lnTo>
                <a:lnTo>
                  <a:pt x="80" y="10"/>
                </a:lnTo>
                <a:lnTo>
                  <a:pt x="93" y="2"/>
                </a:lnTo>
                <a:lnTo>
                  <a:pt x="93" y="2"/>
                </a:lnTo>
                <a:lnTo>
                  <a:pt x="96" y="0"/>
                </a:lnTo>
                <a:lnTo>
                  <a:pt x="96" y="0"/>
                </a:lnTo>
                <a:lnTo>
                  <a:pt x="97" y="0"/>
                </a:lnTo>
                <a:lnTo>
                  <a:pt x="99" y="2"/>
                </a:lnTo>
                <a:lnTo>
                  <a:pt x="99" y="2"/>
                </a:lnTo>
                <a:lnTo>
                  <a:pt x="99" y="3"/>
                </a:lnTo>
                <a:lnTo>
                  <a:pt x="99" y="3"/>
                </a:lnTo>
                <a:lnTo>
                  <a:pt x="101" y="5"/>
                </a:lnTo>
                <a:lnTo>
                  <a:pt x="101" y="5"/>
                </a:lnTo>
                <a:lnTo>
                  <a:pt x="102" y="5"/>
                </a:lnTo>
                <a:lnTo>
                  <a:pt x="102" y="7"/>
                </a:lnTo>
                <a:lnTo>
                  <a:pt x="102" y="7"/>
                </a:lnTo>
                <a:lnTo>
                  <a:pt x="102" y="8"/>
                </a:lnTo>
                <a:lnTo>
                  <a:pt x="102" y="10"/>
                </a:lnTo>
                <a:lnTo>
                  <a:pt x="102" y="10"/>
                </a:lnTo>
                <a:lnTo>
                  <a:pt x="99" y="11"/>
                </a:lnTo>
                <a:lnTo>
                  <a:pt x="99" y="11"/>
                </a:lnTo>
                <a:lnTo>
                  <a:pt x="99" y="21"/>
                </a:lnTo>
                <a:lnTo>
                  <a:pt x="99" y="21"/>
                </a:lnTo>
                <a:lnTo>
                  <a:pt x="101" y="33"/>
                </a:lnTo>
                <a:lnTo>
                  <a:pt x="101" y="33"/>
                </a:lnTo>
                <a:lnTo>
                  <a:pt x="101" y="33"/>
                </a:lnTo>
                <a:lnTo>
                  <a:pt x="101" y="33"/>
                </a:lnTo>
                <a:lnTo>
                  <a:pt x="101" y="37"/>
                </a:lnTo>
                <a:lnTo>
                  <a:pt x="101" y="38"/>
                </a:lnTo>
                <a:lnTo>
                  <a:pt x="101" y="38"/>
                </a:lnTo>
                <a:lnTo>
                  <a:pt x="108" y="40"/>
                </a:lnTo>
                <a:lnTo>
                  <a:pt x="115" y="40"/>
                </a:lnTo>
                <a:lnTo>
                  <a:pt x="115" y="40"/>
                </a:lnTo>
                <a:lnTo>
                  <a:pt x="134" y="38"/>
                </a:lnTo>
                <a:lnTo>
                  <a:pt x="154" y="38"/>
                </a:lnTo>
                <a:lnTo>
                  <a:pt x="154" y="38"/>
                </a:lnTo>
                <a:lnTo>
                  <a:pt x="175" y="38"/>
                </a:lnTo>
                <a:lnTo>
                  <a:pt x="175" y="38"/>
                </a:lnTo>
                <a:lnTo>
                  <a:pt x="186" y="38"/>
                </a:lnTo>
                <a:lnTo>
                  <a:pt x="186" y="38"/>
                </a:lnTo>
                <a:lnTo>
                  <a:pt x="187" y="38"/>
                </a:lnTo>
                <a:lnTo>
                  <a:pt x="187" y="38"/>
                </a:lnTo>
                <a:lnTo>
                  <a:pt x="187" y="37"/>
                </a:lnTo>
                <a:lnTo>
                  <a:pt x="190" y="35"/>
                </a:lnTo>
                <a:lnTo>
                  <a:pt x="190" y="35"/>
                </a:lnTo>
                <a:lnTo>
                  <a:pt x="197" y="33"/>
                </a:lnTo>
                <a:lnTo>
                  <a:pt x="197" y="33"/>
                </a:lnTo>
                <a:lnTo>
                  <a:pt x="205" y="30"/>
                </a:lnTo>
                <a:lnTo>
                  <a:pt x="205" y="30"/>
                </a:lnTo>
                <a:lnTo>
                  <a:pt x="214" y="27"/>
                </a:lnTo>
                <a:lnTo>
                  <a:pt x="224" y="27"/>
                </a:lnTo>
                <a:lnTo>
                  <a:pt x="224" y="27"/>
                </a:lnTo>
                <a:lnTo>
                  <a:pt x="241" y="27"/>
                </a:lnTo>
                <a:lnTo>
                  <a:pt x="241" y="27"/>
                </a:lnTo>
                <a:lnTo>
                  <a:pt x="252" y="27"/>
                </a:lnTo>
                <a:lnTo>
                  <a:pt x="261" y="32"/>
                </a:lnTo>
                <a:lnTo>
                  <a:pt x="261" y="32"/>
                </a:lnTo>
                <a:lnTo>
                  <a:pt x="263" y="33"/>
                </a:lnTo>
                <a:lnTo>
                  <a:pt x="263" y="33"/>
                </a:lnTo>
                <a:lnTo>
                  <a:pt x="271" y="38"/>
                </a:lnTo>
                <a:lnTo>
                  <a:pt x="271" y="38"/>
                </a:lnTo>
                <a:lnTo>
                  <a:pt x="276" y="41"/>
                </a:lnTo>
                <a:lnTo>
                  <a:pt x="276" y="41"/>
                </a:lnTo>
                <a:lnTo>
                  <a:pt x="276" y="40"/>
                </a:lnTo>
                <a:lnTo>
                  <a:pt x="276" y="40"/>
                </a:lnTo>
                <a:lnTo>
                  <a:pt x="277" y="37"/>
                </a:lnTo>
                <a:lnTo>
                  <a:pt x="277" y="37"/>
                </a:lnTo>
                <a:lnTo>
                  <a:pt x="279" y="37"/>
                </a:lnTo>
                <a:lnTo>
                  <a:pt x="279" y="37"/>
                </a:lnTo>
                <a:lnTo>
                  <a:pt x="284" y="38"/>
                </a:lnTo>
                <a:lnTo>
                  <a:pt x="284" y="38"/>
                </a:lnTo>
                <a:lnTo>
                  <a:pt x="332" y="38"/>
                </a:lnTo>
                <a:lnTo>
                  <a:pt x="332" y="38"/>
                </a:lnTo>
                <a:lnTo>
                  <a:pt x="336" y="38"/>
                </a:lnTo>
                <a:lnTo>
                  <a:pt x="336" y="38"/>
                </a:lnTo>
                <a:lnTo>
                  <a:pt x="337" y="38"/>
                </a:lnTo>
                <a:lnTo>
                  <a:pt x="337" y="38"/>
                </a:lnTo>
                <a:lnTo>
                  <a:pt x="340" y="38"/>
                </a:lnTo>
                <a:lnTo>
                  <a:pt x="340" y="38"/>
                </a:lnTo>
                <a:lnTo>
                  <a:pt x="344" y="38"/>
                </a:lnTo>
                <a:lnTo>
                  <a:pt x="344" y="38"/>
                </a:lnTo>
                <a:lnTo>
                  <a:pt x="345" y="38"/>
                </a:lnTo>
                <a:lnTo>
                  <a:pt x="347" y="41"/>
                </a:lnTo>
                <a:lnTo>
                  <a:pt x="347" y="41"/>
                </a:lnTo>
                <a:lnTo>
                  <a:pt x="347" y="41"/>
                </a:lnTo>
                <a:lnTo>
                  <a:pt x="347" y="41"/>
                </a:lnTo>
                <a:lnTo>
                  <a:pt x="347" y="65"/>
                </a:lnTo>
                <a:lnTo>
                  <a:pt x="347" y="65"/>
                </a:lnTo>
                <a:lnTo>
                  <a:pt x="347" y="82"/>
                </a:lnTo>
                <a:lnTo>
                  <a:pt x="347" y="82"/>
                </a:lnTo>
                <a:lnTo>
                  <a:pt x="345" y="84"/>
                </a:lnTo>
                <a:lnTo>
                  <a:pt x="345" y="84"/>
                </a:lnTo>
                <a:lnTo>
                  <a:pt x="345" y="92"/>
                </a:lnTo>
                <a:lnTo>
                  <a:pt x="345" y="92"/>
                </a:lnTo>
                <a:lnTo>
                  <a:pt x="344" y="93"/>
                </a:lnTo>
                <a:lnTo>
                  <a:pt x="342" y="95"/>
                </a:lnTo>
                <a:lnTo>
                  <a:pt x="342" y="95"/>
                </a:lnTo>
                <a:lnTo>
                  <a:pt x="339" y="93"/>
                </a:lnTo>
                <a:lnTo>
                  <a:pt x="339" y="93"/>
                </a:lnTo>
                <a:lnTo>
                  <a:pt x="336" y="93"/>
                </a:lnTo>
                <a:lnTo>
                  <a:pt x="331" y="93"/>
                </a:lnTo>
                <a:lnTo>
                  <a:pt x="331" y="93"/>
                </a:lnTo>
                <a:lnTo>
                  <a:pt x="325" y="93"/>
                </a:lnTo>
                <a:lnTo>
                  <a:pt x="325" y="93"/>
                </a:lnTo>
                <a:lnTo>
                  <a:pt x="310" y="95"/>
                </a:lnTo>
                <a:lnTo>
                  <a:pt x="310" y="95"/>
                </a:lnTo>
                <a:lnTo>
                  <a:pt x="309" y="95"/>
                </a:lnTo>
                <a:lnTo>
                  <a:pt x="309" y="95"/>
                </a:lnTo>
                <a:lnTo>
                  <a:pt x="318" y="112"/>
                </a:lnTo>
                <a:lnTo>
                  <a:pt x="325" y="130"/>
                </a:lnTo>
                <a:lnTo>
                  <a:pt x="325" y="130"/>
                </a:lnTo>
                <a:lnTo>
                  <a:pt x="328" y="130"/>
                </a:lnTo>
                <a:lnTo>
                  <a:pt x="329" y="130"/>
                </a:lnTo>
                <a:lnTo>
                  <a:pt x="329" y="130"/>
                </a:lnTo>
                <a:lnTo>
                  <a:pt x="331" y="128"/>
                </a:lnTo>
                <a:lnTo>
                  <a:pt x="332" y="130"/>
                </a:lnTo>
                <a:lnTo>
                  <a:pt x="332" y="130"/>
                </a:lnTo>
                <a:lnTo>
                  <a:pt x="334" y="130"/>
                </a:lnTo>
                <a:lnTo>
                  <a:pt x="334" y="130"/>
                </a:lnTo>
                <a:lnTo>
                  <a:pt x="340" y="131"/>
                </a:lnTo>
                <a:lnTo>
                  <a:pt x="340" y="131"/>
                </a:lnTo>
                <a:lnTo>
                  <a:pt x="345" y="133"/>
                </a:lnTo>
                <a:lnTo>
                  <a:pt x="350" y="136"/>
                </a:lnTo>
                <a:lnTo>
                  <a:pt x="350" y="136"/>
                </a:lnTo>
                <a:lnTo>
                  <a:pt x="350" y="138"/>
                </a:lnTo>
                <a:lnTo>
                  <a:pt x="350" y="138"/>
                </a:lnTo>
                <a:lnTo>
                  <a:pt x="358" y="141"/>
                </a:lnTo>
                <a:lnTo>
                  <a:pt x="358" y="141"/>
                </a:lnTo>
                <a:lnTo>
                  <a:pt x="364" y="145"/>
                </a:lnTo>
                <a:lnTo>
                  <a:pt x="370" y="152"/>
                </a:lnTo>
                <a:lnTo>
                  <a:pt x="373" y="158"/>
                </a:lnTo>
                <a:lnTo>
                  <a:pt x="377" y="166"/>
                </a:lnTo>
                <a:lnTo>
                  <a:pt x="377" y="166"/>
                </a:lnTo>
                <a:lnTo>
                  <a:pt x="378" y="183"/>
                </a:lnTo>
                <a:lnTo>
                  <a:pt x="378" y="183"/>
                </a:lnTo>
                <a:lnTo>
                  <a:pt x="378" y="243"/>
                </a:lnTo>
                <a:lnTo>
                  <a:pt x="378" y="243"/>
                </a:lnTo>
                <a:lnTo>
                  <a:pt x="378" y="262"/>
                </a:lnTo>
                <a:lnTo>
                  <a:pt x="378" y="262"/>
                </a:lnTo>
                <a:lnTo>
                  <a:pt x="378" y="291"/>
                </a:lnTo>
                <a:lnTo>
                  <a:pt x="378" y="291"/>
                </a:lnTo>
                <a:lnTo>
                  <a:pt x="377" y="311"/>
                </a:lnTo>
                <a:lnTo>
                  <a:pt x="377" y="311"/>
                </a:lnTo>
                <a:lnTo>
                  <a:pt x="375" y="335"/>
                </a:lnTo>
                <a:lnTo>
                  <a:pt x="375" y="357"/>
                </a:lnTo>
                <a:lnTo>
                  <a:pt x="375" y="357"/>
                </a:lnTo>
                <a:lnTo>
                  <a:pt x="375" y="373"/>
                </a:lnTo>
                <a:lnTo>
                  <a:pt x="375" y="373"/>
                </a:lnTo>
                <a:lnTo>
                  <a:pt x="372" y="382"/>
                </a:lnTo>
                <a:lnTo>
                  <a:pt x="366" y="391"/>
                </a:lnTo>
                <a:lnTo>
                  <a:pt x="366" y="391"/>
                </a:lnTo>
                <a:lnTo>
                  <a:pt x="361" y="395"/>
                </a:lnTo>
                <a:lnTo>
                  <a:pt x="356" y="399"/>
                </a:lnTo>
                <a:lnTo>
                  <a:pt x="344" y="404"/>
                </a:lnTo>
                <a:lnTo>
                  <a:pt x="344" y="404"/>
                </a:lnTo>
                <a:lnTo>
                  <a:pt x="342" y="404"/>
                </a:lnTo>
                <a:lnTo>
                  <a:pt x="342" y="404"/>
                </a:lnTo>
                <a:lnTo>
                  <a:pt x="331" y="409"/>
                </a:lnTo>
                <a:lnTo>
                  <a:pt x="331" y="409"/>
                </a:lnTo>
                <a:lnTo>
                  <a:pt x="321" y="412"/>
                </a:lnTo>
                <a:lnTo>
                  <a:pt x="312" y="414"/>
                </a:lnTo>
                <a:lnTo>
                  <a:pt x="312" y="414"/>
                </a:lnTo>
                <a:lnTo>
                  <a:pt x="296" y="415"/>
                </a:lnTo>
                <a:lnTo>
                  <a:pt x="296" y="415"/>
                </a:lnTo>
                <a:lnTo>
                  <a:pt x="276" y="415"/>
                </a:lnTo>
                <a:lnTo>
                  <a:pt x="255" y="415"/>
                </a:lnTo>
                <a:lnTo>
                  <a:pt x="255" y="415"/>
                </a:lnTo>
                <a:lnTo>
                  <a:pt x="232" y="414"/>
                </a:lnTo>
                <a:lnTo>
                  <a:pt x="232" y="414"/>
                </a:lnTo>
                <a:lnTo>
                  <a:pt x="205" y="414"/>
                </a:lnTo>
                <a:lnTo>
                  <a:pt x="205" y="414"/>
                </a:lnTo>
                <a:lnTo>
                  <a:pt x="172" y="412"/>
                </a:lnTo>
                <a:lnTo>
                  <a:pt x="172" y="412"/>
                </a:lnTo>
                <a:lnTo>
                  <a:pt x="140" y="414"/>
                </a:lnTo>
                <a:lnTo>
                  <a:pt x="140" y="414"/>
                </a:lnTo>
                <a:lnTo>
                  <a:pt x="131" y="412"/>
                </a:lnTo>
                <a:lnTo>
                  <a:pt x="131" y="412"/>
                </a:lnTo>
                <a:lnTo>
                  <a:pt x="124" y="410"/>
                </a:lnTo>
                <a:lnTo>
                  <a:pt x="124" y="410"/>
                </a:lnTo>
                <a:lnTo>
                  <a:pt x="123" y="410"/>
                </a:lnTo>
                <a:lnTo>
                  <a:pt x="123" y="410"/>
                </a:lnTo>
                <a:lnTo>
                  <a:pt x="118" y="409"/>
                </a:lnTo>
                <a:lnTo>
                  <a:pt x="113" y="406"/>
                </a:lnTo>
                <a:lnTo>
                  <a:pt x="110" y="403"/>
                </a:lnTo>
                <a:lnTo>
                  <a:pt x="107" y="399"/>
                </a:lnTo>
                <a:lnTo>
                  <a:pt x="107" y="399"/>
                </a:lnTo>
                <a:lnTo>
                  <a:pt x="104" y="390"/>
                </a:lnTo>
                <a:lnTo>
                  <a:pt x="101" y="379"/>
                </a:lnTo>
                <a:lnTo>
                  <a:pt x="101" y="379"/>
                </a:lnTo>
                <a:lnTo>
                  <a:pt x="97" y="355"/>
                </a:lnTo>
                <a:lnTo>
                  <a:pt x="97" y="355"/>
                </a:lnTo>
                <a:lnTo>
                  <a:pt x="96" y="330"/>
                </a:lnTo>
                <a:lnTo>
                  <a:pt x="96" y="330"/>
                </a:lnTo>
                <a:lnTo>
                  <a:pt x="94" y="316"/>
                </a:lnTo>
                <a:lnTo>
                  <a:pt x="94" y="316"/>
                </a:lnTo>
                <a:lnTo>
                  <a:pt x="94" y="309"/>
                </a:lnTo>
                <a:lnTo>
                  <a:pt x="94" y="309"/>
                </a:lnTo>
                <a:lnTo>
                  <a:pt x="93" y="284"/>
                </a:lnTo>
                <a:lnTo>
                  <a:pt x="93" y="284"/>
                </a:lnTo>
                <a:lnTo>
                  <a:pt x="91" y="272"/>
                </a:lnTo>
                <a:lnTo>
                  <a:pt x="91" y="272"/>
                </a:lnTo>
                <a:lnTo>
                  <a:pt x="91" y="246"/>
                </a:lnTo>
                <a:lnTo>
                  <a:pt x="91" y="246"/>
                </a:lnTo>
                <a:lnTo>
                  <a:pt x="91" y="185"/>
                </a:lnTo>
                <a:lnTo>
                  <a:pt x="91" y="185"/>
                </a:lnTo>
                <a:lnTo>
                  <a:pt x="93" y="169"/>
                </a:lnTo>
                <a:lnTo>
                  <a:pt x="93" y="169"/>
                </a:lnTo>
                <a:lnTo>
                  <a:pt x="94" y="160"/>
                </a:lnTo>
                <a:lnTo>
                  <a:pt x="101" y="153"/>
                </a:lnTo>
                <a:lnTo>
                  <a:pt x="101" y="153"/>
                </a:lnTo>
                <a:lnTo>
                  <a:pt x="105" y="150"/>
                </a:lnTo>
                <a:lnTo>
                  <a:pt x="105" y="150"/>
                </a:lnTo>
                <a:lnTo>
                  <a:pt x="115" y="147"/>
                </a:lnTo>
                <a:lnTo>
                  <a:pt x="115" y="147"/>
                </a:lnTo>
                <a:lnTo>
                  <a:pt x="118" y="145"/>
                </a:lnTo>
                <a:lnTo>
                  <a:pt x="118" y="145"/>
                </a:lnTo>
                <a:lnTo>
                  <a:pt x="123" y="142"/>
                </a:lnTo>
                <a:lnTo>
                  <a:pt x="123" y="142"/>
                </a:lnTo>
                <a:lnTo>
                  <a:pt x="127" y="141"/>
                </a:lnTo>
                <a:lnTo>
                  <a:pt x="127" y="141"/>
                </a:lnTo>
                <a:lnTo>
                  <a:pt x="129" y="141"/>
                </a:lnTo>
                <a:lnTo>
                  <a:pt x="129" y="141"/>
                </a:lnTo>
                <a:lnTo>
                  <a:pt x="131" y="139"/>
                </a:lnTo>
                <a:lnTo>
                  <a:pt x="131" y="139"/>
                </a:lnTo>
                <a:lnTo>
                  <a:pt x="132" y="139"/>
                </a:lnTo>
                <a:lnTo>
                  <a:pt x="132" y="139"/>
                </a:lnTo>
                <a:lnTo>
                  <a:pt x="134" y="139"/>
                </a:lnTo>
                <a:lnTo>
                  <a:pt x="134" y="139"/>
                </a:lnTo>
                <a:lnTo>
                  <a:pt x="135" y="141"/>
                </a:lnTo>
                <a:lnTo>
                  <a:pt x="135" y="141"/>
                </a:lnTo>
                <a:lnTo>
                  <a:pt x="137" y="134"/>
                </a:lnTo>
                <a:lnTo>
                  <a:pt x="137" y="134"/>
                </a:lnTo>
                <a:lnTo>
                  <a:pt x="146" y="115"/>
                </a:lnTo>
                <a:lnTo>
                  <a:pt x="146" y="115"/>
                </a:lnTo>
                <a:lnTo>
                  <a:pt x="153" y="101"/>
                </a:lnTo>
                <a:lnTo>
                  <a:pt x="153" y="101"/>
                </a:lnTo>
                <a:lnTo>
                  <a:pt x="156" y="98"/>
                </a:lnTo>
                <a:lnTo>
                  <a:pt x="156" y="98"/>
                </a:lnTo>
                <a:lnTo>
                  <a:pt x="157" y="97"/>
                </a:lnTo>
                <a:lnTo>
                  <a:pt x="157" y="97"/>
                </a:lnTo>
                <a:lnTo>
                  <a:pt x="159" y="93"/>
                </a:lnTo>
                <a:lnTo>
                  <a:pt x="159" y="93"/>
                </a:lnTo>
                <a:close/>
                <a:moveTo>
                  <a:pt x="140" y="163"/>
                </a:moveTo>
                <a:lnTo>
                  <a:pt x="140" y="163"/>
                </a:lnTo>
                <a:lnTo>
                  <a:pt x="140" y="163"/>
                </a:lnTo>
                <a:lnTo>
                  <a:pt x="140" y="163"/>
                </a:lnTo>
                <a:lnTo>
                  <a:pt x="140" y="163"/>
                </a:lnTo>
                <a:lnTo>
                  <a:pt x="138" y="161"/>
                </a:lnTo>
                <a:lnTo>
                  <a:pt x="140" y="160"/>
                </a:lnTo>
                <a:lnTo>
                  <a:pt x="140" y="160"/>
                </a:lnTo>
                <a:lnTo>
                  <a:pt x="140" y="158"/>
                </a:lnTo>
                <a:lnTo>
                  <a:pt x="140" y="158"/>
                </a:lnTo>
                <a:lnTo>
                  <a:pt x="142" y="153"/>
                </a:lnTo>
                <a:lnTo>
                  <a:pt x="142" y="153"/>
                </a:lnTo>
                <a:lnTo>
                  <a:pt x="145" y="147"/>
                </a:lnTo>
                <a:lnTo>
                  <a:pt x="148" y="141"/>
                </a:lnTo>
                <a:lnTo>
                  <a:pt x="148" y="141"/>
                </a:lnTo>
                <a:lnTo>
                  <a:pt x="151" y="136"/>
                </a:lnTo>
                <a:lnTo>
                  <a:pt x="151" y="136"/>
                </a:lnTo>
                <a:lnTo>
                  <a:pt x="151" y="134"/>
                </a:lnTo>
                <a:lnTo>
                  <a:pt x="151" y="131"/>
                </a:lnTo>
                <a:lnTo>
                  <a:pt x="151" y="131"/>
                </a:lnTo>
                <a:lnTo>
                  <a:pt x="151" y="130"/>
                </a:lnTo>
                <a:lnTo>
                  <a:pt x="151" y="130"/>
                </a:lnTo>
                <a:lnTo>
                  <a:pt x="159" y="115"/>
                </a:lnTo>
                <a:lnTo>
                  <a:pt x="159" y="115"/>
                </a:lnTo>
                <a:lnTo>
                  <a:pt x="165" y="108"/>
                </a:lnTo>
                <a:lnTo>
                  <a:pt x="165" y="108"/>
                </a:lnTo>
                <a:lnTo>
                  <a:pt x="168" y="101"/>
                </a:lnTo>
                <a:lnTo>
                  <a:pt x="173" y="97"/>
                </a:lnTo>
                <a:lnTo>
                  <a:pt x="173" y="97"/>
                </a:lnTo>
                <a:lnTo>
                  <a:pt x="175" y="93"/>
                </a:lnTo>
                <a:lnTo>
                  <a:pt x="175" y="93"/>
                </a:lnTo>
                <a:lnTo>
                  <a:pt x="165" y="93"/>
                </a:lnTo>
                <a:lnTo>
                  <a:pt x="165" y="93"/>
                </a:lnTo>
                <a:lnTo>
                  <a:pt x="164" y="95"/>
                </a:lnTo>
                <a:lnTo>
                  <a:pt x="162" y="97"/>
                </a:lnTo>
                <a:lnTo>
                  <a:pt x="162" y="97"/>
                </a:lnTo>
                <a:lnTo>
                  <a:pt x="159" y="100"/>
                </a:lnTo>
                <a:lnTo>
                  <a:pt x="156" y="103"/>
                </a:lnTo>
                <a:lnTo>
                  <a:pt x="156" y="103"/>
                </a:lnTo>
                <a:lnTo>
                  <a:pt x="145" y="123"/>
                </a:lnTo>
                <a:lnTo>
                  <a:pt x="145" y="123"/>
                </a:lnTo>
                <a:lnTo>
                  <a:pt x="145" y="125"/>
                </a:lnTo>
                <a:lnTo>
                  <a:pt x="145" y="125"/>
                </a:lnTo>
                <a:lnTo>
                  <a:pt x="143" y="128"/>
                </a:lnTo>
                <a:lnTo>
                  <a:pt x="143" y="128"/>
                </a:lnTo>
                <a:lnTo>
                  <a:pt x="142" y="131"/>
                </a:lnTo>
                <a:lnTo>
                  <a:pt x="142" y="131"/>
                </a:lnTo>
                <a:lnTo>
                  <a:pt x="137" y="141"/>
                </a:lnTo>
                <a:lnTo>
                  <a:pt x="137" y="141"/>
                </a:lnTo>
                <a:lnTo>
                  <a:pt x="135" y="144"/>
                </a:lnTo>
                <a:lnTo>
                  <a:pt x="135" y="144"/>
                </a:lnTo>
                <a:lnTo>
                  <a:pt x="135" y="147"/>
                </a:lnTo>
                <a:lnTo>
                  <a:pt x="135" y="150"/>
                </a:lnTo>
                <a:lnTo>
                  <a:pt x="135" y="150"/>
                </a:lnTo>
                <a:lnTo>
                  <a:pt x="137" y="150"/>
                </a:lnTo>
                <a:lnTo>
                  <a:pt x="135" y="152"/>
                </a:lnTo>
                <a:lnTo>
                  <a:pt x="135" y="152"/>
                </a:lnTo>
                <a:lnTo>
                  <a:pt x="134" y="153"/>
                </a:lnTo>
                <a:lnTo>
                  <a:pt x="132" y="153"/>
                </a:lnTo>
                <a:lnTo>
                  <a:pt x="132" y="153"/>
                </a:lnTo>
                <a:lnTo>
                  <a:pt x="131" y="152"/>
                </a:lnTo>
                <a:lnTo>
                  <a:pt x="131" y="149"/>
                </a:lnTo>
                <a:lnTo>
                  <a:pt x="131" y="149"/>
                </a:lnTo>
                <a:lnTo>
                  <a:pt x="132" y="145"/>
                </a:lnTo>
                <a:lnTo>
                  <a:pt x="132" y="145"/>
                </a:lnTo>
                <a:lnTo>
                  <a:pt x="131" y="147"/>
                </a:lnTo>
                <a:lnTo>
                  <a:pt x="131" y="147"/>
                </a:lnTo>
                <a:lnTo>
                  <a:pt x="129" y="147"/>
                </a:lnTo>
                <a:lnTo>
                  <a:pt x="129" y="147"/>
                </a:lnTo>
                <a:lnTo>
                  <a:pt x="127" y="150"/>
                </a:lnTo>
                <a:lnTo>
                  <a:pt x="124" y="150"/>
                </a:lnTo>
                <a:lnTo>
                  <a:pt x="124" y="150"/>
                </a:lnTo>
                <a:lnTo>
                  <a:pt x="123" y="152"/>
                </a:lnTo>
                <a:lnTo>
                  <a:pt x="123" y="152"/>
                </a:lnTo>
                <a:lnTo>
                  <a:pt x="118" y="155"/>
                </a:lnTo>
                <a:lnTo>
                  <a:pt x="118" y="155"/>
                </a:lnTo>
                <a:lnTo>
                  <a:pt x="113" y="160"/>
                </a:lnTo>
                <a:lnTo>
                  <a:pt x="110" y="167"/>
                </a:lnTo>
                <a:lnTo>
                  <a:pt x="110" y="167"/>
                </a:lnTo>
                <a:lnTo>
                  <a:pt x="107" y="175"/>
                </a:lnTo>
                <a:lnTo>
                  <a:pt x="105" y="183"/>
                </a:lnTo>
                <a:lnTo>
                  <a:pt x="105" y="183"/>
                </a:lnTo>
                <a:lnTo>
                  <a:pt x="105" y="201"/>
                </a:lnTo>
                <a:lnTo>
                  <a:pt x="105" y="201"/>
                </a:lnTo>
                <a:lnTo>
                  <a:pt x="105" y="262"/>
                </a:lnTo>
                <a:lnTo>
                  <a:pt x="105" y="262"/>
                </a:lnTo>
                <a:lnTo>
                  <a:pt x="105" y="313"/>
                </a:lnTo>
                <a:lnTo>
                  <a:pt x="105" y="313"/>
                </a:lnTo>
                <a:lnTo>
                  <a:pt x="105" y="316"/>
                </a:lnTo>
                <a:lnTo>
                  <a:pt x="105" y="316"/>
                </a:lnTo>
                <a:lnTo>
                  <a:pt x="107" y="327"/>
                </a:lnTo>
                <a:lnTo>
                  <a:pt x="107" y="327"/>
                </a:lnTo>
                <a:lnTo>
                  <a:pt x="108" y="347"/>
                </a:lnTo>
                <a:lnTo>
                  <a:pt x="108" y="347"/>
                </a:lnTo>
                <a:lnTo>
                  <a:pt x="112" y="369"/>
                </a:lnTo>
                <a:lnTo>
                  <a:pt x="112" y="369"/>
                </a:lnTo>
                <a:lnTo>
                  <a:pt x="115" y="379"/>
                </a:lnTo>
                <a:lnTo>
                  <a:pt x="118" y="387"/>
                </a:lnTo>
                <a:lnTo>
                  <a:pt x="118" y="387"/>
                </a:lnTo>
                <a:lnTo>
                  <a:pt x="124" y="393"/>
                </a:lnTo>
                <a:lnTo>
                  <a:pt x="124" y="393"/>
                </a:lnTo>
                <a:lnTo>
                  <a:pt x="132" y="398"/>
                </a:lnTo>
                <a:lnTo>
                  <a:pt x="140" y="403"/>
                </a:lnTo>
                <a:lnTo>
                  <a:pt x="140" y="403"/>
                </a:lnTo>
                <a:lnTo>
                  <a:pt x="142" y="404"/>
                </a:lnTo>
                <a:lnTo>
                  <a:pt x="142" y="404"/>
                </a:lnTo>
                <a:lnTo>
                  <a:pt x="151" y="406"/>
                </a:lnTo>
                <a:lnTo>
                  <a:pt x="151" y="406"/>
                </a:lnTo>
                <a:lnTo>
                  <a:pt x="164" y="406"/>
                </a:lnTo>
                <a:lnTo>
                  <a:pt x="164" y="406"/>
                </a:lnTo>
                <a:lnTo>
                  <a:pt x="176" y="406"/>
                </a:lnTo>
                <a:lnTo>
                  <a:pt x="176" y="406"/>
                </a:lnTo>
                <a:lnTo>
                  <a:pt x="192" y="406"/>
                </a:lnTo>
                <a:lnTo>
                  <a:pt x="209" y="406"/>
                </a:lnTo>
                <a:lnTo>
                  <a:pt x="209" y="406"/>
                </a:lnTo>
                <a:lnTo>
                  <a:pt x="233" y="407"/>
                </a:lnTo>
                <a:lnTo>
                  <a:pt x="233" y="407"/>
                </a:lnTo>
                <a:lnTo>
                  <a:pt x="243" y="407"/>
                </a:lnTo>
                <a:lnTo>
                  <a:pt x="243" y="407"/>
                </a:lnTo>
                <a:lnTo>
                  <a:pt x="258" y="407"/>
                </a:lnTo>
                <a:lnTo>
                  <a:pt x="258" y="407"/>
                </a:lnTo>
                <a:lnTo>
                  <a:pt x="284" y="407"/>
                </a:lnTo>
                <a:lnTo>
                  <a:pt x="284" y="407"/>
                </a:lnTo>
                <a:lnTo>
                  <a:pt x="304" y="404"/>
                </a:lnTo>
                <a:lnTo>
                  <a:pt x="304" y="404"/>
                </a:lnTo>
                <a:lnTo>
                  <a:pt x="320" y="403"/>
                </a:lnTo>
                <a:lnTo>
                  <a:pt x="320" y="403"/>
                </a:lnTo>
                <a:lnTo>
                  <a:pt x="331" y="399"/>
                </a:lnTo>
                <a:lnTo>
                  <a:pt x="342" y="396"/>
                </a:lnTo>
                <a:lnTo>
                  <a:pt x="342" y="396"/>
                </a:lnTo>
                <a:lnTo>
                  <a:pt x="345" y="395"/>
                </a:lnTo>
                <a:lnTo>
                  <a:pt x="345" y="395"/>
                </a:lnTo>
                <a:lnTo>
                  <a:pt x="350" y="393"/>
                </a:lnTo>
                <a:lnTo>
                  <a:pt x="350" y="393"/>
                </a:lnTo>
                <a:lnTo>
                  <a:pt x="355" y="388"/>
                </a:lnTo>
                <a:lnTo>
                  <a:pt x="355" y="388"/>
                </a:lnTo>
                <a:lnTo>
                  <a:pt x="356" y="387"/>
                </a:lnTo>
                <a:lnTo>
                  <a:pt x="358" y="384"/>
                </a:lnTo>
                <a:lnTo>
                  <a:pt x="358" y="384"/>
                </a:lnTo>
                <a:lnTo>
                  <a:pt x="359" y="365"/>
                </a:lnTo>
                <a:lnTo>
                  <a:pt x="359" y="365"/>
                </a:lnTo>
                <a:lnTo>
                  <a:pt x="361" y="336"/>
                </a:lnTo>
                <a:lnTo>
                  <a:pt x="361" y="336"/>
                </a:lnTo>
                <a:lnTo>
                  <a:pt x="361" y="314"/>
                </a:lnTo>
                <a:lnTo>
                  <a:pt x="361" y="292"/>
                </a:lnTo>
                <a:lnTo>
                  <a:pt x="361" y="292"/>
                </a:lnTo>
                <a:lnTo>
                  <a:pt x="359" y="256"/>
                </a:lnTo>
                <a:lnTo>
                  <a:pt x="359" y="256"/>
                </a:lnTo>
                <a:lnTo>
                  <a:pt x="358" y="243"/>
                </a:lnTo>
                <a:lnTo>
                  <a:pt x="358" y="243"/>
                </a:lnTo>
                <a:lnTo>
                  <a:pt x="356" y="226"/>
                </a:lnTo>
                <a:lnTo>
                  <a:pt x="356" y="226"/>
                </a:lnTo>
                <a:lnTo>
                  <a:pt x="355" y="207"/>
                </a:lnTo>
                <a:lnTo>
                  <a:pt x="355" y="207"/>
                </a:lnTo>
                <a:lnTo>
                  <a:pt x="353" y="185"/>
                </a:lnTo>
                <a:lnTo>
                  <a:pt x="353" y="185"/>
                </a:lnTo>
                <a:lnTo>
                  <a:pt x="351" y="161"/>
                </a:lnTo>
                <a:lnTo>
                  <a:pt x="351" y="161"/>
                </a:lnTo>
                <a:lnTo>
                  <a:pt x="351" y="160"/>
                </a:lnTo>
                <a:lnTo>
                  <a:pt x="351" y="160"/>
                </a:lnTo>
                <a:lnTo>
                  <a:pt x="347" y="152"/>
                </a:lnTo>
                <a:lnTo>
                  <a:pt x="347" y="152"/>
                </a:lnTo>
                <a:lnTo>
                  <a:pt x="344" y="147"/>
                </a:lnTo>
                <a:lnTo>
                  <a:pt x="339" y="145"/>
                </a:lnTo>
                <a:lnTo>
                  <a:pt x="339" y="145"/>
                </a:lnTo>
                <a:lnTo>
                  <a:pt x="329" y="141"/>
                </a:lnTo>
                <a:lnTo>
                  <a:pt x="329" y="141"/>
                </a:lnTo>
                <a:lnTo>
                  <a:pt x="326" y="139"/>
                </a:lnTo>
                <a:lnTo>
                  <a:pt x="326" y="139"/>
                </a:lnTo>
                <a:lnTo>
                  <a:pt x="326" y="142"/>
                </a:lnTo>
                <a:lnTo>
                  <a:pt x="326" y="142"/>
                </a:lnTo>
                <a:lnTo>
                  <a:pt x="326" y="149"/>
                </a:lnTo>
                <a:lnTo>
                  <a:pt x="326" y="149"/>
                </a:lnTo>
                <a:lnTo>
                  <a:pt x="328" y="152"/>
                </a:lnTo>
                <a:lnTo>
                  <a:pt x="328" y="152"/>
                </a:lnTo>
                <a:lnTo>
                  <a:pt x="329" y="156"/>
                </a:lnTo>
                <a:lnTo>
                  <a:pt x="329" y="156"/>
                </a:lnTo>
                <a:lnTo>
                  <a:pt x="328" y="158"/>
                </a:lnTo>
                <a:lnTo>
                  <a:pt x="326" y="160"/>
                </a:lnTo>
                <a:lnTo>
                  <a:pt x="326" y="160"/>
                </a:lnTo>
                <a:lnTo>
                  <a:pt x="326" y="160"/>
                </a:lnTo>
                <a:lnTo>
                  <a:pt x="326" y="160"/>
                </a:lnTo>
                <a:lnTo>
                  <a:pt x="326" y="163"/>
                </a:lnTo>
                <a:lnTo>
                  <a:pt x="326" y="163"/>
                </a:lnTo>
                <a:lnTo>
                  <a:pt x="326" y="164"/>
                </a:lnTo>
                <a:lnTo>
                  <a:pt x="326" y="164"/>
                </a:lnTo>
                <a:lnTo>
                  <a:pt x="326" y="167"/>
                </a:lnTo>
                <a:lnTo>
                  <a:pt x="325" y="169"/>
                </a:lnTo>
                <a:lnTo>
                  <a:pt x="321" y="171"/>
                </a:lnTo>
                <a:lnTo>
                  <a:pt x="320" y="171"/>
                </a:lnTo>
                <a:lnTo>
                  <a:pt x="320" y="171"/>
                </a:lnTo>
                <a:lnTo>
                  <a:pt x="315" y="171"/>
                </a:lnTo>
                <a:lnTo>
                  <a:pt x="312" y="169"/>
                </a:lnTo>
                <a:lnTo>
                  <a:pt x="312" y="169"/>
                </a:lnTo>
                <a:lnTo>
                  <a:pt x="310" y="166"/>
                </a:lnTo>
                <a:lnTo>
                  <a:pt x="309" y="164"/>
                </a:lnTo>
                <a:lnTo>
                  <a:pt x="309" y="164"/>
                </a:lnTo>
                <a:lnTo>
                  <a:pt x="309" y="161"/>
                </a:lnTo>
                <a:lnTo>
                  <a:pt x="309" y="161"/>
                </a:lnTo>
                <a:lnTo>
                  <a:pt x="307" y="160"/>
                </a:lnTo>
                <a:lnTo>
                  <a:pt x="307" y="160"/>
                </a:lnTo>
                <a:lnTo>
                  <a:pt x="307" y="155"/>
                </a:lnTo>
                <a:lnTo>
                  <a:pt x="306" y="152"/>
                </a:lnTo>
                <a:lnTo>
                  <a:pt x="306" y="152"/>
                </a:lnTo>
                <a:lnTo>
                  <a:pt x="301" y="144"/>
                </a:lnTo>
                <a:lnTo>
                  <a:pt x="301" y="144"/>
                </a:lnTo>
                <a:lnTo>
                  <a:pt x="299" y="141"/>
                </a:lnTo>
                <a:lnTo>
                  <a:pt x="299" y="141"/>
                </a:lnTo>
                <a:lnTo>
                  <a:pt x="299" y="139"/>
                </a:lnTo>
                <a:lnTo>
                  <a:pt x="298" y="139"/>
                </a:lnTo>
                <a:lnTo>
                  <a:pt x="298" y="139"/>
                </a:lnTo>
                <a:lnTo>
                  <a:pt x="298" y="139"/>
                </a:lnTo>
                <a:lnTo>
                  <a:pt x="298" y="139"/>
                </a:lnTo>
                <a:lnTo>
                  <a:pt x="296" y="139"/>
                </a:lnTo>
                <a:lnTo>
                  <a:pt x="295" y="139"/>
                </a:lnTo>
                <a:lnTo>
                  <a:pt x="295" y="139"/>
                </a:lnTo>
                <a:lnTo>
                  <a:pt x="285" y="142"/>
                </a:lnTo>
                <a:lnTo>
                  <a:pt x="285" y="142"/>
                </a:lnTo>
                <a:lnTo>
                  <a:pt x="273" y="144"/>
                </a:lnTo>
                <a:lnTo>
                  <a:pt x="273" y="144"/>
                </a:lnTo>
                <a:lnTo>
                  <a:pt x="249" y="147"/>
                </a:lnTo>
                <a:lnTo>
                  <a:pt x="249" y="147"/>
                </a:lnTo>
                <a:lnTo>
                  <a:pt x="211" y="149"/>
                </a:lnTo>
                <a:lnTo>
                  <a:pt x="211" y="149"/>
                </a:lnTo>
                <a:lnTo>
                  <a:pt x="164" y="149"/>
                </a:lnTo>
                <a:lnTo>
                  <a:pt x="164" y="149"/>
                </a:lnTo>
                <a:lnTo>
                  <a:pt x="157" y="149"/>
                </a:lnTo>
                <a:lnTo>
                  <a:pt x="151" y="150"/>
                </a:lnTo>
                <a:lnTo>
                  <a:pt x="151" y="150"/>
                </a:lnTo>
                <a:lnTo>
                  <a:pt x="149" y="150"/>
                </a:lnTo>
                <a:lnTo>
                  <a:pt x="149" y="150"/>
                </a:lnTo>
                <a:lnTo>
                  <a:pt x="148" y="150"/>
                </a:lnTo>
                <a:lnTo>
                  <a:pt x="148" y="150"/>
                </a:lnTo>
                <a:lnTo>
                  <a:pt x="146" y="149"/>
                </a:lnTo>
                <a:lnTo>
                  <a:pt x="146" y="149"/>
                </a:lnTo>
                <a:lnTo>
                  <a:pt x="145" y="153"/>
                </a:lnTo>
                <a:lnTo>
                  <a:pt x="145" y="153"/>
                </a:lnTo>
                <a:lnTo>
                  <a:pt x="145" y="156"/>
                </a:lnTo>
                <a:lnTo>
                  <a:pt x="145" y="160"/>
                </a:lnTo>
                <a:lnTo>
                  <a:pt x="145" y="160"/>
                </a:lnTo>
                <a:lnTo>
                  <a:pt x="145" y="163"/>
                </a:lnTo>
                <a:lnTo>
                  <a:pt x="143" y="163"/>
                </a:lnTo>
                <a:lnTo>
                  <a:pt x="143" y="163"/>
                </a:lnTo>
                <a:lnTo>
                  <a:pt x="142" y="164"/>
                </a:lnTo>
                <a:lnTo>
                  <a:pt x="140" y="163"/>
                </a:lnTo>
                <a:lnTo>
                  <a:pt x="140" y="163"/>
                </a:lnTo>
                <a:close/>
                <a:moveTo>
                  <a:pt x="88" y="115"/>
                </a:moveTo>
                <a:lnTo>
                  <a:pt x="88" y="115"/>
                </a:lnTo>
                <a:lnTo>
                  <a:pt x="88" y="114"/>
                </a:lnTo>
                <a:lnTo>
                  <a:pt x="88" y="114"/>
                </a:lnTo>
                <a:lnTo>
                  <a:pt x="88" y="87"/>
                </a:lnTo>
                <a:lnTo>
                  <a:pt x="88" y="87"/>
                </a:lnTo>
                <a:lnTo>
                  <a:pt x="88" y="85"/>
                </a:lnTo>
                <a:lnTo>
                  <a:pt x="88" y="85"/>
                </a:lnTo>
                <a:lnTo>
                  <a:pt x="88" y="84"/>
                </a:lnTo>
                <a:lnTo>
                  <a:pt x="90" y="84"/>
                </a:lnTo>
                <a:lnTo>
                  <a:pt x="90" y="84"/>
                </a:lnTo>
                <a:lnTo>
                  <a:pt x="91" y="84"/>
                </a:lnTo>
                <a:lnTo>
                  <a:pt x="91" y="84"/>
                </a:lnTo>
                <a:lnTo>
                  <a:pt x="97" y="84"/>
                </a:lnTo>
                <a:lnTo>
                  <a:pt x="97" y="84"/>
                </a:lnTo>
                <a:lnTo>
                  <a:pt x="99" y="84"/>
                </a:lnTo>
                <a:lnTo>
                  <a:pt x="99" y="84"/>
                </a:lnTo>
                <a:lnTo>
                  <a:pt x="99" y="84"/>
                </a:lnTo>
                <a:lnTo>
                  <a:pt x="99" y="84"/>
                </a:lnTo>
                <a:lnTo>
                  <a:pt x="101" y="84"/>
                </a:lnTo>
                <a:lnTo>
                  <a:pt x="104" y="84"/>
                </a:lnTo>
                <a:lnTo>
                  <a:pt x="104" y="84"/>
                </a:lnTo>
                <a:lnTo>
                  <a:pt x="134" y="84"/>
                </a:lnTo>
                <a:lnTo>
                  <a:pt x="134" y="84"/>
                </a:lnTo>
                <a:lnTo>
                  <a:pt x="154" y="85"/>
                </a:lnTo>
                <a:lnTo>
                  <a:pt x="154" y="85"/>
                </a:lnTo>
                <a:lnTo>
                  <a:pt x="203" y="85"/>
                </a:lnTo>
                <a:lnTo>
                  <a:pt x="203" y="85"/>
                </a:lnTo>
                <a:lnTo>
                  <a:pt x="250" y="84"/>
                </a:lnTo>
                <a:lnTo>
                  <a:pt x="250" y="84"/>
                </a:lnTo>
                <a:lnTo>
                  <a:pt x="261" y="84"/>
                </a:lnTo>
                <a:lnTo>
                  <a:pt x="261" y="84"/>
                </a:lnTo>
                <a:lnTo>
                  <a:pt x="273" y="85"/>
                </a:lnTo>
                <a:lnTo>
                  <a:pt x="273" y="85"/>
                </a:lnTo>
                <a:lnTo>
                  <a:pt x="269" y="79"/>
                </a:lnTo>
                <a:lnTo>
                  <a:pt x="269" y="79"/>
                </a:lnTo>
                <a:lnTo>
                  <a:pt x="265" y="71"/>
                </a:lnTo>
                <a:lnTo>
                  <a:pt x="265" y="71"/>
                </a:lnTo>
                <a:lnTo>
                  <a:pt x="260" y="63"/>
                </a:lnTo>
                <a:lnTo>
                  <a:pt x="254" y="56"/>
                </a:lnTo>
                <a:lnTo>
                  <a:pt x="254" y="56"/>
                </a:lnTo>
                <a:lnTo>
                  <a:pt x="250" y="52"/>
                </a:lnTo>
                <a:lnTo>
                  <a:pt x="250" y="52"/>
                </a:lnTo>
                <a:lnTo>
                  <a:pt x="249" y="51"/>
                </a:lnTo>
                <a:lnTo>
                  <a:pt x="249" y="51"/>
                </a:lnTo>
                <a:lnTo>
                  <a:pt x="246" y="49"/>
                </a:lnTo>
                <a:lnTo>
                  <a:pt x="246" y="49"/>
                </a:lnTo>
                <a:lnTo>
                  <a:pt x="243" y="51"/>
                </a:lnTo>
                <a:lnTo>
                  <a:pt x="243" y="51"/>
                </a:lnTo>
                <a:lnTo>
                  <a:pt x="161" y="51"/>
                </a:lnTo>
                <a:lnTo>
                  <a:pt x="161" y="51"/>
                </a:lnTo>
                <a:lnTo>
                  <a:pt x="142" y="49"/>
                </a:lnTo>
                <a:lnTo>
                  <a:pt x="142" y="49"/>
                </a:lnTo>
                <a:lnTo>
                  <a:pt x="127" y="48"/>
                </a:lnTo>
                <a:lnTo>
                  <a:pt x="127" y="48"/>
                </a:lnTo>
                <a:lnTo>
                  <a:pt x="123" y="48"/>
                </a:lnTo>
                <a:lnTo>
                  <a:pt x="120" y="49"/>
                </a:lnTo>
                <a:lnTo>
                  <a:pt x="120" y="49"/>
                </a:lnTo>
                <a:lnTo>
                  <a:pt x="116" y="49"/>
                </a:lnTo>
                <a:lnTo>
                  <a:pt x="116" y="49"/>
                </a:lnTo>
                <a:lnTo>
                  <a:pt x="115" y="48"/>
                </a:lnTo>
                <a:lnTo>
                  <a:pt x="115" y="44"/>
                </a:lnTo>
                <a:lnTo>
                  <a:pt x="115" y="44"/>
                </a:lnTo>
                <a:lnTo>
                  <a:pt x="116" y="43"/>
                </a:lnTo>
                <a:lnTo>
                  <a:pt x="116" y="43"/>
                </a:lnTo>
                <a:lnTo>
                  <a:pt x="115" y="43"/>
                </a:lnTo>
                <a:lnTo>
                  <a:pt x="115" y="43"/>
                </a:lnTo>
                <a:lnTo>
                  <a:pt x="101" y="43"/>
                </a:lnTo>
                <a:lnTo>
                  <a:pt x="101" y="43"/>
                </a:lnTo>
                <a:lnTo>
                  <a:pt x="99" y="43"/>
                </a:lnTo>
                <a:lnTo>
                  <a:pt x="99" y="43"/>
                </a:lnTo>
                <a:lnTo>
                  <a:pt x="97" y="43"/>
                </a:lnTo>
                <a:lnTo>
                  <a:pt x="96" y="41"/>
                </a:lnTo>
                <a:lnTo>
                  <a:pt x="96" y="41"/>
                </a:lnTo>
                <a:lnTo>
                  <a:pt x="94" y="40"/>
                </a:lnTo>
                <a:lnTo>
                  <a:pt x="94" y="37"/>
                </a:lnTo>
                <a:lnTo>
                  <a:pt x="94" y="37"/>
                </a:lnTo>
                <a:lnTo>
                  <a:pt x="94" y="32"/>
                </a:lnTo>
                <a:lnTo>
                  <a:pt x="94" y="32"/>
                </a:lnTo>
                <a:lnTo>
                  <a:pt x="96" y="27"/>
                </a:lnTo>
                <a:lnTo>
                  <a:pt x="94" y="22"/>
                </a:lnTo>
                <a:lnTo>
                  <a:pt x="94" y="22"/>
                </a:lnTo>
                <a:lnTo>
                  <a:pt x="94" y="19"/>
                </a:lnTo>
                <a:lnTo>
                  <a:pt x="94" y="19"/>
                </a:lnTo>
                <a:lnTo>
                  <a:pt x="93" y="14"/>
                </a:lnTo>
                <a:lnTo>
                  <a:pt x="93" y="14"/>
                </a:lnTo>
                <a:lnTo>
                  <a:pt x="93" y="14"/>
                </a:lnTo>
                <a:lnTo>
                  <a:pt x="93" y="14"/>
                </a:lnTo>
                <a:lnTo>
                  <a:pt x="83" y="19"/>
                </a:lnTo>
                <a:lnTo>
                  <a:pt x="83" y="19"/>
                </a:lnTo>
                <a:lnTo>
                  <a:pt x="67" y="27"/>
                </a:lnTo>
                <a:lnTo>
                  <a:pt x="67" y="27"/>
                </a:lnTo>
                <a:lnTo>
                  <a:pt x="60" y="32"/>
                </a:lnTo>
                <a:lnTo>
                  <a:pt x="60" y="32"/>
                </a:lnTo>
                <a:lnTo>
                  <a:pt x="41" y="40"/>
                </a:lnTo>
                <a:lnTo>
                  <a:pt x="41" y="40"/>
                </a:lnTo>
                <a:lnTo>
                  <a:pt x="22" y="49"/>
                </a:lnTo>
                <a:lnTo>
                  <a:pt x="22" y="49"/>
                </a:lnTo>
                <a:lnTo>
                  <a:pt x="22" y="51"/>
                </a:lnTo>
                <a:lnTo>
                  <a:pt x="22" y="51"/>
                </a:lnTo>
                <a:lnTo>
                  <a:pt x="22" y="51"/>
                </a:lnTo>
                <a:lnTo>
                  <a:pt x="22" y="51"/>
                </a:lnTo>
                <a:lnTo>
                  <a:pt x="22" y="54"/>
                </a:lnTo>
                <a:lnTo>
                  <a:pt x="22" y="54"/>
                </a:lnTo>
                <a:lnTo>
                  <a:pt x="20" y="54"/>
                </a:lnTo>
                <a:lnTo>
                  <a:pt x="19" y="54"/>
                </a:lnTo>
                <a:lnTo>
                  <a:pt x="19" y="54"/>
                </a:lnTo>
                <a:lnTo>
                  <a:pt x="14" y="56"/>
                </a:lnTo>
                <a:lnTo>
                  <a:pt x="14" y="56"/>
                </a:lnTo>
                <a:lnTo>
                  <a:pt x="6" y="59"/>
                </a:lnTo>
                <a:lnTo>
                  <a:pt x="6" y="59"/>
                </a:lnTo>
                <a:lnTo>
                  <a:pt x="6" y="59"/>
                </a:lnTo>
                <a:lnTo>
                  <a:pt x="6" y="59"/>
                </a:lnTo>
                <a:lnTo>
                  <a:pt x="6" y="59"/>
                </a:lnTo>
                <a:lnTo>
                  <a:pt x="6" y="59"/>
                </a:lnTo>
                <a:lnTo>
                  <a:pt x="12" y="63"/>
                </a:lnTo>
                <a:lnTo>
                  <a:pt x="12" y="63"/>
                </a:lnTo>
                <a:lnTo>
                  <a:pt x="31" y="74"/>
                </a:lnTo>
                <a:lnTo>
                  <a:pt x="49" y="89"/>
                </a:lnTo>
                <a:lnTo>
                  <a:pt x="49" y="89"/>
                </a:lnTo>
                <a:lnTo>
                  <a:pt x="75" y="109"/>
                </a:lnTo>
                <a:lnTo>
                  <a:pt x="75" y="109"/>
                </a:lnTo>
                <a:lnTo>
                  <a:pt x="77" y="111"/>
                </a:lnTo>
                <a:lnTo>
                  <a:pt x="77" y="111"/>
                </a:lnTo>
                <a:lnTo>
                  <a:pt x="83" y="114"/>
                </a:lnTo>
                <a:lnTo>
                  <a:pt x="83" y="114"/>
                </a:lnTo>
                <a:lnTo>
                  <a:pt x="88" y="115"/>
                </a:lnTo>
                <a:lnTo>
                  <a:pt x="88" y="115"/>
                </a:lnTo>
                <a:close/>
                <a:moveTo>
                  <a:pt x="181" y="93"/>
                </a:moveTo>
                <a:lnTo>
                  <a:pt x="181" y="93"/>
                </a:lnTo>
                <a:lnTo>
                  <a:pt x="179" y="95"/>
                </a:lnTo>
                <a:lnTo>
                  <a:pt x="179" y="95"/>
                </a:lnTo>
                <a:lnTo>
                  <a:pt x="178" y="98"/>
                </a:lnTo>
                <a:lnTo>
                  <a:pt x="178" y="98"/>
                </a:lnTo>
                <a:lnTo>
                  <a:pt x="176" y="98"/>
                </a:lnTo>
                <a:lnTo>
                  <a:pt x="176" y="98"/>
                </a:lnTo>
                <a:lnTo>
                  <a:pt x="170" y="106"/>
                </a:lnTo>
                <a:lnTo>
                  <a:pt x="170" y="106"/>
                </a:lnTo>
                <a:lnTo>
                  <a:pt x="162" y="119"/>
                </a:lnTo>
                <a:lnTo>
                  <a:pt x="162" y="119"/>
                </a:lnTo>
                <a:lnTo>
                  <a:pt x="153" y="134"/>
                </a:lnTo>
                <a:lnTo>
                  <a:pt x="153" y="134"/>
                </a:lnTo>
                <a:lnTo>
                  <a:pt x="153" y="134"/>
                </a:lnTo>
                <a:lnTo>
                  <a:pt x="153" y="134"/>
                </a:lnTo>
                <a:lnTo>
                  <a:pt x="157" y="134"/>
                </a:lnTo>
                <a:lnTo>
                  <a:pt x="157" y="134"/>
                </a:lnTo>
                <a:lnTo>
                  <a:pt x="168" y="133"/>
                </a:lnTo>
                <a:lnTo>
                  <a:pt x="168" y="133"/>
                </a:lnTo>
                <a:lnTo>
                  <a:pt x="189" y="131"/>
                </a:lnTo>
                <a:lnTo>
                  <a:pt x="189" y="131"/>
                </a:lnTo>
                <a:lnTo>
                  <a:pt x="203" y="131"/>
                </a:lnTo>
                <a:lnTo>
                  <a:pt x="219" y="131"/>
                </a:lnTo>
                <a:lnTo>
                  <a:pt x="219" y="131"/>
                </a:lnTo>
                <a:lnTo>
                  <a:pt x="241" y="131"/>
                </a:lnTo>
                <a:lnTo>
                  <a:pt x="241" y="131"/>
                </a:lnTo>
                <a:lnTo>
                  <a:pt x="295" y="131"/>
                </a:lnTo>
                <a:lnTo>
                  <a:pt x="295" y="131"/>
                </a:lnTo>
                <a:lnTo>
                  <a:pt x="295" y="131"/>
                </a:lnTo>
                <a:lnTo>
                  <a:pt x="295" y="131"/>
                </a:lnTo>
                <a:lnTo>
                  <a:pt x="295" y="131"/>
                </a:lnTo>
                <a:lnTo>
                  <a:pt x="295" y="131"/>
                </a:lnTo>
                <a:lnTo>
                  <a:pt x="293" y="125"/>
                </a:lnTo>
                <a:lnTo>
                  <a:pt x="293" y="125"/>
                </a:lnTo>
                <a:lnTo>
                  <a:pt x="290" y="120"/>
                </a:lnTo>
                <a:lnTo>
                  <a:pt x="290" y="120"/>
                </a:lnTo>
                <a:lnTo>
                  <a:pt x="285" y="109"/>
                </a:lnTo>
                <a:lnTo>
                  <a:pt x="285" y="109"/>
                </a:lnTo>
                <a:lnTo>
                  <a:pt x="279" y="98"/>
                </a:lnTo>
                <a:lnTo>
                  <a:pt x="279" y="98"/>
                </a:lnTo>
                <a:lnTo>
                  <a:pt x="276" y="92"/>
                </a:lnTo>
                <a:lnTo>
                  <a:pt x="276" y="92"/>
                </a:lnTo>
                <a:lnTo>
                  <a:pt x="276" y="92"/>
                </a:lnTo>
                <a:lnTo>
                  <a:pt x="276" y="92"/>
                </a:lnTo>
                <a:lnTo>
                  <a:pt x="274" y="92"/>
                </a:lnTo>
                <a:lnTo>
                  <a:pt x="274" y="92"/>
                </a:lnTo>
                <a:lnTo>
                  <a:pt x="271" y="92"/>
                </a:lnTo>
                <a:lnTo>
                  <a:pt x="271" y="92"/>
                </a:lnTo>
                <a:lnTo>
                  <a:pt x="269" y="92"/>
                </a:lnTo>
                <a:lnTo>
                  <a:pt x="269" y="92"/>
                </a:lnTo>
                <a:lnTo>
                  <a:pt x="257" y="92"/>
                </a:lnTo>
                <a:lnTo>
                  <a:pt x="257" y="92"/>
                </a:lnTo>
                <a:lnTo>
                  <a:pt x="243" y="93"/>
                </a:lnTo>
                <a:lnTo>
                  <a:pt x="243" y="93"/>
                </a:lnTo>
                <a:lnTo>
                  <a:pt x="230" y="93"/>
                </a:lnTo>
                <a:lnTo>
                  <a:pt x="230" y="93"/>
                </a:lnTo>
                <a:lnTo>
                  <a:pt x="202" y="93"/>
                </a:lnTo>
                <a:lnTo>
                  <a:pt x="202" y="93"/>
                </a:lnTo>
                <a:lnTo>
                  <a:pt x="181" y="93"/>
                </a:lnTo>
                <a:lnTo>
                  <a:pt x="181" y="93"/>
                </a:lnTo>
                <a:close/>
                <a:moveTo>
                  <a:pt x="200" y="38"/>
                </a:moveTo>
                <a:lnTo>
                  <a:pt x="200" y="38"/>
                </a:lnTo>
                <a:lnTo>
                  <a:pt x="202" y="38"/>
                </a:lnTo>
                <a:lnTo>
                  <a:pt x="202" y="38"/>
                </a:lnTo>
                <a:lnTo>
                  <a:pt x="233" y="40"/>
                </a:lnTo>
                <a:lnTo>
                  <a:pt x="233" y="40"/>
                </a:lnTo>
                <a:lnTo>
                  <a:pt x="235" y="38"/>
                </a:lnTo>
                <a:lnTo>
                  <a:pt x="235" y="38"/>
                </a:lnTo>
                <a:lnTo>
                  <a:pt x="236" y="38"/>
                </a:lnTo>
                <a:lnTo>
                  <a:pt x="238" y="38"/>
                </a:lnTo>
                <a:lnTo>
                  <a:pt x="238" y="38"/>
                </a:lnTo>
                <a:lnTo>
                  <a:pt x="241" y="40"/>
                </a:lnTo>
                <a:lnTo>
                  <a:pt x="241" y="40"/>
                </a:lnTo>
                <a:lnTo>
                  <a:pt x="247" y="43"/>
                </a:lnTo>
                <a:lnTo>
                  <a:pt x="252" y="46"/>
                </a:lnTo>
                <a:lnTo>
                  <a:pt x="252" y="46"/>
                </a:lnTo>
                <a:lnTo>
                  <a:pt x="254" y="48"/>
                </a:lnTo>
                <a:lnTo>
                  <a:pt x="254" y="48"/>
                </a:lnTo>
                <a:lnTo>
                  <a:pt x="260" y="54"/>
                </a:lnTo>
                <a:lnTo>
                  <a:pt x="266" y="60"/>
                </a:lnTo>
                <a:lnTo>
                  <a:pt x="266" y="60"/>
                </a:lnTo>
                <a:lnTo>
                  <a:pt x="276" y="74"/>
                </a:lnTo>
                <a:lnTo>
                  <a:pt x="276" y="74"/>
                </a:lnTo>
                <a:lnTo>
                  <a:pt x="284" y="87"/>
                </a:lnTo>
                <a:lnTo>
                  <a:pt x="284" y="87"/>
                </a:lnTo>
                <a:lnTo>
                  <a:pt x="288" y="95"/>
                </a:lnTo>
                <a:lnTo>
                  <a:pt x="288" y="95"/>
                </a:lnTo>
                <a:lnTo>
                  <a:pt x="295" y="104"/>
                </a:lnTo>
                <a:lnTo>
                  <a:pt x="299" y="115"/>
                </a:lnTo>
                <a:lnTo>
                  <a:pt x="299" y="115"/>
                </a:lnTo>
                <a:lnTo>
                  <a:pt x="304" y="130"/>
                </a:lnTo>
                <a:lnTo>
                  <a:pt x="304" y="130"/>
                </a:lnTo>
                <a:lnTo>
                  <a:pt x="309" y="141"/>
                </a:lnTo>
                <a:lnTo>
                  <a:pt x="314" y="153"/>
                </a:lnTo>
                <a:lnTo>
                  <a:pt x="314" y="153"/>
                </a:lnTo>
                <a:lnTo>
                  <a:pt x="314" y="155"/>
                </a:lnTo>
                <a:lnTo>
                  <a:pt x="314" y="155"/>
                </a:lnTo>
                <a:lnTo>
                  <a:pt x="318" y="152"/>
                </a:lnTo>
                <a:lnTo>
                  <a:pt x="318" y="152"/>
                </a:lnTo>
                <a:lnTo>
                  <a:pt x="320" y="152"/>
                </a:lnTo>
                <a:lnTo>
                  <a:pt x="320" y="152"/>
                </a:lnTo>
                <a:lnTo>
                  <a:pt x="321" y="150"/>
                </a:lnTo>
                <a:lnTo>
                  <a:pt x="321" y="150"/>
                </a:lnTo>
                <a:lnTo>
                  <a:pt x="323" y="150"/>
                </a:lnTo>
                <a:lnTo>
                  <a:pt x="323" y="150"/>
                </a:lnTo>
                <a:lnTo>
                  <a:pt x="323" y="150"/>
                </a:lnTo>
                <a:lnTo>
                  <a:pt x="323" y="150"/>
                </a:lnTo>
                <a:lnTo>
                  <a:pt x="320" y="141"/>
                </a:lnTo>
                <a:lnTo>
                  <a:pt x="320" y="141"/>
                </a:lnTo>
                <a:lnTo>
                  <a:pt x="315" y="130"/>
                </a:lnTo>
                <a:lnTo>
                  <a:pt x="315" y="130"/>
                </a:lnTo>
                <a:lnTo>
                  <a:pt x="307" y="112"/>
                </a:lnTo>
                <a:lnTo>
                  <a:pt x="307" y="112"/>
                </a:lnTo>
                <a:lnTo>
                  <a:pt x="304" y="101"/>
                </a:lnTo>
                <a:lnTo>
                  <a:pt x="304" y="101"/>
                </a:lnTo>
                <a:lnTo>
                  <a:pt x="296" y="81"/>
                </a:lnTo>
                <a:lnTo>
                  <a:pt x="296" y="81"/>
                </a:lnTo>
                <a:lnTo>
                  <a:pt x="295" y="79"/>
                </a:lnTo>
                <a:lnTo>
                  <a:pt x="293" y="78"/>
                </a:lnTo>
                <a:lnTo>
                  <a:pt x="293" y="78"/>
                </a:lnTo>
                <a:lnTo>
                  <a:pt x="291" y="78"/>
                </a:lnTo>
                <a:lnTo>
                  <a:pt x="291" y="78"/>
                </a:lnTo>
                <a:lnTo>
                  <a:pt x="284" y="63"/>
                </a:lnTo>
                <a:lnTo>
                  <a:pt x="284" y="63"/>
                </a:lnTo>
                <a:lnTo>
                  <a:pt x="280" y="60"/>
                </a:lnTo>
                <a:lnTo>
                  <a:pt x="280" y="60"/>
                </a:lnTo>
                <a:lnTo>
                  <a:pt x="277" y="52"/>
                </a:lnTo>
                <a:lnTo>
                  <a:pt x="273" y="46"/>
                </a:lnTo>
                <a:lnTo>
                  <a:pt x="273" y="46"/>
                </a:lnTo>
                <a:lnTo>
                  <a:pt x="265" y="41"/>
                </a:lnTo>
                <a:lnTo>
                  <a:pt x="265" y="41"/>
                </a:lnTo>
                <a:lnTo>
                  <a:pt x="260" y="37"/>
                </a:lnTo>
                <a:lnTo>
                  <a:pt x="260" y="37"/>
                </a:lnTo>
                <a:lnTo>
                  <a:pt x="257" y="37"/>
                </a:lnTo>
                <a:lnTo>
                  <a:pt x="257" y="37"/>
                </a:lnTo>
                <a:lnTo>
                  <a:pt x="255" y="37"/>
                </a:lnTo>
                <a:lnTo>
                  <a:pt x="255" y="37"/>
                </a:lnTo>
                <a:lnTo>
                  <a:pt x="247" y="32"/>
                </a:lnTo>
                <a:lnTo>
                  <a:pt x="247" y="32"/>
                </a:lnTo>
                <a:lnTo>
                  <a:pt x="244" y="32"/>
                </a:lnTo>
                <a:lnTo>
                  <a:pt x="244" y="32"/>
                </a:lnTo>
                <a:lnTo>
                  <a:pt x="236" y="30"/>
                </a:lnTo>
                <a:lnTo>
                  <a:pt x="236" y="30"/>
                </a:lnTo>
                <a:lnTo>
                  <a:pt x="224" y="32"/>
                </a:lnTo>
                <a:lnTo>
                  <a:pt x="211" y="35"/>
                </a:lnTo>
                <a:lnTo>
                  <a:pt x="211" y="35"/>
                </a:lnTo>
                <a:lnTo>
                  <a:pt x="202" y="38"/>
                </a:lnTo>
                <a:lnTo>
                  <a:pt x="202" y="38"/>
                </a:lnTo>
                <a:lnTo>
                  <a:pt x="200" y="38"/>
                </a:lnTo>
                <a:lnTo>
                  <a:pt x="200" y="38"/>
                </a:lnTo>
                <a:close/>
                <a:moveTo>
                  <a:pt x="337" y="89"/>
                </a:moveTo>
                <a:lnTo>
                  <a:pt x="337" y="89"/>
                </a:lnTo>
                <a:lnTo>
                  <a:pt x="336" y="46"/>
                </a:lnTo>
                <a:lnTo>
                  <a:pt x="336" y="46"/>
                </a:lnTo>
                <a:lnTo>
                  <a:pt x="331" y="46"/>
                </a:lnTo>
                <a:lnTo>
                  <a:pt x="331" y="46"/>
                </a:lnTo>
                <a:lnTo>
                  <a:pt x="326" y="48"/>
                </a:lnTo>
                <a:lnTo>
                  <a:pt x="326" y="48"/>
                </a:lnTo>
                <a:lnTo>
                  <a:pt x="314" y="48"/>
                </a:lnTo>
                <a:lnTo>
                  <a:pt x="314" y="48"/>
                </a:lnTo>
                <a:lnTo>
                  <a:pt x="301" y="48"/>
                </a:lnTo>
                <a:lnTo>
                  <a:pt x="301" y="48"/>
                </a:lnTo>
                <a:lnTo>
                  <a:pt x="298" y="48"/>
                </a:lnTo>
                <a:lnTo>
                  <a:pt x="298" y="48"/>
                </a:lnTo>
                <a:lnTo>
                  <a:pt x="284" y="49"/>
                </a:lnTo>
                <a:lnTo>
                  <a:pt x="284" y="49"/>
                </a:lnTo>
                <a:lnTo>
                  <a:pt x="282" y="49"/>
                </a:lnTo>
                <a:lnTo>
                  <a:pt x="282" y="49"/>
                </a:lnTo>
                <a:lnTo>
                  <a:pt x="284" y="51"/>
                </a:lnTo>
                <a:lnTo>
                  <a:pt x="284" y="51"/>
                </a:lnTo>
                <a:lnTo>
                  <a:pt x="290" y="63"/>
                </a:lnTo>
                <a:lnTo>
                  <a:pt x="290" y="63"/>
                </a:lnTo>
                <a:lnTo>
                  <a:pt x="296" y="71"/>
                </a:lnTo>
                <a:lnTo>
                  <a:pt x="296" y="71"/>
                </a:lnTo>
                <a:lnTo>
                  <a:pt x="303" y="82"/>
                </a:lnTo>
                <a:lnTo>
                  <a:pt x="303" y="82"/>
                </a:lnTo>
                <a:lnTo>
                  <a:pt x="304" y="84"/>
                </a:lnTo>
                <a:lnTo>
                  <a:pt x="306" y="82"/>
                </a:lnTo>
                <a:lnTo>
                  <a:pt x="306" y="82"/>
                </a:lnTo>
                <a:lnTo>
                  <a:pt x="307" y="82"/>
                </a:lnTo>
                <a:lnTo>
                  <a:pt x="309" y="82"/>
                </a:lnTo>
                <a:lnTo>
                  <a:pt x="309" y="82"/>
                </a:lnTo>
                <a:lnTo>
                  <a:pt x="315" y="84"/>
                </a:lnTo>
                <a:lnTo>
                  <a:pt x="315" y="84"/>
                </a:lnTo>
                <a:lnTo>
                  <a:pt x="318" y="84"/>
                </a:lnTo>
                <a:lnTo>
                  <a:pt x="318" y="84"/>
                </a:lnTo>
                <a:lnTo>
                  <a:pt x="329" y="87"/>
                </a:lnTo>
                <a:lnTo>
                  <a:pt x="329" y="87"/>
                </a:lnTo>
                <a:lnTo>
                  <a:pt x="337" y="89"/>
                </a:lnTo>
                <a:lnTo>
                  <a:pt x="337" y="89"/>
                </a:lnTo>
                <a:close/>
                <a:moveTo>
                  <a:pt x="372" y="371"/>
                </a:moveTo>
                <a:lnTo>
                  <a:pt x="372" y="371"/>
                </a:lnTo>
                <a:lnTo>
                  <a:pt x="372" y="371"/>
                </a:lnTo>
                <a:lnTo>
                  <a:pt x="372" y="371"/>
                </a:lnTo>
                <a:lnTo>
                  <a:pt x="372" y="368"/>
                </a:lnTo>
                <a:lnTo>
                  <a:pt x="372" y="368"/>
                </a:lnTo>
                <a:lnTo>
                  <a:pt x="372" y="350"/>
                </a:lnTo>
                <a:lnTo>
                  <a:pt x="372" y="350"/>
                </a:lnTo>
                <a:lnTo>
                  <a:pt x="373" y="311"/>
                </a:lnTo>
                <a:lnTo>
                  <a:pt x="373" y="311"/>
                </a:lnTo>
                <a:lnTo>
                  <a:pt x="375" y="283"/>
                </a:lnTo>
                <a:lnTo>
                  <a:pt x="375" y="283"/>
                </a:lnTo>
                <a:lnTo>
                  <a:pt x="375" y="264"/>
                </a:lnTo>
                <a:lnTo>
                  <a:pt x="375" y="264"/>
                </a:lnTo>
                <a:lnTo>
                  <a:pt x="375" y="235"/>
                </a:lnTo>
                <a:lnTo>
                  <a:pt x="375" y="235"/>
                </a:lnTo>
                <a:lnTo>
                  <a:pt x="375" y="185"/>
                </a:lnTo>
                <a:lnTo>
                  <a:pt x="375" y="185"/>
                </a:lnTo>
                <a:lnTo>
                  <a:pt x="373" y="167"/>
                </a:lnTo>
                <a:lnTo>
                  <a:pt x="373" y="167"/>
                </a:lnTo>
                <a:lnTo>
                  <a:pt x="372" y="161"/>
                </a:lnTo>
                <a:lnTo>
                  <a:pt x="369" y="156"/>
                </a:lnTo>
                <a:lnTo>
                  <a:pt x="366" y="152"/>
                </a:lnTo>
                <a:lnTo>
                  <a:pt x="361" y="147"/>
                </a:lnTo>
                <a:lnTo>
                  <a:pt x="361" y="147"/>
                </a:lnTo>
                <a:lnTo>
                  <a:pt x="361" y="147"/>
                </a:lnTo>
                <a:lnTo>
                  <a:pt x="361" y="147"/>
                </a:lnTo>
                <a:lnTo>
                  <a:pt x="361" y="147"/>
                </a:lnTo>
                <a:lnTo>
                  <a:pt x="361" y="147"/>
                </a:lnTo>
                <a:lnTo>
                  <a:pt x="364" y="155"/>
                </a:lnTo>
                <a:lnTo>
                  <a:pt x="367" y="164"/>
                </a:lnTo>
                <a:lnTo>
                  <a:pt x="367" y="164"/>
                </a:lnTo>
                <a:lnTo>
                  <a:pt x="367" y="174"/>
                </a:lnTo>
                <a:lnTo>
                  <a:pt x="369" y="183"/>
                </a:lnTo>
                <a:lnTo>
                  <a:pt x="369" y="183"/>
                </a:lnTo>
                <a:lnTo>
                  <a:pt x="369" y="209"/>
                </a:lnTo>
                <a:lnTo>
                  <a:pt x="369" y="232"/>
                </a:lnTo>
                <a:lnTo>
                  <a:pt x="369" y="232"/>
                </a:lnTo>
                <a:lnTo>
                  <a:pt x="369" y="251"/>
                </a:lnTo>
                <a:lnTo>
                  <a:pt x="369" y="251"/>
                </a:lnTo>
                <a:lnTo>
                  <a:pt x="370" y="273"/>
                </a:lnTo>
                <a:lnTo>
                  <a:pt x="370" y="273"/>
                </a:lnTo>
                <a:lnTo>
                  <a:pt x="372" y="324"/>
                </a:lnTo>
                <a:lnTo>
                  <a:pt x="372" y="324"/>
                </a:lnTo>
                <a:lnTo>
                  <a:pt x="372" y="347"/>
                </a:lnTo>
                <a:lnTo>
                  <a:pt x="372" y="347"/>
                </a:lnTo>
                <a:lnTo>
                  <a:pt x="372" y="363"/>
                </a:lnTo>
                <a:lnTo>
                  <a:pt x="372" y="363"/>
                </a:lnTo>
                <a:lnTo>
                  <a:pt x="372" y="371"/>
                </a:lnTo>
                <a:lnTo>
                  <a:pt x="372" y="371"/>
                </a:lnTo>
                <a:close/>
                <a:moveTo>
                  <a:pt x="364" y="257"/>
                </a:moveTo>
                <a:lnTo>
                  <a:pt x="364" y="257"/>
                </a:lnTo>
                <a:lnTo>
                  <a:pt x="364" y="257"/>
                </a:lnTo>
                <a:lnTo>
                  <a:pt x="364" y="257"/>
                </a:lnTo>
                <a:lnTo>
                  <a:pt x="364" y="253"/>
                </a:lnTo>
                <a:lnTo>
                  <a:pt x="364" y="253"/>
                </a:lnTo>
                <a:lnTo>
                  <a:pt x="366" y="231"/>
                </a:lnTo>
                <a:lnTo>
                  <a:pt x="366" y="231"/>
                </a:lnTo>
                <a:lnTo>
                  <a:pt x="366" y="223"/>
                </a:lnTo>
                <a:lnTo>
                  <a:pt x="366" y="223"/>
                </a:lnTo>
                <a:lnTo>
                  <a:pt x="364" y="205"/>
                </a:lnTo>
                <a:lnTo>
                  <a:pt x="364" y="205"/>
                </a:lnTo>
                <a:lnTo>
                  <a:pt x="362" y="175"/>
                </a:lnTo>
                <a:lnTo>
                  <a:pt x="362" y="175"/>
                </a:lnTo>
                <a:lnTo>
                  <a:pt x="361" y="163"/>
                </a:lnTo>
                <a:lnTo>
                  <a:pt x="358" y="152"/>
                </a:lnTo>
                <a:lnTo>
                  <a:pt x="358" y="152"/>
                </a:lnTo>
                <a:lnTo>
                  <a:pt x="356" y="147"/>
                </a:lnTo>
                <a:lnTo>
                  <a:pt x="353" y="145"/>
                </a:lnTo>
                <a:lnTo>
                  <a:pt x="353" y="145"/>
                </a:lnTo>
                <a:lnTo>
                  <a:pt x="353" y="144"/>
                </a:lnTo>
                <a:lnTo>
                  <a:pt x="353" y="144"/>
                </a:lnTo>
                <a:lnTo>
                  <a:pt x="353" y="145"/>
                </a:lnTo>
                <a:lnTo>
                  <a:pt x="353" y="145"/>
                </a:lnTo>
                <a:lnTo>
                  <a:pt x="355" y="156"/>
                </a:lnTo>
                <a:lnTo>
                  <a:pt x="355" y="156"/>
                </a:lnTo>
                <a:lnTo>
                  <a:pt x="356" y="163"/>
                </a:lnTo>
                <a:lnTo>
                  <a:pt x="356" y="163"/>
                </a:lnTo>
                <a:lnTo>
                  <a:pt x="356" y="166"/>
                </a:lnTo>
                <a:lnTo>
                  <a:pt x="356" y="166"/>
                </a:lnTo>
                <a:lnTo>
                  <a:pt x="358" y="175"/>
                </a:lnTo>
                <a:lnTo>
                  <a:pt x="359" y="185"/>
                </a:lnTo>
                <a:lnTo>
                  <a:pt x="359" y="185"/>
                </a:lnTo>
                <a:lnTo>
                  <a:pt x="361" y="202"/>
                </a:lnTo>
                <a:lnTo>
                  <a:pt x="361" y="202"/>
                </a:lnTo>
                <a:lnTo>
                  <a:pt x="362" y="224"/>
                </a:lnTo>
                <a:lnTo>
                  <a:pt x="362" y="224"/>
                </a:lnTo>
                <a:lnTo>
                  <a:pt x="362" y="248"/>
                </a:lnTo>
                <a:lnTo>
                  <a:pt x="362" y="248"/>
                </a:lnTo>
                <a:lnTo>
                  <a:pt x="364" y="257"/>
                </a:lnTo>
                <a:lnTo>
                  <a:pt x="364" y="257"/>
                </a:lnTo>
                <a:close/>
                <a:moveTo>
                  <a:pt x="243" y="48"/>
                </a:moveTo>
                <a:lnTo>
                  <a:pt x="243" y="48"/>
                </a:lnTo>
                <a:lnTo>
                  <a:pt x="235" y="44"/>
                </a:lnTo>
                <a:lnTo>
                  <a:pt x="235" y="44"/>
                </a:lnTo>
                <a:lnTo>
                  <a:pt x="232" y="44"/>
                </a:lnTo>
                <a:lnTo>
                  <a:pt x="228" y="46"/>
                </a:lnTo>
                <a:lnTo>
                  <a:pt x="228" y="46"/>
                </a:lnTo>
                <a:lnTo>
                  <a:pt x="227" y="46"/>
                </a:lnTo>
                <a:lnTo>
                  <a:pt x="225" y="46"/>
                </a:lnTo>
                <a:lnTo>
                  <a:pt x="225" y="46"/>
                </a:lnTo>
                <a:lnTo>
                  <a:pt x="224" y="44"/>
                </a:lnTo>
                <a:lnTo>
                  <a:pt x="222" y="44"/>
                </a:lnTo>
                <a:lnTo>
                  <a:pt x="222" y="44"/>
                </a:lnTo>
                <a:lnTo>
                  <a:pt x="220" y="44"/>
                </a:lnTo>
                <a:lnTo>
                  <a:pt x="220" y="44"/>
                </a:lnTo>
                <a:lnTo>
                  <a:pt x="219" y="44"/>
                </a:lnTo>
                <a:lnTo>
                  <a:pt x="219" y="44"/>
                </a:lnTo>
                <a:lnTo>
                  <a:pt x="217" y="46"/>
                </a:lnTo>
                <a:lnTo>
                  <a:pt x="217" y="46"/>
                </a:lnTo>
                <a:lnTo>
                  <a:pt x="216" y="44"/>
                </a:lnTo>
                <a:lnTo>
                  <a:pt x="216" y="44"/>
                </a:lnTo>
                <a:lnTo>
                  <a:pt x="213" y="44"/>
                </a:lnTo>
                <a:lnTo>
                  <a:pt x="213" y="44"/>
                </a:lnTo>
                <a:lnTo>
                  <a:pt x="187" y="44"/>
                </a:lnTo>
                <a:lnTo>
                  <a:pt x="187" y="44"/>
                </a:lnTo>
                <a:lnTo>
                  <a:pt x="149" y="44"/>
                </a:lnTo>
                <a:lnTo>
                  <a:pt x="149" y="44"/>
                </a:lnTo>
                <a:lnTo>
                  <a:pt x="126" y="43"/>
                </a:lnTo>
                <a:lnTo>
                  <a:pt x="126" y="43"/>
                </a:lnTo>
                <a:lnTo>
                  <a:pt x="124" y="44"/>
                </a:lnTo>
                <a:lnTo>
                  <a:pt x="124" y="44"/>
                </a:lnTo>
                <a:lnTo>
                  <a:pt x="126" y="44"/>
                </a:lnTo>
                <a:lnTo>
                  <a:pt x="126" y="44"/>
                </a:lnTo>
                <a:lnTo>
                  <a:pt x="135" y="44"/>
                </a:lnTo>
                <a:lnTo>
                  <a:pt x="135" y="44"/>
                </a:lnTo>
                <a:lnTo>
                  <a:pt x="161" y="48"/>
                </a:lnTo>
                <a:lnTo>
                  <a:pt x="161" y="48"/>
                </a:lnTo>
                <a:lnTo>
                  <a:pt x="225" y="48"/>
                </a:lnTo>
                <a:lnTo>
                  <a:pt x="225" y="48"/>
                </a:lnTo>
                <a:lnTo>
                  <a:pt x="241" y="48"/>
                </a:lnTo>
                <a:lnTo>
                  <a:pt x="241" y="48"/>
                </a:lnTo>
                <a:lnTo>
                  <a:pt x="243" y="48"/>
                </a:lnTo>
                <a:lnTo>
                  <a:pt x="243" y="48"/>
                </a:lnTo>
                <a:close/>
                <a:moveTo>
                  <a:pt x="104" y="175"/>
                </a:moveTo>
                <a:lnTo>
                  <a:pt x="104" y="175"/>
                </a:lnTo>
                <a:lnTo>
                  <a:pt x="104" y="174"/>
                </a:lnTo>
                <a:lnTo>
                  <a:pt x="104" y="174"/>
                </a:lnTo>
                <a:lnTo>
                  <a:pt x="104" y="175"/>
                </a:lnTo>
                <a:lnTo>
                  <a:pt x="104" y="175"/>
                </a:lnTo>
                <a:lnTo>
                  <a:pt x="99" y="190"/>
                </a:lnTo>
                <a:lnTo>
                  <a:pt x="99" y="190"/>
                </a:lnTo>
                <a:lnTo>
                  <a:pt x="99" y="197"/>
                </a:lnTo>
                <a:lnTo>
                  <a:pt x="99" y="197"/>
                </a:lnTo>
                <a:lnTo>
                  <a:pt x="99" y="220"/>
                </a:lnTo>
                <a:lnTo>
                  <a:pt x="99" y="220"/>
                </a:lnTo>
                <a:lnTo>
                  <a:pt x="99" y="254"/>
                </a:lnTo>
                <a:lnTo>
                  <a:pt x="99" y="254"/>
                </a:lnTo>
                <a:lnTo>
                  <a:pt x="102" y="287"/>
                </a:lnTo>
                <a:lnTo>
                  <a:pt x="102" y="287"/>
                </a:lnTo>
                <a:lnTo>
                  <a:pt x="102" y="289"/>
                </a:lnTo>
                <a:lnTo>
                  <a:pt x="102" y="289"/>
                </a:lnTo>
                <a:lnTo>
                  <a:pt x="102" y="279"/>
                </a:lnTo>
                <a:lnTo>
                  <a:pt x="102" y="279"/>
                </a:lnTo>
                <a:lnTo>
                  <a:pt x="102" y="250"/>
                </a:lnTo>
                <a:lnTo>
                  <a:pt x="102" y="250"/>
                </a:lnTo>
                <a:lnTo>
                  <a:pt x="102" y="218"/>
                </a:lnTo>
                <a:lnTo>
                  <a:pt x="102" y="218"/>
                </a:lnTo>
                <a:lnTo>
                  <a:pt x="102" y="191"/>
                </a:lnTo>
                <a:lnTo>
                  <a:pt x="102" y="191"/>
                </a:lnTo>
                <a:lnTo>
                  <a:pt x="104" y="179"/>
                </a:lnTo>
                <a:lnTo>
                  <a:pt x="104" y="179"/>
                </a:lnTo>
                <a:lnTo>
                  <a:pt x="104" y="175"/>
                </a:lnTo>
                <a:lnTo>
                  <a:pt x="104" y="175"/>
                </a:lnTo>
                <a:close/>
                <a:moveTo>
                  <a:pt x="161" y="139"/>
                </a:moveTo>
                <a:lnTo>
                  <a:pt x="161" y="139"/>
                </a:lnTo>
                <a:lnTo>
                  <a:pt x="162" y="139"/>
                </a:lnTo>
                <a:lnTo>
                  <a:pt x="162" y="139"/>
                </a:lnTo>
                <a:lnTo>
                  <a:pt x="176" y="139"/>
                </a:lnTo>
                <a:lnTo>
                  <a:pt x="190" y="139"/>
                </a:lnTo>
                <a:lnTo>
                  <a:pt x="190" y="139"/>
                </a:lnTo>
                <a:lnTo>
                  <a:pt x="227" y="136"/>
                </a:lnTo>
                <a:lnTo>
                  <a:pt x="227" y="136"/>
                </a:lnTo>
                <a:lnTo>
                  <a:pt x="238" y="136"/>
                </a:lnTo>
                <a:lnTo>
                  <a:pt x="238" y="136"/>
                </a:lnTo>
                <a:lnTo>
                  <a:pt x="238" y="134"/>
                </a:lnTo>
                <a:lnTo>
                  <a:pt x="238" y="134"/>
                </a:lnTo>
                <a:lnTo>
                  <a:pt x="209" y="134"/>
                </a:lnTo>
                <a:lnTo>
                  <a:pt x="209" y="134"/>
                </a:lnTo>
                <a:lnTo>
                  <a:pt x="189" y="134"/>
                </a:lnTo>
                <a:lnTo>
                  <a:pt x="189" y="134"/>
                </a:lnTo>
                <a:lnTo>
                  <a:pt x="168" y="136"/>
                </a:lnTo>
                <a:lnTo>
                  <a:pt x="168" y="136"/>
                </a:lnTo>
                <a:lnTo>
                  <a:pt x="161" y="139"/>
                </a:lnTo>
                <a:lnTo>
                  <a:pt x="161" y="139"/>
                </a:lnTo>
                <a:close/>
                <a:moveTo>
                  <a:pt x="269" y="70"/>
                </a:moveTo>
                <a:lnTo>
                  <a:pt x="269" y="70"/>
                </a:lnTo>
                <a:lnTo>
                  <a:pt x="269" y="70"/>
                </a:lnTo>
                <a:lnTo>
                  <a:pt x="269" y="70"/>
                </a:lnTo>
                <a:lnTo>
                  <a:pt x="269" y="71"/>
                </a:lnTo>
                <a:lnTo>
                  <a:pt x="269" y="71"/>
                </a:lnTo>
                <a:lnTo>
                  <a:pt x="274" y="79"/>
                </a:lnTo>
                <a:lnTo>
                  <a:pt x="274" y="79"/>
                </a:lnTo>
                <a:lnTo>
                  <a:pt x="277" y="84"/>
                </a:lnTo>
                <a:lnTo>
                  <a:pt x="277" y="84"/>
                </a:lnTo>
                <a:lnTo>
                  <a:pt x="290" y="109"/>
                </a:lnTo>
                <a:lnTo>
                  <a:pt x="290" y="109"/>
                </a:lnTo>
                <a:lnTo>
                  <a:pt x="295" y="122"/>
                </a:lnTo>
                <a:lnTo>
                  <a:pt x="295" y="122"/>
                </a:lnTo>
                <a:lnTo>
                  <a:pt x="299" y="131"/>
                </a:lnTo>
                <a:lnTo>
                  <a:pt x="306" y="141"/>
                </a:lnTo>
                <a:lnTo>
                  <a:pt x="306" y="141"/>
                </a:lnTo>
                <a:lnTo>
                  <a:pt x="306" y="142"/>
                </a:lnTo>
                <a:lnTo>
                  <a:pt x="306" y="142"/>
                </a:lnTo>
                <a:lnTo>
                  <a:pt x="306" y="142"/>
                </a:lnTo>
                <a:lnTo>
                  <a:pt x="306" y="142"/>
                </a:lnTo>
                <a:lnTo>
                  <a:pt x="304" y="134"/>
                </a:lnTo>
                <a:lnTo>
                  <a:pt x="304" y="134"/>
                </a:lnTo>
                <a:lnTo>
                  <a:pt x="296" y="117"/>
                </a:lnTo>
                <a:lnTo>
                  <a:pt x="296" y="117"/>
                </a:lnTo>
                <a:lnTo>
                  <a:pt x="291" y="106"/>
                </a:lnTo>
                <a:lnTo>
                  <a:pt x="287" y="97"/>
                </a:lnTo>
                <a:lnTo>
                  <a:pt x="287" y="97"/>
                </a:lnTo>
                <a:lnTo>
                  <a:pt x="282" y="92"/>
                </a:lnTo>
                <a:lnTo>
                  <a:pt x="282" y="92"/>
                </a:lnTo>
                <a:lnTo>
                  <a:pt x="276" y="81"/>
                </a:lnTo>
                <a:lnTo>
                  <a:pt x="269" y="71"/>
                </a:lnTo>
                <a:lnTo>
                  <a:pt x="269" y="71"/>
                </a:lnTo>
                <a:lnTo>
                  <a:pt x="269" y="70"/>
                </a:lnTo>
                <a:lnTo>
                  <a:pt x="269" y="70"/>
                </a:lnTo>
                <a:close/>
                <a:moveTo>
                  <a:pt x="101" y="313"/>
                </a:moveTo>
                <a:lnTo>
                  <a:pt x="101" y="313"/>
                </a:lnTo>
                <a:lnTo>
                  <a:pt x="101" y="313"/>
                </a:lnTo>
                <a:lnTo>
                  <a:pt x="101" y="313"/>
                </a:lnTo>
                <a:lnTo>
                  <a:pt x="102" y="330"/>
                </a:lnTo>
                <a:lnTo>
                  <a:pt x="102" y="330"/>
                </a:lnTo>
                <a:lnTo>
                  <a:pt x="102" y="365"/>
                </a:lnTo>
                <a:lnTo>
                  <a:pt x="102" y="365"/>
                </a:lnTo>
                <a:lnTo>
                  <a:pt x="104" y="373"/>
                </a:lnTo>
                <a:lnTo>
                  <a:pt x="107" y="380"/>
                </a:lnTo>
                <a:lnTo>
                  <a:pt x="107" y="380"/>
                </a:lnTo>
                <a:lnTo>
                  <a:pt x="108" y="380"/>
                </a:lnTo>
                <a:lnTo>
                  <a:pt x="108" y="380"/>
                </a:lnTo>
                <a:lnTo>
                  <a:pt x="108" y="379"/>
                </a:lnTo>
                <a:lnTo>
                  <a:pt x="108" y="379"/>
                </a:lnTo>
                <a:lnTo>
                  <a:pt x="107" y="371"/>
                </a:lnTo>
                <a:lnTo>
                  <a:pt x="107" y="371"/>
                </a:lnTo>
                <a:lnTo>
                  <a:pt x="105" y="357"/>
                </a:lnTo>
                <a:lnTo>
                  <a:pt x="105" y="357"/>
                </a:lnTo>
                <a:lnTo>
                  <a:pt x="104" y="346"/>
                </a:lnTo>
                <a:lnTo>
                  <a:pt x="104" y="346"/>
                </a:lnTo>
                <a:lnTo>
                  <a:pt x="102" y="324"/>
                </a:lnTo>
                <a:lnTo>
                  <a:pt x="102" y="324"/>
                </a:lnTo>
                <a:lnTo>
                  <a:pt x="101" y="313"/>
                </a:lnTo>
                <a:lnTo>
                  <a:pt x="101" y="313"/>
                </a:lnTo>
                <a:close/>
                <a:moveTo>
                  <a:pt x="288" y="138"/>
                </a:moveTo>
                <a:lnTo>
                  <a:pt x="288" y="138"/>
                </a:lnTo>
                <a:lnTo>
                  <a:pt x="282" y="138"/>
                </a:lnTo>
                <a:lnTo>
                  <a:pt x="282" y="138"/>
                </a:lnTo>
                <a:lnTo>
                  <a:pt x="274" y="138"/>
                </a:lnTo>
                <a:lnTo>
                  <a:pt x="274" y="138"/>
                </a:lnTo>
                <a:lnTo>
                  <a:pt x="250" y="141"/>
                </a:lnTo>
                <a:lnTo>
                  <a:pt x="250" y="141"/>
                </a:lnTo>
                <a:lnTo>
                  <a:pt x="235" y="142"/>
                </a:lnTo>
                <a:lnTo>
                  <a:pt x="235" y="142"/>
                </a:lnTo>
                <a:lnTo>
                  <a:pt x="235" y="144"/>
                </a:lnTo>
                <a:lnTo>
                  <a:pt x="235" y="144"/>
                </a:lnTo>
                <a:lnTo>
                  <a:pt x="235" y="144"/>
                </a:lnTo>
                <a:lnTo>
                  <a:pt x="235" y="144"/>
                </a:lnTo>
                <a:lnTo>
                  <a:pt x="261" y="142"/>
                </a:lnTo>
                <a:lnTo>
                  <a:pt x="288" y="138"/>
                </a:lnTo>
                <a:lnTo>
                  <a:pt x="288" y="138"/>
                </a:lnTo>
                <a:close/>
                <a:moveTo>
                  <a:pt x="116" y="150"/>
                </a:moveTo>
                <a:lnTo>
                  <a:pt x="116" y="150"/>
                </a:lnTo>
                <a:lnTo>
                  <a:pt x="116" y="152"/>
                </a:lnTo>
                <a:lnTo>
                  <a:pt x="116" y="152"/>
                </a:lnTo>
                <a:lnTo>
                  <a:pt x="112" y="153"/>
                </a:lnTo>
                <a:lnTo>
                  <a:pt x="112" y="153"/>
                </a:lnTo>
                <a:lnTo>
                  <a:pt x="107" y="158"/>
                </a:lnTo>
                <a:lnTo>
                  <a:pt x="102" y="163"/>
                </a:lnTo>
                <a:lnTo>
                  <a:pt x="102" y="163"/>
                </a:lnTo>
                <a:lnTo>
                  <a:pt x="99" y="167"/>
                </a:lnTo>
                <a:lnTo>
                  <a:pt x="99" y="172"/>
                </a:lnTo>
                <a:lnTo>
                  <a:pt x="99" y="172"/>
                </a:lnTo>
                <a:lnTo>
                  <a:pt x="97" y="180"/>
                </a:lnTo>
                <a:lnTo>
                  <a:pt x="97" y="180"/>
                </a:lnTo>
                <a:lnTo>
                  <a:pt x="99" y="180"/>
                </a:lnTo>
                <a:lnTo>
                  <a:pt x="99" y="180"/>
                </a:lnTo>
                <a:lnTo>
                  <a:pt x="102" y="172"/>
                </a:lnTo>
                <a:lnTo>
                  <a:pt x="105" y="164"/>
                </a:lnTo>
                <a:lnTo>
                  <a:pt x="105" y="164"/>
                </a:lnTo>
                <a:lnTo>
                  <a:pt x="110" y="156"/>
                </a:lnTo>
                <a:lnTo>
                  <a:pt x="116" y="150"/>
                </a:lnTo>
                <a:lnTo>
                  <a:pt x="116" y="150"/>
                </a:lnTo>
                <a:close/>
                <a:moveTo>
                  <a:pt x="216" y="145"/>
                </a:moveTo>
                <a:lnTo>
                  <a:pt x="216" y="145"/>
                </a:lnTo>
                <a:lnTo>
                  <a:pt x="195" y="144"/>
                </a:lnTo>
                <a:lnTo>
                  <a:pt x="195" y="144"/>
                </a:lnTo>
                <a:lnTo>
                  <a:pt x="162" y="144"/>
                </a:lnTo>
                <a:lnTo>
                  <a:pt x="162" y="144"/>
                </a:lnTo>
                <a:lnTo>
                  <a:pt x="153" y="144"/>
                </a:lnTo>
                <a:lnTo>
                  <a:pt x="153" y="144"/>
                </a:lnTo>
                <a:lnTo>
                  <a:pt x="151" y="144"/>
                </a:lnTo>
                <a:lnTo>
                  <a:pt x="151" y="144"/>
                </a:lnTo>
                <a:lnTo>
                  <a:pt x="151" y="144"/>
                </a:lnTo>
                <a:lnTo>
                  <a:pt x="151" y="144"/>
                </a:lnTo>
                <a:lnTo>
                  <a:pt x="151" y="144"/>
                </a:lnTo>
                <a:lnTo>
                  <a:pt x="151" y="144"/>
                </a:lnTo>
                <a:lnTo>
                  <a:pt x="151" y="144"/>
                </a:lnTo>
                <a:lnTo>
                  <a:pt x="151" y="144"/>
                </a:lnTo>
                <a:lnTo>
                  <a:pt x="159" y="145"/>
                </a:lnTo>
                <a:lnTo>
                  <a:pt x="159" y="145"/>
                </a:lnTo>
                <a:lnTo>
                  <a:pt x="187" y="145"/>
                </a:lnTo>
                <a:lnTo>
                  <a:pt x="187" y="145"/>
                </a:lnTo>
                <a:lnTo>
                  <a:pt x="216" y="145"/>
                </a:lnTo>
                <a:lnTo>
                  <a:pt x="216" y="145"/>
                </a:lnTo>
                <a:close/>
                <a:moveTo>
                  <a:pt x="312" y="163"/>
                </a:moveTo>
                <a:lnTo>
                  <a:pt x="312" y="163"/>
                </a:lnTo>
                <a:lnTo>
                  <a:pt x="314" y="166"/>
                </a:lnTo>
                <a:lnTo>
                  <a:pt x="314" y="166"/>
                </a:lnTo>
                <a:lnTo>
                  <a:pt x="320" y="167"/>
                </a:lnTo>
                <a:lnTo>
                  <a:pt x="320" y="167"/>
                </a:lnTo>
                <a:lnTo>
                  <a:pt x="321" y="167"/>
                </a:lnTo>
                <a:lnTo>
                  <a:pt x="323" y="166"/>
                </a:lnTo>
                <a:lnTo>
                  <a:pt x="323" y="166"/>
                </a:lnTo>
                <a:lnTo>
                  <a:pt x="323" y="164"/>
                </a:lnTo>
                <a:lnTo>
                  <a:pt x="321" y="163"/>
                </a:lnTo>
                <a:lnTo>
                  <a:pt x="321" y="163"/>
                </a:lnTo>
                <a:lnTo>
                  <a:pt x="318" y="161"/>
                </a:lnTo>
                <a:lnTo>
                  <a:pt x="315" y="161"/>
                </a:lnTo>
                <a:lnTo>
                  <a:pt x="315" y="161"/>
                </a:lnTo>
                <a:lnTo>
                  <a:pt x="314" y="161"/>
                </a:lnTo>
                <a:lnTo>
                  <a:pt x="314" y="161"/>
                </a:lnTo>
                <a:lnTo>
                  <a:pt x="312" y="163"/>
                </a:lnTo>
                <a:lnTo>
                  <a:pt x="312" y="163"/>
                </a:lnTo>
                <a:close/>
                <a:moveTo>
                  <a:pt x="340" y="43"/>
                </a:moveTo>
                <a:lnTo>
                  <a:pt x="340" y="43"/>
                </a:lnTo>
                <a:lnTo>
                  <a:pt x="340" y="59"/>
                </a:lnTo>
                <a:lnTo>
                  <a:pt x="342" y="74"/>
                </a:lnTo>
                <a:lnTo>
                  <a:pt x="342" y="74"/>
                </a:lnTo>
                <a:lnTo>
                  <a:pt x="342" y="43"/>
                </a:lnTo>
                <a:lnTo>
                  <a:pt x="342" y="43"/>
                </a:lnTo>
                <a:lnTo>
                  <a:pt x="340" y="43"/>
                </a:lnTo>
                <a:lnTo>
                  <a:pt x="340" y="43"/>
                </a:lnTo>
                <a:close/>
                <a:moveTo>
                  <a:pt x="362" y="371"/>
                </a:moveTo>
                <a:lnTo>
                  <a:pt x="362" y="371"/>
                </a:lnTo>
                <a:lnTo>
                  <a:pt x="362" y="371"/>
                </a:lnTo>
                <a:lnTo>
                  <a:pt x="362" y="371"/>
                </a:lnTo>
                <a:lnTo>
                  <a:pt x="364" y="362"/>
                </a:lnTo>
                <a:lnTo>
                  <a:pt x="366" y="354"/>
                </a:lnTo>
                <a:lnTo>
                  <a:pt x="366" y="354"/>
                </a:lnTo>
                <a:lnTo>
                  <a:pt x="366" y="327"/>
                </a:lnTo>
                <a:lnTo>
                  <a:pt x="366" y="327"/>
                </a:lnTo>
                <a:lnTo>
                  <a:pt x="364" y="327"/>
                </a:lnTo>
                <a:lnTo>
                  <a:pt x="364" y="327"/>
                </a:lnTo>
                <a:lnTo>
                  <a:pt x="362" y="371"/>
                </a:lnTo>
                <a:lnTo>
                  <a:pt x="362" y="371"/>
                </a:lnTo>
                <a:close/>
                <a:moveTo>
                  <a:pt x="149" y="89"/>
                </a:moveTo>
                <a:lnTo>
                  <a:pt x="149" y="89"/>
                </a:lnTo>
                <a:lnTo>
                  <a:pt x="187" y="90"/>
                </a:lnTo>
                <a:lnTo>
                  <a:pt x="187" y="90"/>
                </a:lnTo>
                <a:lnTo>
                  <a:pt x="225" y="90"/>
                </a:lnTo>
                <a:lnTo>
                  <a:pt x="225" y="90"/>
                </a:lnTo>
                <a:lnTo>
                  <a:pt x="189" y="89"/>
                </a:lnTo>
                <a:lnTo>
                  <a:pt x="189" y="89"/>
                </a:lnTo>
                <a:lnTo>
                  <a:pt x="149" y="89"/>
                </a:lnTo>
                <a:lnTo>
                  <a:pt x="149" y="89"/>
                </a:lnTo>
                <a:close/>
                <a:moveTo>
                  <a:pt x="351" y="153"/>
                </a:moveTo>
                <a:lnTo>
                  <a:pt x="351" y="153"/>
                </a:lnTo>
                <a:lnTo>
                  <a:pt x="348" y="142"/>
                </a:lnTo>
                <a:lnTo>
                  <a:pt x="348" y="142"/>
                </a:lnTo>
                <a:lnTo>
                  <a:pt x="348" y="142"/>
                </a:lnTo>
                <a:lnTo>
                  <a:pt x="348" y="142"/>
                </a:lnTo>
                <a:lnTo>
                  <a:pt x="342" y="141"/>
                </a:lnTo>
                <a:lnTo>
                  <a:pt x="342" y="141"/>
                </a:lnTo>
                <a:lnTo>
                  <a:pt x="339" y="141"/>
                </a:lnTo>
                <a:lnTo>
                  <a:pt x="339" y="141"/>
                </a:lnTo>
                <a:lnTo>
                  <a:pt x="347" y="145"/>
                </a:lnTo>
                <a:lnTo>
                  <a:pt x="351" y="153"/>
                </a:lnTo>
                <a:lnTo>
                  <a:pt x="351" y="153"/>
                </a:lnTo>
                <a:close/>
                <a:moveTo>
                  <a:pt x="299" y="41"/>
                </a:moveTo>
                <a:lnTo>
                  <a:pt x="299" y="41"/>
                </a:lnTo>
                <a:lnTo>
                  <a:pt x="303" y="43"/>
                </a:lnTo>
                <a:lnTo>
                  <a:pt x="303" y="43"/>
                </a:lnTo>
                <a:lnTo>
                  <a:pt x="310" y="43"/>
                </a:lnTo>
                <a:lnTo>
                  <a:pt x="310" y="43"/>
                </a:lnTo>
                <a:lnTo>
                  <a:pt x="314" y="43"/>
                </a:lnTo>
                <a:lnTo>
                  <a:pt x="314" y="43"/>
                </a:lnTo>
                <a:lnTo>
                  <a:pt x="315" y="43"/>
                </a:lnTo>
                <a:lnTo>
                  <a:pt x="315" y="43"/>
                </a:lnTo>
                <a:lnTo>
                  <a:pt x="323" y="43"/>
                </a:lnTo>
                <a:lnTo>
                  <a:pt x="329" y="41"/>
                </a:lnTo>
                <a:lnTo>
                  <a:pt x="329" y="41"/>
                </a:lnTo>
                <a:lnTo>
                  <a:pt x="329" y="41"/>
                </a:lnTo>
                <a:lnTo>
                  <a:pt x="329" y="41"/>
                </a:lnTo>
                <a:lnTo>
                  <a:pt x="299" y="41"/>
                </a:lnTo>
                <a:lnTo>
                  <a:pt x="299" y="41"/>
                </a:lnTo>
                <a:close/>
                <a:moveTo>
                  <a:pt x="93" y="5"/>
                </a:moveTo>
                <a:lnTo>
                  <a:pt x="93" y="5"/>
                </a:lnTo>
                <a:lnTo>
                  <a:pt x="82" y="13"/>
                </a:lnTo>
                <a:lnTo>
                  <a:pt x="71" y="21"/>
                </a:lnTo>
                <a:lnTo>
                  <a:pt x="71" y="21"/>
                </a:lnTo>
                <a:lnTo>
                  <a:pt x="82" y="14"/>
                </a:lnTo>
                <a:lnTo>
                  <a:pt x="93" y="8"/>
                </a:lnTo>
                <a:lnTo>
                  <a:pt x="93" y="8"/>
                </a:lnTo>
                <a:lnTo>
                  <a:pt x="93" y="8"/>
                </a:lnTo>
                <a:lnTo>
                  <a:pt x="93" y="8"/>
                </a:lnTo>
                <a:lnTo>
                  <a:pt x="93" y="5"/>
                </a:lnTo>
                <a:lnTo>
                  <a:pt x="93" y="5"/>
                </a:lnTo>
                <a:close/>
                <a:moveTo>
                  <a:pt x="105" y="382"/>
                </a:moveTo>
                <a:lnTo>
                  <a:pt x="105" y="382"/>
                </a:lnTo>
                <a:lnTo>
                  <a:pt x="107" y="391"/>
                </a:lnTo>
                <a:lnTo>
                  <a:pt x="110" y="399"/>
                </a:lnTo>
                <a:lnTo>
                  <a:pt x="110" y="399"/>
                </a:lnTo>
                <a:lnTo>
                  <a:pt x="115" y="403"/>
                </a:lnTo>
                <a:lnTo>
                  <a:pt x="115" y="403"/>
                </a:lnTo>
                <a:lnTo>
                  <a:pt x="116" y="404"/>
                </a:lnTo>
                <a:lnTo>
                  <a:pt x="116" y="404"/>
                </a:lnTo>
                <a:lnTo>
                  <a:pt x="115" y="401"/>
                </a:lnTo>
                <a:lnTo>
                  <a:pt x="115" y="401"/>
                </a:lnTo>
                <a:lnTo>
                  <a:pt x="112" y="396"/>
                </a:lnTo>
                <a:lnTo>
                  <a:pt x="110" y="390"/>
                </a:lnTo>
                <a:lnTo>
                  <a:pt x="110" y="390"/>
                </a:lnTo>
                <a:lnTo>
                  <a:pt x="108" y="388"/>
                </a:lnTo>
                <a:lnTo>
                  <a:pt x="108" y="388"/>
                </a:lnTo>
                <a:lnTo>
                  <a:pt x="105" y="382"/>
                </a:lnTo>
                <a:lnTo>
                  <a:pt x="105" y="382"/>
                </a:lnTo>
                <a:close/>
                <a:moveTo>
                  <a:pt x="123" y="399"/>
                </a:moveTo>
                <a:lnTo>
                  <a:pt x="123" y="399"/>
                </a:lnTo>
                <a:lnTo>
                  <a:pt x="126" y="403"/>
                </a:lnTo>
                <a:lnTo>
                  <a:pt x="131" y="406"/>
                </a:lnTo>
                <a:lnTo>
                  <a:pt x="135" y="407"/>
                </a:lnTo>
                <a:lnTo>
                  <a:pt x="140" y="407"/>
                </a:lnTo>
                <a:lnTo>
                  <a:pt x="140" y="407"/>
                </a:lnTo>
                <a:lnTo>
                  <a:pt x="131" y="403"/>
                </a:lnTo>
                <a:lnTo>
                  <a:pt x="131" y="403"/>
                </a:lnTo>
                <a:lnTo>
                  <a:pt x="123" y="399"/>
                </a:lnTo>
                <a:lnTo>
                  <a:pt x="123" y="399"/>
                </a:lnTo>
                <a:close/>
                <a:moveTo>
                  <a:pt x="94" y="190"/>
                </a:moveTo>
                <a:lnTo>
                  <a:pt x="94" y="190"/>
                </a:lnTo>
                <a:lnTo>
                  <a:pt x="94" y="191"/>
                </a:lnTo>
                <a:lnTo>
                  <a:pt x="94" y="191"/>
                </a:lnTo>
                <a:lnTo>
                  <a:pt x="94" y="209"/>
                </a:lnTo>
                <a:lnTo>
                  <a:pt x="94" y="209"/>
                </a:lnTo>
                <a:lnTo>
                  <a:pt x="94" y="243"/>
                </a:lnTo>
                <a:lnTo>
                  <a:pt x="94" y="243"/>
                </a:lnTo>
                <a:lnTo>
                  <a:pt x="94" y="246"/>
                </a:lnTo>
                <a:lnTo>
                  <a:pt x="94" y="246"/>
                </a:lnTo>
                <a:lnTo>
                  <a:pt x="94" y="220"/>
                </a:lnTo>
                <a:lnTo>
                  <a:pt x="94" y="220"/>
                </a:lnTo>
                <a:lnTo>
                  <a:pt x="94" y="202"/>
                </a:lnTo>
                <a:lnTo>
                  <a:pt x="94" y="202"/>
                </a:lnTo>
                <a:lnTo>
                  <a:pt x="94" y="190"/>
                </a:lnTo>
                <a:lnTo>
                  <a:pt x="94" y="190"/>
                </a:lnTo>
                <a:close/>
                <a:moveTo>
                  <a:pt x="91" y="98"/>
                </a:moveTo>
                <a:lnTo>
                  <a:pt x="91" y="98"/>
                </a:lnTo>
                <a:lnTo>
                  <a:pt x="91" y="98"/>
                </a:lnTo>
                <a:lnTo>
                  <a:pt x="91" y="98"/>
                </a:lnTo>
                <a:lnTo>
                  <a:pt x="91" y="98"/>
                </a:lnTo>
                <a:lnTo>
                  <a:pt x="91" y="100"/>
                </a:lnTo>
                <a:lnTo>
                  <a:pt x="91" y="100"/>
                </a:lnTo>
                <a:lnTo>
                  <a:pt x="91" y="120"/>
                </a:lnTo>
                <a:lnTo>
                  <a:pt x="91" y="120"/>
                </a:lnTo>
                <a:lnTo>
                  <a:pt x="91" y="122"/>
                </a:lnTo>
                <a:lnTo>
                  <a:pt x="91" y="122"/>
                </a:lnTo>
                <a:lnTo>
                  <a:pt x="91" y="122"/>
                </a:lnTo>
                <a:lnTo>
                  <a:pt x="91" y="122"/>
                </a:lnTo>
                <a:lnTo>
                  <a:pt x="91" y="122"/>
                </a:lnTo>
                <a:lnTo>
                  <a:pt x="91" y="122"/>
                </a:lnTo>
                <a:lnTo>
                  <a:pt x="91" y="98"/>
                </a:lnTo>
                <a:lnTo>
                  <a:pt x="91" y="98"/>
                </a:lnTo>
                <a:close/>
                <a:moveTo>
                  <a:pt x="126" y="407"/>
                </a:moveTo>
                <a:lnTo>
                  <a:pt x="126" y="407"/>
                </a:lnTo>
                <a:lnTo>
                  <a:pt x="126" y="407"/>
                </a:lnTo>
                <a:lnTo>
                  <a:pt x="126" y="407"/>
                </a:lnTo>
                <a:lnTo>
                  <a:pt x="123" y="404"/>
                </a:lnTo>
                <a:lnTo>
                  <a:pt x="123" y="404"/>
                </a:lnTo>
                <a:lnTo>
                  <a:pt x="120" y="401"/>
                </a:lnTo>
                <a:lnTo>
                  <a:pt x="116" y="396"/>
                </a:lnTo>
                <a:lnTo>
                  <a:pt x="116" y="396"/>
                </a:lnTo>
                <a:lnTo>
                  <a:pt x="113" y="393"/>
                </a:lnTo>
                <a:lnTo>
                  <a:pt x="113" y="393"/>
                </a:lnTo>
                <a:lnTo>
                  <a:pt x="113" y="393"/>
                </a:lnTo>
                <a:lnTo>
                  <a:pt x="113" y="393"/>
                </a:lnTo>
                <a:lnTo>
                  <a:pt x="118" y="401"/>
                </a:lnTo>
                <a:lnTo>
                  <a:pt x="124" y="407"/>
                </a:lnTo>
                <a:lnTo>
                  <a:pt x="124" y="407"/>
                </a:lnTo>
                <a:lnTo>
                  <a:pt x="126" y="407"/>
                </a:lnTo>
                <a:lnTo>
                  <a:pt x="126" y="407"/>
                </a:lnTo>
                <a:close/>
                <a:moveTo>
                  <a:pt x="320" y="133"/>
                </a:moveTo>
                <a:lnTo>
                  <a:pt x="320" y="133"/>
                </a:lnTo>
                <a:lnTo>
                  <a:pt x="320" y="133"/>
                </a:lnTo>
                <a:lnTo>
                  <a:pt x="320" y="133"/>
                </a:lnTo>
                <a:lnTo>
                  <a:pt x="317" y="122"/>
                </a:lnTo>
                <a:lnTo>
                  <a:pt x="317" y="122"/>
                </a:lnTo>
                <a:lnTo>
                  <a:pt x="317" y="120"/>
                </a:lnTo>
                <a:lnTo>
                  <a:pt x="317" y="120"/>
                </a:lnTo>
                <a:lnTo>
                  <a:pt x="315" y="119"/>
                </a:lnTo>
                <a:lnTo>
                  <a:pt x="314" y="117"/>
                </a:lnTo>
                <a:lnTo>
                  <a:pt x="314" y="117"/>
                </a:lnTo>
                <a:lnTo>
                  <a:pt x="314" y="119"/>
                </a:lnTo>
                <a:lnTo>
                  <a:pt x="314" y="119"/>
                </a:lnTo>
                <a:lnTo>
                  <a:pt x="317" y="126"/>
                </a:lnTo>
                <a:lnTo>
                  <a:pt x="317" y="126"/>
                </a:lnTo>
                <a:lnTo>
                  <a:pt x="318" y="133"/>
                </a:lnTo>
                <a:lnTo>
                  <a:pt x="318" y="133"/>
                </a:lnTo>
                <a:lnTo>
                  <a:pt x="318" y="133"/>
                </a:lnTo>
                <a:lnTo>
                  <a:pt x="320" y="133"/>
                </a:lnTo>
                <a:lnTo>
                  <a:pt x="320" y="133"/>
                </a:lnTo>
                <a:close/>
                <a:moveTo>
                  <a:pt x="367" y="264"/>
                </a:moveTo>
                <a:lnTo>
                  <a:pt x="367" y="264"/>
                </a:lnTo>
                <a:lnTo>
                  <a:pt x="367" y="275"/>
                </a:lnTo>
                <a:lnTo>
                  <a:pt x="367" y="275"/>
                </a:lnTo>
                <a:lnTo>
                  <a:pt x="367" y="294"/>
                </a:lnTo>
                <a:lnTo>
                  <a:pt x="367" y="294"/>
                </a:lnTo>
                <a:lnTo>
                  <a:pt x="367" y="297"/>
                </a:lnTo>
                <a:lnTo>
                  <a:pt x="367" y="297"/>
                </a:lnTo>
                <a:lnTo>
                  <a:pt x="367" y="297"/>
                </a:lnTo>
                <a:lnTo>
                  <a:pt x="367" y="297"/>
                </a:lnTo>
                <a:lnTo>
                  <a:pt x="367" y="264"/>
                </a:lnTo>
                <a:lnTo>
                  <a:pt x="367" y="264"/>
                </a:lnTo>
                <a:close/>
                <a:moveTo>
                  <a:pt x="303" y="410"/>
                </a:moveTo>
                <a:lnTo>
                  <a:pt x="303" y="410"/>
                </a:lnTo>
                <a:lnTo>
                  <a:pt x="317" y="410"/>
                </a:lnTo>
                <a:lnTo>
                  <a:pt x="329" y="406"/>
                </a:lnTo>
                <a:lnTo>
                  <a:pt x="329" y="406"/>
                </a:lnTo>
                <a:lnTo>
                  <a:pt x="328" y="406"/>
                </a:lnTo>
                <a:lnTo>
                  <a:pt x="328" y="406"/>
                </a:lnTo>
                <a:lnTo>
                  <a:pt x="321" y="407"/>
                </a:lnTo>
                <a:lnTo>
                  <a:pt x="321" y="407"/>
                </a:lnTo>
                <a:lnTo>
                  <a:pt x="303" y="410"/>
                </a:lnTo>
                <a:lnTo>
                  <a:pt x="303" y="410"/>
                </a:lnTo>
                <a:close/>
                <a:moveTo>
                  <a:pt x="358" y="213"/>
                </a:moveTo>
                <a:lnTo>
                  <a:pt x="358" y="213"/>
                </a:lnTo>
                <a:lnTo>
                  <a:pt x="356" y="182"/>
                </a:lnTo>
                <a:lnTo>
                  <a:pt x="356" y="182"/>
                </a:lnTo>
                <a:lnTo>
                  <a:pt x="358" y="213"/>
                </a:lnTo>
                <a:lnTo>
                  <a:pt x="358" y="213"/>
                </a:lnTo>
                <a:close/>
                <a:moveTo>
                  <a:pt x="332" y="134"/>
                </a:moveTo>
                <a:lnTo>
                  <a:pt x="332" y="134"/>
                </a:lnTo>
                <a:lnTo>
                  <a:pt x="329" y="134"/>
                </a:lnTo>
                <a:lnTo>
                  <a:pt x="328" y="133"/>
                </a:lnTo>
                <a:lnTo>
                  <a:pt x="328" y="133"/>
                </a:lnTo>
                <a:lnTo>
                  <a:pt x="326" y="133"/>
                </a:lnTo>
                <a:lnTo>
                  <a:pt x="326" y="133"/>
                </a:lnTo>
                <a:lnTo>
                  <a:pt x="326" y="134"/>
                </a:lnTo>
                <a:lnTo>
                  <a:pt x="326" y="134"/>
                </a:lnTo>
                <a:lnTo>
                  <a:pt x="326" y="136"/>
                </a:lnTo>
                <a:lnTo>
                  <a:pt x="326" y="136"/>
                </a:lnTo>
                <a:lnTo>
                  <a:pt x="331" y="138"/>
                </a:lnTo>
                <a:lnTo>
                  <a:pt x="331" y="138"/>
                </a:lnTo>
                <a:lnTo>
                  <a:pt x="332" y="136"/>
                </a:lnTo>
                <a:lnTo>
                  <a:pt x="332" y="136"/>
                </a:lnTo>
                <a:lnTo>
                  <a:pt x="332" y="134"/>
                </a:lnTo>
                <a:lnTo>
                  <a:pt x="332" y="134"/>
                </a:lnTo>
                <a:close/>
                <a:moveTo>
                  <a:pt x="280" y="41"/>
                </a:moveTo>
                <a:lnTo>
                  <a:pt x="280" y="41"/>
                </a:lnTo>
                <a:lnTo>
                  <a:pt x="280" y="43"/>
                </a:lnTo>
                <a:lnTo>
                  <a:pt x="280" y="43"/>
                </a:lnTo>
                <a:lnTo>
                  <a:pt x="290" y="43"/>
                </a:lnTo>
                <a:lnTo>
                  <a:pt x="290" y="43"/>
                </a:lnTo>
                <a:lnTo>
                  <a:pt x="290" y="41"/>
                </a:lnTo>
                <a:lnTo>
                  <a:pt x="290" y="41"/>
                </a:lnTo>
                <a:lnTo>
                  <a:pt x="293" y="41"/>
                </a:lnTo>
                <a:lnTo>
                  <a:pt x="293" y="41"/>
                </a:lnTo>
                <a:lnTo>
                  <a:pt x="295" y="43"/>
                </a:lnTo>
                <a:lnTo>
                  <a:pt x="296" y="41"/>
                </a:lnTo>
                <a:lnTo>
                  <a:pt x="296" y="41"/>
                </a:lnTo>
                <a:lnTo>
                  <a:pt x="296" y="41"/>
                </a:lnTo>
                <a:lnTo>
                  <a:pt x="296" y="41"/>
                </a:lnTo>
                <a:lnTo>
                  <a:pt x="284" y="41"/>
                </a:lnTo>
                <a:lnTo>
                  <a:pt x="284" y="41"/>
                </a:lnTo>
                <a:lnTo>
                  <a:pt x="280" y="41"/>
                </a:lnTo>
                <a:lnTo>
                  <a:pt x="280" y="41"/>
                </a:lnTo>
                <a:close/>
                <a:moveTo>
                  <a:pt x="277" y="49"/>
                </a:moveTo>
                <a:lnTo>
                  <a:pt x="277" y="49"/>
                </a:lnTo>
                <a:lnTo>
                  <a:pt x="277" y="49"/>
                </a:lnTo>
                <a:lnTo>
                  <a:pt x="277" y="49"/>
                </a:lnTo>
                <a:lnTo>
                  <a:pt x="288" y="65"/>
                </a:lnTo>
                <a:lnTo>
                  <a:pt x="288" y="65"/>
                </a:lnTo>
                <a:lnTo>
                  <a:pt x="287" y="63"/>
                </a:lnTo>
                <a:lnTo>
                  <a:pt x="287" y="63"/>
                </a:lnTo>
                <a:lnTo>
                  <a:pt x="279" y="51"/>
                </a:lnTo>
                <a:lnTo>
                  <a:pt x="279" y="51"/>
                </a:lnTo>
                <a:lnTo>
                  <a:pt x="277" y="49"/>
                </a:lnTo>
                <a:lnTo>
                  <a:pt x="277" y="49"/>
                </a:lnTo>
                <a:lnTo>
                  <a:pt x="277" y="49"/>
                </a:lnTo>
                <a:lnTo>
                  <a:pt x="277" y="49"/>
                </a:lnTo>
                <a:close/>
                <a:moveTo>
                  <a:pt x="317" y="117"/>
                </a:moveTo>
                <a:lnTo>
                  <a:pt x="317" y="117"/>
                </a:lnTo>
                <a:lnTo>
                  <a:pt x="317" y="117"/>
                </a:lnTo>
                <a:lnTo>
                  <a:pt x="317" y="117"/>
                </a:lnTo>
                <a:lnTo>
                  <a:pt x="320" y="126"/>
                </a:lnTo>
                <a:lnTo>
                  <a:pt x="320" y="126"/>
                </a:lnTo>
                <a:lnTo>
                  <a:pt x="320" y="130"/>
                </a:lnTo>
                <a:lnTo>
                  <a:pt x="320" y="130"/>
                </a:lnTo>
                <a:lnTo>
                  <a:pt x="321" y="130"/>
                </a:lnTo>
                <a:lnTo>
                  <a:pt x="321" y="130"/>
                </a:lnTo>
                <a:lnTo>
                  <a:pt x="317" y="117"/>
                </a:lnTo>
                <a:lnTo>
                  <a:pt x="317" y="117"/>
                </a:lnTo>
                <a:close/>
                <a:moveTo>
                  <a:pt x="15" y="49"/>
                </a:moveTo>
                <a:lnTo>
                  <a:pt x="15" y="49"/>
                </a:lnTo>
                <a:lnTo>
                  <a:pt x="6" y="54"/>
                </a:lnTo>
                <a:lnTo>
                  <a:pt x="6" y="54"/>
                </a:lnTo>
                <a:lnTo>
                  <a:pt x="6" y="54"/>
                </a:lnTo>
                <a:lnTo>
                  <a:pt x="6" y="54"/>
                </a:lnTo>
                <a:lnTo>
                  <a:pt x="7" y="54"/>
                </a:lnTo>
                <a:lnTo>
                  <a:pt x="7" y="54"/>
                </a:lnTo>
                <a:lnTo>
                  <a:pt x="12" y="52"/>
                </a:lnTo>
                <a:lnTo>
                  <a:pt x="12" y="52"/>
                </a:lnTo>
                <a:lnTo>
                  <a:pt x="14" y="52"/>
                </a:lnTo>
                <a:lnTo>
                  <a:pt x="14" y="52"/>
                </a:lnTo>
                <a:lnTo>
                  <a:pt x="15" y="51"/>
                </a:lnTo>
                <a:lnTo>
                  <a:pt x="15" y="49"/>
                </a:lnTo>
                <a:lnTo>
                  <a:pt x="15" y="49"/>
                </a:lnTo>
                <a:close/>
                <a:moveTo>
                  <a:pt x="97" y="311"/>
                </a:moveTo>
                <a:lnTo>
                  <a:pt x="97" y="311"/>
                </a:lnTo>
                <a:lnTo>
                  <a:pt x="97" y="311"/>
                </a:lnTo>
                <a:lnTo>
                  <a:pt x="97" y="311"/>
                </a:lnTo>
                <a:lnTo>
                  <a:pt x="97" y="330"/>
                </a:lnTo>
                <a:lnTo>
                  <a:pt x="97" y="330"/>
                </a:lnTo>
                <a:lnTo>
                  <a:pt x="97" y="311"/>
                </a:lnTo>
                <a:lnTo>
                  <a:pt x="97" y="311"/>
                </a:lnTo>
                <a:close/>
                <a:moveTo>
                  <a:pt x="22" y="76"/>
                </a:moveTo>
                <a:lnTo>
                  <a:pt x="22" y="76"/>
                </a:lnTo>
                <a:lnTo>
                  <a:pt x="33" y="84"/>
                </a:lnTo>
                <a:lnTo>
                  <a:pt x="33" y="84"/>
                </a:lnTo>
                <a:lnTo>
                  <a:pt x="28" y="79"/>
                </a:lnTo>
                <a:lnTo>
                  <a:pt x="22" y="76"/>
                </a:lnTo>
                <a:lnTo>
                  <a:pt x="22" y="76"/>
                </a:lnTo>
                <a:close/>
                <a:moveTo>
                  <a:pt x="356" y="395"/>
                </a:moveTo>
                <a:lnTo>
                  <a:pt x="356" y="395"/>
                </a:lnTo>
                <a:lnTo>
                  <a:pt x="361" y="391"/>
                </a:lnTo>
                <a:lnTo>
                  <a:pt x="362" y="388"/>
                </a:lnTo>
                <a:lnTo>
                  <a:pt x="362" y="388"/>
                </a:lnTo>
                <a:lnTo>
                  <a:pt x="359" y="391"/>
                </a:lnTo>
                <a:lnTo>
                  <a:pt x="359" y="391"/>
                </a:lnTo>
                <a:lnTo>
                  <a:pt x="356" y="395"/>
                </a:lnTo>
                <a:lnTo>
                  <a:pt x="356" y="395"/>
                </a:lnTo>
                <a:close/>
                <a:moveTo>
                  <a:pt x="288" y="46"/>
                </a:moveTo>
                <a:lnTo>
                  <a:pt x="288" y="46"/>
                </a:lnTo>
                <a:lnTo>
                  <a:pt x="288" y="46"/>
                </a:lnTo>
                <a:lnTo>
                  <a:pt x="288" y="46"/>
                </a:lnTo>
                <a:lnTo>
                  <a:pt x="284" y="46"/>
                </a:lnTo>
                <a:lnTo>
                  <a:pt x="284" y="46"/>
                </a:lnTo>
                <a:lnTo>
                  <a:pt x="280" y="46"/>
                </a:lnTo>
                <a:lnTo>
                  <a:pt x="280" y="46"/>
                </a:lnTo>
                <a:lnTo>
                  <a:pt x="280" y="46"/>
                </a:lnTo>
                <a:lnTo>
                  <a:pt x="280" y="46"/>
                </a:lnTo>
                <a:lnTo>
                  <a:pt x="288" y="46"/>
                </a:lnTo>
                <a:lnTo>
                  <a:pt x="288" y="46"/>
                </a:lnTo>
                <a:close/>
                <a:moveTo>
                  <a:pt x="26" y="43"/>
                </a:moveTo>
                <a:lnTo>
                  <a:pt x="26" y="43"/>
                </a:lnTo>
                <a:lnTo>
                  <a:pt x="26" y="43"/>
                </a:lnTo>
                <a:lnTo>
                  <a:pt x="26" y="43"/>
                </a:lnTo>
                <a:lnTo>
                  <a:pt x="17" y="48"/>
                </a:lnTo>
                <a:lnTo>
                  <a:pt x="17" y="48"/>
                </a:lnTo>
                <a:lnTo>
                  <a:pt x="17" y="48"/>
                </a:lnTo>
                <a:lnTo>
                  <a:pt x="17" y="48"/>
                </a:lnTo>
                <a:lnTo>
                  <a:pt x="26" y="43"/>
                </a:lnTo>
                <a:lnTo>
                  <a:pt x="26" y="43"/>
                </a:lnTo>
                <a:close/>
                <a:moveTo>
                  <a:pt x="280" y="412"/>
                </a:moveTo>
                <a:lnTo>
                  <a:pt x="280" y="412"/>
                </a:lnTo>
                <a:lnTo>
                  <a:pt x="280" y="412"/>
                </a:lnTo>
                <a:lnTo>
                  <a:pt x="280" y="412"/>
                </a:lnTo>
                <a:lnTo>
                  <a:pt x="268" y="412"/>
                </a:lnTo>
                <a:lnTo>
                  <a:pt x="268" y="412"/>
                </a:lnTo>
                <a:lnTo>
                  <a:pt x="268" y="412"/>
                </a:lnTo>
                <a:lnTo>
                  <a:pt x="268" y="412"/>
                </a:lnTo>
                <a:lnTo>
                  <a:pt x="280" y="412"/>
                </a:lnTo>
                <a:lnTo>
                  <a:pt x="280" y="412"/>
                </a:lnTo>
                <a:close/>
                <a:moveTo>
                  <a:pt x="113" y="388"/>
                </a:moveTo>
                <a:lnTo>
                  <a:pt x="113" y="388"/>
                </a:lnTo>
                <a:lnTo>
                  <a:pt x="112" y="385"/>
                </a:lnTo>
                <a:lnTo>
                  <a:pt x="112" y="385"/>
                </a:lnTo>
                <a:lnTo>
                  <a:pt x="112" y="382"/>
                </a:lnTo>
                <a:lnTo>
                  <a:pt x="112" y="382"/>
                </a:lnTo>
                <a:lnTo>
                  <a:pt x="112" y="387"/>
                </a:lnTo>
                <a:lnTo>
                  <a:pt x="113" y="388"/>
                </a:lnTo>
                <a:lnTo>
                  <a:pt x="113" y="388"/>
                </a:lnTo>
                <a:close/>
                <a:moveTo>
                  <a:pt x="339" y="401"/>
                </a:moveTo>
                <a:lnTo>
                  <a:pt x="339" y="401"/>
                </a:lnTo>
                <a:lnTo>
                  <a:pt x="340" y="401"/>
                </a:lnTo>
                <a:lnTo>
                  <a:pt x="344" y="399"/>
                </a:lnTo>
                <a:lnTo>
                  <a:pt x="344" y="399"/>
                </a:lnTo>
                <a:lnTo>
                  <a:pt x="339" y="401"/>
                </a:lnTo>
                <a:lnTo>
                  <a:pt x="339" y="401"/>
                </a:lnTo>
                <a:close/>
                <a:moveTo>
                  <a:pt x="269" y="41"/>
                </a:moveTo>
                <a:lnTo>
                  <a:pt x="269" y="41"/>
                </a:lnTo>
                <a:lnTo>
                  <a:pt x="266" y="40"/>
                </a:lnTo>
                <a:lnTo>
                  <a:pt x="266" y="40"/>
                </a:lnTo>
                <a:lnTo>
                  <a:pt x="269" y="41"/>
                </a:lnTo>
                <a:lnTo>
                  <a:pt x="269" y="41"/>
                </a:lnTo>
                <a:close/>
                <a:moveTo>
                  <a:pt x="149" y="141"/>
                </a:moveTo>
                <a:lnTo>
                  <a:pt x="149" y="141"/>
                </a:lnTo>
                <a:lnTo>
                  <a:pt x="151" y="141"/>
                </a:lnTo>
                <a:lnTo>
                  <a:pt x="151" y="141"/>
                </a:lnTo>
                <a:lnTo>
                  <a:pt x="151" y="138"/>
                </a:lnTo>
                <a:lnTo>
                  <a:pt x="151" y="138"/>
                </a:lnTo>
                <a:lnTo>
                  <a:pt x="151" y="139"/>
                </a:lnTo>
                <a:lnTo>
                  <a:pt x="151" y="139"/>
                </a:lnTo>
                <a:lnTo>
                  <a:pt x="149" y="141"/>
                </a:lnTo>
                <a:lnTo>
                  <a:pt x="149" y="141"/>
                </a:lnTo>
                <a:close/>
                <a:moveTo>
                  <a:pt x="274" y="46"/>
                </a:moveTo>
                <a:lnTo>
                  <a:pt x="274" y="46"/>
                </a:lnTo>
                <a:lnTo>
                  <a:pt x="274" y="46"/>
                </a:lnTo>
                <a:lnTo>
                  <a:pt x="273" y="46"/>
                </a:lnTo>
                <a:lnTo>
                  <a:pt x="273" y="46"/>
                </a:lnTo>
                <a:lnTo>
                  <a:pt x="274" y="46"/>
                </a:lnTo>
                <a:lnTo>
                  <a:pt x="274" y="46"/>
                </a:lnTo>
                <a:close/>
                <a:moveTo>
                  <a:pt x="284" y="412"/>
                </a:moveTo>
                <a:lnTo>
                  <a:pt x="284" y="412"/>
                </a:lnTo>
                <a:lnTo>
                  <a:pt x="284" y="412"/>
                </a:lnTo>
                <a:lnTo>
                  <a:pt x="284" y="412"/>
                </a:lnTo>
                <a:lnTo>
                  <a:pt x="285" y="412"/>
                </a:lnTo>
                <a:lnTo>
                  <a:pt x="285" y="412"/>
                </a:lnTo>
                <a:lnTo>
                  <a:pt x="285" y="412"/>
                </a:lnTo>
                <a:lnTo>
                  <a:pt x="285" y="412"/>
                </a:lnTo>
                <a:lnTo>
                  <a:pt x="284" y="412"/>
                </a:lnTo>
                <a:lnTo>
                  <a:pt x="284" y="412"/>
                </a:lnTo>
                <a:close/>
                <a:moveTo>
                  <a:pt x="120" y="393"/>
                </a:moveTo>
                <a:lnTo>
                  <a:pt x="120" y="393"/>
                </a:lnTo>
                <a:lnTo>
                  <a:pt x="118" y="391"/>
                </a:lnTo>
                <a:lnTo>
                  <a:pt x="118" y="391"/>
                </a:lnTo>
                <a:lnTo>
                  <a:pt x="120" y="393"/>
                </a:lnTo>
                <a:lnTo>
                  <a:pt x="120" y="393"/>
                </a:lnTo>
                <a:close/>
                <a:moveTo>
                  <a:pt x="312" y="114"/>
                </a:moveTo>
                <a:lnTo>
                  <a:pt x="312" y="114"/>
                </a:lnTo>
                <a:lnTo>
                  <a:pt x="312" y="114"/>
                </a:lnTo>
                <a:lnTo>
                  <a:pt x="312" y="114"/>
                </a:lnTo>
                <a:lnTo>
                  <a:pt x="312" y="115"/>
                </a:lnTo>
                <a:lnTo>
                  <a:pt x="312" y="115"/>
                </a:lnTo>
                <a:lnTo>
                  <a:pt x="312" y="114"/>
                </a:lnTo>
                <a:lnTo>
                  <a:pt x="312" y="114"/>
                </a:lnTo>
                <a:lnTo>
                  <a:pt x="312" y="114"/>
                </a:lnTo>
                <a:lnTo>
                  <a:pt x="312" y="1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8"/>
          <p:cNvSpPr>
            <a:spLocks noEditPoints="1"/>
          </p:cNvSpPr>
          <p:nvPr/>
        </p:nvSpPr>
        <p:spPr bwMode="auto">
          <a:xfrm>
            <a:off x="6816789" y="2851578"/>
            <a:ext cx="436576" cy="436576"/>
          </a:xfrm>
          <a:custGeom>
            <a:avLst/>
            <a:gdLst>
              <a:gd name="T0" fmla="*/ 58 w 202"/>
              <a:gd name="T1" fmla="*/ 198 h 202"/>
              <a:gd name="T2" fmla="*/ 24 w 202"/>
              <a:gd name="T3" fmla="*/ 64 h 202"/>
              <a:gd name="T4" fmla="*/ 129 w 202"/>
              <a:gd name="T5" fmla="*/ 49 h 202"/>
              <a:gd name="T6" fmla="*/ 186 w 202"/>
              <a:gd name="T7" fmla="*/ 133 h 202"/>
              <a:gd name="T8" fmla="*/ 72 w 202"/>
              <a:gd name="T9" fmla="*/ 123 h 202"/>
              <a:gd name="T10" fmla="*/ 184 w 202"/>
              <a:gd name="T11" fmla="*/ 127 h 202"/>
              <a:gd name="T12" fmla="*/ 107 w 202"/>
              <a:gd name="T13" fmla="*/ 16 h 202"/>
              <a:gd name="T14" fmla="*/ 118 w 202"/>
              <a:gd name="T15" fmla="*/ 138 h 202"/>
              <a:gd name="T16" fmla="*/ 136 w 202"/>
              <a:gd name="T17" fmla="*/ 152 h 202"/>
              <a:gd name="T18" fmla="*/ 17 w 202"/>
              <a:gd name="T19" fmla="*/ 114 h 202"/>
              <a:gd name="T20" fmla="*/ 28 w 202"/>
              <a:gd name="T21" fmla="*/ 120 h 202"/>
              <a:gd name="T22" fmla="*/ 76 w 202"/>
              <a:gd name="T23" fmla="*/ 106 h 202"/>
              <a:gd name="T24" fmla="*/ 80 w 202"/>
              <a:gd name="T25" fmla="*/ 5 h 202"/>
              <a:gd name="T26" fmla="*/ 118 w 202"/>
              <a:gd name="T27" fmla="*/ 164 h 202"/>
              <a:gd name="T28" fmla="*/ 126 w 202"/>
              <a:gd name="T29" fmla="*/ 23 h 202"/>
              <a:gd name="T30" fmla="*/ 95 w 202"/>
              <a:gd name="T31" fmla="*/ 133 h 202"/>
              <a:gd name="T32" fmla="*/ 61 w 202"/>
              <a:gd name="T33" fmla="*/ 194 h 202"/>
              <a:gd name="T34" fmla="*/ 76 w 202"/>
              <a:gd name="T35" fmla="*/ 38 h 202"/>
              <a:gd name="T36" fmla="*/ 109 w 202"/>
              <a:gd name="T37" fmla="*/ 152 h 202"/>
              <a:gd name="T38" fmla="*/ 12 w 202"/>
              <a:gd name="T39" fmla="*/ 82 h 202"/>
              <a:gd name="T40" fmla="*/ 22 w 202"/>
              <a:gd name="T41" fmla="*/ 119 h 202"/>
              <a:gd name="T42" fmla="*/ 14 w 202"/>
              <a:gd name="T43" fmla="*/ 87 h 202"/>
              <a:gd name="T44" fmla="*/ 134 w 202"/>
              <a:gd name="T45" fmla="*/ 90 h 202"/>
              <a:gd name="T46" fmla="*/ 77 w 202"/>
              <a:gd name="T47" fmla="*/ 155 h 202"/>
              <a:gd name="T48" fmla="*/ 69 w 202"/>
              <a:gd name="T49" fmla="*/ 185 h 202"/>
              <a:gd name="T50" fmla="*/ 115 w 202"/>
              <a:gd name="T51" fmla="*/ 190 h 202"/>
              <a:gd name="T52" fmla="*/ 3 w 202"/>
              <a:gd name="T53" fmla="*/ 75 h 202"/>
              <a:gd name="T54" fmla="*/ 104 w 202"/>
              <a:gd name="T55" fmla="*/ 103 h 202"/>
              <a:gd name="T56" fmla="*/ 36 w 202"/>
              <a:gd name="T57" fmla="*/ 111 h 202"/>
              <a:gd name="T58" fmla="*/ 109 w 202"/>
              <a:gd name="T59" fmla="*/ 125 h 202"/>
              <a:gd name="T60" fmla="*/ 129 w 202"/>
              <a:gd name="T61" fmla="*/ 103 h 202"/>
              <a:gd name="T62" fmla="*/ 118 w 202"/>
              <a:gd name="T63" fmla="*/ 183 h 202"/>
              <a:gd name="T64" fmla="*/ 49 w 202"/>
              <a:gd name="T65" fmla="*/ 100 h 202"/>
              <a:gd name="T66" fmla="*/ 31 w 202"/>
              <a:gd name="T67" fmla="*/ 97 h 202"/>
              <a:gd name="T68" fmla="*/ 90 w 202"/>
              <a:gd name="T69" fmla="*/ 144 h 202"/>
              <a:gd name="T70" fmla="*/ 5 w 202"/>
              <a:gd name="T71" fmla="*/ 116 h 202"/>
              <a:gd name="T72" fmla="*/ 148 w 202"/>
              <a:gd name="T73" fmla="*/ 108 h 202"/>
              <a:gd name="T74" fmla="*/ 46 w 202"/>
              <a:gd name="T75" fmla="*/ 97 h 202"/>
              <a:gd name="T76" fmla="*/ 109 w 202"/>
              <a:gd name="T77" fmla="*/ 138 h 202"/>
              <a:gd name="T78" fmla="*/ 77 w 202"/>
              <a:gd name="T79" fmla="*/ 120 h 202"/>
              <a:gd name="T80" fmla="*/ 98 w 202"/>
              <a:gd name="T81" fmla="*/ 71 h 202"/>
              <a:gd name="T82" fmla="*/ 63 w 202"/>
              <a:gd name="T83" fmla="*/ 133 h 202"/>
              <a:gd name="T84" fmla="*/ 142 w 202"/>
              <a:gd name="T85" fmla="*/ 111 h 202"/>
              <a:gd name="T86" fmla="*/ 63 w 202"/>
              <a:gd name="T87" fmla="*/ 68 h 202"/>
              <a:gd name="T88" fmla="*/ 115 w 202"/>
              <a:gd name="T89" fmla="*/ 125 h 202"/>
              <a:gd name="T90" fmla="*/ 172 w 202"/>
              <a:gd name="T91" fmla="*/ 98 h 202"/>
              <a:gd name="T92" fmla="*/ 118 w 202"/>
              <a:gd name="T93" fmla="*/ 41 h 202"/>
              <a:gd name="T94" fmla="*/ 77 w 202"/>
              <a:gd name="T95" fmla="*/ 117 h 202"/>
              <a:gd name="T96" fmla="*/ 53 w 202"/>
              <a:gd name="T97" fmla="*/ 87 h 202"/>
              <a:gd name="T98" fmla="*/ 98 w 202"/>
              <a:gd name="T99" fmla="*/ 112 h 202"/>
              <a:gd name="T100" fmla="*/ 101 w 202"/>
              <a:gd name="T101" fmla="*/ 101 h 202"/>
              <a:gd name="T102" fmla="*/ 98 w 202"/>
              <a:gd name="T103" fmla="*/ 56 h 202"/>
              <a:gd name="T104" fmla="*/ 106 w 202"/>
              <a:gd name="T105" fmla="*/ 52 h 202"/>
              <a:gd name="T106" fmla="*/ 115 w 202"/>
              <a:gd name="T107" fmla="*/ 182 h 202"/>
              <a:gd name="T108" fmla="*/ 156 w 202"/>
              <a:gd name="T109" fmla="*/ 119 h 202"/>
              <a:gd name="T110" fmla="*/ 87 w 202"/>
              <a:gd name="T111" fmla="*/ 138 h 202"/>
              <a:gd name="T112" fmla="*/ 124 w 202"/>
              <a:gd name="T113" fmla="*/ 93 h 202"/>
              <a:gd name="T114" fmla="*/ 124 w 202"/>
              <a:gd name="T115" fmla="*/ 98 h 202"/>
              <a:gd name="T116" fmla="*/ 129 w 202"/>
              <a:gd name="T117" fmla="*/ 73 h 202"/>
              <a:gd name="T118" fmla="*/ 169 w 202"/>
              <a:gd name="T119" fmla="*/ 120 h 202"/>
              <a:gd name="T120" fmla="*/ 90 w 202"/>
              <a:gd name="T121" fmla="*/ 111 h 202"/>
              <a:gd name="T122" fmla="*/ 134 w 202"/>
              <a:gd name="T123" fmla="*/ 11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40" y="138"/>
                </a:moveTo>
                <a:lnTo>
                  <a:pt x="140" y="138"/>
                </a:lnTo>
                <a:lnTo>
                  <a:pt x="140" y="166"/>
                </a:lnTo>
                <a:lnTo>
                  <a:pt x="140" y="179"/>
                </a:lnTo>
                <a:lnTo>
                  <a:pt x="139" y="193"/>
                </a:lnTo>
                <a:lnTo>
                  <a:pt x="139" y="193"/>
                </a:lnTo>
                <a:lnTo>
                  <a:pt x="140" y="194"/>
                </a:lnTo>
                <a:lnTo>
                  <a:pt x="140" y="194"/>
                </a:lnTo>
                <a:lnTo>
                  <a:pt x="140" y="194"/>
                </a:lnTo>
                <a:lnTo>
                  <a:pt x="140" y="196"/>
                </a:lnTo>
                <a:lnTo>
                  <a:pt x="140" y="196"/>
                </a:lnTo>
                <a:lnTo>
                  <a:pt x="139" y="198"/>
                </a:lnTo>
                <a:lnTo>
                  <a:pt x="139" y="198"/>
                </a:lnTo>
                <a:lnTo>
                  <a:pt x="137" y="199"/>
                </a:lnTo>
                <a:lnTo>
                  <a:pt x="136" y="201"/>
                </a:lnTo>
                <a:lnTo>
                  <a:pt x="136" y="201"/>
                </a:lnTo>
                <a:lnTo>
                  <a:pt x="134" y="202"/>
                </a:lnTo>
                <a:lnTo>
                  <a:pt x="131" y="202"/>
                </a:lnTo>
                <a:lnTo>
                  <a:pt x="131" y="202"/>
                </a:lnTo>
                <a:lnTo>
                  <a:pt x="124" y="202"/>
                </a:lnTo>
                <a:lnTo>
                  <a:pt x="124" y="202"/>
                </a:lnTo>
                <a:lnTo>
                  <a:pt x="101" y="202"/>
                </a:lnTo>
                <a:lnTo>
                  <a:pt x="101" y="202"/>
                </a:lnTo>
                <a:lnTo>
                  <a:pt x="90" y="201"/>
                </a:lnTo>
                <a:lnTo>
                  <a:pt x="90" y="201"/>
                </a:lnTo>
                <a:lnTo>
                  <a:pt x="88" y="201"/>
                </a:lnTo>
                <a:lnTo>
                  <a:pt x="88" y="201"/>
                </a:lnTo>
                <a:lnTo>
                  <a:pt x="76" y="201"/>
                </a:lnTo>
                <a:lnTo>
                  <a:pt x="76" y="201"/>
                </a:lnTo>
                <a:lnTo>
                  <a:pt x="72" y="201"/>
                </a:lnTo>
                <a:lnTo>
                  <a:pt x="72" y="201"/>
                </a:lnTo>
                <a:lnTo>
                  <a:pt x="68" y="202"/>
                </a:lnTo>
                <a:lnTo>
                  <a:pt x="68" y="202"/>
                </a:lnTo>
                <a:lnTo>
                  <a:pt x="65" y="202"/>
                </a:lnTo>
                <a:lnTo>
                  <a:pt x="65" y="201"/>
                </a:lnTo>
                <a:lnTo>
                  <a:pt x="65" y="201"/>
                </a:lnTo>
                <a:lnTo>
                  <a:pt x="61" y="201"/>
                </a:lnTo>
                <a:lnTo>
                  <a:pt x="61" y="199"/>
                </a:lnTo>
                <a:lnTo>
                  <a:pt x="61" y="199"/>
                </a:lnTo>
                <a:lnTo>
                  <a:pt x="61" y="198"/>
                </a:lnTo>
                <a:lnTo>
                  <a:pt x="61" y="198"/>
                </a:lnTo>
                <a:lnTo>
                  <a:pt x="58" y="198"/>
                </a:lnTo>
                <a:lnTo>
                  <a:pt x="58" y="198"/>
                </a:lnTo>
                <a:lnTo>
                  <a:pt x="57" y="196"/>
                </a:lnTo>
                <a:lnTo>
                  <a:pt x="55" y="193"/>
                </a:lnTo>
                <a:lnTo>
                  <a:pt x="55" y="193"/>
                </a:lnTo>
                <a:lnTo>
                  <a:pt x="57" y="174"/>
                </a:lnTo>
                <a:lnTo>
                  <a:pt x="57" y="174"/>
                </a:lnTo>
                <a:lnTo>
                  <a:pt x="58" y="153"/>
                </a:lnTo>
                <a:lnTo>
                  <a:pt x="58" y="153"/>
                </a:lnTo>
                <a:lnTo>
                  <a:pt x="58" y="141"/>
                </a:lnTo>
                <a:lnTo>
                  <a:pt x="58" y="141"/>
                </a:lnTo>
                <a:lnTo>
                  <a:pt x="58" y="141"/>
                </a:lnTo>
                <a:lnTo>
                  <a:pt x="58" y="141"/>
                </a:lnTo>
                <a:lnTo>
                  <a:pt x="57" y="139"/>
                </a:lnTo>
                <a:lnTo>
                  <a:pt x="57" y="139"/>
                </a:lnTo>
                <a:lnTo>
                  <a:pt x="55" y="138"/>
                </a:lnTo>
                <a:lnTo>
                  <a:pt x="55" y="138"/>
                </a:lnTo>
                <a:lnTo>
                  <a:pt x="55" y="138"/>
                </a:lnTo>
                <a:lnTo>
                  <a:pt x="55" y="135"/>
                </a:lnTo>
                <a:lnTo>
                  <a:pt x="55" y="135"/>
                </a:lnTo>
                <a:lnTo>
                  <a:pt x="53" y="135"/>
                </a:lnTo>
                <a:lnTo>
                  <a:pt x="53" y="135"/>
                </a:lnTo>
                <a:lnTo>
                  <a:pt x="39" y="133"/>
                </a:lnTo>
                <a:lnTo>
                  <a:pt x="25" y="133"/>
                </a:lnTo>
                <a:lnTo>
                  <a:pt x="25" y="133"/>
                </a:lnTo>
                <a:lnTo>
                  <a:pt x="5" y="133"/>
                </a:lnTo>
                <a:lnTo>
                  <a:pt x="5" y="133"/>
                </a:lnTo>
                <a:lnTo>
                  <a:pt x="1" y="133"/>
                </a:lnTo>
                <a:lnTo>
                  <a:pt x="1" y="133"/>
                </a:lnTo>
                <a:lnTo>
                  <a:pt x="0" y="130"/>
                </a:lnTo>
                <a:lnTo>
                  <a:pt x="0" y="130"/>
                </a:lnTo>
                <a:lnTo>
                  <a:pt x="0" y="119"/>
                </a:lnTo>
                <a:lnTo>
                  <a:pt x="0" y="119"/>
                </a:lnTo>
                <a:lnTo>
                  <a:pt x="0" y="84"/>
                </a:lnTo>
                <a:lnTo>
                  <a:pt x="0" y="84"/>
                </a:lnTo>
                <a:lnTo>
                  <a:pt x="0" y="71"/>
                </a:lnTo>
                <a:lnTo>
                  <a:pt x="0" y="71"/>
                </a:lnTo>
                <a:lnTo>
                  <a:pt x="1" y="68"/>
                </a:lnTo>
                <a:lnTo>
                  <a:pt x="1" y="68"/>
                </a:lnTo>
                <a:lnTo>
                  <a:pt x="3" y="67"/>
                </a:lnTo>
                <a:lnTo>
                  <a:pt x="5" y="65"/>
                </a:lnTo>
                <a:lnTo>
                  <a:pt x="5" y="65"/>
                </a:lnTo>
                <a:lnTo>
                  <a:pt x="8" y="65"/>
                </a:lnTo>
                <a:lnTo>
                  <a:pt x="8" y="65"/>
                </a:lnTo>
                <a:lnTo>
                  <a:pt x="24" y="64"/>
                </a:lnTo>
                <a:lnTo>
                  <a:pt x="24" y="64"/>
                </a:lnTo>
                <a:lnTo>
                  <a:pt x="46" y="62"/>
                </a:lnTo>
                <a:lnTo>
                  <a:pt x="46" y="62"/>
                </a:lnTo>
                <a:lnTo>
                  <a:pt x="52" y="62"/>
                </a:lnTo>
                <a:lnTo>
                  <a:pt x="52" y="62"/>
                </a:lnTo>
                <a:lnTo>
                  <a:pt x="53" y="60"/>
                </a:lnTo>
                <a:lnTo>
                  <a:pt x="55" y="59"/>
                </a:lnTo>
                <a:lnTo>
                  <a:pt x="55" y="59"/>
                </a:lnTo>
                <a:lnTo>
                  <a:pt x="57" y="59"/>
                </a:lnTo>
                <a:lnTo>
                  <a:pt x="58" y="59"/>
                </a:lnTo>
                <a:lnTo>
                  <a:pt x="58" y="59"/>
                </a:lnTo>
                <a:lnTo>
                  <a:pt x="60" y="54"/>
                </a:lnTo>
                <a:lnTo>
                  <a:pt x="60" y="54"/>
                </a:lnTo>
                <a:lnTo>
                  <a:pt x="60" y="34"/>
                </a:lnTo>
                <a:lnTo>
                  <a:pt x="60" y="34"/>
                </a:lnTo>
                <a:lnTo>
                  <a:pt x="58" y="26"/>
                </a:lnTo>
                <a:lnTo>
                  <a:pt x="58" y="26"/>
                </a:lnTo>
                <a:lnTo>
                  <a:pt x="55" y="15"/>
                </a:lnTo>
                <a:lnTo>
                  <a:pt x="55" y="15"/>
                </a:lnTo>
                <a:lnTo>
                  <a:pt x="55" y="8"/>
                </a:lnTo>
                <a:lnTo>
                  <a:pt x="58" y="5"/>
                </a:lnTo>
                <a:lnTo>
                  <a:pt x="58" y="5"/>
                </a:lnTo>
                <a:lnTo>
                  <a:pt x="58" y="2"/>
                </a:lnTo>
                <a:lnTo>
                  <a:pt x="61" y="0"/>
                </a:lnTo>
                <a:lnTo>
                  <a:pt x="61" y="0"/>
                </a:lnTo>
                <a:lnTo>
                  <a:pt x="63" y="0"/>
                </a:lnTo>
                <a:lnTo>
                  <a:pt x="63" y="0"/>
                </a:lnTo>
                <a:lnTo>
                  <a:pt x="65" y="0"/>
                </a:lnTo>
                <a:lnTo>
                  <a:pt x="65" y="0"/>
                </a:lnTo>
                <a:lnTo>
                  <a:pt x="69" y="0"/>
                </a:lnTo>
                <a:lnTo>
                  <a:pt x="69" y="0"/>
                </a:lnTo>
                <a:lnTo>
                  <a:pt x="117" y="0"/>
                </a:lnTo>
                <a:lnTo>
                  <a:pt x="117" y="0"/>
                </a:lnTo>
                <a:lnTo>
                  <a:pt x="124" y="0"/>
                </a:lnTo>
                <a:lnTo>
                  <a:pt x="124" y="0"/>
                </a:lnTo>
                <a:lnTo>
                  <a:pt x="128" y="0"/>
                </a:lnTo>
                <a:lnTo>
                  <a:pt x="129" y="4"/>
                </a:lnTo>
                <a:lnTo>
                  <a:pt x="129" y="4"/>
                </a:lnTo>
                <a:lnTo>
                  <a:pt x="129" y="7"/>
                </a:lnTo>
                <a:lnTo>
                  <a:pt x="129" y="7"/>
                </a:lnTo>
                <a:lnTo>
                  <a:pt x="129" y="18"/>
                </a:lnTo>
                <a:lnTo>
                  <a:pt x="129" y="18"/>
                </a:lnTo>
                <a:lnTo>
                  <a:pt x="129" y="49"/>
                </a:lnTo>
                <a:lnTo>
                  <a:pt x="129" y="49"/>
                </a:lnTo>
                <a:lnTo>
                  <a:pt x="131" y="60"/>
                </a:lnTo>
                <a:lnTo>
                  <a:pt x="131" y="60"/>
                </a:lnTo>
                <a:lnTo>
                  <a:pt x="131" y="60"/>
                </a:lnTo>
                <a:lnTo>
                  <a:pt x="131" y="60"/>
                </a:lnTo>
                <a:lnTo>
                  <a:pt x="132" y="60"/>
                </a:lnTo>
                <a:lnTo>
                  <a:pt x="132" y="60"/>
                </a:lnTo>
                <a:lnTo>
                  <a:pt x="147" y="60"/>
                </a:lnTo>
                <a:lnTo>
                  <a:pt x="147" y="60"/>
                </a:lnTo>
                <a:lnTo>
                  <a:pt x="164" y="60"/>
                </a:lnTo>
                <a:lnTo>
                  <a:pt x="164" y="60"/>
                </a:lnTo>
                <a:lnTo>
                  <a:pt x="177" y="59"/>
                </a:lnTo>
                <a:lnTo>
                  <a:pt x="177" y="59"/>
                </a:lnTo>
                <a:lnTo>
                  <a:pt x="183" y="57"/>
                </a:lnTo>
                <a:lnTo>
                  <a:pt x="183" y="57"/>
                </a:lnTo>
                <a:lnTo>
                  <a:pt x="184" y="57"/>
                </a:lnTo>
                <a:lnTo>
                  <a:pt x="184" y="57"/>
                </a:lnTo>
                <a:lnTo>
                  <a:pt x="188" y="57"/>
                </a:lnTo>
                <a:lnTo>
                  <a:pt x="189" y="60"/>
                </a:lnTo>
                <a:lnTo>
                  <a:pt x="189" y="60"/>
                </a:lnTo>
                <a:lnTo>
                  <a:pt x="189" y="60"/>
                </a:lnTo>
                <a:lnTo>
                  <a:pt x="189" y="60"/>
                </a:lnTo>
                <a:lnTo>
                  <a:pt x="191" y="60"/>
                </a:lnTo>
                <a:lnTo>
                  <a:pt x="191" y="62"/>
                </a:lnTo>
                <a:lnTo>
                  <a:pt x="191" y="62"/>
                </a:lnTo>
                <a:lnTo>
                  <a:pt x="191" y="64"/>
                </a:lnTo>
                <a:lnTo>
                  <a:pt x="189" y="65"/>
                </a:lnTo>
                <a:lnTo>
                  <a:pt x="189" y="65"/>
                </a:lnTo>
                <a:lnTo>
                  <a:pt x="189" y="65"/>
                </a:lnTo>
                <a:lnTo>
                  <a:pt x="189" y="65"/>
                </a:lnTo>
                <a:lnTo>
                  <a:pt x="191" y="92"/>
                </a:lnTo>
                <a:lnTo>
                  <a:pt x="191" y="92"/>
                </a:lnTo>
                <a:lnTo>
                  <a:pt x="192" y="106"/>
                </a:lnTo>
                <a:lnTo>
                  <a:pt x="192" y="106"/>
                </a:lnTo>
                <a:lnTo>
                  <a:pt x="192" y="125"/>
                </a:lnTo>
                <a:lnTo>
                  <a:pt x="192" y="125"/>
                </a:lnTo>
                <a:lnTo>
                  <a:pt x="192" y="128"/>
                </a:lnTo>
                <a:lnTo>
                  <a:pt x="192" y="128"/>
                </a:lnTo>
                <a:lnTo>
                  <a:pt x="192" y="131"/>
                </a:lnTo>
                <a:lnTo>
                  <a:pt x="189" y="131"/>
                </a:lnTo>
                <a:lnTo>
                  <a:pt x="189" y="131"/>
                </a:lnTo>
                <a:lnTo>
                  <a:pt x="186" y="133"/>
                </a:lnTo>
                <a:lnTo>
                  <a:pt x="186" y="133"/>
                </a:lnTo>
                <a:lnTo>
                  <a:pt x="177" y="133"/>
                </a:lnTo>
                <a:lnTo>
                  <a:pt x="177" y="133"/>
                </a:lnTo>
                <a:lnTo>
                  <a:pt x="159" y="135"/>
                </a:lnTo>
                <a:lnTo>
                  <a:pt x="159" y="135"/>
                </a:lnTo>
                <a:lnTo>
                  <a:pt x="154" y="135"/>
                </a:lnTo>
                <a:lnTo>
                  <a:pt x="154" y="135"/>
                </a:lnTo>
                <a:lnTo>
                  <a:pt x="177" y="135"/>
                </a:lnTo>
                <a:lnTo>
                  <a:pt x="194" y="133"/>
                </a:lnTo>
                <a:lnTo>
                  <a:pt x="194" y="133"/>
                </a:lnTo>
                <a:lnTo>
                  <a:pt x="194" y="131"/>
                </a:lnTo>
                <a:lnTo>
                  <a:pt x="194" y="131"/>
                </a:lnTo>
                <a:lnTo>
                  <a:pt x="197" y="130"/>
                </a:lnTo>
                <a:lnTo>
                  <a:pt x="199" y="130"/>
                </a:lnTo>
                <a:lnTo>
                  <a:pt x="199" y="130"/>
                </a:lnTo>
                <a:lnTo>
                  <a:pt x="202" y="131"/>
                </a:lnTo>
                <a:lnTo>
                  <a:pt x="202" y="131"/>
                </a:lnTo>
                <a:lnTo>
                  <a:pt x="202" y="135"/>
                </a:lnTo>
                <a:lnTo>
                  <a:pt x="199" y="136"/>
                </a:lnTo>
                <a:lnTo>
                  <a:pt x="199" y="136"/>
                </a:lnTo>
                <a:lnTo>
                  <a:pt x="197" y="136"/>
                </a:lnTo>
                <a:lnTo>
                  <a:pt x="197" y="136"/>
                </a:lnTo>
                <a:lnTo>
                  <a:pt x="183" y="138"/>
                </a:lnTo>
                <a:lnTo>
                  <a:pt x="183" y="138"/>
                </a:lnTo>
                <a:lnTo>
                  <a:pt x="166" y="138"/>
                </a:lnTo>
                <a:lnTo>
                  <a:pt x="148" y="138"/>
                </a:lnTo>
                <a:lnTo>
                  <a:pt x="148" y="138"/>
                </a:lnTo>
                <a:lnTo>
                  <a:pt x="142" y="138"/>
                </a:lnTo>
                <a:lnTo>
                  <a:pt x="142" y="138"/>
                </a:lnTo>
                <a:lnTo>
                  <a:pt x="140" y="138"/>
                </a:lnTo>
                <a:lnTo>
                  <a:pt x="140" y="138"/>
                </a:lnTo>
                <a:close/>
                <a:moveTo>
                  <a:pt x="72" y="123"/>
                </a:moveTo>
                <a:lnTo>
                  <a:pt x="72" y="123"/>
                </a:lnTo>
                <a:lnTo>
                  <a:pt x="74" y="120"/>
                </a:lnTo>
                <a:lnTo>
                  <a:pt x="74" y="120"/>
                </a:lnTo>
                <a:lnTo>
                  <a:pt x="74" y="119"/>
                </a:lnTo>
                <a:lnTo>
                  <a:pt x="74" y="119"/>
                </a:lnTo>
                <a:lnTo>
                  <a:pt x="72" y="116"/>
                </a:lnTo>
                <a:lnTo>
                  <a:pt x="72" y="116"/>
                </a:lnTo>
                <a:lnTo>
                  <a:pt x="72" y="116"/>
                </a:lnTo>
                <a:lnTo>
                  <a:pt x="72" y="116"/>
                </a:lnTo>
                <a:lnTo>
                  <a:pt x="72" y="116"/>
                </a:lnTo>
                <a:lnTo>
                  <a:pt x="72" y="116"/>
                </a:lnTo>
                <a:lnTo>
                  <a:pt x="72" y="123"/>
                </a:lnTo>
                <a:lnTo>
                  <a:pt x="72" y="123"/>
                </a:lnTo>
                <a:lnTo>
                  <a:pt x="74" y="130"/>
                </a:lnTo>
                <a:lnTo>
                  <a:pt x="74" y="130"/>
                </a:lnTo>
                <a:lnTo>
                  <a:pt x="74" y="131"/>
                </a:lnTo>
                <a:lnTo>
                  <a:pt x="74" y="131"/>
                </a:lnTo>
                <a:lnTo>
                  <a:pt x="77" y="131"/>
                </a:lnTo>
                <a:lnTo>
                  <a:pt x="77" y="131"/>
                </a:lnTo>
                <a:lnTo>
                  <a:pt x="76" y="130"/>
                </a:lnTo>
                <a:lnTo>
                  <a:pt x="76" y="130"/>
                </a:lnTo>
                <a:lnTo>
                  <a:pt x="76" y="127"/>
                </a:lnTo>
                <a:lnTo>
                  <a:pt x="74" y="125"/>
                </a:lnTo>
                <a:lnTo>
                  <a:pt x="74" y="125"/>
                </a:lnTo>
                <a:lnTo>
                  <a:pt x="72" y="123"/>
                </a:lnTo>
                <a:lnTo>
                  <a:pt x="72" y="123"/>
                </a:lnTo>
                <a:lnTo>
                  <a:pt x="72" y="123"/>
                </a:lnTo>
                <a:lnTo>
                  <a:pt x="72" y="123"/>
                </a:lnTo>
                <a:close/>
                <a:moveTo>
                  <a:pt x="183" y="86"/>
                </a:moveTo>
                <a:lnTo>
                  <a:pt x="183" y="86"/>
                </a:lnTo>
                <a:lnTo>
                  <a:pt x="181" y="98"/>
                </a:lnTo>
                <a:lnTo>
                  <a:pt x="181" y="98"/>
                </a:lnTo>
                <a:lnTo>
                  <a:pt x="181" y="119"/>
                </a:lnTo>
                <a:lnTo>
                  <a:pt x="181" y="119"/>
                </a:lnTo>
                <a:lnTo>
                  <a:pt x="181" y="120"/>
                </a:lnTo>
                <a:lnTo>
                  <a:pt x="181" y="120"/>
                </a:lnTo>
                <a:lnTo>
                  <a:pt x="180" y="122"/>
                </a:lnTo>
                <a:lnTo>
                  <a:pt x="180" y="122"/>
                </a:lnTo>
                <a:lnTo>
                  <a:pt x="178" y="120"/>
                </a:lnTo>
                <a:lnTo>
                  <a:pt x="178" y="120"/>
                </a:lnTo>
                <a:lnTo>
                  <a:pt x="178" y="119"/>
                </a:lnTo>
                <a:lnTo>
                  <a:pt x="178" y="119"/>
                </a:lnTo>
                <a:lnTo>
                  <a:pt x="178" y="116"/>
                </a:lnTo>
                <a:lnTo>
                  <a:pt x="178" y="116"/>
                </a:lnTo>
                <a:lnTo>
                  <a:pt x="178" y="117"/>
                </a:lnTo>
                <a:lnTo>
                  <a:pt x="177" y="119"/>
                </a:lnTo>
                <a:lnTo>
                  <a:pt x="177" y="119"/>
                </a:lnTo>
                <a:lnTo>
                  <a:pt x="177" y="119"/>
                </a:lnTo>
                <a:lnTo>
                  <a:pt x="177" y="119"/>
                </a:lnTo>
                <a:lnTo>
                  <a:pt x="177" y="122"/>
                </a:lnTo>
                <a:lnTo>
                  <a:pt x="177" y="122"/>
                </a:lnTo>
                <a:lnTo>
                  <a:pt x="181" y="125"/>
                </a:lnTo>
                <a:lnTo>
                  <a:pt x="181" y="125"/>
                </a:lnTo>
                <a:lnTo>
                  <a:pt x="183" y="127"/>
                </a:lnTo>
                <a:lnTo>
                  <a:pt x="184" y="127"/>
                </a:lnTo>
                <a:lnTo>
                  <a:pt x="184" y="127"/>
                </a:lnTo>
                <a:lnTo>
                  <a:pt x="184" y="108"/>
                </a:lnTo>
                <a:lnTo>
                  <a:pt x="183" y="86"/>
                </a:lnTo>
                <a:lnTo>
                  <a:pt x="183" y="86"/>
                </a:lnTo>
                <a:close/>
                <a:moveTo>
                  <a:pt x="109" y="180"/>
                </a:moveTo>
                <a:lnTo>
                  <a:pt x="109" y="180"/>
                </a:lnTo>
                <a:lnTo>
                  <a:pt x="93" y="182"/>
                </a:lnTo>
                <a:lnTo>
                  <a:pt x="93" y="182"/>
                </a:lnTo>
                <a:lnTo>
                  <a:pt x="91" y="183"/>
                </a:lnTo>
                <a:lnTo>
                  <a:pt x="91" y="183"/>
                </a:lnTo>
                <a:lnTo>
                  <a:pt x="90" y="185"/>
                </a:lnTo>
                <a:lnTo>
                  <a:pt x="88" y="183"/>
                </a:lnTo>
                <a:lnTo>
                  <a:pt x="88" y="183"/>
                </a:lnTo>
                <a:lnTo>
                  <a:pt x="87" y="183"/>
                </a:lnTo>
                <a:lnTo>
                  <a:pt x="87" y="183"/>
                </a:lnTo>
                <a:lnTo>
                  <a:pt x="80" y="185"/>
                </a:lnTo>
                <a:lnTo>
                  <a:pt x="80" y="185"/>
                </a:lnTo>
                <a:lnTo>
                  <a:pt x="80" y="185"/>
                </a:lnTo>
                <a:lnTo>
                  <a:pt x="80" y="185"/>
                </a:lnTo>
                <a:lnTo>
                  <a:pt x="83" y="187"/>
                </a:lnTo>
                <a:lnTo>
                  <a:pt x="87" y="187"/>
                </a:lnTo>
                <a:lnTo>
                  <a:pt x="87" y="187"/>
                </a:lnTo>
                <a:lnTo>
                  <a:pt x="99" y="185"/>
                </a:lnTo>
                <a:lnTo>
                  <a:pt x="99" y="185"/>
                </a:lnTo>
                <a:lnTo>
                  <a:pt x="107" y="185"/>
                </a:lnTo>
                <a:lnTo>
                  <a:pt x="107" y="185"/>
                </a:lnTo>
                <a:lnTo>
                  <a:pt x="109" y="182"/>
                </a:lnTo>
                <a:lnTo>
                  <a:pt x="109" y="182"/>
                </a:lnTo>
                <a:lnTo>
                  <a:pt x="109" y="180"/>
                </a:lnTo>
                <a:lnTo>
                  <a:pt x="109" y="180"/>
                </a:lnTo>
                <a:close/>
                <a:moveTo>
                  <a:pt x="102" y="26"/>
                </a:moveTo>
                <a:lnTo>
                  <a:pt x="102" y="26"/>
                </a:lnTo>
                <a:lnTo>
                  <a:pt x="101" y="26"/>
                </a:lnTo>
                <a:lnTo>
                  <a:pt x="101" y="26"/>
                </a:lnTo>
                <a:lnTo>
                  <a:pt x="99" y="26"/>
                </a:lnTo>
                <a:lnTo>
                  <a:pt x="99" y="24"/>
                </a:lnTo>
                <a:lnTo>
                  <a:pt x="99" y="24"/>
                </a:lnTo>
                <a:lnTo>
                  <a:pt x="99" y="23"/>
                </a:lnTo>
                <a:lnTo>
                  <a:pt x="101" y="21"/>
                </a:lnTo>
                <a:lnTo>
                  <a:pt x="101" y="21"/>
                </a:lnTo>
                <a:lnTo>
                  <a:pt x="102" y="21"/>
                </a:lnTo>
                <a:lnTo>
                  <a:pt x="102" y="21"/>
                </a:lnTo>
                <a:lnTo>
                  <a:pt x="107" y="16"/>
                </a:lnTo>
                <a:lnTo>
                  <a:pt x="107" y="16"/>
                </a:lnTo>
                <a:lnTo>
                  <a:pt x="107" y="16"/>
                </a:lnTo>
                <a:lnTo>
                  <a:pt x="107" y="16"/>
                </a:lnTo>
                <a:lnTo>
                  <a:pt x="99" y="16"/>
                </a:lnTo>
                <a:lnTo>
                  <a:pt x="99" y="16"/>
                </a:lnTo>
                <a:lnTo>
                  <a:pt x="91" y="18"/>
                </a:lnTo>
                <a:lnTo>
                  <a:pt x="91" y="18"/>
                </a:lnTo>
                <a:lnTo>
                  <a:pt x="90" y="18"/>
                </a:lnTo>
                <a:lnTo>
                  <a:pt x="90" y="18"/>
                </a:lnTo>
                <a:lnTo>
                  <a:pt x="85" y="24"/>
                </a:lnTo>
                <a:lnTo>
                  <a:pt x="85" y="24"/>
                </a:lnTo>
                <a:lnTo>
                  <a:pt x="85" y="26"/>
                </a:lnTo>
                <a:lnTo>
                  <a:pt x="85" y="26"/>
                </a:lnTo>
                <a:lnTo>
                  <a:pt x="87" y="26"/>
                </a:lnTo>
                <a:lnTo>
                  <a:pt x="87" y="26"/>
                </a:lnTo>
                <a:lnTo>
                  <a:pt x="93" y="19"/>
                </a:lnTo>
                <a:lnTo>
                  <a:pt x="93" y="19"/>
                </a:lnTo>
                <a:lnTo>
                  <a:pt x="95" y="18"/>
                </a:lnTo>
                <a:lnTo>
                  <a:pt x="95" y="18"/>
                </a:lnTo>
                <a:lnTo>
                  <a:pt x="96" y="18"/>
                </a:lnTo>
                <a:lnTo>
                  <a:pt x="98" y="18"/>
                </a:lnTo>
                <a:lnTo>
                  <a:pt x="98" y="18"/>
                </a:lnTo>
                <a:lnTo>
                  <a:pt x="98" y="19"/>
                </a:lnTo>
                <a:lnTo>
                  <a:pt x="98" y="21"/>
                </a:lnTo>
                <a:lnTo>
                  <a:pt x="98" y="21"/>
                </a:lnTo>
                <a:lnTo>
                  <a:pt x="96" y="26"/>
                </a:lnTo>
                <a:lnTo>
                  <a:pt x="96" y="26"/>
                </a:lnTo>
                <a:lnTo>
                  <a:pt x="96" y="27"/>
                </a:lnTo>
                <a:lnTo>
                  <a:pt x="96" y="27"/>
                </a:lnTo>
                <a:lnTo>
                  <a:pt x="101" y="29"/>
                </a:lnTo>
                <a:lnTo>
                  <a:pt x="101" y="29"/>
                </a:lnTo>
                <a:lnTo>
                  <a:pt x="102" y="26"/>
                </a:lnTo>
                <a:lnTo>
                  <a:pt x="102" y="26"/>
                </a:lnTo>
                <a:close/>
                <a:moveTo>
                  <a:pt x="118" y="135"/>
                </a:moveTo>
                <a:lnTo>
                  <a:pt x="118" y="135"/>
                </a:lnTo>
                <a:lnTo>
                  <a:pt x="115" y="135"/>
                </a:lnTo>
                <a:lnTo>
                  <a:pt x="115" y="135"/>
                </a:lnTo>
                <a:lnTo>
                  <a:pt x="115" y="138"/>
                </a:lnTo>
                <a:lnTo>
                  <a:pt x="115" y="138"/>
                </a:lnTo>
                <a:lnTo>
                  <a:pt x="115" y="138"/>
                </a:lnTo>
                <a:lnTo>
                  <a:pt x="115" y="138"/>
                </a:lnTo>
                <a:lnTo>
                  <a:pt x="118" y="138"/>
                </a:lnTo>
                <a:lnTo>
                  <a:pt x="118" y="138"/>
                </a:lnTo>
                <a:lnTo>
                  <a:pt x="120" y="139"/>
                </a:lnTo>
                <a:lnTo>
                  <a:pt x="120" y="139"/>
                </a:lnTo>
                <a:lnTo>
                  <a:pt x="118" y="141"/>
                </a:lnTo>
                <a:lnTo>
                  <a:pt x="118" y="141"/>
                </a:lnTo>
                <a:lnTo>
                  <a:pt x="117" y="142"/>
                </a:lnTo>
                <a:lnTo>
                  <a:pt x="117" y="142"/>
                </a:lnTo>
                <a:lnTo>
                  <a:pt x="113" y="142"/>
                </a:lnTo>
                <a:lnTo>
                  <a:pt x="113" y="142"/>
                </a:lnTo>
                <a:lnTo>
                  <a:pt x="113" y="152"/>
                </a:lnTo>
                <a:lnTo>
                  <a:pt x="113" y="152"/>
                </a:lnTo>
                <a:lnTo>
                  <a:pt x="120" y="152"/>
                </a:lnTo>
                <a:lnTo>
                  <a:pt x="120" y="152"/>
                </a:lnTo>
                <a:lnTo>
                  <a:pt x="121" y="136"/>
                </a:lnTo>
                <a:lnTo>
                  <a:pt x="121" y="136"/>
                </a:lnTo>
                <a:lnTo>
                  <a:pt x="118" y="136"/>
                </a:lnTo>
                <a:lnTo>
                  <a:pt x="118" y="135"/>
                </a:lnTo>
                <a:lnTo>
                  <a:pt x="118" y="135"/>
                </a:lnTo>
                <a:close/>
                <a:moveTo>
                  <a:pt x="68" y="150"/>
                </a:moveTo>
                <a:lnTo>
                  <a:pt x="68" y="150"/>
                </a:lnTo>
                <a:lnTo>
                  <a:pt x="68" y="164"/>
                </a:lnTo>
                <a:lnTo>
                  <a:pt x="69" y="179"/>
                </a:lnTo>
                <a:lnTo>
                  <a:pt x="69" y="179"/>
                </a:lnTo>
                <a:lnTo>
                  <a:pt x="71" y="180"/>
                </a:lnTo>
                <a:lnTo>
                  <a:pt x="71" y="180"/>
                </a:lnTo>
                <a:lnTo>
                  <a:pt x="72" y="171"/>
                </a:lnTo>
                <a:lnTo>
                  <a:pt x="72" y="171"/>
                </a:lnTo>
                <a:lnTo>
                  <a:pt x="71" y="160"/>
                </a:lnTo>
                <a:lnTo>
                  <a:pt x="71" y="160"/>
                </a:lnTo>
                <a:lnTo>
                  <a:pt x="69" y="155"/>
                </a:lnTo>
                <a:lnTo>
                  <a:pt x="68" y="150"/>
                </a:lnTo>
                <a:lnTo>
                  <a:pt x="68" y="150"/>
                </a:lnTo>
                <a:close/>
                <a:moveTo>
                  <a:pt x="137" y="176"/>
                </a:moveTo>
                <a:lnTo>
                  <a:pt x="137" y="176"/>
                </a:lnTo>
                <a:lnTo>
                  <a:pt x="137" y="176"/>
                </a:lnTo>
                <a:lnTo>
                  <a:pt x="137" y="176"/>
                </a:lnTo>
                <a:lnTo>
                  <a:pt x="137" y="157"/>
                </a:lnTo>
                <a:lnTo>
                  <a:pt x="137" y="138"/>
                </a:lnTo>
                <a:lnTo>
                  <a:pt x="137" y="138"/>
                </a:lnTo>
                <a:lnTo>
                  <a:pt x="134" y="138"/>
                </a:lnTo>
                <a:lnTo>
                  <a:pt x="134" y="138"/>
                </a:lnTo>
                <a:lnTo>
                  <a:pt x="134" y="141"/>
                </a:lnTo>
                <a:lnTo>
                  <a:pt x="134" y="141"/>
                </a:lnTo>
                <a:lnTo>
                  <a:pt x="136" y="152"/>
                </a:lnTo>
                <a:lnTo>
                  <a:pt x="136" y="152"/>
                </a:lnTo>
                <a:lnTo>
                  <a:pt x="137" y="169"/>
                </a:lnTo>
                <a:lnTo>
                  <a:pt x="137" y="169"/>
                </a:lnTo>
                <a:lnTo>
                  <a:pt x="137" y="176"/>
                </a:lnTo>
                <a:lnTo>
                  <a:pt x="137" y="176"/>
                </a:lnTo>
                <a:close/>
                <a:moveTo>
                  <a:pt x="164" y="81"/>
                </a:moveTo>
                <a:lnTo>
                  <a:pt x="164" y="81"/>
                </a:lnTo>
                <a:lnTo>
                  <a:pt x="159" y="78"/>
                </a:lnTo>
                <a:lnTo>
                  <a:pt x="159" y="78"/>
                </a:lnTo>
                <a:lnTo>
                  <a:pt x="159" y="76"/>
                </a:lnTo>
                <a:lnTo>
                  <a:pt x="159" y="76"/>
                </a:lnTo>
                <a:lnTo>
                  <a:pt x="153" y="76"/>
                </a:lnTo>
                <a:lnTo>
                  <a:pt x="153" y="76"/>
                </a:lnTo>
                <a:lnTo>
                  <a:pt x="151" y="78"/>
                </a:lnTo>
                <a:lnTo>
                  <a:pt x="151" y="78"/>
                </a:lnTo>
                <a:lnTo>
                  <a:pt x="153" y="81"/>
                </a:lnTo>
                <a:lnTo>
                  <a:pt x="153" y="81"/>
                </a:lnTo>
                <a:lnTo>
                  <a:pt x="153" y="81"/>
                </a:lnTo>
                <a:lnTo>
                  <a:pt x="153" y="81"/>
                </a:lnTo>
                <a:lnTo>
                  <a:pt x="158" y="82"/>
                </a:lnTo>
                <a:lnTo>
                  <a:pt x="158" y="82"/>
                </a:lnTo>
                <a:lnTo>
                  <a:pt x="162" y="82"/>
                </a:lnTo>
                <a:lnTo>
                  <a:pt x="162" y="82"/>
                </a:lnTo>
                <a:lnTo>
                  <a:pt x="164" y="81"/>
                </a:lnTo>
                <a:lnTo>
                  <a:pt x="164" y="81"/>
                </a:lnTo>
                <a:close/>
                <a:moveTo>
                  <a:pt x="93" y="13"/>
                </a:moveTo>
                <a:lnTo>
                  <a:pt x="93" y="13"/>
                </a:lnTo>
                <a:lnTo>
                  <a:pt x="113" y="13"/>
                </a:lnTo>
                <a:lnTo>
                  <a:pt x="113" y="13"/>
                </a:lnTo>
                <a:lnTo>
                  <a:pt x="112" y="11"/>
                </a:lnTo>
                <a:lnTo>
                  <a:pt x="112" y="11"/>
                </a:lnTo>
                <a:lnTo>
                  <a:pt x="106" y="10"/>
                </a:lnTo>
                <a:lnTo>
                  <a:pt x="106" y="10"/>
                </a:lnTo>
                <a:lnTo>
                  <a:pt x="104" y="10"/>
                </a:lnTo>
                <a:lnTo>
                  <a:pt x="104" y="10"/>
                </a:lnTo>
                <a:lnTo>
                  <a:pt x="95" y="11"/>
                </a:lnTo>
                <a:lnTo>
                  <a:pt x="95" y="11"/>
                </a:lnTo>
                <a:lnTo>
                  <a:pt x="95" y="11"/>
                </a:lnTo>
                <a:lnTo>
                  <a:pt x="95" y="11"/>
                </a:lnTo>
                <a:lnTo>
                  <a:pt x="93" y="13"/>
                </a:lnTo>
                <a:lnTo>
                  <a:pt x="93" y="13"/>
                </a:lnTo>
                <a:close/>
                <a:moveTo>
                  <a:pt x="17" y="114"/>
                </a:moveTo>
                <a:lnTo>
                  <a:pt x="17" y="114"/>
                </a:lnTo>
                <a:lnTo>
                  <a:pt x="17" y="114"/>
                </a:lnTo>
                <a:lnTo>
                  <a:pt x="17" y="114"/>
                </a:lnTo>
                <a:lnTo>
                  <a:pt x="30" y="112"/>
                </a:lnTo>
                <a:lnTo>
                  <a:pt x="30" y="112"/>
                </a:lnTo>
                <a:lnTo>
                  <a:pt x="31" y="111"/>
                </a:lnTo>
                <a:lnTo>
                  <a:pt x="31" y="111"/>
                </a:lnTo>
                <a:lnTo>
                  <a:pt x="33" y="108"/>
                </a:lnTo>
                <a:lnTo>
                  <a:pt x="33" y="108"/>
                </a:lnTo>
                <a:lnTo>
                  <a:pt x="28" y="111"/>
                </a:lnTo>
                <a:lnTo>
                  <a:pt x="28" y="111"/>
                </a:lnTo>
                <a:lnTo>
                  <a:pt x="27" y="112"/>
                </a:lnTo>
                <a:lnTo>
                  <a:pt x="27" y="112"/>
                </a:lnTo>
                <a:lnTo>
                  <a:pt x="27" y="109"/>
                </a:lnTo>
                <a:lnTo>
                  <a:pt x="27" y="109"/>
                </a:lnTo>
                <a:lnTo>
                  <a:pt x="27" y="108"/>
                </a:lnTo>
                <a:lnTo>
                  <a:pt x="27" y="108"/>
                </a:lnTo>
                <a:lnTo>
                  <a:pt x="28" y="105"/>
                </a:lnTo>
                <a:lnTo>
                  <a:pt x="28" y="105"/>
                </a:lnTo>
                <a:lnTo>
                  <a:pt x="25" y="105"/>
                </a:lnTo>
                <a:lnTo>
                  <a:pt x="25" y="105"/>
                </a:lnTo>
                <a:lnTo>
                  <a:pt x="17" y="114"/>
                </a:lnTo>
                <a:lnTo>
                  <a:pt x="17" y="114"/>
                </a:lnTo>
                <a:close/>
                <a:moveTo>
                  <a:pt x="120" y="11"/>
                </a:moveTo>
                <a:lnTo>
                  <a:pt x="120" y="11"/>
                </a:lnTo>
                <a:lnTo>
                  <a:pt x="118" y="15"/>
                </a:lnTo>
                <a:lnTo>
                  <a:pt x="118" y="15"/>
                </a:lnTo>
                <a:lnTo>
                  <a:pt x="115" y="16"/>
                </a:lnTo>
                <a:lnTo>
                  <a:pt x="115" y="16"/>
                </a:lnTo>
                <a:lnTo>
                  <a:pt x="113" y="18"/>
                </a:lnTo>
                <a:lnTo>
                  <a:pt x="113" y="18"/>
                </a:lnTo>
                <a:lnTo>
                  <a:pt x="113" y="21"/>
                </a:lnTo>
                <a:lnTo>
                  <a:pt x="113" y="21"/>
                </a:lnTo>
                <a:lnTo>
                  <a:pt x="121" y="19"/>
                </a:lnTo>
                <a:lnTo>
                  <a:pt x="121" y="19"/>
                </a:lnTo>
                <a:lnTo>
                  <a:pt x="120" y="11"/>
                </a:lnTo>
                <a:lnTo>
                  <a:pt x="120" y="11"/>
                </a:lnTo>
                <a:close/>
                <a:moveTo>
                  <a:pt x="41" y="122"/>
                </a:moveTo>
                <a:lnTo>
                  <a:pt x="41" y="122"/>
                </a:lnTo>
                <a:lnTo>
                  <a:pt x="39" y="122"/>
                </a:lnTo>
                <a:lnTo>
                  <a:pt x="39" y="122"/>
                </a:lnTo>
                <a:lnTo>
                  <a:pt x="31" y="120"/>
                </a:lnTo>
                <a:lnTo>
                  <a:pt x="31" y="120"/>
                </a:lnTo>
                <a:lnTo>
                  <a:pt x="28" y="120"/>
                </a:lnTo>
                <a:lnTo>
                  <a:pt x="27" y="119"/>
                </a:lnTo>
                <a:lnTo>
                  <a:pt x="27" y="119"/>
                </a:lnTo>
                <a:lnTo>
                  <a:pt x="19" y="123"/>
                </a:lnTo>
                <a:lnTo>
                  <a:pt x="19" y="123"/>
                </a:lnTo>
                <a:lnTo>
                  <a:pt x="41" y="122"/>
                </a:lnTo>
                <a:lnTo>
                  <a:pt x="41" y="122"/>
                </a:lnTo>
                <a:close/>
                <a:moveTo>
                  <a:pt x="178" y="127"/>
                </a:moveTo>
                <a:lnTo>
                  <a:pt x="178" y="127"/>
                </a:lnTo>
                <a:lnTo>
                  <a:pt x="177" y="127"/>
                </a:lnTo>
                <a:lnTo>
                  <a:pt x="177" y="127"/>
                </a:lnTo>
                <a:lnTo>
                  <a:pt x="175" y="127"/>
                </a:lnTo>
                <a:lnTo>
                  <a:pt x="175" y="127"/>
                </a:lnTo>
                <a:lnTo>
                  <a:pt x="164" y="128"/>
                </a:lnTo>
                <a:lnTo>
                  <a:pt x="164" y="128"/>
                </a:lnTo>
                <a:lnTo>
                  <a:pt x="143" y="131"/>
                </a:lnTo>
                <a:lnTo>
                  <a:pt x="143" y="131"/>
                </a:lnTo>
                <a:lnTo>
                  <a:pt x="140" y="131"/>
                </a:lnTo>
                <a:lnTo>
                  <a:pt x="140" y="131"/>
                </a:lnTo>
                <a:lnTo>
                  <a:pt x="139" y="133"/>
                </a:lnTo>
                <a:lnTo>
                  <a:pt x="139" y="133"/>
                </a:lnTo>
                <a:lnTo>
                  <a:pt x="145" y="133"/>
                </a:lnTo>
                <a:lnTo>
                  <a:pt x="156" y="131"/>
                </a:lnTo>
                <a:lnTo>
                  <a:pt x="178" y="127"/>
                </a:lnTo>
                <a:lnTo>
                  <a:pt x="178" y="127"/>
                </a:lnTo>
                <a:close/>
                <a:moveTo>
                  <a:pt x="80" y="114"/>
                </a:moveTo>
                <a:lnTo>
                  <a:pt x="80" y="114"/>
                </a:lnTo>
                <a:lnTo>
                  <a:pt x="80" y="114"/>
                </a:lnTo>
                <a:lnTo>
                  <a:pt x="80" y="114"/>
                </a:lnTo>
                <a:lnTo>
                  <a:pt x="80" y="112"/>
                </a:lnTo>
                <a:lnTo>
                  <a:pt x="80" y="112"/>
                </a:lnTo>
                <a:lnTo>
                  <a:pt x="82" y="101"/>
                </a:lnTo>
                <a:lnTo>
                  <a:pt x="82" y="101"/>
                </a:lnTo>
                <a:lnTo>
                  <a:pt x="82" y="100"/>
                </a:lnTo>
                <a:lnTo>
                  <a:pt x="80" y="98"/>
                </a:lnTo>
                <a:lnTo>
                  <a:pt x="80" y="98"/>
                </a:lnTo>
                <a:lnTo>
                  <a:pt x="79" y="100"/>
                </a:lnTo>
                <a:lnTo>
                  <a:pt x="79" y="100"/>
                </a:lnTo>
                <a:lnTo>
                  <a:pt x="79" y="103"/>
                </a:lnTo>
                <a:lnTo>
                  <a:pt x="79" y="103"/>
                </a:lnTo>
                <a:lnTo>
                  <a:pt x="79" y="105"/>
                </a:lnTo>
                <a:lnTo>
                  <a:pt x="77" y="106"/>
                </a:lnTo>
                <a:lnTo>
                  <a:pt x="77" y="106"/>
                </a:lnTo>
                <a:lnTo>
                  <a:pt x="76" y="106"/>
                </a:lnTo>
                <a:lnTo>
                  <a:pt x="76" y="106"/>
                </a:lnTo>
                <a:lnTo>
                  <a:pt x="80" y="114"/>
                </a:lnTo>
                <a:lnTo>
                  <a:pt x="80" y="114"/>
                </a:lnTo>
                <a:close/>
                <a:moveTo>
                  <a:pt x="77" y="180"/>
                </a:moveTo>
                <a:lnTo>
                  <a:pt x="77" y="180"/>
                </a:lnTo>
                <a:lnTo>
                  <a:pt x="77" y="180"/>
                </a:lnTo>
                <a:lnTo>
                  <a:pt x="77" y="180"/>
                </a:lnTo>
                <a:lnTo>
                  <a:pt x="79" y="166"/>
                </a:lnTo>
                <a:lnTo>
                  <a:pt x="79" y="166"/>
                </a:lnTo>
                <a:lnTo>
                  <a:pt x="77" y="164"/>
                </a:lnTo>
                <a:lnTo>
                  <a:pt x="77" y="164"/>
                </a:lnTo>
                <a:lnTo>
                  <a:pt x="76" y="164"/>
                </a:lnTo>
                <a:lnTo>
                  <a:pt x="76" y="164"/>
                </a:lnTo>
                <a:lnTo>
                  <a:pt x="76" y="172"/>
                </a:lnTo>
                <a:lnTo>
                  <a:pt x="77" y="180"/>
                </a:lnTo>
                <a:lnTo>
                  <a:pt x="77" y="180"/>
                </a:lnTo>
                <a:close/>
                <a:moveTo>
                  <a:pt x="175" y="78"/>
                </a:moveTo>
                <a:lnTo>
                  <a:pt x="175" y="78"/>
                </a:lnTo>
                <a:lnTo>
                  <a:pt x="166" y="78"/>
                </a:lnTo>
                <a:lnTo>
                  <a:pt x="166" y="78"/>
                </a:lnTo>
                <a:lnTo>
                  <a:pt x="166" y="78"/>
                </a:lnTo>
                <a:lnTo>
                  <a:pt x="166" y="78"/>
                </a:lnTo>
                <a:lnTo>
                  <a:pt x="170" y="81"/>
                </a:lnTo>
                <a:lnTo>
                  <a:pt x="170" y="81"/>
                </a:lnTo>
                <a:lnTo>
                  <a:pt x="172" y="82"/>
                </a:lnTo>
                <a:lnTo>
                  <a:pt x="172" y="82"/>
                </a:lnTo>
                <a:lnTo>
                  <a:pt x="173" y="84"/>
                </a:lnTo>
                <a:lnTo>
                  <a:pt x="173" y="84"/>
                </a:lnTo>
                <a:lnTo>
                  <a:pt x="173" y="86"/>
                </a:lnTo>
                <a:lnTo>
                  <a:pt x="173" y="86"/>
                </a:lnTo>
                <a:lnTo>
                  <a:pt x="173" y="86"/>
                </a:lnTo>
                <a:lnTo>
                  <a:pt x="173" y="86"/>
                </a:lnTo>
                <a:lnTo>
                  <a:pt x="175" y="78"/>
                </a:lnTo>
                <a:lnTo>
                  <a:pt x="175" y="78"/>
                </a:lnTo>
                <a:close/>
                <a:moveTo>
                  <a:pt x="71" y="4"/>
                </a:moveTo>
                <a:lnTo>
                  <a:pt x="71" y="4"/>
                </a:lnTo>
                <a:lnTo>
                  <a:pt x="72" y="5"/>
                </a:lnTo>
                <a:lnTo>
                  <a:pt x="74" y="5"/>
                </a:lnTo>
                <a:lnTo>
                  <a:pt x="74" y="5"/>
                </a:lnTo>
                <a:lnTo>
                  <a:pt x="76" y="5"/>
                </a:lnTo>
                <a:lnTo>
                  <a:pt x="76" y="5"/>
                </a:lnTo>
                <a:lnTo>
                  <a:pt x="80" y="5"/>
                </a:lnTo>
                <a:lnTo>
                  <a:pt x="80" y="5"/>
                </a:lnTo>
                <a:lnTo>
                  <a:pt x="96" y="5"/>
                </a:lnTo>
                <a:lnTo>
                  <a:pt x="96" y="5"/>
                </a:lnTo>
                <a:lnTo>
                  <a:pt x="98" y="5"/>
                </a:lnTo>
                <a:lnTo>
                  <a:pt x="98" y="5"/>
                </a:lnTo>
                <a:lnTo>
                  <a:pt x="99" y="4"/>
                </a:lnTo>
                <a:lnTo>
                  <a:pt x="99" y="4"/>
                </a:lnTo>
                <a:lnTo>
                  <a:pt x="98" y="4"/>
                </a:lnTo>
                <a:lnTo>
                  <a:pt x="98" y="4"/>
                </a:lnTo>
                <a:lnTo>
                  <a:pt x="98" y="4"/>
                </a:lnTo>
                <a:lnTo>
                  <a:pt x="98" y="4"/>
                </a:lnTo>
                <a:lnTo>
                  <a:pt x="72" y="4"/>
                </a:lnTo>
                <a:lnTo>
                  <a:pt x="72" y="4"/>
                </a:lnTo>
                <a:lnTo>
                  <a:pt x="71" y="4"/>
                </a:lnTo>
                <a:lnTo>
                  <a:pt x="71" y="4"/>
                </a:lnTo>
                <a:close/>
                <a:moveTo>
                  <a:pt x="98" y="125"/>
                </a:moveTo>
                <a:lnTo>
                  <a:pt x="98" y="125"/>
                </a:lnTo>
                <a:lnTo>
                  <a:pt x="96" y="122"/>
                </a:lnTo>
                <a:lnTo>
                  <a:pt x="95" y="120"/>
                </a:lnTo>
                <a:lnTo>
                  <a:pt x="95" y="120"/>
                </a:lnTo>
                <a:lnTo>
                  <a:pt x="93" y="120"/>
                </a:lnTo>
                <a:lnTo>
                  <a:pt x="93" y="119"/>
                </a:lnTo>
                <a:lnTo>
                  <a:pt x="93" y="119"/>
                </a:lnTo>
                <a:lnTo>
                  <a:pt x="93" y="117"/>
                </a:lnTo>
                <a:lnTo>
                  <a:pt x="91" y="116"/>
                </a:lnTo>
                <a:lnTo>
                  <a:pt x="91" y="116"/>
                </a:lnTo>
                <a:lnTo>
                  <a:pt x="91" y="119"/>
                </a:lnTo>
                <a:lnTo>
                  <a:pt x="91" y="122"/>
                </a:lnTo>
                <a:lnTo>
                  <a:pt x="91" y="122"/>
                </a:lnTo>
                <a:lnTo>
                  <a:pt x="93" y="122"/>
                </a:lnTo>
                <a:lnTo>
                  <a:pt x="93" y="123"/>
                </a:lnTo>
                <a:lnTo>
                  <a:pt x="93" y="123"/>
                </a:lnTo>
                <a:lnTo>
                  <a:pt x="93" y="125"/>
                </a:lnTo>
                <a:lnTo>
                  <a:pt x="93" y="125"/>
                </a:lnTo>
                <a:lnTo>
                  <a:pt x="93" y="128"/>
                </a:lnTo>
                <a:lnTo>
                  <a:pt x="93" y="128"/>
                </a:lnTo>
                <a:lnTo>
                  <a:pt x="98" y="128"/>
                </a:lnTo>
                <a:lnTo>
                  <a:pt x="98" y="128"/>
                </a:lnTo>
                <a:lnTo>
                  <a:pt x="96" y="127"/>
                </a:lnTo>
                <a:lnTo>
                  <a:pt x="98" y="125"/>
                </a:lnTo>
                <a:lnTo>
                  <a:pt x="98" y="125"/>
                </a:lnTo>
                <a:close/>
                <a:moveTo>
                  <a:pt x="115" y="164"/>
                </a:moveTo>
                <a:lnTo>
                  <a:pt x="115" y="164"/>
                </a:lnTo>
                <a:lnTo>
                  <a:pt x="118" y="164"/>
                </a:lnTo>
                <a:lnTo>
                  <a:pt x="118" y="164"/>
                </a:lnTo>
                <a:lnTo>
                  <a:pt x="118" y="155"/>
                </a:lnTo>
                <a:lnTo>
                  <a:pt x="118" y="155"/>
                </a:lnTo>
                <a:lnTo>
                  <a:pt x="115" y="155"/>
                </a:lnTo>
                <a:lnTo>
                  <a:pt x="115" y="155"/>
                </a:lnTo>
                <a:lnTo>
                  <a:pt x="115" y="164"/>
                </a:lnTo>
                <a:lnTo>
                  <a:pt x="115" y="164"/>
                </a:lnTo>
                <a:close/>
                <a:moveTo>
                  <a:pt x="178" y="68"/>
                </a:moveTo>
                <a:lnTo>
                  <a:pt x="178" y="68"/>
                </a:lnTo>
                <a:lnTo>
                  <a:pt x="180" y="68"/>
                </a:lnTo>
                <a:lnTo>
                  <a:pt x="180" y="68"/>
                </a:lnTo>
                <a:lnTo>
                  <a:pt x="180" y="70"/>
                </a:lnTo>
                <a:lnTo>
                  <a:pt x="178" y="71"/>
                </a:lnTo>
                <a:lnTo>
                  <a:pt x="178" y="71"/>
                </a:lnTo>
                <a:lnTo>
                  <a:pt x="177" y="71"/>
                </a:lnTo>
                <a:lnTo>
                  <a:pt x="177" y="71"/>
                </a:lnTo>
                <a:lnTo>
                  <a:pt x="173" y="71"/>
                </a:lnTo>
                <a:lnTo>
                  <a:pt x="173" y="71"/>
                </a:lnTo>
                <a:lnTo>
                  <a:pt x="177" y="71"/>
                </a:lnTo>
                <a:lnTo>
                  <a:pt x="177" y="71"/>
                </a:lnTo>
                <a:lnTo>
                  <a:pt x="180" y="73"/>
                </a:lnTo>
                <a:lnTo>
                  <a:pt x="180" y="73"/>
                </a:lnTo>
                <a:lnTo>
                  <a:pt x="180" y="73"/>
                </a:lnTo>
                <a:lnTo>
                  <a:pt x="180" y="75"/>
                </a:lnTo>
                <a:lnTo>
                  <a:pt x="180" y="75"/>
                </a:lnTo>
                <a:lnTo>
                  <a:pt x="180" y="78"/>
                </a:lnTo>
                <a:lnTo>
                  <a:pt x="180" y="78"/>
                </a:lnTo>
                <a:lnTo>
                  <a:pt x="181" y="76"/>
                </a:lnTo>
                <a:lnTo>
                  <a:pt x="181" y="76"/>
                </a:lnTo>
                <a:lnTo>
                  <a:pt x="181" y="75"/>
                </a:lnTo>
                <a:lnTo>
                  <a:pt x="183" y="75"/>
                </a:lnTo>
                <a:lnTo>
                  <a:pt x="183" y="75"/>
                </a:lnTo>
                <a:lnTo>
                  <a:pt x="183" y="70"/>
                </a:lnTo>
                <a:lnTo>
                  <a:pt x="183" y="70"/>
                </a:lnTo>
                <a:lnTo>
                  <a:pt x="183" y="68"/>
                </a:lnTo>
                <a:lnTo>
                  <a:pt x="183" y="68"/>
                </a:lnTo>
                <a:lnTo>
                  <a:pt x="178" y="68"/>
                </a:lnTo>
                <a:lnTo>
                  <a:pt x="178" y="68"/>
                </a:lnTo>
                <a:close/>
                <a:moveTo>
                  <a:pt x="126" y="60"/>
                </a:moveTo>
                <a:lnTo>
                  <a:pt x="126" y="60"/>
                </a:lnTo>
                <a:lnTo>
                  <a:pt x="128" y="60"/>
                </a:lnTo>
                <a:lnTo>
                  <a:pt x="128" y="60"/>
                </a:lnTo>
                <a:lnTo>
                  <a:pt x="126" y="23"/>
                </a:lnTo>
                <a:lnTo>
                  <a:pt x="126" y="23"/>
                </a:lnTo>
                <a:lnTo>
                  <a:pt x="126" y="26"/>
                </a:lnTo>
                <a:lnTo>
                  <a:pt x="126" y="26"/>
                </a:lnTo>
                <a:lnTo>
                  <a:pt x="126" y="46"/>
                </a:lnTo>
                <a:lnTo>
                  <a:pt x="126" y="46"/>
                </a:lnTo>
                <a:lnTo>
                  <a:pt x="126" y="56"/>
                </a:lnTo>
                <a:lnTo>
                  <a:pt x="126" y="56"/>
                </a:lnTo>
                <a:lnTo>
                  <a:pt x="126" y="60"/>
                </a:lnTo>
                <a:lnTo>
                  <a:pt x="126" y="60"/>
                </a:lnTo>
                <a:lnTo>
                  <a:pt x="126" y="60"/>
                </a:lnTo>
                <a:lnTo>
                  <a:pt x="126" y="60"/>
                </a:lnTo>
                <a:close/>
                <a:moveTo>
                  <a:pt x="101" y="152"/>
                </a:moveTo>
                <a:lnTo>
                  <a:pt x="101" y="152"/>
                </a:lnTo>
                <a:lnTo>
                  <a:pt x="101" y="144"/>
                </a:lnTo>
                <a:lnTo>
                  <a:pt x="101" y="144"/>
                </a:lnTo>
                <a:lnTo>
                  <a:pt x="96" y="144"/>
                </a:lnTo>
                <a:lnTo>
                  <a:pt x="96" y="144"/>
                </a:lnTo>
                <a:lnTo>
                  <a:pt x="96" y="146"/>
                </a:lnTo>
                <a:lnTo>
                  <a:pt x="96" y="146"/>
                </a:lnTo>
                <a:lnTo>
                  <a:pt x="96" y="147"/>
                </a:lnTo>
                <a:lnTo>
                  <a:pt x="96" y="147"/>
                </a:lnTo>
                <a:lnTo>
                  <a:pt x="96" y="150"/>
                </a:lnTo>
                <a:lnTo>
                  <a:pt x="96" y="150"/>
                </a:lnTo>
                <a:lnTo>
                  <a:pt x="101" y="152"/>
                </a:lnTo>
                <a:lnTo>
                  <a:pt x="101" y="152"/>
                </a:lnTo>
                <a:close/>
                <a:moveTo>
                  <a:pt x="101" y="111"/>
                </a:moveTo>
                <a:lnTo>
                  <a:pt x="101" y="111"/>
                </a:lnTo>
                <a:lnTo>
                  <a:pt x="101" y="114"/>
                </a:lnTo>
                <a:lnTo>
                  <a:pt x="101" y="114"/>
                </a:lnTo>
                <a:lnTo>
                  <a:pt x="102" y="116"/>
                </a:lnTo>
                <a:lnTo>
                  <a:pt x="102" y="116"/>
                </a:lnTo>
                <a:lnTo>
                  <a:pt x="106" y="116"/>
                </a:lnTo>
                <a:lnTo>
                  <a:pt x="109" y="114"/>
                </a:lnTo>
                <a:lnTo>
                  <a:pt x="109" y="114"/>
                </a:lnTo>
                <a:lnTo>
                  <a:pt x="107" y="109"/>
                </a:lnTo>
                <a:lnTo>
                  <a:pt x="107" y="109"/>
                </a:lnTo>
                <a:lnTo>
                  <a:pt x="101" y="111"/>
                </a:lnTo>
                <a:lnTo>
                  <a:pt x="101" y="111"/>
                </a:lnTo>
                <a:close/>
                <a:moveTo>
                  <a:pt x="101" y="138"/>
                </a:moveTo>
                <a:lnTo>
                  <a:pt x="101" y="138"/>
                </a:lnTo>
                <a:lnTo>
                  <a:pt x="101" y="133"/>
                </a:lnTo>
                <a:lnTo>
                  <a:pt x="101" y="133"/>
                </a:lnTo>
                <a:lnTo>
                  <a:pt x="95" y="133"/>
                </a:lnTo>
                <a:lnTo>
                  <a:pt x="95" y="133"/>
                </a:lnTo>
                <a:lnTo>
                  <a:pt x="95" y="138"/>
                </a:lnTo>
                <a:lnTo>
                  <a:pt x="95" y="138"/>
                </a:lnTo>
                <a:lnTo>
                  <a:pt x="101" y="138"/>
                </a:lnTo>
                <a:lnTo>
                  <a:pt x="101" y="138"/>
                </a:lnTo>
                <a:close/>
                <a:moveTo>
                  <a:pt x="16" y="111"/>
                </a:moveTo>
                <a:lnTo>
                  <a:pt x="16" y="111"/>
                </a:lnTo>
                <a:lnTo>
                  <a:pt x="16" y="112"/>
                </a:lnTo>
                <a:lnTo>
                  <a:pt x="16" y="112"/>
                </a:lnTo>
                <a:lnTo>
                  <a:pt x="22" y="103"/>
                </a:lnTo>
                <a:lnTo>
                  <a:pt x="22" y="103"/>
                </a:lnTo>
                <a:lnTo>
                  <a:pt x="20" y="101"/>
                </a:lnTo>
                <a:lnTo>
                  <a:pt x="20" y="101"/>
                </a:lnTo>
                <a:lnTo>
                  <a:pt x="16" y="105"/>
                </a:lnTo>
                <a:lnTo>
                  <a:pt x="16" y="105"/>
                </a:lnTo>
                <a:lnTo>
                  <a:pt x="16" y="106"/>
                </a:lnTo>
                <a:lnTo>
                  <a:pt x="16" y="106"/>
                </a:lnTo>
                <a:lnTo>
                  <a:pt x="16" y="111"/>
                </a:lnTo>
                <a:lnTo>
                  <a:pt x="16" y="111"/>
                </a:lnTo>
                <a:close/>
                <a:moveTo>
                  <a:pt x="27" y="78"/>
                </a:moveTo>
                <a:lnTo>
                  <a:pt x="27" y="78"/>
                </a:lnTo>
                <a:lnTo>
                  <a:pt x="28" y="78"/>
                </a:lnTo>
                <a:lnTo>
                  <a:pt x="28" y="78"/>
                </a:lnTo>
                <a:lnTo>
                  <a:pt x="38" y="78"/>
                </a:lnTo>
                <a:lnTo>
                  <a:pt x="38" y="78"/>
                </a:lnTo>
                <a:lnTo>
                  <a:pt x="41" y="76"/>
                </a:lnTo>
                <a:lnTo>
                  <a:pt x="41" y="76"/>
                </a:lnTo>
                <a:lnTo>
                  <a:pt x="28" y="75"/>
                </a:lnTo>
                <a:lnTo>
                  <a:pt x="28" y="75"/>
                </a:lnTo>
                <a:lnTo>
                  <a:pt x="27" y="78"/>
                </a:lnTo>
                <a:lnTo>
                  <a:pt x="27" y="78"/>
                </a:lnTo>
                <a:close/>
                <a:moveTo>
                  <a:pt x="90" y="164"/>
                </a:moveTo>
                <a:lnTo>
                  <a:pt x="90" y="164"/>
                </a:lnTo>
                <a:lnTo>
                  <a:pt x="90" y="158"/>
                </a:lnTo>
                <a:lnTo>
                  <a:pt x="90" y="158"/>
                </a:lnTo>
                <a:lnTo>
                  <a:pt x="85" y="160"/>
                </a:lnTo>
                <a:lnTo>
                  <a:pt x="85" y="160"/>
                </a:lnTo>
                <a:lnTo>
                  <a:pt x="85" y="163"/>
                </a:lnTo>
                <a:lnTo>
                  <a:pt x="85" y="163"/>
                </a:lnTo>
                <a:lnTo>
                  <a:pt x="90" y="164"/>
                </a:lnTo>
                <a:lnTo>
                  <a:pt x="90" y="164"/>
                </a:lnTo>
                <a:close/>
                <a:moveTo>
                  <a:pt x="61" y="194"/>
                </a:moveTo>
                <a:lnTo>
                  <a:pt x="61" y="194"/>
                </a:lnTo>
                <a:lnTo>
                  <a:pt x="60" y="174"/>
                </a:lnTo>
                <a:lnTo>
                  <a:pt x="60" y="174"/>
                </a:lnTo>
                <a:lnTo>
                  <a:pt x="60" y="174"/>
                </a:lnTo>
                <a:lnTo>
                  <a:pt x="60" y="174"/>
                </a:lnTo>
                <a:lnTo>
                  <a:pt x="58" y="194"/>
                </a:lnTo>
                <a:lnTo>
                  <a:pt x="58" y="194"/>
                </a:lnTo>
                <a:lnTo>
                  <a:pt x="61" y="194"/>
                </a:lnTo>
                <a:lnTo>
                  <a:pt x="61" y="194"/>
                </a:lnTo>
                <a:close/>
                <a:moveTo>
                  <a:pt x="131" y="164"/>
                </a:moveTo>
                <a:lnTo>
                  <a:pt x="131" y="164"/>
                </a:lnTo>
                <a:lnTo>
                  <a:pt x="129" y="176"/>
                </a:lnTo>
                <a:lnTo>
                  <a:pt x="131" y="187"/>
                </a:lnTo>
                <a:lnTo>
                  <a:pt x="131" y="187"/>
                </a:lnTo>
                <a:lnTo>
                  <a:pt x="131" y="176"/>
                </a:lnTo>
                <a:lnTo>
                  <a:pt x="131" y="164"/>
                </a:lnTo>
                <a:lnTo>
                  <a:pt x="131" y="164"/>
                </a:lnTo>
                <a:close/>
                <a:moveTo>
                  <a:pt x="85" y="90"/>
                </a:moveTo>
                <a:lnTo>
                  <a:pt x="85" y="90"/>
                </a:lnTo>
                <a:lnTo>
                  <a:pt x="90" y="92"/>
                </a:lnTo>
                <a:lnTo>
                  <a:pt x="90" y="92"/>
                </a:lnTo>
                <a:lnTo>
                  <a:pt x="91" y="87"/>
                </a:lnTo>
                <a:lnTo>
                  <a:pt x="91" y="87"/>
                </a:lnTo>
                <a:lnTo>
                  <a:pt x="88" y="87"/>
                </a:lnTo>
                <a:lnTo>
                  <a:pt x="87" y="86"/>
                </a:lnTo>
                <a:lnTo>
                  <a:pt x="87" y="86"/>
                </a:lnTo>
                <a:lnTo>
                  <a:pt x="87" y="87"/>
                </a:lnTo>
                <a:lnTo>
                  <a:pt x="87" y="87"/>
                </a:lnTo>
                <a:lnTo>
                  <a:pt x="85" y="87"/>
                </a:lnTo>
                <a:lnTo>
                  <a:pt x="85" y="87"/>
                </a:lnTo>
                <a:lnTo>
                  <a:pt x="85" y="90"/>
                </a:lnTo>
                <a:lnTo>
                  <a:pt x="85" y="90"/>
                </a:lnTo>
                <a:close/>
                <a:moveTo>
                  <a:pt x="77" y="32"/>
                </a:moveTo>
                <a:lnTo>
                  <a:pt x="77" y="32"/>
                </a:lnTo>
                <a:lnTo>
                  <a:pt x="74" y="34"/>
                </a:lnTo>
                <a:lnTo>
                  <a:pt x="74" y="37"/>
                </a:lnTo>
                <a:lnTo>
                  <a:pt x="74" y="37"/>
                </a:lnTo>
                <a:lnTo>
                  <a:pt x="74" y="48"/>
                </a:lnTo>
                <a:lnTo>
                  <a:pt x="74" y="48"/>
                </a:lnTo>
                <a:lnTo>
                  <a:pt x="76" y="49"/>
                </a:lnTo>
                <a:lnTo>
                  <a:pt x="76" y="49"/>
                </a:lnTo>
                <a:lnTo>
                  <a:pt x="76" y="40"/>
                </a:lnTo>
                <a:lnTo>
                  <a:pt x="76" y="40"/>
                </a:lnTo>
                <a:lnTo>
                  <a:pt x="76" y="38"/>
                </a:lnTo>
                <a:lnTo>
                  <a:pt x="76" y="38"/>
                </a:lnTo>
                <a:lnTo>
                  <a:pt x="76" y="37"/>
                </a:lnTo>
                <a:lnTo>
                  <a:pt x="76" y="35"/>
                </a:lnTo>
                <a:lnTo>
                  <a:pt x="76" y="35"/>
                </a:lnTo>
                <a:lnTo>
                  <a:pt x="77" y="32"/>
                </a:lnTo>
                <a:lnTo>
                  <a:pt x="77" y="32"/>
                </a:lnTo>
                <a:close/>
                <a:moveTo>
                  <a:pt x="93" y="108"/>
                </a:moveTo>
                <a:lnTo>
                  <a:pt x="93" y="108"/>
                </a:lnTo>
                <a:lnTo>
                  <a:pt x="95" y="105"/>
                </a:lnTo>
                <a:lnTo>
                  <a:pt x="95" y="105"/>
                </a:lnTo>
                <a:lnTo>
                  <a:pt x="96" y="103"/>
                </a:lnTo>
                <a:lnTo>
                  <a:pt x="96" y="103"/>
                </a:lnTo>
                <a:lnTo>
                  <a:pt x="95" y="98"/>
                </a:lnTo>
                <a:lnTo>
                  <a:pt x="95" y="98"/>
                </a:lnTo>
                <a:lnTo>
                  <a:pt x="93" y="98"/>
                </a:lnTo>
                <a:lnTo>
                  <a:pt x="93" y="98"/>
                </a:lnTo>
                <a:lnTo>
                  <a:pt x="91" y="101"/>
                </a:lnTo>
                <a:lnTo>
                  <a:pt x="91" y="105"/>
                </a:lnTo>
                <a:lnTo>
                  <a:pt x="91" y="105"/>
                </a:lnTo>
                <a:lnTo>
                  <a:pt x="93" y="108"/>
                </a:lnTo>
                <a:lnTo>
                  <a:pt x="93" y="108"/>
                </a:lnTo>
                <a:close/>
                <a:moveTo>
                  <a:pt x="16" y="130"/>
                </a:moveTo>
                <a:lnTo>
                  <a:pt x="16" y="130"/>
                </a:lnTo>
                <a:lnTo>
                  <a:pt x="16" y="130"/>
                </a:lnTo>
                <a:lnTo>
                  <a:pt x="16" y="130"/>
                </a:lnTo>
                <a:lnTo>
                  <a:pt x="14" y="128"/>
                </a:lnTo>
                <a:lnTo>
                  <a:pt x="14" y="128"/>
                </a:lnTo>
                <a:lnTo>
                  <a:pt x="12" y="128"/>
                </a:lnTo>
                <a:lnTo>
                  <a:pt x="11" y="127"/>
                </a:lnTo>
                <a:lnTo>
                  <a:pt x="11" y="127"/>
                </a:lnTo>
                <a:lnTo>
                  <a:pt x="9" y="125"/>
                </a:lnTo>
                <a:lnTo>
                  <a:pt x="9" y="125"/>
                </a:lnTo>
                <a:lnTo>
                  <a:pt x="6" y="130"/>
                </a:lnTo>
                <a:lnTo>
                  <a:pt x="6" y="130"/>
                </a:lnTo>
                <a:lnTo>
                  <a:pt x="16" y="130"/>
                </a:lnTo>
                <a:lnTo>
                  <a:pt x="16" y="130"/>
                </a:lnTo>
                <a:close/>
                <a:moveTo>
                  <a:pt x="109" y="142"/>
                </a:moveTo>
                <a:lnTo>
                  <a:pt x="109" y="142"/>
                </a:lnTo>
                <a:lnTo>
                  <a:pt x="106" y="142"/>
                </a:lnTo>
                <a:lnTo>
                  <a:pt x="106" y="142"/>
                </a:lnTo>
                <a:lnTo>
                  <a:pt x="107" y="152"/>
                </a:lnTo>
                <a:lnTo>
                  <a:pt x="107" y="152"/>
                </a:lnTo>
                <a:lnTo>
                  <a:pt x="109" y="152"/>
                </a:lnTo>
                <a:lnTo>
                  <a:pt x="109" y="152"/>
                </a:lnTo>
                <a:lnTo>
                  <a:pt x="109" y="147"/>
                </a:lnTo>
                <a:lnTo>
                  <a:pt x="109" y="147"/>
                </a:lnTo>
                <a:lnTo>
                  <a:pt x="109" y="146"/>
                </a:lnTo>
                <a:lnTo>
                  <a:pt x="109" y="146"/>
                </a:lnTo>
                <a:lnTo>
                  <a:pt x="109" y="144"/>
                </a:lnTo>
                <a:lnTo>
                  <a:pt x="109" y="142"/>
                </a:lnTo>
                <a:lnTo>
                  <a:pt x="109" y="142"/>
                </a:lnTo>
                <a:close/>
                <a:moveTo>
                  <a:pt x="101" y="164"/>
                </a:moveTo>
                <a:lnTo>
                  <a:pt x="101" y="164"/>
                </a:lnTo>
                <a:lnTo>
                  <a:pt x="101" y="157"/>
                </a:lnTo>
                <a:lnTo>
                  <a:pt x="101" y="157"/>
                </a:lnTo>
                <a:lnTo>
                  <a:pt x="96" y="157"/>
                </a:lnTo>
                <a:lnTo>
                  <a:pt x="96" y="157"/>
                </a:lnTo>
                <a:lnTo>
                  <a:pt x="98" y="164"/>
                </a:lnTo>
                <a:lnTo>
                  <a:pt x="98" y="164"/>
                </a:lnTo>
                <a:lnTo>
                  <a:pt x="101" y="164"/>
                </a:lnTo>
                <a:lnTo>
                  <a:pt x="101" y="164"/>
                </a:lnTo>
                <a:close/>
                <a:moveTo>
                  <a:pt x="72" y="93"/>
                </a:moveTo>
                <a:lnTo>
                  <a:pt x="72" y="93"/>
                </a:lnTo>
                <a:lnTo>
                  <a:pt x="71" y="86"/>
                </a:lnTo>
                <a:lnTo>
                  <a:pt x="71" y="86"/>
                </a:lnTo>
                <a:lnTo>
                  <a:pt x="69" y="86"/>
                </a:lnTo>
                <a:lnTo>
                  <a:pt x="69" y="86"/>
                </a:lnTo>
                <a:lnTo>
                  <a:pt x="69" y="92"/>
                </a:lnTo>
                <a:lnTo>
                  <a:pt x="69" y="92"/>
                </a:lnTo>
                <a:lnTo>
                  <a:pt x="69" y="93"/>
                </a:lnTo>
                <a:lnTo>
                  <a:pt x="69" y="93"/>
                </a:lnTo>
                <a:lnTo>
                  <a:pt x="72" y="93"/>
                </a:lnTo>
                <a:lnTo>
                  <a:pt x="72" y="93"/>
                </a:lnTo>
                <a:close/>
                <a:moveTo>
                  <a:pt x="12" y="82"/>
                </a:moveTo>
                <a:lnTo>
                  <a:pt x="12" y="82"/>
                </a:lnTo>
                <a:lnTo>
                  <a:pt x="16" y="79"/>
                </a:lnTo>
                <a:lnTo>
                  <a:pt x="17" y="75"/>
                </a:lnTo>
                <a:lnTo>
                  <a:pt x="17" y="75"/>
                </a:lnTo>
                <a:lnTo>
                  <a:pt x="16" y="76"/>
                </a:lnTo>
                <a:lnTo>
                  <a:pt x="16" y="76"/>
                </a:lnTo>
                <a:lnTo>
                  <a:pt x="14" y="76"/>
                </a:lnTo>
                <a:lnTo>
                  <a:pt x="14" y="76"/>
                </a:lnTo>
                <a:lnTo>
                  <a:pt x="12" y="79"/>
                </a:lnTo>
                <a:lnTo>
                  <a:pt x="12" y="79"/>
                </a:lnTo>
                <a:lnTo>
                  <a:pt x="12" y="81"/>
                </a:lnTo>
                <a:lnTo>
                  <a:pt x="12" y="82"/>
                </a:lnTo>
                <a:lnTo>
                  <a:pt x="12" y="82"/>
                </a:lnTo>
                <a:close/>
                <a:moveTo>
                  <a:pt x="85" y="177"/>
                </a:moveTo>
                <a:lnTo>
                  <a:pt x="85" y="177"/>
                </a:lnTo>
                <a:lnTo>
                  <a:pt x="82" y="176"/>
                </a:lnTo>
                <a:lnTo>
                  <a:pt x="82" y="176"/>
                </a:lnTo>
                <a:lnTo>
                  <a:pt x="80" y="182"/>
                </a:lnTo>
                <a:lnTo>
                  <a:pt x="80" y="182"/>
                </a:lnTo>
                <a:lnTo>
                  <a:pt x="85" y="180"/>
                </a:lnTo>
                <a:lnTo>
                  <a:pt x="85" y="180"/>
                </a:lnTo>
                <a:lnTo>
                  <a:pt x="85" y="177"/>
                </a:lnTo>
                <a:lnTo>
                  <a:pt x="85" y="177"/>
                </a:lnTo>
                <a:close/>
                <a:moveTo>
                  <a:pt x="76" y="15"/>
                </a:moveTo>
                <a:lnTo>
                  <a:pt x="76" y="15"/>
                </a:lnTo>
                <a:lnTo>
                  <a:pt x="74" y="13"/>
                </a:lnTo>
                <a:lnTo>
                  <a:pt x="74" y="13"/>
                </a:lnTo>
                <a:lnTo>
                  <a:pt x="74" y="11"/>
                </a:lnTo>
                <a:lnTo>
                  <a:pt x="74" y="11"/>
                </a:lnTo>
                <a:lnTo>
                  <a:pt x="76" y="10"/>
                </a:lnTo>
                <a:lnTo>
                  <a:pt x="76" y="10"/>
                </a:lnTo>
                <a:lnTo>
                  <a:pt x="77" y="10"/>
                </a:lnTo>
                <a:lnTo>
                  <a:pt x="77" y="10"/>
                </a:lnTo>
                <a:lnTo>
                  <a:pt x="77" y="8"/>
                </a:lnTo>
                <a:lnTo>
                  <a:pt x="77" y="8"/>
                </a:lnTo>
                <a:lnTo>
                  <a:pt x="72" y="8"/>
                </a:lnTo>
                <a:lnTo>
                  <a:pt x="72" y="8"/>
                </a:lnTo>
                <a:lnTo>
                  <a:pt x="74" y="19"/>
                </a:lnTo>
                <a:lnTo>
                  <a:pt x="74" y="19"/>
                </a:lnTo>
                <a:lnTo>
                  <a:pt x="74" y="19"/>
                </a:lnTo>
                <a:lnTo>
                  <a:pt x="74" y="19"/>
                </a:lnTo>
                <a:lnTo>
                  <a:pt x="76" y="15"/>
                </a:lnTo>
                <a:lnTo>
                  <a:pt x="76" y="15"/>
                </a:lnTo>
                <a:close/>
                <a:moveTo>
                  <a:pt x="20" y="117"/>
                </a:moveTo>
                <a:lnTo>
                  <a:pt x="20" y="117"/>
                </a:lnTo>
                <a:lnTo>
                  <a:pt x="14" y="119"/>
                </a:lnTo>
                <a:lnTo>
                  <a:pt x="14" y="119"/>
                </a:lnTo>
                <a:lnTo>
                  <a:pt x="14" y="120"/>
                </a:lnTo>
                <a:lnTo>
                  <a:pt x="14" y="120"/>
                </a:lnTo>
                <a:lnTo>
                  <a:pt x="12" y="122"/>
                </a:lnTo>
                <a:lnTo>
                  <a:pt x="11" y="123"/>
                </a:lnTo>
                <a:lnTo>
                  <a:pt x="11" y="123"/>
                </a:lnTo>
                <a:lnTo>
                  <a:pt x="12" y="123"/>
                </a:lnTo>
                <a:lnTo>
                  <a:pt x="12" y="123"/>
                </a:lnTo>
                <a:lnTo>
                  <a:pt x="22" y="119"/>
                </a:lnTo>
                <a:lnTo>
                  <a:pt x="22" y="119"/>
                </a:lnTo>
                <a:lnTo>
                  <a:pt x="20" y="117"/>
                </a:lnTo>
                <a:lnTo>
                  <a:pt x="20" y="117"/>
                </a:lnTo>
                <a:close/>
                <a:moveTo>
                  <a:pt x="80" y="13"/>
                </a:moveTo>
                <a:lnTo>
                  <a:pt x="80" y="13"/>
                </a:lnTo>
                <a:lnTo>
                  <a:pt x="80" y="15"/>
                </a:lnTo>
                <a:lnTo>
                  <a:pt x="80" y="16"/>
                </a:lnTo>
                <a:lnTo>
                  <a:pt x="80" y="16"/>
                </a:lnTo>
                <a:lnTo>
                  <a:pt x="82" y="16"/>
                </a:lnTo>
                <a:lnTo>
                  <a:pt x="82" y="16"/>
                </a:lnTo>
                <a:lnTo>
                  <a:pt x="85" y="15"/>
                </a:lnTo>
                <a:lnTo>
                  <a:pt x="85" y="15"/>
                </a:lnTo>
                <a:lnTo>
                  <a:pt x="87" y="15"/>
                </a:lnTo>
                <a:lnTo>
                  <a:pt x="88" y="11"/>
                </a:lnTo>
                <a:lnTo>
                  <a:pt x="88" y="11"/>
                </a:lnTo>
                <a:lnTo>
                  <a:pt x="80" y="13"/>
                </a:lnTo>
                <a:lnTo>
                  <a:pt x="80" y="13"/>
                </a:lnTo>
                <a:close/>
                <a:moveTo>
                  <a:pt x="42" y="105"/>
                </a:moveTo>
                <a:lnTo>
                  <a:pt x="42" y="105"/>
                </a:lnTo>
                <a:lnTo>
                  <a:pt x="42" y="100"/>
                </a:lnTo>
                <a:lnTo>
                  <a:pt x="42" y="100"/>
                </a:lnTo>
                <a:lnTo>
                  <a:pt x="39" y="100"/>
                </a:lnTo>
                <a:lnTo>
                  <a:pt x="39" y="100"/>
                </a:lnTo>
                <a:lnTo>
                  <a:pt x="36" y="105"/>
                </a:lnTo>
                <a:lnTo>
                  <a:pt x="36" y="105"/>
                </a:lnTo>
                <a:lnTo>
                  <a:pt x="42" y="105"/>
                </a:lnTo>
                <a:lnTo>
                  <a:pt x="42" y="105"/>
                </a:lnTo>
                <a:close/>
                <a:moveTo>
                  <a:pt x="14" y="87"/>
                </a:moveTo>
                <a:lnTo>
                  <a:pt x="14" y="87"/>
                </a:lnTo>
                <a:lnTo>
                  <a:pt x="11" y="89"/>
                </a:lnTo>
                <a:lnTo>
                  <a:pt x="11" y="92"/>
                </a:lnTo>
                <a:lnTo>
                  <a:pt x="11" y="92"/>
                </a:lnTo>
                <a:lnTo>
                  <a:pt x="11" y="95"/>
                </a:lnTo>
                <a:lnTo>
                  <a:pt x="11" y="95"/>
                </a:lnTo>
                <a:lnTo>
                  <a:pt x="11" y="100"/>
                </a:lnTo>
                <a:lnTo>
                  <a:pt x="11" y="100"/>
                </a:lnTo>
                <a:lnTo>
                  <a:pt x="12" y="95"/>
                </a:lnTo>
                <a:lnTo>
                  <a:pt x="12" y="95"/>
                </a:lnTo>
                <a:lnTo>
                  <a:pt x="12" y="92"/>
                </a:lnTo>
                <a:lnTo>
                  <a:pt x="14" y="90"/>
                </a:lnTo>
                <a:lnTo>
                  <a:pt x="14" y="90"/>
                </a:lnTo>
                <a:lnTo>
                  <a:pt x="16" y="89"/>
                </a:lnTo>
                <a:lnTo>
                  <a:pt x="14" y="87"/>
                </a:lnTo>
                <a:lnTo>
                  <a:pt x="14" y="87"/>
                </a:lnTo>
                <a:lnTo>
                  <a:pt x="14" y="87"/>
                </a:lnTo>
                <a:lnTo>
                  <a:pt x="14" y="87"/>
                </a:lnTo>
                <a:close/>
                <a:moveTo>
                  <a:pt x="90" y="153"/>
                </a:moveTo>
                <a:lnTo>
                  <a:pt x="90" y="153"/>
                </a:lnTo>
                <a:lnTo>
                  <a:pt x="83" y="152"/>
                </a:lnTo>
                <a:lnTo>
                  <a:pt x="83" y="152"/>
                </a:lnTo>
                <a:lnTo>
                  <a:pt x="83" y="157"/>
                </a:lnTo>
                <a:lnTo>
                  <a:pt x="83" y="157"/>
                </a:lnTo>
                <a:lnTo>
                  <a:pt x="90" y="155"/>
                </a:lnTo>
                <a:lnTo>
                  <a:pt x="90" y="155"/>
                </a:lnTo>
                <a:lnTo>
                  <a:pt x="90" y="153"/>
                </a:lnTo>
                <a:lnTo>
                  <a:pt x="90" y="153"/>
                </a:lnTo>
                <a:close/>
                <a:moveTo>
                  <a:pt x="68" y="188"/>
                </a:moveTo>
                <a:lnTo>
                  <a:pt x="68" y="188"/>
                </a:lnTo>
                <a:lnTo>
                  <a:pt x="66" y="188"/>
                </a:lnTo>
                <a:lnTo>
                  <a:pt x="66" y="188"/>
                </a:lnTo>
                <a:lnTo>
                  <a:pt x="66" y="191"/>
                </a:lnTo>
                <a:lnTo>
                  <a:pt x="66" y="191"/>
                </a:lnTo>
                <a:lnTo>
                  <a:pt x="68" y="191"/>
                </a:lnTo>
                <a:lnTo>
                  <a:pt x="68" y="193"/>
                </a:lnTo>
                <a:lnTo>
                  <a:pt x="68" y="193"/>
                </a:lnTo>
                <a:lnTo>
                  <a:pt x="72" y="193"/>
                </a:lnTo>
                <a:lnTo>
                  <a:pt x="72" y="193"/>
                </a:lnTo>
                <a:lnTo>
                  <a:pt x="74" y="191"/>
                </a:lnTo>
                <a:lnTo>
                  <a:pt x="74" y="191"/>
                </a:lnTo>
                <a:lnTo>
                  <a:pt x="71" y="190"/>
                </a:lnTo>
                <a:lnTo>
                  <a:pt x="68" y="188"/>
                </a:lnTo>
                <a:lnTo>
                  <a:pt x="68" y="188"/>
                </a:lnTo>
                <a:close/>
                <a:moveTo>
                  <a:pt x="134" y="90"/>
                </a:moveTo>
                <a:lnTo>
                  <a:pt x="134" y="90"/>
                </a:lnTo>
                <a:lnTo>
                  <a:pt x="134" y="92"/>
                </a:lnTo>
                <a:lnTo>
                  <a:pt x="134" y="93"/>
                </a:lnTo>
                <a:lnTo>
                  <a:pt x="134" y="93"/>
                </a:lnTo>
                <a:lnTo>
                  <a:pt x="136" y="93"/>
                </a:lnTo>
                <a:lnTo>
                  <a:pt x="136" y="93"/>
                </a:lnTo>
                <a:lnTo>
                  <a:pt x="137" y="93"/>
                </a:lnTo>
                <a:lnTo>
                  <a:pt x="139" y="93"/>
                </a:lnTo>
                <a:lnTo>
                  <a:pt x="139" y="93"/>
                </a:lnTo>
                <a:lnTo>
                  <a:pt x="139" y="90"/>
                </a:lnTo>
                <a:lnTo>
                  <a:pt x="139" y="90"/>
                </a:lnTo>
                <a:lnTo>
                  <a:pt x="134" y="90"/>
                </a:lnTo>
                <a:lnTo>
                  <a:pt x="134" y="90"/>
                </a:lnTo>
                <a:close/>
                <a:moveTo>
                  <a:pt x="77" y="194"/>
                </a:moveTo>
                <a:lnTo>
                  <a:pt x="77" y="194"/>
                </a:lnTo>
                <a:lnTo>
                  <a:pt x="85" y="194"/>
                </a:lnTo>
                <a:lnTo>
                  <a:pt x="93" y="194"/>
                </a:lnTo>
                <a:lnTo>
                  <a:pt x="93" y="194"/>
                </a:lnTo>
                <a:lnTo>
                  <a:pt x="91" y="194"/>
                </a:lnTo>
                <a:lnTo>
                  <a:pt x="91" y="194"/>
                </a:lnTo>
                <a:lnTo>
                  <a:pt x="85" y="193"/>
                </a:lnTo>
                <a:lnTo>
                  <a:pt x="85" y="193"/>
                </a:lnTo>
                <a:lnTo>
                  <a:pt x="82" y="193"/>
                </a:lnTo>
                <a:lnTo>
                  <a:pt x="77" y="194"/>
                </a:lnTo>
                <a:lnTo>
                  <a:pt x="77" y="194"/>
                </a:lnTo>
                <a:close/>
                <a:moveTo>
                  <a:pt x="91" y="168"/>
                </a:moveTo>
                <a:lnTo>
                  <a:pt x="91" y="168"/>
                </a:lnTo>
                <a:lnTo>
                  <a:pt x="85" y="166"/>
                </a:lnTo>
                <a:lnTo>
                  <a:pt x="85" y="166"/>
                </a:lnTo>
                <a:lnTo>
                  <a:pt x="87" y="171"/>
                </a:lnTo>
                <a:lnTo>
                  <a:pt x="87" y="171"/>
                </a:lnTo>
                <a:lnTo>
                  <a:pt x="91" y="171"/>
                </a:lnTo>
                <a:lnTo>
                  <a:pt x="91" y="171"/>
                </a:lnTo>
                <a:lnTo>
                  <a:pt x="91" y="168"/>
                </a:lnTo>
                <a:lnTo>
                  <a:pt x="91" y="168"/>
                </a:lnTo>
                <a:close/>
                <a:moveTo>
                  <a:pt x="95" y="38"/>
                </a:moveTo>
                <a:lnTo>
                  <a:pt x="95" y="38"/>
                </a:lnTo>
                <a:lnTo>
                  <a:pt x="96" y="37"/>
                </a:lnTo>
                <a:lnTo>
                  <a:pt x="98" y="35"/>
                </a:lnTo>
                <a:lnTo>
                  <a:pt x="98" y="35"/>
                </a:lnTo>
                <a:lnTo>
                  <a:pt x="98" y="34"/>
                </a:lnTo>
                <a:lnTo>
                  <a:pt x="98" y="34"/>
                </a:lnTo>
                <a:lnTo>
                  <a:pt x="98" y="32"/>
                </a:lnTo>
                <a:lnTo>
                  <a:pt x="98" y="32"/>
                </a:lnTo>
                <a:lnTo>
                  <a:pt x="99" y="30"/>
                </a:lnTo>
                <a:lnTo>
                  <a:pt x="99" y="30"/>
                </a:lnTo>
                <a:lnTo>
                  <a:pt x="95" y="30"/>
                </a:lnTo>
                <a:lnTo>
                  <a:pt x="95" y="30"/>
                </a:lnTo>
                <a:lnTo>
                  <a:pt x="95" y="38"/>
                </a:lnTo>
                <a:lnTo>
                  <a:pt x="95" y="38"/>
                </a:lnTo>
                <a:close/>
                <a:moveTo>
                  <a:pt x="76" y="139"/>
                </a:moveTo>
                <a:lnTo>
                  <a:pt x="76" y="139"/>
                </a:lnTo>
                <a:lnTo>
                  <a:pt x="74" y="141"/>
                </a:lnTo>
                <a:lnTo>
                  <a:pt x="74" y="141"/>
                </a:lnTo>
                <a:lnTo>
                  <a:pt x="76" y="147"/>
                </a:lnTo>
                <a:lnTo>
                  <a:pt x="77" y="155"/>
                </a:lnTo>
                <a:lnTo>
                  <a:pt x="77" y="155"/>
                </a:lnTo>
                <a:lnTo>
                  <a:pt x="79" y="150"/>
                </a:lnTo>
                <a:lnTo>
                  <a:pt x="79" y="150"/>
                </a:lnTo>
                <a:lnTo>
                  <a:pt x="77" y="149"/>
                </a:lnTo>
                <a:lnTo>
                  <a:pt x="77" y="149"/>
                </a:lnTo>
                <a:lnTo>
                  <a:pt x="77" y="146"/>
                </a:lnTo>
                <a:lnTo>
                  <a:pt x="77" y="146"/>
                </a:lnTo>
                <a:lnTo>
                  <a:pt x="77" y="144"/>
                </a:lnTo>
                <a:lnTo>
                  <a:pt x="77" y="144"/>
                </a:lnTo>
                <a:lnTo>
                  <a:pt x="76" y="139"/>
                </a:lnTo>
                <a:lnTo>
                  <a:pt x="76" y="139"/>
                </a:lnTo>
                <a:close/>
                <a:moveTo>
                  <a:pt x="3" y="89"/>
                </a:moveTo>
                <a:lnTo>
                  <a:pt x="3" y="89"/>
                </a:lnTo>
                <a:lnTo>
                  <a:pt x="6" y="79"/>
                </a:lnTo>
                <a:lnTo>
                  <a:pt x="6" y="79"/>
                </a:lnTo>
                <a:lnTo>
                  <a:pt x="6" y="78"/>
                </a:lnTo>
                <a:lnTo>
                  <a:pt x="6" y="78"/>
                </a:lnTo>
                <a:lnTo>
                  <a:pt x="3" y="81"/>
                </a:lnTo>
                <a:lnTo>
                  <a:pt x="3" y="81"/>
                </a:lnTo>
                <a:lnTo>
                  <a:pt x="3" y="81"/>
                </a:lnTo>
                <a:lnTo>
                  <a:pt x="3" y="81"/>
                </a:lnTo>
                <a:lnTo>
                  <a:pt x="3" y="89"/>
                </a:lnTo>
                <a:lnTo>
                  <a:pt x="3" y="89"/>
                </a:lnTo>
                <a:close/>
                <a:moveTo>
                  <a:pt x="69" y="185"/>
                </a:moveTo>
                <a:lnTo>
                  <a:pt x="69" y="185"/>
                </a:lnTo>
                <a:lnTo>
                  <a:pt x="74" y="188"/>
                </a:lnTo>
                <a:lnTo>
                  <a:pt x="79" y="188"/>
                </a:lnTo>
                <a:lnTo>
                  <a:pt x="79" y="188"/>
                </a:lnTo>
                <a:lnTo>
                  <a:pt x="77" y="188"/>
                </a:lnTo>
                <a:lnTo>
                  <a:pt x="77" y="188"/>
                </a:lnTo>
                <a:lnTo>
                  <a:pt x="76" y="187"/>
                </a:lnTo>
                <a:lnTo>
                  <a:pt x="76" y="185"/>
                </a:lnTo>
                <a:lnTo>
                  <a:pt x="76" y="185"/>
                </a:lnTo>
                <a:lnTo>
                  <a:pt x="74" y="182"/>
                </a:lnTo>
                <a:lnTo>
                  <a:pt x="74" y="182"/>
                </a:lnTo>
                <a:lnTo>
                  <a:pt x="74" y="183"/>
                </a:lnTo>
                <a:lnTo>
                  <a:pt x="74" y="183"/>
                </a:lnTo>
                <a:lnTo>
                  <a:pt x="72" y="187"/>
                </a:lnTo>
                <a:lnTo>
                  <a:pt x="72" y="187"/>
                </a:lnTo>
                <a:lnTo>
                  <a:pt x="71" y="187"/>
                </a:lnTo>
                <a:lnTo>
                  <a:pt x="69" y="187"/>
                </a:lnTo>
                <a:lnTo>
                  <a:pt x="69" y="187"/>
                </a:lnTo>
                <a:lnTo>
                  <a:pt x="69" y="185"/>
                </a:lnTo>
                <a:lnTo>
                  <a:pt x="69" y="185"/>
                </a:lnTo>
                <a:lnTo>
                  <a:pt x="69" y="185"/>
                </a:lnTo>
                <a:lnTo>
                  <a:pt x="69" y="185"/>
                </a:lnTo>
                <a:lnTo>
                  <a:pt x="69" y="185"/>
                </a:lnTo>
                <a:lnTo>
                  <a:pt x="69" y="185"/>
                </a:lnTo>
                <a:close/>
                <a:moveTo>
                  <a:pt x="162" y="109"/>
                </a:moveTo>
                <a:lnTo>
                  <a:pt x="162" y="109"/>
                </a:lnTo>
                <a:lnTo>
                  <a:pt x="169" y="106"/>
                </a:lnTo>
                <a:lnTo>
                  <a:pt x="169" y="106"/>
                </a:lnTo>
                <a:lnTo>
                  <a:pt x="167" y="105"/>
                </a:lnTo>
                <a:lnTo>
                  <a:pt x="167" y="105"/>
                </a:lnTo>
                <a:lnTo>
                  <a:pt x="162" y="106"/>
                </a:lnTo>
                <a:lnTo>
                  <a:pt x="162" y="106"/>
                </a:lnTo>
                <a:lnTo>
                  <a:pt x="162" y="109"/>
                </a:lnTo>
                <a:lnTo>
                  <a:pt x="162" y="109"/>
                </a:lnTo>
                <a:close/>
                <a:moveTo>
                  <a:pt x="128" y="76"/>
                </a:moveTo>
                <a:lnTo>
                  <a:pt x="128" y="76"/>
                </a:lnTo>
                <a:lnTo>
                  <a:pt x="128" y="81"/>
                </a:lnTo>
                <a:lnTo>
                  <a:pt x="128" y="81"/>
                </a:lnTo>
                <a:lnTo>
                  <a:pt x="131" y="81"/>
                </a:lnTo>
                <a:lnTo>
                  <a:pt x="131" y="81"/>
                </a:lnTo>
                <a:lnTo>
                  <a:pt x="131" y="76"/>
                </a:lnTo>
                <a:lnTo>
                  <a:pt x="131" y="76"/>
                </a:lnTo>
                <a:lnTo>
                  <a:pt x="128" y="76"/>
                </a:lnTo>
                <a:lnTo>
                  <a:pt x="128" y="76"/>
                </a:lnTo>
                <a:close/>
                <a:moveTo>
                  <a:pt x="82" y="81"/>
                </a:moveTo>
                <a:lnTo>
                  <a:pt x="82" y="81"/>
                </a:lnTo>
                <a:lnTo>
                  <a:pt x="80" y="82"/>
                </a:lnTo>
                <a:lnTo>
                  <a:pt x="80" y="86"/>
                </a:lnTo>
                <a:lnTo>
                  <a:pt x="80" y="86"/>
                </a:lnTo>
                <a:lnTo>
                  <a:pt x="80" y="89"/>
                </a:lnTo>
                <a:lnTo>
                  <a:pt x="80" y="89"/>
                </a:lnTo>
                <a:lnTo>
                  <a:pt x="82" y="89"/>
                </a:lnTo>
                <a:lnTo>
                  <a:pt x="82" y="89"/>
                </a:lnTo>
                <a:lnTo>
                  <a:pt x="82" y="84"/>
                </a:lnTo>
                <a:lnTo>
                  <a:pt x="82" y="81"/>
                </a:lnTo>
                <a:lnTo>
                  <a:pt x="82" y="81"/>
                </a:lnTo>
                <a:close/>
                <a:moveTo>
                  <a:pt x="123" y="191"/>
                </a:moveTo>
                <a:lnTo>
                  <a:pt x="123" y="191"/>
                </a:lnTo>
                <a:lnTo>
                  <a:pt x="123" y="191"/>
                </a:lnTo>
                <a:lnTo>
                  <a:pt x="123" y="191"/>
                </a:lnTo>
                <a:lnTo>
                  <a:pt x="115" y="190"/>
                </a:lnTo>
                <a:lnTo>
                  <a:pt x="115" y="190"/>
                </a:lnTo>
                <a:lnTo>
                  <a:pt x="115" y="193"/>
                </a:lnTo>
                <a:lnTo>
                  <a:pt x="115" y="193"/>
                </a:lnTo>
                <a:lnTo>
                  <a:pt x="123" y="191"/>
                </a:lnTo>
                <a:lnTo>
                  <a:pt x="123" y="191"/>
                </a:lnTo>
                <a:close/>
                <a:moveTo>
                  <a:pt x="17" y="100"/>
                </a:moveTo>
                <a:lnTo>
                  <a:pt x="17" y="100"/>
                </a:lnTo>
                <a:lnTo>
                  <a:pt x="17" y="100"/>
                </a:lnTo>
                <a:lnTo>
                  <a:pt x="17" y="100"/>
                </a:lnTo>
                <a:lnTo>
                  <a:pt x="24" y="92"/>
                </a:lnTo>
                <a:lnTo>
                  <a:pt x="24" y="92"/>
                </a:lnTo>
                <a:lnTo>
                  <a:pt x="20" y="90"/>
                </a:lnTo>
                <a:lnTo>
                  <a:pt x="20" y="90"/>
                </a:lnTo>
                <a:lnTo>
                  <a:pt x="17" y="100"/>
                </a:lnTo>
                <a:lnTo>
                  <a:pt x="17" y="100"/>
                </a:lnTo>
                <a:close/>
                <a:moveTo>
                  <a:pt x="121" y="49"/>
                </a:moveTo>
                <a:lnTo>
                  <a:pt x="121" y="49"/>
                </a:lnTo>
                <a:lnTo>
                  <a:pt x="120" y="51"/>
                </a:lnTo>
                <a:lnTo>
                  <a:pt x="120" y="51"/>
                </a:lnTo>
                <a:lnTo>
                  <a:pt x="120" y="56"/>
                </a:lnTo>
                <a:lnTo>
                  <a:pt x="120" y="56"/>
                </a:lnTo>
                <a:lnTo>
                  <a:pt x="120" y="60"/>
                </a:lnTo>
                <a:lnTo>
                  <a:pt x="120" y="60"/>
                </a:lnTo>
                <a:lnTo>
                  <a:pt x="121" y="60"/>
                </a:lnTo>
                <a:lnTo>
                  <a:pt x="121" y="59"/>
                </a:lnTo>
                <a:lnTo>
                  <a:pt x="121" y="59"/>
                </a:lnTo>
                <a:lnTo>
                  <a:pt x="121" y="52"/>
                </a:lnTo>
                <a:lnTo>
                  <a:pt x="121" y="52"/>
                </a:lnTo>
                <a:lnTo>
                  <a:pt x="121" y="49"/>
                </a:lnTo>
                <a:lnTo>
                  <a:pt x="121" y="49"/>
                </a:lnTo>
                <a:close/>
                <a:moveTo>
                  <a:pt x="117" y="89"/>
                </a:moveTo>
                <a:lnTo>
                  <a:pt x="117" y="89"/>
                </a:lnTo>
                <a:lnTo>
                  <a:pt x="117" y="92"/>
                </a:lnTo>
                <a:lnTo>
                  <a:pt x="118" y="93"/>
                </a:lnTo>
                <a:lnTo>
                  <a:pt x="118" y="93"/>
                </a:lnTo>
                <a:lnTo>
                  <a:pt x="121" y="93"/>
                </a:lnTo>
                <a:lnTo>
                  <a:pt x="121" y="93"/>
                </a:lnTo>
                <a:lnTo>
                  <a:pt x="121" y="90"/>
                </a:lnTo>
                <a:lnTo>
                  <a:pt x="121" y="90"/>
                </a:lnTo>
                <a:lnTo>
                  <a:pt x="117" y="89"/>
                </a:lnTo>
                <a:lnTo>
                  <a:pt x="117" y="89"/>
                </a:lnTo>
                <a:close/>
                <a:moveTo>
                  <a:pt x="3" y="70"/>
                </a:moveTo>
                <a:lnTo>
                  <a:pt x="3" y="70"/>
                </a:lnTo>
                <a:lnTo>
                  <a:pt x="3" y="75"/>
                </a:lnTo>
                <a:lnTo>
                  <a:pt x="3" y="75"/>
                </a:lnTo>
                <a:lnTo>
                  <a:pt x="6" y="71"/>
                </a:lnTo>
                <a:lnTo>
                  <a:pt x="6" y="71"/>
                </a:lnTo>
                <a:lnTo>
                  <a:pt x="9" y="70"/>
                </a:lnTo>
                <a:lnTo>
                  <a:pt x="9" y="70"/>
                </a:lnTo>
                <a:lnTo>
                  <a:pt x="9" y="70"/>
                </a:lnTo>
                <a:lnTo>
                  <a:pt x="9" y="70"/>
                </a:lnTo>
                <a:lnTo>
                  <a:pt x="3" y="70"/>
                </a:lnTo>
                <a:lnTo>
                  <a:pt x="3" y="70"/>
                </a:lnTo>
                <a:close/>
                <a:moveTo>
                  <a:pt x="98" y="41"/>
                </a:moveTo>
                <a:lnTo>
                  <a:pt x="98" y="41"/>
                </a:lnTo>
                <a:lnTo>
                  <a:pt x="96" y="43"/>
                </a:lnTo>
                <a:lnTo>
                  <a:pt x="95" y="45"/>
                </a:lnTo>
                <a:lnTo>
                  <a:pt x="95" y="45"/>
                </a:lnTo>
                <a:lnTo>
                  <a:pt x="96" y="49"/>
                </a:lnTo>
                <a:lnTo>
                  <a:pt x="96" y="49"/>
                </a:lnTo>
                <a:lnTo>
                  <a:pt x="96" y="51"/>
                </a:lnTo>
                <a:lnTo>
                  <a:pt x="96" y="51"/>
                </a:lnTo>
                <a:lnTo>
                  <a:pt x="98" y="48"/>
                </a:lnTo>
                <a:lnTo>
                  <a:pt x="98" y="48"/>
                </a:lnTo>
                <a:lnTo>
                  <a:pt x="98" y="43"/>
                </a:lnTo>
                <a:lnTo>
                  <a:pt x="98" y="43"/>
                </a:lnTo>
                <a:lnTo>
                  <a:pt x="98" y="41"/>
                </a:lnTo>
                <a:lnTo>
                  <a:pt x="98" y="41"/>
                </a:lnTo>
                <a:close/>
                <a:moveTo>
                  <a:pt x="104" y="164"/>
                </a:moveTo>
                <a:lnTo>
                  <a:pt x="104" y="164"/>
                </a:lnTo>
                <a:lnTo>
                  <a:pt x="106" y="164"/>
                </a:lnTo>
                <a:lnTo>
                  <a:pt x="106" y="164"/>
                </a:lnTo>
                <a:lnTo>
                  <a:pt x="104" y="157"/>
                </a:lnTo>
                <a:lnTo>
                  <a:pt x="104" y="157"/>
                </a:lnTo>
                <a:lnTo>
                  <a:pt x="104" y="157"/>
                </a:lnTo>
                <a:lnTo>
                  <a:pt x="104" y="157"/>
                </a:lnTo>
                <a:lnTo>
                  <a:pt x="104" y="157"/>
                </a:lnTo>
                <a:lnTo>
                  <a:pt x="104" y="163"/>
                </a:lnTo>
                <a:lnTo>
                  <a:pt x="104" y="163"/>
                </a:lnTo>
                <a:lnTo>
                  <a:pt x="104" y="164"/>
                </a:lnTo>
                <a:lnTo>
                  <a:pt x="104" y="164"/>
                </a:lnTo>
                <a:close/>
                <a:moveTo>
                  <a:pt x="99" y="108"/>
                </a:moveTo>
                <a:lnTo>
                  <a:pt x="99" y="108"/>
                </a:lnTo>
                <a:lnTo>
                  <a:pt x="106" y="106"/>
                </a:lnTo>
                <a:lnTo>
                  <a:pt x="106" y="106"/>
                </a:lnTo>
                <a:lnTo>
                  <a:pt x="104" y="103"/>
                </a:lnTo>
                <a:lnTo>
                  <a:pt x="104" y="103"/>
                </a:lnTo>
                <a:lnTo>
                  <a:pt x="101" y="105"/>
                </a:lnTo>
                <a:lnTo>
                  <a:pt x="101" y="105"/>
                </a:lnTo>
                <a:lnTo>
                  <a:pt x="99" y="106"/>
                </a:lnTo>
                <a:lnTo>
                  <a:pt x="99" y="108"/>
                </a:lnTo>
                <a:lnTo>
                  <a:pt x="99" y="108"/>
                </a:lnTo>
                <a:close/>
                <a:moveTo>
                  <a:pt x="85" y="125"/>
                </a:moveTo>
                <a:lnTo>
                  <a:pt x="85" y="125"/>
                </a:lnTo>
                <a:lnTo>
                  <a:pt x="85" y="125"/>
                </a:lnTo>
                <a:lnTo>
                  <a:pt x="85" y="125"/>
                </a:lnTo>
                <a:lnTo>
                  <a:pt x="87" y="122"/>
                </a:lnTo>
                <a:lnTo>
                  <a:pt x="87" y="122"/>
                </a:lnTo>
                <a:lnTo>
                  <a:pt x="85" y="117"/>
                </a:lnTo>
                <a:lnTo>
                  <a:pt x="85" y="117"/>
                </a:lnTo>
                <a:lnTo>
                  <a:pt x="83" y="117"/>
                </a:lnTo>
                <a:lnTo>
                  <a:pt x="83" y="119"/>
                </a:lnTo>
                <a:lnTo>
                  <a:pt x="83" y="119"/>
                </a:lnTo>
                <a:lnTo>
                  <a:pt x="83" y="122"/>
                </a:lnTo>
                <a:lnTo>
                  <a:pt x="85" y="125"/>
                </a:lnTo>
                <a:lnTo>
                  <a:pt x="85" y="125"/>
                </a:lnTo>
                <a:close/>
                <a:moveTo>
                  <a:pt x="145" y="98"/>
                </a:moveTo>
                <a:lnTo>
                  <a:pt x="145" y="98"/>
                </a:lnTo>
                <a:lnTo>
                  <a:pt x="150" y="98"/>
                </a:lnTo>
                <a:lnTo>
                  <a:pt x="153" y="98"/>
                </a:lnTo>
                <a:lnTo>
                  <a:pt x="153" y="98"/>
                </a:lnTo>
                <a:lnTo>
                  <a:pt x="153" y="97"/>
                </a:lnTo>
                <a:lnTo>
                  <a:pt x="153" y="97"/>
                </a:lnTo>
                <a:lnTo>
                  <a:pt x="145" y="97"/>
                </a:lnTo>
                <a:lnTo>
                  <a:pt x="145" y="97"/>
                </a:lnTo>
                <a:lnTo>
                  <a:pt x="145" y="98"/>
                </a:lnTo>
                <a:lnTo>
                  <a:pt x="145" y="98"/>
                </a:lnTo>
                <a:close/>
                <a:moveTo>
                  <a:pt x="124" y="179"/>
                </a:moveTo>
                <a:lnTo>
                  <a:pt x="124" y="179"/>
                </a:lnTo>
                <a:lnTo>
                  <a:pt x="124" y="179"/>
                </a:lnTo>
                <a:lnTo>
                  <a:pt x="124" y="179"/>
                </a:lnTo>
                <a:lnTo>
                  <a:pt x="124" y="179"/>
                </a:lnTo>
                <a:lnTo>
                  <a:pt x="124" y="179"/>
                </a:lnTo>
                <a:lnTo>
                  <a:pt x="123" y="187"/>
                </a:lnTo>
                <a:lnTo>
                  <a:pt x="123" y="187"/>
                </a:lnTo>
                <a:lnTo>
                  <a:pt x="124" y="187"/>
                </a:lnTo>
                <a:lnTo>
                  <a:pt x="124" y="187"/>
                </a:lnTo>
                <a:lnTo>
                  <a:pt x="124" y="179"/>
                </a:lnTo>
                <a:lnTo>
                  <a:pt x="124" y="179"/>
                </a:lnTo>
                <a:close/>
                <a:moveTo>
                  <a:pt x="36" y="111"/>
                </a:moveTo>
                <a:lnTo>
                  <a:pt x="36" y="111"/>
                </a:lnTo>
                <a:lnTo>
                  <a:pt x="42" y="109"/>
                </a:lnTo>
                <a:lnTo>
                  <a:pt x="42" y="109"/>
                </a:lnTo>
                <a:lnTo>
                  <a:pt x="39" y="108"/>
                </a:lnTo>
                <a:lnTo>
                  <a:pt x="36" y="108"/>
                </a:lnTo>
                <a:lnTo>
                  <a:pt x="36" y="108"/>
                </a:lnTo>
                <a:lnTo>
                  <a:pt x="36" y="111"/>
                </a:lnTo>
                <a:lnTo>
                  <a:pt x="36" y="111"/>
                </a:lnTo>
                <a:close/>
                <a:moveTo>
                  <a:pt x="58" y="130"/>
                </a:moveTo>
                <a:lnTo>
                  <a:pt x="58" y="130"/>
                </a:lnTo>
                <a:lnTo>
                  <a:pt x="58" y="130"/>
                </a:lnTo>
                <a:lnTo>
                  <a:pt x="57" y="128"/>
                </a:lnTo>
                <a:lnTo>
                  <a:pt x="57" y="128"/>
                </a:lnTo>
                <a:lnTo>
                  <a:pt x="53" y="130"/>
                </a:lnTo>
                <a:lnTo>
                  <a:pt x="52" y="131"/>
                </a:lnTo>
                <a:lnTo>
                  <a:pt x="52" y="131"/>
                </a:lnTo>
                <a:lnTo>
                  <a:pt x="55" y="131"/>
                </a:lnTo>
                <a:lnTo>
                  <a:pt x="58" y="130"/>
                </a:lnTo>
                <a:lnTo>
                  <a:pt x="58" y="130"/>
                </a:lnTo>
                <a:close/>
                <a:moveTo>
                  <a:pt x="154" y="103"/>
                </a:moveTo>
                <a:lnTo>
                  <a:pt x="154" y="103"/>
                </a:lnTo>
                <a:lnTo>
                  <a:pt x="154" y="101"/>
                </a:lnTo>
                <a:lnTo>
                  <a:pt x="154" y="101"/>
                </a:lnTo>
                <a:lnTo>
                  <a:pt x="150" y="101"/>
                </a:lnTo>
                <a:lnTo>
                  <a:pt x="147" y="103"/>
                </a:lnTo>
                <a:lnTo>
                  <a:pt x="147" y="103"/>
                </a:lnTo>
                <a:lnTo>
                  <a:pt x="148" y="105"/>
                </a:lnTo>
                <a:lnTo>
                  <a:pt x="148" y="105"/>
                </a:lnTo>
                <a:lnTo>
                  <a:pt x="154" y="103"/>
                </a:lnTo>
                <a:lnTo>
                  <a:pt x="154" y="103"/>
                </a:lnTo>
                <a:close/>
                <a:moveTo>
                  <a:pt x="104" y="68"/>
                </a:moveTo>
                <a:lnTo>
                  <a:pt x="104" y="68"/>
                </a:lnTo>
                <a:lnTo>
                  <a:pt x="107" y="67"/>
                </a:lnTo>
                <a:lnTo>
                  <a:pt x="107" y="67"/>
                </a:lnTo>
                <a:lnTo>
                  <a:pt x="107" y="67"/>
                </a:lnTo>
                <a:lnTo>
                  <a:pt x="107" y="67"/>
                </a:lnTo>
                <a:lnTo>
                  <a:pt x="107" y="62"/>
                </a:lnTo>
                <a:lnTo>
                  <a:pt x="107" y="62"/>
                </a:lnTo>
                <a:lnTo>
                  <a:pt x="104" y="65"/>
                </a:lnTo>
                <a:lnTo>
                  <a:pt x="104" y="68"/>
                </a:lnTo>
                <a:lnTo>
                  <a:pt x="104" y="68"/>
                </a:lnTo>
                <a:close/>
                <a:moveTo>
                  <a:pt x="109" y="125"/>
                </a:moveTo>
                <a:lnTo>
                  <a:pt x="109" y="125"/>
                </a:lnTo>
                <a:lnTo>
                  <a:pt x="107" y="125"/>
                </a:lnTo>
                <a:lnTo>
                  <a:pt x="107" y="125"/>
                </a:lnTo>
                <a:lnTo>
                  <a:pt x="106" y="125"/>
                </a:lnTo>
                <a:lnTo>
                  <a:pt x="106" y="128"/>
                </a:lnTo>
                <a:lnTo>
                  <a:pt x="106" y="128"/>
                </a:lnTo>
                <a:lnTo>
                  <a:pt x="106" y="128"/>
                </a:lnTo>
                <a:lnTo>
                  <a:pt x="106" y="128"/>
                </a:lnTo>
                <a:lnTo>
                  <a:pt x="109" y="128"/>
                </a:lnTo>
                <a:lnTo>
                  <a:pt x="109" y="128"/>
                </a:lnTo>
                <a:lnTo>
                  <a:pt x="109" y="125"/>
                </a:lnTo>
                <a:lnTo>
                  <a:pt x="109" y="125"/>
                </a:lnTo>
                <a:close/>
                <a:moveTo>
                  <a:pt x="22" y="98"/>
                </a:moveTo>
                <a:lnTo>
                  <a:pt x="22" y="98"/>
                </a:lnTo>
                <a:lnTo>
                  <a:pt x="25" y="98"/>
                </a:lnTo>
                <a:lnTo>
                  <a:pt x="25" y="98"/>
                </a:lnTo>
                <a:lnTo>
                  <a:pt x="27" y="97"/>
                </a:lnTo>
                <a:lnTo>
                  <a:pt x="27" y="97"/>
                </a:lnTo>
                <a:lnTo>
                  <a:pt x="28" y="93"/>
                </a:lnTo>
                <a:lnTo>
                  <a:pt x="28" y="93"/>
                </a:lnTo>
                <a:lnTo>
                  <a:pt x="28" y="92"/>
                </a:lnTo>
                <a:lnTo>
                  <a:pt x="28" y="92"/>
                </a:lnTo>
                <a:lnTo>
                  <a:pt x="28" y="92"/>
                </a:lnTo>
                <a:lnTo>
                  <a:pt x="28" y="92"/>
                </a:lnTo>
                <a:lnTo>
                  <a:pt x="22" y="98"/>
                </a:lnTo>
                <a:lnTo>
                  <a:pt x="22" y="98"/>
                </a:lnTo>
                <a:close/>
                <a:moveTo>
                  <a:pt x="60" y="18"/>
                </a:moveTo>
                <a:lnTo>
                  <a:pt x="60" y="18"/>
                </a:lnTo>
                <a:lnTo>
                  <a:pt x="60" y="8"/>
                </a:lnTo>
                <a:lnTo>
                  <a:pt x="60" y="8"/>
                </a:lnTo>
                <a:lnTo>
                  <a:pt x="58" y="10"/>
                </a:lnTo>
                <a:lnTo>
                  <a:pt x="58" y="10"/>
                </a:lnTo>
                <a:lnTo>
                  <a:pt x="60" y="18"/>
                </a:lnTo>
                <a:lnTo>
                  <a:pt x="60" y="18"/>
                </a:lnTo>
                <a:close/>
                <a:moveTo>
                  <a:pt x="132" y="101"/>
                </a:moveTo>
                <a:lnTo>
                  <a:pt x="132" y="101"/>
                </a:lnTo>
                <a:lnTo>
                  <a:pt x="132" y="103"/>
                </a:lnTo>
                <a:lnTo>
                  <a:pt x="132" y="103"/>
                </a:lnTo>
                <a:lnTo>
                  <a:pt x="131" y="105"/>
                </a:lnTo>
                <a:lnTo>
                  <a:pt x="131" y="105"/>
                </a:lnTo>
                <a:lnTo>
                  <a:pt x="129" y="105"/>
                </a:lnTo>
                <a:lnTo>
                  <a:pt x="129" y="105"/>
                </a:lnTo>
                <a:lnTo>
                  <a:pt x="129" y="103"/>
                </a:lnTo>
                <a:lnTo>
                  <a:pt x="129" y="103"/>
                </a:lnTo>
                <a:lnTo>
                  <a:pt x="129" y="105"/>
                </a:lnTo>
                <a:lnTo>
                  <a:pt x="129" y="105"/>
                </a:lnTo>
                <a:lnTo>
                  <a:pt x="132" y="105"/>
                </a:lnTo>
                <a:lnTo>
                  <a:pt x="132" y="105"/>
                </a:lnTo>
                <a:lnTo>
                  <a:pt x="134" y="105"/>
                </a:lnTo>
                <a:lnTo>
                  <a:pt x="134" y="105"/>
                </a:lnTo>
                <a:lnTo>
                  <a:pt x="136" y="101"/>
                </a:lnTo>
                <a:lnTo>
                  <a:pt x="136" y="101"/>
                </a:lnTo>
                <a:lnTo>
                  <a:pt x="132" y="101"/>
                </a:lnTo>
                <a:lnTo>
                  <a:pt x="132" y="101"/>
                </a:lnTo>
                <a:close/>
                <a:moveTo>
                  <a:pt x="79" y="75"/>
                </a:moveTo>
                <a:lnTo>
                  <a:pt x="79" y="75"/>
                </a:lnTo>
                <a:lnTo>
                  <a:pt x="80" y="68"/>
                </a:lnTo>
                <a:lnTo>
                  <a:pt x="80" y="68"/>
                </a:lnTo>
                <a:lnTo>
                  <a:pt x="79" y="62"/>
                </a:lnTo>
                <a:lnTo>
                  <a:pt x="79" y="62"/>
                </a:lnTo>
                <a:lnTo>
                  <a:pt x="79" y="60"/>
                </a:lnTo>
                <a:lnTo>
                  <a:pt x="79" y="60"/>
                </a:lnTo>
                <a:lnTo>
                  <a:pt x="79" y="60"/>
                </a:lnTo>
                <a:lnTo>
                  <a:pt x="79" y="60"/>
                </a:lnTo>
                <a:lnTo>
                  <a:pt x="79" y="73"/>
                </a:lnTo>
                <a:lnTo>
                  <a:pt x="79" y="73"/>
                </a:lnTo>
                <a:lnTo>
                  <a:pt x="79" y="75"/>
                </a:lnTo>
                <a:lnTo>
                  <a:pt x="79" y="75"/>
                </a:lnTo>
                <a:close/>
                <a:moveTo>
                  <a:pt x="109" y="164"/>
                </a:moveTo>
                <a:lnTo>
                  <a:pt x="109" y="164"/>
                </a:lnTo>
                <a:lnTo>
                  <a:pt x="109" y="155"/>
                </a:lnTo>
                <a:lnTo>
                  <a:pt x="109" y="155"/>
                </a:lnTo>
                <a:lnTo>
                  <a:pt x="107" y="155"/>
                </a:lnTo>
                <a:lnTo>
                  <a:pt x="107" y="155"/>
                </a:lnTo>
                <a:lnTo>
                  <a:pt x="109" y="164"/>
                </a:lnTo>
                <a:lnTo>
                  <a:pt x="109" y="164"/>
                </a:lnTo>
                <a:lnTo>
                  <a:pt x="109" y="164"/>
                </a:lnTo>
                <a:lnTo>
                  <a:pt x="109" y="164"/>
                </a:lnTo>
                <a:close/>
                <a:moveTo>
                  <a:pt x="120" y="183"/>
                </a:moveTo>
                <a:lnTo>
                  <a:pt x="120" y="183"/>
                </a:lnTo>
                <a:lnTo>
                  <a:pt x="121" y="179"/>
                </a:lnTo>
                <a:lnTo>
                  <a:pt x="121" y="179"/>
                </a:lnTo>
                <a:lnTo>
                  <a:pt x="118" y="179"/>
                </a:lnTo>
                <a:lnTo>
                  <a:pt x="118" y="179"/>
                </a:lnTo>
                <a:lnTo>
                  <a:pt x="118" y="182"/>
                </a:lnTo>
                <a:lnTo>
                  <a:pt x="118" y="183"/>
                </a:lnTo>
                <a:lnTo>
                  <a:pt x="118" y="183"/>
                </a:lnTo>
                <a:lnTo>
                  <a:pt x="120" y="183"/>
                </a:lnTo>
                <a:lnTo>
                  <a:pt x="120" y="183"/>
                </a:lnTo>
                <a:close/>
                <a:moveTo>
                  <a:pt x="80" y="48"/>
                </a:moveTo>
                <a:lnTo>
                  <a:pt x="80" y="48"/>
                </a:lnTo>
                <a:lnTo>
                  <a:pt x="82" y="45"/>
                </a:lnTo>
                <a:lnTo>
                  <a:pt x="82" y="45"/>
                </a:lnTo>
                <a:lnTo>
                  <a:pt x="82" y="37"/>
                </a:lnTo>
                <a:lnTo>
                  <a:pt x="82" y="37"/>
                </a:lnTo>
                <a:lnTo>
                  <a:pt x="82" y="37"/>
                </a:lnTo>
                <a:lnTo>
                  <a:pt x="82" y="37"/>
                </a:lnTo>
                <a:lnTo>
                  <a:pt x="80" y="38"/>
                </a:lnTo>
                <a:lnTo>
                  <a:pt x="80" y="38"/>
                </a:lnTo>
                <a:lnTo>
                  <a:pt x="80" y="48"/>
                </a:lnTo>
                <a:lnTo>
                  <a:pt x="80" y="48"/>
                </a:lnTo>
                <a:close/>
                <a:moveTo>
                  <a:pt x="99" y="92"/>
                </a:moveTo>
                <a:lnTo>
                  <a:pt x="99" y="92"/>
                </a:lnTo>
                <a:lnTo>
                  <a:pt x="98" y="93"/>
                </a:lnTo>
                <a:lnTo>
                  <a:pt x="98" y="93"/>
                </a:lnTo>
                <a:lnTo>
                  <a:pt x="98" y="95"/>
                </a:lnTo>
                <a:lnTo>
                  <a:pt x="98" y="97"/>
                </a:lnTo>
                <a:lnTo>
                  <a:pt x="98" y="97"/>
                </a:lnTo>
                <a:lnTo>
                  <a:pt x="99" y="97"/>
                </a:lnTo>
                <a:lnTo>
                  <a:pt x="101" y="97"/>
                </a:lnTo>
                <a:lnTo>
                  <a:pt x="101" y="97"/>
                </a:lnTo>
                <a:lnTo>
                  <a:pt x="99" y="92"/>
                </a:lnTo>
                <a:lnTo>
                  <a:pt x="99" y="92"/>
                </a:lnTo>
                <a:close/>
                <a:moveTo>
                  <a:pt x="61" y="98"/>
                </a:moveTo>
                <a:lnTo>
                  <a:pt x="61" y="98"/>
                </a:lnTo>
                <a:lnTo>
                  <a:pt x="63" y="106"/>
                </a:lnTo>
                <a:lnTo>
                  <a:pt x="63" y="106"/>
                </a:lnTo>
                <a:lnTo>
                  <a:pt x="63" y="98"/>
                </a:lnTo>
                <a:lnTo>
                  <a:pt x="63" y="98"/>
                </a:lnTo>
                <a:lnTo>
                  <a:pt x="61" y="98"/>
                </a:lnTo>
                <a:lnTo>
                  <a:pt x="61" y="98"/>
                </a:lnTo>
                <a:close/>
                <a:moveTo>
                  <a:pt x="49" y="100"/>
                </a:moveTo>
                <a:lnTo>
                  <a:pt x="49" y="100"/>
                </a:lnTo>
                <a:lnTo>
                  <a:pt x="46" y="100"/>
                </a:lnTo>
                <a:lnTo>
                  <a:pt x="46" y="100"/>
                </a:lnTo>
                <a:lnTo>
                  <a:pt x="46" y="105"/>
                </a:lnTo>
                <a:lnTo>
                  <a:pt x="46" y="105"/>
                </a:lnTo>
                <a:lnTo>
                  <a:pt x="47" y="105"/>
                </a:lnTo>
                <a:lnTo>
                  <a:pt x="47" y="105"/>
                </a:lnTo>
                <a:lnTo>
                  <a:pt x="49" y="100"/>
                </a:lnTo>
                <a:lnTo>
                  <a:pt x="49" y="100"/>
                </a:lnTo>
                <a:close/>
                <a:moveTo>
                  <a:pt x="82" y="166"/>
                </a:moveTo>
                <a:lnTo>
                  <a:pt x="82" y="166"/>
                </a:lnTo>
                <a:lnTo>
                  <a:pt x="82" y="172"/>
                </a:lnTo>
                <a:lnTo>
                  <a:pt x="82" y="172"/>
                </a:lnTo>
                <a:lnTo>
                  <a:pt x="83" y="172"/>
                </a:lnTo>
                <a:lnTo>
                  <a:pt x="83" y="172"/>
                </a:lnTo>
                <a:lnTo>
                  <a:pt x="82" y="166"/>
                </a:lnTo>
                <a:lnTo>
                  <a:pt x="82" y="166"/>
                </a:lnTo>
                <a:lnTo>
                  <a:pt x="82" y="166"/>
                </a:lnTo>
                <a:lnTo>
                  <a:pt x="82" y="166"/>
                </a:lnTo>
                <a:close/>
                <a:moveTo>
                  <a:pt x="104" y="174"/>
                </a:moveTo>
                <a:lnTo>
                  <a:pt x="104" y="174"/>
                </a:lnTo>
                <a:lnTo>
                  <a:pt x="107" y="174"/>
                </a:lnTo>
                <a:lnTo>
                  <a:pt x="107" y="174"/>
                </a:lnTo>
                <a:lnTo>
                  <a:pt x="107" y="172"/>
                </a:lnTo>
                <a:lnTo>
                  <a:pt x="107" y="172"/>
                </a:lnTo>
                <a:lnTo>
                  <a:pt x="104" y="172"/>
                </a:lnTo>
                <a:lnTo>
                  <a:pt x="104" y="172"/>
                </a:lnTo>
                <a:lnTo>
                  <a:pt x="104" y="174"/>
                </a:lnTo>
                <a:lnTo>
                  <a:pt x="104" y="174"/>
                </a:lnTo>
                <a:close/>
                <a:moveTo>
                  <a:pt x="63" y="11"/>
                </a:moveTo>
                <a:lnTo>
                  <a:pt x="63" y="11"/>
                </a:lnTo>
                <a:lnTo>
                  <a:pt x="66" y="8"/>
                </a:lnTo>
                <a:lnTo>
                  <a:pt x="66" y="4"/>
                </a:lnTo>
                <a:lnTo>
                  <a:pt x="66" y="4"/>
                </a:lnTo>
                <a:lnTo>
                  <a:pt x="65" y="5"/>
                </a:lnTo>
                <a:lnTo>
                  <a:pt x="65" y="5"/>
                </a:lnTo>
                <a:lnTo>
                  <a:pt x="65" y="5"/>
                </a:lnTo>
                <a:lnTo>
                  <a:pt x="63" y="8"/>
                </a:lnTo>
                <a:lnTo>
                  <a:pt x="63" y="8"/>
                </a:lnTo>
                <a:lnTo>
                  <a:pt x="63" y="11"/>
                </a:lnTo>
                <a:lnTo>
                  <a:pt x="63" y="11"/>
                </a:lnTo>
                <a:close/>
                <a:moveTo>
                  <a:pt x="35" y="93"/>
                </a:moveTo>
                <a:lnTo>
                  <a:pt x="35" y="93"/>
                </a:lnTo>
                <a:lnTo>
                  <a:pt x="33" y="93"/>
                </a:lnTo>
                <a:lnTo>
                  <a:pt x="33" y="93"/>
                </a:lnTo>
                <a:lnTo>
                  <a:pt x="30" y="98"/>
                </a:lnTo>
                <a:lnTo>
                  <a:pt x="30" y="98"/>
                </a:lnTo>
                <a:lnTo>
                  <a:pt x="30" y="98"/>
                </a:lnTo>
                <a:lnTo>
                  <a:pt x="30" y="98"/>
                </a:lnTo>
                <a:lnTo>
                  <a:pt x="31" y="97"/>
                </a:lnTo>
                <a:lnTo>
                  <a:pt x="31" y="97"/>
                </a:lnTo>
                <a:lnTo>
                  <a:pt x="35" y="93"/>
                </a:lnTo>
                <a:lnTo>
                  <a:pt x="35" y="93"/>
                </a:lnTo>
                <a:close/>
                <a:moveTo>
                  <a:pt x="154" y="123"/>
                </a:moveTo>
                <a:lnTo>
                  <a:pt x="154" y="123"/>
                </a:lnTo>
                <a:lnTo>
                  <a:pt x="156" y="123"/>
                </a:lnTo>
                <a:lnTo>
                  <a:pt x="156" y="123"/>
                </a:lnTo>
                <a:lnTo>
                  <a:pt x="167" y="123"/>
                </a:lnTo>
                <a:lnTo>
                  <a:pt x="167" y="123"/>
                </a:lnTo>
                <a:lnTo>
                  <a:pt x="154" y="123"/>
                </a:lnTo>
                <a:lnTo>
                  <a:pt x="154" y="123"/>
                </a:lnTo>
                <a:close/>
                <a:moveTo>
                  <a:pt x="137" y="82"/>
                </a:moveTo>
                <a:lnTo>
                  <a:pt x="137" y="82"/>
                </a:lnTo>
                <a:lnTo>
                  <a:pt x="136" y="79"/>
                </a:lnTo>
                <a:lnTo>
                  <a:pt x="134" y="78"/>
                </a:lnTo>
                <a:lnTo>
                  <a:pt x="134" y="78"/>
                </a:lnTo>
                <a:lnTo>
                  <a:pt x="134" y="81"/>
                </a:lnTo>
                <a:lnTo>
                  <a:pt x="134" y="81"/>
                </a:lnTo>
                <a:lnTo>
                  <a:pt x="137" y="82"/>
                </a:lnTo>
                <a:lnTo>
                  <a:pt x="137" y="82"/>
                </a:lnTo>
                <a:close/>
                <a:moveTo>
                  <a:pt x="120" y="109"/>
                </a:moveTo>
                <a:lnTo>
                  <a:pt x="120" y="109"/>
                </a:lnTo>
                <a:lnTo>
                  <a:pt x="117" y="109"/>
                </a:lnTo>
                <a:lnTo>
                  <a:pt x="117" y="109"/>
                </a:lnTo>
                <a:lnTo>
                  <a:pt x="118" y="112"/>
                </a:lnTo>
                <a:lnTo>
                  <a:pt x="118" y="112"/>
                </a:lnTo>
                <a:lnTo>
                  <a:pt x="121" y="112"/>
                </a:lnTo>
                <a:lnTo>
                  <a:pt x="121" y="112"/>
                </a:lnTo>
                <a:lnTo>
                  <a:pt x="120" y="109"/>
                </a:lnTo>
                <a:lnTo>
                  <a:pt x="120" y="109"/>
                </a:lnTo>
                <a:close/>
                <a:moveTo>
                  <a:pt x="120" y="4"/>
                </a:moveTo>
                <a:lnTo>
                  <a:pt x="120" y="4"/>
                </a:lnTo>
                <a:lnTo>
                  <a:pt x="120" y="4"/>
                </a:lnTo>
                <a:lnTo>
                  <a:pt x="118" y="4"/>
                </a:lnTo>
                <a:lnTo>
                  <a:pt x="118" y="4"/>
                </a:lnTo>
                <a:lnTo>
                  <a:pt x="110" y="4"/>
                </a:lnTo>
                <a:lnTo>
                  <a:pt x="110" y="4"/>
                </a:lnTo>
                <a:lnTo>
                  <a:pt x="109" y="4"/>
                </a:lnTo>
                <a:lnTo>
                  <a:pt x="109" y="4"/>
                </a:lnTo>
                <a:lnTo>
                  <a:pt x="120" y="4"/>
                </a:lnTo>
                <a:lnTo>
                  <a:pt x="120" y="4"/>
                </a:lnTo>
                <a:close/>
                <a:moveTo>
                  <a:pt x="90" y="146"/>
                </a:moveTo>
                <a:lnTo>
                  <a:pt x="90" y="146"/>
                </a:lnTo>
                <a:lnTo>
                  <a:pt x="90" y="144"/>
                </a:lnTo>
                <a:lnTo>
                  <a:pt x="90" y="144"/>
                </a:lnTo>
                <a:lnTo>
                  <a:pt x="90" y="146"/>
                </a:lnTo>
                <a:lnTo>
                  <a:pt x="90" y="146"/>
                </a:lnTo>
                <a:lnTo>
                  <a:pt x="88" y="150"/>
                </a:lnTo>
                <a:lnTo>
                  <a:pt x="88" y="150"/>
                </a:lnTo>
                <a:lnTo>
                  <a:pt x="90" y="150"/>
                </a:lnTo>
                <a:lnTo>
                  <a:pt x="90" y="150"/>
                </a:lnTo>
                <a:lnTo>
                  <a:pt x="90" y="146"/>
                </a:lnTo>
                <a:lnTo>
                  <a:pt x="90" y="146"/>
                </a:lnTo>
                <a:close/>
                <a:moveTo>
                  <a:pt x="123" y="127"/>
                </a:moveTo>
                <a:lnTo>
                  <a:pt x="123" y="127"/>
                </a:lnTo>
                <a:lnTo>
                  <a:pt x="120" y="123"/>
                </a:lnTo>
                <a:lnTo>
                  <a:pt x="120" y="123"/>
                </a:lnTo>
                <a:lnTo>
                  <a:pt x="117" y="127"/>
                </a:lnTo>
                <a:lnTo>
                  <a:pt x="117" y="127"/>
                </a:lnTo>
                <a:lnTo>
                  <a:pt x="117" y="128"/>
                </a:lnTo>
                <a:lnTo>
                  <a:pt x="117" y="128"/>
                </a:lnTo>
                <a:lnTo>
                  <a:pt x="123" y="127"/>
                </a:lnTo>
                <a:lnTo>
                  <a:pt x="123" y="127"/>
                </a:lnTo>
                <a:close/>
                <a:moveTo>
                  <a:pt x="117" y="11"/>
                </a:moveTo>
                <a:lnTo>
                  <a:pt x="117" y="11"/>
                </a:lnTo>
                <a:lnTo>
                  <a:pt x="120" y="8"/>
                </a:lnTo>
                <a:lnTo>
                  <a:pt x="120" y="8"/>
                </a:lnTo>
                <a:lnTo>
                  <a:pt x="118" y="8"/>
                </a:lnTo>
                <a:lnTo>
                  <a:pt x="118" y="8"/>
                </a:lnTo>
                <a:lnTo>
                  <a:pt x="117" y="8"/>
                </a:lnTo>
                <a:lnTo>
                  <a:pt x="117" y="8"/>
                </a:lnTo>
                <a:lnTo>
                  <a:pt x="113" y="8"/>
                </a:lnTo>
                <a:lnTo>
                  <a:pt x="113" y="8"/>
                </a:lnTo>
                <a:lnTo>
                  <a:pt x="117" y="11"/>
                </a:lnTo>
                <a:lnTo>
                  <a:pt x="117" y="11"/>
                </a:lnTo>
                <a:close/>
                <a:moveTo>
                  <a:pt x="117" y="196"/>
                </a:moveTo>
                <a:lnTo>
                  <a:pt x="117" y="196"/>
                </a:lnTo>
                <a:lnTo>
                  <a:pt x="117" y="196"/>
                </a:lnTo>
                <a:lnTo>
                  <a:pt x="117" y="196"/>
                </a:lnTo>
                <a:lnTo>
                  <a:pt x="126" y="196"/>
                </a:lnTo>
                <a:lnTo>
                  <a:pt x="126" y="196"/>
                </a:lnTo>
                <a:lnTo>
                  <a:pt x="126" y="194"/>
                </a:lnTo>
                <a:lnTo>
                  <a:pt x="126" y="194"/>
                </a:lnTo>
                <a:lnTo>
                  <a:pt x="117" y="196"/>
                </a:lnTo>
                <a:lnTo>
                  <a:pt x="117" y="196"/>
                </a:lnTo>
                <a:close/>
                <a:moveTo>
                  <a:pt x="5" y="116"/>
                </a:moveTo>
                <a:lnTo>
                  <a:pt x="5" y="116"/>
                </a:lnTo>
                <a:lnTo>
                  <a:pt x="5" y="123"/>
                </a:lnTo>
                <a:lnTo>
                  <a:pt x="5" y="123"/>
                </a:lnTo>
                <a:lnTo>
                  <a:pt x="6" y="123"/>
                </a:lnTo>
                <a:lnTo>
                  <a:pt x="6" y="122"/>
                </a:lnTo>
                <a:lnTo>
                  <a:pt x="6" y="122"/>
                </a:lnTo>
                <a:lnTo>
                  <a:pt x="5" y="116"/>
                </a:lnTo>
                <a:lnTo>
                  <a:pt x="5" y="116"/>
                </a:lnTo>
                <a:close/>
                <a:moveTo>
                  <a:pt x="156" y="92"/>
                </a:moveTo>
                <a:lnTo>
                  <a:pt x="156" y="92"/>
                </a:lnTo>
                <a:lnTo>
                  <a:pt x="156" y="93"/>
                </a:lnTo>
                <a:lnTo>
                  <a:pt x="158" y="93"/>
                </a:lnTo>
                <a:lnTo>
                  <a:pt x="158" y="93"/>
                </a:lnTo>
                <a:lnTo>
                  <a:pt x="161" y="93"/>
                </a:lnTo>
                <a:lnTo>
                  <a:pt x="161" y="93"/>
                </a:lnTo>
                <a:lnTo>
                  <a:pt x="161" y="92"/>
                </a:lnTo>
                <a:lnTo>
                  <a:pt x="161" y="92"/>
                </a:lnTo>
                <a:lnTo>
                  <a:pt x="161" y="92"/>
                </a:lnTo>
                <a:lnTo>
                  <a:pt x="161" y="92"/>
                </a:lnTo>
                <a:lnTo>
                  <a:pt x="156" y="92"/>
                </a:lnTo>
                <a:lnTo>
                  <a:pt x="156" y="92"/>
                </a:lnTo>
                <a:close/>
                <a:moveTo>
                  <a:pt x="126" y="7"/>
                </a:moveTo>
                <a:lnTo>
                  <a:pt x="126" y="7"/>
                </a:lnTo>
                <a:lnTo>
                  <a:pt x="126" y="5"/>
                </a:lnTo>
                <a:lnTo>
                  <a:pt x="126" y="5"/>
                </a:lnTo>
                <a:lnTo>
                  <a:pt x="124" y="4"/>
                </a:lnTo>
                <a:lnTo>
                  <a:pt x="123" y="4"/>
                </a:lnTo>
                <a:lnTo>
                  <a:pt x="123" y="4"/>
                </a:lnTo>
                <a:lnTo>
                  <a:pt x="123" y="5"/>
                </a:lnTo>
                <a:lnTo>
                  <a:pt x="123" y="5"/>
                </a:lnTo>
                <a:lnTo>
                  <a:pt x="123" y="5"/>
                </a:lnTo>
                <a:lnTo>
                  <a:pt x="123" y="5"/>
                </a:lnTo>
                <a:lnTo>
                  <a:pt x="126" y="7"/>
                </a:lnTo>
                <a:lnTo>
                  <a:pt x="126" y="7"/>
                </a:lnTo>
                <a:close/>
                <a:moveTo>
                  <a:pt x="148" y="108"/>
                </a:moveTo>
                <a:lnTo>
                  <a:pt x="148" y="108"/>
                </a:lnTo>
                <a:lnTo>
                  <a:pt x="148" y="108"/>
                </a:lnTo>
                <a:lnTo>
                  <a:pt x="148" y="108"/>
                </a:lnTo>
                <a:lnTo>
                  <a:pt x="154" y="109"/>
                </a:lnTo>
                <a:lnTo>
                  <a:pt x="154" y="109"/>
                </a:lnTo>
                <a:lnTo>
                  <a:pt x="154" y="106"/>
                </a:lnTo>
                <a:lnTo>
                  <a:pt x="154" y="106"/>
                </a:lnTo>
                <a:lnTo>
                  <a:pt x="148" y="108"/>
                </a:lnTo>
                <a:lnTo>
                  <a:pt x="148" y="108"/>
                </a:lnTo>
                <a:close/>
                <a:moveTo>
                  <a:pt x="120" y="79"/>
                </a:moveTo>
                <a:lnTo>
                  <a:pt x="120" y="79"/>
                </a:lnTo>
                <a:lnTo>
                  <a:pt x="123" y="81"/>
                </a:lnTo>
                <a:lnTo>
                  <a:pt x="123" y="81"/>
                </a:lnTo>
                <a:lnTo>
                  <a:pt x="123" y="79"/>
                </a:lnTo>
                <a:lnTo>
                  <a:pt x="123" y="79"/>
                </a:lnTo>
                <a:lnTo>
                  <a:pt x="121" y="76"/>
                </a:lnTo>
                <a:lnTo>
                  <a:pt x="121" y="76"/>
                </a:lnTo>
                <a:lnTo>
                  <a:pt x="120" y="79"/>
                </a:lnTo>
                <a:lnTo>
                  <a:pt x="120" y="79"/>
                </a:lnTo>
                <a:close/>
                <a:moveTo>
                  <a:pt x="106" y="23"/>
                </a:moveTo>
                <a:lnTo>
                  <a:pt x="106" y="23"/>
                </a:lnTo>
                <a:lnTo>
                  <a:pt x="106" y="23"/>
                </a:lnTo>
                <a:lnTo>
                  <a:pt x="106" y="23"/>
                </a:lnTo>
                <a:lnTo>
                  <a:pt x="110" y="23"/>
                </a:lnTo>
                <a:lnTo>
                  <a:pt x="110" y="23"/>
                </a:lnTo>
                <a:lnTo>
                  <a:pt x="110" y="19"/>
                </a:lnTo>
                <a:lnTo>
                  <a:pt x="110" y="19"/>
                </a:lnTo>
                <a:lnTo>
                  <a:pt x="106" y="23"/>
                </a:lnTo>
                <a:lnTo>
                  <a:pt x="106" y="23"/>
                </a:lnTo>
                <a:close/>
                <a:moveTo>
                  <a:pt x="120" y="171"/>
                </a:moveTo>
                <a:lnTo>
                  <a:pt x="120" y="171"/>
                </a:lnTo>
                <a:lnTo>
                  <a:pt x="120" y="176"/>
                </a:lnTo>
                <a:lnTo>
                  <a:pt x="120" y="176"/>
                </a:lnTo>
                <a:lnTo>
                  <a:pt x="121" y="176"/>
                </a:lnTo>
                <a:lnTo>
                  <a:pt x="121" y="176"/>
                </a:lnTo>
                <a:lnTo>
                  <a:pt x="121" y="172"/>
                </a:lnTo>
                <a:lnTo>
                  <a:pt x="121" y="172"/>
                </a:lnTo>
                <a:lnTo>
                  <a:pt x="120" y="171"/>
                </a:lnTo>
                <a:lnTo>
                  <a:pt x="120" y="171"/>
                </a:lnTo>
                <a:close/>
                <a:moveTo>
                  <a:pt x="88" y="8"/>
                </a:moveTo>
                <a:lnTo>
                  <a:pt x="88" y="8"/>
                </a:lnTo>
                <a:lnTo>
                  <a:pt x="88" y="8"/>
                </a:lnTo>
                <a:lnTo>
                  <a:pt x="88" y="8"/>
                </a:lnTo>
                <a:lnTo>
                  <a:pt x="80" y="8"/>
                </a:lnTo>
                <a:lnTo>
                  <a:pt x="80" y="8"/>
                </a:lnTo>
                <a:lnTo>
                  <a:pt x="80" y="10"/>
                </a:lnTo>
                <a:lnTo>
                  <a:pt x="80" y="10"/>
                </a:lnTo>
                <a:lnTo>
                  <a:pt x="88" y="8"/>
                </a:lnTo>
                <a:lnTo>
                  <a:pt x="88" y="8"/>
                </a:lnTo>
                <a:close/>
                <a:moveTo>
                  <a:pt x="46" y="93"/>
                </a:moveTo>
                <a:lnTo>
                  <a:pt x="46" y="93"/>
                </a:lnTo>
                <a:lnTo>
                  <a:pt x="46" y="97"/>
                </a:lnTo>
                <a:lnTo>
                  <a:pt x="46" y="97"/>
                </a:lnTo>
                <a:lnTo>
                  <a:pt x="49" y="97"/>
                </a:lnTo>
                <a:lnTo>
                  <a:pt x="49" y="97"/>
                </a:lnTo>
                <a:lnTo>
                  <a:pt x="49" y="95"/>
                </a:lnTo>
                <a:lnTo>
                  <a:pt x="49" y="95"/>
                </a:lnTo>
                <a:lnTo>
                  <a:pt x="46" y="93"/>
                </a:lnTo>
                <a:lnTo>
                  <a:pt x="46" y="93"/>
                </a:lnTo>
                <a:close/>
                <a:moveTo>
                  <a:pt x="106" y="194"/>
                </a:moveTo>
                <a:lnTo>
                  <a:pt x="106" y="194"/>
                </a:lnTo>
                <a:lnTo>
                  <a:pt x="106" y="194"/>
                </a:lnTo>
                <a:lnTo>
                  <a:pt x="106" y="194"/>
                </a:lnTo>
                <a:lnTo>
                  <a:pt x="110" y="193"/>
                </a:lnTo>
                <a:lnTo>
                  <a:pt x="110" y="193"/>
                </a:lnTo>
                <a:lnTo>
                  <a:pt x="110" y="191"/>
                </a:lnTo>
                <a:lnTo>
                  <a:pt x="110" y="191"/>
                </a:lnTo>
                <a:lnTo>
                  <a:pt x="106" y="194"/>
                </a:lnTo>
                <a:lnTo>
                  <a:pt x="106" y="194"/>
                </a:lnTo>
                <a:close/>
                <a:moveTo>
                  <a:pt x="170" y="73"/>
                </a:moveTo>
                <a:lnTo>
                  <a:pt x="170" y="73"/>
                </a:lnTo>
                <a:lnTo>
                  <a:pt x="170" y="73"/>
                </a:lnTo>
                <a:lnTo>
                  <a:pt x="170" y="73"/>
                </a:lnTo>
                <a:lnTo>
                  <a:pt x="159" y="73"/>
                </a:lnTo>
                <a:lnTo>
                  <a:pt x="159" y="73"/>
                </a:lnTo>
                <a:lnTo>
                  <a:pt x="161" y="73"/>
                </a:lnTo>
                <a:lnTo>
                  <a:pt x="161" y="73"/>
                </a:lnTo>
                <a:lnTo>
                  <a:pt x="170" y="73"/>
                </a:lnTo>
                <a:lnTo>
                  <a:pt x="170" y="73"/>
                </a:lnTo>
                <a:close/>
                <a:moveTo>
                  <a:pt x="143" y="116"/>
                </a:moveTo>
                <a:lnTo>
                  <a:pt x="143" y="116"/>
                </a:lnTo>
                <a:lnTo>
                  <a:pt x="143" y="116"/>
                </a:lnTo>
                <a:lnTo>
                  <a:pt x="143" y="116"/>
                </a:lnTo>
                <a:lnTo>
                  <a:pt x="131" y="119"/>
                </a:lnTo>
                <a:lnTo>
                  <a:pt x="131" y="119"/>
                </a:lnTo>
                <a:lnTo>
                  <a:pt x="131" y="119"/>
                </a:lnTo>
                <a:lnTo>
                  <a:pt x="131" y="119"/>
                </a:lnTo>
                <a:lnTo>
                  <a:pt x="142" y="117"/>
                </a:lnTo>
                <a:lnTo>
                  <a:pt x="142" y="117"/>
                </a:lnTo>
                <a:lnTo>
                  <a:pt x="143" y="116"/>
                </a:lnTo>
                <a:lnTo>
                  <a:pt x="143" y="116"/>
                </a:lnTo>
                <a:close/>
                <a:moveTo>
                  <a:pt x="106" y="138"/>
                </a:moveTo>
                <a:lnTo>
                  <a:pt x="106" y="138"/>
                </a:lnTo>
                <a:lnTo>
                  <a:pt x="109" y="138"/>
                </a:lnTo>
                <a:lnTo>
                  <a:pt x="109" y="138"/>
                </a:lnTo>
                <a:lnTo>
                  <a:pt x="109" y="136"/>
                </a:lnTo>
                <a:lnTo>
                  <a:pt x="109" y="136"/>
                </a:lnTo>
                <a:lnTo>
                  <a:pt x="106" y="136"/>
                </a:lnTo>
                <a:lnTo>
                  <a:pt x="106" y="136"/>
                </a:lnTo>
                <a:lnTo>
                  <a:pt x="106" y="138"/>
                </a:lnTo>
                <a:lnTo>
                  <a:pt x="106" y="138"/>
                </a:lnTo>
                <a:close/>
                <a:moveTo>
                  <a:pt x="117" y="32"/>
                </a:moveTo>
                <a:lnTo>
                  <a:pt x="117" y="32"/>
                </a:lnTo>
                <a:lnTo>
                  <a:pt x="115" y="27"/>
                </a:lnTo>
                <a:lnTo>
                  <a:pt x="115" y="27"/>
                </a:lnTo>
                <a:lnTo>
                  <a:pt x="113" y="27"/>
                </a:lnTo>
                <a:lnTo>
                  <a:pt x="113" y="27"/>
                </a:lnTo>
                <a:lnTo>
                  <a:pt x="113" y="27"/>
                </a:lnTo>
                <a:lnTo>
                  <a:pt x="115" y="29"/>
                </a:lnTo>
                <a:lnTo>
                  <a:pt x="117" y="30"/>
                </a:lnTo>
                <a:lnTo>
                  <a:pt x="117" y="30"/>
                </a:lnTo>
                <a:lnTo>
                  <a:pt x="117" y="30"/>
                </a:lnTo>
                <a:lnTo>
                  <a:pt x="117" y="30"/>
                </a:lnTo>
                <a:lnTo>
                  <a:pt x="117" y="32"/>
                </a:lnTo>
                <a:lnTo>
                  <a:pt x="117" y="32"/>
                </a:lnTo>
                <a:close/>
                <a:moveTo>
                  <a:pt x="68" y="128"/>
                </a:moveTo>
                <a:lnTo>
                  <a:pt x="68" y="128"/>
                </a:lnTo>
                <a:lnTo>
                  <a:pt x="68" y="128"/>
                </a:lnTo>
                <a:lnTo>
                  <a:pt x="68" y="128"/>
                </a:lnTo>
                <a:lnTo>
                  <a:pt x="68" y="133"/>
                </a:lnTo>
                <a:lnTo>
                  <a:pt x="68" y="133"/>
                </a:lnTo>
                <a:lnTo>
                  <a:pt x="69" y="133"/>
                </a:lnTo>
                <a:lnTo>
                  <a:pt x="69" y="133"/>
                </a:lnTo>
                <a:lnTo>
                  <a:pt x="69" y="130"/>
                </a:lnTo>
                <a:lnTo>
                  <a:pt x="68" y="128"/>
                </a:lnTo>
                <a:lnTo>
                  <a:pt x="68" y="128"/>
                </a:lnTo>
                <a:close/>
                <a:moveTo>
                  <a:pt x="132" y="98"/>
                </a:moveTo>
                <a:lnTo>
                  <a:pt x="132" y="98"/>
                </a:lnTo>
                <a:lnTo>
                  <a:pt x="137" y="98"/>
                </a:lnTo>
                <a:lnTo>
                  <a:pt x="137" y="98"/>
                </a:lnTo>
                <a:lnTo>
                  <a:pt x="136" y="97"/>
                </a:lnTo>
                <a:lnTo>
                  <a:pt x="132" y="97"/>
                </a:lnTo>
                <a:lnTo>
                  <a:pt x="132" y="97"/>
                </a:lnTo>
                <a:lnTo>
                  <a:pt x="132" y="98"/>
                </a:lnTo>
                <a:lnTo>
                  <a:pt x="132" y="98"/>
                </a:lnTo>
                <a:close/>
                <a:moveTo>
                  <a:pt x="79" y="120"/>
                </a:moveTo>
                <a:lnTo>
                  <a:pt x="79" y="120"/>
                </a:lnTo>
                <a:lnTo>
                  <a:pt x="77" y="120"/>
                </a:lnTo>
                <a:lnTo>
                  <a:pt x="77" y="120"/>
                </a:lnTo>
                <a:lnTo>
                  <a:pt x="77" y="123"/>
                </a:lnTo>
                <a:lnTo>
                  <a:pt x="77" y="123"/>
                </a:lnTo>
                <a:lnTo>
                  <a:pt x="80" y="122"/>
                </a:lnTo>
                <a:lnTo>
                  <a:pt x="80" y="122"/>
                </a:lnTo>
                <a:lnTo>
                  <a:pt x="79" y="120"/>
                </a:lnTo>
                <a:lnTo>
                  <a:pt x="79" y="120"/>
                </a:lnTo>
                <a:close/>
                <a:moveTo>
                  <a:pt x="137" y="73"/>
                </a:moveTo>
                <a:lnTo>
                  <a:pt x="137" y="73"/>
                </a:lnTo>
                <a:lnTo>
                  <a:pt x="139" y="73"/>
                </a:lnTo>
                <a:lnTo>
                  <a:pt x="139" y="73"/>
                </a:lnTo>
                <a:lnTo>
                  <a:pt x="142" y="73"/>
                </a:lnTo>
                <a:lnTo>
                  <a:pt x="142" y="73"/>
                </a:lnTo>
                <a:lnTo>
                  <a:pt x="143" y="73"/>
                </a:lnTo>
                <a:lnTo>
                  <a:pt x="143" y="73"/>
                </a:lnTo>
                <a:lnTo>
                  <a:pt x="139" y="73"/>
                </a:lnTo>
                <a:lnTo>
                  <a:pt x="139" y="73"/>
                </a:lnTo>
                <a:lnTo>
                  <a:pt x="137" y="73"/>
                </a:lnTo>
                <a:lnTo>
                  <a:pt x="137" y="73"/>
                </a:lnTo>
                <a:close/>
                <a:moveTo>
                  <a:pt x="98" y="179"/>
                </a:moveTo>
                <a:lnTo>
                  <a:pt x="98" y="179"/>
                </a:lnTo>
                <a:lnTo>
                  <a:pt x="93" y="177"/>
                </a:lnTo>
                <a:lnTo>
                  <a:pt x="93" y="177"/>
                </a:lnTo>
                <a:lnTo>
                  <a:pt x="93" y="179"/>
                </a:lnTo>
                <a:lnTo>
                  <a:pt x="93" y="179"/>
                </a:lnTo>
                <a:lnTo>
                  <a:pt x="98" y="179"/>
                </a:lnTo>
                <a:lnTo>
                  <a:pt x="98" y="179"/>
                </a:lnTo>
                <a:close/>
                <a:moveTo>
                  <a:pt x="49" y="116"/>
                </a:moveTo>
                <a:lnTo>
                  <a:pt x="49" y="116"/>
                </a:lnTo>
                <a:lnTo>
                  <a:pt x="55" y="116"/>
                </a:lnTo>
                <a:lnTo>
                  <a:pt x="55" y="116"/>
                </a:lnTo>
                <a:lnTo>
                  <a:pt x="49" y="116"/>
                </a:lnTo>
                <a:lnTo>
                  <a:pt x="49" y="116"/>
                </a:lnTo>
                <a:lnTo>
                  <a:pt x="49" y="116"/>
                </a:lnTo>
                <a:lnTo>
                  <a:pt x="49" y="116"/>
                </a:lnTo>
                <a:lnTo>
                  <a:pt x="49" y="116"/>
                </a:lnTo>
                <a:lnTo>
                  <a:pt x="49" y="116"/>
                </a:lnTo>
                <a:close/>
                <a:moveTo>
                  <a:pt x="96" y="78"/>
                </a:moveTo>
                <a:lnTo>
                  <a:pt x="96" y="78"/>
                </a:lnTo>
                <a:lnTo>
                  <a:pt x="96" y="78"/>
                </a:lnTo>
                <a:lnTo>
                  <a:pt x="96" y="78"/>
                </a:lnTo>
                <a:lnTo>
                  <a:pt x="98" y="71"/>
                </a:lnTo>
                <a:lnTo>
                  <a:pt x="98" y="71"/>
                </a:lnTo>
                <a:lnTo>
                  <a:pt x="96" y="71"/>
                </a:lnTo>
                <a:lnTo>
                  <a:pt x="96" y="71"/>
                </a:lnTo>
                <a:lnTo>
                  <a:pt x="96" y="76"/>
                </a:lnTo>
                <a:lnTo>
                  <a:pt x="96" y="76"/>
                </a:lnTo>
                <a:lnTo>
                  <a:pt x="96" y="78"/>
                </a:lnTo>
                <a:lnTo>
                  <a:pt x="96" y="78"/>
                </a:lnTo>
                <a:close/>
                <a:moveTo>
                  <a:pt x="88" y="73"/>
                </a:moveTo>
                <a:lnTo>
                  <a:pt x="88" y="73"/>
                </a:lnTo>
                <a:lnTo>
                  <a:pt x="90" y="71"/>
                </a:lnTo>
                <a:lnTo>
                  <a:pt x="90" y="68"/>
                </a:lnTo>
                <a:lnTo>
                  <a:pt x="90" y="68"/>
                </a:lnTo>
                <a:lnTo>
                  <a:pt x="88" y="70"/>
                </a:lnTo>
                <a:lnTo>
                  <a:pt x="88" y="73"/>
                </a:lnTo>
                <a:lnTo>
                  <a:pt x="88" y="73"/>
                </a:lnTo>
                <a:close/>
                <a:moveTo>
                  <a:pt x="71" y="98"/>
                </a:moveTo>
                <a:lnTo>
                  <a:pt x="71" y="98"/>
                </a:lnTo>
                <a:lnTo>
                  <a:pt x="71" y="101"/>
                </a:lnTo>
                <a:lnTo>
                  <a:pt x="71" y="101"/>
                </a:lnTo>
                <a:lnTo>
                  <a:pt x="71" y="100"/>
                </a:lnTo>
                <a:lnTo>
                  <a:pt x="71" y="100"/>
                </a:lnTo>
                <a:lnTo>
                  <a:pt x="72" y="98"/>
                </a:lnTo>
                <a:lnTo>
                  <a:pt x="72" y="98"/>
                </a:lnTo>
                <a:lnTo>
                  <a:pt x="71" y="98"/>
                </a:lnTo>
                <a:lnTo>
                  <a:pt x="71" y="98"/>
                </a:lnTo>
                <a:close/>
                <a:moveTo>
                  <a:pt x="96" y="171"/>
                </a:moveTo>
                <a:lnTo>
                  <a:pt x="96" y="171"/>
                </a:lnTo>
                <a:lnTo>
                  <a:pt x="96" y="168"/>
                </a:lnTo>
                <a:lnTo>
                  <a:pt x="96" y="168"/>
                </a:lnTo>
                <a:lnTo>
                  <a:pt x="95" y="168"/>
                </a:lnTo>
                <a:lnTo>
                  <a:pt x="95" y="168"/>
                </a:lnTo>
                <a:lnTo>
                  <a:pt x="95" y="171"/>
                </a:lnTo>
                <a:lnTo>
                  <a:pt x="95" y="171"/>
                </a:lnTo>
                <a:lnTo>
                  <a:pt x="96" y="171"/>
                </a:lnTo>
                <a:lnTo>
                  <a:pt x="96" y="171"/>
                </a:lnTo>
                <a:close/>
                <a:moveTo>
                  <a:pt x="63" y="133"/>
                </a:moveTo>
                <a:lnTo>
                  <a:pt x="63" y="133"/>
                </a:lnTo>
                <a:lnTo>
                  <a:pt x="63" y="138"/>
                </a:lnTo>
                <a:lnTo>
                  <a:pt x="63" y="138"/>
                </a:lnTo>
                <a:lnTo>
                  <a:pt x="65" y="142"/>
                </a:lnTo>
                <a:lnTo>
                  <a:pt x="65" y="142"/>
                </a:lnTo>
                <a:lnTo>
                  <a:pt x="65" y="138"/>
                </a:lnTo>
                <a:lnTo>
                  <a:pt x="63" y="133"/>
                </a:lnTo>
                <a:lnTo>
                  <a:pt x="63" y="133"/>
                </a:lnTo>
                <a:close/>
                <a:moveTo>
                  <a:pt x="126" y="106"/>
                </a:moveTo>
                <a:lnTo>
                  <a:pt x="126" y="106"/>
                </a:lnTo>
                <a:lnTo>
                  <a:pt x="126" y="101"/>
                </a:lnTo>
                <a:lnTo>
                  <a:pt x="126" y="101"/>
                </a:lnTo>
                <a:lnTo>
                  <a:pt x="124" y="101"/>
                </a:lnTo>
                <a:lnTo>
                  <a:pt x="124" y="101"/>
                </a:lnTo>
                <a:lnTo>
                  <a:pt x="124" y="106"/>
                </a:lnTo>
                <a:lnTo>
                  <a:pt x="124" y="106"/>
                </a:lnTo>
                <a:lnTo>
                  <a:pt x="126" y="106"/>
                </a:lnTo>
                <a:lnTo>
                  <a:pt x="126" y="106"/>
                </a:lnTo>
                <a:close/>
                <a:moveTo>
                  <a:pt x="3" y="95"/>
                </a:moveTo>
                <a:lnTo>
                  <a:pt x="3" y="95"/>
                </a:lnTo>
                <a:lnTo>
                  <a:pt x="3" y="101"/>
                </a:lnTo>
                <a:lnTo>
                  <a:pt x="3" y="101"/>
                </a:lnTo>
                <a:lnTo>
                  <a:pt x="3" y="101"/>
                </a:lnTo>
                <a:lnTo>
                  <a:pt x="3" y="101"/>
                </a:lnTo>
                <a:lnTo>
                  <a:pt x="5" y="95"/>
                </a:lnTo>
                <a:lnTo>
                  <a:pt x="5" y="95"/>
                </a:lnTo>
                <a:lnTo>
                  <a:pt x="3" y="95"/>
                </a:lnTo>
                <a:lnTo>
                  <a:pt x="3" y="95"/>
                </a:lnTo>
                <a:close/>
                <a:moveTo>
                  <a:pt x="134" y="128"/>
                </a:moveTo>
                <a:lnTo>
                  <a:pt x="134" y="128"/>
                </a:lnTo>
                <a:lnTo>
                  <a:pt x="131" y="128"/>
                </a:lnTo>
                <a:lnTo>
                  <a:pt x="129" y="128"/>
                </a:lnTo>
                <a:lnTo>
                  <a:pt x="129" y="128"/>
                </a:lnTo>
                <a:lnTo>
                  <a:pt x="129" y="130"/>
                </a:lnTo>
                <a:lnTo>
                  <a:pt x="129" y="130"/>
                </a:lnTo>
                <a:lnTo>
                  <a:pt x="134" y="128"/>
                </a:lnTo>
                <a:lnTo>
                  <a:pt x="134" y="128"/>
                </a:lnTo>
                <a:close/>
                <a:moveTo>
                  <a:pt x="63" y="87"/>
                </a:moveTo>
                <a:lnTo>
                  <a:pt x="63" y="87"/>
                </a:lnTo>
                <a:lnTo>
                  <a:pt x="63" y="87"/>
                </a:lnTo>
                <a:lnTo>
                  <a:pt x="63" y="87"/>
                </a:lnTo>
                <a:lnTo>
                  <a:pt x="61" y="92"/>
                </a:lnTo>
                <a:lnTo>
                  <a:pt x="61" y="92"/>
                </a:lnTo>
                <a:lnTo>
                  <a:pt x="63" y="92"/>
                </a:lnTo>
                <a:lnTo>
                  <a:pt x="63" y="92"/>
                </a:lnTo>
                <a:lnTo>
                  <a:pt x="63" y="87"/>
                </a:lnTo>
                <a:lnTo>
                  <a:pt x="63" y="87"/>
                </a:lnTo>
                <a:close/>
                <a:moveTo>
                  <a:pt x="136" y="109"/>
                </a:moveTo>
                <a:lnTo>
                  <a:pt x="136" y="109"/>
                </a:lnTo>
                <a:lnTo>
                  <a:pt x="142" y="111"/>
                </a:lnTo>
                <a:lnTo>
                  <a:pt x="142" y="111"/>
                </a:lnTo>
                <a:lnTo>
                  <a:pt x="142" y="109"/>
                </a:lnTo>
                <a:lnTo>
                  <a:pt x="142" y="109"/>
                </a:lnTo>
                <a:lnTo>
                  <a:pt x="136" y="108"/>
                </a:lnTo>
                <a:lnTo>
                  <a:pt x="136" y="108"/>
                </a:lnTo>
                <a:lnTo>
                  <a:pt x="136" y="108"/>
                </a:lnTo>
                <a:lnTo>
                  <a:pt x="136" y="108"/>
                </a:lnTo>
                <a:lnTo>
                  <a:pt x="136" y="109"/>
                </a:lnTo>
                <a:lnTo>
                  <a:pt x="136" y="109"/>
                </a:lnTo>
                <a:close/>
                <a:moveTo>
                  <a:pt x="39" y="93"/>
                </a:moveTo>
                <a:lnTo>
                  <a:pt x="39" y="93"/>
                </a:lnTo>
                <a:lnTo>
                  <a:pt x="38" y="97"/>
                </a:lnTo>
                <a:lnTo>
                  <a:pt x="38" y="97"/>
                </a:lnTo>
                <a:lnTo>
                  <a:pt x="38" y="97"/>
                </a:lnTo>
                <a:lnTo>
                  <a:pt x="38" y="97"/>
                </a:lnTo>
                <a:lnTo>
                  <a:pt x="41" y="93"/>
                </a:lnTo>
                <a:lnTo>
                  <a:pt x="41" y="93"/>
                </a:lnTo>
                <a:lnTo>
                  <a:pt x="39" y="93"/>
                </a:lnTo>
                <a:lnTo>
                  <a:pt x="39" y="93"/>
                </a:lnTo>
                <a:close/>
                <a:moveTo>
                  <a:pt x="90" y="82"/>
                </a:moveTo>
                <a:lnTo>
                  <a:pt x="90" y="82"/>
                </a:lnTo>
                <a:lnTo>
                  <a:pt x="90" y="82"/>
                </a:lnTo>
                <a:lnTo>
                  <a:pt x="90" y="82"/>
                </a:lnTo>
                <a:lnTo>
                  <a:pt x="90" y="81"/>
                </a:lnTo>
                <a:lnTo>
                  <a:pt x="90" y="81"/>
                </a:lnTo>
                <a:lnTo>
                  <a:pt x="90" y="79"/>
                </a:lnTo>
                <a:lnTo>
                  <a:pt x="88" y="79"/>
                </a:lnTo>
                <a:lnTo>
                  <a:pt x="88" y="79"/>
                </a:lnTo>
                <a:lnTo>
                  <a:pt x="90" y="82"/>
                </a:lnTo>
                <a:lnTo>
                  <a:pt x="90" y="82"/>
                </a:lnTo>
                <a:close/>
                <a:moveTo>
                  <a:pt x="129" y="194"/>
                </a:moveTo>
                <a:lnTo>
                  <a:pt x="129" y="194"/>
                </a:lnTo>
                <a:lnTo>
                  <a:pt x="129" y="196"/>
                </a:lnTo>
                <a:lnTo>
                  <a:pt x="129" y="196"/>
                </a:lnTo>
                <a:lnTo>
                  <a:pt x="132" y="196"/>
                </a:lnTo>
                <a:lnTo>
                  <a:pt x="132" y="196"/>
                </a:lnTo>
                <a:lnTo>
                  <a:pt x="129" y="194"/>
                </a:lnTo>
                <a:lnTo>
                  <a:pt x="129" y="194"/>
                </a:lnTo>
                <a:close/>
                <a:moveTo>
                  <a:pt x="57" y="68"/>
                </a:moveTo>
                <a:lnTo>
                  <a:pt x="57" y="68"/>
                </a:lnTo>
                <a:lnTo>
                  <a:pt x="57" y="68"/>
                </a:lnTo>
                <a:lnTo>
                  <a:pt x="57" y="68"/>
                </a:lnTo>
                <a:lnTo>
                  <a:pt x="63" y="68"/>
                </a:lnTo>
                <a:lnTo>
                  <a:pt x="63" y="68"/>
                </a:lnTo>
                <a:lnTo>
                  <a:pt x="63" y="68"/>
                </a:lnTo>
                <a:lnTo>
                  <a:pt x="63" y="68"/>
                </a:lnTo>
                <a:lnTo>
                  <a:pt x="60" y="68"/>
                </a:lnTo>
                <a:lnTo>
                  <a:pt x="60" y="68"/>
                </a:lnTo>
                <a:lnTo>
                  <a:pt x="57" y="68"/>
                </a:lnTo>
                <a:lnTo>
                  <a:pt x="57" y="68"/>
                </a:lnTo>
                <a:close/>
                <a:moveTo>
                  <a:pt x="65" y="114"/>
                </a:moveTo>
                <a:lnTo>
                  <a:pt x="65" y="114"/>
                </a:lnTo>
                <a:lnTo>
                  <a:pt x="66" y="116"/>
                </a:lnTo>
                <a:lnTo>
                  <a:pt x="66" y="116"/>
                </a:lnTo>
                <a:lnTo>
                  <a:pt x="68" y="116"/>
                </a:lnTo>
                <a:lnTo>
                  <a:pt x="68" y="116"/>
                </a:lnTo>
                <a:lnTo>
                  <a:pt x="68" y="116"/>
                </a:lnTo>
                <a:lnTo>
                  <a:pt x="66" y="114"/>
                </a:lnTo>
                <a:lnTo>
                  <a:pt x="66" y="114"/>
                </a:lnTo>
                <a:lnTo>
                  <a:pt x="65" y="114"/>
                </a:lnTo>
                <a:lnTo>
                  <a:pt x="65" y="114"/>
                </a:lnTo>
                <a:close/>
                <a:moveTo>
                  <a:pt x="42" y="116"/>
                </a:moveTo>
                <a:lnTo>
                  <a:pt x="42" y="116"/>
                </a:lnTo>
                <a:lnTo>
                  <a:pt x="36" y="116"/>
                </a:lnTo>
                <a:lnTo>
                  <a:pt x="36" y="116"/>
                </a:lnTo>
                <a:lnTo>
                  <a:pt x="36" y="116"/>
                </a:lnTo>
                <a:lnTo>
                  <a:pt x="36" y="116"/>
                </a:lnTo>
                <a:lnTo>
                  <a:pt x="42" y="116"/>
                </a:lnTo>
                <a:lnTo>
                  <a:pt x="42" y="116"/>
                </a:lnTo>
                <a:lnTo>
                  <a:pt x="42" y="116"/>
                </a:lnTo>
                <a:lnTo>
                  <a:pt x="42" y="116"/>
                </a:lnTo>
                <a:close/>
                <a:moveTo>
                  <a:pt x="102" y="40"/>
                </a:moveTo>
                <a:lnTo>
                  <a:pt x="102" y="40"/>
                </a:lnTo>
                <a:lnTo>
                  <a:pt x="102" y="40"/>
                </a:lnTo>
                <a:lnTo>
                  <a:pt x="102" y="40"/>
                </a:lnTo>
                <a:lnTo>
                  <a:pt x="104" y="37"/>
                </a:lnTo>
                <a:lnTo>
                  <a:pt x="104" y="37"/>
                </a:lnTo>
                <a:lnTo>
                  <a:pt x="104" y="37"/>
                </a:lnTo>
                <a:lnTo>
                  <a:pt x="104" y="37"/>
                </a:lnTo>
                <a:lnTo>
                  <a:pt x="102" y="35"/>
                </a:lnTo>
                <a:lnTo>
                  <a:pt x="102" y="35"/>
                </a:lnTo>
                <a:lnTo>
                  <a:pt x="102" y="40"/>
                </a:lnTo>
                <a:lnTo>
                  <a:pt x="102" y="40"/>
                </a:lnTo>
                <a:close/>
                <a:moveTo>
                  <a:pt x="112" y="127"/>
                </a:moveTo>
                <a:lnTo>
                  <a:pt x="112" y="127"/>
                </a:lnTo>
                <a:lnTo>
                  <a:pt x="115" y="125"/>
                </a:lnTo>
                <a:lnTo>
                  <a:pt x="115" y="125"/>
                </a:lnTo>
                <a:lnTo>
                  <a:pt x="115" y="123"/>
                </a:lnTo>
                <a:lnTo>
                  <a:pt x="115" y="123"/>
                </a:lnTo>
                <a:lnTo>
                  <a:pt x="112" y="125"/>
                </a:lnTo>
                <a:lnTo>
                  <a:pt x="112" y="125"/>
                </a:lnTo>
                <a:lnTo>
                  <a:pt x="112" y="127"/>
                </a:lnTo>
                <a:lnTo>
                  <a:pt x="112" y="127"/>
                </a:lnTo>
                <a:close/>
                <a:moveTo>
                  <a:pt x="124" y="136"/>
                </a:moveTo>
                <a:lnTo>
                  <a:pt x="124" y="136"/>
                </a:lnTo>
                <a:lnTo>
                  <a:pt x="124" y="138"/>
                </a:lnTo>
                <a:lnTo>
                  <a:pt x="124" y="138"/>
                </a:lnTo>
                <a:lnTo>
                  <a:pt x="126" y="139"/>
                </a:lnTo>
                <a:lnTo>
                  <a:pt x="126" y="139"/>
                </a:lnTo>
                <a:lnTo>
                  <a:pt x="126" y="136"/>
                </a:lnTo>
                <a:lnTo>
                  <a:pt x="126" y="136"/>
                </a:lnTo>
                <a:lnTo>
                  <a:pt x="124" y="136"/>
                </a:lnTo>
                <a:lnTo>
                  <a:pt x="124" y="136"/>
                </a:lnTo>
                <a:close/>
                <a:moveTo>
                  <a:pt x="104" y="169"/>
                </a:moveTo>
                <a:lnTo>
                  <a:pt x="104" y="169"/>
                </a:lnTo>
                <a:lnTo>
                  <a:pt x="106" y="169"/>
                </a:lnTo>
                <a:lnTo>
                  <a:pt x="106" y="169"/>
                </a:lnTo>
                <a:lnTo>
                  <a:pt x="106" y="168"/>
                </a:lnTo>
                <a:lnTo>
                  <a:pt x="106" y="168"/>
                </a:lnTo>
                <a:lnTo>
                  <a:pt x="104" y="168"/>
                </a:lnTo>
                <a:lnTo>
                  <a:pt x="104" y="168"/>
                </a:lnTo>
                <a:lnTo>
                  <a:pt x="104" y="169"/>
                </a:lnTo>
                <a:lnTo>
                  <a:pt x="104" y="169"/>
                </a:lnTo>
                <a:close/>
                <a:moveTo>
                  <a:pt x="90" y="180"/>
                </a:moveTo>
                <a:lnTo>
                  <a:pt x="90" y="180"/>
                </a:lnTo>
                <a:lnTo>
                  <a:pt x="90" y="177"/>
                </a:lnTo>
                <a:lnTo>
                  <a:pt x="90" y="177"/>
                </a:lnTo>
                <a:lnTo>
                  <a:pt x="88" y="177"/>
                </a:lnTo>
                <a:lnTo>
                  <a:pt x="88" y="177"/>
                </a:lnTo>
                <a:lnTo>
                  <a:pt x="88" y="179"/>
                </a:lnTo>
                <a:lnTo>
                  <a:pt x="90" y="180"/>
                </a:lnTo>
                <a:lnTo>
                  <a:pt x="90" y="180"/>
                </a:lnTo>
                <a:close/>
                <a:moveTo>
                  <a:pt x="172" y="95"/>
                </a:moveTo>
                <a:lnTo>
                  <a:pt x="172" y="95"/>
                </a:lnTo>
                <a:lnTo>
                  <a:pt x="170" y="95"/>
                </a:lnTo>
                <a:lnTo>
                  <a:pt x="170" y="97"/>
                </a:lnTo>
                <a:lnTo>
                  <a:pt x="170" y="97"/>
                </a:lnTo>
                <a:lnTo>
                  <a:pt x="170" y="97"/>
                </a:lnTo>
                <a:lnTo>
                  <a:pt x="172" y="98"/>
                </a:lnTo>
                <a:lnTo>
                  <a:pt x="172" y="98"/>
                </a:lnTo>
                <a:lnTo>
                  <a:pt x="172" y="95"/>
                </a:lnTo>
                <a:lnTo>
                  <a:pt x="172" y="95"/>
                </a:lnTo>
                <a:close/>
                <a:moveTo>
                  <a:pt x="39" y="67"/>
                </a:moveTo>
                <a:lnTo>
                  <a:pt x="39" y="67"/>
                </a:lnTo>
                <a:lnTo>
                  <a:pt x="39" y="68"/>
                </a:lnTo>
                <a:lnTo>
                  <a:pt x="39" y="68"/>
                </a:lnTo>
                <a:lnTo>
                  <a:pt x="49" y="68"/>
                </a:lnTo>
                <a:lnTo>
                  <a:pt x="49" y="68"/>
                </a:lnTo>
                <a:lnTo>
                  <a:pt x="39" y="67"/>
                </a:lnTo>
                <a:lnTo>
                  <a:pt x="39" y="67"/>
                </a:lnTo>
                <a:close/>
                <a:moveTo>
                  <a:pt x="186" y="65"/>
                </a:moveTo>
                <a:lnTo>
                  <a:pt x="186" y="65"/>
                </a:lnTo>
                <a:lnTo>
                  <a:pt x="183" y="65"/>
                </a:lnTo>
                <a:lnTo>
                  <a:pt x="183" y="65"/>
                </a:lnTo>
                <a:lnTo>
                  <a:pt x="184" y="65"/>
                </a:lnTo>
                <a:lnTo>
                  <a:pt x="184" y="65"/>
                </a:lnTo>
                <a:lnTo>
                  <a:pt x="186" y="67"/>
                </a:lnTo>
                <a:lnTo>
                  <a:pt x="186" y="67"/>
                </a:lnTo>
                <a:lnTo>
                  <a:pt x="186" y="65"/>
                </a:lnTo>
                <a:lnTo>
                  <a:pt x="186" y="65"/>
                </a:lnTo>
                <a:close/>
                <a:moveTo>
                  <a:pt x="142" y="125"/>
                </a:moveTo>
                <a:lnTo>
                  <a:pt x="142" y="125"/>
                </a:lnTo>
                <a:lnTo>
                  <a:pt x="148" y="125"/>
                </a:lnTo>
                <a:lnTo>
                  <a:pt x="148" y="125"/>
                </a:lnTo>
                <a:lnTo>
                  <a:pt x="142" y="125"/>
                </a:lnTo>
                <a:lnTo>
                  <a:pt x="142" y="125"/>
                </a:lnTo>
                <a:close/>
                <a:moveTo>
                  <a:pt x="47" y="87"/>
                </a:moveTo>
                <a:lnTo>
                  <a:pt x="47" y="87"/>
                </a:lnTo>
                <a:lnTo>
                  <a:pt x="47" y="86"/>
                </a:lnTo>
                <a:lnTo>
                  <a:pt x="47" y="86"/>
                </a:lnTo>
                <a:lnTo>
                  <a:pt x="46" y="87"/>
                </a:lnTo>
                <a:lnTo>
                  <a:pt x="46" y="87"/>
                </a:lnTo>
                <a:lnTo>
                  <a:pt x="46" y="89"/>
                </a:lnTo>
                <a:lnTo>
                  <a:pt x="46" y="89"/>
                </a:lnTo>
                <a:lnTo>
                  <a:pt x="47" y="87"/>
                </a:lnTo>
                <a:lnTo>
                  <a:pt x="47" y="87"/>
                </a:lnTo>
                <a:close/>
                <a:moveTo>
                  <a:pt x="118" y="37"/>
                </a:moveTo>
                <a:lnTo>
                  <a:pt x="118" y="37"/>
                </a:lnTo>
                <a:lnTo>
                  <a:pt x="117" y="37"/>
                </a:lnTo>
                <a:lnTo>
                  <a:pt x="117" y="38"/>
                </a:lnTo>
                <a:lnTo>
                  <a:pt x="117" y="38"/>
                </a:lnTo>
                <a:lnTo>
                  <a:pt x="118" y="41"/>
                </a:lnTo>
                <a:lnTo>
                  <a:pt x="118" y="41"/>
                </a:lnTo>
                <a:lnTo>
                  <a:pt x="118" y="41"/>
                </a:lnTo>
                <a:lnTo>
                  <a:pt x="118" y="41"/>
                </a:lnTo>
                <a:lnTo>
                  <a:pt x="118" y="37"/>
                </a:lnTo>
                <a:lnTo>
                  <a:pt x="118" y="37"/>
                </a:lnTo>
                <a:close/>
                <a:moveTo>
                  <a:pt x="158" y="87"/>
                </a:moveTo>
                <a:lnTo>
                  <a:pt x="158" y="87"/>
                </a:lnTo>
                <a:lnTo>
                  <a:pt x="156" y="87"/>
                </a:lnTo>
                <a:lnTo>
                  <a:pt x="154" y="87"/>
                </a:lnTo>
                <a:lnTo>
                  <a:pt x="154" y="87"/>
                </a:lnTo>
                <a:lnTo>
                  <a:pt x="156" y="87"/>
                </a:lnTo>
                <a:lnTo>
                  <a:pt x="158" y="87"/>
                </a:lnTo>
                <a:lnTo>
                  <a:pt x="158" y="87"/>
                </a:lnTo>
                <a:close/>
                <a:moveTo>
                  <a:pt x="53" y="97"/>
                </a:moveTo>
                <a:lnTo>
                  <a:pt x="53" y="97"/>
                </a:lnTo>
                <a:lnTo>
                  <a:pt x="53" y="95"/>
                </a:lnTo>
                <a:lnTo>
                  <a:pt x="52" y="95"/>
                </a:lnTo>
                <a:lnTo>
                  <a:pt x="52" y="95"/>
                </a:lnTo>
                <a:lnTo>
                  <a:pt x="52" y="97"/>
                </a:lnTo>
                <a:lnTo>
                  <a:pt x="52" y="97"/>
                </a:lnTo>
                <a:lnTo>
                  <a:pt x="53" y="97"/>
                </a:lnTo>
                <a:lnTo>
                  <a:pt x="53" y="97"/>
                </a:lnTo>
                <a:close/>
                <a:moveTo>
                  <a:pt x="90" y="26"/>
                </a:moveTo>
                <a:lnTo>
                  <a:pt x="90" y="26"/>
                </a:lnTo>
                <a:lnTo>
                  <a:pt x="93" y="26"/>
                </a:lnTo>
                <a:lnTo>
                  <a:pt x="93" y="26"/>
                </a:lnTo>
                <a:lnTo>
                  <a:pt x="93" y="23"/>
                </a:lnTo>
                <a:lnTo>
                  <a:pt x="93" y="23"/>
                </a:lnTo>
                <a:lnTo>
                  <a:pt x="93" y="23"/>
                </a:lnTo>
                <a:lnTo>
                  <a:pt x="93" y="23"/>
                </a:lnTo>
                <a:lnTo>
                  <a:pt x="90" y="26"/>
                </a:lnTo>
                <a:lnTo>
                  <a:pt x="90" y="26"/>
                </a:lnTo>
                <a:close/>
                <a:moveTo>
                  <a:pt x="76" y="135"/>
                </a:moveTo>
                <a:lnTo>
                  <a:pt x="76" y="135"/>
                </a:lnTo>
                <a:lnTo>
                  <a:pt x="77" y="136"/>
                </a:lnTo>
                <a:lnTo>
                  <a:pt x="77" y="136"/>
                </a:lnTo>
                <a:lnTo>
                  <a:pt x="77" y="136"/>
                </a:lnTo>
                <a:lnTo>
                  <a:pt x="77" y="135"/>
                </a:lnTo>
                <a:lnTo>
                  <a:pt x="77" y="135"/>
                </a:lnTo>
                <a:lnTo>
                  <a:pt x="76" y="135"/>
                </a:lnTo>
                <a:lnTo>
                  <a:pt x="76" y="135"/>
                </a:lnTo>
                <a:close/>
                <a:moveTo>
                  <a:pt x="77" y="117"/>
                </a:moveTo>
                <a:lnTo>
                  <a:pt x="77" y="117"/>
                </a:lnTo>
                <a:lnTo>
                  <a:pt x="77" y="117"/>
                </a:lnTo>
                <a:lnTo>
                  <a:pt x="77" y="117"/>
                </a:lnTo>
                <a:lnTo>
                  <a:pt x="76" y="114"/>
                </a:lnTo>
                <a:lnTo>
                  <a:pt x="76" y="114"/>
                </a:lnTo>
                <a:lnTo>
                  <a:pt x="76" y="114"/>
                </a:lnTo>
                <a:lnTo>
                  <a:pt x="76" y="114"/>
                </a:lnTo>
                <a:lnTo>
                  <a:pt x="77" y="117"/>
                </a:lnTo>
                <a:lnTo>
                  <a:pt x="77" y="117"/>
                </a:lnTo>
                <a:close/>
                <a:moveTo>
                  <a:pt x="132" y="133"/>
                </a:moveTo>
                <a:lnTo>
                  <a:pt x="132" y="133"/>
                </a:lnTo>
                <a:lnTo>
                  <a:pt x="128" y="133"/>
                </a:lnTo>
                <a:lnTo>
                  <a:pt x="128" y="133"/>
                </a:lnTo>
                <a:lnTo>
                  <a:pt x="129" y="133"/>
                </a:lnTo>
                <a:lnTo>
                  <a:pt x="132" y="133"/>
                </a:lnTo>
                <a:lnTo>
                  <a:pt x="132" y="133"/>
                </a:lnTo>
                <a:close/>
                <a:moveTo>
                  <a:pt x="19" y="71"/>
                </a:moveTo>
                <a:lnTo>
                  <a:pt x="19" y="71"/>
                </a:lnTo>
                <a:lnTo>
                  <a:pt x="14" y="71"/>
                </a:lnTo>
                <a:lnTo>
                  <a:pt x="14" y="71"/>
                </a:lnTo>
                <a:lnTo>
                  <a:pt x="16" y="71"/>
                </a:lnTo>
                <a:lnTo>
                  <a:pt x="19" y="71"/>
                </a:lnTo>
                <a:lnTo>
                  <a:pt x="19" y="71"/>
                </a:lnTo>
                <a:close/>
                <a:moveTo>
                  <a:pt x="106" y="27"/>
                </a:moveTo>
                <a:lnTo>
                  <a:pt x="106" y="27"/>
                </a:lnTo>
                <a:lnTo>
                  <a:pt x="109" y="26"/>
                </a:lnTo>
                <a:lnTo>
                  <a:pt x="109" y="26"/>
                </a:lnTo>
                <a:lnTo>
                  <a:pt x="109" y="26"/>
                </a:lnTo>
                <a:lnTo>
                  <a:pt x="109" y="26"/>
                </a:lnTo>
                <a:lnTo>
                  <a:pt x="106" y="26"/>
                </a:lnTo>
                <a:lnTo>
                  <a:pt x="106" y="26"/>
                </a:lnTo>
                <a:lnTo>
                  <a:pt x="106" y="27"/>
                </a:lnTo>
                <a:lnTo>
                  <a:pt x="106" y="27"/>
                </a:lnTo>
                <a:close/>
                <a:moveTo>
                  <a:pt x="167" y="117"/>
                </a:moveTo>
                <a:lnTo>
                  <a:pt x="167" y="117"/>
                </a:lnTo>
                <a:lnTo>
                  <a:pt x="161" y="117"/>
                </a:lnTo>
                <a:lnTo>
                  <a:pt x="161" y="117"/>
                </a:lnTo>
                <a:lnTo>
                  <a:pt x="167" y="117"/>
                </a:lnTo>
                <a:lnTo>
                  <a:pt x="167" y="117"/>
                </a:lnTo>
                <a:close/>
                <a:moveTo>
                  <a:pt x="53" y="90"/>
                </a:moveTo>
                <a:lnTo>
                  <a:pt x="53" y="90"/>
                </a:lnTo>
                <a:lnTo>
                  <a:pt x="53" y="87"/>
                </a:lnTo>
                <a:lnTo>
                  <a:pt x="53" y="87"/>
                </a:lnTo>
                <a:lnTo>
                  <a:pt x="53" y="87"/>
                </a:lnTo>
                <a:lnTo>
                  <a:pt x="53" y="87"/>
                </a:lnTo>
                <a:lnTo>
                  <a:pt x="53" y="90"/>
                </a:lnTo>
                <a:lnTo>
                  <a:pt x="53" y="90"/>
                </a:lnTo>
                <a:lnTo>
                  <a:pt x="53" y="90"/>
                </a:lnTo>
                <a:lnTo>
                  <a:pt x="53" y="90"/>
                </a:lnTo>
                <a:lnTo>
                  <a:pt x="53" y="90"/>
                </a:lnTo>
                <a:close/>
                <a:moveTo>
                  <a:pt x="79" y="19"/>
                </a:moveTo>
                <a:lnTo>
                  <a:pt x="79" y="19"/>
                </a:lnTo>
                <a:lnTo>
                  <a:pt x="77" y="21"/>
                </a:lnTo>
                <a:lnTo>
                  <a:pt x="77" y="21"/>
                </a:lnTo>
                <a:lnTo>
                  <a:pt x="79" y="23"/>
                </a:lnTo>
                <a:lnTo>
                  <a:pt x="80" y="21"/>
                </a:lnTo>
                <a:lnTo>
                  <a:pt x="80" y="21"/>
                </a:lnTo>
                <a:lnTo>
                  <a:pt x="79" y="19"/>
                </a:lnTo>
                <a:lnTo>
                  <a:pt x="79" y="19"/>
                </a:lnTo>
                <a:close/>
                <a:moveTo>
                  <a:pt x="60" y="125"/>
                </a:moveTo>
                <a:lnTo>
                  <a:pt x="60" y="125"/>
                </a:lnTo>
                <a:lnTo>
                  <a:pt x="58" y="125"/>
                </a:lnTo>
                <a:lnTo>
                  <a:pt x="58" y="125"/>
                </a:lnTo>
                <a:lnTo>
                  <a:pt x="61" y="127"/>
                </a:lnTo>
                <a:lnTo>
                  <a:pt x="61" y="127"/>
                </a:lnTo>
                <a:lnTo>
                  <a:pt x="61" y="127"/>
                </a:lnTo>
                <a:lnTo>
                  <a:pt x="61" y="127"/>
                </a:lnTo>
                <a:lnTo>
                  <a:pt x="60" y="125"/>
                </a:lnTo>
                <a:lnTo>
                  <a:pt x="60" y="125"/>
                </a:lnTo>
                <a:close/>
                <a:moveTo>
                  <a:pt x="24" y="76"/>
                </a:moveTo>
                <a:lnTo>
                  <a:pt x="24" y="76"/>
                </a:lnTo>
                <a:lnTo>
                  <a:pt x="22" y="79"/>
                </a:lnTo>
                <a:lnTo>
                  <a:pt x="22" y="79"/>
                </a:lnTo>
                <a:lnTo>
                  <a:pt x="24" y="78"/>
                </a:lnTo>
                <a:lnTo>
                  <a:pt x="24" y="76"/>
                </a:lnTo>
                <a:lnTo>
                  <a:pt x="24" y="76"/>
                </a:lnTo>
                <a:close/>
                <a:moveTo>
                  <a:pt x="124" y="109"/>
                </a:moveTo>
                <a:lnTo>
                  <a:pt x="124" y="109"/>
                </a:lnTo>
                <a:lnTo>
                  <a:pt x="124" y="112"/>
                </a:lnTo>
                <a:lnTo>
                  <a:pt x="124" y="112"/>
                </a:lnTo>
                <a:lnTo>
                  <a:pt x="126" y="112"/>
                </a:lnTo>
                <a:lnTo>
                  <a:pt x="126" y="112"/>
                </a:lnTo>
                <a:lnTo>
                  <a:pt x="126" y="111"/>
                </a:lnTo>
                <a:lnTo>
                  <a:pt x="124" y="109"/>
                </a:lnTo>
                <a:lnTo>
                  <a:pt x="124" y="109"/>
                </a:lnTo>
                <a:close/>
                <a:moveTo>
                  <a:pt x="98" y="114"/>
                </a:moveTo>
                <a:lnTo>
                  <a:pt x="98" y="114"/>
                </a:lnTo>
                <a:lnTo>
                  <a:pt x="98" y="112"/>
                </a:lnTo>
                <a:lnTo>
                  <a:pt x="98" y="112"/>
                </a:lnTo>
                <a:lnTo>
                  <a:pt x="95" y="112"/>
                </a:lnTo>
                <a:lnTo>
                  <a:pt x="95" y="112"/>
                </a:lnTo>
                <a:lnTo>
                  <a:pt x="95" y="114"/>
                </a:lnTo>
                <a:lnTo>
                  <a:pt x="95" y="114"/>
                </a:lnTo>
                <a:lnTo>
                  <a:pt x="98" y="114"/>
                </a:lnTo>
                <a:lnTo>
                  <a:pt x="98" y="114"/>
                </a:lnTo>
                <a:close/>
                <a:moveTo>
                  <a:pt x="117" y="101"/>
                </a:moveTo>
                <a:lnTo>
                  <a:pt x="117" y="101"/>
                </a:lnTo>
                <a:lnTo>
                  <a:pt x="117" y="103"/>
                </a:lnTo>
                <a:lnTo>
                  <a:pt x="118" y="105"/>
                </a:lnTo>
                <a:lnTo>
                  <a:pt x="118" y="105"/>
                </a:lnTo>
                <a:lnTo>
                  <a:pt x="117" y="101"/>
                </a:lnTo>
                <a:lnTo>
                  <a:pt x="117" y="101"/>
                </a:lnTo>
                <a:close/>
                <a:moveTo>
                  <a:pt x="20" y="68"/>
                </a:moveTo>
                <a:lnTo>
                  <a:pt x="20" y="68"/>
                </a:lnTo>
                <a:lnTo>
                  <a:pt x="24" y="68"/>
                </a:lnTo>
                <a:lnTo>
                  <a:pt x="27" y="68"/>
                </a:lnTo>
                <a:lnTo>
                  <a:pt x="27" y="68"/>
                </a:lnTo>
                <a:lnTo>
                  <a:pt x="20" y="68"/>
                </a:lnTo>
                <a:lnTo>
                  <a:pt x="20" y="68"/>
                </a:lnTo>
                <a:close/>
                <a:moveTo>
                  <a:pt x="98" y="174"/>
                </a:moveTo>
                <a:lnTo>
                  <a:pt x="98" y="174"/>
                </a:lnTo>
                <a:lnTo>
                  <a:pt x="96" y="174"/>
                </a:lnTo>
                <a:lnTo>
                  <a:pt x="96" y="174"/>
                </a:lnTo>
                <a:lnTo>
                  <a:pt x="96" y="174"/>
                </a:lnTo>
                <a:lnTo>
                  <a:pt x="95" y="174"/>
                </a:lnTo>
                <a:lnTo>
                  <a:pt x="95" y="174"/>
                </a:lnTo>
                <a:lnTo>
                  <a:pt x="93" y="174"/>
                </a:lnTo>
                <a:lnTo>
                  <a:pt x="93" y="174"/>
                </a:lnTo>
                <a:lnTo>
                  <a:pt x="93" y="174"/>
                </a:lnTo>
                <a:lnTo>
                  <a:pt x="93" y="174"/>
                </a:lnTo>
                <a:lnTo>
                  <a:pt x="98" y="174"/>
                </a:lnTo>
                <a:lnTo>
                  <a:pt x="98" y="174"/>
                </a:lnTo>
                <a:close/>
                <a:moveTo>
                  <a:pt x="189" y="128"/>
                </a:moveTo>
                <a:lnTo>
                  <a:pt x="189" y="128"/>
                </a:lnTo>
                <a:lnTo>
                  <a:pt x="188" y="128"/>
                </a:lnTo>
                <a:lnTo>
                  <a:pt x="186" y="130"/>
                </a:lnTo>
                <a:lnTo>
                  <a:pt x="186" y="130"/>
                </a:lnTo>
                <a:lnTo>
                  <a:pt x="188" y="130"/>
                </a:lnTo>
                <a:lnTo>
                  <a:pt x="189" y="128"/>
                </a:lnTo>
                <a:lnTo>
                  <a:pt x="189" y="128"/>
                </a:lnTo>
                <a:close/>
                <a:moveTo>
                  <a:pt x="101" y="101"/>
                </a:moveTo>
                <a:lnTo>
                  <a:pt x="101" y="101"/>
                </a:lnTo>
                <a:lnTo>
                  <a:pt x="98" y="100"/>
                </a:lnTo>
                <a:lnTo>
                  <a:pt x="98" y="100"/>
                </a:lnTo>
                <a:lnTo>
                  <a:pt x="98" y="101"/>
                </a:lnTo>
                <a:lnTo>
                  <a:pt x="98" y="101"/>
                </a:lnTo>
                <a:lnTo>
                  <a:pt x="101" y="101"/>
                </a:lnTo>
                <a:lnTo>
                  <a:pt x="101" y="101"/>
                </a:lnTo>
                <a:close/>
                <a:moveTo>
                  <a:pt x="104" y="46"/>
                </a:moveTo>
                <a:lnTo>
                  <a:pt x="104" y="46"/>
                </a:lnTo>
                <a:lnTo>
                  <a:pt x="102" y="49"/>
                </a:lnTo>
                <a:lnTo>
                  <a:pt x="102" y="49"/>
                </a:lnTo>
                <a:lnTo>
                  <a:pt x="104" y="49"/>
                </a:lnTo>
                <a:lnTo>
                  <a:pt x="104" y="49"/>
                </a:lnTo>
                <a:lnTo>
                  <a:pt x="104" y="46"/>
                </a:lnTo>
                <a:lnTo>
                  <a:pt x="104" y="46"/>
                </a:lnTo>
                <a:close/>
                <a:moveTo>
                  <a:pt x="50" y="103"/>
                </a:moveTo>
                <a:lnTo>
                  <a:pt x="50" y="103"/>
                </a:lnTo>
                <a:lnTo>
                  <a:pt x="50" y="103"/>
                </a:lnTo>
                <a:lnTo>
                  <a:pt x="50" y="103"/>
                </a:lnTo>
                <a:lnTo>
                  <a:pt x="52" y="100"/>
                </a:lnTo>
                <a:lnTo>
                  <a:pt x="52" y="100"/>
                </a:lnTo>
                <a:lnTo>
                  <a:pt x="52" y="100"/>
                </a:lnTo>
                <a:lnTo>
                  <a:pt x="52" y="100"/>
                </a:lnTo>
                <a:lnTo>
                  <a:pt x="52" y="100"/>
                </a:lnTo>
                <a:lnTo>
                  <a:pt x="50" y="103"/>
                </a:lnTo>
                <a:lnTo>
                  <a:pt x="50" y="103"/>
                </a:lnTo>
                <a:close/>
                <a:moveTo>
                  <a:pt x="95" y="161"/>
                </a:moveTo>
                <a:lnTo>
                  <a:pt x="95" y="161"/>
                </a:lnTo>
                <a:lnTo>
                  <a:pt x="95" y="161"/>
                </a:lnTo>
                <a:lnTo>
                  <a:pt x="95" y="161"/>
                </a:lnTo>
                <a:lnTo>
                  <a:pt x="95" y="164"/>
                </a:lnTo>
                <a:lnTo>
                  <a:pt x="95" y="164"/>
                </a:lnTo>
                <a:lnTo>
                  <a:pt x="95" y="164"/>
                </a:lnTo>
                <a:lnTo>
                  <a:pt x="95" y="164"/>
                </a:lnTo>
                <a:lnTo>
                  <a:pt x="95" y="161"/>
                </a:lnTo>
                <a:lnTo>
                  <a:pt x="95" y="161"/>
                </a:lnTo>
                <a:close/>
                <a:moveTo>
                  <a:pt x="98" y="56"/>
                </a:moveTo>
                <a:lnTo>
                  <a:pt x="98" y="56"/>
                </a:lnTo>
                <a:lnTo>
                  <a:pt x="96" y="57"/>
                </a:lnTo>
                <a:lnTo>
                  <a:pt x="96" y="59"/>
                </a:lnTo>
                <a:lnTo>
                  <a:pt x="96" y="59"/>
                </a:lnTo>
                <a:lnTo>
                  <a:pt x="98" y="56"/>
                </a:lnTo>
                <a:lnTo>
                  <a:pt x="98" y="56"/>
                </a:lnTo>
                <a:close/>
                <a:moveTo>
                  <a:pt x="148" y="93"/>
                </a:moveTo>
                <a:lnTo>
                  <a:pt x="148" y="93"/>
                </a:lnTo>
                <a:lnTo>
                  <a:pt x="148" y="93"/>
                </a:lnTo>
                <a:lnTo>
                  <a:pt x="148" y="93"/>
                </a:lnTo>
                <a:lnTo>
                  <a:pt x="145" y="92"/>
                </a:lnTo>
                <a:lnTo>
                  <a:pt x="145" y="92"/>
                </a:lnTo>
                <a:lnTo>
                  <a:pt x="145" y="93"/>
                </a:lnTo>
                <a:lnTo>
                  <a:pt x="145" y="93"/>
                </a:lnTo>
                <a:lnTo>
                  <a:pt x="148" y="93"/>
                </a:lnTo>
                <a:lnTo>
                  <a:pt x="148" y="93"/>
                </a:lnTo>
                <a:close/>
                <a:moveTo>
                  <a:pt x="55" y="106"/>
                </a:moveTo>
                <a:lnTo>
                  <a:pt x="55" y="106"/>
                </a:lnTo>
                <a:lnTo>
                  <a:pt x="55" y="103"/>
                </a:lnTo>
                <a:lnTo>
                  <a:pt x="55" y="103"/>
                </a:lnTo>
                <a:lnTo>
                  <a:pt x="53" y="103"/>
                </a:lnTo>
                <a:lnTo>
                  <a:pt x="53" y="103"/>
                </a:lnTo>
                <a:lnTo>
                  <a:pt x="53" y="106"/>
                </a:lnTo>
                <a:lnTo>
                  <a:pt x="53" y="106"/>
                </a:lnTo>
                <a:lnTo>
                  <a:pt x="55" y="106"/>
                </a:lnTo>
                <a:lnTo>
                  <a:pt x="55" y="106"/>
                </a:lnTo>
                <a:close/>
                <a:moveTo>
                  <a:pt x="101" y="168"/>
                </a:moveTo>
                <a:lnTo>
                  <a:pt x="101" y="168"/>
                </a:lnTo>
                <a:lnTo>
                  <a:pt x="99" y="168"/>
                </a:lnTo>
                <a:lnTo>
                  <a:pt x="99" y="168"/>
                </a:lnTo>
                <a:lnTo>
                  <a:pt x="99" y="169"/>
                </a:lnTo>
                <a:lnTo>
                  <a:pt x="99" y="169"/>
                </a:lnTo>
                <a:lnTo>
                  <a:pt x="99" y="169"/>
                </a:lnTo>
                <a:lnTo>
                  <a:pt x="99" y="169"/>
                </a:lnTo>
                <a:lnTo>
                  <a:pt x="101" y="169"/>
                </a:lnTo>
                <a:lnTo>
                  <a:pt x="101" y="169"/>
                </a:lnTo>
                <a:lnTo>
                  <a:pt x="101" y="168"/>
                </a:lnTo>
                <a:lnTo>
                  <a:pt x="101" y="168"/>
                </a:lnTo>
                <a:close/>
                <a:moveTo>
                  <a:pt x="87" y="34"/>
                </a:moveTo>
                <a:lnTo>
                  <a:pt x="87" y="34"/>
                </a:lnTo>
                <a:lnTo>
                  <a:pt x="87" y="30"/>
                </a:lnTo>
                <a:lnTo>
                  <a:pt x="87" y="30"/>
                </a:lnTo>
                <a:lnTo>
                  <a:pt x="87" y="32"/>
                </a:lnTo>
                <a:lnTo>
                  <a:pt x="87" y="34"/>
                </a:lnTo>
                <a:lnTo>
                  <a:pt x="87" y="34"/>
                </a:lnTo>
                <a:close/>
                <a:moveTo>
                  <a:pt x="106" y="57"/>
                </a:moveTo>
                <a:lnTo>
                  <a:pt x="106" y="57"/>
                </a:lnTo>
                <a:lnTo>
                  <a:pt x="107" y="56"/>
                </a:lnTo>
                <a:lnTo>
                  <a:pt x="106" y="52"/>
                </a:lnTo>
                <a:lnTo>
                  <a:pt x="106" y="52"/>
                </a:lnTo>
                <a:lnTo>
                  <a:pt x="106" y="57"/>
                </a:lnTo>
                <a:lnTo>
                  <a:pt x="106" y="57"/>
                </a:lnTo>
                <a:close/>
                <a:moveTo>
                  <a:pt x="83" y="133"/>
                </a:moveTo>
                <a:lnTo>
                  <a:pt x="83" y="133"/>
                </a:lnTo>
                <a:lnTo>
                  <a:pt x="82" y="135"/>
                </a:lnTo>
                <a:lnTo>
                  <a:pt x="82" y="135"/>
                </a:lnTo>
                <a:lnTo>
                  <a:pt x="82" y="138"/>
                </a:lnTo>
                <a:lnTo>
                  <a:pt x="82" y="138"/>
                </a:lnTo>
                <a:lnTo>
                  <a:pt x="83" y="133"/>
                </a:lnTo>
                <a:lnTo>
                  <a:pt x="83" y="133"/>
                </a:lnTo>
                <a:close/>
                <a:moveTo>
                  <a:pt x="148" y="79"/>
                </a:moveTo>
                <a:lnTo>
                  <a:pt x="148" y="79"/>
                </a:lnTo>
                <a:lnTo>
                  <a:pt x="148" y="78"/>
                </a:lnTo>
                <a:lnTo>
                  <a:pt x="147" y="76"/>
                </a:lnTo>
                <a:lnTo>
                  <a:pt x="147" y="76"/>
                </a:lnTo>
                <a:lnTo>
                  <a:pt x="147" y="78"/>
                </a:lnTo>
                <a:lnTo>
                  <a:pt x="147" y="78"/>
                </a:lnTo>
                <a:lnTo>
                  <a:pt x="148" y="79"/>
                </a:lnTo>
                <a:lnTo>
                  <a:pt x="148" y="79"/>
                </a:lnTo>
                <a:close/>
                <a:moveTo>
                  <a:pt x="123" y="116"/>
                </a:moveTo>
                <a:lnTo>
                  <a:pt x="123" y="116"/>
                </a:lnTo>
                <a:lnTo>
                  <a:pt x="118" y="116"/>
                </a:lnTo>
                <a:lnTo>
                  <a:pt x="118" y="116"/>
                </a:lnTo>
                <a:lnTo>
                  <a:pt x="120" y="116"/>
                </a:lnTo>
                <a:lnTo>
                  <a:pt x="120" y="116"/>
                </a:lnTo>
                <a:lnTo>
                  <a:pt x="123" y="116"/>
                </a:lnTo>
                <a:lnTo>
                  <a:pt x="123" y="116"/>
                </a:lnTo>
                <a:close/>
                <a:moveTo>
                  <a:pt x="115" y="76"/>
                </a:moveTo>
                <a:lnTo>
                  <a:pt x="115" y="76"/>
                </a:lnTo>
                <a:lnTo>
                  <a:pt x="115" y="79"/>
                </a:lnTo>
                <a:lnTo>
                  <a:pt x="115" y="79"/>
                </a:lnTo>
                <a:lnTo>
                  <a:pt x="115" y="78"/>
                </a:lnTo>
                <a:lnTo>
                  <a:pt x="115" y="76"/>
                </a:lnTo>
                <a:lnTo>
                  <a:pt x="115" y="76"/>
                </a:lnTo>
                <a:close/>
                <a:moveTo>
                  <a:pt x="115" y="182"/>
                </a:moveTo>
                <a:lnTo>
                  <a:pt x="115" y="182"/>
                </a:lnTo>
                <a:lnTo>
                  <a:pt x="115" y="180"/>
                </a:lnTo>
                <a:lnTo>
                  <a:pt x="113" y="180"/>
                </a:lnTo>
                <a:lnTo>
                  <a:pt x="113" y="180"/>
                </a:lnTo>
                <a:lnTo>
                  <a:pt x="113" y="180"/>
                </a:lnTo>
                <a:lnTo>
                  <a:pt x="115" y="182"/>
                </a:lnTo>
                <a:lnTo>
                  <a:pt x="115" y="182"/>
                </a:lnTo>
                <a:close/>
                <a:moveTo>
                  <a:pt x="109" y="78"/>
                </a:moveTo>
                <a:lnTo>
                  <a:pt x="109" y="78"/>
                </a:lnTo>
                <a:lnTo>
                  <a:pt x="107" y="76"/>
                </a:lnTo>
                <a:lnTo>
                  <a:pt x="107" y="76"/>
                </a:lnTo>
                <a:lnTo>
                  <a:pt x="107" y="76"/>
                </a:lnTo>
                <a:lnTo>
                  <a:pt x="107" y="76"/>
                </a:lnTo>
                <a:lnTo>
                  <a:pt x="107" y="78"/>
                </a:lnTo>
                <a:lnTo>
                  <a:pt x="107" y="78"/>
                </a:lnTo>
                <a:lnTo>
                  <a:pt x="109" y="78"/>
                </a:lnTo>
                <a:lnTo>
                  <a:pt x="109" y="78"/>
                </a:lnTo>
                <a:close/>
                <a:moveTo>
                  <a:pt x="126" y="68"/>
                </a:moveTo>
                <a:lnTo>
                  <a:pt x="126" y="68"/>
                </a:lnTo>
                <a:lnTo>
                  <a:pt x="128" y="70"/>
                </a:lnTo>
                <a:lnTo>
                  <a:pt x="128" y="70"/>
                </a:lnTo>
                <a:lnTo>
                  <a:pt x="128" y="70"/>
                </a:lnTo>
                <a:lnTo>
                  <a:pt x="129" y="70"/>
                </a:lnTo>
                <a:lnTo>
                  <a:pt x="129" y="70"/>
                </a:lnTo>
                <a:lnTo>
                  <a:pt x="131" y="70"/>
                </a:lnTo>
                <a:lnTo>
                  <a:pt x="131" y="70"/>
                </a:lnTo>
                <a:lnTo>
                  <a:pt x="131" y="70"/>
                </a:lnTo>
                <a:lnTo>
                  <a:pt x="131" y="70"/>
                </a:lnTo>
                <a:lnTo>
                  <a:pt x="126" y="68"/>
                </a:lnTo>
                <a:lnTo>
                  <a:pt x="126" y="68"/>
                </a:lnTo>
                <a:close/>
                <a:moveTo>
                  <a:pt x="85" y="142"/>
                </a:moveTo>
                <a:lnTo>
                  <a:pt x="85" y="142"/>
                </a:lnTo>
                <a:lnTo>
                  <a:pt x="87" y="142"/>
                </a:lnTo>
                <a:lnTo>
                  <a:pt x="87" y="141"/>
                </a:lnTo>
                <a:lnTo>
                  <a:pt x="87" y="141"/>
                </a:lnTo>
                <a:lnTo>
                  <a:pt x="85" y="141"/>
                </a:lnTo>
                <a:lnTo>
                  <a:pt x="85" y="141"/>
                </a:lnTo>
                <a:lnTo>
                  <a:pt x="85" y="142"/>
                </a:lnTo>
                <a:lnTo>
                  <a:pt x="85" y="142"/>
                </a:lnTo>
                <a:close/>
                <a:moveTo>
                  <a:pt x="117" y="57"/>
                </a:moveTo>
                <a:lnTo>
                  <a:pt x="117" y="57"/>
                </a:lnTo>
                <a:lnTo>
                  <a:pt x="117" y="57"/>
                </a:lnTo>
                <a:lnTo>
                  <a:pt x="117" y="57"/>
                </a:lnTo>
                <a:lnTo>
                  <a:pt x="115" y="52"/>
                </a:lnTo>
                <a:lnTo>
                  <a:pt x="115" y="52"/>
                </a:lnTo>
                <a:lnTo>
                  <a:pt x="117" y="57"/>
                </a:lnTo>
                <a:lnTo>
                  <a:pt x="117" y="57"/>
                </a:lnTo>
                <a:close/>
                <a:moveTo>
                  <a:pt x="151" y="119"/>
                </a:moveTo>
                <a:lnTo>
                  <a:pt x="151" y="119"/>
                </a:lnTo>
                <a:lnTo>
                  <a:pt x="156" y="119"/>
                </a:lnTo>
                <a:lnTo>
                  <a:pt x="156" y="119"/>
                </a:lnTo>
                <a:lnTo>
                  <a:pt x="151" y="119"/>
                </a:lnTo>
                <a:lnTo>
                  <a:pt x="151" y="119"/>
                </a:lnTo>
                <a:close/>
                <a:moveTo>
                  <a:pt x="30" y="101"/>
                </a:moveTo>
                <a:lnTo>
                  <a:pt x="30" y="101"/>
                </a:lnTo>
                <a:lnTo>
                  <a:pt x="27" y="101"/>
                </a:lnTo>
                <a:lnTo>
                  <a:pt x="27" y="101"/>
                </a:lnTo>
                <a:lnTo>
                  <a:pt x="28" y="101"/>
                </a:lnTo>
                <a:lnTo>
                  <a:pt x="30" y="101"/>
                </a:lnTo>
                <a:lnTo>
                  <a:pt x="30" y="101"/>
                </a:lnTo>
                <a:close/>
                <a:moveTo>
                  <a:pt x="83" y="130"/>
                </a:moveTo>
                <a:lnTo>
                  <a:pt x="83" y="130"/>
                </a:lnTo>
                <a:lnTo>
                  <a:pt x="83" y="130"/>
                </a:lnTo>
                <a:lnTo>
                  <a:pt x="83" y="130"/>
                </a:lnTo>
                <a:lnTo>
                  <a:pt x="83" y="130"/>
                </a:lnTo>
                <a:lnTo>
                  <a:pt x="83" y="130"/>
                </a:lnTo>
                <a:lnTo>
                  <a:pt x="83" y="130"/>
                </a:lnTo>
                <a:lnTo>
                  <a:pt x="83" y="130"/>
                </a:lnTo>
                <a:lnTo>
                  <a:pt x="83" y="130"/>
                </a:lnTo>
                <a:close/>
                <a:moveTo>
                  <a:pt x="148" y="87"/>
                </a:moveTo>
                <a:lnTo>
                  <a:pt x="148" y="87"/>
                </a:lnTo>
                <a:lnTo>
                  <a:pt x="148" y="87"/>
                </a:lnTo>
                <a:lnTo>
                  <a:pt x="148" y="87"/>
                </a:lnTo>
                <a:lnTo>
                  <a:pt x="151" y="87"/>
                </a:lnTo>
                <a:lnTo>
                  <a:pt x="151" y="87"/>
                </a:lnTo>
                <a:lnTo>
                  <a:pt x="151" y="87"/>
                </a:lnTo>
                <a:lnTo>
                  <a:pt x="151" y="87"/>
                </a:lnTo>
                <a:lnTo>
                  <a:pt x="148" y="87"/>
                </a:lnTo>
                <a:lnTo>
                  <a:pt x="148" y="87"/>
                </a:lnTo>
                <a:close/>
                <a:moveTo>
                  <a:pt x="131" y="199"/>
                </a:moveTo>
                <a:lnTo>
                  <a:pt x="131" y="199"/>
                </a:lnTo>
                <a:lnTo>
                  <a:pt x="128" y="199"/>
                </a:lnTo>
                <a:lnTo>
                  <a:pt x="128" y="199"/>
                </a:lnTo>
                <a:lnTo>
                  <a:pt x="131" y="199"/>
                </a:lnTo>
                <a:lnTo>
                  <a:pt x="131" y="199"/>
                </a:lnTo>
                <a:close/>
                <a:moveTo>
                  <a:pt x="88" y="138"/>
                </a:moveTo>
                <a:lnTo>
                  <a:pt x="88" y="138"/>
                </a:lnTo>
                <a:lnTo>
                  <a:pt x="87" y="135"/>
                </a:lnTo>
                <a:lnTo>
                  <a:pt x="87" y="135"/>
                </a:lnTo>
                <a:lnTo>
                  <a:pt x="87" y="135"/>
                </a:lnTo>
                <a:lnTo>
                  <a:pt x="87" y="135"/>
                </a:lnTo>
                <a:lnTo>
                  <a:pt x="87" y="138"/>
                </a:lnTo>
                <a:lnTo>
                  <a:pt x="87" y="138"/>
                </a:lnTo>
                <a:lnTo>
                  <a:pt x="88" y="138"/>
                </a:lnTo>
                <a:lnTo>
                  <a:pt x="88" y="138"/>
                </a:lnTo>
                <a:close/>
                <a:moveTo>
                  <a:pt x="120" y="24"/>
                </a:moveTo>
                <a:lnTo>
                  <a:pt x="120" y="24"/>
                </a:lnTo>
                <a:lnTo>
                  <a:pt x="118" y="26"/>
                </a:lnTo>
                <a:lnTo>
                  <a:pt x="118" y="26"/>
                </a:lnTo>
                <a:lnTo>
                  <a:pt x="120" y="27"/>
                </a:lnTo>
                <a:lnTo>
                  <a:pt x="120" y="27"/>
                </a:lnTo>
                <a:lnTo>
                  <a:pt x="120" y="24"/>
                </a:lnTo>
                <a:lnTo>
                  <a:pt x="120" y="24"/>
                </a:lnTo>
                <a:close/>
                <a:moveTo>
                  <a:pt x="49" y="127"/>
                </a:moveTo>
                <a:lnTo>
                  <a:pt x="49" y="127"/>
                </a:lnTo>
                <a:lnTo>
                  <a:pt x="50" y="127"/>
                </a:lnTo>
                <a:lnTo>
                  <a:pt x="52" y="127"/>
                </a:lnTo>
                <a:lnTo>
                  <a:pt x="52" y="127"/>
                </a:lnTo>
                <a:lnTo>
                  <a:pt x="49" y="127"/>
                </a:lnTo>
                <a:lnTo>
                  <a:pt x="49" y="127"/>
                </a:lnTo>
                <a:close/>
                <a:moveTo>
                  <a:pt x="169" y="109"/>
                </a:moveTo>
                <a:lnTo>
                  <a:pt x="169" y="109"/>
                </a:lnTo>
                <a:lnTo>
                  <a:pt x="167" y="111"/>
                </a:lnTo>
                <a:lnTo>
                  <a:pt x="167" y="111"/>
                </a:lnTo>
                <a:lnTo>
                  <a:pt x="169" y="111"/>
                </a:lnTo>
                <a:lnTo>
                  <a:pt x="169" y="111"/>
                </a:lnTo>
                <a:lnTo>
                  <a:pt x="169" y="109"/>
                </a:lnTo>
                <a:lnTo>
                  <a:pt x="169" y="109"/>
                </a:lnTo>
                <a:close/>
                <a:moveTo>
                  <a:pt x="166" y="86"/>
                </a:moveTo>
                <a:lnTo>
                  <a:pt x="166" y="86"/>
                </a:lnTo>
                <a:lnTo>
                  <a:pt x="166" y="89"/>
                </a:lnTo>
                <a:lnTo>
                  <a:pt x="166" y="89"/>
                </a:lnTo>
                <a:lnTo>
                  <a:pt x="166" y="87"/>
                </a:lnTo>
                <a:lnTo>
                  <a:pt x="166" y="86"/>
                </a:lnTo>
                <a:lnTo>
                  <a:pt x="166" y="86"/>
                </a:lnTo>
                <a:close/>
                <a:moveTo>
                  <a:pt x="104" y="152"/>
                </a:moveTo>
                <a:lnTo>
                  <a:pt x="104" y="152"/>
                </a:lnTo>
                <a:lnTo>
                  <a:pt x="104" y="149"/>
                </a:lnTo>
                <a:lnTo>
                  <a:pt x="104" y="149"/>
                </a:lnTo>
                <a:lnTo>
                  <a:pt x="104" y="152"/>
                </a:lnTo>
                <a:lnTo>
                  <a:pt x="104" y="152"/>
                </a:lnTo>
                <a:close/>
                <a:moveTo>
                  <a:pt x="124" y="92"/>
                </a:moveTo>
                <a:lnTo>
                  <a:pt x="124" y="92"/>
                </a:lnTo>
                <a:lnTo>
                  <a:pt x="124" y="92"/>
                </a:lnTo>
                <a:lnTo>
                  <a:pt x="124" y="92"/>
                </a:lnTo>
                <a:lnTo>
                  <a:pt x="124" y="93"/>
                </a:lnTo>
                <a:lnTo>
                  <a:pt x="124" y="93"/>
                </a:lnTo>
                <a:lnTo>
                  <a:pt x="124" y="93"/>
                </a:lnTo>
                <a:lnTo>
                  <a:pt x="124" y="93"/>
                </a:lnTo>
                <a:lnTo>
                  <a:pt x="124" y="93"/>
                </a:lnTo>
                <a:lnTo>
                  <a:pt x="124" y="93"/>
                </a:lnTo>
                <a:lnTo>
                  <a:pt x="124" y="92"/>
                </a:lnTo>
                <a:lnTo>
                  <a:pt x="124" y="92"/>
                </a:lnTo>
                <a:close/>
                <a:moveTo>
                  <a:pt x="44" y="76"/>
                </a:moveTo>
                <a:lnTo>
                  <a:pt x="44" y="76"/>
                </a:lnTo>
                <a:lnTo>
                  <a:pt x="44" y="76"/>
                </a:lnTo>
                <a:lnTo>
                  <a:pt x="44" y="76"/>
                </a:lnTo>
                <a:lnTo>
                  <a:pt x="47" y="76"/>
                </a:lnTo>
                <a:lnTo>
                  <a:pt x="47" y="76"/>
                </a:lnTo>
                <a:lnTo>
                  <a:pt x="47" y="76"/>
                </a:lnTo>
                <a:lnTo>
                  <a:pt x="47" y="76"/>
                </a:lnTo>
                <a:lnTo>
                  <a:pt x="44" y="76"/>
                </a:lnTo>
                <a:lnTo>
                  <a:pt x="44" y="76"/>
                </a:lnTo>
                <a:close/>
                <a:moveTo>
                  <a:pt x="117" y="171"/>
                </a:moveTo>
                <a:lnTo>
                  <a:pt x="117" y="171"/>
                </a:lnTo>
                <a:lnTo>
                  <a:pt x="117" y="171"/>
                </a:lnTo>
                <a:lnTo>
                  <a:pt x="117" y="172"/>
                </a:lnTo>
                <a:lnTo>
                  <a:pt x="117" y="172"/>
                </a:lnTo>
                <a:lnTo>
                  <a:pt x="117" y="171"/>
                </a:lnTo>
                <a:lnTo>
                  <a:pt x="117" y="171"/>
                </a:lnTo>
                <a:close/>
                <a:moveTo>
                  <a:pt x="121" y="98"/>
                </a:moveTo>
                <a:lnTo>
                  <a:pt x="121" y="98"/>
                </a:lnTo>
                <a:lnTo>
                  <a:pt x="120" y="97"/>
                </a:lnTo>
                <a:lnTo>
                  <a:pt x="120" y="98"/>
                </a:lnTo>
                <a:lnTo>
                  <a:pt x="120" y="98"/>
                </a:lnTo>
                <a:lnTo>
                  <a:pt x="121" y="98"/>
                </a:lnTo>
                <a:lnTo>
                  <a:pt x="121" y="98"/>
                </a:lnTo>
                <a:close/>
                <a:moveTo>
                  <a:pt x="167" y="97"/>
                </a:moveTo>
                <a:lnTo>
                  <a:pt x="167" y="97"/>
                </a:lnTo>
                <a:lnTo>
                  <a:pt x="167" y="95"/>
                </a:lnTo>
                <a:lnTo>
                  <a:pt x="166" y="97"/>
                </a:lnTo>
                <a:lnTo>
                  <a:pt x="166" y="97"/>
                </a:lnTo>
                <a:lnTo>
                  <a:pt x="167" y="97"/>
                </a:lnTo>
                <a:lnTo>
                  <a:pt x="167" y="97"/>
                </a:lnTo>
                <a:close/>
                <a:moveTo>
                  <a:pt x="126" y="98"/>
                </a:moveTo>
                <a:lnTo>
                  <a:pt x="126" y="98"/>
                </a:lnTo>
                <a:lnTo>
                  <a:pt x="124" y="97"/>
                </a:lnTo>
                <a:lnTo>
                  <a:pt x="124" y="97"/>
                </a:lnTo>
                <a:lnTo>
                  <a:pt x="124" y="98"/>
                </a:lnTo>
                <a:lnTo>
                  <a:pt x="124" y="98"/>
                </a:lnTo>
                <a:lnTo>
                  <a:pt x="124" y="98"/>
                </a:lnTo>
                <a:lnTo>
                  <a:pt x="124" y="98"/>
                </a:lnTo>
                <a:lnTo>
                  <a:pt x="126" y="98"/>
                </a:lnTo>
                <a:lnTo>
                  <a:pt x="126" y="98"/>
                </a:lnTo>
                <a:close/>
                <a:moveTo>
                  <a:pt x="170" y="101"/>
                </a:moveTo>
                <a:lnTo>
                  <a:pt x="170" y="101"/>
                </a:lnTo>
                <a:lnTo>
                  <a:pt x="172" y="105"/>
                </a:lnTo>
                <a:lnTo>
                  <a:pt x="172" y="105"/>
                </a:lnTo>
                <a:lnTo>
                  <a:pt x="172" y="103"/>
                </a:lnTo>
                <a:lnTo>
                  <a:pt x="170" y="101"/>
                </a:lnTo>
                <a:lnTo>
                  <a:pt x="170" y="101"/>
                </a:lnTo>
                <a:close/>
                <a:moveTo>
                  <a:pt x="69" y="30"/>
                </a:moveTo>
                <a:lnTo>
                  <a:pt x="69" y="30"/>
                </a:lnTo>
                <a:lnTo>
                  <a:pt x="71" y="30"/>
                </a:lnTo>
                <a:lnTo>
                  <a:pt x="71" y="30"/>
                </a:lnTo>
                <a:lnTo>
                  <a:pt x="71" y="29"/>
                </a:lnTo>
                <a:lnTo>
                  <a:pt x="71" y="29"/>
                </a:lnTo>
                <a:lnTo>
                  <a:pt x="69" y="30"/>
                </a:lnTo>
                <a:lnTo>
                  <a:pt x="69" y="30"/>
                </a:lnTo>
                <a:close/>
                <a:moveTo>
                  <a:pt x="148" y="82"/>
                </a:moveTo>
                <a:lnTo>
                  <a:pt x="148" y="82"/>
                </a:lnTo>
                <a:lnTo>
                  <a:pt x="148" y="82"/>
                </a:lnTo>
                <a:lnTo>
                  <a:pt x="148" y="82"/>
                </a:lnTo>
                <a:lnTo>
                  <a:pt x="147" y="81"/>
                </a:lnTo>
                <a:lnTo>
                  <a:pt x="147" y="81"/>
                </a:lnTo>
                <a:lnTo>
                  <a:pt x="147" y="82"/>
                </a:lnTo>
                <a:lnTo>
                  <a:pt x="148" y="82"/>
                </a:lnTo>
                <a:lnTo>
                  <a:pt x="148" y="82"/>
                </a:lnTo>
                <a:close/>
                <a:moveTo>
                  <a:pt x="83" y="114"/>
                </a:moveTo>
                <a:lnTo>
                  <a:pt x="83" y="114"/>
                </a:lnTo>
                <a:lnTo>
                  <a:pt x="83" y="114"/>
                </a:lnTo>
                <a:lnTo>
                  <a:pt x="83" y="112"/>
                </a:lnTo>
                <a:lnTo>
                  <a:pt x="83" y="112"/>
                </a:lnTo>
                <a:lnTo>
                  <a:pt x="83" y="114"/>
                </a:lnTo>
                <a:lnTo>
                  <a:pt x="83" y="114"/>
                </a:lnTo>
                <a:close/>
                <a:moveTo>
                  <a:pt x="129" y="73"/>
                </a:moveTo>
                <a:lnTo>
                  <a:pt x="129" y="73"/>
                </a:lnTo>
                <a:lnTo>
                  <a:pt x="131" y="73"/>
                </a:lnTo>
                <a:lnTo>
                  <a:pt x="131" y="73"/>
                </a:lnTo>
                <a:lnTo>
                  <a:pt x="131" y="73"/>
                </a:lnTo>
                <a:lnTo>
                  <a:pt x="129" y="73"/>
                </a:lnTo>
                <a:lnTo>
                  <a:pt x="129" y="73"/>
                </a:lnTo>
                <a:close/>
                <a:moveTo>
                  <a:pt x="121" y="46"/>
                </a:moveTo>
                <a:lnTo>
                  <a:pt x="121" y="46"/>
                </a:lnTo>
                <a:lnTo>
                  <a:pt x="120" y="45"/>
                </a:lnTo>
                <a:lnTo>
                  <a:pt x="120" y="45"/>
                </a:lnTo>
                <a:lnTo>
                  <a:pt x="121" y="46"/>
                </a:lnTo>
                <a:lnTo>
                  <a:pt x="121" y="46"/>
                </a:lnTo>
                <a:close/>
                <a:moveTo>
                  <a:pt x="151" y="90"/>
                </a:moveTo>
                <a:lnTo>
                  <a:pt x="151" y="90"/>
                </a:lnTo>
                <a:lnTo>
                  <a:pt x="151" y="90"/>
                </a:lnTo>
                <a:lnTo>
                  <a:pt x="151" y="90"/>
                </a:lnTo>
                <a:lnTo>
                  <a:pt x="153" y="92"/>
                </a:lnTo>
                <a:lnTo>
                  <a:pt x="153" y="92"/>
                </a:lnTo>
                <a:lnTo>
                  <a:pt x="151" y="90"/>
                </a:lnTo>
                <a:lnTo>
                  <a:pt x="151" y="90"/>
                </a:lnTo>
                <a:lnTo>
                  <a:pt x="151" y="90"/>
                </a:lnTo>
                <a:close/>
                <a:moveTo>
                  <a:pt x="118" y="84"/>
                </a:moveTo>
                <a:lnTo>
                  <a:pt x="118" y="84"/>
                </a:lnTo>
                <a:lnTo>
                  <a:pt x="118" y="84"/>
                </a:lnTo>
                <a:lnTo>
                  <a:pt x="118" y="84"/>
                </a:lnTo>
                <a:lnTo>
                  <a:pt x="121" y="84"/>
                </a:lnTo>
                <a:lnTo>
                  <a:pt x="121" y="84"/>
                </a:lnTo>
                <a:lnTo>
                  <a:pt x="121" y="84"/>
                </a:lnTo>
                <a:lnTo>
                  <a:pt x="121" y="84"/>
                </a:lnTo>
                <a:lnTo>
                  <a:pt x="118" y="84"/>
                </a:lnTo>
                <a:lnTo>
                  <a:pt x="118" y="84"/>
                </a:lnTo>
                <a:close/>
                <a:moveTo>
                  <a:pt x="24" y="84"/>
                </a:moveTo>
                <a:lnTo>
                  <a:pt x="24" y="84"/>
                </a:lnTo>
                <a:lnTo>
                  <a:pt x="25" y="84"/>
                </a:lnTo>
                <a:lnTo>
                  <a:pt x="25" y="84"/>
                </a:lnTo>
                <a:lnTo>
                  <a:pt x="25" y="84"/>
                </a:lnTo>
                <a:lnTo>
                  <a:pt x="25" y="84"/>
                </a:lnTo>
                <a:lnTo>
                  <a:pt x="25" y="84"/>
                </a:lnTo>
                <a:lnTo>
                  <a:pt x="24" y="84"/>
                </a:lnTo>
                <a:lnTo>
                  <a:pt x="24" y="84"/>
                </a:lnTo>
                <a:close/>
                <a:moveTo>
                  <a:pt x="88" y="97"/>
                </a:moveTo>
                <a:lnTo>
                  <a:pt x="88" y="97"/>
                </a:lnTo>
                <a:lnTo>
                  <a:pt x="88" y="98"/>
                </a:lnTo>
                <a:lnTo>
                  <a:pt x="88" y="98"/>
                </a:lnTo>
                <a:lnTo>
                  <a:pt x="88" y="97"/>
                </a:lnTo>
                <a:lnTo>
                  <a:pt x="88" y="97"/>
                </a:lnTo>
                <a:lnTo>
                  <a:pt x="88" y="97"/>
                </a:lnTo>
                <a:close/>
                <a:moveTo>
                  <a:pt x="169" y="120"/>
                </a:moveTo>
                <a:lnTo>
                  <a:pt x="169" y="120"/>
                </a:lnTo>
                <a:lnTo>
                  <a:pt x="170" y="120"/>
                </a:lnTo>
                <a:lnTo>
                  <a:pt x="170" y="120"/>
                </a:lnTo>
                <a:lnTo>
                  <a:pt x="169" y="120"/>
                </a:lnTo>
                <a:lnTo>
                  <a:pt x="169" y="120"/>
                </a:lnTo>
                <a:lnTo>
                  <a:pt x="169" y="120"/>
                </a:lnTo>
                <a:close/>
                <a:moveTo>
                  <a:pt x="82" y="161"/>
                </a:moveTo>
                <a:lnTo>
                  <a:pt x="82" y="161"/>
                </a:lnTo>
                <a:lnTo>
                  <a:pt x="82" y="161"/>
                </a:lnTo>
                <a:lnTo>
                  <a:pt x="82" y="161"/>
                </a:lnTo>
                <a:lnTo>
                  <a:pt x="82" y="163"/>
                </a:lnTo>
                <a:lnTo>
                  <a:pt x="82" y="163"/>
                </a:lnTo>
                <a:lnTo>
                  <a:pt x="82" y="163"/>
                </a:lnTo>
                <a:lnTo>
                  <a:pt x="82" y="163"/>
                </a:lnTo>
                <a:lnTo>
                  <a:pt x="82" y="161"/>
                </a:lnTo>
                <a:lnTo>
                  <a:pt x="82" y="161"/>
                </a:lnTo>
                <a:close/>
                <a:moveTo>
                  <a:pt x="95" y="65"/>
                </a:moveTo>
                <a:lnTo>
                  <a:pt x="95" y="65"/>
                </a:lnTo>
                <a:lnTo>
                  <a:pt x="95" y="67"/>
                </a:lnTo>
                <a:lnTo>
                  <a:pt x="95" y="67"/>
                </a:lnTo>
                <a:lnTo>
                  <a:pt x="95" y="67"/>
                </a:lnTo>
                <a:lnTo>
                  <a:pt x="95" y="67"/>
                </a:lnTo>
                <a:lnTo>
                  <a:pt x="95" y="67"/>
                </a:lnTo>
                <a:lnTo>
                  <a:pt x="95" y="65"/>
                </a:lnTo>
                <a:lnTo>
                  <a:pt x="95" y="65"/>
                </a:lnTo>
                <a:close/>
                <a:moveTo>
                  <a:pt x="172" y="90"/>
                </a:moveTo>
                <a:lnTo>
                  <a:pt x="172" y="90"/>
                </a:lnTo>
                <a:lnTo>
                  <a:pt x="170" y="90"/>
                </a:lnTo>
                <a:lnTo>
                  <a:pt x="172" y="92"/>
                </a:lnTo>
                <a:lnTo>
                  <a:pt x="172" y="92"/>
                </a:lnTo>
                <a:lnTo>
                  <a:pt x="172" y="90"/>
                </a:lnTo>
                <a:lnTo>
                  <a:pt x="172" y="90"/>
                </a:lnTo>
                <a:close/>
                <a:moveTo>
                  <a:pt x="33" y="103"/>
                </a:moveTo>
                <a:lnTo>
                  <a:pt x="33" y="103"/>
                </a:lnTo>
                <a:lnTo>
                  <a:pt x="33" y="101"/>
                </a:lnTo>
                <a:lnTo>
                  <a:pt x="33" y="101"/>
                </a:lnTo>
                <a:lnTo>
                  <a:pt x="33" y="103"/>
                </a:lnTo>
                <a:lnTo>
                  <a:pt x="33" y="103"/>
                </a:lnTo>
                <a:close/>
                <a:moveTo>
                  <a:pt x="90" y="109"/>
                </a:moveTo>
                <a:lnTo>
                  <a:pt x="90" y="109"/>
                </a:lnTo>
                <a:lnTo>
                  <a:pt x="90" y="111"/>
                </a:lnTo>
                <a:lnTo>
                  <a:pt x="90" y="111"/>
                </a:lnTo>
                <a:lnTo>
                  <a:pt x="90" y="111"/>
                </a:lnTo>
                <a:lnTo>
                  <a:pt x="90" y="111"/>
                </a:lnTo>
                <a:lnTo>
                  <a:pt x="90" y="111"/>
                </a:lnTo>
                <a:lnTo>
                  <a:pt x="90" y="111"/>
                </a:lnTo>
                <a:lnTo>
                  <a:pt x="90" y="109"/>
                </a:lnTo>
                <a:lnTo>
                  <a:pt x="90" y="109"/>
                </a:lnTo>
                <a:close/>
                <a:moveTo>
                  <a:pt x="147" y="111"/>
                </a:moveTo>
                <a:lnTo>
                  <a:pt x="147" y="111"/>
                </a:lnTo>
                <a:lnTo>
                  <a:pt x="147" y="111"/>
                </a:lnTo>
                <a:lnTo>
                  <a:pt x="147" y="111"/>
                </a:lnTo>
                <a:lnTo>
                  <a:pt x="145" y="111"/>
                </a:lnTo>
                <a:lnTo>
                  <a:pt x="145" y="111"/>
                </a:lnTo>
                <a:lnTo>
                  <a:pt x="145" y="111"/>
                </a:lnTo>
                <a:lnTo>
                  <a:pt x="145" y="111"/>
                </a:lnTo>
                <a:lnTo>
                  <a:pt x="145" y="111"/>
                </a:lnTo>
                <a:lnTo>
                  <a:pt x="145" y="111"/>
                </a:lnTo>
                <a:lnTo>
                  <a:pt x="147" y="111"/>
                </a:lnTo>
                <a:lnTo>
                  <a:pt x="147" y="111"/>
                </a:lnTo>
                <a:close/>
                <a:moveTo>
                  <a:pt x="131" y="90"/>
                </a:moveTo>
                <a:lnTo>
                  <a:pt x="131" y="90"/>
                </a:lnTo>
                <a:lnTo>
                  <a:pt x="129" y="90"/>
                </a:lnTo>
                <a:lnTo>
                  <a:pt x="129" y="90"/>
                </a:lnTo>
                <a:lnTo>
                  <a:pt x="129" y="90"/>
                </a:lnTo>
                <a:lnTo>
                  <a:pt x="129" y="90"/>
                </a:lnTo>
                <a:lnTo>
                  <a:pt x="129" y="90"/>
                </a:lnTo>
                <a:lnTo>
                  <a:pt x="129" y="90"/>
                </a:lnTo>
                <a:lnTo>
                  <a:pt x="131" y="90"/>
                </a:lnTo>
                <a:lnTo>
                  <a:pt x="131" y="90"/>
                </a:lnTo>
                <a:close/>
                <a:moveTo>
                  <a:pt x="109" y="87"/>
                </a:moveTo>
                <a:lnTo>
                  <a:pt x="109" y="87"/>
                </a:lnTo>
                <a:lnTo>
                  <a:pt x="109" y="87"/>
                </a:lnTo>
                <a:lnTo>
                  <a:pt x="109" y="87"/>
                </a:lnTo>
                <a:lnTo>
                  <a:pt x="109" y="89"/>
                </a:lnTo>
                <a:lnTo>
                  <a:pt x="109" y="89"/>
                </a:lnTo>
                <a:lnTo>
                  <a:pt x="109" y="89"/>
                </a:lnTo>
                <a:lnTo>
                  <a:pt x="109" y="89"/>
                </a:lnTo>
                <a:lnTo>
                  <a:pt x="109" y="87"/>
                </a:lnTo>
                <a:lnTo>
                  <a:pt x="109" y="87"/>
                </a:lnTo>
                <a:close/>
                <a:moveTo>
                  <a:pt x="132" y="111"/>
                </a:moveTo>
                <a:lnTo>
                  <a:pt x="132" y="111"/>
                </a:lnTo>
                <a:lnTo>
                  <a:pt x="132" y="112"/>
                </a:lnTo>
                <a:lnTo>
                  <a:pt x="132" y="112"/>
                </a:lnTo>
                <a:lnTo>
                  <a:pt x="134" y="112"/>
                </a:lnTo>
                <a:lnTo>
                  <a:pt x="134" y="112"/>
                </a:lnTo>
                <a:lnTo>
                  <a:pt x="134" y="112"/>
                </a:lnTo>
                <a:lnTo>
                  <a:pt x="134" y="112"/>
                </a:lnTo>
                <a:lnTo>
                  <a:pt x="132" y="111"/>
                </a:lnTo>
                <a:lnTo>
                  <a:pt x="132" y="111"/>
                </a:lnTo>
                <a:close/>
                <a:moveTo>
                  <a:pt x="61" y="95"/>
                </a:moveTo>
                <a:lnTo>
                  <a:pt x="61" y="95"/>
                </a:lnTo>
                <a:lnTo>
                  <a:pt x="61" y="95"/>
                </a:lnTo>
                <a:lnTo>
                  <a:pt x="61" y="95"/>
                </a:lnTo>
                <a:lnTo>
                  <a:pt x="63" y="95"/>
                </a:lnTo>
                <a:lnTo>
                  <a:pt x="63" y="95"/>
                </a:lnTo>
                <a:lnTo>
                  <a:pt x="63" y="95"/>
                </a:lnTo>
                <a:lnTo>
                  <a:pt x="63" y="95"/>
                </a:lnTo>
                <a:lnTo>
                  <a:pt x="61" y="95"/>
                </a:lnTo>
                <a:lnTo>
                  <a:pt x="61" y="95"/>
                </a:lnTo>
                <a:close/>
                <a:moveTo>
                  <a:pt x="85" y="48"/>
                </a:moveTo>
                <a:lnTo>
                  <a:pt x="85" y="48"/>
                </a:lnTo>
                <a:lnTo>
                  <a:pt x="85" y="48"/>
                </a:lnTo>
                <a:lnTo>
                  <a:pt x="85" y="48"/>
                </a:lnTo>
                <a:lnTo>
                  <a:pt x="85" y="46"/>
                </a:lnTo>
                <a:lnTo>
                  <a:pt x="85" y="46"/>
                </a:lnTo>
                <a:lnTo>
                  <a:pt x="85" y="46"/>
                </a:lnTo>
                <a:lnTo>
                  <a:pt x="85" y="46"/>
                </a:lnTo>
                <a:lnTo>
                  <a:pt x="85" y="48"/>
                </a:lnTo>
                <a:lnTo>
                  <a:pt x="85" y="48"/>
                </a:lnTo>
                <a:close/>
                <a:moveTo>
                  <a:pt x="33" y="82"/>
                </a:moveTo>
                <a:lnTo>
                  <a:pt x="33" y="82"/>
                </a:lnTo>
                <a:lnTo>
                  <a:pt x="33" y="82"/>
                </a:lnTo>
                <a:lnTo>
                  <a:pt x="33" y="82"/>
                </a:lnTo>
                <a:lnTo>
                  <a:pt x="33" y="82"/>
                </a:lnTo>
                <a:lnTo>
                  <a:pt x="33" y="82"/>
                </a:lnTo>
                <a:lnTo>
                  <a:pt x="33" y="82"/>
                </a:lnTo>
                <a:lnTo>
                  <a:pt x="33" y="82"/>
                </a:lnTo>
                <a:lnTo>
                  <a:pt x="33" y="82"/>
                </a:lnTo>
                <a:lnTo>
                  <a:pt x="33" y="8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9"/>
          <p:cNvSpPr>
            <a:spLocks noEditPoints="1"/>
          </p:cNvSpPr>
          <p:nvPr/>
        </p:nvSpPr>
        <p:spPr bwMode="auto">
          <a:xfrm>
            <a:off x="6793015" y="2795386"/>
            <a:ext cx="34580" cy="36742"/>
          </a:xfrm>
          <a:custGeom>
            <a:avLst/>
            <a:gdLst>
              <a:gd name="T0" fmla="*/ 14 w 16"/>
              <a:gd name="T1" fmla="*/ 3 h 17"/>
              <a:gd name="T2" fmla="*/ 14 w 16"/>
              <a:gd name="T3" fmla="*/ 3 h 17"/>
              <a:gd name="T4" fmla="*/ 14 w 16"/>
              <a:gd name="T5" fmla="*/ 3 h 17"/>
              <a:gd name="T6" fmla="*/ 14 w 16"/>
              <a:gd name="T7" fmla="*/ 3 h 17"/>
              <a:gd name="T8" fmla="*/ 16 w 16"/>
              <a:gd name="T9" fmla="*/ 6 h 17"/>
              <a:gd name="T10" fmla="*/ 16 w 16"/>
              <a:gd name="T11" fmla="*/ 9 h 17"/>
              <a:gd name="T12" fmla="*/ 16 w 16"/>
              <a:gd name="T13" fmla="*/ 9 h 17"/>
              <a:gd name="T14" fmla="*/ 16 w 16"/>
              <a:gd name="T15" fmla="*/ 12 h 17"/>
              <a:gd name="T16" fmla="*/ 16 w 16"/>
              <a:gd name="T17" fmla="*/ 12 h 17"/>
              <a:gd name="T18" fmla="*/ 14 w 16"/>
              <a:gd name="T19" fmla="*/ 15 h 17"/>
              <a:gd name="T20" fmla="*/ 11 w 16"/>
              <a:gd name="T21" fmla="*/ 17 h 17"/>
              <a:gd name="T22" fmla="*/ 11 w 16"/>
              <a:gd name="T23" fmla="*/ 17 h 17"/>
              <a:gd name="T24" fmla="*/ 9 w 16"/>
              <a:gd name="T25" fmla="*/ 17 h 17"/>
              <a:gd name="T26" fmla="*/ 9 w 16"/>
              <a:gd name="T27" fmla="*/ 17 h 17"/>
              <a:gd name="T28" fmla="*/ 3 w 16"/>
              <a:gd name="T29" fmla="*/ 17 h 17"/>
              <a:gd name="T30" fmla="*/ 3 w 16"/>
              <a:gd name="T31" fmla="*/ 17 h 17"/>
              <a:gd name="T32" fmla="*/ 0 w 16"/>
              <a:gd name="T33" fmla="*/ 15 h 17"/>
              <a:gd name="T34" fmla="*/ 0 w 16"/>
              <a:gd name="T35" fmla="*/ 11 h 17"/>
              <a:gd name="T36" fmla="*/ 0 w 16"/>
              <a:gd name="T37" fmla="*/ 11 h 17"/>
              <a:gd name="T38" fmla="*/ 3 w 16"/>
              <a:gd name="T39" fmla="*/ 6 h 17"/>
              <a:gd name="T40" fmla="*/ 3 w 16"/>
              <a:gd name="T41" fmla="*/ 6 h 17"/>
              <a:gd name="T42" fmla="*/ 5 w 16"/>
              <a:gd name="T43" fmla="*/ 1 h 17"/>
              <a:gd name="T44" fmla="*/ 5 w 16"/>
              <a:gd name="T45" fmla="*/ 1 h 17"/>
              <a:gd name="T46" fmla="*/ 6 w 16"/>
              <a:gd name="T47" fmla="*/ 0 h 17"/>
              <a:gd name="T48" fmla="*/ 6 w 16"/>
              <a:gd name="T49" fmla="*/ 0 h 17"/>
              <a:gd name="T50" fmla="*/ 8 w 16"/>
              <a:gd name="T51" fmla="*/ 0 h 17"/>
              <a:gd name="T52" fmla="*/ 9 w 16"/>
              <a:gd name="T53" fmla="*/ 1 h 17"/>
              <a:gd name="T54" fmla="*/ 9 w 16"/>
              <a:gd name="T55" fmla="*/ 1 h 17"/>
              <a:gd name="T56" fmla="*/ 11 w 16"/>
              <a:gd name="T57" fmla="*/ 3 h 17"/>
              <a:gd name="T58" fmla="*/ 11 w 16"/>
              <a:gd name="T59" fmla="*/ 3 h 17"/>
              <a:gd name="T60" fmla="*/ 14 w 16"/>
              <a:gd name="T61" fmla="*/ 3 h 17"/>
              <a:gd name="T62" fmla="*/ 14 w 16"/>
              <a:gd name="T63" fmla="*/ 3 h 17"/>
              <a:gd name="T64" fmla="*/ 12 w 16"/>
              <a:gd name="T65" fmla="*/ 7 h 17"/>
              <a:gd name="T66" fmla="*/ 12 w 16"/>
              <a:gd name="T67" fmla="*/ 7 h 17"/>
              <a:gd name="T68" fmla="*/ 12 w 16"/>
              <a:gd name="T69" fmla="*/ 7 h 17"/>
              <a:gd name="T70" fmla="*/ 12 w 16"/>
              <a:gd name="T71" fmla="*/ 6 h 17"/>
              <a:gd name="T72" fmla="*/ 12 w 16"/>
              <a:gd name="T73" fmla="*/ 6 h 17"/>
              <a:gd name="T74" fmla="*/ 8 w 16"/>
              <a:gd name="T75" fmla="*/ 6 h 17"/>
              <a:gd name="T76" fmla="*/ 8 w 16"/>
              <a:gd name="T77" fmla="*/ 6 h 17"/>
              <a:gd name="T78" fmla="*/ 6 w 16"/>
              <a:gd name="T79" fmla="*/ 7 h 17"/>
              <a:gd name="T80" fmla="*/ 5 w 16"/>
              <a:gd name="T81" fmla="*/ 9 h 17"/>
              <a:gd name="T82" fmla="*/ 5 w 16"/>
              <a:gd name="T83" fmla="*/ 9 h 17"/>
              <a:gd name="T84" fmla="*/ 5 w 16"/>
              <a:gd name="T85" fmla="*/ 12 h 17"/>
              <a:gd name="T86" fmla="*/ 6 w 16"/>
              <a:gd name="T87" fmla="*/ 12 h 17"/>
              <a:gd name="T88" fmla="*/ 6 w 16"/>
              <a:gd name="T89" fmla="*/ 12 h 17"/>
              <a:gd name="T90" fmla="*/ 8 w 16"/>
              <a:gd name="T91" fmla="*/ 12 h 17"/>
              <a:gd name="T92" fmla="*/ 8 w 16"/>
              <a:gd name="T93" fmla="*/ 12 h 17"/>
              <a:gd name="T94" fmla="*/ 9 w 16"/>
              <a:gd name="T95" fmla="*/ 9 h 17"/>
              <a:gd name="T96" fmla="*/ 11 w 16"/>
              <a:gd name="T97" fmla="*/ 7 h 17"/>
              <a:gd name="T98" fmla="*/ 12 w 16"/>
              <a:gd name="T99" fmla="*/ 7 h 17"/>
              <a:gd name="T100" fmla="*/ 12 w 16"/>
              <a:gd name="T10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14" y="3"/>
                </a:moveTo>
                <a:lnTo>
                  <a:pt x="14" y="3"/>
                </a:lnTo>
                <a:lnTo>
                  <a:pt x="14" y="3"/>
                </a:lnTo>
                <a:lnTo>
                  <a:pt x="14" y="3"/>
                </a:lnTo>
                <a:lnTo>
                  <a:pt x="16" y="6"/>
                </a:lnTo>
                <a:lnTo>
                  <a:pt x="16" y="9"/>
                </a:lnTo>
                <a:lnTo>
                  <a:pt x="16" y="9"/>
                </a:lnTo>
                <a:lnTo>
                  <a:pt x="16" y="12"/>
                </a:lnTo>
                <a:lnTo>
                  <a:pt x="16" y="12"/>
                </a:lnTo>
                <a:lnTo>
                  <a:pt x="14" y="15"/>
                </a:lnTo>
                <a:lnTo>
                  <a:pt x="11" y="17"/>
                </a:lnTo>
                <a:lnTo>
                  <a:pt x="11" y="17"/>
                </a:lnTo>
                <a:lnTo>
                  <a:pt x="9" y="17"/>
                </a:lnTo>
                <a:lnTo>
                  <a:pt x="9" y="17"/>
                </a:lnTo>
                <a:lnTo>
                  <a:pt x="3" y="17"/>
                </a:lnTo>
                <a:lnTo>
                  <a:pt x="3" y="17"/>
                </a:lnTo>
                <a:lnTo>
                  <a:pt x="0" y="15"/>
                </a:lnTo>
                <a:lnTo>
                  <a:pt x="0" y="11"/>
                </a:lnTo>
                <a:lnTo>
                  <a:pt x="0" y="11"/>
                </a:lnTo>
                <a:lnTo>
                  <a:pt x="3" y="6"/>
                </a:lnTo>
                <a:lnTo>
                  <a:pt x="3" y="6"/>
                </a:lnTo>
                <a:lnTo>
                  <a:pt x="5" y="1"/>
                </a:lnTo>
                <a:lnTo>
                  <a:pt x="5" y="1"/>
                </a:lnTo>
                <a:lnTo>
                  <a:pt x="6" y="0"/>
                </a:lnTo>
                <a:lnTo>
                  <a:pt x="6" y="0"/>
                </a:lnTo>
                <a:lnTo>
                  <a:pt x="8" y="0"/>
                </a:lnTo>
                <a:lnTo>
                  <a:pt x="9" y="1"/>
                </a:lnTo>
                <a:lnTo>
                  <a:pt x="9" y="1"/>
                </a:lnTo>
                <a:lnTo>
                  <a:pt x="11" y="3"/>
                </a:lnTo>
                <a:lnTo>
                  <a:pt x="11" y="3"/>
                </a:lnTo>
                <a:lnTo>
                  <a:pt x="14" y="3"/>
                </a:lnTo>
                <a:lnTo>
                  <a:pt x="14" y="3"/>
                </a:lnTo>
                <a:close/>
                <a:moveTo>
                  <a:pt x="12" y="7"/>
                </a:moveTo>
                <a:lnTo>
                  <a:pt x="12" y="7"/>
                </a:lnTo>
                <a:lnTo>
                  <a:pt x="12" y="7"/>
                </a:lnTo>
                <a:lnTo>
                  <a:pt x="12" y="6"/>
                </a:lnTo>
                <a:lnTo>
                  <a:pt x="12" y="6"/>
                </a:lnTo>
                <a:lnTo>
                  <a:pt x="8" y="6"/>
                </a:lnTo>
                <a:lnTo>
                  <a:pt x="8" y="6"/>
                </a:lnTo>
                <a:lnTo>
                  <a:pt x="6" y="7"/>
                </a:lnTo>
                <a:lnTo>
                  <a:pt x="5" y="9"/>
                </a:lnTo>
                <a:lnTo>
                  <a:pt x="5" y="9"/>
                </a:lnTo>
                <a:lnTo>
                  <a:pt x="5" y="12"/>
                </a:lnTo>
                <a:lnTo>
                  <a:pt x="6" y="12"/>
                </a:lnTo>
                <a:lnTo>
                  <a:pt x="6" y="12"/>
                </a:lnTo>
                <a:lnTo>
                  <a:pt x="8" y="12"/>
                </a:lnTo>
                <a:lnTo>
                  <a:pt x="8" y="12"/>
                </a:lnTo>
                <a:lnTo>
                  <a:pt x="9" y="9"/>
                </a:lnTo>
                <a:lnTo>
                  <a:pt x="11" y="7"/>
                </a:lnTo>
                <a:lnTo>
                  <a:pt x="12" y="7"/>
                </a:lnTo>
                <a:lnTo>
                  <a:pt x="12" y="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50"/>
          <p:cNvSpPr>
            <a:spLocks noEditPoints="1"/>
          </p:cNvSpPr>
          <p:nvPr/>
        </p:nvSpPr>
        <p:spPr bwMode="auto">
          <a:xfrm>
            <a:off x="2116374" y="3746342"/>
            <a:ext cx="654864" cy="620284"/>
          </a:xfrm>
          <a:custGeom>
            <a:avLst/>
            <a:gdLst>
              <a:gd name="T0" fmla="*/ 173 w 303"/>
              <a:gd name="T1" fmla="*/ 88 h 287"/>
              <a:gd name="T2" fmla="*/ 298 w 303"/>
              <a:gd name="T3" fmla="*/ 34 h 287"/>
              <a:gd name="T4" fmla="*/ 72 w 303"/>
              <a:gd name="T5" fmla="*/ 280 h 287"/>
              <a:gd name="T6" fmla="*/ 58 w 303"/>
              <a:gd name="T7" fmla="*/ 4 h 287"/>
              <a:gd name="T8" fmla="*/ 101 w 303"/>
              <a:gd name="T9" fmla="*/ 82 h 287"/>
              <a:gd name="T10" fmla="*/ 34 w 303"/>
              <a:gd name="T11" fmla="*/ 91 h 287"/>
              <a:gd name="T12" fmla="*/ 244 w 303"/>
              <a:gd name="T13" fmla="*/ 82 h 287"/>
              <a:gd name="T14" fmla="*/ 194 w 303"/>
              <a:gd name="T15" fmla="*/ 216 h 287"/>
              <a:gd name="T16" fmla="*/ 85 w 303"/>
              <a:gd name="T17" fmla="*/ 222 h 287"/>
              <a:gd name="T18" fmla="*/ 290 w 303"/>
              <a:gd name="T19" fmla="*/ 265 h 287"/>
              <a:gd name="T20" fmla="*/ 30 w 303"/>
              <a:gd name="T21" fmla="*/ 102 h 287"/>
              <a:gd name="T22" fmla="*/ 228 w 303"/>
              <a:gd name="T23" fmla="*/ 170 h 287"/>
              <a:gd name="T24" fmla="*/ 107 w 303"/>
              <a:gd name="T25" fmla="*/ 66 h 287"/>
              <a:gd name="T26" fmla="*/ 120 w 303"/>
              <a:gd name="T27" fmla="*/ 19 h 287"/>
              <a:gd name="T28" fmla="*/ 71 w 303"/>
              <a:gd name="T29" fmla="*/ 77 h 287"/>
              <a:gd name="T30" fmla="*/ 17 w 303"/>
              <a:gd name="T31" fmla="*/ 217 h 287"/>
              <a:gd name="T32" fmla="*/ 228 w 303"/>
              <a:gd name="T33" fmla="*/ 254 h 287"/>
              <a:gd name="T34" fmla="*/ 25 w 303"/>
              <a:gd name="T35" fmla="*/ 121 h 287"/>
              <a:gd name="T36" fmla="*/ 42 w 303"/>
              <a:gd name="T37" fmla="*/ 247 h 287"/>
              <a:gd name="T38" fmla="*/ 148 w 303"/>
              <a:gd name="T39" fmla="*/ 11 h 287"/>
              <a:gd name="T40" fmla="*/ 77 w 303"/>
              <a:gd name="T41" fmla="*/ 279 h 287"/>
              <a:gd name="T42" fmla="*/ 121 w 303"/>
              <a:gd name="T43" fmla="*/ 266 h 287"/>
              <a:gd name="T44" fmla="*/ 292 w 303"/>
              <a:gd name="T45" fmla="*/ 118 h 287"/>
              <a:gd name="T46" fmla="*/ 214 w 303"/>
              <a:gd name="T47" fmla="*/ 228 h 287"/>
              <a:gd name="T48" fmla="*/ 206 w 303"/>
              <a:gd name="T49" fmla="*/ 27 h 287"/>
              <a:gd name="T50" fmla="*/ 69 w 303"/>
              <a:gd name="T51" fmla="*/ 19 h 287"/>
              <a:gd name="T52" fmla="*/ 258 w 303"/>
              <a:gd name="T53" fmla="*/ 262 h 287"/>
              <a:gd name="T54" fmla="*/ 39 w 303"/>
              <a:gd name="T55" fmla="*/ 262 h 287"/>
              <a:gd name="T56" fmla="*/ 274 w 303"/>
              <a:gd name="T57" fmla="*/ 170 h 287"/>
              <a:gd name="T58" fmla="*/ 175 w 303"/>
              <a:gd name="T59" fmla="*/ 224 h 287"/>
              <a:gd name="T60" fmla="*/ 276 w 303"/>
              <a:gd name="T61" fmla="*/ 17 h 287"/>
              <a:gd name="T62" fmla="*/ 265 w 303"/>
              <a:gd name="T63" fmla="*/ 222 h 287"/>
              <a:gd name="T64" fmla="*/ 154 w 303"/>
              <a:gd name="T65" fmla="*/ 129 h 287"/>
              <a:gd name="T66" fmla="*/ 274 w 303"/>
              <a:gd name="T67" fmla="*/ 238 h 287"/>
              <a:gd name="T68" fmla="*/ 285 w 303"/>
              <a:gd name="T69" fmla="*/ 137 h 287"/>
              <a:gd name="T70" fmla="*/ 52 w 303"/>
              <a:gd name="T71" fmla="*/ 60 h 287"/>
              <a:gd name="T72" fmla="*/ 165 w 303"/>
              <a:gd name="T73" fmla="*/ 127 h 287"/>
              <a:gd name="T74" fmla="*/ 180 w 303"/>
              <a:gd name="T75" fmla="*/ 23 h 287"/>
              <a:gd name="T76" fmla="*/ 107 w 303"/>
              <a:gd name="T77" fmla="*/ 254 h 287"/>
              <a:gd name="T78" fmla="*/ 50 w 303"/>
              <a:gd name="T79" fmla="*/ 172 h 287"/>
              <a:gd name="T80" fmla="*/ 8 w 303"/>
              <a:gd name="T81" fmla="*/ 254 h 287"/>
              <a:gd name="T82" fmla="*/ 258 w 303"/>
              <a:gd name="T83" fmla="*/ 61 h 287"/>
              <a:gd name="T84" fmla="*/ 216 w 303"/>
              <a:gd name="T85" fmla="*/ 27 h 287"/>
              <a:gd name="T86" fmla="*/ 121 w 303"/>
              <a:gd name="T87" fmla="*/ 203 h 287"/>
              <a:gd name="T88" fmla="*/ 49 w 303"/>
              <a:gd name="T89" fmla="*/ 36 h 287"/>
              <a:gd name="T90" fmla="*/ 284 w 303"/>
              <a:gd name="T91" fmla="*/ 221 h 287"/>
              <a:gd name="T92" fmla="*/ 68 w 303"/>
              <a:gd name="T93" fmla="*/ 55 h 287"/>
              <a:gd name="T94" fmla="*/ 41 w 303"/>
              <a:gd name="T95" fmla="*/ 115 h 287"/>
              <a:gd name="T96" fmla="*/ 162 w 303"/>
              <a:gd name="T97" fmla="*/ 181 h 287"/>
              <a:gd name="T98" fmla="*/ 214 w 303"/>
              <a:gd name="T99" fmla="*/ 22 h 287"/>
              <a:gd name="T100" fmla="*/ 221 w 303"/>
              <a:gd name="T101" fmla="*/ 33 h 287"/>
              <a:gd name="T102" fmla="*/ 295 w 303"/>
              <a:gd name="T103" fmla="*/ 41 h 287"/>
              <a:gd name="T104" fmla="*/ 274 w 303"/>
              <a:gd name="T105" fmla="*/ 202 h 287"/>
              <a:gd name="T106" fmla="*/ 276 w 303"/>
              <a:gd name="T107" fmla="*/ 195 h 287"/>
              <a:gd name="T108" fmla="*/ 60 w 303"/>
              <a:gd name="T109" fmla="*/ 25 h 287"/>
              <a:gd name="T110" fmla="*/ 284 w 303"/>
              <a:gd name="T111" fmla="*/ 132 h 287"/>
              <a:gd name="T112" fmla="*/ 285 w 303"/>
              <a:gd name="T113" fmla="*/ 104 h 287"/>
              <a:gd name="T114" fmla="*/ 285 w 303"/>
              <a:gd name="T115" fmla="*/ 120 h 287"/>
              <a:gd name="T116" fmla="*/ 17 w 303"/>
              <a:gd name="T117" fmla="*/ 161 h 287"/>
              <a:gd name="T118" fmla="*/ 87 w 303"/>
              <a:gd name="T119" fmla="*/ 194 h 287"/>
              <a:gd name="T120" fmla="*/ 129 w 303"/>
              <a:gd name="T121" fmla="*/ 251 h 287"/>
              <a:gd name="T122" fmla="*/ 71 w 303"/>
              <a:gd name="T123" fmla="*/ 60 h 287"/>
              <a:gd name="T124" fmla="*/ 94 w 303"/>
              <a:gd name="T125" fmla="*/ 26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287">
                <a:moveTo>
                  <a:pt x="154" y="3"/>
                </a:moveTo>
                <a:lnTo>
                  <a:pt x="154" y="3"/>
                </a:lnTo>
                <a:lnTo>
                  <a:pt x="156" y="9"/>
                </a:lnTo>
                <a:lnTo>
                  <a:pt x="158" y="14"/>
                </a:lnTo>
                <a:lnTo>
                  <a:pt x="158" y="14"/>
                </a:lnTo>
                <a:lnTo>
                  <a:pt x="158" y="17"/>
                </a:lnTo>
                <a:lnTo>
                  <a:pt x="158" y="17"/>
                </a:lnTo>
                <a:lnTo>
                  <a:pt x="158" y="19"/>
                </a:lnTo>
                <a:lnTo>
                  <a:pt x="158" y="19"/>
                </a:lnTo>
                <a:lnTo>
                  <a:pt x="159" y="20"/>
                </a:lnTo>
                <a:lnTo>
                  <a:pt x="159" y="20"/>
                </a:lnTo>
                <a:lnTo>
                  <a:pt x="159" y="42"/>
                </a:lnTo>
                <a:lnTo>
                  <a:pt x="159" y="42"/>
                </a:lnTo>
                <a:lnTo>
                  <a:pt x="158" y="53"/>
                </a:lnTo>
                <a:lnTo>
                  <a:pt x="158" y="53"/>
                </a:lnTo>
                <a:lnTo>
                  <a:pt x="156" y="58"/>
                </a:lnTo>
                <a:lnTo>
                  <a:pt x="156" y="58"/>
                </a:lnTo>
                <a:lnTo>
                  <a:pt x="154" y="64"/>
                </a:lnTo>
                <a:lnTo>
                  <a:pt x="154" y="64"/>
                </a:lnTo>
                <a:lnTo>
                  <a:pt x="153" y="66"/>
                </a:lnTo>
                <a:lnTo>
                  <a:pt x="153" y="66"/>
                </a:lnTo>
                <a:lnTo>
                  <a:pt x="146" y="72"/>
                </a:lnTo>
                <a:lnTo>
                  <a:pt x="146" y="72"/>
                </a:lnTo>
                <a:lnTo>
                  <a:pt x="146" y="74"/>
                </a:lnTo>
                <a:lnTo>
                  <a:pt x="143" y="75"/>
                </a:lnTo>
                <a:lnTo>
                  <a:pt x="143" y="75"/>
                </a:lnTo>
                <a:lnTo>
                  <a:pt x="143" y="75"/>
                </a:lnTo>
                <a:lnTo>
                  <a:pt x="143" y="75"/>
                </a:lnTo>
                <a:lnTo>
                  <a:pt x="143" y="75"/>
                </a:lnTo>
                <a:lnTo>
                  <a:pt x="143" y="75"/>
                </a:lnTo>
                <a:lnTo>
                  <a:pt x="142" y="72"/>
                </a:lnTo>
                <a:lnTo>
                  <a:pt x="142" y="72"/>
                </a:lnTo>
                <a:lnTo>
                  <a:pt x="143" y="69"/>
                </a:lnTo>
                <a:lnTo>
                  <a:pt x="143" y="69"/>
                </a:lnTo>
                <a:lnTo>
                  <a:pt x="137" y="68"/>
                </a:lnTo>
                <a:lnTo>
                  <a:pt x="137" y="68"/>
                </a:lnTo>
                <a:lnTo>
                  <a:pt x="131" y="68"/>
                </a:lnTo>
                <a:lnTo>
                  <a:pt x="131" y="68"/>
                </a:lnTo>
                <a:lnTo>
                  <a:pt x="126" y="68"/>
                </a:lnTo>
                <a:lnTo>
                  <a:pt x="123" y="69"/>
                </a:lnTo>
                <a:lnTo>
                  <a:pt x="123" y="69"/>
                </a:lnTo>
                <a:lnTo>
                  <a:pt x="118" y="72"/>
                </a:lnTo>
                <a:lnTo>
                  <a:pt x="118" y="72"/>
                </a:lnTo>
                <a:lnTo>
                  <a:pt x="113" y="75"/>
                </a:lnTo>
                <a:lnTo>
                  <a:pt x="110" y="79"/>
                </a:lnTo>
                <a:lnTo>
                  <a:pt x="110" y="79"/>
                </a:lnTo>
                <a:lnTo>
                  <a:pt x="109" y="80"/>
                </a:lnTo>
                <a:lnTo>
                  <a:pt x="109" y="80"/>
                </a:lnTo>
                <a:lnTo>
                  <a:pt x="105" y="88"/>
                </a:lnTo>
                <a:lnTo>
                  <a:pt x="102" y="96"/>
                </a:lnTo>
                <a:lnTo>
                  <a:pt x="102" y="96"/>
                </a:lnTo>
                <a:lnTo>
                  <a:pt x="101" y="105"/>
                </a:lnTo>
                <a:lnTo>
                  <a:pt x="99" y="115"/>
                </a:lnTo>
                <a:lnTo>
                  <a:pt x="99" y="115"/>
                </a:lnTo>
                <a:lnTo>
                  <a:pt x="98" y="131"/>
                </a:lnTo>
                <a:lnTo>
                  <a:pt x="98" y="131"/>
                </a:lnTo>
                <a:lnTo>
                  <a:pt x="98" y="139"/>
                </a:lnTo>
                <a:lnTo>
                  <a:pt x="98" y="139"/>
                </a:lnTo>
                <a:lnTo>
                  <a:pt x="98" y="154"/>
                </a:lnTo>
                <a:lnTo>
                  <a:pt x="98" y="154"/>
                </a:lnTo>
                <a:lnTo>
                  <a:pt x="99" y="162"/>
                </a:lnTo>
                <a:lnTo>
                  <a:pt x="101" y="170"/>
                </a:lnTo>
                <a:lnTo>
                  <a:pt x="101" y="170"/>
                </a:lnTo>
                <a:lnTo>
                  <a:pt x="101" y="175"/>
                </a:lnTo>
                <a:lnTo>
                  <a:pt x="101" y="175"/>
                </a:lnTo>
                <a:lnTo>
                  <a:pt x="102" y="178"/>
                </a:lnTo>
                <a:lnTo>
                  <a:pt x="102" y="178"/>
                </a:lnTo>
                <a:lnTo>
                  <a:pt x="104" y="178"/>
                </a:lnTo>
                <a:lnTo>
                  <a:pt x="105" y="178"/>
                </a:lnTo>
                <a:lnTo>
                  <a:pt x="105" y="178"/>
                </a:lnTo>
                <a:lnTo>
                  <a:pt x="107" y="178"/>
                </a:lnTo>
                <a:lnTo>
                  <a:pt x="107" y="178"/>
                </a:lnTo>
                <a:lnTo>
                  <a:pt x="110" y="176"/>
                </a:lnTo>
                <a:lnTo>
                  <a:pt x="110" y="176"/>
                </a:lnTo>
                <a:lnTo>
                  <a:pt x="124" y="172"/>
                </a:lnTo>
                <a:lnTo>
                  <a:pt x="124" y="172"/>
                </a:lnTo>
                <a:lnTo>
                  <a:pt x="129" y="167"/>
                </a:lnTo>
                <a:lnTo>
                  <a:pt x="129" y="167"/>
                </a:lnTo>
                <a:lnTo>
                  <a:pt x="135" y="164"/>
                </a:lnTo>
                <a:lnTo>
                  <a:pt x="135" y="164"/>
                </a:lnTo>
                <a:lnTo>
                  <a:pt x="140" y="159"/>
                </a:lnTo>
                <a:lnTo>
                  <a:pt x="140" y="159"/>
                </a:lnTo>
                <a:lnTo>
                  <a:pt x="145" y="153"/>
                </a:lnTo>
                <a:lnTo>
                  <a:pt x="145" y="153"/>
                </a:lnTo>
                <a:lnTo>
                  <a:pt x="146" y="151"/>
                </a:lnTo>
                <a:lnTo>
                  <a:pt x="146" y="151"/>
                </a:lnTo>
                <a:lnTo>
                  <a:pt x="148" y="150"/>
                </a:lnTo>
                <a:lnTo>
                  <a:pt x="148" y="146"/>
                </a:lnTo>
                <a:lnTo>
                  <a:pt x="148" y="146"/>
                </a:lnTo>
                <a:lnTo>
                  <a:pt x="146" y="143"/>
                </a:lnTo>
                <a:lnTo>
                  <a:pt x="146" y="143"/>
                </a:lnTo>
                <a:lnTo>
                  <a:pt x="148" y="142"/>
                </a:lnTo>
                <a:lnTo>
                  <a:pt x="148" y="142"/>
                </a:lnTo>
                <a:lnTo>
                  <a:pt x="148" y="120"/>
                </a:lnTo>
                <a:lnTo>
                  <a:pt x="148" y="120"/>
                </a:lnTo>
                <a:lnTo>
                  <a:pt x="146" y="96"/>
                </a:lnTo>
                <a:lnTo>
                  <a:pt x="146" y="96"/>
                </a:lnTo>
                <a:lnTo>
                  <a:pt x="146" y="90"/>
                </a:lnTo>
                <a:lnTo>
                  <a:pt x="146" y="90"/>
                </a:lnTo>
                <a:lnTo>
                  <a:pt x="146" y="85"/>
                </a:lnTo>
                <a:lnTo>
                  <a:pt x="146" y="85"/>
                </a:lnTo>
                <a:lnTo>
                  <a:pt x="148" y="83"/>
                </a:lnTo>
                <a:lnTo>
                  <a:pt x="148" y="83"/>
                </a:lnTo>
                <a:lnTo>
                  <a:pt x="150" y="80"/>
                </a:lnTo>
                <a:lnTo>
                  <a:pt x="150" y="80"/>
                </a:lnTo>
                <a:lnTo>
                  <a:pt x="151" y="80"/>
                </a:lnTo>
                <a:lnTo>
                  <a:pt x="151" y="80"/>
                </a:lnTo>
                <a:lnTo>
                  <a:pt x="154" y="75"/>
                </a:lnTo>
                <a:lnTo>
                  <a:pt x="154" y="75"/>
                </a:lnTo>
                <a:lnTo>
                  <a:pt x="156" y="74"/>
                </a:lnTo>
                <a:lnTo>
                  <a:pt x="156" y="74"/>
                </a:lnTo>
                <a:lnTo>
                  <a:pt x="159" y="71"/>
                </a:lnTo>
                <a:lnTo>
                  <a:pt x="159" y="71"/>
                </a:lnTo>
                <a:lnTo>
                  <a:pt x="159" y="69"/>
                </a:lnTo>
                <a:lnTo>
                  <a:pt x="161" y="68"/>
                </a:lnTo>
                <a:lnTo>
                  <a:pt x="161" y="68"/>
                </a:lnTo>
                <a:lnTo>
                  <a:pt x="162" y="69"/>
                </a:lnTo>
                <a:lnTo>
                  <a:pt x="164" y="69"/>
                </a:lnTo>
                <a:lnTo>
                  <a:pt x="164" y="69"/>
                </a:lnTo>
                <a:lnTo>
                  <a:pt x="167" y="74"/>
                </a:lnTo>
                <a:lnTo>
                  <a:pt x="167" y="74"/>
                </a:lnTo>
                <a:lnTo>
                  <a:pt x="170" y="79"/>
                </a:lnTo>
                <a:lnTo>
                  <a:pt x="170" y="79"/>
                </a:lnTo>
                <a:lnTo>
                  <a:pt x="170" y="79"/>
                </a:lnTo>
                <a:lnTo>
                  <a:pt x="170" y="79"/>
                </a:lnTo>
                <a:lnTo>
                  <a:pt x="172" y="80"/>
                </a:lnTo>
                <a:lnTo>
                  <a:pt x="172" y="80"/>
                </a:lnTo>
                <a:lnTo>
                  <a:pt x="172" y="82"/>
                </a:lnTo>
                <a:lnTo>
                  <a:pt x="172" y="82"/>
                </a:lnTo>
                <a:lnTo>
                  <a:pt x="172" y="82"/>
                </a:lnTo>
                <a:lnTo>
                  <a:pt x="172" y="82"/>
                </a:lnTo>
                <a:lnTo>
                  <a:pt x="173" y="83"/>
                </a:lnTo>
                <a:lnTo>
                  <a:pt x="173" y="83"/>
                </a:lnTo>
                <a:lnTo>
                  <a:pt x="173" y="86"/>
                </a:lnTo>
                <a:lnTo>
                  <a:pt x="173" y="86"/>
                </a:lnTo>
                <a:lnTo>
                  <a:pt x="173" y="88"/>
                </a:lnTo>
                <a:lnTo>
                  <a:pt x="173" y="88"/>
                </a:lnTo>
                <a:lnTo>
                  <a:pt x="173" y="98"/>
                </a:lnTo>
                <a:lnTo>
                  <a:pt x="173" y="98"/>
                </a:lnTo>
                <a:lnTo>
                  <a:pt x="173" y="113"/>
                </a:lnTo>
                <a:lnTo>
                  <a:pt x="173" y="113"/>
                </a:lnTo>
                <a:lnTo>
                  <a:pt x="173" y="129"/>
                </a:lnTo>
                <a:lnTo>
                  <a:pt x="173" y="129"/>
                </a:lnTo>
                <a:lnTo>
                  <a:pt x="175" y="148"/>
                </a:lnTo>
                <a:lnTo>
                  <a:pt x="175" y="148"/>
                </a:lnTo>
                <a:lnTo>
                  <a:pt x="175" y="148"/>
                </a:lnTo>
                <a:lnTo>
                  <a:pt x="175" y="148"/>
                </a:lnTo>
                <a:lnTo>
                  <a:pt x="175" y="150"/>
                </a:lnTo>
                <a:lnTo>
                  <a:pt x="175" y="150"/>
                </a:lnTo>
                <a:lnTo>
                  <a:pt x="176" y="151"/>
                </a:lnTo>
                <a:lnTo>
                  <a:pt x="176" y="151"/>
                </a:lnTo>
                <a:lnTo>
                  <a:pt x="181" y="153"/>
                </a:lnTo>
                <a:lnTo>
                  <a:pt x="184" y="156"/>
                </a:lnTo>
                <a:lnTo>
                  <a:pt x="184" y="156"/>
                </a:lnTo>
                <a:lnTo>
                  <a:pt x="191" y="161"/>
                </a:lnTo>
                <a:lnTo>
                  <a:pt x="191" y="161"/>
                </a:lnTo>
                <a:lnTo>
                  <a:pt x="199" y="168"/>
                </a:lnTo>
                <a:lnTo>
                  <a:pt x="199" y="168"/>
                </a:lnTo>
                <a:lnTo>
                  <a:pt x="205" y="175"/>
                </a:lnTo>
                <a:lnTo>
                  <a:pt x="205" y="175"/>
                </a:lnTo>
                <a:lnTo>
                  <a:pt x="211" y="181"/>
                </a:lnTo>
                <a:lnTo>
                  <a:pt x="211" y="181"/>
                </a:lnTo>
                <a:lnTo>
                  <a:pt x="214" y="183"/>
                </a:lnTo>
                <a:lnTo>
                  <a:pt x="214" y="183"/>
                </a:lnTo>
                <a:lnTo>
                  <a:pt x="219" y="186"/>
                </a:lnTo>
                <a:lnTo>
                  <a:pt x="219" y="186"/>
                </a:lnTo>
                <a:lnTo>
                  <a:pt x="221" y="189"/>
                </a:lnTo>
                <a:lnTo>
                  <a:pt x="221" y="189"/>
                </a:lnTo>
                <a:lnTo>
                  <a:pt x="222" y="189"/>
                </a:lnTo>
                <a:lnTo>
                  <a:pt x="222" y="187"/>
                </a:lnTo>
                <a:lnTo>
                  <a:pt x="222" y="187"/>
                </a:lnTo>
                <a:lnTo>
                  <a:pt x="222" y="184"/>
                </a:lnTo>
                <a:lnTo>
                  <a:pt x="222" y="184"/>
                </a:lnTo>
                <a:lnTo>
                  <a:pt x="222" y="183"/>
                </a:lnTo>
                <a:lnTo>
                  <a:pt x="222" y="183"/>
                </a:lnTo>
                <a:lnTo>
                  <a:pt x="224" y="162"/>
                </a:lnTo>
                <a:lnTo>
                  <a:pt x="224" y="162"/>
                </a:lnTo>
                <a:lnTo>
                  <a:pt x="224" y="142"/>
                </a:lnTo>
                <a:lnTo>
                  <a:pt x="224" y="142"/>
                </a:lnTo>
                <a:lnTo>
                  <a:pt x="222" y="134"/>
                </a:lnTo>
                <a:lnTo>
                  <a:pt x="222" y="134"/>
                </a:lnTo>
                <a:lnTo>
                  <a:pt x="222" y="129"/>
                </a:lnTo>
                <a:lnTo>
                  <a:pt x="222" y="129"/>
                </a:lnTo>
                <a:lnTo>
                  <a:pt x="222" y="112"/>
                </a:lnTo>
                <a:lnTo>
                  <a:pt x="222" y="112"/>
                </a:lnTo>
                <a:lnTo>
                  <a:pt x="222" y="112"/>
                </a:lnTo>
                <a:lnTo>
                  <a:pt x="222" y="112"/>
                </a:lnTo>
                <a:lnTo>
                  <a:pt x="221" y="107"/>
                </a:lnTo>
                <a:lnTo>
                  <a:pt x="221" y="102"/>
                </a:lnTo>
                <a:lnTo>
                  <a:pt x="221" y="102"/>
                </a:lnTo>
                <a:lnTo>
                  <a:pt x="219" y="98"/>
                </a:lnTo>
                <a:lnTo>
                  <a:pt x="219" y="98"/>
                </a:lnTo>
                <a:lnTo>
                  <a:pt x="216" y="90"/>
                </a:lnTo>
                <a:lnTo>
                  <a:pt x="216" y="90"/>
                </a:lnTo>
                <a:lnTo>
                  <a:pt x="214" y="83"/>
                </a:lnTo>
                <a:lnTo>
                  <a:pt x="214" y="83"/>
                </a:lnTo>
                <a:lnTo>
                  <a:pt x="210" y="75"/>
                </a:lnTo>
                <a:lnTo>
                  <a:pt x="210" y="75"/>
                </a:lnTo>
                <a:lnTo>
                  <a:pt x="205" y="69"/>
                </a:lnTo>
                <a:lnTo>
                  <a:pt x="205" y="69"/>
                </a:lnTo>
                <a:lnTo>
                  <a:pt x="200" y="66"/>
                </a:lnTo>
                <a:lnTo>
                  <a:pt x="194" y="64"/>
                </a:lnTo>
                <a:lnTo>
                  <a:pt x="194" y="64"/>
                </a:lnTo>
                <a:lnTo>
                  <a:pt x="186" y="66"/>
                </a:lnTo>
                <a:lnTo>
                  <a:pt x="186" y="66"/>
                </a:lnTo>
                <a:lnTo>
                  <a:pt x="181" y="68"/>
                </a:lnTo>
                <a:lnTo>
                  <a:pt x="181" y="68"/>
                </a:lnTo>
                <a:lnTo>
                  <a:pt x="180" y="69"/>
                </a:lnTo>
                <a:lnTo>
                  <a:pt x="180" y="69"/>
                </a:lnTo>
                <a:lnTo>
                  <a:pt x="178" y="71"/>
                </a:lnTo>
                <a:lnTo>
                  <a:pt x="178" y="72"/>
                </a:lnTo>
                <a:lnTo>
                  <a:pt x="178" y="72"/>
                </a:lnTo>
                <a:lnTo>
                  <a:pt x="176" y="74"/>
                </a:lnTo>
                <a:lnTo>
                  <a:pt x="173" y="75"/>
                </a:lnTo>
                <a:lnTo>
                  <a:pt x="173" y="75"/>
                </a:lnTo>
                <a:lnTo>
                  <a:pt x="172" y="74"/>
                </a:lnTo>
                <a:lnTo>
                  <a:pt x="172" y="74"/>
                </a:lnTo>
                <a:lnTo>
                  <a:pt x="170" y="72"/>
                </a:lnTo>
                <a:lnTo>
                  <a:pt x="169" y="69"/>
                </a:lnTo>
                <a:lnTo>
                  <a:pt x="169" y="69"/>
                </a:lnTo>
                <a:lnTo>
                  <a:pt x="167" y="66"/>
                </a:lnTo>
                <a:lnTo>
                  <a:pt x="167" y="66"/>
                </a:lnTo>
                <a:lnTo>
                  <a:pt x="167" y="64"/>
                </a:lnTo>
                <a:lnTo>
                  <a:pt x="167" y="63"/>
                </a:lnTo>
                <a:lnTo>
                  <a:pt x="167" y="63"/>
                </a:lnTo>
                <a:lnTo>
                  <a:pt x="167" y="52"/>
                </a:lnTo>
                <a:lnTo>
                  <a:pt x="167" y="52"/>
                </a:lnTo>
                <a:lnTo>
                  <a:pt x="165" y="44"/>
                </a:lnTo>
                <a:lnTo>
                  <a:pt x="165" y="44"/>
                </a:lnTo>
                <a:lnTo>
                  <a:pt x="165" y="30"/>
                </a:lnTo>
                <a:lnTo>
                  <a:pt x="165" y="30"/>
                </a:lnTo>
                <a:lnTo>
                  <a:pt x="167" y="19"/>
                </a:lnTo>
                <a:lnTo>
                  <a:pt x="167" y="19"/>
                </a:lnTo>
                <a:lnTo>
                  <a:pt x="169" y="9"/>
                </a:lnTo>
                <a:lnTo>
                  <a:pt x="169" y="9"/>
                </a:lnTo>
                <a:lnTo>
                  <a:pt x="169" y="9"/>
                </a:lnTo>
                <a:lnTo>
                  <a:pt x="169" y="9"/>
                </a:lnTo>
                <a:lnTo>
                  <a:pt x="170" y="4"/>
                </a:lnTo>
                <a:lnTo>
                  <a:pt x="170" y="4"/>
                </a:lnTo>
                <a:lnTo>
                  <a:pt x="172" y="4"/>
                </a:lnTo>
                <a:lnTo>
                  <a:pt x="172" y="4"/>
                </a:lnTo>
                <a:lnTo>
                  <a:pt x="183" y="4"/>
                </a:lnTo>
                <a:lnTo>
                  <a:pt x="183" y="4"/>
                </a:lnTo>
                <a:lnTo>
                  <a:pt x="184" y="4"/>
                </a:lnTo>
                <a:lnTo>
                  <a:pt x="187" y="3"/>
                </a:lnTo>
                <a:lnTo>
                  <a:pt x="187" y="3"/>
                </a:lnTo>
                <a:lnTo>
                  <a:pt x="187" y="3"/>
                </a:lnTo>
                <a:lnTo>
                  <a:pt x="187" y="3"/>
                </a:lnTo>
                <a:lnTo>
                  <a:pt x="195" y="3"/>
                </a:lnTo>
                <a:lnTo>
                  <a:pt x="195" y="3"/>
                </a:lnTo>
                <a:lnTo>
                  <a:pt x="213" y="3"/>
                </a:lnTo>
                <a:lnTo>
                  <a:pt x="213" y="3"/>
                </a:lnTo>
                <a:lnTo>
                  <a:pt x="224" y="4"/>
                </a:lnTo>
                <a:lnTo>
                  <a:pt x="235" y="6"/>
                </a:lnTo>
                <a:lnTo>
                  <a:pt x="235" y="6"/>
                </a:lnTo>
                <a:lnTo>
                  <a:pt x="236" y="6"/>
                </a:lnTo>
                <a:lnTo>
                  <a:pt x="236" y="6"/>
                </a:lnTo>
                <a:lnTo>
                  <a:pt x="243" y="6"/>
                </a:lnTo>
                <a:lnTo>
                  <a:pt x="243" y="6"/>
                </a:lnTo>
                <a:lnTo>
                  <a:pt x="254" y="6"/>
                </a:lnTo>
                <a:lnTo>
                  <a:pt x="254" y="6"/>
                </a:lnTo>
                <a:lnTo>
                  <a:pt x="263" y="8"/>
                </a:lnTo>
                <a:lnTo>
                  <a:pt x="263" y="8"/>
                </a:lnTo>
                <a:lnTo>
                  <a:pt x="265" y="8"/>
                </a:lnTo>
                <a:lnTo>
                  <a:pt x="265" y="8"/>
                </a:lnTo>
                <a:lnTo>
                  <a:pt x="271" y="9"/>
                </a:lnTo>
                <a:lnTo>
                  <a:pt x="279" y="12"/>
                </a:lnTo>
                <a:lnTo>
                  <a:pt x="279" y="12"/>
                </a:lnTo>
                <a:lnTo>
                  <a:pt x="287" y="17"/>
                </a:lnTo>
                <a:lnTo>
                  <a:pt x="287" y="17"/>
                </a:lnTo>
                <a:lnTo>
                  <a:pt x="290" y="20"/>
                </a:lnTo>
                <a:lnTo>
                  <a:pt x="290" y="20"/>
                </a:lnTo>
                <a:lnTo>
                  <a:pt x="295" y="27"/>
                </a:lnTo>
                <a:lnTo>
                  <a:pt x="298" y="34"/>
                </a:lnTo>
                <a:lnTo>
                  <a:pt x="298" y="34"/>
                </a:lnTo>
                <a:lnTo>
                  <a:pt x="299" y="39"/>
                </a:lnTo>
                <a:lnTo>
                  <a:pt x="299" y="45"/>
                </a:lnTo>
                <a:lnTo>
                  <a:pt x="299" y="45"/>
                </a:lnTo>
                <a:lnTo>
                  <a:pt x="299" y="68"/>
                </a:lnTo>
                <a:lnTo>
                  <a:pt x="299" y="68"/>
                </a:lnTo>
                <a:lnTo>
                  <a:pt x="301" y="79"/>
                </a:lnTo>
                <a:lnTo>
                  <a:pt x="301" y="79"/>
                </a:lnTo>
                <a:lnTo>
                  <a:pt x="301" y="96"/>
                </a:lnTo>
                <a:lnTo>
                  <a:pt x="301" y="96"/>
                </a:lnTo>
                <a:lnTo>
                  <a:pt x="303" y="123"/>
                </a:lnTo>
                <a:lnTo>
                  <a:pt x="303" y="150"/>
                </a:lnTo>
                <a:lnTo>
                  <a:pt x="303" y="150"/>
                </a:lnTo>
                <a:lnTo>
                  <a:pt x="303" y="210"/>
                </a:lnTo>
                <a:lnTo>
                  <a:pt x="303" y="210"/>
                </a:lnTo>
                <a:lnTo>
                  <a:pt x="303" y="225"/>
                </a:lnTo>
                <a:lnTo>
                  <a:pt x="303" y="225"/>
                </a:lnTo>
                <a:lnTo>
                  <a:pt x="303" y="255"/>
                </a:lnTo>
                <a:lnTo>
                  <a:pt x="303" y="255"/>
                </a:lnTo>
                <a:lnTo>
                  <a:pt x="303" y="260"/>
                </a:lnTo>
                <a:lnTo>
                  <a:pt x="303" y="260"/>
                </a:lnTo>
                <a:lnTo>
                  <a:pt x="303" y="262"/>
                </a:lnTo>
                <a:lnTo>
                  <a:pt x="303" y="262"/>
                </a:lnTo>
                <a:lnTo>
                  <a:pt x="303" y="265"/>
                </a:lnTo>
                <a:lnTo>
                  <a:pt x="299" y="266"/>
                </a:lnTo>
                <a:lnTo>
                  <a:pt x="299" y="266"/>
                </a:lnTo>
                <a:lnTo>
                  <a:pt x="298" y="266"/>
                </a:lnTo>
                <a:lnTo>
                  <a:pt x="298" y="266"/>
                </a:lnTo>
                <a:lnTo>
                  <a:pt x="292" y="269"/>
                </a:lnTo>
                <a:lnTo>
                  <a:pt x="285" y="271"/>
                </a:lnTo>
                <a:lnTo>
                  <a:pt x="285" y="271"/>
                </a:lnTo>
                <a:lnTo>
                  <a:pt x="274" y="271"/>
                </a:lnTo>
                <a:lnTo>
                  <a:pt x="274" y="271"/>
                </a:lnTo>
                <a:lnTo>
                  <a:pt x="271" y="271"/>
                </a:lnTo>
                <a:lnTo>
                  <a:pt x="268" y="269"/>
                </a:lnTo>
                <a:lnTo>
                  <a:pt x="268" y="269"/>
                </a:lnTo>
                <a:lnTo>
                  <a:pt x="263" y="268"/>
                </a:lnTo>
                <a:lnTo>
                  <a:pt x="263" y="268"/>
                </a:lnTo>
                <a:lnTo>
                  <a:pt x="262" y="268"/>
                </a:lnTo>
                <a:lnTo>
                  <a:pt x="262" y="268"/>
                </a:lnTo>
                <a:lnTo>
                  <a:pt x="260" y="268"/>
                </a:lnTo>
                <a:lnTo>
                  <a:pt x="260" y="268"/>
                </a:lnTo>
                <a:lnTo>
                  <a:pt x="260" y="266"/>
                </a:lnTo>
                <a:lnTo>
                  <a:pt x="258" y="266"/>
                </a:lnTo>
                <a:lnTo>
                  <a:pt x="258" y="266"/>
                </a:lnTo>
                <a:lnTo>
                  <a:pt x="257" y="266"/>
                </a:lnTo>
                <a:lnTo>
                  <a:pt x="257" y="265"/>
                </a:lnTo>
                <a:lnTo>
                  <a:pt x="257" y="265"/>
                </a:lnTo>
                <a:lnTo>
                  <a:pt x="257" y="265"/>
                </a:lnTo>
                <a:lnTo>
                  <a:pt x="257" y="265"/>
                </a:lnTo>
                <a:lnTo>
                  <a:pt x="255" y="260"/>
                </a:lnTo>
                <a:lnTo>
                  <a:pt x="255" y="255"/>
                </a:lnTo>
                <a:lnTo>
                  <a:pt x="255" y="255"/>
                </a:lnTo>
                <a:lnTo>
                  <a:pt x="255" y="239"/>
                </a:lnTo>
                <a:lnTo>
                  <a:pt x="255" y="239"/>
                </a:lnTo>
                <a:lnTo>
                  <a:pt x="255" y="230"/>
                </a:lnTo>
                <a:lnTo>
                  <a:pt x="255" y="230"/>
                </a:lnTo>
                <a:lnTo>
                  <a:pt x="255" y="224"/>
                </a:lnTo>
                <a:lnTo>
                  <a:pt x="255" y="224"/>
                </a:lnTo>
                <a:lnTo>
                  <a:pt x="255" y="219"/>
                </a:lnTo>
                <a:lnTo>
                  <a:pt x="255" y="219"/>
                </a:lnTo>
                <a:lnTo>
                  <a:pt x="255" y="181"/>
                </a:lnTo>
                <a:lnTo>
                  <a:pt x="255" y="181"/>
                </a:lnTo>
                <a:lnTo>
                  <a:pt x="255" y="172"/>
                </a:lnTo>
                <a:lnTo>
                  <a:pt x="255" y="172"/>
                </a:lnTo>
                <a:lnTo>
                  <a:pt x="255" y="164"/>
                </a:lnTo>
                <a:lnTo>
                  <a:pt x="255" y="164"/>
                </a:lnTo>
                <a:lnTo>
                  <a:pt x="255" y="164"/>
                </a:lnTo>
                <a:lnTo>
                  <a:pt x="255" y="164"/>
                </a:lnTo>
                <a:lnTo>
                  <a:pt x="257" y="161"/>
                </a:lnTo>
                <a:lnTo>
                  <a:pt x="257" y="161"/>
                </a:lnTo>
                <a:lnTo>
                  <a:pt x="257" y="145"/>
                </a:lnTo>
                <a:lnTo>
                  <a:pt x="257" y="145"/>
                </a:lnTo>
                <a:lnTo>
                  <a:pt x="257" y="107"/>
                </a:lnTo>
                <a:lnTo>
                  <a:pt x="257" y="107"/>
                </a:lnTo>
                <a:lnTo>
                  <a:pt x="255" y="99"/>
                </a:lnTo>
                <a:lnTo>
                  <a:pt x="255" y="99"/>
                </a:lnTo>
                <a:lnTo>
                  <a:pt x="249" y="99"/>
                </a:lnTo>
                <a:lnTo>
                  <a:pt x="249" y="99"/>
                </a:lnTo>
                <a:lnTo>
                  <a:pt x="247" y="99"/>
                </a:lnTo>
                <a:lnTo>
                  <a:pt x="247" y="102"/>
                </a:lnTo>
                <a:lnTo>
                  <a:pt x="247" y="102"/>
                </a:lnTo>
                <a:lnTo>
                  <a:pt x="246" y="109"/>
                </a:lnTo>
                <a:lnTo>
                  <a:pt x="246" y="109"/>
                </a:lnTo>
                <a:lnTo>
                  <a:pt x="246" y="112"/>
                </a:lnTo>
                <a:lnTo>
                  <a:pt x="246" y="112"/>
                </a:lnTo>
                <a:lnTo>
                  <a:pt x="244" y="121"/>
                </a:lnTo>
                <a:lnTo>
                  <a:pt x="244" y="121"/>
                </a:lnTo>
                <a:lnTo>
                  <a:pt x="244" y="142"/>
                </a:lnTo>
                <a:lnTo>
                  <a:pt x="244" y="142"/>
                </a:lnTo>
                <a:lnTo>
                  <a:pt x="244" y="176"/>
                </a:lnTo>
                <a:lnTo>
                  <a:pt x="244" y="176"/>
                </a:lnTo>
                <a:lnTo>
                  <a:pt x="244" y="183"/>
                </a:lnTo>
                <a:lnTo>
                  <a:pt x="244" y="183"/>
                </a:lnTo>
                <a:lnTo>
                  <a:pt x="244" y="198"/>
                </a:lnTo>
                <a:lnTo>
                  <a:pt x="244" y="198"/>
                </a:lnTo>
                <a:lnTo>
                  <a:pt x="246" y="238"/>
                </a:lnTo>
                <a:lnTo>
                  <a:pt x="246" y="238"/>
                </a:lnTo>
                <a:lnTo>
                  <a:pt x="244" y="239"/>
                </a:lnTo>
                <a:lnTo>
                  <a:pt x="244" y="239"/>
                </a:lnTo>
                <a:lnTo>
                  <a:pt x="244" y="213"/>
                </a:lnTo>
                <a:lnTo>
                  <a:pt x="244" y="213"/>
                </a:lnTo>
                <a:lnTo>
                  <a:pt x="244" y="213"/>
                </a:lnTo>
                <a:lnTo>
                  <a:pt x="244" y="213"/>
                </a:lnTo>
                <a:lnTo>
                  <a:pt x="244" y="216"/>
                </a:lnTo>
                <a:lnTo>
                  <a:pt x="244" y="216"/>
                </a:lnTo>
                <a:lnTo>
                  <a:pt x="244" y="251"/>
                </a:lnTo>
                <a:lnTo>
                  <a:pt x="244" y="251"/>
                </a:lnTo>
                <a:lnTo>
                  <a:pt x="244" y="280"/>
                </a:lnTo>
                <a:lnTo>
                  <a:pt x="244" y="280"/>
                </a:lnTo>
                <a:lnTo>
                  <a:pt x="244" y="280"/>
                </a:lnTo>
                <a:lnTo>
                  <a:pt x="244" y="280"/>
                </a:lnTo>
                <a:lnTo>
                  <a:pt x="241" y="282"/>
                </a:lnTo>
                <a:lnTo>
                  <a:pt x="238" y="284"/>
                </a:lnTo>
                <a:lnTo>
                  <a:pt x="238" y="284"/>
                </a:lnTo>
                <a:lnTo>
                  <a:pt x="225" y="284"/>
                </a:lnTo>
                <a:lnTo>
                  <a:pt x="225" y="284"/>
                </a:lnTo>
                <a:lnTo>
                  <a:pt x="206" y="285"/>
                </a:lnTo>
                <a:lnTo>
                  <a:pt x="206" y="285"/>
                </a:lnTo>
                <a:lnTo>
                  <a:pt x="131" y="285"/>
                </a:lnTo>
                <a:lnTo>
                  <a:pt x="131" y="285"/>
                </a:lnTo>
                <a:lnTo>
                  <a:pt x="98" y="285"/>
                </a:lnTo>
                <a:lnTo>
                  <a:pt x="98" y="285"/>
                </a:lnTo>
                <a:lnTo>
                  <a:pt x="96" y="287"/>
                </a:lnTo>
                <a:lnTo>
                  <a:pt x="96" y="287"/>
                </a:lnTo>
                <a:lnTo>
                  <a:pt x="94" y="287"/>
                </a:lnTo>
                <a:lnTo>
                  <a:pt x="94" y="287"/>
                </a:lnTo>
                <a:lnTo>
                  <a:pt x="93" y="285"/>
                </a:lnTo>
                <a:lnTo>
                  <a:pt x="93" y="285"/>
                </a:lnTo>
                <a:lnTo>
                  <a:pt x="83" y="285"/>
                </a:lnTo>
                <a:lnTo>
                  <a:pt x="83" y="285"/>
                </a:lnTo>
                <a:lnTo>
                  <a:pt x="74" y="285"/>
                </a:lnTo>
                <a:lnTo>
                  <a:pt x="74" y="285"/>
                </a:lnTo>
                <a:lnTo>
                  <a:pt x="72" y="284"/>
                </a:lnTo>
                <a:lnTo>
                  <a:pt x="72" y="284"/>
                </a:lnTo>
                <a:lnTo>
                  <a:pt x="72" y="282"/>
                </a:lnTo>
                <a:lnTo>
                  <a:pt x="72" y="280"/>
                </a:lnTo>
                <a:lnTo>
                  <a:pt x="72" y="280"/>
                </a:lnTo>
                <a:lnTo>
                  <a:pt x="74" y="279"/>
                </a:lnTo>
                <a:lnTo>
                  <a:pt x="74" y="277"/>
                </a:lnTo>
                <a:lnTo>
                  <a:pt x="74" y="277"/>
                </a:lnTo>
                <a:lnTo>
                  <a:pt x="74" y="255"/>
                </a:lnTo>
                <a:lnTo>
                  <a:pt x="74" y="255"/>
                </a:lnTo>
                <a:lnTo>
                  <a:pt x="74" y="227"/>
                </a:lnTo>
                <a:lnTo>
                  <a:pt x="74" y="227"/>
                </a:lnTo>
                <a:lnTo>
                  <a:pt x="72" y="186"/>
                </a:lnTo>
                <a:lnTo>
                  <a:pt x="72" y="186"/>
                </a:lnTo>
                <a:lnTo>
                  <a:pt x="72" y="161"/>
                </a:lnTo>
                <a:lnTo>
                  <a:pt x="72" y="161"/>
                </a:lnTo>
                <a:lnTo>
                  <a:pt x="72" y="150"/>
                </a:lnTo>
                <a:lnTo>
                  <a:pt x="72" y="150"/>
                </a:lnTo>
                <a:lnTo>
                  <a:pt x="72" y="113"/>
                </a:lnTo>
                <a:lnTo>
                  <a:pt x="72" y="113"/>
                </a:lnTo>
                <a:lnTo>
                  <a:pt x="71" y="102"/>
                </a:lnTo>
                <a:lnTo>
                  <a:pt x="71" y="102"/>
                </a:lnTo>
                <a:lnTo>
                  <a:pt x="69" y="99"/>
                </a:lnTo>
                <a:lnTo>
                  <a:pt x="69" y="99"/>
                </a:lnTo>
                <a:lnTo>
                  <a:pt x="66" y="99"/>
                </a:lnTo>
                <a:lnTo>
                  <a:pt x="66" y="99"/>
                </a:lnTo>
                <a:lnTo>
                  <a:pt x="64" y="99"/>
                </a:lnTo>
                <a:lnTo>
                  <a:pt x="64" y="99"/>
                </a:lnTo>
                <a:lnTo>
                  <a:pt x="63" y="101"/>
                </a:lnTo>
                <a:lnTo>
                  <a:pt x="63" y="101"/>
                </a:lnTo>
                <a:lnTo>
                  <a:pt x="60" y="105"/>
                </a:lnTo>
                <a:lnTo>
                  <a:pt x="60" y="105"/>
                </a:lnTo>
                <a:lnTo>
                  <a:pt x="58" y="109"/>
                </a:lnTo>
                <a:lnTo>
                  <a:pt x="58" y="109"/>
                </a:lnTo>
                <a:lnTo>
                  <a:pt x="58" y="118"/>
                </a:lnTo>
                <a:lnTo>
                  <a:pt x="58" y="118"/>
                </a:lnTo>
                <a:lnTo>
                  <a:pt x="57" y="140"/>
                </a:lnTo>
                <a:lnTo>
                  <a:pt x="57" y="140"/>
                </a:lnTo>
                <a:lnTo>
                  <a:pt x="57" y="159"/>
                </a:lnTo>
                <a:lnTo>
                  <a:pt x="57" y="159"/>
                </a:lnTo>
                <a:lnTo>
                  <a:pt x="58" y="180"/>
                </a:lnTo>
                <a:lnTo>
                  <a:pt x="58" y="180"/>
                </a:lnTo>
                <a:lnTo>
                  <a:pt x="58" y="202"/>
                </a:lnTo>
                <a:lnTo>
                  <a:pt x="58" y="202"/>
                </a:lnTo>
                <a:lnTo>
                  <a:pt x="58" y="235"/>
                </a:lnTo>
                <a:lnTo>
                  <a:pt x="58" y="235"/>
                </a:lnTo>
                <a:lnTo>
                  <a:pt x="58" y="244"/>
                </a:lnTo>
                <a:lnTo>
                  <a:pt x="58" y="244"/>
                </a:lnTo>
                <a:lnTo>
                  <a:pt x="58" y="246"/>
                </a:lnTo>
                <a:lnTo>
                  <a:pt x="58" y="246"/>
                </a:lnTo>
                <a:lnTo>
                  <a:pt x="55" y="255"/>
                </a:lnTo>
                <a:lnTo>
                  <a:pt x="55" y="255"/>
                </a:lnTo>
                <a:lnTo>
                  <a:pt x="50" y="262"/>
                </a:lnTo>
                <a:lnTo>
                  <a:pt x="50" y="262"/>
                </a:lnTo>
                <a:lnTo>
                  <a:pt x="47" y="263"/>
                </a:lnTo>
                <a:lnTo>
                  <a:pt x="45" y="265"/>
                </a:lnTo>
                <a:lnTo>
                  <a:pt x="45" y="265"/>
                </a:lnTo>
                <a:lnTo>
                  <a:pt x="33" y="265"/>
                </a:lnTo>
                <a:lnTo>
                  <a:pt x="33" y="265"/>
                </a:lnTo>
                <a:lnTo>
                  <a:pt x="28" y="265"/>
                </a:lnTo>
                <a:lnTo>
                  <a:pt x="28" y="265"/>
                </a:lnTo>
                <a:lnTo>
                  <a:pt x="25" y="263"/>
                </a:lnTo>
                <a:lnTo>
                  <a:pt x="25" y="263"/>
                </a:lnTo>
                <a:lnTo>
                  <a:pt x="22" y="263"/>
                </a:lnTo>
                <a:lnTo>
                  <a:pt x="22" y="263"/>
                </a:lnTo>
                <a:lnTo>
                  <a:pt x="14" y="263"/>
                </a:lnTo>
                <a:lnTo>
                  <a:pt x="14" y="263"/>
                </a:lnTo>
                <a:lnTo>
                  <a:pt x="16" y="265"/>
                </a:lnTo>
                <a:lnTo>
                  <a:pt x="16" y="265"/>
                </a:lnTo>
                <a:lnTo>
                  <a:pt x="14" y="266"/>
                </a:lnTo>
                <a:lnTo>
                  <a:pt x="14" y="266"/>
                </a:lnTo>
                <a:lnTo>
                  <a:pt x="14" y="265"/>
                </a:lnTo>
                <a:lnTo>
                  <a:pt x="14" y="265"/>
                </a:lnTo>
                <a:lnTo>
                  <a:pt x="11" y="258"/>
                </a:lnTo>
                <a:lnTo>
                  <a:pt x="11" y="258"/>
                </a:lnTo>
                <a:lnTo>
                  <a:pt x="9" y="258"/>
                </a:lnTo>
                <a:lnTo>
                  <a:pt x="9" y="258"/>
                </a:lnTo>
                <a:lnTo>
                  <a:pt x="6" y="257"/>
                </a:lnTo>
                <a:lnTo>
                  <a:pt x="6" y="257"/>
                </a:lnTo>
                <a:lnTo>
                  <a:pt x="4" y="255"/>
                </a:lnTo>
                <a:lnTo>
                  <a:pt x="4" y="254"/>
                </a:lnTo>
                <a:lnTo>
                  <a:pt x="4" y="254"/>
                </a:lnTo>
                <a:lnTo>
                  <a:pt x="4" y="251"/>
                </a:lnTo>
                <a:lnTo>
                  <a:pt x="4" y="251"/>
                </a:lnTo>
                <a:lnTo>
                  <a:pt x="3" y="243"/>
                </a:lnTo>
                <a:lnTo>
                  <a:pt x="3" y="243"/>
                </a:lnTo>
                <a:lnTo>
                  <a:pt x="3" y="241"/>
                </a:lnTo>
                <a:lnTo>
                  <a:pt x="3" y="241"/>
                </a:lnTo>
                <a:lnTo>
                  <a:pt x="3" y="239"/>
                </a:lnTo>
                <a:lnTo>
                  <a:pt x="3" y="239"/>
                </a:lnTo>
                <a:lnTo>
                  <a:pt x="3" y="238"/>
                </a:lnTo>
                <a:lnTo>
                  <a:pt x="3" y="238"/>
                </a:lnTo>
                <a:lnTo>
                  <a:pt x="3" y="225"/>
                </a:lnTo>
                <a:lnTo>
                  <a:pt x="3" y="225"/>
                </a:lnTo>
                <a:lnTo>
                  <a:pt x="1" y="216"/>
                </a:lnTo>
                <a:lnTo>
                  <a:pt x="1" y="216"/>
                </a:lnTo>
                <a:lnTo>
                  <a:pt x="0" y="194"/>
                </a:lnTo>
                <a:lnTo>
                  <a:pt x="0" y="173"/>
                </a:lnTo>
                <a:lnTo>
                  <a:pt x="0" y="173"/>
                </a:lnTo>
                <a:lnTo>
                  <a:pt x="1" y="157"/>
                </a:lnTo>
                <a:lnTo>
                  <a:pt x="1" y="157"/>
                </a:lnTo>
                <a:lnTo>
                  <a:pt x="3" y="137"/>
                </a:lnTo>
                <a:lnTo>
                  <a:pt x="3" y="137"/>
                </a:lnTo>
                <a:lnTo>
                  <a:pt x="4" y="120"/>
                </a:lnTo>
                <a:lnTo>
                  <a:pt x="4" y="120"/>
                </a:lnTo>
                <a:lnTo>
                  <a:pt x="6" y="98"/>
                </a:lnTo>
                <a:lnTo>
                  <a:pt x="6" y="98"/>
                </a:lnTo>
                <a:lnTo>
                  <a:pt x="6" y="85"/>
                </a:lnTo>
                <a:lnTo>
                  <a:pt x="9" y="74"/>
                </a:lnTo>
                <a:lnTo>
                  <a:pt x="9" y="74"/>
                </a:lnTo>
                <a:lnTo>
                  <a:pt x="9" y="68"/>
                </a:lnTo>
                <a:lnTo>
                  <a:pt x="9" y="63"/>
                </a:lnTo>
                <a:lnTo>
                  <a:pt x="9" y="63"/>
                </a:lnTo>
                <a:lnTo>
                  <a:pt x="9" y="61"/>
                </a:lnTo>
                <a:lnTo>
                  <a:pt x="9" y="61"/>
                </a:lnTo>
                <a:lnTo>
                  <a:pt x="11" y="58"/>
                </a:lnTo>
                <a:lnTo>
                  <a:pt x="11" y="58"/>
                </a:lnTo>
                <a:lnTo>
                  <a:pt x="12" y="58"/>
                </a:lnTo>
                <a:lnTo>
                  <a:pt x="12" y="58"/>
                </a:lnTo>
                <a:lnTo>
                  <a:pt x="12" y="53"/>
                </a:lnTo>
                <a:lnTo>
                  <a:pt x="12" y="53"/>
                </a:lnTo>
                <a:lnTo>
                  <a:pt x="14" y="47"/>
                </a:lnTo>
                <a:lnTo>
                  <a:pt x="14" y="47"/>
                </a:lnTo>
                <a:lnTo>
                  <a:pt x="17" y="41"/>
                </a:lnTo>
                <a:lnTo>
                  <a:pt x="17" y="41"/>
                </a:lnTo>
                <a:lnTo>
                  <a:pt x="19" y="36"/>
                </a:lnTo>
                <a:lnTo>
                  <a:pt x="19" y="36"/>
                </a:lnTo>
                <a:lnTo>
                  <a:pt x="23" y="27"/>
                </a:lnTo>
                <a:lnTo>
                  <a:pt x="23" y="27"/>
                </a:lnTo>
                <a:lnTo>
                  <a:pt x="27" y="20"/>
                </a:lnTo>
                <a:lnTo>
                  <a:pt x="31" y="15"/>
                </a:lnTo>
                <a:lnTo>
                  <a:pt x="31" y="15"/>
                </a:lnTo>
                <a:lnTo>
                  <a:pt x="38" y="9"/>
                </a:lnTo>
                <a:lnTo>
                  <a:pt x="38" y="9"/>
                </a:lnTo>
                <a:lnTo>
                  <a:pt x="44" y="6"/>
                </a:lnTo>
                <a:lnTo>
                  <a:pt x="50" y="4"/>
                </a:lnTo>
                <a:lnTo>
                  <a:pt x="50" y="4"/>
                </a:lnTo>
                <a:lnTo>
                  <a:pt x="57" y="4"/>
                </a:lnTo>
                <a:lnTo>
                  <a:pt x="57" y="4"/>
                </a:lnTo>
                <a:lnTo>
                  <a:pt x="58" y="4"/>
                </a:lnTo>
                <a:lnTo>
                  <a:pt x="58" y="4"/>
                </a:lnTo>
                <a:lnTo>
                  <a:pt x="74" y="3"/>
                </a:lnTo>
                <a:lnTo>
                  <a:pt x="74" y="3"/>
                </a:lnTo>
                <a:lnTo>
                  <a:pt x="85" y="1"/>
                </a:lnTo>
                <a:lnTo>
                  <a:pt x="85" y="1"/>
                </a:lnTo>
                <a:lnTo>
                  <a:pt x="101" y="1"/>
                </a:lnTo>
                <a:lnTo>
                  <a:pt x="101" y="1"/>
                </a:lnTo>
                <a:lnTo>
                  <a:pt x="123" y="1"/>
                </a:lnTo>
                <a:lnTo>
                  <a:pt x="123" y="1"/>
                </a:lnTo>
                <a:lnTo>
                  <a:pt x="124" y="1"/>
                </a:lnTo>
                <a:lnTo>
                  <a:pt x="124" y="1"/>
                </a:lnTo>
                <a:lnTo>
                  <a:pt x="128" y="0"/>
                </a:lnTo>
                <a:lnTo>
                  <a:pt x="128" y="0"/>
                </a:lnTo>
                <a:lnTo>
                  <a:pt x="135" y="0"/>
                </a:lnTo>
                <a:lnTo>
                  <a:pt x="135" y="0"/>
                </a:lnTo>
                <a:lnTo>
                  <a:pt x="148" y="1"/>
                </a:lnTo>
                <a:lnTo>
                  <a:pt x="148" y="1"/>
                </a:lnTo>
                <a:lnTo>
                  <a:pt x="150" y="1"/>
                </a:lnTo>
                <a:lnTo>
                  <a:pt x="150" y="1"/>
                </a:lnTo>
                <a:lnTo>
                  <a:pt x="153" y="3"/>
                </a:lnTo>
                <a:lnTo>
                  <a:pt x="153" y="3"/>
                </a:lnTo>
                <a:lnTo>
                  <a:pt x="154" y="3"/>
                </a:lnTo>
                <a:lnTo>
                  <a:pt x="154" y="3"/>
                </a:lnTo>
                <a:close/>
                <a:moveTo>
                  <a:pt x="28" y="22"/>
                </a:moveTo>
                <a:lnTo>
                  <a:pt x="28" y="22"/>
                </a:lnTo>
                <a:lnTo>
                  <a:pt x="33" y="19"/>
                </a:lnTo>
                <a:lnTo>
                  <a:pt x="33" y="19"/>
                </a:lnTo>
                <a:lnTo>
                  <a:pt x="28" y="22"/>
                </a:lnTo>
                <a:lnTo>
                  <a:pt x="28" y="22"/>
                </a:lnTo>
                <a:lnTo>
                  <a:pt x="28" y="23"/>
                </a:lnTo>
                <a:lnTo>
                  <a:pt x="28" y="23"/>
                </a:lnTo>
                <a:lnTo>
                  <a:pt x="28" y="23"/>
                </a:lnTo>
                <a:lnTo>
                  <a:pt x="28" y="23"/>
                </a:lnTo>
                <a:lnTo>
                  <a:pt x="28" y="22"/>
                </a:lnTo>
                <a:lnTo>
                  <a:pt x="28" y="22"/>
                </a:lnTo>
                <a:close/>
                <a:moveTo>
                  <a:pt x="4" y="216"/>
                </a:moveTo>
                <a:lnTo>
                  <a:pt x="4" y="216"/>
                </a:lnTo>
                <a:lnTo>
                  <a:pt x="6" y="200"/>
                </a:lnTo>
                <a:lnTo>
                  <a:pt x="6" y="200"/>
                </a:lnTo>
                <a:lnTo>
                  <a:pt x="6" y="167"/>
                </a:lnTo>
                <a:lnTo>
                  <a:pt x="6" y="167"/>
                </a:lnTo>
                <a:lnTo>
                  <a:pt x="6" y="139"/>
                </a:lnTo>
                <a:lnTo>
                  <a:pt x="6" y="139"/>
                </a:lnTo>
                <a:lnTo>
                  <a:pt x="6" y="134"/>
                </a:lnTo>
                <a:lnTo>
                  <a:pt x="6" y="134"/>
                </a:lnTo>
                <a:lnTo>
                  <a:pt x="6" y="134"/>
                </a:lnTo>
                <a:lnTo>
                  <a:pt x="6" y="134"/>
                </a:lnTo>
                <a:lnTo>
                  <a:pt x="4" y="150"/>
                </a:lnTo>
                <a:lnTo>
                  <a:pt x="4" y="150"/>
                </a:lnTo>
                <a:lnTo>
                  <a:pt x="4" y="162"/>
                </a:lnTo>
                <a:lnTo>
                  <a:pt x="4" y="162"/>
                </a:lnTo>
                <a:lnTo>
                  <a:pt x="3" y="176"/>
                </a:lnTo>
                <a:lnTo>
                  <a:pt x="3" y="176"/>
                </a:lnTo>
                <a:lnTo>
                  <a:pt x="3" y="194"/>
                </a:lnTo>
                <a:lnTo>
                  <a:pt x="4" y="211"/>
                </a:lnTo>
                <a:lnTo>
                  <a:pt x="4" y="211"/>
                </a:lnTo>
                <a:lnTo>
                  <a:pt x="4" y="216"/>
                </a:lnTo>
                <a:lnTo>
                  <a:pt x="4" y="216"/>
                </a:lnTo>
                <a:close/>
                <a:moveTo>
                  <a:pt x="241" y="279"/>
                </a:moveTo>
                <a:lnTo>
                  <a:pt x="241" y="279"/>
                </a:lnTo>
                <a:lnTo>
                  <a:pt x="241" y="265"/>
                </a:lnTo>
                <a:lnTo>
                  <a:pt x="241" y="265"/>
                </a:lnTo>
                <a:lnTo>
                  <a:pt x="241" y="268"/>
                </a:lnTo>
                <a:lnTo>
                  <a:pt x="241" y="268"/>
                </a:lnTo>
                <a:lnTo>
                  <a:pt x="241" y="276"/>
                </a:lnTo>
                <a:lnTo>
                  <a:pt x="241" y="276"/>
                </a:lnTo>
                <a:lnTo>
                  <a:pt x="240" y="277"/>
                </a:lnTo>
                <a:lnTo>
                  <a:pt x="238" y="277"/>
                </a:lnTo>
                <a:lnTo>
                  <a:pt x="238" y="277"/>
                </a:lnTo>
                <a:lnTo>
                  <a:pt x="233" y="277"/>
                </a:lnTo>
                <a:lnTo>
                  <a:pt x="233" y="277"/>
                </a:lnTo>
                <a:lnTo>
                  <a:pt x="233" y="279"/>
                </a:lnTo>
                <a:lnTo>
                  <a:pt x="232" y="279"/>
                </a:lnTo>
                <a:lnTo>
                  <a:pt x="232" y="279"/>
                </a:lnTo>
                <a:lnTo>
                  <a:pt x="230" y="279"/>
                </a:lnTo>
                <a:lnTo>
                  <a:pt x="230" y="279"/>
                </a:lnTo>
                <a:lnTo>
                  <a:pt x="214" y="277"/>
                </a:lnTo>
                <a:lnTo>
                  <a:pt x="214" y="277"/>
                </a:lnTo>
                <a:lnTo>
                  <a:pt x="195" y="276"/>
                </a:lnTo>
                <a:lnTo>
                  <a:pt x="195" y="276"/>
                </a:lnTo>
                <a:lnTo>
                  <a:pt x="189" y="276"/>
                </a:lnTo>
                <a:lnTo>
                  <a:pt x="184" y="276"/>
                </a:lnTo>
                <a:lnTo>
                  <a:pt x="184" y="276"/>
                </a:lnTo>
                <a:lnTo>
                  <a:pt x="181" y="276"/>
                </a:lnTo>
                <a:lnTo>
                  <a:pt x="181" y="276"/>
                </a:lnTo>
                <a:lnTo>
                  <a:pt x="180" y="277"/>
                </a:lnTo>
                <a:lnTo>
                  <a:pt x="178" y="279"/>
                </a:lnTo>
                <a:lnTo>
                  <a:pt x="178" y="279"/>
                </a:lnTo>
                <a:lnTo>
                  <a:pt x="178" y="279"/>
                </a:lnTo>
                <a:lnTo>
                  <a:pt x="178" y="279"/>
                </a:lnTo>
                <a:lnTo>
                  <a:pt x="241" y="279"/>
                </a:lnTo>
                <a:lnTo>
                  <a:pt x="241" y="279"/>
                </a:lnTo>
                <a:close/>
                <a:moveTo>
                  <a:pt x="279" y="219"/>
                </a:moveTo>
                <a:lnTo>
                  <a:pt x="279" y="219"/>
                </a:lnTo>
                <a:lnTo>
                  <a:pt x="281" y="219"/>
                </a:lnTo>
                <a:lnTo>
                  <a:pt x="281" y="219"/>
                </a:lnTo>
                <a:lnTo>
                  <a:pt x="288" y="213"/>
                </a:lnTo>
                <a:lnTo>
                  <a:pt x="288" y="213"/>
                </a:lnTo>
                <a:lnTo>
                  <a:pt x="288" y="211"/>
                </a:lnTo>
                <a:lnTo>
                  <a:pt x="288" y="211"/>
                </a:lnTo>
                <a:lnTo>
                  <a:pt x="288" y="203"/>
                </a:lnTo>
                <a:lnTo>
                  <a:pt x="288" y="203"/>
                </a:lnTo>
                <a:lnTo>
                  <a:pt x="288" y="202"/>
                </a:lnTo>
                <a:lnTo>
                  <a:pt x="288" y="202"/>
                </a:lnTo>
                <a:lnTo>
                  <a:pt x="288" y="202"/>
                </a:lnTo>
                <a:lnTo>
                  <a:pt x="288" y="202"/>
                </a:lnTo>
                <a:lnTo>
                  <a:pt x="287" y="203"/>
                </a:lnTo>
                <a:lnTo>
                  <a:pt x="287" y="203"/>
                </a:lnTo>
                <a:lnTo>
                  <a:pt x="281" y="211"/>
                </a:lnTo>
                <a:lnTo>
                  <a:pt x="281" y="211"/>
                </a:lnTo>
                <a:lnTo>
                  <a:pt x="279" y="213"/>
                </a:lnTo>
                <a:lnTo>
                  <a:pt x="279" y="216"/>
                </a:lnTo>
                <a:lnTo>
                  <a:pt x="279" y="216"/>
                </a:lnTo>
                <a:lnTo>
                  <a:pt x="279" y="219"/>
                </a:lnTo>
                <a:lnTo>
                  <a:pt x="279" y="219"/>
                </a:lnTo>
                <a:close/>
                <a:moveTo>
                  <a:pt x="98" y="99"/>
                </a:moveTo>
                <a:lnTo>
                  <a:pt x="98" y="99"/>
                </a:lnTo>
                <a:lnTo>
                  <a:pt x="99" y="99"/>
                </a:lnTo>
                <a:lnTo>
                  <a:pt x="99" y="99"/>
                </a:lnTo>
                <a:lnTo>
                  <a:pt x="99" y="96"/>
                </a:lnTo>
                <a:lnTo>
                  <a:pt x="99" y="96"/>
                </a:lnTo>
                <a:lnTo>
                  <a:pt x="102" y="88"/>
                </a:lnTo>
                <a:lnTo>
                  <a:pt x="105" y="80"/>
                </a:lnTo>
                <a:lnTo>
                  <a:pt x="105" y="80"/>
                </a:lnTo>
                <a:lnTo>
                  <a:pt x="110" y="74"/>
                </a:lnTo>
                <a:lnTo>
                  <a:pt x="110" y="74"/>
                </a:lnTo>
                <a:lnTo>
                  <a:pt x="116" y="69"/>
                </a:lnTo>
                <a:lnTo>
                  <a:pt x="123" y="66"/>
                </a:lnTo>
                <a:lnTo>
                  <a:pt x="123" y="66"/>
                </a:lnTo>
                <a:lnTo>
                  <a:pt x="123" y="66"/>
                </a:lnTo>
                <a:lnTo>
                  <a:pt x="123" y="66"/>
                </a:lnTo>
                <a:lnTo>
                  <a:pt x="120" y="66"/>
                </a:lnTo>
                <a:lnTo>
                  <a:pt x="116" y="68"/>
                </a:lnTo>
                <a:lnTo>
                  <a:pt x="116" y="68"/>
                </a:lnTo>
                <a:lnTo>
                  <a:pt x="105" y="75"/>
                </a:lnTo>
                <a:lnTo>
                  <a:pt x="105" y="75"/>
                </a:lnTo>
                <a:lnTo>
                  <a:pt x="102" y="79"/>
                </a:lnTo>
                <a:lnTo>
                  <a:pt x="101" y="82"/>
                </a:lnTo>
                <a:lnTo>
                  <a:pt x="101" y="82"/>
                </a:lnTo>
                <a:lnTo>
                  <a:pt x="99" y="88"/>
                </a:lnTo>
                <a:lnTo>
                  <a:pt x="99" y="94"/>
                </a:lnTo>
                <a:lnTo>
                  <a:pt x="99" y="94"/>
                </a:lnTo>
                <a:lnTo>
                  <a:pt x="98" y="99"/>
                </a:lnTo>
                <a:lnTo>
                  <a:pt x="98" y="99"/>
                </a:lnTo>
                <a:close/>
                <a:moveTo>
                  <a:pt x="180" y="53"/>
                </a:moveTo>
                <a:lnTo>
                  <a:pt x="180" y="53"/>
                </a:lnTo>
                <a:lnTo>
                  <a:pt x="180" y="55"/>
                </a:lnTo>
                <a:lnTo>
                  <a:pt x="180" y="55"/>
                </a:lnTo>
                <a:lnTo>
                  <a:pt x="180" y="56"/>
                </a:lnTo>
                <a:lnTo>
                  <a:pt x="180" y="56"/>
                </a:lnTo>
                <a:lnTo>
                  <a:pt x="189" y="56"/>
                </a:lnTo>
                <a:lnTo>
                  <a:pt x="197" y="55"/>
                </a:lnTo>
                <a:lnTo>
                  <a:pt x="197" y="55"/>
                </a:lnTo>
                <a:lnTo>
                  <a:pt x="197" y="52"/>
                </a:lnTo>
                <a:lnTo>
                  <a:pt x="197" y="52"/>
                </a:lnTo>
                <a:lnTo>
                  <a:pt x="191" y="50"/>
                </a:lnTo>
                <a:lnTo>
                  <a:pt x="191" y="50"/>
                </a:lnTo>
                <a:lnTo>
                  <a:pt x="191" y="52"/>
                </a:lnTo>
                <a:lnTo>
                  <a:pt x="191" y="52"/>
                </a:lnTo>
                <a:lnTo>
                  <a:pt x="189" y="53"/>
                </a:lnTo>
                <a:lnTo>
                  <a:pt x="189" y="53"/>
                </a:lnTo>
                <a:lnTo>
                  <a:pt x="187" y="55"/>
                </a:lnTo>
                <a:lnTo>
                  <a:pt x="187" y="55"/>
                </a:lnTo>
                <a:lnTo>
                  <a:pt x="187" y="53"/>
                </a:lnTo>
                <a:lnTo>
                  <a:pt x="187" y="53"/>
                </a:lnTo>
                <a:lnTo>
                  <a:pt x="187" y="53"/>
                </a:lnTo>
                <a:lnTo>
                  <a:pt x="187" y="53"/>
                </a:lnTo>
                <a:lnTo>
                  <a:pt x="186" y="50"/>
                </a:lnTo>
                <a:lnTo>
                  <a:pt x="186" y="50"/>
                </a:lnTo>
                <a:lnTo>
                  <a:pt x="186" y="49"/>
                </a:lnTo>
                <a:lnTo>
                  <a:pt x="186" y="47"/>
                </a:lnTo>
                <a:lnTo>
                  <a:pt x="186" y="47"/>
                </a:lnTo>
                <a:lnTo>
                  <a:pt x="187" y="45"/>
                </a:lnTo>
                <a:lnTo>
                  <a:pt x="187" y="45"/>
                </a:lnTo>
                <a:lnTo>
                  <a:pt x="187" y="42"/>
                </a:lnTo>
                <a:lnTo>
                  <a:pt x="187" y="42"/>
                </a:lnTo>
                <a:lnTo>
                  <a:pt x="187" y="39"/>
                </a:lnTo>
                <a:lnTo>
                  <a:pt x="187" y="39"/>
                </a:lnTo>
                <a:lnTo>
                  <a:pt x="186" y="42"/>
                </a:lnTo>
                <a:lnTo>
                  <a:pt x="186" y="42"/>
                </a:lnTo>
                <a:lnTo>
                  <a:pt x="184" y="52"/>
                </a:lnTo>
                <a:lnTo>
                  <a:pt x="184" y="52"/>
                </a:lnTo>
                <a:lnTo>
                  <a:pt x="183" y="53"/>
                </a:lnTo>
                <a:lnTo>
                  <a:pt x="180" y="53"/>
                </a:lnTo>
                <a:lnTo>
                  <a:pt x="180" y="53"/>
                </a:lnTo>
                <a:close/>
                <a:moveTo>
                  <a:pt x="227" y="120"/>
                </a:moveTo>
                <a:lnTo>
                  <a:pt x="227" y="120"/>
                </a:lnTo>
                <a:lnTo>
                  <a:pt x="227" y="118"/>
                </a:lnTo>
                <a:lnTo>
                  <a:pt x="227" y="118"/>
                </a:lnTo>
                <a:lnTo>
                  <a:pt x="225" y="101"/>
                </a:lnTo>
                <a:lnTo>
                  <a:pt x="225" y="101"/>
                </a:lnTo>
                <a:lnTo>
                  <a:pt x="222" y="88"/>
                </a:lnTo>
                <a:lnTo>
                  <a:pt x="217" y="75"/>
                </a:lnTo>
                <a:lnTo>
                  <a:pt x="217" y="75"/>
                </a:lnTo>
                <a:lnTo>
                  <a:pt x="216" y="72"/>
                </a:lnTo>
                <a:lnTo>
                  <a:pt x="216" y="72"/>
                </a:lnTo>
                <a:lnTo>
                  <a:pt x="222" y="96"/>
                </a:lnTo>
                <a:lnTo>
                  <a:pt x="222" y="96"/>
                </a:lnTo>
                <a:lnTo>
                  <a:pt x="227" y="120"/>
                </a:lnTo>
                <a:lnTo>
                  <a:pt x="227" y="120"/>
                </a:lnTo>
                <a:close/>
                <a:moveTo>
                  <a:pt x="50" y="251"/>
                </a:moveTo>
                <a:lnTo>
                  <a:pt x="50" y="251"/>
                </a:lnTo>
                <a:lnTo>
                  <a:pt x="50" y="247"/>
                </a:lnTo>
                <a:lnTo>
                  <a:pt x="50" y="247"/>
                </a:lnTo>
                <a:lnTo>
                  <a:pt x="50" y="216"/>
                </a:lnTo>
                <a:lnTo>
                  <a:pt x="50" y="216"/>
                </a:lnTo>
                <a:lnTo>
                  <a:pt x="50" y="214"/>
                </a:lnTo>
                <a:lnTo>
                  <a:pt x="50" y="214"/>
                </a:lnTo>
                <a:lnTo>
                  <a:pt x="49" y="228"/>
                </a:lnTo>
                <a:lnTo>
                  <a:pt x="49" y="228"/>
                </a:lnTo>
                <a:lnTo>
                  <a:pt x="49" y="230"/>
                </a:lnTo>
                <a:lnTo>
                  <a:pt x="49" y="230"/>
                </a:lnTo>
                <a:lnTo>
                  <a:pt x="49" y="232"/>
                </a:lnTo>
                <a:lnTo>
                  <a:pt x="49" y="232"/>
                </a:lnTo>
                <a:lnTo>
                  <a:pt x="49" y="233"/>
                </a:lnTo>
                <a:lnTo>
                  <a:pt x="49" y="233"/>
                </a:lnTo>
                <a:lnTo>
                  <a:pt x="49" y="235"/>
                </a:lnTo>
                <a:lnTo>
                  <a:pt x="49" y="235"/>
                </a:lnTo>
                <a:lnTo>
                  <a:pt x="49" y="236"/>
                </a:lnTo>
                <a:lnTo>
                  <a:pt x="49" y="236"/>
                </a:lnTo>
                <a:lnTo>
                  <a:pt x="49" y="238"/>
                </a:lnTo>
                <a:lnTo>
                  <a:pt x="49" y="238"/>
                </a:lnTo>
                <a:lnTo>
                  <a:pt x="49" y="238"/>
                </a:lnTo>
                <a:lnTo>
                  <a:pt x="49" y="239"/>
                </a:lnTo>
                <a:lnTo>
                  <a:pt x="49" y="239"/>
                </a:lnTo>
                <a:lnTo>
                  <a:pt x="47" y="243"/>
                </a:lnTo>
                <a:lnTo>
                  <a:pt x="47" y="243"/>
                </a:lnTo>
                <a:lnTo>
                  <a:pt x="47" y="246"/>
                </a:lnTo>
                <a:lnTo>
                  <a:pt x="47" y="246"/>
                </a:lnTo>
                <a:lnTo>
                  <a:pt x="49" y="247"/>
                </a:lnTo>
                <a:lnTo>
                  <a:pt x="49" y="247"/>
                </a:lnTo>
                <a:lnTo>
                  <a:pt x="49" y="249"/>
                </a:lnTo>
                <a:lnTo>
                  <a:pt x="49" y="251"/>
                </a:lnTo>
                <a:lnTo>
                  <a:pt x="49" y="251"/>
                </a:lnTo>
                <a:lnTo>
                  <a:pt x="47" y="252"/>
                </a:lnTo>
                <a:lnTo>
                  <a:pt x="47" y="252"/>
                </a:lnTo>
                <a:lnTo>
                  <a:pt x="50" y="251"/>
                </a:lnTo>
                <a:lnTo>
                  <a:pt x="50" y="251"/>
                </a:lnTo>
                <a:close/>
                <a:moveTo>
                  <a:pt x="172" y="198"/>
                </a:moveTo>
                <a:lnTo>
                  <a:pt x="172" y="198"/>
                </a:lnTo>
                <a:lnTo>
                  <a:pt x="165" y="183"/>
                </a:lnTo>
                <a:lnTo>
                  <a:pt x="165" y="183"/>
                </a:lnTo>
                <a:lnTo>
                  <a:pt x="164" y="184"/>
                </a:lnTo>
                <a:lnTo>
                  <a:pt x="164" y="184"/>
                </a:lnTo>
                <a:lnTo>
                  <a:pt x="164" y="191"/>
                </a:lnTo>
                <a:lnTo>
                  <a:pt x="164" y="191"/>
                </a:lnTo>
                <a:lnTo>
                  <a:pt x="165" y="191"/>
                </a:lnTo>
                <a:lnTo>
                  <a:pt x="165" y="191"/>
                </a:lnTo>
                <a:lnTo>
                  <a:pt x="167" y="191"/>
                </a:lnTo>
                <a:lnTo>
                  <a:pt x="167" y="192"/>
                </a:lnTo>
                <a:lnTo>
                  <a:pt x="167" y="192"/>
                </a:lnTo>
                <a:lnTo>
                  <a:pt x="165" y="195"/>
                </a:lnTo>
                <a:lnTo>
                  <a:pt x="165" y="195"/>
                </a:lnTo>
                <a:lnTo>
                  <a:pt x="165" y="197"/>
                </a:lnTo>
                <a:lnTo>
                  <a:pt x="165" y="197"/>
                </a:lnTo>
                <a:lnTo>
                  <a:pt x="167" y="202"/>
                </a:lnTo>
                <a:lnTo>
                  <a:pt x="167" y="202"/>
                </a:lnTo>
                <a:lnTo>
                  <a:pt x="167" y="203"/>
                </a:lnTo>
                <a:lnTo>
                  <a:pt x="167" y="203"/>
                </a:lnTo>
                <a:lnTo>
                  <a:pt x="172" y="198"/>
                </a:lnTo>
                <a:lnTo>
                  <a:pt x="172" y="198"/>
                </a:lnTo>
                <a:close/>
                <a:moveTo>
                  <a:pt x="33" y="86"/>
                </a:moveTo>
                <a:lnTo>
                  <a:pt x="33" y="86"/>
                </a:lnTo>
                <a:lnTo>
                  <a:pt x="30" y="86"/>
                </a:lnTo>
                <a:lnTo>
                  <a:pt x="28" y="90"/>
                </a:lnTo>
                <a:lnTo>
                  <a:pt x="28" y="90"/>
                </a:lnTo>
                <a:lnTo>
                  <a:pt x="27" y="91"/>
                </a:lnTo>
                <a:lnTo>
                  <a:pt x="27" y="91"/>
                </a:lnTo>
                <a:lnTo>
                  <a:pt x="25" y="96"/>
                </a:lnTo>
                <a:lnTo>
                  <a:pt x="25" y="96"/>
                </a:lnTo>
                <a:lnTo>
                  <a:pt x="28" y="98"/>
                </a:lnTo>
                <a:lnTo>
                  <a:pt x="28" y="98"/>
                </a:lnTo>
                <a:lnTo>
                  <a:pt x="34" y="91"/>
                </a:lnTo>
                <a:lnTo>
                  <a:pt x="34" y="91"/>
                </a:lnTo>
                <a:lnTo>
                  <a:pt x="34" y="91"/>
                </a:lnTo>
                <a:lnTo>
                  <a:pt x="34" y="91"/>
                </a:lnTo>
                <a:lnTo>
                  <a:pt x="33" y="86"/>
                </a:lnTo>
                <a:lnTo>
                  <a:pt x="33" y="86"/>
                </a:lnTo>
                <a:close/>
                <a:moveTo>
                  <a:pt x="80" y="262"/>
                </a:moveTo>
                <a:lnTo>
                  <a:pt x="80" y="262"/>
                </a:lnTo>
                <a:lnTo>
                  <a:pt x="80" y="258"/>
                </a:lnTo>
                <a:lnTo>
                  <a:pt x="80" y="257"/>
                </a:lnTo>
                <a:lnTo>
                  <a:pt x="80" y="257"/>
                </a:lnTo>
                <a:lnTo>
                  <a:pt x="80" y="251"/>
                </a:lnTo>
                <a:lnTo>
                  <a:pt x="80" y="251"/>
                </a:lnTo>
                <a:lnTo>
                  <a:pt x="80" y="241"/>
                </a:lnTo>
                <a:lnTo>
                  <a:pt x="80" y="241"/>
                </a:lnTo>
                <a:lnTo>
                  <a:pt x="79" y="219"/>
                </a:lnTo>
                <a:lnTo>
                  <a:pt x="79" y="219"/>
                </a:lnTo>
                <a:lnTo>
                  <a:pt x="79" y="202"/>
                </a:lnTo>
                <a:lnTo>
                  <a:pt x="79" y="202"/>
                </a:lnTo>
                <a:lnTo>
                  <a:pt x="79" y="181"/>
                </a:lnTo>
                <a:lnTo>
                  <a:pt x="79" y="181"/>
                </a:lnTo>
                <a:lnTo>
                  <a:pt x="79" y="178"/>
                </a:lnTo>
                <a:lnTo>
                  <a:pt x="79" y="178"/>
                </a:lnTo>
                <a:lnTo>
                  <a:pt x="79" y="180"/>
                </a:lnTo>
                <a:lnTo>
                  <a:pt x="79" y="180"/>
                </a:lnTo>
                <a:lnTo>
                  <a:pt x="79" y="221"/>
                </a:lnTo>
                <a:lnTo>
                  <a:pt x="79" y="221"/>
                </a:lnTo>
                <a:lnTo>
                  <a:pt x="79" y="233"/>
                </a:lnTo>
                <a:lnTo>
                  <a:pt x="79" y="233"/>
                </a:lnTo>
                <a:lnTo>
                  <a:pt x="80" y="260"/>
                </a:lnTo>
                <a:lnTo>
                  <a:pt x="80" y="260"/>
                </a:lnTo>
                <a:lnTo>
                  <a:pt x="80" y="262"/>
                </a:lnTo>
                <a:lnTo>
                  <a:pt x="80" y="262"/>
                </a:lnTo>
                <a:close/>
                <a:moveTo>
                  <a:pt x="262" y="257"/>
                </a:moveTo>
                <a:lnTo>
                  <a:pt x="262" y="257"/>
                </a:lnTo>
                <a:lnTo>
                  <a:pt x="265" y="255"/>
                </a:lnTo>
                <a:lnTo>
                  <a:pt x="265" y="255"/>
                </a:lnTo>
                <a:lnTo>
                  <a:pt x="266" y="254"/>
                </a:lnTo>
                <a:lnTo>
                  <a:pt x="266" y="251"/>
                </a:lnTo>
                <a:lnTo>
                  <a:pt x="266" y="251"/>
                </a:lnTo>
                <a:lnTo>
                  <a:pt x="266" y="249"/>
                </a:lnTo>
                <a:lnTo>
                  <a:pt x="266" y="249"/>
                </a:lnTo>
                <a:lnTo>
                  <a:pt x="265" y="247"/>
                </a:lnTo>
                <a:lnTo>
                  <a:pt x="265" y="247"/>
                </a:lnTo>
                <a:lnTo>
                  <a:pt x="265" y="247"/>
                </a:lnTo>
                <a:lnTo>
                  <a:pt x="265" y="247"/>
                </a:lnTo>
                <a:lnTo>
                  <a:pt x="265" y="249"/>
                </a:lnTo>
                <a:lnTo>
                  <a:pt x="265" y="249"/>
                </a:lnTo>
                <a:lnTo>
                  <a:pt x="265" y="251"/>
                </a:lnTo>
                <a:lnTo>
                  <a:pt x="265" y="251"/>
                </a:lnTo>
                <a:lnTo>
                  <a:pt x="263" y="252"/>
                </a:lnTo>
                <a:lnTo>
                  <a:pt x="263" y="252"/>
                </a:lnTo>
                <a:lnTo>
                  <a:pt x="262" y="251"/>
                </a:lnTo>
                <a:lnTo>
                  <a:pt x="262" y="251"/>
                </a:lnTo>
                <a:lnTo>
                  <a:pt x="262" y="247"/>
                </a:lnTo>
                <a:lnTo>
                  <a:pt x="262" y="247"/>
                </a:lnTo>
                <a:lnTo>
                  <a:pt x="262" y="236"/>
                </a:lnTo>
                <a:lnTo>
                  <a:pt x="262" y="236"/>
                </a:lnTo>
                <a:lnTo>
                  <a:pt x="260" y="235"/>
                </a:lnTo>
                <a:lnTo>
                  <a:pt x="260" y="235"/>
                </a:lnTo>
                <a:lnTo>
                  <a:pt x="258" y="236"/>
                </a:lnTo>
                <a:lnTo>
                  <a:pt x="258" y="236"/>
                </a:lnTo>
                <a:lnTo>
                  <a:pt x="258" y="243"/>
                </a:lnTo>
                <a:lnTo>
                  <a:pt x="258" y="243"/>
                </a:lnTo>
                <a:lnTo>
                  <a:pt x="258" y="244"/>
                </a:lnTo>
                <a:lnTo>
                  <a:pt x="258" y="244"/>
                </a:lnTo>
                <a:lnTo>
                  <a:pt x="262" y="257"/>
                </a:lnTo>
                <a:lnTo>
                  <a:pt x="262" y="257"/>
                </a:lnTo>
                <a:lnTo>
                  <a:pt x="262" y="257"/>
                </a:lnTo>
                <a:lnTo>
                  <a:pt x="262" y="257"/>
                </a:lnTo>
                <a:close/>
                <a:moveTo>
                  <a:pt x="64" y="36"/>
                </a:moveTo>
                <a:lnTo>
                  <a:pt x="64" y="36"/>
                </a:lnTo>
                <a:lnTo>
                  <a:pt x="63" y="33"/>
                </a:lnTo>
                <a:lnTo>
                  <a:pt x="63" y="33"/>
                </a:lnTo>
                <a:lnTo>
                  <a:pt x="63" y="31"/>
                </a:lnTo>
                <a:lnTo>
                  <a:pt x="64" y="31"/>
                </a:lnTo>
                <a:lnTo>
                  <a:pt x="64" y="31"/>
                </a:lnTo>
                <a:lnTo>
                  <a:pt x="66" y="31"/>
                </a:lnTo>
                <a:lnTo>
                  <a:pt x="66" y="31"/>
                </a:lnTo>
                <a:lnTo>
                  <a:pt x="69" y="30"/>
                </a:lnTo>
                <a:lnTo>
                  <a:pt x="69" y="30"/>
                </a:lnTo>
                <a:lnTo>
                  <a:pt x="69" y="30"/>
                </a:lnTo>
                <a:lnTo>
                  <a:pt x="69" y="30"/>
                </a:lnTo>
                <a:lnTo>
                  <a:pt x="68" y="25"/>
                </a:lnTo>
                <a:lnTo>
                  <a:pt x="68" y="25"/>
                </a:lnTo>
                <a:lnTo>
                  <a:pt x="64" y="27"/>
                </a:lnTo>
                <a:lnTo>
                  <a:pt x="64" y="27"/>
                </a:lnTo>
                <a:lnTo>
                  <a:pt x="63" y="28"/>
                </a:lnTo>
                <a:lnTo>
                  <a:pt x="63" y="28"/>
                </a:lnTo>
                <a:lnTo>
                  <a:pt x="58" y="38"/>
                </a:lnTo>
                <a:lnTo>
                  <a:pt x="58" y="38"/>
                </a:lnTo>
                <a:lnTo>
                  <a:pt x="58" y="39"/>
                </a:lnTo>
                <a:lnTo>
                  <a:pt x="58" y="39"/>
                </a:lnTo>
                <a:lnTo>
                  <a:pt x="61" y="39"/>
                </a:lnTo>
                <a:lnTo>
                  <a:pt x="61" y="39"/>
                </a:lnTo>
                <a:lnTo>
                  <a:pt x="64" y="36"/>
                </a:lnTo>
                <a:lnTo>
                  <a:pt x="64" y="36"/>
                </a:lnTo>
                <a:close/>
                <a:moveTo>
                  <a:pt x="236" y="172"/>
                </a:moveTo>
                <a:lnTo>
                  <a:pt x="236" y="172"/>
                </a:lnTo>
                <a:lnTo>
                  <a:pt x="238" y="172"/>
                </a:lnTo>
                <a:lnTo>
                  <a:pt x="238" y="172"/>
                </a:lnTo>
                <a:lnTo>
                  <a:pt x="238" y="167"/>
                </a:lnTo>
                <a:lnTo>
                  <a:pt x="238" y="167"/>
                </a:lnTo>
                <a:lnTo>
                  <a:pt x="238" y="156"/>
                </a:lnTo>
                <a:lnTo>
                  <a:pt x="238" y="156"/>
                </a:lnTo>
                <a:lnTo>
                  <a:pt x="236" y="137"/>
                </a:lnTo>
                <a:lnTo>
                  <a:pt x="236" y="137"/>
                </a:lnTo>
                <a:lnTo>
                  <a:pt x="236" y="135"/>
                </a:lnTo>
                <a:lnTo>
                  <a:pt x="236" y="135"/>
                </a:lnTo>
                <a:lnTo>
                  <a:pt x="236" y="132"/>
                </a:lnTo>
                <a:lnTo>
                  <a:pt x="236" y="132"/>
                </a:lnTo>
                <a:lnTo>
                  <a:pt x="236" y="131"/>
                </a:lnTo>
                <a:lnTo>
                  <a:pt x="236" y="131"/>
                </a:lnTo>
                <a:lnTo>
                  <a:pt x="236" y="107"/>
                </a:lnTo>
                <a:lnTo>
                  <a:pt x="236" y="107"/>
                </a:lnTo>
                <a:lnTo>
                  <a:pt x="236" y="107"/>
                </a:lnTo>
                <a:lnTo>
                  <a:pt x="236" y="107"/>
                </a:lnTo>
                <a:lnTo>
                  <a:pt x="236" y="107"/>
                </a:lnTo>
                <a:lnTo>
                  <a:pt x="236" y="107"/>
                </a:lnTo>
                <a:lnTo>
                  <a:pt x="236" y="107"/>
                </a:lnTo>
                <a:lnTo>
                  <a:pt x="236" y="107"/>
                </a:lnTo>
                <a:lnTo>
                  <a:pt x="235" y="123"/>
                </a:lnTo>
                <a:lnTo>
                  <a:pt x="235" y="123"/>
                </a:lnTo>
                <a:lnTo>
                  <a:pt x="235" y="137"/>
                </a:lnTo>
                <a:lnTo>
                  <a:pt x="235" y="137"/>
                </a:lnTo>
                <a:lnTo>
                  <a:pt x="235" y="139"/>
                </a:lnTo>
                <a:lnTo>
                  <a:pt x="235" y="139"/>
                </a:lnTo>
                <a:lnTo>
                  <a:pt x="236" y="140"/>
                </a:lnTo>
                <a:lnTo>
                  <a:pt x="236" y="140"/>
                </a:lnTo>
                <a:lnTo>
                  <a:pt x="236" y="140"/>
                </a:lnTo>
                <a:lnTo>
                  <a:pt x="236" y="164"/>
                </a:lnTo>
                <a:lnTo>
                  <a:pt x="236" y="164"/>
                </a:lnTo>
                <a:lnTo>
                  <a:pt x="236" y="172"/>
                </a:lnTo>
                <a:lnTo>
                  <a:pt x="236" y="172"/>
                </a:lnTo>
                <a:close/>
                <a:moveTo>
                  <a:pt x="249" y="77"/>
                </a:moveTo>
                <a:lnTo>
                  <a:pt x="249" y="77"/>
                </a:lnTo>
                <a:lnTo>
                  <a:pt x="247" y="79"/>
                </a:lnTo>
                <a:lnTo>
                  <a:pt x="247" y="79"/>
                </a:lnTo>
                <a:lnTo>
                  <a:pt x="244" y="82"/>
                </a:lnTo>
                <a:lnTo>
                  <a:pt x="244" y="82"/>
                </a:lnTo>
                <a:lnTo>
                  <a:pt x="243" y="83"/>
                </a:lnTo>
                <a:lnTo>
                  <a:pt x="243" y="83"/>
                </a:lnTo>
                <a:lnTo>
                  <a:pt x="241" y="80"/>
                </a:lnTo>
                <a:lnTo>
                  <a:pt x="241" y="80"/>
                </a:lnTo>
                <a:lnTo>
                  <a:pt x="243" y="79"/>
                </a:lnTo>
                <a:lnTo>
                  <a:pt x="243" y="79"/>
                </a:lnTo>
                <a:lnTo>
                  <a:pt x="243" y="77"/>
                </a:lnTo>
                <a:lnTo>
                  <a:pt x="243" y="77"/>
                </a:lnTo>
                <a:lnTo>
                  <a:pt x="243" y="77"/>
                </a:lnTo>
                <a:lnTo>
                  <a:pt x="243" y="77"/>
                </a:lnTo>
                <a:lnTo>
                  <a:pt x="240" y="80"/>
                </a:lnTo>
                <a:lnTo>
                  <a:pt x="240" y="80"/>
                </a:lnTo>
                <a:lnTo>
                  <a:pt x="240" y="82"/>
                </a:lnTo>
                <a:lnTo>
                  <a:pt x="240" y="82"/>
                </a:lnTo>
                <a:lnTo>
                  <a:pt x="240" y="88"/>
                </a:lnTo>
                <a:lnTo>
                  <a:pt x="240" y="88"/>
                </a:lnTo>
                <a:lnTo>
                  <a:pt x="240" y="90"/>
                </a:lnTo>
                <a:lnTo>
                  <a:pt x="240" y="90"/>
                </a:lnTo>
                <a:lnTo>
                  <a:pt x="241" y="90"/>
                </a:lnTo>
                <a:lnTo>
                  <a:pt x="241" y="90"/>
                </a:lnTo>
                <a:lnTo>
                  <a:pt x="243" y="88"/>
                </a:lnTo>
                <a:lnTo>
                  <a:pt x="244" y="88"/>
                </a:lnTo>
                <a:lnTo>
                  <a:pt x="244" y="88"/>
                </a:lnTo>
                <a:lnTo>
                  <a:pt x="246" y="85"/>
                </a:lnTo>
                <a:lnTo>
                  <a:pt x="246" y="85"/>
                </a:lnTo>
                <a:lnTo>
                  <a:pt x="246" y="83"/>
                </a:lnTo>
                <a:lnTo>
                  <a:pt x="247" y="83"/>
                </a:lnTo>
                <a:lnTo>
                  <a:pt x="247" y="83"/>
                </a:lnTo>
                <a:lnTo>
                  <a:pt x="247" y="83"/>
                </a:lnTo>
                <a:lnTo>
                  <a:pt x="247" y="83"/>
                </a:lnTo>
                <a:lnTo>
                  <a:pt x="249" y="80"/>
                </a:lnTo>
                <a:lnTo>
                  <a:pt x="249" y="80"/>
                </a:lnTo>
                <a:lnTo>
                  <a:pt x="249" y="79"/>
                </a:lnTo>
                <a:lnTo>
                  <a:pt x="249" y="79"/>
                </a:lnTo>
                <a:lnTo>
                  <a:pt x="249" y="77"/>
                </a:lnTo>
                <a:lnTo>
                  <a:pt x="249" y="77"/>
                </a:lnTo>
                <a:close/>
                <a:moveTo>
                  <a:pt x="228" y="69"/>
                </a:moveTo>
                <a:lnTo>
                  <a:pt x="228" y="69"/>
                </a:lnTo>
                <a:lnTo>
                  <a:pt x="232" y="61"/>
                </a:lnTo>
                <a:lnTo>
                  <a:pt x="238" y="53"/>
                </a:lnTo>
                <a:lnTo>
                  <a:pt x="238" y="53"/>
                </a:lnTo>
                <a:lnTo>
                  <a:pt x="235" y="53"/>
                </a:lnTo>
                <a:lnTo>
                  <a:pt x="235" y="53"/>
                </a:lnTo>
                <a:lnTo>
                  <a:pt x="232" y="53"/>
                </a:lnTo>
                <a:lnTo>
                  <a:pt x="232" y="53"/>
                </a:lnTo>
                <a:lnTo>
                  <a:pt x="227" y="60"/>
                </a:lnTo>
                <a:lnTo>
                  <a:pt x="227" y="60"/>
                </a:lnTo>
                <a:lnTo>
                  <a:pt x="227" y="61"/>
                </a:lnTo>
                <a:lnTo>
                  <a:pt x="227" y="61"/>
                </a:lnTo>
                <a:lnTo>
                  <a:pt x="228" y="61"/>
                </a:lnTo>
                <a:lnTo>
                  <a:pt x="228" y="61"/>
                </a:lnTo>
                <a:lnTo>
                  <a:pt x="230" y="63"/>
                </a:lnTo>
                <a:lnTo>
                  <a:pt x="230" y="63"/>
                </a:lnTo>
                <a:lnTo>
                  <a:pt x="230" y="64"/>
                </a:lnTo>
                <a:lnTo>
                  <a:pt x="228" y="66"/>
                </a:lnTo>
                <a:lnTo>
                  <a:pt x="228" y="66"/>
                </a:lnTo>
                <a:lnTo>
                  <a:pt x="227" y="66"/>
                </a:lnTo>
                <a:lnTo>
                  <a:pt x="227" y="66"/>
                </a:lnTo>
                <a:lnTo>
                  <a:pt x="225" y="66"/>
                </a:lnTo>
                <a:lnTo>
                  <a:pt x="225" y="66"/>
                </a:lnTo>
                <a:lnTo>
                  <a:pt x="225" y="68"/>
                </a:lnTo>
                <a:lnTo>
                  <a:pt x="225" y="68"/>
                </a:lnTo>
                <a:lnTo>
                  <a:pt x="228" y="69"/>
                </a:lnTo>
                <a:lnTo>
                  <a:pt x="228" y="69"/>
                </a:lnTo>
                <a:close/>
                <a:moveTo>
                  <a:pt x="27" y="63"/>
                </a:moveTo>
                <a:lnTo>
                  <a:pt x="27" y="63"/>
                </a:lnTo>
                <a:lnTo>
                  <a:pt x="27" y="63"/>
                </a:lnTo>
                <a:lnTo>
                  <a:pt x="27" y="63"/>
                </a:lnTo>
                <a:lnTo>
                  <a:pt x="27" y="63"/>
                </a:lnTo>
                <a:lnTo>
                  <a:pt x="27" y="63"/>
                </a:lnTo>
                <a:lnTo>
                  <a:pt x="34" y="41"/>
                </a:lnTo>
                <a:lnTo>
                  <a:pt x="34" y="41"/>
                </a:lnTo>
                <a:lnTo>
                  <a:pt x="34" y="41"/>
                </a:lnTo>
                <a:lnTo>
                  <a:pt x="34" y="41"/>
                </a:lnTo>
                <a:lnTo>
                  <a:pt x="33" y="41"/>
                </a:lnTo>
                <a:lnTo>
                  <a:pt x="33" y="41"/>
                </a:lnTo>
                <a:lnTo>
                  <a:pt x="25" y="50"/>
                </a:lnTo>
                <a:lnTo>
                  <a:pt x="25" y="50"/>
                </a:lnTo>
                <a:lnTo>
                  <a:pt x="23" y="52"/>
                </a:lnTo>
                <a:lnTo>
                  <a:pt x="23" y="52"/>
                </a:lnTo>
                <a:lnTo>
                  <a:pt x="23" y="56"/>
                </a:lnTo>
                <a:lnTo>
                  <a:pt x="23" y="56"/>
                </a:lnTo>
                <a:lnTo>
                  <a:pt x="23" y="58"/>
                </a:lnTo>
                <a:lnTo>
                  <a:pt x="23" y="58"/>
                </a:lnTo>
                <a:lnTo>
                  <a:pt x="23" y="58"/>
                </a:lnTo>
                <a:lnTo>
                  <a:pt x="23" y="58"/>
                </a:lnTo>
                <a:lnTo>
                  <a:pt x="25" y="52"/>
                </a:lnTo>
                <a:lnTo>
                  <a:pt x="25" y="52"/>
                </a:lnTo>
                <a:lnTo>
                  <a:pt x="27" y="50"/>
                </a:lnTo>
                <a:lnTo>
                  <a:pt x="27" y="50"/>
                </a:lnTo>
                <a:lnTo>
                  <a:pt x="28" y="49"/>
                </a:lnTo>
                <a:lnTo>
                  <a:pt x="28" y="49"/>
                </a:lnTo>
                <a:lnTo>
                  <a:pt x="28" y="50"/>
                </a:lnTo>
                <a:lnTo>
                  <a:pt x="28" y="50"/>
                </a:lnTo>
                <a:lnTo>
                  <a:pt x="28" y="52"/>
                </a:lnTo>
                <a:lnTo>
                  <a:pt x="28" y="52"/>
                </a:lnTo>
                <a:lnTo>
                  <a:pt x="27" y="61"/>
                </a:lnTo>
                <a:lnTo>
                  <a:pt x="27" y="61"/>
                </a:lnTo>
                <a:lnTo>
                  <a:pt x="27" y="63"/>
                </a:lnTo>
                <a:lnTo>
                  <a:pt x="27" y="63"/>
                </a:lnTo>
                <a:close/>
                <a:moveTo>
                  <a:pt x="192" y="175"/>
                </a:moveTo>
                <a:lnTo>
                  <a:pt x="192" y="175"/>
                </a:lnTo>
                <a:lnTo>
                  <a:pt x="191" y="176"/>
                </a:lnTo>
                <a:lnTo>
                  <a:pt x="191" y="176"/>
                </a:lnTo>
                <a:lnTo>
                  <a:pt x="191" y="180"/>
                </a:lnTo>
                <a:lnTo>
                  <a:pt x="191" y="180"/>
                </a:lnTo>
                <a:lnTo>
                  <a:pt x="192" y="183"/>
                </a:lnTo>
                <a:lnTo>
                  <a:pt x="192" y="183"/>
                </a:lnTo>
                <a:lnTo>
                  <a:pt x="192" y="184"/>
                </a:lnTo>
                <a:lnTo>
                  <a:pt x="192" y="186"/>
                </a:lnTo>
                <a:lnTo>
                  <a:pt x="192" y="186"/>
                </a:lnTo>
                <a:lnTo>
                  <a:pt x="194" y="187"/>
                </a:lnTo>
                <a:lnTo>
                  <a:pt x="194" y="187"/>
                </a:lnTo>
                <a:lnTo>
                  <a:pt x="199" y="181"/>
                </a:lnTo>
                <a:lnTo>
                  <a:pt x="199" y="181"/>
                </a:lnTo>
                <a:lnTo>
                  <a:pt x="195" y="178"/>
                </a:lnTo>
                <a:lnTo>
                  <a:pt x="192" y="175"/>
                </a:lnTo>
                <a:lnTo>
                  <a:pt x="192" y="175"/>
                </a:lnTo>
                <a:close/>
                <a:moveTo>
                  <a:pt x="200" y="44"/>
                </a:moveTo>
                <a:lnTo>
                  <a:pt x="200" y="44"/>
                </a:lnTo>
                <a:lnTo>
                  <a:pt x="199" y="45"/>
                </a:lnTo>
                <a:lnTo>
                  <a:pt x="199" y="45"/>
                </a:lnTo>
                <a:lnTo>
                  <a:pt x="197" y="47"/>
                </a:lnTo>
                <a:lnTo>
                  <a:pt x="197" y="47"/>
                </a:lnTo>
                <a:lnTo>
                  <a:pt x="213" y="53"/>
                </a:lnTo>
                <a:lnTo>
                  <a:pt x="213" y="53"/>
                </a:lnTo>
                <a:lnTo>
                  <a:pt x="203" y="45"/>
                </a:lnTo>
                <a:lnTo>
                  <a:pt x="203" y="45"/>
                </a:lnTo>
                <a:lnTo>
                  <a:pt x="202" y="45"/>
                </a:lnTo>
                <a:lnTo>
                  <a:pt x="200" y="44"/>
                </a:lnTo>
                <a:lnTo>
                  <a:pt x="200" y="44"/>
                </a:lnTo>
                <a:close/>
                <a:moveTo>
                  <a:pt x="197" y="205"/>
                </a:moveTo>
                <a:lnTo>
                  <a:pt x="197" y="205"/>
                </a:lnTo>
                <a:lnTo>
                  <a:pt x="192" y="208"/>
                </a:lnTo>
                <a:lnTo>
                  <a:pt x="192" y="208"/>
                </a:lnTo>
                <a:lnTo>
                  <a:pt x="194" y="216"/>
                </a:lnTo>
                <a:lnTo>
                  <a:pt x="194" y="216"/>
                </a:lnTo>
                <a:lnTo>
                  <a:pt x="195" y="219"/>
                </a:lnTo>
                <a:lnTo>
                  <a:pt x="197" y="221"/>
                </a:lnTo>
                <a:lnTo>
                  <a:pt x="197" y="221"/>
                </a:lnTo>
                <a:lnTo>
                  <a:pt x="197" y="219"/>
                </a:lnTo>
                <a:lnTo>
                  <a:pt x="197" y="219"/>
                </a:lnTo>
                <a:lnTo>
                  <a:pt x="197" y="211"/>
                </a:lnTo>
                <a:lnTo>
                  <a:pt x="197" y="211"/>
                </a:lnTo>
                <a:lnTo>
                  <a:pt x="197" y="206"/>
                </a:lnTo>
                <a:lnTo>
                  <a:pt x="197" y="206"/>
                </a:lnTo>
                <a:lnTo>
                  <a:pt x="197" y="205"/>
                </a:lnTo>
                <a:lnTo>
                  <a:pt x="197" y="205"/>
                </a:lnTo>
                <a:close/>
                <a:moveTo>
                  <a:pt x="146" y="165"/>
                </a:moveTo>
                <a:lnTo>
                  <a:pt x="146" y="165"/>
                </a:lnTo>
                <a:lnTo>
                  <a:pt x="148" y="164"/>
                </a:lnTo>
                <a:lnTo>
                  <a:pt x="148" y="164"/>
                </a:lnTo>
                <a:lnTo>
                  <a:pt x="148" y="162"/>
                </a:lnTo>
                <a:lnTo>
                  <a:pt x="148" y="162"/>
                </a:lnTo>
                <a:lnTo>
                  <a:pt x="151" y="162"/>
                </a:lnTo>
                <a:lnTo>
                  <a:pt x="151" y="162"/>
                </a:lnTo>
                <a:lnTo>
                  <a:pt x="151" y="164"/>
                </a:lnTo>
                <a:lnTo>
                  <a:pt x="151" y="164"/>
                </a:lnTo>
                <a:lnTo>
                  <a:pt x="151" y="165"/>
                </a:lnTo>
                <a:lnTo>
                  <a:pt x="151" y="165"/>
                </a:lnTo>
                <a:lnTo>
                  <a:pt x="150" y="167"/>
                </a:lnTo>
                <a:lnTo>
                  <a:pt x="150" y="167"/>
                </a:lnTo>
                <a:lnTo>
                  <a:pt x="154" y="167"/>
                </a:lnTo>
                <a:lnTo>
                  <a:pt x="154" y="167"/>
                </a:lnTo>
                <a:lnTo>
                  <a:pt x="156" y="165"/>
                </a:lnTo>
                <a:lnTo>
                  <a:pt x="156" y="165"/>
                </a:lnTo>
                <a:lnTo>
                  <a:pt x="158" y="162"/>
                </a:lnTo>
                <a:lnTo>
                  <a:pt x="158" y="162"/>
                </a:lnTo>
                <a:lnTo>
                  <a:pt x="158" y="162"/>
                </a:lnTo>
                <a:lnTo>
                  <a:pt x="158" y="162"/>
                </a:lnTo>
                <a:lnTo>
                  <a:pt x="158" y="157"/>
                </a:lnTo>
                <a:lnTo>
                  <a:pt x="158" y="157"/>
                </a:lnTo>
                <a:lnTo>
                  <a:pt x="156" y="159"/>
                </a:lnTo>
                <a:lnTo>
                  <a:pt x="156" y="159"/>
                </a:lnTo>
                <a:lnTo>
                  <a:pt x="153" y="161"/>
                </a:lnTo>
                <a:lnTo>
                  <a:pt x="153" y="161"/>
                </a:lnTo>
                <a:lnTo>
                  <a:pt x="151" y="161"/>
                </a:lnTo>
                <a:lnTo>
                  <a:pt x="150" y="161"/>
                </a:lnTo>
                <a:lnTo>
                  <a:pt x="150" y="161"/>
                </a:lnTo>
                <a:lnTo>
                  <a:pt x="150" y="161"/>
                </a:lnTo>
                <a:lnTo>
                  <a:pt x="150" y="161"/>
                </a:lnTo>
                <a:lnTo>
                  <a:pt x="148" y="162"/>
                </a:lnTo>
                <a:lnTo>
                  <a:pt x="148" y="162"/>
                </a:lnTo>
                <a:lnTo>
                  <a:pt x="145" y="164"/>
                </a:lnTo>
                <a:lnTo>
                  <a:pt x="145" y="164"/>
                </a:lnTo>
                <a:lnTo>
                  <a:pt x="146" y="165"/>
                </a:lnTo>
                <a:lnTo>
                  <a:pt x="146" y="165"/>
                </a:lnTo>
                <a:close/>
                <a:moveTo>
                  <a:pt x="50" y="72"/>
                </a:moveTo>
                <a:lnTo>
                  <a:pt x="50" y="72"/>
                </a:lnTo>
                <a:lnTo>
                  <a:pt x="50" y="72"/>
                </a:lnTo>
                <a:lnTo>
                  <a:pt x="50" y="72"/>
                </a:lnTo>
                <a:lnTo>
                  <a:pt x="47" y="64"/>
                </a:lnTo>
                <a:lnTo>
                  <a:pt x="47" y="64"/>
                </a:lnTo>
                <a:lnTo>
                  <a:pt x="44" y="64"/>
                </a:lnTo>
                <a:lnTo>
                  <a:pt x="41" y="66"/>
                </a:lnTo>
                <a:lnTo>
                  <a:pt x="41" y="66"/>
                </a:lnTo>
                <a:lnTo>
                  <a:pt x="39" y="66"/>
                </a:lnTo>
                <a:lnTo>
                  <a:pt x="38" y="66"/>
                </a:lnTo>
                <a:lnTo>
                  <a:pt x="38" y="66"/>
                </a:lnTo>
                <a:lnTo>
                  <a:pt x="34" y="68"/>
                </a:lnTo>
                <a:lnTo>
                  <a:pt x="33" y="71"/>
                </a:lnTo>
                <a:lnTo>
                  <a:pt x="33" y="71"/>
                </a:lnTo>
                <a:lnTo>
                  <a:pt x="34" y="72"/>
                </a:lnTo>
                <a:lnTo>
                  <a:pt x="34" y="72"/>
                </a:lnTo>
                <a:lnTo>
                  <a:pt x="36" y="71"/>
                </a:lnTo>
                <a:lnTo>
                  <a:pt x="36" y="68"/>
                </a:lnTo>
                <a:lnTo>
                  <a:pt x="36" y="68"/>
                </a:lnTo>
                <a:lnTo>
                  <a:pt x="38" y="68"/>
                </a:lnTo>
                <a:lnTo>
                  <a:pt x="39" y="68"/>
                </a:lnTo>
                <a:lnTo>
                  <a:pt x="39" y="68"/>
                </a:lnTo>
                <a:lnTo>
                  <a:pt x="39" y="69"/>
                </a:lnTo>
                <a:lnTo>
                  <a:pt x="39" y="69"/>
                </a:lnTo>
                <a:lnTo>
                  <a:pt x="42" y="72"/>
                </a:lnTo>
                <a:lnTo>
                  <a:pt x="42" y="72"/>
                </a:lnTo>
                <a:lnTo>
                  <a:pt x="42" y="72"/>
                </a:lnTo>
                <a:lnTo>
                  <a:pt x="42" y="72"/>
                </a:lnTo>
                <a:lnTo>
                  <a:pt x="45" y="72"/>
                </a:lnTo>
                <a:lnTo>
                  <a:pt x="45" y="72"/>
                </a:lnTo>
                <a:lnTo>
                  <a:pt x="44" y="69"/>
                </a:lnTo>
                <a:lnTo>
                  <a:pt x="44" y="69"/>
                </a:lnTo>
                <a:lnTo>
                  <a:pt x="44" y="68"/>
                </a:lnTo>
                <a:lnTo>
                  <a:pt x="44" y="68"/>
                </a:lnTo>
                <a:lnTo>
                  <a:pt x="45" y="66"/>
                </a:lnTo>
                <a:lnTo>
                  <a:pt x="45" y="66"/>
                </a:lnTo>
                <a:lnTo>
                  <a:pt x="47" y="66"/>
                </a:lnTo>
                <a:lnTo>
                  <a:pt x="47" y="66"/>
                </a:lnTo>
                <a:lnTo>
                  <a:pt x="49" y="68"/>
                </a:lnTo>
                <a:lnTo>
                  <a:pt x="49" y="68"/>
                </a:lnTo>
                <a:lnTo>
                  <a:pt x="50" y="71"/>
                </a:lnTo>
                <a:lnTo>
                  <a:pt x="50" y="71"/>
                </a:lnTo>
                <a:lnTo>
                  <a:pt x="50" y="72"/>
                </a:lnTo>
                <a:lnTo>
                  <a:pt x="50" y="72"/>
                </a:lnTo>
                <a:close/>
                <a:moveTo>
                  <a:pt x="293" y="121"/>
                </a:moveTo>
                <a:lnTo>
                  <a:pt x="293" y="121"/>
                </a:lnTo>
                <a:lnTo>
                  <a:pt x="293" y="123"/>
                </a:lnTo>
                <a:lnTo>
                  <a:pt x="295" y="124"/>
                </a:lnTo>
                <a:lnTo>
                  <a:pt x="295" y="124"/>
                </a:lnTo>
                <a:lnTo>
                  <a:pt x="295" y="127"/>
                </a:lnTo>
                <a:lnTo>
                  <a:pt x="295" y="127"/>
                </a:lnTo>
                <a:lnTo>
                  <a:pt x="295" y="129"/>
                </a:lnTo>
                <a:lnTo>
                  <a:pt x="295" y="129"/>
                </a:lnTo>
                <a:lnTo>
                  <a:pt x="296" y="131"/>
                </a:lnTo>
                <a:lnTo>
                  <a:pt x="295" y="132"/>
                </a:lnTo>
                <a:lnTo>
                  <a:pt x="295" y="132"/>
                </a:lnTo>
                <a:lnTo>
                  <a:pt x="295" y="134"/>
                </a:lnTo>
                <a:lnTo>
                  <a:pt x="295" y="134"/>
                </a:lnTo>
                <a:lnTo>
                  <a:pt x="295" y="145"/>
                </a:lnTo>
                <a:lnTo>
                  <a:pt x="295" y="145"/>
                </a:lnTo>
                <a:lnTo>
                  <a:pt x="295" y="146"/>
                </a:lnTo>
                <a:lnTo>
                  <a:pt x="295" y="146"/>
                </a:lnTo>
                <a:lnTo>
                  <a:pt x="295" y="146"/>
                </a:lnTo>
                <a:lnTo>
                  <a:pt x="295" y="146"/>
                </a:lnTo>
                <a:lnTo>
                  <a:pt x="296" y="145"/>
                </a:lnTo>
                <a:lnTo>
                  <a:pt x="296" y="143"/>
                </a:lnTo>
                <a:lnTo>
                  <a:pt x="296" y="143"/>
                </a:lnTo>
                <a:lnTo>
                  <a:pt x="296" y="120"/>
                </a:lnTo>
                <a:lnTo>
                  <a:pt x="296" y="120"/>
                </a:lnTo>
                <a:lnTo>
                  <a:pt x="296" y="118"/>
                </a:lnTo>
                <a:lnTo>
                  <a:pt x="296" y="118"/>
                </a:lnTo>
                <a:lnTo>
                  <a:pt x="293" y="121"/>
                </a:lnTo>
                <a:lnTo>
                  <a:pt x="293" y="121"/>
                </a:lnTo>
                <a:close/>
                <a:moveTo>
                  <a:pt x="94" y="244"/>
                </a:moveTo>
                <a:lnTo>
                  <a:pt x="94" y="244"/>
                </a:lnTo>
                <a:lnTo>
                  <a:pt x="94" y="244"/>
                </a:lnTo>
                <a:lnTo>
                  <a:pt x="94" y="244"/>
                </a:lnTo>
                <a:lnTo>
                  <a:pt x="94" y="241"/>
                </a:lnTo>
                <a:lnTo>
                  <a:pt x="94" y="241"/>
                </a:lnTo>
                <a:lnTo>
                  <a:pt x="90" y="230"/>
                </a:lnTo>
                <a:lnTo>
                  <a:pt x="90" y="230"/>
                </a:lnTo>
                <a:lnTo>
                  <a:pt x="87" y="222"/>
                </a:lnTo>
                <a:lnTo>
                  <a:pt x="87" y="222"/>
                </a:lnTo>
                <a:lnTo>
                  <a:pt x="87" y="222"/>
                </a:lnTo>
                <a:lnTo>
                  <a:pt x="87" y="222"/>
                </a:lnTo>
                <a:lnTo>
                  <a:pt x="85" y="222"/>
                </a:lnTo>
                <a:lnTo>
                  <a:pt x="85" y="222"/>
                </a:lnTo>
                <a:lnTo>
                  <a:pt x="85" y="228"/>
                </a:lnTo>
                <a:lnTo>
                  <a:pt x="85" y="228"/>
                </a:lnTo>
                <a:lnTo>
                  <a:pt x="87" y="230"/>
                </a:lnTo>
                <a:lnTo>
                  <a:pt x="87" y="230"/>
                </a:lnTo>
                <a:lnTo>
                  <a:pt x="90" y="238"/>
                </a:lnTo>
                <a:lnTo>
                  <a:pt x="90" y="238"/>
                </a:lnTo>
                <a:lnTo>
                  <a:pt x="91" y="239"/>
                </a:lnTo>
                <a:lnTo>
                  <a:pt x="91" y="239"/>
                </a:lnTo>
                <a:lnTo>
                  <a:pt x="94" y="244"/>
                </a:lnTo>
                <a:lnTo>
                  <a:pt x="94" y="244"/>
                </a:lnTo>
                <a:close/>
                <a:moveTo>
                  <a:pt x="124" y="58"/>
                </a:moveTo>
                <a:lnTo>
                  <a:pt x="124" y="58"/>
                </a:lnTo>
                <a:lnTo>
                  <a:pt x="120" y="63"/>
                </a:lnTo>
                <a:lnTo>
                  <a:pt x="120" y="63"/>
                </a:lnTo>
                <a:lnTo>
                  <a:pt x="128" y="63"/>
                </a:lnTo>
                <a:lnTo>
                  <a:pt x="128" y="63"/>
                </a:lnTo>
                <a:lnTo>
                  <a:pt x="137" y="63"/>
                </a:lnTo>
                <a:lnTo>
                  <a:pt x="137" y="63"/>
                </a:lnTo>
                <a:lnTo>
                  <a:pt x="128" y="58"/>
                </a:lnTo>
                <a:lnTo>
                  <a:pt x="128" y="58"/>
                </a:lnTo>
                <a:lnTo>
                  <a:pt x="126" y="60"/>
                </a:lnTo>
                <a:lnTo>
                  <a:pt x="124" y="58"/>
                </a:lnTo>
                <a:lnTo>
                  <a:pt x="124" y="58"/>
                </a:lnTo>
                <a:close/>
                <a:moveTo>
                  <a:pt x="55" y="12"/>
                </a:moveTo>
                <a:lnTo>
                  <a:pt x="55" y="12"/>
                </a:lnTo>
                <a:lnTo>
                  <a:pt x="57" y="11"/>
                </a:lnTo>
                <a:lnTo>
                  <a:pt x="58" y="11"/>
                </a:lnTo>
                <a:lnTo>
                  <a:pt x="58" y="11"/>
                </a:lnTo>
                <a:lnTo>
                  <a:pt x="68" y="8"/>
                </a:lnTo>
                <a:lnTo>
                  <a:pt x="68" y="8"/>
                </a:lnTo>
                <a:lnTo>
                  <a:pt x="69" y="8"/>
                </a:lnTo>
                <a:lnTo>
                  <a:pt x="69" y="8"/>
                </a:lnTo>
                <a:lnTo>
                  <a:pt x="63" y="8"/>
                </a:lnTo>
                <a:lnTo>
                  <a:pt x="63" y="8"/>
                </a:lnTo>
                <a:lnTo>
                  <a:pt x="61" y="8"/>
                </a:lnTo>
                <a:lnTo>
                  <a:pt x="61" y="8"/>
                </a:lnTo>
                <a:lnTo>
                  <a:pt x="49" y="12"/>
                </a:lnTo>
                <a:lnTo>
                  <a:pt x="49" y="12"/>
                </a:lnTo>
                <a:lnTo>
                  <a:pt x="47" y="14"/>
                </a:lnTo>
                <a:lnTo>
                  <a:pt x="47" y="14"/>
                </a:lnTo>
                <a:lnTo>
                  <a:pt x="50" y="15"/>
                </a:lnTo>
                <a:lnTo>
                  <a:pt x="50" y="15"/>
                </a:lnTo>
                <a:lnTo>
                  <a:pt x="53" y="14"/>
                </a:lnTo>
                <a:lnTo>
                  <a:pt x="55" y="12"/>
                </a:lnTo>
                <a:lnTo>
                  <a:pt x="55" y="12"/>
                </a:lnTo>
                <a:close/>
                <a:moveTo>
                  <a:pt x="225" y="19"/>
                </a:moveTo>
                <a:lnTo>
                  <a:pt x="225" y="19"/>
                </a:lnTo>
                <a:lnTo>
                  <a:pt x="228" y="22"/>
                </a:lnTo>
                <a:lnTo>
                  <a:pt x="228" y="22"/>
                </a:lnTo>
                <a:lnTo>
                  <a:pt x="232" y="23"/>
                </a:lnTo>
                <a:lnTo>
                  <a:pt x="235" y="25"/>
                </a:lnTo>
                <a:lnTo>
                  <a:pt x="235" y="25"/>
                </a:lnTo>
                <a:lnTo>
                  <a:pt x="236" y="23"/>
                </a:lnTo>
                <a:lnTo>
                  <a:pt x="236" y="23"/>
                </a:lnTo>
                <a:lnTo>
                  <a:pt x="235" y="17"/>
                </a:lnTo>
                <a:lnTo>
                  <a:pt x="235" y="17"/>
                </a:lnTo>
                <a:lnTo>
                  <a:pt x="225" y="19"/>
                </a:lnTo>
                <a:lnTo>
                  <a:pt x="225" y="19"/>
                </a:lnTo>
                <a:close/>
                <a:moveTo>
                  <a:pt x="132" y="184"/>
                </a:moveTo>
                <a:lnTo>
                  <a:pt x="132" y="184"/>
                </a:lnTo>
                <a:lnTo>
                  <a:pt x="121" y="191"/>
                </a:lnTo>
                <a:lnTo>
                  <a:pt x="121" y="191"/>
                </a:lnTo>
                <a:lnTo>
                  <a:pt x="123" y="192"/>
                </a:lnTo>
                <a:lnTo>
                  <a:pt x="123" y="192"/>
                </a:lnTo>
                <a:lnTo>
                  <a:pt x="124" y="194"/>
                </a:lnTo>
                <a:lnTo>
                  <a:pt x="124" y="194"/>
                </a:lnTo>
                <a:lnTo>
                  <a:pt x="126" y="195"/>
                </a:lnTo>
                <a:lnTo>
                  <a:pt x="126" y="195"/>
                </a:lnTo>
                <a:lnTo>
                  <a:pt x="126" y="195"/>
                </a:lnTo>
                <a:lnTo>
                  <a:pt x="126" y="195"/>
                </a:lnTo>
                <a:lnTo>
                  <a:pt x="128" y="194"/>
                </a:lnTo>
                <a:lnTo>
                  <a:pt x="128" y="194"/>
                </a:lnTo>
                <a:lnTo>
                  <a:pt x="129" y="191"/>
                </a:lnTo>
                <a:lnTo>
                  <a:pt x="129" y="191"/>
                </a:lnTo>
                <a:lnTo>
                  <a:pt x="129" y="189"/>
                </a:lnTo>
                <a:lnTo>
                  <a:pt x="129" y="189"/>
                </a:lnTo>
                <a:lnTo>
                  <a:pt x="131" y="187"/>
                </a:lnTo>
                <a:lnTo>
                  <a:pt x="132" y="184"/>
                </a:lnTo>
                <a:lnTo>
                  <a:pt x="132" y="184"/>
                </a:lnTo>
                <a:close/>
                <a:moveTo>
                  <a:pt x="115" y="224"/>
                </a:moveTo>
                <a:lnTo>
                  <a:pt x="115" y="224"/>
                </a:lnTo>
                <a:lnTo>
                  <a:pt x="110" y="230"/>
                </a:lnTo>
                <a:lnTo>
                  <a:pt x="110" y="230"/>
                </a:lnTo>
                <a:lnTo>
                  <a:pt x="110" y="230"/>
                </a:lnTo>
                <a:lnTo>
                  <a:pt x="110" y="230"/>
                </a:lnTo>
                <a:lnTo>
                  <a:pt x="112" y="235"/>
                </a:lnTo>
                <a:lnTo>
                  <a:pt x="112" y="235"/>
                </a:lnTo>
                <a:lnTo>
                  <a:pt x="118" y="230"/>
                </a:lnTo>
                <a:lnTo>
                  <a:pt x="118" y="230"/>
                </a:lnTo>
                <a:lnTo>
                  <a:pt x="115" y="224"/>
                </a:lnTo>
                <a:lnTo>
                  <a:pt x="115" y="224"/>
                </a:lnTo>
                <a:close/>
                <a:moveTo>
                  <a:pt x="12" y="116"/>
                </a:moveTo>
                <a:lnTo>
                  <a:pt x="12" y="116"/>
                </a:lnTo>
                <a:lnTo>
                  <a:pt x="12" y="139"/>
                </a:lnTo>
                <a:lnTo>
                  <a:pt x="12" y="139"/>
                </a:lnTo>
                <a:lnTo>
                  <a:pt x="12" y="139"/>
                </a:lnTo>
                <a:lnTo>
                  <a:pt x="12" y="137"/>
                </a:lnTo>
                <a:lnTo>
                  <a:pt x="12" y="137"/>
                </a:lnTo>
                <a:lnTo>
                  <a:pt x="14" y="127"/>
                </a:lnTo>
                <a:lnTo>
                  <a:pt x="14" y="127"/>
                </a:lnTo>
                <a:lnTo>
                  <a:pt x="14" y="123"/>
                </a:lnTo>
                <a:lnTo>
                  <a:pt x="14" y="123"/>
                </a:lnTo>
                <a:lnTo>
                  <a:pt x="14" y="118"/>
                </a:lnTo>
                <a:lnTo>
                  <a:pt x="14" y="118"/>
                </a:lnTo>
                <a:lnTo>
                  <a:pt x="14" y="118"/>
                </a:lnTo>
                <a:lnTo>
                  <a:pt x="14" y="118"/>
                </a:lnTo>
                <a:lnTo>
                  <a:pt x="16" y="116"/>
                </a:lnTo>
                <a:lnTo>
                  <a:pt x="17" y="116"/>
                </a:lnTo>
                <a:lnTo>
                  <a:pt x="17" y="116"/>
                </a:lnTo>
                <a:lnTo>
                  <a:pt x="17" y="118"/>
                </a:lnTo>
                <a:lnTo>
                  <a:pt x="17" y="118"/>
                </a:lnTo>
                <a:lnTo>
                  <a:pt x="17" y="118"/>
                </a:lnTo>
                <a:lnTo>
                  <a:pt x="17" y="118"/>
                </a:lnTo>
                <a:lnTo>
                  <a:pt x="17" y="112"/>
                </a:lnTo>
                <a:lnTo>
                  <a:pt x="17" y="112"/>
                </a:lnTo>
                <a:lnTo>
                  <a:pt x="16" y="112"/>
                </a:lnTo>
                <a:lnTo>
                  <a:pt x="16" y="112"/>
                </a:lnTo>
                <a:lnTo>
                  <a:pt x="16" y="113"/>
                </a:lnTo>
                <a:lnTo>
                  <a:pt x="16" y="113"/>
                </a:lnTo>
                <a:lnTo>
                  <a:pt x="14" y="115"/>
                </a:lnTo>
                <a:lnTo>
                  <a:pt x="12" y="116"/>
                </a:lnTo>
                <a:lnTo>
                  <a:pt x="12" y="116"/>
                </a:lnTo>
                <a:close/>
                <a:moveTo>
                  <a:pt x="298" y="255"/>
                </a:moveTo>
                <a:lnTo>
                  <a:pt x="298" y="255"/>
                </a:lnTo>
                <a:lnTo>
                  <a:pt x="296" y="255"/>
                </a:lnTo>
                <a:lnTo>
                  <a:pt x="295" y="257"/>
                </a:lnTo>
                <a:lnTo>
                  <a:pt x="295" y="257"/>
                </a:lnTo>
                <a:lnTo>
                  <a:pt x="293" y="258"/>
                </a:lnTo>
                <a:lnTo>
                  <a:pt x="293" y="258"/>
                </a:lnTo>
                <a:lnTo>
                  <a:pt x="293" y="258"/>
                </a:lnTo>
                <a:lnTo>
                  <a:pt x="293" y="258"/>
                </a:lnTo>
                <a:lnTo>
                  <a:pt x="290" y="263"/>
                </a:lnTo>
                <a:lnTo>
                  <a:pt x="290" y="263"/>
                </a:lnTo>
                <a:lnTo>
                  <a:pt x="288" y="265"/>
                </a:lnTo>
                <a:lnTo>
                  <a:pt x="288" y="265"/>
                </a:lnTo>
                <a:lnTo>
                  <a:pt x="290" y="265"/>
                </a:lnTo>
                <a:lnTo>
                  <a:pt x="290" y="265"/>
                </a:lnTo>
                <a:lnTo>
                  <a:pt x="295" y="263"/>
                </a:lnTo>
                <a:lnTo>
                  <a:pt x="295" y="263"/>
                </a:lnTo>
                <a:lnTo>
                  <a:pt x="296" y="263"/>
                </a:lnTo>
                <a:lnTo>
                  <a:pt x="296" y="263"/>
                </a:lnTo>
                <a:lnTo>
                  <a:pt x="298" y="255"/>
                </a:lnTo>
                <a:lnTo>
                  <a:pt x="298" y="255"/>
                </a:lnTo>
                <a:close/>
                <a:moveTo>
                  <a:pt x="282" y="156"/>
                </a:moveTo>
                <a:lnTo>
                  <a:pt x="282" y="156"/>
                </a:lnTo>
                <a:lnTo>
                  <a:pt x="285" y="153"/>
                </a:lnTo>
                <a:lnTo>
                  <a:pt x="285" y="153"/>
                </a:lnTo>
                <a:lnTo>
                  <a:pt x="287" y="151"/>
                </a:lnTo>
                <a:lnTo>
                  <a:pt x="287" y="151"/>
                </a:lnTo>
                <a:lnTo>
                  <a:pt x="287" y="143"/>
                </a:lnTo>
                <a:lnTo>
                  <a:pt x="287" y="143"/>
                </a:lnTo>
                <a:lnTo>
                  <a:pt x="287" y="142"/>
                </a:lnTo>
                <a:lnTo>
                  <a:pt x="287" y="142"/>
                </a:lnTo>
                <a:lnTo>
                  <a:pt x="282" y="146"/>
                </a:lnTo>
                <a:lnTo>
                  <a:pt x="282" y="146"/>
                </a:lnTo>
                <a:lnTo>
                  <a:pt x="282" y="148"/>
                </a:lnTo>
                <a:lnTo>
                  <a:pt x="282" y="148"/>
                </a:lnTo>
                <a:lnTo>
                  <a:pt x="282" y="153"/>
                </a:lnTo>
                <a:lnTo>
                  <a:pt x="282" y="153"/>
                </a:lnTo>
                <a:lnTo>
                  <a:pt x="282" y="156"/>
                </a:lnTo>
                <a:lnTo>
                  <a:pt x="282" y="156"/>
                </a:lnTo>
                <a:close/>
                <a:moveTo>
                  <a:pt x="263" y="12"/>
                </a:moveTo>
                <a:lnTo>
                  <a:pt x="263" y="12"/>
                </a:lnTo>
                <a:lnTo>
                  <a:pt x="258" y="11"/>
                </a:lnTo>
                <a:lnTo>
                  <a:pt x="252" y="9"/>
                </a:lnTo>
                <a:lnTo>
                  <a:pt x="246" y="9"/>
                </a:lnTo>
                <a:lnTo>
                  <a:pt x="241" y="11"/>
                </a:lnTo>
                <a:lnTo>
                  <a:pt x="241" y="11"/>
                </a:lnTo>
                <a:lnTo>
                  <a:pt x="246" y="11"/>
                </a:lnTo>
                <a:lnTo>
                  <a:pt x="246" y="11"/>
                </a:lnTo>
                <a:lnTo>
                  <a:pt x="246" y="11"/>
                </a:lnTo>
                <a:lnTo>
                  <a:pt x="246" y="11"/>
                </a:lnTo>
                <a:lnTo>
                  <a:pt x="249" y="9"/>
                </a:lnTo>
                <a:lnTo>
                  <a:pt x="249" y="9"/>
                </a:lnTo>
                <a:lnTo>
                  <a:pt x="252" y="11"/>
                </a:lnTo>
                <a:lnTo>
                  <a:pt x="252" y="11"/>
                </a:lnTo>
                <a:lnTo>
                  <a:pt x="258" y="14"/>
                </a:lnTo>
                <a:lnTo>
                  <a:pt x="258" y="14"/>
                </a:lnTo>
                <a:lnTo>
                  <a:pt x="260" y="15"/>
                </a:lnTo>
                <a:lnTo>
                  <a:pt x="260" y="14"/>
                </a:lnTo>
                <a:lnTo>
                  <a:pt x="260" y="14"/>
                </a:lnTo>
                <a:lnTo>
                  <a:pt x="263" y="14"/>
                </a:lnTo>
                <a:lnTo>
                  <a:pt x="263" y="14"/>
                </a:lnTo>
                <a:lnTo>
                  <a:pt x="263" y="12"/>
                </a:lnTo>
                <a:lnTo>
                  <a:pt x="263" y="12"/>
                </a:lnTo>
                <a:close/>
                <a:moveTo>
                  <a:pt x="28" y="151"/>
                </a:moveTo>
                <a:lnTo>
                  <a:pt x="28" y="151"/>
                </a:lnTo>
                <a:lnTo>
                  <a:pt x="27" y="146"/>
                </a:lnTo>
                <a:lnTo>
                  <a:pt x="27" y="146"/>
                </a:lnTo>
                <a:lnTo>
                  <a:pt x="25" y="145"/>
                </a:lnTo>
                <a:lnTo>
                  <a:pt x="25" y="145"/>
                </a:lnTo>
                <a:lnTo>
                  <a:pt x="23" y="148"/>
                </a:lnTo>
                <a:lnTo>
                  <a:pt x="23" y="148"/>
                </a:lnTo>
                <a:lnTo>
                  <a:pt x="23" y="150"/>
                </a:lnTo>
                <a:lnTo>
                  <a:pt x="22" y="150"/>
                </a:lnTo>
                <a:lnTo>
                  <a:pt x="22" y="150"/>
                </a:lnTo>
                <a:lnTo>
                  <a:pt x="22" y="151"/>
                </a:lnTo>
                <a:lnTo>
                  <a:pt x="22" y="151"/>
                </a:lnTo>
                <a:lnTo>
                  <a:pt x="19" y="154"/>
                </a:lnTo>
                <a:lnTo>
                  <a:pt x="19" y="154"/>
                </a:lnTo>
                <a:lnTo>
                  <a:pt x="20" y="157"/>
                </a:lnTo>
                <a:lnTo>
                  <a:pt x="20" y="157"/>
                </a:lnTo>
                <a:lnTo>
                  <a:pt x="28" y="151"/>
                </a:lnTo>
                <a:lnTo>
                  <a:pt x="28" y="151"/>
                </a:lnTo>
                <a:close/>
                <a:moveTo>
                  <a:pt x="277" y="205"/>
                </a:moveTo>
                <a:lnTo>
                  <a:pt x="277" y="205"/>
                </a:lnTo>
                <a:lnTo>
                  <a:pt x="277" y="205"/>
                </a:lnTo>
                <a:lnTo>
                  <a:pt x="277" y="205"/>
                </a:lnTo>
                <a:lnTo>
                  <a:pt x="288" y="197"/>
                </a:lnTo>
                <a:lnTo>
                  <a:pt x="288" y="197"/>
                </a:lnTo>
                <a:lnTo>
                  <a:pt x="288" y="197"/>
                </a:lnTo>
                <a:lnTo>
                  <a:pt x="288" y="197"/>
                </a:lnTo>
                <a:lnTo>
                  <a:pt x="288" y="192"/>
                </a:lnTo>
                <a:lnTo>
                  <a:pt x="288" y="192"/>
                </a:lnTo>
                <a:lnTo>
                  <a:pt x="279" y="200"/>
                </a:lnTo>
                <a:lnTo>
                  <a:pt x="279" y="200"/>
                </a:lnTo>
                <a:lnTo>
                  <a:pt x="279" y="202"/>
                </a:lnTo>
                <a:lnTo>
                  <a:pt x="279" y="202"/>
                </a:lnTo>
                <a:lnTo>
                  <a:pt x="277" y="203"/>
                </a:lnTo>
                <a:lnTo>
                  <a:pt x="277" y="205"/>
                </a:lnTo>
                <a:lnTo>
                  <a:pt x="277" y="205"/>
                </a:lnTo>
                <a:lnTo>
                  <a:pt x="277" y="205"/>
                </a:lnTo>
                <a:lnTo>
                  <a:pt x="277" y="205"/>
                </a:lnTo>
                <a:close/>
                <a:moveTo>
                  <a:pt x="151" y="15"/>
                </a:moveTo>
                <a:lnTo>
                  <a:pt x="151" y="15"/>
                </a:lnTo>
                <a:lnTo>
                  <a:pt x="151" y="17"/>
                </a:lnTo>
                <a:lnTo>
                  <a:pt x="151" y="17"/>
                </a:lnTo>
                <a:lnTo>
                  <a:pt x="151" y="22"/>
                </a:lnTo>
                <a:lnTo>
                  <a:pt x="151" y="22"/>
                </a:lnTo>
                <a:lnTo>
                  <a:pt x="151" y="23"/>
                </a:lnTo>
                <a:lnTo>
                  <a:pt x="151" y="23"/>
                </a:lnTo>
                <a:lnTo>
                  <a:pt x="151" y="25"/>
                </a:lnTo>
                <a:lnTo>
                  <a:pt x="151" y="27"/>
                </a:lnTo>
                <a:lnTo>
                  <a:pt x="151" y="27"/>
                </a:lnTo>
                <a:lnTo>
                  <a:pt x="150" y="28"/>
                </a:lnTo>
                <a:lnTo>
                  <a:pt x="150" y="28"/>
                </a:lnTo>
                <a:lnTo>
                  <a:pt x="150" y="33"/>
                </a:lnTo>
                <a:lnTo>
                  <a:pt x="150" y="33"/>
                </a:lnTo>
                <a:lnTo>
                  <a:pt x="151" y="34"/>
                </a:lnTo>
                <a:lnTo>
                  <a:pt x="151" y="34"/>
                </a:lnTo>
                <a:lnTo>
                  <a:pt x="153" y="34"/>
                </a:lnTo>
                <a:lnTo>
                  <a:pt x="153" y="34"/>
                </a:lnTo>
                <a:lnTo>
                  <a:pt x="153" y="25"/>
                </a:lnTo>
                <a:lnTo>
                  <a:pt x="151" y="15"/>
                </a:lnTo>
                <a:lnTo>
                  <a:pt x="151" y="15"/>
                </a:lnTo>
                <a:close/>
                <a:moveTo>
                  <a:pt x="139" y="251"/>
                </a:moveTo>
                <a:lnTo>
                  <a:pt x="139" y="251"/>
                </a:lnTo>
                <a:lnTo>
                  <a:pt x="134" y="255"/>
                </a:lnTo>
                <a:lnTo>
                  <a:pt x="134" y="255"/>
                </a:lnTo>
                <a:lnTo>
                  <a:pt x="134" y="255"/>
                </a:lnTo>
                <a:lnTo>
                  <a:pt x="134" y="255"/>
                </a:lnTo>
                <a:lnTo>
                  <a:pt x="134" y="258"/>
                </a:lnTo>
                <a:lnTo>
                  <a:pt x="135" y="262"/>
                </a:lnTo>
                <a:lnTo>
                  <a:pt x="135" y="262"/>
                </a:lnTo>
                <a:lnTo>
                  <a:pt x="137" y="260"/>
                </a:lnTo>
                <a:lnTo>
                  <a:pt x="137" y="260"/>
                </a:lnTo>
                <a:lnTo>
                  <a:pt x="137" y="258"/>
                </a:lnTo>
                <a:lnTo>
                  <a:pt x="137" y="258"/>
                </a:lnTo>
                <a:lnTo>
                  <a:pt x="139" y="255"/>
                </a:lnTo>
                <a:lnTo>
                  <a:pt x="139" y="255"/>
                </a:lnTo>
                <a:lnTo>
                  <a:pt x="139" y="251"/>
                </a:lnTo>
                <a:lnTo>
                  <a:pt x="139" y="251"/>
                </a:lnTo>
                <a:close/>
                <a:moveTo>
                  <a:pt x="25" y="112"/>
                </a:moveTo>
                <a:lnTo>
                  <a:pt x="25" y="112"/>
                </a:lnTo>
                <a:lnTo>
                  <a:pt x="28" y="107"/>
                </a:lnTo>
                <a:lnTo>
                  <a:pt x="28" y="107"/>
                </a:lnTo>
                <a:lnTo>
                  <a:pt x="30" y="105"/>
                </a:lnTo>
                <a:lnTo>
                  <a:pt x="30" y="105"/>
                </a:lnTo>
                <a:lnTo>
                  <a:pt x="30" y="104"/>
                </a:lnTo>
                <a:lnTo>
                  <a:pt x="30" y="104"/>
                </a:lnTo>
                <a:lnTo>
                  <a:pt x="31" y="102"/>
                </a:lnTo>
                <a:lnTo>
                  <a:pt x="31" y="102"/>
                </a:lnTo>
                <a:lnTo>
                  <a:pt x="30" y="102"/>
                </a:lnTo>
                <a:lnTo>
                  <a:pt x="28" y="102"/>
                </a:lnTo>
                <a:lnTo>
                  <a:pt x="28" y="102"/>
                </a:lnTo>
                <a:lnTo>
                  <a:pt x="20" y="110"/>
                </a:lnTo>
                <a:lnTo>
                  <a:pt x="20" y="110"/>
                </a:lnTo>
                <a:lnTo>
                  <a:pt x="20" y="110"/>
                </a:lnTo>
                <a:lnTo>
                  <a:pt x="20" y="110"/>
                </a:lnTo>
                <a:lnTo>
                  <a:pt x="25" y="112"/>
                </a:lnTo>
                <a:lnTo>
                  <a:pt x="25" y="112"/>
                </a:lnTo>
                <a:close/>
                <a:moveTo>
                  <a:pt x="181" y="262"/>
                </a:moveTo>
                <a:lnTo>
                  <a:pt x="181" y="262"/>
                </a:lnTo>
                <a:lnTo>
                  <a:pt x="181" y="266"/>
                </a:lnTo>
                <a:lnTo>
                  <a:pt x="181" y="266"/>
                </a:lnTo>
                <a:lnTo>
                  <a:pt x="184" y="266"/>
                </a:lnTo>
                <a:lnTo>
                  <a:pt x="184" y="266"/>
                </a:lnTo>
                <a:lnTo>
                  <a:pt x="186" y="268"/>
                </a:lnTo>
                <a:lnTo>
                  <a:pt x="186" y="268"/>
                </a:lnTo>
                <a:lnTo>
                  <a:pt x="189" y="268"/>
                </a:lnTo>
                <a:lnTo>
                  <a:pt x="189" y="268"/>
                </a:lnTo>
                <a:lnTo>
                  <a:pt x="189" y="263"/>
                </a:lnTo>
                <a:lnTo>
                  <a:pt x="189" y="263"/>
                </a:lnTo>
                <a:lnTo>
                  <a:pt x="187" y="263"/>
                </a:lnTo>
                <a:lnTo>
                  <a:pt x="187" y="263"/>
                </a:lnTo>
                <a:lnTo>
                  <a:pt x="183" y="262"/>
                </a:lnTo>
                <a:lnTo>
                  <a:pt x="183" y="262"/>
                </a:lnTo>
                <a:lnTo>
                  <a:pt x="181" y="262"/>
                </a:lnTo>
                <a:lnTo>
                  <a:pt x="181" y="262"/>
                </a:lnTo>
                <a:close/>
                <a:moveTo>
                  <a:pt x="12" y="142"/>
                </a:moveTo>
                <a:lnTo>
                  <a:pt x="12" y="142"/>
                </a:lnTo>
                <a:lnTo>
                  <a:pt x="12" y="142"/>
                </a:lnTo>
                <a:lnTo>
                  <a:pt x="12" y="142"/>
                </a:lnTo>
                <a:lnTo>
                  <a:pt x="12" y="145"/>
                </a:lnTo>
                <a:lnTo>
                  <a:pt x="12" y="145"/>
                </a:lnTo>
                <a:lnTo>
                  <a:pt x="16" y="151"/>
                </a:lnTo>
                <a:lnTo>
                  <a:pt x="16" y="151"/>
                </a:lnTo>
                <a:lnTo>
                  <a:pt x="17" y="153"/>
                </a:lnTo>
                <a:lnTo>
                  <a:pt x="17" y="153"/>
                </a:lnTo>
                <a:lnTo>
                  <a:pt x="20" y="148"/>
                </a:lnTo>
                <a:lnTo>
                  <a:pt x="20" y="148"/>
                </a:lnTo>
                <a:lnTo>
                  <a:pt x="20" y="148"/>
                </a:lnTo>
                <a:lnTo>
                  <a:pt x="20" y="148"/>
                </a:lnTo>
                <a:lnTo>
                  <a:pt x="19" y="143"/>
                </a:lnTo>
                <a:lnTo>
                  <a:pt x="19" y="143"/>
                </a:lnTo>
                <a:lnTo>
                  <a:pt x="19" y="143"/>
                </a:lnTo>
                <a:lnTo>
                  <a:pt x="19" y="143"/>
                </a:lnTo>
                <a:lnTo>
                  <a:pt x="17" y="143"/>
                </a:lnTo>
                <a:lnTo>
                  <a:pt x="17" y="143"/>
                </a:lnTo>
                <a:lnTo>
                  <a:pt x="17" y="145"/>
                </a:lnTo>
                <a:lnTo>
                  <a:pt x="17" y="145"/>
                </a:lnTo>
                <a:lnTo>
                  <a:pt x="16" y="146"/>
                </a:lnTo>
                <a:lnTo>
                  <a:pt x="16" y="146"/>
                </a:lnTo>
                <a:lnTo>
                  <a:pt x="14" y="146"/>
                </a:lnTo>
                <a:lnTo>
                  <a:pt x="14" y="146"/>
                </a:lnTo>
                <a:lnTo>
                  <a:pt x="12" y="145"/>
                </a:lnTo>
                <a:lnTo>
                  <a:pt x="12" y="145"/>
                </a:lnTo>
                <a:lnTo>
                  <a:pt x="12" y="142"/>
                </a:lnTo>
                <a:lnTo>
                  <a:pt x="12" y="142"/>
                </a:lnTo>
                <a:close/>
                <a:moveTo>
                  <a:pt x="77" y="27"/>
                </a:moveTo>
                <a:lnTo>
                  <a:pt x="77" y="27"/>
                </a:lnTo>
                <a:lnTo>
                  <a:pt x="77" y="28"/>
                </a:lnTo>
                <a:lnTo>
                  <a:pt x="77" y="28"/>
                </a:lnTo>
                <a:lnTo>
                  <a:pt x="80" y="28"/>
                </a:lnTo>
                <a:lnTo>
                  <a:pt x="80" y="28"/>
                </a:lnTo>
                <a:lnTo>
                  <a:pt x="80" y="25"/>
                </a:lnTo>
                <a:lnTo>
                  <a:pt x="80" y="25"/>
                </a:lnTo>
                <a:lnTo>
                  <a:pt x="80" y="23"/>
                </a:lnTo>
                <a:lnTo>
                  <a:pt x="82" y="23"/>
                </a:lnTo>
                <a:lnTo>
                  <a:pt x="82" y="23"/>
                </a:lnTo>
                <a:lnTo>
                  <a:pt x="83" y="25"/>
                </a:lnTo>
                <a:lnTo>
                  <a:pt x="83" y="25"/>
                </a:lnTo>
                <a:lnTo>
                  <a:pt x="90" y="14"/>
                </a:lnTo>
                <a:lnTo>
                  <a:pt x="90" y="14"/>
                </a:lnTo>
                <a:lnTo>
                  <a:pt x="90" y="14"/>
                </a:lnTo>
                <a:lnTo>
                  <a:pt x="90" y="14"/>
                </a:lnTo>
                <a:lnTo>
                  <a:pt x="77" y="27"/>
                </a:lnTo>
                <a:lnTo>
                  <a:pt x="77" y="27"/>
                </a:lnTo>
                <a:close/>
                <a:moveTo>
                  <a:pt x="178" y="170"/>
                </a:moveTo>
                <a:lnTo>
                  <a:pt x="178" y="170"/>
                </a:lnTo>
                <a:lnTo>
                  <a:pt x="176" y="167"/>
                </a:lnTo>
                <a:lnTo>
                  <a:pt x="176" y="167"/>
                </a:lnTo>
                <a:lnTo>
                  <a:pt x="175" y="164"/>
                </a:lnTo>
                <a:lnTo>
                  <a:pt x="175" y="164"/>
                </a:lnTo>
                <a:lnTo>
                  <a:pt x="176" y="162"/>
                </a:lnTo>
                <a:lnTo>
                  <a:pt x="176" y="162"/>
                </a:lnTo>
                <a:lnTo>
                  <a:pt x="176" y="162"/>
                </a:lnTo>
                <a:lnTo>
                  <a:pt x="175" y="161"/>
                </a:lnTo>
                <a:lnTo>
                  <a:pt x="175" y="161"/>
                </a:lnTo>
                <a:lnTo>
                  <a:pt x="173" y="164"/>
                </a:lnTo>
                <a:lnTo>
                  <a:pt x="173" y="164"/>
                </a:lnTo>
                <a:lnTo>
                  <a:pt x="173" y="165"/>
                </a:lnTo>
                <a:lnTo>
                  <a:pt x="173" y="165"/>
                </a:lnTo>
                <a:lnTo>
                  <a:pt x="173" y="172"/>
                </a:lnTo>
                <a:lnTo>
                  <a:pt x="173" y="172"/>
                </a:lnTo>
                <a:lnTo>
                  <a:pt x="173" y="173"/>
                </a:lnTo>
                <a:lnTo>
                  <a:pt x="173" y="173"/>
                </a:lnTo>
                <a:lnTo>
                  <a:pt x="178" y="170"/>
                </a:lnTo>
                <a:lnTo>
                  <a:pt x="178" y="170"/>
                </a:lnTo>
                <a:close/>
                <a:moveTo>
                  <a:pt x="140" y="236"/>
                </a:moveTo>
                <a:lnTo>
                  <a:pt x="140" y="236"/>
                </a:lnTo>
                <a:lnTo>
                  <a:pt x="139" y="236"/>
                </a:lnTo>
                <a:lnTo>
                  <a:pt x="139" y="236"/>
                </a:lnTo>
                <a:lnTo>
                  <a:pt x="137" y="238"/>
                </a:lnTo>
                <a:lnTo>
                  <a:pt x="137" y="238"/>
                </a:lnTo>
                <a:lnTo>
                  <a:pt x="137" y="239"/>
                </a:lnTo>
                <a:lnTo>
                  <a:pt x="137" y="239"/>
                </a:lnTo>
                <a:lnTo>
                  <a:pt x="135" y="241"/>
                </a:lnTo>
                <a:lnTo>
                  <a:pt x="135" y="241"/>
                </a:lnTo>
                <a:lnTo>
                  <a:pt x="134" y="244"/>
                </a:lnTo>
                <a:lnTo>
                  <a:pt x="134" y="244"/>
                </a:lnTo>
                <a:lnTo>
                  <a:pt x="134" y="247"/>
                </a:lnTo>
                <a:lnTo>
                  <a:pt x="134" y="247"/>
                </a:lnTo>
                <a:lnTo>
                  <a:pt x="139" y="243"/>
                </a:lnTo>
                <a:lnTo>
                  <a:pt x="139" y="243"/>
                </a:lnTo>
                <a:lnTo>
                  <a:pt x="140" y="243"/>
                </a:lnTo>
                <a:lnTo>
                  <a:pt x="140" y="243"/>
                </a:lnTo>
                <a:lnTo>
                  <a:pt x="140" y="236"/>
                </a:lnTo>
                <a:lnTo>
                  <a:pt x="140" y="236"/>
                </a:lnTo>
                <a:close/>
                <a:moveTo>
                  <a:pt x="39" y="45"/>
                </a:moveTo>
                <a:lnTo>
                  <a:pt x="39" y="45"/>
                </a:lnTo>
                <a:lnTo>
                  <a:pt x="38" y="47"/>
                </a:lnTo>
                <a:lnTo>
                  <a:pt x="38" y="47"/>
                </a:lnTo>
                <a:lnTo>
                  <a:pt x="34" y="50"/>
                </a:lnTo>
                <a:lnTo>
                  <a:pt x="34" y="50"/>
                </a:lnTo>
                <a:lnTo>
                  <a:pt x="34" y="50"/>
                </a:lnTo>
                <a:lnTo>
                  <a:pt x="34" y="50"/>
                </a:lnTo>
                <a:lnTo>
                  <a:pt x="33" y="55"/>
                </a:lnTo>
                <a:lnTo>
                  <a:pt x="33" y="55"/>
                </a:lnTo>
                <a:lnTo>
                  <a:pt x="42" y="50"/>
                </a:lnTo>
                <a:lnTo>
                  <a:pt x="42" y="50"/>
                </a:lnTo>
                <a:lnTo>
                  <a:pt x="39" y="45"/>
                </a:lnTo>
                <a:lnTo>
                  <a:pt x="39" y="45"/>
                </a:lnTo>
                <a:close/>
                <a:moveTo>
                  <a:pt x="230" y="150"/>
                </a:moveTo>
                <a:lnTo>
                  <a:pt x="230" y="150"/>
                </a:lnTo>
                <a:lnTo>
                  <a:pt x="228" y="150"/>
                </a:lnTo>
                <a:lnTo>
                  <a:pt x="228" y="150"/>
                </a:lnTo>
                <a:lnTo>
                  <a:pt x="228" y="154"/>
                </a:lnTo>
                <a:lnTo>
                  <a:pt x="228" y="154"/>
                </a:lnTo>
                <a:lnTo>
                  <a:pt x="228" y="170"/>
                </a:lnTo>
                <a:lnTo>
                  <a:pt x="228" y="170"/>
                </a:lnTo>
                <a:lnTo>
                  <a:pt x="228" y="180"/>
                </a:lnTo>
                <a:lnTo>
                  <a:pt x="228" y="180"/>
                </a:lnTo>
                <a:lnTo>
                  <a:pt x="228" y="181"/>
                </a:lnTo>
                <a:lnTo>
                  <a:pt x="228" y="181"/>
                </a:lnTo>
                <a:lnTo>
                  <a:pt x="230" y="178"/>
                </a:lnTo>
                <a:lnTo>
                  <a:pt x="230" y="176"/>
                </a:lnTo>
                <a:lnTo>
                  <a:pt x="230" y="176"/>
                </a:lnTo>
                <a:lnTo>
                  <a:pt x="230" y="173"/>
                </a:lnTo>
                <a:lnTo>
                  <a:pt x="230" y="173"/>
                </a:lnTo>
                <a:lnTo>
                  <a:pt x="230" y="165"/>
                </a:lnTo>
                <a:lnTo>
                  <a:pt x="230" y="159"/>
                </a:lnTo>
                <a:lnTo>
                  <a:pt x="230" y="159"/>
                </a:lnTo>
                <a:lnTo>
                  <a:pt x="230" y="157"/>
                </a:lnTo>
                <a:lnTo>
                  <a:pt x="230" y="157"/>
                </a:lnTo>
                <a:lnTo>
                  <a:pt x="230" y="150"/>
                </a:lnTo>
                <a:lnTo>
                  <a:pt x="230" y="150"/>
                </a:lnTo>
                <a:close/>
                <a:moveTo>
                  <a:pt x="206" y="262"/>
                </a:moveTo>
                <a:lnTo>
                  <a:pt x="206" y="262"/>
                </a:lnTo>
                <a:lnTo>
                  <a:pt x="205" y="263"/>
                </a:lnTo>
                <a:lnTo>
                  <a:pt x="205" y="263"/>
                </a:lnTo>
                <a:lnTo>
                  <a:pt x="205" y="265"/>
                </a:lnTo>
                <a:lnTo>
                  <a:pt x="205" y="265"/>
                </a:lnTo>
                <a:lnTo>
                  <a:pt x="206" y="268"/>
                </a:lnTo>
                <a:lnTo>
                  <a:pt x="206" y="268"/>
                </a:lnTo>
                <a:lnTo>
                  <a:pt x="210" y="266"/>
                </a:lnTo>
                <a:lnTo>
                  <a:pt x="210" y="266"/>
                </a:lnTo>
                <a:lnTo>
                  <a:pt x="213" y="265"/>
                </a:lnTo>
                <a:lnTo>
                  <a:pt x="216" y="265"/>
                </a:lnTo>
                <a:lnTo>
                  <a:pt x="216" y="265"/>
                </a:lnTo>
                <a:lnTo>
                  <a:pt x="216" y="263"/>
                </a:lnTo>
                <a:lnTo>
                  <a:pt x="216" y="263"/>
                </a:lnTo>
                <a:lnTo>
                  <a:pt x="206" y="262"/>
                </a:lnTo>
                <a:lnTo>
                  <a:pt x="206" y="262"/>
                </a:lnTo>
                <a:close/>
                <a:moveTo>
                  <a:pt x="150" y="183"/>
                </a:moveTo>
                <a:lnTo>
                  <a:pt x="150" y="183"/>
                </a:lnTo>
                <a:lnTo>
                  <a:pt x="150" y="184"/>
                </a:lnTo>
                <a:lnTo>
                  <a:pt x="150" y="184"/>
                </a:lnTo>
                <a:lnTo>
                  <a:pt x="153" y="195"/>
                </a:lnTo>
                <a:lnTo>
                  <a:pt x="153" y="195"/>
                </a:lnTo>
                <a:lnTo>
                  <a:pt x="153" y="197"/>
                </a:lnTo>
                <a:lnTo>
                  <a:pt x="153" y="197"/>
                </a:lnTo>
                <a:lnTo>
                  <a:pt x="156" y="195"/>
                </a:lnTo>
                <a:lnTo>
                  <a:pt x="156" y="195"/>
                </a:lnTo>
                <a:lnTo>
                  <a:pt x="150" y="183"/>
                </a:lnTo>
                <a:lnTo>
                  <a:pt x="150" y="183"/>
                </a:lnTo>
                <a:close/>
                <a:moveTo>
                  <a:pt x="295" y="192"/>
                </a:moveTo>
                <a:lnTo>
                  <a:pt x="295" y="192"/>
                </a:lnTo>
                <a:lnTo>
                  <a:pt x="296" y="194"/>
                </a:lnTo>
                <a:lnTo>
                  <a:pt x="295" y="195"/>
                </a:lnTo>
                <a:lnTo>
                  <a:pt x="295" y="195"/>
                </a:lnTo>
                <a:lnTo>
                  <a:pt x="295" y="197"/>
                </a:lnTo>
                <a:lnTo>
                  <a:pt x="295" y="197"/>
                </a:lnTo>
                <a:lnTo>
                  <a:pt x="295" y="210"/>
                </a:lnTo>
                <a:lnTo>
                  <a:pt x="295" y="210"/>
                </a:lnTo>
                <a:lnTo>
                  <a:pt x="296" y="210"/>
                </a:lnTo>
                <a:lnTo>
                  <a:pt x="296" y="210"/>
                </a:lnTo>
                <a:lnTo>
                  <a:pt x="296" y="184"/>
                </a:lnTo>
                <a:lnTo>
                  <a:pt x="296" y="184"/>
                </a:lnTo>
                <a:lnTo>
                  <a:pt x="296" y="184"/>
                </a:lnTo>
                <a:lnTo>
                  <a:pt x="296" y="184"/>
                </a:lnTo>
                <a:lnTo>
                  <a:pt x="295" y="187"/>
                </a:lnTo>
                <a:lnTo>
                  <a:pt x="295" y="187"/>
                </a:lnTo>
                <a:lnTo>
                  <a:pt x="295" y="189"/>
                </a:lnTo>
                <a:lnTo>
                  <a:pt x="295" y="189"/>
                </a:lnTo>
                <a:lnTo>
                  <a:pt x="295" y="192"/>
                </a:lnTo>
                <a:lnTo>
                  <a:pt x="295" y="192"/>
                </a:lnTo>
                <a:close/>
                <a:moveTo>
                  <a:pt x="195" y="170"/>
                </a:moveTo>
                <a:lnTo>
                  <a:pt x="195" y="170"/>
                </a:lnTo>
                <a:lnTo>
                  <a:pt x="195" y="170"/>
                </a:lnTo>
                <a:lnTo>
                  <a:pt x="195" y="170"/>
                </a:lnTo>
                <a:lnTo>
                  <a:pt x="194" y="168"/>
                </a:lnTo>
                <a:lnTo>
                  <a:pt x="194" y="168"/>
                </a:lnTo>
                <a:lnTo>
                  <a:pt x="187" y="161"/>
                </a:lnTo>
                <a:lnTo>
                  <a:pt x="187" y="161"/>
                </a:lnTo>
                <a:lnTo>
                  <a:pt x="180" y="156"/>
                </a:lnTo>
                <a:lnTo>
                  <a:pt x="180" y="156"/>
                </a:lnTo>
                <a:lnTo>
                  <a:pt x="176" y="154"/>
                </a:lnTo>
                <a:lnTo>
                  <a:pt x="176" y="154"/>
                </a:lnTo>
                <a:lnTo>
                  <a:pt x="176" y="154"/>
                </a:lnTo>
                <a:lnTo>
                  <a:pt x="176" y="154"/>
                </a:lnTo>
                <a:lnTo>
                  <a:pt x="181" y="159"/>
                </a:lnTo>
                <a:lnTo>
                  <a:pt x="181" y="159"/>
                </a:lnTo>
                <a:lnTo>
                  <a:pt x="183" y="161"/>
                </a:lnTo>
                <a:lnTo>
                  <a:pt x="183" y="161"/>
                </a:lnTo>
                <a:lnTo>
                  <a:pt x="186" y="161"/>
                </a:lnTo>
                <a:lnTo>
                  <a:pt x="186" y="161"/>
                </a:lnTo>
                <a:lnTo>
                  <a:pt x="189" y="165"/>
                </a:lnTo>
                <a:lnTo>
                  <a:pt x="189" y="165"/>
                </a:lnTo>
                <a:lnTo>
                  <a:pt x="192" y="167"/>
                </a:lnTo>
                <a:lnTo>
                  <a:pt x="195" y="170"/>
                </a:lnTo>
                <a:lnTo>
                  <a:pt x="195" y="170"/>
                </a:lnTo>
                <a:close/>
                <a:moveTo>
                  <a:pt x="91" y="23"/>
                </a:moveTo>
                <a:lnTo>
                  <a:pt x="91" y="23"/>
                </a:lnTo>
                <a:lnTo>
                  <a:pt x="101" y="15"/>
                </a:lnTo>
                <a:lnTo>
                  <a:pt x="101" y="15"/>
                </a:lnTo>
                <a:lnTo>
                  <a:pt x="98" y="17"/>
                </a:lnTo>
                <a:lnTo>
                  <a:pt x="98" y="17"/>
                </a:lnTo>
                <a:lnTo>
                  <a:pt x="98" y="17"/>
                </a:lnTo>
                <a:lnTo>
                  <a:pt x="96" y="19"/>
                </a:lnTo>
                <a:lnTo>
                  <a:pt x="96" y="19"/>
                </a:lnTo>
                <a:lnTo>
                  <a:pt x="94" y="19"/>
                </a:lnTo>
                <a:lnTo>
                  <a:pt x="93" y="17"/>
                </a:lnTo>
                <a:lnTo>
                  <a:pt x="93" y="17"/>
                </a:lnTo>
                <a:lnTo>
                  <a:pt x="93" y="15"/>
                </a:lnTo>
                <a:lnTo>
                  <a:pt x="93" y="15"/>
                </a:lnTo>
                <a:lnTo>
                  <a:pt x="90" y="20"/>
                </a:lnTo>
                <a:lnTo>
                  <a:pt x="90" y="20"/>
                </a:lnTo>
                <a:lnTo>
                  <a:pt x="91" y="23"/>
                </a:lnTo>
                <a:lnTo>
                  <a:pt x="91" y="23"/>
                </a:lnTo>
                <a:close/>
                <a:moveTo>
                  <a:pt x="146" y="266"/>
                </a:moveTo>
                <a:lnTo>
                  <a:pt x="146" y="266"/>
                </a:lnTo>
                <a:lnTo>
                  <a:pt x="145" y="266"/>
                </a:lnTo>
                <a:lnTo>
                  <a:pt x="145" y="266"/>
                </a:lnTo>
                <a:lnTo>
                  <a:pt x="142" y="266"/>
                </a:lnTo>
                <a:lnTo>
                  <a:pt x="142" y="266"/>
                </a:lnTo>
                <a:lnTo>
                  <a:pt x="140" y="266"/>
                </a:lnTo>
                <a:lnTo>
                  <a:pt x="140" y="266"/>
                </a:lnTo>
                <a:lnTo>
                  <a:pt x="139" y="269"/>
                </a:lnTo>
                <a:lnTo>
                  <a:pt x="139" y="269"/>
                </a:lnTo>
                <a:lnTo>
                  <a:pt x="148" y="271"/>
                </a:lnTo>
                <a:lnTo>
                  <a:pt x="148" y="271"/>
                </a:lnTo>
                <a:lnTo>
                  <a:pt x="146" y="269"/>
                </a:lnTo>
                <a:lnTo>
                  <a:pt x="146" y="266"/>
                </a:lnTo>
                <a:lnTo>
                  <a:pt x="146" y="266"/>
                </a:lnTo>
                <a:close/>
                <a:moveTo>
                  <a:pt x="98" y="72"/>
                </a:moveTo>
                <a:lnTo>
                  <a:pt x="98" y="72"/>
                </a:lnTo>
                <a:lnTo>
                  <a:pt x="99" y="72"/>
                </a:lnTo>
                <a:lnTo>
                  <a:pt x="99" y="72"/>
                </a:lnTo>
                <a:lnTo>
                  <a:pt x="99" y="74"/>
                </a:lnTo>
                <a:lnTo>
                  <a:pt x="101" y="75"/>
                </a:lnTo>
                <a:lnTo>
                  <a:pt x="101" y="75"/>
                </a:lnTo>
                <a:lnTo>
                  <a:pt x="101" y="75"/>
                </a:lnTo>
                <a:lnTo>
                  <a:pt x="101" y="75"/>
                </a:lnTo>
                <a:lnTo>
                  <a:pt x="104" y="71"/>
                </a:lnTo>
                <a:lnTo>
                  <a:pt x="107" y="66"/>
                </a:lnTo>
                <a:lnTo>
                  <a:pt x="107" y="66"/>
                </a:lnTo>
                <a:lnTo>
                  <a:pt x="110" y="61"/>
                </a:lnTo>
                <a:lnTo>
                  <a:pt x="110" y="61"/>
                </a:lnTo>
                <a:lnTo>
                  <a:pt x="112" y="60"/>
                </a:lnTo>
                <a:lnTo>
                  <a:pt x="112" y="60"/>
                </a:lnTo>
                <a:lnTo>
                  <a:pt x="110" y="60"/>
                </a:lnTo>
                <a:lnTo>
                  <a:pt x="110" y="60"/>
                </a:lnTo>
                <a:lnTo>
                  <a:pt x="98" y="72"/>
                </a:lnTo>
                <a:lnTo>
                  <a:pt x="98" y="72"/>
                </a:lnTo>
                <a:close/>
                <a:moveTo>
                  <a:pt x="87" y="216"/>
                </a:moveTo>
                <a:lnTo>
                  <a:pt x="87" y="216"/>
                </a:lnTo>
                <a:lnTo>
                  <a:pt x="88" y="217"/>
                </a:lnTo>
                <a:lnTo>
                  <a:pt x="88" y="217"/>
                </a:lnTo>
                <a:lnTo>
                  <a:pt x="91" y="221"/>
                </a:lnTo>
                <a:lnTo>
                  <a:pt x="91" y="221"/>
                </a:lnTo>
                <a:lnTo>
                  <a:pt x="91" y="222"/>
                </a:lnTo>
                <a:lnTo>
                  <a:pt x="91" y="222"/>
                </a:lnTo>
                <a:lnTo>
                  <a:pt x="91" y="214"/>
                </a:lnTo>
                <a:lnTo>
                  <a:pt x="91" y="214"/>
                </a:lnTo>
                <a:lnTo>
                  <a:pt x="90" y="211"/>
                </a:lnTo>
                <a:lnTo>
                  <a:pt x="90" y="211"/>
                </a:lnTo>
                <a:lnTo>
                  <a:pt x="90" y="210"/>
                </a:lnTo>
                <a:lnTo>
                  <a:pt x="90" y="208"/>
                </a:lnTo>
                <a:lnTo>
                  <a:pt x="90" y="208"/>
                </a:lnTo>
                <a:lnTo>
                  <a:pt x="90" y="203"/>
                </a:lnTo>
                <a:lnTo>
                  <a:pt x="90" y="203"/>
                </a:lnTo>
                <a:lnTo>
                  <a:pt x="90" y="203"/>
                </a:lnTo>
                <a:lnTo>
                  <a:pt x="90" y="203"/>
                </a:lnTo>
                <a:lnTo>
                  <a:pt x="87" y="216"/>
                </a:lnTo>
                <a:lnTo>
                  <a:pt x="87" y="216"/>
                </a:lnTo>
                <a:close/>
                <a:moveTo>
                  <a:pt x="265" y="20"/>
                </a:moveTo>
                <a:lnTo>
                  <a:pt x="265" y="20"/>
                </a:lnTo>
                <a:lnTo>
                  <a:pt x="266" y="22"/>
                </a:lnTo>
                <a:lnTo>
                  <a:pt x="268" y="22"/>
                </a:lnTo>
                <a:lnTo>
                  <a:pt x="268" y="22"/>
                </a:lnTo>
                <a:lnTo>
                  <a:pt x="270" y="22"/>
                </a:lnTo>
                <a:lnTo>
                  <a:pt x="270" y="22"/>
                </a:lnTo>
                <a:lnTo>
                  <a:pt x="271" y="22"/>
                </a:lnTo>
                <a:lnTo>
                  <a:pt x="271" y="22"/>
                </a:lnTo>
                <a:lnTo>
                  <a:pt x="271" y="25"/>
                </a:lnTo>
                <a:lnTo>
                  <a:pt x="271" y="25"/>
                </a:lnTo>
                <a:lnTo>
                  <a:pt x="271" y="27"/>
                </a:lnTo>
                <a:lnTo>
                  <a:pt x="271" y="27"/>
                </a:lnTo>
                <a:lnTo>
                  <a:pt x="271" y="27"/>
                </a:lnTo>
                <a:lnTo>
                  <a:pt x="271" y="27"/>
                </a:lnTo>
                <a:lnTo>
                  <a:pt x="273" y="27"/>
                </a:lnTo>
                <a:lnTo>
                  <a:pt x="274" y="30"/>
                </a:lnTo>
                <a:lnTo>
                  <a:pt x="274" y="30"/>
                </a:lnTo>
                <a:lnTo>
                  <a:pt x="274" y="31"/>
                </a:lnTo>
                <a:lnTo>
                  <a:pt x="274" y="31"/>
                </a:lnTo>
                <a:lnTo>
                  <a:pt x="274" y="30"/>
                </a:lnTo>
                <a:lnTo>
                  <a:pt x="274" y="30"/>
                </a:lnTo>
                <a:lnTo>
                  <a:pt x="273" y="20"/>
                </a:lnTo>
                <a:lnTo>
                  <a:pt x="273" y="20"/>
                </a:lnTo>
                <a:lnTo>
                  <a:pt x="271" y="20"/>
                </a:lnTo>
                <a:lnTo>
                  <a:pt x="271" y="20"/>
                </a:lnTo>
                <a:lnTo>
                  <a:pt x="268" y="17"/>
                </a:lnTo>
                <a:lnTo>
                  <a:pt x="268" y="17"/>
                </a:lnTo>
                <a:lnTo>
                  <a:pt x="266" y="17"/>
                </a:lnTo>
                <a:lnTo>
                  <a:pt x="266" y="17"/>
                </a:lnTo>
                <a:lnTo>
                  <a:pt x="265" y="20"/>
                </a:lnTo>
                <a:lnTo>
                  <a:pt x="265" y="20"/>
                </a:lnTo>
                <a:close/>
                <a:moveTo>
                  <a:pt x="276" y="216"/>
                </a:moveTo>
                <a:lnTo>
                  <a:pt x="276" y="216"/>
                </a:lnTo>
                <a:lnTo>
                  <a:pt x="274" y="216"/>
                </a:lnTo>
                <a:lnTo>
                  <a:pt x="274" y="216"/>
                </a:lnTo>
                <a:lnTo>
                  <a:pt x="271" y="221"/>
                </a:lnTo>
                <a:lnTo>
                  <a:pt x="271" y="221"/>
                </a:lnTo>
                <a:lnTo>
                  <a:pt x="270" y="222"/>
                </a:lnTo>
                <a:lnTo>
                  <a:pt x="270" y="222"/>
                </a:lnTo>
                <a:lnTo>
                  <a:pt x="271" y="224"/>
                </a:lnTo>
                <a:lnTo>
                  <a:pt x="271" y="224"/>
                </a:lnTo>
                <a:lnTo>
                  <a:pt x="273" y="224"/>
                </a:lnTo>
                <a:lnTo>
                  <a:pt x="273" y="224"/>
                </a:lnTo>
                <a:lnTo>
                  <a:pt x="277" y="222"/>
                </a:lnTo>
                <a:lnTo>
                  <a:pt x="277" y="222"/>
                </a:lnTo>
                <a:lnTo>
                  <a:pt x="276" y="216"/>
                </a:lnTo>
                <a:lnTo>
                  <a:pt x="276" y="216"/>
                </a:lnTo>
                <a:close/>
                <a:moveTo>
                  <a:pt x="260" y="181"/>
                </a:moveTo>
                <a:lnTo>
                  <a:pt x="260" y="181"/>
                </a:lnTo>
                <a:lnTo>
                  <a:pt x="260" y="195"/>
                </a:lnTo>
                <a:lnTo>
                  <a:pt x="260" y="195"/>
                </a:lnTo>
                <a:lnTo>
                  <a:pt x="262" y="197"/>
                </a:lnTo>
                <a:lnTo>
                  <a:pt x="263" y="198"/>
                </a:lnTo>
                <a:lnTo>
                  <a:pt x="263" y="198"/>
                </a:lnTo>
                <a:lnTo>
                  <a:pt x="263" y="200"/>
                </a:lnTo>
                <a:lnTo>
                  <a:pt x="263" y="200"/>
                </a:lnTo>
                <a:lnTo>
                  <a:pt x="263" y="202"/>
                </a:lnTo>
                <a:lnTo>
                  <a:pt x="263" y="202"/>
                </a:lnTo>
                <a:lnTo>
                  <a:pt x="263" y="202"/>
                </a:lnTo>
                <a:lnTo>
                  <a:pt x="263" y="202"/>
                </a:lnTo>
                <a:lnTo>
                  <a:pt x="263" y="200"/>
                </a:lnTo>
                <a:lnTo>
                  <a:pt x="263" y="200"/>
                </a:lnTo>
                <a:lnTo>
                  <a:pt x="262" y="186"/>
                </a:lnTo>
                <a:lnTo>
                  <a:pt x="262" y="186"/>
                </a:lnTo>
                <a:lnTo>
                  <a:pt x="262" y="186"/>
                </a:lnTo>
                <a:lnTo>
                  <a:pt x="262" y="186"/>
                </a:lnTo>
                <a:lnTo>
                  <a:pt x="260" y="181"/>
                </a:lnTo>
                <a:lnTo>
                  <a:pt x="260" y="181"/>
                </a:lnTo>
                <a:close/>
                <a:moveTo>
                  <a:pt x="208" y="15"/>
                </a:moveTo>
                <a:lnTo>
                  <a:pt x="208" y="15"/>
                </a:lnTo>
                <a:lnTo>
                  <a:pt x="211" y="19"/>
                </a:lnTo>
                <a:lnTo>
                  <a:pt x="211" y="19"/>
                </a:lnTo>
                <a:lnTo>
                  <a:pt x="213" y="19"/>
                </a:lnTo>
                <a:lnTo>
                  <a:pt x="213" y="19"/>
                </a:lnTo>
                <a:lnTo>
                  <a:pt x="216" y="19"/>
                </a:lnTo>
                <a:lnTo>
                  <a:pt x="216" y="19"/>
                </a:lnTo>
                <a:lnTo>
                  <a:pt x="217" y="17"/>
                </a:lnTo>
                <a:lnTo>
                  <a:pt x="217" y="17"/>
                </a:lnTo>
                <a:lnTo>
                  <a:pt x="217" y="15"/>
                </a:lnTo>
                <a:lnTo>
                  <a:pt x="217" y="15"/>
                </a:lnTo>
                <a:lnTo>
                  <a:pt x="210" y="14"/>
                </a:lnTo>
                <a:lnTo>
                  <a:pt x="210" y="14"/>
                </a:lnTo>
                <a:lnTo>
                  <a:pt x="208" y="15"/>
                </a:lnTo>
                <a:lnTo>
                  <a:pt x="208" y="15"/>
                </a:lnTo>
                <a:lnTo>
                  <a:pt x="208" y="15"/>
                </a:lnTo>
                <a:close/>
                <a:moveTo>
                  <a:pt x="132" y="279"/>
                </a:moveTo>
                <a:lnTo>
                  <a:pt x="132" y="279"/>
                </a:lnTo>
                <a:lnTo>
                  <a:pt x="113" y="277"/>
                </a:lnTo>
                <a:lnTo>
                  <a:pt x="113" y="277"/>
                </a:lnTo>
                <a:lnTo>
                  <a:pt x="115" y="280"/>
                </a:lnTo>
                <a:lnTo>
                  <a:pt x="115" y="280"/>
                </a:lnTo>
                <a:lnTo>
                  <a:pt x="128" y="280"/>
                </a:lnTo>
                <a:lnTo>
                  <a:pt x="128" y="280"/>
                </a:lnTo>
                <a:lnTo>
                  <a:pt x="132" y="279"/>
                </a:lnTo>
                <a:lnTo>
                  <a:pt x="132" y="279"/>
                </a:lnTo>
                <a:close/>
                <a:moveTo>
                  <a:pt x="118" y="25"/>
                </a:moveTo>
                <a:lnTo>
                  <a:pt x="118" y="25"/>
                </a:lnTo>
                <a:lnTo>
                  <a:pt x="120" y="25"/>
                </a:lnTo>
                <a:lnTo>
                  <a:pt x="120" y="25"/>
                </a:lnTo>
                <a:lnTo>
                  <a:pt x="123" y="22"/>
                </a:lnTo>
                <a:lnTo>
                  <a:pt x="123" y="22"/>
                </a:lnTo>
                <a:lnTo>
                  <a:pt x="126" y="19"/>
                </a:lnTo>
                <a:lnTo>
                  <a:pt x="126" y="19"/>
                </a:lnTo>
                <a:lnTo>
                  <a:pt x="126" y="17"/>
                </a:lnTo>
                <a:lnTo>
                  <a:pt x="126" y="17"/>
                </a:lnTo>
                <a:lnTo>
                  <a:pt x="120" y="19"/>
                </a:lnTo>
                <a:lnTo>
                  <a:pt x="120" y="19"/>
                </a:lnTo>
                <a:lnTo>
                  <a:pt x="118" y="19"/>
                </a:lnTo>
                <a:lnTo>
                  <a:pt x="118" y="20"/>
                </a:lnTo>
                <a:lnTo>
                  <a:pt x="118" y="20"/>
                </a:lnTo>
                <a:lnTo>
                  <a:pt x="120" y="22"/>
                </a:lnTo>
                <a:lnTo>
                  <a:pt x="118" y="25"/>
                </a:lnTo>
                <a:lnTo>
                  <a:pt x="118" y="25"/>
                </a:lnTo>
                <a:close/>
                <a:moveTo>
                  <a:pt x="113" y="195"/>
                </a:moveTo>
                <a:lnTo>
                  <a:pt x="113" y="195"/>
                </a:lnTo>
                <a:lnTo>
                  <a:pt x="118" y="202"/>
                </a:lnTo>
                <a:lnTo>
                  <a:pt x="118" y="202"/>
                </a:lnTo>
                <a:lnTo>
                  <a:pt x="120" y="198"/>
                </a:lnTo>
                <a:lnTo>
                  <a:pt x="120" y="198"/>
                </a:lnTo>
                <a:lnTo>
                  <a:pt x="120" y="198"/>
                </a:lnTo>
                <a:lnTo>
                  <a:pt x="120" y="198"/>
                </a:lnTo>
                <a:lnTo>
                  <a:pt x="120" y="192"/>
                </a:lnTo>
                <a:lnTo>
                  <a:pt x="120" y="192"/>
                </a:lnTo>
                <a:lnTo>
                  <a:pt x="113" y="195"/>
                </a:lnTo>
                <a:lnTo>
                  <a:pt x="113" y="195"/>
                </a:lnTo>
                <a:close/>
                <a:moveTo>
                  <a:pt x="63" y="68"/>
                </a:moveTo>
                <a:lnTo>
                  <a:pt x="63" y="68"/>
                </a:lnTo>
                <a:lnTo>
                  <a:pt x="61" y="68"/>
                </a:lnTo>
                <a:lnTo>
                  <a:pt x="61" y="68"/>
                </a:lnTo>
                <a:lnTo>
                  <a:pt x="60" y="66"/>
                </a:lnTo>
                <a:lnTo>
                  <a:pt x="60" y="66"/>
                </a:lnTo>
                <a:lnTo>
                  <a:pt x="60" y="64"/>
                </a:lnTo>
                <a:lnTo>
                  <a:pt x="60" y="64"/>
                </a:lnTo>
                <a:lnTo>
                  <a:pt x="61" y="63"/>
                </a:lnTo>
                <a:lnTo>
                  <a:pt x="61" y="63"/>
                </a:lnTo>
                <a:lnTo>
                  <a:pt x="66" y="61"/>
                </a:lnTo>
                <a:lnTo>
                  <a:pt x="66" y="61"/>
                </a:lnTo>
                <a:lnTo>
                  <a:pt x="66" y="61"/>
                </a:lnTo>
                <a:lnTo>
                  <a:pt x="66" y="61"/>
                </a:lnTo>
                <a:lnTo>
                  <a:pt x="66" y="61"/>
                </a:lnTo>
                <a:lnTo>
                  <a:pt x="66" y="61"/>
                </a:lnTo>
                <a:lnTo>
                  <a:pt x="61" y="63"/>
                </a:lnTo>
                <a:lnTo>
                  <a:pt x="57" y="66"/>
                </a:lnTo>
                <a:lnTo>
                  <a:pt x="57" y="66"/>
                </a:lnTo>
                <a:lnTo>
                  <a:pt x="57" y="68"/>
                </a:lnTo>
                <a:lnTo>
                  <a:pt x="57" y="68"/>
                </a:lnTo>
                <a:lnTo>
                  <a:pt x="58" y="72"/>
                </a:lnTo>
                <a:lnTo>
                  <a:pt x="58" y="72"/>
                </a:lnTo>
                <a:lnTo>
                  <a:pt x="61" y="71"/>
                </a:lnTo>
                <a:lnTo>
                  <a:pt x="63" y="68"/>
                </a:lnTo>
                <a:lnTo>
                  <a:pt x="63" y="68"/>
                </a:lnTo>
                <a:close/>
                <a:moveTo>
                  <a:pt x="270" y="154"/>
                </a:moveTo>
                <a:lnTo>
                  <a:pt x="270" y="154"/>
                </a:lnTo>
                <a:lnTo>
                  <a:pt x="270" y="154"/>
                </a:lnTo>
                <a:lnTo>
                  <a:pt x="270" y="154"/>
                </a:lnTo>
                <a:lnTo>
                  <a:pt x="273" y="151"/>
                </a:lnTo>
                <a:lnTo>
                  <a:pt x="273" y="151"/>
                </a:lnTo>
                <a:lnTo>
                  <a:pt x="274" y="148"/>
                </a:lnTo>
                <a:lnTo>
                  <a:pt x="274" y="145"/>
                </a:lnTo>
                <a:lnTo>
                  <a:pt x="274" y="145"/>
                </a:lnTo>
                <a:lnTo>
                  <a:pt x="271" y="146"/>
                </a:lnTo>
                <a:lnTo>
                  <a:pt x="271" y="146"/>
                </a:lnTo>
                <a:lnTo>
                  <a:pt x="270" y="148"/>
                </a:lnTo>
                <a:lnTo>
                  <a:pt x="270" y="151"/>
                </a:lnTo>
                <a:lnTo>
                  <a:pt x="270" y="151"/>
                </a:lnTo>
                <a:lnTo>
                  <a:pt x="270" y="154"/>
                </a:lnTo>
                <a:lnTo>
                  <a:pt x="270" y="154"/>
                </a:lnTo>
                <a:close/>
                <a:moveTo>
                  <a:pt x="87" y="12"/>
                </a:moveTo>
                <a:lnTo>
                  <a:pt x="87" y="12"/>
                </a:lnTo>
                <a:lnTo>
                  <a:pt x="83" y="11"/>
                </a:lnTo>
                <a:lnTo>
                  <a:pt x="83" y="11"/>
                </a:lnTo>
                <a:lnTo>
                  <a:pt x="77" y="17"/>
                </a:lnTo>
                <a:lnTo>
                  <a:pt x="77" y="17"/>
                </a:lnTo>
                <a:lnTo>
                  <a:pt x="80" y="19"/>
                </a:lnTo>
                <a:lnTo>
                  <a:pt x="80" y="19"/>
                </a:lnTo>
                <a:lnTo>
                  <a:pt x="87" y="12"/>
                </a:lnTo>
                <a:lnTo>
                  <a:pt x="87" y="12"/>
                </a:lnTo>
                <a:close/>
                <a:moveTo>
                  <a:pt x="235" y="258"/>
                </a:moveTo>
                <a:lnTo>
                  <a:pt x="235" y="258"/>
                </a:lnTo>
                <a:lnTo>
                  <a:pt x="233" y="258"/>
                </a:lnTo>
                <a:lnTo>
                  <a:pt x="233" y="258"/>
                </a:lnTo>
                <a:lnTo>
                  <a:pt x="232" y="260"/>
                </a:lnTo>
                <a:lnTo>
                  <a:pt x="232" y="260"/>
                </a:lnTo>
                <a:lnTo>
                  <a:pt x="230" y="263"/>
                </a:lnTo>
                <a:lnTo>
                  <a:pt x="230" y="263"/>
                </a:lnTo>
                <a:lnTo>
                  <a:pt x="228" y="268"/>
                </a:lnTo>
                <a:lnTo>
                  <a:pt x="228" y="268"/>
                </a:lnTo>
                <a:lnTo>
                  <a:pt x="232" y="266"/>
                </a:lnTo>
                <a:lnTo>
                  <a:pt x="232" y="266"/>
                </a:lnTo>
                <a:lnTo>
                  <a:pt x="232" y="266"/>
                </a:lnTo>
                <a:lnTo>
                  <a:pt x="232" y="266"/>
                </a:lnTo>
                <a:lnTo>
                  <a:pt x="235" y="265"/>
                </a:lnTo>
                <a:lnTo>
                  <a:pt x="235" y="265"/>
                </a:lnTo>
                <a:lnTo>
                  <a:pt x="235" y="258"/>
                </a:lnTo>
                <a:lnTo>
                  <a:pt x="235" y="258"/>
                </a:lnTo>
                <a:close/>
                <a:moveTo>
                  <a:pt x="23" y="241"/>
                </a:moveTo>
                <a:lnTo>
                  <a:pt x="23" y="241"/>
                </a:lnTo>
                <a:lnTo>
                  <a:pt x="27" y="246"/>
                </a:lnTo>
                <a:lnTo>
                  <a:pt x="27" y="246"/>
                </a:lnTo>
                <a:lnTo>
                  <a:pt x="31" y="243"/>
                </a:lnTo>
                <a:lnTo>
                  <a:pt x="31" y="243"/>
                </a:lnTo>
                <a:lnTo>
                  <a:pt x="25" y="238"/>
                </a:lnTo>
                <a:lnTo>
                  <a:pt x="25" y="238"/>
                </a:lnTo>
                <a:lnTo>
                  <a:pt x="23" y="241"/>
                </a:lnTo>
                <a:lnTo>
                  <a:pt x="23" y="241"/>
                </a:lnTo>
                <a:close/>
                <a:moveTo>
                  <a:pt x="134" y="22"/>
                </a:moveTo>
                <a:lnTo>
                  <a:pt x="134" y="22"/>
                </a:lnTo>
                <a:lnTo>
                  <a:pt x="135" y="20"/>
                </a:lnTo>
                <a:lnTo>
                  <a:pt x="139" y="22"/>
                </a:lnTo>
                <a:lnTo>
                  <a:pt x="139" y="22"/>
                </a:lnTo>
                <a:lnTo>
                  <a:pt x="139" y="22"/>
                </a:lnTo>
                <a:lnTo>
                  <a:pt x="139" y="22"/>
                </a:lnTo>
                <a:lnTo>
                  <a:pt x="140" y="22"/>
                </a:lnTo>
                <a:lnTo>
                  <a:pt x="140" y="22"/>
                </a:lnTo>
                <a:lnTo>
                  <a:pt x="139" y="19"/>
                </a:lnTo>
                <a:lnTo>
                  <a:pt x="139" y="19"/>
                </a:lnTo>
                <a:lnTo>
                  <a:pt x="134" y="15"/>
                </a:lnTo>
                <a:lnTo>
                  <a:pt x="134" y="15"/>
                </a:lnTo>
                <a:lnTo>
                  <a:pt x="131" y="15"/>
                </a:lnTo>
                <a:lnTo>
                  <a:pt x="131" y="15"/>
                </a:lnTo>
                <a:lnTo>
                  <a:pt x="134" y="19"/>
                </a:lnTo>
                <a:lnTo>
                  <a:pt x="134" y="22"/>
                </a:lnTo>
                <a:lnTo>
                  <a:pt x="134" y="22"/>
                </a:lnTo>
                <a:close/>
                <a:moveTo>
                  <a:pt x="87" y="246"/>
                </a:moveTo>
                <a:lnTo>
                  <a:pt x="87" y="246"/>
                </a:lnTo>
                <a:lnTo>
                  <a:pt x="88" y="247"/>
                </a:lnTo>
                <a:lnTo>
                  <a:pt x="88" y="247"/>
                </a:lnTo>
                <a:lnTo>
                  <a:pt x="90" y="247"/>
                </a:lnTo>
                <a:lnTo>
                  <a:pt x="91" y="251"/>
                </a:lnTo>
                <a:lnTo>
                  <a:pt x="91" y="251"/>
                </a:lnTo>
                <a:lnTo>
                  <a:pt x="90" y="254"/>
                </a:lnTo>
                <a:lnTo>
                  <a:pt x="90" y="254"/>
                </a:lnTo>
                <a:lnTo>
                  <a:pt x="91" y="255"/>
                </a:lnTo>
                <a:lnTo>
                  <a:pt x="91" y="255"/>
                </a:lnTo>
                <a:lnTo>
                  <a:pt x="94" y="258"/>
                </a:lnTo>
                <a:lnTo>
                  <a:pt x="94" y="258"/>
                </a:lnTo>
                <a:lnTo>
                  <a:pt x="94" y="258"/>
                </a:lnTo>
                <a:lnTo>
                  <a:pt x="94" y="258"/>
                </a:lnTo>
                <a:lnTo>
                  <a:pt x="91" y="249"/>
                </a:lnTo>
                <a:lnTo>
                  <a:pt x="87" y="241"/>
                </a:lnTo>
                <a:lnTo>
                  <a:pt x="87" y="241"/>
                </a:lnTo>
                <a:lnTo>
                  <a:pt x="87" y="246"/>
                </a:lnTo>
                <a:lnTo>
                  <a:pt x="87" y="246"/>
                </a:lnTo>
                <a:close/>
                <a:moveTo>
                  <a:pt x="71" y="77"/>
                </a:moveTo>
                <a:lnTo>
                  <a:pt x="71" y="77"/>
                </a:lnTo>
                <a:lnTo>
                  <a:pt x="71" y="68"/>
                </a:lnTo>
                <a:lnTo>
                  <a:pt x="71" y="68"/>
                </a:lnTo>
                <a:lnTo>
                  <a:pt x="66" y="72"/>
                </a:lnTo>
                <a:lnTo>
                  <a:pt x="66" y="72"/>
                </a:lnTo>
                <a:lnTo>
                  <a:pt x="66" y="74"/>
                </a:lnTo>
                <a:lnTo>
                  <a:pt x="66" y="74"/>
                </a:lnTo>
                <a:lnTo>
                  <a:pt x="68" y="77"/>
                </a:lnTo>
                <a:lnTo>
                  <a:pt x="68" y="77"/>
                </a:lnTo>
                <a:lnTo>
                  <a:pt x="71" y="77"/>
                </a:lnTo>
                <a:lnTo>
                  <a:pt x="71" y="77"/>
                </a:lnTo>
                <a:lnTo>
                  <a:pt x="71" y="77"/>
                </a:lnTo>
                <a:lnTo>
                  <a:pt x="71" y="77"/>
                </a:lnTo>
                <a:close/>
                <a:moveTo>
                  <a:pt x="121" y="52"/>
                </a:moveTo>
                <a:lnTo>
                  <a:pt x="121" y="52"/>
                </a:lnTo>
                <a:lnTo>
                  <a:pt x="113" y="61"/>
                </a:lnTo>
                <a:lnTo>
                  <a:pt x="113" y="61"/>
                </a:lnTo>
                <a:lnTo>
                  <a:pt x="115" y="61"/>
                </a:lnTo>
                <a:lnTo>
                  <a:pt x="115" y="61"/>
                </a:lnTo>
                <a:lnTo>
                  <a:pt x="123" y="56"/>
                </a:lnTo>
                <a:lnTo>
                  <a:pt x="123" y="56"/>
                </a:lnTo>
                <a:lnTo>
                  <a:pt x="121" y="52"/>
                </a:lnTo>
                <a:lnTo>
                  <a:pt x="121" y="52"/>
                </a:lnTo>
                <a:close/>
                <a:moveTo>
                  <a:pt x="143" y="41"/>
                </a:moveTo>
                <a:lnTo>
                  <a:pt x="143" y="41"/>
                </a:lnTo>
                <a:lnTo>
                  <a:pt x="143" y="41"/>
                </a:lnTo>
                <a:lnTo>
                  <a:pt x="143" y="41"/>
                </a:lnTo>
                <a:lnTo>
                  <a:pt x="142" y="45"/>
                </a:lnTo>
                <a:lnTo>
                  <a:pt x="142" y="45"/>
                </a:lnTo>
                <a:lnTo>
                  <a:pt x="142" y="53"/>
                </a:lnTo>
                <a:lnTo>
                  <a:pt x="142" y="53"/>
                </a:lnTo>
                <a:lnTo>
                  <a:pt x="142" y="55"/>
                </a:lnTo>
                <a:lnTo>
                  <a:pt x="142" y="55"/>
                </a:lnTo>
                <a:lnTo>
                  <a:pt x="145" y="55"/>
                </a:lnTo>
                <a:lnTo>
                  <a:pt x="145" y="55"/>
                </a:lnTo>
                <a:lnTo>
                  <a:pt x="145" y="53"/>
                </a:lnTo>
                <a:lnTo>
                  <a:pt x="145" y="53"/>
                </a:lnTo>
                <a:lnTo>
                  <a:pt x="143" y="47"/>
                </a:lnTo>
                <a:lnTo>
                  <a:pt x="143" y="47"/>
                </a:lnTo>
                <a:lnTo>
                  <a:pt x="143" y="42"/>
                </a:lnTo>
                <a:lnTo>
                  <a:pt x="143" y="42"/>
                </a:lnTo>
                <a:lnTo>
                  <a:pt x="143" y="41"/>
                </a:lnTo>
                <a:lnTo>
                  <a:pt x="143" y="41"/>
                </a:lnTo>
                <a:close/>
                <a:moveTo>
                  <a:pt x="233" y="88"/>
                </a:moveTo>
                <a:lnTo>
                  <a:pt x="233" y="88"/>
                </a:lnTo>
                <a:lnTo>
                  <a:pt x="233" y="88"/>
                </a:lnTo>
                <a:lnTo>
                  <a:pt x="233" y="88"/>
                </a:lnTo>
                <a:lnTo>
                  <a:pt x="233" y="83"/>
                </a:lnTo>
                <a:lnTo>
                  <a:pt x="233" y="83"/>
                </a:lnTo>
                <a:lnTo>
                  <a:pt x="233" y="79"/>
                </a:lnTo>
                <a:lnTo>
                  <a:pt x="233" y="79"/>
                </a:lnTo>
                <a:lnTo>
                  <a:pt x="238" y="69"/>
                </a:lnTo>
                <a:lnTo>
                  <a:pt x="238" y="69"/>
                </a:lnTo>
                <a:lnTo>
                  <a:pt x="238" y="68"/>
                </a:lnTo>
                <a:lnTo>
                  <a:pt x="238" y="68"/>
                </a:lnTo>
                <a:lnTo>
                  <a:pt x="236" y="72"/>
                </a:lnTo>
                <a:lnTo>
                  <a:pt x="236" y="72"/>
                </a:lnTo>
                <a:lnTo>
                  <a:pt x="235" y="72"/>
                </a:lnTo>
                <a:lnTo>
                  <a:pt x="235" y="72"/>
                </a:lnTo>
                <a:lnTo>
                  <a:pt x="235" y="74"/>
                </a:lnTo>
                <a:lnTo>
                  <a:pt x="233" y="74"/>
                </a:lnTo>
                <a:lnTo>
                  <a:pt x="233" y="74"/>
                </a:lnTo>
                <a:lnTo>
                  <a:pt x="232" y="74"/>
                </a:lnTo>
                <a:lnTo>
                  <a:pt x="232" y="74"/>
                </a:lnTo>
                <a:lnTo>
                  <a:pt x="232" y="77"/>
                </a:lnTo>
                <a:lnTo>
                  <a:pt x="232" y="77"/>
                </a:lnTo>
                <a:lnTo>
                  <a:pt x="232" y="79"/>
                </a:lnTo>
                <a:lnTo>
                  <a:pt x="232" y="80"/>
                </a:lnTo>
                <a:lnTo>
                  <a:pt x="232" y="80"/>
                </a:lnTo>
                <a:lnTo>
                  <a:pt x="232" y="82"/>
                </a:lnTo>
                <a:lnTo>
                  <a:pt x="232" y="82"/>
                </a:lnTo>
                <a:lnTo>
                  <a:pt x="232" y="85"/>
                </a:lnTo>
                <a:lnTo>
                  <a:pt x="232" y="85"/>
                </a:lnTo>
                <a:lnTo>
                  <a:pt x="233" y="88"/>
                </a:lnTo>
                <a:lnTo>
                  <a:pt x="233" y="88"/>
                </a:lnTo>
                <a:close/>
                <a:moveTo>
                  <a:pt x="285" y="258"/>
                </a:moveTo>
                <a:lnTo>
                  <a:pt x="285" y="258"/>
                </a:lnTo>
                <a:lnTo>
                  <a:pt x="288" y="255"/>
                </a:lnTo>
                <a:lnTo>
                  <a:pt x="288" y="255"/>
                </a:lnTo>
                <a:lnTo>
                  <a:pt x="290" y="254"/>
                </a:lnTo>
                <a:lnTo>
                  <a:pt x="290" y="254"/>
                </a:lnTo>
                <a:lnTo>
                  <a:pt x="290" y="251"/>
                </a:lnTo>
                <a:lnTo>
                  <a:pt x="290" y="251"/>
                </a:lnTo>
                <a:lnTo>
                  <a:pt x="290" y="247"/>
                </a:lnTo>
                <a:lnTo>
                  <a:pt x="290" y="247"/>
                </a:lnTo>
                <a:lnTo>
                  <a:pt x="290" y="247"/>
                </a:lnTo>
                <a:lnTo>
                  <a:pt x="290" y="247"/>
                </a:lnTo>
                <a:lnTo>
                  <a:pt x="285" y="252"/>
                </a:lnTo>
                <a:lnTo>
                  <a:pt x="285" y="252"/>
                </a:lnTo>
                <a:lnTo>
                  <a:pt x="285" y="252"/>
                </a:lnTo>
                <a:lnTo>
                  <a:pt x="285" y="252"/>
                </a:lnTo>
                <a:lnTo>
                  <a:pt x="285" y="258"/>
                </a:lnTo>
                <a:lnTo>
                  <a:pt x="285" y="258"/>
                </a:lnTo>
                <a:close/>
                <a:moveTo>
                  <a:pt x="107" y="183"/>
                </a:moveTo>
                <a:lnTo>
                  <a:pt x="107" y="183"/>
                </a:lnTo>
                <a:lnTo>
                  <a:pt x="107" y="183"/>
                </a:lnTo>
                <a:lnTo>
                  <a:pt x="107" y="183"/>
                </a:lnTo>
                <a:lnTo>
                  <a:pt x="116" y="181"/>
                </a:lnTo>
                <a:lnTo>
                  <a:pt x="116" y="181"/>
                </a:lnTo>
                <a:lnTo>
                  <a:pt x="118" y="180"/>
                </a:lnTo>
                <a:lnTo>
                  <a:pt x="118" y="180"/>
                </a:lnTo>
                <a:lnTo>
                  <a:pt x="124" y="175"/>
                </a:lnTo>
                <a:lnTo>
                  <a:pt x="124" y="175"/>
                </a:lnTo>
                <a:lnTo>
                  <a:pt x="126" y="175"/>
                </a:lnTo>
                <a:lnTo>
                  <a:pt x="126" y="175"/>
                </a:lnTo>
                <a:lnTo>
                  <a:pt x="124" y="173"/>
                </a:lnTo>
                <a:lnTo>
                  <a:pt x="124" y="173"/>
                </a:lnTo>
                <a:lnTo>
                  <a:pt x="116" y="178"/>
                </a:lnTo>
                <a:lnTo>
                  <a:pt x="107" y="183"/>
                </a:lnTo>
                <a:lnTo>
                  <a:pt x="107" y="183"/>
                </a:lnTo>
                <a:close/>
                <a:moveTo>
                  <a:pt x="45" y="85"/>
                </a:moveTo>
                <a:lnTo>
                  <a:pt x="45" y="85"/>
                </a:lnTo>
                <a:lnTo>
                  <a:pt x="44" y="86"/>
                </a:lnTo>
                <a:lnTo>
                  <a:pt x="44" y="86"/>
                </a:lnTo>
                <a:lnTo>
                  <a:pt x="44" y="90"/>
                </a:lnTo>
                <a:lnTo>
                  <a:pt x="44" y="90"/>
                </a:lnTo>
                <a:lnTo>
                  <a:pt x="45" y="96"/>
                </a:lnTo>
                <a:lnTo>
                  <a:pt x="45" y="96"/>
                </a:lnTo>
                <a:lnTo>
                  <a:pt x="45" y="96"/>
                </a:lnTo>
                <a:lnTo>
                  <a:pt x="45" y="96"/>
                </a:lnTo>
                <a:lnTo>
                  <a:pt x="49" y="94"/>
                </a:lnTo>
                <a:lnTo>
                  <a:pt x="49" y="94"/>
                </a:lnTo>
                <a:lnTo>
                  <a:pt x="49" y="91"/>
                </a:lnTo>
                <a:lnTo>
                  <a:pt x="49" y="91"/>
                </a:lnTo>
                <a:lnTo>
                  <a:pt x="49" y="91"/>
                </a:lnTo>
                <a:lnTo>
                  <a:pt x="49" y="91"/>
                </a:lnTo>
                <a:lnTo>
                  <a:pt x="45" y="85"/>
                </a:lnTo>
                <a:lnTo>
                  <a:pt x="45" y="85"/>
                </a:lnTo>
                <a:close/>
                <a:moveTo>
                  <a:pt x="20" y="227"/>
                </a:moveTo>
                <a:lnTo>
                  <a:pt x="20" y="227"/>
                </a:lnTo>
                <a:lnTo>
                  <a:pt x="19" y="227"/>
                </a:lnTo>
                <a:lnTo>
                  <a:pt x="19" y="225"/>
                </a:lnTo>
                <a:lnTo>
                  <a:pt x="19" y="225"/>
                </a:lnTo>
                <a:lnTo>
                  <a:pt x="19" y="221"/>
                </a:lnTo>
                <a:lnTo>
                  <a:pt x="19" y="221"/>
                </a:lnTo>
                <a:lnTo>
                  <a:pt x="17" y="217"/>
                </a:lnTo>
                <a:lnTo>
                  <a:pt x="17" y="217"/>
                </a:lnTo>
                <a:lnTo>
                  <a:pt x="16" y="219"/>
                </a:lnTo>
                <a:lnTo>
                  <a:pt x="16" y="219"/>
                </a:lnTo>
                <a:lnTo>
                  <a:pt x="16" y="225"/>
                </a:lnTo>
                <a:lnTo>
                  <a:pt x="16" y="225"/>
                </a:lnTo>
                <a:lnTo>
                  <a:pt x="16" y="227"/>
                </a:lnTo>
                <a:lnTo>
                  <a:pt x="16" y="227"/>
                </a:lnTo>
                <a:lnTo>
                  <a:pt x="19" y="228"/>
                </a:lnTo>
                <a:lnTo>
                  <a:pt x="19" y="228"/>
                </a:lnTo>
                <a:lnTo>
                  <a:pt x="20" y="227"/>
                </a:lnTo>
                <a:lnTo>
                  <a:pt x="20" y="227"/>
                </a:lnTo>
                <a:close/>
                <a:moveTo>
                  <a:pt x="257" y="17"/>
                </a:moveTo>
                <a:lnTo>
                  <a:pt x="257" y="17"/>
                </a:lnTo>
                <a:lnTo>
                  <a:pt x="249" y="12"/>
                </a:lnTo>
                <a:lnTo>
                  <a:pt x="249" y="12"/>
                </a:lnTo>
                <a:lnTo>
                  <a:pt x="247" y="12"/>
                </a:lnTo>
                <a:lnTo>
                  <a:pt x="247" y="12"/>
                </a:lnTo>
                <a:lnTo>
                  <a:pt x="251" y="20"/>
                </a:lnTo>
                <a:lnTo>
                  <a:pt x="251" y="20"/>
                </a:lnTo>
                <a:lnTo>
                  <a:pt x="257" y="17"/>
                </a:lnTo>
                <a:lnTo>
                  <a:pt x="257" y="17"/>
                </a:lnTo>
                <a:close/>
                <a:moveTo>
                  <a:pt x="34" y="228"/>
                </a:moveTo>
                <a:lnTo>
                  <a:pt x="34" y="228"/>
                </a:lnTo>
                <a:lnTo>
                  <a:pt x="31" y="230"/>
                </a:lnTo>
                <a:lnTo>
                  <a:pt x="31" y="230"/>
                </a:lnTo>
                <a:lnTo>
                  <a:pt x="31" y="232"/>
                </a:lnTo>
                <a:lnTo>
                  <a:pt x="31" y="232"/>
                </a:lnTo>
                <a:lnTo>
                  <a:pt x="33" y="235"/>
                </a:lnTo>
                <a:lnTo>
                  <a:pt x="33" y="235"/>
                </a:lnTo>
                <a:lnTo>
                  <a:pt x="34" y="238"/>
                </a:lnTo>
                <a:lnTo>
                  <a:pt x="34" y="238"/>
                </a:lnTo>
                <a:lnTo>
                  <a:pt x="36" y="239"/>
                </a:lnTo>
                <a:lnTo>
                  <a:pt x="36" y="239"/>
                </a:lnTo>
                <a:lnTo>
                  <a:pt x="36" y="238"/>
                </a:lnTo>
                <a:lnTo>
                  <a:pt x="36" y="238"/>
                </a:lnTo>
                <a:lnTo>
                  <a:pt x="34" y="230"/>
                </a:lnTo>
                <a:lnTo>
                  <a:pt x="34" y="230"/>
                </a:lnTo>
                <a:lnTo>
                  <a:pt x="34" y="228"/>
                </a:lnTo>
                <a:lnTo>
                  <a:pt x="34" y="228"/>
                </a:lnTo>
                <a:close/>
                <a:moveTo>
                  <a:pt x="132" y="176"/>
                </a:moveTo>
                <a:lnTo>
                  <a:pt x="132" y="176"/>
                </a:lnTo>
                <a:lnTo>
                  <a:pt x="135" y="176"/>
                </a:lnTo>
                <a:lnTo>
                  <a:pt x="137" y="175"/>
                </a:lnTo>
                <a:lnTo>
                  <a:pt x="137" y="175"/>
                </a:lnTo>
                <a:lnTo>
                  <a:pt x="143" y="168"/>
                </a:lnTo>
                <a:lnTo>
                  <a:pt x="143" y="168"/>
                </a:lnTo>
                <a:lnTo>
                  <a:pt x="145" y="167"/>
                </a:lnTo>
                <a:lnTo>
                  <a:pt x="145" y="167"/>
                </a:lnTo>
                <a:lnTo>
                  <a:pt x="142" y="168"/>
                </a:lnTo>
                <a:lnTo>
                  <a:pt x="140" y="168"/>
                </a:lnTo>
                <a:lnTo>
                  <a:pt x="140" y="168"/>
                </a:lnTo>
                <a:lnTo>
                  <a:pt x="134" y="175"/>
                </a:lnTo>
                <a:lnTo>
                  <a:pt x="134" y="175"/>
                </a:lnTo>
                <a:lnTo>
                  <a:pt x="132" y="176"/>
                </a:lnTo>
                <a:lnTo>
                  <a:pt x="132" y="176"/>
                </a:lnTo>
                <a:close/>
                <a:moveTo>
                  <a:pt x="36" y="27"/>
                </a:moveTo>
                <a:lnTo>
                  <a:pt x="36" y="27"/>
                </a:lnTo>
                <a:lnTo>
                  <a:pt x="28" y="42"/>
                </a:lnTo>
                <a:lnTo>
                  <a:pt x="28" y="42"/>
                </a:lnTo>
                <a:lnTo>
                  <a:pt x="36" y="33"/>
                </a:lnTo>
                <a:lnTo>
                  <a:pt x="36" y="33"/>
                </a:lnTo>
                <a:lnTo>
                  <a:pt x="36" y="30"/>
                </a:lnTo>
                <a:lnTo>
                  <a:pt x="36" y="27"/>
                </a:lnTo>
                <a:lnTo>
                  <a:pt x="36" y="27"/>
                </a:lnTo>
                <a:close/>
                <a:moveTo>
                  <a:pt x="131" y="230"/>
                </a:moveTo>
                <a:lnTo>
                  <a:pt x="131" y="230"/>
                </a:lnTo>
                <a:lnTo>
                  <a:pt x="126" y="235"/>
                </a:lnTo>
                <a:lnTo>
                  <a:pt x="126" y="235"/>
                </a:lnTo>
                <a:lnTo>
                  <a:pt x="124" y="236"/>
                </a:lnTo>
                <a:lnTo>
                  <a:pt x="124" y="236"/>
                </a:lnTo>
                <a:lnTo>
                  <a:pt x="126" y="238"/>
                </a:lnTo>
                <a:lnTo>
                  <a:pt x="126" y="238"/>
                </a:lnTo>
                <a:lnTo>
                  <a:pt x="132" y="233"/>
                </a:lnTo>
                <a:lnTo>
                  <a:pt x="132" y="233"/>
                </a:lnTo>
                <a:lnTo>
                  <a:pt x="131" y="230"/>
                </a:lnTo>
                <a:lnTo>
                  <a:pt x="131" y="230"/>
                </a:lnTo>
                <a:close/>
                <a:moveTo>
                  <a:pt x="33" y="252"/>
                </a:moveTo>
                <a:lnTo>
                  <a:pt x="33" y="252"/>
                </a:lnTo>
                <a:lnTo>
                  <a:pt x="36" y="246"/>
                </a:lnTo>
                <a:lnTo>
                  <a:pt x="36" y="246"/>
                </a:lnTo>
                <a:lnTo>
                  <a:pt x="33" y="244"/>
                </a:lnTo>
                <a:lnTo>
                  <a:pt x="33" y="244"/>
                </a:lnTo>
                <a:lnTo>
                  <a:pt x="28" y="247"/>
                </a:lnTo>
                <a:lnTo>
                  <a:pt x="28" y="247"/>
                </a:lnTo>
                <a:lnTo>
                  <a:pt x="33" y="252"/>
                </a:lnTo>
                <a:lnTo>
                  <a:pt x="33" y="252"/>
                </a:lnTo>
                <a:close/>
                <a:moveTo>
                  <a:pt x="34" y="102"/>
                </a:moveTo>
                <a:lnTo>
                  <a:pt x="34" y="102"/>
                </a:lnTo>
                <a:lnTo>
                  <a:pt x="33" y="105"/>
                </a:lnTo>
                <a:lnTo>
                  <a:pt x="33" y="105"/>
                </a:lnTo>
                <a:lnTo>
                  <a:pt x="36" y="110"/>
                </a:lnTo>
                <a:lnTo>
                  <a:pt x="36" y="110"/>
                </a:lnTo>
                <a:lnTo>
                  <a:pt x="39" y="107"/>
                </a:lnTo>
                <a:lnTo>
                  <a:pt x="39" y="107"/>
                </a:lnTo>
                <a:lnTo>
                  <a:pt x="38" y="104"/>
                </a:lnTo>
                <a:lnTo>
                  <a:pt x="38" y="104"/>
                </a:lnTo>
                <a:lnTo>
                  <a:pt x="38" y="104"/>
                </a:lnTo>
                <a:lnTo>
                  <a:pt x="38" y="104"/>
                </a:lnTo>
                <a:lnTo>
                  <a:pt x="34" y="102"/>
                </a:lnTo>
                <a:lnTo>
                  <a:pt x="34" y="102"/>
                </a:lnTo>
                <a:close/>
                <a:moveTo>
                  <a:pt x="116" y="246"/>
                </a:moveTo>
                <a:lnTo>
                  <a:pt x="116" y="246"/>
                </a:lnTo>
                <a:lnTo>
                  <a:pt x="113" y="241"/>
                </a:lnTo>
                <a:lnTo>
                  <a:pt x="113" y="241"/>
                </a:lnTo>
                <a:lnTo>
                  <a:pt x="109" y="247"/>
                </a:lnTo>
                <a:lnTo>
                  <a:pt x="109" y="247"/>
                </a:lnTo>
                <a:lnTo>
                  <a:pt x="112" y="249"/>
                </a:lnTo>
                <a:lnTo>
                  <a:pt x="112" y="249"/>
                </a:lnTo>
                <a:lnTo>
                  <a:pt x="116" y="246"/>
                </a:lnTo>
                <a:lnTo>
                  <a:pt x="116" y="246"/>
                </a:lnTo>
                <a:close/>
                <a:moveTo>
                  <a:pt x="50" y="82"/>
                </a:moveTo>
                <a:lnTo>
                  <a:pt x="50" y="82"/>
                </a:lnTo>
                <a:lnTo>
                  <a:pt x="52" y="90"/>
                </a:lnTo>
                <a:lnTo>
                  <a:pt x="52" y="90"/>
                </a:lnTo>
                <a:lnTo>
                  <a:pt x="53" y="91"/>
                </a:lnTo>
                <a:lnTo>
                  <a:pt x="55" y="91"/>
                </a:lnTo>
                <a:lnTo>
                  <a:pt x="55" y="91"/>
                </a:lnTo>
                <a:lnTo>
                  <a:pt x="57" y="91"/>
                </a:lnTo>
                <a:lnTo>
                  <a:pt x="57" y="91"/>
                </a:lnTo>
                <a:lnTo>
                  <a:pt x="57" y="90"/>
                </a:lnTo>
                <a:lnTo>
                  <a:pt x="57" y="90"/>
                </a:lnTo>
                <a:lnTo>
                  <a:pt x="55" y="85"/>
                </a:lnTo>
                <a:lnTo>
                  <a:pt x="55" y="85"/>
                </a:lnTo>
                <a:lnTo>
                  <a:pt x="53" y="85"/>
                </a:lnTo>
                <a:lnTo>
                  <a:pt x="52" y="83"/>
                </a:lnTo>
                <a:lnTo>
                  <a:pt x="52" y="83"/>
                </a:lnTo>
                <a:lnTo>
                  <a:pt x="50" y="82"/>
                </a:lnTo>
                <a:lnTo>
                  <a:pt x="50" y="82"/>
                </a:lnTo>
                <a:close/>
                <a:moveTo>
                  <a:pt x="230" y="244"/>
                </a:moveTo>
                <a:lnTo>
                  <a:pt x="230" y="244"/>
                </a:lnTo>
                <a:lnTo>
                  <a:pt x="230" y="244"/>
                </a:lnTo>
                <a:lnTo>
                  <a:pt x="230" y="244"/>
                </a:lnTo>
                <a:lnTo>
                  <a:pt x="228" y="249"/>
                </a:lnTo>
                <a:lnTo>
                  <a:pt x="228" y="249"/>
                </a:lnTo>
                <a:lnTo>
                  <a:pt x="228" y="255"/>
                </a:lnTo>
                <a:lnTo>
                  <a:pt x="228" y="255"/>
                </a:lnTo>
                <a:lnTo>
                  <a:pt x="228" y="254"/>
                </a:lnTo>
                <a:lnTo>
                  <a:pt x="228" y="254"/>
                </a:lnTo>
                <a:lnTo>
                  <a:pt x="230" y="255"/>
                </a:lnTo>
                <a:lnTo>
                  <a:pt x="230" y="255"/>
                </a:lnTo>
                <a:lnTo>
                  <a:pt x="230" y="258"/>
                </a:lnTo>
                <a:lnTo>
                  <a:pt x="230" y="258"/>
                </a:lnTo>
                <a:lnTo>
                  <a:pt x="232" y="257"/>
                </a:lnTo>
                <a:lnTo>
                  <a:pt x="232" y="257"/>
                </a:lnTo>
                <a:lnTo>
                  <a:pt x="232" y="246"/>
                </a:lnTo>
                <a:lnTo>
                  <a:pt x="232" y="246"/>
                </a:lnTo>
                <a:lnTo>
                  <a:pt x="230" y="244"/>
                </a:lnTo>
                <a:lnTo>
                  <a:pt x="230" y="244"/>
                </a:lnTo>
                <a:close/>
                <a:moveTo>
                  <a:pt x="80" y="63"/>
                </a:moveTo>
                <a:lnTo>
                  <a:pt x="80" y="63"/>
                </a:lnTo>
                <a:lnTo>
                  <a:pt x="80" y="63"/>
                </a:lnTo>
                <a:lnTo>
                  <a:pt x="80" y="63"/>
                </a:lnTo>
                <a:lnTo>
                  <a:pt x="75" y="64"/>
                </a:lnTo>
                <a:lnTo>
                  <a:pt x="75" y="64"/>
                </a:lnTo>
                <a:lnTo>
                  <a:pt x="75" y="66"/>
                </a:lnTo>
                <a:lnTo>
                  <a:pt x="75" y="66"/>
                </a:lnTo>
                <a:lnTo>
                  <a:pt x="72" y="66"/>
                </a:lnTo>
                <a:lnTo>
                  <a:pt x="72" y="66"/>
                </a:lnTo>
                <a:lnTo>
                  <a:pt x="72" y="68"/>
                </a:lnTo>
                <a:lnTo>
                  <a:pt x="72" y="68"/>
                </a:lnTo>
                <a:lnTo>
                  <a:pt x="74" y="69"/>
                </a:lnTo>
                <a:lnTo>
                  <a:pt x="74" y="69"/>
                </a:lnTo>
                <a:lnTo>
                  <a:pt x="75" y="71"/>
                </a:lnTo>
                <a:lnTo>
                  <a:pt x="75" y="71"/>
                </a:lnTo>
                <a:lnTo>
                  <a:pt x="80" y="63"/>
                </a:lnTo>
                <a:lnTo>
                  <a:pt x="80" y="63"/>
                </a:lnTo>
                <a:close/>
                <a:moveTo>
                  <a:pt x="107" y="19"/>
                </a:moveTo>
                <a:lnTo>
                  <a:pt x="107" y="19"/>
                </a:lnTo>
                <a:lnTo>
                  <a:pt x="123" y="14"/>
                </a:lnTo>
                <a:lnTo>
                  <a:pt x="123" y="14"/>
                </a:lnTo>
                <a:lnTo>
                  <a:pt x="109" y="15"/>
                </a:lnTo>
                <a:lnTo>
                  <a:pt x="109" y="15"/>
                </a:lnTo>
                <a:lnTo>
                  <a:pt x="107" y="19"/>
                </a:lnTo>
                <a:lnTo>
                  <a:pt x="107" y="19"/>
                </a:lnTo>
                <a:close/>
                <a:moveTo>
                  <a:pt x="33" y="146"/>
                </a:moveTo>
                <a:lnTo>
                  <a:pt x="33" y="146"/>
                </a:lnTo>
                <a:lnTo>
                  <a:pt x="33" y="145"/>
                </a:lnTo>
                <a:lnTo>
                  <a:pt x="33" y="145"/>
                </a:lnTo>
                <a:lnTo>
                  <a:pt x="34" y="140"/>
                </a:lnTo>
                <a:lnTo>
                  <a:pt x="34" y="140"/>
                </a:lnTo>
                <a:lnTo>
                  <a:pt x="34" y="137"/>
                </a:lnTo>
                <a:lnTo>
                  <a:pt x="33" y="135"/>
                </a:lnTo>
                <a:lnTo>
                  <a:pt x="33" y="135"/>
                </a:lnTo>
                <a:lnTo>
                  <a:pt x="31" y="137"/>
                </a:lnTo>
                <a:lnTo>
                  <a:pt x="31" y="137"/>
                </a:lnTo>
                <a:lnTo>
                  <a:pt x="31" y="139"/>
                </a:lnTo>
                <a:lnTo>
                  <a:pt x="31" y="139"/>
                </a:lnTo>
                <a:lnTo>
                  <a:pt x="31" y="145"/>
                </a:lnTo>
                <a:lnTo>
                  <a:pt x="31" y="145"/>
                </a:lnTo>
                <a:lnTo>
                  <a:pt x="33" y="146"/>
                </a:lnTo>
                <a:lnTo>
                  <a:pt x="33" y="146"/>
                </a:lnTo>
                <a:close/>
                <a:moveTo>
                  <a:pt x="96" y="280"/>
                </a:moveTo>
                <a:lnTo>
                  <a:pt x="96" y="280"/>
                </a:lnTo>
                <a:lnTo>
                  <a:pt x="96" y="280"/>
                </a:lnTo>
                <a:lnTo>
                  <a:pt x="98" y="280"/>
                </a:lnTo>
                <a:lnTo>
                  <a:pt x="98" y="280"/>
                </a:lnTo>
                <a:lnTo>
                  <a:pt x="110" y="280"/>
                </a:lnTo>
                <a:lnTo>
                  <a:pt x="110" y="280"/>
                </a:lnTo>
                <a:lnTo>
                  <a:pt x="110" y="280"/>
                </a:lnTo>
                <a:lnTo>
                  <a:pt x="110" y="280"/>
                </a:lnTo>
                <a:lnTo>
                  <a:pt x="110" y="279"/>
                </a:lnTo>
                <a:lnTo>
                  <a:pt x="110" y="279"/>
                </a:lnTo>
                <a:lnTo>
                  <a:pt x="109" y="279"/>
                </a:lnTo>
                <a:lnTo>
                  <a:pt x="107" y="279"/>
                </a:lnTo>
                <a:lnTo>
                  <a:pt x="107" y="279"/>
                </a:lnTo>
                <a:lnTo>
                  <a:pt x="107" y="279"/>
                </a:lnTo>
                <a:lnTo>
                  <a:pt x="107" y="279"/>
                </a:lnTo>
                <a:lnTo>
                  <a:pt x="104" y="279"/>
                </a:lnTo>
                <a:lnTo>
                  <a:pt x="104" y="279"/>
                </a:lnTo>
                <a:lnTo>
                  <a:pt x="102" y="279"/>
                </a:lnTo>
                <a:lnTo>
                  <a:pt x="102" y="279"/>
                </a:lnTo>
                <a:lnTo>
                  <a:pt x="102" y="279"/>
                </a:lnTo>
                <a:lnTo>
                  <a:pt x="102" y="279"/>
                </a:lnTo>
                <a:lnTo>
                  <a:pt x="96" y="280"/>
                </a:lnTo>
                <a:lnTo>
                  <a:pt x="96" y="280"/>
                </a:lnTo>
                <a:close/>
                <a:moveTo>
                  <a:pt x="241" y="175"/>
                </a:moveTo>
                <a:lnTo>
                  <a:pt x="241" y="175"/>
                </a:lnTo>
                <a:lnTo>
                  <a:pt x="241" y="175"/>
                </a:lnTo>
                <a:lnTo>
                  <a:pt x="241" y="175"/>
                </a:lnTo>
                <a:lnTo>
                  <a:pt x="241" y="176"/>
                </a:lnTo>
                <a:lnTo>
                  <a:pt x="241" y="176"/>
                </a:lnTo>
                <a:lnTo>
                  <a:pt x="241" y="202"/>
                </a:lnTo>
                <a:lnTo>
                  <a:pt x="241" y="202"/>
                </a:lnTo>
                <a:lnTo>
                  <a:pt x="241" y="222"/>
                </a:lnTo>
                <a:lnTo>
                  <a:pt x="241" y="222"/>
                </a:lnTo>
                <a:lnTo>
                  <a:pt x="241" y="222"/>
                </a:lnTo>
                <a:lnTo>
                  <a:pt x="241" y="222"/>
                </a:lnTo>
                <a:lnTo>
                  <a:pt x="241" y="178"/>
                </a:lnTo>
                <a:lnTo>
                  <a:pt x="241" y="178"/>
                </a:lnTo>
                <a:lnTo>
                  <a:pt x="241" y="175"/>
                </a:lnTo>
                <a:lnTo>
                  <a:pt x="241" y="175"/>
                </a:lnTo>
                <a:close/>
                <a:moveTo>
                  <a:pt x="42" y="164"/>
                </a:moveTo>
                <a:lnTo>
                  <a:pt x="42" y="164"/>
                </a:lnTo>
                <a:lnTo>
                  <a:pt x="39" y="159"/>
                </a:lnTo>
                <a:lnTo>
                  <a:pt x="39" y="159"/>
                </a:lnTo>
                <a:lnTo>
                  <a:pt x="36" y="162"/>
                </a:lnTo>
                <a:lnTo>
                  <a:pt x="36" y="162"/>
                </a:lnTo>
                <a:lnTo>
                  <a:pt x="38" y="167"/>
                </a:lnTo>
                <a:lnTo>
                  <a:pt x="38" y="167"/>
                </a:lnTo>
                <a:lnTo>
                  <a:pt x="42" y="164"/>
                </a:lnTo>
                <a:lnTo>
                  <a:pt x="42" y="164"/>
                </a:lnTo>
                <a:close/>
                <a:moveTo>
                  <a:pt x="216" y="50"/>
                </a:moveTo>
                <a:lnTo>
                  <a:pt x="216" y="50"/>
                </a:lnTo>
                <a:lnTo>
                  <a:pt x="219" y="42"/>
                </a:lnTo>
                <a:lnTo>
                  <a:pt x="219" y="42"/>
                </a:lnTo>
                <a:lnTo>
                  <a:pt x="217" y="41"/>
                </a:lnTo>
                <a:lnTo>
                  <a:pt x="217" y="41"/>
                </a:lnTo>
                <a:lnTo>
                  <a:pt x="216" y="42"/>
                </a:lnTo>
                <a:lnTo>
                  <a:pt x="216" y="42"/>
                </a:lnTo>
                <a:lnTo>
                  <a:pt x="214" y="44"/>
                </a:lnTo>
                <a:lnTo>
                  <a:pt x="214" y="44"/>
                </a:lnTo>
                <a:lnTo>
                  <a:pt x="214" y="47"/>
                </a:lnTo>
                <a:lnTo>
                  <a:pt x="214" y="47"/>
                </a:lnTo>
                <a:lnTo>
                  <a:pt x="214" y="49"/>
                </a:lnTo>
                <a:lnTo>
                  <a:pt x="216" y="50"/>
                </a:lnTo>
                <a:lnTo>
                  <a:pt x="216" y="50"/>
                </a:lnTo>
                <a:close/>
                <a:moveTo>
                  <a:pt x="287" y="31"/>
                </a:moveTo>
                <a:lnTo>
                  <a:pt x="287" y="31"/>
                </a:lnTo>
                <a:lnTo>
                  <a:pt x="287" y="31"/>
                </a:lnTo>
                <a:lnTo>
                  <a:pt x="287" y="31"/>
                </a:lnTo>
                <a:lnTo>
                  <a:pt x="285" y="25"/>
                </a:lnTo>
                <a:lnTo>
                  <a:pt x="285" y="25"/>
                </a:lnTo>
                <a:lnTo>
                  <a:pt x="284" y="22"/>
                </a:lnTo>
                <a:lnTo>
                  <a:pt x="284" y="22"/>
                </a:lnTo>
                <a:lnTo>
                  <a:pt x="277" y="20"/>
                </a:lnTo>
                <a:lnTo>
                  <a:pt x="277" y="20"/>
                </a:lnTo>
                <a:lnTo>
                  <a:pt x="277" y="20"/>
                </a:lnTo>
                <a:lnTo>
                  <a:pt x="277" y="20"/>
                </a:lnTo>
                <a:lnTo>
                  <a:pt x="287" y="31"/>
                </a:lnTo>
                <a:lnTo>
                  <a:pt x="287" y="31"/>
                </a:lnTo>
                <a:close/>
                <a:moveTo>
                  <a:pt x="27" y="115"/>
                </a:moveTo>
                <a:lnTo>
                  <a:pt x="27" y="115"/>
                </a:lnTo>
                <a:lnTo>
                  <a:pt x="23" y="121"/>
                </a:lnTo>
                <a:lnTo>
                  <a:pt x="23" y="121"/>
                </a:lnTo>
                <a:lnTo>
                  <a:pt x="25" y="121"/>
                </a:lnTo>
                <a:lnTo>
                  <a:pt x="25" y="121"/>
                </a:lnTo>
                <a:lnTo>
                  <a:pt x="25" y="121"/>
                </a:lnTo>
                <a:lnTo>
                  <a:pt x="27" y="121"/>
                </a:lnTo>
                <a:lnTo>
                  <a:pt x="27" y="121"/>
                </a:lnTo>
                <a:lnTo>
                  <a:pt x="30" y="116"/>
                </a:lnTo>
                <a:lnTo>
                  <a:pt x="30" y="116"/>
                </a:lnTo>
                <a:lnTo>
                  <a:pt x="31" y="116"/>
                </a:lnTo>
                <a:lnTo>
                  <a:pt x="31" y="116"/>
                </a:lnTo>
                <a:lnTo>
                  <a:pt x="27" y="115"/>
                </a:lnTo>
                <a:lnTo>
                  <a:pt x="27" y="115"/>
                </a:lnTo>
                <a:close/>
                <a:moveTo>
                  <a:pt x="135" y="198"/>
                </a:moveTo>
                <a:lnTo>
                  <a:pt x="135" y="198"/>
                </a:lnTo>
                <a:lnTo>
                  <a:pt x="134" y="198"/>
                </a:lnTo>
                <a:lnTo>
                  <a:pt x="134" y="198"/>
                </a:lnTo>
                <a:lnTo>
                  <a:pt x="134" y="200"/>
                </a:lnTo>
                <a:lnTo>
                  <a:pt x="134" y="202"/>
                </a:lnTo>
                <a:lnTo>
                  <a:pt x="134" y="202"/>
                </a:lnTo>
                <a:lnTo>
                  <a:pt x="134" y="206"/>
                </a:lnTo>
                <a:lnTo>
                  <a:pt x="134" y="206"/>
                </a:lnTo>
                <a:lnTo>
                  <a:pt x="135" y="208"/>
                </a:lnTo>
                <a:lnTo>
                  <a:pt x="135" y="208"/>
                </a:lnTo>
                <a:lnTo>
                  <a:pt x="137" y="205"/>
                </a:lnTo>
                <a:lnTo>
                  <a:pt x="137" y="205"/>
                </a:lnTo>
                <a:lnTo>
                  <a:pt x="137" y="203"/>
                </a:lnTo>
                <a:lnTo>
                  <a:pt x="137" y="203"/>
                </a:lnTo>
                <a:lnTo>
                  <a:pt x="135" y="198"/>
                </a:lnTo>
                <a:lnTo>
                  <a:pt x="135" y="198"/>
                </a:lnTo>
                <a:close/>
                <a:moveTo>
                  <a:pt x="221" y="195"/>
                </a:moveTo>
                <a:lnTo>
                  <a:pt x="221" y="195"/>
                </a:lnTo>
                <a:lnTo>
                  <a:pt x="222" y="198"/>
                </a:lnTo>
                <a:lnTo>
                  <a:pt x="222" y="198"/>
                </a:lnTo>
                <a:lnTo>
                  <a:pt x="224" y="198"/>
                </a:lnTo>
                <a:lnTo>
                  <a:pt x="224" y="202"/>
                </a:lnTo>
                <a:lnTo>
                  <a:pt x="224" y="202"/>
                </a:lnTo>
                <a:lnTo>
                  <a:pt x="224" y="202"/>
                </a:lnTo>
                <a:lnTo>
                  <a:pt x="224" y="202"/>
                </a:lnTo>
                <a:lnTo>
                  <a:pt x="225" y="203"/>
                </a:lnTo>
                <a:lnTo>
                  <a:pt x="225" y="203"/>
                </a:lnTo>
                <a:lnTo>
                  <a:pt x="225" y="200"/>
                </a:lnTo>
                <a:lnTo>
                  <a:pt x="225" y="200"/>
                </a:lnTo>
                <a:lnTo>
                  <a:pt x="225" y="198"/>
                </a:lnTo>
                <a:lnTo>
                  <a:pt x="225" y="198"/>
                </a:lnTo>
                <a:lnTo>
                  <a:pt x="227" y="197"/>
                </a:lnTo>
                <a:lnTo>
                  <a:pt x="227" y="195"/>
                </a:lnTo>
                <a:lnTo>
                  <a:pt x="227" y="195"/>
                </a:lnTo>
                <a:lnTo>
                  <a:pt x="224" y="194"/>
                </a:lnTo>
                <a:lnTo>
                  <a:pt x="224" y="194"/>
                </a:lnTo>
                <a:lnTo>
                  <a:pt x="222" y="195"/>
                </a:lnTo>
                <a:lnTo>
                  <a:pt x="221" y="195"/>
                </a:lnTo>
                <a:lnTo>
                  <a:pt x="221" y="195"/>
                </a:lnTo>
                <a:close/>
                <a:moveTo>
                  <a:pt x="293" y="172"/>
                </a:moveTo>
                <a:lnTo>
                  <a:pt x="293" y="172"/>
                </a:lnTo>
                <a:lnTo>
                  <a:pt x="296" y="170"/>
                </a:lnTo>
                <a:lnTo>
                  <a:pt x="296" y="170"/>
                </a:lnTo>
                <a:lnTo>
                  <a:pt x="296" y="168"/>
                </a:lnTo>
                <a:lnTo>
                  <a:pt x="296" y="168"/>
                </a:lnTo>
                <a:lnTo>
                  <a:pt x="296" y="162"/>
                </a:lnTo>
                <a:lnTo>
                  <a:pt x="296" y="162"/>
                </a:lnTo>
                <a:lnTo>
                  <a:pt x="296" y="161"/>
                </a:lnTo>
                <a:lnTo>
                  <a:pt x="296" y="161"/>
                </a:lnTo>
                <a:lnTo>
                  <a:pt x="295" y="162"/>
                </a:lnTo>
                <a:lnTo>
                  <a:pt x="295" y="162"/>
                </a:lnTo>
                <a:lnTo>
                  <a:pt x="293" y="164"/>
                </a:lnTo>
                <a:lnTo>
                  <a:pt x="293" y="164"/>
                </a:lnTo>
                <a:lnTo>
                  <a:pt x="293" y="172"/>
                </a:lnTo>
                <a:lnTo>
                  <a:pt x="293" y="172"/>
                </a:lnTo>
                <a:close/>
                <a:moveTo>
                  <a:pt x="238" y="255"/>
                </a:moveTo>
                <a:lnTo>
                  <a:pt x="238" y="255"/>
                </a:lnTo>
                <a:lnTo>
                  <a:pt x="238" y="255"/>
                </a:lnTo>
                <a:lnTo>
                  <a:pt x="238" y="255"/>
                </a:lnTo>
                <a:lnTo>
                  <a:pt x="238" y="241"/>
                </a:lnTo>
                <a:lnTo>
                  <a:pt x="236" y="225"/>
                </a:lnTo>
                <a:lnTo>
                  <a:pt x="236" y="225"/>
                </a:lnTo>
                <a:lnTo>
                  <a:pt x="238" y="252"/>
                </a:lnTo>
                <a:lnTo>
                  <a:pt x="238" y="252"/>
                </a:lnTo>
                <a:lnTo>
                  <a:pt x="238" y="255"/>
                </a:lnTo>
                <a:lnTo>
                  <a:pt x="238" y="255"/>
                </a:lnTo>
                <a:close/>
                <a:moveTo>
                  <a:pt x="23" y="251"/>
                </a:moveTo>
                <a:lnTo>
                  <a:pt x="23" y="251"/>
                </a:lnTo>
                <a:lnTo>
                  <a:pt x="27" y="255"/>
                </a:lnTo>
                <a:lnTo>
                  <a:pt x="27" y="255"/>
                </a:lnTo>
                <a:lnTo>
                  <a:pt x="28" y="255"/>
                </a:lnTo>
                <a:lnTo>
                  <a:pt x="28" y="255"/>
                </a:lnTo>
                <a:lnTo>
                  <a:pt x="31" y="255"/>
                </a:lnTo>
                <a:lnTo>
                  <a:pt x="31" y="255"/>
                </a:lnTo>
                <a:lnTo>
                  <a:pt x="31" y="254"/>
                </a:lnTo>
                <a:lnTo>
                  <a:pt x="31" y="254"/>
                </a:lnTo>
                <a:lnTo>
                  <a:pt x="30" y="254"/>
                </a:lnTo>
                <a:lnTo>
                  <a:pt x="30" y="252"/>
                </a:lnTo>
                <a:lnTo>
                  <a:pt x="30" y="252"/>
                </a:lnTo>
                <a:lnTo>
                  <a:pt x="28" y="252"/>
                </a:lnTo>
                <a:lnTo>
                  <a:pt x="28" y="252"/>
                </a:lnTo>
                <a:lnTo>
                  <a:pt x="25" y="249"/>
                </a:lnTo>
                <a:lnTo>
                  <a:pt x="25" y="249"/>
                </a:lnTo>
                <a:lnTo>
                  <a:pt x="23" y="251"/>
                </a:lnTo>
                <a:lnTo>
                  <a:pt x="23" y="251"/>
                </a:lnTo>
                <a:close/>
                <a:moveTo>
                  <a:pt x="148" y="154"/>
                </a:moveTo>
                <a:lnTo>
                  <a:pt x="148" y="154"/>
                </a:lnTo>
                <a:lnTo>
                  <a:pt x="148" y="154"/>
                </a:lnTo>
                <a:lnTo>
                  <a:pt x="148" y="154"/>
                </a:lnTo>
                <a:lnTo>
                  <a:pt x="150" y="153"/>
                </a:lnTo>
                <a:lnTo>
                  <a:pt x="150" y="153"/>
                </a:lnTo>
                <a:lnTo>
                  <a:pt x="153" y="150"/>
                </a:lnTo>
                <a:lnTo>
                  <a:pt x="153" y="150"/>
                </a:lnTo>
                <a:lnTo>
                  <a:pt x="154" y="148"/>
                </a:lnTo>
                <a:lnTo>
                  <a:pt x="156" y="148"/>
                </a:lnTo>
                <a:lnTo>
                  <a:pt x="156" y="148"/>
                </a:lnTo>
                <a:lnTo>
                  <a:pt x="156" y="148"/>
                </a:lnTo>
                <a:lnTo>
                  <a:pt x="156" y="148"/>
                </a:lnTo>
                <a:lnTo>
                  <a:pt x="156" y="143"/>
                </a:lnTo>
                <a:lnTo>
                  <a:pt x="156" y="143"/>
                </a:lnTo>
                <a:lnTo>
                  <a:pt x="153" y="143"/>
                </a:lnTo>
                <a:lnTo>
                  <a:pt x="153" y="143"/>
                </a:lnTo>
                <a:lnTo>
                  <a:pt x="151" y="150"/>
                </a:lnTo>
                <a:lnTo>
                  <a:pt x="151" y="150"/>
                </a:lnTo>
                <a:lnTo>
                  <a:pt x="148" y="154"/>
                </a:lnTo>
                <a:lnTo>
                  <a:pt x="148" y="154"/>
                </a:lnTo>
                <a:close/>
                <a:moveTo>
                  <a:pt x="20" y="210"/>
                </a:moveTo>
                <a:lnTo>
                  <a:pt x="20" y="210"/>
                </a:lnTo>
                <a:lnTo>
                  <a:pt x="22" y="211"/>
                </a:lnTo>
                <a:lnTo>
                  <a:pt x="22" y="211"/>
                </a:lnTo>
                <a:lnTo>
                  <a:pt x="25" y="208"/>
                </a:lnTo>
                <a:lnTo>
                  <a:pt x="25" y="208"/>
                </a:lnTo>
                <a:lnTo>
                  <a:pt x="25" y="206"/>
                </a:lnTo>
                <a:lnTo>
                  <a:pt x="25" y="206"/>
                </a:lnTo>
                <a:lnTo>
                  <a:pt x="25" y="205"/>
                </a:lnTo>
                <a:lnTo>
                  <a:pt x="25" y="203"/>
                </a:lnTo>
                <a:lnTo>
                  <a:pt x="25" y="203"/>
                </a:lnTo>
                <a:lnTo>
                  <a:pt x="22" y="206"/>
                </a:lnTo>
                <a:lnTo>
                  <a:pt x="22" y="206"/>
                </a:lnTo>
                <a:lnTo>
                  <a:pt x="20" y="206"/>
                </a:lnTo>
                <a:lnTo>
                  <a:pt x="20" y="206"/>
                </a:lnTo>
                <a:lnTo>
                  <a:pt x="20" y="210"/>
                </a:lnTo>
                <a:lnTo>
                  <a:pt x="20" y="210"/>
                </a:lnTo>
                <a:close/>
                <a:moveTo>
                  <a:pt x="41" y="244"/>
                </a:moveTo>
                <a:lnTo>
                  <a:pt x="41" y="244"/>
                </a:lnTo>
                <a:lnTo>
                  <a:pt x="42" y="247"/>
                </a:lnTo>
                <a:lnTo>
                  <a:pt x="42" y="247"/>
                </a:lnTo>
                <a:lnTo>
                  <a:pt x="44" y="247"/>
                </a:lnTo>
                <a:lnTo>
                  <a:pt x="44" y="247"/>
                </a:lnTo>
                <a:lnTo>
                  <a:pt x="44" y="246"/>
                </a:lnTo>
                <a:lnTo>
                  <a:pt x="44" y="246"/>
                </a:lnTo>
                <a:lnTo>
                  <a:pt x="44" y="243"/>
                </a:lnTo>
                <a:lnTo>
                  <a:pt x="44" y="243"/>
                </a:lnTo>
                <a:lnTo>
                  <a:pt x="44" y="238"/>
                </a:lnTo>
                <a:lnTo>
                  <a:pt x="44" y="238"/>
                </a:lnTo>
                <a:lnTo>
                  <a:pt x="41" y="244"/>
                </a:lnTo>
                <a:lnTo>
                  <a:pt x="41" y="244"/>
                </a:lnTo>
                <a:close/>
                <a:moveTo>
                  <a:pt x="44" y="219"/>
                </a:moveTo>
                <a:lnTo>
                  <a:pt x="44" y="219"/>
                </a:lnTo>
                <a:lnTo>
                  <a:pt x="44" y="219"/>
                </a:lnTo>
                <a:lnTo>
                  <a:pt x="44" y="219"/>
                </a:lnTo>
                <a:lnTo>
                  <a:pt x="39" y="222"/>
                </a:lnTo>
                <a:lnTo>
                  <a:pt x="39" y="222"/>
                </a:lnTo>
                <a:lnTo>
                  <a:pt x="44" y="228"/>
                </a:lnTo>
                <a:lnTo>
                  <a:pt x="44" y="228"/>
                </a:lnTo>
                <a:lnTo>
                  <a:pt x="44" y="228"/>
                </a:lnTo>
                <a:lnTo>
                  <a:pt x="44" y="228"/>
                </a:lnTo>
                <a:lnTo>
                  <a:pt x="44" y="219"/>
                </a:lnTo>
                <a:lnTo>
                  <a:pt x="44" y="219"/>
                </a:lnTo>
                <a:close/>
                <a:moveTo>
                  <a:pt x="129" y="34"/>
                </a:moveTo>
                <a:lnTo>
                  <a:pt x="129" y="34"/>
                </a:lnTo>
                <a:lnTo>
                  <a:pt x="124" y="39"/>
                </a:lnTo>
                <a:lnTo>
                  <a:pt x="124" y="39"/>
                </a:lnTo>
                <a:lnTo>
                  <a:pt x="128" y="45"/>
                </a:lnTo>
                <a:lnTo>
                  <a:pt x="128" y="45"/>
                </a:lnTo>
                <a:lnTo>
                  <a:pt x="128" y="42"/>
                </a:lnTo>
                <a:lnTo>
                  <a:pt x="128" y="42"/>
                </a:lnTo>
                <a:lnTo>
                  <a:pt x="128" y="41"/>
                </a:lnTo>
                <a:lnTo>
                  <a:pt x="128" y="41"/>
                </a:lnTo>
                <a:lnTo>
                  <a:pt x="129" y="36"/>
                </a:lnTo>
                <a:lnTo>
                  <a:pt x="129" y="36"/>
                </a:lnTo>
                <a:lnTo>
                  <a:pt x="129" y="34"/>
                </a:lnTo>
                <a:lnTo>
                  <a:pt x="129" y="34"/>
                </a:lnTo>
                <a:close/>
                <a:moveTo>
                  <a:pt x="44" y="135"/>
                </a:moveTo>
                <a:lnTo>
                  <a:pt x="44" y="135"/>
                </a:lnTo>
                <a:lnTo>
                  <a:pt x="44" y="129"/>
                </a:lnTo>
                <a:lnTo>
                  <a:pt x="44" y="129"/>
                </a:lnTo>
                <a:lnTo>
                  <a:pt x="44" y="127"/>
                </a:lnTo>
                <a:lnTo>
                  <a:pt x="44" y="127"/>
                </a:lnTo>
                <a:lnTo>
                  <a:pt x="42" y="124"/>
                </a:lnTo>
                <a:lnTo>
                  <a:pt x="42" y="124"/>
                </a:lnTo>
                <a:lnTo>
                  <a:pt x="41" y="123"/>
                </a:lnTo>
                <a:lnTo>
                  <a:pt x="41" y="123"/>
                </a:lnTo>
                <a:lnTo>
                  <a:pt x="41" y="124"/>
                </a:lnTo>
                <a:lnTo>
                  <a:pt x="41" y="124"/>
                </a:lnTo>
                <a:lnTo>
                  <a:pt x="42" y="132"/>
                </a:lnTo>
                <a:lnTo>
                  <a:pt x="42" y="132"/>
                </a:lnTo>
                <a:lnTo>
                  <a:pt x="44" y="135"/>
                </a:lnTo>
                <a:lnTo>
                  <a:pt x="44" y="135"/>
                </a:lnTo>
                <a:close/>
                <a:moveTo>
                  <a:pt x="45" y="116"/>
                </a:moveTo>
                <a:lnTo>
                  <a:pt x="45" y="116"/>
                </a:lnTo>
                <a:lnTo>
                  <a:pt x="45" y="116"/>
                </a:lnTo>
                <a:lnTo>
                  <a:pt x="45" y="116"/>
                </a:lnTo>
                <a:lnTo>
                  <a:pt x="47" y="109"/>
                </a:lnTo>
                <a:lnTo>
                  <a:pt x="47" y="109"/>
                </a:lnTo>
                <a:lnTo>
                  <a:pt x="45" y="107"/>
                </a:lnTo>
                <a:lnTo>
                  <a:pt x="45" y="107"/>
                </a:lnTo>
                <a:lnTo>
                  <a:pt x="44" y="109"/>
                </a:lnTo>
                <a:lnTo>
                  <a:pt x="44" y="109"/>
                </a:lnTo>
                <a:lnTo>
                  <a:pt x="42" y="110"/>
                </a:lnTo>
                <a:lnTo>
                  <a:pt x="42" y="110"/>
                </a:lnTo>
                <a:lnTo>
                  <a:pt x="44" y="115"/>
                </a:lnTo>
                <a:lnTo>
                  <a:pt x="44" y="115"/>
                </a:lnTo>
                <a:lnTo>
                  <a:pt x="45" y="116"/>
                </a:lnTo>
                <a:lnTo>
                  <a:pt x="45" y="116"/>
                </a:lnTo>
                <a:close/>
                <a:moveTo>
                  <a:pt x="265" y="263"/>
                </a:moveTo>
                <a:lnTo>
                  <a:pt x="265" y="263"/>
                </a:lnTo>
                <a:lnTo>
                  <a:pt x="266" y="265"/>
                </a:lnTo>
                <a:lnTo>
                  <a:pt x="266" y="265"/>
                </a:lnTo>
                <a:lnTo>
                  <a:pt x="270" y="265"/>
                </a:lnTo>
                <a:lnTo>
                  <a:pt x="270" y="265"/>
                </a:lnTo>
                <a:lnTo>
                  <a:pt x="270" y="265"/>
                </a:lnTo>
                <a:lnTo>
                  <a:pt x="270" y="265"/>
                </a:lnTo>
                <a:lnTo>
                  <a:pt x="273" y="262"/>
                </a:lnTo>
                <a:lnTo>
                  <a:pt x="273" y="262"/>
                </a:lnTo>
                <a:lnTo>
                  <a:pt x="274" y="260"/>
                </a:lnTo>
                <a:lnTo>
                  <a:pt x="273" y="257"/>
                </a:lnTo>
                <a:lnTo>
                  <a:pt x="273" y="257"/>
                </a:lnTo>
                <a:lnTo>
                  <a:pt x="271" y="258"/>
                </a:lnTo>
                <a:lnTo>
                  <a:pt x="271" y="258"/>
                </a:lnTo>
                <a:lnTo>
                  <a:pt x="270" y="262"/>
                </a:lnTo>
                <a:lnTo>
                  <a:pt x="270" y="262"/>
                </a:lnTo>
                <a:lnTo>
                  <a:pt x="270" y="263"/>
                </a:lnTo>
                <a:lnTo>
                  <a:pt x="270" y="263"/>
                </a:lnTo>
                <a:lnTo>
                  <a:pt x="270" y="263"/>
                </a:lnTo>
                <a:lnTo>
                  <a:pt x="268" y="263"/>
                </a:lnTo>
                <a:lnTo>
                  <a:pt x="266" y="262"/>
                </a:lnTo>
                <a:lnTo>
                  <a:pt x="266" y="262"/>
                </a:lnTo>
                <a:lnTo>
                  <a:pt x="265" y="263"/>
                </a:lnTo>
                <a:lnTo>
                  <a:pt x="265" y="263"/>
                </a:lnTo>
                <a:close/>
                <a:moveTo>
                  <a:pt x="27" y="211"/>
                </a:moveTo>
                <a:lnTo>
                  <a:pt x="27" y="211"/>
                </a:lnTo>
                <a:lnTo>
                  <a:pt x="25" y="211"/>
                </a:lnTo>
                <a:lnTo>
                  <a:pt x="25" y="211"/>
                </a:lnTo>
                <a:lnTo>
                  <a:pt x="22" y="214"/>
                </a:lnTo>
                <a:lnTo>
                  <a:pt x="22" y="214"/>
                </a:lnTo>
                <a:lnTo>
                  <a:pt x="27" y="219"/>
                </a:lnTo>
                <a:lnTo>
                  <a:pt x="27" y="219"/>
                </a:lnTo>
                <a:lnTo>
                  <a:pt x="27" y="211"/>
                </a:lnTo>
                <a:lnTo>
                  <a:pt x="27" y="211"/>
                </a:lnTo>
                <a:close/>
                <a:moveTo>
                  <a:pt x="142" y="192"/>
                </a:moveTo>
                <a:lnTo>
                  <a:pt x="142" y="192"/>
                </a:lnTo>
                <a:lnTo>
                  <a:pt x="137" y="197"/>
                </a:lnTo>
                <a:lnTo>
                  <a:pt x="137" y="197"/>
                </a:lnTo>
                <a:lnTo>
                  <a:pt x="140" y="202"/>
                </a:lnTo>
                <a:lnTo>
                  <a:pt x="140" y="202"/>
                </a:lnTo>
                <a:lnTo>
                  <a:pt x="142" y="197"/>
                </a:lnTo>
                <a:lnTo>
                  <a:pt x="142" y="197"/>
                </a:lnTo>
                <a:lnTo>
                  <a:pt x="142" y="197"/>
                </a:lnTo>
                <a:lnTo>
                  <a:pt x="142" y="197"/>
                </a:lnTo>
                <a:lnTo>
                  <a:pt x="142" y="192"/>
                </a:lnTo>
                <a:lnTo>
                  <a:pt x="142" y="192"/>
                </a:lnTo>
                <a:close/>
                <a:moveTo>
                  <a:pt x="146" y="195"/>
                </a:moveTo>
                <a:lnTo>
                  <a:pt x="146" y="195"/>
                </a:lnTo>
                <a:lnTo>
                  <a:pt x="145" y="197"/>
                </a:lnTo>
                <a:lnTo>
                  <a:pt x="145" y="198"/>
                </a:lnTo>
                <a:lnTo>
                  <a:pt x="145" y="198"/>
                </a:lnTo>
                <a:lnTo>
                  <a:pt x="146" y="205"/>
                </a:lnTo>
                <a:lnTo>
                  <a:pt x="146" y="205"/>
                </a:lnTo>
                <a:lnTo>
                  <a:pt x="148" y="206"/>
                </a:lnTo>
                <a:lnTo>
                  <a:pt x="148" y="206"/>
                </a:lnTo>
                <a:lnTo>
                  <a:pt x="150" y="203"/>
                </a:lnTo>
                <a:lnTo>
                  <a:pt x="150" y="203"/>
                </a:lnTo>
                <a:lnTo>
                  <a:pt x="150" y="202"/>
                </a:lnTo>
                <a:lnTo>
                  <a:pt x="150" y="202"/>
                </a:lnTo>
                <a:lnTo>
                  <a:pt x="148" y="198"/>
                </a:lnTo>
                <a:lnTo>
                  <a:pt x="148" y="198"/>
                </a:lnTo>
                <a:lnTo>
                  <a:pt x="146" y="195"/>
                </a:lnTo>
                <a:lnTo>
                  <a:pt x="146" y="195"/>
                </a:lnTo>
                <a:close/>
                <a:moveTo>
                  <a:pt x="148" y="11"/>
                </a:moveTo>
                <a:lnTo>
                  <a:pt x="148" y="11"/>
                </a:lnTo>
                <a:lnTo>
                  <a:pt x="148" y="11"/>
                </a:lnTo>
                <a:lnTo>
                  <a:pt x="148" y="11"/>
                </a:lnTo>
                <a:lnTo>
                  <a:pt x="148" y="12"/>
                </a:lnTo>
                <a:lnTo>
                  <a:pt x="145" y="12"/>
                </a:lnTo>
                <a:lnTo>
                  <a:pt x="145" y="12"/>
                </a:lnTo>
                <a:lnTo>
                  <a:pt x="143" y="14"/>
                </a:lnTo>
                <a:lnTo>
                  <a:pt x="143" y="14"/>
                </a:lnTo>
                <a:lnTo>
                  <a:pt x="140" y="14"/>
                </a:lnTo>
                <a:lnTo>
                  <a:pt x="140" y="14"/>
                </a:lnTo>
                <a:lnTo>
                  <a:pt x="143" y="15"/>
                </a:lnTo>
                <a:lnTo>
                  <a:pt x="143" y="15"/>
                </a:lnTo>
                <a:lnTo>
                  <a:pt x="143" y="15"/>
                </a:lnTo>
                <a:lnTo>
                  <a:pt x="143" y="15"/>
                </a:lnTo>
                <a:lnTo>
                  <a:pt x="146" y="15"/>
                </a:lnTo>
                <a:lnTo>
                  <a:pt x="146" y="17"/>
                </a:lnTo>
                <a:lnTo>
                  <a:pt x="146" y="17"/>
                </a:lnTo>
                <a:lnTo>
                  <a:pt x="146" y="19"/>
                </a:lnTo>
                <a:lnTo>
                  <a:pt x="146" y="19"/>
                </a:lnTo>
                <a:lnTo>
                  <a:pt x="148" y="20"/>
                </a:lnTo>
                <a:lnTo>
                  <a:pt x="148" y="20"/>
                </a:lnTo>
                <a:lnTo>
                  <a:pt x="148" y="20"/>
                </a:lnTo>
                <a:lnTo>
                  <a:pt x="148" y="20"/>
                </a:lnTo>
                <a:lnTo>
                  <a:pt x="148" y="11"/>
                </a:lnTo>
                <a:lnTo>
                  <a:pt x="148" y="11"/>
                </a:lnTo>
                <a:lnTo>
                  <a:pt x="148" y="11"/>
                </a:lnTo>
                <a:lnTo>
                  <a:pt x="148" y="11"/>
                </a:lnTo>
                <a:close/>
                <a:moveTo>
                  <a:pt x="109" y="265"/>
                </a:moveTo>
                <a:lnTo>
                  <a:pt x="109" y="265"/>
                </a:lnTo>
                <a:lnTo>
                  <a:pt x="107" y="268"/>
                </a:lnTo>
                <a:lnTo>
                  <a:pt x="107" y="268"/>
                </a:lnTo>
                <a:lnTo>
                  <a:pt x="107" y="268"/>
                </a:lnTo>
                <a:lnTo>
                  <a:pt x="107" y="268"/>
                </a:lnTo>
                <a:lnTo>
                  <a:pt x="110" y="273"/>
                </a:lnTo>
                <a:lnTo>
                  <a:pt x="110" y="273"/>
                </a:lnTo>
                <a:lnTo>
                  <a:pt x="110" y="273"/>
                </a:lnTo>
                <a:lnTo>
                  <a:pt x="110" y="273"/>
                </a:lnTo>
                <a:lnTo>
                  <a:pt x="112" y="268"/>
                </a:lnTo>
                <a:lnTo>
                  <a:pt x="112" y="268"/>
                </a:lnTo>
                <a:lnTo>
                  <a:pt x="112" y="266"/>
                </a:lnTo>
                <a:lnTo>
                  <a:pt x="110" y="266"/>
                </a:lnTo>
                <a:lnTo>
                  <a:pt x="110" y="266"/>
                </a:lnTo>
                <a:lnTo>
                  <a:pt x="109" y="265"/>
                </a:lnTo>
                <a:lnTo>
                  <a:pt x="109" y="265"/>
                </a:lnTo>
                <a:close/>
                <a:moveTo>
                  <a:pt x="252" y="55"/>
                </a:moveTo>
                <a:lnTo>
                  <a:pt x="252" y="55"/>
                </a:lnTo>
                <a:lnTo>
                  <a:pt x="249" y="53"/>
                </a:lnTo>
                <a:lnTo>
                  <a:pt x="249" y="53"/>
                </a:lnTo>
                <a:lnTo>
                  <a:pt x="249" y="53"/>
                </a:lnTo>
                <a:lnTo>
                  <a:pt x="247" y="55"/>
                </a:lnTo>
                <a:lnTo>
                  <a:pt x="247" y="55"/>
                </a:lnTo>
                <a:lnTo>
                  <a:pt x="247" y="56"/>
                </a:lnTo>
                <a:lnTo>
                  <a:pt x="247" y="56"/>
                </a:lnTo>
                <a:lnTo>
                  <a:pt x="247" y="60"/>
                </a:lnTo>
                <a:lnTo>
                  <a:pt x="247" y="60"/>
                </a:lnTo>
                <a:lnTo>
                  <a:pt x="249" y="60"/>
                </a:lnTo>
                <a:lnTo>
                  <a:pt x="249" y="60"/>
                </a:lnTo>
                <a:lnTo>
                  <a:pt x="252" y="55"/>
                </a:lnTo>
                <a:lnTo>
                  <a:pt x="252" y="55"/>
                </a:lnTo>
                <a:close/>
                <a:moveTo>
                  <a:pt x="85" y="102"/>
                </a:moveTo>
                <a:lnTo>
                  <a:pt x="85" y="102"/>
                </a:lnTo>
                <a:lnTo>
                  <a:pt x="87" y="91"/>
                </a:lnTo>
                <a:lnTo>
                  <a:pt x="87" y="91"/>
                </a:lnTo>
                <a:lnTo>
                  <a:pt x="85" y="85"/>
                </a:lnTo>
                <a:lnTo>
                  <a:pt x="85" y="85"/>
                </a:lnTo>
                <a:lnTo>
                  <a:pt x="85" y="101"/>
                </a:lnTo>
                <a:lnTo>
                  <a:pt x="85" y="101"/>
                </a:lnTo>
                <a:lnTo>
                  <a:pt x="85" y="102"/>
                </a:lnTo>
                <a:lnTo>
                  <a:pt x="85" y="102"/>
                </a:lnTo>
                <a:close/>
                <a:moveTo>
                  <a:pt x="172" y="268"/>
                </a:moveTo>
                <a:lnTo>
                  <a:pt x="172" y="268"/>
                </a:lnTo>
                <a:lnTo>
                  <a:pt x="164" y="266"/>
                </a:lnTo>
                <a:lnTo>
                  <a:pt x="164" y="266"/>
                </a:lnTo>
                <a:lnTo>
                  <a:pt x="162" y="266"/>
                </a:lnTo>
                <a:lnTo>
                  <a:pt x="161" y="268"/>
                </a:lnTo>
                <a:lnTo>
                  <a:pt x="161" y="268"/>
                </a:lnTo>
                <a:lnTo>
                  <a:pt x="172" y="269"/>
                </a:lnTo>
                <a:lnTo>
                  <a:pt x="172" y="269"/>
                </a:lnTo>
                <a:lnTo>
                  <a:pt x="172" y="268"/>
                </a:lnTo>
                <a:lnTo>
                  <a:pt x="172" y="268"/>
                </a:lnTo>
                <a:close/>
                <a:moveTo>
                  <a:pt x="232" y="110"/>
                </a:moveTo>
                <a:lnTo>
                  <a:pt x="232" y="110"/>
                </a:lnTo>
                <a:lnTo>
                  <a:pt x="232" y="110"/>
                </a:lnTo>
                <a:lnTo>
                  <a:pt x="232" y="110"/>
                </a:lnTo>
                <a:lnTo>
                  <a:pt x="232" y="104"/>
                </a:lnTo>
                <a:lnTo>
                  <a:pt x="232" y="104"/>
                </a:lnTo>
                <a:lnTo>
                  <a:pt x="230" y="94"/>
                </a:lnTo>
                <a:lnTo>
                  <a:pt x="230" y="94"/>
                </a:lnTo>
                <a:lnTo>
                  <a:pt x="230" y="93"/>
                </a:lnTo>
                <a:lnTo>
                  <a:pt x="230" y="93"/>
                </a:lnTo>
                <a:lnTo>
                  <a:pt x="230" y="91"/>
                </a:lnTo>
                <a:lnTo>
                  <a:pt x="230" y="91"/>
                </a:lnTo>
                <a:lnTo>
                  <a:pt x="228" y="91"/>
                </a:lnTo>
                <a:lnTo>
                  <a:pt x="228" y="91"/>
                </a:lnTo>
                <a:lnTo>
                  <a:pt x="232" y="110"/>
                </a:lnTo>
                <a:lnTo>
                  <a:pt x="232" y="110"/>
                </a:lnTo>
                <a:close/>
                <a:moveTo>
                  <a:pt x="276" y="99"/>
                </a:moveTo>
                <a:lnTo>
                  <a:pt x="276" y="99"/>
                </a:lnTo>
                <a:lnTo>
                  <a:pt x="273" y="101"/>
                </a:lnTo>
                <a:lnTo>
                  <a:pt x="271" y="102"/>
                </a:lnTo>
                <a:lnTo>
                  <a:pt x="271" y="102"/>
                </a:lnTo>
                <a:lnTo>
                  <a:pt x="271" y="104"/>
                </a:lnTo>
                <a:lnTo>
                  <a:pt x="273" y="107"/>
                </a:lnTo>
                <a:lnTo>
                  <a:pt x="273" y="107"/>
                </a:lnTo>
                <a:lnTo>
                  <a:pt x="276" y="104"/>
                </a:lnTo>
                <a:lnTo>
                  <a:pt x="276" y="104"/>
                </a:lnTo>
                <a:lnTo>
                  <a:pt x="276" y="104"/>
                </a:lnTo>
                <a:lnTo>
                  <a:pt x="276" y="104"/>
                </a:lnTo>
                <a:lnTo>
                  <a:pt x="276" y="99"/>
                </a:lnTo>
                <a:lnTo>
                  <a:pt x="276" y="99"/>
                </a:lnTo>
                <a:close/>
                <a:moveTo>
                  <a:pt x="173" y="260"/>
                </a:moveTo>
                <a:lnTo>
                  <a:pt x="173" y="260"/>
                </a:lnTo>
                <a:lnTo>
                  <a:pt x="175" y="265"/>
                </a:lnTo>
                <a:lnTo>
                  <a:pt x="175" y="265"/>
                </a:lnTo>
                <a:lnTo>
                  <a:pt x="178" y="265"/>
                </a:lnTo>
                <a:lnTo>
                  <a:pt x="178" y="265"/>
                </a:lnTo>
                <a:lnTo>
                  <a:pt x="178" y="262"/>
                </a:lnTo>
                <a:lnTo>
                  <a:pt x="178" y="262"/>
                </a:lnTo>
                <a:lnTo>
                  <a:pt x="173" y="260"/>
                </a:lnTo>
                <a:lnTo>
                  <a:pt x="173" y="260"/>
                </a:lnTo>
                <a:close/>
                <a:moveTo>
                  <a:pt x="254" y="50"/>
                </a:moveTo>
                <a:lnTo>
                  <a:pt x="254" y="50"/>
                </a:lnTo>
                <a:lnTo>
                  <a:pt x="254" y="50"/>
                </a:lnTo>
                <a:lnTo>
                  <a:pt x="254" y="50"/>
                </a:lnTo>
                <a:lnTo>
                  <a:pt x="252" y="42"/>
                </a:lnTo>
                <a:lnTo>
                  <a:pt x="252" y="42"/>
                </a:lnTo>
                <a:lnTo>
                  <a:pt x="247" y="44"/>
                </a:lnTo>
                <a:lnTo>
                  <a:pt x="247" y="44"/>
                </a:lnTo>
                <a:lnTo>
                  <a:pt x="254" y="50"/>
                </a:lnTo>
                <a:lnTo>
                  <a:pt x="254" y="50"/>
                </a:lnTo>
                <a:close/>
                <a:moveTo>
                  <a:pt x="88" y="153"/>
                </a:moveTo>
                <a:lnTo>
                  <a:pt x="88" y="153"/>
                </a:lnTo>
                <a:lnTo>
                  <a:pt x="88" y="145"/>
                </a:lnTo>
                <a:lnTo>
                  <a:pt x="88" y="145"/>
                </a:lnTo>
                <a:lnTo>
                  <a:pt x="85" y="150"/>
                </a:lnTo>
                <a:lnTo>
                  <a:pt x="85" y="154"/>
                </a:lnTo>
                <a:lnTo>
                  <a:pt x="85" y="154"/>
                </a:lnTo>
                <a:lnTo>
                  <a:pt x="88" y="153"/>
                </a:lnTo>
                <a:lnTo>
                  <a:pt x="88" y="153"/>
                </a:lnTo>
                <a:close/>
                <a:moveTo>
                  <a:pt x="77" y="279"/>
                </a:moveTo>
                <a:lnTo>
                  <a:pt x="77" y="279"/>
                </a:lnTo>
                <a:lnTo>
                  <a:pt x="77" y="263"/>
                </a:lnTo>
                <a:lnTo>
                  <a:pt x="77" y="247"/>
                </a:lnTo>
                <a:lnTo>
                  <a:pt x="77" y="247"/>
                </a:lnTo>
                <a:lnTo>
                  <a:pt x="77" y="279"/>
                </a:lnTo>
                <a:lnTo>
                  <a:pt x="77" y="279"/>
                </a:lnTo>
                <a:close/>
                <a:moveTo>
                  <a:pt x="143" y="262"/>
                </a:moveTo>
                <a:lnTo>
                  <a:pt x="143" y="262"/>
                </a:lnTo>
                <a:lnTo>
                  <a:pt x="145" y="263"/>
                </a:lnTo>
                <a:lnTo>
                  <a:pt x="148" y="263"/>
                </a:lnTo>
                <a:lnTo>
                  <a:pt x="148" y="263"/>
                </a:lnTo>
                <a:lnTo>
                  <a:pt x="146" y="258"/>
                </a:lnTo>
                <a:lnTo>
                  <a:pt x="146" y="258"/>
                </a:lnTo>
                <a:lnTo>
                  <a:pt x="146" y="258"/>
                </a:lnTo>
                <a:lnTo>
                  <a:pt x="146" y="258"/>
                </a:lnTo>
                <a:lnTo>
                  <a:pt x="145" y="257"/>
                </a:lnTo>
                <a:lnTo>
                  <a:pt x="145" y="257"/>
                </a:lnTo>
                <a:lnTo>
                  <a:pt x="143" y="258"/>
                </a:lnTo>
                <a:lnTo>
                  <a:pt x="143" y="262"/>
                </a:lnTo>
                <a:lnTo>
                  <a:pt x="143" y="262"/>
                </a:lnTo>
                <a:close/>
                <a:moveTo>
                  <a:pt x="151" y="60"/>
                </a:moveTo>
                <a:lnTo>
                  <a:pt x="151" y="60"/>
                </a:lnTo>
                <a:lnTo>
                  <a:pt x="150" y="61"/>
                </a:lnTo>
                <a:lnTo>
                  <a:pt x="150" y="61"/>
                </a:lnTo>
                <a:lnTo>
                  <a:pt x="148" y="63"/>
                </a:lnTo>
                <a:lnTo>
                  <a:pt x="148" y="63"/>
                </a:lnTo>
                <a:lnTo>
                  <a:pt x="146" y="64"/>
                </a:lnTo>
                <a:lnTo>
                  <a:pt x="146" y="64"/>
                </a:lnTo>
                <a:lnTo>
                  <a:pt x="145" y="66"/>
                </a:lnTo>
                <a:lnTo>
                  <a:pt x="143" y="64"/>
                </a:lnTo>
                <a:lnTo>
                  <a:pt x="143" y="64"/>
                </a:lnTo>
                <a:lnTo>
                  <a:pt x="143" y="64"/>
                </a:lnTo>
                <a:lnTo>
                  <a:pt x="143" y="64"/>
                </a:lnTo>
                <a:lnTo>
                  <a:pt x="140" y="64"/>
                </a:lnTo>
                <a:lnTo>
                  <a:pt x="140" y="64"/>
                </a:lnTo>
                <a:lnTo>
                  <a:pt x="142" y="66"/>
                </a:lnTo>
                <a:lnTo>
                  <a:pt x="142" y="66"/>
                </a:lnTo>
                <a:lnTo>
                  <a:pt x="146" y="68"/>
                </a:lnTo>
                <a:lnTo>
                  <a:pt x="146" y="68"/>
                </a:lnTo>
                <a:lnTo>
                  <a:pt x="150" y="64"/>
                </a:lnTo>
                <a:lnTo>
                  <a:pt x="151" y="60"/>
                </a:lnTo>
                <a:lnTo>
                  <a:pt x="151" y="60"/>
                </a:lnTo>
                <a:close/>
                <a:moveTo>
                  <a:pt x="184" y="33"/>
                </a:moveTo>
                <a:lnTo>
                  <a:pt x="184" y="33"/>
                </a:lnTo>
                <a:lnTo>
                  <a:pt x="186" y="25"/>
                </a:lnTo>
                <a:lnTo>
                  <a:pt x="186" y="25"/>
                </a:lnTo>
                <a:lnTo>
                  <a:pt x="186" y="25"/>
                </a:lnTo>
                <a:lnTo>
                  <a:pt x="186" y="25"/>
                </a:lnTo>
                <a:lnTo>
                  <a:pt x="183" y="23"/>
                </a:lnTo>
                <a:lnTo>
                  <a:pt x="183" y="23"/>
                </a:lnTo>
                <a:lnTo>
                  <a:pt x="183" y="33"/>
                </a:lnTo>
                <a:lnTo>
                  <a:pt x="183" y="33"/>
                </a:lnTo>
                <a:lnTo>
                  <a:pt x="184" y="33"/>
                </a:lnTo>
                <a:lnTo>
                  <a:pt x="184" y="33"/>
                </a:lnTo>
                <a:close/>
                <a:moveTo>
                  <a:pt x="221" y="75"/>
                </a:moveTo>
                <a:lnTo>
                  <a:pt x="221" y="75"/>
                </a:lnTo>
                <a:lnTo>
                  <a:pt x="225" y="90"/>
                </a:lnTo>
                <a:lnTo>
                  <a:pt x="225" y="90"/>
                </a:lnTo>
                <a:lnTo>
                  <a:pt x="225" y="85"/>
                </a:lnTo>
                <a:lnTo>
                  <a:pt x="225" y="85"/>
                </a:lnTo>
                <a:lnTo>
                  <a:pt x="224" y="79"/>
                </a:lnTo>
                <a:lnTo>
                  <a:pt x="224" y="79"/>
                </a:lnTo>
                <a:lnTo>
                  <a:pt x="221" y="75"/>
                </a:lnTo>
                <a:lnTo>
                  <a:pt x="221" y="75"/>
                </a:lnTo>
                <a:close/>
                <a:moveTo>
                  <a:pt x="200" y="192"/>
                </a:moveTo>
                <a:lnTo>
                  <a:pt x="200" y="192"/>
                </a:lnTo>
                <a:lnTo>
                  <a:pt x="205" y="195"/>
                </a:lnTo>
                <a:lnTo>
                  <a:pt x="205" y="195"/>
                </a:lnTo>
                <a:lnTo>
                  <a:pt x="205" y="194"/>
                </a:lnTo>
                <a:lnTo>
                  <a:pt x="205" y="194"/>
                </a:lnTo>
                <a:lnTo>
                  <a:pt x="202" y="187"/>
                </a:lnTo>
                <a:lnTo>
                  <a:pt x="202" y="187"/>
                </a:lnTo>
                <a:lnTo>
                  <a:pt x="200" y="192"/>
                </a:lnTo>
                <a:lnTo>
                  <a:pt x="200" y="192"/>
                </a:lnTo>
                <a:close/>
                <a:moveTo>
                  <a:pt x="287" y="235"/>
                </a:moveTo>
                <a:lnTo>
                  <a:pt x="287" y="235"/>
                </a:lnTo>
                <a:lnTo>
                  <a:pt x="285" y="236"/>
                </a:lnTo>
                <a:lnTo>
                  <a:pt x="285" y="236"/>
                </a:lnTo>
                <a:lnTo>
                  <a:pt x="285" y="241"/>
                </a:lnTo>
                <a:lnTo>
                  <a:pt x="285" y="241"/>
                </a:lnTo>
                <a:lnTo>
                  <a:pt x="287" y="244"/>
                </a:lnTo>
                <a:lnTo>
                  <a:pt x="287" y="244"/>
                </a:lnTo>
                <a:lnTo>
                  <a:pt x="288" y="243"/>
                </a:lnTo>
                <a:lnTo>
                  <a:pt x="288" y="241"/>
                </a:lnTo>
                <a:lnTo>
                  <a:pt x="288" y="241"/>
                </a:lnTo>
                <a:lnTo>
                  <a:pt x="287" y="235"/>
                </a:lnTo>
                <a:lnTo>
                  <a:pt x="287" y="235"/>
                </a:lnTo>
                <a:close/>
                <a:moveTo>
                  <a:pt x="187" y="206"/>
                </a:moveTo>
                <a:lnTo>
                  <a:pt x="187" y="206"/>
                </a:lnTo>
                <a:lnTo>
                  <a:pt x="184" y="198"/>
                </a:lnTo>
                <a:lnTo>
                  <a:pt x="184" y="198"/>
                </a:lnTo>
                <a:lnTo>
                  <a:pt x="181" y="200"/>
                </a:lnTo>
                <a:lnTo>
                  <a:pt x="181" y="200"/>
                </a:lnTo>
                <a:lnTo>
                  <a:pt x="186" y="208"/>
                </a:lnTo>
                <a:lnTo>
                  <a:pt x="186" y="208"/>
                </a:lnTo>
                <a:lnTo>
                  <a:pt x="187" y="206"/>
                </a:lnTo>
                <a:lnTo>
                  <a:pt x="187" y="206"/>
                </a:lnTo>
                <a:close/>
                <a:moveTo>
                  <a:pt x="162" y="91"/>
                </a:moveTo>
                <a:lnTo>
                  <a:pt x="162" y="91"/>
                </a:lnTo>
                <a:lnTo>
                  <a:pt x="164" y="90"/>
                </a:lnTo>
                <a:lnTo>
                  <a:pt x="164" y="90"/>
                </a:lnTo>
                <a:lnTo>
                  <a:pt x="164" y="86"/>
                </a:lnTo>
                <a:lnTo>
                  <a:pt x="164" y="85"/>
                </a:lnTo>
                <a:lnTo>
                  <a:pt x="164" y="85"/>
                </a:lnTo>
                <a:lnTo>
                  <a:pt x="161" y="86"/>
                </a:lnTo>
                <a:lnTo>
                  <a:pt x="158" y="86"/>
                </a:lnTo>
                <a:lnTo>
                  <a:pt x="158" y="86"/>
                </a:lnTo>
                <a:lnTo>
                  <a:pt x="159" y="90"/>
                </a:lnTo>
                <a:lnTo>
                  <a:pt x="159" y="90"/>
                </a:lnTo>
                <a:lnTo>
                  <a:pt x="161" y="90"/>
                </a:lnTo>
                <a:lnTo>
                  <a:pt x="162" y="91"/>
                </a:lnTo>
                <a:lnTo>
                  <a:pt x="162" y="91"/>
                </a:lnTo>
                <a:close/>
                <a:moveTo>
                  <a:pt x="243" y="39"/>
                </a:moveTo>
                <a:lnTo>
                  <a:pt x="243" y="39"/>
                </a:lnTo>
                <a:lnTo>
                  <a:pt x="246" y="42"/>
                </a:lnTo>
                <a:lnTo>
                  <a:pt x="246" y="42"/>
                </a:lnTo>
                <a:lnTo>
                  <a:pt x="251" y="39"/>
                </a:lnTo>
                <a:lnTo>
                  <a:pt x="251" y="39"/>
                </a:lnTo>
                <a:lnTo>
                  <a:pt x="251" y="39"/>
                </a:lnTo>
                <a:lnTo>
                  <a:pt x="251" y="39"/>
                </a:lnTo>
                <a:lnTo>
                  <a:pt x="251" y="39"/>
                </a:lnTo>
                <a:lnTo>
                  <a:pt x="251" y="39"/>
                </a:lnTo>
                <a:lnTo>
                  <a:pt x="246" y="39"/>
                </a:lnTo>
                <a:lnTo>
                  <a:pt x="246" y="39"/>
                </a:lnTo>
                <a:lnTo>
                  <a:pt x="243" y="39"/>
                </a:lnTo>
                <a:lnTo>
                  <a:pt x="243" y="39"/>
                </a:lnTo>
                <a:close/>
                <a:moveTo>
                  <a:pt x="121" y="265"/>
                </a:moveTo>
                <a:lnTo>
                  <a:pt x="121" y="265"/>
                </a:lnTo>
                <a:lnTo>
                  <a:pt x="118" y="269"/>
                </a:lnTo>
                <a:lnTo>
                  <a:pt x="118" y="269"/>
                </a:lnTo>
                <a:lnTo>
                  <a:pt x="121" y="273"/>
                </a:lnTo>
                <a:lnTo>
                  <a:pt x="121" y="273"/>
                </a:lnTo>
                <a:lnTo>
                  <a:pt x="121" y="273"/>
                </a:lnTo>
                <a:lnTo>
                  <a:pt x="121" y="273"/>
                </a:lnTo>
                <a:lnTo>
                  <a:pt x="121" y="268"/>
                </a:lnTo>
                <a:lnTo>
                  <a:pt x="121" y="268"/>
                </a:lnTo>
                <a:lnTo>
                  <a:pt x="121" y="266"/>
                </a:lnTo>
                <a:lnTo>
                  <a:pt x="121" y="266"/>
                </a:lnTo>
                <a:lnTo>
                  <a:pt x="121" y="265"/>
                </a:lnTo>
                <a:lnTo>
                  <a:pt x="121" y="265"/>
                </a:lnTo>
                <a:lnTo>
                  <a:pt x="121" y="265"/>
                </a:lnTo>
                <a:close/>
                <a:moveTo>
                  <a:pt x="206" y="39"/>
                </a:moveTo>
                <a:lnTo>
                  <a:pt x="206" y="39"/>
                </a:lnTo>
                <a:lnTo>
                  <a:pt x="210" y="42"/>
                </a:lnTo>
                <a:lnTo>
                  <a:pt x="210" y="42"/>
                </a:lnTo>
                <a:lnTo>
                  <a:pt x="211" y="41"/>
                </a:lnTo>
                <a:lnTo>
                  <a:pt x="211" y="41"/>
                </a:lnTo>
                <a:lnTo>
                  <a:pt x="211" y="39"/>
                </a:lnTo>
                <a:lnTo>
                  <a:pt x="211" y="38"/>
                </a:lnTo>
                <a:lnTo>
                  <a:pt x="211" y="38"/>
                </a:lnTo>
                <a:lnTo>
                  <a:pt x="210" y="36"/>
                </a:lnTo>
                <a:lnTo>
                  <a:pt x="210" y="36"/>
                </a:lnTo>
                <a:lnTo>
                  <a:pt x="206" y="39"/>
                </a:lnTo>
                <a:lnTo>
                  <a:pt x="206" y="39"/>
                </a:lnTo>
                <a:close/>
                <a:moveTo>
                  <a:pt x="200" y="202"/>
                </a:moveTo>
                <a:lnTo>
                  <a:pt x="200" y="202"/>
                </a:lnTo>
                <a:lnTo>
                  <a:pt x="205" y="206"/>
                </a:lnTo>
                <a:lnTo>
                  <a:pt x="205" y="206"/>
                </a:lnTo>
                <a:lnTo>
                  <a:pt x="206" y="200"/>
                </a:lnTo>
                <a:lnTo>
                  <a:pt x="206" y="200"/>
                </a:lnTo>
                <a:lnTo>
                  <a:pt x="205" y="198"/>
                </a:lnTo>
                <a:lnTo>
                  <a:pt x="205" y="198"/>
                </a:lnTo>
                <a:lnTo>
                  <a:pt x="200" y="202"/>
                </a:lnTo>
                <a:lnTo>
                  <a:pt x="200" y="202"/>
                </a:lnTo>
                <a:close/>
                <a:moveTo>
                  <a:pt x="101" y="49"/>
                </a:moveTo>
                <a:lnTo>
                  <a:pt x="101" y="49"/>
                </a:lnTo>
                <a:lnTo>
                  <a:pt x="101" y="52"/>
                </a:lnTo>
                <a:lnTo>
                  <a:pt x="101" y="52"/>
                </a:lnTo>
                <a:lnTo>
                  <a:pt x="99" y="53"/>
                </a:lnTo>
                <a:lnTo>
                  <a:pt x="99" y="53"/>
                </a:lnTo>
                <a:lnTo>
                  <a:pt x="98" y="55"/>
                </a:lnTo>
                <a:lnTo>
                  <a:pt x="98" y="55"/>
                </a:lnTo>
                <a:lnTo>
                  <a:pt x="98" y="56"/>
                </a:lnTo>
                <a:lnTo>
                  <a:pt x="98" y="56"/>
                </a:lnTo>
                <a:lnTo>
                  <a:pt x="104" y="50"/>
                </a:lnTo>
                <a:lnTo>
                  <a:pt x="104" y="50"/>
                </a:lnTo>
                <a:lnTo>
                  <a:pt x="101" y="49"/>
                </a:lnTo>
                <a:lnTo>
                  <a:pt x="101" y="49"/>
                </a:lnTo>
                <a:close/>
                <a:moveTo>
                  <a:pt x="258" y="50"/>
                </a:moveTo>
                <a:lnTo>
                  <a:pt x="258" y="50"/>
                </a:lnTo>
                <a:lnTo>
                  <a:pt x="262" y="50"/>
                </a:lnTo>
                <a:lnTo>
                  <a:pt x="262" y="50"/>
                </a:lnTo>
                <a:lnTo>
                  <a:pt x="260" y="45"/>
                </a:lnTo>
                <a:lnTo>
                  <a:pt x="260" y="45"/>
                </a:lnTo>
                <a:lnTo>
                  <a:pt x="258" y="45"/>
                </a:lnTo>
                <a:lnTo>
                  <a:pt x="258" y="45"/>
                </a:lnTo>
                <a:lnTo>
                  <a:pt x="257" y="44"/>
                </a:lnTo>
                <a:lnTo>
                  <a:pt x="257" y="44"/>
                </a:lnTo>
                <a:lnTo>
                  <a:pt x="255" y="44"/>
                </a:lnTo>
                <a:lnTo>
                  <a:pt x="255" y="44"/>
                </a:lnTo>
                <a:lnTo>
                  <a:pt x="255" y="45"/>
                </a:lnTo>
                <a:lnTo>
                  <a:pt x="255" y="45"/>
                </a:lnTo>
                <a:lnTo>
                  <a:pt x="257" y="47"/>
                </a:lnTo>
                <a:lnTo>
                  <a:pt x="257" y="47"/>
                </a:lnTo>
                <a:lnTo>
                  <a:pt x="258" y="50"/>
                </a:lnTo>
                <a:lnTo>
                  <a:pt x="258" y="50"/>
                </a:lnTo>
                <a:close/>
                <a:moveTo>
                  <a:pt x="254" y="64"/>
                </a:moveTo>
                <a:lnTo>
                  <a:pt x="254" y="64"/>
                </a:lnTo>
                <a:lnTo>
                  <a:pt x="254" y="63"/>
                </a:lnTo>
                <a:lnTo>
                  <a:pt x="254" y="63"/>
                </a:lnTo>
                <a:lnTo>
                  <a:pt x="257" y="58"/>
                </a:lnTo>
                <a:lnTo>
                  <a:pt x="257" y="58"/>
                </a:lnTo>
                <a:lnTo>
                  <a:pt x="257" y="56"/>
                </a:lnTo>
                <a:lnTo>
                  <a:pt x="257" y="55"/>
                </a:lnTo>
                <a:lnTo>
                  <a:pt x="257" y="55"/>
                </a:lnTo>
                <a:lnTo>
                  <a:pt x="255" y="55"/>
                </a:lnTo>
                <a:lnTo>
                  <a:pt x="255" y="55"/>
                </a:lnTo>
                <a:lnTo>
                  <a:pt x="254" y="58"/>
                </a:lnTo>
                <a:lnTo>
                  <a:pt x="252" y="63"/>
                </a:lnTo>
                <a:lnTo>
                  <a:pt x="252" y="63"/>
                </a:lnTo>
                <a:lnTo>
                  <a:pt x="254" y="64"/>
                </a:lnTo>
                <a:lnTo>
                  <a:pt x="254" y="64"/>
                </a:lnTo>
                <a:close/>
                <a:moveTo>
                  <a:pt x="151" y="178"/>
                </a:moveTo>
                <a:lnTo>
                  <a:pt x="151" y="178"/>
                </a:lnTo>
                <a:lnTo>
                  <a:pt x="154" y="173"/>
                </a:lnTo>
                <a:lnTo>
                  <a:pt x="154" y="173"/>
                </a:lnTo>
                <a:lnTo>
                  <a:pt x="156" y="172"/>
                </a:lnTo>
                <a:lnTo>
                  <a:pt x="156" y="170"/>
                </a:lnTo>
                <a:lnTo>
                  <a:pt x="156" y="170"/>
                </a:lnTo>
                <a:lnTo>
                  <a:pt x="153" y="172"/>
                </a:lnTo>
                <a:lnTo>
                  <a:pt x="150" y="176"/>
                </a:lnTo>
                <a:lnTo>
                  <a:pt x="150" y="176"/>
                </a:lnTo>
                <a:lnTo>
                  <a:pt x="151" y="178"/>
                </a:lnTo>
                <a:lnTo>
                  <a:pt x="151" y="178"/>
                </a:lnTo>
                <a:close/>
                <a:moveTo>
                  <a:pt x="213" y="257"/>
                </a:moveTo>
                <a:lnTo>
                  <a:pt x="213" y="257"/>
                </a:lnTo>
                <a:lnTo>
                  <a:pt x="210" y="260"/>
                </a:lnTo>
                <a:lnTo>
                  <a:pt x="210" y="260"/>
                </a:lnTo>
                <a:lnTo>
                  <a:pt x="214" y="260"/>
                </a:lnTo>
                <a:lnTo>
                  <a:pt x="219" y="258"/>
                </a:lnTo>
                <a:lnTo>
                  <a:pt x="219" y="258"/>
                </a:lnTo>
                <a:lnTo>
                  <a:pt x="213" y="257"/>
                </a:lnTo>
                <a:lnTo>
                  <a:pt x="213" y="257"/>
                </a:lnTo>
                <a:close/>
                <a:moveTo>
                  <a:pt x="153" y="236"/>
                </a:moveTo>
                <a:lnTo>
                  <a:pt x="153" y="236"/>
                </a:lnTo>
                <a:lnTo>
                  <a:pt x="148" y="239"/>
                </a:lnTo>
                <a:lnTo>
                  <a:pt x="148" y="239"/>
                </a:lnTo>
                <a:lnTo>
                  <a:pt x="148" y="241"/>
                </a:lnTo>
                <a:lnTo>
                  <a:pt x="148" y="241"/>
                </a:lnTo>
                <a:lnTo>
                  <a:pt x="150" y="244"/>
                </a:lnTo>
                <a:lnTo>
                  <a:pt x="150" y="244"/>
                </a:lnTo>
                <a:lnTo>
                  <a:pt x="153" y="238"/>
                </a:lnTo>
                <a:lnTo>
                  <a:pt x="153" y="238"/>
                </a:lnTo>
                <a:lnTo>
                  <a:pt x="153" y="236"/>
                </a:lnTo>
                <a:lnTo>
                  <a:pt x="153" y="236"/>
                </a:lnTo>
                <a:close/>
                <a:moveTo>
                  <a:pt x="195" y="19"/>
                </a:moveTo>
                <a:lnTo>
                  <a:pt x="195" y="19"/>
                </a:lnTo>
                <a:lnTo>
                  <a:pt x="197" y="19"/>
                </a:lnTo>
                <a:lnTo>
                  <a:pt x="199" y="19"/>
                </a:lnTo>
                <a:lnTo>
                  <a:pt x="199" y="19"/>
                </a:lnTo>
                <a:lnTo>
                  <a:pt x="200" y="17"/>
                </a:lnTo>
                <a:lnTo>
                  <a:pt x="202" y="19"/>
                </a:lnTo>
                <a:lnTo>
                  <a:pt x="202" y="19"/>
                </a:lnTo>
                <a:lnTo>
                  <a:pt x="203" y="20"/>
                </a:lnTo>
                <a:lnTo>
                  <a:pt x="203" y="20"/>
                </a:lnTo>
                <a:lnTo>
                  <a:pt x="202" y="17"/>
                </a:lnTo>
                <a:lnTo>
                  <a:pt x="202" y="15"/>
                </a:lnTo>
                <a:lnTo>
                  <a:pt x="202" y="15"/>
                </a:lnTo>
                <a:lnTo>
                  <a:pt x="197" y="15"/>
                </a:lnTo>
                <a:lnTo>
                  <a:pt x="197" y="15"/>
                </a:lnTo>
                <a:lnTo>
                  <a:pt x="195" y="19"/>
                </a:lnTo>
                <a:lnTo>
                  <a:pt x="195" y="19"/>
                </a:lnTo>
                <a:close/>
                <a:moveTo>
                  <a:pt x="292" y="118"/>
                </a:moveTo>
                <a:lnTo>
                  <a:pt x="292" y="118"/>
                </a:lnTo>
                <a:lnTo>
                  <a:pt x="295" y="115"/>
                </a:lnTo>
                <a:lnTo>
                  <a:pt x="295" y="115"/>
                </a:lnTo>
                <a:lnTo>
                  <a:pt x="296" y="113"/>
                </a:lnTo>
                <a:lnTo>
                  <a:pt x="296" y="113"/>
                </a:lnTo>
                <a:lnTo>
                  <a:pt x="296" y="112"/>
                </a:lnTo>
                <a:lnTo>
                  <a:pt x="296" y="112"/>
                </a:lnTo>
                <a:lnTo>
                  <a:pt x="293" y="112"/>
                </a:lnTo>
                <a:lnTo>
                  <a:pt x="292" y="110"/>
                </a:lnTo>
                <a:lnTo>
                  <a:pt x="292" y="110"/>
                </a:lnTo>
                <a:lnTo>
                  <a:pt x="292" y="118"/>
                </a:lnTo>
                <a:lnTo>
                  <a:pt x="292" y="118"/>
                </a:lnTo>
                <a:close/>
                <a:moveTo>
                  <a:pt x="265" y="55"/>
                </a:moveTo>
                <a:lnTo>
                  <a:pt x="265" y="55"/>
                </a:lnTo>
                <a:lnTo>
                  <a:pt x="265" y="55"/>
                </a:lnTo>
                <a:lnTo>
                  <a:pt x="265" y="55"/>
                </a:lnTo>
                <a:lnTo>
                  <a:pt x="266" y="66"/>
                </a:lnTo>
                <a:lnTo>
                  <a:pt x="266" y="66"/>
                </a:lnTo>
                <a:lnTo>
                  <a:pt x="270" y="66"/>
                </a:lnTo>
                <a:lnTo>
                  <a:pt x="270" y="66"/>
                </a:lnTo>
                <a:lnTo>
                  <a:pt x="270" y="68"/>
                </a:lnTo>
                <a:lnTo>
                  <a:pt x="268" y="69"/>
                </a:lnTo>
                <a:lnTo>
                  <a:pt x="268" y="69"/>
                </a:lnTo>
                <a:lnTo>
                  <a:pt x="270" y="68"/>
                </a:lnTo>
                <a:lnTo>
                  <a:pt x="270" y="66"/>
                </a:lnTo>
                <a:lnTo>
                  <a:pt x="270" y="66"/>
                </a:lnTo>
                <a:lnTo>
                  <a:pt x="266" y="55"/>
                </a:lnTo>
                <a:lnTo>
                  <a:pt x="266" y="55"/>
                </a:lnTo>
                <a:lnTo>
                  <a:pt x="265" y="55"/>
                </a:lnTo>
                <a:lnTo>
                  <a:pt x="265" y="55"/>
                </a:lnTo>
                <a:close/>
                <a:moveTo>
                  <a:pt x="38" y="75"/>
                </a:moveTo>
                <a:lnTo>
                  <a:pt x="38" y="75"/>
                </a:lnTo>
                <a:lnTo>
                  <a:pt x="36" y="75"/>
                </a:lnTo>
                <a:lnTo>
                  <a:pt x="36" y="77"/>
                </a:lnTo>
                <a:lnTo>
                  <a:pt x="36" y="77"/>
                </a:lnTo>
                <a:lnTo>
                  <a:pt x="34" y="79"/>
                </a:lnTo>
                <a:lnTo>
                  <a:pt x="34" y="79"/>
                </a:lnTo>
                <a:lnTo>
                  <a:pt x="36" y="80"/>
                </a:lnTo>
                <a:lnTo>
                  <a:pt x="39" y="82"/>
                </a:lnTo>
                <a:lnTo>
                  <a:pt x="39" y="82"/>
                </a:lnTo>
                <a:lnTo>
                  <a:pt x="38" y="75"/>
                </a:lnTo>
                <a:lnTo>
                  <a:pt x="38" y="75"/>
                </a:lnTo>
                <a:close/>
                <a:moveTo>
                  <a:pt x="154" y="86"/>
                </a:moveTo>
                <a:lnTo>
                  <a:pt x="154" y="86"/>
                </a:lnTo>
                <a:lnTo>
                  <a:pt x="153" y="88"/>
                </a:lnTo>
                <a:lnTo>
                  <a:pt x="153" y="88"/>
                </a:lnTo>
                <a:lnTo>
                  <a:pt x="153" y="101"/>
                </a:lnTo>
                <a:lnTo>
                  <a:pt x="153" y="101"/>
                </a:lnTo>
                <a:lnTo>
                  <a:pt x="153" y="105"/>
                </a:lnTo>
                <a:lnTo>
                  <a:pt x="153" y="105"/>
                </a:lnTo>
                <a:lnTo>
                  <a:pt x="153" y="105"/>
                </a:lnTo>
                <a:lnTo>
                  <a:pt x="153" y="105"/>
                </a:lnTo>
                <a:lnTo>
                  <a:pt x="154" y="86"/>
                </a:lnTo>
                <a:lnTo>
                  <a:pt x="154" y="86"/>
                </a:lnTo>
                <a:close/>
                <a:moveTo>
                  <a:pt x="241" y="68"/>
                </a:moveTo>
                <a:lnTo>
                  <a:pt x="241" y="68"/>
                </a:lnTo>
                <a:lnTo>
                  <a:pt x="240" y="74"/>
                </a:lnTo>
                <a:lnTo>
                  <a:pt x="240" y="74"/>
                </a:lnTo>
                <a:lnTo>
                  <a:pt x="238" y="75"/>
                </a:lnTo>
                <a:lnTo>
                  <a:pt x="240" y="75"/>
                </a:lnTo>
                <a:lnTo>
                  <a:pt x="240" y="75"/>
                </a:lnTo>
                <a:lnTo>
                  <a:pt x="243" y="69"/>
                </a:lnTo>
                <a:lnTo>
                  <a:pt x="243" y="69"/>
                </a:lnTo>
                <a:lnTo>
                  <a:pt x="241" y="68"/>
                </a:lnTo>
                <a:lnTo>
                  <a:pt x="241" y="68"/>
                </a:lnTo>
                <a:close/>
                <a:moveTo>
                  <a:pt x="42" y="176"/>
                </a:moveTo>
                <a:lnTo>
                  <a:pt x="42" y="176"/>
                </a:lnTo>
                <a:lnTo>
                  <a:pt x="45" y="173"/>
                </a:lnTo>
                <a:lnTo>
                  <a:pt x="45" y="173"/>
                </a:lnTo>
                <a:lnTo>
                  <a:pt x="44" y="172"/>
                </a:lnTo>
                <a:lnTo>
                  <a:pt x="44" y="168"/>
                </a:lnTo>
                <a:lnTo>
                  <a:pt x="44" y="168"/>
                </a:lnTo>
                <a:lnTo>
                  <a:pt x="41" y="172"/>
                </a:lnTo>
                <a:lnTo>
                  <a:pt x="41" y="172"/>
                </a:lnTo>
                <a:lnTo>
                  <a:pt x="42" y="176"/>
                </a:lnTo>
                <a:lnTo>
                  <a:pt x="42" y="176"/>
                </a:lnTo>
                <a:close/>
                <a:moveTo>
                  <a:pt x="90" y="99"/>
                </a:moveTo>
                <a:lnTo>
                  <a:pt x="90" y="99"/>
                </a:lnTo>
                <a:lnTo>
                  <a:pt x="91" y="90"/>
                </a:lnTo>
                <a:lnTo>
                  <a:pt x="93" y="82"/>
                </a:lnTo>
                <a:lnTo>
                  <a:pt x="93" y="82"/>
                </a:lnTo>
                <a:lnTo>
                  <a:pt x="91" y="90"/>
                </a:lnTo>
                <a:lnTo>
                  <a:pt x="90" y="99"/>
                </a:lnTo>
                <a:lnTo>
                  <a:pt x="90" y="99"/>
                </a:lnTo>
                <a:close/>
                <a:moveTo>
                  <a:pt x="110" y="186"/>
                </a:moveTo>
                <a:lnTo>
                  <a:pt x="110" y="186"/>
                </a:lnTo>
                <a:lnTo>
                  <a:pt x="110" y="184"/>
                </a:lnTo>
                <a:lnTo>
                  <a:pt x="110" y="184"/>
                </a:lnTo>
                <a:lnTo>
                  <a:pt x="107" y="186"/>
                </a:lnTo>
                <a:lnTo>
                  <a:pt x="107" y="186"/>
                </a:lnTo>
                <a:lnTo>
                  <a:pt x="104" y="187"/>
                </a:lnTo>
                <a:lnTo>
                  <a:pt x="102" y="187"/>
                </a:lnTo>
                <a:lnTo>
                  <a:pt x="102" y="187"/>
                </a:lnTo>
                <a:lnTo>
                  <a:pt x="102" y="189"/>
                </a:lnTo>
                <a:lnTo>
                  <a:pt x="102" y="189"/>
                </a:lnTo>
                <a:lnTo>
                  <a:pt x="104" y="189"/>
                </a:lnTo>
                <a:lnTo>
                  <a:pt x="105" y="189"/>
                </a:lnTo>
                <a:lnTo>
                  <a:pt x="105" y="189"/>
                </a:lnTo>
                <a:lnTo>
                  <a:pt x="110" y="186"/>
                </a:lnTo>
                <a:lnTo>
                  <a:pt x="110" y="186"/>
                </a:lnTo>
                <a:close/>
                <a:moveTo>
                  <a:pt x="79" y="153"/>
                </a:moveTo>
                <a:lnTo>
                  <a:pt x="79" y="153"/>
                </a:lnTo>
                <a:lnTo>
                  <a:pt x="79" y="153"/>
                </a:lnTo>
                <a:lnTo>
                  <a:pt x="79" y="153"/>
                </a:lnTo>
                <a:lnTo>
                  <a:pt x="79" y="173"/>
                </a:lnTo>
                <a:lnTo>
                  <a:pt x="79" y="173"/>
                </a:lnTo>
                <a:lnTo>
                  <a:pt x="79" y="173"/>
                </a:lnTo>
                <a:lnTo>
                  <a:pt x="79" y="172"/>
                </a:lnTo>
                <a:lnTo>
                  <a:pt x="79" y="172"/>
                </a:lnTo>
                <a:lnTo>
                  <a:pt x="79" y="156"/>
                </a:lnTo>
                <a:lnTo>
                  <a:pt x="79" y="156"/>
                </a:lnTo>
                <a:lnTo>
                  <a:pt x="79" y="153"/>
                </a:lnTo>
                <a:lnTo>
                  <a:pt x="79" y="153"/>
                </a:lnTo>
                <a:lnTo>
                  <a:pt x="79" y="153"/>
                </a:lnTo>
                <a:lnTo>
                  <a:pt x="79" y="153"/>
                </a:lnTo>
                <a:close/>
                <a:moveTo>
                  <a:pt x="128" y="205"/>
                </a:moveTo>
                <a:lnTo>
                  <a:pt x="128" y="205"/>
                </a:lnTo>
                <a:lnTo>
                  <a:pt x="126" y="206"/>
                </a:lnTo>
                <a:lnTo>
                  <a:pt x="126" y="208"/>
                </a:lnTo>
                <a:lnTo>
                  <a:pt x="126" y="208"/>
                </a:lnTo>
                <a:lnTo>
                  <a:pt x="128" y="213"/>
                </a:lnTo>
                <a:lnTo>
                  <a:pt x="128" y="213"/>
                </a:lnTo>
                <a:lnTo>
                  <a:pt x="128" y="213"/>
                </a:lnTo>
                <a:lnTo>
                  <a:pt x="128" y="213"/>
                </a:lnTo>
                <a:lnTo>
                  <a:pt x="131" y="211"/>
                </a:lnTo>
                <a:lnTo>
                  <a:pt x="131" y="211"/>
                </a:lnTo>
                <a:lnTo>
                  <a:pt x="128" y="205"/>
                </a:lnTo>
                <a:lnTo>
                  <a:pt x="128" y="205"/>
                </a:lnTo>
                <a:close/>
                <a:moveTo>
                  <a:pt x="41" y="153"/>
                </a:moveTo>
                <a:lnTo>
                  <a:pt x="41" y="153"/>
                </a:lnTo>
                <a:lnTo>
                  <a:pt x="39" y="148"/>
                </a:lnTo>
                <a:lnTo>
                  <a:pt x="39" y="148"/>
                </a:lnTo>
                <a:lnTo>
                  <a:pt x="36" y="151"/>
                </a:lnTo>
                <a:lnTo>
                  <a:pt x="36" y="151"/>
                </a:lnTo>
                <a:lnTo>
                  <a:pt x="39" y="154"/>
                </a:lnTo>
                <a:lnTo>
                  <a:pt x="39" y="154"/>
                </a:lnTo>
                <a:lnTo>
                  <a:pt x="41" y="153"/>
                </a:lnTo>
                <a:lnTo>
                  <a:pt x="41" y="153"/>
                </a:lnTo>
                <a:close/>
                <a:moveTo>
                  <a:pt x="213" y="222"/>
                </a:moveTo>
                <a:lnTo>
                  <a:pt x="213" y="222"/>
                </a:lnTo>
                <a:lnTo>
                  <a:pt x="211" y="227"/>
                </a:lnTo>
                <a:lnTo>
                  <a:pt x="211" y="227"/>
                </a:lnTo>
                <a:lnTo>
                  <a:pt x="211" y="227"/>
                </a:lnTo>
                <a:lnTo>
                  <a:pt x="211" y="227"/>
                </a:lnTo>
                <a:lnTo>
                  <a:pt x="211" y="230"/>
                </a:lnTo>
                <a:lnTo>
                  <a:pt x="211" y="230"/>
                </a:lnTo>
                <a:lnTo>
                  <a:pt x="213" y="228"/>
                </a:lnTo>
                <a:lnTo>
                  <a:pt x="214" y="228"/>
                </a:lnTo>
                <a:lnTo>
                  <a:pt x="214" y="228"/>
                </a:lnTo>
                <a:lnTo>
                  <a:pt x="214" y="225"/>
                </a:lnTo>
                <a:lnTo>
                  <a:pt x="214" y="225"/>
                </a:lnTo>
                <a:lnTo>
                  <a:pt x="214" y="224"/>
                </a:lnTo>
                <a:lnTo>
                  <a:pt x="213" y="222"/>
                </a:lnTo>
                <a:lnTo>
                  <a:pt x="213" y="222"/>
                </a:lnTo>
                <a:close/>
                <a:moveTo>
                  <a:pt x="30" y="159"/>
                </a:moveTo>
                <a:lnTo>
                  <a:pt x="30" y="159"/>
                </a:lnTo>
                <a:lnTo>
                  <a:pt x="30" y="159"/>
                </a:lnTo>
                <a:lnTo>
                  <a:pt x="30" y="159"/>
                </a:lnTo>
                <a:lnTo>
                  <a:pt x="25" y="162"/>
                </a:lnTo>
                <a:lnTo>
                  <a:pt x="25" y="162"/>
                </a:lnTo>
                <a:lnTo>
                  <a:pt x="27" y="165"/>
                </a:lnTo>
                <a:lnTo>
                  <a:pt x="27" y="165"/>
                </a:lnTo>
                <a:lnTo>
                  <a:pt x="30" y="162"/>
                </a:lnTo>
                <a:lnTo>
                  <a:pt x="30" y="162"/>
                </a:lnTo>
                <a:lnTo>
                  <a:pt x="30" y="162"/>
                </a:lnTo>
                <a:lnTo>
                  <a:pt x="30" y="162"/>
                </a:lnTo>
                <a:lnTo>
                  <a:pt x="30" y="159"/>
                </a:lnTo>
                <a:lnTo>
                  <a:pt x="30" y="159"/>
                </a:lnTo>
                <a:close/>
                <a:moveTo>
                  <a:pt x="80" y="52"/>
                </a:moveTo>
                <a:lnTo>
                  <a:pt x="80" y="52"/>
                </a:lnTo>
                <a:lnTo>
                  <a:pt x="83" y="52"/>
                </a:lnTo>
                <a:lnTo>
                  <a:pt x="83" y="52"/>
                </a:lnTo>
                <a:lnTo>
                  <a:pt x="80" y="45"/>
                </a:lnTo>
                <a:lnTo>
                  <a:pt x="80" y="45"/>
                </a:lnTo>
                <a:lnTo>
                  <a:pt x="79" y="47"/>
                </a:lnTo>
                <a:lnTo>
                  <a:pt x="79" y="47"/>
                </a:lnTo>
                <a:lnTo>
                  <a:pt x="80" y="52"/>
                </a:lnTo>
                <a:lnTo>
                  <a:pt x="80" y="52"/>
                </a:lnTo>
                <a:close/>
                <a:moveTo>
                  <a:pt x="33" y="224"/>
                </a:moveTo>
                <a:lnTo>
                  <a:pt x="33" y="224"/>
                </a:lnTo>
                <a:lnTo>
                  <a:pt x="34" y="222"/>
                </a:lnTo>
                <a:lnTo>
                  <a:pt x="34" y="222"/>
                </a:lnTo>
                <a:lnTo>
                  <a:pt x="34" y="222"/>
                </a:lnTo>
                <a:lnTo>
                  <a:pt x="34" y="221"/>
                </a:lnTo>
                <a:lnTo>
                  <a:pt x="34" y="221"/>
                </a:lnTo>
                <a:lnTo>
                  <a:pt x="33" y="217"/>
                </a:lnTo>
                <a:lnTo>
                  <a:pt x="33" y="217"/>
                </a:lnTo>
                <a:lnTo>
                  <a:pt x="31" y="221"/>
                </a:lnTo>
                <a:lnTo>
                  <a:pt x="31" y="222"/>
                </a:lnTo>
                <a:lnTo>
                  <a:pt x="33" y="224"/>
                </a:lnTo>
                <a:lnTo>
                  <a:pt x="33" y="224"/>
                </a:lnTo>
                <a:close/>
                <a:moveTo>
                  <a:pt x="299" y="214"/>
                </a:moveTo>
                <a:lnTo>
                  <a:pt x="299" y="214"/>
                </a:lnTo>
                <a:lnTo>
                  <a:pt x="298" y="216"/>
                </a:lnTo>
                <a:lnTo>
                  <a:pt x="298" y="216"/>
                </a:lnTo>
                <a:lnTo>
                  <a:pt x="298" y="238"/>
                </a:lnTo>
                <a:lnTo>
                  <a:pt x="298" y="238"/>
                </a:lnTo>
                <a:lnTo>
                  <a:pt x="298" y="243"/>
                </a:lnTo>
                <a:lnTo>
                  <a:pt x="298" y="243"/>
                </a:lnTo>
                <a:lnTo>
                  <a:pt x="298" y="243"/>
                </a:lnTo>
                <a:lnTo>
                  <a:pt x="298" y="243"/>
                </a:lnTo>
                <a:lnTo>
                  <a:pt x="299" y="214"/>
                </a:lnTo>
                <a:lnTo>
                  <a:pt x="299" y="214"/>
                </a:lnTo>
                <a:close/>
                <a:moveTo>
                  <a:pt x="270" y="145"/>
                </a:moveTo>
                <a:lnTo>
                  <a:pt x="270" y="145"/>
                </a:lnTo>
                <a:lnTo>
                  <a:pt x="274" y="142"/>
                </a:lnTo>
                <a:lnTo>
                  <a:pt x="274" y="142"/>
                </a:lnTo>
                <a:lnTo>
                  <a:pt x="274" y="140"/>
                </a:lnTo>
                <a:lnTo>
                  <a:pt x="274" y="140"/>
                </a:lnTo>
                <a:lnTo>
                  <a:pt x="274" y="137"/>
                </a:lnTo>
                <a:lnTo>
                  <a:pt x="274" y="137"/>
                </a:lnTo>
                <a:lnTo>
                  <a:pt x="271" y="140"/>
                </a:lnTo>
                <a:lnTo>
                  <a:pt x="271" y="140"/>
                </a:lnTo>
                <a:lnTo>
                  <a:pt x="270" y="142"/>
                </a:lnTo>
                <a:lnTo>
                  <a:pt x="270" y="145"/>
                </a:lnTo>
                <a:lnTo>
                  <a:pt x="270" y="145"/>
                </a:lnTo>
                <a:close/>
                <a:moveTo>
                  <a:pt x="172" y="28"/>
                </a:moveTo>
                <a:lnTo>
                  <a:pt x="172" y="28"/>
                </a:lnTo>
                <a:lnTo>
                  <a:pt x="172" y="38"/>
                </a:lnTo>
                <a:lnTo>
                  <a:pt x="172" y="45"/>
                </a:lnTo>
                <a:lnTo>
                  <a:pt x="172" y="45"/>
                </a:lnTo>
                <a:lnTo>
                  <a:pt x="173" y="38"/>
                </a:lnTo>
                <a:lnTo>
                  <a:pt x="172" y="28"/>
                </a:lnTo>
                <a:lnTo>
                  <a:pt x="172" y="28"/>
                </a:lnTo>
                <a:close/>
                <a:moveTo>
                  <a:pt x="296" y="181"/>
                </a:moveTo>
                <a:lnTo>
                  <a:pt x="296" y="181"/>
                </a:lnTo>
                <a:lnTo>
                  <a:pt x="296" y="178"/>
                </a:lnTo>
                <a:lnTo>
                  <a:pt x="296" y="178"/>
                </a:lnTo>
                <a:lnTo>
                  <a:pt x="296" y="175"/>
                </a:lnTo>
                <a:lnTo>
                  <a:pt x="296" y="175"/>
                </a:lnTo>
                <a:lnTo>
                  <a:pt x="295" y="176"/>
                </a:lnTo>
                <a:lnTo>
                  <a:pt x="295" y="176"/>
                </a:lnTo>
                <a:lnTo>
                  <a:pt x="295" y="176"/>
                </a:lnTo>
                <a:lnTo>
                  <a:pt x="295" y="176"/>
                </a:lnTo>
                <a:lnTo>
                  <a:pt x="295" y="181"/>
                </a:lnTo>
                <a:lnTo>
                  <a:pt x="295" y="181"/>
                </a:lnTo>
                <a:lnTo>
                  <a:pt x="296" y="181"/>
                </a:lnTo>
                <a:lnTo>
                  <a:pt x="296" y="181"/>
                </a:lnTo>
                <a:close/>
                <a:moveTo>
                  <a:pt x="202" y="197"/>
                </a:moveTo>
                <a:lnTo>
                  <a:pt x="202" y="197"/>
                </a:lnTo>
                <a:lnTo>
                  <a:pt x="199" y="194"/>
                </a:lnTo>
                <a:lnTo>
                  <a:pt x="199" y="194"/>
                </a:lnTo>
                <a:lnTo>
                  <a:pt x="197" y="195"/>
                </a:lnTo>
                <a:lnTo>
                  <a:pt x="197" y="195"/>
                </a:lnTo>
                <a:lnTo>
                  <a:pt x="197" y="197"/>
                </a:lnTo>
                <a:lnTo>
                  <a:pt x="197" y="197"/>
                </a:lnTo>
                <a:lnTo>
                  <a:pt x="199" y="200"/>
                </a:lnTo>
                <a:lnTo>
                  <a:pt x="199" y="200"/>
                </a:lnTo>
                <a:lnTo>
                  <a:pt x="202" y="197"/>
                </a:lnTo>
                <a:lnTo>
                  <a:pt x="202" y="197"/>
                </a:lnTo>
                <a:close/>
                <a:moveTo>
                  <a:pt x="85" y="61"/>
                </a:moveTo>
                <a:lnTo>
                  <a:pt x="85" y="61"/>
                </a:lnTo>
                <a:lnTo>
                  <a:pt x="79" y="72"/>
                </a:lnTo>
                <a:lnTo>
                  <a:pt x="79" y="72"/>
                </a:lnTo>
                <a:lnTo>
                  <a:pt x="79" y="72"/>
                </a:lnTo>
                <a:lnTo>
                  <a:pt x="79" y="72"/>
                </a:lnTo>
                <a:lnTo>
                  <a:pt x="87" y="61"/>
                </a:lnTo>
                <a:lnTo>
                  <a:pt x="87" y="61"/>
                </a:lnTo>
                <a:lnTo>
                  <a:pt x="85" y="61"/>
                </a:lnTo>
                <a:lnTo>
                  <a:pt x="85" y="61"/>
                </a:lnTo>
                <a:close/>
                <a:moveTo>
                  <a:pt x="123" y="225"/>
                </a:moveTo>
                <a:lnTo>
                  <a:pt x="123" y="225"/>
                </a:lnTo>
                <a:lnTo>
                  <a:pt x="126" y="222"/>
                </a:lnTo>
                <a:lnTo>
                  <a:pt x="126" y="222"/>
                </a:lnTo>
                <a:lnTo>
                  <a:pt x="126" y="222"/>
                </a:lnTo>
                <a:lnTo>
                  <a:pt x="126" y="222"/>
                </a:lnTo>
                <a:lnTo>
                  <a:pt x="124" y="217"/>
                </a:lnTo>
                <a:lnTo>
                  <a:pt x="124" y="217"/>
                </a:lnTo>
                <a:lnTo>
                  <a:pt x="124" y="217"/>
                </a:lnTo>
                <a:lnTo>
                  <a:pt x="124" y="217"/>
                </a:lnTo>
                <a:lnTo>
                  <a:pt x="123" y="225"/>
                </a:lnTo>
                <a:lnTo>
                  <a:pt x="123" y="225"/>
                </a:lnTo>
                <a:close/>
                <a:moveTo>
                  <a:pt x="170" y="214"/>
                </a:moveTo>
                <a:lnTo>
                  <a:pt x="170" y="214"/>
                </a:lnTo>
                <a:lnTo>
                  <a:pt x="170" y="216"/>
                </a:lnTo>
                <a:lnTo>
                  <a:pt x="170" y="216"/>
                </a:lnTo>
                <a:lnTo>
                  <a:pt x="176" y="211"/>
                </a:lnTo>
                <a:lnTo>
                  <a:pt x="176" y="211"/>
                </a:lnTo>
                <a:lnTo>
                  <a:pt x="175" y="206"/>
                </a:lnTo>
                <a:lnTo>
                  <a:pt x="175" y="206"/>
                </a:lnTo>
                <a:lnTo>
                  <a:pt x="170" y="214"/>
                </a:lnTo>
                <a:lnTo>
                  <a:pt x="170" y="214"/>
                </a:lnTo>
                <a:close/>
                <a:moveTo>
                  <a:pt x="205" y="31"/>
                </a:moveTo>
                <a:lnTo>
                  <a:pt x="205" y="31"/>
                </a:lnTo>
                <a:lnTo>
                  <a:pt x="206" y="27"/>
                </a:lnTo>
                <a:lnTo>
                  <a:pt x="206" y="27"/>
                </a:lnTo>
                <a:lnTo>
                  <a:pt x="206" y="27"/>
                </a:lnTo>
                <a:lnTo>
                  <a:pt x="206" y="27"/>
                </a:lnTo>
                <a:lnTo>
                  <a:pt x="203" y="25"/>
                </a:lnTo>
                <a:lnTo>
                  <a:pt x="203" y="25"/>
                </a:lnTo>
                <a:lnTo>
                  <a:pt x="203" y="30"/>
                </a:lnTo>
                <a:lnTo>
                  <a:pt x="203" y="30"/>
                </a:lnTo>
                <a:lnTo>
                  <a:pt x="205" y="31"/>
                </a:lnTo>
                <a:lnTo>
                  <a:pt x="205" y="31"/>
                </a:lnTo>
                <a:close/>
                <a:moveTo>
                  <a:pt x="71" y="36"/>
                </a:moveTo>
                <a:lnTo>
                  <a:pt x="71" y="36"/>
                </a:lnTo>
                <a:lnTo>
                  <a:pt x="69" y="39"/>
                </a:lnTo>
                <a:lnTo>
                  <a:pt x="69" y="39"/>
                </a:lnTo>
                <a:lnTo>
                  <a:pt x="69" y="39"/>
                </a:lnTo>
                <a:lnTo>
                  <a:pt x="69" y="39"/>
                </a:lnTo>
                <a:lnTo>
                  <a:pt x="72" y="44"/>
                </a:lnTo>
                <a:lnTo>
                  <a:pt x="72" y="44"/>
                </a:lnTo>
                <a:lnTo>
                  <a:pt x="74" y="42"/>
                </a:lnTo>
                <a:lnTo>
                  <a:pt x="74" y="42"/>
                </a:lnTo>
                <a:lnTo>
                  <a:pt x="74" y="42"/>
                </a:lnTo>
                <a:lnTo>
                  <a:pt x="72" y="38"/>
                </a:lnTo>
                <a:lnTo>
                  <a:pt x="72" y="38"/>
                </a:lnTo>
                <a:lnTo>
                  <a:pt x="71" y="36"/>
                </a:lnTo>
                <a:lnTo>
                  <a:pt x="71" y="36"/>
                </a:lnTo>
                <a:close/>
                <a:moveTo>
                  <a:pt x="296" y="156"/>
                </a:moveTo>
                <a:lnTo>
                  <a:pt x="296" y="156"/>
                </a:lnTo>
                <a:lnTo>
                  <a:pt x="296" y="153"/>
                </a:lnTo>
                <a:lnTo>
                  <a:pt x="296" y="153"/>
                </a:lnTo>
                <a:lnTo>
                  <a:pt x="296" y="150"/>
                </a:lnTo>
                <a:lnTo>
                  <a:pt x="296" y="150"/>
                </a:lnTo>
                <a:lnTo>
                  <a:pt x="295" y="153"/>
                </a:lnTo>
                <a:lnTo>
                  <a:pt x="295" y="153"/>
                </a:lnTo>
                <a:lnTo>
                  <a:pt x="295" y="153"/>
                </a:lnTo>
                <a:lnTo>
                  <a:pt x="295" y="153"/>
                </a:lnTo>
                <a:lnTo>
                  <a:pt x="295" y="157"/>
                </a:lnTo>
                <a:lnTo>
                  <a:pt x="295" y="157"/>
                </a:lnTo>
                <a:lnTo>
                  <a:pt x="296" y="156"/>
                </a:lnTo>
                <a:lnTo>
                  <a:pt x="296" y="156"/>
                </a:lnTo>
                <a:close/>
                <a:moveTo>
                  <a:pt x="38" y="180"/>
                </a:moveTo>
                <a:lnTo>
                  <a:pt x="38" y="180"/>
                </a:lnTo>
                <a:lnTo>
                  <a:pt x="38" y="178"/>
                </a:lnTo>
                <a:lnTo>
                  <a:pt x="38" y="178"/>
                </a:lnTo>
                <a:lnTo>
                  <a:pt x="39" y="176"/>
                </a:lnTo>
                <a:lnTo>
                  <a:pt x="39" y="176"/>
                </a:lnTo>
                <a:lnTo>
                  <a:pt x="38" y="175"/>
                </a:lnTo>
                <a:lnTo>
                  <a:pt x="38" y="175"/>
                </a:lnTo>
                <a:lnTo>
                  <a:pt x="34" y="178"/>
                </a:lnTo>
                <a:lnTo>
                  <a:pt x="34" y="178"/>
                </a:lnTo>
                <a:lnTo>
                  <a:pt x="38" y="180"/>
                </a:lnTo>
                <a:lnTo>
                  <a:pt x="38" y="180"/>
                </a:lnTo>
                <a:close/>
                <a:moveTo>
                  <a:pt x="28" y="183"/>
                </a:moveTo>
                <a:lnTo>
                  <a:pt x="28" y="183"/>
                </a:lnTo>
                <a:lnTo>
                  <a:pt x="28" y="184"/>
                </a:lnTo>
                <a:lnTo>
                  <a:pt x="28" y="184"/>
                </a:lnTo>
                <a:lnTo>
                  <a:pt x="25" y="186"/>
                </a:lnTo>
                <a:lnTo>
                  <a:pt x="25" y="186"/>
                </a:lnTo>
                <a:lnTo>
                  <a:pt x="25" y="187"/>
                </a:lnTo>
                <a:lnTo>
                  <a:pt x="25" y="187"/>
                </a:lnTo>
                <a:lnTo>
                  <a:pt x="27" y="189"/>
                </a:lnTo>
                <a:lnTo>
                  <a:pt x="27" y="189"/>
                </a:lnTo>
                <a:lnTo>
                  <a:pt x="28" y="189"/>
                </a:lnTo>
                <a:lnTo>
                  <a:pt x="28" y="189"/>
                </a:lnTo>
                <a:lnTo>
                  <a:pt x="30" y="187"/>
                </a:lnTo>
                <a:lnTo>
                  <a:pt x="30" y="184"/>
                </a:lnTo>
                <a:lnTo>
                  <a:pt x="30" y="184"/>
                </a:lnTo>
                <a:lnTo>
                  <a:pt x="28" y="183"/>
                </a:lnTo>
                <a:lnTo>
                  <a:pt x="28" y="183"/>
                </a:lnTo>
                <a:close/>
                <a:moveTo>
                  <a:pt x="191" y="244"/>
                </a:moveTo>
                <a:lnTo>
                  <a:pt x="191" y="244"/>
                </a:lnTo>
                <a:lnTo>
                  <a:pt x="187" y="238"/>
                </a:lnTo>
                <a:lnTo>
                  <a:pt x="187" y="238"/>
                </a:lnTo>
                <a:lnTo>
                  <a:pt x="186" y="238"/>
                </a:lnTo>
                <a:lnTo>
                  <a:pt x="184" y="239"/>
                </a:lnTo>
                <a:lnTo>
                  <a:pt x="184" y="239"/>
                </a:lnTo>
                <a:lnTo>
                  <a:pt x="191" y="244"/>
                </a:lnTo>
                <a:lnTo>
                  <a:pt x="191" y="244"/>
                </a:lnTo>
                <a:close/>
                <a:moveTo>
                  <a:pt x="273" y="60"/>
                </a:moveTo>
                <a:lnTo>
                  <a:pt x="273" y="60"/>
                </a:lnTo>
                <a:lnTo>
                  <a:pt x="274" y="53"/>
                </a:lnTo>
                <a:lnTo>
                  <a:pt x="274" y="53"/>
                </a:lnTo>
                <a:lnTo>
                  <a:pt x="274" y="52"/>
                </a:lnTo>
                <a:lnTo>
                  <a:pt x="274" y="52"/>
                </a:lnTo>
                <a:lnTo>
                  <a:pt x="274" y="50"/>
                </a:lnTo>
                <a:lnTo>
                  <a:pt x="274" y="50"/>
                </a:lnTo>
                <a:lnTo>
                  <a:pt x="273" y="50"/>
                </a:lnTo>
                <a:lnTo>
                  <a:pt x="273" y="50"/>
                </a:lnTo>
                <a:lnTo>
                  <a:pt x="271" y="50"/>
                </a:lnTo>
                <a:lnTo>
                  <a:pt x="271" y="50"/>
                </a:lnTo>
                <a:lnTo>
                  <a:pt x="273" y="60"/>
                </a:lnTo>
                <a:lnTo>
                  <a:pt x="273" y="60"/>
                </a:lnTo>
                <a:close/>
                <a:moveTo>
                  <a:pt x="262" y="151"/>
                </a:moveTo>
                <a:lnTo>
                  <a:pt x="262" y="151"/>
                </a:lnTo>
                <a:lnTo>
                  <a:pt x="262" y="164"/>
                </a:lnTo>
                <a:lnTo>
                  <a:pt x="262" y="164"/>
                </a:lnTo>
                <a:lnTo>
                  <a:pt x="263" y="162"/>
                </a:lnTo>
                <a:lnTo>
                  <a:pt x="263" y="162"/>
                </a:lnTo>
                <a:lnTo>
                  <a:pt x="263" y="151"/>
                </a:lnTo>
                <a:lnTo>
                  <a:pt x="263" y="151"/>
                </a:lnTo>
                <a:lnTo>
                  <a:pt x="263" y="151"/>
                </a:lnTo>
                <a:lnTo>
                  <a:pt x="263" y="151"/>
                </a:lnTo>
                <a:lnTo>
                  <a:pt x="262" y="151"/>
                </a:lnTo>
                <a:lnTo>
                  <a:pt x="262" y="151"/>
                </a:lnTo>
                <a:close/>
                <a:moveTo>
                  <a:pt x="281" y="192"/>
                </a:moveTo>
                <a:lnTo>
                  <a:pt x="281" y="192"/>
                </a:lnTo>
                <a:lnTo>
                  <a:pt x="284" y="191"/>
                </a:lnTo>
                <a:lnTo>
                  <a:pt x="284" y="191"/>
                </a:lnTo>
                <a:lnTo>
                  <a:pt x="284" y="189"/>
                </a:lnTo>
                <a:lnTo>
                  <a:pt x="284" y="189"/>
                </a:lnTo>
                <a:lnTo>
                  <a:pt x="284" y="186"/>
                </a:lnTo>
                <a:lnTo>
                  <a:pt x="284" y="186"/>
                </a:lnTo>
                <a:lnTo>
                  <a:pt x="281" y="189"/>
                </a:lnTo>
                <a:lnTo>
                  <a:pt x="281" y="189"/>
                </a:lnTo>
                <a:lnTo>
                  <a:pt x="281" y="189"/>
                </a:lnTo>
                <a:lnTo>
                  <a:pt x="281" y="189"/>
                </a:lnTo>
                <a:lnTo>
                  <a:pt x="281" y="192"/>
                </a:lnTo>
                <a:lnTo>
                  <a:pt x="281" y="192"/>
                </a:lnTo>
                <a:close/>
                <a:moveTo>
                  <a:pt x="98" y="183"/>
                </a:moveTo>
                <a:lnTo>
                  <a:pt x="98" y="183"/>
                </a:lnTo>
                <a:lnTo>
                  <a:pt x="94" y="167"/>
                </a:lnTo>
                <a:lnTo>
                  <a:pt x="94" y="167"/>
                </a:lnTo>
                <a:lnTo>
                  <a:pt x="94" y="172"/>
                </a:lnTo>
                <a:lnTo>
                  <a:pt x="94" y="172"/>
                </a:lnTo>
                <a:lnTo>
                  <a:pt x="98" y="181"/>
                </a:lnTo>
                <a:lnTo>
                  <a:pt x="98" y="181"/>
                </a:lnTo>
                <a:lnTo>
                  <a:pt x="98" y="183"/>
                </a:lnTo>
                <a:lnTo>
                  <a:pt x="98" y="183"/>
                </a:lnTo>
                <a:close/>
                <a:moveTo>
                  <a:pt x="66" y="23"/>
                </a:moveTo>
                <a:lnTo>
                  <a:pt x="66" y="23"/>
                </a:lnTo>
                <a:lnTo>
                  <a:pt x="68" y="22"/>
                </a:lnTo>
                <a:lnTo>
                  <a:pt x="68" y="22"/>
                </a:lnTo>
                <a:lnTo>
                  <a:pt x="69" y="22"/>
                </a:lnTo>
                <a:lnTo>
                  <a:pt x="69" y="22"/>
                </a:lnTo>
                <a:lnTo>
                  <a:pt x="72" y="20"/>
                </a:lnTo>
                <a:lnTo>
                  <a:pt x="72" y="20"/>
                </a:lnTo>
                <a:lnTo>
                  <a:pt x="72" y="19"/>
                </a:lnTo>
                <a:lnTo>
                  <a:pt x="72" y="19"/>
                </a:lnTo>
                <a:lnTo>
                  <a:pt x="69" y="19"/>
                </a:lnTo>
                <a:lnTo>
                  <a:pt x="69" y="19"/>
                </a:lnTo>
                <a:lnTo>
                  <a:pt x="68" y="19"/>
                </a:lnTo>
                <a:lnTo>
                  <a:pt x="68" y="19"/>
                </a:lnTo>
                <a:lnTo>
                  <a:pt x="66" y="23"/>
                </a:lnTo>
                <a:lnTo>
                  <a:pt x="66" y="23"/>
                </a:lnTo>
                <a:close/>
                <a:moveTo>
                  <a:pt x="150" y="213"/>
                </a:moveTo>
                <a:lnTo>
                  <a:pt x="150" y="213"/>
                </a:lnTo>
                <a:lnTo>
                  <a:pt x="151" y="210"/>
                </a:lnTo>
                <a:lnTo>
                  <a:pt x="151" y="206"/>
                </a:lnTo>
                <a:lnTo>
                  <a:pt x="151" y="206"/>
                </a:lnTo>
                <a:lnTo>
                  <a:pt x="148" y="210"/>
                </a:lnTo>
                <a:lnTo>
                  <a:pt x="148" y="210"/>
                </a:lnTo>
                <a:lnTo>
                  <a:pt x="148" y="210"/>
                </a:lnTo>
                <a:lnTo>
                  <a:pt x="148" y="210"/>
                </a:lnTo>
                <a:lnTo>
                  <a:pt x="150" y="213"/>
                </a:lnTo>
                <a:lnTo>
                  <a:pt x="150" y="213"/>
                </a:lnTo>
                <a:close/>
                <a:moveTo>
                  <a:pt x="170" y="121"/>
                </a:moveTo>
                <a:lnTo>
                  <a:pt x="170" y="121"/>
                </a:lnTo>
                <a:lnTo>
                  <a:pt x="169" y="123"/>
                </a:lnTo>
                <a:lnTo>
                  <a:pt x="169" y="124"/>
                </a:lnTo>
                <a:lnTo>
                  <a:pt x="169" y="124"/>
                </a:lnTo>
                <a:lnTo>
                  <a:pt x="169" y="131"/>
                </a:lnTo>
                <a:lnTo>
                  <a:pt x="169" y="131"/>
                </a:lnTo>
                <a:lnTo>
                  <a:pt x="169" y="131"/>
                </a:lnTo>
                <a:lnTo>
                  <a:pt x="169" y="131"/>
                </a:lnTo>
                <a:lnTo>
                  <a:pt x="170" y="131"/>
                </a:lnTo>
                <a:lnTo>
                  <a:pt x="170" y="131"/>
                </a:lnTo>
                <a:lnTo>
                  <a:pt x="170" y="121"/>
                </a:lnTo>
                <a:lnTo>
                  <a:pt x="170" y="121"/>
                </a:lnTo>
                <a:close/>
                <a:moveTo>
                  <a:pt x="181" y="173"/>
                </a:moveTo>
                <a:lnTo>
                  <a:pt x="181" y="173"/>
                </a:lnTo>
                <a:lnTo>
                  <a:pt x="180" y="178"/>
                </a:lnTo>
                <a:lnTo>
                  <a:pt x="180" y="178"/>
                </a:lnTo>
                <a:lnTo>
                  <a:pt x="181" y="180"/>
                </a:lnTo>
                <a:lnTo>
                  <a:pt x="181" y="180"/>
                </a:lnTo>
                <a:lnTo>
                  <a:pt x="184" y="178"/>
                </a:lnTo>
                <a:lnTo>
                  <a:pt x="184" y="178"/>
                </a:lnTo>
                <a:lnTo>
                  <a:pt x="181" y="173"/>
                </a:lnTo>
                <a:lnTo>
                  <a:pt x="181" y="173"/>
                </a:lnTo>
                <a:close/>
                <a:moveTo>
                  <a:pt x="109" y="216"/>
                </a:moveTo>
                <a:lnTo>
                  <a:pt x="109" y="216"/>
                </a:lnTo>
                <a:lnTo>
                  <a:pt x="107" y="217"/>
                </a:lnTo>
                <a:lnTo>
                  <a:pt x="107" y="217"/>
                </a:lnTo>
                <a:lnTo>
                  <a:pt x="107" y="217"/>
                </a:lnTo>
                <a:lnTo>
                  <a:pt x="107" y="217"/>
                </a:lnTo>
                <a:lnTo>
                  <a:pt x="107" y="221"/>
                </a:lnTo>
                <a:lnTo>
                  <a:pt x="107" y="221"/>
                </a:lnTo>
                <a:lnTo>
                  <a:pt x="112" y="217"/>
                </a:lnTo>
                <a:lnTo>
                  <a:pt x="112" y="217"/>
                </a:lnTo>
                <a:lnTo>
                  <a:pt x="109" y="216"/>
                </a:lnTo>
                <a:lnTo>
                  <a:pt x="109" y="216"/>
                </a:lnTo>
                <a:close/>
                <a:moveTo>
                  <a:pt x="96" y="277"/>
                </a:moveTo>
                <a:lnTo>
                  <a:pt x="96" y="277"/>
                </a:lnTo>
                <a:lnTo>
                  <a:pt x="99" y="276"/>
                </a:lnTo>
                <a:lnTo>
                  <a:pt x="99" y="276"/>
                </a:lnTo>
                <a:lnTo>
                  <a:pt x="93" y="271"/>
                </a:lnTo>
                <a:lnTo>
                  <a:pt x="93" y="271"/>
                </a:lnTo>
                <a:lnTo>
                  <a:pt x="93" y="271"/>
                </a:lnTo>
                <a:lnTo>
                  <a:pt x="93" y="271"/>
                </a:lnTo>
                <a:lnTo>
                  <a:pt x="93" y="271"/>
                </a:lnTo>
                <a:lnTo>
                  <a:pt x="96" y="277"/>
                </a:lnTo>
                <a:lnTo>
                  <a:pt x="96" y="277"/>
                </a:lnTo>
                <a:close/>
                <a:moveTo>
                  <a:pt x="12" y="101"/>
                </a:moveTo>
                <a:lnTo>
                  <a:pt x="12" y="101"/>
                </a:lnTo>
                <a:lnTo>
                  <a:pt x="14" y="101"/>
                </a:lnTo>
                <a:lnTo>
                  <a:pt x="14" y="101"/>
                </a:lnTo>
                <a:lnTo>
                  <a:pt x="14" y="99"/>
                </a:lnTo>
                <a:lnTo>
                  <a:pt x="14" y="99"/>
                </a:lnTo>
                <a:lnTo>
                  <a:pt x="14" y="96"/>
                </a:lnTo>
                <a:lnTo>
                  <a:pt x="14" y="96"/>
                </a:lnTo>
                <a:lnTo>
                  <a:pt x="16" y="91"/>
                </a:lnTo>
                <a:lnTo>
                  <a:pt x="16" y="91"/>
                </a:lnTo>
                <a:lnTo>
                  <a:pt x="16" y="90"/>
                </a:lnTo>
                <a:lnTo>
                  <a:pt x="16" y="88"/>
                </a:lnTo>
                <a:lnTo>
                  <a:pt x="16" y="88"/>
                </a:lnTo>
                <a:lnTo>
                  <a:pt x="12" y="101"/>
                </a:lnTo>
                <a:lnTo>
                  <a:pt x="12" y="101"/>
                </a:lnTo>
                <a:close/>
                <a:moveTo>
                  <a:pt x="99" y="42"/>
                </a:moveTo>
                <a:lnTo>
                  <a:pt x="99" y="42"/>
                </a:lnTo>
                <a:lnTo>
                  <a:pt x="96" y="45"/>
                </a:lnTo>
                <a:lnTo>
                  <a:pt x="96" y="45"/>
                </a:lnTo>
                <a:lnTo>
                  <a:pt x="98" y="49"/>
                </a:lnTo>
                <a:lnTo>
                  <a:pt x="98" y="49"/>
                </a:lnTo>
                <a:lnTo>
                  <a:pt x="101" y="45"/>
                </a:lnTo>
                <a:lnTo>
                  <a:pt x="101" y="45"/>
                </a:lnTo>
                <a:lnTo>
                  <a:pt x="99" y="42"/>
                </a:lnTo>
                <a:lnTo>
                  <a:pt x="99" y="42"/>
                </a:lnTo>
                <a:close/>
                <a:moveTo>
                  <a:pt x="99" y="64"/>
                </a:moveTo>
                <a:lnTo>
                  <a:pt x="99" y="64"/>
                </a:lnTo>
                <a:lnTo>
                  <a:pt x="99" y="66"/>
                </a:lnTo>
                <a:lnTo>
                  <a:pt x="99" y="66"/>
                </a:lnTo>
                <a:lnTo>
                  <a:pt x="98" y="66"/>
                </a:lnTo>
                <a:lnTo>
                  <a:pt x="98" y="66"/>
                </a:lnTo>
                <a:lnTo>
                  <a:pt x="96" y="69"/>
                </a:lnTo>
                <a:lnTo>
                  <a:pt x="96" y="69"/>
                </a:lnTo>
                <a:lnTo>
                  <a:pt x="94" y="72"/>
                </a:lnTo>
                <a:lnTo>
                  <a:pt x="94" y="72"/>
                </a:lnTo>
                <a:lnTo>
                  <a:pt x="101" y="66"/>
                </a:lnTo>
                <a:lnTo>
                  <a:pt x="101" y="66"/>
                </a:lnTo>
                <a:lnTo>
                  <a:pt x="99" y="64"/>
                </a:lnTo>
                <a:lnTo>
                  <a:pt x="99" y="64"/>
                </a:lnTo>
                <a:close/>
                <a:moveTo>
                  <a:pt x="238" y="42"/>
                </a:moveTo>
                <a:lnTo>
                  <a:pt x="238" y="42"/>
                </a:lnTo>
                <a:lnTo>
                  <a:pt x="241" y="47"/>
                </a:lnTo>
                <a:lnTo>
                  <a:pt x="241" y="47"/>
                </a:lnTo>
                <a:lnTo>
                  <a:pt x="243" y="44"/>
                </a:lnTo>
                <a:lnTo>
                  <a:pt x="243" y="44"/>
                </a:lnTo>
                <a:lnTo>
                  <a:pt x="240" y="41"/>
                </a:lnTo>
                <a:lnTo>
                  <a:pt x="240" y="41"/>
                </a:lnTo>
                <a:lnTo>
                  <a:pt x="238" y="42"/>
                </a:lnTo>
                <a:lnTo>
                  <a:pt x="238" y="42"/>
                </a:lnTo>
                <a:close/>
                <a:moveTo>
                  <a:pt x="238" y="17"/>
                </a:moveTo>
                <a:lnTo>
                  <a:pt x="238" y="17"/>
                </a:lnTo>
                <a:lnTo>
                  <a:pt x="240" y="20"/>
                </a:lnTo>
                <a:lnTo>
                  <a:pt x="240" y="20"/>
                </a:lnTo>
                <a:lnTo>
                  <a:pt x="241" y="19"/>
                </a:lnTo>
                <a:lnTo>
                  <a:pt x="241" y="19"/>
                </a:lnTo>
                <a:lnTo>
                  <a:pt x="244" y="19"/>
                </a:lnTo>
                <a:lnTo>
                  <a:pt x="244" y="19"/>
                </a:lnTo>
                <a:lnTo>
                  <a:pt x="238" y="15"/>
                </a:lnTo>
                <a:lnTo>
                  <a:pt x="238" y="15"/>
                </a:lnTo>
                <a:lnTo>
                  <a:pt x="238" y="17"/>
                </a:lnTo>
                <a:lnTo>
                  <a:pt x="238" y="17"/>
                </a:lnTo>
                <a:close/>
                <a:moveTo>
                  <a:pt x="153" y="8"/>
                </a:moveTo>
                <a:lnTo>
                  <a:pt x="153" y="8"/>
                </a:lnTo>
                <a:lnTo>
                  <a:pt x="153" y="6"/>
                </a:lnTo>
                <a:lnTo>
                  <a:pt x="151" y="6"/>
                </a:lnTo>
                <a:lnTo>
                  <a:pt x="151" y="6"/>
                </a:lnTo>
                <a:lnTo>
                  <a:pt x="143" y="6"/>
                </a:lnTo>
                <a:lnTo>
                  <a:pt x="143" y="6"/>
                </a:lnTo>
                <a:lnTo>
                  <a:pt x="140" y="6"/>
                </a:lnTo>
                <a:lnTo>
                  <a:pt x="140" y="6"/>
                </a:lnTo>
                <a:lnTo>
                  <a:pt x="146" y="8"/>
                </a:lnTo>
                <a:lnTo>
                  <a:pt x="153" y="8"/>
                </a:lnTo>
                <a:lnTo>
                  <a:pt x="153" y="8"/>
                </a:lnTo>
                <a:close/>
                <a:moveTo>
                  <a:pt x="258" y="262"/>
                </a:moveTo>
                <a:lnTo>
                  <a:pt x="258" y="262"/>
                </a:lnTo>
                <a:lnTo>
                  <a:pt x="260" y="260"/>
                </a:lnTo>
                <a:lnTo>
                  <a:pt x="260" y="258"/>
                </a:lnTo>
                <a:lnTo>
                  <a:pt x="260" y="258"/>
                </a:lnTo>
                <a:lnTo>
                  <a:pt x="258" y="252"/>
                </a:lnTo>
                <a:lnTo>
                  <a:pt x="258" y="252"/>
                </a:lnTo>
                <a:lnTo>
                  <a:pt x="258" y="251"/>
                </a:lnTo>
                <a:lnTo>
                  <a:pt x="258" y="251"/>
                </a:lnTo>
                <a:lnTo>
                  <a:pt x="258" y="249"/>
                </a:lnTo>
                <a:lnTo>
                  <a:pt x="258" y="249"/>
                </a:lnTo>
                <a:lnTo>
                  <a:pt x="258" y="255"/>
                </a:lnTo>
                <a:lnTo>
                  <a:pt x="258" y="262"/>
                </a:lnTo>
                <a:lnTo>
                  <a:pt x="258" y="262"/>
                </a:lnTo>
                <a:close/>
                <a:moveTo>
                  <a:pt x="191" y="22"/>
                </a:moveTo>
                <a:lnTo>
                  <a:pt x="191" y="22"/>
                </a:lnTo>
                <a:lnTo>
                  <a:pt x="191" y="23"/>
                </a:lnTo>
                <a:lnTo>
                  <a:pt x="192" y="25"/>
                </a:lnTo>
                <a:lnTo>
                  <a:pt x="192" y="25"/>
                </a:lnTo>
                <a:lnTo>
                  <a:pt x="195" y="25"/>
                </a:lnTo>
                <a:lnTo>
                  <a:pt x="195" y="25"/>
                </a:lnTo>
                <a:lnTo>
                  <a:pt x="195" y="22"/>
                </a:lnTo>
                <a:lnTo>
                  <a:pt x="195" y="22"/>
                </a:lnTo>
                <a:lnTo>
                  <a:pt x="191" y="22"/>
                </a:lnTo>
                <a:lnTo>
                  <a:pt x="191" y="22"/>
                </a:lnTo>
                <a:close/>
                <a:moveTo>
                  <a:pt x="221" y="44"/>
                </a:moveTo>
                <a:lnTo>
                  <a:pt x="221" y="44"/>
                </a:lnTo>
                <a:lnTo>
                  <a:pt x="222" y="44"/>
                </a:lnTo>
                <a:lnTo>
                  <a:pt x="222" y="44"/>
                </a:lnTo>
                <a:lnTo>
                  <a:pt x="227" y="39"/>
                </a:lnTo>
                <a:lnTo>
                  <a:pt x="227" y="39"/>
                </a:lnTo>
                <a:lnTo>
                  <a:pt x="225" y="38"/>
                </a:lnTo>
                <a:lnTo>
                  <a:pt x="224" y="38"/>
                </a:lnTo>
                <a:lnTo>
                  <a:pt x="224" y="38"/>
                </a:lnTo>
                <a:lnTo>
                  <a:pt x="221" y="44"/>
                </a:lnTo>
                <a:lnTo>
                  <a:pt x="221" y="44"/>
                </a:lnTo>
                <a:close/>
                <a:moveTo>
                  <a:pt x="57" y="15"/>
                </a:moveTo>
                <a:lnTo>
                  <a:pt x="57" y="15"/>
                </a:lnTo>
                <a:lnTo>
                  <a:pt x="61" y="15"/>
                </a:lnTo>
                <a:lnTo>
                  <a:pt x="64" y="14"/>
                </a:lnTo>
                <a:lnTo>
                  <a:pt x="64" y="14"/>
                </a:lnTo>
                <a:lnTo>
                  <a:pt x="57" y="14"/>
                </a:lnTo>
                <a:lnTo>
                  <a:pt x="57" y="14"/>
                </a:lnTo>
                <a:lnTo>
                  <a:pt x="57" y="15"/>
                </a:lnTo>
                <a:lnTo>
                  <a:pt x="57" y="15"/>
                </a:lnTo>
                <a:close/>
                <a:moveTo>
                  <a:pt x="105" y="60"/>
                </a:moveTo>
                <a:lnTo>
                  <a:pt x="105" y="60"/>
                </a:lnTo>
                <a:lnTo>
                  <a:pt x="110" y="56"/>
                </a:lnTo>
                <a:lnTo>
                  <a:pt x="110" y="56"/>
                </a:lnTo>
                <a:lnTo>
                  <a:pt x="109" y="53"/>
                </a:lnTo>
                <a:lnTo>
                  <a:pt x="109" y="53"/>
                </a:lnTo>
                <a:lnTo>
                  <a:pt x="107" y="56"/>
                </a:lnTo>
                <a:lnTo>
                  <a:pt x="105" y="60"/>
                </a:lnTo>
                <a:lnTo>
                  <a:pt x="105" y="60"/>
                </a:lnTo>
                <a:close/>
                <a:moveTo>
                  <a:pt x="116" y="208"/>
                </a:moveTo>
                <a:lnTo>
                  <a:pt x="116" y="208"/>
                </a:lnTo>
                <a:lnTo>
                  <a:pt x="116" y="206"/>
                </a:lnTo>
                <a:lnTo>
                  <a:pt x="116" y="206"/>
                </a:lnTo>
                <a:lnTo>
                  <a:pt x="116" y="205"/>
                </a:lnTo>
                <a:lnTo>
                  <a:pt x="116" y="205"/>
                </a:lnTo>
                <a:lnTo>
                  <a:pt x="115" y="202"/>
                </a:lnTo>
                <a:lnTo>
                  <a:pt x="115" y="202"/>
                </a:lnTo>
                <a:lnTo>
                  <a:pt x="113" y="200"/>
                </a:lnTo>
                <a:lnTo>
                  <a:pt x="113" y="200"/>
                </a:lnTo>
                <a:lnTo>
                  <a:pt x="113" y="203"/>
                </a:lnTo>
                <a:lnTo>
                  <a:pt x="116" y="208"/>
                </a:lnTo>
                <a:lnTo>
                  <a:pt x="116" y="208"/>
                </a:lnTo>
                <a:close/>
                <a:moveTo>
                  <a:pt x="277" y="225"/>
                </a:moveTo>
                <a:lnTo>
                  <a:pt x="277" y="225"/>
                </a:lnTo>
                <a:lnTo>
                  <a:pt x="277" y="225"/>
                </a:lnTo>
                <a:lnTo>
                  <a:pt x="277" y="225"/>
                </a:lnTo>
                <a:lnTo>
                  <a:pt x="273" y="227"/>
                </a:lnTo>
                <a:lnTo>
                  <a:pt x="273" y="227"/>
                </a:lnTo>
                <a:lnTo>
                  <a:pt x="273" y="228"/>
                </a:lnTo>
                <a:lnTo>
                  <a:pt x="273" y="228"/>
                </a:lnTo>
                <a:lnTo>
                  <a:pt x="273" y="232"/>
                </a:lnTo>
                <a:lnTo>
                  <a:pt x="273" y="232"/>
                </a:lnTo>
                <a:lnTo>
                  <a:pt x="276" y="228"/>
                </a:lnTo>
                <a:lnTo>
                  <a:pt x="276" y="228"/>
                </a:lnTo>
                <a:lnTo>
                  <a:pt x="276" y="227"/>
                </a:lnTo>
                <a:lnTo>
                  <a:pt x="276" y="227"/>
                </a:lnTo>
                <a:lnTo>
                  <a:pt x="277" y="225"/>
                </a:lnTo>
                <a:lnTo>
                  <a:pt x="277" y="225"/>
                </a:lnTo>
                <a:lnTo>
                  <a:pt x="277" y="225"/>
                </a:lnTo>
                <a:lnTo>
                  <a:pt x="277" y="225"/>
                </a:lnTo>
                <a:close/>
                <a:moveTo>
                  <a:pt x="17" y="202"/>
                </a:moveTo>
                <a:lnTo>
                  <a:pt x="17" y="202"/>
                </a:lnTo>
                <a:lnTo>
                  <a:pt x="16" y="202"/>
                </a:lnTo>
                <a:lnTo>
                  <a:pt x="16" y="202"/>
                </a:lnTo>
                <a:lnTo>
                  <a:pt x="14" y="203"/>
                </a:lnTo>
                <a:lnTo>
                  <a:pt x="14" y="203"/>
                </a:lnTo>
                <a:lnTo>
                  <a:pt x="14" y="208"/>
                </a:lnTo>
                <a:lnTo>
                  <a:pt x="14" y="208"/>
                </a:lnTo>
                <a:lnTo>
                  <a:pt x="16" y="208"/>
                </a:lnTo>
                <a:lnTo>
                  <a:pt x="16" y="208"/>
                </a:lnTo>
                <a:lnTo>
                  <a:pt x="17" y="206"/>
                </a:lnTo>
                <a:lnTo>
                  <a:pt x="17" y="206"/>
                </a:lnTo>
                <a:lnTo>
                  <a:pt x="17" y="205"/>
                </a:lnTo>
                <a:lnTo>
                  <a:pt x="17" y="205"/>
                </a:lnTo>
                <a:lnTo>
                  <a:pt x="17" y="202"/>
                </a:lnTo>
                <a:lnTo>
                  <a:pt x="17" y="202"/>
                </a:lnTo>
                <a:close/>
                <a:moveTo>
                  <a:pt x="258" y="72"/>
                </a:moveTo>
                <a:lnTo>
                  <a:pt x="258" y="72"/>
                </a:lnTo>
                <a:lnTo>
                  <a:pt x="262" y="69"/>
                </a:lnTo>
                <a:lnTo>
                  <a:pt x="262" y="69"/>
                </a:lnTo>
                <a:lnTo>
                  <a:pt x="262" y="69"/>
                </a:lnTo>
                <a:lnTo>
                  <a:pt x="262" y="69"/>
                </a:lnTo>
                <a:lnTo>
                  <a:pt x="260" y="66"/>
                </a:lnTo>
                <a:lnTo>
                  <a:pt x="260" y="66"/>
                </a:lnTo>
                <a:lnTo>
                  <a:pt x="260" y="66"/>
                </a:lnTo>
                <a:lnTo>
                  <a:pt x="260" y="66"/>
                </a:lnTo>
                <a:lnTo>
                  <a:pt x="258" y="71"/>
                </a:lnTo>
                <a:lnTo>
                  <a:pt x="258" y="71"/>
                </a:lnTo>
                <a:lnTo>
                  <a:pt x="258" y="71"/>
                </a:lnTo>
                <a:lnTo>
                  <a:pt x="258" y="71"/>
                </a:lnTo>
                <a:lnTo>
                  <a:pt x="258" y="72"/>
                </a:lnTo>
                <a:lnTo>
                  <a:pt x="258" y="72"/>
                </a:lnTo>
                <a:close/>
                <a:moveTo>
                  <a:pt x="113" y="221"/>
                </a:moveTo>
                <a:lnTo>
                  <a:pt x="113" y="221"/>
                </a:lnTo>
                <a:lnTo>
                  <a:pt x="107" y="224"/>
                </a:lnTo>
                <a:lnTo>
                  <a:pt x="107" y="224"/>
                </a:lnTo>
                <a:lnTo>
                  <a:pt x="109" y="227"/>
                </a:lnTo>
                <a:lnTo>
                  <a:pt x="109" y="227"/>
                </a:lnTo>
                <a:lnTo>
                  <a:pt x="113" y="221"/>
                </a:lnTo>
                <a:lnTo>
                  <a:pt x="113" y="221"/>
                </a:lnTo>
                <a:lnTo>
                  <a:pt x="113" y="221"/>
                </a:lnTo>
                <a:lnTo>
                  <a:pt x="113" y="221"/>
                </a:lnTo>
                <a:close/>
                <a:moveTo>
                  <a:pt x="39" y="262"/>
                </a:moveTo>
                <a:lnTo>
                  <a:pt x="39" y="262"/>
                </a:lnTo>
                <a:lnTo>
                  <a:pt x="39" y="260"/>
                </a:lnTo>
                <a:lnTo>
                  <a:pt x="39" y="260"/>
                </a:lnTo>
                <a:lnTo>
                  <a:pt x="28" y="260"/>
                </a:lnTo>
                <a:lnTo>
                  <a:pt x="28" y="260"/>
                </a:lnTo>
                <a:lnTo>
                  <a:pt x="28" y="260"/>
                </a:lnTo>
                <a:lnTo>
                  <a:pt x="28" y="260"/>
                </a:lnTo>
                <a:lnTo>
                  <a:pt x="33" y="262"/>
                </a:lnTo>
                <a:lnTo>
                  <a:pt x="38" y="262"/>
                </a:lnTo>
                <a:lnTo>
                  <a:pt x="38" y="262"/>
                </a:lnTo>
                <a:lnTo>
                  <a:pt x="39" y="262"/>
                </a:lnTo>
                <a:lnTo>
                  <a:pt x="39" y="262"/>
                </a:lnTo>
                <a:close/>
                <a:moveTo>
                  <a:pt x="169" y="116"/>
                </a:moveTo>
                <a:lnTo>
                  <a:pt x="169" y="116"/>
                </a:lnTo>
                <a:lnTo>
                  <a:pt x="170" y="116"/>
                </a:lnTo>
                <a:lnTo>
                  <a:pt x="170" y="113"/>
                </a:lnTo>
                <a:lnTo>
                  <a:pt x="170" y="113"/>
                </a:lnTo>
                <a:lnTo>
                  <a:pt x="170" y="110"/>
                </a:lnTo>
                <a:lnTo>
                  <a:pt x="170" y="110"/>
                </a:lnTo>
                <a:lnTo>
                  <a:pt x="170" y="110"/>
                </a:lnTo>
                <a:lnTo>
                  <a:pt x="170" y="110"/>
                </a:lnTo>
                <a:lnTo>
                  <a:pt x="169" y="112"/>
                </a:lnTo>
                <a:lnTo>
                  <a:pt x="169" y="112"/>
                </a:lnTo>
                <a:lnTo>
                  <a:pt x="169" y="112"/>
                </a:lnTo>
                <a:lnTo>
                  <a:pt x="169" y="112"/>
                </a:lnTo>
                <a:lnTo>
                  <a:pt x="169" y="116"/>
                </a:lnTo>
                <a:lnTo>
                  <a:pt x="169" y="116"/>
                </a:lnTo>
                <a:close/>
                <a:moveTo>
                  <a:pt x="167" y="90"/>
                </a:moveTo>
                <a:lnTo>
                  <a:pt x="167" y="90"/>
                </a:lnTo>
                <a:lnTo>
                  <a:pt x="167" y="90"/>
                </a:lnTo>
                <a:lnTo>
                  <a:pt x="167" y="90"/>
                </a:lnTo>
                <a:lnTo>
                  <a:pt x="167" y="91"/>
                </a:lnTo>
                <a:lnTo>
                  <a:pt x="169" y="93"/>
                </a:lnTo>
                <a:lnTo>
                  <a:pt x="169" y="93"/>
                </a:lnTo>
                <a:lnTo>
                  <a:pt x="169" y="94"/>
                </a:lnTo>
                <a:lnTo>
                  <a:pt x="169" y="94"/>
                </a:lnTo>
                <a:lnTo>
                  <a:pt x="167" y="96"/>
                </a:lnTo>
                <a:lnTo>
                  <a:pt x="169" y="99"/>
                </a:lnTo>
                <a:lnTo>
                  <a:pt x="169" y="99"/>
                </a:lnTo>
                <a:lnTo>
                  <a:pt x="170" y="99"/>
                </a:lnTo>
                <a:lnTo>
                  <a:pt x="170" y="99"/>
                </a:lnTo>
                <a:lnTo>
                  <a:pt x="169" y="94"/>
                </a:lnTo>
                <a:lnTo>
                  <a:pt x="167" y="90"/>
                </a:lnTo>
                <a:lnTo>
                  <a:pt x="167" y="90"/>
                </a:lnTo>
                <a:close/>
                <a:moveTo>
                  <a:pt x="225" y="219"/>
                </a:moveTo>
                <a:lnTo>
                  <a:pt x="225" y="219"/>
                </a:lnTo>
                <a:lnTo>
                  <a:pt x="222" y="219"/>
                </a:lnTo>
                <a:lnTo>
                  <a:pt x="222" y="219"/>
                </a:lnTo>
                <a:lnTo>
                  <a:pt x="222" y="224"/>
                </a:lnTo>
                <a:lnTo>
                  <a:pt x="222" y="224"/>
                </a:lnTo>
                <a:lnTo>
                  <a:pt x="224" y="224"/>
                </a:lnTo>
                <a:lnTo>
                  <a:pt x="224" y="224"/>
                </a:lnTo>
                <a:lnTo>
                  <a:pt x="225" y="219"/>
                </a:lnTo>
                <a:lnTo>
                  <a:pt x="225" y="219"/>
                </a:lnTo>
                <a:close/>
                <a:moveTo>
                  <a:pt x="91" y="135"/>
                </a:moveTo>
                <a:lnTo>
                  <a:pt x="91" y="135"/>
                </a:lnTo>
                <a:lnTo>
                  <a:pt x="91" y="135"/>
                </a:lnTo>
                <a:lnTo>
                  <a:pt x="91" y="135"/>
                </a:lnTo>
                <a:lnTo>
                  <a:pt x="91" y="139"/>
                </a:lnTo>
                <a:lnTo>
                  <a:pt x="91" y="139"/>
                </a:lnTo>
                <a:lnTo>
                  <a:pt x="91" y="145"/>
                </a:lnTo>
                <a:lnTo>
                  <a:pt x="91" y="145"/>
                </a:lnTo>
                <a:lnTo>
                  <a:pt x="91" y="146"/>
                </a:lnTo>
                <a:lnTo>
                  <a:pt x="91" y="146"/>
                </a:lnTo>
                <a:lnTo>
                  <a:pt x="91" y="135"/>
                </a:lnTo>
                <a:lnTo>
                  <a:pt x="91" y="135"/>
                </a:lnTo>
                <a:close/>
                <a:moveTo>
                  <a:pt x="126" y="52"/>
                </a:moveTo>
                <a:lnTo>
                  <a:pt x="126" y="52"/>
                </a:lnTo>
                <a:lnTo>
                  <a:pt x="126" y="52"/>
                </a:lnTo>
                <a:lnTo>
                  <a:pt x="126" y="52"/>
                </a:lnTo>
                <a:lnTo>
                  <a:pt x="128" y="49"/>
                </a:lnTo>
                <a:lnTo>
                  <a:pt x="128" y="49"/>
                </a:lnTo>
                <a:lnTo>
                  <a:pt x="128" y="49"/>
                </a:lnTo>
                <a:lnTo>
                  <a:pt x="128" y="49"/>
                </a:lnTo>
                <a:lnTo>
                  <a:pt x="126" y="47"/>
                </a:lnTo>
                <a:lnTo>
                  <a:pt x="126" y="47"/>
                </a:lnTo>
                <a:lnTo>
                  <a:pt x="123" y="50"/>
                </a:lnTo>
                <a:lnTo>
                  <a:pt x="123" y="50"/>
                </a:lnTo>
                <a:lnTo>
                  <a:pt x="126" y="52"/>
                </a:lnTo>
                <a:lnTo>
                  <a:pt x="126" y="52"/>
                </a:lnTo>
                <a:close/>
                <a:moveTo>
                  <a:pt x="156" y="180"/>
                </a:moveTo>
                <a:lnTo>
                  <a:pt x="156" y="180"/>
                </a:lnTo>
                <a:lnTo>
                  <a:pt x="153" y="181"/>
                </a:lnTo>
                <a:lnTo>
                  <a:pt x="153" y="181"/>
                </a:lnTo>
                <a:lnTo>
                  <a:pt x="154" y="184"/>
                </a:lnTo>
                <a:lnTo>
                  <a:pt x="154" y="184"/>
                </a:lnTo>
                <a:lnTo>
                  <a:pt x="156" y="187"/>
                </a:lnTo>
                <a:lnTo>
                  <a:pt x="156" y="187"/>
                </a:lnTo>
                <a:lnTo>
                  <a:pt x="156" y="180"/>
                </a:lnTo>
                <a:lnTo>
                  <a:pt x="156" y="180"/>
                </a:lnTo>
                <a:close/>
                <a:moveTo>
                  <a:pt x="50" y="102"/>
                </a:moveTo>
                <a:lnTo>
                  <a:pt x="50" y="102"/>
                </a:lnTo>
                <a:lnTo>
                  <a:pt x="53" y="104"/>
                </a:lnTo>
                <a:lnTo>
                  <a:pt x="53" y="104"/>
                </a:lnTo>
                <a:lnTo>
                  <a:pt x="53" y="98"/>
                </a:lnTo>
                <a:lnTo>
                  <a:pt x="53" y="98"/>
                </a:lnTo>
                <a:lnTo>
                  <a:pt x="52" y="99"/>
                </a:lnTo>
                <a:lnTo>
                  <a:pt x="50" y="102"/>
                </a:lnTo>
                <a:lnTo>
                  <a:pt x="50" y="102"/>
                </a:lnTo>
                <a:close/>
                <a:moveTo>
                  <a:pt x="143" y="202"/>
                </a:moveTo>
                <a:lnTo>
                  <a:pt x="143" y="202"/>
                </a:lnTo>
                <a:lnTo>
                  <a:pt x="143" y="202"/>
                </a:lnTo>
                <a:lnTo>
                  <a:pt x="143" y="202"/>
                </a:lnTo>
                <a:lnTo>
                  <a:pt x="142" y="203"/>
                </a:lnTo>
                <a:lnTo>
                  <a:pt x="142" y="203"/>
                </a:lnTo>
                <a:lnTo>
                  <a:pt x="143" y="208"/>
                </a:lnTo>
                <a:lnTo>
                  <a:pt x="143" y="208"/>
                </a:lnTo>
                <a:lnTo>
                  <a:pt x="145" y="208"/>
                </a:lnTo>
                <a:lnTo>
                  <a:pt x="145" y="206"/>
                </a:lnTo>
                <a:lnTo>
                  <a:pt x="145" y="206"/>
                </a:lnTo>
                <a:lnTo>
                  <a:pt x="143" y="202"/>
                </a:lnTo>
                <a:lnTo>
                  <a:pt x="143" y="202"/>
                </a:lnTo>
                <a:close/>
                <a:moveTo>
                  <a:pt x="61" y="52"/>
                </a:moveTo>
                <a:lnTo>
                  <a:pt x="61" y="52"/>
                </a:lnTo>
                <a:lnTo>
                  <a:pt x="61" y="52"/>
                </a:lnTo>
                <a:lnTo>
                  <a:pt x="61" y="52"/>
                </a:lnTo>
                <a:lnTo>
                  <a:pt x="60" y="55"/>
                </a:lnTo>
                <a:lnTo>
                  <a:pt x="60" y="56"/>
                </a:lnTo>
                <a:lnTo>
                  <a:pt x="60" y="56"/>
                </a:lnTo>
                <a:lnTo>
                  <a:pt x="61" y="56"/>
                </a:lnTo>
                <a:lnTo>
                  <a:pt x="63" y="55"/>
                </a:lnTo>
                <a:lnTo>
                  <a:pt x="63" y="55"/>
                </a:lnTo>
                <a:lnTo>
                  <a:pt x="61" y="52"/>
                </a:lnTo>
                <a:lnTo>
                  <a:pt x="61" y="52"/>
                </a:lnTo>
                <a:close/>
                <a:moveTo>
                  <a:pt x="263" y="25"/>
                </a:moveTo>
                <a:lnTo>
                  <a:pt x="263" y="25"/>
                </a:lnTo>
                <a:lnTo>
                  <a:pt x="263" y="27"/>
                </a:lnTo>
                <a:lnTo>
                  <a:pt x="263" y="27"/>
                </a:lnTo>
                <a:lnTo>
                  <a:pt x="260" y="30"/>
                </a:lnTo>
                <a:lnTo>
                  <a:pt x="260" y="30"/>
                </a:lnTo>
                <a:lnTo>
                  <a:pt x="263" y="30"/>
                </a:lnTo>
                <a:lnTo>
                  <a:pt x="263" y="30"/>
                </a:lnTo>
                <a:lnTo>
                  <a:pt x="265" y="30"/>
                </a:lnTo>
                <a:lnTo>
                  <a:pt x="265" y="30"/>
                </a:lnTo>
                <a:lnTo>
                  <a:pt x="265" y="28"/>
                </a:lnTo>
                <a:lnTo>
                  <a:pt x="265" y="28"/>
                </a:lnTo>
                <a:lnTo>
                  <a:pt x="263" y="25"/>
                </a:lnTo>
                <a:lnTo>
                  <a:pt x="263" y="25"/>
                </a:lnTo>
                <a:close/>
                <a:moveTo>
                  <a:pt x="270" y="175"/>
                </a:moveTo>
                <a:lnTo>
                  <a:pt x="270" y="175"/>
                </a:lnTo>
                <a:lnTo>
                  <a:pt x="270" y="175"/>
                </a:lnTo>
                <a:lnTo>
                  <a:pt x="270" y="175"/>
                </a:lnTo>
                <a:lnTo>
                  <a:pt x="274" y="172"/>
                </a:lnTo>
                <a:lnTo>
                  <a:pt x="274" y="172"/>
                </a:lnTo>
                <a:lnTo>
                  <a:pt x="276" y="172"/>
                </a:lnTo>
                <a:lnTo>
                  <a:pt x="276" y="168"/>
                </a:lnTo>
                <a:lnTo>
                  <a:pt x="276" y="168"/>
                </a:lnTo>
                <a:lnTo>
                  <a:pt x="274" y="170"/>
                </a:lnTo>
                <a:lnTo>
                  <a:pt x="274" y="170"/>
                </a:lnTo>
                <a:lnTo>
                  <a:pt x="270" y="175"/>
                </a:lnTo>
                <a:lnTo>
                  <a:pt x="270" y="175"/>
                </a:lnTo>
                <a:lnTo>
                  <a:pt x="270" y="175"/>
                </a:lnTo>
                <a:lnTo>
                  <a:pt x="270" y="175"/>
                </a:lnTo>
                <a:close/>
                <a:moveTo>
                  <a:pt x="244" y="50"/>
                </a:moveTo>
                <a:lnTo>
                  <a:pt x="244" y="50"/>
                </a:lnTo>
                <a:lnTo>
                  <a:pt x="249" y="50"/>
                </a:lnTo>
                <a:lnTo>
                  <a:pt x="249" y="50"/>
                </a:lnTo>
                <a:lnTo>
                  <a:pt x="246" y="45"/>
                </a:lnTo>
                <a:lnTo>
                  <a:pt x="246" y="45"/>
                </a:lnTo>
                <a:lnTo>
                  <a:pt x="244" y="47"/>
                </a:lnTo>
                <a:lnTo>
                  <a:pt x="244" y="47"/>
                </a:lnTo>
                <a:lnTo>
                  <a:pt x="244" y="50"/>
                </a:lnTo>
                <a:lnTo>
                  <a:pt x="244" y="50"/>
                </a:lnTo>
                <a:close/>
                <a:moveTo>
                  <a:pt x="93" y="203"/>
                </a:moveTo>
                <a:lnTo>
                  <a:pt x="93" y="203"/>
                </a:lnTo>
                <a:lnTo>
                  <a:pt x="93" y="203"/>
                </a:lnTo>
                <a:lnTo>
                  <a:pt x="93" y="203"/>
                </a:lnTo>
                <a:lnTo>
                  <a:pt x="94" y="211"/>
                </a:lnTo>
                <a:lnTo>
                  <a:pt x="94" y="211"/>
                </a:lnTo>
                <a:lnTo>
                  <a:pt x="96" y="208"/>
                </a:lnTo>
                <a:lnTo>
                  <a:pt x="96" y="208"/>
                </a:lnTo>
                <a:lnTo>
                  <a:pt x="96" y="206"/>
                </a:lnTo>
                <a:lnTo>
                  <a:pt x="96" y="206"/>
                </a:lnTo>
                <a:lnTo>
                  <a:pt x="93" y="203"/>
                </a:lnTo>
                <a:lnTo>
                  <a:pt x="93" y="203"/>
                </a:lnTo>
                <a:close/>
                <a:moveTo>
                  <a:pt x="186" y="235"/>
                </a:moveTo>
                <a:lnTo>
                  <a:pt x="186" y="235"/>
                </a:lnTo>
                <a:lnTo>
                  <a:pt x="181" y="233"/>
                </a:lnTo>
                <a:lnTo>
                  <a:pt x="181" y="233"/>
                </a:lnTo>
                <a:lnTo>
                  <a:pt x="180" y="233"/>
                </a:lnTo>
                <a:lnTo>
                  <a:pt x="180" y="233"/>
                </a:lnTo>
                <a:lnTo>
                  <a:pt x="180" y="233"/>
                </a:lnTo>
                <a:lnTo>
                  <a:pt x="180" y="233"/>
                </a:lnTo>
                <a:lnTo>
                  <a:pt x="181" y="236"/>
                </a:lnTo>
                <a:lnTo>
                  <a:pt x="181" y="236"/>
                </a:lnTo>
                <a:lnTo>
                  <a:pt x="183" y="236"/>
                </a:lnTo>
                <a:lnTo>
                  <a:pt x="183" y="236"/>
                </a:lnTo>
                <a:lnTo>
                  <a:pt x="184" y="236"/>
                </a:lnTo>
                <a:lnTo>
                  <a:pt x="186" y="235"/>
                </a:lnTo>
                <a:lnTo>
                  <a:pt x="186" y="235"/>
                </a:lnTo>
                <a:close/>
                <a:moveTo>
                  <a:pt x="75" y="31"/>
                </a:moveTo>
                <a:lnTo>
                  <a:pt x="75" y="31"/>
                </a:lnTo>
                <a:lnTo>
                  <a:pt x="77" y="34"/>
                </a:lnTo>
                <a:lnTo>
                  <a:pt x="77" y="34"/>
                </a:lnTo>
                <a:lnTo>
                  <a:pt x="77" y="36"/>
                </a:lnTo>
                <a:lnTo>
                  <a:pt x="79" y="36"/>
                </a:lnTo>
                <a:lnTo>
                  <a:pt x="79" y="36"/>
                </a:lnTo>
                <a:lnTo>
                  <a:pt x="79" y="33"/>
                </a:lnTo>
                <a:lnTo>
                  <a:pt x="80" y="31"/>
                </a:lnTo>
                <a:lnTo>
                  <a:pt x="80" y="31"/>
                </a:lnTo>
                <a:lnTo>
                  <a:pt x="75" y="31"/>
                </a:lnTo>
                <a:lnTo>
                  <a:pt x="75" y="31"/>
                </a:lnTo>
                <a:close/>
                <a:moveTo>
                  <a:pt x="39" y="217"/>
                </a:moveTo>
                <a:lnTo>
                  <a:pt x="39" y="217"/>
                </a:lnTo>
                <a:lnTo>
                  <a:pt x="44" y="214"/>
                </a:lnTo>
                <a:lnTo>
                  <a:pt x="44" y="214"/>
                </a:lnTo>
                <a:lnTo>
                  <a:pt x="41" y="213"/>
                </a:lnTo>
                <a:lnTo>
                  <a:pt x="41" y="213"/>
                </a:lnTo>
                <a:lnTo>
                  <a:pt x="39" y="213"/>
                </a:lnTo>
                <a:lnTo>
                  <a:pt x="39" y="213"/>
                </a:lnTo>
                <a:lnTo>
                  <a:pt x="39" y="217"/>
                </a:lnTo>
                <a:lnTo>
                  <a:pt x="39" y="217"/>
                </a:lnTo>
                <a:close/>
                <a:moveTo>
                  <a:pt x="88" y="60"/>
                </a:moveTo>
                <a:lnTo>
                  <a:pt x="88" y="60"/>
                </a:lnTo>
                <a:lnTo>
                  <a:pt x="91" y="56"/>
                </a:lnTo>
                <a:lnTo>
                  <a:pt x="91" y="56"/>
                </a:lnTo>
                <a:lnTo>
                  <a:pt x="91" y="55"/>
                </a:lnTo>
                <a:lnTo>
                  <a:pt x="91" y="55"/>
                </a:lnTo>
                <a:lnTo>
                  <a:pt x="90" y="55"/>
                </a:lnTo>
                <a:lnTo>
                  <a:pt x="90" y="55"/>
                </a:lnTo>
                <a:lnTo>
                  <a:pt x="87" y="58"/>
                </a:lnTo>
                <a:lnTo>
                  <a:pt x="87" y="58"/>
                </a:lnTo>
                <a:lnTo>
                  <a:pt x="88" y="58"/>
                </a:lnTo>
                <a:lnTo>
                  <a:pt x="88" y="58"/>
                </a:lnTo>
                <a:lnTo>
                  <a:pt x="88" y="60"/>
                </a:lnTo>
                <a:lnTo>
                  <a:pt x="88" y="60"/>
                </a:lnTo>
                <a:close/>
                <a:moveTo>
                  <a:pt x="107" y="262"/>
                </a:moveTo>
                <a:lnTo>
                  <a:pt x="107" y="262"/>
                </a:lnTo>
                <a:lnTo>
                  <a:pt x="104" y="258"/>
                </a:lnTo>
                <a:lnTo>
                  <a:pt x="104" y="258"/>
                </a:lnTo>
                <a:lnTo>
                  <a:pt x="104" y="262"/>
                </a:lnTo>
                <a:lnTo>
                  <a:pt x="105" y="265"/>
                </a:lnTo>
                <a:lnTo>
                  <a:pt x="105" y="265"/>
                </a:lnTo>
                <a:lnTo>
                  <a:pt x="107" y="262"/>
                </a:lnTo>
                <a:lnTo>
                  <a:pt x="107" y="262"/>
                </a:lnTo>
                <a:close/>
                <a:moveTo>
                  <a:pt x="232" y="45"/>
                </a:moveTo>
                <a:lnTo>
                  <a:pt x="232" y="45"/>
                </a:lnTo>
                <a:lnTo>
                  <a:pt x="224" y="50"/>
                </a:lnTo>
                <a:lnTo>
                  <a:pt x="224" y="50"/>
                </a:lnTo>
                <a:lnTo>
                  <a:pt x="227" y="50"/>
                </a:lnTo>
                <a:lnTo>
                  <a:pt x="227" y="50"/>
                </a:lnTo>
                <a:lnTo>
                  <a:pt x="228" y="49"/>
                </a:lnTo>
                <a:lnTo>
                  <a:pt x="228" y="49"/>
                </a:lnTo>
                <a:lnTo>
                  <a:pt x="232" y="45"/>
                </a:lnTo>
                <a:lnTo>
                  <a:pt x="232" y="45"/>
                </a:lnTo>
                <a:close/>
                <a:moveTo>
                  <a:pt x="42" y="99"/>
                </a:moveTo>
                <a:lnTo>
                  <a:pt x="42" y="99"/>
                </a:lnTo>
                <a:lnTo>
                  <a:pt x="41" y="94"/>
                </a:lnTo>
                <a:lnTo>
                  <a:pt x="41" y="94"/>
                </a:lnTo>
                <a:lnTo>
                  <a:pt x="39" y="96"/>
                </a:lnTo>
                <a:lnTo>
                  <a:pt x="39" y="98"/>
                </a:lnTo>
                <a:lnTo>
                  <a:pt x="39" y="98"/>
                </a:lnTo>
                <a:lnTo>
                  <a:pt x="39" y="98"/>
                </a:lnTo>
                <a:lnTo>
                  <a:pt x="39" y="98"/>
                </a:lnTo>
                <a:lnTo>
                  <a:pt x="41" y="99"/>
                </a:lnTo>
                <a:lnTo>
                  <a:pt x="41" y="99"/>
                </a:lnTo>
                <a:lnTo>
                  <a:pt x="42" y="99"/>
                </a:lnTo>
                <a:lnTo>
                  <a:pt x="42" y="99"/>
                </a:lnTo>
                <a:close/>
                <a:moveTo>
                  <a:pt x="148" y="45"/>
                </a:moveTo>
                <a:lnTo>
                  <a:pt x="148" y="45"/>
                </a:lnTo>
                <a:lnTo>
                  <a:pt x="150" y="47"/>
                </a:lnTo>
                <a:lnTo>
                  <a:pt x="150" y="47"/>
                </a:lnTo>
                <a:lnTo>
                  <a:pt x="150" y="44"/>
                </a:lnTo>
                <a:lnTo>
                  <a:pt x="150" y="41"/>
                </a:lnTo>
                <a:lnTo>
                  <a:pt x="150" y="41"/>
                </a:lnTo>
                <a:lnTo>
                  <a:pt x="148" y="42"/>
                </a:lnTo>
                <a:lnTo>
                  <a:pt x="148" y="42"/>
                </a:lnTo>
                <a:lnTo>
                  <a:pt x="148" y="45"/>
                </a:lnTo>
                <a:lnTo>
                  <a:pt x="148" y="45"/>
                </a:lnTo>
                <a:close/>
                <a:moveTo>
                  <a:pt x="284" y="225"/>
                </a:moveTo>
                <a:lnTo>
                  <a:pt x="284" y="225"/>
                </a:lnTo>
                <a:lnTo>
                  <a:pt x="284" y="225"/>
                </a:lnTo>
                <a:lnTo>
                  <a:pt x="284" y="225"/>
                </a:lnTo>
                <a:lnTo>
                  <a:pt x="281" y="227"/>
                </a:lnTo>
                <a:lnTo>
                  <a:pt x="281" y="227"/>
                </a:lnTo>
                <a:lnTo>
                  <a:pt x="281" y="228"/>
                </a:lnTo>
                <a:lnTo>
                  <a:pt x="281" y="228"/>
                </a:lnTo>
                <a:lnTo>
                  <a:pt x="282" y="232"/>
                </a:lnTo>
                <a:lnTo>
                  <a:pt x="282" y="232"/>
                </a:lnTo>
                <a:lnTo>
                  <a:pt x="284" y="230"/>
                </a:lnTo>
                <a:lnTo>
                  <a:pt x="284" y="230"/>
                </a:lnTo>
                <a:lnTo>
                  <a:pt x="284" y="225"/>
                </a:lnTo>
                <a:lnTo>
                  <a:pt x="284" y="225"/>
                </a:lnTo>
                <a:close/>
                <a:moveTo>
                  <a:pt x="175" y="224"/>
                </a:moveTo>
                <a:lnTo>
                  <a:pt x="175" y="224"/>
                </a:lnTo>
                <a:lnTo>
                  <a:pt x="172" y="227"/>
                </a:lnTo>
                <a:lnTo>
                  <a:pt x="172" y="227"/>
                </a:lnTo>
                <a:lnTo>
                  <a:pt x="173" y="230"/>
                </a:lnTo>
                <a:lnTo>
                  <a:pt x="173" y="230"/>
                </a:lnTo>
                <a:lnTo>
                  <a:pt x="175" y="227"/>
                </a:lnTo>
                <a:lnTo>
                  <a:pt x="175" y="224"/>
                </a:lnTo>
                <a:lnTo>
                  <a:pt x="175" y="224"/>
                </a:lnTo>
                <a:close/>
                <a:moveTo>
                  <a:pt x="186" y="194"/>
                </a:moveTo>
                <a:lnTo>
                  <a:pt x="186" y="194"/>
                </a:lnTo>
                <a:lnTo>
                  <a:pt x="189" y="192"/>
                </a:lnTo>
                <a:lnTo>
                  <a:pt x="189" y="192"/>
                </a:lnTo>
                <a:lnTo>
                  <a:pt x="186" y="187"/>
                </a:lnTo>
                <a:lnTo>
                  <a:pt x="186" y="187"/>
                </a:lnTo>
                <a:lnTo>
                  <a:pt x="186" y="187"/>
                </a:lnTo>
                <a:lnTo>
                  <a:pt x="186" y="187"/>
                </a:lnTo>
                <a:lnTo>
                  <a:pt x="184" y="191"/>
                </a:lnTo>
                <a:lnTo>
                  <a:pt x="184" y="191"/>
                </a:lnTo>
                <a:lnTo>
                  <a:pt x="186" y="192"/>
                </a:lnTo>
                <a:lnTo>
                  <a:pt x="186" y="194"/>
                </a:lnTo>
                <a:lnTo>
                  <a:pt x="186" y="194"/>
                </a:lnTo>
                <a:close/>
                <a:moveTo>
                  <a:pt x="47" y="161"/>
                </a:moveTo>
                <a:lnTo>
                  <a:pt x="47" y="161"/>
                </a:lnTo>
                <a:lnTo>
                  <a:pt x="47" y="151"/>
                </a:lnTo>
                <a:lnTo>
                  <a:pt x="47" y="151"/>
                </a:lnTo>
                <a:lnTo>
                  <a:pt x="47" y="153"/>
                </a:lnTo>
                <a:lnTo>
                  <a:pt x="47" y="153"/>
                </a:lnTo>
                <a:lnTo>
                  <a:pt x="47" y="157"/>
                </a:lnTo>
                <a:lnTo>
                  <a:pt x="47" y="157"/>
                </a:lnTo>
                <a:lnTo>
                  <a:pt x="47" y="161"/>
                </a:lnTo>
                <a:lnTo>
                  <a:pt x="47" y="161"/>
                </a:lnTo>
                <a:close/>
                <a:moveTo>
                  <a:pt x="232" y="238"/>
                </a:moveTo>
                <a:lnTo>
                  <a:pt x="232" y="238"/>
                </a:lnTo>
                <a:lnTo>
                  <a:pt x="232" y="227"/>
                </a:lnTo>
                <a:lnTo>
                  <a:pt x="232" y="227"/>
                </a:lnTo>
                <a:lnTo>
                  <a:pt x="230" y="227"/>
                </a:lnTo>
                <a:lnTo>
                  <a:pt x="230" y="227"/>
                </a:lnTo>
                <a:lnTo>
                  <a:pt x="230" y="233"/>
                </a:lnTo>
                <a:lnTo>
                  <a:pt x="230" y="233"/>
                </a:lnTo>
                <a:lnTo>
                  <a:pt x="230" y="236"/>
                </a:lnTo>
                <a:lnTo>
                  <a:pt x="232" y="238"/>
                </a:lnTo>
                <a:lnTo>
                  <a:pt x="232" y="238"/>
                </a:lnTo>
                <a:close/>
                <a:moveTo>
                  <a:pt x="175" y="279"/>
                </a:moveTo>
                <a:lnTo>
                  <a:pt x="175" y="279"/>
                </a:lnTo>
                <a:lnTo>
                  <a:pt x="173" y="277"/>
                </a:lnTo>
                <a:lnTo>
                  <a:pt x="173" y="277"/>
                </a:lnTo>
                <a:lnTo>
                  <a:pt x="162" y="277"/>
                </a:lnTo>
                <a:lnTo>
                  <a:pt x="162" y="277"/>
                </a:lnTo>
                <a:lnTo>
                  <a:pt x="162" y="277"/>
                </a:lnTo>
                <a:lnTo>
                  <a:pt x="162" y="277"/>
                </a:lnTo>
                <a:lnTo>
                  <a:pt x="175" y="279"/>
                </a:lnTo>
                <a:lnTo>
                  <a:pt x="175" y="279"/>
                </a:lnTo>
                <a:close/>
                <a:moveTo>
                  <a:pt x="172" y="60"/>
                </a:moveTo>
                <a:lnTo>
                  <a:pt x="172" y="60"/>
                </a:lnTo>
                <a:lnTo>
                  <a:pt x="173" y="64"/>
                </a:lnTo>
                <a:lnTo>
                  <a:pt x="173" y="64"/>
                </a:lnTo>
                <a:lnTo>
                  <a:pt x="175" y="66"/>
                </a:lnTo>
                <a:lnTo>
                  <a:pt x="175" y="66"/>
                </a:lnTo>
                <a:lnTo>
                  <a:pt x="175" y="63"/>
                </a:lnTo>
                <a:lnTo>
                  <a:pt x="175" y="60"/>
                </a:lnTo>
                <a:lnTo>
                  <a:pt x="175" y="60"/>
                </a:lnTo>
                <a:lnTo>
                  <a:pt x="172" y="60"/>
                </a:lnTo>
                <a:lnTo>
                  <a:pt x="172" y="60"/>
                </a:lnTo>
                <a:close/>
                <a:moveTo>
                  <a:pt x="120" y="243"/>
                </a:moveTo>
                <a:lnTo>
                  <a:pt x="120" y="243"/>
                </a:lnTo>
                <a:lnTo>
                  <a:pt x="120" y="241"/>
                </a:lnTo>
                <a:lnTo>
                  <a:pt x="120" y="241"/>
                </a:lnTo>
                <a:lnTo>
                  <a:pt x="120" y="236"/>
                </a:lnTo>
                <a:lnTo>
                  <a:pt x="120" y="236"/>
                </a:lnTo>
                <a:lnTo>
                  <a:pt x="120" y="235"/>
                </a:lnTo>
                <a:lnTo>
                  <a:pt x="120" y="235"/>
                </a:lnTo>
                <a:lnTo>
                  <a:pt x="116" y="238"/>
                </a:lnTo>
                <a:lnTo>
                  <a:pt x="116" y="238"/>
                </a:lnTo>
                <a:lnTo>
                  <a:pt x="120" y="243"/>
                </a:lnTo>
                <a:lnTo>
                  <a:pt x="120" y="243"/>
                </a:lnTo>
                <a:close/>
                <a:moveTo>
                  <a:pt x="39" y="197"/>
                </a:moveTo>
                <a:lnTo>
                  <a:pt x="39" y="197"/>
                </a:lnTo>
                <a:lnTo>
                  <a:pt x="41" y="197"/>
                </a:lnTo>
                <a:lnTo>
                  <a:pt x="41" y="197"/>
                </a:lnTo>
                <a:lnTo>
                  <a:pt x="42" y="195"/>
                </a:lnTo>
                <a:lnTo>
                  <a:pt x="42" y="194"/>
                </a:lnTo>
                <a:lnTo>
                  <a:pt x="42" y="194"/>
                </a:lnTo>
                <a:lnTo>
                  <a:pt x="41" y="191"/>
                </a:lnTo>
                <a:lnTo>
                  <a:pt x="41" y="191"/>
                </a:lnTo>
                <a:lnTo>
                  <a:pt x="41" y="189"/>
                </a:lnTo>
                <a:lnTo>
                  <a:pt x="41" y="189"/>
                </a:lnTo>
                <a:lnTo>
                  <a:pt x="39" y="197"/>
                </a:lnTo>
                <a:lnTo>
                  <a:pt x="39" y="197"/>
                </a:lnTo>
                <a:close/>
                <a:moveTo>
                  <a:pt x="260" y="20"/>
                </a:moveTo>
                <a:lnTo>
                  <a:pt x="260" y="20"/>
                </a:lnTo>
                <a:lnTo>
                  <a:pt x="258" y="22"/>
                </a:lnTo>
                <a:lnTo>
                  <a:pt x="258" y="22"/>
                </a:lnTo>
                <a:lnTo>
                  <a:pt x="257" y="25"/>
                </a:lnTo>
                <a:lnTo>
                  <a:pt x="257" y="25"/>
                </a:lnTo>
                <a:lnTo>
                  <a:pt x="257" y="25"/>
                </a:lnTo>
                <a:lnTo>
                  <a:pt x="257" y="25"/>
                </a:lnTo>
                <a:lnTo>
                  <a:pt x="260" y="23"/>
                </a:lnTo>
                <a:lnTo>
                  <a:pt x="260" y="23"/>
                </a:lnTo>
                <a:lnTo>
                  <a:pt x="262" y="23"/>
                </a:lnTo>
                <a:lnTo>
                  <a:pt x="262" y="23"/>
                </a:lnTo>
                <a:lnTo>
                  <a:pt x="262" y="22"/>
                </a:lnTo>
                <a:lnTo>
                  <a:pt x="260" y="20"/>
                </a:lnTo>
                <a:lnTo>
                  <a:pt x="260" y="20"/>
                </a:lnTo>
                <a:close/>
                <a:moveTo>
                  <a:pt x="270" y="257"/>
                </a:moveTo>
                <a:lnTo>
                  <a:pt x="270" y="257"/>
                </a:lnTo>
                <a:lnTo>
                  <a:pt x="273" y="254"/>
                </a:lnTo>
                <a:lnTo>
                  <a:pt x="273" y="254"/>
                </a:lnTo>
                <a:lnTo>
                  <a:pt x="273" y="254"/>
                </a:lnTo>
                <a:lnTo>
                  <a:pt x="273" y="254"/>
                </a:lnTo>
                <a:lnTo>
                  <a:pt x="273" y="251"/>
                </a:lnTo>
                <a:lnTo>
                  <a:pt x="273" y="251"/>
                </a:lnTo>
                <a:lnTo>
                  <a:pt x="271" y="252"/>
                </a:lnTo>
                <a:lnTo>
                  <a:pt x="270" y="257"/>
                </a:lnTo>
                <a:lnTo>
                  <a:pt x="270" y="257"/>
                </a:lnTo>
                <a:close/>
                <a:moveTo>
                  <a:pt x="129" y="247"/>
                </a:moveTo>
                <a:lnTo>
                  <a:pt x="129" y="247"/>
                </a:lnTo>
                <a:lnTo>
                  <a:pt x="131" y="244"/>
                </a:lnTo>
                <a:lnTo>
                  <a:pt x="131" y="241"/>
                </a:lnTo>
                <a:lnTo>
                  <a:pt x="131" y="241"/>
                </a:lnTo>
                <a:lnTo>
                  <a:pt x="129" y="243"/>
                </a:lnTo>
                <a:lnTo>
                  <a:pt x="129" y="243"/>
                </a:lnTo>
                <a:lnTo>
                  <a:pt x="128" y="244"/>
                </a:lnTo>
                <a:lnTo>
                  <a:pt x="128" y="247"/>
                </a:lnTo>
                <a:lnTo>
                  <a:pt x="128" y="247"/>
                </a:lnTo>
                <a:lnTo>
                  <a:pt x="129" y="247"/>
                </a:lnTo>
                <a:lnTo>
                  <a:pt x="129" y="247"/>
                </a:lnTo>
                <a:close/>
                <a:moveTo>
                  <a:pt x="154" y="251"/>
                </a:moveTo>
                <a:lnTo>
                  <a:pt x="154" y="251"/>
                </a:lnTo>
                <a:lnTo>
                  <a:pt x="150" y="254"/>
                </a:lnTo>
                <a:lnTo>
                  <a:pt x="150" y="254"/>
                </a:lnTo>
                <a:lnTo>
                  <a:pt x="150" y="254"/>
                </a:lnTo>
                <a:lnTo>
                  <a:pt x="150" y="254"/>
                </a:lnTo>
                <a:lnTo>
                  <a:pt x="153" y="254"/>
                </a:lnTo>
                <a:lnTo>
                  <a:pt x="153" y="254"/>
                </a:lnTo>
                <a:lnTo>
                  <a:pt x="154" y="251"/>
                </a:lnTo>
                <a:lnTo>
                  <a:pt x="154" y="251"/>
                </a:lnTo>
                <a:close/>
                <a:moveTo>
                  <a:pt x="276" y="17"/>
                </a:moveTo>
                <a:lnTo>
                  <a:pt x="276" y="17"/>
                </a:lnTo>
                <a:lnTo>
                  <a:pt x="270" y="12"/>
                </a:lnTo>
                <a:lnTo>
                  <a:pt x="266" y="12"/>
                </a:lnTo>
                <a:lnTo>
                  <a:pt x="266" y="12"/>
                </a:lnTo>
                <a:lnTo>
                  <a:pt x="273" y="15"/>
                </a:lnTo>
                <a:lnTo>
                  <a:pt x="273" y="15"/>
                </a:lnTo>
                <a:lnTo>
                  <a:pt x="274" y="17"/>
                </a:lnTo>
                <a:lnTo>
                  <a:pt x="276" y="17"/>
                </a:lnTo>
                <a:lnTo>
                  <a:pt x="276" y="17"/>
                </a:lnTo>
                <a:lnTo>
                  <a:pt x="276" y="17"/>
                </a:lnTo>
                <a:lnTo>
                  <a:pt x="276" y="17"/>
                </a:lnTo>
                <a:close/>
                <a:moveTo>
                  <a:pt x="165" y="263"/>
                </a:moveTo>
                <a:lnTo>
                  <a:pt x="165" y="263"/>
                </a:lnTo>
                <a:lnTo>
                  <a:pt x="165" y="263"/>
                </a:lnTo>
                <a:lnTo>
                  <a:pt x="165" y="263"/>
                </a:lnTo>
                <a:lnTo>
                  <a:pt x="170" y="265"/>
                </a:lnTo>
                <a:lnTo>
                  <a:pt x="170" y="265"/>
                </a:lnTo>
                <a:lnTo>
                  <a:pt x="170" y="260"/>
                </a:lnTo>
                <a:lnTo>
                  <a:pt x="170" y="260"/>
                </a:lnTo>
                <a:lnTo>
                  <a:pt x="169" y="260"/>
                </a:lnTo>
                <a:lnTo>
                  <a:pt x="169" y="260"/>
                </a:lnTo>
                <a:lnTo>
                  <a:pt x="169" y="262"/>
                </a:lnTo>
                <a:lnTo>
                  <a:pt x="169" y="262"/>
                </a:lnTo>
                <a:lnTo>
                  <a:pt x="169" y="262"/>
                </a:lnTo>
                <a:lnTo>
                  <a:pt x="167" y="263"/>
                </a:lnTo>
                <a:lnTo>
                  <a:pt x="167" y="263"/>
                </a:lnTo>
                <a:lnTo>
                  <a:pt x="165" y="263"/>
                </a:lnTo>
                <a:lnTo>
                  <a:pt x="165" y="263"/>
                </a:lnTo>
                <a:close/>
                <a:moveTo>
                  <a:pt x="290" y="219"/>
                </a:moveTo>
                <a:lnTo>
                  <a:pt x="290" y="219"/>
                </a:lnTo>
                <a:lnTo>
                  <a:pt x="288" y="221"/>
                </a:lnTo>
                <a:lnTo>
                  <a:pt x="288" y="222"/>
                </a:lnTo>
                <a:lnTo>
                  <a:pt x="288" y="222"/>
                </a:lnTo>
                <a:lnTo>
                  <a:pt x="288" y="224"/>
                </a:lnTo>
                <a:lnTo>
                  <a:pt x="288" y="224"/>
                </a:lnTo>
                <a:lnTo>
                  <a:pt x="288" y="227"/>
                </a:lnTo>
                <a:lnTo>
                  <a:pt x="288" y="227"/>
                </a:lnTo>
                <a:lnTo>
                  <a:pt x="290" y="225"/>
                </a:lnTo>
                <a:lnTo>
                  <a:pt x="290" y="225"/>
                </a:lnTo>
                <a:lnTo>
                  <a:pt x="290" y="219"/>
                </a:lnTo>
                <a:lnTo>
                  <a:pt x="290" y="219"/>
                </a:lnTo>
                <a:close/>
                <a:moveTo>
                  <a:pt x="25" y="140"/>
                </a:moveTo>
                <a:lnTo>
                  <a:pt x="25" y="140"/>
                </a:lnTo>
                <a:lnTo>
                  <a:pt x="27" y="137"/>
                </a:lnTo>
                <a:lnTo>
                  <a:pt x="27" y="135"/>
                </a:lnTo>
                <a:lnTo>
                  <a:pt x="27" y="135"/>
                </a:lnTo>
                <a:lnTo>
                  <a:pt x="23" y="139"/>
                </a:lnTo>
                <a:lnTo>
                  <a:pt x="23" y="139"/>
                </a:lnTo>
                <a:lnTo>
                  <a:pt x="25" y="140"/>
                </a:lnTo>
                <a:lnTo>
                  <a:pt x="25" y="140"/>
                </a:lnTo>
                <a:close/>
                <a:moveTo>
                  <a:pt x="180" y="258"/>
                </a:moveTo>
                <a:lnTo>
                  <a:pt x="180" y="258"/>
                </a:lnTo>
                <a:lnTo>
                  <a:pt x="180" y="257"/>
                </a:lnTo>
                <a:lnTo>
                  <a:pt x="178" y="257"/>
                </a:lnTo>
                <a:lnTo>
                  <a:pt x="178" y="257"/>
                </a:lnTo>
                <a:lnTo>
                  <a:pt x="175" y="255"/>
                </a:lnTo>
                <a:lnTo>
                  <a:pt x="175" y="255"/>
                </a:lnTo>
                <a:lnTo>
                  <a:pt x="173" y="255"/>
                </a:lnTo>
                <a:lnTo>
                  <a:pt x="173" y="257"/>
                </a:lnTo>
                <a:lnTo>
                  <a:pt x="173" y="257"/>
                </a:lnTo>
                <a:lnTo>
                  <a:pt x="180" y="258"/>
                </a:lnTo>
                <a:lnTo>
                  <a:pt x="180" y="258"/>
                </a:lnTo>
                <a:close/>
                <a:moveTo>
                  <a:pt x="99" y="221"/>
                </a:moveTo>
                <a:lnTo>
                  <a:pt x="99" y="221"/>
                </a:lnTo>
                <a:lnTo>
                  <a:pt x="101" y="219"/>
                </a:lnTo>
                <a:lnTo>
                  <a:pt x="101" y="219"/>
                </a:lnTo>
                <a:lnTo>
                  <a:pt x="99" y="216"/>
                </a:lnTo>
                <a:lnTo>
                  <a:pt x="99" y="216"/>
                </a:lnTo>
                <a:lnTo>
                  <a:pt x="96" y="216"/>
                </a:lnTo>
                <a:lnTo>
                  <a:pt x="96" y="216"/>
                </a:lnTo>
                <a:lnTo>
                  <a:pt x="99" y="221"/>
                </a:lnTo>
                <a:lnTo>
                  <a:pt x="99" y="221"/>
                </a:lnTo>
                <a:close/>
                <a:moveTo>
                  <a:pt x="162" y="208"/>
                </a:moveTo>
                <a:lnTo>
                  <a:pt x="162" y="208"/>
                </a:lnTo>
                <a:lnTo>
                  <a:pt x="161" y="205"/>
                </a:lnTo>
                <a:lnTo>
                  <a:pt x="161" y="205"/>
                </a:lnTo>
                <a:lnTo>
                  <a:pt x="159" y="206"/>
                </a:lnTo>
                <a:lnTo>
                  <a:pt x="159" y="208"/>
                </a:lnTo>
                <a:lnTo>
                  <a:pt x="159" y="208"/>
                </a:lnTo>
                <a:lnTo>
                  <a:pt x="161" y="210"/>
                </a:lnTo>
                <a:lnTo>
                  <a:pt x="161" y="210"/>
                </a:lnTo>
                <a:lnTo>
                  <a:pt x="162" y="208"/>
                </a:lnTo>
                <a:lnTo>
                  <a:pt x="162" y="208"/>
                </a:lnTo>
                <a:close/>
                <a:moveTo>
                  <a:pt x="200" y="222"/>
                </a:moveTo>
                <a:lnTo>
                  <a:pt x="200" y="222"/>
                </a:lnTo>
                <a:lnTo>
                  <a:pt x="202" y="221"/>
                </a:lnTo>
                <a:lnTo>
                  <a:pt x="202" y="221"/>
                </a:lnTo>
                <a:lnTo>
                  <a:pt x="200" y="214"/>
                </a:lnTo>
                <a:lnTo>
                  <a:pt x="200" y="214"/>
                </a:lnTo>
                <a:lnTo>
                  <a:pt x="200" y="214"/>
                </a:lnTo>
                <a:lnTo>
                  <a:pt x="200" y="214"/>
                </a:lnTo>
                <a:lnTo>
                  <a:pt x="200" y="222"/>
                </a:lnTo>
                <a:lnTo>
                  <a:pt x="200" y="222"/>
                </a:lnTo>
                <a:close/>
                <a:moveTo>
                  <a:pt x="120" y="254"/>
                </a:moveTo>
                <a:lnTo>
                  <a:pt x="120" y="254"/>
                </a:lnTo>
                <a:lnTo>
                  <a:pt x="118" y="255"/>
                </a:lnTo>
                <a:lnTo>
                  <a:pt x="118" y="255"/>
                </a:lnTo>
                <a:lnTo>
                  <a:pt x="118" y="257"/>
                </a:lnTo>
                <a:lnTo>
                  <a:pt x="118" y="257"/>
                </a:lnTo>
                <a:lnTo>
                  <a:pt x="120" y="258"/>
                </a:lnTo>
                <a:lnTo>
                  <a:pt x="120" y="258"/>
                </a:lnTo>
                <a:lnTo>
                  <a:pt x="121" y="257"/>
                </a:lnTo>
                <a:lnTo>
                  <a:pt x="121" y="257"/>
                </a:lnTo>
                <a:lnTo>
                  <a:pt x="120" y="254"/>
                </a:lnTo>
                <a:lnTo>
                  <a:pt x="120" y="254"/>
                </a:lnTo>
                <a:close/>
                <a:moveTo>
                  <a:pt x="113" y="236"/>
                </a:moveTo>
                <a:lnTo>
                  <a:pt x="113" y="236"/>
                </a:lnTo>
                <a:lnTo>
                  <a:pt x="113" y="236"/>
                </a:lnTo>
                <a:lnTo>
                  <a:pt x="113" y="236"/>
                </a:lnTo>
                <a:lnTo>
                  <a:pt x="107" y="243"/>
                </a:lnTo>
                <a:lnTo>
                  <a:pt x="107" y="243"/>
                </a:lnTo>
                <a:lnTo>
                  <a:pt x="109" y="244"/>
                </a:lnTo>
                <a:lnTo>
                  <a:pt x="109" y="244"/>
                </a:lnTo>
                <a:lnTo>
                  <a:pt x="113" y="236"/>
                </a:lnTo>
                <a:lnTo>
                  <a:pt x="113" y="236"/>
                </a:lnTo>
                <a:close/>
                <a:moveTo>
                  <a:pt x="153" y="271"/>
                </a:moveTo>
                <a:lnTo>
                  <a:pt x="153" y="271"/>
                </a:lnTo>
                <a:lnTo>
                  <a:pt x="156" y="271"/>
                </a:lnTo>
                <a:lnTo>
                  <a:pt x="161" y="271"/>
                </a:lnTo>
                <a:lnTo>
                  <a:pt x="161" y="271"/>
                </a:lnTo>
                <a:lnTo>
                  <a:pt x="158" y="269"/>
                </a:lnTo>
                <a:lnTo>
                  <a:pt x="158" y="269"/>
                </a:lnTo>
                <a:lnTo>
                  <a:pt x="156" y="269"/>
                </a:lnTo>
                <a:lnTo>
                  <a:pt x="156" y="269"/>
                </a:lnTo>
                <a:lnTo>
                  <a:pt x="153" y="271"/>
                </a:lnTo>
                <a:lnTo>
                  <a:pt x="153" y="271"/>
                </a:lnTo>
                <a:close/>
                <a:moveTo>
                  <a:pt x="265" y="222"/>
                </a:moveTo>
                <a:lnTo>
                  <a:pt x="265" y="222"/>
                </a:lnTo>
                <a:lnTo>
                  <a:pt x="266" y="221"/>
                </a:lnTo>
                <a:lnTo>
                  <a:pt x="268" y="217"/>
                </a:lnTo>
                <a:lnTo>
                  <a:pt x="268" y="217"/>
                </a:lnTo>
                <a:lnTo>
                  <a:pt x="266" y="217"/>
                </a:lnTo>
                <a:lnTo>
                  <a:pt x="266" y="217"/>
                </a:lnTo>
                <a:lnTo>
                  <a:pt x="265" y="219"/>
                </a:lnTo>
                <a:lnTo>
                  <a:pt x="265" y="222"/>
                </a:lnTo>
                <a:lnTo>
                  <a:pt x="265" y="222"/>
                </a:lnTo>
                <a:lnTo>
                  <a:pt x="265" y="222"/>
                </a:lnTo>
                <a:lnTo>
                  <a:pt x="265" y="222"/>
                </a:lnTo>
                <a:close/>
                <a:moveTo>
                  <a:pt x="288" y="260"/>
                </a:moveTo>
                <a:lnTo>
                  <a:pt x="288" y="260"/>
                </a:lnTo>
                <a:lnTo>
                  <a:pt x="288" y="260"/>
                </a:lnTo>
                <a:lnTo>
                  <a:pt x="288" y="260"/>
                </a:lnTo>
                <a:lnTo>
                  <a:pt x="285" y="262"/>
                </a:lnTo>
                <a:lnTo>
                  <a:pt x="285" y="263"/>
                </a:lnTo>
                <a:lnTo>
                  <a:pt x="285" y="263"/>
                </a:lnTo>
                <a:lnTo>
                  <a:pt x="284" y="265"/>
                </a:lnTo>
                <a:lnTo>
                  <a:pt x="282" y="263"/>
                </a:lnTo>
                <a:lnTo>
                  <a:pt x="282" y="263"/>
                </a:lnTo>
                <a:lnTo>
                  <a:pt x="282" y="263"/>
                </a:lnTo>
                <a:lnTo>
                  <a:pt x="282" y="263"/>
                </a:lnTo>
                <a:lnTo>
                  <a:pt x="281" y="265"/>
                </a:lnTo>
                <a:lnTo>
                  <a:pt x="281" y="265"/>
                </a:lnTo>
                <a:lnTo>
                  <a:pt x="282" y="265"/>
                </a:lnTo>
                <a:lnTo>
                  <a:pt x="282" y="265"/>
                </a:lnTo>
                <a:lnTo>
                  <a:pt x="284" y="265"/>
                </a:lnTo>
                <a:lnTo>
                  <a:pt x="285" y="263"/>
                </a:lnTo>
                <a:lnTo>
                  <a:pt x="285" y="263"/>
                </a:lnTo>
                <a:lnTo>
                  <a:pt x="288" y="260"/>
                </a:lnTo>
                <a:lnTo>
                  <a:pt x="288" y="260"/>
                </a:lnTo>
                <a:close/>
                <a:moveTo>
                  <a:pt x="241" y="14"/>
                </a:moveTo>
                <a:lnTo>
                  <a:pt x="241" y="14"/>
                </a:lnTo>
                <a:lnTo>
                  <a:pt x="247" y="19"/>
                </a:lnTo>
                <a:lnTo>
                  <a:pt x="247" y="19"/>
                </a:lnTo>
                <a:lnTo>
                  <a:pt x="247" y="19"/>
                </a:lnTo>
                <a:lnTo>
                  <a:pt x="247" y="19"/>
                </a:lnTo>
                <a:lnTo>
                  <a:pt x="246" y="14"/>
                </a:lnTo>
                <a:lnTo>
                  <a:pt x="246" y="14"/>
                </a:lnTo>
                <a:lnTo>
                  <a:pt x="241" y="14"/>
                </a:lnTo>
                <a:lnTo>
                  <a:pt x="241" y="14"/>
                </a:lnTo>
                <a:close/>
                <a:moveTo>
                  <a:pt x="30" y="154"/>
                </a:moveTo>
                <a:lnTo>
                  <a:pt x="30" y="154"/>
                </a:lnTo>
                <a:lnTo>
                  <a:pt x="28" y="154"/>
                </a:lnTo>
                <a:lnTo>
                  <a:pt x="28" y="154"/>
                </a:lnTo>
                <a:lnTo>
                  <a:pt x="23" y="159"/>
                </a:lnTo>
                <a:lnTo>
                  <a:pt x="23" y="159"/>
                </a:lnTo>
                <a:lnTo>
                  <a:pt x="23" y="161"/>
                </a:lnTo>
                <a:lnTo>
                  <a:pt x="23" y="161"/>
                </a:lnTo>
                <a:lnTo>
                  <a:pt x="28" y="154"/>
                </a:lnTo>
                <a:lnTo>
                  <a:pt x="28" y="154"/>
                </a:lnTo>
                <a:lnTo>
                  <a:pt x="30" y="154"/>
                </a:lnTo>
                <a:lnTo>
                  <a:pt x="30" y="154"/>
                </a:lnTo>
                <a:close/>
                <a:moveTo>
                  <a:pt x="211" y="252"/>
                </a:moveTo>
                <a:lnTo>
                  <a:pt x="211" y="252"/>
                </a:lnTo>
                <a:lnTo>
                  <a:pt x="213" y="251"/>
                </a:lnTo>
                <a:lnTo>
                  <a:pt x="213" y="251"/>
                </a:lnTo>
                <a:lnTo>
                  <a:pt x="210" y="249"/>
                </a:lnTo>
                <a:lnTo>
                  <a:pt x="210" y="249"/>
                </a:lnTo>
                <a:lnTo>
                  <a:pt x="208" y="249"/>
                </a:lnTo>
                <a:lnTo>
                  <a:pt x="210" y="251"/>
                </a:lnTo>
                <a:lnTo>
                  <a:pt x="210" y="251"/>
                </a:lnTo>
                <a:lnTo>
                  <a:pt x="211" y="252"/>
                </a:lnTo>
                <a:lnTo>
                  <a:pt x="211" y="252"/>
                </a:lnTo>
                <a:close/>
                <a:moveTo>
                  <a:pt x="33" y="211"/>
                </a:moveTo>
                <a:lnTo>
                  <a:pt x="33" y="211"/>
                </a:lnTo>
                <a:lnTo>
                  <a:pt x="33" y="206"/>
                </a:lnTo>
                <a:lnTo>
                  <a:pt x="33" y="206"/>
                </a:lnTo>
                <a:lnTo>
                  <a:pt x="31" y="206"/>
                </a:lnTo>
                <a:lnTo>
                  <a:pt x="31" y="206"/>
                </a:lnTo>
                <a:lnTo>
                  <a:pt x="31" y="208"/>
                </a:lnTo>
                <a:lnTo>
                  <a:pt x="31" y="208"/>
                </a:lnTo>
                <a:lnTo>
                  <a:pt x="31" y="208"/>
                </a:lnTo>
                <a:lnTo>
                  <a:pt x="33" y="211"/>
                </a:lnTo>
                <a:lnTo>
                  <a:pt x="33" y="211"/>
                </a:lnTo>
                <a:close/>
                <a:moveTo>
                  <a:pt x="85" y="127"/>
                </a:moveTo>
                <a:lnTo>
                  <a:pt x="85" y="127"/>
                </a:lnTo>
                <a:lnTo>
                  <a:pt x="87" y="120"/>
                </a:lnTo>
                <a:lnTo>
                  <a:pt x="87" y="116"/>
                </a:lnTo>
                <a:lnTo>
                  <a:pt x="87" y="116"/>
                </a:lnTo>
                <a:lnTo>
                  <a:pt x="85" y="118"/>
                </a:lnTo>
                <a:lnTo>
                  <a:pt x="85" y="118"/>
                </a:lnTo>
                <a:lnTo>
                  <a:pt x="85" y="127"/>
                </a:lnTo>
                <a:lnTo>
                  <a:pt x="85" y="127"/>
                </a:lnTo>
                <a:close/>
                <a:moveTo>
                  <a:pt x="101" y="236"/>
                </a:moveTo>
                <a:lnTo>
                  <a:pt x="101" y="236"/>
                </a:lnTo>
                <a:lnTo>
                  <a:pt x="101" y="236"/>
                </a:lnTo>
                <a:lnTo>
                  <a:pt x="101" y="236"/>
                </a:lnTo>
                <a:lnTo>
                  <a:pt x="99" y="230"/>
                </a:lnTo>
                <a:lnTo>
                  <a:pt x="99" y="230"/>
                </a:lnTo>
                <a:lnTo>
                  <a:pt x="98" y="232"/>
                </a:lnTo>
                <a:lnTo>
                  <a:pt x="98" y="232"/>
                </a:lnTo>
                <a:lnTo>
                  <a:pt x="98" y="232"/>
                </a:lnTo>
                <a:lnTo>
                  <a:pt x="99" y="235"/>
                </a:lnTo>
                <a:lnTo>
                  <a:pt x="99" y="235"/>
                </a:lnTo>
                <a:lnTo>
                  <a:pt x="101" y="236"/>
                </a:lnTo>
                <a:lnTo>
                  <a:pt x="101" y="236"/>
                </a:lnTo>
                <a:close/>
                <a:moveTo>
                  <a:pt x="186" y="180"/>
                </a:moveTo>
                <a:lnTo>
                  <a:pt x="186" y="180"/>
                </a:lnTo>
                <a:lnTo>
                  <a:pt x="181" y="183"/>
                </a:lnTo>
                <a:lnTo>
                  <a:pt x="181" y="183"/>
                </a:lnTo>
                <a:lnTo>
                  <a:pt x="183" y="186"/>
                </a:lnTo>
                <a:lnTo>
                  <a:pt x="183" y="186"/>
                </a:lnTo>
                <a:lnTo>
                  <a:pt x="184" y="184"/>
                </a:lnTo>
                <a:lnTo>
                  <a:pt x="184" y="184"/>
                </a:lnTo>
                <a:lnTo>
                  <a:pt x="184" y="183"/>
                </a:lnTo>
                <a:lnTo>
                  <a:pt x="184" y="181"/>
                </a:lnTo>
                <a:lnTo>
                  <a:pt x="184" y="181"/>
                </a:lnTo>
                <a:lnTo>
                  <a:pt x="186" y="181"/>
                </a:lnTo>
                <a:lnTo>
                  <a:pt x="186" y="181"/>
                </a:lnTo>
                <a:lnTo>
                  <a:pt x="186" y="181"/>
                </a:lnTo>
                <a:lnTo>
                  <a:pt x="186" y="180"/>
                </a:lnTo>
                <a:lnTo>
                  <a:pt x="186" y="180"/>
                </a:lnTo>
                <a:close/>
                <a:moveTo>
                  <a:pt x="93" y="30"/>
                </a:moveTo>
                <a:lnTo>
                  <a:pt x="93" y="30"/>
                </a:lnTo>
                <a:lnTo>
                  <a:pt x="91" y="31"/>
                </a:lnTo>
                <a:lnTo>
                  <a:pt x="91" y="31"/>
                </a:lnTo>
                <a:lnTo>
                  <a:pt x="94" y="38"/>
                </a:lnTo>
                <a:lnTo>
                  <a:pt x="94" y="38"/>
                </a:lnTo>
                <a:lnTo>
                  <a:pt x="96" y="36"/>
                </a:lnTo>
                <a:lnTo>
                  <a:pt x="96" y="36"/>
                </a:lnTo>
                <a:lnTo>
                  <a:pt x="93" y="31"/>
                </a:lnTo>
                <a:lnTo>
                  <a:pt x="93" y="31"/>
                </a:lnTo>
                <a:lnTo>
                  <a:pt x="93" y="30"/>
                </a:lnTo>
                <a:lnTo>
                  <a:pt x="93" y="30"/>
                </a:lnTo>
                <a:close/>
                <a:moveTo>
                  <a:pt x="68" y="15"/>
                </a:moveTo>
                <a:lnTo>
                  <a:pt x="68" y="15"/>
                </a:lnTo>
                <a:lnTo>
                  <a:pt x="68" y="15"/>
                </a:lnTo>
                <a:lnTo>
                  <a:pt x="68" y="15"/>
                </a:lnTo>
                <a:lnTo>
                  <a:pt x="68" y="15"/>
                </a:lnTo>
                <a:lnTo>
                  <a:pt x="68" y="15"/>
                </a:lnTo>
                <a:lnTo>
                  <a:pt x="75" y="14"/>
                </a:lnTo>
                <a:lnTo>
                  <a:pt x="75" y="14"/>
                </a:lnTo>
                <a:lnTo>
                  <a:pt x="71" y="14"/>
                </a:lnTo>
                <a:lnTo>
                  <a:pt x="71" y="14"/>
                </a:lnTo>
                <a:lnTo>
                  <a:pt x="68" y="15"/>
                </a:lnTo>
                <a:lnTo>
                  <a:pt x="68" y="15"/>
                </a:lnTo>
                <a:close/>
                <a:moveTo>
                  <a:pt x="22" y="217"/>
                </a:moveTo>
                <a:lnTo>
                  <a:pt x="22" y="217"/>
                </a:lnTo>
                <a:lnTo>
                  <a:pt x="22" y="221"/>
                </a:lnTo>
                <a:lnTo>
                  <a:pt x="25" y="222"/>
                </a:lnTo>
                <a:lnTo>
                  <a:pt x="25" y="222"/>
                </a:lnTo>
                <a:lnTo>
                  <a:pt x="25" y="221"/>
                </a:lnTo>
                <a:lnTo>
                  <a:pt x="25" y="221"/>
                </a:lnTo>
                <a:lnTo>
                  <a:pt x="22" y="217"/>
                </a:lnTo>
                <a:lnTo>
                  <a:pt x="22" y="217"/>
                </a:lnTo>
                <a:close/>
                <a:moveTo>
                  <a:pt x="154" y="129"/>
                </a:moveTo>
                <a:lnTo>
                  <a:pt x="154" y="129"/>
                </a:lnTo>
                <a:lnTo>
                  <a:pt x="154" y="132"/>
                </a:lnTo>
                <a:lnTo>
                  <a:pt x="154" y="132"/>
                </a:lnTo>
                <a:lnTo>
                  <a:pt x="154" y="137"/>
                </a:lnTo>
                <a:lnTo>
                  <a:pt x="154" y="137"/>
                </a:lnTo>
                <a:lnTo>
                  <a:pt x="156" y="134"/>
                </a:lnTo>
                <a:lnTo>
                  <a:pt x="156" y="134"/>
                </a:lnTo>
                <a:lnTo>
                  <a:pt x="154" y="129"/>
                </a:lnTo>
                <a:lnTo>
                  <a:pt x="154" y="129"/>
                </a:lnTo>
                <a:lnTo>
                  <a:pt x="154" y="129"/>
                </a:lnTo>
                <a:lnTo>
                  <a:pt x="154" y="129"/>
                </a:lnTo>
                <a:close/>
                <a:moveTo>
                  <a:pt x="140" y="183"/>
                </a:moveTo>
                <a:lnTo>
                  <a:pt x="140" y="183"/>
                </a:lnTo>
                <a:lnTo>
                  <a:pt x="135" y="191"/>
                </a:lnTo>
                <a:lnTo>
                  <a:pt x="135" y="191"/>
                </a:lnTo>
                <a:lnTo>
                  <a:pt x="135" y="191"/>
                </a:lnTo>
                <a:lnTo>
                  <a:pt x="135" y="191"/>
                </a:lnTo>
                <a:lnTo>
                  <a:pt x="137" y="189"/>
                </a:lnTo>
                <a:lnTo>
                  <a:pt x="137" y="189"/>
                </a:lnTo>
                <a:lnTo>
                  <a:pt x="140" y="186"/>
                </a:lnTo>
                <a:lnTo>
                  <a:pt x="140" y="186"/>
                </a:lnTo>
                <a:lnTo>
                  <a:pt x="140" y="183"/>
                </a:lnTo>
                <a:lnTo>
                  <a:pt x="140" y="183"/>
                </a:lnTo>
                <a:close/>
                <a:moveTo>
                  <a:pt x="124" y="44"/>
                </a:moveTo>
                <a:lnTo>
                  <a:pt x="124" y="44"/>
                </a:lnTo>
                <a:lnTo>
                  <a:pt x="123" y="41"/>
                </a:lnTo>
                <a:lnTo>
                  <a:pt x="123" y="41"/>
                </a:lnTo>
                <a:lnTo>
                  <a:pt x="120" y="44"/>
                </a:lnTo>
                <a:lnTo>
                  <a:pt x="120" y="44"/>
                </a:lnTo>
                <a:lnTo>
                  <a:pt x="121" y="45"/>
                </a:lnTo>
                <a:lnTo>
                  <a:pt x="121" y="45"/>
                </a:lnTo>
                <a:lnTo>
                  <a:pt x="124" y="44"/>
                </a:lnTo>
                <a:lnTo>
                  <a:pt x="124" y="44"/>
                </a:lnTo>
                <a:close/>
                <a:moveTo>
                  <a:pt x="142" y="224"/>
                </a:moveTo>
                <a:lnTo>
                  <a:pt x="142" y="224"/>
                </a:lnTo>
                <a:lnTo>
                  <a:pt x="142" y="224"/>
                </a:lnTo>
                <a:lnTo>
                  <a:pt x="142" y="224"/>
                </a:lnTo>
                <a:lnTo>
                  <a:pt x="142" y="221"/>
                </a:lnTo>
                <a:lnTo>
                  <a:pt x="142" y="221"/>
                </a:lnTo>
                <a:lnTo>
                  <a:pt x="142" y="217"/>
                </a:lnTo>
                <a:lnTo>
                  <a:pt x="142" y="217"/>
                </a:lnTo>
                <a:lnTo>
                  <a:pt x="140" y="219"/>
                </a:lnTo>
                <a:lnTo>
                  <a:pt x="140" y="219"/>
                </a:lnTo>
                <a:lnTo>
                  <a:pt x="142" y="224"/>
                </a:lnTo>
                <a:lnTo>
                  <a:pt x="142" y="224"/>
                </a:lnTo>
                <a:close/>
                <a:moveTo>
                  <a:pt x="162" y="82"/>
                </a:moveTo>
                <a:lnTo>
                  <a:pt x="162" y="82"/>
                </a:lnTo>
                <a:lnTo>
                  <a:pt x="162" y="82"/>
                </a:lnTo>
                <a:lnTo>
                  <a:pt x="162" y="82"/>
                </a:lnTo>
                <a:lnTo>
                  <a:pt x="162" y="80"/>
                </a:lnTo>
                <a:lnTo>
                  <a:pt x="162" y="80"/>
                </a:lnTo>
                <a:lnTo>
                  <a:pt x="162" y="77"/>
                </a:lnTo>
                <a:lnTo>
                  <a:pt x="162" y="77"/>
                </a:lnTo>
                <a:lnTo>
                  <a:pt x="159" y="83"/>
                </a:lnTo>
                <a:lnTo>
                  <a:pt x="159" y="83"/>
                </a:lnTo>
                <a:lnTo>
                  <a:pt x="162" y="82"/>
                </a:lnTo>
                <a:lnTo>
                  <a:pt x="162" y="82"/>
                </a:lnTo>
                <a:close/>
                <a:moveTo>
                  <a:pt x="178" y="230"/>
                </a:moveTo>
                <a:lnTo>
                  <a:pt x="178" y="230"/>
                </a:lnTo>
                <a:lnTo>
                  <a:pt x="180" y="227"/>
                </a:lnTo>
                <a:lnTo>
                  <a:pt x="180" y="227"/>
                </a:lnTo>
                <a:lnTo>
                  <a:pt x="181" y="225"/>
                </a:lnTo>
                <a:lnTo>
                  <a:pt x="180" y="224"/>
                </a:lnTo>
                <a:lnTo>
                  <a:pt x="180" y="224"/>
                </a:lnTo>
                <a:lnTo>
                  <a:pt x="180" y="224"/>
                </a:lnTo>
                <a:lnTo>
                  <a:pt x="180" y="224"/>
                </a:lnTo>
                <a:lnTo>
                  <a:pt x="178" y="227"/>
                </a:lnTo>
                <a:lnTo>
                  <a:pt x="178" y="230"/>
                </a:lnTo>
                <a:lnTo>
                  <a:pt x="178" y="230"/>
                </a:lnTo>
                <a:close/>
                <a:moveTo>
                  <a:pt x="25" y="230"/>
                </a:moveTo>
                <a:lnTo>
                  <a:pt x="25" y="230"/>
                </a:lnTo>
                <a:lnTo>
                  <a:pt x="23" y="227"/>
                </a:lnTo>
                <a:lnTo>
                  <a:pt x="23" y="227"/>
                </a:lnTo>
                <a:lnTo>
                  <a:pt x="22" y="232"/>
                </a:lnTo>
                <a:lnTo>
                  <a:pt x="22" y="232"/>
                </a:lnTo>
                <a:lnTo>
                  <a:pt x="23" y="232"/>
                </a:lnTo>
                <a:lnTo>
                  <a:pt x="23" y="232"/>
                </a:lnTo>
                <a:lnTo>
                  <a:pt x="25" y="230"/>
                </a:lnTo>
                <a:lnTo>
                  <a:pt x="25" y="230"/>
                </a:lnTo>
                <a:lnTo>
                  <a:pt x="25" y="230"/>
                </a:lnTo>
                <a:lnTo>
                  <a:pt x="25" y="230"/>
                </a:lnTo>
                <a:close/>
                <a:moveTo>
                  <a:pt x="176" y="17"/>
                </a:moveTo>
                <a:lnTo>
                  <a:pt x="176" y="17"/>
                </a:lnTo>
                <a:lnTo>
                  <a:pt x="176" y="17"/>
                </a:lnTo>
                <a:lnTo>
                  <a:pt x="176" y="17"/>
                </a:lnTo>
                <a:lnTo>
                  <a:pt x="176" y="14"/>
                </a:lnTo>
                <a:lnTo>
                  <a:pt x="176" y="12"/>
                </a:lnTo>
                <a:lnTo>
                  <a:pt x="176" y="12"/>
                </a:lnTo>
                <a:lnTo>
                  <a:pt x="178" y="12"/>
                </a:lnTo>
                <a:lnTo>
                  <a:pt x="178" y="12"/>
                </a:lnTo>
                <a:lnTo>
                  <a:pt x="180" y="11"/>
                </a:lnTo>
                <a:lnTo>
                  <a:pt x="180" y="11"/>
                </a:lnTo>
                <a:lnTo>
                  <a:pt x="181" y="11"/>
                </a:lnTo>
                <a:lnTo>
                  <a:pt x="181" y="11"/>
                </a:lnTo>
                <a:lnTo>
                  <a:pt x="181" y="9"/>
                </a:lnTo>
                <a:lnTo>
                  <a:pt x="181" y="9"/>
                </a:lnTo>
                <a:lnTo>
                  <a:pt x="178" y="11"/>
                </a:lnTo>
                <a:lnTo>
                  <a:pt x="178" y="11"/>
                </a:lnTo>
                <a:lnTo>
                  <a:pt x="176" y="12"/>
                </a:lnTo>
                <a:lnTo>
                  <a:pt x="176" y="12"/>
                </a:lnTo>
                <a:lnTo>
                  <a:pt x="175" y="17"/>
                </a:lnTo>
                <a:lnTo>
                  <a:pt x="175" y="17"/>
                </a:lnTo>
                <a:lnTo>
                  <a:pt x="176" y="17"/>
                </a:lnTo>
                <a:lnTo>
                  <a:pt x="176" y="17"/>
                </a:lnTo>
                <a:close/>
                <a:moveTo>
                  <a:pt x="224" y="63"/>
                </a:moveTo>
                <a:lnTo>
                  <a:pt x="224" y="63"/>
                </a:lnTo>
                <a:lnTo>
                  <a:pt x="216" y="58"/>
                </a:lnTo>
                <a:lnTo>
                  <a:pt x="216" y="58"/>
                </a:lnTo>
                <a:lnTo>
                  <a:pt x="219" y="61"/>
                </a:lnTo>
                <a:lnTo>
                  <a:pt x="219" y="61"/>
                </a:lnTo>
                <a:lnTo>
                  <a:pt x="221" y="63"/>
                </a:lnTo>
                <a:lnTo>
                  <a:pt x="224" y="63"/>
                </a:lnTo>
                <a:lnTo>
                  <a:pt x="224" y="63"/>
                </a:lnTo>
                <a:close/>
                <a:moveTo>
                  <a:pt x="16" y="187"/>
                </a:moveTo>
                <a:lnTo>
                  <a:pt x="16" y="187"/>
                </a:lnTo>
                <a:lnTo>
                  <a:pt x="14" y="187"/>
                </a:lnTo>
                <a:lnTo>
                  <a:pt x="14" y="189"/>
                </a:lnTo>
                <a:lnTo>
                  <a:pt x="14" y="189"/>
                </a:lnTo>
                <a:lnTo>
                  <a:pt x="14" y="192"/>
                </a:lnTo>
                <a:lnTo>
                  <a:pt x="14" y="192"/>
                </a:lnTo>
                <a:lnTo>
                  <a:pt x="14" y="194"/>
                </a:lnTo>
                <a:lnTo>
                  <a:pt x="14" y="194"/>
                </a:lnTo>
                <a:lnTo>
                  <a:pt x="16" y="194"/>
                </a:lnTo>
                <a:lnTo>
                  <a:pt x="16" y="192"/>
                </a:lnTo>
                <a:lnTo>
                  <a:pt x="16" y="192"/>
                </a:lnTo>
                <a:lnTo>
                  <a:pt x="16" y="187"/>
                </a:lnTo>
                <a:lnTo>
                  <a:pt x="16" y="187"/>
                </a:lnTo>
                <a:close/>
                <a:moveTo>
                  <a:pt x="274" y="238"/>
                </a:moveTo>
                <a:lnTo>
                  <a:pt x="274" y="238"/>
                </a:lnTo>
                <a:lnTo>
                  <a:pt x="276" y="236"/>
                </a:lnTo>
                <a:lnTo>
                  <a:pt x="276" y="236"/>
                </a:lnTo>
                <a:lnTo>
                  <a:pt x="276" y="233"/>
                </a:lnTo>
                <a:lnTo>
                  <a:pt x="276" y="233"/>
                </a:lnTo>
                <a:lnTo>
                  <a:pt x="276" y="233"/>
                </a:lnTo>
                <a:lnTo>
                  <a:pt x="276" y="233"/>
                </a:lnTo>
                <a:lnTo>
                  <a:pt x="274" y="235"/>
                </a:lnTo>
                <a:lnTo>
                  <a:pt x="274" y="238"/>
                </a:lnTo>
                <a:lnTo>
                  <a:pt x="274" y="238"/>
                </a:lnTo>
                <a:close/>
                <a:moveTo>
                  <a:pt x="88" y="161"/>
                </a:moveTo>
                <a:lnTo>
                  <a:pt x="88" y="161"/>
                </a:lnTo>
                <a:lnTo>
                  <a:pt x="87" y="165"/>
                </a:lnTo>
                <a:lnTo>
                  <a:pt x="87" y="168"/>
                </a:lnTo>
                <a:lnTo>
                  <a:pt x="87" y="168"/>
                </a:lnTo>
                <a:lnTo>
                  <a:pt x="88" y="167"/>
                </a:lnTo>
                <a:lnTo>
                  <a:pt x="88" y="167"/>
                </a:lnTo>
                <a:lnTo>
                  <a:pt x="88" y="162"/>
                </a:lnTo>
                <a:lnTo>
                  <a:pt x="88" y="162"/>
                </a:lnTo>
                <a:lnTo>
                  <a:pt x="88" y="161"/>
                </a:lnTo>
                <a:lnTo>
                  <a:pt x="88" y="161"/>
                </a:lnTo>
                <a:close/>
                <a:moveTo>
                  <a:pt x="282" y="167"/>
                </a:moveTo>
                <a:lnTo>
                  <a:pt x="282" y="167"/>
                </a:lnTo>
                <a:lnTo>
                  <a:pt x="282" y="167"/>
                </a:lnTo>
                <a:lnTo>
                  <a:pt x="282" y="167"/>
                </a:lnTo>
                <a:lnTo>
                  <a:pt x="285" y="165"/>
                </a:lnTo>
                <a:lnTo>
                  <a:pt x="285" y="165"/>
                </a:lnTo>
                <a:lnTo>
                  <a:pt x="285" y="161"/>
                </a:lnTo>
                <a:lnTo>
                  <a:pt x="285" y="161"/>
                </a:lnTo>
                <a:lnTo>
                  <a:pt x="284" y="162"/>
                </a:lnTo>
                <a:lnTo>
                  <a:pt x="284" y="162"/>
                </a:lnTo>
                <a:lnTo>
                  <a:pt x="282" y="167"/>
                </a:lnTo>
                <a:lnTo>
                  <a:pt x="282" y="167"/>
                </a:lnTo>
                <a:close/>
                <a:moveTo>
                  <a:pt x="288" y="162"/>
                </a:moveTo>
                <a:lnTo>
                  <a:pt x="288" y="162"/>
                </a:lnTo>
                <a:lnTo>
                  <a:pt x="290" y="161"/>
                </a:lnTo>
                <a:lnTo>
                  <a:pt x="292" y="159"/>
                </a:lnTo>
                <a:lnTo>
                  <a:pt x="292" y="159"/>
                </a:lnTo>
                <a:lnTo>
                  <a:pt x="290" y="156"/>
                </a:lnTo>
                <a:lnTo>
                  <a:pt x="290" y="156"/>
                </a:lnTo>
                <a:lnTo>
                  <a:pt x="290" y="156"/>
                </a:lnTo>
                <a:lnTo>
                  <a:pt x="290" y="156"/>
                </a:lnTo>
                <a:lnTo>
                  <a:pt x="288" y="157"/>
                </a:lnTo>
                <a:lnTo>
                  <a:pt x="288" y="157"/>
                </a:lnTo>
                <a:lnTo>
                  <a:pt x="288" y="162"/>
                </a:lnTo>
                <a:lnTo>
                  <a:pt x="288" y="162"/>
                </a:lnTo>
                <a:close/>
                <a:moveTo>
                  <a:pt x="11" y="168"/>
                </a:moveTo>
                <a:lnTo>
                  <a:pt x="11" y="168"/>
                </a:lnTo>
                <a:lnTo>
                  <a:pt x="14" y="172"/>
                </a:lnTo>
                <a:lnTo>
                  <a:pt x="14" y="172"/>
                </a:lnTo>
                <a:lnTo>
                  <a:pt x="16" y="168"/>
                </a:lnTo>
                <a:lnTo>
                  <a:pt x="16" y="168"/>
                </a:lnTo>
                <a:lnTo>
                  <a:pt x="14" y="167"/>
                </a:lnTo>
                <a:lnTo>
                  <a:pt x="14" y="167"/>
                </a:lnTo>
                <a:lnTo>
                  <a:pt x="11" y="168"/>
                </a:lnTo>
                <a:lnTo>
                  <a:pt x="11" y="168"/>
                </a:lnTo>
                <a:close/>
                <a:moveTo>
                  <a:pt x="213" y="210"/>
                </a:moveTo>
                <a:lnTo>
                  <a:pt x="213" y="210"/>
                </a:lnTo>
                <a:lnTo>
                  <a:pt x="211" y="213"/>
                </a:lnTo>
                <a:lnTo>
                  <a:pt x="211" y="213"/>
                </a:lnTo>
                <a:lnTo>
                  <a:pt x="211" y="214"/>
                </a:lnTo>
                <a:lnTo>
                  <a:pt x="211" y="214"/>
                </a:lnTo>
                <a:lnTo>
                  <a:pt x="214" y="216"/>
                </a:lnTo>
                <a:lnTo>
                  <a:pt x="214" y="216"/>
                </a:lnTo>
                <a:lnTo>
                  <a:pt x="213" y="210"/>
                </a:lnTo>
                <a:lnTo>
                  <a:pt x="213" y="210"/>
                </a:lnTo>
                <a:close/>
                <a:moveTo>
                  <a:pt x="22" y="255"/>
                </a:moveTo>
                <a:lnTo>
                  <a:pt x="22" y="255"/>
                </a:lnTo>
                <a:lnTo>
                  <a:pt x="22" y="255"/>
                </a:lnTo>
                <a:lnTo>
                  <a:pt x="22" y="255"/>
                </a:lnTo>
                <a:lnTo>
                  <a:pt x="19" y="252"/>
                </a:lnTo>
                <a:lnTo>
                  <a:pt x="19" y="252"/>
                </a:lnTo>
                <a:lnTo>
                  <a:pt x="19" y="252"/>
                </a:lnTo>
                <a:lnTo>
                  <a:pt x="19" y="252"/>
                </a:lnTo>
                <a:lnTo>
                  <a:pt x="16" y="254"/>
                </a:lnTo>
                <a:lnTo>
                  <a:pt x="16" y="254"/>
                </a:lnTo>
                <a:lnTo>
                  <a:pt x="17" y="254"/>
                </a:lnTo>
                <a:lnTo>
                  <a:pt x="17" y="254"/>
                </a:lnTo>
                <a:lnTo>
                  <a:pt x="22" y="255"/>
                </a:lnTo>
                <a:lnTo>
                  <a:pt x="22" y="255"/>
                </a:lnTo>
                <a:close/>
                <a:moveTo>
                  <a:pt x="124" y="28"/>
                </a:moveTo>
                <a:lnTo>
                  <a:pt x="124" y="28"/>
                </a:lnTo>
                <a:lnTo>
                  <a:pt x="124" y="28"/>
                </a:lnTo>
                <a:lnTo>
                  <a:pt x="124" y="28"/>
                </a:lnTo>
                <a:lnTo>
                  <a:pt x="129" y="27"/>
                </a:lnTo>
                <a:lnTo>
                  <a:pt x="129" y="27"/>
                </a:lnTo>
                <a:lnTo>
                  <a:pt x="128" y="23"/>
                </a:lnTo>
                <a:lnTo>
                  <a:pt x="128" y="23"/>
                </a:lnTo>
                <a:lnTo>
                  <a:pt x="124" y="28"/>
                </a:lnTo>
                <a:lnTo>
                  <a:pt x="124" y="28"/>
                </a:lnTo>
                <a:close/>
                <a:moveTo>
                  <a:pt x="110" y="50"/>
                </a:moveTo>
                <a:lnTo>
                  <a:pt x="110" y="50"/>
                </a:lnTo>
                <a:lnTo>
                  <a:pt x="112" y="53"/>
                </a:lnTo>
                <a:lnTo>
                  <a:pt x="112" y="53"/>
                </a:lnTo>
                <a:lnTo>
                  <a:pt x="113" y="49"/>
                </a:lnTo>
                <a:lnTo>
                  <a:pt x="113" y="49"/>
                </a:lnTo>
                <a:lnTo>
                  <a:pt x="110" y="50"/>
                </a:lnTo>
                <a:lnTo>
                  <a:pt x="110" y="50"/>
                </a:lnTo>
                <a:close/>
                <a:moveTo>
                  <a:pt x="30" y="173"/>
                </a:moveTo>
                <a:lnTo>
                  <a:pt x="30" y="173"/>
                </a:lnTo>
                <a:lnTo>
                  <a:pt x="30" y="168"/>
                </a:lnTo>
                <a:lnTo>
                  <a:pt x="30" y="168"/>
                </a:lnTo>
                <a:lnTo>
                  <a:pt x="27" y="170"/>
                </a:lnTo>
                <a:lnTo>
                  <a:pt x="27" y="170"/>
                </a:lnTo>
                <a:lnTo>
                  <a:pt x="30" y="173"/>
                </a:lnTo>
                <a:lnTo>
                  <a:pt x="30" y="173"/>
                </a:lnTo>
                <a:close/>
                <a:moveTo>
                  <a:pt x="173" y="202"/>
                </a:moveTo>
                <a:lnTo>
                  <a:pt x="173" y="202"/>
                </a:lnTo>
                <a:lnTo>
                  <a:pt x="169" y="211"/>
                </a:lnTo>
                <a:lnTo>
                  <a:pt x="169" y="211"/>
                </a:lnTo>
                <a:lnTo>
                  <a:pt x="169" y="211"/>
                </a:lnTo>
                <a:lnTo>
                  <a:pt x="169" y="211"/>
                </a:lnTo>
                <a:lnTo>
                  <a:pt x="169" y="211"/>
                </a:lnTo>
                <a:lnTo>
                  <a:pt x="169" y="211"/>
                </a:lnTo>
                <a:lnTo>
                  <a:pt x="173" y="203"/>
                </a:lnTo>
                <a:lnTo>
                  <a:pt x="173" y="203"/>
                </a:lnTo>
                <a:lnTo>
                  <a:pt x="173" y="202"/>
                </a:lnTo>
                <a:lnTo>
                  <a:pt x="173" y="202"/>
                </a:lnTo>
                <a:close/>
                <a:moveTo>
                  <a:pt x="115" y="8"/>
                </a:moveTo>
                <a:lnTo>
                  <a:pt x="115" y="8"/>
                </a:lnTo>
                <a:lnTo>
                  <a:pt x="115" y="8"/>
                </a:lnTo>
                <a:lnTo>
                  <a:pt x="115" y="8"/>
                </a:lnTo>
                <a:lnTo>
                  <a:pt x="102" y="8"/>
                </a:lnTo>
                <a:lnTo>
                  <a:pt x="102" y="8"/>
                </a:lnTo>
                <a:lnTo>
                  <a:pt x="98" y="8"/>
                </a:lnTo>
                <a:lnTo>
                  <a:pt x="98" y="8"/>
                </a:lnTo>
                <a:lnTo>
                  <a:pt x="96" y="8"/>
                </a:lnTo>
                <a:lnTo>
                  <a:pt x="96" y="8"/>
                </a:lnTo>
                <a:lnTo>
                  <a:pt x="96" y="8"/>
                </a:lnTo>
                <a:lnTo>
                  <a:pt x="96" y="8"/>
                </a:lnTo>
                <a:lnTo>
                  <a:pt x="115" y="8"/>
                </a:lnTo>
                <a:lnTo>
                  <a:pt x="115" y="8"/>
                </a:lnTo>
                <a:close/>
                <a:moveTo>
                  <a:pt x="265" y="208"/>
                </a:moveTo>
                <a:lnTo>
                  <a:pt x="265" y="208"/>
                </a:lnTo>
                <a:lnTo>
                  <a:pt x="263" y="208"/>
                </a:lnTo>
                <a:lnTo>
                  <a:pt x="263" y="208"/>
                </a:lnTo>
                <a:lnTo>
                  <a:pt x="263" y="211"/>
                </a:lnTo>
                <a:lnTo>
                  <a:pt x="263" y="211"/>
                </a:lnTo>
                <a:lnTo>
                  <a:pt x="266" y="208"/>
                </a:lnTo>
                <a:lnTo>
                  <a:pt x="266" y="208"/>
                </a:lnTo>
                <a:lnTo>
                  <a:pt x="265" y="208"/>
                </a:lnTo>
                <a:lnTo>
                  <a:pt x="265" y="208"/>
                </a:lnTo>
                <a:close/>
                <a:moveTo>
                  <a:pt x="282" y="142"/>
                </a:moveTo>
                <a:lnTo>
                  <a:pt x="282" y="142"/>
                </a:lnTo>
                <a:lnTo>
                  <a:pt x="285" y="137"/>
                </a:lnTo>
                <a:lnTo>
                  <a:pt x="285" y="137"/>
                </a:lnTo>
                <a:lnTo>
                  <a:pt x="287" y="137"/>
                </a:lnTo>
                <a:lnTo>
                  <a:pt x="287" y="137"/>
                </a:lnTo>
                <a:lnTo>
                  <a:pt x="287" y="137"/>
                </a:lnTo>
                <a:lnTo>
                  <a:pt x="287" y="137"/>
                </a:lnTo>
                <a:lnTo>
                  <a:pt x="284" y="139"/>
                </a:lnTo>
                <a:lnTo>
                  <a:pt x="284" y="139"/>
                </a:lnTo>
                <a:lnTo>
                  <a:pt x="282" y="142"/>
                </a:lnTo>
                <a:lnTo>
                  <a:pt x="282" y="142"/>
                </a:lnTo>
                <a:lnTo>
                  <a:pt x="282" y="142"/>
                </a:lnTo>
                <a:lnTo>
                  <a:pt x="282" y="142"/>
                </a:lnTo>
                <a:close/>
                <a:moveTo>
                  <a:pt x="169" y="178"/>
                </a:moveTo>
                <a:lnTo>
                  <a:pt x="169" y="178"/>
                </a:lnTo>
                <a:lnTo>
                  <a:pt x="169" y="176"/>
                </a:lnTo>
                <a:lnTo>
                  <a:pt x="169" y="176"/>
                </a:lnTo>
                <a:lnTo>
                  <a:pt x="167" y="172"/>
                </a:lnTo>
                <a:lnTo>
                  <a:pt x="167" y="172"/>
                </a:lnTo>
                <a:lnTo>
                  <a:pt x="165" y="175"/>
                </a:lnTo>
                <a:lnTo>
                  <a:pt x="165" y="175"/>
                </a:lnTo>
                <a:lnTo>
                  <a:pt x="167" y="176"/>
                </a:lnTo>
                <a:lnTo>
                  <a:pt x="167" y="176"/>
                </a:lnTo>
                <a:lnTo>
                  <a:pt x="169" y="178"/>
                </a:lnTo>
                <a:lnTo>
                  <a:pt x="169" y="178"/>
                </a:lnTo>
                <a:close/>
                <a:moveTo>
                  <a:pt x="276" y="23"/>
                </a:moveTo>
                <a:lnTo>
                  <a:pt x="276" y="23"/>
                </a:lnTo>
                <a:lnTo>
                  <a:pt x="276" y="23"/>
                </a:lnTo>
                <a:lnTo>
                  <a:pt x="276" y="23"/>
                </a:lnTo>
                <a:lnTo>
                  <a:pt x="277" y="30"/>
                </a:lnTo>
                <a:lnTo>
                  <a:pt x="277" y="30"/>
                </a:lnTo>
                <a:lnTo>
                  <a:pt x="279" y="28"/>
                </a:lnTo>
                <a:lnTo>
                  <a:pt x="279" y="28"/>
                </a:lnTo>
                <a:lnTo>
                  <a:pt x="276" y="23"/>
                </a:lnTo>
                <a:lnTo>
                  <a:pt x="276" y="23"/>
                </a:lnTo>
                <a:close/>
                <a:moveTo>
                  <a:pt x="105" y="15"/>
                </a:moveTo>
                <a:lnTo>
                  <a:pt x="105" y="15"/>
                </a:lnTo>
                <a:lnTo>
                  <a:pt x="99" y="20"/>
                </a:lnTo>
                <a:lnTo>
                  <a:pt x="99" y="20"/>
                </a:lnTo>
                <a:lnTo>
                  <a:pt x="104" y="19"/>
                </a:lnTo>
                <a:lnTo>
                  <a:pt x="105" y="15"/>
                </a:lnTo>
                <a:lnTo>
                  <a:pt x="105" y="15"/>
                </a:lnTo>
                <a:close/>
                <a:moveTo>
                  <a:pt x="104" y="12"/>
                </a:moveTo>
                <a:lnTo>
                  <a:pt x="104" y="12"/>
                </a:lnTo>
                <a:lnTo>
                  <a:pt x="104" y="12"/>
                </a:lnTo>
                <a:lnTo>
                  <a:pt x="104" y="12"/>
                </a:lnTo>
                <a:lnTo>
                  <a:pt x="102" y="11"/>
                </a:lnTo>
                <a:lnTo>
                  <a:pt x="102" y="11"/>
                </a:lnTo>
                <a:lnTo>
                  <a:pt x="96" y="11"/>
                </a:lnTo>
                <a:lnTo>
                  <a:pt x="96" y="11"/>
                </a:lnTo>
                <a:lnTo>
                  <a:pt x="94" y="11"/>
                </a:lnTo>
                <a:lnTo>
                  <a:pt x="94" y="14"/>
                </a:lnTo>
                <a:lnTo>
                  <a:pt x="94" y="14"/>
                </a:lnTo>
                <a:lnTo>
                  <a:pt x="96" y="12"/>
                </a:lnTo>
                <a:lnTo>
                  <a:pt x="99" y="12"/>
                </a:lnTo>
                <a:lnTo>
                  <a:pt x="99" y="12"/>
                </a:lnTo>
                <a:lnTo>
                  <a:pt x="104" y="12"/>
                </a:lnTo>
                <a:lnTo>
                  <a:pt x="104" y="12"/>
                </a:lnTo>
                <a:close/>
                <a:moveTo>
                  <a:pt x="118" y="251"/>
                </a:moveTo>
                <a:lnTo>
                  <a:pt x="118" y="251"/>
                </a:lnTo>
                <a:lnTo>
                  <a:pt x="116" y="249"/>
                </a:lnTo>
                <a:lnTo>
                  <a:pt x="116" y="249"/>
                </a:lnTo>
                <a:lnTo>
                  <a:pt x="113" y="252"/>
                </a:lnTo>
                <a:lnTo>
                  <a:pt x="113" y="252"/>
                </a:lnTo>
                <a:lnTo>
                  <a:pt x="115" y="254"/>
                </a:lnTo>
                <a:lnTo>
                  <a:pt x="115" y="254"/>
                </a:lnTo>
                <a:lnTo>
                  <a:pt x="118" y="251"/>
                </a:lnTo>
                <a:lnTo>
                  <a:pt x="118" y="251"/>
                </a:lnTo>
                <a:close/>
                <a:moveTo>
                  <a:pt x="274" y="184"/>
                </a:moveTo>
                <a:lnTo>
                  <a:pt x="274" y="184"/>
                </a:lnTo>
                <a:lnTo>
                  <a:pt x="276" y="183"/>
                </a:lnTo>
                <a:lnTo>
                  <a:pt x="276" y="183"/>
                </a:lnTo>
                <a:lnTo>
                  <a:pt x="276" y="180"/>
                </a:lnTo>
                <a:lnTo>
                  <a:pt x="276" y="180"/>
                </a:lnTo>
                <a:lnTo>
                  <a:pt x="274" y="181"/>
                </a:lnTo>
                <a:lnTo>
                  <a:pt x="274" y="183"/>
                </a:lnTo>
                <a:lnTo>
                  <a:pt x="274" y="183"/>
                </a:lnTo>
                <a:lnTo>
                  <a:pt x="274" y="184"/>
                </a:lnTo>
                <a:lnTo>
                  <a:pt x="274" y="184"/>
                </a:lnTo>
                <a:close/>
                <a:moveTo>
                  <a:pt x="137" y="58"/>
                </a:moveTo>
                <a:lnTo>
                  <a:pt x="137" y="58"/>
                </a:lnTo>
                <a:lnTo>
                  <a:pt x="137" y="56"/>
                </a:lnTo>
                <a:lnTo>
                  <a:pt x="137" y="56"/>
                </a:lnTo>
                <a:lnTo>
                  <a:pt x="135" y="56"/>
                </a:lnTo>
                <a:lnTo>
                  <a:pt x="135" y="56"/>
                </a:lnTo>
                <a:lnTo>
                  <a:pt x="132" y="56"/>
                </a:lnTo>
                <a:lnTo>
                  <a:pt x="132" y="56"/>
                </a:lnTo>
                <a:lnTo>
                  <a:pt x="131" y="55"/>
                </a:lnTo>
                <a:lnTo>
                  <a:pt x="131" y="53"/>
                </a:lnTo>
                <a:lnTo>
                  <a:pt x="131" y="53"/>
                </a:lnTo>
                <a:lnTo>
                  <a:pt x="131" y="52"/>
                </a:lnTo>
                <a:lnTo>
                  <a:pt x="131" y="52"/>
                </a:lnTo>
                <a:lnTo>
                  <a:pt x="129" y="53"/>
                </a:lnTo>
                <a:lnTo>
                  <a:pt x="129" y="53"/>
                </a:lnTo>
                <a:lnTo>
                  <a:pt x="129" y="55"/>
                </a:lnTo>
                <a:lnTo>
                  <a:pt x="129" y="55"/>
                </a:lnTo>
                <a:lnTo>
                  <a:pt x="129" y="55"/>
                </a:lnTo>
                <a:lnTo>
                  <a:pt x="131" y="56"/>
                </a:lnTo>
                <a:lnTo>
                  <a:pt x="131" y="56"/>
                </a:lnTo>
                <a:lnTo>
                  <a:pt x="134" y="58"/>
                </a:lnTo>
                <a:lnTo>
                  <a:pt x="135" y="58"/>
                </a:lnTo>
                <a:lnTo>
                  <a:pt x="135" y="58"/>
                </a:lnTo>
                <a:lnTo>
                  <a:pt x="137" y="58"/>
                </a:lnTo>
                <a:lnTo>
                  <a:pt x="137" y="58"/>
                </a:lnTo>
                <a:close/>
                <a:moveTo>
                  <a:pt x="262" y="145"/>
                </a:moveTo>
                <a:lnTo>
                  <a:pt x="262" y="145"/>
                </a:lnTo>
                <a:lnTo>
                  <a:pt x="262" y="145"/>
                </a:lnTo>
                <a:lnTo>
                  <a:pt x="262" y="145"/>
                </a:lnTo>
                <a:lnTo>
                  <a:pt x="263" y="143"/>
                </a:lnTo>
                <a:lnTo>
                  <a:pt x="263" y="143"/>
                </a:lnTo>
                <a:lnTo>
                  <a:pt x="263" y="140"/>
                </a:lnTo>
                <a:lnTo>
                  <a:pt x="263" y="140"/>
                </a:lnTo>
                <a:lnTo>
                  <a:pt x="262" y="140"/>
                </a:lnTo>
                <a:lnTo>
                  <a:pt x="262" y="140"/>
                </a:lnTo>
                <a:lnTo>
                  <a:pt x="262" y="145"/>
                </a:lnTo>
                <a:lnTo>
                  <a:pt x="262" y="145"/>
                </a:lnTo>
                <a:close/>
                <a:moveTo>
                  <a:pt x="258" y="228"/>
                </a:moveTo>
                <a:lnTo>
                  <a:pt x="258" y="228"/>
                </a:lnTo>
                <a:lnTo>
                  <a:pt x="260" y="227"/>
                </a:lnTo>
                <a:lnTo>
                  <a:pt x="260" y="227"/>
                </a:lnTo>
                <a:lnTo>
                  <a:pt x="260" y="221"/>
                </a:lnTo>
                <a:lnTo>
                  <a:pt x="260" y="221"/>
                </a:lnTo>
                <a:lnTo>
                  <a:pt x="258" y="221"/>
                </a:lnTo>
                <a:lnTo>
                  <a:pt x="258" y="221"/>
                </a:lnTo>
                <a:lnTo>
                  <a:pt x="258" y="228"/>
                </a:lnTo>
                <a:lnTo>
                  <a:pt x="258" y="228"/>
                </a:lnTo>
                <a:close/>
                <a:moveTo>
                  <a:pt x="175" y="180"/>
                </a:moveTo>
                <a:lnTo>
                  <a:pt x="175" y="180"/>
                </a:lnTo>
                <a:lnTo>
                  <a:pt x="178" y="175"/>
                </a:lnTo>
                <a:lnTo>
                  <a:pt x="178" y="175"/>
                </a:lnTo>
                <a:lnTo>
                  <a:pt x="178" y="173"/>
                </a:lnTo>
                <a:lnTo>
                  <a:pt x="178" y="173"/>
                </a:lnTo>
                <a:lnTo>
                  <a:pt x="173" y="176"/>
                </a:lnTo>
                <a:lnTo>
                  <a:pt x="173" y="176"/>
                </a:lnTo>
                <a:lnTo>
                  <a:pt x="175" y="180"/>
                </a:lnTo>
                <a:lnTo>
                  <a:pt x="175" y="180"/>
                </a:lnTo>
                <a:close/>
                <a:moveTo>
                  <a:pt x="52" y="56"/>
                </a:moveTo>
                <a:lnTo>
                  <a:pt x="52" y="56"/>
                </a:lnTo>
                <a:lnTo>
                  <a:pt x="52" y="60"/>
                </a:lnTo>
                <a:lnTo>
                  <a:pt x="52" y="60"/>
                </a:lnTo>
                <a:lnTo>
                  <a:pt x="53" y="60"/>
                </a:lnTo>
                <a:lnTo>
                  <a:pt x="55" y="58"/>
                </a:lnTo>
                <a:lnTo>
                  <a:pt x="55" y="58"/>
                </a:lnTo>
                <a:lnTo>
                  <a:pt x="52" y="56"/>
                </a:lnTo>
                <a:lnTo>
                  <a:pt x="52" y="56"/>
                </a:lnTo>
                <a:close/>
                <a:moveTo>
                  <a:pt x="227" y="192"/>
                </a:moveTo>
                <a:lnTo>
                  <a:pt x="227" y="192"/>
                </a:lnTo>
                <a:lnTo>
                  <a:pt x="227" y="187"/>
                </a:lnTo>
                <a:lnTo>
                  <a:pt x="227" y="187"/>
                </a:lnTo>
                <a:lnTo>
                  <a:pt x="225" y="189"/>
                </a:lnTo>
                <a:lnTo>
                  <a:pt x="225" y="192"/>
                </a:lnTo>
                <a:lnTo>
                  <a:pt x="225" y="192"/>
                </a:lnTo>
                <a:lnTo>
                  <a:pt x="227" y="192"/>
                </a:lnTo>
                <a:lnTo>
                  <a:pt x="227" y="192"/>
                </a:lnTo>
                <a:lnTo>
                  <a:pt x="227" y="192"/>
                </a:lnTo>
                <a:lnTo>
                  <a:pt x="227" y="192"/>
                </a:lnTo>
                <a:close/>
                <a:moveTo>
                  <a:pt x="213" y="63"/>
                </a:moveTo>
                <a:lnTo>
                  <a:pt x="213" y="63"/>
                </a:lnTo>
                <a:lnTo>
                  <a:pt x="213" y="63"/>
                </a:lnTo>
                <a:lnTo>
                  <a:pt x="213" y="63"/>
                </a:lnTo>
                <a:lnTo>
                  <a:pt x="219" y="68"/>
                </a:lnTo>
                <a:lnTo>
                  <a:pt x="219" y="68"/>
                </a:lnTo>
                <a:lnTo>
                  <a:pt x="216" y="64"/>
                </a:lnTo>
                <a:lnTo>
                  <a:pt x="216" y="64"/>
                </a:lnTo>
                <a:lnTo>
                  <a:pt x="216" y="63"/>
                </a:lnTo>
                <a:lnTo>
                  <a:pt x="216" y="63"/>
                </a:lnTo>
                <a:lnTo>
                  <a:pt x="213" y="63"/>
                </a:lnTo>
                <a:lnTo>
                  <a:pt x="213" y="63"/>
                </a:lnTo>
                <a:close/>
                <a:moveTo>
                  <a:pt x="45" y="49"/>
                </a:moveTo>
                <a:lnTo>
                  <a:pt x="45" y="49"/>
                </a:lnTo>
                <a:lnTo>
                  <a:pt x="47" y="49"/>
                </a:lnTo>
                <a:lnTo>
                  <a:pt x="47" y="47"/>
                </a:lnTo>
                <a:lnTo>
                  <a:pt x="47" y="47"/>
                </a:lnTo>
                <a:lnTo>
                  <a:pt x="45" y="45"/>
                </a:lnTo>
                <a:lnTo>
                  <a:pt x="44" y="45"/>
                </a:lnTo>
                <a:lnTo>
                  <a:pt x="44" y="45"/>
                </a:lnTo>
                <a:lnTo>
                  <a:pt x="45" y="49"/>
                </a:lnTo>
                <a:lnTo>
                  <a:pt x="45" y="49"/>
                </a:lnTo>
                <a:close/>
                <a:moveTo>
                  <a:pt x="284" y="178"/>
                </a:moveTo>
                <a:lnTo>
                  <a:pt x="284" y="178"/>
                </a:lnTo>
                <a:lnTo>
                  <a:pt x="284" y="178"/>
                </a:lnTo>
                <a:lnTo>
                  <a:pt x="284" y="178"/>
                </a:lnTo>
                <a:lnTo>
                  <a:pt x="284" y="173"/>
                </a:lnTo>
                <a:lnTo>
                  <a:pt x="284" y="173"/>
                </a:lnTo>
                <a:lnTo>
                  <a:pt x="284" y="172"/>
                </a:lnTo>
                <a:lnTo>
                  <a:pt x="284" y="172"/>
                </a:lnTo>
                <a:lnTo>
                  <a:pt x="284" y="173"/>
                </a:lnTo>
                <a:lnTo>
                  <a:pt x="282" y="173"/>
                </a:lnTo>
                <a:lnTo>
                  <a:pt x="282" y="173"/>
                </a:lnTo>
                <a:lnTo>
                  <a:pt x="284" y="178"/>
                </a:lnTo>
                <a:lnTo>
                  <a:pt x="284" y="178"/>
                </a:lnTo>
                <a:close/>
                <a:moveTo>
                  <a:pt x="287" y="71"/>
                </a:moveTo>
                <a:lnTo>
                  <a:pt x="287" y="71"/>
                </a:lnTo>
                <a:lnTo>
                  <a:pt x="288" y="71"/>
                </a:lnTo>
                <a:lnTo>
                  <a:pt x="288" y="71"/>
                </a:lnTo>
                <a:lnTo>
                  <a:pt x="288" y="63"/>
                </a:lnTo>
                <a:lnTo>
                  <a:pt x="287" y="56"/>
                </a:lnTo>
                <a:lnTo>
                  <a:pt x="287" y="56"/>
                </a:lnTo>
                <a:lnTo>
                  <a:pt x="287" y="60"/>
                </a:lnTo>
                <a:lnTo>
                  <a:pt x="287" y="60"/>
                </a:lnTo>
                <a:lnTo>
                  <a:pt x="287" y="63"/>
                </a:lnTo>
                <a:lnTo>
                  <a:pt x="287" y="63"/>
                </a:lnTo>
                <a:lnTo>
                  <a:pt x="287" y="66"/>
                </a:lnTo>
                <a:lnTo>
                  <a:pt x="287" y="66"/>
                </a:lnTo>
                <a:lnTo>
                  <a:pt x="287" y="69"/>
                </a:lnTo>
                <a:lnTo>
                  <a:pt x="287" y="69"/>
                </a:lnTo>
                <a:lnTo>
                  <a:pt x="287" y="71"/>
                </a:lnTo>
                <a:lnTo>
                  <a:pt x="287" y="71"/>
                </a:lnTo>
                <a:close/>
                <a:moveTo>
                  <a:pt x="164" y="228"/>
                </a:moveTo>
                <a:lnTo>
                  <a:pt x="164" y="228"/>
                </a:lnTo>
                <a:lnTo>
                  <a:pt x="167" y="224"/>
                </a:lnTo>
                <a:lnTo>
                  <a:pt x="167" y="224"/>
                </a:lnTo>
                <a:lnTo>
                  <a:pt x="165" y="222"/>
                </a:lnTo>
                <a:lnTo>
                  <a:pt x="165" y="222"/>
                </a:lnTo>
                <a:lnTo>
                  <a:pt x="164" y="225"/>
                </a:lnTo>
                <a:lnTo>
                  <a:pt x="164" y="225"/>
                </a:lnTo>
                <a:lnTo>
                  <a:pt x="164" y="227"/>
                </a:lnTo>
                <a:lnTo>
                  <a:pt x="164" y="228"/>
                </a:lnTo>
                <a:lnTo>
                  <a:pt x="164" y="228"/>
                </a:lnTo>
                <a:close/>
                <a:moveTo>
                  <a:pt x="80" y="79"/>
                </a:moveTo>
                <a:lnTo>
                  <a:pt x="80" y="79"/>
                </a:lnTo>
                <a:lnTo>
                  <a:pt x="80" y="74"/>
                </a:lnTo>
                <a:lnTo>
                  <a:pt x="80" y="74"/>
                </a:lnTo>
                <a:lnTo>
                  <a:pt x="79" y="77"/>
                </a:lnTo>
                <a:lnTo>
                  <a:pt x="79" y="77"/>
                </a:lnTo>
                <a:lnTo>
                  <a:pt x="79" y="79"/>
                </a:lnTo>
                <a:lnTo>
                  <a:pt x="79" y="79"/>
                </a:lnTo>
                <a:lnTo>
                  <a:pt x="80" y="79"/>
                </a:lnTo>
                <a:lnTo>
                  <a:pt x="80" y="79"/>
                </a:lnTo>
                <a:close/>
                <a:moveTo>
                  <a:pt x="195" y="200"/>
                </a:moveTo>
                <a:lnTo>
                  <a:pt x="195" y="200"/>
                </a:lnTo>
                <a:lnTo>
                  <a:pt x="192" y="205"/>
                </a:lnTo>
                <a:lnTo>
                  <a:pt x="192" y="205"/>
                </a:lnTo>
                <a:lnTo>
                  <a:pt x="195" y="202"/>
                </a:lnTo>
                <a:lnTo>
                  <a:pt x="195" y="202"/>
                </a:lnTo>
                <a:lnTo>
                  <a:pt x="195" y="200"/>
                </a:lnTo>
                <a:lnTo>
                  <a:pt x="195" y="200"/>
                </a:lnTo>
                <a:close/>
                <a:moveTo>
                  <a:pt x="214" y="236"/>
                </a:moveTo>
                <a:lnTo>
                  <a:pt x="214" y="236"/>
                </a:lnTo>
                <a:lnTo>
                  <a:pt x="213" y="238"/>
                </a:lnTo>
                <a:lnTo>
                  <a:pt x="213" y="238"/>
                </a:lnTo>
                <a:lnTo>
                  <a:pt x="213" y="238"/>
                </a:lnTo>
                <a:lnTo>
                  <a:pt x="213" y="241"/>
                </a:lnTo>
                <a:lnTo>
                  <a:pt x="213" y="241"/>
                </a:lnTo>
                <a:lnTo>
                  <a:pt x="214" y="243"/>
                </a:lnTo>
                <a:lnTo>
                  <a:pt x="214" y="243"/>
                </a:lnTo>
                <a:lnTo>
                  <a:pt x="214" y="236"/>
                </a:lnTo>
                <a:lnTo>
                  <a:pt x="214" y="236"/>
                </a:lnTo>
                <a:close/>
                <a:moveTo>
                  <a:pt x="87" y="44"/>
                </a:moveTo>
                <a:lnTo>
                  <a:pt x="87" y="44"/>
                </a:lnTo>
                <a:lnTo>
                  <a:pt x="88" y="47"/>
                </a:lnTo>
                <a:lnTo>
                  <a:pt x="88" y="47"/>
                </a:lnTo>
                <a:lnTo>
                  <a:pt x="91" y="42"/>
                </a:lnTo>
                <a:lnTo>
                  <a:pt x="91" y="42"/>
                </a:lnTo>
                <a:lnTo>
                  <a:pt x="87" y="44"/>
                </a:lnTo>
                <a:lnTo>
                  <a:pt x="87" y="44"/>
                </a:lnTo>
                <a:close/>
                <a:moveTo>
                  <a:pt x="271" y="210"/>
                </a:moveTo>
                <a:lnTo>
                  <a:pt x="271" y="210"/>
                </a:lnTo>
                <a:lnTo>
                  <a:pt x="271" y="210"/>
                </a:lnTo>
                <a:lnTo>
                  <a:pt x="271" y="210"/>
                </a:lnTo>
                <a:lnTo>
                  <a:pt x="273" y="208"/>
                </a:lnTo>
                <a:lnTo>
                  <a:pt x="273" y="208"/>
                </a:lnTo>
                <a:lnTo>
                  <a:pt x="274" y="206"/>
                </a:lnTo>
                <a:lnTo>
                  <a:pt x="274" y="205"/>
                </a:lnTo>
                <a:lnTo>
                  <a:pt x="274" y="205"/>
                </a:lnTo>
                <a:lnTo>
                  <a:pt x="271" y="208"/>
                </a:lnTo>
                <a:lnTo>
                  <a:pt x="271" y="208"/>
                </a:lnTo>
                <a:lnTo>
                  <a:pt x="271" y="210"/>
                </a:lnTo>
                <a:lnTo>
                  <a:pt x="271" y="210"/>
                </a:lnTo>
                <a:close/>
                <a:moveTo>
                  <a:pt x="165" y="127"/>
                </a:moveTo>
                <a:lnTo>
                  <a:pt x="165" y="127"/>
                </a:lnTo>
                <a:lnTo>
                  <a:pt x="164" y="129"/>
                </a:lnTo>
                <a:lnTo>
                  <a:pt x="164" y="134"/>
                </a:lnTo>
                <a:lnTo>
                  <a:pt x="164" y="134"/>
                </a:lnTo>
                <a:lnTo>
                  <a:pt x="165" y="132"/>
                </a:lnTo>
                <a:lnTo>
                  <a:pt x="165" y="132"/>
                </a:lnTo>
                <a:lnTo>
                  <a:pt x="165" y="127"/>
                </a:lnTo>
                <a:lnTo>
                  <a:pt x="165" y="127"/>
                </a:lnTo>
                <a:close/>
                <a:moveTo>
                  <a:pt x="281" y="260"/>
                </a:moveTo>
                <a:lnTo>
                  <a:pt x="281" y="260"/>
                </a:lnTo>
                <a:lnTo>
                  <a:pt x="281" y="258"/>
                </a:lnTo>
                <a:lnTo>
                  <a:pt x="281" y="258"/>
                </a:lnTo>
                <a:lnTo>
                  <a:pt x="281" y="257"/>
                </a:lnTo>
                <a:lnTo>
                  <a:pt x="281" y="257"/>
                </a:lnTo>
                <a:lnTo>
                  <a:pt x="279" y="260"/>
                </a:lnTo>
                <a:lnTo>
                  <a:pt x="279" y="262"/>
                </a:lnTo>
                <a:lnTo>
                  <a:pt x="279" y="262"/>
                </a:lnTo>
                <a:lnTo>
                  <a:pt x="281" y="260"/>
                </a:lnTo>
                <a:lnTo>
                  <a:pt x="281" y="260"/>
                </a:lnTo>
                <a:close/>
                <a:moveTo>
                  <a:pt x="273" y="93"/>
                </a:moveTo>
                <a:lnTo>
                  <a:pt x="273" y="93"/>
                </a:lnTo>
                <a:lnTo>
                  <a:pt x="271" y="96"/>
                </a:lnTo>
                <a:lnTo>
                  <a:pt x="271" y="96"/>
                </a:lnTo>
                <a:lnTo>
                  <a:pt x="271" y="98"/>
                </a:lnTo>
                <a:lnTo>
                  <a:pt x="271" y="98"/>
                </a:lnTo>
                <a:lnTo>
                  <a:pt x="273" y="96"/>
                </a:lnTo>
                <a:lnTo>
                  <a:pt x="273" y="96"/>
                </a:lnTo>
                <a:lnTo>
                  <a:pt x="274" y="94"/>
                </a:lnTo>
                <a:lnTo>
                  <a:pt x="274" y="94"/>
                </a:lnTo>
                <a:lnTo>
                  <a:pt x="273" y="93"/>
                </a:lnTo>
                <a:lnTo>
                  <a:pt x="273" y="93"/>
                </a:lnTo>
                <a:close/>
                <a:moveTo>
                  <a:pt x="202" y="232"/>
                </a:moveTo>
                <a:lnTo>
                  <a:pt x="202" y="232"/>
                </a:lnTo>
                <a:lnTo>
                  <a:pt x="202" y="227"/>
                </a:lnTo>
                <a:lnTo>
                  <a:pt x="202" y="227"/>
                </a:lnTo>
                <a:lnTo>
                  <a:pt x="200" y="227"/>
                </a:lnTo>
                <a:lnTo>
                  <a:pt x="200" y="227"/>
                </a:lnTo>
                <a:lnTo>
                  <a:pt x="200" y="228"/>
                </a:lnTo>
                <a:lnTo>
                  <a:pt x="202" y="232"/>
                </a:lnTo>
                <a:lnTo>
                  <a:pt x="202" y="232"/>
                </a:lnTo>
                <a:close/>
                <a:moveTo>
                  <a:pt x="189" y="254"/>
                </a:moveTo>
                <a:lnTo>
                  <a:pt x="189" y="254"/>
                </a:lnTo>
                <a:lnTo>
                  <a:pt x="189" y="254"/>
                </a:lnTo>
                <a:lnTo>
                  <a:pt x="189" y="254"/>
                </a:lnTo>
                <a:lnTo>
                  <a:pt x="189" y="251"/>
                </a:lnTo>
                <a:lnTo>
                  <a:pt x="189" y="251"/>
                </a:lnTo>
                <a:lnTo>
                  <a:pt x="186" y="249"/>
                </a:lnTo>
                <a:lnTo>
                  <a:pt x="186" y="249"/>
                </a:lnTo>
                <a:lnTo>
                  <a:pt x="187" y="252"/>
                </a:lnTo>
                <a:lnTo>
                  <a:pt x="187" y="252"/>
                </a:lnTo>
                <a:lnTo>
                  <a:pt x="189" y="254"/>
                </a:lnTo>
                <a:lnTo>
                  <a:pt x="189" y="254"/>
                </a:lnTo>
                <a:close/>
                <a:moveTo>
                  <a:pt x="28" y="180"/>
                </a:moveTo>
                <a:lnTo>
                  <a:pt x="28" y="180"/>
                </a:lnTo>
                <a:lnTo>
                  <a:pt x="27" y="178"/>
                </a:lnTo>
                <a:lnTo>
                  <a:pt x="27" y="178"/>
                </a:lnTo>
                <a:lnTo>
                  <a:pt x="25" y="180"/>
                </a:lnTo>
                <a:lnTo>
                  <a:pt x="25" y="180"/>
                </a:lnTo>
                <a:lnTo>
                  <a:pt x="25" y="181"/>
                </a:lnTo>
                <a:lnTo>
                  <a:pt x="25" y="181"/>
                </a:lnTo>
                <a:lnTo>
                  <a:pt x="25" y="183"/>
                </a:lnTo>
                <a:lnTo>
                  <a:pt x="25" y="183"/>
                </a:lnTo>
                <a:lnTo>
                  <a:pt x="28" y="180"/>
                </a:lnTo>
                <a:lnTo>
                  <a:pt x="28" y="180"/>
                </a:lnTo>
                <a:close/>
                <a:moveTo>
                  <a:pt x="102" y="273"/>
                </a:moveTo>
                <a:lnTo>
                  <a:pt x="102" y="273"/>
                </a:lnTo>
                <a:lnTo>
                  <a:pt x="104" y="276"/>
                </a:lnTo>
                <a:lnTo>
                  <a:pt x="104" y="276"/>
                </a:lnTo>
                <a:lnTo>
                  <a:pt x="105" y="276"/>
                </a:lnTo>
                <a:lnTo>
                  <a:pt x="105" y="274"/>
                </a:lnTo>
                <a:lnTo>
                  <a:pt x="105" y="274"/>
                </a:lnTo>
                <a:lnTo>
                  <a:pt x="104" y="273"/>
                </a:lnTo>
                <a:lnTo>
                  <a:pt x="104" y="273"/>
                </a:lnTo>
                <a:lnTo>
                  <a:pt x="102" y="273"/>
                </a:lnTo>
                <a:lnTo>
                  <a:pt x="102" y="273"/>
                </a:lnTo>
                <a:close/>
                <a:moveTo>
                  <a:pt x="102" y="251"/>
                </a:moveTo>
                <a:lnTo>
                  <a:pt x="102" y="251"/>
                </a:lnTo>
                <a:lnTo>
                  <a:pt x="101" y="247"/>
                </a:lnTo>
                <a:lnTo>
                  <a:pt x="101" y="247"/>
                </a:lnTo>
                <a:lnTo>
                  <a:pt x="99" y="247"/>
                </a:lnTo>
                <a:lnTo>
                  <a:pt x="99" y="247"/>
                </a:lnTo>
                <a:lnTo>
                  <a:pt x="101" y="251"/>
                </a:lnTo>
                <a:lnTo>
                  <a:pt x="101" y="251"/>
                </a:lnTo>
                <a:lnTo>
                  <a:pt x="101" y="251"/>
                </a:lnTo>
                <a:lnTo>
                  <a:pt x="102" y="251"/>
                </a:lnTo>
                <a:lnTo>
                  <a:pt x="102" y="251"/>
                </a:lnTo>
                <a:close/>
                <a:moveTo>
                  <a:pt x="169" y="107"/>
                </a:moveTo>
                <a:lnTo>
                  <a:pt x="169" y="107"/>
                </a:lnTo>
                <a:lnTo>
                  <a:pt x="170" y="104"/>
                </a:lnTo>
                <a:lnTo>
                  <a:pt x="170" y="102"/>
                </a:lnTo>
                <a:lnTo>
                  <a:pt x="170" y="102"/>
                </a:lnTo>
                <a:lnTo>
                  <a:pt x="169" y="104"/>
                </a:lnTo>
                <a:lnTo>
                  <a:pt x="169" y="107"/>
                </a:lnTo>
                <a:lnTo>
                  <a:pt x="169" y="107"/>
                </a:lnTo>
                <a:close/>
                <a:moveTo>
                  <a:pt x="194" y="15"/>
                </a:moveTo>
                <a:lnTo>
                  <a:pt x="194" y="15"/>
                </a:lnTo>
                <a:lnTo>
                  <a:pt x="191" y="15"/>
                </a:lnTo>
                <a:lnTo>
                  <a:pt x="191" y="15"/>
                </a:lnTo>
                <a:lnTo>
                  <a:pt x="191" y="19"/>
                </a:lnTo>
                <a:lnTo>
                  <a:pt x="191" y="19"/>
                </a:lnTo>
                <a:lnTo>
                  <a:pt x="192" y="17"/>
                </a:lnTo>
                <a:lnTo>
                  <a:pt x="194" y="15"/>
                </a:lnTo>
                <a:lnTo>
                  <a:pt x="194" y="15"/>
                </a:lnTo>
                <a:close/>
                <a:moveTo>
                  <a:pt x="225" y="211"/>
                </a:moveTo>
                <a:lnTo>
                  <a:pt x="225" y="211"/>
                </a:lnTo>
                <a:lnTo>
                  <a:pt x="224" y="208"/>
                </a:lnTo>
                <a:lnTo>
                  <a:pt x="224" y="208"/>
                </a:lnTo>
                <a:lnTo>
                  <a:pt x="222" y="210"/>
                </a:lnTo>
                <a:lnTo>
                  <a:pt x="222" y="213"/>
                </a:lnTo>
                <a:lnTo>
                  <a:pt x="222" y="213"/>
                </a:lnTo>
                <a:lnTo>
                  <a:pt x="225" y="211"/>
                </a:lnTo>
                <a:lnTo>
                  <a:pt x="225" y="211"/>
                </a:lnTo>
                <a:close/>
                <a:moveTo>
                  <a:pt x="276" y="107"/>
                </a:moveTo>
                <a:lnTo>
                  <a:pt x="276" y="107"/>
                </a:lnTo>
                <a:lnTo>
                  <a:pt x="273" y="110"/>
                </a:lnTo>
                <a:lnTo>
                  <a:pt x="273" y="110"/>
                </a:lnTo>
                <a:lnTo>
                  <a:pt x="274" y="112"/>
                </a:lnTo>
                <a:lnTo>
                  <a:pt x="274" y="112"/>
                </a:lnTo>
                <a:lnTo>
                  <a:pt x="276" y="110"/>
                </a:lnTo>
                <a:lnTo>
                  <a:pt x="276" y="110"/>
                </a:lnTo>
                <a:lnTo>
                  <a:pt x="276" y="109"/>
                </a:lnTo>
                <a:lnTo>
                  <a:pt x="276" y="107"/>
                </a:lnTo>
                <a:lnTo>
                  <a:pt x="276" y="107"/>
                </a:lnTo>
                <a:close/>
                <a:moveTo>
                  <a:pt x="80" y="279"/>
                </a:moveTo>
                <a:lnTo>
                  <a:pt x="80" y="279"/>
                </a:lnTo>
                <a:lnTo>
                  <a:pt x="83" y="277"/>
                </a:lnTo>
                <a:lnTo>
                  <a:pt x="83" y="277"/>
                </a:lnTo>
                <a:lnTo>
                  <a:pt x="83" y="276"/>
                </a:lnTo>
                <a:lnTo>
                  <a:pt x="83" y="276"/>
                </a:lnTo>
                <a:lnTo>
                  <a:pt x="82" y="274"/>
                </a:lnTo>
                <a:lnTo>
                  <a:pt x="82" y="274"/>
                </a:lnTo>
                <a:lnTo>
                  <a:pt x="82" y="274"/>
                </a:lnTo>
                <a:lnTo>
                  <a:pt x="82" y="274"/>
                </a:lnTo>
                <a:lnTo>
                  <a:pt x="80" y="279"/>
                </a:lnTo>
                <a:lnTo>
                  <a:pt x="80" y="279"/>
                </a:lnTo>
                <a:close/>
                <a:moveTo>
                  <a:pt x="180" y="36"/>
                </a:moveTo>
                <a:lnTo>
                  <a:pt x="180" y="36"/>
                </a:lnTo>
                <a:lnTo>
                  <a:pt x="180" y="34"/>
                </a:lnTo>
                <a:lnTo>
                  <a:pt x="180" y="34"/>
                </a:lnTo>
                <a:lnTo>
                  <a:pt x="180" y="25"/>
                </a:lnTo>
                <a:lnTo>
                  <a:pt x="180" y="25"/>
                </a:lnTo>
                <a:lnTo>
                  <a:pt x="180" y="23"/>
                </a:lnTo>
                <a:lnTo>
                  <a:pt x="180" y="23"/>
                </a:lnTo>
                <a:lnTo>
                  <a:pt x="180" y="23"/>
                </a:lnTo>
                <a:lnTo>
                  <a:pt x="180" y="23"/>
                </a:lnTo>
                <a:lnTo>
                  <a:pt x="180" y="36"/>
                </a:lnTo>
                <a:lnTo>
                  <a:pt x="180" y="36"/>
                </a:lnTo>
                <a:close/>
                <a:moveTo>
                  <a:pt x="30" y="63"/>
                </a:moveTo>
                <a:lnTo>
                  <a:pt x="30" y="63"/>
                </a:lnTo>
                <a:lnTo>
                  <a:pt x="31" y="63"/>
                </a:lnTo>
                <a:lnTo>
                  <a:pt x="31" y="63"/>
                </a:lnTo>
                <a:lnTo>
                  <a:pt x="33" y="63"/>
                </a:lnTo>
                <a:lnTo>
                  <a:pt x="34" y="61"/>
                </a:lnTo>
                <a:lnTo>
                  <a:pt x="34" y="61"/>
                </a:lnTo>
                <a:lnTo>
                  <a:pt x="31" y="60"/>
                </a:lnTo>
                <a:lnTo>
                  <a:pt x="31" y="60"/>
                </a:lnTo>
                <a:lnTo>
                  <a:pt x="30" y="63"/>
                </a:lnTo>
                <a:lnTo>
                  <a:pt x="30" y="63"/>
                </a:lnTo>
                <a:close/>
                <a:moveTo>
                  <a:pt x="38" y="137"/>
                </a:moveTo>
                <a:lnTo>
                  <a:pt x="38" y="137"/>
                </a:lnTo>
                <a:lnTo>
                  <a:pt x="38" y="139"/>
                </a:lnTo>
                <a:lnTo>
                  <a:pt x="39" y="142"/>
                </a:lnTo>
                <a:lnTo>
                  <a:pt x="39" y="142"/>
                </a:lnTo>
                <a:lnTo>
                  <a:pt x="41" y="140"/>
                </a:lnTo>
                <a:lnTo>
                  <a:pt x="41" y="140"/>
                </a:lnTo>
                <a:lnTo>
                  <a:pt x="38" y="137"/>
                </a:lnTo>
                <a:lnTo>
                  <a:pt x="38" y="137"/>
                </a:lnTo>
                <a:close/>
                <a:moveTo>
                  <a:pt x="137" y="210"/>
                </a:moveTo>
                <a:lnTo>
                  <a:pt x="137" y="210"/>
                </a:lnTo>
                <a:lnTo>
                  <a:pt x="139" y="211"/>
                </a:lnTo>
                <a:lnTo>
                  <a:pt x="142" y="210"/>
                </a:lnTo>
                <a:lnTo>
                  <a:pt x="142" y="210"/>
                </a:lnTo>
                <a:lnTo>
                  <a:pt x="140" y="206"/>
                </a:lnTo>
                <a:lnTo>
                  <a:pt x="140" y="206"/>
                </a:lnTo>
                <a:lnTo>
                  <a:pt x="137" y="210"/>
                </a:lnTo>
                <a:lnTo>
                  <a:pt x="137" y="210"/>
                </a:lnTo>
                <a:close/>
                <a:moveTo>
                  <a:pt x="110" y="257"/>
                </a:moveTo>
                <a:lnTo>
                  <a:pt x="110" y="257"/>
                </a:lnTo>
                <a:lnTo>
                  <a:pt x="112" y="255"/>
                </a:lnTo>
                <a:lnTo>
                  <a:pt x="112" y="255"/>
                </a:lnTo>
                <a:lnTo>
                  <a:pt x="112" y="254"/>
                </a:lnTo>
                <a:lnTo>
                  <a:pt x="112" y="254"/>
                </a:lnTo>
                <a:lnTo>
                  <a:pt x="109" y="255"/>
                </a:lnTo>
                <a:lnTo>
                  <a:pt x="109" y="255"/>
                </a:lnTo>
                <a:lnTo>
                  <a:pt x="110" y="257"/>
                </a:lnTo>
                <a:lnTo>
                  <a:pt x="110" y="257"/>
                </a:lnTo>
                <a:close/>
                <a:moveTo>
                  <a:pt x="132" y="208"/>
                </a:moveTo>
                <a:lnTo>
                  <a:pt x="132" y="208"/>
                </a:lnTo>
                <a:lnTo>
                  <a:pt x="132" y="208"/>
                </a:lnTo>
                <a:lnTo>
                  <a:pt x="132" y="208"/>
                </a:lnTo>
                <a:lnTo>
                  <a:pt x="131" y="202"/>
                </a:lnTo>
                <a:lnTo>
                  <a:pt x="131" y="202"/>
                </a:lnTo>
                <a:lnTo>
                  <a:pt x="129" y="203"/>
                </a:lnTo>
                <a:lnTo>
                  <a:pt x="129" y="203"/>
                </a:lnTo>
                <a:lnTo>
                  <a:pt x="132" y="208"/>
                </a:lnTo>
                <a:lnTo>
                  <a:pt x="132" y="208"/>
                </a:lnTo>
                <a:close/>
                <a:moveTo>
                  <a:pt x="109" y="210"/>
                </a:moveTo>
                <a:lnTo>
                  <a:pt x="109" y="210"/>
                </a:lnTo>
                <a:lnTo>
                  <a:pt x="107" y="206"/>
                </a:lnTo>
                <a:lnTo>
                  <a:pt x="104" y="203"/>
                </a:lnTo>
                <a:lnTo>
                  <a:pt x="104" y="203"/>
                </a:lnTo>
                <a:lnTo>
                  <a:pt x="105" y="206"/>
                </a:lnTo>
                <a:lnTo>
                  <a:pt x="105" y="206"/>
                </a:lnTo>
                <a:lnTo>
                  <a:pt x="109" y="210"/>
                </a:lnTo>
                <a:lnTo>
                  <a:pt x="109" y="210"/>
                </a:lnTo>
                <a:close/>
                <a:moveTo>
                  <a:pt x="170" y="135"/>
                </a:moveTo>
                <a:lnTo>
                  <a:pt x="170" y="135"/>
                </a:lnTo>
                <a:lnTo>
                  <a:pt x="170" y="135"/>
                </a:lnTo>
                <a:lnTo>
                  <a:pt x="170" y="135"/>
                </a:lnTo>
                <a:lnTo>
                  <a:pt x="169" y="137"/>
                </a:lnTo>
                <a:lnTo>
                  <a:pt x="169" y="137"/>
                </a:lnTo>
                <a:lnTo>
                  <a:pt x="170" y="143"/>
                </a:lnTo>
                <a:lnTo>
                  <a:pt x="170" y="143"/>
                </a:lnTo>
                <a:lnTo>
                  <a:pt x="170" y="145"/>
                </a:lnTo>
                <a:lnTo>
                  <a:pt x="170" y="145"/>
                </a:lnTo>
                <a:lnTo>
                  <a:pt x="170" y="135"/>
                </a:lnTo>
                <a:lnTo>
                  <a:pt x="170" y="135"/>
                </a:lnTo>
                <a:close/>
                <a:moveTo>
                  <a:pt x="247" y="61"/>
                </a:moveTo>
                <a:lnTo>
                  <a:pt x="247" y="61"/>
                </a:lnTo>
                <a:lnTo>
                  <a:pt x="246" y="61"/>
                </a:lnTo>
                <a:lnTo>
                  <a:pt x="244" y="61"/>
                </a:lnTo>
                <a:lnTo>
                  <a:pt x="244" y="61"/>
                </a:lnTo>
                <a:lnTo>
                  <a:pt x="246" y="64"/>
                </a:lnTo>
                <a:lnTo>
                  <a:pt x="246" y="64"/>
                </a:lnTo>
                <a:lnTo>
                  <a:pt x="247" y="61"/>
                </a:lnTo>
                <a:lnTo>
                  <a:pt x="247" y="61"/>
                </a:lnTo>
                <a:close/>
                <a:moveTo>
                  <a:pt x="271" y="132"/>
                </a:moveTo>
                <a:lnTo>
                  <a:pt x="271" y="132"/>
                </a:lnTo>
                <a:lnTo>
                  <a:pt x="273" y="131"/>
                </a:lnTo>
                <a:lnTo>
                  <a:pt x="273" y="131"/>
                </a:lnTo>
                <a:lnTo>
                  <a:pt x="273" y="129"/>
                </a:lnTo>
                <a:lnTo>
                  <a:pt x="273" y="129"/>
                </a:lnTo>
                <a:lnTo>
                  <a:pt x="271" y="131"/>
                </a:lnTo>
                <a:lnTo>
                  <a:pt x="271" y="132"/>
                </a:lnTo>
                <a:lnTo>
                  <a:pt x="271" y="132"/>
                </a:lnTo>
                <a:close/>
                <a:moveTo>
                  <a:pt x="31" y="66"/>
                </a:moveTo>
                <a:lnTo>
                  <a:pt x="31" y="66"/>
                </a:lnTo>
                <a:lnTo>
                  <a:pt x="30" y="66"/>
                </a:lnTo>
                <a:lnTo>
                  <a:pt x="30" y="66"/>
                </a:lnTo>
                <a:lnTo>
                  <a:pt x="28" y="69"/>
                </a:lnTo>
                <a:lnTo>
                  <a:pt x="28" y="69"/>
                </a:lnTo>
                <a:lnTo>
                  <a:pt x="30" y="69"/>
                </a:lnTo>
                <a:lnTo>
                  <a:pt x="31" y="66"/>
                </a:lnTo>
                <a:lnTo>
                  <a:pt x="31" y="66"/>
                </a:lnTo>
                <a:close/>
                <a:moveTo>
                  <a:pt x="85" y="143"/>
                </a:moveTo>
                <a:lnTo>
                  <a:pt x="85" y="143"/>
                </a:lnTo>
                <a:lnTo>
                  <a:pt x="88" y="137"/>
                </a:lnTo>
                <a:lnTo>
                  <a:pt x="88" y="137"/>
                </a:lnTo>
                <a:lnTo>
                  <a:pt x="85" y="139"/>
                </a:lnTo>
                <a:lnTo>
                  <a:pt x="85" y="139"/>
                </a:lnTo>
                <a:lnTo>
                  <a:pt x="85" y="140"/>
                </a:lnTo>
                <a:lnTo>
                  <a:pt x="85" y="140"/>
                </a:lnTo>
                <a:lnTo>
                  <a:pt x="85" y="143"/>
                </a:lnTo>
                <a:lnTo>
                  <a:pt x="85" y="143"/>
                </a:lnTo>
                <a:close/>
                <a:moveTo>
                  <a:pt x="225" y="45"/>
                </a:moveTo>
                <a:lnTo>
                  <a:pt x="225" y="45"/>
                </a:lnTo>
                <a:lnTo>
                  <a:pt x="225" y="45"/>
                </a:lnTo>
                <a:lnTo>
                  <a:pt x="225" y="45"/>
                </a:lnTo>
                <a:lnTo>
                  <a:pt x="230" y="42"/>
                </a:lnTo>
                <a:lnTo>
                  <a:pt x="230" y="42"/>
                </a:lnTo>
                <a:lnTo>
                  <a:pt x="228" y="42"/>
                </a:lnTo>
                <a:lnTo>
                  <a:pt x="228" y="42"/>
                </a:lnTo>
                <a:lnTo>
                  <a:pt x="225" y="45"/>
                </a:lnTo>
                <a:lnTo>
                  <a:pt x="225" y="45"/>
                </a:lnTo>
                <a:close/>
                <a:moveTo>
                  <a:pt x="91" y="173"/>
                </a:moveTo>
                <a:lnTo>
                  <a:pt x="91" y="173"/>
                </a:lnTo>
                <a:lnTo>
                  <a:pt x="91" y="175"/>
                </a:lnTo>
                <a:lnTo>
                  <a:pt x="91" y="176"/>
                </a:lnTo>
                <a:lnTo>
                  <a:pt x="91" y="176"/>
                </a:lnTo>
                <a:lnTo>
                  <a:pt x="91" y="180"/>
                </a:lnTo>
                <a:lnTo>
                  <a:pt x="91" y="180"/>
                </a:lnTo>
                <a:lnTo>
                  <a:pt x="91" y="183"/>
                </a:lnTo>
                <a:lnTo>
                  <a:pt x="91" y="183"/>
                </a:lnTo>
                <a:lnTo>
                  <a:pt x="91" y="173"/>
                </a:lnTo>
                <a:lnTo>
                  <a:pt x="91" y="173"/>
                </a:lnTo>
                <a:close/>
                <a:moveTo>
                  <a:pt x="107" y="249"/>
                </a:moveTo>
                <a:lnTo>
                  <a:pt x="107" y="249"/>
                </a:lnTo>
                <a:lnTo>
                  <a:pt x="105" y="251"/>
                </a:lnTo>
                <a:lnTo>
                  <a:pt x="105" y="251"/>
                </a:lnTo>
                <a:lnTo>
                  <a:pt x="107" y="254"/>
                </a:lnTo>
                <a:lnTo>
                  <a:pt x="107" y="254"/>
                </a:lnTo>
                <a:lnTo>
                  <a:pt x="110" y="252"/>
                </a:lnTo>
                <a:lnTo>
                  <a:pt x="110" y="252"/>
                </a:lnTo>
                <a:lnTo>
                  <a:pt x="107" y="249"/>
                </a:lnTo>
                <a:lnTo>
                  <a:pt x="107" y="249"/>
                </a:lnTo>
                <a:close/>
                <a:moveTo>
                  <a:pt x="45" y="258"/>
                </a:moveTo>
                <a:lnTo>
                  <a:pt x="45" y="258"/>
                </a:lnTo>
                <a:lnTo>
                  <a:pt x="49" y="257"/>
                </a:lnTo>
                <a:lnTo>
                  <a:pt x="49" y="255"/>
                </a:lnTo>
                <a:lnTo>
                  <a:pt x="49" y="255"/>
                </a:lnTo>
                <a:lnTo>
                  <a:pt x="47" y="255"/>
                </a:lnTo>
                <a:lnTo>
                  <a:pt x="45" y="258"/>
                </a:lnTo>
                <a:lnTo>
                  <a:pt x="45" y="258"/>
                </a:lnTo>
                <a:close/>
                <a:moveTo>
                  <a:pt x="274" y="211"/>
                </a:moveTo>
                <a:lnTo>
                  <a:pt x="274" y="211"/>
                </a:lnTo>
                <a:lnTo>
                  <a:pt x="271" y="214"/>
                </a:lnTo>
                <a:lnTo>
                  <a:pt x="271" y="214"/>
                </a:lnTo>
                <a:lnTo>
                  <a:pt x="271" y="216"/>
                </a:lnTo>
                <a:lnTo>
                  <a:pt x="271" y="216"/>
                </a:lnTo>
                <a:lnTo>
                  <a:pt x="274" y="211"/>
                </a:lnTo>
                <a:lnTo>
                  <a:pt x="274" y="211"/>
                </a:lnTo>
                <a:lnTo>
                  <a:pt x="274" y="211"/>
                </a:lnTo>
                <a:lnTo>
                  <a:pt x="274" y="211"/>
                </a:lnTo>
                <a:close/>
                <a:moveTo>
                  <a:pt x="25" y="129"/>
                </a:moveTo>
                <a:lnTo>
                  <a:pt x="25" y="129"/>
                </a:lnTo>
                <a:lnTo>
                  <a:pt x="23" y="132"/>
                </a:lnTo>
                <a:lnTo>
                  <a:pt x="23" y="132"/>
                </a:lnTo>
                <a:lnTo>
                  <a:pt x="23" y="134"/>
                </a:lnTo>
                <a:lnTo>
                  <a:pt x="23" y="134"/>
                </a:lnTo>
                <a:lnTo>
                  <a:pt x="22" y="134"/>
                </a:lnTo>
                <a:lnTo>
                  <a:pt x="22" y="134"/>
                </a:lnTo>
                <a:lnTo>
                  <a:pt x="25" y="132"/>
                </a:lnTo>
                <a:lnTo>
                  <a:pt x="25" y="132"/>
                </a:lnTo>
                <a:lnTo>
                  <a:pt x="27" y="131"/>
                </a:lnTo>
                <a:lnTo>
                  <a:pt x="25" y="129"/>
                </a:lnTo>
                <a:lnTo>
                  <a:pt x="25" y="129"/>
                </a:lnTo>
                <a:close/>
                <a:moveTo>
                  <a:pt x="276" y="64"/>
                </a:moveTo>
                <a:lnTo>
                  <a:pt x="276" y="64"/>
                </a:lnTo>
                <a:lnTo>
                  <a:pt x="274" y="66"/>
                </a:lnTo>
                <a:lnTo>
                  <a:pt x="274" y="69"/>
                </a:lnTo>
                <a:lnTo>
                  <a:pt x="274" y="69"/>
                </a:lnTo>
                <a:lnTo>
                  <a:pt x="276" y="66"/>
                </a:lnTo>
                <a:lnTo>
                  <a:pt x="276" y="64"/>
                </a:lnTo>
                <a:lnTo>
                  <a:pt x="276" y="64"/>
                </a:lnTo>
                <a:close/>
                <a:moveTo>
                  <a:pt x="134" y="23"/>
                </a:moveTo>
                <a:lnTo>
                  <a:pt x="134" y="23"/>
                </a:lnTo>
                <a:lnTo>
                  <a:pt x="132" y="23"/>
                </a:lnTo>
                <a:lnTo>
                  <a:pt x="132" y="23"/>
                </a:lnTo>
                <a:lnTo>
                  <a:pt x="131" y="23"/>
                </a:lnTo>
                <a:lnTo>
                  <a:pt x="131" y="23"/>
                </a:lnTo>
                <a:lnTo>
                  <a:pt x="132" y="27"/>
                </a:lnTo>
                <a:lnTo>
                  <a:pt x="134" y="25"/>
                </a:lnTo>
                <a:lnTo>
                  <a:pt x="134" y="25"/>
                </a:lnTo>
                <a:lnTo>
                  <a:pt x="134" y="23"/>
                </a:lnTo>
                <a:lnTo>
                  <a:pt x="134" y="23"/>
                </a:lnTo>
                <a:close/>
                <a:moveTo>
                  <a:pt x="105" y="236"/>
                </a:moveTo>
                <a:lnTo>
                  <a:pt x="105" y="236"/>
                </a:lnTo>
                <a:lnTo>
                  <a:pt x="105" y="238"/>
                </a:lnTo>
                <a:lnTo>
                  <a:pt x="105" y="238"/>
                </a:lnTo>
                <a:lnTo>
                  <a:pt x="105" y="239"/>
                </a:lnTo>
                <a:lnTo>
                  <a:pt x="105" y="239"/>
                </a:lnTo>
                <a:lnTo>
                  <a:pt x="109" y="238"/>
                </a:lnTo>
                <a:lnTo>
                  <a:pt x="109" y="238"/>
                </a:lnTo>
                <a:lnTo>
                  <a:pt x="105" y="236"/>
                </a:lnTo>
                <a:lnTo>
                  <a:pt x="105" y="236"/>
                </a:lnTo>
                <a:close/>
                <a:moveTo>
                  <a:pt x="45" y="183"/>
                </a:moveTo>
                <a:lnTo>
                  <a:pt x="45" y="183"/>
                </a:lnTo>
                <a:lnTo>
                  <a:pt x="45" y="183"/>
                </a:lnTo>
                <a:lnTo>
                  <a:pt x="45" y="183"/>
                </a:lnTo>
                <a:lnTo>
                  <a:pt x="47" y="178"/>
                </a:lnTo>
                <a:lnTo>
                  <a:pt x="47" y="178"/>
                </a:lnTo>
                <a:lnTo>
                  <a:pt x="44" y="181"/>
                </a:lnTo>
                <a:lnTo>
                  <a:pt x="44" y="181"/>
                </a:lnTo>
                <a:lnTo>
                  <a:pt x="45" y="183"/>
                </a:lnTo>
                <a:lnTo>
                  <a:pt x="45" y="183"/>
                </a:lnTo>
                <a:close/>
                <a:moveTo>
                  <a:pt x="200" y="22"/>
                </a:moveTo>
                <a:lnTo>
                  <a:pt x="200" y="22"/>
                </a:lnTo>
                <a:lnTo>
                  <a:pt x="199" y="22"/>
                </a:lnTo>
                <a:lnTo>
                  <a:pt x="199" y="22"/>
                </a:lnTo>
                <a:lnTo>
                  <a:pt x="197" y="27"/>
                </a:lnTo>
                <a:lnTo>
                  <a:pt x="197" y="27"/>
                </a:lnTo>
                <a:lnTo>
                  <a:pt x="200" y="27"/>
                </a:lnTo>
                <a:lnTo>
                  <a:pt x="200" y="27"/>
                </a:lnTo>
                <a:lnTo>
                  <a:pt x="200" y="22"/>
                </a:lnTo>
                <a:lnTo>
                  <a:pt x="200" y="22"/>
                </a:lnTo>
                <a:close/>
                <a:moveTo>
                  <a:pt x="28" y="224"/>
                </a:moveTo>
                <a:lnTo>
                  <a:pt x="28" y="224"/>
                </a:lnTo>
                <a:lnTo>
                  <a:pt x="28" y="224"/>
                </a:lnTo>
                <a:lnTo>
                  <a:pt x="28" y="224"/>
                </a:lnTo>
                <a:lnTo>
                  <a:pt x="27" y="225"/>
                </a:lnTo>
                <a:lnTo>
                  <a:pt x="27" y="225"/>
                </a:lnTo>
                <a:lnTo>
                  <a:pt x="28" y="228"/>
                </a:lnTo>
                <a:lnTo>
                  <a:pt x="28" y="228"/>
                </a:lnTo>
                <a:lnTo>
                  <a:pt x="28" y="224"/>
                </a:lnTo>
                <a:lnTo>
                  <a:pt x="28" y="224"/>
                </a:lnTo>
                <a:close/>
                <a:moveTo>
                  <a:pt x="137" y="225"/>
                </a:moveTo>
                <a:lnTo>
                  <a:pt x="137" y="225"/>
                </a:lnTo>
                <a:lnTo>
                  <a:pt x="137" y="225"/>
                </a:lnTo>
                <a:lnTo>
                  <a:pt x="137" y="225"/>
                </a:lnTo>
                <a:lnTo>
                  <a:pt x="135" y="230"/>
                </a:lnTo>
                <a:lnTo>
                  <a:pt x="135" y="230"/>
                </a:lnTo>
                <a:lnTo>
                  <a:pt x="135" y="230"/>
                </a:lnTo>
                <a:lnTo>
                  <a:pt x="135" y="230"/>
                </a:lnTo>
                <a:lnTo>
                  <a:pt x="139" y="228"/>
                </a:lnTo>
                <a:lnTo>
                  <a:pt x="139" y="228"/>
                </a:lnTo>
                <a:lnTo>
                  <a:pt x="137" y="225"/>
                </a:lnTo>
                <a:lnTo>
                  <a:pt x="137" y="225"/>
                </a:lnTo>
                <a:close/>
                <a:moveTo>
                  <a:pt x="9" y="228"/>
                </a:moveTo>
                <a:lnTo>
                  <a:pt x="9" y="228"/>
                </a:lnTo>
                <a:lnTo>
                  <a:pt x="9" y="233"/>
                </a:lnTo>
                <a:lnTo>
                  <a:pt x="9" y="233"/>
                </a:lnTo>
                <a:lnTo>
                  <a:pt x="11" y="233"/>
                </a:lnTo>
                <a:lnTo>
                  <a:pt x="11" y="233"/>
                </a:lnTo>
                <a:lnTo>
                  <a:pt x="11" y="230"/>
                </a:lnTo>
                <a:lnTo>
                  <a:pt x="9" y="228"/>
                </a:lnTo>
                <a:lnTo>
                  <a:pt x="9" y="228"/>
                </a:lnTo>
                <a:close/>
                <a:moveTo>
                  <a:pt x="210" y="255"/>
                </a:moveTo>
                <a:lnTo>
                  <a:pt x="210" y="255"/>
                </a:lnTo>
                <a:lnTo>
                  <a:pt x="208" y="254"/>
                </a:lnTo>
                <a:lnTo>
                  <a:pt x="208" y="254"/>
                </a:lnTo>
                <a:lnTo>
                  <a:pt x="206" y="255"/>
                </a:lnTo>
                <a:lnTo>
                  <a:pt x="206" y="255"/>
                </a:lnTo>
                <a:lnTo>
                  <a:pt x="208" y="257"/>
                </a:lnTo>
                <a:lnTo>
                  <a:pt x="208" y="257"/>
                </a:lnTo>
                <a:lnTo>
                  <a:pt x="210" y="255"/>
                </a:lnTo>
                <a:lnTo>
                  <a:pt x="210" y="255"/>
                </a:lnTo>
                <a:close/>
                <a:moveTo>
                  <a:pt x="281" y="239"/>
                </a:moveTo>
                <a:lnTo>
                  <a:pt x="281" y="239"/>
                </a:lnTo>
                <a:lnTo>
                  <a:pt x="282" y="247"/>
                </a:lnTo>
                <a:lnTo>
                  <a:pt x="282" y="247"/>
                </a:lnTo>
                <a:lnTo>
                  <a:pt x="282" y="244"/>
                </a:lnTo>
                <a:lnTo>
                  <a:pt x="281" y="239"/>
                </a:lnTo>
                <a:lnTo>
                  <a:pt x="281" y="239"/>
                </a:lnTo>
                <a:close/>
                <a:moveTo>
                  <a:pt x="50" y="167"/>
                </a:moveTo>
                <a:lnTo>
                  <a:pt x="50" y="167"/>
                </a:lnTo>
                <a:lnTo>
                  <a:pt x="50" y="167"/>
                </a:lnTo>
                <a:lnTo>
                  <a:pt x="50" y="167"/>
                </a:lnTo>
                <a:lnTo>
                  <a:pt x="50" y="172"/>
                </a:lnTo>
                <a:lnTo>
                  <a:pt x="50" y="172"/>
                </a:lnTo>
                <a:lnTo>
                  <a:pt x="50" y="178"/>
                </a:lnTo>
                <a:lnTo>
                  <a:pt x="50" y="178"/>
                </a:lnTo>
                <a:lnTo>
                  <a:pt x="50" y="180"/>
                </a:lnTo>
                <a:lnTo>
                  <a:pt x="50" y="180"/>
                </a:lnTo>
                <a:lnTo>
                  <a:pt x="50" y="167"/>
                </a:lnTo>
                <a:lnTo>
                  <a:pt x="50" y="167"/>
                </a:lnTo>
                <a:close/>
                <a:moveTo>
                  <a:pt x="61" y="90"/>
                </a:moveTo>
                <a:lnTo>
                  <a:pt x="61" y="90"/>
                </a:lnTo>
                <a:lnTo>
                  <a:pt x="63" y="88"/>
                </a:lnTo>
                <a:lnTo>
                  <a:pt x="63" y="88"/>
                </a:lnTo>
                <a:lnTo>
                  <a:pt x="63" y="86"/>
                </a:lnTo>
                <a:lnTo>
                  <a:pt x="60" y="86"/>
                </a:lnTo>
                <a:lnTo>
                  <a:pt x="60" y="86"/>
                </a:lnTo>
                <a:lnTo>
                  <a:pt x="61" y="90"/>
                </a:lnTo>
                <a:lnTo>
                  <a:pt x="61" y="90"/>
                </a:lnTo>
                <a:close/>
                <a:moveTo>
                  <a:pt x="110" y="23"/>
                </a:moveTo>
                <a:lnTo>
                  <a:pt x="110" y="23"/>
                </a:lnTo>
                <a:lnTo>
                  <a:pt x="112" y="20"/>
                </a:lnTo>
                <a:lnTo>
                  <a:pt x="112" y="20"/>
                </a:lnTo>
                <a:lnTo>
                  <a:pt x="107" y="22"/>
                </a:lnTo>
                <a:lnTo>
                  <a:pt x="107" y="22"/>
                </a:lnTo>
                <a:lnTo>
                  <a:pt x="110" y="23"/>
                </a:lnTo>
                <a:lnTo>
                  <a:pt x="110" y="23"/>
                </a:lnTo>
                <a:close/>
                <a:moveTo>
                  <a:pt x="276" y="164"/>
                </a:moveTo>
                <a:lnTo>
                  <a:pt x="276" y="164"/>
                </a:lnTo>
                <a:lnTo>
                  <a:pt x="273" y="165"/>
                </a:lnTo>
                <a:lnTo>
                  <a:pt x="273" y="167"/>
                </a:lnTo>
                <a:lnTo>
                  <a:pt x="273" y="167"/>
                </a:lnTo>
                <a:lnTo>
                  <a:pt x="274" y="165"/>
                </a:lnTo>
                <a:lnTo>
                  <a:pt x="274" y="165"/>
                </a:lnTo>
                <a:lnTo>
                  <a:pt x="276" y="165"/>
                </a:lnTo>
                <a:lnTo>
                  <a:pt x="276" y="164"/>
                </a:lnTo>
                <a:lnTo>
                  <a:pt x="276" y="164"/>
                </a:lnTo>
                <a:close/>
                <a:moveTo>
                  <a:pt x="33" y="170"/>
                </a:moveTo>
                <a:lnTo>
                  <a:pt x="33" y="170"/>
                </a:lnTo>
                <a:lnTo>
                  <a:pt x="36" y="168"/>
                </a:lnTo>
                <a:lnTo>
                  <a:pt x="36" y="168"/>
                </a:lnTo>
                <a:lnTo>
                  <a:pt x="33" y="165"/>
                </a:lnTo>
                <a:lnTo>
                  <a:pt x="33" y="165"/>
                </a:lnTo>
                <a:lnTo>
                  <a:pt x="33" y="170"/>
                </a:lnTo>
                <a:lnTo>
                  <a:pt x="33" y="170"/>
                </a:lnTo>
                <a:close/>
                <a:moveTo>
                  <a:pt x="45" y="77"/>
                </a:moveTo>
                <a:lnTo>
                  <a:pt x="45" y="77"/>
                </a:lnTo>
                <a:lnTo>
                  <a:pt x="44" y="77"/>
                </a:lnTo>
                <a:lnTo>
                  <a:pt x="44" y="77"/>
                </a:lnTo>
                <a:lnTo>
                  <a:pt x="47" y="83"/>
                </a:lnTo>
                <a:lnTo>
                  <a:pt x="47" y="83"/>
                </a:lnTo>
                <a:lnTo>
                  <a:pt x="47" y="82"/>
                </a:lnTo>
                <a:lnTo>
                  <a:pt x="47" y="82"/>
                </a:lnTo>
                <a:lnTo>
                  <a:pt x="47" y="77"/>
                </a:lnTo>
                <a:lnTo>
                  <a:pt x="47" y="77"/>
                </a:lnTo>
                <a:lnTo>
                  <a:pt x="45" y="77"/>
                </a:lnTo>
                <a:lnTo>
                  <a:pt x="45" y="77"/>
                </a:lnTo>
                <a:close/>
                <a:moveTo>
                  <a:pt x="277" y="113"/>
                </a:moveTo>
                <a:lnTo>
                  <a:pt x="277" y="113"/>
                </a:lnTo>
                <a:lnTo>
                  <a:pt x="276" y="115"/>
                </a:lnTo>
                <a:lnTo>
                  <a:pt x="276" y="115"/>
                </a:lnTo>
                <a:lnTo>
                  <a:pt x="276" y="116"/>
                </a:lnTo>
                <a:lnTo>
                  <a:pt x="276" y="116"/>
                </a:lnTo>
                <a:lnTo>
                  <a:pt x="276" y="118"/>
                </a:lnTo>
                <a:lnTo>
                  <a:pt x="276" y="118"/>
                </a:lnTo>
                <a:lnTo>
                  <a:pt x="277" y="116"/>
                </a:lnTo>
                <a:lnTo>
                  <a:pt x="277" y="113"/>
                </a:lnTo>
                <a:lnTo>
                  <a:pt x="277" y="113"/>
                </a:lnTo>
                <a:close/>
                <a:moveTo>
                  <a:pt x="161" y="104"/>
                </a:moveTo>
                <a:lnTo>
                  <a:pt x="161" y="104"/>
                </a:lnTo>
                <a:lnTo>
                  <a:pt x="161" y="104"/>
                </a:lnTo>
                <a:lnTo>
                  <a:pt x="161" y="104"/>
                </a:lnTo>
                <a:lnTo>
                  <a:pt x="164" y="102"/>
                </a:lnTo>
                <a:lnTo>
                  <a:pt x="164" y="102"/>
                </a:lnTo>
                <a:lnTo>
                  <a:pt x="165" y="101"/>
                </a:lnTo>
                <a:lnTo>
                  <a:pt x="164" y="99"/>
                </a:lnTo>
                <a:lnTo>
                  <a:pt x="164" y="99"/>
                </a:lnTo>
                <a:lnTo>
                  <a:pt x="161" y="104"/>
                </a:lnTo>
                <a:lnTo>
                  <a:pt x="161" y="104"/>
                </a:lnTo>
                <a:close/>
                <a:moveTo>
                  <a:pt x="128" y="273"/>
                </a:moveTo>
                <a:lnTo>
                  <a:pt x="128" y="273"/>
                </a:lnTo>
                <a:lnTo>
                  <a:pt x="128" y="273"/>
                </a:lnTo>
                <a:lnTo>
                  <a:pt x="128" y="273"/>
                </a:lnTo>
                <a:lnTo>
                  <a:pt x="126" y="269"/>
                </a:lnTo>
                <a:lnTo>
                  <a:pt x="126" y="269"/>
                </a:lnTo>
                <a:lnTo>
                  <a:pt x="124" y="271"/>
                </a:lnTo>
                <a:lnTo>
                  <a:pt x="124" y="271"/>
                </a:lnTo>
                <a:lnTo>
                  <a:pt x="124" y="273"/>
                </a:lnTo>
                <a:lnTo>
                  <a:pt x="124" y="273"/>
                </a:lnTo>
                <a:lnTo>
                  <a:pt x="128" y="273"/>
                </a:lnTo>
                <a:lnTo>
                  <a:pt x="128" y="273"/>
                </a:lnTo>
                <a:close/>
                <a:moveTo>
                  <a:pt x="118" y="49"/>
                </a:moveTo>
                <a:lnTo>
                  <a:pt x="118" y="49"/>
                </a:lnTo>
                <a:lnTo>
                  <a:pt x="116" y="47"/>
                </a:lnTo>
                <a:lnTo>
                  <a:pt x="116" y="47"/>
                </a:lnTo>
                <a:lnTo>
                  <a:pt x="116" y="49"/>
                </a:lnTo>
                <a:lnTo>
                  <a:pt x="116" y="50"/>
                </a:lnTo>
                <a:lnTo>
                  <a:pt x="116" y="50"/>
                </a:lnTo>
                <a:lnTo>
                  <a:pt x="118" y="49"/>
                </a:lnTo>
                <a:lnTo>
                  <a:pt x="118" y="49"/>
                </a:lnTo>
                <a:close/>
                <a:moveTo>
                  <a:pt x="183" y="17"/>
                </a:moveTo>
                <a:lnTo>
                  <a:pt x="183" y="17"/>
                </a:lnTo>
                <a:lnTo>
                  <a:pt x="184" y="17"/>
                </a:lnTo>
                <a:lnTo>
                  <a:pt x="186" y="19"/>
                </a:lnTo>
                <a:lnTo>
                  <a:pt x="186" y="19"/>
                </a:lnTo>
                <a:lnTo>
                  <a:pt x="187" y="15"/>
                </a:lnTo>
                <a:lnTo>
                  <a:pt x="187" y="15"/>
                </a:lnTo>
                <a:lnTo>
                  <a:pt x="183" y="17"/>
                </a:lnTo>
                <a:lnTo>
                  <a:pt x="183" y="17"/>
                </a:lnTo>
                <a:close/>
                <a:moveTo>
                  <a:pt x="164" y="206"/>
                </a:moveTo>
                <a:lnTo>
                  <a:pt x="164" y="206"/>
                </a:lnTo>
                <a:lnTo>
                  <a:pt x="165" y="206"/>
                </a:lnTo>
                <a:lnTo>
                  <a:pt x="165" y="206"/>
                </a:lnTo>
                <a:lnTo>
                  <a:pt x="164" y="200"/>
                </a:lnTo>
                <a:lnTo>
                  <a:pt x="164" y="200"/>
                </a:lnTo>
                <a:lnTo>
                  <a:pt x="162" y="202"/>
                </a:lnTo>
                <a:lnTo>
                  <a:pt x="162" y="202"/>
                </a:lnTo>
                <a:lnTo>
                  <a:pt x="164" y="206"/>
                </a:lnTo>
                <a:lnTo>
                  <a:pt x="164" y="206"/>
                </a:lnTo>
                <a:close/>
                <a:moveTo>
                  <a:pt x="36" y="252"/>
                </a:moveTo>
                <a:lnTo>
                  <a:pt x="36" y="252"/>
                </a:lnTo>
                <a:lnTo>
                  <a:pt x="36" y="252"/>
                </a:lnTo>
                <a:lnTo>
                  <a:pt x="36" y="252"/>
                </a:lnTo>
                <a:lnTo>
                  <a:pt x="38" y="251"/>
                </a:lnTo>
                <a:lnTo>
                  <a:pt x="39" y="249"/>
                </a:lnTo>
                <a:lnTo>
                  <a:pt x="39" y="249"/>
                </a:lnTo>
                <a:lnTo>
                  <a:pt x="38" y="247"/>
                </a:lnTo>
                <a:lnTo>
                  <a:pt x="38" y="247"/>
                </a:lnTo>
                <a:lnTo>
                  <a:pt x="36" y="252"/>
                </a:lnTo>
                <a:lnTo>
                  <a:pt x="36" y="252"/>
                </a:lnTo>
                <a:close/>
                <a:moveTo>
                  <a:pt x="8" y="254"/>
                </a:moveTo>
                <a:lnTo>
                  <a:pt x="8" y="254"/>
                </a:lnTo>
                <a:lnTo>
                  <a:pt x="6" y="247"/>
                </a:lnTo>
                <a:lnTo>
                  <a:pt x="6" y="247"/>
                </a:lnTo>
                <a:lnTo>
                  <a:pt x="6" y="247"/>
                </a:lnTo>
                <a:lnTo>
                  <a:pt x="6" y="247"/>
                </a:lnTo>
                <a:lnTo>
                  <a:pt x="6" y="254"/>
                </a:lnTo>
                <a:lnTo>
                  <a:pt x="6" y="254"/>
                </a:lnTo>
                <a:lnTo>
                  <a:pt x="8" y="254"/>
                </a:lnTo>
                <a:lnTo>
                  <a:pt x="8" y="254"/>
                </a:lnTo>
                <a:close/>
                <a:moveTo>
                  <a:pt x="203" y="213"/>
                </a:moveTo>
                <a:lnTo>
                  <a:pt x="203" y="213"/>
                </a:lnTo>
                <a:lnTo>
                  <a:pt x="203" y="213"/>
                </a:lnTo>
                <a:lnTo>
                  <a:pt x="203" y="213"/>
                </a:lnTo>
                <a:lnTo>
                  <a:pt x="205" y="211"/>
                </a:lnTo>
                <a:lnTo>
                  <a:pt x="205" y="211"/>
                </a:lnTo>
                <a:lnTo>
                  <a:pt x="203" y="210"/>
                </a:lnTo>
                <a:lnTo>
                  <a:pt x="203" y="210"/>
                </a:lnTo>
                <a:lnTo>
                  <a:pt x="202" y="206"/>
                </a:lnTo>
                <a:lnTo>
                  <a:pt x="202" y="206"/>
                </a:lnTo>
                <a:lnTo>
                  <a:pt x="202" y="208"/>
                </a:lnTo>
                <a:lnTo>
                  <a:pt x="202" y="208"/>
                </a:lnTo>
                <a:lnTo>
                  <a:pt x="203" y="213"/>
                </a:lnTo>
                <a:lnTo>
                  <a:pt x="203" y="213"/>
                </a:lnTo>
                <a:close/>
                <a:moveTo>
                  <a:pt x="135" y="50"/>
                </a:moveTo>
                <a:lnTo>
                  <a:pt x="135" y="50"/>
                </a:lnTo>
                <a:lnTo>
                  <a:pt x="134" y="53"/>
                </a:lnTo>
                <a:lnTo>
                  <a:pt x="134" y="53"/>
                </a:lnTo>
                <a:lnTo>
                  <a:pt x="137" y="55"/>
                </a:lnTo>
                <a:lnTo>
                  <a:pt x="137" y="55"/>
                </a:lnTo>
                <a:lnTo>
                  <a:pt x="135" y="50"/>
                </a:lnTo>
                <a:lnTo>
                  <a:pt x="135" y="50"/>
                </a:lnTo>
                <a:close/>
                <a:moveTo>
                  <a:pt x="107" y="38"/>
                </a:moveTo>
                <a:lnTo>
                  <a:pt x="107" y="38"/>
                </a:lnTo>
                <a:lnTo>
                  <a:pt x="107" y="38"/>
                </a:lnTo>
                <a:lnTo>
                  <a:pt x="107" y="38"/>
                </a:lnTo>
                <a:lnTo>
                  <a:pt x="110" y="31"/>
                </a:lnTo>
                <a:lnTo>
                  <a:pt x="110" y="31"/>
                </a:lnTo>
                <a:lnTo>
                  <a:pt x="110" y="31"/>
                </a:lnTo>
                <a:lnTo>
                  <a:pt x="110" y="31"/>
                </a:lnTo>
                <a:lnTo>
                  <a:pt x="107" y="38"/>
                </a:lnTo>
                <a:lnTo>
                  <a:pt x="107" y="38"/>
                </a:lnTo>
                <a:lnTo>
                  <a:pt x="107" y="38"/>
                </a:lnTo>
                <a:lnTo>
                  <a:pt x="107" y="38"/>
                </a:lnTo>
                <a:close/>
                <a:moveTo>
                  <a:pt x="38" y="56"/>
                </a:moveTo>
                <a:lnTo>
                  <a:pt x="38" y="56"/>
                </a:lnTo>
                <a:lnTo>
                  <a:pt x="38" y="55"/>
                </a:lnTo>
                <a:lnTo>
                  <a:pt x="38" y="55"/>
                </a:lnTo>
                <a:lnTo>
                  <a:pt x="33" y="58"/>
                </a:lnTo>
                <a:lnTo>
                  <a:pt x="33" y="58"/>
                </a:lnTo>
                <a:lnTo>
                  <a:pt x="33" y="58"/>
                </a:lnTo>
                <a:lnTo>
                  <a:pt x="33" y="58"/>
                </a:lnTo>
                <a:lnTo>
                  <a:pt x="36" y="58"/>
                </a:lnTo>
                <a:lnTo>
                  <a:pt x="36" y="58"/>
                </a:lnTo>
                <a:lnTo>
                  <a:pt x="38" y="56"/>
                </a:lnTo>
                <a:lnTo>
                  <a:pt x="38" y="56"/>
                </a:lnTo>
                <a:close/>
                <a:moveTo>
                  <a:pt x="50" y="42"/>
                </a:moveTo>
                <a:lnTo>
                  <a:pt x="50" y="42"/>
                </a:lnTo>
                <a:lnTo>
                  <a:pt x="52" y="39"/>
                </a:lnTo>
                <a:lnTo>
                  <a:pt x="52" y="39"/>
                </a:lnTo>
                <a:lnTo>
                  <a:pt x="52" y="39"/>
                </a:lnTo>
                <a:lnTo>
                  <a:pt x="52" y="38"/>
                </a:lnTo>
                <a:lnTo>
                  <a:pt x="52" y="38"/>
                </a:lnTo>
                <a:lnTo>
                  <a:pt x="50" y="39"/>
                </a:lnTo>
                <a:lnTo>
                  <a:pt x="50" y="42"/>
                </a:lnTo>
                <a:lnTo>
                  <a:pt x="50" y="42"/>
                </a:lnTo>
                <a:close/>
                <a:moveTo>
                  <a:pt x="93" y="194"/>
                </a:moveTo>
                <a:lnTo>
                  <a:pt x="93" y="194"/>
                </a:lnTo>
                <a:lnTo>
                  <a:pt x="91" y="191"/>
                </a:lnTo>
                <a:lnTo>
                  <a:pt x="91" y="191"/>
                </a:lnTo>
                <a:lnTo>
                  <a:pt x="90" y="192"/>
                </a:lnTo>
                <a:lnTo>
                  <a:pt x="91" y="194"/>
                </a:lnTo>
                <a:lnTo>
                  <a:pt x="91" y="194"/>
                </a:lnTo>
                <a:lnTo>
                  <a:pt x="93" y="194"/>
                </a:lnTo>
                <a:lnTo>
                  <a:pt x="93" y="194"/>
                </a:lnTo>
                <a:close/>
                <a:moveTo>
                  <a:pt x="249" y="31"/>
                </a:moveTo>
                <a:lnTo>
                  <a:pt x="249" y="31"/>
                </a:lnTo>
                <a:lnTo>
                  <a:pt x="247" y="28"/>
                </a:lnTo>
                <a:lnTo>
                  <a:pt x="247" y="28"/>
                </a:lnTo>
                <a:lnTo>
                  <a:pt x="247" y="28"/>
                </a:lnTo>
                <a:lnTo>
                  <a:pt x="247" y="28"/>
                </a:lnTo>
                <a:lnTo>
                  <a:pt x="247" y="31"/>
                </a:lnTo>
                <a:lnTo>
                  <a:pt x="247" y="31"/>
                </a:lnTo>
                <a:lnTo>
                  <a:pt x="249" y="31"/>
                </a:lnTo>
                <a:lnTo>
                  <a:pt x="249" y="31"/>
                </a:lnTo>
                <a:close/>
                <a:moveTo>
                  <a:pt x="47" y="148"/>
                </a:moveTo>
                <a:lnTo>
                  <a:pt x="47" y="148"/>
                </a:lnTo>
                <a:lnTo>
                  <a:pt x="47" y="146"/>
                </a:lnTo>
                <a:lnTo>
                  <a:pt x="47" y="146"/>
                </a:lnTo>
                <a:lnTo>
                  <a:pt x="47" y="142"/>
                </a:lnTo>
                <a:lnTo>
                  <a:pt x="47" y="142"/>
                </a:lnTo>
                <a:lnTo>
                  <a:pt x="47" y="140"/>
                </a:lnTo>
                <a:lnTo>
                  <a:pt x="47" y="140"/>
                </a:lnTo>
                <a:lnTo>
                  <a:pt x="47" y="140"/>
                </a:lnTo>
                <a:lnTo>
                  <a:pt x="47" y="140"/>
                </a:lnTo>
                <a:lnTo>
                  <a:pt x="47" y="148"/>
                </a:lnTo>
                <a:lnTo>
                  <a:pt x="47" y="148"/>
                </a:lnTo>
                <a:close/>
                <a:moveTo>
                  <a:pt x="162" y="249"/>
                </a:moveTo>
                <a:lnTo>
                  <a:pt x="162" y="249"/>
                </a:lnTo>
                <a:lnTo>
                  <a:pt x="165" y="249"/>
                </a:lnTo>
                <a:lnTo>
                  <a:pt x="165" y="249"/>
                </a:lnTo>
                <a:lnTo>
                  <a:pt x="165" y="247"/>
                </a:lnTo>
                <a:lnTo>
                  <a:pt x="164" y="247"/>
                </a:lnTo>
                <a:lnTo>
                  <a:pt x="164" y="247"/>
                </a:lnTo>
                <a:lnTo>
                  <a:pt x="162" y="249"/>
                </a:lnTo>
                <a:lnTo>
                  <a:pt x="162" y="249"/>
                </a:lnTo>
                <a:close/>
                <a:moveTo>
                  <a:pt x="20" y="244"/>
                </a:moveTo>
                <a:lnTo>
                  <a:pt x="20" y="244"/>
                </a:lnTo>
                <a:lnTo>
                  <a:pt x="20" y="246"/>
                </a:lnTo>
                <a:lnTo>
                  <a:pt x="20" y="246"/>
                </a:lnTo>
                <a:lnTo>
                  <a:pt x="22" y="247"/>
                </a:lnTo>
                <a:lnTo>
                  <a:pt x="22" y="247"/>
                </a:lnTo>
                <a:lnTo>
                  <a:pt x="23" y="247"/>
                </a:lnTo>
                <a:lnTo>
                  <a:pt x="23" y="247"/>
                </a:lnTo>
                <a:lnTo>
                  <a:pt x="20" y="244"/>
                </a:lnTo>
                <a:lnTo>
                  <a:pt x="20" y="244"/>
                </a:lnTo>
                <a:close/>
                <a:moveTo>
                  <a:pt x="93" y="266"/>
                </a:moveTo>
                <a:lnTo>
                  <a:pt x="93" y="266"/>
                </a:lnTo>
                <a:lnTo>
                  <a:pt x="93" y="265"/>
                </a:lnTo>
                <a:lnTo>
                  <a:pt x="93" y="265"/>
                </a:lnTo>
                <a:lnTo>
                  <a:pt x="90" y="260"/>
                </a:lnTo>
                <a:lnTo>
                  <a:pt x="90" y="260"/>
                </a:lnTo>
                <a:lnTo>
                  <a:pt x="90" y="263"/>
                </a:lnTo>
                <a:lnTo>
                  <a:pt x="93" y="266"/>
                </a:lnTo>
                <a:lnTo>
                  <a:pt x="93" y="266"/>
                </a:lnTo>
                <a:close/>
                <a:moveTo>
                  <a:pt x="148" y="251"/>
                </a:moveTo>
                <a:lnTo>
                  <a:pt x="148" y="251"/>
                </a:lnTo>
                <a:lnTo>
                  <a:pt x="151" y="249"/>
                </a:lnTo>
                <a:lnTo>
                  <a:pt x="151" y="249"/>
                </a:lnTo>
                <a:lnTo>
                  <a:pt x="148" y="247"/>
                </a:lnTo>
                <a:lnTo>
                  <a:pt x="148" y="247"/>
                </a:lnTo>
                <a:lnTo>
                  <a:pt x="148" y="251"/>
                </a:lnTo>
                <a:lnTo>
                  <a:pt x="148" y="251"/>
                </a:lnTo>
                <a:close/>
                <a:moveTo>
                  <a:pt x="288" y="45"/>
                </a:moveTo>
                <a:lnTo>
                  <a:pt x="288" y="45"/>
                </a:lnTo>
                <a:lnTo>
                  <a:pt x="288" y="45"/>
                </a:lnTo>
                <a:lnTo>
                  <a:pt x="288" y="45"/>
                </a:lnTo>
                <a:lnTo>
                  <a:pt x="290" y="52"/>
                </a:lnTo>
                <a:lnTo>
                  <a:pt x="290" y="52"/>
                </a:lnTo>
                <a:lnTo>
                  <a:pt x="290" y="50"/>
                </a:lnTo>
                <a:lnTo>
                  <a:pt x="290" y="50"/>
                </a:lnTo>
                <a:lnTo>
                  <a:pt x="288" y="45"/>
                </a:lnTo>
                <a:lnTo>
                  <a:pt x="288" y="45"/>
                </a:lnTo>
                <a:lnTo>
                  <a:pt x="288" y="45"/>
                </a:lnTo>
                <a:lnTo>
                  <a:pt x="288" y="45"/>
                </a:lnTo>
                <a:close/>
                <a:moveTo>
                  <a:pt x="258" y="61"/>
                </a:moveTo>
                <a:lnTo>
                  <a:pt x="258" y="61"/>
                </a:lnTo>
                <a:lnTo>
                  <a:pt x="258" y="61"/>
                </a:lnTo>
                <a:lnTo>
                  <a:pt x="258" y="61"/>
                </a:lnTo>
                <a:lnTo>
                  <a:pt x="255" y="66"/>
                </a:lnTo>
                <a:lnTo>
                  <a:pt x="255" y="66"/>
                </a:lnTo>
                <a:lnTo>
                  <a:pt x="255" y="68"/>
                </a:lnTo>
                <a:lnTo>
                  <a:pt x="255" y="68"/>
                </a:lnTo>
                <a:lnTo>
                  <a:pt x="258" y="61"/>
                </a:lnTo>
                <a:lnTo>
                  <a:pt x="258" y="61"/>
                </a:lnTo>
                <a:close/>
                <a:moveTo>
                  <a:pt x="41" y="77"/>
                </a:moveTo>
                <a:lnTo>
                  <a:pt x="41" y="77"/>
                </a:lnTo>
                <a:lnTo>
                  <a:pt x="41" y="77"/>
                </a:lnTo>
                <a:lnTo>
                  <a:pt x="41" y="77"/>
                </a:lnTo>
                <a:lnTo>
                  <a:pt x="42" y="82"/>
                </a:lnTo>
                <a:lnTo>
                  <a:pt x="42" y="82"/>
                </a:lnTo>
                <a:lnTo>
                  <a:pt x="42" y="82"/>
                </a:lnTo>
                <a:lnTo>
                  <a:pt x="44" y="82"/>
                </a:lnTo>
                <a:lnTo>
                  <a:pt x="44" y="82"/>
                </a:lnTo>
                <a:lnTo>
                  <a:pt x="41" y="77"/>
                </a:lnTo>
                <a:lnTo>
                  <a:pt x="41" y="77"/>
                </a:lnTo>
                <a:close/>
                <a:moveTo>
                  <a:pt x="148" y="232"/>
                </a:moveTo>
                <a:lnTo>
                  <a:pt x="148" y="232"/>
                </a:lnTo>
                <a:lnTo>
                  <a:pt x="150" y="230"/>
                </a:lnTo>
                <a:lnTo>
                  <a:pt x="150" y="230"/>
                </a:lnTo>
                <a:lnTo>
                  <a:pt x="148" y="228"/>
                </a:lnTo>
                <a:lnTo>
                  <a:pt x="148" y="228"/>
                </a:lnTo>
                <a:lnTo>
                  <a:pt x="148" y="232"/>
                </a:lnTo>
                <a:lnTo>
                  <a:pt x="148" y="232"/>
                </a:lnTo>
                <a:close/>
                <a:moveTo>
                  <a:pt x="183" y="11"/>
                </a:moveTo>
                <a:lnTo>
                  <a:pt x="183" y="11"/>
                </a:lnTo>
                <a:lnTo>
                  <a:pt x="183" y="12"/>
                </a:lnTo>
                <a:lnTo>
                  <a:pt x="183" y="12"/>
                </a:lnTo>
                <a:lnTo>
                  <a:pt x="189" y="12"/>
                </a:lnTo>
                <a:lnTo>
                  <a:pt x="189" y="12"/>
                </a:lnTo>
                <a:lnTo>
                  <a:pt x="183" y="11"/>
                </a:lnTo>
                <a:lnTo>
                  <a:pt x="183" y="11"/>
                </a:lnTo>
                <a:close/>
                <a:moveTo>
                  <a:pt x="228" y="15"/>
                </a:moveTo>
                <a:lnTo>
                  <a:pt x="228" y="15"/>
                </a:lnTo>
                <a:lnTo>
                  <a:pt x="228" y="15"/>
                </a:lnTo>
                <a:lnTo>
                  <a:pt x="228" y="15"/>
                </a:lnTo>
                <a:lnTo>
                  <a:pt x="222" y="15"/>
                </a:lnTo>
                <a:lnTo>
                  <a:pt x="222" y="15"/>
                </a:lnTo>
                <a:lnTo>
                  <a:pt x="224" y="15"/>
                </a:lnTo>
                <a:lnTo>
                  <a:pt x="224" y="15"/>
                </a:lnTo>
                <a:lnTo>
                  <a:pt x="227" y="15"/>
                </a:lnTo>
                <a:lnTo>
                  <a:pt x="227" y="15"/>
                </a:lnTo>
                <a:lnTo>
                  <a:pt x="228" y="15"/>
                </a:lnTo>
                <a:lnTo>
                  <a:pt x="228" y="15"/>
                </a:lnTo>
                <a:close/>
                <a:moveTo>
                  <a:pt x="183" y="206"/>
                </a:moveTo>
                <a:lnTo>
                  <a:pt x="183" y="206"/>
                </a:lnTo>
                <a:lnTo>
                  <a:pt x="181" y="206"/>
                </a:lnTo>
                <a:lnTo>
                  <a:pt x="181" y="206"/>
                </a:lnTo>
                <a:lnTo>
                  <a:pt x="183" y="211"/>
                </a:lnTo>
                <a:lnTo>
                  <a:pt x="183" y="211"/>
                </a:lnTo>
                <a:lnTo>
                  <a:pt x="184" y="210"/>
                </a:lnTo>
                <a:lnTo>
                  <a:pt x="184" y="210"/>
                </a:lnTo>
                <a:lnTo>
                  <a:pt x="183" y="206"/>
                </a:lnTo>
                <a:lnTo>
                  <a:pt x="183" y="206"/>
                </a:lnTo>
                <a:close/>
                <a:moveTo>
                  <a:pt x="271" y="247"/>
                </a:moveTo>
                <a:lnTo>
                  <a:pt x="271" y="247"/>
                </a:lnTo>
                <a:lnTo>
                  <a:pt x="273" y="246"/>
                </a:lnTo>
                <a:lnTo>
                  <a:pt x="271" y="244"/>
                </a:lnTo>
                <a:lnTo>
                  <a:pt x="271" y="244"/>
                </a:lnTo>
                <a:lnTo>
                  <a:pt x="271" y="246"/>
                </a:lnTo>
                <a:lnTo>
                  <a:pt x="271" y="246"/>
                </a:lnTo>
                <a:lnTo>
                  <a:pt x="271" y="247"/>
                </a:lnTo>
                <a:lnTo>
                  <a:pt x="271" y="247"/>
                </a:lnTo>
                <a:close/>
                <a:moveTo>
                  <a:pt x="195" y="60"/>
                </a:moveTo>
                <a:lnTo>
                  <a:pt x="195" y="60"/>
                </a:lnTo>
                <a:lnTo>
                  <a:pt x="205" y="61"/>
                </a:lnTo>
                <a:lnTo>
                  <a:pt x="205" y="61"/>
                </a:lnTo>
                <a:lnTo>
                  <a:pt x="203" y="60"/>
                </a:lnTo>
                <a:lnTo>
                  <a:pt x="200" y="60"/>
                </a:lnTo>
                <a:lnTo>
                  <a:pt x="200" y="60"/>
                </a:lnTo>
                <a:lnTo>
                  <a:pt x="195" y="60"/>
                </a:lnTo>
                <a:lnTo>
                  <a:pt x="195" y="60"/>
                </a:lnTo>
                <a:close/>
                <a:moveTo>
                  <a:pt x="23" y="200"/>
                </a:moveTo>
                <a:lnTo>
                  <a:pt x="23" y="200"/>
                </a:lnTo>
                <a:lnTo>
                  <a:pt x="22" y="197"/>
                </a:lnTo>
                <a:lnTo>
                  <a:pt x="22" y="197"/>
                </a:lnTo>
                <a:lnTo>
                  <a:pt x="20" y="197"/>
                </a:lnTo>
                <a:lnTo>
                  <a:pt x="20" y="197"/>
                </a:lnTo>
                <a:lnTo>
                  <a:pt x="20" y="202"/>
                </a:lnTo>
                <a:lnTo>
                  <a:pt x="20" y="202"/>
                </a:lnTo>
                <a:lnTo>
                  <a:pt x="22" y="202"/>
                </a:lnTo>
                <a:lnTo>
                  <a:pt x="22" y="202"/>
                </a:lnTo>
                <a:lnTo>
                  <a:pt x="23" y="200"/>
                </a:lnTo>
                <a:lnTo>
                  <a:pt x="23" y="200"/>
                </a:lnTo>
                <a:close/>
                <a:moveTo>
                  <a:pt x="194" y="282"/>
                </a:moveTo>
                <a:lnTo>
                  <a:pt x="194" y="282"/>
                </a:lnTo>
                <a:lnTo>
                  <a:pt x="194" y="282"/>
                </a:lnTo>
                <a:lnTo>
                  <a:pt x="194" y="282"/>
                </a:lnTo>
                <a:lnTo>
                  <a:pt x="211" y="282"/>
                </a:lnTo>
                <a:lnTo>
                  <a:pt x="211" y="282"/>
                </a:lnTo>
                <a:lnTo>
                  <a:pt x="211" y="282"/>
                </a:lnTo>
                <a:lnTo>
                  <a:pt x="211" y="282"/>
                </a:lnTo>
                <a:lnTo>
                  <a:pt x="194" y="282"/>
                </a:lnTo>
                <a:lnTo>
                  <a:pt x="194" y="282"/>
                </a:lnTo>
                <a:close/>
                <a:moveTo>
                  <a:pt x="281" y="31"/>
                </a:moveTo>
                <a:lnTo>
                  <a:pt x="281" y="31"/>
                </a:lnTo>
                <a:lnTo>
                  <a:pt x="282" y="33"/>
                </a:lnTo>
                <a:lnTo>
                  <a:pt x="282" y="33"/>
                </a:lnTo>
                <a:lnTo>
                  <a:pt x="282" y="34"/>
                </a:lnTo>
                <a:lnTo>
                  <a:pt x="282" y="34"/>
                </a:lnTo>
                <a:lnTo>
                  <a:pt x="284" y="36"/>
                </a:lnTo>
                <a:lnTo>
                  <a:pt x="284" y="36"/>
                </a:lnTo>
                <a:lnTo>
                  <a:pt x="284" y="34"/>
                </a:lnTo>
                <a:lnTo>
                  <a:pt x="284" y="34"/>
                </a:lnTo>
                <a:lnTo>
                  <a:pt x="281" y="30"/>
                </a:lnTo>
                <a:lnTo>
                  <a:pt x="281" y="30"/>
                </a:lnTo>
                <a:lnTo>
                  <a:pt x="281" y="31"/>
                </a:lnTo>
                <a:lnTo>
                  <a:pt x="281" y="31"/>
                </a:lnTo>
                <a:close/>
                <a:moveTo>
                  <a:pt x="36" y="123"/>
                </a:moveTo>
                <a:lnTo>
                  <a:pt x="36" y="123"/>
                </a:lnTo>
                <a:lnTo>
                  <a:pt x="34" y="120"/>
                </a:lnTo>
                <a:lnTo>
                  <a:pt x="34" y="120"/>
                </a:lnTo>
                <a:lnTo>
                  <a:pt x="33" y="121"/>
                </a:lnTo>
                <a:lnTo>
                  <a:pt x="33" y="121"/>
                </a:lnTo>
                <a:lnTo>
                  <a:pt x="36" y="123"/>
                </a:lnTo>
                <a:lnTo>
                  <a:pt x="36" y="123"/>
                </a:lnTo>
                <a:close/>
                <a:moveTo>
                  <a:pt x="292" y="165"/>
                </a:moveTo>
                <a:lnTo>
                  <a:pt x="292" y="165"/>
                </a:lnTo>
                <a:lnTo>
                  <a:pt x="290" y="167"/>
                </a:lnTo>
                <a:lnTo>
                  <a:pt x="290" y="167"/>
                </a:lnTo>
                <a:lnTo>
                  <a:pt x="290" y="167"/>
                </a:lnTo>
                <a:lnTo>
                  <a:pt x="290" y="170"/>
                </a:lnTo>
                <a:lnTo>
                  <a:pt x="290" y="170"/>
                </a:lnTo>
                <a:lnTo>
                  <a:pt x="290" y="172"/>
                </a:lnTo>
                <a:lnTo>
                  <a:pt x="290" y="172"/>
                </a:lnTo>
                <a:lnTo>
                  <a:pt x="292" y="172"/>
                </a:lnTo>
                <a:lnTo>
                  <a:pt x="292" y="172"/>
                </a:lnTo>
                <a:lnTo>
                  <a:pt x="292" y="165"/>
                </a:lnTo>
                <a:lnTo>
                  <a:pt x="292" y="165"/>
                </a:lnTo>
                <a:close/>
                <a:moveTo>
                  <a:pt x="216" y="30"/>
                </a:moveTo>
                <a:lnTo>
                  <a:pt x="216" y="30"/>
                </a:lnTo>
                <a:lnTo>
                  <a:pt x="216" y="28"/>
                </a:lnTo>
                <a:lnTo>
                  <a:pt x="216" y="28"/>
                </a:lnTo>
                <a:lnTo>
                  <a:pt x="216" y="27"/>
                </a:lnTo>
                <a:lnTo>
                  <a:pt x="216" y="27"/>
                </a:lnTo>
                <a:lnTo>
                  <a:pt x="214" y="27"/>
                </a:lnTo>
                <a:lnTo>
                  <a:pt x="214" y="27"/>
                </a:lnTo>
                <a:lnTo>
                  <a:pt x="214" y="28"/>
                </a:lnTo>
                <a:lnTo>
                  <a:pt x="216" y="30"/>
                </a:lnTo>
                <a:lnTo>
                  <a:pt x="216" y="30"/>
                </a:lnTo>
                <a:close/>
                <a:moveTo>
                  <a:pt x="22" y="165"/>
                </a:moveTo>
                <a:lnTo>
                  <a:pt x="22" y="165"/>
                </a:lnTo>
                <a:lnTo>
                  <a:pt x="20" y="168"/>
                </a:lnTo>
                <a:lnTo>
                  <a:pt x="20" y="168"/>
                </a:lnTo>
                <a:lnTo>
                  <a:pt x="22" y="168"/>
                </a:lnTo>
                <a:lnTo>
                  <a:pt x="22" y="168"/>
                </a:lnTo>
                <a:lnTo>
                  <a:pt x="23" y="167"/>
                </a:lnTo>
                <a:lnTo>
                  <a:pt x="23" y="167"/>
                </a:lnTo>
                <a:lnTo>
                  <a:pt x="22" y="165"/>
                </a:lnTo>
                <a:lnTo>
                  <a:pt x="22" y="165"/>
                </a:lnTo>
                <a:close/>
                <a:moveTo>
                  <a:pt x="143" y="22"/>
                </a:moveTo>
                <a:lnTo>
                  <a:pt x="143" y="22"/>
                </a:lnTo>
                <a:lnTo>
                  <a:pt x="143" y="23"/>
                </a:lnTo>
                <a:lnTo>
                  <a:pt x="143" y="23"/>
                </a:lnTo>
                <a:lnTo>
                  <a:pt x="143" y="27"/>
                </a:lnTo>
                <a:lnTo>
                  <a:pt x="143" y="27"/>
                </a:lnTo>
                <a:lnTo>
                  <a:pt x="143" y="27"/>
                </a:lnTo>
                <a:lnTo>
                  <a:pt x="143" y="27"/>
                </a:lnTo>
                <a:lnTo>
                  <a:pt x="143" y="23"/>
                </a:lnTo>
                <a:lnTo>
                  <a:pt x="143" y="23"/>
                </a:lnTo>
                <a:lnTo>
                  <a:pt x="143" y="22"/>
                </a:lnTo>
                <a:lnTo>
                  <a:pt x="143" y="22"/>
                </a:lnTo>
                <a:close/>
                <a:moveTo>
                  <a:pt x="150" y="257"/>
                </a:moveTo>
                <a:lnTo>
                  <a:pt x="150" y="257"/>
                </a:lnTo>
                <a:lnTo>
                  <a:pt x="151" y="260"/>
                </a:lnTo>
                <a:lnTo>
                  <a:pt x="151" y="260"/>
                </a:lnTo>
                <a:lnTo>
                  <a:pt x="153" y="257"/>
                </a:lnTo>
                <a:lnTo>
                  <a:pt x="153" y="257"/>
                </a:lnTo>
                <a:lnTo>
                  <a:pt x="150" y="257"/>
                </a:lnTo>
                <a:lnTo>
                  <a:pt x="150" y="257"/>
                </a:lnTo>
                <a:close/>
                <a:moveTo>
                  <a:pt x="178" y="206"/>
                </a:moveTo>
                <a:lnTo>
                  <a:pt x="178" y="206"/>
                </a:lnTo>
                <a:lnTo>
                  <a:pt x="178" y="206"/>
                </a:lnTo>
                <a:lnTo>
                  <a:pt x="178" y="206"/>
                </a:lnTo>
                <a:lnTo>
                  <a:pt x="178" y="202"/>
                </a:lnTo>
                <a:lnTo>
                  <a:pt x="178" y="202"/>
                </a:lnTo>
                <a:lnTo>
                  <a:pt x="176" y="203"/>
                </a:lnTo>
                <a:lnTo>
                  <a:pt x="176" y="203"/>
                </a:lnTo>
                <a:lnTo>
                  <a:pt x="178" y="206"/>
                </a:lnTo>
                <a:lnTo>
                  <a:pt x="178" y="206"/>
                </a:lnTo>
                <a:close/>
                <a:moveTo>
                  <a:pt x="213" y="247"/>
                </a:moveTo>
                <a:lnTo>
                  <a:pt x="213" y="247"/>
                </a:lnTo>
                <a:lnTo>
                  <a:pt x="213" y="247"/>
                </a:lnTo>
                <a:lnTo>
                  <a:pt x="213" y="247"/>
                </a:lnTo>
                <a:lnTo>
                  <a:pt x="211" y="244"/>
                </a:lnTo>
                <a:lnTo>
                  <a:pt x="211" y="244"/>
                </a:lnTo>
                <a:lnTo>
                  <a:pt x="208" y="243"/>
                </a:lnTo>
                <a:lnTo>
                  <a:pt x="208" y="243"/>
                </a:lnTo>
                <a:lnTo>
                  <a:pt x="208" y="243"/>
                </a:lnTo>
                <a:lnTo>
                  <a:pt x="208" y="243"/>
                </a:lnTo>
                <a:lnTo>
                  <a:pt x="210" y="244"/>
                </a:lnTo>
                <a:lnTo>
                  <a:pt x="210" y="244"/>
                </a:lnTo>
                <a:lnTo>
                  <a:pt x="213" y="247"/>
                </a:lnTo>
                <a:lnTo>
                  <a:pt x="213" y="247"/>
                </a:lnTo>
                <a:close/>
                <a:moveTo>
                  <a:pt x="251" y="74"/>
                </a:moveTo>
                <a:lnTo>
                  <a:pt x="251" y="74"/>
                </a:lnTo>
                <a:lnTo>
                  <a:pt x="252" y="75"/>
                </a:lnTo>
                <a:lnTo>
                  <a:pt x="252" y="75"/>
                </a:lnTo>
                <a:lnTo>
                  <a:pt x="252" y="74"/>
                </a:lnTo>
                <a:lnTo>
                  <a:pt x="252" y="72"/>
                </a:lnTo>
                <a:lnTo>
                  <a:pt x="252" y="72"/>
                </a:lnTo>
                <a:lnTo>
                  <a:pt x="251" y="72"/>
                </a:lnTo>
                <a:lnTo>
                  <a:pt x="251" y="72"/>
                </a:lnTo>
                <a:lnTo>
                  <a:pt x="251" y="74"/>
                </a:lnTo>
                <a:lnTo>
                  <a:pt x="251" y="74"/>
                </a:lnTo>
                <a:close/>
                <a:moveTo>
                  <a:pt x="99" y="260"/>
                </a:moveTo>
                <a:lnTo>
                  <a:pt x="99" y="260"/>
                </a:lnTo>
                <a:lnTo>
                  <a:pt x="98" y="263"/>
                </a:lnTo>
                <a:lnTo>
                  <a:pt x="101" y="265"/>
                </a:lnTo>
                <a:lnTo>
                  <a:pt x="101" y="265"/>
                </a:lnTo>
                <a:lnTo>
                  <a:pt x="99" y="262"/>
                </a:lnTo>
                <a:lnTo>
                  <a:pt x="99" y="260"/>
                </a:lnTo>
                <a:lnTo>
                  <a:pt x="99" y="260"/>
                </a:lnTo>
                <a:close/>
                <a:moveTo>
                  <a:pt x="87" y="200"/>
                </a:moveTo>
                <a:lnTo>
                  <a:pt x="87" y="200"/>
                </a:lnTo>
                <a:lnTo>
                  <a:pt x="88" y="200"/>
                </a:lnTo>
                <a:lnTo>
                  <a:pt x="88" y="200"/>
                </a:lnTo>
                <a:lnTo>
                  <a:pt x="90" y="198"/>
                </a:lnTo>
                <a:lnTo>
                  <a:pt x="90" y="198"/>
                </a:lnTo>
                <a:lnTo>
                  <a:pt x="90" y="197"/>
                </a:lnTo>
                <a:lnTo>
                  <a:pt x="90" y="197"/>
                </a:lnTo>
                <a:lnTo>
                  <a:pt x="88" y="195"/>
                </a:lnTo>
                <a:lnTo>
                  <a:pt x="88" y="195"/>
                </a:lnTo>
                <a:lnTo>
                  <a:pt x="88" y="197"/>
                </a:lnTo>
                <a:lnTo>
                  <a:pt x="88" y="197"/>
                </a:lnTo>
                <a:lnTo>
                  <a:pt x="87" y="200"/>
                </a:lnTo>
                <a:lnTo>
                  <a:pt x="87" y="200"/>
                </a:lnTo>
                <a:close/>
                <a:moveTo>
                  <a:pt x="266" y="34"/>
                </a:moveTo>
                <a:lnTo>
                  <a:pt x="266" y="34"/>
                </a:lnTo>
                <a:lnTo>
                  <a:pt x="265" y="36"/>
                </a:lnTo>
                <a:lnTo>
                  <a:pt x="265" y="36"/>
                </a:lnTo>
                <a:lnTo>
                  <a:pt x="266" y="38"/>
                </a:lnTo>
                <a:lnTo>
                  <a:pt x="266" y="38"/>
                </a:lnTo>
                <a:lnTo>
                  <a:pt x="266" y="36"/>
                </a:lnTo>
                <a:lnTo>
                  <a:pt x="266" y="34"/>
                </a:lnTo>
                <a:lnTo>
                  <a:pt x="266" y="34"/>
                </a:lnTo>
                <a:close/>
                <a:moveTo>
                  <a:pt x="205" y="230"/>
                </a:moveTo>
                <a:lnTo>
                  <a:pt x="205" y="230"/>
                </a:lnTo>
                <a:lnTo>
                  <a:pt x="203" y="233"/>
                </a:lnTo>
                <a:lnTo>
                  <a:pt x="205" y="235"/>
                </a:lnTo>
                <a:lnTo>
                  <a:pt x="205" y="235"/>
                </a:lnTo>
                <a:lnTo>
                  <a:pt x="205" y="230"/>
                </a:lnTo>
                <a:lnTo>
                  <a:pt x="205" y="230"/>
                </a:lnTo>
                <a:close/>
                <a:moveTo>
                  <a:pt x="208" y="33"/>
                </a:moveTo>
                <a:lnTo>
                  <a:pt x="208" y="33"/>
                </a:lnTo>
                <a:lnTo>
                  <a:pt x="210" y="33"/>
                </a:lnTo>
                <a:lnTo>
                  <a:pt x="211" y="33"/>
                </a:lnTo>
                <a:lnTo>
                  <a:pt x="211" y="33"/>
                </a:lnTo>
                <a:lnTo>
                  <a:pt x="210" y="30"/>
                </a:lnTo>
                <a:lnTo>
                  <a:pt x="210" y="30"/>
                </a:lnTo>
                <a:lnTo>
                  <a:pt x="208" y="33"/>
                </a:lnTo>
                <a:lnTo>
                  <a:pt x="208" y="33"/>
                </a:lnTo>
                <a:close/>
                <a:moveTo>
                  <a:pt x="28" y="195"/>
                </a:moveTo>
                <a:lnTo>
                  <a:pt x="28" y="195"/>
                </a:lnTo>
                <a:lnTo>
                  <a:pt x="28" y="194"/>
                </a:lnTo>
                <a:lnTo>
                  <a:pt x="28" y="191"/>
                </a:lnTo>
                <a:lnTo>
                  <a:pt x="28" y="191"/>
                </a:lnTo>
                <a:lnTo>
                  <a:pt x="27" y="192"/>
                </a:lnTo>
                <a:lnTo>
                  <a:pt x="27" y="192"/>
                </a:lnTo>
                <a:lnTo>
                  <a:pt x="27" y="194"/>
                </a:lnTo>
                <a:lnTo>
                  <a:pt x="27" y="194"/>
                </a:lnTo>
                <a:lnTo>
                  <a:pt x="28" y="195"/>
                </a:lnTo>
                <a:lnTo>
                  <a:pt x="28" y="195"/>
                </a:lnTo>
                <a:close/>
                <a:moveTo>
                  <a:pt x="121" y="203"/>
                </a:moveTo>
                <a:lnTo>
                  <a:pt x="121" y="203"/>
                </a:lnTo>
                <a:lnTo>
                  <a:pt x="121" y="205"/>
                </a:lnTo>
                <a:lnTo>
                  <a:pt x="121" y="206"/>
                </a:lnTo>
                <a:lnTo>
                  <a:pt x="121" y="206"/>
                </a:lnTo>
                <a:lnTo>
                  <a:pt x="123" y="205"/>
                </a:lnTo>
                <a:lnTo>
                  <a:pt x="123" y="205"/>
                </a:lnTo>
                <a:lnTo>
                  <a:pt x="121" y="203"/>
                </a:lnTo>
                <a:lnTo>
                  <a:pt x="121" y="203"/>
                </a:lnTo>
                <a:close/>
                <a:moveTo>
                  <a:pt x="266" y="257"/>
                </a:moveTo>
                <a:lnTo>
                  <a:pt x="266" y="257"/>
                </a:lnTo>
                <a:lnTo>
                  <a:pt x="263" y="262"/>
                </a:lnTo>
                <a:lnTo>
                  <a:pt x="263" y="262"/>
                </a:lnTo>
                <a:lnTo>
                  <a:pt x="265" y="260"/>
                </a:lnTo>
                <a:lnTo>
                  <a:pt x="265" y="260"/>
                </a:lnTo>
                <a:lnTo>
                  <a:pt x="266" y="258"/>
                </a:lnTo>
                <a:lnTo>
                  <a:pt x="266" y="257"/>
                </a:lnTo>
                <a:lnTo>
                  <a:pt x="266" y="257"/>
                </a:lnTo>
                <a:close/>
                <a:moveTo>
                  <a:pt x="254" y="23"/>
                </a:moveTo>
                <a:lnTo>
                  <a:pt x="254" y="23"/>
                </a:lnTo>
                <a:lnTo>
                  <a:pt x="255" y="20"/>
                </a:lnTo>
                <a:lnTo>
                  <a:pt x="255" y="20"/>
                </a:lnTo>
                <a:lnTo>
                  <a:pt x="255" y="20"/>
                </a:lnTo>
                <a:lnTo>
                  <a:pt x="255" y="20"/>
                </a:lnTo>
                <a:lnTo>
                  <a:pt x="252" y="22"/>
                </a:lnTo>
                <a:lnTo>
                  <a:pt x="252" y="22"/>
                </a:lnTo>
                <a:lnTo>
                  <a:pt x="254" y="23"/>
                </a:lnTo>
                <a:lnTo>
                  <a:pt x="254" y="23"/>
                </a:lnTo>
                <a:close/>
                <a:moveTo>
                  <a:pt x="151" y="53"/>
                </a:moveTo>
                <a:lnTo>
                  <a:pt x="151" y="53"/>
                </a:lnTo>
                <a:lnTo>
                  <a:pt x="150" y="52"/>
                </a:lnTo>
                <a:lnTo>
                  <a:pt x="150" y="52"/>
                </a:lnTo>
                <a:lnTo>
                  <a:pt x="148" y="55"/>
                </a:lnTo>
                <a:lnTo>
                  <a:pt x="148" y="55"/>
                </a:lnTo>
                <a:lnTo>
                  <a:pt x="148" y="55"/>
                </a:lnTo>
                <a:lnTo>
                  <a:pt x="150" y="56"/>
                </a:lnTo>
                <a:lnTo>
                  <a:pt x="150" y="56"/>
                </a:lnTo>
                <a:lnTo>
                  <a:pt x="151" y="53"/>
                </a:lnTo>
                <a:lnTo>
                  <a:pt x="151" y="53"/>
                </a:lnTo>
                <a:close/>
                <a:moveTo>
                  <a:pt x="263" y="88"/>
                </a:moveTo>
                <a:lnTo>
                  <a:pt x="263" y="88"/>
                </a:lnTo>
                <a:lnTo>
                  <a:pt x="266" y="93"/>
                </a:lnTo>
                <a:lnTo>
                  <a:pt x="266" y="93"/>
                </a:lnTo>
                <a:lnTo>
                  <a:pt x="266" y="93"/>
                </a:lnTo>
                <a:lnTo>
                  <a:pt x="266" y="93"/>
                </a:lnTo>
                <a:lnTo>
                  <a:pt x="266" y="91"/>
                </a:lnTo>
                <a:lnTo>
                  <a:pt x="266" y="91"/>
                </a:lnTo>
                <a:lnTo>
                  <a:pt x="265" y="90"/>
                </a:lnTo>
                <a:lnTo>
                  <a:pt x="263" y="88"/>
                </a:lnTo>
                <a:lnTo>
                  <a:pt x="263" y="88"/>
                </a:lnTo>
                <a:close/>
                <a:moveTo>
                  <a:pt x="38" y="120"/>
                </a:moveTo>
                <a:lnTo>
                  <a:pt x="38" y="120"/>
                </a:lnTo>
                <a:lnTo>
                  <a:pt x="39" y="120"/>
                </a:lnTo>
                <a:lnTo>
                  <a:pt x="39" y="120"/>
                </a:lnTo>
                <a:lnTo>
                  <a:pt x="36" y="116"/>
                </a:lnTo>
                <a:lnTo>
                  <a:pt x="36" y="116"/>
                </a:lnTo>
                <a:lnTo>
                  <a:pt x="38" y="120"/>
                </a:lnTo>
                <a:lnTo>
                  <a:pt x="38" y="120"/>
                </a:lnTo>
                <a:close/>
                <a:moveTo>
                  <a:pt x="244" y="20"/>
                </a:moveTo>
                <a:lnTo>
                  <a:pt x="244" y="20"/>
                </a:lnTo>
                <a:lnTo>
                  <a:pt x="246" y="25"/>
                </a:lnTo>
                <a:lnTo>
                  <a:pt x="246" y="25"/>
                </a:lnTo>
                <a:lnTo>
                  <a:pt x="247" y="25"/>
                </a:lnTo>
                <a:lnTo>
                  <a:pt x="247" y="25"/>
                </a:lnTo>
                <a:lnTo>
                  <a:pt x="247" y="22"/>
                </a:lnTo>
                <a:lnTo>
                  <a:pt x="244" y="20"/>
                </a:lnTo>
                <a:lnTo>
                  <a:pt x="244" y="20"/>
                </a:lnTo>
                <a:close/>
                <a:moveTo>
                  <a:pt x="270" y="162"/>
                </a:moveTo>
                <a:lnTo>
                  <a:pt x="270" y="162"/>
                </a:lnTo>
                <a:lnTo>
                  <a:pt x="271" y="157"/>
                </a:lnTo>
                <a:lnTo>
                  <a:pt x="271" y="157"/>
                </a:lnTo>
                <a:lnTo>
                  <a:pt x="270" y="159"/>
                </a:lnTo>
                <a:lnTo>
                  <a:pt x="270" y="162"/>
                </a:lnTo>
                <a:lnTo>
                  <a:pt x="270" y="162"/>
                </a:lnTo>
                <a:close/>
                <a:moveTo>
                  <a:pt x="53" y="52"/>
                </a:moveTo>
                <a:lnTo>
                  <a:pt x="53" y="52"/>
                </a:lnTo>
                <a:lnTo>
                  <a:pt x="55" y="55"/>
                </a:lnTo>
                <a:lnTo>
                  <a:pt x="55" y="55"/>
                </a:lnTo>
                <a:lnTo>
                  <a:pt x="55" y="52"/>
                </a:lnTo>
                <a:lnTo>
                  <a:pt x="55" y="50"/>
                </a:lnTo>
                <a:lnTo>
                  <a:pt x="55" y="50"/>
                </a:lnTo>
                <a:lnTo>
                  <a:pt x="53" y="52"/>
                </a:lnTo>
                <a:lnTo>
                  <a:pt x="53" y="52"/>
                </a:lnTo>
                <a:close/>
                <a:moveTo>
                  <a:pt x="41" y="252"/>
                </a:moveTo>
                <a:lnTo>
                  <a:pt x="41" y="252"/>
                </a:lnTo>
                <a:lnTo>
                  <a:pt x="38" y="255"/>
                </a:lnTo>
                <a:lnTo>
                  <a:pt x="38" y="255"/>
                </a:lnTo>
                <a:lnTo>
                  <a:pt x="38" y="255"/>
                </a:lnTo>
                <a:lnTo>
                  <a:pt x="38" y="255"/>
                </a:lnTo>
                <a:lnTo>
                  <a:pt x="42" y="254"/>
                </a:lnTo>
                <a:lnTo>
                  <a:pt x="42" y="254"/>
                </a:lnTo>
                <a:lnTo>
                  <a:pt x="41" y="252"/>
                </a:lnTo>
                <a:lnTo>
                  <a:pt x="41" y="252"/>
                </a:lnTo>
                <a:close/>
                <a:moveTo>
                  <a:pt x="112" y="38"/>
                </a:moveTo>
                <a:lnTo>
                  <a:pt x="112" y="38"/>
                </a:lnTo>
                <a:lnTo>
                  <a:pt x="112" y="38"/>
                </a:lnTo>
                <a:lnTo>
                  <a:pt x="112" y="38"/>
                </a:lnTo>
                <a:lnTo>
                  <a:pt x="113" y="38"/>
                </a:lnTo>
                <a:lnTo>
                  <a:pt x="113" y="38"/>
                </a:lnTo>
                <a:lnTo>
                  <a:pt x="113" y="36"/>
                </a:lnTo>
                <a:lnTo>
                  <a:pt x="113" y="36"/>
                </a:lnTo>
                <a:lnTo>
                  <a:pt x="112" y="38"/>
                </a:lnTo>
                <a:lnTo>
                  <a:pt x="112" y="38"/>
                </a:lnTo>
                <a:close/>
                <a:moveTo>
                  <a:pt x="221" y="55"/>
                </a:moveTo>
                <a:lnTo>
                  <a:pt x="221" y="55"/>
                </a:lnTo>
                <a:lnTo>
                  <a:pt x="222" y="52"/>
                </a:lnTo>
                <a:lnTo>
                  <a:pt x="222" y="52"/>
                </a:lnTo>
                <a:lnTo>
                  <a:pt x="221" y="52"/>
                </a:lnTo>
                <a:lnTo>
                  <a:pt x="221" y="52"/>
                </a:lnTo>
                <a:lnTo>
                  <a:pt x="219" y="53"/>
                </a:lnTo>
                <a:lnTo>
                  <a:pt x="219" y="53"/>
                </a:lnTo>
                <a:lnTo>
                  <a:pt x="221" y="55"/>
                </a:lnTo>
                <a:lnTo>
                  <a:pt x="221" y="55"/>
                </a:lnTo>
                <a:close/>
                <a:moveTo>
                  <a:pt x="20" y="107"/>
                </a:moveTo>
                <a:lnTo>
                  <a:pt x="20" y="107"/>
                </a:lnTo>
                <a:lnTo>
                  <a:pt x="23" y="104"/>
                </a:lnTo>
                <a:lnTo>
                  <a:pt x="23" y="104"/>
                </a:lnTo>
                <a:lnTo>
                  <a:pt x="23" y="104"/>
                </a:lnTo>
                <a:lnTo>
                  <a:pt x="23" y="104"/>
                </a:lnTo>
                <a:lnTo>
                  <a:pt x="22" y="104"/>
                </a:lnTo>
                <a:lnTo>
                  <a:pt x="22" y="104"/>
                </a:lnTo>
                <a:lnTo>
                  <a:pt x="20" y="105"/>
                </a:lnTo>
                <a:lnTo>
                  <a:pt x="20" y="107"/>
                </a:lnTo>
                <a:lnTo>
                  <a:pt x="20" y="107"/>
                </a:lnTo>
                <a:close/>
                <a:moveTo>
                  <a:pt x="296" y="213"/>
                </a:moveTo>
                <a:lnTo>
                  <a:pt x="296" y="213"/>
                </a:lnTo>
                <a:lnTo>
                  <a:pt x="295" y="213"/>
                </a:lnTo>
                <a:lnTo>
                  <a:pt x="295" y="213"/>
                </a:lnTo>
                <a:lnTo>
                  <a:pt x="295" y="216"/>
                </a:lnTo>
                <a:lnTo>
                  <a:pt x="295" y="216"/>
                </a:lnTo>
                <a:lnTo>
                  <a:pt x="295" y="221"/>
                </a:lnTo>
                <a:lnTo>
                  <a:pt x="295" y="221"/>
                </a:lnTo>
                <a:lnTo>
                  <a:pt x="296" y="221"/>
                </a:lnTo>
                <a:lnTo>
                  <a:pt x="296" y="221"/>
                </a:lnTo>
                <a:lnTo>
                  <a:pt x="296" y="213"/>
                </a:lnTo>
                <a:lnTo>
                  <a:pt x="296" y="213"/>
                </a:lnTo>
                <a:close/>
                <a:moveTo>
                  <a:pt x="49" y="36"/>
                </a:moveTo>
                <a:lnTo>
                  <a:pt x="49" y="36"/>
                </a:lnTo>
                <a:lnTo>
                  <a:pt x="49" y="36"/>
                </a:lnTo>
                <a:lnTo>
                  <a:pt x="49" y="36"/>
                </a:lnTo>
                <a:lnTo>
                  <a:pt x="45" y="39"/>
                </a:lnTo>
                <a:lnTo>
                  <a:pt x="45" y="39"/>
                </a:lnTo>
                <a:lnTo>
                  <a:pt x="47" y="41"/>
                </a:lnTo>
                <a:lnTo>
                  <a:pt x="47" y="41"/>
                </a:lnTo>
                <a:lnTo>
                  <a:pt x="49" y="36"/>
                </a:lnTo>
                <a:lnTo>
                  <a:pt x="49" y="36"/>
                </a:lnTo>
                <a:close/>
                <a:moveTo>
                  <a:pt x="271" y="198"/>
                </a:moveTo>
                <a:lnTo>
                  <a:pt x="271" y="198"/>
                </a:lnTo>
                <a:lnTo>
                  <a:pt x="273" y="197"/>
                </a:lnTo>
                <a:lnTo>
                  <a:pt x="273" y="195"/>
                </a:lnTo>
                <a:lnTo>
                  <a:pt x="273" y="195"/>
                </a:lnTo>
                <a:lnTo>
                  <a:pt x="271" y="197"/>
                </a:lnTo>
                <a:lnTo>
                  <a:pt x="271" y="198"/>
                </a:lnTo>
                <a:lnTo>
                  <a:pt x="271" y="198"/>
                </a:lnTo>
                <a:close/>
                <a:moveTo>
                  <a:pt x="31" y="195"/>
                </a:moveTo>
                <a:lnTo>
                  <a:pt x="31" y="195"/>
                </a:lnTo>
                <a:lnTo>
                  <a:pt x="31" y="195"/>
                </a:lnTo>
                <a:lnTo>
                  <a:pt x="31" y="195"/>
                </a:lnTo>
                <a:lnTo>
                  <a:pt x="31" y="195"/>
                </a:lnTo>
                <a:lnTo>
                  <a:pt x="31" y="195"/>
                </a:lnTo>
                <a:lnTo>
                  <a:pt x="31" y="197"/>
                </a:lnTo>
                <a:lnTo>
                  <a:pt x="31" y="197"/>
                </a:lnTo>
                <a:lnTo>
                  <a:pt x="33" y="200"/>
                </a:lnTo>
                <a:lnTo>
                  <a:pt x="33" y="200"/>
                </a:lnTo>
                <a:lnTo>
                  <a:pt x="31" y="195"/>
                </a:lnTo>
                <a:lnTo>
                  <a:pt x="31" y="195"/>
                </a:lnTo>
                <a:close/>
                <a:moveTo>
                  <a:pt x="52" y="115"/>
                </a:moveTo>
                <a:lnTo>
                  <a:pt x="52" y="115"/>
                </a:lnTo>
                <a:lnTo>
                  <a:pt x="52" y="115"/>
                </a:lnTo>
                <a:lnTo>
                  <a:pt x="52" y="115"/>
                </a:lnTo>
                <a:lnTo>
                  <a:pt x="52" y="124"/>
                </a:lnTo>
                <a:lnTo>
                  <a:pt x="52" y="124"/>
                </a:lnTo>
                <a:lnTo>
                  <a:pt x="52" y="115"/>
                </a:lnTo>
                <a:lnTo>
                  <a:pt x="52" y="115"/>
                </a:lnTo>
                <a:close/>
                <a:moveTo>
                  <a:pt x="186" y="216"/>
                </a:moveTo>
                <a:lnTo>
                  <a:pt x="186" y="216"/>
                </a:lnTo>
                <a:lnTo>
                  <a:pt x="186" y="213"/>
                </a:lnTo>
                <a:lnTo>
                  <a:pt x="186" y="211"/>
                </a:lnTo>
                <a:lnTo>
                  <a:pt x="186" y="211"/>
                </a:lnTo>
                <a:lnTo>
                  <a:pt x="184" y="213"/>
                </a:lnTo>
                <a:lnTo>
                  <a:pt x="184" y="213"/>
                </a:lnTo>
                <a:lnTo>
                  <a:pt x="186" y="216"/>
                </a:lnTo>
                <a:lnTo>
                  <a:pt x="186" y="216"/>
                </a:lnTo>
                <a:close/>
                <a:moveTo>
                  <a:pt x="137" y="45"/>
                </a:moveTo>
                <a:lnTo>
                  <a:pt x="137" y="45"/>
                </a:lnTo>
                <a:lnTo>
                  <a:pt x="137" y="45"/>
                </a:lnTo>
                <a:lnTo>
                  <a:pt x="137" y="45"/>
                </a:lnTo>
                <a:lnTo>
                  <a:pt x="134" y="41"/>
                </a:lnTo>
                <a:lnTo>
                  <a:pt x="134" y="41"/>
                </a:lnTo>
                <a:lnTo>
                  <a:pt x="134" y="42"/>
                </a:lnTo>
                <a:lnTo>
                  <a:pt x="134" y="42"/>
                </a:lnTo>
                <a:lnTo>
                  <a:pt x="135" y="44"/>
                </a:lnTo>
                <a:lnTo>
                  <a:pt x="135" y="44"/>
                </a:lnTo>
                <a:lnTo>
                  <a:pt x="137" y="45"/>
                </a:lnTo>
                <a:lnTo>
                  <a:pt x="137" y="45"/>
                </a:lnTo>
                <a:close/>
                <a:moveTo>
                  <a:pt x="161" y="219"/>
                </a:moveTo>
                <a:lnTo>
                  <a:pt x="161" y="219"/>
                </a:lnTo>
                <a:lnTo>
                  <a:pt x="162" y="219"/>
                </a:lnTo>
                <a:lnTo>
                  <a:pt x="162" y="219"/>
                </a:lnTo>
                <a:lnTo>
                  <a:pt x="162" y="217"/>
                </a:lnTo>
                <a:lnTo>
                  <a:pt x="162" y="217"/>
                </a:lnTo>
                <a:lnTo>
                  <a:pt x="161" y="214"/>
                </a:lnTo>
                <a:lnTo>
                  <a:pt x="161" y="214"/>
                </a:lnTo>
                <a:lnTo>
                  <a:pt x="161" y="219"/>
                </a:lnTo>
                <a:lnTo>
                  <a:pt x="161" y="219"/>
                </a:lnTo>
                <a:close/>
                <a:moveTo>
                  <a:pt x="287" y="96"/>
                </a:moveTo>
                <a:lnTo>
                  <a:pt x="287" y="96"/>
                </a:lnTo>
                <a:lnTo>
                  <a:pt x="288" y="94"/>
                </a:lnTo>
                <a:lnTo>
                  <a:pt x="288" y="93"/>
                </a:lnTo>
                <a:lnTo>
                  <a:pt x="288" y="93"/>
                </a:lnTo>
                <a:lnTo>
                  <a:pt x="287" y="93"/>
                </a:lnTo>
                <a:lnTo>
                  <a:pt x="287" y="93"/>
                </a:lnTo>
                <a:lnTo>
                  <a:pt x="287" y="96"/>
                </a:lnTo>
                <a:lnTo>
                  <a:pt x="287" y="96"/>
                </a:lnTo>
                <a:close/>
                <a:moveTo>
                  <a:pt x="101" y="23"/>
                </a:moveTo>
                <a:lnTo>
                  <a:pt x="101" y="23"/>
                </a:lnTo>
                <a:lnTo>
                  <a:pt x="96" y="25"/>
                </a:lnTo>
                <a:lnTo>
                  <a:pt x="96" y="25"/>
                </a:lnTo>
                <a:lnTo>
                  <a:pt x="99" y="25"/>
                </a:lnTo>
                <a:lnTo>
                  <a:pt x="99" y="25"/>
                </a:lnTo>
                <a:lnTo>
                  <a:pt x="101" y="25"/>
                </a:lnTo>
                <a:lnTo>
                  <a:pt x="101" y="23"/>
                </a:lnTo>
                <a:lnTo>
                  <a:pt x="101" y="23"/>
                </a:lnTo>
                <a:close/>
                <a:moveTo>
                  <a:pt x="38" y="189"/>
                </a:moveTo>
                <a:lnTo>
                  <a:pt x="38" y="189"/>
                </a:lnTo>
                <a:lnTo>
                  <a:pt x="38" y="189"/>
                </a:lnTo>
                <a:lnTo>
                  <a:pt x="38" y="189"/>
                </a:lnTo>
                <a:lnTo>
                  <a:pt x="36" y="191"/>
                </a:lnTo>
                <a:lnTo>
                  <a:pt x="36" y="191"/>
                </a:lnTo>
                <a:lnTo>
                  <a:pt x="38" y="194"/>
                </a:lnTo>
                <a:lnTo>
                  <a:pt x="38" y="194"/>
                </a:lnTo>
                <a:lnTo>
                  <a:pt x="38" y="192"/>
                </a:lnTo>
                <a:lnTo>
                  <a:pt x="38" y="192"/>
                </a:lnTo>
                <a:lnTo>
                  <a:pt x="38" y="189"/>
                </a:lnTo>
                <a:lnTo>
                  <a:pt x="38" y="189"/>
                </a:lnTo>
                <a:close/>
                <a:moveTo>
                  <a:pt x="199" y="266"/>
                </a:moveTo>
                <a:lnTo>
                  <a:pt x="199" y="266"/>
                </a:lnTo>
                <a:lnTo>
                  <a:pt x="197" y="266"/>
                </a:lnTo>
                <a:lnTo>
                  <a:pt x="197" y="266"/>
                </a:lnTo>
                <a:lnTo>
                  <a:pt x="195" y="265"/>
                </a:lnTo>
                <a:lnTo>
                  <a:pt x="195" y="265"/>
                </a:lnTo>
                <a:lnTo>
                  <a:pt x="195" y="268"/>
                </a:lnTo>
                <a:lnTo>
                  <a:pt x="195" y="268"/>
                </a:lnTo>
                <a:lnTo>
                  <a:pt x="199" y="266"/>
                </a:lnTo>
                <a:lnTo>
                  <a:pt x="199" y="266"/>
                </a:lnTo>
                <a:close/>
                <a:moveTo>
                  <a:pt x="131" y="180"/>
                </a:moveTo>
                <a:lnTo>
                  <a:pt x="131" y="180"/>
                </a:lnTo>
                <a:lnTo>
                  <a:pt x="128" y="181"/>
                </a:lnTo>
                <a:lnTo>
                  <a:pt x="126" y="184"/>
                </a:lnTo>
                <a:lnTo>
                  <a:pt x="126" y="184"/>
                </a:lnTo>
                <a:lnTo>
                  <a:pt x="131" y="180"/>
                </a:lnTo>
                <a:lnTo>
                  <a:pt x="131" y="180"/>
                </a:lnTo>
                <a:close/>
                <a:moveTo>
                  <a:pt x="19" y="178"/>
                </a:moveTo>
                <a:lnTo>
                  <a:pt x="19" y="178"/>
                </a:lnTo>
                <a:lnTo>
                  <a:pt x="17" y="181"/>
                </a:lnTo>
                <a:lnTo>
                  <a:pt x="17" y="181"/>
                </a:lnTo>
                <a:lnTo>
                  <a:pt x="17" y="183"/>
                </a:lnTo>
                <a:lnTo>
                  <a:pt x="17" y="183"/>
                </a:lnTo>
                <a:lnTo>
                  <a:pt x="19" y="181"/>
                </a:lnTo>
                <a:lnTo>
                  <a:pt x="19" y="178"/>
                </a:lnTo>
                <a:lnTo>
                  <a:pt x="19" y="178"/>
                </a:lnTo>
                <a:close/>
                <a:moveTo>
                  <a:pt x="129" y="225"/>
                </a:moveTo>
                <a:lnTo>
                  <a:pt x="129" y="225"/>
                </a:lnTo>
                <a:lnTo>
                  <a:pt x="126" y="230"/>
                </a:lnTo>
                <a:lnTo>
                  <a:pt x="126" y="230"/>
                </a:lnTo>
                <a:lnTo>
                  <a:pt x="129" y="227"/>
                </a:lnTo>
                <a:lnTo>
                  <a:pt x="129" y="227"/>
                </a:lnTo>
                <a:lnTo>
                  <a:pt x="129" y="225"/>
                </a:lnTo>
                <a:lnTo>
                  <a:pt x="129" y="225"/>
                </a:lnTo>
                <a:close/>
                <a:moveTo>
                  <a:pt x="77" y="85"/>
                </a:moveTo>
                <a:lnTo>
                  <a:pt x="77" y="85"/>
                </a:lnTo>
                <a:lnTo>
                  <a:pt x="75" y="82"/>
                </a:lnTo>
                <a:lnTo>
                  <a:pt x="75" y="82"/>
                </a:lnTo>
                <a:lnTo>
                  <a:pt x="75" y="82"/>
                </a:lnTo>
                <a:lnTo>
                  <a:pt x="74" y="82"/>
                </a:lnTo>
                <a:lnTo>
                  <a:pt x="74" y="82"/>
                </a:lnTo>
                <a:lnTo>
                  <a:pt x="75" y="83"/>
                </a:lnTo>
                <a:lnTo>
                  <a:pt x="77" y="85"/>
                </a:lnTo>
                <a:lnTo>
                  <a:pt x="77" y="85"/>
                </a:lnTo>
                <a:close/>
                <a:moveTo>
                  <a:pt x="281" y="224"/>
                </a:moveTo>
                <a:lnTo>
                  <a:pt x="281" y="224"/>
                </a:lnTo>
                <a:lnTo>
                  <a:pt x="284" y="221"/>
                </a:lnTo>
                <a:lnTo>
                  <a:pt x="284" y="221"/>
                </a:lnTo>
                <a:lnTo>
                  <a:pt x="284" y="221"/>
                </a:lnTo>
                <a:lnTo>
                  <a:pt x="284" y="221"/>
                </a:lnTo>
                <a:lnTo>
                  <a:pt x="281" y="222"/>
                </a:lnTo>
                <a:lnTo>
                  <a:pt x="281" y="222"/>
                </a:lnTo>
                <a:lnTo>
                  <a:pt x="281" y="224"/>
                </a:lnTo>
                <a:lnTo>
                  <a:pt x="281" y="224"/>
                </a:lnTo>
                <a:close/>
                <a:moveTo>
                  <a:pt x="41" y="200"/>
                </a:moveTo>
                <a:lnTo>
                  <a:pt x="41" y="200"/>
                </a:lnTo>
                <a:lnTo>
                  <a:pt x="42" y="202"/>
                </a:lnTo>
                <a:lnTo>
                  <a:pt x="42" y="202"/>
                </a:lnTo>
                <a:lnTo>
                  <a:pt x="42" y="200"/>
                </a:lnTo>
                <a:lnTo>
                  <a:pt x="42" y="198"/>
                </a:lnTo>
                <a:lnTo>
                  <a:pt x="42" y="198"/>
                </a:lnTo>
                <a:lnTo>
                  <a:pt x="41" y="200"/>
                </a:lnTo>
                <a:lnTo>
                  <a:pt x="41" y="200"/>
                </a:lnTo>
                <a:close/>
                <a:moveTo>
                  <a:pt x="202" y="238"/>
                </a:moveTo>
                <a:lnTo>
                  <a:pt x="202" y="238"/>
                </a:lnTo>
                <a:lnTo>
                  <a:pt x="202" y="239"/>
                </a:lnTo>
                <a:lnTo>
                  <a:pt x="202" y="239"/>
                </a:lnTo>
                <a:lnTo>
                  <a:pt x="203" y="241"/>
                </a:lnTo>
                <a:lnTo>
                  <a:pt x="203" y="241"/>
                </a:lnTo>
                <a:lnTo>
                  <a:pt x="203" y="239"/>
                </a:lnTo>
                <a:lnTo>
                  <a:pt x="203" y="239"/>
                </a:lnTo>
                <a:lnTo>
                  <a:pt x="202" y="238"/>
                </a:lnTo>
                <a:lnTo>
                  <a:pt x="202" y="238"/>
                </a:lnTo>
                <a:close/>
                <a:moveTo>
                  <a:pt x="199" y="186"/>
                </a:moveTo>
                <a:lnTo>
                  <a:pt x="199" y="186"/>
                </a:lnTo>
                <a:lnTo>
                  <a:pt x="199" y="186"/>
                </a:lnTo>
                <a:lnTo>
                  <a:pt x="199" y="186"/>
                </a:lnTo>
                <a:lnTo>
                  <a:pt x="195" y="189"/>
                </a:lnTo>
                <a:lnTo>
                  <a:pt x="195" y="189"/>
                </a:lnTo>
                <a:lnTo>
                  <a:pt x="197" y="189"/>
                </a:lnTo>
                <a:lnTo>
                  <a:pt x="197" y="189"/>
                </a:lnTo>
                <a:lnTo>
                  <a:pt x="199" y="186"/>
                </a:lnTo>
                <a:lnTo>
                  <a:pt x="199" y="186"/>
                </a:lnTo>
                <a:close/>
                <a:moveTo>
                  <a:pt x="266" y="181"/>
                </a:moveTo>
                <a:lnTo>
                  <a:pt x="266" y="181"/>
                </a:lnTo>
                <a:lnTo>
                  <a:pt x="265" y="184"/>
                </a:lnTo>
                <a:lnTo>
                  <a:pt x="265" y="186"/>
                </a:lnTo>
                <a:lnTo>
                  <a:pt x="265" y="186"/>
                </a:lnTo>
                <a:lnTo>
                  <a:pt x="266" y="184"/>
                </a:lnTo>
                <a:lnTo>
                  <a:pt x="266" y="181"/>
                </a:lnTo>
                <a:lnTo>
                  <a:pt x="266" y="181"/>
                </a:lnTo>
                <a:close/>
                <a:moveTo>
                  <a:pt x="20" y="47"/>
                </a:moveTo>
                <a:lnTo>
                  <a:pt x="20" y="47"/>
                </a:lnTo>
                <a:lnTo>
                  <a:pt x="22" y="42"/>
                </a:lnTo>
                <a:lnTo>
                  <a:pt x="22" y="39"/>
                </a:lnTo>
                <a:lnTo>
                  <a:pt x="22" y="39"/>
                </a:lnTo>
                <a:lnTo>
                  <a:pt x="20" y="47"/>
                </a:lnTo>
                <a:lnTo>
                  <a:pt x="20" y="47"/>
                </a:lnTo>
                <a:close/>
                <a:moveTo>
                  <a:pt x="154" y="156"/>
                </a:moveTo>
                <a:lnTo>
                  <a:pt x="154" y="156"/>
                </a:lnTo>
                <a:lnTo>
                  <a:pt x="154" y="156"/>
                </a:lnTo>
                <a:lnTo>
                  <a:pt x="154" y="156"/>
                </a:lnTo>
                <a:lnTo>
                  <a:pt x="156" y="156"/>
                </a:lnTo>
                <a:lnTo>
                  <a:pt x="156" y="156"/>
                </a:lnTo>
                <a:lnTo>
                  <a:pt x="158" y="154"/>
                </a:lnTo>
                <a:lnTo>
                  <a:pt x="156" y="153"/>
                </a:lnTo>
                <a:lnTo>
                  <a:pt x="156" y="153"/>
                </a:lnTo>
                <a:lnTo>
                  <a:pt x="154" y="156"/>
                </a:lnTo>
                <a:lnTo>
                  <a:pt x="154" y="156"/>
                </a:lnTo>
                <a:close/>
                <a:moveTo>
                  <a:pt x="200" y="268"/>
                </a:moveTo>
                <a:lnTo>
                  <a:pt x="200" y="268"/>
                </a:lnTo>
                <a:lnTo>
                  <a:pt x="200" y="268"/>
                </a:lnTo>
                <a:lnTo>
                  <a:pt x="200" y="268"/>
                </a:lnTo>
                <a:lnTo>
                  <a:pt x="203" y="268"/>
                </a:lnTo>
                <a:lnTo>
                  <a:pt x="203" y="268"/>
                </a:lnTo>
                <a:lnTo>
                  <a:pt x="202" y="266"/>
                </a:lnTo>
                <a:lnTo>
                  <a:pt x="202" y="266"/>
                </a:lnTo>
                <a:lnTo>
                  <a:pt x="200" y="268"/>
                </a:lnTo>
                <a:lnTo>
                  <a:pt x="200" y="268"/>
                </a:lnTo>
                <a:close/>
                <a:moveTo>
                  <a:pt x="161" y="232"/>
                </a:moveTo>
                <a:lnTo>
                  <a:pt x="161" y="232"/>
                </a:lnTo>
                <a:lnTo>
                  <a:pt x="158" y="236"/>
                </a:lnTo>
                <a:lnTo>
                  <a:pt x="158" y="236"/>
                </a:lnTo>
                <a:lnTo>
                  <a:pt x="159" y="235"/>
                </a:lnTo>
                <a:lnTo>
                  <a:pt x="159" y="235"/>
                </a:lnTo>
                <a:lnTo>
                  <a:pt x="161" y="233"/>
                </a:lnTo>
                <a:lnTo>
                  <a:pt x="161" y="232"/>
                </a:lnTo>
                <a:lnTo>
                  <a:pt x="161" y="232"/>
                </a:lnTo>
                <a:close/>
                <a:moveTo>
                  <a:pt x="208" y="206"/>
                </a:moveTo>
                <a:lnTo>
                  <a:pt x="208" y="206"/>
                </a:lnTo>
                <a:lnTo>
                  <a:pt x="208" y="206"/>
                </a:lnTo>
                <a:lnTo>
                  <a:pt x="208" y="206"/>
                </a:lnTo>
                <a:lnTo>
                  <a:pt x="210" y="203"/>
                </a:lnTo>
                <a:lnTo>
                  <a:pt x="210" y="203"/>
                </a:lnTo>
                <a:lnTo>
                  <a:pt x="208" y="202"/>
                </a:lnTo>
                <a:lnTo>
                  <a:pt x="208" y="202"/>
                </a:lnTo>
                <a:lnTo>
                  <a:pt x="208" y="206"/>
                </a:lnTo>
                <a:lnTo>
                  <a:pt x="208" y="206"/>
                </a:lnTo>
                <a:close/>
                <a:moveTo>
                  <a:pt x="263" y="83"/>
                </a:moveTo>
                <a:lnTo>
                  <a:pt x="263" y="83"/>
                </a:lnTo>
                <a:lnTo>
                  <a:pt x="260" y="80"/>
                </a:lnTo>
                <a:lnTo>
                  <a:pt x="260" y="80"/>
                </a:lnTo>
                <a:lnTo>
                  <a:pt x="260" y="83"/>
                </a:lnTo>
                <a:lnTo>
                  <a:pt x="263" y="83"/>
                </a:lnTo>
                <a:lnTo>
                  <a:pt x="263" y="83"/>
                </a:lnTo>
                <a:close/>
                <a:moveTo>
                  <a:pt x="87" y="34"/>
                </a:moveTo>
                <a:lnTo>
                  <a:pt x="87" y="34"/>
                </a:lnTo>
                <a:lnTo>
                  <a:pt x="85" y="36"/>
                </a:lnTo>
                <a:lnTo>
                  <a:pt x="85" y="36"/>
                </a:lnTo>
                <a:lnTo>
                  <a:pt x="88" y="38"/>
                </a:lnTo>
                <a:lnTo>
                  <a:pt x="88" y="38"/>
                </a:lnTo>
                <a:lnTo>
                  <a:pt x="87" y="36"/>
                </a:lnTo>
                <a:lnTo>
                  <a:pt x="87" y="36"/>
                </a:lnTo>
                <a:lnTo>
                  <a:pt x="87" y="34"/>
                </a:lnTo>
                <a:lnTo>
                  <a:pt x="87" y="34"/>
                </a:lnTo>
                <a:close/>
                <a:moveTo>
                  <a:pt x="41" y="228"/>
                </a:moveTo>
                <a:lnTo>
                  <a:pt x="41" y="228"/>
                </a:lnTo>
                <a:lnTo>
                  <a:pt x="41" y="230"/>
                </a:lnTo>
                <a:lnTo>
                  <a:pt x="42" y="232"/>
                </a:lnTo>
                <a:lnTo>
                  <a:pt x="42" y="232"/>
                </a:lnTo>
                <a:lnTo>
                  <a:pt x="41" y="228"/>
                </a:lnTo>
                <a:lnTo>
                  <a:pt x="41" y="228"/>
                </a:lnTo>
                <a:close/>
                <a:moveTo>
                  <a:pt x="90" y="34"/>
                </a:moveTo>
                <a:lnTo>
                  <a:pt x="90" y="34"/>
                </a:lnTo>
                <a:lnTo>
                  <a:pt x="90" y="34"/>
                </a:lnTo>
                <a:lnTo>
                  <a:pt x="90" y="34"/>
                </a:lnTo>
                <a:lnTo>
                  <a:pt x="90" y="31"/>
                </a:lnTo>
                <a:lnTo>
                  <a:pt x="90" y="31"/>
                </a:lnTo>
                <a:lnTo>
                  <a:pt x="88" y="33"/>
                </a:lnTo>
                <a:lnTo>
                  <a:pt x="88" y="33"/>
                </a:lnTo>
                <a:lnTo>
                  <a:pt x="90" y="34"/>
                </a:lnTo>
                <a:lnTo>
                  <a:pt x="90" y="34"/>
                </a:lnTo>
                <a:close/>
                <a:moveTo>
                  <a:pt x="23" y="236"/>
                </a:moveTo>
                <a:lnTo>
                  <a:pt x="23" y="236"/>
                </a:lnTo>
                <a:lnTo>
                  <a:pt x="22" y="236"/>
                </a:lnTo>
                <a:lnTo>
                  <a:pt x="22" y="236"/>
                </a:lnTo>
                <a:lnTo>
                  <a:pt x="20" y="238"/>
                </a:lnTo>
                <a:lnTo>
                  <a:pt x="20" y="238"/>
                </a:lnTo>
                <a:lnTo>
                  <a:pt x="20" y="238"/>
                </a:lnTo>
                <a:lnTo>
                  <a:pt x="20" y="238"/>
                </a:lnTo>
                <a:lnTo>
                  <a:pt x="23" y="236"/>
                </a:lnTo>
                <a:lnTo>
                  <a:pt x="23" y="236"/>
                </a:lnTo>
                <a:close/>
                <a:moveTo>
                  <a:pt x="68" y="55"/>
                </a:moveTo>
                <a:lnTo>
                  <a:pt x="68" y="55"/>
                </a:lnTo>
                <a:lnTo>
                  <a:pt x="69" y="55"/>
                </a:lnTo>
                <a:lnTo>
                  <a:pt x="69" y="55"/>
                </a:lnTo>
                <a:lnTo>
                  <a:pt x="69" y="53"/>
                </a:lnTo>
                <a:lnTo>
                  <a:pt x="69" y="53"/>
                </a:lnTo>
                <a:lnTo>
                  <a:pt x="68" y="55"/>
                </a:lnTo>
                <a:lnTo>
                  <a:pt x="68" y="55"/>
                </a:lnTo>
                <a:close/>
                <a:moveTo>
                  <a:pt x="192" y="195"/>
                </a:moveTo>
                <a:lnTo>
                  <a:pt x="192" y="195"/>
                </a:lnTo>
                <a:lnTo>
                  <a:pt x="192" y="200"/>
                </a:lnTo>
                <a:lnTo>
                  <a:pt x="192" y="200"/>
                </a:lnTo>
                <a:lnTo>
                  <a:pt x="192" y="198"/>
                </a:lnTo>
                <a:lnTo>
                  <a:pt x="192" y="198"/>
                </a:lnTo>
                <a:lnTo>
                  <a:pt x="192" y="197"/>
                </a:lnTo>
                <a:lnTo>
                  <a:pt x="192" y="195"/>
                </a:lnTo>
                <a:lnTo>
                  <a:pt x="192" y="195"/>
                </a:lnTo>
                <a:close/>
                <a:moveTo>
                  <a:pt x="284" y="96"/>
                </a:moveTo>
                <a:lnTo>
                  <a:pt x="284" y="96"/>
                </a:lnTo>
                <a:lnTo>
                  <a:pt x="282" y="90"/>
                </a:lnTo>
                <a:lnTo>
                  <a:pt x="282" y="90"/>
                </a:lnTo>
                <a:lnTo>
                  <a:pt x="284" y="94"/>
                </a:lnTo>
                <a:lnTo>
                  <a:pt x="284" y="94"/>
                </a:lnTo>
                <a:lnTo>
                  <a:pt x="284" y="96"/>
                </a:lnTo>
                <a:lnTo>
                  <a:pt x="284" y="96"/>
                </a:lnTo>
                <a:close/>
                <a:moveTo>
                  <a:pt x="41" y="157"/>
                </a:moveTo>
                <a:lnTo>
                  <a:pt x="41" y="157"/>
                </a:lnTo>
                <a:lnTo>
                  <a:pt x="42" y="159"/>
                </a:lnTo>
                <a:lnTo>
                  <a:pt x="42" y="159"/>
                </a:lnTo>
                <a:lnTo>
                  <a:pt x="42" y="156"/>
                </a:lnTo>
                <a:lnTo>
                  <a:pt x="42" y="156"/>
                </a:lnTo>
                <a:lnTo>
                  <a:pt x="41" y="157"/>
                </a:lnTo>
                <a:lnTo>
                  <a:pt x="41" y="157"/>
                </a:lnTo>
                <a:close/>
                <a:moveTo>
                  <a:pt x="53" y="164"/>
                </a:moveTo>
                <a:lnTo>
                  <a:pt x="53" y="164"/>
                </a:lnTo>
                <a:lnTo>
                  <a:pt x="53" y="164"/>
                </a:lnTo>
                <a:lnTo>
                  <a:pt x="53" y="164"/>
                </a:lnTo>
                <a:lnTo>
                  <a:pt x="53" y="173"/>
                </a:lnTo>
                <a:lnTo>
                  <a:pt x="53" y="173"/>
                </a:lnTo>
                <a:lnTo>
                  <a:pt x="53" y="173"/>
                </a:lnTo>
                <a:lnTo>
                  <a:pt x="53" y="173"/>
                </a:lnTo>
                <a:lnTo>
                  <a:pt x="53" y="164"/>
                </a:lnTo>
                <a:lnTo>
                  <a:pt x="53" y="164"/>
                </a:lnTo>
                <a:close/>
                <a:moveTo>
                  <a:pt x="34" y="156"/>
                </a:moveTo>
                <a:lnTo>
                  <a:pt x="34" y="156"/>
                </a:lnTo>
                <a:lnTo>
                  <a:pt x="34" y="156"/>
                </a:lnTo>
                <a:lnTo>
                  <a:pt x="34" y="156"/>
                </a:lnTo>
                <a:lnTo>
                  <a:pt x="34" y="157"/>
                </a:lnTo>
                <a:lnTo>
                  <a:pt x="34" y="157"/>
                </a:lnTo>
                <a:lnTo>
                  <a:pt x="34" y="159"/>
                </a:lnTo>
                <a:lnTo>
                  <a:pt x="34" y="159"/>
                </a:lnTo>
                <a:lnTo>
                  <a:pt x="36" y="157"/>
                </a:lnTo>
                <a:lnTo>
                  <a:pt x="36" y="157"/>
                </a:lnTo>
                <a:lnTo>
                  <a:pt x="34" y="156"/>
                </a:lnTo>
                <a:lnTo>
                  <a:pt x="34" y="156"/>
                </a:lnTo>
                <a:close/>
                <a:moveTo>
                  <a:pt x="285" y="268"/>
                </a:moveTo>
                <a:lnTo>
                  <a:pt x="285" y="268"/>
                </a:lnTo>
                <a:lnTo>
                  <a:pt x="285" y="268"/>
                </a:lnTo>
                <a:lnTo>
                  <a:pt x="285" y="268"/>
                </a:lnTo>
                <a:lnTo>
                  <a:pt x="281" y="268"/>
                </a:lnTo>
                <a:lnTo>
                  <a:pt x="281" y="268"/>
                </a:lnTo>
                <a:lnTo>
                  <a:pt x="277" y="269"/>
                </a:lnTo>
                <a:lnTo>
                  <a:pt x="277" y="269"/>
                </a:lnTo>
                <a:lnTo>
                  <a:pt x="285" y="268"/>
                </a:lnTo>
                <a:lnTo>
                  <a:pt x="285" y="268"/>
                </a:lnTo>
                <a:close/>
                <a:moveTo>
                  <a:pt x="41" y="58"/>
                </a:moveTo>
                <a:lnTo>
                  <a:pt x="41" y="58"/>
                </a:lnTo>
                <a:lnTo>
                  <a:pt x="42" y="55"/>
                </a:lnTo>
                <a:lnTo>
                  <a:pt x="42" y="55"/>
                </a:lnTo>
                <a:lnTo>
                  <a:pt x="42" y="53"/>
                </a:lnTo>
                <a:lnTo>
                  <a:pt x="42" y="53"/>
                </a:lnTo>
                <a:lnTo>
                  <a:pt x="41" y="58"/>
                </a:lnTo>
                <a:lnTo>
                  <a:pt x="41" y="58"/>
                </a:lnTo>
                <a:close/>
                <a:moveTo>
                  <a:pt x="83" y="44"/>
                </a:moveTo>
                <a:lnTo>
                  <a:pt x="83" y="44"/>
                </a:lnTo>
                <a:lnTo>
                  <a:pt x="82" y="44"/>
                </a:lnTo>
                <a:lnTo>
                  <a:pt x="82" y="44"/>
                </a:lnTo>
                <a:lnTo>
                  <a:pt x="85" y="47"/>
                </a:lnTo>
                <a:lnTo>
                  <a:pt x="85" y="47"/>
                </a:lnTo>
                <a:lnTo>
                  <a:pt x="85" y="47"/>
                </a:lnTo>
                <a:lnTo>
                  <a:pt x="85" y="47"/>
                </a:lnTo>
                <a:lnTo>
                  <a:pt x="83" y="44"/>
                </a:lnTo>
                <a:lnTo>
                  <a:pt x="83" y="44"/>
                </a:lnTo>
                <a:close/>
                <a:moveTo>
                  <a:pt x="63" y="44"/>
                </a:moveTo>
                <a:lnTo>
                  <a:pt x="63" y="44"/>
                </a:lnTo>
                <a:lnTo>
                  <a:pt x="66" y="41"/>
                </a:lnTo>
                <a:lnTo>
                  <a:pt x="66" y="41"/>
                </a:lnTo>
                <a:lnTo>
                  <a:pt x="64" y="39"/>
                </a:lnTo>
                <a:lnTo>
                  <a:pt x="64" y="39"/>
                </a:lnTo>
                <a:lnTo>
                  <a:pt x="63" y="42"/>
                </a:lnTo>
                <a:lnTo>
                  <a:pt x="63" y="42"/>
                </a:lnTo>
                <a:lnTo>
                  <a:pt x="63" y="44"/>
                </a:lnTo>
                <a:lnTo>
                  <a:pt x="63" y="44"/>
                </a:lnTo>
                <a:close/>
                <a:moveTo>
                  <a:pt x="38" y="184"/>
                </a:moveTo>
                <a:lnTo>
                  <a:pt x="38" y="184"/>
                </a:lnTo>
                <a:lnTo>
                  <a:pt x="34" y="186"/>
                </a:lnTo>
                <a:lnTo>
                  <a:pt x="34" y="186"/>
                </a:lnTo>
                <a:lnTo>
                  <a:pt x="34" y="187"/>
                </a:lnTo>
                <a:lnTo>
                  <a:pt x="34" y="187"/>
                </a:lnTo>
                <a:lnTo>
                  <a:pt x="38" y="184"/>
                </a:lnTo>
                <a:lnTo>
                  <a:pt x="38" y="184"/>
                </a:lnTo>
                <a:close/>
                <a:moveTo>
                  <a:pt x="101" y="222"/>
                </a:moveTo>
                <a:lnTo>
                  <a:pt x="101" y="222"/>
                </a:lnTo>
                <a:lnTo>
                  <a:pt x="101" y="225"/>
                </a:lnTo>
                <a:lnTo>
                  <a:pt x="101" y="225"/>
                </a:lnTo>
                <a:lnTo>
                  <a:pt x="102" y="224"/>
                </a:lnTo>
                <a:lnTo>
                  <a:pt x="101" y="222"/>
                </a:lnTo>
                <a:lnTo>
                  <a:pt x="101" y="222"/>
                </a:lnTo>
                <a:lnTo>
                  <a:pt x="101" y="222"/>
                </a:lnTo>
                <a:lnTo>
                  <a:pt x="101" y="222"/>
                </a:lnTo>
                <a:lnTo>
                  <a:pt x="101" y="222"/>
                </a:lnTo>
                <a:lnTo>
                  <a:pt x="101" y="222"/>
                </a:lnTo>
                <a:close/>
                <a:moveTo>
                  <a:pt x="159" y="124"/>
                </a:moveTo>
                <a:lnTo>
                  <a:pt x="159" y="124"/>
                </a:lnTo>
                <a:lnTo>
                  <a:pt x="162" y="123"/>
                </a:lnTo>
                <a:lnTo>
                  <a:pt x="162" y="120"/>
                </a:lnTo>
                <a:lnTo>
                  <a:pt x="162" y="120"/>
                </a:lnTo>
                <a:lnTo>
                  <a:pt x="159" y="124"/>
                </a:lnTo>
                <a:lnTo>
                  <a:pt x="159" y="124"/>
                </a:lnTo>
                <a:close/>
                <a:moveTo>
                  <a:pt x="98" y="74"/>
                </a:moveTo>
                <a:lnTo>
                  <a:pt x="98" y="74"/>
                </a:lnTo>
                <a:lnTo>
                  <a:pt x="96" y="77"/>
                </a:lnTo>
                <a:lnTo>
                  <a:pt x="96" y="79"/>
                </a:lnTo>
                <a:lnTo>
                  <a:pt x="96" y="79"/>
                </a:lnTo>
                <a:lnTo>
                  <a:pt x="98" y="74"/>
                </a:lnTo>
                <a:lnTo>
                  <a:pt x="98" y="74"/>
                </a:lnTo>
                <a:close/>
                <a:moveTo>
                  <a:pt x="58" y="98"/>
                </a:moveTo>
                <a:lnTo>
                  <a:pt x="58" y="98"/>
                </a:lnTo>
                <a:lnTo>
                  <a:pt x="58" y="96"/>
                </a:lnTo>
                <a:lnTo>
                  <a:pt x="58" y="96"/>
                </a:lnTo>
                <a:lnTo>
                  <a:pt x="57" y="98"/>
                </a:lnTo>
                <a:lnTo>
                  <a:pt x="57" y="98"/>
                </a:lnTo>
                <a:lnTo>
                  <a:pt x="57" y="101"/>
                </a:lnTo>
                <a:lnTo>
                  <a:pt x="57" y="101"/>
                </a:lnTo>
                <a:lnTo>
                  <a:pt x="57" y="101"/>
                </a:lnTo>
                <a:lnTo>
                  <a:pt x="57" y="101"/>
                </a:lnTo>
                <a:lnTo>
                  <a:pt x="58" y="98"/>
                </a:lnTo>
                <a:lnTo>
                  <a:pt x="58" y="98"/>
                </a:lnTo>
                <a:close/>
                <a:moveTo>
                  <a:pt x="41" y="115"/>
                </a:moveTo>
                <a:lnTo>
                  <a:pt x="41" y="115"/>
                </a:lnTo>
                <a:lnTo>
                  <a:pt x="39" y="115"/>
                </a:lnTo>
                <a:lnTo>
                  <a:pt x="39" y="115"/>
                </a:lnTo>
                <a:lnTo>
                  <a:pt x="41" y="118"/>
                </a:lnTo>
                <a:lnTo>
                  <a:pt x="41" y="118"/>
                </a:lnTo>
                <a:lnTo>
                  <a:pt x="42" y="116"/>
                </a:lnTo>
                <a:lnTo>
                  <a:pt x="41" y="115"/>
                </a:lnTo>
                <a:lnTo>
                  <a:pt x="41" y="115"/>
                </a:lnTo>
                <a:close/>
                <a:moveTo>
                  <a:pt x="224" y="22"/>
                </a:moveTo>
                <a:lnTo>
                  <a:pt x="224" y="22"/>
                </a:lnTo>
                <a:lnTo>
                  <a:pt x="224" y="22"/>
                </a:lnTo>
                <a:lnTo>
                  <a:pt x="224" y="22"/>
                </a:lnTo>
                <a:lnTo>
                  <a:pt x="224" y="23"/>
                </a:lnTo>
                <a:lnTo>
                  <a:pt x="224" y="23"/>
                </a:lnTo>
                <a:lnTo>
                  <a:pt x="227" y="23"/>
                </a:lnTo>
                <a:lnTo>
                  <a:pt x="227" y="23"/>
                </a:lnTo>
                <a:lnTo>
                  <a:pt x="227" y="23"/>
                </a:lnTo>
                <a:lnTo>
                  <a:pt x="227" y="23"/>
                </a:lnTo>
                <a:lnTo>
                  <a:pt x="224" y="22"/>
                </a:lnTo>
                <a:lnTo>
                  <a:pt x="224" y="22"/>
                </a:lnTo>
                <a:close/>
                <a:moveTo>
                  <a:pt x="79" y="11"/>
                </a:moveTo>
                <a:lnTo>
                  <a:pt x="79" y="11"/>
                </a:lnTo>
                <a:lnTo>
                  <a:pt x="79" y="9"/>
                </a:lnTo>
                <a:lnTo>
                  <a:pt x="79" y="9"/>
                </a:lnTo>
                <a:lnTo>
                  <a:pt x="75" y="11"/>
                </a:lnTo>
                <a:lnTo>
                  <a:pt x="75" y="11"/>
                </a:lnTo>
                <a:lnTo>
                  <a:pt x="77" y="12"/>
                </a:lnTo>
                <a:lnTo>
                  <a:pt x="77" y="12"/>
                </a:lnTo>
                <a:lnTo>
                  <a:pt x="79" y="11"/>
                </a:lnTo>
                <a:lnTo>
                  <a:pt x="79" y="11"/>
                </a:lnTo>
                <a:close/>
                <a:moveTo>
                  <a:pt x="98" y="254"/>
                </a:moveTo>
                <a:lnTo>
                  <a:pt x="98" y="254"/>
                </a:lnTo>
                <a:lnTo>
                  <a:pt x="98" y="251"/>
                </a:lnTo>
                <a:lnTo>
                  <a:pt x="94" y="249"/>
                </a:lnTo>
                <a:lnTo>
                  <a:pt x="94" y="249"/>
                </a:lnTo>
                <a:lnTo>
                  <a:pt x="98" y="254"/>
                </a:lnTo>
                <a:lnTo>
                  <a:pt x="98" y="254"/>
                </a:lnTo>
                <a:close/>
                <a:moveTo>
                  <a:pt x="192" y="255"/>
                </a:moveTo>
                <a:lnTo>
                  <a:pt x="192" y="255"/>
                </a:lnTo>
                <a:lnTo>
                  <a:pt x="192" y="255"/>
                </a:lnTo>
                <a:lnTo>
                  <a:pt x="192" y="255"/>
                </a:lnTo>
                <a:lnTo>
                  <a:pt x="194" y="254"/>
                </a:lnTo>
                <a:lnTo>
                  <a:pt x="194" y="254"/>
                </a:lnTo>
                <a:lnTo>
                  <a:pt x="192" y="252"/>
                </a:lnTo>
                <a:lnTo>
                  <a:pt x="192" y="252"/>
                </a:lnTo>
                <a:lnTo>
                  <a:pt x="192" y="255"/>
                </a:lnTo>
                <a:lnTo>
                  <a:pt x="192" y="255"/>
                </a:lnTo>
                <a:close/>
                <a:moveTo>
                  <a:pt x="16" y="178"/>
                </a:moveTo>
                <a:lnTo>
                  <a:pt x="16" y="178"/>
                </a:lnTo>
                <a:lnTo>
                  <a:pt x="17" y="176"/>
                </a:lnTo>
                <a:lnTo>
                  <a:pt x="17" y="176"/>
                </a:lnTo>
                <a:lnTo>
                  <a:pt x="16" y="176"/>
                </a:lnTo>
                <a:lnTo>
                  <a:pt x="16" y="176"/>
                </a:lnTo>
                <a:lnTo>
                  <a:pt x="12" y="178"/>
                </a:lnTo>
                <a:lnTo>
                  <a:pt x="12" y="178"/>
                </a:lnTo>
                <a:lnTo>
                  <a:pt x="16" y="178"/>
                </a:lnTo>
                <a:lnTo>
                  <a:pt x="16" y="178"/>
                </a:lnTo>
                <a:close/>
                <a:moveTo>
                  <a:pt x="165" y="170"/>
                </a:moveTo>
                <a:lnTo>
                  <a:pt x="165" y="170"/>
                </a:lnTo>
                <a:lnTo>
                  <a:pt x="164" y="170"/>
                </a:lnTo>
                <a:lnTo>
                  <a:pt x="164" y="170"/>
                </a:lnTo>
                <a:lnTo>
                  <a:pt x="164" y="172"/>
                </a:lnTo>
                <a:lnTo>
                  <a:pt x="164" y="172"/>
                </a:lnTo>
                <a:lnTo>
                  <a:pt x="165" y="170"/>
                </a:lnTo>
                <a:lnTo>
                  <a:pt x="165" y="170"/>
                </a:lnTo>
                <a:close/>
                <a:moveTo>
                  <a:pt x="12" y="243"/>
                </a:moveTo>
                <a:lnTo>
                  <a:pt x="12" y="243"/>
                </a:lnTo>
                <a:lnTo>
                  <a:pt x="11" y="238"/>
                </a:lnTo>
                <a:lnTo>
                  <a:pt x="11" y="238"/>
                </a:lnTo>
                <a:lnTo>
                  <a:pt x="11" y="241"/>
                </a:lnTo>
                <a:lnTo>
                  <a:pt x="12" y="243"/>
                </a:lnTo>
                <a:lnTo>
                  <a:pt x="12" y="243"/>
                </a:lnTo>
                <a:close/>
                <a:moveTo>
                  <a:pt x="33" y="98"/>
                </a:moveTo>
                <a:lnTo>
                  <a:pt x="33" y="98"/>
                </a:lnTo>
                <a:lnTo>
                  <a:pt x="33" y="98"/>
                </a:lnTo>
                <a:lnTo>
                  <a:pt x="33" y="98"/>
                </a:lnTo>
                <a:lnTo>
                  <a:pt x="34" y="98"/>
                </a:lnTo>
                <a:lnTo>
                  <a:pt x="34" y="98"/>
                </a:lnTo>
                <a:lnTo>
                  <a:pt x="36" y="96"/>
                </a:lnTo>
                <a:lnTo>
                  <a:pt x="36" y="96"/>
                </a:lnTo>
                <a:lnTo>
                  <a:pt x="34" y="94"/>
                </a:lnTo>
                <a:lnTo>
                  <a:pt x="34" y="94"/>
                </a:lnTo>
                <a:lnTo>
                  <a:pt x="33" y="98"/>
                </a:lnTo>
                <a:lnTo>
                  <a:pt x="33" y="98"/>
                </a:lnTo>
                <a:close/>
                <a:moveTo>
                  <a:pt x="187" y="175"/>
                </a:moveTo>
                <a:lnTo>
                  <a:pt x="187" y="175"/>
                </a:lnTo>
                <a:lnTo>
                  <a:pt x="187" y="173"/>
                </a:lnTo>
                <a:lnTo>
                  <a:pt x="187" y="173"/>
                </a:lnTo>
                <a:lnTo>
                  <a:pt x="186" y="172"/>
                </a:lnTo>
                <a:lnTo>
                  <a:pt x="186" y="172"/>
                </a:lnTo>
                <a:lnTo>
                  <a:pt x="186" y="172"/>
                </a:lnTo>
                <a:lnTo>
                  <a:pt x="186" y="172"/>
                </a:lnTo>
                <a:lnTo>
                  <a:pt x="187" y="175"/>
                </a:lnTo>
                <a:lnTo>
                  <a:pt x="187" y="175"/>
                </a:lnTo>
                <a:close/>
                <a:moveTo>
                  <a:pt x="88" y="74"/>
                </a:moveTo>
                <a:lnTo>
                  <a:pt x="88" y="74"/>
                </a:lnTo>
                <a:lnTo>
                  <a:pt x="87" y="75"/>
                </a:lnTo>
                <a:lnTo>
                  <a:pt x="87" y="75"/>
                </a:lnTo>
                <a:lnTo>
                  <a:pt x="87" y="77"/>
                </a:lnTo>
                <a:lnTo>
                  <a:pt x="87" y="77"/>
                </a:lnTo>
                <a:lnTo>
                  <a:pt x="88" y="74"/>
                </a:lnTo>
                <a:lnTo>
                  <a:pt x="88" y="74"/>
                </a:lnTo>
                <a:close/>
                <a:moveTo>
                  <a:pt x="139" y="50"/>
                </a:moveTo>
                <a:lnTo>
                  <a:pt x="139" y="50"/>
                </a:lnTo>
                <a:lnTo>
                  <a:pt x="139" y="49"/>
                </a:lnTo>
                <a:lnTo>
                  <a:pt x="139" y="47"/>
                </a:lnTo>
                <a:lnTo>
                  <a:pt x="139" y="47"/>
                </a:lnTo>
                <a:lnTo>
                  <a:pt x="139" y="49"/>
                </a:lnTo>
                <a:lnTo>
                  <a:pt x="139" y="50"/>
                </a:lnTo>
                <a:lnTo>
                  <a:pt x="139" y="50"/>
                </a:lnTo>
                <a:close/>
                <a:moveTo>
                  <a:pt x="42" y="235"/>
                </a:moveTo>
                <a:lnTo>
                  <a:pt x="42" y="235"/>
                </a:lnTo>
                <a:lnTo>
                  <a:pt x="39" y="233"/>
                </a:lnTo>
                <a:lnTo>
                  <a:pt x="39" y="233"/>
                </a:lnTo>
                <a:lnTo>
                  <a:pt x="39" y="236"/>
                </a:lnTo>
                <a:lnTo>
                  <a:pt x="39" y="236"/>
                </a:lnTo>
                <a:lnTo>
                  <a:pt x="42" y="235"/>
                </a:lnTo>
                <a:lnTo>
                  <a:pt x="42" y="235"/>
                </a:lnTo>
                <a:close/>
                <a:moveTo>
                  <a:pt x="36" y="197"/>
                </a:moveTo>
                <a:lnTo>
                  <a:pt x="36" y="197"/>
                </a:lnTo>
                <a:lnTo>
                  <a:pt x="34" y="197"/>
                </a:lnTo>
                <a:lnTo>
                  <a:pt x="34" y="197"/>
                </a:lnTo>
                <a:lnTo>
                  <a:pt x="36" y="200"/>
                </a:lnTo>
                <a:lnTo>
                  <a:pt x="36" y="200"/>
                </a:lnTo>
                <a:lnTo>
                  <a:pt x="36" y="198"/>
                </a:lnTo>
                <a:lnTo>
                  <a:pt x="36" y="198"/>
                </a:lnTo>
                <a:lnTo>
                  <a:pt x="36" y="197"/>
                </a:lnTo>
                <a:lnTo>
                  <a:pt x="36" y="197"/>
                </a:lnTo>
                <a:close/>
                <a:moveTo>
                  <a:pt x="162" y="181"/>
                </a:moveTo>
                <a:lnTo>
                  <a:pt x="162" y="181"/>
                </a:lnTo>
                <a:lnTo>
                  <a:pt x="165" y="180"/>
                </a:lnTo>
                <a:lnTo>
                  <a:pt x="165" y="180"/>
                </a:lnTo>
                <a:lnTo>
                  <a:pt x="164" y="178"/>
                </a:lnTo>
                <a:lnTo>
                  <a:pt x="164" y="178"/>
                </a:lnTo>
                <a:lnTo>
                  <a:pt x="162" y="180"/>
                </a:lnTo>
                <a:lnTo>
                  <a:pt x="162" y="181"/>
                </a:lnTo>
                <a:lnTo>
                  <a:pt x="162" y="181"/>
                </a:lnTo>
                <a:close/>
                <a:moveTo>
                  <a:pt x="80" y="60"/>
                </a:moveTo>
                <a:lnTo>
                  <a:pt x="80" y="60"/>
                </a:lnTo>
                <a:lnTo>
                  <a:pt x="82" y="60"/>
                </a:lnTo>
                <a:lnTo>
                  <a:pt x="82" y="60"/>
                </a:lnTo>
                <a:lnTo>
                  <a:pt x="83" y="60"/>
                </a:lnTo>
                <a:lnTo>
                  <a:pt x="83" y="60"/>
                </a:lnTo>
                <a:lnTo>
                  <a:pt x="80" y="58"/>
                </a:lnTo>
                <a:lnTo>
                  <a:pt x="80" y="58"/>
                </a:lnTo>
                <a:lnTo>
                  <a:pt x="80" y="60"/>
                </a:lnTo>
                <a:lnTo>
                  <a:pt x="80" y="60"/>
                </a:lnTo>
                <a:close/>
                <a:moveTo>
                  <a:pt x="274" y="243"/>
                </a:moveTo>
                <a:lnTo>
                  <a:pt x="274" y="243"/>
                </a:lnTo>
                <a:lnTo>
                  <a:pt x="276" y="241"/>
                </a:lnTo>
                <a:lnTo>
                  <a:pt x="276" y="241"/>
                </a:lnTo>
                <a:lnTo>
                  <a:pt x="276" y="241"/>
                </a:lnTo>
                <a:lnTo>
                  <a:pt x="274" y="241"/>
                </a:lnTo>
                <a:lnTo>
                  <a:pt x="274" y="243"/>
                </a:lnTo>
                <a:lnTo>
                  <a:pt x="274" y="243"/>
                </a:lnTo>
                <a:close/>
                <a:moveTo>
                  <a:pt x="262" y="79"/>
                </a:moveTo>
                <a:lnTo>
                  <a:pt x="262" y="79"/>
                </a:lnTo>
                <a:lnTo>
                  <a:pt x="263" y="77"/>
                </a:lnTo>
                <a:lnTo>
                  <a:pt x="263" y="75"/>
                </a:lnTo>
                <a:lnTo>
                  <a:pt x="263" y="75"/>
                </a:lnTo>
                <a:lnTo>
                  <a:pt x="262" y="77"/>
                </a:lnTo>
                <a:lnTo>
                  <a:pt x="262" y="79"/>
                </a:lnTo>
                <a:lnTo>
                  <a:pt x="262" y="79"/>
                </a:lnTo>
                <a:close/>
                <a:moveTo>
                  <a:pt x="22" y="186"/>
                </a:moveTo>
                <a:lnTo>
                  <a:pt x="22" y="186"/>
                </a:lnTo>
                <a:lnTo>
                  <a:pt x="22" y="186"/>
                </a:lnTo>
                <a:lnTo>
                  <a:pt x="22" y="186"/>
                </a:lnTo>
                <a:lnTo>
                  <a:pt x="22" y="186"/>
                </a:lnTo>
                <a:lnTo>
                  <a:pt x="22" y="186"/>
                </a:lnTo>
                <a:lnTo>
                  <a:pt x="22" y="183"/>
                </a:lnTo>
                <a:lnTo>
                  <a:pt x="22" y="183"/>
                </a:lnTo>
                <a:lnTo>
                  <a:pt x="22" y="183"/>
                </a:lnTo>
                <a:lnTo>
                  <a:pt x="22" y="183"/>
                </a:lnTo>
                <a:lnTo>
                  <a:pt x="22" y="186"/>
                </a:lnTo>
                <a:lnTo>
                  <a:pt x="22" y="186"/>
                </a:lnTo>
                <a:close/>
                <a:moveTo>
                  <a:pt x="19" y="162"/>
                </a:moveTo>
                <a:lnTo>
                  <a:pt x="19" y="162"/>
                </a:lnTo>
                <a:lnTo>
                  <a:pt x="19" y="164"/>
                </a:lnTo>
                <a:lnTo>
                  <a:pt x="19" y="164"/>
                </a:lnTo>
                <a:lnTo>
                  <a:pt x="19" y="165"/>
                </a:lnTo>
                <a:lnTo>
                  <a:pt x="19" y="165"/>
                </a:lnTo>
                <a:lnTo>
                  <a:pt x="20" y="164"/>
                </a:lnTo>
                <a:lnTo>
                  <a:pt x="20" y="164"/>
                </a:lnTo>
                <a:lnTo>
                  <a:pt x="19" y="162"/>
                </a:lnTo>
                <a:lnTo>
                  <a:pt x="19" y="162"/>
                </a:lnTo>
                <a:close/>
                <a:moveTo>
                  <a:pt x="273" y="178"/>
                </a:moveTo>
                <a:lnTo>
                  <a:pt x="273" y="178"/>
                </a:lnTo>
                <a:lnTo>
                  <a:pt x="276" y="175"/>
                </a:lnTo>
                <a:lnTo>
                  <a:pt x="276" y="175"/>
                </a:lnTo>
                <a:lnTo>
                  <a:pt x="276" y="175"/>
                </a:lnTo>
                <a:lnTo>
                  <a:pt x="276" y="175"/>
                </a:lnTo>
                <a:lnTo>
                  <a:pt x="273" y="178"/>
                </a:lnTo>
                <a:lnTo>
                  <a:pt x="273" y="178"/>
                </a:lnTo>
                <a:lnTo>
                  <a:pt x="273" y="178"/>
                </a:lnTo>
                <a:lnTo>
                  <a:pt x="273" y="178"/>
                </a:lnTo>
                <a:close/>
                <a:moveTo>
                  <a:pt x="266" y="192"/>
                </a:moveTo>
                <a:lnTo>
                  <a:pt x="266" y="192"/>
                </a:lnTo>
                <a:lnTo>
                  <a:pt x="266" y="192"/>
                </a:lnTo>
                <a:lnTo>
                  <a:pt x="266" y="192"/>
                </a:lnTo>
                <a:lnTo>
                  <a:pt x="266" y="197"/>
                </a:lnTo>
                <a:lnTo>
                  <a:pt x="266" y="197"/>
                </a:lnTo>
                <a:lnTo>
                  <a:pt x="266" y="192"/>
                </a:lnTo>
                <a:lnTo>
                  <a:pt x="266" y="192"/>
                </a:lnTo>
                <a:lnTo>
                  <a:pt x="266" y="192"/>
                </a:lnTo>
                <a:lnTo>
                  <a:pt x="266" y="192"/>
                </a:lnTo>
                <a:close/>
                <a:moveTo>
                  <a:pt x="64" y="83"/>
                </a:moveTo>
                <a:lnTo>
                  <a:pt x="64" y="83"/>
                </a:lnTo>
                <a:lnTo>
                  <a:pt x="64" y="83"/>
                </a:lnTo>
                <a:lnTo>
                  <a:pt x="64" y="83"/>
                </a:lnTo>
                <a:lnTo>
                  <a:pt x="64" y="82"/>
                </a:lnTo>
                <a:lnTo>
                  <a:pt x="64" y="82"/>
                </a:lnTo>
                <a:lnTo>
                  <a:pt x="63" y="82"/>
                </a:lnTo>
                <a:lnTo>
                  <a:pt x="63" y="82"/>
                </a:lnTo>
                <a:lnTo>
                  <a:pt x="64" y="83"/>
                </a:lnTo>
                <a:lnTo>
                  <a:pt x="64" y="83"/>
                </a:lnTo>
                <a:lnTo>
                  <a:pt x="64" y="83"/>
                </a:lnTo>
                <a:lnTo>
                  <a:pt x="64" y="83"/>
                </a:lnTo>
                <a:close/>
                <a:moveTo>
                  <a:pt x="27" y="236"/>
                </a:moveTo>
                <a:lnTo>
                  <a:pt x="27" y="236"/>
                </a:lnTo>
                <a:lnTo>
                  <a:pt x="28" y="236"/>
                </a:lnTo>
                <a:lnTo>
                  <a:pt x="28" y="236"/>
                </a:lnTo>
                <a:lnTo>
                  <a:pt x="30" y="236"/>
                </a:lnTo>
                <a:lnTo>
                  <a:pt x="30" y="236"/>
                </a:lnTo>
                <a:lnTo>
                  <a:pt x="28" y="235"/>
                </a:lnTo>
                <a:lnTo>
                  <a:pt x="28" y="235"/>
                </a:lnTo>
                <a:lnTo>
                  <a:pt x="27" y="236"/>
                </a:lnTo>
                <a:lnTo>
                  <a:pt x="27" y="236"/>
                </a:lnTo>
                <a:close/>
                <a:moveTo>
                  <a:pt x="187" y="31"/>
                </a:moveTo>
                <a:lnTo>
                  <a:pt x="187" y="31"/>
                </a:lnTo>
                <a:lnTo>
                  <a:pt x="187" y="34"/>
                </a:lnTo>
                <a:lnTo>
                  <a:pt x="187" y="34"/>
                </a:lnTo>
                <a:lnTo>
                  <a:pt x="187" y="34"/>
                </a:lnTo>
                <a:lnTo>
                  <a:pt x="187" y="31"/>
                </a:lnTo>
                <a:lnTo>
                  <a:pt x="187" y="31"/>
                </a:lnTo>
                <a:close/>
                <a:moveTo>
                  <a:pt x="17" y="260"/>
                </a:moveTo>
                <a:lnTo>
                  <a:pt x="17" y="260"/>
                </a:lnTo>
                <a:lnTo>
                  <a:pt x="20" y="260"/>
                </a:lnTo>
                <a:lnTo>
                  <a:pt x="20" y="260"/>
                </a:lnTo>
                <a:lnTo>
                  <a:pt x="19" y="260"/>
                </a:lnTo>
                <a:lnTo>
                  <a:pt x="17" y="260"/>
                </a:lnTo>
                <a:lnTo>
                  <a:pt x="17" y="260"/>
                </a:lnTo>
                <a:close/>
                <a:moveTo>
                  <a:pt x="85" y="112"/>
                </a:moveTo>
                <a:lnTo>
                  <a:pt x="85" y="112"/>
                </a:lnTo>
                <a:lnTo>
                  <a:pt x="87" y="110"/>
                </a:lnTo>
                <a:lnTo>
                  <a:pt x="87" y="110"/>
                </a:lnTo>
                <a:lnTo>
                  <a:pt x="85" y="107"/>
                </a:lnTo>
                <a:lnTo>
                  <a:pt x="85" y="107"/>
                </a:lnTo>
                <a:lnTo>
                  <a:pt x="85" y="107"/>
                </a:lnTo>
                <a:lnTo>
                  <a:pt x="85" y="107"/>
                </a:lnTo>
                <a:lnTo>
                  <a:pt x="85" y="112"/>
                </a:lnTo>
                <a:lnTo>
                  <a:pt x="85" y="112"/>
                </a:lnTo>
                <a:close/>
                <a:moveTo>
                  <a:pt x="41" y="208"/>
                </a:moveTo>
                <a:lnTo>
                  <a:pt x="41" y="208"/>
                </a:lnTo>
                <a:lnTo>
                  <a:pt x="42" y="210"/>
                </a:lnTo>
                <a:lnTo>
                  <a:pt x="42" y="210"/>
                </a:lnTo>
                <a:lnTo>
                  <a:pt x="42" y="210"/>
                </a:lnTo>
                <a:lnTo>
                  <a:pt x="42" y="210"/>
                </a:lnTo>
                <a:lnTo>
                  <a:pt x="41" y="206"/>
                </a:lnTo>
                <a:lnTo>
                  <a:pt x="41" y="206"/>
                </a:lnTo>
                <a:lnTo>
                  <a:pt x="41" y="208"/>
                </a:lnTo>
                <a:lnTo>
                  <a:pt x="41" y="208"/>
                </a:lnTo>
                <a:close/>
                <a:moveTo>
                  <a:pt x="75" y="91"/>
                </a:moveTo>
                <a:lnTo>
                  <a:pt x="75" y="91"/>
                </a:lnTo>
                <a:lnTo>
                  <a:pt x="75" y="93"/>
                </a:lnTo>
                <a:lnTo>
                  <a:pt x="77" y="93"/>
                </a:lnTo>
                <a:lnTo>
                  <a:pt x="77" y="93"/>
                </a:lnTo>
                <a:lnTo>
                  <a:pt x="77" y="91"/>
                </a:lnTo>
                <a:lnTo>
                  <a:pt x="77" y="91"/>
                </a:lnTo>
                <a:lnTo>
                  <a:pt x="75" y="91"/>
                </a:lnTo>
                <a:lnTo>
                  <a:pt x="75" y="91"/>
                </a:lnTo>
                <a:close/>
                <a:moveTo>
                  <a:pt x="217" y="20"/>
                </a:moveTo>
                <a:lnTo>
                  <a:pt x="217" y="20"/>
                </a:lnTo>
                <a:lnTo>
                  <a:pt x="214" y="22"/>
                </a:lnTo>
                <a:lnTo>
                  <a:pt x="214" y="22"/>
                </a:lnTo>
                <a:lnTo>
                  <a:pt x="216" y="22"/>
                </a:lnTo>
                <a:lnTo>
                  <a:pt x="216" y="22"/>
                </a:lnTo>
                <a:lnTo>
                  <a:pt x="217" y="20"/>
                </a:lnTo>
                <a:lnTo>
                  <a:pt x="217" y="20"/>
                </a:lnTo>
                <a:close/>
                <a:moveTo>
                  <a:pt x="175" y="251"/>
                </a:moveTo>
                <a:lnTo>
                  <a:pt x="175" y="251"/>
                </a:lnTo>
                <a:lnTo>
                  <a:pt x="176" y="247"/>
                </a:lnTo>
                <a:lnTo>
                  <a:pt x="176" y="247"/>
                </a:lnTo>
                <a:lnTo>
                  <a:pt x="175" y="251"/>
                </a:lnTo>
                <a:lnTo>
                  <a:pt x="175" y="251"/>
                </a:lnTo>
                <a:close/>
                <a:moveTo>
                  <a:pt x="123" y="34"/>
                </a:moveTo>
                <a:lnTo>
                  <a:pt x="123" y="34"/>
                </a:lnTo>
                <a:lnTo>
                  <a:pt x="124" y="36"/>
                </a:lnTo>
                <a:lnTo>
                  <a:pt x="124" y="36"/>
                </a:lnTo>
                <a:lnTo>
                  <a:pt x="126" y="33"/>
                </a:lnTo>
                <a:lnTo>
                  <a:pt x="126" y="33"/>
                </a:lnTo>
                <a:lnTo>
                  <a:pt x="126" y="33"/>
                </a:lnTo>
                <a:lnTo>
                  <a:pt x="126" y="33"/>
                </a:lnTo>
                <a:lnTo>
                  <a:pt x="123" y="34"/>
                </a:lnTo>
                <a:lnTo>
                  <a:pt x="123" y="34"/>
                </a:lnTo>
                <a:close/>
                <a:moveTo>
                  <a:pt x="172" y="189"/>
                </a:moveTo>
                <a:lnTo>
                  <a:pt x="172" y="189"/>
                </a:lnTo>
                <a:lnTo>
                  <a:pt x="172" y="186"/>
                </a:lnTo>
                <a:lnTo>
                  <a:pt x="170" y="184"/>
                </a:lnTo>
                <a:lnTo>
                  <a:pt x="170" y="184"/>
                </a:lnTo>
                <a:lnTo>
                  <a:pt x="172" y="189"/>
                </a:lnTo>
                <a:lnTo>
                  <a:pt x="172" y="189"/>
                </a:lnTo>
                <a:close/>
                <a:moveTo>
                  <a:pt x="230" y="273"/>
                </a:moveTo>
                <a:lnTo>
                  <a:pt x="230" y="273"/>
                </a:lnTo>
                <a:lnTo>
                  <a:pt x="230" y="269"/>
                </a:lnTo>
                <a:lnTo>
                  <a:pt x="230" y="269"/>
                </a:lnTo>
                <a:lnTo>
                  <a:pt x="228" y="271"/>
                </a:lnTo>
                <a:lnTo>
                  <a:pt x="228" y="271"/>
                </a:lnTo>
                <a:lnTo>
                  <a:pt x="228" y="271"/>
                </a:lnTo>
                <a:lnTo>
                  <a:pt x="228" y="271"/>
                </a:lnTo>
                <a:lnTo>
                  <a:pt x="230" y="273"/>
                </a:lnTo>
                <a:lnTo>
                  <a:pt x="230" y="273"/>
                </a:lnTo>
                <a:close/>
                <a:moveTo>
                  <a:pt x="25" y="99"/>
                </a:moveTo>
                <a:lnTo>
                  <a:pt x="25" y="99"/>
                </a:lnTo>
                <a:lnTo>
                  <a:pt x="23" y="99"/>
                </a:lnTo>
                <a:lnTo>
                  <a:pt x="23" y="99"/>
                </a:lnTo>
                <a:lnTo>
                  <a:pt x="22" y="101"/>
                </a:lnTo>
                <a:lnTo>
                  <a:pt x="22" y="101"/>
                </a:lnTo>
                <a:lnTo>
                  <a:pt x="25" y="99"/>
                </a:lnTo>
                <a:lnTo>
                  <a:pt x="25" y="99"/>
                </a:lnTo>
                <a:close/>
                <a:moveTo>
                  <a:pt x="60" y="47"/>
                </a:moveTo>
                <a:lnTo>
                  <a:pt x="60" y="47"/>
                </a:lnTo>
                <a:lnTo>
                  <a:pt x="58" y="50"/>
                </a:lnTo>
                <a:lnTo>
                  <a:pt x="58" y="50"/>
                </a:lnTo>
                <a:lnTo>
                  <a:pt x="60" y="50"/>
                </a:lnTo>
                <a:lnTo>
                  <a:pt x="60" y="50"/>
                </a:lnTo>
                <a:lnTo>
                  <a:pt x="60" y="49"/>
                </a:lnTo>
                <a:lnTo>
                  <a:pt x="60" y="47"/>
                </a:lnTo>
                <a:lnTo>
                  <a:pt x="60" y="47"/>
                </a:lnTo>
                <a:close/>
                <a:moveTo>
                  <a:pt x="257" y="85"/>
                </a:moveTo>
                <a:lnTo>
                  <a:pt x="257" y="85"/>
                </a:lnTo>
                <a:lnTo>
                  <a:pt x="257" y="85"/>
                </a:lnTo>
                <a:lnTo>
                  <a:pt x="257" y="85"/>
                </a:lnTo>
                <a:lnTo>
                  <a:pt x="255" y="82"/>
                </a:lnTo>
                <a:lnTo>
                  <a:pt x="255" y="82"/>
                </a:lnTo>
                <a:lnTo>
                  <a:pt x="255" y="82"/>
                </a:lnTo>
                <a:lnTo>
                  <a:pt x="255" y="82"/>
                </a:lnTo>
                <a:lnTo>
                  <a:pt x="257" y="85"/>
                </a:lnTo>
                <a:lnTo>
                  <a:pt x="257" y="85"/>
                </a:lnTo>
                <a:close/>
                <a:moveTo>
                  <a:pt x="134" y="221"/>
                </a:moveTo>
                <a:lnTo>
                  <a:pt x="134" y="221"/>
                </a:lnTo>
                <a:lnTo>
                  <a:pt x="134" y="221"/>
                </a:lnTo>
                <a:lnTo>
                  <a:pt x="134" y="221"/>
                </a:lnTo>
                <a:lnTo>
                  <a:pt x="132" y="222"/>
                </a:lnTo>
                <a:lnTo>
                  <a:pt x="132" y="222"/>
                </a:lnTo>
                <a:lnTo>
                  <a:pt x="132" y="224"/>
                </a:lnTo>
                <a:lnTo>
                  <a:pt x="132" y="224"/>
                </a:lnTo>
                <a:lnTo>
                  <a:pt x="134" y="221"/>
                </a:lnTo>
                <a:lnTo>
                  <a:pt x="134" y="221"/>
                </a:lnTo>
                <a:close/>
                <a:moveTo>
                  <a:pt x="80" y="85"/>
                </a:moveTo>
                <a:lnTo>
                  <a:pt x="80" y="85"/>
                </a:lnTo>
                <a:lnTo>
                  <a:pt x="80" y="85"/>
                </a:lnTo>
                <a:lnTo>
                  <a:pt x="80" y="85"/>
                </a:lnTo>
                <a:lnTo>
                  <a:pt x="80" y="82"/>
                </a:lnTo>
                <a:lnTo>
                  <a:pt x="80" y="82"/>
                </a:lnTo>
                <a:lnTo>
                  <a:pt x="79" y="82"/>
                </a:lnTo>
                <a:lnTo>
                  <a:pt x="79" y="82"/>
                </a:lnTo>
                <a:lnTo>
                  <a:pt x="80" y="85"/>
                </a:lnTo>
                <a:lnTo>
                  <a:pt x="80" y="85"/>
                </a:lnTo>
                <a:close/>
                <a:moveTo>
                  <a:pt x="129" y="265"/>
                </a:moveTo>
                <a:lnTo>
                  <a:pt x="129" y="265"/>
                </a:lnTo>
                <a:lnTo>
                  <a:pt x="128" y="262"/>
                </a:lnTo>
                <a:lnTo>
                  <a:pt x="128" y="262"/>
                </a:lnTo>
                <a:lnTo>
                  <a:pt x="128" y="262"/>
                </a:lnTo>
                <a:lnTo>
                  <a:pt x="128" y="262"/>
                </a:lnTo>
                <a:lnTo>
                  <a:pt x="128" y="263"/>
                </a:lnTo>
                <a:lnTo>
                  <a:pt x="128" y="263"/>
                </a:lnTo>
                <a:lnTo>
                  <a:pt x="129" y="265"/>
                </a:lnTo>
                <a:lnTo>
                  <a:pt x="129" y="265"/>
                </a:lnTo>
                <a:close/>
                <a:moveTo>
                  <a:pt x="164" y="262"/>
                </a:moveTo>
                <a:lnTo>
                  <a:pt x="164" y="262"/>
                </a:lnTo>
                <a:lnTo>
                  <a:pt x="164" y="260"/>
                </a:lnTo>
                <a:lnTo>
                  <a:pt x="164" y="260"/>
                </a:lnTo>
                <a:lnTo>
                  <a:pt x="164" y="260"/>
                </a:lnTo>
                <a:lnTo>
                  <a:pt x="162" y="258"/>
                </a:lnTo>
                <a:lnTo>
                  <a:pt x="161" y="258"/>
                </a:lnTo>
                <a:lnTo>
                  <a:pt x="161" y="258"/>
                </a:lnTo>
                <a:lnTo>
                  <a:pt x="162" y="260"/>
                </a:lnTo>
                <a:lnTo>
                  <a:pt x="164" y="262"/>
                </a:lnTo>
                <a:lnTo>
                  <a:pt x="164" y="262"/>
                </a:lnTo>
                <a:close/>
                <a:moveTo>
                  <a:pt x="161" y="192"/>
                </a:moveTo>
                <a:lnTo>
                  <a:pt x="161" y="192"/>
                </a:lnTo>
                <a:lnTo>
                  <a:pt x="161" y="192"/>
                </a:lnTo>
                <a:lnTo>
                  <a:pt x="161" y="192"/>
                </a:lnTo>
                <a:lnTo>
                  <a:pt x="162" y="191"/>
                </a:lnTo>
                <a:lnTo>
                  <a:pt x="162" y="191"/>
                </a:lnTo>
                <a:lnTo>
                  <a:pt x="161" y="189"/>
                </a:lnTo>
                <a:lnTo>
                  <a:pt x="161" y="189"/>
                </a:lnTo>
                <a:lnTo>
                  <a:pt x="161" y="189"/>
                </a:lnTo>
                <a:lnTo>
                  <a:pt x="161" y="189"/>
                </a:lnTo>
                <a:lnTo>
                  <a:pt x="161" y="192"/>
                </a:lnTo>
                <a:lnTo>
                  <a:pt x="161" y="192"/>
                </a:lnTo>
                <a:close/>
                <a:moveTo>
                  <a:pt x="99" y="197"/>
                </a:moveTo>
                <a:lnTo>
                  <a:pt x="99" y="197"/>
                </a:lnTo>
                <a:lnTo>
                  <a:pt x="96" y="194"/>
                </a:lnTo>
                <a:lnTo>
                  <a:pt x="96" y="194"/>
                </a:lnTo>
                <a:lnTo>
                  <a:pt x="98" y="197"/>
                </a:lnTo>
                <a:lnTo>
                  <a:pt x="99" y="197"/>
                </a:lnTo>
                <a:lnTo>
                  <a:pt x="99" y="197"/>
                </a:lnTo>
                <a:close/>
                <a:moveTo>
                  <a:pt x="154" y="246"/>
                </a:moveTo>
                <a:lnTo>
                  <a:pt x="154" y="246"/>
                </a:lnTo>
                <a:lnTo>
                  <a:pt x="154" y="244"/>
                </a:lnTo>
                <a:lnTo>
                  <a:pt x="154" y="244"/>
                </a:lnTo>
                <a:lnTo>
                  <a:pt x="153" y="246"/>
                </a:lnTo>
                <a:lnTo>
                  <a:pt x="153" y="246"/>
                </a:lnTo>
                <a:lnTo>
                  <a:pt x="153" y="246"/>
                </a:lnTo>
                <a:lnTo>
                  <a:pt x="153" y="246"/>
                </a:lnTo>
                <a:lnTo>
                  <a:pt x="154" y="246"/>
                </a:lnTo>
                <a:lnTo>
                  <a:pt x="154" y="246"/>
                </a:lnTo>
                <a:close/>
                <a:moveTo>
                  <a:pt x="222" y="33"/>
                </a:moveTo>
                <a:lnTo>
                  <a:pt x="222" y="33"/>
                </a:lnTo>
                <a:lnTo>
                  <a:pt x="221" y="33"/>
                </a:lnTo>
                <a:lnTo>
                  <a:pt x="221" y="34"/>
                </a:lnTo>
                <a:lnTo>
                  <a:pt x="221" y="34"/>
                </a:lnTo>
                <a:lnTo>
                  <a:pt x="222" y="34"/>
                </a:lnTo>
                <a:lnTo>
                  <a:pt x="222" y="34"/>
                </a:lnTo>
                <a:lnTo>
                  <a:pt x="222" y="33"/>
                </a:lnTo>
                <a:lnTo>
                  <a:pt x="222" y="33"/>
                </a:lnTo>
                <a:close/>
                <a:moveTo>
                  <a:pt x="265" y="214"/>
                </a:moveTo>
                <a:lnTo>
                  <a:pt x="265" y="214"/>
                </a:lnTo>
                <a:lnTo>
                  <a:pt x="266" y="214"/>
                </a:lnTo>
                <a:lnTo>
                  <a:pt x="268" y="213"/>
                </a:lnTo>
                <a:lnTo>
                  <a:pt x="268" y="213"/>
                </a:lnTo>
                <a:lnTo>
                  <a:pt x="265" y="214"/>
                </a:lnTo>
                <a:lnTo>
                  <a:pt x="265" y="214"/>
                </a:lnTo>
                <a:close/>
                <a:moveTo>
                  <a:pt x="195" y="192"/>
                </a:moveTo>
                <a:lnTo>
                  <a:pt x="195" y="192"/>
                </a:lnTo>
                <a:lnTo>
                  <a:pt x="194" y="191"/>
                </a:lnTo>
                <a:lnTo>
                  <a:pt x="194" y="191"/>
                </a:lnTo>
                <a:lnTo>
                  <a:pt x="194" y="191"/>
                </a:lnTo>
                <a:lnTo>
                  <a:pt x="195" y="194"/>
                </a:lnTo>
                <a:lnTo>
                  <a:pt x="195" y="194"/>
                </a:lnTo>
                <a:lnTo>
                  <a:pt x="195" y="192"/>
                </a:lnTo>
                <a:lnTo>
                  <a:pt x="195" y="192"/>
                </a:lnTo>
                <a:close/>
                <a:moveTo>
                  <a:pt x="165" y="142"/>
                </a:moveTo>
                <a:lnTo>
                  <a:pt x="165" y="142"/>
                </a:lnTo>
                <a:lnTo>
                  <a:pt x="165" y="142"/>
                </a:lnTo>
                <a:lnTo>
                  <a:pt x="165" y="142"/>
                </a:lnTo>
                <a:lnTo>
                  <a:pt x="165" y="143"/>
                </a:lnTo>
                <a:lnTo>
                  <a:pt x="165" y="143"/>
                </a:lnTo>
                <a:lnTo>
                  <a:pt x="165" y="145"/>
                </a:lnTo>
                <a:lnTo>
                  <a:pt x="165" y="145"/>
                </a:lnTo>
                <a:lnTo>
                  <a:pt x="165" y="145"/>
                </a:lnTo>
                <a:lnTo>
                  <a:pt x="165" y="145"/>
                </a:lnTo>
                <a:lnTo>
                  <a:pt x="165" y="142"/>
                </a:lnTo>
                <a:lnTo>
                  <a:pt x="165" y="142"/>
                </a:lnTo>
                <a:close/>
                <a:moveTo>
                  <a:pt x="251" y="28"/>
                </a:moveTo>
                <a:lnTo>
                  <a:pt x="251" y="28"/>
                </a:lnTo>
                <a:lnTo>
                  <a:pt x="251" y="28"/>
                </a:lnTo>
                <a:lnTo>
                  <a:pt x="251" y="28"/>
                </a:lnTo>
                <a:lnTo>
                  <a:pt x="252" y="31"/>
                </a:lnTo>
                <a:lnTo>
                  <a:pt x="252" y="31"/>
                </a:lnTo>
                <a:lnTo>
                  <a:pt x="252" y="30"/>
                </a:lnTo>
                <a:lnTo>
                  <a:pt x="252" y="30"/>
                </a:lnTo>
                <a:lnTo>
                  <a:pt x="251" y="28"/>
                </a:lnTo>
                <a:lnTo>
                  <a:pt x="251" y="28"/>
                </a:lnTo>
                <a:close/>
                <a:moveTo>
                  <a:pt x="197" y="38"/>
                </a:moveTo>
                <a:lnTo>
                  <a:pt x="197" y="38"/>
                </a:lnTo>
                <a:lnTo>
                  <a:pt x="195" y="41"/>
                </a:lnTo>
                <a:lnTo>
                  <a:pt x="195" y="41"/>
                </a:lnTo>
                <a:lnTo>
                  <a:pt x="195" y="41"/>
                </a:lnTo>
                <a:lnTo>
                  <a:pt x="195" y="41"/>
                </a:lnTo>
                <a:lnTo>
                  <a:pt x="199" y="39"/>
                </a:lnTo>
                <a:lnTo>
                  <a:pt x="199" y="39"/>
                </a:lnTo>
                <a:lnTo>
                  <a:pt x="197" y="38"/>
                </a:lnTo>
                <a:lnTo>
                  <a:pt x="197" y="38"/>
                </a:lnTo>
                <a:close/>
                <a:moveTo>
                  <a:pt x="39" y="257"/>
                </a:moveTo>
                <a:lnTo>
                  <a:pt x="39" y="257"/>
                </a:lnTo>
                <a:lnTo>
                  <a:pt x="39" y="258"/>
                </a:lnTo>
                <a:lnTo>
                  <a:pt x="39" y="258"/>
                </a:lnTo>
                <a:lnTo>
                  <a:pt x="42" y="258"/>
                </a:lnTo>
                <a:lnTo>
                  <a:pt x="42" y="258"/>
                </a:lnTo>
                <a:lnTo>
                  <a:pt x="42" y="257"/>
                </a:lnTo>
                <a:lnTo>
                  <a:pt x="42" y="257"/>
                </a:lnTo>
                <a:lnTo>
                  <a:pt x="39" y="257"/>
                </a:lnTo>
                <a:lnTo>
                  <a:pt x="39" y="257"/>
                </a:lnTo>
                <a:close/>
                <a:moveTo>
                  <a:pt x="287" y="116"/>
                </a:moveTo>
                <a:lnTo>
                  <a:pt x="287" y="116"/>
                </a:lnTo>
                <a:lnTo>
                  <a:pt x="288" y="120"/>
                </a:lnTo>
                <a:lnTo>
                  <a:pt x="288" y="120"/>
                </a:lnTo>
                <a:lnTo>
                  <a:pt x="288" y="120"/>
                </a:lnTo>
                <a:lnTo>
                  <a:pt x="288" y="120"/>
                </a:lnTo>
                <a:lnTo>
                  <a:pt x="288" y="116"/>
                </a:lnTo>
                <a:lnTo>
                  <a:pt x="288" y="116"/>
                </a:lnTo>
                <a:lnTo>
                  <a:pt x="287" y="116"/>
                </a:lnTo>
                <a:lnTo>
                  <a:pt x="287" y="116"/>
                </a:lnTo>
                <a:close/>
                <a:moveTo>
                  <a:pt x="45" y="34"/>
                </a:moveTo>
                <a:lnTo>
                  <a:pt x="45" y="34"/>
                </a:lnTo>
                <a:lnTo>
                  <a:pt x="45" y="34"/>
                </a:lnTo>
                <a:lnTo>
                  <a:pt x="45" y="34"/>
                </a:lnTo>
                <a:lnTo>
                  <a:pt x="44" y="34"/>
                </a:lnTo>
                <a:lnTo>
                  <a:pt x="44" y="36"/>
                </a:lnTo>
                <a:lnTo>
                  <a:pt x="44" y="36"/>
                </a:lnTo>
                <a:lnTo>
                  <a:pt x="44" y="36"/>
                </a:lnTo>
                <a:lnTo>
                  <a:pt x="44" y="36"/>
                </a:lnTo>
                <a:lnTo>
                  <a:pt x="45" y="34"/>
                </a:lnTo>
                <a:lnTo>
                  <a:pt x="45" y="34"/>
                </a:lnTo>
                <a:close/>
                <a:moveTo>
                  <a:pt x="276" y="251"/>
                </a:moveTo>
                <a:lnTo>
                  <a:pt x="276" y="251"/>
                </a:lnTo>
                <a:lnTo>
                  <a:pt x="276" y="246"/>
                </a:lnTo>
                <a:lnTo>
                  <a:pt x="276" y="246"/>
                </a:lnTo>
                <a:lnTo>
                  <a:pt x="276" y="247"/>
                </a:lnTo>
                <a:lnTo>
                  <a:pt x="276" y="251"/>
                </a:lnTo>
                <a:lnTo>
                  <a:pt x="276" y="251"/>
                </a:lnTo>
                <a:close/>
                <a:moveTo>
                  <a:pt x="61" y="75"/>
                </a:moveTo>
                <a:lnTo>
                  <a:pt x="61" y="75"/>
                </a:lnTo>
                <a:lnTo>
                  <a:pt x="63" y="75"/>
                </a:lnTo>
                <a:lnTo>
                  <a:pt x="63" y="75"/>
                </a:lnTo>
                <a:lnTo>
                  <a:pt x="63" y="74"/>
                </a:lnTo>
                <a:lnTo>
                  <a:pt x="63" y="74"/>
                </a:lnTo>
                <a:lnTo>
                  <a:pt x="61" y="75"/>
                </a:lnTo>
                <a:lnTo>
                  <a:pt x="61" y="75"/>
                </a:lnTo>
                <a:close/>
                <a:moveTo>
                  <a:pt x="116" y="266"/>
                </a:moveTo>
                <a:lnTo>
                  <a:pt x="116" y="266"/>
                </a:lnTo>
                <a:lnTo>
                  <a:pt x="118" y="263"/>
                </a:lnTo>
                <a:lnTo>
                  <a:pt x="118" y="263"/>
                </a:lnTo>
                <a:lnTo>
                  <a:pt x="116" y="265"/>
                </a:lnTo>
                <a:lnTo>
                  <a:pt x="116" y="265"/>
                </a:lnTo>
                <a:lnTo>
                  <a:pt x="115" y="265"/>
                </a:lnTo>
                <a:lnTo>
                  <a:pt x="116" y="266"/>
                </a:lnTo>
                <a:lnTo>
                  <a:pt x="116" y="266"/>
                </a:lnTo>
                <a:close/>
                <a:moveTo>
                  <a:pt x="197" y="243"/>
                </a:moveTo>
                <a:lnTo>
                  <a:pt x="197" y="243"/>
                </a:lnTo>
                <a:lnTo>
                  <a:pt x="197" y="241"/>
                </a:lnTo>
                <a:lnTo>
                  <a:pt x="195" y="239"/>
                </a:lnTo>
                <a:lnTo>
                  <a:pt x="195" y="239"/>
                </a:lnTo>
                <a:lnTo>
                  <a:pt x="195" y="241"/>
                </a:lnTo>
                <a:lnTo>
                  <a:pt x="197" y="243"/>
                </a:lnTo>
                <a:lnTo>
                  <a:pt x="197" y="243"/>
                </a:lnTo>
                <a:close/>
                <a:moveTo>
                  <a:pt x="241" y="239"/>
                </a:moveTo>
                <a:lnTo>
                  <a:pt x="241" y="239"/>
                </a:lnTo>
                <a:lnTo>
                  <a:pt x="241" y="239"/>
                </a:lnTo>
                <a:lnTo>
                  <a:pt x="241" y="239"/>
                </a:lnTo>
                <a:lnTo>
                  <a:pt x="241" y="246"/>
                </a:lnTo>
                <a:lnTo>
                  <a:pt x="241" y="246"/>
                </a:lnTo>
                <a:lnTo>
                  <a:pt x="241" y="246"/>
                </a:lnTo>
                <a:lnTo>
                  <a:pt x="241" y="246"/>
                </a:lnTo>
                <a:lnTo>
                  <a:pt x="241" y="239"/>
                </a:lnTo>
                <a:lnTo>
                  <a:pt x="241" y="239"/>
                </a:lnTo>
                <a:close/>
                <a:moveTo>
                  <a:pt x="214" y="202"/>
                </a:moveTo>
                <a:lnTo>
                  <a:pt x="214" y="202"/>
                </a:lnTo>
                <a:lnTo>
                  <a:pt x="214" y="203"/>
                </a:lnTo>
                <a:lnTo>
                  <a:pt x="214" y="203"/>
                </a:lnTo>
                <a:lnTo>
                  <a:pt x="217" y="205"/>
                </a:lnTo>
                <a:lnTo>
                  <a:pt x="217" y="205"/>
                </a:lnTo>
                <a:lnTo>
                  <a:pt x="214" y="202"/>
                </a:lnTo>
                <a:lnTo>
                  <a:pt x="214" y="202"/>
                </a:lnTo>
                <a:close/>
                <a:moveTo>
                  <a:pt x="295" y="41"/>
                </a:moveTo>
                <a:lnTo>
                  <a:pt x="295" y="41"/>
                </a:lnTo>
                <a:lnTo>
                  <a:pt x="293" y="36"/>
                </a:lnTo>
                <a:lnTo>
                  <a:pt x="293" y="36"/>
                </a:lnTo>
                <a:lnTo>
                  <a:pt x="295" y="41"/>
                </a:lnTo>
                <a:lnTo>
                  <a:pt x="295" y="41"/>
                </a:lnTo>
                <a:close/>
                <a:moveTo>
                  <a:pt x="158" y="251"/>
                </a:moveTo>
                <a:lnTo>
                  <a:pt x="158" y="251"/>
                </a:lnTo>
                <a:lnTo>
                  <a:pt x="159" y="249"/>
                </a:lnTo>
                <a:lnTo>
                  <a:pt x="159" y="249"/>
                </a:lnTo>
                <a:lnTo>
                  <a:pt x="159" y="249"/>
                </a:lnTo>
                <a:lnTo>
                  <a:pt x="159" y="249"/>
                </a:lnTo>
                <a:lnTo>
                  <a:pt x="158" y="249"/>
                </a:lnTo>
                <a:lnTo>
                  <a:pt x="158" y="249"/>
                </a:lnTo>
                <a:lnTo>
                  <a:pt x="158" y="251"/>
                </a:lnTo>
                <a:lnTo>
                  <a:pt x="158" y="251"/>
                </a:lnTo>
                <a:close/>
                <a:moveTo>
                  <a:pt x="28" y="79"/>
                </a:moveTo>
                <a:lnTo>
                  <a:pt x="28" y="79"/>
                </a:lnTo>
                <a:lnTo>
                  <a:pt x="31" y="75"/>
                </a:lnTo>
                <a:lnTo>
                  <a:pt x="31" y="75"/>
                </a:lnTo>
                <a:lnTo>
                  <a:pt x="30" y="77"/>
                </a:lnTo>
                <a:lnTo>
                  <a:pt x="28" y="79"/>
                </a:lnTo>
                <a:lnTo>
                  <a:pt x="28" y="79"/>
                </a:lnTo>
                <a:close/>
                <a:moveTo>
                  <a:pt x="262" y="134"/>
                </a:moveTo>
                <a:lnTo>
                  <a:pt x="262" y="134"/>
                </a:lnTo>
                <a:lnTo>
                  <a:pt x="263" y="132"/>
                </a:lnTo>
                <a:lnTo>
                  <a:pt x="262" y="131"/>
                </a:lnTo>
                <a:lnTo>
                  <a:pt x="262" y="131"/>
                </a:lnTo>
                <a:lnTo>
                  <a:pt x="262" y="134"/>
                </a:lnTo>
                <a:lnTo>
                  <a:pt x="262" y="134"/>
                </a:lnTo>
                <a:close/>
                <a:moveTo>
                  <a:pt x="44" y="102"/>
                </a:moveTo>
                <a:lnTo>
                  <a:pt x="44" y="102"/>
                </a:lnTo>
                <a:lnTo>
                  <a:pt x="41" y="104"/>
                </a:lnTo>
                <a:lnTo>
                  <a:pt x="41" y="104"/>
                </a:lnTo>
                <a:lnTo>
                  <a:pt x="41" y="105"/>
                </a:lnTo>
                <a:lnTo>
                  <a:pt x="41" y="105"/>
                </a:lnTo>
                <a:lnTo>
                  <a:pt x="44" y="102"/>
                </a:lnTo>
                <a:lnTo>
                  <a:pt x="44" y="102"/>
                </a:lnTo>
                <a:close/>
                <a:moveTo>
                  <a:pt x="222" y="216"/>
                </a:moveTo>
                <a:lnTo>
                  <a:pt x="222" y="216"/>
                </a:lnTo>
                <a:lnTo>
                  <a:pt x="225" y="216"/>
                </a:lnTo>
                <a:lnTo>
                  <a:pt x="225" y="216"/>
                </a:lnTo>
                <a:lnTo>
                  <a:pt x="225" y="214"/>
                </a:lnTo>
                <a:lnTo>
                  <a:pt x="225" y="214"/>
                </a:lnTo>
                <a:lnTo>
                  <a:pt x="222" y="216"/>
                </a:lnTo>
                <a:lnTo>
                  <a:pt x="222" y="216"/>
                </a:lnTo>
                <a:close/>
                <a:moveTo>
                  <a:pt x="39" y="131"/>
                </a:moveTo>
                <a:lnTo>
                  <a:pt x="39" y="131"/>
                </a:lnTo>
                <a:lnTo>
                  <a:pt x="38" y="131"/>
                </a:lnTo>
                <a:lnTo>
                  <a:pt x="38" y="131"/>
                </a:lnTo>
                <a:lnTo>
                  <a:pt x="39" y="132"/>
                </a:lnTo>
                <a:lnTo>
                  <a:pt x="39" y="134"/>
                </a:lnTo>
                <a:lnTo>
                  <a:pt x="39" y="134"/>
                </a:lnTo>
                <a:lnTo>
                  <a:pt x="39" y="134"/>
                </a:lnTo>
                <a:lnTo>
                  <a:pt x="39" y="134"/>
                </a:lnTo>
                <a:lnTo>
                  <a:pt x="39" y="131"/>
                </a:lnTo>
                <a:lnTo>
                  <a:pt x="39" y="131"/>
                </a:lnTo>
                <a:close/>
                <a:moveTo>
                  <a:pt x="273" y="189"/>
                </a:moveTo>
                <a:lnTo>
                  <a:pt x="273" y="189"/>
                </a:lnTo>
                <a:lnTo>
                  <a:pt x="271" y="192"/>
                </a:lnTo>
                <a:lnTo>
                  <a:pt x="271" y="192"/>
                </a:lnTo>
                <a:lnTo>
                  <a:pt x="273" y="191"/>
                </a:lnTo>
                <a:lnTo>
                  <a:pt x="273" y="189"/>
                </a:lnTo>
                <a:lnTo>
                  <a:pt x="273" y="189"/>
                </a:lnTo>
                <a:close/>
                <a:moveTo>
                  <a:pt x="273" y="88"/>
                </a:moveTo>
                <a:lnTo>
                  <a:pt x="273" y="88"/>
                </a:lnTo>
                <a:lnTo>
                  <a:pt x="271" y="88"/>
                </a:lnTo>
                <a:lnTo>
                  <a:pt x="271" y="88"/>
                </a:lnTo>
                <a:lnTo>
                  <a:pt x="273" y="90"/>
                </a:lnTo>
                <a:lnTo>
                  <a:pt x="273" y="90"/>
                </a:lnTo>
                <a:lnTo>
                  <a:pt x="274" y="88"/>
                </a:lnTo>
                <a:lnTo>
                  <a:pt x="273" y="88"/>
                </a:lnTo>
                <a:lnTo>
                  <a:pt x="273" y="88"/>
                </a:lnTo>
                <a:close/>
                <a:moveTo>
                  <a:pt x="176" y="189"/>
                </a:moveTo>
                <a:lnTo>
                  <a:pt x="176" y="189"/>
                </a:lnTo>
                <a:lnTo>
                  <a:pt x="176" y="189"/>
                </a:lnTo>
                <a:lnTo>
                  <a:pt x="176" y="189"/>
                </a:lnTo>
                <a:lnTo>
                  <a:pt x="176" y="187"/>
                </a:lnTo>
                <a:lnTo>
                  <a:pt x="176" y="187"/>
                </a:lnTo>
                <a:lnTo>
                  <a:pt x="175" y="187"/>
                </a:lnTo>
                <a:lnTo>
                  <a:pt x="175" y="187"/>
                </a:lnTo>
                <a:lnTo>
                  <a:pt x="176" y="189"/>
                </a:lnTo>
                <a:lnTo>
                  <a:pt x="176" y="189"/>
                </a:lnTo>
                <a:close/>
                <a:moveTo>
                  <a:pt x="161" y="197"/>
                </a:moveTo>
                <a:lnTo>
                  <a:pt x="161" y="197"/>
                </a:lnTo>
                <a:lnTo>
                  <a:pt x="162" y="195"/>
                </a:lnTo>
                <a:lnTo>
                  <a:pt x="162" y="195"/>
                </a:lnTo>
                <a:lnTo>
                  <a:pt x="161" y="195"/>
                </a:lnTo>
                <a:lnTo>
                  <a:pt x="161" y="197"/>
                </a:lnTo>
                <a:lnTo>
                  <a:pt x="161" y="197"/>
                </a:lnTo>
                <a:close/>
                <a:moveTo>
                  <a:pt x="221" y="271"/>
                </a:moveTo>
                <a:lnTo>
                  <a:pt x="221" y="271"/>
                </a:lnTo>
                <a:lnTo>
                  <a:pt x="219" y="273"/>
                </a:lnTo>
                <a:lnTo>
                  <a:pt x="219" y="273"/>
                </a:lnTo>
                <a:lnTo>
                  <a:pt x="219" y="273"/>
                </a:lnTo>
                <a:lnTo>
                  <a:pt x="219" y="273"/>
                </a:lnTo>
                <a:lnTo>
                  <a:pt x="221" y="273"/>
                </a:lnTo>
                <a:lnTo>
                  <a:pt x="221" y="273"/>
                </a:lnTo>
                <a:lnTo>
                  <a:pt x="221" y="271"/>
                </a:lnTo>
                <a:lnTo>
                  <a:pt x="221" y="271"/>
                </a:lnTo>
                <a:close/>
                <a:moveTo>
                  <a:pt x="124" y="11"/>
                </a:moveTo>
                <a:lnTo>
                  <a:pt x="124" y="11"/>
                </a:lnTo>
                <a:lnTo>
                  <a:pt x="120" y="11"/>
                </a:lnTo>
                <a:lnTo>
                  <a:pt x="120" y="11"/>
                </a:lnTo>
                <a:lnTo>
                  <a:pt x="124" y="11"/>
                </a:lnTo>
                <a:lnTo>
                  <a:pt x="124" y="11"/>
                </a:lnTo>
                <a:close/>
                <a:moveTo>
                  <a:pt x="184" y="195"/>
                </a:moveTo>
                <a:lnTo>
                  <a:pt x="184" y="195"/>
                </a:lnTo>
                <a:lnTo>
                  <a:pt x="183" y="195"/>
                </a:lnTo>
                <a:lnTo>
                  <a:pt x="183" y="195"/>
                </a:lnTo>
                <a:lnTo>
                  <a:pt x="183" y="197"/>
                </a:lnTo>
                <a:lnTo>
                  <a:pt x="183" y="197"/>
                </a:lnTo>
                <a:lnTo>
                  <a:pt x="184" y="195"/>
                </a:lnTo>
                <a:lnTo>
                  <a:pt x="184" y="195"/>
                </a:lnTo>
                <a:close/>
                <a:moveTo>
                  <a:pt x="31" y="131"/>
                </a:moveTo>
                <a:lnTo>
                  <a:pt x="31" y="131"/>
                </a:lnTo>
                <a:lnTo>
                  <a:pt x="30" y="132"/>
                </a:lnTo>
                <a:lnTo>
                  <a:pt x="30" y="134"/>
                </a:lnTo>
                <a:lnTo>
                  <a:pt x="30" y="134"/>
                </a:lnTo>
                <a:lnTo>
                  <a:pt x="31" y="132"/>
                </a:lnTo>
                <a:lnTo>
                  <a:pt x="31" y="131"/>
                </a:lnTo>
                <a:lnTo>
                  <a:pt x="31" y="131"/>
                </a:lnTo>
                <a:close/>
                <a:moveTo>
                  <a:pt x="221" y="252"/>
                </a:moveTo>
                <a:lnTo>
                  <a:pt x="221" y="252"/>
                </a:lnTo>
                <a:lnTo>
                  <a:pt x="221" y="249"/>
                </a:lnTo>
                <a:lnTo>
                  <a:pt x="221" y="249"/>
                </a:lnTo>
                <a:lnTo>
                  <a:pt x="219" y="251"/>
                </a:lnTo>
                <a:lnTo>
                  <a:pt x="221" y="252"/>
                </a:lnTo>
                <a:lnTo>
                  <a:pt x="221" y="252"/>
                </a:lnTo>
                <a:close/>
                <a:moveTo>
                  <a:pt x="274" y="202"/>
                </a:moveTo>
                <a:lnTo>
                  <a:pt x="274" y="202"/>
                </a:lnTo>
                <a:lnTo>
                  <a:pt x="274" y="202"/>
                </a:lnTo>
                <a:lnTo>
                  <a:pt x="274" y="202"/>
                </a:lnTo>
                <a:lnTo>
                  <a:pt x="273" y="202"/>
                </a:lnTo>
                <a:lnTo>
                  <a:pt x="273" y="202"/>
                </a:lnTo>
                <a:lnTo>
                  <a:pt x="271" y="203"/>
                </a:lnTo>
                <a:lnTo>
                  <a:pt x="271" y="203"/>
                </a:lnTo>
                <a:lnTo>
                  <a:pt x="274" y="202"/>
                </a:lnTo>
                <a:lnTo>
                  <a:pt x="274" y="202"/>
                </a:lnTo>
                <a:close/>
                <a:moveTo>
                  <a:pt x="91" y="47"/>
                </a:moveTo>
                <a:lnTo>
                  <a:pt x="91" y="47"/>
                </a:lnTo>
                <a:lnTo>
                  <a:pt x="91" y="47"/>
                </a:lnTo>
                <a:lnTo>
                  <a:pt x="91" y="47"/>
                </a:lnTo>
                <a:lnTo>
                  <a:pt x="88" y="50"/>
                </a:lnTo>
                <a:lnTo>
                  <a:pt x="88" y="50"/>
                </a:lnTo>
                <a:lnTo>
                  <a:pt x="88" y="50"/>
                </a:lnTo>
                <a:lnTo>
                  <a:pt x="88" y="50"/>
                </a:lnTo>
                <a:lnTo>
                  <a:pt x="91" y="47"/>
                </a:lnTo>
                <a:lnTo>
                  <a:pt x="91" y="47"/>
                </a:lnTo>
                <a:close/>
                <a:moveTo>
                  <a:pt x="77" y="120"/>
                </a:moveTo>
                <a:lnTo>
                  <a:pt x="77" y="120"/>
                </a:lnTo>
                <a:lnTo>
                  <a:pt x="77" y="118"/>
                </a:lnTo>
                <a:lnTo>
                  <a:pt x="75" y="116"/>
                </a:lnTo>
                <a:lnTo>
                  <a:pt x="75" y="116"/>
                </a:lnTo>
                <a:lnTo>
                  <a:pt x="77" y="120"/>
                </a:lnTo>
                <a:lnTo>
                  <a:pt x="77" y="120"/>
                </a:lnTo>
                <a:close/>
                <a:moveTo>
                  <a:pt x="187" y="197"/>
                </a:moveTo>
                <a:lnTo>
                  <a:pt x="187" y="197"/>
                </a:lnTo>
                <a:lnTo>
                  <a:pt x="187" y="200"/>
                </a:lnTo>
                <a:lnTo>
                  <a:pt x="187" y="200"/>
                </a:lnTo>
                <a:lnTo>
                  <a:pt x="189" y="200"/>
                </a:lnTo>
                <a:lnTo>
                  <a:pt x="189" y="200"/>
                </a:lnTo>
                <a:lnTo>
                  <a:pt x="189" y="197"/>
                </a:lnTo>
                <a:lnTo>
                  <a:pt x="189" y="197"/>
                </a:lnTo>
                <a:lnTo>
                  <a:pt x="187" y="197"/>
                </a:lnTo>
                <a:lnTo>
                  <a:pt x="187" y="197"/>
                </a:lnTo>
                <a:close/>
                <a:moveTo>
                  <a:pt x="16" y="197"/>
                </a:moveTo>
                <a:lnTo>
                  <a:pt x="16" y="197"/>
                </a:lnTo>
                <a:lnTo>
                  <a:pt x="16" y="197"/>
                </a:lnTo>
                <a:lnTo>
                  <a:pt x="14" y="198"/>
                </a:lnTo>
                <a:lnTo>
                  <a:pt x="14" y="198"/>
                </a:lnTo>
                <a:lnTo>
                  <a:pt x="16" y="198"/>
                </a:lnTo>
                <a:lnTo>
                  <a:pt x="16" y="197"/>
                </a:lnTo>
                <a:lnTo>
                  <a:pt x="16" y="197"/>
                </a:lnTo>
                <a:close/>
                <a:moveTo>
                  <a:pt x="58" y="82"/>
                </a:moveTo>
                <a:lnTo>
                  <a:pt x="58" y="82"/>
                </a:lnTo>
                <a:lnTo>
                  <a:pt x="60" y="82"/>
                </a:lnTo>
                <a:lnTo>
                  <a:pt x="61" y="83"/>
                </a:lnTo>
                <a:lnTo>
                  <a:pt x="61" y="83"/>
                </a:lnTo>
                <a:lnTo>
                  <a:pt x="60" y="82"/>
                </a:lnTo>
                <a:lnTo>
                  <a:pt x="58" y="82"/>
                </a:lnTo>
                <a:lnTo>
                  <a:pt x="58" y="82"/>
                </a:lnTo>
                <a:close/>
                <a:moveTo>
                  <a:pt x="178" y="252"/>
                </a:moveTo>
                <a:lnTo>
                  <a:pt x="178" y="252"/>
                </a:lnTo>
                <a:lnTo>
                  <a:pt x="180" y="252"/>
                </a:lnTo>
                <a:lnTo>
                  <a:pt x="180" y="252"/>
                </a:lnTo>
                <a:lnTo>
                  <a:pt x="180" y="251"/>
                </a:lnTo>
                <a:lnTo>
                  <a:pt x="180" y="251"/>
                </a:lnTo>
                <a:lnTo>
                  <a:pt x="178" y="252"/>
                </a:lnTo>
                <a:lnTo>
                  <a:pt x="178" y="252"/>
                </a:lnTo>
                <a:close/>
                <a:moveTo>
                  <a:pt x="88" y="69"/>
                </a:moveTo>
                <a:lnTo>
                  <a:pt x="88" y="69"/>
                </a:lnTo>
                <a:lnTo>
                  <a:pt x="90" y="68"/>
                </a:lnTo>
                <a:lnTo>
                  <a:pt x="90" y="66"/>
                </a:lnTo>
                <a:lnTo>
                  <a:pt x="90" y="66"/>
                </a:lnTo>
                <a:lnTo>
                  <a:pt x="88" y="69"/>
                </a:lnTo>
                <a:lnTo>
                  <a:pt x="88" y="69"/>
                </a:lnTo>
                <a:close/>
                <a:moveTo>
                  <a:pt x="257" y="28"/>
                </a:moveTo>
                <a:lnTo>
                  <a:pt x="257" y="28"/>
                </a:lnTo>
                <a:lnTo>
                  <a:pt x="258" y="30"/>
                </a:lnTo>
                <a:lnTo>
                  <a:pt x="258" y="30"/>
                </a:lnTo>
                <a:lnTo>
                  <a:pt x="258" y="27"/>
                </a:lnTo>
                <a:lnTo>
                  <a:pt x="258" y="27"/>
                </a:lnTo>
                <a:lnTo>
                  <a:pt x="257" y="28"/>
                </a:lnTo>
                <a:lnTo>
                  <a:pt x="257" y="28"/>
                </a:lnTo>
                <a:close/>
                <a:moveTo>
                  <a:pt x="274" y="41"/>
                </a:moveTo>
                <a:lnTo>
                  <a:pt x="274" y="41"/>
                </a:lnTo>
                <a:lnTo>
                  <a:pt x="274" y="39"/>
                </a:lnTo>
                <a:lnTo>
                  <a:pt x="273" y="38"/>
                </a:lnTo>
                <a:lnTo>
                  <a:pt x="273" y="38"/>
                </a:lnTo>
                <a:lnTo>
                  <a:pt x="274" y="41"/>
                </a:lnTo>
                <a:lnTo>
                  <a:pt x="274" y="41"/>
                </a:lnTo>
                <a:close/>
                <a:moveTo>
                  <a:pt x="233" y="274"/>
                </a:moveTo>
                <a:lnTo>
                  <a:pt x="233" y="274"/>
                </a:lnTo>
                <a:lnTo>
                  <a:pt x="233" y="273"/>
                </a:lnTo>
                <a:lnTo>
                  <a:pt x="233" y="273"/>
                </a:lnTo>
                <a:lnTo>
                  <a:pt x="232" y="274"/>
                </a:lnTo>
                <a:lnTo>
                  <a:pt x="232" y="274"/>
                </a:lnTo>
                <a:lnTo>
                  <a:pt x="233" y="274"/>
                </a:lnTo>
                <a:lnTo>
                  <a:pt x="233" y="274"/>
                </a:lnTo>
                <a:close/>
                <a:moveTo>
                  <a:pt x="98" y="30"/>
                </a:moveTo>
                <a:lnTo>
                  <a:pt x="98" y="30"/>
                </a:lnTo>
                <a:lnTo>
                  <a:pt x="96" y="30"/>
                </a:lnTo>
                <a:lnTo>
                  <a:pt x="96" y="30"/>
                </a:lnTo>
                <a:lnTo>
                  <a:pt x="98" y="33"/>
                </a:lnTo>
                <a:lnTo>
                  <a:pt x="98" y="33"/>
                </a:lnTo>
                <a:lnTo>
                  <a:pt x="98" y="30"/>
                </a:lnTo>
                <a:lnTo>
                  <a:pt x="98" y="30"/>
                </a:lnTo>
                <a:close/>
                <a:moveTo>
                  <a:pt x="164" y="214"/>
                </a:moveTo>
                <a:lnTo>
                  <a:pt x="164" y="214"/>
                </a:lnTo>
                <a:lnTo>
                  <a:pt x="164" y="213"/>
                </a:lnTo>
                <a:lnTo>
                  <a:pt x="164" y="211"/>
                </a:lnTo>
                <a:lnTo>
                  <a:pt x="164" y="211"/>
                </a:lnTo>
                <a:lnTo>
                  <a:pt x="162" y="211"/>
                </a:lnTo>
                <a:lnTo>
                  <a:pt x="162" y="211"/>
                </a:lnTo>
                <a:lnTo>
                  <a:pt x="164" y="214"/>
                </a:lnTo>
                <a:lnTo>
                  <a:pt x="164" y="214"/>
                </a:lnTo>
                <a:close/>
                <a:moveTo>
                  <a:pt x="217" y="210"/>
                </a:moveTo>
                <a:lnTo>
                  <a:pt x="217" y="210"/>
                </a:lnTo>
                <a:lnTo>
                  <a:pt x="217" y="208"/>
                </a:lnTo>
                <a:lnTo>
                  <a:pt x="216" y="206"/>
                </a:lnTo>
                <a:lnTo>
                  <a:pt x="216" y="206"/>
                </a:lnTo>
                <a:lnTo>
                  <a:pt x="217" y="210"/>
                </a:lnTo>
                <a:lnTo>
                  <a:pt x="217" y="210"/>
                </a:lnTo>
                <a:close/>
                <a:moveTo>
                  <a:pt x="72" y="82"/>
                </a:moveTo>
                <a:lnTo>
                  <a:pt x="72" y="82"/>
                </a:lnTo>
                <a:lnTo>
                  <a:pt x="71" y="82"/>
                </a:lnTo>
                <a:lnTo>
                  <a:pt x="69" y="82"/>
                </a:lnTo>
                <a:lnTo>
                  <a:pt x="69" y="82"/>
                </a:lnTo>
                <a:lnTo>
                  <a:pt x="69" y="82"/>
                </a:lnTo>
                <a:lnTo>
                  <a:pt x="69" y="82"/>
                </a:lnTo>
                <a:lnTo>
                  <a:pt x="72" y="82"/>
                </a:lnTo>
                <a:lnTo>
                  <a:pt x="72" y="82"/>
                </a:lnTo>
                <a:close/>
                <a:moveTo>
                  <a:pt x="265" y="44"/>
                </a:moveTo>
                <a:lnTo>
                  <a:pt x="265" y="44"/>
                </a:lnTo>
                <a:lnTo>
                  <a:pt x="265" y="42"/>
                </a:lnTo>
                <a:lnTo>
                  <a:pt x="265" y="42"/>
                </a:lnTo>
                <a:lnTo>
                  <a:pt x="266" y="42"/>
                </a:lnTo>
                <a:lnTo>
                  <a:pt x="266" y="42"/>
                </a:lnTo>
                <a:lnTo>
                  <a:pt x="265" y="42"/>
                </a:lnTo>
                <a:lnTo>
                  <a:pt x="265" y="42"/>
                </a:lnTo>
                <a:lnTo>
                  <a:pt x="265" y="42"/>
                </a:lnTo>
                <a:lnTo>
                  <a:pt x="265" y="44"/>
                </a:lnTo>
                <a:lnTo>
                  <a:pt x="265" y="44"/>
                </a:lnTo>
                <a:close/>
                <a:moveTo>
                  <a:pt x="230" y="11"/>
                </a:moveTo>
                <a:lnTo>
                  <a:pt x="230" y="11"/>
                </a:lnTo>
                <a:lnTo>
                  <a:pt x="230" y="11"/>
                </a:lnTo>
                <a:lnTo>
                  <a:pt x="230" y="11"/>
                </a:lnTo>
                <a:lnTo>
                  <a:pt x="235" y="11"/>
                </a:lnTo>
                <a:lnTo>
                  <a:pt x="235" y="11"/>
                </a:lnTo>
                <a:lnTo>
                  <a:pt x="235" y="11"/>
                </a:lnTo>
                <a:lnTo>
                  <a:pt x="235" y="11"/>
                </a:lnTo>
                <a:lnTo>
                  <a:pt x="230" y="11"/>
                </a:lnTo>
                <a:lnTo>
                  <a:pt x="230" y="11"/>
                </a:lnTo>
                <a:close/>
                <a:moveTo>
                  <a:pt x="276" y="195"/>
                </a:moveTo>
                <a:lnTo>
                  <a:pt x="276" y="195"/>
                </a:lnTo>
                <a:lnTo>
                  <a:pt x="276" y="192"/>
                </a:lnTo>
                <a:lnTo>
                  <a:pt x="276" y="192"/>
                </a:lnTo>
                <a:lnTo>
                  <a:pt x="276" y="194"/>
                </a:lnTo>
                <a:lnTo>
                  <a:pt x="276" y="195"/>
                </a:lnTo>
                <a:lnTo>
                  <a:pt x="276" y="195"/>
                </a:lnTo>
                <a:close/>
                <a:moveTo>
                  <a:pt x="126" y="258"/>
                </a:moveTo>
                <a:lnTo>
                  <a:pt x="126" y="258"/>
                </a:lnTo>
                <a:lnTo>
                  <a:pt x="126" y="258"/>
                </a:lnTo>
                <a:lnTo>
                  <a:pt x="126" y="258"/>
                </a:lnTo>
                <a:lnTo>
                  <a:pt x="128" y="258"/>
                </a:lnTo>
                <a:lnTo>
                  <a:pt x="126" y="257"/>
                </a:lnTo>
                <a:lnTo>
                  <a:pt x="126" y="257"/>
                </a:lnTo>
                <a:lnTo>
                  <a:pt x="126" y="258"/>
                </a:lnTo>
                <a:lnTo>
                  <a:pt x="126" y="258"/>
                </a:lnTo>
                <a:close/>
                <a:moveTo>
                  <a:pt x="66" y="49"/>
                </a:moveTo>
                <a:lnTo>
                  <a:pt x="66" y="49"/>
                </a:lnTo>
                <a:lnTo>
                  <a:pt x="68" y="50"/>
                </a:lnTo>
                <a:lnTo>
                  <a:pt x="68" y="50"/>
                </a:lnTo>
                <a:lnTo>
                  <a:pt x="68" y="49"/>
                </a:lnTo>
                <a:lnTo>
                  <a:pt x="68" y="49"/>
                </a:lnTo>
                <a:lnTo>
                  <a:pt x="66" y="49"/>
                </a:lnTo>
                <a:lnTo>
                  <a:pt x="66" y="49"/>
                </a:lnTo>
                <a:close/>
                <a:moveTo>
                  <a:pt x="178" y="269"/>
                </a:moveTo>
                <a:lnTo>
                  <a:pt x="178" y="269"/>
                </a:lnTo>
                <a:lnTo>
                  <a:pt x="178" y="268"/>
                </a:lnTo>
                <a:lnTo>
                  <a:pt x="178" y="268"/>
                </a:lnTo>
                <a:lnTo>
                  <a:pt x="175" y="268"/>
                </a:lnTo>
                <a:lnTo>
                  <a:pt x="175" y="268"/>
                </a:lnTo>
                <a:lnTo>
                  <a:pt x="175" y="269"/>
                </a:lnTo>
                <a:lnTo>
                  <a:pt x="175" y="269"/>
                </a:lnTo>
                <a:lnTo>
                  <a:pt x="178" y="269"/>
                </a:lnTo>
                <a:lnTo>
                  <a:pt x="178" y="269"/>
                </a:lnTo>
                <a:close/>
                <a:moveTo>
                  <a:pt x="161" y="110"/>
                </a:moveTo>
                <a:lnTo>
                  <a:pt x="161" y="110"/>
                </a:lnTo>
                <a:lnTo>
                  <a:pt x="162" y="109"/>
                </a:lnTo>
                <a:lnTo>
                  <a:pt x="162" y="109"/>
                </a:lnTo>
                <a:lnTo>
                  <a:pt x="161" y="109"/>
                </a:lnTo>
                <a:lnTo>
                  <a:pt x="161" y="110"/>
                </a:lnTo>
                <a:lnTo>
                  <a:pt x="161" y="110"/>
                </a:lnTo>
                <a:close/>
                <a:moveTo>
                  <a:pt x="66" y="44"/>
                </a:moveTo>
                <a:lnTo>
                  <a:pt x="66" y="44"/>
                </a:lnTo>
                <a:lnTo>
                  <a:pt x="66" y="45"/>
                </a:lnTo>
                <a:lnTo>
                  <a:pt x="66" y="45"/>
                </a:lnTo>
                <a:lnTo>
                  <a:pt x="66" y="45"/>
                </a:lnTo>
                <a:lnTo>
                  <a:pt x="66" y="45"/>
                </a:lnTo>
                <a:lnTo>
                  <a:pt x="68" y="45"/>
                </a:lnTo>
                <a:lnTo>
                  <a:pt x="68" y="45"/>
                </a:lnTo>
                <a:lnTo>
                  <a:pt x="66" y="44"/>
                </a:lnTo>
                <a:lnTo>
                  <a:pt x="66" y="44"/>
                </a:lnTo>
                <a:close/>
                <a:moveTo>
                  <a:pt x="39" y="28"/>
                </a:moveTo>
                <a:lnTo>
                  <a:pt x="39" y="28"/>
                </a:lnTo>
                <a:lnTo>
                  <a:pt x="41" y="27"/>
                </a:lnTo>
                <a:lnTo>
                  <a:pt x="41" y="25"/>
                </a:lnTo>
                <a:lnTo>
                  <a:pt x="41" y="25"/>
                </a:lnTo>
                <a:lnTo>
                  <a:pt x="39" y="28"/>
                </a:lnTo>
                <a:lnTo>
                  <a:pt x="39" y="28"/>
                </a:lnTo>
                <a:close/>
                <a:moveTo>
                  <a:pt x="88" y="173"/>
                </a:moveTo>
                <a:lnTo>
                  <a:pt x="88" y="173"/>
                </a:lnTo>
                <a:lnTo>
                  <a:pt x="88" y="172"/>
                </a:lnTo>
                <a:lnTo>
                  <a:pt x="88" y="172"/>
                </a:lnTo>
                <a:lnTo>
                  <a:pt x="87" y="172"/>
                </a:lnTo>
                <a:lnTo>
                  <a:pt x="88" y="173"/>
                </a:lnTo>
                <a:lnTo>
                  <a:pt x="88" y="173"/>
                </a:lnTo>
                <a:close/>
                <a:moveTo>
                  <a:pt x="276" y="189"/>
                </a:moveTo>
                <a:lnTo>
                  <a:pt x="276" y="189"/>
                </a:lnTo>
                <a:lnTo>
                  <a:pt x="276" y="189"/>
                </a:lnTo>
                <a:lnTo>
                  <a:pt x="276" y="187"/>
                </a:lnTo>
                <a:lnTo>
                  <a:pt x="276" y="187"/>
                </a:lnTo>
                <a:lnTo>
                  <a:pt x="276" y="187"/>
                </a:lnTo>
                <a:lnTo>
                  <a:pt x="276" y="189"/>
                </a:lnTo>
                <a:lnTo>
                  <a:pt x="276" y="189"/>
                </a:lnTo>
                <a:close/>
                <a:moveTo>
                  <a:pt x="156" y="221"/>
                </a:moveTo>
                <a:lnTo>
                  <a:pt x="156" y="221"/>
                </a:lnTo>
                <a:lnTo>
                  <a:pt x="156" y="219"/>
                </a:lnTo>
                <a:lnTo>
                  <a:pt x="156" y="219"/>
                </a:lnTo>
                <a:lnTo>
                  <a:pt x="154" y="222"/>
                </a:lnTo>
                <a:lnTo>
                  <a:pt x="154" y="222"/>
                </a:lnTo>
                <a:lnTo>
                  <a:pt x="156" y="221"/>
                </a:lnTo>
                <a:lnTo>
                  <a:pt x="156" y="221"/>
                </a:lnTo>
                <a:close/>
                <a:moveTo>
                  <a:pt x="208" y="224"/>
                </a:moveTo>
                <a:lnTo>
                  <a:pt x="208" y="224"/>
                </a:lnTo>
                <a:lnTo>
                  <a:pt x="206" y="219"/>
                </a:lnTo>
                <a:lnTo>
                  <a:pt x="206" y="219"/>
                </a:lnTo>
                <a:lnTo>
                  <a:pt x="208" y="224"/>
                </a:lnTo>
                <a:lnTo>
                  <a:pt x="208" y="224"/>
                </a:lnTo>
                <a:close/>
                <a:moveTo>
                  <a:pt x="249" y="71"/>
                </a:moveTo>
                <a:lnTo>
                  <a:pt x="249" y="71"/>
                </a:lnTo>
                <a:lnTo>
                  <a:pt x="251" y="69"/>
                </a:lnTo>
                <a:lnTo>
                  <a:pt x="251" y="69"/>
                </a:lnTo>
                <a:lnTo>
                  <a:pt x="251" y="68"/>
                </a:lnTo>
                <a:lnTo>
                  <a:pt x="251" y="68"/>
                </a:lnTo>
                <a:lnTo>
                  <a:pt x="249" y="71"/>
                </a:lnTo>
                <a:lnTo>
                  <a:pt x="249" y="71"/>
                </a:lnTo>
                <a:close/>
                <a:moveTo>
                  <a:pt x="105" y="247"/>
                </a:moveTo>
                <a:lnTo>
                  <a:pt x="105" y="247"/>
                </a:lnTo>
                <a:lnTo>
                  <a:pt x="105" y="247"/>
                </a:lnTo>
                <a:lnTo>
                  <a:pt x="105" y="247"/>
                </a:lnTo>
                <a:lnTo>
                  <a:pt x="104" y="246"/>
                </a:lnTo>
                <a:lnTo>
                  <a:pt x="104" y="246"/>
                </a:lnTo>
                <a:lnTo>
                  <a:pt x="105" y="247"/>
                </a:lnTo>
                <a:lnTo>
                  <a:pt x="105" y="247"/>
                </a:lnTo>
                <a:close/>
                <a:moveTo>
                  <a:pt x="22" y="94"/>
                </a:moveTo>
                <a:lnTo>
                  <a:pt x="22" y="94"/>
                </a:lnTo>
                <a:lnTo>
                  <a:pt x="22" y="94"/>
                </a:lnTo>
                <a:lnTo>
                  <a:pt x="22" y="94"/>
                </a:lnTo>
                <a:lnTo>
                  <a:pt x="23" y="91"/>
                </a:lnTo>
                <a:lnTo>
                  <a:pt x="23" y="91"/>
                </a:lnTo>
                <a:lnTo>
                  <a:pt x="22" y="93"/>
                </a:lnTo>
                <a:lnTo>
                  <a:pt x="22" y="94"/>
                </a:lnTo>
                <a:lnTo>
                  <a:pt x="22" y="94"/>
                </a:lnTo>
                <a:close/>
                <a:moveTo>
                  <a:pt x="57" y="22"/>
                </a:moveTo>
                <a:lnTo>
                  <a:pt x="57" y="22"/>
                </a:lnTo>
                <a:lnTo>
                  <a:pt x="58" y="22"/>
                </a:lnTo>
                <a:lnTo>
                  <a:pt x="60" y="20"/>
                </a:lnTo>
                <a:lnTo>
                  <a:pt x="60" y="20"/>
                </a:lnTo>
                <a:lnTo>
                  <a:pt x="58" y="22"/>
                </a:lnTo>
                <a:lnTo>
                  <a:pt x="57" y="22"/>
                </a:lnTo>
                <a:lnTo>
                  <a:pt x="57" y="22"/>
                </a:lnTo>
                <a:close/>
                <a:moveTo>
                  <a:pt x="91" y="156"/>
                </a:moveTo>
                <a:lnTo>
                  <a:pt x="91" y="156"/>
                </a:lnTo>
                <a:lnTo>
                  <a:pt x="91" y="154"/>
                </a:lnTo>
                <a:lnTo>
                  <a:pt x="91" y="153"/>
                </a:lnTo>
                <a:lnTo>
                  <a:pt x="91" y="153"/>
                </a:lnTo>
                <a:lnTo>
                  <a:pt x="91" y="156"/>
                </a:lnTo>
                <a:lnTo>
                  <a:pt x="91" y="156"/>
                </a:lnTo>
                <a:close/>
                <a:moveTo>
                  <a:pt x="176" y="8"/>
                </a:moveTo>
                <a:lnTo>
                  <a:pt x="176" y="8"/>
                </a:lnTo>
                <a:lnTo>
                  <a:pt x="175" y="8"/>
                </a:lnTo>
                <a:lnTo>
                  <a:pt x="175" y="8"/>
                </a:lnTo>
                <a:lnTo>
                  <a:pt x="175" y="9"/>
                </a:lnTo>
                <a:lnTo>
                  <a:pt x="175" y="9"/>
                </a:lnTo>
                <a:lnTo>
                  <a:pt x="176" y="8"/>
                </a:lnTo>
                <a:lnTo>
                  <a:pt x="176" y="8"/>
                </a:lnTo>
                <a:close/>
                <a:moveTo>
                  <a:pt x="58" y="27"/>
                </a:moveTo>
                <a:lnTo>
                  <a:pt x="58" y="27"/>
                </a:lnTo>
                <a:lnTo>
                  <a:pt x="60" y="25"/>
                </a:lnTo>
                <a:lnTo>
                  <a:pt x="60" y="25"/>
                </a:lnTo>
                <a:lnTo>
                  <a:pt x="60" y="25"/>
                </a:lnTo>
                <a:lnTo>
                  <a:pt x="58" y="27"/>
                </a:lnTo>
                <a:lnTo>
                  <a:pt x="58" y="27"/>
                </a:lnTo>
                <a:close/>
                <a:moveTo>
                  <a:pt x="99" y="268"/>
                </a:moveTo>
                <a:lnTo>
                  <a:pt x="99" y="268"/>
                </a:lnTo>
                <a:lnTo>
                  <a:pt x="99" y="268"/>
                </a:lnTo>
                <a:lnTo>
                  <a:pt x="99" y="268"/>
                </a:lnTo>
                <a:lnTo>
                  <a:pt x="98" y="266"/>
                </a:lnTo>
                <a:lnTo>
                  <a:pt x="98" y="266"/>
                </a:lnTo>
                <a:lnTo>
                  <a:pt x="98" y="266"/>
                </a:lnTo>
                <a:lnTo>
                  <a:pt x="98" y="266"/>
                </a:lnTo>
                <a:lnTo>
                  <a:pt x="99" y="268"/>
                </a:lnTo>
                <a:lnTo>
                  <a:pt x="99" y="268"/>
                </a:lnTo>
                <a:close/>
                <a:moveTo>
                  <a:pt x="50" y="80"/>
                </a:moveTo>
                <a:lnTo>
                  <a:pt x="50" y="80"/>
                </a:lnTo>
                <a:lnTo>
                  <a:pt x="50" y="79"/>
                </a:lnTo>
                <a:lnTo>
                  <a:pt x="50" y="77"/>
                </a:lnTo>
                <a:lnTo>
                  <a:pt x="50" y="77"/>
                </a:lnTo>
                <a:lnTo>
                  <a:pt x="50" y="80"/>
                </a:lnTo>
                <a:lnTo>
                  <a:pt x="50" y="80"/>
                </a:lnTo>
                <a:close/>
                <a:moveTo>
                  <a:pt x="183" y="228"/>
                </a:moveTo>
                <a:lnTo>
                  <a:pt x="183" y="228"/>
                </a:lnTo>
                <a:lnTo>
                  <a:pt x="181" y="230"/>
                </a:lnTo>
                <a:lnTo>
                  <a:pt x="181" y="230"/>
                </a:lnTo>
                <a:lnTo>
                  <a:pt x="183" y="230"/>
                </a:lnTo>
                <a:lnTo>
                  <a:pt x="183" y="230"/>
                </a:lnTo>
                <a:lnTo>
                  <a:pt x="184" y="230"/>
                </a:lnTo>
                <a:lnTo>
                  <a:pt x="184" y="230"/>
                </a:lnTo>
                <a:lnTo>
                  <a:pt x="183" y="228"/>
                </a:lnTo>
                <a:lnTo>
                  <a:pt x="183" y="228"/>
                </a:lnTo>
                <a:close/>
                <a:moveTo>
                  <a:pt x="164" y="254"/>
                </a:moveTo>
                <a:lnTo>
                  <a:pt x="164" y="254"/>
                </a:lnTo>
                <a:lnTo>
                  <a:pt x="165" y="255"/>
                </a:lnTo>
                <a:lnTo>
                  <a:pt x="165" y="255"/>
                </a:lnTo>
                <a:lnTo>
                  <a:pt x="165" y="254"/>
                </a:lnTo>
                <a:lnTo>
                  <a:pt x="164" y="254"/>
                </a:lnTo>
                <a:lnTo>
                  <a:pt x="164" y="254"/>
                </a:lnTo>
                <a:close/>
                <a:moveTo>
                  <a:pt x="11" y="222"/>
                </a:moveTo>
                <a:lnTo>
                  <a:pt x="11" y="222"/>
                </a:lnTo>
                <a:lnTo>
                  <a:pt x="11" y="221"/>
                </a:lnTo>
                <a:lnTo>
                  <a:pt x="11" y="221"/>
                </a:lnTo>
                <a:lnTo>
                  <a:pt x="9" y="222"/>
                </a:lnTo>
                <a:lnTo>
                  <a:pt x="11" y="222"/>
                </a:lnTo>
                <a:lnTo>
                  <a:pt x="11" y="222"/>
                </a:lnTo>
                <a:close/>
                <a:moveTo>
                  <a:pt x="109" y="42"/>
                </a:moveTo>
                <a:lnTo>
                  <a:pt x="109" y="42"/>
                </a:lnTo>
                <a:lnTo>
                  <a:pt x="107" y="42"/>
                </a:lnTo>
                <a:lnTo>
                  <a:pt x="107" y="44"/>
                </a:lnTo>
                <a:lnTo>
                  <a:pt x="107" y="44"/>
                </a:lnTo>
                <a:lnTo>
                  <a:pt x="109" y="42"/>
                </a:lnTo>
                <a:lnTo>
                  <a:pt x="109" y="42"/>
                </a:lnTo>
                <a:close/>
                <a:moveTo>
                  <a:pt x="232" y="129"/>
                </a:moveTo>
                <a:lnTo>
                  <a:pt x="232" y="129"/>
                </a:lnTo>
                <a:lnTo>
                  <a:pt x="232" y="129"/>
                </a:lnTo>
                <a:lnTo>
                  <a:pt x="232" y="129"/>
                </a:lnTo>
                <a:lnTo>
                  <a:pt x="232" y="132"/>
                </a:lnTo>
                <a:lnTo>
                  <a:pt x="232" y="132"/>
                </a:lnTo>
                <a:lnTo>
                  <a:pt x="232" y="132"/>
                </a:lnTo>
                <a:lnTo>
                  <a:pt x="232" y="132"/>
                </a:lnTo>
                <a:lnTo>
                  <a:pt x="232" y="129"/>
                </a:lnTo>
                <a:lnTo>
                  <a:pt x="232" y="129"/>
                </a:lnTo>
                <a:close/>
                <a:moveTo>
                  <a:pt x="260" y="36"/>
                </a:moveTo>
                <a:lnTo>
                  <a:pt x="260" y="36"/>
                </a:lnTo>
                <a:lnTo>
                  <a:pt x="260" y="36"/>
                </a:lnTo>
                <a:lnTo>
                  <a:pt x="260" y="36"/>
                </a:lnTo>
                <a:lnTo>
                  <a:pt x="258" y="33"/>
                </a:lnTo>
                <a:lnTo>
                  <a:pt x="258" y="33"/>
                </a:lnTo>
                <a:lnTo>
                  <a:pt x="258" y="34"/>
                </a:lnTo>
                <a:lnTo>
                  <a:pt x="258" y="34"/>
                </a:lnTo>
                <a:lnTo>
                  <a:pt x="260" y="36"/>
                </a:lnTo>
                <a:lnTo>
                  <a:pt x="260" y="36"/>
                </a:lnTo>
                <a:close/>
                <a:moveTo>
                  <a:pt x="206" y="249"/>
                </a:moveTo>
                <a:lnTo>
                  <a:pt x="206" y="249"/>
                </a:lnTo>
                <a:lnTo>
                  <a:pt x="206" y="247"/>
                </a:lnTo>
                <a:lnTo>
                  <a:pt x="205" y="246"/>
                </a:lnTo>
                <a:lnTo>
                  <a:pt x="205" y="246"/>
                </a:lnTo>
                <a:lnTo>
                  <a:pt x="205" y="247"/>
                </a:lnTo>
                <a:lnTo>
                  <a:pt x="205" y="247"/>
                </a:lnTo>
                <a:lnTo>
                  <a:pt x="206" y="249"/>
                </a:lnTo>
                <a:lnTo>
                  <a:pt x="206" y="249"/>
                </a:lnTo>
                <a:close/>
                <a:moveTo>
                  <a:pt x="266" y="225"/>
                </a:moveTo>
                <a:lnTo>
                  <a:pt x="266" y="225"/>
                </a:lnTo>
                <a:lnTo>
                  <a:pt x="266" y="225"/>
                </a:lnTo>
                <a:lnTo>
                  <a:pt x="266" y="227"/>
                </a:lnTo>
                <a:lnTo>
                  <a:pt x="266" y="227"/>
                </a:lnTo>
                <a:lnTo>
                  <a:pt x="266" y="225"/>
                </a:lnTo>
                <a:lnTo>
                  <a:pt x="266" y="225"/>
                </a:lnTo>
                <a:close/>
                <a:moveTo>
                  <a:pt x="107" y="213"/>
                </a:moveTo>
                <a:lnTo>
                  <a:pt x="107" y="213"/>
                </a:lnTo>
                <a:lnTo>
                  <a:pt x="105" y="213"/>
                </a:lnTo>
                <a:lnTo>
                  <a:pt x="105" y="213"/>
                </a:lnTo>
                <a:lnTo>
                  <a:pt x="105" y="213"/>
                </a:lnTo>
                <a:lnTo>
                  <a:pt x="105" y="213"/>
                </a:lnTo>
                <a:lnTo>
                  <a:pt x="105" y="214"/>
                </a:lnTo>
                <a:lnTo>
                  <a:pt x="105" y="214"/>
                </a:lnTo>
                <a:lnTo>
                  <a:pt x="107" y="213"/>
                </a:lnTo>
                <a:lnTo>
                  <a:pt x="107" y="213"/>
                </a:lnTo>
                <a:close/>
                <a:moveTo>
                  <a:pt x="47" y="168"/>
                </a:moveTo>
                <a:lnTo>
                  <a:pt x="47" y="168"/>
                </a:lnTo>
                <a:lnTo>
                  <a:pt x="47" y="168"/>
                </a:lnTo>
                <a:lnTo>
                  <a:pt x="47" y="168"/>
                </a:lnTo>
                <a:lnTo>
                  <a:pt x="47" y="173"/>
                </a:lnTo>
                <a:lnTo>
                  <a:pt x="47" y="173"/>
                </a:lnTo>
                <a:lnTo>
                  <a:pt x="47" y="173"/>
                </a:lnTo>
                <a:lnTo>
                  <a:pt x="47" y="173"/>
                </a:lnTo>
                <a:lnTo>
                  <a:pt x="47" y="168"/>
                </a:lnTo>
                <a:lnTo>
                  <a:pt x="47" y="168"/>
                </a:lnTo>
                <a:close/>
                <a:moveTo>
                  <a:pt x="271" y="238"/>
                </a:moveTo>
                <a:lnTo>
                  <a:pt x="271" y="238"/>
                </a:lnTo>
                <a:lnTo>
                  <a:pt x="271" y="241"/>
                </a:lnTo>
                <a:lnTo>
                  <a:pt x="271" y="241"/>
                </a:lnTo>
                <a:lnTo>
                  <a:pt x="271" y="239"/>
                </a:lnTo>
                <a:lnTo>
                  <a:pt x="271" y="238"/>
                </a:lnTo>
                <a:lnTo>
                  <a:pt x="271" y="238"/>
                </a:lnTo>
                <a:close/>
                <a:moveTo>
                  <a:pt x="181" y="187"/>
                </a:moveTo>
                <a:lnTo>
                  <a:pt x="181" y="187"/>
                </a:lnTo>
                <a:lnTo>
                  <a:pt x="180" y="184"/>
                </a:lnTo>
                <a:lnTo>
                  <a:pt x="180" y="184"/>
                </a:lnTo>
                <a:lnTo>
                  <a:pt x="180" y="186"/>
                </a:lnTo>
                <a:lnTo>
                  <a:pt x="181" y="187"/>
                </a:lnTo>
                <a:lnTo>
                  <a:pt x="181" y="187"/>
                </a:lnTo>
                <a:close/>
                <a:moveTo>
                  <a:pt x="118" y="31"/>
                </a:moveTo>
                <a:lnTo>
                  <a:pt x="118" y="31"/>
                </a:lnTo>
                <a:lnTo>
                  <a:pt x="116" y="31"/>
                </a:lnTo>
                <a:lnTo>
                  <a:pt x="116" y="31"/>
                </a:lnTo>
                <a:lnTo>
                  <a:pt x="118" y="33"/>
                </a:lnTo>
                <a:lnTo>
                  <a:pt x="118" y="33"/>
                </a:lnTo>
                <a:lnTo>
                  <a:pt x="118" y="31"/>
                </a:lnTo>
                <a:lnTo>
                  <a:pt x="118" y="31"/>
                </a:lnTo>
                <a:lnTo>
                  <a:pt x="118" y="31"/>
                </a:lnTo>
                <a:close/>
                <a:moveTo>
                  <a:pt x="284" y="134"/>
                </a:moveTo>
                <a:lnTo>
                  <a:pt x="284" y="134"/>
                </a:lnTo>
                <a:lnTo>
                  <a:pt x="284" y="135"/>
                </a:lnTo>
                <a:lnTo>
                  <a:pt x="284" y="135"/>
                </a:lnTo>
                <a:lnTo>
                  <a:pt x="285" y="134"/>
                </a:lnTo>
                <a:lnTo>
                  <a:pt x="285" y="134"/>
                </a:lnTo>
                <a:lnTo>
                  <a:pt x="284" y="132"/>
                </a:lnTo>
                <a:lnTo>
                  <a:pt x="284" y="132"/>
                </a:lnTo>
                <a:lnTo>
                  <a:pt x="284" y="134"/>
                </a:lnTo>
                <a:lnTo>
                  <a:pt x="284" y="134"/>
                </a:lnTo>
                <a:close/>
                <a:moveTo>
                  <a:pt x="45" y="20"/>
                </a:moveTo>
                <a:lnTo>
                  <a:pt x="45" y="20"/>
                </a:lnTo>
                <a:lnTo>
                  <a:pt x="44" y="22"/>
                </a:lnTo>
                <a:lnTo>
                  <a:pt x="44" y="22"/>
                </a:lnTo>
                <a:lnTo>
                  <a:pt x="45" y="20"/>
                </a:lnTo>
                <a:lnTo>
                  <a:pt x="45" y="20"/>
                </a:lnTo>
                <a:lnTo>
                  <a:pt x="45" y="20"/>
                </a:lnTo>
                <a:close/>
                <a:moveTo>
                  <a:pt x="90" y="8"/>
                </a:moveTo>
                <a:lnTo>
                  <a:pt x="90" y="8"/>
                </a:lnTo>
                <a:lnTo>
                  <a:pt x="91" y="8"/>
                </a:lnTo>
                <a:lnTo>
                  <a:pt x="91" y="8"/>
                </a:lnTo>
                <a:lnTo>
                  <a:pt x="91" y="8"/>
                </a:lnTo>
                <a:lnTo>
                  <a:pt x="90" y="8"/>
                </a:lnTo>
                <a:lnTo>
                  <a:pt x="90" y="8"/>
                </a:lnTo>
                <a:close/>
                <a:moveTo>
                  <a:pt x="161" y="116"/>
                </a:moveTo>
                <a:lnTo>
                  <a:pt x="161" y="116"/>
                </a:lnTo>
                <a:lnTo>
                  <a:pt x="159" y="116"/>
                </a:lnTo>
                <a:lnTo>
                  <a:pt x="159" y="116"/>
                </a:lnTo>
                <a:lnTo>
                  <a:pt x="159" y="118"/>
                </a:lnTo>
                <a:lnTo>
                  <a:pt x="159" y="118"/>
                </a:lnTo>
                <a:lnTo>
                  <a:pt x="161" y="118"/>
                </a:lnTo>
                <a:lnTo>
                  <a:pt x="161" y="118"/>
                </a:lnTo>
                <a:lnTo>
                  <a:pt x="161" y="116"/>
                </a:lnTo>
                <a:lnTo>
                  <a:pt x="161" y="116"/>
                </a:lnTo>
                <a:close/>
                <a:moveTo>
                  <a:pt x="85" y="79"/>
                </a:moveTo>
                <a:lnTo>
                  <a:pt x="85" y="79"/>
                </a:lnTo>
                <a:lnTo>
                  <a:pt x="83" y="79"/>
                </a:lnTo>
                <a:lnTo>
                  <a:pt x="83" y="77"/>
                </a:lnTo>
                <a:lnTo>
                  <a:pt x="83" y="77"/>
                </a:lnTo>
                <a:lnTo>
                  <a:pt x="83" y="79"/>
                </a:lnTo>
                <a:lnTo>
                  <a:pt x="83" y="79"/>
                </a:lnTo>
                <a:lnTo>
                  <a:pt x="85" y="79"/>
                </a:lnTo>
                <a:lnTo>
                  <a:pt x="85" y="79"/>
                </a:lnTo>
                <a:close/>
                <a:moveTo>
                  <a:pt x="191" y="39"/>
                </a:moveTo>
                <a:lnTo>
                  <a:pt x="191" y="39"/>
                </a:lnTo>
                <a:lnTo>
                  <a:pt x="191" y="36"/>
                </a:lnTo>
                <a:lnTo>
                  <a:pt x="191" y="36"/>
                </a:lnTo>
                <a:lnTo>
                  <a:pt x="191" y="38"/>
                </a:lnTo>
                <a:lnTo>
                  <a:pt x="191" y="39"/>
                </a:lnTo>
                <a:lnTo>
                  <a:pt x="191" y="39"/>
                </a:lnTo>
                <a:close/>
                <a:moveTo>
                  <a:pt x="265" y="123"/>
                </a:moveTo>
                <a:lnTo>
                  <a:pt x="265" y="123"/>
                </a:lnTo>
                <a:lnTo>
                  <a:pt x="265" y="121"/>
                </a:lnTo>
                <a:lnTo>
                  <a:pt x="265" y="120"/>
                </a:lnTo>
                <a:lnTo>
                  <a:pt x="265" y="120"/>
                </a:lnTo>
                <a:lnTo>
                  <a:pt x="265" y="123"/>
                </a:lnTo>
                <a:lnTo>
                  <a:pt x="265" y="123"/>
                </a:lnTo>
                <a:close/>
                <a:moveTo>
                  <a:pt x="90" y="277"/>
                </a:moveTo>
                <a:lnTo>
                  <a:pt x="90" y="277"/>
                </a:lnTo>
                <a:lnTo>
                  <a:pt x="88" y="274"/>
                </a:lnTo>
                <a:lnTo>
                  <a:pt x="88" y="274"/>
                </a:lnTo>
                <a:lnTo>
                  <a:pt x="90" y="276"/>
                </a:lnTo>
                <a:lnTo>
                  <a:pt x="90" y="277"/>
                </a:lnTo>
                <a:lnTo>
                  <a:pt x="90" y="277"/>
                </a:lnTo>
                <a:close/>
                <a:moveTo>
                  <a:pt x="150" y="268"/>
                </a:moveTo>
                <a:lnTo>
                  <a:pt x="150" y="268"/>
                </a:lnTo>
                <a:lnTo>
                  <a:pt x="150" y="269"/>
                </a:lnTo>
                <a:lnTo>
                  <a:pt x="150" y="269"/>
                </a:lnTo>
                <a:lnTo>
                  <a:pt x="151" y="269"/>
                </a:lnTo>
                <a:lnTo>
                  <a:pt x="151" y="269"/>
                </a:lnTo>
                <a:lnTo>
                  <a:pt x="150" y="268"/>
                </a:lnTo>
                <a:lnTo>
                  <a:pt x="150" y="268"/>
                </a:lnTo>
                <a:close/>
                <a:moveTo>
                  <a:pt x="277" y="75"/>
                </a:moveTo>
                <a:lnTo>
                  <a:pt x="277" y="75"/>
                </a:lnTo>
                <a:lnTo>
                  <a:pt x="276" y="77"/>
                </a:lnTo>
                <a:lnTo>
                  <a:pt x="276" y="77"/>
                </a:lnTo>
                <a:lnTo>
                  <a:pt x="276" y="77"/>
                </a:lnTo>
                <a:lnTo>
                  <a:pt x="277" y="75"/>
                </a:lnTo>
                <a:lnTo>
                  <a:pt x="277" y="75"/>
                </a:lnTo>
                <a:close/>
                <a:moveTo>
                  <a:pt x="44" y="186"/>
                </a:moveTo>
                <a:lnTo>
                  <a:pt x="44" y="186"/>
                </a:lnTo>
                <a:lnTo>
                  <a:pt x="44" y="187"/>
                </a:lnTo>
                <a:lnTo>
                  <a:pt x="45" y="189"/>
                </a:lnTo>
                <a:lnTo>
                  <a:pt x="45" y="189"/>
                </a:lnTo>
                <a:lnTo>
                  <a:pt x="44" y="186"/>
                </a:lnTo>
                <a:lnTo>
                  <a:pt x="44" y="186"/>
                </a:lnTo>
                <a:close/>
                <a:moveTo>
                  <a:pt x="85" y="206"/>
                </a:moveTo>
                <a:lnTo>
                  <a:pt x="85" y="206"/>
                </a:lnTo>
                <a:lnTo>
                  <a:pt x="85" y="208"/>
                </a:lnTo>
                <a:lnTo>
                  <a:pt x="85" y="210"/>
                </a:lnTo>
                <a:lnTo>
                  <a:pt x="85" y="210"/>
                </a:lnTo>
                <a:lnTo>
                  <a:pt x="85" y="206"/>
                </a:lnTo>
                <a:lnTo>
                  <a:pt x="85" y="206"/>
                </a:lnTo>
                <a:close/>
                <a:moveTo>
                  <a:pt x="281" y="252"/>
                </a:moveTo>
                <a:lnTo>
                  <a:pt x="281" y="252"/>
                </a:lnTo>
                <a:lnTo>
                  <a:pt x="279" y="254"/>
                </a:lnTo>
                <a:lnTo>
                  <a:pt x="279" y="254"/>
                </a:lnTo>
                <a:lnTo>
                  <a:pt x="279" y="254"/>
                </a:lnTo>
                <a:lnTo>
                  <a:pt x="279" y="254"/>
                </a:lnTo>
                <a:lnTo>
                  <a:pt x="281" y="252"/>
                </a:lnTo>
                <a:lnTo>
                  <a:pt x="281" y="252"/>
                </a:lnTo>
                <a:close/>
                <a:moveTo>
                  <a:pt x="221" y="265"/>
                </a:moveTo>
                <a:lnTo>
                  <a:pt x="221" y="265"/>
                </a:lnTo>
                <a:lnTo>
                  <a:pt x="222" y="263"/>
                </a:lnTo>
                <a:lnTo>
                  <a:pt x="222" y="263"/>
                </a:lnTo>
                <a:lnTo>
                  <a:pt x="222" y="263"/>
                </a:lnTo>
                <a:lnTo>
                  <a:pt x="221" y="265"/>
                </a:lnTo>
                <a:lnTo>
                  <a:pt x="221" y="265"/>
                </a:lnTo>
                <a:close/>
                <a:moveTo>
                  <a:pt x="271" y="178"/>
                </a:moveTo>
                <a:lnTo>
                  <a:pt x="271" y="178"/>
                </a:lnTo>
                <a:lnTo>
                  <a:pt x="270" y="180"/>
                </a:lnTo>
                <a:lnTo>
                  <a:pt x="270" y="181"/>
                </a:lnTo>
                <a:lnTo>
                  <a:pt x="270" y="181"/>
                </a:lnTo>
                <a:lnTo>
                  <a:pt x="271" y="178"/>
                </a:lnTo>
                <a:lnTo>
                  <a:pt x="271" y="178"/>
                </a:lnTo>
                <a:close/>
                <a:moveTo>
                  <a:pt x="217" y="269"/>
                </a:moveTo>
                <a:lnTo>
                  <a:pt x="217" y="269"/>
                </a:lnTo>
                <a:lnTo>
                  <a:pt x="214" y="269"/>
                </a:lnTo>
                <a:lnTo>
                  <a:pt x="214" y="269"/>
                </a:lnTo>
                <a:lnTo>
                  <a:pt x="217" y="269"/>
                </a:lnTo>
                <a:lnTo>
                  <a:pt x="217" y="269"/>
                </a:lnTo>
                <a:close/>
                <a:moveTo>
                  <a:pt x="214" y="232"/>
                </a:moveTo>
                <a:lnTo>
                  <a:pt x="214" y="232"/>
                </a:lnTo>
                <a:lnTo>
                  <a:pt x="213" y="233"/>
                </a:lnTo>
                <a:lnTo>
                  <a:pt x="213" y="233"/>
                </a:lnTo>
                <a:lnTo>
                  <a:pt x="214" y="232"/>
                </a:lnTo>
                <a:lnTo>
                  <a:pt x="214" y="232"/>
                </a:lnTo>
                <a:lnTo>
                  <a:pt x="214" y="232"/>
                </a:lnTo>
                <a:close/>
                <a:moveTo>
                  <a:pt x="17" y="232"/>
                </a:moveTo>
                <a:lnTo>
                  <a:pt x="17" y="232"/>
                </a:lnTo>
                <a:lnTo>
                  <a:pt x="16" y="230"/>
                </a:lnTo>
                <a:lnTo>
                  <a:pt x="16" y="230"/>
                </a:lnTo>
                <a:lnTo>
                  <a:pt x="16" y="233"/>
                </a:lnTo>
                <a:lnTo>
                  <a:pt x="16" y="233"/>
                </a:lnTo>
                <a:lnTo>
                  <a:pt x="17" y="232"/>
                </a:lnTo>
                <a:lnTo>
                  <a:pt x="17" y="232"/>
                </a:lnTo>
                <a:close/>
                <a:moveTo>
                  <a:pt x="271" y="135"/>
                </a:moveTo>
                <a:lnTo>
                  <a:pt x="271" y="135"/>
                </a:lnTo>
                <a:lnTo>
                  <a:pt x="270" y="137"/>
                </a:lnTo>
                <a:lnTo>
                  <a:pt x="270" y="137"/>
                </a:lnTo>
                <a:lnTo>
                  <a:pt x="270" y="137"/>
                </a:lnTo>
                <a:lnTo>
                  <a:pt x="271" y="135"/>
                </a:lnTo>
                <a:lnTo>
                  <a:pt x="271" y="135"/>
                </a:lnTo>
                <a:close/>
                <a:moveTo>
                  <a:pt x="285" y="104"/>
                </a:moveTo>
                <a:lnTo>
                  <a:pt x="285" y="104"/>
                </a:lnTo>
                <a:lnTo>
                  <a:pt x="284" y="105"/>
                </a:lnTo>
                <a:lnTo>
                  <a:pt x="285" y="107"/>
                </a:lnTo>
                <a:lnTo>
                  <a:pt x="285" y="107"/>
                </a:lnTo>
                <a:lnTo>
                  <a:pt x="285" y="104"/>
                </a:lnTo>
                <a:lnTo>
                  <a:pt x="285" y="104"/>
                </a:lnTo>
                <a:close/>
                <a:moveTo>
                  <a:pt x="217" y="214"/>
                </a:moveTo>
                <a:lnTo>
                  <a:pt x="217" y="214"/>
                </a:lnTo>
                <a:lnTo>
                  <a:pt x="217" y="216"/>
                </a:lnTo>
                <a:lnTo>
                  <a:pt x="217" y="216"/>
                </a:lnTo>
                <a:lnTo>
                  <a:pt x="217" y="216"/>
                </a:lnTo>
                <a:lnTo>
                  <a:pt x="217" y="214"/>
                </a:lnTo>
                <a:lnTo>
                  <a:pt x="217" y="214"/>
                </a:lnTo>
                <a:close/>
                <a:moveTo>
                  <a:pt x="94" y="49"/>
                </a:moveTo>
                <a:lnTo>
                  <a:pt x="94" y="49"/>
                </a:lnTo>
                <a:lnTo>
                  <a:pt x="93" y="50"/>
                </a:lnTo>
                <a:lnTo>
                  <a:pt x="93" y="50"/>
                </a:lnTo>
                <a:lnTo>
                  <a:pt x="94" y="50"/>
                </a:lnTo>
                <a:lnTo>
                  <a:pt x="94" y="50"/>
                </a:lnTo>
                <a:lnTo>
                  <a:pt x="94" y="49"/>
                </a:lnTo>
                <a:lnTo>
                  <a:pt x="94" y="49"/>
                </a:lnTo>
                <a:close/>
                <a:moveTo>
                  <a:pt x="143" y="252"/>
                </a:moveTo>
                <a:lnTo>
                  <a:pt x="143" y="252"/>
                </a:lnTo>
                <a:lnTo>
                  <a:pt x="143" y="255"/>
                </a:lnTo>
                <a:lnTo>
                  <a:pt x="143" y="255"/>
                </a:lnTo>
                <a:lnTo>
                  <a:pt x="145" y="254"/>
                </a:lnTo>
                <a:lnTo>
                  <a:pt x="143" y="252"/>
                </a:lnTo>
                <a:lnTo>
                  <a:pt x="143" y="252"/>
                </a:lnTo>
                <a:close/>
                <a:moveTo>
                  <a:pt x="124" y="249"/>
                </a:moveTo>
                <a:lnTo>
                  <a:pt x="124" y="249"/>
                </a:lnTo>
                <a:lnTo>
                  <a:pt x="124" y="249"/>
                </a:lnTo>
                <a:lnTo>
                  <a:pt x="124" y="249"/>
                </a:lnTo>
                <a:lnTo>
                  <a:pt x="124" y="247"/>
                </a:lnTo>
                <a:lnTo>
                  <a:pt x="124" y="247"/>
                </a:lnTo>
                <a:lnTo>
                  <a:pt x="124" y="249"/>
                </a:lnTo>
                <a:lnTo>
                  <a:pt x="124" y="249"/>
                </a:lnTo>
                <a:lnTo>
                  <a:pt x="124" y="249"/>
                </a:lnTo>
                <a:lnTo>
                  <a:pt x="124" y="249"/>
                </a:lnTo>
                <a:close/>
                <a:moveTo>
                  <a:pt x="19" y="187"/>
                </a:moveTo>
                <a:lnTo>
                  <a:pt x="19" y="187"/>
                </a:lnTo>
                <a:lnTo>
                  <a:pt x="19" y="184"/>
                </a:lnTo>
                <a:lnTo>
                  <a:pt x="19" y="184"/>
                </a:lnTo>
                <a:lnTo>
                  <a:pt x="17" y="186"/>
                </a:lnTo>
                <a:lnTo>
                  <a:pt x="19" y="187"/>
                </a:lnTo>
                <a:lnTo>
                  <a:pt x="19" y="187"/>
                </a:lnTo>
                <a:close/>
                <a:moveTo>
                  <a:pt x="195" y="34"/>
                </a:moveTo>
                <a:lnTo>
                  <a:pt x="195" y="34"/>
                </a:lnTo>
                <a:lnTo>
                  <a:pt x="194" y="36"/>
                </a:lnTo>
                <a:lnTo>
                  <a:pt x="194" y="36"/>
                </a:lnTo>
                <a:lnTo>
                  <a:pt x="195" y="36"/>
                </a:lnTo>
                <a:lnTo>
                  <a:pt x="195" y="34"/>
                </a:lnTo>
                <a:lnTo>
                  <a:pt x="195" y="34"/>
                </a:lnTo>
                <a:close/>
                <a:moveTo>
                  <a:pt x="116" y="273"/>
                </a:moveTo>
                <a:lnTo>
                  <a:pt x="116" y="273"/>
                </a:lnTo>
                <a:lnTo>
                  <a:pt x="116" y="273"/>
                </a:lnTo>
                <a:lnTo>
                  <a:pt x="116" y="273"/>
                </a:lnTo>
                <a:lnTo>
                  <a:pt x="115" y="271"/>
                </a:lnTo>
                <a:lnTo>
                  <a:pt x="115" y="271"/>
                </a:lnTo>
                <a:lnTo>
                  <a:pt x="115" y="273"/>
                </a:lnTo>
                <a:lnTo>
                  <a:pt x="115" y="273"/>
                </a:lnTo>
                <a:lnTo>
                  <a:pt x="116" y="273"/>
                </a:lnTo>
                <a:lnTo>
                  <a:pt x="116" y="273"/>
                </a:lnTo>
                <a:close/>
                <a:moveTo>
                  <a:pt x="50" y="66"/>
                </a:moveTo>
                <a:lnTo>
                  <a:pt x="50" y="66"/>
                </a:lnTo>
                <a:lnTo>
                  <a:pt x="52" y="64"/>
                </a:lnTo>
                <a:lnTo>
                  <a:pt x="52" y="64"/>
                </a:lnTo>
                <a:lnTo>
                  <a:pt x="50" y="64"/>
                </a:lnTo>
                <a:lnTo>
                  <a:pt x="50" y="64"/>
                </a:lnTo>
                <a:lnTo>
                  <a:pt x="50" y="66"/>
                </a:lnTo>
                <a:lnTo>
                  <a:pt x="50" y="66"/>
                </a:lnTo>
                <a:close/>
                <a:moveTo>
                  <a:pt x="11" y="159"/>
                </a:moveTo>
                <a:lnTo>
                  <a:pt x="11" y="159"/>
                </a:lnTo>
                <a:lnTo>
                  <a:pt x="11" y="162"/>
                </a:lnTo>
                <a:lnTo>
                  <a:pt x="11" y="162"/>
                </a:lnTo>
                <a:lnTo>
                  <a:pt x="12" y="161"/>
                </a:lnTo>
                <a:lnTo>
                  <a:pt x="11" y="159"/>
                </a:lnTo>
                <a:lnTo>
                  <a:pt x="11" y="159"/>
                </a:lnTo>
                <a:close/>
                <a:moveTo>
                  <a:pt x="102" y="61"/>
                </a:moveTo>
                <a:lnTo>
                  <a:pt x="102" y="61"/>
                </a:lnTo>
                <a:lnTo>
                  <a:pt x="102" y="63"/>
                </a:lnTo>
                <a:lnTo>
                  <a:pt x="102" y="63"/>
                </a:lnTo>
                <a:lnTo>
                  <a:pt x="102" y="63"/>
                </a:lnTo>
                <a:lnTo>
                  <a:pt x="102" y="63"/>
                </a:lnTo>
                <a:lnTo>
                  <a:pt x="102" y="61"/>
                </a:lnTo>
                <a:lnTo>
                  <a:pt x="102" y="61"/>
                </a:lnTo>
                <a:lnTo>
                  <a:pt x="102" y="61"/>
                </a:lnTo>
                <a:lnTo>
                  <a:pt x="102" y="61"/>
                </a:lnTo>
                <a:lnTo>
                  <a:pt x="102" y="61"/>
                </a:lnTo>
                <a:lnTo>
                  <a:pt x="102" y="61"/>
                </a:lnTo>
                <a:close/>
                <a:moveTo>
                  <a:pt x="145" y="191"/>
                </a:moveTo>
                <a:lnTo>
                  <a:pt x="145" y="191"/>
                </a:lnTo>
                <a:lnTo>
                  <a:pt x="145" y="192"/>
                </a:lnTo>
                <a:lnTo>
                  <a:pt x="145" y="192"/>
                </a:lnTo>
                <a:lnTo>
                  <a:pt x="145" y="192"/>
                </a:lnTo>
                <a:lnTo>
                  <a:pt x="145" y="191"/>
                </a:lnTo>
                <a:lnTo>
                  <a:pt x="145" y="191"/>
                </a:lnTo>
                <a:close/>
                <a:moveTo>
                  <a:pt x="158" y="263"/>
                </a:moveTo>
                <a:lnTo>
                  <a:pt x="158" y="263"/>
                </a:lnTo>
                <a:lnTo>
                  <a:pt x="158" y="263"/>
                </a:lnTo>
                <a:lnTo>
                  <a:pt x="158" y="263"/>
                </a:lnTo>
                <a:lnTo>
                  <a:pt x="156" y="262"/>
                </a:lnTo>
                <a:lnTo>
                  <a:pt x="156" y="262"/>
                </a:lnTo>
                <a:lnTo>
                  <a:pt x="156" y="263"/>
                </a:lnTo>
                <a:lnTo>
                  <a:pt x="156" y="263"/>
                </a:lnTo>
                <a:lnTo>
                  <a:pt x="158" y="263"/>
                </a:lnTo>
                <a:lnTo>
                  <a:pt x="158" y="263"/>
                </a:lnTo>
                <a:close/>
                <a:moveTo>
                  <a:pt x="158" y="266"/>
                </a:moveTo>
                <a:lnTo>
                  <a:pt x="158" y="266"/>
                </a:lnTo>
                <a:lnTo>
                  <a:pt x="156" y="266"/>
                </a:lnTo>
                <a:lnTo>
                  <a:pt x="156" y="266"/>
                </a:lnTo>
                <a:lnTo>
                  <a:pt x="156" y="266"/>
                </a:lnTo>
                <a:lnTo>
                  <a:pt x="158" y="266"/>
                </a:lnTo>
                <a:lnTo>
                  <a:pt x="158" y="266"/>
                </a:lnTo>
                <a:close/>
                <a:moveTo>
                  <a:pt x="28" y="200"/>
                </a:moveTo>
                <a:lnTo>
                  <a:pt x="28" y="200"/>
                </a:lnTo>
                <a:lnTo>
                  <a:pt x="28" y="202"/>
                </a:lnTo>
                <a:lnTo>
                  <a:pt x="28" y="202"/>
                </a:lnTo>
                <a:lnTo>
                  <a:pt x="28" y="200"/>
                </a:lnTo>
                <a:lnTo>
                  <a:pt x="28" y="200"/>
                </a:lnTo>
                <a:lnTo>
                  <a:pt x="28" y="200"/>
                </a:lnTo>
                <a:close/>
                <a:moveTo>
                  <a:pt x="72" y="86"/>
                </a:moveTo>
                <a:lnTo>
                  <a:pt x="72" y="86"/>
                </a:lnTo>
                <a:lnTo>
                  <a:pt x="72" y="85"/>
                </a:lnTo>
                <a:lnTo>
                  <a:pt x="71" y="85"/>
                </a:lnTo>
                <a:lnTo>
                  <a:pt x="71" y="85"/>
                </a:lnTo>
                <a:lnTo>
                  <a:pt x="72" y="86"/>
                </a:lnTo>
                <a:lnTo>
                  <a:pt x="72" y="86"/>
                </a:lnTo>
                <a:close/>
                <a:moveTo>
                  <a:pt x="263" y="60"/>
                </a:moveTo>
                <a:lnTo>
                  <a:pt x="263" y="60"/>
                </a:lnTo>
                <a:lnTo>
                  <a:pt x="263" y="60"/>
                </a:lnTo>
                <a:lnTo>
                  <a:pt x="263" y="60"/>
                </a:lnTo>
                <a:lnTo>
                  <a:pt x="263" y="61"/>
                </a:lnTo>
                <a:lnTo>
                  <a:pt x="263" y="61"/>
                </a:lnTo>
                <a:lnTo>
                  <a:pt x="263" y="60"/>
                </a:lnTo>
                <a:lnTo>
                  <a:pt x="263" y="60"/>
                </a:lnTo>
                <a:close/>
                <a:moveTo>
                  <a:pt x="285" y="120"/>
                </a:moveTo>
                <a:lnTo>
                  <a:pt x="285" y="120"/>
                </a:lnTo>
                <a:lnTo>
                  <a:pt x="285" y="120"/>
                </a:lnTo>
                <a:lnTo>
                  <a:pt x="285" y="120"/>
                </a:lnTo>
                <a:lnTo>
                  <a:pt x="285" y="118"/>
                </a:lnTo>
                <a:lnTo>
                  <a:pt x="285" y="118"/>
                </a:lnTo>
                <a:lnTo>
                  <a:pt x="284" y="118"/>
                </a:lnTo>
                <a:lnTo>
                  <a:pt x="284" y="118"/>
                </a:lnTo>
                <a:lnTo>
                  <a:pt x="285" y="120"/>
                </a:lnTo>
                <a:lnTo>
                  <a:pt x="285" y="120"/>
                </a:lnTo>
                <a:close/>
                <a:moveTo>
                  <a:pt x="265" y="82"/>
                </a:moveTo>
                <a:lnTo>
                  <a:pt x="265" y="82"/>
                </a:lnTo>
                <a:lnTo>
                  <a:pt x="265" y="82"/>
                </a:lnTo>
                <a:lnTo>
                  <a:pt x="265" y="82"/>
                </a:lnTo>
                <a:lnTo>
                  <a:pt x="266" y="83"/>
                </a:lnTo>
                <a:lnTo>
                  <a:pt x="266" y="83"/>
                </a:lnTo>
                <a:lnTo>
                  <a:pt x="265" y="82"/>
                </a:lnTo>
                <a:lnTo>
                  <a:pt x="265" y="82"/>
                </a:lnTo>
                <a:close/>
                <a:moveTo>
                  <a:pt x="238" y="205"/>
                </a:moveTo>
                <a:lnTo>
                  <a:pt x="238" y="205"/>
                </a:lnTo>
                <a:lnTo>
                  <a:pt x="238" y="205"/>
                </a:lnTo>
                <a:lnTo>
                  <a:pt x="238" y="205"/>
                </a:lnTo>
                <a:lnTo>
                  <a:pt x="238" y="203"/>
                </a:lnTo>
                <a:lnTo>
                  <a:pt x="238" y="203"/>
                </a:lnTo>
                <a:lnTo>
                  <a:pt x="238" y="205"/>
                </a:lnTo>
                <a:lnTo>
                  <a:pt x="238" y="205"/>
                </a:lnTo>
                <a:close/>
                <a:moveTo>
                  <a:pt x="285" y="20"/>
                </a:moveTo>
                <a:lnTo>
                  <a:pt x="285" y="20"/>
                </a:lnTo>
                <a:lnTo>
                  <a:pt x="287" y="22"/>
                </a:lnTo>
                <a:lnTo>
                  <a:pt x="287" y="22"/>
                </a:lnTo>
                <a:lnTo>
                  <a:pt x="285" y="20"/>
                </a:lnTo>
                <a:lnTo>
                  <a:pt x="285" y="20"/>
                </a:lnTo>
                <a:close/>
                <a:moveTo>
                  <a:pt x="194" y="233"/>
                </a:moveTo>
                <a:lnTo>
                  <a:pt x="194" y="233"/>
                </a:lnTo>
                <a:lnTo>
                  <a:pt x="192" y="232"/>
                </a:lnTo>
                <a:lnTo>
                  <a:pt x="192" y="232"/>
                </a:lnTo>
                <a:lnTo>
                  <a:pt x="194" y="233"/>
                </a:lnTo>
                <a:lnTo>
                  <a:pt x="194" y="233"/>
                </a:lnTo>
                <a:close/>
                <a:moveTo>
                  <a:pt x="28" y="143"/>
                </a:moveTo>
                <a:lnTo>
                  <a:pt x="28" y="143"/>
                </a:lnTo>
                <a:lnTo>
                  <a:pt x="28" y="142"/>
                </a:lnTo>
                <a:lnTo>
                  <a:pt x="28" y="142"/>
                </a:lnTo>
                <a:lnTo>
                  <a:pt x="28" y="143"/>
                </a:lnTo>
                <a:lnTo>
                  <a:pt x="28" y="143"/>
                </a:lnTo>
                <a:lnTo>
                  <a:pt x="28" y="143"/>
                </a:lnTo>
                <a:close/>
                <a:moveTo>
                  <a:pt x="203" y="36"/>
                </a:moveTo>
                <a:lnTo>
                  <a:pt x="203" y="36"/>
                </a:lnTo>
                <a:lnTo>
                  <a:pt x="205" y="34"/>
                </a:lnTo>
                <a:lnTo>
                  <a:pt x="205" y="34"/>
                </a:lnTo>
                <a:lnTo>
                  <a:pt x="203" y="36"/>
                </a:lnTo>
                <a:lnTo>
                  <a:pt x="203" y="36"/>
                </a:lnTo>
                <a:lnTo>
                  <a:pt x="203" y="36"/>
                </a:lnTo>
                <a:close/>
                <a:moveTo>
                  <a:pt x="143" y="249"/>
                </a:moveTo>
                <a:lnTo>
                  <a:pt x="143" y="249"/>
                </a:lnTo>
                <a:lnTo>
                  <a:pt x="143" y="247"/>
                </a:lnTo>
                <a:lnTo>
                  <a:pt x="143" y="247"/>
                </a:lnTo>
                <a:lnTo>
                  <a:pt x="143" y="247"/>
                </a:lnTo>
                <a:lnTo>
                  <a:pt x="143" y="247"/>
                </a:lnTo>
                <a:lnTo>
                  <a:pt x="143" y="247"/>
                </a:lnTo>
                <a:lnTo>
                  <a:pt x="143" y="249"/>
                </a:lnTo>
                <a:lnTo>
                  <a:pt x="143" y="249"/>
                </a:lnTo>
                <a:close/>
                <a:moveTo>
                  <a:pt x="88" y="131"/>
                </a:moveTo>
                <a:lnTo>
                  <a:pt x="88" y="131"/>
                </a:lnTo>
                <a:lnTo>
                  <a:pt x="88" y="134"/>
                </a:lnTo>
                <a:lnTo>
                  <a:pt x="88" y="134"/>
                </a:lnTo>
                <a:lnTo>
                  <a:pt x="88" y="131"/>
                </a:lnTo>
                <a:lnTo>
                  <a:pt x="88" y="131"/>
                </a:lnTo>
                <a:close/>
                <a:moveTo>
                  <a:pt x="170" y="150"/>
                </a:moveTo>
                <a:lnTo>
                  <a:pt x="170" y="150"/>
                </a:lnTo>
                <a:lnTo>
                  <a:pt x="170" y="151"/>
                </a:lnTo>
                <a:lnTo>
                  <a:pt x="170" y="151"/>
                </a:lnTo>
                <a:lnTo>
                  <a:pt x="170" y="151"/>
                </a:lnTo>
                <a:lnTo>
                  <a:pt x="170" y="151"/>
                </a:lnTo>
                <a:lnTo>
                  <a:pt x="170" y="150"/>
                </a:lnTo>
                <a:lnTo>
                  <a:pt x="170" y="150"/>
                </a:lnTo>
                <a:close/>
                <a:moveTo>
                  <a:pt x="184" y="254"/>
                </a:moveTo>
                <a:lnTo>
                  <a:pt x="184" y="254"/>
                </a:lnTo>
                <a:lnTo>
                  <a:pt x="184" y="252"/>
                </a:lnTo>
                <a:lnTo>
                  <a:pt x="184" y="252"/>
                </a:lnTo>
                <a:lnTo>
                  <a:pt x="183" y="252"/>
                </a:lnTo>
                <a:lnTo>
                  <a:pt x="183" y="252"/>
                </a:lnTo>
                <a:lnTo>
                  <a:pt x="184" y="254"/>
                </a:lnTo>
                <a:lnTo>
                  <a:pt x="184" y="254"/>
                </a:lnTo>
                <a:close/>
                <a:moveTo>
                  <a:pt x="219" y="22"/>
                </a:moveTo>
                <a:lnTo>
                  <a:pt x="219" y="22"/>
                </a:lnTo>
                <a:lnTo>
                  <a:pt x="219" y="23"/>
                </a:lnTo>
                <a:lnTo>
                  <a:pt x="221" y="23"/>
                </a:lnTo>
                <a:lnTo>
                  <a:pt x="221" y="23"/>
                </a:lnTo>
                <a:lnTo>
                  <a:pt x="219" y="22"/>
                </a:lnTo>
                <a:lnTo>
                  <a:pt x="219" y="22"/>
                </a:lnTo>
                <a:close/>
                <a:moveTo>
                  <a:pt x="107" y="31"/>
                </a:moveTo>
                <a:lnTo>
                  <a:pt x="107" y="31"/>
                </a:lnTo>
                <a:lnTo>
                  <a:pt x="107" y="30"/>
                </a:lnTo>
                <a:lnTo>
                  <a:pt x="107" y="30"/>
                </a:lnTo>
                <a:lnTo>
                  <a:pt x="105" y="31"/>
                </a:lnTo>
                <a:lnTo>
                  <a:pt x="105" y="31"/>
                </a:lnTo>
                <a:lnTo>
                  <a:pt x="105" y="31"/>
                </a:lnTo>
                <a:lnTo>
                  <a:pt x="105" y="31"/>
                </a:lnTo>
                <a:lnTo>
                  <a:pt x="107" y="31"/>
                </a:lnTo>
                <a:lnTo>
                  <a:pt x="107" y="31"/>
                </a:lnTo>
                <a:close/>
                <a:moveTo>
                  <a:pt x="145" y="183"/>
                </a:moveTo>
                <a:lnTo>
                  <a:pt x="145" y="183"/>
                </a:lnTo>
                <a:lnTo>
                  <a:pt x="146" y="183"/>
                </a:lnTo>
                <a:lnTo>
                  <a:pt x="146" y="181"/>
                </a:lnTo>
                <a:lnTo>
                  <a:pt x="146" y="181"/>
                </a:lnTo>
                <a:lnTo>
                  <a:pt x="145" y="183"/>
                </a:lnTo>
                <a:lnTo>
                  <a:pt x="145" y="183"/>
                </a:lnTo>
                <a:close/>
                <a:moveTo>
                  <a:pt x="158" y="241"/>
                </a:moveTo>
                <a:lnTo>
                  <a:pt x="158" y="241"/>
                </a:lnTo>
                <a:lnTo>
                  <a:pt x="159" y="243"/>
                </a:lnTo>
                <a:lnTo>
                  <a:pt x="159" y="243"/>
                </a:lnTo>
                <a:lnTo>
                  <a:pt x="158" y="241"/>
                </a:lnTo>
                <a:lnTo>
                  <a:pt x="158" y="241"/>
                </a:lnTo>
                <a:close/>
                <a:moveTo>
                  <a:pt x="276" y="60"/>
                </a:moveTo>
                <a:lnTo>
                  <a:pt x="276" y="60"/>
                </a:lnTo>
                <a:lnTo>
                  <a:pt x="276" y="60"/>
                </a:lnTo>
                <a:lnTo>
                  <a:pt x="276" y="58"/>
                </a:lnTo>
                <a:lnTo>
                  <a:pt x="276" y="58"/>
                </a:lnTo>
                <a:lnTo>
                  <a:pt x="276" y="60"/>
                </a:lnTo>
                <a:lnTo>
                  <a:pt x="276" y="60"/>
                </a:lnTo>
                <a:close/>
                <a:moveTo>
                  <a:pt x="241" y="55"/>
                </a:moveTo>
                <a:lnTo>
                  <a:pt x="241" y="55"/>
                </a:lnTo>
                <a:lnTo>
                  <a:pt x="241" y="56"/>
                </a:lnTo>
                <a:lnTo>
                  <a:pt x="241" y="56"/>
                </a:lnTo>
                <a:lnTo>
                  <a:pt x="243" y="56"/>
                </a:lnTo>
                <a:lnTo>
                  <a:pt x="243" y="56"/>
                </a:lnTo>
                <a:lnTo>
                  <a:pt x="241" y="55"/>
                </a:lnTo>
                <a:lnTo>
                  <a:pt x="241" y="55"/>
                </a:lnTo>
                <a:close/>
                <a:moveTo>
                  <a:pt x="22" y="113"/>
                </a:moveTo>
                <a:lnTo>
                  <a:pt x="22" y="113"/>
                </a:lnTo>
                <a:lnTo>
                  <a:pt x="20" y="113"/>
                </a:lnTo>
                <a:lnTo>
                  <a:pt x="20" y="113"/>
                </a:lnTo>
                <a:lnTo>
                  <a:pt x="20" y="115"/>
                </a:lnTo>
                <a:lnTo>
                  <a:pt x="20" y="115"/>
                </a:lnTo>
                <a:lnTo>
                  <a:pt x="22" y="113"/>
                </a:lnTo>
                <a:lnTo>
                  <a:pt x="22" y="113"/>
                </a:lnTo>
                <a:close/>
                <a:moveTo>
                  <a:pt x="17" y="159"/>
                </a:moveTo>
                <a:lnTo>
                  <a:pt x="17" y="159"/>
                </a:lnTo>
                <a:lnTo>
                  <a:pt x="17" y="161"/>
                </a:lnTo>
                <a:lnTo>
                  <a:pt x="17" y="161"/>
                </a:lnTo>
                <a:lnTo>
                  <a:pt x="17" y="159"/>
                </a:lnTo>
                <a:lnTo>
                  <a:pt x="17" y="159"/>
                </a:lnTo>
                <a:close/>
                <a:moveTo>
                  <a:pt x="19" y="235"/>
                </a:moveTo>
                <a:lnTo>
                  <a:pt x="19" y="235"/>
                </a:lnTo>
                <a:lnTo>
                  <a:pt x="20" y="233"/>
                </a:lnTo>
                <a:lnTo>
                  <a:pt x="20" y="233"/>
                </a:lnTo>
                <a:lnTo>
                  <a:pt x="19" y="233"/>
                </a:lnTo>
                <a:lnTo>
                  <a:pt x="19" y="235"/>
                </a:lnTo>
                <a:lnTo>
                  <a:pt x="19" y="235"/>
                </a:lnTo>
                <a:close/>
                <a:moveTo>
                  <a:pt x="72" y="49"/>
                </a:moveTo>
                <a:lnTo>
                  <a:pt x="72" y="49"/>
                </a:lnTo>
                <a:lnTo>
                  <a:pt x="72" y="50"/>
                </a:lnTo>
                <a:lnTo>
                  <a:pt x="72" y="50"/>
                </a:lnTo>
                <a:lnTo>
                  <a:pt x="72" y="50"/>
                </a:lnTo>
                <a:lnTo>
                  <a:pt x="72" y="49"/>
                </a:lnTo>
                <a:lnTo>
                  <a:pt x="72" y="49"/>
                </a:lnTo>
                <a:close/>
                <a:moveTo>
                  <a:pt x="131" y="216"/>
                </a:moveTo>
                <a:lnTo>
                  <a:pt x="131" y="216"/>
                </a:lnTo>
                <a:lnTo>
                  <a:pt x="129" y="216"/>
                </a:lnTo>
                <a:lnTo>
                  <a:pt x="129" y="216"/>
                </a:lnTo>
                <a:lnTo>
                  <a:pt x="129" y="217"/>
                </a:lnTo>
                <a:lnTo>
                  <a:pt x="129" y="217"/>
                </a:lnTo>
                <a:lnTo>
                  <a:pt x="131" y="216"/>
                </a:lnTo>
                <a:lnTo>
                  <a:pt x="131" y="216"/>
                </a:lnTo>
                <a:close/>
                <a:moveTo>
                  <a:pt x="145" y="219"/>
                </a:moveTo>
                <a:lnTo>
                  <a:pt x="145" y="219"/>
                </a:lnTo>
                <a:lnTo>
                  <a:pt x="145" y="219"/>
                </a:lnTo>
                <a:lnTo>
                  <a:pt x="145" y="217"/>
                </a:lnTo>
                <a:lnTo>
                  <a:pt x="145" y="217"/>
                </a:lnTo>
                <a:lnTo>
                  <a:pt x="145" y="219"/>
                </a:lnTo>
                <a:lnTo>
                  <a:pt x="145" y="219"/>
                </a:lnTo>
                <a:close/>
                <a:moveTo>
                  <a:pt x="83" y="39"/>
                </a:moveTo>
                <a:lnTo>
                  <a:pt x="83" y="39"/>
                </a:lnTo>
                <a:lnTo>
                  <a:pt x="82" y="41"/>
                </a:lnTo>
                <a:lnTo>
                  <a:pt x="82" y="41"/>
                </a:lnTo>
                <a:lnTo>
                  <a:pt x="83" y="41"/>
                </a:lnTo>
                <a:lnTo>
                  <a:pt x="83" y="39"/>
                </a:lnTo>
                <a:lnTo>
                  <a:pt x="83" y="39"/>
                </a:lnTo>
                <a:close/>
                <a:moveTo>
                  <a:pt x="113" y="262"/>
                </a:moveTo>
                <a:lnTo>
                  <a:pt x="113" y="262"/>
                </a:lnTo>
                <a:lnTo>
                  <a:pt x="113" y="262"/>
                </a:lnTo>
                <a:lnTo>
                  <a:pt x="113" y="262"/>
                </a:lnTo>
                <a:lnTo>
                  <a:pt x="113" y="260"/>
                </a:lnTo>
                <a:lnTo>
                  <a:pt x="113" y="260"/>
                </a:lnTo>
                <a:lnTo>
                  <a:pt x="113" y="262"/>
                </a:lnTo>
                <a:lnTo>
                  <a:pt x="113" y="262"/>
                </a:lnTo>
                <a:close/>
                <a:moveTo>
                  <a:pt x="30" y="109"/>
                </a:moveTo>
                <a:lnTo>
                  <a:pt x="30" y="109"/>
                </a:lnTo>
                <a:lnTo>
                  <a:pt x="30" y="110"/>
                </a:lnTo>
                <a:lnTo>
                  <a:pt x="30" y="110"/>
                </a:lnTo>
                <a:lnTo>
                  <a:pt x="31" y="110"/>
                </a:lnTo>
                <a:lnTo>
                  <a:pt x="31" y="110"/>
                </a:lnTo>
                <a:lnTo>
                  <a:pt x="30" y="109"/>
                </a:lnTo>
                <a:lnTo>
                  <a:pt x="30" y="109"/>
                </a:lnTo>
                <a:close/>
                <a:moveTo>
                  <a:pt x="22" y="224"/>
                </a:moveTo>
                <a:lnTo>
                  <a:pt x="22" y="224"/>
                </a:lnTo>
                <a:lnTo>
                  <a:pt x="22" y="225"/>
                </a:lnTo>
                <a:lnTo>
                  <a:pt x="22" y="225"/>
                </a:lnTo>
                <a:lnTo>
                  <a:pt x="22" y="225"/>
                </a:lnTo>
                <a:lnTo>
                  <a:pt x="22" y="224"/>
                </a:lnTo>
                <a:lnTo>
                  <a:pt x="22" y="224"/>
                </a:lnTo>
                <a:close/>
                <a:moveTo>
                  <a:pt x="161" y="127"/>
                </a:moveTo>
                <a:lnTo>
                  <a:pt x="161" y="127"/>
                </a:lnTo>
                <a:lnTo>
                  <a:pt x="162" y="126"/>
                </a:lnTo>
                <a:lnTo>
                  <a:pt x="162" y="126"/>
                </a:lnTo>
                <a:lnTo>
                  <a:pt x="161" y="126"/>
                </a:lnTo>
                <a:lnTo>
                  <a:pt x="161" y="126"/>
                </a:lnTo>
                <a:lnTo>
                  <a:pt x="161" y="127"/>
                </a:lnTo>
                <a:lnTo>
                  <a:pt x="161" y="127"/>
                </a:lnTo>
                <a:lnTo>
                  <a:pt x="161" y="127"/>
                </a:lnTo>
                <a:close/>
                <a:moveTo>
                  <a:pt x="11" y="211"/>
                </a:moveTo>
                <a:lnTo>
                  <a:pt x="11" y="211"/>
                </a:lnTo>
                <a:lnTo>
                  <a:pt x="9" y="211"/>
                </a:lnTo>
                <a:lnTo>
                  <a:pt x="9" y="211"/>
                </a:lnTo>
                <a:lnTo>
                  <a:pt x="9" y="214"/>
                </a:lnTo>
                <a:lnTo>
                  <a:pt x="9" y="214"/>
                </a:lnTo>
                <a:lnTo>
                  <a:pt x="11" y="214"/>
                </a:lnTo>
                <a:lnTo>
                  <a:pt x="11" y="214"/>
                </a:lnTo>
                <a:lnTo>
                  <a:pt x="11" y="211"/>
                </a:lnTo>
                <a:lnTo>
                  <a:pt x="11" y="211"/>
                </a:lnTo>
                <a:close/>
                <a:moveTo>
                  <a:pt x="162" y="239"/>
                </a:moveTo>
                <a:lnTo>
                  <a:pt x="162" y="239"/>
                </a:lnTo>
                <a:lnTo>
                  <a:pt x="162" y="239"/>
                </a:lnTo>
                <a:lnTo>
                  <a:pt x="162" y="239"/>
                </a:lnTo>
                <a:lnTo>
                  <a:pt x="162" y="239"/>
                </a:lnTo>
                <a:lnTo>
                  <a:pt x="162" y="239"/>
                </a:lnTo>
                <a:lnTo>
                  <a:pt x="162" y="239"/>
                </a:lnTo>
                <a:lnTo>
                  <a:pt x="162" y="239"/>
                </a:lnTo>
                <a:lnTo>
                  <a:pt x="162" y="239"/>
                </a:lnTo>
                <a:close/>
                <a:moveTo>
                  <a:pt x="74" y="25"/>
                </a:moveTo>
                <a:lnTo>
                  <a:pt x="74" y="25"/>
                </a:lnTo>
                <a:lnTo>
                  <a:pt x="75" y="23"/>
                </a:lnTo>
                <a:lnTo>
                  <a:pt x="75" y="23"/>
                </a:lnTo>
                <a:lnTo>
                  <a:pt x="74" y="23"/>
                </a:lnTo>
                <a:lnTo>
                  <a:pt x="74" y="25"/>
                </a:lnTo>
                <a:lnTo>
                  <a:pt x="74" y="25"/>
                </a:lnTo>
                <a:close/>
                <a:moveTo>
                  <a:pt x="88" y="39"/>
                </a:moveTo>
                <a:lnTo>
                  <a:pt x="88" y="39"/>
                </a:lnTo>
                <a:lnTo>
                  <a:pt x="87" y="39"/>
                </a:lnTo>
                <a:lnTo>
                  <a:pt x="87" y="39"/>
                </a:lnTo>
                <a:lnTo>
                  <a:pt x="87" y="41"/>
                </a:lnTo>
                <a:lnTo>
                  <a:pt x="88" y="39"/>
                </a:lnTo>
                <a:lnTo>
                  <a:pt x="88" y="39"/>
                </a:lnTo>
                <a:close/>
                <a:moveTo>
                  <a:pt x="219" y="221"/>
                </a:moveTo>
                <a:lnTo>
                  <a:pt x="219" y="221"/>
                </a:lnTo>
                <a:lnTo>
                  <a:pt x="219" y="222"/>
                </a:lnTo>
                <a:lnTo>
                  <a:pt x="219" y="222"/>
                </a:lnTo>
                <a:lnTo>
                  <a:pt x="219" y="221"/>
                </a:lnTo>
                <a:lnTo>
                  <a:pt x="219" y="221"/>
                </a:lnTo>
                <a:close/>
                <a:moveTo>
                  <a:pt x="101" y="31"/>
                </a:moveTo>
                <a:lnTo>
                  <a:pt x="101" y="31"/>
                </a:lnTo>
                <a:lnTo>
                  <a:pt x="102" y="30"/>
                </a:lnTo>
                <a:lnTo>
                  <a:pt x="102" y="30"/>
                </a:lnTo>
                <a:lnTo>
                  <a:pt x="101" y="30"/>
                </a:lnTo>
                <a:lnTo>
                  <a:pt x="101" y="31"/>
                </a:lnTo>
                <a:lnTo>
                  <a:pt x="101" y="31"/>
                </a:lnTo>
                <a:close/>
                <a:moveTo>
                  <a:pt x="164" y="139"/>
                </a:moveTo>
                <a:lnTo>
                  <a:pt x="164" y="139"/>
                </a:lnTo>
                <a:lnTo>
                  <a:pt x="165" y="137"/>
                </a:lnTo>
                <a:lnTo>
                  <a:pt x="165" y="137"/>
                </a:lnTo>
                <a:lnTo>
                  <a:pt x="164" y="139"/>
                </a:lnTo>
                <a:lnTo>
                  <a:pt x="164" y="139"/>
                </a:lnTo>
                <a:lnTo>
                  <a:pt x="164" y="139"/>
                </a:lnTo>
                <a:close/>
                <a:moveTo>
                  <a:pt x="87" y="25"/>
                </a:moveTo>
                <a:lnTo>
                  <a:pt x="87" y="25"/>
                </a:lnTo>
                <a:lnTo>
                  <a:pt x="87" y="25"/>
                </a:lnTo>
                <a:lnTo>
                  <a:pt x="87" y="25"/>
                </a:lnTo>
                <a:lnTo>
                  <a:pt x="87" y="25"/>
                </a:lnTo>
                <a:lnTo>
                  <a:pt x="87" y="25"/>
                </a:lnTo>
                <a:lnTo>
                  <a:pt x="87" y="25"/>
                </a:lnTo>
                <a:lnTo>
                  <a:pt x="87" y="25"/>
                </a:lnTo>
                <a:lnTo>
                  <a:pt x="87" y="25"/>
                </a:lnTo>
                <a:close/>
                <a:moveTo>
                  <a:pt x="87" y="192"/>
                </a:moveTo>
                <a:lnTo>
                  <a:pt x="87" y="192"/>
                </a:lnTo>
                <a:lnTo>
                  <a:pt x="87" y="194"/>
                </a:lnTo>
                <a:lnTo>
                  <a:pt x="87" y="194"/>
                </a:lnTo>
                <a:lnTo>
                  <a:pt x="87" y="192"/>
                </a:lnTo>
                <a:lnTo>
                  <a:pt x="87" y="192"/>
                </a:lnTo>
                <a:lnTo>
                  <a:pt x="87" y="192"/>
                </a:lnTo>
                <a:close/>
                <a:moveTo>
                  <a:pt x="184" y="60"/>
                </a:moveTo>
                <a:lnTo>
                  <a:pt x="184" y="60"/>
                </a:lnTo>
                <a:lnTo>
                  <a:pt x="184" y="61"/>
                </a:lnTo>
                <a:lnTo>
                  <a:pt x="184" y="61"/>
                </a:lnTo>
                <a:lnTo>
                  <a:pt x="186" y="60"/>
                </a:lnTo>
                <a:lnTo>
                  <a:pt x="186" y="60"/>
                </a:lnTo>
                <a:lnTo>
                  <a:pt x="186" y="60"/>
                </a:lnTo>
                <a:lnTo>
                  <a:pt x="186" y="60"/>
                </a:lnTo>
                <a:lnTo>
                  <a:pt x="184" y="60"/>
                </a:lnTo>
                <a:lnTo>
                  <a:pt x="184" y="60"/>
                </a:lnTo>
                <a:close/>
                <a:moveTo>
                  <a:pt x="178" y="66"/>
                </a:moveTo>
                <a:lnTo>
                  <a:pt x="178" y="66"/>
                </a:lnTo>
                <a:lnTo>
                  <a:pt x="176" y="66"/>
                </a:lnTo>
                <a:lnTo>
                  <a:pt x="176" y="66"/>
                </a:lnTo>
                <a:lnTo>
                  <a:pt x="176" y="68"/>
                </a:lnTo>
                <a:lnTo>
                  <a:pt x="178" y="66"/>
                </a:lnTo>
                <a:lnTo>
                  <a:pt x="178" y="66"/>
                </a:lnTo>
                <a:close/>
                <a:moveTo>
                  <a:pt x="123" y="244"/>
                </a:moveTo>
                <a:lnTo>
                  <a:pt x="123" y="244"/>
                </a:lnTo>
                <a:lnTo>
                  <a:pt x="123" y="244"/>
                </a:lnTo>
                <a:lnTo>
                  <a:pt x="123" y="244"/>
                </a:lnTo>
                <a:lnTo>
                  <a:pt x="123" y="246"/>
                </a:lnTo>
                <a:lnTo>
                  <a:pt x="123" y="246"/>
                </a:lnTo>
                <a:lnTo>
                  <a:pt x="123" y="244"/>
                </a:lnTo>
                <a:lnTo>
                  <a:pt x="123" y="244"/>
                </a:lnTo>
                <a:close/>
                <a:moveTo>
                  <a:pt x="194" y="258"/>
                </a:moveTo>
                <a:lnTo>
                  <a:pt x="194" y="258"/>
                </a:lnTo>
                <a:lnTo>
                  <a:pt x="192" y="258"/>
                </a:lnTo>
                <a:lnTo>
                  <a:pt x="192" y="258"/>
                </a:lnTo>
                <a:lnTo>
                  <a:pt x="192" y="260"/>
                </a:lnTo>
                <a:lnTo>
                  <a:pt x="194" y="258"/>
                </a:lnTo>
                <a:lnTo>
                  <a:pt x="194" y="258"/>
                </a:lnTo>
                <a:close/>
                <a:moveTo>
                  <a:pt x="36" y="203"/>
                </a:moveTo>
                <a:lnTo>
                  <a:pt x="36" y="203"/>
                </a:lnTo>
                <a:lnTo>
                  <a:pt x="36" y="203"/>
                </a:lnTo>
                <a:lnTo>
                  <a:pt x="36" y="205"/>
                </a:lnTo>
                <a:lnTo>
                  <a:pt x="36" y="205"/>
                </a:lnTo>
                <a:lnTo>
                  <a:pt x="36" y="203"/>
                </a:lnTo>
                <a:lnTo>
                  <a:pt x="36" y="203"/>
                </a:lnTo>
                <a:close/>
                <a:moveTo>
                  <a:pt x="41" y="85"/>
                </a:moveTo>
                <a:lnTo>
                  <a:pt x="41" y="85"/>
                </a:lnTo>
                <a:lnTo>
                  <a:pt x="39" y="85"/>
                </a:lnTo>
                <a:lnTo>
                  <a:pt x="39" y="85"/>
                </a:lnTo>
                <a:lnTo>
                  <a:pt x="39" y="86"/>
                </a:lnTo>
                <a:lnTo>
                  <a:pt x="39" y="86"/>
                </a:lnTo>
                <a:lnTo>
                  <a:pt x="41" y="85"/>
                </a:lnTo>
                <a:lnTo>
                  <a:pt x="41" y="85"/>
                </a:lnTo>
                <a:close/>
                <a:moveTo>
                  <a:pt x="74" y="47"/>
                </a:moveTo>
                <a:lnTo>
                  <a:pt x="74" y="47"/>
                </a:lnTo>
                <a:lnTo>
                  <a:pt x="74" y="47"/>
                </a:lnTo>
                <a:lnTo>
                  <a:pt x="74" y="47"/>
                </a:lnTo>
                <a:lnTo>
                  <a:pt x="75" y="45"/>
                </a:lnTo>
                <a:lnTo>
                  <a:pt x="75" y="45"/>
                </a:lnTo>
                <a:lnTo>
                  <a:pt x="74" y="47"/>
                </a:lnTo>
                <a:lnTo>
                  <a:pt x="74" y="47"/>
                </a:lnTo>
                <a:close/>
                <a:moveTo>
                  <a:pt x="265" y="11"/>
                </a:moveTo>
                <a:lnTo>
                  <a:pt x="265" y="11"/>
                </a:lnTo>
                <a:lnTo>
                  <a:pt x="265" y="11"/>
                </a:lnTo>
                <a:lnTo>
                  <a:pt x="265" y="11"/>
                </a:lnTo>
                <a:lnTo>
                  <a:pt x="265" y="11"/>
                </a:lnTo>
                <a:lnTo>
                  <a:pt x="265" y="11"/>
                </a:lnTo>
                <a:lnTo>
                  <a:pt x="265" y="11"/>
                </a:lnTo>
                <a:lnTo>
                  <a:pt x="265" y="11"/>
                </a:lnTo>
                <a:lnTo>
                  <a:pt x="265" y="11"/>
                </a:lnTo>
                <a:lnTo>
                  <a:pt x="265" y="11"/>
                </a:lnTo>
                <a:close/>
                <a:moveTo>
                  <a:pt x="53" y="247"/>
                </a:moveTo>
                <a:lnTo>
                  <a:pt x="53" y="247"/>
                </a:lnTo>
                <a:lnTo>
                  <a:pt x="53" y="247"/>
                </a:lnTo>
                <a:lnTo>
                  <a:pt x="53" y="247"/>
                </a:lnTo>
                <a:lnTo>
                  <a:pt x="53" y="247"/>
                </a:lnTo>
                <a:lnTo>
                  <a:pt x="53" y="247"/>
                </a:lnTo>
                <a:lnTo>
                  <a:pt x="53" y="247"/>
                </a:lnTo>
                <a:lnTo>
                  <a:pt x="53" y="247"/>
                </a:lnTo>
                <a:lnTo>
                  <a:pt x="53" y="247"/>
                </a:lnTo>
                <a:lnTo>
                  <a:pt x="53" y="247"/>
                </a:lnTo>
                <a:close/>
                <a:moveTo>
                  <a:pt x="132" y="47"/>
                </a:moveTo>
                <a:lnTo>
                  <a:pt x="132" y="47"/>
                </a:lnTo>
                <a:lnTo>
                  <a:pt x="134" y="47"/>
                </a:lnTo>
                <a:lnTo>
                  <a:pt x="134" y="45"/>
                </a:lnTo>
                <a:lnTo>
                  <a:pt x="134" y="45"/>
                </a:lnTo>
                <a:lnTo>
                  <a:pt x="132" y="47"/>
                </a:lnTo>
                <a:lnTo>
                  <a:pt x="132" y="47"/>
                </a:lnTo>
                <a:close/>
                <a:moveTo>
                  <a:pt x="202" y="263"/>
                </a:moveTo>
                <a:lnTo>
                  <a:pt x="202" y="263"/>
                </a:lnTo>
                <a:lnTo>
                  <a:pt x="200" y="263"/>
                </a:lnTo>
                <a:lnTo>
                  <a:pt x="200" y="263"/>
                </a:lnTo>
                <a:lnTo>
                  <a:pt x="200" y="265"/>
                </a:lnTo>
                <a:lnTo>
                  <a:pt x="200" y="265"/>
                </a:lnTo>
                <a:lnTo>
                  <a:pt x="202" y="263"/>
                </a:lnTo>
                <a:lnTo>
                  <a:pt x="202" y="263"/>
                </a:lnTo>
                <a:close/>
                <a:moveTo>
                  <a:pt x="137" y="27"/>
                </a:moveTo>
                <a:lnTo>
                  <a:pt x="137" y="27"/>
                </a:lnTo>
                <a:lnTo>
                  <a:pt x="137" y="27"/>
                </a:lnTo>
                <a:lnTo>
                  <a:pt x="137" y="27"/>
                </a:lnTo>
                <a:lnTo>
                  <a:pt x="137" y="25"/>
                </a:lnTo>
                <a:lnTo>
                  <a:pt x="137" y="25"/>
                </a:lnTo>
                <a:lnTo>
                  <a:pt x="137" y="25"/>
                </a:lnTo>
                <a:lnTo>
                  <a:pt x="137" y="25"/>
                </a:lnTo>
                <a:lnTo>
                  <a:pt x="137" y="27"/>
                </a:lnTo>
                <a:lnTo>
                  <a:pt x="137" y="27"/>
                </a:lnTo>
                <a:close/>
                <a:moveTo>
                  <a:pt x="205" y="252"/>
                </a:moveTo>
                <a:lnTo>
                  <a:pt x="205" y="252"/>
                </a:lnTo>
                <a:lnTo>
                  <a:pt x="205" y="251"/>
                </a:lnTo>
                <a:lnTo>
                  <a:pt x="205" y="251"/>
                </a:lnTo>
                <a:lnTo>
                  <a:pt x="205" y="252"/>
                </a:lnTo>
                <a:lnTo>
                  <a:pt x="205" y="252"/>
                </a:lnTo>
                <a:close/>
                <a:moveTo>
                  <a:pt x="205" y="258"/>
                </a:moveTo>
                <a:lnTo>
                  <a:pt x="205" y="258"/>
                </a:lnTo>
                <a:lnTo>
                  <a:pt x="205" y="258"/>
                </a:lnTo>
                <a:lnTo>
                  <a:pt x="203" y="258"/>
                </a:lnTo>
                <a:lnTo>
                  <a:pt x="203" y="258"/>
                </a:lnTo>
                <a:lnTo>
                  <a:pt x="205" y="258"/>
                </a:lnTo>
                <a:lnTo>
                  <a:pt x="205" y="258"/>
                </a:lnTo>
                <a:close/>
                <a:moveTo>
                  <a:pt x="252" y="93"/>
                </a:moveTo>
                <a:lnTo>
                  <a:pt x="252" y="93"/>
                </a:lnTo>
                <a:lnTo>
                  <a:pt x="252" y="93"/>
                </a:lnTo>
                <a:lnTo>
                  <a:pt x="252" y="93"/>
                </a:lnTo>
                <a:lnTo>
                  <a:pt x="251" y="93"/>
                </a:lnTo>
                <a:lnTo>
                  <a:pt x="251" y="93"/>
                </a:lnTo>
                <a:lnTo>
                  <a:pt x="251" y="93"/>
                </a:lnTo>
                <a:lnTo>
                  <a:pt x="251" y="93"/>
                </a:lnTo>
                <a:lnTo>
                  <a:pt x="252" y="93"/>
                </a:lnTo>
                <a:lnTo>
                  <a:pt x="252" y="93"/>
                </a:lnTo>
                <a:close/>
                <a:moveTo>
                  <a:pt x="134" y="268"/>
                </a:moveTo>
                <a:lnTo>
                  <a:pt x="134" y="268"/>
                </a:lnTo>
                <a:lnTo>
                  <a:pt x="134" y="268"/>
                </a:lnTo>
                <a:lnTo>
                  <a:pt x="134" y="268"/>
                </a:lnTo>
                <a:lnTo>
                  <a:pt x="134" y="268"/>
                </a:lnTo>
                <a:lnTo>
                  <a:pt x="134" y="268"/>
                </a:lnTo>
                <a:lnTo>
                  <a:pt x="134" y="268"/>
                </a:lnTo>
                <a:lnTo>
                  <a:pt x="134" y="268"/>
                </a:lnTo>
                <a:lnTo>
                  <a:pt x="134" y="268"/>
                </a:lnTo>
                <a:close/>
                <a:moveTo>
                  <a:pt x="129" y="251"/>
                </a:moveTo>
                <a:lnTo>
                  <a:pt x="129" y="251"/>
                </a:lnTo>
                <a:lnTo>
                  <a:pt x="131" y="251"/>
                </a:lnTo>
                <a:lnTo>
                  <a:pt x="131" y="251"/>
                </a:lnTo>
                <a:lnTo>
                  <a:pt x="131" y="251"/>
                </a:lnTo>
                <a:lnTo>
                  <a:pt x="131" y="251"/>
                </a:lnTo>
                <a:lnTo>
                  <a:pt x="131" y="249"/>
                </a:lnTo>
                <a:lnTo>
                  <a:pt x="131" y="249"/>
                </a:lnTo>
                <a:lnTo>
                  <a:pt x="129" y="251"/>
                </a:lnTo>
                <a:lnTo>
                  <a:pt x="129" y="251"/>
                </a:lnTo>
                <a:close/>
                <a:moveTo>
                  <a:pt x="105" y="25"/>
                </a:moveTo>
                <a:lnTo>
                  <a:pt x="105" y="25"/>
                </a:lnTo>
                <a:lnTo>
                  <a:pt x="104" y="23"/>
                </a:lnTo>
                <a:lnTo>
                  <a:pt x="104" y="23"/>
                </a:lnTo>
                <a:lnTo>
                  <a:pt x="104" y="25"/>
                </a:lnTo>
                <a:lnTo>
                  <a:pt x="105" y="25"/>
                </a:lnTo>
                <a:lnTo>
                  <a:pt x="105" y="25"/>
                </a:lnTo>
                <a:close/>
                <a:moveTo>
                  <a:pt x="200" y="243"/>
                </a:moveTo>
                <a:lnTo>
                  <a:pt x="200" y="243"/>
                </a:lnTo>
                <a:lnTo>
                  <a:pt x="202" y="244"/>
                </a:lnTo>
                <a:lnTo>
                  <a:pt x="202" y="244"/>
                </a:lnTo>
                <a:lnTo>
                  <a:pt x="202" y="244"/>
                </a:lnTo>
                <a:lnTo>
                  <a:pt x="202" y="244"/>
                </a:lnTo>
                <a:lnTo>
                  <a:pt x="202" y="244"/>
                </a:lnTo>
                <a:lnTo>
                  <a:pt x="200" y="243"/>
                </a:lnTo>
                <a:lnTo>
                  <a:pt x="200" y="243"/>
                </a:lnTo>
                <a:close/>
                <a:moveTo>
                  <a:pt x="221" y="30"/>
                </a:moveTo>
                <a:lnTo>
                  <a:pt x="221" y="30"/>
                </a:lnTo>
                <a:lnTo>
                  <a:pt x="219" y="30"/>
                </a:lnTo>
                <a:lnTo>
                  <a:pt x="219" y="30"/>
                </a:lnTo>
                <a:lnTo>
                  <a:pt x="219" y="31"/>
                </a:lnTo>
                <a:lnTo>
                  <a:pt x="219" y="31"/>
                </a:lnTo>
                <a:lnTo>
                  <a:pt x="221" y="30"/>
                </a:lnTo>
                <a:lnTo>
                  <a:pt x="221" y="30"/>
                </a:lnTo>
                <a:close/>
                <a:moveTo>
                  <a:pt x="219" y="194"/>
                </a:moveTo>
                <a:lnTo>
                  <a:pt x="219" y="194"/>
                </a:lnTo>
                <a:lnTo>
                  <a:pt x="219" y="194"/>
                </a:lnTo>
                <a:lnTo>
                  <a:pt x="217" y="194"/>
                </a:lnTo>
                <a:lnTo>
                  <a:pt x="217" y="194"/>
                </a:lnTo>
                <a:lnTo>
                  <a:pt x="219" y="194"/>
                </a:lnTo>
                <a:lnTo>
                  <a:pt x="219" y="194"/>
                </a:lnTo>
                <a:close/>
                <a:moveTo>
                  <a:pt x="12" y="247"/>
                </a:moveTo>
                <a:lnTo>
                  <a:pt x="12" y="247"/>
                </a:lnTo>
                <a:lnTo>
                  <a:pt x="14" y="249"/>
                </a:lnTo>
                <a:lnTo>
                  <a:pt x="14" y="249"/>
                </a:lnTo>
                <a:lnTo>
                  <a:pt x="12" y="247"/>
                </a:lnTo>
                <a:lnTo>
                  <a:pt x="12" y="247"/>
                </a:lnTo>
                <a:close/>
                <a:moveTo>
                  <a:pt x="277" y="85"/>
                </a:moveTo>
                <a:lnTo>
                  <a:pt x="277" y="85"/>
                </a:lnTo>
                <a:lnTo>
                  <a:pt x="277" y="85"/>
                </a:lnTo>
                <a:lnTo>
                  <a:pt x="277" y="85"/>
                </a:lnTo>
                <a:lnTo>
                  <a:pt x="277" y="86"/>
                </a:lnTo>
                <a:lnTo>
                  <a:pt x="277" y="86"/>
                </a:lnTo>
                <a:lnTo>
                  <a:pt x="277" y="85"/>
                </a:lnTo>
                <a:lnTo>
                  <a:pt x="277" y="85"/>
                </a:lnTo>
                <a:close/>
                <a:moveTo>
                  <a:pt x="281" y="184"/>
                </a:moveTo>
                <a:lnTo>
                  <a:pt x="281" y="184"/>
                </a:lnTo>
                <a:lnTo>
                  <a:pt x="281" y="184"/>
                </a:lnTo>
                <a:lnTo>
                  <a:pt x="281" y="184"/>
                </a:lnTo>
                <a:lnTo>
                  <a:pt x="281" y="184"/>
                </a:lnTo>
                <a:lnTo>
                  <a:pt x="281" y="184"/>
                </a:lnTo>
                <a:lnTo>
                  <a:pt x="281" y="184"/>
                </a:lnTo>
                <a:lnTo>
                  <a:pt x="281" y="184"/>
                </a:lnTo>
                <a:lnTo>
                  <a:pt x="281" y="184"/>
                </a:lnTo>
                <a:lnTo>
                  <a:pt x="281" y="184"/>
                </a:lnTo>
                <a:close/>
                <a:moveTo>
                  <a:pt x="30" y="178"/>
                </a:moveTo>
                <a:lnTo>
                  <a:pt x="30" y="178"/>
                </a:lnTo>
                <a:lnTo>
                  <a:pt x="30" y="178"/>
                </a:lnTo>
                <a:lnTo>
                  <a:pt x="30" y="178"/>
                </a:lnTo>
                <a:lnTo>
                  <a:pt x="30" y="176"/>
                </a:lnTo>
                <a:lnTo>
                  <a:pt x="30" y="176"/>
                </a:lnTo>
                <a:lnTo>
                  <a:pt x="30" y="176"/>
                </a:lnTo>
                <a:lnTo>
                  <a:pt x="30" y="176"/>
                </a:lnTo>
                <a:lnTo>
                  <a:pt x="30" y="178"/>
                </a:lnTo>
                <a:lnTo>
                  <a:pt x="30" y="178"/>
                </a:lnTo>
                <a:close/>
                <a:moveTo>
                  <a:pt x="214" y="254"/>
                </a:moveTo>
                <a:lnTo>
                  <a:pt x="214" y="254"/>
                </a:lnTo>
                <a:lnTo>
                  <a:pt x="214" y="254"/>
                </a:lnTo>
                <a:lnTo>
                  <a:pt x="214" y="254"/>
                </a:lnTo>
                <a:lnTo>
                  <a:pt x="214" y="254"/>
                </a:lnTo>
                <a:lnTo>
                  <a:pt x="214" y="254"/>
                </a:lnTo>
                <a:lnTo>
                  <a:pt x="214" y="254"/>
                </a:lnTo>
                <a:lnTo>
                  <a:pt x="214" y="254"/>
                </a:lnTo>
                <a:lnTo>
                  <a:pt x="214" y="254"/>
                </a:lnTo>
                <a:lnTo>
                  <a:pt x="214" y="254"/>
                </a:lnTo>
                <a:close/>
                <a:moveTo>
                  <a:pt x="276" y="269"/>
                </a:moveTo>
                <a:lnTo>
                  <a:pt x="276" y="269"/>
                </a:lnTo>
                <a:lnTo>
                  <a:pt x="274" y="269"/>
                </a:lnTo>
                <a:lnTo>
                  <a:pt x="274" y="269"/>
                </a:lnTo>
                <a:lnTo>
                  <a:pt x="276" y="269"/>
                </a:lnTo>
                <a:lnTo>
                  <a:pt x="276" y="269"/>
                </a:lnTo>
                <a:close/>
                <a:moveTo>
                  <a:pt x="33" y="173"/>
                </a:moveTo>
                <a:lnTo>
                  <a:pt x="33" y="173"/>
                </a:lnTo>
                <a:lnTo>
                  <a:pt x="33" y="175"/>
                </a:lnTo>
                <a:lnTo>
                  <a:pt x="33" y="175"/>
                </a:lnTo>
                <a:lnTo>
                  <a:pt x="34" y="173"/>
                </a:lnTo>
                <a:lnTo>
                  <a:pt x="34" y="173"/>
                </a:lnTo>
                <a:lnTo>
                  <a:pt x="34" y="173"/>
                </a:lnTo>
                <a:lnTo>
                  <a:pt x="34" y="173"/>
                </a:lnTo>
                <a:lnTo>
                  <a:pt x="33" y="173"/>
                </a:lnTo>
                <a:lnTo>
                  <a:pt x="33" y="173"/>
                </a:lnTo>
                <a:close/>
                <a:moveTo>
                  <a:pt x="214" y="189"/>
                </a:moveTo>
                <a:lnTo>
                  <a:pt x="214" y="189"/>
                </a:lnTo>
                <a:lnTo>
                  <a:pt x="214" y="189"/>
                </a:lnTo>
                <a:lnTo>
                  <a:pt x="214" y="189"/>
                </a:lnTo>
                <a:lnTo>
                  <a:pt x="214" y="189"/>
                </a:lnTo>
                <a:lnTo>
                  <a:pt x="214" y="189"/>
                </a:lnTo>
                <a:lnTo>
                  <a:pt x="214" y="189"/>
                </a:lnTo>
                <a:lnTo>
                  <a:pt x="214" y="189"/>
                </a:lnTo>
                <a:lnTo>
                  <a:pt x="214" y="189"/>
                </a:lnTo>
                <a:lnTo>
                  <a:pt x="214" y="189"/>
                </a:lnTo>
                <a:close/>
                <a:moveTo>
                  <a:pt x="132" y="271"/>
                </a:moveTo>
                <a:lnTo>
                  <a:pt x="132" y="271"/>
                </a:lnTo>
                <a:lnTo>
                  <a:pt x="131" y="269"/>
                </a:lnTo>
                <a:lnTo>
                  <a:pt x="131" y="269"/>
                </a:lnTo>
                <a:lnTo>
                  <a:pt x="132" y="271"/>
                </a:lnTo>
                <a:lnTo>
                  <a:pt x="132" y="271"/>
                </a:lnTo>
                <a:lnTo>
                  <a:pt x="132" y="271"/>
                </a:lnTo>
                <a:close/>
                <a:moveTo>
                  <a:pt x="148" y="172"/>
                </a:moveTo>
                <a:lnTo>
                  <a:pt x="148" y="172"/>
                </a:lnTo>
                <a:lnTo>
                  <a:pt x="148" y="172"/>
                </a:lnTo>
                <a:lnTo>
                  <a:pt x="148" y="172"/>
                </a:lnTo>
                <a:lnTo>
                  <a:pt x="148" y="172"/>
                </a:lnTo>
                <a:lnTo>
                  <a:pt x="148" y="172"/>
                </a:lnTo>
                <a:lnTo>
                  <a:pt x="148" y="173"/>
                </a:lnTo>
                <a:lnTo>
                  <a:pt x="148" y="173"/>
                </a:lnTo>
                <a:lnTo>
                  <a:pt x="148" y="172"/>
                </a:lnTo>
                <a:lnTo>
                  <a:pt x="148" y="172"/>
                </a:lnTo>
                <a:close/>
                <a:moveTo>
                  <a:pt x="31" y="239"/>
                </a:moveTo>
                <a:lnTo>
                  <a:pt x="31" y="239"/>
                </a:lnTo>
                <a:lnTo>
                  <a:pt x="31" y="239"/>
                </a:lnTo>
                <a:lnTo>
                  <a:pt x="31" y="239"/>
                </a:lnTo>
                <a:lnTo>
                  <a:pt x="33" y="239"/>
                </a:lnTo>
                <a:lnTo>
                  <a:pt x="33" y="239"/>
                </a:lnTo>
                <a:lnTo>
                  <a:pt x="33" y="239"/>
                </a:lnTo>
                <a:lnTo>
                  <a:pt x="33" y="239"/>
                </a:lnTo>
                <a:lnTo>
                  <a:pt x="31" y="239"/>
                </a:lnTo>
                <a:lnTo>
                  <a:pt x="31" y="239"/>
                </a:lnTo>
                <a:close/>
                <a:moveTo>
                  <a:pt x="71" y="60"/>
                </a:moveTo>
                <a:lnTo>
                  <a:pt x="71" y="60"/>
                </a:lnTo>
                <a:lnTo>
                  <a:pt x="71" y="61"/>
                </a:lnTo>
                <a:lnTo>
                  <a:pt x="71" y="61"/>
                </a:lnTo>
                <a:lnTo>
                  <a:pt x="71" y="60"/>
                </a:lnTo>
                <a:lnTo>
                  <a:pt x="71" y="60"/>
                </a:lnTo>
                <a:lnTo>
                  <a:pt x="71" y="60"/>
                </a:lnTo>
                <a:lnTo>
                  <a:pt x="71" y="60"/>
                </a:lnTo>
                <a:lnTo>
                  <a:pt x="71" y="60"/>
                </a:lnTo>
                <a:lnTo>
                  <a:pt x="71" y="60"/>
                </a:lnTo>
                <a:lnTo>
                  <a:pt x="71" y="60"/>
                </a:lnTo>
                <a:lnTo>
                  <a:pt x="71" y="60"/>
                </a:lnTo>
                <a:close/>
                <a:moveTo>
                  <a:pt x="44" y="262"/>
                </a:moveTo>
                <a:lnTo>
                  <a:pt x="44" y="262"/>
                </a:lnTo>
                <a:lnTo>
                  <a:pt x="44" y="262"/>
                </a:lnTo>
                <a:lnTo>
                  <a:pt x="44" y="262"/>
                </a:lnTo>
                <a:lnTo>
                  <a:pt x="45" y="262"/>
                </a:lnTo>
                <a:lnTo>
                  <a:pt x="45" y="262"/>
                </a:lnTo>
                <a:lnTo>
                  <a:pt x="45" y="260"/>
                </a:lnTo>
                <a:lnTo>
                  <a:pt x="45" y="260"/>
                </a:lnTo>
                <a:lnTo>
                  <a:pt x="44" y="262"/>
                </a:lnTo>
                <a:lnTo>
                  <a:pt x="44" y="262"/>
                </a:lnTo>
                <a:close/>
                <a:moveTo>
                  <a:pt x="247" y="88"/>
                </a:moveTo>
                <a:lnTo>
                  <a:pt x="247" y="88"/>
                </a:lnTo>
                <a:lnTo>
                  <a:pt x="247" y="88"/>
                </a:lnTo>
                <a:lnTo>
                  <a:pt x="247" y="88"/>
                </a:lnTo>
                <a:lnTo>
                  <a:pt x="249" y="86"/>
                </a:lnTo>
                <a:lnTo>
                  <a:pt x="249" y="86"/>
                </a:lnTo>
                <a:lnTo>
                  <a:pt x="247" y="86"/>
                </a:lnTo>
                <a:lnTo>
                  <a:pt x="247" y="86"/>
                </a:lnTo>
                <a:lnTo>
                  <a:pt x="247" y="88"/>
                </a:lnTo>
                <a:lnTo>
                  <a:pt x="247" y="88"/>
                </a:lnTo>
                <a:close/>
                <a:moveTo>
                  <a:pt x="134" y="11"/>
                </a:moveTo>
                <a:lnTo>
                  <a:pt x="134" y="11"/>
                </a:lnTo>
                <a:lnTo>
                  <a:pt x="134" y="11"/>
                </a:lnTo>
                <a:lnTo>
                  <a:pt x="134" y="11"/>
                </a:lnTo>
                <a:lnTo>
                  <a:pt x="134" y="11"/>
                </a:lnTo>
                <a:lnTo>
                  <a:pt x="134" y="11"/>
                </a:lnTo>
                <a:lnTo>
                  <a:pt x="134" y="11"/>
                </a:lnTo>
                <a:close/>
                <a:moveTo>
                  <a:pt x="257" y="75"/>
                </a:moveTo>
                <a:lnTo>
                  <a:pt x="257" y="75"/>
                </a:lnTo>
                <a:lnTo>
                  <a:pt x="257" y="75"/>
                </a:lnTo>
                <a:lnTo>
                  <a:pt x="257" y="75"/>
                </a:lnTo>
                <a:lnTo>
                  <a:pt x="257" y="74"/>
                </a:lnTo>
                <a:lnTo>
                  <a:pt x="257" y="74"/>
                </a:lnTo>
                <a:lnTo>
                  <a:pt x="255" y="74"/>
                </a:lnTo>
                <a:lnTo>
                  <a:pt x="255" y="74"/>
                </a:lnTo>
                <a:lnTo>
                  <a:pt x="257" y="75"/>
                </a:lnTo>
                <a:lnTo>
                  <a:pt x="257" y="75"/>
                </a:lnTo>
                <a:close/>
                <a:moveTo>
                  <a:pt x="143" y="180"/>
                </a:moveTo>
                <a:lnTo>
                  <a:pt x="143" y="180"/>
                </a:lnTo>
                <a:lnTo>
                  <a:pt x="143" y="180"/>
                </a:lnTo>
                <a:lnTo>
                  <a:pt x="143" y="180"/>
                </a:lnTo>
                <a:lnTo>
                  <a:pt x="143" y="180"/>
                </a:lnTo>
                <a:lnTo>
                  <a:pt x="143" y="180"/>
                </a:lnTo>
                <a:lnTo>
                  <a:pt x="143" y="180"/>
                </a:lnTo>
                <a:lnTo>
                  <a:pt x="143" y="180"/>
                </a:lnTo>
                <a:lnTo>
                  <a:pt x="143" y="180"/>
                </a:lnTo>
                <a:lnTo>
                  <a:pt x="143" y="180"/>
                </a:lnTo>
                <a:close/>
                <a:moveTo>
                  <a:pt x="135" y="36"/>
                </a:moveTo>
                <a:lnTo>
                  <a:pt x="135" y="36"/>
                </a:lnTo>
                <a:lnTo>
                  <a:pt x="135" y="36"/>
                </a:lnTo>
                <a:lnTo>
                  <a:pt x="135" y="36"/>
                </a:lnTo>
                <a:lnTo>
                  <a:pt x="135" y="36"/>
                </a:lnTo>
                <a:lnTo>
                  <a:pt x="135" y="36"/>
                </a:lnTo>
                <a:lnTo>
                  <a:pt x="135" y="36"/>
                </a:lnTo>
                <a:lnTo>
                  <a:pt x="135" y="36"/>
                </a:lnTo>
                <a:lnTo>
                  <a:pt x="135" y="36"/>
                </a:lnTo>
                <a:lnTo>
                  <a:pt x="135" y="36"/>
                </a:lnTo>
                <a:close/>
                <a:moveTo>
                  <a:pt x="221" y="225"/>
                </a:moveTo>
                <a:lnTo>
                  <a:pt x="221" y="225"/>
                </a:lnTo>
                <a:lnTo>
                  <a:pt x="221" y="225"/>
                </a:lnTo>
                <a:lnTo>
                  <a:pt x="221" y="225"/>
                </a:lnTo>
                <a:lnTo>
                  <a:pt x="219" y="225"/>
                </a:lnTo>
                <a:lnTo>
                  <a:pt x="219" y="225"/>
                </a:lnTo>
                <a:lnTo>
                  <a:pt x="219" y="225"/>
                </a:lnTo>
                <a:lnTo>
                  <a:pt x="219" y="225"/>
                </a:lnTo>
                <a:lnTo>
                  <a:pt x="221" y="225"/>
                </a:lnTo>
                <a:lnTo>
                  <a:pt x="221" y="225"/>
                </a:lnTo>
                <a:close/>
                <a:moveTo>
                  <a:pt x="203" y="224"/>
                </a:moveTo>
                <a:lnTo>
                  <a:pt x="203" y="224"/>
                </a:lnTo>
                <a:lnTo>
                  <a:pt x="202" y="224"/>
                </a:lnTo>
                <a:lnTo>
                  <a:pt x="202" y="224"/>
                </a:lnTo>
                <a:lnTo>
                  <a:pt x="202" y="224"/>
                </a:lnTo>
                <a:lnTo>
                  <a:pt x="202" y="224"/>
                </a:lnTo>
                <a:lnTo>
                  <a:pt x="202" y="224"/>
                </a:lnTo>
                <a:lnTo>
                  <a:pt x="202" y="224"/>
                </a:lnTo>
                <a:lnTo>
                  <a:pt x="203" y="224"/>
                </a:lnTo>
                <a:lnTo>
                  <a:pt x="203" y="224"/>
                </a:lnTo>
                <a:close/>
                <a:moveTo>
                  <a:pt x="195" y="225"/>
                </a:moveTo>
                <a:lnTo>
                  <a:pt x="195" y="225"/>
                </a:lnTo>
                <a:lnTo>
                  <a:pt x="195" y="224"/>
                </a:lnTo>
                <a:lnTo>
                  <a:pt x="195" y="224"/>
                </a:lnTo>
                <a:lnTo>
                  <a:pt x="195" y="224"/>
                </a:lnTo>
                <a:lnTo>
                  <a:pt x="195" y="224"/>
                </a:lnTo>
                <a:lnTo>
                  <a:pt x="195" y="224"/>
                </a:lnTo>
                <a:lnTo>
                  <a:pt x="195" y="224"/>
                </a:lnTo>
                <a:lnTo>
                  <a:pt x="195" y="225"/>
                </a:lnTo>
                <a:lnTo>
                  <a:pt x="195" y="225"/>
                </a:lnTo>
                <a:close/>
                <a:moveTo>
                  <a:pt x="216" y="33"/>
                </a:moveTo>
                <a:lnTo>
                  <a:pt x="216" y="33"/>
                </a:lnTo>
                <a:lnTo>
                  <a:pt x="216" y="33"/>
                </a:lnTo>
                <a:lnTo>
                  <a:pt x="216" y="33"/>
                </a:lnTo>
                <a:lnTo>
                  <a:pt x="216" y="34"/>
                </a:lnTo>
                <a:lnTo>
                  <a:pt x="216" y="34"/>
                </a:lnTo>
                <a:lnTo>
                  <a:pt x="216" y="34"/>
                </a:lnTo>
                <a:lnTo>
                  <a:pt x="216" y="34"/>
                </a:lnTo>
                <a:lnTo>
                  <a:pt x="216" y="33"/>
                </a:lnTo>
                <a:lnTo>
                  <a:pt x="216" y="33"/>
                </a:lnTo>
                <a:close/>
                <a:moveTo>
                  <a:pt x="123" y="254"/>
                </a:moveTo>
                <a:lnTo>
                  <a:pt x="123" y="254"/>
                </a:lnTo>
                <a:lnTo>
                  <a:pt x="123" y="254"/>
                </a:lnTo>
                <a:lnTo>
                  <a:pt x="123" y="254"/>
                </a:lnTo>
                <a:lnTo>
                  <a:pt x="123" y="252"/>
                </a:lnTo>
                <a:lnTo>
                  <a:pt x="123" y="252"/>
                </a:lnTo>
                <a:lnTo>
                  <a:pt x="123" y="252"/>
                </a:lnTo>
                <a:lnTo>
                  <a:pt x="123" y="252"/>
                </a:lnTo>
                <a:lnTo>
                  <a:pt x="123" y="254"/>
                </a:lnTo>
                <a:lnTo>
                  <a:pt x="123" y="254"/>
                </a:lnTo>
                <a:close/>
                <a:moveTo>
                  <a:pt x="23" y="191"/>
                </a:moveTo>
                <a:lnTo>
                  <a:pt x="23" y="191"/>
                </a:lnTo>
                <a:lnTo>
                  <a:pt x="23" y="191"/>
                </a:lnTo>
                <a:lnTo>
                  <a:pt x="23" y="191"/>
                </a:lnTo>
                <a:lnTo>
                  <a:pt x="23" y="189"/>
                </a:lnTo>
                <a:lnTo>
                  <a:pt x="23" y="189"/>
                </a:lnTo>
                <a:lnTo>
                  <a:pt x="22" y="189"/>
                </a:lnTo>
                <a:lnTo>
                  <a:pt x="22" y="189"/>
                </a:lnTo>
                <a:lnTo>
                  <a:pt x="23" y="191"/>
                </a:lnTo>
                <a:lnTo>
                  <a:pt x="23" y="191"/>
                </a:lnTo>
                <a:close/>
                <a:moveTo>
                  <a:pt x="94" y="268"/>
                </a:moveTo>
                <a:lnTo>
                  <a:pt x="94" y="268"/>
                </a:lnTo>
                <a:lnTo>
                  <a:pt x="94" y="268"/>
                </a:lnTo>
                <a:lnTo>
                  <a:pt x="94" y="268"/>
                </a:lnTo>
                <a:lnTo>
                  <a:pt x="94" y="268"/>
                </a:lnTo>
                <a:lnTo>
                  <a:pt x="94" y="268"/>
                </a:lnTo>
                <a:lnTo>
                  <a:pt x="94" y="268"/>
                </a:lnTo>
                <a:lnTo>
                  <a:pt x="94" y="268"/>
                </a:lnTo>
                <a:lnTo>
                  <a:pt x="94" y="268"/>
                </a:lnTo>
                <a:lnTo>
                  <a:pt x="94" y="268"/>
                </a:lnTo>
                <a:close/>
                <a:moveTo>
                  <a:pt x="221" y="266"/>
                </a:moveTo>
                <a:lnTo>
                  <a:pt x="221" y="266"/>
                </a:lnTo>
                <a:lnTo>
                  <a:pt x="221" y="268"/>
                </a:lnTo>
                <a:lnTo>
                  <a:pt x="221" y="268"/>
                </a:lnTo>
                <a:lnTo>
                  <a:pt x="221" y="268"/>
                </a:lnTo>
                <a:lnTo>
                  <a:pt x="221" y="268"/>
                </a:lnTo>
                <a:lnTo>
                  <a:pt x="222" y="268"/>
                </a:lnTo>
                <a:lnTo>
                  <a:pt x="222" y="268"/>
                </a:lnTo>
                <a:lnTo>
                  <a:pt x="221" y="266"/>
                </a:lnTo>
                <a:lnTo>
                  <a:pt x="221" y="266"/>
                </a:lnTo>
                <a:close/>
                <a:moveTo>
                  <a:pt x="290" y="30"/>
                </a:moveTo>
                <a:lnTo>
                  <a:pt x="290" y="30"/>
                </a:lnTo>
                <a:lnTo>
                  <a:pt x="290" y="30"/>
                </a:lnTo>
                <a:lnTo>
                  <a:pt x="290" y="30"/>
                </a:lnTo>
                <a:lnTo>
                  <a:pt x="290" y="28"/>
                </a:lnTo>
                <a:lnTo>
                  <a:pt x="290" y="28"/>
                </a:lnTo>
                <a:lnTo>
                  <a:pt x="290" y="28"/>
                </a:lnTo>
                <a:lnTo>
                  <a:pt x="290" y="28"/>
                </a:lnTo>
                <a:lnTo>
                  <a:pt x="290" y="30"/>
                </a:lnTo>
                <a:lnTo>
                  <a:pt x="290" y="30"/>
                </a:lnTo>
                <a:close/>
                <a:moveTo>
                  <a:pt x="104" y="198"/>
                </a:moveTo>
                <a:lnTo>
                  <a:pt x="104" y="198"/>
                </a:lnTo>
                <a:lnTo>
                  <a:pt x="104" y="197"/>
                </a:lnTo>
                <a:lnTo>
                  <a:pt x="104" y="197"/>
                </a:lnTo>
                <a:lnTo>
                  <a:pt x="104" y="197"/>
                </a:lnTo>
                <a:lnTo>
                  <a:pt x="104" y="197"/>
                </a:lnTo>
                <a:lnTo>
                  <a:pt x="104" y="197"/>
                </a:lnTo>
                <a:lnTo>
                  <a:pt x="104" y="197"/>
                </a:lnTo>
                <a:lnTo>
                  <a:pt x="104" y="198"/>
                </a:lnTo>
                <a:lnTo>
                  <a:pt x="104" y="198"/>
                </a:lnTo>
                <a:close/>
                <a:moveTo>
                  <a:pt x="257" y="79"/>
                </a:moveTo>
                <a:lnTo>
                  <a:pt x="257" y="79"/>
                </a:lnTo>
                <a:lnTo>
                  <a:pt x="258" y="79"/>
                </a:lnTo>
                <a:lnTo>
                  <a:pt x="258" y="79"/>
                </a:lnTo>
                <a:lnTo>
                  <a:pt x="258" y="77"/>
                </a:lnTo>
                <a:lnTo>
                  <a:pt x="258" y="77"/>
                </a:lnTo>
                <a:lnTo>
                  <a:pt x="258" y="77"/>
                </a:lnTo>
                <a:lnTo>
                  <a:pt x="258" y="77"/>
                </a:lnTo>
                <a:lnTo>
                  <a:pt x="257" y="79"/>
                </a:lnTo>
                <a:lnTo>
                  <a:pt x="257" y="79"/>
                </a:lnTo>
                <a:close/>
                <a:moveTo>
                  <a:pt x="274" y="265"/>
                </a:moveTo>
                <a:lnTo>
                  <a:pt x="274" y="265"/>
                </a:lnTo>
                <a:lnTo>
                  <a:pt x="274" y="265"/>
                </a:lnTo>
                <a:lnTo>
                  <a:pt x="274" y="265"/>
                </a:lnTo>
                <a:lnTo>
                  <a:pt x="274" y="265"/>
                </a:lnTo>
                <a:lnTo>
                  <a:pt x="274" y="265"/>
                </a:lnTo>
                <a:lnTo>
                  <a:pt x="274" y="265"/>
                </a:lnTo>
                <a:lnTo>
                  <a:pt x="274" y="265"/>
                </a:lnTo>
                <a:lnTo>
                  <a:pt x="274" y="265"/>
                </a:lnTo>
                <a:lnTo>
                  <a:pt x="274" y="265"/>
                </a:lnTo>
                <a:close/>
                <a:moveTo>
                  <a:pt x="153" y="262"/>
                </a:moveTo>
                <a:lnTo>
                  <a:pt x="153" y="262"/>
                </a:lnTo>
                <a:lnTo>
                  <a:pt x="153" y="262"/>
                </a:lnTo>
                <a:lnTo>
                  <a:pt x="153" y="262"/>
                </a:lnTo>
                <a:lnTo>
                  <a:pt x="153" y="263"/>
                </a:lnTo>
                <a:lnTo>
                  <a:pt x="153" y="263"/>
                </a:lnTo>
                <a:lnTo>
                  <a:pt x="153" y="263"/>
                </a:lnTo>
                <a:lnTo>
                  <a:pt x="153" y="263"/>
                </a:lnTo>
                <a:lnTo>
                  <a:pt x="153" y="262"/>
                </a:lnTo>
                <a:lnTo>
                  <a:pt x="153" y="262"/>
                </a:lnTo>
                <a:close/>
                <a:moveTo>
                  <a:pt x="279" y="249"/>
                </a:moveTo>
                <a:lnTo>
                  <a:pt x="279" y="249"/>
                </a:lnTo>
                <a:lnTo>
                  <a:pt x="279" y="249"/>
                </a:lnTo>
                <a:lnTo>
                  <a:pt x="279" y="249"/>
                </a:lnTo>
                <a:lnTo>
                  <a:pt x="279" y="247"/>
                </a:lnTo>
                <a:lnTo>
                  <a:pt x="279" y="247"/>
                </a:lnTo>
                <a:lnTo>
                  <a:pt x="279" y="247"/>
                </a:lnTo>
                <a:lnTo>
                  <a:pt x="279" y="247"/>
                </a:lnTo>
                <a:lnTo>
                  <a:pt x="279" y="249"/>
                </a:lnTo>
                <a:lnTo>
                  <a:pt x="279" y="249"/>
                </a:lnTo>
                <a:close/>
                <a:moveTo>
                  <a:pt x="38" y="88"/>
                </a:moveTo>
                <a:lnTo>
                  <a:pt x="38" y="88"/>
                </a:lnTo>
                <a:lnTo>
                  <a:pt x="38" y="88"/>
                </a:lnTo>
                <a:lnTo>
                  <a:pt x="38" y="88"/>
                </a:lnTo>
                <a:lnTo>
                  <a:pt x="38" y="88"/>
                </a:lnTo>
                <a:lnTo>
                  <a:pt x="38" y="88"/>
                </a:lnTo>
                <a:lnTo>
                  <a:pt x="36" y="88"/>
                </a:lnTo>
                <a:lnTo>
                  <a:pt x="36" y="88"/>
                </a:lnTo>
                <a:lnTo>
                  <a:pt x="38" y="88"/>
                </a:lnTo>
                <a:lnTo>
                  <a:pt x="38" y="88"/>
                </a:lnTo>
                <a:close/>
                <a:moveTo>
                  <a:pt x="34" y="183"/>
                </a:moveTo>
                <a:lnTo>
                  <a:pt x="34" y="183"/>
                </a:lnTo>
                <a:lnTo>
                  <a:pt x="34" y="183"/>
                </a:lnTo>
                <a:lnTo>
                  <a:pt x="34" y="181"/>
                </a:lnTo>
                <a:lnTo>
                  <a:pt x="34" y="181"/>
                </a:lnTo>
                <a:lnTo>
                  <a:pt x="34" y="183"/>
                </a:lnTo>
                <a:lnTo>
                  <a:pt x="34" y="18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51"/>
          <p:cNvSpPr>
            <a:spLocks noEditPoints="1"/>
          </p:cNvSpPr>
          <p:nvPr/>
        </p:nvSpPr>
        <p:spPr bwMode="auto">
          <a:xfrm>
            <a:off x="2304404" y="3441605"/>
            <a:ext cx="274481" cy="265836"/>
          </a:xfrm>
          <a:custGeom>
            <a:avLst/>
            <a:gdLst>
              <a:gd name="T0" fmla="*/ 31 w 127"/>
              <a:gd name="T1" fmla="*/ 10 h 123"/>
              <a:gd name="T2" fmla="*/ 124 w 127"/>
              <a:gd name="T3" fmla="*/ 82 h 123"/>
              <a:gd name="T4" fmla="*/ 41 w 127"/>
              <a:gd name="T5" fmla="*/ 8 h 123"/>
              <a:gd name="T6" fmla="*/ 12 w 127"/>
              <a:gd name="T7" fmla="*/ 97 h 123"/>
              <a:gd name="T8" fmla="*/ 86 w 127"/>
              <a:gd name="T9" fmla="*/ 32 h 123"/>
              <a:gd name="T10" fmla="*/ 58 w 127"/>
              <a:gd name="T11" fmla="*/ 97 h 123"/>
              <a:gd name="T12" fmla="*/ 23 w 127"/>
              <a:gd name="T13" fmla="*/ 40 h 123"/>
              <a:gd name="T14" fmla="*/ 83 w 127"/>
              <a:gd name="T15" fmla="*/ 114 h 123"/>
              <a:gd name="T16" fmla="*/ 99 w 127"/>
              <a:gd name="T17" fmla="*/ 41 h 123"/>
              <a:gd name="T18" fmla="*/ 94 w 127"/>
              <a:gd name="T19" fmla="*/ 29 h 123"/>
              <a:gd name="T20" fmla="*/ 52 w 127"/>
              <a:gd name="T21" fmla="*/ 13 h 123"/>
              <a:gd name="T22" fmla="*/ 88 w 127"/>
              <a:gd name="T23" fmla="*/ 97 h 123"/>
              <a:gd name="T24" fmla="*/ 37 w 127"/>
              <a:gd name="T25" fmla="*/ 89 h 123"/>
              <a:gd name="T26" fmla="*/ 80 w 127"/>
              <a:gd name="T27" fmla="*/ 78 h 123"/>
              <a:gd name="T28" fmla="*/ 121 w 127"/>
              <a:gd name="T29" fmla="*/ 48 h 123"/>
              <a:gd name="T30" fmla="*/ 29 w 127"/>
              <a:gd name="T31" fmla="*/ 22 h 123"/>
              <a:gd name="T32" fmla="*/ 29 w 127"/>
              <a:gd name="T33" fmla="*/ 84 h 123"/>
              <a:gd name="T34" fmla="*/ 55 w 127"/>
              <a:gd name="T35" fmla="*/ 76 h 123"/>
              <a:gd name="T36" fmla="*/ 105 w 127"/>
              <a:gd name="T37" fmla="*/ 26 h 123"/>
              <a:gd name="T38" fmla="*/ 89 w 127"/>
              <a:gd name="T39" fmla="*/ 114 h 123"/>
              <a:gd name="T40" fmla="*/ 47 w 127"/>
              <a:gd name="T41" fmla="*/ 84 h 123"/>
              <a:gd name="T42" fmla="*/ 102 w 127"/>
              <a:gd name="T43" fmla="*/ 54 h 123"/>
              <a:gd name="T44" fmla="*/ 99 w 127"/>
              <a:gd name="T45" fmla="*/ 56 h 123"/>
              <a:gd name="T46" fmla="*/ 14 w 127"/>
              <a:gd name="T47" fmla="*/ 62 h 123"/>
              <a:gd name="T48" fmla="*/ 31 w 127"/>
              <a:gd name="T49" fmla="*/ 56 h 123"/>
              <a:gd name="T50" fmla="*/ 78 w 127"/>
              <a:gd name="T51" fmla="*/ 49 h 123"/>
              <a:gd name="T52" fmla="*/ 41 w 127"/>
              <a:gd name="T53" fmla="*/ 13 h 123"/>
              <a:gd name="T54" fmla="*/ 64 w 127"/>
              <a:gd name="T55" fmla="*/ 108 h 123"/>
              <a:gd name="T56" fmla="*/ 44 w 127"/>
              <a:gd name="T57" fmla="*/ 27 h 123"/>
              <a:gd name="T58" fmla="*/ 53 w 127"/>
              <a:gd name="T59" fmla="*/ 29 h 123"/>
              <a:gd name="T60" fmla="*/ 41 w 127"/>
              <a:gd name="T61" fmla="*/ 67 h 123"/>
              <a:gd name="T62" fmla="*/ 94 w 127"/>
              <a:gd name="T63" fmla="*/ 54 h 123"/>
              <a:gd name="T64" fmla="*/ 107 w 127"/>
              <a:gd name="T65" fmla="*/ 97 h 123"/>
              <a:gd name="T66" fmla="*/ 74 w 127"/>
              <a:gd name="T67" fmla="*/ 62 h 123"/>
              <a:gd name="T68" fmla="*/ 96 w 127"/>
              <a:gd name="T69" fmla="*/ 67 h 123"/>
              <a:gd name="T70" fmla="*/ 100 w 127"/>
              <a:gd name="T71" fmla="*/ 65 h 123"/>
              <a:gd name="T72" fmla="*/ 55 w 127"/>
              <a:gd name="T73" fmla="*/ 16 h 123"/>
              <a:gd name="T74" fmla="*/ 34 w 127"/>
              <a:gd name="T75" fmla="*/ 51 h 123"/>
              <a:gd name="T76" fmla="*/ 28 w 127"/>
              <a:gd name="T77" fmla="*/ 59 h 123"/>
              <a:gd name="T78" fmla="*/ 17 w 127"/>
              <a:gd name="T79" fmla="*/ 32 h 123"/>
              <a:gd name="T80" fmla="*/ 123 w 127"/>
              <a:gd name="T81" fmla="*/ 78 h 123"/>
              <a:gd name="T82" fmla="*/ 61 w 127"/>
              <a:gd name="T83" fmla="*/ 84 h 123"/>
              <a:gd name="T84" fmla="*/ 61 w 127"/>
              <a:gd name="T85" fmla="*/ 59 h 123"/>
              <a:gd name="T86" fmla="*/ 50 w 127"/>
              <a:gd name="T87" fmla="*/ 44 h 123"/>
              <a:gd name="T88" fmla="*/ 64 w 127"/>
              <a:gd name="T89" fmla="*/ 48 h 123"/>
              <a:gd name="T90" fmla="*/ 55 w 127"/>
              <a:gd name="T91" fmla="*/ 32 h 123"/>
              <a:gd name="T92" fmla="*/ 96 w 127"/>
              <a:gd name="T93" fmla="*/ 49 h 123"/>
              <a:gd name="T94" fmla="*/ 48 w 127"/>
              <a:gd name="T95" fmla="*/ 81 h 123"/>
              <a:gd name="T96" fmla="*/ 85 w 127"/>
              <a:gd name="T97" fmla="*/ 109 h 123"/>
              <a:gd name="T98" fmla="*/ 45 w 127"/>
              <a:gd name="T99" fmla="*/ 97 h 123"/>
              <a:gd name="T100" fmla="*/ 44 w 127"/>
              <a:gd name="T101" fmla="*/ 78 h 123"/>
              <a:gd name="T102" fmla="*/ 93 w 127"/>
              <a:gd name="T103" fmla="*/ 76 h 123"/>
              <a:gd name="T104" fmla="*/ 66 w 127"/>
              <a:gd name="T105" fmla="*/ 29 h 123"/>
              <a:gd name="T106" fmla="*/ 72 w 127"/>
              <a:gd name="T107" fmla="*/ 108 h 123"/>
              <a:gd name="T108" fmla="*/ 66 w 127"/>
              <a:gd name="T109" fmla="*/ 76 h 123"/>
              <a:gd name="T110" fmla="*/ 80 w 127"/>
              <a:gd name="T111" fmla="*/ 35 h 123"/>
              <a:gd name="T112" fmla="*/ 86 w 127"/>
              <a:gd name="T113" fmla="*/ 54 h 123"/>
              <a:gd name="T114" fmla="*/ 89 w 127"/>
              <a:gd name="T115" fmla="*/ 48 h 123"/>
              <a:gd name="T116" fmla="*/ 41 w 127"/>
              <a:gd name="T117" fmla="*/ 112 h 123"/>
              <a:gd name="T118" fmla="*/ 93 w 127"/>
              <a:gd name="T119" fmla="*/ 87 h 123"/>
              <a:gd name="T120" fmla="*/ 78 w 127"/>
              <a:gd name="T121" fmla="*/ 10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23">
                <a:moveTo>
                  <a:pt x="63" y="123"/>
                </a:moveTo>
                <a:lnTo>
                  <a:pt x="63" y="123"/>
                </a:lnTo>
                <a:lnTo>
                  <a:pt x="50" y="122"/>
                </a:lnTo>
                <a:lnTo>
                  <a:pt x="37" y="119"/>
                </a:lnTo>
                <a:lnTo>
                  <a:pt x="37" y="119"/>
                </a:lnTo>
                <a:lnTo>
                  <a:pt x="29" y="115"/>
                </a:lnTo>
                <a:lnTo>
                  <a:pt x="23" y="112"/>
                </a:lnTo>
                <a:lnTo>
                  <a:pt x="15" y="106"/>
                </a:lnTo>
                <a:lnTo>
                  <a:pt x="9" y="100"/>
                </a:lnTo>
                <a:lnTo>
                  <a:pt x="9" y="100"/>
                </a:lnTo>
                <a:lnTo>
                  <a:pt x="6" y="93"/>
                </a:lnTo>
                <a:lnTo>
                  <a:pt x="6" y="93"/>
                </a:lnTo>
                <a:lnTo>
                  <a:pt x="3" y="85"/>
                </a:lnTo>
                <a:lnTo>
                  <a:pt x="0" y="78"/>
                </a:lnTo>
                <a:lnTo>
                  <a:pt x="0" y="78"/>
                </a:lnTo>
                <a:lnTo>
                  <a:pt x="0" y="74"/>
                </a:lnTo>
                <a:lnTo>
                  <a:pt x="0" y="74"/>
                </a:lnTo>
                <a:lnTo>
                  <a:pt x="0" y="68"/>
                </a:lnTo>
                <a:lnTo>
                  <a:pt x="0" y="68"/>
                </a:lnTo>
                <a:lnTo>
                  <a:pt x="1" y="52"/>
                </a:lnTo>
                <a:lnTo>
                  <a:pt x="1" y="52"/>
                </a:lnTo>
                <a:lnTo>
                  <a:pt x="3" y="43"/>
                </a:lnTo>
                <a:lnTo>
                  <a:pt x="6" y="33"/>
                </a:lnTo>
                <a:lnTo>
                  <a:pt x="12" y="26"/>
                </a:lnTo>
                <a:lnTo>
                  <a:pt x="18" y="19"/>
                </a:lnTo>
                <a:lnTo>
                  <a:pt x="18" y="19"/>
                </a:lnTo>
                <a:lnTo>
                  <a:pt x="31" y="10"/>
                </a:lnTo>
                <a:lnTo>
                  <a:pt x="45" y="3"/>
                </a:lnTo>
                <a:lnTo>
                  <a:pt x="45" y="3"/>
                </a:lnTo>
                <a:lnTo>
                  <a:pt x="53" y="0"/>
                </a:lnTo>
                <a:lnTo>
                  <a:pt x="61" y="0"/>
                </a:lnTo>
                <a:lnTo>
                  <a:pt x="61" y="0"/>
                </a:lnTo>
                <a:lnTo>
                  <a:pt x="71" y="2"/>
                </a:lnTo>
                <a:lnTo>
                  <a:pt x="82" y="5"/>
                </a:lnTo>
                <a:lnTo>
                  <a:pt x="82" y="5"/>
                </a:lnTo>
                <a:lnTo>
                  <a:pt x="89" y="8"/>
                </a:lnTo>
                <a:lnTo>
                  <a:pt x="89" y="8"/>
                </a:lnTo>
                <a:lnTo>
                  <a:pt x="99" y="13"/>
                </a:lnTo>
                <a:lnTo>
                  <a:pt x="99" y="13"/>
                </a:lnTo>
                <a:lnTo>
                  <a:pt x="107" y="18"/>
                </a:lnTo>
                <a:lnTo>
                  <a:pt x="113" y="24"/>
                </a:lnTo>
                <a:lnTo>
                  <a:pt x="118" y="30"/>
                </a:lnTo>
                <a:lnTo>
                  <a:pt x="123" y="38"/>
                </a:lnTo>
                <a:lnTo>
                  <a:pt x="123" y="38"/>
                </a:lnTo>
                <a:lnTo>
                  <a:pt x="127" y="48"/>
                </a:lnTo>
                <a:lnTo>
                  <a:pt x="127" y="59"/>
                </a:lnTo>
                <a:lnTo>
                  <a:pt x="127" y="59"/>
                </a:lnTo>
                <a:lnTo>
                  <a:pt x="126" y="74"/>
                </a:lnTo>
                <a:lnTo>
                  <a:pt x="126" y="74"/>
                </a:lnTo>
                <a:lnTo>
                  <a:pt x="124" y="79"/>
                </a:lnTo>
                <a:lnTo>
                  <a:pt x="124" y="79"/>
                </a:lnTo>
                <a:lnTo>
                  <a:pt x="124" y="81"/>
                </a:lnTo>
                <a:lnTo>
                  <a:pt x="124" y="81"/>
                </a:lnTo>
                <a:lnTo>
                  <a:pt x="124" y="82"/>
                </a:lnTo>
                <a:lnTo>
                  <a:pt x="124" y="82"/>
                </a:lnTo>
                <a:lnTo>
                  <a:pt x="119" y="92"/>
                </a:lnTo>
                <a:lnTo>
                  <a:pt x="119" y="92"/>
                </a:lnTo>
                <a:lnTo>
                  <a:pt x="115" y="98"/>
                </a:lnTo>
                <a:lnTo>
                  <a:pt x="108" y="104"/>
                </a:lnTo>
                <a:lnTo>
                  <a:pt x="102" y="111"/>
                </a:lnTo>
                <a:lnTo>
                  <a:pt x="96" y="115"/>
                </a:lnTo>
                <a:lnTo>
                  <a:pt x="96" y="115"/>
                </a:lnTo>
                <a:lnTo>
                  <a:pt x="86" y="119"/>
                </a:lnTo>
                <a:lnTo>
                  <a:pt x="75" y="122"/>
                </a:lnTo>
                <a:lnTo>
                  <a:pt x="75" y="122"/>
                </a:lnTo>
                <a:lnTo>
                  <a:pt x="63" y="123"/>
                </a:lnTo>
                <a:lnTo>
                  <a:pt x="63" y="123"/>
                </a:lnTo>
                <a:close/>
                <a:moveTo>
                  <a:pt x="47" y="5"/>
                </a:moveTo>
                <a:lnTo>
                  <a:pt x="47" y="5"/>
                </a:lnTo>
                <a:lnTo>
                  <a:pt x="48" y="5"/>
                </a:lnTo>
                <a:lnTo>
                  <a:pt x="48" y="5"/>
                </a:lnTo>
                <a:lnTo>
                  <a:pt x="56" y="3"/>
                </a:lnTo>
                <a:lnTo>
                  <a:pt x="56" y="3"/>
                </a:lnTo>
                <a:lnTo>
                  <a:pt x="55" y="3"/>
                </a:lnTo>
                <a:lnTo>
                  <a:pt x="55" y="3"/>
                </a:lnTo>
                <a:lnTo>
                  <a:pt x="47" y="5"/>
                </a:lnTo>
                <a:lnTo>
                  <a:pt x="47" y="5"/>
                </a:lnTo>
                <a:lnTo>
                  <a:pt x="47" y="5"/>
                </a:lnTo>
                <a:lnTo>
                  <a:pt x="47" y="5"/>
                </a:lnTo>
                <a:lnTo>
                  <a:pt x="41" y="8"/>
                </a:lnTo>
                <a:lnTo>
                  <a:pt x="41" y="8"/>
                </a:lnTo>
                <a:lnTo>
                  <a:pt x="45" y="7"/>
                </a:lnTo>
                <a:lnTo>
                  <a:pt x="45" y="7"/>
                </a:lnTo>
                <a:lnTo>
                  <a:pt x="47" y="5"/>
                </a:lnTo>
                <a:lnTo>
                  <a:pt x="47" y="5"/>
                </a:lnTo>
                <a:close/>
                <a:moveTo>
                  <a:pt x="6" y="52"/>
                </a:moveTo>
                <a:lnTo>
                  <a:pt x="6" y="52"/>
                </a:lnTo>
                <a:lnTo>
                  <a:pt x="6" y="52"/>
                </a:lnTo>
                <a:lnTo>
                  <a:pt x="6" y="52"/>
                </a:lnTo>
                <a:lnTo>
                  <a:pt x="4" y="54"/>
                </a:lnTo>
                <a:lnTo>
                  <a:pt x="4" y="54"/>
                </a:lnTo>
                <a:lnTo>
                  <a:pt x="3" y="65"/>
                </a:lnTo>
                <a:lnTo>
                  <a:pt x="3" y="65"/>
                </a:lnTo>
                <a:lnTo>
                  <a:pt x="3" y="73"/>
                </a:lnTo>
                <a:lnTo>
                  <a:pt x="3" y="73"/>
                </a:lnTo>
                <a:lnTo>
                  <a:pt x="4" y="79"/>
                </a:lnTo>
                <a:lnTo>
                  <a:pt x="6" y="85"/>
                </a:lnTo>
                <a:lnTo>
                  <a:pt x="6" y="85"/>
                </a:lnTo>
                <a:lnTo>
                  <a:pt x="11" y="95"/>
                </a:lnTo>
                <a:lnTo>
                  <a:pt x="11" y="95"/>
                </a:lnTo>
                <a:lnTo>
                  <a:pt x="15" y="101"/>
                </a:lnTo>
                <a:lnTo>
                  <a:pt x="15" y="101"/>
                </a:lnTo>
                <a:lnTo>
                  <a:pt x="17" y="101"/>
                </a:lnTo>
                <a:lnTo>
                  <a:pt x="17" y="101"/>
                </a:lnTo>
                <a:lnTo>
                  <a:pt x="15" y="101"/>
                </a:lnTo>
                <a:lnTo>
                  <a:pt x="15" y="101"/>
                </a:lnTo>
                <a:lnTo>
                  <a:pt x="12" y="97"/>
                </a:lnTo>
                <a:lnTo>
                  <a:pt x="12" y="97"/>
                </a:lnTo>
                <a:lnTo>
                  <a:pt x="9" y="90"/>
                </a:lnTo>
                <a:lnTo>
                  <a:pt x="6" y="85"/>
                </a:lnTo>
                <a:lnTo>
                  <a:pt x="6" y="85"/>
                </a:lnTo>
                <a:lnTo>
                  <a:pt x="6" y="78"/>
                </a:lnTo>
                <a:lnTo>
                  <a:pt x="6" y="78"/>
                </a:lnTo>
                <a:lnTo>
                  <a:pt x="6" y="73"/>
                </a:lnTo>
                <a:lnTo>
                  <a:pt x="6" y="73"/>
                </a:lnTo>
                <a:lnTo>
                  <a:pt x="4" y="65"/>
                </a:lnTo>
                <a:lnTo>
                  <a:pt x="4" y="65"/>
                </a:lnTo>
                <a:lnTo>
                  <a:pt x="6" y="52"/>
                </a:lnTo>
                <a:lnTo>
                  <a:pt x="6" y="52"/>
                </a:lnTo>
                <a:close/>
                <a:moveTo>
                  <a:pt x="85" y="24"/>
                </a:moveTo>
                <a:lnTo>
                  <a:pt x="85" y="24"/>
                </a:lnTo>
                <a:lnTo>
                  <a:pt x="85" y="22"/>
                </a:lnTo>
                <a:lnTo>
                  <a:pt x="85" y="22"/>
                </a:lnTo>
                <a:lnTo>
                  <a:pt x="82" y="18"/>
                </a:lnTo>
                <a:lnTo>
                  <a:pt x="82" y="18"/>
                </a:lnTo>
                <a:lnTo>
                  <a:pt x="80" y="16"/>
                </a:lnTo>
                <a:lnTo>
                  <a:pt x="80" y="16"/>
                </a:lnTo>
                <a:lnTo>
                  <a:pt x="66" y="15"/>
                </a:lnTo>
                <a:lnTo>
                  <a:pt x="66" y="15"/>
                </a:lnTo>
                <a:lnTo>
                  <a:pt x="66" y="15"/>
                </a:lnTo>
                <a:lnTo>
                  <a:pt x="66" y="15"/>
                </a:lnTo>
                <a:lnTo>
                  <a:pt x="85" y="24"/>
                </a:lnTo>
                <a:lnTo>
                  <a:pt x="85" y="24"/>
                </a:lnTo>
                <a:close/>
                <a:moveTo>
                  <a:pt x="86" y="32"/>
                </a:moveTo>
                <a:lnTo>
                  <a:pt x="86" y="32"/>
                </a:lnTo>
                <a:lnTo>
                  <a:pt x="78" y="26"/>
                </a:lnTo>
                <a:lnTo>
                  <a:pt x="71" y="21"/>
                </a:lnTo>
                <a:lnTo>
                  <a:pt x="71" y="21"/>
                </a:lnTo>
                <a:lnTo>
                  <a:pt x="69" y="22"/>
                </a:lnTo>
                <a:lnTo>
                  <a:pt x="69" y="24"/>
                </a:lnTo>
                <a:lnTo>
                  <a:pt x="69" y="24"/>
                </a:lnTo>
                <a:lnTo>
                  <a:pt x="71" y="27"/>
                </a:lnTo>
                <a:lnTo>
                  <a:pt x="71" y="27"/>
                </a:lnTo>
                <a:lnTo>
                  <a:pt x="72" y="27"/>
                </a:lnTo>
                <a:lnTo>
                  <a:pt x="72" y="27"/>
                </a:lnTo>
                <a:lnTo>
                  <a:pt x="75" y="27"/>
                </a:lnTo>
                <a:lnTo>
                  <a:pt x="77" y="29"/>
                </a:lnTo>
                <a:lnTo>
                  <a:pt x="77" y="29"/>
                </a:lnTo>
                <a:lnTo>
                  <a:pt x="78" y="29"/>
                </a:lnTo>
                <a:lnTo>
                  <a:pt x="78" y="30"/>
                </a:lnTo>
                <a:lnTo>
                  <a:pt x="78" y="30"/>
                </a:lnTo>
                <a:lnTo>
                  <a:pt x="80" y="30"/>
                </a:lnTo>
                <a:lnTo>
                  <a:pt x="80" y="30"/>
                </a:lnTo>
                <a:lnTo>
                  <a:pt x="86" y="32"/>
                </a:lnTo>
                <a:lnTo>
                  <a:pt x="86" y="32"/>
                </a:lnTo>
                <a:close/>
                <a:moveTo>
                  <a:pt x="47" y="101"/>
                </a:moveTo>
                <a:lnTo>
                  <a:pt x="47" y="101"/>
                </a:lnTo>
                <a:lnTo>
                  <a:pt x="48" y="101"/>
                </a:lnTo>
                <a:lnTo>
                  <a:pt x="48" y="101"/>
                </a:lnTo>
                <a:lnTo>
                  <a:pt x="55" y="98"/>
                </a:lnTo>
                <a:lnTo>
                  <a:pt x="55" y="98"/>
                </a:lnTo>
                <a:lnTo>
                  <a:pt x="58" y="97"/>
                </a:lnTo>
                <a:lnTo>
                  <a:pt x="58" y="97"/>
                </a:lnTo>
                <a:lnTo>
                  <a:pt x="58" y="95"/>
                </a:lnTo>
                <a:lnTo>
                  <a:pt x="58" y="95"/>
                </a:lnTo>
                <a:lnTo>
                  <a:pt x="58" y="93"/>
                </a:lnTo>
                <a:lnTo>
                  <a:pt x="58" y="93"/>
                </a:lnTo>
                <a:lnTo>
                  <a:pt x="56" y="93"/>
                </a:lnTo>
                <a:lnTo>
                  <a:pt x="55" y="93"/>
                </a:lnTo>
                <a:lnTo>
                  <a:pt x="55" y="93"/>
                </a:lnTo>
                <a:lnTo>
                  <a:pt x="52" y="93"/>
                </a:lnTo>
                <a:lnTo>
                  <a:pt x="52" y="93"/>
                </a:lnTo>
                <a:lnTo>
                  <a:pt x="50" y="93"/>
                </a:lnTo>
                <a:lnTo>
                  <a:pt x="50" y="93"/>
                </a:lnTo>
                <a:lnTo>
                  <a:pt x="50" y="93"/>
                </a:lnTo>
                <a:lnTo>
                  <a:pt x="50" y="95"/>
                </a:lnTo>
                <a:lnTo>
                  <a:pt x="50" y="95"/>
                </a:lnTo>
                <a:lnTo>
                  <a:pt x="47" y="100"/>
                </a:lnTo>
                <a:lnTo>
                  <a:pt x="47" y="100"/>
                </a:lnTo>
                <a:lnTo>
                  <a:pt x="47" y="101"/>
                </a:lnTo>
                <a:lnTo>
                  <a:pt x="47" y="101"/>
                </a:lnTo>
                <a:close/>
                <a:moveTo>
                  <a:pt x="18" y="41"/>
                </a:moveTo>
                <a:lnTo>
                  <a:pt x="18" y="41"/>
                </a:lnTo>
                <a:lnTo>
                  <a:pt x="18" y="40"/>
                </a:lnTo>
                <a:lnTo>
                  <a:pt x="20" y="38"/>
                </a:lnTo>
                <a:lnTo>
                  <a:pt x="20" y="38"/>
                </a:lnTo>
                <a:lnTo>
                  <a:pt x="22" y="38"/>
                </a:lnTo>
                <a:lnTo>
                  <a:pt x="23" y="40"/>
                </a:lnTo>
                <a:lnTo>
                  <a:pt x="23" y="40"/>
                </a:lnTo>
                <a:lnTo>
                  <a:pt x="22" y="37"/>
                </a:lnTo>
                <a:lnTo>
                  <a:pt x="22" y="37"/>
                </a:lnTo>
                <a:lnTo>
                  <a:pt x="22" y="35"/>
                </a:lnTo>
                <a:lnTo>
                  <a:pt x="22" y="35"/>
                </a:lnTo>
                <a:lnTo>
                  <a:pt x="23" y="32"/>
                </a:lnTo>
                <a:lnTo>
                  <a:pt x="23" y="32"/>
                </a:lnTo>
                <a:lnTo>
                  <a:pt x="25" y="29"/>
                </a:lnTo>
                <a:lnTo>
                  <a:pt x="25" y="29"/>
                </a:lnTo>
                <a:lnTo>
                  <a:pt x="25" y="27"/>
                </a:lnTo>
                <a:lnTo>
                  <a:pt x="25" y="27"/>
                </a:lnTo>
                <a:lnTo>
                  <a:pt x="18" y="37"/>
                </a:lnTo>
                <a:lnTo>
                  <a:pt x="14" y="44"/>
                </a:lnTo>
                <a:lnTo>
                  <a:pt x="14" y="44"/>
                </a:lnTo>
                <a:lnTo>
                  <a:pt x="18" y="41"/>
                </a:lnTo>
                <a:lnTo>
                  <a:pt x="18" y="41"/>
                </a:lnTo>
                <a:close/>
                <a:moveTo>
                  <a:pt x="63" y="115"/>
                </a:moveTo>
                <a:lnTo>
                  <a:pt x="63" y="115"/>
                </a:lnTo>
                <a:lnTo>
                  <a:pt x="63" y="115"/>
                </a:lnTo>
                <a:lnTo>
                  <a:pt x="63" y="115"/>
                </a:lnTo>
                <a:lnTo>
                  <a:pt x="64" y="115"/>
                </a:lnTo>
                <a:lnTo>
                  <a:pt x="64" y="115"/>
                </a:lnTo>
                <a:lnTo>
                  <a:pt x="74" y="115"/>
                </a:lnTo>
                <a:lnTo>
                  <a:pt x="74" y="115"/>
                </a:lnTo>
                <a:lnTo>
                  <a:pt x="82" y="115"/>
                </a:lnTo>
                <a:lnTo>
                  <a:pt x="82" y="115"/>
                </a:lnTo>
                <a:lnTo>
                  <a:pt x="83" y="114"/>
                </a:lnTo>
                <a:lnTo>
                  <a:pt x="83" y="114"/>
                </a:lnTo>
                <a:lnTo>
                  <a:pt x="83" y="114"/>
                </a:lnTo>
                <a:lnTo>
                  <a:pt x="83" y="114"/>
                </a:lnTo>
                <a:lnTo>
                  <a:pt x="77" y="112"/>
                </a:lnTo>
                <a:lnTo>
                  <a:pt x="77" y="112"/>
                </a:lnTo>
                <a:lnTo>
                  <a:pt x="69" y="114"/>
                </a:lnTo>
                <a:lnTo>
                  <a:pt x="69" y="114"/>
                </a:lnTo>
                <a:lnTo>
                  <a:pt x="67" y="114"/>
                </a:lnTo>
                <a:lnTo>
                  <a:pt x="67" y="114"/>
                </a:lnTo>
                <a:lnTo>
                  <a:pt x="63" y="115"/>
                </a:lnTo>
                <a:lnTo>
                  <a:pt x="63" y="115"/>
                </a:lnTo>
                <a:close/>
                <a:moveTo>
                  <a:pt x="99" y="41"/>
                </a:moveTo>
                <a:lnTo>
                  <a:pt x="99" y="41"/>
                </a:lnTo>
                <a:lnTo>
                  <a:pt x="102" y="40"/>
                </a:lnTo>
                <a:lnTo>
                  <a:pt x="107" y="40"/>
                </a:lnTo>
                <a:lnTo>
                  <a:pt x="107" y="40"/>
                </a:lnTo>
                <a:lnTo>
                  <a:pt x="105" y="37"/>
                </a:lnTo>
                <a:lnTo>
                  <a:pt x="105" y="37"/>
                </a:lnTo>
                <a:lnTo>
                  <a:pt x="97" y="33"/>
                </a:lnTo>
                <a:lnTo>
                  <a:pt x="97" y="33"/>
                </a:lnTo>
                <a:lnTo>
                  <a:pt x="97" y="32"/>
                </a:lnTo>
                <a:lnTo>
                  <a:pt x="97" y="32"/>
                </a:lnTo>
                <a:lnTo>
                  <a:pt x="96" y="37"/>
                </a:lnTo>
                <a:lnTo>
                  <a:pt x="96" y="37"/>
                </a:lnTo>
                <a:lnTo>
                  <a:pt x="96" y="38"/>
                </a:lnTo>
                <a:lnTo>
                  <a:pt x="96" y="38"/>
                </a:lnTo>
                <a:lnTo>
                  <a:pt x="99" y="41"/>
                </a:lnTo>
                <a:lnTo>
                  <a:pt x="99" y="41"/>
                </a:lnTo>
                <a:close/>
                <a:moveTo>
                  <a:pt x="108" y="52"/>
                </a:moveTo>
                <a:lnTo>
                  <a:pt x="108" y="52"/>
                </a:lnTo>
                <a:lnTo>
                  <a:pt x="110" y="52"/>
                </a:lnTo>
                <a:lnTo>
                  <a:pt x="110" y="52"/>
                </a:lnTo>
                <a:lnTo>
                  <a:pt x="110" y="51"/>
                </a:lnTo>
                <a:lnTo>
                  <a:pt x="110" y="51"/>
                </a:lnTo>
                <a:lnTo>
                  <a:pt x="110" y="48"/>
                </a:lnTo>
                <a:lnTo>
                  <a:pt x="107" y="43"/>
                </a:lnTo>
                <a:lnTo>
                  <a:pt x="107" y="43"/>
                </a:lnTo>
                <a:lnTo>
                  <a:pt x="104" y="41"/>
                </a:lnTo>
                <a:lnTo>
                  <a:pt x="100" y="43"/>
                </a:lnTo>
                <a:lnTo>
                  <a:pt x="100" y="43"/>
                </a:lnTo>
                <a:lnTo>
                  <a:pt x="105" y="48"/>
                </a:lnTo>
                <a:lnTo>
                  <a:pt x="108" y="52"/>
                </a:lnTo>
                <a:lnTo>
                  <a:pt x="108" y="52"/>
                </a:lnTo>
                <a:close/>
                <a:moveTo>
                  <a:pt x="85" y="18"/>
                </a:moveTo>
                <a:lnTo>
                  <a:pt x="85" y="18"/>
                </a:lnTo>
                <a:lnTo>
                  <a:pt x="85" y="18"/>
                </a:lnTo>
                <a:lnTo>
                  <a:pt x="85" y="18"/>
                </a:lnTo>
                <a:lnTo>
                  <a:pt x="88" y="26"/>
                </a:lnTo>
                <a:lnTo>
                  <a:pt x="88" y="26"/>
                </a:lnTo>
                <a:lnTo>
                  <a:pt x="89" y="26"/>
                </a:lnTo>
                <a:lnTo>
                  <a:pt x="89" y="26"/>
                </a:lnTo>
                <a:lnTo>
                  <a:pt x="93" y="27"/>
                </a:lnTo>
                <a:lnTo>
                  <a:pt x="93" y="27"/>
                </a:lnTo>
                <a:lnTo>
                  <a:pt x="94" y="29"/>
                </a:lnTo>
                <a:lnTo>
                  <a:pt x="94" y="29"/>
                </a:lnTo>
                <a:lnTo>
                  <a:pt x="94" y="27"/>
                </a:lnTo>
                <a:lnTo>
                  <a:pt x="94" y="27"/>
                </a:lnTo>
                <a:lnTo>
                  <a:pt x="93" y="22"/>
                </a:lnTo>
                <a:lnTo>
                  <a:pt x="89" y="19"/>
                </a:lnTo>
                <a:lnTo>
                  <a:pt x="89" y="19"/>
                </a:lnTo>
                <a:lnTo>
                  <a:pt x="89" y="19"/>
                </a:lnTo>
                <a:lnTo>
                  <a:pt x="89" y="19"/>
                </a:lnTo>
                <a:lnTo>
                  <a:pt x="85" y="18"/>
                </a:lnTo>
                <a:lnTo>
                  <a:pt x="85" y="18"/>
                </a:lnTo>
                <a:close/>
                <a:moveTo>
                  <a:pt x="66" y="7"/>
                </a:moveTo>
                <a:lnTo>
                  <a:pt x="66" y="7"/>
                </a:lnTo>
                <a:lnTo>
                  <a:pt x="63" y="10"/>
                </a:lnTo>
                <a:lnTo>
                  <a:pt x="63" y="10"/>
                </a:lnTo>
                <a:lnTo>
                  <a:pt x="61" y="10"/>
                </a:lnTo>
                <a:lnTo>
                  <a:pt x="59" y="10"/>
                </a:lnTo>
                <a:lnTo>
                  <a:pt x="59" y="10"/>
                </a:lnTo>
                <a:lnTo>
                  <a:pt x="56" y="8"/>
                </a:lnTo>
                <a:lnTo>
                  <a:pt x="56" y="8"/>
                </a:lnTo>
                <a:lnTo>
                  <a:pt x="50" y="8"/>
                </a:lnTo>
                <a:lnTo>
                  <a:pt x="50" y="8"/>
                </a:lnTo>
                <a:lnTo>
                  <a:pt x="50" y="10"/>
                </a:lnTo>
                <a:lnTo>
                  <a:pt x="48" y="11"/>
                </a:lnTo>
                <a:lnTo>
                  <a:pt x="48" y="11"/>
                </a:lnTo>
                <a:lnTo>
                  <a:pt x="50" y="13"/>
                </a:lnTo>
                <a:lnTo>
                  <a:pt x="50" y="15"/>
                </a:lnTo>
                <a:lnTo>
                  <a:pt x="50" y="15"/>
                </a:lnTo>
                <a:lnTo>
                  <a:pt x="52" y="13"/>
                </a:lnTo>
                <a:lnTo>
                  <a:pt x="52" y="13"/>
                </a:lnTo>
                <a:lnTo>
                  <a:pt x="52" y="13"/>
                </a:lnTo>
                <a:lnTo>
                  <a:pt x="52" y="13"/>
                </a:lnTo>
                <a:lnTo>
                  <a:pt x="52" y="11"/>
                </a:lnTo>
                <a:lnTo>
                  <a:pt x="53" y="11"/>
                </a:lnTo>
                <a:lnTo>
                  <a:pt x="53" y="11"/>
                </a:lnTo>
                <a:lnTo>
                  <a:pt x="55" y="11"/>
                </a:lnTo>
                <a:lnTo>
                  <a:pt x="55" y="11"/>
                </a:lnTo>
                <a:lnTo>
                  <a:pt x="58" y="11"/>
                </a:lnTo>
                <a:lnTo>
                  <a:pt x="58" y="11"/>
                </a:lnTo>
                <a:lnTo>
                  <a:pt x="59" y="11"/>
                </a:lnTo>
                <a:lnTo>
                  <a:pt x="59" y="11"/>
                </a:lnTo>
                <a:lnTo>
                  <a:pt x="66" y="7"/>
                </a:lnTo>
                <a:lnTo>
                  <a:pt x="66" y="7"/>
                </a:lnTo>
                <a:close/>
                <a:moveTo>
                  <a:pt x="78" y="101"/>
                </a:moveTo>
                <a:lnTo>
                  <a:pt x="78" y="101"/>
                </a:lnTo>
                <a:lnTo>
                  <a:pt x="80" y="103"/>
                </a:lnTo>
                <a:lnTo>
                  <a:pt x="80" y="103"/>
                </a:lnTo>
                <a:lnTo>
                  <a:pt x="83" y="103"/>
                </a:lnTo>
                <a:lnTo>
                  <a:pt x="86" y="103"/>
                </a:lnTo>
                <a:lnTo>
                  <a:pt x="86" y="103"/>
                </a:lnTo>
                <a:lnTo>
                  <a:pt x="88" y="101"/>
                </a:lnTo>
                <a:lnTo>
                  <a:pt x="88" y="101"/>
                </a:lnTo>
                <a:lnTo>
                  <a:pt x="89" y="100"/>
                </a:lnTo>
                <a:lnTo>
                  <a:pt x="89" y="100"/>
                </a:lnTo>
                <a:lnTo>
                  <a:pt x="88" y="97"/>
                </a:lnTo>
                <a:lnTo>
                  <a:pt x="88" y="97"/>
                </a:lnTo>
                <a:lnTo>
                  <a:pt x="83" y="98"/>
                </a:lnTo>
                <a:lnTo>
                  <a:pt x="78" y="101"/>
                </a:lnTo>
                <a:lnTo>
                  <a:pt x="78" y="101"/>
                </a:lnTo>
                <a:close/>
                <a:moveTo>
                  <a:pt x="75" y="49"/>
                </a:moveTo>
                <a:lnTo>
                  <a:pt x="75" y="49"/>
                </a:lnTo>
                <a:lnTo>
                  <a:pt x="74" y="49"/>
                </a:lnTo>
                <a:lnTo>
                  <a:pt x="74" y="49"/>
                </a:lnTo>
                <a:lnTo>
                  <a:pt x="72" y="59"/>
                </a:lnTo>
                <a:lnTo>
                  <a:pt x="72" y="59"/>
                </a:lnTo>
                <a:lnTo>
                  <a:pt x="77" y="60"/>
                </a:lnTo>
                <a:lnTo>
                  <a:pt x="77" y="60"/>
                </a:lnTo>
                <a:lnTo>
                  <a:pt x="78" y="56"/>
                </a:lnTo>
                <a:lnTo>
                  <a:pt x="78" y="56"/>
                </a:lnTo>
                <a:lnTo>
                  <a:pt x="78" y="54"/>
                </a:lnTo>
                <a:lnTo>
                  <a:pt x="78" y="54"/>
                </a:lnTo>
                <a:lnTo>
                  <a:pt x="75" y="49"/>
                </a:lnTo>
                <a:lnTo>
                  <a:pt x="75" y="49"/>
                </a:lnTo>
                <a:close/>
                <a:moveTo>
                  <a:pt x="42" y="84"/>
                </a:moveTo>
                <a:lnTo>
                  <a:pt x="42" y="84"/>
                </a:lnTo>
                <a:lnTo>
                  <a:pt x="39" y="85"/>
                </a:lnTo>
                <a:lnTo>
                  <a:pt x="39" y="85"/>
                </a:lnTo>
                <a:lnTo>
                  <a:pt x="37" y="85"/>
                </a:lnTo>
                <a:lnTo>
                  <a:pt x="37" y="85"/>
                </a:lnTo>
                <a:lnTo>
                  <a:pt x="37" y="89"/>
                </a:lnTo>
                <a:lnTo>
                  <a:pt x="37" y="89"/>
                </a:lnTo>
                <a:lnTo>
                  <a:pt x="37" y="89"/>
                </a:lnTo>
                <a:lnTo>
                  <a:pt x="37" y="89"/>
                </a:lnTo>
                <a:lnTo>
                  <a:pt x="39" y="92"/>
                </a:lnTo>
                <a:lnTo>
                  <a:pt x="42" y="92"/>
                </a:lnTo>
                <a:lnTo>
                  <a:pt x="42" y="92"/>
                </a:lnTo>
                <a:lnTo>
                  <a:pt x="44" y="92"/>
                </a:lnTo>
                <a:lnTo>
                  <a:pt x="44" y="92"/>
                </a:lnTo>
                <a:lnTo>
                  <a:pt x="42" y="89"/>
                </a:lnTo>
                <a:lnTo>
                  <a:pt x="42" y="84"/>
                </a:lnTo>
                <a:lnTo>
                  <a:pt x="42" y="84"/>
                </a:lnTo>
                <a:close/>
                <a:moveTo>
                  <a:pt x="56" y="38"/>
                </a:moveTo>
                <a:lnTo>
                  <a:pt x="56" y="38"/>
                </a:lnTo>
                <a:lnTo>
                  <a:pt x="59" y="41"/>
                </a:lnTo>
                <a:lnTo>
                  <a:pt x="59" y="41"/>
                </a:lnTo>
                <a:lnTo>
                  <a:pt x="64" y="38"/>
                </a:lnTo>
                <a:lnTo>
                  <a:pt x="64" y="38"/>
                </a:lnTo>
                <a:lnTo>
                  <a:pt x="64" y="35"/>
                </a:lnTo>
                <a:lnTo>
                  <a:pt x="63" y="33"/>
                </a:lnTo>
                <a:lnTo>
                  <a:pt x="63" y="33"/>
                </a:lnTo>
                <a:lnTo>
                  <a:pt x="56" y="38"/>
                </a:lnTo>
                <a:lnTo>
                  <a:pt x="56" y="38"/>
                </a:lnTo>
                <a:close/>
                <a:moveTo>
                  <a:pt x="82" y="67"/>
                </a:moveTo>
                <a:lnTo>
                  <a:pt x="82" y="67"/>
                </a:lnTo>
                <a:lnTo>
                  <a:pt x="77" y="76"/>
                </a:lnTo>
                <a:lnTo>
                  <a:pt x="77" y="76"/>
                </a:lnTo>
                <a:lnTo>
                  <a:pt x="80" y="79"/>
                </a:lnTo>
                <a:lnTo>
                  <a:pt x="80" y="79"/>
                </a:lnTo>
                <a:lnTo>
                  <a:pt x="80" y="78"/>
                </a:lnTo>
                <a:lnTo>
                  <a:pt x="80" y="78"/>
                </a:lnTo>
                <a:lnTo>
                  <a:pt x="82" y="73"/>
                </a:lnTo>
                <a:lnTo>
                  <a:pt x="82" y="73"/>
                </a:lnTo>
                <a:lnTo>
                  <a:pt x="82" y="67"/>
                </a:lnTo>
                <a:lnTo>
                  <a:pt x="82" y="67"/>
                </a:lnTo>
                <a:lnTo>
                  <a:pt x="82" y="67"/>
                </a:lnTo>
                <a:lnTo>
                  <a:pt x="82" y="67"/>
                </a:lnTo>
                <a:close/>
                <a:moveTo>
                  <a:pt x="80" y="81"/>
                </a:moveTo>
                <a:lnTo>
                  <a:pt x="80" y="81"/>
                </a:lnTo>
                <a:lnTo>
                  <a:pt x="75" y="79"/>
                </a:lnTo>
                <a:lnTo>
                  <a:pt x="75" y="79"/>
                </a:lnTo>
                <a:lnTo>
                  <a:pt x="72" y="87"/>
                </a:lnTo>
                <a:lnTo>
                  <a:pt x="72" y="87"/>
                </a:lnTo>
                <a:lnTo>
                  <a:pt x="75" y="87"/>
                </a:lnTo>
                <a:lnTo>
                  <a:pt x="77" y="85"/>
                </a:lnTo>
                <a:lnTo>
                  <a:pt x="78" y="84"/>
                </a:lnTo>
                <a:lnTo>
                  <a:pt x="80" y="81"/>
                </a:lnTo>
                <a:lnTo>
                  <a:pt x="80" y="81"/>
                </a:lnTo>
                <a:close/>
                <a:moveTo>
                  <a:pt x="124" y="57"/>
                </a:moveTo>
                <a:lnTo>
                  <a:pt x="124" y="57"/>
                </a:lnTo>
                <a:lnTo>
                  <a:pt x="124" y="51"/>
                </a:lnTo>
                <a:lnTo>
                  <a:pt x="123" y="44"/>
                </a:lnTo>
                <a:lnTo>
                  <a:pt x="118" y="35"/>
                </a:lnTo>
                <a:lnTo>
                  <a:pt x="118" y="35"/>
                </a:lnTo>
                <a:lnTo>
                  <a:pt x="121" y="43"/>
                </a:lnTo>
                <a:lnTo>
                  <a:pt x="121" y="43"/>
                </a:lnTo>
                <a:lnTo>
                  <a:pt x="121" y="48"/>
                </a:lnTo>
                <a:lnTo>
                  <a:pt x="121" y="48"/>
                </a:lnTo>
                <a:lnTo>
                  <a:pt x="124" y="56"/>
                </a:lnTo>
                <a:lnTo>
                  <a:pt x="124" y="56"/>
                </a:lnTo>
                <a:lnTo>
                  <a:pt x="124" y="57"/>
                </a:lnTo>
                <a:lnTo>
                  <a:pt x="124" y="57"/>
                </a:lnTo>
                <a:close/>
                <a:moveTo>
                  <a:pt x="48" y="35"/>
                </a:moveTo>
                <a:lnTo>
                  <a:pt x="48" y="35"/>
                </a:lnTo>
                <a:lnTo>
                  <a:pt x="47" y="37"/>
                </a:lnTo>
                <a:lnTo>
                  <a:pt x="47" y="37"/>
                </a:lnTo>
                <a:lnTo>
                  <a:pt x="45" y="38"/>
                </a:lnTo>
                <a:lnTo>
                  <a:pt x="44" y="41"/>
                </a:lnTo>
                <a:lnTo>
                  <a:pt x="44" y="41"/>
                </a:lnTo>
                <a:lnTo>
                  <a:pt x="44" y="43"/>
                </a:lnTo>
                <a:lnTo>
                  <a:pt x="45" y="44"/>
                </a:lnTo>
                <a:lnTo>
                  <a:pt x="45" y="44"/>
                </a:lnTo>
                <a:lnTo>
                  <a:pt x="50" y="40"/>
                </a:lnTo>
                <a:lnTo>
                  <a:pt x="50" y="40"/>
                </a:lnTo>
                <a:lnTo>
                  <a:pt x="48" y="35"/>
                </a:lnTo>
                <a:lnTo>
                  <a:pt x="48" y="35"/>
                </a:lnTo>
                <a:close/>
                <a:moveTo>
                  <a:pt x="29" y="22"/>
                </a:moveTo>
                <a:lnTo>
                  <a:pt x="29" y="22"/>
                </a:lnTo>
                <a:lnTo>
                  <a:pt x="29" y="26"/>
                </a:lnTo>
                <a:lnTo>
                  <a:pt x="29" y="27"/>
                </a:lnTo>
                <a:lnTo>
                  <a:pt x="29" y="27"/>
                </a:lnTo>
                <a:lnTo>
                  <a:pt x="39" y="16"/>
                </a:lnTo>
                <a:lnTo>
                  <a:pt x="39" y="16"/>
                </a:lnTo>
                <a:lnTo>
                  <a:pt x="34" y="19"/>
                </a:lnTo>
                <a:lnTo>
                  <a:pt x="29" y="22"/>
                </a:lnTo>
                <a:lnTo>
                  <a:pt x="29" y="22"/>
                </a:lnTo>
                <a:close/>
                <a:moveTo>
                  <a:pt x="14" y="57"/>
                </a:moveTo>
                <a:lnTo>
                  <a:pt x="14" y="57"/>
                </a:lnTo>
                <a:lnTo>
                  <a:pt x="14" y="57"/>
                </a:lnTo>
                <a:lnTo>
                  <a:pt x="14" y="57"/>
                </a:lnTo>
                <a:lnTo>
                  <a:pt x="22" y="49"/>
                </a:lnTo>
                <a:lnTo>
                  <a:pt x="22" y="49"/>
                </a:lnTo>
                <a:lnTo>
                  <a:pt x="22" y="46"/>
                </a:lnTo>
                <a:lnTo>
                  <a:pt x="22" y="46"/>
                </a:lnTo>
                <a:lnTo>
                  <a:pt x="22" y="44"/>
                </a:lnTo>
                <a:lnTo>
                  <a:pt x="22" y="44"/>
                </a:lnTo>
                <a:lnTo>
                  <a:pt x="14" y="57"/>
                </a:lnTo>
                <a:lnTo>
                  <a:pt x="14" y="57"/>
                </a:lnTo>
                <a:close/>
                <a:moveTo>
                  <a:pt x="69" y="85"/>
                </a:moveTo>
                <a:lnTo>
                  <a:pt x="69" y="85"/>
                </a:lnTo>
                <a:lnTo>
                  <a:pt x="74" y="78"/>
                </a:lnTo>
                <a:lnTo>
                  <a:pt x="74" y="78"/>
                </a:lnTo>
                <a:lnTo>
                  <a:pt x="71" y="76"/>
                </a:lnTo>
                <a:lnTo>
                  <a:pt x="69" y="76"/>
                </a:lnTo>
                <a:lnTo>
                  <a:pt x="69" y="76"/>
                </a:lnTo>
                <a:lnTo>
                  <a:pt x="67" y="81"/>
                </a:lnTo>
                <a:lnTo>
                  <a:pt x="67" y="81"/>
                </a:lnTo>
                <a:lnTo>
                  <a:pt x="67" y="84"/>
                </a:lnTo>
                <a:lnTo>
                  <a:pt x="69" y="85"/>
                </a:lnTo>
                <a:lnTo>
                  <a:pt x="69" y="85"/>
                </a:lnTo>
                <a:close/>
                <a:moveTo>
                  <a:pt x="29" y="84"/>
                </a:moveTo>
                <a:lnTo>
                  <a:pt x="29" y="84"/>
                </a:lnTo>
                <a:lnTo>
                  <a:pt x="29" y="82"/>
                </a:lnTo>
                <a:lnTo>
                  <a:pt x="29" y="82"/>
                </a:lnTo>
                <a:lnTo>
                  <a:pt x="26" y="82"/>
                </a:lnTo>
                <a:lnTo>
                  <a:pt x="26" y="82"/>
                </a:lnTo>
                <a:lnTo>
                  <a:pt x="25" y="81"/>
                </a:lnTo>
                <a:lnTo>
                  <a:pt x="25" y="79"/>
                </a:lnTo>
                <a:lnTo>
                  <a:pt x="25" y="79"/>
                </a:lnTo>
                <a:lnTo>
                  <a:pt x="22" y="84"/>
                </a:lnTo>
                <a:lnTo>
                  <a:pt x="22" y="84"/>
                </a:lnTo>
                <a:lnTo>
                  <a:pt x="25" y="87"/>
                </a:lnTo>
                <a:lnTo>
                  <a:pt x="25" y="87"/>
                </a:lnTo>
                <a:lnTo>
                  <a:pt x="29" y="84"/>
                </a:lnTo>
                <a:lnTo>
                  <a:pt x="29" y="84"/>
                </a:lnTo>
                <a:close/>
                <a:moveTo>
                  <a:pt x="55" y="76"/>
                </a:moveTo>
                <a:lnTo>
                  <a:pt x="55" y="76"/>
                </a:lnTo>
                <a:lnTo>
                  <a:pt x="56" y="76"/>
                </a:lnTo>
                <a:lnTo>
                  <a:pt x="56" y="76"/>
                </a:lnTo>
                <a:lnTo>
                  <a:pt x="56" y="76"/>
                </a:lnTo>
                <a:lnTo>
                  <a:pt x="56" y="74"/>
                </a:lnTo>
                <a:lnTo>
                  <a:pt x="56" y="74"/>
                </a:lnTo>
                <a:lnTo>
                  <a:pt x="56" y="73"/>
                </a:lnTo>
                <a:lnTo>
                  <a:pt x="56" y="73"/>
                </a:lnTo>
                <a:lnTo>
                  <a:pt x="55" y="68"/>
                </a:lnTo>
                <a:lnTo>
                  <a:pt x="55" y="68"/>
                </a:lnTo>
                <a:lnTo>
                  <a:pt x="52" y="67"/>
                </a:lnTo>
                <a:lnTo>
                  <a:pt x="52" y="67"/>
                </a:lnTo>
                <a:lnTo>
                  <a:pt x="55" y="76"/>
                </a:lnTo>
                <a:lnTo>
                  <a:pt x="55" y="76"/>
                </a:lnTo>
                <a:close/>
                <a:moveTo>
                  <a:pt x="18" y="78"/>
                </a:moveTo>
                <a:lnTo>
                  <a:pt x="18" y="78"/>
                </a:lnTo>
                <a:lnTo>
                  <a:pt x="20" y="73"/>
                </a:lnTo>
                <a:lnTo>
                  <a:pt x="22" y="70"/>
                </a:lnTo>
                <a:lnTo>
                  <a:pt x="22" y="70"/>
                </a:lnTo>
                <a:lnTo>
                  <a:pt x="18" y="70"/>
                </a:lnTo>
                <a:lnTo>
                  <a:pt x="18" y="70"/>
                </a:lnTo>
                <a:lnTo>
                  <a:pt x="17" y="74"/>
                </a:lnTo>
                <a:lnTo>
                  <a:pt x="17" y="74"/>
                </a:lnTo>
                <a:lnTo>
                  <a:pt x="17" y="74"/>
                </a:lnTo>
                <a:lnTo>
                  <a:pt x="17" y="74"/>
                </a:lnTo>
                <a:lnTo>
                  <a:pt x="18" y="78"/>
                </a:lnTo>
                <a:lnTo>
                  <a:pt x="18" y="78"/>
                </a:lnTo>
                <a:close/>
                <a:moveTo>
                  <a:pt x="105" y="26"/>
                </a:moveTo>
                <a:lnTo>
                  <a:pt x="105" y="26"/>
                </a:lnTo>
                <a:lnTo>
                  <a:pt x="100" y="19"/>
                </a:lnTo>
                <a:lnTo>
                  <a:pt x="93" y="15"/>
                </a:lnTo>
                <a:lnTo>
                  <a:pt x="93" y="15"/>
                </a:lnTo>
                <a:lnTo>
                  <a:pt x="97" y="19"/>
                </a:lnTo>
                <a:lnTo>
                  <a:pt x="97" y="19"/>
                </a:lnTo>
                <a:lnTo>
                  <a:pt x="99" y="21"/>
                </a:lnTo>
                <a:lnTo>
                  <a:pt x="99" y="21"/>
                </a:lnTo>
                <a:lnTo>
                  <a:pt x="105" y="24"/>
                </a:lnTo>
                <a:lnTo>
                  <a:pt x="105" y="24"/>
                </a:lnTo>
                <a:lnTo>
                  <a:pt x="105" y="26"/>
                </a:lnTo>
                <a:lnTo>
                  <a:pt x="105" y="26"/>
                </a:lnTo>
                <a:close/>
                <a:moveTo>
                  <a:pt x="31" y="87"/>
                </a:moveTo>
                <a:lnTo>
                  <a:pt x="31" y="87"/>
                </a:lnTo>
                <a:lnTo>
                  <a:pt x="28" y="90"/>
                </a:lnTo>
                <a:lnTo>
                  <a:pt x="28" y="90"/>
                </a:lnTo>
                <a:lnTo>
                  <a:pt x="31" y="93"/>
                </a:lnTo>
                <a:lnTo>
                  <a:pt x="31" y="93"/>
                </a:lnTo>
                <a:lnTo>
                  <a:pt x="33" y="90"/>
                </a:lnTo>
                <a:lnTo>
                  <a:pt x="31" y="87"/>
                </a:lnTo>
                <a:lnTo>
                  <a:pt x="31" y="87"/>
                </a:lnTo>
                <a:close/>
                <a:moveTo>
                  <a:pt x="29" y="35"/>
                </a:moveTo>
                <a:lnTo>
                  <a:pt x="29" y="35"/>
                </a:lnTo>
                <a:lnTo>
                  <a:pt x="34" y="32"/>
                </a:lnTo>
                <a:lnTo>
                  <a:pt x="34" y="32"/>
                </a:lnTo>
                <a:lnTo>
                  <a:pt x="37" y="29"/>
                </a:lnTo>
                <a:lnTo>
                  <a:pt x="37" y="29"/>
                </a:lnTo>
                <a:lnTo>
                  <a:pt x="39" y="24"/>
                </a:lnTo>
                <a:lnTo>
                  <a:pt x="39" y="24"/>
                </a:lnTo>
                <a:lnTo>
                  <a:pt x="31" y="30"/>
                </a:lnTo>
                <a:lnTo>
                  <a:pt x="31" y="30"/>
                </a:lnTo>
                <a:lnTo>
                  <a:pt x="29" y="35"/>
                </a:lnTo>
                <a:lnTo>
                  <a:pt x="29" y="35"/>
                </a:lnTo>
                <a:close/>
                <a:moveTo>
                  <a:pt x="110" y="100"/>
                </a:moveTo>
                <a:lnTo>
                  <a:pt x="110" y="100"/>
                </a:lnTo>
                <a:lnTo>
                  <a:pt x="100" y="108"/>
                </a:lnTo>
                <a:lnTo>
                  <a:pt x="100" y="108"/>
                </a:lnTo>
                <a:lnTo>
                  <a:pt x="89" y="114"/>
                </a:lnTo>
                <a:lnTo>
                  <a:pt x="89" y="114"/>
                </a:lnTo>
                <a:lnTo>
                  <a:pt x="100" y="108"/>
                </a:lnTo>
                <a:lnTo>
                  <a:pt x="110" y="100"/>
                </a:lnTo>
                <a:lnTo>
                  <a:pt x="110" y="100"/>
                </a:lnTo>
                <a:close/>
                <a:moveTo>
                  <a:pt x="22" y="54"/>
                </a:moveTo>
                <a:lnTo>
                  <a:pt x="22" y="54"/>
                </a:lnTo>
                <a:lnTo>
                  <a:pt x="17" y="59"/>
                </a:lnTo>
                <a:lnTo>
                  <a:pt x="17" y="59"/>
                </a:lnTo>
                <a:lnTo>
                  <a:pt x="20" y="60"/>
                </a:lnTo>
                <a:lnTo>
                  <a:pt x="20" y="60"/>
                </a:lnTo>
                <a:lnTo>
                  <a:pt x="22" y="57"/>
                </a:lnTo>
                <a:lnTo>
                  <a:pt x="22" y="54"/>
                </a:lnTo>
                <a:lnTo>
                  <a:pt x="22" y="54"/>
                </a:lnTo>
                <a:close/>
                <a:moveTo>
                  <a:pt x="41" y="98"/>
                </a:moveTo>
                <a:lnTo>
                  <a:pt x="41" y="98"/>
                </a:lnTo>
                <a:lnTo>
                  <a:pt x="37" y="100"/>
                </a:lnTo>
                <a:lnTo>
                  <a:pt x="37" y="100"/>
                </a:lnTo>
                <a:lnTo>
                  <a:pt x="44" y="104"/>
                </a:lnTo>
                <a:lnTo>
                  <a:pt x="44" y="104"/>
                </a:lnTo>
                <a:lnTo>
                  <a:pt x="44" y="101"/>
                </a:lnTo>
                <a:lnTo>
                  <a:pt x="44" y="101"/>
                </a:lnTo>
                <a:lnTo>
                  <a:pt x="41" y="98"/>
                </a:lnTo>
                <a:lnTo>
                  <a:pt x="41" y="98"/>
                </a:lnTo>
                <a:close/>
                <a:moveTo>
                  <a:pt x="50" y="89"/>
                </a:moveTo>
                <a:lnTo>
                  <a:pt x="50" y="89"/>
                </a:lnTo>
                <a:lnTo>
                  <a:pt x="52" y="85"/>
                </a:lnTo>
                <a:lnTo>
                  <a:pt x="52" y="85"/>
                </a:lnTo>
                <a:lnTo>
                  <a:pt x="47" y="84"/>
                </a:lnTo>
                <a:lnTo>
                  <a:pt x="47" y="84"/>
                </a:lnTo>
                <a:lnTo>
                  <a:pt x="47" y="89"/>
                </a:lnTo>
                <a:lnTo>
                  <a:pt x="47" y="89"/>
                </a:lnTo>
                <a:lnTo>
                  <a:pt x="48" y="89"/>
                </a:lnTo>
                <a:lnTo>
                  <a:pt x="50" y="89"/>
                </a:lnTo>
                <a:lnTo>
                  <a:pt x="50" y="89"/>
                </a:lnTo>
                <a:close/>
                <a:moveTo>
                  <a:pt x="41" y="109"/>
                </a:moveTo>
                <a:lnTo>
                  <a:pt x="41" y="109"/>
                </a:lnTo>
                <a:lnTo>
                  <a:pt x="39" y="108"/>
                </a:lnTo>
                <a:lnTo>
                  <a:pt x="39" y="108"/>
                </a:lnTo>
                <a:lnTo>
                  <a:pt x="31" y="104"/>
                </a:lnTo>
                <a:lnTo>
                  <a:pt x="31" y="104"/>
                </a:lnTo>
                <a:lnTo>
                  <a:pt x="29" y="103"/>
                </a:lnTo>
                <a:lnTo>
                  <a:pt x="28" y="103"/>
                </a:lnTo>
                <a:lnTo>
                  <a:pt x="28" y="103"/>
                </a:lnTo>
                <a:lnTo>
                  <a:pt x="28" y="103"/>
                </a:lnTo>
                <a:lnTo>
                  <a:pt x="28" y="103"/>
                </a:lnTo>
                <a:lnTo>
                  <a:pt x="33" y="108"/>
                </a:lnTo>
                <a:lnTo>
                  <a:pt x="41" y="109"/>
                </a:lnTo>
                <a:lnTo>
                  <a:pt x="41" y="109"/>
                </a:lnTo>
                <a:close/>
                <a:moveTo>
                  <a:pt x="104" y="62"/>
                </a:moveTo>
                <a:lnTo>
                  <a:pt x="104" y="62"/>
                </a:lnTo>
                <a:lnTo>
                  <a:pt x="104" y="59"/>
                </a:lnTo>
                <a:lnTo>
                  <a:pt x="104" y="59"/>
                </a:lnTo>
                <a:lnTo>
                  <a:pt x="104" y="57"/>
                </a:lnTo>
                <a:lnTo>
                  <a:pt x="104" y="57"/>
                </a:lnTo>
                <a:lnTo>
                  <a:pt x="102" y="54"/>
                </a:lnTo>
                <a:lnTo>
                  <a:pt x="102" y="54"/>
                </a:lnTo>
                <a:lnTo>
                  <a:pt x="102" y="54"/>
                </a:lnTo>
                <a:lnTo>
                  <a:pt x="102" y="54"/>
                </a:lnTo>
                <a:lnTo>
                  <a:pt x="100" y="62"/>
                </a:lnTo>
                <a:lnTo>
                  <a:pt x="100" y="62"/>
                </a:lnTo>
                <a:lnTo>
                  <a:pt x="104" y="62"/>
                </a:lnTo>
                <a:lnTo>
                  <a:pt x="104" y="62"/>
                </a:lnTo>
                <a:close/>
                <a:moveTo>
                  <a:pt x="23" y="22"/>
                </a:moveTo>
                <a:lnTo>
                  <a:pt x="23" y="22"/>
                </a:lnTo>
                <a:lnTo>
                  <a:pt x="18" y="26"/>
                </a:lnTo>
                <a:lnTo>
                  <a:pt x="18" y="26"/>
                </a:lnTo>
                <a:lnTo>
                  <a:pt x="20" y="30"/>
                </a:lnTo>
                <a:lnTo>
                  <a:pt x="20" y="30"/>
                </a:lnTo>
                <a:lnTo>
                  <a:pt x="22" y="27"/>
                </a:lnTo>
                <a:lnTo>
                  <a:pt x="22" y="27"/>
                </a:lnTo>
                <a:lnTo>
                  <a:pt x="23" y="26"/>
                </a:lnTo>
                <a:lnTo>
                  <a:pt x="23" y="26"/>
                </a:lnTo>
                <a:lnTo>
                  <a:pt x="23" y="22"/>
                </a:lnTo>
                <a:lnTo>
                  <a:pt x="23" y="22"/>
                </a:lnTo>
                <a:close/>
                <a:moveTo>
                  <a:pt x="99" y="56"/>
                </a:moveTo>
                <a:lnTo>
                  <a:pt x="99" y="56"/>
                </a:lnTo>
                <a:lnTo>
                  <a:pt x="94" y="65"/>
                </a:lnTo>
                <a:lnTo>
                  <a:pt x="94" y="65"/>
                </a:lnTo>
                <a:lnTo>
                  <a:pt x="99" y="62"/>
                </a:lnTo>
                <a:lnTo>
                  <a:pt x="99" y="62"/>
                </a:lnTo>
                <a:lnTo>
                  <a:pt x="99" y="56"/>
                </a:lnTo>
                <a:lnTo>
                  <a:pt x="99" y="56"/>
                </a:lnTo>
                <a:close/>
                <a:moveTo>
                  <a:pt x="36" y="114"/>
                </a:moveTo>
                <a:lnTo>
                  <a:pt x="36" y="114"/>
                </a:lnTo>
                <a:lnTo>
                  <a:pt x="26" y="108"/>
                </a:lnTo>
                <a:lnTo>
                  <a:pt x="26" y="108"/>
                </a:lnTo>
                <a:lnTo>
                  <a:pt x="25" y="109"/>
                </a:lnTo>
                <a:lnTo>
                  <a:pt x="25" y="109"/>
                </a:lnTo>
                <a:lnTo>
                  <a:pt x="31" y="111"/>
                </a:lnTo>
                <a:lnTo>
                  <a:pt x="36" y="114"/>
                </a:lnTo>
                <a:lnTo>
                  <a:pt x="36" y="114"/>
                </a:lnTo>
                <a:close/>
                <a:moveTo>
                  <a:pt x="56" y="115"/>
                </a:moveTo>
                <a:lnTo>
                  <a:pt x="56" y="115"/>
                </a:lnTo>
                <a:lnTo>
                  <a:pt x="56" y="114"/>
                </a:lnTo>
                <a:lnTo>
                  <a:pt x="56" y="114"/>
                </a:lnTo>
                <a:lnTo>
                  <a:pt x="47" y="112"/>
                </a:lnTo>
                <a:lnTo>
                  <a:pt x="47" y="112"/>
                </a:lnTo>
                <a:lnTo>
                  <a:pt x="47" y="112"/>
                </a:lnTo>
                <a:lnTo>
                  <a:pt x="47" y="112"/>
                </a:lnTo>
                <a:lnTo>
                  <a:pt x="47" y="114"/>
                </a:lnTo>
                <a:lnTo>
                  <a:pt x="47" y="114"/>
                </a:lnTo>
                <a:lnTo>
                  <a:pt x="52" y="115"/>
                </a:lnTo>
                <a:lnTo>
                  <a:pt x="56" y="115"/>
                </a:lnTo>
                <a:lnTo>
                  <a:pt x="56" y="115"/>
                </a:lnTo>
                <a:close/>
                <a:moveTo>
                  <a:pt x="17" y="65"/>
                </a:moveTo>
                <a:lnTo>
                  <a:pt x="17" y="65"/>
                </a:lnTo>
                <a:lnTo>
                  <a:pt x="15" y="63"/>
                </a:lnTo>
                <a:lnTo>
                  <a:pt x="15" y="63"/>
                </a:lnTo>
                <a:lnTo>
                  <a:pt x="14" y="62"/>
                </a:lnTo>
                <a:lnTo>
                  <a:pt x="14" y="62"/>
                </a:lnTo>
                <a:lnTo>
                  <a:pt x="14" y="65"/>
                </a:lnTo>
                <a:lnTo>
                  <a:pt x="15" y="70"/>
                </a:lnTo>
                <a:lnTo>
                  <a:pt x="15" y="70"/>
                </a:lnTo>
                <a:lnTo>
                  <a:pt x="15" y="68"/>
                </a:lnTo>
                <a:lnTo>
                  <a:pt x="15" y="68"/>
                </a:lnTo>
                <a:lnTo>
                  <a:pt x="17" y="65"/>
                </a:lnTo>
                <a:lnTo>
                  <a:pt x="17" y="65"/>
                </a:lnTo>
                <a:close/>
                <a:moveTo>
                  <a:pt x="45" y="52"/>
                </a:moveTo>
                <a:lnTo>
                  <a:pt x="45" y="52"/>
                </a:lnTo>
                <a:lnTo>
                  <a:pt x="47" y="52"/>
                </a:lnTo>
                <a:lnTo>
                  <a:pt x="45" y="51"/>
                </a:lnTo>
                <a:lnTo>
                  <a:pt x="45" y="51"/>
                </a:lnTo>
                <a:lnTo>
                  <a:pt x="44" y="48"/>
                </a:lnTo>
                <a:lnTo>
                  <a:pt x="44" y="48"/>
                </a:lnTo>
                <a:lnTo>
                  <a:pt x="42" y="48"/>
                </a:lnTo>
                <a:lnTo>
                  <a:pt x="42" y="48"/>
                </a:lnTo>
                <a:lnTo>
                  <a:pt x="42" y="48"/>
                </a:lnTo>
                <a:lnTo>
                  <a:pt x="42" y="48"/>
                </a:lnTo>
                <a:lnTo>
                  <a:pt x="42" y="49"/>
                </a:lnTo>
                <a:lnTo>
                  <a:pt x="42" y="49"/>
                </a:lnTo>
                <a:lnTo>
                  <a:pt x="42" y="51"/>
                </a:lnTo>
                <a:lnTo>
                  <a:pt x="44" y="52"/>
                </a:lnTo>
                <a:lnTo>
                  <a:pt x="44" y="52"/>
                </a:lnTo>
                <a:lnTo>
                  <a:pt x="45" y="52"/>
                </a:lnTo>
                <a:lnTo>
                  <a:pt x="45" y="52"/>
                </a:lnTo>
                <a:close/>
                <a:moveTo>
                  <a:pt x="31" y="56"/>
                </a:moveTo>
                <a:lnTo>
                  <a:pt x="31" y="56"/>
                </a:lnTo>
                <a:lnTo>
                  <a:pt x="33" y="60"/>
                </a:lnTo>
                <a:lnTo>
                  <a:pt x="33" y="60"/>
                </a:lnTo>
                <a:lnTo>
                  <a:pt x="36" y="57"/>
                </a:lnTo>
                <a:lnTo>
                  <a:pt x="36" y="57"/>
                </a:lnTo>
                <a:lnTo>
                  <a:pt x="33" y="54"/>
                </a:lnTo>
                <a:lnTo>
                  <a:pt x="33" y="54"/>
                </a:lnTo>
                <a:lnTo>
                  <a:pt x="31" y="56"/>
                </a:lnTo>
                <a:lnTo>
                  <a:pt x="31" y="56"/>
                </a:lnTo>
                <a:close/>
                <a:moveTo>
                  <a:pt x="63" y="56"/>
                </a:moveTo>
                <a:lnTo>
                  <a:pt x="63" y="56"/>
                </a:lnTo>
                <a:lnTo>
                  <a:pt x="63" y="52"/>
                </a:lnTo>
                <a:lnTo>
                  <a:pt x="63" y="52"/>
                </a:lnTo>
                <a:lnTo>
                  <a:pt x="63" y="51"/>
                </a:lnTo>
                <a:lnTo>
                  <a:pt x="63" y="51"/>
                </a:lnTo>
                <a:lnTo>
                  <a:pt x="61" y="49"/>
                </a:lnTo>
                <a:lnTo>
                  <a:pt x="61" y="49"/>
                </a:lnTo>
                <a:lnTo>
                  <a:pt x="58" y="54"/>
                </a:lnTo>
                <a:lnTo>
                  <a:pt x="58" y="54"/>
                </a:lnTo>
                <a:lnTo>
                  <a:pt x="63" y="56"/>
                </a:lnTo>
                <a:lnTo>
                  <a:pt x="63" y="56"/>
                </a:lnTo>
                <a:close/>
                <a:moveTo>
                  <a:pt x="75" y="43"/>
                </a:moveTo>
                <a:lnTo>
                  <a:pt x="75" y="43"/>
                </a:lnTo>
                <a:lnTo>
                  <a:pt x="75" y="44"/>
                </a:lnTo>
                <a:lnTo>
                  <a:pt x="77" y="46"/>
                </a:lnTo>
                <a:lnTo>
                  <a:pt x="77" y="46"/>
                </a:lnTo>
                <a:lnTo>
                  <a:pt x="78" y="49"/>
                </a:lnTo>
                <a:lnTo>
                  <a:pt x="78" y="49"/>
                </a:lnTo>
                <a:lnTo>
                  <a:pt x="80" y="51"/>
                </a:lnTo>
                <a:lnTo>
                  <a:pt x="80" y="51"/>
                </a:lnTo>
                <a:lnTo>
                  <a:pt x="80" y="49"/>
                </a:lnTo>
                <a:lnTo>
                  <a:pt x="80" y="46"/>
                </a:lnTo>
                <a:lnTo>
                  <a:pt x="78" y="44"/>
                </a:lnTo>
                <a:lnTo>
                  <a:pt x="75" y="43"/>
                </a:lnTo>
                <a:lnTo>
                  <a:pt x="75" y="43"/>
                </a:lnTo>
                <a:close/>
                <a:moveTo>
                  <a:pt x="33" y="97"/>
                </a:moveTo>
                <a:lnTo>
                  <a:pt x="33" y="97"/>
                </a:lnTo>
                <a:lnTo>
                  <a:pt x="36" y="98"/>
                </a:lnTo>
                <a:lnTo>
                  <a:pt x="36" y="98"/>
                </a:lnTo>
                <a:lnTo>
                  <a:pt x="39" y="95"/>
                </a:lnTo>
                <a:lnTo>
                  <a:pt x="39" y="95"/>
                </a:lnTo>
                <a:lnTo>
                  <a:pt x="37" y="95"/>
                </a:lnTo>
                <a:lnTo>
                  <a:pt x="36" y="95"/>
                </a:lnTo>
                <a:lnTo>
                  <a:pt x="36" y="95"/>
                </a:lnTo>
                <a:lnTo>
                  <a:pt x="34" y="93"/>
                </a:lnTo>
                <a:lnTo>
                  <a:pt x="34" y="93"/>
                </a:lnTo>
                <a:lnTo>
                  <a:pt x="33" y="97"/>
                </a:lnTo>
                <a:lnTo>
                  <a:pt x="33" y="97"/>
                </a:lnTo>
                <a:close/>
                <a:moveTo>
                  <a:pt x="47" y="11"/>
                </a:moveTo>
                <a:lnTo>
                  <a:pt x="47" y="11"/>
                </a:lnTo>
                <a:lnTo>
                  <a:pt x="45" y="11"/>
                </a:lnTo>
                <a:lnTo>
                  <a:pt x="45" y="11"/>
                </a:lnTo>
                <a:lnTo>
                  <a:pt x="41" y="13"/>
                </a:lnTo>
                <a:lnTo>
                  <a:pt x="41" y="13"/>
                </a:lnTo>
                <a:lnTo>
                  <a:pt x="42" y="16"/>
                </a:lnTo>
                <a:lnTo>
                  <a:pt x="42" y="18"/>
                </a:lnTo>
                <a:lnTo>
                  <a:pt x="42" y="18"/>
                </a:lnTo>
                <a:lnTo>
                  <a:pt x="44" y="16"/>
                </a:lnTo>
                <a:lnTo>
                  <a:pt x="44" y="16"/>
                </a:lnTo>
                <a:lnTo>
                  <a:pt x="47" y="11"/>
                </a:lnTo>
                <a:lnTo>
                  <a:pt x="47" y="11"/>
                </a:lnTo>
                <a:close/>
                <a:moveTo>
                  <a:pt x="91" y="81"/>
                </a:moveTo>
                <a:lnTo>
                  <a:pt x="91" y="81"/>
                </a:lnTo>
                <a:lnTo>
                  <a:pt x="89" y="74"/>
                </a:lnTo>
                <a:lnTo>
                  <a:pt x="89" y="74"/>
                </a:lnTo>
                <a:lnTo>
                  <a:pt x="86" y="79"/>
                </a:lnTo>
                <a:lnTo>
                  <a:pt x="86" y="79"/>
                </a:lnTo>
                <a:lnTo>
                  <a:pt x="88" y="81"/>
                </a:lnTo>
                <a:lnTo>
                  <a:pt x="88" y="81"/>
                </a:lnTo>
                <a:lnTo>
                  <a:pt x="88" y="81"/>
                </a:lnTo>
                <a:lnTo>
                  <a:pt x="88" y="81"/>
                </a:lnTo>
                <a:lnTo>
                  <a:pt x="91" y="81"/>
                </a:lnTo>
                <a:lnTo>
                  <a:pt x="91" y="81"/>
                </a:lnTo>
                <a:close/>
                <a:moveTo>
                  <a:pt x="74" y="101"/>
                </a:moveTo>
                <a:lnTo>
                  <a:pt x="74" y="101"/>
                </a:lnTo>
                <a:lnTo>
                  <a:pt x="72" y="101"/>
                </a:lnTo>
                <a:lnTo>
                  <a:pt x="72" y="101"/>
                </a:lnTo>
                <a:lnTo>
                  <a:pt x="66" y="106"/>
                </a:lnTo>
                <a:lnTo>
                  <a:pt x="66" y="106"/>
                </a:lnTo>
                <a:lnTo>
                  <a:pt x="64" y="108"/>
                </a:lnTo>
                <a:lnTo>
                  <a:pt x="64" y="108"/>
                </a:lnTo>
                <a:lnTo>
                  <a:pt x="69" y="108"/>
                </a:lnTo>
                <a:lnTo>
                  <a:pt x="69" y="108"/>
                </a:lnTo>
                <a:lnTo>
                  <a:pt x="69" y="106"/>
                </a:lnTo>
                <a:lnTo>
                  <a:pt x="69" y="104"/>
                </a:lnTo>
                <a:lnTo>
                  <a:pt x="74" y="101"/>
                </a:lnTo>
                <a:lnTo>
                  <a:pt x="74" y="101"/>
                </a:lnTo>
                <a:close/>
                <a:moveTo>
                  <a:pt x="64" y="21"/>
                </a:moveTo>
                <a:lnTo>
                  <a:pt x="64" y="21"/>
                </a:lnTo>
                <a:lnTo>
                  <a:pt x="67" y="19"/>
                </a:lnTo>
                <a:lnTo>
                  <a:pt x="67" y="19"/>
                </a:lnTo>
                <a:lnTo>
                  <a:pt x="59" y="16"/>
                </a:lnTo>
                <a:lnTo>
                  <a:pt x="59" y="16"/>
                </a:lnTo>
                <a:lnTo>
                  <a:pt x="59" y="18"/>
                </a:lnTo>
                <a:lnTo>
                  <a:pt x="59" y="18"/>
                </a:lnTo>
                <a:lnTo>
                  <a:pt x="59" y="18"/>
                </a:lnTo>
                <a:lnTo>
                  <a:pt x="59" y="18"/>
                </a:lnTo>
                <a:lnTo>
                  <a:pt x="63" y="18"/>
                </a:lnTo>
                <a:lnTo>
                  <a:pt x="63" y="18"/>
                </a:lnTo>
                <a:lnTo>
                  <a:pt x="63" y="19"/>
                </a:lnTo>
                <a:lnTo>
                  <a:pt x="63" y="19"/>
                </a:lnTo>
                <a:lnTo>
                  <a:pt x="63" y="21"/>
                </a:lnTo>
                <a:lnTo>
                  <a:pt x="64" y="21"/>
                </a:lnTo>
                <a:lnTo>
                  <a:pt x="64" y="21"/>
                </a:lnTo>
                <a:close/>
                <a:moveTo>
                  <a:pt x="44" y="27"/>
                </a:moveTo>
                <a:lnTo>
                  <a:pt x="44" y="27"/>
                </a:lnTo>
                <a:lnTo>
                  <a:pt x="44" y="27"/>
                </a:lnTo>
                <a:lnTo>
                  <a:pt x="44" y="27"/>
                </a:lnTo>
                <a:lnTo>
                  <a:pt x="39" y="30"/>
                </a:lnTo>
                <a:lnTo>
                  <a:pt x="39" y="30"/>
                </a:lnTo>
                <a:lnTo>
                  <a:pt x="39" y="32"/>
                </a:lnTo>
                <a:lnTo>
                  <a:pt x="39" y="32"/>
                </a:lnTo>
                <a:lnTo>
                  <a:pt x="42" y="32"/>
                </a:lnTo>
                <a:lnTo>
                  <a:pt x="42" y="32"/>
                </a:lnTo>
                <a:lnTo>
                  <a:pt x="44" y="30"/>
                </a:lnTo>
                <a:lnTo>
                  <a:pt x="44" y="30"/>
                </a:lnTo>
                <a:lnTo>
                  <a:pt x="44" y="27"/>
                </a:lnTo>
                <a:lnTo>
                  <a:pt x="44" y="27"/>
                </a:lnTo>
                <a:close/>
                <a:moveTo>
                  <a:pt x="53" y="21"/>
                </a:moveTo>
                <a:lnTo>
                  <a:pt x="53" y="21"/>
                </a:lnTo>
                <a:lnTo>
                  <a:pt x="53" y="21"/>
                </a:lnTo>
                <a:lnTo>
                  <a:pt x="53" y="21"/>
                </a:lnTo>
                <a:lnTo>
                  <a:pt x="48" y="24"/>
                </a:lnTo>
                <a:lnTo>
                  <a:pt x="48" y="24"/>
                </a:lnTo>
                <a:lnTo>
                  <a:pt x="48" y="24"/>
                </a:lnTo>
                <a:lnTo>
                  <a:pt x="48" y="24"/>
                </a:lnTo>
                <a:lnTo>
                  <a:pt x="47" y="29"/>
                </a:lnTo>
                <a:lnTo>
                  <a:pt x="47" y="29"/>
                </a:lnTo>
                <a:lnTo>
                  <a:pt x="47" y="29"/>
                </a:lnTo>
                <a:lnTo>
                  <a:pt x="47" y="29"/>
                </a:lnTo>
                <a:lnTo>
                  <a:pt x="53" y="21"/>
                </a:lnTo>
                <a:lnTo>
                  <a:pt x="53" y="21"/>
                </a:lnTo>
                <a:close/>
                <a:moveTo>
                  <a:pt x="50" y="29"/>
                </a:moveTo>
                <a:lnTo>
                  <a:pt x="50" y="29"/>
                </a:lnTo>
                <a:lnTo>
                  <a:pt x="53" y="29"/>
                </a:lnTo>
                <a:lnTo>
                  <a:pt x="56" y="26"/>
                </a:lnTo>
                <a:lnTo>
                  <a:pt x="56" y="26"/>
                </a:lnTo>
                <a:lnTo>
                  <a:pt x="55" y="24"/>
                </a:lnTo>
                <a:lnTo>
                  <a:pt x="55" y="24"/>
                </a:lnTo>
                <a:lnTo>
                  <a:pt x="50" y="29"/>
                </a:lnTo>
                <a:lnTo>
                  <a:pt x="50" y="29"/>
                </a:lnTo>
                <a:close/>
                <a:moveTo>
                  <a:pt x="86" y="46"/>
                </a:moveTo>
                <a:lnTo>
                  <a:pt x="86" y="46"/>
                </a:lnTo>
                <a:lnTo>
                  <a:pt x="89" y="41"/>
                </a:lnTo>
                <a:lnTo>
                  <a:pt x="89" y="41"/>
                </a:lnTo>
                <a:lnTo>
                  <a:pt x="85" y="41"/>
                </a:lnTo>
                <a:lnTo>
                  <a:pt x="85" y="41"/>
                </a:lnTo>
                <a:lnTo>
                  <a:pt x="85" y="44"/>
                </a:lnTo>
                <a:lnTo>
                  <a:pt x="86" y="46"/>
                </a:lnTo>
                <a:lnTo>
                  <a:pt x="86" y="46"/>
                </a:lnTo>
                <a:close/>
                <a:moveTo>
                  <a:pt x="72" y="73"/>
                </a:moveTo>
                <a:lnTo>
                  <a:pt x="72" y="73"/>
                </a:lnTo>
                <a:lnTo>
                  <a:pt x="75" y="70"/>
                </a:lnTo>
                <a:lnTo>
                  <a:pt x="77" y="67"/>
                </a:lnTo>
                <a:lnTo>
                  <a:pt x="77" y="67"/>
                </a:lnTo>
                <a:lnTo>
                  <a:pt x="71" y="71"/>
                </a:lnTo>
                <a:lnTo>
                  <a:pt x="71" y="71"/>
                </a:lnTo>
                <a:lnTo>
                  <a:pt x="72" y="73"/>
                </a:lnTo>
                <a:lnTo>
                  <a:pt x="72" y="73"/>
                </a:lnTo>
                <a:close/>
                <a:moveTo>
                  <a:pt x="39" y="68"/>
                </a:moveTo>
                <a:lnTo>
                  <a:pt x="39" y="68"/>
                </a:lnTo>
                <a:lnTo>
                  <a:pt x="41" y="67"/>
                </a:lnTo>
                <a:lnTo>
                  <a:pt x="42" y="63"/>
                </a:lnTo>
                <a:lnTo>
                  <a:pt x="42" y="63"/>
                </a:lnTo>
                <a:lnTo>
                  <a:pt x="42" y="63"/>
                </a:lnTo>
                <a:lnTo>
                  <a:pt x="42" y="63"/>
                </a:lnTo>
                <a:lnTo>
                  <a:pt x="41" y="62"/>
                </a:lnTo>
                <a:lnTo>
                  <a:pt x="41" y="62"/>
                </a:lnTo>
                <a:lnTo>
                  <a:pt x="39" y="65"/>
                </a:lnTo>
                <a:lnTo>
                  <a:pt x="39" y="68"/>
                </a:lnTo>
                <a:lnTo>
                  <a:pt x="39" y="68"/>
                </a:lnTo>
                <a:close/>
                <a:moveTo>
                  <a:pt x="28" y="41"/>
                </a:moveTo>
                <a:lnTo>
                  <a:pt x="28" y="41"/>
                </a:lnTo>
                <a:lnTo>
                  <a:pt x="28" y="43"/>
                </a:lnTo>
                <a:lnTo>
                  <a:pt x="28" y="43"/>
                </a:lnTo>
                <a:lnTo>
                  <a:pt x="29" y="46"/>
                </a:lnTo>
                <a:lnTo>
                  <a:pt x="29" y="46"/>
                </a:lnTo>
                <a:lnTo>
                  <a:pt x="31" y="41"/>
                </a:lnTo>
                <a:lnTo>
                  <a:pt x="31" y="41"/>
                </a:lnTo>
                <a:lnTo>
                  <a:pt x="28" y="41"/>
                </a:lnTo>
                <a:lnTo>
                  <a:pt x="28" y="41"/>
                </a:lnTo>
                <a:close/>
                <a:moveTo>
                  <a:pt x="97" y="52"/>
                </a:moveTo>
                <a:lnTo>
                  <a:pt x="97" y="52"/>
                </a:lnTo>
                <a:lnTo>
                  <a:pt x="96" y="52"/>
                </a:lnTo>
                <a:lnTo>
                  <a:pt x="96" y="52"/>
                </a:lnTo>
                <a:lnTo>
                  <a:pt x="94" y="54"/>
                </a:lnTo>
                <a:lnTo>
                  <a:pt x="94" y="54"/>
                </a:lnTo>
                <a:lnTo>
                  <a:pt x="94" y="54"/>
                </a:lnTo>
                <a:lnTo>
                  <a:pt x="94" y="54"/>
                </a:lnTo>
                <a:lnTo>
                  <a:pt x="93" y="60"/>
                </a:lnTo>
                <a:lnTo>
                  <a:pt x="93" y="60"/>
                </a:lnTo>
                <a:lnTo>
                  <a:pt x="93" y="60"/>
                </a:lnTo>
                <a:lnTo>
                  <a:pt x="93" y="60"/>
                </a:lnTo>
                <a:lnTo>
                  <a:pt x="97" y="52"/>
                </a:lnTo>
                <a:lnTo>
                  <a:pt x="97" y="52"/>
                </a:lnTo>
                <a:close/>
                <a:moveTo>
                  <a:pt x="102" y="92"/>
                </a:moveTo>
                <a:lnTo>
                  <a:pt x="102" y="92"/>
                </a:lnTo>
                <a:lnTo>
                  <a:pt x="102" y="92"/>
                </a:lnTo>
                <a:lnTo>
                  <a:pt x="102" y="92"/>
                </a:lnTo>
                <a:lnTo>
                  <a:pt x="100" y="93"/>
                </a:lnTo>
                <a:lnTo>
                  <a:pt x="99" y="95"/>
                </a:lnTo>
                <a:lnTo>
                  <a:pt x="99" y="95"/>
                </a:lnTo>
                <a:lnTo>
                  <a:pt x="99" y="97"/>
                </a:lnTo>
                <a:lnTo>
                  <a:pt x="99" y="97"/>
                </a:lnTo>
                <a:lnTo>
                  <a:pt x="97" y="101"/>
                </a:lnTo>
                <a:lnTo>
                  <a:pt x="97" y="101"/>
                </a:lnTo>
                <a:lnTo>
                  <a:pt x="99" y="101"/>
                </a:lnTo>
                <a:lnTo>
                  <a:pt x="99" y="101"/>
                </a:lnTo>
                <a:lnTo>
                  <a:pt x="102" y="92"/>
                </a:lnTo>
                <a:lnTo>
                  <a:pt x="102" y="92"/>
                </a:lnTo>
                <a:lnTo>
                  <a:pt x="102" y="92"/>
                </a:lnTo>
                <a:lnTo>
                  <a:pt x="102" y="92"/>
                </a:lnTo>
                <a:close/>
                <a:moveTo>
                  <a:pt x="113" y="85"/>
                </a:moveTo>
                <a:lnTo>
                  <a:pt x="113" y="85"/>
                </a:lnTo>
                <a:lnTo>
                  <a:pt x="107" y="97"/>
                </a:lnTo>
                <a:lnTo>
                  <a:pt x="107" y="97"/>
                </a:lnTo>
                <a:lnTo>
                  <a:pt x="115" y="85"/>
                </a:lnTo>
                <a:lnTo>
                  <a:pt x="115" y="85"/>
                </a:lnTo>
                <a:lnTo>
                  <a:pt x="113" y="85"/>
                </a:lnTo>
                <a:lnTo>
                  <a:pt x="113" y="85"/>
                </a:lnTo>
                <a:close/>
                <a:moveTo>
                  <a:pt x="71" y="95"/>
                </a:moveTo>
                <a:lnTo>
                  <a:pt x="71" y="95"/>
                </a:lnTo>
                <a:lnTo>
                  <a:pt x="69" y="95"/>
                </a:lnTo>
                <a:lnTo>
                  <a:pt x="69" y="95"/>
                </a:lnTo>
                <a:lnTo>
                  <a:pt x="67" y="95"/>
                </a:lnTo>
                <a:lnTo>
                  <a:pt x="67" y="95"/>
                </a:lnTo>
                <a:lnTo>
                  <a:pt x="64" y="95"/>
                </a:lnTo>
                <a:lnTo>
                  <a:pt x="64" y="95"/>
                </a:lnTo>
                <a:lnTo>
                  <a:pt x="64" y="97"/>
                </a:lnTo>
                <a:lnTo>
                  <a:pt x="64" y="97"/>
                </a:lnTo>
                <a:lnTo>
                  <a:pt x="67" y="97"/>
                </a:lnTo>
                <a:lnTo>
                  <a:pt x="71" y="95"/>
                </a:lnTo>
                <a:lnTo>
                  <a:pt x="71" y="95"/>
                </a:lnTo>
                <a:close/>
                <a:moveTo>
                  <a:pt x="72" y="62"/>
                </a:moveTo>
                <a:lnTo>
                  <a:pt x="72" y="62"/>
                </a:lnTo>
                <a:lnTo>
                  <a:pt x="71" y="67"/>
                </a:lnTo>
                <a:lnTo>
                  <a:pt x="71" y="67"/>
                </a:lnTo>
                <a:lnTo>
                  <a:pt x="71" y="67"/>
                </a:lnTo>
                <a:lnTo>
                  <a:pt x="71" y="67"/>
                </a:lnTo>
                <a:lnTo>
                  <a:pt x="75" y="62"/>
                </a:lnTo>
                <a:lnTo>
                  <a:pt x="75" y="62"/>
                </a:lnTo>
                <a:lnTo>
                  <a:pt x="74" y="62"/>
                </a:lnTo>
                <a:lnTo>
                  <a:pt x="74" y="62"/>
                </a:lnTo>
                <a:lnTo>
                  <a:pt x="72" y="62"/>
                </a:lnTo>
                <a:lnTo>
                  <a:pt x="72" y="62"/>
                </a:lnTo>
                <a:close/>
                <a:moveTo>
                  <a:pt x="88" y="70"/>
                </a:moveTo>
                <a:lnTo>
                  <a:pt x="88" y="70"/>
                </a:lnTo>
                <a:lnTo>
                  <a:pt x="89" y="68"/>
                </a:lnTo>
                <a:lnTo>
                  <a:pt x="89" y="65"/>
                </a:lnTo>
                <a:lnTo>
                  <a:pt x="89" y="65"/>
                </a:lnTo>
                <a:lnTo>
                  <a:pt x="88" y="65"/>
                </a:lnTo>
                <a:lnTo>
                  <a:pt x="88" y="65"/>
                </a:lnTo>
                <a:lnTo>
                  <a:pt x="86" y="67"/>
                </a:lnTo>
                <a:lnTo>
                  <a:pt x="86" y="67"/>
                </a:lnTo>
                <a:lnTo>
                  <a:pt x="86" y="68"/>
                </a:lnTo>
                <a:lnTo>
                  <a:pt x="86" y="68"/>
                </a:lnTo>
                <a:lnTo>
                  <a:pt x="88" y="70"/>
                </a:lnTo>
                <a:lnTo>
                  <a:pt x="88" y="70"/>
                </a:lnTo>
                <a:close/>
                <a:moveTo>
                  <a:pt x="96" y="67"/>
                </a:moveTo>
                <a:lnTo>
                  <a:pt x="96" y="67"/>
                </a:lnTo>
                <a:lnTo>
                  <a:pt x="97" y="71"/>
                </a:lnTo>
                <a:lnTo>
                  <a:pt x="97" y="76"/>
                </a:lnTo>
                <a:lnTo>
                  <a:pt x="97" y="76"/>
                </a:lnTo>
                <a:lnTo>
                  <a:pt x="97" y="74"/>
                </a:lnTo>
                <a:lnTo>
                  <a:pt x="97" y="74"/>
                </a:lnTo>
                <a:lnTo>
                  <a:pt x="97" y="67"/>
                </a:lnTo>
                <a:lnTo>
                  <a:pt x="97" y="67"/>
                </a:lnTo>
                <a:lnTo>
                  <a:pt x="97" y="67"/>
                </a:lnTo>
                <a:lnTo>
                  <a:pt x="97" y="67"/>
                </a:lnTo>
                <a:lnTo>
                  <a:pt x="96" y="67"/>
                </a:lnTo>
                <a:lnTo>
                  <a:pt x="96" y="67"/>
                </a:lnTo>
                <a:close/>
                <a:moveTo>
                  <a:pt x="9" y="84"/>
                </a:moveTo>
                <a:lnTo>
                  <a:pt x="9" y="84"/>
                </a:lnTo>
                <a:lnTo>
                  <a:pt x="11" y="89"/>
                </a:lnTo>
                <a:lnTo>
                  <a:pt x="14" y="93"/>
                </a:lnTo>
                <a:lnTo>
                  <a:pt x="14" y="93"/>
                </a:lnTo>
                <a:lnTo>
                  <a:pt x="14" y="92"/>
                </a:lnTo>
                <a:lnTo>
                  <a:pt x="14" y="92"/>
                </a:lnTo>
                <a:lnTo>
                  <a:pt x="9" y="84"/>
                </a:lnTo>
                <a:lnTo>
                  <a:pt x="9" y="84"/>
                </a:lnTo>
                <a:close/>
                <a:moveTo>
                  <a:pt x="107" y="76"/>
                </a:moveTo>
                <a:lnTo>
                  <a:pt x="107" y="76"/>
                </a:lnTo>
                <a:lnTo>
                  <a:pt x="107" y="68"/>
                </a:lnTo>
                <a:lnTo>
                  <a:pt x="107" y="68"/>
                </a:lnTo>
                <a:lnTo>
                  <a:pt x="105" y="73"/>
                </a:lnTo>
                <a:lnTo>
                  <a:pt x="107" y="76"/>
                </a:lnTo>
                <a:lnTo>
                  <a:pt x="107" y="76"/>
                </a:lnTo>
                <a:close/>
                <a:moveTo>
                  <a:pt x="100" y="71"/>
                </a:moveTo>
                <a:lnTo>
                  <a:pt x="100" y="71"/>
                </a:lnTo>
                <a:lnTo>
                  <a:pt x="100" y="73"/>
                </a:lnTo>
                <a:lnTo>
                  <a:pt x="100" y="73"/>
                </a:lnTo>
                <a:lnTo>
                  <a:pt x="102" y="70"/>
                </a:lnTo>
                <a:lnTo>
                  <a:pt x="102" y="70"/>
                </a:lnTo>
                <a:lnTo>
                  <a:pt x="102" y="65"/>
                </a:lnTo>
                <a:lnTo>
                  <a:pt x="102" y="65"/>
                </a:lnTo>
                <a:lnTo>
                  <a:pt x="100" y="65"/>
                </a:lnTo>
                <a:lnTo>
                  <a:pt x="100" y="65"/>
                </a:lnTo>
                <a:lnTo>
                  <a:pt x="100" y="71"/>
                </a:lnTo>
                <a:lnTo>
                  <a:pt x="100" y="71"/>
                </a:lnTo>
                <a:close/>
                <a:moveTo>
                  <a:pt x="64" y="62"/>
                </a:moveTo>
                <a:lnTo>
                  <a:pt x="64" y="62"/>
                </a:lnTo>
                <a:lnTo>
                  <a:pt x="64" y="65"/>
                </a:lnTo>
                <a:lnTo>
                  <a:pt x="64" y="67"/>
                </a:lnTo>
                <a:lnTo>
                  <a:pt x="64" y="67"/>
                </a:lnTo>
                <a:lnTo>
                  <a:pt x="67" y="65"/>
                </a:lnTo>
                <a:lnTo>
                  <a:pt x="67" y="65"/>
                </a:lnTo>
                <a:lnTo>
                  <a:pt x="66" y="63"/>
                </a:lnTo>
                <a:lnTo>
                  <a:pt x="66" y="63"/>
                </a:lnTo>
                <a:lnTo>
                  <a:pt x="64" y="62"/>
                </a:lnTo>
                <a:lnTo>
                  <a:pt x="64" y="62"/>
                </a:lnTo>
                <a:close/>
                <a:moveTo>
                  <a:pt x="56" y="16"/>
                </a:moveTo>
                <a:lnTo>
                  <a:pt x="56" y="16"/>
                </a:lnTo>
                <a:lnTo>
                  <a:pt x="56" y="16"/>
                </a:lnTo>
                <a:lnTo>
                  <a:pt x="56" y="16"/>
                </a:lnTo>
                <a:lnTo>
                  <a:pt x="52" y="16"/>
                </a:lnTo>
                <a:lnTo>
                  <a:pt x="52" y="16"/>
                </a:lnTo>
                <a:lnTo>
                  <a:pt x="50" y="18"/>
                </a:lnTo>
                <a:lnTo>
                  <a:pt x="50" y="18"/>
                </a:lnTo>
                <a:lnTo>
                  <a:pt x="50" y="19"/>
                </a:lnTo>
                <a:lnTo>
                  <a:pt x="50" y="19"/>
                </a:lnTo>
                <a:lnTo>
                  <a:pt x="52" y="18"/>
                </a:lnTo>
                <a:lnTo>
                  <a:pt x="52" y="18"/>
                </a:lnTo>
                <a:lnTo>
                  <a:pt x="55" y="16"/>
                </a:lnTo>
                <a:lnTo>
                  <a:pt x="55" y="16"/>
                </a:lnTo>
                <a:lnTo>
                  <a:pt x="56" y="16"/>
                </a:lnTo>
                <a:lnTo>
                  <a:pt x="56" y="16"/>
                </a:lnTo>
                <a:close/>
                <a:moveTo>
                  <a:pt x="55" y="46"/>
                </a:moveTo>
                <a:lnTo>
                  <a:pt x="55" y="46"/>
                </a:lnTo>
                <a:lnTo>
                  <a:pt x="58" y="44"/>
                </a:lnTo>
                <a:lnTo>
                  <a:pt x="58" y="44"/>
                </a:lnTo>
                <a:lnTo>
                  <a:pt x="55" y="41"/>
                </a:lnTo>
                <a:lnTo>
                  <a:pt x="55" y="41"/>
                </a:lnTo>
                <a:lnTo>
                  <a:pt x="55" y="44"/>
                </a:lnTo>
                <a:lnTo>
                  <a:pt x="55" y="46"/>
                </a:lnTo>
                <a:lnTo>
                  <a:pt x="55" y="46"/>
                </a:lnTo>
                <a:close/>
                <a:moveTo>
                  <a:pt x="58" y="84"/>
                </a:moveTo>
                <a:lnTo>
                  <a:pt x="58" y="84"/>
                </a:lnTo>
                <a:lnTo>
                  <a:pt x="59" y="79"/>
                </a:lnTo>
                <a:lnTo>
                  <a:pt x="59" y="79"/>
                </a:lnTo>
                <a:lnTo>
                  <a:pt x="59" y="79"/>
                </a:lnTo>
                <a:lnTo>
                  <a:pt x="59" y="79"/>
                </a:lnTo>
                <a:lnTo>
                  <a:pt x="58" y="79"/>
                </a:lnTo>
                <a:lnTo>
                  <a:pt x="58" y="79"/>
                </a:lnTo>
                <a:lnTo>
                  <a:pt x="58" y="79"/>
                </a:lnTo>
                <a:lnTo>
                  <a:pt x="56" y="82"/>
                </a:lnTo>
                <a:lnTo>
                  <a:pt x="56" y="82"/>
                </a:lnTo>
                <a:lnTo>
                  <a:pt x="58" y="84"/>
                </a:lnTo>
                <a:lnTo>
                  <a:pt x="58" y="84"/>
                </a:lnTo>
                <a:close/>
                <a:moveTo>
                  <a:pt x="37" y="46"/>
                </a:moveTo>
                <a:lnTo>
                  <a:pt x="37" y="46"/>
                </a:lnTo>
                <a:lnTo>
                  <a:pt x="34" y="51"/>
                </a:lnTo>
                <a:lnTo>
                  <a:pt x="34" y="51"/>
                </a:lnTo>
                <a:lnTo>
                  <a:pt x="34" y="51"/>
                </a:lnTo>
                <a:lnTo>
                  <a:pt x="34" y="51"/>
                </a:lnTo>
                <a:lnTo>
                  <a:pt x="36" y="51"/>
                </a:lnTo>
                <a:lnTo>
                  <a:pt x="36" y="51"/>
                </a:lnTo>
                <a:lnTo>
                  <a:pt x="39" y="51"/>
                </a:lnTo>
                <a:lnTo>
                  <a:pt x="39" y="51"/>
                </a:lnTo>
                <a:lnTo>
                  <a:pt x="37" y="46"/>
                </a:lnTo>
                <a:lnTo>
                  <a:pt x="37" y="46"/>
                </a:lnTo>
                <a:close/>
                <a:moveTo>
                  <a:pt x="94" y="41"/>
                </a:moveTo>
                <a:lnTo>
                  <a:pt x="94" y="41"/>
                </a:lnTo>
                <a:lnTo>
                  <a:pt x="94" y="41"/>
                </a:lnTo>
                <a:lnTo>
                  <a:pt x="94" y="41"/>
                </a:lnTo>
                <a:lnTo>
                  <a:pt x="91" y="51"/>
                </a:lnTo>
                <a:lnTo>
                  <a:pt x="91" y="51"/>
                </a:lnTo>
                <a:lnTo>
                  <a:pt x="96" y="43"/>
                </a:lnTo>
                <a:lnTo>
                  <a:pt x="96" y="43"/>
                </a:lnTo>
                <a:lnTo>
                  <a:pt x="94" y="41"/>
                </a:lnTo>
                <a:lnTo>
                  <a:pt x="94" y="41"/>
                </a:lnTo>
                <a:close/>
                <a:moveTo>
                  <a:pt x="26" y="65"/>
                </a:moveTo>
                <a:lnTo>
                  <a:pt x="26" y="65"/>
                </a:lnTo>
                <a:lnTo>
                  <a:pt x="26" y="65"/>
                </a:lnTo>
                <a:lnTo>
                  <a:pt x="26" y="65"/>
                </a:lnTo>
                <a:lnTo>
                  <a:pt x="29" y="62"/>
                </a:lnTo>
                <a:lnTo>
                  <a:pt x="29" y="62"/>
                </a:lnTo>
                <a:lnTo>
                  <a:pt x="28" y="59"/>
                </a:lnTo>
                <a:lnTo>
                  <a:pt x="28" y="59"/>
                </a:lnTo>
                <a:lnTo>
                  <a:pt x="26" y="65"/>
                </a:lnTo>
                <a:lnTo>
                  <a:pt x="26" y="65"/>
                </a:lnTo>
                <a:close/>
                <a:moveTo>
                  <a:pt x="72" y="32"/>
                </a:moveTo>
                <a:lnTo>
                  <a:pt x="72" y="32"/>
                </a:lnTo>
                <a:lnTo>
                  <a:pt x="67" y="32"/>
                </a:lnTo>
                <a:lnTo>
                  <a:pt x="67" y="32"/>
                </a:lnTo>
                <a:lnTo>
                  <a:pt x="69" y="35"/>
                </a:lnTo>
                <a:lnTo>
                  <a:pt x="69" y="35"/>
                </a:lnTo>
                <a:lnTo>
                  <a:pt x="71" y="33"/>
                </a:lnTo>
                <a:lnTo>
                  <a:pt x="72" y="32"/>
                </a:lnTo>
                <a:lnTo>
                  <a:pt x="72" y="32"/>
                </a:lnTo>
                <a:close/>
                <a:moveTo>
                  <a:pt x="77" y="92"/>
                </a:moveTo>
                <a:lnTo>
                  <a:pt x="77" y="92"/>
                </a:lnTo>
                <a:lnTo>
                  <a:pt x="74" y="92"/>
                </a:lnTo>
                <a:lnTo>
                  <a:pt x="72" y="93"/>
                </a:lnTo>
                <a:lnTo>
                  <a:pt x="72" y="93"/>
                </a:lnTo>
                <a:lnTo>
                  <a:pt x="75" y="93"/>
                </a:lnTo>
                <a:lnTo>
                  <a:pt x="77" y="93"/>
                </a:lnTo>
                <a:lnTo>
                  <a:pt x="77" y="93"/>
                </a:lnTo>
                <a:lnTo>
                  <a:pt x="77" y="92"/>
                </a:lnTo>
                <a:lnTo>
                  <a:pt x="77" y="92"/>
                </a:lnTo>
                <a:close/>
                <a:moveTo>
                  <a:pt x="17" y="32"/>
                </a:moveTo>
                <a:lnTo>
                  <a:pt x="17" y="32"/>
                </a:lnTo>
                <a:lnTo>
                  <a:pt x="14" y="35"/>
                </a:lnTo>
                <a:lnTo>
                  <a:pt x="12" y="40"/>
                </a:lnTo>
                <a:lnTo>
                  <a:pt x="12" y="40"/>
                </a:lnTo>
                <a:lnTo>
                  <a:pt x="17" y="32"/>
                </a:lnTo>
                <a:lnTo>
                  <a:pt x="17" y="32"/>
                </a:lnTo>
                <a:close/>
                <a:moveTo>
                  <a:pt x="58" y="106"/>
                </a:moveTo>
                <a:lnTo>
                  <a:pt x="58" y="106"/>
                </a:lnTo>
                <a:lnTo>
                  <a:pt x="58" y="106"/>
                </a:lnTo>
                <a:lnTo>
                  <a:pt x="58" y="106"/>
                </a:lnTo>
                <a:lnTo>
                  <a:pt x="55" y="108"/>
                </a:lnTo>
                <a:lnTo>
                  <a:pt x="52" y="109"/>
                </a:lnTo>
                <a:lnTo>
                  <a:pt x="52" y="109"/>
                </a:lnTo>
                <a:lnTo>
                  <a:pt x="56" y="109"/>
                </a:lnTo>
                <a:lnTo>
                  <a:pt x="56" y="109"/>
                </a:lnTo>
                <a:lnTo>
                  <a:pt x="58" y="106"/>
                </a:lnTo>
                <a:lnTo>
                  <a:pt x="58" y="106"/>
                </a:lnTo>
                <a:close/>
                <a:moveTo>
                  <a:pt x="61" y="104"/>
                </a:moveTo>
                <a:lnTo>
                  <a:pt x="61" y="104"/>
                </a:lnTo>
                <a:lnTo>
                  <a:pt x="59" y="109"/>
                </a:lnTo>
                <a:lnTo>
                  <a:pt x="59" y="109"/>
                </a:lnTo>
                <a:lnTo>
                  <a:pt x="63" y="109"/>
                </a:lnTo>
                <a:lnTo>
                  <a:pt x="63" y="109"/>
                </a:lnTo>
                <a:lnTo>
                  <a:pt x="61" y="106"/>
                </a:lnTo>
                <a:lnTo>
                  <a:pt x="63" y="104"/>
                </a:lnTo>
                <a:lnTo>
                  <a:pt x="63" y="104"/>
                </a:lnTo>
                <a:lnTo>
                  <a:pt x="61" y="104"/>
                </a:lnTo>
                <a:lnTo>
                  <a:pt x="61" y="104"/>
                </a:lnTo>
                <a:close/>
                <a:moveTo>
                  <a:pt x="121" y="78"/>
                </a:moveTo>
                <a:lnTo>
                  <a:pt x="121" y="78"/>
                </a:lnTo>
                <a:lnTo>
                  <a:pt x="123" y="78"/>
                </a:lnTo>
                <a:lnTo>
                  <a:pt x="123" y="78"/>
                </a:lnTo>
                <a:lnTo>
                  <a:pt x="123" y="78"/>
                </a:lnTo>
                <a:lnTo>
                  <a:pt x="123" y="78"/>
                </a:lnTo>
                <a:lnTo>
                  <a:pt x="123" y="76"/>
                </a:lnTo>
                <a:lnTo>
                  <a:pt x="123" y="76"/>
                </a:lnTo>
                <a:lnTo>
                  <a:pt x="124" y="63"/>
                </a:lnTo>
                <a:lnTo>
                  <a:pt x="124" y="63"/>
                </a:lnTo>
                <a:lnTo>
                  <a:pt x="124" y="63"/>
                </a:lnTo>
                <a:lnTo>
                  <a:pt x="124" y="63"/>
                </a:lnTo>
                <a:lnTo>
                  <a:pt x="124" y="63"/>
                </a:lnTo>
                <a:lnTo>
                  <a:pt x="124" y="63"/>
                </a:lnTo>
                <a:lnTo>
                  <a:pt x="124" y="65"/>
                </a:lnTo>
                <a:lnTo>
                  <a:pt x="124" y="65"/>
                </a:lnTo>
                <a:lnTo>
                  <a:pt x="123" y="73"/>
                </a:lnTo>
                <a:lnTo>
                  <a:pt x="123" y="73"/>
                </a:lnTo>
                <a:lnTo>
                  <a:pt x="121" y="78"/>
                </a:lnTo>
                <a:lnTo>
                  <a:pt x="121" y="78"/>
                </a:lnTo>
                <a:close/>
                <a:moveTo>
                  <a:pt x="118" y="56"/>
                </a:moveTo>
                <a:lnTo>
                  <a:pt x="118" y="56"/>
                </a:lnTo>
                <a:lnTo>
                  <a:pt x="116" y="68"/>
                </a:lnTo>
                <a:lnTo>
                  <a:pt x="116" y="68"/>
                </a:lnTo>
                <a:lnTo>
                  <a:pt x="116" y="65"/>
                </a:lnTo>
                <a:lnTo>
                  <a:pt x="116" y="65"/>
                </a:lnTo>
                <a:lnTo>
                  <a:pt x="118" y="57"/>
                </a:lnTo>
                <a:lnTo>
                  <a:pt x="118" y="57"/>
                </a:lnTo>
                <a:lnTo>
                  <a:pt x="118" y="56"/>
                </a:lnTo>
                <a:lnTo>
                  <a:pt x="118" y="56"/>
                </a:lnTo>
                <a:close/>
                <a:moveTo>
                  <a:pt x="61" y="84"/>
                </a:moveTo>
                <a:lnTo>
                  <a:pt x="61" y="84"/>
                </a:lnTo>
                <a:lnTo>
                  <a:pt x="63" y="85"/>
                </a:lnTo>
                <a:lnTo>
                  <a:pt x="63" y="85"/>
                </a:lnTo>
                <a:lnTo>
                  <a:pt x="64" y="87"/>
                </a:lnTo>
                <a:lnTo>
                  <a:pt x="64" y="87"/>
                </a:lnTo>
                <a:lnTo>
                  <a:pt x="64" y="85"/>
                </a:lnTo>
                <a:lnTo>
                  <a:pt x="64" y="85"/>
                </a:lnTo>
                <a:lnTo>
                  <a:pt x="63" y="82"/>
                </a:lnTo>
                <a:lnTo>
                  <a:pt x="63" y="82"/>
                </a:lnTo>
                <a:lnTo>
                  <a:pt x="61" y="84"/>
                </a:lnTo>
                <a:lnTo>
                  <a:pt x="61" y="84"/>
                </a:lnTo>
                <a:close/>
                <a:moveTo>
                  <a:pt x="47" y="106"/>
                </a:moveTo>
                <a:lnTo>
                  <a:pt x="47" y="106"/>
                </a:lnTo>
                <a:lnTo>
                  <a:pt x="47" y="106"/>
                </a:lnTo>
                <a:lnTo>
                  <a:pt x="48" y="106"/>
                </a:lnTo>
                <a:lnTo>
                  <a:pt x="48" y="106"/>
                </a:lnTo>
                <a:lnTo>
                  <a:pt x="52" y="103"/>
                </a:lnTo>
                <a:lnTo>
                  <a:pt x="52" y="103"/>
                </a:lnTo>
                <a:lnTo>
                  <a:pt x="47" y="106"/>
                </a:lnTo>
                <a:lnTo>
                  <a:pt x="47" y="106"/>
                </a:lnTo>
                <a:close/>
                <a:moveTo>
                  <a:pt x="59" y="59"/>
                </a:moveTo>
                <a:lnTo>
                  <a:pt x="59" y="59"/>
                </a:lnTo>
                <a:lnTo>
                  <a:pt x="59" y="60"/>
                </a:lnTo>
                <a:lnTo>
                  <a:pt x="61" y="62"/>
                </a:lnTo>
                <a:lnTo>
                  <a:pt x="61" y="62"/>
                </a:lnTo>
                <a:lnTo>
                  <a:pt x="61" y="59"/>
                </a:lnTo>
                <a:lnTo>
                  <a:pt x="61" y="59"/>
                </a:lnTo>
                <a:lnTo>
                  <a:pt x="59" y="59"/>
                </a:lnTo>
                <a:lnTo>
                  <a:pt x="59" y="59"/>
                </a:lnTo>
                <a:close/>
                <a:moveTo>
                  <a:pt x="72" y="8"/>
                </a:moveTo>
                <a:lnTo>
                  <a:pt x="72" y="8"/>
                </a:lnTo>
                <a:lnTo>
                  <a:pt x="72" y="8"/>
                </a:lnTo>
                <a:lnTo>
                  <a:pt x="72" y="8"/>
                </a:lnTo>
                <a:lnTo>
                  <a:pt x="78" y="10"/>
                </a:lnTo>
                <a:lnTo>
                  <a:pt x="78" y="10"/>
                </a:lnTo>
                <a:lnTo>
                  <a:pt x="78" y="10"/>
                </a:lnTo>
                <a:lnTo>
                  <a:pt x="78" y="10"/>
                </a:lnTo>
                <a:lnTo>
                  <a:pt x="77" y="8"/>
                </a:lnTo>
                <a:lnTo>
                  <a:pt x="77" y="8"/>
                </a:lnTo>
                <a:lnTo>
                  <a:pt x="72" y="8"/>
                </a:lnTo>
                <a:lnTo>
                  <a:pt x="72" y="8"/>
                </a:lnTo>
                <a:close/>
                <a:moveTo>
                  <a:pt x="15" y="48"/>
                </a:moveTo>
                <a:lnTo>
                  <a:pt x="15" y="48"/>
                </a:lnTo>
                <a:lnTo>
                  <a:pt x="14" y="49"/>
                </a:lnTo>
                <a:lnTo>
                  <a:pt x="12" y="52"/>
                </a:lnTo>
                <a:lnTo>
                  <a:pt x="12" y="52"/>
                </a:lnTo>
                <a:lnTo>
                  <a:pt x="15" y="48"/>
                </a:lnTo>
                <a:lnTo>
                  <a:pt x="15" y="48"/>
                </a:lnTo>
                <a:close/>
                <a:moveTo>
                  <a:pt x="48" y="48"/>
                </a:moveTo>
                <a:lnTo>
                  <a:pt x="48" y="48"/>
                </a:lnTo>
                <a:lnTo>
                  <a:pt x="50" y="44"/>
                </a:lnTo>
                <a:lnTo>
                  <a:pt x="50" y="44"/>
                </a:lnTo>
                <a:lnTo>
                  <a:pt x="50" y="44"/>
                </a:lnTo>
                <a:lnTo>
                  <a:pt x="50" y="44"/>
                </a:lnTo>
                <a:lnTo>
                  <a:pt x="47" y="46"/>
                </a:lnTo>
                <a:lnTo>
                  <a:pt x="47" y="46"/>
                </a:lnTo>
                <a:lnTo>
                  <a:pt x="48" y="48"/>
                </a:lnTo>
                <a:lnTo>
                  <a:pt x="48" y="48"/>
                </a:lnTo>
                <a:close/>
                <a:moveTo>
                  <a:pt x="105" y="32"/>
                </a:moveTo>
                <a:lnTo>
                  <a:pt x="105" y="32"/>
                </a:lnTo>
                <a:lnTo>
                  <a:pt x="105" y="30"/>
                </a:lnTo>
                <a:lnTo>
                  <a:pt x="105" y="30"/>
                </a:lnTo>
                <a:lnTo>
                  <a:pt x="104" y="29"/>
                </a:lnTo>
                <a:lnTo>
                  <a:pt x="104" y="29"/>
                </a:lnTo>
                <a:lnTo>
                  <a:pt x="104" y="27"/>
                </a:lnTo>
                <a:lnTo>
                  <a:pt x="102" y="26"/>
                </a:lnTo>
                <a:lnTo>
                  <a:pt x="102" y="26"/>
                </a:lnTo>
                <a:lnTo>
                  <a:pt x="102" y="29"/>
                </a:lnTo>
                <a:lnTo>
                  <a:pt x="102" y="29"/>
                </a:lnTo>
                <a:lnTo>
                  <a:pt x="105" y="32"/>
                </a:lnTo>
                <a:lnTo>
                  <a:pt x="105" y="32"/>
                </a:lnTo>
                <a:close/>
                <a:moveTo>
                  <a:pt x="64" y="48"/>
                </a:moveTo>
                <a:lnTo>
                  <a:pt x="64" y="48"/>
                </a:lnTo>
                <a:lnTo>
                  <a:pt x="64" y="49"/>
                </a:lnTo>
                <a:lnTo>
                  <a:pt x="64" y="49"/>
                </a:lnTo>
                <a:lnTo>
                  <a:pt x="66" y="46"/>
                </a:lnTo>
                <a:lnTo>
                  <a:pt x="66" y="46"/>
                </a:lnTo>
                <a:lnTo>
                  <a:pt x="66" y="44"/>
                </a:lnTo>
                <a:lnTo>
                  <a:pt x="66" y="44"/>
                </a:lnTo>
                <a:lnTo>
                  <a:pt x="64" y="48"/>
                </a:lnTo>
                <a:lnTo>
                  <a:pt x="64" y="48"/>
                </a:lnTo>
                <a:close/>
                <a:moveTo>
                  <a:pt x="34" y="43"/>
                </a:moveTo>
                <a:lnTo>
                  <a:pt x="34" y="43"/>
                </a:lnTo>
                <a:lnTo>
                  <a:pt x="33" y="46"/>
                </a:lnTo>
                <a:lnTo>
                  <a:pt x="33" y="46"/>
                </a:lnTo>
                <a:lnTo>
                  <a:pt x="33" y="48"/>
                </a:lnTo>
                <a:lnTo>
                  <a:pt x="33" y="48"/>
                </a:lnTo>
                <a:lnTo>
                  <a:pt x="36" y="43"/>
                </a:lnTo>
                <a:lnTo>
                  <a:pt x="36" y="43"/>
                </a:lnTo>
                <a:lnTo>
                  <a:pt x="34" y="43"/>
                </a:lnTo>
                <a:lnTo>
                  <a:pt x="34" y="43"/>
                </a:lnTo>
                <a:close/>
                <a:moveTo>
                  <a:pt x="78" y="41"/>
                </a:moveTo>
                <a:lnTo>
                  <a:pt x="78" y="41"/>
                </a:lnTo>
                <a:lnTo>
                  <a:pt x="78" y="41"/>
                </a:lnTo>
                <a:lnTo>
                  <a:pt x="78" y="41"/>
                </a:lnTo>
                <a:lnTo>
                  <a:pt x="80" y="43"/>
                </a:lnTo>
                <a:lnTo>
                  <a:pt x="80" y="43"/>
                </a:lnTo>
                <a:lnTo>
                  <a:pt x="82" y="44"/>
                </a:lnTo>
                <a:lnTo>
                  <a:pt x="82" y="44"/>
                </a:lnTo>
                <a:lnTo>
                  <a:pt x="82" y="41"/>
                </a:lnTo>
                <a:lnTo>
                  <a:pt x="82" y="41"/>
                </a:lnTo>
                <a:lnTo>
                  <a:pt x="78" y="41"/>
                </a:lnTo>
                <a:lnTo>
                  <a:pt x="78" y="41"/>
                </a:lnTo>
                <a:close/>
                <a:moveTo>
                  <a:pt x="52" y="33"/>
                </a:moveTo>
                <a:lnTo>
                  <a:pt x="52" y="33"/>
                </a:lnTo>
                <a:lnTo>
                  <a:pt x="53" y="35"/>
                </a:lnTo>
                <a:lnTo>
                  <a:pt x="53" y="35"/>
                </a:lnTo>
                <a:lnTo>
                  <a:pt x="55" y="32"/>
                </a:lnTo>
                <a:lnTo>
                  <a:pt x="55" y="32"/>
                </a:lnTo>
                <a:lnTo>
                  <a:pt x="52" y="33"/>
                </a:lnTo>
                <a:lnTo>
                  <a:pt x="52" y="33"/>
                </a:lnTo>
                <a:close/>
                <a:moveTo>
                  <a:pt x="80" y="13"/>
                </a:moveTo>
                <a:lnTo>
                  <a:pt x="80" y="13"/>
                </a:lnTo>
                <a:lnTo>
                  <a:pt x="74" y="13"/>
                </a:lnTo>
                <a:lnTo>
                  <a:pt x="69" y="13"/>
                </a:lnTo>
                <a:lnTo>
                  <a:pt x="69" y="13"/>
                </a:lnTo>
                <a:lnTo>
                  <a:pt x="74" y="13"/>
                </a:lnTo>
                <a:lnTo>
                  <a:pt x="74" y="13"/>
                </a:lnTo>
                <a:lnTo>
                  <a:pt x="80" y="13"/>
                </a:lnTo>
                <a:lnTo>
                  <a:pt x="80" y="13"/>
                </a:lnTo>
                <a:close/>
                <a:moveTo>
                  <a:pt x="110" y="87"/>
                </a:moveTo>
                <a:lnTo>
                  <a:pt x="110" y="87"/>
                </a:lnTo>
                <a:lnTo>
                  <a:pt x="110" y="87"/>
                </a:lnTo>
                <a:lnTo>
                  <a:pt x="110" y="87"/>
                </a:lnTo>
                <a:lnTo>
                  <a:pt x="112" y="82"/>
                </a:lnTo>
                <a:lnTo>
                  <a:pt x="112" y="82"/>
                </a:lnTo>
                <a:lnTo>
                  <a:pt x="108" y="84"/>
                </a:lnTo>
                <a:lnTo>
                  <a:pt x="108" y="84"/>
                </a:lnTo>
                <a:lnTo>
                  <a:pt x="110" y="87"/>
                </a:lnTo>
                <a:lnTo>
                  <a:pt x="110" y="87"/>
                </a:lnTo>
                <a:close/>
                <a:moveTo>
                  <a:pt x="97" y="46"/>
                </a:moveTo>
                <a:lnTo>
                  <a:pt x="97" y="46"/>
                </a:lnTo>
                <a:lnTo>
                  <a:pt x="96" y="49"/>
                </a:lnTo>
                <a:lnTo>
                  <a:pt x="96" y="49"/>
                </a:lnTo>
                <a:lnTo>
                  <a:pt x="96" y="49"/>
                </a:lnTo>
                <a:lnTo>
                  <a:pt x="96" y="49"/>
                </a:lnTo>
                <a:lnTo>
                  <a:pt x="99" y="49"/>
                </a:lnTo>
                <a:lnTo>
                  <a:pt x="99" y="49"/>
                </a:lnTo>
                <a:lnTo>
                  <a:pt x="97" y="46"/>
                </a:lnTo>
                <a:lnTo>
                  <a:pt x="97" y="46"/>
                </a:lnTo>
                <a:close/>
                <a:moveTo>
                  <a:pt x="41" y="35"/>
                </a:moveTo>
                <a:lnTo>
                  <a:pt x="41" y="35"/>
                </a:lnTo>
                <a:lnTo>
                  <a:pt x="37" y="37"/>
                </a:lnTo>
                <a:lnTo>
                  <a:pt x="37" y="37"/>
                </a:lnTo>
                <a:lnTo>
                  <a:pt x="39" y="38"/>
                </a:lnTo>
                <a:lnTo>
                  <a:pt x="39" y="38"/>
                </a:lnTo>
                <a:lnTo>
                  <a:pt x="41" y="35"/>
                </a:lnTo>
                <a:lnTo>
                  <a:pt x="41" y="35"/>
                </a:lnTo>
                <a:close/>
                <a:moveTo>
                  <a:pt x="64" y="26"/>
                </a:moveTo>
                <a:lnTo>
                  <a:pt x="64" y="26"/>
                </a:lnTo>
                <a:lnTo>
                  <a:pt x="61" y="27"/>
                </a:lnTo>
                <a:lnTo>
                  <a:pt x="61" y="27"/>
                </a:lnTo>
                <a:lnTo>
                  <a:pt x="61" y="29"/>
                </a:lnTo>
                <a:lnTo>
                  <a:pt x="61" y="29"/>
                </a:lnTo>
                <a:lnTo>
                  <a:pt x="64" y="26"/>
                </a:lnTo>
                <a:lnTo>
                  <a:pt x="64" y="26"/>
                </a:lnTo>
                <a:close/>
                <a:moveTo>
                  <a:pt x="50" y="81"/>
                </a:moveTo>
                <a:lnTo>
                  <a:pt x="50" y="81"/>
                </a:lnTo>
                <a:lnTo>
                  <a:pt x="50" y="79"/>
                </a:lnTo>
                <a:lnTo>
                  <a:pt x="47" y="79"/>
                </a:lnTo>
                <a:lnTo>
                  <a:pt x="47" y="79"/>
                </a:lnTo>
                <a:lnTo>
                  <a:pt x="48" y="81"/>
                </a:lnTo>
                <a:lnTo>
                  <a:pt x="48" y="81"/>
                </a:lnTo>
                <a:lnTo>
                  <a:pt x="50" y="81"/>
                </a:lnTo>
                <a:lnTo>
                  <a:pt x="50" y="81"/>
                </a:lnTo>
                <a:close/>
                <a:moveTo>
                  <a:pt x="33" y="78"/>
                </a:moveTo>
                <a:lnTo>
                  <a:pt x="33" y="78"/>
                </a:lnTo>
                <a:lnTo>
                  <a:pt x="31" y="79"/>
                </a:lnTo>
                <a:lnTo>
                  <a:pt x="31" y="79"/>
                </a:lnTo>
                <a:lnTo>
                  <a:pt x="33" y="81"/>
                </a:lnTo>
                <a:lnTo>
                  <a:pt x="33" y="81"/>
                </a:lnTo>
                <a:lnTo>
                  <a:pt x="33" y="79"/>
                </a:lnTo>
                <a:lnTo>
                  <a:pt x="33" y="78"/>
                </a:lnTo>
                <a:lnTo>
                  <a:pt x="33" y="78"/>
                </a:lnTo>
                <a:close/>
                <a:moveTo>
                  <a:pt x="34" y="73"/>
                </a:moveTo>
                <a:lnTo>
                  <a:pt x="34" y="73"/>
                </a:lnTo>
                <a:lnTo>
                  <a:pt x="34" y="70"/>
                </a:lnTo>
                <a:lnTo>
                  <a:pt x="34" y="70"/>
                </a:lnTo>
                <a:lnTo>
                  <a:pt x="33" y="71"/>
                </a:lnTo>
                <a:lnTo>
                  <a:pt x="33" y="71"/>
                </a:lnTo>
                <a:lnTo>
                  <a:pt x="34" y="73"/>
                </a:lnTo>
                <a:lnTo>
                  <a:pt x="34" y="73"/>
                </a:lnTo>
                <a:close/>
                <a:moveTo>
                  <a:pt x="88" y="109"/>
                </a:moveTo>
                <a:lnTo>
                  <a:pt x="88" y="109"/>
                </a:lnTo>
                <a:lnTo>
                  <a:pt x="88" y="109"/>
                </a:lnTo>
                <a:lnTo>
                  <a:pt x="86" y="109"/>
                </a:lnTo>
                <a:lnTo>
                  <a:pt x="86" y="109"/>
                </a:lnTo>
                <a:lnTo>
                  <a:pt x="85" y="109"/>
                </a:lnTo>
                <a:lnTo>
                  <a:pt x="85" y="109"/>
                </a:lnTo>
                <a:lnTo>
                  <a:pt x="83" y="111"/>
                </a:lnTo>
                <a:lnTo>
                  <a:pt x="83" y="111"/>
                </a:lnTo>
                <a:lnTo>
                  <a:pt x="88" y="109"/>
                </a:lnTo>
                <a:lnTo>
                  <a:pt x="88" y="109"/>
                </a:lnTo>
                <a:close/>
                <a:moveTo>
                  <a:pt x="53" y="106"/>
                </a:moveTo>
                <a:lnTo>
                  <a:pt x="53" y="106"/>
                </a:lnTo>
                <a:lnTo>
                  <a:pt x="55" y="104"/>
                </a:lnTo>
                <a:lnTo>
                  <a:pt x="56" y="103"/>
                </a:lnTo>
                <a:lnTo>
                  <a:pt x="56" y="103"/>
                </a:lnTo>
                <a:lnTo>
                  <a:pt x="53" y="106"/>
                </a:lnTo>
                <a:lnTo>
                  <a:pt x="53" y="106"/>
                </a:lnTo>
                <a:close/>
                <a:moveTo>
                  <a:pt x="88" y="29"/>
                </a:moveTo>
                <a:lnTo>
                  <a:pt x="88" y="29"/>
                </a:lnTo>
                <a:lnTo>
                  <a:pt x="86" y="27"/>
                </a:lnTo>
                <a:lnTo>
                  <a:pt x="83" y="26"/>
                </a:lnTo>
                <a:lnTo>
                  <a:pt x="83" y="26"/>
                </a:lnTo>
                <a:lnTo>
                  <a:pt x="83" y="27"/>
                </a:lnTo>
                <a:lnTo>
                  <a:pt x="83" y="27"/>
                </a:lnTo>
                <a:lnTo>
                  <a:pt x="88" y="29"/>
                </a:lnTo>
                <a:lnTo>
                  <a:pt x="88" y="29"/>
                </a:lnTo>
                <a:close/>
                <a:moveTo>
                  <a:pt x="44" y="95"/>
                </a:moveTo>
                <a:lnTo>
                  <a:pt x="44" y="95"/>
                </a:lnTo>
                <a:lnTo>
                  <a:pt x="44" y="97"/>
                </a:lnTo>
                <a:lnTo>
                  <a:pt x="44" y="97"/>
                </a:lnTo>
                <a:lnTo>
                  <a:pt x="45" y="98"/>
                </a:lnTo>
                <a:lnTo>
                  <a:pt x="45" y="98"/>
                </a:lnTo>
                <a:lnTo>
                  <a:pt x="45" y="97"/>
                </a:lnTo>
                <a:lnTo>
                  <a:pt x="44" y="95"/>
                </a:lnTo>
                <a:lnTo>
                  <a:pt x="44" y="95"/>
                </a:lnTo>
                <a:close/>
                <a:moveTo>
                  <a:pt x="59" y="48"/>
                </a:moveTo>
                <a:lnTo>
                  <a:pt x="59" y="48"/>
                </a:lnTo>
                <a:lnTo>
                  <a:pt x="59" y="48"/>
                </a:lnTo>
                <a:lnTo>
                  <a:pt x="59" y="48"/>
                </a:lnTo>
                <a:lnTo>
                  <a:pt x="56" y="49"/>
                </a:lnTo>
                <a:lnTo>
                  <a:pt x="56" y="49"/>
                </a:lnTo>
                <a:lnTo>
                  <a:pt x="56" y="51"/>
                </a:lnTo>
                <a:lnTo>
                  <a:pt x="56" y="51"/>
                </a:lnTo>
                <a:lnTo>
                  <a:pt x="59" y="48"/>
                </a:lnTo>
                <a:lnTo>
                  <a:pt x="59" y="48"/>
                </a:lnTo>
                <a:close/>
                <a:moveTo>
                  <a:pt x="91" y="37"/>
                </a:moveTo>
                <a:lnTo>
                  <a:pt x="91" y="37"/>
                </a:lnTo>
                <a:lnTo>
                  <a:pt x="89" y="35"/>
                </a:lnTo>
                <a:lnTo>
                  <a:pt x="88" y="35"/>
                </a:lnTo>
                <a:lnTo>
                  <a:pt x="88" y="35"/>
                </a:lnTo>
                <a:lnTo>
                  <a:pt x="89" y="38"/>
                </a:lnTo>
                <a:lnTo>
                  <a:pt x="89" y="38"/>
                </a:lnTo>
                <a:lnTo>
                  <a:pt x="91" y="37"/>
                </a:lnTo>
                <a:lnTo>
                  <a:pt x="91" y="37"/>
                </a:lnTo>
                <a:lnTo>
                  <a:pt x="91" y="37"/>
                </a:lnTo>
                <a:lnTo>
                  <a:pt x="91" y="37"/>
                </a:lnTo>
                <a:close/>
                <a:moveTo>
                  <a:pt x="42" y="76"/>
                </a:moveTo>
                <a:lnTo>
                  <a:pt x="42" y="76"/>
                </a:lnTo>
                <a:lnTo>
                  <a:pt x="42" y="78"/>
                </a:lnTo>
                <a:lnTo>
                  <a:pt x="44" y="78"/>
                </a:lnTo>
                <a:lnTo>
                  <a:pt x="44" y="78"/>
                </a:lnTo>
                <a:lnTo>
                  <a:pt x="44" y="78"/>
                </a:lnTo>
                <a:lnTo>
                  <a:pt x="42" y="76"/>
                </a:lnTo>
                <a:lnTo>
                  <a:pt x="42" y="76"/>
                </a:lnTo>
                <a:close/>
                <a:moveTo>
                  <a:pt x="85" y="84"/>
                </a:moveTo>
                <a:lnTo>
                  <a:pt x="85" y="84"/>
                </a:lnTo>
                <a:lnTo>
                  <a:pt x="85" y="85"/>
                </a:lnTo>
                <a:lnTo>
                  <a:pt x="85" y="85"/>
                </a:lnTo>
                <a:lnTo>
                  <a:pt x="86" y="85"/>
                </a:lnTo>
                <a:lnTo>
                  <a:pt x="86" y="85"/>
                </a:lnTo>
                <a:lnTo>
                  <a:pt x="85" y="84"/>
                </a:lnTo>
                <a:lnTo>
                  <a:pt x="85" y="84"/>
                </a:lnTo>
                <a:close/>
                <a:moveTo>
                  <a:pt x="20" y="81"/>
                </a:moveTo>
                <a:lnTo>
                  <a:pt x="20" y="81"/>
                </a:lnTo>
                <a:lnTo>
                  <a:pt x="20" y="79"/>
                </a:lnTo>
                <a:lnTo>
                  <a:pt x="20" y="78"/>
                </a:lnTo>
                <a:lnTo>
                  <a:pt x="20" y="78"/>
                </a:lnTo>
                <a:lnTo>
                  <a:pt x="20" y="79"/>
                </a:lnTo>
                <a:lnTo>
                  <a:pt x="20" y="79"/>
                </a:lnTo>
                <a:lnTo>
                  <a:pt x="20" y="81"/>
                </a:lnTo>
                <a:lnTo>
                  <a:pt x="20" y="81"/>
                </a:lnTo>
                <a:close/>
                <a:moveTo>
                  <a:pt x="93" y="76"/>
                </a:moveTo>
                <a:lnTo>
                  <a:pt x="93" y="76"/>
                </a:lnTo>
                <a:lnTo>
                  <a:pt x="93" y="71"/>
                </a:lnTo>
                <a:lnTo>
                  <a:pt x="93" y="71"/>
                </a:lnTo>
                <a:lnTo>
                  <a:pt x="93" y="76"/>
                </a:lnTo>
                <a:lnTo>
                  <a:pt x="93" y="76"/>
                </a:lnTo>
                <a:close/>
                <a:moveTo>
                  <a:pt x="28" y="51"/>
                </a:moveTo>
                <a:lnTo>
                  <a:pt x="28" y="51"/>
                </a:lnTo>
                <a:lnTo>
                  <a:pt x="28" y="49"/>
                </a:lnTo>
                <a:lnTo>
                  <a:pt x="26" y="48"/>
                </a:lnTo>
                <a:lnTo>
                  <a:pt x="26" y="48"/>
                </a:lnTo>
                <a:lnTo>
                  <a:pt x="28" y="51"/>
                </a:lnTo>
                <a:lnTo>
                  <a:pt x="28" y="51"/>
                </a:lnTo>
                <a:close/>
                <a:moveTo>
                  <a:pt x="85" y="37"/>
                </a:moveTo>
                <a:lnTo>
                  <a:pt x="85" y="37"/>
                </a:lnTo>
                <a:lnTo>
                  <a:pt x="82" y="35"/>
                </a:lnTo>
                <a:lnTo>
                  <a:pt x="82" y="35"/>
                </a:lnTo>
                <a:lnTo>
                  <a:pt x="83" y="37"/>
                </a:lnTo>
                <a:lnTo>
                  <a:pt x="85" y="37"/>
                </a:lnTo>
                <a:lnTo>
                  <a:pt x="85" y="37"/>
                </a:lnTo>
                <a:close/>
                <a:moveTo>
                  <a:pt x="107" y="89"/>
                </a:moveTo>
                <a:lnTo>
                  <a:pt x="107" y="89"/>
                </a:lnTo>
                <a:lnTo>
                  <a:pt x="105" y="93"/>
                </a:lnTo>
                <a:lnTo>
                  <a:pt x="105" y="93"/>
                </a:lnTo>
                <a:lnTo>
                  <a:pt x="107" y="92"/>
                </a:lnTo>
                <a:lnTo>
                  <a:pt x="107" y="89"/>
                </a:lnTo>
                <a:lnTo>
                  <a:pt x="107" y="89"/>
                </a:lnTo>
                <a:close/>
                <a:moveTo>
                  <a:pt x="67" y="27"/>
                </a:moveTo>
                <a:lnTo>
                  <a:pt x="67" y="27"/>
                </a:lnTo>
                <a:lnTo>
                  <a:pt x="66" y="27"/>
                </a:lnTo>
                <a:lnTo>
                  <a:pt x="66" y="27"/>
                </a:lnTo>
                <a:lnTo>
                  <a:pt x="66" y="29"/>
                </a:lnTo>
                <a:lnTo>
                  <a:pt x="66" y="29"/>
                </a:lnTo>
                <a:lnTo>
                  <a:pt x="67" y="27"/>
                </a:lnTo>
                <a:lnTo>
                  <a:pt x="67" y="27"/>
                </a:lnTo>
                <a:close/>
                <a:moveTo>
                  <a:pt x="50" y="71"/>
                </a:moveTo>
                <a:lnTo>
                  <a:pt x="50" y="71"/>
                </a:lnTo>
                <a:lnTo>
                  <a:pt x="48" y="68"/>
                </a:lnTo>
                <a:lnTo>
                  <a:pt x="48" y="68"/>
                </a:lnTo>
                <a:lnTo>
                  <a:pt x="48" y="70"/>
                </a:lnTo>
                <a:lnTo>
                  <a:pt x="50" y="71"/>
                </a:lnTo>
                <a:lnTo>
                  <a:pt x="50" y="71"/>
                </a:lnTo>
                <a:close/>
                <a:moveTo>
                  <a:pt x="85" y="74"/>
                </a:moveTo>
                <a:lnTo>
                  <a:pt x="85" y="74"/>
                </a:lnTo>
                <a:lnTo>
                  <a:pt x="86" y="73"/>
                </a:lnTo>
                <a:lnTo>
                  <a:pt x="85" y="71"/>
                </a:lnTo>
                <a:lnTo>
                  <a:pt x="85" y="71"/>
                </a:lnTo>
                <a:lnTo>
                  <a:pt x="85" y="74"/>
                </a:lnTo>
                <a:lnTo>
                  <a:pt x="85" y="74"/>
                </a:lnTo>
                <a:close/>
                <a:moveTo>
                  <a:pt x="91" y="30"/>
                </a:moveTo>
                <a:lnTo>
                  <a:pt x="91" y="30"/>
                </a:lnTo>
                <a:lnTo>
                  <a:pt x="91" y="30"/>
                </a:lnTo>
                <a:lnTo>
                  <a:pt x="91" y="30"/>
                </a:lnTo>
                <a:lnTo>
                  <a:pt x="93" y="32"/>
                </a:lnTo>
                <a:lnTo>
                  <a:pt x="93" y="32"/>
                </a:lnTo>
                <a:lnTo>
                  <a:pt x="93" y="30"/>
                </a:lnTo>
                <a:lnTo>
                  <a:pt x="93" y="30"/>
                </a:lnTo>
                <a:lnTo>
                  <a:pt x="91" y="30"/>
                </a:lnTo>
                <a:lnTo>
                  <a:pt x="91" y="30"/>
                </a:lnTo>
                <a:close/>
                <a:moveTo>
                  <a:pt x="72" y="108"/>
                </a:moveTo>
                <a:lnTo>
                  <a:pt x="72" y="108"/>
                </a:lnTo>
                <a:lnTo>
                  <a:pt x="74" y="106"/>
                </a:lnTo>
                <a:lnTo>
                  <a:pt x="74" y="106"/>
                </a:lnTo>
                <a:lnTo>
                  <a:pt x="72" y="104"/>
                </a:lnTo>
                <a:lnTo>
                  <a:pt x="72" y="104"/>
                </a:lnTo>
                <a:lnTo>
                  <a:pt x="72" y="106"/>
                </a:lnTo>
                <a:lnTo>
                  <a:pt x="72" y="108"/>
                </a:lnTo>
                <a:lnTo>
                  <a:pt x="72" y="108"/>
                </a:lnTo>
                <a:close/>
                <a:moveTo>
                  <a:pt x="69" y="43"/>
                </a:moveTo>
                <a:lnTo>
                  <a:pt x="69" y="43"/>
                </a:lnTo>
                <a:lnTo>
                  <a:pt x="71" y="41"/>
                </a:lnTo>
                <a:lnTo>
                  <a:pt x="69" y="41"/>
                </a:lnTo>
                <a:lnTo>
                  <a:pt x="69" y="41"/>
                </a:lnTo>
                <a:lnTo>
                  <a:pt x="69" y="41"/>
                </a:lnTo>
                <a:lnTo>
                  <a:pt x="69" y="43"/>
                </a:lnTo>
                <a:lnTo>
                  <a:pt x="69" y="43"/>
                </a:lnTo>
                <a:close/>
                <a:moveTo>
                  <a:pt x="45" y="74"/>
                </a:moveTo>
                <a:lnTo>
                  <a:pt x="45" y="74"/>
                </a:lnTo>
                <a:lnTo>
                  <a:pt x="45" y="71"/>
                </a:lnTo>
                <a:lnTo>
                  <a:pt x="45" y="71"/>
                </a:lnTo>
                <a:lnTo>
                  <a:pt x="44" y="73"/>
                </a:lnTo>
                <a:lnTo>
                  <a:pt x="44" y="73"/>
                </a:lnTo>
                <a:lnTo>
                  <a:pt x="45" y="74"/>
                </a:lnTo>
                <a:lnTo>
                  <a:pt x="45" y="74"/>
                </a:lnTo>
                <a:close/>
                <a:moveTo>
                  <a:pt x="66" y="79"/>
                </a:moveTo>
                <a:lnTo>
                  <a:pt x="66" y="79"/>
                </a:lnTo>
                <a:lnTo>
                  <a:pt x="66" y="76"/>
                </a:lnTo>
                <a:lnTo>
                  <a:pt x="66" y="76"/>
                </a:lnTo>
                <a:lnTo>
                  <a:pt x="66" y="76"/>
                </a:lnTo>
                <a:lnTo>
                  <a:pt x="66" y="76"/>
                </a:lnTo>
                <a:lnTo>
                  <a:pt x="64" y="78"/>
                </a:lnTo>
                <a:lnTo>
                  <a:pt x="64" y="78"/>
                </a:lnTo>
                <a:lnTo>
                  <a:pt x="66" y="79"/>
                </a:lnTo>
                <a:lnTo>
                  <a:pt x="66" y="79"/>
                </a:lnTo>
                <a:close/>
                <a:moveTo>
                  <a:pt x="102" y="79"/>
                </a:moveTo>
                <a:lnTo>
                  <a:pt x="102" y="79"/>
                </a:lnTo>
                <a:lnTo>
                  <a:pt x="104" y="79"/>
                </a:lnTo>
                <a:lnTo>
                  <a:pt x="104" y="79"/>
                </a:lnTo>
                <a:lnTo>
                  <a:pt x="104" y="78"/>
                </a:lnTo>
                <a:lnTo>
                  <a:pt x="104" y="78"/>
                </a:lnTo>
                <a:lnTo>
                  <a:pt x="102" y="79"/>
                </a:lnTo>
                <a:lnTo>
                  <a:pt x="102" y="79"/>
                </a:lnTo>
                <a:close/>
                <a:moveTo>
                  <a:pt x="31" y="74"/>
                </a:moveTo>
                <a:lnTo>
                  <a:pt x="31" y="74"/>
                </a:lnTo>
                <a:lnTo>
                  <a:pt x="29" y="78"/>
                </a:lnTo>
                <a:lnTo>
                  <a:pt x="29" y="78"/>
                </a:lnTo>
                <a:lnTo>
                  <a:pt x="31" y="76"/>
                </a:lnTo>
                <a:lnTo>
                  <a:pt x="31" y="76"/>
                </a:lnTo>
                <a:lnTo>
                  <a:pt x="31" y="74"/>
                </a:lnTo>
                <a:lnTo>
                  <a:pt x="31" y="74"/>
                </a:lnTo>
                <a:close/>
                <a:moveTo>
                  <a:pt x="80" y="35"/>
                </a:moveTo>
                <a:lnTo>
                  <a:pt x="80" y="35"/>
                </a:lnTo>
                <a:lnTo>
                  <a:pt x="80" y="35"/>
                </a:lnTo>
                <a:lnTo>
                  <a:pt x="80" y="35"/>
                </a:lnTo>
                <a:lnTo>
                  <a:pt x="78" y="33"/>
                </a:lnTo>
                <a:lnTo>
                  <a:pt x="78" y="33"/>
                </a:lnTo>
                <a:lnTo>
                  <a:pt x="78" y="35"/>
                </a:lnTo>
                <a:lnTo>
                  <a:pt x="78" y="35"/>
                </a:lnTo>
                <a:lnTo>
                  <a:pt x="80" y="35"/>
                </a:lnTo>
                <a:lnTo>
                  <a:pt x="80" y="35"/>
                </a:lnTo>
                <a:close/>
                <a:moveTo>
                  <a:pt x="36" y="62"/>
                </a:moveTo>
                <a:lnTo>
                  <a:pt x="36" y="62"/>
                </a:lnTo>
                <a:lnTo>
                  <a:pt x="34" y="62"/>
                </a:lnTo>
                <a:lnTo>
                  <a:pt x="36" y="63"/>
                </a:lnTo>
                <a:lnTo>
                  <a:pt x="36" y="63"/>
                </a:lnTo>
                <a:lnTo>
                  <a:pt x="36" y="62"/>
                </a:lnTo>
                <a:lnTo>
                  <a:pt x="36" y="62"/>
                </a:lnTo>
                <a:close/>
                <a:moveTo>
                  <a:pt x="89" y="62"/>
                </a:moveTo>
                <a:lnTo>
                  <a:pt x="89" y="62"/>
                </a:lnTo>
                <a:lnTo>
                  <a:pt x="89" y="60"/>
                </a:lnTo>
                <a:lnTo>
                  <a:pt x="89" y="60"/>
                </a:lnTo>
                <a:lnTo>
                  <a:pt x="89" y="60"/>
                </a:lnTo>
                <a:lnTo>
                  <a:pt x="89" y="60"/>
                </a:lnTo>
                <a:lnTo>
                  <a:pt x="88" y="62"/>
                </a:lnTo>
                <a:lnTo>
                  <a:pt x="88" y="62"/>
                </a:lnTo>
                <a:lnTo>
                  <a:pt x="89" y="62"/>
                </a:lnTo>
                <a:lnTo>
                  <a:pt x="89" y="62"/>
                </a:lnTo>
                <a:close/>
                <a:moveTo>
                  <a:pt x="86" y="56"/>
                </a:moveTo>
                <a:lnTo>
                  <a:pt x="86" y="56"/>
                </a:lnTo>
                <a:lnTo>
                  <a:pt x="86" y="54"/>
                </a:lnTo>
                <a:lnTo>
                  <a:pt x="86" y="54"/>
                </a:lnTo>
                <a:lnTo>
                  <a:pt x="86" y="54"/>
                </a:lnTo>
                <a:lnTo>
                  <a:pt x="86" y="56"/>
                </a:lnTo>
                <a:lnTo>
                  <a:pt x="86" y="56"/>
                </a:lnTo>
                <a:close/>
                <a:moveTo>
                  <a:pt x="39" y="54"/>
                </a:moveTo>
                <a:lnTo>
                  <a:pt x="39" y="54"/>
                </a:lnTo>
                <a:lnTo>
                  <a:pt x="36" y="54"/>
                </a:lnTo>
                <a:lnTo>
                  <a:pt x="36" y="54"/>
                </a:lnTo>
                <a:lnTo>
                  <a:pt x="37" y="56"/>
                </a:lnTo>
                <a:lnTo>
                  <a:pt x="37" y="56"/>
                </a:lnTo>
                <a:lnTo>
                  <a:pt x="39" y="54"/>
                </a:lnTo>
                <a:lnTo>
                  <a:pt x="39" y="54"/>
                </a:lnTo>
                <a:close/>
                <a:moveTo>
                  <a:pt x="58" y="21"/>
                </a:moveTo>
                <a:lnTo>
                  <a:pt x="58" y="21"/>
                </a:lnTo>
                <a:lnTo>
                  <a:pt x="58" y="22"/>
                </a:lnTo>
                <a:lnTo>
                  <a:pt x="58" y="22"/>
                </a:lnTo>
                <a:lnTo>
                  <a:pt x="58" y="21"/>
                </a:lnTo>
                <a:lnTo>
                  <a:pt x="58" y="21"/>
                </a:lnTo>
                <a:lnTo>
                  <a:pt x="58" y="21"/>
                </a:lnTo>
                <a:close/>
                <a:moveTo>
                  <a:pt x="59" y="114"/>
                </a:moveTo>
                <a:lnTo>
                  <a:pt x="59" y="114"/>
                </a:lnTo>
                <a:lnTo>
                  <a:pt x="59" y="114"/>
                </a:lnTo>
                <a:lnTo>
                  <a:pt x="59" y="114"/>
                </a:lnTo>
                <a:lnTo>
                  <a:pt x="61" y="114"/>
                </a:lnTo>
                <a:lnTo>
                  <a:pt x="61" y="114"/>
                </a:lnTo>
                <a:lnTo>
                  <a:pt x="59" y="114"/>
                </a:lnTo>
                <a:lnTo>
                  <a:pt x="59" y="114"/>
                </a:lnTo>
                <a:close/>
                <a:moveTo>
                  <a:pt x="89" y="48"/>
                </a:moveTo>
                <a:lnTo>
                  <a:pt x="89" y="48"/>
                </a:lnTo>
                <a:lnTo>
                  <a:pt x="88" y="48"/>
                </a:lnTo>
                <a:lnTo>
                  <a:pt x="88" y="48"/>
                </a:lnTo>
                <a:lnTo>
                  <a:pt x="88" y="49"/>
                </a:lnTo>
                <a:lnTo>
                  <a:pt x="88" y="49"/>
                </a:lnTo>
                <a:lnTo>
                  <a:pt x="88" y="49"/>
                </a:lnTo>
                <a:lnTo>
                  <a:pt x="89" y="48"/>
                </a:lnTo>
                <a:lnTo>
                  <a:pt x="89" y="48"/>
                </a:lnTo>
                <a:close/>
                <a:moveTo>
                  <a:pt x="93" y="108"/>
                </a:moveTo>
                <a:lnTo>
                  <a:pt x="93" y="108"/>
                </a:lnTo>
                <a:lnTo>
                  <a:pt x="93" y="106"/>
                </a:lnTo>
                <a:lnTo>
                  <a:pt x="93" y="106"/>
                </a:lnTo>
                <a:lnTo>
                  <a:pt x="93" y="106"/>
                </a:lnTo>
                <a:lnTo>
                  <a:pt x="93" y="106"/>
                </a:lnTo>
                <a:lnTo>
                  <a:pt x="91" y="108"/>
                </a:lnTo>
                <a:lnTo>
                  <a:pt x="91" y="108"/>
                </a:lnTo>
                <a:lnTo>
                  <a:pt x="93" y="108"/>
                </a:lnTo>
                <a:lnTo>
                  <a:pt x="93" y="108"/>
                </a:lnTo>
                <a:lnTo>
                  <a:pt x="93" y="108"/>
                </a:lnTo>
                <a:close/>
                <a:moveTo>
                  <a:pt x="31" y="38"/>
                </a:moveTo>
                <a:lnTo>
                  <a:pt x="31" y="38"/>
                </a:lnTo>
                <a:lnTo>
                  <a:pt x="33" y="40"/>
                </a:lnTo>
                <a:lnTo>
                  <a:pt x="33" y="38"/>
                </a:lnTo>
                <a:lnTo>
                  <a:pt x="33" y="38"/>
                </a:lnTo>
                <a:lnTo>
                  <a:pt x="31" y="38"/>
                </a:lnTo>
                <a:lnTo>
                  <a:pt x="31" y="38"/>
                </a:lnTo>
                <a:close/>
                <a:moveTo>
                  <a:pt x="41" y="112"/>
                </a:moveTo>
                <a:lnTo>
                  <a:pt x="41" y="112"/>
                </a:lnTo>
                <a:lnTo>
                  <a:pt x="41" y="112"/>
                </a:lnTo>
                <a:lnTo>
                  <a:pt x="41" y="112"/>
                </a:lnTo>
                <a:lnTo>
                  <a:pt x="42" y="112"/>
                </a:lnTo>
                <a:lnTo>
                  <a:pt x="42" y="112"/>
                </a:lnTo>
                <a:lnTo>
                  <a:pt x="41" y="112"/>
                </a:lnTo>
                <a:lnTo>
                  <a:pt x="41" y="112"/>
                </a:lnTo>
                <a:close/>
                <a:moveTo>
                  <a:pt x="99" y="30"/>
                </a:moveTo>
                <a:lnTo>
                  <a:pt x="99" y="30"/>
                </a:lnTo>
                <a:lnTo>
                  <a:pt x="100" y="32"/>
                </a:lnTo>
                <a:lnTo>
                  <a:pt x="100" y="32"/>
                </a:lnTo>
                <a:lnTo>
                  <a:pt x="100" y="30"/>
                </a:lnTo>
                <a:lnTo>
                  <a:pt x="99" y="30"/>
                </a:lnTo>
                <a:lnTo>
                  <a:pt x="99" y="30"/>
                </a:lnTo>
                <a:close/>
                <a:moveTo>
                  <a:pt x="18" y="98"/>
                </a:moveTo>
                <a:lnTo>
                  <a:pt x="18" y="98"/>
                </a:lnTo>
                <a:lnTo>
                  <a:pt x="18" y="98"/>
                </a:lnTo>
                <a:lnTo>
                  <a:pt x="18" y="98"/>
                </a:lnTo>
                <a:lnTo>
                  <a:pt x="17" y="98"/>
                </a:lnTo>
                <a:lnTo>
                  <a:pt x="17" y="98"/>
                </a:lnTo>
                <a:lnTo>
                  <a:pt x="17" y="98"/>
                </a:lnTo>
                <a:lnTo>
                  <a:pt x="18" y="98"/>
                </a:lnTo>
                <a:lnTo>
                  <a:pt x="18" y="98"/>
                </a:lnTo>
                <a:close/>
                <a:moveTo>
                  <a:pt x="93" y="87"/>
                </a:moveTo>
                <a:lnTo>
                  <a:pt x="93" y="87"/>
                </a:lnTo>
                <a:lnTo>
                  <a:pt x="93" y="87"/>
                </a:lnTo>
                <a:lnTo>
                  <a:pt x="93" y="87"/>
                </a:lnTo>
                <a:lnTo>
                  <a:pt x="94" y="87"/>
                </a:lnTo>
                <a:lnTo>
                  <a:pt x="94" y="87"/>
                </a:lnTo>
                <a:lnTo>
                  <a:pt x="94" y="87"/>
                </a:lnTo>
                <a:lnTo>
                  <a:pt x="94" y="87"/>
                </a:lnTo>
                <a:lnTo>
                  <a:pt x="93" y="87"/>
                </a:lnTo>
                <a:lnTo>
                  <a:pt x="93" y="87"/>
                </a:lnTo>
                <a:close/>
                <a:moveTo>
                  <a:pt x="112" y="59"/>
                </a:moveTo>
                <a:lnTo>
                  <a:pt x="112" y="59"/>
                </a:lnTo>
                <a:lnTo>
                  <a:pt x="112" y="59"/>
                </a:lnTo>
                <a:lnTo>
                  <a:pt x="112" y="59"/>
                </a:lnTo>
                <a:lnTo>
                  <a:pt x="113" y="59"/>
                </a:lnTo>
                <a:lnTo>
                  <a:pt x="113" y="59"/>
                </a:lnTo>
                <a:lnTo>
                  <a:pt x="112" y="59"/>
                </a:lnTo>
                <a:lnTo>
                  <a:pt x="112" y="59"/>
                </a:lnTo>
                <a:lnTo>
                  <a:pt x="112" y="59"/>
                </a:lnTo>
                <a:lnTo>
                  <a:pt x="112" y="59"/>
                </a:lnTo>
                <a:close/>
                <a:moveTo>
                  <a:pt x="12" y="76"/>
                </a:moveTo>
                <a:lnTo>
                  <a:pt x="12" y="76"/>
                </a:lnTo>
                <a:lnTo>
                  <a:pt x="12" y="74"/>
                </a:lnTo>
                <a:lnTo>
                  <a:pt x="12" y="74"/>
                </a:lnTo>
                <a:lnTo>
                  <a:pt x="12" y="74"/>
                </a:lnTo>
                <a:lnTo>
                  <a:pt x="12" y="74"/>
                </a:lnTo>
                <a:lnTo>
                  <a:pt x="12" y="74"/>
                </a:lnTo>
                <a:lnTo>
                  <a:pt x="12" y="74"/>
                </a:lnTo>
                <a:lnTo>
                  <a:pt x="12" y="76"/>
                </a:lnTo>
                <a:lnTo>
                  <a:pt x="12" y="76"/>
                </a:lnTo>
                <a:close/>
                <a:moveTo>
                  <a:pt x="78" y="109"/>
                </a:moveTo>
                <a:lnTo>
                  <a:pt x="78" y="109"/>
                </a:lnTo>
                <a:lnTo>
                  <a:pt x="78" y="111"/>
                </a:lnTo>
                <a:lnTo>
                  <a:pt x="78" y="111"/>
                </a:lnTo>
                <a:lnTo>
                  <a:pt x="78" y="109"/>
                </a:lnTo>
                <a:lnTo>
                  <a:pt x="78" y="109"/>
                </a:lnTo>
                <a:lnTo>
                  <a:pt x="78" y="109"/>
                </a:lnTo>
                <a:lnTo>
                  <a:pt x="78" y="109"/>
                </a:lnTo>
                <a:lnTo>
                  <a:pt x="78" y="109"/>
                </a:lnTo>
                <a:lnTo>
                  <a:pt x="78" y="109"/>
                </a:lnTo>
                <a:close/>
                <a:moveTo>
                  <a:pt x="37" y="76"/>
                </a:moveTo>
                <a:lnTo>
                  <a:pt x="37" y="76"/>
                </a:lnTo>
                <a:lnTo>
                  <a:pt x="37" y="74"/>
                </a:lnTo>
                <a:lnTo>
                  <a:pt x="37" y="74"/>
                </a:lnTo>
                <a:lnTo>
                  <a:pt x="37" y="74"/>
                </a:lnTo>
                <a:lnTo>
                  <a:pt x="37" y="74"/>
                </a:lnTo>
                <a:lnTo>
                  <a:pt x="37" y="74"/>
                </a:lnTo>
                <a:lnTo>
                  <a:pt x="37" y="74"/>
                </a:lnTo>
                <a:lnTo>
                  <a:pt x="37" y="76"/>
                </a:lnTo>
                <a:lnTo>
                  <a:pt x="37" y="7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52"/>
          <p:cNvSpPr>
            <a:spLocks/>
          </p:cNvSpPr>
          <p:nvPr/>
        </p:nvSpPr>
        <p:spPr bwMode="auto">
          <a:xfrm>
            <a:off x="2341145" y="3912761"/>
            <a:ext cx="84290" cy="170741"/>
          </a:xfrm>
          <a:custGeom>
            <a:avLst/>
            <a:gdLst>
              <a:gd name="T0" fmla="*/ 19 w 39"/>
              <a:gd name="T1" fmla="*/ 30 h 79"/>
              <a:gd name="T2" fmla="*/ 9 w 39"/>
              <a:gd name="T3" fmla="*/ 44 h 79"/>
              <a:gd name="T4" fmla="*/ 6 w 39"/>
              <a:gd name="T5" fmla="*/ 47 h 79"/>
              <a:gd name="T6" fmla="*/ 5 w 39"/>
              <a:gd name="T7" fmla="*/ 43 h 79"/>
              <a:gd name="T8" fmla="*/ 12 w 39"/>
              <a:gd name="T9" fmla="*/ 33 h 79"/>
              <a:gd name="T10" fmla="*/ 19 w 39"/>
              <a:gd name="T11" fmla="*/ 22 h 79"/>
              <a:gd name="T12" fmla="*/ 22 w 39"/>
              <a:gd name="T13" fmla="*/ 11 h 79"/>
              <a:gd name="T14" fmla="*/ 27 w 39"/>
              <a:gd name="T15" fmla="*/ 6 h 79"/>
              <a:gd name="T16" fmla="*/ 28 w 39"/>
              <a:gd name="T17" fmla="*/ 5 h 79"/>
              <a:gd name="T18" fmla="*/ 28 w 39"/>
              <a:gd name="T19" fmla="*/ 5 h 79"/>
              <a:gd name="T20" fmla="*/ 16 w 39"/>
              <a:gd name="T21" fmla="*/ 13 h 79"/>
              <a:gd name="T22" fmla="*/ 11 w 39"/>
              <a:gd name="T23" fmla="*/ 22 h 79"/>
              <a:gd name="T24" fmla="*/ 5 w 39"/>
              <a:gd name="T25" fmla="*/ 30 h 79"/>
              <a:gd name="T26" fmla="*/ 0 w 39"/>
              <a:gd name="T27" fmla="*/ 28 h 79"/>
              <a:gd name="T28" fmla="*/ 1 w 39"/>
              <a:gd name="T29" fmla="*/ 25 h 79"/>
              <a:gd name="T30" fmla="*/ 12 w 39"/>
              <a:gd name="T31" fmla="*/ 14 h 79"/>
              <a:gd name="T32" fmla="*/ 17 w 39"/>
              <a:gd name="T33" fmla="*/ 3 h 79"/>
              <a:gd name="T34" fmla="*/ 24 w 39"/>
              <a:gd name="T35" fmla="*/ 0 h 79"/>
              <a:gd name="T36" fmla="*/ 33 w 39"/>
              <a:gd name="T37" fmla="*/ 5 h 79"/>
              <a:gd name="T38" fmla="*/ 33 w 39"/>
              <a:gd name="T39" fmla="*/ 8 h 79"/>
              <a:gd name="T40" fmla="*/ 30 w 39"/>
              <a:gd name="T41" fmla="*/ 11 h 79"/>
              <a:gd name="T42" fmla="*/ 27 w 39"/>
              <a:gd name="T43" fmla="*/ 11 h 79"/>
              <a:gd name="T44" fmla="*/ 25 w 39"/>
              <a:gd name="T45" fmla="*/ 11 h 79"/>
              <a:gd name="T46" fmla="*/ 27 w 39"/>
              <a:gd name="T47" fmla="*/ 14 h 79"/>
              <a:gd name="T48" fmla="*/ 27 w 39"/>
              <a:gd name="T49" fmla="*/ 17 h 79"/>
              <a:gd name="T50" fmla="*/ 24 w 39"/>
              <a:gd name="T51" fmla="*/ 21 h 79"/>
              <a:gd name="T52" fmla="*/ 27 w 39"/>
              <a:gd name="T53" fmla="*/ 33 h 79"/>
              <a:gd name="T54" fmla="*/ 33 w 39"/>
              <a:gd name="T55" fmla="*/ 41 h 79"/>
              <a:gd name="T56" fmla="*/ 38 w 39"/>
              <a:gd name="T57" fmla="*/ 57 h 79"/>
              <a:gd name="T58" fmla="*/ 33 w 39"/>
              <a:gd name="T59" fmla="*/ 54 h 79"/>
              <a:gd name="T60" fmla="*/ 30 w 39"/>
              <a:gd name="T61" fmla="*/ 41 h 79"/>
              <a:gd name="T62" fmla="*/ 24 w 39"/>
              <a:gd name="T63" fmla="*/ 52 h 79"/>
              <a:gd name="T64" fmla="*/ 20 w 39"/>
              <a:gd name="T65" fmla="*/ 57 h 79"/>
              <a:gd name="T66" fmla="*/ 20 w 39"/>
              <a:gd name="T67" fmla="*/ 69 h 79"/>
              <a:gd name="T68" fmla="*/ 19 w 39"/>
              <a:gd name="T69" fmla="*/ 74 h 79"/>
              <a:gd name="T70" fmla="*/ 16 w 39"/>
              <a:gd name="T71" fmla="*/ 73 h 79"/>
              <a:gd name="T72" fmla="*/ 16 w 39"/>
              <a:gd name="T73" fmla="*/ 68 h 79"/>
              <a:gd name="T74" fmla="*/ 14 w 39"/>
              <a:gd name="T75" fmla="*/ 60 h 79"/>
              <a:gd name="T76" fmla="*/ 11 w 39"/>
              <a:gd name="T77" fmla="*/ 60 h 79"/>
              <a:gd name="T78" fmla="*/ 8 w 39"/>
              <a:gd name="T79" fmla="*/ 69 h 79"/>
              <a:gd name="T80" fmla="*/ 3 w 39"/>
              <a:gd name="T81" fmla="*/ 77 h 79"/>
              <a:gd name="T82" fmla="*/ 1 w 39"/>
              <a:gd name="T83" fmla="*/ 74 h 79"/>
              <a:gd name="T84" fmla="*/ 8 w 39"/>
              <a:gd name="T85" fmla="*/ 63 h 79"/>
              <a:gd name="T86" fmla="*/ 12 w 39"/>
              <a:gd name="T87" fmla="*/ 57 h 79"/>
              <a:gd name="T88" fmla="*/ 16 w 39"/>
              <a:gd name="T89" fmla="*/ 55 h 79"/>
              <a:gd name="T90" fmla="*/ 17 w 39"/>
              <a:gd name="T91" fmla="*/ 55 h 79"/>
              <a:gd name="T92" fmla="*/ 25 w 39"/>
              <a:gd name="T93" fmla="*/ 46 h 79"/>
              <a:gd name="T94" fmla="*/ 25 w 39"/>
              <a:gd name="T95" fmla="*/ 43 h 79"/>
              <a:gd name="T96" fmla="*/ 27 w 39"/>
              <a:gd name="T97" fmla="*/ 38 h 79"/>
              <a:gd name="T98" fmla="*/ 24 w 39"/>
              <a:gd name="T99" fmla="*/ 35 h 79"/>
              <a:gd name="T100" fmla="*/ 20 w 39"/>
              <a:gd name="T101" fmla="*/ 2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79">
                <a:moveTo>
                  <a:pt x="20" y="28"/>
                </a:moveTo>
                <a:lnTo>
                  <a:pt x="20" y="28"/>
                </a:lnTo>
                <a:lnTo>
                  <a:pt x="19" y="30"/>
                </a:lnTo>
                <a:lnTo>
                  <a:pt x="19" y="30"/>
                </a:lnTo>
                <a:lnTo>
                  <a:pt x="14" y="38"/>
                </a:lnTo>
                <a:lnTo>
                  <a:pt x="14" y="38"/>
                </a:lnTo>
                <a:lnTo>
                  <a:pt x="11" y="41"/>
                </a:lnTo>
                <a:lnTo>
                  <a:pt x="9" y="44"/>
                </a:lnTo>
                <a:lnTo>
                  <a:pt x="9" y="44"/>
                </a:lnTo>
                <a:lnTo>
                  <a:pt x="9" y="46"/>
                </a:lnTo>
                <a:lnTo>
                  <a:pt x="6" y="47"/>
                </a:lnTo>
                <a:lnTo>
                  <a:pt x="6" y="47"/>
                </a:lnTo>
                <a:lnTo>
                  <a:pt x="5" y="46"/>
                </a:lnTo>
                <a:lnTo>
                  <a:pt x="5" y="44"/>
                </a:lnTo>
                <a:lnTo>
                  <a:pt x="5" y="44"/>
                </a:lnTo>
                <a:lnTo>
                  <a:pt x="5" y="43"/>
                </a:lnTo>
                <a:lnTo>
                  <a:pt x="5" y="43"/>
                </a:lnTo>
                <a:lnTo>
                  <a:pt x="8" y="38"/>
                </a:lnTo>
                <a:lnTo>
                  <a:pt x="8" y="38"/>
                </a:lnTo>
                <a:lnTo>
                  <a:pt x="12" y="33"/>
                </a:lnTo>
                <a:lnTo>
                  <a:pt x="12" y="33"/>
                </a:lnTo>
                <a:lnTo>
                  <a:pt x="17" y="27"/>
                </a:lnTo>
                <a:lnTo>
                  <a:pt x="17" y="27"/>
                </a:lnTo>
                <a:lnTo>
                  <a:pt x="19" y="22"/>
                </a:lnTo>
                <a:lnTo>
                  <a:pt x="19" y="22"/>
                </a:lnTo>
                <a:lnTo>
                  <a:pt x="20" y="14"/>
                </a:lnTo>
                <a:lnTo>
                  <a:pt x="20" y="14"/>
                </a:lnTo>
                <a:lnTo>
                  <a:pt x="22" y="11"/>
                </a:lnTo>
                <a:lnTo>
                  <a:pt x="22" y="11"/>
                </a:lnTo>
                <a:lnTo>
                  <a:pt x="24" y="8"/>
                </a:lnTo>
                <a:lnTo>
                  <a:pt x="24" y="8"/>
                </a:lnTo>
                <a:lnTo>
                  <a:pt x="27" y="6"/>
                </a:lnTo>
                <a:lnTo>
                  <a:pt x="27" y="6"/>
                </a:lnTo>
                <a:lnTo>
                  <a:pt x="27" y="6"/>
                </a:lnTo>
                <a:lnTo>
                  <a:pt x="27" y="6"/>
                </a:lnTo>
                <a:lnTo>
                  <a:pt x="28" y="5"/>
                </a:lnTo>
                <a:lnTo>
                  <a:pt x="28" y="5"/>
                </a:lnTo>
                <a:lnTo>
                  <a:pt x="28" y="5"/>
                </a:lnTo>
                <a:lnTo>
                  <a:pt x="28" y="5"/>
                </a:lnTo>
                <a:lnTo>
                  <a:pt x="28" y="5"/>
                </a:lnTo>
                <a:lnTo>
                  <a:pt x="24" y="3"/>
                </a:lnTo>
                <a:lnTo>
                  <a:pt x="19" y="6"/>
                </a:lnTo>
                <a:lnTo>
                  <a:pt x="19" y="6"/>
                </a:lnTo>
                <a:lnTo>
                  <a:pt x="16" y="13"/>
                </a:lnTo>
                <a:lnTo>
                  <a:pt x="16" y="13"/>
                </a:lnTo>
                <a:lnTo>
                  <a:pt x="14" y="16"/>
                </a:lnTo>
                <a:lnTo>
                  <a:pt x="14" y="16"/>
                </a:lnTo>
                <a:lnTo>
                  <a:pt x="11" y="22"/>
                </a:lnTo>
                <a:lnTo>
                  <a:pt x="11" y="22"/>
                </a:lnTo>
                <a:lnTo>
                  <a:pt x="6" y="28"/>
                </a:lnTo>
                <a:lnTo>
                  <a:pt x="6" y="28"/>
                </a:lnTo>
                <a:lnTo>
                  <a:pt x="5" y="30"/>
                </a:lnTo>
                <a:lnTo>
                  <a:pt x="3" y="30"/>
                </a:lnTo>
                <a:lnTo>
                  <a:pt x="3" y="30"/>
                </a:lnTo>
                <a:lnTo>
                  <a:pt x="1" y="30"/>
                </a:lnTo>
                <a:lnTo>
                  <a:pt x="0" y="28"/>
                </a:lnTo>
                <a:lnTo>
                  <a:pt x="0" y="28"/>
                </a:lnTo>
                <a:lnTo>
                  <a:pt x="1" y="27"/>
                </a:lnTo>
                <a:lnTo>
                  <a:pt x="1" y="25"/>
                </a:lnTo>
                <a:lnTo>
                  <a:pt x="1" y="25"/>
                </a:lnTo>
                <a:lnTo>
                  <a:pt x="6" y="22"/>
                </a:lnTo>
                <a:lnTo>
                  <a:pt x="6" y="22"/>
                </a:lnTo>
                <a:lnTo>
                  <a:pt x="9" y="17"/>
                </a:lnTo>
                <a:lnTo>
                  <a:pt x="12" y="14"/>
                </a:lnTo>
                <a:lnTo>
                  <a:pt x="12" y="14"/>
                </a:lnTo>
                <a:lnTo>
                  <a:pt x="14" y="8"/>
                </a:lnTo>
                <a:lnTo>
                  <a:pt x="17" y="3"/>
                </a:lnTo>
                <a:lnTo>
                  <a:pt x="17" y="3"/>
                </a:lnTo>
                <a:lnTo>
                  <a:pt x="20" y="0"/>
                </a:lnTo>
                <a:lnTo>
                  <a:pt x="20" y="0"/>
                </a:lnTo>
                <a:lnTo>
                  <a:pt x="24" y="0"/>
                </a:lnTo>
                <a:lnTo>
                  <a:pt x="24" y="0"/>
                </a:lnTo>
                <a:lnTo>
                  <a:pt x="28" y="2"/>
                </a:lnTo>
                <a:lnTo>
                  <a:pt x="28" y="2"/>
                </a:lnTo>
                <a:lnTo>
                  <a:pt x="30" y="2"/>
                </a:lnTo>
                <a:lnTo>
                  <a:pt x="33" y="5"/>
                </a:lnTo>
                <a:lnTo>
                  <a:pt x="33" y="5"/>
                </a:lnTo>
                <a:lnTo>
                  <a:pt x="33" y="5"/>
                </a:lnTo>
                <a:lnTo>
                  <a:pt x="33" y="5"/>
                </a:lnTo>
                <a:lnTo>
                  <a:pt x="33" y="8"/>
                </a:lnTo>
                <a:lnTo>
                  <a:pt x="33" y="8"/>
                </a:lnTo>
                <a:lnTo>
                  <a:pt x="30" y="9"/>
                </a:lnTo>
                <a:lnTo>
                  <a:pt x="30" y="9"/>
                </a:lnTo>
                <a:lnTo>
                  <a:pt x="30" y="11"/>
                </a:lnTo>
                <a:lnTo>
                  <a:pt x="30" y="11"/>
                </a:lnTo>
                <a:lnTo>
                  <a:pt x="28" y="11"/>
                </a:lnTo>
                <a:lnTo>
                  <a:pt x="28" y="11"/>
                </a:lnTo>
                <a:lnTo>
                  <a:pt x="27" y="11"/>
                </a:lnTo>
                <a:lnTo>
                  <a:pt x="27" y="11"/>
                </a:lnTo>
                <a:lnTo>
                  <a:pt x="25" y="11"/>
                </a:lnTo>
                <a:lnTo>
                  <a:pt x="25" y="11"/>
                </a:lnTo>
                <a:lnTo>
                  <a:pt x="25" y="11"/>
                </a:lnTo>
                <a:lnTo>
                  <a:pt x="25" y="11"/>
                </a:lnTo>
                <a:lnTo>
                  <a:pt x="25" y="13"/>
                </a:lnTo>
                <a:lnTo>
                  <a:pt x="25" y="13"/>
                </a:lnTo>
                <a:lnTo>
                  <a:pt x="27" y="14"/>
                </a:lnTo>
                <a:lnTo>
                  <a:pt x="27" y="16"/>
                </a:lnTo>
                <a:lnTo>
                  <a:pt x="27" y="16"/>
                </a:lnTo>
                <a:lnTo>
                  <a:pt x="27" y="17"/>
                </a:lnTo>
                <a:lnTo>
                  <a:pt x="27" y="17"/>
                </a:lnTo>
                <a:lnTo>
                  <a:pt x="24" y="19"/>
                </a:lnTo>
                <a:lnTo>
                  <a:pt x="24" y="19"/>
                </a:lnTo>
                <a:lnTo>
                  <a:pt x="24" y="21"/>
                </a:lnTo>
                <a:lnTo>
                  <a:pt x="24" y="21"/>
                </a:lnTo>
                <a:lnTo>
                  <a:pt x="22" y="25"/>
                </a:lnTo>
                <a:lnTo>
                  <a:pt x="24" y="28"/>
                </a:lnTo>
                <a:lnTo>
                  <a:pt x="24" y="28"/>
                </a:lnTo>
                <a:lnTo>
                  <a:pt x="27" y="33"/>
                </a:lnTo>
                <a:lnTo>
                  <a:pt x="27" y="33"/>
                </a:lnTo>
                <a:lnTo>
                  <a:pt x="31" y="36"/>
                </a:lnTo>
                <a:lnTo>
                  <a:pt x="33" y="41"/>
                </a:lnTo>
                <a:lnTo>
                  <a:pt x="33" y="41"/>
                </a:lnTo>
                <a:lnTo>
                  <a:pt x="39" y="52"/>
                </a:lnTo>
                <a:lnTo>
                  <a:pt x="39" y="52"/>
                </a:lnTo>
                <a:lnTo>
                  <a:pt x="39" y="55"/>
                </a:lnTo>
                <a:lnTo>
                  <a:pt x="38" y="57"/>
                </a:lnTo>
                <a:lnTo>
                  <a:pt x="38" y="57"/>
                </a:lnTo>
                <a:lnTo>
                  <a:pt x="35" y="57"/>
                </a:lnTo>
                <a:lnTo>
                  <a:pt x="33" y="54"/>
                </a:lnTo>
                <a:lnTo>
                  <a:pt x="33" y="54"/>
                </a:lnTo>
                <a:lnTo>
                  <a:pt x="31" y="47"/>
                </a:lnTo>
                <a:lnTo>
                  <a:pt x="31" y="47"/>
                </a:lnTo>
                <a:lnTo>
                  <a:pt x="30" y="41"/>
                </a:lnTo>
                <a:lnTo>
                  <a:pt x="30" y="41"/>
                </a:lnTo>
                <a:lnTo>
                  <a:pt x="28" y="44"/>
                </a:lnTo>
                <a:lnTo>
                  <a:pt x="28" y="44"/>
                </a:lnTo>
                <a:lnTo>
                  <a:pt x="27" y="49"/>
                </a:lnTo>
                <a:lnTo>
                  <a:pt x="24" y="52"/>
                </a:lnTo>
                <a:lnTo>
                  <a:pt x="24" y="52"/>
                </a:lnTo>
                <a:lnTo>
                  <a:pt x="24" y="52"/>
                </a:lnTo>
                <a:lnTo>
                  <a:pt x="24" y="52"/>
                </a:lnTo>
                <a:lnTo>
                  <a:pt x="20" y="57"/>
                </a:lnTo>
                <a:lnTo>
                  <a:pt x="20" y="62"/>
                </a:lnTo>
                <a:lnTo>
                  <a:pt x="20" y="62"/>
                </a:lnTo>
                <a:lnTo>
                  <a:pt x="20" y="69"/>
                </a:lnTo>
                <a:lnTo>
                  <a:pt x="20" y="69"/>
                </a:lnTo>
                <a:lnTo>
                  <a:pt x="20" y="71"/>
                </a:lnTo>
                <a:lnTo>
                  <a:pt x="20" y="71"/>
                </a:lnTo>
                <a:lnTo>
                  <a:pt x="20" y="73"/>
                </a:lnTo>
                <a:lnTo>
                  <a:pt x="19" y="74"/>
                </a:lnTo>
                <a:lnTo>
                  <a:pt x="19" y="74"/>
                </a:lnTo>
                <a:lnTo>
                  <a:pt x="17" y="74"/>
                </a:lnTo>
                <a:lnTo>
                  <a:pt x="16" y="73"/>
                </a:lnTo>
                <a:lnTo>
                  <a:pt x="16" y="73"/>
                </a:lnTo>
                <a:lnTo>
                  <a:pt x="14" y="71"/>
                </a:lnTo>
                <a:lnTo>
                  <a:pt x="16" y="69"/>
                </a:lnTo>
                <a:lnTo>
                  <a:pt x="16" y="69"/>
                </a:lnTo>
                <a:lnTo>
                  <a:pt x="16" y="68"/>
                </a:lnTo>
                <a:lnTo>
                  <a:pt x="16" y="68"/>
                </a:lnTo>
                <a:lnTo>
                  <a:pt x="17" y="60"/>
                </a:lnTo>
                <a:lnTo>
                  <a:pt x="17" y="60"/>
                </a:lnTo>
                <a:lnTo>
                  <a:pt x="14" y="60"/>
                </a:lnTo>
                <a:lnTo>
                  <a:pt x="14" y="60"/>
                </a:lnTo>
                <a:lnTo>
                  <a:pt x="12" y="60"/>
                </a:lnTo>
                <a:lnTo>
                  <a:pt x="11" y="60"/>
                </a:lnTo>
                <a:lnTo>
                  <a:pt x="11" y="60"/>
                </a:lnTo>
                <a:lnTo>
                  <a:pt x="11" y="62"/>
                </a:lnTo>
                <a:lnTo>
                  <a:pt x="11" y="62"/>
                </a:lnTo>
                <a:lnTo>
                  <a:pt x="8" y="69"/>
                </a:lnTo>
                <a:lnTo>
                  <a:pt x="8" y="69"/>
                </a:lnTo>
                <a:lnTo>
                  <a:pt x="6" y="77"/>
                </a:lnTo>
                <a:lnTo>
                  <a:pt x="6" y="77"/>
                </a:lnTo>
                <a:lnTo>
                  <a:pt x="5" y="79"/>
                </a:lnTo>
                <a:lnTo>
                  <a:pt x="3" y="77"/>
                </a:lnTo>
                <a:lnTo>
                  <a:pt x="3" y="77"/>
                </a:lnTo>
                <a:lnTo>
                  <a:pt x="1" y="77"/>
                </a:lnTo>
                <a:lnTo>
                  <a:pt x="1" y="74"/>
                </a:lnTo>
                <a:lnTo>
                  <a:pt x="1" y="74"/>
                </a:lnTo>
                <a:lnTo>
                  <a:pt x="1" y="74"/>
                </a:lnTo>
                <a:lnTo>
                  <a:pt x="1" y="74"/>
                </a:lnTo>
                <a:lnTo>
                  <a:pt x="5" y="68"/>
                </a:lnTo>
                <a:lnTo>
                  <a:pt x="8" y="63"/>
                </a:lnTo>
                <a:lnTo>
                  <a:pt x="8" y="63"/>
                </a:lnTo>
                <a:lnTo>
                  <a:pt x="9" y="58"/>
                </a:lnTo>
                <a:lnTo>
                  <a:pt x="9" y="58"/>
                </a:lnTo>
                <a:lnTo>
                  <a:pt x="12" y="57"/>
                </a:lnTo>
                <a:lnTo>
                  <a:pt x="12" y="57"/>
                </a:lnTo>
                <a:lnTo>
                  <a:pt x="14" y="55"/>
                </a:lnTo>
                <a:lnTo>
                  <a:pt x="14" y="55"/>
                </a:lnTo>
                <a:lnTo>
                  <a:pt x="16" y="55"/>
                </a:lnTo>
                <a:lnTo>
                  <a:pt x="16" y="55"/>
                </a:lnTo>
                <a:lnTo>
                  <a:pt x="16" y="55"/>
                </a:lnTo>
                <a:lnTo>
                  <a:pt x="17" y="55"/>
                </a:lnTo>
                <a:lnTo>
                  <a:pt x="17" y="55"/>
                </a:lnTo>
                <a:lnTo>
                  <a:pt x="20" y="52"/>
                </a:lnTo>
                <a:lnTo>
                  <a:pt x="22" y="49"/>
                </a:lnTo>
                <a:lnTo>
                  <a:pt x="22" y="49"/>
                </a:lnTo>
                <a:lnTo>
                  <a:pt x="25" y="46"/>
                </a:lnTo>
                <a:lnTo>
                  <a:pt x="25" y="46"/>
                </a:lnTo>
                <a:lnTo>
                  <a:pt x="25" y="44"/>
                </a:lnTo>
                <a:lnTo>
                  <a:pt x="25" y="43"/>
                </a:lnTo>
                <a:lnTo>
                  <a:pt x="25" y="43"/>
                </a:lnTo>
                <a:lnTo>
                  <a:pt x="25" y="41"/>
                </a:lnTo>
                <a:lnTo>
                  <a:pt x="25" y="41"/>
                </a:lnTo>
                <a:lnTo>
                  <a:pt x="25" y="39"/>
                </a:lnTo>
                <a:lnTo>
                  <a:pt x="27" y="38"/>
                </a:lnTo>
                <a:lnTo>
                  <a:pt x="27" y="38"/>
                </a:lnTo>
                <a:lnTo>
                  <a:pt x="28" y="38"/>
                </a:lnTo>
                <a:lnTo>
                  <a:pt x="28" y="38"/>
                </a:lnTo>
                <a:lnTo>
                  <a:pt x="24" y="35"/>
                </a:lnTo>
                <a:lnTo>
                  <a:pt x="24" y="35"/>
                </a:lnTo>
                <a:lnTo>
                  <a:pt x="20" y="28"/>
                </a:lnTo>
                <a:lnTo>
                  <a:pt x="20" y="28"/>
                </a:lnTo>
                <a:lnTo>
                  <a:pt x="20" y="28"/>
                </a:lnTo>
                <a:lnTo>
                  <a:pt x="20" y="28"/>
                </a:lnTo>
                <a:lnTo>
                  <a:pt x="20" y="28"/>
                </a:lnTo>
                <a:lnTo>
                  <a:pt x="20" y="2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3"/>
          <p:cNvSpPr>
            <a:spLocks/>
          </p:cNvSpPr>
          <p:nvPr/>
        </p:nvSpPr>
        <p:spPr bwMode="auto">
          <a:xfrm>
            <a:off x="2535659" y="4005694"/>
            <a:ext cx="54032" cy="97258"/>
          </a:xfrm>
          <a:custGeom>
            <a:avLst/>
            <a:gdLst>
              <a:gd name="T0" fmla="*/ 14 w 25"/>
              <a:gd name="T1" fmla="*/ 19 h 45"/>
              <a:gd name="T2" fmla="*/ 12 w 25"/>
              <a:gd name="T3" fmla="*/ 20 h 45"/>
              <a:gd name="T4" fmla="*/ 9 w 25"/>
              <a:gd name="T5" fmla="*/ 28 h 45"/>
              <a:gd name="T6" fmla="*/ 6 w 25"/>
              <a:gd name="T7" fmla="*/ 31 h 45"/>
              <a:gd name="T8" fmla="*/ 3 w 25"/>
              <a:gd name="T9" fmla="*/ 33 h 45"/>
              <a:gd name="T10" fmla="*/ 1 w 25"/>
              <a:gd name="T11" fmla="*/ 33 h 45"/>
              <a:gd name="T12" fmla="*/ 0 w 25"/>
              <a:gd name="T13" fmla="*/ 33 h 45"/>
              <a:gd name="T14" fmla="*/ 0 w 25"/>
              <a:gd name="T15" fmla="*/ 30 h 45"/>
              <a:gd name="T16" fmla="*/ 1 w 25"/>
              <a:gd name="T17" fmla="*/ 28 h 45"/>
              <a:gd name="T18" fmla="*/ 3 w 25"/>
              <a:gd name="T19" fmla="*/ 28 h 45"/>
              <a:gd name="T20" fmla="*/ 5 w 25"/>
              <a:gd name="T21" fmla="*/ 28 h 45"/>
              <a:gd name="T22" fmla="*/ 8 w 25"/>
              <a:gd name="T23" fmla="*/ 25 h 45"/>
              <a:gd name="T24" fmla="*/ 11 w 25"/>
              <a:gd name="T25" fmla="*/ 15 h 45"/>
              <a:gd name="T26" fmla="*/ 11 w 25"/>
              <a:gd name="T27" fmla="*/ 14 h 45"/>
              <a:gd name="T28" fmla="*/ 11 w 25"/>
              <a:gd name="T29" fmla="*/ 12 h 45"/>
              <a:gd name="T30" fmla="*/ 11 w 25"/>
              <a:gd name="T31" fmla="*/ 9 h 45"/>
              <a:gd name="T32" fmla="*/ 11 w 25"/>
              <a:gd name="T33" fmla="*/ 9 h 45"/>
              <a:gd name="T34" fmla="*/ 11 w 25"/>
              <a:gd name="T35" fmla="*/ 6 h 45"/>
              <a:gd name="T36" fmla="*/ 8 w 25"/>
              <a:gd name="T37" fmla="*/ 4 h 45"/>
              <a:gd name="T38" fmla="*/ 8 w 25"/>
              <a:gd name="T39" fmla="*/ 4 h 45"/>
              <a:gd name="T40" fmla="*/ 6 w 25"/>
              <a:gd name="T41" fmla="*/ 4 h 45"/>
              <a:gd name="T42" fmla="*/ 6 w 25"/>
              <a:gd name="T43" fmla="*/ 1 h 45"/>
              <a:gd name="T44" fmla="*/ 9 w 25"/>
              <a:gd name="T45" fmla="*/ 0 h 45"/>
              <a:gd name="T46" fmla="*/ 11 w 25"/>
              <a:gd name="T47" fmla="*/ 1 h 45"/>
              <a:gd name="T48" fmla="*/ 14 w 25"/>
              <a:gd name="T49" fmla="*/ 7 h 45"/>
              <a:gd name="T50" fmla="*/ 16 w 25"/>
              <a:gd name="T51" fmla="*/ 9 h 45"/>
              <a:gd name="T52" fmla="*/ 16 w 25"/>
              <a:gd name="T53" fmla="*/ 11 h 45"/>
              <a:gd name="T54" fmla="*/ 16 w 25"/>
              <a:gd name="T55" fmla="*/ 12 h 45"/>
              <a:gd name="T56" fmla="*/ 17 w 25"/>
              <a:gd name="T57" fmla="*/ 14 h 45"/>
              <a:gd name="T58" fmla="*/ 20 w 25"/>
              <a:gd name="T59" fmla="*/ 17 h 45"/>
              <a:gd name="T60" fmla="*/ 22 w 25"/>
              <a:gd name="T61" fmla="*/ 19 h 45"/>
              <a:gd name="T62" fmla="*/ 23 w 25"/>
              <a:gd name="T63" fmla="*/ 19 h 45"/>
              <a:gd name="T64" fmla="*/ 25 w 25"/>
              <a:gd name="T65" fmla="*/ 20 h 45"/>
              <a:gd name="T66" fmla="*/ 23 w 25"/>
              <a:gd name="T67" fmla="*/ 23 h 45"/>
              <a:gd name="T68" fmla="*/ 22 w 25"/>
              <a:gd name="T69" fmla="*/ 22 h 45"/>
              <a:gd name="T70" fmla="*/ 20 w 25"/>
              <a:gd name="T71" fmla="*/ 20 h 45"/>
              <a:gd name="T72" fmla="*/ 17 w 25"/>
              <a:gd name="T73" fmla="*/ 17 h 45"/>
              <a:gd name="T74" fmla="*/ 17 w 25"/>
              <a:gd name="T75" fmla="*/ 19 h 45"/>
              <a:gd name="T76" fmla="*/ 17 w 25"/>
              <a:gd name="T77" fmla="*/ 28 h 45"/>
              <a:gd name="T78" fmla="*/ 17 w 25"/>
              <a:gd name="T79" fmla="*/ 33 h 45"/>
              <a:gd name="T80" fmla="*/ 20 w 25"/>
              <a:gd name="T81" fmla="*/ 39 h 45"/>
              <a:gd name="T82" fmla="*/ 20 w 25"/>
              <a:gd name="T83" fmla="*/ 39 h 45"/>
              <a:gd name="T84" fmla="*/ 22 w 25"/>
              <a:gd name="T85" fmla="*/ 41 h 45"/>
              <a:gd name="T86" fmla="*/ 23 w 25"/>
              <a:gd name="T87" fmla="*/ 42 h 45"/>
              <a:gd name="T88" fmla="*/ 22 w 25"/>
              <a:gd name="T89" fmla="*/ 44 h 45"/>
              <a:gd name="T90" fmla="*/ 19 w 25"/>
              <a:gd name="T91" fmla="*/ 45 h 45"/>
              <a:gd name="T92" fmla="*/ 17 w 25"/>
              <a:gd name="T93" fmla="*/ 44 h 45"/>
              <a:gd name="T94" fmla="*/ 14 w 25"/>
              <a:gd name="T95" fmla="*/ 36 h 45"/>
              <a:gd name="T96" fmla="*/ 14 w 25"/>
              <a:gd name="T97" fmla="*/ 31 h 45"/>
              <a:gd name="T98" fmla="*/ 14 w 25"/>
              <a:gd name="T99" fmla="*/ 25 h 45"/>
              <a:gd name="T100" fmla="*/ 14 w 25"/>
              <a:gd name="T101"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45">
                <a:moveTo>
                  <a:pt x="14" y="19"/>
                </a:moveTo>
                <a:lnTo>
                  <a:pt x="14" y="19"/>
                </a:lnTo>
                <a:lnTo>
                  <a:pt x="12" y="20"/>
                </a:lnTo>
                <a:lnTo>
                  <a:pt x="12" y="20"/>
                </a:lnTo>
                <a:lnTo>
                  <a:pt x="9" y="28"/>
                </a:lnTo>
                <a:lnTo>
                  <a:pt x="9" y="28"/>
                </a:lnTo>
                <a:lnTo>
                  <a:pt x="6" y="31"/>
                </a:lnTo>
                <a:lnTo>
                  <a:pt x="6" y="31"/>
                </a:lnTo>
                <a:lnTo>
                  <a:pt x="5" y="33"/>
                </a:lnTo>
                <a:lnTo>
                  <a:pt x="3" y="33"/>
                </a:lnTo>
                <a:lnTo>
                  <a:pt x="3" y="33"/>
                </a:lnTo>
                <a:lnTo>
                  <a:pt x="1" y="33"/>
                </a:lnTo>
                <a:lnTo>
                  <a:pt x="0" y="33"/>
                </a:lnTo>
                <a:lnTo>
                  <a:pt x="0" y="33"/>
                </a:lnTo>
                <a:lnTo>
                  <a:pt x="0" y="31"/>
                </a:lnTo>
                <a:lnTo>
                  <a:pt x="0" y="30"/>
                </a:lnTo>
                <a:lnTo>
                  <a:pt x="0" y="30"/>
                </a:lnTo>
                <a:lnTo>
                  <a:pt x="1" y="28"/>
                </a:lnTo>
                <a:lnTo>
                  <a:pt x="3" y="28"/>
                </a:lnTo>
                <a:lnTo>
                  <a:pt x="3" y="28"/>
                </a:lnTo>
                <a:lnTo>
                  <a:pt x="5" y="28"/>
                </a:lnTo>
                <a:lnTo>
                  <a:pt x="5" y="28"/>
                </a:lnTo>
                <a:lnTo>
                  <a:pt x="8" y="25"/>
                </a:lnTo>
                <a:lnTo>
                  <a:pt x="8" y="25"/>
                </a:lnTo>
                <a:lnTo>
                  <a:pt x="9" y="20"/>
                </a:lnTo>
                <a:lnTo>
                  <a:pt x="11" y="15"/>
                </a:lnTo>
                <a:lnTo>
                  <a:pt x="11" y="15"/>
                </a:lnTo>
                <a:lnTo>
                  <a:pt x="11" y="14"/>
                </a:lnTo>
                <a:lnTo>
                  <a:pt x="11" y="12"/>
                </a:lnTo>
                <a:lnTo>
                  <a:pt x="11" y="12"/>
                </a:lnTo>
                <a:lnTo>
                  <a:pt x="11" y="11"/>
                </a:lnTo>
                <a:lnTo>
                  <a:pt x="11" y="9"/>
                </a:lnTo>
                <a:lnTo>
                  <a:pt x="11" y="9"/>
                </a:lnTo>
                <a:lnTo>
                  <a:pt x="11" y="9"/>
                </a:lnTo>
                <a:lnTo>
                  <a:pt x="11" y="9"/>
                </a:lnTo>
                <a:lnTo>
                  <a:pt x="11" y="6"/>
                </a:lnTo>
                <a:lnTo>
                  <a:pt x="8" y="4"/>
                </a:lnTo>
                <a:lnTo>
                  <a:pt x="8" y="4"/>
                </a:lnTo>
                <a:lnTo>
                  <a:pt x="8" y="4"/>
                </a:lnTo>
                <a:lnTo>
                  <a:pt x="8" y="4"/>
                </a:lnTo>
                <a:lnTo>
                  <a:pt x="6" y="4"/>
                </a:lnTo>
                <a:lnTo>
                  <a:pt x="6" y="4"/>
                </a:lnTo>
                <a:lnTo>
                  <a:pt x="6" y="4"/>
                </a:lnTo>
                <a:lnTo>
                  <a:pt x="6" y="1"/>
                </a:lnTo>
                <a:lnTo>
                  <a:pt x="9" y="0"/>
                </a:lnTo>
                <a:lnTo>
                  <a:pt x="9" y="0"/>
                </a:lnTo>
                <a:lnTo>
                  <a:pt x="11" y="0"/>
                </a:lnTo>
                <a:lnTo>
                  <a:pt x="11" y="1"/>
                </a:lnTo>
                <a:lnTo>
                  <a:pt x="11" y="1"/>
                </a:lnTo>
                <a:lnTo>
                  <a:pt x="14" y="7"/>
                </a:lnTo>
                <a:lnTo>
                  <a:pt x="14" y="7"/>
                </a:lnTo>
                <a:lnTo>
                  <a:pt x="16" y="9"/>
                </a:lnTo>
                <a:lnTo>
                  <a:pt x="16" y="9"/>
                </a:lnTo>
                <a:lnTo>
                  <a:pt x="16" y="11"/>
                </a:lnTo>
                <a:lnTo>
                  <a:pt x="16" y="12"/>
                </a:lnTo>
                <a:lnTo>
                  <a:pt x="16" y="12"/>
                </a:lnTo>
                <a:lnTo>
                  <a:pt x="17" y="14"/>
                </a:lnTo>
                <a:lnTo>
                  <a:pt x="17" y="14"/>
                </a:lnTo>
                <a:lnTo>
                  <a:pt x="20" y="17"/>
                </a:lnTo>
                <a:lnTo>
                  <a:pt x="20" y="17"/>
                </a:lnTo>
                <a:lnTo>
                  <a:pt x="22" y="19"/>
                </a:lnTo>
                <a:lnTo>
                  <a:pt x="22" y="19"/>
                </a:lnTo>
                <a:lnTo>
                  <a:pt x="23" y="19"/>
                </a:lnTo>
                <a:lnTo>
                  <a:pt x="23" y="19"/>
                </a:lnTo>
                <a:lnTo>
                  <a:pt x="25" y="20"/>
                </a:lnTo>
                <a:lnTo>
                  <a:pt x="25" y="20"/>
                </a:lnTo>
                <a:lnTo>
                  <a:pt x="23" y="23"/>
                </a:lnTo>
                <a:lnTo>
                  <a:pt x="23" y="23"/>
                </a:lnTo>
                <a:lnTo>
                  <a:pt x="22" y="22"/>
                </a:lnTo>
                <a:lnTo>
                  <a:pt x="22" y="22"/>
                </a:lnTo>
                <a:lnTo>
                  <a:pt x="20" y="20"/>
                </a:lnTo>
                <a:lnTo>
                  <a:pt x="20" y="20"/>
                </a:lnTo>
                <a:lnTo>
                  <a:pt x="17" y="17"/>
                </a:lnTo>
                <a:lnTo>
                  <a:pt x="17" y="17"/>
                </a:lnTo>
                <a:lnTo>
                  <a:pt x="17" y="19"/>
                </a:lnTo>
                <a:lnTo>
                  <a:pt x="17" y="19"/>
                </a:lnTo>
                <a:lnTo>
                  <a:pt x="17" y="28"/>
                </a:lnTo>
                <a:lnTo>
                  <a:pt x="17" y="28"/>
                </a:lnTo>
                <a:lnTo>
                  <a:pt x="17" y="33"/>
                </a:lnTo>
                <a:lnTo>
                  <a:pt x="17" y="33"/>
                </a:lnTo>
                <a:lnTo>
                  <a:pt x="17" y="36"/>
                </a:lnTo>
                <a:lnTo>
                  <a:pt x="20" y="39"/>
                </a:lnTo>
                <a:lnTo>
                  <a:pt x="20" y="39"/>
                </a:lnTo>
                <a:lnTo>
                  <a:pt x="20" y="39"/>
                </a:lnTo>
                <a:lnTo>
                  <a:pt x="20" y="39"/>
                </a:lnTo>
                <a:lnTo>
                  <a:pt x="22" y="41"/>
                </a:lnTo>
                <a:lnTo>
                  <a:pt x="23" y="42"/>
                </a:lnTo>
                <a:lnTo>
                  <a:pt x="23" y="42"/>
                </a:lnTo>
                <a:lnTo>
                  <a:pt x="23" y="44"/>
                </a:lnTo>
                <a:lnTo>
                  <a:pt x="22" y="44"/>
                </a:lnTo>
                <a:lnTo>
                  <a:pt x="22" y="44"/>
                </a:lnTo>
                <a:lnTo>
                  <a:pt x="19" y="45"/>
                </a:lnTo>
                <a:lnTo>
                  <a:pt x="17" y="44"/>
                </a:lnTo>
                <a:lnTo>
                  <a:pt x="17" y="44"/>
                </a:lnTo>
                <a:lnTo>
                  <a:pt x="16" y="41"/>
                </a:lnTo>
                <a:lnTo>
                  <a:pt x="14" y="36"/>
                </a:lnTo>
                <a:lnTo>
                  <a:pt x="14" y="36"/>
                </a:lnTo>
                <a:lnTo>
                  <a:pt x="14" y="31"/>
                </a:lnTo>
                <a:lnTo>
                  <a:pt x="14" y="25"/>
                </a:lnTo>
                <a:lnTo>
                  <a:pt x="14" y="25"/>
                </a:lnTo>
                <a:lnTo>
                  <a:pt x="14" y="19"/>
                </a:lnTo>
                <a:lnTo>
                  <a:pt x="14" y="1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54"/>
          <p:cNvSpPr>
            <a:spLocks/>
          </p:cNvSpPr>
          <p:nvPr/>
        </p:nvSpPr>
        <p:spPr bwMode="auto">
          <a:xfrm>
            <a:off x="2496756" y="3917083"/>
            <a:ext cx="62677" cy="77806"/>
          </a:xfrm>
          <a:custGeom>
            <a:avLst/>
            <a:gdLst>
              <a:gd name="T0" fmla="*/ 4 w 29"/>
              <a:gd name="T1" fmla="*/ 0 h 36"/>
              <a:gd name="T2" fmla="*/ 4 w 29"/>
              <a:gd name="T3" fmla="*/ 0 h 36"/>
              <a:gd name="T4" fmla="*/ 5 w 29"/>
              <a:gd name="T5" fmla="*/ 1 h 36"/>
              <a:gd name="T6" fmla="*/ 5 w 29"/>
              <a:gd name="T7" fmla="*/ 1 h 36"/>
              <a:gd name="T8" fmla="*/ 8 w 29"/>
              <a:gd name="T9" fmla="*/ 1 h 36"/>
              <a:gd name="T10" fmla="*/ 8 w 29"/>
              <a:gd name="T11" fmla="*/ 1 h 36"/>
              <a:gd name="T12" fmla="*/ 13 w 29"/>
              <a:gd name="T13" fmla="*/ 1 h 36"/>
              <a:gd name="T14" fmla="*/ 16 w 29"/>
              <a:gd name="T15" fmla="*/ 4 h 36"/>
              <a:gd name="T16" fmla="*/ 16 w 29"/>
              <a:gd name="T17" fmla="*/ 4 h 36"/>
              <a:gd name="T18" fmla="*/ 21 w 29"/>
              <a:gd name="T19" fmla="*/ 11 h 36"/>
              <a:gd name="T20" fmla="*/ 21 w 29"/>
              <a:gd name="T21" fmla="*/ 11 h 36"/>
              <a:gd name="T22" fmla="*/ 24 w 29"/>
              <a:gd name="T23" fmla="*/ 22 h 36"/>
              <a:gd name="T24" fmla="*/ 24 w 29"/>
              <a:gd name="T25" fmla="*/ 22 h 36"/>
              <a:gd name="T26" fmla="*/ 27 w 29"/>
              <a:gd name="T27" fmla="*/ 30 h 36"/>
              <a:gd name="T28" fmla="*/ 27 w 29"/>
              <a:gd name="T29" fmla="*/ 30 h 36"/>
              <a:gd name="T30" fmla="*/ 29 w 29"/>
              <a:gd name="T31" fmla="*/ 31 h 36"/>
              <a:gd name="T32" fmla="*/ 29 w 29"/>
              <a:gd name="T33" fmla="*/ 31 h 36"/>
              <a:gd name="T34" fmla="*/ 29 w 29"/>
              <a:gd name="T35" fmla="*/ 31 h 36"/>
              <a:gd name="T36" fmla="*/ 29 w 29"/>
              <a:gd name="T37" fmla="*/ 34 h 36"/>
              <a:gd name="T38" fmla="*/ 29 w 29"/>
              <a:gd name="T39" fmla="*/ 34 h 36"/>
              <a:gd name="T40" fmla="*/ 29 w 29"/>
              <a:gd name="T41" fmla="*/ 34 h 36"/>
              <a:gd name="T42" fmla="*/ 27 w 29"/>
              <a:gd name="T43" fmla="*/ 36 h 36"/>
              <a:gd name="T44" fmla="*/ 27 w 29"/>
              <a:gd name="T45" fmla="*/ 36 h 36"/>
              <a:gd name="T46" fmla="*/ 26 w 29"/>
              <a:gd name="T47" fmla="*/ 36 h 36"/>
              <a:gd name="T48" fmla="*/ 24 w 29"/>
              <a:gd name="T49" fmla="*/ 34 h 36"/>
              <a:gd name="T50" fmla="*/ 24 w 29"/>
              <a:gd name="T51" fmla="*/ 34 h 36"/>
              <a:gd name="T52" fmla="*/ 23 w 29"/>
              <a:gd name="T53" fmla="*/ 28 h 36"/>
              <a:gd name="T54" fmla="*/ 23 w 29"/>
              <a:gd name="T55" fmla="*/ 28 h 36"/>
              <a:gd name="T56" fmla="*/ 21 w 29"/>
              <a:gd name="T57" fmla="*/ 20 h 36"/>
              <a:gd name="T58" fmla="*/ 21 w 29"/>
              <a:gd name="T59" fmla="*/ 20 h 36"/>
              <a:gd name="T60" fmla="*/ 18 w 29"/>
              <a:gd name="T61" fmla="*/ 12 h 36"/>
              <a:gd name="T62" fmla="*/ 18 w 29"/>
              <a:gd name="T63" fmla="*/ 12 h 36"/>
              <a:gd name="T64" fmla="*/ 13 w 29"/>
              <a:gd name="T65" fmla="*/ 6 h 36"/>
              <a:gd name="T66" fmla="*/ 13 w 29"/>
              <a:gd name="T67" fmla="*/ 6 h 36"/>
              <a:gd name="T68" fmla="*/ 10 w 29"/>
              <a:gd name="T69" fmla="*/ 3 h 36"/>
              <a:gd name="T70" fmla="*/ 7 w 29"/>
              <a:gd name="T71" fmla="*/ 4 h 36"/>
              <a:gd name="T72" fmla="*/ 7 w 29"/>
              <a:gd name="T73" fmla="*/ 4 h 36"/>
              <a:gd name="T74" fmla="*/ 5 w 29"/>
              <a:gd name="T75" fmla="*/ 6 h 36"/>
              <a:gd name="T76" fmla="*/ 5 w 29"/>
              <a:gd name="T77" fmla="*/ 6 h 36"/>
              <a:gd name="T78" fmla="*/ 2 w 29"/>
              <a:gd name="T79" fmla="*/ 6 h 36"/>
              <a:gd name="T80" fmla="*/ 2 w 29"/>
              <a:gd name="T81" fmla="*/ 6 h 36"/>
              <a:gd name="T82" fmla="*/ 0 w 29"/>
              <a:gd name="T83" fmla="*/ 4 h 36"/>
              <a:gd name="T84" fmla="*/ 0 w 29"/>
              <a:gd name="T85" fmla="*/ 4 h 36"/>
              <a:gd name="T86" fmla="*/ 0 w 29"/>
              <a:gd name="T87" fmla="*/ 3 h 36"/>
              <a:gd name="T88" fmla="*/ 2 w 29"/>
              <a:gd name="T89" fmla="*/ 1 h 36"/>
              <a:gd name="T90" fmla="*/ 2 w 29"/>
              <a:gd name="T91" fmla="*/ 1 h 36"/>
              <a:gd name="T92" fmla="*/ 4 w 29"/>
              <a:gd name="T93" fmla="*/ 0 h 36"/>
              <a:gd name="T94" fmla="*/ 4 w 29"/>
              <a:gd name="T9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36">
                <a:moveTo>
                  <a:pt x="4" y="0"/>
                </a:moveTo>
                <a:lnTo>
                  <a:pt x="4" y="0"/>
                </a:lnTo>
                <a:lnTo>
                  <a:pt x="5" y="1"/>
                </a:lnTo>
                <a:lnTo>
                  <a:pt x="5" y="1"/>
                </a:lnTo>
                <a:lnTo>
                  <a:pt x="8" y="1"/>
                </a:lnTo>
                <a:lnTo>
                  <a:pt x="8" y="1"/>
                </a:lnTo>
                <a:lnTo>
                  <a:pt x="13" y="1"/>
                </a:lnTo>
                <a:lnTo>
                  <a:pt x="16" y="4"/>
                </a:lnTo>
                <a:lnTo>
                  <a:pt x="16" y="4"/>
                </a:lnTo>
                <a:lnTo>
                  <a:pt x="21" y="11"/>
                </a:lnTo>
                <a:lnTo>
                  <a:pt x="21" y="11"/>
                </a:lnTo>
                <a:lnTo>
                  <a:pt x="24" y="22"/>
                </a:lnTo>
                <a:lnTo>
                  <a:pt x="24" y="22"/>
                </a:lnTo>
                <a:lnTo>
                  <a:pt x="27" y="30"/>
                </a:lnTo>
                <a:lnTo>
                  <a:pt x="27" y="30"/>
                </a:lnTo>
                <a:lnTo>
                  <a:pt x="29" y="31"/>
                </a:lnTo>
                <a:lnTo>
                  <a:pt x="29" y="31"/>
                </a:lnTo>
                <a:lnTo>
                  <a:pt x="29" y="31"/>
                </a:lnTo>
                <a:lnTo>
                  <a:pt x="29" y="34"/>
                </a:lnTo>
                <a:lnTo>
                  <a:pt x="29" y="34"/>
                </a:lnTo>
                <a:lnTo>
                  <a:pt x="29" y="34"/>
                </a:lnTo>
                <a:lnTo>
                  <a:pt x="27" y="36"/>
                </a:lnTo>
                <a:lnTo>
                  <a:pt x="27" y="36"/>
                </a:lnTo>
                <a:lnTo>
                  <a:pt x="26" y="36"/>
                </a:lnTo>
                <a:lnTo>
                  <a:pt x="24" y="34"/>
                </a:lnTo>
                <a:lnTo>
                  <a:pt x="24" y="34"/>
                </a:lnTo>
                <a:lnTo>
                  <a:pt x="23" y="28"/>
                </a:lnTo>
                <a:lnTo>
                  <a:pt x="23" y="28"/>
                </a:lnTo>
                <a:lnTo>
                  <a:pt x="21" y="20"/>
                </a:lnTo>
                <a:lnTo>
                  <a:pt x="21" y="20"/>
                </a:lnTo>
                <a:lnTo>
                  <a:pt x="18" y="12"/>
                </a:lnTo>
                <a:lnTo>
                  <a:pt x="18" y="12"/>
                </a:lnTo>
                <a:lnTo>
                  <a:pt x="13" y="6"/>
                </a:lnTo>
                <a:lnTo>
                  <a:pt x="13" y="6"/>
                </a:lnTo>
                <a:lnTo>
                  <a:pt x="10" y="3"/>
                </a:lnTo>
                <a:lnTo>
                  <a:pt x="7" y="4"/>
                </a:lnTo>
                <a:lnTo>
                  <a:pt x="7" y="4"/>
                </a:lnTo>
                <a:lnTo>
                  <a:pt x="5" y="6"/>
                </a:lnTo>
                <a:lnTo>
                  <a:pt x="5" y="6"/>
                </a:lnTo>
                <a:lnTo>
                  <a:pt x="2" y="6"/>
                </a:lnTo>
                <a:lnTo>
                  <a:pt x="2" y="6"/>
                </a:lnTo>
                <a:lnTo>
                  <a:pt x="0" y="4"/>
                </a:lnTo>
                <a:lnTo>
                  <a:pt x="0" y="4"/>
                </a:lnTo>
                <a:lnTo>
                  <a:pt x="0" y="3"/>
                </a:lnTo>
                <a:lnTo>
                  <a:pt x="2" y="1"/>
                </a:lnTo>
                <a:lnTo>
                  <a:pt x="2" y="1"/>
                </a:lnTo>
                <a:lnTo>
                  <a:pt x="4" y="0"/>
                </a:lnTo>
                <a:lnTo>
                  <a:pt x="4"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55"/>
          <p:cNvSpPr>
            <a:spLocks/>
          </p:cNvSpPr>
          <p:nvPr/>
        </p:nvSpPr>
        <p:spPr bwMode="auto">
          <a:xfrm>
            <a:off x="2518369" y="3936534"/>
            <a:ext cx="12968" cy="82128"/>
          </a:xfrm>
          <a:custGeom>
            <a:avLst/>
            <a:gdLst>
              <a:gd name="T0" fmla="*/ 0 w 6"/>
              <a:gd name="T1" fmla="*/ 28 h 38"/>
              <a:gd name="T2" fmla="*/ 0 w 6"/>
              <a:gd name="T3" fmla="*/ 28 h 38"/>
              <a:gd name="T4" fmla="*/ 0 w 6"/>
              <a:gd name="T5" fmla="*/ 22 h 38"/>
              <a:gd name="T6" fmla="*/ 0 w 6"/>
              <a:gd name="T7" fmla="*/ 22 h 38"/>
              <a:gd name="T8" fmla="*/ 1 w 6"/>
              <a:gd name="T9" fmla="*/ 17 h 38"/>
              <a:gd name="T10" fmla="*/ 1 w 6"/>
              <a:gd name="T11" fmla="*/ 17 h 38"/>
              <a:gd name="T12" fmla="*/ 3 w 6"/>
              <a:gd name="T13" fmla="*/ 13 h 38"/>
              <a:gd name="T14" fmla="*/ 3 w 6"/>
              <a:gd name="T15" fmla="*/ 13 h 38"/>
              <a:gd name="T16" fmla="*/ 5 w 6"/>
              <a:gd name="T17" fmla="*/ 10 h 38"/>
              <a:gd name="T18" fmla="*/ 3 w 6"/>
              <a:gd name="T19" fmla="*/ 6 h 38"/>
              <a:gd name="T20" fmla="*/ 3 w 6"/>
              <a:gd name="T21" fmla="*/ 6 h 38"/>
              <a:gd name="T22" fmla="*/ 3 w 6"/>
              <a:gd name="T23" fmla="*/ 5 h 38"/>
              <a:gd name="T24" fmla="*/ 1 w 6"/>
              <a:gd name="T25" fmla="*/ 5 h 38"/>
              <a:gd name="T26" fmla="*/ 1 w 6"/>
              <a:gd name="T27" fmla="*/ 5 h 38"/>
              <a:gd name="T28" fmla="*/ 0 w 6"/>
              <a:gd name="T29" fmla="*/ 3 h 38"/>
              <a:gd name="T30" fmla="*/ 0 w 6"/>
              <a:gd name="T31" fmla="*/ 3 h 38"/>
              <a:gd name="T32" fmla="*/ 0 w 6"/>
              <a:gd name="T33" fmla="*/ 2 h 38"/>
              <a:gd name="T34" fmla="*/ 0 w 6"/>
              <a:gd name="T35" fmla="*/ 0 h 38"/>
              <a:gd name="T36" fmla="*/ 0 w 6"/>
              <a:gd name="T37" fmla="*/ 0 h 38"/>
              <a:gd name="T38" fmla="*/ 1 w 6"/>
              <a:gd name="T39" fmla="*/ 0 h 38"/>
              <a:gd name="T40" fmla="*/ 5 w 6"/>
              <a:gd name="T41" fmla="*/ 0 h 38"/>
              <a:gd name="T42" fmla="*/ 5 w 6"/>
              <a:gd name="T43" fmla="*/ 0 h 38"/>
              <a:gd name="T44" fmla="*/ 5 w 6"/>
              <a:gd name="T45" fmla="*/ 0 h 38"/>
              <a:gd name="T46" fmla="*/ 5 w 6"/>
              <a:gd name="T47" fmla="*/ 0 h 38"/>
              <a:gd name="T48" fmla="*/ 6 w 6"/>
              <a:gd name="T49" fmla="*/ 3 h 38"/>
              <a:gd name="T50" fmla="*/ 6 w 6"/>
              <a:gd name="T51" fmla="*/ 3 h 38"/>
              <a:gd name="T52" fmla="*/ 6 w 6"/>
              <a:gd name="T53" fmla="*/ 8 h 38"/>
              <a:gd name="T54" fmla="*/ 6 w 6"/>
              <a:gd name="T55" fmla="*/ 8 h 38"/>
              <a:gd name="T56" fmla="*/ 6 w 6"/>
              <a:gd name="T57" fmla="*/ 13 h 38"/>
              <a:gd name="T58" fmla="*/ 6 w 6"/>
              <a:gd name="T59" fmla="*/ 16 h 38"/>
              <a:gd name="T60" fmla="*/ 6 w 6"/>
              <a:gd name="T61" fmla="*/ 16 h 38"/>
              <a:gd name="T62" fmla="*/ 5 w 6"/>
              <a:gd name="T63" fmla="*/ 17 h 38"/>
              <a:gd name="T64" fmla="*/ 5 w 6"/>
              <a:gd name="T65" fmla="*/ 17 h 38"/>
              <a:gd name="T66" fmla="*/ 3 w 6"/>
              <a:gd name="T67" fmla="*/ 22 h 38"/>
              <a:gd name="T68" fmla="*/ 3 w 6"/>
              <a:gd name="T69" fmla="*/ 28 h 38"/>
              <a:gd name="T70" fmla="*/ 3 w 6"/>
              <a:gd name="T71" fmla="*/ 28 h 38"/>
              <a:gd name="T72" fmla="*/ 3 w 6"/>
              <a:gd name="T73" fmla="*/ 30 h 38"/>
              <a:gd name="T74" fmla="*/ 6 w 6"/>
              <a:gd name="T75" fmla="*/ 33 h 38"/>
              <a:gd name="T76" fmla="*/ 6 w 6"/>
              <a:gd name="T77" fmla="*/ 33 h 38"/>
              <a:gd name="T78" fmla="*/ 6 w 6"/>
              <a:gd name="T79" fmla="*/ 35 h 38"/>
              <a:gd name="T80" fmla="*/ 6 w 6"/>
              <a:gd name="T81" fmla="*/ 36 h 38"/>
              <a:gd name="T82" fmla="*/ 6 w 6"/>
              <a:gd name="T83" fmla="*/ 36 h 38"/>
              <a:gd name="T84" fmla="*/ 6 w 6"/>
              <a:gd name="T85" fmla="*/ 38 h 38"/>
              <a:gd name="T86" fmla="*/ 5 w 6"/>
              <a:gd name="T87" fmla="*/ 38 h 38"/>
              <a:gd name="T88" fmla="*/ 5 w 6"/>
              <a:gd name="T89" fmla="*/ 38 h 38"/>
              <a:gd name="T90" fmla="*/ 3 w 6"/>
              <a:gd name="T91" fmla="*/ 38 h 38"/>
              <a:gd name="T92" fmla="*/ 1 w 6"/>
              <a:gd name="T93" fmla="*/ 38 h 38"/>
              <a:gd name="T94" fmla="*/ 1 w 6"/>
              <a:gd name="T95" fmla="*/ 38 h 38"/>
              <a:gd name="T96" fmla="*/ 0 w 6"/>
              <a:gd name="T97" fmla="*/ 33 h 38"/>
              <a:gd name="T98" fmla="*/ 0 w 6"/>
              <a:gd name="T99" fmla="*/ 33 h 38"/>
              <a:gd name="T100" fmla="*/ 0 w 6"/>
              <a:gd name="T101" fmla="*/ 28 h 38"/>
              <a:gd name="T102" fmla="*/ 0 w 6"/>
              <a:gd name="T103"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38">
                <a:moveTo>
                  <a:pt x="0" y="28"/>
                </a:moveTo>
                <a:lnTo>
                  <a:pt x="0" y="28"/>
                </a:lnTo>
                <a:lnTo>
                  <a:pt x="0" y="22"/>
                </a:lnTo>
                <a:lnTo>
                  <a:pt x="0" y="22"/>
                </a:lnTo>
                <a:lnTo>
                  <a:pt x="1" y="17"/>
                </a:lnTo>
                <a:lnTo>
                  <a:pt x="1" y="17"/>
                </a:lnTo>
                <a:lnTo>
                  <a:pt x="3" y="13"/>
                </a:lnTo>
                <a:lnTo>
                  <a:pt x="3" y="13"/>
                </a:lnTo>
                <a:lnTo>
                  <a:pt x="5" y="10"/>
                </a:lnTo>
                <a:lnTo>
                  <a:pt x="3" y="6"/>
                </a:lnTo>
                <a:lnTo>
                  <a:pt x="3" y="6"/>
                </a:lnTo>
                <a:lnTo>
                  <a:pt x="3" y="5"/>
                </a:lnTo>
                <a:lnTo>
                  <a:pt x="1" y="5"/>
                </a:lnTo>
                <a:lnTo>
                  <a:pt x="1" y="5"/>
                </a:lnTo>
                <a:lnTo>
                  <a:pt x="0" y="3"/>
                </a:lnTo>
                <a:lnTo>
                  <a:pt x="0" y="3"/>
                </a:lnTo>
                <a:lnTo>
                  <a:pt x="0" y="2"/>
                </a:lnTo>
                <a:lnTo>
                  <a:pt x="0" y="0"/>
                </a:lnTo>
                <a:lnTo>
                  <a:pt x="0" y="0"/>
                </a:lnTo>
                <a:lnTo>
                  <a:pt x="1" y="0"/>
                </a:lnTo>
                <a:lnTo>
                  <a:pt x="5" y="0"/>
                </a:lnTo>
                <a:lnTo>
                  <a:pt x="5" y="0"/>
                </a:lnTo>
                <a:lnTo>
                  <a:pt x="5" y="0"/>
                </a:lnTo>
                <a:lnTo>
                  <a:pt x="5" y="0"/>
                </a:lnTo>
                <a:lnTo>
                  <a:pt x="6" y="3"/>
                </a:lnTo>
                <a:lnTo>
                  <a:pt x="6" y="3"/>
                </a:lnTo>
                <a:lnTo>
                  <a:pt x="6" y="8"/>
                </a:lnTo>
                <a:lnTo>
                  <a:pt x="6" y="8"/>
                </a:lnTo>
                <a:lnTo>
                  <a:pt x="6" y="13"/>
                </a:lnTo>
                <a:lnTo>
                  <a:pt x="6" y="16"/>
                </a:lnTo>
                <a:lnTo>
                  <a:pt x="6" y="16"/>
                </a:lnTo>
                <a:lnTo>
                  <a:pt x="5" y="17"/>
                </a:lnTo>
                <a:lnTo>
                  <a:pt x="5" y="17"/>
                </a:lnTo>
                <a:lnTo>
                  <a:pt x="3" y="22"/>
                </a:lnTo>
                <a:lnTo>
                  <a:pt x="3" y="28"/>
                </a:lnTo>
                <a:lnTo>
                  <a:pt x="3" y="28"/>
                </a:lnTo>
                <a:lnTo>
                  <a:pt x="3" y="30"/>
                </a:lnTo>
                <a:lnTo>
                  <a:pt x="6" y="33"/>
                </a:lnTo>
                <a:lnTo>
                  <a:pt x="6" y="33"/>
                </a:lnTo>
                <a:lnTo>
                  <a:pt x="6" y="35"/>
                </a:lnTo>
                <a:lnTo>
                  <a:pt x="6" y="36"/>
                </a:lnTo>
                <a:lnTo>
                  <a:pt x="6" y="36"/>
                </a:lnTo>
                <a:lnTo>
                  <a:pt x="6" y="38"/>
                </a:lnTo>
                <a:lnTo>
                  <a:pt x="5" y="38"/>
                </a:lnTo>
                <a:lnTo>
                  <a:pt x="5" y="38"/>
                </a:lnTo>
                <a:lnTo>
                  <a:pt x="3" y="38"/>
                </a:lnTo>
                <a:lnTo>
                  <a:pt x="1" y="38"/>
                </a:lnTo>
                <a:lnTo>
                  <a:pt x="1" y="38"/>
                </a:lnTo>
                <a:lnTo>
                  <a:pt x="0" y="33"/>
                </a:lnTo>
                <a:lnTo>
                  <a:pt x="0" y="33"/>
                </a:lnTo>
                <a:lnTo>
                  <a:pt x="0" y="28"/>
                </a:lnTo>
                <a:lnTo>
                  <a:pt x="0" y="2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56"/>
          <p:cNvSpPr>
            <a:spLocks/>
          </p:cNvSpPr>
          <p:nvPr/>
        </p:nvSpPr>
        <p:spPr bwMode="auto">
          <a:xfrm>
            <a:off x="2535659" y="3917083"/>
            <a:ext cx="54032" cy="67000"/>
          </a:xfrm>
          <a:custGeom>
            <a:avLst/>
            <a:gdLst>
              <a:gd name="T0" fmla="*/ 22 w 25"/>
              <a:gd name="T1" fmla="*/ 31 h 31"/>
              <a:gd name="T2" fmla="*/ 22 w 25"/>
              <a:gd name="T3" fmla="*/ 31 h 31"/>
              <a:gd name="T4" fmla="*/ 20 w 25"/>
              <a:gd name="T5" fmla="*/ 31 h 31"/>
              <a:gd name="T6" fmla="*/ 20 w 25"/>
              <a:gd name="T7" fmla="*/ 31 h 31"/>
              <a:gd name="T8" fmla="*/ 16 w 25"/>
              <a:gd name="T9" fmla="*/ 25 h 31"/>
              <a:gd name="T10" fmla="*/ 16 w 25"/>
              <a:gd name="T11" fmla="*/ 25 h 31"/>
              <a:gd name="T12" fmla="*/ 14 w 25"/>
              <a:gd name="T13" fmla="*/ 20 h 31"/>
              <a:gd name="T14" fmla="*/ 14 w 25"/>
              <a:gd name="T15" fmla="*/ 20 h 31"/>
              <a:gd name="T16" fmla="*/ 11 w 25"/>
              <a:gd name="T17" fmla="*/ 14 h 31"/>
              <a:gd name="T18" fmla="*/ 11 w 25"/>
              <a:gd name="T19" fmla="*/ 14 h 31"/>
              <a:gd name="T20" fmla="*/ 9 w 25"/>
              <a:gd name="T21" fmla="*/ 11 h 31"/>
              <a:gd name="T22" fmla="*/ 6 w 25"/>
              <a:gd name="T23" fmla="*/ 7 h 31"/>
              <a:gd name="T24" fmla="*/ 6 w 25"/>
              <a:gd name="T25" fmla="*/ 7 h 31"/>
              <a:gd name="T26" fmla="*/ 3 w 25"/>
              <a:gd name="T27" fmla="*/ 6 h 31"/>
              <a:gd name="T28" fmla="*/ 3 w 25"/>
              <a:gd name="T29" fmla="*/ 6 h 31"/>
              <a:gd name="T30" fmla="*/ 1 w 25"/>
              <a:gd name="T31" fmla="*/ 4 h 31"/>
              <a:gd name="T32" fmla="*/ 0 w 25"/>
              <a:gd name="T33" fmla="*/ 4 h 31"/>
              <a:gd name="T34" fmla="*/ 0 w 25"/>
              <a:gd name="T35" fmla="*/ 4 h 31"/>
              <a:gd name="T36" fmla="*/ 1 w 25"/>
              <a:gd name="T37" fmla="*/ 1 h 31"/>
              <a:gd name="T38" fmla="*/ 3 w 25"/>
              <a:gd name="T39" fmla="*/ 0 h 31"/>
              <a:gd name="T40" fmla="*/ 3 w 25"/>
              <a:gd name="T41" fmla="*/ 0 h 31"/>
              <a:gd name="T42" fmla="*/ 5 w 25"/>
              <a:gd name="T43" fmla="*/ 1 h 31"/>
              <a:gd name="T44" fmla="*/ 5 w 25"/>
              <a:gd name="T45" fmla="*/ 1 h 31"/>
              <a:gd name="T46" fmla="*/ 9 w 25"/>
              <a:gd name="T47" fmla="*/ 6 h 31"/>
              <a:gd name="T48" fmla="*/ 9 w 25"/>
              <a:gd name="T49" fmla="*/ 6 h 31"/>
              <a:gd name="T50" fmla="*/ 14 w 25"/>
              <a:gd name="T51" fmla="*/ 11 h 31"/>
              <a:gd name="T52" fmla="*/ 16 w 25"/>
              <a:gd name="T53" fmla="*/ 17 h 31"/>
              <a:gd name="T54" fmla="*/ 16 w 25"/>
              <a:gd name="T55" fmla="*/ 17 h 31"/>
              <a:gd name="T56" fmla="*/ 19 w 25"/>
              <a:gd name="T57" fmla="*/ 22 h 31"/>
              <a:gd name="T58" fmla="*/ 19 w 25"/>
              <a:gd name="T59" fmla="*/ 22 h 31"/>
              <a:gd name="T60" fmla="*/ 20 w 25"/>
              <a:gd name="T61" fmla="*/ 25 h 31"/>
              <a:gd name="T62" fmla="*/ 23 w 25"/>
              <a:gd name="T63" fmla="*/ 26 h 31"/>
              <a:gd name="T64" fmla="*/ 23 w 25"/>
              <a:gd name="T65" fmla="*/ 26 h 31"/>
              <a:gd name="T66" fmla="*/ 25 w 25"/>
              <a:gd name="T67" fmla="*/ 26 h 31"/>
              <a:gd name="T68" fmla="*/ 25 w 25"/>
              <a:gd name="T69" fmla="*/ 30 h 31"/>
              <a:gd name="T70" fmla="*/ 25 w 25"/>
              <a:gd name="T71" fmla="*/ 30 h 31"/>
              <a:gd name="T72" fmla="*/ 23 w 25"/>
              <a:gd name="T73" fmla="*/ 31 h 31"/>
              <a:gd name="T74" fmla="*/ 22 w 25"/>
              <a:gd name="T75" fmla="*/ 31 h 31"/>
              <a:gd name="T76" fmla="*/ 22 w 25"/>
              <a:gd name="T7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1">
                <a:moveTo>
                  <a:pt x="22" y="31"/>
                </a:moveTo>
                <a:lnTo>
                  <a:pt x="22" y="31"/>
                </a:lnTo>
                <a:lnTo>
                  <a:pt x="20" y="31"/>
                </a:lnTo>
                <a:lnTo>
                  <a:pt x="20" y="31"/>
                </a:lnTo>
                <a:lnTo>
                  <a:pt x="16" y="25"/>
                </a:lnTo>
                <a:lnTo>
                  <a:pt x="16" y="25"/>
                </a:lnTo>
                <a:lnTo>
                  <a:pt x="14" y="20"/>
                </a:lnTo>
                <a:lnTo>
                  <a:pt x="14" y="20"/>
                </a:lnTo>
                <a:lnTo>
                  <a:pt x="11" y="14"/>
                </a:lnTo>
                <a:lnTo>
                  <a:pt x="11" y="14"/>
                </a:lnTo>
                <a:lnTo>
                  <a:pt x="9" y="11"/>
                </a:lnTo>
                <a:lnTo>
                  <a:pt x="6" y="7"/>
                </a:lnTo>
                <a:lnTo>
                  <a:pt x="6" y="7"/>
                </a:lnTo>
                <a:lnTo>
                  <a:pt x="3" y="6"/>
                </a:lnTo>
                <a:lnTo>
                  <a:pt x="3" y="6"/>
                </a:lnTo>
                <a:lnTo>
                  <a:pt x="1" y="4"/>
                </a:lnTo>
                <a:lnTo>
                  <a:pt x="0" y="4"/>
                </a:lnTo>
                <a:lnTo>
                  <a:pt x="0" y="4"/>
                </a:lnTo>
                <a:lnTo>
                  <a:pt x="1" y="1"/>
                </a:lnTo>
                <a:lnTo>
                  <a:pt x="3" y="0"/>
                </a:lnTo>
                <a:lnTo>
                  <a:pt x="3" y="0"/>
                </a:lnTo>
                <a:lnTo>
                  <a:pt x="5" y="1"/>
                </a:lnTo>
                <a:lnTo>
                  <a:pt x="5" y="1"/>
                </a:lnTo>
                <a:lnTo>
                  <a:pt x="9" y="6"/>
                </a:lnTo>
                <a:lnTo>
                  <a:pt x="9" y="6"/>
                </a:lnTo>
                <a:lnTo>
                  <a:pt x="14" y="11"/>
                </a:lnTo>
                <a:lnTo>
                  <a:pt x="16" y="17"/>
                </a:lnTo>
                <a:lnTo>
                  <a:pt x="16" y="17"/>
                </a:lnTo>
                <a:lnTo>
                  <a:pt x="19" y="22"/>
                </a:lnTo>
                <a:lnTo>
                  <a:pt x="19" y="22"/>
                </a:lnTo>
                <a:lnTo>
                  <a:pt x="20" y="25"/>
                </a:lnTo>
                <a:lnTo>
                  <a:pt x="23" y="26"/>
                </a:lnTo>
                <a:lnTo>
                  <a:pt x="23" y="26"/>
                </a:lnTo>
                <a:lnTo>
                  <a:pt x="25" y="26"/>
                </a:lnTo>
                <a:lnTo>
                  <a:pt x="25" y="30"/>
                </a:lnTo>
                <a:lnTo>
                  <a:pt x="25" y="30"/>
                </a:lnTo>
                <a:lnTo>
                  <a:pt x="23" y="31"/>
                </a:lnTo>
                <a:lnTo>
                  <a:pt x="22" y="31"/>
                </a:lnTo>
                <a:lnTo>
                  <a:pt x="22" y="3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57"/>
          <p:cNvSpPr>
            <a:spLocks noEditPoints="1"/>
          </p:cNvSpPr>
          <p:nvPr/>
        </p:nvSpPr>
        <p:spPr bwMode="auto">
          <a:xfrm>
            <a:off x="2230921" y="4466044"/>
            <a:ext cx="535994" cy="905571"/>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58"/>
          <p:cNvSpPr>
            <a:spLocks noEditPoints="1"/>
          </p:cNvSpPr>
          <p:nvPr/>
        </p:nvSpPr>
        <p:spPr bwMode="auto">
          <a:xfrm>
            <a:off x="5250410" y="465541"/>
            <a:ext cx="806153" cy="825603"/>
          </a:xfrm>
          <a:custGeom>
            <a:avLst/>
            <a:gdLst>
              <a:gd name="T0" fmla="*/ 167 w 373"/>
              <a:gd name="T1" fmla="*/ 78 h 382"/>
              <a:gd name="T2" fmla="*/ 257 w 373"/>
              <a:gd name="T3" fmla="*/ 322 h 382"/>
              <a:gd name="T4" fmla="*/ 246 w 373"/>
              <a:gd name="T5" fmla="*/ 286 h 382"/>
              <a:gd name="T6" fmla="*/ 137 w 373"/>
              <a:gd name="T7" fmla="*/ 142 h 382"/>
              <a:gd name="T8" fmla="*/ 172 w 373"/>
              <a:gd name="T9" fmla="*/ 85 h 382"/>
              <a:gd name="T10" fmla="*/ 182 w 373"/>
              <a:gd name="T11" fmla="*/ 38 h 382"/>
              <a:gd name="T12" fmla="*/ 335 w 373"/>
              <a:gd name="T13" fmla="*/ 349 h 382"/>
              <a:gd name="T14" fmla="*/ 358 w 373"/>
              <a:gd name="T15" fmla="*/ 235 h 382"/>
              <a:gd name="T16" fmla="*/ 7 w 373"/>
              <a:gd name="T17" fmla="*/ 160 h 382"/>
              <a:gd name="T18" fmla="*/ 221 w 373"/>
              <a:gd name="T19" fmla="*/ 308 h 382"/>
              <a:gd name="T20" fmla="*/ 354 w 373"/>
              <a:gd name="T21" fmla="*/ 313 h 382"/>
              <a:gd name="T22" fmla="*/ 332 w 373"/>
              <a:gd name="T23" fmla="*/ 216 h 382"/>
              <a:gd name="T24" fmla="*/ 226 w 373"/>
              <a:gd name="T25" fmla="*/ 85 h 382"/>
              <a:gd name="T26" fmla="*/ 108 w 373"/>
              <a:gd name="T27" fmla="*/ 40 h 382"/>
              <a:gd name="T28" fmla="*/ 201 w 373"/>
              <a:gd name="T29" fmla="*/ 37 h 382"/>
              <a:gd name="T30" fmla="*/ 232 w 373"/>
              <a:gd name="T31" fmla="*/ 294 h 382"/>
              <a:gd name="T32" fmla="*/ 204 w 373"/>
              <a:gd name="T33" fmla="*/ 303 h 382"/>
              <a:gd name="T34" fmla="*/ 178 w 373"/>
              <a:gd name="T35" fmla="*/ 62 h 382"/>
              <a:gd name="T36" fmla="*/ 136 w 373"/>
              <a:gd name="T37" fmla="*/ 354 h 382"/>
              <a:gd name="T38" fmla="*/ 104 w 373"/>
              <a:gd name="T39" fmla="*/ 343 h 382"/>
              <a:gd name="T40" fmla="*/ 336 w 373"/>
              <a:gd name="T41" fmla="*/ 163 h 382"/>
              <a:gd name="T42" fmla="*/ 210 w 373"/>
              <a:gd name="T43" fmla="*/ 27 h 382"/>
              <a:gd name="T44" fmla="*/ 156 w 373"/>
              <a:gd name="T45" fmla="*/ 240 h 382"/>
              <a:gd name="T46" fmla="*/ 300 w 373"/>
              <a:gd name="T47" fmla="*/ 360 h 382"/>
              <a:gd name="T48" fmla="*/ 339 w 373"/>
              <a:gd name="T49" fmla="*/ 133 h 382"/>
              <a:gd name="T50" fmla="*/ 341 w 373"/>
              <a:gd name="T51" fmla="*/ 71 h 382"/>
              <a:gd name="T52" fmla="*/ 133 w 373"/>
              <a:gd name="T53" fmla="*/ 79 h 382"/>
              <a:gd name="T54" fmla="*/ 335 w 373"/>
              <a:gd name="T55" fmla="*/ 152 h 382"/>
              <a:gd name="T56" fmla="*/ 40 w 373"/>
              <a:gd name="T57" fmla="*/ 76 h 382"/>
              <a:gd name="T58" fmla="*/ 25 w 373"/>
              <a:gd name="T59" fmla="*/ 158 h 382"/>
              <a:gd name="T60" fmla="*/ 171 w 373"/>
              <a:gd name="T61" fmla="*/ 57 h 382"/>
              <a:gd name="T62" fmla="*/ 349 w 373"/>
              <a:gd name="T63" fmla="*/ 125 h 382"/>
              <a:gd name="T64" fmla="*/ 202 w 373"/>
              <a:gd name="T65" fmla="*/ 328 h 382"/>
              <a:gd name="T66" fmla="*/ 14 w 373"/>
              <a:gd name="T67" fmla="*/ 289 h 382"/>
              <a:gd name="T68" fmla="*/ 174 w 373"/>
              <a:gd name="T69" fmla="*/ 44 h 382"/>
              <a:gd name="T70" fmla="*/ 37 w 373"/>
              <a:gd name="T71" fmla="*/ 66 h 382"/>
              <a:gd name="T72" fmla="*/ 220 w 373"/>
              <a:gd name="T73" fmla="*/ 371 h 382"/>
              <a:gd name="T74" fmla="*/ 224 w 373"/>
              <a:gd name="T75" fmla="*/ 229 h 382"/>
              <a:gd name="T76" fmla="*/ 350 w 373"/>
              <a:gd name="T77" fmla="*/ 101 h 382"/>
              <a:gd name="T78" fmla="*/ 68 w 373"/>
              <a:gd name="T79" fmla="*/ 346 h 382"/>
              <a:gd name="T80" fmla="*/ 215 w 373"/>
              <a:gd name="T81" fmla="*/ 311 h 382"/>
              <a:gd name="T82" fmla="*/ 14 w 373"/>
              <a:gd name="T83" fmla="*/ 128 h 382"/>
              <a:gd name="T84" fmla="*/ 152 w 373"/>
              <a:gd name="T85" fmla="*/ 324 h 382"/>
              <a:gd name="T86" fmla="*/ 160 w 373"/>
              <a:gd name="T87" fmla="*/ 70 h 382"/>
              <a:gd name="T88" fmla="*/ 183 w 373"/>
              <a:gd name="T89" fmla="*/ 54 h 382"/>
              <a:gd name="T90" fmla="*/ 180 w 373"/>
              <a:gd name="T91" fmla="*/ 73 h 382"/>
              <a:gd name="T92" fmla="*/ 172 w 373"/>
              <a:gd name="T93" fmla="*/ 108 h 382"/>
              <a:gd name="T94" fmla="*/ 29 w 373"/>
              <a:gd name="T95" fmla="*/ 290 h 382"/>
              <a:gd name="T96" fmla="*/ 335 w 373"/>
              <a:gd name="T97" fmla="*/ 145 h 382"/>
              <a:gd name="T98" fmla="*/ 171 w 373"/>
              <a:gd name="T99" fmla="*/ 303 h 382"/>
              <a:gd name="T100" fmla="*/ 272 w 373"/>
              <a:gd name="T101" fmla="*/ 368 h 382"/>
              <a:gd name="T102" fmla="*/ 44 w 373"/>
              <a:gd name="T103" fmla="*/ 328 h 382"/>
              <a:gd name="T104" fmla="*/ 155 w 373"/>
              <a:gd name="T105" fmla="*/ 311 h 382"/>
              <a:gd name="T106" fmla="*/ 339 w 373"/>
              <a:gd name="T107" fmla="*/ 338 h 382"/>
              <a:gd name="T108" fmla="*/ 51 w 373"/>
              <a:gd name="T109" fmla="*/ 253 h 382"/>
              <a:gd name="T110" fmla="*/ 153 w 373"/>
              <a:gd name="T111" fmla="*/ 355 h 382"/>
              <a:gd name="T112" fmla="*/ 54 w 373"/>
              <a:gd name="T113" fmla="*/ 27 h 382"/>
              <a:gd name="T114" fmla="*/ 218 w 373"/>
              <a:gd name="T115" fmla="*/ 286 h 382"/>
              <a:gd name="T116" fmla="*/ 177 w 373"/>
              <a:gd name="T117" fmla="*/ 303 h 382"/>
              <a:gd name="T118" fmla="*/ 171 w 373"/>
              <a:gd name="T119" fmla="*/ 131 h 382"/>
              <a:gd name="T120" fmla="*/ 30 w 373"/>
              <a:gd name="T121" fmla="*/ 96 h 382"/>
              <a:gd name="T122" fmla="*/ 327 w 373"/>
              <a:gd name="T123" fmla="*/ 32 h 382"/>
              <a:gd name="T124" fmla="*/ 19 w 373"/>
              <a:gd name="T125" fmla="*/ 14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 h="382">
                <a:moveTo>
                  <a:pt x="373" y="286"/>
                </a:moveTo>
                <a:lnTo>
                  <a:pt x="373" y="286"/>
                </a:lnTo>
                <a:lnTo>
                  <a:pt x="373" y="316"/>
                </a:lnTo>
                <a:lnTo>
                  <a:pt x="373" y="316"/>
                </a:lnTo>
                <a:lnTo>
                  <a:pt x="371" y="335"/>
                </a:lnTo>
                <a:lnTo>
                  <a:pt x="371" y="335"/>
                </a:lnTo>
                <a:lnTo>
                  <a:pt x="368" y="347"/>
                </a:lnTo>
                <a:lnTo>
                  <a:pt x="363" y="358"/>
                </a:lnTo>
                <a:lnTo>
                  <a:pt x="363" y="358"/>
                </a:lnTo>
                <a:lnTo>
                  <a:pt x="355" y="366"/>
                </a:lnTo>
                <a:lnTo>
                  <a:pt x="355" y="366"/>
                </a:lnTo>
                <a:lnTo>
                  <a:pt x="350" y="371"/>
                </a:lnTo>
                <a:lnTo>
                  <a:pt x="350" y="371"/>
                </a:lnTo>
                <a:lnTo>
                  <a:pt x="346" y="374"/>
                </a:lnTo>
                <a:lnTo>
                  <a:pt x="339" y="376"/>
                </a:lnTo>
                <a:lnTo>
                  <a:pt x="339" y="376"/>
                </a:lnTo>
                <a:lnTo>
                  <a:pt x="333" y="376"/>
                </a:lnTo>
                <a:lnTo>
                  <a:pt x="333" y="376"/>
                </a:lnTo>
                <a:lnTo>
                  <a:pt x="305" y="376"/>
                </a:lnTo>
                <a:lnTo>
                  <a:pt x="305" y="376"/>
                </a:lnTo>
                <a:lnTo>
                  <a:pt x="289" y="376"/>
                </a:lnTo>
                <a:lnTo>
                  <a:pt x="289" y="376"/>
                </a:lnTo>
                <a:lnTo>
                  <a:pt x="261" y="379"/>
                </a:lnTo>
                <a:lnTo>
                  <a:pt x="261" y="379"/>
                </a:lnTo>
                <a:lnTo>
                  <a:pt x="240" y="380"/>
                </a:lnTo>
                <a:lnTo>
                  <a:pt x="240" y="380"/>
                </a:lnTo>
                <a:lnTo>
                  <a:pt x="218" y="382"/>
                </a:lnTo>
                <a:lnTo>
                  <a:pt x="218" y="382"/>
                </a:lnTo>
                <a:lnTo>
                  <a:pt x="144" y="382"/>
                </a:lnTo>
                <a:lnTo>
                  <a:pt x="144" y="382"/>
                </a:lnTo>
                <a:lnTo>
                  <a:pt x="120" y="382"/>
                </a:lnTo>
                <a:lnTo>
                  <a:pt x="120" y="382"/>
                </a:lnTo>
                <a:lnTo>
                  <a:pt x="89" y="382"/>
                </a:lnTo>
                <a:lnTo>
                  <a:pt x="89" y="382"/>
                </a:lnTo>
                <a:lnTo>
                  <a:pt x="70" y="380"/>
                </a:lnTo>
                <a:lnTo>
                  <a:pt x="70" y="380"/>
                </a:lnTo>
                <a:lnTo>
                  <a:pt x="65" y="379"/>
                </a:lnTo>
                <a:lnTo>
                  <a:pt x="65" y="379"/>
                </a:lnTo>
                <a:lnTo>
                  <a:pt x="55" y="377"/>
                </a:lnTo>
                <a:lnTo>
                  <a:pt x="48" y="376"/>
                </a:lnTo>
                <a:lnTo>
                  <a:pt x="48" y="376"/>
                </a:lnTo>
                <a:lnTo>
                  <a:pt x="35" y="371"/>
                </a:lnTo>
                <a:lnTo>
                  <a:pt x="35" y="371"/>
                </a:lnTo>
                <a:lnTo>
                  <a:pt x="29" y="366"/>
                </a:lnTo>
                <a:lnTo>
                  <a:pt x="24" y="361"/>
                </a:lnTo>
                <a:lnTo>
                  <a:pt x="24" y="361"/>
                </a:lnTo>
                <a:lnTo>
                  <a:pt x="21" y="357"/>
                </a:lnTo>
                <a:lnTo>
                  <a:pt x="21" y="357"/>
                </a:lnTo>
                <a:lnTo>
                  <a:pt x="13" y="347"/>
                </a:lnTo>
                <a:lnTo>
                  <a:pt x="10" y="335"/>
                </a:lnTo>
                <a:lnTo>
                  <a:pt x="10" y="335"/>
                </a:lnTo>
                <a:lnTo>
                  <a:pt x="7" y="319"/>
                </a:lnTo>
                <a:lnTo>
                  <a:pt x="7" y="319"/>
                </a:lnTo>
                <a:lnTo>
                  <a:pt x="5" y="309"/>
                </a:lnTo>
                <a:lnTo>
                  <a:pt x="5" y="309"/>
                </a:lnTo>
                <a:lnTo>
                  <a:pt x="3" y="297"/>
                </a:lnTo>
                <a:lnTo>
                  <a:pt x="3" y="297"/>
                </a:lnTo>
                <a:lnTo>
                  <a:pt x="2" y="290"/>
                </a:lnTo>
                <a:lnTo>
                  <a:pt x="2" y="290"/>
                </a:lnTo>
                <a:lnTo>
                  <a:pt x="2" y="272"/>
                </a:lnTo>
                <a:lnTo>
                  <a:pt x="2" y="272"/>
                </a:lnTo>
                <a:lnTo>
                  <a:pt x="2" y="270"/>
                </a:lnTo>
                <a:lnTo>
                  <a:pt x="2" y="270"/>
                </a:lnTo>
                <a:lnTo>
                  <a:pt x="2" y="267"/>
                </a:lnTo>
                <a:lnTo>
                  <a:pt x="2" y="267"/>
                </a:lnTo>
                <a:lnTo>
                  <a:pt x="2" y="253"/>
                </a:lnTo>
                <a:lnTo>
                  <a:pt x="2" y="253"/>
                </a:lnTo>
                <a:lnTo>
                  <a:pt x="0" y="215"/>
                </a:lnTo>
                <a:lnTo>
                  <a:pt x="0" y="215"/>
                </a:lnTo>
                <a:lnTo>
                  <a:pt x="2" y="180"/>
                </a:lnTo>
                <a:lnTo>
                  <a:pt x="2" y="180"/>
                </a:lnTo>
                <a:lnTo>
                  <a:pt x="2" y="150"/>
                </a:lnTo>
                <a:lnTo>
                  <a:pt x="2" y="150"/>
                </a:lnTo>
                <a:lnTo>
                  <a:pt x="2" y="147"/>
                </a:lnTo>
                <a:lnTo>
                  <a:pt x="2" y="147"/>
                </a:lnTo>
                <a:lnTo>
                  <a:pt x="0" y="145"/>
                </a:lnTo>
                <a:lnTo>
                  <a:pt x="0" y="145"/>
                </a:lnTo>
                <a:lnTo>
                  <a:pt x="0" y="137"/>
                </a:lnTo>
                <a:lnTo>
                  <a:pt x="0" y="137"/>
                </a:lnTo>
                <a:lnTo>
                  <a:pt x="2" y="114"/>
                </a:lnTo>
                <a:lnTo>
                  <a:pt x="2" y="114"/>
                </a:lnTo>
                <a:lnTo>
                  <a:pt x="2" y="101"/>
                </a:lnTo>
                <a:lnTo>
                  <a:pt x="2" y="101"/>
                </a:lnTo>
                <a:lnTo>
                  <a:pt x="2" y="85"/>
                </a:lnTo>
                <a:lnTo>
                  <a:pt x="2" y="85"/>
                </a:lnTo>
                <a:lnTo>
                  <a:pt x="5" y="66"/>
                </a:lnTo>
                <a:lnTo>
                  <a:pt x="5" y="66"/>
                </a:lnTo>
                <a:lnTo>
                  <a:pt x="7" y="57"/>
                </a:lnTo>
                <a:lnTo>
                  <a:pt x="11" y="46"/>
                </a:lnTo>
                <a:lnTo>
                  <a:pt x="11" y="46"/>
                </a:lnTo>
                <a:lnTo>
                  <a:pt x="14" y="41"/>
                </a:lnTo>
                <a:lnTo>
                  <a:pt x="14" y="41"/>
                </a:lnTo>
                <a:lnTo>
                  <a:pt x="19" y="33"/>
                </a:lnTo>
                <a:lnTo>
                  <a:pt x="24" y="29"/>
                </a:lnTo>
                <a:lnTo>
                  <a:pt x="30" y="24"/>
                </a:lnTo>
                <a:lnTo>
                  <a:pt x="37" y="19"/>
                </a:lnTo>
                <a:lnTo>
                  <a:pt x="37" y="19"/>
                </a:lnTo>
                <a:lnTo>
                  <a:pt x="41" y="18"/>
                </a:lnTo>
                <a:lnTo>
                  <a:pt x="41" y="18"/>
                </a:lnTo>
                <a:lnTo>
                  <a:pt x="52" y="13"/>
                </a:lnTo>
                <a:lnTo>
                  <a:pt x="63" y="10"/>
                </a:lnTo>
                <a:lnTo>
                  <a:pt x="63" y="10"/>
                </a:lnTo>
                <a:lnTo>
                  <a:pt x="73" y="8"/>
                </a:lnTo>
                <a:lnTo>
                  <a:pt x="82" y="7"/>
                </a:lnTo>
                <a:lnTo>
                  <a:pt x="82" y="7"/>
                </a:lnTo>
                <a:lnTo>
                  <a:pt x="89" y="7"/>
                </a:lnTo>
                <a:lnTo>
                  <a:pt x="89" y="7"/>
                </a:lnTo>
                <a:lnTo>
                  <a:pt x="111" y="3"/>
                </a:lnTo>
                <a:lnTo>
                  <a:pt x="111" y="3"/>
                </a:lnTo>
                <a:lnTo>
                  <a:pt x="125" y="2"/>
                </a:lnTo>
                <a:lnTo>
                  <a:pt x="125" y="2"/>
                </a:lnTo>
                <a:lnTo>
                  <a:pt x="141" y="0"/>
                </a:lnTo>
                <a:lnTo>
                  <a:pt x="158" y="0"/>
                </a:lnTo>
                <a:lnTo>
                  <a:pt x="158" y="0"/>
                </a:lnTo>
                <a:lnTo>
                  <a:pt x="183" y="2"/>
                </a:lnTo>
                <a:lnTo>
                  <a:pt x="183" y="2"/>
                </a:lnTo>
                <a:lnTo>
                  <a:pt x="204" y="2"/>
                </a:lnTo>
                <a:lnTo>
                  <a:pt x="204" y="2"/>
                </a:lnTo>
                <a:lnTo>
                  <a:pt x="235" y="3"/>
                </a:lnTo>
                <a:lnTo>
                  <a:pt x="235" y="3"/>
                </a:lnTo>
                <a:lnTo>
                  <a:pt x="259" y="7"/>
                </a:lnTo>
                <a:lnTo>
                  <a:pt x="259" y="7"/>
                </a:lnTo>
                <a:lnTo>
                  <a:pt x="272" y="8"/>
                </a:lnTo>
                <a:lnTo>
                  <a:pt x="272" y="8"/>
                </a:lnTo>
                <a:lnTo>
                  <a:pt x="279" y="8"/>
                </a:lnTo>
                <a:lnTo>
                  <a:pt x="279" y="8"/>
                </a:lnTo>
                <a:lnTo>
                  <a:pt x="300" y="10"/>
                </a:lnTo>
                <a:lnTo>
                  <a:pt x="300" y="10"/>
                </a:lnTo>
                <a:lnTo>
                  <a:pt x="311" y="11"/>
                </a:lnTo>
                <a:lnTo>
                  <a:pt x="320" y="13"/>
                </a:lnTo>
                <a:lnTo>
                  <a:pt x="320" y="13"/>
                </a:lnTo>
                <a:lnTo>
                  <a:pt x="330" y="16"/>
                </a:lnTo>
                <a:lnTo>
                  <a:pt x="338" y="21"/>
                </a:lnTo>
                <a:lnTo>
                  <a:pt x="346" y="25"/>
                </a:lnTo>
                <a:lnTo>
                  <a:pt x="354" y="30"/>
                </a:lnTo>
                <a:lnTo>
                  <a:pt x="354" y="30"/>
                </a:lnTo>
                <a:lnTo>
                  <a:pt x="358" y="37"/>
                </a:lnTo>
                <a:lnTo>
                  <a:pt x="361" y="43"/>
                </a:lnTo>
                <a:lnTo>
                  <a:pt x="361" y="43"/>
                </a:lnTo>
                <a:lnTo>
                  <a:pt x="366" y="57"/>
                </a:lnTo>
                <a:lnTo>
                  <a:pt x="366" y="57"/>
                </a:lnTo>
                <a:lnTo>
                  <a:pt x="366" y="70"/>
                </a:lnTo>
                <a:lnTo>
                  <a:pt x="366" y="70"/>
                </a:lnTo>
                <a:lnTo>
                  <a:pt x="368" y="82"/>
                </a:lnTo>
                <a:lnTo>
                  <a:pt x="368" y="82"/>
                </a:lnTo>
                <a:lnTo>
                  <a:pt x="368" y="87"/>
                </a:lnTo>
                <a:lnTo>
                  <a:pt x="368" y="87"/>
                </a:lnTo>
                <a:lnTo>
                  <a:pt x="368" y="126"/>
                </a:lnTo>
                <a:lnTo>
                  <a:pt x="368" y="126"/>
                </a:lnTo>
                <a:lnTo>
                  <a:pt x="369" y="142"/>
                </a:lnTo>
                <a:lnTo>
                  <a:pt x="369" y="142"/>
                </a:lnTo>
                <a:lnTo>
                  <a:pt x="369" y="153"/>
                </a:lnTo>
                <a:lnTo>
                  <a:pt x="369" y="153"/>
                </a:lnTo>
                <a:lnTo>
                  <a:pt x="371" y="188"/>
                </a:lnTo>
                <a:lnTo>
                  <a:pt x="371" y="188"/>
                </a:lnTo>
                <a:lnTo>
                  <a:pt x="371" y="226"/>
                </a:lnTo>
                <a:lnTo>
                  <a:pt x="371" y="226"/>
                </a:lnTo>
                <a:lnTo>
                  <a:pt x="373" y="248"/>
                </a:lnTo>
                <a:lnTo>
                  <a:pt x="373" y="248"/>
                </a:lnTo>
                <a:lnTo>
                  <a:pt x="373" y="265"/>
                </a:lnTo>
                <a:lnTo>
                  <a:pt x="373" y="265"/>
                </a:lnTo>
                <a:lnTo>
                  <a:pt x="373" y="286"/>
                </a:lnTo>
                <a:lnTo>
                  <a:pt x="373" y="286"/>
                </a:lnTo>
                <a:close/>
                <a:moveTo>
                  <a:pt x="8" y="119"/>
                </a:moveTo>
                <a:lnTo>
                  <a:pt x="8" y="119"/>
                </a:lnTo>
                <a:lnTo>
                  <a:pt x="8" y="119"/>
                </a:lnTo>
                <a:lnTo>
                  <a:pt x="8" y="119"/>
                </a:lnTo>
                <a:lnTo>
                  <a:pt x="8" y="115"/>
                </a:lnTo>
                <a:lnTo>
                  <a:pt x="8" y="115"/>
                </a:lnTo>
                <a:lnTo>
                  <a:pt x="8" y="114"/>
                </a:lnTo>
                <a:lnTo>
                  <a:pt x="8" y="114"/>
                </a:lnTo>
                <a:lnTo>
                  <a:pt x="8" y="114"/>
                </a:lnTo>
                <a:lnTo>
                  <a:pt x="8" y="114"/>
                </a:lnTo>
                <a:lnTo>
                  <a:pt x="8" y="119"/>
                </a:lnTo>
                <a:lnTo>
                  <a:pt x="8" y="119"/>
                </a:lnTo>
                <a:lnTo>
                  <a:pt x="8" y="122"/>
                </a:lnTo>
                <a:lnTo>
                  <a:pt x="8" y="122"/>
                </a:lnTo>
                <a:lnTo>
                  <a:pt x="8" y="122"/>
                </a:lnTo>
                <a:lnTo>
                  <a:pt x="8" y="122"/>
                </a:lnTo>
                <a:lnTo>
                  <a:pt x="8" y="119"/>
                </a:lnTo>
                <a:lnTo>
                  <a:pt x="8" y="119"/>
                </a:lnTo>
                <a:close/>
                <a:moveTo>
                  <a:pt x="166" y="81"/>
                </a:moveTo>
                <a:lnTo>
                  <a:pt x="166" y="81"/>
                </a:lnTo>
                <a:lnTo>
                  <a:pt x="163" y="82"/>
                </a:lnTo>
                <a:lnTo>
                  <a:pt x="163" y="82"/>
                </a:lnTo>
                <a:lnTo>
                  <a:pt x="161" y="84"/>
                </a:lnTo>
                <a:lnTo>
                  <a:pt x="161" y="84"/>
                </a:lnTo>
                <a:lnTo>
                  <a:pt x="161" y="85"/>
                </a:lnTo>
                <a:lnTo>
                  <a:pt x="161" y="85"/>
                </a:lnTo>
                <a:lnTo>
                  <a:pt x="161" y="87"/>
                </a:lnTo>
                <a:lnTo>
                  <a:pt x="161" y="87"/>
                </a:lnTo>
                <a:lnTo>
                  <a:pt x="166" y="81"/>
                </a:lnTo>
                <a:lnTo>
                  <a:pt x="166" y="81"/>
                </a:lnTo>
                <a:lnTo>
                  <a:pt x="166" y="81"/>
                </a:lnTo>
                <a:lnTo>
                  <a:pt x="166" y="81"/>
                </a:lnTo>
                <a:lnTo>
                  <a:pt x="167" y="78"/>
                </a:lnTo>
                <a:lnTo>
                  <a:pt x="167" y="78"/>
                </a:lnTo>
                <a:lnTo>
                  <a:pt x="166" y="79"/>
                </a:lnTo>
                <a:lnTo>
                  <a:pt x="166" y="81"/>
                </a:lnTo>
                <a:lnTo>
                  <a:pt x="166" y="81"/>
                </a:lnTo>
                <a:close/>
                <a:moveTo>
                  <a:pt x="167" y="150"/>
                </a:moveTo>
                <a:lnTo>
                  <a:pt x="167" y="150"/>
                </a:lnTo>
                <a:lnTo>
                  <a:pt x="167" y="150"/>
                </a:lnTo>
                <a:lnTo>
                  <a:pt x="167" y="150"/>
                </a:lnTo>
                <a:lnTo>
                  <a:pt x="144" y="152"/>
                </a:lnTo>
                <a:lnTo>
                  <a:pt x="144" y="152"/>
                </a:lnTo>
                <a:lnTo>
                  <a:pt x="136" y="152"/>
                </a:lnTo>
                <a:lnTo>
                  <a:pt x="136" y="152"/>
                </a:lnTo>
                <a:lnTo>
                  <a:pt x="133" y="152"/>
                </a:lnTo>
                <a:lnTo>
                  <a:pt x="133" y="149"/>
                </a:lnTo>
                <a:lnTo>
                  <a:pt x="133" y="149"/>
                </a:lnTo>
                <a:lnTo>
                  <a:pt x="131" y="147"/>
                </a:lnTo>
                <a:lnTo>
                  <a:pt x="131" y="147"/>
                </a:lnTo>
                <a:lnTo>
                  <a:pt x="131" y="141"/>
                </a:lnTo>
                <a:lnTo>
                  <a:pt x="131" y="141"/>
                </a:lnTo>
                <a:lnTo>
                  <a:pt x="131" y="109"/>
                </a:lnTo>
                <a:lnTo>
                  <a:pt x="131" y="109"/>
                </a:lnTo>
                <a:lnTo>
                  <a:pt x="130" y="84"/>
                </a:lnTo>
                <a:lnTo>
                  <a:pt x="130" y="84"/>
                </a:lnTo>
                <a:lnTo>
                  <a:pt x="128" y="70"/>
                </a:lnTo>
                <a:lnTo>
                  <a:pt x="128" y="70"/>
                </a:lnTo>
                <a:lnTo>
                  <a:pt x="128" y="68"/>
                </a:lnTo>
                <a:lnTo>
                  <a:pt x="128" y="68"/>
                </a:lnTo>
                <a:lnTo>
                  <a:pt x="128" y="68"/>
                </a:lnTo>
                <a:lnTo>
                  <a:pt x="128" y="68"/>
                </a:lnTo>
                <a:lnTo>
                  <a:pt x="128" y="78"/>
                </a:lnTo>
                <a:lnTo>
                  <a:pt x="128" y="78"/>
                </a:lnTo>
                <a:lnTo>
                  <a:pt x="130" y="96"/>
                </a:lnTo>
                <a:lnTo>
                  <a:pt x="130" y="96"/>
                </a:lnTo>
                <a:lnTo>
                  <a:pt x="130" y="133"/>
                </a:lnTo>
                <a:lnTo>
                  <a:pt x="130" y="133"/>
                </a:lnTo>
                <a:lnTo>
                  <a:pt x="131" y="149"/>
                </a:lnTo>
                <a:lnTo>
                  <a:pt x="131" y="149"/>
                </a:lnTo>
                <a:lnTo>
                  <a:pt x="131" y="152"/>
                </a:lnTo>
                <a:lnTo>
                  <a:pt x="131" y="152"/>
                </a:lnTo>
                <a:lnTo>
                  <a:pt x="136" y="152"/>
                </a:lnTo>
                <a:lnTo>
                  <a:pt x="136" y="152"/>
                </a:lnTo>
                <a:lnTo>
                  <a:pt x="144" y="152"/>
                </a:lnTo>
                <a:lnTo>
                  <a:pt x="144" y="152"/>
                </a:lnTo>
                <a:lnTo>
                  <a:pt x="167" y="152"/>
                </a:lnTo>
                <a:lnTo>
                  <a:pt x="167" y="152"/>
                </a:lnTo>
                <a:lnTo>
                  <a:pt x="167" y="150"/>
                </a:lnTo>
                <a:lnTo>
                  <a:pt x="167" y="150"/>
                </a:lnTo>
                <a:lnTo>
                  <a:pt x="169" y="150"/>
                </a:lnTo>
                <a:lnTo>
                  <a:pt x="169" y="150"/>
                </a:lnTo>
                <a:lnTo>
                  <a:pt x="169" y="150"/>
                </a:lnTo>
                <a:lnTo>
                  <a:pt x="169" y="150"/>
                </a:lnTo>
                <a:lnTo>
                  <a:pt x="167" y="150"/>
                </a:lnTo>
                <a:lnTo>
                  <a:pt x="167" y="150"/>
                </a:lnTo>
                <a:close/>
                <a:moveTo>
                  <a:pt x="52" y="66"/>
                </a:moveTo>
                <a:lnTo>
                  <a:pt x="52" y="66"/>
                </a:lnTo>
                <a:lnTo>
                  <a:pt x="52" y="68"/>
                </a:lnTo>
                <a:lnTo>
                  <a:pt x="52" y="70"/>
                </a:lnTo>
                <a:lnTo>
                  <a:pt x="52" y="70"/>
                </a:lnTo>
                <a:lnTo>
                  <a:pt x="52" y="71"/>
                </a:lnTo>
                <a:lnTo>
                  <a:pt x="52" y="71"/>
                </a:lnTo>
                <a:lnTo>
                  <a:pt x="52" y="71"/>
                </a:lnTo>
                <a:lnTo>
                  <a:pt x="52" y="71"/>
                </a:lnTo>
                <a:lnTo>
                  <a:pt x="52" y="73"/>
                </a:lnTo>
                <a:lnTo>
                  <a:pt x="52" y="76"/>
                </a:lnTo>
                <a:lnTo>
                  <a:pt x="52" y="76"/>
                </a:lnTo>
                <a:lnTo>
                  <a:pt x="52" y="78"/>
                </a:lnTo>
                <a:lnTo>
                  <a:pt x="52" y="78"/>
                </a:lnTo>
                <a:lnTo>
                  <a:pt x="52" y="79"/>
                </a:lnTo>
                <a:lnTo>
                  <a:pt x="52" y="79"/>
                </a:lnTo>
                <a:lnTo>
                  <a:pt x="52" y="81"/>
                </a:lnTo>
                <a:lnTo>
                  <a:pt x="52" y="81"/>
                </a:lnTo>
                <a:lnTo>
                  <a:pt x="54" y="82"/>
                </a:lnTo>
                <a:lnTo>
                  <a:pt x="54" y="84"/>
                </a:lnTo>
                <a:lnTo>
                  <a:pt x="54" y="84"/>
                </a:lnTo>
                <a:lnTo>
                  <a:pt x="52" y="85"/>
                </a:lnTo>
                <a:lnTo>
                  <a:pt x="52" y="85"/>
                </a:lnTo>
                <a:lnTo>
                  <a:pt x="52" y="95"/>
                </a:lnTo>
                <a:lnTo>
                  <a:pt x="52" y="95"/>
                </a:lnTo>
                <a:lnTo>
                  <a:pt x="52" y="133"/>
                </a:lnTo>
                <a:lnTo>
                  <a:pt x="52" y="133"/>
                </a:lnTo>
                <a:lnTo>
                  <a:pt x="52" y="144"/>
                </a:lnTo>
                <a:lnTo>
                  <a:pt x="52" y="144"/>
                </a:lnTo>
                <a:lnTo>
                  <a:pt x="54" y="163"/>
                </a:lnTo>
                <a:lnTo>
                  <a:pt x="54" y="163"/>
                </a:lnTo>
                <a:lnTo>
                  <a:pt x="55" y="178"/>
                </a:lnTo>
                <a:lnTo>
                  <a:pt x="55" y="178"/>
                </a:lnTo>
                <a:lnTo>
                  <a:pt x="57" y="199"/>
                </a:lnTo>
                <a:lnTo>
                  <a:pt x="57" y="199"/>
                </a:lnTo>
                <a:lnTo>
                  <a:pt x="57" y="218"/>
                </a:lnTo>
                <a:lnTo>
                  <a:pt x="57" y="218"/>
                </a:lnTo>
                <a:lnTo>
                  <a:pt x="59" y="232"/>
                </a:lnTo>
                <a:lnTo>
                  <a:pt x="59" y="232"/>
                </a:lnTo>
                <a:lnTo>
                  <a:pt x="59" y="249"/>
                </a:lnTo>
                <a:lnTo>
                  <a:pt x="59" y="249"/>
                </a:lnTo>
                <a:lnTo>
                  <a:pt x="60" y="259"/>
                </a:lnTo>
                <a:lnTo>
                  <a:pt x="60" y="259"/>
                </a:lnTo>
                <a:lnTo>
                  <a:pt x="60" y="286"/>
                </a:lnTo>
                <a:lnTo>
                  <a:pt x="60" y="286"/>
                </a:lnTo>
                <a:lnTo>
                  <a:pt x="62" y="311"/>
                </a:lnTo>
                <a:lnTo>
                  <a:pt x="62" y="311"/>
                </a:lnTo>
                <a:lnTo>
                  <a:pt x="63" y="325"/>
                </a:lnTo>
                <a:lnTo>
                  <a:pt x="63" y="325"/>
                </a:lnTo>
                <a:lnTo>
                  <a:pt x="63" y="330"/>
                </a:lnTo>
                <a:lnTo>
                  <a:pt x="63" y="330"/>
                </a:lnTo>
                <a:lnTo>
                  <a:pt x="66" y="330"/>
                </a:lnTo>
                <a:lnTo>
                  <a:pt x="66" y="330"/>
                </a:lnTo>
                <a:lnTo>
                  <a:pt x="81" y="331"/>
                </a:lnTo>
                <a:lnTo>
                  <a:pt x="81" y="331"/>
                </a:lnTo>
                <a:lnTo>
                  <a:pt x="133" y="331"/>
                </a:lnTo>
                <a:lnTo>
                  <a:pt x="133" y="331"/>
                </a:lnTo>
                <a:lnTo>
                  <a:pt x="134" y="331"/>
                </a:lnTo>
                <a:lnTo>
                  <a:pt x="134" y="331"/>
                </a:lnTo>
                <a:lnTo>
                  <a:pt x="134" y="330"/>
                </a:lnTo>
                <a:lnTo>
                  <a:pt x="134" y="330"/>
                </a:lnTo>
                <a:lnTo>
                  <a:pt x="134" y="265"/>
                </a:lnTo>
                <a:lnTo>
                  <a:pt x="134" y="265"/>
                </a:lnTo>
                <a:lnTo>
                  <a:pt x="134" y="251"/>
                </a:lnTo>
                <a:lnTo>
                  <a:pt x="134" y="237"/>
                </a:lnTo>
                <a:lnTo>
                  <a:pt x="134" y="237"/>
                </a:lnTo>
                <a:lnTo>
                  <a:pt x="133" y="227"/>
                </a:lnTo>
                <a:lnTo>
                  <a:pt x="133" y="227"/>
                </a:lnTo>
                <a:lnTo>
                  <a:pt x="131" y="221"/>
                </a:lnTo>
                <a:lnTo>
                  <a:pt x="131" y="221"/>
                </a:lnTo>
                <a:lnTo>
                  <a:pt x="131" y="219"/>
                </a:lnTo>
                <a:lnTo>
                  <a:pt x="133" y="218"/>
                </a:lnTo>
                <a:lnTo>
                  <a:pt x="133" y="218"/>
                </a:lnTo>
                <a:lnTo>
                  <a:pt x="134" y="218"/>
                </a:lnTo>
                <a:lnTo>
                  <a:pt x="134" y="218"/>
                </a:lnTo>
                <a:lnTo>
                  <a:pt x="134" y="218"/>
                </a:lnTo>
                <a:lnTo>
                  <a:pt x="134" y="218"/>
                </a:lnTo>
                <a:lnTo>
                  <a:pt x="136" y="216"/>
                </a:lnTo>
                <a:lnTo>
                  <a:pt x="137" y="215"/>
                </a:lnTo>
                <a:lnTo>
                  <a:pt x="139" y="216"/>
                </a:lnTo>
                <a:lnTo>
                  <a:pt x="141" y="216"/>
                </a:lnTo>
                <a:lnTo>
                  <a:pt x="141" y="216"/>
                </a:lnTo>
                <a:lnTo>
                  <a:pt x="142" y="218"/>
                </a:lnTo>
                <a:lnTo>
                  <a:pt x="142" y="218"/>
                </a:lnTo>
                <a:lnTo>
                  <a:pt x="158" y="219"/>
                </a:lnTo>
                <a:lnTo>
                  <a:pt x="158" y="219"/>
                </a:lnTo>
                <a:lnTo>
                  <a:pt x="164" y="219"/>
                </a:lnTo>
                <a:lnTo>
                  <a:pt x="164" y="219"/>
                </a:lnTo>
                <a:lnTo>
                  <a:pt x="186" y="219"/>
                </a:lnTo>
                <a:lnTo>
                  <a:pt x="186" y="219"/>
                </a:lnTo>
                <a:lnTo>
                  <a:pt x="202" y="219"/>
                </a:lnTo>
                <a:lnTo>
                  <a:pt x="202" y="219"/>
                </a:lnTo>
                <a:lnTo>
                  <a:pt x="227" y="218"/>
                </a:lnTo>
                <a:lnTo>
                  <a:pt x="227" y="218"/>
                </a:lnTo>
                <a:lnTo>
                  <a:pt x="242" y="216"/>
                </a:lnTo>
                <a:lnTo>
                  <a:pt x="242" y="216"/>
                </a:lnTo>
                <a:lnTo>
                  <a:pt x="245" y="216"/>
                </a:lnTo>
                <a:lnTo>
                  <a:pt x="245" y="216"/>
                </a:lnTo>
                <a:lnTo>
                  <a:pt x="245" y="215"/>
                </a:lnTo>
                <a:lnTo>
                  <a:pt x="245" y="215"/>
                </a:lnTo>
                <a:lnTo>
                  <a:pt x="246" y="213"/>
                </a:lnTo>
                <a:lnTo>
                  <a:pt x="246" y="213"/>
                </a:lnTo>
                <a:lnTo>
                  <a:pt x="246" y="213"/>
                </a:lnTo>
                <a:lnTo>
                  <a:pt x="248" y="213"/>
                </a:lnTo>
                <a:lnTo>
                  <a:pt x="249" y="213"/>
                </a:lnTo>
                <a:lnTo>
                  <a:pt x="249" y="213"/>
                </a:lnTo>
                <a:lnTo>
                  <a:pt x="251" y="215"/>
                </a:lnTo>
                <a:lnTo>
                  <a:pt x="251" y="215"/>
                </a:lnTo>
                <a:lnTo>
                  <a:pt x="253" y="215"/>
                </a:lnTo>
                <a:lnTo>
                  <a:pt x="254" y="216"/>
                </a:lnTo>
                <a:lnTo>
                  <a:pt x="254" y="216"/>
                </a:lnTo>
                <a:lnTo>
                  <a:pt x="256" y="218"/>
                </a:lnTo>
                <a:lnTo>
                  <a:pt x="256" y="218"/>
                </a:lnTo>
                <a:lnTo>
                  <a:pt x="256" y="219"/>
                </a:lnTo>
                <a:lnTo>
                  <a:pt x="256" y="221"/>
                </a:lnTo>
                <a:lnTo>
                  <a:pt x="256" y="221"/>
                </a:lnTo>
                <a:lnTo>
                  <a:pt x="254" y="223"/>
                </a:lnTo>
                <a:lnTo>
                  <a:pt x="254" y="226"/>
                </a:lnTo>
                <a:lnTo>
                  <a:pt x="254" y="226"/>
                </a:lnTo>
                <a:lnTo>
                  <a:pt x="254" y="245"/>
                </a:lnTo>
                <a:lnTo>
                  <a:pt x="254" y="245"/>
                </a:lnTo>
                <a:lnTo>
                  <a:pt x="256" y="251"/>
                </a:lnTo>
                <a:lnTo>
                  <a:pt x="256" y="251"/>
                </a:lnTo>
                <a:lnTo>
                  <a:pt x="256" y="264"/>
                </a:lnTo>
                <a:lnTo>
                  <a:pt x="256" y="264"/>
                </a:lnTo>
                <a:lnTo>
                  <a:pt x="257" y="270"/>
                </a:lnTo>
                <a:lnTo>
                  <a:pt x="257" y="270"/>
                </a:lnTo>
                <a:lnTo>
                  <a:pt x="257" y="272"/>
                </a:lnTo>
                <a:lnTo>
                  <a:pt x="256" y="272"/>
                </a:lnTo>
                <a:lnTo>
                  <a:pt x="256" y="272"/>
                </a:lnTo>
                <a:lnTo>
                  <a:pt x="254" y="272"/>
                </a:lnTo>
                <a:lnTo>
                  <a:pt x="253" y="272"/>
                </a:lnTo>
                <a:lnTo>
                  <a:pt x="253" y="272"/>
                </a:lnTo>
                <a:lnTo>
                  <a:pt x="253" y="272"/>
                </a:lnTo>
                <a:lnTo>
                  <a:pt x="253" y="272"/>
                </a:lnTo>
                <a:lnTo>
                  <a:pt x="253" y="273"/>
                </a:lnTo>
                <a:lnTo>
                  <a:pt x="253" y="273"/>
                </a:lnTo>
                <a:lnTo>
                  <a:pt x="254" y="290"/>
                </a:lnTo>
                <a:lnTo>
                  <a:pt x="254" y="290"/>
                </a:lnTo>
                <a:lnTo>
                  <a:pt x="257" y="316"/>
                </a:lnTo>
                <a:lnTo>
                  <a:pt x="257" y="316"/>
                </a:lnTo>
                <a:lnTo>
                  <a:pt x="257" y="322"/>
                </a:lnTo>
                <a:lnTo>
                  <a:pt x="257" y="322"/>
                </a:lnTo>
                <a:lnTo>
                  <a:pt x="259" y="328"/>
                </a:lnTo>
                <a:lnTo>
                  <a:pt x="259" y="328"/>
                </a:lnTo>
                <a:lnTo>
                  <a:pt x="259" y="328"/>
                </a:lnTo>
                <a:lnTo>
                  <a:pt x="259" y="328"/>
                </a:lnTo>
                <a:lnTo>
                  <a:pt x="259" y="328"/>
                </a:lnTo>
                <a:lnTo>
                  <a:pt x="259" y="328"/>
                </a:lnTo>
                <a:lnTo>
                  <a:pt x="272" y="328"/>
                </a:lnTo>
                <a:lnTo>
                  <a:pt x="272" y="328"/>
                </a:lnTo>
                <a:lnTo>
                  <a:pt x="294" y="325"/>
                </a:lnTo>
                <a:lnTo>
                  <a:pt x="294" y="325"/>
                </a:lnTo>
                <a:lnTo>
                  <a:pt x="309" y="325"/>
                </a:lnTo>
                <a:lnTo>
                  <a:pt x="309" y="325"/>
                </a:lnTo>
                <a:lnTo>
                  <a:pt x="325" y="325"/>
                </a:lnTo>
                <a:lnTo>
                  <a:pt x="325" y="325"/>
                </a:lnTo>
                <a:lnTo>
                  <a:pt x="328" y="325"/>
                </a:lnTo>
                <a:lnTo>
                  <a:pt x="328" y="325"/>
                </a:lnTo>
                <a:lnTo>
                  <a:pt x="327" y="324"/>
                </a:lnTo>
                <a:lnTo>
                  <a:pt x="327" y="320"/>
                </a:lnTo>
                <a:lnTo>
                  <a:pt x="327" y="320"/>
                </a:lnTo>
                <a:lnTo>
                  <a:pt x="327" y="316"/>
                </a:lnTo>
                <a:lnTo>
                  <a:pt x="327" y="316"/>
                </a:lnTo>
                <a:lnTo>
                  <a:pt x="327" y="311"/>
                </a:lnTo>
                <a:lnTo>
                  <a:pt x="327" y="311"/>
                </a:lnTo>
                <a:lnTo>
                  <a:pt x="325" y="290"/>
                </a:lnTo>
                <a:lnTo>
                  <a:pt x="325" y="290"/>
                </a:lnTo>
                <a:lnTo>
                  <a:pt x="324" y="264"/>
                </a:lnTo>
                <a:lnTo>
                  <a:pt x="324" y="264"/>
                </a:lnTo>
                <a:lnTo>
                  <a:pt x="320" y="234"/>
                </a:lnTo>
                <a:lnTo>
                  <a:pt x="320" y="234"/>
                </a:lnTo>
                <a:lnTo>
                  <a:pt x="319" y="205"/>
                </a:lnTo>
                <a:lnTo>
                  <a:pt x="319" y="205"/>
                </a:lnTo>
                <a:lnTo>
                  <a:pt x="319" y="188"/>
                </a:lnTo>
                <a:lnTo>
                  <a:pt x="319" y="188"/>
                </a:lnTo>
                <a:lnTo>
                  <a:pt x="317" y="174"/>
                </a:lnTo>
                <a:lnTo>
                  <a:pt x="317" y="174"/>
                </a:lnTo>
                <a:lnTo>
                  <a:pt x="316" y="145"/>
                </a:lnTo>
                <a:lnTo>
                  <a:pt x="316" y="145"/>
                </a:lnTo>
                <a:lnTo>
                  <a:pt x="316" y="131"/>
                </a:lnTo>
                <a:lnTo>
                  <a:pt x="316" y="131"/>
                </a:lnTo>
                <a:lnTo>
                  <a:pt x="314" y="119"/>
                </a:lnTo>
                <a:lnTo>
                  <a:pt x="314" y="119"/>
                </a:lnTo>
                <a:lnTo>
                  <a:pt x="314" y="93"/>
                </a:lnTo>
                <a:lnTo>
                  <a:pt x="314" y="93"/>
                </a:lnTo>
                <a:lnTo>
                  <a:pt x="313" y="90"/>
                </a:lnTo>
                <a:lnTo>
                  <a:pt x="313" y="90"/>
                </a:lnTo>
                <a:lnTo>
                  <a:pt x="311" y="87"/>
                </a:lnTo>
                <a:lnTo>
                  <a:pt x="311" y="87"/>
                </a:lnTo>
                <a:lnTo>
                  <a:pt x="311" y="82"/>
                </a:lnTo>
                <a:lnTo>
                  <a:pt x="311" y="82"/>
                </a:lnTo>
                <a:lnTo>
                  <a:pt x="311" y="79"/>
                </a:lnTo>
                <a:lnTo>
                  <a:pt x="311" y="79"/>
                </a:lnTo>
                <a:lnTo>
                  <a:pt x="311" y="76"/>
                </a:lnTo>
                <a:lnTo>
                  <a:pt x="311" y="76"/>
                </a:lnTo>
                <a:lnTo>
                  <a:pt x="311" y="71"/>
                </a:lnTo>
                <a:lnTo>
                  <a:pt x="311" y="71"/>
                </a:lnTo>
                <a:lnTo>
                  <a:pt x="311" y="70"/>
                </a:lnTo>
                <a:lnTo>
                  <a:pt x="311" y="70"/>
                </a:lnTo>
                <a:lnTo>
                  <a:pt x="311" y="66"/>
                </a:lnTo>
                <a:lnTo>
                  <a:pt x="311" y="63"/>
                </a:lnTo>
                <a:lnTo>
                  <a:pt x="311" y="63"/>
                </a:lnTo>
                <a:lnTo>
                  <a:pt x="309" y="60"/>
                </a:lnTo>
                <a:lnTo>
                  <a:pt x="306" y="60"/>
                </a:lnTo>
                <a:lnTo>
                  <a:pt x="306" y="60"/>
                </a:lnTo>
                <a:lnTo>
                  <a:pt x="297" y="59"/>
                </a:lnTo>
                <a:lnTo>
                  <a:pt x="297" y="59"/>
                </a:lnTo>
                <a:lnTo>
                  <a:pt x="273" y="60"/>
                </a:lnTo>
                <a:lnTo>
                  <a:pt x="273" y="60"/>
                </a:lnTo>
                <a:lnTo>
                  <a:pt x="257" y="59"/>
                </a:lnTo>
                <a:lnTo>
                  <a:pt x="257" y="59"/>
                </a:lnTo>
                <a:lnTo>
                  <a:pt x="242" y="59"/>
                </a:lnTo>
                <a:lnTo>
                  <a:pt x="242" y="59"/>
                </a:lnTo>
                <a:lnTo>
                  <a:pt x="240" y="59"/>
                </a:lnTo>
                <a:lnTo>
                  <a:pt x="240" y="59"/>
                </a:lnTo>
                <a:lnTo>
                  <a:pt x="238" y="60"/>
                </a:lnTo>
                <a:lnTo>
                  <a:pt x="238" y="60"/>
                </a:lnTo>
                <a:lnTo>
                  <a:pt x="237" y="63"/>
                </a:lnTo>
                <a:lnTo>
                  <a:pt x="237" y="63"/>
                </a:lnTo>
                <a:lnTo>
                  <a:pt x="237" y="66"/>
                </a:lnTo>
                <a:lnTo>
                  <a:pt x="237" y="66"/>
                </a:lnTo>
                <a:lnTo>
                  <a:pt x="237" y="79"/>
                </a:lnTo>
                <a:lnTo>
                  <a:pt x="237" y="79"/>
                </a:lnTo>
                <a:lnTo>
                  <a:pt x="238" y="103"/>
                </a:lnTo>
                <a:lnTo>
                  <a:pt x="238" y="103"/>
                </a:lnTo>
                <a:lnTo>
                  <a:pt x="240" y="120"/>
                </a:lnTo>
                <a:lnTo>
                  <a:pt x="240" y="120"/>
                </a:lnTo>
                <a:lnTo>
                  <a:pt x="240" y="120"/>
                </a:lnTo>
                <a:lnTo>
                  <a:pt x="240" y="120"/>
                </a:lnTo>
                <a:lnTo>
                  <a:pt x="240" y="123"/>
                </a:lnTo>
                <a:lnTo>
                  <a:pt x="240" y="123"/>
                </a:lnTo>
                <a:lnTo>
                  <a:pt x="240" y="137"/>
                </a:lnTo>
                <a:lnTo>
                  <a:pt x="240" y="137"/>
                </a:lnTo>
                <a:lnTo>
                  <a:pt x="240" y="141"/>
                </a:lnTo>
                <a:lnTo>
                  <a:pt x="240" y="141"/>
                </a:lnTo>
                <a:lnTo>
                  <a:pt x="242" y="147"/>
                </a:lnTo>
                <a:lnTo>
                  <a:pt x="242" y="147"/>
                </a:lnTo>
                <a:lnTo>
                  <a:pt x="242" y="149"/>
                </a:lnTo>
                <a:lnTo>
                  <a:pt x="240" y="150"/>
                </a:lnTo>
                <a:lnTo>
                  <a:pt x="240" y="150"/>
                </a:lnTo>
                <a:lnTo>
                  <a:pt x="238" y="152"/>
                </a:lnTo>
                <a:lnTo>
                  <a:pt x="238" y="152"/>
                </a:lnTo>
                <a:lnTo>
                  <a:pt x="238" y="152"/>
                </a:lnTo>
                <a:lnTo>
                  <a:pt x="235" y="153"/>
                </a:lnTo>
                <a:lnTo>
                  <a:pt x="235" y="153"/>
                </a:lnTo>
                <a:lnTo>
                  <a:pt x="234" y="153"/>
                </a:lnTo>
                <a:lnTo>
                  <a:pt x="234" y="153"/>
                </a:lnTo>
                <a:lnTo>
                  <a:pt x="231" y="153"/>
                </a:lnTo>
                <a:lnTo>
                  <a:pt x="231" y="153"/>
                </a:lnTo>
                <a:lnTo>
                  <a:pt x="229" y="153"/>
                </a:lnTo>
                <a:lnTo>
                  <a:pt x="229" y="153"/>
                </a:lnTo>
                <a:lnTo>
                  <a:pt x="226" y="153"/>
                </a:lnTo>
                <a:lnTo>
                  <a:pt x="226" y="153"/>
                </a:lnTo>
                <a:lnTo>
                  <a:pt x="220" y="153"/>
                </a:lnTo>
                <a:lnTo>
                  <a:pt x="220" y="153"/>
                </a:lnTo>
                <a:lnTo>
                  <a:pt x="188" y="153"/>
                </a:lnTo>
                <a:lnTo>
                  <a:pt x="188" y="153"/>
                </a:lnTo>
                <a:lnTo>
                  <a:pt x="166" y="155"/>
                </a:lnTo>
                <a:lnTo>
                  <a:pt x="166" y="155"/>
                </a:lnTo>
                <a:lnTo>
                  <a:pt x="149" y="155"/>
                </a:lnTo>
                <a:lnTo>
                  <a:pt x="149" y="155"/>
                </a:lnTo>
                <a:lnTo>
                  <a:pt x="136" y="155"/>
                </a:lnTo>
                <a:lnTo>
                  <a:pt x="136" y="155"/>
                </a:lnTo>
                <a:lnTo>
                  <a:pt x="133" y="156"/>
                </a:lnTo>
                <a:lnTo>
                  <a:pt x="133" y="156"/>
                </a:lnTo>
                <a:lnTo>
                  <a:pt x="133" y="156"/>
                </a:lnTo>
                <a:lnTo>
                  <a:pt x="133" y="156"/>
                </a:lnTo>
                <a:lnTo>
                  <a:pt x="131" y="158"/>
                </a:lnTo>
                <a:lnTo>
                  <a:pt x="130" y="160"/>
                </a:lnTo>
                <a:lnTo>
                  <a:pt x="130" y="160"/>
                </a:lnTo>
                <a:lnTo>
                  <a:pt x="128" y="160"/>
                </a:lnTo>
                <a:lnTo>
                  <a:pt x="126" y="158"/>
                </a:lnTo>
                <a:lnTo>
                  <a:pt x="126" y="158"/>
                </a:lnTo>
                <a:lnTo>
                  <a:pt x="126" y="155"/>
                </a:lnTo>
                <a:lnTo>
                  <a:pt x="126" y="155"/>
                </a:lnTo>
                <a:lnTo>
                  <a:pt x="126" y="145"/>
                </a:lnTo>
                <a:lnTo>
                  <a:pt x="126" y="145"/>
                </a:lnTo>
                <a:lnTo>
                  <a:pt x="126" y="136"/>
                </a:lnTo>
                <a:lnTo>
                  <a:pt x="126" y="136"/>
                </a:lnTo>
                <a:lnTo>
                  <a:pt x="126" y="104"/>
                </a:lnTo>
                <a:lnTo>
                  <a:pt x="126" y="104"/>
                </a:lnTo>
                <a:lnTo>
                  <a:pt x="125" y="79"/>
                </a:lnTo>
                <a:lnTo>
                  <a:pt x="125" y="79"/>
                </a:lnTo>
                <a:lnTo>
                  <a:pt x="125" y="71"/>
                </a:lnTo>
                <a:lnTo>
                  <a:pt x="125" y="71"/>
                </a:lnTo>
                <a:lnTo>
                  <a:pt x="125" y="66"/>
                </a:lnTo>
                <a:lnTo>
                  <a:pt x="125" y="66"/>
                </a:lnTo>
                <a:lnTo>
                  <a:pt x="125" y="65"/>
                </a:lnTo>
                <a:lnTo>
                  <a:pt x="125" y="65"/>
                </a:lnTo>
                <a:lnTo>
                  <a:pt x="122" y="63"/>
                </a:lnTo>
                <a:lnTo>
                  <a:pt x="122" y="63"/>
                </a:lnTo>
                <a:lnTo>
                  <a:pt x="122" y="63"/>
                </a:lnTo>
                <a:lnTo>
                  <a:pt x="122" y="63"/>
                </a:lnTo>
                <a:lnTo>
                  <a:pt x="120" y="63"/>
                </a:lnTo>
                <a:lnTo>
                  <a:pt x="120" y="63"/>
                </a:lnTo>
                <a:lnTo>
                  <a:pt x="117" y="62"/>
                </a:lnTo>
                <a:lnTo>
                  <a:pt x="117" y="62"/>
                </a:lnTo>
                <a:lnTo>
                  <a:pt x="117" y="62"/>
                </a:lnTo>
                <a:lnTo>
                  <a:pt x="117" y="62"/>
                </a:lnTo>
                <a:lnTo>
                  <a:pt x="117" y="62"/>
                </a:lnTo>
                <a:lnTo>
                  <a:pt x="117" y="62"/>
                </a:lnTo>
                <a:lnTo>
                  <a:pt x="115" y="63"/>
                </a:lnTo>
                <a:lnTo>
                  <a:pt x="112" y="63"/>
                </a:lnTo>
                <a:lnTo>
                  <a:pt x="112" y="63"/>
                </a:lnTo>
                <a:lnTo>
                  <a:pt x="104" y="63"/>
                </a:lnTo>
                <a:lnTo>
                  <a:pt x="104" y="63"/>
                </a:lnTo>
                <a:lnTo>
                  <a:pt x="76" y="63"/>
                </a:lnTo>
                <a:lnTo>
                  <a:pt x="76" y="63"/>
                </a:lnTo>
                <a:lnTo>
                  <a:pt x="63" y="63"/>
                </a:lnTo>
                <a:lnTo>
                  <a:pt x="63" y="63"/>
                </a:lnTo>
                <a:lnTo>
                  <a:pt x="60" y="65"/>
                </a:lnTo>
                <a:lnTo>
                  <a:pt x="60" y="65"/>
                </a:lnTo>
                <a:lnTo>
                  <a:pt x="52" y="66"/>
                </a:lnTo>
                <a:lnTo>
                  <a:pt x="52" y="66"/>
                </a:lnTo>
                <a:close/>
                <a:moveTo>
                  <a:pt x="246" y="219"/>
                </a:moveTo>
                <a:lnTo>
                  <a:pt x="246" y="219"/>
                </a:lnTo>
                <a:lnTo>
                  <a:pt x="240" y="219"/>
                </a:lnTo>
                <a:lnTo>
                  <a:pt x="240" y="219"/>
                </a:lnTo>
                <a:lnTo>
                  <a:pt x="242" y="223"/>
                </a:lnTo>
                <a:lnTo>
                  <a:pt x="242" y="223"/>
                </a:lnTo>
                <a:lnTo>
                  <a:pt x="243" y="232"/>
                </a:lnTo>
                <a:lnTo>
                  <a:pt x="243" y="232"/>
                </a:lnTo>
                <a:lnTo>
                  <a:pt x="245" y="235"/>
                </a:lnTo>
                <a:lnTo>
                  <a:pt x="245" y="235"/>
                </a:lnTo>
                <a:lnTo>
                  <a:pt x="245" y="237"/>
                </a:lnTo>
                <a:lnTo>
                  <a:pt x="245" y="238"/>
                </a:lnTo>
                <a:lnTo>
                  <a:pt x="245" y="238"/>
                </a:lnTo>
                <a:lnTo>
                  <a:pt x="243" y="240"/>
                </a:lnTo>
                <a:lnTo>
                  <a:pt x="243" y="240"/>
                </a:lnTo>
                <a:lnTo>
                  <a:pt x="245" y="245"/>
                </a:lnTo>
                <a:lnTo>
                  <a:pt x="245" y="245"/>
                </a:lnTo>
                <a:lnTo>
                  <a:pt x="248" y="264"/>
                </a:lnTo>
                <a:lnTo>
                  <a:pt x="249" y="283"/>
                </a:lnTo>
                <a:lnTo>
                  <a:pt x="249" y="283"/>
                </a:lnTo>
                <a:lnTo>
                  <a:pt x="248" y="284"/>
                </a:lnTo>
                <a:lnTo>
                  <a:pt x="246" y="286"/>
                </a:lnTo>
                <a:lnTo>
                  <a:pt x="246" y="286"/>
                </a:lnTo>
                <a:lnTo>
                  <a:pt x="246" y="286"/>
                </a:lnTo>
                <a:lnTo>
                  <a:pt x="246" y="286"/>
                </a:lnTo>
                <a:lnTo>
                  <a:pt x="248" y="297"/>
                </a:lnTo>
                <a:lnTo>
                  <a:pt x="248" y="297"/>
                </a:lnTo>
                <a:lnTo>
                  <a:pt x="248" y="308"/>
                </a:lnTo>
                <a:lnTo>
                  <a:pt x="248" y="308"/>
                </a:lnTo>
                <a:lnTo>
                  <a:pt x="249" y="325"/>
                </a:lnTo>
                <a:lnTo>
                  <a:pt x="249" y="325"/>
                </a:lnTo>
                <a:lnTo>
                  <a:pt x="249" y="330"/>
                </a:lnTo>
                <a:lnTo>
                  <a:pt x="249" y="330"/>
                </a:lnTo>
                <a:lnTo>
                  <a:pt x="256" y="330"/>
                </a:lnTo>
                <a:lnTo>
                  <a:pt x="256" y="330"/>
                </a:lnTo>
                <a:lnTo>
                  <a:pt x="256" y="325"/>
                </a:lnTo>
                <a:lnTo>
                  <a:pt x="256" y="325"/>
                </a:lnTo>
                <a:lnTo>
                  <a:pt x="254" y="316"/>
                </a:lnTo>
                <a:lnTo>
                  <a:pt x="254" y="316"/>
                </a:lnTo>
                <a:lnTo>
                  <a:pt x="254" y="313"/>
                </a:lnTo>
                <a:lnTo>
                  <a:pt x="254" y="313"/>
                </a:lnTo>
                <a:lnTo>
                  <a:pt x="253" y="297"/>
                </a:lnTo>
                <a:lnTo>
                  <a:pt x="253" y="297"/>
                </a:lnTo>
                <a:lnTo>
                  <a:pt x="251" y="281"/>
                </a:lnTo>
                <a:lnTo>
                  <a:pt x="251" y="281"/>
                </a:lnTo>
                <a:lnTo>
                  <a:pt x="249" y="264"/>
                </a:lnTo>
                <a:lnTo>
                  <a:pt x="249" y="264"/>
                </a:lnTo>
                <a:lnTo>
                  <a:pt x="248" y="248"/>
                </a:lnTo>
                <a:lnTo>
                  <a:pt x="248" y="248"/>
                </a:lnTo>
                <a:lnTo>
                  <a:pt x="246" y="234"/>
                </a:lnTo>
                <a:lnTo>
                  <a:pt x="246" y="221"/>
                </a:lnTo>
                <a:lnTo>
                  <a:pt x="246" y="221"/>
                </a:lnTo>
                <a:lnTo>
                  <a:pt x="246" y="219"/>
                </a:lnTo>
                <a:lnTo>
                  <a:pt x="246" y="219"/>
                </a:lnTo>
                <a:close/>
                <a:moveTo>
                  <a:pt x="60" y="333"/>
                </a:moveTo>
                <a:lnTo>
                  <a:pt x="60" y="333"/>
                </a:lnTo>
                <a:lnTo>
                  <a:pt x="63" y="338"/>
                </a:lnTo>
                <a:lnTo>
                  <a:pt x="63" y="338"/>
                </a:lnTo>
                <a:lnTo>
                  <a:pt x="65" y="338"/>
                </a:lnTo>
                <a:lnTo>
                  <a:pt x="65" y="338"/>
                </a:lnTo>
                <a:lnTo>
                  <a:pt x="70" y="339"/>
                </a:lnTo>
                <a:lnTo>
                  <a:pt x="70" y="339"/>
                </a:lnTo>
                <a:lnTo>
                  <a:pt x="112" y="338"/>
                </a:lnTo>
                <a:lnTo>
                  <a:pt x="112" y="338"/>
                </a:lnTo>
                <a:lnTo>
                  <a:pt x="134" y="336"/>
                </a:lnTo>
                <a:lnTo>
                  <a:pt x="134" y="336"/>
                </a:lnTo>
                <a:lnTo>
                  <a:pt x="139" y="336"/>
                </a:lnTo>
                <a:lnTo>
                  <a:pt x="139" y="336"/>
                </a:lnTo>
                <a:lnTo>
                  <a:pt x="141" y="336"/>
                </a:lnTo>
                <a:lnTo>
                  <a:pt x="141" y="335"/>
                </a:lnTo>
                <a:lnTo>
                  <a:pt x="141" y="335"/>
                </a:lnTo>
                <a:lnTo>
                  <a:pt x="139" y="335"/>
                </a:lnTo>
                <a:lnTo>
                  <a:pt x="139" y="335"/>
                </a:lnTo>
                <a:lnTo>
                  <a:pt x="128" y="335"/>
                </a:lnTo>
                <a:lnTo>
                  <a:pt x="128" y="335"/>
                </a:lnTo>
                <a:lnTo>
                  <a:pt x="103" y="335"/>
                </a:lnTo>
                <a:lnTo>
                  <a:pt x="103" y="335"/>
                </a:lnTo>
                <a:lnTo>
                  <a:pt x="82" y="335"/>
                </a:lnTo>
                <a:lnTo>
                  <a:pt x="82" y="335"/>
                </a:lnTo>
                <a:lnTo>
                  <a:pt x="63" y="333"/>
                </a:lnTo>
                <a:lnTo>
                  <a:pt x="63" y="333"/>
                </a:lnTo>
                <a:lnTo>
                  <a:pt x="62" y="333"/>
                </a:lnTo>
                <a:lnTo>
                  <a:pt x="62" y="333"/>
                </a:lnTo>
                <a:lnTo>
                  <a:pt x="60" y="333"/>
                </a:lnTo>
                <a:lnTo>
                  <a:pt x="60" y="333"/>
                </a:lnTo>
                <a:close/>
                <a:moveTo>
                  <a:pt x="141" y="331"/>
                </a:moveTo>
                <a:lnTo>
                  <a:pt x="141" y="331"/>
                </a:lnTo>
                <a:lnTo>
                  <a:pt x="141" y="330"/>
                </a:lnTo>
                <a:lnTo>
                  <a:pt x="141" y="330"/>
                </a:lnTo>
                <a:lnTo>
                  <a:pt x="142" y="311"/>
                </a:lnTo>
                <a:lnTo>
                  <a:pt x="142" y="311"/>
                </a:lnTo>
                <a:lnTo>
                  <a:pt x="141" y="300"/>
                </a:lnTo>
                <a:lnTo>
                  <a:pt x="141" y="300"/>
                </a:lnTo>
                <a:lnTo>
                  <a:pt x="139" y="273"/>
                </a:lnTo>
                <a:lnTo>
                  <a:pt x="139" y="273"/>
                </a:lnTo>
                <a:lnTo>
                  <a:pt x="139" y="234"/>
                </a:lnTo>
                <a:lnTo>
                  <a:pt x="139" y="234"/>
                </a:lnTo>
                <a:lnTo>
                  <a:pt x="141" y="224"/>
                </a:lnTo>
                <a:lnTo>
                  <a:pt x="141" y="224"/>
                </a:lnTo>
                <a:lnTo>
                  <a:pt x="139" y="223"/>
                </a:lnTo>
                <a:lnTo>
                  <a:pt x="139" y="223"/>
                </a:lnTo>
                <a:lnTo>
                  <a:pt x="139" y="223"/>
                </a:lnTo>
                <a:lnTo>
                  <a:pt x="139" y="223"/>
                </a:lnTo>
                <a:lnTo>
                  <a:pt x="139" y="234"/>
                </a:lnTo>
                <a:lnTo>
                  <a:pt x="139" y="234"/>
                </a:lnTo>
                <a:lnTo>
                  <a:pt x="137" y="253"/>
                </a:lnTo>
                <a:lnTo>
                  <a:pt x="137" y="253"/>
                </a:lnTo>
                <a:lnTo>
                  <a:pt x="137" y="262"/>
                </a:lnTo>
                <a:lnTo>
                  <a:pt x="137" y="262"/>
                </a:lnTo>
                <a:lnTo>
                  <a:pt x="137" y="297"/>
                </a:lnTo>
                <a:lnTo>
                  <a:pt x="137" y="297"/>
                </a:lnTo>
                <a:lnTo>
                  <a:pt x="137" y="330"/>
                </a:lnTo>
                <a:lnTo>
                  <a:pt x="137" y="330"/>
                </a:lnTo>
                <a:lnTo>
                  <a:pt x="137" y="331"/>
                </a:lnTo>
                <a:lnTo>
                  <a:pt x="137" y="331"/>
                </a:lnTo>
                <a:lnTo>
                  <a:pt x="141" y="331"/>
                </a:lnTo>
                <a:lnTo>
                  <a:pt x="141" y="331"/>
                </a:lnTo>
                <a:close/>
                <a:moveTo>
                  <a:pt x="57" y="328"/>
                </a:moveTo>
                <a:lnTo>
                  <a:pt x="57" y="328"/>
                </a:lnTo>
                <a:lnTo>
                  <a:pt x="57" y="328"/>
                </a:lnTo>
                <a:lnTo>
                  <a:pt x="57" y="328"/>
                </a:lnTo>
                <a:lnTo>
                  <a:pt x="59" y="320"/>
                </a:lnTo>
                <a:lnTo>
                  <a:pt x="59" y="320"/>
                </a:lnTo>
                <a:lnTo>
                  <a:pt x="59" y="311"/>
                </a:lnTo>
                <a:lnTo>
                  <a:pt x="59" y="311"/>
                </a:lnTo>
                <a:lnTo>
                  <a:pt x="57" y="289"/>
                </a:lnTo>
                <a:lnTo>
                  <a:pt x="57" y="289"/>
                </a:lnTo>
                <a:lnTo>
                  <a:pt x="57" y="259"/>
                </a:lnTo>
                <a:lnTo>
                  <a:pt x="57" y="259"/>
                </a:lnTo>
                <a:lnTo>
                  <a:pt x="55" y="224"/>
                </a:lnTo>
                <a:lnTo>
                  <a:pt x="55" y="224"/>
                </a:lnTo>
                <a:lnTo>
                  <a:pt x="54" y="197"/>
                </a:lnTo>
                <a:lnTo>
                  <a:pt x="54" y="197"/>
                </a:lnTo>
                <a:lnTo>
                  <a:pt x="52" y="171"/>
                </a:lnTo>
                <a:lnTo>
                  <a:pt x="52" y="171"/>
                </a:lnTo>
                <a:lnTo>
                  <a:pt x="52" y="164"/>
                </a:lnTo>
                <a:lnTo>
                  <a:pt x="52" y="164"/>
                </a:lnTo>
                <a:lnTo>
                  <a:pt x="51" y="172"/>
                </a:lnTo>
                <a:lnTo>
                  <a:pt x="51" y="172"/>
                </a:lnTo>
                <a:lnTo>
                  <a:pt x="52" y="172"/>
                </a:lnTo>
                <a:lnTo>
                  <a:pt x="52" y="172"/>
                </a:lnTo>
                <a:lnTo>
                  <a:pt x="52" y="175"/>
                </a:lnTo>
                <a:lnTo>
                  <a:pt x="52" y="175"/>
                </a:lnTo>
                <a:lnTo>
                  <a:pt x="52" y="193"/>
                </a:lnTo>
                <a:lnTo>
                  <a:pt x="52" y="193"/>
                </a:lnTo>
                <a:lnTo>
                  <a:pt x="54" y="216"/>
                </a:lnTo>
                <a:lnTo>
                  <a:pt x="54" y="216"/>
                </a:lnTo>
                <a:lnTo>
                  <a:pt x="54" y="237"/>
                </a:lnTo>
                <a:lnTo>
                  <a:pt x="54" y="237"/>
                </a:lnTo>
                <a:lnTo>
                  <a:pt x="54" y="245"/>
                </a:lnTo>
                <a:lnTo>
                  <a:pt x="54" y="245"/>
                </a:lnTo>
                <a:lnTo>
                  <a:pt x="55" y="249"/>
                </a:lnTo>
                <a:lnTo>
                  <a:pt x="55" y="249"/>
                </a:lnTo>
                <a:lnTo>
                  <a:pt x="55" y="270"/>
                </a:lnTo>
                <a:lnTo>
                  <a:pt x="55" y="270"/>
                </a:lnTo>
                <a:lnTo>
                  <a:pt x="55" y="295"/>
                </a:lnTo>
                <a:lnTo>
                  <a:pt x="55" y="295"/>
                </a:lnTo>
                <a:lnTo>
                  <a:pt x="57" y="319"/>
                </a:lnTo>
                <a:lnTo>
                  <a:pt x="57" y="319"/>
                </a:lnTo>
                <a:lnTo>
                  <a:pt x="57" y="328"/>
                </a:lnTo>
                <a:lnTo>
                  <a:pt x="57" y="328"/>
                </a:lnTo>
                <a:close/>
                <a:moveTo>
                  <a:pt x="325" y="245"/>
                </a:moveTo>
                <a:lnTo>
                  <a:pt x="325" y="245"/>
                </a:lnTo>
                <a:lnTo>
                  <a:pt x="325" y="245"/>
                </a:lnTo>
                <a:lnTo>
                  <a:pt x="325" y="245"/>
                </a:lnTo>
                <a:lnTo>
                  <a:pt x="325" y="238"/>
                </a:lnTo>
                <a:lnTo>
                  <a:pt x="325" y="238"/>
                </a:lnTo>
                <a:lnTo>
                  <a:pt x="325" y="221"/>
                </a:lnTo>
                <a:lnTo>
                  <a:pt x="325" y="221"/>
                </a:lnTo>
                <a:lnTo>
                  <a:pt x="325" y="216"/>
                </a:lnTo>
                <a:lnTo>
                  <a:pt x="325" y="216"/>
                </a:lnTo>
                <a:lnTo>
                  <a:pt x="324" y="196"/>
                </a:lnTo>
                <a:lnTo>
                  <a:pt x="324" y="196"/>
                </a:lnTo>
                <a:lnTo>
                  <a:pt x="324" y="180"/>
                </a:lnTo>
                <a:lnTo>
                  <a:pt x="324" y="180"/>
                </a:lnTo>
                <a:lnTo>
                  <a:pt x="322" y="164"/>
                </a:lnTo>
                <a:lnTo>
                  <a:pt x="322" y="164"/>
                </a:lnTo>
                <a:lnTo>
                  <a:pt x="320" y="153"/>
                </a:lnTo>
                <a:lnTo>
                  <a:pt x="320" y="153"/>
                </a:lnTo>
                <a:lnTo>
                  <a:pt x="319" y="136"/>
                </a:lnTo>
                <a:lnTo>
                  <a:pt x="319" y="136"/>
                </a:lnTo>
                <a:lnTo>
                  <a:pt x="319" y="123"/>
                </a:lnTo>
                <a:lnTo>
                  <a:pt x="317" y="112"/>
                </a:lnTo>
                <a:lnTo>
                  <a:pt x="317" y="112"/>
                </a:lnTo>
                <a:lnTo>
                  <a:pt x="317" y="108"/>
                </a:lnTo>
                <a:lnTo>
                  <a:pt x="317" y="108"/>
                </a:lnTo>
                <a:lnTo>
                  <a:pt x="317" y="109"/>
                </a:lnTo>
                <a:lnTo>
                  <a:pt x="317" y="109"/>
                </a:lnTo>
                <a:lnTo>
                  <a:pt x="317" y="125"/>
                </a:lnTo>
                <a:lnTo>
                  <a:pt x="317" y="125"/>
                </a:lnTo>
                <a:lnTo>
                  <a:pt x="320" y="155"/>
                </a:lnTo>
                <a:lnTo>
                  <a:pt x="320" y="155"/>
                </a:lnTo>
                <a:lnTo>
                  <a:pt x="322" y="188"/>
                </a:lnTo>
                <a:lnTo>
                  <a:pt x="322" y="188"/>
                </a:lnTo>
                <a:lnTo>
                  <a:pt x="322" y="201"/>
                </a:lnTo>
                <a:lnTo>
                  <a:pt x="322" y="201"/>
                </a:lnTo>
                <a:lnTo>
                  <a:pt x="324" y="219"/>
                </a:lnTo>
                <a:lnTo>
                  <a:pt x="324" y="219"/>
                </a:lnTo>
                <a:lnTo>
                  <a:pt x="324" y="242"/>
                </a:lnTo>
                <a:lnTo>
                  <a:pt x="324" y="242"/>
                </a:lnTo>
                <a:lnTo>
                  <a:pt x="325" y="245"/>
                </a:lnTo>
                <a:lnTo>
                  <a:pt x="325" y="245"/>
                </a:lnTo>
                <a:close/>
                <a:moveTo>
                  <a:pt x="193" y="147"/>
                </a:moveTo>
                <a:lnTo>
                  <a:pt x="193" y="147"/>
                </a:lnTo>
                <a:lnTo>
                  <a:pt x="193" y="147"/>
                </a:lnTo>
                <a:lnTo>
                  <a:pt x="193" y="147"/>
                </a:lnTo>
                <a:lnTo>
                  <a:pt x="191" y="147"/>
                </a:lnTo>
                <a:lnTo>
                  <a:pt x="191" y="147"/>
                </a:lnTo>
                <a:lnTo>
                  <a:pt x="186" y="145"/>
                </a:lnTo>
                <a:lnTo>
                  <a:pt x="186" y="145"/>
                </a:lnTo>
                <a:lnTo>
                  <a:pt x="172" y="145"/>
                </a:lnTo>
                <a:lnTo>
                  <a:pt x="172" y="145"/>
                </a:lnTo>
                <a:lnTo>
                  <a:pt x="161" y="145"/>
                </a:lnTo>
                <a:lnTo>
                  <a:pt x="161" y="145"/>
                </a:lnTo>
                <a:lnTo>
                  <a:pt x="142" y="144"/>
                </a:lnTo>
                <a:lnTo>
                  <a:pt x="142" y="144"/>
                </a:lnTo>
                <a:lnTo>
                  <a:pt x="141" y="144"/>
                </a:lnTo>
                <a:lnTo>
                  <a:pt x="139" y="144"/>
                </a:lnTo>
                <a:lnTo>
                  <a:pt x="139" y="144"/>
                </a:lnTo>
                <a:lnTo>
                  <a:pt x="137" y="142"/>
                </a:lnTo>
                <a:lnTo>
                  <a:pt x="136" y="141"/>
                </a:lnTo>
                <a:lnTo>
                  <a:pt x="136" y="141"/>
                </a:lnTo>
                <a:lnTo>
                  <a:pt x="136" y="139"/>
                </a:lnTo>
                <a:lnTo>
                  <a:pt x="136" y="139"/>
                </a:lnTo>
                <a:lnTo>
                  <a:pt x="136" y="134"/>
                </a:lnTo>
                <a:lnTo>
                  <a:pt x="136" y="134"/>
                </a:lnTo>
                <a:lnTo>
                  <a:pt x="134" y="134"/>
                </a:lnTo>
                <a:lnTo>
                  <a:pt x="134" y="134"/>
                </a:lnTo>
                <a:lnTo>
                  <a:pt x="134" y="141"/>
                </a:lnTo>
                <a:lnTo>
                  <a:pt x="134" y="141"/>
                </a:lnTo>
                <a:lnTo>
                  <a:pt x="136" y="145"/>
                </a:lnTo>
                <a:lnTo>
                  <a:pt x="136" y="145"/>
                </a:lnTo>
                <a:lnTo>
                  <a:pt x="137" y="147"/>
                </a:lnTo>
                <a:lnTo>
                  <a:pt x="137" y="147"/>
                </a:lnTo>
                <a:lnTo>
                  <a:pt x="142" y="149"/>
                </a:lnTo>
                <a:lnTo>
                  <a:pt x="142" y="149"/>
                </a:lnTo>
                <a:lnTo>
                  <a:pt x="150" y="149"/>
                </a:lnTo>
                <a:lnTo>
                  <a:pt x="150" y="149"/>
                </a:lnTo>
                <a:lnTo>
                  <a:pt x="164" y="149"/>
                </a:lnTo>
                <a:lnTo>
                  <a:pt x="164" y="149"/>
                </a:lnTo>
                <a:lnTo>
                  <a:pt x="186" y="147"/>
                </a:lnTo>
                <a:lnTo>
                  <a:pt x="186" y="147"/>
                </a:lnTo>
                <a:lnTo>
                  <a:pt x="193" y="147"/>
                </a:lnTo>
                <a:lnTo>
                  <a:pt x="193" y="147"/>
                </a:lnTo>
                <a:close/>
                <a:moveTo>
                  <a:pt x="114" y="5"/>
                </a:moveTo>
                <a:lnTo>
                  <a:pt x="114" y="5"/>
                </a:lnTo>
                <a:lnTo>
                  <a:pt x="114" y="7"/>
                </a:lnTo>
                <a:lnTo>
                  <a:pt x="114" y="7"/>
                </a:lnTo>
                <a:lnTo>
                  <a:pt x="115" y="7"/>
                </a:lnTo>
                <a:lnTo>
                  <a:pt x="115" y="7"/>
                </a:lnTo>
                <a:lnTo>
                  <a:pt x="183" y="5"/>
                </a:lnTo>
                <a:lnTo>
                  <a:pt x="183" y="5"/>
                </a:lnTo>
                <a:lnTo>
                  <a:pt x="185" y="5"/>
                </a:lnTo>
                <a:lnTo>
                  <a:pt x="185" y="5"/>
                </a:lnTo>
                <a:lnTo>
                  <a:pt x="186" y="5"/>
                </a:lnTo>
                <a:lnTo>
                  <a:pt x="186" y="5"/>
                </a:lnTo>
                <a:lnTo>
                  <a:pt x="190" y="7"/>
                </a:lnTo>
                <a:lnTo>
                  <a:pt x="190" y="7"/>
                </a:lnTo>
                <a:lnTo>
                  <a:pt x="215" y="7"/>
                </a:lnTo>
                <a:lnTo>
                  <a:pt x="215" y="7"/>
                </a:lnTo>
                <a:lnTo>
                  <a:pt x="220" y="7"/>
                </a:lnTo>
                <a:lnTo>
                  <a:pt x="220" y="7"/>
                </a:lnTo>
                <a:lnTo>
                  <a:pt x="205" y="5"/>
                </a:lnTo>
                <a:lnTo>
                  <a:pt x="205" y="5"/>
                </a:lnTo>
                <a:lnTo>
                  <a:pt x="191" y="5"/>
                </a:lnTo>
                <a:lnTo>
                  <a:pt x="191" y="5"/>
                </a:lnTo>
                <a:lnTo>
                  <a:pt x="169" y="3"/>
                </a:lnTo>
                <a:lnTo>
                  <a:pt x="169" y="3"/>
                </a:lnTo>
                <a:lnTo>
                  <a:pt x="152" y="3"/>
                </a:lnTo>
                <a:lnTo>
                  <a:pt x="133" y="3"/>
                </a:lnTo>
                <a:lnTo>
                  <a:pt x="133" y="3"/>
                </a:lnTo>
                <a:lnTo>
                  <a:pt x="114" y="5"/>
                </a:lnTo>
                <a:lnTo>
                  <a:pt x="114" y="5"/>
                </a:lnTo>
                <a:close/>
                <a:moveTo>
                  <a:pt x="324" y="79"/>
                </a:moveTo>
                <a:lnTo>
                  <a:pt x="324" y="79"/>
                </a:lnTo>
                <a:lnTo>
                  <a:pt x="320" y="81"/>
                </a:lnTo>
                <a:lnTo>
                  <a:pt x="320" y="81"/>
                </a:lnTo>
                <a:lnTo>
                  <a:pt x="319" y="79"/>
                </a:lnTo>
                <a:lnTo>
                  <a:pt x="317" y="79"/>
                </a:lnTo>
                <a:lnTo>
                  <a:pt x="317" y="79"/>
                </a:lnTo>
                <a:lnTo>
                  <a:pt x="317" y="81"/>
                </a:lnTo>
                <a:lnTo>
                  <a:pt x="317" y="81"/>
                </a:lnTo>
                <a:lnTo>
                  <a:pt x="320" y="101"/>
                </a:lnTo>
                <a:lnTo>
                  <a:pt x="320" y="101"/>
                </a:lnTo>
                <a:lnTo>
                  <a:pt x="322" y="115"/>
                </a:lnTo>
                <a:lnTo>
                  <a:pt x="322" y="115"/>
                </a:lnTo>
                <a:lnTo>
                  <a:pt x="324" y="131"/>
                </a:lnTo>
                <a:lnTo>
                  <a:pt x="324" y="131"/>
                </a:lnTo>
                <a:lnTo>
                  <a:pt x="324" y="131"/>
                </a:lnTo>
                <a:lnTo>
                  <a:pt x="324" y="131"/>
                </a:lnTo>
                <a:lnTo>
                  <a:pt x="324" y="119"/>
                </a:lnTo>
                <a:lnTo>
                  <a:pt x="324" y="119"/>
                </a:lnTo>
                <a:lnTo>
                  <a:pt x="322" y="119"/>
                </a:lnTo>
                <a:lnTo>
                  <a:pt x="322" y="119"/>
                </a:lnTo>
                <a:lnTo>
                  <a:pt x="322" y="115"/>
                </a:lnTo>
                <a:lnTo>
                  <a:pt x="322" y="115"/>
                </a:lnTo>
                <a:lnTo>
                  <a:pt x="324" y="114"/>
                </a:lnTo>
                <a:lnTo>
                  <a:pt x="324" y="114"/>
                </a:lnTo>
                <a:lnTo>
                  <a:pt x="324" y="93"/>
                </a:lnTo>
                <a:lnTo>
                  <a:pt x="324" y="93"/>
                </a:lnTo>
                <a:lnTo>
                  <a:pt x="324" y="92"/>
                </a:lnTo>
                <a:lnTo>
                  <a:pt x="324" y="92"/>
                </a:lnTo>
                <a:lnTo>
                  <a:pt x="322" y="92"/>
                </a:lnTo>
                <a:lnTo>
                  <a:pt x="322" y="92"/>
                </a:lnTo>
                <a:lnTo>
                  <a:pt x="319" y="90"/>
                </a:lnTo>
                <a:lnTo>
                  <a:pt x="319" y="90"/>
                </a:lnTo>
                <a:lnTo>
                  <a:pt x="319" y="89"/>
                </a:lnTo>
                <a:lnTo>
                  <a:pt x="319" y="89"/>
                </a:lnTo>
                <a:lnTo>
                  <a:pt x="320" y="87"/>
                </a:lnTo>
                <a:lnTo>
                  <a:pt x="320" y="87"/>
                </a:lnTo>
                <a:lnTo>
                  <a:pt x="322" y="85"/>
                </a:lnTo>
                <a:lnTo>
                  <a:pt x="322" y="85"/>
                </a:lnTo>
                <a:lnTo>
                  <a:pt x="324" y="84"/>
                </a:lnTo>
                <a:lnTo>
                  <a:pt x="324" y="84"/>
                </a:lnTo>
                <a:lnTo>
                  <a:pt x="324" y="79"/>
                </a:lnTo>
                <a:lnTo>
                  <a:pt x="324" y="79"/>
                </a:lnTo>
                <a:close/>
                <a:moveTo>
                  <a:pt x="275" y="330"/>
                </a:moveTo>
                <a:lnTo>
                  <a:pt x="275" y="330"/>
                </a:lnTo>
                <a:lnTo>
                  <a:pt x="275" y="331"/>
                </a:lnTo>
                <a:lnTo>
                  <a:pt x="275" y="331"/>
                </a:lnTo>
                <a:lnTo>
                  <a:pt x="278" y="331"/>
                </a:lnTo>
                <a:lnTo>
                  <a:pt x="278" y="331"/>
                </a:lnTo>
                <a:lnTo>
                  <a:pt x="295" y="331"/>
                </a:lnTo>
                <a:lnTo>
                  <a:pt x="295" y="331"/>
                </a:lnTo>
                <a:lnTo>
                  <a:pt x="305" y="331"/>
                </a:lnTo>
                <a:lnTo>
                  <a:pt x="313" y="330"/>
                </a:lnTo>
                <a:lnTo>
                  <a:pt x="313" y="330"/>
                </a:lnTo>
                <a:lnTo>
                  <a:pt x="319" y="330"/>
                </a:lnTo>
                <a:lnTo>
                  <a:pt x="319" y="330"/>
                </a:lnTo>
                <a:lnTo>
                  <a:pt x="320" y="328"/>
                </a:lnTo>
                <a:lnTo>
                  <a:pt x="320" y="328"/>
                </a:lnTo>
                <a:lnTo>
                  <a:pt x="322" y="328"/>
                </a:lnTo>
                <a:lnTo>
                  <a:pt x="322" y="328"/>
                </a:lnTo>
                <a:lnTo>
                  <a:pt x="328" y="328"/>
                </a:lnTo>
                <a:lnTo>
                  <a:pt x="328" y="328"/>
                </a:lnTo>
                <a:lnTo>
                  <a:pt x="330" y="328"/>
                </a:lnTo>
                <a:lnTo>
                  <a:pt x="330" y="328"/>
                </a:lnTo>
                <a:lnTo>
                  <a:pt x="330" y="328"/>
                </a:lnTo>
                <a:lnTo>
                  <a:pt x="330" y="328"/>
                </a:lnTo>
                <a:lnTo>
                  <a:pt x="330" y="328"/>
                </a:lnTo>
                <a:lnTo>
                  <a:pt x="330" y="328"/>
                </a:lnTo>
                <a:lnTo>
                  <a:pt x="327" y="328"/>
                </a:lnTo>
                <a:lnTo>
                  <a:pt x="327" y="328"/>
                </a:lnTo>
                <a:lnTo>
                  <a:pt x="309" y="328"/>
                </a:lnTo>
                <a:lnTo>
                  <a:pt x="309" y="328"/>
                </a:lnTo>
                <a:lnTo>
                  <a:pt x="295" y="328"/>
                </a:lnTo>
                <a:lnTo>
                  <a:pt x="295" y="328"/>
                </a:lnTo>
                <a:lnTo>
                  <a:pt x="281" y="330"/>
                </a:lnTo>
                <a:lnTo>
                  <a:pt x="281" y="330"/>
                </a:lnTo>
                <a:lnTo>
                  <a:pt x="275" y="330"/>
                </a:lnTo>
                <a:lnTo>
                  <a:pt x="275" y="330"/>
                </a:lnTo>
                <a:close/>
                <a:moveTo>
                  <a:pt x="249" y="219"/>
                </a:moveTo>
                <a:lnTo>
                  <a:pt x="249" y="219"/>
                </a:lnTo>
                <a:lnTo>
                  <a:pt x="249" y="221"/>
                </a:lnTo>
                <a:lnTo>
                  <a:pt x="249" y="221"/>
                </a:lnTo>
                <a:lnTo>
                  <a:pt x="249" y="232"/>
                </a:lnTo>
                <a:lnTo>
                  <a:pt x="249" y="232"/>
                </a:lnTo>
                <a:lnTo>
                  <a:pt x="249" y="248"/>
                </a:lnTo>
                <a:lnTo>
                  <a:pt x="249" y="248"/>
                </a:lnTo>
                <a:lnTo>
                  <a:pt x="251" y="265"/>
                </a:lnTo>
                <a:lnTo>
                  <a:pt x="251" y="265"/>
                </a:lnTo>
                <a:lnTo>
                  <a:pt x="251" y="267"/>
                </a:lnTo>
                <a:lnTo>
                  <a:pt x="251" y="267"/>
                </a:lnTo>
                <a:lnTo>
                  <a:pt x="253" y="265"/>
                </a:lnTo>
                <a:lnTo>
                  <a:pt x="253" y="265"/>
                </a:lnTo>
                <a:lnTo>
                  <a:pt x="253" y="261"/>
                </a:lnTo>
                <a:lnTo>
                  <a:pt x="253" y="261"/>
                </a:lnTo>
                <a:lnTo>
                  <a:pt x="253" y="246"/>
                </a:lnTo>
                <a:lnTo>
                  <a:pt x="253" y="246"/>
                </a:lnTo>
                <a:lnTo>
                  <a:pt x="251" y="226"/>
                </a:lnTo>
                <a:lnTo>
                  <a:pt x="251" y="226"/>
                </a:lnTo>
                <a:lnTo>
                  <a:pt x="251" y="221"/>
                </a:lnTo>
                <a:lnTo>
                  <a:pt x="251" y="221"/>
                </a:lnTo>
                <a:lnTo>
                  <a:pt x="251" y="219"/>
                </a:lnTo>
                <a:lnTo>
                  <a:pt x="249" y="219"/>
                </a:lnTo>
                <a:lnTo>
                  <a:pt x="249" y="219"/>
                </a:lnTo>
                <a:close/>
                <a:moveTo>
                  <a:pt x="365" y="92"/>
                </a:moveTo>
                <a:lnTo>
                  <a:pt x="365" y="92"/>
                </a:lnTo>
                <a:lnTo>
                  <a:pt x="365" y="92"/>
                </a:lnTo>
                <a:lnTo>
                  <a:pt x="365" y="92"/>
                </a:lnTo>
                <a:lnTo>
                  <a:pt x="365" y="87"/>
                </a:lnTo>
                <a:lnTo>
                  <a:pt x="365" y="87"/>
                </a:lnTo>
                <a:lnTo>
                  <a:pt x="365" y="70"/>
                </a:lnTo>
                <a:lnTo>
                  <a:pt x="365" y="70"/>
                </a:lnTo>
                <a:lnTo>
                  <a:pt x="363" y="59"/>
                </a:lnTo>
                <a:lnTo>
                  <a:pt x="363" y="59"/>
                </a:lnTo>
                <a:lnTo>
                  <a:pt x="361" y="51"/>
                </a:lnTo>
                <a:lnTo>
                  <a:pt x="360" y="44"/>
                </a:lnTo>
                <a:lnTo>
                  <a:pt x="360" y="44"/>
                </a:lnTo>
                <a:lnTo>
                  <a:pt x="357" y="38"/>
                </a:lnTo>
                <a:lnTo>
                  <a:pt x="350" y="32"/>
                </a:lnTo>
                <a:lnTo>
                  <a:pt x="350" y="32"/>
                </a:lnTo>
                <a:lnTo>
                  <a:pt x="350" y="32"/>
                </a:lnTo>
                <a:lnTo>
                  <a:pt x="350" y="32"/>
                </a:lnTo>
                <a:lnTo>
                  <a:pt x="354" y="37"/>
                </a:lnTo>
                <a:lnTo>
                  <a:pt x="354" y="37"/>
                </a:lnTo>
                <a:lnTo>
                  <a:pt x="357" y="43"/>
                </a:lnTo>
                <a:lnTo>
                  <a:pt x="360" y="49"/>
                </a:lnTo>
                <a:lnTo>
                  <a:pt x="360" y="49"/>
                </a:lnTo>
                <a:lnTo>
                  <a:pt x="363" y="68"/>
                </a:lnTo>
                <a:lnTo>
                  <a:pt x="363" y="68"/>
                </a:lnTo>
                <a:lnTo>
                  <a:pt x="365" y="87"/>
                </a:lnTo>
                <a:lnTo>
                  <a:pt x="365" y="87"/>
                </a:lnTo>
                <a:lnTo>
                  <a:pt x="365" y="92"/>
                </a:lnTo>
                <a:lnTo>
                  <a:pt x="365" y="92"/>
                </a:lnTo>
                <a:close/>
                <a:moveTo>
                  <a:pt x="163" y="106"/>
                </a:moveTo>
                <a:lnTo>
                  <a:pt x="163" y="106"/>
                </a:lnTo>
                <a:lnTo>
                  <a:pt x="166" y="103"/>
                </a:lnTo>
                <a:lnTo>
                  <a:pt x="166" y="103"/>
                </a:lnTo>
                <a:lnTo>
                  <a:pt x="167" y="100"/>
                </a:lnTo>
                <a:lnTo>
                  <a:pt x="167" y="100"/>
                </a:lnTo>
                <a:lnTo>
                  <a:pt x="171" y="96"/>
                </a:lnTo>
                <a:lnTo>
                  <a:pt x="171" y="92"/>
                </a:lnTo>
                <a:lnTo>
                  <a:pt x="171" y="92"/>
                </a:lnTo>
                <a:lnTo>
                  <a:pt x="172" y="85"/>
                </a:lnTo>
                <a:lnTo>
                  <a:pt x="172" y="85"/>
                </a:lnTo>
                <a:lnTo>
                  <a:pt x="171" y="87"/>
                </a:lnTo>
                <a:lnTo>
                  <a:pt x="171" y="87"/>
                </a:lnTo>
                <a:lnTo>
                  <a:pt x="163" y="96"/>
                </a:lnTo>
                <a:lnTo>
                  <a:pt x="163" y="96"/>
                </a:lnTo>
                <a:lnTo>
                  <a:pt x="163" y="98"/>
                </a:lnTo>
                <a:lnTo>
                  <a:pt x="163" y="98"/>
                </a:lnTo>
                <a:lnTo>
                  <a:pt x="163" y="100"/>
                </a:lnTo>
                <a:lnTo>
                  <a:pt x="163" y="100"/>
                </a:lnTo>
                <a:lnTo>
                  <a:pt x="163" y="106"/>
                </a:lnTo>
                <a:lnTo>
                  <a:pt x="163" y="106"/>
                </a:lnTo>
                <a:close/>
                <a:moveTo>
                  <a:pt x="30" y="55"/>
                </a:moveTo>
                <a:lnTo>
                  <a:pt x="30" y="55"/>
                </a:lnTo>
                <a:lnTo>
                  <a:pt x="32" y="54"/>
                </a:lnTo>
                <a:lnTo>
                  <a:pt x="32" y="54"/>
                </a:lnTo>
                <a:lnTo>
                  <a:pt x="35" y="54"/>
                </a:lnTo>
                <a:lnTo>
                  <a:pt x="35" y="54"/>
                </a:lnTo>
                <a:lnTo>
                  <a:pt x="38" y="52"/>
                </a:lnTo>
                <a:lnTo>
                  <a:pt x="38" y="52"/>
                </a:lnTo>
                <a:lnTo>
                  <a:pt x="40" y="49"/>
                </a:lnTo>
                <a:lnTo>
                  <a:pt x="40" y="49"/>
                </a:lnTo>
                <a:lnTo>
                  <a:pt x="41" y="46"/>
                </a:lnTo>
                <a:lnTo>
                  <a:pt x="43" y="43"/>
                </a:lnTo>
                <a:lnTo>
                  <a:pt x="43" y="43"/>
                </a:lnTo>
                <a:lnTo>
                  <a:pt x="43" y="43"/>
                </a:lnTo>
                <a:lnTo>
                  <a:pt x="43" y="43"/>
                </a:lnTo>
                <a:lnTo>
                  <a:pt x="44" y="38"/>
                </a:lnTo>
                <a:lnTo>
                  <a:pt x="44" y="38"/>
                </a:lnTo>
                <a:lnTo>
                  <a:pt x="44" y="37"/>
                </a:lnTo>
                <a:lnTo>
                  <a:pt x="44" y="37"/>
                </a:lnTo>
                <a:lnTo>
                  <a:pt x="38" y="41"/>
                </a:lnTo>
                <a:lnTo>
                  <a:pt x="38" y="41"/>
                </a:lnTo>
                <a:lnTo>
                  <a:pt x="38" y="41"/>
                </a:lnTo>
                <a:lnTo>
                  <a:pt x="38" y="41"/>
                </a:lnTo>
                <a:lnTo>
                  <a:pt x="30" y="52"/>
                </a:lnTo>
                <a:lnTo>
                  <a:pt x="30" y="52"/>
                </a:lnTo>
                <a:lnTo>
                  <a:pt x="30" y="55"/>
                </a:lnTo>
                <a:lnTo>
                  <a:pt x="30" y="55"/>
                </a:lnTo>
                <a:close/>
                <a:moveTo>
                  <a:pt x="212" y="117"/>
                </a:moveTo>
                <a:lnTo>
                  <a:pt x="212" y="117"/>
                </a:lnTo>
                <a:lnTo>
                  <a:pt x="210" y="120"/>
                </a:lnTo>
                <a:lnTo>
                  <a:pt x="210" y="120"/>
                </a:lnTo>
                <a:lnTo>
                  <a:pt x="210" y="120"/>
                </a:lnTo>
                <a:lnTo>
                  <a:pt x="210" y="120"/>
                </a:lnTo>
                <a:lnTo>
                  <a:pt x="210" y="126"/>
                </a:lnTo>
                <a:lnTo>
                  <a:pt x="210" y="126"/>
                </a:lnTo>
                <a:lnTo>
                  <a:pt x="215" y="126"/>
                </a:lnTo>
                <a:lnTo>
                  <a:pt x="215" y="126"/>
                </a:lnTo>
                <a:lnTo>
                  <a:pt x="215" y="123"/>
                </a:lnTo>
                <a:lnTo>
                  <a:pt x="215" y="123"/>
                </a:lnTo>
                <a:lnTo>
                  <a:pt x="213" y="109"/>
                </a:lnTo>
                <a:lnTo>
                  <a:pt x="213" y="109"/>
                </a:lnTo>
                <a:lnTo>
                  <a:pt x="213" y="108"/>
                </a:lnTo>
                <a:lnTo>
                  <a:pt x="212" y="106"/>
                </a:lnTo>
                <a:lnTo>
                  <a:pt x="212" y="106"/>
                </a:lnTo>
                <a:lnTo>
                  <a:pt x="210" y="103"/>
                </a:lnTo>
                <a:lnTo>
                  <a:pt x="210" y="103"/>
                </a:lnTo>
                <a:lnTo>
                  <a:pt x="210" y="109"/>
                </a:lnTo>
                <a:lnTo>
                  <a:pt x="212" y="114"/>
                </a:lnTo>
                <a:lnTo>
                  <a:pt x="212" y="114"/>
                </a:lnTo>
                <a:lnTo>
                  <a:pt x="213" y="114"/>
                </a:lnTo>
                <a:lnTo>
                  <a:pt x="213" y="114"/>
                </a:lnTo>
                <a:lnTo>
                  <a:pt x="213" y="115"/>
                </a:lnTo>
                <a:lnTo>
                  <a:pt x="213" y="115"/>
                </a:lnTo>
                <a:lnTo>
                  <a:pt x="213" y="117"/>
                </a:lnTo>
                <a:lnTo>
                  <a:pt x="213" y="117"/>
                </a:lnTo>
                <a:lnTo>
                  <a:pt x="212" y="117"/>
                </a:lnTo>
                <a:lnTo>
                  <a:pt x="212" y="117"/>
                </a:lnTo>
                <a:close/>
                <a:moveTo>
                  <a:pt x="332" y="257"/>
                </a:moveTo>
                <a:lnTo>
                  <a:pt x="332" y="257"/>
                </a:lnTo>
                <a:lnTo>
                  <a:pt x="332" y="283"/>
                </a:lnTo>
                <a:lnTo>
                  <a:pt x="332" y="283"/>
                </a:lnTo>
                <a:lnTo>
                  <a:pt x="335" y="268"/>
                </a:lnTo>
                <a:lnTo>
                  <a:pt x="335" y="268"/>
                </a:lnTo>
                <a:lnTo>
                  <a:pt x="335" y="267"/>
                </a:lnTo>
                <a:lnTo>
                  <a:pt x="335" y="267"/>
                </a:lnTo>
                <a:lnTo>
                  <a:pt x="333" y="265"/>
                </a:lnTo>
                <a:lnTo>
                  <a:pt x="333" y="264"/>
                </a:lnTo>
                <a:lnTo>
                  <a:pt x="333" y="264"/>
                </a:lnTo>
                <a:lnTo>
                  <a:pt x="335" y="264"/>
                </a:lnTo>
                <a:lnTo>
                  <a:pt x="335" y="264"/>
                </a:lnTo>
                <a:lnTo>
                  <a:pt x="335" y="262"/>
                </a:lnTo>
                <a:lnTo>
                  <a:pt x="335" y="262"/>
                </a:lnTo>
                <a:lnTo>
                  <a:pt x="336" y="257"/>
                </a:lnTo>
                <a:lnTo>
                  <a:pt x="336" y="257"/>
                </a:lnTo>
                <a:lnTo>
                  <a:pt x="336" y="256"/>
                </a:lnTo>
                <a:lnTo>
                  <a:pt x="336" y="256"/>
                </a:lnTo>
                <a:lnTo>
                  <a:pt x="333" y="256"/>
                </a:lnTo>
                <a:lnTo>
                  <a:pt x="333" y="256"/>
                </a:lnTo>
                <a:lnTo>
                  <a:pt x="332" y="257"/>
                </a:lnTo>
                <a:lnTo>
                  <a:pt x="332" y="257"/>
                </a:lnTo>
                <a:close/>
                <a:moveTo>
                  <a:pt x="149" y="227"/>
                </a:moveTo>
                <a:lnTo>
                  <a:pt x="149" y="227"/>
                </a:lnTo>
                <a:lnTo>
                  <a:pt x="147" y="234"/>
                </a:lnTo>
                <a:lnTo>
                  <a:pt x="147" y="234"/>
                </a:lnTo>
                <a:lnTo>
                  <a:pt x="149" y="235"/>
                </a:lnTo>
                <a:lnTo>
                  <a:pt x="149" y="235"/>
                </a:lnTo>
                <a:lnTo>
                  <a:pt x="152" y="238"/>
                </a:lnTo>
                <a:lnTo>
                  <a:pt x="152" y="238"/>
                </a:lnTo>
                <a:lnTo>
                  <a:pt x="152" y="237"/>
                </a:lnTo>
                <a:lnTo>
                  <a:pt x="153" y="235"/>
                </a:lnTo>
                <a:lnTo>
                  <a:pt x="153" y="235"/>
                </a:lnTo>
                <a:lnTo>
                  <a:pt x="152" y="232"/>
                </a:lnTo>
                <a:lnTo>
                  <a:pt x="152" y="232"/>
                </a:lnTo>
                <a:lnTo>
                  <a:pt x="150" y="231"/>
                </a:lnTo>
                <a:lnTo>
                  <a:pt x="150" y="231"/>
                </a:lnTo>
                <a:lnTo>
                  <a:pt x="152" y="229"/>
                </a:lnTo>
                <a:lnTo>
                  <a:pt x="152" y="229"/>
                </a:lnTo>
                <a:lnTo>
                  <a:pt x="153" y="229"/>
                </a:lnTo>
                <a:lnTo>
                  <a:pt x="153" y="229"/>
                </a:lnTo>
                <a:lnTo>
                  <a:pt x="155" y="229"/>
                </a:lnTo>
                <a:lnTo>
                  <a:pt x="155" y="229"/>
                </a:lnTo>
                <a:lnTo>
                  <a:pt x="155" y="231"/>
                </a:lnTo>
                <a:lnTo>
                  <a:pt x="155" y="231"/>
                </a:lnTo>
                <a:lnTo>
                  <a:pt x="163" y="231"/>
                </a:lnTo>
                <a:lnTo>
                  <a:pt x="163" y="231"/>
                </a:lnTo>
                <a:lnTo>
                  <a:pt x="163" y="231"/>
                </a:lnTo>
                <a:lnTo>
                  <a:pt x="163" y="231"/>
                </a:lnTo>
                <a:lnTo>
                  <a:pt x="163" y="229"/>
                </a:lnTo>
                <a:lnTo>
                  <a:pt x="163" y="229"/>
                </a:lnTo>
                <a:lnTo>
                  <a:pt x="163" y="229"/>
                </a:lnTo>
                <a:lnTo>
                  <a:pt x="156" y="229"/>
                </a:lnTo>
                <a:lnTo>
                  <a:pt x="156" y="229"/>
                </a:lnTo>
                <a:lnTo>
                  <a:pt x="155" y="229"/>
                </a:lnTo>
                <a:lnTo>
                  <a:pt x="155" y="229"/>
                </a:lnTo>
                <a:lnTo>
                  <a:pt x="153" y="227"/>
                </a:lnTo>
                <a:lnTo>
                  <a:pt x="153" y="227"/>
                </a:lnTo>
                <a:lnTo>
                  <a:pt x="155" y="226"/>
                </a:lnTo>
                <a:lnTo>
                  <a:pt x="155" y="226"/>
                </a:lnTo>
                <a:lnTo>
                  <a:pt x="156" y="226"/>
                </a:lnTo>
                <a:lnTo>
                  <a:pt x="156" y="226"/>
                </a:lnTo>
                <a:lnTo>
                  <a:pt x="160" y="224"/>
                </a:lnTo>
                <a:lnTo>
                  <a:pt x="160" y="224"/>
                </a:lnTo>
                <a:lnTo>
                  <a:pt x="160" y="224"/>
                </a:lnTo>
                <a:lnTo>
                  <a:pt x="160" y="224"/>
                </a:lnTo>
                <a:lnTo>
                  <a:pt x="150" y="224"/>
                </a:lnTo>
                <a:lnTo>
                  <a:pt x="150" y="224"/>
                </a:lnTo>
                <a:lnTo>
                  <a:pt x="150" y="227"/>
                </a:lnTo>
                <a:lnTo>
                  <a:pt x="150" y="229"/>
                </a:lnTo>
                <a:lnTo>
                  <a:pt x="150" y="229"/>
                </a:lnTo>
                <a:lnTo>
                  <a:pt x="149" y="227"/>
                </a:lnTo>
                <a:lnTo>
                  <a:pt x="149" y="227"/>
                </a:lnTo>
                <a:close/>
                <a:moveTo>
                  <a:pt x="216" y="130"/>
                </a:moveTo>
                <a:lnTo>
                  <a:pt x="216" y="130"/>
                </a:lnTo>
                <a:lnTo>
                  <a:pt x="210" y="130"/>
                </a:lnTo>
                <a:lnTo>
                  <a:pt x="210" y="130"/>
                </a:lnTo>
                <a:lnTo>
                  <a:pt x="208" y="134"/>
                </a:lnTo>
                <a:lnTo>
                  <a:pt x="208" y="134"/>
                </a:lnTo>
                <a:lnTo>
                  <a:pt x="216" y="136"/>
                </a:lnTo>
                <a:lnTo>
                  <a:pt x="216" y="136"/>
                </a:lnTo>
                <a:lnTo>
                  <a:pt x="220" y="136"/>
                </a:lnTo>
                <a:lnTo>
                  <a:pt x="220" y="136"/>
                </a:lnTo>
                <a:lnTo>
                  <a:pt x="221" y="136"/>
                </a:lnTo>
                <a:lnTo>
                  <a:pt x="221" y="133"/>
                </a:lnTo>
                <a:lnTo>
                  <a:pt x="221" y="133"/>
                </a:lnTo>
                <a:lnTo>
                  <a:pt x="221" y="131"/>
                </a:lnTo>
                <a:lnTo>
                  <a:pt x="220" y="130"/>
                </a:lnTo>
                <a:lnTo>
                  <a:pt x="220" y="130"/>
                </a:lnTo>
                <a:lnTo>
                  <a:pt x="220" y="131"/>
                </a:lnTo>
                <a:lnTo>
                  <a:pt x="220" y="131"/>
                </a:lnTo>
                <a:lnTo>
                  <a:pt x="218" y="133"/>
                </a:lnTo>
                <a:lnTo>
                  <a:pt x="218" y="133"/>
                </a:lnTo>
                <a:lnTo>
                  <a:pt x="216" y="131"/>
                </a:lnTo>
                <a:lnTo>
                  <a:pt x="216" y="131"/>
                </a:lnTo>
                <a:lnTo>
                  <a:pt x="216" y="130"/>
                </a:lnTo>
                <a:lnTo>
                  <a:pt x="216" y="130"/>
                </a:lnTo>
                <a:close/>
                <a:moveTo>
                  <a:pt x="25" y="100"/>
                </a:moveTo>
                <a:lnTo>
                  <a:pt x="25" y="100"/>
                </a:lnTo>
                <a:lnTo>
                  <a:pt x="21" y="103"/>
                </a:lnTo>
                <a:lnTo>
                  <a:pt x="21" y="103"/>
                </a:lnTo>
                <a:lnTo>
                  <a:pt x="18" y="104"/>
                </a:lnTo>
                <a:lnTo>
                  <a:pt x="13" y="104"/>
                </a:lnTo>
                <a:lnTo>
                  <a:pt x="13" y="104"/>
                </a:lnTo>
                <a:lnTo>
                  <a:pt x="11" y="106"/>
                </a:lnTo>
                <a:lnTo>
                  <a:pt x="11" y="106"/>
                </a:lnTo>
                <a:lnTo>
                  <a:pt x="11" y="108"/>
                </a:lnTo>
                <a:lnTo>
                  <a:pt x="11" y="108"/>
                </a:lnTo>
                <a:lnTo>
                  <a:pt x="11" y="111"/>
                </a:lnTo>
                <a:lnTo>
                  <a:pt x="11" y="111"/>
                </a:lnTo>
                <a:lnTo>
                  <a:pt x="13" y="111"/>
                </a:lnTo>
                <a:lnTo>
                  <a:pt x="13" y="111"/>
                </a:lnTo>
                <a:lnTo>
                  <a:pt x="13" y="111"/>
                </a:lnTo>
                <a:lnTo>
                  <a:pt x="13" y="111"/>
                </a:lnTo>
                <a:lnTo>
                  <a:pt x="25" y="101"/>
                </a:lnTo>
                <a:lnTo>
                  <a:pt x="25" y="101"/>
                </a:lnTo>
                <a:lnTo>
                  <a:pt x="25" y="100"/>
                </a:lnTo>
                <a:lnTo>
                  <a:pt x="25" y="100"/>
                </a:lnTo>
                <a:close/>
                <a:moveTo>
                  <a:pt x="172" y="41"/>
                </a:moveTo>
                <a:lnTo>
                  <a:pt x="172" y="41"/>
                </a:lnTo>
                <a:lnTo>
                  <a:pt x="178" y="41"/>
                </a:lnTo>
                <a:lnTo>
                  <a:pt x="178" y="41"/>
                </a:lnTo>
                <a:lnTo>
                  <a:pt x="178" y="40"/>
                </a:lnTo>
                <a:lnTo>
                  <a:pt x="178" y="40"/>
                </a:lnTo>
                <a:lnTo>
                  <a:pt x="180" y="38"/>
                </a:lnTo>
                <a:lnTo>
                  <a:pt x="180" y="38"/>
                </a:lnTo>
                <a:lnTo>
                  <a:pt x="182" y="38"/>
                </a:lnTo>
                <a:lnTo>
                  <a:pt x="182" y="38"/>
                </a:lnTo>
                <a:lnTo>
                  <a:pt x="182" y="38"/>
                </a:lnTo>
                <a:lnTo>
                  <a:pt x="182" y="38"/>
                </a:lnTo>
                <a:lnTo>
                  <a:pt x="185" y="35"/>
                </a:lnTo>
                <a:lnTo>
                  <a:pt x="185" y="35"/>
                </a:lnTo>
                <a:lnTo>
                  <a:pt x="175" y="35"/>
                </a:lnTo>
                <a:lnTo>
                  <a:pt x="175" y="35"/>
                </a:lnTo>
                <a:lnTo>
                  <a:pt x="174" y="38"/>
                </a:lnTo>
                <a:lnTo>
                  <a:pt x="174" y="38"/>
                </a:lnTo>
                <a:lnTo>
                  <a:pt x="174" y="41"/>
                </a:lnTo>
                <a:lnTo>
                  <a:pt x="172" y="41"/>
                </a:lnTo>
                <a:lnTo>
                  <a:pt x="172" y="41"/>
                </a:lnTo>
                <a:close/>
                <a:moveTo>
                  <a:pt x="332" y="207"/>
                </a:moveTo>
                <a:lnTo>
                  <a:pt x="332" y="207"/>
                </a:lnTo>
                <a:lnTo>
                  <a:pt x="338" y="205"/>
                </a:lnTo>
                <a:lnTo>
                  <a:pt x="338" y="205"/>
                </a:lnTo>
                <a:lnTo>
                  <a:pt x="336" y="204"/>
                </a:lnTo>
                <a:lnTo>
                  <a:pt x="336" y="204"/>
                </a:lnTo>
                <a:lnTo>
                  <a:pt x="336" y="204"/>
                </a:lnTo>
                <a:lnTo>
                  <a:pt x="336" y="204"/>
                </a:lnTo>
                <a:lnTo>
                  <a:pt x="335" y="202"/>
                </a:lnTo>
                <a:lnTo>
                  <a:pt x="335" y="202"/>
                </a:lnTo>
                <a:lnTo>
                  <a:pt x="335" y="201"/>
                </a:lnTo>
                <a:lnTo>
                  <a:pt x="335" y="201"/>
                </a:lnTo>
                <a:lnTo>
                  <a:pt x="338" y="199"/>
                </a:lnTo>
                <a:lnTo>
                  <a:pt x="338" y="199"/>
                </a:lnTo>
                <a:lnTo>
                  <a:pt x="336" y="196"/>
                </a:lnTo>
                <a:lnTo>
                  <a:pt x="336" y="196"/>
                </a:lnTo>
                <a:lnTo>
                  <a:pt x="335" y="194"/>
                </a:lnTo>
                <a:lnTo>
                  <a:pt x="335" y="194"/>
                </a:lnTo>
                <a:lnTo>
                  <a:pt x="335" y="193"/>
                </a:lnTo>
                <a:lnTo>
                  <a:pt x="335" y="191"/>
                </a:lnTo>
                <a:lnTo>
                  <a:pt x="335" y="191"/>
                </a:lnTo>
                <a:lnTo>
                  <a:pt x="336" y="191"/>
                </a:lnTo>
                <a:lnTo>
                  <a:pt x="336" y="191"/>
                </a:lnTo>
                <a:lnTo>
                  <a:pt x="336" y="191"/>
                </a:lnTo>
                <a:lnTo>
                  <a:pt x="336" y="191"/>
                </a:lnTo>
                <a:lnTo>
                  <a:pt x="336" y="188"/>
                </a:lnTo>
                <a:lnTo>
                  <a:pt x="336" y="188"/>
                </a:lnTo>
                <a:lnTo>
                  <a:pt x="336" y="188"/>
                </a:lnTo>
                <a:lnTo>
                  <a:pt x="335" y="186"/>
                </a:lnTo>
                <a:lnTo>
                  <a:pt x="335" y="186"/>
                </a:lnTo>
                <a:lnTo>
                  <a:pt x="333" y="186"/>
                </a:lnTo>
                <a:lnTo>
                  <a:pt x="333" y="186"/>
                </a:lnTo>
                <a:lnTo>
                  <a:pt x="332" y="207"/>
                </a:lnTo>
                <a:lnTo>
                  <a:pt x="332" y="207"/>
                </a:lnTo>
                <a:close/>
                <a:moveTo>
                  <a:pt x="8" y="111"/>
                </a:moveTo>
                <a:lnTo>
                  <a:pt x="8" y="111"/>
                </a:lnTo>
                <a:lnTo>
                  <a:pt x="8" y="112"/>
                </a:lnTo>
                <a:lnTo>
                  <a:pt x="8" y="112"/>
                </a:lnTo>
                <a:lnTo>
                  <a:pt x="8" y="109"/>
                </a:lnTo>
                <a:lnTo>
                  <a:pt x="8" y="109"/>
                </a:lnTo>
                <a:lnTo>
                  <a:pt x="10" y="93"/>
                </a:lnTo>
                <a:lnTo>
                  <a:pt x="10" y="93"/>
                </a:lnTo>
                <a:lnTo>
                  <a:pt x="10" y="92"/>
                </a:lnTo>
                <a:lnTo>
                  <a:pt x="10" y="92"/>
                </a:lnTo>
                <a:lnTo>
                  <a:pt x="10" y="90"/>
                </a:lnTo>
                <a:lnTo>
                  <a:pt x="10" y="90"/>
                </a:lnTo>
                <a:lnTo>
                  <a:pt x="10" y="87"/>
                </a:lnTo>
                <a:lnTo>
                  <a:pt x="10" y="87"/>
                </a:lnTo>
                <a:lnTo>
                  <a:pt x="10" y="84"/>
                </a:lnTo>
                <a:lnTo>
                  <a:pt x="10" y="84"/>
                </a:lnTo>
                <a:lnTo>
                  <a:pt x="11" y="73"/>
                </a:lnTo>
                <a:lnTo>
                  <a:pt x="11" y="73"/>
                </a:lnTo>
                <a:lnTo>
                  <a:pt x="13" y="71"/>
                </a:lnTo>
                <a:lnTo>
                  <a:pt x="14" y="71"/>
                </a:lnTo>
                <a:lnTo>
                  <a:pt x="14" y="71"/>
                </a:lnTo>
                <a:lnTo>
                  <a:pt x="14" y="71"/>
                </a:lnTo>
                <a:lnTo>
                  <a:pt x="14" y="71"/>
                </a:lnTo>
                <a:lnTo>
                  <a:pt x="16" y="63"/>
                </a:lnTo>
                <a:lnTo>
                  <a:pt x="16" y="63"/>
                </a:lnTo>
                <a:lnTo>
                  <a:pt x="14" y="63"/>
                </a:lnTo>
                <a:lnTo>
                  <a:pt x="14" y="63"/>
                </a:lnTo>
                <a:lnTo>
                  <a:pt x="14" y="63"/>
                </a:lnTo>
                <a:lnTo>
                  <a:pt x="14" y="63"/>
                </a:lnTo>
                <a:lnTo>
                  <a:pt x="11" y="71"/>
                </a:lnTo>
                <a:lnTo>
                  <a:pt x="11" y="71"/>
                </a:lnTo>
                <a:lnTo>
                  <a:pt x="8" y="89"/>
                </a:lnTo>
                <a:lnTo>
                  <a:pt x="8" y="89"/>
                </a:lnTo>
                <a:lnTo>
                  <a:pt x="8" y="100"/>
                </a:lnTo>
                <a:lnTo>
                  <a:pt x="8" y="100"/>
                </a:lnTo>
                <a:lnTo>
                  <a:pt x="8" y="104"/>
                </a:lnTo>
                <a:lnTo>
                  <a:pt x="8" y="104"/>
                </a:lnTo>
                <a:lnTo>
                  <a:pt x="8" y="104"/>
                </a:lnTo>
                <a:lnTo>
                  <a:pt x="8" y="104"/>
                </a:lnTo>
                <a:lnTo>
                  <a:pt x="8" y="111"/>
                </a:lnTo>
                <a:lnTo>
                  <a:pt x="8" y="111"/>
                </a:lnTo>
                <a:close/>
                <a:moveTo>
                  <a:pt x="339" y="371"/>
                </a:moveTo>
                <a:lnTo>
                  <a:pt x="339" y="371"/>
                </a:lnTo>
                <a:lnTo>
                  <a:pt x="336" y="369"/>
                </a:lnTo>
                <a:lnTo>
                  <a:pt x="336" y="369"/>
                </a:lnTo>
                <a:lnTo>
                  <a:pt x="320" y="369"/>
                </a:lnTo>
                <a:lnTo>
                  <a:pt x="320" y="369"/>
                </a:lnTo>
                <a:lnTo>
                  <a:pt x="311" y="369"/>
                </a:lnTo>
                <a:lnTo>
                  <a:pt x="311" y="369"/>
                </a:lnTo>
                <a:lnTo>
                  <a:pt x="309" y="368"/>
                </a:lnTo>
                <a:lnTo>
                  <a:pt x="309" y="368"/>
                </a:lnTo>
                <a:lnTo>
                  <a:pt x="309" y="368"/>
                </a:lnTo>
                <a:lnTo>
                  <a:pt x="309" y="368"/>
                </a:lnTo>
                <a:lnTo>
                  <a:pt x="303" y="368"/>
                </a:lnTo>
                <a:lnTo>
                  <a:pt x="303" y="368"/>
                </a:lnTo>
                <a:lnTo>
                  <a:pt x="303" y="369"/>
                </a:lnTo>
                <a:lnTo>
                  <a:pt x="303" y="369"/>
                </a:lnTo>
                <a:lnTo>
                  <a:pt x="306" y="369"/>
                </a:lnTo>
                <a:lnTo>
                  <a:pt x="306" y="369"/>
                </a:lnTo>
                <a:lnTo>
                  <a:pt x="308" y="371"/>
                </a:lnTo>
                <a:lnTo>
                  <a:pt x="308" y="371"/>
                </a:lnTo>
                <a:lnTo>
                  <a:pt x="309" y="371"/>
                </a:lnTo>
                <a:lnTo>
                  <a:pt x="309" y="371"/>
                </a:lnTo>
                <a:lnTo>
                  <a:pt x="339" y="371"/>
                </a:lnTo>
                <a:lnTo>
                  <a:pt x="339" y="371"/>
                </a:lnTo>
                <a:close/>
                <a:moveTo>
                  <a:pt x="108" y="377"/>
                </a:moveTo>
                <a:lnTo>
                  <a:pt x="108" y="377"/>
                </a:lnTo>
                <a:lnTo>
                  <a:pt x="96" y="376"/>
                </a:lnTo>
                <a:lnTo>
                  <a:pt x="96" y="376"/>
                </a:lnTo>
                <a:lnTo>
                  <a:pt x="85" y="376"/>
                </a:lnTo>
                <a:lnTo>
                  <a:pt x="85" y="376"/>
                </a:lnTo>
                <a:lnTo>
                  <a:pt x="84" y="376"/>
                </a:lnTo>
                <a:lnTo>
                  <a:pt x="84" y="376"/>
                </a:lnTo>
                <a:lnTo>
                  <a:pt x="79" y="374"/>
                </a:lnTo>
                <a:lnTo>
                  <a:pt x="79" y="374"/>
                </a:lnTo>
                <a:lnTo>
                  <a:pt x="79" y="374"/>
                </a:lnTo>
                <a:lnTo>
                  <a:pt x="79" y="374"/>
                </a:lnTo>
                <a:lnTo>
                  <a:pt x="73" y="374"/>
                </a:lnTo>
                <a:lnTo>
                  <a:pt x="73" y="374"/>
                </a:lnTo>
                <a:lnTo>
                  <a:pt x="73" y="374"/>
                </a:lnTo>
                <a:lnTo>
                  <a:pt x="73" y="374"/>
                </a:lnTo>
                <a:lnTo>
                  <a:pt x="71" y="377"/>
                </a:lnTo>
                <a:lnTo>
                  <a:pt x="71" y="377"/>
                </a:lnTo>
                <a:lnTo>
                  <a:pt x="108" y="377"/>
                </a:lnTo>
                <a:lnTo>
                  <a:pt x="108" y="377"/>
                </a:lnTo>
                <a:close/>
                <a:moveTo>
                  <a:pt x="235" y="147"/>
                </a:moveTo>
                <a:lnTo>
                  <a:pt x="235" y="147"/>
                </a:lnTo>
                <a:lnTo>
                  <a:pt x="234" y="147"/>
                </a:lnTo>
                <a:lnTo>
                  <a:pt x="234" y="147"/>
                </a:lnTo>
                <a:lnTo>
                  <a:pt x="218" y="149"/>
                </a:lnTo>
                <a:lnTo>
                  <a:pt x="218" y="149"/>
                </a:lnTo>
                <a:lnTo>
                  <a:pt x="204" y="149"/>
                </a:lnTo>
                <a:lnTo>
                  <a:pt x="204" y="149"/>
                </a:lnTo>
                <a:lnTo>
                  <a:pt x="201" y="149"/>
                </a:lnTo>
                <a:lnTo>
                  <a:pt x="201" y="149"/>
                </a:lnTo>
                <a:lnTo>
                  <a:pt x="202" y="149"/>
                </a:lnTo>
                <a:lnTo>
                  <a:pt x="202" y="149"/>
                </a:lnTo>
                <a:lnTo>
                  <a:pt x="220" y="150"/>
                </a:lnTo>
                <a:lnTo>
                  <a:pt x="220" y="150"/>
                </a:lnTo>
                <a:lnTo>
                  <a:pt x="224" y="150"/>
                </a:lnTo>
                <a:lnTo>
                  <a:pt x="229" y="149"/>
                </a:lnTo>
                <a:lnTo>
                  <a:pt x="229" y="149"/>
                </a:lnTo>
                <a:lnTo>
                  <a:pt x="231" y="149"/>
                </a:lnTo>
                <a:lnTo>
                  <a:pt x="232" y="150"/>
                </a:lnTo>
                <a:lnTo>
                  <a:pt x="232" y="150"/>
                </a:lnTo>
                <a:lnTo>
                  <a:pt x="232" y="150"/>
                </a:lnTo>
                <a:lnTo>
                  <a:pt x="232" y="150"/>
                </a:lnTo>
                <a:lnTo>
                  <a:pt x="235" y="150"/>
                </a:lnTo>
                <a:lnTo>
                  <a:pt x="235" y="150"/>
                </a:lnTo>
                <a:lnTo>
                  <a:pt x="235" y="147"/>
                </a:lnTo>
                <a:lnTo>
                  <a:pt x="235" y="147"/>
                </a:lnTo>
                <a:close/>
                <a:moveTo>
                  <a:pt x="41" y="122"/>
                </a:moveTo>
                <a:lnTo>
                  <a:pt x="41" y="122"/>
                </a:lnTo>
                <a:lnTo>
                  <a:pt x="37" y="125"/>
                </a:lnTo>
                <a:lnTo>
                  <a:pt x="37" y="125"/>
                </a:lnTo>
                <a:lnTo>
                  <a:pt x="35" y="126"/>
                </a:lnTo>
                <a:lnTo>
                  <a:pt x="35" y="126"/>
                </a:lnTo>
                <a:lnTo>
                  <a:pt x="35" y="130"/>
                </a:lnTo>
                <a:lnTo>
                  <a:pt x="35" y="130"/>
                </a:lnTo>
                <a:lnTo>
                  <a:pt x="35" y="133"/>
                </a:lnTo>
                <a:lnTo>
                  <a:pt x="35" y="133"/>
                </a:lnTo>
                <a:lnTo>
                  <a:pt x="41" y="130"/>
                </a:lnTo>
                <a:lnTo>
                  <a:pt x="41" y="130"/>
                </a:lnTo>
                <a:lnTo>
                  <a:pt x="41" y="122"/>
                </a:lnTo>
                <a:lnTo>
                  <a:pt x="41" y="122"/>
                </a:lnTo>
                <a:close/>
                <a:moveTo>
                  <a:pt x="122" y="55"/>
                </a:moveTo>
                <a:lnTo>
                  <a:pt x="122" y="55"/>
                </a:lnTo>
                <a:lnTo>
                  <a:pt x="125" y="51"/>
                </a:lnTo>
                <a:lnTo>
                  <a:pt x="125" y="51"/>
                </a:lnTo>
                <a:lnTo>
                  <a:pt x="123" y="51"/>
                </a:lnTo>
                <a:lnTo>
                  <a:pt x="123" y="51"/>
                </a:lnTo>
                <a:lnTo>
                  <a:pt x="115" y="51"/>
                </a:lnTo>
                <a:lnTo>
                  <a:pt x="115" y="51"/>
                </a:lnTo>
                <a:lnTo>
                  <a:pt x="114" y="51"/>
                </a:lnTo>
                <a:lnTo>
                  <a:pt x="114" y="51"/>
                </a:lnTo>
                <a:lnTo>
                  <a:pt x="111" y="55"/>
                </a:lnTo>
                <a:lnTo>
                  <a:pt x="111" y="55"/>
                </a:lnTo>
                <a:lnTo>
                  <a:pt x="122" y="55"/>
                </a:lnTo>
                <a:lnTo>
                  <a:pt x="122" y="55"/>
                </a:lnTo>
                <a:close/>
                <a:moveTo>
                  <a:pt x="333" y="343"/>
                </a:moveTo>
                <a:lnTo>
                  <a:pt x="333" y="343"/>
                </a:lnTo>
                <a:lnTo>
                  <a:pt x="332" y="343"/>
                </a:lnTo>
                <a:lnTo>
                  <a:pt x="332" y="343"/>
                </a:lnTo>
                <a:lnTo>
                  <a:pt x="332" y="343"/>
                </a:lnTo>
                <a:lnTo>
                  <a:pt x="330" y="343"/>
                </a:lnTo>
                <a:lnTo>
                  <a:pt x="330" y="343"/>
                </a:lnTo>
                <a:lnTo>
                  <a:pt x="327" y="344"/>
                </a:lnTo>
                <a:lnTo>
                  <a:pt x="327" y="344"/>
                </a:lnTo>
                <a:lnTo>
                  <a:pt x="330" y="350"/>
                </a:lnTo>
                <a:lnTo>
                  <a:pt x="330" y="350"/>
                </a:lnTo>
                <a:lnTo>
                  <a:pt x="335" y="349"/>
                </a:lnTo>
                <a:lnTo>
                  <a:pt x="335" y="349"/>
                </a:lnTo>
                <a:lnTo>
                  <a:pt x="333" y="343"/>
                </a:lnTo>
                <a:lnTo>
                  <a:pt x="333" y="343"/>
                </a:lnTo>
                <a:close/>
                <a:moveTo>
                  <a:pt x="125" y="32"/>
                </a:moveTo>
                <a:lnTo>
                  <a:pt x="125" y="32"/>
                </a:lnTo>
                <a:lnTo>
                  <a:pt x="119" y="32"/>
                </a:lnTo>
                <a:lnTo>
                  <a:pt x="119" y="32"/>
                </a:lnTo>
                <a:lnTo>
                  <a:pt x="115" y="40"/>
                </a:lnTo>
                <a:lnTo>
                  <a:pt x="115" y="40"/>
                </a:lnTo>
                <a:lnTo>
                  <a:pt x="117" y="41"/>
                </a:lnTo>
                <a:lnTo>
                  <a:pt x="117" y="41"/>
                </a:lnTo>
                <a:lnTo>
                  <a:pt x="120" y="40"/>
                </a:lnTo>
                <a:lnTo>
                  <a:pt x="120" y="40"/>
                </a:lnTo>
                <a:lnTo>
                  <a:pt x="125" y="33"/>
                </a:lnTo>
                <a:lnTo>
                  <a:pt x="125" y="33"/>
                </a:lnTo>
                <a:lnTo>
                  <a:pt x="125" y="32"/>
                </a:lnTo>
                <a:lnTo>
                  <a:pt x="125" y="32"/>
                </a:lnTo>
                <a:close/>
                <a:moveTo>
                  <a:pt x="66" y="371"/>
                </a:moveTo>
                <a:lnTo>
                  <a:pt x="66" y="371"/>
                </a:lnTo>
                <a:lnTo>
                  <a:pt x="66" y="371"/>
                </a:lnTo>
                <a:lnTo>
                  <a:pt x="66" y="371"/>
                </a:lnTo>
                <a:lnTo>
                  <a:pt x="65" y="365"/>
                </a:lnTo>
                <a:lnTo>
                  <a:pt x="65" y="365"/>
                </a:lnTo>
                <a:lnTo>
                  <a:pt x="63" y="363"/>
                </a:lnTo>
                <a:lnTo>
                  <a:pt x="63" y="363"/>
                </a:lnTo>
                <a:lnTo>
                  <a:pt x="62" y="363"/>
                </a:lnTo>
                <a:lnTo>
                  <a:pt x="62" y="363"/>
                </a:lnTo>
                <a:lnTo>
                  <a:pt x="62" y="368"/>
                </a:lnTo>
                <a:lnTo>
                  <a:pt x="62" y="368"/>
                </a:lnTo>
                <a:lnTo>
                  <a:pt x="63" y="369"/>
                </a:lnTo>
                <a:lnTo>
                  <a:pt x="63" y="369"/>
                </a:lnTo>
                <a:lnTo>
                  <a:pt x="63" y="373"/>
                </a:lnTo>
                <a:lnTo>
                  <a:pt x="62" y="374"/>
                </a:lnTo>
                <a:lnTo>
                  <a:pt x="62" y="374"/>
                </a:lnTo>
                <a:lnTo>
                  <a:pt x="62" y="374"/>
                </a:lnTo>
                <a:lnTo>
                  <a:pt x="62" y="374"/>
                </a:lnTo>
                <a:lnTo>
                  <a:pt x="68" y="376"/>
                </a:lnTo>
                <a:lnTo>
                  <a:pt x="68" y="376"/>
                </a:lnTo>
                <a:lnTo>
                  <a:pt x="68" y="376"/>
                </a:lnTo>
                <a:lnTo>
                  <a:pt x="68" y="376"/>
                </a:lnTo>
                <a:lnTo>
                  <a:pt x="68" y="374"/>
                </a:lnTo>
                <a:lnTo>
                  <a:pt x="66" y="373"/>
                </a:lnTo>
                <a:lnTo>
                  <a:pt x="66" y="373"/>
                </a:lnTo>
                <a:lnTo>
                  <a:pt x="66" y="373"/>
                </a:lnTo>
                <a:lnTo>
                  <a:pt x="66" y="373"/>
                </a:lnTo>
                <a:lnTo>
                  <a:pt x="66" y="371"/>
                </a:lnTo>
                <a:lnTo>
                  <a:pt x="66" y="371"/>
                </a:lnTo>
                <a:close/>
                <a:moveTo>
                  <a:pt x="177" y="95"/>
                </a:moveTo>
                <a:lnTo>
                  <a:pt x="177" y="95"/>
                </a:lnTo>
                <a:lnTo>
                  <a:pt x="180" y="93"/>
                </a:lnTo>
                <a:lnTo>
                  <a:pt x="180" y="93"/>
                </a:lnTo>
                <a:lnTo>
                  <a:pt x="183" y="92"/>
                </a:lnTo>
                <a:lnTo>
                  <a:pt x="183" y="92"/>
                </a:lnTo>
                <a:lnTo>
                  <a:pt x="185" y="84"/>
                </a:lnTo>
                <a:lnTo>
                  <a:pt x="185" y="84"/>
                </a:lnTo>
                <a:lnTo>
                  <a:pt x="182" y="84"/>
                </a:lnTo>
                <a:lnTo>
                  <a:pt x="182" y="84"/>
                </a:lnTo>
                <a:lnTo>
                  <a:pt x="180" y="85"/>
                </a:lnTo>
                <a:lnTo>
                  <a:pt x="180" y="85"/>
                </a:lnTo>
                <a:lnTo>
                  <a:pt x="177" y="90"/>
                </a:lnTo>
                <a:lnTo>
                  <a:pt x="177" y="90"/>
                </a:lnTo>
                <a:lnTo>
                  <a:pt x="177" y="92"/>
                </a:lnTo>
                <a:lnTo>
                  <a:pt x="177" y="92"/>
                </a:lnTo>
                <a:lnTo>
                  <a:pt x="177" y="95"/>
                </a:lnTo>
                <a:lnTo>
                  <a:pt x="177" y="95"/>
                </a:lnTo>
                <a:close/>
                <a:moveTo>
                  <a:pt x="366" y="234"/>
                </a:moveTo>
                <a:lnTo>
                  <a:pt x="366" y="234"/>
                </a:lnTo>
                <a:lnTo>
                  <a:pt x="366" y="186"/>
                </a:lnTo>
                <a:lnTo>
                  <a:pt x="366" y="186"/>
                </a:lnTo>
                <a:lnTo>
                  <a:pt x="366" y="188"/>
                </a:lnTo>
                <a:lnTo>
                  <a:pt x="366" y="188"/>
                </a:lnTo>
                <a:lnTo>
                  <a:pt x="366" y="208"/>
                </a:lnTo>
                <a:lnTo>
                  <a:pt x="366" y="208"/>
                </a:lnTo>
                <a:lnTo>
                  <a:pt x="366" y="212"/>
                </a:lnTo>
                <a:lnTo>
                  <a:pt x="366" y="212"/>
                </a:lnTo>
                <a:lnTo>
                  <a:pt x="366" y="213"/>
                </a:lnTo>
                <a:lnTo>
                  <a:pt x="366" y="213"/>
                </a:lnTo>
                <a:lnTo>
                  <a:pt x="366" y="215"/>
                </a:lnTo>
                <a:lnTo>
                  <a:pt x="366" y="215"/>
                </a:lnTo>
                <a:lnTo>
                  <a:pt x="366" y="231"/>
                </a:lnTo>
                <a:lnTo>
                  <a:pt x="366" y="231"/>
                </a:lnTo>
                <a:lnTo>
                  <a:pt x="366" y="234"/>
                </a:lnTo>
                <a:lnTo>
                  <a:pt x="366" y="234"/>
                </a:lnTo>
                <a:close/>
                <a:moveTo>
                  <a:pt x="25" y="87"/>
                </a:moveTo>
                <a:lnTo>
                  <a:pt x="25" y="87"/>
                </a:lnTo>
                <a:lnTo>
                  <a:pt x="14" y="93"/>
                </a:lnTo>
                <a:lnTo>
                  <a:pt x="14" y="93"/>
                </a:lnTo>
                <a:lnTo>
                  <a:pt x="13" y="100"/>
                </a:lnTo>
                <a:lnTo>
                  <a:pt x="13" y="100"/>
                </a:lnTo>
                <a:lnTo>
                  <a:pt x="14" y="98"/>
                </a:lnTo>
                <a:lnTo>
                  <a:pt x="14" y="98"/>
                </a:lnTo>
                <a:lnTo>
                  <a:pt x="19" y="93"/>
                </a:lnTo>
                <a:lnTo>
                  <a:pt x="19" y="93"/>
                </a:lnTo>
                <a:lnTo>
                  <a:pt x="25" y="89"/>
                </a:lnTo>
                <a:lnTo>
                  <a:pt x="25" y="89"/>
                </a:lnTo>
                <a:lnTo>
                  <a:pt x="25" y="89"/>
                </a:lnTo>
                <a:lnTo>
                  <a:pt x="25" y="87"/>
                </a:lnTo>
                <a:lnTo>
                  <a:pt x="25" y="87"/>
                </a:lnTo>
                <a:close/>
                <a:moveTo>
                  <a:pt x="38" y="212"/>
                </a:moveTo>
                <a:lnTo>
                  <a:pt x="38" y="212"/>
                </a:lnTo>
                <a:lnTo>
                  <a:pt x="35" y="215"/>
                </a:lnTo>
                <a:lnTo>
                  <a:pt x="35" y="215"/>
                </a:lnTo>
                <a:lnTo>
                  <a:pt x="35" y="216"/>
                </a:lnTo>
                <a:lnTo>
                  <a:pt x="35" y="216"/>
                </a:lnTo>
                <a:lnTo>
                  <a:pt x="35" y="218"/>
                </a:lnTo>
                <a:lnTo>
                  <a:pt x="35" y="218"/>
                </a:lnTo>
                <a:lnTo>
                  <a:pt x="37" y="219"/>
                </a:lnTo>
                <a:lnTo>
                  <a:pt x="38" y="221"/>
                </a:lnTo>
                <a:lnTo>
                  <a:pt x="38" y="221"/>
                </a:lnTo>
                <a:lnTo>
                  <a:pt x="41" y="218"/>
                </a:lnTo>
                <a:lnTo>
                  <a:pt x="41" y="218"/>
                </a:lnTo>
                <a:lnTo>
                  <a:pt x="41" y="218"/>
                </a:lnTo>
                <a:lnTo>
                  <a:pt x="41" y="218"/>
                </a:lnTo>
                <a:lnTo>
                  <a:pt x="41" y="213"/>
                </a:lnTo>
                <a:lnTo>
                  <a:pt x="41" y="213"/>
                </a:lnTo>
                <a:lnTo>
                  <a:pt x="40" y="213"/>
                </a:lnTo>
                <a:lnTo>
                  <a:pt x="38" y="212"/>
                </a:lnTo>
                <a:lnTo>
                  <a:pt x="38" y="212"/>
                </a:lnTo>
                <a:close/>
                <a:moveTo>
                  <a:pt x="41" y="297"/>
                </a:moveTo>
                <a:lnTo>
                  <a:pt x="41" y="297"/>
                </a:lnTo>
                <a:lnTo>
                  <a:pt x="40" y="298"/>
                </a:lnTo>
                <a:lnTo>
                  <a:pt x="40" y="298"/>
                </a:lnTo>
                <a:lnTo>
                  <a:pt x="37" y="302"/>
                </a:lnTo>
                <a:lnTo>
                  <a:pt x="37" y="302"/>
                </a:lnTo>
                <a:lnTo>
                  <a:pt x="37" y="303"/>
                </a:lnTo>
                <a:lnTo>
                  <a:pt x="37" y="303"/>
                </a:lnTo>
                <a:lnTo>
                  <a:pt x="37" y="308"/>
                </a:lnTo>
                <a:lnTo>
                  <a:pt x="37" y="308"/>
                </a:lnTo>
                <a:lnTo>
                  <a:pt x="37" y="309"/>
                </a:lnTo>
                <a:lnTo>
                  <a:pt x="37" y="309"/>
                </a:lnTo>
                <a:lnTo>
                  <a:pt x="40" y="306"/>
                </a:lnTo>
                <a:lnTo>
                  <a:pt x="40" y="306"/>
                </a:lnTo>
                <a:lnTo>
                  <a:pt x="41" y="305"/>
                </a:lnTo>
                <a:lnTo>
                  <a:pt x="41" y="305"/>
                </a:lnTo>
                <a:lnTo>
                  <a:pt x="41" y="303"/>
                </a:lnTo>
                <a:lnTo>
                  <a:pt x="41" y="303"/>
                </a:lnTo>
                <a:lnTo>
                  <a:pt x="41" y="297"/>
                </a:lnTo>
                <a:lnTo>
                  <a:pt x="41" y="297"/>
                </a:lnTo>
                <a:close/>
                <a:moveTo>
                  <a:pt x="319" y="76"/>
                </a:moveTo>
                <a:lnTo>
                  <a:pt x="319" y="76"/>
                </a:lnTo>
                <a:lnTo>
                  <a:pt x="320" y="74"/>
                </a:lnTo>
                <a:lnTo>
                  <a:pt x="320" y="74"/>
                </a:lnTo>
                <a:lnTo>
                  <a:pt x="320" y="73"/>
                </a:lnTo>
                <a:lnTo>
                  <a:pt x="320" y="73"/>
                </a:lnTo>
                <a:lnTo>
                  <a:pt x="322" y="71"/>
                </a:lnTo>
                <a:lnTo>
                  <a:pt x="324" y="68"/>
                </a:lnTo>
                <a:lnTo>
                  <a:pt x="324" y="68"/>
                </a:lnTo>
                <a:lnTo>
                  <a:pt x="322" y="66"/>
                </a:lnTo>
                <a:lnTo>
                  <a:pt x="322" y="66"/>
                </a:lnTo>
                <a:lnTo>
                  <a:pt x="320" y="66"/>
                </a:lnTo>
                <a:lnTo>
                  <a:pt x="317" y="66"/>
                </a:lnTo>
                <a:lnTo>
                  <a:pt x="317" y="66"/>
                </a:lnTo>
                <a:lnTo>
                  <a:pt x="317" y="74"/>
                </a:lnTo>
                <a:lnTo>
                  <a:pt x="317" y="74"/>
                </a:lnTo>
                <a:lnTo>
                  <a:pt x="319" y="76"/>
                </a:lnTo>
                <a:lnTo>
                  <a:pt x="319" y="76"/>
                </a:lnTo>
                <a:close/>
                <a:moveTo>
                  <a:pt x="119" y="11"/>
                </a:moveTo>
                <a:lnTo>
                  <a:pt x="119" y="11"/>
                </a:lnTo>
                <a:lnTo>
                  <a:pt x="100" y="10"/>
                </a:lnTo>
                <a:lnTo>
                  <a:pt x="100" y="10"/>
                </a:lnTo>
                <a:lnTo>
                  <a:pt x="101" y="13"/>
                </a:lnTo>
                <a:lnTo>
                  <a:pt x="101" y="13"/>
                </a:lnTo>
                <a:lnTo>
                  <a:pt x="119" y="13"/>
                </a:lnTo>
                <a:lnTo>
                  <a:pt x="119" y="13"/>
                </a:lnTo>
                <a:lnTo>
                  <a:pt x="119" y="11"/>
                </a:lnTo>
                <a:lnTo>
                  <a:pt x="119" y="11"/>
                </a:lnTo>
                <a:close/>
                <a:moveTo>
                  <a:pt x="231" y="320"/>
                </a:moveTo>
                <a:lnTo>
                  <a:pt x="231" y="320"/>
                </a:lnTo>
                <a:lnTo>
                  <a:pt x="234" y="317"/>
                </a:lnTo>
                <a:lnTo>
                  <a:pt x="234" y="313"/>
                </a:lnTo>
                <a:lnTo>
                  <a:pt x="234" y="306"/>
                </a:lnTo>
                <a:lnTo>
                  <a:pt x="234" y="306"/>
                </a:lnTo>
                <a:lnTo>
                  <a:pt x="231" y="309"/>
                </a:lnTo>
                <a:lnTo>
                  <a:pt x="231" y="309"/>
                </a:lnTo>
                <a:lnTo>
                  <a:pt x="231" y="309"/>
                </a:lnTo>
                <a:lnTo>
                  <a:pt x="231" y="309"/>
                </a:lnTo>
                <a:lnTo>
                  <a:pt x="231" y="320"/>
                </a:lnTo>
                <a:lnTo>
                  <a:pt x="231" y="320"/>
                </a:lnTo>
                <a:lnTo>
                  <a:pt x="231" y="320"/>
                </a:lnTo>
                <a:lnTo>
                  <a:pt x="231" y="320"/>
                </a:lnTo>
                <a:close/>
                <a:moveTo>
                  <a:pt x="111" y="32"/>
                </a:moveTo>
                <a:lnTo>
                  <a:pt x="111" y="32"/>
                </a:lnTo>
                <a:lnTo>
                  <a:pt x="104" y="32"/>
                </a:lnTo>
                <a:lnTo>
                  <a:pt x="104" y="32"/>
                </a:lnTo>
                <a:lnTo>
                  <a:pt x="101" y="40"/>
                </a:lnTo>
                <a:lnTo>
                  <a:pt x="101" y="40"/>
                </a:lnTo>
                <a:lnTo>
                  <a:pt x="103" y="40"/>
                </a:lnTo>
                <a:lnTo>
                  <a:pt x="103" y="40"/>
                </a:lnTo>
                <a:lnTo>
                  <a:pt x="104" y="38"/>
                </a:lnTo>
                <a:lnTo>
                  <a:pt x="104" y="38"/>
                </a:lnTo>
                <a:lnTo>
                  <a:pt x="109" y="33"/>
                </a:lnTo>
                <a:lnTo>
                  <a:pt x="109" y="33"/>
                </a:lnTo>
                <a:lnTo>
                  <a:pt x="111" y="32"/>
                </a:lnTo>
                <a:lnTo>
                  <a:pt x="111" y="32"/>
                </a:lnTo>
                <a:close/>
                <a:moveTo>
                  <a:pt x="358" y="235"/>
                </a:moveTo>
                <a:lnTo>
                  <a:pt x="358" y="235"/>
                </a:lnTo>
                <a:lnTo>
                  <a:pt x="354" y="235"/>
                </a:lnTo>
                <a:lnTo>
                  <a:pt x="354" y="235"/>
                </a:lnTo>
                <a:lnTo>
                  <a:pt x="354" y="243"/>
                </a:lnTo>
                <a:lnTo>
                  <a:pt x="354" y="243"/>
                </a:lnTo>
                <a:lnTo>
                  <a:pt x="358" y="243"/>
                </a:lnTo>
                <a:lnTo>
                  <a:pt x="358" y="243"/>
                </a:lnTo>
                <a:lnTo>
                  <a:pt x="358" y="235"/>
                </a:lnTo>
                <a:lnTo>
                  <a:pt x="358" y="235"/>
                </a:lnTo>
                <a:close/>
                <a:moveTo>
                  <a:pt x="48" y="63"/>
                </a:moveTo>
                <a:lnTo>
                  <a:pt x="48" y="63"/>
                </a:lnTo>
                <a:lnTo>
                  <a:pt x="49" y="63"/>
                </a:lnTo>
                <a:lnTo>
                  <a:pt x="51" y="63"/>
                </a:lnTo>
                <a:lnTo>
                  <a:pt x="51" y="63"/>
                </a:lnTo>
                <a:lnTo>
                  <a:pt x="52" y="65"/>
                </a:lnTo>
                <a:lnTo>
                  <a:pt x="52" y="65"/>
                </a:lnTo>
                <a:lnTo>
                  <a:pt x="57" y="62"/>
                </a:lnTo>
                <a:lnTo>
                  <a:pt x="63" y="62"/>
                </a:lnTo>
                <a:lnTo>
                  <a:pt x="63" y="62"/>
                </a:lnTo>
                <a:lnTo>
                  <a:pt x="78" y="60"/>
                </a:lnTo>
                <a:lnTo>
                  <a:pt x="78" y="60"/>
                </a:lnTo>
                <a:lnTo>
                  <a:pt x="79" y="60"/>
                </a:lnTo>
                <a:lnTo>
                  <a:pt x="79" y="60"/>
                </a:lnTo>
                <a:lnTo>
                  <a:pt x="81" y="60"/>
                </a:lnTo>
                <a:lnTo>
                  <a:pt x="81" y="60"/>
                </a:lnTo>
                <a:lnTo>
                  <a:pt x="68" y="60"/>
                </a:lnTo>
                <a:lnTo>
                  <a:pt x="57" y="60"/>
                </a:lnTo>
                <a:lnTo>
                  <a:pt x="57" y="60"/>
                </a:lnTo>
                <a:lnTo>
                  <a:pt x="54" y="62"/>
                </a:lnTo>
                <a:lnTo>
                  <a:pt x="54" y="62"/>
                </a:lnTo>
                <a:lnTo>
                  <a:pt x="54" y="62"/>
                </a:lnTo>
                <a:lnTo>
                  <a:pt x="54" y="63"/>
                </a:lnTo>
                <a:lnTo>
                  <a:pt x="54" y="63"/>
                </a:lnTo>
                <a:lnTo>
                  <a:pt x="51" y="63"/>
                </a:lnTo>
                <a:lnTo>
                  <a:pt x="49" y="62"/>
                </a:lnTo>
                <a:lnTo>
                  <a:pt x="49" y="62"/>
                </a:lnTo>
                <a:lnTo>
                  <a:pt x="48" y="62"/>
                </a:lnTo>
                <a:lnTo>
                  <a:pt x="48" y="62"/>
                </a:lnTo>
                <a:lnTo>
                  <a:pt x="46" y="62"/>
                </a:lnTo>
                <a:lnTo>
                  <a:pt x="46" y="63"/>
                </a:lnTo>
                <a:lnTo>
                  <a:pt x="46" y="63"/>
                </a:lnTo>
                <a:lnTo>
                  <a:pt x="48" y="63"/>
                </a:lnTo>
                <a:lnTo>
                  <a:pt x="48" y="63"/>
                </a:lnTo>
                <a:close/>
                <a:moveTo>
                  <a:pt x="350" y="37"/>
                </a:moveTo>
                <a:lnTo>
                  <a:pt x="350" y="37"/>
                </a:lnTo>
                <a:lnTo>
                  <a:pt x="343" y="30"/>
                </a:lnTo>
                <a:lnTo>
                  <a:pt x="335" y="24"/>
                </a:lnTo>
                <a:lnTo>
                  <a:pt x="335" y="24"/>
                </a:lnTo>
                <a:lnTo>
                  <a:pt x="336" y="24"/>
                </a:lnTo>
                <a:lnTo>
                  <a:pt x="336" y="24"/>
                </a:lnTo>
                <a:lnTo>
                  <a:pt x="338" y="27"/>
                </a:lnTo>
                <a:lnTo>
                  <a:pt x="338" y="27"/>
                </a:lnTo>
                <a:lnTo>
                  <a:pt x="339" y="27"/>
                </a:lnTo>
                <a:lnTo>
                  <a:pt x="339" y="27"/>
                </a:lnTo>
                <a:lnTo>
                  <a:pt x="339" y="29"/>
                </a:lnTo>
                <a:lnTo>
                  <a:pt x="341" y="30"/>
                </a:lnTo>
                <a:lnTo>
                  <a:pt x="341" y="30"/>
                </a:lnTo>
                <a:lnTo>
                  <a:pt x="343" y="32"/>
                </a:lnTo>
                <a:lnTo>
                  <a:pt x="343" y="32"/>
                </a:lnTo>
                <a:lnTo>
                  <a:pt x="346" y="37"/>
                </a:lnTo>
                <a:lnTo>
                  <a:pt x="346" y="37"/>
                </a:lnTo>
                <a:lnTo>
                  <a:pt x="347" y="40"/>
                </a:lnTo>
                <a:lnTo>
                  <a:pt x="347" y="40"/>
                </a:lnTo>
                <a:lnTo>
                  <a:pt x="349" y="38"/>
                </a:lnTo>
                <a:lnTo>
                  <a:pt x="350" y="37"/>
                </a:lnTo>
                <a:lnTo>
                  <a:pt x="350" y="37"/>
                </a:lnTo>
                <a:close/>
                <a:moveTo>
                  <a:pt x="346" y="328"/>
                </a:moveTo>
                <a:lnTo>
                  <a:pt x="346" y="328"/>
                </a:lnTo>
                <a:lnTo>
                  <a:pt x="344" y="333"/>
                </a:lnTo>
                <a:lnTo>
                  <a:pt x="344" y="333"/>
                </a:lnTo>
                <a:lnTo>
                  <a:pt x="343" y="338"/>
                </a:lnTo>
                <a:lnTo>
                  <a:pt x="343" y="338"/>
                </a:lnTo>
                <a:lnTo>
                  <a:pt x="347" y="336"/>
                </a:lnTo>
                <a:lnTo>
                  <a:pt x="347" y="336"/>
                </a:lnTo>
                <a:lnTo>
                  <a:pt x="347" y="335"/>
                </a:lnTo>
                <a:lnTo>
                  <a:pt x="347" y="335"/>
                </a:lnTo>
                <a:lnTo>
                  <a:pt x="350" y="330"/>
                </a:lnTo>
                <a:lnTo>
                  <a:pt x="350" y="330"/>
                </a:lnTo>
                <a:lnTo>
                  <a:pt x="346" y="328"/>
                </a:lnTo>
                <a:lnTo>
                  <a:pt x="346" y="328"/>
                </a:lnTo>
                <a:close/>
                <a:moveTo>
                  <a:pt x="186" y="33"/>
                </a:moveTo>
                <a:lnTo>
                  <a:pt x="186" y="33"/>
                </a:lnTo>
                <a:lnTo>
                  <a:pt x="190" y="33"/>
                </a:lnTo>
                <a:lnTo>
                  <a:pt x="190" y="33"/>
                </a:lnTo>
                <a:lnTo>
                  <a:pt x="191" y="33"/>
                </a:lnTo>
                <a:lnTo>
                  <a:pt x="193" y="32"/>
                </a:lnTo>
                <a:lnTo>
                  <a:pt x="193" y="32"/>
                </a:lnTo>
                <a:lnTo>
                  <a:pt x="191" y="27"/>
                </a:lnTo>
                <a:lnTo>
                  <a:pt x="191" y="27"/>
                </a:lnTo>
                <a:lnTo>
                  <a:pt x="186" y="27"/>
                </a:lnTo>
                <a:lnTo>
                  <a:pt x="186" y="27"/>
                </a:lnTo>
                <a:lnTo>
                  <a:pt x="186" y="33"/>
                </a:lnTo>
                <a:lnTo>
                  <a:pt x="186" y="33"/>
                </a:lnTo>
                <a:close/>
                <a:moveTo>
                  <a:pt x="93" y="21"/>
                </a:moveTo>
                <a:lnTo>
                  <a:pt x="93" y="21"/>
                </a:lnTo>
                <a:lnTo>
                  <a:pt x="92" y="25"/>
                </a:lnTo>
                <a:lnTo>
                  <a:pt x="92" y="25"/>
                </a:lnTo>
                <a:lnTo>
                  <a:pt x="96" y="25"/>
                </a:lnTo>
                <a:lnTo>
                  <a:pt x="96" y="25"/>
                </a:lnTo>
                <a:lnTo>
                  <a:pt x="98" y="25"/>
                </a:lnTo>
                <a:lnTo>
                  <a:pt x="98" y="25"/>
                </a:lnTo>
                <a:lnTo>
                  <a:pt x="101" y="21"/>
                </a:lnTo>
                <a:lnTo>
                  <a:pt x="101" y="21"/>
                </a:lnTo>
                <a:lnTo>
                  <a:pt x="101" y="19"/>
                </a:lnTo>
                <a:lnTo>
                  <a:pt x="101" y="19"/>
                </a:lnTo>
                <a:lnTo>
                  <a:pt x="93" y="21"/>
                </a:lnTo>
                <a:lnTo>
                  <a:pt x="93" y="21"/>
                </a:lnTo>
                <a:close/>
                <a:moveTo>
                  <a:pt x="156" y="264"/>
                </a:moveTo>
                <a:lnTo>
                  <a:pt x="156" y="264"/>
                </a:lnTo>
                <a:lnTo>
                  <a:pt x="156" y="272"/>
                </a:lnTo>
                <a:lnTo>
                  <a:pt x="156" y="272"/>
                </a:lnTo>
                <a:lnTo>
                  <a:pt x="158" y="273"/>
                </a:lnTo>
                <a:lnTo>
                  <a:pt x="158" y="273"/>
                </a:lnTo>
                <a:lnTo>
                  <a:pt x="161" y="276"/>
                </a:lnTo>
                <a:lnTo>
                  <a:pt x="161" y="276"/>
                </a:lnTo>
                <a:lnTo>
                  <a:pt x="163" y="272"/>
                </a:lnTo>
                <a:lnTo>
                  <a:pt x="163" y="272"/>
                </a:lnTo>
                <a:lnTo>
                  <a:pt x="163" y="272"/>
                </a:lnTo>
                <a:lnTo>
                  <a:pt x="163" y="272"/>
                </a:lnTo>
                <a:lnTo>
                  <a:pt x="156" y="264"/>
                </a:lnTo>
                <a:lnTo>
                  <a:pt x="156" y="264"/>
                </a:lnTo>
                <a:close/>
                <a:moveTo>
                  <a:pt x="344" y="76"/>
                </a:moveTo>
                <a:lnTo>
                  <a:pt x="344" y="76"/>
                </a:lnTo>
                <a:lnTo>
                  <a:pt x="349" y="73"/>
                </a:lnTo>
                <a:lnTo>
                  <a:pt x="349" y="73"/>
                </a:lnTo>
                <a:lnTo>
                  <a:pt x="349" y="73"/>
                </a:lnTo>
                <a:lnTo>
                  <a:pt x="349" y="73"/>
                </a:lnTo>
                <a:lnTo>
                  <a:pt x="349" y="68"/>
                </a:lnTo>
                <a:lnTo>
                  <a:pt x="349" y="68"/>
                </a:lnTo>
                <a:lnTo>
                  <a:pt x="349" y="66"/>
                </a:lnTo>
                <a:lnTo>
                  <a:pt x="349" y="65"/>
                </a:lnTo>
                <a:lnTo>
                  <a:pt x="349" y="65"/>
                </a:lnTo>
                <a:lnTo>
                  <a:pt x="349" y="65"/>
                </a:lnTo>
                <a:lnTo>
                  <a:pt x="349" y="65"/>
                </a:lnTo>
                <a:lnTo>
                  <a:pt x="344" y="68"/>
                </a:lnTo>
                <a:lnTo>
                  <a:pt x="344" y="68"/>
                </a:lnTo>
                <a:lnTo>
                  <a:pt x="344" y="70"/>
                </a:lnTo>
                <a:lnTo>
                  <a:pt x="344" y="70"/>
                </a:lnTo>
                <a:lnTo>
                  <a:pt x="344" y="76"/>
                </a:lnTo>
                <a:lnTo>
                  <a:pt x="344" y="76"/>
                </a:lnTo>
                <a:close/>
                <a:moveTo>
                  <a:pt x="332" y="251"/>
                </a:moveTo>
                <a:lnTo>
                  <a:pt x="332" y="251"/>
                </a:lnTo>
                <a:lnTo>
                  <a:pt x="339" y="248"/>
                </a:lnTo>
                <a:lnTo>
                  <a:pt x="339" y="248"/>
                </a:lnTo>
                <a:lnTo>
                  <a:pt x="338" y="245"/>
                </a:lnTo>
                <a:lnTo>
                  <a:pt x="338" y="245"/>
                </a:lnTo>
                <a:lnTo>
                  <a:pt x="332" y="243"/>
                </a:lnTo>
                <a:lnTo>
                  <a:pt x="332" y="243"/>
                </a:lnTo>
                <a:lnTo>
                  <a:pt x="332" y="251"/>
                </a:lnTo>
                <a:lnTo>
                  <a:pt x="332" y="251"/>
                </a:lnTo>
                <a:close/>
                <a:moveTo>
                  <a:pt x="178" y="112"/>
                </a:moveTo>
                <a:lnTo>
                  <a:pt x="178" y="112"/>
                </a:lnTo>
                <a:lnTo>
                  <a:pt x="180" y="109"/>
                </a:lnTo>
                <a:lnTo>
                  <a:pt x="180" y="109"/>
                </a:lnTo>
                <a:lnTo>
                  <a:pt x="180" y="101"/>
                </a:lnTo>
                <a:lnTo>
                  <a:pt x="180" y="101"/>
                </a:lnTo>
                <a:lnTo>
                  <a:pt x="180" y="101"/>
                </a:lnTo>
                <a:lnTo>
                  <a:pt x="180" y="101"/>
                </a:lnTo>
                <a:lnTo>
                  <a:pt x="180" y="98"/>
                </a:lnTo>
                <a:lnTo>
                  <a:pt x="180" y="98"/>
                </a:lnTo>
                <a:lnTo>
                  <a:pt x="178" y="100"/>
                </a:lnTo>
                <a:lnTo>
                  <a:pt x="178" y="100"/>
                </a:lnTo>
                <a:lnTo>
                  <a:pt x="177" y="101"/>
                </a:lnTo>
                <a:lnTo>
                  <a:pt x="177" y="101"/>
                </a:lnTo>
                <a:lnTo>
                  <a:pt x="177" y="114"/>
                </a:lnTo>
                <a:lnTo>
                  <a:pt x="177" y="114"/>
                </a:lnTo>
                <a:lnTo>
                  <a:pt x="177" y="114"/>
                </a:lnTo>
                <a:lnTo>
                  <a:pt x="177" y="114"/>
                </a:lnTo>
                <a:lnTo>
                  <a:pt x="178" y="112"/>
                </a:lnTo>
                <a:lnTo>
                  <a:pt x="178" y="112"/>
                </a:lnTo>
                <a:close/>
                <a:moveTo>
                  <a:pt x="46" y="346"/>
                </a:moveTo>
                <a:lnTo>
                  <a:pt x="46" y="346"/>
                </a:lnTo>
                <a:lnTo>
                  <a:pt x="43" y="339"/>
                </a:lnTo>
                <a:lnTo>
                  <a:pt x="43" y="339"/>
                </a:lnTo>
                <a:lnTo>
                  <a:pt x="38" y="346"/>
                </a:lnTo>
                <a:lnTo>
                  <a:pt x="38" y="346"/>
                </a:lnTo>
                <a:lnTo>
                  <a:pt x="40" y="349"/>
                </a:lnTo>
                <a:lnTo>
                  <a:pt x="40" y="349"/>
                </a:lnTo>
                <a:lnTo>
                  <a:pt x="46" y="346"/>
                </a:lnTo>
                <a:lnTo>
                  <a:pt x="46" y="346"/>
                </a:lnTo>
                <a:close/>
                <a:moveTo>
                  <a:pt x="41" y="106"/>
                </a:moveTo>
                <a:lnTo>
                  <a:pt x="41" y="106"/>
                </a:lnTo>
                <a:lnTo>
                  <a:pt x="38" y="108"/>
                </a:lnTo>
                <a:lnTo>
                  <a:pt x="38" y="108"/>
                </a:lnTo>
                <a:lnTo>
                  <a:pt x="38" y="109"/>
                </a:lnTo>
                <a:lnTo>
                  <a:pt x="38" y="109"/>
                </a:lnTo>
                <a:lnTo>
                  <a:pt x="37" y="115"/>
                </a:lnTo>
                <a:lnTo>
                  <a:pt x="37" y="115"/>
                </a:lnTo>
                <a:lnTo>
                  <a:pt x="37" y="115"/>
                </a:lnTo>
                <a:lnTo>
                  <a:pt x="37" y="115"/>
                </a:lnTo>
                <a:lnTo>
                  <a:pt x="41" y="114"/>
                </a:lnTo>
                <a:lnTo>
                  <a:pt x="41" y="114"/>
                </a:lnTo>
                <a:lnTo>
                  <a:pt x="41" y="106"/>
                </a:lnTo>
                <a:lnTo>
                  <a:pt x="41" y="106"/>
                </a:lnTo>
                <a:close/>
                <a:moveTo>
                  <a:pt x="7" y="160"/>
                </a:moveTo>
                <a:lnTo>
                  <a:pt x="7" y="160"/>
                </a:lnTo>
                <a:lnTo>
                  <a:pt x="7" y="160"/>
                </a:lnTo>
                <a:lnTo>
                  <a:pt x="7" y="160"/>
                </a:lnTo>
                <a:lnTo>
                  <a:pt x="7" y="163"/>
                </a:lnTo>
                <a:lnTo>
                  <a:pt x="7" y="163"/>
                </a:lnTo>
                <a:lnTo>
                  <a:pt x="7" y="178"/>
                </a:lnTo>
                <a:lnTo>
                  <a:pt x="7" y="178"/>
                </a:lnTo>
                <a:lnTo>
                  <a:pt x="7" y="199"/>
                </a:lnTo>
                <a:lnTo>
                  <a:pt x="7" y="199"/>
                </a:lnTo>
                <a:lnTo>
                  <a:pt x="7" y="205"/>
                </a:lnTo>
                <a:lnTo>
                  <a:pt x="7" y="205"/>
                </a:lnTo>
                <a:lnTo>
                  <a:pt x="7" y="194"/>
                </a:lnTo>
                <a:lnTo>
                  <a:pt x="7" y="194"/>
                </a:lnTo>
                <a:lnTo>
                  <a:pt x="7" y="160"/>
                </a:lnTo>
                <a:lnTo>
                  <a:pt x="7" y="160"/>
                </a:lnTo>
                <a:close/>
                <a:moveTo>
                  <a:pt x="164" y="371"/>
                </a:moveTo>
                <a:lnTo>
                  <a:pt x="164" y="371"/>
                </a:lnTo>
                <a:lnTo>
                  <a:pt x="174" y="373"/>
                </a:lnTo>
                <a:lnTo>
                  <a:pt x="174" y="373"/>
                </a:lnTo>
                <a:lnTo>
                  <a:pt x="172" y="369"/>
                </a:lnTo>
                <a:lnTo>
                  <a:pt x="172" y="369"/>
                </a:lnTo>
                <a:lnTo>
                  <a:pt x="172" y="368"/>
                </a:lnTo>
                <a:lnTo>
                  <a:pt x="172" y="368"/>
                </a:lnTo>
                <a:lnTo>
                  <a:pt x="166" y="368"/>
                </a:lnTo>
                <a:lnTo>
                  <a:pt x="166" y="368"/>
                </a:lnTo>
                <a:lnTo>
                  <a:pt x="164" y="368"/>
                </a:lnTo>
                <a:lnTo>
                  <a:pt x="164" y="368"/>
                </a:lnTo>
                <a:lnTo>
                  <a:pt x="164" y="371"/>
                </a:lnTo>
                <a:lnTo>
                  <a:pt x="164" y="371"/>
                </a:lnTo>
                <a:close/>
                <a:moveTo>
                  <a:pt x="144" y="133"/>
                </a:moveTo>
                <a:lnTo>
                  <a:pt x="144" y="133"/>
                </a:lnTo>
                <a:lnTo>
                  <a:pt x="147" y="130"/>
                </a:lnTo>
                <a:lnTo>
                  <a:pt x="147" y="130"/>
                </a:lnTo>
                <a:lnTo>
                  <a:pt x="147" y="128"/>
                </a:lnTo>
                <a:lnTo>
                  <a:pt x="147" y="128"/>
                </a:lnTo>
                <a:lnTo>
                  <a:pt x="147" y="123"/>
                </a:lnTo>
                <a:lnTo>
                  <a:pt x="147" y="123"/>
                </a:lnTo>
                <a:lnTo>
                  <a:pt x="147" y="123"/>
                </a:lnTo>
                <a:lnTo>
                  <a:pt x="147" y="123"/>
                </a:lnTo>
                <a:lnTo>
                  <a:pt x="144" y="125"/>
                </a:lnTo>
                <a:lnTo>
                  <a:pt x="144" y="125"/>
                </a:lnTo>
                <a:lnTo>
                  <a:pt x="142" y="126"/>
                </a:lnTo>
                <a:lnTo>
                  <a:pt x="142" y="126"/>
                </a:lnTo>
                <a:lnTo>
                  <a:pt x="142" y="131"/>
                </a:lnTo>
                <a:lnTo>
                  <a:pt x="142" y="131"/>
                </a:lnTo>
                <a:lnTo>
                  <a:pt x="142" y="133"/>
                </a:lnTo>
                <a:lnTo>
                  <a:pt x="144" y="133"/>
                </a:lnTo>
                <a:lnTo>
                  <a:pt x="144" y="133"/>
                </a:lnTo>
                <a:close/>
                <a:moveTo>
                  <a:pt x="186" y="71"/>
                </a:moveTo>
                <a:lnTo>
                  <a:pt x="186" y="71"/>
                </a:lnTo>
                <a:lnTo>
                  <a:pt x="186" y="71"/>
                </a:lnTo>
                <a:lnTo>
                  <a:pt x="186" y="71"/>
                </a:lnTo>
                <a:lnTo>
                  <a:pt x="185" y="73"/>
                </a:lnTo>
                <a:lnTo>
                  <a:pt x="185" y="73"/>
                </a:lnTo>
                <a:lnTo>
                  <a:pt x="177" y="81"/>
                </a:lnTo>
                <a:lnTo>
                  <a:pt x="177" y="81"/>
                </a:lnTo>
                <a:lnTo>
                  <a:pt x="175" y="82"/>
                </a:lnTo>
                <a:lnTo>
                  <a:pt x="175" y="82"/>
                </a:lnTo>
                <a:lnTo>
                  <a:pt x="177" y="85"/>
                </a:lnTo>
                <a:lnTo>
                  <a:pt x="177" y="85"/>
                </a:lnTo>
                <a:lnTo>
                  <a:pt x="178" y="82"/>
                </a:lnTo>
                <a:lnTo>
                  <a:pt x="178" y="82"/>
                </a:lnTo>
                <a:lnTo>
                  <a:pt x="180" y="81"/>
                </a:lnTo>
                <a:lnTo>
                  <a:pt x="180" y="81"/>
                </a:lnTo>
                <a:lnTo>
                  <a:pt x="180" y="79"/>
                </a:lnTo>
                <a:lnTo>
                  <a:pt x="180" y="79"/>
                </a:lnTo>
                <a:lnTo>
                  <a:pt x="182" y="79"/>
                </a:lnTo>
                <a:lnTo>
                  <a:pt x="182" y="79"/>
                </a:lnTo>
                <a:lnTo>
                  <a:pt x="186" y="71"/>
                </a:lnTo>
                <a:lnTo>
                  <a:pt x="186" y="71"/>
                </a:lnTo>
                <a:lnTo>
                  <a:pt x="186" y="71"/>
                </a:lnTo>
                <a:lnTo>
                  <a:pt x="186" y="71"/>
                </a:lnTo>
                <a:close/>
                <a:moveTo>
                  <a:pt x="180" y="122"/>
                </a:moveTo>
                <a:lnTo>
                  <a:pt x="180" y="122"/>
                </a:lnTo>
                <a:lnTo>
                  <a:pt x="188" y="119"/>
                </a:lnTo>
                <a:lnTo>
                  <a:pt x="188" y="119"/>
                </a:lnTo>
                <a:lnTo>
                  <a:pt x="188" y="115"/>
                </a:lnTo>
                <a:lnTo>
                  <a:pt x="188" y="115"/>
                </a:lnTo>
                <a:lnTo>
                  <a:pt x="182" y="114"/>
                </a:lnTo>
                <a:lnTo>
                  <a:pt x="182" y="114"/>
                </a:lnTo>
                <a:lnTo>
                  <a:pt x="180" y="122"/>
                </a:lnTo>
                <a:lnTo>
                  <a:pt x="180" y="122"/>
                </a:lnTo>
                <a:close/>
                <a:moveTo>
                  <a:pt x="96" y="30"/>
                </a:moveTo>
                <a:lnTo>
                  <a:pt x="96" y="30"/>
                </a:lnTo>
                <a:lnTo>
                  <a:pt x="93" y="38"/>
                </a:lnTo>
                <a:lnTo>
                  <a:pt x="93" y="38"/>
                </a:lnTo>
                <a:lnTo>
                  <a:pt x="98" y="38"/>
                </a:lnTo>
                <a:lnTo>
                  <a:pt x="98" y="38"/>
                </a:lnTo>
                <a:lnTo>
                  <a:pt x="101" y="32"/>
                </a:lnTo>
                <a:lnTo>
                  <a:pt x="101" y="32"/>
                </a:lnTo>
                <a:lnTo>
                  <a:pt x="96" y="30"/>
                </a:lnTo>
                <a:lnTo>
                  <a:pt x="96" y="30"/>
                </a:lnTo>
                <a:close/>
                <a:moveTo>
                  <a:pt x="27" y="84"/>
                </a:moveTo>
                <a:lnTo>
                  <a:pt x="27" y="84"/>
                </a:lnTo>
                <a:lnTo>
                  <a:pt x="27" y="82"/>
                </a:lnTo>
                <a:lnTo>
                  <a:pt x="27" y="82"/>
                </a:lnTo>
                <a:lnTo>
                  <a:pt x="27" y="79"/>
                </a:lnTo>
                <a:lnTo>
                  <a:pt x="27" y="79"/>
                </a:lnTo>
                <a:lnTo>
                  <a:pt x="25" y="81"/>
                </a:lnTo>
                <a:lnTo>
                  <a:pt x="25" y="81"/>
                </a:lnTo>
                <a:lnTo>
                  <a:pt x="19" y="84"/>
                </a:lnTo>
                <a:lnTo>
                  <a:pt x="19" y="84"/>
                </a:lnTo>
                <a:lnTo>
                  <a:pt x="18" y="85"/>
                </a:lnTo>
                <a:lnTo>
                  <a:pt x="18" y="89"/>
                </a:lnTo>
                <a:lnTo>
                  <a:pt x="18" y="89"/>
                </a:lnTo>
                <a:lnTo>
                  <a:pt x="27" y="84"/>
                </a:lnTo>
                <a:lnTo>
                  <a:pt x="27" y="84"/>
                </a:lnTo>
                <a:close/>
                <a:moveTo>
                  <a:pt x="191" y="139"/>
                </a:moveTo>
                <a:lnTo>
                  <a:pt x="191" y="139"/>
                </a:lnTo>
                <a:lnTo>
                  <a:pt x="191" y="137"/>
                </a:lnTo>
                <a:lnTo>
                  <a:pt x="191" y="137"/>
                </a:lnTo>
                <a:lnTo>
                  <a:pt x="185" y="136"/>
                </a:lnTo>
                <a:lnTo>
                  <a:pt x="185" y="136"/>
                </a:lnTo>
                <a:lnTo>
                  <a:pt x="185" y="136"/>
                </a:lnTo>
                <a:lnTo>
                  <a:pt x="185" y="136"/>
                </a:lnTo>
                <a:lnTo>
                  <a:pt x="178" y="136"/>
                </a:lnTo>
                <a:lnTo>
                  <a:pt x="178" y="136"/>
                </a:lnTo>
                <a:lnTo>
                  <a:pt x="178" y="136"/>
                </a:lnTo>
                <a:lnTo>
                  <a:pt x="178" y="136"/>
                </a:lnTo>
                <a:lnTo>
                  <a:pt x="177" y="137"/>
                </a:lnTo>
                <a:lnTo>
                  <a:pt x="175" y="137"/>
                </a:lnTo>
                <a:lnTo>
                  <a:pt x="175" y="137"/>
                </a:lnTo>
                <a:lnTo>
                  <a:pt x="175" y="137"/>
                </a:lnTo>
                <a:lnTo>
                  <a:pt x="175" y="137"/>
                </a:lnTo>
                <a:lnTo>
                  <a:pt x="172" y="139"/>
                </a:lnTo>
                <a:lnTo>
                  <a:pt x="172" y="139"/>
                </a:lnTo>
                <a:lnTo>
                  <a:pt x="191" y="139"/>
                </a:lnTo>
                <a:lnTo>
                  <a:pt x="191" y="139"/>
                </a:lnTo>
                <a:close/>
                <a:moveTo>
                  <a:pt x="336" y="366"/>
                </a:moveTo>
                <a:lnTo>
                  <a:pt x="336" y="366"/>
                </a:lnTo>
                <a:lnTo>
                  <a:pt x="336" y="365"/>
                </a:lnTo>
                <a:lnTo>
                  <a:pt x="335" y="363"/>
                </a:lnTo>
                <a:lnTo>
                  <a:pt x="335" y="363"/>
                </a:lnTo>
                <a:lnTo>
                  <a:pt x="332" y="363"/>
                </a:lnTo>
                <a:lnTo>
                  <a:pt x="328" y="365"/>
                </a:lnTo>
                <a:lnTo>
                  <a:pt x="328" y="365"/>
                </a:lnTo>
                <a:lnTo>
                  <a:pt x="328" y="368"/>
                </a:lnTo>
                <a:lnTo>
                  <a:pt x="328" y="368"/>
                </a:lnTo>
                <a:lnTo>
                  <a:pt x="336" y="366"/>
                </a:lnTo>
                <a:lnTo>
                  <a:pt x="336" y="366"/>
                </a:lnTo>
                <a:close/>
                <a:moveTo>
                  <a:pt x="35" y="294"/>
                </a:moveTo>
                <a:lnTo>
                  <a:pt x="35" y="294"/>
                </a:lnTo>
                <a:lnTo>
                  <a:pt x="41" y="290"/>
                </a:lnTo>
                <a:lnTo>
                  <a:pt x="41" y="290"/>
                </a:lnTo>
                <a:lnTo>
                  <a:pt x="41" y="284"/>
                </a:lnTo>
                <a:lnTo>
                  <a:pt x="41" y="284"/>
                </a:lnTo>
                <a:lnTo>
                  <a:pt x="35" y="289"/>
                </a:lnTo>
                <a:lnTo>
                  <a:pt x="35" y="289"/>
                </a:lnTo>
                <a:lnTo>
                  <a:pt x="35" y="289"/>
                </a:lnTo>
                <a:lnTo>
                  <a:pt x="35" y="289"/>
                </a:lnTo>
                <a:lnTo>
                  <a:pt x="35" y="294"/>
                </a:lnTo>
                <a:lnTo>
                  <a:pt x="35" y="294"/>
                </a:lnTo>
                <a:close/>
                <a:moveTo>
                  <a:pt x="243" y="355"/>
                </a:moveTo>
                <a:lnTo>
                  <a:pt x="243" y="355"/>
                </a:lnTo>
                <a:lnTo>
                  <a:pt x="243" y="349"/>
                </a:lnTo>
                <a:lnTo>
                  <a:pt x="243" y="349"/>
                </a:lnTo>
                <a:lnTo>
                  <a:pt x="242" y="347"/>
                </a:lnTo>
                <a:lnTo>
                  <a:pt x="240" y="346"/>
                </a:lnTo>
                <a:lnTo>
                  <a:pt x="240" y="346"/>
                </a:lnTo>
                <a:lnTo>
                  <a:pt x="240" y="349"/>
                </a:lnTo>
                <a:lnTo>
                  <a:pt x="240" y="349"/>
                </a:lnTo>
                <a:lnTo>
                  <a:pt x="240" y="349"/>
                </a:lnTo>
                <a:lnTo>
                  <a:pt x="240" y="349"/>
                </a:lnTo>
                <a:lnTo>
                  <a:pt x="240" y="350"/>
                </a:lnTo>
                <a:lnTo>
                  <a:pt x="240" y="352"/>
                </a:lnTo>
                <a:lnTo>
                  <a:pt x="240" y="352"/>
                </a:lnTo>
                <a:lnTo>
                  <a:pt x="238" y="354"/>
                </a:lnTo>
                <a:lnTo>
                  <a:pt x="238" y="354"/>
                </a:lnTo>
                <a:lnTo>
                  <a:pt x="240" y="357"/>
                </a:lnTo>
                <a:lnTo>
                  <a:pt x="240" y="357"/>
                </a:lnTo>
                <a:lnTo>
                  <a:pt x="243" y="355"/>
                </a:lnTo>
                <a:lnTo>
                  <a:pt x="243" y="355"/>
                </a:lnTo>
                <a:close/>
                <a:moveTo>
                  <a:pt x="126" y="22"/>
                </a:moveTo>
                <a:lnTo>
                  <a:pt x="126" y="22"/>
                </a:lnTo>
                <a:lnTo>
                  <a:pt x="137" y="22"/>
                </a:lnTo>
                <a:lnTo>
                  <a:pt x="137" y="22"/>
                </a:lnTo>
                <a:lnTo>
                  <a:pt x="137" y="19"/>
                </a:lnTo>
                <a:lnTo>
                  <a:pt x="137" y="19"/>
                </a:lnTo>
                <a:lnTo>
                  <a:pt x="125" y="19"/>
                </a:lnTo>
                <a:lnTo>
                  <a:pt x="125" y="19"/>
                </a:lnTo>
                <a:lnTo>
                  <a:pt x="126" y="22"/>
                </a:lnTo>
                <a:lnTo>
                  <a:pt x="126" y="22"/>
                </a:lnTo>
                <a:close/>
                <a:moveTo>
                  <a:pt x="221" y="308"/>
                </a:moveTo>
                <a:lnTo>
                  <a:pt x="221" y="308"/>
                </a:lnTo>
                <a:lnTo>
                  <a:pt x="220" y="298"/>
                </a:lnTo>
                <a:lnTo>
                  <a:pt x="220" y="298"/>
                </a:lnTo>
                <a:lnTo>
                  <a:pt x="218" y="302"/>
                </a:lnTo>
                <a:lnTo>
                  <a:pt x="218" y="302"/>
                </a:lnTo>
                <a:lnTo>
                  <a:pt x="216" y="303"/>
                </a:lnTo>
                <a:lnTo>
                  <a:pt x="216" y="305"/>
                </a:lnTo>
                <a:lnTo>
                  <a:pt x="216" y="305"/>
                </a:lnTo>
                <a:lnTo>
                  <a:pt x="218" y="306"/>
                </a:lnTo>
                <a:lnTo>
                  <a:pt x="216" y="308"/>
                </a:lnTo>
                <a:lnTo>
                  <a:pt x="216" y="308"/>
                </a:lnTo>
                <a:lnTo>
                  <a:pt x="218" y="309"/>
                </a:lnTo>
                <a:lnTo>
                  <a:pt x="218" y="309"/>
                </a:lnTo>
                <a:lnTo>
                  <a:pt x="221" y="308"/>
                </a:lnTo>
                <a:lnTo>
                  <a:pt x="221" y="308"/>
                </a:lnTo>
                <a:close/>
                <a:moveTo>
                  <a:pt x="190" y="294"/>
                </a:moveTo>
                <a:lnTo>
                  <a:pt x="190" y="294"/>
                </a:lnTo>
                <a:lnTo>
                  <a:pt x="193" y="290"/>
                </a:lnTo>
                <a:lnTo>
                  <a:pt x="193" y="290"/>
                </a:lnTo>
                <a:lnTo>
                  <a:pt x="193" y="290"/>
                </a:lnTo>
                <a:lnTo>
                  <a:pt x="193" y="290"/>
                </a:lnTo>
                <a:lnTo>
                  <a:pt x="194" y="287"/>
                </a:lnTo>
                <a:lnTo>
                  <a:pt x="194" y="287"/>
                </a:lnTo>
                <a:lnTo>
                  <a:pt x="196" y="286"/>
                </a:lnTo>
                <a:lnTo>
                  <a:pt x="196" y="286"/>
                </a:lnTo>
                <a:lnTo>
                  <a:pt x="188" y="286"/>
                </a:lnTo>
                <a:lnTo>
                  <a:pt x="188" y="286"/>
                </a:lnTo>
                <a:lnTo>
                  <a:pt x="190" y="294"/>
                </a:lnTo>
                <a:lnTo>
                  <a:pt x="190" y="294"/>
                </a:lnTo>
                <a:close/>
                <a:moveTo>
                  <a:pt x="24" y="207"/>
                </a:moveTo>
                <a:lnTo>
                  <a:pt x="24" y="207"/>
                </a:lnTo>
                <a:lnTo>
                  <a:pt x="24" y="207"/>
                </a:lnTo>
                <a:lnTo>
                  <a:pt x="24" y="207"/>
                </a:lnTo>
                <a:lnTo>
                  <a:pt x="27" y="204"/>
                </a:lnTo>
                <a:lnTo>
                  <a:pt x="27" y="204"/>
                </a:lnTo>
                <a:lnTo>
                  <a:pt x="29" y="204"/>
                </a:lnTo>
                <a:lnTo>
                  <a:pt x="30" y="201"/>
                </a:lnTo>
                <a:lnTo>
                  <a:pt x="30" y="201"/>
                </a:lnTo>
                <a:lnTo>
                  <a:pt x="30" y="197"/>
                </a:lnTo>
                <a:lnTo>
                  <a:pt x="30" y="197"/>
                </a:lnTo>
                <a:lnTo>
                  <a:pt x="30" y="197"/>
                </a:lnTo>
                <a:lnTo>
                  <a:pt x="30" y="197"/>
                </a:lnTo>
                <a:lnTo>
                  <a:pt x="24" y="202"/>
                </a:lnTo>
                <a:lnTo>
                  <a:pt x="24" y="202"/>
                </a:lnTo>
                <a:lnTo>
                  <a:pt x="24" y="204"/>
                </a:lnTo>
                <a:lnTo>
                  <a:pt x="24" y="204"/>
                </a:lnTo>
                <a:lnTo>
                  <a:pt x="24" y="207"/>
                </a:lnTo>
                <a:lnTo>
                  <a:pt x="24" y="207"/>
                </a:lnTo>
                <a:close/>
                <a:moveTo>
                  <a:pt x="336" y="231"/>
                </a:moveTo>
                <a:lnTo>
                  <a:pt x="336" y="231"/>
                </a:lnTo>
                <a:lnTo>
                  <a:pt x="332" y="231"/>
                </a:lnTo>
                <a:lnTo>
                  <a:pt x="332" y="231"/>
                </a:lnTo>
                <a:lnTo>
                  <a:pt x="332" y="238"/>
                </a:lnTo>
                <a:lnTo>
                  <a:pt x="332" y="238"/>
                </a:lnTo>
                <a:lnTo>
                  <a:pt x="338" y="237"/>
                </a:lnTo>
                <a:lnTo>
                  <a:pt x="338" y="237"/>
                </a:lnTo>
                <a:lnTo>
                  <a:pt x="336" y="231"/>
                </a:lnTo>
                <a:lnTo>
                  <a:pt x="336" y="231"/>
                </a:lnTo>
                <a:close/>
                <a:moveTo>
                  <a:pt x="224" y="264"/>
                </a:moveTo>
                <a:lnTo>
                  <a:pt x="224" y="264"/>
                </a:lnTo>
                <a:lnTo>
                  <a:pt x="221" y="267"/>
                </a:lnTo>
                <a:lnTo>
                  <a:pt x="221" y="267"/>
                </a:lnTo>
                <a:lnTo>
                  <a:pt x="220" y="267"/>
                </a:lnTo>
                <a:lnTo>
                  <a:pt x="220" y="267"/>
                </a:lnTo>
                <a:lnTo>
                  <a:pt x="221" y="273"/>
                </a:lnTo>
                <a:lnTo>
                  <a:pt x="221" y="273"/>
                </a:lnTo>
                <a:lnTo>
                  <a:pt x="223" y="273"/>
                </a:lnTo>
                <a:lnTo>
                  <a:pt x="226" y="272"/>
                </a:lnTo>
                <a:lnTo>
                  <a:pt x="226" y="272"/>
                </a:lnTo>
                <a:lnTo>
                  <a:pt x="224" y="265"/>
                </a:lnTo>
                <a:lnTo>
                  <a:pt x="224" y="265"/>
                </a:lnTo>
                <a:lnTo>
                  <a:pt x="224" y="264"/>
                </a:lnTo>
                <a:lnTo>
                  <a:pt x="224" y="264"/>
                </a:lnTo>
                <a:close/>
                <a:moveTo>
                  <a:pt x="341" y="366"/>
                </a:moveTo>
                <a:lnTo>
                  <a:pt x="341" y="366"/>
                </a:lnTo>
                <a:lnTo>
                  <a:pt x="346" y="365"/>
                </a:lnTo>
                <a:lnTo>
                  <a:pt x="350" y="361"/>
                </a:lnTo>
                <a:lnTo>
                  <a:pt x="350" y="361"/>
                </a:lnTo>
                <a:lnTo>
                  <a:pt x="347" y="361"/>
                </a:lnTo>
                <a:lnTo>
                  <a:pt x="347" y="361"/>
                </a:lnTo>
                <a:lnTo>
                  <a:pt x="347" y="360"/>
                </a:lnTo>
                <a:lnTo>
                  <a:pt x="347" y="360"/>
                </a:lnTo>
                <a:lnTo>
                  <a:pt x="344" y="361"/>
                </a:lnTo>
                <a:lnTo>
                  <a:pt x="344" y="361"/>
                </a:lnTo>
                <a:lnTo>
                  <a:pt x="341" y="361"/>
                </a:lnTo>
                <a:lnTo>
                  <a:pt x="341" y="361"/>
                </a:lnTo>
                <a:lnTo>
                  <a:pt x="343" y="365"/>
                </a:lnTo>
                <a:lnTo>
                  <a:pt x="341" y="366"/>
                </a:lnTo>
                <a:lnTo>
                  <a:pt x="341" y="366"/>
                </a:lnTo>
                <a:close/>
                <a:moveTo>
                  <a:pt x="237" y="224"/>
                </a:moveTo>
                <a:lnTo>
                  <a:pt x="237" y="224"/>
                </a:lnTo>
                <a:lnTo>
                  <a:pt x="213" y="224"/>
                </a:lnTo>
                <a:lnTo>
                  <a:pt x="213" y="224"/>
                </a:lnTo>
                <a:lnTo>
                  <a:pt x="215" y="224"/>
                </a:lnTo>
                <a:lnTo>
                  <a:pt x="215" y="224"/>
                </a:lnTo>
                <a:lnTo>
                  <a:pt x="224" y="224"/>
                </a:lnTo>
                <a:lnTo>
                  <a:pt x="224" y="224"/>
                </a:lnTo>
                <a:lnTo>
                  <a:pt x="227" y="226"/>
                </a:lnTo>
                <a:lnTo>
                  <a:pt x="227" y="226"/>
                </a:lnTo>
                <a:lnTo>
                  <a:pt x="229" y="226"/>
                </a:lnTo>
                <a:lnTo>
                  <a:pt x="229" y="226"/>
                </a:lnTo>
                <a:lnTo>
                  <a:pt x="231" y="226"/>
                </a:lnTo>
                <a:lnTo>
                  <a:pt x="231" y="226"/>
                </a:lnTo>
                <a:lnTo>
                  <a:pt x="232" y="224"/>
                </a:lnTo>
                <a:lnTo>
                  <a:pt x="234" y="224"/>
                </a:lnTo>
                <a:lnTo>
                  <a:pt x="234" y="224"/>
                </a:lnTo>
                <a:lnTo>
                  <a:pt x="235" y="226"/>
                </a:lnTo>
                <a:lnTo>
                  <a:pt x="235" y="226"/>
                </a:lnTo>
                <a:lnTo>
                  <a:pt x="237" y="226"/>
                </a:lnTo>
                <a:lnTo>
                  <a:pt x="237" y="226"/>
                </a:lnTo>
                <a:lnTo>
                  <a:pt x="237" y="226"/>
                </a:lnTo>
                <a:lnTo>
                  <a:pt x="237" y="226"/>
                </a:lnTo>
                <a:lnTo>
                  <a:pt x="237" y="224"/>
                </a:lnTo>
                <a:lnTo>
                  <a:pt x="237" y="224"/>
                </a:lnTo>
                <a:close/>
                <a:moveTo>
                  <a:pt x="40" y="278"/>
                </a:moveTo>
                <a:lnTo>
                  <a:pt x="40" y="278"/>
                </a:lnTo>
                <a:lnTo>
                  <a:pt x="40" y="270"/>
                </a:lnTo>
                <a:lnTo>
                  <a:pt x="40" y="270"/>
                </a:lnTo>
                <a:lnTo>
                  <a:pt x="37" y="273"/>
                </a:lnTo>
                <a:lnTo>
                  <a:pt x="37" y="273"/>
                </a:lnTo>
                <a:lnTo>
                  <a:pt x="37" y="273"/>
                </a:lnTo>
                <a:lnTo>
                  <a:pt x="37" y="273"/>
                </a:lnTo>
                <a:lnTo>
                  <a:pt x="37" y="281"/>
                </a:lnTo>
                <a:lnTo>
                  <a:pt x="37" y="281"/>
                </a:lnTo>
                <a:lnTo>
                  <a:pt x="40" y="278"/>
                </a:lnTo>
                <a:lnTo>
                  <a:pt x="40" y="278"/>
                </a:lnTo>
                <a:close/>
                <a:moveTo>
                  <a:pt x="27" y="43"/>
                </a:moveTo>
                <a:lnTo>
                  <a:pt x="27" y="43"/>
                </a:lnTo>
                <a:lnTo>
                  <a:pt x="22" y="44"/>
                </a:lnTo>
                <a:lnTo>
                  <a:pt x="22" y="44"/>
                </a:lnTo>
                <a:lnTo>
                  <a:pt x="22" y="44"/>
                </a:lnTo>
                <a:lnTo>
                  <a:pt x="22" y="44"/>
                </a:lnTo>
                <a:lnTo>
                  <a:pt x="18" y="52"/>
                </a:lnTo>
                <a:lnTo>
                  <a:pt x="18" y="52"/>
                </a:lnTo>
                <a:lnTo>
                  <a:pt x="18" y="54"/>
                </a:lnTo>
                <a:lnTo>
                  <a:pt x="18" y="54"/>
                </a:lnTo>
                <a:lnTo>
                  <a:pt x="25" y="48"/>
                </a:lnTo>
                <a:lnTo>
                  <a:pt x="25" y="48"/>
                </a:lnTo>
                <a:lnTo>
                  <a:pt x="25" y="48"/>
                </a:lnTo>
                <a:lnTo>
                  <a:pt x="25" y="48"/>
                </a:lnTo>
                <a:lnTo>
                  <a:pt x="27" y="43"/>
                </a:lnTo>
                <a:lnTo>
                  <a:pt x="27" y="43"/>
                </a:lnTo>
                <a:close/>
                <a:moveTo>
                  <a:pt x="175" y="314"/>
                </a:moveTo>
                <a:lnTo>
                  <a:pt x="175" y="314"/>
                </a:lnTo>
                <a:lnTo>
                  <a:pt x="178" y="313"/>
                </a:lnTo>
                <a:lnTo>
                  <a:pt x="178" y="313"/>
                </a:lnTo>
                <a:lnTo>
                  <a:pt x="178" y="308"/>
                </a:lnTo>
                <a:lnTo>
                  <a:pt x="178" y="308"/>
                </a:lnTo>
                <a:lnTo>
                  <a:pt x="177" y="308"/>
                </a:lnTo>
                <a:lnTo>
                  <a:pt x="175" y="308"/>
                </a:lnTo>
                <a:lnTo>
                  <a:pt x="172" y="306"/>
                </a:lnTo>
                <a:lnTo>
                  <a:pt x="172" y="306"/>
                </a:lnTo>
                <a:lnTo>
                  <a:pt x="172" y="311"/>
                </a:lnTo>
                <a:lnTo>
                  <a:pt x="172" y="311"/>
                </a:lnTo>
                <a:lnTo>
                  <a:pt x="172" y="311"/>
                </a:lnTo>
                <a:lnTo>
                  <a:pt x="172" y="311"/>
                </a:lnTo>
                <a:lnTo>
                  <a:pt x="175" y="314"/>
                </a:lnTo>
                <a:lnTo>
                  <a:pt x="175" y="314"/>
                </a:lnTo>
                <a:close/>
                <a:moveTo>
                  <a:pt x="272" y="344"/>
                </a:moveTo>
                <a:lnTo>
                  <a:pt x="272" y="344"/>
                </a:lnTo>
                <a:lnTo>
                  <a:pt x="273" y="346"/>
                </a:lnTo>
                <a:lnTo>
                  <a:pt x="273" y="346"/>
                </a:lnTo>
                <a:lnTo>
                  <a:pt x="275" y="347"/>
                </a:lnTo>
                <a:lnTo>
                  <a:pt x="275" y="347"/>
                </a:lnTo>
                <a:lnTo>
                  <a:pt x="278" y="347"/>
                </a:lnTo>
                <a:lnTo>
                  <a:pt x="278" y="347"/>
                </a:lnTo>
                <a:lnTo>
                  <a:pt x="283" y="349"/>
                </a:lnTo>
                <a:lnTo>
                  <a:pt x="283" y="349"/>
                </a:lnTo>
                <a:lnTo>
                  <a:pt x="283" y="344"/>
                </a:lnTo>
                <a:lnTo>
                  <a:pt x="283" y="344"/>
                </a:lnTo>
                <a:lnTo>
                  <a:pt x="272" y="344"/>
                </a:lnTo>
                <a:lnTo>
                  <a:pt x="272" y="344"/>
                </a:lnTo>
                <a:close/>
                <a:moveTo>
                  <a:pt x="335" y="286"/>
                </a:moveTo>
                <a:lnTo>
                  <a:pt x="335" y="286"/>
                </a:lnTo>
                <a:lnTo>
                  <a:pt x="335" y="286"/>
                </a:lnTo>
                <a:lnTo>
                  <a:pt x="335" y="286"/>
                </a:lnTo>
                <a:lnTo>
                  <a:pt x="335" y="286"/>
                </a:lnTo>
                <a:lnTo>
                  <a:pt x="335" y="286"/>
                </a:lnTo>
                <a:lnTo>
                  <a:pt x="333" y="292"/>
                </a:lnTo>
                <a:lnTo>
                  <a:pt x="333" y="298"/>
                </a:lnTo>
                <a:lnTo>
                  <a:pt x="333" y="298"/>
                </a:lnTo>
                <a:lnTo>
                  <a:pt x="333" y="300"/>
                </a:lnTo>
                <a:lnTo>
                  <a:pt x="333" y="300"/>
                </a:lnTo>
                <a:lnTo>
                  <a:pt x="333" y="305"/>
                </a:lnTo>
                <a:lnTo>
                  <a:pt x="333" y="305"/>
                </a:lnTo>
                <a:lnTo>
                  <a:pt x="335" y="300"/>
                </a:lnTo>
                <a:lnTo>
                  <a:pt x="335" y="300"/>
                </a:lnTo>
                <a:lnTo>
                  <a:pt x="335" y="289"/>
                </a:lnTo>
                <a:lnTo>
                  <a:pt x="335" y="289"/>
                </a:lnTo>
                <a:lnTo>
                  <a:pt x="335" y="286"/>
                </a:lnTo>
                <a:lnTo>
                  <a:pt x="335" y="286"/>
                </a:lnTo>
                <a:close/>
                <a:moveTo>
                  <a:pt x="144" y="286"/>
                </a:moveTo>
                <a:lnTo>
                  <a:pt x="144" y="286"/>
                </a:lnTo>
                <a:lnTo>
                  <a:pt x="145" y="305"/>
                </a:lnTo>
                <a:lnTo>
                  <a:pt x="147" y="320"/>
                </a:lnTo>
                <a:lnTo>
                  <a:pt x="147" y="320"/>
                </a:lnTo>
                <a:lnTo>
                  <a:pt x="144" y="286"/>
                </a:lnTo>
                <a:lnTo>
                  <a:pt x="144" y="286"/>
                </a:lnTo>
                <a:close/>
                <a:moveTo>
                  <a:pt x="355" y="306"/>
                </a:moveTo>
                <a:lnTo>
                  <a:pt x="355" y="306"/>
                </a:lnTo>
                <a:lnTo>
                  <a:pt x="352" y="306"/>
                </a:lnTo>
                <a:lnTo>
                  <a:pt x="352" y="306"/>
                </a:lnTo>
                <a:lnTo>
                  <a:pt x="350" y="308"/>
                </a:lnTo>
                <a:lnTo>
                  <a:pt x="350" y="308"/>
                </a:lnTo>
                <a:lnTo>
                  <a:pt x="349" y="311"/>
                </a:lnTo>
                <a:lnTo>
                  <a:pt x="349" y="311"/>
                </a:lnTo>
                <a:lnTo>
                  <a:pt x="347" y="313"/>
                </a:lnTo>
                <a:lnTo>
                  <a:pt x="347" y="313"/>
                </a:lnTo>
                <a:lnTo>
                  <a:pt x="350" y="313"/>
                </a:lnTo>
                <a:lnTo>
                  <a:pt x="350" y="313"/>
                </a:lnTo>
                <a:lnTo>
                  <a:pt x="354" y="313"/>
                </a:lnTo>
                <a:lnTo>
                  <a:pt x="354" y="313"/>
                </a:lnTo>
                <a:lnTo>
                  <a:pt x="354" y="311"/>
                </a:lnTo>
                <a:lnTo>
                  <a:pt x="354" y="309"/>
                </a:lnTo>
                <a:lnTo>
                  <a:pt x="354" y="309"/>
                </a:lnTo>
                <a:lnTo>
                  <a:pt x="354" y="309"/>
                </a:lnTo>
                <a:lnTo>
                  <a:pt x="354" y="309"/>
                </a:lnTo>
                <a:lnTo>
                  <a:pt x="355" y="306"/>
                </a:lnTo>
                <a:lnTo>
                  <a:pt x="355" y="306"/>
                </a:lnTo>
                <a:close/>
                <a:moveTo>
                  <a:pt x="246" y="22"/>
                </a:moveTo>
                <a:lnTo>
                  <a:pt x="246" y="22"/>
                </a:lnTo>
                <a:lnTo>
                  <a:pt x="251" y="18"/>
                </a:lnTo>
                <a:lnTo>
                  <a:pt x="251" y="18"/>
                </a:lnTo>
                <a:lnTo>
                  <a:pt x="251" y="18"/>
                </a:lnTo>
                <a:lnTo>
                  <a:pt x="251" y="18"/>
                </a:lnTo>
                <a:lnTo>
                  <a:pt x="251" y="14"/>
                </a:lnTo>
                <a:lnTo>
                  <a:pt x="251" y="14"/>
                </a:lnTo>
                <a:lnTo>
                  <a:pt x="245" y="14"/>
                </a:lnTo>
                <a:lnTo>
                  <a:pt x="245" y="14"/>
                </a:lnTo>
                <a:lnTo>
                  <a:pt x="246" y="22"/>
                </a:lnTo>
                <a:lnTo>
                  <a:pt x="246" y="22"/>
                </a:lnTo>
                <a:close/>
                <a:moveTo>
                  <a:pt x="117" y="24"/>
                </a:moveTo>
                <a:lnTo>
                  <a:pt x="117" y="24"/>
                </a:lnTo>
                <a:lnTo>
                  <a:pt x="112" y="24"/>
                </a:lnTo>
                <a:lnTo>
                  <a:pt x="108" y="22"/>
                </a:lnTo>
                <a:lnTo>
                  <a:pt x="108" y="22"/>
                </a:lnTo>
                <a:lnTo>
                  <a:pt x="106" y="25"/>
                </a:lnTo>
                <a:lnTo>
                  <a:pt x="106" y="25"/>
                </a:lnTo>
                <a:lnTo>
                  <a:pt x="111" y="27"/>
                </a:lnTo>
                <a:lnTo>
                  <a:pt x="111" y="27"/>
                </a:lnTo>
                <a:lnTo>
                  <a:pt x="111" y="27"/>
                </a:lnTo>
                <a:lnTo>
                  <a:pt x="111" y="27"/>
                </a:lnTo>
                <a:lnTo>
                  <a:pt x="114" y="25"/>
                </a:lnTo>
                <a:lnTo>
                  <a:pt x="114" y="25"/>
                </a:lnTo>
                <a:lnTo>
                  <a:pt x="115" y="25"/>
                </a:lnTo>
                <a:lnTo>
                  <a:pt x="115" y="25"/>
                </a:lnTo>
                <a:lnTo>
                  <a:pt x="117" y="24"/>
                </a:lnTo>
                <a:lnTo>
                  <a:pt x="117" y="24"/>
                </a:lnTo>
                <a:close/>
                <a:moveTo>
                  <a:pt x="117" y="46"/>
                </a:moveTo>
                <a:lnTo>
                  <a:pt x="117" y="46"/>
                </a:lnTo>
                <a:lnTo>
                  <a:pt x="119" y="48"/>
                </a:lnTo>
                <a:lnTo>
                  <a:pt x="119" y="48"/>
                </a:lnTo>
                <a:lnTo>
                  <a:pt x="126" y="48"/>
                </a:lnTo>
                <a:lnTo>
                  <a:pt x="126" y="48"/>
                </a:lnTo>
                <a:lnTo>
                  <a:pt x="126" y="46"/>
                </a:lnTo>
                <a:lnTo>
                  <a:pt x="126" y="46"/>
                </a:lnTo>
                <a:lnTo>
                  <a:pt x="128" y="44"/>
                </a:lnTo>
                <a:lnTo>
                  <a:pt x="128" y="44"/>
                </a:lnTo>
                <a:lnTo>
                  <a:pt x="128" y="44"/>
                </a:lnTo>
                <a:lnTo>
                  <a:pt x="128" y="44"/>
                </a:lnTo>
                <a:lnTo>
                  <a:pt x="126" y="44"/>
                </a:lnTo>
                <a:lnTo>
                  <a:pt x="126" y="44"/>
                </a:lnTo>
                <a:lnTo>
                  <a:pt x="120" y="44"/>
                </a:lnTo>
                <a:lnTo>
                  <a:pt x="120" y="44"/>
                </a:lnTo>
                <a:lnTo>
                  <a:pt x="120" y="44"/>
                </a:lnTo>
                <a:lnTo>
                  <a:pt x="120" y="44"/>
                </a:lnTo>
                <a:lnTo>
                  <a:pt x="117" y="46"/>
                </a:lnTo>
                <a:lnTo>
                  <a:pt x="117" y="46"/>
                </a:lnTo>
                <a:close/>
                <a:moveTo>
                  <a:pt x="358" y="360"/>
                </a:moveTo>
                <a:lnTo>
                  <a:pt x="358" y="360"/>
                </a:lnTo>
                <a:lnTo>
                  <a:pt x="361" y="354"/>
                </a:lnTo>
                <a:lnTo>
                  <a:pt x="366" y="347"/>
                </a:lnTo>
                <a:lnTo>
                  <a:pt x="368" y="338"/>
                </a:lnTo>
                <a:lnTo>
                  <a:pt x="369" y="333"/>
                </a:lnTo>
                <a:lnTo>
                  <a:pt x="369" y="333"/>
                </a:lnTo>
                <a:lnTo>
                  <a:pt x="365" y="346"/>
                </a:lnTo>
                <a:lnTo>
                  <a:pt x="365" y="346"/>
                </a:lnTo>
                <a:lnTo>
                  <a:pt x="358" y="360"/>
                </a:lnTo>
                <a:lnTo>
                  <a:pt x="358" y="360"/>
                </a:lnTo>
                <a:close/>
                <a:moveTo>
                  <a:pt x="297" y="51"/>
                </a:moveTo>
                <a:lnTo>
                  <a:pt x="297" y="51"/>
                </a:lnTo>
                <a:lnTo>
                  <a:pt x="270" y="52"/>
                </a:lnTo>
                <a:lnTo>
                  <a:pt x="270" y="52"/>
                </a:lnTo>
                <a:lnTo>
                  <a:pt x="270" y="52"/>
                </a:lnTo>
                <a:lnTo>
                  <a:pt x="270" y="52"/>
                </a:lnTo>
                <a:lnTo>
                  <a:pt x="295" y="52"/>
                </a:lnTo>
                <a:lnTo>
                  <a:pt x="295" y="52"/>
                </a:lnTo>
                <a:lnTo>
                  <a:pt x="297" y="52"/>
                </a:lnTo>
                <a:lnTo>
                  <a:pt x="297" y="51"/>
                </a:lnTo>
                <a:lnTo>
                  <a:pt x="297" y="51"/>
                </a:lnTo>
                <a:close/>
                <a:moveTo>
                  <a:pt x="355" y="248"/>
                </a:moveTo>
                <a:lnTo>
                  <a:pt x="355" y="248"/>
                </a:lnTo>
                <a:lnTo>
                  <a:pt x="355" y="256"/>
                </a:lnTo>
                <a:lnTo>
                  <a:pt x="355" y="256"/>
                </a:lnTo>
                <a:lnTo>
                  <a:pt x="358" y="256"/>
                </a:lnTo>
                <a:lnTo>
                  <a:pt x="358" y="256"/>
                </a:lnTo>
                <a:lnTo>
                  <a:pt x="358" y="254"/>
                </a:lnTo>
                <a:lnTo>
                  <a:pt x="358" y="254"/>
                </a:lnTo>
                <a:lnTo>
                  <a:pt x="358" y="251"/>
                </a:lnTo>
                <a:lnTo>
                  <a:pt x="358" y="251"/>
                </a:lnTo>
                <a:lnTo>
                  <a:pt x="358" y="249"/>
                </a:lnTo>
                <a:lnTo>
                  <a:pt x="358" y="246"/>
                </a:lnTo>
                <a:lnTo>
                  <a:pt x="358" y="246"/>
                </a:lnTo>
                <a:lnTo>
                  <a:pt x="355" y="246"/>
                </a:lnTo>
                <a:lnTo>
                  <a:pt x="355" y="246"/>
                </a:lnTo>
                <a:lnTo>
                  <a:pt x="355" y="248"/>
                </a:lnTo>
                <a:lnTo>
                  <a:pt x="355" y="248"/>
                </a:lnTo>
                <a:close/>
                <a:moveTo>
                  <a:pt x="212" y="246"/>
                </a:moveTo>
                <a:lnTo>
                  <a:pt x="212" y="246"/>
                </a:lnTo>
                <a:lnTo>
                  <a:pt x="215" y="246"/>
                </a:lnTo>
                <a:lnTo>
                  <a:pt x="215" y="246"/>
                </a:lnTo>
                <a:lnTo>
                  <a:pt x="215" y="245"/>
                </a:lnTo>
                <a:lnTo>
                  <a:pt x="215" y="245"/>
                </a:lnTo>
                <a:lnTo>
                  <a:pt x="215" y="243"/>
                </a:lnTo>
                <a:lnTo>
                  <a:pt x="213" y="240"/>
                </a:lnTo>
                <a:lnTo>
                  <a:pt x="213" y="240"/>
                </a:lnTo>
                <a:lnTo>
                  <a:pt x="205" y="232"/>
                </a:lnTo>
                <a:lnTo>
                  <a:pt x="205" y="232"/>
                </a:lnTo>
                <a:lnTo>
                  <a:pt x="205" y="232"/>
                </a:lnTo>
                <a:lnTo>
                  <a:pt x="205" y="232"/>
                </a:lnTo>
                <a:lnTo>
                  <a:pt x="205" y="232"/>
                </a:lnTo>
                <a:lnTo>
                  <a:pt x="205" y="232"/>
                </a:lnTo>
                <a:lnTo>
                  <a:pt x="207" y="234"/>
                </a:lnTo>
                <a:lnTo>
                  <a:pt x="207" y="234"/>
                </a:lnTo>
                <a:lnTo>
                  <a:pt x="207" y="234"/>
                </a:lnTo>
                <a:lnTo>
                  <a:pt x="208" y="237"/>
                </a:lnTo>
                <a:lnTo>
                  <a:pt x="210" y="240"/>
                </a:lnTo>
                <a:lnTo>
                  <a:pt x="210" y="240"/>
                </a:lnTo>
                <a:lnTo>
                  <a:pt x="212" y="240"/>
                </a:lnTo>
                <a:lnTo>
                  <a:pt x="212" y="243"/>
                </a:lnTo>
                <a:lnTo>
                  <a:pt x="212" y="243"/>
                </a:lnTo>
                <a:lnTo>
                  <a:pt x="212" y="243"/>
                </a:lnTo>
                <a:lnTo>
                  <a:pt x="212" y="243"/>
                </a:lnTo>
                <a:lnTo>
                  <a:pt x="212" y="246"/>
                </a:lnTo>
                <a:lnTo>
                  <a:pt x="212" y="246"/>
                </a:lnTo>
                <a:close/>
                <a:moveTo>
                  <a:pt x="215" y="264"/>
                </a:moveTo>
                <a:lnTo>
                  <a:pt x="215" y="264"/>
                </a:lnTo>
                <a:lnTo>
                  <a:pt x="213" y="259"/>
                </a:lnTo>
                <a:lnTo>
                  <a:pt x="213" y="259"/>
                </a:lnTo>
                <a:lnTo>
                  <a:pt x="213" y="259"/>
                </a:lnTo>
                <a:lnTo>
                  <a:pt x="213" y="259"/>
                </a:lnTo>
                <a:lnTo>
                  <a:pt x="208" y="262"/>
                </a:lnTo>
                <a:lnTo>
                  <a:pt x="208" y="262"/>
                </a:lnTo>
                <a:lnTo>
                  <a:pt x="208" y="264"/>
                </a:lnTo>
                <a:lnTo>
                  <a:pt x="208" y="264"/>
                </a:lnTo>
                <a:lnTo>
                  <a:pt x="210" y="265"/>
                </a:lnTo>
                <a:lnTo>
                  <a:pt x="210" y="265"/>
                </a:lnTo>
                <a:lnTo>
                  <a:pt x="210" y="267"/>
                </a:lnTo>
                <a:lnTo>
                  <a:pt x="210" y="267"/>
                </a:lnTo>
                <a:lnTo>
                  <a:pt x="215" y="264"/>
                </a:lnTo>
                <a:lnTo>
                  <a:pt x="215" y="264"/>
                </a:lnTo>
                <a:close/>
                <a:moveTo>
                  <a:pt x="207" y="98"/>
                </a:moveTo>
                <a:lnTo>
                  <a:pt x="207" y="98"/>
                </a:lnTo>
                <a:lnTo>
                  <a:pt x="207" y="96"/>
                </a:lnTo>
                <a:lnTo>
                  <a:pt x="207" y="96"/>
                </a:lnTo>
                <a:lnTo>
                  <a:pt x="204" y="92"/>
                </a:lnTo>
                <a:lnTo>
                  <a:pt x="204" y="92"/>
                </a:lnTo>
                <a:lnTo>
                  <a:pt x="204" y="90"/>
                </a:lnTo>
                <a:lnTo>
                  <a:pt x="204" y="90"/>
                </a:lnTo>
                <a:lnTo>
                  <a:pt x="205" y="89"/>
                </a:lnTo>
                <a:lnTo>
                  <a:pt x="208" y="89"/>
                </a:lnTo>
                <a:lnTo>
                  <a:pt x="208" y="89"/>
                </a:lnTo>
                <a:lnTo>
                  <a:pt x="208" y="90"/>
                </a:lnTo>
                <a:lnTo>
                  <a:pt x="208" y="90"/>
                </a:lnTo>
                <a:lnTo>
                  <a:pt x="208" y="87"/>
                </a:lnTo>
                <a:lnTo>
                  <a:pt x="208" y="87"/>
                </a:lnTo>
                <a:lnTo>
                  <a:pt x="201" y="90"/>
                </a:lnTo>
                <a:lnTo>
                  <a:pt x="201" y="90"/>
                </a:lnTo>
                <a:lnTo>
                  <a:pt x="202" y="95"/>
                </a:lnTo>
                <a:lnTo>
                  <a:pt x="202" y="95"/>
                </a:lnTo>
                <a:lnTo>
                  <a:pt x="204" y="95"/>
                </a:lnTo>
                <a:lnTo>
                  <a:pt x="205" y="96"/>
                </a:lnTo>
                <a:lnTo>
                  <a:pt x="205" y="96"/>
                </a:lnTo>
                <a:lnTo>
                  <a:pt x="207" y="98"/>
                </a:lnTo>
                <a:lnTo>
                  <a:pt x="207" y="98"/>
                </a:lnTo>
                <a:lnTo>
                  <a:pt x="207" y="98"/>
                </a:lnTo>
                <a:lnTo>
                  <a:pt x="207" y="98"/>
                </a:lnTo>
                <a:close/>
                <a:moveTo>
                  <a:pt x="43" y="141"/>
                </a:moveTo>
                <a:lnTo>
                  <a:pt x="43" y="141"/>
                </a:lnTo>
                <a:lnTo>
                  <a:pt x="40" y="144"/>
                </a:lnTo>
                <a:lnTo>
                  <a:pt x="40" y="144"/>
                </a:lnTo>
                <a:lnTo>
                  <a:pt x="38" y="144"/>
                </a:lnTo>
                <a:lnTo>
                  <a:pt x="38" y="147"/>
                </a:lnTo>
                <a:lnTo>
                  <a:pt x="38" y="147"/>
                </a:lnTo>
                <a:lnTo>
                  <a:pt x="38" y="150"/>
                </a:lnTo>
                <a:lnTo>
                  <a:pt x="38" y="150"/>
                </a:lnTo>
                <a:lnTo>
                  <a:pt x="41" y="149"/>
                </a:lnTo>
                <a:lnTo>
                  <a:pt x="41" y="149"/>
                </a:lnTo>
                <a:lnTo>
                  <a:pt x="41" y="149"/>
                </a:lnTo>
                <a:lnTo>
                  <a:pt x="41" y="149"/>
                </a:lnTo>
                <a:lnTo>
                  <a:pt x="43" y="141"/>
                </a:lnTo>
                <a:lnTo>
                  <a:pt x="43" y="141"/>
                </a:lnTo>
                <a:close/>
                <a:moveTo>
                  <a:pt x="197" y="54"/>
                </a:moveTo>
                <a:lnTo>
                  <a:pt x="197" y="54"/>
                </a:lnTo>
                <a:lnTo>
                  <a:pt x="197" y="54"/>
                </a:lnTo>
                <a:lnTo>
                  <a:pt x="197" y="54"/>
                </a:lnTo>
                <a:lnTo>
                  <a:pt x="202" y="44"/>
                </a:lnTo>
                <a:lnTo>
                  <a:pt x="202" y="44"/>
                </a:lnTo>
                <a:lnTo>
                  <a:pt x="196" y="44"/>
                </a:lnTo>
                <a:lnTo>
                  <a:pt x="196" y="44"/>
                </a:lnTo>
                <a:lnTo>
                  <a:pt x="197" y="54"/>
                </a:lnTo>
                <a:lnTo>
                  <a:pt x="197" y="54"/>
                </a:lnTo>
                <a:close/>
                <a:moveTo>
                  <a:pt x="338" y="212"/>
                </a:moveTo>
                <a:lnTo>
                  <a:pt x="338" y="212"/>
                </a:lnTo>
                <a:lnTo>
                  <a:pt x="332" y="210"/>
                </a:lnTo>
                <a:lnTo>
                  <a:pt x="332" y="210"/>
                </a:lnTo>
                <a:lnTo>
                  <a:pt x="332" y="216"/>
                </a:lnTo>
                <a:lnTo>
                  <a:pt x="332" y="216"/>
                </a:lnTo>
                <a:lnTo>
                  <a:pt x="338" y="215"/>
                </a:lnTo>
                <a:lnTo>
                  <a:pt x="338" y="215"/>
                </a:lnTo>
                <a:lnTo>
                  <a:pt x="338" y="212"/>
                </a:lnTo>
                <a:lnTo>
                  <a:pt x="338" y="212"/>
                </a:lnTo>
                <a:close/>
                <a:moveTo>
                  <a:pt x="347" y="325"/>
                </a:moveTo>
                <a:lnTo>
                  <a:pt x="347" y="325"/>
                </a:lnTo>
                <a:lnTo>
                  <a:pt x="352" y="327"/>
                </a:lnTo>
                <a:lnTo>
                  <a:pt x="352" y="327"/>
                </a:lnTo>
                <a:lnTo>
                  <a:pt x="354" y="319"/>
                </a:lnTo>
                <a:lnTo>
                  <a:pt x="354" y="319"/>
                </a:lnTo>
                <a:lnTo>
                  <a:pt x="347" y="324"/>
                </a:lnTo>
                <a:lnTo>
                  <a:pt x="347" y="324"/>
                </a:lnTo>
                <a:lnTo>
                  <a:pt x="347" y="325"/>
                </a:lnTo>
                <a:lnTo>
                  <a:pt x="347" y="325"/>
                </a:lnTo>
                <a:close/>
                <a:moveTo>
                  <a:pt x="21" y="303"/>
                </a:moveTo>
                <a:lnTo>
                  <a:pt x="21" y="303"/>
                </a:lnTo>
                <a:lnTo>
                  <a:pt x="22" y="305"/>
                </a:lnTo>
                <a:lnTo>
                  <a:pt x="24" y="306"/>
                </a:lnTo>
                <a:lnTo>
                  <a:pt x="24" y="306"/>
                </a:lnTo>
                <a:lnTo>
                  <a:pt x="24" y="308"/>
                </a:lnTo>
                <a:lnTo>
                  <a:pt x="25" y="309"/>
                </a:lnTo>
                <a:lnTo>
                  <a:pt x="25" y="309"/>
                </a:lnTo>
                <a:lnTo>
                  <a:pt x="27" y="306"/>
                </a:lnTo>
                <a:lnTo>
                  <a:pt x="27" y="306"/>
                </a:lnTo>
                <a:lnTo>
                  <a:pt x="29" y="305"/>
                </a:lnTo>
                <a:lnTo>
                  <a:pt x="29" y="305"/>
                </a:lnTo>
                <a:lnTo>
                  <a:pt x="27" y="302"/>
                </a:lnTo>
                <a:lnTo>
                  <a:pt x="27" y="302"/>
                </a:lnTo>
                <a:lnTo>
                  <a:pt x="21" y="303"/>
                </a:lnTo>
                <a:lnTo>
                  <a:pt x="21" y="303"/>
                </a:lnTo>
                <a:close/>
                <a:moveTo>
                  <a:pt x="14" y="207"/>
                </a:moveTo>
                <a:lnTo>
                  <a:pt x="14" y="207"/>
                </a:lnTo>
                <a:lnTo>
                  <a:pt x="19" y="202"/>
                </a:lnTo>
                <a:lnTo>
                  <a:pt x="19" y="202"/>
                </a:lnTo>
                <a:lnTo>
                  <a:pt x="21" y="202"/>
                </a:lnTo>
                <a:lnTo>
                  <a:pt x="21" y="202"/>
                </a:lnTo>
                <a:lnTo>
                  <a:pt x="19" y="197"/>
                </a:lnTo>
                <a:lnTo>
                  <a:pt x="19" y="197"/>
                </a:lnTo>
                <a:lnTo>
                  <a:pt x="14" y="201"/>
                </a:lnTo>
                <a:lnTo>
                  <a:pt x="14" y="201"/>
                </a:lnTo>
                <a:lnTo>
                  <a:pt x="14" y="207"/>
                </a:lnTo>
                <a:lnTo>
                  <a:pt x="14" y="207"/>
                </a:lnTo>
                <a:close/>
                <a:moveTo>
                  <a:pt x="330" y="89"/>
                </a:moveTo>
                <a:lnTo>
                  <a:pt x="330" y="89"/>
                </a:lnTo>
                <a:lnTo>
                  <a:pt x="327" y="90"/>
                </a:lnTo>
                <a:lnTo>
                  <a:pt x="327" y="90"/>
                </a:lnTo>
                <a:lnTo>
                  <a:pt x="325" y="92"/>
                </a:lnTo>
                <a:lnTo>
                  <a:pt x="325" y="92"/>
                </a:lnTo>
                <a:lnTo>
                  <a:pt x="325" y="98"/>
                </a:lnTo>
                <a:lnTo>
                  <a:pt x="325" y="98"/>
                </a:lnTo>
                <a:lnTo>
                  <a:pt x="325" y="98"/>
                </a:lnTo>
                <a:lnTo>
                  <a:pt x="325" y="98"/>
                </a:lnTo>
                <a:lnTo>
                  <a:pt x="330" y="93"/>
                </a:lnTo>
                <a:lnTo>
                  <a:pt x="330" y="93"/>
                </a:lnTo>
                <a:lnTo>
                  <a:pt x="330" y="93"/>
                </a:lnTo>
                <a:lnTo>
                  <a:pt x="330" y="93"/>
                </a:lnTo>
                <a:lnTo>
                  <a:pt x="330" y="89"/>
                </a:lnTo>
                <a:lnTo>
                  <a:pt x="330" y="89"/>
                </a:lnTo>
                <a:close/>
                <a:moveTo>
                  <a:pt x="295" y="344"/>
                </a:moveTo>
                <a:lnTo>
                  <a:pt x="295" y="344"/>
                </a:lnTo>
                <a:lnTo>
                  <a:pt x="286" y="344"/>
                </a:lnTo>
                <a:lnTo>
                  <a:pt x="286" y="344"/>
                </a:lnTo>
                <a:lnTo>
                  <a:pt x="287" y="347"/>
                </a:lnTo>
                <a:lnTo>
                  <a:pt x="287" y="347"/>
                </a:lnTo>
                <a:lnTo>
                  <a:pt x="295" y="347"/>
                </a:lnTo>
                <a:lnTo>
                  <a:pt x="295" y="347"/>
                </a:lnTo>
                <a:lnTo>
                  <a:pt x="295" y="344"/>
                </a:lnTo>
                <a:lnTo>
                  <a:pt x="295" y="344"/>
                </a:lnTo>
                <a:close/>
                <a:moveTo>
                  <a:pt x="175" y="130"/>
                </a:moveTo>
                <a:lnTo>
                  <a:pt x="175" y="130"/>
                </a:lnTo>
                <a:lnTo>
                  <a:pt x="175" y="122"/>
                </a:lnTo>
                <a:lnTo>
                  <a:pt x="175" y="122"/>
                </a:lnTo>
                <a:lnTo>
                  <a:pt x="174" y="122"/>
                </a:lnTo>
                <a:lnTo>
                  <a:pt x="174" y="122"/>
                </a:lnTo>
                <a:lnTo>
                  <a:pt x="169" y="128"/>
                </a:lnTo>
                <a:lnTo>
                  <a:pt x="169" y="128"/>
                </a:lnTo>
                <a:lnTo>
                  <a:pt x="169" y="128"/>
                </a:lnTo>
                <a:lnTo>
                  <a:pt x="169" y="128"/>
                </a:lnTo>
                <a:lnTo>
                  <a:pt x="175" y="130"/>
                </a:lnTo>
                <a:lnTo>
                  <a:pt x="175" y="130"/>
                </a:lnTo>
                <a:close/>
                <a:moveTo>
                  <a:pt x="166" y="33"/>
                </a:moveTo>
                <a:lnTo>
                  <a:pt x="166" y="33"/>
                </a:lnTo>
                <a:lnTo>
                  <a:pt x="164" y="38"/>
                </a:lnTo>
                <a:lnTo>
                  <a:pt x="164" y="38"/>
                </a:lnTo>
                <a:lnTo>
                  <a:pt x="164" y="40"/>
                </a:lnTo>
                <a:lnTo>
                  <a:pt x="164" y="40"/>
                </a:lnTo>
                <a:lnTo>
                  <a:pt x="166" y="41"/>
                </a:lnTo>
                <a:lnTo>
                  <a:pt x="166" y="41"/>
                </a:lnTo>
                <a:lnTo>
                  <a:pt x="169" y="37"/>
                </a:lnTo>
                <a:lnTo>
                  <a:pt x="169" y="37"/>
                </a:lnTo>
                <a:lnTo>
                  <a:pt x="169" y="37"/>
                </a:lnTo>
                <a:lnTo>
                  <a:pt x="169" y="37"/>
                </a:lnTo>
                <a:lnTo>
                  <a:pt x="169" y="33"/>
                </a:lnTo>
                <a:lnTo>
                  <a:pt x="169" y="33"/>
                </a:lnTo>
                <a:lnTo>
                  <a:pt x="166" y="33"/>
                </a:lnTo>
                <a:lnTo>
                  <a:pt x="166" y="33"/>
                </a:lnTo>
                <a:close/>
                <a:moveTo>
                  <a:pt x="218" y="232"/>
                </a:moveTo>
                <a:lnTo>
                  <a:pt x="218" y="232"/>
                </a:lnTo>
                <a:lnTo>
                  <a:pt x="218" y="232"/>
                </a:lnTo>
                <a:lnTo>
                  <a:pt x="218" y="232"/>
                </a:lnTo>
                <a:lnTo>
                  <a:pt x="223" y="245"/>
                </a:lnTo>
                <a:lnTo>
                  <a:pt x="223" y="245"/>
                </a:lnTo>
                <a:lnTo>
                  <a:pt x="226" y="243"/>
                </a:lnTo>
                <a:lnTo>
                  <a:pt x="226" y="243"/>
                </a:lnTo>
                <a:lnTo>
                  <a:pt x="226" y="242"/>
                </a:lnTo>
                <a:lnTo>
                  <a:pt x="226" y="242"/>
                </a:lnTo>
                <a:lnTo>
                  <a:pt x="226" y="242"/>
                </a:lnTo>
                <a:lnTo>
                  <a:pt x="226" y="242"/>
                </a:lnTo>
                <a:lnTo>
                  <a:pt x="218" y="232"/>
                </a:lnTo>
                <a:lnTo>
                  <a:pt x="218" y="232"/>
                </a:lnTo>
                <a:close/>
                <a:moveTo>
                  <a:pt x="40" y="331"/>
                </a:moveTo>
                <a:lnTo>
                  <a:pt x="40" y="331"/>
                </a:lnTo>
                <a:lnTo>
                  <a:pt x="33" y="338"/>
                </a:lnTo>
                <a:lnTo>
                  <a:pt x="33" y="338"/>
                </a:lnTo>
                <a:lnTo>
                  <a:pt x="35" y="339"/>
                </a:lnTo>
                <a:lnTo>
                  <a:pt x="35" y="339"/>
                </a:lnTo>
                <a:lnTo>
                  <a:pt x="41" y="335"/>
                </a:lnTo>
                <a:lnTo>
                  <a:pt x="41" y="335"/>
                </a:lnTo>
                <a:lnTo>
                  <a:pt x="40" y="331"/>
                </a:lnTo>
                <a:lnTo>
                  <a:pt x="40" y="331"/>
                </a:lnTo>
                <a:close/>
                <a:moveTo>
                  <a:pt x="141" y="41"/>
                </a:moveTo>
                <a:lnTo>
                  <a:pt x="141" y="41"/>
                </a:lnTo>
                <a:lnTo>
                  <a:pt x="144" y="38"/>
                </a:lnTo>
                <a:lnTo>
                  <a:pt x="144" y="38"/>
                </a:lnTo>
                <a:lnTo>
                  <a:pt x="142" y="33"/>
                </a:lnTo>
                <a:lnTo>
                  <a:pt x="142" y="33"/>
                </a:lnTo>
                <a:lnTo>
                  <a:pt x="139" y="35"/>
                </a:lnTo>
                <a:lnTo>
                  <a:pt x="139" y="40"/>
                </a:lnTo>
                <a:lnTo>
                  <a:pt x="139" y="40"/>
                </a:lnTo>
                <a:lnTo>
                  <a:pt x="141" y="41"/>
                </a:lnTo>
                <a:lnTo>
                  <a:pt x="141" y="41"/>
                </a:lnTo>
                <a:close/>
                <a:moveTo>
                  <a:pt x="186" y="268"/>
                </a:moveTo>
                <a:lnTo>
                  <a:pt x="186" y="268"/>
                </a:lnTo>
                <a:lnTo>
                  <a:pt x="188" y="268"/>
                </a:lnTo>
                <a:lnTo>
                  <a:pt x="188" y="268"/>
                </a:lnTo>
                <a:lnTo>
                  <a:pt x="191" y="265"/>
                </a:lnTo>
                <a:lnTo>
                  <a:pt x="191" y="265"/>
                </a:lnTo>
                <a:lnTo>
                  <a:pt x="191" y="261"/>
                </a:lnTo>
                <a:lnTo>
                  <a:pt x="191" y="261"/>
                </a:lnTo>
                <a:lnTo>
                  <a:pt x="186" y="265"/>
                </a:lnTo>
                <a:lnTo>
                  <a:pt x="186" y="265"/>
                </a:lnTo>
                <a:lnTo>
                  <a:pt x="186" y="267"/>
                </a:lnTo>
                <a:lnTo>
                  <a:pt x="186" y="267"/>
                </a:lnTo>
                <a:lnTo>
                  <a:pt x="186" y="268"/>
                </a:lnTo>
                <a:lnTo>
                  <a:pt x="186" y="268"/>
                </a:lnTo>
                <a:close/>
                <a:moveTo>
                  <a:pt x="279" y="43"/>
                </a:moveTo>
                <a:lnTo>
                  <a:pt x="279" y="43"/>
                </a:lnTo>
                <a:lnTo>
                  <a:pt x="286" y="44"/>
                </a:lnTo>
                <a:lnTo>
                  <a:pt x="286" y="44"/>
                </a:lnTo>
                <a:lnTo>
                  <a:pt x="289" y="41"/>
                </a:lnTo>
                <a:lnTo>
                  <a:pt x="289" y="41"/>
                </a:lnTo>
                <a:lnTo>
                  <a:pt x="283" y="41"/>
                </a:lnTo>
                <a:lnTo>
                  <a:pt x="283" y="41"/>
                </a:lnTo>
                <a:lnTo>
                  <a:pt x="281" y="41"/>
                </a:lnTo>
                <a:lnTo>
                  <a:pt x="281" y="41"/>
                </a:lnTo>
                <a:lnTo>
                  <a:pt x="279" y="43"/>
                </a:lnTo>
                <a:lnTo>
                  <a:pt x="279" y="43"/>
                </a:lnTo>
                <a:close/>
                <a:moveTo>
                  <a:pt x="84" y="37"/>
                </a:moveTo>
                <a:lnTo>
                  <a:pt x="84" y="37"/>
                </a:lnTo>
                <a:lnTo>
                  <a:pt x="87" y="30"/>
                </a:lnTo>
                <a:lnTo>
                  <a:pt x="87" y="30"/>
                </a:lnTo>
                <a:lnTo>
                  <a:pt x="84" y="30"/>
                </a:lnTo>
                <a:lnTo>
                  <a:pt x="84" y="30"/>
                </a:lnTo>
                <a:lnTo>
                  <a:pt x="82" y="32"/>
                </a:lnTo>
                <a:lnTo>
                  <a:pt x="82" y="32"/>
                </a:lnTo>
                <a:lnTo>
                  <a:pt x="81" y="35"/>
                </a:lnTo>
                <a:lnTo>
                  <a:pt x="81" y="35"/>
                </a:lnTo>
                <a:lnTo>
                  <a:pt x="79" y="35"/>
                </a:lnTo>
                <a:lnTo>
                  <a:pt x="79" y="35"/>
                </a:lnTo>
                <a:lnTo>
                  <a:pt x="84" y="37"/>
                </a:lnTo>
                <a:lnTo>
                  <a:pt x="84" y="37"/>
                </a:lnTo>
                <a:close/>
                <a:moveTo>
                  <a:pt x="226" y="85"/>
                </a:moveTo>
                <a:lnTo>
                  <a:pt x="226" y="85"/>
                </a:lnTo>
                <a:lnTo>
                  <a:pt x="226" y="85"/>
                </a:lnTo>
                <a:lnTo>
                  <a:pt x="226" y="85"/>
                </a:lnTo>
                <a:lnTo>
                  <a:pt x="226" y="84"/>
                </a:lnTo>
                <a:lnTo>
                  <a:pt x="226" y="84"/>
                </a:lnTo>
                <a:lnTo>
                  <a:pt x="227" y="71"/>
                </a:lnTo>
                <a:lnTo>
                  <a:pt x="227" y="71"/>
                </a:lnTo>
                <a:lnTo>
                  <a:pt x="227" y="70"/>
                </a:lnTo>
                <a:lnTo>
                  <a:pt x="227" y="70"/>
                </a:lnTo>
                <a:lnTo>
                  <a:pt x="226" y="68"/>
                </a:lnTo>
                <a:lnTo>
                  <a:pt x="226" y="68"/>
                </a:lnTo>
                <a:lnTo>
                  <a:pt x="226" y="68"/>
                </a:lnTo>
                <a:lnTo>
                  <a:pt x="226" y="68"/>
                </a:lnTo>
                <a:lnTo>
                  <a:pt x="226" y="73"/>
                </a:lnTo>
                <a:lnTo>
                  <a:pt x="226" y="73"/>
                </a:lnTo>
                <a:lnTo>
                  <a:pt x="226" y="76"/>
                </a:lnTo>
                <a:lnTo>
                  <a:pt x="226" y="76"/>
                </a:lnTo>
                <a:lnTo>
                  <a:pt x="226" y="78"/>
                </a:lnTo>
                <a:lnTo>
                  <a:pt x="224" y="79"/>
                </a:lnTo>
                <a:lnTo>
                  <a:pt x="224" y="79"/>
                </a:lnTo>
                <a:lnTo>
                  <a:pt x="224" y="79"/>
                </a:lnTo>
                <a:lnTo>
                  <a:pt x="224" y="79"/>
                </a:lnTo>
                <a:lnTo>
                  <a:pt x="226" y="85"/>
                </a:lnTo>
                <a:lnTo>
                  <a:pt x="226" y="85"/>
                </a:lnTo>
                <a:close/>
                <a:moveTo>
                  <a:pt x="335" y="27"/>
                </a:moveTo>
                <a:lnTo>
                  <a:pt x="335" y="27"/>
                </a:lnTo>
                <a:lnTo>
                  <a:pt x="330" y="22"/>
                </a:lnTo>
                <a:lnTo>
                  <a:pt x="324" y="21"/>
                </a:lnTo>
                <a:lnTo>
                  <a:pt x="324" y="21"/>
                </a:lnTo>
                <a:lnTo>
                  <a:pt x="325" y="21"/>
                </a:lnTo>
                <a:lnTo>
                  <a:pt x="325" y="21"/>
                </a:lnTo>
                <a:lnTo>
                  <a:pt x="325" y="22"/>
                </a:lnTo>
                <a:lnTo>
                  <a:pt x="325" y="22"/>
                </a:lnTo>
                <a:lnTo>
                  <a:pt x="325" y="22"/>
                </a:lnTo>
                <a:lnTo>
                  <a:pt x="327" y="24"/>
                </a:lnTo>
                <a:lnTo>
                  <a:pt x="327" y="25"/>
                </a:lnTo>
                <a:lnTo>
                  <a:pt x="327" y="25"/>
                </a:lnTo>
                <a:lnTo>
                  <a:pt x="327" y="27"/>
                </a:lnTo>
                <a:lnTo>
                  <a:pt x="327" y="27"/>
                </a:lnTo>
                <a:lnTo>
                  <a:pt x="327" y="27"/>
                </a:lnTo>
                <a:lnTo>
                  <a:pt x="327" y="27"/>
                </a:lnTo>
                <a:lnTo>
                  <a:pt x="327" y="29"/>
                </a:lnTo>
                <a:lnTo>
                  <a:pt x="327" y="29"/>
                </a:lnTo>
                <a:lnTo>
                  <a:pt x="328" y="25"/>
                </a:lnTo>
                <a:lnTo>
                  <a:pt x="328" y="25"/>
                </a:lnTo>
                <a:lnTo>
                  <a:pt x="330" y="24"/>
                </a:lnTo>
                <a:lnTo>
                  <a:pt x="330" y="24"/>
                </a:lnTo>
                <a:lnTo>
                  <a:pt x="332" y="25"/>
                </a:lnTo>
                <a:lnTo>
                  <a:pt x="332" y="25"/>
                </a:lnTo>
                <a:lnTo>
                  <a:pt x="333" y="27"/>
                </a:lnTo>
                <a:lnTo>
                  <a:pt x="333" y="27"/>
                </a:lnTo>
                <a:lnTo>
                  <a:pt x="333" y="29"/>
                </a:lnTo>
                <a:lnTo>
                  <a:pt x="333" y="29"/>
                </a:lnTo>
                <a:lnTo>
                  <a:pt x="335" y="27"/>
                </a:lnTo>
                <a:lnTo>
                  <a:pt x="335" y="27"/>
                </a:lnTo>
                <a:close/>
                <a:moveTo>
                  <a:pt x="320" y="41"/>
                </a:moveTo>
                <a:lnTo>
                  <a:pt x="320" y="41"/>
                </a:lnTo>
                <a:lnTo>
                  <a:pt x="320" y="43"/>
                </a:lnTo>
                <a:lnTo>
                  <a:pt x="319" y="43"/>
                </a:lnTo>
                <a:lnTo>
                  <a:pt x="319" y="43"/>
                </a:lnTo>
                <a:lnTo>
                  <a:pt x="317" y="44"/>
                </a:lnTo>
                <a:lnTo>
                  <a:pt x="317" y="44"/>
                </a:lnTo>
                <a:lnTo>
                  <a:pt x="314" y="46"/>
                </a:lnTo>
                <a:lnTo>
                  <a:pt x="314" y="46"/>
                </a:lnTo>
                <a:lnTo>
                  <a:pt x="313" y="46"/>
                </a:lnTo>
                <a:lnTo>
                  <a:pt x="313" y="46"/>
                </a:lnTo>
                <a:lnTo>
                  <a:pt x="319" y="48"/>
                </a:lnTo>
                <a:lnTo>
                  <a:pt x="319" y="48"/>
                </a:lnTo>
                <a:lnTo>
                  <a:pt x="319" y="48"/>
                </a:lnTo>
                <a:lnTo>
                  <a:pt x="319" y="48"/>
                </a:lnTo>
                <a:lnTo>
                  <a:pt x="324" y="43"/>
                </a:lnTo>
                <a:lnTo>
                  <a:pt x="324" y="43"/>
                </a:lnTo>
                <a:lnTo>
                  <a:pt x="322" y="41"/>
                </a:lnTo>
                <a:lnTo>
                  <a:pt x="320" y="41"/>
                </a:lnTo>
                <a:lnTo>
                  <a:pt x="320" y="41"/>
                </a:lnTo>
                <a:close/>
                <a:moveTo>
                  <a:pt x="212" y="141"/>
                </a:moveTo>
                <a:lnTo>
                  <a:pt x="212" y="141"/>
                </a:lnTo>
                <a:lnTo>
                  <a:pt x="175" y="142"/>
                </a:lnTo>
                <a:lnTo>
                  <a:pt x="175" y="142"/>
                </a:lnTo>
                <a:lnTo>
                  <a:pt x="180" y="142"/>
                </a:lnTo>
                <a:lnTo>
                  <a:pt x="180" y="142"/>
                </a:lnTo>
                <a:lnTo>
                  <a:pt x="199" y="142"/>
                </a:lnTo>
                <a:lnTo>
                  <a:pt x="199" y="142"/>
                </a:lnTo>
                <a:lnTo>
                  <a:pt x="210" y="142"/>
                </a:lnTo>
                <a:lnTo>
                  <a:pt x="210" y="142"/>
                </a:lnTo>
                <a:lnTo>
                  <a:pt x="212" y="141"/>
                </a:lnTo>
                <a:lnTo>
                  <a:pt x="212" y="141"/>
                </a:lnTo>
                <a:close/>
                <a:moveTo>
                  <a:pt x="137" y="13"/>
                </a:moveTo>
                <a:lnTo>
                  <a:pt x="137" y="13"/>
                </a:lnTo>
                <a:lnTo>
                  <a:pt x="136" y="11"/>
                </a:lnTo>
                <a:lnTo>
                  <a:pt x="136" y="11"/>
                </a:lnTo>
                <a:lnTo>
                  <a:pt x="125" y="11"/>
                </a:lnTo>
                <a:lnTo>
                  <a:pt x="125" y="11"/>
                </a:lnTo>
                <a:lnTo>
                  <a:pt x="125" y="13"/>
                </a:lnTo>
                <a:lnTo>
                  <a:pt x="125" y="13"/>
                </a:lnTo>
                <a:lnTo>
                  <a:pt x="137" y="13"/>
                </a:lnTo>
                <a:lnTo>
                  <a:pt x="137" y="13"/>
                </a:lnTo>
                <a:close/>
                <a:moveTo>
                  <a:pt x="220" y="262"/>
                </a:moveTo>
                <a:lnTo>
                  <a:pt x="220" y="262"/>
                </a:lnTo>
                <a:lnTo>
                  <a:pt x="221" y="259"/>
                </a:lnTo>
                <a:lnTo>
                  <a:pt x="221" y="259"/>
                </a:lnTo>
                <a:lnTo>
                  <a:pt x="223" y="257"/>
                </a:lnTo>
                <a:lnTo>
                  <a:pt x="223" y="257"/>
                </a:lnTo>
                <a:lnTo>
                  <a:pt x="221" y="251"/>
                </a:lnTo>
                <a:lnTo>
                  <a:pt x="221" y="251"/>
                </a:lnTo>
                <a:lnTo>
                  <a:pt x="220" y="253"/>
                </a:lnTo>
                <a:lnTo>
                  <a:pt x="220" y="253"/>
                </a:lnTo>
                <a:lnTo>
                  <a:pt x="218" y="254"/>
                </a:lnTo>
                <a:lnTo>
                  <a:pt x="218" y="254"/>
                </a:lnTo>
                <a:lnTo>
                  <a:pt x="220" y="262"/>
                </a:lnTo>
                <a:lnTo>
                  <a:pt x="220" y="262"/>
                </a:lnTo>
                <a:close/>
                <a:moveTo>
                  <a:pt x="85" y="21"/>
                </a:moveTo>
                <a:lnTo>
                  <a:pt x="85" y="21"/>
                </a:lnTo>
                <a:lnTo>
                  <a:pt x="76" y="21"/>
                </a:lnTo>
                <a:lnTo>
                  <a:pt x="76" y="21"/>
                </a:lnTo>
                <a:lnTo>
                  <a:pt x="76" y="24"/>
                </a:lnTo>
                <a:lnTo>
                  <a:pt x="76" y="24"/>
                </a:lnTo>
                <a:lnTo>
                  <a:pt x="84" y="24"/>
                </a:lnTo>
                <a:lnTo>
                  <a:pt x="84" y="24"/>
                </a:lnTo>
                <a:lnTo>
                  <a:pt x="84" y="24"/>
                </a:lnTo>
                <a:lnTo>
                  <a:pt x="84" y="24"/>
                </a:lnTo>
                <a:lnTo>
                  <a:pt x="85" y="21"/>
                </a:lnTo>
                <a:lnTo>
                  <a:pt x="85" y="21"/>
                </a:lnTo>
                <a:close/>
                <a:moveTo>
                  <a:pt x="18" y="257"/>
                </a:moveTo>
                <a:lnTo>
                  <a:pt x="18" y="257"/>
                </a:lnTo>
                <a:lnTo>
                  <a:pt x="18" y="257"/>
                </a:lnTo>
                <a:lnTo>
                  <a:pt x="18" y="257"/>
                </a:lnTo>
                <a:lnTo>
                  <a:pt x="19" y="256"/>
                </a:lnTo>
                <a:lnTo>
                  <a:pt x="19" y="256"/>
                </a:lnTo>
                <a:lnTo>
                  <a:pt x="19" y="254"/>
                </a:lnTo>
                <a:lnTo>
                  <a:pt x="19" y="254"/>
                </a:lnTo>
                <a:lnTo>
                  <a:pt x="19" y="248"/>
                </a:lnTo>
                <a:lnTo>
                  <a:pt x="19" y="248"/>
                </a:lnTo>
                <a:lnTo>
                  <a:pt x="19" y="246"/>
                </a:lnTo>
                <a:lnTo>
                  <a:pt x="19" y="246"/>
                </a:lnTo>
                <a:lnTo>
                  <a:pt x="16" y="248"/>
                </a:lnTo>
                <a:lnTo>
                  <a:pt x="16" y="248"/>
                </a:lnTo>
                <a:lnTo>
                  <a:pt x="18" y="257"/>
                </a:lnTo>
                <a:lnTo>
                  <a:pt x="18" y="257"/>
                </a:lnTo>
                <a:close/>
                <a:moveTo>
                  <a:pt x="29" y="208"/>
                </a:moveTo>
                <a:lnTo>
                  <a:pt x="29" y="208"/>
                </a:lnTo>
                <a:lnTo>
                  <a:pt x="29" y="208"/>
                </a:lnTo>
                <a:lnTo>
                  <a:pt x="29" y="208"/>
                </a:lnTo>
                <a:lnTo>
                  <a:pt x="24" y="212"/>
                </a:lnTo>
                <a:lnTo>
                  <a:pt x="24" y="212"/>
                </a:lnTo>
                <a:lnTo>
                  <a:pt x="24" y="213"/>
                </a:lnTo>
                <a:lnTo>
                  <a:pt x="24" y="213"/>
                </a:lnTo>
                <a:lnTo>
                  <a:pt x="24" y="216"/>
                </a:lnTo>
                <a:lnTo>
                  <a:pt x="24" y="216"/>
                </a:lnTo>
                <a:lnTo>
                  <a:pt x="25" y="215"/>
                </a:lnTo>
                <a:lnTo>
                  <a:pt x="25" y="215"/>
                </a:lnTo>
                <a:lnTo>
                  <a:pt x="29" y="213"/>
                </a:lnTo>
                <a:lnTo>
                  <a:pt x="29" y="212"/>
                </a:lnTo>
                <a:lnTo>
                  <a:pt x="29" y="212"/>
                </a:lnTo>
                <a:lnTo>
                  <a:pt x="29" y="210"/>
                </a:lnTo>
                <a:lnTo>
                  <a:pt x="29" y="210"/>
                </a:lnTo>
                <a:lnTo>
                  <a:pt x="29" y="208"/>
                </a:lnTo>
                <a:lnTo>
                  <a:pt x="29" y="208"/>
                </a:lnTo>
                <a:close/>
                <a:moveTo>
                  <a:pt x="16" y="101"/>
                </a:moveTo>
                <a:lnTo>
                  <a:pt x="16" y="101"/>
                </a:lnTo>
                <a:lnTo>
                  <a:pt x="25" y="96"/>
                </a:lnTo>
                <a:lnTo>
                  <a:pt x="25" y="96"/>
                </a:lnTo>
                <a:lnTo>
                  <a:pt x="25" y="96"/>
                </a:lnTo>
                <a:lnTo>
                  <a:pt x="25" y="96"/>
                </a:lnTo>
                <a:lnTo>
                  <a:pt x="25" y="92"/>
                </a:lnTo>
                <a:lnTo>
                  <a:pt x="25" y="92"/>
                </a:lnTo>
                <a:lnTo>
                  <a:pt x="16" y="101"/>
                </a:lnTo>
                <a:lnTo>
                  <a:pt x="16" y="101"/>
                </a:lnTo>
                <a:close/>
                <a:moveTo>
                  <a:pt x="224" y="131"/>
                </a:moveTo>
                <a:lnTo>
                  <a:pt x="224" y="131"/>
                </a:lnTo>
                <a:lnTo>
                  <a:pt x="224" y="131"/>
                </a:lnTo>
                <a:lnTo>
                  <a:pt x="224" y="131"/>
                </a:lnTo>
                <a:lnTo>
                  <a:pt x="226" y="125"/>
                </a:lnTo>
                <a:lnTo>
                  <a:pt x="224" y="123"/>
                </a:lnTo>
                <a:lnTo>
                  <a:pt x="223" y="120"/>
                </a:lnTo>
                <a:lnTo>
                  <a:pt x="223" y="120"/>
                </a:lnTo>
                <a:lnTo>
                  <a:pt x="221" y="119"/>
                </a:lnTo>
                <a:lnTo>
                  <a:pt x="221" y="119"/>
                </a:lnTo>
                <a:lnTo>
                  <a:pt x="220" y="117"/>
                </a:lnTo>
                <a:lnTo>
                  <a:pt x="220" y="117"/>
                </a:lnTo>
                <a:lnTo>
                  <a:pt x="220" y="117"/>
                </a:lnTo>
                <a:lnTo>
                  <a:pt x="220" y="117"/>
                </a:lnTo>
                <a:lnTo>
                  <a:pt x="224" y="130"/>
                </a:lnTo>
                <a:lnTo>
                  <a:pt x="224" y="130"/>
                </a:lnTo>
                <a:lnTo>
                  <a:pt x="224" y="131"/>
                </a:lnTo>
                <a:lnTo>
                  <a:pt x="224" y="131"/>
                </a:lnTo>
                <a:close/>
                <a:moveTo>
                  <a:pt x="327" y="119"/>
                </a:moveTo>
                <a:lnTo>
                  <a:pt x="327" y="119"/>
                </a:lnTo>
                <a:lnTo>
                  <a:pt x="327" y="125"/>
                </a:lnTo>
                <a:lnTo>
                  <a:pt x="327" y="125"/>
                </a:lnTo>
                <a:lnTo>
                  <a:pt x="332" y="123"/>
                </a:lnTo>
                <a:lnTo>
                  <a:pt x="332" y="123"/>
                </a:lnTo>
                <a:lnTo>
                  <a:pt x="332" y="119"/>
                </a:lnTo>
                <a:lnTo>
                  <a:pt x="332" y="119"/>
                </a:lnTo>
                <a:lnTo>
                  <a:pt x="327" y="119"/>
                </a:lnTo>
                <a:lnTo>
                  <a:pt x="327" y="119"/>
                </a:lnTo>
                <a:close/>
                <a:moveTo>
                  <a:pt x="35" y="210"/>
                </a:moveTo>
                <a:lnTo>
                  <a:pt x="35" y="210"/>
                </a:lnTo>
                <a:lnTo>
                  <a:pt x="38" y="208"/>
                </a:lnTo>
                <a:lnTo>
                  <a:pt x="38" y="208"/>
                </a:lnTo>
                <a:lnTo>
                  <a:pt x="38" y="207"/>
                </a:lnTo>
                <a:lnTo>
                  <a:pt x="38" y="207"/>
                </a:lnTo>
                <a:lnTo>
                  <a:pt x="38" y="201"/>
                </a:lnTo>
                <a:lnTo>
                  <a:pt x="38" y="201"/>
                </a:lnTo>
                <a:lnTo>
                  <a:pt x="35" y="204"/>
                </a:lnTo>
                <a:lnTo>
                  <a:pt x="35" y="204"/>
                </a:lnTo>
                <a:lnTo>
                  <a:pt x="35" y="204"/>
                </a:lnTo>
                <a:lnTo>
                  <a:pt x="35" y="204"/>
                </a:lnTo>
                <a:lnTo>
                  <a:pt x="35" y="210"/>
                </a:lnTo>
                <a:lnTo>
                  <a:pt x="35" y="210"/>
                </a:lnTo>
                <a:close/>
                <a:moveTo>
                  <a:pt x="115" y="32"/>
                </a:moveTo>
                <a:lnTo>
                  <a:pt x="115" y="32"/>
                </a:lnTo>
                <a:lnTo>
                  <a:pt x="114" y="32"/>
                </a:lnTo>
                <a:lnTo>
                  <a:pt x="114" y="33"/>
                </a:lnTo>
                <a:lnTo>
                  <a:pt x="114" y="33"/>
                </a:lnTo>
                <a:lnTo>
                  <a:pt x="108" y="40"/>
                </a:lnTo>
                <a:lnTo>
                  <a:pt x="108" y="40"/>
                </a:lnTo>
                <a:lnTo>
                  <a:pt x="108" y="40"/>
                </a:lnTo>
                <a:lnTo>
                  <a:pt x="108" y="40"/>
                </a:lnTo>
                <a:lnTo>
                  <a:pt x="112" y="40"/>
                </a:lnTo>
                <a:lnTo>
                  <a:pt x="112" y="40"/>
                </a:lnTo>
                <a:lnTo>
                  <a:pt x="115" y="32"/>
                </a:lnTo>
                <a:lnTo>
                  <a:pt x="115" y="32"/>
                </a:lnTo>
                <a:close/>
                <a:moveTo>
                  <a:pt x="242" y="259"/>
                </a:moveTo>
                <a:lnTo>
                  <a:pt x="242" y="259"/>
                </a:lnTo>
                <a:lnTo>
                  <a:pt x="240" y="259"/>
                </a:lnTo>
                <a:lnTo>
                  <a:pt x="240" y="259"/>
                </a:lnTo>
                <a:lnTo>
                  <a:pt x="240" y="261"/>
                </a:lnTo>
                <a:lnTo>
                  <a:pt x="240" y="261"/>
                </a:lnTo>
                <a:lnTo>
                  <a:pt x="238" y="264"/>
                </a:lnTo>
                <a:lnTo>
                  <a:pt x="238" y="264"/>
                </a:lnTo>
                <a:lnTo>
                  <a:pt x="238" y="270"/>
                </a:lnTo>
                <a:lnTo>
                  <a:pt x="238" y="270"/>
                </a:lnTo>
                <a:lnTo>
                  <a:pt x="240" y="273"/>
                </a:lnTo>
                <a:lnTo>
                  <a:pt x="240" y="273"/>
                </a:lnTo>
                <a:lnTo>
                  <a:pt x="240" y="270"/>
                </a:lnTo>
                <a:lnTo>
                  <a:pt x="240" y="270"/>
                </a:lnTo>
                <a:lnTo>
                  <a:pt x="242" y="267"/>
                </a:lnTo>
                <a:lnTo>
                  <a:pt x="242" y="267"/>
                </a:lnTo>
                <a:lnTo>
                  <a:pt x="242" y="264"/>
                </a:lnTo>
                <a:lnTo>
                  <a:pt x="242" y="264"/>
                </a:lnTo>
                <a:lnTo>
                  <a:pt x="242" y="259"/>
                </a:lnTo>
                <a:lnTo>
                  <a:pt x="242" y="259"/>
                </a:lnTo>
                <a:close/>
                <a:moveTo>
                  <a:pt x="212" y="46"/>
                </a:moveTo>
                <a:lnTo>
                  <a:pt x="212" y="46"/>
                </a:lnTo>
                <a:lnTo>
                  <a:pt x="212" y="46"/>
                </a:lnTo>
                <a:lnTo>
                  <a:pt x="212" y="46"/>
                </a:lnTo>
                <a:lnTo>
                  <a:pt x="213" y="44"/>
                </a:lnTo>
                <a:lnTo>
                  <a:pt x="215" y="41"/>
                </a:lnTo>
                <a:lnTo>
                  <a:pt x="215" y="41"/>
                </a:lnTo>
                <a:lnTo>
                  <a:pt x="215" y="35"/>
                </a:lnTo>
                <a:lnTo>
                  <a:pt x="215" y="35"/>
                </a:lnTo>
                <a:lnTo>
                  <a:pt x="215" y="35"/>
                </a:lnTo>
                <a:lnTo>
                  <a:pt x="215" y="35"/>
                </a:lnTo>
                <a:lnTo>
                  <a:pt x="212" y="40"/>
                </a:lnTo>
                <a:lnTo>
                  <a:pt x="212" y="40"/>
                </a:lnTo>
                <a:lnTo>
                  <a:pt x="212" y="40"/>
                </a:lnTo>
                <a:lnTo>
                  <a:pt x="212" y="40"/>
                </a:lnTo>
                <a:lnTo>
                  <a:pt x="212" y="46"/>
                </a:lnTo>
                <a:lnTo>
                  <a:pt x="212" y="46"/>
                </a:lnTo>
                <a:close/>
                <a:moveTo>
                  <a:pt x="333" y="51"/>
                </a:moveTo>
                <a:lnTo>
                  <a:pt x="333" y="51"/>
                </a:lnTo>
                <a:lnTo>
                  <a:pt x="333" y="51"/>
                </a:lnTo>
                <a:lnTo>
                  <a:pt x="333" y="51"/>
                </a:lnTo>
                <a:lnTo>
                  <a:pt x="328" y="54"/>
                </a:lnTo>
                <a:lnTo>
                  <a:pt x="328" y="54"/>
                </a:lnTo>
                <a:lnTo>
                  <a:pt x="328" y="55"/>
                </a:lnTo>
                <a:lnTo>
                  <a:pt x="328" y="55"/>
                </a:lnTo>
                <a:lnTo>
                  <a:pt x="328" y="59"/>
                </a:lnTo>
                <a:lnTo>
                  <a:pt x="328" y="59"/>
                </a:lnTo>
                <a:lnTo>
                  <a:pt x="333" y="55"/>
                </a:lnTo>
                <a:lnTo>
                  <a:pt x="333" y="55"/>
                </a:lnTo>
                <a:lnTo>
                  <a:pt x="333" y="51"/>
                </a:lnTo>
                <a:lnTo>
                  <a:pt x="333" y="51"/>
                </a:lnTo>
                <a:close/>
                <a:moveTo>
                  <a:pt x="37" y="169"/>
                </a:moveTo>
                <a:lnTo>
                  <a:pt x="37" y="169"/>
                </a:lnTo>
                <a:lnTo>
                  <a:pt x="33" y="172"/>
                </a:lnTo>
                <a:lnTo>
                  <a:pt x="33" y="172"/>
                </a:lnTo>
                <a:lnTo>
                  <a:pt x="33" y="174"/>
                </a:lnTo>
                <a:lnTo>
                  <a:pt x="33" y="174"/>
                </a:lnTo>
                <a:lnTo>
                  <a:pt x="33" y="177"/>
                </a:lnTo>
                <a:lnTo>
                  <a:pt x="33" y="177"/>
                </a:lnTo>
                <a:lnTo>
                  <a:pt x="33" y="178"/>
                </a:lnTo>
                <a:lnTo>
                  <a:pt x="33" y="178"/>
                </a:lnTo>
                <a:lnTo>
                  <a:pt x="37" y="177"/>
                </a:lnTo>
                <a:lnTo>
                  <a:pt x="37" y="177"/>
                </a:lnTo>
                <a:lnTo>
                  <a:pt x="37" y="175"/>
                </a:lnTo>
                <a:lnTo>
                  <a:pt x="37" y="175"/>
                </a:lnTo>
                <a:lnTo>
                  <a:pt x="37" y="169"/>
                </a:lnTo>
                <a:lnTo>
                  <a:pt x="37" y="169"/>
                </a:lnTo>
                <a:close/>
                <a:moveTo>
                  <a:pt x="13" y="114"/>
                </a:moveTo>
                <a:lnTo>
                  <a:pt x="13" y="114"/>
                </a:lnTo>
                <a:lnTo>
                  <a:pt x="19" y="112"/>
                </a:lnTo>
                <a:lnTo>
                  <a:pt x="19" y="112"/>
                </a:lnTo>
                <a:lnTo>
                  <a:pt x="19" y="112"/>
                </a:lnTo>
                <a:lnTo>
                  <a:pt x="19" y="112"/>
                </a:lnTo>
                <a:lnTo>
                  <a:pt x="19" y="111"/>
                </a:lnTo>
                <a:lnTo>
                  <a:pt x="21" y="111"/>
                </a:lnTo>
                <a:lnTo>
                  <a:pt x="21" y="111"/>
                </a:lnTo>
                <a:lnTo>
                  <a:pt x="22" y="111"/>
                </a:lnTo>
                <a:lnTo>
                  <a:pt x="22" y="111"/>
                </a:lnTo>
                <a:lnTo>
                  <a:pt x="24" y="109"/>
                </a:lnTo>
                <a:lnTo>
                  <a:pt x="24" y="109"/>
                </a:lnTo>
                <a:lnTo>
                  <a:pt x="25" y="109"/>
                </a:lnTo>
                <a:lnTo>
                  <a:pt x="25" y="109"/>
                </a:lnTo>
                <a:lnTo>
                  <a:pt x="25" y="106"/>
                </a:lnTo>
                <a:lnTo>
                  <a:pt x="25" y="106"/>
                </a:lnTo>
                <a:lnTo>
                  <a:pt x="13" y="114"/>
                </a:lnTo>
                <a:lnTo>
                  <a:pt x="13" y="114"/>
                </a:lnTo>
                <a:close/>
                <a:moveTo>
                  <a:pt x="160" y="57"/>
                </a:moveTo>
                <a:lnTo>
                  <a:pt x="160" y="57"/>
                </a:lnTo>
                <a:lnTo>
                  <a:pt x="160" y="57"/>
                </a:lnTo>
                <a:lnTo>
                  <a:pt x="160" y="57"/>
                </a:lnTo>
                <a:lnTo>
                  <a:pt x="161" y="55"/>
                </a:lnTo>
                <a:lnTo>
                  <a:pt x="161" y="55"/>
                </a:lnTo>
                <a:lnTo>
                  <a:pt x="161" y="52"/>
                </a:lnTo>
                <a:lnTo>
                  <a:pt x="161" y="52"/>
                </a:lnTo>
                <a:lnTo>
                  <a:pt x="161" y="44"/>
                </a:lnTo>
                <a:lnTo>
                  <a:pt x="161" y="44"/>
                </a:lnTo>
                <a:lnTo>
                  <a:pt x="161" y="44"/>
                </a:lnTo>
                <a:lnTo>
                  <a:pt x="161" y="44"/>
                </a:lnTo>
                <a:lnTo>
                  <a:pt x="158" y="48"/>
                </a:lnTo>
                <a:lnTo>
                  <a:pt x="158" y="48"/>
                </a:lnTo>
                <a:lnTo>
                  <a:pt x="160" y="49"/>
                </a:lnTo>
                <a:lnTo>
                  <a:pt x="160" y="49"/>
                </a:lnTo>
                <a:lnTo>
                  <a:pt x="160" y="51"/>
                </a:lnTo>
                <a:lnTo>
                  <a:pt x="160" y="51"/>
                </a:lnTo>
                <a:lnTo>
                  <a:pt x="160" y="55"/>
                </a:lnTo>
                <a:lnTo>
                  <a:pt x="160" y="55"/>
                </a:lnTo>
                <a:lnTo>
                  <a:pt x="160" y="57"/>
                </a:lnTo>
                <a:lnTo>
                  <a:pt x="160" y="57"/>
                </a:lnTo>
                <a:close/>
                <a:moveTo>
                  <a:pt x="144" y="52"/>
                </a:moveTo>
                <a:lnTo>
                  <a:pt x="144" y="52"/>
                </a:lnTo>
                <a:lnTo>
                  <a:pt x="147" y="49"/>
                </a:lnTo>
                <a:lnTo>
                  <a:pt x="147" y="49"/>
                </a:lnTo>
                <a:lnTo>
                  <a:pt x="147" y="49"/>
                </a:lnTo>
                <a:lnTo>
                  <a:pt x="147" y="49"/>
                </a:lnTo>
                <a:lnTo>
                  <a:pt x="149" y="48"/>
                </a:lnTo>
                <a:lnTo>
                  <a:pt x="149" y="48"/>
                </a:lnTo>
                <a:lnTo>
                  <a:pt x="147" y="46"/>
                </a:lnTo>
                <a:lnTo>
                  <a:pt x="147" y="44"/>
                </a:lnTo>
                <a:lnTo>
                  <a:pt x="147" y="44"/>
                </a:lnTo>
                <a:lnTo>
                  <a:pt x="144" y="48"/>
                </a:lnTo>
                <a:lnTo>
                  <a:pt x="144" y="48"/>
                </a:lnTo>
                <a:lnTo>
                  <a:pt x="142" y="49"/>
                </a:lnTo>
                <a:lnTo>
                  <a:pt x="142" y="52"/>
                </a:lnTo>
                <a:lnTo>
                  <a:pt x="142" y="52"/>
                </a:lnTo>
                <a:lnTo>
                  <a:pt x="144" y="52"/>
                </a:lnTo>
                <a:lnTo>
                  <a:pt x="144" y="52"/>
                </a:lnTo>
                <a:close/>
                <a:moveTo>
                  <a:pt x="66" y="40"/>
                </a:moveTo>
                <a:lnTo>
                  <a:pt x="66" y="40"/>
                </a:lnTo>
                <a:lnTo>
                  <a:pt x="65" y="40"/>
                </a:lnTo>
                <a:lnTo>
                  <a:pt x="63" y="41"/>
                </a:lnTo>
                <a:lnTo>
                  <a:pt x="63" y="41"/>
                </a:lnTo>
                <a:lnTo>
                  <a:pt x="60" y="46"/>
                </a:lnTo>
                <a:lnTo>
                  <a:pt x="60" y="46"/>
                </a:lnTo>
                <a:lnTo>
                  <a:pt x="60" y="48"/>
                </a:lnTo>
                <a:lnTo>
                  <a:pt x="60" y="48"/>
                </a:lnTo>
                <a:lnTo>
                  <a:pt x="65" y="44"/>
                </a:lnTo>
                <a:lnTo>
                  <a:pt x="65" y="44"/>
                </a:lnTo>
                <a:lnTo>
                  <a:pt x="66" y="44"/>
                </a:lnTo>
                <a:lnTo>
                  <a:pt x="66" y="44"/>
                </a:lnTo>
                <a:lnTo>
                  <a:pt x="66" y="40"/>
                </a:lnTo>
                <a:lnTo>
                  <a:pt x="66" y="40"/>
                </a:lnTo>
                <a:close/>
                <a:moveTo>
                  <a:pt x="48" y="292"/>
                </a:moveTo>
                <a:lnTo>
                  <a:pt x="48" y="292"/>
                </a:lnTo>
                <a:lnTo>
                  <a:pt x="46" y="294"/>
                </a:lnTo>
                <a:lnTo>
                  <a:pt x="46" y="294"/>
                </a:lnTo>
                <a:lnTo>
                  <a:pt x="44" y="295"/>
                </a:lnTo>
                <a:lnTo>
                  <a:pt x="44" y="295"/>
                </a:lnTo>
                <a:lnTo>
                  <a:pt x="46" y="302"/>
                </a:lnTo>
                <a:lnTo>
                  <a:pt x="46" y="302"/>
                </a:lnTo>
                <a:lnTo>
                  <a:pt x="46" y="303"/>
                </a:lnTo>
                <a:lnTo>
                  <a:pt x="46" y="303"/>
                </a:lnTo>
                <a:lnTo>
                  <a:pt x="48" y="302"/>
                </a:lnTo>
                <a:lnTo>
                  <a:pt x="48" y="302"/>
                </a:lnTo>
                <a:lnTo>
                  <a:pt x="48" y="300"/>
                </a:lnTo>
                <a:lnTo>
                  <a:pt x="48" y="300"/>
                </a:lnTo>
                <a:lnTo>
                  <a:pt x="48" y="294"/>
                </a:lnTo>
                <a:lnTo>
                  <a:pt x="48" y="294"/>
                </a:lnTo>
                <a:lnTo>
                  <a:pt x="48" y="292"/>
                </a:lnTo>
                <a:lnTo>
                  <a:pt x="48" y="292"/>
                </a:lnTo>
                <a:close/>
                <a:moveTo>
                  <a:pt x="68" y="54"/>
                </a:moveTo>
                <a:lnTo>
                  <a:pt x="68" y="54"/>
                </a:lnTo>
                <a:lnTo>
                  <a:pt x="66" y="52"/>
                </a:lnTo>
                <a:lnTo>
                  <a:pt x="66" y="52"/>
                </a:lnTo>
                <a:lnTo>
                  <a:pt x="65" y="51"/>
                </a:lnTo>
                <a:lnTo>
                  <a:pt x="63" y="51"/>
                </a:lnTo>
                <a:lnTo>
                  <a:pt x="63" y="51"/>
                </a:lnTo>
                <a:lnTo>
                  <a:pt x="59" y="52"/>
                </a:lnTo>
                <a:lnTo>
                  <a:pt x="59" y="52"/>
                </a:lnTo>
                <a:lnTo>
                  <a:pt x="57" y="54"/>
                </a:lnTo>
                <a:lnTo>
                  <a:pt x="57" y="54"/>
                </a:lnTo>
                <a:lnTo>
                  <a:pt x="60" y="54"/>
                </a:lnTo>
                <a:lnTo>
                  <a:pt x="60" y="54"/>
                </a:lnTo>
                <a:lnTo>
                  <a:pt x="62" y="54"/>
                </a:lnTo>
                <a:lnTo>
                  <a:pt x="62" y="54"/>
                </a:lnTo>
                <a:lnTo>
                  <a:pt x="68" y="54"/>
                </a:lnTo>
                <a:lnTo>
                  <a:pt x="68" y="54"/>
                </a:lnTo>
                <a:close/>
                <a:moveTo>
                  <a:pt x="137" y="366"/>
                </a:moveTo>
                <a:lnTo>
                  <a:pt x="137" y="366"/>
                </a:lnTo>
                <a:lnTo>
                  <a:pt x="133" y="366"/>
                </a:lnTo>
                <a:lnTo>
                  <a:pt x="133" y="366"/>
                </a:lnTo>
                <a:lnTo>
                  <a:pt x="133" y="371"/>
                </a:lnTo>
                <a:lnTo>
                  <a:pt x="133" y="371"/>
                </a:lnTo>
                <a:lnTo>
                  <a:pt x="136" y="371"/>
                </a:lnTo>
                <a:lnTo>
                  <a:pt x="136" y="371"/>
                </a:lnTo>
                <a:lnTo>
                  <a:pt x="137" y="371"/>
                </a:lnTo>
                <a:lnTo>
                  <a:pt x="139" y="369"/>
                </a:lnTo>
                <a:lnTo>
                  <a:pt x="139" y="369"/>
                </a:lnTo>
                <a:lnTo>
                  <a:pt x="137" y="366"/>
                </a:lnTo>
                <a:lnTo>
                  <a:pt x="137" y="366"/>
                </a:lnTo>
                <a:close/>
                <a:moveTo>
                  <a:pt x="196" y="35"/>
                </a:moveTo>
                <a:lnTo>
                  <a:pt x="196" y="35"/>
                </a:lnTo>
                <a:lnTo>
                  <a:pt x="201" y="37"/>
                </a:lnTo>
                <a:lnTo>
                  <a:pt x="201" y="37"/>
                </a:lnTo>
                <a:lnTo>
                  <a:pt x="202" y="35"/>
                </a:lnTo>
                <a:lnTo>
                  <a:pt x="202" y="35"/>
                </a:lnTo>
                <a:lnTo>
                  <a:pt x="204" y="35"/>
                </a:lnTo>
                <a:lnTo>
                  <a:pt x="204" y="35"/>
                </a:lnTo>
                <a:lnTo>
                  <a:pt x="205" y="33"/>
                </a:lnTo>
                <a:lnTo>
                  <a:pt x="205" y="33"/>
                </a:lnTo>
                <a:lnTo>
                  <a:pt x="202" y="32"/>
                </a:lnTo>
                <a:lnTo>
                  <a:pt x="202" y="32"/>
                </a:lnTo>
                <a:lnTo>
                  <a:pt x="202" y="30"/>
                </a:lnTo>
                <a:lnTo>
                  <a:pt x="202" y="30"/>
                </a:lnTo>
                <a:lnTo>
                  <a:pt x="196" y="35"/>
                </a:lnTo>
                <a:lnTo>
                  <a:pt x="196" y="35"/>
                </a:lnTo>
                <a:close/>
                <a:moveTo>
                  <a:pt x="153" y="114"/>
                </a:moveTo>
                <a:lnTo>
                  <a:pt x="153" y="114"/>
                </a:lnTo>
                <a:lnTo>
                  <a:pt x="153" y="114"/>
                </a:lnTo>
                <a:lnTo>
                  <a:pt x="153" y="114"/>
                </a:lnTo>
                <a:lnTo>
                  <a:pt x="155" y="112"/>
                </a:lnTo>
                <a:lnTo>
                  <a:pt x="155" y="112"/>
                </a:lnTo>
                <a:lnTo>
                  <a:pt x="156" y="111"/>
                </a:lnTo>
                <a:lnTo>
                  <a:pt x="156" y="111"/>
                </a:lnTo>
                <a:lnTo>
                  <a:pt x="156" y="104"/>
                </a:lnTo>
                <a:lnTo>
                  <a:pt x="156" y="104"/>
                </a:lnTo>
                <a:lnTo>
                  <a:pt x="156" y="103"/>
                </a:lnTo>
                <a:lnTo>
                  <a:pt x="156" y="103"/>
                </a:lnTo>
                <a:lnTo>
                  <a:pt x="155" y="106"/>
                </a:lnTo>
                <a:lnTo>
                  <a:pt x="153" y="108"/>
                </a:lnTo>
                <a:lnTo>
                  <a:pt x="153" y="108"/>
                </a:lnTo>
                <a:lnTo>
                  <a:pt x="153" y="109"/>
                </a:lnTo>
                <a:lnTo>
                  <a:pt x="153" y="109"/>
                </a:lnTo>
                <a:lnTo>
                  <a:pt x="153" y="114"/>
                </a:lnTo>
                <a:lnTo>
                  <a:pt x="153" y="114"/>
                </a:lnTo>
                <a:close/>
                <a:moveTo>
                  <a:pt x="256" y="27"/>
                </a:moveTo>
                <a:lnTo>
                  <a:pt x="256" y="27"/>
                </a:lnTo>
                <a:lnTo>
                  <a:pt x="257" y="27"/>
                </a:lnTo>
                <a:lnTo>
                  <a:pt x="257" y="25"/>
                </a:lnTo>
                <a:lnTo>
                  <a:pt x="257" y="25"/>
                </a:lnTo>
                <a:lnTo>
                  <a:pt x="257" y="18"/>
                </a:lnTo>
                <a:lnTo>
                  <a:pt x="257" y="18"/>
                </a:lnTo>
                <a:lnTo>
                  <a:pt x="257" y="14"/>
                </a:lnTo>
                <a:lnTo>
                  <a:pt x="257" y="14"/>
                </a:lnTo>
                <a:lnTo>
                  <a:pt x="254" y="14"/>
                </a:lnTo>
                <a:lnTo>
                  <a:pt x="254" y="14"/>
                </a:lnTo>
                <a:lnTo>
                  <a:pt x="254" y="16"/>
                </a:lnTo>
                <a:lnTo>
                  <a:pt x="254" y="16"/>
                </a:lnTo>
                <a:lnTo>
                  <a:pt x="256" y="18"/>
                </a:lnTo>
                <a:lnTo>
                  <a:pt x="256" y="19"/>
                </a:lnTo>
                <a:lnTo>
                  <a:pt x="256" y="19"/>
                </a:lnTo>
                <a:lnTo>
                  <a:pt x="256" y="21"/>
                </a:lnTo>
                <a:lnTo>
                  <a:pt x="256" y="21"/>
                </a:lnTo>
                <a:lnTo>
                  <a:pt x="256" y="22"/>
                </a:lnTo>
                <a:lnTo>
                  <a:pt x="256" y="22"/>
                </a:lnTo>
                <a:lnTo>
                  <a:pt x="256" y="27"/>
                </a:lnTo>
                <a:lnTo>
                  <a:pt x="256" y="27"/>
                </a:lnTo>
                <a:close/>
                <a:moveTo>
                  <a:pt x="290" y="44"/>
                </a:moveTo>
                <a:lnTo>
                  <a:pt x="290" y="44"/>
                </a:lnTo>
                <a:lnTo>
                  <a:pt x="295" y="46"/>
                </a:lnTo>
                <a:lnTo>
                  <a:pt x="295" y="46"/>
                </a:lnTo>
                <a:lnTo>
                  <a:pt x="295" y="44"/>
                </a:lnTo>
                <a:lnTo>
                  <a:pt x="295" y="44"/>
                </a:lnTo>
                <a:lnTo>
                  <a:pt x="298" y="41"/>
                </a:lnTo>
                <a:lnTo>
                  <a:pt x="298" y="41"/>
                </a:lnTo>
                <a:lnTo>
                  <a:pt x="298" y="41"/>
                </a:lnTo>
                <a:lnTo>
                  <a:pt x="298" y="41"/>
                </a:lnTo>
                <a:lnTo>
                  <a:pt x="295" y="41"/>
                </a:lnTo>
                <a:lnTo>
                  <a:pt x="295" y="41"/>
                </a:lnTo>
                <a:lnTo>
                  <a:pt x="294" y="41"/>
                </a:lnTo>
                <a:lnTo>
                  <a:pt x="294" y="41"/>
                </a:lnTo>
                <a:lnTo>
                  <a:pt x="292" y="43"/>
                </a:lnTo>
                <a:lnTo>
                  <a:pt x="292" y="43"/>
                </a:lnTo>
                <a:lnTo>
                  <a:pt x="290" y="44"/>
                </a:lnTo>
                <a:lnTo>
                  <a:pt x="290" y="44"/>
                </a:lnTo>
                <a:close/>
                <a:moveTo>
                  <a:pt x="19" y="273"/>
                </a:moveTo>
                <a:lnTo>
                  <a:pt x="19" y="273"/>
                </a:lnTo>
                <a:lnTo>
                  <a:pt x="21" y="272"/>
                </a:lnTo>
                <a:lnTo>
                  <a:pt x="21" y="270"/>
                </a:lnTo>
                <a:lnTo>
                  <a:pt x="21" y="270"/>
                </a:lnTo>
                <a:lnTo>
                  <a:pt x="19" y="262"/>
                </a:lnTo>
                <a:lnTo>
                  <a:pt x="19" y="262"/>
                </a:lnTo>
                <a:lnTo>
                  <a:pt x="19" y="262"/>
                </a:lnTo>
                <a:lnTo>
                  <a:pt x="19" y="262"/>
                </a:lnTo>
                <a:lnTo>
                  <a:pt x="18" y="261"/>
                </a:lnTo>
                <a:lnTo>
                  <a:pt x="18" y="261"/>
                </a:lnTo>
                <a:lnTo>
                  <a:pt x="19" y="273"/>
                </a:lnTo>
                <a:lnTo>
                  <a:pt x="19" y="273"/>
                </a:lnTo>
                <a:close/>
                <a:moveTo>
                  <a:pt x="147" y="134"/>
                </a:moveTo>
                <a:lnTo>
                  <a:pt x="147" y="134"/>
                </a:lnTo>
                <a:lnTo>
                  <a:pt x="149" y="136"/>
                </a:lnTo>
                <a:lnTo>
                  <a:pt x="149" y="136"/>
                </a:lnTo>
                <a:lnTo>
                  <a:pt x="150" y="134"/>
                </a:lnTo>
                <a:lnTo>
                  <a:pt x="150" y="134"/>
                </a:lnTo>
                <a:lnTo>
                  <a:pt x="156" y="131"/>
                </a:lnTo>
                <a:lnTo>
                  <a:pt x="156" y="131"/>
                </a:lnTo>
                <a:lnTo>
                  <a:pt x="156" y="130"/>
                </a:lnTo>
                <a:lnTo>
                  <a:pt x="156" y="130"/>
                </a:lnTo>
                <a:lnTo>
                  <a:pt x="158" y="128"/>
                </a:lnTo>
                <a:lnTo>
                  <a:pt x="160" y="128"/>
                </a:lnTo>
                <a:lnTo>
                  <a:pt x="160" y="128"/>
                </a:lnTo>
                <a:lnTo>
                  <a:pt x="161" y="126"/>
                </a:lnTo>
                <a:lnTo>
                  <a:pt x="161" y="126"/>
                </a:lnTo>
                <a:lnTo>
                  <a:pt x="163" y="125"/>
                </a:lnTo>
                <a:lnTo>
                  <a:pt x="163" y="125"/>
                </a:lnTo>
                <a:lnTo>
                  <a:pt x="161" y="123"/>
                </a:lnTo>
                <a:lnTo>
                  <a:pt x="161" y="123"/>
                </a:lnTo>
                <a:lnTo>
                  <a:pt x="161" y="123"/>
                </a:lnTo>
                <a:lnTo>
                  <a:pt x="161" y="123"/>
                </a:lnTo>
                <a:lnTo>
                  <a:pt x="155" y="131"/>
                </a:lnTo>
                <a:lnTo>
                  <a:pt x="155" y="131"/>
                </a:lnTo>
                <a:lnTo>
                  <a:pt x="153" y="133"/>
                </a:lnTo>
                <a:lnTo>
                  <a:pt x="150" y="133"/>
                </a:lnTo>
                <a:lnTo>
                  <a:pt x="150" y="133"/>
                </a:lnTo>
                <a:lnTo>
                  <a:pt x="149" y="134"/>
                </a:lnTo>
                <a:lnTo>
                  <a:pt x="149" y="134"/>
                </a:lnTo>
                <a:lnTo>
                  <a:pt x="147" y="134"/>
                </a:lnTo>
                <a:lnTo>
                  <a:pt x="147" y="134"/>
                </a:lnTo>
                <a:lnTo>
                  <a:pt x="147" y="134"/>
                </a:lnTo>
                <a:lnTo>
                  <a:pt x="147" y="134"/>
                </a:lnTo>
                <a:close/>
                <a:moveTo>
                  <a:pt x="202" y="126"/>
                </a:moveTo>
                <a:lnTo>
                  <a:pt x="202" y="126"/>
                </a:lnTo>
                <a:lnTo>
                  <a:pt x="201" y="119"/>
                </a:lnTo>
                <a:lnTo>
                  <a:pt x="201" y="119"/>
                </a:lnTo>
                <a:lnTo>
                  <a:pt x="199" y="120"/>
                </a:lnTo>
                <a:lnTo>
                  <a:pt x="199" y="120"/>
                </a:lnTo>
                <a:lnTo>
                  <a:pt x="199" y="126"/>
                </a:lnTo>
                <a:lnTo>
                  <a:pt x="199" y="126"/>
                </a:lnTo>
                <a:lnTo>
                  <a:pt x="202" y="126"/>
                </a:lnTo>
                <a:lnTo>
                  <a:pt x="202" y="126"/>
                </a:lnTo>
                <a:close/>
                <a:moveTo>
                  <a:pt x="322" y="352"/>
                </a:moveTo>
                <a:lnTo>
                  <a:pt x="322" y="352"/>
                </a:lnTo>
                <a:lnTo>
                  <a:pt x="320" y="346"/>
                </a:lnTo>
                <a:lnTo>
                  <a:pt x="320" y="346"/>
                </a:lnTo>
                <a:lnTo>
                  <a:pt x="316" y="346"/>
                </a:lnTo>
                <a:lnTo>
                  <a:pt x="316" y="346"/>
                </a:lnTo>
                <a:lnTo>
                  <a:pt x="317" y="352"/>
                </a:lnTo>
                <a:lnTo>
                  <a:pt x="317" y="352"/>
                </a:lnTo>
                <a:lnTo>
                  <a:pt x="322" y="352"/>
                </a:lnTo>
                <a:lnTo>
                  <a:pt x="322" y="352"/>
                </a:lnTo>
                <a:close/>
                <a:moveTo>
                  <a:pt x="357" y="229"/>
                </a:moveTo>
                <a:lnTo>
                  <a:pt x="357" y="229"/>
                </a:lnTo>
                <a:lnTo>
                  <a:pt x="357" y="223"/>
                </a:lnTo>
                <a:lnTo>
                  <a:pt x="357" y="223"/>
                </a:lnTo>
                <a:lnTo>
                  <a:pt x="354" y="224"/>
                </a:lnTo>
                <a:lnTo>
                  <a:pt x="354" y="224"/>
                </a:lnTo>
                <a:lnTo>
                  <a:pt x="354" y="229"/>
                </a:lnTo>
                <a:lnTo>
                  <a:pt x="354" y="229"/>
                </a:lnTo>
                <a:lnTo>
                  <a:pt x="357" y="229"/>
                </a:lnTo>
                <a:lnTo>
                  <a:pt x="357" y="229"/>
                </a:lnTo>
                <a:close/>
                <a:moveTo>
                  <a:pt x="327" y="109"/>
                </a:moveTo>
                <a:lnTo>
                  <a:pt x="327" y="109"/>
                </a:lnTo>
                <a:lnTo>
                  <a:pt x="327" y="114"/>
                </a:lnTo>
                <a:lnTo>
                  <a:pt x="327" y="114"/>
                </a:lnTo>
                <a:lnTo>
                  <a:pt x="332" y="112"/>
                </a:lnTo>
                <a:lnTo>
                  <a:pt x="332" y="112"/>
                </a:lnTo>
                <a:lnTo>
                  <a:pt x="330" y="109"/>
                </a:lnTo>
                <a:lnTo>
                  <a:pt x="330" y="109"/>
                </a:lnTo>
                <a:lnTo>
                  <a:pt x="327" y="109"/>
                </a:lnTo>
                <a:lnTo>
                  <a:pt x="327" y="109"/>
                </a:lnTo>
                <a:close/>
                <a:moveTo>
                  <a:pt x="76" y="35"/>
                </a:moveTo>
                <a:lnTo>
                  <a:pt x="76" y="35"/>
                </a:lnTo>
                <a:lnTo>
                  <a:pt x="78" y="33"/>
                </a:lnTo>
                <a:lnTo>
                  <a:pt x="78" y="33"/>
                </a:lnTo>
                <a:lnTo>
                  <a:pt x="79" y="30"/>
                </a:lnTo>
                <a:lnTo>
                  <a:pt x="79" y="30"/>
                </a:lnTo>
                <a:lnTo>
                  <a:pt x="74" y="30"/>
                </a:lnTo>
                <a:lnTo>
                  <a:pt x="74" y="30"/>
                </a:lnTo>
                <a:lnTo>
                  <a:pt x="73" y="33"/>
                </a:lnTo>
                <a:lnTo>
                  <a:pt x="73" y="33"/>
                </a:lnTo>
                <a:lnTo>
                  <a:pt x="76" y="35"/>
                </a:lnTo>
                <a:lnTo>
                  <a:pt x="76" y="35"/>
                </a:lnTo>
                <a:close/>
                <a:moveTo>
                  <a:pt x="37" y="191"/>
                </a:moveTo>
                <a:lnTo>
                  <a:pt x="37" y="191"/>
                </a:lnTo>
                <a:lnTo>
                  <a:pt x="37" y="193"/>
                </a:lnTo>
                <a:lnTo>
                  <a:pt x="37" y="193"/>
                </a:lnTo>
                <a:lnTo>
                  <a:pt x="35" y="194"/>
                </a:lnTo>
                <a:lnTo>
                  <a:pt x="33" y="196"/>
                </a:lnTo>
                <a:lnTo>
                  <a:pt x="33" y="196"/>
                </a:lnTo>
                <a:lnTo>
                  <a:pt x="33" y="201"/>
                </a:lnTo>
                <a:lnTo>
                  <a:pt x="33" y="201"/>
                </a:lnTo>
                <a:lnTo>
                  <a:pt x="37" y="197"/>
                </a:lnTo>
                <a:lnTo>
                  <a:pt x="37" y="197"/>
                </a:lnTo>
                <a:lnTo>
                  <a:pt x="38" y="196"/>
                </a:lnTo>
                <a:lnTo>
                  <a:pt x="38" y="196"/>
                </a:lnTo>
                <a:lnTo>
                  <a:pt x="38" y="193"/>
                </a:lnTo>
                <a:lnTo>
                  <a:pt x="38" y="193"/>
                </a:lnTo>
                <a:lnTo>
                  <a:pt x="37" y="191"/>
                </a:lnTo>
                <a:lnTo>
                  <a:pt x="37" y="191"/>
                </a:lnTo>
                <a:close/>
                <a:moveTo>
                  <a:pt x="229" y="303"/>
                </a:moveTo>
                <a:lnTo>
                  <a:pt x="229" y="303"/>
                </a:lnTo>
                <a:lnTo>
                  <a:pt x="232" y="302"/>
                </a:lnTo>
                <a:lnTo>
                  <a:pt x="232" y="302"/>
                </a:lnTo>
                <a:lnTo>
                  <a:pt x="234" y="300"/>
                </a:lnTo>
                <a:lnTo>
                  <a:pt x="234" y="300"/>
                </a:lnTo>
                <a:lnTo>
                  <a:pt x="234" y="294"/>
                </a:lnTo>
                <a:lnTo>
                  <a:pt x="234" y="294"/>
                </a:lnTo>
                <a:lnTo>
                  <a:pt x="232" y="294"/>
                </a:lnTo>
                <a:lnTo>
                  <a:pt x="232" y="294"/>
                </a:lnTo>
                <a:lnTo>
                  <a:pt x="229" y="298"/>
                </a:lnTo>
                <a:lnTo>
                  <a:pt x="229" y="298"/>
                </a:lnTo>
                <a:lnTo>
                  <a:pt x="229" y="298"/>
                </a:lnTo>
                <a:lnTo>
                  <a:pt x="229" y="298"/>
                </a:lnTo>
                <a:lnTo>
                  <a:pt x="229" y="303"/>
                </a:lnTo>
                <a:lnTo>
                  <a:pt x="229" y="303"/>
                </a:lnTo>
                <a:close/>
                <a:moveTo>
                  <a:pt x="188" y="373"/>
                </a:moveTo>
                <a:lnTo>
                  <a:pt x="188" y="373"/>
                </a:lnTo>
                <a:lnTo>
                  <a:pt x="186" y="369"/>
                </a:lnTo>
                <a:lnTo>
                  <a:pt x="186" y="369"/>
                </a:lnTo>
                <a:lnTo>
                  <a:pt x="185" y="369"/>
                </a:lnTo>
                <a:lnTo>
                  <a:pt x="185" y="369"/>
                </a:lnTo>
                <a:lnTo>
                  <a:pt x="180" y="369"/>
                </a:lnTo>
                <a:lnTo>
                  <a:pt x="180" y="369"/>
                </a:lnTo>
                <a:lnTo>
                  <a:pt x="180" y="369"/>
                </a:lnTo>
                <a:lnTo>
                  <a:pt x="180" y="369"/>
                </a:lnTo>
                <a:lnTo>
                  <a:pt x="180" y="373"/>
                </a:lnTo>
                <a:lnTo>
                  <a:pt x="180" y="373"/>
                </a:lnTo>
                <a:lnTo>
                  <a:pt x="188" y="373"/>
                </a:lnTo>
                <a:lnTo>
                  <a:pt x="188" y="373"/>
                </a:lnTo>
                <a:close/>
                <a:moveTo>
                  <a:pt x="350" y="300"/>
                </a:moveTo>
                <a:lnTo>
                  <a:pt x="350" y="300"/>
                </a:lnTo>
                <a:lnTo>
                  <a:pt x="354" y="295"/>
                </a:lnTo>
                <a:lnTo>
                  <a:pt x="354" y="295"/>
                </a:lnTo>
                <a:lnTo>
                  <a:pt x="347" y="295"/>
                </a:lnTo>
                <a:lnTo>
                  <a:pt x="347" y="295"/>
                </a:lnTo>
                <a:lnTo>
                  <a:pt x="347" y="297"/>
                </a:lnTo>
                <a:lnTo>
                  <a:pt x="347" y="297"/>
                </a:lnTo>
                <a:lnTo>
                  <a:pt x="346" y="298"/>
                </a:lnTo>
                <a:lnTo>
                  <a:pt x="346" y="298"/>
                </a:lnTo>
                <a:lnTo>
                  <a:pt x="350" y="300"/>
                </a:lnTo>
                <a:lnTo>
                  <a:pt x="350" y="300"/>
                </a:lnTo>
                <a:close/>
                <a:moveTo>
                  <a:pt x="350" y="272"/>
                </a:moveTo>
                <a:lnTo>
                  <a:pt x="350" y="272"/>
                </a:lnTo>
                <a:lnTo>
                  <a:pt x="350" y="276"/>
                </a:lnTo>
                <a:lnTo>
                  <a:pt x="350" y="276"/>
                </a:lnTo>
                <a:lnTo>
                  <a:pt x="355" y="276"/>
                </a:lnTo>
                <a:lnTo>
                  <a:pt x="355" y="276"/>
                </a:lnTo>
                <a:lnTo>
                  <a:pt x="355" y="272"/>
                </a:lnTo>
                <a:lnTo>
                  <a:pt x="355" y="272"/>
                </a:lnTo>
                <a:lnTo>
                  <a:pt x="350" y="272"/>
                </a:lnTo>
                <a:lnTo>
                  <a:pt x="350" y="272"/>
                </a:lnTo>
                <a:close/>
                <a:moveTo>
                  <a:pt x="175" y="302"/>
                </a:moveTo>
                <a:lnTo>
                  <a:pt x="175" y="302"/>
                </a:lnTo>
                <a:lnTo>
                  <a:pt x="177" y="300"/>
                </a:lnTo>
                <a:lnTo>
                  <a:pt x="177" y="300"/>
                </a:lnTo>
                <a:lnTo>
                  <a:pt x="178" y="300"/>
                </a:lnTo>
                <a:lnTo>
                  <a:pt x="178" y="300"/>
                </a:lnTo>
                <a:lnTo>
                  <a:pt x="178" y="295"/>
                </a:lnTo>
                <a:lnTo>
                  <a:pt x="178" y="295"/>
                </a:lnTo>
                <a:lnTo>
                  <a:pt x="177" y="294"/>
                </a:lnTo>
                <a:lnTo>
                  <a:pt x="177" y="294"/>
                </a:lnTo>
                <a:lnTo>
                  <a:pt x="175" y="295"/>
                </a:lnTo>
                <a:lnTo>
                  <a:pt x="174" y="298"/>
                </a:lnTo>
                <a:lnTo>
                  <a:pt x="174" y="298"/>
                </a:lnTo>
                <a:lnTo>
                  <a:pt x="174" y="300"/>
                </a:lnTo>
                <a:lnTo>
                  <a:pt x="175" y="302"/>
                </a:lnTo>
                <a:lnTo>
                  <a:pt x="175" y="302"/>
                </a:lnTo>
                <a:close/>
                <a:moveTo>
                  <a:pt x="175" y="336"/>
                </a:moveTo>
                <a:lnTo>
                  <a:pt x="175" y="336"/>
                </a:lnTo>
                <a:lnTo>
                  <a:pt x="177" y="343"/>
                </a:lnTo>
                <a:lnTo>
                  <a:pt x="177" y="343"/>
                </a:lnTo>
                <a:lnTo>
                  <a:pt x="180" y="336"/>
                </a:lnTo>
                <a:lnTo>
                  <a:pt x="180" y="336"/>
                </a:lnTo>
                <a:lnTo>
                  <a:pt x="180" y="335"/>
                </a:lnTo>
                <a:lnTo>
                  <a:pt x="180" y="335"/>
                </a:lnTo>
                <a:lnTo>
                  <a:pt x="177" y="335"/>
                </a:lnTo>
                <a:lnTo>
                  <a:pt x="175" y="336"/>
                </a:lnTo>
                <a:lnTo>
                  <a:pt x="175" y="336"/>
                </a:lnTo>
                <a:close/>
                <a:moveTo>
                  <a:pt x="87" y="37"/>
                </a:moveTo>
                <a:lnTo>
                  <a:pt x="87" y="37"/>
                </a:lnTo>
                <a:lnTo>
                  <a:pt x="90" y="38"/>
                </a:lnTo>
                <a:lnTo>
                  <a:pt x="90" y="38"/>
                </a:lnTo>
                <a:lnTo>
                  <a:pt x="93" y="30"/>
                </a:lnTo>
                <a:lnTo>
                  <a:pt x="93" y="30"/>
                </a:lnTo>
                <a:lnTo>
                  <a:pt x="90" y="30"/>
                </a:lnTo>
                <a:lnTo>
                  <a:pt x="90" y="30"/>
                </a:lnTo>
                <a:lnTo>
                  <a:pt x="87" y="37"/>
                </a:lnTo>
                <a:lnTo>
                  <a:pt x="87" y="37"/>
                </a:lnTo>
                <a:close/>
                <a:moveTo>
                  <a:pt x="172" y="232"/>
                </a:moveTo>
                <a:lnTo>
                  <a:pt x="172" y="232"/>
                </a:lnTo>
                <a:lnTo>
                  <a:pt x="175" y="237"/>
                </a:lnTo>
                <a:lnTo>
                  <a:pt x="175" y="237"/>
                </a:lnTo>
                <a:lnTo>
                  <a:pt x="175" y="237"/>
                </a:lnTo>
                <a:lnTo>
                  <a:pt x="175" y="237"/>
                </a:lnTo>
                <a:lnTo>
                  <a:pt x="180" y="237"/>
                </a:lnTo>
                <a:lnTo>
                  <a:pt x="180" y="237"/>
                </a:lnTo>
                <a:lnTo>
                  <a:pt x="177" y="232"/>
                </a:lnTo>
                <a:lnTo>
                  <a:pt x="177" y="232"/>
                </a:lnTo>
                <a:lnTo>
                  <a:pt x="172" y="232"/>
                </a:lnTo>
                <a:lnTo>
                  <a:pt x="172" y="232"/>
                </a:lnTo>
                <a:close/>
                <a:moveTo>
                  <a:pt x="14" y="131"/>
                </a:moveTo>
                <a:lnTo>
                  <a:pt x="14" y="131"/>
                </a:lnTo>
                <a:lnTo>
                  <a:pt x="14" y="137"/>
                </a:lnTo>
                <a:lnTo>
                  <a:pt x="14" y="137"/>
                </a:lnTo>
                <a:lnTo>
                  <a:pt x="16" y="136"/>
                </a:lnTo>
                <a:lnTo>
                  <a:pt x="18" y="134"/>
                </a:lnTo>
                <a:lnTo>
                  <a:pt x="18" y="134"/>
                </a:lnTo>
                <a:lnTo>
                  <a:pt x="18" y="131"/>
                </a:lnTo>
                <a:lnTo>
                  <a:pt x="18" y="131"/>
                </a:lnTo>
                <a:lnTo>
                  <a:pt x="18" y="130"/>
                </a:lnTo>
                <a:lnTo>
                  <a:pt x="18" y="130"/>
                </a:lnTo>
                <a:lnTo>
                  <a:pt x="14" y="131"/>
                </a:lnTo>
                <a:lnTo>
                  <a:pt x="14" y="131"/>
                </a:lnTo>
                <a:close/>
                <a:moveTo>
                  <a:pt x="171" y="295"/>
                </a:moveTo>
                <a:lnTo>
                  <a:pt x="171" y="295"/>
                </a:lnTo>
                <a:lnTo>
                  <a:pt x="172" y="292"/>
                </a:lnTo>
                <a:lnTo>
                  <a:pt x="172" y="292"/>
                </a:lnTo>
                <a:lnTo>
                  <a:pt x="172" y="290"/>
                </a:lnTo>
                <a:lnTo>
                  <a:pt x="172" y="290"/>
                </a:lnTo>
                <a:lnTo>
                  <a:pt x="172" y="290"/>
                </a:lnTo>
                <a:lnTo>
                  <a:pt x="169" y="287"/>
                </a:lnTo>
                <a:lnTo>
                  <a:pt x="169" y="287"/>
                </a:lnTo>
                <a:lnTo>
                  <a:pt x="169" y="287"/>
                </a:lnTo>
                <a:lnTo>
                  <a:pt x="169" y="287"/>
                </a:lnTo>
                <a:lnTo>
                  <a:pt x="169" y="292"/>
                </a:lnTo>
                <a:lnTo>
                  <a:pt x="169" y="292"/>
                </a:lnTo>
                <a:lnTo>
                  <a:pt x="169" y="294"/>
                </a:lnTo>
                <a:lnTo>
                  <a:pt x="169" y="294"/>
                </a:lnTo>
                <a:lnTo>
                  <a:pt x="171" y="295"/>
                </a:lnTo>
                <a:lnTo>
                  <a:pt x="171" y="295"/>
                </a:lnTo>
                <a:close/>
                <a:moveTo>
                  <a:pt x="152" y="257"/>
                </a:moveTo>
                <a:lnTo>
                  <a:pt x="152" y="257"/>
                </a:lnTo>
                <a:lnTo>
                  <a:pt x="152" y="267"/>
                </a:lnTo>
                <a:lnTo>
                  <a:pt x="152" y="267"/>
                </a:lnTo>
                <a:lnTo>
                  <a:pt x="152" y="267"/>
                </a:lnTo>
                <a:lnTo>
                  <a:pt x="152" y="267"/>
                </a:lnTo>
                <a:lnTo>
                  <a:pt x="153" y="270"/>
                </a:lnTo>
                <a:lnTo>
                  <a:pt x="153" y="270"/>
                </a:lnTo>
                <a:lnTo>
                  <a:pt x="153" y="261"/>
                </a:lnTo>
                <a:lnTo>
                  <a:pt x="153" y="261"/>
                </a:lnTo>
                <a:lnTo>
                  <a:pt x="153" y="259"/>
                </a:lnTo>
                <a:lnTo>
                  <a:pt x="152" y="257"/>
                </a:lnTo>
                <a:lnTo>
                  <a:pt x="152" y="257"/>
                </a:lnTo>
                <a:close/>
                <a:moveTo>
                  <a:pt x="147" y="240"/>
                </a:moveTo>
                <a:lnTo>
                  <a:pt x="147" y="240"/>
                </a:lnTo>
                <a:lnTo>
                  <a:pt x="147" y="240"/>
                </a:lnTo>
                <a:lnTo>
                  <a:pt x="147" y="240"/>
                </a:lnTo>
                <a:lnTo>
                  <a:pt x="147" y="248"/>
                </a:lnTo>
                <a:lnTo>
                  <a:pt x="147" y="248"/>
                </a:lnTo>
                <a:lnTo>
                  <a:pt x="149" y="248"/>
                </a:lnTo>
                <a:lnTo>
                  <a:pt x="150" y="249"/>
                </a:lnTo>
                <a:lnTo>
                  <a:pt x="150" y="249"/>
                </a:lnTo>
                <a:lnTo>
                  <a:pt x="150" y="245"/>
                </a:lnTo>
                <a:lnTo>
                  <a:pt x="150" y="245"/>
                </a:lnTo>
                <a:lnTo>
                  <a:pt x="150" y="245"/>
                </a:lnTo>
                <a:lnTo>
                  <a:pt x="150" y="245"/>
                </a:lnTo>
                <a:lnTo>
                  <a:pt x="147" y="240"/>
                </a:lnTo>
                <a:lnTo>
                  <a:pt x="147" y="240"/>
                </a:lnTo>
                <a:close/>
                <a:moveTo>
                  <a:pt x="126" y="41"/>
                </a:moveTo>
                <a:lnTo>
                  <a:pt x="126" y="41"/>
                </a:lnTo>
                <a:lnTo>
                  <a:pt x="128" y="37"/>
                </a:lnTo>
                <a:lnTo>
                  <a:pt x="128" y="37"/>
                </a:lnTo>
                <a:lnTo>
                  <a:pt x="128" y="35"/>
                </a:lnTo>
                <a:lnTo>
                  <a:pt x="128" y="33"/>
                </a:lnTo>
                <a:lnTo>
                  <a:pt x="128" y="33"/>
                </a:lnTo>
                <a:lnTo>
                  <a:pt x="123" y="41"/>
                </a:lnTo>
                <a:lnTo>
                  <a:pt x="123" y="41"/>
                </a:lnTo>
                <a:lnTo>
                  <a:pt x="126" y="41"/>
                </a:lnTo>
                <a:lnTo>
                  <a:pt x="126" y="41"/>
                </a:lnTo>
                <a:close/>
                <a:moveTo>
                  <a:pt x="355" y="81"/>
                </a:moveTo>
                <a:lnTo>
                  <a:pt x="355" y="81"/>
                </a:lnTo>
                <a:lnTo>
                  <a:pt x="355" y="81"/>
                </a:lnTo>
                <a:lnTo>
                  <a:pt x="355" y="81"/>
                </a:lnTo>
                <a:lnTo>
                  <a:pt x="355" y="71"/>
                </a:lnTo>
                <a:lnTo>
                  <a:pt x="355" y="71"/>
                </a:lnTo>
                <a:lnTo>
                  <a:pt x="355" y="70"/>
                </a:lnTo>
                <a:lnTo>
                  <a:pt x="355" y="70"/>
                </a:lnTo>
                <a:lnTo>
                  <a:pt x="354" y="70"/>
                </a:lnTo>
                <a:lnTo>
                  <a:pt x="354" y="70"/>
                </a:lnTo>
                <a:lnTo>
                  <a:pt x="355" y="81"/>
                </a:lnTo>
                <a:lnTo>
                  <a:pt x="355" y="81"/>
                </a:lnTo>
                <a:close/>
                <a:moveTo>
                  <a:pt x="197" y="295"/>
                </a:moveTo>
                <a:lnTo>
                  <a:pt x="197" y="295"/>
                </a:lnTo>
                <a:lnTo>
                  <a:pt x="197" y="295"/>
                </a:lnTo>
                <a:lnTo>
                  <a:pt x="197" y="295"/>
                </a:lnTo>
                <a:lnTo>
                  <a:pt x="191" y="302"/>
                </a:lnTo>
                <a:lnTo>
                  <a:pt x="191" y="302"/>
                </a:lnTo>
                <a:lnTo>
                  <a:pt x="197" y="302"/>
                </a:lnTo>
                <a:lnTo>
                  <a:pt x="197" y="302"/>
                </a:lnTo>
                <a:lnTo>
                  <a:pt x="197" y="295"/>
                </a:lnTo>
                <a:lnTo>
                  <a:pt x="197" y="295"/>
                </a:lnTo>
                <a:close/>
                <a:moveTo>
                  <a:pt x="204" y="303"/>
                </a:moveTo>
                <a:lnTo>
                  <a:pt x="204" y="303"/>
                </a:lnTo>
                <a:lnTo>
                  <a:pt x="208" y="300"/>
                </a:lnTo>
                <a:lnTo>
                  <a:pt x="208" y="300"/>
                </a:lnTo>
                <a:lnTo>
                  <a:pt x="210" y="298"/>
                </a:lnTo>
                <a:lnTo>
                  <a:pt x="210" y="298"/>
                </a:lnTo>
                <a:lnTo>
                  <a:pt x="208" y="295"/>
                </a:lnTo>
                <a:lnTo>
                  <a:pt x="208" y="295"/>
                </a:lnTo>
                <a:lnTo>
                  <a:pt x="208" y="295"/>
                </a:lnTo>
                <a:lnTo>
                  <a:pt x="208" y="295"/>
                </a:lnTo>
                <a:lnTo>
                  <a:pt x="204" y="300"/>
                </a:lnTo>
                <a:lnTo>
                  <a:pt x="204" y="300"/>
                </a:lnTo>
                <a:lnTo>
                  <a:pt x="204" y="302"/>
                </a:lnTo>
                <a:lnTo>
                  <a:pt x="204" y="303"/>
                </a:lnTo>
                <a:lnTo>
                  <a:pt x="204" y="303"/>
                </a:lnTo>
                <a:close/>
                <a:moveTo>
                  <a:pt x="153" y="73"/>
                </a:moveTo>
                <a:lnTo>
                  <a:pt x="153" y="73"/>
                </a:lnTo>
                <a:lnTo>
                  <a:pt x="152" y="74"/>
                </a:lnTo>
                <a:lnTo>
                  <a:pt x="152" y="74"/>
                </a:lnTo>
                <a:lnTo>
                  <a:pt x="152" y="74"/>
                </a:lnTo>
                <a:lnTo>
                  <a:pt x="152" y="74"/>
                </a:lnTo>
                <a:lnTo>
                  <a:pt x="150" y="76"/>
                </a:lnTo>
                <a:lnTo>
                  <a:pt x="150" y="79"/>
                </a:lnTo>
                <a:lnTo>
                  <a:pt x="150" y="79"/>
                </a:lnTo>
                <a:lnTo>
                  <a:pt x="152" y="82"/>
                </a:lnTo>
                <a:lnTo>
                  <a:pt x="152" y="82"/>
                </a:lnTo>
                <a:lnTo>
                  <a:pt x="153" y="81"/>
                </a:lnTo>
                <a:lnTo>
                  <a:pt x="153" y="81"/>
                </a:lnTo>
                <a:lnTo>
                  <a:pt x="153" y="73"/>
                </a:lnTo>
                <a:lnTo>
                  <a:pt x="153" y="73"/>
                </a:lnTo>
                <a:close/>
                <a:moveTo>
                  <a:pt x="49" y="306"/>
                </a:moveTo>
                <a:lnTo>
                  <a:pt x="49" y="306"/>
                </a:lnTo>
                <a:lnTo>
                  <a:pt x="48" y="306"/>
                </a:lnTo>
                <a:lnTo>
                  <a:pt x="48" y="306"/>
                </a:lnTo>
                <a:lnTo>
                  <a:pt x="48" y="306"/>
                </a:lnTo>
                <a:lnTo>
                  <a:pt x="48" y="306"/>
                </a:lnTo>
                <a:lnTo>
                  <a:pt x="46" y="309"/>
                </a:lnTo>
                <a:lnTo>
                  <a:pt x="46" y="309"/>
                </a:lnTo>
                <a:lnTo>
                  <a:pt x="48" y="311"/>
                </a:lnTo>
                <a:lnTo>
                  <a:pt x="48" y="311"/>
                </a:lnTo>
                <a:lnTo>
                  <a:pt x="48" y="319"/>
                </a:lnTo>
                <a:lnTo>
                  <a:pt x="48" y="319"/>
                </a:lnTo>
                <a:lnTo>
                  <a:pt x="49" y="317"/>
                </a:lnTo>
                <a:lnTo>
                  <a:pt x="49" y="316"/>
                </a:lnTo>
                <a:lnTo>
                  <a:pt x="49" y="316"/>
                </a:lnTo>
                <a:lnTo>
                  <a:pt x="49" y="306"/>
                </a:lnTo>
                <a:lnTo>
                  <a:pt x="49" y="306"/>
                </a:lnTo>
                <a:lnTo>
                  <a:pt x="49" y="306"/>
                </a:lnTo>
                <a:lnTo>
                  <a:pt x="49" y="306"/>
                </a:lnTo>
                <a:close/>
                <a:moveTo>
                  <a:pt x="201" y="229"/>
                </a:moveTo>
                <a:lnTo>
                  <a:pt x="201" y="229"/>
                </a:lnTo>
                <a:lnTo>
                  <a:pt x="199" y="226"/>
                </a:lnTo>
                <a:lnTo>
                  <a:pt x="199" y="226"/>
                </a:lnTo>
                <a:lnTo>
                  <a:pt x="191" y="226"/>
                </a:lnTo>
                <a:lnTo>
                  <a:pt x="191" y="226"/>
                </a:lnTo>
                <a:lnTo>
                  <a:pt x="194" y="227"/>
                </a:lnTo>
                <a:lnTo>
                  <a:pt x="194" y="227"/>
                </a:lnTo>
                <a:lnTo>
                  <a:pt x="194" y="227"/>
                </a:lnTo>
                <a:lnTo>
                  <a:pt x="194" y="227"/>
                </a:lnTo>
                <a:lnTo>
                  <a:pt x="201" y="229"/>
                </a:lnTo>
                <a:lnTo>
                  <a:pt x="201" y="229"/>
                </a:lnTo>
                <a:close/>
                <a:moveTo>
                  <a:pt x="327" y="128"/>
                </a:moveTo>
                <a:lnTo>
                  <a:pt x="327" y="128"/>
                </a:lnTo>
                <a:lnTo>
                  <a:pt x="327" y="134"/>
                </a:lnTo>
                <a:lnTo>
                  <a:pt x="327" y="134"/>
                </a:lnTo>
                <a:lnTo>
                  <a:pt x="332" y="133"/>
                </a:lnTo>
                <a:lnTo>
                  <a:pt x="332" y="133"/>
                </a:lnTo>
                <a:lnTo>
                  <a:pt x="332" y="128"/>
                </a:lnTo>
                <a:lnTo>
                  <a:pt x="332" y="128"/>
                </a:lnTo>
                <a:lnTo>
                  <a:pt x="327" y="128"/>
                </a:lnTo>
                <a:lnTo>
                  <a:pt x="327" y="128"/>
                </a:lnTo>
                <a:close/>
                <a:moveTo>
                  <a:pt x="33" y="166"/>
                </a:moveTo>
                <a:lnTo>
                  <a:pt x="33" y="166"/>
                </a:lnTo>
                <a:lnTo>
                  <a:pt x="37" y="164"/>
                </a:lnTo>
                <a:lnTo>
                  <a:pt x="37" y="164"/>
                </a:lnTo>
                <a:lnTo>
                  <a:pt x="35" y="158"/>
                </a:lnTo>
                <a:lnTo>
                  <a:pt x="35" y="158"/>
                </a:lnTo>
                <a:lnTo>
                  <a:pt x="35" y="158"/>
                </a:lnTo>
                <a:lnTo>
                  <a:pt x="35" y="158"/>
                </a:lnTo>
                <a:lnTo>
                  <a:pt x="33" y="160"/>
                </a:lnTo>
                <a:lnTo>
                  <a:pt x="33" y="160"/>
                </a:lnTo>
                <a:lnTo>
                  <a:pt x="33" y="160"/>
                </a:lnTo>
                <a:lnTo>
                  <a:pt x="33" y="160"/>
                </a:lnTo>
                <a:lnTo>
                  <a:pt x="33" y="166"/>
                </a:lnTo>
                <a:lnTo>
                  <a:pt x="33" y="166"/>
                </a:lnTo>
                <a:close/>
                <a:moveTo>
                  <a:pt x="43" y="313"/>
                </a:moveTo>
                <a:lnTo>
                  <a:pt x="43" y="313"/>
                </a:lnTo>
                <a:lnTo>
                  <a:pt x="41" y="313"/>
                </a:lnTo>
                <a:lnTo>
                  <a:pt x="41" y="313"/>
                </a:lnTo>
                <a:lnTo>
                  <a:pt x="38" y="317"/>
                </a:lnTo>
                <a:lnTo>
                  <a:pt x="38" y="317"/>
                </a:lnTo>
                <a:lnTo>
                  <a:pt x="38" y="317"/>
                </a:lnTo>
                <a:lnTo>
                  <a:pt x="38" y="317"/>
                </a:lnTo>
                <a:lnTo>
                  <a:pt x="40" y="324"/>
                </a:lnTo>
                <a:lnTo>
                  <a:pt x="40" y="324"/>
                </a:lnTo>
                <a:lnTo>
                  <a:pt x="41" y="322"/>
                </a:lnTo>
                <a:lnTo>
                  <a:pt x="41" y="322"/>
                </a:lnTo>
                <a:lnTo>
                  <a:pt x="40" y="320"/>
                </a:lnTo>
                <a:lnTo>
                  <a:pt x="40" y="320"/>
                </a:lnTo>
                <a:lnTo>
                  <a:pt x="41" y="319"/>
                </a:lnTo>
                <a:lnTo>
                  <a:pt x="41" y="317"/>
                </a:lnTo>
                <a:lnTo>
                  <a:pt x="41" y="317"/>
                </a:lnTo>
                <a:lnTo>
                  <a:pt x="43" y="317"/>
                </a:lnTo>
                <a:lnTo>
                  <a:pt x="43" y="317"/>
                </a:lnTo>
                <a:lnTo>
                  <a:pt x="43" y="313"/>
                </a:lnTo>
                <a:lnTo>
                  <a:pt x="43" y="313"/>
                </a:lnTo>
                <a:close/>
                <a:moveTo>
                  <a:pt x="208" y="278"/>
                </a:moveTo>
                <a:lnTo>
                  <a:pt x="208" y="278"/>
                </a:lnTo>
                <a:lnTo>
                  <a:pt x="201" y="284"/>
                </a:lnTo>
                <a:lnTo>
                  <a:pt x="201" y="284"/>
                </a:lnTo>
                <a:lnTo>
                  <a:pt x="204" y="284"/>
                </a:lnTo>
                <a:lnTo>
                  <a:pt x="204" y="284"/>
                </a:lnTo>
                <a:lnTo>
                  <a:pt x="204" y="284"/>
                </a:lnTo>
                <a:lnTo>
                  <a:pt x="204" y="284"/>
                </a:lnTo>
                <a:lnTo>
                  <a:pt x="208" y="283"/>
                </a:lnTo>
                <a:lnTo>
                  <a:pt x="208" y="283"/>
                </a:lnTo>
                <a:lnTo>
                  <a:pt x="208" y="278"/>
                </a:lnTo>
                <a:lnTo>
                  <a:pt x="208" y="278"/>
                </a:lnTo>
                <a:close/>
                <a:moveTo>
                  <a:pt x="133" y="347"/>
                </a:moveTo>
                <a:lnTo>
                  <a:pt x="133" y="347"/>
                </a:lnTo>
                <a:lnTo>
                  <a:pt x="139" y="347"/>
                </a:lnTo>
                <a:lnTo>
                  <a:pt x="139" y="347"/>
                </a:lnTo>
                <a:lnTo>
                  <a:pt x="137" y="344"/>
                </a:lnTo>
                <a:lnTo>
                  <a:pt x="137" y="344"/>
                </a:lnTo>
                <a:lnTo>
                  <a:pt x="131" y="344"/>
                </a:lnTo>
                <a:lnTo>
                  <a:pt x="131" y="344"/>
                </a:lnTo>
                <a:lnTo>
                  <a:pt x="133" y="347"/>
                </a:lnTo>
                <a:lnTo>
                  <a:pt x="133" y="347"/>
                </a:lnTo>
                <a:close/>
                <a:moveTo>
                  <a:pt x="212" y="76"/>
                </a:moveTo>
                <a:lnTo>
                  <a:pt x="212" y="76"/>
                </a:lnTo>
                <a:lnTo>
                  <a:pt x="202" y="82"/>
                </a:lnTo>
                <a:lnTo>
                  <a:pt x="202" y="82"/>
                </a:lnTo>
                <a:lnTo>
                  <a:pt x="210" y="82"/>
                </a:lnTo>
                <a:lnTo>
                  <a:pt x="210" y="82"/>
                </a:lnTo>
                <a:lnTo>
                  <a:pt x="212" y="76"/>
                </a:lnTo>
                <a:lnTo>
                  <a:pt x="212" y="76"/>
                </a:lnTo>
                <a:close/>
                <a:moveTo>
                  <a:pt x="350" y="261"/>
                </a:moveTo>
                <a:lnTo>
                  <a:pt x="350" y="261"/>
                </a:lnTo>
                <a:lnTo>
                  <a:pt x="350" y="267"/>
                </a:lnTo>
                <a:lnTo>
                  <a:pt x="350" y="267"/>
                </a:lnTo>
                <a:lnTo>
                  <a:pt x="354" y="267"/>
                </a:lnTo>
                <a:lnTo>
                  <a:pt x="354" y="267"/>
                </a:lnTo>
                <a:lnTo>
                  <a:pt x="354" y="261"/>
                </a:lnTo>
                <a:lnTo>
                  <a:pt x="354" y="261"/>
                </a:lnTo>
                <a:lnTo>
                  <a:pt x="350" y="261"/>
                </a:lnTo>
                <a:lnTo>
                  <a:pt x="350" y="261"/>
                </a:lnTo>
                <a:close/>
                <a:moveTo>
                  <a:pt x="41" y="133"/>
                </a:moveTo>
                <a:lnTo>
                  <a:pt x="41" y="133"/>
                </a:lnTo>
                <a:lnTo>
                  <a:pt x="37" y="136"/>
                </a:lnTo>
                <a:lnTo>
                  <a:pt x="37" y="136"/>
                </a:lnTo>
                <a:lnTo>
                  <a:pt x="37" y="139"/>
                </a:lnTo>
                <a:lnTo>
                  <a:pt x="37" y="139"/>
                </a:lnTo>
                <a:lnTo>
                  <a:pt x="41" y="137"/>
                </a:lnTo>
                <a:lnTo>
                  <a:pt x="41" y="137"/>
                </a:lnTo>
                <a:lnTo>
                  <a:pt x="41" y="133"/>
                </a:lnTo>
                <a:lnTo>
                  <a:pt x="41" y="133"/>
                </a:lnTo>
                <a:close/>
                <a:moveTo>
                  <a:pt x="41" y="93"/>
                </a:moveTo>
                <a:lnTo>
                  <a:pt x="41" y="93"/>
                </a:lnTo>
                <a:lnTo>
                  <a:pt x="40" y="95"/>
                </a:lnTo>
                <a:lnTo>
                  <a:pt x="40" y="95"/>
                </a:lnTo>
                <a:lnTo>
                  <a:pt x="40" y="96"/>
                </a:lnTo>
                <a:lnTo>
                  <a:pt x="40" y="96"/>
                </a:lnTo>
                <a:lnTo>
                  <a:pt x="38" y="101"/>
                </a:lnTo>
                <a:lnTo>
                  <a:pt x="38" y="101"/>
                </a:lnTo>
                <a:lnTo>
                  <a:pt x="38" y="103"/>
                </a:lnTo>
                <a:lnTo>
                  <a:pt x="38" y="103"/>
                </a:lnTo>
                <a:lnTo>
                  <a:pt x="41" y="101"/>
                </a:lnTo>
                <a:lnTo>
                  <a:pt x="41" y="101"/>
                </a:lnTo>
                <a:lnTo>
                  <a:pt x="41" y="100"/>
                </a:lnTo>
                <a:lnTo>
                  <a:pt x="41" y="100"/>
                </a:lnTo>
                <a:lnTo>
                  <a:pt x="41" y="96"/>
                </a:lnTo>
                <a:lnTo>
                  <a:pt x="41" y="96"/>
                </a:lnTo>
                <a:lnTo>
                  <a:pt x="41" y="93"/>
                </a:lnTo>
                <a:lnTo>
                  <a:pt x="41" y="93"/>
                </a:lnTo>
                <a:close/>
                <a:moveTo>
                  <a:pt x="311" y="338"/>
                </a:moveTo>
                <a:lnTo>
                  <a:pt x="311" y="338"/>
                </a:lnTo>
                <a:lnTo>
                  <a:pt x="313" y="339"/>
                </a:lnTo>
                <a:lnTo>
                  <a:pt x="313" y="339"/>
                </a:lnTo>
                <a:lnTo>
                  <a:pt x="319" y="339"/>
                </a:lnTo>
                <a:lnTo>
                  <a:pt x="319" y="339"/>
                </a:lnTo>
                <a:lnTo>
                  <a:pt x="319" y="339"/>
                </a:lnTo>
                <a:lnTo>
                  <a:pt x="319" y="339"/>
                </a:lnTo>
                <a:lnTo>
                  <a:pt x="322" y="339"/>
                </a:lnTo>
                <a:lnTo>
                  <a:pt x="322" y="339"/>
                </a:lnTo>
                <a:lnTo>
                  <a:pt x="324" y="339"/>
                </a:lnTo>
                <a:lnTo>
                  <a:pt x="324" y="339"/>
                </a:lnTo>
                <a:lnTo>
                  <a:pt x="327" y="339"/>
                </a:lnTo>
                <a:lnTo>
                  <a:pt x="327" y="339"/>
                </a:lnTo>
                <a:lnTo>
                  <a:pt x="328" y="339"/>
                </a:lnTo>
                <a:lnTo>
                  <a:pt x="328" y="339"/>
                </a:lnTo>
                <a:lnTo>
                  <a:pt x="328" y="339"/>
                </a:lnTo>
                <a:lnTo>
                  <a:pt x="328" y="339"/>
                </a:lnTo>
                <a:lnTo>
                  <a:pt x="328" y="339"/>
                </a:lnTo>
                <a:lnTo>
                  <a:pt x="328" y="339"/>
                </a:lnTo>
                <a:lnTo>
                  <a:pt x="320" y="338"/>
                </a:lnTo>
                <a:lnTo>
                  <a:pt x="311" y="338"/>
                </a:lnTo>
                <a:lnTo>
                  <a:pt x="311" y="338"/>
                </a:lnTo>
                <a:close/>
                <a:moveTo>
                  <a:pt x="178" y="59"/>
                </a:moveTo>
                <a:lnTo>
                  <a:pt x="178" y="59"/>
                </a:lnTo>
                <a:lnTo>
                  <a:pt x="178" y="59"/>
                </a:lnTo>
                <a:lnTo>
                  <a:pt x="178" y="59"/>
                </a:lnTo>
                <a:lnTo>
                  <a:pt x="174" y="63"/>
                </a:lnTo>
                <a:lnTo>
                  <a:pt x="174" y="63"/>
                </a:lnTo>
                <a:lnTo>
                  <a:pt x="174" y="63"/>
                </a:lnTo>
                <a:lnTo>
                  <a:pt x="174" y="63"/>
                </a:lnTo>
                <a:lnTo>
                  <a:pt x="174" y="66"/>
                </a:lnTo>
                <a:lnTo>
                  <a:pt x="174" y="66"/>
                </a:lnTo>
                <a:lnTo>
                  <a:pt x="177" y="65"/>
                </a:lnTo>
                <a:lnTo>
                  <a:pt x="177" y="65"/>
                </a:lnTo>
                <a:lnTo>
                  <a:pt x="178" y="62"/>
                </a:lnTo>
                <a:lnTo>
                  <a:pt x="178" y="62"/>
                </a:lnTo>
                <a:lnTo>
                  <a:pt x="178" y="59"/>
                </a:lnTo>
                <a:lnTo>
                  <a:pt x="178" y="59"/>
                </a:lnTo>
                <a:close/>
                <a:moveTo>
                  <a:pt x="327" y="145"/>
                </a:moveTo>
                <a:lnTo>
                  <a:pt x="327" y="145"/>
                </a:lnTo>
                <a:lnTo>
                  <a:pt x="332" y="144"/>
                </a:lnTo>
                <a:lnTo>
                  <a:pt x="332" y="144"/>
                </a:lnTo>
                <a:lnTo>
                  <a:pt x="332" y="139"/>
                </a:lnTo>
                <a:lnTo>
                  <a:pt x="332" y="139"/>
                </a:lnTo>
                <a:lnTo>
                  <a:pt x="327" y="139"/>
                </a:lnTo>
                <a:lnTo>
                  <a:pt x="327" y="139"/>
                </a:lnTo>
                <a:lnTo>
                  <a:pt x="327" y="145"/>
                </a:lnTo>
                <a:lnTo>
                  <a:pt x="327" y="145"/>
                </a:lnTo>
                <a:close/>
                <a:moveTo>
                  <a:pt x="339" y="139"/>
                </a:moveTo>
                <a:lnTo>
                  <a:pt x="339" y="139"/>
                </a:lnTo>
                <a:lnTo>
                  <a:pt x="333" y="139"/>
                </a:lnTo>
                <a:lnTo>
                  <a:pt x="333" y="139"/>
                </a:lnTo>
                <a:lnTo>
                  <a:pt x="333" y="144"/>
                </a:lnTo>
                <a:lnTo>
                  <a:pt x="333" y="144"/>
                </a:lnTo>
                <a:lnTo>
                  <a:pt x="339" y="142"/>
                </a:lnTo>
                <a:lnTo>
                  <a:pt x="339" y="142"/>
                </a:lnTo>
                <a:lnTo>
                  <a:pt x="339" y="139"/>
                </a:lnTo>
                <a:lnTo>
                  <a:pt x="339" y="139"/>
                </a:lnTo>
                <a:close/>
                <a:moveTo>
                  <a:pt x="278" y="35"/>
                </a:moveTo>
                <a:lnTo>
                  <a:pt x="278" y="35"/>
                </a:lnTo>
                <a:lnTo>
                  <a:pt x="283" y="35"/>
                </a:lnTo>
                <a:lnTo>
                  <a:pt x="283" y="35"/>
                </a:lnTo>
                <a:lnTo>
                  <a:pt x="283" y="35"/>
                </a:lnTo>
                <a:lnTo>
                  <a:pt x="283" y="35"/>
                </a:lnTo>
                <a:lnTo>
                  <a:pt x="284" y="33"/>
                </a:lnTo>
                <a:lnTo>
                  <a:pt x="284" y="33"/>
                </a:lnTo>
                <a:lnTo>
                  <a:pt x="284" y="33"/>
                </a:lnTo>
                <a:lnTo>
                  <a:pt x="284" y="33"/>
                </a:lnTo>
                <a:lnTo>
                  <a:pt x="284" y="30"/>
                </a:lnTo>
                <a:lnTo>
                  <a:pt x="284" y="30"/>
                </a:lnTo>
                <a:lnTo>
                  <a:pt x="281" y="30"/>
                </a:lnTo>
                <a:lnTo>
                  <a:pt x="281" y="30"/>
                </a:lnTo>
                <a:lnTo>
                  <a:pt x="278" y="35"/>
                </a:lnTo>
                <a:lnTo>
                  <a:pt x="278" y="35"/>
                </a:lnTo>
                <a:close/>
                <a:moveTo>
                  <a:pt x="38" y="257"/>
                </a:moveTo>
                <a:lnTo>
                  <a:pt x="38" y="257"/>
                </a:lnTo>
                <a:lnTo>
                  <a:pt x="37" y="259"/>
                </a:lnTo>
                <a:lnTo>
                  <a:pt x="35" y="262"/>
                </a:lnTo>
                <a:lnTo>
                  <a:pt x="35" y="262"/>
                </a:lnTo>
                <a:lnTo>
                  <a:pt x="37" y="265"/>
                </a:lnTo>
                <a:lnTo>
                  <a:pt x="37" y="265"/>
                </a:lnTo>
                <a:lnTo>
                  <a:pt x="37" y="267"/>
                </a:lnTo>
                <a:lnTo>
                  <a:pt x="37" y="267"/>
                </a:lnTo>
                <a:lnTo>
                  <a:pt x="38" y="265"/>
                </a:lnTo>
                <a:lnTo>
                  <a:pt x="38" y="265"/>
                </a:lnTo>
                <a:lnTo>
                  <a:pt x="38" y="264"/>
                </a:lnTo>
                <a:lnTo>
                  <a:pt x="38" y="264"/>
                </a:lnTo>
                <a:lnTo>
                  <a:pt x="38" y="257"/>
                </a:lnTo>
                <a:lnTo>
                  <a:pt x="38" y="257"/>
                </a:lnTo>
                <a:close/>
                <a:moveTo>
                  <a:pt x="303" y="349"/>
                </a:moveTo>
                <a:lnTo>
                  <a:pt x="303" y="349"/>
                </a:lnTo>
                <a:lnTo>
                  <a:pt x="305" y="350"/>
                </a:lnTo>
                <a:lnTo>
                  <a:pt x="306" y="350"/>
                </a:lnTo>
                <a:lnTo>
                  <a:pt x="306" y="350"/>
                </a:lnTo>
                <a:lnTo>
                  <a:pt x="309" y="352"/>
                </a:lnTo>
                <a:lnTo>
                  <a:pt x="309" y="352"/>
                </a:lnTo>
                <a:lnTo>
                  <a:pt x="309" y="347"/>
                </a:lnTo>
                <a:lnTo>
                  <a:pt x="309" y="347"/>
                </a:lnTo>
                <a:lnTo>
                  <a:pt x="303" y="349"/>
                </a:lnTo>
                <a:lnTo>
                  <a:pt x="303" y="349"/>
                </a:lnTo>
                <a:close/>
                <a:moveTo>
                  <a:pt x="14" y="123"/>
                </a:moveTo>
                <a:lnTo>
                  <a:pt x="14" y="123"/>
                </a:lnTo>
                <a:lnTo>
                  <a:pt x="18" y="120"/>
                </a:lnTo>
                <a:lnTo>
                  <a:pt x="18" y="120"/>
                </a:lnTo>
                <a:lnTo>
                  <a:pt x="18" y="119"/>
                </a:lnTo>
                <a:lnTo>
                  <a:pt x="18" y="119"/>
                </a:lnTo>
                <a:lnTo>
                  <a:pt x="18" y="115"/>
                </a:lnTo>
                <a:lnTo>
                  <a:pt x="18" y="115"/>
                </a:lnTo>
                <a:lnTo>
                  <a:pt x="13" y="117"/>
                </a:lnTo>
                <a:lnTo>
                  <a:pt x="13" y="117"/>
                </a:lnTo>
                <a:lnTo>
                  <a:pt x="14" y="123"/>
                </a:lnTo>
                <a:lnTo>
                  <a:pt x="14" y="123"/>
                </a:lnTo>
                <a:close/>
                <a:moveTo>
                  <a:pt x="171" y="120"/>
                </a:moveTo>
                <a:lnTo>
                  <a:pt x="171" y="120"/>
                </a:lnTo>
                <a:lnTo>
                  <a:pt x="171" y="120"/>
                </a:lnTo>
                <a:lnTo>
                  <a:pt x="171" y="120"/>
                </a:lnTo>
                <a:lnTo>
                  <a:pt x="174" y="117"/>
                </a:lnTo>
                <a:lnTo>
                  <a:pt x="174" y="117"/>
                </a:lnTo>
                <a:lnTo>
                  <a:pt x="175" y="115"/>
                </a:lnTo>
                <a:lnTo>
                  <a:pt x="175" y="115"/>
                </a:lnTo>
                <a:lnTo>
                  <a:pt x="174" y="111"/>
                </a:lnTo>
                <a:lnTo>
                  <a:pt x="174" y="111"/>
                </a:lnTo>
                <a:lnTo>
                  <a:pt x="171" y="115"/>
                </a:lnTo>
                <a:lnTo>
                  <a:pt x="171" y="115"/>
                </a:lnTo>
                <a:lnTo>
                  <a:pt x="171" y="115"/>
                </a:lnTo>
                <a:lnTo>
                  <a:pt x="171" y="115"/>
                </a:lnTo>
                <a:lnTo>
                  <a:pt x="171" y="120"/>
                </a:lnTo>
                <a:lnTo>
                  <a:pt x="171" y="120"/>
                </a:lnTo>
                <a:close/>
                <a:moveTo>
                  <a:pt x="210" y="308"/>
                </a:moveTo>
                <a:lnTo>
                  <a:pt x="210" y="308"/>
                </a:lnTo>
                <a:lnTo>
                  <a:pt x="210" y="308"/>
                </a:lnTo>
                <a:lnTo>
                  <a:pt x="210" y="308"/>
                </a:lnTo>
                <a:lnTo>
                  <a:pt x="207" y="313"/>
                </a:lnTo>
                <a:lnTo>
                  <a:pt x="207" y="313"/>
                </a:lnTo>
                <a:lnTo>
                  <a:pt x="208" y="316"/>
                </a:lnTo>
                <a:lnTo>
                  <a:pt x="208" y="316"/>
                </a:lnTo>
                <a:lnTo>
                  <a:pt x="210" y="314"/>
                </a:lnTo>
                <a:lnTo>
                  <a:pt x="210" y="314"/>
                </a:lnTo>
                <a:lnTo>
                  <a:pt x="210" y="314"/>
                </a:lnTo>
                <a:lnTo>
                  <a:pt x="210" y="314"/>
                </a:lnTo>
                <a:lnTo>
                  <a:pt x="210" y="308"/>
                </a:lnTo>
                <a:lnTo>
                  <a:pt x="210" y="308"/>
                </a:lnTo>
                <a:close/>
                <a:moveTo>
                  <a:pt x="128" y="346"/>
                </a:moveTo>
                <a:lnTo>
                  <a:pt x="128" y="346"/>
                </a:lnTo>
                <a:lnTo>
                  <a:pt x="120" y="347"/>
                </a:lnTo>
                <a:lnTo>
                  <a:pt x="120" y="347"/>
                </a:lnTo>
                <a:lnTo>
                  <a:pt x="122" y="349"/>
                </a:lnTo>
                <a:lnTo>
                  <a:pt x="122" y="349"/>
                </a:lnTo>
                <a:lnTo>
                  <a:pt x="128" y="349"/>
                </a:lnTo>
                <a:lnTo>
                  <a:pt x="128" y="349"/>
                </a:lnTo>
                <a:lnTo>
                  <a:pt x="128" y="346"/>
                </a:lnTo>
                <a:lnTo>
                  <a:pt x="128" y="346"/>
                </a:lnTo>
                <a:close/>
                <a:moveTo>
                  <a:pt x="123" y="373"/>
                </a:moveTo>
                <a:lnTo>
                  <a:pt x="123" y="373"/>
                </a:lnTo>
                <a:lnTo>
                  <a:pt x="128" y="374"/>
                </a:lnTo>
                <a:lnTo>
                  <a:pt x="128" y="374"/>
                </a:lnTo>
                <a:lnTo>
                  <a:pt x="125" y="368"/>
                </a:lnTo>
                <a:lnTo>
                  <a:pt x="125" y="368"/>
                </a:lnTo>
                <a:lnTo>
                  <a:pt x="123" y="368"/>
                </a:lnTo>
                <a:lnTo>
                  <a:pt x="123" y="368"/>
                </a:lnTo>
                <a:lnTo>
                  <a:pt x="123" y="373"/>
                </a:lnTo>
                <a:lnTo>
                  <a:pt x="123" y="373"/>
                </a:lnTo>
                <a:close/>
                <a:moveTo>
                  <a:pt x="346" y="55"/>
                </a:moveTo>
                <a:lnTo>
                  <a:pt x="346" y="55"/>
                </a:lnTo>
                <a:lnTo>
                  <a:pt x="343" y="57"/>
                </a:lnTo>
                <a:lnTo>
                  <a:pt x="343" y="57"/>
                </a:lnTo>
                <a:lnTo>
                  <a:pt x="343" y="59"/>
                </a:lnTo>
                <a:lnTo>
                  <a:pt x="343" y="59"/>
                </a:lnTo>
                <a:lnTo>
                  <a:pt x="343" y="62"/>
                </a:lnTo>
                <a:lnTo>
                  <a:pt x="343" y="62"/>
                </a:lnTo>
                <a:lnTo>
                  <a:pt x="344" y="62"/>
                </a:lnTo>
                <a:lnTo>
                  <a:pt x="344" y="62"/>
                </a:lnTo>
                <a:lnTo>
                  <a:pt x="347" y="60"/>
                </a:lnTo>
                <a:lnTo>
                  <a:pt x="347" y="60"/>
                </a:lnTo>
                <a:lnTo>
                  <a:pt x="347" y="59"/>
                </a:lnTo>
                <a:lnTo>
                  <a:pt x="347" y="59"/>
                </a:lnTo>
                <a:lnTo>
                  <a:pt x="347" y="59"/>
                </a:lnTo>
                <a:lnTo>
                  <a:pt x="346" y="57"/>
                </a:lnTo>
                <a:lnTo>
                  <a:pt x="346" y="57"/>
                </a:lnTo>
                <a:lnTo>
                  <a:pt x="346" y="55"/>
                </a:lnTo>
                <a:lnTo>
                  <a:pt x="346" y="55"/>
                </a:lnTo>
                <a:close/>
                <a:moveTo>
                  <a:pt x="153" y="11"/>
                </a:moveTo>
                <a:lnTo>
                  <a:pt x="153" y="11"/>
                </a:lnTo>
                <a:lnTo>
                  <a:pt x="139" y="11"/>
                </a:lnTo>
                <a:lnTo>
                  <a:pt x="139" y="11"/>
                </a:lnTo>
                <a:lnTo>
                  <a:pt x="141" y="13"/>
                </a:lnTo>
                <a:lnTo>
                  <a:pt x="141" y="13"/>
                </a:lnTo>
                <a:lnTo>
                  <a:pt x="145" y="13"/>
                </a:lnTo>
                <a:lnTo>
                  <a:pt x="145" y="13"/>
                </a:lnTo>
                <a:lnTo>
                  <a:pt x="152" y="13"/>
                </a:lnTo>
                <a:lnTo>
                  <a:pt x="152" y="13"/>
                </a:lnTo>
                <a:lnTo>
                  <a:pt x="153" y="11"/>
                </a:lnTo>
                <a:lnTo>
                  <a:pt x="153" y="11"/>
                </a:lnTo>
                <a:close/>
                <a:moveTo>
                  <a:pt x="33" y="186"/>
                </a:moveTo>
                <a:lnTo>
                  <a:pt x="33" y="186"/>
                </a:lnTo>
                <a:lnTo>
                  <a:pt x="33" y="186"/>
                </a:lnTo>
                <a:lnTo>
                  <a:pt x="33" y="186"/>
                </a:lnTo>
                <a:lnTo>
                  <a:pt x="37" y="185"/>
                </a:lnTo>
                <a:lnTo>
                  <a:pt x="37" y="185"/>
                </a:lnTo>
                <a:lnTo>
                  <a:pt x="37" y="185"/>
                </a:lnTo>
                <a:lnTo>
                  <a:pt x="37" y="185"/>
                </a:lnTo>
                <a:lnTo>
                  <a:pt x="37" y="180"/>
                </a:lnTo>
                <a:lnTo>
                  <a:pt x="37" y="180"/>
                </a:lnTo>
                <a:lnTo>
                  <a:pt x="33" y="182"/>
                </a:lnTo>
                <a:lnTo>
                  <a:pt x="33" y="182"/>
                </a:lnTo>
                <a:lnTo>
                  <a:pt x="33" y="183"/>
                </a:lnTo>
                <a:lnTo>
                  <a:pt x="33" y="183"/>
                </a:lnTo>
                <a:lnTo>
                  <a:pt x="33" y="186"/>
                </a:lnTo>
                <a:lnTo>
                  <a:pt x="33" y="186"/>
                </a:lnTo>
                <a:close/>
                <a:moveTo>
                  <a:pt x="63" y="350"/>
                </a:moveTo>
                <a:lnTo>
                  <a:pt x="63" y="350"/>
                </a:lnTo>
                <a:lnTo>
                  <a:pt x="68" y="350"/>
                </a:lnTo>
                <a:lnTo>
                  <a:pt x="68" y="350"/>
                </a:lnTo>
                <a:lnTo>
                  <a:pt x="66" y="349"/>
                </a:lnTo>
                <a:lnTo>
                  <a:pt x="66" y="349"/>
                </a:lnTo>
                <a:lnTo>
                  <a:pt x="66" y="347"/>
                </a:lnTo>
                <a:lnTo>
                  <a:pt x="66" y="347"/>
                </a:lnTo>
                <a:lnTo>
                  <a:pt x="65" y="346"/>
                </a:lnTo>
                <a:lnTo>
                  <a:pt x="62" y="346"/>
                </a:lnTo>
                <a:lnTo>
                  <a:pt x="62" y="346"/>
                </a:lnTo>
                <a:lnTo>
                  <a:pt x="62" y="346"/>
                </a:lnTo>
                <a:lnTo>
                  <a:pt x="62" y="346"/>
                </a:lnTo>
                <a:lnTo>
                  <a:pt x="63" y="350"/>
                </a:lnTo>
                <a:lnTo>
                  <a:pt x="63" y="350"/>
                </a:lnTo>
                <a:close/>
                <a:moveTo>
                  <a:pt x="141" y="357"/>
                </a:moveTo>
                <a:lnTo>
                  <a:pt x="141" y="357"/>
                </a:lnTo>
                <a:lnTo>
                  <a:pt x="139" y="350"/>
                </a:lnTo>
                <a:lnTo>
                  <a:pt x="139" y="350"/>
                </a:lnTo>
                <a:lnTo>
                  <a:pt x="134" y="352"/>
                </a:lnTo>
                <a:lnTo>
                  <a:pt x="134" y="352"/>
                </a:lnTo>
                <a:lnTo>
                  <a:pt x="136" y="354"/>
                </a:lnTo>
                <a:lnTo>
                  <a:pt x="136" y="354"/>
                </a:lnTo>
                <a:lnTo>
                  <a:pt x="137" y="355"/>
                </a:lnTo>
                <a:lnTo>
                  <a:pt x="137" y="355"/>
                </a:lnTo>
                <a:lnTo>
                  <a:pt x="141" y="357"/>
                </a:lnTo>
                <a:lnTo>
                  <a:pt x="141" y="357"/>
                </a:lnTo>
                <a:close/>
                <a:moveTo>
                  <a:pt x="29" y="175"/>
                </a:moveTo>
                <a:lnTo>
                  <a:pt x="29" y="175"/>
                </a:lnTo>
                <a:lnTo>
                  <a:pt x="25" y="177"/>
                </a:lnTo>
                <a:lnTo>
                  <a:pt x="25" y="177"/>
                </a:lnTo>
                <a:lnTo>
                  <a:pt x="25" y="178"/>
                </a:lnTo>
                <a:lnTo>
                  <a:pt x="25" y="178"/>
                </a:lnTo>
                <a:lnTo>
                  <a:pt x="25" y="182"/>
                </a:lnTo>
                <a:lnTo>
                  <a:pt x="25" y="182"/>
                </a:lnTo>
                <a:lnTo>
                  <a:pt x="29" y="180"/>
                </a:lnTo>
                <a:lnTo>
                  <a:pt x="29" y="180"/>
                </a:lnTo>
                <a:lnTo>
                  <a:pt x="30" y="180"/>
                </a:lnTo>
                <a:lnTo>
                  <a:pt x="30" y="180"/>
                </a:lnTo>
                <a:lnTo>
                  <a:pt x="29" y="175"/>
                </a:lnTo>
                <a:lnTo>
                  <a:pt x="29" y="175"/>
                </a:lnTo>
                <a:close/>
                <a:moveTo>
                  <a:pt x="218" y="79"/>
                </a:moveTo>
                <a:lnTo>
                  <a:pt x="218" y="79"/>
                </a:lnTo>
                <a:lnTo>
                  <a:pt x="218" y="79"/>
                </a:lnTo>
                <a:lnTo>
                  <a:pt x="218" y="79"/>
                </a:lnTo>
                <a:lnTo>
                  <a:pt x="220" y="76"/>
                </a:lnTo>
                <a:lnTo>
                  <a:pt x="220" y="76"/>
                </a:lnTo>
                <a:lnTo>
                  <a:pt x="220" y="74"/>
                </a:lnTo>
                <a:lnTo>
                  <a:pt x="218" y="71"/>
                </a:lnTo>
                <a:lnTo>
                  <a:pt x="218" y="71"/>
                </a:lnTo>
                <a:lnTo>
                  <a:pt x="215" y="74"/>
                </a:lnTo>
                <a:lnTo>
                  <a:pt x="215" y="74"/>
                </a:lnTo>
                <a:lnTo>
                  <a:pt x="218" y="79"/>
                </a:lnTo>
                <a:lnTo>
                  <a:pt x="218" y="79"/>
                </a:lnTo>
                <a:close/>
                <a:moveTo>
                  <a:pt x="62" y="27"/>
                </a:moveTo>
                <a:lnTo>
                  <a:pt x="62" y="27"/>
                </a:lnTo>
                <a:lnTo>
                  <a:pt x="66" y="27"/>
                </a:lnTo>
                <a:lnTo>
                  <a:pt x="66" y="27"/>
                </a:lnTo>
                <a:lnTo>
                  <a:pt x="68" y="27"/>
                </a:lnTo>
                <a:lnTo>
                  <a:pt x="68" y="27"/>
                </a:lnTo>
                <a:lnTo>
                  <a:pt x="70" y="25"/>
                </a:lnTo>
                <a:lnTo>
                  <a:pt x="70" y="25"/>
                </a:lnTo>
                <a:lnTo>
                  <a:pt x="63" y="24"/>
                </a:lnTo>
                <a:lnTo>
                  <a:pt x="63" y="24"/>
                </a:lnTo>
                <a:lnTo>
                  <a:pt x="63" y="24"/>
                </a:lnTo>
                <a:lnTo>
                  <a:pt x="63" y="24"/>
                </a:lnTo>
                <a:lnTo>
                  <a:pt x="62" y="27"/>
                </a:lnTo>
                <a:lnTo>
                  <a:pt x="62" y="27"/>
                </a:lnTo>
                <a:close/>
                <a:moveTo>
                  <a:pt x="197" y="85"/>
                </a:moveTo>
                <a:lnTo>
                  <a:pt x="197" y="85"/>
                </a:lnTo>
                <a:lnTo>
                  <a:pt x="191" y="85"/>
                </a:lnTo>
                <a:lnTo>
                  <a:pt x="191" y="85"/>
                </a:lnTo>
                <a:lnTo>
                  <a:pt x="191" y="90"/>
                </a:lnTo>
                <a:lnTo>
                  <a:pt x="191" y="90"/>
                </a:lnTo>
                <a:lnTo>
                  <a:pt x="191" y="90"/>
                </a:lnTo>
                <a:lnTo>
                  <a:pt x="191" y="90"/>
                </a:lnTo>
                <a:lnTo>
                  <a:pt x="193" y="89"/>
                </a:lnTo>
                <a:lnTo>
                  <a:pt x="193" y="89"/>
                </a:lnTo>
                <a:lnTo>
                  <a:pt x="194" y="87"/>
                </a:lnTo>
                <a:lnTo>
                  <a:pt x="194" y="89"/>
                </a:lnTo>
                <a:lnTo>
                  <a:pt x="194" y="89"/>
                </a:lnTo>
                <a:lnTo>
                  <a:pt x="196" y="89"/>
                </a:lnTo>
                <a:lnTo>
                  <a:pt x="196" y="89"/>
                </a:lnTo>
                <a:lnTo>
                  <a:pt x="197" y="89"/>
                </a:lnTo>
                <a:lnTo>
                  <a:pt x="197" y="87"/>
                </a:lnTo>
                <a:lnTo>
                  <a:pt x="197" y="87"/>
                </a:lnTo>
                <a:lnTo>
                  <a:pt x="197" y="85"/>
                </a:lnTo>
                <a:lnTo>
                  <a:pt x="197" y="85"/>
                </a:lnTo>
                <a:close/>
                <a:moveTo>
                  <a:pt x="237" y="347"/>
                </a:moveTo>
                <a:lnTo>
                  <a:pt x="237" y="347"/>
                </a:lnTo>
                <a:lnTo>
                  <a:pt x="238" y="341"/>
                </a:lnTo>
                <a:lnTo>
                  <a:pt x="238" y="341"/>
                </a:lnTo>
                <a:lnTo>
                  <a:pt x="237" y="341"/>
                </a:lnTo>
                <a:lnTo>
                  <a:pt x="237" y="341"/>
                </a:lnTo>
                <a:lnTo>
                  <a:pt x="237" y="341"/>
                </a:lnTo>
                <a:lnTo>
                  <a:pt x="237" y="341"/>
                </a:lnTo>
                <a:lnTo>
                  <a:pt x="234" y="344"/>
                </a:lnTo>
                <a:lnTo>
                  <a:pt x="234" y="344"/>
                </a:lnTo>
                <a:lnTo>
                  <a:pt x="235" y="347"/>
                </a:lnTo>
                <a:lnTo>
                  <a:pt x="235" y="347"/>
                </a:lnTo>
                <a:lnTo>
                  <a:pt x="237" y="347"/>
                </a:lnTo>
                <a:lnTo>
                  <a:pt x="237" y="347"/>
                </a:lnTo>
                <a:close/>
                <a:moveTo>
                  <a:pt x="183" y="101"/>
                </a:moveTo>
                <a:lnTo>
                  <a:pt x="183" y="101"/>
                </a:lnTo>
                <a:lnTo>
                  <a:pt x="183" y="108"/>
                </a:lnTo>
                <a:lnTo>
                  <a:pt x="183" y="108"/>
                </a:lnTo>
                <a:lnTo>
                  <a:pt x="188" y="104"/>
                </a:lnTo>
                <a:lnTo>
                  <a:pt x="188" y="104"/>
                </a:lnTo>
                <a:lnTo>
                  <a:pt x="188" y="103"/>
                </a:lnTo>
                <a:lnTo>
                  <a:pt x="188" y="103"/>
                </a:lnTo>
                <a:lnTo>
                  <a:pt x="183" y="101"/>
                </a:lnTo>
                <a:lnTo>
                  <a:pt x="183" y="101"/>
                </a:lnTo>
                <a:close/>
                <a:moveTo>
                  <a:pt x="251" y="352"/>
                </a:moveTo>
                <a:lnTo>
                  <a:pt x="251" y="352"/>
                </a:lnTo>
                <a:lnTo>
                  <a:pt x="254" y="352"/>
                </a:lnTo>
                <a:lnTo>
                  <a:pt x="254" y="352"/>
                </a:lnTo>
                <a:lnTo>
                  <a:pt x="254" y="347"/>
                </a:lnTo>
                <a:lnTo>
                  <a:pt x="254" y="347"/>
                </a:lnTo>
                <a:lnTo>
                  <a:pt x="248" y="347"/>
                </a:lnTo>
                <a:lnTo>
                  <a:pt x="248" y="347"/>
                </a:lnTo>
                <a:lnTo>
                  <a:pt x="251" y="352"/>
                </a:lnTo>
                <a:lnTo>
                  <a:pt x="251" y="352"/>
                </a:lnTo>
                <a:close/>
                <a:moveTo>
                  <a:pt x="336" y="81"/>
                </a:moveTo>
                <a:lnTo>
                  <a:pt x="336" y="81"/>
                </a:lnTo>
                <a:lnTo>
                  <a:pt x="336" y="76"/>
                </a:lnTo>
                <a:lnTo>
                  <a:pt x="336" y="76"/>
                </a:lnTo>
                <a:lnTo>
                  <a:pt x="333" y="78"/>
                </a:lnTo>
                <a:lnTo>
                  <a:pt x="333" y="78"/>
                </a:lnTo>
                <a:lnTo>
                  <a:pt x="332" y="79"/>
                </a:lnTo>
                <a:lnTo>
                  <a:pt x="332" y="79"/>
                </a:lnTo>
                <a:lnTo>
                  <a:pt x="332" y="81"/>
                </a:lnTo>
                <a:lnTo>
                  <a:pt x="332" y="81"/>
                </a:lnTo>
                <a:lnTo>
                  <a:pt x="332" y="81"/>
                </a:lnTo>
                <a:lnTo>
                  <a:pt x="332" y="81"/>
                </a:lnTo>
                <a:lnTo>
                  <a:pt x="335" y="82"/>
                </a:lnTo>
                <a:lnTo>
                  <a:pt x="335" y="82"/>
                </a:lnTo>
                <a:lnTo>
                  <a:pt x="336" y="81"/>
                </a:lnTo>
                <a:lnTo>
                  <a:pt x="336" y="81"/>
                </a:lnTo>
                <a:close/>
                <a:moveTo>
                  <a:pt x="96" y="10"/>
                </a:moveTo>
                <a:lnTo>
                  <a:pt x="96" y="10"/>
                </a:lnTo>
                <a:lnTo>
                  <a:pt x="85" y="10"/>
                </a:lnTo>
                <a:lnTo>
                  <a:pt x="76" y="11"/>
                </a:lnTo>
                <a:lnTo>
                  <a:pt x="76" y="11"/>
                </a:lnTo>
                <a:lnTo>
                  <a:pt x="78" y="11"/>
                </a:lnTo>
                <a:lnTo>
                  <a:pt x="78" y="11"/>
                </a:lnTo>
                <a:lnTo>
                  <a:pt x="89" y="11"/>
                </a:lnTo>
                <a:lnTo>
                  <a:pt x="89" y="11"/>
                </a:lnTo>
                <a:lnTo>
                  <a:pt x="95" y="10"/>
                </a:lnTo>
                <a:lnTo>
                  <a:pt x="95" y="10"/>
                </a:lnTo>
                <a:lnTo>
                  <a:pt x="96" y="10"/>
                </a:lnTo>
                <a:lnTo>
                  <a:pt x="96" y="10"/>
                </a:lnTo>
                <a:close/>
                <a:moveTo>
                  <a:pt x="155" y="41"/>
                </a:moveTo>
                <a:lnTo>
                  <a:pt x="155" y="41"/>
                </a:lnTo>
                <a:lnTo>
                  <a:pt x="158" y="41"/>
                </a:lnTo>
                <a:lnTo>
                  <a:pt x="158" y="41"/>
                </a:lnTo>
                <a:lnTo>
                  <a:pt x="158" y="41"/>
                </a:lnTo>
                <a:lnTo>
                  <a:pt x="158" y="41"/>
                </a:lnTo>
                <a:lnTo>
                  <a:pt x="161" y="40"/>
                </a:lnTo>
                <a:lnTo>
                  <a:pt x="161" y="40"/>
                </a:lnTo>
                <a:lnTo>
                  <a:pt x="160" y="37"/>
                </a:lnTo>
                <a:lnTo>
                  <a:pt x="160" y="37"/>
                </a:lnTo>
                <a:lnTo>
                  <a:pt x="160" y="37"/>
                </a:lnTo>
                <a:lnTo>
                  <a:pt x="160" y="37"/>
                </a:lnTo>
                <a:lnTo>
                  <a:pt x="156" y="38"/>
                </a:lnTo>
                <a:lnTo>
                  <a:pt x="156" y="38"/>
                </a:lnTo>
                <a:lnTo>
                  <a:pt x="155" y="38"/>
                </a:lnTo>
                <a:lnTo>
                  <a:pt x="155" y="38"/>
                </a:lnTo>
                <a:lnTo>
                  <a:pt x="155" y="41"/>
                </a:lnTo>
                <a:lnTo>
                  <a:pt x="155" y="41"/>
                </a:lnTo>
                <a:close/>
                <a:moveTo>
                  <a:pt x="21" y="215"/>
                </a:moveTo>
                <a:lnTo>
                  <a:pt x="21" y="215"/>
                </a:lnTo>
                <a:lnTo>
                  <a:pt x="21" y="215"/>
                </a:lnTo>
                <a:lnTo>
                  <a:pt x="21" y="215"/>
                </a:lnTo>
                <a:lnTo>
                  <a:pt x="16" y="219"/>
                </a:lnTo>
                <a:lnTo>
                  <a:pt x="16" y="219"/>
                </a:lnTo>
                <a:lnTo>
                  <a:pt x="16" y="221"/>
                </a:lnTo>
                <a:lnTo>
                  <a:pt x="16" y="221"/>
                </a:lnTo>
                <a:lnTo>
                  <a:pt x="21" y="218"/>
                </a:lnTo>
                <a:lnTo>
                  <a:pt x="21" y="218"/>
                </a:lnTo>
                <a:lnTo>
                  <a:pt x="21" y="215"/>
                </a:lnTo>
                <a:lnTo>
                  <a:pt x="21" y="215"/>
                </a:lnTo>
                <a:close/>
                <a:moveTo>
                  <a:pt x="40" y="231"/>
                </a:moveTo>
                <a:lnTo>
                  <a:pt x="40" y="231"/>
                </a:lnTo>
                <a:lnTo>
                  <a:pt x="41" y="231"/>
                </a:lnTo>
                <a:lnTo>
                  <a:pt x="41" y="227"/>
                </a:lnTo>
                <a:lnTo>
                  <a:pt x="41" y="227"/>
                </a:lnTo>
                <a:lnTo>
                  <a:pt x="41" y="226"/>
                </a:lnTo>
                <a:lnTo>
                  <a:pt x="41" y="226"/>
                </a:lnTo>
                <a:lnTo>
                  <a:pt x="41" y="223"/>
                </a:lnTo>
                <a:lnTo>
                  <a:pt x="41" y="223"/>
                </a:lnTo>
                <a:lnTo>
                  <a:pt x="38" y="226"/>
                </a:lnTo>
                <a:lnTo>
                  <a:pt x="38" y="226"/>
                </a:lnTo>
                <a:lnTo>
                  <a:pt x="38" y="226"/>
                </a:lnTo>
                <a:lnTo>
                  <a:pt x="38" y="226"/>
                </a:lnTo>
                <a:lnTo>
                  <a:pt x="40" y="231"/>
                </a:lnTo>
                <a:lnTo>
                  <a:pt x="40" y="231"/>
                </a:lnTo>
                <a:close/>
                <a:moveTo>
                  <a:pt x="352" y="287"/>
                </a:moveTo>
                <a:lnTo>
                  <a:pt x="352" y="287"/>
                </a:lnTo>
                <a:lnTo>
                  <a:pt x="357" y="287"/>
                </a:lnTo>
                <a:lnTo>
                  <a:pt x="357" y="287"/>
                </a:lnTo>
                <a:lnTo>
                  <a:pt x="355" y="283"/>
                </a:lnTo>
                <a:lnTo>
                  <a:pt x="355" y="283"/>
                </a:lnTo>
                <a:lnTo>
                  <a:pt x="352" y="284"/>
                </a:lnTo>
                <a:lnTo>
                  <a:pt x="352" y="284"/>
                </a:lnTo>
                <a:lnTo>
                  <a:pt x="352" y="287"/>
                </a:lnTo>
                <a:lnTo>
                  <a:pt x="352" y="287"/>
                </a:lnTo>
                <a:close/>
                <a:moveTo>
                  <a:pt x="82" y="344"/>
                </a:moveTo>
                <a:lnTo>
                  <a:pt x="82" y="344"/>
                </a:lnTo>
                <a:lnTo>
                  <a:pt x="84" y="344"/>
                </a:lnTo>
                <a:lnTo>
                  <a:pt x="84" y="344"/>
                </a:lnTo>
                <a:lnTo>
                  <a:pt x="90" y="344"/>
                </a:lnTo>
                <a:lnTo>
                  <a:pt x="90" y="344"/>
                </a:lnTo>
                <a:lnTo>
                  <a:pt x="100" y="344"/>
                </a:lnTo>
                <a:lnTo>
                  <a:pt x="100" y="344"/>
                </a:lnTo>
                <a:lnTo>
                  <a:pt x="104" y="343"/>
                </a:lnTo>
                <a:lnTo>
                  <a:pt x="104" y="343"/>
                </a:lnTo>
                <a:lnTo>
                  <a:pt x="104" y="343"/>
                </a:lnTo>
                <a:lnTo>
                  <a:pt x="104" y="343"/>
                </a:lnTo>
                <a:lnTo>
                  <a:pt x="82" y="344"/>
                </a:lnTo>
                <a:lnTo>
                  <a:pt x="82" y="344"/>
                </a:lnTo>
                <a:close/>
                <a:moveTo>
                  <a:pt x="292" y="361"/>
                </a:moveTo>
                <a:lnTo>
                  <a:pt x="292" y="361"/>
                </a:lnTo>
                <a:lnTo>
                  <a:pt x="290" y="360"/>
                </a:lnTo>
                <a:lnTo>
                  <a:pt x="290" y="360"/>
                </a:lnTo>
                <a:lnTo>
                  <a:pt x="290" y="358"/>
                </a:lnTo>
                <a:lnTo>
                  <a:pt x="290" y="358"/>
                </a:lnTo>
                <a:lnTo>
                  <a:pt x="287" y="358"/>
                </a:lnTo>
                <a:lnTo>
                  <a:pt x="287" y="358"/>
                </a:lnTo>
                <a:lnTo>
                  <a:pt x="287" y="361"/>
                </a:lnTo>
                <a:lnTo>
                  <a:pt x="287" y="361"/>
                </a:lnTo>
                <a:lnTo>
                  <a:pt x="292" y="361"/>
                </a:lnTo>
                <a:lnTo>
                  <a:pt x="292" y="361"/>
                </a:lnTo>
                <a:close/>
                <a:moveTo>
                  <a:pt x="160" y="371"/>
                </a:moveTo>
                <a:lnTo>
                  <a:pt x="160" y="371"/>
                </a:lnTo>
                <a:lnTo>
                  <a:pt x="158" y="368"/>
                </a:lnTo>
                <a:lnTo>
                  <a:pt x="158" y="368"/>
                </a:lnTo>
                <a:lnTo>
                  <a:pt x="155" y="366"/>
                </a:lnTo>
                <a:lnTo>
                  <a:pt x="155" y="366"/>
                </a:lnTo>
                <a:lnTo>
                  <a:pt x="155" y="371"/>
                </a:lnTo>
                <a:lnTo>
                  <a:pt x="155" y="371"/>
                </a:lnTo>
                <a:lnTo>
                  <a:pt x="160" y="371"/>
                </a:lnTo>
                <a:lnTo>
                  <a:pt x="160" y="371"/>
                </a:lnTo>
                <a:close/>
                <a:moveTo>
                  <a:pt x="152" y="32"/>
                </a:moveTo>
                <a:lnTo>
                  <a:pt x="152" y="32"/>
                </a:lnTo>
                <a:lnTo>
                  <a:pt x="145" y="32"/>
                </a:lnTo>
                <a:lnTo>
                  <a:pt x="145" y="32"/>
                </a:lnTo>
                <a:lnTo>
                  <a:pt x="147" y="37"/>
                </a:lnTo>
                <a:lnTo>
                  <a:pt x="147" y="37"/>
                </a:lnTo>
                <a:lnTo>
                  <a:pt x="152" y="33"/>
                </a:lnTo>
                <a:lnTo>
                  <a:pt x="152" y="33"/>
                </a:lnTo>
                <a:lnTo>
                  <a:pt x="152" y="32"/>
                </a:lnTo>
                <a:lnTo>
                  <a:pt x="152" y="32"/>
                </a:lnTo>
                <a:close/>
                <a:moveTo>
                  <a:pt x="289" y="37"/>
                </a:moveTo>
                <a:lnTo>
                  <a:pt x="289" y="37"/>
                </a:lnTo>
                <a:lnTo>
                  <a:pt x="290" y="37"/>
                </a:lnTo>
                <a:lnTo>
                  <a:pt x="292" y="35"/>
                </a:lnTo>
                <a:lnTo>
                  <a:pt x="292" y="35"/>
                </a:lnTo>
                <a:lnTo>
                  <a:pt x="292" y="33"/>
                </a:lnTo>
                <a:lnTo>
                  <a:pt x="292" y="33"/>
                </a:lnTo>
                <a:lnTo>
                  <a:pt x="292" y="33"/>
                </a:lnTo>
                <a:lnTo>
                  <a:pt x="292" y="33"/>
                </a:lnTo>
                <a:lnTo>
                  <a:pt x="292" y="30"/>
                </a:lnTo>
                <a:lnTo>
                  <a:pt x="292" y="30"/>
                </a:lnTo>
                <a:lnTo>
                  <a:pt x="290" y="32"/>
                </a:lnTo>
                <a:lnTo>
                  <a:pt x="290" y="32"/>
                </a:lnTo>
                <a:lnTo>
                  <a:pt x="289" y="33"/>
                </a:lnTo>
                <a:lnTo>
                  <a:pt x="289" y="35"/>
                </a:lnTo>
                <a:lnTo>
                  <a:pt x="289" y="35"/>
                </a:lnTo>
                <a:lnTo>
                  <a:pt x="289" y="37"/>
                </a:lnTo>
                <a:lnTo>
                  <a:pt x="289" y="37"/>
                </a:lnTo>
                <a:close/>
                <a:moveTo>
                  <a:pt x="30" y="185"/>
                </a:moveTo>
                <a:lnTo>
                  <a:pt x="30" y="185"/>
                </a:lnTo>
                <a:lnTo>
                  <a:pt x="30" y="185"/>
                </a:lnTo>
                <a:lnTo>
                  <a:pt x="30" y="185"/>
                </a:lnTo>
                <a:lnTo>
                  <a:pt x="25" y="188"/>
                </a:lnTo>
                <a:lnTo>
                  <a:pt x="25" y="188"/>
                </a:lnTo>
                <a:lnTo>
                  <a:pt x="25" y="188"/>
                </a:lnTo>
                <a:lnTo>
                  <a:pt x="25" y="188"/>
                </a:lnTo>
                <a:lnTo>
                  <a:pt x="25" y="191"/>
                </a:lnTo>
                <a:lnTo>
                  <a:pt x="25" y="191"/>
                </a:lnTo>
                <a:lnTo>
                  <a:pt x="30" y="190"/>
                </a:lnTo>
                <a:lnTo>
                  <a:pt x="30" y="190"/>
                </a:lnTo>
                <a:lnTo>
                  <a:pt x="30" y="188"/>
                </a:lnTo>
                <a:lnTo>
                  <a:pt x="30" y="188"/>
                </a:lnTo>
                <a:lnTo>
                  <a:pt x="30" y="185"/>
                </a:lnTo>
                <a:lnTo>
                  <a:pt x="30" y="185"/>
                </a:lnTo>
                <a:close/>
                <a:moveTo>
                  <a:pt x="221" y="344"/>
                </a:moveTo>
                <a:lnTo>
                  <a:pt x="221" y="344"/>
                </a:lnTo>
                <a:lnTo>
                  <a:pt x="223" y="336"/>
                </a:lnTo>
                <a:lnTo>
                  <a:pt x="223" y="336"/>
                </a:lnTo>
                <a:lnTo>
                  <a:pt x="223" y="336"/>
                </a:lnTo>
                <a:lnTo>
                  <a:pt x="223" y="336"/>
                </a:lnTo>
                <a:lnTo>
                  <a:pt x="220" y="338"/>
                </a:lnTo>
                <a:lnTo>
                  <a:pt x="220" y="338"/>
                </a:lnTo>
                <a:lnTo>
                  <a:pt x="218" y="339"/>
                </a:lnTo>
                <a:lnTo>
                  <a:pt x="218" y="339"/>
                </a:lnTo>
                <a:lnTo>
                  <a:pt x="221" y="344"/>
                </a:lnTo>
                <a:lnTo>
                  <a:pt x="221" y="344"/>
                </a:lnTo>
                <a:close/>
                <a:moveTo>
                  <a:pt x="87" y="358"/>
                </a:moveTo>
                <a:lnTo>
                  <a:pt x="87" y="358"/>
                </a:lnTo>
                <a:lnTo>
                  <a:pt x="87" y="354"/>
                </a:lnTo>
                <a:lnTo>
                  <a:pt x="87" y="354"/>
                </a:lnTo>
                <a:lnTo>
                  <a:pt x="82" y="354"/>
                </a:lnTo>
                <a:lnTo>
                  <a:pt x="82" y="354"/>
                </a:lnTo>
                <a:lnTo>
                  <a:pt x="84" y="358"/>
                </a:lnTo>
                <a:lnTo>
                  <a:pt x="84" y="358"/>
                </a:lnTo>
                <a:lnTo>
                  <a:pt x="87" y="358"/>
                </a:lnTo>
                <a:lnTo>
                  <a:pt x="87" y="358"/>
                </a:lnTo>
                <a:close/>
                <a:moveTo>
                  <a:pt x="156" y="115"/>
                </a:moveTo>
                <a:lnTo>
                  <a:pt x="156" y="115"/>
                </a:lnTo>
                <a:lnTo>
                  <a:pt x="156" y="115"/>
                </a:lnTo>
                <a:lnTo>
                  <a:pt x="156" y="115"/>
                </a:lnTo>
                <a:lnTo>
                  <a:pt x="155" y="117"/>
                </a:lnTo>
                <a:lnTo>
                  <a:pt x="155" y="117"/>
                </a:lnTo>
                <a:lnTo>
                  <a:pt x="152" y="119"/>
                </a:lnTo>
                <a:lnTo>
                  <a:pt x="152" y="119"/>
                </a:lnTo>
                <a:lnTo>
                  <a:pt x="152" y="122"/>
                </a:lnTo>
                <a:lnTo>
                  <a:pt x="152" y="122"/>
                </a:lnTo>
                <a:lnTo>
                  <a:pt x="152" y="123"/>
                </a:lnTo>
                <a:lnTo>
                  <a:pt x="152" y="123"/>
                </a:lnTo>
                <a:lnTo>
                  <a:pt x="156" y="119"/>
                </a:lnTo>
                <a:lnTo>
                  <a:pt x="156" y="119"/>
                </a:lnTo>
                <a:lnTo>
                  <a:pt x="156" y="117"/>
                </a:lnTo>
                <a:lnTo>
                  <a:pt x="156" y="117"/>
                </a:lnTo>
                <a:lnTo>
                  <a:pt x="156" y="115"/>
                </a:lnTo>
                <a:lnTo>
                  <a:pt x="156" y="115"/>
                </a:lnTo>
                <a:close/>
                <a:moveTo>
                  <a:pt x="226" y="238"/>
                </a:moveTo>
                <a:lnTo>
                  <a:pt x="226" y="238"/>
                </a:lnTo>
                <a:lnTo>
                  <a:pt x="227" y="237"/>
                </a:lnTo>
                <a:lnTo>
                  <a:pt x="227" y="237"/>
                </a:lnTo>
                <a:lnTo>
                  <a:pt x="227" y="235"/>
                </a:lnTo>
                <a:lnTo>
                  <a:pt x="227" y="235"/>
                </a:lnTo>
                <a:lnTo>
                  <a:pt x="226" y="232"/>
                </a:lnTo>
                <a:lnTo>
                  <a:pt x="226" y="232"/>
                </a:lnTo>
                <a:lnTo>
                  <a:pt x="221" y="232"/>
                </a:lnTo>
                <a:lnTo>
                  <a:pt x="221" y="232"/>
                </a:lnTo>
                <a:lnTo>
                  <a:pt x="226" y="238"/>
                </a:lnTo>
                <a:lnTo>
                  <a:pt x="226" y="238"/>
                </a:lnTo>
                <a:close/>
                <a:moveTo>
                  <a:pt x="248" y="55"/>
                </a:moveTo>
                <a:lnTo>
                  <a:pt x="248" y="55"/>
                </a:lnTo>
                <a:lnTo>
                  <a:pt x="267" y="55"/>
                </a:lnTo>
                <a:lnTo>
                  <a:pt x="287" y="55"/>
                </a:lnTo>
                <a:lnTo>
                  <a:pt x="287" y="55"/>
                </a:lnTo>
                <a:lnTo>
                  <a:pt x="248" y="55"/>
                </a:lnTo>
                <a:lnTo>
                  <a:pt x="248" y="55"/>
                </a:lnTo>
                <a:close/>
                <a:moveTo>
                  <a:pt x="73" y="371"/>
                </a:moveTo>
                <a:lnTo>
                  <a:pt x="73" y="371"/>
                </a:lnTo>
                <a:lnTo>
                  <a:pt x="76" y="369"/>
                </a:lnTo>
                <a:lnTo>
                  <a:pt x="76" y="369"/>
                </a:lnTo>
                <a:lnTo>
                  <a:pt x="74" y="365"/>
                </a:lnTo>
                <a:lnTo>
                  <a:pt x="74" y="365"/>
                </a:lnTo>
                <a:lnTo>
                  <a:pt x="71" y="365"/>
                </a:lnTo>
                <a:lnTo>
                  <a:pt x="71" y="365"/>
                </a:lnTo>
                <a:lnTo>
                  <a:pt x="73" y="371"/>
                </a:lnTo>
                <a:lnTo>
                  <a:pt x="73" y="371"/>
                </a:lnTo>
                <a:close/>
                <a:moveTo>
                  <a:pt x="339" y="352"/>
                </a:moveTo>
                <a:lnTo>
                  <a:pt x="339" y="352"/>
                </a:lnTo>
                <a:lnTo>
                  <a:pt x="339" y="357"/>
                </a:lnTo>
                <a:lnTo>
                  <a:pt x="339" y="357"/>
                </a:lnTo>
                <a:lnTo>
                  <a:pt x="344" y="355"/>
                </a:lnTo>
                <a:lnTo>
                  <a:pt x="344" y="355"/>
                </a:lnTo>
                <a:lnTo>
                  <a:pt x="343" y="350"/>
                </a:lnTo>
                <a:lnTo>
                  <a:pt x="343" y="350"/>
                </a:lnTo>
                <a:lnTo>
                  <a:pt x="339" y="352"/>
                </a:lnTo>
                <a:lnTo>
                  <a:pt x="339" y="352"/>
                </a:lnTo>
                <a:close/>
                <a:moveTo>
                  <a:pt x="216" y="96"/>
                </a:moveTo>
                <a:lnTo>
                  <a:pt x="216" y="96"/>
                </a:lnTo>
                <a:lnTo>
                  <a:pt x="218" y="96"/>
                </a:lnTo>
                <a:lnTo>
                  <a:pt x="218" y="96"/>
                </a:lnTo>
                <a:lnTo>
                  <a:pt x="218" y="92"/>
                </a:lnTo>
                <a:lnTo>
                  <a:pt x="218" y="92"/>
                </a:lnTo>
                <a:lnTo>
                  <a:pt x="215" y="85"/>
                </a:lnTo>
                <a:lnTo>
                  <a:pt x="215" y="85"/>
                </a:lnTo>
                <a:lnTo>
                  <a:pt x="215" y="84"/>
                </a:lnTo>
                <a:lnTo>
                  <a:pt x="215" y="84"/>
                </a:lnTo>
                <a:lnTo>
                  <a:pt x="215" y="85"/>
                </a:lnTo>
                <a:lnTo>
                  <a:pt x="215" y="85"/>
                </a:lnTo>
                <a:lnTo>
                  <a:pt x="215" y="90"/>
                </a:lnTo>
                <a:lnTo>
                  <a:pt x="215" y="90"/>
                </a:lnTo>
                <a:lnTo>
                  <a:pt x="216" y="93"/>
                </a:lnTo>
                <a:lnTo>
                  <a:pt x="216" y="96"/>
                </a:lnTo>
                <a:lnTo>
                  <a:pt x="216" y="96"/>
                </a:lnTo>
                <a:close/>
                <a:moveTo>
                  <a:pt x="229" y="68"/>
                </a:moveTo>
                <a:lnTo>
                  <a:pt x="229" y="68"/>
                </a:lnTo>
                <a:lnTo>
                  <a:pt x="231" y="70"/>
                </a:lnTo>
                <a:lnTo>
                  <a:pt x="231" y="71"/>
                </a:lnTo>
                <a:lnTo>
                  <a:pt x="231" y="71"/>
                </a:lnTo>
                <a:lnTo>
                  <a:pt x="231" y="74"/>
                </a:lnTo>
                <a:lnTo>
                  <a:pt x="231" y="74"/>
                </a:lnTo>
                <a:lnTo>
                  <a:pt x="231" y="81"/>
                </a:lnTo>
                <a:lnTo>
                  <a:pt x="231" y="81"/>
                </a:lnTo>
                <a:lnTo>
                  <a:pt x="231" y="79"/>
                </a:lnTo>
                <a:lnTo>
                  <a:pt x="231" y="79"/>
                </a:lnTo>
                <a:lnTo>
                  <a:pt x="232" y="71"/>
                </a:lnTo>
                <a:lnTo>
                  <a:pt x="232" y="71"/>
                </a:lnTo>
                <a:lnTo>
                  <a:pt x="232" y="68"/>
                </a:lnTo>
                <a:lnTo>
                  <a:pt x="232" y="68"/>
                </a:lnTo>
                <a:lnTo>
                  <a:pt x="232" y="65"/>
                </a:lnTo>
                <a:lnTo>
                  <a:pt x="232" y="65"/>
                </a:lnTo>
                <a:lnTo>
                  <a:pt x="231" y="66"/>
                </a:lnTo>
                <a:lnTo>
                  <a:pt x="231" y="66"/>
                </a:lnTo>
                <a:lnTo>
                  <a:pt x="231" y="66"/>
                </a:lnTo>
                <a:lnTo>
                  <a:pt x="231" y="66"/>
                </a:lnTo>
                <a:lnTo>
                  <a:pt x="229" y="68"/>
                </a:lnTo>
                <a:lnTo>
                  <a:pt x="229" y="68"/>
                </a:lnTo>
                <a:close/>
                <a:moveTo>
                  <a:pt x="336" y="163"/>
                </a:moveTo>
                <a:lnTo>
                  <a:pt x="336" y="163"/>
                </a:lnTo>
                <a:lnTo>
                  <a:pt x="335" y="166"/>
                </a:lnTo>
                <a:lnTo>
                  <a:pt x="335" y="166"/>
                </a:lnTo>
                <a:lnTo>
                  <a:pt x="339" y="166"/>
                </a:lnTo>
                <a:lnTo>
                  <a:pt x="339" y="166"/>
                </a:lnTo>
                <a:lnTo>
                  <a:pt x="339" y="161"/>
                </a:lnTo>
                <a:lnTo>
                  <a:pt x="339" y="161"/>
                </a:lnTo>
                <a:lnTo>
                  <a:pt x="336" y="163"/>
                </a:lnTo>
                <a:lnTo>
                  <a:pt x="336" y="163"/>
                </a:lnTo>
                <a:close/>
                <a:moveTo>
                  <a:pt x="210" y="327"/>
                </a:moveTo>
                <a:lnTo>
                  <a:pt x="210" y="327"/>
                </a:lnTo>
                <a:lnTo>
                  <a:pt x="210" y="325"/>
                </a:lnTo>
                <a:lnTo>
                  <a:pt x="212" y="324"/>
                </a:lnTo>
                <a:lnTo>
                  <a:pt x="212" y="324"/>
                </a:lnTo>
                <a:lnTo>
                  <a:pt x="210" y="319"/>
                </a:lnTo>
                <a:lnTo>
                  <a:pt x="210" y="319"/>
                </a:lnTo>
                <a:lnTo>
                  <a:pt x="210" y="317"/>
                </a:lnTo>
                <a:lnTo>
                  <a:pt x="210" y="317"/>
                </a:lnTo>
                <a:lnTo>
                  <a:pt x="207" y="320"/>
                </a:lnTo>
                <a:lnTo>
                  <a:pt x="207" y="320"/>
                </a:lnTo>
                <a:lnTo>
                  <a:pt x="210" y="327"/>
                </a:lnTo>
                <a:lnTo>
                  <a:pt x="210" y="327"/>
                </a:lnTo>
                <a:close/>
                <a:moveTo>
                  <a:pt x="352" y="160"/>
                </a:moveTo>
                <a:lnTo>
                  <a:pt x="352" y="160"/>
                </a:lnTo>
                <a:lnTo>
                  <a:pt x="349" y="160"/>
                </a:lnTo>
                <a:lnTo>
                  <a:pt x="349" y="160"/>
                </a:lnTo>
                <a:lnTo>
                  <a:pt x="349" y="167"/>
                </a:lnTo>
                <a:lnTo>
                  <a:pt x="349" y="167"/>
                </a:lnTo>
                <a:lnTo>
                  <a:pt x="352" y="167"/>
                </a:lnTo>
                <a:lnTo>
                  <a:pt x="352" y="167"/>
                </a:lnTo>
                <a:lnTo>
                  <a:pt x="352" y="160"/>
                </a:lnTo>
                <a:lnTo>
                  <a:pt x="352" y="160"/>
                </a:lnTo>
                <a:close/>
                <a:moveTo>
                  <a:pt x="49" y="256"/>
                </a:moveTo>
                <a:lnTo>
                  <a:pt x="49" y="256"/>
                </a:lnTo>
                <a:lnTo>
                  <a:pt x="48" y="253"/>
                </a:lnTo>
                <a:lnTo>
                  <a:pt x="48" y="249"/>
                </a:lnTo>
                <a:lnTo>
                  <a:pt x="48" y="249"/>
                </a:lnTo>
                <a:lnTo>
                  <a:pt x="46" y="249"/>
                </a:lnTo>
                <a:lnTo>
                  <a:pt x="46" y="251"/>
                </a:lnTo>
                <a:lnTo>
                  <a:pt x="46" y="251"/>
                </a:lnTo>
                <a:lnTo>
                  <a:pt x="46" y="259"/>
                </a:lnTo>
                <a:lnTo>
                  <a:pt x="46" y="259"/>
                </a:lnTo>
                <a:lnTo>
                  <a:pt x="46" y="261"/>
                </a:lnTo>
                <a:lnTo>
                  <a:pt x="46" y="261"/>
                </a:lnTo>
                <a:lnTo>
                  <a:pt x="46" y="257"/>
                </a:lnTo>
                <a:lnTo>
                  <a:pt x="46" y="257"/>
                </a:lnTo>
                <a:lnTo>
                  <a:pt x="46" y="256"/>
                </a:lnTo>
                <a:lnTo>
                  <a:pt x="48" y="256"/>
                </a:lnTo>
                <a:lnTo>
                  <a:pt x="48" y="256"/>
                </a:lnTo>
                <a:lnTo>
                  <a:pt x="49" y="256"/>
                </a:lnTo>
                <a:lnTo>
                  <a:pt x="49" y="256"/>
                </a:lnTo>
                <a:close/>
                <a:moveTo>
                  <a:pt x="317" y="52"/>
                </a:moveTo>
                <a:lnTo>
                  <a:pt x="317" y="52"/>
                </a:lnTo>
                <a:lnTo>
                  <a:pt x="319" y="52"/>
                </a:lnTo>
                <a:lnTo>
                  <a:pt x="319" y="52"/>
                </a:lnTo>
                <a:lnTo>
                  <a:pt x="324" y="51"/>
                </a:lnTo>
                <a:lnTo>
                  <a:pt x="324" y="51"/>
                </a:lnTo>
                <a:lnTo>
                  <a:pt x="325" y="49"/>
                </a:lnTo>
                <a:lnTo>
                  <a:pt x="325" y="49"/>
                </a:lnTo>
                <a:lnTo>
                  <a:pt x="324" y="46"/>
                </a:lnTo>
                <a:lnTo>
                  <a:pt x="324" y="46"/>
                </a:lnTo>
                <a:lnTo>
                  <a:pt x="317" y="52"/>
                </a:lnTo>
                <a:lnTo>
                  <a:pt x="317" y="52"/>
                </a:lnTo>
                <a:close/>
                <a:moveTo>
                  <a:pt x="335" y="65"/>
                </a:moveTo>
                <a:lnTo>
                  <a:pt x="335" y="65"/>
                </a:lnTo>
                <a:lnTo>
                  <a:pt x="330" y="68"/>
                </a:lnTo>
                <a:lnTo>
                  <a:pt x="330" y="68"/>
                </a:lnTo>
                <a:lnTo>
                  <a:pt x="330" y="70"/>
                </a:lnTo>
                <a:lnTo>
                  <a:pt x="330" y="70"/>
                </a:lnTo>
                <a:lnTo>
                  <a:pt x="330" y="71"/>
                </a:lnTo>
                <a:lnTo>
                  <a:pt x="330" y="71"/>
                </a:lnTo>
                <a:lnTo>
                  <a:pt x="333" y="70"/>
                </a:lnTo>
                <a:lnTo>
                  <a:pt x="333" y="70"/>
                </a:lnTo>
                <a:lnTo>
                  <a:pt x="335" y="68"/>
                </a:lnTo>
                <a:lnTo>
                  <a:pt x="335" y="65"/>
                </a:lnTo>
                <a:lnTo>
                  <a:pt x="335" y="65"/>
                </a:lnTo>
                <a:lnTo>
                  <a:pt x="335" y="65"/>
                </a:lnTo>
                <a:lnTo>
                  <a:pt x="335" y="65"/>
                </a:lnTo>
                <a:close/>
                <a:moveTo>
                  <a:pt x="29" y="163"/>
                </a:moveTo>
                <a:lnTo>
                  <a:pt x="29" y="163"/>
                </a:lnTo>
                <a:lnTo>
                  <a:pt x="25" y="164"/>
                </a:lnTo>
                <a:lnTo>
                  <a:pt x="25" y="164"/>
                </a:lnTo>
                <a:lnTo>
                  <a:pt x="25" y="164"/>
                </a:lnTo>
                <a:lnTo>
                  <a:pt x="25" y="164"/>
                </a:lnTo>
                <a:lnTo>
                  <a:pt x="25" y="171"/>
                </a:lnTo>
                <a:lnTo>
                  <a:pt x="25" y="171"/>
                </a:lnTo>
                <a:lnTo>
                  <a:pt x="29" y="169"/>
                </a:lnTo>
                <a:lnTo>
                  <a:pt x="29" y="169"/>
                </a:lnTo>
                <a:lnTo>
                  <a:pt x="29" y="167"/>
                </a:lnTo>
                <a:lnTo>
                  <a:pt x="29" y="167"/>
                </a:lnTo>
                <a:lnTo>
                  <a:pt x="29" y="163"/>
                </a:lnTo>
                <a:lnTo>
                  <a:pt x="29" y="163"/>
                </a:lnTo>
                <a:close/>
                <a:moveTo>
                  <a:pt x="309" y="41"/>
                </a:moveTo>
                <a:lnTo>
                  <a:pt x="309" y="41"/>
                </a:lnTo>
                <a:lnTo>
                  <a:pt x="308" y="41"/>
                </a:lnTo>
                <a:lnTo>
                  <a:pt x="305" y="41"/>
                </a:lnTo>
                <a:lnTo>
                  <a:pt x="305" y="41"/>
                </a:lnTo>
                <a:lnTo>
                  <a:pt x="302" y="46"/>
                </a:lnTo>
                <a:lnTo>
                  <a:pt x="302" y="46"/>
                </a:lnTo>
                <a:lnTo>
                  <a:pt x="302" y="46"/>
                </a:lnTo>
                <a:lnTo>
                  <a:pt x="302" y="46"/>
                </a:lnTo>
                <a:lnTo>
                  <a:pt x="305" y="46"/>
                </a:lnTo>
                <a:lnTo>
                  <a:pt x="306" y="44"/>
                </a:lnTo>
                <a:lnTo>
                  <a:pt x="306" y="44"/>
                </a:lnTo>
                <a:lnTo>
                  <a:pt x="308" y="43"/>
                </a:lnTo>
                <a:lnTo>
                  <a:pt x="308" y="43"/>
                </a:lnTo>
                <a:lnTo>
                  <a:pt x="309" y="41"/>
                </a:lnTo>
                <a:lnTo>
                  <a:pt x="309" y="41"/>
                </a:lnTo>
                <a:close/>
                <a:moveTo>
                  <a:pt x="55" y="49"/>
                </a:moveTo>
                <a:lnTo>
                  <a:pt x="55" y="49"/>
                </a:lnTo>
                <a:lnTo>
                  <a:pt x="55" y="49"/>
                </a:lnTo>
                <a:lnTo>
                  <a:pt x="55" y="49"/>
                </a:lnTo>
                <a:lnTo>
                  <a:pt x="57" y="46"/>
                </a:lnTo>
                <a:lnTo>
                  <a:pt x="57" y="46"/>
                </a:lnTo>
                <a:lnTo>
                  <a:pt x="59" y="43"/>
                </a:lnTo>
                <a:lnTo>
                  <a:pt x="59" y="43"/>
                </a:lnTo>
                <a:lnTo>
                  <a:pt x="62" y="40"/>
                </a:lnTo>
                <a:lnTo>
                  <a:pt x="62" y="40"/>
                </a:lnTo>
                <a:lnTo>
                  <a:pt x="60" y="40"/>
                </a:lnTo>
                <a:lnTo>
                  <a:pt x="60" y="40"/>
                </a:lnTo>
                <a:lnTo>
                  <a:pt x="60" y="40"/>
                </a:lnTo>
                <a:lnTo>
                  <a:pt x="60" y="40"/>
                </a:lnTo>
                <a:lnTo>
                  <a:pt x="59" y="40"/>
                </a:lnTo>
                <a:lnTo>
                  <a:pt x="59" y="40"/>
                </a:lnTo>
                <a:lnTo>
                  <a:pt x="59" y="41"/>
                </a:lnTo>
                <a:lnTo>
                  <a:pt x="57" y="41"/>
                </a:lnTo>
                <a:lnTo>
                  <a:pt x="57" y="41"/>
                </a:lnTo>
                <a:lnTo>
                  <a:pt x="55" y="48"/>
                </a:lnTo>
                <a:lnTo>
                  <a:pt x="55" y="48"/>
                </a:lnTo>
                <a:lnTo>
                  <a:pt x="55" y="49"/>
                </a:lnTo>
                <a:lnTo>
                  <a:pt x="55" y="49"/>
                </a:lnTo>
                <a:close/>
                <a:moveTo>
                  <a:pt x="231" y="120"/>
                </a:moveTo>
                <a:lnTo>
                  <a:pt x="231" y="120"/>
                </a:lnTo>
                <a:lnTo>
                  <a:pt x="229" y="101"/>
                </a:lnTo>
                <a:lnTo>
                  <a:pt x="229" y="101"/>
                </a:lnTo>
                <a:lnTo>
                  <a:pt x="229" y="101"/>
                </a:lnTo>
                <a:lnTo>
                  <a:pt x="229" y="101"/>
                </a:lnTo>
                <a:lnTo>
                  <a:pt x="229" y="120"/>
                </a:lnTo>
                <a:lnTo>
                  <a:pt x="229" y="120"/>
                </a:lnTo>
                <a:lnTo>
                  <a:pt x="231" y="120"/>
                </a:lnTo>
                <a:lnTo>
                  <a:pt x="231" y="120"/>
                </a:lnTo>
                <a:close/>
                <a:moveTo>
                  <a:pt x="276" y="358"/>
                </a:moveTo>
                <a:lnTo>
                  <a:pt x="276" y="358"/>
                </a:lnTo>
                <a:lnTo>
                  <a:pt x="273" y="358"/>
                </a:lnTo>
                <a:lnTo>
                  <a:pt x="273" y="358"/>
                </a:lnTo>
                <a:lnTo>
                  <a:pt x="273" y="361"/>
                </a:lnTo>
                <a:lnTo>
                  <a:pt x="273" y="361"/>
                </a:lnTo>
                <a:lnTo>
                  <a:pt x="278" y="361"/>
                </a:lnTo>
                <a:lnTo>
                  <a:pt x="278" y="361"/>
                </a:lnTo>
                <a:lnTo>
                  <a:pt x="276" y="358"/>
                </a:lnTo>
                <a:lnTo>
                  <a:pt x="276" y="358"/>
                </a:lnTo>
                <a:close/>
                <a:moveTo>
                  <a:pt x="339" y="120"/>
                </a:moveTo>
                <a:lnTo>
                  <a:pt x="339" y="120"/>
                </a:lnTo>
                <a:lnTo>
                  <a:pt x="339" y="119"/>
                </a:lnTo>
                <a:lnTo>
                  <a:pt x="339" y="119"/>
                </a:lnTo>
                <a:lnTo>
                  <a:pt x="333" y="119"/>
                </a:lnTo>
                <a:lnTo>
                  <a:pt x="333" y="119"/>
                </a:lnTo>
                <a:lnTo>
                  <a:pt x="333" y="123"/>
                </a:lnTo>
                <a:lnTo>
                  <a:pt x="333" y="123"/>
                </a:lnTo>
                <a:lnTo>
                  <a:pt x="339" y="120"/>
                </a:lnTo>
                <a:lnTo>
                  <a:pt x="339" y="120"/>
                </a:lnTo>
                <a:close/>
                <a:moveTo>
                  <a:pt x="268" y="368"/>
                </a:moveTo>
                <a:lnTo>
                  <a:pt x="268" y="368"/>
                </a:lnTo>
                <a:lnTo>
                  <a:pt x="267" y="365"/>
                </a:lnTo>
                <a:lnTo>
                  <a:pt x="267" y="365"/>
                </a:lnTo>
                <a:lnTo>
                  <a:pt x="261" y="365"/>
                </a:lnTo>
                <a:lnTo>
                  <a:pt x="261" y="365"/>
                </a:lnTo>
                <a:lnTo>
                  <a:pt x="261" y="366"/>
                </a:lnTo>
                <a:lnTo>
                  <a:pt x="261" y="366"/>
                </a:lnTo>
                <a:lnTo>
                  <a:pt x="262" y="366"/>
                </a:lnTo>
                <a:lnTo>
                  <a:pt x="262" y="366"/>
                </a:lnTo>
                <a:lnTo>
                  <a:pt x="262" y="366"/>
                </a:lnTo>
                <a:lnTo>
                  <a:pt x="262" y="366"/>
                </a:lnTo>
                <a:lnTo>
                  <a:pt x="264" y="366"/>
                </a:lnTo>
                <a:lnTo>
                  <a:pt x="265" y="368"/>
                </a:lnTo>
                <a:lnTo>
                  <a:pt x="265" y="368"/>
                </a:lnTo>
                <a:lnTo>
                  <a:pt x="264" y="368"/>
                </a:lnTo>
                <a:lnTo>
                  <a:pt x="264" y="368"/>
                </a:lnTo>
                <a:lnTo>
                  <a:pt x="268" y="368"/>
                </a:lnTo>
                <a:lnTo>
                  <a:pt x="268" y="368"/>
                </a:lnTo>
                <a:close/>
                <a:moveTo>
                  <a:pt x="213" y="283"/>
                </a:moveTo>
                <a:lnTo>
                  <a:pt x="213" y="283"/>
                </a:lnTo>
                <a:lnTo>
                  <a:pt x="213" y="286"/>
                </a:lnTo>
                <a:lnTo>
                  <a:pt x="213" y="286"/>
                </a:lnTo>
                <a:lnTo>
                  <a:pt x="215" y="286"/>
                </a:lnTo>
                <a:lnTo>
                  <a:pt x="215" y="286"/>
                </a:lnTo>
                <a:lnTo>
                  <a:pt x="218" y="283"/>
                </a:lnTo>
                <a:lnTo>
                  <a:pt x="218" y="283"/>
                </a:lnTo>
                <a:lnTo>
                  <a:pt x="218" y="281"/>
                </a:lnTo>
                <a:lnTo>
                  <a:pt x="218" y="279"/>
                </a:lnTo>
                <a:lnTo>
                  <a:pt x="218" y="279"/>
                </a:lnTo>
                <a:lnTo>
                  <a:pt x="213" y="283"/>
                </a:lnTo>
                <a:lnTo>
                  <a:pt x="213" y="283"/>
                </a:lnTo>
                <a:close/>
                <a:moveTo>
                  <a:pt x="207" y="27"/>
                </a:moveTo>
                <a:lnTo>
                  <a:pt x="207" y="27"/>
                </a:lnTo>
                <a:lnTo>
                  <a:pt x="205" y="32"/>
                </a:lnTo>
                <a:lnTo>
                  <a:pt x="205" y="32"/>
                </a:lnTo>
                <a:lnTo>
                  <a:pt x="208" y="32"/>
                </a:lnTo>
                <a:lnTo>
                  <a:pt x="208" y="32"/>
                </a:lnTo>
                <a:lnTo>
                  <a:pt x="208" y="32"/>
                </a:lnTo>
                <a:lnTo>
                  <a:pt x="208" y="32"/>
                </a:lnTo>
                <a:lnTo>
                  <a:pt x="210" y="29"/>
                </a:lnTo>
                <a:lnTo>
                  <a:pt x="210" y="29"/>
                </a:lnTo>
                <a:lnTo>
                  <a:pt x="210" y="27"/>
                </a:lnTo>
                <a:lnTo>
                  <a:pt x="210" y="27"/>
                </a:lnTo>
                <a:lnTo>
                  <a:pt x="210" y="27"/>
                </a:lnTo>
                <a:lnTo>
                  <a:pt x="207" y="27"/>
                </a:lnTo>
                <a:lnTo>
                  <a:pt x="207" y="27"/>
                </a:lnTo>
                <a:close/>
                <a:moveTo>
                  <a:pt x="142" y="19"/>
                </a:moveTo>
                <a:lnTo>
                  <a:pt x="142" y="19"/>
                </a:lnTo>
                <a:lnTo>
                  <a:pt x="142" y="22"/>
                </a:lnTo>
                <a:lnTo>
                  <a:pt x="142" y="22"/>
                </a:lnTo>
                <a:lnTo>
                  <a:pt x="147" y="22"/>
                </a:lnTo>
                <a:lnTo>
                  <a:pt x="147" y="22"/>
                </a:lnTo>
                <a:lnTo>
                  <a:pt x="149" y="22"/>
                </a:lnTo>
                <a:lnTo>
                  <a:pt x="150" y="21"/>
                </a:lnTo>
                <a:lnTo>
                  <a:pt x="150" y="21"/>
                </a:lnTo>
                <a:lnTo>
                  <a:pt x="142" y="19"/>
                </a:lnTo>
                <a:lnTo>
                  <a:pt x="142" y="19"/>
                </a:lnTo>
                <a:close/>
                <a:moveTo>
                  <a:pt x="111" y="373"/>
                </a:moveTo>
                <a:lnTo>
                  <a:pt x="111" y="373"/>
                </a:lnTo>
                <a:lnTo>
                  <a:pt x="117" y="373"/>
                </a:lnTo>
                <a:lnTo>
                  <a:pt x="117" y="373"/>
                </a:lnTo>
                <a:lnTo>
                  <a:pt x="117" y="369"/>
                </a:lnTo>
                <a:lnTo>
                  <a:pt x="117" y="369"/>
                </a:lnTo>
                <a:lnTo>
                  <a:pt x="112" y="369"/>
                </a:lnTo>
                <a:lnTo>
                  <a:pt x="112" y="369"/>
                </a:lnTo>
                <a:lnTo>
                  <a:pt x="111" y="373"/>
                </a:lnTo>
                <a:lnTo>
                  <a:pt x="111" y="373"/>
                </a:lnTo>
                <a:close/>
                <a:moveTo>
                  <a:pt x="204" y="119"/>
                </a:moveTo>
                <a:lnTo>
                  <a:pt x="204" y="119"/>
                </a:lnTo>
                <a:lnTo>
                  <a:pt x="205" y="126"/>
                </a:lnTo>
                <a:lnTo>
                  <a:pt x="205" y="126"/>
                </a:lnTo>
                <a:lnTo>
                  <a:pt x="207" y="126"/>
                </a:lnTo>
                <a:lnTo>
                  <a:pt x="207" y="126"/>
                </a:lnTo>
                <a:lnTo>
                  <a:pt x="207" y="122"/>
                </a:lnTo>
                <a:lnTo>
                  <a:pt x="207" y="122"/>
                </a:lnTo>
                <a:lnTo>
                  <a:pt x="207" y="120"/>
                </a:lnTo>
                <a:lnTo>
                  <a:pt x="205" y="119"/>
                </a:lnTo>
                <a:lnTo>
                  <a:pt x="205" y="119"/>
                </a:lnTo>
                <a:lnTo>
                  <a:pt x="204" y="119"/>
                </a:lnTo>
                <a:lnTo>
                  <a:pt x="204" y="119"/>
                </a:lnTo>
                <a:close/>
                <a:moveTo>
                  <a:pt x="145" y="366"/>
                </a:moveTo>
                <a:lnTo>
                  <a:pt x="145" y="366"/>
                </a:lnTo>
                <a:lnTo>
                  <a:pt x="145" y="371"/>
                </a:lnTo>
                <a:lnTo>
                  <a:pt x="145" y="371"/>
                </a:lnTo>
                <a:lnTo>
                  <a:pt x="150" y="371"/>
                </a:lnTo>
                <a:lnTo>
                  <a:pt x="150" y="371"/>
                </a:lnTo>
                <a:lnTo>
                  <a:pt x="149" y="366"/>
                </a:lnTo>
                <a:lnTo>
                  <a:pt x="149" y="366"/>
                </a:lnTo>
                <a:lnTo>
                  <a:pt x="145" y="366"/>
                </a:lnTo>
                <a:lnTo>
                  <a:pt x="145" y="366"/>
                </a:lnTo>
                <a:close/>
                <a:moveTo>
                  <a:pt x="153" y="136"/>
                </a:moveTo>
                <a:lnTo>
                  <a:pt x="153" y="136"/>
                </a:lnTo>
                <a:lnTo>
                  <a:pt x="153" y="136"/>
                </a:lnTo>
                <a:lnTo>
                  <a:pt x="153" y="136"/>
                </a:lnTo>
                <a:lnTo>
                  <a:pt x="158" y="136"/>
                </a:lnTo>
                <a:lnTo>
                  <a:pt x="158" y="136"/>
                </a:lnTo>
                <a:lnTo>
                  <a:pt x="158" y="136"/>
                </a:lnTo>
                <a:lnTo>
                  <a:pt x="158" y="136"/>
                </a:lnTo>
                <a:lnTo>
                  <a:pt x="161" y="133"/>
                </a:lnTo>
                <a:lnTo>
                  <a:pt x="161" y="133"/>
                </a:lnTo>
                <a:lnTo>
                  <a:pt x="158" y="131"/>
                </a:lnTo>
                <a:lnTo>
                  <a:pt x="158" y="131"/>
                </a:lnTo>
                <a:lnTo>
                  <a:pt x="153" y="136"/>
                </a:lnTo>
                <a:lnTo>
                  <a:pt x="153" y="136"/>
                </a:lnTo>
                <a:close/>
                <a:moveTo>
                  <a:pt x="163" y="317"/>
                </a:moveTo>
                <a:lnTo>
                  <a:pt x="163" y="317"/>
                </a:lnTo>
                <a:lnTo>
                  <a:pt x="163" y="314"/>
                </a:lnTo>
                <a:lnTo>
                  <a:pt x="163" y="314"/>
                </a:lnTo>
                <a:lnTo>
                  <a:pt x="161" y="311"/>
                </a:lnTo>
                <a:lnTo>
                  <a:pt x="161" y="311"/>
                </a:lnTo>
                <a:lnTo>
                  <a:pt x="160" y="309"/>
                </a:lnTo>
                <a:lnTo>
                  <a:pt x="160" y="309"/>
                </a:lnTo>
                <a:lnTo>
                  <a:pt x="160" y="314"/>
                </a:lnTo>
                <a:lnTo>
                  <a:pt x="160" y="314"/>
                </a:lnTo>
                <a:lnTo>
                  <a:pt x="160" y="316"/>
                </a:lnTo>
                <a:lnTo>
                  <a:pt x="160" y="316"/>
                </a:lnTo>
                <a:lnTo>
                  <a:pt x="163" y="317"/>
                </a:lnTo>
                <a:lnTo>
                  <a:pt x="163" y="317"/>
                </a:lnTo>
                <a:close/>
                <a:moveTo>
                  <a:pt x="38" y="84"/>
                </a:moveTo>
                <a:lnTo>
                  <a:pt x="38" y="84"/>
                </a:lnTo>
                <a:lnTo>
                  <a:pt x="38" y="84"/>
                </a:lnTo>
                <a:lnTo>
                  <a:pt x="38" y="84"/>
                </a:lnTo>
                <a:lnTo>
                  <a:pt x="35" y="85"/>
                </a:lnTo>
                <a:lnTo>
                  <a:pt x="35" y="85"/>
                </a:lnTo>
                <a:lnTo>
                  <a:pt x="35" y="87"/>
                </a:lnTo>
                <a:lnTo>
                  <a:pt x="35" y="87"/>
                </a:lnTo>
                <a:lnTo>
                  <a:pt x="35" y="89"/>
                </a:lnTo>
                <a:lnTo>
                  <a:pt x="35" y="89"/>
                </a:lnTo>
                <a:lnTo>
                  <a:pt x="35" y="92"/>
                </a:lnTo>
                <a:lnTo>
                  <a:pt x="35" y="92"/>
                </a:lnTo>
                <a:lnTo>
                  <a:pt x="37" y="90"/>
                </a:lnTo>
                <a:lnTo>
                  <a:pt x="37" y="90"/>
                </a:lnTo>
                <a:lnTo>
                  <a:pt x="38" y="90"/>
                </a:lnTo>
                <a:lnTo>
                  <a:pt x="38" y="90"/>
                </a:lnTo>
                <a:lnTo>
                  <a:pt x="38" y="84"/>
                </a:lnTo>
                <a:lnTo>
                  <a:pt x="38" y="84"/>
                </a:lnTo>
                <a:close/>
                <a:moveTo>
                  <a:pt x="349" y="131"/>
                </a:moveTo>
                <a:lnTo>
                  <a:pt x="349" y="131"/>
                </a:lnTo>
                <a:lnTo>
                  <a:pt x="349" y="136"/>
                </a:lnTo>
                <a:lnTo>
                  <a:pt x="349" y="136"/>
                </a:lnTo>
                <a:lnTo>
                  <a:pt x="352" y="136"/>
                </a:lnTo>
                <a:lnTo>
                  <a:pt x="352" y="136"/>
                </a:lnTo>
                <a:lnTo>
                  <a:pt x="352" y="131"/>
                </a:lnTo>
                <a:lnTo>
                  <a:pt x="352" y="131"/>
                </a:lnTo>
                <a:lnTo>
                  <a:pt x="349" y="131"/>
                </a:lnTo>
                <a:lnTo>
                  <a:pt x="349" y="131"/>
                </a:lnTo>
                <a:close/>
                <a:moveTo>
                  <a:pt x="278" y="21"/>
                </a:moveTo>
                <a:lnTo>
                  <a:pt x="278" y="21"/>
                </a:lnTo>
                <a:lnTo>
                  <a:pt x="273" y="19"/>
                </a:lnTo>
                <a:lnTo>
                  <a:pt x="273" y="19"/>
                </a:lnTo>
                <a:lnTo>
                  <a:pt x="275" y="25"/>
                </a:lnTo>
                <a:lnTo>
                  <a:pt x="275" y="25"/>
                </a:lnTo>
                <a:lnTo>
                  <a:pt x="276" y="24"/>
                </a:lnTo>
                <a:lnTo>
                  <a:pt x="276" y="24"/>
                </a:lnTo>
                <a:lnTo>
                  <a:pt x="278" y="24"/>
                </a:lnTo>
                <a:lnTo>
                  <a:pt x="278" y="24"/>
                </a:lnTo>
                <a:lnTo>
                  <a:pt x="278" y="21"/>
                </a:lnTo>
                <a:lnTo>
                  <a:pt x="278" y="21"/>
                </a:lnTo>
                <a:close/>
                <a:moveTo>
                  <a:pt x="37" y="327"/>
                </a:moveTo>
                <a:lnTo>
                  <a:pt x="37" y="327"/>
                </a:lnTo>
                <a:lnTo>
                  <a:pt x="32" y="324"/>
                </a:lnTo>
                <a:lnTo>
                  <a:pt x="32" y="324"/>
                </a:lnTo>
                <a:lnTo>
                  <a:pt x="30" y="327"/>
                </a:lnTo>
                <a:lnTo>
                  <a:pt x="30" y="327"/>
                </a:lnTo>
                <a:lnTo>
                  <a:pt x="30" y="330"/>
                </a:lnTo>
                <a:lnTo>
                  <a:pt x="30" y="330"/>
                </a:lnTo>
                <a:lnTo>
                  <a:pt x="37" y="327"/>
                </a:lnTo>
                <a:lnTo>
                  <a:pt x="37" y="327"/>
                </a:lnTo>
                <a:close/>
                <a:moveTo>
                  <a:pt x="122" y="19"/>
                </a:moveTo>
                <a:lnTo>
                  <a:pt x="122" y="19"/>
                </a:lnTo>
                <a:lnTo>
                  <a:pt x="112" y="21"/>
                </a:lnTo>
                <a:lnTo>
                  <a:pt x="112" y="21"/>
                </a:lnTo>
                <a:lnTo>
                  <a:pt x="112" y="21"/>
                </a:lnTo>
                <a:lnTo>
                  <a:pt x="112" y="21"/>
                </a:lnTo>
                <a:lnTo>
                  <a:pt x="123" y="22"/>
                </a:lnTo>
                <a:lnTo>
                  <a:pt x="123" y="22"/>
                </a:lnTo>
                <a:lnTo>
                  <a:pt x="122" y="19"/>
                </a:lnTo>
                <a:lnTo>
                  <a:pt x="122" y="19"/>
                </a:lnTo>
                <a:close/>
                <a:moveTo>
                  <a:pt x="204" y="103"/>
                </a:moveTo>
                <a:lnTo>
                  <a:pt x="204" y="103"/>
                </a:lnTo>
                <a:lnTo>
                  <a:pt x="202" y="103"/>
                </a:lnTo>
                <a:lnTo>
                  <a:pt x="202" y="103"/>
                </a:lnTo>
                <a:lnTo>
                  <a:pt x="202" y="103"/>
                </a:lnTo>
                <a:lnTo>
                  <a:pt x="204" y="109"/>
                </a:lnTo>
                <a:lnTo>
                  <a:pt x="204" y="109"/>
                </a:lnTo>
                <a:lnTo>
                  <a:pt x="204" y="114"/>
                </a:lnTo>
                <a:lnTo>
                  <a:pt x="204" y="114"/>
                </a:lnTo>
                <a:lnTo>
                  <a:pt x="205" y="114"/>
                </a:lnTo>
                <a:lnTo>
                  <a:pt x="205" y="114"/>
                </a:lnTo>
                <a:lnTo>
                  <a:pt x="204" y="103"/>
                </a:lnTo>
                <a:lnTo>
                  <a:pt x="204" y="103"/>
                </a:lnTo>
                <a:close/>
                <a:moveTo>
                  <a:pt x="178" y="226"/>
                </a:moveTo>
                <a:lnTo>
                  <a:pt x="178" y="226"/>
                </a:lnTo>
                <a:lnTo>
                  <a:pt x="178" y="226"/>
                </a:lnTo>
                <a:lnTo>
                  <a:pt x="178" y="226"/>
                </a:lnTo>
                <a:lnTo>
                  <a:pt x="182" y="227"/>
                </a:lnTo>
                <a:lnTo>
                  <a:pt x="182" y="227"/>
                </a:lnTo>
                <a:lnTo>
                  <a:pt x="186" y="227"/>
                </a:lnTo>
                <a:lnTo>
                  <a:pt x="186" y="227"/>
                </a:lnTo>
                <a:lnTo>
                  <a:pt x="186" y="226"/>
                </a:lnTo>
                <a:lnTo>
                  <a:pt x="186" y="226"/>
                </a:lnTo>
                <a:lnTo>
                  <a:pt x="178" y="226"/>
                </a:lnTo>
                <a:lnTo>
                  <a:pt x="178" y="226"/>
                </a:lnTo>
                <a:close/>
                <a:moveTo>
                  <a:pt x="213" y="232"/>
                </a:moveTo>
                <a:lnTo>
                  <a:pt x="213" y="232"/>
                </a:lnTo>
                <a:lnTo>
                  <a:pt x="210" y="232"/>
                </a:lnTo>
                <a:lnTo>
                  <a:pt x="210" y="232"/>
                </a:lnTo>
                <a:lnTo>
                  <a:pt x="215" y="237"/>
                </a:lnTo>
                <a:lnTo>
                  <a:pt x="215" y="237"/>
                </a:lnTo>
                <a:lnTo>
                  <a:pt x="215" y="235"/>
                </a:lnTo>
                <a:lnTo>
                  <a:pt x="215" y="235"/>
                </a:lnTo>
                <a:lnTo>
                  <a:pt x="213" y="232"/>
                </a:lnTo>
                <a:lnTo>
                  <a:pt x="213" y="232"/>
                </a:lnTo>
                <a:close/>
                <a:moveTo>
                  <a:pt x="193" y="273"/>
                </a:moveTo>
                <a:lnTo>
                  <a:pt x="193" y="273"/>
                </a:lnTo>
                <a:lnTo>
                  <a:pt x="190" y="272"/>
                </a:lnTo>
                <a:lnTo>
                  <a:pt x="190" y="272"/>
                </a:lnTo>
                <a:lnTo>
                  <a:pt x="186" y="273"/>
                </a:lnTo>
                <a:lnTo>
                  <a:pt x="186" y="273"/>
                </a:lnTo>
                <a:lnTo>
                  <a:pt x="186" y="273"/>
                </a:lnTo>
                <a:lnTo>
                  <a:pt x="186" y="273"/>
                </a:lnTo>
                <a:lnTo>
                  <a:pt x="186" y="276"/>
                </a:lnTo>
                <a:lnTo>
                  <a:pt x="186" y="276"/>
                </a:lnTo>
                <a:lnTo>
                  <a:pt x="190" y="275"/>
                </a:lnTo>
                <a:lnTo>
                  <a:pt x="193" y="273"/>
                </a:lnTo>
                <a:lnTo>
                  <a:pt x="193" y="273"/>
                </a:lnTo>
                <a:close/>
                <a:moveTo>
                  <a:pt x="156" y="240"/>
                </a:moveTo>
                <a:lnTo>
                  <a:pt x="156" y="240"/>
                </a:lnTo>
                <a:lnTo>
                  <a:pt x="156" y="243"/>
                </a:lnTo>
                <a:lnTo>
                  <a:pt x="158" y="246"/>
                </a:lnTo>
                <a:lnTo>
                  <a:pt x="158" y="246"/>
                </a:lnTo>
                <a:lnTo>
                  <a:pt x="161" y="245"/>
                </a:lnTo>
                <a:lnTo>
                  <a:pt x="161" y="245"/>
                </a:lnTo>
                <a:lnTo>
                  <a:pt x="161" y="245"/>
                </a:lnTo>
                <a:lnTo>
                  <a:pt x="161" y="245"/>
                </a:lnTo>
                <a:lnTo>
                  <a:pt x="156" y="240"/>
                </a:lnTo>
                <a:lnTo>
                  <a:pt x="156" y="240"/>
                </a:lnTo>
                <a:lnTo>
                  <a:pt x="156" y="240"/>
                </a:lnTo>
                <a:lnTo>
                  <a:pt x="156" y="240"/>
                </a:lnTo>
                <a:close/>
                <a:moveTo>
                  <a:pt x="234" y="24"/>
                </a:moveTo>
                <a:lnTo>
                  <a:pt x="234" y="24"/>
                </a:lnTo>
                <a:lnTo>
                  <a:pt x="231" y="29"/>
                </a:lnTo>
                <a:lnTo>
                  <a:pt x="231" y="29"/>
                </a:lnTo>
                <a:lnTo>
                  <a:pt x="232" y="32"/>
                </a:lnTo>
                <a:lnTo>
                  <a:pt x="232" y="32"/>
                </a:lnTo>
                <a:lnTo>
                  <a:pt x="234" y="27"/>
                </a:lnTo>
                <a:lnTo>
                  <a:pt x="234" y="27"/>
                </a:lnTo>
                <a:lnTo>
                  <a:pt x="234" y="27"/>
                </a:lnTo>
                <a:lnTo>
                  <a:pt x="234" y="27"/>
                </a:lnTo>
                <a:lnTo>
                  <a:pt x="234" y="24"/>
                </a:lnTo>
                <a:lnTo>
                  <a:pt x="234" y="24"/>
                </a:lnTo>
                <a:close/>
                <a:moveTo>
                  <a:pt x="188" y="112"/>
                </a:moveTo>
                <a:lnTo>
                  <a:pt x="188" y="112"/>
                </a:lnTo>
                <a:lnTo>
                  <a:pt x="188" y="109"/>
                </a:lnTo>
                <a:lnTo>
                  <a:pt x="188" y="109"/>
                </a:lnTo>
                <a:lnTo>
                  <a:pt x="182" y="112"/>
                </a:lnTo>
                <a:lnTo>
                  <a:pt x="182" y="112"/>
                </a:lnTo>
                <a:lnTo>
                  <a:pt x="188" y="112"/>
                </a:lnTo>
                <a:lnTo>
                  <a:pt x="188" y="112"/>
                </a:lnTo>
                <a:close/>
                <a:moveTo>
                  <a:pt x="147" y="358"/>
                </a:moveTo>
                <a:lnTo>
                  <a:pt x="147" y="358"/>
                </a:lnTo>
                <a:lnTo>
                  <a:pt x="149" y="354"/>
                </a:lnTo>
                <a:lnTo>
                  <a:pt x="149" y="354"/>
                </a:lnTo>
                <a:lnTo>
                  <a:pt x="149" y="352"/>
                </a:lnTo>
                <a:lnTo>
                  <a:pt x="147" y="352"/>
                </a:lnTo>
                <a:lnTo>
                  <a:pt x="147" y="352"/>
                </a:lnTo>
                <a:lnTo>
                  <a:pt x="145" y="350"/>
                </a:lnTo>
                <a:lnTo>
                  <a:pt x="144" y="350"/>
                </a:lnTo>
                <a:lnTo>
                  <a:pt x="144" y="350"/>
                </a:lnTo>
                <a:lnTo>
                  <a:pt x="147" y="357"/>
                </a:lnTo>
                <a:lnTo>
                  <a:pt x="147" y="357"/>
                </a:lnTo>
                <a:lnTo>
                  <a:pt x="147" y="358"/>
                </a:lnTo>
                <a:lnTo>
                  <a:pt x="147" y="358"/>
                </a:lnTo>
                <a:close/>
                <a:moveTo>
                  <a:pt x="303" y="32"/>
                </a:moveTo>
                <a:lnTo>
                  <a:pt x="303" y="32"/>
                </a:lnTo>
                <a:lnTo>
                  <a:pt x="302" y="32"/>
                </a:lnTo>
                <a:lnTo>
                  <a:pt x="302" y="32"/>
                </a:lnTo>
                <a:lnTo>
                  <a:pt x="297" y="37"/>
                </a:lnTo>
                <a:lnTo>
                  <a:pt x="297" y="37"/>
                </a:lnTo>
                <a:lnTo>
                  <a:pt x="302" y="37"/>
                </a:lnTo>
                <a:lnTo>
                  <a:pt x="302" y="37"/>
                </a:lnTo>
                <a:lnTo>
                  <a:pt x="302" y="37"/>
                </a:lnTo>
                <a:lnTo>
                  <a:pt x="302" y="37"/>
                </a:lnTo>
                <a:lnTo>
                  <a:pt x="303" y="35"/>
                </a:lnTo>
                <a:lnTo>
                  <a:pt x="303" y="35"/>
                </a:lnTo>
                <a:lnTo>
                  <a:pt x="303" y="35"/>
                </a:lnTo>
                <a:lnTo>
                  <a:pt x="303" y="35"/>
                </a:lnTo>
                <a:lnTo>
                  <a:pt x="303" y="32"/>
                </a:lnTo>
                <a:lnTo>
                  <a:pt x="303" y="32"/>
                </a:lnTo>
                <a:close/>
                <a:moveTo>
                  <a:pt x="32" y="119"/>
                </a:moveTo>
                <a:lnTo>
                  <a:pt x="32" y="119"/>
                </a:lnTo>
                <a:lnTo>
                  <a:pt x="32" y="112"/>
                </a:lnTo>
                <a:lnTo>
                  <a:pt x="32" y="112"/>
                </a:lnTo>
                <a:lnTo>
                  <a:pt x="30" y="114"/>
                </a:lnTo>
                <a:lnTo>
                  <a:pt x="30" y="114"/>
                </a:lnTo>
                <a:lnTo>
                  <a:pt x="29" y="115"/>
                </a:lnTo>
                <a:lnTo>
                  <a:pt x="29" y="115"/>
                </a:lnTo>
                <a:lnTo>
                  <a:pt x="29" y="117"/>
                </a:lnTo>
                <a:lnTo>
                  <a:pt x="29" y="117"/>
                </a:lnTo>
                <a:lnTo>
                  <a:pt x="29" y="120"/>
                </a:lnTo>
                <a:lnTo>
                  <a:pt x="29" y="120"/>
                </a:lnTo>
                <a:lnTo>
                  <a:pt x="32" y="119"/>
                </a:lnTo>
                <a:lnTo>
                  <a:pt x="32" y="119"/>
                </a:lnTo>
                <a:close/>
                <a:moveTo>
                  <a:pt x="191" y="54"/>
                </a:moveTo>
                <a:lnTo>
                  <a:pt x="191" y="54"/>
                </a:lnTo>
                <a:lnTo>
                  <a:pt x="194" y="52"/>
                </a:lnTo>
                <a:lnTo>
                  <a:pt x="194" y="52"/>
                </a:lnTo>
                <a:lnTo>
                  <a:pt x="193" y="46"/>
                </a:lnTo>
                <a:lnTo>
                  <a:pt x="193" y="46"/>
                </a:lnTo>
                <a:lnTo>
                  <a:pt x="191" y="46"/>
                </a:lnTo>
                <a:lnTo>
                  <a:pt x="191" y="46"/>
                </a:lnTo>
                <a:lnTo>
                  <a:pt x="191" y="54"/>
                </a:lnTo>
                <a:lnTo>
                  <a:pt x="191" y="54"/>
                </a:lnTo>
                <a:close/>
                <a:moveTo>
                  <a:pt x="193" y="24"/>
                </a:moveTo>
                <a:lnTo>
                  <a:pt x="193" y="24"/>
                </a:lnTo>
                <a:lnTo>
                  <a:pt x="194" y="24"/>
                </a:lnTo>
                <a:lnTo>
                  <a:pt x="194" y="24"/>
                </a:lnTo>
                <a:lnTo>
                  <a:pt x="194" y="18"/>
                </a:lnTo>
                <a:lnTo>
                  <a:pt x="194" y="18"/>
                </a:lnTo>
                <a:lnTo>
                  <a:pt x="191" y="18"/>
                </a:lnTo>
                <a:lnTo>
                  <a:pt x="191" y="18"/>
                </a:lnTo>
                <a:lnTo>
                  <a:pt x="193" y="24"/>
                </a:lnTo>
                <a:lnTo>
                  <a:pt x="193" y="24"/>
                </a:lnTo>
                <a:close/>
                <a:moveTo>
                  <a:pt x="248" y="363"/>
                </a:moveTo>
                <a:lnTo>
                  <a:pt x="248" y="363"/>
                </a:lnTo>
                <a:lnTo>
                  <a:pt x="249" y="366"/>
                </a:lnTo>
                <a:lnTo>
                  <a:pt x="249" y="366"/>
                </a:lnTo>
                <a:lnTo>
                  <a:pt x="254" y="366"/>
                </a:lnTo>
                <a:lnTo>
                  <a:pt x="254" y="366"/>
                </a:lnTo>
                <a:lnTo>
                  <a:pt x="253" y="365"/>
                </a:lnTo>
                <a:lnTo>
                  <a:pt x="253" y="365"/>
                </a:lnTo>
                <a:lnTo>
                  <a:pt x="253" y="363"/>
                </a:lnTo>
                <a:lnTo>
                  <a:pt x="253" y="363"/>
                </a:lnTo>
                <a:lnTo>
                  <a:pt x="248" y="363"/>
                </a:lnTo>
                <a:lnTo>
                  <a:pt x="248" y="363"/>
                </a:lnTo>
                <a:close/>
                <a:moveTo>
                  <a:pt x="332" y="44"/>
                </a:moveTo>
                <a:lnTo>
                  <a:pt x="332" y="44"/>
                </a:lnTo>
                <a:lnTo>
                  <a:pt x="330" y="38"/>
                </a:lnTo>
                <a:lnTo>
                  <a:pt x="330" y="38"/>
                </a:lnTo>
                <a:lnTo>
                  <a:pt x="328" y="41"/>
                </a:lnTo>
                <a:lnTo>
                  <a:pt x="328" y="41"/>
                </a:lnTo>
                <a:lnTo>
                  <a:pt x="328" y="48"/>
                </a:lnTo>
                <a:lnTo>
                  <a:pt x="328" y="48"/>
                </a:lnTo>
                <a:lnTo>
                  <a:pt x="332" y="44"/>
                </a:lnTo>
                <a:lnTo>
                  <a:pt x="332" y="44"/>
                </a:lnTo>
                <a:close/>
                <a:moveTo>
                  <a:pt x="343" y="229"/>
                </a:moveTo>
                <a:lnTo>
                  <a:pt x="343" y="229"/>
                </a:lnTo>
                <a:lnTo>
                  <a:pt x="349" y="229"/>
                </a:lnTo>
                <a:lnTo>
                  <a:pt x="349" y="229"/>
                </a:lnTo>
                <a:lnTo>
                  <a:pt x="347" y="226"/>
                </a:lnTo>
                <a:lnTo>
                  <a:pt x="347" y="226"/>
                </a:lnTo>
                <a:lnTo>
                  <a:pt x="343" y="226"/>
                </a:lnTo>
                <a:lnTo>
                  <a:pt x="343" y="226"/>
                </a:lnTo>
                <a:lnTo>
                  <a:pt x="343" y="229"/>
                </a:lnTo>
                <a:lnTo>
                  <a:pt x="343" y="229"/>
                </a:lnTo>
                <a:close/>
                <a:moveTo>
                  <a:pt x="210" y="354"/>
                </a:moveTo>
                <a:lnTo>
                  <a:pt x="210" y="354"/>
                </a:lnTo>
                <a:lnTo>
                  <a:pt x="212" y="358"/>
                </a:lnTo>
                <a:lnTo>
                  <a:pt x="212" y="358"/>
                </a:lnTo>
                <a:lnTo>
                  <a:pt x="215" y="358"/>
                </a:lnTo>
                <a:lnTo>
                  <a:pt x="215" y="358"/>
                </a:lnTo>
                <a:lnTo>
                  <a:pt x="215" y="354"/>
                </a:lnTo>
                <a:lnTo>
                  <a:pt x="215" y="354"/>
                </a:lnTo>
                <a:lnTo>
                  <a:pt x="210" y="354"/>
                </a:lnTo>
                <a:lnTo>
                  <a:pt x="210" y="354"/>
                </a:lnTo>
                <a:close/>
                <a:moveTo>
                  <a:pt x="358" y="336"/>
                </a:moveTo>
                <a:lnTo>
                  <a:pt x="358" y="336"/>
                </a:lnTo>
                <a:lnTo>
                  <a:pt x="357" y="346"/>
                </a:lnTo>
                <a:lnTo>
                  <a:pt x="357" y="346"/>
                </a:lnTo>
                <a:lnTo>
                  <a:pt x="358" y="343"/>
                </a:lnTo>
                <a:lnTo>
                  <a:pt x="360" y="339"/>
                </a:lnTo>
                <a:lnTo>
                  <a:pt x="360" y="339"/>
                </a:lnTo>
                <a:lnTo>
                  <a:pt x="360" y="338"/>
                </a:lnTo>
                <a:lnTo>
                  <a:pt x="360" y="338"/>
                </a:lnTo>
                <a:lnTo>
                  <a:pt x="360" y="336"/>
                </a:lnTo>
                <a:lnTo>
                  <a:pt x="358" y="336"/>
                </a:lnTo>
                <a:lnTo>
                  <a:pt x="358" y="336"/>
                </a:lnTo>
                <a:close/>
                <a:moveTo>
                  <a:pt x="279" y="358"/>
                </a:moveTo>
                <a:lnTo>
                  <a:pt x="279" y="358"/>
                </a:lnTo>
                <a:lnTo>
                  <a:pt x="281" y="361"/>
                </a:lnTo>
                <a:lnTo>
                  <a:pt x="281" y="361"/>
                </a:lnTo>
                <a:lnTo>
                  <a:pt x="281" y="363"/>
                </a:lnTo>
                <a:lnTo>
                  <a:pt x="281" y="363"/>
                </a:lnTo>
                <a:lnTo>
                  <a:pt x="284" y="363"/>
                </a:lnTo>
                <a:lnTo>
                  <a:pt x="284" y="363"/>
                </a:lnTo>
                <a:lnTo>
                  <a:pt x="284" y="358"/>
                </a:lnTo>
                <a:lnTo>
                  <a:pt x="284" y="358"/>
                </a:lnTo>
                <a:lnTo>
                  <a:pt x="279" y="358"/>
                </a:lnTo>
                <a:lnTo>
                  <a:pt x="279" y="358"/>
                </a:lnTo>
                <a:close/>
                <a:moveTo>
                  <a:pt x="205" y="51"/>
                </a:moveTo>
                <a:lnTo>
                  <a:pt x="205" y="51"/>
                </a:lnTo>
                <a:lnTo>
                  <a:pt x="208" y="49"/>
                </a:lnTo>
                <a:lnTo>
                  <a:pt x="208" y="49"/>
                </a:lnTo>
                <a:lnTo>
                  <a:pt x="208" y="46"/>
                </a:lnTo>
                <a:lnTo>
                  <a:pt x="208" y="44"/>
                </a:lnTo>
                <a:lnTo>
                  <a:pt x="208" y="44"/>
                </a:lnTo>
                <a:lnTo>
                  <a:pt x="207" y="44"/>
                </a:lnTo>
                <a:lnTo>
                  <a:pt x="207" y="44"/>
                </a:lnTo>
                <a:lnTo>
                  <a:pt x="205" y="48"/>
                </a:lnTo>
                <a:lnTo>
                  <a:pt x="205" y="51"/>
                </a:lnTo>
                <a:lnTo>
                  <a:pt x="205" y="51"/>
                </a:lnTo>
                <a:close/>
                <a:moveTo>
                  <a:pt x="16" y="242"/>
                </a:moveTo>
                <a:lnTo>
                  <a:pt x="16" y="242"/>
                </a:lnTo>
                <a:lnTo>
                  <a:pt x="18" y="238"/>
                </a:lnTo>
                <a:lnTo>
                  <a:pt x="18" y="238"/>
                </a:lnTo>
                <a:lnTo>
                  <a:pt x="18" y="238"/>
                </a:lnTo>
                <a:lnTo>
                  <a:pt x="18" y="238"/>
                </a:lnTo>
                <a:lnTo>
                  <a:pt x="18" y="234"/>
                </a:lnTo>
                <a:lnTo>
                  <a:pt x="18" y="234"/>
                </a:lnTo>
                <a:lnTo>
                  <a:pt x="14" y="235"/>
                </a:lnTo>
                <a:lnTo>
                  <a:pt x="14" y="235"/>
                </a:lnTo>
                <a:lnTo>
                  <a:pt x="16" y="242"/>
                </a:lnTo>
                <a:lnTo>
                  <a:pt x="16" y="242"/>
                </a:lnTo>
                <a:close/>
                <a:moveTo>
                  <a:pt x="40" y="163"/>
                </a:moveTo>
                <a:lnTo>
                  <a:pt x="40" y="163"/>
                </a:lnTo>
                <a:lnTo>
                  <a:pt x="41" y="153"/>
                </a:lnTo>
                <a:lnTo>
                  <a:pt x="41" y="153"/>
                </a:lnTo>
                <a:lnTo>
                  <a:pt x="40" y="155"/>
                </a:lnTo>
                <a:lnTo>
                  <a:pt x="40" y="155"/>
                </a:lnTo>
                <a:lnTo>
                  <a:pt x="38" y="156"/>
                </a:lnTo>
                <a:lnTo>
                  <a:pt x="38" y="156"/>
                </a:lnTo>
                <a:lnTo>
                  <a:pt x="38" y="161"/>
                </a:lnTo>
                <a:lnTo>
                  <a:pt x="38" y="161"/>
                </a:lnTo>
                <a:lnTo>
                  <a:pt x="38" y="163"/>
                </a:lnTo>
                <a:lnTo>
                  <a:pt x="38" y="163"/>
                </a:lnTo>
                <a:lnTo>
                  <a:pt x="40" y="163"/>
                </a:lnTo>
                <a:lnTo>
                  <a:pt x="40" y="163"/>
                </a:lnTo>
                <a:close/>
                <a:moveTo>
                  <a:pt x="308" y="361"/>
                </a:moveTo>
                <a:lnTo>
                  <a:pt x="308" y="361"/>
                </a:lnTo>
                <a:lnTo>
                  <a:pt x="306" y="360"/>
                </a:lnTo>
                <a:lnTo>
                  <a:pt x="306" y="360"/>
                </a:lnTo>
                <a:lnTo>
                  <a:pt x="306" y="360"/>
                </a:lnTo>
                <a:lnTo>
                  <a:pt x="306" y="360"/>
                </a:lnTo>
                <a:lnTo>
                  <a:pt x="300" y="360"/>
                </a:lnTo>
                <a:lnTo>
                  <a:pt x="300" y="360"/>
                </a:lnTo>
                <a:lnTo>
                  <a:pt x="302" y="361"/>
                </a:lnTo>
                <a:lnTo>
                  <a:pt x="302" y="361"/>
                </a:lnTo>
                <a:lnTo>
                  <a:pt x="308" y="361"/>
                </a:lnTo>
                <a:lnTo>
                  <a:pt x="308" y="361"/>
                </a:lnTo>
                <a:close/>
                <a:moveTo>
                  <a:pt x="46" y="279"/>
                </a:moveTo>
                <a:lnTo>
                  <a:pt x="46" y="279"/>
                </a:lnTo>
                <a:lnTo>
                  <a:pt x="46" y="279"/>
                </a:lnTo>
                <a:lnTo>
                  <a:pt x="46" y="279"/>
                </a:lnTo>
                <a:lnTo>
                  <a:pt x="46" y="281"/>
                </a:lnTo>
                <a:lnTo>
                  <a:pt x="46" y="281"/>
                </a:lnTo>
                <a:lnTo>
                  <a:pt x="44" y="281"/>
                </a:lnTo>
                <a:lnTo>
                  <a:pt x="44" y="283"/>
                </a:lnTo>
                <a:lnTo>
                  <a:pt x="44" y="283"/>
                </a:lnTo>
                <a:lnTo>
                  <a:pt x="44" y="287"/>
                </a:lnTo>
                <a:lnTo>
                  <a:pt x="44" y="287"/>
                </a:lnTo>
                <a:lnTo>
                  <a:pt x="44" y="287"/>
                </a:lnTo>
                <a:lnTo>
                  <a:pt x="44" y="287"/>
                </a:lnTo>
                <a:lnTo>
                  <a:pt x="46" y="287"/>
                </a:lnTo>
                <a:lnTo>
                  <a:pt x="46" y="287"/>
                </a:lnTo>
                <a:lnTo>
                  <a:pt x="48" y="286"/>
                </a:lnTo>
                <a:lnTo>
                  <a:pt x="48" y="286"/>
                </a:lnTo>
                <a:lnTo>
                  <a:pt x="48" y="283"/>
                </a:lnTo>
                <a:lnTo>
                  <a:pt x="48" y="283"/>
                </a:lnTo>
                <a:lnTo>
                  <a:pt x="46" y="279"/>
                </a:lnTo>
                <a:lnTo>
                  <a:pt x="46" y="279"/>
                </a:lnTo>
                <a:close/>
                <a:moveTo>
                  <a:pt x="275" y="368"/>
                </a:moveTo>
                <a:lnTo>
                  <a:pt x="275" y="368"/>
                </a:lnTo>
                <a:lnTo>
                  <a:pt x="278" y="368"/>
                </a:lnTo>
                <a:lnTo>
                  <a:pt x="278" y="368"/>
                </a:lnTo>
                <a:lnTo>
                  <a:pt x="279" y="368"/>
                </a:lnTo>
                <a:lnTo>
                  <a:pt x="279" y="368"/>
                </a:lnTo>
                <a:lnTo>
                  <a:pt x="279" y="366"/>
                </a:lnTo>
                <a:lnTo>
                  <a:pt x="279" y="366"/>
                </a:lnTo>
                <a:lnTo>
                  <a:pt x="279" y="365"/>
                </a:lnTo>
                <a:lnTo>
                  <a:pt x="279" y="365"/>
                </a:lnTo>
                <a:lnTo>
                  <a:pt x="273" y="365"/>
                </a:lnTo>
                <a:lnTo>
                  <a:pt x="273" y="365"/>
                </a:lnTo>
                <a:lnTo>
                  <a:pt x="275" y="368"/>
                </a:lnTo>
                <a:lnTo>
                  <a:pt x="275" y="368"/>
                </a:lnTo>
                <a:close/>
                <a:moveTo>
                  <a:pt x="191" y="303"/>
                </a:moveTo>
                <a:lnTo>
                  <a:pt x="191" y="303"/>
                </a:lnTo>
                <a:lnTo>
                  <a:pt x="191" y="308"/>
                </a:lnTo>
                <a:lnTo>
                  <a:pt x="191" y="308"/>
                </a:lnTo>
                <a:lnTo>
                  <a:pt x="194" y="308"/>
                </a:lnTo>
                <a:lnTo>
                  <a:pt x="194" y="308"/>
                </a:lnTo>
                <a:lnTo>
                  <a:pt x="196" y="306"/>
                </a:lnTo>
                <a:lnTo>
                  <a:pt x="196" y="306"/>
                </a:lnTo>
                <a:lnTo>
                  <a:pt x="196" y="305"/>
                </a:lnTo>
                <a:lnTo>
                  <a:pt x="196" y="305"/>
                </a:lnTo>
                <a:lnTo>
                  <a:pt x="191" y="303"/>
                </a:lnTo>
                <a:lnTo>
                  <a:pt x="191" y="303"/>
                </a:lnTo>
                <a:close/>
                <a:moveTo>
                  <a:pt x="208" y="287"/>
                </a:moveTo>
                <a:lnTo>
                  <a:pt x="208" y="287"/>
                </a:lnTo>
                <a:lnTo>
                  <a:pt x="207" y="287"/>
                </a:lnTo>
                <a:lnTo>
                  <a:pt x="207" y="287"/>
                </a:lnTo>
                <a:lnTo>
                  <a:pt x="204" y="287"/>
                </a:lnTo>
                <a:lnTo>
                  <a:pt x="202" y="289"/>
                </a:lnTo>
                <a:lnTo>
                  <a:pt x="202" y="289"/>
                </a:lnTo>
                <a:lnTo>
                  <a:pt x="202" y="290"/>
                </a:lnTo>
                <a:lnTo>
                  <a:pt x="202" y="290"/>
                </a:lnTo>
                <a:lnTo>
                  <a:pt x="208" y="290"/>
                </a:lnTo>
                <a:lnTo>
                  <a:pt x="208" y="290"/>
                </a:lnTo>
                <a:lnTo>
                  <a:pt x="208" y="287"/>
                </a:lnTo>
                <a:lnTo>
                  <a:pt x="208" y="287"/>
                </a:lnTo>
                <a:close/>
                <a:moveTo>
                  <a:pt x="188" y="125"/>
                </a:moveTo>
                <a:lnTo>
                  <a:pt x="188" y="125"/>
                </a:lnTo>
                <a:lnTo>
                  <a:pt x="188" y="122"/>
                </a:lnTo>
                <a:lnTo>
                  <a:pt x="188" y="122"/>
                </a:lnTo>
                <a:lnTo>
                  <a:pt x="180" y="125"/>
                </a:lnTo>
                <a:lnTo>
                  <a:pt x="180" y="125"/>
                </a:lnTo>
                <a:lnTo>
                  <a:pt x="185" y="125"/>
                </a:lnTo>
                <a:lnTo>
                  <a:pt x="185" y="125"/>
                </a:lnTo>
                <a:lnTo>
                  <a:pt x="185" y="125"/>
                </a:lnTo>
                <a:lnTo>
                  <a:pt x="185" y="125"/>
                </a:lnTo>
                <a:lnTo>
                  <a:pt x="188" y="125"/>
                </a:lnTo>
                <a:lnTo>
                  <a:pt x="188" y="125"/>
                </a:lnTo>
                <a:close/>
                <a:moveTo>
                  <a:pt x="226" y="338"/>
                </a:moveTo>
                <a:lnTo>
                  <a:pt x="226" y="338"/>
                </a:lnTo>
                <a:lnTo>
                  <a:pt x="224" y="346"/>
                </a:lnTo>
                <a:lnTo>
                  <a:pt x="224" y="346"/>
                </a:lnTo>
                <a:lnTo>
                  <a:pt x="227" y="346"/>
                </a:lnTo>
                <a:lnTo>
                  <a:pt x="227" y="346"/>
                </a:lnTo>
                <a:lnTo>
                  <a:pt x="226" y="338"/>
                </a:lnTo>
                <a:lnTo>
                  <a:pt x="226" y="338"/>
                </a:lnTo>
                <a:close/>
                <a:moveTo>
                  <a:pt x="235" y="19"/>
                </a:moveTo>
                <a:lnTo>
                  <a:pt x="235" y="19"/>
                </a:lnTo>
                <a:lnTo>
                  <a:pt x="237" y="16"/>
                </a:lnTo>
                <a:lnTo>
                  <a:pt x="237" y="16"/>
                </a:lnTo>
                <a:lnTo>
                  <a:pt x="238" y="14"/>
                </a:lnTo>
                <a:lnTo>
                  <a:pt x="238" y="14"/>
                </a:lnTo>
                <a:lnTo>
                  <a:pt x="232" y="14"/>
                </a:lnTo>
                <a:lnTo>
                  <a:pt x="232" y="14"/>
                </a:lnTo>
                <a:lnTo>
                  <a:pt x="235" y="19"/>
                </a:lnTo>
                <a:lnTo>
                  <a:pt x="235" y="19"/>
                </a:lnTo>
                <a:close/>
                <a:moveTo>
                  <a:pt x="35" y="251"/>
                </a:moveTo>
                <a:lnTo>
                  <a:pt x="35" y="251"/>
                </a:lnTo>
                <a:lnTo>
                  <a:pt x="37" y="251"/>
                </a:lnTo>
                <a:lnTo>
                  <a:pt x="37" y="251"/>
                </a:lnTo>
                <a:lnTo>
                  <a:pt x="37" y="249"/>
                </a:lnTo>
                <a:lnTo>
                  <a:pt x="37" y="248"/>
                </a:lnTo>
                <a:lnTo>
                  <a:pt x="37" y="248"/>
                </a:lnTo>
                <a:lnTo>
                  <a:pt x="37" y="243"/>
                </a:lnTo>
                <a:lnTo>
                  <a:pt x="37" y="243"/>
                </a:lnTo>
                <a:lnTo>
                  <a:pt x="37" y="242"/>
                </a:lnTo>
                <a:lnTo>
                  <a:pt x="37" y="242"/>
                </a:lnTo>
                <a:lnTo>
                  <a:pt x="35" y="243"/>
                </a:lnTo>
                <a:lnTo>
                  <a:pt x="35" y="243"/>
                </a:lnTo>
                <a:lnTo>
                  <a:pt x="35" y="251"/>
                </a:lnTo>
                <a:lnTo>
                  <a:pt x="35" y="251"/>
                </a:lnTo>
                <a:close/>
                <a:moveTo>
                  <a:pt x="204" y="226"/>
                </a:moveTo>
                <a:lnTo>
                  <a:pt x="204" y="226"/>
                </a:lnTo>
                <a:lnTo>
                  <a:pt x="204" y="226"/>
                </a:lnTo>
                <a:lnTo>
                  <a:pt x="204" y="226"/>
                </a:lnTo>
                <a:lnTo>
                  <a:pt x="205" y="227"/>
                </a:lnTo>
                <a:lnTo>
                  <a:pt x="205" y="227"/>
                </a:lnTo>
                <a:lnTo>
                  <a:pt x="207" y="229"/>
                </a:lnTo>
                <a:lnTo>
                  <a:pt x="207" y="229"/>
                </a:lnTo>
                <a:lnTo>
                  <a:pt x="212" y="229"/>
                </a:lnTo>
                <a:lnTo>
                  <a:pt x="212" y="229"/>
                </a:lnTo>
                <a:lnTo>
                  <a:pt x="212" y="226"/>
                </a:lnTo>
                <a:lnTo>
                  <a:pt x="212" y="226"/>
                </a:lnTo>
                <a:lnTo>
                  <a:pt x="204" y="226"/>
                </a:lnTo>
                <a:lnTo>
                  <a:pt x="204" y="226"/>
                </a:lnTo>
                <a:close/>
                <a:moveTo>
                  <a:pt x="332" y="219"/>
                </a:moveTo>
                <a:lnTo>
                  <a:pt x="332" y="219"/>
                </a:lnTo>
                <a:lnTo>
                  <a:pt x="332" y="226"/>
                </a:lnTo>
                <a:lnTo>
                  <a:pt x="332" y="226"/>
                </a:lnTo>
                <a:lnTo>
                  <a:pt x="336" y="224"/>
                </a:lnTo>
                <a:lnTo>
                  <a:pt x="336" y="224"/>
                </a:lnTo>
                <a:lnTo>
                  <a:pt x="335" y="223"/>
                </a:lnTo>
                <a:lnTo>
                  <a:pt x="335" y="223"/>
                </a:lnTo>
                <a:lnTo>
                  <a:pt x="335" y="221"/>
                </a:lnTo>
                <a:lnTo>
                  <a:pt x="335" y="221"/>
                </a:lnTo>
                <a:lnTo>
                  <a:pt x="332" y="219"/>
                </a:lnTo>
                <a:lnTo>
                  <a:pt x="332" y="219"/>
                </a:lnTo>
                <a:close/>
                <a:moveTo>
                  <a:pt x="332" y="87"/>
                </a:moveTo>
                <a:lnTo>
                  <a:pt x="332" y="87"/>
                </a:lnTo>
                <a:lnTo>
                  <a:pt x="332" y="90"/>
                </a:lnTo>
                <a:lnTo>
                  <a:pt x="332" y="90"/>
                </a:lnTo>
                <a:lnTo>
                  <a:pt x="336" y="87"/>
                </a:lnTo>
                <a:lnTo>
                  <a:pt x="336" y="87"/>
                </a:lnTo>
                <a:lnTo>
                  <a:pt x="336" y="85"/>
                </a:lnTo>
                <a:lnTo>
                  <a:pt x="336" y="85"/>
                </a:lnTo>
                <a:lnTo>
                  <a:pt x="335" y="85"/>
                </a:lnTo>
                <a:lnTo>
                  <a:pt x="332" y="87"/>
                </a:lnTo>
                <a:lnTo>
                  <a:pt x="332" y="87"/>
                </a:lnTo>
                <a:close/>
                <a:moveTo>
                  <a:pt x="24" y="227"/>
                </a:moveTo>
                <a:lnTo>
                  <a:pt x="24" y="227"/>
                </a:lnTo>
                <a:lnTo>
                  <a:pt x="27" y="227"/>
                </a:lnTo>
                <a:lnTo>
                  <a:pt x="27" y="227"/>
                </a:lnTo>
                <a:lnTo>
                  <a:pt x="27" y="226"/>
                </a:lnTo>
                <a:lnTo>
                  <a:pt x="27" y="226"/>
                </a:lnTo>
                <a:lnTo>
                  <a:pt x="27" y="221"/>
                </a:lnTo>
                <a:lnTo>
                  <a:pt x="27" y="221"/>
                </a:lnTo>
                <a:lnTo>
                  <a:pt x="25" y="223"/>
                </a:lnTo>
                <a:lnTo>
                  <a:pt x="24" y="226"/>
                </a:lnTo>
                <a:lnTo>
                  <a:pt x="24" y="226"/>
                </a:lnTo>
                <a:lnTo>
                  <a:pt x="24" y="227"/>
                </a:lnTo>
                <a:lnTo>
                  <a:pt x="24" y="227"/>
                </a:lnTo>
                <a:close/>
                <a:moveTo>
                  <a:pt x="185" y="59"/>
                </a:moveTo>
                <a:lnTo>
                  <a:pt x="185" y="59"/>
                </a:lnTo>
                <a:lnTo>
                  <a:pt x="183" y="59"/>
                </a:lnTo>
                <a:lnTo>
                  <a:pt x="183" y="59"/>
                </a:lnTo>
                <a:lnTo>
                  <a:pt x="182" y="63"/>
                </a:lnTo>
                <a:lnTo>
                  <a:pt x="182" y="63"/>
                </a:lnTo>
                <a:lnTo>
                  <a:pt x="180" y="66"/>
                </a:lnTo>
                <a:lnTo>
                  <a:pt x="180" y="66"/>
                </a:lnTo>
                <a:lnTo>
                  <a:pt x="182" y="65"/>
                </a:lnTo>
                <a:lnTo>
                  <a:pt x="183" y="65"/>
                </a:lnTo>
                <a:lnTo>
                  <a:pt x="183" y="65"/>
                </a:lnTo>
                <a:lnTo>
                  <a:pt x="183" y="63"/>
                </a:lnTo>
                <a:lnTo>
                  <a:pt x="183" y="63"/>
                </a:lnTo>
                <a:lnTo>
                  <a:pt x="185" y="62"/>
                </a:lnTo>
                <a:lnTo>
                  <a:pt x="185" y="60"/>
                </a:lnTo>
                <a:lnTo>
                  <a:pt x="185" y="60"/>
                </a:lnTo>
                <a:lnTo>
                  <a:pt x="185" y="59"/>
                </a:lnTo>
                <a:lnTo>
                  <a:pt x="185" y="59"/>
                </a:lnTo>
                <a:close/>
                <a:moveTo>
                  <a:pt x="246" y="37"/>
                </a:moveTo>
                <a:lnTo>
                  <a:pt x="246" y="37"/>
                </a:lnTo>
                <a:lnTo>
                  <a:pt x="246" y="33"/>
                </a:lnTo>
                <a:lnTo>
                  <a:pt x="246" y="33"/>
                </a:lnTo>
                <a:lnTo>
                  <a:pt x="245" y="29"/>
                </a:lnTo>
                <a:lnTo>
                  <a:pt x="245" y="29"/>
                </a:lnTo>
                <a:lnTo>
                  <a:pt x="243" y="30"/>
                </a:lnTo>
                <a:lnTo>
                  <a:pt x="243" y="30"/>
                </a:lnTo>
                <a:lnTo>
                  <a:pt x="245" y="33"/>
                </a:lnTo>
                <a:lnTo>
                  <a:pt x="245" y="33"/>
                </a:lnTo>
                <a:lnTo>
                  <a:pt x="246" y="37"/>
                </a:lnTo>
                <a:lnTo>
                  <a:pt x="246" y="37"/>
                </a:lnTo>
                <a:close/>
                <a:moveTo>
                  <a:pt x="333" y="136"/>
                </a:moveTo>
                <a:lnTo>
                  <a:pt x="333" y="136"/>
                </a:lnTo>
                <a:lnTo>
                  <a:pt x="339" y="136"/>
                </a:lnTo>
                <a:lnTo>
                  <a:pt x="339" y="136"/>
                </a:lnTo>
                <a:lnTo>
                  <a:pt x="339" y="133"/>
                </a:lnTo>
                <a:lnTo>
                  <a:pt x="339" y="133"/>
                </a:lnTo>
                <a:lnTo>
                  <a:pt x="333" y="134"/>
                </a:lnTo>
                <a:lnTo>
                  <a:pt x="333" y="134"/>
                </a:lnTo>
                <a:lnTo>
                  <a:pt x="333" y="136"/>
                </a:lnTo>
                <a:lnTo>
                  <a:pt x="333" y="136"/>
                </a:lnTo>
                <a:close/>
                <a:moveTo>
                  <a:pt x="153" y="284"/>
                </a:moveTo>
                <a:lnTo>
                  <a:pt x="153" y="284"/>
                </a:lnTo>
                <a:lnTo>
                  <a:pt x="155" y="284"/>
                </a:lnTo>
                <a:lnTo>
                  <a:pt x="155" y="284"/>
                </a:lnTo>
                <a:lnTo>
                  <a:pt x="155" y="279"/>
                </a:lnTo>
                <a:lnTo>
                  <a:pt x="155" y="279"/>
                </a:lnTo>
                <a:lnTo>
                  <a:pt x="153" y="279"/>
                </a:lnTo>
                <a:lnTo>
                  <a:pt x="153" y="279"/>
                </a:lnTo>
                <a:lnTo>
                  <a:pt x="152" y="275"/>
                </a:lnTo>
                <a:lnTo>
                  <a:pt x="152" y="275"/>
                </a:lnTo>
                <a:lnTo>
                  <a:pt x="150" y="275"/>
                </a:lnTo>
                <a:lnTo>
                  <a:pt x="150" y="275"/>
                </a:lnTo>
                <a:lnTo>
                  <a:pt x="150" y="281"/>
                </a:lnTo>
                <a:lnTo>
                  <a:pt x="150" y="281"/>
                </a:lnTo>
                <a:lnTo>
                  <a:pt x="150" y="283"/>
                </a:lnTo>
                <a:lnTo>
                  <a:pt x="150" y="283"/>
                </a:lnTo>
                <a:lnTo>
                  <a:pt x="152" y="281"/>
                </a:lnTo>
                <a:lnTo>
                  <a:pt x="152" y="281"/>
                </a:lnTo>
                <a:lnTo>
                  <a:pt x="152" y="279"/>
                </a:lnTo>
                <a:lnTo>
                  <a:pt x="152" y="279"/>
                </a:lnTo>
                <a:lnTo>
                  <a:pt x="153" y="281"/>
                </a:lnTo>
                <a:lnTo>
                  <a:pt x="153" y="281"/>
                </a:lnTo>
                <a:lnTo>
                  <a:pt x="153" y="283"/>
                </a:lnTo>
                <a:lnTo>
                  <a:pt x="153" y="283"/>
                </a:lnTo>
                <a:lnTo>
                  <a:pt x="153" y="284"/>
                </a:lnTo>
                <a:lnTo>
                  <a:pt x="153" y="284"/>
                </a:lnTo>
                <a:close/>
                <a:moveTo>
                  <a:pt x="330" y="65"/>
                </a:moveTo>
                <a:lnTo>
                  <a:pt x="330" y="65"/>
                </a:lnTo>
                <a:lnTo>
                  <a:pt x="333" y="62"/>
                </a:lnTo>
                <a:lnTo>
                  <a:pt x="333" y="62"/>
                </a:lnTo>
                <a:lnTo>
                  <a:pt x="335" y="60"/>
                </a:lnTo>
                <a:lnTo>
                  <a:pt x="335" y="59"/>
                </a:lnTo>
                <a:lnTo>
                  <a:pt x="335" y="59"/>
                </a:lnTo>
                <a:lnTo>
                  <a:pt x="330" y="62"/>
                </a:lnTo>
                <a:lnTo>
                  <a:pt x="330" y="62"/>
                </a:lnTo>
                <a:lnTo>
                  <a:pt x="330" y="62"/>
                </a:lnTo>
                <a:lnTo>
                  <a:pt x="330" y="62"/>
                </a:lnTo>
                <a:lnTo>
                  <a:pt x="330" y="65"/>
                </a:lnTo>
                <a:lnTo>
                  <a:pt x="330" y="65"/>
                </a:lnTo>
                <a:close/>
                <a:moveTo>
                  <a:pt x="57" y="369"/>
                </a:moveTo>
                <a:lnTo>
                  <a:pt x="57" y="369"/>
                </a:lnTo>
                <a:lnTo>
                  <a:pt x="55" y="363"/>
                </a:lnTo>
                <a:lnTo>
                  <a:pt x="55" y="363"/>
                </a:lnTo>
                <a:lnTo>
                  <a:pt x="55" y="363"/>
                </a:lnTo>
                <a:lnTo>
                  <a:pt x="55" y="363"/>
                </a:lnTo>
                <a:lnTo>
                  <a:pt x="55" y="363"/>
                </a:lnTo>
                <a:lnTo>
                  <a:pt x="55" y="363"/>
                </a:lnTo>
                <a:lnTo>
                  <a:pt x="54" y="363"/>
                </a:lnTo>
                <a:lnTo>
                  <a:pt x="54" y="363"/>
                </a:lnTo>
                <a:lnTo>
                  <a:pt x="54" y="371"/>
                </a:lnTo>
                <a:lnTo>
                  <a:pt x="54" y="371"/>
                </a:lnTo>
                <a:lnTo>
                  <a:pt x="57" y="369"/>
                </a:lnTo>
                <a:lnTo>
                  <a:pt x="57" y="369"/>
                </a:lnTo>
                <a:close/>
                <a:moveTo>
                  <a:pt x="194" y="106"/>
                </a:moveTo>
                <a:lnTo>
                  <a:pt x="194" y="106"/>
                </a:lnTo>
                <a:lnTo>
                  <a:pt x="193" y="106"/>
                </a:lnTo>
                <a:lnTo>
                  <a:pt x="193" y="106"/>
                </a:lnTo>
                <a:lnTo>
                  <a:pt x="191" y="114"/>
                </a:lnTo>
                <a:lnTo>
                  <a:pt x="191" y="114"/>
                </a:lnTo>
                <a:lnTo>
                  <a:pt x="194" y="114"/>
                </a:lnTo>
                <a:lnTo>
                  <a:pt x="194" y="114"/>
                </a:lnTo>
                <a:lnTo>
                  <a:pt x="194" y="106"/>
                </a:lnTo>
                <a:lnTo>
                  <a:pt x="194" y="106"/>
                </a:lnTo>
                <a:close/>
                <a:moveTo>
                  <a:pt x="199" y="270"/>
                </a:moveTo>
                <a:lnTo>
                  <a:pt x="199" y="270"/>
                </a:lnTo>
                <a:lnTo>
                  <a:pt x="199" y="270"/>
                </a:lnTo>
                <a:lnTo>
                  <a:pt x="199" y="270"/>
                </a:lnTo>
                <a:lnTo>
                  <a:pt x="202" y="272"/>
                </a:lnTo>
                <a:lnTo>
                  <a:pt x="202" y="272"/>
                </a:lnTo>
                <a:lnTo>
                  <a:pt x="204" y="270"/>
                </a:lnTo>
                <a:lnTo>
                  <a:pt x="204" y="270"/>
                </a:lnTo>
                <a:lnTo>
                  <a:pt x="204" y="267"/>
                </a:lnTo>
                <a:lnTo>
                  <a:pt x="204" y="267"/>
                </a:lnTo>
                <a:lnTo>
                  <a:pt x="199" y="270"/>
                </a:lnTo>
                <a:lnTo>
                  <a:pt x="199" y="270"/>
                </a:lnTo>
                <a:close/>
                <a:moveTo>
                  <a:pt x="44" y="73"/>
                </a:moveTo>
                <a:lnTo>
                  <a:pt x="44" y="73"/>
                </a:lnTo>
                <a:lnTo>
                  <a:pt x="46" y="73"/>
                </a:lnTo>
                <a:lnTo>
                  <a:pt x="48" y="74"/>
                </a:lnTo>
                <a:lnTo>
                  <a:pt x="48" y="74"/>
                </a:lnTo>
                <a:lnTo>
                  <a:pt x="48" y="76"/>
                </a:lnTo>
                <a:lnTo>
                  <a:pt x="48" y="76"/>
                </a:lnTo>
                <a:lnTo>
                  <a:pt x="48" y="85"/>
                </a:lnTo>
                <a:lnTo>
                  <a:pt x="48" y="85"/>
                </a:lnTo>
                <a:lnTo>
                  <a:pt x="48" y="78"/>
                </a:lnTo>
                <a:lnTo>
                  <a:pt x="48" y="78"/>
                </a:lnTo>
                <a:lnTo>
                  <a:pt x="48" y="68"/>
                </a:lnTo>
                <a:lnTo>
                  <a:pt x="48" y="68"/>
                </a:lnTo>
                <a:lnTo>
                  <a:pt x="46" y="70"/>
                </a:lnTo>
                <a:lnTo>
                  <a:pt x="44" y="73"/>
                </a:lnTo>
                <a:lnTo>
                  <a:pt x="44" y="73"/>
                </a:lnTo>
                <a:close/>
                <a:moveTo>
                  <a:pt x="85" y="369"/>
                </a:moveTo>
                <a:lnTo>
                  <a:pt x="85" y="369"/>
                </a:lnTo>
                <a:lnTo>
                  <a:pt x="84" y="366"/>
                </a:lnTo>
                <a:lnTo>
                  <a:pt x="81" y="366"/>
                </a:lnTo>
                <a:lnTo>
                  <a:pt x="81" y="366"/>
                </a:lnTo>
                <a:lnTo>
                  <a:pt x="81" y="369"/>
                </a:lnTo>
                <a:lnTo>
                  <a:pt x="81" y="369"/>
                </a:lnTo>
                <a:lnTo>
                  <a:pt x="85" y="369"/>
                </a:lnTo>
                <a:lnTo>
                  <a:pt x="85" y="369"/>
                </a:lnTo>
                <a:close/>
                <a:moveTo>
                  <a:pt x="29" y="279"/>
                </a:moveTo>
                <a:lnTo>
                  <a:pt x="29" y="279"/>
                </a:lnTo>
                <a:lnTo>
                  <a:pt x="27" y="281"/>
                </a:lnTo>
                <a:lnTo>
                  <a:pt x="27" y="281"/>
                </a:lnTo>
                <a:lnTo>
                  <a:pt x="27" y="281"/>
                </a:lnTo>
                <a:lnTo>
                  <a:pt x="27" y="281"/>
                </a:lnTo>
                <a:lnTo>
                  <a:pt x="27" y="286"/>
                </a:lnTo>
                <a:lnTo>
                  <a:pt x="27" y="286"/>
                </a:lnTo>
                <a:lnTo>
                  <a:pt x="30" y="284"/>
                </a:lnTo>
                <a:lnTo>
                  <a:pt x="30" y="284"/>
                </a:lnTo>
                <a:lnTo>
                  <a:pt x="29" y="279"/>
                </a:lnTo>
                <a:lnTo>
                  <a:pt x="29" y="279"/>
                </a:lnTo>
                <a:close/>
                <a:moveTo>
                  <a:pt x="240" y="22"/>
                </a:moveTo>
                <a:lnTo>
                  <a:pt x="240" y="22"/>
                </a:lnTo>
                <a:lnTo>
                  <a:pt x="240" y="22"/>
                </a:lnTo>
                <a:lnTo>
                  <a:pt x="240" y="22"/>
                </a:lnTo>
                <a:lnTo>
                  <a:pt x="238" y="27"/>
                </a:lnTo>
                <a:lnTo>
                  <a:pt x="238" y="27"/>
                </a:lnTo>
                <a:lnTo>
                  <a:pt x="238" y="29"/>
                </a:lnTo>
                <a:lnTo>
                  <a:pt x="238" y="29"/>
                </a:lnTo>
                <a:lnTo>
                  <a:pt x="238" y="32"/>
                </a:lnTo>
                <a:lnTo>
                  <a:pt x="238" y="32"/>
                </a:lnTo>
                <a:lnTo>
                  <a:pt x="240" y="29"/>
                </a:lnTo>
                <a:lnTo>
                  <a:pt x="240" y="29"/>
                </a:lnTo>
                <a:lnTo>
                  <a:pt x="240" y="22"/>
                </a:lnTo>
                <a:lnTo>
                  <a:pt x="240" y="22"/>
                </a:lnTo>
                <a:close/>
                <a:moveTo>
                  <a:pt x="103" y="46"/>
                </a:moveTo>
                <a:lnTo>
                  <a:pt x="103" y="46"/>
                </a:lnTo>
                <a:lnTo>
                  <a:pt x="109" y="46"/>
                </a:lnTo>
                <a:lnTo>
                  <a:pt x="109" y="46"/>
                </a:lnTo>
                <a:lnTo>
                  <a:pt x="111" y="44"/>
                </a:lnTo>
                <a:lnTo>
                  <a:pt x="111" y="44"/>
                </a:lnTo>
                <a:lnTo>
                  <a:pt x="106" y="44"/>
                </a:lnTo>
                <a:lnTo>
                  <a:pt x="106" y="44"/>
                </a:lnTo>
                <a:lnTo>
                  <a:pt x="104" y="44"/>
                </a:lnTo>
                <a:lnTo>
                  <a:pt x="103" y="46"/>
                </a:lnTo>
                <a:lnTo>
                  <a:pt x="103" y="46"/>
                </a:lnTo>
                <a:close/>
                <a:moveTo>
                  <a:pt x="350" y="90"/>
                </a:moveTo>
                <a:lnTo>
                  <a:pt x="350" y="90"/>
                </a:lnTo>
                <a:lnTo>
                  <a:pt x="350" y="90"/>
                </a:lnTo>
                <a:lnTo>
                  <a:pt x="350" y="90"/>
                </a:lnTo>
                <a:lnTo>
                  <a:pt x="352" y="92"/>
                </a:lnTo>
                <a:lnTo>
                  <a:pt x="352" y="93"/>
                </a:lnTo>
                <a:lnTo>
                  <a:pt x="352" y="93"/>
                </a:lnTo>
                <a:lnTo>
                  <a:pt x="352" y="95"/>
                </a:lnTo>
                <a:lnTo>
                  <a:pt x="352" y="95"/>
                </a:lnTo>
                <a:lnTo>
                  <a:pt x="350" y="95"/>
                </a:lnTo>
                <a:lnTo>
                  <a:pt x="350" y="95"/>
                </a:lnTo>
                <a:lnTo>
                  <a:pt x="352" y="95"/>
                </a:lnTo>
                <a:lnTo>
                  <a:pt x="352" y="95"/>
                </a:lnTo>
                <a:lnTo>
                  <a:pt x="354" y="95"/>
                </a:lnTo>
                <a:lnTo>
                  <a:pt x="354" y="95"/>
                </a:lnTo>
                <a:lnTo>
                  <a:pt x="354" y="95"/>
                </a:lnTo>
                <a:lnTo>
                  <a:pt x="354" y="90"/>
                </a:lnTo>
                <a:lnTo>
                  <a:pt x="354" y="90"/>
                </a:lnTo>
                <a:lnTo>
                  <a:pt x="354" y="89"/>
                </a:lnTo>
                <a:lnTo>
                  <a:pt x="354" y="89"/>
                </a:lnTo>
                <a:lnTo>
                  <a:pt x="350" y="90"/>
                </a:lnTo>
                <a:lnTo>
                  <a:pt x="350" y="90"/>
                </a:lnTo>
                <a:close/>
                <a:moveTo>
                  <a:pt x="317" y="62"/>
                </a:moveTo>
                <a:lnTo>
                  <a:pt x="317" y="62"/>
                </a:lnTo>
                <a:lnTo>
                  <a:pt x="317" y="62"/>
                </a:lnTo>
                <a:lnTo>
                  <a:pt x="317" y="62"/>
                </a:lnTo>
                <a:lnTo>
                  <a:pt x="320" y="59"/>
                </a:lnTo>
                <a:lnTo>
                  <a:pt x="320" y="59"/>
                </a:lnTo>
                <a:lnTo>
                  <a:pt x="320" y="57"/>
                </a:lnTo>
                <a:lnTo>
                  <a:pt x="322" y="55"/>
                </a:lnTo>
                <a:lnTo>
                  <a:pt x="322" y="55"/>
                </a:lnTo>
                <a:lnTo>
                  <a:pt x="317" y="57"/>
                </a:lnTo>
                <a:lnTo>
                  <a:pt x="317" y="57"/>
                </a:lnTo>
                <a:lnTo>
                  <a:pt x="317" y="57"/>
                </a:lnTo>
                <a:lnTo>
                  <a:pt x="317" y="57"/>
                </a:lnTo>
                <a:lnTo>
                  <a:pt x="317" y="62"/>
                </a:lnTo>
                <a:lnTo>
                  <a:pt x="317" y="62"/>
                </a:lnTo>
                <a:close/>
                <a:moveTo>
                  <a:pt x="339" y="131"/>
                </a:moveTo>
                <a:lnTo>
                  <a:pt x="339" y="131"/>
                </a:lnTo>
                <a:lnTo>
                  <a:pt x="339" y="130"/>
                </a:lnTo>
                <a:lnTo>
                  <a:pt x="339" y="130"/>
                </a:lnTo>
                <a:lnTo>
                  <a:pt x="333" y="130"/>
                </a:lnTo>
                <a:lnTo>
                  <a:pt x="333" y="130"/>
                </a:lnTo>
                <a:lnTo>
                  <a:pt x="333" y="131"/>
                </a:lnTo>
                <a:lnTo>
                  <a:pt x="333" y="131"/>
                </a:lnTo>
                <a:lnTo>
                  <a:pt x="339" y="131"/>
                </a:lnTo>
                <a:lnTo>
                  <a:pt x="339" y="131"/>
                </a:lnTo>
                <a:close/>
                <a:moveTo>
                  <a:pt x="339" y="79"/>
                </a:moveTo>
                <a:lnTo>
                  <a:pt x="339" y="79"/>
                </a:lnTo>
                <a:lnTo>
                  <a:pt x="341" y="78"/>
                </a:lnTo>
                <a:lnTo>
                  <a:pt x="341" y="78"/>
                </a:lnTo>
                <a:lnTo>
                  <a:pt x="343" y="76"/>
                </a:lnTo>
                <a:lnTo>
                  <a:pt x="343" y="76"/>
                </a:lnTo>
                <a:lnTo>
                  <a:pt x="341" y="71"/>
                </a:lnTo>
                <a:lnTo>
                  <a:pt x="341" y="71"/>
                </a:lnTo>
                <a:lnTo>
                  <a:pt x="341" y="71"/>
                </a:lnTo>
                <a:lnTo>
                  <a:pt x="341" y="71"/>
                </a:lnTo>
                <a:lnTo>
                  <a:pt x="339" y="73"/>
                </a:lnTo>
                <a:lnTo>
                  <a:pt x="339" y="73"/>
                </a:lnTo>
                <a:lnTo>
                  <a:pt x="339" y="79"/>
                </a:lnTo>
                <a:lnTo>
                  <a:pt x="339" y="79"/>
                </a:lnTo>
                <a:close/>
                <a:moveTo>
                  <a:pt x="197" y="136"/>
                </a:moveTo>
                <a:lnTo>
                  <a:pt x="197" y="136"/>
                </a:lnTo>
                <a:lnTo>
                  <a:pt x="204" y="137"/>
                </a:lnTo>
                <a:lnTo>
                  <a:pt x="204" y="137"/>
                </a:lnTo>
                <a:lnTo>
                  <a:pt x="204" y="136"/>
                </a:lnTo>
                <a:lnTo>
                  <a:pt x="204" y="136"/>
                </a:lnTo>
                <a:lnTo>
                  <a:pt x="201" y="134"/>
                </a:lnTo>
                <a:lnTo>
                  <a:pt x="199" y="134"/>
                </a:lnTo>
                <a:lnTo>
                  <a:pt x="199" y="134"/>
                </a:lnTo>
                <a:lnTo>
                  <a:pt x="197" y="136"/>
                </a:lnTo>
                <a:lnTo>
                  <a:pt x="197" y="136"/>
                </a:lnTo>
                <a:close/>
                <a:moveTo>
                  <a:pt x="201" y="104"/>
                </a:moveTo>
                <a:lnTo>
                  <a:pt x="201" y="104"/>
                </a:lnTo>
                <a:lnTo>
                  <a:pt x="199" y="109"/>
                </a:lnTo>
                <a:lnTo>
                  <a:pt x="199" y="114"/>
                </a:lnTo>
                <a:lnTo>
                  <a:pt x="199" y="114"/>
                </a:lnTo>
                <a:lnTo>
                  <a:pt x="201" y="114"/>
                </a:lnTo>
                <a:lnTo>
                  <a:pt x="201" y="114"/>
                </a:lnTo>
                <a:lnTo>
                  <a:pt x="201" y="104"/>
                </a:lnTo>
                <a:lnTo>
                  <a:pt x="201" y="104"/>
                </a:lnTo>
                <a:close/>
                <a:moveTo>
                  <a:pt x="131" y="66"/>
                </a:moveTo>
                <a:lnTo>
                  <a:pt x="131" y="66"/>
                </a:lnTo>
                <a:lnTo>
                  <a:pt x="131" y="73"/>
                </a:lnTo>
                <a:lnTo>
                  <a:pt x="131" y="73"/>
                </a:lnTo>
                <a:lnTo>
                  <a:pt x="133" y="70"/>
                </a:lnTo>
                <a:lnTo>
                  <a:pt x="133" y="70"/>
                </a:lnTo>
                <a:lnTo>
                  <a:pt x="133" y="65"/>
                </a:lnTo>
                <a:lnTo>
                  <a:pt x="133" y="65"/>
                </a:lnTo>
                <a:lnTo>
                  <a:pt x="131" y="66"/>
                </a:lnTo>
                <a:lnTo>
                  <a:pt x="131" y="66"/>
                </a:lnTo>
                <a:close/>
                <a:moveTo>
                  <a:pt x="24" y="199"/>
                </a:moveTo>
                <a:lnTo>
                  <a:pt x="24" y="199"/>
                </a:lnTo>
                <a:lnTo>
                  <a:pt x="30" y="193"/>
                </a:lnTo>
                <a:lnTo>
                  <a:pt x="30" y="193"/>
                </a:lnTo>
                <a:lnTo>
                  <a:pt x="30" y="193"/>
                </a:lnTo>
                <a:lnTo>
                  <a:pt x="30" y="193"/>
                </a:lnTo>
                <a:lnTo>
                  <a:pt x="25" y="196"/>
                </a:lnTo>
                <a:lnTo>
                  <a:pt x="25" y="196"/>
                </a:lnTo>
                <a:lnTo>
                  <a:pt x="24" y="196"/>
                </a:lnTo>
                <a:lnTo>
                  <a:pt x="24" y="199"/>
                </a:lnTo>
                <a:lnTo>
                  <a:pt x="24" y="199"/>
                </a:lnTo>
                <a:lnTo>
                  <a:pt x="24" y="199"/>
                </a:lnTo>
                <a:lnTo>
                  <a:pt x="24" y="199"/>
                </a:lnTo>
                <a:close/>
                <a:moveTo>
                  <a:pt x="216" y="322"/>
                </a:moveTo>
                <a:lnTo>
                  <a:pt x="216" y="322"/>
                </a:lnTo>
                <a:lnTo>
                  <a:pt x="215" y="325"/>
                </a:lnTo>
                <a:lnTo>
                  <a:pt x="215" y="325"/>
                </a:lnTo>
                <a:lnTo>
                  <a:pt x="213" y="327"/>
                </a:lnTo>
                <a:lnTo>
                  <a:pt x="213" y="327"/>
                </a:lnTo>
                <a:lnTo>
                  <a:pt x="213" y="330"/>
                </a:lnTo>
                <a:lnTo>
                  <a:pt x="213" y="330"/>
                </a:lnTo>
                <a:lnTo>
                  <a:pt x="218" y="327"/>
                </a:lnTo>
                <a:lnTo>
                  <a:pt x="218" y="327"/>
                </a:lnTo>
                <a:lnTo>
                  <a:pt x="216" y="322"/>
                </a:lnTo>
                <a:lnTo>
                  <a:pt x="216" y="322"/>
                </a:lnTo>
                <a:close/>
                <a:moveTo>
                  <a:pt x="336" y="357"/>
                </a:moveTo>
                <a:lnTo>
                  <a:pt x="336" y="357"/>
                </a:lnTo>
                <a:lnTo>
                  <a:pt x="336" y="354"/>
                </a:lnTo>
                <a:lnTo>
                  <a:pt x="336" y="354"/>
                </a:lnTo>
                <a:lnTo>
                  <a:pt x="332" y="354"/>
                </a:lnTo>
                <a:lnTo>
                  <a:pt x="332" y="354"/>
                </a:lnTo>
                <a:lnTo>
                  <a:pt x="335" y="357"/>
                </a:lnTo>
                <a:lnTo>
                  <a:pt x="335" y="357"/>
                </a:lnTo>
                <a:lnTo>
                  <a:pt x="335" y="357"/>
                </a:lnTo>
                <a:lnTo>
                  <a:pt x="335" y="357"/>
                </a:lnTo>
                <a:lnTo>
                  <a:pt x="336" y="357"/>
                </a:lnTo>
                <a:lnTo>
                  <a:pt x="336" y="357"/>
                </a:lnTo>
                <a:close/>
                <a:moveTo>
                  <a:pt x="256" y="43"/>
                </a:moveTo>
                <a:lnTo>
                  <a:pt x="256" y="43"/>
                </a:lnTo>
                <a:lnTo>
                  <a:pt x="256" y="40"/>
                </a:lnTo>
                <a:lnTo>
                  <a:pt x="254" y="37"/>
                </a:lnTo>
                <a:lnTo>
                  <a:pt x="254" y="37"/>
                </a:lnTo>
                <a:lnTo>
                  <a:pt x="253" y="40"/>
                </a:lnTo>
                <a:lnTo>
                  <a:pt x="253" y="43"/>
                </a:lnTo>
                <a:lnTo>
                  <a:pt x="253" y="43"/>
                </a:lnTo>
                <a:lnTo>
                  <a:pt x="256" y="43"/>
                </a:lnTo>
                <a:lnTo>
                  <a:pt x="256" y="43"/>
                </a:lnTo>
                <a:close/>
                <a:moveTo>
                  <a:pt x="213" y="371"/>
                </a:moveTo>
                <a:lnTo>
                  <a:pt x="213" y="371"/>
                </a:lnTo>
                <a:lnTo>
                  <a:pt x="205" y="371"/>
                </a:lnTo>
                <a:lnTo>
                  <a:pt x="205" y="371"/>
                </a:lnTo>
                <a:lnTo>
                  <a:pt x="207" y="373"/>
                </a:lnTo>
                <a:lnTo>
                  <a:pt x="207" y="373"/>
                </a:lnTo>
                <a:lnTo>
                  <a:pt x="213" y="373"/>
                </a:lnTo>
                <a:lnTo>
                  <a:pt x="213" y="373"/>
                </a:lnTo>
                <a:lnTo>
                  <a:pt x="213" y="371"/>
                </a:lnTo>
                <a:lnTo>
                  <a:pt x="213" y="371"/>
                </a:lnTo>
                <a:close/>
                <a:moveTo>
                  <a:pt x="194" y="358"/>
                </a:moveTo>
                <a:lnTo>
                  <a:pt x="194" y="358"/>
                </a:lnTo>
                <a:lnTo>
                  <a:pt x="193" y="355"/>
                </a:lnTo>
                <a:lnTo>
                  <a:pt x="193" y="355"/>
                </a:lnTo>
                <a:lnTo>
                  <a:pt x="190" y="355"/>
                </a:lnTo>
                <a:lnTo>
                  <a:pt x="190" y="355"/>
                </a:lnTo>
                <a:lnTo>
                  <a:pt x="190" y="358"/>
                </a:lnTo>
                <a:lnTo>
                  <a:pt x="190" y="358"/>
                </a:lnTo>
                <a:lnTo>
                  <a:pt x="194" y="358"/>
                </a:lnTo>
                <a:lnTo>
                  <a:pt x="194" y="358"/>
                </a:lnTo>
                <a:close/>
                <a:moveTo>
                  <a:pt x="51" y="33"/>
                </a:moveTo>
                <a:lnTo>
                  <a:pt x="51" y="33"/>
                </a:lnTo>
                <a:lnTo>
                  <a:pt x="49" y="32"/>
                </a:lnTo>
                <a:lnTo>
                  <a:pt x="49" y="32"/>
                </a:lnTo>
                <a:lnTo>
                  <a:pt x="48" y="38"/>
                </a:lnTo>
                <a:lnTo>
                  <a:pt x="48" y="38"/>
                </a:lnTo>
                <a:lnTo>
                  <a:pt x="49" y="38"/>
                </a:lnTo>
                <a:lnTo>
                  <a:pt x="49" y="38"/>
                </a:lnTo>
                <a:lnTo>
                  <a:pt x="51" y="33"/>
                </a:lnTo>
                <a:lnTo>
                  <a:pt x="51" y="33"/>
                </a:lnTo>
                <a:close/>
                <a:moveTo>
                  <a:pt x="344" y="265"/>
                </a:moveTo>
                <a:lnTo>
                  <a:pt x="344" y="265"/>
                </a:lnTo>
                <a:lnTo>
                  <a:pt x="347" y="267"/>
                </a:lnTo>
                <a:lnTo>
                  <a:pt x="347" y="267"/>
                </a:lnTo>
                <a:lnTo>
                  <a:pt x="347" y="262"/>
                </a:lnTo>
                <a:lnTo>
                  <a:pt x="347" y="262"/>
                </a:lnTo>
                <a:lnTo>
                  <a:pt x="344" y="262"/>
                </a:lnTo>
                <a:lnTo>
                  <a:pt x="344" y="262"/>
                </a:lnTo>
                <a:lnTo>
                  <a:pt x="344" y="265"/>
                </a:lnTo>
                <a:lnTo>
                  <a:pt x="344" y="265"/>
                </a:lnTo>
                <a:close/>
                <a:moveTo>
                  <a:pt x="147" y="343"/>
                </a:moveTo>
                <a:lnTo>
                  <a:pt x="147" y="343"/>
                </a:lnTo>
                <a:lnTo>
                  <a:pt x="142" y="343"/>
                </a:lnTo>
                <a:lnTo>
                  <a:pt x="142" y="343"/>
                </a:lnTo>
                <a:lnTo>
                  <a:pt x="147" y="347"/>
                </a:lnTo>
                <a:lnTo>
                  <a:pt x="147" y="347"/>
                </a:lnTo>
                <a:lnTo>
                  <a:pt x="147" y="343"/>
                </a:lnTo>
                <a:lnTo>
                  <a:pt x="147" y="343"/>
                </a:lnTo>
                <a:close/>
                <a:moveTo>
                  <a:pt x="163" y="262"/>
                </a:moveTo>
                <a:lnTo>
                  <a:pt x="163" y="262"/>
                </a:lnTo>
                <a:lnTo>
                  <a:pt x="163" y="261"/>
                </a:lnTo>
                <a:lnTo>
                  <a:pt x="163" y="261"/>
                </a:lnTo>
                <a:lnTo>
                  <a:pt x="163" y="261"/>
                </a:lnTo>
                <a:lnTo>
                  <a:pt x="156" y="253"/>
                </a:lnTo>
                <a:lnTo>
                  <a:pt x="156" y="253"/>
                </a:lnTo>
                <a:lnTo>
                  <a:pt x="156" y="253"/>
                </a:lnTo>
                <a:lnTo>
                  <a:pt x="156" y="253"/>
                </a:lnTo>
                <a:lnTo>
                  <a:pt x="156" y="256"/>
                </a:lnTo>
                <a:lnTo>
                  <a:pt x="156" y="256"/>
                </a:lnTo>
                <a:lnTo>
                  <a:pt x="156" y="256"/>
                </a:lnTo>
                <a:lnTo>
                  <a:pt x="156" y="256"/>
                </a:lnTo>
                <a:lnTo>
                  <a:pt x="163" y="262"/>
                </a:lnTo>
                <a:lnTo>
                  <a:pt x="163" y="262"/>
                </a:lnTo>
                <a:close/>
                <a:moveTo>
                  <a:pt x="221" y="59"/>
                </a:moveTo>
                <a:lnTo>
                  <a:pt x="221" y="59"/>
                </a:lnTo>
                <a:lnTo>
                  <a:pt x="218" y="60"/>
                </a:lnTo>
                <a:lnTo>
                  <a:pt x="218" y="60"/>
                </a:lnTo>
                <a:lnTo>
                  <a:pt x="220" y="63"/>
                </a:lnTo>
                <a:lnTo>
                  <a:pt x="220" y="63"/>
                </a:lnTo>
                <a:lnTo>
                  <a:pt x="220" y="63"/>
                </a:lnTo>
                <a:lnTo>
                  <a:pt x="220" y="63"/>
                </a:lnTo>
                <a:lnTo>
                  <a:pt x="221" y="63"/>
                </a:lnTo>
                <a:lnTo>
                  <a:pt x="221" y="62"/>
                </a:lnTo>
                <a:lnTo>
                  <a:pt x="221" y="62"/>
                </a:lnTo>
                <a:lnTo>
                  <a:pt x="221" y="59"/>
                </a:lnTo>
                <a:lnTo>
                  <a:pt x="221" y="59"/>
                </a:lnTo>
                <a:close/>
                <a:moveTo>
                  <a:pt x="221" y="317"/>
                </a:moveTo>
                <a:lnTo>
                  <a:pt x="221" y="317"/>
                </a:lnTo>
                <a:lnTo>
                  <a:pt x="220" y="320"/>
                </a:lnTo>
                <a:lnTo>
                  <a:pt x="220" y="320"/>
                </a:lnTo>
                <a:lnTo>
                  <a:pt x="220" y="320"/>
                </a:lnTo>
                <a:lnTo>
                  <a:pt x="220" y="320"/>
                </a:lnTo>
                <a:lnTo>
                  <a:pt x="220" y="325"/>
                </a:lnTo>
                <a:lnTo>
                  <a:pt x="220" y="325"/>
                </a:lnTo>
                <a:lnTo>
                  <a:pt x="221" y="324"/>
                </a:lnTo>
                <a:lnTo>
                  <a:pt x="221" y="324"/>
                </a:lnTo>
                <a:lnTo>
                  <a:pt x="223" y="324"/>
                </a:lnTo>
                <a:lnTo>
                  <a:pt x="223" y="324"/>
                </a:lnTo>
                <a:lnTo>
                  <a:pt x="221" y="317"/>
                </a:lnTo>
                <a:lnTo>
                  <a:pt x="221" y="317"/>
                </a:lnTo>
                <a:close/>
                <a:moveTo>
                  <a:pt x="251" y="22"/>
                </a:moveTo>
                <a:lnTo>
                  <a:pt x="251" y="22"/>
                </a:lnTo>
                <a:lnTo>
                  <a:pt x="248" y="25"/>
                </a:lnTo>
                <a:lnTo>
                  <a:pt x="248" y="25"/>
                </a:lnTo>
                <a:lnTo>
                  <a:pt x="248" y="25"/>
                </a:lnTo>
                <a:lnTo>
                  <a:pt x="248" y="25"/>
                </a:lnTo>
                <a:lnTo>
                  <a:pt x="249" y="30"/>
                </a:lnTo>
                <a:lnTo>
                  <a:pt x="249" y="30"/>
                </a:lnTo>
                <a:lnTo>
                  <a:pt x="251" y="27"/>
                </a:lnTo>
                <a:lnTo>
                  <a:pt x="251" y="22"/>
                </a:lnTo>
                <a:lnTo>
                  <a:pt x="251" y="22"/>
                </a:lnTo>
                <a:close/>
                <a:moveTo>
                  <a:pt x="133" y="79"/>
                </a:moveTo>
                <a:lnTo>
                  <a:pt x="133" y="79"/>
                </a:lnTo>
                <a:lnTo>
                  <a:pt x="133" y="92"/>
                </a:lnTo>
                <a:lnTo>
                  <a:pt x="133" y="92"/>
                </a:lnTo>
                <a:lnTo>
                  <a:pt x="134" y="90"/>
                </a:lnTo>
                <a:lnTo>
                  <a:pt x="134" y="90"/>
                </a:lnTo>
                <a:lnTo>
                  <a:pt x="134" y="81"/>
                </a:lnTo>
                <a:lnTo>
                  <a:pt x="134" y="81"/>
                </a:lnTo>
                <a:lnTo>
                  <a:pt x="134" y="79"/>
                </a:lnTo>
                <a:lnTo>
                  <a:pt x="134" y="79"/>
                </a:lnTo>
                <a:lnTo>
                  <a:pt x="133" y="79"/>
                </a:lnTo>
                <a:lnTo>
                  <a:pt x="133" y="79"/>
                </a:lnTo>
                <a:close/>
                <a:moveTo>
                  <a:pt x="27" y="314"/>
                </a:moveTo>
                <a:lnTo>
                  <a:pt x="27" y="314"/>
                </a:lnTo>
                <a:lnTo>
                  <a:pt x="30" y="313"/>
                </a:lnTo>
                <a:lnTo>
                  <a:pt x="30" y="313"/>
                </a:lnTo>
                <a:lnTo>
                  <a:pt x="29" y="309"/>
                </a:lnTo>
                <a:lnTo>
                  <a:pt x="29" y="309"/>
                </a:lnTo>
                <a:lnTo>
                  <a:pt x="27" y="311"/>
                </a:lnTo>
                <a:lnTo>
                  <a:pt x="27" y="311"/>
                </a:lnTo>
                <a:lnTo>
                  <a:pt x="25" y="313"/>
                </a:lnTo>
                <a:lnTo>
                  <a:pt x="27" y="314"/>
                </a:lnTo>
                <a:lnTo>
                  <a:pt x="27" y="314"/>
                </a:lnTo>
                <a:lnTo>
                  <a:pt x="27" y="314"/>
                </a:lnTo>
                <a:lnTo>
                  <a:pt x="27" y="314"/>
                </a:lnTo>
                <a:close/>
                <a:moveTo>
                  <a:pt x="166" y="341"/>
                </a:moveTo>
                <a:lnTo>
                  <a:pt x="166" y="341"/>
                </a:lnTo>
                <a:lnTo>
                  <a:pt x="166" y="344"/>
                </a:lnTo>
                <a:lnTo>
                  <a:pt x="167" y="347"/>
                </a:lnTo>
                <a:lnTo>
                  <a:pt x="167" y="347"/>
                </a:lnTo>
                <a:lnTo>
                  <a:pt x="169" y="343"/>
                </a:lnTo>
                <a:lnTo>
                  <a:pt x="169" y="343"/>
                </a:lnTo>
                <a:lnTo>
                  <a:pt x="167" y="341"/>
                </a:lnTo>
                <a:lnTo>
                  <a:pt x="166" y="341"/>
                </a:lnTo>
                <a:lnTo>
                  <a:pt x="166" y="341"/>
                </a:lnTo>
                <a:close/>
                <a:moveTo>
                  <a:pt x="205" y="254"/>
                </a:moveTo>
                <a:lnTo>
                  <a:pt x="205" y="254"/>
                </a:lnTo>
                <a:lnTo>
                  <a:pt x="205" y="249"/>
                </a:lnTo>
                <a:lnTo>
                  <a:pt x="205" y="249"/>
                </a:lnTo>
                <a:lnTo>
                  <a:pt x="202" y="249"/>
                </a:lnTo>
                <a:lnTo>
                  <a:pt x="201" y="251"/>
                </a:lnTo>
                <a:lnTo>
                  <a:pt x="201" y="251"/>
                </a:lnTo>
                <a:lnTo>
                  <a:pt x="202" y="254"/>
                </a:lnTo>
                <a:lnTo>
                  <a:pt x="202" y="254"/>
                </a:lnTo>
                <a:lnTo>
                  <a:pt x="205" y="254"/>
                </a:lnTo>
                <a:lnTo>
                  <a:pt x="205" y="254"/>
                </a:lnTo>
                <a:close/>
                <a:moveTo>
                  <a:pt x="40" y="328"/>
                </a:moveTo>
                <a:lnTo>
                  <a:pt x="40" y="328"/>
                </a:lnTo>
                <a:lnTo>
                  <a:pt x="32" y="331"/>
                </a:lnTo>
                <a:lnTo>
                  <a:pt x="32" y="331"/>
                </a:lnTo>
                <a:lnTo>
                  <a:pt x="32" y="335"/>
                </a:lnTo>
                <a:lnTo>
                  <a:pt x="32" y="335"/>
                </a:lnTo>
                <a:lnTo>
                  <a:pt x="40" y="328"/>
                </a:lnTo>
                <a:lnTo>
                  <a:pt x="40" y="328"/>
                </a:lnTo>
                <a:close/>
                <a:moveTo>
                  <a:pt x="349" y="234"/>
                </a:moveTo>
                <a:lnTo>
                  <a:pt x="349" y="234"/>
                </a:lnTo>
                <a:lnTo>
                  <a:pt x="349" y="232"/>
                </a:lnTo>
                <a:lnTo>
                  <a:pt x="349" y="232"/>
                </a:lnTo>
                <a:lnTo>
                  <a:pt x="343" y="231"/>
                </a:lnTo>
                <a:lnTo>
                  <a:pt x="343" y="231"/>
                </a:lnTo>
                <a:lnTo>
                  <a:pt x="344" y="234"/>
                </a:lnTo>
                <a:lnTo>
                  <a:pt x="344" y="234"/>
                </a:lnTo>
                <a:lnTo>
                  <a:pt x="346" y="234"/>
                </a:lnTo>
                <a:lnTo>
                  <a:pt x="349" y="234"/>
                </a:lnTo>
                <a:lnTo>
                  <a:pt x="349" y="234"/>
                </a:lnTo>
                <a:close/>
                <a:moveTo>
                  <a:pt x="224" y="287"/>
                </a:moveTo>
                <a:lnTo>
                  <a:pt x="224" y="287"/>
                </a:lnTo>
                <a:lnTo>
                  <a:pt x="224" y="287"/>
                </a:lnTo>
                <a:lnTo>
                  <a:pt x="224" y="287"/>
                </a:lnTo>
                <a:lnTo>
                  <a:pt x="224" y="279"/>
                </a:lnTo>
                <a:lnTo>
                  <a:pt x="224" y="279"/>
                </a:lnTo>
                <a:lnTo>
                  <a:pt x="223" y="281"/>
                </a:lnTo>
                <a:lnTo>
                  <a:pt x="223" y="281"/>
                </a:lnTo>
                <a:lnTo>
                  <a:pt x="223" y="283"/>
                </a:lnTo>
                <a:lnTo>
                  <a:pt x="223" y="283"/>
                </a:lnTo>
                <a:lnTo>
                  <a:pt x="223" y="287"/>
                </a:lnTo>
                <a:lnTo>
                  <a:pt x="223" y="287"/>
                </a:lnTo>
                <a:lnTo>
                  <a:pt x="224" y="287"/>
                </a:lnTo>
                <a:lnTo>
                  <a:pt x="224" y="287"/>
                </a:lnTo>
                <a:close/>
                <a:moveTo>
                  <a:pt x="215" y="314"/>
                </a:moveTo>
                <a:lnTo>
                  <a:pt x="215" y="314"/>
                </a:lnTo>
                <a:lnTo>
                  <a:pt x="215" y="316"/>
                </a:lnTo>
                <a:lnTo>
                  <a:pt x="215" y="316"/>
                </a:lnTo>
                <a:lnTo>
                  <a:pt x="213" y="316"/>
                </a:lnTo>
                <a:lnTo>
                  <a:pt x="213" y="317"/>
                </a:lnTo>
                <a:lnTo>
                  <a:pt x="213" y="317"/>
                </a:lnTo>
                <a:lnTo>
                  <a:pt x="213" y="320"/>
                </a:lnTo>
                <a:lnTo>
                  <a:pt x="213" y="320"/>
                </a:lnTo>
                <a:lnTo>
                  <a:pt x="213" y="322"/>
                </a:lnTo>
                <a:lnTo>
                  <a:pt x="213" y="322"/>
                </a:lnTo>
                <a:lnTo>
                  <a:pt x="216" y="320"/>
                </a:lnTo>
                <a:lnTo>
                  <a:pt x="216" y="320"/>
                </a:lnTo>
                <a:lnTo>
                  <a:pt x="216" y="319"/>
                </a:lnTo>
                <a:lnTo>
                  <a:pt x="216" y="319"/>
                </a:lnTo>
                <a:lnTo>
                  <a:pt x="215" y="314"/>
                </a:lnTo>
                <a:lnTo>
                  <a:pt x="215" y="314"/>
                </a:lnTo>
                <a:close/>
                <a:moveTo>
                  <a:pt x="354" y="357"/>
                </a:moveTo>
                <a:lnTo>
                  <a:pt x="354" y="357"/>
                </a:lnTo>
                <a:lnTo>
                  <a:pt x="358" y="347"/>
                </a:lnTo>
                <a:lnTo>
                  <a:pt x="358" y="347"/>
                </a:lnTo>
                <a:lnTo>
                  <a:pt x="355" y="350"/>
                </a:lnTo>
                <a:lnTo>
                  <a:pt x="355" y="350"/>
                </a:lnTo>
                <a:lnTo>
                  <a:pt x="355" y="352"/>
                </a:lnTo>
                <a:lnTo>
                  <a:pt x="355" y="352"/>
                </a:lnTo>
                <a:lnTo>
                  <a:pt x="354" y="357"/>
                </a:lnTo>
                <a:lnTo>
                  <a:pt x="354" y="357"/>
                </a:lnTo>
                <a:close/>
                <a:moveTo>
                  <a:pt x="303" y="21"/>
                </a:moveTo>
                <a:lnTo>
                  <a:pt x="303" y="21"/>
                </a:lnTo>
                <a:lnTo>
                  <a:pt x="303" y="24"/>
                </a:lnTo>
                <a:lnTo>
                  <a:pt x="303" y="24"/>
                </a:lnTo>
                <a:lnTo>
                  <a:pt x="305" y="24"/>
                </a:lnTo>
                <a:lnTo>
                  <a:pt x="305" y="24"/>
                </a:lnTo>
                <a:lnTo>
                  <a:pt x="308" y="22"/>
                </a:lnTo>
                <a:lnTo>
                  <a:pt x="308" y="22"/>
                </a:lnTo>
                <a:lnTo>
                  <a:pt x="303" y="21"/>
                </a:lnTo>
                <a:lnTo>
                  <a:pt x="303" y="21"/>
                </a:lnTo>
                <a:close/>
                <a:moveTo>
                  <a:pt x="352" y="142"/>
                </a:moveTo>
                <a:lnTo>
                  <a:pt x="352" y="142"/>
                </a:lnTo>
                <a:lnTo>
                  <a:pt x="347" y="144"/>
                </a:lnTo>
                <a:lnTo>
                  <a:pt x="347" y="144"/>
                </a:lnTo>
                <a:lnTo>
                  <a:pt x="349" y="145"/>
                </a:lnTo>
                <a:lnTo>
                  <a:pt x="349" y="145"/>
                </a:lnTo>
                <a:lnTo>
                  <a:pt x="352" y="145"/>
                </a:lnTo>
                <a:lnTo>
                  <a:pt x="352" y="145"/>
                </a:lnTo>
                <a:lnTo>
                  <a:pt x="352" y="145"/>
                </a:lnTo>
                <a:lnTo>
                  <a:pt x="352" y="145"/>
                </a:lnTo>
                <a:lnTo>
                  <a:pt x="352" y="142"/>
                </a:lnTo>
                <a:lnTo>
                  <a:pt x="352" y="142"/>
                </a:lnTo>
                <a:close/>
                <a:moveTo>
                  <a:pt x="212" y="338"/>
                </a:moveTo>
                <a:lnTo>
                  <a:pt x="212" y="338"/>
                </a:lnTo>
                <a:lnTo>
                  <a:pt x="212" y="336"/>
                </a:lnTo>
                <a:lnTo>
                  <a:pt x="210" y="335"/>
                </a:lnTo>
                <a:lnTo>
                  <a:pt x="210" y="335"/>
                </a:lnTo>
                <a:lnTo>
                  <a:pt x="207" y="338"/>
                </a:lnTo>
                <a:lnTo>
                  <a:pt x="207" y="338"/>
                </a:lnTo>
                <a:lnTo>
                  <a:pt x="205" y="339"/>
                </a:lnTo>
                <a:lnTo>
                  <a:pt x="205" y="339"/>
                </a:lnTo>
                <a:lnTo>
                  <a:pt x="208" y="339"/>
                </a:lnTo>
                <a:lnTo>
                  <a:pt x="208" y="339"/>
                </a:lnTo>
                <a:lnTo>
                  <a:pt x="210" y="338"/>
                </a:lnTo>
                <a:lnTo>
                  <a:pt x="210" y="338"/>
                </a:lnTo>
                <a:lnTo>
                  <a:pt x="212" y="338"/>
                </a:lnTo>
                <a:lnTo>
                  <a:pt x="212" y="338"/>
                </a:lnTo>
                <a:close/>
                <a:moveTo>
                  <a:pt x="221" y="32"/>
                </a:moveTo>
                <a:lnTo>
                  <a:pt x="221" y="32"/>
                </a:lnTo>
                <a:lnTo>
                  <a:pt x="223" y="29"/>
                </a:lnTo>
                <a:lnTo>
                  <a:pt x="223" y="29"/>
                </a:lnTo>
                <a:lnTo>
                  <a:pt x="223" y="27"/>
                </a:lnTo>
                <a:lnTo>
                  <a:pt x="223" y="25"/>
                </a:lnTo>
                <a:lnTo>
                  <a:pt x="223" y="25"/>
                </a:lnTo>
                <a:lnTo>
                  <a:pt x="223" y="25"/>
                </a:lnTo>
                <a:lnTo>
                  <a:pt x="223" y="25"/>
                </a:lnTo>
                <a:lnTo>
                  <a:pt x="223" y="27"/>
                </a:lnTo>
                <a:lnTo>
                  <a:pt x="221" y="27"/>
                </a:lnTo>
                <a:lnTo>
                  <a:pt x="221" y="27"/>
                </a:lnTo>
                <a:lnTo>
                  <a:pt x="220" y="27"/>
                </a:lnTo>
                <a:lnTo>
                  <a:pt x="220" y="27"/>
                </a:lnTo>
                <a:lnTo>
                  <a:pt x="218" y="29"/>
                </a:lnTo>
                <a:lnTo>
                  <a:pt x="218" y="29"/>
                </a:lnTo>
                <a:lnTo>
                  <a:pt x="221" y="32"/>
                </a:lnTo>
                <a:lnTo>
                  <a:pt x="221" y="32"/>
                </a:lnTo>
                <a:close/>
                <a:moveTo>
                  <a:pt x="32" y="246"/>
                </a:moveTo>
                <a:lnTo>
                  <a:pt x="32" y="246"/>
                </a:lnTo>
                <a:lnTo>
                  <a:pt x="32" y="246"/>
                </a:lnTo>
                <a:lnTo>
                  <a:pt x="32" y="246"/>
                </a:lnTo>
                <a:lnTo>
                  <a:pt x="30" y="249"/>
                </a:lnTo>
                <a:lnTo>
                  <a:pt x="30" y="249"/>
                </a:lnTo>
                <a:lnTo>
                  <a:pt x="30" y="253"/>
                </a:lnTo>
                <a:lnTo>
                  <a:pt x="30" y="253"/>
                </a:lnTo>
                <a:lnTo>
                  <a:pt x="30" y="253"/>
                </a:lnTo>
                <a:lnTo>
                  <a:pt x="30" y="253"/>
                </a:lnTo>
                <a:lnTo>
                  <a:pt x="32" y="253"/>
                </a:lnTo>
                <a:lnTo>
                  <a:pt x="32" y="253"/>
                </a:lnTo>
                <a:lnTo>
                  <a:pt x="32" y="253"/>
                </a:lnTo>
                <a:lnTo>
                  <a:pt x="32" y="246"/>
                </a:lnTo>
                <a:lnTo>
                  <a:pt x="32" y="246"/>
                </a:lnTo>
                <a:close/>
                <a:moveTo>
                  <a:pt x="133" y="363"/>
                </a:moveTo>
                <a:lnTo>
                  <a:pt x="133" y="363"/>
                </a:lnTo>
                <a:lnTo>
                  <a:pt x="137" y="363"/>
                </a:lnTo>
                <a:lnTo>
                  <a:pt x="137" y="363"/>
                </a:lnTo>
                <a:lnTo>
                  <a:pt x="136" y="360"/>
                </a:lnTo>
                <a:lnTo>
                  <a:pt x="136" y="360"/>
                </a:lnTo>
                <a:lnTo>
                  <a:pt x="133" y="360"/>
                </a:lnTo>
                <a:lnTo>
                  <a:pt x="133" y="360"/>
                </a:lnTo>
                <a:lnTo>
                  <a:pt x="133" y="363"/>
                </a:lnTo>
                <a:lnTo>
                  <a:pt x="133" y="363"/>
                </a:lnTo>
                <a:close/>
                <a:moveTo>
                  <a:pt x="238" y="325"/>
                </a:moveTo>
                <a:lnTo>
                  <a:pt x="238" y="325"/>
                </a:lnTo>
                <a:lnTo>
                  <a:pt x="238" y="314"/>
                </a:lnTo>
                <a:lnTo>
                  <a:pt x="238" y="314"/>
                </a:lnTo>
                <a:lnTo>
                  <a:pt x="237" y="317"/>
                </a:lnTo>
                <a:lnTo>
                  <a:pt x="237" y="319"/>
                </a:lnTo>
                <a:lnTo>
                  <a:pt x="237" y="319"/>
                </a:lnTo>
                <a:lnTo>
                  <a:pt x="237" y="325"/>
                </a:lnTo>
                <a:lnTo>
                  <a:pt x="237" y="325"/>
                </a:lnTo>
                <a:lnTo>
                  <a:pt x="238" y="325"/>
                </a:lnTo>
                <a:lnTo>
                  <a:pt x="238" y="325"/>
                </a:lnTo>
                <a:close/>
                <a:moveTo>
                  <a:pt x="335" y="152"/>
                </a:moveTo>
                <a:lnTo>
                  <a:pt x="335" y="152"/>
                </a:lnTo>
                <a:lnTo>
                  <a:pt x="339" y="152"/>
                </a:lnTo>
                <a:lnTo>
                  <a:pt x="339" y="152"/>
                </a:lnTo>
                <a:lnTo>
                  <a:pt x="339" y="149"/>
                </a:lnTo>
                <a:lnTo>
                  <a:pt x="339" y="149"/>
                </a:lnTo>
                <a:lnTo>
                  <a:pt x="336" y="149"/>
                </a:lnTo>
                <a:lnTo>
                  <a:pt x="336" y="149"/>
                </a:lnTo>
                <a:lnTo>
                  <a:pt x="335" y="150"/>
                </a:lnTo>
                <a:lnTo>
                  <a:pt x="335" y="152"/>
                </a:lnTo>
                <a:lnTo>
                  <a:pt x="335" y="152"/>
                </a:lnTo>
                <a:close/>
                <a:moveTo>
                  <a:pt x="330" y="355"/>
                </a:moveTo>
                <a:lnTo>
                  <a:pt x="330" y="355"/>
                </a:lnTo>
                <a:lnTo>
                  <a:pt x="327" y="357"/>
                </a:lnTo>
                <a:lnTo>
                  <a:pt x="327" y="357"/>
                </a:lnTo>
                <a:lnTo>
                  <a:pt x="327" y="358"/>
                </a:lnTo>
                <a:lnTo>
                  <a:pt x="327" y="358"/>
                </a:lnTo>
                <a:lnTo>
                  <a:pt x="332" y="358"/>
                </a:lnTo>
                <a:lnTo>
                  <a:pt x="332" y="358"/>
                </a:lnTo>
                <a:lnTo>
                  <a:pt x="330" y="355"/>
                </a:lnTo>
                <a:lnTo>
                  <a:pt x="330" y="355"/>
                </a:lnTo>
                <a:close/>
                <a:moveTo>
                  <a:pt x="59" y="19"/>
                </a:moveTo>
                <a:lnTo>
                  <a:pt x="59" y="19"/>
                </a:lnTo>
                <a:lnTo>
                  <a:pt x="55" y="21"/>
                </a:lnTo>
                <a:lnTo>
                  <a:pt x="55" y="21"/>
                </a:lnTo>
                <a:lnTo>
                  <a:pt x="54" y="22"/>
                </a:lnTo>
                <a:lnTo>
                  <a:pt x="54" y="22"/>
                </a:lnTo>
                <a:lnTo>
                  <a:pt x="52" y="22"/>
                </a:lnTo>
                <a:lnTo>
                  <a:pt x="52" y="22"/>
                </a:lnTo>
                <a:lnTo>
                  <a:pt x="52" y="25"/>
                </a:lnTo>
                <a:lnTo>
                  <a:pt x="52" y="25"/>
                </a:lnTo>
                <a:lnTo>
                  <a:pt x="57" y="22"/>
                </a:lnTo>
                <a:lnTo>
                  <a:pt x="57" y="22"/>
                </a:lnTo>
                <a:lnTo>
                  <a:pt x="57" y="22"/>
                </a:lnTo>
                <a:lnTo>
                  <a:pt x="57" y="22"/>
                </a:lnTo>
                <a:lnTo>
                  <a:pt x="59" y="19"/>
                </a:lnTo>
                <a:lnTo>
                  <a:pt x="59" y="19"/>
                </a:lnTo>
                <a:close/>
                <a:moveTo>
                  <a:pt x="292" y="18"/>
                </a:moveTo>
                <a:lnTo>
                  <a:pt x="292" y="18"/>
                </a:lnTo>
                <a:lnTo>
                  <a:pt x="294" y="21"/>
                </a:lnTo>
                <a:lnTo>
                  <a:pt x="294" y="21"/>
                </a:lnTo>
                <a:lnTo>
                  <a:pt x="294" y="22"/>
                </a:lnTo>
                <a:lnTo>
                  <a:pt x="295" y="21"/>
                </a:lnTo>
                <a:lnTo>
                  <a:pt x="295" y="21"/>
                </a:lnTo>
                <a:lnTo>
                  <a:pt x="297" y="21"/>
                </a:lnTo>
                <a:lnTo>
                  <a:pt x="297" y="21"/>
                </a:lnTo>
                <a:lnTo>
                  <a:pt x="297" y="19"/>
                </a:lnTo>
                <a:lnTo>
                  <a:pt x="297" y="19"/>
                </a:lnTo>
                <a:lnTo>
                  <a:pt x="294" y="18"/>
                </a:lnTo>
                <a:lnTo>
                  <a:pt x="294" y="18"/>
                </a:lnTo>
                <a:lnTo>
                  <a:pt x="292" y="18"/>
                </a:lnTo>
                <a:lnTo>
                  <a:pt x="292" y="18"/>
                </a:lnTo>
                <a:close/>
                <a:moveTo>
                  <a:pt x="25" y="117"/>
                </a:moveTo>
                <a:lnTo>
                  <a:pt x="25" y="117"/>
                </a:lnTo>
                <a:lnTo>
                  <a:pt x="22" y="120"/>
                </a:lnTo>
                <a:lnTo>
                  <a:pt x="22" y="120"/>
                </a:lnTo>
                <a:lnTo>
                  <a:pt x="22" y="120"/>
                </a:lnTo>
                <a:lnTo>
                  <a:pt x="22" y="120"/>
                </a:lnTo>
                <a:lnTo>
                  <a:pt x="22" y="123"/>
                </a:lnTo>
                <a:lnTo>
                  <a:pt x="22" y="123"/>
                </a:lnTo>
                <a:lnTo>
                  <a:pt x="24" y="122"/>
                </a:lnTo>
                <a:lnTo>
                  <a:pt x="25" y="120"/>
                </a:lnTo>
                <a:lnTo>
                  <a:pt x="25" y="120"/>
                </a:lnTo>
                <a:lnTo>
                  <a:pt x="25" y="117"/>
                </a:lnTo>
                <a:lnTo>
                  <a:pt x="25" y="117"/>
                </a:lnTo>
                <a:close/>
                <a:moveTo>
                  <a:pt x="234" y="338"/>
                </a:moveTo>
                <a:lnTo>
                  <a:pt x="234" y="338"/>
                </a:lnTo>
                <a:lnTo>
                  <a:pt x="232" y="336"/>
                </a:lnTo>
                <a:lnTo>
                  <a:pt x="232" y="336"/>
                </a:lnTo>
                <a:lnTo>
                  <a:pt x="231" y="335"/>
                </a:lnTo>
                <a:lnTo>
                  <a:pt x="231" y="335"/>
                </a:lnTo>
                <a:lnTo>
                  <a:pt x="229" y="333"/>
                </a:lnTo>
                <a:lnTo>
                  <a:pt x="229" y="333"/>
                </a:lnTo>
                <a:lnTo>
                  <a:pt x="229" y="333"/>
                </a:lnTo>
                <a:lnTo>
                  <a:pt x="229" y="333"/>
                </a:lnTo>
                <a:lnTo>
                  <a:pt x="234" y="341"/>
                </a:lnTo>
                <a:lnTo>
                  <a:pt x="234" y="341"/>
                </a:lnTo>
                <a:lnTo>
                  <a:pt x="234" y="341"/>
                </a:lnTo>
                <a:lnTo>
                  <a:pt x="234" y="341"/>
                </a:lnTo>
                <a:lnTo>
                  <a:pt x="232" y="339"/>
                </a:lnTo>
                <a:lnTo>
                  <a:pt x="234" y="338"/>
                </a:lnTo>
                <a:lnTo>
                  <a:pt x="234" y="338"/>
                </a:lnTo>
                <a:lnTo>
                  <a:pt x="234" y="338"/>
                </a:lnTo>
                <a:lnTo>
                  <a:pt x="234" y="338"/>
                </a:lnTo>
                <a:close/>
                <a:moveTo>
                  <a:pt x="164" y="123"/>
                </a:moveTo>
                <a:lnTo>
                  <a:pt x="164" y="123"/>
                </a:lnTo>
                <a:lnTo>
                  <a:pt x="167" y="122"/>
                </a:lnTo>
                <a:lnTo>
                  <a:pt x="167" y="122"/>
                </a:lnTo>
                <a:lnTo>
                  <a:pt x="167" y="117"/>
                </a:lnTo>
                <a:lnTo>
                  <a:pt x="167" y="117"/>
                </a:lnTo>
                <a:lnTo>
                  <a:pt x="164" y="119"/>
                </a:lnTo>
                <a:lnTo>
                  <a:pt x="164" y="122"/>
                </a:lnTo>
                <a:lnTo>
                  <a:pt x="164" y="122"/>
                </a:lnTo>
                <a:lnTo>
                  <a:pt x="164" y="123"/>
                </a:lnTo>
                <a:lnTo>
                  <a:pt x="164" y="123"/>
                </a:lnTo>
                <a:close/>
                <a:moveTo>
                  <a:pt x="172" y="22"/>
                </a:moveTo>
                <a:lnTo>
                  <a:pt x="172" y="22"/>
                </a:lnTo>
                <a:lnTo>
                  <a:pt x="172" y="21"/>
                </a:lnTo>
                <a:lnTo>
                  <a:pt x="172" y="21"/>
                </a:lnTo>
                <a:lnTo>
                  <a:pt x="172" y="18"/>
                </a:lnTo>
                <a:lnTo>
                  <a:pt x="172" y="18"/>
                </a:lnTo>
                <a:lnTo>
                  <a:pt x="169" y="18"/>
                </a:lnTo>
                <a:lnTo>
                  <a:pt x="169" y="18"/>
                </a:lnTo>
                <a:lnTo>
                  <a:pt x="169" y="22"/>
                </a:lnTo>
                <a:lnTo>
                  <a:pt x="169" y="22"/>
                </a:lnTo>
                <a:lnTo>
                  <a:pt x="172" y="22"/>
                </a:lnTo>
                <a:lnTo>
                  <a:pt x="172" y="22"/>
                </a:lnTo>
                <a:close/>
                <a:moveTo>
                  <a:pt x="202" y="18"/>
                </a:moveTo>
                <a:lnTo>
                  <a:pt x="202" y="18"/>
                </a:lnTo>
                <a:lnTo>
                  <a:pt x="202" y="22"/>
                </a:lnTo>
                <a:lnTo>
                  <a:pt x="202" y="22"/>
                </a:lnTo>
                <a:lnTo>
                  <a:pt x="204" y="24"/>
                </a:lnTo>
                <a:lnTo>
                  <a:pt x="204" y="24"/>
                </a:lnTo>
                <a:lnTo>
                  <a:pt x="204" y="24"/>
                </a:lnTo>
                <a:lnTo>
                  <a:pt x="204" y="24"/>
                </a:lnTo>
                <a:lnTo>
                  <a:pt x="204" y="24"/>
                </a:lnTo>
                <a:lnTo>
                  <a:pt x="204" y="24"/>
                </a:lnTo>
                <a:lnTo>
                  <a:pt x="205" y="19"/>
                </a:lnTo>
                <a:lnTo>
                  <a:pt x="205" y="19"/>
                </a:lnTo>
                <a:lnTo>
                  <a:pt x="205" y="18"/>
                </a:lnTo>
                <a:lnTo>
                  <a:pt x="205" y="18"/>
                </a:lnTo>
                <a:lnTo>
                  <a:pt x="202" y="18"/>
                </a:lnTo>
                <a:lnTo>
                  <a:pt x="202" y="18"/>
                </a:lnTo>
                <a:close/>
                <a:moveTo>
                  <a:pt x="339" y="306"/>
                </a:moveTo>
                <a:lnTo>
                  <a:pt x="339" y="306"/>
                </a:lnTo>
                <a:lnTo>
                  <a:pt x="343" y="305"/>
                </a:lnTo>
                <a:lnTo>
                  <a:pt x="343" y="303"/>
                </a:lnTo>
                <a:lnTo>
                  <a:pt x="343" y="303"/>
                </a:lnTo>
                <a:lnTo>
                  <a:pt x="341" y="302"/>
                </a:lnTo>
                <a:lnTo>
                  <a:pt x="341" y="302"/>
                </a:lnTo>
                <a:lnTo>
                  <a:pt x="339" y="302"/>
                </a:lnTo>
                <a:lnTo>
                  <a:pt x="339" y="302"/>
                </a:lnTo>
                <a:lnTo>
                  <a:pt x="339" y="306"/>
                </a:lnTo>
                <a:lnTo>
                  <a:pt x="339" y="306"/>
                </a:lnTo>
                <a:close/>
                <a:moveTo>
                  <a:pt x="300" y="344"/>
                </a:moveTo>
                <a:lnTo>
                  <a:pt x="300" y="344"/>
                </a:lnTo>
                <a:lnTo>
                  <a:pt x="302" y="346"/>
                </a:lnTo>
                <a:lnTo>
                  <a:pt x="302" y="346"/>
                </a:lnTo>
                <a:lnTo>
                  <a:pt x="308" y="344"/>
                </a:lnTo>
                <a:lnTo>
                  <a:pt x="308" y="344"/>
                </a:lnTo>
                <a:lnTo>
                  <a:pt x="308" y="344"/>
                </a:lnTo>
                <a:lnTo>
                  <a:pt x="308" y="344"/>
                </a:lnTo>
                <a:lnTo>
                  <a:pt x="300" y="344"/>
                </a:lnTo>
                <a:lnTo>
                  <a:pt x="300" y="344"/>
                </a:lnTo>
                <a:close/>
                <a:moveTo>
                  <a:pt x="343" y="161"/>
                </a:moveTo>
                <a:lnTo>
                  <a:pt x="343" y="161"/>
                </a:lnTo>
                <a:lnTo>
                  <a:pt x="343" y="166"/>
                </a:lnTo>
                <a:lnTo>
                  <a:pt x="343" y="166"/>
                </a:lnTo>
                <a:lnTo>
                  <a:pt x="344" y="166"/>
                </a:lnTo>
                <a:lnTo>
                  <a:pt x="344" y="166"/>
                </a:lnTo>
                <a:lnTo>
                  <a:pt x="344" y="161"/>
                </a:lnTo>
                <a:lnTo>
                  <a:pt x="344" y="161"/>
                </a:lnTo>
                <a:lnTo>
                  <a:pt x="343" y="161"/>
                </a:lnTo>
                <a:lnTo>
                  <a:pt x="343" y="161"/>
                </a:lnTo>
                <a:close/>
                <a:moveTo>
                  <a:pt x="145" y="106"/>
                </a:moveTo>
                <a:lnTo>
                  <a:pt x="145" y="106"/>
                </a:lnTo>
                <a:lnTo>
                  <a:pt x="145" y="108"/>
                </a:lnTo>
                <a:lnTo>
                  <a:pt x="145" y="108"/>
                </a:lnTo>
                <a:lnTo>
                  <a:pt x="144" y="112"/>
                </a:lnTo>
                <a:lnTo>
                  <a:pt x="144" y="112"/>
                </a:lnTo>
                <a:lnTo>
                  <a:pt x="144" y="112"/>
                </a:lnTo>
                <a:lnTo>
                  <a:pt x="144" y="112"/>
                </a:lnTo>
                <a:lnTo>
                  <a:pt x="147" y="111"/>
                </a:lnTo>
                <a:lnTo>
                  <a:pt x="147" y="111"/>
                </a:lnTo>
                <a:lnTo>
                  <a:pt x="147" y="109"/>
                </a:lnTo>
                <a:lnTo>
                  <a:pt x="147" y="108"/>
                </a:lnTo>
                <a:lnTo>
                  <a:pt x="147" y="108"/>
                </a:lnTo>
                <a:lnTo>
                  <a:pt x="145" y="106"/>
                </a:lnTo>
                <a:lnTo>
                  <a:pt x="145" y="106"/>
                </a:lnTo>
                <a:close/>
                <a:moveTo>
                  <a:pt x="344" y="276"/>
                </a:moveTo>
                <a:lnTo>
                  <a:pt x="344" y="276"/>
                </a:lnTo>
                <a:lnTo>
                  <a:pt x="347" y="276"/>
                </a:lnTo>
                <a:lnTo>
                  <a:pt x="347" y="276"/>
                </a:lnTo>
                <a:lnTo>
                  <a:pt x="347" y="273"/>
                </a:lnTo>
                <a:lnTo>
                  <a:pt x="347" y="273"/>
                </a:lnTo>
                <a:lnTo>
                  <a:pt x="344" y="273"/>
                </a:lnTo>
                <a:lnTo>
                  <a:pt x="344" y="273"/>
                </a:lnTo>
                <a:lnTo>
                  <a:pt x="344" y="276"/>
                </a:lnTo>
                <a:lnTo>
                  <a:pt x="344" y="276"/>
                </a:lnTo>
                <a:close/>
                <a:moveTo>
                  <a:pt x="152" y="130"/>
                </a:moveTo>
                <a:lnTo>
                  <a:pt x="152" y="130"/>
                </a:lnTo>
                <a:lnTo>
                  <a:pt x="152" y="130"/>
                </a:lnTo>
                <a:lnTo>
                  <a:pt x="152" y="130"/>
                </a:lnTo>
                <a:lnTo>
                  <a:pt x="153" y="128"/>
                </a:lnTo>
                <a:lnTo>
                  <a:pt x="153" y="128"/>
                </a:lnTo>
                <a:lnTo>
                  <a:pt x="156" y="125"/>
                </a:lnTo>
                <a:lnTo>
                  <a:pt x="156" y="125"/>
                </a:lnTo>
                <a:lnTo>
                  <a:pt x="156" y="123"/>
                </a:lnTo>
                <a:lnTo>
                  <a:pt x="156" y="122"/>
                </a:lnTo>
                <a:lnTo>
                  <a:pt x="156" y="122"/>
                </a:lnTo>
                <a:lnTo>
                  <a:pt x="152" y="128"/>
                </a:lnTo>
                <a:lnTo>
                  <a:pt x="152" y="128"/>
                </a:lnTo>
                <a:lnTo>
                  <a:pt x="152" y="130"/>
                </a:lnTo>
                <a:lnTo>
                  <a:pt x="152" y="130"/>
                </a:lnTo>
                <a:close/>
                <a:moveTo>
                  <a:pt x="41" y="71"/>
                </a:moveTo>
                <a:lnTo>
                  <a:pt x="41" y="71"/>
                </a:lnTo>
                <a:lnTo>
                  <a:pt x="40" y="71"/>
                </a:lnTo>
                <a:lnTo>
                  <a:pt x="40" y="71"/>
                </a:lnTo>
                <a:lnTo>
                  <a:pt x="35" y="81"/>
                </a:lnTo>
                <a:lnTo>
                  <a:pt x="35" y="81"/>
                </a:lnTo>
                <a:lnTo>
                  <a:pt x="40" y="79"/>
                </a:lnTo>
                <a:lnTo>
                  <a:pt x="40" y="79"/>
                </a:lnTo>
                <a:lnTo>
                  <a:pt x="40" y="78"/>
                </a:lnTo>
                <a:lnTo>
                  <a:pt x="40" y="76"/>
                </a:lnTo>
                <a:lnTo>
                  <a:pt x="40" y="76"/>
                </a:lnTo>
                <a:lnTo>
                  <a:pt x="40" y="76"/>
                </a:lnTo>
                <a:lnTo>
                  <a:pt x="40" y="76"/>
                </a:lnTo>
                <a:lnTo>
                  <a:pt x="40" y="73"/>
                </a:lnTo>
                <a:lnTo>
                  <a:pt x="40" y="73"/>
                </a:lnTo>
                <a:lnTo>
                  <a:pt x="41" y="71"/>
                </a:lnTo>
                <a:lnTo>
                  <a:pt x="41" y="71"/>
                </a:lnTo>
                <a:close/>
                <a:moveTo>
                  <a:pt x="221" y="311"/>
                </a:moveTo>
                <a:lnTo>
                  <a:pt x="221" y="311"/>
                </a:lnTo>
                <a:lnTo>
                  <a:pt x="218" y="313"/>
                </a:lnTo>
                <a:lnTo>
                  <a:pt x="218" y="313"/>
                </a:lnTo>
                <a:lnTo>
                  <a:pt x="218" y="317"/>
                </a:lnTo>
                <a:lnTo>
                  <a:pt x="218" y="317"/>
                </a:lnTo>
                <a:lnTo>
                  <a:pt x="220" y="317"/>
                </a:lnTo>
                <a:lnTo>
                  <a:pt x="220" y="317"/>
                </a:lnTo>
                <a:lnTo>
                  <a:pt x="220" y="316"/>
                </a:lnTo>
                <a:lnTo>
                  <a:pt x="220" y="316"/>
                </a:lnTo>
                <a:lnTo>
                  <a:pt x="221" y="314"/>
                </a:lnTo>
                <a:lnTo>
                  <a:pt x="221" y="311"/>
                </a:lnTo>
                <a:lnTo>
                  <a:pt x="221" y="311"/>
                </a:lnTo>
                <a:close/>
                <a:moveTo>
                  <a:pt x="52" y="38"/>
                </a:moveTo>
                <a:lnTo>
                  <a:pt x="52" y="38"/>
                </a:lnTo>
                <a:lnTo>
                  <a:pt x="55" y="37"/>
                </a:lnTo>
                <a:lnTo>
                  <a:pt x="57" y="35"/>
                </a:lnTo>
                <a:lnTo>
                  <a:pt x="57" y="35"/>
                </a:lnTo>
                <a:lnTo>
                  <a:pt x="54" y="33"/>
                </a:lnTo>
                <a:lnTo>
                  <a:pt x="54" y="33"/>
                </a:lnTo>
                <a:lnTo>
                  <a:pt x="52" y="38"/>
                </a:lnTo>
                <a:lnTo>
                  <a:pt x="52" y="38"/>
                </a:lnTo>
                <a:close/>
                <a:moveTo>
                  <a:pt x="167" y="243"/>
                </a:moveTo>
                <a:lnTo>
                  <a:pt x="167" y="243"/>
                </a:lnTo>
                <a:lnTo>
                  <a:pt x="169" y="245"/>
                </a:lnTo>
                <a:lnTo>
                  <a:pt x="169" y="245"/>
                </a:lnTo>
                <a:lnTo>
                  <a:pt x="169" y="246"/>
                </a:lnTo>
                <a:lnTo>
                  <a:pt x="169" y="246"/>
                </a:lnTo>
                <a:lnTo>
                  <a:pt x="172" y="246"/>
                </a:lnTo>
                <a:lnTo>
                  <a:pt x="172" y="246"/>
                </a:lnTo>
                <a:lnTo>
                  <a:pt x="171" y="243"/>
                </a:lnTo>
                <a:lnTo>
                  <a:pt x="171" y="243"/>
                </a:lnTo>
                <a:lnTo>
                  <a:pt x="167" y="243"/>
                </a:lnTo>
                <a:lnTo>
                  <a:pt x="167" y="243"/>
                </a:lnTo>
                <a:close/>
                <a:moveTo>
                  <a:pt x="178" y="245"/>
                </a:moveTo>
                <a:lnTo>
                  <a:pt x="178" y="245"/>
                </a:lnTo>
                <a:lnTo>
                  <a:pt x="177" y="243"/>
                </a:lnTo>
                <a:lnTo>
                  <a:pt x="177" y="243"/>
                </a:lnTo>
                <a:lnTo>
                  <a:pt x="175" y="242"/>
                </a:lnTo>
                <a:lnTo>
                  <a:pt x="174" y="242"/>
                </a:lnTo>
                <a:lnTo>
                  <a:pt x="174" y="242"/>
                </a:lnTo>
                <a:lnTo>
                  <a:pt x="175" y="245"/>
                </a:lnTo>
                <a:lnTo>
                  <a:pt x="175" y="245"/>
                </a:lnTo>
                <a:lnTo>
                  <a:pt x="177" y="246"/>
                </a:lnTo>
                <a:lnTo>
                  <a:pt x="178" y="245"/>
                </a:lnTo>
                <a:lnTo>
                  <a:pt x="178" y="245"/>
                </a:lnTo>
                <a:close/>
                <a:moveTo>
                  <a:pt x="169" y="82"/>
                </a:moveTo>
                <a:lnTo>
                  <a:pt x="169" y="82"/>
                </a:lnTo>
                <a:lnTo>
                  <a:pt x="169" y="82"/>
                </a:lnTo>
                <a:lnTo>
                  <a:pt x="169" y="82"/>
                </a:lnTo>
                <a:lnTo>
                  <a:pt x="175" y="76"/>
                </a:lnTo>
                <a:lnTo>
                  <a:pt x="175" y="76"/>
                </a:lnTo>
                <a:lnTo>
                  <a:pt x="174" y="74"/>
                </a:lnTo>
                <a:lnTo>
                  <a:pt x="174" y="74"/>
                </a:lnTo>
                <a:lnTo>
                  <a:pt x="169" y="82"/>
                </a:lnTo>
                <a:lnTo>
                  <a:pt x="169" y="82"/>
                </a:lnTo>
                <a:close/>
                <a:moveTo>
                  <a:pt x="265" y="361"/>
                </a:moveTo>
                <a:lnTo>
                  <a:pt x="265" y="361"/>
                </a:lnTo>
                <a:lnTo>
                  <a:pt x="264" y="358"/>
                </a:lnTo>
                <a:lnTo>
                  <a:pt x="264" y="358"/>
                </a:lnTo>
                <a:lnTo>
                  <a:pt x="262" y="358"/>
                </a:lnTo>
                <a:lnTo>
                  <a:pt x="261" y="358"/>
                </a:lnTo>
                <a:lnTo>
                  <a:pt x="261" y="358"/>
                </a:lnTo>
                <a:lnTo>
                  <a:pt x="261" y="360"/>
                </a:lnTo>
                <a:lnTo>
                  <a:pt x="259" y="361"/>
                </a:lnTo>
                <a:lnTo>
                  <a:pt x="259" y="361"/>
                </a:lnTo>
                <a:lnTo>
                  <a:pt x="265" y="361"/>
                </a:lnTo>
                <a:lnTo>
                  <a:pt x="265" y="361"/>
                </a:lnTo>
                <a:close/>
                <a:moveTo>
                  <a:pt x="201" y="281"/>
                </a:moveTo>
                <a:lnTo>
                  <a:pt x="201" y="281"/>
                </a:lnTo>
                <a:lnTo>
                  <a:pt x="204" y="276"/>
                </a:lnTo>
                <a:lnTo>
                  <a:pt x="204" y="276"/>
                </a:lnTo>
                <a:lnTo>
                  <a:pt x="199" y="278"/>
                </a:lnTo>
                <a:lnTo>
                  <a:pt x="199" y="278"/>
                </a:lnTo>
                <a:lnTo>
                  <a:pt x="201" y="281"/>
                </a:lnTo>
                <a:lnTo>
                  <a:pt x="201" y="281"/>
                </a:lnTo>
                <a:close/>
                <a:moveTo>
                  <a:pt x="243" y="305"/>
                </a:moveTo>
                <a:lnTo>
                  <a:pt x="243" y="305"/>
                </a:lnTo>
                <a:lnTo>
                  <a:pt x="243" y="305"/>
                </a:lnTo>
                <a:lnTo>
                  <a:pt x="243" y="305"/>
                </a:lnTo>
                <a:lnTo>
                  <a:pt x="243" y="322"/>
                </a:lnTo>
                <a:lnTo>
                  <a:pt x="243" y="322"/>
                </a:lnTo>
                <a:lnTo>
                  <a:pt x="243" y="322"/>
                </a:lnTo>
                <a:lnTo>
                  <a:pt x="243" y="322"/>
                </a:lnTo>
                <a:lnTo>
                  <a:pt x="245" y="322"/>
                </a:lnTo>
                <a:lnTo>
                  <a:pt x="245" y="322"/>
                </a:lnTo>
                <a:lnTo>
                  <a:pt x="245" y="322"/>
                </a:lnTo>
                <a:lnTo>
                  <a:pt x="245" y="322"/>
                </a:lnTo>
                <a:lnTo>
                  <a:pt x="243" y="305"/>
                </a:lnTo>
                <a:lnTo>
                  <a:pt x="243" y="305"/>
                </a:lnTo>
                <a:close/>
                <a:moveTo>
                  <a:pt x="355" y="215"/>
                </a:moveTo>
                <a:lnTo>
                  <a:pt x="355" y="215"/>
                </a:lnTo>
                <a:lnTo>
                  <a:pt x="354" y="215"/>
                </a:lnTo>
                <a:lnTo>
                  <a:pt x="354" y="215"/>
                </a:lnTo>
                <a:lnTo>
                  <a:pt x="354" y="219"/>
                </a:lnTo>
                <a:lnTo>
                  <a:pt x="354" y="219"/>
                </a:lnTo>
                <a:lnTo>
                  <a:pt x="357" y="219"/>
                </a:lnTo>
                <a:lnTo>
                  <a:pt x="357" y="219"/>
                </a:lnTo>
                <a:lnTo>
                  <a:pt x="355" y="215"/>
                </a:lnTo>
                <a:lnTo>
                  <a:pt x="355" y="215"/>
                </a:lnTo>
                <a:close/>
                <a:moveTo>
                  <a:pt x="232" y="275"/>
                </a:moveTo>
                <a:lnTo>
                  <a:pt x="232" y="275"/>
                </a:lnTo>
                <a:lnTo>
                  <a:pt x="231" y="275"/>
                </a:lnTo>
                <a:lnTo>
                  <a:pt x="231" y="275"/>
                </a:lnTo>
                <a:lnTo>
                  <a:pt x="229" y="279"/>
                </a:lnTo>
                <a:lnTo>
                  <a:pt x="229" y="279"/>
                </a:lnTo>
                <a:lnTo>
                  <a:pt x="227" y="281"/>
                </a:lnTo>
                <a:lnTo>
                  <a:pt x="227" y="281"/>
                </a:lnTo>
                <a:lnTo>
                  <a:pt x="232" y="279"/>
                </a:lnTo>
                <a:lnTo>
                  <a:pt x="232" y="279"/>
                </a:lnTo>
                <a:lnTo>
                  <a:pt x="232" y="278"/>
                </a:lnTo>
                <a:lnTo>
                  <a:pt x="232" y="278"/>
                </a:lnTo>
                <a:lnTo>
                  <a:pt x="232" y="275"/>
                </a:lnTo>
                <a:lnTo>
                  <a:pt x="232" y="275"/>
                </a:lnTo>
                <a:close/>
                <a:moveTo>
                  <a:pt x="27" y="37"/>
                </a:moveTo>
                <a:lnTo>
                  <a:pt x="27" y="37"/>
                </a:lnTo>
                <a:lnTo>
                  <a:pt x="27" y="37"/>
                </a:lnTo>
                <a:lnTo>
                  <a:pt x="27" y="37"/>
                </a:lnTo>
                <a:lnTo>
                  <a:pt x="32" y="35"/>
                </a:lnTo>
                <a:lnTo>
                  <a:pt x="33" y="32"/>
                </a:lnTo>
                <a:lnTo>
                  <a:pt x="33" y="32"/>
                </a:lnTo>
                <a:lnTo>
                  <a:pt x="35" y="30"/>
                </a:lnTo>
                <a:lnTo>
                  <a:pt x="35" y="30"/>
                </a:lnTo>
                <a:lnTo>
                  <a:pt x="35" y="30"/>
                </a:lnTo>
                <a:lnTo>
                  <a:pt x="35" y="30"/>
                </a:lnTo>
                <a:lnTo>
                  <a:pt x="27" y="37"/>
                </a:lnTo>
                <a:lnTo>
                  <a:pt x="27" y="37"/>
                </a:lnTo>
                <a:close/>
                <a:moveTo>
                  <a:pt x="30" y="316"/>
                </a:moveTo>
                <a:lnTo>
                  <a:pt x="30" y="316"/>
                </a:lnTo>
                <a:lnTo>
                  <a:pt x="27" y="317"/>
                </a:lnTo>
                <a:lnTo>
                  <a:pt x="27" y="317"/>
                </a:lnTo>
                <a:lnTo>
                  <a:pt x="32" y="320"/>
                </a:lnTo>
                <a:lnTo>
                  <a:pt x="32" y="320"/>
                </a:lnTo>
                <a:lnTo>
                  <a:pt x="32" y="319"/>
                </a:lnTo>
                <a:lnTo>
                  <a:pt x="32" y="319"/>
                </a:lnTo>
                <a:lnTo>
                  <a:pt x="30" y="316"/>
                </a:lnTo>
                <a:lnTo>
                  <a:pt x="30" y="316"/>
                </a:lnTo>
                <a:close/>
                <a:moveTo>
                  <a:pt x="346" y="193"/>
                </a:moveTo>
                <a:lnTo>
                  <a:pt x="346" y="193"/>
                </a:lnTo>
                <a:lnTo>
                  <a:pt x="346" y="193"/>
                </a:lnTo>
                <a:lnTo>
                  <a:pt x="346" y="193"/>
                </a:lnTo>
                <a:lnTo>
                  <a:pt x="352" y="194"/>
                </a:lnTo>
                <a:lnTo>
                  <a:pt x="352" y="194"/>
                </a:lnTo>
                <a:lnTo>
                  <a:pt x="352" y="191"/>
                </a:lnTo>
                <a:lnTo>
                  <a:pt x="352" y="191"/>
                </a:lnTo>
                <a:lnTo>
                  <a:pt x="346" y="193"/>
                </a:lnTo>
                <a:lnTo>
                  <a:pt x="346" y="193"/>
                </a:lnTo>
                <a:close/>
                <a:moveTo>
                  <a:pt x="229" y="54"/>
                </a:moveTo>
                <a:lnTo>
                  <a:pt x="229" y="54"/>
                </a:lnTo>
                <a:lnTo>
                  <a:pt x="229" y="62"/>
                </a:lnTo>
                <a:lnTo>
                  <a:pt x="229" y="62"/>
                </a:lnTo>
                <a:lnTo>
                  <a:pt x="232" y="62"/>
                </a:lnTo>
                <a:lnTo>
                  <a:pt x="232" y="62"/>
                </a:lnTo>
                <a:lnTo>
                  <a:pt x="231" y="60"/>
                </a:lnTo>
                <a:lnTo>
                  <a:pt x="231" y="60"/>
                </a:lnTo>
                <a:lnTo>
                  <a:pt x="231" y="59"/>
                </a:lnTo>
                <a:lnTo>
                  <a:pt x="231" y="57"/>
                </a:lnTo>
                <a:lnTo>
                  <a:pt x="231" y="57"/>
                </a:lnTo>
                <a:lnTo>
                  <a:pt x="231" y="55"/>
                </a:lnTo>
                <a:lnTo>
                  <a:pt x="231" y="55"/>
                </a:lnTo>
                <a:lnTo>
                  <a:pt x="232" y="55"/>
                </a:lnTo>
                <a:lnTo>
                  <a:pt x="231" y="54"/>
                </a:lnTo>
                <a:lnTo>
                  <a:pt x="231" y="54"/>
                </a:lnTo>
                <a:lnTo>
                  <a:pt x="229" y="54"/>
                </a:lnTo>
                <a:lnTo>
                  <a:pt x="229" y="54"/>
                </a:lnTo>
                <a:close/>
                <a:moveTo>
                  <a:pt x="336" y="169"/>
                </a:moveTo>
                <a:lnTo>
                  <a:pt x="336" y="169"/>
                </a:lnTo>
                <a:lnTo>
                  <a:pt x="336" y="172"/>
                </a:lnTo>
                <a:lnTo>
                  <a:pt x="336" y="172"/>
                </a:lnTo>
                <a:lnTo>
                  <a:pt x="339" y="172"/>
                </a:lnTo>
                <a:lnTo>
                  <a:pt x="339" y="172"/>
                </a:lnTo>
                <a:lnTo>
                  <a:pt x="339" y="169"/>
                </a:lnTo>
                <a:lnTo>
                  <a:pt x="339" y="169"/>
                </a:lnTo>
                <a:lnTo>
                  <a:pt x="336" y="169"/>
                </a:lnTo>
                <a:lnTo>
                  <a:pt x="336" y="169"/>
                </a:lnTo>
                <a:close/>
                <a:moveTo>
                  <a:pt x="174" y="287"/>
                </a:moveTo>
                <a:lnTo>
                  <a:pt x="174" y="287"/>
                </a:lnTo>
                <a:lnTo>
                  <a:pt x="174" y="287"/>
                </a:lnTo>
                <a:lnTo>
                  <a:pt x="174" y="287"/>
                </a:lnTo>
                <a:lnTo>
                  <a:pt x="169" y="281"/>
                </a:lnTo>
                <a:lnTo>
                  <a:pt x="169" y="281"/>
                </a:lnTo>
                <a:lnTo>
                  <a:pt x="169" y="283"/>
                </a:lnTo>
                <a:lnTo>
                  <a:pt x="169" y="283"/>
                </a:lnTo>
                <a:lnTo>
                  <a:pt x="169" y="283"/>
                </a:lnTo>
                <a:lnTo>
                  <a:pt x="169" y="283"/>
                </a:lnTo>
                <a:lnTo>
                  <a:pt x="174" y="287"/>
                </a:lnTo>
                <a:lnTo>
                  <a:pt x="174" y="287"/>
                </a:lnTo>
                <a:close/>
                <a:moveTo>
                  <a:pt x="27" y="152"/>
                </a:moveTo>
                <a:lnTo>
                  <a:pt x="27" y="152"/>
                </a:lnTo>
                <a:lnTo>
                  <a:pt x="25" y="153"/>
                </a:lnTo>
                <a:lnTo>
                  <a:pt x="25" y="153"/>
                </a:lnTo>
                <a:lnTo>
                  <a:pt x="25" y="158"/>
                </a:lnTo>
                <a:lnTo>
                  <a:pt x="25" y="158"/>
                </a:lnTo>
                <a:lnTo>
                  <a:pt x="27" y="156"/>
                </a:lnTo>
                <a:lnTo>
                  <a:pt x="27" y="156"/>
                </a:lnTo>
                <a:lnTo>
                  <a:pt x="29" y="156"/>
                </a:lnTo>
                <a:lnTo>
                  <a:pt x="29" y="156"/>
                </a:lnTo>
                <a:lnTo>
                  <a:pt x="27" y="152"/>
                </a:lnTo>
                <a:lnTo>
                  <a:pt x="27" y="152"/>
                </a:lnTo>
                <a:close/>
                <a:moveTo>
                  <a:pt x="322" y="37"/>
                </a:moveTo>
                <a:lnTo>
                  <a:pt x="322" y="37"/>
                </a:lnTo>
                <a:lnTo>
                  <a:pt x="322" y="37"/>
                </a:lnTo>
                <a:lnTo>
                  <a:pt x="322" y="37"/>
                </a:lnTo>
                <a:lnTo>
                  <a:pt x="324" y="35"/>
                </a:lnTo>
                <a:lnTo>
                  <a:pt x="324" y="33"/>
                </a:lnTo>
                <a:lnTo>
                  <a:pt x="324" y="33"/>
                </a:lnTo>
                <a:lnTo>
                  <a:pt x="324" y="32"/>
                </a:lnTo>
                <a:lnTo>
                  <a:pt x="324" y="32"/>
                </a:lnTo>
                <a:lnTo>
                  <a:pt x="324" y="30"/>
                </a:lnTo>
                <a:lnTo>
                  <a:pt x="324" y="30"/>
                </a:lnTo>
                <a:lnTo>
                  <a:pt x="324" y="30"/>
                </a:lnTo>
                <a:lnTo>
                  <a:pt x="324" y="30"/>
                </a:lnTo>
                <a:lnTo>
                  <a:pt x="322" y="33"/>
                </a:lnTo>
                <a:lnTo>
                  <a:pt x="322" y="33"/>
                </a:lnTo>
                <a:lnTo>
                  <a:pt x="322" y="37"/>
                </a:lnTo>
                <a:lnTo>
                  <a:pt x="322" y="37"/>
                </a:lnTo>
                <a:close/>
                <a:moveTo>
                  <a:pt x="328" y="149"/>
                </a:moveTo>
                <a:lnTo>
                  <a:pt x="328" y="149"/>
                </a:lnTo>
                <a:lnTo>
                  <a:pt x="328" y="153"/>
                </a:lnTo>
                <a:lnTo>
                  <a:pt x="328" y="153"/>
                </a:lnTo>
                <a:lnTo>
                  <a:pt x="330" y="153"/>
                </a:lnTo>
                <a:lnTo>
                  <a:pt x="330" y="153"/>
                </a:lnTo>
                <a:lnTo>
                  <a:pt x="330" y="149"/>
                </a:lnTo>
                <a:lnTo>
                  <a:pt x="330" y="149"/>
                </a:lnTo>
                <a:lnTo>
                  <a:pt x="328" y="149"/>
                </a:lnTo>
                <a:lnTo>
                  <a:pt x="328" y="149"/>
                </a:lnTo>
                <a:close/>
                <a:moveTo>
                  <a:pt x="327" y="350"/>
                </a:moveTo>
                <a:lnTo>
                  <a:pt x="327" y="350"/>
                </a:lnTo>
                <a:lnTo>
                  <a:pt x="324" y="344"/>
                </a:lnTo>
                <a:lnTo>
                  <a:pt x="324" y="344"/>
                </a:lnTo>
                <a:lnTo>
                  <a:pt x="325" y="350"/>
                </a:lnTo>
                <a:lnTo>
                  <a:pt x="325" y="350"/>
                </a:lnTo>
                <a:lnTo>
                  <a:pt x="327" y="350"/>
                </a:lnTo>
                <a:lnTo>
                  <a:pt x="327" y="350"/>
                </a:lnTo>
                <a:close/>
                <a:moveTo>
                  <a:pt x="197" y="24"/>
                </a:moveTo>
                <a:lnTo>
                  <a:pt x="197" y="24"/>
                </a:lnTo>
                <a:lnTo>
                  <a:pt x="201" y="24"/>
                </a:lnTo>
                <a:lnTo>
                  <a:pt x="201" y="24"/>
                </a:lnTo>
                <a:lnTo>
                  <a:pt x="199" y="21"/>
                </a:lnTo>
                <a:lnTo>
                  <a:pt x="199" y="21"/>
                </a:lnTo>
                <a:lnTo>
                  <a:pt x="199" y="19"/>
                </a:lnTo>
                <a:lnTo>
                  <a:pt x="199" y="19"/>
                </a:lnTo>
                <a:lnTo>
                  <a:pt x="199" y="18"/>
                </a:lnTo>
                <a:lnTo>
                  <a:pt x="199" y="18"/>
                </a:lnTo>
                <a:lnTo>
                  <a:pt x="197" y="19"/>
                </a:lnTo>
                <a:lnTo>
                  <a:pt x="197" y="19"/>
                </a:lnTo>
                <a:lnTo>
                  <a:pt x="197" y="24"/>
                </a:lnTo>
                <a:lnTo>
                  <a:pt x="197" y="24"/>
                </a:lnTo>
                <a:close/>
                <a:moveTo>
                  <a:pt x="229" y="268"/>
                </a:moveTo>
                <a:lnTo>
                  <a:pt x="229" y="268"/>
                </a:lnTo>
                <a:lnTo>
                  <a:pt x="231" y="268"/>
                </a:lnTo>
                <a:lnTo>
                  <a:pt x="231" y="268"/>
                </a:lnTo>
                <a:lnTo>
                  <a:pt x="231" y="265"/>
                </a:lnTo>
                <a:lnTo>
                  <a:pt x="231" y="265"/>
                </a:lnTo>
                <a:lnTo>
                  <a:pt x="231" y="262"/>
                </a:lnTo>
                <a:lnTo>
                  <a:pt x="231" y="262"/>
                </a:lnTo>
                <a:lnTo>
                  <a:pt x="231" y="261"/>
                </a:lnTo>
                <a:lnTo>
                  <a:pt x="231" y="261"/>
                </a:lnTo>
                <a:lnTo>
                  <a:pt x="229" y="262"/>
                </a:lnTo>
                <a:lnTo>
                  <a:pt x="229" y="262"/>
                </a:lnTo>
                <a:lnTo>
                  <a:pt x="229" y="268"/>
                </a:lnTo>
                <a:lnTo>
                  <a:pt x="229" y="268"/>
                </a:lnTo>
                <a:lnTo>
                  <a:pt x="229" y="268"/>
                </a:lnTo>
                <a:lnTo>
                  <a:pt x="229" y="268"/>
                </a:lnTo>
                <a:close/>
                <a:moveTo>
                  <a:pt x="46" y="245"/>
                </a:moveTo>
                <a:lnTo>
                  <a:pt x="46" y="245"/>
                </a:lnTo>
                <a:lnTo>
                  <a:pt x="48" y="243"/>
                </a:lnTo>
                <a:lnTo>
                  <a:pt x="48" y="242"/>
                </a:lnTo>
                <a:lnTo>
                  <a:pt x="48" y="242"/>
                </a:lnTo>
                <a:lnTo>
                  <a:pt x="48" y="235"/>
                </a:lnTo>
                <a:lnTo>
                  <a:pt x="48" y="235"/>
                </a:lnTo>
                <a:lnTo>
                  <a:pt x="48" y="234"/>
                </a:lnTo>
                <a:lnTo>
                  <a:pt x="48" y="234"/>
                </a:lnTo>
                <a:lnTo>
                  <a:pt x="48" y="234"/>
                </a:lnTo>
                <a:lnTo>
                  <a:pt x="48" y="234"/>
                </a:lnTo>
                <a:lnTo>
                  <a:pt x="46" y="245"/>
                </a:lnTo>
                <a:lnTo>
                  <a:pt x="46" y="245"/>
                </a:lnTo>
                <a:close/>
                <a:moveTo>
                  <a:pt x="232" y="357"/>
                </a:moveTo>
                <a:lnTo>
                  <a:pt x="232" y="357"/>
                </a:lnTo>
                <a:lnTo>
                  <a:pt x="234" y="357"/>
                </a:lnTo>
                <a:lnTo>
                  <a:pt x="234" y="357"/>
                </a:lnTo>
                <a:lnTo>
                  <a:pt x="235" y="355"/>
                </a:lnTo>
                <a:lnTo>
                  <a:pt x="235" y="352"/>
                </a:lnTo>
                <a:lnTo>
                  <a:pt x="235" y="352"/>
                </a:lnTo>
                <a:lnTo>
                  <a:pt x="232" y="354"/>
                </a:lnTo>
                <a:lnTo>
                  <a:pt x="232" y="354"/>
                </a:lnTo>
                <a:lnTo>
                  <a:pt x="232" y="357"/>
                </a:lnTo>
                <a:lnTo>
                  <a:pt x="232" y="357"/>
                </a:lnTo>
                <a:close/>
                <a:moveTo>
                  <a:pt x="84" y="40"/>
                </a:moveTo>
                <a:lnTo>
                  <a:pt x="84" y="40"/>
                </a:lnTo>
                <a:lnTo>
                  <a:pt x="79" y="38"/>
                </a:lnTo>
                <a:lnTo>
                  <a:pt x="79" y="38"/>
                </a:lnTo>
                <a:lnTo>
                  <a:pt x="78" y="38"/>
                </a:lnTo>
                <a:lnTo>
                  <a:pt x="78" y="40"/>
                </a:lnTo>
                <a:lnTo>
                  <a:pt x="78" y="40"/>
                </a:lnTo>
                <a:lnTo>
                  <a:pt x="82" y="40"/>
                </a:lnTo>
                <a:lnTo>
                  <a:pt x="82" y="40"/>
                </a:lnTo>
                <a:lnTo>
                  <a:pt x="84" y="40"/>
                </a:lnTo>
                <a:lnTo>
                  <a:pt x="84" y="40"/>
                </a:lnTo>
                <a:lnTo>
                  <a:pt x="84" y="40"/>
                </a:lnTo>
                <a:close/>
                <a:moveTo>
                  <a:pt x="270" y="361"/>
                </a:moveTo>
                <a:lnTo>
                  <a:pt x="270" y="361"/>
                </a:lnTo>
                <a:lnTo>
                  <a:pt x="270" y="358"/>
                </a:lnTo>
                <a:lnTo>
                  <a:pt x="270" y="358"/>
                </a:lnTo>
                <a:lnTo>
                  <a:pt x="267" y="358"/>
                </a:lnTo>
                <a:lnTo>
                  <a:pt x="267" y="358"/>
                </a:lnTo>
                <a:lnTo>
                  <a:pt x="268" y="361"/>
                </a:lnTo>
                <a:lnTo>
                  <a:pt x="268" y="361"/>
                </a:lnTo>
                <a:lnTo>
                  <a:pt x="268" y="361"/>
                </a:lnTo>
                <a:lnTo>
                  <a:pt x="268" y="361"/>
                </a:lnTo>
                <a:lnTo>
                  <a:pt x="270" y="361"/>
                </a:lnTo>
                <a:lnTo>
                  <a:pt x="270" y="361"/>
                </a:lnTo>
                <a:close/>
                <a:moveTo>
                  <a:pt x="29" y="237"/>
                </a:moveTo>
                <a:lnTo>
                  <a:pt x="29" y="237"/>
                </a:lnTo>
                <a:lnTo>
                  <a:pt x="32" y="235"/>
                </a:lnTo>
                <a:lnTo>
                  <a:pt x="32" y="235"/>
                </a:lnTo>
                <a:lnTo>
                  <a:pt x="32" y="231"/>
                </a:lnTo>
                <a:lnTo>
                  <a:pt x="32" y="231"/>
                </a:lnTo>
                <a:lnTo>
                  <a:pt x="30" y="232"/>
                </a:lnTo>
                <a:lnTo>
                  <a:pt x="30" y="232"/>
                </a:lnTo>
                <a:lnTo>
                  <a:pt x="30" y="234"/>
                </a:lnTo>
                <a:lnTo>
                  <a:pt x="30" y="234"/>
                </a:lnTo>
                <a:lnTo>
                  <a:pt x="29" y="237"/>
                </a:lnTo>
                <a:lnTo>
                  <a:pt x="29" y="237"/>
                </a:lnTo>
                <a:close/>
                <a:moveTo>
                  <a:pt x="43" y="186"/>
                </a:moveTo>
                <a:lnTo>
                  <a:pt x="43" y="186"/>
                </a:lnTo>
                <a:lnTo>
                  <a:pt x="41" y="188"/>
                </a:lnTo>
                <a:lnTo>
                  <a:pt x="41" y="188"/>
                </a:lnTo>
                <a:lnTo>
                  <a:pt x="41" y="193"/>
                </a:lnTo>
                <a:lnTo>
                  <a:pt x="41" y="193"/>
                </a:lnTo>
                <a:lnTo>
                  <a:pt x="41" y="194"/>
                </a:lnTo>
                <a:lnTo>
                  <a:pt x="41" y="194"/>
                </a:lnTo>
                <a:lnTo>
                  <a:pt x="43" y="194"/>
                </a:lnTo>
                <a:lnTo>
                  <a:pt x="43" y="193"/>
                </a:lnTo>
                <a:lnTo>
                  <a:pt x="43" y="193"/>
                </a:lnTo>
                <a:lnTo>
                  <a:pt x="43" y="186"/>
                </a:lnTo>
                <a:lnTo>
                  <a:pt x="43" y="186"/>
                </a:lnTo>
                <a:close/>
                <a:moveTo>
                  <a:pt x="190" y="254"/>
                </a:moveTo>
                <a:lnTo>
                  <a:pt x="190" y="254"/>
                </a:lnTo>
                <a:lnTo>
                  <a:pt x="186" y="254"/>
                </a:lnTo>
                <a:lnTo>
                  <a:pt x="186" y="254"/>
                </a:lnTo>
                <a:lnTo>
                  <a:pt x="186" y="254"/>
                </a:lnTo>
                <a:lnTo>
                  <a:pt x="186" y="254"/>
                </a:lnTo>
                <a:lnTo>
                  <a:pt x="183" y="257"/>
                </a:lnTo>
                <a:lnTo>
                  <a:pt x="183" y="257"/>
                </a:lnTo>
                <a:lnTo>
                  <a:pt x="185" y="257"/>
                </a:lnTo>
                <a:lnTo>
                  <a:pt x="185" y="257"/>
                </a:lnTo>
                <a:lnTo>
                  <a:pt x="188" y="256"/>
                </a:lnTo>
                <a:lnTo>
                  <a:pt x="190" y="254"/>
                </a:lnTo>
                <a:lnTo>
                  <a:pt x="190" y="254"/>
                </a:lnTo>
                <a:close/>
                <a:moveTo>
                  <a:pt x="218" y="24"/>
                </a:moveTo>
                <a:lnTo>
                  <a:pt x="218" y="24"/>
                </a:lnTo>
                <a:lnTo>
                  <a:pt x="218" y="24"/>
                </a:lnTo>
                <a:lnTo>
                  <a:pt x="220" y="24"/>
                </a:lnTo>
                <a:lnTo>
                  <a:pt x="220" y="24"/>
                </a:lnTo>
                <a:lnTo>
                  <a:pt x="221" y="22"/>
                </a:lnTo>
                <a:lnTo>
                  <a:pt x="221" y="22"/>
                </a:lnTo>
                <a:lnTo>
                  <a:pt x="221" y="21"/>
                </a:lnTo>
                <a:lnTo>
                  <a:pt x="221" y="19"/>
                </a:lnTo>
                <a:lnTo>
                  <a:pt x="221" y="19"/>
                </a:lnTo>
                <a:lnTo>
                  <a:pt x="218" y="21"/>
                </a:lnTo>
                <a:lnTo>
                  <a:pt x="218" y="24"/>
                </a:lnTo>
                <a:lnTo>
                  <a:pt x="218" y="24"/>
                </a:lnTo>
                <a:close/>
                <a:moveTo>
                  <a:pt x="158" y="284"/>
                </a:moveTo>
                <a:lnTo>
                  <a:pt x="158" y="284"/>
                </a:lnTo>
                <a:lnTo>
                  <a:pt x="156" y="284"/>
                </a:lnTo>
                <a:lnTo>
                  <a:pt x="156" y="284"/>
                </a:lnTo>
                <a:lnTo>
                  <a:pt x="156" y="286"/>
                </a:lnTo>
                <a:lnTo>
                  <a:pt x="156" y="286"/>
                </a:lnTo>
                <a:lnTo>
                  <a:pt x="158" y="289"/>
                </a:lnTo>
                <a:lnTo>
                  <a:pt x="160" y="290"/>
                </a:lnTo>
                <a:lnTo>
                  <a:pt x="160" y="290"/>
                </a:lnTo>
                <a:lnTo>
                  <a:pt x="160" y="287"/>
                </a:lnTo>
                <a:lnTo>
                  <a:pt x="160" y="287"/>
                </a:lnTo>
                <a:lnTo>
                  <a:pt x="160" y="286"/>
                </a:lnTo>
                <a:lnTo>
                  <a:pt x="160" y="286"/>
                </a:lnTo>
                <a:lnTo>
                  <a:pt x="158" y="284"/>
                </a:lnTo>
                <a:lnTo>
                  <a:pt x="158" y="284"/>
                </a:lnTo>
                <a:close/>
                <a:moveTo>
                  <a:pt x="171" y="57"/>
                </a:moveTo>
                <a:lnTo>
                  <a:pt x="171" y="57"/>
                </a:lnTo>
                <a:lnTo>
                  <a:pt x="178" y="48"/>
                </a:lnTo>
                <a:lnTo>
                  <a:pt x="178" y="48"/>
                </a:lnTo>
                <a:lnTo>
                  <a:pt x="177" y="48"/>
                </a:lnTo>
                <a:lnTo>
                  <a:pt x="177" y="48"/>
                </a:lnTo>
                <a:lnTo>
                  <a:pt x="171" y="54"/>
                </a:lnTo>
                <a:lnTo>
                  <a:pt x="171" y="54"/>
                </a:lnTo>
                <a:lnTo>
                  <a:pt x="171" y="55"/>
                </a:lnTo>
                <a:lnTo>
                  <a:pt x="171" y="57"/>
                </a:lnTo>
                <a:lnTo>
                  <a:pt x="171" y="57"/>
                </a:lnTo>
                <a:close/>
                <a:moveTo>
                  <a:pt x="202" y="264"/>
                </a:moveTo>
                <a:lnTo>
                  <a:pt x="202" y="264"/>
                </a:lnTo>
                <a:lnTo>
                  <a:pt x="202" y="262"/>
                </a:lnTo>
                <a:lnTo>
                  <a:pt x="202" y="262"/>
                </a:lnTo>
                <a:lnTo>
                  <a:pt x="199" y="264"/>
                </a:lnTo>
                <a:lnTo>
                  <a:pt x="199" y="264"/>
                </a:lnTo>
                <a:lnTo>
                  <a:pt x="197" y="265"/>
                </a:lnTo>
                <a:lnTo>
                  <a:pt x="197" y="267"/>
                </a:lnTo>
                <a:lnTo>
                  <a:pt x="197" y="267"/>
                </a:lnTo>
                <a:lnTo>
                  <a:pt x="197" y="267"/>
                </a:lnTo>
                <a:lnTo>
                  <a:pt x="197" y="267"/>
                </a:lnTo>
                <a:lnTo>
                  <a:pt x="202" y="264"/>
                </a:lnTo>
                <a:lnTo>
                  <a:pt x="202" y="264"/>
                </a:lnTo>
                <a:close/>
                <a:moveTo>
                  <a:pt x="164" y="302"/>
                </a:moveTo>
                <a:lnTo>
                  <a:pt x="164" y="302"/>
                </a:lnTo>
                <a:lnTo>
                  <a:pt x="164" y="302"/>
                </a:lnTo>
                <a:lnTo>
                  <a:pt x="164" y="302"/>
                </a:lnTo>
                <a:lnTo>
                  <a:pt x="164" y="300"/>
                </a:lnTo>
                <a:lnTo>
                  <a:pt x="164" y="300"/>
                </a:lnTo>
                <a:lnTo>
                  <a:pt x="164" y="298"/>
                </a:lnTo>
                <a:lnTo>
                  <a:pt x="164" y="298"/>
                </a:lnTo>
                <a:lnTo>
                  <a:pt x="161" y="295"/>
                </a:lnTo>
                <a:lnTo>
                  <a:pt x="161" y="295"/>
                </a:lnTo>
                <a:lnTo>
                  <a:pt x="161" y="298"/>
                </a:lnTo>
                <a:lnTo>
                  <a:pt x="161" y="298"/>
                </a:lnTo>
                <a:lnTo>
                  <a:pt x="164" y="302"/>
                </a:lnTo>
                <a:lnTo>
                  <a:pt x="164" y="302"/>
                </a:lnTo>
                <a:close/>
                <a:moveTo>
                  <a:pt x="29" y="126"/>
                </a:moveTo>
                <a:lnTo>
                  <a:pt x="29" y="126"/>
                </a:lnTo>
                <a:lnTo>
                  <a:pt x="30" y="125"/>
                </a:lnTo>
                <a:lnTo>
                  <a:pt x="30" y="122"/>
                </a:lnTo>
                <a:lnTo>
                  <a:pt x="30" y="122"/>
                </a:lnTo>
                <a:lnTo>
                  <a:pt x="29" y="123"/>
                </a:lnTo>
                <a:lnTo>
                  <a:pt x="29" y="126"/>
                </a:lnTo>
                <a:lnTo>
                  <a:pt x="29" y="126"/>
                </a:lnTo>
                <a:lnTo>
                  <a:pt x="29" y="126"/>
                </a:lnTo>
                <a:lnTo>
                  <a:pt x="29" y="126"/>
                </a:lnTo>
                <a:close/>
                <a:moveTo>
                  <a:pt x="188" y="52"/>
                </a:moveTo>
                <a:lnTo>
                  <a:pt x="188" y="52"/>
                </a:lnTo>
                <a:lnTo>
                  <a:pt x="188" y="52"/>
                </a:lnTo>
                <a:lnTo>
                  <a:pt x="188" y="52"/>
                </a:lnTo>
                <a:lnTo>
                  <a:pt x="186" y="55"/>
                </a:lnTo>
                <a:lnTo>
                  <a:pt x="188" y="59"/>
                </a:lnTo>
                <a:lnTo>
                  <a:pt x="188" y="59"/>
                </a:lnTo>
                <a:lnTo>
                  <a:pt x="188" y="57"/>
                </a:lnTo>
                <a:lnTo>
                  <a:pt x="188" y="57"/>
                </a:lnTo>
                <a:lnTo>
                  <a:pt x="188" y="52"/>
                </a:lnTo>
                <a:lnTo>
                  <a:pt x="188" y="52"/>
                </a:lnTo>
                <a:close/>
                <a:moveTo>
                  <a:pt x="130" y="360"/>
                </a:moveTo>
                <a:lnTo>
                  <a:pt x="130" y="360"/>
                </a:lnTo>
                <a:lnTo>
                  <a:pt x="126" y="360"/>
                </a:lnTo>
                <a:lnTo>
                  <a:pt x="126" y="360"/>
                </a:lnTo>
                <a:lnTo>
                  <a:pt x="126" y="363"/>
                </a:lnTo>
                <a:lnTo>
                  <a:pt x="126" y="363"/>
                </a:lnTo>
                <a:lnTo>
                  <a:pt x="130" y="363"/>
                </a:lnTo>
                <a:lnTo>
                  <a:pt x="130" y="363"/>
                </a:lnTo>
                <a:lnTo>
                  <a:pt x="130" y="360"/>
                </a:lnTo>
                <a:lnTo>
                  <a:pt x="130" y="360"/>
                </a:lnTo>
                <a:close/>
                <a:moveTo>
                  <a:pt x="29" y="245"/>
                </a:moveTo>
                <a:lnTo>
                  <a:pt x="29" y="245"/>
                </a:lnTo>
                <a:lnTo>
                  <a:pt x="29" y="245"/>
                </a:lnTo>
                <a:lnTo>
                  <a:pt x="29" y="245"/>
                </a:lnTo>
                <a:lnTo>
                  <a:pt x="32" y="242"/>
                </a:lnTo>
                <a:lnTo>
                  <a:pt x="32" y="242"/>
                </a:lnTo>
                <a:lnTo>
                  <a:pt x="32" y="242"/>
                </a:lnTo>
                <a:lnTo>
                  <a:pt x="32" y="242"/>
                </a:lnTo>
                <a:lnTo>
                  <a:pt x="32" y="238"/>
                </a:lnTo>
                <a:lnTo>
                  <a:pt x="32" y="238"/>
                </a:lnTo>
                <a:lnTo>
                  <a:pt x="29" y="240"/>
                </a:lnTo>
                <a:lnTo>
                  <a:pt x="29" y="240"/>
                </a:lnTo>
                <a:lnTo>
                  <a:pt x="29" y="242"/>
                </a:lnTo>
                <a:lnTo>
                  <a:pt x="29" y="242"/>
                </a:lnTo>
                <a:lnTo>
                  <a:pt x="29" y="245"/>
                </a:lnTo>
                <a:lnTo>
                  <a:pt x="29" y="245"/>
                </a:lnTo>
                <a:close/>
                <a:moveTo>
                  <a:pt x="352" y="155"/>
                </a:moveTo>
                <a:lnTo>
                  <a:pt x="352" y="155"/>
                </a:lnTo>
                <a:lnTo>
                  <a:pt x="352" y="152"/>
                </a:lnTo>
                <a:lnTo>
                  <a:pt x="352" y="152"/>
                </a:lnTo>
                <a:lnTo>
                  <a:pt x="349" y="152"/>
                </a:lnTo>
                <a:lnTo>
                  <a:pt x="349" y="152"/>
                </a:lnTo>
                <a:lnTo>
                  <a:pt x="349" y="155"/>
                </a:lnTo>
                <a:lnTo>
                  <a:pt x="349" y="155"/>
                </a:lnTo>
                <a:lnTo>
                  <a:pt x="352" y="155"/>
                </a:lnTo>
                <a:lnTo>
                  <a:pt x="352" y="155"/>
                </a:lnTo>
                <a:close/>
                <a:moveTo>
                  <a:pt x="311" y="37"/>
                </a:moveTo>
                <a:lnTo>
                  <a:pt x="311" y="37"/>
                </a:lnTo>
                <a:lnTo>
                  <a:pt x="313" y="38"/>
                </a:lnTo>
                <a:lnTo>
                  <a:pt x="314" y="37"/>
                </a:lnTo>
                <a:lnTo>
                  <a:pt x="314" y="37"/>
                </a:lnTo>
                <a:lnTo>
                  <a:pt x="316" y="35"/>
                </a:lnTo>
                <a:lnTo>
                  <a:pt x="316" y="35"/>
                </a:lnTo>
                <a:lnTo>
                  <a:pt x="316" y="33"/>
                </a:lnTo>
                <a:lnTo>
                  <a:pt x="316" y="33"/>
                </a:lnTo>
                <a:lnTo>
                  <a:pt x="316" y="33"/>
                </a:lnTo>
                <a:lnTo>
                  <a:pt x="311" y="37"/>
                </a:lnTo>
                <a:lnTo>
                  <a:pt x="311" y="37"/>
                </a:lnTo>
                <a:close/>
                <a:moveTo>
                  <a:pt x="166" y="63"/>
                </a:moveTo>
                <a:lnTo>
                  <a:pt x="166" y="63"/>
                </a:lnTo>
                <a:lnTo>
                  <a:pt x="167" y="60"/>
                </a:lnTo>
                <a:lnTo>
                  <a:pt x="167" y="60"/>
                </a:lnTo>
                <a:lnTo>
                  <a:pt x="169" y="59"/>
                </a:lnTo>
                <a:lnTo>
                  <a:pt x="167" y="57"/>
                </a:lnTo>
                <a:lnTo>
                  <a:pt x="167" y="57"/>
                </a:lnTo>
                <a:lnTo>
                  <a:pt x="166" y="60"/>
                </a:lnTo>
                <a:lnTo>
                  <a:pt x="166" y="63"/>
                </a:lnTo>
                <a:lnTo>
                  <a:pt x="166" y="63"/>
                </a:lnTo>
                <a:lnTo>
                  <a:pt x="166" y="63"/>
                </a:lnTo>
                <a:lnTo>
                  <a:pt x="166" y="63"/>
                </a:lnTo>
                <a:close/>
                <a:moveTo>
                  <a:pt x="95" y="366"/>
                </a:moveTo>
                <a:lnTo>
                  <a:pt x="95" y="366"/>
                </a:lnTo>
                <a:lnTo>
                  <a:pt x="92" y="366"/>
                </a:lnTo>
                <a:lnTo>
                  <a:pt x="92" y="366"/>
                </a:lnTo>
                <a:lnTo>
                  <a:pt x="92" y="369"/>
                </a:lnTo>
                <a:lnTo>
                  <a:pt x="92" y="369"/>
                </a:lnTo>
                <a:lnTo>
                  <a:pt x="96" y="369"/>
                </a:lnTo>
                <a:lnTo>
                  <a:pt x="96" y="369"/>
                </a:lnTo>
                <a:lnTo>
                  <a:pt x="95" y="366"/>
                </a:lnTo>
                <a:lnTo>
                  <a:pt x="95" y="366"/>
                </a:lnTo>
                <a:close/>
                <a:moveTo>
                  <a:pt x="44" y="352"/>
                </a:moveTo>
                <a:lnTo>
                  <a:pt x="44" y="352"/>
                </a:lnTo>
                <a:lnTo>
                  <a:pt x="46" y="354"/>
                </a:lnTo>
                <a:lnTo>
                  <a:pt x="46" y="354"/>
                </a:lnTo>
                <a:lnTo>
                  <a:pt x="48" y="352"/>
                </a:lnTo>
                <a:lnTo>
                  <a:pt x="48" y="352"/>
                </a:lnTo>
                <a:lnTo>
                  <a:pt x="48" y="349"/>
                </a:lnTo>
                <a:lnTo>
                  <a:pt x="48" y="349"/>
                </a:lnTo>
                <a:lnTo>
                  <a:pt x="44" y="352"/>
                </a:lnTo>
                <a:lnTo>
                  <a:pt x="44" y="352"/>
                </a:lnTo>
                <a:close/>
                <a:moveTo>
                  <a:pt x="152" y="27"/>
                </a:moveTo>
                <a:lnTo>
                  <a:pt x="152" y="27"/>
                </a:lnTo>
                <a:lnTo>
                  <a:pt x="149" y="27"/>
                </a:lnTo>
                <a:lnTo>
                  <a:pt x="149" y="27"/>
                </a:lnTo>
                <a:lnTo>
                  <a:pt x="145" y="29"/>
                </a:lnTo>
                <a:lnTo>
                  <a:pt x="145" y="29"/>
                </a:lnTo>
                <a:lnTo>
                  <a:pt x="152" y="30"/>
                </a:lnTo>
                <a:lnTo>
                  <a:pt x="152" y="30"/>
                </a:lnTo>
                <a:lnTo>
                  <a:pt x="152" y="27"/>
                </a:lnTo>
                <a:lnTo>
                  <a:pt x="152" y="27"/>
                </a:lnTo>
                <a:close/>
                <a:moveTo>
                  <a:pt x="156" y="276"/>
                </a:moveTo>
                <a:lnTo>
                  <a:pt x="156" y="276"/>
                </a:lnTo>
                <a:lnTo>
                  <a:pt x="156" y="278"/>
                </a:lnTo>
                <a:lnTo>
                  <a:pt x="158" y="279"/>
                </a:lnTo>
                <a:lnTo>
                  <a:pt x="158" y="279"/>
                </a:lnTo>
                <a:lnTo>
                  <a:pt x="160" y="283"/>
                </a:lnTo>
                <a:lnTo>
                  <a:pt x="160" y="283"/>
                </a:lnTo>
                <a:lnTo>
                  <a:pt x="161" y="283"/>
                </a:lnTo>
                <a:lnTo>
                  <a:pt x="161" y="283"/>
                </a:lnTo>
                <a:lnTo>
                  <a:pt x="161" y="281"/>
                </a:lnTo>
                <a:lnTo>
                  <a:pt x="161" y="281"/>
                </a:lnTo>
                <a:lnTo>
                  <a:pt x="161" y="279"/>
                </a:lnTo>
                <a:lnTo>
                  <a:pt x="161" y="279"/>
                </a:lnTo>
                <a:lnTo>
                  <a:pt x="156" y="276"/>
                </a:lnTo>
                <a:lnTo>
                  <a:pt x="156" y="276"/>
                </a:lnTo>
                <a:close/>
                <a:moveTo>
                  <a:pt x="98" y="354"/>
                </a:moveTo>
                <a:lnTo>
                  <a:pt x="98" y="354"/>
                </a:lnTo>
                <a:lnTo>
                  <a:pt x="93" y="354"/>
                </a:lnTo>
                <a:lnTo>
                  <a:pt x="93" y="354"/>
                </a:lnTo>
                <a:lnTo>
                  <a:pt x="95" y="357"/>
                </a:lnTo>
                <a:lnTo>
                  <a:pt x="95" y="357"/>
                </a:lnTo>
                <a:lnTo>
                  <a:pt x="98" y="357"/>
                </a:lnTo>
                <a:lnTo>
                  <a:pt x="98" y="357"/>
                </a:lnTo>
                <a:lnTo>
                  <a:pt x="98" y="354"/>
                </a:lnTo>
                <a:lnTo>
                  <a:pt x="98" y="354"/>
                </a:lnTo>
                <a:close/>
                <a:moveTo>
                  <a:pt x="215" y="295"/>
                </a:moveTo>
                <a:lnTo>
                  <a:pt x="215" y="295"/>
                </a:lnTo>
                <a:lnTo>
                  <a:pt x="220" y="292"/>
                </a:lnTo>
                <a:lnTo>
                  <a:pt x="220" y="292"/>
                </a:lnTo>
                <a:lnTo>
                  <a:pt x="220" y="292"/>
                </a:lnTo>
                <a:lnTo>
                  <a:pt x="220" y="292"/>
                </a:lnTo>
                <a:lnTo>
                  <a:pt x="220" y="292"/>
                </a:lnTo>
                <a:lnTo>
                  <a:pt x="220" y="292"/>
                </a:lnTo>
                <a:lnTo>
                  <a:pt x="215" y="292"/>
                </a:lnTo>
                <a:lnTo>
                  <a:pt x="215" y="292"/>
                </a:lnTo>
                <a:lnTo>
                  <a:pt x="215" y="295"/>
                </a:lnTo>
                <a:lnTo>
                  <a:pt x="215" y="295"/>
                </a:lnTo>
                <a:close/>
                <a:moveTo>
                  <a:pt x="202" y="297"/>
                </a:moveTo>
                <a:lnTo>
                  <a:pt x="202" y="297"/>
                </a:lnTo>
                <a:lnTo>
                  <a:pt x="207" y="294"/>
                </a:lnTo>
                <a:lnTo>
                  <a:pt x="207" y="294"/>
                </a:lnTo>
                <a:lnTo>
                  <a:pt x="207" y="294"/>
                </a:lnTo>
                <a:lnTo>
                  <a:pt x="207" y="294"/>
                </a:lnTo>
                <a:lnTo>
                  <a:pt x="202" y="294"/>
                </a:lnTo>
                <a:lnTo>
                  <a:pt x="202" y="294"/>
                </a:lnTo>
                <a:lnTo>
                  <a:pt x="202" y="297"/>
                </a:lnTo>
                <a:lnTo>
                  <a:pt x="202" y="297"/>
                </a:lnTo>
                <a:close/>
                <a:moveTo>
                  <a:pt x="349" y="125"/>
                </a:moveTo>
                <a:lnTo>
                  <a:pt x="349" y="125"/>
                </a:lnTo>
                <a:lnTo>
                  <a:pt x="352" y="125"/>
                </a:lnTo>
                <a:lnTo>
                  <a:pt x="352" y="125"/>
                </a:lnTo>
                <a:lnTo>
                  <a:pt x="352" y="120"/>
                </a:lnTo>
                <a:lnTo>
                  <a:pt x="352" y="120"/>
                </a:lnTo>
                <a:lnTo>
                  <a:pt x="350" y="122"/>
                </a:lnTo>
                <a:lnTo>
                  <a:pt x="350" y="122"/>
                </a:lnTo>
                <a:lnTo>
                  <a:pt x="349" y="125"/>
                </a:lnTo>
                <a:lnTo>
                  <a:pt x="349" y="125"/>
                </a:lnTo>
                <a:close/>
                <a:moveTo>
                  <a:pt x="267" y="18"/>
                </a:moveTo>
                <a:lnTo>
                  <a:pt x="267" y="18"/>
                </a:lnTo>
                <a:lnTo>
                  <a:pt x="262" y="16"/>
                </a:lnTo>
                <a:lnTo>
                  <a:pt x="262" y="16"/>
                </a:lnTo>
                <a:lnTo>
                  <a:pt x="264" y="21"/>
                </a:lnTo>
                <a:lnTo>
                  <a:pt x="264" y="21"/>
                </a:lnTo>
                <a:lnTo>
                  <a:pt x="267" y="18"/>
                </a:lnTo>
                <a:lnTo>
                  <a:pt x="267" y="18"/>
                </a:lnTo>
                <a:close/>
                <a:moveTo>
                  <a:pt x="229" y="24"/>
                </a:moveTo>
                <a:lnTo>
                  <a:pt x="229" y="24"/>
                </a:lnTo>
                <a:lnTo>
                  <a:pt x="231" y="24"/>
                </a:lnTo>
                <a:lnTo>
                  <a:pt x="231" y="24"/>
                </a:lnTo>
                <a:lnTo>
                  <a:pt x="232" y="22"/>
                </a:lnTo>
                <a:lnTo>
                  <a:pt x="232" y="22"/>
                </a:lnTo>
                <a:lnTo>
                  <a:pt x="232" y="19"/>
                </a:lnTo>
                <a:lnTo>
                  <a:pt x="232" y="19"/>
                </a:lnTo>
                <a:lnTo>
                  <a:pt x="232" y="18"/>
                </a:lnTo>
                <a:lnTo>
                  <a:pt x="232" y="18"/>
                </a:lnTo>
                <a:lnTo>
                  <a:pt x="231" y="18"/>
                </a:lnTo>
                <a:lnTo>
                  <a:pt x="231" y="18"/>
                </a:lnTo>
                <a:lnTo>
                  <a:pt x="229" y="24"/>
                </a:lnTo>
                <a:lnTo>
                  <a:pt x="229" y="24"/>
                </a:lnTo>
                <a:close/>
                <a:moveTo>
                  <a:pt x="202" y="59"/>
                </a:moveTo>
                <a:lnTo>
                  <a:pt x="202" y="59"/>
                </a:lnTo>
                <a:lnTo>
                  <a:pt x="202" y="55"/>
                </a:lnTo>
                <a:lnTo>
                  <a:pt x="202" y="55"/>
                </a:lnTo>
                <a:lnTo>
                  <a:pt x="201" y="57"/>
                </a:lnTo>
                <a:lnTo>
                  <a:pt x="199" y="59"/>
                </a:lnTo>
                <a:lnTo>
                  <a:pt x="199" y="59"/>
                </a:lnTo>
                <a:lnTo>
                  <a:pt x="202" y="59"/>
                </a:lnTo>
                <a:lnTo>
                  <a:pt x="202" y="59"/>
                </a:lnTo>
                <a:close/>
                <a:moveTo>
                  <a:pt x="186" y="238"/>
                </a:moveTo>
                <a:lnTo>
                  <a:pt x="186" y="238"/>
                </a:lnTo>
                <a:lnTo>
                  <a:pt x="186" y="237"/>
                </a:lnTo>
                <a:lnTo>
                  <a:pt x="186" y="237"/>
                </a:lnTo>
                <a:lnTo>
                  <a:pt x="182" y="232"/>
                </a:lnTo>
                <a:lnTo>
                  <a:pt x="182" y="232"/>
                </a:lnTo>
                <a:lnTo>
                  <a:pt x="180" y="232"/>
                </a:lnTo>
                <a:lnTo>
                  <a:pt x="180" y="232"/>
                </a:lnTo>
                <a:lnTo>
                  <a:pt x="183" y="238"/>
                </a:lnTo>
                <a:lnTo>
                  <a:pt x="183" y="238"/>
                </a:lnTo>
                <a:lnTo>
                  <a:pt x="185" y="238"/>
                </a:lnTo>
                <a:lnTo>
                  <a:pt x="185" y="238"/>
                </a:lnTo>
                <a:lnTo>
                  <a:pt x="186" y="238"/>
                </a:lnTo>
                <a:lnTo>
                  <a:pt x="186" y="238"/>
                </a:lnTo>
                <a:close/>
                <a:moveTo>
                  <a:pt x="240" y="295"/>
                </a:moveTo>
                <a:lnTo>
                  <a:pt x="240" y="295"/>
                </a:lnTo>
                <a:lnTo>
                  <a:pt x="242" y="281"/>
                </a:lnTo>
                <a:lnTo>
                  <a:pt x="242" y="281"/>
                </a:lnTo>
                <a:lnTo>
                  <a:pt x="242" y="281"/>
                </a:lnTo>
                <a:lnTo>
                  <a:pt x="242" y="281"/>
                </a:lnTo>
                <a:lnTo>
                  <a:pt x="240" y="287"/>
                </a:lnTo>
                <a:lnTo>
                  <a:pt x="240" y="295"/>
                </a:lnTo>
                <a:lnTo>
                  <a:pt x="240" y="295"/>
                </a:lnTo>
                <a:close/>
                <a:moveTo>
                  <a:pt x="328" y="188"/>
                </a:moveTo>
                <a:lnTo>
                  <a:pt x="328" y="188"/>
                </a:lnTo>
                <a:lnTo>
                  <a:pt x="330" y="188"/>
                </a:lnTo>
                <a:lnTo>
                  <a:pt x="330" y="188"/>
                </a:lnTo>
                <a:lnTo>
                  <a:pt x="330" y="183"/>
                </a:lnTo>
                <a:lnTo>
                  <a:pt x="330" y="183"/>
                </a:lnTo>
                <a:lnTo>
                  <a:pt x="330" y="175"/>
                </a:lnTo>
                <a:lnTo>
                  <a:pt x="330" y="175"/>
                </a:lnTo>
                <a:lnTo>
                  <a:pt x="330" y="169"/>
                </a:lnTo>
                <a:lnTo>
                  <a:pt x="330" y="169"/>
                </a:lnTo>
                <a:lnTo>
                  <a:pt x="330" y="167"/>
                </a:lnTo>
                <a:lnTo>
                  <a:pt x="330" y="167"/>
                </a:lnTo>
                <a:lnTo>
                  <a:pt x="328" y="169"/>
                </a:lnTo>
                <a:lnTo>
                  <a:pt x="328" y="169"/>
                </a:lnTo>
                <a:lnTo>
                  <a:pt x="328" y="188"/>
                </a:lnTo>
                <a:lnTo>
                  <a:pt x="328" y="188"/>
                </a:lnTo>
                <a:close/>
                <a:moveTo>
                  <a:pt x="272" y="22"/>
                </a:moveTo>
                <a:lnTo>
                  <a:pt x="272" y="22"/>
                </a:lnTo>
                <a:lnTo>
                  <a:pt x="270" y="24"/>
                </a:lnTo>
                <a:lnTo>
                  <a:pt x="270" y="27"/>
                </a:lnTo>
                <a:lnTo>
                  <a:pt x="270" y="27"/>
                </a:lnTo>
                <a:lnTo>
                  <a:pt x="272" y="27"/>
                </a:lnTo>
                <a:lnTo>
                  <a:pt x="272" y="27"/>
                </a:lnTo>
                <a:lnTo>
                  <a:pt x="272" y="22"/>
                </a:lnTo>
                <a:lnTo>
                  <a:pt x="272" y="22"/>
                </a:lnTo>
                <a:close/>
                <a:moveTo>
                  <a:pt x="155" y="377"/>
                </a:moveTo>
                <a:lnTo>
                  <a:pt x="155" y="377"/>
                </a:lnTo>
                <a:lnTo>
                  <a:pt x="167" y="377"/>
                </a:lnTo>
                <a:lnTo>
                  <a:pt x="167" y="377"/>
                </a:lnTo>
                <a:lnTo>
                  <a:pt x="156" y="376"/>
                </a:lnTo>
                <a:lnTo>
                  <a:pt x="156" y="376"/>
                </a:lnTo>
                <a:lnTo>
                  <a:pt x="155" y="377"/>
                </a:lnTo>
                <a:lnTo>
                  <a:pt x="155" y="377"/>
                </a:lnTo>
                <a:close/>
                <a:moveTo>
                  <a:pt x="30" y="130"/>
                </a:moveTo>
                <a:lnTo>
                  <a:pt x="30" y="130"/>
                </a:lnTo>
                <a:lnTo>
                  <a:pt x="29" y="130"/>
                </a:lnTo>
                <a:lnTo>
                  <a:pt x="29" y="130"/>
                </a:lnTo>
                <a:lnTo>
                  <a:pt x="29" y="131"/>
                </a:lnTo>
                <a:lnTo>
                  <a:pt x="29" y="131"/>
                </a:lnTo>
                <a:lnTo>
                  <a:pt x="29" y="136"/>
                </a:lnTo>
                <a:lnTo>
                  <a:pt x="29" y="136"/>
                </a:lnTo>
                <a:lnTo>
                  <a:pt x="30" y="134"/>
                </a:lnTo>
                <a:lnTo>
                  <a:pt x="30" y="134"/>
                </a:lnTo>
                <a:lnTo>
                  <a:pt x="30" y="134"/>
                </a:lnTo>
                <a:lnTo>
                  <a:pt x="30" y="130"/>
                </a:lnTo>
                <a:lnTo>
                  <a:pt x="30" y="130"/>
                </a:lnTo>
                <a:close/>
                <a:moveTo>
                  <a:pt x="349" y="84"/>
                </a:moveTo>
                <a:lnTo>
                  <a:pt x="349" y="84"/>
                </a:lnTo>
                <a:lnTo>
                  <a:pt x="347" y="84"/>
                </a:lnTo>
                <a:lnTo>
                  <a:pt x="347" y="84"/>
                </a:lnTo>
                <a:lnTo>
                  <a:pt x="346" y="84"/>
                </a:lnTo>
                <a:lnTo>
                  <a:pt x="346" y="84"/>
                </a:lnTo>
                <a:lnTo>
                  <a:pt x="346" y="89"/>
                </a:lnTo>
                <a:lnTo>
                  <a:pt x="346" y="89"/>
                </a:lnTo>
                <a:lnTo>
                  <a:pt x="349" y="87"/>
                </a:lnTo>
                <a:lnTo>
                  <a:pt x="349" y="87"/>
                </a:lnTo>
                <a:lnTo>
                  <a:pt x="349" y="84"/>
                </a:lnTo>
                <a:lnTo>
                  <a:pt x="349" y="84"/>
                </a:lnTo>
                <a:close/>
                <a:moveTo>
                  <a:pt x="268" y="350"/>
                </a:moveTo>
                <a:lnTo>
                  <a:pt x="268" y="350"/>
                </a:lnTo>
                <a:lnTo>
                  <a:pt x="268" y="349"/>
                </a:lnTo>
                <a:lnTo>
                  <a:pt x="267" y="349"/>
                </a:lnTo>
                <a:lnTo>
                  <a:pt x="267" y="349"/>
                </a:lnTo>
                <a:lnTo>
                  <a:pt x="264" y="349"/>
                </a:lnTo>
                <a:lnTo>
                  <a:pt x="264" y="349"/>
                </a:lnTo>
                <a:lnTo>
                  <a:pt x="262" y="349"/>
                </a:lnTo>
                <a:lnTo>
                  <a:pt x="262" y="349"/>
                </a:lnTo>
                <a:lnTo>
                  <a:pt x="262" y="350"/>
                </a:lnTo>
                <a:lnTo>
                  <a:pt x="262" y="350"/>
                </a:lnTo>
                <a:lnTo>
                  <a:pt x="267" y="350"/>
                </a:lnTo>
                <a:lnTo>
                  <a:pt x="267" y="350"/>
                </a:lnTo>
                <a:lnTo>
                  <a:pt x="268" y="350"/>
                </a:lnTo>
                <a:lnTo>
                  <a:pt x="268" y="350"/>
                </a:lnTo>
                <a:close/>
                <a:moveTo>
                  <a:pt x="161" y="248"/>
                </a:moveTo>
                <a:lnTo>
                  <a:pt x="161" y="248"/>
                </a:lnTo>
                <a:lnTo>
                  <a:pt x="167" y="256"/>
                </a:lnTo>
                <a:lnTo>
                  <a:pt x="167" y="256"/>
                </a:lnTo>
                <a:lnTo>
                  <a:pt x="167" y="254"/>
                </a:lnTo>
                <a:lnTo>
                  <a:pt x="167" y="254"/>
                </a:lnTo>
                <a:lnTo>
                  <a:pt x="164" y="249"/>
                </a:lnTo>
                <a:lnTo>
                  <a:pt x="164" y="249"/>
                </a:lnTo>
                <a:lnTo>
                  <a:pt x="163" y="249"/>
                </a:lnTo>
                <a:lnTo>
                  <a:pt x="161" y="248"/>
                </a:lnTo>
                <a:lnTo>
                  <a:pt x="161" y="248"/>
                </a:lnTo>
                <a:close/>
                <a:moveTo>
                  <a:pt x="197" y="243"/>
                </a:moveTo>
                <a:lnTo>
                  <a:pt x="197" y="243"/>
                </a:lnTo>
                <a:lnTo>
                  <a:pt x="197" y="246"/>
                </a:lnTo>
                <a:lnTo>
                  <a:pt x="197" y="246"/>
                </a:lnTo>
                <a:lnTo>
                  <a:pt x="199" y="246"/>
                </a:lnTo>
                <a:lnTo>
                  <a:pt x="199" y="246"/>
                </a:lnTo>
                <a:lnTo>
                  <a:pt x="201" y="246"/>
                </a:lnTo>
                <a:lnTo>
                  <a:pt x="204" y="245"/>
                </a:lnTo>
                <a:lnTo>
                  <a:pt x="204" y="245"/>
                </a:lnTo>
                <a:lnTo>
                  <a:pt x="197" y="243"/>
                </a:lnTo>
                <a:lnTo>
                  <a:pt x="197" y="243"/>
                </a:lnTo>
                <a:close/>
                <a:moveTo>
                  <a:pt x="226" y="106"/>
                </a:moveTo>
                <a:lnTo>
                  <a:pt x="226" y="106"/>
                </a:lnTo>
                <a:lnTo>
                  <a:pt x="226" y="96"/>
                </a:lnTo>
                <a:lnTo>
                  <a:pt x="226" y="96"/>
                </a:lnTo>
                <a:lnTo>
                  <a:pt x="224" y="96"/>
                </a:lnTo>
                <a:lnTo>
                  <a:pt x="224" y="96"/>
                </a:lnTo>
                <a:lnTo>
                  <a:pt x="226" y="106"/>
                </a:lnTo>
                <a:lnTo>
                  <a:pt x="226" y="106"/>
                </a:lnTo>
                <a:close/>
                <a:moveTo>
                  <a:pt x="16" y="224"/>
                </a:moveTo>
                <a:lnTo>
                  <a:pt x="16" y="224"/>
                </a:lnTo>
                <a:lnTo>
                  <a:pt x="16" y="229"/>
                </a:lnTo>
                <a:lnTo>
                  <a:pt x="16" y="229"/>
                </a:lnTo>
                <a:lnTo>
                  <a:pt x="18" y="227"/>
                </a:lnTo>
                <a:lnTo>
                  <a:pt x="18" y="227"/>
                </a:lnTo>
                <a:lnTo>
                  <a:pt x="18" y="226"/>
                </a:lnTo>
                <a:lnTo>
                  <a:pt x="18" y="224"/>
                </a:lnTo>
                <a:lnTo>
                  <a:pt x="18" y="224"/>
                </a:lnTo>
                <a:lnTo>
                  <a:pt x="16" y="224"/>
                </a:lnTo>
                <a:lnTo>
                  <a:pt x="16" y="224"/>
                </a:lnTo>
                <a:close/>
                <a:moveTo>
                  <a:pt x="343" y="218"/>
                </a:moveTo>
                <a:lnTo>
                  <a:pt x="343" y="218"/>
                </a:lnTo>
                <a:lnTo>
                  <a:pt x="347" y="218"/>
                </a:lnTo>
                <a:lnTo>
                  <a:pt x="347" y="218"/>
                </a:lnTo>
                <a:lnTo>
                  <a:pt x="347" y="216"/>
                </a:lnTo>
                <a:lnTo>
                  <a:pt x="347" y="216"/>
                </a:lnTo>
                <a:lnTo>
                  <a:pt x="343" y="216"/>
                </a:lnTo>
                <a:lnTo>
                  <a:pt x="343" y="216"/>
                </a:lnTo>
                <a:lnTo>
                  <a:pt x="343" y="218"/>
                </a:lnTo>
                <a:lnTo>
                  <a:pt x="343" y="218"/>
                </a:lnTo>
                <a:close/>
                <a:moveTo>
                  <a:pt x="33" y="153"/>
                </a:moveTo>
                <a:lnTo>
                  <a:pt x="33" y="153"/>
                </a:lnTo>
                <a:lnTo>
                  <a:pt x="35" y="152"/>
                </a:lnTo>
                <a:lnTo>
                  <a:pt x="35" y="152"/>
                </a:lnTo>
                <a:lnTo>
                  <a:pt x="35" y="152"/>
                </a:lnTo>
                <a:lnTo>
                  <a:pt x="35" y="152"/>
                </a:lnTo>
                <a:lnTo>
                  <a:pt x="35" y="145"/>
                </a:lnTo>
                <a:lnTo>
                  <a:pt x="35" y="145"/>
                </a:lnTo>
                <a:lnTo>
                  <a:pt x="33" y="147"/>
                </a:lnTo>
                <a:lnTo>
                  <a:pt x="33" y="147"/>
                </a:lnTo>
                <a:lnTo>
                  <a:pt x="33" y="153"/>
                </a:lnTo>
                <a:lnTo>
                  <a:pt x="33" y="153"/>
                </a:lnTo>
                <a:close/>
                <a:moveTo>
                  <a:pt x="205" y="325"/>
                </a:moveTo>
                <a:lnTo>
                  <a:pt x="205" y="325"/>
                </a:lnTo>
                <a:lnTo>
                  <a:pt x="202" y="325"/>
                </a:lnTo>
                <a:lnTo>
                  <a:pt x="202" y="325"/>
                </a:lnTo>
                <a:lnTo>
                  <a:pt x="202" y="328"/>
                </a:lnTo>
                <a:lnTo>
                  <a:pt x="202" y="328"/>
                </a:lnTo>
                <a:lnTo>
                  <a:pt x="204" y="327"/>
                </a:lnTo>
                <a:lnTo>
                  <a:pt x="207" y="327"/>
                </a:lnTo>
                <a:lnTo>
                  <a:pt x="207" y="327"/>
                </a:lnTo>
                <a:lnTo>
                  <a:pt x="205" y="325"/>
                </a:lnTo>
                <a:lnTo>
                  <a:pt x="205" y="325"/>
                </a:lnTo>
                <a:close/>
                <a:moveTo>
                  <a:pt x="144" y="93"/>
                </a:moveTo>
                <a:lnTo>
                  <a:pt x="144" y="93"/>
                </a:lnTo>
                <a:lnTo>
                  <a:pt x="142" y="93"/>
                </a:lnTo>
                <a:lnTo>
                  <a:pt x="142" y="95"/>
                </a:lnTo>
                <a:lnTo>
                  <a:pt x="142" y="95"/>
                </a:lnTo>
                <a:lnTo>
                  <a:pt x="142" y="100"/>
                </a:lnTo>
                <a:lnTo>
                  <a:pt x="142" y="100"/>
                </a:lnTo>
                <a:lnTo>
                  <a:pt x="142" y="100"/>
                </a:lnTo>
                <a:lnTo>
                  <a:pt x="142" y="100"/>
                </a:lnTo>
                <a:lnTo>
                  <a:pt x="142" y="100"/>
                </a:lnTo>
                <a:lnTo>
                  <a:pt x="142" y="100"/>
                </a:lnTo>
                <a:lnTo>
                  <a:pt x="144" y="95"/>
                </a:lnTo>
                <a:lnTo>
                  <a:pt x="144" y="95"/>
                </a:lnTo>
                <a:lnTo>
                  <a:pt x="144" y="93"/>
                </a:lnTo>
                <a:lnTo>
                  <a:pt x="144" y="93"/>
                </a:lnTo>
                <a:close/>
                <a:moveTo>
                  <a:pt x="253" y="374"/>
                </a:moveTo>
                <a:lnTo>
                  <a:pt x="253" y="374"/>
                </a:lnTo>
                <a:lnTo>
                  <a:pt x="256" y="374"/>
                </a:lnTo>
                <a:lnTo>
                  <a:pt x="256" y="374"/>
                </a:lnTo>
                <a:lnTo>
                  <a:pt x="257" y="374"/>
                </a:lnTo>
                <a:lnTo>
                  <a:pt x="257" y="374"/>
                </a:lnTo>
                <a:lnTo>
                  <a:pt x="257" y="373"/>
                </a:lnTo>
                <a:lnTo>
                  <a:pt x="256" y="373"/>
                </a:lnTo>
                <a:lnTo>
                  <a:pt x="256" y="373"/>
                </a:lnTo>
                <a:lnTo>
                  <a:pt x="253" y="373"/>
                </a:lnTo>
                <a:lnTo>
                  <a:pt x="253" y="373"/>
                </a:lnTo>
                <a:lnTo>
                  <a:pt x="251" y="373"/>
                </a:lnTo>
                <a:lnTo>
                  <a:pt x="251" y="373"/>
                </a:lnTo>
                <a:lnTo>
                  <a:pt x="253" y="374"/>
                </a:lnTo>
                <a:lnTo>
                  <a:pt x="253" y="374"/>
                </a:lnTo>
                <a:close/>
                <a:moveTo>
                  <a:pt x="355" y="336"/>
                </a:moveTo>
                <a:lnTo>
                  <a:pt x="355" y="336"/>
                </a:lnTo>
                <a:lnTo>
                  <a:pt x="354" y="336"/>
                </a:lnTo>
                <a:lnTo>
                  <a:pt x="352" y="338"/>
                </a:lnTo>
                <a:lnTo>
                  <a:pt x="352" y="338"/>
                </a:lnTo>
                <a:lnTo>
                  <a:pt x="352" y="343"/>
                </a:lnTo>
                <a:lnTo>
                  <a:pt x="352" y="343"/>
                </a:lnTo>
                <a:lnTo>
                  <a:pt x="350" y="343"/>
                </a:lnTo>
                <a:lnTo>
                  <a:pt x="350" y="343"/>
                </a:lnTo>
                <a:lnTo>
                  <a:pt x="355" y="336"/>
                </a:lnTo>
                <a:lnTo>
                  <a:pt x="355" y="336"/>
                </a:lnTo>
                <a:close/>
                <a:moveTo>
                  <a:pt x="243" y="363"/>
                </a:moveTo>
                <a:lnTo>
                  <a:pt x="243" y="363"/>
                </a:lnTo>
                <a:lnTo>
                  <a:pt x="243" y="365"/>
                </a:lnTo>
                <a:lnTo>
                  <a:pt x="243" y="365"/>
                </a:lnTo>
                <a:lnTo>
                  <a:pt x="245" y="366"/>
                </a:lnTo>
                <a:lnTo>
                  <a:pt x="246" y="366"/>
                </a:lnTo>
                <a:lnTo>
                  <a:pt x="246" y="366"/>
                </a:lnTo>
                <a:lnTo>
                  <a:pt x="245" y="363"/>
                </a:lnTo>
                <a:lnTo>
                  <a:pt x="245" y="363"/>
                </a:lnTo>
                <a:lnTo>
                  <a:pt x="243" y="363"/>
                </a:lnTo>
                <a:lnTo>
                  <a:pt x="243" y="363"/>
                </a:lnTo>
                <a:close/>
                <a:moveTo>
                  <a:pt x="347" y="237"/>
                </a:moveTo>
                <a:lnTo>
                  <a:pt x="347" y="237"/>
                </a:lnTo>
                <a:lnTo>
                  <a:pt x="347" y="242"/>
                </a:lnTo>
                <a:lnTo>
                  <a:pt x="347" y="242"/>
                </a:lnTo>
                <a:lnTo>
                  <a:pt x="349" y="242"/>
                </a:lnTo>
                <a:lnTo>
                  <a:pt x="349" y="242"/>
                </a:lnTo>
                <a:lnTo>
                  <a:pt x="349" y="240"/>
                </a:lnTo>
                <a:lnTo>
                  <a:pt x="349" y="237"/>
                </a:lnTo>
                <a:lnTo>
                  <a:pt x="349" y="237"/>
                </a:lnTo>
                <a:lnTo>
                  <a:pt x="347" y="237"/>
                </a:lnTo>
                <a:lnTo>
                  <a:pt x="347" y="237"/>
                </a:lnTo>
                <a:close/>
                <a:moveTo>
                  <a:pt x="136" y="32"/>
                </a:moveTo>
                <a:lnTo>
                  <a:pt x="136" y="32"/>
                </a:lnTo>
                <a:lnTo>
                  <a:pt x="134" y="38"/>
                </a:lnTo>
                <a:lnTo>
                  <a:pt x="134" y="38"/>
                </a:lnTo>
                <a:lnTo>
                  <a:pt x="134" y="38"/>
                </a:lnTo>
                <a:lnTo>
                  <a:pt x="134" y="38"/>
                </a:lnTo>
                <a:lnTo>
                  <a:pt x="136" y="37"/>
                </a:lnTo>
                <a:lnTo>
                  <a:pt x="136" y="33"/>
                </a:lnTo>
                <a:lnTo>
                  <a:pt x="136" y="33"/>
                </a:lnTo>
                <a:lnTo>
                  <a:pt x="136" y="32"/>
                </a:lnTo>
                <a:lnTo>
                  <a:pt x="136" y="32"/>
                </a:lnTo>
                <a:lnTo>
                  <a:pt x="136" y="32"/>
                </a:lnTo>
                <a:lnTo>
                  <a:pt x="136" y="32"/>
                </a:lnTo>
                <a:close/>
                <a:moveTo>
                  <a:pt x="197" y="38"/>
                </a:moveTo>
                <a:lnTo>
                  <a:pt x="197" y="38"/>
                </a:lnTo>
                <a:lnTo>
                  <a:pt x="197" y="38"/>
                </a:lnTo>
                <a:lnTo>
                  <a:pt x="197" y="38"/>
                </a:lnTo>
                <a:lnTo>
                  <a:pt x="194" y="37"/>
                </a:lnTo>
                <a:lnTo>
                  <a:pt x="194" y="37"/>
                </a:lnTo>
                <a:lnTo>
                  <a:pt x="193" y="38"/>
                </a:lnTo>
                <a:lnTo>
                  <a:pt x="193" y="38"/>
                </a:lnTo>
                <a:lnTo>
                  <a:pt x="194" y="41"/>
                </a:lnTo>
                <a:lnTo>
                  <a:pt x="194" y="41"/>
                </a:lnTo>
                <a:lnTo>
                  <a:pt x="197" y="38"/>
                </a:lnTo>
                <a:lnTo>
                  <a:pt x="197" y="38"/>
                </a:lnTo>
                <a:close/>
                <a:moveTo>
                  <a:pt x="308" y="46"/>
                </a:moveTo>
                <a:lnTo>
                  <a:pt x="308" y="46"/>
                </a:lnTo>
                <a:lnTo>
                  <a:pt x="316" y="41"/>
                </a:lnTo>
                <a:lnTo>
                  <a:pt x="316" y="41"/>
                </a:lnTo>
                <a:lnTo>
                  <a:pt x="314" y="41"/>
                </a:lnTo>
                <a:lnTo>
                  <a:pt x="313" y="43"/>
                </a:lnTo>
                <a:lnTo>
                  <a:pt x="313" y="43"/>
                </a:lnTo>
                <a:lnTo>
                  <a:pt x="311" y="44"/>
                </a:lnTo>
                <a:lnTo>
                  <a:pt x="311" y="44"/>
                </a:lnTo>
                <a:lnTo>
                  <a:pt x="308" y="46"/>
                </a:lnTo>
                <a:lnTo>
                  <a:pt x="308" y="46"/>
                </a:lnTo>
                <a:close/>
                <a:moveTo>
                  <a:pt x="196" y="327"/>
                </a:moveTo>
                <a:lnTo>
                  <a:pt x="196" y="327"/>
                </a:lnTo>
                <a:lnTo>
                  <a:pt x="197" y="331"/>
                </a:lnTo>
                <a:lnTo>
                  <a:pt x="197" y="331"/>
                </a:lnTo>
                <a:lnTo>
                  <a:pt x="199" y="330"/>
                </a:lnTo>
                <a:lnTo>
                  <a:pt x="199" y="330"/>
                </a:lnTo>
                <a:lnTo>
                  <a:pt x="199" y="325"/>
                </a:lnTo>
                <a:lnTo>
                  <a:pt x="199" y="325"/>
                </a:lnTo>
                <a:lnTo>
                  <a:pt x="196" y="327"/>
                </a:lnTo>
                <a:lnTo>
                  <a:pt x="196" y="327"/>
                </a:lnTo>
                <a:close/>
                <a:moveTo>
                  <a:pt x="65" y="33"/>
                </a:moveTo>
                <a:lnTo>
                  <a:pt x="65" y="33"/>
                </a:lnTo>
                <a:lnTo>
                  <a:pt x="66" y="30"/>
                </a:lnTo>
                <a:lnTo>
                  <a:pt x="66" y="30"/>
                </a:lnTo>
                <a:lnTo>
                  <a:pt x="60" y="30"/>
                </a:lnTo>
                <a:lnTo>
                  <a:pt x="60" y="30"/>
                </a:lnTo>
                <a:lnTo>
                  <a:pt x="60" y="32"/>
                </a:lnTo>
                <a:lnTo>
                  <a:pt x="60" y="32"/>
                </a:lnTo>
                <a:lnTo>
                  <a:pt x="65" y="33"/>
                </a:lnTo>
                <a:lnTo>
                  <a:pt x="65" y="33"/>
                </a:lnTo>
                <a:close/>
                <a:moveTo>
                  <a:pt x="46" y="275"/>
                </a:moveTo>
                <a:lnTo>
                  <a:pt x="46" y="275"/>
                </a:lnTo>
                <a:lnTo>
                  <a:pt x="46" y="275"/>
                </a:lnTo>
                <a:lnTo>
                  <a:pt x="46" y="275"/>
                </a:lnTo>
                <a:lnTo>
                  <a:pt x="46" y="265"/>
                </a:lnTo>
                <a:lnTo>
                  <a:pt x="46" y="265"/>
                </a:lnTo>
                <a:lnTo>
                  <a:pt x="46" y="265"/>
                </a:lnTo>
                <a:lnTo>
                  <a:pt x="44" y="265"/>
                </a:lnTo>
                <a:lnTo>
                  <a:pt x="44" y="265"/>
                </a:lnTo>
                <a:lnTo>
                  <a:pt x="46" y="275"/>
                </a:lnTo>
                <a:lnTo>
                  <a:pt x="46" y="275"/>
                </a:lnTo>
                <a:lnTo>
                  <a:pt x="46" y="275"/>
                </a:lnTo>
                <a:lnTo>
                  <a:pt x="46" y="275"/>
                </a:lnTo>
                <a:close/>
                <a:moveTo>
                  <a:pt x="21" y="59"/>
                </a:moveTo>
                <a:lnTo>
                  <a:pt x="21" y="59"/>
                </a:lnTo>
                <a:lnTo>
                  <a:pt x="21" y="59"/>
                </a:lnTo>
                <a:lnTo>
                  <a:pt x="21" y="59"/>
                </a:lnTo>
                <a:lnTo>
                  <a:pt x="22" y="52"/>
                </a:lnTo>
                <a:lnTo>
                  <a:pt x="22" y="52"/>
                </a:lnTo>
                <a:lnTo>
                  <a:pt x="22" y="52"/>
                </a:lnTo>
                <a:lnTo>
                  <a:pt x="22" y="52"/>
                </a:lnTo>
                <a:lnTo>
                  <a:pt x="21" y="55"/>
                </a:lnTo>
                <a:lnTo>
                  <a:pt x="21" y="55"/>
                </a:lnTo>
                <a:lnTo>
                  <a:pt x="21" y="59"/>
                </a:lnTo>
                <a:lnTo>
                  <a:pt x="21" y="59"/>
                </a:lnTo>
                <a:close/>
                <a:moveTo>
                  <a:pt x="294" y="358"/>
                </a:moveTo>
                <a:lnTo>
                  <a:pt x="294" y="358"/>
                </a:lnTo>
                <a:lnTo>
                  <a:pt x="295" y="361"/>
                </a:lnTo>
                <a:lnTo>
                  <a:pt x="295" y="361"/>
                </a:lnTo>
                <a:lnTo>
                  <a:pt x="297" y="361"/>
                </a:lnTo>
                <a:lnTo>
                  <a:pt x="297" y="361"/>
                </a:lnTo>
                <a:lnTo>
                  <a:pt x="298" y="361"/>
                </a:lnTo>
                <a:lnTo>
                  <a:pt x="298" y="361"/>
                </a:lnTo>
                <a:lnTo>
                  <a:pt x="298" y="360"/>
                </a:lnTo>
                <a:lnTo>
                  <a:pt x="298" y="360"/>
                </a:lnTo>
                <a:lnTo>
                  <a:pt x="294" y="358"/>
                </a:lnTo>
                <a:lnTo>
                  <a:pt x="294" y="358"/>
                </a:lnTo>
                <a:close/>
                <a:moveTo>
                  <a:pt x="343" y="85"/>
                </a:moveTo>
                <a:lnTo>
                  <a:pt x="343" y="85"/>
                </a:lnTo>
                <a:lnTo>
                  <a:pt x="341" y="87"/>
                </a:lnTo>
                <a:lnTo>
                  <a:pt x="341" y="90"/>
                </a:lnTo>
                <a:lnTo>
                  <a:pt x="341" y="90"/>
                </a:lnTo>
                <a:lnTo>
                  <a:pt x="343" y="89"/>
                </a:lnTo>
                <a:lnTo>
                  <a:pt x="343" y="89"/>
                </a:lnTo>
                <a:lnTo>
                  <a:pt x="343" y="85"/>
                </a:lnTo>
                <a:lnTo>
                  <a:pt x="343" y="85"/>
                </a:lnTo>
                <a:close/>
                <a:moveTo>
                  <a:pt x="229" y="357"/>
                </a:moveTo>
                <a:lnTo>
                  <a:pt x="229" y="357"/>
                </a:lnTo>
                <a:lnTo>
                  <a:pt x="229" y="354"/>
                </a:lnTo>
                <a:lnTo>
                  <a:pt x="229" y="354"/>
                </a:lnTo>
                <a:lnTo>
                  <a:pt x="227" y="354"/>
                </a:lnTo>
                <a:lnTo>
                  <a:pt x="227" y="354"/>
                </a:lnTo>
                <a:lnTo>
                  <a:pt x="226" y="355"/>
                </a:lnTo>
                <a:lnTo>
                  <a:pt x="226" y="355"/>
                </a:lnTo>
                <a:lnTo>
                  <a:pt x="227" y="357"/>
                </a:lnTo>
                <a:lnTo>
                  <a:pt x="227" y="357"/>
                </a:lnTo>
                <a:lnTo>
                  <a:pt x="229" y="357"/>
                </a:lnTo>
                <a:lnTo>
                  <a:pt x="229" y="357"/>
                </a:lnTo>
                <a:close/>
                <a:moveTo>
                  <a:pt x="14" y="289"/>
                </a:moveTo>
                <a:lnTo>
                  <a:pt x="14" y="289"/>
                </a:lnTo>
                <a:lnTo>
                  <a:pt x="14" y="289"/>
                </a:lnTo>
                <a:lnTo>
                  <a:pt x="14" y="289"/>
                </a:lnTo>
                <a:lnTo>
                  <a:pt x="14" y="290"/>
                </a:lnTo>
                <a:lnTo>
                  <a:pt x="14" y="290"/>
                </a:lnTo>
                <a:lnTo>
                  <a:pt x="16" y="305"/>
                </a:lnTo>
                <a:lnTo>
                  <a:pt x="16" y="305"/>
                </a:lnTo>
                <a:lnTo>
                  <a:pt x="16" y="305"/>
                </a:lnTo>
                <a:lnTo>
                  <a:pt x="16" y="305"/>
                </a:lnTo>
                <a:lnTo>
                  <a:pt x="16" y="305"/>
                </a:lnTo>
                <a:lnTo>
                  <a:pt x="16" y="305"/>
                </a:lnTo>
                <a:lnTo>
                  <a:pt x="14" y="289"/>
                </a:lnTo>
                <a:lnTo>
                  <a:pt x="14" y="289"/>
                </a:lnTo>
                <a:close/>
                <a:moveTo>
                  <a:pt x="360" y="325"/>
                </a:moveTo>
                <a:lnTo>
                  <a:pt x="360" y="325"/>
                </a:lnTo>
                <a:lnTo>
                  <a:pt x="360" y="325"/>
                </a:lnTo>
                <a:lnTo>
                  <a:pt x="360" y="325"/>
                </a:lnTo>
                <a:lnTo>
                  <a:pt x="361" y="325"/>
                </a:lnTo>
                <a:lnTo>
                  <a:pt x="361" y="325"/>
                </a:lnTo>
                <a:lnTo>
                  <a:pt x="363" y="319"/>
                </a:lnTo>
                <a:lnTo>
                  <a:pt x="363" y="319"/>
                </a:lnTo>
                <a:lnTo>
                  <a:pt x="363" y="319"/>
                </a:lnTo>
                <a:lnTo>
                  <a:pt x="363" y="319"/>
                </a:lnTo>
                <a:lnTo>
                  <a:pt x="361" y="317"/>
                </a:lnTo>
                <a:lnTo>
                  <a:pt x="361" y="317"/>
                </a:lnTo>
                <a:lnTo>
                  <a:pt x="361" y="319"/>
                </a:lnTo>
                <a:lnTo>
                  <a:pt x="361" y="319"/>
                </a:lnTo>
                <a:lnTo>
                  <a:pt x="360" y="325"/>
                </a:lnTo>
                <a:lnTo>
                  <a:pt x="360" y="325"/>
                </a:lnTo>
                <a:close/>
                <a:moveTo>
                  <a:pt x="134" y="221"/>
                </a:moveTo>
                <a:lnTo>
                  <a:pt x="134" y="221"/>
                </a:lnTo>
                <a:lnTo>
                  <a:pt x="136" y="227"/>
                </a:lnTo>
                <a:lnTo>
                  <a:pt x="136" y="227"/>
                </a:lnTo>
                <a:lnTo>
                  <a:pt x="136" y="227"/>
                </a:lnTo>
                <a:lnTo>
                  <a:pt x="136" y="227"/>
                </a:lnTo>
                <a:lnTo>
                  <a:pt x="136" y="224"/>
                </a:lnTo>
                <a:lnTo>
                  <a:pt x="136" y="221"/>
                </a:lnTo>
                <a:lnTo>
                  <a:pt x="136" y="221"/>
                </a:lnTo>
                <a:lnTo>
                  <a:pt x="134" y="221"/>
                </a:lnTo>
                <a:lnTo>
                  <a:pt x="134" y="221"/>
                </a:lnTo>
                <a:close/>
                <a:moveTo>
                  <a:pt x="352" y="81"/>
                </a:moveTo>
                <a:lnTo>
                  <a:pt x="352" y="81"/>
                </a:lnTo>
                <a:lnTo>
                  <a:pt x="352" y="76"/>
                </a:lnTo>
                <a:lnTo>
                  <a:pt x="352" y="76"/>
                </a:lnTo>
                <a:lnTo>
                  <a:pt x="350" y="78"/>
                </a:lnTo>
                <a:lnTo>
                  <a:pt x="350" y="81"/>
                </a:lnTo>
                <a:lnTo>
                  <a:pt x="350" y="81"/>
                </a:lnTo>
                <a:lnTo>
                  <a:pt x="352" y="81"/>
                </a:lnTo>
                <a:lnTo>
                  <a:pt x="352" y="81"/>
                </a:lnTo>
                <a:close/>
                <a:moveTo>
                  <a:pt x="231" y="11"/>
                </a:moveTo>
                <a:lnTo>
                  <a:pt x="231" y="11"/>
                </a:lnTo>
                <a:lnTo>
                  <a:pt x="257" y="11"/>
                </a:lnTo>
                <a:lnTo>
                  <a:pt x="257" y="11"/>
                </a:lnTo>
                <a:lnTo>
                  <a:pt x="231" y="11"/>
                </a:lnTo>
                <a:lnTo>
                  <a:pt x="231" y="11"/>
                </a:lnTo>
                <a:close/>
                <a:moveTo>
                  <a:pt x="145" y="377"/>
                </a:moveTo>
                <a:lnTo>
                  <a:pt x="145" y="377"/>
                </a:lnTo>
                <a:lnTo>
                  <a:pt x="152" y="377"/>
                </a:lnTo>
                <a:lnTo>
                  <a:pt x="152" y="377"/>
                </a:lnTo>
                <a:lnTo>
                  <a:pt x="152" y="376"/>
                </a:lnTo>
                <a:lnTo>
                  <a:pt x="152" y="376"/>
                </a:lnTo>
                <a:lnTo>
                  <a:pt x="147" y="376"/>
                </a:lnTo>
                <a:lnTo>
                  <a:pt x="147" y="376"/>
                </a:lnTo>
                <a:lnTo>
                  <a:pt x="145" y="377"/>
                </a:lnTo>
                <a:lnTo>
                  <a:pt x="145" y="377"/>
                </a:lnTo>
                <a:close/>
                <a:moveTo>
                  <a:pt x="212" y="253"/>
                </a:moveTo>
                <a:lnTo>
                  <a:pt x="212" y="253"/>
                </a:lnTo>
                <a:lnTo>
                  <a:pt x="212" y="251"/>
                </a:lnTo>
                <a:lnTo>
                  <a:pt x="212" y="251"/>
                </a:lnTo>
                <a:lnTo>
                  <a:pt x="207" y="249"/>
                </a:lnTo>
                <a:lnTo>
                  <a:pt x="207" y="249"/>
                </a:lnTo>
                <a:lnTo>
                  <a:pt x="208" y="254"/>
                </a:lnTo>
                <a:lnTo>
                  <a:pt x="208" y="254"/>
                </a:lnTo>
                <a:lnTo>
                  <a:pt x="212" y="253"/>
                </a:lnTo>
                <a:lnTo>
                  <a:pt x="212" y="253"/>
                </a:lnTo>
                <a:close/>
                <a:moveTo>
                  <a:pt x="325" y="81"/>
                </a:moveTo>
                <a:lnTo>
                  <a:pt x="325" y="81"/>
                </a:lnTo>
                <a:lnTo>
                  <a:pt x="327" y="81"/>
                </a:lnTo>
                <a:lnTo>
                  <a:pt x="327" y="81"/>
                </a:lnTo>
                <a:lnTo>
                  <a:pt x="328" y="79"/>
                </a:lnTo>
                <a:lnTo>
                  <a:pt x="328" y="79"/>
                </a:lnTo>
                <a:lnTo>
                  <a:pt x="328" y="79"/>
                </a:lnTo>
                <a:lnTo>
                  <a:pt x="328" y="79"/>
                </a:lnTo>
                <a:lnTo>
                  <a:pt x="328" y="76"/>
                </a:lnTo>
                <a:lnTo>
                  <a:pt x="328" y="76"/>
                </a:lnTo>
                <a:lnTo>
                  <a:pt x="327" y="78"/>
                </a:lnTo>
                <a:lnTo>
                  <a:pt x="327" y="78"/>
                </a:lnTo>
                <a:lnTo>
                  <a:pt x="325" y="78"/>
                </a:lnTo>
                <a:lnTo>
                  <a:pt x="325" y="78"/>
                </a:lnTo>
                <a:lnTo>
                  <a:pt x="325" y="81"/>
                </a:lnTo>
                <a:lnTo>
                  <a:pt x="325" y="81"/>
                </a:lnTo>
                <a:close/>
                <a:moveTo>
                  <a:pt x="160" y="100"/>
                </a:moveTo>
                <a:lnTo>
                  <a:pt x="160" y="100"/>
                </a:lnTo>
                <a:lnTo>
                  <a:pt x="160" y="100"/>
                </a:lnTo>
                <a:lnTo>
                  <a:pt x="160" y="100"/>
                </a:lnTo>
                <a:lnTo>
                  <a:pt x="160" y="100"/>
                </a:lnTo>
                <a:lnTo>
                  <a:pt x="160" y="100"/>
                </a:lnTo>
                <a:lnTo>
                  <a:pt x="160" y="109"/>
                </a:lnTo>
                <a:lnTo>
                  <a:pt x="160" y="109"/>
                </a:lnTo>
                <a:lnTo>
                  <a:pt x="161" y="108"/>
                </a:lnTo>
                <a:lnTo>
                  <a:pt x="161" y="108"/>
                </a:lnTo>
                <a:lnTo>
                  <a:pt x="160" y="106"/>
                </a:lnTo>
                <a:lnTo>
                  <a:pt x="160" y="106"/>
                </a:lnTo>
                <a:lnTo>
                  <a:pt x="160" y="100"/>
                </a:lnTo>
                <a:lnTo>
                  <a:pt x="160" y="100"/>
                </a:lnTo>
                <a:close/>
                <a:moveTo>
                  <a:pt x="96" y="349"/>
                </a:moveTo>
                <a:lnTo>
                  <a:pt x="96" y="349"/>
                </a:lnTo>
                <a:lnTo>
                  <a:pt x="92" y="349"/>
                </a:lnTo>
                <a:lnTo>
                  <a:pt x="92" y="349"/>
                </a:lnTo>
                <a:lnTo>
                  <a:pt x="92" y="349"/>
                </a:lnTo>
                <a:lnTo>
                  <a:pt x="92" y="349"/>
                </a:lnTo>
                <a:lnTo>
                  <a:pt x="92" y="350"/>
                </a:lnTo>
                <a:lnTo>
                  <a:pt x="92" y="350"/>
                </a:lnTo>
                <a:lnTo>
                  <a:pt x="93" y="350"/>
                </a:lnTo>
                <a:lnTo>
                  <a:pt x="93" y="350"/>
                </a:lnTo>
                <a:lnTo>
                  <a:pt x="96" y="350"/>
                </a:lnTo>
                <a:lnTo>
                  <a:pt x="96" y="350"/>
                </a:lnTo>
                <a:lnTo>
                  <a:pt x="96" y="349"/>
                </a:lnTo>
                <a:lnTo>
                  <a:pt x="96" y="349"/>
                </a:lnTo>
                <a:close/>
                <a:moveTo>
                  <a:pt x="70" y="40"/>
                </a:moveTo>
                <a:lnTo>
                  <a:pt x="70" y="40"/>
                </a:lnTo>
                <a:lnTo>
                  <a:pt x="73" y="40"/>
                </a:lnTo>
                <a:lnTo>
                  <a:pt x="73" y="40"/>
                </a:lnTo>
                <a:lnTo>
                  <a:pt x="73" y="40"/>
                </a:lnTo>
                <a:lnTo>
                  <a:pt x="73" y="40"/>
                </a:lnTo>
                <a:lnTo>
                  <a:pt x="74" y="38"/>
                </a:lnTo>
                <a:lnTo>
                  <a:pt x="74" y="38"/>
                </a:lnTo>
                <a:lnTo>
                  <a:pt x="71" y="37"/>
                </a:lnTo>
                <a:lnTo>
                  <a:pt x="71" y="37"/>
                </a:lnTo>
                <a:lnTo>
                  <a:pt x="70" y="40"/>
                </a:lnTo>
                <a:lnTo>
                  <a:pt x="70" y="40"/>
                </a:lnTo>
                <a:close/>
                <a:moveTo>
                  <a:pt x="32" y="65"/>
                </a:moveTo>
                <a:lnTo>
                  <a:pt x="32" y="65"/>
                </a:lnTo>
                <a:lnTo>
                  <a:pt x="33" y="60"/>
                </a:lnTo>
                <a:lnTo>
                  <a:pt x="33" y="60"/>
                </a:lnTo>
                <a:lnTo>
                  <a:pt x="29" y="65"/>
                </a:lnTo>
                <a:lnTo>
                  <a:pt x="29" y="65"/>
                </a:lnTo>
                <a:lnTo>
                  <a:pt x="30" y="65"/>
                </a:lnTo>
                <a:lnTo>
                  <a:pt x="32" y="65"/>
                </a:lnTo>
                <a:lnTo>
                  <a:pt x="32" y="65"/>
                </a:lnTo>
                <a:close/>
                <a:moveTo>
                  <a:pt x="87" y="347"/>
                </a:moveTo>
                <a:lnTo>
                  <a:pt x="87" y="347"/>
                </a:lnTo>
                <a:lnTo>
                  <a:pt x="81" y="349"/>
                </a:lnTo>
                <a:lnTo>
                  <a:pt x="81" y="349"/>
                </a:lnTo>
                <a:lnTo>
                  <a:pt x="82" y="349"/>
                </a:lnTo>
                <a:lnTo>
                  <a:pt x="82" y="349"/>
                </a:lnTo>
                <a:lnTo>
                  <a:pt x="85" y="350"/>
                </a:lnTo>
                <a:lnTo>
                  <a:pt x="85" y="350"/>
                </a:lnTo>
                <a:lnTo>
                  <a:pt x="87" y="350"/>
                </a:lnTo>
                <a:lnTo>
                  <a:pt x="87" y="350"/>
                </a:lnTo>
                <a:lnTo>
                  <a:pt x="87" y="347"/>
                </a:lnTo>
                <a:lnTo>
                  <a:pt x="87" y="347"/>
                </a:lnTo>
                <a:close/>
                <a:moveTo>
                  <a:pt x="177" y="264"/>
                </a:moveTo>
                <a:lnTo>
                  <a:pt x="177" y="264"/>
                </a:lnTo>
                <a:lnTo>
                  <a:pt x="180" y="262"/>
                </a:lnTo>
                <a:lnTo>
                  <a:pt x="180" y="262"/>
                </a:lnTo>
                <a:lnTo>
                  <a:pt x="182" y="261"/>
                </a:lnTo>
                <a:lnTo>
                  <a:pt x="182" y="261"/>
                </a:lnTo>
                <a:lnTo>
                  <a:pt x="178" y="261"/>
                </a:lnTo>
                <a:lnTo>
                  <a:pt x="178" y="261"/>
                </a:lnTo>
                <a:lnTo>
                  <a:pt x="177" y="264"/>
                </a:lnTo>
                <a:lnTo>
                  <a:pt x="177" y="264"/>
                </a:lnTo>
                <a:lnTo>
                  <a:pt x="177" y="264"/>
                </a:lnTo>
                <a:lnTo>
                  <a:pt x="177" y="264"/>
                </a:lnTo>
                <a:close/>
                <a:moveTo>
                  <a:pt x="196" y="73"/>
                </a:moveTo>
                <a:lnTo>
                  <a:pt x="196" y="73"/>
                </a:lnTo>
                <a:lnTo>
                  <a:pt x="191" y="74"/>
                </a:lnTo>
                <a:lnTo>
                  <a:pt x="191" y="74"/>
                </a:lnTo>
                <a:lnTo>
                  <a:pt x="191" y="76"/>
                </a:lnTo>
                <a:lnTo>
                  <a:pt x="191" y="76"/>
                </a:lnTo>
                <a:lnTo>
                  <a:pt x="191" y="76"/>
                </a:lnTo>
                <a:lnTo>
                  <a:pt x="191" y="76"/>
                </a:lnTo>
                <a:lnTo>
                  <a:pt x="193" y="76"/>
                </a:lnTo>
                <a:lnTo>
                  <a:pt x="193" y="76"/>
                </a:lnTo>
                <a:lnTo>
                  <a:pt x="197" y="74"/>
                </a:lnTo>
                <a:lnTo>
                  <a:pt x="197" y="74"/>
                </a:lnTo>
                <a:lnTo>
                  <a:pt x="196" y="73"/>
                </a:lnTo>
                <a:lnTo>
                  <a:pt x="196" y="73"/>
                </a:lnTo>
                <a:close/>
                <a:moveTo>
                  <a:pt x="336" y="71"/>
                </a:moveTo>
                <a:lnTo>
                  <a:pt x="336" y="71"/>
                </a:lnTo>
                <a:lnTo>
                  <a:pt x="335" y="71"/>
                </a:lnTo>
                <a:lnTo>
                  <a:pt x="335" y="71"/>
                </a:lnTo>
                <a:lnTo>
                  <a:pt x="332" y="74"/>
                </a:lnTo>
                <a:lnTo>
                  <a:pt x="332" y="74"/>
                </a:lnTo>
                <a:lnTo>
                  <a:pt x="330" y="74"/>
                </a:lnTo>
                <a:lnTo>
                  <a:pt x="332" y="76"/>
                </a:lnTo>
                <a:lnTo>
                  <a:pt x="332" y="76"/>
                </a:lnTo>
                <a:lnTo>
                  <a:pt x="335" y="73"/>
                </a:lnTo>
                <a:lnTo>
                  <a:pt x="335" y="73"/>
                </a:lnTo>
                <a:lnTo>
                  <a:pt x="336" y="71"/>
                </a:lnTo>
                <a:lnTo>
                  <a:pt x="336" y="71"/>
                </a:lnTo>
                <a:close/>
                <a:moveTo>
                  <a:pt x="287" y="339"/>
                </a:moveTo>
                <a:lnTo>
                  <a:pt x="287" y="339"/>
                </a:lnTo>
                <a:lnTo>
                  <a:pt x="287" y="339"/>
                </a:lnTo>
                <a:lnTo>
                  <a:pt x="287" y="339"/>
                </a:lnTo>
                <a:lnTo>
                  <a:pt x="267" y="339"/>
                </a:lnTo>
                <a:lnTo>
                  <a:pt x="267" y="339"/>
                </a:lnTo>
                <a:lnTo>
                  <a:pt x="267" y="339"/>
                </a:lnTo>
                <a:lnTo>
                  <a:pt x="267" y="339"/>
                </a:lnTo>
                <a:lnTo>
                  <a:pt x="284" y="339"/>
                </a:lnTo>
                <a:lnTo>
                  <a:pt x="284" y="339"/>
                </a:lnTo>
                <a:lnTo>
                  <a:pt x="287" y="339"/>
                </a:lnTo>
                <a:lnTo>
                  <a:pt x="287" y="339"/>
                </a:lnTo>
                <a:close/>
                <a:moveTo>
                  <a:pt x="169" y="44"/>
                </a:moveTo>
                <a:lnTo>
                  <a:pt x="169" y="44"/>
                </a:lnTo>
                <a:lnTo>
                  <a:pt x="169" y="48"/>
                </a:lnTo>
                <a:lnTo>
                  <a:pt x="169" y="48"/>
                </a:lnTo>
                <a:lnTo>
                  <a:pt x="174" y="44"/>
                </a:lnTo>
                <a:lnTo>
                  <a:pt x="174" y="44"/>
                </a:lnTo>
                <a:lnTo>
                  <a:pt x="169" y="44"/>
                </a:lnTo>
                <a:lnTo>
                  <a:pt x="169" y="44"/>
                </a:lnTo>
                <a:close/>
                <a:moveTo>
                  <a:pt x="128" y="55"/>
                </a:moveTo>
                <a:lnTo>
                  <a:pt x="128" y="55"/>
                </a:lnTo>
                <a:lnTo>
                  <a:pt x="128" y="55"/>
                </a:lnTo>
                <a:lnTo>
                  <a:pt x="128" y="55"/>
                </a:lnTo>
                <a:lnTo>
                  <a:pt x="133" y="57"/>
                </a:lnTo>
                <a:lnTo>
                  <a:pt x="133" y="57"/>
                </a:lnTo>
                <a:lnTo>
                  <a:pt x="131" y="52"/>
                </a:lnTo>
                <a:lnTo>
                  <a:pt x="131" y="52"/>
                </a:lnTo>
                <a:lnTo>
                  <a:pt x="128" y="55"/>
                </a:lnTo>
                <a:lnTo>
                  <a:pt x="128" y="55"/>
                </a:lnTo>
                <a:close/>
                <a:moveTo>
                  <a:pt x="232" y="145"/>
                </a:moveTo>
                <a:lnTo>
                  <a:pt x="232" y="145"/>
                </a:lnTo>
                <a:lnTo>
                  <a:pt x="235" y="145"/>
                </a:lnTo>
                <a:lnTo>
                  <a:pt x="235" y="145"/>
                </a:lnTo>
                <a:lnTo>
                  <a:pt x="235" y="141"/>
                </a:lnTo>
                <a:lnTo>
                  <a:pt x="235" y="141"/>
                </a:lnTo>
                <a:lnTo>
                  <a:pt x="234" y="142"/>
                </a:lnTo>
                <a:lnTo>
                  <a:pt x="234" y="142"/>
                </a:lnTo>
                <a:lnTo>
                  <a:pt x="232" y="145"/>
                </a:lnTo>
                <a:lnTo>
                  <a:pt x="232" y="145"/>
                </a:lnTo>
                <a:close/>
                <a:moveTo>
                  <a:pt x="16" y="210"/>
                </a:moveTo>
                <a:lnTo>
                  <a:pt x="16" y="210"/>
                </a:lnTo>
                <a:lnTo>
                  <a:pt x="16" y="212"/>
                </a:lnTo>
                <a:lnTo>
                  <a:pt x="16" y="212"/>
                </a:lnTo>
                <a:lnTo>
                  <a:pt x="19" y="210"/>
                </a:lnTo>
                <a:lnTo>
                  <a:pt x="19" y="210"/>
                </a:lnTo>
                <a:lnTo>
                  <a:pt x="21" y="208"/>
                </a:lnTo>
                <a:lnTo>
                  <a:pt x="21" y="207"/>
                </a:lnTo>
                <a:lnTo>
                  <a:pt x="21" y="207"/>
                </a:lnTo>
                <a:lnTo>
                  <a:pt x="21" y="205"/>
                </a:lnTo>
                <a:lnTo>
                  <a:pt x="21" y="205"/>
                </a:lnTo>
                <a:lnTo>
                  <a:pt x="16" y="210"/>
                </a:lnTo>
                <a:lnTo>
                  <a:pt x="16" y="210"/>
                </a:lnTo>
                <a:close/>
                <a:moveTo>
                  <a:pt x="147" y="59"/>
                </a:moveTo>
                <a:lnTo>
                  <a:pt x="147" y="59"/>
                </a:lnTo>
                <a:lnTo>
                  <a:pt x="145" y="60"/>
                </a:lnTo>
                <a:lnTo>
                  <a:pt x="145" y="60"/>
                </a:lnTo>
                <a:lnTo>
                  <a:pt x="145" y="62"/>
                </a:lnTo>
                <a:lnTo>
                  <a:pt x="145" y="62"/>
                </a:lnTo>
                <a:lnTo>
                  <a:pt x="147" y="65"/>
                </a:lnTo>
                <a:lnTo>
                  <a:pt x="147" y="65"/>
                </a:lnTo>
                <a:lnTo>
                  <a:pt x="147" y="66"/>
                </a:lnTo>
                <a:lnTo>
                  <a:pt x="147" y="66"/>
                </a:lnTo>
                <a:lnTo>
                  <a:pt x="147" y="66"/>
                </a:lnTo>
                <a:lnTo>
                  <a:pt x="147" y="66"/>
                </a:lnTo>
                <a:lnTo>
                  <a:pt x="147" y="59"/>
                </a:lnTo>
                <a:lnTo>
                  <a:pt x="147" y="59"/>
                </a:lnTo>
                <a:close/>
                <a:moveTo>
                  <a:pt x="43" y="30"/>
                </a:moveTo>
                <a:lnTo>
                  <a:pt x="43" y="30"/>
                </a:lnTo>
                <a:lnTo>
                  <a:pt x="43" y="30"/>
                </a:lnTo>
                <a:lnTo>
                  <a:pt x="43" y="30"/>
                </a:lnTo>
                <a:lnTo>
                  <a:pt x="44" y="30"/>
                </a:lnTo>
                <a:lnTo>
                  <a:pt x="44" y="30"/>
                </a:lnTo>
                <a:lnTo>
                  <a:pt x="46" y="29"/>
                </a:lnTo>
                <a:lnTo>
                  <a:pt x="46" y="29"/>
                </a:lnTo>
                <a:lnTo>
                  <a:pt x="48" y="27"/>
                </a:lnTo>
                <a:lnTo>
                  <a:pt x="49" y="25"/>
                </a:lnTo>
                <a:lnTo>
                  <a:pt x="49" y="25"/>
                </a:lnTo>
                <a:lnTo>
                  <a:pt x="43" y="30"/>
                </a:lnTo>
                <a:lnTo>
                  <a:pt x="43" y="30"/>
                </a:lnTo>
                <a:close/>
                <a:moveTo>
                  <a:pt x="41" y="246"/>
                </a:moveTo>
                <a:lnTo>
                  <a:pt x="41" y="246"/>
                </a:lnTo>
                <a:lnTo>
                  <a:pt x="41" y="237"/>
                </a:lnTo>
                <a:lnTo>
                  <a:pt x="41" y="237"/>
                </a:lnTo>
                <a:lnTo>
                  <a:pt x="41" y="238"/>
                </a:lnTo>
                <a:lnTo>
                  <a:pt x="41" y="238"/>
                </a:lnTo>
                <a:lnTo>
                  <a:pt x="41" y="245"/>
                </a:lnTo>
                <a:lnTo>
                  <a:pt x="41" y="245"/>
                </a:lnTo>
                <a:lnTo>
                  <a:pt x="41" y="246"/>
                </a:lnTo>
                <a:lnTo>
                  <a:pt x="41" y="246"/>
                </a:lnTo>
                <a:close/>
                <a:moveTo>
                  <a:pt x="133" y="96"/>
                </a:moveTo>
                <a:lnTo>
                  <a:pt x="133" y="96"/>
                </a:lnTo>
                <a:lnTo>
                  <a:pt x="134" y="108"/>
                </a:lnTo>
                <a:lnTo>
                  <a:pt x="134" y="108"/>
                </a:lnTo>
                <a:lnTo>
                  <a:pt x="134" y="104"/>
                </a:lnTo>
                <a:lnTo>
                  <a:pt x="134" y="104"/>
                </a:lnTo>
                <a:lnTo>
                  <a:pt x="134" y="98"/>
                </a:lnTo>
                <a:lnTo>
                  <a:pt x="134" y="98"/>
                </a:lnTo>
                <a:lnTo>
                  <a:pt x="134" y="96"/>
                </a:lnTo>
                <a:lnTo>
                  <a:pt x="133" y="96"/>
                </a:lnTo>
                <a:lnTo>
                  <a:pt x="133" y="96"/>
                </a:lnTo>
                <a:close/>
                <a:moveTo>
                  <a:pt x="175" y="324"/>
                </a:moveTo>
                <a:lnTo>
                  <a:pt x="175" y="324"/>
                </a:lnTo>
                <a:lnTo>
                  <a:pt x="178" y="320"/>
                </a:lnTo>
                <a:lnTo>
                  <a:pt x="178" y="320"/>
                </a:lnTo>
                <a:lnTo>
                  <a:pt x="177" y="320"/>
                </a:lnTo>
                <a:lnTo>
                  <a:pt x="177" y="320"/>
                </a:lnTo>
                <a:lnTo>
                  <a:pt x="177" y="319"/>
                </a:lnTo>
                <a:lnTo>
                  <a:pt x="175" y="320"/>
                </a:lnTo>
                <a:lnTo>
                  <a:pt x="175" y="320"/>
                </a:lnTo>
                <a:lnTo>
                  <a:pt x="174" y="322"/>
                </a:lnTo>
                <a:lnTo>
                  <a:pt x="174" y="322"/>
                </a:lnTo>
                <a:lnTo>
                  <a:pt x="175" y="324"/>
                </a:lnTo>
                <a:lnTo>
                  <a:pt x="175" y="324"/>
                </a:lnTo>
                <a:close/>
                <a:moveTo>
                  <a:pt x="41" y="294"/>
                </a:moveTo>
                <a:lnTo>
                  <a:pt x="41" y="294"/>
                </a:lnTo>
                <a:lnTo>
                  <a:pt x="41" y="294"/>
                </a:lnTo>
                <a:lnTo>
                  <a:pt x="41" y="294"/>
                </a:lnTo>
                <a:lnTo>
                  <a:pt x="40" y="294"/>
                </a:lnTo>
                <a:lnTo>
                  <a:pt x="40" y="294"/>
                </a:lnTo>
                <a:lnTo>
                  <a:pt x="37" y="295"/>
                </a:lnTo>
                <a:lnTo>
                  <a:pt x="37" y="295"/>
                </a:lnTo>
                <a:lnTo>
                  <a:pt x="35" y="297"/>
                </a:lnTo>
                <a:lnTo>
                  <a:pt x="35" y="298"/>
                </a:lnTo>
                <a:lnTo>
                  <a:pt x="35" y="298"/>
                </a:lnTo>
                <a:lnTo>
                  <a:pt x="37" y="298"/>
                </a:lnTo>
                <a:lnTo>
                  <a:pt x="37" y="298"/>
                </a:lnTo>
                <a:lnTo>
                  <a:pt x="41" y="294"/>
                </a:lnTo>
                <a:lnTo>
                  <a:pt x="41" y="294"/>
                </a:lnTo>
                <a:close/>
                <a:moveTo>
                  <a:pt x="338" y="278"/>
                </a:moveTo>
                <a:lnTo>
                  <a:pt x="338" y="278"/>
                </a:lnTo>
                <a:lnTo>
                  <a:pt x="338" y="286"/>
                </a:lnTo>
                <a:lnTo>
                  <a:pt x="338" y="286"/>
                </a:lnTo>
                <a:lnTo>
                  <a:pt x="339" y="279"/>
                </a:lnTo>
                <a:lnTo>
                  <a:pt x="339" y="279"/>
                </a:lnTo>
                <a:lnTo>
                  <a:pt x="338" y="278"/>
                </a:lnTo>
                <a:lnTo>
                  <a:pt x="338" y="278"/>
                </a:lnTo>
                <a:close/>
                <a:moveTo>
                  <a:pt x="240" y="249"/>
                </a:moveTo>
                <a:lnTo>
                  <a:pt x="240" y="249"/>
                </a:lnTo>
                <a:lnTo>
                  <a:pt x="238" y="242"/>
                </a:lnTo>
                <a:lnTo>
                  <a:pt x="238" y="242"/>
                </a:lnTo>
                <a:lnTo>
                  <a:pt x="238" y="249"/>
                </a:lnTo>
                <a:lnTo>
                  <a:pt x="238" y="249"/>
                </a:lnTo>
                <a:lnTo>
                  <a:pt x="240" y="249"/>
                </a:lnTo>
                <a:lnTo>
                  <a:pt x="240" y="249"/>
                </a:lnTo>
                <a:close/>
                <a:moveTo>
                  <a:pt x="335" y="33"/>
                </a:moveTo>
                <a:lnTo>
                  <a:pt x="335" y="33"/>
                </a:lnTo>
                <a:lnTo>
                  <a:pt x="338" y="35"/>
                </a:lnTo>
                <a:lnTo>
                  <a:pt x="338" y="35"/>
                </a:lnTo>
                <a:lnTo>
                  <a:pt x="338" y="33"/>
                </a:lnTo>
                <a:lnTo>
                  <a:pt x="338" y="33"/>
                </a:lnTo>
                <a:lnTo>
                  <a:pt x="339" y="32"/>
                </a:lnTo>
                <a:lnTo>
                  <a:pt x="338" y="30"/>
                </a:lnTo>
                <a:lnTo>
                  <a:pt x="338" y="30"/>
                </a:lnTo>
                <a:lnTo>
                  <a:pt x="335" y="33"/>
                </a:lnTo>
                <a:lnTo>
                  <a:pt x="335" y="33"/>
                </a:lnTo>
                <a:close/>
                <a:moveTo>
                  <a:pt x="152" y="93"/>
                </a:moveTo>
                <a:lnTo>
                  <a:pt x="152" y="93"/>
                </a:lnTo>
                <a:lnTo>
                  <a:pt x="150" y="95"/>
                </a:lnTo>
                <a:lnTo>
                  <a:pt x="150" y="95"/>
                </a:lnTo>
                <a:lnTo>
                  <a:pt x="150" y="96"/>
                </a:lnTo>
                <a:lnTo>
                  <a:pt x="150" y="98"/>
                </a:lnTo>
                <a:lnTo>
                  <a:pt x="150" y="98"/>
                </a:lnTo>
                <a:lnTo>
                  <a:pt x="153" y="96"/>
                </a:lnTo>
                <a:lnTo>
                  <a:pt x="153" y="96"/>
                </a:lnTo>
                <a:lnTo>
                  <a:pt x="153" y="95"/>
                </a:lnTo>
                <a:lnTo>
                  <a:pt x="153" y="95"/>
                </a:lnTo>
                <a:lnTo>
                  <a:pt x="152" y="93"/>
                </a:lnTo>
                <a:lnTo>
                  <a:pt x="152" y="93"/>
                </a:lnTo>
                <a:close/>
                <a:moveTo>
                  <a:pt x="344" y="249"/>
                </a:moveTo>
                <a:lnTo>
                  <a:pt x="344" y="249"/>
                </a:lnTo>
                <a:lnTo>
                  <a:pt x="346" y="253"/>
                </a:lnTo>
                <a:lnTo>
                  <a:pt x="344" y="254"/>
                </a:lnTo>
                <a:lnTo>
                  <a:pt x="344" y="254"/>
                </a:lnTo>
                <a:lnTo>
                  <a:pt x="347" y="254"/>
                </a:lnTo>
                <a:lnTo>
                  <a:pt x="347" y="254"/>
                </a:lnTo>
                <a:lnTo>
                  <a:pt x="346" y="249"/>
                </a:lnTo>
                <a:lnTo>
                  <a:pt x="346" y="249"/>
                </a:lnTo>
                <a:lnTo>
                  <a:pt x="344" y="249"/>
                </a:lnTo>
                <a:lnTo>
                  <a:pt x="344" y="249"/>
                </a:lnTo>
                <a:close/>
                <a:moveTo>
                  <a:pt x="59" y="37"/>
                </a:moveTo>
                <a:lnTo>
                  <a:pt x="59" y="37"/>
                </a:lnTo>
                <a:lnTo>
                  <a:pt x="62" y="38"/>
                </a:lnTo>
                <a:lnTo>
                  <a:pt x="63" y="35"/>
                </a:lnTo>
                <a:lnTo>
                  <a:pt x="63" y="35"/>
                </a:lnTo>
                <a:lnTo>
                  <a:pt x="60" y="35"/>
                </a:lnTo>
                <a:lnTo>
                  <a:pt x="60" y="35"/>
                </a:lnTo>
                <a:lnTo>
                  <a:pt x="59" y="37"/>
                </a:lnTo>
                <a:lnTo>
                  <a:pt x="59" y="37"/>
                </a:lnTo>
                <a:close/>
                <a:moveTo>
                  <a:pt x="355" y="87"/>
                </a:moveTo>
                <a:lnTo>
                  <a:pt x="355" y="87"/>
                </a:lnTo>
                <a:lnTo>
                  <a:pt x="357" y="90"/>
                </a:lnTo>
                <a:lnTo>
                  <a:pt x="357" y="90"/>
                </a:lnTo>
                <a:lnTo>
                  <a:pt x="357" y="93"/>
                </a:lnTo>
                <a:lnTo>
                  <a:pt x="357" y="93"/>
                </a:lnTo>
                <a:lnTo>
                  <a:pt x="357" y="95"/>
                </a:lnTo>
                <a:lnTo>
                  <a:pt x="357" y="95"/>
                </a:lnTo>
                <a:lnTo>
                  <a:pt x="357" y="87"/>
                </a:lnTo>
                <a:lnTo>
                  <a:pt x="357" y="87"/>
                </a:lnTo>
                <a:lnTo>
                  <a:pt x="355" y="87"/>
                </a:lnTo>
                <a:lnTo>
                  <a:pt x="355" y="87"/>
                </a:lnTo>
                <a:close/>
                <a:moveTo>
                  <a:pt x="24" y="352"/>
                </a:moveTo>
                <a:lnTo>
                  <a:pt x="24" y="352"/>
                </a:lnTo>
                <a:lnTo>
                  <a:pt x="22" y="349"/>
                </a:lnTo>
                <a:lnTo>
                  <a:pt x="22" y="347"/>
                </a:lnTo>
                <a:lnTo>
                  <a:pt x="22" y="347"/>
                </a:lnTo>
                <a:lnTo>
                  <a:pt x="21" y="344"/>
                </a:lnTo>
                <a:lnTo>
                  <a:pt x="21" y="344"/>
                </a:lnTo>
                <a:lnTo>
                  <a:pt x="19" y="344"/>
                </a:lnTo>
                <a:lnTo>
                  <a:pt x="19" y="344"/>
                </a:lnTo>
                <a:lnTo>
                  <a:pt x="21" y="347"/>
                </a:lnTo>
                <a:lnTo>
                  <a:pt x="24" y="352"/>
                </a:lnTo>
                <a:lnTo>
                  <a:pt x="24" y="352"/>
                </a:lnTo>
                <a:close/>
                <a:moveTo>
                  <a:pt x="37" y="66"/>
                </a:moveTo>
                <a:lnTo>
                  <a:pt x="37" y="66"/>
                </a:lnTo>
                <a:lnTo>
                  <a:pt x="37" y="68"/>
                </a:lnTo>
                <a:lnTo>
                  <a:pt x="37" y="68"/>
                </a:lnTo>
                <a:lnTo>
                  <a:pt x="38" y="66"/>
                </a:lnTo>
                <a:lnTo>
                  <a:pt x="38" y="66"/>
                </a:lnTo>
                <a:lnTo>
                  <a:pt x="40" y="63"/>
                </a:lnTo>
                <a:lnTo>
                  <a:pt x="40" y="63"/>
                </a:lnTo>
                <a:lnTo>
                  <a:pt x="40" y="62"/>
                </a:lnTo>
                <a:lnTo>
                  <a:pt x="40" y="62"/>
                </a:lnTo>
                <a:lnTo>
                  <a:pt x="38" y="63"/>
                </a:lnTo>
                <a:lnTo>
                  <a:pt x="38" y="63"/>
                </a:lnTo>
                <a:lnTo>
                  <a:pt x="37" y="66"/>
                </a:lnTo>
                <a:lnTo>
                  <a:pt x="37" y="66"/>
                </a:lnTo>
                <a:close/>
                <a:moveTo>
                  <a:pt x="141" y="82"/>
                </a:moveTo>
                <a:lnTo>
                  <a:pt x="141" y="82"/>
                </a:lnTo>
                <a:lnTo>
                  <a:pt x="142" y="81"/>
                </a:lnTo>
                <a:lnTo>
                  <a:pt x="142" y="79"/>
                </a:lnTo>
                <a:lnTo>
                  <a:pt x="142" y="79"/>
                </a:lnTo>
                <a:lnTo>
                  <a:pt x="142" y="76"/>
                </a:lnTo>
                <a:lnTo>
                  <a:pt x="142" y="76"/>
                </a:lnTo>
                <a:lnTo>
                  <a:pt x="142" y="74"/>
                </a:lnTo>
                <a:lnTo>
                  <a:pt x="142" y="74"/>
                </a:lnTo>
                <a:lnTo>
                  <a:pt x="141" y="74"/>
                </a:lnTo>
                <a:lnTo>
                  <a:pt x="141" y="74"/>
                </a:lnTo>
                <a:lnTo>
                  <a:pt x="141" y="76"/>
                </a:lnTo>
                <a:lnTo>
                  <a:pt x="141" y="76"/>
                </a:lnTo>
                <a:lnTo>
                  <a:pt x="141" y="82"/>
                </a:lnTo>
                <a:lnTo>
                  <a:pt x="141" y="82"/>
                </a:lnTo>
                <a:close/>
                <a:moveTo>
                  <a:pt x="178" y="270"/>
                </a:moveTo>
                <a:lnTo>
                  <a:pt x="178" y="270"/>
                </a:lnTo>
                <a:lnTo>
                  <a:pt x="178" y="268"/>
                </a:lnTo>
                <a:lnTo>
                  <a:pt x="178" y="268"/>
                </a:lnTo>
                <a:lnTo>
                  <a:pt x="177" y="268"/>
                </a:lnTo>
                <a:lnTo>
                  <a:pt x="177" y="268"/>
                </a:lnTo>
                <a:lnTo>
                  <a:pt x="174" y="272"/>
                </a:lnTo>
                <a:lnTo>
                  <a:pt x="174" y="272"/>
                </a:lnTo>
                <a:lnTo>
                  <a:pt x="175" y="273"/>
                </a:lnTo>
                <a:lnTo>
                  <a:pt x="175" y="273"/>
                </a:lnTo>
                <a:lnTo>
                  <a:pt x="178" y="270"/>
                </a:lnTo>
                <a:lnTo>
                  <a:pt x="178" y="270"/>
                </a:lnTo>
                <a:close/>
                <a:moveTo>
                  <a:pt x="343" y="213"/>
                </a:moveTo>
                <a:lnTo>
                  <a:pt x="343" y="213"/>
                </a:lnTo>
                <a:lnTo>
                  <a:pt x="346" y="213"/>
                </a:lnTo>
                <a:lnTo>
                  <a:pt x="346" y="213"/>
                </a:lnTo>
                <a:lnTo>
                  <a:pt x="346" y="212"/>
                </a:lnTo>
                <a:lnTo>
                  <a:pt x="346" y="212"/>
                </a:lnTo>
                <a:lnTo>
                  <a:pt x="343" y="212"/>
                </a:lnTo>
                <a:lnTo>
                  <a:pt x="343" y="212"/>
                </a:lnTo>
                <a:lnTo>
                  <a:pt x="343" y="213"/>
                </a:lnTo>
                <a:lnTo>
                  <a:pt x="343" y="213"/>
                </a:lnTo>
                <a:close/>
                <a:moveTo>
                  <a:pt x="177" y="22"/>
                </a:moveTo>
                <a:lnTo>
                  <a:pt x="177" y="22"/>
                </a:lnTo>
                <a:lnTo>
                  <a:pt x="175" y="18"/>
                </a:lnTo>
                <a:lnTo>
                  <a:pt x="175" y="18"/>
                </a:lnTo>
                <a:lnTo>
                  <a:pt x="175" y="18"/>
                </a:lnTo>
                <a:lnTo>
                  <a:pt x="175" y="18"/>
                </a:lnTo>
                <a:lnTo>
                  <a:pt x="174" y="18"/>
                </a:lnTo>
                <a:lnTo>
                  <a:pt x="174" y="18"/>
                </a:lnTo>
                <a:lnTo>
                  <a:pt x="174" y="22"/>
                </a:lnTo>
                <a:lnTo>
                  <a:pt x="174" y="22"/>
                </a:lnTo>
                <a:lnTo>
                  <a:pt x="177" y="22"/>
                </a:lnTo>
                <a:lnTo>
                  <a:pt x="177" y="22"/>
                </a:lnTo>
                <a:close/>
                <a:moveTo>
                  <a:pt x="186" y="281"/>
                </a:moveTo>
                <a:lnTo>
                  <a:pt x="186" y="281"/>
                </a:lnTo>
                <a:lnTo>
                  <a:pt x="186" y="283"/>
                </a:lnTo>
                <a:lnTo>
                  <a:pt x="186" y="283"/>
                </a:lnTo>
                <a:lnTo>
                  <a:pt x="188" y="283"/>
                </a:lnTo>
                <a:lnTo>
                  <a:pt x="188" y="283"/>
                </a:lnTo>
                <a:lnTo>
                  <a:pt x="194" y="278"/>
                </a:lnTo>
                <a:lnTo>
                  <a:pt x="194" y="278"/>
                </a:lnTo>
                <a:lnTo>
                  <a:pt x="191" y="278"/>
                </a:lnTo>
                <a:lnTo>
                  <a:pt x="191" y="278"/>
                </a:lnTo>
                <a:lnTo>
                  <a:pt x="186" y="281"/>
                </a:lnTo>
                <a:lnTo>
                  <a:pt x="186" y="281"/>
                </a:lnTo>
                <a:close/>
                <a:moveTo>
                  <a:pt x="267" y="346"/>
                </a:moveTo>
                <a:lnTo>
                  <a:pt x="267" y="346"/>
                </a:lnTo>
                <a:lnTo>
                  <a:pt x="265" y="346"/>
                </a:lnTo>
                <a:lnTo>
                  <a:pt x="265" y="346"/>
                </a:lnTo>
                <a:lnTo>
                  <a:pt x="262" y="344"/>
                </a:lnTo>
                <a:lnTo>
                  <a:pt x="262" y="344"/>
                </a:lnTo>
                <a:lnTo>
                  <a:pt x="259" y="346"/>
                </a:lnTo>
                <a:lnTo>
                  <a:pt x="259" y="346"/>
                </a:lnTo>
                <a:lnTo>
                  <a:pt x="261" y="346"/>
                </a:lnTo>
                <a:lnTo>
                  <a:pt x="261" y="346"/>
                </a:lnTo>
                <a:lnTo>
                  <a:pt x="267" y="346"/>
                </a:lnTo>
                <a:lnTo>
                  <a:pt x="267" y="346"/>
                </a:lnTo>
                <a:lnTo>
                  <a:pt x="267" y="346"/>
                </a:lnTo>
                <a:lnTo>
                  <a:pt x="267" y="346"/>
                </a:lnTo>
                <a:close/>
                <a:moveTo>
                  <a:pt x="240" y="333"/>
                </a:moveTo>
                <a:lnTo>
                  <a:pt x="240" y="333"/>
                </a:lnTo>
                <a:lnTo>
                  <a:pt x="237" y="333"/>
                </a:lnTo>
                <a:lnTo>
                  <a:pt x="237" y="333"/>
                </a:lnTo>
                <a:lnTo>
                  <a:pt x="237" y="335"/>
                </a:lnTo>
                <a:lnTo>
                  <a:pt x="237" y="335"/>
                </a:lnTo>
                <a:lnTo>
                  <a:pt x="240" y="336"/>
                </a:lnTo>
                <a:lnTo>
                  <a:pt x="240" y="336"/>
                </a:lnTo>
                <a:lnTo>
                  <a:pt x="240" y="333"/>
                </a:lnTo>
                <a:lnTo>
                  <a:pt x="240" y="333"/>
                </a:lnTo>
                <a:close/>
                <a:moveTo>
                  <a:pt x="194" y="237"/>
                </a:moveTo>
                <a:lnTo>
                  <a:pt x="194" y="237"/>
                </a:lnTo>
                <a:lnTo>
                  <a:pt x="194" y="240"/>
                </a:lnTo>
                <a:lnTo>
                  <a:pt x="194" y="240"/>
                </a:lnTo>
                <a:lnTo>
                  <a:pt x="197" y="237"/>
                </a:lnTo>
                <a:lnTo>
                  <a:pt x="197" y="237"/>
                </a:lnTo>
                <a:lnTo>
                  <a:pt x="197" y="235"/>
                </a:lnTo>
                <a:lnTo>
                  <a:pt x="197" y="235"/>
                </a:lnTo>
                <a:lnTo>
                  <a:pt x="194" y="237"/>
                </a:lnTo>
                <a:lnTo>
                  <a:pt x="194" y="237"/>
                </a:lnTo>
                <a:close/>
                <a:moveTo>
                  <a:pt x="213" y="279"/>
                </a:moveTo>
                <a:lnTo>
                  <a:pt x="213" y="279"/>
                </a:lnTo>
                <a:lnTo>
                  <a:pt x="216" y="276"/>
                </a:lnTo>
                <a:lnTo>
                  <a:pt x="216" y="276"/>
                </a:lnTo>
                <a:lnTo>
                  <a:pt x="216" y="276"/>
                </a:lnTo>
                <a:lnTo>
                  <a:pt x="216" y="276"/>
                </a:lnTo>
                <a:lnTo>
                  <a:pt x="212" y="276"/>
                </a:lnTo>
                <a:lnTo>
                  <a:pt x="212" y="276"/>
                </a:lnTo>
                <a:lnTo>
                  <a:pt x="213" y="279"/>
                </a:lnTo>
                <a:lnTo>
                  <a:pt x="213" y="279"/>
                </a:lnTo>
                <a:close/>
                <a:moveTo>
                  <a:pt x="183" y="13"/>
                </a:moveTo>
                <a:lnTo>
                  <a:pt x="183" y="13"/>
                </a:lnTo>
                <a:lnTo>
                  <a:pt x="177" y="13"/>
                </a:lnTo>
                <a:lnTo>
                  <a:pt x="177" y="13"/>
                </a:lnTo>
                <a:lnTo>
                  <a:pt x="177" y="14"/>
                </a:lnTo>
                <a:lnTo>
                  <a:pt x="177" y="14"/>
                </a:lnTo>
                <a:lnTo>
                  <a:pt x="183" y="13"/>
                </a:lnTo>
                <a:lnTo>
                  <a:pt x="183" y="13"/>
                </a:lnTo>
                <a:lnTo>
                  <a:pt x="183" y="13"/>
                </a:lnTo>
                <a:lnTo>
                  <a:pt x="183" y="13"/>
                </a:lnTo>
                <a:lnTo>
                  <a:pt x="183" y="13"/>
                </a:lnTo>
                <a:close/>
                <a:moveTo>
                  <a:pt x="145" y="78"/>
                </a:moveTo>
                <a:lnTo>
                  <a:pt x="145" y="78"/>
                </a:lnTo>
                <a:lnTo>
                  <a:pt x="147" y="76"/>
                </a:lnTo>
                <a:lnTo>
                  <a:pt x="147" y="76"/>
                </a:lnTo>
                <a:lnTo>
                  <a:pt x="147" y="76"/>
                </a:lnTo>
                <a:lnTo>
                  <a:pt x="147" y="76"/>
                </a:lnTo>
                <a:lnTo>
                  <a:pt x="145" y="71"/>
                </a:lnTo>
                <a:lnTo>
                  <a:pt x="145" y="71"/>
                </a:lnTo>
                <a:lnTo>
                  <a:pt x="144" y="73"/>
                </a:lnTo>
                <a:lnTo>
                  <a:pt x="144" y="73"/>
                </a:lnTo>
                <a:lnTo>
                  <a:pt x="145" y="78"/>
                </a:lnTo>
                <a:lnTo>
                  <a:pt x="145" y="78"/>
                </a:lnTo>
                <a:close/>
                <a:moveTo>
                  <a:pt x="346" y="305"/>
                </a:moveTo>
                <a:lnTo>
                  <a:pt x="346" y="305"/>
                </a:lnTo>
                <a:lnTo>
                  <a:pt x="347" y="305"/>
                </a:lnTo>
                <a:lnTo>
                  <a:pt x="347" y="305"/>
                </a:lnTo>
                <a:lnTo>
                  <a:pt x="349" y="303"/>
                </a:lnTo>
                <a:lnTo>
                  <a:pt x="349" y="303"/>
                </a:lnTo>
                <a:lnTo>
                  <a:pt x="349" y="303"/>
                </a:lnTo>
                <a:lnTo>
                  <a:pt x="346" y="302"/>
                </a:lnTo>
                <a:lnTo>
                  <a:pt x="346" y="302"/>
                </a:lnTo>
                <a:lnTo>
                  <a:pt x="346" y="305"/>
                </a:lnTo>
                <a:lnTo>
                  <a:pt x="346" y="305"/>
                </a:lnTo>
                <a:close/>
                <a:moveTo>
                  <a:pt x="369" y="328"/>
                </a:moveTo>
                <a:lnTo>
                  <a:pt x="369" y="328"/>
                </a:lnTo>
                <a:lnTo>
                  <a:pt x="371" y="316"/>
                </a:lnTo>
                <a:lnTo>
                  <a:pt x="371" y="316"/>
                </a:lnTo>
                <a:lnTo>
                  <a:pt x="369" y="316"/>
                </a:lnTo>
                <a:lnTo>
                  <a:pt x="369" y="316"/>
                </a:lnTo>
                <a:lnTo>
                  <a:pt x="369" y="324"/>
                </a:lnTo>
                <a:lnTo>
                  <a:pt x="369" y="324"/>
                </a:lnTo>
                <a:lnTo>
                  <a:pt x="369" y="327"/>
                </a:lnTo>
                <a:lnTo>
                  <a:pt x="369" y="327"/>
                </a:lnTo>
                <a:lnTo>
                  <a:pt x="369" y="328"/>
                </a:lnTo>
                <a:lnTo>
                  <a:pt x="369" y="328"/>
                </a:lnTo>
                <a:close/>
                <a:moveTo>
                  <a:pt x="22" y="131"/>
                </a:moveTo>
                <a:lnTo>
                  <a:pt x="22" y="131"/>
                </a:lnTo>
                <a:lnTo>
                  <a:pt x="24" y="130"/>
                </a:lnTo>
                <a:lnTo>
                  <a:pt x="24" y="130"/>
                </a:lnTo>
                <a:lnTo>
                  <a:pt x="24" y="126"/>
                </a:lnTo>
                <a:lnTo>
                  <a:pt x="24" y="126"/>
                </a:lnTo>
                <a:lnTo>
                  <a:pt x="24" y="126"/>
                </a:lnTo>
                <a:lnTo>
                  <a:pt x="24" y="126"/>
                </a:lnTo>
                <a:lnTo>
                  <a:pt x="22" y="126"/>
                </a:lnTo>
                <a:lnTo>
                  <a:pt x="22" y="126"/>
                </a:lnTo>
                <a:lnTo>
                  <a:pt x="22" y="131"/>
                </a:lnTo>
                <a:lnTo>
                  <a:pt x="22" y="131"/>
                </a:lnTo>
                <a:close/>
                <a:moveTo>
                  <a:pt x="142" y="377"/>
                </a:moveTo>
                <a:lnTo>
                  <a:pt x="142" y="377"/>
                </a:lnTo>
                <a:lnTo>
                  <a:pt x="142" y="376"/>
                </a:lnTo>
                <a:lnTo>
                  <a:pt x="142" y="376"/>
                </a:lnTo>
                <a:lnTo>
                  <a:pt x="139" y="376"/>
                </a:lnTo>
                <a:lnTo>
                  <a:pt x="139" y="376"/>
                </a:lnTo>
                <a:lnTo>
                  <a:pt x="137" y="376"/>
                </a:lnTo>
                <a:lnTo>
                  <a:pt x="137" y="376"/>
                </a:lnTo>
                <a:lnTo>
                  <a:pt x="136" y="377"/>
                </a:lnTo>
                <a:lnTo>
                  <a:pt x="136" y="377"/>
                </a:lnTo>
                <a:lnTo>
                  <a:pt x="137" y="377"/>
                </a:lnTo>
                <a:lnTo>
                  <a:pt x="137" y="377"/>
                </a:lnTo>
                <a:lnTo>
                  <a:pt x="142" y="377"/>
                </a:lnTo>
                <a:lnTo>
                  <a:pt x="142" y="377"/>
                </a:lnTo>
                <a:close/>
                <a:moveTo>
                  <a:pt x="220" y="373"/>
                </a:moveTo>
                <a:lnTo>
                  <a:pt x="220" y="373"/>
                </a:lnTo>
                <a:lnTo>
                  <a:pt x="231" y="371"/>
                </a:lnTo>
                <a:lnTo>
                  <a:pt x="231" y="371"/>
                </a:lnTo>
                <a:lnTo>
                  <a:pt x="220" y="371"/>
                </a:lnTo>
                <a:lnTo>
                  <a:pt x="220" y="371"/>
                </a:lnTo>
                <a:lnTo>
                  <a:pt x="220" y="373"/>
                </a:lnTo>
                <a:lnTo>
                  <a:pt x="220" y="373"/>
                </a:lnTo>
                <a:close/>
                <a:moveTo>
                  <a:pt x="32" y="311"/>
                </a:moveTo>
                <a:lnTo>
                  <a:pt x="32" y="311"/>
                </a:lnTo>
                <a:lnTo>
                  <a:pt x="33" y="311"/>
                </a:lnTo>
                <a:lnTo>
                  <a:pt x="33" y="309"/>
                </a:lnTo>
                <a:lnTo>
                  <a:pt x="33" y="309"/>
                </a:lnTo>
                <a:lnTo>
                  <a:pt x="33" y="306"/>
                </a:lnTo>
                <a:lnTo>
                  <a:pt x="33" y="306"/>
                </a:lnTo>
                <a:lnTo>
                  <a:pt x="32" y="305"/>
                </a:lnTo>
                <a:lnTo>
                  <a:pt x="32" y="305"/>
                </a:lnTo>
                <a:lnTo>
                  <a:pt x="32" y="306"/>
                </a:lnTo>
                <a:lnTo>
                  <a:pt x="32" y="308"/>
                </a:lnTo>
                <a:lnTo>
                  <a:pt x="32" y="308"/>
                </a:lnTo>
                <a:lnTo>
                  <a:pt x="32" y="311"/>
                </a:lnTo>
                <a:lnTo>
                  <a:pt x="32" y="311"/>
                </a:lnTo>
                <a:close/>
                <a:moveTo>
                  <a:pt x="207" y="66"/>
                </a:moveTo>
                <a:lnTo>
                  <a:pt x="207" y="66"/>
                </a:lnTo>
                <a:lnTo>
                  <a:pt x="212" y="66"/>
                </a:lnTo>
                <a:lnTo>
                  <a:pt x="212" y="66"/>
                </a:lnTo>
                <a:lnTo>
                  <a:pt x="212" y="63"/>
                </a:lnTo>
                <a:lnTo>
                  <a:pt x="212" y="63"/>
                </a:lnTo>
                <a:lnTo>
                  <a:pt x="207" y="66"/>
                </a:lnTo>
                <a:lnTo>
                  <a:pt x="207" y="66"/>
                </a:lnTo>
                <a:close/>
                <a:moveTo>
                  <a:pt x="343" y="136"/>
                </a:moveTo>
                <a:lnTo>
                  <a:pt x="343" y="136"/>
                </a:lnTo>
                <a:lnTo>
                  <a:pt x="344" y="136"/>
                </a:lnTo>
                <a:lnTo>
                  <a:pt x="344" y="136"/>
                </a:lnTo>
                <a:lnTo>
                  <a:pt x="344" y="133"/>
                </a:lnTo>
                <a:lnTo>
                  <a:pt x="344" y="133"/>
                </a:lnTo>
                <a:lnTo>
                  <a:pt x="343" y="133"/>
                </a:lnTo>
                <a:lnTo>
                  <a:pt x="343" y="133"/>
                </a:lnTo>
                <a:lnTo>
                  <a:pt x="343" y="136"/>
                </a:lnTo>
                <a:lnTo>
                  <a:pt x="343" y="136"/>
                </a:lnTo>
                <a:close/>
                <a:moveTo>
                  <a:pt x="366" y="319"/>
                </a:moveTo>
                <a:lnTo>
                  <a:pt x="366" y="319"/>
                </a:lnTo>
                <a:lnTo>
                  <a:pt x="366" y="319"/>
                </a:lnTo>
                <a:lnTo>
                  <a:pt x="366" y="319"/>
                </a:lnTo>
                <a:lnTo>
                  <a:pt x="363" y="328"/>
                </a:lnTo>
                <a:lnTo>
                  <a:pt x="363" y="328"/>
                </a:lnTo>
                <a:lnTo>
                  <a:pt x="363" y="328"/>
                </a:lnTo>
                <a:lnTo>
                  <a:pt x="363" y="328"/>
                </a:lnTo>
                <a:lnTo>
                  <a:pt x="363" y="328"/>
                </a:lnTo>
                <a:lnTo>
                  <a:pt x="366" y="322"/>
                </a:lnTo>
                <a:lnTo>
                  <a:pt x="366" y="322"/>
                </a:lnTo>
                <a:lnTo>
                  <a:pt x="366" y="319"/>
                </a:lnTo>
                <a:lnTo>
                  <a:pt x="366" y="319"/>
                </a:lnTo>
                <a:close/>
                <a:moveTo>
                  <a:pt x="235" y="32"/>
                </a:moveTo>
                <a:lnTo>
                  <a:pt x="235" y="32"/>
                </a:lnTo>
                <a:lnTo>
                  <a:pt x="234" y="35"/>
                </a:lnTo>
                <a:lnTo>
                  <a:pt x="234" y="35"/>
                </a:lnTo>
                <a:lnTo>
                  <a:pt x="234" y="38"/>
                </a:lnTo>
                <a:lnTo>
                  <a:pt x="234" y="38"/>
                </a:lnTo>
                <a:lnTo>
                  <a:pt x="235" y="35"/>
                </a:lnTo>
                <a:lnTo>
                  <a:pt x="235" y="35"/>
                </a:lnTo>
                <a:lnTo>
                  <a:pt x="237" y="33"/>
                </a:lnTo>
                <a:lnTo>
                  <a:pt x="237" y="33"/>
                </a:lnTo>
                <a:lnTo>
                  <a:pt x="235" y="32"/>
                </a:lnTo>
                <a:lnTo>
                  <a:pt x="235" y="32"/>
                </a:lnTo>
                <a:close/>
                <a:moveTo>
                  <a:pt x="30" y="106"/>
                </a:moveTo>
                <a:lnTo>
                  <a:pt x="30" y="106"/>
                </a:lnTo>
                <a:lnTo>
                  <a:pt x="32" y="106"/>
                </a:lnTo>
                <a:lnTo>
                  <a:pt x="32" y="104"/>
                </a:lnTo>
                <a:lnTo>
                  <a:pt x="32" y="104"/>
                </a:lnTo>
                <a:lnTo>
                  <a:pt x="32" y="101"/>
                </a:lnTo>
                <a:lnTo>
                  <a:pt x="32" y="101"/>
                </a:lnTo>
                <a:lnTo>
                  <a:pt x="32" y="101"/>
                </a:lnTo>
                <a:lnTo>
                  <a:pt x="32" y="101"/>
                </a:lnTo>
                <a:lnTo>
                  <a:pt x="32" y="101"/>
                </a:lnTo>
                <a:lnTo>
                  <a:pt x="32" y="101"/>
                </a:lnTo>
                <a:lnTo>
                  <a:pt x="30" y="101"/>
                </a:lnTo>
                <a:lnTo>
                  <a:pt x="30" y="101"/>
                </a:lnTo>
                <a:lnTo>
                  <a:pt x="30" y="106"/>
                </a:lnTo>
                <a:lnTo>
                  <a:pt x="30" y="106"/>
                </a:lnTo>
                <a:close/>
                <a:moveTo>
                  <a:pt x="205" y="14"/>
                </a:moveTo>
                <a:lnTo>
                  <a:pt x="205" y="14"/>
                </a:lnTo>
                <a:lnTo>
                  <a:pt x="205" y="13"/>
                </a:lnTo>
                <a:lnTo>
                  <a:pt x="205" y="13"/>
                </a:lnTo>
                <a:lnTo>
                  <a:pt x="201" y="13"/>
                </a:lnTo>
                <a:lnTo>
                  <a:pt x="201" y="13"/>
                </a:lnTo>
                <a:lnTo>
                  <a:pt x="201" y="14"/>
                </a:lnTo>
                <a:lnTo>
                  <a:pt x="201" y="14"/>
                </a:lnTo>
                <a:lnTo>
                  <a:pt x="205" y="14"/>
                </a:lnTo>
                <a:lnTo>
                  <a:pt x="205" y="14"/>
                </a:lnTo>
                <a:close/>
                <a:moveTo>
                  <a:pt x="111" y="360"/>
                </a:moveTo>
                <a:lnTo>
                  <a:pt x="111" y="360"/>
                </a:lnTo>
                <a:lnTo>
                  <a:pt x="111" y="363"/>
                </a:lnTo>
                <a:lnTo>
                  <a:pt x="111" y="363"/>
                </a:lnTo>
                <a:lnTo>
                  <a:pt x="114" y="363"/>
                </a:lnTo>
                <a:lnTo>
                  <a:pt x="114" y="363"/>
                </a:lnTo>
                <a:lnTo>
                  <a:pt x="112" y="360"/>
                </a:lnTo>
                <a:lnTo>
                  <a:pt x="112" y="360"/>
                </a:lnTo>
                <a:lnTo>
                  <a:pt x="111" y="360"/>
                </a:lnTo>
                <a:lnTo>
                  <a:pt x="111" y="360"/>
                </a:lnTo>
                <a:close/>
                <a:moveTo>
                  <a:pt x="333" y="115"/>
                </a:moveTo>
                <a:lnTo>
                  <a:pt x="333" y="115"/>
                </a:lnTo>
                <a:lnTo>
                  <a:pt x="339" y="115"/>
                </a:lnTo>
                <a:lnTo>
                  <a:pt x="339" y="115"/>
                </a:lnTo>
                <a:lnTo>
                  <a:pt x="339" y="114"/>
                </a:lnTo>
                <a:lnTo>
                  <a:pt x="339" y="114"/>
                </a:lnTo>
                <a:lnTo>
                  <a:pt x="335" y="115"/>
                </a:lnTo>
                <a:lnTo>
                  <a:pt x="335" y="115"/>
                </a:lnTo>
                <a:lnTo>
                  <a:pt x="333" y="115"/>
                </a:lnTo>
                <a:lnTo>
                  <a:pt x="333" y="115"/>
                </a:lnTo>
                <a:close/>
                <a:moveTo>
                  <a:pt x="150" y="73"/>
                </a:moveTo>
                <a:lnTo>
                  <a:pt x="150" y="73"/>
                </a:lnTo>
                <a:lnTo>
                  <a:pt x="152" y="70"/>
                </a:lnTo>
                <a:lnTo>
                  <a:pt x="152" y="66"/>
                </a:lnTo>
                <a:lnTo>
                  <a:pt x="152" y="66"/>
                </a:lnTo>
                <a:lnTo>
                  <a:pt x="150" y="68"/>
                </a:lnTo>
                <a:lnTo>
                  <a:pt x="150" y="68"/>
                </a:lnTo>
                <a:lnTo>
                  <a:pt x="150" y="68"/>
                </a:lnTo>
                <a:lnTo>
                  <a:pt x="150" y="68"/>
                </a:lnTo>
                <a:lnTo>
                  <a:pt x="150" y="73"/>
                </a:lnTo>
                <a:lnTo>
                  <a:pt x="150" y="73"/>
                </a:lnTo>
                <a:close/>
                <a:moveTo>
                  <a:pt x="227" y="361"/>
                </a:moveTo>
                <a:lnTo>
                  <a:pt x="227" y="361"/>
                </a:lnTo>
                <a:lnTo>
                  <a:pt x="231" y="366"/>
                </a:lnTo>
                <a:lnTo>
                  <a:pt x="231" y="366"/>
                </a:lnTo>
                <a:lnTo>
                  <a:pt x="231" y="366"/>
                </a:lnTo>
                <a:lnTo>
                  <a:pt x="231" y="366"/>
                </a:lnTo>
                <a:lnTo>
                  <a:pt x="231" y="365"/>
                </a:lnTo>
                <a:lnTo>
                  <a:pt x="231" y="365"/>
                </a:lnTo>
                <a:lnTo>
                  <a:pt x="231" y="363"/>
                </a:lnTo>
                <a:lnTo>
                  <a:pt x="231" y="363"/>
                </a:lnTo>
                <a:lnTo>
                  <a:pt x="231" y="361"/>
                </a:lnTo>
                <a:lnTo>
                  <a:pt x="229" y="361"/>
                </a:lnTo>
                <a:lnTo>
                  <a:pt x="229" y="361"/>
                </a:lnTo>
                <a:lnTo>
                  <a:pt x="227" y="361"/>
                </a:lnTo>
                <a:lnTo>
                  <a:pt x="227" y="361"/>
                </a:lnTo>
                <a:close/>
                <a:moveTo>
                  <a:pt x="347" y="201"/>
                </a:moveTo>
                <a:lnTo>
                  <a:pt x="347" y="201"/>
                </a:lnTo>
                <a:lnTo>
                  <a:pt x="347" y="202"/>
                </a:lnTo>
                <a:lnTo>
                  <a:pt x="347" y="202"/>
                </a:lnTo>
                <a:lnTo>
                  <a:pt x="350" y="202"/>
                </a:lnTo>
                <a:lnTo>
                  <a:pt x="350" y="202"/>
                </a:lnTo>
                <a:lnTo>
                  <a:pt x="350" y="199"/>
                </a:lnTo>
                <a:lnTo>
                  <a:pt x="350" y="199"/>
                </a:lnTo>
                <a:lnTo>
                  <a:pt x="347" y="201"/>
                </a:lnTo>
                <a:lnTo>
                  <a:pt x="347" y="201"/>
                </a:lnTo>
                <a:close/>
                <a:moveTo>
                  <a:pt x="194" y="373"/>
                </a:moveTo>
                <a:lnTo>
                  <a:pt x="194" y="373"/>
                </a:lnTo>
                <a:lnTo>
                  <a:pt x="194" y="369"/>
                </a:lnTo>
                <a:lnTo>
                  <a:pt x="194" y="369"/>
                </a:lnTo>
                <a:lnTo>
                  <a:pt x="191" y="369"/>
                </a:lnTo>
                <a:lnTo>
                  <a:pt x="191" y="369"/>
                </a:lnTo>
                <a:lnTo>
                  <a:pt x="191" y="373"/>
                </a:lnTo>
                <a:lnTo>
                  <a:pt x="191" y="373"/>
                </a:lnTo>
                <a:lnTo>
                  <a:pt x="194" y="373"/>
                </a:lnTo>
                <a:lnTo>
                  <a:pt x="194" y="373"/>
                </a:lnTo>
                <a:close/>
                <a:moveTo>
                  <a:pt x="196" y="279"/>
                </a:moveTo>
                <a:lnTo>
                  <a:pt x="196" y="279"/>
                </a:lnTo>
                <a:lnTo>
                  <a:pt x="191" y="283"/>
                </a:lnTo>
                <a:lnTo>
                  <a:pt x="191" y="283"/>
                </a:lnTo>
                <a:lnTo>
                  <a:pt x="191" y="283"/>
                </a:lnTo>
                <a:lnTo>
                  <a:pt x="191" y="283"/>
                </a:lnTo>
                <a:lnTo>
                  <a:pt x="196" y="284"/>
                </a:lnTo>
                <a:lnTo>
                  <a:pt x="196" y="284"/>
                </a:lnTo>
                <a:lnTo>
                  <a:pt x="196" y="279"/>
                </a:lnTo>
                <a:lnTo>
                  <a:pt x="196" y="279"/>
                </a:lnTo>
                <a:close/>
                <a:moveTo>
                  <a:pt x="172" y="253"/>
                </a:moveTo>
                <a:lnTo>
                  <a:pt x="172" y="253"/>
                </a:lnTo>
                <a:lnTo>
                  <a:pt x="169" y="251"/>
                </a:lnTo>
                <a:lnTo>
                  <a:pt x="167" y="249"/>
                </a:lnTo>
                <a:lnTo>
                  <a:pt x="167" y="249"/>
                </a:lnTo>
                <a:lnTo>
                  <a:pt x="171" y="254"/>
                </a:lnTo>
                <a:lnTo>
                  <a:pt x="171" y="254"/>
                </a:lnTo>
                <a:lnTo>
                  <a:pt x="172" y="253"/>
                </a:lnTo>
                <a:lnTo>
                  <a:pt x="172" y="253"/>
                </a:lnTo>
                <a:close/>
                <a:moveTo>
                  <a:pt x="131" y="48"/>
                </a:moveTo>
                <a:lnTo>
                  <a:pt x="131" y="48"/>
                </a:lnTo>
                <a:lnTo>
                  <a:pt x="131" y="48"/>
                </a:lnTo>
                <a:lnTo>
                  <a:pt x="131" y="48"/>
                </a:lnTo>
                <a:lnTo>
                  <a:pt x="133" y="48"/>
                </a:lnTo>
                <a:lnTo>
                  <a:pt x="134" y="46"/>
                </a:lnTo>
                <a:lnTo>
                  <a:pt x="134" y="46"/>
                </a:lnTo>
                <a:lnTo>
                  <a:pt x="133" y="44"/>
                </a:lnTo>
                <a:lnTo>
                  <a:pt x="133" y="44"/>
                </a:lnTo>
                <a:lnTo>
                  <a:pt x="131" y="48"/>
                </a:lnTo>
                <a:lnTo>
                  <a:pt x="131" y="48"/>
                </a:lnTo>
                <a:close/>
                <a:moveTo>
                  <a:pt x="139" y="52"/>
                </a:moveTo>
                <a:lnTo>
                  <a:pt x="139" y="52"/>
                </a:lnTo>
                <a:lnTo>
                  <a:pt x="137" y="55"/>
                </a:lnTo>
                <a:lnTo>
                  <a:pt x="137" y="57"/>
                </a:lnTo>
                <a:lnTo>
                  <a:pt x="137" y="57"/>
                </a:lnTo>
                <a:lnTo>
                  <a:pt x="141" y="55"/>
                </a:lnTo>
                <a:lnTo>
                  <a:pt x="141" y="55"/>
                </a:lnTo>
                <a:lnTo>
                  <a:pt x="139" y="52"/>
                </a:lnTo>
                <a:lnTo>
                  <a:pt x="139" y="52"/>
                </a:lnTo>
                <a:close/>
                <a:moveTo>
                  <a:pt x="216" y="227"/>
                </a:moveTo>
                <a:lnTo>
                  <a:pt x="216" y="227"/>
                </a:lnTo>
                <a:lnTo>
                  <a:pt x="218" y="229"/>
                </a:lnTo>
                <a:lnTo>
                  <a:pt x="218" y="229"/>
                </a:lnTo>
                <a:lnTo>
                  <a:pt x="223" y="229"/>
                </a:lnTo>
                <a:lnTo>
                  <a:pt x="223" y="229"/>
                </a:lnTo>
                <a:lnTo>
                  <a:pt x="224" y="229"/>
                </a:lnTo>
                <a:lnTo>
                  <a:pt x="224" y="229"/>
                </a:lnTo>
                <a:lnTo>
                  <a:pt x="224" y="227"/>
                </a:lnTo>
                <a:lnTo>
                  <a:pt x="224" y="227"/>
                </a:lnTo>
                <a:lnTo>
                  <a:pt x="216" y="227"/>
                </a:lnTo>
                <a:lnTo>
                  <a:pt x="216" y="227"/>
                </a:lnTo>
                <a:close/>
                <a:moveTo>
                  <a:pt x="21" y="169"/>
                </a:moveTo>
                <a:lnTo>
                  <a:pt x="21" y="169"/>
                </a:lnTo>
                <a:lnTo>
                  <a:pt x="19" y="171"/>
                </a:lnTo>
                <a:lnTo>
                  <a:pt x="19" y="171"/>
                </a:lnTo>
                <a:lnTo>
                  <a:pt x="19" y="174"/>
                </a:lnTo>
                <a:lnTo>
                  <a:pt x="19" y="174"/>
                </a:lnTo>
                <a:lnTo>
                  <a:pt x="21" y="172"/>
                </a:lnTo>
                <a:lnTo>
                  <a:pt x="21" y="172"/>
                </a:lnTo>
                <a:lnTo>
                  <a:pt x="21" y="169"/>
                </a:lnTo>
                <a:lnTo>
                  <a:pt x="21" y="169"/>
                </a:lnTo>
                <a:close/>
                <a:moveTo>
                  <a:pt x="237" y="38"/>
                </a:moveTo>
                <a:lnTo>
                  <a:pt x="237" y="38"/>
                </a:lnTo>
                <a:lnTo>
                  <a:pt x="237" y="38"/>
                </a:lnTo>
                <a:lnTo>
                  <a:pt x="237" y="38"/>
                </a:lnTo>
                <a:lnTo>
                  <a:pt x="235" y="40"/>
                </a:lnTo>
                <a:lnTo>
                  <a:pt x="235" y="40"/>
                </a:lnTo>
                <a:lnTo>
                  <a:pt x="234" y="41"/>
                </a:lnTo>
                <a:lnTo>
                  <a:pt x="234" y="43"/>
                </a:lnTo>
                <a:lnTo>
                  <a:pt x="234" y="43"/>
                </a:lnTo>
                <a:lnTo>
                  <a:pt x="235" y="43"/>
                </a:lnTo>
                <a:lnTo>
                  <a:pt x="235" y="43"/>
                </a:lnTo>
                <a:lnTo>
                  <a:pt x="237" y="40"/>
                </a:lnTo>
                <a:lnTo>
                  <a:pt x="237" y="40"/>
                </a:lnTo>
                <a:lnTo>
                  <a:pt x="237" y="38"/>
                </a:lnTo>
                <a:lnTo>
                  <a:pt x="237" y="38"/>
                </a:lnTo>
                <a:close/>
                <a:moveTo>
                  <a:pt x="37" y="98"/>
                </a:moveTo>
                <a:lnTo>
                  <a:pt x="37" y="98"/>
                </a:lnTo>
                <a:lnTo>
                  <a:pt x="35" y="98"/>
                </a:lnTo>
                <a:lnTo>
                  <a:pt x="35" y="100"/>
                </a:lnTo>
                <a:lnTo>
                  <a:pt x="35" y="100"/>
                </a:lnTo>
                <a:lnTo>
                  <a:pt x="35" y="103"/>
                </a:lnTo>
                <a:lnTo>
                  <a:pt x="35" y="103"/>
                </a:lnTo>
                <a:lnTo>
                  <a:pt x="35" y="104"/>
                </a:lnTo>
                <a:lnTo>
                  <a:pt x="35" y="104"/>
                </a:lnTo>
                <a:lnTo>
                  <a:pt x="35" y="103"/>
                </a:lnTo>
                <a:lnTo>
                  <a:pt x="35" y="103"/>
                </a:lnTo>
                <a:lnTo>
                  <a:pt x="37" y="98"/>
                </a:lnTo>
                <a:lnTo>
                  <a:pt x="37" y="98"/>
                </a:lnTo>
                <a:close/>
                <a:moveTo>
                  <a:pt x="155" y="30"/>
                </a:moveTo>
                <a:lnTo>
                  <a:pt x="155" y="30"/>
                </a:lnTo>
                <a:lnTo>
                  <a:pt x="158" y="30"/>
                </a:lnTo>
                <a:lnTo>
                  <a:pt x="158" y="30"/>
                </a:lnTo>
                <a:lnTo>
                  <a:pt x="158" y="27"/>
                </a:lnTo>
                <a:lnTo>
                  <a:pt x="158" y="27"/>
                </a:lnTo>
                <a:lnTo>
                  <a:pt x="155" y="27"/>
                </a:lnTo>
                <a:lnTo>
                  <a:pt x="155" y="27"/>
                </a:lnTo>
                <a:lnTo>
                  <a:pt x="155" y="30"/>
                </a:lnTo>
                <a:lnTo>
                  <a:pt x="155" y="30"/>
                </a:lnTo>
                <a:close/>
                <a:moveTo>
                  <a:pt x="142" y="363"/>
                </a:moveTo>
                <a:lnTo>
                  <a:pt x="142" y="363"/>
                </a:lnTo>
                <a:lnTo>
                  <a:pt x="141" y="360"/>
                </a:lnTo>
                <a:lnTo>
                  <a:pt x="141" y="360"/>
                </a:lnTo>
                <a:lnTo>
                  <a:pt x="139" y="360"/>
                </a:lnTo>
                <a:lnTo>
                  <a:pt x="139" y="360"/>
                </a:lnTo>
                <a:lnTo>
                  <a:pt x="141" y="363"/>
                </a:lnTo>
                <a:lnTo>
                  <a:pt x="141" y="363"/>
                </a:lnTo>
                <a:lnTo>
                  <a:pt x="142" y="363"/>
                </a:lnTo>
                <a:lnTo>
                  <a:pt x="142" y="363"/>
                </a:lnTo>
                <a:close/>
                <a:moveTo>
                  <a:pt x="227" y="40"/>
                </a:moveTo>
                <a:lnTo>
                  <a:pt x="227" y="40"/>
                </a:lnTo>
                <a:lnTo>
                  <a:pt x="227" y="40"/>
                </a:lnTo>
                <a:lnTo>
                  <a:pt x="227" y="40"/>
                </a:lnTo>
                <a:lnTo>
                  <a:pt x="229" y="37"/>
                </a:lnTo>
                <a:lnTo>
                  <a:pt x="229" y="37"/>
                </a:lnTo>
                <a:lnTo>
                  <a:pt x="229" y="35"/>
                </a:lnTo>
                <a:lnTo>
                  <a:pt x="229" y="33"/>
                </a:lnTo>
                <a:lnTo>
                  <a:pt x="229" y="33"/>
                </a:lnTo>
                <a:lnTo>
                  <a:pt x="227" y="37"/>
                </a:lnTo>
                <a:lnTo>
                  <a:pt x="227" y="37"/>
                </a:lnTo>
                <a:lnTo>
                  <a:pt x="227" y="40"/>
                </a:lnTo>
                <a:lnTo>
                  <a:pt x="227" y="40"/>
                </a:lnTo>
                <a:close/>
                <a:moveTo>
                  <a:pt x="357" y="295"/>
                </a:moveTo>
                <a:lnTo>
                  <a:pt x="357" y="295"/>
                </a:lnTo>
                <a:lnTo>
                  <a:pt x="357" y="295"/>
                </a:lnTo>
                <a:lnTo>
                  <a:pt x="357" y="295"/>
                </a:lnTo>
                <a:lnTo>
                  <a:pt x="354" y="300"/>
                </a:lnTo>
                <a:lnTo>
                  <a:pt x="354" y="300"/>
                </a:lnTo>
                <a:lnTo>
                  <a:pt x="357" y="300"/>
                </a:lnTo>
                <a:lnTo>
                  <a:pt x="357" y="300"/>
                </a:lnTo>
                <a:lnTo>
                  <a:pt x="357" y="295"/>
                </a:lnTo>
                <a:lnTo>
                  <a:pt x="357" y="295"/>
                </a:lnTo>
                <a:close/>
                <a:moveTo>
                  <a:pt x="202" y="234"/>
                </a:moveTo>
                <a:lnTo>
                  <a:pt x="202" y="234"/>
                </a:lnTo>
                <a:lnTo>
                  <a:pt x="202" y="232"/>
                </a:lnTo>
                <a:lnTo>
                  <a:pt x="201" y="232"/>
                </a:lnTo>
                <a:lnTo>
                  <a:pt x="201" y="232"/>
                </a:lnTo>
                <a:lnTo>
                  <a:pt x="199" y="234"/>
                </a:lnTo>
                <a:lnTo>
                  <a:pt x="199" y="234"/>
                </a:lnTo>
                <a:lnTo>
                  <a:pt x="201" y="235"/>
                </a:lnTo>
                <a:lnTo>
                  <a:pt x="201" y="235"/>
                </a:lnTo>
                <a:lnTo>
                  <a:pt x="202" y="234"/>
                </a:lnTo>
                <a:lnTo>
                  <a:pt x="202" y="234"/>
                </a:lnTo>
                <a:close/>
                <a:moveTo>
                  <a:pt x="30" y="303"/>
                </a:moveTo>
                <a:lnTo>
                  <a:pt x="30" y="303"/>
                </a:lnTo>
                <a:lnTo>
                  <a:pt x="32" y="302"/>
                </a:lnTo>
                <a:lnTo>
                  <a:pt x="32" y="302"/>
                </a:lnTo>
                <a:lnTo>
                  <a:pt x="32" y="298"/>
                </a:lnTo>
                <a:lnTo>
                  <a:pt x="32" y="298"/>
                </a:lnTo>
                <a:lnTo>
                  <a:pt x="30" y="300"/>
                </a:lnTo>
                <a:lnTo>
                  <a:pt x="30" y="300"/>
                </a:lnTo>
                <a:lnTo>
                  <a:pt x="30" y="303"/>
                </a:lnTo>
                <a:lnTo>
                  <a:pt x="30" y="303"/>
                </a:lnTo>
                <a:close/>
                <a:moveTo>
                  <a:pt x="220" y="357"/>
                </a:moveTo>
                <a:lnTo>
                  <a:pt x="220" y="357"/>
                </a:lnTo>
                <a:lnTo>
                  <a:pt x="221" y="357"/>
                </a:lnTo>
                <a:lnTo>
                  <a:pt x="221" y="357"/>
                </a:lnTo>
                <a:lnTo>
                  <a:pt x="223" y="355"/>
                </a:lnTo>
                <a:lnTo>
                  <a:pt x="223" y="355"/>
                </a:lnTo>
                <a:lnTo>
                  <a:pt x="221" y="354"/>
                </a:lnTo>
                <a:lnTo>
                  <a:pt x="221" y="354"/>
                </a:lnTo>
                <a:lnTo>
                  <a:pt x="220" y="357"/>
                </a:lnTo>
                <a:lnTo>
                  <a:pt x="220" y="357"/>
                </a:lnTo>
                <a:close/>
                <a:moveTo>
                  <a:pt x="316" y="352"/>
                </a:moveTo>
                <a:lnTo>
                  <a:pt x="316" y="352"/>
                </a:lnTo>
                <a:lnTo>
                  <a:pt x="313" y="347"/>
                </a:lnTo>
                <a:lnTo>
                  <a:pt x="313" y="347"/>
                </a:lnTo>
                <a:lnTo>
                  <a:pt x="311" y="347"/>
                </a:lnTo>
                <a:lnTo>
                  <a:pt x="311" y="347"/>
                </a:lnTo>
                <a:lnTo>
                  <a:pt x="313" y="352"/>
                </a:lnTo>
                <a:lnTo>
                  <a:pt x="313" y="352"/>
                </a:lnTo>
                <a:lnTo>
                  <a:pt x="316" y="352"/>
                </a:lnTo>
                <a:lnTo>
                  <a:pt x="316" y="352"/>
                </a:lnTo>
                <a:close/>
                <a:moveTo>
                  <a:pt x="161" y="234"/>
                </a:moveTo>
                <a:lnTo>
                  <a:pt x="161" y="234"/>
                </a:lnTo>
                <a:lnTo>
                  <a:pt x="166" y="235"/>
                </a:lnTo>
                <a:lnTo>
                  <a:pt x="166" y="235"/>
                </a:lnTo>
                <a:lnTo>
                  <a:pt x="166" y="234"/>
                </a:lnTo>
                <a:lnTo>
                  <a:pt x="166" y="234"/>
                </a:lnTo>
                <a:lnTo>
                  <a:pt x="161" y="234"/>
                </a:lnTo>
                <a:lnTo>
                  <a:pt x="161" y="234"/>
                </a:lnTo>
                <a:close/>
                <a:moveTo>
                  <a:pt x="142" y="90"/>
                </a:moveTo>
                <a:lnTo>
                  <a:pt x="142" y="90"/>
                </a:lnTo>
                <a:lnTo>
                  <a:pt x="142" y="90"/>
                </a:lnTo>
                <a:lnTo>
                  <a:pt x="142" y="90"/>
                </a:lnTo>
                <a:lnTo>
                  <a:pt x="144" y="89"/>
                </a:lnTo>
                <a:lnTo>
                  <a:pt x="144" y="89"/>
                </a:lnTo>
                <a:lnTo>
                  <a:pt x="142" y="85"/>
                </a:lnTo>
                <a:lnTo>
                  <a:pt x="142" y="85"/>
                </a:lnTo>
                <a:lnTo>
                  <a:pt x="142" y="87"/>
                </a:lnTo>
                <a:lnTo>
                  <a:pt x="142" y="87"/>
                </a:lnTo>
                <a:lnTo>
                  <a:pt x="142" y="90"/>
                </a:lnTo>
                <a:lnTo>
                  <a:pt x="142" y="90"/>
                </a:lnTo>
                <a:close/>
                <a:moveTo>
                  <a:pt x="289" y="24"/>
                </a:moveTo>
                <a:lnTo>
                  <a:pt x="289" y="24"/>
                </a:lnTo>
                <a:lnTo>
                  <a:pt x="289" y="27"/>
                </a:lnTo>
                <a:lnTo>
                  <a:pt x="289" y="27"/>
                </a:lnTo>
                <a:lnTo>
                  <a:pt x="290" y="25"/>
                </a:lnTo>
                <a:lnTo>
                  <a:pt x="290" y="24"/>
                </a:lnTo>
                <a:lnTo>
                  <a:pt x="290" y="24"/>
                </a:lnTo>
                <a:lnTo>
                  <a:pt x="289" y="24"/>
                </a:lnTo>
                <a:lnTo>
                  <a:pt x="289" y="24"/>
                </a:lnTo>
                <a:close/>
                <a:moveTo>
                  <a:pt x="160" y="251"/>
                </a:moveTo>
                <a:lnTo>
                  <a:pt x="160" y="251"/>
                </a:lnTo>
                <a:lnTo>
                  <a:pt x="160" y="251"/>
                </a:lnTo>
                <a:lnTo>
                  <a:pt x="160" y="251"/>
                </a:lnTo>
                <a:lnTo>
                  <a:pt x="164" y="259"/>
                </a:lnTo>
                <a:lnTo>
                  <a:pt x="164" y="259"/>
                </a:lnTo>
                <a:lnTo>
                  <a:pt x="166" y="259"/>
                </a:lnTo>
                <a:lnTo>
                  <a:pt x="166" y="259"/>
                </a:lnTo>
                <a:lnTo>
                  <a:pt x="160" y="251"/>
                </a:lnTo>
                <a:lnTo>
                  <a:pt x="160" y="251"/>
                </a:lnTo>
                <a:close/>
                <a:moveTo>
                  <a:pt x="339" y="123"/>
                </a:moveTo>
                <a:lnTo>
                  <a:pt x="339" y="123"/>
                </a:lnTo>
                <a:lnTo>
                  <a:pt x="333" y="126"/>
                </a:lnTo>
                <a:lnTo>
                  <a:pt x="333" y="126"/>
                </a:lnTo>
                <a:lnTo>
                  <a:pt x="339" y="125"/>
                </a:lnTo>
                <a:lnTo>
                  <a:pt x="339" y="125"/>
                </a:lnTo>
                <a:lnTo>
                  <a:pt x="339" y="123"/>
                </a:lnTo>
                <a:lnTo>
                  <a:pt x="339" y="123"/>
                </a:lnTo>
                <a:close/>
                <a:moveTo>
                  <a:pt x="37" y="122"/>
                </a:moveTo>
                <a:lnTo>
                  <a:pt x="37" y="122"/>
                </a:lnTo>
                <a:lnTo>
                  <a:pt x="41" y="117"/>
                </a:lnTo>
                <a:lnTo>
                  <a:pt x="41" y="117"/>
                </a:lnTo>
                <a:lnTo>
                  <a:pt x="37" y="119"/>
                </a:lnTo>
                <a:lnTo>
                  <a:pt x="37" y="119"/>
                </a:lnTo>
                <a:lnTo>
                  <a:pt x="37" y="122"/>
                </a:lnTo>
                <a:lnTo>
                  <a:pt x="37" y="122"/>
                </a:lnTo>
                <a:close/>
                <a:moveTo>
                  <a:pt x="117" y="363"/>
                </a:moveTo>
                <a:lnTo>
                  <a:pt x="117" y="363"/>
                </a:lnTo>
                <a:lnTo>
                  <a:pt x="119" y="363"/>
                </a:lnTo>
                <a:lnTo>
                  <a:pt x="119" y="363"/>
                </a:lnTo>
                <a:lnTo>
                  <a:pt x="119" y="360"/>
                </a:lnTo>
                <a:lnTo>
                  <a:pt x="119" y="360"/>
                </a:lnTo>
                <a:lnTo>
                  <a:pt x="115" y="360"/>
                </a:lnTo>
                <a:lnTo>
                  <a:pt x="115" y="360"/>
                </a:lnTo>
                <a:lnTo>
                  <a:pt x="117" y="363"/>
                </a:lnTo>
                <a:lnTo>
                  <a:pt x="117" y="363"/>
                </a:lnTo>
                <a:close/>
                <a:moveTo>
                  <a:pt x="350" y="101"/>
                </a:moveTo>
                <a:lnTo>
                  <a:pt x="350" y="101"/>
                </a:lnTo>
                <a:lnTo>
                  <a:pt x="350" y="101"/>
                </a:lnTo>
                <a:lnTo>
                  <a:pt x="350" y="101"/>
                </a:lnTo>
                <a:lnTo>
                  <a:pt x="352" y="101"/>
                </a:lnTo>
                <a:lnTo>
                  <a:pt x="354" y="103"/>
                </a:lnTo>
                <a:lnTo>
                  <a:pt x="354" y="103"/>
                </a:lnTo>
                <a:lnTo>
                  <a:pt x="354" y="104"/>
                </a:lnTo>
                <a:lnTo>
                  <a:pt x="354" y="104"/>
                </a:lnTo>
                <a:lnTo>
                  <a:pt x="354" y="104"/>
                </a:lnTo>
                <a:lnTo>
                  <a:pt x="354" y="104"/>
                </a:lnTo>
                <a:lnTo>
                  <a:pt x="354" y="104"/>
                </a:lnTo>
                <a:lnTo>
                  <a:pt x="354" y="104"/>
                </a:lnTo>
                <a:lnTo>
                  <a:pt x="354" y="100"/>
                </a:lnTo>
                <a:lnTo>
                  <a:pt x="354" y="100"/>
                </a:lnTo>
                <a:lnTo>
                  <a:pt x="350" y="101"/>
                </a:lnTo>
                <a:lnTo>
                  <a:pt x="350" y="101"/>
                </a:lnTo>
                <a:close/>
                <a:moveTo>
                  <a:pt x="171" y="278"/>
                </a:moveTo>
                <a:lnTo>
                  <a:pt x="171" y="278"/>
                </a:lnTo>
                <a:lnTo>
                  <a:pt x="172" y="276"/>
                </a:lnTo>
                <a:lnTo>
                  <a:pt x="172" y="276"/>
                </a:lnTo>
                <a:lnTo>
                  <a:pt x="171" y="275"/>
                </a:lnTo>
                <a:lnTo>
                  <a:pt x="171" y="275"/>
                </a:lnTo>
                <a:lnTo>
                  <a:pt x="169" y="275"/>
                </a:lnTo>
                <a:lnTo>
                  <a:pt x="169" y="275"/>
                </a:lnTo>
                <a:lnTo>
                  <a:pt x="171" y="278"/>
                </a:lnTo>
                <a:lnTo>
                  <a:pt x="171" y="278"/>
                </a:lnTo>
                <a:close/>
                <a:moveTo>
                  <a:pt x="164" y="295"/>
                </a:moveTo>
                <a:lnTo>
                  <a:pt x="164" y="295"/>
                </a:lnTo>
                <a:lnTo>
                  <a:pt x="164" y="295"/>
                </a:lnTo>
                <a:lnTo>
                  <a:pt x="164" y="295"/>
                </a:lnTo>
                <a:lnTo>
                  <a:pt x="164" y="292"/>
                </a:lnTo>
                <a:lnTo>
                  <a:pt x="164" y="292"/>
                </a:lnTo>
                <a:lnTo>
                  <a:pt x="163" y="289"/>
                </a:lnTo>
                <a:lnTo>
                  <a:pt x="163" y="289"/>
                </a:lnTo>
                <a:lnTo>
                  <a:pt x="161" y="292"/>
                </a:lnTo>
                <a:lnTo>
                  <a:pt x="161" y="292"/>
                </a:lnTo>
                <a:lnTo>
                  <a:pt x="163" y="292"/>
                </a:lnTo>
                <a:lnTo>
                  <a:pt x="163" y="292"/>
                </a:lnTo>
                <a:lnTo>
                  <a:pt x="164" y="295"/>
                </a:lnTo>
                <a:lnTo>
                  <a:pt x="164" y="295"/>
                </a:lnTo>
                <a:close/>
                <a:moveTo>
                  <a:pt x="101" y="363"/>
                </a:moveTo>
                <a:lnTo>
                  <a:pt x="101" y="363"/>
                </a:lnTo>
                <a:lnTo>
                  <a:pt x="104" y="363"/>
                </a:lnTo>
                <a:lnTo>
                  <a:pt x="104" y="363"/>
                </a:lnTo>
                <a:lnTo>
                  <a:pt x="104" y="360"/>
                </a:lnTo>
                <a:lnTo>
                  <a:pt x="104" y="360"/>
                </a:lnTo>
                <a:lnTo>
                  <a:pt x="101" y="360"/>
                </a:lnTo>
                <a:lnTo>
                  <a:pt x="101" y="360"/>
                </a:lnTo>
                <a:lnTo>
                  <a:pt x="101" y="363"/>
                </a:lnTo>
                <a:lnTo>
                  <a:pt x="101" y="363"/>
                </a:lnTo>
                <a:close/>
                <a:moveTo>
                  <a:pt x="44" y="48"/>
                </a:moveTo>
                <a:lnTo>
                  <a:pt x="44" y="48"/>
                </a:lnTo>
                <a:lnTo>
                  <a:pt x="48" y="40"/>
                </a:lnTo>
                <a:lnTo>
                  <a:pt x="48" y="40"/>
                </a:lnTo>
                <a:lnTo>
                  <a:pt x="46" y="40"/>
                </a:lnTo>
                <a:lnTo>
                  <a:pt x="46" y="40"/>
                </a:lnTo>
                <a:lnTo>
                  <a:pt x="44" y="48"/>
                </a:lnTo>
                <a:lnTo>
                  <a:pt x="44" y="48"/>
                </a:lnTo>
                <a:close/>
                <a:moveTo>
                  <a:pt x="314" y="358"/>
                </a:moveTo>
                <a:lnTo>
                  <a:pt x="314" y="358"/>
                </a:lnTo>
                <a:lnTo>
                  <a:pt x="316" y="358"/>
                </a:lnTo>
                <a:lnTo>
                  <a:pt x="316" y="358"/>
                </a:lnTo>
                <a:lnTo>
                  <a:pt x="317" y="358"/>
                </a:lnTo>
                <a:lnTo>
                  <a:pt x="317" y="357"/>
                </a:lnTo>
                <a:lnTo>
                  <a:pt x="317" y="357"/>
                </a:lnTo>
                <a:lnTo>
                  <a:pt x="316" y="355"/>
                </a:lnTo>
                <a:lnTo>
                  <a:pt x="314" y="355"/>
                </a:lnTo>
                <a:lnTo>
                  <a:pt x="314" y="355"/>
                </a:lnTo>
                <a:lnTo>
                  <a:pt x="314" y="358"/>
                </a:lnTo>
                <a:lnTo>
                  <a:pt x="314" y="358"/>
                </a:lnTo>
                <a:close/>
                <a:moveTo>
                  <a:pt x="163" y="22"/>
                </a:moveTo>
                <a:lnTo>
                  <a:pt x="163" y="22"/>
                </a:lnTo>
                <a:lnTo>
                  <a:pt x="163" y="21"/>
                </a:lnTo>
                <a:lnTo>
                  <a:pt x="163" y="21"/>
                </a:lnTo>
                <a:lnTo>
                  <a:pt x="161" y="21"/>
                </a:lnTo>
                <a:lnTo>
                  <a:pt x="158" y="21"/>
                </a:lnTo>
                <a:lnTo>
                  <a:pt x="158" y="21"/>
                </a:lnTo>
                <a:lnTo>
                  <a:pt x="160" y="22"/>
                </a:lnTo>
                <a:lnTo>
                  <a:pt x="160" y="22"/>
                </a:lnTo>
                <a:lnTo>
                  <a:pt x="160" y="22"/>
                </a:lnTo>
                <a:lnTo>
                  <a:pt x="163" y="22"/>
                </a:lnTo>
                <a:lnTo>
                  <a:pt x="163" y="22"/>
                </a:lnTo>
                <a:close/>
                <a:moveTo>
                  <a:pt x="111" y="347"/>
                </a:moveTo>
                <a:lnTo>
                  <a:pt x="111" y="347"/>
                </a:lnTo>
                <a:lnTo>
                  <a:pt x="117" y="346"/>
                </a:lnTo>
                <a:lnTo>
                  <a:pt x="117" y="346"/>
                </a:lnTo>
                <a:lnTo>
                  <a:pt x="115" y="344"/>
                </a:lnTo>
                <a:lnTo>
                  <a:pt x="115" y="344"/>
                </a:lnTo>
                <a:lnTo>
                  <a:pt x="111" y="346"/>
                </a:lnTo>
                <a:lnTo>
                  <a:pt x="111" y="346"/>
                </a:lnTo>
                <a:lnTo>
                  <a:pt x="111" y="347"/>
                </a:lnTo>
                <a:lnTo>
                  <a:pt x="111" y="347"/>
                </a:lnTo>
                <a:close/>
                <a:moveTo>
                  <a:pt x="171" y="66"/>
                </a:moveTo>
                <a:lnTo>
                  <a:pt x="171" y="66"/>
                </a:lnTo>
                <a:lnTo>
                  <a:pt x="166" y="71"/>
                </a:lnTo>
                <a:lnTo>
                  <a:pt x="166" y="71"/>
                </a:lnTo>
                <a:lnTo>
                  <a:pt x="171" y="68"/>
                </a:lnTo>
                <a:lnTo>
                  <a:pt x="171" y="68"/>
                </a:lnTo>
                <a:lnTo>
                  <a:pt x="171" y="66"/>
                </a:lnTo>
                <a:lnTo>
                  <a:pt x="171" y="66"/>
                </a:lnTo>
                <a:close/>
                <a:moveTo>
                  <a:pt x="115" y="44"/>
                </a:moveTo>
                <a:lnTo>
                  <a:pt x="115" y="44"/>
                </a:lnTo>
                <a:lnTo>
                  <a:pt x="114" y="44"/>
                </a:lnTo>
                <a:lnTo>
                  <a:pt x="112" y="46"/>
                </a:lnTo>
                <a:lnTo>
                  <a:pt x="112" y="46"/>
                </a:lnTo>
                <a:lnTo>
                  <a:pt x="114" y="46"/>
                </a:lnTo>
                <a:lnTo>
                  <a:pt x="114" y="46"/>
                </a:lnTo>
                <a:lnTo>
                  <a:pt x="115" y="44"/>
                </a:lnTo>
                <a:lnTo>
                  <a:pt x="115" y="44"/>
                </a:lnTo>
                <a:close/>
                <a:moveTo>
                  <a:pt x="224" y="37"/>
                </a:moveTo>
                <a:lnTo>
                  <a:pt x="224" y="37"/>
                </a:lnTo>
                <a:lnTo>
                  <a:pt x="223" y="40"/>
                </a:lnTo>
                <a:lnTo>
                  <a:pt x="223" y="41"/>
                </a:lnTo>
                <a:lnTo>
                  <a:pt x="223" y="41"/>
                </a:lnTo>
                <a:lnTo>
                  <a:pt x="224" y="41"/>
                </a:lnTo>
                <a:lnTo>
                  <a:pt x="224" y="41"/>
                </a:lnTo>
                <a:lnTo>
                  <a:pt x="224" y="37"/>
                </a:lnTo>
                <a:lnTo>
                  <a:pt x="224" y="37"/>
                </a:lnTo>
                <a:close/>
                <a:moveTo>
                  <a:pt x="32" y="218"/>
                </a:moveTo>
                <a:lnTo>
                  <a:pt x="32" y="218"/>
                </a:lnTo>
                <a:lnTo>
                  <a:pt x="32" y="218"/>
                </a:lnTo>
                <a:lnTo>
                  <a:pt x="32" y="218"/>
                </a:lnTo>
                <a:lnTo>
                  <a:pt x="30" y="221"/>
                </a:lnTo>
                <a:lnTo>
                  <a:pt x="30" y="221"/>
                </a:lnTo>
                <a:lnTo>
                  <a:pt x="30" y="224"/>
                </a:lnTo>
                <a:lnTo>
                  <a:pt x="30" y="224"/>
                </a:lnTo>
                <a:lnTo>
                  <a:pt x="32" y="223"/>
                </a:lnTo>
                <a:lnTo>
                  <a:pt x="32" y="223"/>
                </a:lnTo>
                <a:lnTo>
                  <a:pt x="32" y="218"/>
                </a:lnTo>
                <a:lnTo>
                  <a:pt x="32" y="218"/>
                </a:lnTo>
                <a:close/>
                <a:moveTo>
                  <a:pt x="87" y="24"/>
                </a:moveTo>
                <a:lnTo>
                  <a:pt x="87" y="24"/>
                </a:lnTo>
                <a:lnTo>
                  <a:pt x="89" y="24"/>
                </a:lnTo>
                <a:lnTo>
                  <a:pt x="89" y="24"/>
                </a:lnTo>
                <a:lnTo>
                  <a:pt x="90" y="21"/>
                </a:lnTo>
                <a:lnTo>
                  <a:pt x="90" y="21"/>
                </a:lnTo>
                <a:lnTo>
                  <a:pt x="89" y="22"/>
                </a:lnTo>
                <a:lnTo>
                  <a:pt x="87" y="24"/>
                </a:lnTo>
                <a:lnTo>
                  <a:pt x="87" y="24"/>
                </a:lnTo>
                <a:close/>
                <a:moveTo>
                  <a:pt x="347" y="221"/>
                </a:moveTo>
                <a:lnTo>
                  <a:pt x="347" y="221"/>
                </a:lnTo>
                <a:lnTo>
                  <a:pt x="343" y="221"/>
                </a:lnTo>
                <a:lnTo>
                  <a:pt x="343" y="221"/>
                </a:lnTo>
                <a:lnTo>
                  <a:pt x="343" y="223"/>
                </a:lnTo>
                <a:lnTo>
                  <a:pt x="343" y="223"/>
                </a:lnTo>
                <a:lnTo>
                  <a:pt x="347" y="223"/>
                </a:lnTo>
                <a:lnTo>
                  <a:pt x="347" y="223"/>
                </a:lnTo>
                <a:lnTo>
                  <a:pt x="347" y="221"/>
                </a:lnTo>
                <a:lnTo>
                  <a:pt x="347" y="221"/>
                </a:lnTo>
                <a:close/>
                <a:moveTo>
                  <a:pt x="44" y="201"/>
                </a:moveTo>
                <a:lnTo>
                  <a:pt x="44" y="201"/>
                </a:lnTo>
                <a:lnTo>
                  <a:pt x="44" y="197"/>
                </a:lnTo>
                <a:lnTo>
                  <a:pt x="44" y="197"/>
                </a:lnTo>
                <a:lnTo>
                  <a:pt x="41" y="197"/>
                </a:lnTo>
                <a:lnTo>
                  <a:pt x="43" y="201"/>
                </a:lnTo>
                <a:lnTo>
                  <a:pt x="43" y="201"/>
                </a:lnTo>
                <a:lnTo>
                  <a:pt x="44" y="201"/>
                </a:lnTo>
                <a:lnTo>
                  <a:pt x="44" y="201"/>
                </a:lnTo>
                <a:close/>
                <a:moveTo>
                  <a:pt x="226" y="363"/>
                </a:moveTo>
                <a:lnTo>
                  <a:pt x="226" y="363"/>
                </a:lnTo>
                <a:lnTo>
                  <a:pt x="224" y="361"/>
                </a:lnTo>
                <a:lnTo>
                  <a:pt x="224" y="361"/>
                </a:lnTo>
                <a:lnTo>
                  <a:pt x="224" y="360"/>
                </a:lnTo>
                <a:lnTo>
                  <a:pt x="224" y="360"/>
                </a:lnTo>
                <a:lnTo>
                  <a:pt x="223" y="361"/>
                </a:lnTo>
                <a:lnTo>
                  <a:pt x="223" y="361"/>
                </a:lnTo>
                <a:lnTo>
                  <a:pt x="223" y="363"/>
                </a:lnTo>
                <a:lnTo>
                  <a:pt x="223" y="363"/>
                </a:lnTo>
                <a:lnTo>
                  <a:pt x="226" y="363"/>
                </a:lnTo>
                <a:lnTo>
                  <a:pt x="226" y="363"/>
                </a:lnTo>
                <a:close/>
                <a:moveTo>
                  <a:pt x="35" y="57"/>
                </a:moveTo>
                <a:lnTo>
                  <a:pt x="35" y="57"/>
                </a:lnTo>
                <a:lnTo>
                  <a:pt x="35" y="55"/>
                </a:lnTo>
                <a:lnTo>
                  <a:pt x="35" y="55"/>
                </a:lnTo>
                <a:lnTo>
                  <a:pt x="30" y="57"/>
                </a:lnTo>
                <a:lnTo>
                  <a:pt x="30" y="57"/>
                </a:lnTo>
                <a:lnTo>
                  <a:pt x="30" y="59"/>
                </a:lnTo>
                <a:lnTo>
                  <a:pt x="30" y="60"/>
                </a:lnTo>
                <a:lnTo>
                  <a:pt x="30" y="60"/>
                </a:lnTo>
                <a:lnTo>
                  <a:pt x="35" y="57"/>
                </a:lnTo>
                <a:lnTo>
                  <a:pt x="35" y="57"/>
                </a:lnTo>
                <a:close/>
                <a:moveTo>
                  <a:pt x="261" y="30"/>
                </a:moveTo>
                <a:lnTo>
                  <a:pt x="261" y="30"/>
                </a:lnTo>
                <a:lnTo>
                  <a:pt x="261" y="32"/>
                </a:lnTo>
                <a:lnTo>
                  <a:pt x="261" y="32"/>
                </a:lnTo>
                <a:lnTo>
                  <a:pt x="262" y="32"/>
                </a:lnTo>
                <a:lnTo>
                  <a:pt x="262" y="32"/>
                </a:lnTo>
                <a:lnTo>
                  <a:pt x="262" y="32"/>
                </a:lnTo>
                <a:lnTo>
                  <a:pt x="262" y="30"/>
                </a:lnTo>
                <a:lnTo>
                  <a:pt x="262" y="30"/>
                </a:lnTo>
                <a:lnTo>
                  <a:pt x="261" y="30"/>
                </a:lnTo>
                <a:lnTo>
                  <a:pt x="261" y="30"/>
                </a:lnTo>
                <a:close/>
                <a:moveTo>
                  <a:pt x="71" y="346"/>
                </a:moveTo>
                <a:lnTo>
                  <a:pt x="71" y="346"/>
                </a:lnTo>
                <a:lnTo>
                  <a:pt x="76" y="346"/>
                </a:lnTo>
                <a:lnTo>
                  <a:pt x="76" y="346"/>
                </a:lnTo>
                <a:lnTo>
                  <a:pt x="68" y="344"/>
                </a:lnTo>
                <a:lnTo>
                  <a:pt x="68" y="344"/>
                </a:lnTo>
                <a:lnTo>
                  <a:pt x="68" y="346"/>
                </a:lnTo>
                <a:lnTo>
                  <a:pt x="68" y="346"/>
                </a:lnTo>
                <a:lnTo>
                  <a:pt x="70" y="346"/>
                </a:lnTo>
                <a:lnTo>
                  <a:pt x="71" y="346"/>
                </a:lnTo>
                <a:lnTo>
                  <a:pt x="71" y="346"/>
                </a:lnTo>
                <a:close/>
                <a:moveTo>
                  <a:pt x="95" y="18"/>
                </a:moveTo>
                <a:lnTo>
                  <a:pt x="95" y="18"/>
                </a:lnTo>
                <a:lnTo>
                  <a:pt x="104" y="16"/>
                </a:lnTo>
                <a:lnTo>
                  <a:pt x="104" y="16"/>
                </a:lnTo>
                <a:lnTo>
                  <a:pt x="95" y="16"/>
                </a:lnTo>
                <a:lnTo>
                  <a:pt x="95" y="16"/>
                </a:lnTo>
                <a:lnTo>
                  <a:pt x="95" y="18"/>
                </a:lnTo>
                <a:lnTo>
                  <a:pt x="95" y="18"/>
                </a:lnTo>
                <a:close/>
                <a:moveTo>
                  <a:pt x="178" y="52"/>
                </a:moveTo>
                <a:lnTo>
                  <a:pt x="178" y="52"/>
                </a:lnTo>
                <a:lnTo>
                  <a:pt x="172" y="60"/>
                </a:lnTo>
                <a:lnTo>
                  <a:pt x="172" y="60"/>
                </a:lnTo>
                <a:lnTo>
                  <a:pt x="178" y="54"/>
                </a:lnTo>
                <a:lnTo>
                  <a:pt x="178" y="54"/>
                </a:lnTo>
                <a:lnTo>
                  <a:pt x="178" y="52"/>
                </a:lnTo>
                <a:lnTo>
                  <a:pt x="178" y="52"/>
                </a:lnTo>
                <a:close/>
                <a:moveTo>
                  <a:pt x="208" y="52"/>
                </a:moveTo>
                <a:lnTo>
                  <a:pt x="208" y="52"/>
                </a:lnTo>
                <a:lnTo>
                  <a:pt x="208" y="52"/>
                </a:lnTo>
                <a:lnTo>
                  <a:pt x="208" y="52"/>
                </a:lnTo>
                <a:lnTo>
                  <a:pt x="207" y="54"/>
                </a:lnTo>
                <a:lnTo>
                  <a:pt x="207" y="54"/>
                </a:lnTo>
                <a:lnTo>
                  <a:pt x="205" y="54"/>
                </a:lnTo>
                <a:lnTo>
                  <a:pt x="205" y="54"/>
                </a:lnTo>
                <a:lnTo>
                  <a:pt x="205" y="57"/>
                </a:lnTo>
                <a:lnTo>
                  <a:pt x="205" y="57"/>
                </a:lnTo>
                <a:lnTo>
                  <a:pt x="208" y="52"/>
                </a:lnTo>
                <a:lnTo>
                  <a:pt x="208" y="52"/>
                </a:lnTo>
                <a:close/>
                <a:moveTo>
                  <a:pt x="311" y="27"/>
                </a:moveTo>
                <a:lnTo>
                  <a:pt x="311" y="27"/>
                </a:lnTo>
                <a:lnTo>
                  <a:pt x="314" y="27"/>
                </a:lnTo>
                <a:lnTo>
                  <a:pt x="314" y="27"/>
                </a:lnTo>
                <a:lnTo>
                  <a:pt x="314" y="25"/>
                </a:lnTo>
                <a:lnTo>
                  <a:pt x="314" y="25"/>
                </a:lnTo>
                <a:lnTo>
                  <a:pt x="314" y="24"/>
                </a:lnTo>
                <a:lnTo>
                  <a:pt x="313" y="24"/>
                </a:lnTo>
                <a:lnTo>
                  <a:pt x="313" y="24"/>
                </a:lnTo>
                <a:lnTo>
                  <a:pt x="311" y="27"/>
                </a:lnTo>
                <a:lnTo>
                  <a:pt x="311" y="27"/>
                </a:lnTo>
                <a:close/>
                <a:moveTo>
                  <a:pt x="346" y="185"/>
                </a:moveTo>
                <a:lnTo>
                  <a:pt x="346" y="185"/>
                </a:lnTo>
                <a:lnTo>
                  <a:pt x="346" y="182"/>
                </a:lnTo>
                <a:lnTo>
                  <a:pt x="346" y="182"/>
                </a:lnTo>
                <a:lnTo>
                  <a:pt x="344" y="182"/>
                </a:lnTo>
                <a:lnTo>
                  <a:pt x="344" y="183"/>
                </a:lnTo>
                <a:lnTo>
                  <a:pt x="344" y="183"/>
                </a:lnTo>
                <a:lnTo>
                  <a:pt x="344" y="185"/>
                </a:lnTo>
                <a:lnTo>
                  <a:pt x="344" y="185"/>
                </a:lnTo>
                <a:lnTo>
                  <a:pt x="346" y="185"/>
                </a:lnTo>
                <a:lnTo>
                  <a:pt x="346" y="185"/>
                </a:lnTo>
                <a:lnTo>
                  <a:pt x="346" y="185"/>
                </a:lnTo>
                <a:close/>
                <a:moveTo>
                  <a:pt x="186" y="96"/>
                </a:moveTo>
                <a:lnTo>
                  <a:pt x="186" y="96"/>
                </a:lnTo>
                <a:lnTo>
                  <a:pt x="185" y="98"/>
                </a:lnTo>
                <a:lnTo>
                  <a:pt x="185" y="100"/>
                </a:lnTo>
                <a:lnTo>
                  <a:pt x="185" y="100"/>
                </a:lnTo>
                <a:lnTo>
                  <a:pt x="186" y="100"/>
                </a:lnTo>
                <a:lnTo>
                  <a:pt x="186" y="100"/>
                </a:lnTo>
                <a:lnTo>
                  <a:pt x="186" y="96"/>
                </a:lnTo>
                <a:lnTo>
                  <a:pt x="186" y="96"/>
                </a:lnTo>
                <a:close/>
                <a:moveTo>
                  <a:pt x="144" y="55"/>
                </a:moveTo>
                <a:lnTo>
                  <a:pt x="144" y="55"/>
                </a:lnTo>
                <a:lnTo>
                  <a:pt x="144" y="59"/>
                </a:lnTo>
                <a:lnTo>
                  <a:pt x="144" y="59"/>
                </a:lnTo>
                <a:lnTo>
                  <a:pt x="147" y="55"/>
                </a:lnTo>
                <a:lnTo>
                  <a:pt x="147" y="54"/>
                </a:lnTo>
                <a:lnTo>
                  <a:pt x="147" y="54"/>
                </a:lnTo>
                <a:lnTo>
                  <a:pt x="144" y="55"/>
                </a:lnTo>
                <a:lnTo>
                  <a:pt x="144" y="55"/>
                </a:lnTo>
                <a:close/>
                <a:moveTo>
                  <a:pt x="27" y="32"/>
                </a:moveTo>
                <a:lnTo>
                  <a:pt x="27" y="32"/>
                </a:lnTo>
                <a:lnTo>
                  <a:pt x="19" y="41"/>
                </a:lnTo>
                <a:lnTo>
                  <a:pt x="19" y="41"/>
                </a:lnTo>
                <a:lnTo>
                  <a:pt x="24" y="37"/>
                </a:lnTo>
                <a:lnTo>
                  <a:pt x="27" y="32"/>
                </a:lnTo>
                <a:lnTo>
                  <a:pt x="27" y="32"/>
                </a:lnTo>
                <a:close/>
                <a:moveTo>
                  <a:pt x="41" y="82"/>
                </a:moveTo>
                <a:lnTo>
                  <a:pt x="41" y="82"/>
                </a:lnTo>
                <a:lnTo>
                  <a:pt x="41" y="82"/>
                </a:lnTo>
                <a:lnTo>
                  <a:pt x="41" y="82"/>
                </a:lnTo>
                <a:lnTo>
                  <a:pt x="41" y="89"/>
                </a:lnTo>
                <a:lnTo>
                  <a:pt x="41" y="89"/>
                </a:lnTo>
                <a:lnTo>
                  <a:pt x="41" y="89"/>
                </a:lnTo>
                <a:lnTo>
                  <a:pt x="41" y="87"/>
                </a:lnTo>
                <a:lnTo>
                  <a:pt x="41" y="87"/>
                </a:lnTo>
                <a:lnTo>
                  <a:pt x="41" y="82"/>
                </a:lnTo>
                <a:lnTo>
                  <a:pt x="41" y="82"/>
                </a:lnTo>
                <a:close/>
                <a:moveTo>
                  <a:pt x="3" y="207"/>
                </a:moveTo>
                <a:lnTo>
                  <a:pt x="3" y="207"/>
                </a:lnTo>
                <a:lnTo>
                  <a:pt x="3" y="224"/>
                </a:lnTo>
                <a:lnTo>
                  <a:pt x="3" y="224"/>
                </a:lnTo>
                <a:lnTo>
                  <a:pt x="3" y="207"/>
                </a:lnTo>
                <a:lnTo>
                  <a:pt x="3" y="207"/>
                </a:lnTo>
                <a:close/>
                <a:moveTo>
                  <a:pt x="74" y="27"/>
                </a:moveTo>
                <a:lnTo>
                  <a:pt x="74" y="27"/>
                </a:lnTo>
                <a:lnTo>
                  <a:pt x="81" y="27"/>
                </a:lnTo>
                <a:lnTo>
                  <a:pt x="81" y="27"/>
                </a:lnTo>
                <a:lnTo>
                  <a:pt x="81" y="27"/>
                </a:lnTo>
                <a:lnTo>
                  <a:pt x="81" y="27"/>
                </a:lnTo>
                <a:lnTo>
                  <a:pt x="82" y="27"/>
                </a:lnTo>
                <a:lnTo>
                  <a:pt x="82" y="27"/>
                </a:lnTo>
                <a:lnTo>
                  <a:pt x="74" y="25"/>
                </a:lnTo>
                <a:lnTo>
                  <a:pt x="74" y="25"/>
                </a:lnTo>
                <a:lnTo>
                  <a:pt x="74" y="27"/>
                </a:lnTo>
                <a:lnTo>
                  <a:pt x="74" y="27"/>
                </a:lnTo>
                <a:close/>
                <a:moveTo>
                  <a:pt x="167" y="227"/>
                </a:moveTo>
                <a:lnTo>
                  <a:pt x="167" y="227"/>
                </a:lnTo>
                <a:lnTo>
                  <a:pt x="167" y="227"/>
                </a:lnTo>
                <a:lnTo>
                  <a:pt x="167" y="227"/>
                </a:lnTo>
                <a:lnTo>
                  <a:pt x="175" y="227"/>
                </a:lnTo>
                <a:lnTo>
                  <a:pt x="175" y="227"/>
                </a:lnTo>
                <a:lnTo>
                  <a:pt x="175" y="226"/>
                </a:lnTo>
                <a:lnTo>
                  <a:pt x="175" y="226"/>
                </a:lnTo>
                <a:lnTo>
                  <a:pt x="169" y="226"/>
                </a:lnTo>
                <a:lnTo>
                  <a:pt x="169" y="226"/>
                </a:lnTo>
                <a:lnTo>
                  <a:pt x="167" y="227"/>
                </a:lnTo>
                <a:lnTo>
                  <a:pt x="167" y="227"/>
                </a:lnTo>
                <a:close/>
                <a:moveTo>
                  <a:pt x="197" y="262"/>
                </a:moveTo>
                <a:lnTo>
                  <a:pt x="197" y="262"/>
                </a:lnTo>
                <a:lnTo>
                  <a:pt x="201" y="259"/>
                </a:lnTo>
                <a:lnTo>
                  <a:pt x="201" y="259"/>
                </a:lnTo>
                <a:lnTo>
                  <a:pt x="197" y="259"/>
                </a:lnTo>
                <a:lnTo>
                  <a:pt x="197" y="259"/>
                </a:lnTo>
                <a:lnTo>
                  <a:pt x="197" y="262"/>
                </a:lnTo>
                <a:lnTo>
                  <a:pt x="197" y="262"/>
                </a:lnTo>
                <a:close/>
                <a:moveTo>
                  <a:pt x="357" y="190"/>
                </a:moveTo>
                <a:lnTo>
                  <a:pt x="357" y="190"/>
                </a:lnTo>
                <a:lnTo>
                  <a:pt x="355" y="191"/>
                </a:lnTo>
                <a:lnTo>
                  <a:pt x="355" y="191"/>
                </a:lnTo>
                <a:lnTo>
                  <a:pt x="355" y="194"/>
                </a:lnTo>
                <a:lnTo>
                  <a:pt x="355" y="194"/>
                </a:lnTo>
                <a:lnTo>
                  <a:pt x="357" y="194"/>
                </a:lnTo>
                <a:lnTo>
                  <a:pt x="357" y="194"/>
                </a:lnTo>
                <a:lnTo>
                  <a:pt x="357" y="193"/>
                </a:lnTo>
                <a:lnTo>
                  <a:pt x="357" y="193"/>
                </a:lnTo>
                <a:lnTo>
                  <a:pt x="357" y="190"/>
                </a:lnTo>
                <a:lnTo>
                  <a:pt x="357" y="190"/>
                </a:lnTo>
                <a:close/>
                <a:moveTo>
                  <a:pt x="164" y="283"/>
                </a:moveTo>
                <a:lnTo>
                  <a:pt x="164" y="283"/>
                </a:lnTo>
                <a:lnTo>
                  <a:pt x="163" y="286"/>
                </a:lnTo>
                <a:lnTo>
                  <a:pt x="164" y="287"/>
                </a:lnTo>
                <a:lnTo>
                  <a:pt x="164" y="287"/>
                </a:lnTo>
                <a:lnTo>
                  <a:pt x="164" y="284"/>
                </a:lnTo>
                <a:lnTo>
                  <a:pt x="164" y="284"/>
                </a:lnTo>
                <a:lnTo>
                  <a:pt x="164" y="283"/>
                </a:lnTo>
                <a:lnTo>
                  <a:pt x="164" y="283"/>
                </a:lnTo>
                <a:close/>
                <a:moveTo>
                  <a:pt x="30" y="292"/>
                </a:moveTo>
                <a:lnTo>
                  <a:pt x="30" y="292"/>
                </a:lnTo>
                <a:lnTo>
                  <a:pt x="29" y="294"/>
                </a:lnTo>
                <a:lnTo>
                  <a:pt x="29" y="297"/>
                </a:lnTo>
                <a:lnTo>
                  <a:pt x="29" y="297"/>
                </a:lnTo>
                <a:lnTo>
                  <a:pt x="32" y="295"/>
                </a:lnTo>
                <a:lnTo>
                  <a:pt x="32" y="295"/>
                </a:lnTo>
                <a:lnTo>
                  <a:pt x="30" y="292"/>
                </a:lnTo>
                <a:lnTo>
                  <a:pt x="30" y="292"/>
                </a:lnTo>
                <a:close/>
                <a:moveTo>
                  <a:pt x="344" y="257"/>
                </a:moveTo>
                <a:lnTo>
                  <a:pt x="344" y="257"/>
                </a:lnTo>
                <a:lnTo>
                  <a:pt x="344" y="259"/>
                </a:lnTo>
                <a:lnTo>
                  <a:pt x="344" y="259"/>
                </a:lnTo>
                <a:lnTo>
                  <a:pt x="347" y="259"/>
                </a:lnTo>
                <a:lnTo>
                  <a:pt x="347" y="259"/>
                </a:lnTo>
                <a:lnTo>
                  <a:pt x="347" y="257"/>
                </a:lnTo>
                <a:lnTo>
                  <a:pt x="347" y="257"/>
                </a:lnTo>
                <a:lnTo>
                  <a:pt x="344" y="257"/>
                </a:lnTo>
                <a:lnTo>
                  <a:pt x="344" y="257"/>
                </a:lnTo>
                <a:close/>
                <a:moveTo>
                  <a:pt x="354" y="363"/>
                </a:moveTo>
                <a:lnTo>
                  <a:pt x="354" y="363"/>
                </a:lnTo>
                <a:lnTo>
                  <a:pt x="352" y="363"/>
                </a:lnTo>
                <a:lnTo>
                  <a:pt x="352" y="363"/>
                </a:lnTo>
                <a:lnTo>
                  <a:pt x="349" y="366"/>
                </a:lnTo>
                <a:lnTo>
                  <a:pt x="349" y="366"/>
                </a:lnTo>
                <a:lnTo>
                  <a:pt x="349" y="366"/>
                </a:lnTo>
                <a:lnTo>
                  <a:pt x="349" y="366"/>
                </a:lnTo>
                <a:lnTo>
                  <a:pt x="349" y="368"/>
                </a:lnTo>
                <a:lnTo>
                  <a:pt x="349" y="368"/>
                </a:lnTo>
                <a:lnTo>
                  <a:pt x="352" y="366"/>
                </a:lnTo>
                <a:lnTo>
                  <a:pt x="354" y="363"/>
                </a:lnTo>
                <a:lnTo>
                  <a:pt x="354" y="363"/>
                </a:lnTo>
                <a:close/>
                <a:moveTo>
                  <a:pt x="352" y="292"/>
                </a:moveTo>
                <a:lnTo>
                  <a:pt x="352" y="292"/>
                </a:lnTo>
                <a:lnTo>
                  <a:pt x="357" y="290"/>
                </a:lnTo>
                <a:lnTo>
                  <a:pt x="357" y="290"/>
                </a:lnTo>
                <a:lnTo>
                  <a:pt x="352" y="290"/>
                </a:lnTo>
                <a:lnTo>
                  <a:pt x="352" y="290"/>
                </a:lnTo>
                <a:lnTo>
                  <a:pt x="352" y="292"/>
                </a:lnTo>
                <a:lnTo>
                  <a:pt x="352" y="292"/>
                </a:lnTo>
                <a:close/>
                <a:moveTo>
                  <a:pt x="213" y="308"/>
                </a:moveTo>
                <a:lnTo>
                  <a:pt x="213" y="308"/>
                </a:lnTo>
                <a:lnTo>
                  <a:pt x="213" y="313"/>
                </a:lnTo>
                <a:lnTo>
                  <a:pt x="213" y="313"/>
                </a:lnTo>
                <a:lnTo>
                  <a:pt x="215" y="311"/>
                </a:lnTo>
                <a:lnTo>
                  <a:pt x="215" y="311"/>
                </a:lnTo>
                <a:lnTo>
                  <a:pt x="215" y="308"/>
                </a:lnTo>
                <a:lnTo>
                  <a:pt x="215" y="308"/>
                </a:lnTo>
                <a:lnTo>
                  <a:pt x="213" y="308"/>
                </a:lnTo>
                <a:lnTo>
                  <a:pt x="213" y="308"/>
                </a:lnTo>
                <a:close/>
                <a:moveTo>
                  <a:pt x="215" y="19"/>
                </a:moveTo>
                <a:lnTo>
                  <a:pt x="215" y="19"/>
                </a:lnTo>
                <a:lnTo>
                  <a:pt x="213" y="21"/>
                </a:lnTo>
                <a:lnTo>
                  <a:pt x="213" y="21"/>
                </a:lnTo>
                <a:lnTo>
                  <a:pt x="212" y="22"/>
                </a:lnTo>
                <a:lnTo>
                  <a:pt x="212" y="22"/>
                </a:lnTo>
                <a:lnTo>
                  <a:pt x="213" y="24"/>
                </a:lnTo>
                <a:lnTo>
                  <a:pt x="213" y="24"/>
                </a:lnTo>
                <a:lnTo>
                  <a:pt x="215" y="19"/>
                </a:lnTo>
                <a:lnTo>
                  <a:pt x="215" y="19"/>
                </a:lnTo>
                <a:close/>
                <a:moveTo>
                  <a:pt x="152" y="101"/>
                </a:moveTo>
                <a:lnTo>
                  <a:pt x="152" y="101"/>
                </a:lnTo>
                <a:lnTo>
                  <a:pt x="150" y="103"/>
                </a:lnTo>
                <a:lnTo>
                  <a:pt x="150" y="106"/>
                </a:lnTo>
                <a:lnTo>
                  <a:pt x="150" y="106"/>
                </a:lnTo>
                <a:lnTo>
                  <a:pt x="152" y="103"/>
                </a:lnTo>
                <a:lnTo>
                  <a:pt x="152" y="101"/>
                </a:lnTo>
                <a:lnTo>
                  <a:pt x="152" y="101"/>
                </a:lnTo>
                <a:close/>
                <a:moveTo>
                  <a:pt x="125" y="25"/>
                </a:moveTo>
                <a:lnTo>
                  <a:pt x="125" y="25"/>
                </a:lnTo>
                <a:lnTo>
                  <a:pt x="123" y="25"/>
                </a:lnTo>
                <a:lnTo>
                  <a:pt x="123" y="25"/>
                </a:lnTo>
                <a:lnTo>
                  <a:pt x="120" y="24"/>
                </a:lnTo>
                <a:lnTo>
                  <a:pt x="120" y="24"/>
                </a:lnTo>
                <a:lnTo>
                  <a:pt x="120" y="25"/>
                </a:lnTo>
                <a:lnTo>
                  <a:pt x="120" y="25"/>
                </a:lnTo>
                <a:lnTo>
                  <a:pt x="125" y="25"/>
                </a:lnTo>
                <a:lnTo>
                  <a:pt x="125" y="25"/>
                </a:lnTo>
                <a:close/>
                <a:moveTo>
                  <a:pt x="22" y="115"/>
                </a:moveTo>
                <a:lnTo>
                  <a:pt x="22" y="115"/>
                </a:lnTo>
                <a:lnTo>
                  <a:pt x="25" y="114"/>
                </a:lnTo>
                <a:lnTo>
                  <a:pt x="25" y="114"/>
                </a:lnTo>
                <a:lnTo>
                  <a:pt x="25" y="112"/>
                </a:lnTo>
                <a:lnTo>
                  <a:pt x="25" y="112"/>
                </a:lnTo>
                <a:lnTo>
                  <a:pt x="22" y="114"/>
                </a:lnTo>
                <a:lnTo>
                  <a:pt x="22" y="114"/>
                </a:lnTo>
                <a:lnTo>
                  <a:pt x="22" y="115"/>
                </a:lnTo>
                <a:lnTo>
                  <a:pt x="22" y="115"/>
                </a:lnTo>
                <a:close/>
                <a:moveTo>
                  <a:pt x="272" y="29"/>
                </a:moveTo>
                <a:lnTo>
                  <a:pt x="272" y="29"/>
                </a:lnTo>
                <a:lnTo>
                  <a:pt x="268" y="29"/>
                </a:lnTo>
                <a:lnTo>
                  <a:pt x="268" y="29"/>
                </a:lnTo>
                <a:lnTo>
                  <a:pt x="268" y="33"/>
                </a:lnTo>
                <a:lnTo>
                  <a:pt x="268" y="33"/>
                </a:lnTo>
                <a:lnTo>
                  <a:pt x="268" y="33"/>
                </a:lnTo>
                <a:lnTo>
                  <a:pt x="268" y="33"/>
                </a:lnTo>
                <a:lnTo>
                  <a:pt x="272" y="29"/>
                </a:lnTo>
                <a:lnTo>
                  <a:pt x="272" y="29"/>
                </a:lnTo>
                <a:close/>
                <a:moveTo>
                  <a:pt x="229" y="294"/>
                </a:moveTo>
                <a:lnTo>
                  <a:pt x="229" y="294"/>
                </a:lnTo>
                <a:lnTo>
                  <a:pt x="232" y="287"/>
                </a:lnTo>
                <a:lnTo>
                  <a:pt x="232" y="287"/>
                </a:lnTo>
                <a:lnTo>
                  <a:pt x="231" y="290"/>
                </a:lnTo>
                <a:lnTo>
                  <a:pt x="231" y="290"/>
                </a:lnTo>
                <a:lnTo>
                  <a:pt x="229" y="292"/>
                </a:lnTo>
                <a:lnTo>
                  <a:pt x="229" y="294"/>
                </a:lnTo>
                <a:lnTo>
                  <a:pt x="229" y="294"/>
                </a:lnTo>
                <a:close/>
                <a:moveTo>
                  <a:pt x="343" y="145"/>
                </a:moveTo>
                <a:lnTo>
                  <a:pt x="343" y="145"/>
                </a:lnTo>
                <a:lnTo>
                  <a:pt x="346" y="145"/>
                </a:lnTo>
                <a:lnTo>
                  <a:pt x="346" y="145"/>
                </a:lnTo>
                <a:lnTo>
                  <a:pt x="346" y="145"/>
                </a:lnTo>
                <a:lnTo>
                  <a:pt x="346" y="145"/>
                </a:lnTo>
                <a:lnTo>
                  <a:pt x="346" y="144"/>
                </a:lnTo>
                <a:lnTo>
                  <a:pt x="346" y="144"/>
                </a:lnTo>
                <a:lnTo>
                  <a:pt x="343" y="144"/>
                </a:lnTo>
                <a:lnTo>
                  <a:pt x="343" y="144"/>
                </a:lnTo>
                <a:lnTo>
                  <a:pt x="343" y="145"/>
                </a:lnTo>
                <a:lnTo>
                  <a:pt x="343" y="145"/>
                </a:lnTo>
                <a:close/>
                <a:moveTo>
                  <a:pt x="268" y="373"/>
                </a:moveTo>
                <a:lnTo>
                  <a:pt x="268" y="373"/>
                </a:lnTo>
                <a:lnTo>
                  <a:pt x="268" y="373"/>
                </a:lnTo>
                <a:lnTo>
                  <a:pt x="268" y="373"/>
                </a:lnTo>
                <a:lnTo>
                  <a:pt x="261" y="373"/>
                </a:lnTo>
                <a:lnTo>
                  <a:pt x="261" y="373"/>
                </a:lnTo>
                <a:lnTo>
                  <a:pt x="261" y="374"/>
                </a:lnTo>
                <a:lnTo>
                  <a:pt x="261" y="374"/>
                </a:lnTo>
                <a:lnTo>
                  <a:pt x="268" y="373"/>
                </a:lnTo>
                <a:lnTo>
                  <a:pt x="268" y="373"/>
                </a:lnTo>
                <a:close/>
                <a:moveTo>
                  <a:pt x="24" y="331"/>
                </a:moveTo>
                <a:lnTo>
                  <a:pt x="24" y="331"/>
                </a:lnTo>
                <a:lnTo>
                  <a:pt x="22" y="331"/>
                </a:lnTo>
                <a:lnTo>
                  <a:pt x="22" y="331"/>
                </a:lnTo>
                <a:lnTo>
                  <a:pt x="24" y="336"/>
                </a:lnTo>
                <a:lnTo>
                  <a:pt x="25" y="341"/>
                </a:lnTo>
                <a:lnTo>
                  <a:pt x="25" y="341"/>
                </a:lnTo>
                <a:lnTo>
                  <a:pt x="24" y="331"/>
                </a:lnTo>
                <a:lnTo>
                  <a:pt x="24" y="331"/>
                </a:lnTo>
                <a:close/>
                <a:moveTo>
                  <a:pt x="341" y="44"/>
                </a:moveTo>
                <a:lnTo>
                  <a:pt x="341" y="44"/>
                </a:lnTo>
                <a:lnTo>
                  <a:pt x="341" y="44"/>
                </a:lnTo>
                <a:lnTo>
                  <a:pt x="341" y="44"/>
                </a:lnTo>
                <a:lnTo>
                  <a:pt x="341" y="51"/>
                </a:lnTo>
                <a:lnTo>
                  <a:pt x="341" y="51"/>
                </a:lnTo>
                <a:lnTo>
                  <a:pt x="343" y="49"/>
                </a:lnTo>
                <a:lnTo>
                  <a:pt x="343" y="49"/>
                </a:lnTo>
                <a:lnTo>
                  <a:pt x="341" y="44"/>
                </a:lnTo>
                <a:lnTo>
                  <a:pt x="341" y="44"/>
                </a:lnTo>
                <a:close/>
                <a:moveTo>
                  <a:pt x="19" y="194"/>
                </a:moveTo>
                <a:lnTo>
                  <a:pt x="19" y="194"/>
                </a:lnTo>
                <a:lnTo>
                  <a:pt x="19" y="193"/>
                </a:lnTo>
                <a:lnTo>
                  <a:pt x="19" y="193"/>
                </a:lnTo>
                <a:lnTo>
                  <a:pt x="14" y="197"/>
                </a:lnTo>
                <a:lnTo>
                  <a:pt x="14" y="197"/>
                </a:lnTo>
                <a:lnTo>
                  <a:pt x="19" y="194"/>
                </a:lnTo>
                <a:lnTo>
                  <a:pt x="19" y="194"/>
                </a:lnTo>
                <a:close/>
                <a:moveTo>
                  <a:pt x="190" y="21"/>
                </a:moveTo>
                <a:lnTo>
                  <a:pt x="190" y="21"/>
                </a:lnTo>
                <a:lnTo>
                  <a:pt x="186" y="22"/>
                </a:lnTo>
                <a:lnTo>
                  <a:pt x="186" y="22"/>
                </a:lnTo>
                <a:lnTo>
                  <a:pt x="190" y="24"/>
                </a:lnTo>
                <a:lnTo>
                  <a:pt x="190" y="24"/>
                </a:lnTo>
                <a:lnTo>
                  <a:pt x="190" y="21"/>
                </a:lnTo>
                <a:lnTo>
                  <a:pt x="190" y="21"/>
                </a:lnTo>
                <a:close/>
                <a:moveTo>
                  <a:pt x="163" y="30"/>
                </a:moveTo>
                <a:lnTo>
                  <a:pt x="163" y="30"/>
                </a:lnTo>
                <a:lnTo>
                  <a:pt x="163" y="27"/>
                </a:lnTo>
                <a:lnTo>
                  <a:pt x="163" y="27"/>
                </a:lnTo>
                <a:lnTo>
                  <a:pt x="160" y="27"/>
                </a:lnTo>
                <a:lnTo>
                  <a:pt x="160" y="27"/>
                </a:lnTo>
                <a:lnTo>
                  <a:pt x="161" y="30"/>
                </a:lnTo>
                <a:lnTo>
                  <a:pt x="161" y="30"/>
                </a:lnTo>
                <a:lnTo>
                  <a:pt x="163" y="30"/>
                </a:lnTo>
                <a:lnTo>
                  <a:pt x="163" y="30"/>
                </a:lnTo>
                <a:close/>
                <a:moveTo>
                  <a:pt x="242" y="43"/>
                </a:moveTo>
                <a:lnTo>
                  <a:pt x="242" y="43"/>
                </a:lnTo>
                <a:lnTo>
                  <a:pt x="242" y="43"/>
                </a:lnTo>
                <a:lnTo>
                  <a:pt x="242" y="43"/>
                </a:lnTo>
                <a:lnTo>
                  <a:pt x="243" y="40"/>
                </a:lnTo>
                <a:lnTo>
                  <a:pt x="243" y="40"/>
                </a:lnTo>
                <a:lnTo>
                  <a:pt x="243" y="40"/>
                </a:lnTo>
                <a:lnTo>
                  <a:pt x="243" y="40"/>
                </a:lnTo>
                <a:lnTo>
                  <a:pt x="243" y="37"/>
                </a:lnTo>
                <a:lnTo>
                  <a:pt x="243" y="37"/>
                </a:lnTo>
                <a:lnTo>
                  <a:pt x="242" y="43"/>
                </a:lnTo>
                <a:lnTo>
                  <a:pt x="242" y="43"/>
                </a:lnTo>
                <a:close/>
                <a:moveTo>
                  <a:pt x="122" y="360"/>
                </a:moveTo>
                <a:lnTo>
                  <a:pt x="122" y="360"/>
                </a:lnTo>
                <a:lnTo>
                  <a:pt x="122" y="363"/>
                </a:lnTo>
                <a:lnTo>
                  <a:pt x="122" y="363"/>
                </a:lnTo>
                <a:lnTo>
                  <a:pt x="123" y="363"/>
                </a:lnTo>
                <a:lnTo>
                  <a:pt x="123" y="363"/>
                </a:lnTo>
                <a:lnTo>
                  <a:pt x="123" y="360"/>
                </a:lnTo>
                <a:lnTo>
                  <a:pt x="123" y="360"/>
                </a:lnTo>
                <a:lnTo>
                  <a:pt x="122" y="360"/>
                </a:lnTo>
                <a:lnTo>
                  <a:pt x="122" y="360"/>
                </a:lnTo>
                <a:close/>
                <a:moveTo>
                  <a:pt x="106" y="357"/>
                </a:moveTo>
                <a:lnTo>
                  <a:pt x="106" y="357"/>
                </a:lnTo>
                <a:lnTo>
                  <a:pt x="108" y="357"/>
                </a:lnTo>
                <a:lnTo>
                  <a:pt x="108" y="357"/>
                </a:lnTo>
                <a:lnTo>
                  <a:pt x="108" y="355"/>
                </a:lnTo>
                <a:lnTo>
                  <a:pt x="108" y="355"/>
                </a:lnTo>
                <a:lnTo>
                  <a:pt x="104" y="355"/>
                </a:lnTo>
                <a:lnTo>
                  <a:pt x="104" y="355"/>
                </a:lnTo>
                <a:lnTo>
                  <a:pt x="106" y="357"/>
                </a:lnTo>
                <a:lnTo>
                  <a:pt x="106" y="357"/>
                </a:lnTo>
                <a:close/>
                <a:moveTo>
                  <a:pt x="355" y="205"/>
                </a:moveTo>
                <a:lnTo>
                  <a:pt x="355" y="205"/>
                </a:lnTo>
                <a:lnTo>
                  <a:pt x="354" y="205"/>
                </a:lnTo>
                <a:lnTo>
                  <a:pt x="354" y="205"/>
                </a:lnTo>
                <a:lnTo>
                  <a:pt x="354" y="208"/>
                </a:lnTo>
                <a:lnTo>
                  <a:pt x="354" y="208"/>
                </a:lnTo>
                <a:lnTo>
                  <a:pt x="355" y="210"/>
                </a:lnTo>
                <a:lnTo>
                  <a:pt x="355" y="210"/>
                </a:lnTo>
                <a:lnTo>
                  <a:pt x="355" y="205"/>
                </a:lnTo>
                <a:lnTo>
                  <a:pt x="355" y="205"/>
                </a:lnTo>
                <a:close/>
                <a:moveTo>
                  <a:pt x="355" y="152"/>
                </a:moveTo>
                <a:lnTo>
                  <a:pt x="355" y="152"/>
                </a:lnTo>
                <a:lnTo>
                  <a:pt x="355" y="152"/>
                </a:lnTo>
                <a:lnTo>
                  <a:pt x="355" y="152"/>
                </a:lnTo>
                <a:lnTo>
                  <a:pt x="355" y="155"/>
                </a:lnTo>
                <a:lnTo>
                  <a:pt x="355" y="155"/>
                </a:lnTo>
                <a:lnTo>
                  <a:pt x="355" y="155"/>
                </a:lnTo>
                <a:lnTo>
                  <a:pt x="355" y="155"/>
                </a:lnTo>
                <a:lnTo>
                  <a:pt x="355" y="152"/>
                </a:lnTo>
                <a:lnTo>
                  <a:pt x="355" y="152"/>
                </a:lnTo>
                <a:close/>
                <a:moveTo>
                  <a:pt x="180" y="272"/>
                </a:moveTo>
                <a:lnTo>
                  <a:pt x="180" y="272"/>
                </a:lnTo>
                <a:lnTo>
                  <a:pt x="177" y="275"/>
                </a:lnTo>
                <a:lnTo>
                  <a:pt x="177" y="275"/>
                </a:lnTo>
                <a:lnTo>
                  <a:pt x="177" y="276"/>
                </a:lnTo>
                <a:lnTo>
                  <a:pt x="177" y="276"/>
                </a:lnTo>
                <a:lnTo>
                  <a:pt x="180" y="275"/>
                </a:lnTo>
                <a:lnTo>
                  <a:pt x="180" y="272"/>
                </a:lnTo>
                <a:lnTo>
                  <a:pt x="180" y="272"/>
                </a:lnTo>
                <a:close/>
                <a:moveTo>
                  <a:pt x="18" y="123"/>
                </a:moveTo>
                <a:lnTo>
                  <a:pt x="18" y="123"/>
                </a:lnTo>
                <a:lnTo>
                  <a:pt x="16" y="125"/>
                </a:lnTo>
                <a:lnTo>
                  <a:pt x="16" y="125"/>
                </a:lnTo>
                <a:lnTo>
                  <a:pt x="14" y="126"/>
                </a:lnTo>
                <a:lnTo>
                  <a:pt x="14" y="128"/>
                </a:lnTo>
                <a:lnTo>
                  <a:pt x="14" y="128"/>
                </a:lnTo>
                <a:lnTo>
                  <a:pt x="18" y="126"/>
                </a:lnTo>
                <a:lnTo>
                  <a:pt x="18" y="126"/>
                </a:lnTo>
                <a:lnTo>
                  <a:pt x="18" y="125"/>
                </a:lnTo>
                <a:lnTo>
                  <a:pt x="18" y="125"/>
                </a:lnTo>
                <a:lnTo>
                  <a:pt x="18" y="123"/>
                </a:lnTo>
                <a:lnTo>
                  <a:pt x="18" y="123"/>
                </a:lnTo>
                <a:close/>
                <a:moveTo>
                  <a:pt x="153" y="363"/>
                </a:moveTo>
                <a:lnTo>
                  <a:pt x="153" y="363"/>
                </a:lnTo>
                <a:lnTo>
                  <a:pt x="155" y="363"/>
                </a:lnTo>
                <a:lnTo>
                  <a:pt x="155" y="363"/>
                </a:lnTo>
                <a:lnTo>
                  <a:pt x="156" y="363"/>
                </a:lnTo>
                <a:lnTo>
                  <a:pt x="156" y="363"/>
                </a:lnTo>
                <a:lnTo>
                  <a:pt x="155" y="360"/>
                </a:lnTo>
                <a:lnTo>
                  <a:pt x="153" y="361"/>
                </a:lnTo>
                <a:lnTo>
                  <a:pt x="153" y="361"/>
                </a:lnTo>
                <a:lnTo>
                  <a:pt x="153" y="363"/>
                </a:lnTo>
                <a:lnTo>
                  <a:pt x="153" y="363"/>
                </a:lnTo>
                <a:close/>
                <a:moveTo>
                  <a:pt x="160" y="320"/>
                </a:moveTo>
                <a:lnTo>
                  <a:pt x="160" y="320"/>
                </a:lnTo>
                <a:lnTo>
                  <a:pt x="161" y="322"/>
                </a:lnTo>
                <a:lnTo>
                  <a:pt x="163" y="322"/>
                </a:lnTo>
                <a:lnTo>
                  <a:pt x="163" y="322"/>
                </a:lnTo>
                <a:lnTo>
                  <a:pt x="163" y="322"/>
                </a:lnTo>
                <a:lnTo>
                  <a:pt x="163" y="322"/>
                </a:lnTo>
                <a:lnTo>
                  <a:pt x="160" y="319"/>
                </a:lnTo>
                <a:lnTo>
                  <a:pt x="160" y="319"/>
                </a:lnTo>
                <a:lnTo>
                  <a:pt x="160" y="320"/>
                </a:lnTo>
                <a:lnTo>
                  <a:pt x="160" y="320"/>
                </a:lnTo>
                <a:close/>
                <a:moveTo>
                  <a:pt x="169" y="111"/>
                </a:moveTo>
                <a:lnTo>
                  <a:pt x="169" y="111"/>
                </a:lnTo>
                <a:lnTo>
                  <a:pt x="167" y="111"/>
                </a:lnTo>
                <a:lnTo>
                  <a:pt x="167" y="111"/>
                </a:lnTo>
                <a:lnTo>
                  <a:pt x="164" y="114"/>
                </a:lnTo>
                <a:lnTo>
                  <a:pt x="164" y="114"/>
                </a:lnTo>
                <a:lnTo>
                  <a:pt x="164" y="115"/>
                </a:lnTo>
                <a:lnTo>
                  <a:pt x="164" y="115"/>
                </a:lnTo>
                <a:lnTo>
                  <a:pt x="167" y="111"/>
                </a:lnTo>
                <a:lnTo>
                  <a:pt x="167" y="111"/>
                </a:lnTo>
                <a:lnTo>
                  <a:pt x="169" y="111"/>
                </a:lnTo>
                <a:lnTo>
                  <a:pt x="169" y="111"/>
                </a:lnTo>
                <a:close/>
                <a:moveTo>
                  <a:pt x="325" y="68"/>
                </a:moveTo>
                <a:lnTo>
                  <a:pt x="325" y="68"/>
                </a:lnTo>
                <a:lnTo>
                  <a:pt x="327" y="68"/>
                </a:lnTo>
                <a:lnTo>
                  <a:pt x="327" y="68"/>
                </a:lnTo>
                <a:lnTo>
                  <a:pt x="327" y="66"/>
                </a:lnTo>
                <a:lnTo>
                  <a:pt x="327" y="66"/>
                </a:lnTo>
                <a:lnTo>
                  <a:pt x="327" y="63"/>
                </a:lnTo>
                <a:lnTo>
                  <a:pt x="327" y="63"/>
                </a:lnTo>
                <a:lnTo>
                  <a:pt x="325" y="65"/>
                </a:lnTo>
                <a:lnTo>
                  <a:pt x="325" y="65"/>
                </a:lnTo>
                <a:lnTo>
                  <a:pt x="325" y="68"/>
                </a:lnTo>
                <a:lnTo>
                  <a:pt x="325" y="68"/>
                </a:lnTo>
                <a:close/>
                <a:moveTo>
                  <a:pt x="232" y="283"/>
                </a:moveTo>
                <a:lnTo>
                  <a:pt x="232" y="283"/>
                </a:lnTo>
                <a:lnTo>
                  <a:pt x="232" y="283"/>
                </a:lnTo>
                <a:lnTo>
                  <a:pt x="232" y="283"/>
                </a:lnTo>
                <a:lnTo>
                  <a:pt x="229" y="284"/>
                </a:lnTo>
                <a:lnTo>
                  <a:pt x="229" y="284"/>
                </a:lnTo>
                <a:lnTo>
                  <a:pt x="229" y="286"/>
                </a:lnTo>
                <a:lnTo>
                  <a:pt x="229" y="286"/>
                </a:lnTo>
                <a:lnTo>
                  <a:pt x="232" y="283"/>
                </a:lnTo>
                <a:lnTo>
                  <a:pt x="232" y="283"/>
                </a:lnTo>
                <a:lnTo>
                  <a:pt x="232" y="283"/>
                </a:lnTo>
                <a:lnTo>
                  <a:pt x="232" y="283"/>
                </a:lnTo>
                <a:close/>
                <a:moveTo>
                  <a:pt x="19" y="279"/>
                </a:moveTo>
                <a:lnTo>
                  <a:pt x="19" y="279"/>
                </a:lnTo>
                <a:lnTo>
                  <a:pt x="19" y="284"/>
                </a:lnTo>
                <a:lnTo>
                  <a:pt x="19" y="284"/>
                </a:lnTo>
                <a:lnTo>
                  <a:pt x="21" y="281"/>
                </a:lnTo>
                <a:lnTo>
                  <a:pt x="21" y="279"/>
                </a:lnTo>
                <a:lnTo>
                  <a:pt x="21" y="279"/>
                </a:lnTo>
                <a:lnTo>
                  <a:pt x="21" y="279"/>
                </a:lnTo>
                <a:lnTo>
                  <a:pt x="21" y="279"/>
                </a:lnTo>
                <a:lnTo>
                  <a:pt x="19" y="279"/>
                </a:lnTo>
                <a:lnTo>
                  <a:pt x="19" y="279"/>
                </a:lnTo>
                <a:close/>
                <a:moveTo>
                  <a:pt x="106" y="368"/>
                </a:moveTo>
                <a:lnTo>
                  <a:pt x="106" y="368"/>
                </a:lnTo>
                <a:lnTo>
                  <a:pt x="106" y="366"/>
                </a:lnTo>
                <a:lnTo>
                  <a:pt x="106" y="366"/>
                </a:lnTo>
                <a:lnTo>
                  <a:pt x="101" y="366"/>
                </a:lnTo>
                <a:lnTo>
                  <a:pt x="101" y="366"/>
                </a:lnTo>
                <a:lnTo>
                  <a:pt x="101" y="368"/>
                </a:lnTo>
                <a:lnTo>
                  <a:pt x="101" y="368"/>
                </a:lnTo>
                <a:lnTo>
                  <a:pt x="106" y="368"/>
                </a:lnTo>
                <a:lnTo>
                  <a:pt x="106" y="368"/>
                </a:lnTo>
                <a:close/>
                <a:moveTo>
                  <a:pt x="178" y="327"/>
                </a:moveTo>
                <a:lnTo>
                  <a:pt x="178" y="327"/>
                </a:lnTo>
                <a:lnTo>
                  <a:pt x="178" y="324"/>
                </a:lnTo>
                <a:lnTo>
                  <a:pt x="178" y="324"/>
                </a:lnTo>
                <a:lnTo>
                  <a:pt x="177" y="325"/>
                </a:lnTo>
                <a:lnTo>
                  <a:pt x="177" y="325"/>
                </a:lnTo>
                <a:lnTo>
                  <a:pt x="177" y="328"/>
                </a:lnTo>
                <a:lnTo>
                  <a:pt x="177" y="328"/>
                </a:lnTo>
                <a:lnTo>
                  <a:pt x="178" y="327"/>
                </a:lnTo>
                <a:lnTo>
                  <a:pt x="178" y="327"/>
                </a:lnTo>
                <a:close/>
                <a:moveTo>
                  <a:pt x="103" y="371"/>
                </a:moveTo>
                <a:lnTo>
                  <a:pt x="103" y="371"/>
                </a:lnTo>
                <a:lnTo>
                  <a:pt x="103" y="371"/>
                </a:lnTo>
                <a:lnTo>
                  <a:pt x="103" y="371"/>
                </a:lnTo>
                <a:lnTo>
                  <a:pt x="109" y="373"/>
                </a:lnTo>
                <a:lnTo>
                  <a:pt x="109" y="373"/>
                </a:lnTo>
                <a:lnTo>
                  <a:pt x="108" y="371"/>
                </a:lnTo>
                <a:lnTo>
                  <a:pt x="108" y="371"/>
                </a:lnTo>
                <a:lnTo>
                  <a:pt x="103" y="371"/>
                </a:lnTo>
                <a:lnTo>
                  <a:pt x="103" y="371"/>
                </a:lnTo>
                <a:close/>
                <a:moveTo>
                  <a:pt x="352" y="316"/>
                </a:moveTo>
                <a:lnTo>
                  <a:pt x="352" y="316"/>
                </a:lnTo>
                <a:lnTo>
                  <a:pt x="352" y="316"/>
                </a:lnTo>
                <a:lnTo>
                  <a:pt x="352" y="316"/>
                </a:lnTo>
                <a:lnTo>
                  <a:pt x="347" y="316"/>
                </a:lnTo>
                <a:lnTo>
                  <a:pt x="347" y="316"/>
                </a:lnTo>
                <a:lnTo>
                  <a:pt x="347" y="317"/>
                </a:lnTo>
                <a:lnTo>
                  <a:pt x="347" y="317"/>
                </a:lnTo>
                <a:lnTo>
                  <a:pt x="352" y="316"/>
                </a:lnTo>
                <a:lnTo>
                  <a:pt x="352" y="316"/>
                </a:lnTo>
                <a:close/>
                <a:moveTo>
                  <a:pt x="37" y="324"/>
                </a:moveTo>
                <a:lnTo>
                  <a:pt x="37" y="324"/>
                </a:lnTo>
                <a:lnTo>
                  <a:pt x="37" y="324"/>
                </a:lnTo>
                <a:lnTo>
                  <a:pt x="37" y="324"/>
                </a:lnTo>
                <a:lnTo>
                  <a:pt x="35" y="320"/>
                </a:lnTo>
                <a:lnTo>
                  <a:pt x="35" y="320"/>
                </a:lnTo>
                <a:lnTo>
                  <a:pt x="33" y="322"/>
                </a:lnTo>
                <a:lnTo>
                  <a:pt x="33" y="322"/>
                </a:lnTo>
                <a:lnTo>
                  <a:pt x="37" y="324"/>
                </a:lnTo>
                <a:lnTo>
                  <a:pt x="37" y="324"/>
                </a:lnTo>
                <a:close/>
                <a:moveTo>
                  <a:pt x="65" y="355"/>
                </a:moveTo>
                <a:lnTo>
                  <a:pt x="65" y="355"/>
                </a:lnTo>
                <a:lnTo>
                  <a:pt x="66" y="358"/>
                </a:lnTo>
                <a:lnTo>
                  <a:pt x="66" y="358"/>
                </a:lnTo>
                <a:lnTo>
                  <a:pt x="68" y="358"/>
                </a:lnTo>
                <a:lnTo>
                  <a:pt x="68" y="358"/>
                </a:lnTo>
                <a:lnTo>
                  <a:pt x="68" y="357"/>
                </a:lnTo>
                <a:lnTo>
                  <a:pt x="66" y="357"/>
                </a:lnTo>
                <a:lnTo>
                  <a:pt x="66" y="357"/>
                </a:lnTo>
                <a:lnTo>
                  <a:pt x="65" y="355"/>
                </a:lnTo>
                <a:lnTo>
                  <a:pt x="65" y="355"/>
                </a:lnTo>
                <a:close/>
                <a:moveTo>
                  <a:pt x="194" y="311"/>
                </a:moveTo>
                <a:lnTo>
                  <a:pt x="194" y="311"/>
                </a:lnTo>
                <a:lnTo>
                  <a:pt x="194" y="311"/>
                </a:lnTo>
                <a:lnTo>
                  <a:pt x="194" y="311"/>
                </a:lnTo>
                <a:lnTo>
                  <a:pt x="193" y="313"/>
                </a:lnTo>
                <a:lnTo>
                  <a:pt x="193" y="313"/>
                </a:lnTo>
                <a:lnTo>
                  <a:pt x="193" y="313"/>
                </a:lnTo>
                <a:lnTo>
                  <a:pt x="193" y="313"/>
                </a:lnTo>
                <a:lnTo>
                  <a:pt x="193" y="316"/>
                </a:lnTo>
                <a:lnTo>
                  <a:pt x="193" y="316"/>
                </a:lnTo>
                <a:lnTo>
                  <a:pt x="193" y="316"/>
                </a:lnTo>
                <a:lnTo>
                  <a:pt x="193" y="316"/>
                </a:lnTo>
                <a:lnTo>
                  <a:pt x="194" y="311"/>
                </a:lnTo>
                <a:lnTo>
                  <a:pt x="194" y="311"/>
                </a:lnTo>
                <a:close/>
                <a:moveTo>
                  <a:pt x="46" y="366"/>
                </a:moveTo>
                <a:lnTo>
                  <a:pt x="46" y="366"/>
                </a:lnTo>
                <a:lnTo>
                  <a:pt x="48" y="365"/>
                </a:lnTo>
                <a:lnTo>
                  <a:pt x="48" y="365"/>
                </a:lnTo>
                <a:lnTo>
                  <a:pt x="48" y="365"/>
                </a:lnTo>
                <a:lnTo>
                  <a:pt x="44" y="363"/>
                </a:lnTo>
                <a:lnTo>
                  <a:pt x="44" y="363"/>
                </a:lnTo>
                <a:lnTo>
                  <a:pt x="44" y="366"/>
                </a:lnTo>
                <a:lnTo>
                  <a:pt x="44" y="366"/>
                </a:lnTo>
                <a:lnTo>
                  <a:pt x="46" y="366"/>
                </a:lnTo>
                <a:lnTo>
                  <a:pt x="46" y="366"/>
                </a:lnTo>
                <a:close/>
                <a:moveTo>
                  <a:pt x="212" y="349"/>
                </a:moveTo>
                <a:lnTo>
                  <a:pt x="212" y="349"/>
                </a:lnTo>
                <a:lnTo>
                  <a:pt x="210" y="352"/>
                </a:lnTo>
                <a:lnTo>
                  <a:pt x="210" y="352"/>
                </a:lnTo>
                <a:lnTo>
                  <a:pt x="213" y="350"/>
                </a:lnTo>
                <a:lnTo>
                  <a:pt x="213" y="350"/>
                </a:lnTo>
                <a:lnTo>
                  <a:pt x="213" y="350"/>
                </a:lnTo>
                <a:lnTo>
                  <a:pt x="213" y="350"/>
                </a:lnTo>
                <a:lnTo>
                  <a:pt x="212" y="349"/>
                </a:lnTo>
                <a:lnTo>
                  <a:pt x="212" y="349"/>
                </a:lnTo>
                <a:close/>
                <a:moveTo>
                  <a:pt x="71" y="30"/>
                </a:moveTo>
                <a:lnTo>
                  <a:pt x="71" y="30"/>
                </a:lnTo>
                <a:lnTo>
                  <a:pt x="70" y="30"/>
                </a:lnTo>
                <a:lnTo>
                  <a:pt x="70" y="30"/>
                </a:lnTo>
                <a:lnTo>
                  <a:pt x="68" y="33"/>
                </a:lnTo>
                <a:lnTo>
                  <a:pt x="68" y="33"/>
                </a:lnTo>
                <a:lnTo>
                  <a:pt x="70" y="33"/>
                </a:lnTo>
                <a:lnTo>
                  <a:pt x="70" y="33"/>
                </a:lnTo>
                <a:lnTo>
                  <a:pt x="71" y="30"/>
                </a:lnTo>
                <a:lnTo>
                  <a:pt x="71" y="30"/>
                </a:lnTo>
                <a:close/>
                <a:moveTo>
                  <a:pt x="182" y="344"/>
                </a:moveTo>
                <a:lnTo>
                  <a:pt x="182" y="344"/>
                </a:lnTo>
                <a:lnTo>
                  <a:pt x="182" y="346"/>
                </a:lnTo>
                <a:lnTo>
                  <a:pt x="182" y="346"/>
                </a:lnTo>
                <a:lnTo>
                  <a:pt x="183" y="346"/>
                </a:lnTo>
                <a:lnTo>
                  <a:pt x="183" y="343"/>
                </a:lnTo>
                <a:lnTo>
                  <a:pt x="183" y="343"/>
                </a:lnTo>
                <a:lnTo>
                  <a:pt x="182" y="344"/>
                </a:lnTo>
                <a:lnTo>
                  <a:pt x="182" y="344"/>
                </a:lnTo>
                <a:close/>
                <a:moveTo>
                  <a:pt x="152" y="317"/>
                </a:moveTo>
                <a:lnTo>
                  <a:pt x="152" y="317"/>
                </a:lnTo>
                <a:lnTo>
                  <a:pt x="152" y="317"/>
                </a:lnTo>
                <a:lnTo>
                  <a:pt x="152" y="317"/>
                </a:lnTo>
                <a:lnTo>
                  <a:pt x="152" y="324"/>
                </a:lnTo>
                <a:lnTo>
                  <a:pt x="152" y="324"/>
                </a:lnTo>
                <a:lnTo>
                  <a:pt x="153" y="325"/>
                </a:lnTo>
                <a:lnTo>
                  <a:pt x="153" y="325"/>
                </a:lnTo>
                <a:lnTo>
                  <a:pt x="152" y="319"/>
                </a:lnTo>
                <a:lnTo>
                  <a:pt x="152" y="319"/>
                </a:lnTo>
                <a:lnTo>
                  <a:pt x="152" y="317"/>
                </a:lnTo>
                <a:lnTo>
                  <a:pt x="152" y="317"/>
                </a:lnTo>
                <a:close/>
                <a:moveTo>
                  <a:pt x="320" y="361"/>
                </a:moveTo>
                <a:lnTo>
                  <a:pt x="320" y="361"/>
                </a:lnTo>
                <a:lnTo>
                  <a:pt x="320" y="361"/>
                </a:lnTo>
                <a:lnTo>
                  <a:pt x="320" y="361"/>
                </a:lnTo>
                <a:lnTo>
                  <a:pt x="314" y="360"/>
                </a:lnTo>
                <a:lnTo>
                  <a:pt x="314" y="360"/>
                </a:lnTo>
                <a:lnTo>
                  <a:pt x="314" y="361"/>
                </a:lnTo>
                <a:lnTo>
                  <a:pt x="314" y="361"/>
                </a:lnTo>
                <a:lnTo>
                  <a:pt x="314" y="361"/>
                </a:lnTo>
                <a:lnTo>
                  <a:pt x="314" y="361"/>
                </a:lnTo>
                <a:lnTo>
                  <a:pt x="320" y="361"/>
                </a:lnTo>
                <a:lnTo>
                  <a:pt x="320" y="361"/>
                </a:lnTo>
                <a:close/>
                <a:moveTo>
                  <a:pt x="190" y="363"/>
                </a:moveTo>
                <a:lnTo>
                  <a:pt x="190" y="363"/>
                </a:lnTo>
                <a:lnTo>
                  <a:pt x="191" y="363"/>
                </a:lnTo>
                <a:lnTo>
                  <a:pt x="191" y="363"/>
                </a:lnTo>
                <a:lnTo>
                  <a:pt x="196" y="363"/>
                </a:lnTo>
                <a:lnTo>
                  <a:pt x="196" y="363"/>
                </a:lnTo>
                <a:lnTo>
                  <a:pt x="196" y="363"/>
                </a:lnTo>
                <a:lnTo>
                  <a:pt x="196" y="363"/>
                </a:lnTo>
                <a:lnTo>
                  <a:pt x="190" y="363"/>
                </a:lnTo>
                <a:lnTo>
                  <a:pt x="190" y="363"/>
                </a:lnTo>
                <a:close/>
                <a:moveTo>
                  <a:pt x="238" y="19"/>
                </a:moveTo>
                <a:lnTo>
                  <a:pt x="238" y="19"/>
                </a:lnTo>
                <a:lnTo>
                  <a:pt x="238" y="19"/>
                </a:lnTo>
                <a:lnTo>
                  <a:pt x="238" y="19"/>
                </a:lnTo>
                <a:lnTo>
                  <a:pt x="237" y="22"/>
                </a:lnTo>
                <a:lnTo>
                  <a:pt x="237" y="22"/>
                </a:lnTo>
                <a:lnTo>
                  <a:pt x="235" y="22"/>
                </a:lnTo>
                <a:lnTo>
                  <a:pt x="235" y="22"/>
                </a:lnTo>
                <a:lnTo>
                  <a:pt x="237" y="24"/>
                </a:lnTo>
                <a:lnTo>
                  <a:pt x="237" y="24"/>
                </a:lnTo>
                <a:lnTo>
                  <a:pt x="238" y="19"/>
                </a:lnTo>
                <a:lnTo>
                  <a:pt x="238" y="19"/>
                </a:lnTo>
                <a:close/>
                <a:moveTo>
                  <a:pt x="216" y="336"/>
                </a:moveTo>
                <a:lnTo>
                  <a:pt x="216" y="336"/>
                </a:lnTo>
                <a:lnTo>
                  <a:pt x="220" y="333"/>
                </a:lnTo>
                <a:lnTo>
                  <a:pt x="220" y="333"/>
                </a:lnTo>
                <a:lnTo>
                  <a:pt x="216" y="333"/>
                </a:lnTo>
                <a:lnTo>
                  <a:pt x="216" y="333"/>
                </a:lnTo>
                <a:lnTo>
                  <a:pt x="216" y="336"/>
                </a:lnTo>
                <a:lnTo>
                  <a:pt x="216" y="336"/>
                </a:lnTo>
                <a:close/>
                <a:moveTo>
                  <a:pt x="267" y="22"/>
                </a:moveTo>
                <a:lnTo>
                  <a:pt x="267" y="22"/>
                </a:lnTo>
                <a:lnTo>
                  <a:pt x="267" y="22"/>
                </a:lnTo>
                <a:lnTo>
                  <a:pt x="267" y="22"/>
                </a:lnTo>
                <a:lnTo>
                  <a:pt x="265" y="24"/>
                </a:lnTo>
                <a:lnTo>
                  <a:pt x="265" y="24"/>
                </a:lnTo>
                <a:lnTo>
                  <a:pt x="264" y="25"/>
                </a:lnTo>
                <a:lnTo>
                  <a:pt x="265" y="27"/>
                </a:lnTo>
                <a:lnTo>
                  <a:pt x="265" y="27"/>
                </a:lnTo>
                <a:lnTo>
                  <a:pt x="267" y="24"/>
                </a:lnTo>
                <a:lnTo>
                  <a:pt x="267" y="22"/>
                </a:lnTo>
                <a:lnTo>
                  <a:pt x="267" y="22"/>
                </a:lnTo>
                <a:close/>
                <a:moveTo>
                  <a:pt x="155" y="352"/>
                </a:moveTo>
                <a:lnTo>
                  <a:pt x="155" y="352"/>
                </a:lnTo>
                <a:lnTo>
                  <a:pt x="155" y="350"/>
                </a:lnTo>
                <a:lnTo>
                  <a:pt x="155" y="350"/>
                </a:lnTo>
                <a:lnTo>
                  <a:pt x="155" y="347"/>
                </a:lnTo>
                <a:lnTo>
                  <a:pt x="155" y="347"/>
                </a:lnTo>
                <a:lnTo>
                  <a:pt x="153" y="346"/>
                </a:lnTo>
                <a:lnTo>
                  <a:pt x="153" y="346"/>
                </a:lnTo>
                <a:lnTo>
                  <a:pt x="153" y="349"/>
                </a:lnTo>
                <a:lnTo>
                  <a:pt x="153" y="349"/>
                </a:lnTo>
                <a:lnTo>
                  <a:pt x="155" y="352"/>
                </a:lnTo>
                <a:lnTo>
                  <a:pt x="155" y="352"/>
                </a:lnTo>
                <a:close/>
                <a:moveTo>
                  <a:pt x="197" y="373"/>
                </a:moveTo>
                <a:lnTo>
                  <a:pt x="197" y="373"/>
                </a:lnTo>
                <a:lnTo>
                  <a:pt x="201" y="373"/>
                </a:lnTo>
                <a:lnTo>
                  <a:pt x="201" y="373"/>
                </a:lnTo>
                <a:lnTo>
                  <a:pt x="201" y="371"/>
                </a:lnTo>
                <a:lnTo>
                  <a:pt x="201" y="371"/>
                </a:lnTo>
                <a:lnTo>
                  <a:pt x="201" y="371"/>
                </a:lnTo>
                <a:lnTo>
                  <a:pt x="201" y="371"/>
                </a:lnTo>
                <a:lnTo>
                  <a:pt x="199" y="371"/>
                </a:lnTo>
                <a:lnTo>
                  <a:pt x="199" y="371"/>
                </a:lnTo>
                <a:lnTo>
                  <a:pt x="199" y="371"/>
                </a:lnTo>
                <a:lnTo>
                  <a:pt x="197" y="373"/>
                </a:lnTo>
                <a:lnTo>
                  <a:pt x="197" y="373"/>
                </a:lnTo>
                <a:close/>
                <a:moveTo>
                  <a:pt x="350" y="281"/>
                </a:moveTo>
                <a:lnTo>
                  <a:pt x="350" y="281"/>
                </a:lnTo>
                <a:lnTo>
                  <a:pt x="355" y="281"/>
                </a:lnTo>
                <a:lnTo>
                  <a:pt x="355" y="281"/>
                </a:lnTo>
                <a:lnTo>
                  <a:pt x="350" y="279"/>
                </a:lnTo>
                <a:lnTo>
                  <a:pt x="350" y="279"/>
                </a:lnTo>
                <a:lnTo>
                  <a:pt x="350" y="281"/>
                </a:lnTo>
                <a:lnTo>
                  <a:pt x="350" y="281"/>
                </a:lnTo>
                <a:close/>
                <a:moveTo>
                  <a:pt x="90" y="354"/>
                </a:moveTo>
                <a:lnTo>
                  <a:pt x="90" y="354"/>
                </a:lnTo>
                <a:lnTo>
                  <a:pt x="90" y="357"/>
                </a:lnTo>
                <a:lnTo>
                  <a:pt x="90" y="357"/>
                </a:lnTo>
                <a:lnTo>
                  <a:pt x="92" y="357"/>
                </a:lnTo>
                <a:lnTo>
                  <a:pt x="92" y="357"/>
                </a:lnTo>
                <a:lnTo>
                  <a:pt x="90" y="354"/>
                </a:lnTo>
                <a:lnTo>
                  <a:pt x="90" y="354"/>
                </a:lnTo>
                <a:lnTo>
                  <a:pt x="90" y="354"/>
                </a:lnTo>
                <a:lnTo>
                  <a:pt x="90" y="354"/>
                </a:lnTo>
                <a:close/>
                <a:moveTo>
                  <a:pt x="273" y="32"/>
                </a:moveTo>
                <a:lnTo>
                  <a:pt x="273" y="32"/>
                </a:lnTo>
                <a:lnTo>
                  <a:pt x="272" y="35"/>
                </a:lnTo>
                <a:lnTo>
                  <a:pt x="272" y="35"/>
                </a:lnTo>
                <a:lnTo>
                  <a:pt x="275" y="35"/>
                </a:lnTo>
                <a:lnTo>
                  <a:pt x="275" y="35"/>
                </a:lnTo>
                <a:lnTo>
                  <a:pt x="273" y="32"/>
                </a:lnTo>
                <a:lnTo>
                  <a:pt x="273" y="32"/>
                </a:lnTo>
                <a:close/>
                <a:moveTo>
                  <a:pt x="177" y="358"/>
                </a:moveTo>
                <a:lnTo>
                  <a:pt x="177" y="358"/>
                </a:lnTo>
                <a:lnTo>
                  <a:pt x="180" y="358"/>
                </a:lnTo>
                <a:lnTo>
                  <a:pt x="180" y="358"/>
                </a:lnTo>
                <a:lnTo>
                  <a:pt x="180" y="357"/>
                </a:lnTo>
                <a:lnTo>
                  <a:pt x="180" y="357"/>
                </a:lnTo>
                <a:lnTo>
                  <a:pt x="177" y="357"/>
                </a:lnTo>
                <a:lnTo>
                  <a:pt x="177" y="357"/>
                </a:lnTo>
                <a:lnTo>
                  <a:pt x="177" y="358"/>
                </a:lnTo>
                <a:lnTo>
                  <a:pt x="177" y="358"/>
                </a:lnTo>
                <a:close/>
                <a:moveTo>
                  <a:pt x="150" y="65"/>
                </a:moveTo>
                <a:lnTo>
                  <a:pt x="150" y="65"/>
                </a:lnTo>
                <a:lnTo>
                  <a:pt x="152" y="63"/>
                </a:lnTo>
                <a:lnTo>
                  <a:pt x="152" y="63"/>
                </a:lnTo>
                <a:lnTo>
                  <a:pt x="152" y="63"/>
                </a:lnTo>
                <a:lnTo>
                  <a:pt x="150" y="59"/>
                </a:lnTo>
                <a:lnTo>
                  <a:pt x="150" y="59"/>
                </a:lnTo>
                <a:lnTo>
                  <a:pt x="150" y="59"/>
                </a:lnTo>
                <a:lnTo>
                  <a:pt x="150" y="59"/>
                </a:lnTo>
                <a:lnTo>
                  <a:pt x="150" y="65"/>
                </a:lnTo>
                <a:lnTo>
                  <a:pt x="150" y="65"/>
                </a:lnTo>
                <a:close/>
                <a:moveTo>
                  <a:pt x="251" y="46"/>
                </a:moveTo>
                <a:lnTo>
                  <a:pt x="251" y="46"/>
                </a:lnTo>
                <a:lnTo>
                  <a:pt x="251" y="46"/>
                </a:lnTo>
                <a:lnTo>
                  <a:pt x="251" y="46"/>
                </a:lnTo>
                <a:lnTo>
                  <a:pt x="246" y="46"/>
                </a:lnTo>
                <a:lnTo>
                  <a:pt x="246" y="46"/>
                </a:lnTo>
                <a:lnTo>
                  <a:pt x="246" y="46"/>
                </a:lnTo>
                <a:lnTo>
                  <a:pt x="246" y="46"/>
                </a:lnTo>
                <a:lnTo>
                  <a:pt x="249" y="46"/>
                </a:lnTo>
                <a:lnTo>
                  <a:pt x="249" y="46"/>
                </a:lnTo>
                <a:lnTo>
                  <a:pt x="251" y="46"/>
                </a:lnTo>
                <a:lnTo>
                  <a:pt x="251" y="46"/>
                </a:lnTo>
                <a:close/>
                <a:moveTo>
                  <a:pt x="43" y="365"/>
                </a:moveTo>
                <a:lnTo>
                  <a:pt x="43" y="365"/>
                </a:lnTo>
                <a:lnTo>
                  <a:pt x="41" y="360"/>
                </a:lnTo>
                <a:lnTo>
                  <a:pt x="41" y="360"/>
                </a:lnTo>
                <a:lnTo>
                  <a:pt x="40" y="360"/>
                </a:lnTo>
                <a:lnTo>
                  <a:pt x="40" y="360"/>
                </a:lnTo>
                <a:lnTo>
                  <a:pt x="43" y="365"/>
                </a:lnTo>
                <a:lnTo>
                  <a:pt x="43" y="365"/>
                </a:lnTo>
                <a:close/>
                <a:moveTo>
                  <a:pt x="352" y="84"/>
                </a:moveTo>
                <a:lnTo>
                  <a:pt x="352" y="84"/>
                </a:lnTo>
                <a:lnTo>
                  <a:pt x="350" y="84"/>
                </a:lnTo>
                <a:lnTo>
                  <a:pt x="350" y="84"/>
                </a:lnTo>
                <a:lnTo>
                  <a:pt x="350" y="87"/>
                </a:lnTo>
                <a:lnTo>
                  <a:pt x="350" y="87"/>
                </a:lnTo>
                <a:lnTo>
                  <a:pt x="352" y="85"/>
                </a:lnTo>
                <a:lnTo>
                  <a:pt x="352" y="85"/>
                </a:lnTo>
                <a:lnTo>
                  <a:pt x="352" y="84"/>
                </a:lnTo>
                <a:lnTo>
                  <a:pt x="352" y="84"/>
                </a:lnTo>
                <a:close/>
                <a:moveTo>
                  <a:pt x="343" y="153"/>
                </a:moveTo>
                <a:lnTo>
                  <a:pt x="343" y="153"/>
                </a:lnTo>
                <a:lnTo>
                  <a:pt x="343" y="155"/>
                </a:lnTo>
                <a:lnTo>
                  <a:pt x="343" y="155"/>
                </a:lnTo>
                <a:lnTo>
                  <a:pt x="344" y="155"/>
                </a:lnTo>
                <a:lnTo>
                  <a:pt x="344" y="155"/>
                </a:lnTo>
                <a:lnTo>
                  <a:pt x="344" y="153"/>
                </a:lnTo>
                <a:lnTo>
                  <a:pt x="344" y="153"/>
                </a:lnTo>
                <a:lnTo>
                  <a:pt x="343" y="153"/>
                </a:lnTo>
                <a:lnTo>
                  <a:pt x="343" y="153"/>
                </a:lnTo>
                <a:close/>
                <a:moveTo>
                  <a:pt x="328" y="158"/>
                </a:moveTo>
                <a:lnTo>
                  <a:pt x="328" y="158"/>
                </a:lnTo>
                <a:lnTo>
                  <a:pt x="328" y="161"/>
                </a:lnTo>
                <a:lnTo>
                  <a:pt x="328" y="161"/>
                </a:lnTo>
                <a:lnTo>
                  <a:pt x="330" y="161"/>
                </a:lnTo>
                <a:lnTo>
                  <a:pt x="330" y="161"/>
                </a:lnTo>
                <a:lnTo>
                  <a:pt x="330" y="158"/>
                </a:lnTo>
                <a:lnTo>
                  <a:pt x="330" y="158"/>
                </a:lnTo>
                <a:lnTo>
                  <a:pt x="328" y="158"/>
                </a:lnTo>
                <a:lnTo>
                  <a:pt x="328" y="158"/>
                </a:lnTo>
                <a:close/>
                <a:moveTo>
                  <a:pt x="216" y="270"/>
                </a:moveTo>
                <a:lnTo>
                  <a:pt x="216" y="270"/>
                </a:lnTo>
                <a:lnTo>
                  <a:pt x="213" y="273"/>
                </a:lnTo>
                <a:lnTo>
                  <a:pt x="213" y="273"/>
                </a:lnTo>
                <a:lnTo>
                  <a:pt x="218" y="273"/>
                </a:lnTo>
                <a:lnTo>
                  <a:pt x="218" y="273"/>
                </a:lnTo>
                <a:lnTo>
                  <a:pt x="216" y="270"/>
                </a:lnTo>
                <a:lnTo>
                  <a:pt x="216" y="270"/>
                </a:lnTo>
                <a:close/>
                <a:moveTo>
                  <a:pt x="160" y="66"/>
                </a:moveTo>
                <a:lnTo>
                  <a:pt x="160" y="66"/>
                </a:lnTo>
                <a:lnTo>
                  <a:pt x="160" y="73"/>
                </a:lnTo>
                <a:lnTo>
                  <a:pt x="160" y="73"/>
                </a:lnTo>
                <a:lnTo>
                  <a:pt x="160" y="71"/>
                </a:lnTo>
                <a:lnTo>
                  <a:pt x="160" y="70"/>
                </a:lnTo>
                <a:lnTo>
                  <a:pt x="160" y="70"/>
                </a:lnTo>
                <a:lnTo>
                  <a:pt x="160" y="66"/>
                </a:lnTo>
                <a:lnTo>
                  <a:pt x="160" y="66"/>
                </a:lnTo>
                <a:close/>
                <a:moveTo>
                  <a:pt x="41" y="309"/>
                </a:moveTo>
                <a:lnTo>
                  <a:pt x="41" y="309"/>
                </a:lnTo>
                <a:lnTo>
                  <a:pt x="41" y="309"/>
                </a:lnTo>
                <a:lnTo>
                  <a:pt x="41" y="309"/>
                </a:lnTo>
                <a:lnTo>
                  <a:pt x="37" y="311"/>
                </a:lnTo>
                <a:lnTo>
                  <a:pt x="37" y="311"/>
                </a:lnTo>
                <a:lnTo>
                  <a:pt x="38" y="314"/>
                </a:lnTo>
                <a:lnTo>
                  <a:pt x="38" y="314"/>
                </a:lnTo>
                <a:lnTo>
                  <a:pt x="41" y="309"/>
                </a:lnTo>
                <a:lnTo>
                  <a:pt x="41" y="309"/>
                </a:lnTo>
                <a:close/>
                <a:moveTo>
                  <a:pt x="343" y="123"/>
                </a:moveTo>
                <a:lnTo>
                  <a:pt x="343" y="123"/>
                </a:lnTo>
                <a:lnTo>
                  <a:pt x="343" y="126"/>
                </a:lnTo>
                <a:lnTo>
                  <a:pt x="343" y="126"/>
                </a:lnTo>
                <a:lnTo>
                  <a:pt x="344" y="126"/>
                </a:lnTo>
                <a:lnTo>
                  <a:pt x="344" y="126"/>
                </a:lnTo>
                <a:lnTo>
                  <a:pt x="344" y="123"/>
                </a:lnTo>
                <a:lnTo>
                  <a:pt x="344" y="123"/>
                </a:lnTo>
                <a:lnTo>
                  <a:pt x="343" y="123"/>
                </a:lnTo>
                <a:lnTo>
                  <a:pt x="343" y="123"/>
                </a:lnTo>
                <a:close/>
                <a:moveTo>
                  <a:pt x="190" y="295"/>
                </a:moveTo>
                <a:lnTo>
                  <a:pt x="190" y="295"/>
                </a:lnTo>
                <a:lnTo>
                  <a:pt x="190" y="298"/>
                </a:lnTo>
                <a:lnTo>
                  <a:pt x="190" y="298"/>
                </a:lnTo>
                <a:lnTo>
                  <a:pt x="193" y="295"/>
                </a:lnTo>
                <a:lnTo>
                  <a:pt x="193" y="295"/>
                </a:lnTo>
                <a:lnTo>
                  <a:pt x="193" y="295"/>
                </a:lnTo>
                <a:lnTo>
                  <a:pt x="193" y="295"/>
                </a:lnTo>
                <a:lnTo>
                  <a:pt x="190" y="295"/>
                </a:lnTo>
                <a:lnTo>
                  <a:pt x="190" y="295"/>
                </a:lnTo>
                <a:close/>
                <a:moveTo>
                  <a:pt x="346" y="112"/>
                </a:moveTo>
                <a:lnTo>
                  <a:pt x="346" y="112"/>
                </a:lnTo>
                <a:lnTo>
                  <a:pt x="346" y="115"/>
                </a:lnTo>
                <a:lnTo>
                  <a:pt x="346" y="115"/>
                </a:lnTo>
                <a:lnTo>
                  <a:pt x="347" y="115"/>
                </a:lnTo>
                <a:lnTo>
                  <a:pt x="347" y="115"/>
                </a:lnTo>
                <a:lnTo>
                  <a:pt x="347" y="112"/>
                </a:lnTo>
                <a:lnTo>
                  <a:pt x="347" y="112"/>
                </a:lnTo>
                <a:lnTo>
                  <a:pt x="346" y="112"/>
                </a:lnTo>
                <a:lnTo>
                  <a:pt x="346" y="112"/>
                </a:lnTo>
                <a:close/>
                <a:moveTo>
                  <a:pt x="357" y="333"/>
                </a:moveTo>
                <a:lnTo>
                  <a:pt x="357" y="333"/>
                </a:lnTo>
                <a:lnTo>
                  <a:pt x="357" y="330"/>
                </a:lnTo>
                <a:lnTo>
                  <a:pt x="357" y="330"/>
                </a:lnTo>
                <a:lnTo>
                  <a:pt x="355" y="330"/>
                </a:lnTo>
                <a:lnTo>
                  <a:pt x="355" y="330"/>
                </a:lnTo>
                <a:lnTo>
                  <a:pt x="355" y="330"/>
                </a:lnTo>
                <a:lnTo>
                  <a:pt x="355" y="330"/>
                </a:lnTo>
                <a:lnTo>
                  <a:pt x="354" y="333"/>
                </a:lnTo>
                <a:lnTo>
                  <a:pt x="354" y="333"/>
                </a:lnTo>
                <a:lnTo>
                  <a:pt x="357" y="333"/>
                </a:lnTo>
                <a:lnTo>
                  <a:pt x="357" y="333"/>
                </a:lnTo>
                <a:close/>
                <a:moveTo>
                  <a:pt x="339" y="65"/>
                </a:moveTo>
                <a:lnTo>
                  <a:pt x="339" y="65"/>
                </a:lnTo>
                <a:lnTo>
                  <a:pt x="341" y="63"/>
                </a:lnTo>
                <a:lnTo>
                  <a:pt x="341" y="63"/>
                </a:lnTo>
                <a:lnTo>
                  <a:pt x="341" y="60"/>
                </a:lnTo>
                <a:lnTo>
                  <a:pt x="341" y="60"/>
                </a:lnTo>
                <a:lnTo>
                  <a:pt x="339" y="60"/>
                </a:lnTo>
                <a:lnTo>
                  <a:pt x="339" y="60"/>
                </a:lnTo>
                <a:lnTo>
                  <a:pt x="339" y="65"/>
                </a:lnTo>
                <a:lnTo>
                  <a:pt x="339" y="65"/>
                </a:lnTo>
                <a:close/>
                <a:moveTo>
                  <a:pt x="360" y="259"/>
                </a:moveTo>
                <a:lnTo>
                  <a:pt x="360" y="259"/>
                </a:lnTo>
                <a:lnTo>
                  <a:pt x="360" y="264"/>
                </a:lnTo>
                <a:lnTo>
                  <a:pt x="360" y="264"/>
                </a:lnTo>
                <a:lnTo>
                  <a:pt x="360" y="267"/>
                </a:lnTo>
                <a:lnTo>
                  <a:pt x="360" y="267"/>
                </a:lnTo>
                <a:lnTo>
                  <a:pt x="361" y="267"/>
                </a:lnTo>
                <a:lnTo>
                  <a:pt x="361" y="267"/>
                </a:lnTo>
                <a:lnTo>
                  <a:pt x="361" y="264"/>
                </a:lnTo>
                <a:lnTo>
                  <a:pt x="360" y="259"/>
                </a:lnTo>
                <a:lnTo>
                  <a:pt x="360" y="259"/>
                </a:lnTo>
                <a:close/>
                <a:moveTo>
                  <a:pt x="48" y="19"/>
                </a:moveTo>
                <a:lnTo>
                  <a:pt x="48" y="19"/>
                </a:lnTo>
                <a:lnTo>
                  <a:pt x="43" y="21"/>
                </a:lnTo>
                <a:lnTo>
                  <a:pt x="40" y="24"/>
                </a:lnTo>
                <a:lnTo>
                  <a:pt x="40" y="24"/>
                </a:lnTo>
                <a:lnTo>
                  <a:pt x="44" y="22"/>
                </a:lnTo>
                <a:lnTo>
                  <a:pt x="44" y="22"/>
                </a:lnTo>
                <a:lnTo>
                  <a:pt x="48" y="19"/>
                </a:lnTo>
                <a:lnTo>
                  <a:pt x="48" y="19"/>
                </a:lnTo>
                <a:close/>
                <a:moveTo>
                  <a:pt x="355" y="142"/>
                </a:moveTo>
                <a:lnTo>
                  <a:pt x="355" y="142"/>
                </a:lnTo>
                <a:lnTo>
                  <a:pt x="355" y="142"/>
                </a:lnTo>
                <a:lnTo>
                  <a:pt x="355" y="142"/>
                </a:lnTo>
                <a:lnTo>
                  <a:pt x="355" y="145"/>
                </a:lnTo>
                <a:lnTo>
                  <a:pt x="355" y="145"/>
                </a:lnTo>
                <a:lnTo>
                  <a:pt x="355" y="145"/>
                </a:lnTo>
                <a:lnTo>
                  <a:pt x="355" y="145"/>
                </a:lnTo>
                <a:lnTo>
                  <a:pt x="355" y="142"/>
                </a:lnTo>
                <a:lnTo>
                  <a:pt x="355" y="142"/>
                </a:lnTo>
                <a:close/>
                <a:moveTo>
                  <a:pt x="346" y="141"/>
                </a:moveTo>
                <a:lnTo>
                  <a:pt x="346" y="141"/>
                </a:lnTo>
                <a:lnTo>
                  <a:pt x="344" y="139"/>
                </a:lnTo>
                <a:lnTo>
                  <a:pt x="344" y="139"/>
                </a:lnTo>
                <a:lnTo>
                  <a:pt x="343" y="139"/>
                </a:lnTo>
                <a:lnTo>
                  <a:pt x="343" y="139"/>
                </a:lnTo>
                <a:lnTo>
                  <a:pt x="343" y="141"/>
                </a:lnTo>
                <a:lnTo>
                  <a:pt x="343" y="141"/>
                </a:lnTo>
                <a:lnTo>
                  <a:pt x="346" y="141"/>
                </a:lnTo>
                <a:lnTo>
                  <a:pt x="346" y="141"/>
                </a:lnTo>
                <a:close/>
                <a:moveTo>
                  <a:pt x="174" y="319"/>
                </a:moveTo>
                <a:lnTo>
                  <a:pt x="174" y="319"/>
                </a:lnTo>
                <a:lnTo>
                  <a:pt x="172" y="316"/>
                </a:lnTo>
                <a:lnTo>
                  <a:pt x="172" y="316"/>
                </a:lnTo>
                <a:lnTo>
                  <a:pt x="171" y="319"/>
                </a:lnTo>
                <a:lnTo>
                  <a:pt x="172" y="320"/>
                </a:lnTo>
                <a:lnTo>
                  <a:pt x="172" y="320"/>
                </a:lnTo>
                <a:lnTo>
                  <a:pt x="174" y="319"/>
                </a:lnTo>
                <a:lnTo>
                  <a:pt x="174" y="319"/>
                </a:lnTo>
                <a:close/>
                <a:moveTo>
                  <a:pt x="163" y="240"/>
                </a:moveTo>
                <a:lnTo>
                  <a:pt x="163" y="240"/>
                </a:lnTo>
                <a:lnTo>
                  <a:pt x="166" y="238"/>
                </a:lnTo>
                <a:lnTo>
                  <a:pt x="166" y="238"/>
                </a:lnTo>
                <a:lnTo>
                  <a:pt x="161" y="238"/>
                </a:lnTo>
                <a:lnTo>
                  <a:pt x="161" y="238"/>
                </a:lnTo>
                <a:lnTo>
                  <a:pt x="163" y="240"/>
                </a:lnTo>
                <a:lnTo>
                  <a:pt x="163" y="240"/>
                </a:lnTo>
                <a:close/>
                <a:moveTo>
                  <a:pt x="216" y="14"/>
                </a:moveTo>
                <a:lnTo>
                  <a:pt x="216" y="14"/>
                </a:lnTo>
                <a:lnTo>
                  <a:pt x="210" y="13"/>
                </a:lnTo>
                <a:lnTo>
                  <a:pt x="210" y="13"/>
                </a:lnTo>
                <a:lnTo>
                  <a:pt x="212" y="14"/>
                </a:lnTo>
                <a:lnTo>
                  <a:pt x="212" y="14"/>
                </a:lnTo>
                <a:lnTo>
                  <a:pt x="216" y="14"/>
                </a:lnTo>
                <a:lnTo>
                  <a:pt x="216" y="14"/>
                </a:lnTo>
                <a:lnTo>
                  <a:pt x="216" y="14"/>
                </a:lnTo>
                <a:lnTo>
                  <a:pt x="216" y="14"/>
                </a:lnTo>
                <a:close/>
                <a:moveTo>
                  <a:pt x="197" y="8"/>
                </a:moveTo>
                <a:lnTo>
                  <a:pt x="197" y="8"/>
                </a:lnTo>
                <a:lnTo>
                  <a:pt x="190" y="8"/>
                </a:lnTo>
                <a:lnTo>
                  <a:pt x="190" y="8"/>
                </a:lnTo>
                <a:lnTo>
                  <a:pt x="197" y="8"/>
                </a:lnTo>
                <a:lnTo>
                  <a:pt x="197" y="8"/>
                </a:lnTo>
                <a:close/>
                <a:moveTo>
                  <a:pt x="30" y="144"/>
                </a:moveTo>
                <a:lnTo>
                  <a:pt x="30" y="144"/>
                </a:lnTo>
                <a:lnTo>
                  <a:pt x="32" y="142"/>
                </a:lnTo>
                <a:lnTo>
                  <a:pt x="30" y="139"/>
                </a:lnTo>
                <a:lnTo>
                  <a:pt x="30" y="139"/>
                </a:lnTo>
                <a:lnTo>
                  <a:pt x="30" y="141"/>
                </a:lnTo>
                <a:lnTo>
                  <a:pt x="30" y="141"/>
                </a:lnTo>
                <a:lnTo>
                  <a:pt x="30" y="144"/>
                </a:lnTo>
                <a:lnTo>
                  <a:pt x="30" y="144"/>
                </a:lnTo>
                <a:close/>
                <a:moveTo>
                  <a:pt x="226" y="251"/>
                </a:moveTo>
                <a:lnTo>
                  <a:pt x="226" y="251"/>
                </a:lnTo>
                <a:lnTo>
                  <a:pt x="226" y="253"/>
                </a:lnTo>
                <a:lnTo>
                  <a:pt x="226" y="253"/>
                </a:lnTo>
                <a:lnTo>
                  <a:pt x="224" y="253"/>
                </a:lnTo>
                <a:lnTo>
                  <a:pt x="224" y="253"/>
                </a:lnTo>
                <a:lnTo>
                  <a:pt x="224" y="256"/>
                </a:lnTo>
                <a:lnTo>
                  <a:pt x="224" y="256"/>
                </a:lnTo>
                <a:lnTo>
                  <a:pt x="226" y="254"/>
                </a:lnTo>
                <a:lnTo>
                  <a:pt x="226" y="251"/>
                </a:lnTo>
                <a:lnTo>
                  <a:pt x="226" y="251"/>
                </a:lnTo>
                <a:close/>
                <a:moveTo>
                  <a:pt x="346" y="207"/>
                </a:moveTo>
                <a:lnTo>
                  <a:pt x="346" y="207"/>
                </a:lnTo>
                <a:lnTo>
                  <a:pt x="343" y="207"/>
                </a:lnTo>
                <a:lnTo>
                  <a:pt x="343" y="207"/>
                </a:lnTo>
                <a:lnTo>
                  <a:pt x="343" y="208"/>
                </a:lnTo>
                <a:lnTo>
                  <a:pt x="343" y="208"/>
                </a:lnTo>
                <a:lnTo>
                  <a:pt x="343" y="208"/>
                </a:lnTo>
                <a:lnTo>
                  <a:pt x="343" y="208"/>
                </a:lnTo>
                <a:lnTo>
                  <a:pt x="346" y="208"/>
                </a:lnTo>
                <a:lnTo>
                  <a:pt x="346" y="208"/>
                </a:lnTo>
                <a:lnTo>
                  <a:pt x="346" y="207"/>
                </a:lnTo>
                <a:lnTo>
                  <a:pt x="346" y="207"/>
                </a:lnTo>
                <a:close/>
                <a:moveTo>
                  <a:pt x="349" y="79"/>
                </a:moveTo>
                <a:lnTo>
                  <a:pt x="349" y="79"/>
                </a:lnTo>
                <a:lnTo>
                  <a:pt x="347" y="81"/>
                </a:lnTo>
                <a:lnTo>
                  <a:pt x="347" y="81"/>
                </a:lnTo>
                <a:lnTo>
                  <a:pt x="346" y="82"/>
                </a:lnTo>
                <a:lnTo>
                  <a:pt x="346" y="82"/>
                </a:lnTo>
                <a:lnTo>
                  <a:pt x="349" y="81"/>
                </a:lnTo>
                <a:lnTo>
                  <a:pt x="349" y="81"/>
                </a:lnTo>
                <a:lnTo>
                  <a:pt x="349" y="79"/>
                </a:lnTo>
                <a:lnTo>
                  <a:pt x="349" y="79"/>
                </a:lnTo>
                <a:close/>
                <a:moveTo>
                  <a:pt x="27" y="235"/>
                </a:moveTo>
                <a:lnTo>
                  <a:pt x="27" y="235"/>
                </a:lnTo>
                <a:lnTo>
                  <a:pt x="25" y="237"/>
                </a:lnTo>
                <a:lnTo>
                  <a:pt x="25" y="237"/>
                </a:lnTo>
                <a:lnTo>
                  <a:pt x="25" y="240"/>
                </a:lnTo>
                <a:lnTo>
                  <a:pt x="25" y="240"/>
                </a:lnTo>
                <a:lnTo>
                  <a:pt x="27" y="238"/>
                </a:lnTo>
                <a:lnTo>
                  <a:pt x="27" y="238"/>
                </a:lnTo>
                <a:lnTo>
                  <a:pt x="27" y="235"/>
                </a:lnTo>
                <a:lnTo>
                  <a:pt x="27" y="235"/>
                </a:lnTo>
                <a:close/>
                <a:moveTo>
                  <a:pt x="182" y="57"/>
                </a:moveTo>
                <a:lnTo>
                  <a:pt x="182" y="57"/>
                </a:lnTo>
                <a:lnTo>
                  <a:pt x="183" y="55"/>
                </a:lnTo>
                <a:lnTo>
                  <a:pt x="183" y="55"/>
                </a:lnTo>
                <a:lnTo>
                  <a:pt x="183" y="54"/>
                </a:lnTo>
                <a:lnTo>
                  <a:pt x="183" y="54"/>
                </a:lnTo>
                <a:lnTo>
                  <a:pt x="182" y="55"/>
                </a:lnTo>
                <a:lnTo>
                  <a:pt x="182" y="57"/>
                </a:lnTo>
                <a:lnTo>
                  <a:pt x="182" y="57"/>
                </a:lnTo>
                <a:close/>
                <a:moveTo>
                  <a:pt x="350" y="208"/>
                </a:moveTo>
                <a:lnTo>
                  <a:pt x="350" y="208"/>
                </a:lnTo>
                <a:lnTo>
                  <a:pt x="350" y="207"/>
                </a:lnTo>
                <a:lnTo>
                  <a:pt x="350" y="207"/>
                </a:lnTo>
                <a:lnTo>
                  <a:pt x="349" y="207"/>
                </a:lnTo>
                <a:lnTo>
                  <a:pt x="349" y="207"/>
                </a:lnTo>
                <a:lnTo>
                  <a:pt x="349" y="208"/>
                </a:lnTo>
                <a:lnTo>
                  <a:pt x="349" y="208"/>
                </a:lnTo>
                <a:lnTo>
                  <a:pt x="350" y="208"/>
                </a:lnTo>
                <a:lnTo>
                  <a:pt x="350" y="208"/>
                </a:lnTo>
                <a:close/>
                <a:moveTo>
                  <a:pt x="355" y="125"/>
                </a:moveTo>
                <a:lnTo>
                  <a:pt x="355" y="125"/>
                </a:lnTo>
                <a:lnTo>
                  <a:pt x="355" y="122"/>
                </a:lnTo>
                <a:lnTo>
                  <a:pt x="355" y="122"/>
                </a:lnTo>
                <a:lnTo>
                  <a:pt x="355" y="122"/>
                </a:lnTo>
                <a:lnTo>
                  <a:pt x="355" y="122"/>
                </a:lnTo>
                <a:lnTo>
                  <a:pt x="355" y="125"/>
                </a:lnTo>
                <a:lnTo>
                  <a:pt x="355" y="125"/>
                </a:lnTo>
                <a:lnTo>
                  <a:pt x="355" y="125"/>
                </a:lnTo>
                <a:lnTo>
                  <a:pt x="355" y="125"/>
                </a:lnTo>
                <a:close/>
                <a:moveTo>
                  <a:pt x="149" y="141"/>
                </a:moveTo>
                <a:lnTo>
                  <a:pt x="149" y="141"/>
                </a:lnTo>
                <a:lnTo>
                  <a:pt x="155" y="139"/>
                </a:lnTo>
                <a:lnTo>
                  <a:pt x="155" y="139"/>
                </a:lnTo>
                <a:lnTo>
                  <a:pt x="152" y="139"/>
                </a:lnTo>
                <a:lnTo>
                  <a:pt x="152" y="139"/>
                </a:lnTo>
                <a:lnTo>
                  <a:pt x="150" y="139"/>
                </a:lnTo>
                <a:lnTo>
                  <a:pt x="149" y="141"/>
                </a:lnTo>
                <a:lnTo>
                  <a:pt x="149" y="141"/>
                </a:lnTo>
                <a:close/>
                <a:moveTo>
                  <a:pt x="24" y="294"/>
                </a:moveTo>
                <a:lnTo>
                  <a:pt x="24" y="294"/>
                </a:lnTo>
                <a:lnTo>
                  <a:pt x="25" y="292"/>
                </a:lnTo>
                <a:lnTo>
                  <a:pt x="25" y="290"/>
                </a:lnTo>
                <a:lnTo>
                  <a:pt x="25" y="290"/>
                </a:lnTo>
                <a:lnTo>
                  <a:pt x="24" y="292"/>
                </a:lnTo>
                <a:lnTo>
                  <a:pt x="24" y="292"/>
                </a:lnTo>
                <a:lnTo>
                  <a:pt x="24" y="294"/>
                </a:lnTo>
                <a:lnTo>
                  <a:pt x="24" y="294"/>
                </a:lnTo>
                <a:close/>
                <a:moveTo>
                  <a:pt x="106" y="346"/>
                </a:moveTo>
                <a:lnTo>
                  <a:pt x="106" y="346"/>
                </a:lnTo>
                <a:lnTo>
                  <a:pt x="101" y="346"/>
                </a:lnTo>
                <a:lnTo>
                  <a:pt x="101" y="346"/>
                </a:lnTo>
                <a:lnTo>
                  <a:pt x="101" y="347"/>
                </a:lnTo>
                <a:lnTo>
                  <a:pt x="101" y="347"/>
                </a:lnTo>
                <a:lnTo>
                  <a:pt x="106" y="347"/>
                </a:lnTo>
                <a:lnTo>
                  <a:pt x="106" y="347"/>
                </a:lnTo>
                <a:lnTo>
                  <a:pt x="106" y="346"/>
                </a:lnTo>
                <a:lnTo>
                  <a:pt x="106" y="346"/>
                </a:lnTo>
                <a:close/>
                <a:moveTo>
                  <a:pt x="355" y="160"/>
                </a:moveTo>
                <a:lnTo>
                  <a:pt x="355" y="160"/>
                </a:lnTo>
                <a:lnTo>
                  <a:pt x="355" y="160"/>
                </a:lnTo>
                <a:lnTo>
                  <a:pt x="355" y="160"/>
                </a:lnTo>
                <a:lnTo>
                  <a:pt x="355" y="167"/>
                </a:lnTo>
                <a:lnTo>
                  <a:pt x="355" y="167"/>
                </a:lnTo>
                <a:lnTo>
                  <a:pt x="355" y="167"/>
                </a:lnTo>
                <a:lnTo>
                  <a:pt x="355" y="167"/>
                </a:lnTo>
                <a:lnTo>
                  <a:pt x="355" y="160"/>
                </a:lnTo>
                <a:lnTo>
                  <a:pt x="355" y="160"/>
                </a:lnTo>
                <a:close/>
                <a:moveTo>
                  <a:pt x="259" y="350"/>
                </a:moveTo>
                <a:lnTo>
                  <a:pt x="259" y="350"/>
                </a:lnTo>
                <a:lnTo>
                  <a:pt x="259" y="349"/>
                </a:lnTo>
                <a:lnTo>
                  <a:pt x="257" y="349"/>
                </a:lnTo>
                <a:lnTo>
                  <a:pt x="257" y="349"/>
                </a:lnTo>
                <a:lnTo>
                  <a:pt x="257" y="350"/>
                </a:lnTo>
                <a:lnTo>
                  <a:pt x="257" y="350"/>
                </a:lnTo>
                <a:lnTo>
                  <a:pt x="259" y="350"/>
                </a:lnTo>
                <a:lnTo>
                  <a:pt x="259" y="350"/>
                </a:lnTo>
                <a:close/>
                <a:moveTo>
                  <a:pt x="298" y="29"/>
                </a:moveTo>
                <a:lnTo>
                  <a:pt x="298" y="29"/>
                </a:lnTo>
                <a:lnTo>
                  <a:pt x="300" y="29"/>
                </a:lnTo>
                <a:lnTo>
                  <a:pt x="300" y="29"/>
                </a:lnTo>
                <a:lnTo>
                  <a:pt x="302" y="29"/>
                </a:lnTo>
                <a:lnTo>
                  <a:pt x="302" y="29"/>
                </a:lnTo>
                <a:lnTo>
                  <a:pt x="302" y="27"/>
                </a:lnTo>
                <a:lnTo>
                  <a:pt x="302" y="27"/>
                </a:lnTo>
                <a:lnTo>
                  <a:pt x="300" y="27"/>
                </a:lnTo>
                <a:lnTo>
                  <a:pt x="300" y="27"/>
                </a:lnTo>
                <a:lnTo>
                  <a:pt x="298" y="29"/>
                </a:lnTo>
                <a:lnTo>
                  <a:pt x="298" y="29"/>
                </a:lnTo>
                <a:close/>
                <a:moveTo>
                  <a:pt x="237" y="330"/>
                </a:moveTo>
                <a:lnTo>
                  <a:pt x="237" y="330"/>
                </a:lnTo>
                <a:lnTo>
                  <a:pt x="240" y="330"/>
                </a:lnTo>
                <a:lnTo>
                  <a:pt x="240" y="330"/>
                </a:lnTo>
                <a:lnTo>
                  <a:pt x="240" y="327"/>
                </a:lnTo>
                <a:lnTo>
                  <a:pt x="240" y="327"/>
                </a:lnTo>
                <a:lnTo>
                  <a:pt x="237" y="328"/>
                </a:lnTo>
                <a:lnTo>
                  <a:pt x="237" y="328"/>
                </a:lnTo>
                <a:lnTo>
                  <a:pt x="237" y="330"/>
                </a:lnTo>
                <a:lnTo>
                  <a:pt x="237" y="330"/>
                </a:lnTo>
                <a:close/>
                <a:moveTo>
                  <a:pt x="224" y="134"/>
                </a:moveTo>
                <a:lnTo>
                  <a:pt x="224" y="134"/>
                </a:lnTo>
                <a:lnTo>
                  <a:pt x="224" y="136"/>
                </a:lnTo>
                <a:lnTo>
                  <a:pt x="224" y="136"/>
                </a:lnTo>
                <a:lnTo>
                  <a:pt x="223" y="137"/>
                </a:lnTo>
                <a:lnTo>
                  <a:pt x="223" y="137"/>
                </a:lnTo>
                <a:lnTo>
                  <a:pt x="224" y="137"/>
                </a:lnTo>
                <a:lnTo>
                  <a:pt x="224" y="137"/>
                </a:lnTo>
                <a:lnTo>
                  <a:pt x="226" y="137"/>
                </a:lnTo>
                <a:lnTo>
                  <a:pt x="226" y="137"/>
                </a:lnTo>
                <a:lnTo>
                  <a:pt x="224" y="134"/>
                </a:lnTo>
                <a:lnTo>
                  <a:pt x="224" y="134"/>
                </a:lnTo>
                <a:close/>
                <a:moveTo>
                  <a:pt x="267" y="41"/>
                </a:moveTo>
                <a:lnTo>
                  <a:pt x="267" y="41"/>
                </a:lnTo>
                <a:lnTo>
                  <a:pt x="267" y="41"/>
                </a:lnTo>
                <a:lnTo>
                  <a:pt x="267" y="41"/>
                </a:lnTo>
                <a:lnTo>
                  <a:pt x="272" y="41"/>
                </a:lnTo>
                <a:lnTo>
                  <a:pt x="272" y="41"/>
                </a:lnTo>
                <a:lnTo>
                  <a:pt x="273" y="41"/>
                </a:lnTo>
                <a:lnTo>
                  <a:pt x="273" y="41"/>
                </a:lnTo>
                <a:lnTo>
                  <a:pt x="267" y="41"/>
                </a:lnTo>
                <a:lnTo>
                  <a:pt x="267" y="41"/>
                </a:lnTo>
                <a:close/>
                <a:moveTo>
                  <a:pt x="139" y="60"/>
                </a:moveTo>
                <a:lnTo>
                  <a:pt x="139" y="60"/>
                </a:lnTo>
                <a:lnTo>
                  <a:pt x="137" y="62"/>
                </a:lnTo>
                <a:lnTo>
                  <a:pt x="137" y="65"/>
                </a:lnTo>
                <a:lnTo>
                  <a:pt x="137" y="65"/>
                </a:lnTo>
                <a:lnTo>
                  <a:pt x="139" y="60"/>
                </a:lnTo>
                <a:lnTo>
                  <a:pt x="139" y="60"/>
                </a:lnTo>
                <a:close/>
                <a:moveTo>
                  <a:pt x="355" y="186"/>
                </a:moveTo>
                <a:lnTo>
                  <a:pt x="355" y="186"/>
                </a:lnTo>
                <a:lnTo>
                  <a:pt x="357" y="186"/>
                </a:lnTo>
                <a:lnTo>
                  <a:pt x="357" y="186"/>
                </a:lnTo>
                <a:lnTo>
                  <a:pt x="357" y="183"/>
                </a:lnTo>
                <a:lnTo>
                  <a:pt x="357" y="183"/>
                </a:lnTo>
                <a:lnTo>
                  <a:pt x="355" y="183"/>
                </a:lnTo>
                <a:lnTo>
                  <a:pt x="355" y="183"/>
                </a:lnTo>
                <a:lnTo>
                  <a:pt x="355" y="186"/>
                </a:lnTo>
                <a:lnTo>
                  <a:pt x="355" y="186"/>
                </a:lnTo>
                <a:close/>
                <a:moveTo>
                  <a:pt x="238" y="366"/>
                </a:moveTo>
                <a:lnTo>
                  <a:pt x="238" y="366"/>
                </a:lnTo>
                <a:lnTo>
                  <a:pt x="242" y="366"/>
                </a:lnTo>
                <a:lnTo>
                  <a:pt x="242" y="366"/>
                </a:lnTo>
                <a:lnTo>
                  <a:pt x="240" y="363"/>
                </a:lnTo>
                <a:lnTo>
                  <a:pt x="240" y="363"/>
                </a:lnTo>
                <a:lnTo>
                  <a:pt x="238" y="366"/>
                </a:lnTo>
                <a:lnTo>
                  <a:pt x="238" y="366"/>
                </a:lnTo>
                <a:close/>
                <a:moveTo>
                  <a:pt x="314" y="85"/>
                </a:moveTo>
                <a:lnTo>
                  <a:pt x="314" y="85"/>
                </a:lnTo>
                <a:lnTo>
                  <a:pt x="314" y="81"/>
                </a:lnTo>
                <a:lnTo>
                  <a:pt x="314" y="81"/>
                </a:lnTo>
                <a:lnTo>
                  <a:pt x="314" y="81"/>
                </a:lnTo>
                <a:lnTo>
                  <a:pt x="314" y="81"/>
                </a:lnTo>
                <a:lnTo>
                  <a:pt x="313" y="84"/>
                </a:lnTo>
                <a:lnTo>
                  <a:pt x="314" y="85"/>
                </a:lnTo>
                <a:lnTo>
                  <a:pt x="314" y="85"/>
                </a:lnTo>
                <a:close/>
                <a:moveTo>
                  <a:pt x="59" y="363"/>
                </a:moveTo>
                <a:lnTo>
                  <a:pt x="59" y="363"/>
                </a:lnTo>
                <a:lnTo>
                  <a:pt x="59" y="368"/>
                </a:lnTo>
                <a:lnTo>
                  <a:pt x="59" y="368"/>
                </a:lnTo>
                <a:lnTo>
                  <a:pt x="60" y="365"/>
                </a:lnTo>
                <a:lnTo>
                  <a:pt x="60" y="365"/>
                </a:lnTo>
                <a:lnTo>
                  <a:pt x="60" y="363"/>
                </a:lnTo>
                <a:lnTo>
                  <a:pt x="60" y="363"/>
                </a:lnTo>
                <a:lnTo>
                  <a:pt x="59" y="363"/>
                </a:lnTo>
                <a:lnTo>
                  <a:pt x="59" y="363"/>
                </a:lnTo>
                <a:close/>
                <a:moveTo>
                  <a:pt x="202" y="317"/>
                </a:moveTo>
                <a:lnTo>
                  <a:pt x="202" y="317"/>
                </a:lnTo>
                <a:lnTo>
                  <a:pt x="202" y="320"/>
                </a:lnTo>
                <a:lnTo>
                  <a:pt x="202" y="320"/>
                </a:lnTo>
                <a:lnTo>
                  <a:pt x="204" y="319"/>
                </a:lnTo>
                <a:lnTo>
                  <a:pt x="204" y="319"/>
                </a:lnTo>
                <a:lnTo>
                  <a:pt x="204" y="319"/>
                </a:lnTo>
                <a:lnTo>
                  <a:pt x="204" y="319"/>
                </a:lnTo>
                <a:lnTo>
                  <a:pt x="202" y="317"/>
                </a:lnTo>
                <a:lnTo>
                  <a:pt x="202" y="317"/>
                </a:lnTo>
                <a:close/>
                <a:moveTo>
                  <a:pt x="253" y="338"/>
                </a:moveTo>
                <a:lnTo>
                  <a:pt x="253" y="338"/>
                </a:lnTo>
                <a:lnTo>
                  <a:pt x="249" y="338"/>
                </a:lnTo>
                <a:lnTo>
                  <a:pt x="248" y="338"/>
                </a:lnTo>
                <a:lnTo>
                  <a:pt x="248" y="338"/>
                </a:lnTo>
                <a:lnTo>
                  <a:pt x="249" y="338"/>
                </a:lnTo>
                <a:lnTo>
                  <a:pt x="253" y="338"/>
                </a:lnTo>
                <a:lnTo>
                  <a:pt x="253" y="338"/>
                </a:lnTo>
                <a:close/>
                <a:moveTo>
                  <a:pt x="51" y="336"/>
                </a:moveTo>
                <a:lnTo>
                  <a:pt x="51" y="336"/>
                </a:lnTo>
                <a:lnTo>
                  <a:pt x="52" y="341"/>
                </a:lnTo>
                <a:lnTo>
                  <a:pt x="52" y="341"/>
                </a:lnTo>
                <a:lnTo>
                  <a:pt x="52" y="339"/>
                </a:lnTo>
                <a:lnTo>
                  <a:pt x="52" y="339"/>
                </a:lnTo>
                <a:lnTo>
                  <a:pt x="51" y="336"/>
                </a:lnTo>
                <a:lnTo>
                  <a:pt x="51" y="336"/>
                </a:lnTo>
                <a:lnTo>
                  <a:pt x="51" y="336"/>
                </a:lnTo>
                <a:lnTo>
                  <a:pt x="51" y="336"/>
                </a:lnTo>
                <a:close/>
                <a:moveTo>
                  <a:pt x="161" y="117"/>
                </a:moveTo>
                <a:lnTo>
                  <a:pt x="161" y="117"/>
                </a:lnTo>
                <a:lnTo>
                  <a:pt x="160" y="119"/>
                </a:lnTo>
                <a:lnTo>
                  <a:pt x="160" y="120"/>
                </a:lnTo>
                <a:lnTo>
                  <a:pt x="160" y="120"/>
                </a:lnTo>
                <a:lnTo>
                  <a:pt x="161" y="119"/>
                </a:lnTo>
                <a:lnTo>
                  <a:pt x="161" y="117"/>
                </a:lnTo>
                <a:lnTo>
                  <a:pt x="161" y="117"/>
                </a:lnTo>
                <a:close/>
                <a:moveTo>
                  <a:pt x="180" y="73"/>
                </a:moveTo>
                <a:lnTo>
                  <a:pt x="180" y="73"/>
                </a:lnTo>
                <a:lnTo>
                  <a:pt x="182" y="71"/>
                </a:lnTo>
                <a:lnTo>
                  <a:pt x="182" y="71"/>
                </a:lnTo>
                <a:lnTo>
                  <a:pt x="182" y="70"/>
                </a:lnTo>
                <a:lnTo>
                  <a:pt x="182" y="70"/>
                </a:lnTo>
                <a:lnTo>
                  <a:pt x="180" y="70"/>
                </a:lnTo>
                <a:lnTo>
                  <a:pt x="180" y="70"/>
                </a:lnTo>
                <a:lnTo>
                  <a:pt x="180" y="73"/>
                </a:lnTo>
                <a:lnTo>
                  <a:pt x="180" y="73"/>
                </a:lnTo>
                <a:close/>
                <a:moveTo>
                  <a:pt x="180" y="22"/>
                </a:moveTo>
                <a:lnTo>
                  <a:pt x="180" y="22"/>
                </a:lnTo>
                <a:lnTo>
                  <a:pt x="182" y="22"/>
                </a:lnTo>
                <a:lnTo>
                  <a:pt x="183" y="22"/>
                </a:lnTo>
                <a:lnTo>
                  <a:pt x="183" y="22"/>
                </a:lnTo>
                <a:lnTo>
                  <a:pt x="183" y="22"/>
                </a:lnTo>
                <a:lnTo>
                  <a:pt x="183" y="21"/>
                </a:lnTo>
                <a:lnTo>
                  <a:pt x="183" y="21"/>
                </a:lnTo>
                <a:lnTo>
                  <a:pt x="180" y="22"/>
                </a:lnTo>
                <a:lnTo>
                  <a:pt x="180" y="22"/>
                </a:lnTo>
                <a:close/>
                <a:moveTo>
                  <a:pt x="183" y="30"/>
                </a:moveTo>
                <a:lnTo>
                  <a:pt x="183" y="30"/>
                </a:lnTo>
                <a:lnTo>
                  <a:pt x="183" y="27"/>
                </a:lnTo>
                <a:lnTo>
                  <a:pt x="183" y="27"/>
                </a:lnTo>
                <a:lnTo>
                  <a:pt x="182" y="27"/>
                </a:lnTo>
                <a:lnTo>
                  <a:pt x="182" y="27"/>
                </a:lnTo>
                <a:lnTo>
                  <a:pt x="183" y="30"/>
                </a:lnTo>
                <a:lnTo>
                  <a:pt x="183" y="30"/>
                </a:lnTo>
                <a:lnTo>
                  <a:pt x="183" y="30"/>
                </a:lnTo>
                <a:lnTo>
                  <a:pt x="183" y="30"/>
                </a:lnTo>
                <a:close/>
                <a:moveTo>
                  <a:pt x="199" y="130"/>
                </a:moveTo>
                <a:lnTo>
                  <a:pt x="199" y="130"/>
                </a:lnTo>
                <a:lnTo>
                  <a:pt x="201" y="131"/>
                </a:lnTo>
                <a:lnTo>
                  <a:pt x="204" y="130"/>
                </a:lnTo>
                <a:lnTo>
                  <a:pt x="204" y="130"/>
                </a:lnTo>
                <a:lnTo>
                  <a:pt x="201" y="130"/>
                </a:lnTo>
                <a:lnTo>
                  <a:pt x="199" y="130"/>
                </a:lnTo>
                <a:lnTo>
                  <a:pt x="199" y="130"/>
                </a:lnTo>
                <a:close/>
                <a:moveTo>
                  <a:pt x="335" y="240"/>
                </a:moveTo>
                <a:lnTo>
                  <a:pt x="335" y="240"/>
                </a:lnTo>
                <a:lnTo>
                  <a:pt x="335" y="240"/>
                </a:lnTo>
                <a:lnTo>
                  <a:pt x="335" y="240"/>
                </a:lnTo>
                <a:lnTo>
                  <a:pt x="338" y="242"/>
                </a:lnTo>
                <a:lnTo>
                  <a:pt x="338" y="242"/>
                </a:lnTo>
                <a:lnTo>
                  <a:pt x="338" y="238"/>
                </a:lnTo>
                <a:lnTo>
                  <a:pt x="338" y="238"/>
                </a:lnTo>
                <a:lnTo>
                  <a:pt x="335" y="240"/>
                </a:lnTo>
                <a:lnTo>
                  <a:pt x="335" y="240"/>
                </a:lnTo>
                <a:close/>
                <a:moveTo>
                  <a:pt x="327" y="71"/>
                </a:moveTo>
                <a:lnTo>
                  <a:pt x="327" y="71"/>
                </a:lnTo>
                <a:lnTo>
                  <a:pt x="327" y="73"/>
                </a:lnTo>
                <a:lnTo>
                  <a:pt x="325" y="74"/>
                </a:lnTo>
                <a:lnTo>
                  <a:pt x="325" y="74"/>
                </a:lnTo>
                <a:lnTo>
                  <a:pt x="328" y="73"/>
                </a:lnTo>
                <a:lnTo>
                  <a:pt x="327" y="71"/>
                </a:lnTo>
                <a:lnTo>
                  <a:pt x="327" y="71"/>
                </a:lnTo>
                <a:close/>
                <a:moveTo>
                  <a:pt x="360" y="306"/>
                </a:moveTo>
                <a:lnTo>
                  <a:pt x="360" y="306"/>
                </a:lnTo>
                <a:lnTo>
                  <a:pt x="358" y="306"/>
                </a:lnTo>
                <a:lnTo>
                  <a:pt x="358" y="306"/>
                </a:lnTo>
                <a:lnTo>
                  <a:pt x="358" y="309"/>
                </a:lnTo>
                <a:lnTo>
                  <a:pt x="360" y="311"/>
                </a:lnTo>
                <a:lnTo>
                  <a:pt x="360" y="311"/>
                </a:lnTo>
                <a:lnTo>
                  <a:pt x="360" y="306"/>
                </a:lnTo>
                <a:lnTo>
                  <a:pt x="360" y="306"/>
                </a:lnTo>
                <a:close/>
                <a:moveTo>
                  <a:pt x="130" y="51"/>
                </a:moveTo>
                <a:lnTo>
                  <a:pt x="130" y="51"/>
                </a:lnTo>
                <a:lnTo>
                  <a:pt x="130" y="51"/>
                </a:lnTo>
                <a:lnTo>
                  <a:pt x="130" y="51"/>
                </a:lnTo>
                <a:lnTo>
                  <a:pt x="128" y="51"/>
                </a:lnTo>
                <a:lnTo>
                  <a:pt x="128" y="51"/>
                </a:lnTo>
                <a:lnTo>
                  <a:pt x="126" y="54"/>
                </a:lnTo>
                <a:lnTo>
                  <a:pt x="126" y="54"/>
                </a:lnTo>
                <a:lnTo>
                  <a:pt x="126" y="54"/>
                </a:lnTo>
                <a:lnTo>
                  <a:pt x="126" y="54"/>
                </a:lnTo>
                <a:lnTo>
                  <a:pt x="130" y="51"/>
                </a:lnTo>
                <a:lnTo>
                  <a:pt x="130" y="51"/>
                </a:lnTo>
                <a:close/>
                <a:moveTo>
                  <a:pt x="137" y="130"/>
                </a:moveTo>
                <a:lnTo>
                  <a:pt x="137" y="130"/>
                </a:lnTo>
                <a:lnTo>
                  <a:pt x="139" y="136"/>
                </a:lnTo>
                <a:lnTo>
                  <a:pt x="139" y="136"/>
                </a:lnTo>
                <a:lnTo>
                  <a:pt x="139" y="133"/>
                </a:lnTo>
                <a:lnTo>
                  <a:pt x="137" y="130"/>
                </a:lnTo>
                <a:lnTo>
                  <a:pt x="137" y="130"/>
                </a:lnTo>
                <a:close/>
                <a:moveTo>
                  <a:pt x="70" y="18"/>
                </a:moveTo>
                <a:lnTo>
                  <a:pt x="70" y="18"/>
                </a:lnTo>
                <a:lnTo>
                  <a:pt x="63" y="19"/>
                </a:lnTo>
                <a:lnTo>
                  <a:pt x="63" y="19"/>
                </a:lnTo>
                <a:lnTo>
                  <a:pt x="70" y="18"/>
                </a:lnTo>
                <a:lnTo>
                  <a:pt x="70" y="18"/>
                </a:lnTo>
                <a:close/>
                <a:moveTo>
                  <a:pt x="152" y="335"/>
                </a:moveTo>
                <a:lnTo>
                  <a:pt x="152" y="335"/>
                </a:lnTo>
                <a:lnTo>
                  <a:pt x="152" y="336"/>
                </a:lnTo>
                <a:lnTo>
                  <a:pt x="152" y="338"/>
                </a:lnTo>
                <a:lnTo>
                  <a:pt x="152" y="338"/>
                </a:lnTo>
                <a:lnTo>
                  <a:pt x="153" y="335"/>
                </a:lnTo>
                <a:lnTo>
                  <a:pt x="153" y="335"/>
                </a:lnTo>
                <a:lnTo>
                  <a:pt x="152" y="335"/>
                </a:lnTo>
                <a:lnTo>
                  <a:pt x="152" y="335"/>
                </a:lnTo>
                <a:close/>
                <a:moveTo>
                  <a:pt x="24" y="73"/>
                </a:moveTo>
                <a:lnTo>
                  <a:pt x="24" y="73"/>
                </a:lnTo>
                <a:lnTo>
                  <a:pt x="24" y="71"/>
                </a:lnTo>
                <a:lnTo>
                  <a:pt x="24" y="71"/>
                </a:lnTo>
                <a:lnTo>
                  <a:pt x="25" y="66"/>
                </a:lnTo>
                <a:lnTo>
                  <a:pt x="25" y="66"/>
                </a:lnTo>
                <a:lnTo>
                  <a:pt x="24" y="73"/>
                </a:lnTo>
                <a:lnTo>
                  <a:pt x="24" y="73"/>
                </a:lnTo>
                <a:close/>
                <a:moveTo>
                  <a:pt x="191" y="249"/>
                </a:moveTo>
                <a:lnTo>
                  <a:pt x="191" y="249"/>
                </a:lnTo>
                <a:lnTo>
                  <a:pt x="191" y="251"/>
                </a:lnTo>
                <a:lnTo>
                  <a:pt x="191" y="251"/>
                </a:lnTo>
                <a:lnTo>
                  <a:pt x="193" y="253"/>
                </a:lnTo>
                <a:lnTo>
                  <a:pt x="193" y="253"/>
                </a:lnTo>
                <a:lnTo>
                  <a:pt x="193" y="251"/>
                </a:lnTo>
                <a:lnTo>
                  <a:pt x="193" y="251"/>
                </a:lnTo>
                <a:lnTo>
                  <a:pt x="193" y="249"/>
                </a:lnTo>
                <a:lnTo>
                  <a:pt x="193" y="249"/>
                </a:lnTo>
                <a:lnTo>
                  <a:pt x="191" y="249"/>
                </a:lnTo>
                <a:lnTo>
                  <a:pt x="191" y="249"/>
                </a:lnTo>
                <a:close/>
                <a:moveTo>
                  <a:pt x="93" y="360"/>
                </a:moveTo>
                <a:lnTo>
                  <a:pt x="93" y="360"/>
                </a:lnTo>
                <a:lnTo>
                  <a:pt x="90" y="360"/>
                </a:lnTo>
                <a:lnTo>
                  <a:pt x="90" y="360"/>
                </a:lnTo>
                <a:lnTo>
                  <a:pt x="90" y="361"/>
                </a:lnTo>
                <a:lnTo>
                  <a:pt x="90" y="361"/>
                </a:lnTo>
                <a:lnTo>
                  <a:pt x="93" y="361"/>
                </a:lnTo>
                <a:lnTo>
                  <a:pt x="93" y="361"/>
                </a:lnTo>
                <a:lnTo>
                  <a:pt x="93" y="360"/>
                </a:lnTo>
                <a:lnTo>
                  <a:pt x="93" y="360"/>
                </a:lnTo>
                <a:close/>
                <a:moveTo>
                  <a:pt x="19" y="161"/>
                </a:moveTo>
                <a:lnTo>
                  <a:pt x="19" y="161"/>
                </a:lnTo>
                <a:lnTo>
                  <a:pt x="21" y="160"/>
                </a:lnTo>
                <a:lnTo>
                  <a:pt x="21" y="160"/>
                </a:lnTo>
                <a:lnTo>
                  <a:pt x="21" y="156"/>
                </a:lnTo>
                <a:lnTo>
                  <a:pt x="21" y="156"/>
                </a:lnTo>
                <a:lnTo>
                  <a:pt x="19" y="160"/>
                </a:lnTo>
                <a:lnTo>
                  <a:pt x="19" y="161"/>
                </a:lnTo>
                <a:lnTo>
                  <a:pt x="19" y="161"/>
                </a:lnTo>
                <a:close/>
                <a:moveTo>
                  <a:pt x="357" y="261"/>
                </a:moveTo>
                <a:lnTo>
                  <a:pt x="357" y="261"/>
                </a:lnTo>
                <a:lnTo>
                  <a:pt x="357" y="261"/>
                </a:lnTo>
                <a:lnTo>
                  <a:pt x="357" y="261"/>
                </a:lnTo>
                <a:lnTo>
                  <a:pt x="357" y="265"/>
                </a:lnTo>
                <a:lnTo>
                  <a:pt x="357" y="265"/>
                </a:lnTo>
                <a:lnTo>
                  <a:pt x="357" y="265"/>
                </a:lnTo>
                <a:lnTo>
                  <a:pt x="357" y="265"/>
                </a:lnTo>
                <a:lnTo>
                  <a:pt x="357" y="261"/>
                </a:lnTo>
                <a:lnTo>
                  <a:pt x="357" y="261"/>
                </a:lnTo>
                <a:close/>
                <a:moveTo>
                  <a:pt x="186" y="93"/>
                </a:moveTo>
                <a:lnTo>
                  <a:pt x="186" y="93"/>
                </a:lnTo>
                <a:lnTo>
                  <a:pt x="186" y="89"/>
                </a:lnTo>
                <a:lnTo>
                  <a:pt x="186" y="89"/>
                </a:lnTo>
                <a:lnTo>
                  <a:pt x="186" y="89"/>
                </a:lnTo>
                <a:lnTo>
                  <a:pt x="186" y="89"/>
                </a:lnTo>
                <a:lnTo>
                  <a:pt x="185" y="93"/>
                </a:lnTo>
                <a:lnTo>
                  <a:pt x="185" y="93"/>
                </a:lnTo>
                <a:lnTo>
                  <a:pt x="186" y="93"/>
                </a:lnTo>
                <a:lnTo>
                  <a:pt x="186" y="93"/>
                </a:lnTo>
                <a:close/>
                <a:moveTo>
                  <a:pt x="286" y="27"/>
                </a:moveTo>
                <a:lnTo>
                  <a:pt x="286" y="27"/>
                </a:lnTo>
                <a:lnTo>
                  <a:pt x="287" y="24"/>
                </a:lnTo>
                <a:lnTo>
                  <a:pt x="287" y="24"/>
                </a:lnTo>
                <a:lnTo>
                  <a:pt x="286" y="22"/>
                </a:lnTo>
                <a:lnTo>
                  <a:pt x="286" y="22"/>
                </a:lnTo>
                <a:lnTo>
                  <a:pt x="286" y="22"/>
                </a:lnTo>
                <a:lnTo>
                  <a:pt x="286" y="22"/>
                </a:lnTo>
                <a:lnTo>
                  <a:pt x="286" y="25"/>
                </a:lnTo>
                <a:lnTo>
                  <a:pt x="286" y="27"/>
                </a:lnTo>
                <a:lnTo>
                  <a:pt x="286" y="27"/>
                </a:lnTo>
                <a:close/>
                <a:moveTo>
                  <a:pt x="201" y="27"/>
                </a:moveTo>
                <a:lnTo>
                  <a:pt x="201" y="27"/>
                </a:lnTo>
                <a:lnTo>
                  <a:pt x="201" y="27"/>
                </a:lnTo>
                <a:lnTo>
                  <a:pt x="201" y="27"/>
                </a:lnTo>
                <a:lnTo>
                  <a:pt x="197" y="27"/>
                </a:lnTo>
                <a:lnTo>
                  <a:pt x="197" y="27"/>
                </a:lnTo>
                <a:lnTo>
                  <a:pt x="197" y="30"/>
                </a:lnTo>
                <a:lnTo>
                  <a:pt x="197" y="30"/>
                </a:lnTo>
                <a:lnTo>
                  <a:pt x="201" y="27"/>
                </a:lnTo>
                <a:lnTo>
                  <a:pt x="201" y="27"/>
                </a:lnTo>
                <a:close/>
                <a:moveTo>
                  <a:pt x="32" y="349"/>
                </a:moveTo>
                <a:lnTo>
                  <a:pt x="32" y="349"/>
                </a:lnTo>
                <a:lnTo>
                  <a:pt x="33" y="347"/>
                </a:lnTo>
                <a:lnTo>
                  <a:pt x="32" y="344"/>
                </a:lnTo>
                <a:lnTo>
                  <a:pt x="32" y="344"/>
                </a:lnTo>
                <a:lnTo>
                  <a:pt x="32" y="346"/>
                </a:lnTo>
                <a:lnTo>
                  <a:pt x="32" y="346"/>
                </a:lnTo>
                <a:lnTo>
                  <a:pt x="32" y="349"/>
                </a:lnTo>
                <a:lnTo>
                  <a:pt x="32" y="349"/>
                </a:lnTo>
                <a:close/>
                <a:moveTo>
                  <a:pt x="172" y="108"/>
                </a:moveTo>
                <a:lnTo>
                  <a:pt x="172" y="108"/>
                </a:lnTo>
                <a:lnTo>
                  <a:pt x="174" y="106"/>
                </a:lnTo>
                <a:lnTo>
                  <a:pt x="174" y="106"/>
                </a:lnTo>
                <a:lnTo>
                  <a:pt x="174" y="104"/>
                </a:lnTo>
                <a:lnTo>
                  <a:pt x="174" y="104"/>
                </a:lnTo>
                <a:lnTo>
                  <a:pt x="174" y="104"/>
                </a:lnTo>
                <a:lnTo>
                  <a:pt x="172" y="106"/>
                </a:lnTo>
                <a:lnTo>
                  <a:pt x="172" y="108"/>
                </a:lnTo>
                <a:lnTo>
                  <a:pt x="172" y="108"/>
                </a:lnTo>
                <a:close/>
                <a:moveTo>
                  <a:pt x="207" y="21"/>
                </a:moveTo>
                <a:lnTo>
                  <a:pt x="207" y="21"/>
                </a:lnTo>
                <a:lnTo>
                  <a:pt x="207" y="22"/>
                </a:lnTo>
                <a:lnTo>
                  <a:pt x="207" y="22"/>
                </a:lnTo>
                <a:lnTo>
                  <a:pt x="208" y="21"/>
                </a:lnTo>
                <a:lnTo>
                  <a:pt x="208" y="21"/>
                </a:lnTo>
                <a:lnTo>
                  <a:pt x="208" y="18"/>
                </a:lnTo>
                <a:lnTo>
                  <a:pt x="208" y="18"/>
                </a:lnTo>
                <a:lnTo>
                  <a:pt x="207" y="21"/>
                </a:lnTo>
                <a:lnTo>
                  <a:pt x="207" y="21"/>
                </a:lnTo>
                <a:close/>
                <a:moveTo>
                  <a:pt x="262" y="38"/>
                </a:moveTo>
                <a:lnTo>
                  <a:pt x="262" y="38"/>
                </a:lnTo>
                <a:lnTo>
                  <a:pt x="264" y="38"/>
                </a:lnTo>
                <a:lnTo>
                  <a:pt x="264" y="38"/>
                </a:lnTo>
                <a:lnTo>
                  <a:pt x="264" y="37"/>
                </a:lnTo>
                <a:lnTo>
                  <a:pt x="264" y="37"/>
                </a:lnTo>
                <a:lnTo>
                  <a:pt x="262" y="37"/>
                </a:lnTo>
                <a:lnTo>
                  <a:pt x="262" y="37"/>
                </a:lnTo>
                <a:lnTo>
                  <a:pt x="262" y="38"/>
                </a:lnTo>
                <a:lnTo>
                  <a:pt x="262" y="38"/>
                </a:lnTo>
                <a:close/>
                <a:moveTo>
                  <a:pt x="103" y="357"/>
                </a:moveTo>
                <a:lnTo>
                  <a:pt x="103" y="357"/>
                </a:lnTo>
                <a:lnTo>
                  <a:pt x="101" y="355"/>
                </a:lnTo>
                <a:lnTo>
                  <a:pt x="100" y="355"/>
                </a:lnTo>
                <a:lnTo>
                  <a:pt x="100" y="355"/>
                </a:lnTo>
                <a:lnTo>
                  <a:pt x="101" y="357"/>
                </a:lnTo>
                <a:lnTo>
                  <a:pt x="101" y="357"/>
                </a:lnTo>
                <a:lnTo>
                  <a:pt x="103" y="357"/>
                </a:lnTo>
                <a:lnTo>
                  <a:pt x="103" y="357"/>
                </a:lnTo>
                <a:close/>
                <a:moveTo>
                  <a:pt x="33" y="268"/>
                </a:moveTo>
                <a:lnTo>
                  <a:pt x="33" y="268"/>
                </a:lnTo>
                <a:lnTo>
                  <a:pt x="33" y="268"/>
                </a:lnTo>
                <a:lnTo>
                  <a:pt x="33" y="268"/>
                </a:lnTo>
                <a:lnTo>
                  <a:pt x="33" y="262"/>
                </a:lnTo>
                <a:lnTo>
                  <a:pt x="33" y="262"/>
                </a:lnTo>
                <a:lnTo>
                  <a:pt x="32" y="264"/>
                </a:lnTo>
                <a:lnTo>
                  <a:pt x="32" y="264"/>
                </a:lnTo>
                <a:lnTo>
                  <a:pt x="32" y="267"/>
                </a:lnTo>
                <a:lnTo>
                  <a:pt x="32" y="267"/>
                </a:lnTo>
                <a:lnTo>
                  <a:pt x="33" y="268"/>
                </a:lnTo>
                <a:lnTo>
                  <a:pt x="33" y="268"/>
                </a:lnTo>
                <a:close/>
                <a:moveTo>
                  <a:pt x="197" y="358"/>
                </a:moveTo>
                <a:lnTo>
                  <a:pt x="197" y="358"/>
                </a:lnTo>
                <a:lnTo>
                  <a:pt x="199" y="355"/>
                </a:lnTo>
                <a:lnTo>
                  <a:pt x="199" y="355"/>
                </a:lnTo>
                <a:lnTo>
                  <a:pt x="196" y="355"/>
                </a:lnTo>
                <a:lnTo>
                  <a:pt x="196" y="355"/>
                </a:lnTo>
                <a:lnTo>
                  <a:pt x="197" y="358"/>
                </a:lnTo>
                <a:lnTo>
                  <a:pt x="197" y="358"/>
                </a:lnTo>
                <a:close/>
                <a:moveTo>
                  <a:pt x="153" y="89"/>
                </a:moveTo>
                <a:lnTo>
                  <a:pt x="153" y="89"/>
                </a:lnTo>
                <a:lnTo>
                  <a:pt x="155" y="87"/>
                </a:lnTo>
                <a:lnTo>
                  <a:pt x="153" y="85"/>
                </a:lnTo>
                <a:lnTo>
                  <a:pt x="153" y="85"/>
                </a:lnTo>
                <a:lnTo>
                  <a:pt x="153" y="85"/>
                </a:lnTo>
                <a:lnTo>
                  <a:pt x="153" y="85"/>
                </a:lnTo>
                <a:lnTo>
                  <a:pt x="153" y="89"/>
                </a:lnTo>
                <a:lnTo>
                  <a:pt x="153" y="89"/>
                </a:lnTo>
                <a:close/>
                <a:moveTo>
                  <a:pt x="167" y="27"/>
                </a:moveTo>
                <a:lnTo>
                  <a:pt x="167" y="27"/>
                </a:lnTo>
                <a:lnTo>
                  <a:pt x="166" y="27"/>
                </a:lnTo>
                <a:lnTo>
                  <a:pt x="166" y="27"/>
                </a:lnTo>
                <a:lnTo>
                  <a:pt x="166" y="29"/>
                </a:lnTo>
                <a:lnTo>
                  <a:pt x="166" y="29"/>
                </a:lnTo>
                <a:lnTo>
                  <a:pt x="167" y="29"/>
                </a:lnTo>
                <a:lnTo>
                  <a:pt x="167" y="27"/>
                </a:lnTo>
                <a:lnTo>
                  <a:pt x="167" y="27"/>
                </a:lnTo>
                <a:close/>
                <a:moveTo>
                  <a:pt x="177" y="74"/>
                </a:moveTo>
                <a:lnTo>
                  <a:pt x="177" y="74"/>
                </a:lnTo>
                <a:lnTo>
                  <a:pt x="177" y="71"/>
                </a:lnTo>
                <a:lnTo>
                  <a:pt x="177" y="71"/>
                </a:lnTo>
                <a:lnTo>
                  <a:pt x="175" y="71"/>
                </a:lnTo>
                <a:lnTo>
                  <a:pt x="175" y="71"/>
                </a:lnTo>
                <a:lnTo>
                  <a:pt x="177" y="74"/>
                </a:lnTo>
                <a:lnTo>
                  <a:pt x="177" y="74"/>
                </a:lnTo>
                <a:close/>
                <a:moveTo>
                  <a:pt x="188" y="343"/>
                </a:moveTo>
                <a:lnTo>
                  <a:pt x="188" y="343"/>
                </a:lnTo>
                <a:lnTo>
                  <a:pt x="188" y="343"/>
                </a:lnTo>
                <a:lnTo>
                  <a:pt x="188" y="343"/>
                </a:lnTo>
                <a:lnTo>
                  <a:pt x="186" y="344"/>
                </a:lnTo>
                <a:lnTo>
                  <a:pt x="186" y="346"/>
                </a:lnTo>
                <a:lnTo>
                  <a:pt x="186" y="346"/>
                </a:lnTo>
                <a:lnTo>
                  <a:pt x="190" y="346"/>
                </a:lnTo>
                <a:lnTo>
                  <a:pt x="190" y="346"/>
                </a:lnTo>
                <a:lnTo>
                  <a:pt x="188" y="343"/>
                </a:lnTo>
                <a:lnTo>
                  <a:pt x="188" y="343"/>
                </a:lnTo>
                <a:close/>
                <a:moveTo>
                  <a:pt x="352" y="139"/>
                </a:moveTo>
                <a:lnTo>
                  <a:pt x="352" y="139"/>
                </a:lnTo>
                <a:lnTo>
                  <a:pt x="349" y="139"/>
                </a:lnTo>
                <a:lnTo>
                  <a:pt x="349" y="139"/>
                </a:lnTo>
                <a:lnTo>
                  <a:pt x="349" y="141"/>
                </a:lnTo>
                <a:lnTo>
                  <a:pt x="349" y="141"/>
                </a:lnTo>
                <a:lnTo>
                  <a:pt x="350" y="139"/>
                </a:lnTo>
                <a:lnTo>
                  <a:pt x="352" y="139"/>
                </a:lnTo>
                <a:lnTo>
                  <a:pt x="352" y="139"/>
                </a:lnTo>
                <a:close/>
                <a:moveTo>
                  <a:pt x="201" y="87"/>
                </a:moveTo>
                <a:lnTo>
                  <a:pt x="201" y="87"/>
                </a:lnTo>
                <a:lnTo>
                  <a:pt x="204" y="85"/>
                </a:lnTo>
                <a:lnTo>
                  <a:pt x="204" y="85"/>
                </a:lnTo>
                <a:lnTo>
                  <a:pt x="204" y="85"/>
                </a:lnTo>
                <a:lnTo>
                  <a:pt x="204" y="85"/>
                </a:lnTo>
                <a:lnTo>
                  <a:pt x="201" y="85"/>
                </a:lnTo>
                <a:lnTo>
                  <a:pt x="201" y="85"/>
                </a:lnTo>
                <a:lnTo>
                  <a:pt x="201" y="87"/>
                </a:lnTo>
                <a:lnTo>
                  <a:pt x="201" y="87"/>
                </a:lnTo>
                <a:close/>
                <a:moveTo>
                  <a:pt x="32" y="256"/>
                </a:moveTo>
                <a:lnTo>
                  <a:pt x="32" y="256"/>
                </a:lnTo>
                <a:lnTo>
                  <a:pt x="32" y="259"/>
                </a:lnTo>
                <a:lnTo>
                  <a:pt x="32" y="259"/>
                </a:lnTo>
                <a:lnTo>
                  <a:pt x="33" y="257"/>
                </a:lnTo>
                <a:lnTo>
                  <a:pt x="32" y="256"/>
                </a:lnTo>
                <a:lnTo>
                  <a:pt x="32" y="256"/>
                </a:lnTo>
                <a:lnTo>
                  <a:pt x="32" y="256"/>
                </a:lnTo>
                <a:lnTo>
                  <a:pt x="32" y="256"/>
                </a:lnTo>
                <a:close/>
                <a:moveTo>
                  <a:pt x="186" y="46"/>
                </a:moveTo>
                <a:lnTo>
                  <a:pt x="186" y="46"/>
                </a:lnTo>
                <a:lnTo>
                  <a:pt x="185" y="44"/>
                </a:lnTo>
                <a:lnTo>
                  <a:pt x="185" y="44"/>
                </a:lnTo>
                <a:lnTo>
                  <a:pt x="185" y="48"/>
                </a:lnTo>
                <a:lnTo>
                  <a:pt x="185" y="48"/>
                </a:lnTo>
                <a:lnTo>
                  <a:pt x="186" y="46"/>
                </a:lnTo>
                <a:lnTo>
                  <a:pt x="186" y="46"/>
                </a:lnTo>
                <a:close/>
                <a:moveTo>
                  <a:pt x="350" y="175"/>
                </a:moveTo>
                <a:lnTo>
                  <a:pt x="350" y="175"/>
                </a:lnTo>
                <a:lnTo>
                  <a:pt x="350" y="174"/>
                </a:lnTo>
                <a:lnTo>
                  <a:pt x="350" y="174"/>
                </a:lnTo>
                <a:lnTo>
                  <a:pt x="349" y="174"/>
                </a:lnTo>
                <a:lnTo>
                  <a:pt x="349" y="174"/>
                </a:lnTo>
                <a:lnTo>
                  <a:pt x="349" y="175"/>
                </a:lnTo>
                <a:lnTo>
                  <a:pt x="349" y="175"/>
                </a:lnTo>
                <a:lnTo>
                  <a:pt x="350" y="175"/>
                </a:lnTo>
                <a:lnTo>
                  <a:pt x="350" y="175"/>
                </a:lnTo>
                <a:close/>
                <a:moveTo>
                  <a:pt x="161" y="346"/>
                </a:moveTo>
                <a:lnTo>
                  <a:pt x="161" y="346"/>
                </a:lnTo>
                <a:lnTo>
                  <a:pt x="164" y="347"/>
                </a:lnTo>
                <a:lnTo>
                  <a:pt x="164" y="347"/>
                </a:lnTo>
                <a:lnTo>
                  <a:pt x="163" y="344"/>
                </a:lnTo>
                <a:lnTo>
                  <a:pt x="163" y="344"/>
                </a:lnTo>
                <a:lnTo>
                  <a:pt x="161" y="346"/>
                </a:lnTo>
                <a:lnTo>
                  <a:pt x="161" y="346"/>
                </a:lnTo>
                <a:close/>
                <a:moveTo>
                  <a:pt x="182" y="18"/>
                </a:moveTo>
                <a:lnTo>
                  <a:pt x="182" y="18"/>
                </a:lnTo>
                <a:lnTo>
                  <a:pt x="182" y="18"/>
                </a:lnTo>
                <a:lnTo>
                  <a:pt x="182" y="18"/>
                </a:lnTo>
                <a:lnTo>
                  <a:pt x="178" y="18"/>
                </a:lnTo>
                <a:lnTo>
                  <a:pt x="178" y="18"/>
                </a:lnTo>
                <a:lnTo>
                  <a:pt x="178" y="19"/>
                </a:lnTo>
                <a:lnTo>
                  <a:pt x="178" y="19"/>
                </a:lnTo>
                <a:lnTo>
                  <a:pt x="182" y="18"/>
                </a:lnTo>
                <a:lnTo>
                  <a:pt x="182" y="18"/>
                </a:lnTo>
                <a:close/>
                <a:moveTo>
                  <a:pt x="101" y="25"/>
                </a:moveTo>
                <a:lnTo>
                  <a:pt x="101" y="25"/>
                </a:lnTo>
                <a:lnTo>
                  <a:pt x="103" y="25"/>
                </a:lnTo>
                <a:lnTo>
                  <a:pt x="103" y="25"/>
                </a:lnTo>
                <a:lnTo>
                  <a:pt x="103" y="22"/>
                </a:lnTo>
                <a:lnTo>
                  <a:pt x="103" y="22"/>
                </a:lnTo>
                <a:lnTo>
                  <a:pt x="101" y="25"/>
                </a:lnTo>
                <a:lnTo>
                  <a:pt x="101" y="25"/>
                </a:lnTo>
                <a:close/>
                <a:moveTo>
                  <a:pt x="52" y="311"/>
                </a:moveTo>
                <a:lnTo>
                  <a:pt x="52" y="311"/>
                </a:lnTo>
                <a:lnTo>
                  <a:pt x="52" y="316"/>
                </a:lnTo>
                <a:lnTo>
                  <a:pt x="52" y="316"/>
                </a:lnTo>
                <a:lnTo>
                  <a:pt x="54" y="316"/>
                </a:lnTo>
                <a:lnTo>
                  <a:pt x="54" y="316"/>
                </a:lnTo>
                <a:lnTo>
                  <a:pt x="54" y="311"/>
                </a:lnTo>
                <a:lnTo>
                  <a:pt x="54" y="311"/>
                </a:lnTo>
                <a:lnTo>
                  <a:pt x="52" y="311"/>
                </a:lnTo>
                <a:lnTo>
                  <a:pt x="52" y="311"/>
                </a:lnTo>
                <a:close/>
                <a:moveTo>
                  <a:pt x="339" y="158"/>
                </a:moveTo>
                <a:lnTo>
                  <a:pt x="339" y="158"/>
                </a:lnTo>
                <a:lnTo>
                  <a:pt x="339" y="158"/>
                </a:lnTo>
                <a:lnTo>
                  <a:pt x="339" y="158"/>
                </a:lnTo>
                <a:lnTo>
                  <a:pt x="336" y="158"/>
                </a:lnTo>
                <a:lnTo>
                  <a:pt x="336" y="158"/>
                </a:lnTo>
                <a:lnTo>
                  <a:pt x="336" y="160"/>
                </a:lnTo>
                <a:lnTo>
                  <a:pt x="336" y="160"/>
                </a:lnTo>
                <a:lnTo>
                  <a:pt x="339" y="158"/>
                </a:lnTo>
                <a:lnTo>
                  <a:pt x="339" y="158"/>
                </a:lnTo>
                <a:close/>
                <a:moveTo>
                  <a:pt x="191" y="115"/>
                </a:moveTo>
                <a:lnTo>
                  <a:pt x="191" y="115"/>
                </a:lnTo>
                <a:lnTo>
                  <a:pt x="191" y="119"/>
                </a:lnTo>
                <a:lnTo>
                  <a:pt x="191" y="119"/>
                </a:lnTo>
                <a:lnTo>
                  <a:pt x="193" y="119"/>
                </a:lnTo>
                <a:lnTo>
                  <a:pt x="193" y="115"/>
                </a:lnTo>
                <a:lnTo>
                  <a:pt x="193" y="115"/>
                </a:lnTo>
                <a:lnTo>
                  <a:pt x="191" y="115"/>
                </a:lnTo>
                <a:lnTo>
                  <a:pt x="191" y="115"/>
                </a:lnTo>
                <a:close/>
                <a:moveTo>
                  <a:pt x="29" y="290"/>
                </a:moveTo>
                <a:lnTo>
                  <a:pt x="29" y="290"/>
                </a:lnTo>
                <a:lnTo>
                  <a:pt x="30" y="289"/>
                </a:lnTo>
                <a:lnTo>
                  <a:pt x="30" y="289"/>
                </a:lnTo>
                <a:lnTo>
                  <a:pt x="30" y="287"/>
                </a:lnTo>
                <a:lnTo>
                  <a:pt x="30" y="287"/>
                </a:lnTo>
                <a:lnTo>
                  <a:pt x="29" y="289"/>
                </a:lnTo>
                <a:lnTo>
                  <a:pt x="29" y="289"/>
                </a:lnTo>
                <a:lnTo>
                  <a:pt x="29" y="290"/>
                </a:lnTo>
                <a:lnTo>
                  <a:pt x="29" y="290"/>
                </a:lnTo>
                <a:close/>
                <a:moveTo>
                  <a:pt x="166" y="354"/>
                </a:moveTo>
                <a:lnTo>
                  <a:pt x="166" y="354"/>
                </a:lnTo>
                <a:lnTo>
                  <a:pt x="163" y="354"/>
                </a:lnTo>
                <a:lnTo>
                  <a:pt x="163" y="354"/>
                </a:lnTo>
                <a:lnTo>
                  <a:pt x="163" y="354"/>
                </a:lnTo>
                <a:lnTo>
                  <a:pt x="163" y="355"/>
                </a:lnTo>
                <a:lnTo>
                  <a:pt x="163" y="355"/>
                </a:lnTo>
                <a:lnTo>
                  <a:pt x="166" y="355"/>
                </a:lnTo>
                <a:lnTo>
                  <a:pt x="166" y="355"/>
                </a:lnTo>
                <a:lnTo>
                  <a:pt x="166" y="354"/>
                </a:lnTo>
                <a:lnTo>
                  <a:pt x="166" y="354"/>
                </a:lnTo>
                <a:close/>
                <a:moveTo>
                  <a:pt x="183" y="349"/>
                </a:moveTo>
                <a:lnTo>
                  <a:pt x="183" y="349"/>
                </a:lnTo>
                <a:lnTo>
                  <a:pt x="180" y="349"/>
                </a:lnTo>
                <a:lnTo>
                  <a:pt x="180" y="349"/>
                </a:lnTo>
                <a:lnTo>
                  <a:pt x="180" y="350"/>
                </a:lnTo>
                <a:lnTo>
                  <a:pt x="180" y="350"/>
                </a:lnTo>
                <a:lnTo>
                  <a:pt x="182" y="350"/>
                </a:lnTo>
                <a:lnTo>
                  <a:pt x="182" y="350"/>
                </a:lnTo>
                <a:lnTo>
                  <a:pt x="183" y="349"/>
                </a:lnTo>
                <a:lnTo>
                  <a:pt x="183" y="349"/>
                </a:lnTo>
                <a:close/>
                <a:moveTo>
                  <a:pt x="330" y="98"/>
                </a:moveTo>
                <a:lnTo>
                  <a:pt x="330" y="98"/>
                </a:lnTo>
                <a:lnTo>
                  <a:pt x="330" y="98"/>
                </a:lnTo>
                <a:lnTo>
                  <a:pt x="330" y="98"/>
                </a:lnTo>
                <a:lnTo>
                  <a:pt x="328" y="101"/>
                </a:lnTo>
                <a:lnTo>
                  <a:pt x="328" y="101"/>
                </a:lnTo>
                <a:lnTo>
                  <a:pt x="328" y="101"/>
                </a:lnTo>
                <a:lnTo>
                  <a:pt x="328" y="101"/>
                </a:lnTo>
                <a:lnTo>
                  <a:pt x="330" y="100"/>
                </a:lnTo>
                <a:lnTo>
                  <a:pt x="330" y="100"/>
                </a:lnTo>
                <a:lnTo>
                  <a:pt x="330" y="98"/>
                </a:lnTo>
                <a:lnTo>
                  <a:pt x="330" y="98"/>
                </a:lnTo>
                <a:close/>
                <a:moveTo>
                  <a:pt x="246" y="352"/>
                </a:moveTo>
                <a:lnTo>
                  <a:pt x="246" y="352"/>
                </a:lnTo>
                <a:lnTo>
                  <a:pt x="248" y="352"/>
                </a:lnTo>
                <a:lnTo>
                  <a:pt x="248" y="352"/>
                </a:lnTo>
                <a:lnTo>
                  <a:pt x="246" y="349"/>
                </a:lnTo>
                <a:lnTo>
                  <a:pt x="246" y="349"/>
                </a:lnTo>
                <a:lnTo>
                  <a:pt x="245" y="349"/>
                </a:lnTo>
                <a:lnTo>
                  <a:pt x="245" y="349"/>
                </a:lnTo>
                <a:lnTo>
                  <a:pt x="246" y="352"/>
                </a:lnTo>
                <a:lnTo>
                  <a:pt x="246" y="352"/>
                </a:lnTo>
                <a:close/>
                <a:moveTo>
                  <a:pt x="204" y="40"/>
                </a:moveTo>
                <a:lnTo>
                  <a:pt x="204" y="40"/>
                </a:lnTo>
                <a:lnTo>
                  <a:pt x="201" y="41"/>
                </a:lnTo>
                <a:lnTo>
                  <a:pt x="201" y="41"/>
                </a:lnTo>
                <a:lnTo>
                  <a:pt x="201" y="43"/>
                </a:lnTo>
                <a:lnTo>
                  <a:pt x="201" y="43"/>
                </a:lnTo>
                <a:lnTo>
                  <a:pt x="202" y="43"/>
                </a:lnTo>
                <a:lnTo>
                  <a:pt x="202" y="43"/>
                </a:lnTo>
                <a:lnTo>
                  <a:pt x="204" y="41"/>
                </a:lnTo>
                <a:lnTo>
                  <a:pt x="204" y="40"/>
                </a:lnTo>
                <a:lnTo>
                  <a:pt x="204" y="40"/>
                </a:lnTo>
                <a:close/>
                <a:moveTo>
                  <a:pt x="235" y="361"/>
                </a:moveTo>
                <a:lnTo>
                  <a:pt x="235" y="361"/>
                </a:lnTo>
                <a:lnTo>
                  <a:pt x="235" y="366"/>
                </a:lnTo>
                <a:lnTo>
                  <a:pt x="235" y="366"/>
                </a:lnTo>
                <a:lnTo>
                  <a:pt x="237" y="363"/>
                </a:lnTo>
                <a:lnTo>
                  <a:pt x="237" y="363"/>
                </a:lnTo>
                <a:lnTo>
                  <a:pt x="235" y="361"/>
                </a:lnTo>
                <a:lnTo>
                  <a:pt x="235" y="361"/>
                </a:lnTo>
                <a:close/>
                <a:moveTo>
                  <a:pt x="207" y="355"/>
                </a:moveTo>
                <a:lnTo>
                  <a:pt x="207" y="355"/>
                </a:lnTo>
                <a:lnTo>
                  <a:pt x="205" y="358"/>
                </a:lnTo>
                <a:lnTo>
                  <a:pt x="205" y="358"/>
                </a:lnTo>
                <a:lnTo>
                  <a:pt x="208" y="358"/>
                </a:lnTo>
                <a:lnTo>
                  <a:pt x="208" y="358"/>
                </a:lnTo>
                <a:lnTo>
                  <a:pt x="207" y="355"/>
                </a:lnTo>
                <a:lnTo>
                  <a:pt x="207" y="355"/>
                </a:lnTo>
                <a:close/>
                <a:moveTo>
                  <a:pt x="196" y="343"/>
                </a:moveTo>
                <a:lnTo>
                  <a:pt x="196" y="343"/>
                </a:lnTo>
                <a:lnTo>
                  <a:pt x="196" y="343"/>
                </a:lnTo>
                <a:lnTo>
                  <a:pt x="196" y="343"/>
                </a:lnTo>
                <a:lnTo>
                  <a:pt x="194" y="346"/>
                </a:lnTo>
                <a:lnTo>
                  <a:pt x="194" y="346"/>
                </a:lnTo>
                <a:lnTo>
                  <a:pt x="196" y="346"/>
                </a:lnTo>
                <a:lnTo>
                  <a:pt x="196" y="346"/>
                </a:lnTo>
                <a:lnTo>
                  <a:pt x="196" y="343"/>
                </a:lnTo>
                <a:lnTo>
                  <a:pt x="196" y="343"/>
                </a:lnTo>
                <a:close/>
                <a:moveTo>
                  <a:pt x="188" y="232"/>
                </a:moveTo>
                <a:lnTo>
                  <a:pt x="188" y="232"/>
                </a:lnTo>
                <a:lnTo>
                  <a:pt x="188" y="232"/>
                </a:lnTo>
                <a:lnTo>
                  <a:pt x="185" y="232"/>
                </a:lnTo>
                <a:lnTo>
                  <a:pt x="185" y="232"/>
                </a:lnTo>
                <a:lnTo>
                  <a:pt x="186" y="234"/>
                </a:lnTo>
                <a:lnTo>
                  <a:pt x="186" y="234"/>
                </a:lnTo>
                <a:lnTo>
                  <a:pt x="188" y="232"/>
                </a:lnTo>
                <a:lnTo>
                  <a:pt x="188" y="232"/>
                </a:lnTo>
                <a:close/>
                <a:moveTo>
                  <a:pt x="336" y="41"/>
                </a:moveTo>
                <a:lnTo>
                  <a:pt x="336" y="41"/>
                </a:lnTo>
                <a:lnTo>
                  <a:pt x="338" y="41"/>
                </a:lnTo>
                <a:lnTo>
                  <a:pt x="338" y="41"/>
                </a:lnTo>
                <a:lnTo>
                  <a:pt x="335" y="38"/>
                </a:lnTo>
                <a:lnTo>
                  <a:pt x="335" y="38"/>
                </a:lnTo>
                <a:lnTo>
                  <a:pt x="336" y="41"/>
                </a:lnTo>
                <a:lnTo>
                  <a:pt x="336" y="41"/>
                </a:lnTo>
                <a:close/>
                <a:moveTo>
                  <a:pt x="150" y="92"/>
                </a:moveTo>
                <a:lnTo>
                  <a:pt x="150" y="92"/>
                </a:lnTo>
                <a:lnTo>
                  <a:pt x="152" y="90"/>
                </a:lnTo>
                <a:lnTo>
                  <a:pt x="152" y="90"/>
                </a:lnTo>
                <a:lnTo>
                  <a:pt x="150" y="87"/>
                </a:lnTo>
                <a:lnTo>
                  <a:pt x="150" y="87"/>
                </a:lnTo>
                <a:lnTo>
                  <a:pt x="150" y="92"/>
                </a:lnTo>
                <a:lnTo>
                  <a:pt x="150" y="92"/>
                </a:lnTo>
                <a:close/>
                <a:moveTo>
                  <a:pt x="40" y="174"/>
                </a:moveTo>
                <a:lnTo>
                  <a:pt x="40" y="174"/>
                </a:lnTo>
                <a:lnTo>
                  <a:pt x="40" y="174"/>
                </a:lnTo>
                <a:lnTo>
                  <a:pt x="40" y="174"/>
                </a:lnTo>
                <a:lnTo>
                  <a:pt x="40" y="167"/>
                </a:lnTo>
                <a:lnTo>
                  <a:pt x="40" y="167"/>
                </a:lnTo>
                <a:lnTo>
                  <a:pt x="40" y="169"/>
                </a:lnTo>
                <a:lnTo>
                  <a:pt x="40" y="169"/>
                </a:lnTo>
                <a:lnTo>
                  <a:pt x="40" y="174"/>
                </a:lnTo>
                <a:lnTo>
                  <a:pt x="40" y="174"/>
                </a:lnTo>
                <a:close/>
                <a:moveTo>
                  <a:pt x="223" y="104"/>
                </a:moveTo>
                <a:lnTo>
                  <a:pt x="223" y="104"/>
                </a:lnTo>
                <a:lnTo>
                  <a:pt x="223" y="104"/>
                </a:lnTo>
                <a:lnTo>
                  <a:pt x="223" y="104"/>
                </a:lnTo>
                <a:lnTo>
                  <a:pt x="221" y="100"/>
                </a:lnTo>
                <a:lnTo>
                  <a:pt x="221" y="100"/>
                </a:lnTo>
                <a:lnTo>
                  <a:pt x="220" y="101"/>
                </a:lnTo>
                <a:lnTo>
                  <a:pt x="220" y="101"/>
                </a:lnTo>
                <a:lnTo>
                  <a:pt x="223" y="104"/>
                </a:lnTo>
                <a:lnTo>
                  <a:pt x="223" y="104"/>
                </a:lnTo>
                <a:close/>
                <a:moveTo>
                  <a:pt x="339" y="153"/>
                </a:moveTo>
                <a:lnTo>
                  <a:pt x="339" y="153"/>
                </a:lnTo>
                <a:lnTo>
                  <a:pt x="336" y="155"/>
                </a:lnTo>
                <a:lnTo>
                  <a:pt x="336" y="155"/>
                </a:lnTo>
                <a:lnTo>
                  <a:pt x="339" y="155"/>
                </a:lnTo>
                <a:lnTo>
                  <a:pt x="339" y="155"/>
                </a:lnTo>
                <a:lnTo>
                  <a:pt x="339" y="153"/>
                </a:lnTo>
                <a:lnTo>
                  <a:pt x="339" y="153"/>
                </a:lnTo>
                <a:close/>
                <a:moveTo>
                  <a:pt x="344" y="270"/>
                </a:moveTo>
                <a:lnTo>
                  <a:pt x="344" y="270"/>
                </a:lnTo>
                <a:lnTo>
                  <a:pt x="346" y="270"/>
                </a:lnTo>
                <a:lnTo>
                  <a:pt x="347" y="268"/>
                </a:lnTo>
                <a:lnTo>
                  <a:pt x="347" y="268"/>
                </a:lnTo>
                <a:lnTo>
                  <a:pt x="344" y="268"/>
                </a:lnTo>
                <a:lnTo>
                  <a:pt x="344" y="268"/>
                </a:lnTo>
                <a:lnTo>
                  <a:pt x="344" y="270"/>
                </a:lnTo>
                <a:lnTo>
                  <a:pt x="344" y="270"/>
                </a:lnTo>
                <a:close/>
                <a:moveTo>
                  <a:pt x="199" y="8"/>
                </a:moveTo>
                <a:lnTo>
                  <a:pt x="199" y="8"/>
                </a:lnTo>
                <a:lnTo>
                  <a:pt x="199" y="10"/>
                </a:lnTo>
                <a:lnTo>
                  <a:pt x="199" y="10"/>
                </a:lnTo>
                <a:lnTo>
                  <a:pt x="210" y="10"/>
                </a:lnTo>
                <a:lnTo>
                  <a:pt x="210" y="10"/>
                </a:lnTo>
                <a:lnTo>
                  <a:pt x="210" y="8"/>
                </a:lnTo>
                <a:lnTo>
                  <a:pt x="210" y="8"/>
                </a:lnTo>
                <a:lnTo>
                  <a:pt x="199" y="8"/>
                </a:lnTo>
                <a:lnTo>
                  <a:pt x="199" y="8"/>
                </a:lnTo>
                <a:close/>
                <a:moveTo>
                  <a:pt x="163" y="79"/>
                </a:moveTo>
                <a:lnTo>
                  <a:pt x="163" y="79"/>
                </a:lnTo>
                <a:lnTo>
                  <a:pt x="161" y="79"/>
                </a:lnTo>
                <a:lnTo>
                  <a:pt x="161" y="79"/>
                </a:lnTo>
                <a:lnTo>
                  <a:pt x="160" y="81"/>
                </a:lnTo>
                <a:lnTo>
                  <a:pt x="160" y="81"/>
                </a:lnTo>
                <a:lnTo>
                  <a:pt x="158" y="82"/>
                </a:lnTo>
                <a:lnTo>
                  <a:pt x="158" y="82"/>
                </a:lnTo>
                <a:lnTo>
                  <a:pt x="160" y="82"/>
                </a:lnTo>
                <a:lnTo>
                  <a:pt x="160" y="82"/>
                </a:lnTo>
                <a:lnTo>
                  <a:pt x="163" y="79"/>
                </a:lnTo>
                <a:lnTo>
                  <a:pt x="163" y="79"/>
                </a:lnTo>
                <a:close/>
                <a:moveTo>
                  <a:pt x="24" y="287"/>
                </a:moveTo>
                <a:lnTo>
                  <a:pt x="24" y="287"/>
                </a:lnTo>
                <a:lnTo>
                  <a:pt x="25" y="287"/>
                </a:lnTo>
                <a:lnTo>
                  <a:pt x="25" y="287"/>
                </a:lnTo>
                <a:lnTo>
                  <a:pt x="24" y="284"/>
                </a:lnTo>
                <a:lnTo>
                  <a:pt x="24" y="284"/>
                </a:lnTo>
                <a:lnTo>
                  <a:pt x="24" y="284"/>
                </a:lnTo>
                <a:lnTo>
                  <a:pt x="24" y="284"/>
                </a:lnTo>
                <a:lnTo>
                  <a:pt x="24" y="287"/>
                </a:lnTo>
                <a:lnTo>
                  <a:pt x="24" y="287"/>
                </a:lnTo>
                <a:close/>
                <a:moveTo>
                  <a:pt x="128" y="368"/>
                </a:moveTo>
                <a:lnTo>
                  <a:pt x="128" y="368"/>
                </a:lnTo>
                <a:lnTo>
                  <a:pt x="130" y="369"/>
                </a:lnTo>
                <a:lnTo>
                  <a:pt x="130" y="369"/>
                </a:lnTo>
                <a:lnTo>
                  <a:pt x="131" y="369"/>
                </a:lnTo>
                <a:lnTo>
                  <a:pt x="131" y="369"/>
                </a:lnTo>
                <a:lnTo>
                  <a:pt x="130" y="366"/>
                </a:lnTo>
                <a:lnTo>
                  <a:pt x="130" y="366"/>
                </a:lnTo>
                <a:lnTo>
                  <a:pt x="128" y="368"/>
                </a:lnTo>
                <a:lnTo>
                  <a:pt x="128" y="368"/>
                </a:lnTo>
                <a:close/>
                <a:moveTo>
                  <a:pt x="220" y="43"/>
                </a:moveTo>
                <a:lnTo>
                  <a:pt x="220" y="43"/>
                </a:lnTo>
                <a:lnTo>
                  <a:pt x="220" y="43"/>
                </a:lnTo>
                <a:lnTo>
                  <a:pt x="220" y="43"/>
                </a:lnTo>
                <a:lnTo>
                  <a:pt x="218" y="46"/>
                </a:lnTo>
                <a:lnTo>
                  <a:pt x="218" y="46"/>
                </a:lnTo>
                <a:lnTo>
                  <a:pt x="221" y="44"/>
                </a:lnTo>
                <a:lnTo>
                  <a:pt x="221" y="44"/>
                </a:lnTo>
                <a:lnTo>
                  <a:pt x="220" y="43"/>
                </a:lnTo>
                <a:lnTo>
                  <a:pt x="220" y="43"/>
                </a:lnTo>
                <a:close/>
                <a:moveTo>
                  <a:pt x="335" y="145"/>
                </a:moveTo>
                <a:lnTo>
                  <a:pt x="335" y="145"/>
                </a:lnTo>
                <a:lnTo>
                  <a:pt x="335" y="145"/>
                </a:lnTo>
                <a:lnTo>
                  <a:pt x="335" y="145"/>
                </a:lnTo>
                <a:lnTo>
                  <a:pt x="339" y="145"/>
                </a:lnTo>
                <a:lnTo>
                  <a:pt x="339" y="145"/>
                </a:lnTo>
                <a:lnTo>
                  <a:pt x="339" y="145"/>
                </a:lnTo>
                <a:lnTo>
                  <a:pt x="339" y="145"/>
                </a:lnTo>
                <a:lnTo>
                  <a:pt x="335" y="145"/>
                </a:lnTo>
                <a:lnTo>
                  <a:pt x="335" y="145"/>
                </a:lnTo>
                <a:close/>
                <a:moveTo>
                  <a:pt x="147" y="137"/>
                </a:moveTo>
                <a:lnTo>
                  <a:pt x="147" y="137"/>
                </a:lnTo>
                <a:lnTo>
                  <a:pt x="144" y="137"/>
                </a:lnTo>
                <a:lnTo>
                  <a:pt x="144" y="137"/>
                </a:lnTo>
                <a:lnTo>
                  <a:pt x="142" y="139"/>
                </a:lnTo>
                <a:lnTo>
                  <a:pt x="142" y="139"/>
                </a:lnTo>
                <a:lnTo>
                  <a:pt x="142" y="141"/>
                </a:lnTo>
                <a:lnTo>
                  <a:pt x="142" y="141"/>
                </a:lnTo>
                <a:lnTo>
                  <a:pt x="147" y="137"/>
                </a:lnTo>
                <a:lnTo>
                  <a:pt x="147" y="137"/>
                </a:lnTo>
                <a:close/>
                <a:moveTo>
                  <a:pt x="229" y="14"/>
                </a:moveTo>
                <a:lnTo>
                  <a:pt x="229" y="14"/>
                </a:lnTo>
                <a:lnTo>
                  <a:pt x="224" y="14"/>
                </a:lnTo>
                <a:lnTo>
                  <a:pt x="224" y="14"/>
                </a:lnTo>
                <a:lnTo>
                  <a:pt x="229" y="16"/>
                </a:lnTo>
                <a:lnTo>
                  <a:pt x="229" y="16"/>
                </a:lnTo>
                <a:lnTo>
                  <a:pt x="229" y="14"/>
                </a:lnTo>
                <a:lnTo>
                  <a:pt x="229" y="14"/>
                </a:lnTo>
                <a:close/>
                <a:moveTo>
                  <a:pt x="339" y="191"/>
                </a:moveTo>
                <a:lnTo>
                  <a:pt x="339" y="191"/>
                </a:lnTo>
                <a:lnTo>
                  <a:pt x="339" y="190"/>
                </a:lnTo>
                <a:lnTo>
                  <a:pt x="339" y="188"/>
                </a:lnTo>
                <a:lnTo>
                  <a:pt x="339" y="188"/>
                </a:lnTo>
                <a:lnTo>
                  <a:pt x="339" y="188"/>
                </a:lnTo>
                <a:lnTo>
                  <a:pt x="339" y="188"/>
                </a:lnTo>
                <a:lnTo>
                  <a:pt x="339" y="191"/>
                </a:lnTo>
                <a:lnTo>
                  <a:pt x="339" y="191"/>
                </a:lnTo>
                <a:close/>
                <a:moveTo>
                  <a:pt x="335" y="101"/>
                </a:moveTo>
                <a:lnTo>
                  <a:pt x="335" y="101"/>
                </a:lnTo>
                <a:lnTo>
                  <a:pt x="336" y="101"/>
                </a:lnTo>
                <a:lnTo>
                  <a:pt x="338" y="100"/>
                </a:lnTo>
                <a:lnTo>
                  <a:pt x="338" y="100"/>
                </a:lnTo>
                <a:lnTo>
                  <a:pt x="336" y="100"/>
                </a:lnTo>
                <a:lnTo>
                  <a:pt x="335" y="101"/>
                </a:lnTo>
                <a:lnTo>
                  <a:pt x="335" y="101"/>
                </a:lnTo>
                <a:close/>
                <a:moveTo>
                  <a:pt x="96" y="360"/>
                </a:moveTo>
                <a:lnTo>
                  <a:pt x="96" y="360"/>
                </a:lnTo>
                <a:lnTo>
                  <a:pt x="96" y="363"/>
                </a:lnTo>
                <a:lnTo>
                  <a:pt x="96" y="363"/>
                </a:lnTo>
                <a:lnTo>
                  <a:pt x="98" y="363"/>
                </a:lnTo>
                <a:lnTo>
                  <a:pt x="98" y="363"/>
                </a:lnTo>
                <a:lnTo>
                  <a:pt x="98" y="360"/>
                </a:lnTo>
                <a:lnTo>
                  <a:pt x="98" y="360"/>
                </a:lnTo>
                <a:lnTo>
                  <a:pt x="96" y="360"/>
                </a:lnTo>
                <a:lnTo>
                  <a:pt x="96" y="360"/>
                </a:lnTo>
                <a:close/>
                <a:moveTo>
                  <a:pt x="287" y="18"/>
                </a:moveTo>
                <a:lnTo>
                  <a:pt x="287" y="18"/>
                </a:lnTo>
                <a:lnTo>
                  <a:pt x="284" y="18"/>
                </a:lnTo>
                <a:lnTo>
                  <a:pt x="284" y="18"/>
                </a:lnTo>
                <a:lnTo>
                  <a:pt x="286" y="18"/>
                </a:lnTo>
                <a:lnTo>
                  <a:pt x="286" y="18"/>
                </a:lnTo>
                <a:lnTo>
                  <a:pt x="287" y="19"/>
                </a:lnTo>
                <a:lnTo>
                  <a:pt x="287" y="19"/>
                </a:lnTo>
                <a:lnTo>
                  <a:pt x="287" y="18"/>
                </a:lnTo>
                <a:lnTo>
                  <a:pt x="287" y="18"/>
                </a:lnTo>
                <a:close/>
                <a:moveTo>
                  <a:pt x="347" y="101"/>
                </a:moveTo>
                <a:lnTo>
                  <a:pt x="347" y="101"/>
                </a:lnTo>
                <a:lnTo>
                  <a:pt x="349" y="106"/>
                </a:lnTo>
                <a:lnTo>
                  <a:pt x="349" y="106"/>
                </a:lnTo>
                <a:lnTo>
                  <a:pt x="349" y="101"/>
                </a:lnTo>
                <a:lnTo>
                  <a:pt x="349" y="101"/>
                </a:lnTo>
                <a:lnTo>
                  <a:pt x="347" y="101"/>
                </a:lnTo>
                <a:lnTo>
                  <a:pt x="347" y="101"/>
                </a:lnTo>
                <a:close/>
                <a:moveTo>
                  <a:pt x="89" y="18"/>
                </a:moveTo>
                <a:lnTo>
                  <a:pt x="89" y="18"/>
                </a:lnTo>
                <a:lnTo>
                  <a:pt x="89" y="18"/>
                </a:lnTo>
                <a:lnTo>
                  <a:pt x="89" y="18"/>
                </a:lnTo>
                <a:lnTo>
                  <a:pt x="82" y="18"/>
                </a:lnTo>
                <a:lnTo>
                  <a:pt x="82" y="18"/>
                </a:lnTo>
                <a:lnTo>
                  <a:pt x="87" y="18"/>
                </a:lnTo>
                <a:lnTo>
                  <a:pt x="87" y="18"/>
                </a:lnTo>
                <a:lnTo>
                  <a:pt x="89" y="18"/>
                </a:lnTo>
                <a:lnTo>
                  <a:pt x="89" y="18"/>
                </a:lnTo>
                <a:close/>
                <a:moveTo>
                  <a:pt x="10" y="240"/>
                </a:moveTo>
                <a:lnTo>
                  <a:pt x="10" y="240"/>
                </a:lnTo>
                <a:lnTo>
                  <a:pt x="10" y="243"/>
                </a:lnTo>
                <a:lnTo>
                  <a:pt x="10" y="243"/>
                </a:lnTo>
                <a:lnTo>
                  <a:pt x="11" y="243"/>
                </a:lnTo>
                <a:lnTo>
                  <a:pt x="11" y="243"/>
                </a:lnTo>
                <a:lnTo>
                  <a:pt x="11" y="240"/>
                </a:lnTo>
                <a:lnTo>
                  <a:pt x="11" y="240"/>
                </a:lnTo>
                <a:lnTo>
                  <a:pt x="11" y="238"/>
                </a:lnTo>
                <a:lnTo>
                  <a:pt x="11" y="238"/>
                </a:lnTo>
                <a:lnTo>
                  <a:pt x="10" y="240"/>
                </a:lnTo>
                <a:lnTo>
                  <a:pt x="10" y="240"/>
                </a:lnTo>
                <a:close/>
                <a:moveTo>
                  <a:pt x="52" y="41"/>
                </a:moveTo>
                <a:lnTo>
                  <a:pt x="52" y="41"/>
                </a:lnTo>
                <a:lnTo>
                  <a:pt x="52" y="40"/>
                </a:lnTo>
                <a:lnTo>
                  <a:pt x="52" y="40"/>
                </a:lnTo>
                <a:lnTo>
                  <a:pt x="51" y="41"/>
                </a:lnTo>
                <a:lnTo>
                  <a:pt x="51" y="41"/>
                </a:lnTo>
                <a:lnTo>
                  <a:pt x="49" y="44"/>
                </a:lnTo>
                <a:lnTo>
                  <a:pt x="49" y="44"/>
                </a:lnTo>
                <a:lnTo>
                  <a:pt x="52" y="41"/>
                </a:lnTo>
                <a:lnTo>
                  <a:pt x="52" y="41"/>
                </a:lnTo>
                <a:close/>
                <a:moveTo>
                  <a:pt x="343" y="149"/>
                </a:moveTo>
                <a:lnTo>
                  <a:pt x="343" y="149"/>
                </a:lnTo>
                <a:lnTo>
                  <a:pt x="343" y="150"/>
                </a:lnTo>
                <a:lnTo>
                  <a:pt x="343" y="150"/>
                </a:lnTo>
                <a:lnTo>
                  <a:pt x="344" y="150"/>
                </a:lnTo>
                <a:lnTo>
                  <a:pt x="344" y="150"/>
                </a:lnTo>
                <a:lnTo>
                  <a:pt x="346" y="150"/>
                </a:lnTo>
                <a:lnTo>
                  <a:pt x="344" y="149"/>
                </a:lnTo>
                <a:lnTo>
                  <a:pt x="344" y="149"/>
                </a:lnTo>
                <a:lnTo>
                  <a:pt x="343" y="149"/>
                </a:lnTo>
                <a:lnTo>
                  <a:pt x="343" y="149"/>
                </a:lnTo>
                <a:close/>
                <a:moveTo>
                  <a:pt x="243" y="25"/>
                </a:moveTo>
                <a:lnTo>
                  <a:pt x="243" y="25"/>
                </a:lnTo>
                <a:lnTo>
                  <a:pt x="245" y="24"/>
                </a:lnTo>
                <a:lnTo>
                  <a:pt x="245" y="24"/>
                </a:lnTo>
                <a:lnTo>
                  <a:pt x="243" y="22"/>
                </a:lnTo>
                <a:lnTo>
                  <a:pt x="243" y="22"/>
                </a:lnTo>
                <a:lnTo>
                  <a:pt x="243" y="22"/>
                </a:lnTo>
                <a:lnTo>
                  <a:pt x="243" y="22"/>
                </a:lnTo>
                <a:lnTo>
                  <a:pt x="243" y="25"/>
                </a:lnTo>
                <a:lnTo>
                  <a:pt x="243" y="25"/>
                </a:lnTo>
                <a:close/>
                <a:moveTo>
                  <a:pt x="218" y="346"/>
                </a:moveTo>
                <a:lnTo>
                  <a:pt x="218" y="346"/>
                </a:lnTo>
                <a:lnTo>
                  <a:pt x="216" y="343"/>
                </a:lnTo>
                <a:lnTo>
                  <a:pt x="216" y="343"/>
                </a:lnTo>
                <a:lnTo>
                  <a:pt x="216" y="344"/>
                </a:lnTo>
                <a:lnTo>
                  <a:pt x="216" y="346"/>
                </a:lnTo>
                <a:lnTo>
                  <a:pt x="216" y="346"/>
                </a:lnTo>
                <a:lnTo>
                  <a:pt x="218" y="346"/>
                </a:lnTo>
                <a:lnTo>
                  <a:pt x="218" y="346"/>
                </a:lnTo>
                <a:close/>
                <a:moveTo>
                  <a:pt x="295" y="29"/>
                </a:moveTo>
                <a:lnTo>
                  <a:pt x="295" y="29"/>
                </a:lnTo>
                <a:lnTo>
                  <a:pt x="295" y="25"/>
                </a:lnTo>
                <a:lnTo>
                  <a:pt x="295" y="25"/>
                </a:lnTo>
                <a:lnTo>
                  <a:pt x="295" y="27"/>
                </a:lnTo>
                <a:lnTo>
                  <a:pt x="295" y="27"/>
                </a:lnTo>
                <a:lnTo>
                  <a:pt x="295" y="27"/>
                </a:lnTo>
                <a:lnTo>
                  <a:pt x="295" y="29"/>
                </a:lnTo>
                <a:lnTo>
                  <a:pt x="295" y="29"/>
                </a:lnTo>
                <a:close/>
                <a:moveTo>
                  <a:pt x="344" y="196"/>
                </a:moveTo>
                <a:lnTo>
                  <a:pt x="344" y="196"/>
                </a:lnTo>
                <a:lnTo>
                  <a:pt x="343" y="196"/>
                </a:lnTo>
                <a:lnTo>
                  <a:pt x="343" y="196"/>
                </a:lnTo>
                <a:lnTo>
                  <a:pt x="343" y="199"/>
                </a:lnTo>
                <a:lnTo>
                  <a:pt x="343" y="199"/>
                </a:lnTo>
                <a:lnTo>
                  <a:pt x="344" y="197"/>
                </a:lnTo>
                <a:lnTo>
                  <a:pt x="344" y="197"/>
                </a:lnTo>
                <a:lnTo>
                  <a:pt x="344" y="196"/>
                </a:lnTo>
                <a:lnTo>
                  <a:pt x="344" y="196"/>
                </a:lnTo>
                <a:close/>
                <a:moveTo>
                  <a:pt x="231" y="235"/>
                </a:moveTo>
                <a:lnTo>
                  <a:pt x="231" y="235"/>
                </a:lnTo>
                <a:lnTo>
                  <a:pt x="231" y="235"/>
                </a:lnTo>
                <a:lnTo>
                  <a:pt x="231" y="235"/>
                </a:lnTo>
                <a:lnTo>
                  <a:pt x="231" y="234"/>
                </a:lnTo>
                <a:lnTo>
                  <a:pt x="227" y="231"/>
                </a:lnTo>
                <a:lnTo>
                  <a:pt x="227" y="231"/>
                </a:lnTo>
                <a:lnTo>
                  <a:pt x="231" y="235"/>
                </a:lnTo>
                <a:lnTo>
                  <a:pt x="231" y="235"/>
                </a:lnTo>
                <a:close/>
                <a:moveTo>
                  <a:pt x="35" y="256"/>
                </a:moveTo>
                <a:lnTo>
                  <a:pt x="35" y="256"/>
                </a:lnTo>
                <a:lnTo>
                  <a:pt x="38" y="254"/>
                </a:lnTo>
                <a:lnTo>
                  <a:pt x="38" y="253"/>
                </a:lnTo>
                <a:lnTo>
                  <a:pt x="38" y="253"/>
                </a:lnTo>
                <a:lnTo>
                  <a:pt x="35" y="254"/>
                </a:lnTo>
                <a:lnTo>
                  <a:pt x="35" y="256"/>
                </a:lnTo>
                <a:lnTo>
                  <a:pt x="35" y="256"/>
                </a:lnTo>
                <a:close/>
                <a:moveTo>
                  <a:pt x="16" y="145"/>
                </a:moveTo>
                <a:lnTo>
                  <a:pt x="16" y="145"/>
                </a:lnTo>
                <a:lnTo>
                  <a:pt x="18" y="145"/>
                </a:lnTo>
                <a:lnTo>
                  <a:pt x="18" y="144"/>
                </a:lnTo>
                <a:lnTo>
                  <a:pt x="18" y="144"/>
                </a:lnTo>
                <a:lnTo>
                  <a:pt x="16" y="144"/>
                </a:lnTo>
                <a:lnTo>
                  <a:pt x="16" y="144"/>
                </a:lnTo>
                <a:lnTo>
                  <a:pt x="16" y="145"/>
                </a:lnTo>
                <a:lnTo>
                  <a:pt x="16" y="145"/>
                </a:lnTo>
                <a:close/>
                <a:moveTo>
                  <a:pt x="55" y="347"/>
                </a:moveTo>
                <a:lnTo>
                  <a:pt x="55" y="347"/>
                </a:lnTo>
                <a:lnTo>
                  <a:pt x="54" y="346"/>
                </a:lnTo>
                <a:lnTo>
                  <a:pt x="54" y="346"/>
                </a:lnTo>
                <a:lnTo>
                  <a:pt x="54" y="343"/>
                </a:lnTo>
                <a:lnTo>
                  <a:pt x="54" y="343"/>
                </a:lnTo>
                <a:lnTo>
                  <a:pt x="54" y="343"/>
                </a:lnTo>
                <a:lnTo>
                  <a:pt x="54" y="343"/>
                </a:lnTo>
                <a:lnTo>
                  <a:pt x="54" y="344"/>
                </a:lnTo>
                <a:lnTo>
                  <a:pt x="54" y="344"/>
                </a:lnTo>
                <a:lnTo>
                  <a:pt x="55" y="347"/>
                </a:lnTo>
                <a:lnTo>
                  <a:pt x="55" y="347"/>
                </a:lnTo>
                <a:lnTo>
                  <a:pt x="55" y="347"/>
                </a:lnTo>
                <a:lnTo>
                  <a:pt x="55" y="347"/>
                </a:lnTo>
                <a:close/>
                <a:moveTo>
                  <a:pt x="169" y="305"/>
                </a:moveTo>
                <a:lnTo>
                  <a:pt x="169" y="305"/>
                </a:lnTo>
                <a:lnTo>
                  <a:pt x="171" y="303"/>
                </a:lnTo>
                <a:lnTo>
                  <a:pt x="171" y="303"/>
                </a:lnTo>
                <a:lnTo>
                  <a:pt x="169" y="303"/>
                </a:lnTo>
                <a:lnTo>
                  <a:pt x="169" y="303"/>
                </a:lnTo>
                <a:lnTo>
                  <a:pt x="169" y="303"/>
                </a:lnTo>
                <a:lnTo>
                  <a:pt x="169" y="303"/>
                </a:lnTo>
                <a:lnTo>
                  <a:pt x="169" y="305"/>
                </a:lnTo>
                <a:lnTo>
                  <a:pt x="169" y="305"/>
                </a:lnTo>
                <a:close/>
                <a:moveTo>
                  <a:pt x="66" y="22"/>
                </a:moveTo>
                <a:lnTo>
                  <a:pt x="66" y="22"/>
                </a:lnTo>
                <a:lnTo>
                  <a:pt x="66" y="22"/>
                </a:lnTo>
                <a:lnTo>
                  <a:pt x="66" y="22"/>
                </a:lnTo>
                <a:lnTo>
                  <a:pt x="70" y="22"/>
                </a:lnTo>
                <a:lnTo>
                  <a:pt x="70" y="22"/>
                </a:lnTo>
                <a:lnTo>
                  <a:pt x="71" y="21"/>
                </a:lnTo>
                <a:lnTo>
                  <a:pt x="71" y="21"/>
                </a:lnTo>
                <a:lnTo>
                  <a:pt x="66" y="22"/>
                </a:lnTo>
                <a:lnTo>
                  <a:pt x="66" y="22"/>
                </a:lnTo>
                <a:close/>
                <a:moveTo>
                  <a:pt x="212" y="98"/>
                </a:moveTo>
                <a:lnTo>
                  <a:pt x="212" y="98"/>
                </a:lnTo>
                <a:lnTo>
                  <a:pt x="213" y="98"/>
                </a:lnTo>
                <a:lnTo>
                  <a:pt x="213" y="98"/>
                </a:lnTo>
                <a:lnTo>
                  <a:pt x="212" y="95"/>
                </a:lnTo>
                <a:lnTo>
                  <a:pt x="212" y="95"/>
                </a:lnTo>
                <a:lnTo>
                  <a:pt x="212" y="98"/>
                </a:lnTo>
                <a:lnTo>
                  <a:pt x="212" y="98"/>
                </a:lnTo>
                <a:close/>
                <a:moveTo>
                  <a:pt x="346" y="202"/>
                </a:moveTo>
                <a:lnTo>
                  <a:pt x="346" y="202"/>
                </a:lnTo>
                <a:lnTo>
                  <a:pt x="344" y="201"/>
                </a:lnTo>
                <a:lnTo>
                  <a:pt x="344" y="201"/>
                </a:lnTo>
                <a:lnTo>
                  <a:pt x="343" y="201"/>
                </a:lnTo>
                <a:lnTo>
                  <a:pt x="343" y="201"/>
                </a:lnTo>
                <a:lnTo>
                  <a:pt x="343" y="202"/>
                </a:lnTo>
                <a:lnTo>
                  <a:pt x="343" y="202"/>
                </a:lnTo>
                <a:lnTo>
                  <a:pt x="343" y="202"/>
                </a:lnTo>
                <a:lnTo>
                  <a:pt x="343" y="202"/>
                </a:lnTo>
                <a:lnTo>
                  <a:pt x="346" y="202"/>
                </a:lnTo>
                <a:lnTo>
                  <a:pt x="346" y="202"/>
                </a:lnTo>
                <a:close/>
                <a:moveTo>
                  <a:pt x="163" y="68"/>
                </a:moveTo>
                <a:lnTo>
                  <a:pt x="163" y="68"/>
                </a:lnTo>
                <a:lnTo>
                  <a:pt x="163" y="63"/>
                </a:lnTo>
                <a:lnTo>
                  <a:pt x="163" y="63"/>
                </a:lnTo>
                <a:lnTo>
                  <a:pt x="161" y="65"/>
                </a:lnTo>
                <a:lnTo>
                  <a:pt x="161" y="65"/>
                </a:lnTo>
                <a:lnTo>
                  <a:pt x="163" y="68"/>
                </a:lnTo>
                <a:lnTo>
                  <a:pt x="163" y="68"/>
                </a:lnTo>
                <a:close/>
                <a:moveTo>
                  <a:pt x="24" y="76"/>
                </a:moveTo>
                <a:lnTo>
                  <a:pt x="24" y="76"/>
                </a:lnTo>
                <a:lnTo>
                  <a:pt x="22" y="76"/>
                </a:lnTo>
                <a:lnTo>
                  <a:pt x="24" y="78"/>
                </a:lnTo>
                <a:lnTo>
                  <a:pt x="24" y="78"/>
                </a:lnTo>
                <a:lnTo>
                  <a:pt x="24" y="78"/>
                </a:lnTo>
                <a:lnTo>
                  <a:pt x="24" y="76"/>
                </a:lnTo>
                <a:lnTo>
                  <a:pt x="24" y="76"/>
                </a:lnTo>
                <a:close/>
                <a:moveTo>
                  <a:pt x="355" y="136"/>
                </a:moveTo>
                <a:lnTo>
                  <a:pt x="355" y="136"/>
                </a:lnTo>
                <a:lnTo>
                  <a:pt x="355" y="136"/>
                </a:lnTo>
                <a:lnTo>
                  <a:pt x="355" y="136"/>
                </a:lnTo>
                <a:lnTo>
                  <a:pt x="355" y="133"/>
                </a:lnTo>
                <a:lnTo>
                  <a:pt x="355" y="133"/>
                </a:lnTo>
                <a:lnTo>
                  <a:pt x="355" y="131"/>
                </a:lnTo>
                <a:lnTo>
                  <a:pt x="355" y="131"/>
                </a:lnTo>
                <a:lnTo>
                  <a:pt x="355" y="136"/>
                </a:lnTo>
                <a:lnTo>
                  <a:pt x="355" y="136"/>
                </a:lnTo>
                <a:close/>
                <a:moveTo>
                  <a:pt x="27" y="231"/>
                </a:moveTo>
                <a:lnTo>
                  <a:pt x="27" y="231"/>
                </a:lnTo>
                <a:lnTo>
                  <a:pt x="25" y="231"/>
                </a:lnTo>
                <a:lnTo>
                  <a:pt x="25" y="231"/>
                </a:lnTo>
                <a:lnTo>
                  <a:pt x="25" y="231"/>
                </a:lnTo>
                <a:lnTo>
                  <a:pt x="25" y="231"/>
                </a:lnTo>
                <a:lnTo>
                  <a:pt x="25" y="232"/>
                </a:lnTo>
                <a:lnTo>
                  <a:pt x="25" y="232"/>
                </a:lnTo>
                <a:lnTo>
                  <a:pt x="27" y="232"/>
                </a:lnTo>
                <a:lnTo>
                  <a:pt x="27" y="231"/>
                </a:lnTo>
                <a:lnTo>
                  <a:pt x="27" y="231"/>
                </a:lnTo>
                <a:close/>
                <a:moveTo>
                  <a:pt x="194" y="81"/>
                </a:moveTo>
                <a:lnTo>
                  <a:pt x="194" y="81"/>
                </a:lnTo>
                <a:lnTo>
                  <a:pt x="193" y="81"/>
                </a:lnTo>
                <a:lnTo>
                  <a:pt x="191" y="82"/>
                </a:lnTo>
                <a:lnTo>
                  <a:pt x="191" y="82"/>
                </a:lnTo>
                <a:lnTo>
                  <a:pt x="193" y="82"/>
                </a:lnTo>
                <a:lnTo>
                  <a:pt x="193" y="82"/>
                </a:lnTo>
                <a:lnTo>
                  <a:pt x="194" y="81"/>
                </a:lnTo>
                <a:lnTo>
                  <a:pt x="194" y="81"/>
                </a:lnTo>
                <a:close/>
                <a:moveTo>
                  <a:pt x="25" y="145"/>
                </a:moveTo>
                <a:lnTo>
                  <a:pt x="25" y="145"/>
                </a:lnTo>
                <a:lnTo>
                  <a:pt x="27" y="144"/>
                </a:lnTo>
                <a:lnTo>
                  <a:pt x="27" y="144"/>
                </a:lnTo>
                <a:lnTo>
                  <a:pt x="27" y="142"/>
                </a:lnTo>
                <a:lnTo>
                  <a:pt x="27" y="142"/>
                </a:lnTo>
                <a:lnTo>
                  <a:pt x="25" y="142"/>
                </a:lnTo>
                <a:lnTo>
                  <a:pt x="25" y="145"/>
                </a:lnTo>
                <a:lnTo>
                  <a:pt x="25" y="145"/>
                </a:lnTo>
                <a:close/>
                <a:moveTo>
                  <a:pt x="212" y="270"/>
                </a:moveTo>
                <a:lnTo>
                  <a:pt x="212" y="270"/>
                </a:lnTo>
                <a:lnTo>
                  <a:pt x="215" y="267"/>
                </a:lnTo>
                <a:lnTo>
                  <a:pt x="215" y="267"/>
                </a:lnTo>
                <a:lnTo>
                  <a:pt x="215" y="267"/>
                </a:lnTo>
                <a:lnTo>
                  <a:pt x="215" y="267"/>
                </a:lnTo>
                <a:lnTo>
                  <a:pt x="212" y="270"/>
                </a:lnTo>
                <a:lnTo>
                  <a:pt x="212" y="270"/>
                </a:lnTo>
                <a:lnTo>
                  <a:pt x="212" y="270"/>
                </a:lnTo>
                <a:lnTo>
                  <a:pt x="212" y="270"/>
                </a:lnTo>
                <a:close/>
                <a:moveTo>
                  <a:pt x="18" y="213"/>
                </a:moveTo>
                <a:lnTo>
                  <a:pt x="18" y="213"/>
                </a:lnTo>
                <a:lnTo>
                  <a:pt x="18" y="213"/>
                </a:lnTo>
                <a:lnTo>
                  <a:pt x="18" y="213"/>
                </a:lnTo>
                <a:lnTo>
                  <a:pt x="16" y="215"/>
                </a:lnTo>
                <a:lnTo>
                  <a:pt x="16" y="215"/>
                </a:lnTo>
                <a:lnTo>
                  <a:pt x="16" y="216"/>
                </a:lnTo>
                <a:lnTo>
                  <a:pt x="16" y="216"/>
                </a:lnTo>
                <a:lnTo>
                  <a:pt x="18" y="213"/>
                </a:lnTo>
                <a:lnTo>
                  <a:pt x="18" y="213"/>
                </a:lnTo>
                <a:close/>
                <a:moveTo>
                  <a:pt x="43" y="182"/>
                </a:moveTo>
                <a:lnTo>
                  <a:pt x="43" y="182"/>
                </a:lnTo>
                <a:lnTo>
                  <a:pt x="43" y="182"/>
                </a:lnTo>
                <a:lnTo>
                  <a:pt x="43" y="182"/>
                </a:lnTo>
                <a:lnTo>
                  <a:pt x="43" y="180"/>
                </a:lnTo>
                <a:lnTo>
                  <a:pt x="43" y="180"/>
                </a:lnTo>
                <a:lnTo>
                  <a:pt x="43" y="180"/>
                </a:lnTo>
                <a:lnTo>
                  <a:pt x="43" y="177"/>
                </a:lnTo>
                <a:lnTo>
                  <a:pt x="43" y="177"/>
                </a:lnTo>
                <a:lnTo>
                  <a:pt x="43" y="177"/>
                </a:lnTo>
                <a:lnTo>
                  <a:pt x="43" y="177"/>
                </a:lnTo>
                <a:lnTo>
                  <a:pt x="43" y="182"/>
                </a:lnTo>
                <a:lnTo>
                  <a:pt x="43" y="182"/>
                </a:lnTo>
                <a:close/>
                <a:moveTo>
                  <a:pt x="341" y="185"/>
                </a:moveTo>
                <a:lnTo>
                  <a:pt x="341" y="185"/>
                </a:lnTo>
                <a:lnTo>
                  <a:pt x="339" y="183"/>
                </a:lnTo>
                <a:lnTo>
                  <a:pt x="338" y="183"/>
                </a:lnTo>
                <a:lnTo>
                  <a:pt x="338" y="183"/>
                </a:lnTo>
                <a:lnTo>
                  <a:pt x="338" y="185"/>
                </a:lnTo>
                <a:lnTo>
                  <a:pt x="338" y="185"/>
                </a:lnTo>
                <a:lnTo>
                  <a:pt x="338" y="185"/>
                </a:lnTo>
                <a:lnTo>
                  <a:pt x="338" y="185"/>
                </a:lnTo>
                <a:lnTo>
                  <a:pt x="341" y="185"/>
                </a:lnTo>
                <a:lnTo>
                  <a:pt x="341" y="185"/>
                </a:lnTo>
                <a:lnTo>
                  <a:pt x="341" y="185"/>
                </a:lnTo>
                <a:close/>
                <a:moveTo>
                  <a:pt x="349" y="339"/>
                </a:moveTo>
                <a:lnTo>
                  <a:pt x="349" y="339"/>
                </a:lnTo>
                <a:lnTo>
                  <a:pt x="349" y="339"/>
                </a:lnTo>
                <a:lnTo>
                  <a:pt x="349" y="339"/>
                </a:lnTo>
                <a:lnTo>
                  <a:pt x="347" y="343"/>
                </a:lnTo>
                <a:lnTo>
                  <a:pt x="347" y="343"/>
                </a:lnTo>
                <a:lnTo>
                  <a:pt x="349" y="341"/>
                </a:lnTo>
                <a:lnTo>
                  <a:pt x="349" y="341"/>
                </a:lnTo>
                <a:lnTo>
                  <a:pt x="349" y="339"/>
                </a:lnTo>
                <a:lnTo>
                  <a:pt x="349" y="339"/>
                </a:lnTo>
                <a:close/>
                <a:moveTo>
                  <a:pt x="115" y="357"/>
                </a:moveTo>
                <a:lnTo>
                  <a:pt x="115" y="357"/>
                </a:lnTo>
                <a:lnTo>
                  <a:pt x="115" y="358"/>
                </a:lnTo>
                <a:lnTo>
                  <a:pt x="115" y="358"/>
                </a:lnTo>
                <a:lnTo>
                  <a:pt x="119" y="358"/>
                </a:lnTo>
                <a:lnTo>
                  <a:pt x="119" y="358"/>
                </a:lnTo>
                <a:lnTo>
                  <a:pt x="119" y="357"/>
                </a:lnTo>
                <a:lnTo>
                  <a:pt x="119" y="357"/>
                </a:lnTo>
                <a:lnTo>
                  <a:pt x="117" y="357"/>
                </a:lnTo>
                <a:lnTo>
                  <a:pt x="117" y="357"/>
                </a:lnTo>
                <a:lnTo>
                  <a:pt x="115" y="357"/>
                </a:lnTo>
                <a:lnTo>
                  <a:pt x="115" y="357"/>
                </a:lnTo>
                <a:close/>
                <a:moveTo>
                  <a:pt x="229" y="341"/>
                </a:moveTo>
                <a:lnTo>
                  <a:pt x="229" y="341"/>
                </a:lnTo>
                <a:lnTo>
                  <a:pt x="229" y="341"/>
                </a:lnTo>
                <a:lnTo>
                  <a:pt x="229" y="341"/>
                </a:lnTo>
                <a:lnTo>
                  <a:pt x="231" y="346"/>
                </a:lnTo>
                <a:lnTo>
                  <a:pt x="231" y="346"/>
                </a:lnTo>
                <a:lnTo>
                  <a:pt x="231" y="344"/>
                </a:lnTo>
                <a:lnTo>
                  <a:pt x="231" y="344"/>
                </a:lnTo>
                <a:lnTo>
                  <a:pt x="229" y="341"/>
                </a:lnTo>
                <a:lnTo>
                  <a:pt x="229" y="341"/>
                </a:lnTo>
                <a:close/>
                <a:moveTo>
                  <a:pt x="197" y="314"/>
                </a:moveTo>
                <a:lnTo>
                  <a:pt x="197" y="314"/>
                </a:lnTo>
                <a:lnTo>
                  <a:pt x="196" y="317"/>
                </a:lnTo>
                <a:lnTo>
                  <a:pt x="196" y="317"/>
                </a:lnTo>
                <a:lnTo>
                  <a:pt x="197" y="316"/>
                </a:lnTo>
                <a:lnTo>
                  <a:pt x="197" y="314"/>
                </a:lnTo>
                <a:lnTo>
                  <a:pt x="197" y="314"/>
                </a:lnTo>
                <a:close/>
                <a:moveTo>
                  <a:pt x="238" y="254"/>
                </a:moveTo>
                <a:lnTo>
                  <a:pt x="238" y="254"/>
                </a:lnTo>
                <a:lnTo>
                  <a:pt x="238" y="256"/>
                </a:lnTo>
                <a:lnTo>
                  <a:pt x="238" y="256"/>
                </a:lnTo>
                <a:lnTo>
                  <a:pt x="240" y="253"/>
                </a:lnTo>
                <a:lnTo>
                  <a:pt x="240" y="253"/>
                </a:lnTo>
                <a:lnTo>
                  <a:pt x="238" y="254"/>
                </a:lnTo>
                <a:lnTo>
                  <a:pt x="238" y="254"/>
                </a:lnTo>
                <a:close/>
                <a:moveTo>
                  <a:pt x="48" y="373"/>
                </a:moveTo>
                <a:lnTo>
                  <a:pt x="48" y="373"/>
                </a:lnTo>
                <a:lnTo>
                  <a:pt x="54" y="374"/>
                </a:lnTo>
                <a:lnTo>
                  <a:pt x="54" y="374"/>
                </a:lnTo>
                <a:lnTo>
                  <a:pt x="48" y="373"/>
                </a:lnTo>
                <a:lnTo>
                  <a:pt x="48" y="373"/>
                </a:lnTo>
                <a:close/>
                <a:moveTo>
                  <a:pt x="270" y="365"/>
                </a:moveTo>
                <a:lnTo>
                  <a:pt x="270" y="365"/>
                </a:lnTo>
                <a:lnTo>
                  <a:pt x="270" y="365"/>
                </a:lnTo>
                <a:lnTo>
                  <a:pt x="270" y="365"/>
                </a:lnTo>
                <a:lnTo>
                  <a:pt x="272" y="368"/>
                </a:lnTo>
                <a:lnTo>
                  <a:pt x="272" y="368"/>
                </a:lnTo>
                <a:lnTo>
                  <a:pt x="272" y="368"/>
                </a:lnTo>
                <a:lnTo>
                  <a:pt x="272" y="368"/>
                </a:lnTo>
                <a:lnTo>
                  <a:pt x="270" y="365"/>
                </a:lnTo>
                <a:lnTo>
                  <a:pt x="270" y="365"/>
                </a:lnTo>
                <a:close/>
                <a:moveTo>
                  <a:pt x="25" y="297"/>
                </a:moveTo>
                <a:lnTo>
                  <a:pt x="25" y="297"/>
                </a:lnTo>
                <a:lnTo>
                  <a:pt x="24" y="298"/>
                </a:lnTo>
                <a:lnTo>
                  <a:pt x="24" y="298"/>
                </a:lnTo>
                <a:lnTo>
                  <a:pt x="24" y="298"/>
                </a:lnTo>
                <a:lnTo>
                  <a:pt x="27" y="298"/>
                </a:lnTo>
                <a:lnTo>
                  <a:pt x="27" y="298"/>
                </a:lnTo>
                <a:lnTo>
                  <a:pt x="25" y="297"/>
                </a:lnTo>
                <a:lnTo>
                  <a:pt x="25" y="297"/>
                </a:lnTo>
                <a:close/>
                <a:moveTo>
                  <a:pt x="343" y="115"/>
                </a:moveTo>
                <a:lnTo>
                  <a:pt x="343" y="115"/>
                </a:lnTo>
                <a:lnTo>
                  <a:pt x="343" y="112"/>
                </a:lnTo>
                <a:lnTo>
                  <a:pt x="343" y="112"/>
                </a:lnTo>
                <a:lnTo>
                  <a:pt x="343" y="114"/>
                </a:lnTo>
                <a:lnTo>
                  <a:pt x="343" y="114"/>
                </a:lnTo>
                <a:lnTo>
                  <a:pt x="343" y="115"/>
                </a:lnTo>
                <a:lnTo>
                  <a:pt x="343" y="115"/>
                </a:lnTo>
                <a:lnTo>
                  <a:pt x="343" y="115"/>
                </a:lnTo>
                <a:lnTo>
                  <a:pt x="343" y="115"/>
                </a:lnTo>
                <a:close/>
                <a:moveTo>
                  <a:pt x="350" y="183"/>
                </a:moveTo>
                <a:lnTo>
                  <a:pt x="350" y="183"/>
                </a:lnTo>
                <a:lnTo>
                  <a:pt x="350" y="182"/>
                </a:lnTo>
                <a:lnTo>
                  <a:pt x="350" y="180"/>
                </a:lnTo>
                <a:lnTo>
                  <a:pt x="350" y="180"/>
                </a:lnTo>
                <a:lnTo>
                  <a:pt x="350" y="180"/>
                </a:lnTo>
                <a:lnTo>
                  <a:pt x="350" y="180"/>
                </a:lnTo>
                <a:lnTo>
                  <a:pt x="350" y="183"/>
                </a:lnTo>
                <a:lnTo>
                  <a:pt x="350" y="183"/>
                </a:lnTo>
                <a:close/>
                <a:moveTo>
                  <a:pt x="350" y="115"/>
                </a:moveTo>
                <a:lnTo>
                  <a:pt x="350" y="115"/>
                </a:lnTo>
                <a:lnTo>
                  <a:pt x="350" y="115"/>
                </a:lnTo>
                <a:lnTo>
                  <a:pt x="350" y="115"/>
                </a:lnTo>
                <a:lnTo>
                  <a:pt x="352" y="115"/>
                </a:lnTo>
                <a:lnTo>
                  <a:pt x="352" y="115"/>
                </a:lnTo>
                <a:lnTo>
                  <a:pt x="350" y="111"/>
                </a:lnTo>
                <a:lnTo>
                  <a:pt x="350" y="111"/>
                </a:lnTo>
                <a:lnTo>
                  <a:pt x="350" y="115"/>
                </a:lnTo>
                <a:lnTo>
                  <a:pt x="350" y="115"/>
                </a:lnTo>
                <a:close/>
                <a:moveTo>
                  <a:pt x="347" y="197"/>
                </a:moveTo>
                <a:lnTo>
                  <a:pt x="347" y="197"/>
                </a:lnTo>
                <a:lnTo>
                  <a:pt x="350" y="197"/>
                </a:lnTo>
                <a:lnTo>
                  <a:pt x="350" y="197"/>
                </a:lnTo>
                <a:lnTo>
                  <a:pt x="350" y="196"/>
                </a:lnTo>
                <a:lnTo>
                  <a:pt x="350" y="196"/>
                </a:lnTo>
                <a:lnTo>
                  <a:pt x="347" y="196"/>
                </a:lnTo>
                <a:lnTo>
                  <a:pt x="347" y="196"/>
                </a:lnTo>
                <a:lnTo>
                  <a:pt x="347" y="197"/>
                </a:lnTo>
                <a:lnTo>
                  <a:pt x="347" y="197"/>
                </a:lnTo>
                <a:close/>
                <a:moveTo>
                  <a:pt x="16" y="311"/>
                </a:moveTo>
                <a:lnTo>
                  <a:pt x="16" y="311"/>
                </a:lnTo>
                <a:lnTo>
                  <a:pt x="18" y="316"/>
                </a:lnTo>
                <a:lnTo>
                  <a:pt x="18" y="316"/>
                </a:lnTo>
                <a:lnTo>
                  <a:pt x="16" y="311"/>
                </a:lnTo>
                <a:lnTo>
                  <a:pt x="16" y="311"/>
                </a:lnTo>
                <a:close/>
                <a:moveTo>
                  <a:pt x="279" y="27"/>
                </a:moveTo>
                <a:lnTo>
                  <a:pt x="279" y="27"/>
                </a:lnTo>
                <a:lnTo>
                  <a:pt x="283" y="24"/>
                </a:lnTo>
                <a:lnTo>
                  <a:pt x="283" y="24"/>
                </a:lnTo>
                <a:lnTo>
                  <a:pt x="281" y="25"/>
                </a:lnTo>
                <a:lnTo>
                  <a:pt x="279" y="27"/>
                </a:lnTo>
                <a:lnTo>
                  <a:pt x="279" y="27"/>
                </a:lnTo>
                <a:close/>
                <a:moveTo>
                  <a:pt x="343" y="171"/>
                </a:moveTo>
                <a:lnTo>
                  <a:pt x="343" y="171"/>
                </a:lnTo>
                <a:lnTo>
                  <a:pt x="346" y="171"/>
                </a:lnTo>
                <a:lnTo>
                  <a:pt x="346" y="171"/>
                </a:lnTo>
                <a:lnTo>
                  <a:pt x="346" y="169"/>
                </a:lnTo>
                <a:lnTo>
                  <a:pt x="346" y="169"/>
                </a:lnTo>
                <a:lnTo>
                  <a:pt x="343" y="169"/>
                </a:lnTo>
                <a:lnTo>
                  <a:pt x="343" y="169"/>
                </a:lnTo>
                <a:lnTo>
                  <a:pt x="343" y="171"/>
                </a:lnTo>
                <a:lnTo>
                  <a:pt x="343" y="171"/>
                </a:lnTo>
                <a:close/>
                <a:moveTo>
                  <a:pt x="240" y="52"/>
                </a:moveTo>
                <a:lnTo>
                  <a:pt x="240" y="52"/>
                </a:lnTo>
                <a:lnTo>
                  <a:pt x="243" y="52"/>
                </a:lnTo>
                <a:lnTo>
                  <a:pt x="243" y="52"/>
                </a:lnTo>
                <a:lnTo>
                  <a:pt x="242" y="51"/>
                </a:lnTo>
                <a:lnTo>
                  <a:pt x="242" y="51"/>
                </a:lnTo>
                <a:lnTo>
                  <a:pt x="240" y="52"/>
                </a:lnTo>
                <a:lnTo>
                  <a:pt x="240" y="52"/>
                </a:lnTo>
                <a:close/>
                <a:moveTo>
                  <a:pt x="183" y="248"/>
                </a:moveTo>
                <a:lnTo>
                  <a:pt x="183" y="248"/>
                </a:lnTo>
                <a:lnTo>
                  <a:pt x="180" y="248"/>
                </a:lnTo>
                <a:lnTo>
                  <a:pt x="178" y="249"/>
                </a:lnTo>
                <a:lnTo>
                  <a:pt x="178" y="249"/>
                </a:lnTo>
                <a:lnTo>
                  <a:pt x="182" y="249"/>
                </a:lnTo>
                <a:lnTo>
                  <a:pt x="183" y="248"/>
                </a:lnTo>
                <a:lnTo>
                  <a:pt x="183" y="248"/>
                </a:lnTo>
                <a:close/>
                <a:moveTo>
                  <a:pt x="174" y="254"/>
                </a:moveTo>
                <a:lnTo>
                  <a:pt x="174" y="254"/>
                </a:lnTo>
                <a:lnTo>
                  <a:pt x="172" y="256"/>
                </a:lnTo>
                <a:lnTo>
                  <a:pt x="172" y="256"/>
                </a:lnTo>
                <a:lnTo>
                  <a:pt x="172" y="257"/>
                </a:lnTo>
                <a:lnTo>
                  <a:pt x="172" y="257"/>
                </a:lnTo>
                <a:lnTo>
                  <a:pt x="174" y="254"/>
                </a:lnTo>
                <a:lnTo>
                  <a:pt x="174" y="254"/>
                </a:lnTo>
                <a:lnTo>
                  <a:pt x="174" y="254"/>
                </a:lnTo>
                <a:lnTo>
                  <a:pt x="174" y="254"/>
                </a:lnTo>
                <a:close/>
                <a:moveTo>
                  <a:pt x="275" y="43"/>
                </a:moveTo>
                <a:lnTo>
                  <a:pt x="275" y="43"/>
                </a:lnTo>
                <a:lnTo>
                  <a:pt x="278" y="41"/>
                </a:lnTo>
                <a:lnTo>
                  <a:pt x="278" y="41"/>
                </a:lnTo>
                <a:lnTo>
                  <a:pt x="276" y="41"/>
                </a:lnTo>
                <a:lnTo>
                  <a:pt x="275" y="43"/>
                </a:lnTo>
                <a:lnTo>
                  <a:pt x="275" y="43"/>
                </a:lnTo>
                <a:close/>
                <a:moveTo>
                  <a:pt x="141" y="366"/>
                </a:moveTo>
                <a:lnTo>
                  <a:pt x="141" y="366"/>
                </a:lnTo>
                <a:lnTo>
                  <a:pt x="142" y="369"/>
                </a:lnTo>
                <a:lnTo>
                  <a:pt x="142" y="369"/>
                </a:lnTo>
                <a:lnTo>
                  <a:pt x="142" y="369"/>
                </a:lnTo>
                <a:lnTo>
                  <a:pt x="142" y="369"/>
                </a:lnTo>
                <a:lnTo>
                  <a:pt x="142" y="368"/>
                </a:lnTo>
                <a:lnTo>
                  <a:pt x="142" y="368"/>
                </a:lnTo>
                <a:lnTo>
                  <a:pt x="142" y="366"/>
                </a:lnTo>
                <a:lnTo>
                  <a:pt x="142" y="366"/>
                </a:lnTo>
                <a:lnTo>
                  <a:pt x="141" y="366"/>
                </a:lnTo>
                <a:lnTo>
                  <a:pt x="141" y="366"/>
                </a:lnTo>
                <a:close/>
                <a:moveTo>
                  <a:pt x="341" y="95"/>
                </a:moveTo>
                <a:lnTo>
                  <a:pt x="341" y="95"/>
                </a:lnTo>
                <a:lnTo>
                  <a:pt x="343" y="93"/>
                </a:lnTo>
                <a:lnTo>
                  <a:pt x="343" y="92"/>
                </a:lnTo>
                <a:lnTo>
                  <a:pt x="343" y="92"/>
                </a:lnTo>
                <a:lnTo>
                  <a:pt x="341" y="93"/>
                </a:lnTo>
                <a:lnTo>
                  <a:pt x="341" y="93"/>
                </a:lnTo>
                <a:lnTo>
                  <a:pt x="341" y="95"/>
                </a:lnTo>
                <a:lnTo>
                  <a:pt x="341" y="95"/>
                </a:lnTo>
                <a:close/>
                <a:moveTo>
                  <a:pt x="78" y="355"/>
                </a:moveTo>
                <a:lnTo>
                  <a:pt x="78" y="355"/>
                </a:lnTo>
                <a:lnTo>
                  <a:pt x="78" y="354"/>
                </a:lnTo>
                <a:lnTo>
                  <a:pt x="78" y="354"/>
                </a:lnTo>
                <a:lnTo>
                  <a:pt x="76" y="354"/>
                </a:lnTo>
                <a:lnTo>
                  <a:pt x="76" y="354"/>
                </a:lnTo>
                <a:lnTo>
                  <a:pt x="78" y="355"/>
                </a:lnTo>
                <a:lnTo>
                  <a:pt x="78" y="355"/>
                </a:lnTo>
                <a:close/>
                <a:moveTo>
                  <a:pt x="171" y="350"/>
                </a:moveTo>
                <a:lnTo>
                  <a:pt x="171" y="350"/>
                </a:lnTo>
                <a:lnTo>
                  <a:pt x="172" y="350"/>
                </a:lnTo>
                <a:lnTo>
                  <a:pt x="172" y="350"/>
                </a:lnTo>
                <a:lnTo>
                  <a:pt x="172" y="350"/>
                </a:lnTo>
                <a:lnTo>
                  <a:pt x="171" y="350"/>
                </a:lnTo>
                <a:lnTo>
                  <a:pt x="171" y="350"/>
                </a:lnTo>
                <a:lnTo>
                  <a:pt x="171" y="350"/>
                </a:lnTo>
                <a:close/>
                <a:moveTo>
                  <a:pt x="302" y="350"/>
                </a:moveTo>
                <a:lnTo>
                  <a:pt x="302" y="350"/>
                </a:lnTo>
                <a:lnTo>
                  <a:pt x="300" y="349"/>
                </a:lnTo>
                <a:lnTo>
                  <a:pt x="300" y="349"/>
                </a:lnTo>
                <a:lnTo>
                  <a:pt x="298" y="349"/>
                </a:lnTo>
                <a:lnTo>
                  <a:pt x="298" y="349"/>
                </a:lnTo>
                <a:lnTo>
                  <a:pt x="298" y="349"/>
                </a:lnTo>
                <a:lnTo>
                  <a:pt x="298" y="349"/>
                </a:lnTo>
                <a:lnTo>
                  <a:pt x="298" y="350"/>
                </a:lnTo>
                <a:lnTo>
                  <a:pt x="302" y="350"/>
                </a:lnTo>
                <a:lnTo>
                  <a:pt x="302" y="350"/>
                </a:lnTo>
                <a:close/>
                <a:moveTo>
                  <a:pt x="325" y="87"/>
                </a:moveTo>
                <a:lnTo>
                  <a:pt x="325" y="87"/>
                </a:lnTo>
                <a:lnTo>
                  <a:pt x="328" y="85"/>
                </a:lnTo>
                <a:lnTo>
                  <a:pt x="328" y="85"/>
                </a:lnTo>
                <a:lnTo>
                  <a:pt x="327" y="85"/>
                </a:lnTo>
                <a:lnTo>
                  <a:pt x="327" y="85"/>
                </a:lnTo>
                <a:lnTo>
                  <a:pt x="325" y="85"/>
                </a:lnTo>
                <a:lnTo>
                  <a:pt x="325" y="87"/>
                </a:lnTo>
                <a:lnTo>
                  <a:pt x="325" y="87"/>
                </a:lnTo>
                <a:close/>
                <a:moveTo>
                  <a:pt x="343" y="40"/>
                </a:moveTo>
                <a:lnTo>
                  <a:pt x="343" y="40"/>
                </a:lnTo>
                <a:lnTo>
                  <a:pt x="341" y="38"/>
                </a:lnTo>
                <a:lnTo>
                  <a:pt x="341" y="38"/>
                </a:lnTo>
                <a:lnTo>
                  <a:pt x="341" y="35"/>
                </a:lnTo>
                <a:lnTo>
                  <a:pt x="341" y="35"/>
                </a:lnTo>
                <a:lnTo>
                  <a:pt x="341" y="38"/>
                </a:lnTo>
                <a:lnTo>
                  <a:pt x="343" y="40"/>
                </a:lnTo>
                <a:lnTo>
                  <a:pt x="343" y="40"/>
                </a:lnTo>
                <a:close/>
                <a:moveTo>
                  <a:pt x="229" y="249"/>
                </a:moveTo>
                <a:lnTo>
                  <a:pt x="229" y="249"/>
                </a:lnTo>
                <a:lnTo>
                  <a:pt x="229" y="249"/>
                </a:lnTo>
                <a:lnTo>
                  <a:pt x="229" y="249"/>
                </a:lnTo>
                <a:lnTo>
                  <a:pt x="231" y="248"/>
                </a:lnTo>
                <a:lnTo>
                  <a:pt x="231" y="248"/>
                </a:lnTo>
                <a:lnTo>
                  <a:pt x="229" y="246"/>
                </a:lnTo>
                <a:lnTo>
                  <a:pt x="229" y="246"/>
                </a:lnTo>
                <a:lnTo>
                  <a:pt x="229" y="249"/>
                </a:lnTo>
                <a:lnTo>
                  <a:pt x="229" y="249"/>
                </a:lnTo>
                <a:close/>
                <a:moveTo>
                  <a:pt x="224" y="275"/>
                </a:moveTo>
                <a:lnTo>
                  <a:pt x="224" y="275"/>
                </a:lnTo>
                <a:lnTo>
                  <a:pt x="224" y="275"/>
                </a:lnTo>
                <a:lnTo>
                  <a:pt x="224" y="275"/>
                </a:lnTo>
                <a:lnTo>
                  <a:pt x="223" y="276"/>
                </a:lnTo>
                <a:lnTo>
                  <a:pt x="223" y="276"/>
                </a:lnTo>
                <a:lnTo>
                  <a:pt x="223" y="278"/>
                </a:lnTo>
                <a:lnTo>
                  <a:pt x="223" y="278"/>
                </a:lnTo>
                <a:lnTo>
                  <a:pt x="224" y="275"/>
                </a:lnTo>
                <a:lnTo>
                  <a:pt x="224" y="275"/>
                </a:lnTo>
                <a:close/>
                <a:moveTo>
                  <a:pt x="44" y="328"/>
                </a:moveTo>
                <a:lnTo>
                  <a:pt x="44" y="328"/>
                </a:lnTo>
                <a:lnTo>
                  <a:pt x="43" y="330"/>
                </a:lnTo>
                <a:lnTo>
                  <a:pt x="43" y="330"/>
                </a:lnTo>
                <a:lnTo>
                  <a:pt x="44" y="333"/>
                </a:lnTo>
                <a:lnTo>
                  <a:pt x="44" y="333"/>
                </a:lnTo>
                <a:lnTo>
                  <a:pt x="44" y="328"/>
                </a:lnTo>
                <a:lnTo>
                  <a:pt x="44" y="328"/>
                </a:lnTo>
                <a:close/>
                <a:moveTo>
                  <a:pt x="161" y="361"/>
                </a:moveTo>
                <a:lnTo>
                  <a:pt x="161" y="361"/>
                </a:lnTo>
                <a:lnTo>
                  <a:pt x="158" y="361"/>
                </a:lnTo>
                <a:lnTo>
                  <a:pt x="158" y="361"/>
                </a:lnTo>
                <a:lnTo>
                  <a:pt x="160" y="363"/>
                </a:lnTo>
                <a:lnTo>
                  <a:pt x="160" y="363"/>
                </a:lnTo>
                <a:lnTo>
                  <a:pt x="161" y="363"/>
                </a:lnTo>
                <a:lnTo>
                  <a:pt x="161" y="363"/>
                </a:lnTo>
                <a:lnTo>
                  <a:pt x="161" y="361"/>
                </a:lnTo>
                <a:lnTo>
                  <a:pt x="161" y="361"/>
                </a:lnTo>
                <a:close/>
                <a:moveTo>
                  <a:pt x="169" y="338"/>
                </a:moveTo>
                <a:lnTo>
                  <a:pt x="169" y="338"/>
                </a:lnTo>
                <a:lnTo>
                  <a:pt x="169" y="338"/>
                </a:lnTo>
                <a:lnTo>
                  <a:pt x="169" y="338"/>
                </a:lnTo>
                <a:lnTo>
                  <a:pt x="167" y="336"/>
                </a:lnTo>
                <a:lnTo>
                  <a:pt x="167" y="336"/>
                </a:lnTo>
                <a:lnTo>
                  <a:pt x="167" y="338"/>
                </a:lnTo>
                <a:lnTo>
                  <a:pt x="167" y="338"/>
                </a:lnTo>
                <a:lnTo>
                  <a:pt x="169" y="338"/>
                </a:lnTo>
                <a:lnTo>
                  <a:pt x="169" y="338"/>
                </a:lnTo>
                <a:close/>
                <a:moveTo>
                  <a:pt x="81" y="358"/>
                </a:moveTo>
                <a:lnTo>
                  <a:pt x="81" y="358"/>
                </a:lnTo>
                <a:lnTo>
                  <a:pt x="82" y="358"/>
                </a:lnTo>
                <a:lnTo>
                  <a:pt x="82" y="358"/>
                </a:lnTo>
                <a:lnTo>
                  <a:pt x="81" y="354"/>
                </a:lnTo>
                <a:lnTo>
                  <a:pt x="81" y="354"/>
                </a:lnTo>
                <a:lnTo>
                  <a:pt x="81" y="354"/>
                </a:lnTo>
                <a:lnTo>
                  <a:pt x="81" y="354"/>
                </a:lnTo>
                <a:lnTo>
                  <a:pt x="81" y="358"/>
                </a:lnTo>
                <a:lnTo>
                  <a:pt x="81" y="358"/>
                </a:lnTo>
                <a:close/>
                <a:moveTo>
                  <a:pt x="238" y="51"/>
                </a:moveTo>
                <a:lnTo>
                  <a:pt x="238" y="51"/>
                </a:lnTo>
                <a:lnTo>
                  <a:pt x="237" y="51"/>
                </a:lnTo>
                <a:lnTo>
                  <a:pt x="237" y="52"/>
                </a:lnTo>
                <a:lnTo>
                  <a:pt x="237" y="52"/>
                </a:lnTo>
                <a:lnTo>
                  <a:pt x="238" y="52"/>
                </a:lnTo>
                <a:lnTo>
                  <a:pt x="238" y="52"/>
                </a:lnTo>
                <a:lnTo>
                  <a:pt x="238" y="51"/>
                </a:lnTo>
                <a:lnTo>
                  <a:pt x="238" y="51"/>
                </a:lnTo>
                <a:close/>
                <a:moveTo>
                  <a:pt x="24" y="136"/>
                </a:moveTo>
                <a:lnTo>
                  <a:pt x="24" y="136"/>
                </a:lnTo>
                <a:lnTo>
                  <a:pt x="22" y="134"/>
                </a:lnTo>
                <a:lnTo>
                  <a:pt x="22" y="134"/>
                </a:lnTo>
                <a:lnTo>
                  <a:pt x="22" y="136"/>
                </a:lnTo>
                <a:lnTo>
                  <a:pt x="22" y="136"/>
                </a:lnTo>
                <a:lnTo>
                  <a:pt x="22" y="139"/>
                </a:lnTo>
                <a:lnTo>
                  <a:pt x="22" y="139"/>
                </a:lnTo>
                <a:lnTo>
                  <a:pt x="24" y="137"/>
                </a:lnTo>
                <a:lnTo>
                  <a:pt x="24" y="136"/>
                </a:lnTo>
                <a:lnTo>
                  <a:pt x="24" y="136"/>
                </a:lnTo>
                <a:close/>
                <a:moveTo>
                  <a:pt x="338" y="180"/>
                </a:moveTo>
                <a:lnTo>
                  <a:pt x="338" y="180"/>
                </a:lnTo>
                <a:lnTo>
                  <a:pt x="338" y="180"/>
                </a:lnTo>
                <a:lnTo>
                  <a:pt x="338" y="180"/>
                </a:lnTo>
                <a:lnTo>
                  <a:pt x="339" y="178"/>
                </a:lnTo>
                <a:lnTo>
                  <a:pt x="339" y="178"/>
                </a:lnTo>
                <a:lnTo>
                  <a:pt x="338" y="178"/>
                </a:lnTo>
                <a:lnTo>
                  <a:pt x="338" y="178"/>
                </a:lnTo>
                <a:lnTo>
                  <a:pt x="338" y="180"/>
                </a:lnTo>
                <a:lnTo>
                  <a:pt x="338" y="180"/>
                </a:lnTo>
                <a:close/>
                <a:moveTo>
                  <a:pt x="60" y="25"/>
                </a:moveTo>
                <a:lnTo>
                  <a:pt x="60" y="25"/>
                </a:lnTo>
                <a:lnTo>
                  <a:pt x="59" y="25"/>
                </a:lnTo>
                <a:lnTo>
                  <a:pt x="59" y="25"/>
                </a:lnTo>
                <a:lnTo>
                  <a:pt x="57" y="27"/>
                </a:lnTo>
                <a:lnTo>
                  <a:pt x="57" y="27"/>
                </a:lnTo>
                <a:lnTo>
                  <a:pt x="59" y="27"/>
                </a:lnTo>
                <a:lnTo>
                  <a:pt x="59" y="27"/>
                </a:lnTo>
                <a:lnTo>
                  <a:pt x="60" y="25"/>
                </a:lnTo>
                <a:lnTo>
                  <a:pt x="60" y="25"/>
                </a:lnTo>
                <a:close/>
                <a:moveTo>
                  <a:pt x="223" y="330"/>
                </a:moveTo>
                <a:lnTo>
                  <a:pt x="223" y="330"/>
                </a:lnTo>
                <a:lnTo>
                  <a:pt x="223" y="328"/>
                </a:lnTo>
                <a:lnTo>
                  <a:pt x="223" y="328"/>
                </a:lnTo>
                <a:lnTo>
                  <a:pt x="221" y="328"/>
                </a:lnTo>
                <a:lnTo>
                  <a:pt x="221" y="328"/>
                </a:lnTo>
                <a:lnTo>
                  <a:pt x="223" y="330"/>
                </a:lnTo>
                <a:lnTo>
                  <a:pt x="223" y="330"/>
                </a:lnTo>
                <a:close/>
                <a:moveTo>
                  <a:pt x="3" y="231"/>
                </a:moveTo>
                <a:lnTo>
                  <a:pt x="3" y="231"/>
                </a:lnTo>
                <a:lnTo>
                  <a:pt x="3" y="231"/>
                </a:lnTo>
                <a:lnTo>
                  <a:pt x="3" y="231"/>
                </a:lnTo>
                <a:lnTo>
                  <a:pt x="3" y="234"/>
                </a:lnTo>
                <a:lnTo>
                  <a:pt x="3" y="234"/>
                </a:lnTo>
                <a:lnTo>
                  <a:pt x="3" y="237"/>
                </a:lnTo>
                <a:lnTo>
                  <a:pt x="3" y="237"/>
                </a:lnTo>
                <a:lnTo>
                  <a:pt x="3" y="237"/>
                </a:lnTo>
                <a:lnTo>
                  <a:pt x="3" y="237"/>
                </a:lnTo>
                <a:lnTo>
                  <a:pt x="3" y="231"/>
                </a:lnTo>
                <a:lnTo>
                  <a:pt x="3" y="231"/>
                </a:lnTo>
                <a:close/>
                <a:moveTo>
                  <a:pt x="167" y="22"/>
                </a:moveTo>
                <a:lnTo>
                  <a:pt x="167" y="22"/>
                </a:lnTo>
                <a:lnTo>
                  <a:pt x="166" y="19"/>
                </a:lnTo>
                <a:lnTo>
                  <a:pt x="166" y="19"/>
                </a:lnTo>
                <a:lnTo>
                  <a:pt x="166" y="22"/>
                </a:lnTo>
                <a:lnTo>
                  <a:pt x="166" y="22"/>
                </a:lnTo>
                <a:lnTo>
                  <a:pt x="167" y="22"/>
                </a:lnTo>
                <a:lnTo>
                  <a:pt x="167" y="22"/>
                </a:lnTo>
                <a:close/>
                <a:moveTo>
                  <a:pt x="108" y="363"/>
                </a:moveTo>
                <a:lnTo>
                  <a:pt x="108" y="363"/>
                </a:lnTo>
                <a:lnTo>
                  <a:pt x="108" y="363"/>
                </a:lnTo>
                <a:lnTo>
                  <a:pt x="108" y="363"/>
                </a:lnTo>
                <a:lnTo>
                  <a:pt x="108" y="360"/>
                </a:lnTo>
                <a:lnTo>
                  <a:pt x="108" y="360"/>
                </a:lnTo>
                <a:lnTo>
                  <a:pt x="106" y="360"/>
                </a:lnTo>
                <a:lnTo>
                  <a:pt x="106" y="360"/>
                </a:lnTo>
                <a:lnTo>
                  <a:pt x="108" y="363"/>
                </a:lnTo>
                <a:lnTo>
                  <a:pt x="108" y="363"/>
                </a:lnTo>
                <a:close/>
                <a:moveTo>
                  <a:pt x="160" y="114"/>
                </a:moveTo>
                <a:lnTo>
                  <a:pt x="160" y="114"/>
                </a:lnTo>
                <a:lnTo>
                  <a:pt x="161" y="114"/>
                </a:lnTo>
                <a:lnTo>
                  <a:pt x="161" y="112"/>
                </a:lnTo>
                <a:lnTo>
                  <a:pt x="161" y="112"/>
                </a:lnTo>
                <a:lnTo>
                  <a:pt x="160" y="112"/>
                </a:lnTo>
                <a:lnTo>
                  <a:pt x="160" y="114"/>
                </a:lnTo>
                <a:lnTo>
                  <a:pt x="160" y="114"/>
                </a:lnTo>
                <a:close/>
                <a:moveTo>
                  <a:pt x="150" y="289"/>
                </a:moveTo>
                <a:lnTo>
                  <a:pt x="150" y="289"/>
                </a:lnTo>
                <a:lnTo>
                  <a:pt x="150" y="292"/>
                </a:lnTo>
                <a:lnTo>
                  <a:pt x="150" y="292"/>
                </a:lnTo>
                <a:lnTo>
                  <a:pt x="150" y="290"/>
                </a:lnTo>
                <a:lnTo>
                  <a:pt x="150" y="289"/>
                </a:lnTo>
                <a:lnTo>
                  <a:pt x="150" y="289"/>
                </a:lnTo>
                <a:close/>
                <a:moveTo>
                  <a:pt x="182" y="48"/>
                </a:moveTo>
                <a:lnTo>
                  <a:pt x="182" y="48"/>
                </a:lnTo>
                <a:lnTo>
                  <a:pt x="182" y="51"/>
                </a:lnTo>
                <a:lnTo>
                  <a:pt x="182" y="51"/>
                </a:lnTo>
                <a:lnTo>
                  <a:pt x="182" y="49"/>
                </a:lnTo>
                <a:lnTo>
                  <a:pt x="182" y="48"/>
                </a:lnTo>
                <a:lnTo>
                  <a:pt x="182" y="48"/>
                </a:lnTo>
                <a:close/>
                <a:moveTo>
                  <a:pt x="145" y="120"/>
                </a:moveTo>
                <a:lnTo>
                  <a:pt x="145" y="120"/>
                </a:lnTo>
                <a:lnTo>
                  <a:pt x="145" y="120"/>
                </a:lnTo>
                <a:lnTo>
                  <a:pt x="145" y="120"/>
                </a:lnTo>
                <a:lnTo>
                  <a:pt x="147" y="119"/>
                </a:lnTo>
                <a:lnTo>
                  <a:pt x="147" y="117"/>
                </a:lnTo>
                <a:lnTo>
                  <a:pt x="147" y="117"/>
                </a:lnTo>
                <a:lnTo>
                  <a:pt x="145" y="120"/>
                </a:lnTo>
                <a:lnTo>
                  <a:pt x="145" y="120"/>
                </a:lnTo>
                <a:close/>
                <a:moveTo>
                  <a:pt x="180" y="32"/>
                </a:moveTo>
                <a:lnTo>
                  <a:pt x="180" y="32"/>
                </a:lnTo>
                <a:lnTo>
                  <a:pt x="180" y="30"/>
                </a:lnTo>
                <a:lnTo>
                  <a:pt x="180" y="30"/>
                </a:lnTo>
                <a:lnTo>
                  <a:pt x="178" y="32"/>
                </a:lnTo>
                <a:lnTo>
                  <a:pt x="178" y="32"/>
                </a:lnTo>
                <a:lnTo>
                  <a:pt x="180" y="32"/>
                </a:lnTo>
                <a:lnTo>
                  <a:pt x="180" y="32"/>
                </a:lnTo>
                <a:close/>
                <a:moveTo>
                  <a:pt x="174" y="357"/>
                </a:moveTo>
                <a:lnTo>
                  <a:pt x="174" y="357"/>
                </a:lnTo>
                <a:lnTo>
                  <a:pt x="172" y="357"/>
                </a:lnTo>
                <a:lnTo>
                  <a:pt x="172" y="358"/>
                </a:lnTo>
                <a:lnTo>
                  <a:pt x="172" y="358"/>
                </a:lnTo>
                <a:lnTo>
                  <a:pt x="174" y="358"/>
                </a:lnTo>
                <a:lnTo>
                  <a:pt x="174" y="358"/>
                </a:lnTo>
                <a:lnTo>
                  <a:pt x="174" y="357"/>
                </a:lnTo>
                <a:lnTo>
                  <a:pt x="174" y="357"/>
                </a:lnTo>
                <a:close/>
                <a:moveTo>
                  <a:pt x="229" y="254"/>
                </a:moveTo>
                <a:lnTo>
                  <a:pt x="229" y="254"/>
                </a:lnTo>
                <a:lnTo>
                  <a:pt x="231" y="254"/>
                </a:lnTo>
                <a:lnTo>
                  <a:pt x="231" y="253"/>
                </a:lnTo>
                <a:lnTo>
                  <a:pt x="231" y="253"/>
                </a:lnTo>
                <a:lnTo>
                  <a:pt x="229" y="254"/>
                </a:lnTo>
                <a:lnTo>
                  <a:pt x="229" y="254"/>
                </a:lnTo>
                <a:lnTo>
                  <a:pt x="229" y="254"/>
                </a:lnTo>
                <a:close/>
                <a:moveTo>
                  <a:pt x="346" y="246"/>
                </a:moveTo>
                <a:lnTo>
                  <a:pt x="346" y="246"/>
                </a:lnTo>
                <a:lnTo>
                  <a:pt x="346" y="245"/>
                </a:lnTo>
                <a:lnTo>
                  <a:pt x="344" y="245"/>
                </a:lnTo>
                <a:lnTo>
                  <a:pt x="344" y="245"/>
                </a:lnTo>
                <a:lnTo>
                  <a:pt x="344" y="246"/>
                </a:lnTo>
                <a:lnTo>
                  <a:pt x="344" y="246"/>
                </a:lnTo>
                <a:lnTo>
                  <a:pt x="346" y="246"/>
                </a:lnTo>
                <a:lnTo>
                  <a:pt x="346" y="246"/>
                </a:lnTo>
                <a:close/>
                <a:moveTo>
                  <a:pt x="131" y="25"/>
                </a:moveTo>
                <a:lnTo>
                  <a:pt x="131" y="25"/>
                </a:lnTo>
                <a:lnTo>
                  <a:pt x="128" y="25"/>
                </a:lnTo>
                <a:lnTo>
                  <a:pt x="128" y="25"/>
                </a:lnTo>
                <a:lnTo>
                  <a:pt x="130" y="25"/>
                </a:lnTo>
                <a:lnTo>
                  <a:pt x="131" y="25"/>
                </a:lnTo>
                <a:lnTo>
                  <a:pt x="131" y="25"/>
                </a:lnTo>
                <a:close/>
                <a:moveTo>
                  <a:pt x="234" y="242"/>
                </a:moveTo>
                <a:lnTo>
                  <a:pt x="234" y="242"/>
                </a:lnTo>
                <a:lnTo>
                  <a:pt x="234" y="238"/>
                </a:lnTo>
                <a:lnTo>
                  <a:pt x="234" y="237"/>
                </a:lnTo>
                <a:lnTo>
                  <a:pt x="234" y="237"/>
                </a:lnTo>
                <a:lnTo>
                  <a:pt x="234" y="242"/>
                </a:lnTo>
                <a:lnTo>
                  <a:pt x="234" y="242"/>
                </a:lnTo>
                <a:close/>
                <a:moveTo>
                  <a:pt x="155" y="311"/>
                </a:moveTo>
                <a:lnTo>
                  <a:pt x="155" y="311"/>
                </a:lnTo>
                <a:lnTo>
                  <a:pt x="155" y="311"/>
                </a:lnTo>
                <a:lnTo>
                  <a:pt x="155" y="311"/>
                </a:lnTo>
                <a:lnTo>
                  <a:pt x="155" y="303"/>
                </a:lnTo>
                <a:lnTo>
                  <a:pt x="155" y="303"/>
                </a:lnTo>
                <a:lnTo>
                  <a:pt x="155" y="303"/>
                </a:lnTo>
                <a:lnTo>
                  <a:pt x="155" y="303"/>
                </a:lnTo>
                <a:lnTo>
                  <a:pt x="155" y="311"/>
                </a:lnTo>
                <a:lnTo>
                  <a:pt x="155" y="311"/>
                </a:lnTo>
                <a:close/>
                <a:moveTo>
                  <a:pt x="144" y="221"/>
                </a:moveTo>
                <a:lnTo>
                  <a:pt x="144" y="221"/>
                </a:lnTo>
                <a:lnTo>
                  <a:pt x="147" y="221"/>
                </a:lnTo>
                <a:lnTo>
                  <a:pt x="149" y="221"/>
                </a:lnTo>
                <a:lnTo>
                  <a:pt x="149" y="221"/>
                </a:lnTo>
                <a:lnTo>
                  <a:pt x="147" y="221"/>
                </a:lnTo>
                <a:lnTo>
                  <a:pt x="144" y="221"/>
                </a:lnTo>
                <a:lnTo>
                  <a:pt x="144" y="221"/>
                </a:lnTo>
                <a:close/>
                <a:moveTo>
                  <a:pt x="68" y="365"/>
                </a:moveTo>
                <a:lnTo>
                  <a:pt x="68" y="365"/>
                </a:lnTo>
                <a:lnTo>
                  <a:pt x="68" y="368"/>
                </a:lnTo>
                <a:lnTo>
                  <a:pt x="68" y="368"/>
                </a:lnTo>
                <a:lnTo>
                  <a:pt x="68" y="365"/>
                </a:lnTo>
                <a:lnTo>
                  <a:pt x="68" y="365"/>
                </a:lnTo>
                <a:lnTo>
                  <a:pt x="68" y="365"/>
                </a:lnTo>
                <a:close/>
                <a:moveTo>
                  <a:pt x="313" y="51"/>
                </a:moveTo>
                <a:lnTo>
                  <a:pt x="313" y="51"/>
                </a:lnTo>
                <a:lnTo>
                  <a:pt x="313" y="51"/>
                </a:lnTo>
                <a:lnTo>
                  <a:pt x="313" y="51"/>
                </a:lnTo>
                <a:lnTo>
                  <a:pt x="314" y="52"/>
                </a:lnTo>
                <a:lnTo>
                  <a:pt x="314" y="52"/>
                </a:lnTo>
                <a:lnTo>
                  <a:pt x="316" y="51"/>
                </a:lnTo>
                <a:lnTo>
                  <a:pt x="316" y="51"/>
                </a:lnTo>
                <a:lnTo>
                  <a:pt x="313" y="51"/>
                </a:lnTo>
                <a:lnTo>
                  <a:pt x="313" y="51"/>
                </a:lnTo>
                <a:close/>
                <a:moveTo>
                  <a:pt x="185" y="81"/>
                </a:moveTo>
                <a:lnTo>
                  <a:pt x="185" y="81"/>
                </a:lnTo>
                <a:lnTo>
                  <a:pt x="185" y="81"/>
                </a:lnTo>
                <a:lnTo>
                  <a:pt x="185" y="81"/>
                </a:lnTo>
                <a:lnTo>
                  <a:pt x="186" y="81"/>
                </a:lnTo>
                <a:lnTo>
                  <a:pt x="186" y="81"/>
                </a:lnTo>
                <a:lnTo>
                  <a:pt x="186" y="79"/>
                </a:lnTo>
                <a:lnTo>
                  <a:pt x="186" y="79"/>
                </a:lnTo>
                <a:lnTo>
                  <a:pt x="186" y="79"/>
                </a:lnTo>
                <a:lnTo>
                  <a:pt x="185" y="81"/>
                </a:lnTo>
                <a:lnTo>
                  <a:pt x="185" y="81"/>
                </a:lnTo>
                <a:lnTo>
                  <a:pt x="185" y="81"/>
                </a:lnTo>
                <a:lnTo>
                  <a:pt x="185" y="81"/>
                </a:lnTo>
                <a:close/>
                <a:moveTo>
                  <a:pt x="309" y="360"/>
                </a:moveTo>
                <a:lnTo>
                  <a:pt x="309" y="360"/>
                </a:lnTo>
                <a:lnTo>
                  <a:pt x="309" y="360"/>
                </a:lnTo>
                <a:lnTo>
                  <a:pt x="309" y="360"/>
                </a:lnTo>
                <a:lnTo>
                  <a:pt x="311" y="361"/>
                </a:lnTo>
                <a:lnTo>
                  <a:pt x="311" y="361"/>
                </a:lnTo>
                <a:lnTo>
                  <a:pt x="313" y="361"/>
                </a:lnTo>
                <a:lnTo>
                  <a:pt x="313" y="361"/>
                </a:lnTo>
                <a:lnTo>
                  <a:pt x="311" y="360"/>
                </a:lnTo>
                <a:lnTo>
                  <a:pt x="311" y="360"/>
                </a:lnTo>
                <a:lnTo>
                  <a:pt x="309" y="360"/>
                </a:lnTo>
                <a:lnTo>
                  <a:pt x="309" y="360"/>
                </a:lnTo>
                <a:close/>
                <a:moveTo>
                  <a:pt x="350" y="41"/>
                </a:moveTo>
                <a:lnTo>
                  <a:pt x="350" y="41"/>
                </a:lnTo>
                <a:lnTo>
                  <a:pt x="350" y="43"/>
                </a:lnTo>
                <a:lnTo>
                  <a:pt x="350" y="44"/>
                </a:lnTo>
                <a:lnTo>
                  <a:pt x="350" y="44"/>
                </a:lnTo>
                <a:lnTo>
                  <a:pt x="350" y="44"/>
                </a:lnTo>
                <a:lnTo>
                  <a:pt x="350" y="44"/>
                </a:lnTo>
                <a:lnTo>
                  <a:pt x="350" y="41"/>
                </a:lnTo>
                <a:lnTo>
                  <a:pt x="350" y="41"/>
                </a:lnTo>
                <a:close/>
                <a:moveTo>
                  <a:pt x="216" y="108"/>
                </a:moveTo>
                <a:lnTo>
                  <a:pt x="216" y="108"/>
                </a:lnTo>
                <a:lnTo>
                  <a:pt x="216" y="106"/>
                </a:lnTo>
                <a:lnTo>
                  <a:pt x="216" y="103"/>
                </a:lnTo>
                <a:lnTo>
                  <a:pt x="216" y="103"/>
                </a:lnTo>
                <a:lnTo>
                  <a:pt x="216" y="106"/>
                </a:lnTo>
                <a:lnTo>
                  <a:pt x="216" y="108"/>
                </a:lnTo>
                <a:lnTo>
                  <a:pt x="216" y="108"/>
                </a:lnTo>
                <a:close/>
                <a:moveTo>
                  <a:pt x="112" y="357"/>
                </a:moveTo>
                <a:lnTo>
                  <a:pt x="112" y="357"/>
                </a:lnTo>
                <a:lnTo>
                  <a:pt x="111" y="357"/>
                </a:lnTo>
                <a:lnTo>
                  <a:pt x="111" y="355"/>
                </a:lnTo>
                <a:lnTo>
                  <a:pt x="111" y="355"/>
                </a:lnTo>
                <a:lnTo>
                  <a:pt x="111" y="357"/>
                </a:lnTo>
                <a:lnTo>
                  <a:pt x="111" y="357"/>
                </a:lnTo>
                <a:lnTo>
                  <a:pt x="112" y="357"/>
                </a:lnTo>
                <a:lnTo>
                  <a:pt x="112" y="357"/>
                </a:lnTo>
                <a:close/>
                <a:moveTo>
                  <a:pt x="283" y="13"/>
                </a:moveTo>
                <a:lnTo>
                  <a:pt x="283" y="13"/>
                </a:lnTo>
                <a:lnTo>
                  <a:pt x="283" y="13"/>
                </a:lnTo>
                <a:lnTo>
                  <a:pt x="283" y="13"/>
                </a:lnTo>
                <a:lnTo>
                  <a:pt x="287" y="13"/>
                </a:lnTo>
                <a:lnTo>
                  <a:pt x="287" y="13"/>
                </a:lnTo>
                <a:lnTo>
                  <a:pt x="283" y="13"/>
                </a:lnTo>
                <a:lnTo>
                  <a:pt x="283" y="13"/>
                </a:lnTo>
                <a:close/>
                <a:moveTo>
                  <a:pt x="221" y="93"/>
                </a:moveTo>
                <a:lnTo>
                  <a:pt x="221" y="93"/>
                </a:lnTo>
                <a:lnTo>
                  <a:pt x="221" y="92"/>
                </a:lnTo>
                <a:lnTo>
                  <a:pt x="221" y="90"/>
                </a:lnTo>
                <a:lnTo>
                  <a:pt x="221" y="90"/>
                </a:lnTo>
                <a:lnTo>
                  <a:pt x="221" y="93"/>
                </a:lnTo>
                <a:lnTo>
                  <a:pt x="221" y="93"/>
                </a:lnTo>
                <a:close/>
                <a:moveTo>
                  <a:pt x="21" y="81"/>
                </a:moveTo>
                <a:lnTo>
                  <a:pt x="21" y="81"/>
                </a:lnTo>
                <a:lnTo>
                  <a:pt x="21" y="78"/>
                </a:lnTo>
                <a:lnTo>
                  <a:pt x="21" y="78"/>
                </a:lnTo>
                <a:lnTo>
                  <a:pt x="19" y="78"/>
                </a:lnTo>
                <a:lnTo>
                  <a:pt x="19" y="78"/>
                </a:lnTo>
                <a:lnTo>
                  <a:pt x="19" y="81"/>
                </a:lnTo>
                <a:lnTo>
                  <a:pt x="19" y="81"/>
                </a:lnTo>
                <a:lnTo>
                  <a:pt x="21" y="81"/>
                </a:lnTo>
                <a:lnTo>
                  <a:pt x="21" y="81"/>
                </a:lnTo>
                <a:close/>
                <a:moveTo>
                  <a:pt x="193" y="122"/>
                </a:moveTo>
                <a:lnTo>
                  <a:pt x="193" y="122"/>
                </a:lnTo>
                <a:lnTo>
                  <a:pt x="191" y="122"/>
                </a:lnTo>
                <a:lnTo>
                  <a:pt x="191" y="122"/>
                </a:lnTo>
                <a:lnTo>
                  <a:pt x="191" y="125"/>
                </a:lnTo>
                <a:lnTo>
                  <a:pt x="191" y="125"/>
                </a:lnTo>
                <a:lnTo>
                  <a:pt x="193" y="125"/>
                </a:lnTo>
                <a:lnTo>
                  <a:pt x="193" y="125"/>
                </a:lnTo>
                <a:lnTo>
                  <a:pt x="193" y="122"/>
                </a:lnTo>
                <a:lnTo>
                  <a:pt x="193" y="122"/>
                </a:lnTo>
                <a:close/>
                <a:moveTo>
                  <a:pt x="213" y="343"/>
                </a:moveTo>
                <a:lnTo>
                  <a:pt x="213" y="343"/>
                </a:lnTo>
                <a:lnTo>
                  <a:pt x="210" y="344"/>
                </a:lnTo>
                <a:lnTo>
                  <a:pt x="210" y="344"/>
                </a:lnTo>
                <a:lnTo>
                  <a:pt x="212" y="344"/>
                </a:lnTo>
                <a:lnTo>
                  <a:pt x="212" y="344"/>
                </a:lnTo>
                <a:lnTo>
                  <a:pt x="213" y="343"/>
                </a:lnTo>
                <a:lnTo>
                  <a:pt x="213" y="343"/>
                </a:lnTo>
                <a:lnTo>
                  <a:pt x="213" y="343"/>
                </a:lnTo>
                <a:close/>
                <a:moveTo>
                  <a:pt x="208" y="137"/>
                </a:moveTo>
                <a:lnTo>
                  <a:pt x="208" y="137"/>
                </a:lnTo>
                <a:lnTo>
                  <a:pt x="212" y="137"/>
                </a:lnTo>
                <a:lnTo>
                  <a:pt x="212" y="137"/>
                </a:lnTo>
                <a:lnTo>
                  <a:pt x="208" y="137"/>
                </a:lnTo>
                <a:lnTo>
                  <a:pt x="208" y="137"/>
                </a:lnTo>
                <a:lnTo>
                  <a:pt x="208" y="137"/>
                </a:lnTo>
                <a:lnTo>
                  <a:pt x="208" y="137"/>
                </a:lnTo>
                <a:close/>
                <a:moveTo>
                  <a:pt x="354" y="347"/>
                </a:moveTo>
                <a:lnTo>
                  <a:pt x="354" y="347"/>
                </a:lnTo>
                <a:lnTo>
                  <a:pt x="354" y="344"/>
                </a:lnTo>
                <a:lnTo>
                  <a:pt x="354" y="344"/>
                </a:lnTo>
                <a:lnTo>
                  <a:pt x="354" y="346"/>
                </a:lnTo>
                <a:lnTo>
                  <a:pt x="354" y="346"/>
                </a:lnTo>
                <a:lnTo>
                  <a:pt x="354" y="347"/>
                </a:lnTo>
                <a:lnTo>
                  <a:pt x="354" y="347"/>
                </a:lnTo>
                <a:close/>
                <a:moveTo>
                  <a:pt x="161" y="302"/>
                </a:moveTo>
                <a:lnTo>
                  <a:pt x="161" y="302"/>
                </a:lnTo>
                <a:lnTo>
                  <a:pt x="161" y="302"/>
                </a:lnTo>
                <a:lnTo>
                  <a:pt x="161" y="302"/>
                </a:lnTo>
                <a:lnTo>
                  <a:pt x="161" y="303"/>
                </a:lnTo>
                <a:lnTo>
                  <a:pt x="161" y="303"/>
                </a:lnTo>
                <a:lnTo>
                  <a:pt x="163" y="305"/>
                </a:lnTo>
                <a:lnTo>
                  <a:pt x="163" y="305"/>
                </a:lnTo>
                <a:lnTo>
                  <a:pt x="163" y="305"/>
                </a:lnTo>
                <a:lnTo>
                  <a:pt x="163" y="305"/>
                </a:lnTo>
                <a:lnTo>
                  <a:pt x="161" y="302"/>
                </a:lnTo>
                <a:lnTo>
                  <a:pt x="161" y="302"/>
                </a:lnTo>
                <a:close/>
                <a:moveTo>
                  <a:pt x="193" y="339"/>
                </a:moveTo>
                <a:lnTo>
                  <a:pt x="193" y="339"/>
                </a:lnTo>
                <a:lnTo>
                  <a:pt x="193" y="341"/>
                </a:lnTo>
                <a:lnTo>
                  <a:pt x="193" y="341"/>
                </a:lnTo>
                <a:lnTo>
                  <a:pt x="196" y="338"/>
                </a:lnTo>
                <a:lnTo>
                  <a:pt x="196" y="338"/>
                </a:lnTo>
                <a:lnTo>
                  <a:pt x="193" y="339"/>
                </a:lnTo>
                <a:lnTo>
                  <a:pt x="193" y="339"/>
                </a:lnTo>
                <a:close/>
                <a:moveTo>
                  <a:pt x="62" y="358"/>
                </a:moveTo>
                <a:lnTo>
                  <a:pt x="62" y="358"/>
                </a:lnTo>
                <a:lnTo>
                  <a:pt x="63" y="358"/>
                </a:lnTo>
                <a:lnTo>
                  <a:pt x="63" y="358"/>
                </a:lnTo>
                <a:lnTo>
                  <a:pt x="63" y="357"/>
                </a:lnTo>
                <a:lnTo>
                  <a:pt x="62" y="355"/>
                </a:lnTo>
                <a:lnTo>
                  <a:pt x="62" y="355"/>
                </a:lnTo>
                <a:lnTo>
                  <a:pt x="62" y="358"/>
                </a:lnTo>
                <a:lnTo>
                  <a:pt x="62" y="358"/>
                </a:lnTo>
                <a:close/>
                <a:moveTo>
                  <a:pt x="49" y="355"/>
                </a:moveTo>
                <a:lnTo>
                  <a:pt x="49" y="355"/>
                </a:lnTo>
                <a:lnTo>
                  <a:pt x="48" y="357"/>
                </a:lnTo>
                <a:lnTo>
                  <a:pt x="48" y="357"/>
                </a:lnTo>
                <a:lnTo>
                  <a:pt x="48" y="357"/>
                </a:lnTo>
                <a:lnTo>
                  <a:pt x="48" y="357"/>
                </a:lnTo>
                <a:lnTo>
                  <a:pt x="49" y="357"/>
                </a:lnTo>
                <a:lnTo>
                  <a:pt x="49" y="357"/>
                </a:lnTo>
                <a:lnTo>
                  <a:pt x="49" y="355"/>
                </a:lnTo>
                <a:lnTo>
                  <a:pt x="49" y="355"/>
                </a:lnTo>
                <a:close/>
                <a:moveTo>
                  <a:pt x="261" y="21"/>
                </a:moveTo>
                <a:lnTo>
                  <a:pt x="261" y="21"/>
                </a:lnTo>
                <a:lnTo>
                  <a:pt x="261" y="21"/>
                </a:lnTo>
                <a:lnTo>
                  <a:pt x="261" y="21"/>
                </a:lnTo>
                <a:lnTo>
                  <a:pt x="261" y="25"/>
                </a:lnTo>
                <a:lnTo>
                  <a:pt x="261" y="25"/>
                </a:lnTo>
                <a:lnTo>
                  <a:pt x="261" y="22"/>
                </a:lnTo>
                <a:lnTo>
                  <a:pt x="261" y="21"/>
                </a:lnTo>
                <a:lnTo>
                  <a:pt x="261" y="21"/>
                </a:lnTo>
                <a:close/>
                <a:moveTo>
                  <a:pt x="339" y="338"/>
                </a:moveTo>
                <a:lnTo>
                  <a:pt x="339" y="338"/>
                </a:lnTo>
                <a:lnTo>
                  <a:pt x="339" y="338"/>
                </a:lnTo>
                <a:lnTo>
                  <a:pt x="339" y="338"/>
                </a:lnTo>
                <a:lnTo>
                  <a:pt x="339" y="338"/>
                </a:lnTo>
                <a:lnTo>
                  <a:pt x="339" y="338"/>
                </a:lnTo>
                <a:lnTo>
                  <a:pt x="339" y="331"/>
                </a:lnTo>
                <a:lnTo>
                  <a:pt x="339" y="331"/>
                </a:lnTo>
                <a:lnTo>
                  <a:pt x="339" y="331"/>
                </a:lnTo>
                <a:lnTo>
                  <a:pt x="339" y="331"/>
                </a:lnTo>
                <a:lnTo>
                  <a:pt x="339" y="338"/>
                </a:lnTo>
                <a:lnTo>
                  <a:pt x="339" y="338"/>
                </a:lnTo>
                <a:close/>
                <a:moveTo>
                  <a:pt x="38" y="341"/>
                </a:moveTo>
                <a:lnTo>
                  <a:pt x="38" y="341"/>
                </a:lnTo>
                <a:lnTo>
                  <a:pt x="38" y="341"/>
                </a:lnTo>
                <a:lnTo>
                  <a:pt x="38" y="341"/>
                </a:lnTo>
                <a:lnTo>
                  <a:pt x="37" y="341"/>
                </a:lnTo>
                <a:lnTo>
                  <a:pt x="37" y="341"/>
                </a:lnTo>
                <a:lnTo>
                  <a:pt x="37" y="343"/>
                </a:lnTo>
                <a:lnTo>
                  <a:pt x="37" y="343"/>
                </a:lnTo>
                <a:lnTo>
                  <a:pt x="38" y="341"/>
                </a:lnTo>
                <a:lnTo>
                  <a:pt x="38" y="341"/>
                </a:lnTo>
                <a:close/>
                <a:moveTo>
                  <a:pt x="49" y="322"/>
                </a:moveTo>
                <a:lnTo>
                  <a:pt x="49" y="322"/>
                </a:lnTo>
                <a:lnTo>
                  <a:pt x="49" y="327"/>
                </a:lnTo>
                <a:lnTo>
                  <a:pt x="49" y="327"/>
                </a:lnTo>
                <a:lnTo>
                  <a:pt x="49" y="325"/>
                </a:lnTo>
                <a:lnTo>
                  <a:pt x="49" y="322"/>
                </a:lnTo>
                <a:lnTo>
                  <a:pt x="49" y="322"/>
                </a:lnTo>
                <a:close/>
                <a:moveTo>
                  <a:pt x="158" y="295"/>
                </a:moveTo>
                <a:lnTo>
                  <a:pt x="158" y="295"/>
                </a:lnTo>
                <a:lnTo>
                  <a:pt x="158" y="294"/>
                </a:lnTo>
                <a:lnTo>
                  <a:pt x="158" y="292"/>
                </a:lnTo>
                <a:lnTo>
                  <a:pt x="158" y="292"/>
                </a:lnTo>
                <a:lnTo>
                  <a:pt x="158" y="294"/>
                </a:lnTo>
                <a:lnTo>
                  <a:pt x="158" y="295"/>
                </a:lnTo>
                <a:lnTo>
                  <a:pt x="158" y="295"/>
                </a:lnTo>
                <a:close/>
                <a:moveTo>
                  <a:pt x="29" y="267"/>
                </a:moveTo>
                <a:lnTo>
                  <a:pt x="29" y="267"/>
                </a:lnTo>
                <a:lnTo>
                  <a:pt x="29" y="272"/>
                </a:lnTo>
                <a:lnTo>
                  <a:pt x="29" y="272"/>
                </a:lnTo>
                <a:lnTo>
                  <a:pt x="29" y="267"/>
                </a:lnTo>
                <a:lnTo>
                  <a:pt x="29" y="267"/>
                </a:lnTo>
                <a:close/>
                <a:moveTo>
                  <a:pt x="346" y="188"/>
                </a:moveTo>
                <a:lnTo>
                  <a:pt x="346" y="188"/>
                </a:lnTo>
                <a:lnTo>
                  <a:pt x="346" y="190"/>
                </a:lnTo>
                <a:lnTo>
                  <a:pt x="347" y="190"/>
                </a:lnTo>
                <a:lnTo>
                  <a:pt x="347" y="190"/>
                </a:lnTo>
                <a:lnTo>
                  <a:pt x="349" y="188"/>
                </a:lnTo>
                <a:lnTo>
                  <a:pt x="349" y="188"/>
                </a:lnTo>
                <a:lnTo>
                  <a:pt x="346" y="188"/>
                </a:lnTo>
                <a:lnTo>
                  <a:pt x="346" y="188"/>
                </a:lnTo>
                <a:close/>
                <a:moveTo>
                  <a:pt x="344" y="175"/>
                </a:moveTo>
                <a:lnTo>
                  <a:pt x="344" y="175"/>
                </a:lnTo>
                <a:lnTo>
                  <a:pt x="346" y="175"/>
                </a:lnTo>
                <a:lnTo>
                  <a:pt x="346" y="175"/>
                </a:lnTo>
                <a:lnTo>
                  <a:pt x="346" y="174"/>
                </a:lnTo>
                <a:lnTo>
                  <a:pt x="346" y="174"/>
                </a:lnTo>
                <a:lnTo>
                  <a:pt x="344" y="174"/>
                </a:lnTo>
                <a:lnTo>
                  <a:pt x="344" y="175"/>
                </a:lnTo>
                <a:lnTo>
                  <a:pt x="344" y="175"/>
                </a:lnTo>
                <a:close/>
                <a:moveTo>
                  <a:pt x="308" y="29"/>
                </a:moveTo>
                <a:lnTo>
                  <a:pt x="308" y="29"/>
                </a:lnTo>
                <a:lnTo>
                  <a:pt x="306" y="29"/>
                </a:lnTo>
                <a:lnTo>
                  <a:pt x="305" y="29"/>
                </a:lnTo>
                <a:lnTo>
                  <a:pt x="305" y="29"/>
                </a:lnTo>
                <a:lnTo>
                  <a:pt x="308" y="29"/>
                </a:lnTo>
                <a:lnTo>
                  <a:pt x="308" y="29"/>
                </a:lnTo>
                <a:close/>
                <a:moveTo>
                  <a:pt x="344" y="371"/>
                </a:moveTo>
                <a:lnTo>
                  <a:pt x="344" y="371"/>
                </a:lnTo>
                <a:lnTo>
                  <a:pt x="347" y="369"/>
                </a:lnTo>
                <a:lnTo>
                  <a:pt x="347" y="369"/>
                </a:lnTo>
                <a:lnTo>
                  <a:pt x="346" y="369"/>
                </a:lnTo>
                <a:lnTo>
                  <a:pt x="344" y="371"/>
                </a:lnTo>
                <a:lnTo>
                  <a:pt x="344" y="371"/>
                </a:lnTo>
                <a:close/>
                <a:moveTo>
                  <a:pt x="172" y="98"/>
                </a:moveTo>
                <a:lnTo>
                  <a:pt x="172" y="98"/>
                </a:lnTo>
                <a:lnTo>
                  <a:pt x="174" y="98"/>
                </a:lnTo>
                <a:lnTo>
                  <a:pt x="174" y="96"/>
                </a:lnTo>
                <a:lnTo>
                  <a:pt x="174" y="96"/>
                </a:lnTo>
                <a:lnTo>
                  <a:pt x="172" y="98"/>
                </a:lnTo>
                <a:lnTo>
                  <a:pt x="172" y="98"/>
                </a:lnTo>
                <a:close/>
                <a:moveTo>
                  <a:pt x="68" y="37"/>
                </a:moveTo>
                <a:lnTo>
                  <a:pt x="68" y="37"/>
                </a:lnTo>
                <a:lnTo>
                  <a:pt x="68" y="37"/>
                </a:lnTo>
                <a:lnTo>
                  <a:pt x="68" y="37"/>
                </a:lnTo>
                <a:lnTo>
                  <a:pt x="66" y="37"/>
                </a:lnTo>
                <a:lnTo>
                  <a:pt x="66" y="37"/>
                </a:lnTo>
                <a:lnTo>
                  <a:pt x="66" y="37"/>
                </a:lnTo>
                <a:lnTo>
                  <a:pt x="66" y="37"/>
                </a:lnTo>
                <a:lnTo>
                  <a:pt x="68" y="37"/>
                </a:lnTo>
                <a:lnTo>
                  <a:pt x="68" y="37"/>
                </a:lnTo>
                <a:close/>
                <a:moveTo>
                  <a:pt x="199" y="349"/>
                </a:moveTo>
                <a:lnTo>
                  <a:pt x="199" y="349"/>
                </a:lnTo>
                <a:lnTo>
                  <a:pt x="199" y="349"/>
                </a:lnTo>
                <a:lnTo>
                  <a:pt x="197" y="350"/>
                </a:lnTo>
                <a:lnTo>
                  <a:pt x="197" y="350"/>
                </a:lnTo>
                <a:lnTo>
                  <a:pt x="199" y="350"/>
                </a:lnTo>
                <a:lnTo>
                  <a:pt x="199" y="350"/>
                </a:lnTo>
                <a:lnTo>
                  <a:pt x="199" y="349"/>
                </a:lnTo>
                <a:lnTo>
                  <a:pt x="199" y="349"/>
                </a:lnTo>
                <a:close/>
                <a:moveTo>
                  <a:pt x="218" y="33"/>
                </a:moveTo>
                <a:lnTo>
                  <a:pt x="218" y="33"/>
                </a:lnTo>
                <a:lnTo>
                  <a:pt x="218" y="37"/>
                </a:lnTo>
                <a:lnTo>
                  <a:pt x="218" y="37"/>
                </a:lnTo>
                <a:lnTo>
                  <a:pt x="218" y="35"/>
                </a:lnTo>
                <a:lnTo>
                  <a:pt x="218" y="33"/>
                </a:lnTo>
                <a:lnTo>
                  <a:pt x="218" y="33"/>
                </a:lnTo>
                <a:close/>
                <a:moveTo>
                  <a:pt x="169" y="234"/>
                </a:moveTo>
                <a:lnTo>
                  <a:pt x="169" y="234"/>
                </a:lnTo>
                <a:lnTo>
                  <a:pt x="169" y="235"/>
                </a:lnTo>
                <a:lnTo>
                  <a:pt x="171" y="235"/>
                </a:lnTo>
                <a:lnTo>
                  <a:pt x="171" y="235"/>
                </a:lnTo>
                <a:lnTo>
                  <a:pt x="169" y="234"/>
                </a:lnTo>
                <a:lnTo>
                  <a:pt x="169" y="234"/>
                </a:lnTo>
                <a:close/>
                <a:moveTo>
                  <a:pt x="188" y="133"/>
                </a:moveTo>
                <a:lnTo>
                  <a:pt x="188" y="133"/>
                </a:lnTo>
                <a:lnTo>
                  <a:pt x="188" y="131"/>
                </a:lnTo>
                <a:lnTo>
                  <a:pt x="188" y="131"/>
                </a:lnTo>
                <a:lnTo>
                  <a:pt x="186" y="133"/>
                </a:lnTo>
                <a:lnTo>
                  <a:pt x="186" y="133"/>
                </a:lnTo>
                <a:lnTo>
                  <a:pt x="186" y="133"/>
                </a:lnTo>
                <a:lnTo>
                  <a:pt x="186" y="133"/>
                </a:lnTo>
                <a:lnTo>
                  <a:pt x="188" y="133"/>
                </a:lnTo>
                <a:lnTo>
                  <a:pt x="188" y="133"/>
                </a:lnTo>
                <a:close/>
                <a:moveTo>
                  <a:pt x="155" y="11"/>
                </a:moveTo>
                <a:lnTo>
                  <a:pt x="155" y="11"/>
                </a:lnTo>
                <a:lnTo>
                  <a:pt x="156" y="11"/>
                </a:lnTo>
                <a:lnTo>
                  <a:pt x="160" y="11"/>
                </a:lnTo>
                <a:lnTo>
                  <a:pt x="160" y="11"/>
                </a:lnTo>
                <a:lnTo>
                  <a:pt x="155" y="11"/>
                </a:lnTo>
                <a:lnTo>
                  <a:pt x="155" y="11"/>
                </a:lnTo>
                <a:close/>
                <a:moveTo>
                  <a:pt x="344" y="120"/>
                </a:moveTo>
                <a:lnTo>
                  <a:pt x="344" y="120"/>
                </a:lnTo>
                <a:lnTo>
                  <a:pt x="343" y="119"/>
                </a:lnTo>
                <a:lnTo>
                  <a:pt x="343" y="119"/>
                </a:lnTo>
                <a:lnTo>
                  <a:pt x="343" y="119"/>
                </a:lnTo>
                <a:lnTo>
                  <a:pt x="343" y="120"/>
                </a:lnTo>
                <a:lnTo>
                  <a:pt x="343" y="120"/>
                </a:lnTo>
                <a:lnTo>
                  <a:pt x="344" y="120"/>
                </a:lnTo>
                <a:lnTo>
                  <a:pt x="344" y="120"/>
                </a:lnTo>
                <a:close/>
                <a:moveTo>
                  <a:pt x="220" y="49"/>
                </a:moveTo>
                <a:lnTo>
                  <a:pt x="220" y="49"/>
                </a:lnTo>
                <a:lnTo>
                  <a:pt x="216" y="49"/>
                </a:lnTo>
                <a:lnTo>
                  <a:pt x="216" y="49"/>
                </a:lnTo>
                <a:lnTo>
                  <a:pt x="220" y="49"/>
                </a:lnTo>
                <a:lnTo>
                  <a:pt x="220" y="49"/>
                </a:lnTo>
                <a:lnTo>
                  <a:pt x="220" y="49"/>
                </a:lnTo>
                <a:close/>
                <a:moveTo>
                  <a:pt x="89" y="361"/>
                </a:moveTo>
                <a:lnTo>
                  <a:pt x="89" y="361"/>
                </a:lnTo>
                <a:lnTo>
                  <a:pt x="87" y="360"/>
                </a:lnTo>
                <a:lnTo>
                  <a:pt x="85" y="360"/>
                </a:lnTo>
                <a:lnTo>
                  <a:pt x="85" y="360"/>
                </a:lnTo>
                <a:lnTo>
                  <a:pt x="87" y="361"/>
                </a:lnTo>
                <a:lnTo>
                  <a:pt x="89" y="361"/>
                </a:lnTo>
                <a:lnTo>
                  <a:pt x="89" y="361"/>
                </a:lnTo>
                <a:close/>
                <a:moveTo>
                  <a:pt x="278" y="18"/>
                </a:moveTo>
                <a:lnTo>
                  <a:pt x="278" y="18"/>
                </a:lnTo>
                <a:lnTo>
                  <a:pt x="278" y="18"/>
                </a:lnTo>
                <a:lnTo>
                  <a:pt x="278" y="18"/>
                </a:lnTo>
                <a:lnTo>
                  <a:pt x="278" y="16"/>
                </a:lnTo>
                <a:lnTo>
                  <a:pt x="278" y="16"/>
                </a:lnTo>
                <a:lnTo>
                  <a:pt x="275" y="16"/>
                </a:lnTo>
                <a:lnTo>
                  <a:pt x="275" y="16"/>
                </a:lnTo>
                <a:lnTo>
                  <a:pt x="278" y="18"/>
                </a:lnTo>
                <a:lnTo>
                  <a:pt x="278" y="18"/>
                </a:lnTo>
                <a:close/>
                <a:moveTo>
                  <a:pt x="164" y="331"/>
                </a:moveTo>
                <a:lnTo>
                  <a:pt x="164" y="331"/>
                </a:lnTo>
                <a:lnTo>
                  <a:pt x="163" y="330"/>
                </a:lnTo>
                <a:lnTo>
                  <a:pt x="163" y="330"/>
                </a:lnTo>
                <a:lnTo>
                  <a:pt x="163" y="331"/>
                </a:lnTo>
                <a:lnTo>
                  <a:pt x="163" y="331"/>
                </a:lnTo>
                <a:lnTo>
                  <a:pt x="164" y="331"/>
                </a:lnTo>
                <a:lnTo>
                  <a:pt x="164" y="331"/>
                </a:lnTo>
                <a:close/>
                <a:moveTo>
                  <a:pt x="197" y="92"/>
                </a:moveTo>
                <a:lnTo>
                  <a:pt x="197" y="92"/>
                </a:lnTo>
                <a:lnTo>
                  <a:pt x="196" y="92"/>
                </a:lnTo>
                <a:lnTo>
                  <a:pt x="196" y="92"/>
                </a:lnTo>
                <a:lnTo>
                  <a:pt x="196" y="95"/>
                </a:lnTo>
                <a:lnTo>
                  <a:pt x="196" y="95"/>
                </a:lnTo>
                <a:lnTo>
                  <a:pt x="197" y="92"/>
                </a:lnTo>
                <a:lnTo>
                  <a:pt x="197" y="92"/>
                </a:lnTo>
                <a:close/>
                <a:moveTo>
                  <a:pt x="268" y="38"/>
                </a:moveTo>
                <a:lnTo>
                  <a:pt x="268" y="38"/>
                </a:lnTo>
                <a:lnTo>
                  <a:pt x="268" y="38"/>
                </a:lnTo>
                <a:lnTo>
                  <a:pt x="268" y="38"/>
                </a:lnTo>
                <a:lnTo>
                  <a:pt x="272" y="38"/>
                </a:lnTo>
                <a:lnTo>
                  <a:pt x="272" y="38"/>
                </a:lnTo>
                <a:lnTo>
                  <a:pt x="270" y="37"/>
                </a:lnTo>
                <a:lnTo>
                  <a:pt x="268" y="38"/>
                </a:lnTo>
                <a:lnTo>
                  <a:pt x="268" y="38"/>
                </a:lnTo>
                <a:close/>
                <a:moveTo>
                  <a:pt x="51" y="253"/>
                </a:moveTo>
                <a:lnTo>
                  <a:pt x="51" y="253"/>
                </a:lnTo>
                <a:lnTo>
                  <a:pt x="51" y="253"/>
                </a:lnTo>
                <a:lnTo>
                  <a:pt x="51" y="253"/>
                </a:lnTo>
                <a:lnTo>
                  <a:pt x="52" y="259"/>
                </a:lnTo>
                <a:lnTo>
                  <a:pt x="52" y="259"/>
                </a:lnTo>
                <a:lnTo>
                  <a:pt x="52" y="259"/>
                </a:lnTo>
                <a:lnTo>
                  <a:pt x="52" y="259"/>
                </a:lnTo>
                <a:lnTo>
                  <a:pt x="51" y="253"/>
                </a:lnTo>
                <a:lnTo>
                  <a:pt x="51" y="253"/>
                </a:lnTo>
                <a:close/>
                <a:moveTo>
                  <a:pt x="347" y="46"/>
                </a:moveTo>
                <a:lnTo>
                  <a:pt x="347" y="46"/>
                </a:lnTo>
                <a:lnTo>
                  <a:pt x="347" y="44"/>
                </a:lnTo>
                <a:lnTo>
                  <a:pt x="346" y="43"/>
                </a:lnTo>
                <a:lnTo>
                  <a:pt x="346" y="43"/>
                </a:lnTo>
                <a:lnTo>
                  <a:pt x="346" y="44"/>
                </a:lnTo>
                <a:lnTo>
                  <a:pt x="347" y="46"/>
                </a:lnTo>
                <a:lnTo>
                  <a:pt x="347" y="46"/>
                </a:lnTo>
                <a:close/>
                <a:moveTo>
                  <a:pt x="350" y="73"/>
                </a:moveTo>
                <a:lnTo>
                  <a:pt x="350" y="73"/>
                </a:lnTo>
                <a:lnTo>
                  <a:pt x="350" y="71"/>
                </a:lnTo>
                <a:lnTo>
                  <a:pt x="350" y="71"/>
                </a:lnTo>
                <a:lnTo>
                  <a:pt x="350" y="70"/>
                </a:lnTo>
                <a:lnTo>
                  <a:pt x="350" y="70"/>
                </a:lnTo>
                <a:lnTo>
                  <a:pt x="350" y="73"/>
                </a:lnTo>
                <a:lnTo>
                  <a:pt x="350" y="73"/>
                </a:lnTo>
                <a:close/>
                <a:moveTo>
                  <a:pt x="238" y="48"/>
                </a:moveTo>
                <a:lnTo>
                  <a:pt x="238" y="48"/>
                </a:lnTo>
                <a:lnTo>
                  <a:pt x="240" y="48"/>
                </a:lnTo>
                <a:lnTo>
                  <a:pt x="240" y="48"/>
                </a:lnTo>
                <a:lnTo>
                  <a:pt x="240" y="46"/>
                </a:lnTo>
                <a:lnTo>
                  <a:pt x="240" y="46"/>
                </a:lnTo>
                <a:lnTo>
                  <a:pt x="240" y="46"/>
                </a:lnTo>
                <a:lnTo>
                  <a:pt x="240" y="46"/>
                </a:lnTo>
                <a:lnTo>
                  <a:pt x="238" y="46"/>
                </a:lnTo>
                <a:lnTo>
                  <a:pt x="238" y="46"/>
                </a:lnTo>
                <a:lnTo>
                  <a:pt x="238" y="48"/>
                </a:lnTo>
                <a:lnTo>
                  <a:pt x="238" y="48"/>
                </a:lnTo>
                <a:close/>
                <a:moveTo>
                  <a:pt x="37" y="237"/>
                </a:moveTo>
                <a:lnTo>
                  <a:pt x="37" y="237"/>
                </a:lnTo>
                <a:lnTo>
                  <a:pt x="35" y="237"/>
                </a:lnTo>
                <a:lnTo>
                  <a:pt x="35" y="238"/>
                </a:lnTo>
                <a:lnTo>
                  <a:pt x="35" y="238"/>
                </a:lnTo>
                <a:lnTo>
                  <a:pt x="37" y="238"/>
                </a:lnTo>
                <a:lnTo>
                  <a:pt x="37" y="237"/>
                </a:lnTo>
                <a:lnTo>
                  <a:pt x="37" y="237"/>
                </a:lnTo>
                <a:close/>
                <a:moveTo>
                  <a:pt x="144" y="65"/>
                </a:moveTo>
                <a:lnTo>
                  <a:pt x="144" y="65"/>
                </a:lnTo>
                <a:lnTo>
                  <a:pt x="144" y="70"/>
                </a:lnTo>
                <a:lnTo>
                  <a:pt x="144" y="70"/>
                </a:lnTo>
                <a:lnTo>
                  <a:pt x="144" y="65"/>
                </a:lnTo>
                <a:lnTo>
                  <a:pt x="144" y="65"/>
                </a:lnTo>
                <a:close/>
                <a:moveTo>
                  <a:pt x="237" y="126"/>
                </a:moveTo>
                <a:lnTo>
                  <a:pt x="237" y="126"/>
                </a:lnTo>
                <a:lnTo>
                  <a:pt x="237" y="123"/>
                </a:lnTo>
                <a:lnTo>
                  <a:pt x="237" y="123"/>
                </a:lnTo>
                <a:lnTo>
                  <a:pt x="237" y="126"/>
                </a:lnTo>
                <a:lnTo>
                  <a:pt x="237" y="126"/>
                </a:lnTo>
                <a:close/>
                <a:moveTo>
                  <a:pt x="344" y="279"/>
                </a:moveTo>
                <a:lnTo>
                  <a:pt x="344" y="279"/>
                </a:lnTo>
                <a:lnTo>
                  <a:pt x="344" y="281"/>
                </a:lnTo>
                <a:lnTo>
                  <a:pt x="344" y="281"/>
                </a:lnTo>
                <a:lnTo>
                  <a:pt x="344" y="281"/>
                </a:lnTo>
                <a:lnTo>
                  <a:pt x="344" y="281"/>
                </a:lnTo>
                <a:lnTo>
                  <a:pt x="346" y="279"/>
                </a:lnTo>
                <a:lnTo>
                  <a:pt x="346" y="279"/>
                </a:lnTo>
                <a:lnTo>
                  <a:pt x="344" y="279"/>
                </a:lnTo>
                <a:lnTo>
                  <a:pt x="344" y="279"/>
                </a:lnTo>
                <a:close/>
                <a:moveTo>
                  <a:pt x="171" y="51"/>
                </a:moveTo>
                <a:lnTo>
                  <a:pt x="171" y="51"/>
                </a:lnTo>
                <a:lnTo>
                  <a:pt x="172" y="49"/>
                </a:lnTo>
                <a:lnTo>
                  <a:pt x="172" y="49"/>
                </a:lnTo>
                <a:lnTo>
                  <a:pt x="172" y="49"/>
                </a:lnTo>
                <a:lnTo>
                  <a:pt x="172" y="49"/>
                </a:lnTo>
                <a:lnTo>
                  <a:pt x="169" y="51"/>
                </a:lnTo>
                <a:lnTo>
                  <a:pt x="169" y="51"/>
                </a:lnTo>
                <a:lnTo>
                  <a:pt x="171" y="51"/>
                </a:lnTo>
                <a:lnTo>
                  <a:pt x="171" y="51"/>
                </a:lnTo>
                <a:close/>
                <a:moveTo>
                  <a:pt x="21" y="164"/>
                </a:moveTo>
                <a:lnTo>
                  <a:pt x="21" y="164"/>
                </a:lnTo>
                <a:lnTo>
                  <a:pt x="19" y="164"/>
                </a:lnTo>
                <a:lnTo>
                  <a:pt x="19" y="166"/>
                </a:lnTo>
                <a:lnTo>
                  <a:pt x="19" y="166"/>
                </a:lnTo>
                <a:lnTo>
                  <a:pt x="21" y="164"/>
                </a:lnTo>
                <a:lnTo>
                  <a:pt x="21" y="164"/>
                </a:lnTo>
                <a:lnTo>
                  <a:pt x="21" y="164"/>
                </a:lnTo>
                <a:close/>
                <a:moveTo>
                  <a:pt x="197" y="68"/>
                </a:moveTo>
                <a:lnTo>
                  <a:pt x="197" y="68"/>
                </a:lnTo>
                <a:lnTo>
                  <a:pt x="197" y="66"/>
                </a:lnTo>
                <a:lnTo>
                  <a:pt x="197" y="66"/>
                </a:lnTo>
                <a:lnTo>
                  <a:pt x="196" y="68"/>
                </a:lnTo>
                <a:lnTo>
                  <a:pt x="196" y="68"/>
                </a:lnTo>
                <a:lnTo>
                  <a:pt x="197" y="68"/>
                </a:lnTo>
                <a:lnTo>
                  <a:pt x="197" y="68"/>
                </a:lnTo>
                <a:lnTo>
                  <a:pt x="197" y="68"/>
                </a:lnTo>
                <a:close/>
                <a:moveTo>
                  <a:pt x="16" y="150"/>
                </a:moveTo>
                <a:lnTo>
                  <a:pt x="16" y="150"/>
                </a:lnTo>
                <a:lnTo>
                  <a:pt x="16" y="150"/>
                </a:lnTo>
                <a:lnTo>
                  <a:pt x="16" y="149"/>
                </a:lnTo>
                <a:lnTo>
                  <a:pt x="16" y="149"/>
                </a:lnTo>
                <a:lnTo>
                  <a:pt x="16" y="150"/>
                </a:lnTo>
                <a:lnTo>
                  <a:pt x="16" y="150"/>
                </a:lnTo>
                <a:close/>
                <a:moveTo>
                  <a:pt x="185" y="41"/>
                </a:moveTo>
                <a:lnTo>
                  <a:pt x="185" y="41"/>
                </a:lnTo>
                <a:lnTo>
                  <a:pt x="186" y="41"/>
                </a:lnTo>
                <a:lnTo>
                  <a:pt x="186" y="41"/>
                </a:lnTo>
                <a:lnTo>
                  <a:pt x="188" y="40"/>
                </a:lnTo>
                <a:lnTo>
                  <a:pt x="188" y="40"/>
                </a:lnTo>
                <a:lnTo>
                  <a:pt x="185" y="41"/>
                </a:lnTo>
                <a:lnTo>
                  <a:pt x="185" y="41"/>
                </a:lnTo>
                <a:close/>
                <a:moveTo>
                  <a:pt x="210" y="302"/>
                </a:moveTo>
                <a:lnTo>
                  <a:pt x="210" y="302"/>
                </a:lnTo>
                <a:lnTo>
                  <a:pt x="208" y="303"/>
                </a:lnTo>
                <a:lnTo>
                  <a:pt x="208" y="303"/>
                </a:lnTo>
                <a:lnTo>
                  <a:pt x="210" y="303"/>
                </a:lnTo>
                <a:lnTo>
                  <a:pt x="210" y="303"/>
                </a:lnTo>
                <a:lnTo>
                  <a:pt x="210" y="302"/>
                </a:lnTo>
                <a:lnTo>
                  <a:pt x="210" y="302"/>
                </a:lnTo>
                <a:close/>
                <a:moveTo>
                  <a:pt x="16" y="243"/>
                </a:moveTo>
                <a:lnTo>
                  <a:pt x="16" y="243"/>
                </a:lnTo>
                <a:lnTo>
                  <a:pt x="16" y="245"/>
                </a:lnTo>
                <a:lnTo>
                  <a:pt x="16" y="245"/>
                </a:lnTo>
                <a:lnTo>
                  <a:pt x="18" y="243"/>
                </a:lnTo>
                <a:lnTo>
                  <a:pt x="18" y="243"/>
                </a:lnTo>
                <a:lnTo>
                  <a:pt x="18" y="243"/>
                </a:lnTo>
                <a:lnTo>
                  <a:pt x="18" y="243"/>
                </a:lnTo>
                <a:lnTo>
                  <a:pt x="18" y="243"/>
                </a:lnTo>
                <a:lnTo>
                  <a:pt x="16" y="243"/>
                </a:lnTo>
                <a:lnTo>
                  <a:pt x="16" y="243"/>
                </a:lnTo>
                <a:close/>
                <a:moveTo>
                  <a:pt x="366" y="286"/>
                </a:moveTo>
                <a:lnTo>
                  <a:pt x="366" y="286"/>
                </a:lnTo>
                <a:lnTo>
                  <a:pt x="366" y="290"/>
                </a:lnTo>
                <a:lnTo>
                  <a:pt x="366" y="290"/>
                </a:lnTo>
                <a:lnTo>
                  <a:pt x="366" y="286"/>
                </a:lnTo>
                <a:lnTo>
                  <a:pt x="366" y="286"/>
                </a:lnTo>
                <a:close/>
                <a:moveTo>
                  <a:pt x="16" y="153"/>
                </a:moveTo>
                <a:lnTo>
                  <a:pt x="16" y="153"/>
                </a:lnTo>
                <a:lnTo>
                  <a:pt x="16" y="155"/>
                </a:lnTo>
                <a:lnTo>
                  <a:pt x="16" y="156"/>
                </a:lnTo>
                <a:lnTo>
                  <a:pt x="16" y="156"/>
                </a:lnTo>
                <a:lnTo>
                  <a:pt x="16" y="153"/>
                </a:lnTo>
                <a:lnTo>
                  <a:pt x="16" y="153"/>
                </a:lnTo>
                <a:close/>
                <a:moveTo>
                  <a:pt x="98" y="46"/>
                </a:moveTo>
                <a:lnTo>
                  <a:pt x="98" y="46"/>
                </a:lnTo>
                <a:lnTo>
                  <a:pt x="100" y="44"/>
                </a:lnTo>
                <a:lnTo>
                  <a:pt x="100" y="44"/>
                </a:lnTo>
                <a:lnTo>
                  <a:pt x="100" y="44"/>
                </a:lnTo>
                <a:lnTo>
                  <a:pt x="98" y="46"/>
                </a:lnTo>
                <a:lnTo>
                  <a:pt x="98" y="46"/>
                </a:lnTo>
                <a:close/>
                <a:moveTo>
                  <a:pt x="32" y="93"/>
                </a:moveTo>
                <a:lnTo>
                  <a:pt x="32" y="93"/>
                </a:lnTo>
                <a:lnTo>
                  <a:pt x="32" y="93"/>
                </a:lnTo>
                <a:lnTo>
                  <a:pt x="32" y="93"/>
                </a:lnTo>
                <a:lnTo>
                  <a:pt x="32" y="90"/>
                </a:lnTo>
                <a:lnTo>
                  <a:pt x="32" y="90"/>
                </a:lnTo>
                <a:lnTo>
                  <a:pt x="32" y="93"/>
                </a:lnTo>
                <a:lnTo>
                  <a:pt x="32" y="93"/>
                </a:lnTo>
                <a:close/>
                <a:moveTo>
                  <a:pt x="338" y="265"/>
                </a:moveTo>
                <a:lnTo>
                  <a:pt x="338" y="265"/>
                </a:lnTo>
                <a:lnTo>
                  <a:pt x="339" y="265"/>
                </a:lnTo>
                <a:lnTo>
                  <a:pt x="339" y="265"/>
                </a:lnTo>
                <a:lnTo>
                  <a:pt x="339" y="264"/>
                </a:lnTo>
                <a:lnTo>
                  <a:pt x="339" y="264"/>
                </a:lnTo>
                <a:lnTo>
                  <a:pt x="338" y="265"/>
                </a:lnTo>
                <a:lnTo>
                  <a:pt x="338" y="265"/>
                </a:lnTo>
                <a:lnTo>
                  <a:pt x="338" y="265"/>
                </a:lnTo>
                <a:close/>
                <a:moveTo>
                  <a:pt x="35" y="231"/>
                </a:moveTo>
                <a:lnTo>
                  <a:pt x="35" y="231"/>
                </a:lnTo>
                <a:lnTo>
                  <a:pt x="35" y="234"/>
                </a:lnTo>
                <a:lnTo>
                  <a:pt x="35" y="234"/>
                </a:lnTo>
                <a:lnTo>
                  <a:pt x="35" y="231"/>
                </a:lnTo>
                <a:lnTo>
                  <a:pt x="35" y="231"/>
                </a:lnTo>
                <a:close/>
                <a:moveTo>
                  <a:pt x="182" y="253"/>
                </a:moveTo>
                <a:lnTo>
                  <a:pt x="182" y="253"/>
                </a:lnTo>
                <a:lnTo>
                  <a:pt x="182" y="254"/>
                </a:lnTo>
                <a:lnTo>
                  <a:pt x="182" y="254"/>
                </a:lnTo>
                <a:lnTo>
                  <a:pt x="182" y="254"/>
                </a:lnTo>
                <a:lnTo>
                  <a:pt x="182" y="253"/>
                </a:lnTo>
                <a:lnTo>
                  <a:pt x="182" y="253"/>
                </a:lnTo>
                <a:close/>
                <a:moveTo>
                  <a:pt x="357" y="175"/>
                </a:moveTo>
                <a:lnTo>
                  <a:pt x="357" y="175"/>
                </a:lnTo>
                <a:lnTo>
                  <a:pt x="357" y="174"/>
                </a:lnTo>
                <a:lnTo>
                  <a:pt x="355" y="174"/>
                </a:lnTo>
                <a:lnTo>
                  <a:pt x="355" y="174"/>
                </a:lnTo>
                <a:lnTo>
                  <a:pt x="357" y="175"/>
                </a:lnTo>
                <a:lnTo>
                  <a:pt x="357" y="175"/>
                </a:lnTo>
                <a:close/>
                <a:moveTo>
                  <a:pt x="355" y="48"/>
                </a:moveTo>
                <a:lnTo>
                  <a:pt x="355" y="48"/>
                </a:lnTo>
                <a:lnTo>
                  <a:pt x="357" y="51"/>
                </a:lnTo>
                <a:lnTo>
                  <a:pt x="357" y="51"/>
                </a:lnTo>
                <a:lnTo>
                  <a:pt x="355" y="48"/>
                </a:lnTo>
                <a:lnTo>
                  <a:pt x="355" y="48"/>
                </a:lnTo>
                <a:close/>
                <a:moveTo>
                  <a:pt x="204" y="261"/>
                </a:moveTo>
                <a:lnTo>
                  <a:pt x="204" y="261"/>
                </a:lnTo>
                <a:lnTo>
                  <a:pt x="205" y="262"/>
                </a:lnTo>
                <a:lnTo>
                  <a:pt x="205" y="262"/>
                </a:lnTo>
                <a:lnTo>
                  <a:pt x="205" y="261"/>
                </a:lnTo>
                <a:lnTo>
                  <a:pt x="205" y="259"/>
                </a:lnTo>
                <a:lnTo>
                  <a:pt x="205" y="259"/>
                </a:lnTo>
                <a:lnTo>
                  <a:pt x="204" y="261"/>
                </a:lnTo>
                <a:lnTo>
                  <a:pt x="204" y="261"/>
                </a:lnTo>
                <a:close/>
                <a:moveTo>
                  <a:pt x="152" y="357"/>
                </a:moveTo>
                <a:lnTo>
                  <a:pt x="152" y="357"/>
                </a:lnTo>
                <a:lnTo>
                  <a:pt x="152" y="357"/>
                </a:lnTo>
                <a:lnTo>
                  <a:pt x="152" y="357"/>
                </a:lnTo>
                <a:lnTo>
                  <a:pt x="153" y="355"/>
                </a:lnTo>
                <a:lnTo>
                  <a:pt x="153" y="355"/>
                </a:lnTo>
                <a:lnTo>
                  <a:pt x="152" y="354"/>
                </a:lnTo>
                <a:lnTo>
                  <a:pt x="152" y="354"/>
                </a:lnTo>
                <a:lnTo>
                  <a:pt x="152" y="357"/>
                </a:lnTo>
                <a:lnTo>
                  <a:pt x="152" y="357"/>
                </a:lnTo>
                <a:close/>
                <a:moveTo>
                  <a:pt x="335" y="182"/>
                </a:moveTo>
                <a:lnTo>
                  <a:pt x="335" y="182"/>
                </a:lnTo>
                <a:lnTo>
                  <a:pt x="335" y="182"/>
                </a:lnTo>
                <a:lnTo>
                  <a:pt x="335" y="182"/>
                </a:lnTo>
                <a:lnTo>
                  <a:pt x="335" y="180"/>
                </a:lnTo>
                <a:lnTo>
                  <a:pt x="335" y="180"/>
                </a:lnTo>
                <a:lnTo>
                  <a:pt x="335" y="182"/>
                </a:lnTo>
                <a:lnTo>
                  <a:pt x="335" y="182"/>
                </a:lnTo>
                <a:close/>
                <a:moveTo>
                  <a:pt x="186" y="314"/>
                </a:moveTo>
                <a:lnTo>
                  <a:pt x="186" y="314"/>
                </a:lnTo>
                <a:lnTo>
                  <a:pt x="188" y="313"/>
                </a:lnTo>
                <a:lnTo>
                  <a:pt x="186" y="311"/>
                </a:lnTo>
                <a:lnTo>
                  <a:pt x="186" y="311"/>
                </a:lnTo>
                <a:lnTo>
                  <a:pt x="186" y="314"/>
                </a:lnTo>
                <a:lnTo>
                  <a:pt x="186" y="314"/>
                </a:lnTo>
                <a:close/>
                <a:moveTo>
                  <a:pt x="215" y="298"/>
                </a:moveTo>
                <a:lnTo>
                  <a:pt x="215" y="298"/>
                </a:lnTo>
                <a:lnTo>
                  <a:pt x="216" y="298"/>
                </a:lnTo>
                <a:lnTo>
                  <a:pt x="216" y="298"/>
                </a:lnTo>
                <a:lnTo>
                  <a:pt x="218" y="297"/>
                </a:lnTo>
                <a:lnTo>
                  <a:pt x="218" y="297"/>
                </a:lnTo>
                <a:lnTo>
                  <a:pt x="218" y="297"/>
                </a:lnTo>
                <a:lnTo>
                  <a:pt x="218" y="297"/>
                </a:lnTo>
                <a:lnTo>
                  <a:pt x="215" y="298"/>
                </a:lnTo>
                <a:lnTo>
                  <a:pt x="215" y="298"/>
                </a:lnTo>
                <a:close/>
                <a:moveTo>
                  <a:pt x="14" y="193"/>
                </a:moveTo>
                <a:lnTo>
                  <a:pt x="14" y="193"/>
                </a:lnTo>
                <a:lnTo>
                  <a:pt x="16" y="191"/>
                </a:lnTo>
                <a:lnTo>
                  <a:pt x="16" y="191"/>
                </a:lnTo>
                <a:lnTo>
                  <a:pt x="16" y="191"/>
                </a:lnTo>
                <a:lnTo>
                  <a:pt x="16" y="191"/>
                </a:lnTo>
                <a:lnTo>
                  <a:pt x="14" y="191"/>
                </a:lnTo>
                <a:lnTo>
                  <a:pt x="14" y="193"/>
                </a:lnTo>
                <a:lnTo>
                  <a:pt x="14" y="193"/>
                </a:lnTo>
                <a:close/>
                <a:moveTo>
                  <a:pt x="205" y="349"/>
                </a:moveTo>
                <a:lnTo>
                  <a:pt x="205" y="349"/>
                </a:lnTo>
                <a:lnTo>
                  <a:pt x="204" y="349"/>
                </a:lnTo>
                <a:lnTo>
                  <a:pt x="204" y="349"/>
                </a:lnTo>
                <a:lnTo>
                  <a:pt x="204" y="350"/>
                </a:lnTo>
                <a:lnTo>
                  <a:pt x="204" y="350"/>
                </a:lnTo>
                <a:lnTo>
                  <a:pt x="205" y="349"/>
                </a:lnTo>
                <a:lnTo>
                  <a:pt x="205" y="349"/>
                </a:lnTo>
                <a:close/>
                <a:moveTo>
                  <a:pt x="343" y="130"/>
                </a:moveTo>
                <a:lnTo>
                  <a:pt x="343" y="130"/>
                </a:lnTo>
                <a:lnTo>
                  <a:pt x="344" y="130"/>
                </a:lnTo>
                <a:lnTo>
                  <a:pt x="344" y="128"/>
                </a:lnTo>
                <a:lnTo>
                  <a:pt x="344" y="128"/>
                </a:lnTo>
                <a:lnTo>
                  <a:pt x="343" y="128"/>
                </a:lnTo>
                <a:lnTo>
                  <a:pt x="343" y="128"/>
                </a:lnTo>
                <a:lnTo>
                  <a:pt x="343" y="130"/>
                </a:lnTo>
                <a:lnTo>
                  <a:pt x="343" y="130"/>
                </a:lnTo>
                <a:close/>
                <a:moveTo>
                  <a:pt x="78" y="48"/>
                </a:moveTo>
                <a:lnTo>
                  <a:pt x="78" y="48"/>
                </a:lnTo>
                <a:lnTo>
                  <a:pt x="79" y="48"/>
                </a:lnTo>
                <a:lnTo>
                  <a:pt x="79" y="48"/>
                </a:lnTo>
                <a:lnTo>
                  <a:pt x="79" y="48"/>
                </a:lnTo>
                <a:lnTo>
                  <a:pt x="81" y="46"/>
                </a:lnTo>
                <a:lnTo>
                  <a:pt x="81" y="46"/>
                </a:lnTo>
                <a:lnTo>
                  <a:pt x="78" y="48"/>
                </a:lnTo>
                <a:lnTo>
                  <a:pt x="78" y="48"/>
                </a:lnTo>
                <a:close/>
                <a:moveTo>
                  <a:pt x="55" y="30"/>
                </a:moveTo>
                <a:lnTo>
                  <a:pt x="55" y="30"/>
                </a:lnTo>
                <a:lnTo>
                  <a:pt x="57" y="32"/>
                </a:lnTo>
                <a:lnTo>
                  <a:pt x="57" y="30"/>
                </a:lnTo>
                <a:lnTo>
                  <a:pt x="57" y="30"/>
                </a:lnTo>
                <a:lnTo>
                  <a:pt x="55" y="30"/>
                </a:lnTo>
                <a:lnTo>
                  <a:pt x="55" y="30"/>
                </a:lnTo>
                <a:close/>
                <a:moveTo>
                  <a:pt x="338" y="270"/>
                </a:moveTo>
                <a:lnTo>
                  <a:pt x="338" y="270"/>
                </a:lnTo>
                <a:lnTo>
                  <a:pt x="338" y="270"/>
                </a:lnTo>
                <a:lnTo>
                  <a:pt x="338" y="270"/>
                </a:lnTo>
                <a:lnTo>
                  <a:pt x="339" y="268"/>
                </a:lnTo>
                <a:lnTo>
                  <a:pt x="339" y="268"/>
                </a:lnTo>
                <a:lnTo>
                  <a:pt x="338" y="268"/>
                </a:lnTo>
                <a:lnTo>
                  <a:pt x="338" y="268"/>
                </a:lnTo>
                <a:lnTo>
                  <a:pt x="338" y="270"/>
                </a:lnTo>
                <a:lnTo>
                  <a:pt x="338" y="270"/>
                </a:lnTo>
                <a:close/>
                <a:moveTo>
                  <a:pt x="175" y="283"/>
                </a:moveTo>
                <a:lnTo>
                  <a:pt x="175" y="283"/>
                </a:lnTo>
                <a:lnTo>
                  <a:pt x="174" y="283"/>
                </a:lnTo>
                <a:lnTo>
                  <a:pt x="174" y="283"/>
                </a:lnTo>
                <a:lnTo>
                  <a:pt x="174" y="283"/>
                </a:lnTo>
                <a:lnTo>
                  <a:pt x="174" y="283"/>
                </a:lnTo>
                <a:lnTo>
                  <a:pt x="175" y="284"/>
                </a:lnTo>
                <a:lnTo>
                  <a:pt x="175" y="284"/>
                </a:lnTo>
                <a:lnTo>
                  <a:pt x="175" y="283"/>
                </a:lnTo>
                <a:lnTo>
                  <a:pt x="175" y="283"/>
                </a:lnTo>
                <a:close/>
                <a:moveTo>
                  <a:pt x="344" y="240"/>
                </a:moveTo>
                <a:lnTo>
                  <a:pt x="344" y="240"/>
                </a:lnTo>
                <a:lnTo>
                  <a:pt x="344" y="240"/>
                </a:lnTo>
                <a:lnTo>
                  <a:pt x="344" y="240"/>
                </a:lnTo>
                <a:lnTo>
                  <a:pt x="344" y="242"/>
                </a:lnTo>
                <a:lnTo>
                  <a:pt x="344" y="242"/>
                </a:lnTo>
                <a:lnTo>
                  <a:pt x="346" y="242"/>
                </a:lnTo>
                <a:lnTo>
                  <a:pt x="346" y="242"/>
                </a:lnTo>
                <a:lnTo>
                  <a:pt x="344" y="240"/>
                </a:lnTo>
                <a:lnTo>
                  <a:pt x="344" y="240"/>
                </a:lnTo>
                <a:close/>
                <a:moveTo>
                  <a:pt x="227" y="325"/>
                </a:moveTo>
                <a:lnTo>
                  <a:pt x="227" y="325"/>
                </a:lnTo>
                <a:lnTo>
                  <a:pt x="226" y="327"/>
                </a:lnTo>
                <a:lnTo>
                  <a:pt x="226" y="328"/>
                </a:lnTo>
                <a:lnTo>
                  <a:pt x="226" y="328"/>
                </a:lnTo>
                <a:lnTo>
                  <a:pt x="227" y="325"/>
                </a:lnTo>
                <a:lnTo>
                  <a:pt x="227" y="325"/>
                </a:lnTo>
                <a:close/>
                <a:moveTo>
                  <a:pt x="172" y="330"/>
                </a:moveTo>
                <a:lnTo>
                  <a:pt x="172" y="330"/>
                </a:lnTo>
                <a:lnTo>
                  <a:pt x="174" y="330"/>
                </a:lnTo>
                <a:lnTo>
                  <a:pt x="174" y="330"/>
                </a:lnTo>
                <a:lnTo>
                  <a:pt x="172" y="328"/>
                </a:lnTo>
                <a:lnTo>
                  <a:pt x="172" y="328"/>
                </a:lnTo>
                <a:lnTo>
                  <a:pt x="172" y="330"/>
                </a:lnTo>
                <a:lnTo>
                  <a:pt x="172" y="330"/>
                </a:lnTo>
                <a:close/>
                <a:moveTo>
                  <a:pt x="204" y="240"/>
                </a:moveTo>
                <a:lnTo>
                  <a:pt x="204" y="240"/>
                </a:lnTo>
                <a:lnTo>
                  <a:pt x="204" y="240"/>
                </a:lnTo>
                <a:lnTo>
                  <a:pt x="204" y="240"/>
                </a:lnTo>
                <a:lnTo>
                  <a:pt x="204" y="237"/>
                </a:lnTo>
                <a:lnTo>
                  <a:pt x="204" y="237"/>
                </a:lnTo>
                <a:lnTo>
                  <a:pt x="202" y="238"/>
                </a:lnTo>
                <a:lnTo>
                  <a:pt x="202" y="238"/>
                </a:lnTo>
                <a:lnTo>
                  <a:pt x="204" y="240"/>
                </a:lnTo>
                <a:lnTo>
                  <a:pt x="204" y="240"/>
                </a:lnTo>
                <a:close/>
                <a:moveTo>
                  <a:pt x="336" y="90"/>
                </a:moveTo>
                <a:lnTo>
                  <a:pt x="336" y="90"/>
                </a:lnTo>
                <a:lnTo>
                  <a:pt x="335" y="92"/>
                </a:lnTo>
                <a:lnTo>
                  <a:pt x="335" y="92"/>
                </a:lnTo>
                <a:lnTo>
                  <a:pt x="336" y="92"/>
                </a:lnTo>
                <a:lnTo>
                  <a:pt x="336" y="90"/>
                </a:lnTo>
                <a:lnTo>
                  <a:pt x="336" y="90"/>
                </a:lnTo>
                <a:close/>
                <a:moveTo>
                  <a:pt x="153" y="253"/>
                </a:moveTo>
                <a:lnTo>
                  <a:pt x="153" y="253"/>
                </a:lnTo>
                <a:lnTo>
                  <a:pt x="153" y="249"/>
                </a:lnTo>
                <a:lnTo>
                  <a:pt x="153" y="249"/>
                </a:lnTo>
                <a:lnTo>
                  <a:pt x="153" y="251"/>
                </a:lnTo>
                <a:lnTo>
                  <a:pt x="153" y="253"/>
                </a:lnTo>
                <a:lnTo>
                  <a:pt x="153" y="253"/>
                </a:lnTo>
                <a:close/>
                <a:moveTo>
                  <a:pt x="354" y="202"/>
                </a:moveTo>
                <a:lnTo>
                  <a:pt x="354" y="202"/>
                </a:lnTo>
                <a:lnTo>
                  <a:pt x="354" y="201"/>
                </a:lnTo>
                <a:lnTo>
                  <a:pt x="354" y="201"/>
                </a:lnTo>
                <a:lnTo>
                  <a:pt x="354" y="202"/>
                </a:lnTo>
                <a:lnTo>
                  <a:pt x="354" y="202"/>
                </a:lnTo>
                <a:lnTo>
                  <a:pt x="354" y="202"/>
                </a:lnTo>
                <a:close/>
                <a:moveTo>
                  <a:pt x="347" y="308"/>
                </a:moveTo>
                <a:lnTo>
                  <a:pt x="347" y="308"/>
                </a:lnTo>
                <a:lnTo>
                  <a:pt x="346" y="308"/>
                </a:lnTo>
                <a:lnTo>
                  <a:pt x="346" y="309"/>
                </a:lnTo>
                <a:lnTo>
                  <a:pt x="346" y="309"/>
                </a:lnTo>
                <a:lnTo>
                  <a:pt x="347" y="308"/>
                </a:lnTo>
                <a:lnTo>
                  <a:pt x="347" y="308"/>
                </a:lnTo>
                <a:close/>
                <a:moveTo>
                  <a:pt x="48" y="336"/>
                </a:moveTo>
                <a:lnTo>
                  <a:pt x="48" y="336"/>
                </a:lnTo>
                <a:lnTo>
                  <a:pt x="46" y="336"/>
                </a:lnTo>
                <a:lnTo>
                  <a:pt x="46" y="336"/>
                </a:lnTo>
                <a:lnTo>
                  <a:pt x="48" y="339"/>
                </a:lnTo>
                <a:lnTo>
                  <a:pt x="48" y="339"/>
                </a:lnTo>
                <a:lnTo>
                  <a:pt x="48" y="336"/>
                </a:lnTo>
                <a:lnTo>
                  <a:pt x="48" y="336"/>
                </a:lnTo>
                <a:close/>
                <a:moveTo>
                  <a:pt x="49" y="361"/>
                </a:moveTo>
                <a:lnTo>
                  <a:pt x="49" y="361"/>
                </a:lnTo>
                <a:lnTo>
                  <a:pt x="49" y="361"/>
                </a:lnTo>
                <a:lnTo>
                  <a:pt x="49" y="360"/>
                </a:lnTo>
                <a:lnTo>
                  <a:pt x="49" y="360"/>
                </a:lnTo>
                <a:lnTo>
                  <a:pt x="49" y="361"/>
                </a:lnTo>
                <a:lnTo>
                  <a:pt x="49" y="361"/>
                </a:lnTo>
                <a:close/>
                <a:moveTo>
                  <a:pt x="309" y="57"/>
                </a:moveTo>
                <a:lnTo>
                  <a:pt x="309" y="57"/>
                </a:lnTo>
                <a:lnTo>
                  <a:pt x="311" y="59"/>
                </a:lnTo>
                <a:lnTo>
                  <a:pt x="311" y="59"/>
                </a:lnTo>
                <a:lnTo>
                  <a:pt x="311" y="57"/>
                </a:lnTo>
                <a:lnTo>
                  <a:pt x="309" y="57"/>
                </a:lnTo>
                <a:lnTo>
                  <a:pt x="309" y="57"/>
                </a:lnTo>
                <a:close/>
                <a:moveTo>
                  <a:pt x="347" y="109"/>
                </a:moveTo>
                <a:lnTo>
                  <a:pt x="347" y="109"/>
                </a:lnTo>
                <a:lnTo>
                  <a:pt x="349" y="108"/>
                </a:lnTo>
                <a:lnTo>
                  <a:pt x="349" y="108"/>
                </a:lnTo>
                <a:lnTo>
                  <a:pt x="347" y="109"/>
                </a:lnTo>
                <a:lnTo>
                  <a:pt x="347" y="109"/>
                </a:lnTo>
                <a:close/>
                <a:moveTo>
                  <a:pt x="344" y="350"/>
                </a:moveTo>
                <a:lnTo>
                  <a:pt x="344" y="350"/>
                </a:lnTo>
                <a:lnTo>
                  <a:pt x="346" y="352"/>
                </a:lnTo>
                <a:lnTo>
                  <a:pt x="346" y="352"/>
                </a:lnTo>
                <a:lnTo>
                  <a:pt x="346" y="350"/>
                </a:lnTo>
                <a:lnTo>
                  <a:pt x="344" y="350"/>
                </a:lnTo>
                <a:lnTo>
                  <a:pt x="344" y="350"/>
                </a:lnTo>
                <a:close/>
                <a:moveTo>
                  <a:pt x="54" y="27"/>
                </a:moveTo>
                <a:lnTo>
                  <a:pt x="54" y="27"/>
                </a:lnTo>
                <a:lnTo>
                  <a:pt x="52" y="29"/>
                </a:lnTo>
                <a:lnTo>
                  <a:pt x="52" y="29"/>
                </a:lnTo>
                <a:lnTo>
                  <a:pt x="54" y="29"/>
                </a:lnTo>
                <a:lnTo>
                  <a:pt x="54" y="27"/>
                </a:lnTo>
                <a:lnTo>
                  <a:pt x="54" y="27"/>
                </a:lnTo>
                <a:close/>
                <a:moveTo>
                  <a:pt x="29" y="276"/>
                </a:moveTo>
                <a:lnTo>
                  <a:pt x="29" y="276"/>
                </a:lnTo>
                <a:lnTo>
                  <a:pt x="29" y="275"/>
                </a:lnTo>
                <a:lnTo>
                  <a:pt x="29" y="275"/>
                </a:lnTo>
                <a:lnTo>
                  <a:pt x="29" y="275"/>
                </a:lnTo>
                <a:lnTo>
                  <a:pt x="29" y="275"/>
                </a:lnTo>
                <a:lnTo>
                  <a:pt x="29" y="276"/>
                </a:lnTo>
                <a:lnTo>
                  <a:pt x="29" y="276"/>
                </a:lnTo>
                <a:close/>
                <a:moveTo>
                  <a:pt x="254" y="331"/>
                </a:moveTo>
                <a:lnTo>
                  <a:pt x="254" y="331"/>
                </a:lnTo>
                <a:lnTo>
                  <a:pt x="256" y="331"/>
                </a:lnTo>
                <a:lnTo>
                  <a:pt x="256" y="331"/>
                </a:lnTo>
                <a:lnTo>
                  <a:pt x="254" y="331"/>
                </a:lnTo>
                <a:lnTo>
                  <a:pt x="254" y="331"/>
                </a:lnTo>
                <a:close/>
                <a:moveTo>
                  <a:pt x="319" y="22"/>
                </a:moveTo>
                <a:lnTo>
                  <a:pt x="319" y="22"/>
                </a:lnTo>
                <a:lnTo>
                  <a:pt x="319" y="24"/>
                </a:lnTo>
                <a:lnTo>
                  <a:pt x="319" y="24"/>
                </a:lnTo>
                <a:lnTo>
                  <a:pt x="320" y="24"/>
                </a:lnTo>
                <a:lnTo>
                  <a:pt x="320" y="24"/>
                </a:lnTo>
                <a:lnTo>
                  <a:pt x="320" y="22"/>
                </a:lnTo>
                <a:lnTo>
                  <a:pt x="320" y="22"/>
                </a:lnTo>
                <a:lnTo>
                  <a:pt x="319" y="22"/>
                </a:lnTo>
                <a:lnTo>
                  <a:pt x="319" y="22"/>
                </a:lnTo>
                <a:close/>
                <a:moveTo>
                  <a:pt x="344" y="178"/>
                </a:moveTo>
                <a:lnTo>
                  <a:pt x="344" y="178"/>
                </a:lnTo>
                <a:lnTo>
                  <a:pt x="346" y="178"/>
                </a:lnTo>
                <a:lnTo>
                  <a:pt x="346" y="178"/>
                </a:lnTo>
                <a:lnTo>
                  <a:pt x="344" y="178"/>
                </a:lnTo>
                <a:lnTo>
                  <a:pt x="344" y="178"/>
                </a:lnTo>
                <a:lnTo>
                  <a:pt x="344" y="178"/>
                </a:lnTo>
                <a:lnTo>
                  <a:pt x="344" y="178"/>
                </a:lnTo>
                <a:close/>
                <a:moveTo>
                  <a:pt x="194" y="259"/>
                </a:moveTo>
                <a:lnTo>
                  <a:pt x="194" y="259"/>
                </a:lnTo>
                <a:lnTo>
                  <a:pt x="194" y="262"/>
                </a:lnTo>
                <a:lnTo>
                  <a:pt x="194" y="262"/>
                </a:lnTo>
                <a:lnTo>
                  <a:pt x="194" y="259"/>
                </a:lnTo>
                <a:lnTo>
                  <a:pt x="194" y="259"/>
                </a:lnTo>
                <a:close/>
                <a:moveTo>
                  <a:pt x="339" y="275"/>
                </a:moveTo>
                <a:lnTo>
                  <a:pt x="339" y="275"/>
                </a:lnTo>
                <a:lnTo>
                  <a:pt x="339" y="276"/>
                </a:lnTo>
                <a:lnTo>
                  <a:pt x="339" y="276"/>
                </a:lnTo>
                <a:lnTo>
                  <a:pt x="339" y="276"/>
                </a:lnTo>
                <a:lnTo>
                  <a:pt x="339" y="276"/>
                </a:lnTo>
                <a:lnTo>
                  <a:pt x="339" y="275"/>
                </a:lnTo>
                <a:lnTo>
                  <a:pt x="339" y="275"/>
                </a:lnTo>
                <a:close/>
                <a:moveTo>
                  <a:pt x="249" y="343"/>
                </a:moveTo>
                <a:lnTo>
                  <a:pt x="249" y="343"/>
                </a:lnTo>
                <a:lnTo>
                  <a:pt x="249" y="343"/>
                </a:lnTo>
                <a:lnTo>
                  <a:pt x="249" y="343"/>
                </a:lnTo>
                <a:lnTo>
                  <a:pt x="248" y="343"/>
                </a:lnTo>
                <a:lnTo>
                  <a:pt x="248" y="343"/>
                </a:lnTo>
                <a:lnTo>
                  <a:pt x="246" y="343"/>
                </a:lnTo>
                <a:lnTo>
                  <a:pt x="246" y="343"/>
                </a:lnTo>
                <a:lnTo>
                  <a:pt x="246" y="343"/>
                </a:lnTo>
                <a:lnTo>
                  <a:pt x="246" y="343"/>
                </a:lnTo>
                <a:lnTo>
                  <a:pt x="249" y="343"/>
                </a:lnTo>
                <a:lnTo>
                  <a:pt x="249" y="343"/>
                </a:lnTo>
                <a:close/>
                <a:moveTo>
                  <a:pt x="25" y="246"/>
                </a:moveTo>
                <a:lnTo>
                  <a:pt x="25" y="246"/>
                </a:lnTo>
                <a:lnTo>
                  <a:pt x="25" y="243"/>
                </a:lnTo>
                <a:lnTo>
                  <a:pt x="25" y="243"/>
                </a:lnTo>
                <a:lnTo>
                  <a:pt x="25" y="246"/>
                </a:lnTo>
                <a:lnTo>
                  <a:pt x="25" y="246"/>
                </a:lnTo>
                <a:close/>
                <a:moveTo>
                  <a:pt x="193" y="98"/>
                </a:moveTo>
                <a:lnTo>
                  <a:pt x="193" y="98"/>
                </a:lnTo>
                <a:lnTo>
                  <a:pt x="193" y="100"/>
                </a:lnTo>
                <a:lnTo>
                  <a:pt x="193" y="100"/>
                </a:lnTo>
                <a:lnTo>
                  <a:pt x="193" y="98"/>
                </a:lnTo>
                <a:lnTo>
                  <a:pt x="193" y="98"/>
                </a:lnTo>
                <a:close/>
                <a:moveTo>
                  <a:pt x="358" y="322"/>
                </a:moveTo>
                <a:lnTo>
                  <a:pt x="358" y="322"/>
                </a:lnTo>
                <a:lnTo>
                  <a:pt x="358" y="322"/>
                </a:lnTo>
                <a:lnTo>
                  <a:pt x="358" y="322"/>
                </a:lnTo>
                <a:lnTo>
                  <a:pt x="358" y="324"/>
                </a:lnTo>
                <a:lnTo>
                  <a:pt x="358" y="324"/>
                </a:lnTo>
                <a:lnTo>
                  <a:pt x="358" y="322"/>
                </a:lnTo>
                <a:lnTo>
                  <a:pt x="358" y="322"/>
                </a:lnTo>
                <a:close/>
                <a:moveTo>
                  <a:pt x="194" y="133"/>
                </a:moveTo>
                <a:lnTo>
                  <a:pt x="194" y="133"/>
                </a:lnTo>
                <a:lnTo>
                  <a:pt x="194" y="131"/>
                </a:lnTo>
                <a:lnTo>
                  <a:pt x="194" y="131"/>
                </a:lnTo>
                <a:lnTo>
                  <a:pt x="194" y="131"/>
                </a:lnTo>
                <a:lnTo>
                  <a:pt x="193" y="133"/>
                </a:lnTo>
                <a:lnTo>
                  <a:pt x="193" y="133"/>
                </a:lnTo>
                <a:lnTo>
                  <a:pt x="194" y="133"/>
                </a:lnTo>
                <a:lnTo>
                  <a:pt x="194" y="133"/>
                </a:lnTo>
                <a:close/>
                <a:moveTo>
                  <a:pt x="49" y="57"/>
                </a:moveTo>
                <a:lnTo>
                  <a:pt x="49" y="57"/>
                </a:lnTo>
                <a:lnTo>
                  <a:pt x="51" y="57"/>
                </a:lnTo>
                <a:lnTo>
                  <a:pt x="51" y="57"/>
                </a:lnTo>
                <a:lnTo>
                  <a:pt x="51" y="55"/>
                </a:lnTo>
                <a:lnTo>
                  <a:pt x="51" y="55"/>
                </a:lnTo>
                <a:lnTo>
                  <a:pt x="49" y="57"/>
                </a:lnTo>
                <a:lnTo>
                  <a:pt x="49" y="57"/>
                </a:lnTo>
                <a:close/>
                <a:moveTo>
                  <a:pt x="78" y="368"/>
                </a:moveTo>
                <a:lnTo>
                  <a:pt x="78" y="368"/>
                </a:lnTo>
                <a:lnTo>
                  <a:pt x="78" y="366"/>
                </a:lnTo>
                <a:lnTo>
                  <a:pt x="78" y="366"/>
                </a:lnTo>
                <a:lnTo>
                  <a:pt x="78" y="366"/>
                </a:lnTo>
                <a:lnTo>
                  <a:pt x="78" y="368"/>
                </a:lnTo>
                <a:lnTo>
                  <a:pt x="78" y="368"/>
                </a:lnTo>
                <a:close/>
                <a:moveTo>
                  <a:pt x="163" y="361"/>
                </a:moveTo>
                <a:lnTo>
                  <a:pt x="163" y="361"/>
                </a:lnTo>
                <a:lnTo>
                  <a:pt x="164" y="361"/>
                </a:lnTo>
                <a:lnTo>
                  <a:pt x="164" y="361"/>
                </a:lnTo>
                <a:lnTo>
                  <a:pt x="164" y="361"/>
                </a:lnTo>
                <a:lnTo>
                  <a:pt x="164" y="361"/>
                </a:lnTo>
                <a:lnTo>
                  <a:pt x="164" y="361"/>
                </a:lnTo>
                <a:lnTo>
                  <a:pt x="163" y="361"/>
                </a:lnTo>
                <a:lnTo>
                  <a:pt x="163" y="361"/>
                </a:lnTo>
                <a:close/>
                <a:moveTo>
                  <a:pt x="341" y="311"/>
                </a:moveTo>
                <a:lnTo>
                  <a:pt x="341" y="311"/>
                </a:lnTo>
                <a:lnTo>
                  <a:pt x="341" y="309"/>
                </a:lnTo>
                <a:lnTo>
                  <a:pt x="341" y="309"/>
                </a:lnTo>
                <a:lnTo>
                  <a:pt x="339" y="309"/>
                </a:lnTo>
                <a:lnTo>
                  <a:pt x="341" y="311"/>
                </a:lnTo>
                <a:lnTo>
                  <a:pt x="341" y="311"/>
                </a:lnTo>
                <a:close/>
                <a:moveTo>
                  <a:pt x="141" y="29"/>
                </a:moveTo>
                <a:lnTo>
                  <a:pt x="141" y="29"/>
                </a:lnTo>
                <a:lnTo>
                  <a:pt x="141" y="29"/>
                </a:lnTo>
                <a:lnTo>
                  <a:pt x="139" y="29"/>
                </a:lnTo>
                <a:lnTo>
                  <a:pt x="139" y="29"/>
                </a:lnTo>
                <a:lnTo>
                  <a:pt x="141" y="29"/>
                </a:lnTo>
                <a:lnTo>
                  <a:pt x="141" y="29"/>
                </a:lnTo>
                <a:close/>
                <a:moveTo>
                  <a:pt x="29" y="324"/>
                </a:moveTo>
                <a:lnTo>
                  <a:pt x="29" y="324"/>
                </a:lnTo>
                <a:lnTo>
                  <a:pt x="29" y="322"/>
                </a:lnTo>
                <a:lnTo>
                  <a:pt x="29" y="322"/>
                </a:lnTo>
                <a:lnTo>
                  <a:pt x="29" y="322"/>
                </a:lnTo>
                <a:lnTo>
                  <a:pt x="29" y="322"/>
                </a:lnTo>
                <a:lnTo>
                  <a:pt x="29" y="324"/>
                </a:lnTo>
                <a:lnTo>
                  <a:pt x="29" y="324"/>
                </a:lnTo>
                <a:close/>
                <a:moveTo>
                  <a:pt x="325" y="104"/>
                </a:moveTo>
                <a:lnTo>
                  <a:pt x="325" y="104"/>
                </a:lnTo>
                <a:lnTo>
                  <a:pt x="327" y="104"/>
                </a:lnTo>
                <a:lnTo>
                  <a:pt x="327" y="104"/>
                </a:lnTo>
                <a:lnTo>
                  <a:pt x="328" y="104"/>
                </a:lnTo>
                <a:lnTo>
                  <a:pt x="328" y="104"/>
                </a:lnTo>
                <a:lnTo>
                  <a:pt x="325" y="104"/>
                </a:lnTo>
                <a:lnTo>
                  <a:pt x="325" y="104"/>
                </a:lnTo>
                <a:lnTo>
                  <a:pt x="325" y="104"/>
                </a:lnTo>
                <a:lnTo>
                  <a:pt x="325" y="104"/>
                </a:lnTo>
                <a:close/>
                <a:moveTo>
                  <a:pt x="308" y="35"/>
                </a:moveTo>
                <a:lnTo>
                  <a:pt x="308" y="35"/>
                </a:lnTo>
                <a:lnTo>
                  <a:pt x="306" y="35"/>
                </a:lnTo>
                <a:lnTo>
                  <a:pt x="306" y="37"/>
                </a:lnTo>
                <a:lnTo>
                  <a:pt x="306" y="37"/>
                </a:lnTo>
                <a:lnTo>
                  <a:pt x="308" y="35"/>
                </a:lnTo>
                <a:lnTo>
                  <a:pt x="308" y="35"/>
                </a:lnTo>
                <a:close/>
                <a:moveTo>
                  <a:pt x="191" y="234"/>
                </a:moveTo>
                <a:lnTo>
                  <a:pt x="191" y="234"/>
                </a:lnTo>
                <a:lnTo>
                  <a:pt x="193" y="232"/>
                </a:lnTo>
                <a:lnTo>
                  <a:pt x="193" y="232"/>
                </a:lnTo>
                <a:lnTo>
                  <a:pt x="191" y="232"/>
                </a:lnTo>
                <a:lnTo>
                  <a:pt x="191" y="232"/>
                </a:lnTo>
                <a:lnTo>
                  <a:pt x="191" y="234"/>
                </a:lnTo>
                <a:lnTo>
                  <a:pt x="191" y="234"/>
                </a:lnTo>
                <a:close/>
                <a:moveTo>
                  <a:pt x="85" y="40"/>
                </a:moveTo>
                <a:lnTo>
                  <a:pt x="85" y="40"/>
                </a:lnTo>
                <a:lnTo>
                  <a:pt x="87" y="40"/>
                </a:lnTo>
                <a:lnTo>
                  <a:pt x="87" y="40"/>
                </a:lnTo>
                <a:lnTo>
                  <a:pt x="87" y="40"/>
                </a:lnTo>
                <a:lnTo>
                  <a:pt x="87" y="40"/>
                </a:lnTo>
                <a:lnTo>
                  <a:pt x="85" y="40"/>
                </a:lnTo>
                <a:lnTo>
                  <a:pt x="85" y="40"/>
                </a:lnTo>
                <a:close/>
                <a:moveTo>
                  <a:pt x="339" y="218"/>
                </a:moveTo>
                <a:lnTo>
                  <a:pt x="339" y="218"/>
                </a:lnTo>
                <a:lnTo>
                  <a:pt x="338" y="218"/>
                </a:lnTo>
                <a:lnTo>
                  <a:pt x="336" y="218"/>
                </a:lnTo>
                <a:lnTo>
                  <a:pt x="336" y="218"/>
                </a:lnTo>
                <a:lnTo>
                  <a:pt x="339" y="218"/>
                </a:lnTo>
                <a:lnTo>
                  <a:pt x="339" y="218"/>
                </a:lnTo>
                <a:close/>
                <a:moveTo>
                  <a:pt x="25" y="174"/>
                </a:moveTo>
                <a:lnTo>
                  <a:pt x="25" y="174"/>
                </a:lnTo>
                <a:lnTo>
                  <a:pt x="25" y="174"/>
                </a:lnTo>
                <a:lnTo>
                  <a:pt x="25" y="174"/>
                </a:lnTo>
                <a:lnTo>
                  <a:pt x="29" y="172"/>
                </a:lnTo>
                <a:lnTo>
                  <a:pt x="29" y="172"/>
                </a:lnTo>
                <a:lnTo>
                  <a:pt x="25" y="174"/>
                </a:lnTo>
                <a:lnTo>
                  <a:pt x="25" y="174"/>
                </a:lnTo>
                <a:close/>
                <a:moveTo>
                  <a:pt x="155" y="54"/>
                </a:moveTo>
                <a:lnTo>
                  <a:pt x="155" y="54"/>
                </a:lnTo>
                <a:lnTo>
                  <a:pt x="155" y="52"/>
                </a:lnTo>
                <a:lnTo>
                  <a:pt x="155" y="52"/>
                </a:lnTo>
                <a:lnTo>
                  <a:pt x="153" y="52"/>
                </a:lnTo>
                <a:lnTo>
                  <a:pt x="153" y="52"/>
                </a:lnTo>
                <a:lnTo>
                  <a:pt x="155" y="54"/>
                </a:lnTo>
                <a:lnTo>
                  <a:pt x="155" y="54"/>
                </a:lnTo>
                <a:close/>
                <a:moveTo>
                  <a:pt x="220" y="286"/>
                </a:moveTo>
                <a:lnTo>
                  <a:pt x="220" y="286"/>
                </a:lnTo>
                <a:lnTo>
                  <a:pt x="218" y="284"/>
                </a:lnTo>
                <a:lnTo>
                  <a:pt x="218" y="284"/>
                </a:lnTo>
                <a:lnTo>
                  <a:pt x="218" y="286"/>
                </a:lnTo>
                <a:lnTo>
                  <a:pt x="218" y="286"/>
                </a:lnTo>
                <a:lnTo>
                  <a:pt x="220" y="286"/>
                </a:lnTo>
                <a:lnTo>
                  <a:pt x="220" y="286"/>
                </a:lnTo>
                <a:close/>
                <a:moveTo>
                  <a:pt x="73" y="358"/>
                </a:moveTo>
                <a:lnTo>
                  <a:pt x="73" y="358"/>
                </a:lnTo>
                <a:lnTo>
                  <a:pt x="71" y="357"/>
                </a:lnTo>
                <a:lnTo>
                  <a:pt x="71" y="357"/>
                </a:lnTo>
                <a:lnTo>
                  <a:pt x="71" y="358"/>
                </a:lnTo>
                <a:lnTo>
                  <a:pt x="73" y="358"/>
                </a:lnTo>
                <a:lnTo>
                  <a:pt x="73" y="358"/>
                </a:lnTo>
                <a:close/>
                <a:moveTo>
                  <a:pt x="175" y="368"/>
                </a:moveTo>
                <a:lnTo>
                  <a:pt x="175" y="368"/>
                </a:lnTo>
                <a:lnTo>
                  <a:pt x="177" y="371"/>
                </a:lnTo>
                <a:lnTo>
                  <a:pt x="177" y="371"/>
                </a:lnTo>
                <a:lnTo>
                  <a:pt x="177" y="369"/>
                </a:lnTo>
                <a:lnTo>
                  <a:pt x="175" y="368"/>
                </a:lnTo>
                <a:lnTo>
                  <a:pt x="175" y="368"/>
                </a:lnTo>
                <a:close/>
                <a:moveTo>
                  <a:pt x="85" y="27"/>
                </a:moveTo>
                <a:lnTo>
                  <a:pt x="85" y="27"/>
                </a:lnTo>
                <a:lnTo>
                  <a:pt x="87" y="27"/>
                </a:lnTo>
                <a:lnTo>
                  <a:pt x="87" y="27"/>
                </a:lnTo>
                <a:lnTo>
                  <a:pt x="85" y="27"/>
                </a:lnTo>
                <a:lnTo>
                  <a:pt x="85" y="27"/>
                </a:lnTo>
                <a:close/>
                <a:moveTo>
                  <a:pt x="347" y="290"/>
                </a:moveTo>
                <a:lnTo>
                  <a:pt x="347" y="290"/>
                </a:lnTo>
                <a:lnTo>
                  <a:pt x="347" y="294"/>
                </a:lnTo>
                <a:lnTo>
                  <a:pt x="347" y="294"/>
                </a:lnTo>
                <a:lnTo>
                  <a:pt x="349" y="292"/>
                </a:lnTo>
                <a:lnTo>
                  <a:pt x="347" y="290"/>
                </a:lnTo>
                <a:lnTo>
                  <a:pt x="347" y="290"/>
                </a:lnTo>
                <a:close/>
                <a:moveTo>
                  <a:pt x="158" y="300"/>
                </a:moveTo>
                <a:lnTo>
                  <a:pt x="158" y="300"/>
                </a:lnTo>
                <a:lnTo>
                  <a:pt x="158" y="298"/>
                </a:lnTo>
                <a:lnTo>
                  <a:pt x="158" y="298"/>
                </a:lnTo>
                <a:lnTo>
                  <a:pt x="158" y="298"/>
                </a:lnTo>
                <a:lnTo>
                  <a:pt x="158" y="300"/>
                </a:lnTo>
                <a:lnTo>
                  <a:pt x="158" y="300"/>
                </a:lnTo>
                <a:close/>
                <a:moveTo>
                  <a:pt x="224" y="22"/>
                </a:moveTo>
                <a:lnTo>
                  <a:pt x="224" y="22"/>
                </a:lnTo>
                <a:lnTo>
                  <a:pt x="226" y="21"/>
                </a:lnTo>
                <a:lnTo>
                  <a:pt x="226" y="21"/>
                </a:lnTo>
                <a:lnTo>
                  <a:pt x="224" y="21"/>
                </a:lnTo>
                <a:lnTo>
                  <a:pt x="224" y="22"/>
                </a:lnTo>
                <a:lnTo>
                  <a:pt x="224" y="22"/>
                </a:lnTo>
                <a:close/>
                <a:moveTo>
                  <a:pt x="276" y="32"/>
                </a:moveTo>
                <a:lnTo>
                  <a:pt x="276" y="32"/>
                </a:lnTo>
                <a:lnTo>
                  <a:pt x="276" y="30"/>
                </a:lnTo>
                <a:lnTo>
                  <a:pt x="276" y="30"/>
                </a:lnTo>
                <a:lnTo>
                  <a:pt x="276" y="30"/>
                </a:lnTo>
                <a:lnTo>
                  <a:pt x="276" y="32"/>
                </a:lnTo>
                <a:lnTo>
                  <a:pt x="276" y="32"/>
                </a:lnTo>
                <a:close/>
                <a:moveTo>
                  <a:pt x="199" y="320"/>
                </a:moveTo>
                <a:lnTo>
                  <a:pt x="199" y="320"/>
                </a:lnTo>
                <a:lnTo>
                  <a:pt x="197" y="322"/>
                </a:lnTo>
                <a:lnTo>
                  <a:pt x="197" y="322"/>
                </a:lnTo>
                <a:lnTo>
                  <a:pt x="199" y="322"/>
                </a:lnTo>
                <a:lnTo>
                  <a:pt x="199" y="320"/>
                </a:lnTo>
                <a:lnTo>
                  <a:pt x="199" y="320"/>
                </a:lnTo>
                <a:close/>
                <a:moveTo>
                  <a:pt x="32" y="343"/>
                </a:moveTo>
                <a:lnTo>
                  <a:pt x="32" y="343"/>
                </a:lnTo>
                <a:lnTo>
                  <a:pt x="32" y="341"/>
                </a:lnTo>
                <a:lnTo>
                  <a:pt x="32" y="339"/>
                </a:lnTo>
                <a:lnTo>
                  <a:pt x="32" y="339"/>
                </a:lnTo>
                <a:lnTo>
                  <a:pt x="32" y="343"/>
                </a:lnTo>
                <a:lnTo>
                  <a:pt x="32" y="343"/>
                </a:lnTo>
                <a:close/>
                <a:moveTo>
                  <a:pt x="191" y="341"/>
                </a:moveTo>
                <a:lnTo>
                  <a:pt x="191" y="341"/>
                </a:lnTo>
                <a:lnTo>
                  <a:pt x="190" y="341"/>
                </a:lnTo>
                <a:lnTo>
                  <a:pt x="190" y="341"/>
                </a:lnTo>
                <a:lnTo>
                  <a:pt x="191" y="343"/>
                </a:lnTo>
                <a:lnTo>
                  <a:pt x="191" y="343"/>
                </a:lnTo>
                <a:lnTo>
                  <a:pt x="191" y="341"/>
                </a:lnTo>
                <a:lnTo>
                  <a:pt x="191" y="341"/>
                </a:lnTo>
                <a:close/>
                <a:moveTo>
                  <a:pt x="49" y="218"/>
                </a:moveTo>
                <a:lnTo>
                  <a:pt x="49" y="218"/>
                </a:lnTo>
                <a:lnTo>
                  <a:pt x="48" y="219"/>
                </a:lnTo>
                <a:lnTo>
                  <a:pt x="49" y="219"/>
                </a:lnTo>
                <a:lnTo>
                  <a:pt x="49" y="219"/>
                </a:lnTo>
                <a:lnTo>
                  <a:pt x="49" y="218"/>
                </a:lnTo>
                <a:lnTo>
                  <a:pt x="49" y="218"/>
                </a:lnTo>
                <a:close/>
                <a:moveTo>
                  <a:pt x="27" y="134"/>
                </a:moveTo>
                <a:lnTo>
                  <a:pt x="27" y="134"/>
                </a:lnTo>
                <a:lnTo>
                  <a:pt x="27" y="136"/>
                </a:lnTo>
                <a:lnTo>
                  <a:pt x="27" y="136"/>
                </a:lnTo>
                <a:lnTo>
                  <a:pt x="27" y="134"/>
                </a:lnTo>
                <a:lnTo>
                  <a:pt x="27" y="134"/>
                </a:lnTo>
                <a:close/>
                <a:moveTo>
                  <a:pt x="349" y="90"/>
                </a:moveTo>
                <a:lnTo>
                  <a:pt x="349" y="90"/>
                </a:lnTo>
                <a:lnTo>
                  <a:pt x="346" y="92"/>
                </a:lnTo>
                <a:lnTo>
                  <a:pt x="346" y="92"/>
                </a:lnTo>
                <a:lnTo>
                  <a:pt x="349" y="90"/>
                </a:lnTo>
                <a:lnTo>
                  <a:pt x="349" y="90"/>
                </a:lnTo>
                <a:close/>
                <a:moveTo>
                  <a:pt x="155" y="98"/>
                </a:moveTo>
                <a:lnTo>
                  <a:pt x="155" y="98"/>
                </a:lnTo>
                <a:lnTo>
                  <a:pt x="155" y="100"/>
                </a:lnTo>
                <a:lnTo>
                  <a:pt x="155" y="100"/>
                </a:lnTo>
                <a:lnTo>
                  <a:pt x="156" y="100"/>
                </a:lnTo>
                <a:lnTo>
                  <a:pt x="155" y="98"/>
                </a:lnTo>
                <a:lnTo>
                  <a:pt x="155" y="98"/>
                </a:lnTo>
                <a:close/>
                <a:moveTo>
                  <a:pt x="336" y="253"/>
                </a:moveTo>
                <a:lnTo>
                  <a:pt x="336" y="253"/>
                </a:lnTo>
                <a:lnTo>
                  <a:pt x="336" y="253"/>
                </a:lnTo>
                <a:lnTo>
                  <a:pt x="336" y="253"/>
                </a:lnTo>
                <a:lnTo>
                  <a:pt x="335" y="253"/>
                </a:lnTo>
                <a:lnTo>
                  <a:pt x="335" y="253"/>
                </a:lnTo>
                <a:lnTo>
                  <a:pt x="335" y="253"/>
                </a:lnTo>
                <a:lnTo>
                  <a:pt x="335" y="253"/>
                </a:lnTo>
                <a:lnTo>
                  <a:pt x="336" y="253"/>
                </a:lnTo>
                <a:lnTo>
                  <a:pt x="336" y="253"/>
                </a:lnTo>
                <a:close/>
                <a:moveTo>
                  <a:pt x="171" y="344"/>
                </a:moveTo>
                <a:lnTo>
                  <a:pt x="171" y="344"/>
                </a:lnTo>
                <a:lnTo>
                  <a:pt x="171" y="347"/>
                </a:lnTo>
                <a:lnTo>
                  <a:pt x="171" y="347"/>
                </a:lnTo>
                <a:lnTo>
                  <a:pt x="172" y="346"/>
                </a:lnTo>
                <a:lnTo>
                  <a:pt x="171" y="344"/>
                </a:lnTo>
                <a:lnTo>
                  <a:pt x="171" y="344"/>
                </a:lnTo>
                <a:close/>
                <a:moveTo>
                  <a:pt x="169" y="13"/>
                </a:moveTo>
                <a:lnTo>
                  <a:pt x="169" y="13"/>
                </a:lnTo>
                <a:lnTo>
                  <a:pt x="172" y="13"/>
                </a:lnTo>
                <a:lnTo>
                  <a:pt x="172" y="13"/>
                </a:lnTo>
                <a:lnTo>
                  <a:pt x="169" y="13"/>
                </a:lnTo>
                <a:lnTo>
                  <a:pt x="169" y="13"/>
                </a:lnTo>
                <a:close/>
                <a:moveTo>
                  <a:pt x="183" y="305"/>
                </a:moveTo>
                <a:lnTo>
                  <a:pt x="183" y="305"/>
                </a:lnTo>
                <a:lnTo>
                  <a:pt x="183" y="306"/>
                </a:lnTo>
                <a:lnTo>
                  <a:pt x="183" y="306"/>
                </a:lnTo>
                <a:lnTo>
                  <a:pt x="183" y="305"/>
                </a:lnTo>
                <a:lnTo>
                  <a:pt x="183" y="305"/>
                </a:lnTo>
                <a:close/>
                <a:moveTo>
                  <a:pt x="218" y="330"/>
                </a:moveTo>
                <a:lnTo>
                  <a:pt x="218" y="330"/>
                </a:lnTo>
                <a:lnTo>
                  <a:pt x="216" y="331"/>
                </a:lnTo>
                <a:lnTo>
                  <a:pt x="216" y="331"/>
                </a:lnTo>
                <a:lnTo>
                  <a:pt x="220" y="331"/>
                </a:lnTo>
                <a:lnTo>
                  <a:pt x="220" y="331"/>
                </a:lnTo>
                <a:lnTo>
                  <a:pt x="220" y="330"/>
                </a:lnTo>
                <a:lnTo>
                  <a:pt x="220" y="330"/>
                </a:lnTo>
                <a:lnTo>
                  <a:pt x="218" y="330"/>
                </a:lnTo>
                <a:lnTo>
                  <a:pt x="218" y="330"/>
                </a:lnTo>
                <a:close/>
                <a:moveTo>
                  <a:pt x="341" y="82"/>
                </a:moveTo>
                <a:lnTo>
                  <a:pt x="341" y="82"/>
                </a:lnTo>
                <a:lnTo>
                  <a:pt x="341" y="82"/>
                </a:lnTo>
                <a:lnTo>
                  <a:pt x="343" y="81"/>
                </a:lnTo>
                <a:lnTo>
                  <a:pt x="343" y="81"/>
                </a:lnTo>
                <a:lnTo>
                  <a:pt x="341" y="82"/>
                </a:lnTo>
                <a:lnTo>
                  <a:pt x="341" y="82"/>
                </a:lnTo>
                <a:close/>
                <a:moveTo>
                  <a:pt x="30" y="229"/>
                </a:moveTo>
                <a:lnTo>
                  <a:pt x="30" y="229"/>
                </a:lnTo>
                <a:lnTo>
                  <a:pt x="30" y="229"/>
                </a:lnTo>
                <a:lnTo>
                  <a:pt x="30" y="229"/>
                </a:lnTo>
                <a:lnTo>
                  <a:pt x="32" y="227"/>
                </a:lnTo>
                <a:lnTo>
                  <a:pt x="32" y="227"/>
                </a:lnTo>
                <a:lnTo>
                  <a:pt x="32" y="227"/>
                </a:lnTo>
                <a:lnTo>
                  <a:pt x="32" y="227"/>
                </a:lnTo>
                <a:lnTo>
                  <a:pt x="30" y="229"/>
                </a:lnTo>
                <a:lnTo>
                  <a:pt x="30" y="229"/>
                </a:lnTo>
                <a:close/>
                <a:moveTo>
                  <a:pt x="24" y="279"/>
                </a:moveTo>
                <a:lnTo>
                  <a:pt x="24" y="279"/>
                </a:lnTo>
                <a:lnTo>
                  <a:pt x="24" y="279"/>
                </a:lnTo>
                <a:lnTo>
                  <a:pt x="24" y="279"/>
                </a:lnTo>
                <a:lnTo>
                  <a:pt x="24" y="278"/>
                </a:lnTo>
                <a:lnTo>
                  <a:pt x="24" y="278"/>
                </a:lnTo>
                <a:lnTo>
                  <a:pt x="24" y="279"/>
                </a:lnTo>
                <a:lnTo>
                  <a:pt x="24" y="279"/>
                </a:lnTo>
                <a:close/>
                <a:moveTo>
                  <a:pt x="278" y="13"/>
                </a:moveTo>
                <a:lnTo>
                  <a:pt x="278" y="13"/>
                </a:lnTo>
                <a:lnTo>
                  <a:pt x="278" y="13"/>
                </a:lnTo>
                <a:lnTo>
                  <a:pt x="278" y="13"/>
                </a:lnTo>
                <a:lnTo>
                  <a:pt x="275" y="13"/>
                </a:lnTo>
                <a:lnTo>
                  <a:pt x="275" y="13"/>
                </a:lnTo>
                <a:lnTo>
                  <a:pt x="275" y="13"/>
                </a:lnTo>
                <a:lnTo>
                  <a:pt x="275" y="13"/>
                </a:lnTo>
                <a:lnTo>
                  <a:pt x="278" y="13"/>
                </a:lnTo>
                <a:lnTo>
                  <a:pt x="278" y="13"/>
                </a:lnTo>
                <a:close/>
                <a:moveTo>
                  <a:pt x="193" y="136"/>
                </a:moveTo>
                <a:lnTo>
                  <a:pt x="193" y="136"/>
                </a:lnTo>
                <a:lnTo>
                  <a:pt x="194" y="136"/>
                </a:lnTo>
                <a:lnTo>
                  <a:pt x="194" y="136"/>
                </a:lnTo>
                <a:lnTo>
                  <a:pt x="194" y="136"/>
                </a:lnTo>
                <a:lnTo>
                  <a:pt x="193" y="136"/>
                </a:lnTo>
                <a:lnTo>
                  <a:pt x="193" y="136"/>
                </a:lnTo>
                <a:close/>
                <a:moveTo>
                  <a:pt x="41" y="59"/>
                </a:moveTo>
                <a:lnTo>
                  <a:pt x="41" y="59"/>
                </a:lnTo>
                <a:lnTo>
                  <a:pt x="41" y="59"/>
                </a:lnTo>
                <a:lnTo>
                  <a:pt x="41" y="59"/>
                </a:lnTo>
                <a:lnTo>
                  <a:pt x="43" y="57"/>
                </a:lnTo>
                <a:lnTo>
                  <a:pt x="43" y="57"/>
                </a:lnTo>
                <a:lnTo>
                  <a:pt x="43" y="55"/>
                </a:lnTo>
                <a:lnTo>
                  <a:pt x="43" y="55"/>
                </a:lnTo>
                <a:lnTo>
                  <a:pt x="41" y="59"/>
                </a:lnTo>
                <a:lnTo>
                  <a:pt x="41" y="59"/>
                </a:lnTo>
                <a:close/>
                <a:moveTo>
                  <a:pt x="177" y="303"/>
                </a:moveTo>
                <a:lnTo>
                  <a:pt x="177" y="303"/>
                </a:lnTo>
                <a:lnTo>
                  <a:pt x="178" y="305"/>
                </a:lnTo>
                <a:lnTo>
                  <a:pt x="178" y="305"/>
                </a:lnTo>
                <a:lnTo>
                  <a:pt x="178" y="303"/>
                </a:lnTo>
                <a:lnTo>
                  <a:pt x="178" y="303"/>
                </a:lnTo>
                <a:lnTo>
                  <a:pt x="177" y="303"/>
                </a:lnTo>
                <a:lnTo>
                  <a:pt x="177" y="303"/>
                </a:lnTo>
                <a:close/>
                <a:moveTo>
                  <a:pt x="231" y="52"/>
                </a:moveTo>
                <a:lnTo>
                  <a:pt x="231" y="52"/>
                </a:lnTo>
                <a:lnTo>
                  <a:pt x="229" y="51"/>
                </a:lnTo>
                <a:lnTo>
                  <a:pt x="229" y="51"/>
                </a:lnTo>
                <a:lnTo>
                  <a:pt x="229" y="51"/>
                </a:lnTo>
                <a:lnTo>
                  <a:pt x="229" y="51"/>
                </a:lnTo>
                <a:lnTo>
                  <a:pt x="231" y="52"/>
                </a:lnTo>
                <a:lnTo>
                  <a:pt x="231" y="52"/>
                </a:lnTo>
                <a:close/>
                <a:moveTo>
                  <a:pt x="134" y="25"/>
                </a:moveTo>
                <a:lnTo>
                  <a:pt x="134" y="25"/>
                </a:lnTo>
                <a:lnTo>
                  <a:pt x="136" y="25"/>
                </a:lnTo>
                <a:lnTo>
                  <a:pt x="136" y="25"/>
                </a:lnTo>
                <a:lnTo>
                  <a:pt x="134" y="25"/>
                </a:lnTo>
                <a:lnTo>
                  <a:pt x="134" y="25"/>
                </a:lnTo>
                <a:close/>
                <a:moveTo>
                  <a:pt x="349" y="212"/>
                </a:moveTo>
                <a:lnTo>
                  <a:pt x="349" y="212"/>
                </a:lnTo>
                <a:lnTo>
                  <a:pt x="350" y="213"/>
                </a:lnTo>
                <a:lnTo>
                  <a:pt x="350" y="213"/>
                </a:lnTo>
                <a:lnTo>
                  <a:pt x="350" y="212"/>
                </a:lnTo>
                <a:lnTo>
                  <a:pt x="350" y="212"/>
                </a:lnTo>
                <a:lnTo>
                  <a:pt x="349" y="212"/>
                </a:lnTo>
                <a:lnTo>
                  <a:pt x="349" y="212"/>
                </a:lnTo>
                <a:close/>
                <a:moveTo>
                  <a:pt x="350" y="218"/>
                </a:moveTo>
                <a:lnTo>
                  <a:pt x="350" y="218"/>
                </a:lnTo>
                <a:lnTo>
                  <a:pt x="350" y="216"/>
                </a:lnTo>
                <a:lnTo>
                  <a:pt x="350" y="216"/>
                </a:lnTo>
                <a:lnTo>
                  <a:pt x="350" y="216"/>
                </a:lnTo>
                <a:lnTo>
                  <a:pt x="350" y="216"/>
                </a:lnTo>
                <a:lnTo>
                  <a:pt x="350" y="218"/>
                </a:lnTo>
                <a:lnTo>
                  <a:pt x="350" y="218"/>
                </a:lnTo>
                <a:close/>
                <a:moveTo>
                  <a:pt x="180" y="267"/>
                </a:moveTo>
                <a:lnTo>
                  <a:pt x="180" y="267"/>
                </a:lnTo>
                <a:lnTo>
                  <a:pt x="180" y="265"/>
                </a:lnTo>
                <a:lnTo>
                  <a:pt x="180" y="265"/>
                </a:lnTo>
                <a:lnTo>
                  <a:pt x="178" y="267"/>
                </a:lnTo>
                <a:lnTo>
                  <a:pt x="178" y="267"/>
                </a:lnTo>
                <a:lnTo>
                  <a:pt x="180" y="267"/>
                </a:lnTo>
                <a:lnTo>
                  <a:pt x="180" y="267"/>
                </a:lnTo>
                <a:close/>
                <a:moveTo>
                  <a:pt x="366" y="294"/>
                </a:moveTo>
                <a:lnTo>
                  <a:pt x="366" y="294"/>
                </a:lnTo>
                <a:lnTo>
                  <a:pt x="366" y="292"/>
                </a:lnTo>
                <a:lnTo>
                  <a:pt x="366" y="292"/>
                </a:lnTo>
                <a:lnTo>
                  <a:pt x="366" y="294"/>
                </a:lnTo>
                <a:lnTo>
                  <a:pt x="366" y="294"/>
                </a:lnTo>
                <a:close/>
                <a:moveTo>
                  <a:pt x="163" y="134"/>
                </a:moveTo>
                <a:lnTo>
                  <a:pt x="163" y="134"/>
                </a:lnTo>
                <a:lnTo>
                  <a:pt x="163" y="136"/>
                </a:lnTo>
                <a:lnTo>
                  <a:pt x="163" y="136"/>
                </a:lnTo>
                <a:lnTo>
                  <a:pt x="163" y="136"/>
                </a:lnTo>
                <a:lnTo>
                  <a:pt x="163" y="134"/>
                </a:lnTo>
                <a:lnTo>
                  <a:pt x="163" y="134"/>
                </a:lnTo>
                <a:close/>
                <a:moveTo>
                  <a:pt x="21" y="62"/>
                </a:moveTo>
                <a:lnTo>
                  <a:pt x="21" y="62"/>
                </a:lnTo>
                <a:lnTo>
                  <a:pt x="19" y="63"/>
                </a:lnTo>
                <a:lnTo>
                  <a:pt x="19" y="63"/>
                </a:lnTo>
                <a:lnTo>
                  <a:pt x="21" y="62"/>
                </a:lnTo>
                <a:lnTo>
                  <a:pt x="21" y="62"/>
                </a:lnTo>
                <a:close/>
                <a:moveTo>
                  <a:pt x="19" y="153"/>
                </a:moveTo>
                <a:lnTo>
                  <a:pt x="19" y="153"/>
                </a:lnTo>
                <a:lnTo>
                  <a:pt x="21" y="152"/>
                </a:lnTo>
                <a:lnTo>
                  <a:pt x="21" y="152"/>
                </a:lnTo>
                <a:lnTo>
                  <a:pt x="19" y="153"/>
                </a:lnTo>
                <a:lnTo>
                  <a:pt x="19" y="153"/>
                </a:lnTo>
                <a:close/>
                <a:moveTo>
                  <a:pt x="25" y="327"/>
                </a:moveTo>
                <a:lnTo>
                  <a:pt x="25" y="327"/>
                </a:lnTo>
                <a:lnTo>
                  <a:pt x="25" y="327"/>
                </a:lnTo>
                <a:lnTo>
                  <a:pt x="25" y="325"/>
                </a:lnTo>
                <a:lnTo>
                  <a:pt x="25" y="325"/>
                </a:lnTo>
                <a:lnTo>
                  <a:pt x="25" y="327"/>
                </a:lnTo>
                <a:lnTo>
                  <a:pt x="25" y="327"/>
                </a:lnTo>
                <a:close/>
                <a:moveTo>
                  <a:pt x="175" y="257"/>
                </a:moveTo>
                <a:lnTo>
                  <a:pt x="175" y="257"/>
                </a:lnTo>
                <a:lnTo>
                  <a:pt x="177" y="257"/>
                </a:lnTo>
                <a:lnTo>
                  <a:pt x="177" y="257"/>
                </a:lnTo>
                <a:lnTo>
                  <a:pt x="177" y="257"/>
                </a:lnTo>
                <a:lnTo>
                  <a:pt x="175" y="257"/>
                </a:lnTo>
                <a:lnTo>
                  <a:pt x="175" y="257"/>
                </a:lnTo>
                <a:close/>
                <a:moveTo>
                  <a:pt x="161" y="139"/>
                </a:moveTo>
                <a:lnTo>
                  <a:pt x="161" y="139"/>
                </a:lnTo>
                <a:lnTo>
                  <a:pt x="163" y="139"/>
                </a:lnTo>
                <a:lnTo>
                  <a:pt x="163" y="139"/>
                </a:lnTo>
                <a:lnTo>
                  <a:pt x="161" y="139"/>
                </a:lnTo>
                <a:lnTo>
                  <a:pt x="161" y="139"/>
                </a:lnTo>
                <a:close/>
                <a:moveTo>
                  <a:pt x="305" y="339"/>
                </a:moveTo>
                <a:lnTo>
                  <a:pt x="305" y="339"/>
                </a:lnTo>
                <a:lnTo>
                  <a:pt x="306" y="339"/>
                </a:lnTo>
                <a:lnTo>
                  <a:pt x="306" y="339"/>
                </a:lnTo>
                <a:lnTo>
                  <a:pt x="305" y="339"/>
                </a:lnTo>
                <a:lnTo>
                  <a:pt x="305" y="339"/>
                </a:lnTo>
                <a:close/>
                <a:moveTo>
                  <a:pt x="120" y="369"/>
                </a:moveTo>
                <a:lnTo>
                  <a:pt x="120" y="369"/>
                </a:lnTo>
                <a:lnTo>
                  <a:pt x="119" y="369"/>
                </a:lnTo>
                <a:lnTo>
                  <a:pt x="119" y="369"/>
                </a:lnTo>
                <a:lnTo>
                  <a:pt x="120" y="371"/>
                </a:lnTo>
                <a:lnTo>
                  <a:pt x="120" y="371"/>
                </a:lnTo>
                <a:lnTo>
                  <a:pt x="120" y="371"/>
                </a:lnTo>
                <a:lnTo>
                  <a:pt x="120" y="371"/>
                </a:lnTo>
                <a:lnTo>
                  <a:pt x="120" y="369"/>
                </a:lnTo>
                <a:lnTo>
                  <a:pt x="120" y="369"/>
                </a:lnTo>
                <a:close/>
                <a:moveTo>
                  <a:pt x="335" y="106"/>
                </a:moveTo>
                <a:lnTo>
                  <a:pt x="335" y="106"/>
                </a:lnTo>
                <a:lnTo>
                  <a:pt x="336" y="106"/>
                </a:lnTo>
                <a:lnTo>
                  <a:pt x="336" y="106"/>
                </a:lnTo>
                <a:lnTo>
                  <a:pt x="335" y="104"/>
                </a:lnTo>
                <a:lnTo>
                  <a:pt x="335" y="104"/>
                </a:lnTo>
                <a:lnTo>
                  <a:pt x="335" y="106"/>
                </a:lnTo>
                <a:lnTo>
                  <a:pt x="335" y="106"/>
                </a:lnTo>
                <a:lnTo>
                  <a:pt x="335" y="106"/>
                </a:lnTo>
                <a:lnTo>
                  <a:pt x="335" y="106"/>
                </a:lnTo>
                <a:close/>
                <a:moveTo>
                  <a:pt x="142" y="111"/>
                </a:moveTo>
                <a:lnTo>
                  <a:pt x="142" y="111"/>
                </a:lnTo>
                <a:lnTo>
                  <a:pt x="141" y="111"/>
                </a:lnTo>
                <a:lnTo>
                  <a:pt x="142" y="112"/>
                </a:lnTo>
                <a:lnTo>
                  <a:pt x="142" y="112"/>
                </a:lnTo>
                <a:lnTo>
                  <a:pt x="142" y="111"/>
                </a:lnTo>
                <a:lnTo>
                  <a:pt x="142" y="111"/>
                </a:lnTo>
                <a:close/>
                <a:moveTo>
                  <a:pt x="14" y="60"/>
                </a:moveTo>
                <a:lnTo>
                  <a:pt x="14" y="60"/>
                </a:lnTo>
                <a:lnTo>
                  <a:pt x="16" y="59"/>
                </a:lnTo>
                <a:lnTo>
                  <a:pt x="16" y="59"/>
                </a:lnTo>
                <a:lnTo>
                  <a:pt x="16" y="59"/>
                </a:lnTo>
                <a:lnTo>
                  <a:pt x="14" y="60"/>
                </a:lnTo>
                <a:lnTo>
                  <a:pt x="14" y="60"/>
                </a:lnTo>
                <a:close/>
                <a:moveTo>
                  <a:pt x="194" y="331"/>
                </a:moveTo>
                <a:lnTo>
                  <a:pt x="194" y="331"/>
                </a:lnTo>
                <a:lnTo>
                  <a:pt x="194" y="330"/>
                </a:lnTo>
                <a:lnTo>
                  <a:pt x="194" y="330"/>
                </a:lnTo>
                <a:lnTo>
                  <a:pt x="194" y="331"/>
                </a:lnTo>
                <a:lnTo>
                  <a:pt x="194" y="331"/>
                </a:lnTo>
                <a:lnTo>
                  <a:pt x="194" y="331"/>
                </a:lnTo>
                <a:close/>
                <a:moveTo>
                  <a:pt x="155" y="21"/>
                </a:moveTo>
                <a:lnTo>
                  <a:pt x="155" y="21"/>
                </a:lnTo>
                <a:lnTo>
                  <a:pt x="155" y="22"/>
                </a:lnTo>
                <a:lnTo>
                  <a:pt x="156" y="22"/>
                </a:lnTo>
                <a:lnTo>
                  <a:pt x="156" y="22"/>
                </a:lnTo>
                <a:lnTo>
                  <a:pt x="155" y="21"/>
                </a:lnTo>
                <a:lnTo>
                  <a:pt x="155" y="21"/>
                </a:lnTo>
                <a:close/>
                <a:moveTo>
                  <a:pt x="152" y="40"/>
                </a:moveTo>
                <a:lnTo>
                  <a:pt x="152" y="40"/>
                </a:lnTo>
                <a:lnTo>
                  <a:pt x="150" y="41"/>
                </a:lnTo>
                <a:lnTo>
                  <a:pt x="150" y="41"/>
                </a:lnTo>
                <a:lnTo>
                  <a:pt x="152" y="41"/>
                </a:lnTo>
                <a:lnTo>
                  <a:pt x="152" y="40"/>
                </a:lnTo>
                <a:lnTo>
                  <a:pt x="152" y="40"/>
                </a:lnTo>
                <a:close/>
                <a:moveTo>
                  <a:pt x="51" y="350"/>
                </a:moveTo>
                <a:lnTo>
                  <a:pt x="51" y="350"/>
                </a:lnTo>
                <a:lnTo>
                  <a:pt x="49" y="349"/>
                </a:lnTo>
                <a:lnTo>
                  <a:pt x="49" y="349"/>
                </a:lnTo>
                <a:lnTo>
                  <a:pt x="51" y="350"/>
                </a:lnTo>
                <a:lnTo>
                  <a:pt x="51" y="350"/>
                </a:lnTo>
                <a:close/>
                <a:moveTo>
                  <a:pt x="180" y="130"/>
                </a:moveTo>
                <a:lnTo>
                  <a:pt x="180" y="130"/>
                </a:lnTo>
                <a:lnTo>
                  <a:pt x="182" y="128"/>
                </a:lnTo>
                <a:lnTo>
                  <a:pt x="182" y="128"/>
                </a:lnTo>
                <a:lnTo>
                  <a:pt x="180" y="128"/>
                </a:lnTo>
                <a:lnTo>
                  <a:pt x="180" y="130"/>
                </a:lnTo>
                <a:lnTo>
                  <a:pt x="180" y="130"/>
                </a:lnTo>
                <a:close/>
                <a:moveTo>
                  <a:pt x="188" y="350"/>
                </a:moveTo>
                <a:lnTo>
                  <a:pt x="188" y="350"/>
                </a:lnTo>
                <a:lnTo>
                  <a:pt x="188" y="349"/>
                </a:lnTo>
                <a:lnTo>
                  <a:pt x="188" y="349"/>
                </a:lnTo>
                <a:lnTo>
                  <a:pt x="188" y="349"/>
                </a:lnTo>
                <a:lnTo>
                  <a:pt x="188" y="349"/>
                </a:lnTo>
                <a:lnTo>
                  <a:pt x="188" y="350"/>
                </a:lnTo>
                <a:lnTo>
                  <a:pt x="188" y="350"/>
                </a:lnTo>
                <a:close/>
                <a:moveTo>
                  <a:pt x="343" y="100"/>
                </a:moveTo>
                <a:lnTo>
                  <a:pt x="343" y="100"/>
                </a:lnTo>
                <a:lnTo>
                  <a:pt x="341" y="100"/>
                </a:lnTo>
                <a:lnTo>
                  <a:pt x="341" y="100"/>
                </a:lnTo>
                <a:lnTo>
                  <a:pt x="341" y="100"/>
                </a:lnTo>
                <a:lnTo>
                  <a:pt x="341" y="100"/>
                </a:lnTo>
                <a:lnTo>
                  <a:pt x="343" y="100"/>
                </a:lnTo>
                <a:lnTo>
                  <a:pt x="343" y="100"/>
                </a:lnTo>
                <a:close/>
                <a:moveTo>
                  <a:pt x="226" y="29"/>
                </a:moveTo>
                <a:lnTo>
                  <a:pt x="226" y="29"/>
                </a:lnTo>
                <a:lnTo>
                  <a:pt x="226" y="27"/>
                </a:lnTo>
                <a:lnTo>
                  <a:pt x="226" y="27"/>
                </a:lnTo>
                <a:lnTo>
                  <a:pt x="226" y="27"/>
                </a:lnTo>
                <a:lnTo>
                  <a:pt x="226" y="29"/>
                </a:lnTo>
                <a:lnTo>
                  <a:pt x="226" y="29"/>
                </a:lnTo>
                <a:close/>
                <a:moveTo>
                  <a:pt x="141" y="71"/>
                </a:moveTo>
                <a:lnTo>
                  <a:pt x="141" y="71"/>
                </a:lnTo>
                <a:lnTo>
                  <a:pt x="141" y="71"/>
                </a:lnTo>
                <a:lnTo>
                  <a:pt x="141" y="71"/>
                </a:lnTo>
                <a:lnTo>
                  <a:pt x="141" y="70"/>
                </a:lnTo>
                <a:lnTo>
                  <a:pt x="141" y="70"/>
                </a:lnTo>
                <a:lnTo>
                  <a:pt x="141" y="71"/>
                </a:lnTo>
                <a:lnTo>
                  <a:pt x="141" y="71"/>
                </a:lnTo>
                <a:close/>
                <a:moveTo>
                  <a:pt x="172" y="268"/>
                </a:moveTo>
                <a:lnTo>
                  <a:pt x="172" y="268"/>
                </a:lnTo>
                <a:lnTo>
                  <a:pt x="174" y="267"/>
                </a:lnTo>
                <a:lnTo>
                  <a:pt x="174" y="267"/>
                </a:lnTo>
                <a:lnTo>
                  <a:pt x="172" y="268"/>
                </a:lnTo>
                <a:lnTo>
                  <a:pt x="172" y="268"/>
                </a:lnTo>
                <a:close/>
                <a:moveTo>
                  <a:pt x="171" y="131"/>
                </a:moveTo>
                <a:lnTo>
                  <a:pt x="171" y="131"/>
                </a:lnTo>
                <a:lnTo>
                  <a:pt x="171" y="131"/>
                </a:lnTo>
                <a:lnTo>
                  <a:pt x="171" y="131"/>
                </a:lnTo>
                <a:lnTo>
                  <a:pt x="169" y="131"/>
                </a:lnTo>
                <a:lnTo>
                  <a:pt x="169" y="131"/>
                </a:lnTo>
                <a:lnTo>
                  <a:pt x="169" y="131"/>
                </a:lnTo>
                <a:lnTo>
                  <a:pt x="169" y="131"/>
                </a:lnTo>
                <a:lnTo>
                  <a:pt x="171" y="131"/>
                </a:lnTo>
                <a:lnTo>
                  <a:pt x="171" y="131"/>
                </a:lnTo>
                <a:close/>
                <a:moveTo>
                  <a:pt x="224" y="60"/>
                </a:moveTo>
                <a:lnTo>
                  <a:pt x="224" y="60"/>
                </a:lnTo>
                <a:lnTo>
                  <a:pt x="224" y="62"/>
                </a:lnTo>
                <a:lnTo>
                  <a:pt x="224" y="62"/>
                </a:lnTo>
                <a:lnTo>
                  <a:pt x="224" y="62"/>
                </a:lnTo>
                <a:lnTo>
                  <a:pt x="224" y="62"/>
                </a:lnTo>
                <a:lnTo>
                  <a:pt x="224" y="60"/>
                </a:lnTo>
                <a:lnTo>
                  <a:pt x="224" y="60"/>
                </a:lnTo>
                <a:close/>
                <a:moveTo>
                  <a:pt x="350" y="171"/>
                </a:moveTo>
                <a:lnTo>
                  <a:pt x="350" y="171"/>
                </a:lnTo>
                <a:lnTo>
                  <a:pt x="350" y="171"/>
                </a:lnTo>
                <a:lnTo>
                  <a:pt x="350" y="171"/>
                </a:lnTo>
                <a:lnTo>
                  <a:pt x="349" y="171"/>
                </a:lnTo>
                <a:lnTo>
                  <a:pt x="349" y="171"/>
                </a:lnTo>
                <a:lnTo>
                  <a:pt x="349" y="171"/>
                </a:lnTo>
                <a:lnTo>
                  <a:pt x="349" y="171"/>
                </a:lnTo>
                <a:lnTo>
                  <a:pt x="350" y="171"/>
                </a:lnTo>
                <a:lnTo>
                  <a:pt x="350" y="171"/>
                </a:lnTo>
                <a:close/>
                <a:moveTo>
                  <a:pt x="71" y="25"/>
                </a:moveTo>
                <a:lnTo>
                  <a:pt x="71" y="25"/>
                </a:lnTo>
                <a:lnTo>
                  <a:pt x="71" y="27"/>
                </a:lnTo>
                <a:lnTo>
                  <a:pt x="71" y="27"/>
                </a:lnTo>
                <a:lnTo>
                  <a:pt x="71" y="27"/>
                </a:lnTo>
                <a:lnTo>
                  <a:pt x="71" y="25"/>
                </a:lnTo>
                <a:lnTo>
                  <a:pt x="71" y="25"/>
                </a:lnTo>
                <a:close/>
                <a:moveTo>
                  <a:pt x="311" y="33"/>
                </a:moveTo>
                <a:lnTo>
                  <a:pt x="311" y="33"/>
                </a:lnTo>
                <a:lnTo>
                  <a:pt x="311" y="32"/>
                </a:lnTo>
                <a:lnTo>
                  <a:pt x="311" y="32"/>
                </a:lnTo>
                <a:lnTo>
                  <a:pt x="311" y="32"/>
                </a:lnTo>
                <a:lnTo>
                  <a:pt x="311" y="33"/>
                </a:lnTo>
                <a:lnTo>
                  <a:pt x="311" y="33"/>
                </a:lnTo>
                <a:close/>
                <a:moveTo>
                  <a:pt x="207" y="131"/>
                </a:moveTo>
                <a:lnTo>
                  <a:pt x="207" y="131"/>
                </a:lnTo>
                <a:lnTo>
                  <a:pt x="207" y="133"/>
                </a:lnTo>
                <a:lnTo>
                  <a:pt x="207" y="133"/>
                </a:lnTo>
                <a:lnTo>
                  <a:pt x="207" y="130"/>
                </a:lnTo>
                <a:lnTo>
                  <a:pt x="207" y="130"/>
                </a:lnTo>
                <a:lnTo>
                  <a:pt x="207" y="130"/>
                </a:lnTo>
                <a:lnTo>
                  <a:pt x="207" y="130"/>
                </a:lnTo>
                <a:lnTo>
                  <a:pt x="207" y="131"/>
                </a:lnTo>
                <a:lnTo>
                  <a:pt x="207" y="131"/>
                </a:lnTo>
                <a:close/>
                <a:moveTo>
                  <a:pt x="177" y="287"/>
                </a:moveTo>
                <a:lnTo>
                  <a:pt x="177" y="287"/>
                </a:lnTo>
                <a:lnTo>
                  <a:pt x="177" y="286"/>
                </a:lnTo>
                <a:lnTo>
                  <a:pt x="177" y="286"/>
                </a:lnTo>
                <a:lnTo>
                  <a:pt x="177" y="287"/>
                </a:lnTo>
                <a:lnTo>
                  <a:pt x="177" y="287"/>
                </a:lnTo>
                <a:close/>
                <a:moveTo>
                  <a:pt x="218" y="354"/>
                </a:moveTo>
                <a:lnTo>
                  <a:pt x="218" y="354"/>
                </a:lnTo>
                <a:lnTo>
                  <a:pt x="218" y="354"/>
                </a:lnTo>
                <a:lnTo>
                  <a:pt x="218" y="355"/>
                </a:lnTo>
                <a:lnTo>
                  <a:pt x="218" y="355"/>
                </a:lnTo>
                <a:lnTo>
                  <a:pt x="218" y="355"/>
                </a:lnTo>
                <a:lnTo>
                  <a:pt x="218" y="355"/>
                </a:lnTo>
                <a:lnTo>
                  <a:pt x="218" y="354"/>
                </a:lnTo>
                <a:lnTo>
                  <a:pt x="218" y="354"/>
                </a:lnTo>
                <a:close/>
                <a:moveTo>
                  <a:pt x="89" y="46"/>
                </a:moveTo>
                <a:lnTo>
                  <a:pt x="89" y="46"/>
                </a:lnTo>
                <a:lnTo>
                  <a:pt x="89" y="46"/>
                </a:lnTo>
                <a:lnTo>
                  <a:pt x="89" y="46"/>
                </a:lnTo>
                <a:lnTo>
                  <a:pt x="90" y="46"/>
                </a:lnTo>
                <a:lnTo>
                  <a:pt x="90" y="46"/>
                </a:lnTo>
                <a:lnTo>
                  <a:pt x="90" y="44"/>
                </a:lnTo>
                <a:lnTo>
                  <a:pt x="90" y="44"/>
                </a:lnTo>
                <a:lnTo>
                  <a:pt x="89" y="46"/>
                </a:lnTo>
                <a:lnTo>
                  <a:pt x="89" y="46"/>
                </a:lnTo>
                <a:close/>
                <a:moveTo>
                  <a:pt x="193" y="268"/>
                </a:moveTo>
                <a:lnTo>
                  <a:pt x="193" y="268"/>
                </a:lnTo>
                <a:lnTo>
                  <a:pt x="191" y="270"/>
                </a:lnTo>
                <a:lnTo>
                  <a:pt x="191" y="270"/>
                </a:lnTo>
                <a:lnTo>
                  <a:pt x="193" y="270"/>
                </a:lnTo>
                <a:lnTo>
                  <a:pt x="193" y="270"/>
                </a:lnTo>
                <a:lnTo>
                  <a:pt x="193" y="268"/>
                </a:lnTo>
                <a:lnTo>
                  <a:pt x="193" y="268"/>
                </a:lnTo>
                <a:close/>
                <a:moveTo>
                  <a:pt x="234" y="333"/>
                </a:moveTo>
                <a:lnTo>
                  <a:pt x="234" y="333"/>
                </a:lnTo>
                <a:lnTo>
                  <a:pt x="234" y="335"/>
                </a:lnTo>
                <a:lnTo>
                  <a:pt x="234" y="335"/>
                </a:lnTo>
                <a:lnTo>
                  <a:pt x="234" y="333"/>
                </a:lnTo>
                <a:lnTo>
                  <a:pt x="234" y="333"/>
                </a:lnTo>
                <a:lnTo>
                  <a:pt x="234" y="333"/>
                </a:lnTo>
                <a:close/>
                <a:moveTo>
                  <a:pt x="352" y="303"/>
                </a:moveTo>
                <a:lnTo>
                  <a:pt x="352" y="303"/>
                </a:lnTo>
                <a:lnTo>
                  <a:pt x="352" y="303"/>
                </a:lnTo>
                <a:lnTo>
                  <a:pt x="352" y="303"/>
                </a:lnTo>
                <a:lnTo>
                  <a:pt x="354" y="303"/>
                </a:lnTo>
                <a:lnTo>
                  <a:pt x="354" y="303"/>
                </a:lnTo>
                <a:lnTo>
                  <a:pt x="354" y="303"/>
                </a:lnTo>
                <a:lnTo>
                  <a:pt x="354" y="303"/>
                </a:lnTo>
                <a:lnTo>
                  <a:pt x="352" y="303"/>
                </a:lnTo>
                <a:lnTo>
                  <a:pt x="352" y="303"/>
                </a:lnTo>
                <a:close/>
                <a:moveTo>
                  <a:pt x="205" y="363"/>
                </a:moveTo>
                <a:lnTo>
                  <a:pt x="205" y="363"/>
                </a:lnTo>
                <a:lnTo>
                  <a:pt x="205" y="363"/>
                </a:lnTo>
                <a:lnTo>
                  <a:pt x="205" y="363"/>
                </a:lnTo>
                <a:lnTo>
                  <a:pt x="207" y="363"/>
                </a:lnTo>
                <a:lnTo>
                  <a:pt x="207" y="363"/>
                </a:lnTo>
                <a:lnTo>
                  <a:pt x="207" y="363"/>
                </a:lnTo>
                <a:lnTo>
                  <a:pt x="207" y="363"/>
                </a:lnTo>
                <a:lnTo>
                  <a:pt x="205" y="363"/>
                </a:lnTo>
                <a:lnTo>
                  <a:pt x="205" y="363"/>
                </a:lnTo>
                <a:close/>
                <a:moveTo>
                  <a:pt x="48" y="90"/>
                </a:moveTo>
                <a:lnTo>
                  <a:pt x="48" y="90"/>
                </a:lnTo>
                <a:lnTo>
                  <a:pt x="48" y="90"/>
                </a:lnTo>
                <a:lnTo>
                  <a:pt x="48" y="90"/>
                </a:lnTo>
                <a:lnTo>
                  <a:pt x="48" y="92"/>
                </a:lnTo>
                <a:lnTo>
                  <a:pt x="48" y="92"/>
                </a:lnTo>
                <a:lnTo>
                  <a:pt x="48" y="92"/>
                </a:lnTo>
                <a:lnTo>
                  <a:pt x="48" y="92"/>
                </a:lnTo>
                <a:lnTo>
                  <a:pt x="48" y="90"/>
                </a:lnTo>
                <a:lnTo>
                  <a:pt x="48" y="90"/>
                </a:lnTo>
                <a:close/>
                <a:moveTo>
                  <a:pt x="178" y="120"/>
                </a:moveTo>
                <a:lnTo>
                  <a:pt x="178" y="120"/>
                </a:lnTo>
                <a:lnTo>
                  <a:pt x="178" y="119"/>
                </a:lnTo>
                <a:lnTo>
                  <a:pt x="178" y="119"/>
                </a:lnTo>
                <a:lnTo>
                  <a:pt x="177" y="120"/>
                </a:lnTo>
                <a:lnTo>
                  <a:pt x="178" y="120"/>
                </a:lnTo>
                <a:lnTo>
                  <a:pt x="178" y="120"/>
                </a:lnTo>
                <a:close/>
                <a:moveTo>
                  <a:pt x="360" y="270"/>
                </a:moveTo>
                <a:lnTo>
                  <a:pt x="360" y="270"/>
                </a:lnTo>
                <a:lnTo>
                  <a:pt x="360" y="270"/>
                </a:lnTo>
                <a:lnTo>
                  <a:pt x="360" y="270"/>
                </a:lnTo>
                <a:lnTo>
                  <a:pt x="360" y="272"/>
                </a:lnTo>
                <a:lnTo>
                  <a:pt x="360" y="272"/>
                </a:lnTo>
                <a:lnTo>
                  <a:pt x="360" y="272"/>
                </a:lnTo>
                <a:lnTo>
                  <a:pt x="360" y="272"/>
                </a:lnTo>
                <a:lnTo>
                  <a:pt x="360" y="270"/>
                </a:lnTo>
                <a:lnTo>
                  <a:pt x="360" y="270"/>
                </a:lnTo>
                <a:close/>
                <a:moveTo>
                  <a:pt x="194" y="59"/>
                </a:moveTo>
                <a:lnTo>
                  <a:pt x="194" y="59"/>
                </a:lnTo>
                <a:lnTo>
                  <a:pt x="196" y="59"/>
                </a:lnTo>
                <a:lnTo>
                  <a:pt x="196" y="59"/>
                </a:lnTo>
                <a:lnTo>
                  <a:pt x="196" y="59"/>
                </a:lnTo>
                <a:lnTo>
                  <a:pt x="196" y="59"/>
                </a:lnTo>
                <a:lnTo>
                  <a:pt x="194" y="59"/>
                </a:lnTo>
                <a:lnTo>
                  <a:pt x="194" y="59"/>
                </a:lnTo>
                <a:close/>
                <a:moveTo>
                  <a:pt x="201" y="357"/>
                </a:moveTo>
                <a:lnTo>
                  <a:pt x="201" y="357"/>
                </a:lnTo>
                <a:lnTo>
                  <a:pt x="201" y="358"/>
                </a:lnTo>
                <a:lnTo>
                  <a:pt x="201" y="358"/>
                </a:lnTo>
                <a:lnTo>
                  <a:pt x="201" y="357"/>
                </a:lnTo>
                <a:lnTo>
                  <a:pt x="201" y="357"/>
                </a:lnTo>
                <a:close/>
                <a:moveTo>
                  <a:pt x="309" y="24"/>
                </a:moveTo>
                <a:lnTo>
                  <a:pt x="309" y="24"/>
                </a:lnTo>
                <a:lnTo>
                  <a:pt x="308" y="25"/>
                </a:lnTo>
                <a:lnTo>
                  <a:pt x="308" y="25"/>
                </a:lnTo>
                <a:lnTo>
                  <a:pt x="309" y="25"/>
                </a:lnTo>
                <a:lnTo>
                  <a:pt x="309" y="24"/>
                </a:lnTo>
                <a:lnTo>
                  <a:pt x="309" y="24"/>
                </a:lnTo>
                <a:close/>
                <a:moveTo>
                  <a:pt x="350" y="149"/>
                </a:moveTo>
                <a:lnTo>
                  <a:pt x="350" y="149"/>
                </a:lnTo>
                <a:lnTo>
                  <a:pt x="349" y="149"/>
                </a:lnTo>
                <a:lnTo>
                  <a:pt x="349" y="149"/>
                </a:lnTo>
                <a:lnTo>
                  <a:pt x="349" y="150"/>
                </a:lnTo>
                <a:lnTo>
                  <a:pt x="349" y="150"/>
                </a:lnTo>
                <a:lnTo>
                  <a:pt x="350" y="149"/>
                </a:lnTo>
                <a:lnTo>
                  <a:pt x="350" y="149"/>
                </a:lnTo>
                <a:close/>
                <a:moveTo>
                  <a:pt x="205" y="355"/>
                </a:moveTo>
                <a:lnTo>
                  <a:pt x="205" y="355"/>
                </a:lnTo>
                <a:lnTo>
                  <a:pt x="204" y="355"/>
                </a:lnTo>
                <a:lnTo>
                  <a:pt x="204" y="355"/>
                </a:lnTo>
                <a:lnTo>
                  <a:pt x="204" y="355"/>
                </a:lnTo>
                <a:lnTo>
                  <a:pt x="205" y="355"/>
                </a:lnTo>
                <a:lnTo>
                  <a:pt x="205" y="355"/>
                </a:lnTo>
                <a:close/>
                <a:moveTo>
                  <a:pt x="229" y="41"/>
                </a:moveTo>
                <a:lnTo>
                  <a:pt x="229" y="41"/>
                </a:lnTo>
                <a:lnTo>
                  <a:pt x="231" y="41"/>
                </a:lnTo>
                <a:lnTo>
                  <a:pt x="231" y="41"/>
                </a:lnTo>
                <a:lnTo>
                  <a:pt x="231" y="40"/>
                </a:lnTo>
                <a:lnTo>
                  <a:pt x="231" y="40"/>
                </a:lnTo>
                <a:lnTo>
                  <a:pt x="229" y="41"/>
                </a:lnTo>
                <a:lnTo>
                  <a:pt x="229" y="41"/>
                </a:lnTo>
                <a:close/>
                <a:moveTo>
                  <a:pt x="144" y="360"/>
                </a:moveTo>
                <a:lnTo>
                  <a:pt x="144" y="360"/>
                </a:lnTo>
                <a:lnTo>
                  <a:pt x="144" y="361"/>
                </a:lnTo>
                <a:lnTo>
                  <a:pt x="144" y="361"/>
                </a:lnTo>
                <a:lnTo>
                  <a:pt x="145" y="360"/>
                </a:lnTo>
                <a:lnTo>
                  <a:pt x="145" y="360"/>
                </a:lnTo>
                <a:lnTo>
                  <a:pt x="144" y="360"/>
                </a:lnTo>
                <a:lnTo>
                  <a:pt x="144" y="360"/>
                </a:lnTo>
                <a:close/>
                <a:moveTo>
                  <a:pt x="32" y="96"/>
                </a:moveTo>
                <a:lnTo>
                  <a:pt x="32" y="96"/>
                </a:lnTo>
                <a:lnTo>
                  <a:pt x="32" y="96"/>
                </a:lnTo>
                <a:lnTo>
                  <a:pt x="32" y="96"/>
                </a:lnTo>
                <a:lnTo>
                  <a:pt x="30" y="96"/>
                </a:lnTo>
                <a:lnTo>
                  <a:pt x="30" y="96"/>
                </a:lnTo>
                <a:lnTo>
                  <a:pt x="32" y="98"/>
                </a:lnTo>
                <a:lnTo>
                  <a:pt x="32" y="98"/>
                </a:lnTo>
                <a:lnTo>
                  <a:pt x="32" y="96"/>
                </a:lnTo>
                <a:lnTo>
                  <a:pt x="32" y="96"/>
                </a:lnTo>
                <a:close/>
                <a:moveTo>
                  <a:pt x="224" y="295"/>
                </a:moveTo>
                <a:lnTo>
                  <a:pt x="224" y="295"/>
                </a:lnTo>
                <a:lnTo>
                  <a:pt x="224" y="295"/>
                </a:lnTo>
                <a:lnTo>
                  <a:pt x="224" y="295"/>
                </a:lnTo>
                <a:lnTo>
                  <a:pt x="224" y="295"/>
                </a:lnTo>
                <a:lnTo>
                  <a:pt x="224" y="295"/>
                </a:lnTo>
                <a:lnTo>
                  <a:pt x="224" y="295"/>
                </a:lnTo>
                <a:lnTo>
                  <a:pt x="224" y="295"/>
                </a:lnTo>
                <a:lnTo>
                  <a:pt x="224" y="295"/>
                </a:lnTo>
                <a:lnTo>
                  <a:pt x="224" y="295"/>
                </a:lnTo>
                <a:close/>
                <a:moveTo>
                  <a:pt x="153" y="273"/>
                </a:moveTo>
                <a:lnTo>
                  <a:pt x="153" y="273"/>
                </a:lnTo>
                <a:lnTo>
                  <a:pt x="153" y="275"/>
                </a:lnTo>
                <a:lnTo>
                  <a:pt x="153" y="275"/>
                </a:lnTo>
                <a:lnTo>
                  <a:pt x="153" y="273"/>
                </a:lnTo>
                <a:lnTo>
                  <a:pt x="153" y="273"/>
                </a:lnTo>
                <a:close/>
                <a:moveTo>
                  <a:pt x="21" y="287"/>
                </a:moveTo>
                <a:lnTo>
                  <a:pt x="21" y="287"/>
                </a:lnTo>
                <a:lnTo>
                  <a:pt x="21" y="289"/>
                </a:lnTo>
                <a:lnTo>
                  <a:pt x="21" y="289"/>
                </a:lnTo>
                <a:lnTo>
                  <a:pt x="21" y="287"/>
                </a:lnTo>
                <a:lnTo>
                  <a:pt x="21" y="287"/>
                </a:lnTo>
                <a:close/>
                <a:moveTo>
                  <a:pt x="33" y="316"/>
                </a:moveTo>
                <a:lnTo>
                  <a:pt x="33" y="316"/>
                </a:lnTo>
                <a:lnTo>
                  <a:pt x="33" y="314"/>
                </a:lnTo>
                <a:lnTo>
                  <a:pt x="33" y="314"/>
                </a:lnTo>
                <a:lnTo>
                  <a:pt x="33" y="314"/>
                </a:lnTo>
                <a:lnTo>
                  <a:pt x="33" y="316"/>
                </a:lnTo>
                <a:lnTo>
                  <a:pt x="33" y="316"/>
                </a:lnTo>
                <a:close/>
                <a:moveTo>
                  <a:pt x="182" y="243"/>
                </a:moveTo>
                <a:lnTo>
                  <a:pt x="182" y="243"/>
                </a:lnTo>
                <a:lnTo>
                  <a:pt x="182" y="242"/>
                </a:lnTo>
                <a:lnTo>
                  <a:pt x="182" y="242"/>
                </a:lnTo>
                <a:lnTo>
                  <a:pt x="182" y="242"/>
                </a:lnTo>
                <a:lnTo>
                  <a:pt x="182" y="242"/>
                </a:lnTo>
                <a:lnTo>
                  <a:pt x="180" y="242"/>
                </a:lnTo>
                <a:lnTo>
                  <a:pt x="180" y="242"/>
                </a:lnTo>
                <a:lnTo>
                  <a:pt x="182" y="243"/>
                </a:lnTo>
                <a:lnTo>
                  <a:pt x="182" y="243"/>
                </a:lnTo>
                <a:close/>
                <a:moveTo>
                  <a:pt x="54" y="320"/>
                </a:moveTo>
                <a:lnTo>
                  <a:pt x="54" y="320"/>
                </a:lnTo>
                <a:lnTo>
                  <a:pt x="54" y="320"/>
                </a:lnTo>
                <a:lnTo>
                  <a:pt x="54" y="320"/>
                </a:lnTo>
                <a:lnTo>
                  <a:pt x="54" y="317"/>
                </a:lnTo>
                <a:lnTo>
                  <a:pt x="54" y="317"/>
                </a:lnTo>
                <a:lnTo>
                  <a:pt x="54" y="317"/>
                </a:lnTo>
                <a:lnTo>
                  <a:pt x="54" y="317"/>
                </a:lnTo>
                <a:lnTo>
                  <a:pt x="54" y="320"/>
                </a:lnTo>
                <a:lnTo>
                  <a:pt x="54" y="320"/>
                </a:lnTo>
                <a:close/>
                <a:moveTo>
                  <a:pt x="35" y="112"/>
                </a:moveTo>
                <a:lnTo>
                  <a:pt x="35" y="112"/>
                </a:lnTo>
                <a:lnTo>
                  <a:pt x="35" y="112"/>
                </a:lnTo>
                <a:lnTo>
                  <a:pt x="35" y="112"/>
                </a:lnTo>
                <a:lnTo>
                  <a:pt x="35" y="112"/>
                </a:lnTo>
                <a:lnTo>
                  <a:pt x="35" y="112"/>
                </a:lnTo>
                <a:lnTo>
                  <a:pt x="35" y="111"/>
                </a:lnTo>
                <a:lnTo>
                  <a:pt x="35" y="111"/>
                </a:lnTo>
                <a:lnTo>
                  <a:pt x="35" y="111"/>
                </a:lnTo>
                <a:lnTo>
                  <a:pt x="35" y="111"/>
                </a:lnTo>
                <a:lnTo>
                  <a:pt x="35" y="112"/>
                </a:lnTo>
                <a:lnTo>
                  <a:pt x="35" y="112"/>
                </a:lnTo>
                <a:close/>
                <a:moveTo>
                  <a:pt x="152" y="331"/>
                </a:moveTo>
                <a:lnTo>
                  <a:pt x="152" y="331"/>
                </a:lnTo>
                <a:lnTo>
                  <a:pt x="152" y="331"/>
                </a:lnTo>
                <a:lnTo>
                  <a:pt x="152" y="331"/>
                </a:lnTo>
                <a:lnTo>
                  <a:pt x="152" y="331"/>
                </a:lnTo>
                <a:lnTo>
                  <a:pt x="152" y="331"/>
                </a:lnTo>
                <a:lnTo>
                  <a:pt x="152" y="331"/>
                </a:lnTo>
                <a:close/>
                <a:moveTo>
                  <a:pt x="27" y="335"/>
                </a:moveTo>
                <a:lnTo>
                  <a:pt x="27" y="335"/>
                </a:lnTo>
                <a:lnTo>
                  <a:pt x="27" y="335"/>
                </a:lnTo>
                <a:lnTo>
                  <a:pt x="27" y="335"/>
                </a:lnTo>
                <a:lnTo>
                  <a:pt x="27" y="333"/>
                </a:lnTo>
                <a:lnTo>
                  <a:pt x="27" y="333"/>
                </a:lnTo>
                <a:lnTo>
                  <a:pt x="27" y="333"/>
                </a:lnTo>
                <a:lnTo>
                  <a:pt x="27" y="333"/>
                </a:lnTo>
                <a:lnTo>
                  <a:pt x="27" y="335"/>
                </a:lnTo>
                <a:lnTo>
                  <a:pt x="27" y="335"/>
                </a:lnTo>
                <a:close/>
                <a:moveTo>
                  <a:pt x="19" y="338"/>
                </a:moveTo>
                <a:lnTo>
                  <a:pt x="19" y="338"/>
                </a:lnTo>
                <a:lnTo>
                  <a:pt x="21" y="338"/>
                </a:lnTo>
                <a:lnTo>
                  <a:pt x="21" y="338"/>
                </a:lnTo>
                <a:lnTo>
                  <a:pt x="19" y="336"/>
                </a:lnTo>
                <a:lnTo>
                  <a:pt x="19" y="336"/>
                </a:lnTo>
                <a:lnTo>
                  <a:pt x="19" y="336"/>
                </a:lnTo>
                <a:lnTo>
                  <a:pt x="19" y="336"/>
                </a:lnTo>
                <a:lnTo>
                  <a:pt x="19" y="338"/>
                </a:lnTo>
                <a:lnTo>
                  <a:pt x="19" y="338"/>
                </a:lnTo>
                <a:close/>
                <a:moveTo>
                  <a:pt x="166" y="358"/>
                </a:moveTo>
                <a:lnTo>
                  <a:pt x="166" y="358"/>
                </a:lnTo>
                <a:lnTo>
                  <a:pt x="166" y="358"/>
                </a:lnTo>
                <a:lnTo>
                  <a:pt x="166" y="358"/>
                </a:lnTo>
                <a:lnTo>
                  <a:pt x="164" y="358"/>
                </a:lnTo>
                <a:lnTo>
                  <a:pt x="164" y="358"/>
                </a:lnTo>
                <a:lnTo>
                  <a:pt x="164" y="358"/>
                </a:lnTo>
                <a:lnTo>
                  <a:pt x="164" y="358"/>
                </a:lnTo>
                <a:lnTo>
                  <a:pt x="166" y="358"/>
                </a:lnTo>
                <a:lnTo>
                  <a:pt x="166" y="358"/>
                </a:lnTo>
                <a:close/>
                <a:moveTo>
                  <a:pt x="33" y="355"/>
                </a:moveTo>
                <a:lnTo>
                  <a:pt x="33" y="355"/>
                </a:lnTo>
                <a:lnTo>
                  <a:pt x="35" y="357"/>
                </a:lnTo>
                <a:lnTo>
                  <a:pt x="35" y="357"/>
                </a:lnTo>
                <a:lnTo>
                  <a:pt x="35" y="357"/>
                </a:lnTo>
                <a:lnTo>
                  <a:pt x="33" y="355"/>
                </a:lnTo>
                <a:lnTo>
                  <a:pt x="33" y="355"/>
                </a:lnTo>
                <a:close/>
                <a:moveTo>
                  <a:pt x="133" y="76"/>
                </a:moveTo>
                <a:lnTo>
                  <a:pt x="133" y="76"/>
                </a:lnTo>
                <a:lnTo>
                  <a:pt x="134" y="74"/>
                </a:lnTo>
                <a:lnTo>
                  <a:pt x="134" y="74"/>
                </a:lnTo>
                <a:lnTo>
                  <a:pt x="133" y="76"/>
                </a:lnTo>
                <a:lnTo>
                  <a:pt x="133" y="76"/>
                </a:lnTo>
                <a:close/>
                <a:moveTo>
                  <a:pt x="22" y="147"/>
                </a:moveTo>
                <a:lnTo>
                  <a:pt x="22" y="147"/>
                </a:lnTo>
                <a:lnTo>
                  <a:pt x="22" y="147"/>
                </a:lnTo>
                <a:lnTo>
                  <a:pt x="22" y="147"/>
                </a:lnTo>
                <a:lnTo>
                  <a:pt x="22" y="145"/>
                </a:lnTo>
                <a:lnTo>
                  <a:pt x="22" y="145"/>
                </a:lnTo>
                <a:lnTo>
                  <a:pt x="22" y="145"/>
                </a:lnTo>
                <a:lnTo>
                  <a:pt x="22" y="145"/>
                </a:lnTo>
                <a:lnTo>
                  <a:pt x="22" y="147"/>
                </a:lnTo>
                <a:lnTo>
                  <a:pt x="22" y="147"/>
                </a:lnTo>
                <a:close/>
                <a:moveTo>
                  <a:pt x="7" y="150"/>
                </a:moveTo>
                <a:lnTo>
                  <a:pt x="7" y="150"/>
                </a:lnTo>
                <a:lnTo>
                  <a:pt x="7" y="150"/>
                </a:lnTo>
                <a:lnTo>
                  <a:pt x="7" y="150"/>
                </a:lnTo>
                <a:lnTo>
                  <a:pt x="7" y="149"/>
                </a:lnTo>
                <a:lnTo>
                  <a:pt x="7" y="149"/>
                </a:lnTo>
                <a:lnTo>
                  <a:pt x="7" y="149"/>
                </a:lnTo>
                <a:lnTo>
                  <a:pt x="7" y="149"/>
                </a:lnTo>
                <a:lnTo>
                  <a:pt x="7" y="150"/>
                </a:lnTo>
                <a:lnTo>
                  <a:pt x="7" y="150"/>
                </a:lnTo>
                <a:close/>
                <a:moveTo>
                  <a:pt x="145" y="81"/>
                </a:moveTo>
                <a:lnTo>
                  <a:pt x="145" y="81"/>
                </a:lnTo>
                <a:lnTo>
                  <a:pt x="145" y="81"/>
                </a:lnTo>
                <a:lnTo>
                  <a:pt x="145" y="81"/>
                </a:lnTo>
                <a:lnTo>
                  <a:pt x="145" y="82"/>
                </a:lnTo>
                <a:lnTo>
                  <a:pt x="145" y="82"/>
                </a:lnTo>
                <a:lnTo>
                  <a:pt x="145" y="82"/>
                </a:lnTo>
                <a:lnTo>
                  <a:pt x="145" y="82"/>
                </a:lnTo>
                <a:lnTo>
                  <a:pt x="145" y="81"/>
                </a:lnTo>
                <a:lnTo>
                  <a:pt x="145" y="81"/>
                </a:lnTo>
                <a:close/>
                <a:moveTo>
                  <a:pt x="18" y="231"/>
                </a:moveTo>
                <a:lnTo>
                  <a:pt x="18" y="231"/>
                </a:lnTo>
                <a:lnTo>
                  <a:pt x="18" y="232"/>
                </a:lnTo>
                <a:lnTo>
                  <a:pt x="18" y="232"/>
                </a:lnTo>
                <a:lnTo>
                  <a:pt x="18" y="231"/>
                </a:lnTo>
                <a:lnTo>
                  <a:pt x="18" y="231"/>
                </a:lnTo>
                <a:lnTo>
                  <a:pt x="18" y="231"/>
                </a:lnTo>
                <a:close/>
                <a:moveTo>
                  <a:pt x="226" y="57"/>
                </a:moveTo>
                <a:lnTo>
                  <a:pt x="226" y="57"/>
                </a:lnTo>
                <a:lnTo>
                  <a:pt x="226" y="59"/>
                </a:lnTo>
                <a:lnTo>
                  <a:pt x="226" y="59"/>
                </a:lnTo>
                <a:lnTo>
                  <a:pt x="226" y="59"/>
                </a:lnTo>
                <a:lnTo>
                  <a:pt x="226" y="59"/>
                </a:lnTo>
                <a:lnTo>
                  <a:pt x="226" y="57"/>
                </a:lnTo>
                <a:lnTo>
                  <a:pt x="226" y="57"/>
                </a:lnTo>
                <a:close/>
                <a:moveTo>
                  <a:pt x="201" y="242"/>
                </a:moveTo>
                <a:lnTo>
                  <a:pt x="201" y="242"/>
                </a:lnTo>
                <a:lnTo>
                  <a:pt x="201" y="242"/>
                </a:lnTo>
                <a:lnTo>
                  <a:pt x="201" y="242"/>
                </a:lnTo>
                <a:lnTo>
                  <a:pt x="201" y="240"/>
                </a:lnTo>
                <a:lnTo>
                  <a:pt x="201" y="242"/>
                </a:lnTo>
                <a:lnTo>
                  <a:pt x="201" y="242"/>
                </a:lnTo>
                <a:close/>
                <a:moveTo>
                  <a:pt x="137" y="51"/>
                </a:moveTo>
                <a:lnTo>
                  <a:pt x="137" y="51"/>
                </a:lnTo>
                <a:lnTo>
                  <a:pt x="136" y="51"/>
                </a:lnTo>
                <a:lnTo>
                  <a:pt x="136" y="51"/>
                </a:lnTo>
                <a:lnTo>
                  <a:pt x="136" y="51"/>
                </a:lnTo>
                <a:lnTo>
                  <a:pt x="137" y="51"/>
                </a:lnTo>
                <a:lnTo>
                  <a:pt x="137" y="51"/>
                </a:lnTo>
                <a:close/>
                <a:moveTo>
                  <a:pt x="343" y="316"/>
                </a:moveTo>
                <a:lnTo>
                  <a:pt x="343" y="316"/>
                </a:lnTo>
                <a:lnTo>
                  <a:pt x="343" y="316"/>
                </a:lnTo>
                <a:lnTo>
                  <a:pt x="343" y="316"/>
                </a:lnTo>
                <a:lnTo>
                  <a:pt x="343" y="314"/>
                </a:lnTo>
                <a:lnTo>
                  <a:pt x="343" y="314"/>
                </a:lnTo>
                <a:lnTo>
                  <a:pt x="343" y="314"/>
                </a:lnTo>
                <a:lnTo>
                  <a:pt x="343" y="314"/>
                </a:lnTo>
                <a:lnTo>
                  <a:pt x="343" y="316"/>
                </a:lnTo>
                <a:lnTo>
                  <a:pt x="343" y="316"/>
                </a:lnTo>
                <a:close/>
                <a:moveTo>
                  <a:pt x="223" y="33"/>
                </a:moveTo>
                <a:lnTo>
                  <a:pt x="223" y="33"/>
                </a:lnTo>
                <a:lnTo>
                  <a:pt x="224" y="32"/>
                </a:lnTo>
                <a:lnTo>
                  <a:pt x="224" y="32"/>
                </a:lnTo>
                <a:lnTo>
                  <a:pt x="223" y="33"/>
                </a:lnTo>
                <a:lnTo>
                  <a:pt x="223" y="33"/>
                </a:lnTo>
                <a:close/>
                <a:moveTo>
                  <a:pt x="327" y="33"/>
                </a:moveTo>
                <a:lnTo>
                  <a:pt x="327" y="33"/>
                </a:lnTo>
                <a:lnTo>
                  <a:pt x="327" y="32"/>
                </a:lnTo>
                <a:lnTo>
                  <a:pt x="327" y="32"/>
                </a:lnTo>
                <a:lnTo>
                  <a:pt x="327" y="32"/>
                </a:lnTo>
                <a:lnTo>
                  <a:pt x="327" y="32"/>
                </a:lnTo>
                <a:lnTo>
                  <a:pt x="327" y="32"/>
                </a:lnTo>
                <a:lnTo>
                  <a:pt x="327" y="32"/>
                </a:lnTo>
                <a:lnTo>
                  <a:pt x="327" y="33"/>
                </a:lnTo>
                <a:lnTo>
                  <a:pt x="327" y="33"/>
                </a:lnTo>
                <a:close/>
                <a:moveTo>
                  <a:pt x="186" y="309"/>
                </a:moveTo>
                <a:lnTo>
                  <a:pt x="186" y="309"/>
                </a:lnTo>
                <a:lnTo>
                  <a:pt x="186" y="309"/>
                </a:lnTo>
                <a:lnTo>
                  <a:pt x="186" y="309"/>
                </a:lnTo>
                <a:lnTo>
                  <a:pt x="186" y="306"/>
                </a:lnTo>
                <a:lnTo>
                  <a:pt x="186" y="306"/>
                </a:lnTo>
                <a:lnTo>
                  <a:pt x="186" y="306"/>
                </a:lnTo>
                <a:lnTo>
                  <a:pt x="186" y="306"/>
                </a:lnTo>
                <a:lnTo>
                  <a:pt x="186" y="309"/>
                </a:lnTo>
                <a:lnTo>
                  <a:pt x="186" y="309"/>
                </a:lnTo>
                <a:close/>
                <a:moveTo>
                  <a:pt x="117" y="349"/>
                </a:moveTo>
                <a:lnTo>
                  <a:pt x="117" y="349"/>
                </a:lnTo>
                <a:lnTo>
                  <a:pt x="115" y="349"/>
                </a:lnTo>
                <a:lnTo>
                  <a:pt x="115" y="349"/>
                </a:lnTo>
                <a:lnTo>
                  <a:pt x="117" y="349"/>
                </a:lnTo>
                <a:lnTo>
                  <a:pt x="117" y="349"/>
                </a:lnTo>
                <a:close/>
                <a:moveTo>
                  <a:pt x="343" y="109"/>
                </a:moveTo>
                <a:lnTo>
                  <a:pt x="343" y="109"/>
                </a:lnTo>
                <a:lnTo>
                  <a:pt x="343" y="111"/>
                </a:lnTo>
                <a:lnTo>
                  <a:pt x="343" y="111"/>
                </a:lnTo>
                <a:lnTo>
                  <a:pt x="343" y="109"/>
                </a:lnTo>
                <a:lnTo>
                  <a:pt x="343" y="109"/>
                </a:lnTo>
                <a:close/>
                <a:moveTo>
                  <a:pt x="213" y="300"/>
                </a:moveTo>
                <a:lnTo>
                  <a:pt x="213" y="300"/>
                </a:lnTo>
                <a:lnTo>
                  <a:pt x="213" y="300"/>
                </a:lnTo>
                <a:lnTo>
                  <a:pt x="213" y="300"/>
                </a:lnTo>
                <a:lnTo>
                  <a:pt x="213" y="300"/>
                </a:lnTo>
                <a:lnTo>
                  <a:pt x="213" y="300"/>
                </a:lnTo>
                <a:lnTo>
                  <a:pt x="213" y="302"/>
                </a:lnTo>
                <a:lnTo>
                  <a:pt x="213" y="302"/>
                </a:lnTo>
                <a:lnTo>
                  <a:pt x="213" y="302"/>
                </a:lnTo>
                <a:lnTo>
                  <a:pt x="213" y="302"/>
                </a:lnTo>
                <a:lnTo>
                  <a:pt x="213" y="300"/>
                </a:lnTo>
                <a:lnTo>
                  <a:pt x="213" y="300"/>
                </a:lnTo>
                <a:close/>
                <a:moveTo>
                  <a:pt x="341" y="298"/>
                </a:moveTo>
                <a:lnTo>
                  <a:pt x="341" y="298"/>
                </a:lnTo>
                <a:lnTo>
                  <a:pt x="341" y="298"/>
                </a:lnTo>
                <a:lnTo>
                  <a:pt x="341" y="298"/>
                </a:lnTo>
                <a:lnTo>
                  <a:pt x="341" y="298"/>
                </a:lnTo>
                <a:lnTo>
                  <a:pt x="341" y="298"/>
                </a:lnTo>
                <a:lnTo>
                  <a:pt x="341" y="298"/>
                </a:lnTo>
                <a:lnTo>
                  <a:pt x="341" y="298"/>
                </a:lnTo>
                <a:lnTo>
                  <a:pt x="341" y="298"/>
                </a:lnTo>
                <a:lnTo>
                  <a:pt x="341" y="298"/>
                </a:lnTo>
                <a:close/>
                <a:moveTo>
                  <a:pt x="155" y="297"/>
                </a:moveTo>
                <a:lnTo>
                  <a:pt x="155" y="297"/>
                </a:lnTo>
                <a:lnTo>
                  <a:pt x="155" y="297"/>
                </a:lnTo>
                <a:lnTo>
                  <a:pt x="155" y="297"/>
                </a:lnTo>
                <a:lnTo>
                  <a:pt x="155" y="295"/>
                </a:lnTo>
                <a:lnTo>
                  <a:pt x="155" y="295"/>
                </a:lnTo>
                <a:lnTo>
                  <a:pt x="155" y="295"/>
                </a:lnTo>
                <a:lnTo>
                  <a:pt x="155" y="295"/>
                </a:lnTo>
                <a:lnTo>
                  <a:pt x="155" y="297"/>
                </a:lnTo>
                <a:lnTo>
                  <a:pt x="155" y="297"/>
                </a:lnTo>
                <a:close/>
                <a:moveTo>
                  <a:pt x="208" y="349"/>
                </a:moveTo>
                <a:lnTo>
                  <a:pt x="208" y="349"/>
                </a:lnTo>
                <a:lnTo>
                  <a:pt x="207" y="349"/>
                </a:lnTo>
                <a:lnTo>
                  <a:pt x="208" y="349"/>
                </a:lnTo>
                <a:lnTo>
                  <a:pt x="208" y="349"/>
                </a:lnTo>
                <a:lnTo>
                  <a:pt x="208" y="349"/>
                </a:lnTo>
                <a:lnTo>
                  <a:pt x="208" y="349"/>
                </a:lnTo>
                <a:close/>
                <a:moveTo>
                  <a:pt x="328" y="164"/>
                </a:moveTo>
                <a:lnTo>
                  <a:pt x="328" y="164"/>
                </a:lnTo>
                <a:lnTo>
                  <a:pt x="328" y="166"/>
                </a:lnTo>
                <a:lnTo>
                  <a:pt x="328" y="166"/>
                </a:lnTo>
                <a:lnTo>
                  <a:pt x="330" y="164"/>
                </a:lnTo>
                <a:lnTo>
                  <a:pt x="330" y="164"/>
                </a:lnTo>
                <a:lnTo>
                  <a:pt x="330" y="164"/>
                </a:lnTo>
                <a:lnTo>
                  <a:pt x="330" y="164"/>
                </a:lnTo>
                <a:lnTo>
                  <a:pt x="328" y="164"/>
                </a:lnTo>
                <a:lnTo>
                  <a:pt x="328" y="164"/>
                </a:lnTo>
                <a:close/>
                <a:moveTo>
                  <a:pt x="46" y="167"/>
                </a:moveTo>
                <a:lnTo>
                  <a:pt x="46" y="167"/>
                </a:lnTo>
                <a:lnTo>
                  <a:pt x="46" y="167"/>
                </a:lnTo>
                <a:lnTo>
                  <a:pt x="46" y="167"/>
                </a:lnTo>
                <a:lnTo>
                  <a:pt x="46" y="167"/>
                </a:lnTo>
                <a:lnTo>
                  <a:pt x="46" y="167"/>
                </a:lnTo>
                <a:lnTo>
                  <a:pt x="46" y="167"/>
                </a:lnTo>
                <a:lnTo>
                  <a:pt x="46" y="167"/>
                </a:lnTo>
                <a:lnTo>
                  <a:pt x="46" y="167"/>
                </a:lnTo>
                <a:lnTo>
                  <a:pt x="46" y="167"/>
                </a:lnTo>
                <a:close/>
                <a:moveTo>
                  <a:pt x="183" y="357"/>
                </a:moveTo>
                <a:lnTo>
                  <a:pt x="183" y="357"/>
                </a:lnTo>
                <a:lnTo>
                  <a:pt x="183" y="357"/>
                </a:lnTo>
                <a:lnTo>
                  <a:pt x="183" y="357"/>
                </a:lnTo>
                <a:lnTo>
                  <a:pt x="185" y="355"/>
                </a:lnTo>
                <a:lnTo>
                  <a:pt x="185" y="355"/>
                </a:lnTo>
                <a:lnTo>
                  <a:pt x="183" y="357"/>
                </a:lnTo>
                <a:lnTo>
                  <a:pt x="183" y="357"/>
                </a:lnTo>
                <a:lnTo>
                  <a:pt x="183" y="357"/>
                </a:lnTo>
                <a:lnTo>
                  <a:pt x="183" y="357"/>
                </a:lnTo>
                <a:close/>
                <a:moveTo>
                  <a:pt x="160" y="355"/>
                </a:moveTo>
                <a:lnTo>
                  <a:pt x="160" y="355"/>
                </a:lnTo>
                <a:lnTo>
                  <a:pt x="158" y="354"/>
                </a:lnTo>
                <a:lnTo>
                  <a:pt x="158" y="354"/>
                </a:lnTo>
                <a:lnTo>
                  <a:pt x="158" y="354"/>
                </a:lnTo>
                <a:lnTo>
                  <a:pt x="160" y="355"/>
                </a:lnTo>
                <a:lnTo>
                  <a:pt x="160" y="355"/>
                </a:lnTo>
                <a:close/>
                <a:moveTo>
                  <a:pt x="223" y="71"/>
                </a:moveTo>
                <a:lnTo>
                  <a:pt x="223" y="71"/>
                </a:lnTo>
                <a:lnTo>
                  <a:pt x="223" y="70"/>
                </a:lnTo>
                <a:lnTo>
                  <a:pt x="223" y="70"/>
                </a:lnTo>
                <a:lnTo>
                  <a:pt x="223" y="70"/>
                </a:lnTo>
                <a:lnTo>
                  <a:pt x="223" y="71"/>
                </a:lnTo>
                <a:lnTo>
                  <a:pt x="223" y="71"/>
                </a:lnTo>
                <a:close/>
                <a:moveTo>
                  <a:pt x="152" y="366"/>
                </a:moveTo>
                <a:lnTo>
                  <a:pt x="152" y="366"/>
                </a:lnTo>
                <a:lnTo>
                  <a:pt x="152" y="366"/>
                </a:lnTo>
                <a:lnTo>
                  <a:pt x="152" y="366"/>
                </a:lnTo>
                <a:lnTo>
                  <a:pt x="152" y="368"/>
                </a:lnTo>
                <a:lnTo>
                  <a:pt x="152" y="368"/>
                </a:lnTo>
                <a:lnTo>
                  <a:pt x="152" y="368"/>
                </a:lnTo>
                <a:lnTo>
                  <a:pt x="152" y="368"/>
                </a:lnTo>
                <a:lnTo>
                  <a:pt x="152" y="366"/>
                </a:lnTo>
                <a:lnTo>
                  <a:pt x="152" y="366"/>
                </a:lnTo>
                <a:close/>
                <a:moveTo>
                  <a:pt x="194" y="27"/>
                </a:moveTo>
                <a:lnTo>
                  <a:pt x="194" y="27"/>
                </a:lnTo>
                <a:lnTo>
                  <a:pt x="194" y="27"/>
                </a:lnTo>
                <a:lnTo>
                  <a:pt x="194" y="27"/>
                </a:lnTo>
                <a:lnTo>
                  <a:pt x="194" y="27"/>
                </a:lnTo>
                <a:lnTo>
                  <a:pt x="194" y="27"/>
                </a:lnTo>
                <a:lnTo>
                  <a:pt x="194" y="27"/>
                </a:lnTo>
                <a:lnTo>
                  <a:pt x="194" y="27"/>
                </a:lnTo>
                <a:lnTo>
                  <a:pt x="194" y="27"/>
                </a:lnTo>
                <a:lnTo>
                  <a:pt x="194" y="27"/>
                </a:lnTo>
                <a:close/>
                <a:moveTo>
                  <a:pt x="354" y="232"/>
                </a:moveTo>
                <a:lnTo>
                  <a:pt x="354" y="232"/>
                </a:lnTo>
                <a:lnTo>
                  <a:pt x="354" y="232"/>
                </a:lnTo>
                <a:lnTo>
                  <a:pt x="354" y="232"/>
                </a:lnTo>
                <a:lnTo>
                  <a:pt x="354" y="232"/>
                </a:lnTo>
                <a:lnTo>
                  <a:pt x="354" y="232"/>
                </a:lnTo>
                <a:lnTo>
                  <a:pt x="354" y="232"/>
                </a:lnTo>
                <a:lnTo>
                  <a:pt x="354" y="232"/>
                </a:lnTo>
                <a:lnTo>
                  <a:pt x="354" y="232"/>
                </a:lnTo>
                <a:lnTo>
                  <a:pt x="354" y="232"/>
                </a:lnTo>
                <a:close/>
                <a:moveTo>
                  <a:pt x="166" y="126"/>
                </a:moveTo>
                <a:lnTo>
                  <a:pt x="166" y="126"/>
                </a:lnTo>
                <a:lnTo>
                  <a:pt x="166" y="126"/>
                </a:lnTo>
                <a:lnTo>
                  <a:pt x="166" y="126"/>
                </a:lnTo>
                <a:lnTo>
                  <a:pt x="166" y="128"/>
                </a:lnTo>
                <a:lnTo>
                  <a:pt x="166" y="128"/>
                </a:lnTo>
                <a:lnTo>
                  <a:pt x="166" y="126"/>
                </a:lnTo>
                <a:lnTo>
                  <a:pt x="166" y="126"/>
                </a:lnTo>
                <a:close/>
                <a:moveTo>
                  <a:pt x="186" y="363"/>
                </a:moveTo>
                <a:lnTo>
                  <a:pt x="186" y="363"/>
                </a:lnTo>
                <a:lnTo>
                  <a:pt x="186" y="363"/>
                </a:lnTo>
                <a:lnTo>
                  <a:pt x="186" y="363"/>
                </a:lnTo>
                <a:lnTo>
                  <a:pt x="186" y="363"/>
                </a:lnTo>
                <a:lnTo>
                  <a:pt x="186" y="363"/>
                </a:lnTo>
                <a:lnTo>
                  <a:pt x="186" y="363"/>
                </a:lnTo>
                <a:lnTo>
                  <a:pt x="186" y="363"/>
                </a:lnTo>
                <a:lnTo>
                  <a:pt x="186" y="363"/>
                </a:lnTo>
                <a:lnTo>
                  <a:pt x="186" y="363"/>
                </a:lnTo>
                <a:close/>
                <a:moveTo>
                  <a:pt x="213" y="54"/>
                </a:moveTo>
                <a:lnTo>
                  <a:pt x="213" y="54"/>
                </a:lnTo>
                <a:lnTo>
                  <a:pt x="213" y="52"/>
                </a:lnTo>
                <a:lnTo>
                  <a:pt x="213" y="52"/>
                </a:lnTo>
                <a:lnTo>
                  <a:pt x="213" y="54"/>
                </a:lnTo>
                <a:lnTo>
                  <a:pt x="213" y="54"/>
                </a:lnTo>
                <a:close/>
                <a:moveTo>
                  <a:pt x="224" y="316"/>
                </a:moveTo>
                <a:lnTo>
                  <a:pt x="224" y="316"/>
                </a:lnTo>
                <a:lnTo>
                  <a:pt x="224" y="316"/>
                </a:lnTo>
                <a:lnTo>
                  <a:pt x="224" y="316"/>
                </a:lnTo>
                <a:lnTo>
                  <a:pt x="224" y="316"/>
                </a:lnTo>
                <a:lnTo>
                  <a:pt x="224" y="316"/>
                </a:lnTo>
                <a:lnTo>
                  <a:pt x="224" y="316"/>
                </a:lnTo>
                <a:lnTo>
                  <a:pt x="224" y="316"/>
                </a:lnTo>
                <a:lnTo>
                  <a:pt x="224" y="316"/>
                </a:lnTo>
                <a:lnTo>
                  <a:pt x="224" y="316"/>
                </a:lnTo>
                <a:lnTo>
                  <a:pt x="224" y="316"/>
                </a:lnTo>
                <a:lnTo>
                  <a:pt x="224" y="316"/>
                </a:lnTo>
                <a:close/>
                <a:moveTo>
                  <a:pt x="343" y="54"/>
                </a:moveTo>
                <a:lnTo>
                  <a:pt x="343" y="54"/>
                </a:lnTo>
                <a:lnTo>
                  <a:pt x="343" y="54"/>
                </a:lnTo>
                <a:lnTo>
                  <a:pt x="343" y="54"/>
                </a:lnTo>
                <a:lnTo>
                  <a:pt x="343" y="52"/>
                </a:lnTo>
                <a:lnTo>
                  <a:pt x="343" y="52"/>
                </a:lnTo>
                <a:lnTo>
                  <a:pt x="343" y="52"/>
                </a:lnTo>
                <a:lnTo>
                  <a:pt x="343" y="52"/>
                </a:lnTo>
                <a:lnTo>
                  <a:pt x="343" y="54"/>
                </a:lnTo>
                <a:lnTo>
                  <a:pt x="343" y="54"/>
                </a:lnTo>
                <a:close/>
                <a:moveTo>
                  <a:pt x="171" y="30"/>
                </a:moveTo>
                <a:lnTo>
                  <a:pt x="171" y="30"/>
                </a:lnTo>
                <a:lnTo>
                  <a:pt x="171" y="29"/>
                </a:lnTo>
                <a:lnTo>
                  <a:pt x="171" y="29"/>
                </a:lnTo>
                <a:lnTo>
                  <a:pt x="171" y="30"/>
                </a:lnTo>
                <a:lnTo>
                  <a:pt x="171" y="30"/>
                </a:lnTo>
                <a:close/>
                <a:moveTo>
                  <a:pt x="19" y="149"/>
                </a:moveTo>
                <a:lnTo>
                  <a:pt x="19" y="149"/>
                </a:lnTo>
                <a:lnTo>
                  <a:pt x="19" y="149"/>
                </a:lnTo>
                <a:lnTo>
                  <a:pt x="19" y="149"/>
                </a:lnTo>
                <a:lnTo>
                  <a:pt x="19" y="147"/>
                </a:lnTo>
                <a:lnTo>
                  <a:pt x="19" y="147"/>
                </a:lnTo>
                <a:lnTo>
                  <a:pt x="19" y="147"/>
                </a:lnTo>
                <a:lnTo>
                  <a:pt x="19" y="147"/>
                </a:lnTo>
                <a:lnTo>
                  <a:pt x="19" y="149"/>
                </a:lnTo>
                <a:lnTo>
                  <a:pt x="19" y="149"/>
                </a:lnTo>
                <a:close/>
                <a:moveTo>
                  <a:pt x="216" y="350"/>
                </a:moveTo>
                <a:lnTo>
                  <a:pt x="216" y="350"/>
                </a:lnTo>
                <a:lnTo>
                  <a:pt x="216" y="350"/>
                </a:lnTo>
                <a:lnTo>
                  <a:pt x="216" y="350"/>
                </a:lnTo>
                <a:lnTo>
                  <a:pt x="218" y="350"/>
                </a:lnTo>
                <a:lnTo>
                  <a:pt x="218" y="350"/>
                </a:lnTo>
                <a:lnTo>
                  <a:pt x="218" y="350"/>
                </a:lnTo>
                <a:lnTo>
                  <a:pt x="218" y="350"/>
                </a:lnTo>
                <a:lnTo>
                  <a:pt x="216" y="350"/>
                </a:lnTo>
                <a:lnTo>
                  <a:pt x="216" y="350"/>
                </a:lnTo>
                <a:close/>
                <a:moveTo>
                  <a:pt x="137" y="128"/>
                </a:moveTo>
                <a:lnTo>
                  <a:pt x="137" y="128"/>
                </a:lnTo>
                <a:lnTo>
                  <a:pt x="137" y="128"/>
                </a:lnTo>
                <a:lnTo>
                  <a:pt x="137" y="128"/>
                </a:lnTo>
                <a:lnTo>
                  <a:pt x="137" y="128"/>
                </a:lnTo>
                <a:lnTo>
                  <a:pt x="137" y="128"/>
                </a:lnTo>
                <a:lnTo>
                  <a:pt x="137" y="128"/>
                </a:lnTo>
                <a:lnTo>
                  <a:pt x="137" y="128"/>
                </a:lnTo>
                <a:close/>
                <a:moveTo>
                  <a:pt x="163" y="267"/>
                </a:moveTo>
                <a:lnTo>
                  <a:pt x="163" y="267"/>
                </a:lnTo>
                <a:lnTo>
                  <a:pt x="163" y="267"/>
                </a:lnTo>
                <a:lnTo>
                  <a:pt x="163" y="267"/>
                </a:lnTo>
                <a:lnTo>
                  <a:pt x="163" y="267"/>
                </a:lnTo>
                <a:lnTo>
                  <a:pt x="163" y="267"/>
                </a:lnTo>
                <a:lnTo>
                  <a:pt x="163" y="267"/>
                </a:lnTo>
                <a:close/>
                <a:moveTo>
                  <a:pt x="186" y="324"/>
                </a:moveTo>
                <a:lnTo>
                  <a:pt x="186" y="324"/>
                </a:lnTo>
                <a:lnTo>
                  <a:pt x="186" y="324"/>
                </a:lnTo>
                <a:lnTo>
                  <a:pt x="186" y="324"/>
                </a:lnTo>
                <a:lnTo>
                  <a:pt x="186" y="324"/>
                </a:lnTo>
                <a:lnTo>
                  <a:pt x="186" y="324"/>
                </a:lnTo>
                <a:close/>
                <a:moveTo>
                  <a:pt x="13" y="158"/>
                </a:moveTo>
                <a:lnTo>
                  <a:pt x="13" y="158"/>
                </a:lnTo>
                <a:lnTo>
                  <a:pt x="13" y="158"/>
                </a:lnTo>
                <a:lnTo>
                  <a:pt x="13" y="158"/>
                </a:lnTo>
                <a:lnTo>
                  <a:pt x="13" y="156"/>
                </a:lnTo>
                <a:lnTo>
                  <a:pt x="13" y="156"/>
                </a:lnTo>
                <a:lnTo>
                  <a:pt x="13" y="156"/>
                </a:lnTo>
                <a:lnTo>
                  <a:pt x="13" y="156"/>
                </a:lnTo>
                <a:lnTo>
                  <a:pt x="13" y="158"/>
                </a:lnTo>
                <a:lnTo>
                  <a:pt x="13" y="158"/>
                </a:lnTo>
                <a:close/>
                <a:moveTo>
                  <a:pt x="156" y="33"/>
                </a:moveTo>
                <a:lnTo>
                  <a:pt x="156" y="33"/>
                </a:lnTo>
                <a:lnTo>
                  <a:pt x="155" y="33"/>
                </a:lnTo>
                <a:lnTo>
                  <a:pt x="155" y="33"/>
                </a:lnTo>
                <a:lnTo>
                  <a:pt x="156" y="33"/>
                </a:lnTo>
                <a:lnTo>
                  <a:pt x="156" y="33"/>
                </a:lnTo>
                <a:close/>
                <a:moveTo>
                  <a:pt x="253" y="33"/>
                </a:moveTo>
                <a:lnTo>
                  <a:pt x="253" y="33"/>
                </a:lnTo>
                <a:lnTo>
                  <a:pt x="253" y="32"/>
                </a:lnTo>
                <a:lnTo>
                  <a:pt x="253" y="32"/>
                </a:lnTo>
                <a:lnTo>
                  <a:pt x="253" y="33"/>
                </a:lnTo>
                <a:lnTo>
                  <a:pt x="253" y="33"/>
                </a:lnTo>
                <a:close/>
                <a:moveTo>
                  <a:pt x="317" y="25"/>
                </a:moveTo>
                <a:lnTo>
                  <a:pt x="317" y="25"/>
                </a:lnTo>
                <a:lnTo>
                  <a:pt x="317" y="27"/>
                </a:lnTo>
                <a:lnTo>
                  <a:pt x="317" y="27"/>
                </a:lnTo>
                <a:lnTo>
                  <a:pt x="317" y="27"/>
                </a:lnTo>
                <a:lnTo>
                  <a:pt x="317" y="27"/>
                </a:lnTo>
                <a:lnTo>
                  <a:pt x="319" y="27"/>
                </a:lnTo>
                <a:lnTo>
                  <a:pt x="319" y="27"/>
                </a:lnTo>
                <a:lnTo>
                  <a:pt x="317" y="25"/>
                </a:lnTo>
                <a:lnTo>
                  <a:pt x="317" y="25"/>
                </a:lnTo>
                <a:close/>
                <a:moveTo>
                  <a:pt x="232" y="46"/>
                </a:moveTo>
                <a:lnTo>
                  <a:pt x="232" y="46"/>
                </a:lnTo>
                <a:lnTo>
                  <a:pt x="232" y="48"/>
                </a:lnTo>
                <a:lnTo>
                  <a:pt x="232" y="48"/>
                </a:lnTo>
                <a:lnTo>
                  <a:pt x="232" y="48"/>
                </a:lnTo>
                <a:lnTo>
                  <a:pt x="232" y="46"/>
                </a:lnTo>
                <a:lnTo>
                  <a:pt x="232" y="46"/>
                </a:lnTo>
                <a:close/>
                <a:moveTo>
                  <a:pt x="18" y="73"/>
                </a:moveTo>
                <a:lnTo>
                  <a:pt x="18" y="73"/>
                </a:lnTo>
                <a:lnTo>
                  <a:pt x="18" y="73"/>
                </a:lnTo>
                <a:lnTo>
                  <a:pt x="18" y="73"/>
                </a:lnTo>
                <a:lnTo>
                  <a:pt x="18" y="73"/>
                </a:lnTo>
                <a:lnTo>
                  <a:pt x="18" y="73"/>
                </a:lnTo>
                <a:lnTo>
                  <a:pt x="18" y="74"/>
                </a:lnTo>
                <a:lnTo>
                  <a:pt x="18" y="74"/>
                </a:lnTo>
                <a:lnTo>
                  <a:pt x="18" y="74"/>
                </a:lnTo>
                <a:lnTo>
                  <a:pt x="18" y="74"/>
                </a:lnTo>
                <a:lnTo>
                  <a:pt x="18" y="73"/>
                </a:lnTo>
                <a:lnTo>
                  <a:pt x="18" y="73"/>
                </a:lnTo>
                <a:close/>
                <a:moveTo>
                  <a:pt x="191" y="71"/>
                </a:moveTo>
                <a:lnTo>
                  <a:pt x="191" y="71"/>
                </a:lnTo>
                <a:lnTo>
                  <a:pt x="193" y="71"/>
                </a:lnTo>
                <a:lnTo>
                  <a:pt x="193" y="71"/>
                </a:lnTo>
                <a:lnTo>
                  <a:pt x="191" y="71"/>
                </a:lnTo>
                <a:lnTo>
                  <a:pt x="191" y="71"/>
                </a:lnTo>
                <a:lnTo>
                  <a:pt x="191" y="71"/>
                </a:lnTo>
                <a:lnTo>
                  <a:pt x="191" y="71"/>
                </a:lnTo>
                <a:lnTo>
                  <a:pt x="191" y="71"/>
                </a:lnTo>
                <a:lnTo>
                  <a:pt x="191" y="71"/>
                </a:lnTo>
                <a:close/>
                <a:moveTo>
                  <a:pt x="164" y="335"/>
                </a:moveTo>
                <a:lnTo>
                  <a:pt x="164" y="335"/>
                </a:lnTo>
                <a:lnTo>
                  <a:pt x="164" y="335"/>
                </a:lnTo>
                <a:lnTo>
                  <a:pt x="164" y="335"/>
                </a:lnTo>
                <a:lnTo>
                  <a:pt x="164" y="335"/>
                </a:lnTo>
                <a:lnTo>
                  <a:pt x="164" y="335"/>
                </a:lnTo>
                <a:lnTo>
                  <a:pt x="164" y="335"/>
                </a:lnTo>
                <a:lnTo>
                  <a:pt x="164" y="335"/>
                </a:lnTo>
                <a:lnTo>
                  <a:pt x="164" y="335"/>
                </a:lnTo>
                <a:lnTo>
                  <a:pt x="164" y="335"/>
                </a:lnTo>
                <a:close/>
                <a:moveTo>
                  <a:pt x="344" y="341"/>
                </a:moveTo>
                <a:lnTo>
                  <a:pt x="344" y="341"/>
                </a:lnTo>
                <a:lnTo>
                  <a:pt x="344" y="341"/>
                </a:lnTo>
                <a:lnTo>
                  <a:pt x="344" y="341"/>
                </a:lnTo>
                <a:lnTo>
                  <a:pt x="344" y="341"/>
                </a:lnTo>
                <a:lnTo>
                  <a:pt x="344" y="341"/>
                </a:lnTo>
                <a:lnTo>
                  <a:pt x="344" y="341"/>
                </a:lnTo>
                <a:lnTo>
                  <a:pt x="344" y="341"/>
                </a:lnTo>
                <a:lnTo>
                  <a:pt x="344" y="341"/>
                </a:lnTo>
                <a:lnTo>
                  <a:pt x="344" y="341"/>
                </a:lnTo>
                <a:close/>
                <a:moveTo>
                  <a:pt x="341" y="68"/>
                </a:moveTo>
                <a:lnTo>
                  <a:pt x="341" y="68"/>
                </a:lnTo>
                <a:lnTo>
                  <a:pt x="341" y="68"/>
                </a:lnTo>
                <a:lnTo>
                  <a:pt x="341" y="68"/>
                </a:lnTo>
                <a:lnTo>
                  <a:pt x="339" y="68"/>
                </a:lnTo>
                <a:lnTo>
                  <a:pt x="339" y="68"/>
                </a:lnTo>
                <a:lnTo>
                  <a:pt x="339" y="68"/>
                </a:lnTo>
                <a:lnTo>
                  <a:pt x="339" y="68"/>
                </a:lnTo>
                <a:lnTo>
                  <a:pt x="341" y="68"/>
                </a:lnTo>
                <a:lnTo>
                  <a:pt x="341" y="68"/>
                </a:lnTo>
                <a:close/>
                <a:moveTo>
                  <a:pt x="46" y="68"/>
                </a:moveTo>
                <a:lnTo>
                  <a:pt x="46" y="68"/>
                </a:lnTo>
                <a:lnTo>
                  <a:pt x="44" y="70"/>
                </a:lnTo>
                <a:lnTo>
                  <a:pt x="44" y="70"/>
                </a:lnTo>
                <a:lnTo>
                  <a:pt x="46" y="68"/>
                </a:lnTo>
                <a:lnTo>
                  <a:pt x="46" y="68"/>
                </a:lnTo>
                <a:close/>
                <a:moveTo>
                  <a:pt x="332" y="136"/>
                </a:moveTo>
                <a:lnTo>
                  <a:pt x="332" y="136"/>
                </a:lnTo>
                <a:lnTo>
                  <a:pt x="330" y="136"/>
                </a:lnTo>
                <a:lnTo>
                  <a:pt x="330" y="136"/>
                </a:lnTo>
                <a:lnTo>
                  <a:pt x="330" y="136"/>
                </a:lnTo>
                <a:lnTo>
                  <a:pt x="330" y="136"/>
                </a:lnTo>
                <a:lnTo>
                  <a:pt x="330" y="136"/>
                </a:lnTo>
                <a:lnTo>
                  <a:pt x="330" y="136"/>
                </a:lnTo>
                <a:lnTo>
                  <a:pt x="332" y="136"/>
                </a:lnTo>
                <a:lnTo>
                  <a:pt x="332" y="136"/>
                </a:lnTo>
                <a:close/>
                <a:moveTo>
                  <a:pt x="122" y="358"/>
                </a:moveTo>
                <a:lnTo>
                  <a:pt x="122" y="358"/>
                </a:lnTo>
                <a:lnTo>
                  <a:pt x="122" y="357"/>
                </a:lnTo>
                <a:lnTo>
                  <a:pt x="122" y="357"/>
                </a:lnTo>
                <a:lnTo>
                  <a:pt x="122" y="357"/>
                </a:lnTo>
                <a:lnTo>
                  <a:pt x="122" y="357"/>
                </a:lnTo>
                <a:lnTo>
                  <a:pt x="120" y="357"/>
                </a:lnTo>
                <a:lnTo>
                  <a:pt x="120" y="357"/>
                </a:lnTo>
                <a:lnTo>
                  <a:pt x="122" y="358"/>
                </a:lnTo>
                <a:lnTo>
                  <a:pt x="122" y="358"/>
                </a:lnTo>
                <a:close/>
                <a:moveTo>
                  <a:pt x="125" y="357"/>
                </a:moveTo>
                <a:lnTo>
                  <a:pt x="125" y="357"/>
                </a:lnTo>
                <a:lnTo>
                  <a:pt x="125" y="358"/>
                </a:lnTo>
                <a:lnTo>
                  <a:pt x="125" y="358"/>
                </a:lnTo>
                <a:lnTo>
                  <a:pt x="125" y="358"/>
                </a:lnTo>
                <a:lnTo>
                  <a:pt x="125" y="358"/>
                </a:lnTo>
                <a:lnTo>
                  <a:pt x="125" y="357"/>
                </a:lnTo>
                <a:lnTo>
                  <a:pt x="125" y="357"/>
                </a:lnTo>
                <a:lnTo>
                  <a:pt x="125" y="357"/>
                </a:lnTo>
                <a:lnTo>
                  <a:pt x="125" y="357"/>
                </a:lnTo>
                <a:close/>
                <a:moveTo>
                  <a:pt x="171" y="231"/>
                </a:moveTo>
                <a:lnTo>
                  <a:pt x="171" y="231"/>
                </a:lnTo>
                <a:lnTo>
                  <a:pt x="171" y="231"/>
                </a:lnTo>
                <a:lnTo>
                  <a:pt x="171" y="231"/>
                </a:lnTo>
                <a:lnTo>
                  <a:pt x="171" y="231"/>
                </a:lnTo>
                <a:lnTo>
                  <a:pt x="171" y="231"/>
                </a:lnTo>
                <a:lnTo>
                  <a:pt x="171" y="231"/>
                </a:lnTo>
                <a:lnTo>
                  <a:pt x="171" y="231"/>
                </a:lnTo>
                <a:lnTo>
                  <a:pt x="171" y="231"/>
                </a:lnTo>
                <a:lnTo>
                  <a:pt x="171" y="231"/>
                </a:lnTo>
                <a:close/>
                <a:moveTo>
                  <a:pt x="324" y="358"/>
                </a:moveTo>
                <a:lnTo>
                  <a:pt x="324" y="358"/>
                </a:lnTo>
                <a:lnTo>
                  <a:pt x="324" y="357"/>
                </a:lnTo>
                <a:lnTo>
                  <a:pt x="324" y="357"/>
                </a:lnTo>
                <a:lnTo>
                  <a:pt x="324" y="358"/>
                </a:lnTo>
                <a:lnTo>
                  <a:pt x="324" y="358"/>
                </a:lnTo>
                <a:lnTo>
                  <a:pt x="324" y="358"/>
                </a:lnTo>
                <a:lnTo>
                  <a:pt x="324" y="358"/>
                </a:lnTo>
                <a:lnTo>
                  <a:pt x="324" y="358"/>
                </a:lnTo>
                <a:lnTo>
                  <a:pt x="324" y="35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59"/>
          <p:cNvSpPr>
            <a:spLocks noEditPoints="1"/>
          </p:cNvSpPr>
          <p:nvPr/>
        </p:nvSpPr>
        <p:spPr bwMode="auto">
          <a:xfrm>
            <a:off x="862164" y="4444432"/>
            <a:ext cx="838571" cy="955279"/>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0"/>
          <p:cNvSpPr>
            <a:spLocks noEditPoints="1"/>
          </p:cNvSpPr>
          <p:nvPr/>
        </p:nvSpPr>
        <p:spPr bwMode="auto">
          <a:xfrm>
            <a:off x="1292257" y="5252745"/>
            <a:ext cx="43225" cy="5187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1"/>
          <p:cNvSpPr>
            <a:spLocks noEditPoints="1"/>
          </p:cNvSpPr>
          <p:nvPr/>
        </p:nvSpPr>
        <p:spPr bwMode="auto">
          <a:xfrm>
            <a:off x="1257677" y="4887491"/>
            <a:ext cx="77806" cy="146966"/>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2"/>
          <p:cNvSpPr>
            <a:spLocks noEditPoints="1"/>
          </p:cNvSpPr>
          <p:nvPr/>
        </p:nvSpPr>
        <p:spPr bwMode="auto">
          <a:xfrm>
            <a:off x="1352772" y="4796717"/>
            <a:ext cx="157773" cy="47548"/>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3"/>
          <p:cNvSpPr>
            <a:spLocks noEditPoints="1"/>
          </p:cNvSpPr>
          <p:nvPr/>
        </p:nvSpPr>
        <p:spPr bwMode="auto">
          <a:xfrm>
            <a:off x="1056678" y="4805363"/>
            <a:ext cx="162096" cy="58355"/>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
          <p:cNvSpPr>
            <a:spLocks noEditPoints="1"/>
          </p:cNvSpPr>
          <p:nvPr/>
        </p:nvSpPr>
        <p:spPr bwMode="auto">
          <a:xfrm>
            <a:off x="1099903" y="4852910"/>
            <a:ext cx="95096" cy="41065"/>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
          <p:cNvSpPr>
            <a:spLocks/>
          </p:cNvSpPr>
          <p:nvPr/>
        </p:nvSpPr>
        <p:spPr bwMode="auto">
          <a:xfrm>
            <a:off x="1229579" y="5071199"/>
            <a:ext cx="127515" cy="23775"/>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6"/>
          <p:cNvSpPr>
            <a:spLocks/>
          </p:cNvSpPr>
          <p:nvPr/>
        </p:nvSpPr>
        <p:spPr bwMode="auto">
          <a:xfrm>
            <a:off x="1387352" y="4835620"/>
            <a:ext cx="90773" cy="45387"/>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7"/>
          <p:cNvSpPr>
            <a:spLocks noEditPoints="1"/>
          </p:cNvSpPr>
          <p:nvPr/>
        </p:nvSpPr>
        <p:spPr bwMode="auto">
          <a:xfrm>
            <a:off x="1175548" y="4515753"/>
            <a:ext cx="188031" cy="157773"/>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8"/>
          <p:cNvSpPr>
            <a:spLocks noEditPoints="1"/>
          </p:cNvSpPr>
          <p:nvPr/>
        </p:nvSpPr>
        <p:spPr bwMode="auto">
          <a:xfrm>
            <a:off x="944292" y="3448088"/>
            <a:ext cx="704573" cy="920699"/>
          </a:xfrm>
          <a:custGeom>
            <a:avLst/>
            <a:gdLst>
              <a:gd name="T0" fmla="*/ 9 w 326"/>
              <a:gd name="T1" fmla="*/ 396 h 426"/>
              <a:gd name="T2" fmla="*/ 262 w 326"/>
              <a:gd name="T3" fmla="*/ 7 h 426"/>
              <a:gd name="T4" fmla="*/ 213 w 326"/>
              <a:gd name="T5" fmla="*/ 351 h 426"/>
              <a:gd name="T6" fmla="*/ 15 w 326"/>
              <a:gd name="T7" fmla="*/ 237 h 426"/>
              <a:gd name="T8" fmla="*/ 28 w 326"/>
              <a:gd name="T9" fmla="*/ 325 h 426"/>
              <a:gd name="T10" fmla="*/ 31 w 326"/>
              <a:gd name="T11" fmla="*/ 392 h 426"/>
              <a:gd name="T12" fmla="*/ 134 w 326"/>
              <a:gd name="T13" fmla="*/ 359 h 426"/>
              <a:gd name="T14" fmla="*/ 146 w 326"/>
              <a:gd name="T15" fmla="*/ 248 h 426"/>
              <a:gd name="T16" fmla="*/ 134 w 326"/>
              <a:gd name="T17" fmla="*/ 142 h 426"/>
              <a:gd name="T18" fmla="*/ 162 w 326"/>
              <a:gd name="T19" fmla="*/ 37 h 426"/>
              <a:gd name="T20" fmla="*/ 66 w 326"/>
              <a:gd name="T21" fmla="*/ 16 h 426"/>
              <a:gd name="T22" fmla="*/ 42 w 326"/>
              <a:gd name="T23" fmla="*/ 98 h 426"/>
              <a:gd name="T24" fmla="*/ 17 w 326"/>
              <a:gd name="T25" fmla="*/ 136 h 426"/>
              <a:gd name="T26" fmla="*/ 195 w 326"/>
              <a:gd name="T27" fmla="*/ 204 h 426"/>
              <a:gd name="T28" fmla="*/ 178 w 326"/>
              <a:gd name="T29" fmla="*/ 239 h 426"/>
              <a:gd name="T30" fmla="*/ 183 w 326"/>
              <a:gd name="T31" fmla="*/ 333 h 426"/>
              <a:gd name="T32" fmla="*/ 159 w 326"/>
              <a:gd name="T33" fmla="*/ 387 h 426"/>
              <a:gd name="T34" fmla="*/ 42 w 326"/>
              <a:gd name="T35" fmla="*/ 403 h 426"/>
              <a:gd name="T36" fmla="*/ 121 w 326"/>
              <a:gd name="T37" fmla="*/ 412 h 426"/>
              <a:gd name="T38" fmla="*/ 208 w 326"/>
              <a:gd name="T39" fmla="*/ 357 h 426"/>
              <a:gd name="T40" fmla="*/ 208 w 326"/>
              <a:gd name="T41" fmla="*/ 291 h 426"/>
              <a:gd name="T42" fmla="*/ 282 w 326"/>
              <a:gd name="T43" fmla="*/ 59 h 426"/>
              <a:gd name="T44" fmla="*/ 296 w 326"/>
              <a:gd name="T45" fmla="*/ 95 h 426"/>
              <a:gd name="T46" fmla="*/ 284 w 326"/>
              <a:gd name="T47" fmla="*/ 40 h 426"/>
              <a:gd name="T48" fmla="*/ 233 w 326"/>
              <a:gd name="T49" fmla="*/ 15 h 426"/>
              <a:gd name="T50" fmla="*/ 175 w 326"/>
              <a:gd name="T51" fmla="*/ 35 h 426"/>
              <a:gd name="T52" fmla="*/ 233 w 326"/>
              <a:gd name="T53" fmla="*/ 112 h 426"/>
              <a:gd name="T54" fmla="*/ 211 w 326"/>
              <a:gd name="T55" fmla="*/ 62 h 426"/>
              <a:gd name="T56" fmla="*/ 304 w 326"/>
              <a:gd name="T57" fmla="*/ 370 h 426"/>
              <a:gd name="T58" fmla="*/ 298 w 326"/>
              <a:gd name="T59" fmla="*/ 165 h 426"/>
              <a:gd name="T60" fmla="*/ 265 w 326"/>
              <a:gd name="T61" fmla="*/ 223 h 426"/>
              <a:gd name="T62" fmla="*/ 252 w 326"/>
              <a:gd name="T63" fmla="*/ 243 h 426"/>
              <a:gd name="T64" fmla="*/ 118 w 326"/>
              <a:gd name="T65" fmla="*/ 377 h 426"/>
              <a:gd name="T66" fmla="*/ 236 w 326"/>
              <a:gd name="T67" fmla="*/ 379 h 426"/>
              <a:gd name="T68" fmla="*/ 222 w 326"/>
              <a:gd name="T69" fmla="*/ 152 h 426"/>
              <a:gd name="T70" fmla="*/ 263 w 326"/>
              <a:gd name="T71" fmla="*/ 56 h 426"/>
              <a:gd name="T72" fmla="*/ 162 w 326"/>
              <a:gd name="T73" fmla="*/ 229 h 426"/>
              <a:gd name="T74" fmla="*/ 230 w 326"/>
              <a:gd name="T75" fmla="*/ 294 h 426"/>
              <a:gd name="T76" fmla="*/ 301 w 326"/>
              <a:gd name="T77" fmla="*/ 389 h 426"/>
              <a:gd name="T78" fmla="*/ 312 w 326"/>
              <a:gd name="T79" fmla="*/ 234 h 426"/>
              <a:gd name="T80" fmla="*/ 162 w 326"/>
              <a:gd name="T81" fmla="*/ 348 h 426"/>
              <a:gd name="T82" fmla="*/ 244 w 326"/>
              <a:gd name="T83" fmla="*/ 321 h 426"/>
              <a:gd name="T84" fmla="*/ 8 w 326"/>
              <a:gd name="T85" fmla="*/ 258 h 426"/>
              <a:gd name="T86" fmla="*/ 11 w 326"/>
              <a:gd name="T87" fmla="*/ 381 h 426"/>
              <a:gd name="T88" fmla="*/ 274 w 326"/>
              <a:gd name="T89" fmla="*/ 166 h 426"/>
              <a:gd name="T90" fmla="*/ 19 w 326"/>
              <a:gd name="T91" fmla="*/ 382 h 426"/>
              <a:gd name="T92" fmla="*/ 255 w 326"/>
              <a:gd name="T93" fmla="*/ 45 h 426"/>
              <a:gd name="T94" fmla="*/ 250 w 326"/>
              <a:gd name="T95" fmla="*/ 297 h 426"/>
              <a:gd name="T96" fmla="*/ 8 w 326"/>
              <a:gd name="T97" fmla="*/ 57 h 426"/>
              <a:gd name="T98" fmla="*/ 217 w 326"/>
              <a:gd name="T99" fmla="*/ 147 h 426"/>
              <a:gd name="T100" fmla="*/ 252 w 326"/>
              <a:gd name="T101" fmla="*/ 228 h 426"/>
              <a:gd name="T102" fmla="*/ 172 w 326"/>
              <a:gd name="T103" fmla="*/ 198 h 426"/>
              <a:gd name="T104" fmla="*/ 310 w 326"/>
              <a:gd name="T105" fmla="*/ 363 h 426"/>
              <a:gd name="T106" fmla="*/ 164 w 326"/>
              <a:gd name="T107" fmla="*/ 373 h 426"/>
              <a:gd name="T108" fmla="*/ 170 w 326"/>
              <a:gd name="T109" fmla="*/ 278 h 426"/>
              <a:gd name="T110" fmla="*/ 113 w 326"/>
              <a:gd name="T111" fmla="*/ 12 h 426"/>
              <a:gd name="T112" fmla="*/ 314 w 326"/>
              <a:gd name="T113" fmla="*/ 221 h 426"/>
              <a:gd name="T114" fmla="*/ 268 w 326"/>
              <a:gd name="T115" fmla="*/ 15 h 426"/>
              <a:gd name="T116" fmla="*/ 170 w 326"/>
              <a:gd name="T117" fmla="*/ 281 h 426"/>
              <a:gd name="T118" fmla="*/ 11 w 326"/>
              <a:gd name="T119" fmla="*/ 135 h 426"/>
              <a:gd name="T120" fmla="*/ 257 w 326"/>
              <a:gd name="T121" fmla="*/ 389 h 426"/>
              <a:gd name="T122" fmla="*/ 287 w 326"/>
              <a:gd name="T123" fmla="*/ 270 h 426"/>
              <a:gd name="T124" fmla="*/ 15 w 326"/>
              <a:gd name="T125" fmla="*/ 34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 h="426">
                <a:moveTo>
                  <a:pt x="321" y="150"/>
                </a:moveTo>
                <a:lnTo>
                  <a:pt x="321" y="150"/>
                </a:lnTo>
                <a:lnTo>
                  <a:pt x="323" y="149"/>
                </a:lnTo>
                <a:lnTo>
                  <a:pt x="323" y="149"/>
                </a:lnTo>
                <a:lnTo>
                  <a:pt x="325" y="150"/>
                </a:lnTo>
                <a:lnTo>
                  <a:pt x="325" y="150"/>
                </a:lnTo>
                <a:lnTo>
                  <a:pt x="326" y="152"/>
                </a:lnTo>
                <a:lnTo>
                  <a:pt x="326" y="152"/>
                </a:lnTo>
                <a:lnTo>
                  <a:pt x="325" y="153"/>
                </a:lnTo>
                <a:lnTo>
                  <a:pt x="325" y="153"/>
                </a:lnTo>
                <a:lnTo>
                  <a:pt x="323" y="155"/>
                </a:lnTo>
                <a:lnTo>
                  <a:pt x="321" y="157"/>
                </a:lnTo>
                <a:lnTo>
                  <a:pt x="321" y="157"/>
                </a:lnTo>
                <a:lnTo>
                  <a:pt x="321" y="157"/>
                </a:lnTo>
                <a:lnTo>
                  <a:pt x="321" y="157"/>
                </a:lnTo>
                <a:lnTo>
                  <a:pt x="321" y="177"/>
                </a:lnTo>
                <a:lnTo>
                  <a:pt x="321" y="177"/>
                </a:lnTo>
                <a:lnTo>
                  <a:pt x="323" y="179"/>
                </a:lnTo>
                <a:lnTo>
                  <a:pt x="323" y="179"/>
                </a:lnTo>
                <a:lnTo>
                  <a:pt x="323" y="179"/>
                </a:lnTo>
                <a:lnTo>
                  <a:pt x="323" y="180"/>
                </a:lnTo>
                <a:lnTo>
                  <a:pt x="323" y="180"/>
                </a:lnTo>
                <a:lnTo>
                  <a:pt x="321" y="182"/>
                </a:lnTo>
                <a:lnTo>
                  <a:pt x="321" y="182"/>
                </a:lnTo>
                <a:lnTo>
                  <a:pt x="321" y="190"/>
                </a:lnTo>
                <a:lnTo>
                  <a:pt x="321" y="190"/>
                </a:lnTo>
                <a:lnTo>
                  <a:pt x="323" y="215"/>
                </a:lnTo>
                <a:lnTo>
                  <a:pt x="323" y="215"/>
                </a:lnTo>
                <a:lnTo>
                  <a:pt x="325" y="232"/>
                </a:lnTo>
                <a:lnTo>
                  <a:pt x="325" y="232"/>
                </a:lnTo>
                <a:lnTo>
                  <a:pt x="325" y="253"/>
                </a:lnTo>
                <a:lnTo>
                  <a:pt x="325" y="253"/>
                </a:lnTo>
                <a:lnTo>
                  <a:pt x="325" y="313"/>
                </a:lnTo>
                <a:lnTo>
                  <a:pt x="325" y="313"/>
                </a:lnTo>
                <a:lnTo>
                  <a:pt x="323" y="336"/>
                </a:lnTo>
                <a:lnTo>
                  <a:pt x="323" y="336"/>
                </a:lnTo>
                <a:lnTo>
                  <a:pt x="320" y="357"/>
                </a:lnTo>
                <a:lnTo>
                  <a:pt x="320" y="357"/>
                </a:lnTo>
                <a:lnTo>
                  <a:pt x="320" y="360"/>
                </a:lnTo>
                <a:lnTo>
                  <a:pt x="320" y="360"/>
                </a:lnTo>
                <a:lnTo>
                  <a:pt x="317" y="381"/>
                </a:lnTo>
                <a:lnTo>
                  <a:pt x="317" y="381"/>
                </a:lnTo>
                <a:lnTo>
                  <a:pt x="314" y="392"/>
                </a:lnTo>
                <a:lnTo>
                  <a:pt x="314" y="392"/>
                </a:lnTo>
                <a:lnTo>
                  <a:pt x="309" y="404"/>
                </a:lnTo>
                <a:lnTo>
                  <a:pt x="309" y="404"/>
                </a:lnTo>
                <a:lnTo>
                  <a:pt x="303" y="411"/>
                </a:lnTo>
                <a:lnTo>
                  <a:pt x="296" y="417"/>
                </a:lnTo>
                <a:lnTo>
                  <a:pt x="296" y="417"/>
                </a:lnTo>
                <a:lnTo>
                  <a:pt x="291" y="420"/>
                </a:lnTo>
                <a:lnTo>
                  <a:pt x="291" y="420"/>
                </a:lnTo>
                <a:lnTo>
                  <a:pt x="287" y="422"/>
                </a:lnTo>
                <a:lnTo>
                  <a:pt x="282" y="423"/>
                </a:lnTo>
                <a:lnTo>
                  <a:pt x="282" y="423"/>
                </a:lnTo>
                <a:lnTo>
                  <a:pt x="276" y="423"/>
                </a:lnTo>
                <a:lnTo>
                  <a:pt x="276" y="423"/>
                </a:lnTo>
                <a:lnTo>
                  <a:pt x="262" y="423"/>
                </a:lnTo>
                <a:lnTo>
                  <a:pt x="262" y="423"/>
                </a:lnTo>
                <a:lnTo>
                  <a:pt x="254" y="425"/>
                </a:lnTo>
                <a:lnTo>
                  <a:pt x="254" y="425"/>
                </a:lnTo>
                <a:lnTo>
                  <a:pt x="235" y="426"/>
                </a:lnTo>
                <a:lnTo>
                  <a:pt x="235" y="426"/>
                </a:lnTo>
                <a:lnTo>
                  <a:pt x="179" y="426"/>
                </a:lnTo>
                <a:lnTo>
                  <a:pt x="179" y="426"/>
                </a:lnTo>
                <a:lnTo>
                  <a:pt x="167" y="426"/>
                </a:lnTo>
                <a:lnTo>
                  <a:pt x="167" y="426"/>
                </a:lnTo>
                <a:lnTo>
                  <a:pt x="153" y="426"/>
                </a:lnTo>
                <a:lnTo>
                  <a:pt x="153" y="426"/>
                </a:lnTo>
                <a:lnTo>
                  <a:pt x="137" y="426"/>
                </a:lnTo>
                <a:lnTo>
                  <a:pt x="137" y="426"/>
                </a:lnTo>
                <a:lnTo>
                  <a:pt x="90" y="426"/>
                </a:lnTo>
                <a:lnTo>
                  <a:pt x="90" y="426"/>
                </a:lnTo>
                <a:lnTo>
                  <a:pt x="72" y="426"/>
                </a:lnTo>
                <a:lnTo>
                  <a:pt x="72" y="426"/>
                </a:lnTo>
                <a:lnTo>
                  <a:pt x="63" y="425"/>
                </a:lnTo>
                <a:lnTo>
                  <a:pt x="52" y="423"/>
                </a:lnTo>
                <a:lnTo>
                  <a:pt x="52" y="423"/>
                </a:lnTo>
                <a:lnTo>
                  <a:pt x="41" y="418"/>
                </a:lnTo>
                <a:lnTo>
                  <a:pt x="41" y="418"/>
                </a:lnTo>
                <a:lnTo>
                  <a:pt x="37" y="417"/>
                </a:lnTo>
                <a:lnTo>
                  <a:pt x="37" y="417"/>
                </a:lnTo>
                <a:lnTo>
                  <a:pt x="30" y="414"/>
                </a:lnTo>
                <a:lnTo>
                  <a:pt x="22" y="411"/>
                </a:lnTo>
                <a:lnTo>
                  <a:pt x="22" y="411"/>
                </a:lnTo>
                <a:lnTo>
                  <a:pt x="15" y="406"/>
                </a:lnTo>
                <a:lnTo>
                  <a:pt x="11" y="400"/>
                </a:lnTo>
                <a:lnTo>
                  <a:pt x="11" y="400"/>
                </a:lnTo>
                <a:lnTo>
                  <a:pt x="9" y="396"/>
                </a:lnTo>
                <a:lnTo>
                  <a:pt x="9" y="396"/>
                </a:lnTo>
                <a:lnTo>
                  <a:pt x="6" y="382"/>
                </a:lnTo>
                <a:lnTo>
                  <a:pt x="6" y="382"/>
                </a:lnTo>
                <a:lnTo>
                  <a:pt x="6" y="377"/>
                </a:lnTo>
                <a:lnTo>
                  <a:pt x="6" y="377"/>
                </a:lnTo>
                <a:lnTo>
                  <a:pt x="4" y="370"/>
                </a:lnTo>
                <a:lnTo>
                  <a:pt x="4" y="370"/>
                </a:lnTo>
                <a:lnTo>
                  <a:pt x="4" y="346"/>
                </a:lnTo>
                <a:lnTo>
                  <a:pt x="4" y="346"/>
                </a:lnTo>
                <a:lnTo>
                  <a:pt x="3" y="332"/>
                </a:lnTo>
                <a:lnTo>
                  <a:pt x="3" y="332"/>
                </a:lnTo>
                <a:lnTo>
                  <a:pt x="1" y="314"/>
                </a:lnTo>
                <a:lnTo>
                  <a:pt x="1" y="314"/>
                </a:lnTo>
                <a:lnTo>
                  <a:pt x="1" y="300"/>
                </a:lnTo>
                <a:lnTo>
                  <a:pt x="1" y="300"/>
                </a:lnTo>
                <a:lnTo>
                  <a:pt x="1" y="280"/>
                </a:lnTo>
                <a:lnTo>
                  <a:pt x="1" y="280"/>
                </a:lnTo>
                <a:lnTo>
                  <a:pt x="0" y="242"/>
                </a:lnTo>
                <a:lnTo>
                  <a:pt x="0" y="242"/>
                </a:lnTo>
                <a:lnTo>
                  <a:pt x="0" y="191"/>
                </a:lnTo>
                <a:lnTo>
                  <a:pt x="0" y="191"/>
                </a:lnTo>
                <a:lnTo>
                  <a:pt x="0" y="114"/>
                </a:lnTo>
                <a:lnTo>
                  <a:pt x="0" y="114"/>
                </a:lnTo>
                <a:lnTo>
                  <a:pt x="1" y="94"/>
                </a:lnTo>
                <a:lnTo>
                  <a:pt x="1" y="94"/>
                </a:lnTo>
                <a:lnTo>
                  <a:pt x="1" y="87"/>
                </a:lnTo>
                <a:lnTo>
                  <a:pt x="1" y="87"/>
                </a:lnTo>
                <a:lnTo>
                  <a:pt x="3" y="67"/>
                </a:lnTo>
                <a:lnTo>
                  <a:pt x="3" y="67"/>
                </a:lnTo>
                <a:lnTo>
                  <a:pt x="4" y="53"/>
                </a:lnTo>
                <a:lnTo>
                  <a:pt x="4" y="53"/>
                </a:lnTo>
                <a:lnTo>
                  <a:pt x="8" y="45"/>
                </a:lnTo>
                <a:lnTo>
                  <a:pt x="8" y="45"/>
                </a:lnTo>
                <a:lnTo>
                  <a:pt x="9" y="38"/>
                </a:lnTo>
                <a:lnTo>
                  <a:pt x="9" y="38"/>
                </a:lnTo>
                <a:lnTo>
                  <a:pt x="12" y="30"/>
                </a:lnTo>
                <a:lnTo>
                  <a:pt x="17" y="24"/>
                </a:lnTo>
                <a:lnTo>
                  <a:pt x="17" y="24"/>
                </a:lnTo>
                <a:lnTo>
                  <a:pt x="23" y="19"/>
                </a:lnTo>
                <a:lnTo>
                  <a:pt x="23" y="19"/>
                </a:lnTo>
                <a:lnTo>
                  <a:pt x="30" y="16"/>
                </a:lnTo>
                <a:lnTo>
                  <a:pt x="30" y="16"/>
                </a:lnTo>
                <a:lnTo>
                  <a:pt x="31" y="15"/>
                </a:lnTo>
                <a:lnTo>
                  <a:pt x="31" y="15"/>
                </a:lnTo>
                <a:lnTo>
                  <a:pt x="36" y="12"/>
                </a:lnTo>
                <a:lnTo>
                  <a:pt x="42" y="8"/>
                </a:lnTo>
                <a:lnTo>
                  <a:pt x="42" y="8"/>
                </a:lnTo>
                <a:lnTo>
                  <a:pt x="52" y="5"/>
                </a:lnTo>
                <a:lnTo>
                  <a:pt x="63" y="4"/>
                </a:lnTo>
                <a:lnTo>
                  <a:pt x="63" y="4"/>
                </a:lnTo>
                <a:lnTo>
                  <a:pt x="83" y="2"/>
                </a:lnTo>
                <a:lnTo>
                  <a:pt x="83" y="2"/>
                </a:lnTo>
                <a:lnTo>
                  <a:pt x="113" y="2"/>
                </a:lnTo>
                <a:lnTo>
                  <a:pt x="113" y="2"/>
                </a:lnTo>
                <a:lnTo>
                  <a:pt x="121" y="2"/>
                </a:lnTo>
                <a:lnTo>
                  <a:pt x="121" y="2"/>
                </a:lnTo>
                <a:lnTo>
                  <a:pt x="123" y="2"/>
                </a:lnTo>
                <a:lnTo>
                  <a:pt x="123" y="2"/>
                </a:lnTo>
                <a:lnTo>
                  <a:pt x="126" y="0"/>
                </a:lnTo>
                <a:lnTo>
                  <a:pt x="126" y="0"/>
                </a:lnTo>
                <a:lnTo>
                  <a:pt x="137" y="0"/>
                </a:lnTo>
                <a:lnTo>
                  <a:pt x="137" y="0"/>
                </a:lnTo>
                <a:lnTo>
                  <a:pt x="159" y="4"/>
                </a:lnTo>
                <a:lnTo>
                  <a:pt x="159" y="4"/>
                </a:lnTo>
                <a:lnTo>
                  <a:pt x="168" y="4"/>
                </a:lnTo>
                <a:lnTo>
                  <a:pt x="168" y="4"/>
                </a:lnTo>
                <a:lnTo>
                  <a:pt x="176" y="4"/>
                </a:lnTo>
                <a:lnTo>
                  <a:pt x="176" y="4"/>
                </a:lnTo>
                <a:lnTo>
                  <a:pt x="178" y="4"/>
                </a:lnTo>
                <a:lnTo>
                  <a:pt x="178" y="4"/>
                </a:lnTo>
                <a:lnTo>
                  <a:pt x="179" y="4"/>
                </a:lnTo>
                <a:lnTo>
                  <a:pt x="181" y="4"/>
                </a:lnTo>
                <a:lnTo>
                  <a:pt x="181" y="4"/>
                </a:lnTo>
                <a:lnTo>
                  <a:pt x="183" y="4"/>
                </a:lnTo>
                <a:lnTo>
                  <a:pt x="183" y="4"/>
                </a:lnTo>
                <a:lnTo>
                  <a:pt x="195" y="5"/>
                </a:lnTo>
                <a:lnTo>
                  <a:pt x="195" y="5"/>
                </a:lnTo>
                <a:lnTo>
                  <a:pt x="217" y="5"/>
                </a:lnTo>
                <a:lnTo>
                  <a:pt x="217" y="5"/>
                </a:lnTo>
                <a:lnTo>
                  <a:pt x="233" y="7"/>
                </a:lnTo>
                <a:lnTo>
                  <a:pt x="233" y="7"/>
                </a:lnTo>
                <a:lnTo>
                  <a:pt x="235" y="7"/>
                </a:lnTo>
                <a:lnTo>
                  <a:pt x="235" y="7"/>
                </a:lnTo>
                <a:lnTo>
                  <a:pt x="236" y="7"/>
                </a:lnTo>
                <a:lnTo>
                  <a:pt x="236" y="7"/>
                </a:lnTo>
                <a:lnTo>
                  <a:pt x="238" y="7"/>
                </a:lnTo>
                <a:lnTo>
                  <a:pt x="238" y="7"/>
                </a:lnTo>
                <a:lnTo>
                  <a:pt x="262" y="7"/>
                </a:lnTo>
                <a:lnTo>
                  <a:pt x="262" y="7"/>
                </a:lnTo>
                <a:lnTo>
                  <a:pt x="277" y="8"/>
                </a:lnTo>
                <a:lnTo>
                  <a:pt x="277" y="8"/>
                </a:lnTo>
                <a:lnTo>
                  <a:pt x="280" y="8"/>
                </a:lnTo>
                <a:lnTo>
                  <a:pt x="280" y="8"/>
                </a:lnTo>
                <a:lnTo>
                  <a:pt x="290" y="10"/>
                </a:lnTo>
                <a:lnTo>
                  <a:pt x="298" y="13"/>
                </a:lnTo>
                <a:lnTo>
                  <a:pt x="298" y="13"/>
                </a:lnTo>
                <a:lnTo>
                  <a:pt x="304" y="18"/>
                </a:lnTo>
                <a:lnTo>
                  <a:pt x="307" y="24"/>
                </a:lnTo>
                <a:lnTo>
                  <a:pt x="307" y="24"/>
                </a:lnTo>
                <a:lnTo>
                  <a:pt x="310" y="30"/>
                </a:lnTo>
                <a:lnTo>
                  <a:pt x="312" y="35"/>
                </a:lnTo>
                <a:lnTo>
                  <a:pt x="312" y="35"/>
                </a:lnTo>
                <a:lnTo>
                  <a:pt x="315" y="56"/>
                </a:lnTo>
                <a:lnTo>
                  <a:pt x="315" y="56"/>
                </a:lnTo>
                <a:lnTo>
                  <a:pt x="317" y="68"/>
                </a:lnTo>
                <a:lnTo>
                  <a:pt x="317" y="68"/>
                </a:lnTo>
                <a:lnTo>
                  <a:pt x="318" y="81"/>
                </a:lnTo>
                <a:lnTo>
                  <a:pt x="318" y="81"/>
                </a:lnTo>
                <a:lnTo>
                  <a:pt x="320" y="97"/>
                </a:lnTo>
                <a:lnTo>
                  <a:pt x="320" y="97"/>
                </a:lnTo>
                <a:lnTo>
                  <a:pt x="321" y="111"/>
                </a:lnTo>
                <a:lnTo>
                  <a:pt x="321" y="111"/>
                </a:lnTo>
                <a:lnTo>
                  <a:pt x="321" y="125"/>
                </a:lnTo>
                <a:lnTo>
                  <a:pt x="321" y="125"/>
                </a:lnTo>
                <a:lnTo>
                  <a:pt x="321" y="149"/>
                </a:lnTo>
                <a:lnTo>
                  <a:pt x="321" y="149"/>
                </a:lnTo>
                <a:lnTo>
                  <a:pt x="321" y="150"/>
                </a:lnTo>
                <a:lnTo>
                  <a:pt x="321" y="150"/>
                </a:lnTo>
                <a:close/>
                <a:moveTo>
                  <a:pt x="268" y="193"/>
                </a:moveTo>
                <a:lnTo>
                  <a:pt x="268" y="193"/>
                </a:lnTo>
                <a:lnTo>
                  <a:pt x="265" y="194"/>
                </a:lnTo>
                <a:lnTo>
                  <a:pt x="265" y="194"/>
                </a:lnTo>
                <a:lnTo>
                  <a:pt x="263" y="196"/>
                </a:lnTo>
                <a:lnTo>
                  <a:pt x="263" y="196"/>
                </a:lnTo>
                <a:lnTo>
                  <a:pt x="263" y="196"/>
                </a:lnTo>
                <a:lnTo>
                  <a:pt x="263" y="196"/>
                </a:lnTo>
                <a:lnTo>
                  <a:pt x="258" y="198"/>
                </a:lnTo>
                <a:lnTo>
                  <a:pt x="254" y="199"/>
                </a:lnTo>
                <a:lnTo>
                  <a:pt x="254" y="199"/>
                </a:lnTo>
                <a:lnTo>
                  <a:pt x="249" y="199"/>
                </a:lnTo>
                <a:lnTo>
                  <a:pt x="249" y="199"/>
                </a:lnTo>
                <a:lnTo>
                  <a:pt x="252" y="199"/>
                </a:lnTo>
                <a:lnTo>
                  <a:pt x="252" y="199"/>
                </a:lnTo>
                <a:lnTo>
                  <a:pt x="257" y="198"/>
                </a:lnTo>
                <a:lnTo>
                  <a:pt x="263" y="196"/>
                </a:lnTo>
                <a:lnTo>
                  <a:pt x="263" y="196"/>
                </a:lnTo>
                <a:lnTo>
                  <a:pt x="263" y="196"/>
                </a:lnTo>
                <a:lnTo>
                  <a:pt x="263" y="196"/>
                </a:lnTo>
                <a:lnTo>
                  <a:pt x="265" y="194"/>
                </a:lnTo>
                <a:lnTo>
                  <a:pt x="265" y="194"/>
                </a:lnTo>
                <a:lnTo>
                  <a:pt x="268" y="193"/>
                </a:lnTo>
                <a:lnTo>
                  <a:pt x="268" y="193"/>
                </a:lnTo>
                <a:lnTo>
                  <a:pt x="269" y="191"/>
                </a:lnTo>
                <a:lnTo>
                  <a:pt x="269" y="191"/>
                </a:lnTo>
                <a:lnTo>
                  <a:pt x="269" y="191"/>
                </a:lnTo>
                <a:lnTo>
                  <a:pt x="269" y="191"/>
                </a:lnTo>
                <a:lnTo>
                  <a:pt x="268" y="193"/>
                </a:lnTo>
                <a:lnTo>
                  <a:pt x="268" y="193"/>
                </a:lnTo>
                <a:close/>
                <a:moveTo>
                  <a:pt x="44" y="18"/>
                </a:moveTo>
                <a:lnTo>
                  <a:pt x="44" y="18"/>
                </a:lnTo>
                <a:lnTo>
                  <a:pt x="50" y="15"/>
                </a:lnTo>
                <a:lnTo>
                  <a:pt x="50" y="15"/>
                </a:lnTo>
                <a:lnTo>
                  <a:pt x="52" y="13"/>
                </a:lnTo>
                <a:lnTo>
                  <a:pt x="52" y="12"/>
                </a:lnTo>
                <a:lnTo>
                  <a:pt x="52" y="12"/>
                </a:lnTo>
                <a:lnTo>
                  <a:pt x="45" y="13"/>
                </a:lnTo>
                <a:lnTo>
                  <a:pt x="45" y="13"/>
                </a:lnTo>
                <a:lnTo>
                  <a:pt x="45" y="15"/>
                </a:lnTo>
                <a:lnTo>
                  <a:pt x="44" y="16"/>
                </a:lnTo>
                <a:lnTo>
                  <a:pt x="44" y="16"/>
                </a:lnTo>
                <a:lnTo>
                  <a:pt x="44" y="18"/>
                </a:lnTo>
                <a:lnTo>
                  <a:pt x="44" y="18"/>
                </a:lnTo>
                <a:lnTo>
                  <a:pt x="42" y="16"/>
                </a:lnTo>
                <a:lnTo>
                  <a:pt x="42" y="16"/>
                </a:lnTo>
                <a:lnTo>
                  <a:pt x="41" y="19"/>
                </a:lnTo>
                <a:lnTo>
                  <a:pt x="41" y="19"/>
                </a:lnTo>
                <a:lnTo>
                  <a:pt x="44" y="18"/>
                </a:lnTo>
                <a:lnTo>
                  <a:pt x="44" y="18"/>
                </a:lnTo>
                <a:close/>
                <a:moveTo>
                  <a:pt x="217" y="336"/>
                </a:moveTo>
                <a:lnTo>
                  <a:pt x="217" y="336"/>
                </a:lnTo>
                <a:lnTo>
                  <a:pt x="216" y="336"/>
                </a:lnTo>
                <a:lnTo>
                  <a:pt x="216" y="336"/>
                </a:lnTo>
                <a:lnTo>
                  <a:pt x="214" y="341"/>
                </a:lnTo>
                <a:lnTo>
                  <a:pt x="214" y="341"/>
                </a:lnTo>
                <a:lnTo>
                  <a:pt x="213" y="351"/>
                </a:lnTo>
                <a:lnTo>
                  <a:pt x="213" y="351"/>
                </a:lnTo>
                <a:lnTo>
                  <a:pt x="213" y="359"/>
                </a:lnTo>
                <a:lnTo>
                  <a:pt x="216" y="365"/>
                </a:lnTo>
                <a:lnTo>
                  <a:pt x="216" y="365"/>
                </a:lnTo>
                <a:lnTo>
                  <a:pt x="216" y="365"/>
                </a:lnTo>
                <a:lnTo>
                  <a:pt x="216" y="365"/>
                </a:lnTo>
                <a:lnTo>
                  <a:pt x="216" y="365"/>
                </a:lnTo>
                <a:lnTo>
                  <a:pt x="216" y="365"/>
                </a:lnTo>
                <a:lnTo>
                  <a:pt x="214" y="359"/>
                </a:lnTo>
                <a:lnTo>
                  <a:pt x="214" y="359"/>
                </a:lnTo>
                <a:lnTo>
                  <a:pt x="214" y="349"/>
                </a:lnTo>
                <a:lnTo>
                  <a:pt x="216" y="340"/>
                </a:lnTo>
                <a:lnTo>
                  <a:pt x="216" y="340"/>
                </a:lnTo>
                <a:lnTo>
                  <a:pt x="217" y="336"/>
                </a:lnTo>
                <a:lnTo>
                  <a:pt x="217" y="336"/>
                </a:lnTo>
                <a:lnTo>
                  <a:pt x="217" y="335"/>
                </a:lnTo>
                <a:lnTo>
                  <a:pt x="217" y="335"/>
                </a:lnTo>
                <a:lnTo>
                  <a:pt x="217" y="333"/>
                </a:lnTo>
                <a:lnTo>
                  <a:pt x="217" y="333"/>
                </a:lnTo>
                <a:lnTo>
                  <a:pt x="217" y="336"/>
                </a:lnTo>
                <a:lnTo>
                  <a:pt x="217" y="336"/>
                </a:lnTo>
                <a:close/>
                <a:moveTo>
                  <a:pt x="15" y="150"/>
                </a:moveTo>
                <a:lnTo>
                  <a:pt x="15" y="150"/>
                </a:lnTo>
                <a:lnTo>
                  <a:pt x="22" y="147"/>
                </a:lnTo>
                <a:lnTo>
                  <a:pt x="22" y="147"/>
                </a:lnTo>
                <a:lnTo>
                  <a:pt x="26" y="144"/>
                </a:lnTo>
                <a:lnTo>
                  <a:pt x="26" y="144"/>
                </a:lnTo>
                <a:lnTo>
                  <a:pt x="28" y="144"/>
                </a:lnTo>
                <a:lnTo>
                  <a:pt x="28" y="144"/>
                </a:lnTo>
                <a:lnTo>
                  <a:pt x="30" y="147"/>
                </a:lnTo>
                <a:lnTo>
                  <a:pt x="30" y="147"/>
                </a:lnTo>
                <a:lnTo>
                  <a:pt x="28" y="149"/>
                </a:lnTo>
                <a:lnTo>
                  <a:pt x="28" y="149"/>
                </a:lnTo>
                <a:lnTo>
                  <a:pt x="26" y="149"/>
                </a:lnTo>
                <a:lnTo>
                  <a:pt x="26" y="149"/>
                </a:lnTo>
                <a:lnTo>
                  <a:pt x="22" y="150"/>
                </a:lnTo>
                <a:lnTo>
                  <a:pt x="15" y="152"/>
                </a:lnTo>
                <a:lnTo>
                  <a:pt x="15" y="152"/>
                </a:lnTo>
                <a:lnTo>
                  <a:pt x="15" y="153"/>
                </a:lnTo>
                <a:lnTo>
                  <a:pt x="15" y="153"/>
                </a:lnTo>
                <a:lnTo>
                  <a:pt x="15" y="163"/>
                </a:lnTo>
                <a:lnTo>
                  <a:pt x="15" y="163"/>
                </a:lnTo>
                <a:lnTo>
                  <a:pt x="15" y="166"/>
                </a:lnTo>
                <a:lnTo>
                  <a:pt x="15" y="166"/>
                </a:lnTo>
                <a:lnTo>
                  <a:pt x="14" y="168"/>
                </a:lnTo>
                <a:lnTo>
                  <a:pt x="14" y="168"/>
                </a:lnTo>
                <a:lnTo>
                  <a:pt x="15" y="168"/>
                </a:lnTo>
                <a:lnTo>
                  <a:pt x="15" y="168"/>
                </a:lnTo>
                <a:lnTo>
                  <a:pt x="22" y="165"/>
                </a:lnTo>
                <a:lnTo>
                  <a:pt x="26" y="161"/>
                </a:lnTo>
                <a:lnTo>
                  <a:pt x="26" y="161"/>
                </a:lnTo>
                <a:lnTo>
                  <a:pt x="28" y="160"/>
                </a:lnTo>
                <a:lnTo>
                  <a:pt x="30" y="161"/>
                </a:lnTo>
                <a:lnTo>
                  <a:pt x="30" y="161"/>
                </a:lnTo>
                <a:lnTo>
                  <a:pt x="31" y="161"/>
                </a:lnTo>
                <a:lnTo>
                  <a:pt x="30" y="163"/>
                </a:lnTo>
                <a:lnTo>
                  <a:pt x="30" y="163"/>
                </a:lnTo>
                <a:lnTo>
                  <a:pt x="30" y="165"/>
                </a:lnTo>
                <a:lnTo>
                  <a:pt x="30" y="165"/>
                </a:lnTo>
                <a:lnTo>
                  <a:pt x="20" y="168"/>
                </a:lnTo>
                <a:lnTo>
                  <a:pt x="20" y="168"/>
                </a:lnTo>
                <a:lnTo>
                  <a:pt x="15" y="169"/>
                </a:lnTo>
                <a:lnTo>
                  <a:pt x="15" y="169"/>
                </a:lnTo>
                <a:lnTo>
                  <a:pt x="14" y="169"/>
                </a:lnTo>
                <a:lnTo>
                  <a:pt x="14" y="169"/>
                </a:lnTo>
                <a:lnTo>
                  <a:pt x="14" y="176"/>
                </a:lnTo>
                <a:lnTo>
                  <a:pt x="14" y="176"/>
                </a:lnTo>
                <a:lnTo>
                  <a:pt x="20" y="174"/>
                </a:lnTo>
                <a:lnTo>
                  <a:pt x="20" y="174"/>
                </a:lnTo>
                <a:lnTo>
                  <a:pt x="23" y="171"/>
                </a:lnTo>
                <a:lnTo>
                  <a:pt x="23" y="171"/>
                </a:lnTo>
                <a:lnTo>
                  <a:pt x="25" y="171"/>
                </a:lnTo>
                <a:lnTo>
                  <a:pt x="25" y="171"/>
                </a:lnTo>
                <a:lnTo>
                  <a:pt x="26" y="172"/>
                </a:lnTo>
                <a:lnTo>
                  <a:pt x="26" y="172"/>
                </a:lnTo>
                <a:lnTo>
                  <a:pt x="25" y="174"/>
                </a:lnTo>
                <a:lnTo>
                  <a:pt x="25" y="174"/>
                </a:lnTo>
                <a:lnTo>
                  <a:pt x="22" y="176"/>
                </a:lnTo>
                <a:lnTo>
                  <a:pt x="22" y="176"/>
                </a:lnTo>
                <a:lnTo>
                  <a:pt x="14" y="177"/>
                </a:lnTo>
                <a:lnTo>
                  <a:pt x="14" y="177"/>
                </a:lnTo>
                <a:lnTo>
                  <a:pt x="14" y="179"/>
                </a:lnTo>
                <a:lnTo>
                  <a:pt x="14" y="179"/>
                </a:lnTo>
                <a:lnTo>
                  <a:pt x="14" y="190"/>
                </a:lnTo>
                <a:lnTo>
                  <a:pt x="14" y="190"/>
                </a:lnTo>
                <a:lnTo>
                  <a:pt x="15" y="220"/>
                </a:lnTo>
                <a:lnTo>
                  <a:pt x="15" y="220"/>
                </a:lnTo>
                <a:lnTo>
                  <a:pt x="15" y="237"/>
                </a:lnTo>
                <a:lnTo>
                  <a:pt x="15" y="237"/>
                </a:lnTo>
                <a:lnTo>
                  <a:pt x="15" y="239"/>
                </a:lnTo>
                <a:lnTo>
                  <a:pt x="17" y="240"/>
                </a:lnTo>
                <a:lnTo>
                  <a:pt x="17" y="240"/>
                </a:lnTo>
                <a:lnTo>
                  <a:pt x="19" y="242"/>
                </a:lnTo>
                <a:lnTo>
                  <a:pt x="19" y="242"/>
                </a:lnTo>
                <a:lnTo>
                  <a:pt x="28" y="248"/>
                </a:lnTo>
                <a:lnTo>
                  <a:pt x="37" y="256"/>
                </a:lnTo>
                <a:lnTo>
                  <a:pt x="37" y="256"/>
                </a:lnTo>
                <a:lnTo>
                  <a:pt x="39" y="256"/>
                </a:lnTo>
                <a:lnTo>
                  <a:pt x="39" y="256"/>
                </a:lnTo>
                <a:lnTo>
                  <a:pt x="44" y="259"/>
                </a:lnTo>
                <a:lnTo>
                  <a:pt x="44" y="259"/>
                </a:lnTo>
                <a:lnTo>
                  <a:pt x="45" y="259"/>
                </a:lnTo>
                <a:lnTo>
                  <a:pt x="45" y="261"/>
                </a:lnTo>
                <a:lnTo>
                  <a:pt x="45" y="261"/>
                </a:lnTo>
                <a:lnTo>
                  <a:pt x="44" y="262"/>
                </a:lnTo>
                <a:lnTo>
                  <a:pt x="44" y="262"/>
                </a:lnTo>
                <a:lnTo>
                  <a:pt x="42" y="262"/>
                </a:lnTo>
                <a:lnTo>
                  <a:pt x="42" y="262"/>
                </a:lnTo>
                <a:lnTo>
                  <a:pt x="42" y="262"/>
                </a:lnTo>
                <a:lnTo>
                  <a:pt x="41" y="262"/>
                </a:lnTo>
                <a:lnTo>
                  <a:pt x="41" y="262"/>
                </a:lnTo>
                <a:lnTo>
                  <a:pt x="37" y="258"/>
                </a:lnTo>
                <a:lnTo>
                  <a:pt x="37" y="258"/>
                </a:lnTo>
                <a:lnTo>
                  <a:pt x="28" y="250"/>
                </a:lnTo>
                <a:lnTo>
                  <a:pt x="17" y="243"/>
                </a:lnTo>
                <a:lnTo>
                  <a:pt x="17" y="243"/>
                </a:lnTo>
                <a:lnTo>
                  <a:pt x="15" y="242"/>
                </a:lnTo>
                <a:lnTo>
                  <a:pt x="15" y="242"/>
                </a:lnTo>
                <a:lnTo>
                  <a:pt x="15" y="243"/>
                </a:lnTo>
                <a:lnTo>
                  <a:pt x="15" y="243"/>
                </a:lnTo>
                <a:lnTo>
                  <a:pt x="15" y="258"/>
                </a:lnTo>
                <a:lnTo>
                  <a:pt x="15" y="258"/>
                </a:lnTo>
                <a:lnTo>
                  <a:pt x="17" y="259"/>
                </a:lnTo>
                <a:lnTo>
                  <a:pt x="17" y="259"/>
                </a:lnTo>
                <a:lnTo>
                  <a:pt x="34" y="272"/>
                </a:lnTo>
                <a:lnTo>
                  <a:pt x="34" y="272"/>
                </a:lnTo>
                <a:lnTo>
                  <a:pt x="36" y="273"/>
                </a:lnTo>
                <a:lnTo>
                  <a:pt x="36" y="273"/>
                </a:lnTo>
                <a:lnTo>
                  <a:pt x="37" y="273"/>
                </a:lnTo>
                <a:lnTo>
                  <a:pt x="37" y="273"/>
                </a:lnTo>
                <a:lnTo>
                  <a:pt x="39" y="275"/>
                </a:lnTo>
                <a:lnTo>
                  <a:pt x="39" y="278"/>
                </a:lnTo>
                <a:lnTo>
                  <a:pt x="39" y="278"/>
                </a:lnTo>
                <a:lnTo>
                  <a:pt x="37" y="278"/>
                </a:lnTo>
                <a:lnTo>
                  <a:pt x="37" y="278"/>
                </a:lnTo>
                <a:lnTo>
                  <a:pt x="36" y="278"/>
                </a:lnTo>
                <a:lnTo>
                  <a:pt x="34" y="277"/>
                </a:lnTo>
                <a:lnTo>
                  <a:pt x="34" y="277"/>
                </a:lnTo>
                <a:lnTo>
                  <a:pt x="33" y="273"/>
                </a:lnTo>
                <a:lnTo>
                  <a:pt x="33" y="273"/>
                </a:lnTo>
                <a:lnTo>
                  <a:pt x="17" y="262"/>
                </a:lnTo>
                <a:lnTo>
                  <a:pt x="17" y="262"/>
                </a:lnTo>
                <a:lnTo>
                  <a:pt x="15" y="262"/>
                </a:lnTo>
                <a:lnTo>
                  <a:pt x="15" y="262"/>
                </a:lnTo>
                <a:lnTo>
                  <a:pt x="15" y="262"/>
                </a:lnTo>
                <a:lnTo>
                  <a:pt x="15" y="262"/>
                </a:lnTo>
                <a:lnTo>
                  <a:pt x="15" y="277"/>
                </a:lnTo>
                <a:lnTo>
                  <a:pt x="15" y="277"/>
                </a:lnTo>
                <a:lnTo>
                  <a:pt x="17" y="278"/>
                </a:lnTo>
                <a:lnTo>
                  <a:pt x="17" y="278"/>
                </a:lnTo>
                <a:lnTo>
                  <a:pt x="31" y="288"/>
                </a:lnTo>
                <a:lnTo>
                  <a:pt x="31" y="288"/>
                </a:lnTo>
                <a:lnTo>
                  <a:pt x="31" y="288"/>
                </a:lnTo>
                <a:lnTo>
                  <a:pt x="31" y="288"/>
                </a:lnTo>
                <a:lnTo>
                  <a:pt x="33" y="288"/>
                </a:lnTo>
                <a:lnTo>
                  <a:pt x="33" y="288"/>
                </a:lnTo>
                <a:lnTo>
                  <a:pt x="34" y="286"/>
                </a:lnTo>
                <a:lnTo>
                  <a:pt x="36" y="288"/>
                </a:lnTo>
                <a:lnTo>
                  <a:pt x="36" y="288"/>
                </a:lnTo>
                <a:lnTo>
                  <a:pt x="36" y="291"/>
                </a:lnTo>
                <a:lnTo>
                  <a:pt x="36" y="291"/>
                </a:lnTo>
                <a:lnTo>
                  <a:pt x="34" y="292"/>
                </a:lnTo>
                <a:lnTo>
                  <a:pt x="33" y="292"/>
                </a:lnTo>
                <a:lnTo>
                  <a:pt x="33" y="292"/>
                </a:lnTo>
                <a:lnTo>
                  <a:pt x="31" y="291"/>
                </a:lnTo>
                <a:lnTo>
                  <a:pt x="31" y="291"/>
                </a:lnTo>
                <a:lnTo>
                  <a:pt x="30" y="289"/>
                </a:lnTo>
                <a:lnTo>
                  <a:pt x="30" y="289"/>
                </a:lnTo>
                <a:lnTo>
                  <a:pt x="17" y="281"/>
                </a:lnTo>
                <a:lnTo>
                  <a:pt x="17" y="281"/>
                </a:lnTo>
                <a:lnTo>
                  <a:pt x="15" y="281"/>
                </a:lnTo>
                <a:lnTo>
                  <a:pt x="15" y="281"/>
                </a:lnTo>
                <a:lnTo>
                  <a:pt x="19" y="330"/>
                </a:lnTo>
                <a:lnTo>
                  <a:pt x="19" y="330"/>
                </a:lnTo>
                <a:lnTo>
                  <a:pt x="19" y="330"/>
                </a:lnTo>
                <a:lnTo>
                  <a:pt x="19" y="330"/>
                </a:lnTo>
                <a:lnTo>
                  <a:pt x="28" y="325"/>
                </a:lnTo>
                <a:lnTo>
                  <a:pt x="28" y="325"/>
                </a:lnTo>
                <a:lnTo>
                  <a:pt x="30" y="325"/>
                </a:lnTo>
                <a:lnTo>
                  <a:pt x="30" y="325"/>
                </a:lnTo>
                <a:lnTo>
                  <a:pt x="31" y="327"/>
                </a:lnTo>
                <a:lnTo>
                  <a:pt x="31" y="327"/>
                </a:lnTo>
                <a:lnTo>
                  <a:pt x="31" y="329"/>
                </a:lnTo>
                <a:lnTo>
                  <a:pt x="31" y="329"/>
                </a:lnTo>
                <a:lnTo>
                  <a:pt x="28" y="329"/>
                </a:lnTo>
                <a:lnTo>
                  <a:pt x="28" y="329"/>
                </a:lnTo>
                <a:lnTo>
                  <a:pt x="26" y="329"/>
                </a:lnTo>
                <a:lnTo>
                  <a:pt x="26" y="329"/>
                </a:lnTo>
                <a:lnTo>
                  <a:pt x="25" y="330"/>
                </a:lnTo>
                <a:lnTo>
                  <a:pt x="25" y="330"/>
                </a:lnTo>
                <a:lnTo>
                  <a:pt x="20" y="332"/>
                </a:lnTo>
                <a:lnTo>
                  <a:pt x="20" y="332"/>
                </a:lnTo>
                <a:lnTo>
                  <a:pt x="19" y="333"/>
                </a:lnTo>
                <a:lnTo>
                  <a:pt x="19" y="333"/>
                </a:lnTo>
                <a:lnTo>
                  <a:pt x="19" y="349"/>
                </a:lnTo>
                <a:lnTo>
                  <a:pt x="19" y="349"/>
                </a:lnTo>
                <a:lnTo>
                  <a:pt x="20" y="349"/>
                </a:lnTo>
                <a:lnTo>
                  <a:pt x="20" y="349"/>
                </a:lnTo>
                <a:lnTo>
                  <a:pt x="30" y="344"/>
                </a:lnTo>
                <a:lnTo>
                  <a:pt x="30" y="344"/>
                </a:lnTo>
                <a:lnTo>
                  <a:pt x="33" y="343"/>
                </a:lnTo>
                <a:lnTo>
                  <a:pt x="33" y="343"/>
                </a:lnTo>
                <a:lnTo>
                  <a:pt x="39" y="340"/>
                </a:lnTo>
                <a:lnTo>
                  <a:pt x="39" y="340"/>
                </a:lnTo>
                <a:lnTo>
                  <a:pt x="41" y="341"/>
                </a:lnTo>
                <a:lnTo>
                  <a:pt x="41" y="341"/>
                </a:lnTo>
                <a:lnTo>
                  <a:pt x="41" y="343"/>
                </a:lnTo>
                <a:lnTo>
                  <a:pt x="41" y="343"/>
                </a:lnTo>
                <a:lnTo>
                  <a:pt x="39" y="344"/>
                </a:lnTo>
                <a:lnTo>
                  <a:pt x="39" y="344"/>
                </a:lnTo>
                <a:lnTo>
                  <a:pt x="31" y="346"/>
                </a:lnTo>
                <a:lnTo>
                  <a:pt x="31" y="346"/>
                </a:lnTo>
                <a:lnTo>
                  <a:pt x="20" y="351"/>
                </a:lnTo>
                <a:lnTo>
                  <a:pt x="20" y="351"/>
                </a:lnTo>
                <a:lnTo>
                  <a:pt x="19" y="352"/>
                </a:lnTo>
                <a:lnTo>
                  <a:pt x="19" y="352"/>
                </a:lnTo>
                <a:lnTo>
                  <a:pt x="20" y="360"/>
                </a:lnTo>
                <a:lnTo>
                  <a:pt x="20" y="360"/>
                </a:lnTo>
                <a:lnTo>
                  <a:pt x="26" y="357"/>
                </a:lnTo>
                <a:lnTo>
                  <a:pt x="26" y="357"/>
                </a:lnTo>
                <a:lnTo>
                  <a:pt x="33" y="354"/>
                </a:lnTo>
                <a:lnTo>
                  <a:pt x="33" y="354"/>
                </a:lnTo>
                <a:lnTo>
                  <a:pt x="36" y="351"/>
                </a:lnTo>
                <a:lnTo>
                  <a:pt x="36" y="351"/>
                </a:lnTo>
                <a:lnTo>
                  <a:pt x="39" y="351"/>
                </a:lnTo>
                <a:lnTo>
                  <a:pt x="39" y="351"/>
                </a:lnTo>
                <a:lnTo>
                  <a:pt x="41" y="352"/>
                </a:lnTo>
                <a:lnTo>
                  <a:pt x="41" y="352"/>
                </a:lnTo>
                <a:lnTo>
                  <a:pt x="37" y="355"/>
                </a:lnTo>
                <a:lnTo>
                  <a:pt x="37" y="355"/>
                </a:lnTo>
                <a:lnTo>
                  <a:pt x="34" y="355"/>
                </a:lnTo>
                <a:lnTo>
                  <a:pt x="34" y="355"/>
                </a:lnTo>
                <a:lnTo>
                  <a:pt x="20" y="363"/>
                </a:lnTo>
                <a:lnTo>
                  <a:pt x="20" y="363"/>
                </a:lnTo>
                <a:lnTo>
                  <a:pt x="20" y="363"/>
                </a:lnTo>
                <a:lnTo>
                  <a:pt x="20" y="363"/>
                </a:lnTo>
                <a:lnTo>
                  <a:pt x="22" y="371"/>
                </a:lnTo>
                <a:lnTo>
                  <a:pt x="25" y="379"/>
                </a:lnTo>
                <a:lnTo>
                  <a:pt x="25" y="379"/>
                </a:lnTo>
                <a:lnTo>
                  <a:pt x="25" y="379"/>
                </a:lnTo>
                <a:lnTo>
                  <a:pt x="25" y="379"/>
                </a:lnTo>
                <a:lnTo>
                  <a:pt x="33" y="374"/>
                </a:lnTo>
                <a:lnTo>
                  <a:pt x="41" y="370"/>
                </a:lnTo>
                <a:lnTo>
                  <a:pt x="41" y="370"/>
                </a:lnTo>
                <a:lnTo>
                  <a:pt x="42" y="368"/>
                </a:lnTo>
                <a:lnTo>
                  <a:pt x="42" y="368"/>
                </a:lnTo>
                <a:lnTo>
                  <a:pt x="44" y="370"/>
                </a:lnTo>
                <a:lnTo>
                  <a:pt x="44" y="370"/>
                </a:lnTo>
                <a:lnTo>
                  <a:pt x="45" y="371"/>
                </a:lnTo>
                <a:lnTo>
                  <a:pt x="45" y="371"/>
                </a:lnTo>
                <a:lnTo>
                  <a:pt x="44" y="373"/>
                </a:lnTo>
                <a:lnTo>
                  <a:pt x="44" y="373"/>
                </a:lnTo>
                <a:lnTo>
                  <a:pt x="42" y="373"/>
                </a:lnTo>
                <a:lnTo>
                  <a:pt x="42" y="373"/>
                </a:lnTo>
                <a:lnTo>
                  <a:pt x="36" y="376"/>
                </a:lnTo>
                <a:lnTo>
                  <a:pt x="36" y="376"/>
                </a:lnTo>
                <a:lnTo>
                  <a:pt x="26" y="382"/>
                </a:lnTo>
                <a:lnTo>
                  <a:pt x="26" y="382"/>
                </a:lnTo>
                <a:lnTo>
                  <a:pt x="25" y="382"/>
                </a:lnTo>
                <a:lnTo>
                  <a:pt x="25" y="382"/>
                </a:lnTo>
                <a:lnTo>
                  <a:pt x="26" y="387"/>
                </a:lnTo>
                <a:lnTo>
                  <a:pt x="30" y="392"/>
                </a:lnTo>
                <a:lnTo>
                  <a:pt x="30" y="392"/>
                </a:lnTo>
                <a:lnTo>
                  <a:pt x="31" y="392"/>
                </a:lnTo>
                <a:lnTo>
                  <a:pt x="31" y="392"/>
                </a:lnTo>
                <a:lnTo>
                  <a:pt x="42" y="385"/>
                </a:lnTo>
                <a:lnTo>
                  <a:pt x="42" y="385"/>
                </a:lnTo>
                <a:lnTo>
                  <a:pt x="45" y="382"/>
                </a:lnTo>
                <a:lnTo>
                  <a:pt x="45" y="382"/>
                </a:lnTo>
                <a:lnTo>
                  <a:pt x="52" y="377"/>
                </a:lnTo>
                <a:lnTo>
                  <a:pt x="52" y="377"/>
                </a:lnTo>
                <a:lnTo>
                  <a:pt x="53" y="377"/>
                </a:lnTo>
                <a:lnTo>
                  <a:pt x="53" y="377"/>
                </a:lnTo>
                <a:lnTo>
                  <a:pt x="53" y="377"/>
                </a:lnTo>
                <a:lnTo>
                  <a:pt x="53" y="377"/>
                </a:lnTo>
                <a:lnTo>
                  <a:pt x="53" y="376"/>
                </a:lnTo>
                <a:lnTo>
                  <a:pt x="53" y="376"/>
                </a:lnTo>
                <a:lnTo>
                  <a:pt x="52" y="370"/>
                </a:lnTo>
                <a:lnTo>
                  <a:pt x="52" y="370"/>
                </a:lnTo>
                <a:lnTo>
                  <a:pt x="53" y="357"/>
                </a:lnTo>
                <a:lnTo>
                  <a:pt x="53" y="357"/>
                </a:lnTo>
                <a:lnTo>
                  <a:pt x="56" y="346"/>
                </a:lnTo>
                <a:lnTo>
                  <a:pt x="64" y="335"/>
                </a:lnTo>
                <a:lnTo>
                  <a:pt x="64" y="335"/>
                </a:lnTo>
                <a:lnTo>
                  <a:pt x="71" y="327"/>
                </a:lnTo>
                <a:lnTo>
                  <a:pt x="79" y="324"/>
                </a:lnTo>
                <a:lnTo>
                  <a:pt x="79" y="324"/>
                </a:lnTo>
                <a:lnTo>
                  <a:pt x="80" y="322"/>
                </a:lnTo>
                <a:lnTo>
                  <a:pt x="80" y="322"/>
                </a:lnTo>
                <a:lnTo>
                  <a:pt x="83" y="319"/>
                </a:lnTo>
                <a:lnTo>
                  <a:pt x="83" y="319"/>
                </a:lnTo>
                <a:lnTo>
                  <a:pt x="85" y="316"/>
                </a:lnTo>
                <a:lnTo>
                  <a:pt x="85" y="316"/>
                </a:lnTo>
                <a:lnTo>
                  <a:pt x="86" y="314"/>
                </a:lnTo>
                <a:lnTo>
                  <a:pt x="86" y="314"/>
                </a:lnTo>
                <a:lnTo>
                  <a:pt x="88" y="316"/>
                </a:lnTo>
                <a:lnTo>
                  <a:pt x="88" y="316"/>
                </a:lnTo>
                <a:lnTo>
                  <a:pt x="86" y="318"/>
                </a:lnTo>
                <a:lnTo>
                  <a:pt x="86" y="318"/>
                </a:lnTo>
                <a:lnTo>
                  <a:pt x="85" y="319"/>
                </a:lnTo>
                <a:lnTo>
                  <a:pt x="85" y="319"/>
                </a:lnTo>
                <a:lnTo>
                  <a:pt x="83" y="322"/>
                </a:lnTo>
                <a:lnTo>
                  <a:pt x="83" y="322"/>
                </a:lnTo>
                <a:lnTo>
                  <a:pt x="82" y="322"/>
                </a:lnTo>
                <a:lnTo>
                  <a:pt x="82" y="322"/>
                </a:lnTo>
                <a:lnTo>
                  <a:pt x="83" y="322"/>
                </a:lnTo>
                <a:lnTo>
                  <a:pt x="83" y="322"/>
                </a:lnTo>
                <a:lnTo>
                  <a:pt x="90" y="322"/>
                </a:lnTo>
                <a:lnTo>
                  <a:pt x="97" y="324"/>
                </a:lnTo>
                <a:lnTo>
                  <a:pt x="97" y="324"/>
                </a:lnTo>
                <a:lnTo>
                  <a:pt x="108" y="327"/>
                </a:lnTo>
                <a:lnTo>
                  <a:pt x="118" y="333"/>
                </a:lnTo>
                <a:lnTo>
                  <a:pt x="118" y="333"/>
                </a:lnTo>
                <a:lnTo>
                  <a:pt x="124" y="340"/>
                </a:lnTo>
                <a:lnTo>
                  <a:pt x="131" y="348"/>
                </a:lnTo>
                <a:lnTo>
                  <a:pt x="131" y="348"/>
                </a:lnTo>
                <a:lnTo>
                  <a:pt x="132" y="355"/>
                </a:lnTo>
                <a:lnTo>
                  <a:pt x="132" y="355"/>
                </a:lnTo>
                <a:lnTo>
                  <a:pt x="132" y="365"/>
                </a:lnTo>
                <a:lnTo>
                  <a:pt x="129" y="374"/>
                </a:lnTo>
                <a:lnTo>
                  <a:pt x="129" y="374"/>
                </a:lnTo>
                <a:lnTo>
                  <a:pt x="129" y="376"/>
                </a:lnTo>
                <a:lnTo>
                  <a:pt x="129" y="376"/>
                </a:lnTo>
                <a:lnTo>
                  <a:pt x="131" y="376"/>
                </a:lnTo>
                <a:lnTo>
                  <a:pt x="131" y="376"/>
                </a:lnTo>
                <a:lnTo>
                  <a:pt x="132" y="376"/>
                </a:lnTo>
                <a:lnTo>
                  <a:pt x="132" y="376"/>
                </a:lnTo>
                <a:lnTo>
                  <a:pt x="135" y="374"/>
                </a:lnTo>
                <a:lnTo>
                  <a:pt x="135" y="374"/>
                </a:lnTo>
                <a:lnTo>
                  <a:pt x="154" y="363"/>
                </a:lnTo>
                <a:lnTo>
                  <a:pt x="154" y="363"/>
                </a:lnTo>
                <a:lnTo>
                  <a:pt x="159" y="360"/>
                </a:lnTo>
                <a:lnTo>
                  <a:pt x="159" y="360"/>
                </a:lnTo>
                <a:lnTo>
                  <a:pt x="161" y="359"/>
                </a:lnTo>
                <a:lnTo>
                  <a:pt x="161" y="359"/>
                </a:lnTo>
                <a:lnTo>
                  <a:pt x="161" y="349"/>
                </a:lnTo>
                <a:lnTo>
                  <a:pt x="161" y="349"/>
                </a:lnTo>
                <a:lnTo>
                  <a:pt x="159" y="348"/>
                </a:lnTo>
                <a:lnTo>
                  <a:pt x="159" y="348"/>
                </a:lnTo>
                <a:lnTo>
                  <a:pt x="159" y="348"/>
                </a:lnTo>
                <a:lnTo>
                  <a:pt x="159" y="348"/>
                </a:lnTo>
                <a:lnTo>
                  <a:pt x="153" y="352"/>
                </a:lnTo>
                <a:lnTo>
                  <a:pt x="153" y="352"/>
                </a:lnTo>
                <a:lnTo>
                  <a:pt x="145" y="357"/>
                </a:lnTo>
                <a:lnTo>
                  <a:pt x="137" y="360"/>
                </a:lnTo>
                <a:lnTo>
                  <a:pt x="137" y="360"/>
                </a:lnTo>
                <a:lnTo>
                  <a:pt x="135" y="362"/>
                </a:lnTo>
                <a:lnTo>
                  <a:pt x="135" y="362"/>
                </a:lnTo>
                <a:lnTo>
                  <a:pt x="134" y="362"/>
                </a:lnTo>
                <a:lnTo>
                  <a:pt x="134" y="362"/>
                </a:lnTo>
                <a:lnTo>
                  <a:pt x="132" y="359"/>
                </a:lnTo>
                <a:lnTo>
                  <a:pt x="132" y="359"/>
                </a:lnTo>
                <a:lnTo>
                  <a:pt x="134" y="359"/>
                </a:lnTo>
                <a:lnTo>
                  <a:pt x="134" y="359"/>
                </a:lnTo>
                <a:lnTo>
                  <a:pt x="137" y="359"/>
                </a:lnTo>
                <a:lnTo>
                  <a:pt x="140" y="357"/>
                </a:lnTo>
                <a:lnTo>
                  <a:pt x="140" y="357"/>
                </a:lnTo>
                <a:lnTo>
                  <a:pt x="145" y="355"/>
                </a:lnTo>
                <a:lnTo>
                  <a:pt x="145" y="355"/>
                </a:lnTo>
                <a:lnTo>
                  <a:pt x="153" y="351"/>
                </a:lnTo>
                <a:lnTo>
                  <a:pt x="159" y="343"/>
                </a:lnTo>
                <a:lnTo>
                  <a:pt x="159" y="343"/>
                </a:lnTo>
                <a:lnTo>
                  <a:pt x="159" y="341"/>
                </a:lnTo>
                <a:lnTo>
                  <a:pt x="159" y="341"/>
                </a:lnTo>
                <a:lnTo>
                  <a:pt x="159" y="333"/>
                </a:lnTo>
                <a:lnTo>
                  <a:pt x="159" y="333"/>
                </a:lnTo>
                <a:lnTo>
                  <a:pt x="157" y="314"/>
                </a:lnTo>
                <a:lnTo>
                  <a:pt x="157" y="314"/>
                </a:lnTo>
                <a:lnTo>
                  <a:pt x="157" y="294"/>
                </a:lnTo>
                <a:lnTo>
                  <a:pt x="157" y="294"/>
                </a:lnTo>
                <a:lnTo>
                  <a:pt x="157" y="292"/>
                </a:lnTo>
                <a:lnTo>
                  <a:pt x="157" y="292"/>
                </a:lnTo>
                <a:lnTo>
                  <a:pt x="157" y="292"/>
                </a:lnTo>
                <a:lnTo>
                  <a:pt x="157" y="292"/>
                </a:lnTo>
                <a:lnTo>
                  <a:pt x="154" y="295"/>
                </a:lnTo>
                <a:lnTo>
                  <a:pt x="154" y="295"/>
                </a:lnTo>
                <a:lnTo>
                  <a:pt x="154" y="297"/>
                </a:lnTo>
                <a:lnTo>
                  <a:pt x="154" y="297"/>
                </a:lnTo>
                <a:lnTo>
                  <a:pt x="153" y="297"/>
                </a:lnTo>
                <a:lnTo>
                  <a:pt x="151" y="297"/>
                </a:lnTo>
                <a:lnTo>
                  <a:pt x="151" y="297"/>
                </a:lnTo>
                <a:lnTo>
                  <a:pt x="150" y="295"/>
                </a:lnTo>
                <a:lnTo>
                  <a:pt x="151" y="294"/>
                </a:lnTo>
                <a:lnTo>
                  <a:pt x="151" y="294"/>
                </a:lnTo>
                <a:lnTo>
                  <a:pt x="156" y="289"/>
                </a:lnTo>
                <a:lnTo>
                  <a:pt x="156" y="289"/>
                </a:lnTo>
                <a:lnTo>
                  <a:pt x="157" y="288"/>
                </a:lnTo>
                <a:lnTo>
                  <a:pt x="157" y="288"/>
                </a:lnTo>
                <a:lnTo>
                  <a:pt x="157" y="275"/>
                </a:lnTo>
                <a:lnTo>
                  <a:pt x="157" y="275"/>
                </a:lnTo>
                <a:lnTo>
                  <a:pt x="157" y="275"/>
                </a:lnTo>
                <a:lnTo>
                  <a:pt x="157" y="275"/>
                </a:lnTo>
                <a:lnTo>
                  <a:pt x="156" y="275"/>
                </a:lnTo>
                <a:lnTo>
                  <a:pt x="156" y="275"/>
                </a:lnTo>
                <a:lnTo>
                  <a:pt x="153" y="281"/>
                </a:lnTo>
                <a:lnTo>
                  <a:pt x="153" y="281"/>
                </a:lnTo>
                <a:lnTo>
                  <a:pt x="150" y="283"/>
                </a:lnTo>
                <a:lnTo>
                  <a:pt x="150" y="283"/>
                </a:lnTo>
                <a:lnTo>
                  <a:pt x="148" y="281"/>
                </a:lnTo>
                <a:lnTo>
                  <a:pt x="148" y="281"/>
                </a:lnTo>
                <a:lnTo>
                  <a:pt x="148" y="280"/>
                </a:lnTo>
                <a:lnTo>
                  <a:pt x="148" y="280"/>
                </a:lnTo>
                <a:lnTo>
                  <a:pt x="150" y="278"/>
                </a:lnTo>
                <a:lnTo>
                  <a:pt x="150" y="278"/>
                </a:lnTo>
                <a:lnTo>
                  <a:pt x="156" y="272"/>
                </a:lnTo>
                <a:lnTo>
                  <a:pt x="156" y="272"/>
                </a:lnTo>
                <a:lnTo>
                  <a:pt x="157" y="270"/>
                </a:lnTo>
                <a:lnTo>
                  <a:pt x="157" y="270"/>
                </a:lnTo>
                <a:lnTo>
                  <a:pt x="157" y="254"/>
                </a:lnTo>
                <a:lnTo>
                  <a:pt x="157" y="254"/>
                </a:lnTo>
                <a:lnTo>
                  <a:pt x="157" y="254"/>
                </a:lnTo>
                <a:lnTo>
                  <a:pt x="157" y="254"/>
                </a:lnTo>
                <a:lnTo>
                  <a:pt x="156" y="254"/>
                </a:lnTo>
                <a:lnTo>
                  <a:pt x="156" y="254"/>
                </a:lnTo>
                <a:lnTo>
                  <a:pt x="148" y="264"/>
                </a:lnTo>
                <a:lnTo>
                  <a:pt x="148" y="264"/>
                </a:lnTo>
                <a:lnTo>
                  <a:pt x="146" y="265"/>
                </a:lnTo>
                <a:lnTo>
                  <a:pt x="146" y="265"/>
                </a:lnTo>
                <a:lnTo>
                  <a:pt x="146" y="267"/>
                </a:lnTo>
                <a:lnTo>
                  <a:pt x="146" y="267"/>
                </a:lnTo>
                <a:lnTo>
                  <a:pt x="145" y="267"/>
                </a:lnTo>
                <a:lnTo>
                  <a:pt x="143" y="265"/>
                </a:lnTo>
                <a:lnTo>
                  <a:pt x="143" y="265"/>
                </a:lnTo>
                <a:lnTo>
                  <a:pt x="142" y="264"/>
                </a:lnTo>
                <a:lnTo>
                  <a:pt x="143" y="262"/>
                </a:lnTo>
                <a:lnTo>
                  <a:pt x="143" y="262"/>
                </a:lnTo>
                <a:lnTo>
                  <a:pt x="146" y="261"/>
                </a:lnTo>
                <a:lnTo>
                  <a:pt x="146" y="261"/>
                </a:lnTo>
                <a:lnTo>
                  <a:pt x="156" y="251"/>
                </a:lnTo>
                <a:lnTo>
                  <a:pt x="156" y="251"/>
                </a:lnTo>
                <a:lnTo>
                  <a:pt x="157" y="250"/>
                </a:lnTo>
                <a:lnTo>
                  <a:pt x="157" y="250"/>
                </a:lnTo>
                <a:lnTo>
                  <a:pt x="156" y="239"/>
                </a:lnTo>
                <a:lnTo>
                  <a:pt x="156" y="239"/>
                </a:lnTo>
                <a:lnTo>
                  <a:pt x="156" y="237"/>
                </a:lnTo>
                <a:lnTo>
                  <a:pt x="156" y="237"/>
                </a:lnTo>
                <a:lnTo>
                  <a:pt x="156" y="239"/>
                </a:lnTo>
                <a:lnTo>
                  <a:pt x="156" y="239"/>
                </a:lnTo>
                <a:lnTo>
                  <a:pt x="151" y="243"/>
                </a:lnTo>
                <a:lnTo>
                  <a:pt x="151" y="243"/>
                </a:lnTo>
                <a:lnTo>
                  <a:pt x="146" y="248"/>
                </a:lnTo>
                <a:lnTo>
                  <a:pt x="142" y="254"/>
                </a:lnTo>
                <a:lnTo>
                  <a:pt x="142" y="254"/>
                </a:lnTo>
                <a:lnTo>
                  <a:pt x="138" y="256"/>
                </a:lnTo>
                <a:lnTo>
                  <a:pt x="138" y="256"/>
                </a:lnTo>
                <a:lnTo>
                  <a:pt x="137" y="254"/>
                </a:lnTo>
                <a:lnTo>
                  <a:pt x="137" y="254"/>
                </a:lnTo>
                <a:lnTo>
                  <a:pt x="137" y="253"/>
                </a:lnTo>
                <a:lnTo>
                  <a:pt x="138" y="251"/>
                </a:lnTo>
                <a:lnTo>
                  <a:pt x="138" y="251"/>
                </a:lnTo>
                <a:lnTo>
                  <a:pt x="146" y="243"/>
                </a:lnTo>
                <a:lnTo>
                  <a:pt x="146" y="243"/>
                </a:lnTo>
                <a:lnTo>
                  <a:pt x="156" y="236"/>
                </a:lnTo>
                <a:lnTo>
                  <a:pt x="156" y="236"/>
                </a:lnTo>
                <a:lnTo>
                  <a:pt x="156" y="234"/>
                </a:lnTo>
                <a:lnTo>
                  <a:pt x="156" y="234"/>
                </a:lnTo>
                <a:lnTo>
                  <a:pt x="156" y="201"/>
                </a:lnTo>
                <a:lnTo>
                  <a:pt x="156" y="201"/>
                </a:lnTo>
                <a:lnTo>
                  <a:pt x="156" y="199"/>
                </a:lnTo>
                <a:lnTo>
                  <a:pt x="156" y="199"/>
                </a:lnTo>
                <a:lnTo>
                  <a:pt x="156" y="199"/>
                </a:lnTo>
                <a:lnTo>
                  <a:pt x="156" y="199"/>
                </a:lnTo>
                <a:lnTo>
                  <a:pt x="154" y="199"/>
                </a:lnTo>
                <a:lnTo>
                  <a:pt x="154" y="198"/>
                </a:lnTo>
                <a:lnTo>
                  <a:pt x="154" y="198"/>
                </a:lnTo>
                <a:lnTo>
                  <a:pt x="153" y="198"/>
                </a:lnTo>
                <a:lnTo>
                  <a:pt x="153" y="198"/>
                </a:lnTo>
                <a:lnTo>
                  <a:pt x="150" y="191"/>
                </a:lnTo>
                <a:lnTo>
                  <a:pt x="150" y="191"/>
                </a:lnTo>
                <a:lnTo>
                  <a:pt x="140" y="182"/>
                </a:lnTo>
                <a:lnTo>
                  <a:pt x="140" y="182"/>
                </a:lnTo>
                <a:lnTo>
                  <a:pt x="137" y="180"/>
                </a:lnTo>
                <a:lnTo>
                  <a:pt x="137" y="180"/>
                </a:lnTo>
                <a:lnTo>
                  <a:pt x="135" y="179"/>
                </a:lnTo>
                <a:lnTo>
                  <a:pt x="135" y="179"/>
                </a:lnTo>
                <a:lnTo>
                  <a:pt x="137" y="177"/>
                </a:lnTo>
                <a:lnTo>
                  <a:pt x="137" y="177"/>
                </a:lnTo>
                <a:lnTo>
                  <a:pt x="138" y="177"/>
                </a:lnTo>
                <a:lnTo>
                  <a:pt x="138" y="177"/>
                </a:lnTo>
                <a:lnTo>
                  <a:pt x="138" y="177"/>
                </a:lnTo>
                <a:lnTo>
                  <a:pt x="138" y="177"/>
                </a:lnTo>
                <a:lnTo>
                  <a:pt x="140" y="180"/>
                </a:lnTo>
                <a:lnTo>
                  <a:pt x="140" y="180"/>
                </a:lnTo>
                <a:lnTo>
                  <a:pt x="142" y="182"/>
                </a:lnTo>
                <a:lnTo>
                  <a:pt x="142" y="182"/>
                </a:lnTo>
                <a:lnTo>
                  <a:pt x="156" y="196"/>
                </a:lnTo>
                <a:lnTo>
                  <a:pt x="156" y="196"/>
                </a:lnTo>
                <a:lnTo>
                  <a:pt x="156" y="196"/>
                </a:lnTo>
                <a:lnTo>
                  <a:pt x="156" y="196"/>
                </a:lnTo>
                <a:lnTo>
                  <a:pt x="159" y="127"/>
                </a:lnTo>
                <a:lnTo>
                  <a:pt x="159" y="127"/>
                </a:lnTo>
                <a:lnTo>
                  <a:pt x="157" y="128"/>
                </a:lnTo>
                <a:lnTo>
                  <a:pt x="157" y="128"/>
                </a:lnTo>
                <a:lnTo>
                  <a:pt x="150" y="142"/>
                </a:lnTo>
                <a:lnTo>
                  <a:pt x="150" y="142"/>
                </a:lnTo>
                <a:lnTo>
                  <a:pt x="145" y="152"/>
                </a:lnTo>
                <a:lnTo>
                  <a:pt x="145" y="152"/>
                </a:lnTo>
                <a:lnTo>
                  <a:pt x="145" y="153"/>
                </a:lnTo>
                <a:lnTo>
                  <a:pt x="145" y="153"/>
                </a:lnTo>
                <a:lnTo>
                  <a:pt x="143" y="155"/>
                </a:lnTo>
                <a:lnTo>
                  <a:pt x="142" y="155"/>
                </a:lnTo>
                <a:lnTo>
                  <a:pt x="142" y="155"/>
                </a:lnTo>
                <a:lnTo>
                  <a:pt x="142" y="153"/>
                </a:lnTo>
                <a:lnTo>
                  <a:pt x="142" y="152"/>
                </a:lnTo>
                <a:lnTo>
                  <a:pt x="142" y="152"/>
                </a:lnTo>
                <a:lnTo>
                  <a:pt x="142" y="150"/>
                </a:lnTo>
                <a:lnTo>
                  <a:pt x="142" y="150"/>
                </a:lnTo>
                <a:lnTo>
                  <a:pt x="150" y="138"/>
                </a:lnTo>
                <a:lnTo>
                  <a:pt x="150" y="138"/>
                </a:lnTo>
                <a:lnTo>
                  <a:pt x="159" y="125"/>
                </a:lnTo>
                <a:lnTo>
                  <a:pt x="159" y="125"/>
                </a:lnTo>
                <a:lnTo>
                  <a:pt x="159" y="122"/>
                </a:lnTo>
                <a:lnTo>
                  <a:pt x="159" y="122"/>
                </a:lnTo>
                <a:lnTo>
                  <a:pt x="161" y="105"/>
                </a:lnTo>
                <a:lnTo>
                  <a:pt x="161" y="105"/>
                </a:lnTo>
                <a:lnTo>
                  <a:pt x="161" y="103"/>
                </a:lnTo>
                <a:lnTo>
                  <a:pt x="161" y="103"/>
                </a:lnTo>
                <a:lnTo>
                  <a:pt x="157" y="106"/>
                </a:lnTo>
                <a:lnTo>
                  <a:pt x="157" y="106"/>
                </a:lnTo>
                <a:lnTo>
                  <a:pt x="146" y="122"/>
                </a:lnTo>
                <a:lnTo>
                  <a:pt x="146" y="122"/>
                </a:lnTo>
                <a:lnTo>
                  <a:pt x="142" y="130"/>
                </a:lnTo>
                <a:lnTo>
                  <a:pt x="137" y="139"/>
                </a:lnTo>
                <a:lnTo>
                  <a:pt x="137" y="139"/>
                </a:lnTo>
                <a:lnTo>
                  <a:pt x="137" y="141"/>
                </a:lnTo>
                <a:lnTo>
                  <a:pt x="137" y="141"/>
                </a:lnTo>
                <a:lnTo>
                  <a:pt x="135" y="142"/>
                </a:lnTo>
                <a:lnTo>
                  <a:pt x="134" y="142"/>
                </a:lnTo>
                <a:lnTo>
                  <a:pt x="134" y="142"/>
                </a:lnTo>
                <a:lnTo>
                  <a:pt x="132" y="141"/>
                </a:lnTo>
                <a:lnTo>
                  <a:pt x="134" y="139"/>
                </a:lnTo>
                <a:lnTo>
                  <a:pt x="134" y="139"/>
                </a:lnTo>
                <a:lnTo>
                  <a:pt x="134" y="139"/>
                </a:lnTo>
                <a:lnTo>
                  <a:pt x="134" y="139"/>
                </a:lnTo>
                <a:lnTo>
                  <a:pt x="140" y="128"/>
                </a:lnTo>
                <a:lnTo>
                  <a:pt x="140" y="128"/>
                </a:lnTo>
                <a:lnTo>
                  <a:pt x="146" y="117"/>
                </a:lnTo>
                <a:lnTo>
                  <a:pt x="146" y="117"/>
                </a:lnTo>
                <a:lnTo>
                  <a:pt x="154" y="106"/>
                </a:lnTo>
                <a:lnTo>
                  <a:pt x="154" y="106"/>
                </a:lnTo>
                <a:lnTo>
                  <a:pt x="157" y="101"/>
                </a:lnTo>
                <a:lnTo>
                  <a:pt x="157" y="101"/>
                </a:lnTo>
                <a:lnTo>
                  <a:pt x="157" y="100"/>
                </a:lnTo>
                <a:lnTo>
                  <a:pt x="157" y="100"/>
                </a:lnTo>
                <a:lnTo>
                  <a:pt x="159" y="100"/>
                </a:lnTo>
                <a:lnTo>
                  <a:pt x="159" y="100"/>
                </a:lnTo>
                <a:lnTo>
                  <a:pt x="161" y="100"/>
                </a:lnTo>
                <a:lnTo>
                  <a:pt x="161" y="100"/>
                </a:lnTo>
                <a:lnTo>
                  <a:pt x="161" y="89"/>
                </a:lnTo>
                <a:lnTo>
                  <a:pt x="161" y="89"/>
                </a:lnTo>
                <a:lnTo>
                  <a:pt x="161" y="89"/>
                </a:lnTo>
                <a:lnTo>
                  <a:pt x="161" y="89"/>
                </a:lnTo>
                <a:lnTo>
                  <a:pt x="159" y="89"/>
                </a:lnTo>
                <a:lnTo>
                  <a:pt x="157" y="87"/>
                </a:lnTo>
                <a:lnTo>
                  <a:pt x="157" y="87"/>
                </a:lnTo>
                <a:lnTo>
                  <a:pt x="157" y="81"/>
                </a:lnTo>
                <a:lnTo>
                  <a:pt x="157" y="81"/>
                </a:lnTo>
                <a:lnTo>
                  <a:pt x="151" y="70"/>
                </a:lnTo>
                <a:lnTo>
                  <a:pt x="151" y="70"/>
                </a:lnTo>
                <a:lnTo>
                  <a:pt x="148" y="64"/>
                </a:lnTo>
                <a:lnTo>
                  <a:pt x="148" y="64"/>
                </a:lnTo>
                <a:lnTo>
                  <a:pt x="146" y="62"/>
                </a:lnTo>
                <a:lnTo>
                  <a:pt x="146" y="62"/>
                </a:lnTo>
                <a:lnTo>
                  <a:pt x="145" y="64"/>
                </a:lnTo>
                <a:lnTo>
                  <a:pt x="145" y="64"/>
                </a:lnTo>
                <a:lnTo>
                  <a:pt x="145" y="62"/>
                </a:lnTo>
                <a:lnTo>
                  <a:pt x="145" y="62"/>
                </a:lnTo>
                <a:lnTo>
                  <a:pt x="145" y="59"/>
                </a:lnTo>
                <a:lnTo>
                  <a:pt x="145" y="59"/>
                </a:lnTo>
                <a:lnTo>
                  <a:pt x="146" y="59"/>
                </a:lnTo>
                <a:lnTo>
                  <a:pt x="146" y="59"/>
                </a:lnTo>
                <a:lnTo>
                  <a:pt x="148" y="59"/>
                </a:lnTo>
                <a:lnTo>
                  <a:pt x="148" y="59"/>
                </a:lnTo>
                <a:lnTo>
                  <a:pt x="151" y="64"/>
                </a:lnTo>
                <a:lnTo>
                  <a:pt x="151" y="64"/>
                </a:lnTo>
                <a:lnTo>
                  <a:pt x="154" y="71"/>
                </a:lnTo>
                <a:lnTo>
                  <a:pt x="159" y="79"/>
                </a:lnTo>
                <a:lnTo>
                  <a:pt x="159" y="79"/>
                </a:lnTo>
                <a:lnTo>
                  <a:pt x="161" y="84"/>
                </a:lnTo>
                <a:lnTo>
                  <a:pt x="161" y="84"/>
                </a:lnTo>
                <a:lnTo>
                  <a:pt x="162" y="82"/>
                </a:lnTo>
                <a:lnTo>
                  <a:pt x="162" y="82"/>
                </a:lnTo>
                <a:lnTo>
                  <a:pt x="162" y="68"/>
                </a:lnTo>
                <a:lnTo>
                  <a:pt x="162" y="68"/>
                </a:lnTo>
                <a:lnTo>
                  <a:pt x="162" y="67"/>
                </a:lnTo>
                <a:lnTo>
                  <a:pt x="162" y="67"/>
                </a:lnTo>
                <a:lnTo>
                  <a:pt x="156" y="56"/>
                </a:lnTo>
                <a:lnTo>
                  <a:pt x="156" y="56"/>
                </a:lnTo>
                <a:lnTo>
                  <a:pt x="156" y="54"/>
                </a:lnTo>
                <a:lnTo>
                  <a:pt x="156" y="54"/>
                </a:lnTo>
                <a:lnTo>
                  <a:pt x="154" y="54"/>
                </a:lnTo>
                <a:lnTo>
                  <a:pt x="154" y="54"/>
                </a:lnTo>
                <a:lnTo>
                  <a:pt x="153" y="53"/>
                </a:lnTo>
                <a:lnTo>
                  <a:pt x="154" y="51"/>
                </a:lnTo>
                <a:lnTo>
                  <a:pt x="154" y="51"/>
                </a:lnTo>
                <a:lnTo>
                  <a:pt x="156" y="49"/>
                </a:lnTo>
                <a:lnTo>
                  <a:pt x="156" y="49"/>
                </a:lnTo>
                <a:lnTo>
                  <a:pt x="157" y="51"/>
                </a:lnTo>
                <a:lnTo>
                  <a:pt x="157" y="51"/>
                </a:lnTo>
                <a:lnTo>
                  <a:pt x="157" y="54"/>
                </a:lnTo>
                <a:lnTo>
                  <a:pt x="157" y="54"/>
                </a:lnTo>
                <a:lnTo>
                  <a:pt x="162" y="64"/>
                </a:lnTo>
                <a:lnTo>
                  <a:pt x="162" y="64"/>
                </a:lnTo>
                <a:lnTo>
                  <a:pt x="162" y="64"/>
                </a:lnTo>
                <a:lnTo>
                  <a:pt x="162" y="64"/>
                </a:lnTo>
                <a:lnTo>
                  <a:pt x="164" y="62"/>
                </a:lnTo>
                <a:lnTo>
                  <a:pt x="164" y="62"/>
                </a:lnTo>
                <a:lnTo>
                  <a:pt x="162" y="60"/>
                </a:lnTo>
                <a:lnTo>
                  <a:pt x="162" y="60"/>
                </a:lnTo>
                <a:lnTo>
                  <a:pt x="162" y="60"/>
                </a:lnTo>
                <a:lnTo>
                  <a:pt x="162" y="59"/>
                </a:lnTo>
                <a:lnTo>
                  <a:pt x="162" y="59"/>
                </a:lnTo>
                <a:lnTo>
                  <a:pt x="164" y="56"/>
                </a:lnTo>
                <a:lnTo>
                  <a:pt x="164" y="56"/>
                </a:lnTo>
                <a:lnTo>
                  <a:pt x="164" y="53"/>
                </a:lnTo>
                <a:lnTo>
                  <a:pt x="164" y="53"/>
                </a:lnTo>
                <a:lnTo>
                  <a:pt x="162" y="37"/>
                </a:lnTo>
                <a:lnTo>
                  <a:pt x="162" y="37"/>
                </a:lnTo>
                <a:lnTo>
                  <a:pt x="162" y="35"/>
                </a:lnTo>
                <a:lnTo>
                  <a:pt x="162" y="35"/>
                </a:lnTo>
                <a:lnTo>
                  <a:pt x="161" y="35"/>
                </a:lnTo>
                <a:lnTo>
                  <a:pt x="161" y="34"/>
                </a:lnTo>
                <a:lnTo>
                  <a:pt x="161" y="34"/>
                </a:lnTo>
                <a:lnTo>
                  <a:pt x="159" y="34"/>
                </a:lnTo>
                <a:lnTo>
                  <a:pt x="159" y="34"/>
                </a:lnTo>
                <a:lnTo>
                  <a:pt x="156" y="32"/>
                </a:lnTo>
                <a:lnTo>
                  <a:pt x="156" y="32"/>
                </a:lnTo>
                <a:lnTo>
                  <a:pt x="154" y="32"/>
                </a:lnTo>
                <a:lnTo>
                  <a:pt x="154" y="32"/>
                </a:lnTo>
                <a:lnTo>
                  <a:pt x="153" y="30"/>
                </a:lnTo>
                <a:lnTo>
                  <a:pt x="153" y="30"/>
                </a:lnTo>
                <a:lnTo>
                  <a:pt x="154" y="30"/>
                </a:lnTo>
                <a:lnTo>
                  <a:pt x="154" y="30"/>
                </a:lnTo>
                <a:lnTo>
                  <a:pt x="156" y="29"/>
                </a:lnTo>
                <a:lnTo>
                  <a:pt x="156" y="29"/>
                </a:lnTo>
                <a:lnTo>
                  <a:pt x="161" y="29"/>
                </a:lnTo>
                <a:lnTo>
                  <a:pt x="161" y="29"/>
                </a:lnTo>
                <a:lnTo>
                  <a:pt x="162" y="29"/>
                </a:lnTo>
                <a:lnTo>
                  <a:pt x="162" y="29"/>
                </a:lnTo>
                <a:lnTo>
                  <a:pt x="162" y="29"/>
                </a:lnTo>
                <a:lnTo>
                  <a:pt x="162" y="29"/>
                </a:lnTo>
                <a:lnTo>
                  <a:pt x="153" y="16"/>
                </a:lnTo>
                <a:lnTo>
                  <a:pt x="153" y="16"/>
                </a:lnTo>
                <a:lnTo>
                  <a:pt x="151" y="16"/>
                </a:lnTo>
                <a:lnTo>
                  <a:pt x="151" y="16"/>
                </a:lnTo>
                <a:lnTo>
                  <a:pt x="140" y="16"/>
                </a:lnTo>
                <a:lnTo>
                  <a:pt x="140" y="16"/>
                </a:lnTo>
                <a:lnTo>
                  <a:pt x="138" y="16"/>
                </a:lnTo>
                <a:lnTo>
                  <a:pt x="138" y="16"/>
                </a:lnTo>
                <a:lnTo>
                  <a:pt x="140" y="16"/>
                </a:lnTo>
                <a:lnTo>
                  <a:pt x="140" y="16"/>
                </a:lnTo>
                <a:lnTo>
                  <a:pt x="151" y="30"/>
                </a:lnTo>
                <a:lnTo>
                  <a:pt x="151" y="30"/>
                </a:lnTo>
                <a:lnTo>
                  <a:pt x="159" y="38"/>
                </a:lnTo>
                <a:lnTo>
                  <a:pt x="159" y="38"/>
                </a:lnTo>
                <a:lnTo>
                  <a:pt x="161" y="40"/>
                </a:lnTo>
                <a:lnTo>
                  <a:pt x="161" y="40"/>
                </a:lnTo>
                <a:lnTo>
                  <a:pt x="161" y="41"/>
                </a:lnTo>
                <a:lnTo>
                  <a:pt x="161" y="41"/>
                </a:lnTo>
                <a:lnTo>
                  <a:pt x="159" y="43"/>
                </a:lnTo>
                <a:lnTo>
                  <a:pt x="159" y="43"/>
                </a:lnTo>
                <a:lnTo>
                  <a:pt x="156" y="43"/>
                </a:lnTo>
                <a:lnTo>
                  <a:pt x="156" y="43"/>
                </a:lnTo>
                <a:lnTo>
                  <a:pt x="156" y="41"/>
                </a:lnTo>
                <a:lnTo>
                  <a:pt x="156" y="41"/>
                </a:lnTo>
                <a:lnTo>
                  <a:pt x="153" y="35"/>
                </a:lnTo>
                <a:lnTo>
                  <a:pt x="153" y="35"/>
                </a:lnTo>
                <a:lnTo>
                  <a:pt x="146" y="27"/>
                </a:lnTo>
                <a:lnTo>
                  <a:pt x="138" y="19"/>
                </a:lnTo>
                <a:lnTo>
                  <a:pt x="138" y="19"/>
                </a:lnTo>
                <a:lnTo>
                  <a:pt x="137" y="16"/>
                </a:lnTo>
                <a:lnTo>
                  <a:pt x="137" y="16"/>
                </a:lnTo>
                <a:lnTo>
                  <a:pt x="134" y="16"/>
                </a:lnTo>
                <a:lnTo>
                  <a:pt x="134" y="16"/>
                </a:lnTo>
                <a:lnTo>
                  <a:pt x="124" y="15"/>
                </a:lnTo>
                <a:lnTo>
                  <a:pt x="124" y="15"/>
                </a:lnTo>
                <a:lnTo>
                  <a:pt x="86" y="15"/>
                </a:lnTo>
                <a:lnTo>
                  <a:pt x="86" y="15"/>
                </a:lnTo>
                <a:lnTo>
                  <a:pt x="79" y="15"/>
                </a:lnTo>
                <a:lnTo>
                  <a:pt x="79" y="15"/>
                </a:lnTo>
                <a:lnTo>
                  <a:pt x="77" y="16"/>
                </a:lnTo>
                <a:lnTo>
                  <a:pt x="77" y="16"/>
                </a:lnTo>
                <a:lnTo>
                  <a:pt x="75" y="19"/>
                </a:lnTo>
                <a:lnTo>
                  <a:pt x="75" y="19"/>
                </a:lnTo>
                <a:lnTo>
                  <a:pt x="74" y="24"/>
                </a:lnTo>
                <a:lnTo>
                  <a:pt x="72" y="27"/>
                </a:lnTo>
                <a:lnTo>
                  <a:pt x="72" y="27"/>
                </a:lnTo>
                <a:lnTo>
                  <a:pt x="72" y="29"/>
                </a:lnTo>
                <a:lnTo>
                  <a:pt x="72" y="29"/>
                </a:lnTo>
                <a:lnTo>
                  <a:pt x="71" y="29"/>
                </a:lnTo>
                <a:lnTo>
                  <a:pt x="71" y="29"/>
                </a:lnTo>
                <a:lnTo>
                  <a:pt x="71" y="29"/>
                </a:lnTo>
                <a:lnTo>
                  <a:pt x="69" y="27"/>
                </a:lnTo>
                <a:lnTo>
                  <a:pt x="69" y="27"/>
                </a:lnTo>
                <a:lnTo>
                  <a:pt x="69" y="27"/>
                </a:lnTo>
                <a:lnTo>
                  <a:pt x="71" y="23"/>
                </a:lnTo>
                <a:lnTo>
                  <a:pt x="71" y="23"/>
                </a:lnTo>
                <a:lnTo>
                  <a:pt x="75" y="16"/>
                </a:lnTo>
                <a:lnTo>
                  <a:pt x="75" y="16"/>
                </a:lnTo>
                <a:lnTo>
                  <a:pt x="75" y="15"/>
                </a:lnTo>
                <a:lnTo>
                  <a:pt x="75" y="15"/>
                </a:lnTo>
                <a:lnTo>
                  <a:pt x="75" y="15"/>
                </a:lnTo>
                <a:lnTo>
                  <a:pt x="75" y="15"/>
                </a:lnTo>
                <a:lnTo>
                  <a:pt x="66" y="16"/>
                </a:lnTo>
                <a:lnTo>
                  <a:pt x="66" y="16"/>
                </a:lnTo>
                <a:lnTo>
                  <a:pt x="63" y="18"/>
                </a:lnTo>
                <a:lnTo>
                  <a:pt x="63" y="18"/>
                </a:lnTo>
                <a:lnTo>
                  <a:pt x="58" y="30"/>
                </a:lnTo>
                <a:lnTo>
                  <a:pt x="58" y="30"/>
                </a:lnTo>
                <a:lnTo>
                  <a:pt x="56" y="35"/>
                </a:lnTo>
                <a:lnTo>
                  <a:pt x="56" y="35"/>
                </a:lnTo>
                <a:lnTo>
                  <a:pt x="56" y="38"/>
                </a:lnTo>
                <a:lnTo>
                  <a:pt x="56" y="38"/>
                </a:lnTo>
                <a:lnTo>
                  <a:pt x="56" y="41"/>
                </a:lnTo>
                <a:lnTo>
                  <a:pt x="56" y="41"/>
                </a:lnTo>
                <a:lnTo>
                  <a:pt x="53" y="41"/>
                </a:lnTo>
                <a:lnTo>
                  <a:pt x="53" y="41"/>
                </a:lnTo>
                <a:lnTo>
                  <a:pt x="53" y="38"/>
                </a:lnTo>
                <a:lnTo>
                  <a:pt x="53" y="38"/>
                </a:lnTo>
                <a:lnTo>
                  <a:pt x="53" y="37"/>
                </a:lnTo>
                <a:lnTo>
                  <a:pt x="53" y="37"/>
                </a:lnTo>
                <a:lnTo>
                  <a:pt x="55" y="32"/>
                </a:lnTo>
                <a:lnTo>
                  <a:pt x="55" y="32"/>
                </a:lnTo>
                <a:lnTo>
                  <a:pt x="61" y="19"/>
                </a:lnTo>
                <a:lnTo>
                  <a:pt x="61" y="19"/>
                </a:lnTo>
                <a:lnTo>
                  <a:pt x="61" y="18"/>
                </a:lnTo>
                <a:lnTo>
                  <a:pt x="61" y="18"/>
                </a:lnTo>
                <a:lnTo>
                  <a:pt x="60" y="18"/>
                </a:lnTo>
                <a:lnTo>
                  <a:pt x="60" y="18"/>
                </a:lnTo>
                <a:lnTo>
                  <a:pt x="53" y="21"/>
                </a:lnTo>
                <a:lnTo>
                  <a:pt x="53" y="21"/>
                </a:lnTo>
                <a:lnTo>
                  <a:pt x="50" y="21"/>
                </a:lnTo>
                <a:lnTo>
                  <a:pt x="50" y="21"/>
                </a:lnTo>
                <a:lnTo>
                  <a:pt x="45" y="37"/>
                </a:lnTo>
                <a:lnTo>
                  <a:pt x="45" y="37"/>
                </a:lnTo>
                <a:lnTo>
                  <a:pt x="44" y="41"/>
                </a:lnTo>
                <a:lnTo>
                  <a:pt x="44" y="48"/>
                </a:lnTo>
                <a:lnTo>
                  <a:pt x="44" y="48"/>
                </a:lnTo>
                <a:lnTo>
                  <a:pt x="42" y="49"/>
                </a:lnTo>
                <a:lnTo>
                  <a:pt x="41" y="49"/>
                </a:lnTo>
                <a:lnTo>
                  <a:pt x="41" y="49"/>
                </a:lnTo>
                <a:lnTo>
                  <a:pt x="39" y="49"/>
                </a:lnTo>
                <a:lnTo>
                  <a:pt x="39" y="48"/>
                </a:lnTo>
                <a:lnTo>
                  <a:pt x="39" y="48"/>
                </a:lnTo>
                <a:lnTo>
                  <a:pt x="39" y="46"/>
                </a:lnTo>
                <a:lnTo>
                  <a:pt x="39" y="46"/>
                </a:lnTo>
                <a:lnTo>
                  <a:pt x="42" y="38"/>
                </a:lnTo>
                <a:lnTo>
                  <a:pt x="42" y="38"/>
                </a:lnTo>
                <a:lnTo>
                  <a:pt x="49" y="23"/>
                </a:lnTo>
                <a:lnTo>
                  <a:pt x="49" y="23"/>
                </a:lnTo>
                <a:lnTo>
                  <a:pt x="49" y="21"/>
                </a:lnTo>
                <a:lnTo>
                  <a:pt x="49" y="21"/>
                </a:lnTo>
                <a:lnTo>
                  <a:pt x="47" y="23"/>
                </a:lnTo>
                <a:lnTo>
                  <a:pt x="47" y="23"/>
                </a:lnTo>
                <a:lnTo>
                  <a:pt x="42" y="24"/>
                </a:lnTo>
                <a:lnTo>
                  <a:pt x="39" y="26"/>
                </a:lnTo>
                <a:lnTo>
                  <a:pt x="39" y="26"/>
                </a:lnTo>
                <a:lnTo>
                  <a:pt x="36" y="30"/>
                </a:lnTo>
                <a:lnTo>
                  <a:pt x="36" y="30"/>
                </a:lnTo>
                <a:lnTo>
                  <a:pt x="33" y="41"/>
                </a:lnTo>
                <a:lnTo>
                  <a:pt x="33" y="41"/>
                </a:lnTo>
                <a:lnTo>
                  <a:pt x="31" y="48"/>
                </a:lnTo>
                <a:lnTo>
                  <a:pt x="31" y="48"/>
                </a:lnTo>
                <a:lnTo>
                  <a:pt x="31" y="48"/>
                </a:lnTo>
                <a:lnTo>
                  <a:pt x="30" y="49"/>
                </a:lnTo>
                <a:lnTo>
                  <a:pt x="30" y="49"/>
                </a:lnTo>
                <a:lnTo>
                  <a:pt x="26" y="48"/>
                </a:lnTo>
                <a:lnTo>
                  <a:pt x="26" y="48"/>
                </a:lnTo>
                <a:lnTo>
                  <a:pt x="26" y="45"/>
                </a:lnTo>
                <a:lnTo>
                  <a:pt x="26" y="45"/>
                </a:lnTo>
                <a:lnTo>
                  <a:pt x="33" y="34"/>
                </a:lnTo>
                <a:lnTo>
                  <a:pt x="33" y="34"/>
                </a:lnTo>
                <a:lnTo>
                  <a:pt x="33" y="32"/>
                </a:lnTo>
                <a:lnTo>
                  <a:pt x="33" y="32"/>
                </a:lnTo>
                <a:lnTo>
                  <a:pt x="31" y="32"/>
                </a:lnTo>
                <a:lnTo>
                  <a:pt x="31" y="32"/>
                </a:lnTo>
                <a:lnTo>
                  <a:pt x="28" y="40"/>
                </a:lnTo>
                <a:lnTo>
                  <a:pt x="28" y="40"/>
                </a:lnTo>
                <a:lnTo>
                  <a:pt x="23" y="51"/>
                </a:lnTo>
                <a:lnTo>
                  <a:pt x="23" y="51"/>
                </a:lnTo>
                <a:lnTo>
                  <a:pt x="23" y="53"/>
                </a:lnTo>
                <a:lnTo>
                  <a:pt x="23" y="53"/>
                </a:lnTo>
                <a:lnTo>
                  <a:pt x="20" y="70"/>
                </a:lnTo>
                <a:lnTo>
                  <a:pt x="20" y="70"/>
                </a:lnTo>
                <a:lnTo>
                  <a:pt x="20" y="71"/>
                </a:lnTo>
                <a:lnTo>
                  <a:pt x="20" y="71"/>
                </a:lnTo>
                <a:lnTo>
                  <a:pt x="22" y="73"/>
                </a:lnTo>
                <a:lnTo>
                  <a:pt x="22" y="73"/>
                </a:lnTo>
                <a:lnTo>
                  <a:pt x="31" y="86"/>
                </a:lnTo>
                <a:lnTo>
                  <a:pt x="31" y="86"/>
                </a:lnTo>
                <a:lnTo>
                  <a:pt x="42" y="98"/>
                </a:lnTo>
                <a:lnTo>
                  <a:pt x="42" y="98"/>
                </a:lnTo>
                <a:lnTo>
                  <a:pt x="42" y="98"/>
                </a:lnTo>
                <a:lnTo>
                  <a:pt x="42" y="98"/>
                </a:lnTo>
                <a:lnTo>
                  <a:pt x="44" y="101"/>
                </a:lnTo>
                <a:lnTo>
                  <a:pt x="42" y="101"/>
                </a:lnTo>
                <a:lnTo>
                  <a:pt x="42" y="101"/>
                </a:lnTo>
                <a:lnTo>
                  <a:pt x="41" y="103"/>
                </a:lnTo>
                <a:lnTo>
                  <a:pt x="39" y="101"/>
                </a:lnTo>
                <a:lnTo>
                  <a:pt x="39" y="101"/>
                </a:lnTo>
                <a:lnTo>
                  <a:pt x="39" y="101"/>
                </a:lnTo>
                <a:lnTo>
                  <a:pt x="39" y="101"/>
                </a:lnTo>
                <a:lnTo>
                  <a:pt x="34" y="94"/>
                </a:lnTo>
                <a:lnTo>
                  <a:pt x="34" y="94"/>
                </a:lnTo>
                <a:lnTo>
                  <a:pt x="20" y="75"/>
                </a:lnTo>
                <a:lnTo>
                  <a:pt x="20" y="75"/>
                </a:lnTo>
                <a:lnTo>
                  <a:pt x="19" y="73"/>
                </a:lnTo>
                <a:lnTo>
                  <a:pt x="19" y="73"/>
                </a:lnTo>
                <a:lnTo>
                  <a:pt x="19" y="75"/>
                </a:lnTo>
                <a:lnTo>
                  <a:pt x="19" y="75"/>
                </a:lnTo>
                <a:lnTo>
                  <a:pt x="17" y="86"/>
                </a:lnTo>
                <a:lnTo>
                  <a:pt x="17" y="86"/>
                </a:lnTo>
                <a:lnTo>
                  <a:pt x="19" y="87"/>
                </a:lnTo>
                <a:lnTo>
                  <a:pt x="19" y="87"/>
                </a:lnTo>
                <a:lnTo>
                  <a:pt x="28" y="103"/>
                </a:lnTo>
                <a:lnTo>
                  <a:pt x="28" y="103"/>
                </a:lnTo>
                <a:lnTo>
                  <a:pt x="30" y="105"/>
                </a:lnTo>
                <a:lnTo>
                  <a:pt x="30" y="105"/>
                </a:lnTo>
                <a:lnTo>
                  <a:pt x="31" y="105"/>
                </a:lnTo>
                <a:lnTo>
                  <a:pt x="31" y="105"/>
                </a:lnTo>
                <a:lnTo>
                  <a:pt x="33" y="105"/>
                </a:lnTo>
                <a:lnTo>
                  <a:pt x="33" y="106"/>
                </a:lnTo>
                <a:lnTo>
                  <a:pt x="33" y="106"/>
                </a:lnTo>
                <a:lnTo>
                  <a:pt x="33" y="109"/>
                </a:lnTo>
                <a:lnTo>
                  <a:pt x="33" y="109"/>
                </a:lnTo>
                <a:lnTo>
                  <a:pt x="31" y="111"/>
                </a:lnTo>
                <a:lnTo>
                  <a:pt x="30" y="109"/>
                </a:lnTo>
                <a:lnTo>
                  <a:pt x="30" y="109"/>
                </a:lnTo>
                <a:lnTo>
                  <a:pt x="28" y="108"/>
                </a:lnTo>
                <a:lnTo>
                  <a:pt x="28" y="108"/>
                </a:lnTo>
                <a:lnTo>
                  <a:pt x="26" y="105"/>
                </a:lnTo>
                <a:lnTo>
                  <a:pt x="26" y="105"/>
                </a:lnTo>
                <a:lnTo>
                  <a:pt x="17" y="92"/>
                </a:lnTo>
                <a:lnTo>
                  <a:pt x="17" y="92"/>
                </a:lnTo>
                <a:lnTo>
                  <a:pt x="17" y="92"/>
                </a:lnTo>
                <a:lnTo>
                  <a:pt x="17" y="92"/>
                </a:lnTo>
                <a:lnTo>
                  <a:pt x="17" y="92"/>
                </a:lnTo>
                <a:lnTo>
                  <a:pt x="17" y="92"/>
                </a:lnTo>
                <a:lnTo>
                  <a:pt x="17" y="111"/>
                </a:lnTo>
                <a:lnTo>
                  <a:pt x="17" y="111"/>
                </a:lnTo>
                <a:lnTo>
                  <a:pt x="17" y="109"/>
                </a:lnTo>
                <a:lnTo>
                  <a:pt x="17" y="109"/>
                </a:lnTo>
                <a:lnTo>
                  <a:pt x="19" y="109"/>
                </a:lnTo>
                <a:lnTo>
                  <a:pt x="19" y="109"/>
                </a:lnTo>
                <a:lnTo>
                  <a:pt x="20" y="109"/>
                </a:lnTo>
                <a:lnTo>
                  <a:pt x="20" y="109"/>
                </a:lnTo>
                <a:lnTo>
                  <a:pt x="20" y="111"/>
                </a:lnTo>
                <a:lnTo>
                  <a:pt x="20" y="111"/>
                </a:lnTo>
                <a:lnTo>
                  <a:pt x="19" y="112"/>
                </a:lnTo>
                <a:lnTo>
                  <a:pt x="19" y="112"/>
                </a:lnTo>
                <a:lnTo>
                  <a:pt x="19" y="111"/>
                </a:lnTo>
                <a:lnTo>
                  <a:pt x="19" y="111"/>
                </a:lnTo>
                <a:lnTo>
                  <a:pt x="17" y="111"/>
                </a:lnTo>
                <a:lnTo>
                  <a:pt x="17" y="111"/>
                </a:lnTo>
                <a:lnTo>
                  <a:pt x="15" y="125"/>
                </a:lnTo>
                <a:lnTo>
                  <a:pt x="15" y="125"/>
                </a:lnTo>
                <a:lnTo>
                  <a:pt x="17" y="125"/>
                </a:lnTo>
                <a:lnTo>
                  <a:pt x="17" y="125"/>
                </a:lnTo>
                <a:lnTo>
                  <a:pt x="25" y="120"/>
                </a:lnTo>
                <a:lnTo>
                  <a:pt x="25" y="120"/>
                </a:lnTo>
                <a:lnTo>
                  <a:pt x="28" y="119"/>
                </a:lnTo>
                <a:lnTo>
                  <a:pt x="28" y="119"/>
                </a:lnTo>
                <a:lnTo>
                  <a:pt x="30" y="119"/>
                </a:lnTo>
                <a:lnTo>
                  <a:pt x="30" y="119"/>
                </a:lnTo>
                <a:lnTo>
                  <a:pt x="30" y="119"/>
                </a:lnTo>
                <a:lnTo>
                  <a:pt x="30" y="120"/>
                </a:lnTo>
                <a:lnTo>
                  <a:pt x="30" y="122"/>
                </a:lnTo>
                <a:lnTo>
                  <a:pt x="30" y="122"/>
                </a:lnTo>
                <a:lnTo>
                  <a:pt x="28" y="122"/>
                </a:lnTo>
                <a:lnTo>
                  <a:pt x="28" y="122"/>
                </a:lnTo>
                <a:lnTo>
                  <a:pt x="22" y="125"/>
                </a:lnTo>
                <a:lnTo>
                  <a:pt x="22" y="125"/>
                </a:lnTo>
                <a:lnTo>
                  <a:pt x="17" y="127"/>
                </a:lnTo>
                <a:lnTo>
                  <a:pt x="17" y="127"/>
                </a:lnTo>
                <a:lnTo>
                  <a:pt x="15" y="128"/>
                </a:lnTo>
                <a:lnTo>
                  <a:pt x="15" y="128"/>
                </a:lnTo>
                <a:lnTo>
                  <a:pt x="15" y="135"/>
                </a:lnTo>
                <a:lnTo>
                  <a:pt x="15" y="135"/>
                </a:lnTo>
                <a:lnTo>
                  <a:pt x="15" y="136"/>
                </a:lnTo>
                <a:lnTo>
                  <a:pt x="15" y="136"/>
                </a:lnTo>
                <a:lnTo>
                  <a:pt x="17" y="136"/>
                </a:lnTo>
                <a:lnTo>
                  <a:pt x="17" y="136"/>
                </a:lnTo>
                <a:lnTo>
                  <a:pt x="25" y="131"/>
                </a:lnTo>
                <a:lnTo>
                  <a:pt x="25" y="131"/>
                </a:lnTo>
                <a:lnTo>
                  <a:pt x="25" y="131"/>
                </a:lnTo>
                <a:lnTo>
                  <a:pt x="25" y="131"/>
                </a:lnTo>
                <a:lnTo>
                  <a:pt x="26" y="131"/>
                </a:lnTo>
                <a:lnTo>
                  <a:pt x="28" y="131"/>
                </a:lnTo>
                <a:lnTo>
                  <a:pt x="28" y="131"/>
                </a:lnTo>
                <a:lnTo>
                  <a:pt x="28" y="133"/>
                </a:lnTo>
                <a:lnTo>
                  <a:pt x="26" y="135"/>
                </a:lnTo>
                <a:lnTo>
                  <a:pt x="26" y="135"/>
                </a:lnTo>
                <a:lnTo>
                  <a:pt x="26" y="135"/>
                </a:lnTo>
                <a:lnTo>
                  <a:pt x="26" y="135"/>
                </a:lnTo>
                <a:lnTo>
                  <a:pt x="23" y="135"/>
                </a:lnTo>
                <a:lnTo>
                  <a:pt x="23" y="135"/>
                </a:lnTo>
                <a:lnTo>
                  <a:pt x="15" y="138"/>
                </a:lnTo>
                <a:lnTo>
                  <a:pt x="15" y="138"/>
                </a:lnTo>
                <a:lnTo>
                  <a:pt x="15" y="150"/>
                </a:lnTo>
                <a:lnTo>
                  <a:pt x="15" y="150"/>
                </a:lnTo>
                <a:close/>
                <a:moveTo>
                  <a:pt x="228" y="289"/>
                </a:moveTo>
                <a:lnTo>
                  <a:pt x="228" y="289"/>
                </a:lnTo>
                <a:lnTo>
                  <a:pt x="225" y="286"/>
                </a:lnTo>
                <a:lnTo>
                  <a:pt x="225" y="286"/>
                </a:lnTo>
                <a:lnTo>
                  <a:pt x="220" y="280"/>
                </a:lnTo>
                <a:lnTo>
                  <a:pt x="216" y="273"/>
                </a:lnTo>
                <a:lnTo>
                  <a:pt x="216" y="273"/>
                </a:lnTo>
                <a:lnTo>
                  <a:pt x="214" y="269"/>
                </a:lnTo>
                <a:lnTo>
                  <a:pt x="213" y="261"/>
                </a:lnTo>
                <a:lnTo>
                  <a:pt x="213" y="261"/>
                </a:lnTo>
                <a:lnTo>
                  <a:pt x="213" y="254"/>
                </a:lnTo>
                <a:lnTo>
                  <a:pt x="214" y="248"/>
                </a:lnTo>
                <a:lnTo>
                  <a:pt x="214" y="248"/>
                </a:lnTo>
                <a:lnTo>
                  <a:pt x="214" y="247"/>
                </a:lnTo>
                <a:lnTo>
                  <a:pt x="214" y="247"/>
                </a:lnTo>
                <a:lnTo>
                  <a:pt x="213" y="245"/>
                </a:lnTo>
                <a:lnTo>
                  <a:pt x="213" y="245"/>
                </a:lnTo>
                <a:lnTo>
                  <a:pt x="213" y="243"/>
                </a:lnTo>
                <a:lnTo>
                  <a:pt x="213" y="243"/>
                </a:lnTo>
                <a:lnTo>
                  <a:pt x="217" y="239"/>
                </a:lnTo>
                <a:lnTo>
                  <a:pt x="217" y="239"/>
                </a:lnTo>
                <a:lnTo>
                  <a:pt x="219" y="237"/>
                </a:lnTo>
                <a:lnTo>
                  <a:pt x="219" y="237"/>
                </a:lnTo>
                <a:lnTo>
                  <a:pt x="227" y="229"/>
                </a:lnTo>
                <a:lnTo>
                  <a:pt x="227" y="229"/>
                </a:lnTo>
                <a:lnTo>
                  <a:pt x="235" y="224"/>
                </a:lnTo>
                <a:lnTo>
                  <a:pt x="241" y="221"/>
                </a:lnTo>
                <a:lnTo>
                  <a:pt x="241" y="221"/>
                </a:lnTo>
                <a:lnTo>
                  <a:pt x="243" y="221"/>
                </a:lnTo>
                <a:lnTo>
                  <a:pt x="243" y="221"/>
                </a:lnTo>
                <a:lnTo>
                  <a:pt x="235" y="206"/>
                </a:lnTo>
                <a:lnTo>
                  <a:pt x="235" y="206"/>
                </a:lnTo>
                <a:lnTo>
                  <a:pt x="233" y="206"/>
                </a:lnTo>
                <a:lnTo>
                  <a:pt x="233" y="206"/>
                </a:lnTo>
                <a:lnTo>
                  <a:pt x="227" y="207"/>
                </a:lnTo>
                <a:lnTo>
                  <a:pt x="227" y="207"/>
                </a:lnTo>
                <a:lnTo>
                  <a:pt x="217" y="212"/>
                </a:lnTo>
                <a:lnTo>
                  <a:pt x="206" y="218"/>
                </a:lnTo>
                <a:lnTo>
                  <a:pt x="206" y="218"/>
                </a:lnTo>
                <a:lnTo>
                  <a:pt x="203" y="221"/>
                </a:lnTo>
                <a:lnTo>
                  <a:pt x="200" y="224"/>
                </a:lnTo>
                <a:lnTo>
                  <a:pt x="200" y="224"/>
                </a:lnTo>
                <a:lnTo>
                  <a:pt x="200" y="226"/>
                </a:lnTo>
                <a:lnTo>
                  <a:pt x="197" y="226"/>
                </a:lnTo>
                <a:lnTo>
                  <a:pt x="197" y="226"/>
                </a:lnTo>
                <a:lnTo>
                  <a:pt x="197" y="224"/>
                </a:lnTo>
                <a:lnTo>
                  <a:pt x="197" y="223"/>
                </a:lnTo>
                <a:lnTo>
                  <a:pt x="197" y="223"/>
                </a:lnTo>
                <a:lnTo>
                  <a:pt x="198" y="221"/>
                </a:lnTo>
                <a:lnTo>
                  <a:pt x="198" y="221"/>
                </a:lnTo>
                <a:lnTo>
                  <a:pt x="206" y="215"/>
                </a:lnTo>
                <a:lnTo>
                  <a:pt x="206" y="215"/>
                </a:lnTo>
                <a:lnTo>
                  <a:pt x="216" y="210"/>
                </a:lnTo>
                <a:lnTo>
                  <a:pt x="227" y="206"/>
                </a:lnTo>
                <a:lnTo>
                  <a:pt x="227" y="206"/>
                </a:lnTo>
                <a:lnTo>
                  <a:pt x="232" y="202"/>
                </a:lnTo>
                <a:lnTo>
                  <a:pt x="232" y="202"/>
                </a:lnTo>
                <a:lnTo>
                  <a:pt x="232" y="201"/>
                </a:lnTo>
                <a:lnTo>
                  <a:pt x="232" y="201"/>
                </a:lnTo>
                <a:lnTo>
                  <a:pt x="222" y="194"/>
                </a:lnTo>
                <a:lnTo>
                  <a:pt x="222" y="194"/>
                </a:lnTo>
                <a:lnTo>
                  <a:pt x="220" y="194"/>
                </a:lnTo>
                <a:lnTo>
                  <a:pt x="220" y="194"/>
                </a:lnTo>
                <a:lnTo>
                  <a:pt x="216" y="194"/>
                </a:lnTo>
                <a:lnTo>
                  <a:pt x="216" y="194"/>
                </a:lnTo>
                <a:lnTo>
                  <a:pt x="209" y="198"/>
                </a:lnTo>
                <a:lnTo>
                  <a:pt x="209" y="198"/>
                </a:lnTo>
                <a:lnTo>
                  <a:pt x="195" y="204"/>
                </a:lnTo>
                <a:lnTo>
                  <a:pt x="195" y="204"/>
                </a:lnTo>
                <a:lnTo>
                  <a:pt x="189" y="210"/>
                </a:lnTo>
                <a:lnTo>
                  <a:pt x="189" y="210"/>
                </a:lnTo>
                <a:lnTo>
                  <a:pt x="187" y="212"/>
                </a:lnTo>
                <a:lnTo>
                  <a:pt x="187" y="212"/>
                </a:lnTo>
                <a:lnTo>
                  <a:pt x="186" y="213"/>
                </a:lnTo>
                <a:lnTo>
                  <a:pt x="184" y="212"/>
                </a:lnTo>
                <a:lnTo>
                  <a:pt x="184" y="212"/>
                </a:lnTo>
                <a:lnTo>
                  <a:pt x="184" y="210"/>
                </a:lnTo>
                <a:lnTo>
                  <a:pt x="184" y="209"/>
                </a:lnTo>
                <a:lnTo>
                  <a:pt x="184" y="209"/>
                </a:lnTo>
                <a:lnTo>
                  <a:pt x="186" y="209"/>
                </a:lnTo>
                <a:lnTo>
                  <a:pt x="186" y="209"/>
                </a:lnTo>
                <a:lnTo>
                  <a:pt x="195" y="202"/>
                </a:lnTo>
                <a:lnTo>
                  <a:pt x="195" y="202"/>
                </a:lnTo>
                <a:lnTo>
                  <a:pt x="205" y="198"/>
                </a:lnTo>
                <a:lnTo>
                  <a:pt x="216" y="193"/>
                </a:lnTo>
                <a:lnTo>
                  <a:pt x="216" y="193"/>
                </a:lnTo>
                <a:lnTo>
                  <a:pt x="219" y="191"/>
                </a:lnTo>
                <a:lnTo>
                  <a:pt x="219" y="191"/>
                </a:lnTo>
                <a:lnTo>
                  <a:pt x="214" y="187"/>
                </a:lnTo>
                <a:lnTo>
                  <a:pt x="214" y="187"/>
                </a:lnTo>
                <a:lnTo>
                  <a:pt x="209" y="179"/>
                </a:lnTo>
                <a:lnTo>
                  <a:pt x="206" y="171"/>
                </a:lnTo>
                <a:lnTo>
                  <a:pt x="206" y="171"/>
                </a:lnTo>
                <a:lnTo>
                  <a:pt x="206" y="166"/>
                </a:lnTo>
                <a:lnTo>
                  <a:pt x="206" y="166"/>
                </a:lnTo>
                <a:lnTo>
                  <a:pt x="205" y="168"/>
                </a:lnTo>
                <a:lnTo>
                  <a:pt x="205" y="168"/>
                </a:lnTo>
                <a:lnTo>
                  <a:pt x="203" y="172"/>
                </a:lnTo>
                <a:lnTo>
                  <a:pt x="203" y="172"/>
                </a:lnTo>
                <a:lnTo>
                  <a:pt x="200" y="180"/>
                </a:lnTo>
                <a:lnTo>
                  <a:pt x="200" y="180"/>
                </a:lnTo>
                <a:lnTo>
                  <a:pt x="198" y="182"/>
                </a:lnTo>
                <a:lnTo>
                  <a:pt x="197" y="180"/>
                </a:lnTo>
                <a:lnTo>
                  <a:pt x="197" y="180"/>
                </a:lnTo>
                <a:lnTo>
                  <a:pt x="197" y="180"/>
                </a:lnTo>
                <a:lnTo>
                  <a:pt x="197" y="180"/>
                </a:lnTo>
                <a:lnTo>
                  <a:pt x="194" y="182"/>
                </a:lnTo>
                <a:lnTo>
                  <a:pt x="194" y="182"/>
                </a:lnTo>
                <a:lnTo>
                  <a:pt x="183" y="188"/>
                </a:lnTo>
                <a:lnTo>
                  <a:pt x="183" y="188"/>
                </a:lnTo>
                <a:lnTo>
                  <a:pt x="181" y="190"/>
                </a:lnTo>
                <a:lnTo>
                  <a:pt x="181" y="190"/>
                </a:lnTo>
                <a:lnTo>
                  <a:pt x="179" y="191"/>
                </a:lnTo>
                <a:lnTo>
                  <a:pt x="179" y="193"/>
                </a:lnTo>
                <a:lnTo>
                  <a:pt x="179" y="193"/>
                </a:lnTo>
                <a:lnTo>
                  <a:pt x="178" y="194"/>
                </a:lnTo>
                <a:lnTo>
                  <a:pt x="176" y="194"/>
                </a:lnTo>
                <a:lnTo>
                  <a:pt x="176" y="194"/>
                </a:lnTo>
                <a:lnTo>
                  <a:pt x="176" y="194"/>
                </a:lnTo>
                <a:lnTo>
                  <a:pt x="176" y="194"/>
                </a:lnTo>
                <a:lnTo>
                  <a:pt x="176" y="220"/>
                </a:lnTo>
                <a:lnTo>
                  <a:pt x="176" y="220"/>
                </a:lnTo>
                <a:lnTo>
                  <a:pt x="179" y="217"/>
                </a:lnTo>
                <a:lnTo>
                  <a:pt x="179" y="217"/>
                </a:lnTo>
                <a:lnTo>
                  <a:pt x="179" y="215"/>
                </a:lnTo>
                <a:lnTo>
                  <a:pt x="179" y="215"/>
                </a:lnTo>
                <a:lnTo>
                  <a:pt x="181" y="215"/>
                </a:lnTo>
                <a:lnTo>
                  <a:pt x="183" y="217"/>
                </a:lnTo>
                <a:lnTo>
                  <a:pt x="183" y="217"/>
                </a:lnTo>
                <a:lnTo>
                  <a:pt x="183" y="220"/>
                </a:lnTo>
                <a:lnTo>
                  <a:pt x="183" y="220"/>
                </a:lnTo>
                <a:lnTo>
                  <a:pt x="181" y="220"/>
                </a:lnTo>
                <a:lnTo>
                  <a:pt x="181" y="220"/>
                </a:lnTo>
                <a:lnTo>
                  <a:pt x="176" y="221"/>
                </a:lnTo>
                <a:lnTo>
                  <a:pt x="176" y="221"/>
                </a:lnTo>
                <a:lnTo>
                  <a:pt x="176" y="223"/>
                </a:lnTo>
                <a:lnTo>
                  <a:pt x="176" y="223"/>
                </a:lnTo>
                <a:lnTo>
                  <a:pt x="176" y="236"/>
                </a:lnTo>
                <a:lnTo>
                  <a:pt x="176" y="236"/>
                </a:lnTo>
                <a:lnTo>
                  <a:pt x="176" y="237"/>
                </a:lnTo>
                <a:lnTo>
                  <a:pt x="176" y="237"/>
                </a:lnTo>
                <a:lnTo>
                  <a:pt x="179" y="234"/>
                </a:lnTo>
                <a:lnTo>
                  <a:pt x="179" y="234"/>
                </a:lnTo>
                <a:lnTo>
                  <a:pt x="184" y="231"/>
                </a:lnTo>
                <a:lnTo>
                  <a:pt x="184" y="231"/>
                </a:lnTo>
                <a:lnTo>
                  <a:pt x="186" y="229"/>
                </a:lnTo>
                <a:lnTo>
                  <a:pt x="186" y="229"/>
                </a:lnTo>
                <a:lnTo>
                  <a:pt x="186" y="228"/>
                </a:lnTo>
                <a:lnTo>
                  <a:pt x="187" y="228"/>
                </a:lnTo>
                <a:lnTo>
                  <a:pt x="187" y="228"/>
                </a:lnTo>
                <a:lnTo>
                  <a:pt x="189" y="229"/>
                </a:lnTo>
                <a:lnTo>
                  <a:pt x="189" y="229"/>
                </a:lnTo>
                <a:lnTo>
                  <a:pt x="189" y="231"/>
                </a:lnTo>
                <a:lnTo>
                  <a:pt x="189" y="231"/>
                </a:lnTo>
                <a:lnTo>
                  <a:pt x="179" y="237"/>
                </a:lnTo>
                <a:lnTo>
                  <a:pt x="179" y="237"/>
                </a:lnTo>
                <a:lnTo>
                  <a:pt x="178" y="239"/>
                </a:lnTo>
                <a:lnTo>
                  <a:pt x="178" y="239"/>
                </a:lnTo>
                <a:lnTo>
                  <a:pt x="176" y="240"/>
                </a:lnTo>
                <a:lnTo>
                  <a:pt x="176" y="240"/>
                </a:lnTo>
                <a:lnTo>
                  <a:pt x="176" y="253"/>
                </a:lnTo>
                <a:lnTo>
                  <a:pt x="176" y="253"/>
                </a:lnTo>
                <a:lnTo>
                  <a:pt x="176" y="254"/>
                </a:lnTo>
                <a:lnTo>
                  <a:pt x="176" y="254"/>
                </a:lnTo>
                <a:lnTo>
                  <a:pt x="181" y="251"/>
                </a:lnTo>
                <a:lnTo>
                  <a:pt x="181" y="251"/>
                </a:lnTo>
                <a:lnTo>
                  <a:pt x="187" y="247"/>
                </a:lnTo>
                <a:lnTo>
                  <a:pt x="195" y="240"/>
                </a:lnTo>
                <a:lnTo>
                  <a:pt x="195" y="240"/>
                </a:lnTo>
                <a:lnTo>
                  <a:pt x="197" y="240"/>
                </a:lnTo>
                <a:lnTo>
                  <a:pt x="197" y="240"/>
                </a:lnTo>
                <a:lnTo>
                  <a:pt x="198" y="242"/>
                </a:lnTo>
                <a:lnTo>
                  <a:pt x="198" y="242"/>
                </a:lnTo>
                <a:lnTo>
                  <a:pt x="197" y="243"/>
                </a:lnTo>
                <a:lnTo>
                  <a:pt x="197" y="243"/>
                </a:lnTo>
                <a:lnTo>
                  <a:pt x="189" y="248"/>
                </a:lnTo>
                <a:lnTo>
                  <a:pt x="189" y="248"/>
                </a:lnTo>
                <a:lnTo>
                  <a:pt x="178" y="256"/>
                </a:lnTo>
                <a:lnTo>
                  <a:pt x="178" y="256"/>
                </a:lnTo>
                <a:lnTo>
                  <a:pt x="176" y="258"/>
                </a:lnTo>
                <a:lnTo>
                  <a:pt x="176" y="258"/>
                </a:lnTo>
                <a:lnTo>
                  <a:pt x="176" y="272"/>
                </a:lnTo>
                <a:lnTo>
                  <a:pt x="176" y="272"/>
                </a:lnTo>
                <a:lnTo>
                  <a:pt x="176" y="273"/>
                </a:lnTo>
                <a:lnTo>
                  <a:pt x="176" y="273"/>
                </a:lnTo>
                <a:lnTo>
                  <a:pt x="178" y="272"/>
                </a:lnTo>
                <a:lnTo>
                  <a:pt x="178" y="272"/>
                </a:lnTo>
                <a:lnTo>
                  <a:pt x="187" y="265"/>
                </a:lnTo>
                <a:lnTo>
                  <a:pt x="187" y="265"/>
                </a:lnTo>
                <a:lnTo>
                  <a:pt x="197" y="258"/>
                </a:lnTo>
                <a:lnTo>
                  <a:pt x="197" y="258"/>
                </a:lnTo>
                <a:lnTo>
                  <a:pt x="198" y="256"/>
                </a:lnTo>
                <a:lnTo>
                  <a:pt x="198" y="256"/>
                </a:lnTo>
                <a:lnTo>
                  <a:pt x="200" y="254"/>
                </a:lnTo>
                <a:lnTo>
                  <a:pt x="200" y="254"/>
                </a:lnTo>
                <a:lnTo>
                  <a:pt x="202" y="256"/>
                </a:lnTo>
                <a:lnTo>
                  <a:pt x="202" y="256"/>
                </a:lnTo>
                <a:lnTo>
                  <a:pt x="202" y="258"/>
                </a:lnTo>
                <a:lnTo>
                  <a:pt x="202" y="259"/>
                </a:lnTo>
                <a:lnTo>
                  <a:pt x="202" y="259"/>
                </a:lnTo>
                <a:lnTo>
                  <a:pt x="194" y="262"/>
                </a:lnTo>
                <a:lnTo>
                  <a:pt x="194" y="262"/>
                </a:lnTo>
                <a:lnTo>
                  <a:pt x="178" y="275"/>
                </a:lnTo>
                <a:lnTo>
                  <a:pt x="178" y="275"/>
                </a:lnTo>
                <a:lnTo>
                  <a:pt x="176" y="277"/>
                </a:lnTo>
                <a:lnTo>
                  <a:pt x="176" y="277"/>
                </a:lnTo>
                <a:lnTo>
                  <a:pt x="176" y="294"/>
                </a:lnTo>
                <a:lnTo>
                  <a:pt x="176" y="294"/>
                </a:lnTo>
                <a:lnTo>
                  <a:pt x="176" y="295"/>
                </a:lnTo>
                <a:lnTo>
                  <a:pt x="176" y="295"/>
                </a:lnTo>
                <a:lnTo>
                  <a:pt x="178" y="294"/>
                </a:lnTo>
                <a:lnTo>
                  <a:pt x="178" y="294"/>
                </a:lnTo>
                <a:lnTo>
                  <a:pt x="194" y="283"/>
                </a:lnTo>
                <a:lnTo>
                  <a:pt x="194" y="283"/>
                </a:lnTo>
                <a:lnTo>
                  <a:pt x="200" y="278"/>
                </a:lnTo>
                <a:lnTo>
                  <a:pt x="200" y="278"/>
                </a:lnTo>
                <a:lnTo>
                  <a:pt x="205" y="272"/>
                </a:lnTo>
                <a:lnTo>
                  <a:pt x="205" y="272"/>
                </a:lnTo>
                <a:lnTo>
                  <a:pt x="206" y="272"/>
                </a:lnTo>
                <a:lnTo>
                  <a:pt x="206" y="272"/>
                </a:lnTo>
                <a:lnTo>
                  <a:pt x="208" y="273"/>
                </a:lnTo>
                <a:lnTo>
                  <a:pt x="208" y="273"/>
                </a:lnTo>
                <a:lnTo>
                  <a:pt x="206" y="275"/>
                </a:lnTo>
                <a:lnTo>
                  <a:pt x="206" y="275"/>
                </a:lnTo>
                <a:lnTo>
                  <a:pt x="200" y="280"/>
                </a:lnTo>
                <a:lnTo>
                  <a:pt x="200" y="280"/>
                </a:lnTo>
                <a:lnTo>
                  <a:pt x="195" y="283"/>
                </a:lnTo>
                <a:lnTo>
                  <a:pt x="195" y="283"/>
                </a:lnTo>
                <a:lnTo>
                  <a:pt x="178" y="297"/>
                </a:lnTo>
                <a:lnTo>
                  <a:pt x="178" y="297"/>
                </a:lnTo>
                <a:lnTo>
                  <a:pt x="176" y="299"/>
                </a:lnTo>
                <a:lnTo>
                  <a:pt x="176" y="299"/>
                </a:lnTo>
                <a:lnTo>
                  <a:pt x="176" y="308"/>
                </a:lnTo>
                <a:lnTo>
                  <a:pt x="176" y="308"/>
                </a:lnTo>
                <a:lnTo>
                  <a:pt x="176" y="327"/>
                </a:lnTo>
                <a:lnTo>
                  <a:pt x="176" y="327"/>
                </a:lnTo>
                <a:lnTo>
                  <a:pt x="178" y="329"/>
                </a:lnTo>
                <a:lnTo>
                  <a:pt x="178" y="329"/>
                </a:lnTo>
                <a:lnTo>
                  <a:pt x="178" y="329"/>
                </a:lnTo>
                <a:lnTo>
                  <a:pt x="178" y="329"/>
                </a:lnTo>
                <a:lnTo>
                  <a:pt x="179" y="327"/>
                </a:lnTo>
                <a:lnTo>
                  <a:pt x="179" y="327"/>
                </a:lnTo>
                <a:lnTo>
                  <a:pt x="181" y="330"/>
                </a:lnTo>
                <a:lnTo>
                  <a:pt x="181" y="330"/>
                </a:lnTo>
                <a:lnTo>
                  <a:pt x="183" y="333"/>
                </a:lnTo>
                <a:lnTo>
                  <a:pt x="183" y="333"/>
                </a:lnTo>
                <a:lnTo>
                  <a:pt x="183" y="333"/>
                </a:lnTo>
                <a:lnTo>
                  <a:pt x="183" y="333"/>
                </a:lnTo>
                <a:lnTo>
                  <a:pt x="197" y="349"/>
                </a:lnTo>
                <a:lnTo>
                  <a:pt x="197" y="349"/>
                </a:lnTo>
                <a:lnTo>
                  <a:pt x="198" y="351"/>
                </a:lnTo>
                <a:lnTo>
                  <a:pt x="198" y="351"/>
                </a:lnTo>
                <a:lnTo>
                  <a:pt x="200" y="354"/>
                </a:lnTo>
                <a:lnTo>
                  <a:pt x="200" y="354"/>
                </a:lnTo>
                <a:lnTo>
                  <a:pt x="200" y="355"/>
                </a:lnTo>
                <a:lnTo>
                  <a:pt x="200" y="355"/>
                </a:lnTo>
                <a:lnTo>
                  <a:pt x="200" y="355"/>
                </a:lnTo>
                <a:lnTo>
                  <a:pt x="197" y="355"/>
                </a:lnTo>
                <a:lnTo>
                  <a:pt x="197" y="354"/>
                </a:lnTo>
                <a:lnTo>
                  <a:pt x="197" y="354"/>
                </a:lnTo>
                <a:lnTo>
                  <a:pt x="195" y="351"/>
                </a:lnTo>
                <a:lnTo>
                  <a:pt x="195" y="351"/>
                </a:lnTo>
                <a:lnTo>
                  <a:pt x="186" y="340"/>
                </a:lnTo>
                <a:lnTo>
                  <a:pt x="186" y="340"/>
                </a:lnTo>
                <a:lnTo>
                  <a:pt x="181" y="335"/>
                </a:lnTo>
                <a:lnTo>
                  <a:pt x="181" y="335"/>
                </a:lnTo>
                <a:lnTo>
                  <a:pt x="178" y="332"/>
                </a:lnTo>
                <a:lnTo>
                  <a:pt x="178" y="332"/>
                </a:lnTo>
                <a:lnTo>
                  <a:pt x="178" y="332"/>
                </a:lnTo>
                <a:lnTo>
                  <a:pt x="178" y="332"/>
                </a:lnTo>
                <a:lnTo>
                  <a:pt x="178" y="332"/>
                </a:lnTo>
                <a:lnTo>
                  <a:pt x="178" y="332"/>
                </a:lnTo>
                <a:lnTo>
                  <a:pt x="178" y="351"/>
                </a:lnTo>
                <a:lnTo>
                  <a:pt x="178" y="351"/>
                </a:lnTo>
                <a:lnTo>
                  <a:pt x="178" y="366"/>
                </a:lnTo>
                <a:lnTo>
                  <a:pt x="178" y="366"/>
                </a:lnTo>
                <a:lnTo>
                  <a:pt x="181" y="379"/>
                </a:lnTo>
                <a:lnTo>
                  <a:pt x="181" y="379"/>
                </a:lnTo>
                <a:lnTo>
                  <a:pt x="181" y="385"/>
                </a:lnTo>
                <a:lnTo>
                  <a:pt x="181" y="385"/>
                </a:lnTo>
                <a:lnTo>
                  <a:pt x="181" y="387"/>
                </a:lnTo>
                <a:lnTo>
                  <a:pt x="181" y="390"/>
                </a:lnTo>
                <a:lnTo>
                  <a:pt x="181" y="390"/>
                </a:lnTo>
                <a:lnTo>
                  <a:pt x="181" y="390"/>
                </a:lnTo>
                <a:lnTo>
                  <a:pt x="181" y="390"/>
                </a:lnTo>
                <a:lnTo>
                  <a:pt x="181" y="390"/>
                </a:lnTo>
                <a:lnTo>
                  <a:pt x="181" y="390"/>
                </a:lnTo>
                <a:lnTo>
                  <a:pt x="186" y="390"/>
                </a:lnTo>
                <a:lnTo>
                  <a:pt x="186" y="390"/>
                </a:lnTo>
                <a:lnTo>
                  <a:pt x="187" y="390"/>
                </a:lnTo>
                <a:lnTo>
                  <a:pt x="189" y="392"/>
                </a:lnTo>
                <a:lnTo>
                  <a:pt x="189" y="392"/>
                </a:lnTo>
                <a:lnTo>
                  <a:pt x="187" y="393"/>
                </a:lnTo>
                <a:lnTo>
                  <a:pt x="186" y="393"/>
                </a:lnTo>
                <a:lnTo>
                  <a:pt x="186" y="393"/>
                </a:lnTo>
                <a:lnTo>
                  <a:pt x="181" y="393"/>
                </a:lnTo>
                <a:lnTo>
                  <a:pt x="181" y="393"/>
                </a:lnTo>
                <a:lnTo>
                  <a:pt x="161" y="395"/>
                </a:lnTo>
                <a:lnTo>
                  <a:pt x="161" y="395"/>
                </a:lnTo>
                <a:lnTo>
                  <a:pt x="157" y="395"/>
                </a:lnTo>
                <a:lnTo>
                  <a:pt x="157" y="395"/>
                </a:lnTo>
                <a:lnTo>
                  <a:pt x="138" y="406"/>
                </a:lnTo>
                <a:lnTo>
                  <a:pt x="138" y="406"/>
                </a:lnTo>
                <a:lnTo>
                  <a:pt x="129" y="409"/>
                </a:lnTo>
                <a:lnTo>
                  <a:pt x="129" y="409"/>
                </a:lnTo>
                <a:lnTo>
                  <a:pt x="127" y="409"/>
                </a:lnTo>
                <a:lnTo>
                  <a:pt x="127" y="409"/>
                </a:lnTo>
                <a:lnTo>
                  <a:pt x="127" y="406"/>
                </a:lnTo>
                <a:lnTo>
                  <a:pt x="127" y="406"/>
                </a:lnTo>
                <a:lnTo>
                  <a:pt x="129" y="406"/>
                </a:lnTo>
                <a:lnTo>
                  <a:pt x="129" y="406"/>
                </a:lnTo>
                <a:lnTo>
                  <a:pt x="129" y="406"/>
                </a:lnTo>
                <a:lnTo>
                  <a:pt x="129" y="406"/>
                </a:lnTo>
                <a:lnTo>
                  <a:pt x="131" y="406"/>
                </a:lnTo>
                <a:lnTo>
                  <a:pt x="131" y="406"/>
                </a:lnTo>
                <a:lnTo>
                  <a:pt x="134" y="406"/>
                </a:lnTo>
                <a:lnTo>
                  <a:pt x="134" y="406"/>
                </a:lnTo>
                <a:lnTo>
                  <a:pt x="137" y="404"/>
                </a:lnTo>
                <a:lnTo>
                  <a:pt x="137" y="404"/>
                </a:lnTo>
                <a:lnTo>
                  <a:pt x="154" y="395"/>
                </a:lnTo>
                <a:lnTo>
                  <a:pt x="154" y="395"/>
                </a:lnTo>
                <a:lnTo>
                  <a:pt x="154" y="395"/>
                </a:lnTo>
                <a:lnTo>
                  <a:pt x="154" y="395"/>
                </a:lnTo>
                <a:lnTo>
                  <a:pt x="153" y="393"/>
                </a:lnTo>
                <a:lnTo>
                  <a:pt x="153" y="393"/>
                </a:lnTo>
                <a:lnTo>
                  <a:pt x="151" y="393"/>
                </a:lnTo>
                <a:lnTo>
                  <a:pt x="151" y="393"/>
                </a:lnTo>
                <a:lnTo>
                  <a:pt x="150" y="392"/>
                </a:lnTo>
                <a:lnTo>
                  <a:pt x="150" y="390"/>
                </a:lnTo>
                <a:lnTo>
                  <a:pt x="150" y="390"/>
                </a:lnTo>
                <a:lnTo>
                  <a:pt x="151" y="390"/>
                </a:lnTo>
                <a:lnTo>
                  <a:pt x="151" y="390"/>
                </a:lnTo>
                <a:lnTo>
                  <a:pt x="159" y="387"/>
                </a:lnTo>
                <a:lnTo>
                  <a:pt x="159" y="387"/>
                </a:lnTo>
                <a:lnTo>
                  <a:pt x="161" y="385"/>
                </a:lnTo>
                <a:lnTo>
                  <a:pt x="162" y="382"/>
                </a:lnTo>
                <a:lnTo>
                  <a:pt x="162" y="382"/>
                </a:lnTo>
                <a:lnTo>
                  <a:pt x="162" y="377"/>
                </a:lnTo>
                <a:lnTo>
                  <a:pt x="162" y="377"/>
                </a:lnTo>
                <a:lnTo>
                  <a:pt x="162" y="377"/>
                </a:lnTo>
                <a:lnTo>
                  <a:pt x="162" y="377"/>
                </a:lnTo>
                <a:lnTo>
                  <a:pt x="161" y="377"/>
                </a:lnTo>
                <a:lnTo>
                  <a:pt x="161" y="377"/>
                </a:lnTo>
                <a:lnTo>
                  <a:pt x="151" y="382"/>
                </a:lnTo>
                <a:lnTo>
                  <a:pt x="151" y="382"/>
                </a:lnTo>
                <a:lnTo>
                  <a:pt x="142" y="387"/>
                </a:lnTo>
                <a:lnTo>
                  <a:pt x="142" y="387"/>
                </a:lnTo>
                <a:lnTo>
                  <a:pt x="134" y="389"/>
                </a:lnTo>
                <a:lnTo>
                  <a:pt x="134" y="389"/>
                </a:lnTo>
                <a:lnTo>
                  <a:pt x="132" y="389"/>
                </a:lnTo>
                <a:lnTo>
                  <a:pt x="132" y="389"/>
                </a:lnTo>
                <a:lnTo>
                  <a:pt x="132" y="385"/>
                </a:lnTo>
                <a:lnTo>
                  <a:pt x="132" y="385"/>
                </a:lnTo>
                <a:lnTo>
                  <a:pt x="134" y="385"/>
                </a:lnTo>
                <a:lnTo>
                  <a:pt x="134" y="385"/>
                </a:lnTo>
                <a:lnTo>
                  <a:pt x="135" y="385"/>
                </a:lnTo>
                <a:lnTo>
                  <a:pt x="135" y="385"/>
                </a:lnTo>
                <a:lnTo>
                  <a:pt x="135" y="387"/>
                </a:lnTo>
                <a:lnTo>
                  <a:pt x="137" y="387"/>
                </a:lnTo>
                <a:lnTo>
                  <a:pt x="137" y="387"/>
                </a:lnTo>
                <a:lnTo>
                  <a:pt x="140" y="385"/>
                </a:lnTo>
                <a:lnTo>
                  <a:pt x="140" y="385"/>
                </a:lnTo>
                <a:lnTo>
                  <a:pt x="148" y="382"/>
                </a:lnTo>
                <a:lnTo>
                  <a:pt x="148" y="382"/>
                </a:lnTo>
                <a:lnTo>
                  <a:pt x="161" y="376"/>
                </a:lnTo>
                <a:lnTo>
                  <a:pt x="161" y="376"/>
                </a:lnTo>
                <a:lnTo>
                  <a:pt x="161" y="374"/>
                </a:lnTo>
                <a:lnTo>
                  <a:pt x="161" y="374"/>
                </a:lnTo>
                <a:lnTo>
                  <a:pt x="161" y="363"/>
                </a:lnTo>
                <a:lnTo>
                  <a:pt x="161" y="363"/>
                </a:lnTo>
                <a:lnTo>
                  <a:pt x="161" y="362"/>
                </a:lnTo>
                <a:lnTo>
                  <a:pt x="161" y="362"/>
                </a:lnTo>
                <a:lnTo>
                  <a:pt x="159" y="363"/>
                </a:lnTo>
                <a:lnTo>
                  <a:pt x="159" y="363"/>
                </a:lnTo>
                <a:lnTo>
                  <a:pt x="135" y="376"/>
                </a:lnTo>
                <a:lnTo>
                  <a:pt x="135" y="376"/>
                </a:lnTo>
                <a:lnTo>
                  <a:pt x="132" y="379"/>
                </a:lnTo>
                <a:lnTo>
                  <a:pt x="132" y="379"/>
                </a:lnTo>
                <a:lnTo>
                  <a:pt x="131" y="379"/>
                </a:lnTo>
                <a:lnTo>
                  <a:pt x="131" y="379"/>
                </a:lnTo>
                <a:lnTo>
                  <a:pt x="129" y="379"/>
                </a:lnTo>
                <a:lnTo>
                  <a:pt x="129" y="379"/>
                </a:lnTo>
                <a:lnTo>
                  <a:pt x="129" y="377"/>
                </a:lnTo>
                <a:lnTo>
                  <a:pt x="129" y="377"/>
                </a:lnTo>
                <a:lnTo>
                  <a:pt x="129" y="377"/>
                </a:lnTo>
                <a:lnTo>
                  <a:pt x="129" y="377"/>
                </a:lnTo>
                <a:lnTo>
                  <a:pt x="129" y="377"/>
                </a:lnTo>
                <a:lnTo>
                  <a:pt x="129" y="377"/>
                </a:lnTo>
                <a:lnTo>
                  <a:pt x="124" y="384"/>
                </a:lnTo>
                <a:lnTo>
                  <a:pt x="118" y="390"/>
                </a:lnTo>
                <a:lnTo>
                  <a:pt x="118" y="390"/>
                </a:lnTo>
                <a:lnTo>
                  <a:pt x="110" y="395"/>
                </a:lnTo>
                <a:lnTo>
                  <a:pt x="110" y="395"/>
                </a:lnTo>
                <a:lnTo>
                  <a:pt x="102" y="396"/>
                </a:lnTo>
                <a:lnTo>
                  <a:pt x="102" y="396"/>
                </a:lnTo>
                <a:lnTo>
                  <a:pt x="94" y="398"/>
                </a:lnTo>
                <a:lnTo>
                  <a:pt x="94" y="398"/>
                </a:lnTo>
                <a:lnTo>
                  <a:pt x="80" y="396"/>
                </a:lnTo>
                <a:lnTo>
                  <a:pt x="80" y="396"/>
                </a:lnTo>
                <a:lnTo>
                  <a:pt x="75" y="396"/>
                </a:lnTo>
                <a:lnTo>
                  <a:pt x="71" y="395"/>
                </a:lnTo>
                <a:lnTo>
                  <a:pt x="71" y="395"/>
                </a:lnTo>
                <a:lnTo>
                  <a:pt x="63" y="389"/>
                </a:lnTo>
                <a:lnTo>
                  <a:pt x="56" y="381"/>
                </a:lnTo>
                <a:lnTo>
                  <a:pt x="56" y="381"/>
                </a:lnTo>
                <a:lnTo>
                  <a:pt x="55" y="379"/>
                </a:lnTo>
                <a:lnTo>
                  <a:pt x="55" y="379"/>
                </a:lnTo>
                <a:lnTo>
                  <a:pt x="55" y="381"/>
                </a:lnTo>
                <a:lnTo>
                  <a:pt x="53" y="382"/>
                </a:lnTo>
                <a:lnTo>
                  <a:pt x="53" y="382"/>
                </a:lnTo>
                <a:lnTo>
                  <a:pt x="45" y="385"/>
                </a:lnTo>
                <a:lnTo>
                  <a:pt x="45" y="385"/>
                </a:lnTo>
                <a:lnTo>
                  <a:pt x="33" y="393"/>
                </a:lnTo>
                <a:lnTo>
                  <a:pt x="33" y="393"/>
                </a:lnTo>
                <a:lnTo>
                  <a:pt x="31" y="393"/>
                </a:lnTo>
                <a:lnTo>
                  <a:pt x="31" y="393"/>
                </a:lnTo>
                <a:lnTo>
                  <a:pt x="36" y="398"/>
                </a:lnTo>
                <a:lnTo>
                  <a:pt x="41" y="403"/>
                </a:lnTo>
                <a:lnTo>
                  <a:pt x="41" y="403"/>
                </a:lnTo>
                <a:lnTo>
                  <a:pt x="42" y="403"/>
                </a:lnTo>
                <a:lnTo>
                  <a:pt x="42" y="403"/>
                </a:lnTo>
                <a:lnTo>
                  <a:pt x="52" y="398"/>
                </a:lnTo>
                <a:lnTo>
                  <a:pt x="52" y="398"/>
                </a:lnTo>
                <a:lnTo>
                  <a:pt x="55" y="395"/>
                </a:lnTo>
                <a:lnTo>
                  <a:pt x="55" y="395"/>
                </a:lnTo>
                <a:lnTo>
                  <a:pt x="60" y="392"/>
                </a:lnTo>
                <a:lnTo>
                  <a:pt x="60" y="392"/>
                </a:lnTo>
                <a:lnTo>
                  <a:pt x="61" y="390"/>
                </a:lnTo>
                <a:lnTo>
                  <a:pt x="61" y="390"/>
                </a:lnTo>
                <a:lnTo>
                  <a:pt x="63" y="393"/>
                </a:lnTo>
                <a:lnTo>
                  <a:pt x="63" y="393"/>
                </a:lnTo>
                <a:lnTo>
                  <a:pt x="63" y="393"/>
                </a:lnTo>
                <a:lnTo>
                  <a:pt x="61" y="395"/>
                </a:lnTo>
                <a:lnTo>
                  <a:pt x="61" y="395"/>
                </a:lnTo>
                <a:lnTo>
                  <a:pt x="45" y="403"/>
                </a:lnTo>
                <a:lnTo>
                  <a:pt x="45" y="403"/>
                </a:lnTo>
                <a:lnTo>
                  <a:pt x="44" y="404"/>
                </a:lnTo>
                <a:lnTo>
                  <a:pt x="44" y="404"/>
                </a:lnTo>
                <a:lnTo>
                  <a:pt x="44" y="404"/>
                </a:lnTo>
                <a:lnTo>
                  <a:pt x="44" y="404"/>
                </a:lnTo>
                <a:lnTo>
                  <a:pt x="53" y="407"/>
                </a:lnTo>
                <a:lnTo>
                  <a:pt x="63" y="411"/>
                </a:lnTo>
                <a:lnTo>
                  <a:pt x="63" y="411"/>
                </a:lnTo>
                <a:lnTo>
                  <a:pt x="64" y="411"/>
                </a:lnTo>
                <a:lnTo>
                  <a:pt x="64" y="411"/>
                </a:lnTo>
                <a:lnTo>
                  <a:pt x="67" y="409"/>
                </a:lnTo>
                <a:lnTo>
                  <a:pt x="67" y="409"/>
                </a:lnTo>
                <a:lnTo>
                  <a:pt x="74" y="404"/>
                </a:lnTo>
                <a:lnTo>
                  <a:pt x="74" y="404"/>
                </a:lnTo>
                <a:lnTo>
                  <a:pt x="75" y="404"/>
                </a:lnTo>
                <a:lnTo>
                  <a:pt x="77" y="406"/>
                </a:lnTo>
                <a:lnTo>
                  <a:pt x="77" y="406"/>
                </a:lnTo>
                <a:lnTo>
                  <a:pt x="77" y="407"/>
                </a:lnTo>
                <a:lnTo>
                  <a:pt x="75" y="407"/>
                </a:lnTo>
                <a:lnTo>
                  <a:pt x="75" y="407"/>
                </a:lnTo>
                <a:lnTo>
                  <a:pt x="74" y="409"/>
                </a:lnTo>
                <a:lnTo>
                  <a:pt x="74" y="409"/>
                </a:lnTo>
                <a:lnTo>
                  <a:pt x="67" y="411"/>
                </a:lnTo>
                <a:lnTo>
                  <a:pt x="67" y="411"/>
                </a:lnTo>
                <a:lnTo>
                  <a:pt x="67" y="411"/>
                </a:lnTo>
                <a:lnTo>
                  <a:pt x="67" y="411"/>
                </a:lnTo>
                <a:lnTo>
                  <a:pt x="91" y="414"/>
                </a:lnTo>
                <a:lnTo>
                  <a:pt x="91" y="414"/>
                </a:lnTo>
                <a:lnTo>
                  <a:pt x="90" y="411"/>
                </a:lnTo>
                <a:lnTo>
                  <a:pt x="90" y="411"/>
                </a:lnTo>
                <a:lnTo>
                  <a:pt x="88" y="409"/>
                </a:lnTo>
                <a:lnTo>
                  <a:pt x="88" y="409"/>
                </a:lnTo>
                <a:lnTo>
                  <a:pt x="88" y="407"/>
                </a:lnTo>
                <a:lnTo>
                  <a:pt x="88" y="407"/>
                </a:lnTo>
                <a:lnTo>
                  <a:pt x="90" y="406"/>
                </a:lnTo>
                <a:lnTo>
                  <a:pt x="91" y="406"/>
                </a:lnTo>
                <a:lnTo>
                  <a:pt x="91" y="406"/>
                </a:lnTo>
                <a:lnTo>
                  <a:pt x="91" y="407"/>
                </a:lnTo>
                <a:lnTo>
                  <a:pt x="91" y="407"/>
                </a:lnTo>
                <a:lnTo>
                  <a:pt x="91" y="411"/>
                </a:lnTo>
                <a:lnTo>
                  <a:pt x="91" y="411"/>
                </a:lnTo>
                <a:lnTo>
                  <a:pt x="93" y="414"/>
                </a:lnTo>
                <a:lnTo>
                  <a:pt x="93" y="414"/>
                </a:lnTo>
                <a:lnTo>
                  <a:pt x="94" y="415"/>
                </a:lnTo>
                <a:lnTo>
                  <a:pt x="94" y="415"/>
                </a:lnTo>
                <a:lnTo>
                  <a:pt x="105" y="415"/>
                </a:lnTo>
                <a:lnTo>
                  <a:pt x="105" y="415"/>
                </a:lnTo>
                <a:lnTo>
                  <a:pt x="105" y="415"/>
                </a:lnTo>
                <a:lnTo>
                  <a:pt x="105" y="415"/>
                </a:lnTo>
                <a:lnTo>
                  <a:pt x="105" y="414"/>
                </a:lnTo>
                <a:lnTo>
                  <a:pt x="105" y="414"/>
                </a:lnTo>
                <a:lnTo>
                  <a:pt x="101" y="407"/>
                </a:lnTo>
                <a:lnTo>
                  <a:pt x="101" y="407"/>
                </a:lnTo>
                <a:lnTo>
                  <a:pt x="97" y="404"/>
                </a:lnTo>
                <a:lnTo>
                  <a:pt x="97" y="404"/>
                </a:lnTo>
                <a:lnTo>
                  <a:pt x="97" y="403"/>
                </a:lnTo>
                <a:lnTo>
                  <a:pt x="97" y="403"/>
                </a:lnTo>
                <a:lnTo>
                  <a:pt x="97" y="401"/>
                </a:lnTo>
                <a:lnTo>
                  <a:pt x="99" y="401"/>
                </a:lnTo>
                <a:lnTo>
                  <a:pt x="99" y="401"/>
                </a:lnTo>
                <a:lnTo>
                  <a:pt x="101" y="403"/>
                </a:lnTo>
                <a:lnTo>
                  <a:pt x="101" y="403"/>
                </a:lnTo>
                <a:lnTo>
                  <a:pt x="102" y="404"/>
                </a:lnTo>
                <a:lnTo>
                  <a:pt x="102" y="404"/>
                </a:lnTo>
                <a:lnTo>
                  <a:pt x="107" y="414"/>
                </a:lnTo>
                <a:lnTo>
                  <a:pt x="107" y="414"/>
                </a:lnTo>
                <a:lnTo>
                  <a:pt x="108" y="415"/>
                </a:lnTo>
                <a:lnTo>
                  <a:pt x="108" y="415"/>
                </a:lnTo>
                <a:lnTo>
                  <a:pt x="121" y="415"/>
                </a:lnTo>
                <a:lnTo>
                  <a:pt x="121" y="415"/>
                </a:lnTo>
                <a:lnTo>
                  <a:pt x="123" y="415"/>
                </a:lnTo>
                <a:lnTo>
                  <a:pt x="123" y="415"/>
                </a:lnTo>
                <a:lnTo>
                  <a:pt x="121" y="412"/>
                </a:lnTo>
                <a:lnTo>
                  <a:pt x="121" y="412"/>
                </a:lnTo>
                <a:lnTo>
                  <a:pt x="118" y="407"/>
                </a:lnTo>
                <a:lnTo>
                  <a:pt x="118" y="407"/>
                </a:lnTo>
                <a:lnTo>
                  <a:pt x="113" y="400"/>
                </a:lnTo>
                <a:lnTo>
                  <a:pt x="113" y="400"/>
                </a:lnTo>
                <a:lnTo>
                  <a:pt x="113" y="400"/>
                </a:lnTo>
                <a:lnTo>
                  <a:pt x="113" y="400"/>
                </a:lnTo>
                <a:lnTo>
                  <a:pt x="115" y="398"/>
                </a:lnTo>
                <a:lnTo>
                  <a:pt x="115" y="398"/>
                </a:lnTo>
                <a:lnTo>
                  <a:pt x="116" y="398"/>
                </a:lnTo>
                <a:lnTo>
                  <a:pt x="116" y="400"/>
                </a:lnTo>
                <a:lnTo>
                  <a:pt x="116" y="400"/>
                </a:lnTo>
                <a:lnTo>
                  <a:pt x="116" y="403"/>
                </a:lnTo>
                <a:lnTo>
                  <a:pt x="116" y="403"/>
                </a:lnTo>
                <a:lnTo>
                  <a:pt x="121" y="409"/>
                </a:lnTo>
                <a:lnTo>
                  <a:pt x="121" y="409"/>
                </a:lnTo>
                <a:lnTo>
                  <a:pt x="124" y="414"/>
                </a:lnTo>
                <a:lnTo>
                  <a:pt x="124" y="414"/>
                </a:lnTo>
                <a:lnTo>
                  <a:pt x="126" y="415"/>
                </a:lnTo>
                <a:lnTo>
                  <a:pt x="126" y="415"/>
                </a:lnTo>
                <a:lnTo>
                  <a:pt x="134" y="415"/>
                </a:lnTo>
                <a:lnTo>
                  <a:pt x="134" y="415"/>
                </a:lnTo>
                <a:lnTo>
                  <a:pt x="151" y="414"/>
                </a:lnTo>
                <a:lnTo>
                  <a:pt x="151" y="414"/>
                </a:lnTo>
                <a:lnTo>
                  <a:pt x="157" y="412"/>
                </a:lnTo>
                <a:lnTo>
                  <a:pt x="157" y="412"/>
                </a:lnTo>
                <a:lnTo>
                  <a:pt x="176" y="404"/>
                </a:lnTo>
                <a:lnTo>
                  <a:pt x="176" y="404"/>
                </a:lnTo>
                <a:lnTo>
                  <a:pt x="178" y="403"/>
                </a:lnTo>
                <a:lnTo>
                  <a:pt x="179" y="404"/>
                </a:lnTo>
                <a:lnTo>
                  <a:pt x="179" y="404"/>
                </a:lnTo>
                <a:lnTo>
                  <a:pt x="179" y="406"/>
                </a:lnTo>
                <a:lnTo>
                  <a:pt x="178" y="407"/>
                </a:lnTo>
                <a:lnTo>
                  <a:pt x="178" y="407"/>
                </a:lnTo>
                <a:lnTo>
                  <a:pt x="176" y="407"/>
                </a:lnTo>
                <a:lnTo>
                  <a:pt x="176" y="407"/>
                </a:lnTo>
                <a:lnTo>
                  <a:pt x="168" y="411"/>
                </a:lnTo>
                <a:lnTo>
                  <a:pt x="161" y="412"/>
                </a:lnTo>
                <a:lnTo>
                  <a:pt x="161" y="412"/>
                </a:lnTo>
                <a:lnTo>
                  <a:pt x="161" y="414"/>
                </a:lnTo>
                <a:lnTo>
                  <a:pt x="161" y="414"/>
                </a:lnTo>
                <a:lnTo>
                  <a:pt x="181" y="414"/>
                </a:lnTo>
                <a:lnTo>
                  <a:pt x="200" y="412"/>
                </a:lnTo>
                <a:lnTo>
                  <a:pt x="200" y="412"/>
                </a:lnTo>
                <a:lnTo>
                  <a:pt x="202" y="407"/>
                </a:lnTo>
                <a:lnTo>
                  <a:pt x="202" y="407"/>
                </a:lnTo>
                <a:lnTo>
                  <a:pt x="205" y="401"/>
                </a:lnTo>
                <a:lnTo>
                  <a:pt x="205" y="401"/>
                </a:lnTo>
                <a:lnTo>
                  <a:pt x="206" y="398"/>
                </a:lnTo>
                <a:lnTo>
                  <a:pt x="206" y="398"/>
                </a:lnTo>
                <a:lnTo>
                  <a:pt x="211" y="385"/>
                </a:lnTo>
                <a:lnTo>
                  <a:pt x="211" y="385"/>
                </a:lnTo>
                <a:lnTo>
                  <a:pt x="216" y="374"/>
                </a:lnTo>
                <a:lnTo>
                  <a:pt x="216" y="374"/>
                </a:lnTo>
                <a:lnTo>
                  <a:pt x="216" y="373"/>
                </a:lnTo>
                <a:lnTo>
                  <a:pt x="216" y="373"/>
                </a:lnTo>
                <a:lnTo>
                  <a:pt x="213" y="368"/>
                </a:lnTo>
                <a:lnTo>
                  <a:pt x="211" y="362"/>
                </a:lnTo>
                <a:lnTo>
                  <a:pt x="211" y="362"/>
                </a:lnTo>
                <a:lnTo>
                  <a:pt x="211" y="362"/>
                </a:lnTo>
                <a:lnTo>
                  <a:pt x="211" y="362"/>
                </a:lnTo>
                <a:lnTo>
                  <a:pt x="206" y="365"/>
                </a:lnTo>
                <a:lnTo>
                  <a:pt x="206" y="365"/>
                </a:lnTo>
                <a:lnTo>
                  <a:pt x="195" y="387"/>
                </a:lnTo>
                <a:lnTo>
                  <a:pt x="195" y="387"/>
                </a:lnTo>
                <a:lnTo>
                  <a:pt x="191" y="398"/>
                </a:lnTo>
                <a:lnTo>
                  <a:pt x="187" y="409"/>
                </a:lnTo>
                <a:lnTo>
                  <a:pt x="187" y="409"/>
                </a:lnTo>
                <a:lnTo>
                  <a:pt x="186" y="409"/>
                </a:lnTo>
                <a:lnTo>
                  <a:pt x="186" y="409"/>
                </a:lnTo>
                <a:lnTo>
                  <a:pt x="184" y="411"/>
                </a:lnTo>
                <a:lnTo>
                  <a:pt x="183" y="411"/>
                </a:lnTo>
                <a:lnTo>
                  <a:pt x="183" y="411"/>
                </a:lnTo>
                <a:lnTo>
                  <a:pt x="183" y="409"/>
                </a:lnTo>
                <a:lnTo>
                  <a:pt x="183" y="407"/>
                </a:lnTo>
                <a:lnTo>
                  <a:pt x="183" y="407"/>
                </a:lnTo>
                <a:lnTo>
                  <a:pt x="184" y="403"/>
                </a:lnTo>
                <a:lnTo>
                  <a:pt x="184" y="403"/>
                </a:lnTo>
                <a:lnTo>
                  <a:pt x="189" y="395"/>
                </a:lnTo>
                <a:lnTo>
                  <a:pt x="189" y="395"/>
                </a:lnTo>
                <a:lnTo>
                  <a:pt x="197" y="379"/>
                </a:lnTo>
                <a:lnTo>
                  <a:pt x="205" y="365"/>
                </a:lnTo>
                <a:lnTo>
                  <a:pt x="205" y="365"/>
                </a:lnTo>
                <a:lnTo>
                  <a:pt x="206" y="360"/>
                </a:lnTo>
                <a:lnTo>
                  <a:pt x="206" y="360"/>
                </a:lnTo>
                <a:lnTo>
                  <a:pt x="206" y="359"/>
                </a:lnTo>
                <a:lnTo>
                  <a:pt x="206" y="359"/>
                </a:lnTo>
                <a:lnTo>
                  <a:pt x="208" y="357"/>
                </a:lnTo>
                <a:lnTo>
                  <a:pt x="208" y="357"/>
                </a:lnTo>
                <a:lnTo>
                  <a:pt x="208" y="357"/>
                </a:lnTo>
                <a:lnTo>
                  <a:pt x="209" y="357"/>
                </a:lnTo>
                <a:lnTo>
                  <a:pt x="209" y="357"/>
                </a:lnTo>
                <a:lnTo>
                  <a:pt x="208" y="349"/>
                </a:lnTo>
                <a:lnTo>
                  <a:pt x="209" y="341"/>
                </a:lnTo>
                <a:lnTo>
                  <a:pt x="209" y="341"/>
                </a:lnTo>
                <a:lnTo>
                  <a:pt x="209" y="341"/>
                </a:lnTo>
                <a:lnTo>
                  <a:pt x="209" y="341"/>
                </a:lnTo>
                <a:lnTo>
                  <a:pt x="208" y="341"/>
                </a:lnTo>
                <a:lnTo>
                  <a:pt x="206" y="340"/>
                </a:lnTo>
                <a:lnTo>
                  <a:pt x="206" y="340"/>
                </a:lnTo>
                <a:lnTo>
                  <a:pt x="206" y="338"/>
                </a:lnTo>
                <a:lnTo>
                  <a:pt x="206" y="338"/>
                </a:lnTo>
                <a:lnTo>
                  <a:pt x="203" y="335"/>
                </a:lnTo>
                <a:lnTo>
                  <a:pt x="203" y="335"/>
                </a:lnTo>
                <a:lnTo>
                  <a:pt x="192" y="322"/>
                </a:lnTo>
                <a:lnTo>
                  <a:pt x="192" y="322"/>
                </a:lnTo>
                <a:lnTo>
                  <a:pt x="186" y="316"/>
                </a:lnTo>
                <a:lnTo>
                  <a:pt x="186" y="316"/>
                </a:lnTo>
                <a:lnTo>
                  <a:pt x="184" y="314"/>
                </a:lnTo>
                <a:lnTo>
                  <a:pt x="183" y="314"/>
                </a:lnTo>
                <a:lnTo>
                  <a:pt x="183" y="314"/>
                </a:lnTo>
                <a:lnTo>
                  <a:pt x="181" y="313"/>
                </a:lnTo>
                <a:lnTo>
                  <a:pt x="183" y="311"/>
                </a:lnTo>
                <a:lnTo>
                  <a:pt x="183" y="311"/>
                </a:lnTo>
                <a:lnTo>
                  <a:pt x="184" y="310"/>
                </a:lnTo>
                <a:lnTo>
                  <a:pt x="184" y="310"/>
                </a:lnTo>
                <a:lnTo>
                  <a:pt x="186" y="311"/>
                </a:lnTo>
                <a:lnTo>
                  <a:pt x="186" y="311"/>
                </a:lnTo>
                <a:lnTo>
                  <a:pt x="187" y="314"/>
                </a:lnTo>
                <a:lnTo>
                  <a:pt x="187" y="314"/>
                </a:lnTo>
                <a:lnTo>
                  <a:pt x="191" y="318"/>
                </a:lnTo>
                <a:lnTo>
                  <a:pt x="191" y="318"/>
                </a:lnTo>
                <a:lnTo>
                  <a:pt x="205" y="333"/>
                </a:lnTo>
                <a:lnTo>
                  <a:pt x="205" y="333"/>
                </a:lnTo>
                <a:lnTo>
                  <a:pt x="209" y="338"/>
                </a:lnTo>
                <a:lnTo>
                  <a:pt x="209" y="338"/>
                </a:lnTo>
                <a:lnTo>
                  <a:pt x="211" y="338"/>
                </a:lnTo>
                <a:lnTo>
                  <a:pt x="211" y="338"/>
                </a:lnTo>
                <a:lnTo>
                  <a:pt x="211" y="340"/>
                </a:lnTo>
                <a:lnTo>
                  <a:pt x="211" y="340"/>
                </a:lnTo>
                <a:lnTo>
                  <a:pt x="213" y="335"/>
                </a:lnTo>
                <a:lnTo>
                  <a:pt x="213" y="335"/>
                </a:lnTo>
                <a:lnTo>
                  <a:pt x="216" y="332"/>
                </a:lnTo>
                <a:lnTo>
                  <a:pt x="216" y="332"/>
                </a:lnTo>
                <a:lnTo>
                  <a:pt x="214" y="330"/>
                </a:lnTo>
                <a:lnTo>
                  <a:pt x="214" y="330"/>
                </a:lnTo>
                <a:lnTo>
                  <a:pt x="209" y="321"/>
                </a:lnTo>
                <a:lnTo>
                  <a:pt x="209" y="321"/>
                </a:lnTo>
                <a:lnTo>
                  <a:pt x="200" y="305"/>
                </a:lnTo>
                <a:lnTo>
                  <a:pt x="200" y="305"/>
                </a:lnTo>
                <a:lnTo>
                  <a:pt x="198" y="303"/>
                </a:lnTo>
                <a:lnTo>
                  <a:pt x="198" y="303"/>
                </a:lnTo>
                <a:lnTo>
                  <a:pt x="195" y="300"/>
                </a:lnTo>
                <a:lnTo>
                  <a:pt x="195" y="300"/>
                </a:lnTo>
                <a:lnTo>
                  <a:pt x="195" y="299"/>
                </a:lnTo>
                <a:lnTo>
                  <a:pt x="195" y="299"/>
                </a:lnTo>
                <a:lnTo>
                  <a:pt x="195" y="297"/>
                </a:lnTo>
                <a:lnTo>
                  <a:pt x="195" y="297"/>
                </a:lnTo>
                <a:lnTo>
                  <a:pt x="198" y="297"/>
                </a:lnTo>
                <a:lnTo>
                  <a:pt x="198" y="297"/>
                </a:lnTo>
                <a:lnTo>
                  <a:pt x="198" y="299"/>
                </a:lnTo>
                <a:lnTo>
                  <a:pt x="198" y="299"/>
                </a:lnTo>
                <a:lnTo>
                  <a:pt x="200" y="302"/>
                </a:lnTo>
                <a:lnTo>
                  <a:pt x="200" y="302"/>
                </a:lnTo>
                <a:lnTo>
                  <a:pt x="202" y="305"/>
                </a:lnTo>
                <a:lnTo>
                  <a:pt x="202" y="305"/>
                </a:lnTo>
                <a:lnTo>
                  <a:pt x="211" y="318"/>
                </a:lnTo>
                <a:lnTo>
                  <a:pt x="211" y="318"/>
                </a:lnTo>
                <a:lnTo>
                  <a:pt x="213" y="321"/>
                </a:lnTo>
                <a:lnTo>
                  <a:pt x="213" y="321"/>
                </a:lnTo>
                <a:lnTo>
                  <a:pt x="217" y="329"/>
                </a:lnTo>
                <a:lnTo>
                  <a:pt x="217" y="329"/>
                </a:lnTo>
                <a:lnTo>
                  <a:pt x="222" y="324"/>
                </a:lnTo>
                <a:lnTo>
                  <a:pt x="222" y="324"/>
                </a:lnTo>
                <a:lnTo>
                  <a:pt x="227" y="321"/>
                </a:lnTo>
                <a:lnTo>
                  <a:pt x="227" y="321"/>
                </a:lnTo>
                <a:lnTo>
                  <a:pt x="222" y="313"/>
                </a:lnTo>
                <a:lnTo>
                  <a:pt x="222" y="313"/>
                </a:lnTo>
                <a:lnTo>
                  <a:pt x="214" y="300"/>
                </a:lnTo>
                <a:lnTo>
                  <a:pt x="214" y="300"/>
                </a:lnTo>
                <a:lnTo>
                  <a:pt x="211" y="294"/>
                </a:lnTo>
                <a:lnTo>
                  <a:pt x="211" y="294"/>
                </a:lnTo>
                <a:lnTo>
                  <a:pt x="209" y="292"/>
                </a:lnTo>
                <a:lnTo>
                  <a:pt x="209" y="292"/>
                </a:lnTo>
                <a:lnTo>
                  <a:pt x="209" y="292"/>
                </a:lnTo>
                <a:lnTo>
                  <a:pt x="209" y="292"/>
                </a:lnTo>
                <a:lnTo>
                  <a:pt x="208" y="291"/>
                </a:lnTo>
                <a:lnTo>
                  <a:pt x="208" y="291"/>
                </a:lnTo>
                <a:lnTo>
                  <a:pt x="208" y="291"/>
                </a:lnTo>
                <a:lnTo>
                  <a:pt x="208" y="289"/>
                </a:lnTo>
                <a:lnTo>
                  <a:pt x="211" y="288"/>
                </a:lnTo>
                <a:lnTo>
                  <a:pt x="211" y="288"/>
                </a:lnTo>
                <a:lnTo>
                  <a:pt x="211" y="289"/>
                </a:lnTo>
                <a:lnTo>
                  <a:pt x="211" y="289"/>
                </a:lnTo>
                <a:lnTo>
                  <a:pt x="213" y="292"/>
                </a:lnTo>
                <a:lnTo>
                  <a:pt x="214" y="297"/>
                </a:lnTo>
                <a:lnTo>
                  <a:pt x="214" y="297"/>
                </a:lnTo>
                <a:lnTo>
                  <a:pt x="216" y="299"/>
                </a:lnTo>
                <a:lnTo>
                  <a:pt x="216" y="299"/>
                </a:lnTo>
                <a:lnTo>
                  <a:pt x="224" y="310"/>
                </a:lnTo>
                <a:lnTo>
                  <a:pt x="224" y="310"/>
                </a:lnTo>
                <a:lnTo>
                  <a:pt x="228" y="318"/>
                </a:lnTo>
                <a:lnTo>
                  <a:pt x="228" y="318"/>
                </a:lnTo>
                <a:lnTo>
                  <a:pt x="230" y="319"/>
                </a:lnTo>
                <a:lnTo>
                  <a:pt x="230" y="319"/>
                </a:lnTo>
                <a:lnTo>
                  <a:pt x="235" y="316"/>
                </a:lnTo>
                <a:lnTo>
                  <a:pt x="239" y="314"/>
                </a:lnTo>
                <a:lnTo>
                  <a:pt x="239" y="314"/>
                </a:lnTo>
                <a:lnTo>
                  <a:pt x="239" y="313"/>
                </a:lnTo>
                <a:lnTo>
                  <a:pt x="239" y="313"/>
                </a:lnTo>
                <a:lnTo>
                  <a:pt x="236" y="306"/>
                </a:lnTo>
                <a:lnTo>
                  <a:pt x="236" y="306"/>
                </a:lnTo>
                <a:lnTo>
                  <a:pt x="227" y="294"/>
                </a:lnTo>
                <a:lnTo>
                  <a:pt x="227" y="294"/>
                </a:lnTo>
                <a:lnTo>
                  <a:pt x="225" y="292"/>
                </a:lnTo>
                <a:lnTo>
                  <a:pt x="225" y="292"/>
                </a:lnTo>
                <a:lnTo>
                  <a:pt x="224" y="292"/>
                </a:lnTo>
                <a:lnTo>
                  <a:pt x="224" y="292"/>
                </a:lnTo>
                <a:lnTo>
                  <a:pt x="225" y="289"/>
                </a:lnTo>
                <a:lnTo>
                  <a:pt x="227" y="289"/>
                </a:lnTo>
                <a:lnTo>
                  <a:pt x="227" y="289"/>
                </a:lnTo>
                <a:lnTo>
                  <a:pt x="228" y="289"/>
                </a:lnTo>
                <a:lnTo>
                  <a:pt x="228" y="289"/>
                </a:lnTo>
                <a:close/>
                <a:moveTo>
                  <a:pt x="213" y="57"/>
                </a:moveTo>
                <a:lnTo>
                  <a:pt x="213" y="57"/>
                </a:lnTo>
                <a:lnTo>
                  <a:pt x="208" y="60"/>
                </a:lnTo>
                <a:lnTo>
                  <a:pt x="208" y="60"/>
                </a:lnTo>
                <a:lnTo>
                  <a:pt x="198" y="65"/>
                </a:lnTo>
                <a:lnTo>
                  <a:pt x="198" y="65"/>
                </a:lnTo>
                <a:lnTo>
                  <a:pt x="192" y="70"/>
                </a:lnTo>
                <a:lnTo>
                  <a:pt x="189" y="75"/>
                </a:lnTo>
                <a:lnTo>
                  <a:pt x="189" y="75"/>
                </a:lnTo>
                <a:lnTo>
                  <a:pt x="187" y="75"/>
                </a:lnTo>
                <a:lnTo>
                  <a:pt x="187" y="75"/>
                </a:lnTo>
                <a:lnTo>
                  <a:pt x="186" y="75"/>
                </a:lnTo>
                <a:lnTo>
                  <a:pt x="186" y="75"/>
                </a:lnTo>
                <a:lnTo>
                  <a:pt x="186" y="75"/>
                </a:lnTo>
                <a:lnTo>
                  <a:pt x="184" y="73"/>
                </a:lnTo>
                <a:lnTo>
                  <a:pt x="186" y="71"/>
                </a:lnTo>
                <a:lnTo>
                  <a:pt x="186" y="71"/>
                </a:lnTo>
                <a:lnTo>
                  <a:pt x="186" y="71"/>
                </a:lnTo>
                <a:lnTo>
                  <a:pt x="186" y="71"/>
                </a:lnTo>
                <a:lnTo>
                  <a:pt x="203" y="60"/>
                </a:lnTo>
                <a:lnTo>
                  <a:pt x="203" y="60"/>
                </a:lnTo>
                <a:lnTo>
                  <a:pt x="213" y="54"/>
                </a:lnTo>
                <a:lnTo>
                  <a:pt x="213" y="54"/>
                </a:lnTo>
                <a:lnTo>
                  <a:pt x="214" y="54"/>
                </a:lnTo>
                <a:lnTo>
                  <a:pt x="214" y="54"/>
                </a:lnTo>
                <a:lnTo>
                  <a:pt x="219" y="46"/>
                </a:lnTo>
                <a:lnTo>
                  <a:pt x="225" y="40"/>
                </a:lnTo>
                <a:lnTo>
                  <a:pt x="225" y="40"/>
                </a:lnTo>
                <a:lnTo>
                  <a:pt x="235" y="35"/>
                </a:lnTo>
                <a:lnTo>
                  <a:pt x="244" y="34"/>
                </a:lnTo>
                <a:lnTo>
                  <a:pt x="244" y="34"/>
                </a:lnTo>
                <a:lnTo>
                  <a:pt x="252" y="35"/>
                </a:lnTo>
                <a:lnTo>
                  <a:pt x="252" y="35"/>
                </a:lnTo>
                <a:lnTo>
                  <a:pt x="255" y="35"/>
                </a:lnTo>
                <a:lnTo>
                  <a:pt x="258" y="35"/>
                </a:lnTo>
                <a:lnTo>
                  <a:pt x="258" y="35"/>
                </a:lnTo>
                <a:lnTo>
                  <a:pt x="260" y="35"/>
                </a:lnTo>
                <a:lnTo>
                  <a:pt x="260" y="35"/>
                </a:lnTo>
                <a:lnTo>
                  <a:pt x="262" y="37"/>
                </a:lnTo>
                <a:lnTo>
                  <a:pt x="262" y="38"/>
                </a:lnTo>
                <a:lnTo>
                  <a:pt x="262" y="38"/>
                </a:lnTo>
                <a:lnTo>
                  <a:pt x="263" y="38"/>
                </a:lnTo>
                <a:lnTo>
                  <a:pt x="263" y="38"/>
                </a:lnTo>
                <a:lnTo>
                  <a:pt x="269" y="43"/>
                </a:lnTo>
                <a:lnTo>
                  <a:pt x="269" y="43"/>
                </a:lnTo>
                <a:lnTo>
                  <a:pt x="273" y="46"/>
                </a:lnTo>
                <a:lnTo>
                  <a:pt x="273" y="46"/>
                </a:lnTo>
                <a:lnTo>
                  <a:pt x="276" y="51"/>
                </a:lnTo>
                <a:lnTo>
                  <a:pt x="276" y="51"/>
                </a:lnTo>
                <a:lnTo>
                  <a:pt x="277" y="54"/>
                </a:lnTo>
                <a:lnTo>
                  <a:pt x="277" y="54"/>
                </a:lnTo>
                <a:lnTo>
                  <a:pt x="282" y="59"/>
                </a:lnTo>
                <a:lnTo>
                  <a:pt x="284" y="65"/>
                </a:lnTo>
                <a:lnTo>
                  <a:pt x="284" y="65"/>
                </a:lnTo>
                <a:lnTo>
                  <a:pt x="285" y="75"/>
                </a:lnTo>
                <a:lnTo>
                  <a:pt x="282" y="84"/>
                </a:lnTo>
                <a:lnTo>
                  <a:pt x="282" y="84"/>
                </a:lnTo>
                <a:lnTo>
                  <a:pt x="277" y="92"/>
                </a:lnTo>
                <a:lnTo>
                  <a:pt x="273" y="98"/>
                </a:lnTo>
                <a:lnTo>
                  <a:pt x="265" y="103"/>
                </a:lnTo>
                <a:lnTo>
                  <a:pt x="257" y="106"/>
                </a:lnTo>
                <a:lnTo>
                  <a:pt x="257" y="106"/>
                </a:lnTo>
                <a:lnTo>
                  <a:pt x="257" y="106"/>
                </a:lnTo>
                <a:lnTo>
                  <a:pt x="257" y="106"/>
                </a:lnTo>
                <a:lnTo>
                  <a:pt x="257" y="108"/>
                </a:lnTo>
                <a:lnTo>
                  <a:pt x="257" y="108"/>
                </a:lnTo>
                <a:lnTo>
                  <a:pt x="265" y="124"/>
                </a:lnTo>
                <a:lnTo>
                  <a:pt x="265" y="124"/>
                </a:lnTo>
                <a:lnTo>
                  <a:pt x="268" y="128"/>
                </a:lnTo>
                <a:lnTo>
                  <a:pt x="268" y="128"/>
                </a:lnTo>
                <a:lnTo>
                  <a:pt x="268" y="130"/>
                </a:lnTo>
                <a:lnTo>
                  <a:pt x="268" y="130"/>
                </a:lnTo>
                <a:lnTo>
                  <a:pt x="269" y="131"/>
                </a:lnTo>
                <a:lnTo>
                  <a:pt x="269" y="133"/>
                </a:lnTo>
                <a:lnTo>
                  <a:pt x="269" y="133"/>
                </a:lnTo>
                <a:lnTo>
                  <a:pt x="274" y="136"/>
                </a:lnTo>
                <a:lnTo>
                  <a:pt x="277" y="142"/>
                </a:lnTo>
                <a:lnTo>
                  <a:pt x="280" y="147"/>
                </a:lnTo>
                <a:lnTo>
                  <a:pt x="282" y="153"/>
                </a:lnTo>
                <a:lnTo>
                  <a:pt x="282" y="153"/>
                </a:lnTo>
                <a:lnTo>
                  <a:pt x="285" y="150"/>
                </a:lnTo>
                <a:lnTo>
                  <a:pt x="285" y="150"/>
                </a:lnTo>
                <a:lnTo>
                  <a:pt x="288" y="144"/>
                </a:lnTo>
                <a:lnTo>
                  <a:pt x="288" y="144"/>
                </a:lnTo>
                <a:lnTo>
                  <a:pt x="288" y="142"/>
                </a:lnTo>
                <a:lnTo>
                  <a:pt x="288" y="142"/>
                </a:lnTo>
                <a:lnTo>
                  <a:pt x="288" y="139"/>
                </a:lnTo>
                <a:lnTo>
                  <a:pt x="288" y="139"/>
                </a:lnTo>
                <a:lnTo>
                  <a:pt x="290" y="139"/>
                </a:lnTo>
                <a:lnTo>
                  <a:pt x="291" y="139"/>
                </a:lnTo>
                <a:lnTo>
                  <a:pt x="291" y="139"/>
                </a:lnTo>
                <a:lnTo>
                  <a:pt x="291" y="139"/>
                </a:lnTo>
                <a:lnTo>
                  <a:pt x="291" y="141"/>
                </a:lnTo>
                <a:lnTo>
                  <a:pt x="291" y="141"/>
                </a:lnTo>
                <a:lnTo>
                  <a:pt x="290" y="142"/>
                </a:lnTo>
                <a:lnTo>
                  <a:pt x="290" y="142"/>
                </a:lnTo>
                <a:lnTo>
                  <a:pt x="287" y="152"/>
                </a:lnTo>
                <a:lnTo>
                  <a:pt x="287" y="152"/>
                </a:lnTo>
                <a:lnTo>
                  <a:pt x="285" y="155"/>
                </a:lnTo>
                <a:lnTo>
                  <a:pt x="285" y="155"/>
                </a:lnTo>
                <a:lnTo>
                  <a:pt x="285" y="157"/>
                </a:lnTo>
                <a:lnTo>
                  <a:pt x="284" y="158"/>
                </a:lnTo>
                <a:lnTo>
                  <a:pt x="284" y="158"/>
                </a:lnTo>
                <a:lnTo>
                  <a:pt x="284" y="158"/>
                </a:lnTo>
                <a:lnTo>
                  <a:pt x="284" y="158"/>
                </a:lnTo>
                <a:lnTo>
                  <a:pt x="284" y="160"/>
                </a:lnTo>
                <a:lnTo>
                  <a:pt x="284" y="160"/>
                </a:lnTo>
                <a:lnTo>
                  <a:pt x="284" y="163"/>
                </a:lnTo>
                <a:lnTo>
                  <a:pt x="284" y="163"/>
                </a:lnTo>
                <a:lnTo>
                  <a:pt x="284" y="166"/>
                </a:lnTo>
                <a:lnTo>
                  <a:pt x="284" y="166"/>
                </a:lnTo>
                <a:lnTo>
                  <a:pt x="284" y="165"/>
                </a:lnTo>
                <a:lnTo>
                  <a:pt x="284" y="165"/>
                </a:lnTo>
                <a:lnTo>
                  <a:pt x="288" y="158"/>
                </a:lnTo>
                <a:lnTo>
                  <a:pt x="288" y="158"/>
                </a:lnTo>
                <a:lnTo>
                  <a:pt x="301" y="139"/>
                </a:lnTo>
                <a:lnTo>
                  <a:pt x="301" y="139"/>
                </a:lnTo>
                <a:lnTo>
                  <a:pt x="304" y="136"/>
                </a:lnTo>
                <a:lnTo>
                  <a:pt x="304" y="136"/>
                </a:lnTo>
                <a:lnTo>
                  <a:pt x="304" y="136"/>
                </a:lnTo>
                <a:lnTo>
                  <a:pt x="306" y="136"/>
                </a:lnTo>
                <a:lnTo>
                  <a:pt x="306" y="136"/>
                </a:lnTo>
                <a:lnTo>
                  <a:pt x="307" y="136"/>
                </a:lnTo>
                <a:lnTo>
                  <a:pt x="307" y="136"/>
                </a:lnTo>
                <a:lnTo>
                  <a:pt x="307" y="131"/>
                </a:lnTo>
                <a:lnTo>
                  <a:pt x="307" y="131"/>
                </a:lnTo>
                <a:lnTo>
                  <a:pt x="307" y="128"/>
                </a:lnTo>
                <a:lnTo>
                  <a:pt x="307" y="128"/>
                </a:lnTo>
                <a:lnTo>
                  <a:pt x="306" y="117"/>
                </a:lnTo>
                <a:lnTo>
                  <a:pt x="306" y="117"/>
                </a:lnTo>
                <a:lnTo>
                  <a:pt x="304" y="109"/>
                </a:lnTo>
                <a:lnTo>
                  <a:pt x="304" y="109"/>
                </a:lnTo>
                <a:lnTo>
                  <a:pt x="304" y="108"/>
                </a:lnTo>
                <a:lnTo>
                  <a:pt x="304" y="108"/>
                </a:lnTo>
                <a:lnTo>
                  <a:pt x="298" y="98"/>
                </a:lnTo>
                <a:lnTo>
                  <a:pt x="298" y="98"/>
                </a:lnTo>
                <a:lnTo>
                  <a:pt x="296" y="95"/>
                </a:lnTo>
                <a:lnTo>
                  <a:pt x="296" y="95"/>
                </a:lnTo>
                <a:lnTo>
                  <a:pt x="296" y="95"/>
                </a:lnTo>
                <a:lnTo>
                  <a:pt x="296" y="95"/>
                </a:lnTo>
                <a:lnTo>
                  <a:pt x="295" y="95"/>
                </a:lnTo>
                <a:lnTo>
                  <a:pt x="295" y="92"/>
                </a:lnTo>
                <a:lnTo>
                  <a:pt x="295" y="92"/>
                </a:lnTo>
                <a:lnTo>
                  <a:pt x="295" y="92"/>
                </a:lnTo>
                <a:lnTo>
                  <a:pt x="295" y="92"/>
                </a:lnTo>
                <a:lnTo>
                  <a:pt x="295" y="90"/>
                </a:lnTo>
                <a:lnTo>
                  <a:pt x="296" y="89"/>
                </a:lnTo>
                <a:lnTo>
                  <a:pt x="296" y="89"/>
                </a:lnTo>
                <a:lnTo>
                  <a:pt x="298" y="89"/>
                </a:lnTo>
                <a:lnTo>
                  <a:pt x="298" y="89"/>
                </a:lnTo>
                <a:lnTo>
                  <a:pt x="303" y="82"/>
                </a:lnTo>
                <a:lnTo>
                  <a:pt x="303" y="82"/>
                </a:lnTo>
                <a:lnTo>
                  <a:pt x="303" y="81"/>
                </a:lnTo>
                <a:lnTo>
                  <a:pt x="303" y="81"/>
                </a:lnTo>
                <a:lnTo>
                  <a:pt x="303" y="65"/>
                </a:lnTo>
                <a:lnTo>
                  <a:pt x="303" y="65"/>
                </a:lnTo>
                <a:lnTo>
                  <a:pt x="303" y="65"/>
                </a:lnTo>
                <a:lnTo>
                  <a:pt x="303" y="65"/>
                </a:lnTo>
                <a:lnTo>
                  <a:pt x="301" y="67"/>
                </a:lnTo>
                <a:lnTo>
                  <a:pt x="301" y="67"/>
                </a:lnTo>
                <a:lnTo>
                  <a:pt x="298" y="73"/>
                </a:lnTo>
                <a:lnTo>
                  <a:pt x="295" y="79"/>
                </a:lnTo>
                <a:lnTo>
                  <a:pt x="295" y="79"/>
                </a:lnTo>
                <a:lnTo>
                  <a:pt x="295" y="81"/>
                </a:lnTo>
                <a:lnTo>
                  <a:pt x="295" y="81"/>
                </a:lnTo>
                <a:lnTo>
                  <a:pt x="293" y="82"/>
                </a:lnTo>
                <a:lnTo>
                  <a:pt x="293" y="82"/>
                </a:lnTo>
                <a:lnTo>
                  <a:pt x="290" y="81"/>
                </a:lnTo>
                <a:lnTo>
                  <a:pt x="290" y="81"/>
                </a:lnTo>
                <a:lnTo>
                  <a:pt x="291" y="79"/>
                </a:lnTo>
                <a:lnTo>
                  <a:pt x="291" y="79"/>
                </a:lnTo>
                <a:lnTo>
                  <a:pt x="295" y="73"/>
                </a:lnTo>
                <a:lnTo>
                  <a:pt x="295" y="73"/>
                </a:lnTo>
                <a:lnTo>
                  <a:pt x="303" y="62"/>
                </a:lnTo>
                <a:lnTo>
                  <a:pt x="303" y="62"/>
                </a:lnTo>
                <a:lnTo>
                  <a:pt x="303" y="60"/>
                </a:lnTo>
                <a:lnTo>
                  <a:pt x="303" y="60"/>
                </a:lnTo>
                <a:lnTo>
                  <a:pt x="303" y="53"/>
                </a:lnTo>
                <a:lnTo>
                  <a:pt x="303" y="53"/>
                </a:lnTo>
                <a:lnTo>
                  <a:pt x="303" y="49"/>
                </a:lnTo>
                <a:lnTo>
                  <a:pt x="303" y="49"/>
                </a:lnTo>
                <a:lnTo>
                  <a:pt x="299" y="54"/>
                </a:lnTo>
                <a:lnTo>
                  <a:pt x="299" y="54"/>
                </a:lnTo>
                <a:lnTo>
                  <a:pt x="293" y="65"/>
                </a:lnTo>
                <a:lnTo>
                  <a:pt x="293" y="65"/>
                </a:lnTo>
                <a:lnTo>
                  <a:pt x="293" y="65"/>
                </a:lnTo>
                <a:lnTo>
                  <a:pt x="293" y="65"/>
                </a:lnTo>
                <a:lnTo>
                  <a:pt x="291" y="67"/>
                </a:lnTo>
                <a:lnTo>
                  <a:pt x="290" y="67"/>
                </a:lnTo>
                <a:lnTo>
                  <a:pt x="290" y="67"/>
                </a:lnTo>
                <a:lnTo>
                  <a:pt x="290" y="65"/>
                </a:lnTo>
                <a:lnTo>
                  <a:pt x="290" y="64"/>
                </a:lnTo>
                <a:lnTo>
                  <a:pt x="290" y="64"/>
                </a:lnTo>
                <a:lnTo>
                  <a:pt x="290" y="64"/>
                </a:lnTo>
                <a:lnTo>
                  <a:pt x="290" y="64"/>
                </a:lnTo>
                <a:lnTo>
                  <a:pt x="295" y="57"/>
                </a:lnTo>
                <a:lnTo>
                  <a:pt x="295" y="57"/>
                </a:lnTo>
                <a:lnTo>
                  <a:pt x="301" y="48"/>
                </a:lnTo>
                <a:lnTo>
                  <a:pt x="301" y="48"/>
                </a:lnTo>
                <a:lnTo>
                  <a:pt x="301" y="46"/>
                </a:lnTo>
                <a:lnTo>
                  <a:pt x="301" y="46"/>
                </a:lnTo>
                <a:lnTo>
                  <a:pt x="299" y="38"/>
                </a:lnTo>
                <a:lnTo>
                  <a:pt x="299" y="38"/>
                </a:lnTo>
                <a:lnTo>
                  <a:pt x="298" y="37"/>
                </a:lnTo>
                <a:lnTo>
                  <a:pt x="298" y="37"/>
                </a:lnTo>
                <a:lnTo>
                  <a:pt x="293" y="45"/>
                </a:lnTo>
                <a:lnTo>
                  <a:pt x="293" y="45"/>
                </a:lnTo>
                <a:lnTo>
                  <a:pt x="291" y="49"/>
                </a:lnTo>
                <a:lnTo>
                  <a:pt x="291" y="49"/>
                </a:lnTo>
                <a:lnTo>
                  <a:pt x="290" y="49"/>
                </a:lnTo>
                <a:lnTo>
                  <a:pt x="290" y="49"/>
                </a:lnTo>
                <a:lnTo>
                  <a:pt x="290" y="49"/>
                </a:lnTo>
                <a:lnTo>
                  <a:pt x="288" y="49"/>
                </a:lnTo>
                <a:lnTo>
                  <a:pt x="288" y="48"/>
                </a:lnTo>
                <a:lnTo>
                  <a:pt x="288" y="48"/>
                </a:lnTo>
                <a:lnTo>
                  <a:pt x="288" y="46"/>
                </a:lnTo>
                <a:lnTo>
                  <a:pt x="288" y="46"/>
                </a:lnTo>
                <a:lnTo>
                  <a:pt x="295" y="37"/>
                </a:lnTo>
                <a:lnTo>
                  <a:pt x="295" y="37"/>
                </a:lnTo>
                <a:lnTo>
                  <a:pt x="296" y="35"/>
                </a:lnTo>
                <a:lnTo>
                  <a:pt x="296" y="35"/>
                </a:lnTo>
                <a:lnTo>
                  <a:pt x="290" y="29"/>
                </a:lnTo>
                <a:lnTo>
                  <a:pt x="290" y="29"/>
                </a:lnTo>
                <a:lnTo>
                  <a:pt x="285" y="38"/>
                </a:lnTo>
                <a:lnTo>
                  <a:pt x="285" y="38"/>
                </a:lnTo>
                <a:lnTo>
                  <a:pt x="285" y="40"/>
                </a:lnTo>
                <a:lnTo>
                  <a:pt x="285" y="40"/>
                </a:lnTo>
                <a:lnTo>
                  <a:pt x="284" y="40"/>
                </a:lnTo>
                <a:lnTo>
                  <a:pt x="284" y="40"/>
                </a:lnTo>
                <a:lnTo>
                  <a:pt x="284" y="40"/>
                </a:lnTo>
                <a:lnTo>
                  <a:pt x="282" y="40"/>
                </a:lnTo>
                <a:lnTo>
                  <a:pt x="282" y="38"/>
                </a:lnTo>
                <a:lnTo>
                  <a:pt x="282" y="38"/>
                </a:lnTo>
                <a:lnTo>
                  <a:pt x="282" y="37"/>
                </a:lnTo>
                <a:lnTo>
                  <a:pt x="282" y="37"/>
                </a:lnTo>
                <a:lnTo>
                  <a:pt x="288" y="29"/>
                </a:lnTo>
                <a:lnTo>
                  <a:pt x="288" y="29"/>
                </a:lnTo>
                <a:lnTo>
                  <a:pt x="288" y="27"/>
                </a:lnTo>
                <a:lnTo>
                  <a:pt x="288" y="27"/>
                </a:lnTo>
                <a:lnTo>
                  <a:pt x="279" y="23"/>
                </a:lnTo>
                <a:lnTo>
                  <a:pt x="279" y="23"/>
                </a:lnTo>
                <a:lnTo>
                  <a:pt x="276" y="26"/>
                </a:lnTo>
                <a:lnTo>
                  <a:pt x="274" y="30"/>
                </a:lnTo>
                <a:lnTo>
                  <a:pt x="274" y="30"/>
                </a:lnTo>
                <a:lnTo>
                  <a:pt x="274" y="32"/>
                </a:lnTo>
                <a:lnTo>
                  <a:pt x="274" y="32"/>
                </a:lnTo>
                <a:lnTo>
                  <a:pt x="273" y="34"/>
                </a:lnTo>
                <a:lnTo>
                  <a:pt x="273" y="34"/>
                </a:lnTo>
                <a:lnTo>
                  <a:pt x="271" y="32"/>
                </a:lnTo>
                <a:lnTo>
                  <a:pt x="271" y="32"/>
                </a:lnTo>
                <a:lnTo>
                  <a:pt x="271" y="30"/>
                </a:lnTo>
                <a:lnTo>
                  <a:pt x="271" y="30"/>
                </a:lnTo>
                <a:lnTo>
                  <a:pt x="274" y="27"/>
                </a:lnTo>
                <a:lnTo>
                  <a:pt x="274" y="27"/>
                </a:lnTo>
                <a:lnTo>
                  <a:pt x="277" y="21"/>
                </a:lnTo>
                <a:lnTo>
                  <a:pt x="277" y="21"/>
                </a:lnTo>
                <a:lnTo>
                  <a:pt x="268" y="18"/>
                </a:lnTo>
                <a:lnTo>
                  <a:pt x="268" y="18"/>
                </a:lnTo>
                <a:lnTo>
                  <a:pt x="268" y="19"/>
                </a:lnTo>
                <a:lnTo>
                  <a:pt x="268" y="19"/>
                </a:lnTo>
                <a:lnTo>
                  <a:pt x="265" y="24"/>
                </a:lnTo>
                <a:lnTo>
                  <a:pt x="263" y="29"/>
                </a:lnTo>
                <a:lnTo>
                  <a:pt x="263" y="29"/>
                </a:lnTo>
                <a:lnTo>
                  <a:pt x="262" y="30"/>
                </a:lnTo>
                <a:lnTo>
                  <a:pt x="262" y="30"/>
                </a:lnTo>
                <a:lnTo>
                  <a:pt x="260" y="29"/>
                </a:lnTo>
                <a:lnTo>
                  <a:pt x="260" y="29"/>
                </a:lnTo>
                <a:lnTo>
                  <a:pt x="260" y="27"/>
                </a:lnTo>
                <a:lnTo>
                  <a:pt x="260" y="27"/>
                </a:lnTo>
                <a:lnTo>
                  <a:pt x="263" y="24"/>
                </a:lnTo>
                <a:lnTo>
                  <a:pt x="263" y="24"/>
                </a:lnTo>
                <a:lnTo>
                  <a:pt x="266" y="18"/>
                </a:lnTo>
                <a:lnTo>
                  <a:pt x="266" y="18"/>
                </a:lnTo>
                <a:lnTo>
                  <a:pt x="255" y="16"/>
                </a:lnTo>
                <a:lnTo>
                  <a:pt x="255" y="16"/>
                </a:lnTo>
                <a:lnTo>
                  <a:pt x="254" y="24"/>
                </a:lnTo>
                <a:lnTo>
                  <a:pt x="254" y="24"/>
                </a:lnTo>
                <a:lnTo>
                  <a:pt x="252" y="27"/>
                </a:lnTo>
                <a:lnTo>
                  <a:pt x="252" y="27"/>
                </a:lnTo>
                <a:lnTo>
                  <a:pt x="250" y="27"/>
                </a:lnTo>
                <a:lnTo>
                  <a:pt x="250" y="27"/>
                </a:lnTo>
                <a:lnTo>
                  <a:pt x="249" y="27"/>
                </a:lnTo>
                <a:lnTo>
                  <a:pt x="249" y="27"/>
                </a:lnTo>
                <a:lnTo>
                  <a:pt x="249" y="26"/>
                </a:lnTo>
                <a:lnTo>
                  <a:pt x="249" y="26"/>
                </a:lnTo>
                <a:lnTo>
                  <a:pt x="254" y="16"/>
                </a:lnTo>
                <a:lnTo>
                  <a:pt x="254" y="16"/>
                </a:lnTo>
                <a:lnTo>
                  <a:pt x="254" y="15"/>
                </a:lnTo>
                <a:lnTo>
                  <a:pt x="254" y="15"/>
                </a:lnTo>
                <a:lnTo>
                  <a:pt x="246" y="15"/>
                </a:lnTo>
                <a:lnTo>
                  <a:pt x="246" y="15"/>
                </a:lnTo>
                <a:lnTo>
                  <a:pt x="244" y="16"/>
                </a:lnTo>
                <a:lnTo>
                  <a:pt x="244" y="16"/>
                </a:lnTo>
                <a:lnTo>
                  <a:pt x="239" y="21"/>
                </a:lnTo>
                <a:lnTo>
                  <a:pt x="239" y="21"/>
                </a:lnTo>
                <a:lnTo>
                  <a:pt x="236" y="30"/>
                </a:lnTo>
                <a:lnTo>
                  <a:pt x="236" y="30"/>
                </a:lnTo>
                <a:lnTo>
                  <a:pt x="236" y="34"/>
                </a:lnTo>
                <a:lnTo>
                  <a:pt x="236" y="34"/>
                </a:lnTo>
                <a:lnTo>
                  <a:pt x="235" y="35"/>
                </a:lnTo>
                <a:lnTo>
                  <a:pt x="235" y="35"/>
                </a:lnTo>
                <a:lnTo>
                  <a:pt x="233" y="35"/>
                </a:lnTo>
                <a:lnTo>
                  <a:pt x="233" y="35"/>
                </a:lnTo>
                <a:lnTo>
                  <a:pt x="232" y="32"/>
                </a:lnTo>
                <a:lnTo>
                  <a:pt x="232" y="32"/>
                </a:lnTo>
                <a:lnTo>
                  <a:pt x="233" y="32"/>
                </a:lnTo>
                <a:lnTo>
                  <a:pt x="233" y="32"/>
                </a:lnTo>
                <a:lnTo>
                  <a:pt x="236" y="26"/>
                </a:lnTo>
                <a:lnTo>
                  <a:pt x="236" y="26"/>
                </a:lnTo>
                <a:lnTo>
                  <a:pt x="241" y="15"/>
                </a:lnTo>
                <a:lnTo>
                  <a:pt x="241" y="15"/>
                </a:lnTo>
                <a:lnTo>
                  <a:pt x="243" y="15"/>
                </a:lnTo>
                <a:lnTo>
                  <a:pt x="243" y="15"/>
                </a:lnTo>
                <a:lnTo>
                  <a:pt x="233" y="15"/>
                </a:lnTo>
                <a:lnTo>
                  <a:pt x="233" y="15"/>
                </a:lnTo>
                <a:lnTo>
                  <a:pt x="233" y="15"/>
                </a:lnTo>
                <a:lnTo>
                  <a:pt x="233" y="15"/>
                </a:lnTo>
                <a:lnTo>
                  <a:pt x="230" y="21"/>
                </a:lnTo>
                <a:lnTo>
                  <a:pt x="230" y="21"/>
                </a:lnTo>
                <a:lnTo>
                  <a:pt x="228" y="29"/>
                </a:lnTo>
                <a:lnTo>
                  <a:pt x="228" y="29"/>
                </a:lnTo>
                <a:lnTo>
                  <a:pt x="227" y="30"/>
                </a:lnTo>
                <a:lnTo>
                  <a:pt x="227" y="30"/>
                </a:lnTo>
                <a:lnTo>
                  <a:pt x="225" y="32"/>
                </a:lnTo>
                <a:lnTo>
                  <a:pt x="225" y="32"/>
                </a:lnTo>
                <a:lnTo>
                  <a:pt x="224" y="30"/>
                </a:lnTo>
                <a:lnTo>
                  <a:pt x="224" y="30"/>
                </a:lnTo>
                <a:lnTo>
                  <a:pt x="224" y="29"/>
                </a:lnTo>
                <a:lnTo>
                  <a:pt x="224" y="29"/>
                </a:lnTo>
                <a:lnTo>
                  <a:pt x="227" y="24"/>
                </a:lnTo>
                <a:lnTo>
                  <a:pt x="227" y="24"/>
                </a:lnTo>
                <a:lnTo>
                  <a:pt x="230" y="16"/>
                </a:lnTo>
                <a:lnTo>
                  <a:pt x="230" y="16"/>
                </a:lnTo>
                <a:lnTo>
                  <a:pt x="230" y="15"/>
                </a:lnTo>
                <a:lnTo>
                  <a:pt x="230" y="15"/>
                </a:lnTo>
                <a:lnTo>
                  <a:pt x="205" y="15"/>
                </a:lnTo>
                <a:lnTo>
                  <a:pt x="205" y="15"/>
                </a:lnTo>
                <a:lnTo>
                  <a:pt x="206" y="16"/>
                </a:lnTo>
                <a:lnTo>
                  <a:pt x="206" y="16"/>
                </a:lnTo>
                <a:lnTo>
                  <a:pt x="208" y="19"/>
                </a:lnTo>
                <a:lnTo>
                  <a:pt x="208" y="19"/>
                </a:lnTo>
                <a:lnTo>
                  <a:pt x="206" y="23"/>
                </a:lnTo>
                <a:lnTo>
                  <a:pt x="206" y="23"/>
                </a:lnTo>
                <a:lnTo>
                  <a:pt x="205" y="21"/>
                </a:lnTo>
                <a:lnTo>
                  <a:pt x="205" y="21"/>
                </a:lnTo>
                <a:lnTo>
                  <a:pt x="205" y="21"/>
                </a:lnTo>
                <a:lnTo>
                  <a:pt x="205" y="21"/>
                </a:lnTo>
                <a:lnTo>
                  <a:pt x="205" y="16"/>
                </a:lnTo>
                <a:lnTo>
                  <a:pt x="205" y="16"/>
                </a:lnTo>
                <a:lnTo>
                  <a:pt x="203" y="15"/>
                </a:lnTo>
                <a:lnTo>
                  <a:pt x="203" y="15"/>
                </a:lnTo>
                <a:lnTo>
                  <a:pt x="195" y="15"/>
                </a:lnTo>
                <a:lnTo>
                  <a:pt x="195" y="15"/>
                </a:lnTo>
                <a:lnTo>
                  <a:pt x="194" y="18"/>
                </a:lnTo>
                <a:lnTo>
                  <a:pt x="194" y="18"/>
                </a:lnTo>
                <a:lnTo>
                  <a:pt x="192" y="18"/>
                </a:lnTo>
                <a:lnTo>
                  <a:pt x="192" y="18"/>
                </a:lnTo>
                <a:lnTo>
                  <a:pt x="189" y="16"/>
                </a:lnTo>
                <a:lnTo>
                  <a:pt x="187" y="16"/>
                </a:lnTo>
                <a:lnTo>
                  <a:pt x="187" y="16"/>
                </a:lnTo>
                <a:lnTo>
                  <a:pt x="189" y="19"/>
                </a:lnTo>
                <a:lnTo>
                  <a:pt x="189" y="19"/>
                </a:lnTo>
                <a:lnTo>
                  <a:pt x="195" y="27"/>
                </a:lnTo>
                <a:lnTo>
                  <a:pt x="195" y="27"/>
                </a:lnTo>
                <a:lnTo>
                  <a:pt x="197" y="29"/>
                </a:lnTo>
                <a:lnTo>
                  <a:pt x="197" y="29"/>
                </a:lnTo>
                <a:lnTo>
                  <a:pt x="197" y="30"/>
                </a:lnTo>
                <a:lnTo>
                  <a:pt x="197" y="30"/>
                </a:lnTo>
                <a:lnTo>
                  <a:pt x="195" y="32"/>
                </a:lnTo>
                <a:lnTo>
                  <a:pt x="195" y="32"/>
                </a:lnTo>
                <a:lnTo>
                  <a:pt x="194" y="32"/>
                </a:lnTo>
                <a:lnTo>
                  <a:pt x="194" y="32"/>
                </a:lnTo>
                <a:lnTo>
                  <a:pt x="194" y="32"/>
                </a:lnTo>
                <a:lnTo>
                  <a:pt x="189" y="24"/>
                </a:lnTo>
                <a:lnTo>
                  <a:pt x="186" y="16"/>
                </a:lnTo>
                <a:lnTo>
                  <a:pt x="186" y="16"/>
                </a:lnTo>
                <a:lnTo>
                  <a:pt x="184" y="16"/>
                </a:lnTo>
                <a:lnTo>
                  <a:pt x="184" y="16"/>
                </a:lnTo>
                <a:lnTo>
                  <a:pt x="172" y="16"/>
                </a:lnTo>
                <a:lnTo>
                  <a:pt x="172" y="16"/>
                </a:lnTo>
                <a:lnTo>
                  <a:pt x="170" y="16"/>
                </a:lnTo>
                <a:lnTo>
                  <a:pt x="170" y="16"/>
                </a:lnTo>
                <a:lnTo>
                  <a:pt x="172" y="16"/>
                </a:lnTo>
                <a:lnTo>
                  <a:pt x="172" y="16"/>
                </a:lnTo>
                <a:lnTo>
                  <a:pt x="175" y="23"/>
                </a:lnTo>
                <a:lnTo>
                  <a:pt x="175" y="23"/>
                </a:lnTo>
                <a:lnTo>
                  <a:pt x="181" y="30"/>
                </a:lnTo>
                <a:lnTo>
                  <a:pt x="181" y="30"/>
                </a:lnTo>
                <a:lnTo>
                  <a:pt x="183" y="32"/>
                </a:lnTo>
                <a:lnTo>
                  <a:pt x="183" y="32"/>
                </a:lnTo>
                <a:lnTo>
                  <a:pt x="184" y="32"/>
                </a:lnTo>
                <a:lnTo>
                  <a:pt x="184" y="32"/>
                </a:lnTo>
                <a:lnTo>
                  <a:pt x="184" y="32"/>
                </a:lnTo>
                <a:lnTo>
                  <a:pt x="184" y="34"/>
                </a:lnTo>
                <a:lnTo>
                  <a:pt x="184" y="34"/>
                </a:lnTo>
                <a:lnTo>
                  <a:pt x="183" y="35"/>
                </a:lnTo>
                <a:lnTo>
                  <a:pt x="183" y="35"/>
                </a:lnTo>
                <a:lnTo>
                  <a:pt x="181" y="37"/>
                </a:lnTo>
                <a:lnTo>
                  <a:pt x="179" y="35"/>
                </a:lnTo>
                <a:lnTo>
                  <a:pt x="179" y="35"/>
                </a:lnTo>
                <a:lnTo>
                  <a:pt x="179" y="35"/>
                </a:lnTo>
                <a:lnTo>
                  <a:pt x="179" y="35"/>
                </a:lnTo>
                <a:lnTo>
                  <a:pt x="176" y="35"/>
                </a:lnTo>
                <a:lnTo>
                  <a:pt x="175" y="35"/>
                </a:lnTo>
                <a:lnTo>
                  <a:pt x="175" y="35"/>
                </a:lnTo>
                <a:lnTo>
                  <a:pt x="175" y="41"/>
                </a:lnTo>
                <a:lnTo>
                  <a:pt x="175" y="48"/>
                </a:lnTo>
                <a:lnTo>
                  <a:pt x="175" y="48"/>
                </a:lnTo>
                <a:lnTo>
                  <a:pt x="175" y="51"/>
                </a:lnTo>
                <a:lnTo>
                  <a:pt x="175" y="51"/>
                </a:lnTo>
                <a:lnTo>
                  <a:pt x="175" y="76"/>
                </a:lnTo>
                <a:lnTo>
                  <a:pt x="175" y="76"/>
                </a:lnTo>
                <a:lnTo>
                  <a:pt x="175" y="139"/>
                </a:lnTo>
                <a:lnTo>
                  <a:pt x="175" y="139"/>
                </a:lnTo>
                <a:lnTo>
                  <a:pt x="175" y="147"/>
                </a:lnTo>
                <a:lnTo>
                  <a:pt x="175" y="147"/>
                </a:lnTo>
                <a:lnTo>
                  <a:pt x="175" y="149"/>
                </a:lnTo>
                <a:lnTo>
                  <a:pt x="175" y="149"/>
                </a:lnTo>
                <a:lnTo>
                  <a:pt x="178" y="144"/>
                </a:lnTo>
                <a:lnTo>
                  <a:pt x="178" y="144"/>
                </a:lnTo>
                <a:lnTo>
                  <a:pt x="184" y="131"/>
                </a:lnTo>
                <a:lnTo>
                  <a:pt x="184" y="131"/>
                </a:lnTo>
                <a:lnTo>
                  <a:pt x="187" y="122"/>
                </a:lnTo>
                <a:lnTo>
                  <a:pt x="187" y="122"/>
                </a:lnTo>
                <a:lnTo>
                  <a:pt x="192" y="111"/>
                </a:lnTo>
                <a:lnTo>
                  <a:pt x="192" y="111"/>
                </a:lnTo>
                <a:lnTo>
                  <a:pt x="192" y="111"/>
                </a:lnTo>
                <a:lnTo>
                  <a:pt x="192" y="111"/>
                </a:lnTo>
                <a:lnTo>
                  <a:pt x="195" y="111"/>
                </a:lnTo>
                <a:lnTo>
                  <a:pt x="195" y="111"/>
                </a:lnTo>
                <a:lnTo>
                  <a:pt x="195" y="112"/>
                </a:lnTo>
                <a:lnTo>
                  <a:pt x="195" y="114"/>
                </a:lnTo>
                <a:lnTo>
                  <a:pt x="195" y="114"/>
                </a:lnTo>
                <a:lnTo>
                  <a:pt x="192" y="117"/>
                </a:lnTo>
                <a:lnTo>
                  <a:pt x="192" y="117"/>
                </a:lnTo>
                <a:lnTo>
                  <a:pt x="184" y="135"/>
                </a:lnTo>
                <a:lnTo>
                  <a:pt x="184" y="135"/>
                </a:lnTo>
                <a:lnTo>
                  <a:pt x="179" y="144"/>
                </a:lnTo>
                <a:lnTo>
                  <a:pt x="176" y="153"/>
                </a:lnTo>
                <a:lnTo>
                  <a:pt x="176" y="153"/>
                </a:lnTo>
                <a:lnTo>
                  <a:pt x="175" y="161"/>
                </a:lnTo>
                <a:lnTo>
                  <a:pt x="175" y="161"/>
                </a:lnTo>
                <a:lnTo>
                  <a:pt x="176" y="168"/>
                </a:lnTo>
                <a:lnTo>
                  <a:pt x="176" y="168"/>
                </a:lnTo>
                <a:lnTo>
                  <a:pt x="176" y="190"/>
                </a:lnTo>
                <a:lnTo>
                  <a:pt x="176" y="190"/>
                </a:lnTo>
                <a:lnTo>
                  <a:pt x="176" y="191"/>
                </a:lnTo>
                <a:lnTo>
                  <a:pt x="176" y="191"/>
                </a:lnTo>
                <a:lnTo>
                  <a:pt x="181" y="188"/>
                </a:lnTo>
                <a:lnTo>
                  <a:pt x="181" y="188"/>
                </a:lnTo>
                <a:lnTo>
                  <a:pt x="192" y="180"/>
                </a:lnTo>
                <a:lnTo>
                  <a:pt x="192" y="180"/>
                </a:lnTo>
                <a:lnTo>
                  <a:pt x="195" y="179"/>
                </a:lnTo>
                <a:lnTo>
                  <a:pt x="195" y="179"/>
                </a:lnTo>
                <a:lnTo>
                  <a:pt x="197" y="177"/>
                </a:lnTo>
                <a:lnTo>
                  <a:pt x="197" y="177"/>
                </a:lnTo>
                <a:lnTo>
                  <a:pt x="197" y="177"/>
                </a:lnTo>
                <a:lnTo>
                  <a:pt x="197" y="177"/>
                </a:lnTo>
                <a:lnTo>
                  <a:pt x="198" y="177"/>
                </a:lnTo>
                <a:lnTo>
                  <a:pt x="198" y="177"/>
                </a:lnTo>
                <a:lnTo>
                  <a:pt x="202" y="169"/>
                </a:lnTo>
                <a:lnTo>
                  <a:pt x="206" y="161"/>
                </a:lnTo>
                <a:lnTo>
                  <a:pt x="206" y="161"/>
                </a:lnTo>
                <a:lnTo>
                  <a:pt x="206" y="161"/>
                </a:lnTo>
                <a:lnTo>
                  <a:pt x="206" y="161"/>
                </a:lnTo>
                <a:lnTo>
                  <a:pt x="208" y="153"/>
                </a:lnTo>
                <a:lnTo>
                  <a:pt x="208" y="153"/>
                </a:lnTo>
                <a:lnTo>
                  <a:pt x="213" y="144"/>
                </a:lnTo>
                <a:lnTo>
                  <a:pt x="219" y="138"/>
                </a:lnTo>
                <a:lnTo>
                  <a:pt x="219" y="138"/>
                </a:lnTo>
                <a:lnTo>
                  <a:pt x="227" y="131"/>
                </a:lnTo>
                <a:lnTo>
                  <a:pt x="236" y="127"/>
                </a:lnTo>
                <a:lnTo>
                  <a:pt x="236" y="127"/>
                </a:lnTo>
                <a:lnTo>
                  <a:pt x="238" y="127"/>
                </a:lnTo>
                <a:lnTo>
                  <a:pt x="238" y="127"/>
                </a:lnTo>
                <a:lnTo>
                  <a:pt x="236" y="125"/>
                </a:lnTo>
                <a:lnTo>
                  <a:pt x="236" y="125"/>
                </a:lnTo>
                <a:lnTo>
                  <a:pt x="235" y="119"/>
                </a:lnTo>
                <a:lnTo>
                  <a:pt x="235" y="119"/>
                </a:lnTo>
                <a:lnTo>
                  <a:pt x="232" y="114"/>
                </a:lnTo>
                <a:lnTo>
                  <a:pt x="232" y="114"/>
                </a:lnTo>
                <a:lnTo>
                  <a:pt x="230" y="112"/>
                </a:lnTo>
                <a:lnTo>
                  <a:pt x="230" y="112"/>
                </a:lnTo>
                <a:lnTo>
                  <a:pt x="230" y="112"/>
                </a:lnTo>
                <a:lnTo>
                  <a:pt x="228" y="111"/>
                </a:lnTo>
                <a:lnTo>
                  <a:pt x="230" y="111"/>
                </a:lnTo>
                <a:lnTo>
                  <a:pt x="230" y="111"/>
                </a:lnTo>
                <a:lnTo>
                  <a:pt x="230" y="109"/>
                </a:lnTo>
                <a:lnTo>
                  <a:pt x="232" y="111"/>
                </a:lnTo>
                <a:lnTo>
                  <a:pt x="232" y="111"/>
                </a:lnTo>
                <a:lnTo>
                  <a:pt x="233" y="112"/>
                </a:lnTo>
                <a:lnTo>
                  <a:pt x="233" y="112"/>
                </a:lnTo>
                <a:lnTo>
                  <a:pt x="236" y="119"/>
                </a:lnTo>
                <a:lnTo>
                  <a:pt x="236" y="119"/>
                </a:lnTo>
                <a:lnTo>
                  <a:pt x="238" y="124"/>
                </a:lnTo>
                <a:lnTo>
                  <a:pt x="238" y="124"/>
                </a:lnTo>
                <a:lnTo>
                  <a:pt x="239" y="125"/>
                </a:lnTo>
                <a:lnTo>
                  <a:pt x="239" y="125"/>
                </a:lnTo>
                <a:lnTo>
                  <a:pt x="243" y="125"/>
                </a:lnTo>
                <a:lnTo>
                  <a:pt x="243" y="125"/>
                </a:lnTo>
                <a:lnTo>
                  <a:pt x="250" y="125"/>
                </a:lnTo>
                <a:lnTo>
                  <a:pt x="250" y="125"/>
                </a:lnTo>
                <a:lnTo>
                  <a:pt x="250" y="125"/>
                </a:lnTo>
                <a:lnTo>
                  <a:pt x="250" y="125"/>
                </a:lnTo>
                <a:lnTo>
                  <a:pt x="250" y="124"/>
                </a:lnTo>
                <a:lnTo>
                  <a:pt x="250" y="124"/>
                </a:lnTo>
                <a:lnTo>
                  <a:pt x="249" y="119"/>
                </a:lnTo>
                <a:lnTo>
                  <a:pt x="249" y="119"/>
                </a:lnTo>
                <a:lnTo>
                  <a:pt x="243" y="109"/>
                </a:lnTo>
                <a:lnTo>
                  <a:pt x="243" y="109"/>
                </a:lnTo>
                <a:lnTo>
                  <a:pt x="239" y="108"/>
                </a:lnTo>
                <a:lnTo>
                  <a:pt x="239" y="108"/>
                </a:lnTo>
                <a:lnTo>
                  <a:pt x="233" y="106"/>
                </a:lnTo>
                <a:lnTo>
                  <a:pt x="225" y="101"/>
                </a:lnTo>
                <a:lnTo>
                  <a:pt x="225" y="101"/>
                </a:lnTo>
                <a:lnTo>
                  <a:pt x="220" y="98"/>
                </a:lnTo>
                <a:lnTo>
                  <a:pt x="220" y="98"/>
                </a:lnTo>
                <a:lnTo>
                  <a:pt x="216" y="103"/>
                </a:lnTo>
                <a:lnTo>
                  <a:pt x="216" y="103"/>
                </a:lnTo>
                <a:lnTo>
                  <a:pt x="214" y="105"/>
                </a:lnTo>
                <a:lnTo>
                  <a:pt x="214" y="105"/>
                </a:lnTo>
                <a:lnTo>
                  <a:pt x="213" y="105"/>
                </a:lnTo>
                <a:lnTo>
                  <a:pt x="213" y="105"/>
                </a:lnTo>
                <a:lnTo>
                  <a:pt x="213" y="105"/>
                </a:lnTo>
                <a:lnTo>
                  <a:pt x="213" y="105"/>
                </a:lnTo>
                <a:lnTo>
                  <a:pt x="213" y="103"/>
                </a:lnTo>
                <a:lnTo>
                  <a:pt x="213" y="103"/>
                </a:lnTo>
                <a:lnTo>
                  <a:pt x="214" y="101"/>
                </a:lnTo>
                <a:lnTo>
                  <a:pt x="214" y="101"/>
                </a:lnTo>
                <a:lnTo>
                  <a:pt x="219" y="98"/>
                </a:lnTo>
                <a:lnTo>
                  <a:pt x="219" y="98"/>
                </a:lnTo>
                <a:lnTo>
                  <a:pt x="214" y="94"/>
                </a:lnTo>
                <a:lnTo>
                  <a:pt x="214" y="94"/>
                </a:lnTo>
                <a:lnTo>
                  <a:pt x="213" y="90"/>
                </a:lnTo>
                <a:lnTo>
                  <a:pt x="213" y="87"/>
                </a:lnTo>
                <a:lnTo>
                  <a:pt x="213" y="87"/>
                </a:lnTo>
                <a:lnTo>
                  <a:pt x="211" y="87"/>
                </a:lnTo>
                <a:lnTo>
                  <a:pt x="211" y="87"/>
                </a:lnTo>
                <a:lnTo>
                  <a:pt x="198" y="95"/>
                </a:lnTo>
                <a:lnTo>
                  <a:pt x="198" y="95"/>
                </a:lnTo>
                <a:lnTo>
                  <a:pt x="197" y="97"/>
                </a:lnTo>
                <a:lnTo>
                  <a:pt x="195" y="100"/>
                </a:lnTo>
                <a:lnTo>
                  <a:pt x="195" y="100"/>
                </a:lnTo>
                <a:lnTo>
                  <a:pt x="194" y="100"/>
                </a:lnTo>
                <a:lnTo>
                  <a:pt x="194" y="100"/>
                </a:lnTo>
                <a:lnTo>
                  <a:pt x="192" y="100"/>
                </a:lnTo>
                <a:lnTo>
                  <a:pt x="192" y="100"/>
                </a:lnTo>
                <a:lnTo>
                  <a:pt x="194" y="97"/>
                </a:lnTo>
                <a:lnTo>
                  <a:pt x="194" y="97"/>
                </a:lnTo>
                <a:lnTo>
                  <a:pt x="197" y="95"/>
                </a:lnTo>
                <a:lnTo>
                  <a:pt x="197" y="95"/>
                </a:lnTo>
                <a:lnTo>
                  <a:pt x="211" y="86"/>
                </a:lnTo>
                <a:lnTo>
                  <a:pt x="211" y="86"/>
                </a:lnTo>
                <a:lnTo>
                  <a:pt x="211" y="84"/>
                </a:lnTo>
                <a:lnTo>
                  <a:pt x="211" y="84"/>
                </a:lnTo>
                <a:lnTo>
                  <a:pt x="211" y="73"/>
                </a:lnTo>
                <a:lnTo>
                  <a:pt x="211" y="73"/>
                </a:lnTo>
                <a:lnTo>
                  <a:pt x="209" y="73"/>
                </a:lnTo>
                <a:lnTo>
                  <a:pt x="209" y="73"/>
                </a:lnTo>
                <a:lnTo>
                  <a:pt x="202" y="78"/>
                </a:lnTo>
                <a:lnTo>
                  <a:pt x="202" y="78"/>
                </a:lnTo>
                <a:lnTo>
                  <a:pt x="197" y="81"/>
                </a:lnTo>
                <a:lnTo>
                  <a:pt x="192" y="86"/>
                </a:lnTo>
                <a:lnTo>
                  <a:pt x="192" y="86"/>
                </a:lnTo>
                <a:lnTo>
                  <a:pt x="189" y="89"/>
                </a:lnTo>
                <a:lnTo>
                  <a:pt x="189" y="89"/>
                </a:lnTo>
                <a:lnTo>
                  <a:pt x="187" y="90"/>
                </a:lnTo>
                <a:lnTo>
                  <a:pt x="186" y="89"/>
                </a:lnTo>
                <a:lnTo>
                  <a:pt x="186" y="89"/>
                </a:lnTo>
                <a:lnTo>
                  <a:pt x="186" y="89"/>
                </a:lnTo>
                <a:lnTo>
                  <a:pt x="186" y="87"/>
                </a:lnTo>
                <a:lnTo>
                  <a:pt x="186" y="87"/>
                </a:lnTo>
                <a:lnTo>
                  <a:pt x="189" y="84"/>
                </a:lnTo>
                <a:lnTo>
                  <a:pt x="189" y="84"/>
                </a:lnTo>
                <a:lnTo>
                  <a:pt x="198" y="78"/>
                </a:lnTo>
                <a:lnTo>
                  <a:pt x="209" y="71"/>
                </a:lnTo>
                <a:lnTo>
                  <a:pt x="209" y="71"/>
                </a:lnTo>
                <a:lnTo>
                  <a:pt x="211" y="70"/>
                </a:lnTo>
                <a:lnTo>
                  <a:pt x="211" y="70"/>
                </a:lnTo>
                <a:lnTo>
                  <a:pt x="211" y="62"/>
                </a:lnTo>
                <a:lnTo>
                  <a:pt x="211" y="62"/>
                </a:lnTo>
                <a:lnTo>
                  <a:pt x="213" y="57"/>
                </a:lnTo>
                <a:lnTo>
                  <a:pt x="213" y="57"/>
                </a:lnTo>
                <a:close/>
                <a:moveTo>
                  <a:pt x="310" y="335"/>
                </a:moveTo>
                <a:lnTo>
                  <a:pt x="310" y="335"/>
                </a:lnTo>
                <a:lnTo>
                  <a:pt x="310" y="335"/>
                </a:lnTo>
                <a:lnTo>
                  <a:pt x="310" y="335"/>
                </a:lnTo>
                <a:lnTo>
                  <a:pt x="309" y="333"/>
                </a:lnTo>
                <a:lnTo>
                  <a:pt x="309" y="333"/>
                </a:lnTo>
                <a:lnTo>
                  <a:pt x="309" y="332"/>
                </a:lnTo>
                <a:lnTo>
                  <a:pt x="309" y="332"/>
                </a:lnTo>
                <a:lnTo>
                  <a:pt x="309" y="332"/>
                </a:lnTo>
                <a:lnTo>
                  <a:pt x="309" y="332"/>
                </a:lnTo>
                <a:lnTo>
                  <a:pt x="310" y="329"/>
                </a:lnTo>
                <a:lnTo>
                  <a:pt x="312" y="327"/>
                </a:lnTo>
                <a:lnTo>
                  <a:pt x="312" y="327"/>
                </a:lnTo>
                <a:lnTo>
                  <a:pt x="312" y="318"/>
                </a:lnTo>
                <a:lnTo>
                  <a:pt x="312" y="318"/>
                </a:lnTo>
                <a:lnTo>
                  <a:pt x="314" y="302"/>
                </a:lnTo>
                <a:lnTo>
                  <a:pt x="314" y="302"/>
                </a:lnTo>
                <a:lnTo>
                  <a:pt x="314" y="291"/>
                </a:lnTo>
                <a:lnTo>
                  <a:pt x="314" y="291"/>
                </a:lnTo>
                <a:lnTo>
                  <a:pt x="315" y="278"/>
                </a:lnTo>
                <a:lnTo>
                  <a:pt x="315" y="278"/>
                </a:lnTo>
                <a:lnTo>
                  <a:pt x="314" y="277"/>
                </a:lnTo>
                <a:lnTo>
                  <a:pt x="314" y="277"/>
                </a:lnTo>
                <a:lnTo>
                  <a:pt x="301" y="280"/>
                </a:lnTo>
                <a:lnTo>
                  <a:pt x="301" y="280"/>
                </a:lnTo>
                <a:lnTo>
                  <a:pt x="295" y="281"/>
                </a:lnTo>
                <a:lnTo>
                  <a:pt x="288" y="281"/>
                </a:lnTo>
                <a:lnTo>
                  <a:pt x="288" y="281"/>
                </a:lnTo>
                <a:lnTo>
                  <a:pt x="288" y="281"/>
                </a:lnTo>
                <a:lnTo>
                  <a:pt x="288" y="281"/>
                </a:lnTo>
                <a:lnTo>
                  <a:pt x="287" y="281"/>
                </a:lnTo>
                <a:lnTo>
                  <a:pt x="285" y="281"/>
                </a:lnTo>
                <a:lnTo>
                  <a:pt x="285" y="281"/>
                </a:lnTo>
                <a:lnTo>
                  <a:pt x="277" y="289"/>
                </a:lnTo>
                <a:lnTo>
                  <a:pt x="277" y="289"/>
                </a:lnTo>
                <a:lnTo>
                  <a:pt x="273" y="294"/>
                </a:lnTo>
                <a:lnTo>
                  <a:pt x="273" y="294"/>
                </a:lnTo>
                <a:lnTo>
                  <a:pt x="265" y="299"/>
                </a:lnTo>
                <a:lnTo>
                  <a:pt x="255" y="300"/>
                </a:lnTo>
                <a:lnTo>
                  <a:pt x="255" y="300"/>
                </a:lnTo>
                <a:lnTo>
                  <a:pt x="254" y="300"/>
                </a:lnTo>
                <a:lnTo>
                  <a:pt x="254" y="300"/>
                </a:lnTo>
                <a:lnTo>
                  <a:pt x="254" y="300"/>
                </a:lnTo>
                <a:lnTo>
                  <a:pt x="254" y="300"/>
                </a:lnTo>
                <a:lnTo>
                  <a:pt x="255" y="303"/>
                </a:lnTo>
                <a:lnTo>
                  <a:pt x="255" y="303"/>
                </a:lnTo>
                <a:lnTo>
                  <a:pt x="262" y="313"/>
                </a:lnTo>
                <a:lnTo>
                  <a:pt x="262" y="313"/>
                </a:lnTo>
                <a:lnTo>
                  <a:pt x="263" y="316"/>
                </a:lnTo>
                <a:lnTo>
                  <a:pt x="263" y="316"/>
                </a:lnTo>
                <a:lnTo>
                  <a:pt x="265" y="316"/>
                </a:lnTo>
                <a:lnTo>
                  <a:pt x="265" y="316"/>
                </a:lnTo>
                <a:lnTo>
                  <a:pt x="274" y="321"/>
                </a:lnTo>
                <a:lnTo>
                  <a:pt x="282" y="327"/>
                </a:lnTo>
                <a:lnTo>
                  <a:pt x="282" y="327"/>
                </a:lnTo>
                <a:lnTo>
                  <a:pt x="287" y="333"/>
                </a:lnTo>
                <a:lnTo>
                  <a:pt x="290" y="341"/>
                </a:lnTo>
                <a:lnTo>
                  <a:pt x="290" y="341"/>
                </a:lnTo>
                <a:lnTo>
                  <a:pt x="290" y="346"/>
                </a:lnTo>
                <a:lnTo>
                  <a:pt x="290" y="352"/>
                </a:lnTo>
                <a:lnTo>
                  <a:pt x="290" y="352"/>
                </a:lnTo>
                <a:lnTo>
                  <a:pt x="290" y="357"/>
                </a:lnTo>
                <a:lnTo>
                  <a:pt x="290" y="357"/>
                </a:lnTo>
                <a:lnTo>
                  <a:pt x="288" y="363"/>
                </a:lnTo>
                <a:lnTo>
                  <a:pt x="287" y="368"/>
                </a:lnTo>
                <a:lnTo>
                  <a:pt x="287" y="368"/>
                </a:lnTo>
                <a:lnTo>
                  <a:pt x="287" y="370"/>
                </a:lnTo>
                <a:lnTo>
                  <a:pt x="287" y="371"/>
                </a:lnTo>
                <a:lnTo>
                  <a:pt x="287" y="371"/>
                </a:lnTo>
                <a:lnTo>
                  <a:pt x="288" y="373"/>
                </a:lnTo>
                <a:lnTo>
                  <a:pt x="288" y="373"/>
                </a:lnTo>
                <a:lnTo>
                  <a:pt x="291" y="377"/>
                </a:lnTo>
                <a:lnTo>
                  <a:pt x="291" y="377"/>
                </a:lnTo>
                <a:lnTo>
                  <a:pt x="301" y="385"/>
                </a:lnTo>
                <a:lnTo>
                  <a:pt x="301" y="385"/>
                </a:lnTo>
                <a:lnTo>
                  <a:pt x="301" y="385"/>
                </a:lnTo>
                <a:lnTo>
                  <a:pt x="301" y="385"/>
                </a:lnTo>
                <a:lnTo>
                  <a:pt x="303" y="385"/>
                </a:lnTo>
                <a:lnTo>
                  <a:pt x="303" y="385"/>
                </a:lnTo>
                <a:lnTo>
                  <a:pt x="304" y="376"/>
                </a:lnTo>
                <a:lnTo>
                  <a:pt x="304" y="376"/>
                </a:lnTo>
                <a:lnTo>
                  <a:pt x="306" y="371"/>
                </a:lnTo>
                <a:lnTo>
                  <a:pt x="306" y="371"/>
                </a:lnTo>
                <a:lnTo>
                  <a:pt x="304" y="370"/>
                </a:lnTo>
                <a:lnTo>
                  <a:pt x="304" y="370"/>
                </a:lnTo>
                <a:lnTo>
                  <a:pt x="296" y="362"/>
                </a:lnTo>
                <a:lnTo>
                  <a:pt x="296" y="362"/>
                </a:lnTo>
                <a:lnTo>
                  <a:pt x="291" y="359"/>
                </a:lnTo>
                <a:lnTo>
                  <a:pt x="291" y="359"/>
                </a:lnTo>
                <a:lnTo>
                  <a:pt x="291" y="357"/>
                </a:lnTo>
                <a:lnTo>
                  <a:pt x="291" y="357"/>
                </a:lnTo>
                <a:lnTo>
                  <a:pt x="291" y="355"/>
                </a:lnTo>
                <a:lnTo>
                  <a:pt x="291" y="354"/>
                </a:lnTo>
                <a:lnTo>
                  <a:pt x="291" y="354"/>
                </a:lnTo>
                <a:lnTo>
                  <a:pt x="295" y="355"/>
                </a:lnTo>
                <a:lnTo>
                  <a:pt x="295" y="355"/>
                </a:lnTo>
                <a:lnTo>
                  <a:pt x="298" y="360"/>
                </a:lnTo>
                <a:lnTo>
                  <a:pt x="298" y="360"/>
                </a:lnTo>
                <a:lnTo>
                  <a:pt x="304" y="366"/>
                </a:lnTo>
                <a:lnTo>
                  <a:pt x="304" y="366"/>
                </a:lnTo>
                <a:lnTo>
                  <a:pt x="306" y="368"/>
                </a:lnTo>
                <a:lnTo>
                  <a:pt x="306" y="368"/>
                </a:lnTo>
                <a:lnTo>
                  <a:pt x="306" y="366"/>
                </a:lnTo>
                <a:lnTo>
                  <a:pt x="306" y="366"/>
                </a:lnTo>
                <a:lnTo>
                  <a:pt x="309" y="349"/>
                </a:lnTo>
                <a:lnTo>
                  <a:pt x="309" y="349"/>
                </a:lnTo>
                <a:lnTo>
                  <a:pt x="309" y="348"/>
                </a:lnTo>
                <a:lnTo>
                  <a:pt x="309" y="348"/>
                </a:lnTo>
                <a:lnTo>
                  <a:pt x="307" y="348"/>
                </a:lnTo>
                <a:lnTo>
                  <a:pt x="307" y="348"/>
                </a:lnTo>
                <a:lnTo>
                  <a:pt x="301" y="343"/>
                </a:lnTo>
                <a:lnTo>
                  <a:pt x="301" y="343"/>
                </a:lnTo>
                <a:lnTo>
                  <a:pt x="293" y="338"/>
                </a:lnTo>
                <a:lnTo>
                  <a:pt x="293" y="338"/>
                </a:lnTo>
                <a:lnTo>
                  <a:pt x="293" y="336"/>
                </a:lnTo>
                <a:lnTo>
                  <a:pt x="293" y="336"/>
                </a:lnTo>
                <a:lnTo>
                  <a:pt x="295" y="336"/>
                </a:lnTo>
                <a:lnTo>
                  <a:pt x="295" y="336"/>
                </a:lnTo>
                <a:lnTo>
                  <a:pt x="295" y="336"/>
                </a:lnTo>
                <a:lnTo>
                  <a:pt x="295" y="336"/>
                </a:lnTo>
                <a:lnTo>
                  <a:pt x="296" y="338"/>
                </a:lnTo>
                <a:lnTo>
                  <a:pt x="296" y="338"/>
                </a:lnTo>
                <a:lnTo>
                  <a:pt x="309" y="346"/>
                </a:lnTo>
                <a:lnTo>
                  <a:pt x="309" y="346"/>
                </a:lnTo>
                <a:lnTo>
                  <a:pt x="309" y="346"/>
                </a:lnTo>
                <a:lnTo>
                  <a:pt x="309" y="346"/>
                </a:lnTo>
                <a:lnTo>
                  <a:pt x="310" y="335"/>
                </a:lnTo>
                <a:lnTo>
                  <a:pt x="310" y="335"/>
                </a:lnTo>
                <a:close/>
                <a:moveTo>
                  <a:pt x="309" y="174"/>
                </a:moveTo>
                <a:lnTo>
                  <a:pt x="309" y="174"/>
                </a:lnTo>
                <a:lnTo>
                  <a:pt x="309" y="174"/>
                </a:lnTo>
                <a:lnTo>
                  <a:pt x="309" y="174"/>
                </a:lnTo>
                <a:lnTo>
                  <a:pt x="304" y="182"/>
                </a:lnTo>
                <a:lnTo>
                  <a:pt x="299" y="191"/>
                </a:lnTo>
                <a:lnTo>
                  <a:pt x="299" y="191"/>
                </a:lnTo>
                <a:lnTo>
                  <a:pt x="299" y="193"/>
                </a:lnTo>
                <a:lnTo>
                  <a:pt x="299" y="193"/>
                </a:lnTo>
                <a:lnTo>
                  <a:pt x="299" y="194"/>
                </a:lnTo>
                <a:lnTo>
                  <a:pt x="298" y="194"/>
                </a:lnTo>
                <a:lnTo>
                  <a:pt x="298" y="194"/>
                </a:lnTo>
                <a:lnTo>
                  <a:pt x="296" y="194"/>
                </a:lnTo>
                <a:lnTo>
                  <a:pt x="296" y="193"/>
                </a:lnTo>
                <a:lnTo>
                  <a:pt x="296" y="193"/>
                </a:lnTo>
                <a:lnTo>
                  <a:pt x="296" y="190"/>
                </a:lnTo>
                <a:lnTo>
                  <a:pt x="296" y="190"/>
                </a:lnTo>
                <a:lnTo>
                  <a:pt x="303" y="180"/>
                </a:lnTo>
                <a:lnTo>
                  <a:pt x="309" y="171"/>
                </a:lnTo>
                <a:lnTo>
                  <a:pt x="309" y="171"/>
                </a:lnTo>
                <a:lnTo>
                  <a:pt x="309" y="169"/>
                </a:lnTo>
                <a:lnTo>
                  <a:pt x="309" y="169"/>
                </a:lnTo>
                <a:lnTo>
                  <a:pt x="309" y="152"/>
                </a:lnTo>
                <a:lnTo>
                  <a:pt x="309" y="152"/>
                </a:lnTo>
                <a:lnTo>
                  <a:pt x="307" y="152"/>
                </a:lnTo>
                <a:lnTo>
                  <a:pt x="307" y="152"/>
                </a:lnTo>
                <a:lnTo>
                  <a:pt x="307" y="153"/>
                </a:lnTo>
                <a:lnTo>
                  <a:pt x="307" y="153"/>
                </a:lnTo>
                <a:lnTo>
                  <a:pt x="301" y="163"/>
                </a:lnTo>
                <a:lnTo>
                  <a:pt x="301" y="163"/>
                </a:lnTo>
                <a:lnTo>
                  <a:pt x="295" y="176"/>
                </a:lnTo>
                <a:lnTo>
                  <a:pt x="295" y="176"/>
                </a:lnTo>
                <a:lnTo>
                  <a:pt x="291" y="182"/>
                </a:lnTo>
                <a:lnTo>
                  <a:pt x="291" y="182"/>
                </a:lnTo>
                <a:lnTo>
                  <a:pt x="290" y="183"/>
                </a:lnTo>
                <a:lnTo>
                  <a:pt x="290" y="183"/>
                </a:lnTo>
                <a:lnTo>
                  <a:pt x="287" y="183"/>
                </a:lnTo>
                <a:lnTo>
                  <a:pt x="287" y="183"/>
                </a:lnTo>
                <a:lnTo>
                  <a:pt x="287" y="180"/>
                </a:lnTo>
                <a:lnTo>
                  <a:pt x="287" y="180"/>
                </a:lnTo>
                <a:lnTo>
                  <a:pt x="288" y="180"/>
                </a:lnTo>
                <a:lnTo>
                  <a:pt x="288" y="180"/>
                </a:lnTo>
                <a:lnTo>
                  <a:pt x="295" y="169"/>
                </a:lnTo>
                <a:lnTo>
                  <a:pt x="295" y="169"/>
                </a:lnTo>
                <a:lnTo>
                  <a:pt x="298" y="165"/>
                </a:lnTo>
                <a:lnTo>
                  <a:pt x="298" y="165"/>
                </a:lnTo>
                <a:lnTo>
                  <a:pt x="307" y="149"/>
                </a:lnTo>
                <a:lnTo>
                  <a:pt x="307" y="149"/>
                </a:lnTo>
                <a:lnTo>
                  <a:pt x="307" y="147"/>
                </a:lnTo>
                <a:lnTo>
                  <a:pt x="307" y="147"/>
                </a:lnTo>
                <a:lnTo>
                  <a:pt x="307" y="139"/>
                </a:lnTo>
                <a:lnTo>
                  <a:pt x="307" y="139"/>
                </a:lnTo>
                <a:lnTo>
                  <a:pt x="307" y="139"/>
                </a:lnTo>
                <a:lnTo>
                  <a:pt x="307" y="139"/>
                </a:lnTo>
                <a:lnTo>
                  <a:pt x="306" y="139"/>
                </a:lnTo>
                <a:lnTo>
                  <a:pt x="306" y="139"/>
                </a:lnTo>
                <a:lnTo>
                  <a:pt x="304" y="141"/>
                </a:lnTo>
                <a:lnTo>
                  <a:pt x="304" y="141"/>
                </a:lnTo>
                <a:lnTo>
                  <a:pt x="301" y="142"/>
                </a:lnTo>
                <a:lnTo>
                  <a:pt x="301" y="142"/>
                </a:lnTo>
                <a:lnTo>
                  <a:pt x="290" y="160"/>
                </a:lnTo>
                <a:lnTo>
                  <a:pt x="290" y="160"/>
                </a:lnTo>
                <a:lnTo>
                  <a:pt x="285" y="171"/>
                </a:lnTo>
                <a:lnTo>
                  <a:pt x="285" y="171"/>
                </a:lnTo>
                <a:lnTo>
                  <a:pt x="284" y="172"/>
                </a:lnTo>
                <a:lnTo>
                  <a:pt x="284" y="172"/>
                </a:lnTo>
                <a:lnTo>
                  <a:pt x="282" y="172"/>
                </a:lnTo>
                <a:lnTo>
                  <a:pt x="282" y="172"/>
                </a:lnTo>
                <a:lnTo>
                  <a:pt x="282" y="172"/>
                </a:lnTo>
                <a:lnTo>
                  <a:pt x="282" y="172"/>
                </a:lnTo>
                <a:lnTo>
                  <a:pt x="279" y="180"/>
                </a:lnTo>
                <a:lnTo>
                  <a:pt x="276" y="188"/>
                </a:lnTo>
                <a:lnTo>
                  <a:pt x="276" y="188"/>
                </a:lnTo>
                <a:lnTo>
                  <a:pt x="276" y="190"/>
                </a:lnTo>
                <a:lnTo>
                  <a:pt x="276" y="190"/>
                </a:lnTo>
                <a:lnTo>
                  <a:pt x="276" y="190"/>
                </a:lnTo>
                <a:lnTo>
                  <a:pt x="276" y="190"/>
                </a:lnTo>
                <a:lnTo>
                  <a:pt x="284" y="204"/>
                </a:lnTo>
                <a:lnTo>
                  <a:pt x="284" y="204"/>
                </a:lnTo>
                <a:lnTo>
                  <a:pt x="291" y="217"/>
                </a:lnTo>
                <a:lnTo>
                  <a:pt x="291" y="217"/>
                </a:lnTo>
                <a:lnTo>
                  <a:pt x="291" y="218"/>
                </a:lnTo>
                <a:lnTo>
                  <a:pt x="291" y="218"/>
                </a:lnTo>
                <a:lnTo>
                  <a:pt x="291" y="218"/>
                </a:lnTo>
                <a:lnTo>
                  <a:pt x="290" y="220"/>
                </a:lnTo>
                <a:lnTo>
                  <a:pt x="290" y="220"/>
                </a:lnTo>
                <a:lnTo>
                  <a:pt x="288" y="220"/>
                </a:lnTo>
                <a:lnTo>
                  <a:pt x="288" y="218"/>
                </a:lnTo>
                <a:lnTo>
                  <a:pt x="288" y="218"/>
                </a:lnTo>
                <a:lnTo>
                  <a:pt x="284" y="209"/>
                </a:lnTo>
                <a:lnTo>
                  <a:pt x="284" y="209"/>
                </a:lnTo>
                <a:lnTo>
                  <a:pt x="274" y="191"/>
                </a:lnTo>
                <a:lnTo>
                  <a:pt x="274" y="191"/>
                </a:lnTo>
                <a:lnTo>
                  <a:pt x="274" y="190"/>
                </a:lnTo>
                <a:lnTo>
                  <a:pt x="274" y="190"/>
                </a:lnTo>
                <a:lnTo>
                  <a:pt x="266" y="198"/>
                </a:lnTo>
                <a:lnTo>
                  <a:pt x="266" y="198"/>
                </a:lnTo>
                <a:lnTo>
                  <a:pt x="266" y="199"/>
                </a:lnTo>
                <a:lnTo>
                  <a:pt x="266" y="199"/>
                </a:lnTo>
                <a:lnTo>
                  <a:pt x="266" y="201"/>
                </a:lnTo>
                <a:lnTo>
                  <a:pt x="266" y="201"/>
                </a:lnTo>
                <a:lnTo>
                  <a:pt x="274" y="217"/>
                </a:lnTo>
                <a:lnTo>
                  <a:pt x="274" y="217"/>
                </a:lnTo>
                <a:lnTo>
                  <a:pt x="277" y="223"/>
                </a:lnTo>
                <a:lnTo>
                  <a:pt x="277" y="223"/>
                </a:lnTo>
                <a:lnTo>
                  <a:pt x="279" y="224"/>
                </a:lnTo>
                <a:lnTo>
                  <a:pt x="279" y="224"/>
                </a:lnTo>
                <a:lnTo>
                  <a:pt x="276" y="226"/>
                </a:lnTo>
                <a:lnTo>
                  <a:pt x="276" y="226"/>
                </a:lnTo>
                <a:lnTo>
                  <a:pt x="274" y="224"/>
                </a:lnTo>
                <a:lnTo>
                  <a:pt x="274" y="224"/>
                </a:lnTo>
                <a:lnTo>
                  <a:pt x="274" y="221"/>
                </a:lnTo>
                <a:lnTo>
                  <a:pt x="274" y="221"/>
                </a:lnTo>
                <a:lnTo>
                  <a:pt x="271" y="217"/>
                </a:lnTo>
                <a:lnTo>
                  <a:pt x="271" y="217"/>
                </a:lnTo>
                <a:lnTo>
                  <a:pt x="265" y="201"/>
                </a:lnTo>
                <a:lnTo>
                  <a:pt x="265" y="201"/>
                </a:lnTo>
                <a:lnTo>
                  <a:pt x="263" y="199"/>
                </a:lnTo>
                <a:lnTo>
                  <a:pt x="263" y="199"/>
                </a:lnTo>
                <a:lnTo>
                  <a:pt x="258" y="202"/>
                </a:lnTo>
                <a:lnTo>
                  <a:pt x="252" y="204"/>
                </a:lnTo>
                <a:lnTo>
                  <a:pt x="252" y="204"/>
                </a:lnTo>
                <a:lnTo>
                  <a:pt x="252" y="204"/>
                </a:lnTo>
                <a:lnTo>
                  <a:pt x="252" y="204"/>
                </a:lnTo>
                <a:lnTo>
                  <a:pt x="255" y="213"/>
                </a:lnTo>
                <a:lnTo>
                  <a:pt x="262" y="220"/>
                </a:lnTo>
                <a:lnTo>
                  <a:pt x="262" y="220"/>
                </a:lnTo>
                <a:lnTo>
                  <a:pt x="263" y="221"/>
                </a:lnTo>
                <a:lnTo>
                  <a:pt x="263" y="221"/>
                </a:lnTo>
                <a:lnTo>
                  <a:pt x="263" y="221"/>
                </a:lnTo>
                <a:lnTo>
                  <a:pt x="263" y="221"/>
                </a:lnTo>
                <a:lnTo>
                  <a:pt x="265" y="223"/>
                </a:lnTo>
                <a:lnTo>
                  <a:pt x="265" y="223"/>
                </a:lnTo>
                <a:lnTo>
                  <a:pt x="266" y="223"/>
                </a:lnTo>
                <a:lnTo>
                  <a:pt x="266" y="223"/>
                </a:lnTo>
                <a:lnTo>
                  <a:pt x="273" y="226"/>
                </a:lnTo>
                <a:lnTo>
                  <a:pt x="280" y="229"/>
                </a:lnTo>
                <a:lnTo>
                  <a:pt x="280" y="229"/>
                </a:lnTo>
                <a:lnTo>
                  <a:pt x="284" y="234"/>
                </a:lnTo>
                <a:lnTo>
                  <a:pt x="285" y="237"/>
                </a:lnTo>
                <a:lnTo>
                  <a:pt x="285" y="237"/>
                </a:lnTo>
                <a:lnTo>
                  <a:pt x="287" y="240"/>
                </a:lnTo>
                <a:lnTo>
                  <a:pt x="287" y="240"/>
                </a:lnTo>
                <a:lnTo>
                  <a:pt x="290" y="240"/>
                </a:lnTo>
                <a:lnTo>
                  <a:pt x="290" y="240"/>
                </a:lnTo>
                <a:lnTo>
                  <a:pt x="299" y="237"/>
                </a:lnTo>
                <a:lnTo>
                  <a:pt x="309" y="232"/>
                </a:lnTo>
                <a:lnTo>
                  <a:pt x="309" y="232"/>
                </a:lnTo>
                <a:lnTo>
                  <a:pt x="310" y="231"/>
                </a:lnTo>
                <a:lnTo>
                  <a:pt x="310" y="231"/>
                </a:lnTo>
                <a:lnTo>
                  <a:pt x="312" y="229"/>
                </a:lnTo>
                <a:lnTo>
                  <a:pt x="312" y="229"/>
                </a:lnTo>
                <a:lnTo>
                  <a:pt x="312" y="224"/>
                </a:lnTo>
                <a:lnTo>
                  <a:pt x="312" y="224"/>
                </a:lnTo>
                <a:lnTo>
                  <a:pt x="312" y="223"/>
                </a:lnTo>
                <a:lnTo>
                  <a:pt x="312" y="223"/>
                </a:lnTo>
                <a:lnTo>
                  <a:pt x="307" y="224"/>
                </a:lnTo>
                <a:lnTo>
                  <a:pt x="307" y="224"/>
                </a:lnTo>
                <a:lnTo>
                  <a:pt x="290" y="231"/>
                </a:lnTo>
                <a:lnTo>
                  <a:pt x="290" y="231"/>
                </a:lnTo>
                <a:lnTo>
                  <a:pt x="287" y="232"/>
                </a:lnTo>
                <a:lnTo>
                  <a:pt x="287" y="232"/>
                </a:lnTo>
                <a:lnTo>
                  <a:pt x="285" y="232"/>
                </a:lnTo>
                <a:lnTo>
                  <a:pt x="285" y="232"/>
                </a:lnTo>
                <a:lnTo>
                  <a:pt x="284" y="231"/>
                </a:lnTo>
                <a:lnTo>
                  <a:pt x="285" y="228"/>
                </a:lnTo>
                <a:lnTo>
                  <a:pt x="285" y="228"/>
                </a:lnTo>
                <a:lnTo>
                  <a:pt x="287" y="228"/>
                </a:lnTo>
                <a:lnTo>
                  <a:pt x="287" y="228"/>
                </a:lnTo>
                <a:lnTo>
                  <a:pt x="290" y="229"/>
                </a:lnTo>
                <a:lnTo>
                  <a:pt x="290" y="229"/>
                </a:lnTo>
                <a:lnTo>
                  <a:pt x="301" y="224"/>
                </a:lnTo>
                <a:lnTo>
                  <a:pt x="301" y="224"/>
                </a:lnTo>
                <a:lnTo>
                  <a:pt x="306" y="223"/>
                </a:lnTo>
                <a:lnTo>
                  <a:pt x="310" y="220"/>
                </a:lnTo>
                <a:lnTo>
                  <a:pt x="310" y="220"/>
                </a:lnTo>
                <a:lnTo>
                  <a:pt x="310" y="218"/>
                </a:lnTo>
                <a:lnTo>
                  <a:pt x="310" y="218"/>
                </a:lnTo>
                <a:lnTo>
                  <a:pt x="310" y="199"/>
                </a:lnTo>
                <a:lnTo>
                  <a:pt x="310" y="199"/>
                </a:lnTo>
                <a:lnTo>
                  <a:pt x="310" y="198"/>
                </a:lnTo>
                <a:lnTo>
                  <a:pt x="310" y="198"/>
                </a:lnTo>
                <a:lnTo>
                  <a:pt x="310" y="199"/>
                </a:lnTo>
                <a:lnTo>
                  <a:pt x="310" y="199"/>
                </a:lnTo>
                <a:lnTo>
                  <a:pt x="306" y="206"/>
                </a:lnTo>
                <a:lnTo>
                  <a:pt x="303" y="213"/>
                </a:lnTo>
                <a:lnTo>
                  <a:pt x="303" y="213"/>
                </a:lnTo>
                <a:lnTo>
                  <a:pt x="303" y="213"/>
                </a:lnTo>
                <a:lnTo>
                  <a:pt x="303" y="213"/>
                </a:lnTo>
                <a:lnTo>
                  <a:pt x="301" y="215"/>
                </a:lnTo>
                <a:lnTo>
                  <a:pt x="301" y="215"/>
                </a:lnTo>
                <a:lnTo>
                  <a:pt x="301" y="215"/>
                </a:lnTo>
                <a:lnTo>
                  <a:pt x="299" y="213"/>
                </a:lnTo>
                <a:lnTo>
                  <a:pt x="299" y="212"/>
                </a:lnTo>
                <a:lnTo>
                  <a:pt x="299" y="212"/>
                </a:lnTo>
                <a:lnTo>
                  <a:pt x="299" y="210"/>
                </a:lnTo>
                <a:lnTo>
                  <a:pt x="299" y="210"/>
                </a:lnTo>
                <a:lnTo>
                  <a:pt x="309" y="196"/>
                </a:lnTo>
                <a:lnTo>
                  <a:pt x="309" y="196"/>
                </a:lnTo>
                <a:lnTo>
                  <a:pt x="310" y="193"/>
                </a:lnTo>
                <a:lnTo>
                  <a:pt x="310" y="193"/>
                </a:lnTo>
                <a:lnTo>
                  <a:pt x="309" y="174"/>
                </a:lnTo>
                <a:lnTo>
                  <a:pt x="309" y="174"/>
                </a:lnTo>
                <a:lnTo>
                  <a:pt x="309" y="174"/>
                </a:lnTo>
                <a:lnTo>
                  <a:pt x="309" y="174"/>
                </a:lnTo>
                <a:close/>
                <a:moveTo>
                  <a:pt x="235" y="236"/>
                </a:moveTo>
                <a:lnTo>
                  <a:pt x="235" y="236"/>
                </a:lnTo>
                <a:lnTo>
                  <a:pt x="235" y="236"/>
                </a:lnTo>
                <a:lnTo>
                  <a:pt x="235" y="236"/>
                </a:lnTo>
                <a:lnTo>
                  <a:pt x="236" y="236"/>
                </a:lnTo>
                <a:lnTo>
                  <a:pt x="236" y="236"/>
                </a:lnTo>
                <a:lnTo>
                  <a:pt x="243" y="236"/>
                </a:lnTo>
                <a:lnTo>
                  <a:pt x="249" y="237"/>
                </a:lnTo>
                <a:lnTo>
                  <a:pt x="249" y="237"/>
                </a:lnTo>
                <a:lnTo>
                  <a:pt x="252" y="239"/>
                </a:lnTo>
                <a:lnTo>
                  <a:pt x="252" y="239"/>
                </a:lnTo>
                <a:lnTo>
                  <a:pt x="254" y="240"/>
                </a:lnTo>
                <a:lnTo>
                  <a:pt x="254" y="240"/>
                </a:lnTo>
                <a:lnTo>
                  <a:pt x="254" y="243"/>
                </a:lnTo>
                <a:lnTo>
                  <a:pt x="254" y="243"/>
                </a:lnTo>
                <a:lnTo>
                  <a:pt x="252" y="243"/>
                </a:lnTo>
                <a:lnTo>
                  <a:pt x="250" y="243"/>
                </a:lnTo>
                <a:lnTo>
                  <a:pt x="250" y="243"/>
                </a:lnTo>
                <a:lnTo>
                  <a:pt x="249" y="242"/>
                </a:lnTo>
                <a:lnTo>
                  <a:pt x="249" y="242"/>
                </a:lnTo>
                <a:lnTo>
                  <a:pt x="249" y="240"/>
                </a:lnTo>
                <a:lnTo>
                  <a:pt x="246" y="239"/>
                </a:lnTo>
                <a:lnTo>
                  <a:pt x="246" y="239"/>
                </a:lnTo>
                <a:lnTo>
                  <a:pt x="243" y="239"/>
                </a:lnTo>
                <a:lnTo>
                  <a:pt x="243" y="239"/>
                </a:lnTo>
                <a:lnTo>
                  <a:pt x="238" y="239"/>
                </a:lnTo>
                <a:lnTo>
                  <a:pt x="235" y="239"/>
                </a:lnTo>
                <a:lnTo>
                  <a:pt x="235" y="239"/>
                </a:lnTo>
                <a:lnTo>
                  <a:pt x="230" y="242"/>
                </a:lnTo>
                <a:lnTo>
                  <a:pt x="227" y="247"/>
                </a:lnTo>
                <a:lnTo>
                  <a:pt x="227" y="247"/>
                </a:lnTo>
                <a:lnTo>
                  <a:pt x="224" y="253"/>
                </a:lnTo>
                <a:lnTo>
                  <a:pt x="222" y="259"/>
                </a:lnTo>
                <a:lnTo>
                  <a:pt x="222" y="259"/>
                </a:lnTo>
                <a:lnTo>
                  <a:pt x="222" y="265"/>
                </a:lnTo>
                <a:lnTo>
                  <a:pt x="222" y="265"/>
                </a:lnTo>
                <a:lnTo>
                  <a:pt x="224" y="270"/>
                </a:lnTo>
                <a:lnTo>
                  <a:pt x="227" y="275"/>
                </a:lnTo>
                <a:lnTo>
                  <a:pt x="227" y="275"/>
                </a:lnTo>
                <a:lnTo>
                  <a:pt x="233" y="281"/>
                </a:lnTo>
                <a:lnTo>
                  <a:pt x="239" y="284"/>
                </a:lnTo>
                <a:lnTo>
                  <a:pt x="239" y="284"/>
                </a:lnTo>
                <a:lnTo>
                  <a:pt x="247" y="288"/>
                </a:lnTo>
                <a:lnTo>
                  <a:pt x="257" y="288"/>
                </a:lnTo>
                <a:lnTo>
                  <a:pt x="257" y="288"/>
                </a:lnTo>
                <a:lnTo>
                  <a:pt x="260" y="288"/>
                </a:lnTo>
                <a:lnTo>
                  <a:pt x="265" y="286"/>
                </a:lnTo>
                <a:lnTo>
                  <a:pt x="265" y="286"/>
                </a:lnTo>
                <a:lnTo>
                  <a:pt x="269" y="283"/>
                </a:lnTo>
                <a:lnTo>
                  <a:pt x="274" y="280"/>
                </a:lnTo>
                <a:lnTo>
                  <a:pt x="277" y="275"/>
                </a:lnTo>
                <a:lnTo>
                  <a:pt x="279" y="269"/>
                </a:lnTo>
                <a:lnTo>
                  <a:pt x="279" y="269"/>
                </a:lnTo>
                <a:lnTo>
                  <a:pt x="280" y="261"/>
                </a:lnTo>
                <a:lnTo>
                  <a:pt x="280" y="253"/>
                </a:lnTo>
                <a:lnTo>
                  <a:pt x="280" y="253"/>
                </a:lnTo>
                <a:lnTo>
                  <a:pt x="279" y="248"/>
                </a:lnTo>
                <a:lnTo>
                  <a:pt x="277" y="242"/>
                </a:lnTo>
                <a:lnTo>
                  <a:pt x="277" y="242"/>
                </a:lnTo>
                <a:lnTo>
                  <a:pt x="277" y="240"/>
                </a:lnTo>
                <a:lnTo>
                  <a:pt x="277" y="240"/>
                </a:lnTo>
                <a:lnTo>
                  <a:pt x="273" y="237"/>
                </a:lnTo>
                <a:lnTo>
                  <a:pt x="266" y="234"/>
                </a:lnTo>
                <a:lnTo>
                  <a:pt x="266" y="234"/>
                </a:lnTo>
                <a:lnTo>
                  <a:pt x="254" y="231"/>
                </a:lnTo>
                <a:lnTo>
                  <a:pt x="254" y="231"/>
                </a:lnTo>
                <a:lnTo>
                  <a:pt x="246" y="229"/>
                </a:lnTo>
                <a:lnTo>
                  <a:pt x="246" y="229"/>
                </a:lnTo>
                <a:lnTo>
                  <a:pt x="243" y="231"/>
                </a:lnTo>
                <a:lnTo>
                  <a:pt x="243" y="231"/>
                </a:lnTo>
                <a:lnTo>
                  <a:pt x="236" y="236"/>
                </a:lnTo>
                <a:lnTo>
                  <a:pt x="236" y="236"/>
                </a:lnTo>
                <a:lnTo>
                  <a:pt x="235" y="236"/>
                </a:lnTo>
                <a:lnTo>
                  <a:pt x="235" y="236"/>
                </a:lnTo>
                <a:close/>
                <a:moveTo>
                  <a:pt x="83" y="335"/>
                </a:moveTo>
                <a:lnTo>
                  <a:pt x="83" y="335"/>
                </a:lnTo>
                <a:lnTo>
                  <a:pt x="82" y="336"/>
                </a:lnTo>
                <a:lnTo>
                  <a:pt x="82" y="336"/>
                </a:lnTo>
                <a:lnTo>
                  <a:pt x="79" y="338"/>
                </a:lnTo>
                <a:lnTo>
                  <a:pt x="79" y="338"/>
                </a:lnTo>
                <a:lnTo>
                  <a:pt x="74" y="340"/>
                </a:lnTo>
                <a:lnTo>
                  <a:pt x="71" y="343"/>
                </a:lnTo>
                <a:lnTo>
                  <a:pt x="67" y="346"/>
                </a:lnTo>
                <a:lnTo>
                  <a:pt x="66" y="351"/>
                </a:lnTo>
                <a:lnTo>
                  <a:pt x="66" y="351"/>
                </a:lnTo>
                <a:lnTo>
                  <a:pt x="64" y="362"/>
                </a:lnTo>
                <a:lnTo>
                  <a:pt x="64" y="362"/>
                </a:lnTo>
                <a:lnTo>
                  <a:pt x="66" y="368"/>
                </a:lnTo>
                <a:lnTo>
                  <a:pt x="67" y="374"/>
                </a:lnTo>
                <a:lnTo>
                  <a:pt x="67" y="374"/>
                </a:lnTo>
                <a:lnTo>
                  <a:pt x="71" y="377"/>
                </a:lnTo>
                <a:lnTo>
                  <a:pt x="71" y="377"/>
                </a:lnTo>
                <a:lnTo>
                  <a:pt x="79" y="385"/>
                </a:lnTo>
                <a:lnTo>
                  <a:pt x="79" y="385"/>
                </a:lnTo>
                <a:lnTo>
                  <a:pt x="82" y="387"/>
                </a:lnTo>
                <a:lnTo>
                  <a:pt x="82" y="387"/>
                </a:lnTo>
                <a:lnTo>
                  <a:pt x="91" y="390"/>
                </a:lnTo>
                <a:lnTo>
                  <a:pt x="91" y="390"/>
                </a:lnTo>
                <a:lnTo>
                  <a:pt x="97" y="390"/>
                </a:lnTo>
                <a:lnTo>
                  <a:pt x="102" y="389"/>
                </a:lnTo>
                <a:lnTo>
                  <a:pt x="102" y="389"/>
                </a:lnTo>
                <a:lnTo>
                  <a:pt x="108" y="387"/>
                </a:lnTo>
                <a:lnTo>
                  <a:pt x="113" y="382"/>
                </a:lnTo>
                <a:lnTo>
                  <a:pt x="118" y="377"/>
                </a:lnTo>
                <a:lnTo>
                  <a:pt x="121" y="373"/>
                </a:lnTo>
                <a:lnTo>
                  <a:pt x="121" y="373"/>
                </a:lnTo>
                <a:lnTo>
                  <a:pt x="123" y="370"/>
                </a:lnTo>
                <a:lnTo>
                  <a:pt x="123" y="370"/>
                </a:lnTo>
                <a:lnTo>
                  <a:pt x="123" y="362"/>
                </a:lnTo>
                <a:lnTo>
                  <a:pt x="121" y="354"/>
                </a:lnTo>
                <a:lnTo>
                  <a:pt x="121" y="354"/>
                </a:lnTo>
                <a:lnTo>
                  <a:pt x="116" y="344"/>
                </a:lnTo>
                <a:lnTo>
                  <a:pt x="110" y="336"/>
                </a:lnTo>
                <a:lnTo>
                  <a:pt x="110" y="336"/>
                </a:lnTo>
                <a:lnTo>
                  <a:pt x="107" y="335"/>
                </a:lnTo>
                <a:lnTo>
                  <a:pt x="107" y="335"/>
                </a:lnTo>
                <a:lnTo>
                  <a:pt x="105" y="333"/>
                </a:lnTo>
                <a:lnTo>
                  <a:pt x="105" y="333"/>
                </a:lnTo>
                <a:lnTo>
                  <a:pt x="104" y="333"/>
                </a:lnTo>
                <a:lnTo>
                  <a:pt x="104" y="333"/>
                </a:lnTo>
                <a:lnTo>
                  <a:pt x="102" y="335"/>
                </a:lnTo>
                <a:lnTo>
                  <a:pt x="99" y="333"/>
                </a:lnTo>
                <a:lnTo>
                  <a:pt x="99" y="333"/>
                </a:lnTo>
                <a:lnTo>
                  <a:pt x="97" y="333"/>
                </a:lnTo>
                <a:lnTo>
                  <a:pt x="94" y="333"/>
                </a:lnTo>
                <a:lnTo>
                  <a:pt x="94" y="333"/>
                </a:lnTo>
                <a:lnTo>
                  <a:pt x="94" y="335"/>
                </a:lnTo>
                <a:lnTo>
                  <a:pt x="94" y="335"/>
                </a:lnTo>
                <a:lnTo>
                  <a:pt x="93" y="336"/>
                </a:lnTo>
                <a:lnTo>
                  <a:pt x="91" y="336"/>
                </a:lnTo>
                <a:lnTo>
                  <a:pt x="91" y="336"/>
                </a:lnTo>
                <a:lnTo>
                  <a:pt x="90" y="335"/>
                </a:lnTo>
                <a:lnTo>
                  <a:pt x="88" y="336"/>
                </a:lnTo>
                <a:lnTo>
                  <a:pt x="88" y="336"/>
                </a:lnTo>
                <a:lnTo>
                  <a:pt x="86" y="336"/>
                </a:lnTo>
                <a:lnTo>
                  <a:pt x="86" y="336"/>
                </a:lnTo>
                <a:lnTo>
                  <a:pt x="82" y="344"/>
                </a:lnTo>
                <a:lnTo>
                  <a:pt x="79" y="352"/>
                </a:lnTo>
                <a:lnTo>
                  <a:pt x="79" y="352"/>
                </a:lnTo>
                <a:lnTo>
                  <a:pt x="77" y="359"/>
                </a:lnTo>
                <a:lnTo>
                  <a:pt x="77" y="359"/>
                </a:lnTo>
                <a:lnTo>
                  <a:pt x="75" y="360"/>
                </a:lnTo>
                <a:lnTo>
                  <a:pt x="75" y="360"/>
                </a:lnTo>
                <a:lnTo>
                  <a:pt x="72" y="360"/>
                </a:lnTo>
                <a:lnTo>
                  <a:pt x="72" y="360"/>
                </a:lnTo>
                <a:lnTo>
                  <a:pt x="72" y="359"/>
                </a:lnTo>
                <a:lnTo>
                  <a:pt x="72" y="357"/>
                </a:lnTo>
                <a:lnTo>
                  <a:pt x="72" y="357"/>
                </a:lnTo>
                <a:lnTo>
                  <a:pt x="74" y="352"/>
                </a:lnTo>
                <a:lnTo>
                  <a:pt x="74" y="352"/>
                </a:lnTo>
                <a:lnTo>
                  <a:pt x="77" y="343"/>
                </a:lnTo>
                <a:lnTo>
                  <a:pt x="83" y="336"/>
                </a:lnTo>
                <a:lnTo>
                  <a:pt x="83" y="336"/>
                </a:lnTo>
                <a:lnTo>
                  <a:pt x="83" y="335"/>
                </a:lnTo>
                <a:lnTo>
                  <a:pt x="83" y="335"/>
                </a:lnTo>
                <a:close/>
                <a:moveTo>
                  <a:pt x="238" y="371"/>
                </a:moveTo>
                <a:lnTo>
                  <a:pt x="238" y="371"/>
                </a:lnTo>
                <a:lnTo>
                  <a:pt x="236" y="371"/>
                </a:lnTo>
                <a:lnTo>
                  <a:pt x="236" y="371"/>
                </a:lnTo>
                <a:lnTo>
                  <a:pt x="235" y="370"/>
                </a:lnTo>
                <a:lnTo>
                  <a:pt x="235" y="368"/>
                </a:lnTo>
                <a:lnTo>
                  <a:pt x="235" y="368"/>
                </a:lnTo>
                <a:lnTo>
                  <a:pt x="239" y="360"/>
                </a:lnTo>
                <a:lnTo>
                  <a:pt x="239" y="360"/>
                </a:lnTo>
                <a:lnTo>
                  <a:pt x="247" y="351"/>
                </a:lnTo>
                <a:lnTo>
                  <a:pt x="247" y="351"/>
                </a:lnTo>
                <a:lnTo>
                  <a:pt x="257" y="340"/>
                </a:lnTo>
                <a:lnTo>
                  <a:pt x="257" y="340"/>
                </a:lnTo>
                <a:lnTo>
                  <a:pt x="263" y="333"/>
                </a:lnTo>
                <a:lnTo>
                  <a:pt x="263" y="333"/>
                </a:lnTo>
                <a:lnTo>
                  <a:pt x="263" y="332"/>
                </a:lnTo>
                <a:lnTo>
                  <a:pt x="263" y="332"/>
                </a:lnTo>
                <a:lnTo>
                  <a:pt x="258" y="330"/>
                </a:lnTo>
                <a:lnTo>
                  <a:pt x="254" y="329"/>
                </a:lnTo>
                <a:lnTo>
                  <a:pt x="254" y="329"/>
                </a:lnTo>
                <a:lnTo>
                  <a:pt x="244" y="327"/>
                </a:lnTo>
                <a:lnTo>
                  <a:pt x="244" y="327"/>
                </a:lnTo>
                <a:lnTo>
                  <a:pt x="238" y="329"/>
                </a:lnTo>
                <a:lnTo>
                  <a:pt x="233" y="330"/>
                </a:lnTo>
                <a:lnTo>
                  <a:pt x="233" y="330"/>
                </a:lnTo>
                <a:lnTo>
                  <a:pt x="227" y="335"/>
                </a:lnTo>
                <a:lnTo>
                  <a:pt x="224" y="341"/>
                </a:lnTo>
                <a:lnTo>
                  <a:pt x="224" y="341"/>
                </a:lnTo>
                <a:lnTo>
                  <a:pt x="224" y="343"/>
                </a:lnTo>
                <a:lnTo>
                  <a:pt x="224" y="343"/>
                </a:lnTo>
                <a:lnTo>
                  <a:pt x="222" y="349"/>
                </a:lnTo>
                <a:lnTo>
                  <a:pt x="222" y="349"/>
                </a:lnTo>
                <a:lnTo>
                  <a:pt x="222" y="359"/>
                </a:lnTo>
                <a:lnTo>
                  <a:pt x="225" y="366"/>
                </a:lnTo>
                <a:lnTo>
                  <a:pt x="225" y="366"/>
                </a:lnTo>
                <a:lnTo>
                  <a:pt x="230" y="374"/>
                </a:lnTo>
                <a:lnTo>
                  <a:pt x="236" y="379"/>
                </a:lnTo>
                <a:lnTo>
                  <a:pt x="236" y="379"/>
                </a:lnTo>
                <a:lnTo>
                  <a:pt x="246" y="382"/>
                </a:lnTo>
                <a:lnTo>
                  <a:pt x="246" y="382"/>
                </a:lnTo>
                <a:lnTo>
                  <a:pt x="254" y="382"/>
                </a:lnTo>
                <a:lnTo>
                  <a:pt x="262" y="381"/>
                </a:lnTo>
                <a:lnTo>
                  <a:pt x="262" y="381"/>
                </a:lnTo>
                <a:lnTo>
                  <a:pt x="263" y="379"/>
                </a:lnTo>
                <a:lnTo>
                  <a:pt x="263" y="379"/>
                </a:lnTo>
                <a:lnTo>
                  <a:pt x="269" y="374"/>
                </a:lnTo>
                <a:lnTo>
                  <a:pt x="269" y="374"/>
                </a:lnTo>
                <a:lnTo>
                  <a:pt x="274" y="368"/>
                </a:lnTo>
                <a:lnTo>
                  <a:pt x="276" y="362"/>
                </a:lnTo>
                <a:lnTo>
                  <a:pt x="276" y="362"/>
                </a:lnTo>
                <a:lnTo>
                  <a:pt x="276" y="349"/>
                </a:lnTo>
                <a:lnTo>
                  <a:pt x="276" y="349"/>
                </a:lnTo>
                <a:lnTo>
                  <a:pt x="276" y="344"/>
                </a:lnTo>
                <a:lnTo>
                  <a:pt x="274" y="341"/>
                </a:lnTo>
                <a:lnTo>
                  <a:pt x="274" y="341"/>
                </a:lnTo>
                <a:lnTo>
                  <a:pt x="269" y="336"/>
                </a:lnTo>
                <a:lnTo>
                  <a:pt x="269" y="336"/>
                </a:lnTo>
                <a:lnTo>
                  <a:pt x="269" y="336"/>
                </a:lnTo>
                <a:lnTo>
                  <a:pt x="269" y="336"/>
                </a:lnTo>
                <a:lnTo>
                  <a:pt x="269" y="336"/>
                </a:lnTo>
                <a:lnTo>
                  <a:pt x="269" y="336"/>
                </a:lnTo>
                <a:lnTo>
                  <a:pt x="263" y="346"/>
                </a:lnTo>
                <a:lnTo>
                  <a:pt x="257" y="354"/>
                </a:lnTo>
                <a:lnTo>
                  <a:pt x="257" y="354"/>
                </a:lnTo>
                <a:lnTo>
                  <a:pt x="255" y="357"/>
                </a:lnTo>
                <a:lnTo>
                  <a:pt x="255" y="357"/>
                </a:lnTo>
                <a:lnTo>
                  <a:pt x="252" y="362"/>
                </a:lnTo>
                <a:lnTo>
                  <a:pt x="252" y="362"/>
                </a:lnTo>
                <a:lnTo>
                  <a:pt x="249" y="365"/>
                </a:lnTo>
                <a:lnTo>
                  <a:pt x="249" y="365"/>
                </a:lnTo>
                <a:lnTo>
                  <a:pt x="249" y="365"/>
                </a:lnTo>
                <a:lnTo>
                  <a:pt x="246" y="365"/>
                </a:lnTo>
                <a:lnTo>
                  <a:pt x="246" y="365"/>
                </a:lnTo>
                <a:lnTo>
                  <a:pt x="246" y="365"/>
                </a:lnTo>
                <a:lnTo>
                  <a:pt x="246" y="365"/>
                </a:lnTo>
                <a:lnTo>
                  <a:pt x="244" y="366"/>
                </a:lnTo>
                <a:lnTo>
                  <a:pt x="244" y="366"/>
                </a:lnTo>
                <a:lnTo>
                  <a:pt x="241" y="371"/>
                </a:lnTo>
                <a:lnTo>
                  <a:pt x="241" y="371"/>
                </a:lnTo>
                <a:lnTo>
                  <a:pt x="239" y="373"/>
                </a:lnTo>
                <a:lnTo>
                  <a:pt x="239" y="373"/>
                </a:lnTo>
                <a:lnTo>
                  <a:pt x="238" y="373"/>
                </a:lnTo>
                <a:lnTo>
                  <a:pt x="238" y="371"/>
                </a:lnTo>
                <a:lnTo>
                  <a:pt x="238" y="371"/>
                </a:lnTo>
                <a:lnTo>
                  <a:pt x="238" y="371"/>
                </a:lnTo>
                <a:lnTo>
                  <a:pt x="238" y="371"/>
                </a:lnTo>
                <a:close/>
                <a:moveTo>
                  <a:pt x="220" y="182"/>
                </a:moveTo>
                <a:lnTo>
                  <a:pt x="220" y="182"/>
                </a:lnTo>
                <a:lnTo>
                  <a:pt x="220" y="183"/>
                </a:lnTo>
                <a:lnTo>
                  <a:pt x="220" y="183"/>
                </a:lnTo>
                <a:lnTo>
                  <a:pt x="227" y="190"/>
                </a:lnTo>
                <a:lnTo>
                  <a:pt x="235" y="193"/>
                </a:lnTo>
                <a:lnTo>
                  <a:pt x="235" y="193"/>
                </a:lnTo>
                <a:lnTo>
                  <a:pt x="246" y="196"/>
                </a:lnTo>
                <a:lnTo>
                  <a:pt x="246" y="196"/>
                </a:lnTo>
                <a:lnTo>
                  <a:pt x="249" y="196"/>
                </a:lnTo>
                <a:lnTo>
                  <a:pt x="252" y="194"/>
                </a:lnTo>
                <a:lnTo>
                  <a:pt x="252" y="194"/>
                </a:lnTo>
                <a:lnTo>
                  <a:pt x="262" y="188"/>
                </a:lnTo>
                <a:lnTo>
                  <a:pt x="262" y="188"/>
                </a:lnTo>
                <a:lnTo>
                  <a:pt x="268" y="183"/>
                </a:lnTo>
                <a:lnTo>
                  <a:pt x="271" y="177"/>
                </a:lnTo>
                <a:lnTo>
                  <a:pt x="271" y="177"/>
                </a:lnTo>
                <a:lnTo>
                  <a:pt x="271" y="176"/>
                </a:lnTo>
                <a:lnTo>
                  <a:pt x="271" y="176"/>
                </a:lnTo>
                <a:lnTo>
                  <a:pt x="271" y="169"/>
                </a:lnTo>
                <a:lnTo>
                  <a:pt x="271" y="169"/>
                </a:lnTo>
                <a:lnTo>
                  <a:pt x="271" y="163"/>
                </a:lnTo>
                <a:lnTo>
                  <a:pt x="268" y="157"/>
                </a:lnTo>
                <a:lnTo>
                  <a:pt x="268" y="157"/>
                </a:lnTo>
                <a:lnTo>
                  <a:pt x="265" y="147"/>
                </a:lnTo>
                <a:lnTo>
                  <a:pt x="265" y="147"/>
                </a:lnTo>
                <a:lnTo>
                  <a:pt x="260" y="144"/>
                </a:lnTo>
                <a:lnTo>
                  <a:pt x="257" y="141"/>
                </a:lnTo>
                <a:lnTo>
                  <a:pt x="257" y="141"/>
                </a:lnTo>
                <a:lnTo>
                  <a:pt x="255" y="139"/>
                </a:lnTo>
                <a:lnTo>
                  <a:pt x="255" y="139"/>
                </a:lnTo>
                <a:lnTo>
                  <a:pt x="247" y="139"/>
                </a:lnTo>
                <a:lnTo>
                  <a:pt x="241" y="139"/>
                </a:lnTo>
                <a:lnTo>
                  <a:pt x="241" y="139"/>
                </a:lnTo>
                <a:lnTo>
                  <a:pt x="236" y="141"/>
                </a:lnTo>
                <a:lnTo>
                  <a:pt x="232" y="142"/>
                </a:lnTo>
                <a:lnTo>
                  <a:pt x="224" y="149"/>
                </a:lnTo>
                <a:lnTo>
                  <a:pt x="224" y="149"/>
                </a:lnTo>
                <a:lnTo>
                  <a:pt x="222" y="152"/>
                </a:lnTo>
                <a:lnTo>
                  <a:pt x="220" y="157"/>
                </a:lnTo>
                <a:lnTo>
                  <a:pt x="220" y="165"/>
                </a:lnTo>
                <a:lnTo>
                  <a:pt x="220" y="165"/>
                </a:lnTo>
                <a:lnTo>
                  <a:pt x="222" y="171"/>
                </a:lnTo>
                <a:lnTo>
                  <a:pt x="224" y="177"/>
                </a:lnTo>
                <a:lnTo>
                  <a:pt x="224" y="177"/>
                </a:lnTo>
                <a:lnTo>
                  <a:pt x="225" y="179"/>
                </a:lnTo>
                <a:lnTo>
                  <a:pt x="225" y="179"/>
                </a:lnTo>
                <a:lnTo>
                  <a:pt x="224" y="182"/>
                </a:lnTo>
                <a:lnTo>
                  <a:pt x="224" y="182"/>
                </a:lnTo>
                <a:lnTo>
                  <a:pt x="222" y="183"/>
                </a:lnTo>
                <a:lnTo>
                  <a:pt x="222" y="183"/>
                </a:lnTo>
                <a:lnTo>
                  <a:pt x="220" y="182"/>
                </a:lnTo>
                <a:lnTo>
                  <a:pt x="220" y="182"/>
                </a:lnTo>
                <a:close/>
                <a:moveTo>
                  <a:pt x="236" y="92"/>
                </a:moveTo>
                <a:lnTo>
                  <a:pt x="236" y="92"/>
                </a:lnTo>
                <a:lnTo>
                  <a:pt x="236" y="92"/>
                </a:lnTo>
                <a:lnTo>
                  <a:pt x="236" y="92"/>
                </a:lnTo>
                <a:lnTo>
                  <a:pt x="238" y="92"/>
                </a:lnTo>
                <a:lnTo>
                  <a:pt x="238" y="92"/>
                </a:lnTo>
                <a:lnTo>
                  <a:pt x="246" y="94"/>
                </a:lnTo>
                <a:lnTo>
                  <a:pt x="254" y="92"/>
                </a:lnTo>
                <a:lnTo>
                  <a:pt x="254" y="92"/>
                </a:lnTo>
                <a:lnTo>
                  <a:pt x="260" y="89"/>
                </a:lnTo>
                <a:lnTo>
                  <a:pt x="266" y="84"/>
                </a:lnTo>
                <a:lnTo>
                  <a:pt x="266" y="84"/>
                </a:lnTo>
                <a:lnTo>
                  <a:pt x="269" y="81"/>
                </a:lnTo>
                <a:lnTo>
                  <a:pt x="271" y="76"/>
                </a:lnTo>
                <a:lnTo>
                  <a:pt x="271" y="76"/>
                </a:lnTo>
                <a:lnTo>
                  <a:pt x="273" y="67"/>
                </a:lnTo>
                <a:lnTo>
                  <a:pt x="273" y="67"/>
                </a:lnTo>
                <a:lnTo>
                  <a:pt x="273" y="62"/>
                </a:lnTo>
                <a:lnTo>
                  <a:pt x="273" y="62"/>
                </a:lnTo>
                <a:lnTo>
                  <a:pt x="273" y="60"/>
                </a:lnTo>
                <a:lnTo>
                  <a:pt x="273" y="60"/>
                </a:lnTo>
                <a:lnTo>
                  <a:pt x="265" y="54"/>
                </a:lnTo>
                <a:lnTo>
                  <a:pt x="257" y="49"/>
                </a:lnTo>
                <a:lnTo>
                  <a:pt x="257" y="49"/>
                </a:lnTo>
                <a:lnTo>
                  <a:pt x="249" y="48"/>
                </a:lnTo>
                <a:lnTo>
                  <a:pt x="241" y="48"/>
                </a:lnTo>
                <a:lnTo>
                  <a:pt x="241" y="48"/>
                </a:lnTo>
                <a:lnTo>
                  <a:pt x="238" y="48"/>
                </a:lnTo>
                <a:lnTo>
                  <a:pt x="233" y="51"/>
                </a:lnTo>
                <a:lnTo>
                  <a:pt x="233" y="51"/>
                </a:lnTo>
                <a:lnTo>
                  <a:pt x="227" y="57"/>
                </a:lnTo>
                <a:lnTo>
                  <a:pt x="227" y="57"/>
                </a:lnTo>
                <a:lnTo>
                  <a:pt x="222" y="64"/>
                </a:lnTo>
                <a:lnTo>
                  <a:pt x="222" y="64"/>
                </a:lnTo>
                <a:lnTo>
                  <a:pt x="220" y="64"/>
                </a:lnTo>
                <a:lnTo>
                  <a:pt x="220" y="64"/>
                </a:lnTo>
                <a:lnTo>
                  <a:pt x="219" y="65"/>
                </a:lnTo>
                <a:lnTo>
                  <a:pt x="219" y="67"/>
                </a:lnTo>
                <a:lnTo>
                  <a:pt x="219" y="67"/>
                </a:lnTo>
                <a:lnTo>
                  <a:pt x="219" y="70"/>
                </a:lnTo>
                <a:lnTo>
                  <a:pt x="219" y="70"/>
                </a:lnTo>
                <a:lnTo>
                  <a:pt x="220" y="76"/>
                </a:lnTo>
                <a:lnTo>
                  <a:pt x="224" y="82"/>
                </a:lnTo>
                <a:lnTo>
                  <a:pt x="224" y="82"/>
                </a:lnTo>
                <a:lnTo>
                  <a:pt x="228" y="89"/>
                </a:lnTo>
                <a:lnTo>
                  <a:pt x="233" y="92"/>
                </a:lnTo>
                <a:lnTo>
                  <a:pt x="233" y="92"/>
                </a:lnTo>
                <a:lnTo>
                  <a:pt x="235" y="92"/>
                </a:lnTo>
                <a:lnTo>
                  <a:pt x="235" y="92"/>
                </a:lnTo>
                <a:lnTo>
                  <a:pt x="235" y="90"/>
                </a:lnTo>
                <a:lnTo>
                  <a:pt x="235" y="89"/>
                </a:lnTo>
                <a:lnTo>
                  <a:pt x="235" y="89"/>
                </a:lnTo>
                <a:lnTo>
                  <a:pt x="235" y="89"/>
                </a:lnTo>
                <a:lnTo>
                  <a:pt x="235" y="89"/>
                </a:lnTo>
                <a:lnTo>
                  <a:pt x="233" y="89"/>
                </a:lnTo>
                <a:lnTo>
                  <a:pt x="233" y="87"/>
                </a:lnTo>
                <a:lnTo>
                  <a:pt x="233" y="87"/>
                </a:lnTo>
                <a:lnTo>
                  <a:pt x="233" y="87"/>
                </a:lnTo>
                <a:lnTo>
                  <a:pt x="233" y="87"/>
                </a:lnTo>
                <a:lnTo>
                  <a:pt x="233" y="84"/>
                </a:lnTo>
                <a:lnTo>
                  <a:pt x="235" y="84"/>
                </a:lnTo>
                <a:lnTo>
                  <a:pt x="235" y="84"/>
                </a:lnTo>
                <a:lnTo>
                  <a:pt x="239" y="78"/>
                </a:lnTo>
                <a:lnTo>
                  <a:pt x="239" y="78"/>
                </a:lnTo>
                <a:lnTo>
                  <a:pt x="255" y="60"/>
                </a:lnTo>
                <a:lnTo>
                  <a:pt x="255" y="60"/>
                </a:lnTo>
                <a:lnTo>
                  <a:pt x="257" y="59"/>
                </a:lnTo>
                <a:lnTo>
                  <a:pt x="257" y="59"/>
                </a:lnTo>
                <a:lnTo>
                  <a:pt x="258" y="56"/>
                </a:lnTo>
                <a:lnTo>
                  <a:pt x="258" y="56"/>
                </a:lnTo>
                <a:lnTo>
                  <a:pt x="260" y="54"/>
                </a:lnTo>
                <a:lnTo>
                  <a:pt x="262" y="54"/>
                </a:lnTo>
                <a:lnTo>
                  <a:pt x="262" y="54"/>
                </a:lnTo>
                <a:lnTo>
                  <a:pt x="263" y="56"/>
                </a:lnTo>
                <a:lnTo>
                  <a:pt x="263" y="57"/>
                </a:lnTo>
                <a:lnTo>
                  <a:pt x="263" y="57"/>
                </a:lnTo>
                <a:lnTo>
                  <a:pt x="263" y="57"/>
                </a:lnTo>
                <a:lnTo>
                  <a:pt x="263" y="57"/>
                </a:lnTo>
                <a:lnTo>
                  <a:pt x="265" y="59"/>
                </a:lnTo>
                <a:lnTo>
                  <a:pt x="265" y="59"/>
                </a:lnTo>
                <a:lnTo>
                  <a:pt x="266" y="62"/>
                </a:lnTo>
                <a:lnTo>
                  <a:pt x="266" y="62"/>
                </a:lnTo>
                <a:lnTo>
                  <a:pt x="265" y="64"/>
                </a:lnTo>
                <a:lnTo>
                  <a:pt x="265" y="64"/>
                </a:lnTo>
                <a:lnTo>
                  <a:pt x="260" y="68"/>
                </a:lnTo>
                <a:lnTo>
                  <a:pt x="260" y="68"/>
                </a:lnTo>
                <a:lnTo>
                  <a:pt x="254" y="76"/>
                </a:lnTo>
                <a:lnTo>
                  <a:pt x="254" y="76"/>
                </a:lnTo>
                <a:lnTo>
                  <a:pt x="241" y="90"/>
                </a:lnTo>
                <a:lnTo>
                  <a:pt x="241" y="90"/>
                </a:lnTo>
                <a:lnTo>
                  <a:pt x="238" y="92"/>
                </a:lnTo>
                <a:lnTo>
                  <a:pt x="238" y="92"/>
                </a:lnTo>
                <a:lnTo>
                  <a:pt x="236" y="92"/>
                </a:lnTo>
                <a:lnTo>
                  <a:pt x="236" y="92"/>
                </a:lnTo>
                <a:close/>
                <a:moveTo>
                  <a:pt x="277" y="407"/>
                </a:moveTo>
                <a:lnTo>
                  <a:pt x="277" y="407"/>
                </a:lnTo>
                <a:lnTo>
                  <a:pt x="276" y="404"/>
                </a:lnTo>
                <a:lnTo>
                  <a:pt x="276" y="404"/>
                </a:lnTo>
                <a:lnTo>
                  <a:pt x="269" y="393"/>
                </a:lnTo>
                <a:lnTo>
                  <a:pt x="269" y="393"/>
                </a:lnTo>
                <a:lnTo>
                  <a:pt x="269" y="393"/>
                </a:lnTo>
                <a:lnTo>
                  <a:pt x="269" y="393"/>
                </a:lnTo>
                <a:lnTo>
                  <a:pt x="271" y="392"/>
                </a:lnTo>
                <a:lnTo>
                  <a:pt x="271" y="392"/>
                </a:lnTo>
                <a:lnTo>
                  <a:pt x="274" y="393"/>
                </a:lnTo>
                <a:lnTo>
                  <a:pt x="274" y="393"/>
                </a:lnTo>
                <a:lnTo>
                  <a:pt x="274" y="393"/>
                </a:lnTo>
                <a:lnTo>
                  <a:pt x="274" y="393"/>
                </a:lnTo>
                <a:lnTo>
                  <a:pt x="273" y="395"/>
                </a:lnTo>
                <a:lnTo>
                  <a:pt x="274" y="398"/>
                </a:lnTo>
                <a:lnTo>
                  <a:pt x="274" y="398"/>
                </a:lnTo>
                <a:lnTo>
                  <a:pt x="279" y="407"/>
                </a:lnTo>
                <a:lnTo>
                  <a:pt x="279" y="407"/>
                </a:lnTo>
                <a:lnTo>
                  <a:pt x="280" y="407"/>
                </a:lnTo>
                <a:lnTo>
                  <a:pt x="280" y="407"/>
                </a:lnTo>
                <a:lnTo>
                  <a:pt x="284" y="407"/>
                </a:lnTo>
                <a:lnTo>
                  <a:pt x="284" y="407"/>
                </a:lnTo>
                <a:lnTo>
                  <a:pt x="287" y="406"/>
                </a:lnTo>
                <a:lnTo>
                  <a:pt x="291" y="404"/>
                </a:lnTo>
                <a:lnTo>
                  <a:pt x="291" y="404"/>
                </a:lnTo>
                <a:lnTo>
                  <a:pt x="295" y="401"/>
                </a:lnTo>
                <a:lnTo>
                  <a:pt x="295" y="401"/>
                </a:lnTo>
                <a:lnTo>
                  <a:pt x="277" y="381"/>
                </a:lnTo>
                <a:lnTo>
                  <a:pt x="277" y="381"/>
                </a:lnTo>
                <a:lnTo>
                  <a:pt x="276" y="381"/>
                </a:lnTo>
                <a:lnTo>
                  <a:pt x="276" y="381"/>
                </a:lnTo>
                <a:lnTo>
                  <a:pt x="271" y="385"/>
                </a:lnTo>
                <a:lnTo>
                  <a:pt x="265" y="389"/>
                </a:lnTo>
                <a:lnTo>
                  <a:pt x="265" y="389"/>
                </a:lnTo>
                <a:lnTo>
                  <a:pt x="263" y="390"/>
                </a:lnTo>
                <a:lnTo>
                  <a:pt x="263" y="390"/>
                </a:lnTo>
                <a:lnTo>
                  <a:pt x="260" y="403"/>
                </a:lnTo>
                <a:lnTo>
                  <a:pt x="260" y="403"/>
                </a:lnTo>
                <a:lnTo>
                  <a:pt x="260" y="409"/>
                </a:lnTo>
                <a:lnTo>
                  <a:pt x="260" y="409"/>
                </a:lnTo>
                <a:lnTo>
                  <a:pt x="260" y="409"/>
                </a:lnTo>
                <a:lnTo>
                  <a:pt x="260" y="409"/>
                </a:lnTo>
                <a:lnTo>
                  <a:pt x="277" y="407"/>
                </a:lnTo>
                <a:lnTo>
                  <a:pt x="277" y="407"/>
                </a:lnTo>
                <a:close/>
                <a:moveTo>
                  <a:pt x="247" y="392"/>
                </a:moveTo>
                <a:lnTo>
                  <a:pt x="247" y="392"/>
                </a:lnTo>
                <a:lnTo>
                  <a:pt x="238" y="390"/>
                </a:lnTo>
                <a:lnTo>
                  <a:pt x="228" y="385"/>
                </a:lnTo>
                <a:lnTo>
                  <a:pt x="228" y="385"/>
                </a:lnTo>
                <a:lnTo>
                  <a:pt x="228" y="387"/>
                </a:lnTo>
                <a:lnTo>
                  <a:pt x="228" y="387"/>
                </a:lnTo>
                <a:lnTo>
                  <a:pt x="225" y="392"/>
                </a:lnTo>
                <a:lnTo>
                  <a:pt x="225" y="392"/>
                </a:lnTo>
                <a:lnTo>
                  <a:pt x="220" y="404"/>
                </a:lnTo>
                <a:lnTo>
                  <a:pt x="220" y="404"/>
                </a:lnTo>
                <a:lnTo>
                  <a:pt x="219" y="407"/>
                </a:lnTo>
                <a:lnTo>
                  <a:pt x="219" y="407"/>
                </a:lnTo>
                <a:lnTo>
                  <a:pt x="220" y="411"/>
                </a:lnTo>
                <a:lnTo>
                  <a:pt x="220" y="411"/>
                </a:lnTo>
                <a:lnTo>
                  <a:pt x="241" y="411"/>
                </a:lnTo>
                <a:lnTo>
                  <a:pt x="241" y="411"/>
                </a:lnTo>
                <a:lnTo>
                  <a:pt x="247" y="392"/>
                </a:lnTo>
                <a:lnTo>
                  <a:pt x="247" y="392"/>
                </a:lnTo>
                <a:close/>
                <a:moveTo>
                  <a:pt x="159" y="232"/>
                </a:moveTo>
                <a:lnTo>
                  <a:pt x="159" y="232"/>
                </a:lnTo>
                <a:lnTo>
                  <a:pt x="162" y="229"/>
                </a:lnTo>
                <a:lnTo>
                  <a:pt x="162" y="229"/>
                </a:lnTo>
                <a:lnTo>
                  <a:pt x="164" y="228"/>
                </a:lnTo>
                <a:lnTo>
                  <a:pt x="164" y="228"/>
                </a:lnTo>
                <a:lnTo>
                  <a:pt x="164" y="215"/>
                </a:lnTo>
                <a:lnTo>
                  <a:pt x="164" y="215"/>
                </a:lnTo>
                <a:lnTo>
                  <a:pt x="164" y="199"/>
                </a:lnTo>
                <a:lnTo>
                  <a:pt x="164" y="199"/>
                </a:lnTo>
                <a:lnTo>
                  <a:pt x="164" y="179"/>
                </a:lnTo>
                <a:lnTo>
                  <a:pt x="164" y="179"/>
                </a:lnTo>
                <a:lnTo>
                  <a:pt x="164" y="150"/>
                </a:lnTo>
                <a:lnTo>
                  <a:pt x="164" y="150"/>
                </a:lnTo>
                <a:lnTo>
                  <a:pt x="164" y="124"/>
                </a:lnTo>
                <a:lnTo>
                  <a:pt x="164" y="124"/>
                </a:lnTo>
                <a:lnTo>
                  <a:pt x="164" y="120"/>
                </a:lnTo>
                <a:lnTo>
                  <a:pt x="164" y="120"/>
                </a:lnTo>
                <a:lnTo>
                  <a:pt x="164" y="120"/>
                </a:lnTo>
                <a:lnTo>
                  <a:pt x="164" y="120"/>
                </a:lnTo>
                <a:lnTo>
                  <a:pt x="162" y="122"/>
                </a:lnTo>
                <a:lnTo>
                  <a:pt x="162" y="124"/>
                </a:lnTo>
                <a:lnTo>
                  <a:pt x="162" y="124"/>
                </a:lnTo>
                <a:lnTo>
                  <a:pt x="161" y="147"/>
                </a:lnTo>
                <a:lnTo>
                  <a:pt x="161" y="147"/>
                </a:lnTo>
                <a:lnTo>
                  <a:pt x="161" y="161"/>
                </a:lnTo>
                <a:lnTo>
                  <a:pt x="161" y="161"/>
                </a:lnTo>
                <a:lnTo>
                  <a:pt x="159" y="183"/>
                </a:lnTo>
                <a:lnTo>
                  <a:pt x="159" y="183"/>
                </a:lnTo>
                <a:lnTo>
                  <a:pt x="159" y="231"/>
                </a:lnTo>
                <a:lnTo>
                  <a:pt x="159" y="231"/>
                </a:lnTo>
                <a:lnTo>
                  <a:pt x="159" y="232"/>
                </a:lnTo>
                <a:lnTo>
                  <a:pt x="159" y="232"/>
                </a:lnTo>
                <a:close/>
                <a:moveTo>
                  <a:pt x="205" y="412"/>
                </a:moveTo>
                <a:lnTo>
                  <a:pt x="205" y="412"/>
                </a:lnTo>
                <a:lnTo>
                  <a:pt x="216" y="411"/>
                </a:lnTo>
                <a:lnTo>
                  <a:pt x="216" y="411"/>
                </a:lnTo>
                <a:lnTo>
                  <a:pt x="216" y="409"/>
                </a:lnTo>
                <a:lnTo>
                  <a:pt x="216" y="409"/>
                </a:lnTo>
                <a:lnTo>
                  <a:pt x="219" y="403"/>
                </a:lnTo>
                <a:lnTo>
                  <a:pt x="219" y="403"/>
                </a:lnTo>
                <a:lnTo>
                  <a:pt x="225" y="389"/>
                </a:lnTo>
                <a:lnTo>
                  <a:pt x="225" y="389"/>
                </a:lnTo>
                <a:lnTo>
                  <a:pt x="227" y="385"/>
                </a:lnTo>
                <a:lnTo>
                  <a:pt x="227" y="385"/>
                </a:lnTo>
                <a:lnTo>
                  <a:pt x="225" y="384"/>
                </a:lnTo>
                <a:lnTo>
                  <a:pt x="225" y="384"/>
                </a:lnTo>
                <a:lnTo>
                  <a:pt x="219" y="377"/>
                </a:lnTo>
                <a:lnTo>
                  <a:pt x="219" y="377"/>
                </a:lnTo>
                <a:lnTo>
                  <a:pt x="219" y="376"/>
                </a:lnTo>
                <a:lnTo>
                  <a:pt x="219" y="376"/>
                </a:lnTo>
                <a:lnTo>
                  <a:pt x="216" y="381"/>
                </a:lnTo>
                <a:lnTo>
                  <a:pt x="216" y="381"/>
                </a:lnTo>
                <a:lnTo>
                  <a:pt x="208" y="398"/>
                </a:lnTo>
                <a:lnTo>
                  <a:pt x="208" y="398"/>
                </a:lnTo>
                <a:lnTo>
                  <a:pt x="205" y="407"/>
                </a:lnTo>
                <a:lnTo>
                  <a:pt x="205" y="407"/>
                </a:lnTo>
                <a:lnTo>
                  <a:pt x="205" y="409"/>
                </a:lnTo>
                <a:lnTo>
                  <a:pt x="205" y="411"/>
                </a:lnTo>
                <a:lnTo>
                  <a:pt x="205" y="411"/>
                </a:lnTo>
                <a:lnTo>
                  <a:pt x="205" y="412"/>
                </a:lnTo>
                <a:lnTo>
                  <a:pt x="205" y="412"/>
                </a:lnTo>
                <a:close/>
                <a:moveTo>
                  <a:pt x="314" y="261"/>
                </a:moveTo>
                <a:lnTo>
                  <a:pt x="314" y="261"/>
                </a:lnTo>
                <a:lnTo>
                  <a:pt x="309" y="262"/>
                </a:lnTo>
                <a:lnTo>
                  <a:pt x="309" y="262"/>
                </a:lnTo>
                <a:lnTo>
                  <a:pt x="303" y="265"/>
                </a:lnTo>
                <a:lnTo>
                  <a:pt x="303" y="265"/>
                </a:lnTo>
                <a:lnTo>
                  <a:pt x="293" y="267"/>
                </a:lnTo>
                <a:lnTo>
                  <a:pt x="293" y="267"/>
                </a:lnTo>
                <a:lnTo>
                  <a:pt x="290" y="267"/>
                </a:lnTo>
                <a:lnTo>
                  <a:pt x="290" y="267"/>
                </a:lnTo>
                <a:lnTo>
                  <a:pt x="287" y="277"/>
                </a:lnTo>
                <a:lnTo>
                  <a:pt x="287" y="277"/>
                </a:lnTo>
                <a:lnTo>
                  <a:pt x="288" y="280"/>
                </a:lnTo>
                <a:lnTo>
                  <a:pt x="290" y="280"/>
                </a:lnTo>
                <a:lnTo>
                  <a:pt x="290" y="280"/>
                </a:lnTo>
                <a:lnTo>
                  <a:pt x="298" y="278"/>
                </a:lnTo>
                <a:lnTo>
                  <a:pt x="298" y="278"/>
                </a:lnTo>
                <a:lnTo>
                  <a:pt x="304" y="277"/>
                </a:lnTo>
                <a:lnTo>
                  <a:pt x="310" y="273"/>
                </a:lnTo>
                <a:lnTo>
                  <a:pt x="310" y="273"/>
                </a:lnTo>
                <a:lnTo>
                  <a:pt x="312" y="273"/>
                </a:lnTo>
                <a:lnTo>
                  <a:pt x="314" y="273"/>
                </a:lnTo>
                <a:lnTo>
                  <a:pt x="314" y="273"/>
                </a:lnTo>
                <a:lnTo>
                  <a:pt x="314" y="261"/>
                </a:lnTo>
                <a:lnTo>
                  <a:pt x="314" y="261"/>
                </a:lnTo>
                <a:close/>
                <a:moveTo>
                  <a:pt x="228" y="289"/>
                </a:moveTo>
                <a:lnTo>
                  <a:pt x="228" y="289"/>
                </a:lnTo>
                <a:lnTo>
                  <a:pt x="228" y="291"/>
                </a:lnTo>
                <a:lnTo>
                  <a:pt x="228" y="291"/>
                </a:lnTo>
                <a:lnTo>
                  <a:pt x="230" y="294"/>
                </a:lnTo>
                <a:lnTo>
                  <a:pt x="230" y="294"/>
                </a:lnTo>
                <a:lnTo>
                  <a:pt x="238" y="306"/>
                </a:lnTo>
                <a:lnTo>
                  <a:pt x="238" y="306"/>
                </a:lnTo>
                <a:lnTo>
                  <a:pt x="243" y="313"/>
                </a:lnTo>
                <a:lnTo>
                  <a:pt x="243" y="313"/>
                </a:lnTo>
                <a:lnTo>
                  <a:pt x="244" y="313"/>
                </a:lnTo>
                <a:lnTo>
                  <a:pt x="244" y="313"/>
                </a:lnTo>
                <a:lnTo>
                  <a:pt x="249" y="313"/>
                </a:lnTo>
                <a:lnTo>
                  <a:pt x="249" y="313"/>
                </a:lnTo>
                <a:lnTo>
                  <a:pt x="258" y="314"/>
                </a:lnTo>
                <a:lnTo>
                  <a:pt x="258" y="314"/>
                </a:lnTo>
                <a:lnTo>
                  <a:pt x="260" y="314"/>
                </a:lnTo>
                <a:lnTo>
                  <a:pt x="260" y="314"/>
                </a:lnTo>
                <a:lnTo>
                  <a:pt x="258" y="310"/>
                </a:lnTo>
                <a:lnTo>
                  <a:pt x="258" y="310"/>
                </a:lnTo>
                <a:lnTo>
                  <a:pt x="254" y="302"/>
                </a:lnTo>
                <a:lnTo>
                  <a:pt x="254" y="302"/>
                </a:lnTo>
                <a:lnTo>
                  <a:pt x="252" y="300"/>
                </a:lnTo>
                <a:lnTo>
                  <a:pt x="249" y="299"/>
                </a:lnTo>
                <a:lnTo>
                  <a:pt x="249" y="299"/>
                </a:lnTo>
                <a:lnTo>
                  <a:pt x="238" y="297"/>
                </a:lnTo>
                <a:lnTo>
                  <a:pt x="228" y="291"/>
                </a:lnTo>
                <a:lnTo>
                  <a:pt x="228" y="291"/>
                </a:lnTo>
                <a:lnTo>
                  <a:pt x="228" y="289"/>
                </a:lnTo>
                <a:lnTo>
                  <a:pt x="228" y="289"/>
                </a:lnTo>
                <a:close/>
                <a:moveTo>
                  <a:pt x="276" y="65"/>
                </a:moveTo>
                <a:lnTo>
                  <a:pt x="276" y="65"/>
                </a:lnTo>
                <a:lnTo>
                  <a:pt x="274" y="67"/>
                </a:lnTo>
                <a:lnTo>
                  <a:pt x="274" y="67"/>
                </a:lnTo>
                <a:lnTo>
                  <a:pt x="274" y="75"/>
                </a:lnTo>
                <a:lnTo>
                  <a:pt x="274" y="75"/>
                </a:lnTo>
                <a:lnTo>
                  <a:pt x="273" y="79"/>
                </a:lnTo>
                <a:lnTo>
                  <a:pt x="269" y="84"/>
                </a:lnTo>
                <a:lnTo>
                  <a:pt x="269" y="84"/>
                </a:lnTo>
                <a:lnTo>
                  <a:pt x="263" y="90"/>
                </a:lnTo>
                <a:lnTo>
                  <a:pt x="263" y="90"/>
                </a:lnTo>
                <a:lnTo>
                  <a:pt x="258" y="94"/>
                </a:lnTo>
                <a:lnTo>
                  <a:pt x="252" y="95"/>
                </a:lnTo>
                <a:lnTo>
                  <a:pt x="246" y="97"/>
                </a:lnTo>
                <a:lnTo>
                  <a:pt x="239" y="95"/>
                </a:lnTo>
                <a:lnTo>
                  <a:pt x="239" y="95"/>
                </a:lnTo>
                <a:lnTo>
                  <a:pt x="235" y="95"/>
                </a:lnTo>
                <a:lnTo>
                  <a:pt x="230" y="92"/>
                </a:lnTo>
                <a:lnTo>
                  <a:pt x="230" y="92"/>
                </a:lnTo>
                <a:lnTo>
                  <a:pt x="230" y="92"/>
                </a:lnTo>
                <a:lnTo>
                  <a:pt x="230" y="92"/>
                </a:lnTo>
                <a:lnTo>
                  <a:pt x="230" y="94"/>
                </a:lnTo>
                <a:lnTo>
                  <a:pt x="230" y="94"/>
                </a:lnTo>
                <a:lnTo>
                  <a:pt x="236" y="98"/>
                </a:lnTo>
                <a:lnTo>
                  <a:pt x="236" y="98"/>
                </a:lnTo>
                <a:lnTo>
                  <a:pt x="239" y="100"/>
                </a:lnTo>
                <a:lnTo>
                  <a:pt x="239" y="100"/>
                </a:lnTo>
                <a:lnTo>
                  <a:pt x="250" y="100"/>
                </a:lnTo>
                <a:lnTo>
                  <a:pt x="250" y="100"/>
                </a:lnTo>
                <a:lnTo>
                  <a:pt x="252" y="100"/>
                </a:lnTo>
                <a:lnTo>
                  <a:pt x="252" y="100"/>
                </a:lnTo>
                <a:lnTo>
                  <a:pt x="254" y="100"/>
                </a:lnTo>
                <a:lnTo>
                  <a:pt x="254" y="100"/>
                </a:lnTo>
                <a:lnTo>
                  <a:pt x="257" y="100"/>
                </a:lnTo>
                <a:lnTo>
                  <a:pt x="257" y="100"/>
                </a:lnTo>
                <a:lnTo>
                  <a:pt x="262" y="98"/>
                </a:lnTo>
                <a:lnTo>
                  <a:pt x="265" y="97"/>
                </a:lnTo>
                <a:lnTo>
                  <a:pt x="265" y="97"/>
                </a:lnTo>
                <a:lnTo>
                  <a:pt x="269" y="92"/>
                </a:lnTo>
                <a:lnTo>
                  <a:pt x="269" y="92"/>
                </a:lnTo>
                <a:lnTo>
                  <a:pt x="274" y="86"/>
                </a:lnTo>
                <a:lnTo>
                  <a:pt x="276" y="79"/>
                </a:lnTo>
                <a:lnTo>
                  <a:pt x="276" y="79"/>
                </a:lnTo>
                <a:lnTo>
                  <a:pt x="277" y="70"/>
                </a:lnTo>
                <a:lnTo>
                  <a:pt x="277" y="70"/>
                </a:lnTo>
                <a:lnTo>
                  <a:pt x="277" y="68"/>
                </a:lnTo>
                <a:lnTo>
                  <a:pt x="276" y="65"/>
                </a:lnTo>
                <a:lnTo>
                  <a:pt x="276" y="65"/>
                </a:lnTo>
                <a:close/>
                <a:moveTo>
                  <a:pt x="285" y="373"/>
                </a:moveTo>
                <a:lnTo>
                  <a:pt x="285" y="373"/>
                </a:lnTo>
                <a:lnTo>
                  <a:pt x="282" y="376"/>
                </a:lnTo>
                <a:lnTo>
                  <a:pt x="282" y="376"/>
                </a:lnTo>
                <a:lnTo>
                  <a:pt x="280" y="377"/>
                </a:lnTo>
                <a:lnTo>
                  <a:pt x="280" y="377"/>
                </a:lnTo>
                <a:lnTo>
                  <a:pt x="279" y="379"/>
                </a:lnTo>
                <a:lnTo>
                  <a:pt x="279" y="379"/>
                </a:lnTo>
                <a:lnTo>
                  <a:pt x="282" y="384"/>
                </a:lnTo>
                <a:lnTo>
                  <a:pt x="282" y="384"/>
                </a:lnTo>
                <a:lnTo>
                  <a:pt x="295" y="398"/>
                </a:lnTo>
                <a:lnTo>
                  <a:pt x="295" y="398"/>
                </a:lnTo>
                <a:lnTo>
                  <a:pt x="295" y="400"/>
                </a:lnTo>
                <a:lnTo>
                  <a:pt x="295" y="400"/>
                </a:lnTo>
                <a:lnTo>
                  <a:pt x="301" y="389"/>
                </a:lnTo>
                <a:lnTo>
                  <a:pt x="301" y="389"/>
                </a:lnTo>
                <a:lnTo>
                  <a:pt x="293" y="381"/>
                </a:lnTo>
                <a:lnTo>
                  <a:pt x="293" y="381"/>
                </a:lnTo>
                <a:lnTo>
                  <a:pt x="285" y="373"/>
                </a:lnTo>
                <a:lnTo>
                  <a:pt x="285" y="373"/>
                </a:lnTo>
                <a:close/>
                <a:moveTo>
                  <a:pt x="249" y="392"/>
                </a:moveTo>
                <a:lnTo>
                  <a:pt x="249" y="392"/>
                </a:lnTo>
                <a:lnTo>
                  <a:pt x="249" y="395"/>
                </a:lnTo>
                <a:lnTo>
                  <a:pt x="249" y="395"/>
                </a:lnTo>
                <a:lnTo>
                  <a:pt x="243" y="409"/>
                </a:lnTo>
                <a:lnTo>
                  <a:pt x="243" y="409"/>
                </a:lnTo>
                <a:lnTo>
                  <a:pt x="243" y="411"/>
                </a:lnTo>
                <a:lnTo>
                  <a:pt x="243" y="411"/>
                </a:lnTo>
                <a:lnTo>
                  <a:pt x="257" y="411"/>
                </a:lnTo>
                <a:lnTo>
                  <a:pt x="257" y="411"/>
                </a:lnTo>
                <a:lnTo>
                  <a:pt x="257" y="409"/>
                </a:lnTo>
                <a:lnTo>
                  <a:pt x="257" y="409"/>
                </a:lnTo>
                <a:lnTo>
                  <a:pt x="258" y="403"/>
                </a:lnTo>
                <a:lnTo>
                  <a:pt x="258" y="403"/>
                </a:lnTo>
                <a:lnTo>
                  <a:pt x="262" y="392"/>
                </a:lnTo>
                <a:lnTo>
                  <a:pt x="262" y="392"/>
                </a:lnTo>
                <a:lnTo>
                  <a:pt x="262" y="390"/>
                </a:lnTo>
                <a:lnTo>
                  <a:pt x="262" y="390"/>
                </a:lnTo>
                <a:lnTo>
                  <a:pt x="255" y="392"/>
                </a:lnTo>
                <a:lnTo>
                  <a:pt x="249" y="392"/>
                </a:lnTo>
                <a:lnTo>
                  <a:pt x="249" y="392"/>
                </a:lnTo>
                <a:close/>
                <a:moveTo>
                  <a:pt x="258" y="221"/>
                </a:moveTo>
                <a:lnTo>
                  <a:pt x="258" y="221"/>
                </a:lnTo>
                <a:lnTo>
                  <a:pt x="258" y="221"/>
                </a:lnTo>
                <a:lnTo>
                  <a:pt x="258" y="221"/>
                </a:lnTo>
                <a:lnTo>
                  <a:pt x="257" y="217"/>
                </a:lnTo>
                <a:lnTo>
                  <a:pt x="257" y="217"/>
                </a:lnTo>
                <a:lnTo>
                  <a:pt x="252" y="212"/>
                </a:lnTo>
                <a:lnTo>
                  <a:pt x="250" y="204"/>
                </a:lnTo>
                <a:lnTo>
                  <a:pt x="250" y="204"/>
                </a:lnTo>
                <a:lnTo>
                  <a:pt x="250" y="204"/>
                </a:lnTo>
                <a:lnTo>
                  <a:pt x="250" y="204"/>
                </a:lnTo>
                <a:lnTo>
                  <a:pt x="243" y="204"/>
                </a:lnTo>
                <a:lnTo>
                  <a:pt x="235" y="202"/>
                </a:lnTo>
                <a:lnTo>
                  <a:pt x="235" y="202"/>
                </a:lnTo>
                <a:lnTo>
                  <a:pt x="235" y="202"/>
                </a:lnTo>
                <a:lnTo>
                  <a:pt x="235" y="202"/>
                </a:lnTo>
                <a:lnTo>
                  <a:pt x="239" y="213"/>
                </a:lnTo>
                <a:lnTo>
                  <a:pt x="239" y="213"/>
                </a:lnTo>
                <a:lnTo>
                  <a:pt x="243" y="218"/>
                </a:lnTo>
                <a:lnTo>
                  <a:pt x="243" y="218"/>
                </a:lnTo>
                <a:lnTo>
                  <a:pt x="246" y="220"/>
                </a:lnTo>
                <a:lnTo>
                  <a:pt x="246" y="220"/>
                </a:lnTo>
                <a:lnTo>
                  <a:pt x="247" y="221"/>
                </a:lnTo>
                <a:lnTo>
                  <a:pt x="247" y="221"/>
                </a:lnTo>
                <a:lnTo>
                  <a:pt x="257" y="221"/>
                </a:lnTo>
                <a:lnTo>
                  <a:pt x="257" y="221"/>
                </a:lnTo>
                <a:lnTo>
                  <a:pt x="258" y="221"/>
                </a:lnTo>
                <a:lnTo>
                  <a:pt x="258" y="221"/>
                </a:lnTo>
                <a:close/>
                <a:moveTo>
                  <a:pt x="314" y="247"/>
                </a:moveTo>
                <a:lnTo>
                  <a:pt x="314" y="247"/>
                </a:lnTo>
                <a:lnTo>
                  <a:pt x="303" y="251"/>
                </a:lnTo>
                <a:lnTo>
                  <a:pt x="291" y="254"/>
                </a:lnTo>
                <a:lnTo>
                  <a:pt x="291" y="254"/>
                </a:lnTo>
                <a:lnTo>
                  <a:pt x="291" y="259"/>
                </a:lnTo>
                <a:lnTo>
                  <a:pt x="291" y="265"/>
                </a:lnTo>
                <a:lnTo>
                  <a:pt x="291" y="265"/>
                </a:lnTo>
                <a:lnTo>
                  <a:pt x="291" y="265"/>
                </a:lnTo>
                <a:lnTo>
                  <a:pt x="291" y="265"/>
                </a:lnTo>
                <a:lnTo>
                  <a:pt x="303" y="262"/>
                </a:lnTo>
                <a:lnTo>
                  <a:pt x="306" y="261"/>
                </a:lnTo>
                <a:lnTo>
                  <a:pt x="310" y="258"/>
                </a:lnTo>
                <a:lnTo>
                  <a:pt x="310" y="258"/>
                </a:lnTo>
                <a:lnTo>
                  <a:pt x="312" y="258"/>
                </a:lnTo>
                <a:lnTo>
                  <a:pt x="312" y="258"/>
                </a:lnTo>
                <a:lnTo>
                  <a:pt x="314" y="258"/>
                </a:lnTo>
                <a:lnTo>
                  <a:pt x="314" y="258"/>
                </a:lnTo>
                <a:lnTo>
                  <a:pt x="314" y="247"/>
                </a:lnTo>
                <a:lnTo>
                  <a:pt x="314" y="247"/>
                </a:lnTo>
                <a:close/>
                <a:moveTo>
                  <a:pt x="291" y="251"/>
                </a:moveTo>
                <a:lnTo>
                  <a:pt x="291" y="251"/>
                </a:lnTo>
                <a:lnTo>
                  <a:pt x="295" y="251"/>
                </a:lnTo>
                <a:lnTo>
                  <a:pt x="295" y="251"/>
                </a:lnTo>
                <a:lnTo>
                  <a:pt x="307" y="247"/>
                </a:lnTo>
                <a:lnTo>
                  <a:pt x="307" y="247"/>
                </a:lnTo>
                <a:lnTo>
                  <a:pt x="312" y="243"/>
                </a:lnTo>
                <a:lnTo>
                  <a:pt x="312" y="243"/>
                </a:lnTo>
                <a:lnTo>
                  <a:pt x="312" y="242"/>
                </a:lnTo>
                <a:lnTo>
                  <a:pt x="312" y="242"/>
                </a:lnTo>
                <a:lnTo>
                  <a:pt x="312" y="236"/>
                </a:lnTo>
                <a:lnTo>
                  <a:pt x="312" y="236"/>
                </a:lnTo>
                <a:lnTo>
                  <a:pt x="312" y="234"/>
                </a:lnTo>
                <a:lnTo>
                  <a:pt x="312" y="234"/>
                </a:lnTo>
                <a:lnTo>
                  <a:pt x="301" y="239"/>
                </a:lnTo>
                <a:lnTo>
                  <a:pt x="288" y="242"/>
                </a:lnTo>
                <a:lnTo>
                  <a:pt x="288" y="242"/>
                </a:lnTo>
                <a:lnTo>
                  <a:pt x="291" y="251"/>
                </a:lnTo>
                <a:lnTo>
                  <a:pt x="291" y="251"/>
                </a:lnTo>
                <a:close/>
                <a:moveTo>
                  <a:pt x="263" y="130"/>
                </a:moveTo>
                <a:lnTo>
                  <a:pt x="263" y="130"/>
                </a:lnTo>
                <a:lnTo>
                  <a:pt x="260" y="119"/>
                </a:lnTo>
                <a:lnTo>
                  <a:pt x="254" y="108"/>
                </a:lnTo>
                <a:lnTo>
                  <a:pt x="254" y="108"/>
                </a:lnTo>
                <a:lnTo>
                  <a:pt x="250" y="108"/>
                </a:lnTo>
                <a:lnTo>
                  <a:pt x="250" y="108"/>
                </a:lnTo>
                <a:lnTo>
                  <a:pt x="247" y="108"/>
                </a:lnTo>
                <a:lnTo>
                  <a:pt x="247" y="108"/>
                </a:lnTo>
                <a:lnTo>
                  <a:pt x="244" y="108"/>
                </a:lnTo>
                <a:lnTo>
                  <a:pt x="244" y="108"/>
                </a:lnTo>
                <a:lnTo>
                  <a:pt x="247" y="112"/>
                </a:lnTo>
                <a:lnTo>
                  <a:pt x="247" y="112"/>
                </a:lnTo>
                <a:lnTo>
                  <a:pt x="250" y="120"/>
                </a:lnTo>
                <a:lnTo>
                  <a:pt x="250" y="120"/>
                </a:lnTo>
                <a:lnTo>
                  <a:pt x="255" y="127"/>
                </a:lnTo>
                <a:lnTo>
                  <a:pt x="255" y="127"/>
                </a:lnTo>
                <a:lnTo>
                  <a:pt x="257" y="127"/>
                </a:lnTo>
                <a:lnTo>
                  <a:pt x="257" y="127"/>
                </a:lnTo>
                <a:lnTo>
                  <a:pt x="257" y="127"/>
                </a:lnTo>
                <a:lnTo>
                  <a:pt x="257" y="127"/>
                </a:lnTo>
                <a:lnTo>
                  <a:pt x="263" y="130"/>
                </a:lnTo>
                <a:lnTo>
                  <a:pt x="263" y="130"/>
                </a:lnTo>
                <a:close/>
                <a:moveTo>
                  <a:pt x="156" y="16"/>
                </a:moveTo>
                <a:lnTo>
                  <a:pt x="156" y="16"/>
                </a:lnTo>
                <a:lnTo>
                  <a:pt x="156" y="16"/>
                </a:lnTo>
                <a:lnTo>
                  <a:pt x="156" y="16"/>
                </a:lnTo>
                <a:lnTo>
                  <a:pt x="164" y="29"/>
                </a:lnTo>
                <a:lnTo>
                  <a:pt x="164" y="29"/>
                </a:lnTo>
                <a:lnTo>
                  <a:pt x="165" y="29"/>
                </a:lnTo>
                <a:lnTo>
                  <a:pt x="165" y="29"/>
                </a:lnTo>
                <a:lnTo>
                  <a:pt x="176" y="30"/>
                </a:lnTo>
                <a:lnTo>
                  <a:pt x="176" y="30"/>
                </a:lnTo>
                <a:lnTo>
                  <a:pt x="178" y="30"/>
                </a:lnTo>
                <a:lnTo>
                  <a:pt x="178" y="30"/>
                </a:lnTo>
                <a:lnTo>
                  <a:pt x="176" y="29"/>
                </a:lnTo>
                <a:lnTo>
                  <a:pt x="176" y="29"/>
                </a:lnTo>
                <a:lnTo>
                  <a:pt x="168" y="16"/>
                </a:lnTo>
                <a:lnTo>
                  <a:pt x="168" y="16"/>
                </a:lnTo>
                <a:lnTo>
                  <a:pt x="167" y="16"/>
                </a:lnTo>
                <a:lnTo>
                  <a:pt x="167" y="16"/>
                </a:lnTo>
                <a:lnTo>
                  <a:pt x="157" y="16"/>
                </a:lnTo>
                <a:lnTo>
                  <a:pt x="157" y="16"/>
                </a:lnTo>
                <a:lnTo>
                  <a:pt x="156" y="16"/>
                </a:lnTo>
                <a:lnTo>
                  <a:pt x="156" y="16"/>
                </a:lnTo>
                <a:close/>
                <a:moveTo>
                  <a:pt x="9" y="335"/>
                </a:moveTo>
                <a:lnTo>
                  <a:pt x="9" y="335"/>
                </a:lnTo>
                <a:lnTo>
                  <a:pt x="11" y="335"/>
                </a:lnTo>
                <a:lnTo>
                  <a:pt x="11" y="333"/>
                </a:lnTo>
                <a:lnTo>
                  <a:pt x="11" y="333"/>
                </a:lnTo>
                <a:lnTo>
                  <a:pt x="11" y="319"/>
                </a:lnTo>
                <a:lnTo>
                  <a:pt x="11" y="319"/>
                </a:lnTo>
                <a:lnTo>
                  <a:pt x="11" y="305"/>
                </a:lnTo>
                <a:lnTo>
                  <a:pt x="11" y="305"/>
                </a:lnTo>
                <a:lnTo>
                  <a:pt x="9" y="281"/>
                </a:lnTo>
                <a:lnTo>
                  <a:pt x="9" y="281"/>
                </a:lnTo>
                <a:lnTo>
                  <a:pt x="9" y="277"/>
                </a:lnTo>
                <a:lnTo>
                  <a:pt x="9" y="277"/>
                </a:lnTo>
                <a:lnTo>
                  <a:pt x="8" y="277"/>
                </a:lnTo>
                <a:lnTo>
                  <a:pt x="8" y="277"/>
                </a:lnTo>
                <a:lnTo>
                  <a:pt x="6" y="275"/>
                </a:lnTo>
                <a:lnTo>
                  <a:pt x="6" y="275"/>
                </a:lnTo>
                <a:lnTo>
                  <a:pt x="6" y="305"/>
                </a:lnTo>
                <a:lnTo>
                  <a:pt x="9" y="335"/>
                </a:lnTo>
                <a:lnTo>
                  <a:pt x="9" y="335"/>
                </a:lnTo>
                <a:close/>
                <a:moveTo>
                  <a:pt x="162" y="288"/>
                </a:moveTo>
                <a:lnTo>
                  <a:pt x="162" y="288"/>
                </a:lnTo>
                <a:lnTo>
                  <a:pt x="162" y="288"/>
                </a:lnTo>
                <a:lnTo>
                  <a:pt x="162" y="288"/>
                </a:lnTo>
                <a:lnTo>
                  <a:pt x="161" y="289"/>
                </a:lnTo>
                <a:lnTo>
                  <a:pt x="161" y="289"/>
                </a:lnTo>
                <a:lnTo>
                  <a:pt x="159" y="291"/>
                </a:lnTo>
                <a:lnTo>
                  <a:pt x="159" y="291"/>
                </a:lnTo>
                <a:lnTo>
                  <a:pt x="161" y="321"/>
                </a:lnTo>
                <a:lnTo>
                  <a:pt x="161" y="321"/>
                </a:lnTo>
                <a:lnTo>
                  <a:pt x="162" y="341"/>
                </a:lnTo>
                <a:lnTo>
                  <a:pt x="162" y="341"/>
                </a:lnTo>
                <a:lnTo>
                  <a:pt x="162" y="343"/>
                </a:lnTo>
                <a:lnTo>
                  <a:pt x="162" y="343"/>
                </a:lnTo>
                <a:lnTo>
                  <a:pt x="162" y="346"/>
                </a:lnTo>
                <a:lnTo>
                  <a:pt x="162" y="346"/>
                </a:lnTo>
                <a:lnTo>
                  <a:pt x="162" y="348"/>
                </a:lnTo>
                <a:lnTo>
                  <a:pt x="162" y="348"/>
                </a:lnTo>
                <a:lnTo>
                  <a:pt x="164" y="357"/>
                </a:lnTo>
                <a:lnTo>
                  <a:pt x="164" y="357"/>
                </a:lnTo>
                <a:lnTo>
                  <a:pt x="164" y="357"/>
                </a:lnTo>
                <a:lnTo>
                  <a:pt x="164" y="357"/>
                </a:lnTo>
                <a:lnTo>
                  <a:pt x="164" y="357"/>
                </a:lnTo>
                <a:lnTo>
                  <a:pt x="164" y="357"/>
                </a:lnTo>
                <a:lnTo>
                  <a:pt x="165" y="355"/>
                </a:lnTo>
                <a:lnTo>
                  <a:pt x="165" y="355"/>
                </a:lnTo>
                <a:lnTo>
                  <a:pt x="165" y="352"/>
                </a:lnTo>
                <a:lnTo>
                  <a:pt x="165" y="352"/>
                </a:lnTo>
                <a:lnTo>
                  <a:pt x="164" y="340"/>
                </a:lnTo>
                <a:lnTo>
                  <a:pt x="164" y="340"/>
                </a:lnTo>
                <a:lnTo>
                  <a:pt x="162" y="322"/>
                </a:lnTo>
                <a:lnTo>
                  <a:pt x="162" y="322"/>
                </a:lnTo>
                <a:lnTo>
                  <a:pt x="162" y="289"/>
                </a:lnTo>
                <a:lnTo>
                  <a:pt x="162" y="289"/>
                </a:lnTo>
                <a:lnTo>
                  <a:pt x="162" y="288"/>
                </a:lnTo>
                <a:lnTo>
                  <a:pt x="162" y="288"/>
                </a:lnTo>
                <a:close/>
                <a:moveTo>
                  <a:pt x="269" y="332"/>
                </a:moveTo>
                <a:lnTo>
                  <a:pt x="269" y="332"/>
                </a:lnTo>
                <a:lnTo>
                  <a:pt x="269" y="332"/>
                </a:lnTo>
                <a:lnTo>
                  <a:pt x="269" y="332"/>
                </a:lnTo>
                <a:lnTo>
                  <a:pt x="269" y="332"/>
                </a:lnTo>
                <a:lnTo>
                  <a:pt x="269" y="332"/>
                </a:lnTo>
                <a:lnTo>
                  <a:pt x="271" y="333"/>
                </a:lnTo>
                <a:lnTo>
                  <a:pt x="271" y="333"/>
                </a:lnTo>
                <a:lnTo>
                  <a:pt x="271" y="333"/>
                </a:lnTo>
                <a:lnTo>
                  <a:pt x="271" y="333"/>
                </a:lnTo>
                <a:lnTo>
                  <a:pt x="276" y="340"/>
                </a:lnTo>
                <a:lnTo>
                  <a:pt x="276" y="340"/>
                </a:lnTo>
                <a:lnTo>
                  <a:pt x="279" y="344"/>
                </a:lnTo>
                <a:lnTo>
                  <a:pt x="279" y="349"/>
                </a:lnTo>
                <a:lnTo>
                  <a:pt x="279" y="349"/>
                </a:lnTo>
                <a:lnTo>
                  <a:pt x="279" y="359"/>
                </a:lnTo>
                <a:lnTo>
                  <a:pt x="279" y="359"/>
                </a:lnTo>
                <a:lnTo>
                  <a:pt x="277" y="366"/>
                </a:lnTo>
                <a:lnTo>
                  <a:pt x="273" y="373"/>
                </a:lnTo>
                <a:lnTo>
                  <a:pt x="273" y="373"/>
                </a:lnTo>
                <a:lnTo>
                  <a:pt x="273" y="374"/>
                </a:lnTo>
                <a:lnTo>
                  <a:pt x="273" y="374"/>
                </a:lnTo>
                <a:lnTo>
                  <a:pt x="274" y="373"/>
                </a:lnTo>
                <a:lnTo>
                  <a:pt x="274" y="373"/>
                </a:lnTo>
                <a:lnTo>
                  <a:pt x="279" y="366"/>
                </a:lnTo>
                <a:lnTo>
                  <a:pt x="279" y="366"/>
                </a:lnTo>
                <a:lnTo>
                  <a:pt x="282" y="359"/>
                </a:lnTo>
                <a:lnTo>
                  <a:pt x="285" y="349"/>
                </a:lnTo>
                <a:lnTo>
                  <a:pt x="285" y="349"/>
                </a:lnTo>
                <a:lnTo>
                  <a:pt x="285" y="346"/>
                </a:lnTo>
                <a:lnTo>
                  <a:pt x="285" y="346"/>
                </a:lnTo>
                <a:lnTo>
                  <a:pt x="282" y="343"/>
                </a:lnTo>
                <a:lnTo>
                  <a:pt x="279" y="338"/>
                </a:lnTo>
                <a:lnTo>
                  <a:pt x="279" y="338"/>
                </a:lnTo>
                <a:lnTo>
                  <a:pt x="271" y="332"/>
                </a:lnTo>
                <a:lnTo>
                  <a:pt x="271" y="332"/>
                </a:lnTo>
                <a:lnTo>
                  <a:pt x="269" y="332"/>
                </a:lnTo>
                <a:lnTo>
                  <a:pt x="269" y="332"/>
                </a:lnTo>
                <a:close/>
                <a:moveTo>
                  <a:pt x="244" y="321"/>
                </a:moveTo>
                <a:lnTo>
                  <a:pt x="244" y="321"/>
                </a:lnTo>
                <a:lnTo>
                  <a:pt x="249" y="321"/>
                </a:lnTo>
                <a:lnTo>
                  <a:pt x="249" y="321"/>
                </a:lnTo>
                <a:lnTo>
                  <a:pt x="254" y="321"/>
                </a:lnTo>
                <a:lnTo>
                  <a:pt x="254" y="321"/>
                </a:lnTo>
                <a:lnTo>
                  <a:pt x="257" y="322"/>
                </a:lnTo>
                <a:lnTo>
                  <a:pt x="257" y="322"/>
                </a:lnTo>
                <a:lnTo>
                  <a:pt x="258" y="322"/>
                </a:lnTo>
                <a:lnTo>
                  <a:pt x="258" y="322"/>
                </a:lnTo>
                <a:lnTo>
                  <a:pt x="265" y="325"/>
                </a:lnTo>
                <a:lnTo>
                  <a:pt x="265" y="325"/>
                </a:lnTo>
                <a:lnTo>
                  <a:pt x="274" y="330"/>
                </a:lnTo>
                <a:lnTo>
                  <a:pt x="282" y="336"/>
                </a:lnTo>
                <a:lnTo>
                  <a:pt x="282" y="336"/>
                </a:lnTo>
                <a:lnTo>
                  <a:pt x="282" y="338"/>
                </a:lnTo>
                <a:lnTo>
                  <a:pt x="282" y="338"/>
                </a:lnTo>
                <a:lnTo>
                  <a:pt x="279" y="332"/>
                </a:lnTo>
                <a:lnTo>
                  <a:pt x="276" y="327"/>
                </a:lnTo>
                <a:lnTo>
                  <a:pt x="271" y="322"/>
                </a:lnTo>
                <a:lnTo>
                  <a:pt x="265" y="319"/>
                </a:lnTo>
                <a:lnTo>
                  <a:pt x="265" y="319"/>
                </a:lnTo>
                <a:lnTo>
                  <a:pt x="263" y="321"/>
                </a:lnTo>
                <a:lnTo>
                  <a:pt x="263" y="321"/>
                </a:lnTo>
                <a:lnTo>
                  <a:pt x="262" y="322"/>
                </a:lnTo>
                <a:lnTo>
                  <a:pt x="260" y="319"/>
                </a:lnTo>
                <a:lnTo>
                  <a:pt x="260" y="319"/>
                </a:lnTo>
                <a:lnTo>
                  <a:pt x="258" y="319"/>
                </a:lnTo>
                <a:lnTo>
                  <a:pt x="257" y="318"/>
                </a:lnTo>
                <a:lnTo>
                  <a:pt x="257" y="318"/>
                </a:lnTo>
                <a:lnTo>
                  <a:pt x="250" y="319"/>
                </a:lnTo>
                <a:lnTo>
                  <a:pt x="244" y="321"/>
                </a:lnTo>
                <a:lnTo>
                  <a:pt x="244" y="321"/>
                </a:lnTo>
                <a:lnTo>
                  <a:pt x="244" y="321"/>
                </a:lnTo>
                <a:lnTo>
                  <a:pt x="244" y="321"/>
                </a:lnTo>
                <a:close/>
                <a:moveTo>
                  <a:pt x="17" y="385"/>
                </a:moveTo>
                <a:lnTo>
                  <a:pt x="17" y="385"/>
                </a:lnTo>
                <a:lnTo>
                  <a:pt x="17" y="385"/>
                </a:lnTo>
                <a:lnTo>
                  <a:pt x="17" y="385"/>
                </a:lnTo>
                <a:lnTo>
                  <a:pt x="23" y="400"/>
                </a:lnTo>
                <a:lnTo>
                  <a:pt x="23" y="400"/>
                </a:lnTo>
                <a:lnTo>
                  <a:pt x="23" y="400"/>
                </a:lnTo>
                <a:lnTo>
                  <a:pt x="23" y="400"/>
                </a:lnTo>
                <a:lnTo>
                  <a:pt x="31" y="406"/>
                </a:lnTo>
                <a:lnTo>
                  <a:pt x="31" y="406"/>
                </a:lnTo>
                <a:lnTo>
                  <a:pt x="31" y="406"/>
                </a:lnTo>
                <a:lnTo>
                  <a:pt x="31" y="406"/>
                </a:lnTo>
                <a:lnTo>
                  <a:pt x="33" y="404"/>
                </a:lnTo>
                <a:lnTo>
                  <a:pt x="34" y="404"/>
                </a:lnTo>
                <a:lnTo>
                  <a:pt x="34" y="404"/>
                </a:lnTo>
                <a:lnTo>
                  <a:pt x="37" y="404"/>
                </a:lnTo>
                <a:lnTo>
                  <a:pt x="37" y="404"/>
                </a:lnTo>
                <a:lnTo>
                  <a:pt x="28" y="395"/>
                </a:lnTo>
                <a:lnTo>
                  <a:pt x="28" y="395"/>
                </a:lnTo>
                <a:lnTo>
                  <a:pt x="25" y="395"/>
                </a:lnTo>
                <a:lnTo>
                  <a:pt x="25" y="395"/>
                </a:lnTo>
                <a:lnTo>
                  <a:pt x="25" y="393"/>
                </a:lnTo>
                <a:lnTo>
                  <a:pt x="25" y="393"/>
                </a:lnTo>
                <a:lnTo>
                  <a:pt x="25" y="392"/>
                </a:lnTo>
                <a:lnTo>
                  <a:pt x="25" y="392"/>
                </a:lnTo>
                <a:lnTo>
                  <a:pt x="26" y="392"/>
                </a:lnTo>
                <a:lnTo>
                  <a:pt x="26" y="392"/>
                </a:lnTo>
                <a:lnTo>
                  <a:pt x="22" y="384"/>
                </a:lnTo>
                <a:lnTo>
                  <a:pt x="22" y="384"/>
                </a:lnTo>
                <a:lnTo>
                  <a:pt x="17" y="385"/>
                </a:lnTo>
                <a:lnTo>
                  <a:pt x="17" y="385"/>
                </a:lnTo>
                <a:close/>
                <a:moveTo>
                  <a:pt x="276" y="411"/>
                </a:moveTo>
                <a:lnTo>
                  <a:pt x="276" y="411"/>
                </a:lnTo>
                <a:lnTo>
                  <a:pt x="276" y="411"/>
                </a:lnTo>
                <a:lnTo>
                  <a:pt x="276" y="411"/>
                </a:lnTo>
                <a:lnTo>
                  <a:pt x="276" y="411"/>
                </a:lnTo>
                <a:lnTo>
                  <a:pt x="276" y="411"/>
                </a:lnTo>
                <a:lnTo>
                  <a:pt x="260" y="412"/>
                </a:lnTo>
                <a:lnTo>
                  <a:pt x="260" y="412"/>
                </a:lnTo>
                <a:lnTo>
                  <a:pt x="260" y="412"/>
                </a:lnTo>
                <a:lnTo>
                  <a:pt x="260" y="412"/>
                </a:lnTo>
                <a:lnTo>
                  <a:pt x="258" y="414"/>
                </a:lnTo>
                <a:lnTo>
                  <a:pt x="257" y="414"/>
                </a:lnTo>
                <a:lnTo>
                  <a:pt x="257" y="414"/>
                </a:lnTo>
                <a:lnTo>
                  <a:pt x="255" y="412"/>
                </a:lnTo>
                <a:lnTo>
                  <a:pt x="255" y="412"/>
                </a:lnTo>
                <a:lnTo>
                  <a:pt x="246" y="414"/>
                </a:lnTo>
                <a:lnTo>
                  <a:pt x="246" y="414"/>
                </a:lnTo>
                <a:lnTo>
                  <a:pt x="244" y="414"/>
                </a:lnTo>
                <a:lnTo>
                  <a:pt x="244" y="414"/>
                </a:lnTo>
                <a:lnTo>
                  <a:pt x="243" y="415"/>
                </a:lnTo>
                <a:lnTo>
                  <a:pt x="243" y="415"/>
                </a:lnTo>
                <a:lnTo>
                  <a:pt x="241" y="415"/>
                </a:lnTo>
                <a:lnTo>
                  <a:pt x="239" y="414"/>
                </a:lnTo>
                <a:lnTo>
                  <a:pt x="239" y="414"/>
                </a:lnTo>
                <a:lnTo>
                  <a:pt x="230" y="414"/>
                </a:lnTo>
                <a:lnTo>
                  <a:pt x="230" y="414"/>
                </a:lnTo>
                <a:lnTo>
                  <a:pt x="206" y="414"/>
                </a:lnTo>
                <a:lnTo>
                  <a:pt x="206" y="414"/>
                </a:lnTo>
                <a:lnTo>
                  <a:pt x="205" y="414"/>
                </a:lnTo>
                <a:lnTo>
                  <a:pt x="205" y="414"/>
                </a:lnTo>
                <a:lnTo>
                  <a:pt x="205" y="415"/>
                </a:lnTo>
                <a:lnTo>
                  <a:pt x="205" y="415"/>
                </a:lnTo>
                <a:lnTo>
                  <a:pt x="214" y="415"/>
                </a:lnTo>
                <a:lnTo>
                  <a:pt x="214" y="415"/>
                </a:lnTo>
                <a:lnTo>
                  <a:pt x="243" y="415"/>
                </a:lnTo>
                <a:lnTo>
                  <a:pt x="243" y="415"/>
                </a:lnTo>
                <a:lnTo>
                  <a:pt x="247" y="415"/>
                </a:lnTo>
                <a:lnTo>
                  <a:pt x="247" y="415"/>
                </a:lnTo>
                <a:lnTo>
                  <a:pt x="263" y="415"/>
                </a:lnTo>
                <a:lnTo>
                  <a:pt x="263" y="415"/>
                </a:lnTo>
                <a:lnTo>
                  <a:pt x="269" y="414"/>
                </a:lnTo>
                <a:lnTo>
                  <a:pt x="269" y="414"/>
                </a:lnTo>
                <a:lnTo>
                  <a:pt x="273" y="414"/>
                </a:lnTo>
                <a:lnTo>
                  <a:pt x="273" y="414"/>
                </a:lnTo>
                <a:lnTo>
                  <a:pt x="273" y="412"/>
                </a:lnTo>
                <a:lnTo>
                  <a:pt x="273" y="412"/>
                </a:lnTo>
                <a:lnTo>
                  <a:pt x="276" y="411"/>
                </a:lnTo>
                <a:lnTo>
                  <a:pt x="276" y="411"/>
                </a:lnTo>
                <a:close/>
                <a:moveTo>
                  <a:pt x="8" y="272"/>
                </a:moveTo>
                <a:lnTo>
                  <a:pt x="8" y="272"/>
                </a:lnTo>
                <a:lnTo>
                  <a:pt x="8" y="262"/>
                </a:lnTo>
                <a:lnTo>
                  <a:pt x="8" y="262"/>
                </a:lnTo>
                <a:lnTo>
                  <a:pt x="8" y="258"/>
                </a:lnTo>
                <a:lnTo>
                  <a:pt x="8" y="258"/>
                </a:lnTo>
                <a:lnTo>
                  <a:pt x="8" y="256"/>
                </a:lnTo>
                <a:lnTo>
                  <a:pt x="8" y="256"/>
                </a:lnTo>
                <a:lnTo>
                  <a:pt x="8" y="254"/>
                </a:lnTo>
                <a:lnTo>
                  <a:pt x="8" y="254"/>
                </a:lnTo>
                <a:lnTo>
                  <a:pt x="8" y="234"/>
                </a:lnTo>
                <a:lnTo>
                  <a:pt x="8" y="234"/>
                </a:lnTo>
                <a:lnTo>
                  <a:pt x="9" y="194"/>
                </a:lnTo>
                <a:lnTo>
                  <a:pt x="9" y="194"/>
                </a:lnTo>
                <a:lnTo>
                  <a:pt x="9" y="180"/>
                </a:lnTo>
                <a:lnTo>
                  <a:pt x="9" y="180"/>
                </a:lnTo>
                <a:lnTo>
                  <a:pt x="9" y="179"/>
                </a:lnTo>
                <a:lnTo>
                  <a:pt x="9" y="179"/>
                </a:lnTo>
                <a:lnTo>
                  <a:pt x="8" y="179"/>
                </a:lnTo>
                <a:lnTo>
                  <a:pt x="8" y="179"/>
                </a:lnTo>
                <a:lnTo>
                  <a:pt x="8" y="180"/>
                </a:lnTo>
                <a:lnTo>
                  <a:pt x="8" y="180"/>
                </a:lnTo>
                <a:lnTo>
                  <a:pt x="8" y="202"/>
                </a:lnTo>
                <a:lnTo>
                  <a:pt x="8" y="202"/>
                </a:lnTo>
                <a:lnTo>
                  <a:pt x="8" y="224"/>
                </a:lnTo>
                <a:lnTo>
                  <a:pt x="8" y="224"/>
                </a:lnTo>
                <a:lnTo>
                  <a:pt x="6" y="237"/>
                </a:lnTo>
                <a:lnTo>
                  <a:pt x="6" y="237"/>
                </a:lnTo>
                <a:lnTo>
                  <a:pt x="6" y="270"/>
                </a:lnTo>
                <a:lnTo>
                  <a:pt x="6" y="270"/>
                </a:lnTo>
                <a:lnTo>
                  <a:pt x="6" y="272"/>
                </a:lnTo>
                <a:lnTo>
                  <a:pt x="6" y="272"/>
                </a:lnTo>
                <a:lnTo>
                  <a:pt x="8" y="272"/>
                </a:lnTo>
                <a:lnTo>
                  <a:pt x="8" y="272"/>
                </a:lnTo>
                <a:close/>
                <a:moveTo>
                  <a:pt x="315" y="161"/>
                </a:moveTo>
                <a:lnTo>
                  <a:pt x="315" y="161"/>
                </a:lnTo>
                <a:lnTo>
                  <a:pt x="315" y="161"/>
                </a:lnTo>
                <a:lnTo>
                  <a:pt x="315" y="161"/>
                </a:lnTo>
                <a:lnTo>
                  <a:pt x="317" y="160"/>
                </a:lnTo>
                <a:lnTo>
                  <a:pt x="317" y="160"/>
                </a:lnTo>
                <a:lnTo>
                  <a:pt x="317" y="158"/>
                </a:lnTo>
                <a:lnTo>
                  <a:pt x="317" y="158"/>
                </a:lnTo>
                <a:lnTo>
                  <a:pt x="317" y="149"/>
                </a:lnTo>
                <a:lnTo>
                  <a:pt x="317" y="149"/>
                </a:lnTo>
                <a:lnTo>
                  <a:pt x="317" y="141"/>
                </a:lnTo>
                <a:lnTo>
                  <a:pt x="317" y="141"/>
                </a:lnTo>
                <a:lnTo>
                  <a:pt x="315" y="128"/>
                </a:lnTo>
                <a:lnTo>
                  <a:pt x="315" y="128"/>
                </a:lnTo>
                <a:lnTo>
                  <a:pt x="315" y="127"/>
                </a:lnTo>
                <a:lnTo>
                  <a:pt x="315" y="127"/>
                </a:lnTo>
                <a:lnTo>
                  <a:pt x="315" y="127"/>
                </a:lnTo>
                <a:lnTo>
                  <a:pt x="314" y="125"/>
                </a:lnTo>
                <a:lnTo>
                  <a:pt x="314" y="125"/>
                </a:lnTo>
                <a:lnTo>
                  <a:pt x="312" y="122"/>
                </a:lnTo>
                <a:lnTo>
                  <a:pt x="312" y="122"/>
                </a:lnTo>
                <a:lnTo>
                  <a:pt x="312" y="120"/>
                </a:lnTo>
                <a:lnTo>
                  <a:pt x="312" y="120"/>
                </a:lnTo>
                <a:lnTo>
                  <a:pt x="312" y="120"/>
                </a:lnTo>
                <a:lnTo>
                  <a:pt x="312" y="120"/>
                </a:lnTo>
                <a:lnTo>
                  <a:pt x="314" y="142"/>
                </a:lnTo>
                <a:lnTo>
                  <a:pt x="314" y="142"/>
                </a:lnTo>
                <a:lnTo>
                  <a:pt x="314" y="142"/>
                </a:lnTo>
                <a:lnTo>
                  <a:pt x="314" y="142"/>
                </a:lnTo>
                <a:lnTo>
                  <a:pt x="315" y="144"/>
                </a:lnTo>
                <a:lnTo>
                  <a:pt x="314" y="146"/>
                </a:lnTo>
                <a:lnTo>
                  <a:pt x="314" y="146"/>
                </a:lnTo>
                <a:lnTo>
                  <a:pt x="314" y="147"/>
                </a:lnTo>
                <a:lnTo>
                  <a:pt x="314" y="147"/>
                </a:lnTo>
                <a:lnTo>
                  <a:pt x="314" y="152"/>
                </a:lnTo>
                <a:lnTo>
                  <a:pt x="314" y="152"/>
                </a:lnTo>
                <a:lnTo>
                  <a:pt x="315" y="161"/>
                </a:lnTo>
                <a:lnTo>
                  <a:pt x="315" y="161"/>
                </a:lnTo>
                <a:close/>
                <a:moveTo>
                  <a:pt x="8" y="338"/>
                </a:moveTo>
                <a:lnTo>
                  <a:pt x="8" y="338"/>
                </a:lnTo>
                <a:lnTo>
                  <a:pt x="6" y="338"/>
                </a:lnTo>
                <a:lnTo>
                  <a:pt x="6" y="338"/>
                </a:lnTo>
                <a:lnTo>
                  <a:pt x="6" y="340"/>
                </a:lnTo>
                <a:lnTo>
                  <a:pt x="6" y="340"/>
                </a:lnTo>
                <a:lnTo>
                  <a:pt x="8" y="352"/>
                </a:lnTo>
                <a:lnTo>
                  <a:pt x="8" y="352"/>
                </a:lnTo>
                <a:lnTo>
                  <a:pt x="8" y="371"/>
                </a:lnTo>
                <a:lnTo>
                  <a:pt x="8" y="371"/>
                </a:lnTo>
                <a:lnTo>
                  <a:pt x="9" y="379"/>
                </a:lnTo>
                <a:lnTo>
                  <a:pt x="9" y="379"/>
                </a:lnTo>
                <a:lnTo>
                  <a:pt x="12" y="390"/>
                </a:lnTo>
                <a:lnTo>
                  <a:pt x="17" y="400"/>
                </a:lnTo>
                <a:lnTo>
                  <a:pt x="17" y="400"/>
                </a:lnTo>
                <a:lnTo>
                  <a:pt x="19" y="400"/>
                </a:lnTo>
                <a:lnTo>
                  <a:pt x="19" y="400"/>
                </a:lnTo>
                <a:lnTo>
                  <a:pt x="15" y="393"/>
                </a:lnTo>
                <a:lnTo>
                  <a:pt x="15" y="393"/>
                </a:lnTo>
                <a:lnTo>
                  <a:pt x="12" y="387"/>
                </a:lnTo>
                <a:lnTo>
                  <a:pt x="11" y="381"/>
                </a:lnTo>
                <a:lnTo>
                  <a:pt x="11" y="381"/>
                </a:lnTo>
                <a:lnTo>
                  <a:pt x="11" y="368"/>
                </a:lnTo>
                <a:lnTo>
                  <a:pt x="11" y="368"/>
                </a:lnTo>
                <a:lnTo>
                  <a:pt x="9" y="365"/>
                </a:lnTo>
                <a:lnTo>
                  <a:pt x="9" y="365"/>
                </a:lnTo>
                <a:lnTo>
                  <a:pt x="8" y="363"/>
                </a:lnTo>
                <a:lnTo>
                  <a:pt x="8" y="363"/>
                </a:lnTo>
                <a:lnTo>
                  <a:pt x="9" y="362"/>
                </a:lnTo>
                <a:lnTo>
                  <a:pt x="9" y="362"/>
                </a:lnTo>
                <a:lnTo>
                  <a:pt x="9" y="360"/>
                </a:lnTo>
                <a:lnTo>
                  <a:pt x="9" y="360"/>
                </a:lnTo>
                <a:lnTo>
                  <a:pt x="9" y="357"/>
                </a:lnTo>
                <a:lnTo>
                  <a:pt x="9" y="352"/>
                </a:lnTo>
                <a:lnTo>
                  <a:pt x="9" y="352"/>
                </a:lnTo>
                <a:lnTo>
                  <a:pt x="8" y="340"/>
                </a:lnTo>
                <a:lnTo>
                  <a:pt x="8" y="340"/>
                </a:lnTo>
                <a:lnTo>
                  <a:pt x="8" y="338"/>
                </a:lnTo>
                <a:lnTo>
                  <a:pt x="8" y="338"/>
                </a:lnTo>
                <a:close/>
                <a:moveTo>
                  <a:pt x="39" y="16"/>
                </a:moveTo>
                <a:lnTo>
                  <a:pt x="39" y="16"/>
                </a:lnTo>
                <a:lnTo>
                  <a:pt x="31" y="23"/>
                </a:lnTo>
                <a:lnTo>
                  <a:pt x="23" y="30"/>
                </a:lnTo>
                <a:lnTo>
                  <a:pt x="19" y="38"/>
                </a:lnTo>
                <a:lnTo>
                  <a:pt x="17" y="46"/>
                </a:lnTo>
                <a:lnTo>
                  <a:pt x="17" y="46"/>
                </a:lnTo>
                <a:lnTo>
                  <a:pt x="17" y="45"/>
                </a:lnTo>
                <a:lnTo>
                  <a:pt x="17" y="45"/>
                </a:lnTo>
                <a:lnTo>
                  <a:pt x="19" y="43"/>
                </a:lnTo>
                <a:lnTo>
                  <a:pt x="19" y="43"/>
                </a:lnTo>
                <a:lnTo>
                  <a:pt x="23" y="35"/>
                </a:lnTo>
                <a:lnTo>
                  <a:pt x="23" y="35"/>
                </a:lnTo>
                <a:lnTo>
                  <a:pt x="23" y="34"/>
                </a:lnTo>
                <a:lnTo>
                  <a:pt x="23" y="34"/>
                </a:lnTo>
                <a:lnTo>
                  <a:pt x="28" y="29"/>
                </a:lnTo>
                <a:lnTo>
                  <a:pt x="33" y="26"/>
                </a:lnTo>
                <a:lnTo>
                  <a:pt x="33" y="26"/>
                </a:lnTo>
                <a:lnTo>
                  <a:pt x="36" y="23"/>
                </a:lnTo>
                <a:lnTo>
                  <a:pt x="36" y="23"/>
                </a:lnTo>
                <a:lnTo>
                  <a:pt x="37" y="21"/>
                </a:lnTo>
                <a:lnTo>
                  <a:pt x="37" y="21"/>
                </a:lnTo>
                <a:lnTo>
                  <a:pt x="39" y="16"/>
                </a:lnTo>
                <a:lnTo>
                  <a:pt x="39" y="16"/>
                </a:lnTo>
                <a:close/>
                <a:moveTo>
                  <a:pt x="252" y="130"/>
                </a:moveTo>
                <a:lnTo>
                  <a:pt x="252" y="130"/>
                </a:lnTo>
                <a:lnTo>
                  <a:pt x="252" y="130"/>
                </a:lnTo>
                <a:lnTo>
                  <a:pt x="252" y="130"/>
                </a:lnTo>
                <a:lnTo>
                  <a:pt x="258" y="133"/>
                </a:lnTo>
                <a:lnTo>
                  <a:pt x="258" y="133"/>
                </a:lnTo>
                <a:lnTo>
                  <a:pt x="260" y="133"/>
                </a:lnTo>
                <a:lnTo>
                  <a:pt x="260" y="133"/>
                </a:lnTo>
                <a:lnTo>
                  <a:pt x="262" y="135"/>
                </a:lnTo>
                <a:lnTo>
                  <a:pt x="262" y="135"/>
                </a:lnTo>
                <a:lnTo>
                  <a:pt x="268" y="139"/>
                </a:lnTo>
                <a:lnTo>
                  <a:pt x="274" y="146"/>
                </a:lnTo>
                <a:lnTo>
                  <a:pt x="274" y="146"/>
                </a:lnTo>
                <a:lnTo>
                  <a:pt x="274" y="149"/>
                </a:lnTo>
                <a:lnTo>
                  <a:pt x="274" y="149"/>
                </a:lnTo>
                <a:lnTo>
                  <a:pt x="279" y="155"/>
                </a:lnTo>
                <a:lnTo>
                  <a:pt x="279" y="155"/>
                </a:lnTo>
                <a:lnTo>
                  <a:pt x="279" y="157"/>
                </a:lnTo>
                <a:lnTo>
                  <a:pt x="279" y="157"/>
                </a:lnTo>
                <a:lnTo>
                  <a:pt x="279" y="155"/>
                </a:lnTo>
                <a:lnTo>
                  <a:pt x="279" y="155"/>
                </a:lnTo>
                <a:lnTo>
                  <a:pt x="277" y="150"/>
                </a:lnTo>
                <a:lnTo>
                  <a:pt x="276" y="144"/>
                </a:lnTo>
                <a:lnTo>
                  <a:pt x="268" y="136"/>
                </a:lnTo>
                <a:lnTo>
                  <a:pt x="268" y="136"/>
                </a:lnTo>
                <a:lnTo>
                  <a:pt x="260" y="131"/>
                </a:lnTo>
                <a:lnTo>
                  <a:pt x="252" y="130"/>
                </a:lnTo>
                <a:lnTo>
                  <a:pt x="252" y="130"/>
                </a:lnTo>
                <a:lnTo>
                  <a:pt x="252" y="130"/>
                </a:lnTo>
                <a:lnTo>
                  <a:pt x="252" y="130"/>
                </a:lnTo>
                <a:close/>
                <a:moveTo>
                  <a:pt x="274" y="168"/>
                </a:moveTo>
                <a:lnTo>
                  <a:pt x="274" y="168"/>
                </a:lnTo>
                <a:lnTo>
                  <a:pt x="276" y="163"/>
                </a:lnTo>
                <a:lnTo>
                  <a:pt x="274" y="158"/>
                </a:lnTo>
                <a:lnTo>
                  <a:pt x="273" y="149"/>
                </a:lnTo>
                <a:lnTo>
                  <a:pt x="273" y="149"/>
                </a:lnTo>
                <a:lnTo>
                  <a:pt x="271" y="147"/>
                </a:lnTo>
                <a:lnTo>
                  <a:pt x="271" y="147"/>
                </a:lnTo>
                <a:lnTo>
                  <a:pt x="268" y="144"/>
                </a:lnTo>
                <a:lnTo>
                  <a:pt x="263" y="142"/>
                </a:lnTo>
                <a:lnTo>
                  <a:pt x="263" y="142"/>
                </a:lnTo>
                <a:lnTo>
                  <a:pt x="263" y="142"/>
                </a:lnTo>
                <a:lnTo>
                  <a:pt x="263" y="142"/>
                </a:lnTo>
                <a:lnTo>
                  <a:pt x="266" y="147"/>
                </a:lnTo>
                <a:lnTo>
                  <a:pt x="266" y="147"/>
                </a:lnTo>
                <a:lnTo>
                  <a:pt x="271" y="157"/>
                </a:lnTo>
                <a:lnTo>
                  <a:pt x="274" y="166"/>
                </a:lnTo>
                <a:lnTo>
                  <a:pt x="274" y="166"/>
                </a:lnTo>
                <a:lnTo>
                  <a:pt x="274" y="168"/>
                </a:lnTo>
                <a:lnTo>
                  <a:pt x="274" y="168"/>
                </a:lnTo>
                <a:close/>
                <a:moveTo>
                  <a:pt x="312" y="92"/>
                </a:moveTo>
                <a:lnTo>
                  <a:pt x="312" y="92"/>
                </a:lnTo>
                <a:lnTo>
                  <a:pt x="312" y="92"/>
                </a:lnTo>
                <a:lnTo>
                  <a:pt x="312" y="92"/>
                </a:lnTo>
                <a:lnTo>
                  <a:pt x="312" y="94"/>
                </a:lnTo>
                <a:lnTo>
                  <a:pt x="312" y="94"/>
                </a:lnTo>
                <a:lnTo>
                  <a:pt x="312" y="114"/>
                </a:lnTo>
                <a:lnTo>
                  <a:pt x="312" y="114"/>
                </a:lnTo>
                <a:lnTo>
                  <a:pt x="312" y="117"/>
                </a:lnTo>
                <a:lnTo>
                  <a:pt x="312" y="117"/>
                </a:lnTo>
                <a:lnTo>
                  <a:pt x="315" y="120"/>
                </a:lnTo>
                <a:lnTo>
                  <a:pt x="315" y="120"/>
                </a:lnTo>
                <a:lnTo>
                  <a:pt x="315" y="119"/>
                </a:lnTo>
                <a:lnTo>
                  <a:pt x="315" y="119"/>
                </a:lnTo>
                <a:lnTo>
                  <a:pt x="315" y="112"/>
                </a:lnTo>
                <a:lnTo>
                  <a:pt x="315" y="112"/>
                </a:lnTo>
                <a:lnTo>
                  <a:pt x="314" y="98"/>
                </a:lnTo>
                <a:lnTo>
                  <a:pt x="314" y="98"/>
                </a:lnTo>
                <a:lnTo>
                  <a:pt x="312" y="92"/>
                </a:lnTo>
                <a:lnTo>
                  <a:pt x="312" y="92"/>
                </a:lnTo>
                <a:close/>
                <a:moveTo>
                  <a:pt x="168" y="73"/>
                </a:moveTo>
                <a:lnTo>
                  <a:pt x="168" y="73"/>
                </a:lnTo>
                <a:lnTo>
                  <a:pt x="167" y="75"/>
                </a:lnTo>
                <a:lnTo>
                  <a:pt x="167" y="75"/>
                </a:lnTo>
                <a:lnTo>
                  <a:pt x="167" y="95"/>
                </a:lnTo>
                <a:lnTo>
                  <a:pt x="167" y="95"/>
                </a:lnTo>
                <a:lnTo>
                  <a:pt x="167" y="98"/>
                </a:lnTo>
                <a:lnTo>
                  <a:pt x="167" y="98"/>
                </a:lnTo>
                <a:lnTo>
                  <a:pt x="167" y="114"/>
                </a:lnTo>
                <a:lnTo>
                  <a:pt x="167" y="114"/>
                </a:lnTo>
                <a:lnTo>
                  <a:pt x="168" y="133"/>
                </a:lnTo>
                <a:lnTo>
                  <a:pt x="168" y="133"/>
                </a:lnTo>
                <a:lnTo>
                  <a:pt x="168" y="135"/>
                </a:lnTo>
                <a:lnTo>
                  <a:pt x="168" y="135"/>
                </a:lnTo>
                <a:lnTo>
                  <a:pt x="168" y="100"/>
                </a:lnTo>
                <a:lnTo>
                  <a:pt x="168" y="100"/>
                </a:lnTo>
                <a:lnTo>
                  <a:pt x="168" y="76"/>
                </a:lnTo>
                <a:lnTo>
                  <a:pt x="168" y="76"/>
                </a:lnTo>
                <a:lnTo>
                  <a:pt x="168" y="73"/>
                </a:lnTo>
                <a:lnTo>
                  <a:pt x="168" y="73"/>
                </a:lnTo>
                <a:close/>
                <a:moveTo>
                  <a:pt x="175" y="362"/>
                </a:moveTo>
                <a:lnTo>
                  <a:pt x="175" y="362"/>
                </a:lnTo>
                <a:lnTo>
                  <a:pt x="175" y="373"/>
                </a:lnTo>
                <a:lnTo>
                  <a:pt x="173" y="384"/>
                </a:lnTo>
                <a:lnTo>
                  <a:pt x="173" y="384"/>
                </a:lnTo>
                <a:lnTo>
                  <a:pt x="175" y="384"/>
                </a:lnTo>
                <a:lnTo>
                  <a:pt x="175" y="384"/>
                </a:lnTo>
                <a:lnTo>
                  <a:pt x="176" y="382"/>
                </a:lnTo>
                <a:lnTo>
                  <a:pt x="178" y="384"/>
                </a:lnTo>
                <a:lnTo>
                  <a:pt x="178" y="384"/>
                </a:lnTo>
                <a:lnTo>
                  <a:pt x="178" y="385"/>
                </a:lnTo>
                <a:lnTo>
                  <a:pt x="176" y="387"/>
                </a:lnTo>
                <a:lnTo>
                  <a:pt x="176" y="387"/>
                </a:lnTo>
                <a:lnTo>
                  <a:pt x="172" y="389"/>
                </a:lnTo>
                <a:lnTo>
                  <a:pt x="172" y="389"/>
                </a:lnTo>
                <a:lnTo>
                  <a:pt x="172" y="389"/>
                </a:lnTo>
                <a:lnTo>
                  <a:pt x="172" y="389"/>
                </a:lnTo>
                <a:lnTo>
                  <a:pt x="178" y="389"/>
                </a:lnTo>
                <a:lnTo>
                  <a:pt x="178" y="389"/>
                </a:lnTo>
                <a:lnTo>
                  <a:pt x="179" y="389"/>
                </a:lnTo>
                <a:lnTo>
                  <a:pt x="179" y="387"/>
                </a:lnTo>
                <a:lnTo>
                  <a:pt x="179" y="387"/>
                </a:lnTo>
                <a:lnTo>
                  <a:pt x="179" y="384"/>
                </a:lnTo>
                <a:lnTo>
                  <a:pt x="179" y="384"/>
                </a:lnTo>
                <a:lnTo>
                  <a:pt x="176" y="368"/>
                </a:lnTo>
                <a:lnTo>
                  <a:pt x="176" y="368"/>
                </a:lnTo>
                <a:lnTo>
                  <a:pt x="175" y="362"/>
                </a:lnTo>
                <a:lnTo>
                  <a:pt x="175" y="362"/>
                </a:lnTo>
                <a:close/>
                <a:moveTo>
                  <a:pt x="20" y="382"/>
                </a:moveTo>
                <a:lnTo>
                  <a:pt x="20" y="382"/>
                </a:lnTo>
                <a:lnTo>
                  <a:pt x="20" y="382"/>
                </a:lnTo>
                <a:lnTo>
                  <a:pt x="20" y="382"/>
                </a:lnTo>
                <a:lnTo>
                  <a:pt x="17" y="374"/>
                </a:lnTo>
                <a:lnTo>
                  <a:pt x="15" y="365"/>
                </a:lnTo>
                <a:lnTo>
                  <a:pt x="15" y="365"/>
                </a:lnTo>
                <a:lnTo>
                  <a:pt x="15" y="365"/>
                </a:lnTo>
                <a:lnTo>
                  <a:pt x="15" y="365"/>
                </a:lnTo>
                <a:lnTo>
                  <a:pt x="14" y="365"/>
                </a:lnTo>
                <a:lnTo>
                  <a:pt x="14" y="365"/>
                </a:lnTo>
                <a:lnTo>
                  <a:pt x="14" y="366"/>
                </a:lnTo>
                <a:lnTo>
                  <a:pt x="14" y="366"/>
                </a:lnTo>
                <a:lnTo>
                  <a:pt x="15" y="382"/>
                </a:lnTo>
                <a:lnTo>
                  <a:pt x="15" y="382"/>
                </a:lnTo>
                <a:lnTo>
                  <a:pt x="17" y="382"/>
                </a:lnTo>
                <a:lnTo>
                  <a:pt x="19" y="382"/>
                </a:lnTo>
                <a:lnTo>
                  <a:pt x="19" y="382"/>
                </a:lnTo>
                <a:lnTo>
                  <a:pt x="20" y="382"/>
                </a:lnTo>
                <a:lnTo>
                  <a:pt x="20" y="382"/>
                </a:lnTo>
                <a:close/>
                <a:moveTo>
                  <a:pt x="303" y="103"/>
                </a:moveTo>
                <a:lnTo>
                  <a:pt x="303" y="103"/>
                </a:lnTo>
                <a:lnTo>
                  <a:pt x="303" y="103"/>
                </a:lnTo>
                <a:lnTo>
                  <a:pt x="303" y="103"/>
                </a:lnTo>
                <a:lnTo>
                  <a:pt x="303" y="84"/>
                </a:lnTo>
                <a:lnTo>
                  <a:pt x="303" y="84"/>
                </a:lnTo>
                <a:lnTo>
                  <a:pt x="303" y="84"/>
                </a:lnTo>
                <a:lnTo>
                  <a:pt x="303" y="84"/>
                </a:lnTo>
                <a:lnTo>
                  <a:pt x="298" y="92"/>
                </a:lnTo>
                <a:lnTo>
                  <a:pt x="298" y="92"/>
                </a:lnTo>
                <a:lnTo>
                  <a:pt x="298" y="94"/>
                </a:lnTo>
                <a:lnTo>
                  <a:pt x="298" y="94"/>
                </a:lnTo>
                <a:lnTo>
                  <a:pt x="298" y="95"/>
                </a:lnTo>
                <a:lnTo>
                  <a:pt x="298" y="95"/>
                </a:lnTo>
                <a:lnTo>
                  <a:pt x="303" y="103"/>
                </a:lnTo>
                <a:lnTo>
                  <a:pt x="303" y="103"/>
                </a:lnTo>
                <a:close/>
                <a:moveTo>
                  <a:pt x="159" y="250"/>
                </a:moveTo>
                <a:lnTo>
                  <a:pt x="159" y="250"/>
                </a:lnTo>
                <a:lnTo>
                  <a:pt x="162" y="247"/>
                </a:lnTo>
                <a:lnTo>
                  <a:pt x="162" y="247"/>
                </a:lnTo>
                <a:lnTo>
                  <a:pt x="164" y="245"/>
                </a:lnTo>
                <a:lnTo>
                  <a:pt x="164" y="245"/>
                </a:lnTo>
                <a:lnTo>
                  <a:pt x="164" y="232"/>
                </a:lnTo>
                <a:lnTo>
                  <a:pt x="164" y="232"/>
                </a:lnTo>
                <a:lnTo>
                  <a:pt x="164" y="232"/>
                </a:lnTo>
                <a:lnTo>
                  <a:pt x="164" y="232"/>
                </a:lnTo>
                <a:lnTo>
                  <a:pt x="161" y="234"/>
                </a:lnTo>
                <a:lnTo>
                  <a:pt x="161" y="234"/>
                </a:lnTo>
                <a:lnTo>
                  <a:pt x="159" y="237"/>
                </a:lnTo>
                <a:lnTo>
                  <a:pt x="159" y="237"/>
                </a:lnTo>
                <a:lnTo>
                  <a:pt x="159" y="248"/>
                </a:lnTo>
                <a:lnTo>
                  <a:pt x="159" y="248"/>
                </a:lnTo>
                <a:lnTo>
                  <a:pt x="159" y="250"/>
                </a:lnTo>
                <a:lnTo>
                  <a:pt x="159" y="250"/>
                </a:lnTo>
                <a:close/>
                <a:moveTo>
                  <a:pt x="6" y="125"/>
                </a:moveTo>
                <a:lnTo>
                  <a:pt x="6" y="125"/>
                </a:lnTo>
                <a:lnTo>
                  <a:pt x="6" y="125"/>
                </a:lnTo>
                <a:lnTo>
                  <a:pt x="6" y="125"/>
                </a:lnTo>
                <a:lnTo>
                  <a:pt x="8" y="112"/>
                </a:lnTo>
                <a:lnTo>
                  <a:pt x="8" y="112"/>
                </a:lnTo>
                <a:lnTo>
                  <a:pt x="8" y="97"/>
                </a:lnTo>
                <a:lnTo>
                  <a:pt x="8" y="79"/>
                </a:lnTo>
                <a:lnTo>
                  <a:pt x="8" y="79"/>
                </a:lnTo>
                <a:lnTo>
                  <a:pt x="11" y="64"/>
                </a:lnTo>
                <a:lnTo>
                  <a:pt x="11" y="64"/>
                </a:lnTo>
                <a:lnTo>
                  <a:pt x="11" y="59"/>
                </a:lnTo>
                <a:lnTo>
                  <a:pt x="11" y="59"/>
                </a:lnTo>
                <a:lnTo>
                  <a:pt x="11" y="60"/>
                </a:lnTo>
                <a:lnTo>
                  <a:pt x="11" y="60"/>
                </a:lnTo>
                <a:lnTo>
                  <a:pt x="8" y="73"/>
                </a:lnTo>
                <a:lnTo>
                  <a:pt x="6" y="86"/>
                </a:lnTo>
                <a:lnTo>
                  <a:pt x="6" y="86"/>
                </a:lnTo>
                <a:lnTo>
                  <a:pt x="6" y="108"/>
                </a:lnTo>
                <a:lnTo>
                  <a:pt x="6" y="108"/>
                </a:lnTo>
                <a:lnTo>
                  <a:pt x="6" y="125"/>
                </a:lnTo>
                <a:lnTo>
                  <a:pt x="6" y="125"/>
                </a:lnTo>
                <a:close/>
                <a:moveTo>
                  <a:pt x="164" y="250"/>
                </a:moveTo>
                <a:lnTo>
                  <a:pt x="164" y="250"/>
                </a:lnTo>
                <a:lnTo>
                  <a:pt x="161" y="251"/>
                </a:lnTo>
                <a:lnTo>
                  <a:pt x="161" y="251"/>
                </a:lnTo>
                <a:lnTo>
                  <a:pt x="159" y="253"/>
                </a:lnTo>
                <a:lnTo>
                  <a:pt x="159" y="253"/>
                </a:lnTo>
                <a:lnTo>
                  <a:pt x="159" y="267"/>
                </a:lnTo>
                <a:lnTo>
                  <a:pt x="159" y="267"/>
                </a:lnTo>
                <a:lnTo>
                  <a:pt x="159" y="269"/>
                </a:lnTo>
                <a:lnTo>
                  <a:pt x="159" y="269"/>
                </a:lnTo>
                <a:lnTo>
                  <a:pt x="162" y="265"/>
                </a:lnTo>
                <a:lnTo>
                  <a:pt x="162" y="265"/>
                </a:lnTo>
                <a:lnTo>
                  <a:pt x="162" y="264"/>
                </a:lnTo>
                <a:lnTo>
                  <a:pt x="162" y="264"/>
                </a:lnTo>
                <a:lnTo>
                  <a:pt x="164" y="253"/>
                </a:lnTo>
                <a:lnTo>
                  <a:pt x="164" y="253"/>
                </a:lnTo>
                <a:lnTo>
                  <a:pt x="164" y="250"/>
                </a:lnTo>
                <a:lnTo>
                  <a:pt x="164" y="250"/>
                </a:lnTo>
                <a:close/>
                <a:moveTo>
                  <a:pt x="271" y="56"/>
                </a:moveTo>
                <a:lnTo>
                  <a:pt x="271" y="56"/>
                </a:lnTo>
                <a:lnTo>
                  <a:pt x="271" y="54"/>
                </a:lnTo>
                <a:lnTo>
                  <a:pt x="271" y="54"/>
                </a:lnTo>
                <a:lnTo>
                  <a:pt x="268" y="49"/>
                </a:lnTo>
                <a:lnTo>
                  <a:pt x="268" y="49"/>
                </a:lnTo>
                <a:lnTo>
                  <a:pt x="266" y="48"/>
                </a:lnTo>
                <a:lnTo>
                  <a:pt x="266" y="48"/>
                </a:lnTo>
                <a:lnTo>
                  <a:pt x="262" y="46"/>
                </a:lnTo>
                <a:lnTo>
                  <a:pt x="255" y="45"/>
                </a:lnTo>
                <a:lnTo>
                  <a:pt x="255" y="45"/>
                </a:lnTo>
                <a:lnTo>
                  <a:pt x="250" y="45"/>
                </a:lnTo>
                <a:lnTo>
                  <a:pt x="250" y="45"/>
                </a:lnTo>
                <a:lnTo>
                  <a:pt x="249" y="45"/>
                </a:lnTo>
                <a:lnTo>
                  <a:pt x="249" y="45"/>
                </a:lnTo>
                <a:lnTo>
                  <a:pt x="249" y="45"/>
                </a:lnTo>
                <a:lnTo>
                  <a:pt x="255" y="46"/>
                </a:lnTo>
                <a:lnTo>
                  <a:pt x="260" y="48"/>
                </a:lnTo>
                <a:lnTo>
                  <a:pt x="271" y="56"/>
                </a:lnTo>
                <a:lnTo>
                  <a:pt x="271" y="56"/>
                </a:lnTo>
                <a:close/>
                <a:moveTo>
                  <a:pt x="74" y="333"/>
                </a:moveTo>
                <a:lnTo>
                  <a:pt x="74" y="333"/>
                </a:lnTo>
                <a:lnTo>
                  <a:pt x="74" y="333"/>
                </a:lnTo>
                <a:lnTo>
                  <a:pt x="74" y="333"/>
                </a:lnTo>
                <a:lnTo>
                  <a:pt x="72" y="333"/>
                </a:lnTo>
                <a:lnTo>
                  <a:pt x="72" y="333"/>
                </a:lnTo>
                <a:lnTo>
                  <a:pt x="63" y="341"/>
                </a:lnTo>
                <a:lnTo>
                  <a:pt x="63" y="341"/>
                </a:lnTo>
                <a:lnTo>
                  <a:pt x="60" y="348"/>
                </a:lnTo>
                <a:lnTo>
                  <a:pt x="60" y="348"/>
                </a:lnTo>
                <a:lnTo>
                  <a:pt x="58" y="357"/>
                </a:lnTo>
                <a:lnTo>
                  <a:pt x="58" y="357"/>
                </a:lnTo>
                <a:lnTo>
                  <a:pt x="58" y="362"/>
                </a:lnTo>
                <a:lnTo>
                  <a:pt x="58" y="362"/>
                </a:lnTo>
                <a:lnTo>
                  <a:pt x="58" y="360"/>
                </a:lnTo>
                <a:lnTo>
                  <a:pt x="58" y="360"/>
                </a:lnTo>
                <a:lnTo>
                  <a:pt x="60" y="355"/>
                </a:lnTo>
                <a:lnTo>
                  <a:pt x="61" y="349"/>
                </a:lnTo>
                <a:lnTo>
                  <a:pt x="61" y="349"/>
                </a:lnTo>
                <a:lnTo>
                  <a:pt x="63" y="348"/>
                </a:lnTo>
                <a:lnTo>
                  <a:pt x="63" y="348"/>
                </a:lnTo>
                <a:lnTo>
                  <a:pt x="67" y="340"/>
                </a:lnTo>
                <a:lnTo>
                  <a:pt x="72" y="333"/>
                </a:lnTo>
                <a:lnTo>
                  <a:pt x="72" y="333"/>
                </a:lnTo>
                <a:lnTo>
                  <a:pt x="74" y="333"/>
                </a:lnTo>
                <a:lnTo>
                  <a:pt x="74" y="333"/>
                </a:lnTo>
                <a:close/>
                <a:moveTo>
                  <a:pt x="162" y="269"/>
                </a:moveTo>
                <a:lnTo>
                  <a:pt x="162" y="269"/>
                </a:lnTo>
                <a:lnTo>
                  <a:pt x="161" y="270"/>
                </a:lnTo>
                <a:lnTo>
                  <a:pt x="161" y="270"/>
                </a:lnTo>
                <a:lnTo>
                  <a:pt x="159" y="272"/>
                </a:lnTo>
                <a:lnTo>
                  <a:pt x="159" y="272"/>
                </a:lnTo>
                <a:lnTo>
                  <a:pt x="159" y="286"/>
                </a:lnTo>
                <a:lnTo>
                  <a:pt x="159" y="286"/>
                </a:lnTo>
                <a:lnTo>
                  <a:pt x="159" y="286"/>
                </a:lnTo>
                <a:lnTo>
                  <a:pt x="159" y="286"/>
                </a:lnTo>
                <a:lnTo>
                  <a:pt x="162" y="284"/>
                </a:lnTo>
                <a:lnTo>
                  <a:pt x="162" y="284"/>
                </a:lnTo>
                <a:lnTo>
                  <a:pt x="162" y="283"/>
                </a:lnTo>
                <a:lnTo>
                  <a:pt x="162" y="283"/>
                </a:lnTo>
                <a:lnTo>
                  <a:pt x="162" y="269"/>
                </a:lnTo>
                <a:lnTo>
                  <a:pt x="162" y="269"/>
                </a:lnTo>
                <a:lnTo>
                  <a:pt x="162" y="269"/>
                </a:lnTo>
                <a:lnTo>
                  <a:pt x="162" y="269"/>
                </a:lnTo>
                <a:close/>
                <a:moveTo>
                  <a:pt x="250" y="297"/>
                </a:moveTo>
                <a:lnTo>
                  <a:pt x="250" y="297"/>
                </a:lnTo>
                <a:lnTo>
                  <a:pt x="250" y="297"/>
                </a:lnTo>
                <a:lnTo>
                  <a:pt x="250" y="297"/>
                </a:lnTo>
                <a:lnTo>
                  <a:pt x="252" y="297"/>
                </a:lnTo>
                <a:lnTo>
                  <a:pt x="252" y="297"/>
                </a:lnTo>
                <a:lnTo>
                  <a:pt x="252" y="297"/>
                </a:lnTo>
                <a:lnTo>
                  <a:pt x="252" y="297"/>
                </a:lnTo>
                <a:lnTo>
                  <a:pt x="257" y="297"/>
                </a:lnTo>
                <a:lnTo>
                  <a:pt x="257" y="297"/>
                </a:lnTo>
                <a:lnTo>
                  <a:pt x="263" y="295"/>
                </a:lnTo>
                <a:lnTo>
                  <a:pt x="271" y="292"/>
                </a:lnTo>
                <a:lnTo>
                  <a:pt x="271" y="292"/>
                </a:lnTo>
                <a:lnTo>
                  <a:pt x="276" y="288"/>
                </a:lnTo>
                <a:lnTo>
                  <a:pt x="280" y="281"/>
                </a:lnTo>
                <a:lnTo>
                  <a:pt x="280" y="281"/>
                </a:lnTo>
                <a:lnTo>
                  <a:pt x="280" y="281"/>
                </a:lnTo>
                <a:lnTo>
                  <a:pt x="280" y="281"/>
                </a:lnTo>
                <a:lnTo>
                  <a:pt x="280" y="281"/>
                </a:lnTo>
                <a:lnTo>
                  <a:pt x="280" y="281"/>
                </a:lnTo>
                <a:lnTo>
                  <a:pt x="280" y="281"/>
                </a:lnTo>
                <a:lnTo>
                  <a:pt x="280" y="281"/>
                </a:lnTo>
                <a:lnTo>
                  <a:pt x="276" y="286"/>
                </a:lnTo>
                <a:lnTo>
                  <a:pt x="273" y="289"/>
                </a:lnTo>
                <a:lnTo>
                  <a:pt x="273" y="289"/>
                </a:lnTo>
                <a:lnTo>
                  <a:pt x="262" y="294"/>
                </a:lnTo>
                <a:lnTo>
                  <a:pt x="262" y="294"/>
                </a:lnTo>
                <a:lnTo>
                  <a:pt x="260" y="295"/>
                </a:lnTo>
                <a:lnTo>
                  <a:pt x="260" y="295"/>
                </a:lnTo>
                <a:lnTo>
                  <a:pt x="257" y="297"/>
                </a:lnTo>
                <a:lnTo>
                  <a:pt x="257" y="297"/>
                </a:lnTo>
                <a:lnTo>
                  <a:pt x="254" y="297"/>
                </a:lnTo>
                <a:lnTo>
                  <a:pt x="254" y="297"/>
                </a:lnTo>
                <a:lnTo>
                  <a:pt x="250" y="297"/>
                </a:lnTo>
                <a:lnTo>
                  <a:pt x="250" y="297"/>
                </a:lnTo>
                <a:close/>
                <a:moveTo>
                  <a:pt x="282" y="248"/>
                </a:moveTo>
                <a:lnTo>
                  <a:pt x="282" y="248"/>
                </a:lnTo>
                <a:lnTo>
                  <a:pt x="282" y="248"/>
                </a:lnTo>
                <a:lnTo>
                  <a:pt x="282" y="248"/>
                </a:lnTo>
                <a:lnTo>
                  <a:pt x="282" y="248"/>
                </a:lnTo>
                <a:lnTo>
                  <a:pt x="282" y="248"/>
                </a:lnTo>
                <a:lnTo>
                  <a:pt x="284" y="256"/>
                </a:lnTo>
                <a:lnTo>
                  <a:pt x="282" y="262"/>
                </a:lnTo>
                <a:lnTo>
                  <a:pt x="282" y="262"/>
                </a:lnTo>
                <a:lnTo>
                  <a:pt x="280" y="272"/>
                </a:lnTo>
                <a:lnTo>
                  <a:pt x="276" y="280"/>
                </a:lnTo>
                <a:lnTo>
                  <a:pt x="276" y="280"/>
                </a:lnTo>
                <a:lnTo>
                  <a:pt x="276" y="280"/>
                </a:lnTo>
                <a:lnTo>
                  <a:pt x="276" y="280"/>
                </a:lnTo>
                <a:lnTo>
                  <a:pt x="276" y="280"/>
                </a:lnTo>
                <a:lnTo>
                  <a:pt x="276" y="280"/>
                </a:lnTo>
                <a:lnTo>
                  <a:pt x="277" y="280"/>
                </a:lnTo>
                <a:lnTo>
                  <a:pt x="277" y="280"/>
                </a:lnTo>
                <a:lnTo>
                  <a:pt x="284" y="269"/>
                </a:lnTo>
                <a:lnTo>
                  <a:pt x="284" y="269"/>
                </a:lnTo>
                <a:lnTo>
                  <a:pt x="285" y="264"/>
                </a:lnTo>
                <a:lnTo>
                  <a:pt x="285" y="259"/>
                </a:lnTo>
                <a:lnTo>
                  <a:pt x="285" y="259"/>
                </a:lnTo>
                <a:lnTo>
                  <a:pt x="284" y="250"/>
                </a:lnTo>
                <a:lnTo>
                  <a:pt x="284" y="250"/>
                </a:lnTo>
                <a:lnTo>
                  <a:pt x="282" y="248"/>
                </a:lnTo>
                <a:lnTo>
                  <a:pt x="282" y="248"/>
                </a:lnTo>
                <a:close/>
                <a:moveTo>
                  <a:pt x="55" y="415"/>
                </a:moveTo>
                <a:lnTo>
                  <a:pt x="55" y="415"/>
                </a:lnTo>
                <a:lnTo>
                  <a:pt x="53" y="415"/>
                </a:lnTo>
                <a:lnTo>
                  <a:pt x="53" y="415"/>
                </a:lnTo>
                <a:lnTo>
                  <a:pt x="47" y="411"/>
                </a:lnTo>
                <a:lnTo>
                  <a:pt x="41" y="407"/>
                </a:lnTo>
                <a:lnTo>
                  <a:pt x="41" y="407"/>
                </a:lnTo>
                <a:lnTo>
                  <a:pt x="39" y="406"/>
                </a:lnTo>
                <a:lnTo>
                  <a:pt x="39" y="406"/>
                </a:lnTo>
                <a:lnTo>
                  <a:pt x="39" y="406"/>
                </a:lnTo>
                <a:lnTo>
                  <a:pt x="39" y="406"/>
                </a:lnTo>
                <a:lnTo>
                  <a:pt x="34" y="407"/>
                </a:lnTo>
                <a:lnTo>
                  <a:pt x="34" y="407"/>
                </a:lnTo>
                <a:lnTo>
                  <a:pt x="36" y="409"/>
                </a:lnTo>
                <a:lnTo>
                  <a:pt x="36" y="409"/>
                </a:lnTo>
                <a:lnTo>
                  <a:pt x="47" y="414"/>
                </a:lnTo>
                <a:lnTo>
                  <a:pt x="47" y="414"/>
                </a:lnTo>
                <a:lnTo>
                  <a:pt x="53" y="415"/>
                </a:lnTo>
                <a:lnTo>
                  <a:pt x="53" y="415"/>
                </a:lnTo>
                <a:lnTo>
                  <a:pt x="55" y="415"/>
                </a:lnTo>
                <a:lnTo>
                  <a:pt x="55" y="415"/>
                </a:lnTo>
                <a:close/>
                <a:moveTo>
                  <a:pt x="127" y="352"/>
                </a:moveTo>
                <a:lnTo>
                  <a:pt x="127" y="352"/>
                </a:lnTo>
                <a:lnTo>
                  <a:pt x="127" y="363"/>
                </a:lnTo>
                <a:lnTo>
                  <a:pt x="127" y="363"/>
                </a:lnTo>
                <a:lnTo>
                  <a:pt x="126" y="373"/>
                </a:lnTo>
                <a:lnTo>
                  <a:pt x="123" y="381"/>
                </a:lnTo>
                <a:lnTo>
                  <a:pt x="123" y="381"/>
                </a:lnTo>
                <a:lnTo>
                  <a:pt x="123" y="382"/>
                </a:lnTo>
                <a:lnTo>
                  <a:pt x="123" y="382"/>
                </a:lnTo>
                <a:lnTo>
                  <a:pt x="127" y="374"/>
                </a:lnTo>
                <a:lnTo>
                  <a:pt x="127" y="374"/>
                </a:lnTo>
                <a:lnTo>
                  <a:pt x="129" y="366"/>
                </a:lnTo>
                <a:lnTo>
                  <a:pt x="129" y="359"/>
                </a:lnTo>
                <a:lnTo>
                  <a:pt x="129" y="359"/>
                </a:lnTo>
                <a:lnTo>
                  <a:pt x="127" y="352"/>
                </a:lnTo>
                <a:lnTo>
                  <a:pt x="127" y="352"/>
                </a:lnTo>
                <a:close/>
                <a:moveTo>
                  <a:pt x="3" y="231"/>
                </a:moveTo>
                <a:lnTo>
                  <a:pt x="3" y="231"/>
                </a:lnTo>
                <a:lnTo>
                  <a:pt x="4" y="231"/>
                </a:lnTo>
                <a:lnTo>
                  <a:pt x="4" y="231"/>
                </a:lnTo>
                <a:lnTo>
                  <a:pt x="4" y="228"/>
                </a:lnTo>
                <a:lnTo>
                  <a:pt x="4" y="228"/>
                </a:lnTo>
                <a:lnTo>
                  <a:pt x="4" y="207"/>
                </a:lnTo>
                <a:lnTo>
                  <a:pt x="4" y="207"/>
                </a:lnTo>
                <a:lnTo>
                  <a:pt x="4" y="176"/>
                </a:lnTo>
                <a:lnTo>
                  <a:pt x="4" y="176"/>
                </a:lnTo>
                <a:lnTo>
                  <a:pt x="4" y="150"/>
                </a:lnTo>
                <a:lnTo>
                  <a:pt x="4" y="150"/>
                </a:lnTo>
                <a:lnTo>
                  <a:pt x="4" y="149"/>
                </a:lnTo>
                <a:lnTo>
                  <a:pt x="4" y="149"/>
                </a:lnTo>
                <a:lnTo>
                  <a:pt x="4" y="149"/>
                </a:lnTo>
                <a:lnTo>
                  <a:pt x="4" y="149"/>
                </a:lnTo>
                <a:lnTo>
                  <a:pt x="4" y="177"/>
                </a:lnTo>
                <a:lnTo>
                  <a:pt x="4" y="177"/>
                </a:lnTo>
                <a:lnTo>
                  <a:pt x="3" y="220"/>
                </a:lnTo>
                <a:lnTo>
                  <a:pt x="3" y="220"/>
                </a:lnTo>
                <a:lnTo>
                  <a:pt x="3" y="231"/>
                </a:lnTo>
                <a:lnTo>
                  <a:pt x="3" y="231"/>
                </a:lnTo>
                <a:close/>
                <a:moveTo>
                  <a:pt x="8" y="57"/>
                </a:moveTo>
                <a:lnTo>
                  <a:pt x="8" y="57"/>
                </a:lnTo>
                <a:lnTo>
                  <a:pt x="9" y="57"/>
                </a:lnTo>
                <a:lnTo>
                  <a:pt x="9" y="57"/>
                </a:lnTo>
                <a:lnTo>
                  <a:pt x="9" y="56"/>
                </a:lnTo>
                <a:lnTo>
                  <a:pt x="9" y="56"/>
                </a:lnTo>
                <a:lnTo>
                  <a:pt x="12" y="45"/>
                </a:lnTo>
                <a:lnTo>
                  <a:pt x="12" y="45"/>
                </a:lnTo>
                <a:lnTo>
                  <a:pt x="15" y="37"/>
                </a:lnTo>
                <a:lnTo>
                  <a:pt x="20" y="29"/>
                </a:lnTo>
                <a:lnTo>
                  <a:pt x="20" y="29"/>
                </a:lnTo>
                <a:lnTo>
                  <a:pt x="20" y="27"/>
                </a:lnTo>
                <a:lnTo>
                  <a:pt x="20" y="27"/>
                </a:lnTo>
                <a:lnTo>
                  <a:pt x="15" y="32"/>
                </a:lnTo>
                <a:lnTo>
                  <a:pt x="15" y="32"/>
                </a:lnTo>
                <a:lnTo>
                  <a:pt x="12" y="40"/>
                </a:lnTo>
                <a:lnTo>
                  <a:pt x="12" y="40"/>
                </a:lnTo>
                <a:lnTo>
                  <a:pt x="9" y="46"/>
                </a:lnTo>
                <a:lnTo>
                  <a:pt x="9" y="46"/>
                </a:lnTo>
                <a:lnTo>
                  <a:pt x="9" y="49"/>
                </a:lnTo>
                <a:lnTo>
                  <a:pt x="9" y="49"/>
                </a:lnTo>
                <a:lnTo>
                  <a:pt x="8" y="57"/>
                </a:lnTo>
                <a:lnTo>
                  <a:pt x="8" y="57"/>
                </a:lnTo>
                <a:close/>
                <a:moveTo>
                  <a:pt x="168" y="305"/>
                </a:moveTo>
                <a:lnTo>
                  <a:pt x="168" y="305"/>
                </a:lnTo>
                <a:lnTo>
                  <a:pt x="168" y="305"/>
                </a:lnTo>
                <a:lnTo>
                  <a:pt x="168" y="305"/>
                </a:lnTo>
                <a:lnTo>
                  <a:pt x="168" y="313"/>
                </a:lnTo>
                <a:lnTo>
                  <a:pt x="168" y="313"/>
                </a:lnTo>
                <a:lnTo>
                  <a:pt x="168" y="343"/>
                </a:lnTo>
                <a:lnTo>
                  <a:pt x="168" y="343"/>
                </a:lnTo>
                <a:lnTo>
                  <a:pt x="168" y="346"/>
                </a:lnTo>
                <a:lnTo>
                  <a:pt x="168" y="346"/>
                </a:lnTo>
                <a:lnTo>
                  <a:pt x="168" y="346"/>
                </a:lnTo>
                <a:lnTo>
                  <a:pt x="168" y="346"/>
                </a:lnTo>
                <a:lnTo>
                  <a:pt x="168" y="344"/>
                </a:lnTo>
                <a:lnTo>
                  <a:pt x="168" y="344"/>
                </a:lnTo>
                <a:lnTo>
                  <a:pt x="170" y="324"/>
                </a:lnTo>
                <a:lnTo>
                  <a:pt x="170" y="324"/>
                </a:lnTo>
                <a:lnTo>
                  <a:pt x="168" y="305"/>
                </a:lnTo>
                <a:lnTo>
                  <a:pt x="168" y="305"/>
                </a:lnTo>
                <a:lnTo>
                  <a:pt x="168" y="305"/>
                </a:lnTo>
                <a:lnTo>
                  <a:pt x="168" y="305"/>
                </a:lnTo>
                <a:close/>
                <a:moveTo>
                  <a:pt x="315" y="218"/>
                </a:moveTo>
                <a:lnTo>
                  <a:pt x="315" y="218"/>
                </a:lnTo>
                <a:lnTo>
                  <a:pt x="315" y="206"/>
                </a:lnTo>
                <a:lnTo>
                  <a:pt x="314" y="193"/>
                </a:lnTo>
                <a:lnTo>
                  <a:pt x="314" y="193"/>
                </a:lnTo>
                <a:lnTo>
                  <a:pt x="314" y="206"/>
                </a:lnTo>
                <a:lnTo>
                  <a:pt x="314" y="206"/>
                </a:lnTo>
                <a:lnTo>
                  <a:pt x="314" y="217"/>
                </a:lnTo>
                <a:lnTo>
                  <a:pt x="314" y="217"/>
                </a:lnTo>
                <a:lnTo>
                  <a:pt x="315" y="218"/>
                </a:lnTo>
                <a:lnTo>
                  <a:pt x="315" y="218"/>
                </a:lnTo>
                <a:close/>
                <a:moveTo>
                  <a:pt x="99" y="393"/>
                </a:moveTo>
                <a:lnTo>
                  <a:pt x="99" y="393"/>
                </a:lnTo>
                <a:lnTo>
                  <a:pt x="105" y="393"/>
                </a:lnTo>
                <a:lnTo>
                  <a:pt x="112" y="390"/>
                </a:lnTo>
                <a:lnTo>
                  <a:pt x="112" y="390"/>
                </a:lnTo>
                <a:lnTo>
                  <a:pt x="116" y="385"/>
                </a:lnTo>
                <a:lnTo>
                  <a:pt x="118" y="382"/>
                </a:lnTo>
                <a:lnTo>
                  <a:pt x="118" y="382"/>
                </a:lnTo>
                <a:lnTo>
                  <a:pt x="110" y="389"/>
                </a:lnTo>
                <a:lnTo>
                  <a:pt x="99" y="393"/>
                </a:lnTo>
                <a:lnTo>
                  <a:pt x="99" y="393"/>
                </a:lnTo>
                <a:close/>
                <a:moveTo>
                  <a:pt x="164" y="89"/>
                </a:moveTo>
                <a:lnTo>
                  <a:pt x="164" y="89"/>
                </a:lnTo>
                <a:lnTo>
                  <a:pt x="164" y="89"/>
                </a:lnTo>
                <a:lnTo>
                  <a:pt x="164" y="89"/>
                </a:lnTo>
                <a:lnTo>
                  <a:pt x="162" y="116"/>
                </a:lnTo>
                <a:lnTo>
                  <a:pt x="162" y="116"/>
                </a:lnTo>
                <a:lnTo>
                  <a:pt x="164" y="116"/>
                </a:lnTo>
                <a:lnTo>
                  <a:pt x="164" y="116"/>
                </a:lnTo>
                <a:lnTo>
                  <a:pt x="164" y="89"/>
                </a:lnTo>
                <a:lnTo>
                  <a:pt x="164" y="89"/>
                </a:lnTo>
                <a:close/>
                <a:moveTo>
                  <a:pt x="217" y="147"/>
                </a:moveTo>
                <a:lnTo>
                  <a:pt x="217" y="147"/>
                </a:lnTo>
                <a:lnTo>
                  <a:pt x="225" y="139"/>
                </a:lnTo>
                <a:lnTo>
                  <a:pt x="235" y="133"/>
                </a:lnTo>
                <a:lnTo>
                  <a:pt x="235" y="133"/>
                </a:lnTo>
                <a:lnTo>
                  <a:pt x="233" y="133"/>
                </a:lnTo>
                <a:lnTo>
                  <a:pt x="230" y="135"/>
                </a:lnTo>
                <a:lnTo>
                  <a:pt x="230" y="135"/>
                </a:lnTo>
                <a:lnTo>
                  <a:pt x="227" y="138"/>
                </a:lnTo>
                <a:lnTo>
                  <a:pt x="227" y="138"/>
                </a:lnTo>
                <a:lnTo>
                  <a:pt x="222" y="141"/>
                </a:lnTo>
                <a:lnTo>
                  <a:pt x="219" y="146"/>
                </a:lnTo>
                <a:lnTo>
                  <a:pt x="219" y="146"/>
                </a:lnTo>
                <a:lnTo>
                  <a:pt x="217" y="147"/>
                </a:lnTo>
                <a:lnTo>
                  <a:pt x="217" y="147"/>
                </a:lnTo>
                <a:close/>
                <a:moveTo>
                  <a:pt x="220" y="56"/>
                </a:moveTo>
                <a:lnTo>
                  <a:pt x="220" y="56"/>
                </a:lnTo>
                <a:lnTo>
                  <a:pt x="220" y="56"/>
                </a:lnTo>
                <a:lnTo>
                  <a:pt x="220" y="56"/>
                </a:lnTo>
                <a:lnTo>
                  <a:pt x="228" y="49"/>
                </a:lnTo>
                <a:lnTo>
                  <a:pt x="228" y="49"/>
                </a:lnTo>
                <a:lnTo>
                  <a:pt x="235" y="43"/>
                </a:lnTo>
                <a:lnTo>
                  <a:pt x="235" y="43"/>
                </a:lnTo>
                <a:lnTo>
                  <a:pt x="235" y="43"/>
                </a:lnTo>
                <a:lnTo>
                  <a:pt x="235" y="43"/>
                </a:lnTo>
                <a:lnTo>
                  <a:pt x="232" y="43"/>
                </a:lnTo>
                <a:lnTo>
                  <a:pt x="228" y="45"/>
                </a:lnTo>
                <a:lnTo>
                  <a:pt x="228" y="45"/>
                </a:lnTo>
                <a:lnTo>
                  <a:pt x="225" y="49"/>
                </a:lnTo>
                <a:lnTo>
                  <a:pt x="222" y="53"/>
                </a:lnTo>
                <a:lnTo>
                  <a:pt x="222" y="53"/>
                </a:lnTo>
                <a:lnTo>
                  <a:pt x="220" y="56"/>
                </a:lnTo>
                <a:lnTo>
                  <a:pt x="220" y="56"/>
                </a:lnTo>
                <a:close/>
                <a:moveTo>
                  <a:pt x="19" y="49"/>
                </a:moveTo>
                <a:lnTo>
                  <a:pt x="19" y="49"/>
                </a:lnTo>
                <a:lnTo>
                  <a:pt x="14" y="64"/>
                </a:lnTo>
                <a:lnTo>
                  <a:pt x="12" y="78"/>
                </a:lnTo>
                <a:lnTo>
                  <a:pt x="12" y="78"/>
                </a:lnTo>
                <a:lnTo>
                  <a:pt x="14" y="78"/>
                </a:lnTo>
                <a:lnTo>
                  <a:pt x="14" y="78"/>
                </a:lnTo>
                <a:lnTo>
                  <a:pt x="14" y="68"/>
                </a:lnTo>
                <a:lnTo>
                  <a:pt x="14" y="68"/>
                </a:lnTo>
                <a:lnTo>
                  <a:pt x="17" y="54"/>
                </a:lnTo>
                <a:lnTo>
                  <a:pt x="17" y="54"/>
                </a:lnTo>
                <a:lnTo>
                  <a:pt x="19" y="49"/>
                </a:lnTo>
                <a:lnTo>
                  <a:pt x="19" y="49"/>
                </a:lnTo>
                <a:close/>
                <a:moveTo>
                  <a:pt x="167" y="37"/>
                </a:moveTo>
                <a:lnTo>
                  <a:pt x="167" y="37"/>
                </a:lnTo>
                <a:lnTo>
                  <a:pt x="165" y="37"/>
                </a:lnTo>
                <a:lnTo>
                  <a:pt x="165" y="37"/>
                </a:lnTo>
                <a:lnTo>
                  <a:pt x="165" y="38"/>
                </a:lnTo>
                <a:lnTo>
                  <a:pt x="165" y="38"/>
                </a:lnTo>
                <a:lnTo>
                  <a:pt x="165" y="56"/>
                </a:lnTo>
                <a:lnTo>
                  <a:pt x="165" y="56"/>
                </a:lnTo>
                <a:lnTo>
                  <a:pt x="167" y="57"/>
                </a:lnTo>
                <a:lnTo>
                  <a:pt x="167" y="57"/>
                </a:lnTo>
                <a:lnTo>
                  <a:pt x="167" y="57"/>
                </a:lnTo>
                <a:lnTo>
                  <a:pt x="167" y="57"/>
                </a:lnTo>
                <a:lnTo>
                  <a:pt x="167" y="40"/>
                </a:lnTo>
                <a:lnTo>
                  <a:pt x="167" y="40"/>
                </a:lnTo>
                <a:lnTo>
                  <a:pt x="167" y="37"/>
                </a:lnTo>
                <a:lnTo>
                  <a:pt x="167" y="37"/>
                </a:lnTo>
                <a:close/>
                <a:moveTo>
                  <a:pt x="11" y="111"/>
                </a:moveTo>
                <a:lnTo>
                  <a:pt x="11" y="111"/>
                </a:lnTo>
                <a:lnTo>
                  <a:pt x="12" y="111"/>
                </a:lnTo>
                <a:lnTo>
                  <a:pt x="12" y="111"/>
                </a:lnTo>
                <a:lnTo>
                  <a:pt x="12" y="109"/>
                </a:lnTo>
                <a:lnTo>
                  <a:pt x="12" y="109"/>
                </a:lnTo>
                <a:lnTo>
                  <a:pt x="12" y="84"/>
                </a:lnTo>
                <a:lnTo>
                  <a:pt x="12" y="84"/>
                </a:lnTo>
                <a:lnTo>
                  <a:pt x="11" y="82"/>
                </a:lnTo>
                <a:lnTo>
                  <a:pt x="11" y="82"/>
                </a:lnTo>
                <a:lnTo>
                  <a:pt x="11" y="111"/>
                </a:lnTo>
                <a:lnTo>
                  <a:pt x="11" y="111"/>
                </a:lnTo>
                <a:close/>
                <a:moveTo>
                  <a:pt x="315" y="348"/>
                </a:moveTo>
                <a:lnTo>
                  <a:pt x="315" y="348"/>
                </a:lnTo>
                <a:lnTo>
                  <a:pt x="315" y="348"/>
                </a:lnTo>
                <a:lnTo>
                  <a:pt x="315" y="348"/>
                </a:lnTo>
                <a:lnTo>
                  <a:pt x="315" y="344"/>
                </a:lnTo>
                <a:lnTo>
                  <a:pt x="315" y="344"/>
                </a:lnTo>
                <a:lnTo>
                  <a:pt x="317" y="338"/>
                </a:lnTo>
                <a:lnTo>
                  <a:pt x="317" y="338"/>
                </a:lnTo>
                <a:lnTo>
                  <a:pt x="317" y="322"/>
                </a:lnTo>
                <a:lnTo>
                  <a:pt x="317" y="322"/>
                </a:lnTo>
                <a:lnTo>
                  <a:pt x="317" y="322"/>
                </a:lnTo>
                <a:lnTo>
                  <a:pt x="317" y="322"/>
                </a:lnTo>
                <a:lnTo>
                  <a:pt x="317" y="322"/>
                </a:lnTo>
                <a:lnTo>
                  <a:pt x="317" y="322"/>
                </a:lnTo>
                <a:lnTo>
                  <a:pt x="315" y="348"/>
                </a:lnTo>
                <a:lnTo>
                  <a:pt x="315" y="348"/>
                </a:lnTo>
                <a:close/>
                <a:moveTo>
                  <a:pt x="274" y="234"/>
                </a:moveTo>
                <a:lnTo>
                  <a:pt x="274" y="234"/>
                </a:lnTo>
                <a:lnTo>
                  <a:pt x="274" y="234"/>
                </a:lnTo>
                <a:lnTo>
                  <a:pt x="274" y="234"/>
                </a:lnTo>
                <a:lnTo>
                  <a:pt x="273" y="232"/>
                </a:lnTo>
                <a:lnTo>
                  <a:pt x="273" y="232"/>
                </a:lnTo>
                <a:lnTo>
                  <a:pt x="269" y="229"/>
                </a:lnTo>
                <a:lnTo>
                  <a:pt x="269" y="229"/>
                </a:lnTo>
                <a:lnTo>
                  <a:pt x="262" y="228"/>
                </a:lnTo>
                <a:lnTo>
                  <a:pt x="254" y="228"/>
                </a:lnTo>
                <a:lnTo>
                  <a:pt x="254" y="228"/>
                </a:lnTo>
                <a:lnTo>
                  <a:pt x="252" y="228"/>
                </a:lnTo>
                <a:lnTo>
                  <a:pt x="252" y="228"/>
                </a:lnTo>
                <a:lnTo>
                  <a:pt x="263" y="229"/>
                </a:lnTo>
                <a:lnTo>
                  <a:pt x="263" y="229"/>
                </a:lnTo>
                <a:lnTo>
                  <a:pt x="269" y="231"/>
                </a:lnTo>
                <a:lnTo>
                  <a:pt x="274" y="234"/>
                </a:lnTo>
                <a:lnTo>
                  <a:pt x="274" y="234"/>
                </a:lnTo>
                <a:close/>
                <a:moveTo>
                  <a:pt x="58" y="371"/>
                </a:moveTo>
                <a:lnTo>
                  <a:pt x="58" y="371"/>
                </a:lnTo>
                <a:lnTo>
                  <a:pt x="58" y="371"/>
                </a:lnTo>
                <a:lnTo>
                  <a:pt x="58" y="371"/>
                </a:lnTo>
                <a:lnTo>
                  <a:pt x="63" y="379"/>
                </a:lnTo>
                <a:lnTo>
                  <a:pt x="63" y="379"/>
                </a:lnTo>
                <a:lnTo>
                  <a:pt x="67" y="385"/>
                </a:lnTo>
                <a:lnTo>
                  <a:pt x="74" y="390"/>
                </a:lnTo>
                <a:lnTo>
                  <a:pt x="74" y="390"/>
                </a:lnTo>
                <a:lnTo>
                  <a:pt x="77" y="392"/>
                </a:lnTo>
                <a:lnTo>
                  <a:pt x="77" y="392"/>
                </a:lnTo>
                <a:lnTo>
                  <a:pt x="77" y="392"/>
                </a:lnTo>
                <a:lnTo>
                  <a:pt x="77" y="392"/>
                </a:lnTo>
                <a:lnTo>
                  <a:pt x="71" y="387"/>
                </a:lnTo>
                <a:lnTo>
                  <a:pt x="66" y="382"/>
                </a:lnTo>
                <a:lnTo>
                  <a:pt x="58" y="371"/>
                </a:lnTo>
                <a:lnTo>
                  <a:pt x="58" y="371"/>
                </a:lnTo>
                <a:close/>
                <a:moveTo>
                  <a:pt x="167" y="182"/>
                </a:moveTo>
                <a:lnTo>
                  <a:pt x="167" y="182"/>
                </a:lnTo>
                <a:lnTo>
                  <a:pt x="165" y="138"/>
                </a:lnTo>
                <a:lnTo>
                  <a:pt x="165" y="138"/>
                </a:lnTo>
                <a:lnTo>
                  <a:pt x="167" y="182"/>
                </a:lnTo>
                <a:lnTo>
                  <a:pt x="167" y="182"/>
                </a:lnTo>
                <a:close/>
                <a:moveTo>
                  <a:pt x="170" y="242"/>
                </a:moveTo>
                <a:lnTo>
                  <a:pt x="170" y="242"/>
                </a:lnTo>
                <a:lnTo>
                  <a:pt x="172" y="240"/>
                </a:lnTo>
                <a:lnTo>
                  <a:pt x="172" y="239"/>
                </a:lnTo>
                <a:lnTo>
                  <a:pt x="172" y="239"/>
                </a:lnTo>
                <a:lnTo>
                  <a:pt x="172" y="228"/>
                </a:lnTo>
                <a:lnTo>
                  <a:pt x="172" y="228"/>
                </a:lnTo>
                <a:lnTo>
                  <a:pt x="172" y="226"/>
                </a:lnTo>
                <a:lnTo>
                  <a:pt x="172" y="226"/>
                </a:lnTo>
                <a:lnTo>
                  <a:pt x="170" y="228"/>
                </a:lnTo>
                <a:lnTo>
                  <a:pt x="170" y="229"/>
                </a:lnTo>
                <a:lnTo>
                  <a:pt x="170" y="229"/>
                </a:lnTo>
                <a:lnTo>
                  <a:pt x="170" y="236"/>
                </a:lnTo>
                <a:lnTo>
                  <a:pt x="170" y="236"/>
                </a:lnTo>
                <a:lnTo>
                  <a:pt x="170" y="242"/>
                </a:lnTo>
                <a:lnTo>
                  <a:pt x="170" y="242"/>
                </a:lnTo>
                <a:close/>
                <a:moveTo>
                  <a:pt x="284" y="412"/>
                </a:moveTo>
                <a:lnTo>
                  <a:pt x="284" y="412"/>
                </a:lnTo>
                <a:lnTo>
                  <a:pt x="285" y="414"/>
                </a:lnTo>
                <a:lnTo>
                  <a:pt x="285" y="414"/>
                </a:lnTo>
                <a:lnTo>
                  <a:pt x="285" y="412"/>
                </a:lnTo>
                <a:lnTo>
                  <a:pt x="285" y="412"/>
                </a:lnTo>
                <a:lnTo>
                  <a:pt x="291" y="411"/>
                </a:lnTo>
                <a:lnTo>
                  <a:pt x="296" y="407"/>
                </a:lnTo>
                <a:lnTo>
                  <a:pt x="296" y="407"/>
                </a:lnTo>
                <a:lnTo>
                  <a:pt x="298" y="406"/>
                </a:lnTo>
                <a:lnTo>
                  <a:pt x="298" y="406"/>
                </a:lnTo>
                <a:lnTo>
                  <a:pt x="296" y="404"/>
                </a:lnTo>
                <a:lnTo>
                  <a:pt x="296" y="404"/>
                </a:lnTo>
                <a:lnTo>
                  <a:pt x="291" y="409"/>
                </a:lnTo>
                <a:lnTo>
                  <a:pt x="284" y="412"/>
                </a:lnTo>
                <a:lnTo>
                  <a:pt x="284" y="412"/>
                </a:lnTo>
                <a:close/>
                <a:moveTo>
                  <a:pt x="112" y="418"/>
                </a:moveTo>
                <a:lnTo>
                  <a:pt x="112" y="418"/>
                </a:lnTo>
                <a:lnTo>
                  <a:pt x="112" y="420"/>
                </a:lnTo>
                <a:lnTo>
                  <a:pt x="112" y="420"/>
                </a:lnTo>
                <a:lnTo>
                  <a:pt x="113" y="420"/>
                </a:lnTo>
                <a:lnTo>
                  <a:pt x="113" y="420"/>
                </a:lnTo>
                <a:lnTo>
                  <a:pt x="120" y="420"/>
                </a:lnTo>
                <a:lnTo>
                  <a:pt x="120" y="420"/>
                </a:lnTo>
                <a:lnTo>
                  <a:pt x="140" y="420"/>
                </a:lnTo>
                <a:lnTo>
                  <a:pt x="140" y="420"/>
                </a:lnTo>
                <a:lnTo>
                  <a:pt x="142" y="420"/>
                </a:lnTo>
                <a:lnTo>
                  <a:pt x="142" y="420"/>
                </a:lnTo>
                <a:lnTo>
                  <a:pt x="143" y="418"/>
                </a:lnTo>
                <a:lnTo>
                  <a:pt x="143" y="418"/>
                </a:lnTo>
                <a:lnTo>
                  <a:pt x="112" y="418"/>
                </a:lnTo>
                <a:lnTo>
                  <a:pt x="112" y="418"/>
                </a:lnTo>
                <a:close/>
                <a:moveTo>
                  <a:pt x="170" y="224"/>
                </a:moveTo>
                <a:lnTo>
                  <a:pt x="170" y="224"/>
                </a:lnTo>
                <a:lnTo>
                  <a:pt x="172" y="223"/>
                </a:lnTo>
                <a:lnTo>
                  <a:pt x="172" y="221"/>
                </a:lnTo>
                <a:lnTo>
                  <a:pt x="172" y="221"/>
                </a:lnTo>
                <a:lnTo>
                  <a:pt x="172" y="220"/>
                </a:lnTo>
                <a:lnTo>
                  <a:pt x="172" y="220"/>
                </a:lnTo>
                <a:lnTo>
                  <a:pt x="172" y="199"/>
                </a:lnTo>
                <a:lnTo>
                  <a:pt x="172" y="199"/>
                </a:lnTo>
                <a:lnTo>
                  <a:pt x="172" y="198"/>
                </a:lnTo>
                <a:lnTo>
                  <a:pt x="172" y="198"/>
                </a:lnTo>
                <a:lnTo>
                  <a:pt x="172" y="198"/>
                </a:lnTo>
                <a:lnTo>
                  <a:pt x="172" y="198"/>
                </a:lnTo>
                <a:lnTo>
                  <a:pt x="170" y="224"/>
                </a:lnTo>
                <a:lnTo>
                  <a:pt x="170" y="224"/>
                </a:lnTo>
                <a:close/>
                <a:moveTo>
                  <a:pt x="82" y="417"/>
                </a:moveTo>
                <a:lnTo>
                  <a:pt x="82" y="417"/>
                </a:lnTo>
                <a:lnTo>
                  <a:pt x="80" y="415"/>
                </a:lnTo>
                <a:lnTo>
                  <a:pt x="80" y="415"/>
                </a:lnTo>
                <a:lnTo>
                  <a:pt x="63" y="414"/>
                </a:lnTo>
                <a:lnTo>
                  <a:pt x="63" y="414"/>
                </a:lnTo>
                <a:lnTo>
                  <a:pt x="61" y="414"/>
                </a:lnTo>
                <a:lnTo>
                  <a:pt x="61" y="414"/>
                </a:lnTo>
                <a:lnTo>
                  <a:pt x="71" y="417"/>
                </a:lnTo>
                <a:lnTo>
                  <a:pt x="82" y="417"/>
                </a:lnTo>
                <a:lnTo>
                  <a:pt x="82" y="417"/>
                </a:lnTo>
                <a:close/>
                <a:moveTo>
                  <a:pt x="8" y="176"/>
                </a:moveTo>
                <a:lnTo>
                  <a:pt x="8" y="176"/>
                </a:lnTo>
                <a:lnTo>
                  <a:pt x="9" y="176"/>
                </a:lnTo>
                <a:lnTo>
                  <a:pt x="9" y="176"/>
                </a:lnTo>
                <a:lnTo>
                  <a:pt x="9" y="172"/>
                </a:lnTo>
                <a:lnTo>
                  <a:pt x="9" y="172"/>
                </a:lnTo>
                <a:lnTo>
                  <a:pt x="9" y="169"/>
                </a:lnTo>
                <a:lnTo>
                  <a:pt x="9" y="169"/>
                </a:lnTo>
                <a:lnTo>
                  <a:pt x="9" y="168"/>
                </a:lnTo>
                <a:lnTo>
                  <a:pt x="9" y="168"/>
                </a:lnTo>
                <a:lnTo>
                  <a:pt x="9" y="166"/>
                </a:lnTo>
                <a:lnTo>
                  <a:pt x="9" y="166"/>
                </a:lnTo>
                <a:lnTo>
                  <a:pt x="9" y="155"/>
                </a:lnTo>
                <a:lnTo>
                  <a:pt x="9" y="155"/>
                </a:lnTo>
                <a:lnTo>
                  <a:pt x="9" y="155"/>
                </a:lnTo>
                <a:lnTo>
                  <a:pt x="9" y="155"/>
                </a:lnTo>
                <a:lnTo>
                  <a:pt x="9" y="155"/>
                </a:lnTo>
                <a:lnTo>
                  <a:pt x="9" y="155"/>
                </a:lnTo>
                <a:lnTo>
                  <a:pt x="8" y="176"/>
                </a:lnTo>
                <a:lnTo>
                  <a:pt x="8" y="176"/>
                </a:lnTo>
                <a:close/>
                <a:moveTo>
                  <a:pt x="172" y="243"/>
                </a:moveTo>
                <a:lnTo>
                  <a:pt x="172" y="243"/>
                </a:lnTo>
                <a:lnTo>
                  <a:pt x="170" y="245"/>
                </a:lnTo>
                <a:lnTo>
                  <a:pt x="170" y="247"/>
                </a:lnTo>
                <a:lnTo>
                  <a:pt x="170" y="247"/>
                </a:lnTo>
                <a:lnTo>
                  <a:pt x="170" y="258"/>
                </a:lnTo>
                <a:lnTo>
                  <a:pt x="170" y="258"/>
                </a:lnTo>
                <a:lnTo>
                  <a:pt x="170" y="259"/>
                </a:lnTo>
                <a:lnTo>
                  <a:pt x="170" y="259"/>
                </a:lnTo>
                <a:lnTo>
                  <a:pt x="172" y="258"/>
                </a:lnTo>
                <a:lnTo>
                  <a:pt x="172" y="258"/>
                </a:lnTo>
                <a:lnTo>
                  <a:pt x="172" y="245"/>
                </a:lnTo>
                <a:lnTo>
                  <a:pt x="172" y="245"/>
                </a:lnTo>
                <a:lnTo>
                  <a:pt x="172" y="243"/>
                </a:lnTo>
                <a:lnTo>
                  <a:pt x="172" y="243"/>
                </a:lnTo>
                <a:close/>
                <a:moveTo>
                  <a:pt x="124" y="359"/>
                </a:moveTo>
                <a:lnTo>
                  <a:pt x="124" y="359"/>
                </a:lnTo>
                <a:lnTo>
                  <a:pt x="124" y="359"/>
                </a:lnTo>
                <a:lnTo>
                  <a:pt x="124" y="359"/>
                </a:lnTo>
                <a:lnTo>
                  <a:pt x="124" y="354"/>
                </a:lnTo>
                <a:lnTo>
                  <a:pt x="124" y="354"/>
                </a:lnTo>
                <a:lnTo>
                  <a:pt x="121" y="344"/>
                </a:lnTo>
                <a:lnTo>
                  <a:pt x="115" y="336"/>
                </a:lnTo>
                <a:lnTo>
                  <a:pt x="115" y="336"/>
                </a:lnTo>
                <a:lnTo>
                  <a:pt x="113" y="336"/>
                </a:lnTo>
                <a:lnTo>
                  <a:pt x="113" y="336"/>
                </a:lnTo>
                <a:lnTo>
                  <a:pt x="113" y="336"/>
                </a:lnTo>
                <a:lnTo>
                  <a:pt x="113" y="336"/>
                </a:lnTo>
                <a:lnTo>
                  <a:pt x="118" y="341"/>
                </a:lnTo>
                <a:lnTo>
                  <a:pt x="121" y="346"/>
                </a:lnTo>
                <a:lnTo>
                  <a:pt x="123" y="352"/>
                </a:lnTo>
                <a:lnTo>
                  <a:pt x="124" y="359"/>
                </a:lnTo>
                <a:lnTo>
                  <a:pt x="124" y="359"/>
                </a:lnTo>
                <a:close/>
                <a:moveTo>
                  <a:pt x="91" y="330"/>
                </a:moveTo>
                <a:lnTo>
                  <a:pt x="91" y="330"/>
                </a:lnTo>
                <a:lnTo>
                  <a:pt x="86" y="330"/>
                </a:lnTo>
                <a:lnTo>
                  <a:pt x="86" y="330"/>
                </a:lnTo>
                <a:lnTo>
                  <a:pt x="80" y="333"/>
                </a:lnTo>
                <a:lnTo>
                  <a:pt x="74" y="336"/>
                </a:lnTo>
                <a:lnTo>
                  <a:pt x="74" y="336"/>
                </a:lnTo>
                <a:lnTo>
                  <a:pt x="74" y="336"/>
                </a:lnTo>
                <a:lnTo>
                  <a:pt x="74" y="336"/>
                </a:lnTo>
                <a:lnTo>
                  <a:pt x="82" y="333"/>
                </a:lnTo>
                <a:lnTo>
                  <a:pt x="82" y="333"/>
                </a:lnTo>
                <a:lnTo>
                  <a:pt x="91" y="330"/>
                </a:lnTo>
                <a:lnTo>
                  <a:pt x="91" y="330"/>
                </a:lnTo>
                <a:close/>
                <a:moveTo>
                  <a:pt x="309" y="370"/>
                </a:moveTo>
                <a:lnTo>
                  <a:pt x="309" y="370"/>
                </a:lnTo>
                <a:lnTo>
                  <a:pt x="309" y="370"/>
                </a:lnTo>
                <a:lnTo>
                  <a:pt x="309" y="370"/>
                </a:lnTo>
                <a:lnTo>
                  <a:pt x="309" y="370"/>
                </a:lnTo>
                <a:lnTo>
                  <a:pt x="309" y="370"/>
                </a:lnTo>
                <a:lnTo>
                  <a:pt x="310" y="363"/>
                </a:lnTo>
                <a:lnTo>
                  <a:pt x="310" y="363"/>
                </a:lnTo>
                <a:lnTo>
                  <a:pt x="312" y="360"/>
                </a:lnTo>
                <a:lnTo>
                  <a:pt x="312" y="360"/>
                </a:lnTo>
                <a:lnTo>
                  <a:pt x="312" y="351"/>
                </a:lnTo>
                <a:lnTo>
                  <a:pt x="312" y="351"/>
                </a:lnTo>
                <a:lnTo>
                  <a:pt x="312" y="351"/>
                </a:lnTo>
                <a:lnTo>
                  <a:pt x="312" y="351"/>
                </a:lnTo>
                <a:lnTo>
                  <a:pt x="312" y="351"/>
                </a:lnTo>
                <a:lnTo>
                  <a:pt x="312" y="351"/>
                </a:lnTo>
                <a:lnTo>
                  <a:pt x="309" y="370"/>
                </a:lnTo>
                <a:lnTo>
                  <a:pt x="309" y="370"/>
                </a:lnTo>
                <a:close/>
                <a:moveTo>
                  <a:pt x="317" y="163"/>
                </a:moveTo>
                <a:lnTo>
                  <a:pt x="317" y="163"/>
                </a:lnTo>
                <a:lnTo>
                  <a:pt x="315" y="165"/>
                </a:lnTo>
                <a:lnTo>
                  <a:pt x="315" y="166"/>
                </a:lnTo>
                <a:lnTo>
                  <a:pt x="315" y="166"/>
                </a:lnTo>
                <a:lnTo>
                  <a:pt x="317" y="179"/>
                </a:lnTo>
                <a:lnTo>
                  <a:pt x="317" y="179"/>
                </a:lnTo>
                <a:lnTo>
                  <a:pt x="317" y="182"/>
                </a:lnTo>
                <a:lnTo>
                  <a:pt x="317" y="182"/>
                </a:lnTo>
                <a:lnTo>
                  <a:pt x="318" y="182"/>
                </a:lnTo>
                <a:lnTo>
                  <a:pt x="318" y="182"/>
                </a:lnTo>
                <a:lnTo>
                  <a:pt x="317" y="163"/>
                </a:lnTo>
                <a:lnTo>
                  <a:pt x="317" y="163"/>
                </a:lnTo>
                <a:close/>
                <a:moveTo>
                  <a:pt x="228" y="281"/>
                </a:moveTo>
                <a:lnTo>
                  <a:pt x="228" y="281"/>
                </a:lnTo>
                <a:lnTo>
                  <a:pt x="228" y="281"/>
                </a:lnTo>
                <a:lnTo>
                  <a:pt x="228" y="281"/>
                </a:lnTo>
                <a:lnTo>
                  <a:pt x="230" y="284"/>
                </a:lnTo>
                <a:lnTo>
                  <a:pt x="230" y="284"/>
                </a:lnTo>
                <a:lnTo>
                  <a:pt x="233" y="288"/>
                </a:lnTo>
                <a:lnTo>
                  <a:pt x="233" y="288"/>
                </a:lnTo>
                <a:lnTo>
                  <a:pt x="241" y="291"/>
                </a:lnTo>
                <a:lnTo>
                  <a:pt x="249" y="291"/>
                </a:lnTo>
                <a:lnTo>
                  <a:pt x="249" y="291"/>
                </a:lnTo>
                <a:lnTo>
                  <a:pt x="249" y="291"/>
                </a:lnTo>
                <a:lnTo>
                  <a:pt x="249" y="291"/>
                </a:lnTo>
                <a:lnTo>
                  <a:pt x="238" y="288"/>
                </a:lnTo>
                <a:lnTo>
                  <a:pt x="238" y="288"/>
                </a:lnTo>
                <a:lnTo>
                  <a:pt x="233" y="284"/>
                </a:lnTo>
                <a:lnTo>
                  <a:pt x="228" y="281"/>
                </a:lnTo>
                <a:lnTo>
                  <a:pt x="228" y="281"/>
                </a:lnTo>
                <a:close/>
                <a:moveTo>
                  <a:pt x="146" y="420"/>
                </a:moveTo>
                <a:lnTo>
                  <a:pt x="146" y="420"/>
                </a:lnTo>
                <a:lnTo>
                  <a:pt x="172" y="420"/>
                </a:lnTo>
                <a:lnTo>
                  <a:pt x="172" y="420"/>
                </a:lnTo>
                <a:lnTo>
                  <a:pt x="170" y="418"/>
                </a:lnTo>
                <a:lnTo>
                  <a:pt x="170" y="418"/>
                </a:lnTo>
                <a:lnTo>
                  <a:pt x="150" y="418"/>
                </a:lnTo>
                <a:lnTo>
                  <a:pt x="150" y="418"/>
                </a:lnTo>
                <a:lnTo>
                  <a:pt x="146" y="420"/>
                </a:lnTo>
                <a:lnTo>
                  <a:pt x="146" y="420"/>
                </a:lnTo>
                <a:close/>
                <a:moveTo>
                  <a:pt x="249" y="389"/>
                </a:moveTo>
                <a:lnTo>
                  <a:pt x="249" y="389"/>
                </a:lnTo>
                <a:lnTo>
                  <a:pt x="249" y="389"/>
                </a:lnTo>
                <a:lnTo>
                  <a:pt x="249" y="389"/>
                </a:lnTo>
                <a:lnTo>
                  <a:pt x="246" y="389"/>
                </a:lnTo>
                <a:lnTo>
                  <a:pt x="246" y="389"/>
                </a:lnTo>
                <a:lnTo>
                  <a:pt x="239" y="387"/>
                </a:lnTo>
                <a:lnTo>
                  <a:pt x="233" y="384"/>
                </a:lnTo>
                <a:lnTo>
                  <a:pt x="233" y="384"/>
                </a:lnTo>
                <a:lnTo>
                  <a:pt x="228" y="381"/>
                </a:lnTo>
                <a:lnTo>
                  <a:pt x="228" y="381"/>
                </a:lnTo>
                <a:lnTo>
                  <a:pt x="225" y="379"/>
                </a:lnTo>
                <a:lnTo>
                  <a:pt x="225" y="379"/>
                </a:lnTo>
                <a:lnTo>
                  <a:pt x="224" y="379"/>
                </a:lnTo>
                <a:lnTo>
                  <a:pt x="224" y="379"/>
                </a:lnTo>
                <a:lnTo>
                  <a:pt x="227" y="381"/>
                </a:lnTo>
                <a:lnTo>
                  <a:pt x="227" y="381"/>
                </a:lnTo>
                <a:lnTo>
                  <a:pt x="232" y="384"/>
                </a:lnTo>
                <a:lnTo>
                  <a:pt x="232" y="384"/>
                </a:lnTo>
                <a:lnTo>
                  <a:pt x="239" y="387"/>
                </a:lnTo>
                <a:lnTo>
                  <a:pt x="247" y="389"/>
                </a:lnTo>
                <a:lnTo>
                  <a:pt x="247" y="389"/>
                </a:lnTo>
                <a:lnTo>
                  <a:pt x="249" y="389"/>
                </a:lnTo>
                <a:lnTo>
                  <a:pt x="249" y="389"/>
                </a:lnTo>
                <a:close/>
                <a:moveTo>
                  <a:pt x="164" y="373"/>
                </a:moveTo>
                <a:lnTo>
                  <a:pt x="164" y="373"/>
                </a:lnTo>
                <a:lnTo>
                  <a:pt x="165" y="371"/>
                </a:lnTo>
                <a:lnTo>
                  <a:pt x="165" y="371"/>
                </a:lnTo>
                <a:lnTo>
                  <a:pt x="165" y="360"/>
                </a:lnTo>
                <a:lnTo>
                  <a:pt x="165" y="360"/>
                </a:lnTo>
                <a:lnTo>
                  <a:pt x="165" y="360"/>
                </a:lnTo>
                <a:lnTo>
                  <a:pt x="165" y="360"/>
                </a:lnTo>
                <a:lnTo>
                  <a:pt x="164" y="360"/>
                </a:lnTo>
                <a:lnTo>
                  <a:pt x="164" y="360"/>
                </a:lnTo>
                <a:lnTo>
                  <a:pt x="164" y="362"/>
                </a:lnTo>
                <a:lnTo>
                  <a:pt x="164" y="362"/>
                </a:lnTo>
                <a:lnTo>
                  <a:pt x="164" y="373"/>
                </a:lnTo>
                <a:lnTo>
                  <a:pt x="164" y="373"/>
                </a:lnTo>
                <a:lnTo>
                  <a:pt x="164" y="373"/>
                </a:lnTo>
                <a:lnTo>
                  <a:pt x="164" y="373"/>
                </a:lnTo>
                <a:close/>
                <a:moveTo>
                  <a:pt x="293" y="24"/>
                </a:moveTo>
                <a:lnTo>
                  <a:pt x="293" y="24"/>
                </a:lnTo>
                <a:lnTo>
                  <a:pt x="299" y="32"/>
                </a:lnTo>
                <a:lnTo>
                  <a:pt x="299" y="32"/>
                </a:lnTo>
                <a:lnTo>
                  <a:pt x="299" y="30"/>
                </a:lnTo>
                <a:lnTo>
                  <a:pt x="299" y="30"/>
                </a:lnTo>
                <a:lnTo>
                  <a:pt x="293" y="23"/>
                </a:lnTo>
                <a:lnTo>
                  <a:pt x="293" y="23"/>
                </a:lnTo>
                <a:lnTo>
                  <a:pt x="293" y="24"/>
                </a:lnTo>
                <a:lnTo>
                  <a:pt x="293" y="24"/>
                </a:lnTo>
                <a:close/>
                <a:moveTo>
                  <a:pt x="224" y="247"/>
                </a:moveTo>
                <a:lnTo>
                  <a:pt x="224" y="247"/>
                </a:lnTo>
                <a:lnTo>
                  <a:pt x="228" y="240"/>
                </a:lnTo>
                <a:lnTo>
                  <a:pt x="233" y="234"/>
                </a:lnTo>
                <a:lnTo>
                  <a:pt x="233" y="234"/>
                </a:lnTo>
                <a:lnTo>
                  <a:pt x="228" y="237"/>
                </a:lnTo>
                <a:lnTo>
                  <a:pt x="228" y="237"/>
                </a:lnTo>
                <a:lnTo>
                  <a:pt x="225" y="242"/>
                </a:lnTo>
                <a:lnTo>
                  <a:pt x="224" y="247"/>
                </a:lnTo>
                <a:lnTo>
                  <a:pt x="224" y="247"/>
                </a:lnTo>
                <a:lnTo>
                  <a:pt x="224" y="247"/>
                </a:lnTo>
                <a:lnTo>
                  <a:pt x="224" y="247"/>
                </a:lnTo>
                <a:close/>
                <a:moveTo>
                  <a:pt x="225" y="95"/>
                </a:moveTo>
                <a:lnTo>
                  <a:pt x="225" y="95"/>
                </a:lnTo>
                <a:lnTo>
                  <a:pt x="225" y="95"/>
                </a:lnTo>
                <a:lnTo>
                  <a:pt x="225" y="95"/>
                </a:lnTo>
                <a:lnTo>
                  <a:pt x="225" y="97"/>
                </a:lnTo>
                <a:lnTo>
                  <a:pt x="225" y="97"/>
                </a:lnTo>
                <a:lnTo>
                  <a:pt x="230" y="100"/>
                </a:lnTo>
                <a:lnTo>
                  <a:pt x="230" y="100"/>
                </a:lnTo>
                <a:lnTo>
                  <a:pt x="233" y="101"/>
                </a:lnTo>
                <a:lnTo>
                  <a:pt x="238" y="103"/>
                </a:lnTo>
                <a:lnTo>
                  <a:pt x="238" y="103"/>
                </a:lnTo>
                <a:lnTo>
                  <a:pt x="238" y="103"/>
                </a:lnTo>
                <a:lnTo>
                  <a:pt x="238" y="103"/>
                </a:lnTo>
                <a:lnTo>
                  <a:pt x="239" y="101"/>
                </a:lnTo>
                <a:lnTo>
                  <a:pt x="239" y="101"/>
                </a:lnTo>
                <a:lnTo>
                  <a:pt x="232" y="100"/>
                </a:lnTo>
                <a:lnTo>
                  <a:pt x="225" y="95"/>
                </a:lnTo>
                <a:lnTo>
                  <a:pt x="225" y="95"/>
                </a:lnTo>
                <a:close/>
                <a:moveTo>
                  <a:pt x="173" y="308"/>
                </a:moveTo>
                <a:lnTo>
                  <a:pt x="173" y="308"/>
                </a:lnTo>
                <a:lnTo>
                  <a:pt x="172" y="319"/>
                </a:lnTo>
                <a:lnTo>
                  <a:pt x="173" y="336"/>
                </a:lnTo>
                <a:lnTo>
                  <a:pt x="173" y="336"/>
                </a:lnTo>
                <a:lnTo>
                  <a:pt x="173" y="335"/>
                </a:lnTo>
                <a:lnTo>
                  <a:pt x="173" y="335"/>
                </a:lnTo>
                <a:lnTo>
                  <a:pt x="173" y="308"/>
                </a:lnTo>
                <a:lnTo>
                  <a:pt x="173" y="308"/>
                </a:lnTo>
                <a:close/>
                <a:moveTo>
                  <a:pt x="11" y="127"/>
                </a:moveTo>
                <a:lnTo>
                  <a:pt x="11" y="127"/>
                </a:lnTo>
                <a:lnTo>
                  <a:pt x="12" y="127"/>
                </a:lnTo>
                <a:lnTo>
                  <a:pt x="12" y="127"/>
                </a:lnTo>
                <a:lnTo>
                  <a:pt x="12" y="127"/>
                </a:lnTo>
                <a:lnTo>
                  <a:pt x="12" y="112"/>
                </a:lnTo>
                <a:lnTo>
                  <a:pt x="12" y="112"/>
                </a:lnTo>
                <a:lnTo>
                  <a:pt x="12" y="112"/>
                </a:lnTo>
                <a:lnTo>
                  <a:pt x="12" y="112"/>
                </a:lnTo>
                <a:lnTo>
                  <a:pt x="11" y="112"/>
                </a:lnTo>
                <a:lnTo>
                  <a:pt x="11" y="112"/>
                </a:lnTo>
                <a:lnTo>
                  <a:pt x="11" y="114"/>
                </a:lnTo>
                <a:lnTo>
                  <a:pt x="11" y="114"/>
                </a:lnTo>
                <a:lnTo>
                  <a:pt x="11" y="127"/>
                </a:lnTo>
                <a:lnTo>
                  <a:pt x="11" y="127"/>
                </a:lnTo>
                <a:lnTo>
                  <a:pt x="11" y="127"/>
                </a:lnTo>
                <a:lnTo>
                  <a:pt x="11" y="127"/>
                </a:lnTo>
                <a:close/>
                <a:moveTo>
                  <a:pt x="12" y="395"/>
                </a:moveTo>
                <a:lnTo>
                  <a:pt x="12" y="395"/>
                </a:lnTo>
                <a:lnTo>
                  <a:pt x="14" y="400"/>
                </a:lnTo>
                <a:lnTo>
                  <a:pt x="15" y="403"/>
                </a:lnTo>
                <a:lnTo>
                  <a:pt x="19" y="406"/>
                </a:lnTo>
                <a:lnTo>
                  <a:pt x="22" y="407"/>
                </a:lnTo>
                <a:lnTo>
                  <a:pt x="22" y="407"/>
                </a:lnTo>
                <a:lnTo>
                  <a:pt x="17" y="401"/>
                </a:lnTo>
                <a:lnTo>
                  <a:pt x="12" y="395"/>
                </a:lnTo>
                <a:lnTo>
                  <a:pt x="12" y="395"/>
                </a:lnTo>
                <a:close/>
                <a:moveTo>
                  <a:pt x="172" y="261"/>
                </a:moveTo>
                <a:lnTo>
                  <a:pt x="172" y="261"/>
                </a:lnTo>
                <a:lnTo>
                  <a:pt x="170" y="262"/>
                </a:lnTo>
                <a:lnTo>
                  <a:pt x="170" y="262"/>
                </a:lnTo>
                <a:lnTo>
                  <a:pt x="170" y="262"/>
                </a:lnTo>
                <a:lnTo>
                  <a:pt x="170" y="277"/>
                </a:lnTo>
                <a:lnTo>
                  <a:pt x="170" y="277"/>
                </a:lnTo>
                <a:lnTo>
                  <a:pt x="170" y="278"/>
                </a:lnTo>
                <a:lnTo>
                  <a:pt x="170" y="278"/>
                </a:lnTo>
                <a:lnTo>
                  <a:pt x="170" y="278"/>
                </a:lnTo>
                <a:lnTo>
                  <a:pt x="170" y="277"/>
                </a:lnTo>
                <a:lnTo>
                  <a:pt x="170" y="277"/>
                </a:lnTo>
                <a:lnTo>
                  <a:pt x="172" y="262"/>
                </a:lnTo>
                <a:lnTo>
                  <a:pt x="172" y="262"/>
                </a:lnTo>
                <a:lnTo>
                  <a:pt x="172" y="261"/>
                </a:lnTo>
                <a:lnTo>
                  <a:pt x="172" y="261"/>
                </a:lnTo>
                <a:close/>
                <a:moveTo>
                  <a:pt x="175" y="417"/>
                </a:moveTo>
                <a:lnTo>
                  <a:pt x="175" y="417"/>
                </a:lnTo>
                <a:lnTo>
                  <a:pt x="202" y="417"/>
                </a:lnTo>
                <a:lnTo>
                  <a:pt x="202" y="417"/>
                </a:lnTo>
                <a:lnTo>
                  <a:pt x="175" y="417"/>
                </a:lnTo>
                <a:lnTo>
                  <a:pt x="175" y="417"/>
                </a:lnTo>
                <a:close/>
                <a:moveTo>
                  <a:pt x="14" y="332"/>
                </a:moveTo>
                <a:lnTo>
                  <a:pt x="14" y="332"/>
                </a:lnTo>
                <a:lnTo>
                  <a:pt x="15" y="332"/>
                </a:lnTo>
                <a:lnTo>
                  <a:pt x="15" y="332"/>
                </a:lnTo>
                <a:lnTo>
                  <a:pt x="14" y="321"/>
                </a:lnTo>
                <a:lnTo>
                  <a:pt x="14" y="321"/>
                </a:lnTo>
                <a:lnTo>
                  <a:pt x="14" y="311"/>
                </a:lnTo>
                <a:lnTo>
                  <a:pt x="14" y="311"/>
                </a:lnTo>
                <a:lnTo>
                  <a:pt x="14" y="300"/>
                </a:lnTo>
                <a:lnTo>
                  <a:pt x="14" y="300"/>
                </a:lnTo>
                <a:lnTo>
                  <a:pt x="14" y="311"/>
                </a:lnTo>
                <a:lnTo>
                  <a:pt x="14" y="311"/>
                </a:lnTo>
                <a:lnTo>
                  <a:pt x="14" y="325"/>
                </a:lnTo>
                <a:lnTo>
                  <a:pt x="14" y="325"/>
                </a:lnTo>
                <a:lnTo>
                  <a:pt x="14" y="332"/>
                </a:lnTo>
                <a:lnTo>
                  <a:pt x="14" y="332"/>
                </a:lnTo>
                <a:close/>
                <a:moveTo>
                  <a:pt x="255" y="325"/>
                </a:moveTo>
                <a:lnTo>
                  <a:pt x="255" y="325"/>
                </a:lnTo>
                <a:lnTo>
                  <a:pt x="257" y="327"/>
                </a:lnTo>
                <a:lnTo>
                  <a:pt x="257" y="327"/>
                </a:lnTo>
                <a:lnTo>
                  <a:pt x="265" y="330"/>
                </a:lnTo>
                <a:lnTo>
                  <a:pt x="265" y="330"/>
                </a:lnTo>
                <a:lnTo>
                  <a:pt x="266" y="330"/>
                </a:lnTo>
                <a:lnTo>
                  <a:pt x="268" y="330"/>
                </a:lnTo>
                <a:lnTo>
                  <a:pt x="268" y="330"/>
                </a:lnTo>
                <a:lnTo>
                  <a:pt x="268" y="330"/>
                </a:lnTo>
                <a:lnTo>
                  <a:pt x="268" y="330"/>
                </a:lnTo>
                <a:lnTo>
                  <a:pt x="257" y="325"/>
                </a:lnTo>
                <a:lnTo>
                  <a:pt x="257" y="325"/>
                </a:lnTo>
                <a:lnTo>
                  <a:pt x="255" y="325"/>
                </a:lnTo>
                <a:lnTo>
                  <a:pt x="255" y="325"/>
                </a:lnTo>
                <a:close/>
                <a:moveTo>
                  <a:pt x="60" y="412"/>
                </a:moveTo>
                <a:lnTo>
                  <a:pt x="60" y="412"/>
                </a:lnTo>
                <a:lnTo>
                  <a:pt x="56" y="412"/>
                </a:lnTo>
                <a:lnTo>
                  <a:pt x="56" y="412"/>
                </a:lnTo>
                <a:lnTo>
                  <a:pt x="53" y="411"/>
                </a:lnTo>
                <a:lnTo>
                  <a:pt x="53" y="411"/>
                </a:lnTo>
                <a:lnTo>
                  <a:pt x="50" y="409"/>
                </a:lnTo>
                <a:lnTo>
                  <a:pt x="50" y="409"/>
                </a:lnTo>
                <a:lnTo>
                  <a:pt x="47" y="407"/>
                </a:lnTo>
                <a:lnTo>
                  <a:pt x="47" y="407"/>
                </a:lnTo>
                <a:lnTo>
                  <a:pt x="47" y="409"/>
                </a:lnTo>
                <a:lnTo>
                  <a:pt x="47" y="409"/>
                </a:lnTo>
                <a:lnTo>
                  <a:pt x="49" y="409"/>
                </a:lnTo>
                <a:lnTo>
                  <a:pt x="49" y="409"/>
                </a:lnTo>
                <a:lnTo>
                  <a:pt x="56" y="414"/>
                </a:lnTo>
                <a:lnTo>
                  <a:pt x="56" y="414"/>
                </a:lnTo>
                <a:lnTo>
                  <a:pt x="58" y="414"/>
                </a:lnTo>
                <a:lnTo>
                  <a:pt x="60" y="412"/>
                </a:lnTo>
                <a:lnTo>
                  <a:pt x="60" y="412"/>
                </a:lnTo>
                <a:close/>
                <a:moveTo>
                  <a:pt x="284" y="18"/>
                </a:moveTo>
                <a:lnTo>
                  <a:pt x="284" y="18"/>
                </a:lnTo>
                <a:lnTo>
                  <a:pt x="291" y="23"/>
                </a:lnTo>
                <a:lnTo>
                  <a:pt x="291" y="23"/>
                </a:lnTo>
                <a:lnTo>
                  <a:pt x="291" y="23"/>
                </a:lnTo>
                <a:lnTo>
                  <a:pt x="291" y="23"/>
                </a:lnTo>
                <a:lnTo>
                  <a:pt x="291" y="23"/>
                </a:lnTo>
                <a:lnTo>
                  <a:pt x="291" y="23"/>
                </a:lnTo>
                <a:lnTo>
                  <a:pt x="285" y="18"/>
                </a:lnTo>
                <a:lnTo>
                  <a:pt x="285" y="18"/>
                </a:lnTo>
                <a:lnTo>
                  <a:pt x="284" y="18"/>
                </a:lnTo>
                <a:lnTo>
                  <a:pt x="284" y="18"/>
                </a:lnTo>
                <a:close/>
                <a:moveTo>
                  <a:pt x="12" y="363"/>
                </a:moveTo>
                <a:lnTo>
                  <a:pt x="12" y="363"/>
                </a:lnTo>
                <a:lnTo>
                  <a:pt x="15" y="362"/>
                </a:lnTo>
                <a:lnTo>
                  <a:pt x="15" y="362"/>
                </a:lnTo>
                <a:lnTo>
                  <a:pt x="14" y="354"/>
                </a:lnTo>
                <a:lnTo>
                  <a:pt x="14" y="354"/>
                </a:lnTo>
                <a:lnTo>
                  <a:pt x="12" y="355"/>
                </a:lnTo>
                <a:lnTo>
                  <a:pt x="12" y="355"/>
                </a:lnTo>
                <a:lnTo>
                  <a:pt x="12" y="363"/>
                </a:lnTo>
                <a:lnTo>
                  <a:pt x="12" y="363"/>
                </a:lnTo>
                <a:close/>
                <a:moveTo>
                  <a:pt x="131" y="12"/>
                </a:moveTo>
                <a:lnTo>
                  <a:pt x="131" y="12"/>
                </a:lnTo>
                <a:lnTo>
                  <a:pt x="113" y="12"/>
                </a:lnTo>
                <a:lnTo>
                  <a:pt x="113" y="12"/>
                </a:lnTo>
                <a:lnTo>
                  <a:pt x="131" y="13"/>
                </a:lnTo>
                <a:lnTo>
                  <a:pt x="131" y="13"/>
                </a:lnTo>
                <a:lnTo>
                  <a:pt x="131" y="12"/>
                </a:lnTo>
                <a:lnTo>
                  <a:pt x="131" y="12"/>
                </a:lnTo>
                <a:close/>
                <a:moveTo>
                  <a:pt x="315" y="357"/>
                </a:moveTo>
                <a:lnTo>
                  <a:pt x="315" y="357"/>
                </a:lnTo>
                <a:lnTo>
                  <a:pt x="314" y="365"/>
                </a:lnTo>
                <a:lnTo>
                  <a:pt x="314" y="365"/>
                </a:lnTo>
                <a:lnTo>
                  <a:pt x="312" y="371"/>
                </a:lnTo>
                <a:lnTo>
                  <a:pt x="312" y="371"/>
                </a:lnTo>
                <a:lnTo>
                  <a:pt x="315" y="357"/>
                </a:lnTo>
                <a:lnTo>
                  <a:pt x="315" y="357"/>
                </a:lnTo>
                <a:close/>
                <a:moveTo>
                  <a:pt x="306" y="81"/>
                </a:moveTo>
                <a:lnTo>
                  <a:pt x="306" y="81"/>
                </a:lnTo>
                <a:lnTo>
                  <a:pt x="306" y="81"/>
                </a:lnTo>
                <a:lnTo>
                  <a:pt x="306" y="81"/>
                </a:lnTo>
                <a:lnTo>
                  <a:pt x="306" y="82"/>
                </a:lnTo>
                <a:lnTo>
                  <a:pt x="306" y="82"/>
                </a:lnTo>
                <a:lnTo>
                  <a:pt x="306" y="98"/>
                </a:lnTo>
                <a:lnTo>
                  <a:pt x="306" y="98"/>
                </a:lnTo>
                <a:lnTo>
                  <a:pt x="306" y="105"/>
                </a:lnTo>
                <a:lnTo>
                  <a:pt x="306" y="105"/>
                </a:lnTo>
                <a:lnTo>
                  <a:pt x="306" y="105"/>
                </a:lnTo>
                <a:lnTo>
                  <a:pt x="306" y="105"/>
                </a:lnTo>
                <a:lnTo>
                  <a:pt x="306" y="81"/>
                </a:lnTo>
                <a:lnTo>
                  <a:pt x="306" y="81"/>
                </a:lnTo>
                <a:close/>
                <a:moveTo>
                  <a:pt x="121" y="423"/>
                </a:moveTo>
                <a:lnTo>
                  <a:pt x="121" y="423"/>
                </a:lnTo>
                <a:lnTo>
                  <a:pt x="118" y="423"/>
                </a:lnTo>
                <a:lnTo>
                  <a:pt x="118" y="423"/>
                </a:lnTo>
                <a:lnTo>
                  <a:pt x="99" y="423"/>
                </a:lnTo>
                <a:lnTo>
                  <a:pt x="99" y="423"/>
                </a:lnTo>
                <a:lnTo>
                  <a:pt x="99" y="423"/>
                </a:lnTo>
                <a:lnTo>
                  <a:pt x="99" y="423"/>
                </a:lnTo>
                <a:lnTo>
                  <a:pt x="99" y="423"/>
                </a:lnTo>
                <a:lnTo>
                  <a:pt x="99" y="423"/>
                </a:lnTo>
                <a:lnTo>
                  <a:pt x="121" y="423"/>
                </a:lnTo>
                <a:lnTo>
                  <a:pt x="121" y="423"/>
                </a:lnTo>
                <a:close/>
                <a:moveTo>
                  <a:pt x="80" y="325"/>
                </a:moveTo>
                <a:lnTo>
                  <a:pt x="80" y="325"/>
                </a:lnTo>
                <a:lnTo>
                  <a:pt x="80" y="327"/>
                </a:lnTo>
                <a:lnTo>
                  <a:pt x="80" y="327"/>
                </a:lnTo>
                <a:lnTo>
                  <a:pt x="91" y="325"/>
                </a:lnTo>
                <a:lnTo>
                  <a:pt x="91" y="325"/>
                </a:lnTo>
                <a:lnTo>
                  <a:pt x="86" y="325"/>
                </a:lnTo>
                <a:lnTo>
                  <a:pt x="80" y="325"/>
                </a:lnTo>
                <a:lnTo>
                  <a:pt x="80" y="325"/>
                </a:lnTo>
                <a:close/>
                <a:moveTo>
                  <a:pt x="56" y="12"/>
                </a:moveTo>
                <a:lnTo>
                  <a:pt x="56" y="12"/>
                </a:lnTo>
                <a:lnTo>
                  <a:pt x="64" y="10"/>
                </a:lnTo>
                <a:lnTo>
                  <a:pt x="64" y="10"/>
                </a:lnTo>
                <a:lnTo>
                  <a:pt x="66" y="8"/>
                </a:lnTo>
                <a:lnTo>
                  <a:pt x="66" y="8"/>
                </a:lnTo>
                <a:lnTo>
                  <a:pt x="61" y="10"/>
                </a:lnTo>
                <a:lnTo>
                  <a:pt x="56" y="10"/>
                </a:lnTo>
                <a:lnTo>
                  <a:pt x="56" y="10"/>
                </a:lnTo>
                <a:lnTo>
                  <a:pt x="56" y="12"/>
                </a:lnTo>
                <a:lnTo>
                  <a:pt x="56" y="12"/>
                </a:lnTo>
                <a:lnTo>
                  <a:pt x="56" y="12"/>
                </a:lnTo>
                <a:lnTo>
                  <a:pt x="56" y="12"/>
                </a:lnTo>
                <a:close/>
                <a:moveTo>
                  <a:pt x="64" y="387"/>
                </a:moveTo>
                <a:lnTo>
                  <a:pt x="64" y="387"/>
                </a:lnTo>
                <a:lnTo>
                  <a:pt x="60" y="379"/>
                </a:lnTo>
                <a:lnTo>
                  <a:pt x="55" y="371"/>
                </a:lnTo>
                <a:lnTo>
                  <a:pt x="55" y="371"/>
                </a:lnTo>
                <a:lnTo>
                  <a:pt x="58" y="379"/>
                </a:lnTo>
                <a:lnTo>
                  <a:pt x="64" y="387"/>
                </a:lnTo>
                <a:lnTo>
                  <a:pt x="64" y="387"/>
                </a:lnTo>
                <a:close/>
                <a:moveTo>
                  <a:pt x="241" y="365"/>
                </a:moveTo>
                <a:lnTo>
                  <a:pt x="241" y="365"/>
                </a:lnTo>
                <a:lnTo>
                  <a:pt x="252" y="351"/>
                </a:lnTo>
                <a:lnTo>
                  <a:pt x="252" y="351"/>
                </a:lnTo>
                <a:lnTo>
                  <a:pt x="246" y="357"/>
                </a:lnTo>
                <a:lnTo>
                  <a:pt x="241" y="365"/>
                </a:lnTo>
                <a:lnTo>
                  <a:pt x="241" y="365"/>
                </a:lnTo>
                <a:close/>
                <a:moveTo>
                  <a:pt x="224" y="90"/>
                </a:moveTo>
                <a:lnTo>
                  <a:pt x="224" y="90"/>
                </a:lnTo>
                <a:lnTo>
                  <a:pt x="224" y="90"/>
                </a:lnTo>
                <a:lnTo>
                  <a:pt x="224" y="90"/>
                </a:lnTo>
                <a:lnTo>
                  <a:pt x="219" y="82"/>
                </a:lnTo>
                <a:lnTo>
                  <a:pt x="219" y="82"/>
                </a:lnTo>
                <a:lnTo>
                  <a:pt x="217" y="84"/>
                </a:lnTo>
                <a:lnTo>
                  <a:pt x="217" y="84"/>
                </a:lnTo>
                <a:lnTo>
                  <a:pt x="224" y="90"/>
                </a:lnTo>
                <a:lnTo>
                  <a:pt x="224" y="90"/>
                </a:lnTo>
                <a:close/>
                <a:moveTo>
                  <a:pt x="314" y="221"/>
                </a:moveTo>
                <a:lnTo>
                  <a:pt x="314" y="221"/>
                </a:lnTo>
                <a:lnTo>
                  <a:pt x="315" y="229"/>
                </a:lnTo>
                <a:lnTo>
                  <a:pt x="315" y="229"/>
                </a:lnTo>
                <a:lnTo>
                  <a:pt x="317" y="226"/>
                </a:lnTo>
                <a:lnTo>
                  <a:pt x="317" y="226"/>
                </a:lnTo>
                <a:lnTo>
                  <a:pt x="317" y="221"/>
                </a:lnTo>
                <a:lnTo>
                  <a:pt x="317" y="221"/>
                </a:lnTo>
                <a:lnTo>
                  <a:pt x="314" y="221"/>
                </a:lnTo>
                <a:lnTo>
                  <a:pt x="314" y="221"/>
                </a:lnTo>
                <a:close/>
                <a:moveTo>
                  <a:pt x="315" y="185"/>
                </a:moveTo>
                <a:lnTo>
                  <a:pt x="315" y="185"/>
                </a:lnTo>
                <a:lnTo>
                  <a:pt x="314" y="169"/>
                </a:lnTo>
                <a:lnTo>
                  <a:pt x="314" y="169"/>
                </a:lnTo>
                <a:lnTo>
                  <a:pt x="314" y="177"/>
                </a:lnTo>
                <a:lnTo>
                  <a:pt x="315" y="185"/>
                </a:lnTo>
                <a:lnTo>
                  <a:pt x="315" y="185"/>
                </a:lnTo>
                <a:close/>
                <a:moveTo>
                  <a:pt x="216" y="168"/>
                </a:moveTo>
                <a:lnTo>
                  <a:pt x="216" y="168"/>
                </a:lnTo>
                <a:lnTo>
                  <a:pt x="217" y="174"/>
                </a:lnTo>
                <a:lnTo>
                  <a:pt x="219" y="180"/>
                </a:lnTo>
                <a:lnTo>
                  <a:pt x="219" y="180"/>
                </a:lnTo>
                <a:lnTo>
                  <a:pt x="216" y="168"/>
                </a:lnTo>
                <a:lnTo>
                  <a:pt x="216" y="168"/>
                </a:lnTo>
                <a:close/>
                <a:moveTo>
                  <a:pt x="269" y="16"/>
                </a:moveTo>
                <a:lnTo>
                  <a:pt x="269" y="16"/>
                </a:lnTo>
                <a:lnTo>
                  <a:pt x="274" y="16"/>
                </a:lnTo>
                <a:lnTo>
                  <a:pt x="274" y="16"/>
                </a:lnTo>
                <a:lnTo>
                  <a:pt x="279" y="19"/>
                </a:lnTo>
                <a:lnTo>
                  <a:pt x="279" y="19"/>
                </a:lnTo>
                <a:lnTo>
                  <a:pt x="280" y="18"/>
                </a:lnTo>
                <a:lnTo>
                  <a:pt x="280" y="18"/>
                </a:lnTo>
                <a:lnTo>
                  <a:pt x="279" y="18"/>
                </a:lnTo>
                <a:lnTo>
                  <a:pt x="279" y="18"/>
                </a:lnTo>
                <a:lnTo>
                  <a:pt x="271" y="15"/>
                </a:lnTo>
                <a:lnTo>
                  <a:pt x="271" y="15"/>
                </a:lnTo>
                <a:lnTo>
                  <a:pt x="269" y="16"/>
                </a:lnTo>
                <a:lnTo>
                  <a:pt x="269" y="16"/>
                </a:lnTo>
                <a:close/>
                <a:moveTo>
                  <a:pt x="288" y="264"/>
                </a:moveTo>
                <a:lnTo>
                  <a:pt x="288" y="264"/>
                </a:lnTo>
                <a:lnTo>
                  <a:pt x="288" y="262"/>
                </a:lnTo>
                <a:lnTo>
                  <a:pt x="288" y="262"/>
                </a:lnTo>
                <a:lnTo>
                  <a:pt x="290" y="256"/>
                </a:lnTo>
                <a:lnTo>
                  <a:pt x="290" y="256"/>
                </a:lnTo>
                <a:lnTo>
                  <a:pt x="288" y="254"/>
                </a:lnTo>
                <a:lnTo>
                  <a:pt x="288" y="254"/>
                </a:lnTo>
                <a:lnTo>
                  <a:pt x="288" y="254"/>
                </a:lnTo>
                <a:lnTo>
                  <a:pt x="288" y="256"/>
                </a:lnTo>
                <a:lnTo>
                  <a:pt x="288" y="256"/>
                </a:lnTo>
                <a:lnTo>
                  <a:pt x="288" y="262"/>
                </a:lnTo>
                <a:lnTo>
                  <a:pt x="288" y="262"/>
                </a:lnTo>
                <a:lnTo>
                  <a:pt x="288" y="264"/>
                </a:lnTo>
                <a:lnTo>
                  <a:pt x="288" y="264"/>
                </a:lnTo>
                <a:close/>
                <a:moveTo>
                  <a:pt x="159" y="390"/>
                </a:moveTo>
                <a:lnTo>
                  <a:pt x="159" y="390"/>
                </a:lnTo>
                <a:lnTo>
                  <a:pt x="157" y="389"/>
                </a:lnTo>
                <a:lnTo>
                  <a:pt x="157" y="389"/>
                </a:lnTo>
                <a:lnTo>
                  <a:pt x="154" y="390"/>
                </a:lnTo>
                <a:lnTo>
                  <a:pt x="154" y="390"/>
                </a:lnTo>
                <a:lnTo>
                  <a:pt x="154" y="392"/>
                </a:lnTo>
                <a:lnTo>
                  <a:pt x="154" y="392"/>
                </a:lnTo>
                <a:lnTo>
                  <a:pt x="154" y="392"/>
                </a:lnTo>
                <a:lnTo>
                  <a:pt x="154" y="392"/>
                </a:lnTo>
                <a:lnTo>
                  <a:pt x="159" y="392"/>
                </a:lnTo>
                <a:lnTo>
                  <a:pt x="159" y="392"/>
                </a:lnTo>
                <a:lnTo>
                  <a:pt x="159" y="390"/>
                </a:lnTo>
                <a:lnTo>
                  <a:pt x="159" y="390"/>
                </a:lnTo>
                <a:close/>
                <a:moveTo>
                  <a:pt x="306" y="78"/>
                </a:moveTo>
                <a:lnTo>
                  <a:pt x="306" y="78"/>
                </a:lnTo>
                <a:lnTo>
                  <a:pt x="306" y="78"/>
                </a:lnTo>
                <a:lnTo>
                  <a:pt x="306" y="78"/>
                </a:lnTo>
                <a:lnTo>
                  <a:pt x="306" y="75"/>
                </a:lnTo>
                <a:lnTo>
                  <a:pt x="306" y="75"/>
                </a:lnTo>
                <a:lnTo>
                  <a:pt x="306" y="71"/>
                </a:lnTo>
                <a:lnTo>
                  <a:pt x="306" y="71"/>
                </a:lnTo>
                <a:lnTo>
                  <a:pt x="306" y="68"/>
                </a:lnTo>
                <a:lnTo>
                  <a:pt x="306" y="68"/>
                </a:lnTo>
                <a:lnTo>
                  <a:pt x="306" y="64"/>
                </a:lnTo>
                <a:lnTo>
                  <a:pt x="306" y="64"/>
                </a:lnTo>
                <a:lnTo>
                  <a:pt x="306" y="60"/>
                </a:lnTo>
                <a:lnTo>
                  <a:pt x="306" y="60"/>
                </a:lnTo>
                <a:lnTo>
                  <a:pt x="306" y="78"/>
                </a:lnTo>
                <a:lnTo>
                  <a:pt x="306" y="78"/>
                </a:lnTo>
                <a:close/>
                <a:moveTo>
                  <a:pt x="258" y="13"/>
                </a:moveTo>
                <a:lnTo>
                  <a:pt x="258" y="13"/>
                </a:lnTo>
                <a:lnTo>
                  <a:pt x="258" y="13"/>
                </a:lnTo>
                <a:lnTo>
                  <a:pt x="258" y="13"/>
                </a:lnTo>
                <a:lnTo>
                  <a:pt x="266" y="15"/>
                </a:lnTo>
                <a:lnTo>
                  <a:pt x="266" y="15"/>
                </a:lnTo>
                <a:lnTo>
                  <a:pt x="268" y="15"/>
                </a:lnTo>
                <a:lnTo>
                  <a:pt x="268" y="15"/>
                </a:lnTo>
                <a:lnTo>
                  <a:pt x="266" y="13"/>
                </a:lnTo>
                <a:lnTo>
                  <a:pt x="266" y="13"/>
                </a:lnTo>
                <a:lnTo>
                  <a:pt x="258" y="13"/>
                </a:lnTo>
                <a:lnTo>
                  <a:pt x="258" y="13"/>
                </a:lnTo>
                <a:close/>
                <a:moveTo>
                  <a:pt x="238" y="228"/>
                </a:moveTo>
                <a:lnTo>
                  <a:pt x="238" y="228"/>
                </a:lnTo>
                <a:lnTo>
                  <a:pt x="243" y="228"/>
                </a:lnTo>
                <a:lnTo>
                  <a:pt x="247" y="226"/>
                </a:lnTo>
                <a:lnTo>
                  <a:pt x="247" y="226"/>
                </a:lnTo>
                <a:lnTo>
                  <a:pt x="243" y="226"/>
                </a:lnTo>
                <a:lnTo>
                  <a:pt x="238" y="228"/>
                </a:lnTo>
                <a:lnTo>
                  <a:pt x="238" y="228"/>
                </a:lnTo>
                <a:close/>
                <a:moveTo>
                  <a:pt x="315" y="240"/>
                </a:moveTo>
                <a:lnTo>
                  <a:pt x="315" y="240"/>
                </a:lnTo>
                <a:lnTo>
                  <a:pt x="315" y="240"/>
                </a:lnTo>
                <a:lnTo>
                  <a:pt x="315" y="240"/>
                </a:lnTo>
                <a:lnTo>
                  <a:pt x="317" y="240"/>
                </a:lnTo>
                <a:lnTo>
                  <a:pt x="317" y="240"/>
                </a:lnTo>
                <a:lnTo>
                  <a:pt x="317" y="232"/>
                </a:lnTo>
                <a:lnTo>
                  <a:pt x="317" y="232"/>
                </a:lnTo>
                <a:lnTo>
                  <a:pt x="315" y="232"/>
                </a:lnTo>
                <a:lnTo>
                  <a:pt x="315" y="232"/>
                </a:lnTo>
                <a:lnTo>
                  <a:pt x="315" y="240"/>
                </a:lnTo>
                <a:lnTo>
                  <a:pt x="315" y="240"/>
                </a:lnTo>
                <a:close/>
                <a:moveTo>
                  <a:pt x="217" y="265"/>
                </a:moveTo>
                <a:lnTo>
                  <a:pt x="217" y="265"/>
                </a:lnTo>
                <a:lnTo>
                  <a:pt x="217" y="253"/>
                </a:lnTo>
                <a:lnTo>
                  <a:pt x="217" y="253"/>
                </a:lnTo>
                <a:lnTo>
                  <a:pt x="217" y="259"/>
                </a:lnTo>
                <a:lnTo>
                  <a:pt x="217" y="265"/>
                </a:lnTo>
                <a:lnTo>
                  <a:pt x="217" y="265"/>
                </a:lnTo>
                <a:close/>
                <a:moveTo>
                  <a:pt x="285" y="243"/>
                </a:moveTo>
                <a:lnTo>
                  <a:pt x="285" y="243"/>
                </a:lnTo>
                <a:lnTo>
                  <a:pt x="285" y="243"/>
                </a:lnTo>
                <a:lnTo>
                  <a:pt x="285" y="243"/>
                </a:lnTo>
                <a:lnTo>
                  <a:pt x="287" y="250"/>
                </a:lnTo>
                <a:lnTo>
                  <a:pt x="287" y="250"/>
                </a:lnTo>
                <a:lnTo>
                  <a:pt x="288" y="251"/>
                </a:lnTo>
                <a:lnTo>
                  <a:pt x="288" y="251"/>
                </a:lnTo>
                <a:lnTo>
                  <a:pt x="285" y="243"/>
                </a:lnTo>
                <a:lnTo>
                  <a:pt x="285" y="243"/>
                </a:lnTo>
                <a:close/>
                <a:moveTo>
                  <a:pt x="148" y="13"/>
                </a:moveTo>
                <a:lnTo>
                  <a:pt x="148" y="13"/>
                </a:lnTo>
                <a:lnTo>
                  <a:pt x="148" y="13"/>
                </a:lnTo>
                <a:lnTo>
                  <a:pt x="148" y="13"/>
                </a:lnTo>
                <a:lnTo>
                  <a:pt x="142" y="12"/>
                </a:lnTo>
                <a:lnTo>
                  <a:pt x="142" y="12"/>
                </a:lnTo>
                <a:lnTo>
                  <a:pt x="135" y="12"/>
                </a:lnTo>
                <a:lnTo>
                  <a:pt x="135" y="12"/>
                </a:lnTo>
                <a:lnTo>
                  <a:pt x="137" y="13"/>
                </a:lnTo>
                <a:lnTo>
                  <a:pt x="137" y="13"/>
                </a:lnTo>
                <a:lnTo>
                  <a:pt x="138" y="13"/>
                </a:lnTo>
                <a:lnTo>
                  <a:pt x="138" y="13"/>
                </a:lnTo>
                <a:lnTo>
                  <a:pt x="148" y="13"/>
                </a:lnTo>
                <a:lnTo>
                  <a:pt x="148" y="13"/>
                </a:lnTo>
                <a:close/>
                <a:moveTo>
                  <a:pt x="277" y="161"/>
                </a:moveTo>
                <a:lnTo>
                  <a:pt x="277" y="161"/>
                </a:lnTo>
                <a:lnTo>
                  <a:pt x="277" y="165"/>
                </a:lnTo>
                <a:lnTo>
                  <a:pt x="277" y="165"/>
                </a:lnTo>
                <a:lnTo>
                  <a:pt x="277" y="171"/>
                </a:lnTo>
                <a:lnTo>
                  <a:pt x="277" y="171"/>
                </a:lnTo>
                <a:lnTo>
                  <a:pt x="277" y="171"/>
                </a:lnTo>
                <a:lnTo>
                  <a:pt x="277" y="171"/>
                </a:lnTo>
                <a:lnTo>
                  <a:pt x="277" y="166"/>
                </a:lnTo>
                <a:lnTo>
                  <a:pt x="277" y="161"/>
                </a:lnTo>
                <a:lnTo>
                  <a:pt x="277" y="161"/>
                </a:lnTo>
                <a:close/>
                <a:moveTo>
                  <a:pt x="312" y="84"/>
                </a:moveTo>
                <a:lnTo>
                  <a:pt x="312" y="84"/>
                </a:lnTo>
                <a:lnTo>
                  <a:pt x="312" y="84"/>
                </a:lnTo>
                <a:lnTo>
                  <a:pt x="312" y="84"/>
                </a:lnTo>
                <a:lnTo>
                  <a:pt x="312" y="89"/>
                </a:lnTo>
                <a:lnTo>
                  <a:pt x="312" y="89"/>
                </a:lnTo>
                <a:lnTo>
                  <a:pt x="314" y="92"/>
                </a:lnTo>
                <a:lnTo>
                  <a:pt x="314" y="92"/>
                </a:lnTo>
                <a:lnTo>
                  <a:pt x="312" y="84"/>
                </a:lnTo>
                <a:lnTo>
                  <a:pt x="312" y="84"/>
                </a:lnTo>
                <a:close/>
                <a:moveTo>
                  <a:pt x="250" y="325"/>
                </a:moveTo>
                <a:lnTo>
                  <a:pt x="250" y="325"/>
                </a:lnTo>
                <a:lnTo>
                  <a:pt x="246" y="324"/>
                </a:lnTo>
                <a:lnTo>
                  <a:pt x="241" y="324"/>
                </a:lnTo>
                <a:lnTo>
                  <a:pt x="241" y="324"/>
                </a:lnTo>
                <a:lnTo>
                  <a:pt x="250" y="325"/>
                </a:lnTo>
                <a:lnTo>
                  <a:pt x="250" y="325"/>
                </a:lnTo>
                <a:close/>
                <a:moveTo>
                  <a:pt x="170" y="281"/>
                </a:moveTo>
                <a:lnTo>
                  <a:pt x="170" y="281"/>
                </a:lnTo>
                <a:lnTo>
                  <a:pt x="170" y="281"/>
                </a:lnTo>
                <a:lnTo>
                  <a:pt x="170" y="281"/>
                </a:lnTo>
                <a:lnTo>
                  <a:pt x="170" y="289"/>
                </a:lnTo>
                <a:lnTo>
                  <a:pt x="170" y="289"/>
                </a:lnTo>
                <a:lnTo>
                  <a:pt x="170" y="289"/>
                </a:lnTo>
                <a:lnTo>
                  <a:pt x="170" y="289"/>
                </a:lnTo>
                <a:lnTo>
                  <a:pt x="170" y="281"/>
                </a:lnTo>
                <a:lnTo>
                  <a:pt x="170" y="281"/>
                </a:lnTo>
                <a:close/>
                <a:moveTo>
                  <a:pt x="164" y="384"/>
                </a:moveTo>
                <a:lnTo>
                  <a:pt x="164" y="384"/>
                </a:lnTo>
                <a:lnTo>
                  <a:pt x="165" y="384"/>
                </a:lnTo>
                <a:lnTo>
                  <a:pt x="165" y="384"/>
                </a:lnTo>
                <a:lnTo>
                  <a:pt x="165" y="376"/>
                </a:lnTo>
                <a:lnTo>
                  <a:pt x="165" y="376"/>
                </a:lnTo>
                <a:lnTo>
                  <a:pt x="164" y="376"/>
                </a:lnTo>
                <a:lnTo>
                  <a:pt x="164" y="376"/>
                </a:lnTo>
                <a:lnTo>
                  <a:pt x="164" y="384"/>
                </a:lnTo>
                <a:lnTo>
                  <a:pt x="164" y="384"/>
                </a:lnTo>
                <a:close/>
                <a:moveTo>
                  <a:pt x="67" y="8"/>
                </a:moveTo>
                <a:lnTo>
                  <a:pt x="67" y="8"/>
                </a:lnTo>
                <a:lnTo>
                  <a:pt x="69" y="10"/>
                </a:lnTo>
                <a:lnTo>
                  <a:pt x="69" y="10"/>
                </a:lnTo>
                <a:lnTo>
                  <a:pt x="72" y="10"/>
                </a:lnTo>
                <a:lnTo>
                  <a:pt x="72" y="10"/>
                </a:lnTo>
                <a:lnTo>
                  <a:pt x="75" y="10"/>
                </a:lnTo>
                <a:lnTo>
                  <a:pt x="75" y="10"/>
                </a:lnTo>
                <a:lnTo>
                  <a:pt x="75" y="8"/>
                </a:lnTo>
                <a:lnTo>
                  <a:pt x="75" y="8"/>
                </a:lnTo>
                <a:lnTo>
                  <a:pt x="67" y="8"/>
                </a:lnTo>
                <a:lnTo>
                  <a:pt x="67" y="8"/>
                </a:lnTo>
                <a:close/>
                <a:moveTo>
                  <a:pt x="167" y="70"/>
                </a:moveTo>
                <a:lnTo>
                  <a:pt x="167" y="70"/>
                </a:lnTo>
                <a:lnTo>
                  <a:pt x="168" y="70"/>
                </a:lnTo>
                <a:lnTo>
                  <a:pt x="168" y="70"/>
                </a:lnTo>
                <a:lnTo>
                  <a:pt x="167" y="60"/>
                </a:lnTo>
                <a:lnTo>
                  <a:pt x="167" y="60"/>
                </a:lnTo>
                <a:lnTo>
                  <a:pt x="167" y="62"/>
                </a:lnTo>
                <a:lnTo>
                  <a:pt x="167" y="62"/>
                </a:lnTo>
                <a:lnTo>
                  <a:pt x="167" y="68"/>
                </a:lnTo>
                <a:lnTo>
                  <a:pt x="167" y="68"/>
                </a:lnTo>
                <a:lnTo>
                  <a:pt x="167" y="70"/>
                </a:lnTo>
                <a:lnTo>
                  <a:pt x="167" y="70"/>
                </a:lnTo>
                <a:close/>
                <a:moveTo>
                  <a:pt x="167" y="284"/>
                </a:moveTo>
                <a:lnTo>
                  <a:pt x="167" y="284"/>
                </a:lnTo>
                <a:lnTo>
                  <a:pt x="165" y="284"/>
                </a:lnTo>
                <a:lnTo>
                  <a:pt x="165" y="284"/>
                </a:lnTo>
                <a:lnTo>
                  <a:pt x="167" y="297"/>
                </a:lnTo>
                <a:lnTo>
                  <a:pt x="167" y="297"/>
                </a:lnTo>
                <a:lnTo>
                  <a:pt x="167" y="284"/>
                </a:lnTo>
                <a:lnTo>
                  <a:pt x="167" y="284"/>
                </a:lnTo>
                <a:close/>
                <a:moveTo>
                  <a:pt x="301" y="34"/>
                </a:moveTo>
                <a:lnTo>
                  <a:pt x="301" y="34"/>
                </a:lnTo>
                <a:lnTo>
                  <a:pt x="301" y="34"/>
                </a:lnTo>
                <a:lnTo>
                  <a:pt x="301" y="34"/>
                </a:lnTo>
                <a:lnTo>
                  <a:pt x="299" y="34"/>
                </a:lnTo>
                <a:lnTo>
                  <a:pt x="299" y="34"/>
                </a:lnTo>
                <a:lnTo>
                  <a:pt x="301" y="37"/>
                </a:lnTo>
                <a:lnTo>
                  <a:pt x="301" y="37"/>
                </a:lnTo>
                <a:lnTo>
                  <a:pt x="303" y="37"/>
                </a:lnTo>
                <a:lnTo>
                  <a:pt x="303" y="37"/>
                </a:lnTo>
                <a:lnTo>
                  <a:pt x="301" y="34"/>
                </a:lnTo>
                <a:lnTo>
                  <a:pt x="301" y="34"/>
                </a:lnTo>
                <a:close/>
                <a:moveTo>
                  <a:pt x="238" y="40"/>
                </a:moveTo>
                <a:lnTo>
                  <a:pt x="238" y="40"/>
                </a:lnTo>
                <a:lnTo>
                  <a:pt x="238" y="40"/>
                </a:lnTo>
                <a:lnTo>
                  <a:pt x="238" y="40"/>
                </a:lnTo>
                <a:lnTo>
                  <a:pt x="241" y="40"/>
                </a:lnTo>
                <a:lnTo>
                  <a:pt x="243" y="38"/>
                </a:lnTo>
                <a:lnTo>
                  <a:pt x="243" y="38"/>
                </a:lnTo>
                <a:lnTo>
                  <a:pt x="238" y="40"/>
                </a:lnTo>
                <a:lnTo>
                  <a:pt x="238" y="40"/>
                </a:lnTo>
                <a:close/>
                <a:moveTo>
                  <a:pt x="11" y="343"/>
                </a:moveTo>
                <a:lnTo>
                  <a:pt x="11" y="343"/>
                </a:lnTo>
                <a:lnTo>
                  <a:pt x="11" y="343"/>
                </a:lnTo>
                <a:lnTo>
                  <a:pt x="11" y="343"/>
                </a:lnTo>
                <a:lnTo>
                  <a:pt x="11" y="336"/>
                </a:lnTo>
                <a:lnTo>
                  <a:pt x="11" y="336"/>
                </a:lnTo>
                <a:lnTo>
                  <a:pt x="9" y="338"/>
                </a:lnTo>
                <a:lnTo>
                  <a:pt x="9" y="338"/>
                </a:lnTo>
                <a:lnTo>
                  <a:pt x="11" y="343"/>
                </a:lnTo>
                <a:lnTo>
                  <a:pt x="11" y="343"/>
                </a:lnTo>
                <a:close/>
                <a:moveTo>
                  <a:pt x="11" y="138"/>
                </a:moveTo>
                <a:lnTo>
                  <a:pt x="11" y="138"/>
                </a:lnTo>
                <a:lnTo>
                  <a:pt x="11" y="138"/>
                </a:lnTo>
                <a:lnTo>
                  <a:pt x="11" y="138"/>
                </a:lnTo>
                <a:lnTo>
                  <a:pt x="12" y="130"/>
                </a:lnTo>
                <a:lnTo>
                  <a:pt x="12" y="130"/>
                </a:lnTo>
                <a:lnTo>
                  <a:pt x="11" y="130"/>
                </a:lnTo>
                <a:lnTo>
                  <a:pt x="11" y="130"/>
                </a:lnTo>
                <a:lnTo>
                  <a:pt x="11" y="135"/>
                </a:lnTo>
                <a:lnTo>
                  <a:pt x="11" y="135"/>
                </a:lnTo>
                <a:lnTo>
                  <a:pt x="11" y="138"/>
                </a:lnTo>
                <a:lnTo>
                  <a:pt x="11" y="138"/>
                </a:lnTo>
                <a:close/>
                <a:moveTo>
                  <a:pt x="165" y="281"/>
                </a:moveTo>
                <a:lnTo>
                  <a:pt x="165" y="281"/>
                </a:lnTo>
                <a:lnTo>
                  <a:pt x="167" y="281"/>
                </a:lnTo>
                <a:lnTo>
                  <a:pt x="167" y="281"/>
                </a:lnTo>
                <a:lnTo>
                  <a:pt x="167" y="272"/>
                </a:lnTo>
                <a:lnTo>
                  <a:pt x="167" y="272"/>
                </a:lnTo>
                <a:lnTo>
                  <a:pt x="167" y="272"/>
                </a:lnTo>
                <a:lnTo>
                  <a:pt x="167" y="272"/>
                </a:lnTo>
                <a:lnTo>
                  <a:pt x="165" y="281"/>
                </a:lnTo>
                <a:lnTo>
                  <a:pt x="165" y="281"/>
                </a:lnTo>
                <a:close/>
                <a:moveTo>
                  <a:pt x="303" y="23"/>
                </a:moveTo>
                <a:lnTo>
                  <a:pt x="303" y="23"/>
                </a:lnTo>
                <a:lnTo>
                  <a:pt x="298" y="18"/>
                </a:lnTo>
                <a:lnTo>
                  <a:pt x="298" y="18"/>
                </a:lnTo>
                <a:lnTo>
                  <a:pt x="301" y="21"/>
                </a:lnTo>
                <a:lnTo>
                  <a:pt x="303" y="23"/>
                </a:lnTo>
                <a:lnTo>
                  <a:pt x="303" y="23"/>
                </a:lnTo>
                <a:close/>
                <a:moveTo>
                  <a:pt x="15" y="335"/>
                </a:moveTo>
                <a:lnTo>
                  <a:pt x="15" y="335"/>
                </a:lnTo>
                <a:lnTo>
                  <a:pt x="15" y="335"/>
                </a:lnTo>
                <a:lnTo>
                  <a:pt x="15" y="335"/>
                </a:lnTo>
                <a:lnTo>
                  <a:pt x="15" y="344"/>
                </a:lnTo>
                <a:lnTo>
                  <a:pt x="15" y="344"/>
                </a:lnTo>
                <a:lnTo>
                  <a:pt x="15" y="344"/>
                </a:lnTo>
                <a:lnTo>
                  <a:pt x="15" y="344"/>
                </a:lnTo>
                <a:lnTo>
                  <a:pt x="15" y="335"/>
                </a:lnTo>
                <a:lnTo>
                  <a:pt x="15" y="335"/>
                </a:lnTo>
                <a:close/>
                <a:moveTo>
                  <a:pt x="232" y="324"/>
                </a:moveTo>
                <a:lnTo>
                  <a:pt x="232" y="324"/>
                </a:lnTo>
                <a:lnTo>
                  <a:pt x="236" y="321"/>
                </a:lnTo>
                <a:lnTo>
                  <a:pt x="236" y="321"/>
                </a:lnTo>
                <a:lnTo>
                  <a:pt x="235" y="321"/>
                </a:lnTo>
                <a:lnTo>
                  <a:pt x="232" y="324"/>
                </a:lnTo>
                <a:lnTo>
                  <a:pt x="232" y="324"/>
                </a:lnTo>
                <a:close/>
                <a:moveTo>
                  <a:pt x="94" y="423"/>
                </a:moveTo>
                <a:lnTo>
                  <a:pt x="94" y="423"/>
                </a:lnTo>
                <a:lnTo>
                  <a:pt x="94" y="423"/>
                </a:lnTo>
                <a:lnTo>
                  <a:pt x="94" y="423"/>
                </a:lnTo>
                <a:lnTo>
                  <a:pt x="83" y="422"/>
                </a:lnTo>
                <a:lnTo>
                  <a:pt x="83" y="422"/>
                </a:lnTo>
                <a:lnTo>
                  <a:pt x="83" y="423"/>
                </a:lnTo>
                <a:lnTo>
                  <a:pt x="83" y="423"/>
                </a:lnTo>
                <a:lnTo>
                  <a:pt x="94" y="423"/>
                </a:lnTo>
                <a:lnTo>
                  <a:pt x="94" y="423"/>
                </a:lnTo>
                <a:close/>
                <a:moveTo>
                  <a:pt x="299" y="403"/>
                </a:moveTo>
                <a:lnTo>
                  <a:pt x="299" y="403"/>
                </a:lnTo>
                <a:lnTo>
                  <a:pt x="301" y="400"/>
                </a:lnTo>
                <a:lnTo>
                  <a:pt x="301" y="400"/>
                </a:lnTo>
                <a:lnTo>
                  <a:pt x="301" y="400"/>
                </a:lnTo>
                <a:lnTo>
                  <a:pt x="301" y="400"/>
                </a:lnTo>
                <a:lnTo>
                  <a:pt x="298" y="403"/>
                </a:lnTo>
                <a:lnTo>
                  <a:pt x="298" y="403"/>
                </a:lnTo>
                <a:lnTo>
                  <a:pt x="299" y="403"/>
                </a:lnTo>
                <a:lnTo>
                  <a:pt x="299" y="403"/>
                </a:lnTo>
                <a:close/>
                <a:moveTo>
                  <a:pt x="258" y="138"/>
                </a:moveTo>
                <a:lnTo>
                  <a:pt x="258" y="138"/>
                </a:lnTo>
                <a:lnTo>
                  <a:pt x="262" y="138"/>
                </a:lnTo>
                <a:lnTo>
                  <a:pt x="262" y="138"/>
                </a:lnTo>
                <a:lnTo>
                  <a:pt x="263" y="139"/>
                </a:lnTo>
                <a:lnTo>
                  <a:pt x="263" y="139"/>
                </a:lnTo>
                <a:lnTo>
                  <a:pt x="263" y="139"/>
                </a:lnTo>
                <a:lnTo>
                  <a:pt x="263" y="139"/>
                </a:lnTo>
                <a:lnTo>
                  <a:pt x="260" y="136"/>
                </a:lnTo>
                <a:lnTo>
                  <a:pt x="260" y="136"/>
                </a:lnTo>
                <a:lnTo>
                  <a:pt x="258" y="138"/>
                </a:lnTo>
                <a:lnTo>
                  <a:pt x="258" y="138"/>
                </a:lnTo>
                <a:close/>
                <a:moveTo>
                  <a:pt x="79" y="390"/>
                </a:moveTo>
                <a:lnTo>
                  <a:pt x="79" y="390"/>
                </a:lnTo>
                <a:lnTo>
                  <a:pt x="80" y="390"/>
                </a:lnTo>
                <a:lnTo>
                  <a:pt x="80" y="390"/>
                </a:lnTo>
                <a:lnTo>
                  <a:pt x="74" y="387"/>
                </a:lnTo>
                <a:lnTo>
                  <a:pt x="74" y="387"/>
                </a:lnTo>
                <a:lnTo>
                  <a:pt x="79" y="390"/>
                </a:lnTo>
                <a:lnTo>
                  <a:pt x="79" y="390"/>
                </a:lnTo>
                <a:close/>
                <a:moveTo>
                  <a:pt x="238" y="422"/>
                </a:moveTo>
                <a:lnTo>
                  <a:pt x="238" y="422"/>
                </a:lnTo>
                <a:lnTo>
                  <a:pt x="246" y="422"/>
                </a:lnTo>
                <a:lnTo>
                  <a:pt x="246" y="422"/>
                </a:lnTo>
                <a:lnTo>
                  <a:pt x="238" y="422"/>
                </a:lnTo>
                <a:lnTo>
                  <a:pt x="238" y="422"/>
                </a:lnTo>
                <a:close/>
                <a:moveTo>
                  <a:pt x="250" y="389"/>
                </a:moveTo>
                <a:lnTo>
                  <a:pt x="250" y="389"/>
                </a:lnTo>
                <a:lnTo>
                  <a:pt x="254" y="389"/>
                </a:lnTo>
                <a:lnTo>
                  <a:pt x="257" y="389"/>
                </a:lnTo>
                <a:lnTo>
                  <a:pt x="257" y="389"/>
                </a:lnTo>
                <a:lnTo>
                  <a:pt x="250" y="389"/>
                </a:lnTo>
                <a:lnTo>
                  <a:pt x="250" y="389"/>
                </a:lnTo>
                <a:close/>
                <a:moveTo>
                  <a:pt x="306" y="393"/>
                </a:moveTo>
                <a:lnTo>
                  <a:pt x="306" y="393"/>
                </a:lnTo>
                <a:lnTo>
                  <a:pt x="306" y="393"/>
                </a:lnTo>
                <a:lnTo>
                  <a:pt x="306" y="393"/>
                </a:lnTo>
                <a:lnTo>
                  <a:pt x="304" y="396"/>
                </a:lnTo>
                <a:lnTo>
                  <a:pt x="304" y="396"/>
                </a:lnTo>
                <a:lnTo>
                  <a:pt x="304" y="398"/>
                </a:lnTo>
                <a:lnTo>
                  <a:pt x="304" y="398"/>
                </a:lnTo>
                <a:lnTo>
                  <a:pt x="306" y="393"/>
                </a:lnTo>
                <a:lnTo>
                  <a:pt x="306" y="393"/>
                </a:lnTo>
                <a:close/>
                <a:moveTo>
                  <a:pt x="176" y="422"/>
                </a:moveTo>
                <a:lnTo>
                  <a:pt x="176" y="422"/>
                </a:lnTo>
                <a:lnTo>
                  <a:pt x="176" y="422"/>
                </a:lnTo>
                <a:lnTo>
                  <a:pt x="176" y="422"/>
                </a:lnTo>
                <a:lnTo>
                  <a:pt x="175" y="422"/>
                </a:lnTo>
                <a:lnTo>
                  <a:pt x="175" y="422"/>
                </a:lnTo>
                <a:lnTo>
                  <a:pt x="168" y="422"/>
                </a:lnTo>
                <a:lnTo>
                  <a:pt x="168" y="422"/>
                </a:lnTo>
                <a:lnTo>
                  <a:pt x="170" y="422"/>
                </a:lnTo>
                <a:lnTo>
                  <a:pt x="170" y="422"/>
                </a:lnTo>
                <a:lnTo>
                  <a:pt x="176" y="422"/>
                </a:lnTo>
                <a:lnTo>
                  <a:pt x="176" y="422"/>
                </a:lnTo>
                <a:close/>
                <a:moveTo>
                  <a:pt x="277" y="231"/>
                </a:moveTo>
                <a:lnTo>
                  <a:pt x="277" y="231"/>
                </a:lnTo>
                <a:lnTo>
                  <a:pt x="280" y="236"/>
                </a:lnTo>
                <a:lnTo>
                  <a:pt x="280" y="236"/>
                </a:lnTo>
                <a:lnTo>
                  <a:pt x="277" y="231"/>
                </a:lnTo>
                <a:lnTo>
                  <a:pt x="277" y="231"/>
                </a:lnTo>
                <a:close/>
                <a:moveTo>
                  <a:pt x="217" y="78"/>
                </a:moveTo>
                <a:lnTo>
                  <a:pt x="217" y="78"/>
                </a:lnTo>
                <a:lnTo>
                  <a:pt x="217" y="78"/>
                </a:lnTo>
                <a:lnTo>
                  <a:pt x="217" y="78"/>
                </a:lnTo>
                <a:lnTo>
                  <a:pt x="217" y="81"/>
                </a:lnTo>
                <a:lnTo>
                  <a:pt x="217" y="81"/>
                </a:lnTo>
                <a:lnTo>
                  <a:pt x="219" y="81"/>
                </a:lnTo>
                <a:lnTo>
                  <a:pt x="219" y="81"/>
                </a:lnTo>
                <a:lnTo>
                  <a:pt x="217" y="78"/>
                </a:lnTo>
                <a:lnTo>
                  <a:pt x="217" y="78"/>
                </a:lnTo>
                <a:close/>
                <a:moveTo>
                  <a:pt x="209" y="158"/>
                </a:moveTo>
                <a:lnTo>
                  <a:pt x="209" y="158"/>
                </a:lnTo>
                <a:lnTo>
                  <a:pt x="208" y="165"/>
                </a:lnTo>
                <a:lnTo>
                  <a:pt x="208" y="165"/>
                </a:lnTo>
                <a:lnTo>
                  <a:pt x="209" y="158"/>
                </a:lnTo>
                <a:lnTo>
                  <a:pt x="209" y="158"/>
                </a:lnTo>
                <a:close/>
                <a:moveTo>
                  <a:pt x="20" y="46"/>
                </a:moveTo>
                <a:lnTo>
                  <a:pt x="20" y="46"/>
                </a:lnTo>
                <a:lnTo>
                  <a:pt x="20" y="45"/>
                </a:lnTo>
                <a:lnTo>
                  <a:pt x="20" y="45"/>
                </a:lnTo>
                <a:lnTo>
                  <a:pt x="22" y="43"/>
                </a:lnTo>
                <a:lnTo>
                  <a:pt x="22" y="43"/>
                </a:lnTo>
                <a:lnTo>
                  <a:pt x="20" y="46"/>
                </a:lnTo>
                <a:lnTo>
                  <a:pt x="20" y="46"/>
                </a:lnTo>
                <a:close/>
                <a:moveTo>
                  <a:pt x="317" y="245"/>
                </a:moveTo>
                <a:lnTo>
                  <a:pt x="317" y="245"/>
                </a:lnTo>
                <a:lnTo>
                  <a:pt x="317" y="245"/>
                </a:lnTo>
                <a:lnTo>
                  <a:pt x="317" y="245"/>
                </a:lnTo>
                <a:lnTo>
                  <a:pt x="317" y="248"/>
                </a:lnTo>
                <a:lnTo>
                  <a:pt x="317" y="248"/>
                </a:lnTo>
                <a:lnTo>
                  <a:pt x="317" y="245"/>
                </a:lnTo>
                <a:lnTo>
                  <a:pt x="317" y="245"/>
                </a:lnTo>
                <a:close/>
                <a:moveTo>
                  <a:pt x="246" y="131"/>
                </a:moveTo>
                <a:lnTo>
                  <a:pt x="246" y="131"/>
                </a:lnTo>
                <a:lnTo>
                  <a:pt x="241" y="131"/>
                </a:lnTo>
                <a:lnTo>
                  <a:pt x="241" y="131"/>
                </a:lnTo>
                <a:lnTo>
                  <a:pt x="241" y="131"/>
                </a:lnTo>
                <a:lnTo>
                  <a:pt x="241" y="131"/>
                </a:lnTo>
                <a:lnTo>
                  <a:pt x="246" y="131"/>
                </a:lnTo>
                <a:lnTo>
                  <a:pt x="246" y="131"/>
                </a:lnTo>
                <a:close/>
                <a:moveTo>
                  <a:pt x="168" y="385"/>
                </a:moveTo>
                <a:lnTo>
                  <a:pt x="168" y="385"/>
                </a:lnTo>
                <a:lnTo>
                  <a:pt x="170" y="385"/>
                </a:lnTo>
                <a:lnTo>
                  <a:pt x="170" y="385"/>
                </a:lnTo>
                <a:lnTo>
                  <a:pt x="168" y="384"/>
                </a:lnTo>
                <a:lnTo>
                  <a:pt x="168" y="384"/>
                </a:lnTo>
                <a:lnTo>
                  <a:pt x="168" y="385"/>
                </a:lnTo>
                <a:lnTo>
                  <a:pt x="168" y="385"/>
                </a:lnTo>
                <a:close/>
                <a:moveTo>
                  <a:pt x="301" y="393"/>
                </a:moveTo>
                <a:lnTo>
                  <a:pt x="301" y="393"/>
                </a:lnTo>
                <a:lnTo>
                  <a:pt x="303" y="392"/>
                </a:lnTo>
                <a:lnTo>
                  <a:pt x="303" y="392"/>
                </a:lnTo>
                <a:lnTo>
                  <a:pt x="301" y="393"/>
                </a:lnTo>
                <a:lnTo>
                  <a:pt x="301" y="393"/>
                </a:lnTo>
                <a:close/>
                <a:moveTo>
                  <a:pt x="287" y="270"/>
                </a:moveTo>
                <a:lnTo>
                  <a:pt x="287" y="270"/>
                </a:lnTo>
                <a:lnTo>
                  <a:pt x="287" y="270"/>
                </a:lnTo>
                <a:lnTo>
                  <a:pt x="287" y="270"/>
                </a:lnTo>
                <a:lnTo>
                  <a:pt x="288" y="269"/>
                </a:lnTo>
                <a:lnTo>
                  <a:pt x="288" y="269"/>
                </a:lnTo>
                <a:lnTo>
                  <a:pt x="287" y="269"/>
                </a:lnTo>
                <a:lnTo>
                  <a:pt x="287" y="269"/>
                </a:lnTo>
                <a:lnTo>
                  <a:pt x="287" y="269"/>
                </a:lnTo>
                <a:lnTo>
                  <a:pt x="287" y="269"/>
                </a:lnTo>
                <a:lnTo>
                  <a:pt x="287" y="270"/>
                </a:lnTo>
                <a:lnTo>
                  <a:pt x="287" y="270"/>
                </a:lnTo>
                <a:close/>
                <a:moveTo>
                  <a:pt x="268" y="187"/>
                </a:moveTo>
                <a:lnTo>
                  <a:pt x="268" y="187"/>
                </a:lnTo>
                <a:lnTo>
                  <a:pt x="266" y="187"/>
                </a:lnTo>
                <a:lnTo>
                  <a:pt x="266" y="187"/>
                </a:lnTo>
                <a:lnTo>
                  <a:pt x="265" y="190"/>
                </a:lnTo>
                <a:lnTo>
                  <a:pt x="265" y="190"/>
                </a:lnTo>
                <a:lnTo>
                  <a:pt x="265" y="190"/>
                </a:lnTo>
                <a:lnTo>
                  <a:pt x="265" y="190"/>
                </a:lnTo>
                <a:lnTo>
                  <a:pt x="268" y="187"/>
                </a:lnTo>
                <a:lnTo>
                  <a:pt x="268" y="187"/>
                </a:lnTo>
                <a:close/>
                <a:moveTo>
                  <a:pt x="312" y="161"/>
                </a:moveTo>
                <a:lnTo>
                  <a:pt x="312" y="161"/>
                </a:lnTo>
                <a:lnTo>
                  <a:pt x="312" y="165"/>
                </a:lnTo>
                <a:lnTo>
                  <a:pt x="312" y="165"/>
                </a:lnTo>
                <a:lnTo>
                  <a:pt x="312" y="161"/>
                </a:lnTo>
                <a:lnTo>
                  <a:pt x="312" y="161"/>
                </a:lnTo>
                <a:close/>
                <a:moveTo>
                  <a:pt x="284" y="21"/>
                </a:moveTo>
                <a:lnTo>
                  <a:pt x="284" y="21"/>
                </a:lnTo>
                <a:lnTo>
                  <a:pt x="282" y="19"/>
                </a:lnTo>
                <a:lnTo>
                  <a:pt x="280" y="19"/>
                </a:lnTo>
                <a:lnTo>
                  <a:pt x="280" y="19"/>
                </a:lnTo>
                <a:lnTo>
                  <a:pt x="284" y="21"/>
                </a:lnTo>
                <a:lnTo>
                  <a:pt x="284" y="21"/>
                </a:lnTo>
                <a:close/>
                <a:moveTo>
                  <a:pt x="312" y="344"/>
                </a:moveTo>
                <a:lnTo>
                  <a:pt x="312" y="344"/>
                </a:lnTo>
                <a:lnTo>
                  <a:pt x="312" y="344"/>
                </a:lnTo>
                <a:lnTo>
                  <a:pt x="312" y="344"/>
                </a:lnTo>
                <a:lnTo>
                  <a:pt x="312" y="348"/>
                </a:lnTo>
                <a:lnTo>
                  <a:pt x="312" y="348"/>
                </a:lnTo>
                <a:lnTo>
                  <a:pt x="312" y="348"/>
                </a:lnTo>
                <a:lnTo>
                  <a:pt x="312" y="348"/>
                </a:lnTo>
                <a:lnTo>
                  <a:pt x="312" y="344"/>
                </a:lnTo>
                <a:lnTo>
                  <a:pt x="312" y="344"/>
                </a:lnTo>
                <a:close/>
                <a:moveTo>
                  <a:pt x="14" y="352"/>
                </a:moveTo>
                <a:lnTo>
                  <a:pt x="14" y="352"/>
                </a:lnTo>
                <a:lnTo>
                  <a:pt x="14" y="352"/>
                </a:lnTo>
                <a:lnTo>
                  <a:pt x="14" y="352"/>
                </a:lnTo>
                <a:lnTo>
                  <a:pt x="14" y="349"/>
                </a:lnTo>
                <a:lnTo>
                  <a:pt x="14" y="349"/>
                </a:lnTo>
                <a:lnTo>
                  <a:pt x="14" y="352"/>
                </a:lnTo>
                <a:lnTo>
                  <a:pt x="14" y="352"/>
                </a:lnTo>
                <a:close/>
                <a:moveTo>
                  <a:pt x="263" y="336"/>
                </a:moveTo>
                <a:lnTo>
                  <a:pt x="263" y="336"/>
                </a:lnTo>
                <a:lnTo>
                  <a:pt x="263" y="336"/>
                </a:lnTo>
                <a:lnTo>
                  <a:pt x="263" y="336"/>
                </a:lnTo>
                <a:lnTo>
                  <a:pt x="265" y="335"/>
                </a:lnTo>
                <a:lnTo>
                  <a:pt x="265" y="335"/>
                </a:lnTo>
                <a:lnTo>
                  <a:pt x="265" y="335"/>
                </a:lnTo>
                <a:lnTo>
                  <a:pt x="265" y="335"/>
                </a:lnTo>
                <a:lnTo>
                  <a:pt x="263" y="336"/>
                </a:lnTo>
                <a:lnTo>
                  <a:pt x="263" y="336"/>
                </a:lnTo>
                <a:close/>
                <a:moveTo>
                  <a:pt x="284" y="239"/>
                </a:moveTo>
                <a:lnTo>
                  <a:pt x="284" y="239"/>
                </a:lnTo>
                <a:lnTo>
                  <a:pt x="284" y="239"/>
                </a:lnTo>
                <a:lnTo>
                  <a:pt x="284" y="239"/>
                </a:lnTo>
                <a:lnTo>
                  <a:pt x="284" y="240"/>
                </a:lnTo>
                <a:lnTo>
                  <a:pt x="284" y="240"/>
                </a:lnTo>
                <a:lnTo>
                  <a:pt x="284" y="240"/>
                </a:lnTo>
                <a:lnTo>
                  <a:pt x="284" y="240"/>
                </a:lnTo>
                <a:lnTo>
                  <a:pt x="284" y="239"/>
                </a:lnTo>
                <a:lnTo>
                  <a:pt x="284" y="239"/>
                </a:lnTo>
                <a:close/>
                <a:moveTo>
                  <a:pt x="216" y="65"/>
                </a:moveTo>
                <a:lnTo>
                  <a:pt x="216" y="65"/>
                </a:lnTo>
                <a:lnTo>
                  <a:pt x="216" y="67"/>
                </a:lnTo>
                <a:lnTo>
                  <a:pt x="216" y="67"/>
                </a:lnTo>
                <a:lnTo>
                  <a:pt x="216" y="65"/>
                </a:lnTo>
                <a:lnTo>
                  <a:pt x="216" y="65"/>
                </a:lnTo>
                <a:close/>
                <a:moveTo>
                  <a:pt x="318" y="280"/>
                </a:moveTo>
                <a:lnTo>
                  <a:pt x="318" y="280"/>
                </a:lnTo>
                <a:lnTo>
                  <a:pt x="318" y="280"/>
                </a:lnTo>
                <a:lnTo>
                  <a:pt x="318" y="280"/>
                </a:lnTo>
                <a:lnTo>
                  <a:pt x="318" y="281"/>
                </a:lnTo>
                <a:lnTo>
                  <a:pt x="318" y="281"/>
                </a:lnTo>
                <a:lnTo>
                  <a:pt x="318" y="281"/>
                </a:lnTo>
                <a:lnTo>
                  <a:pt x="318" y="281"/>
                </a:lnTo>
                <a:lnTo>
                  <a:pt x="318" y="280"/>
                </a:lnTo>
                <a:lnTo>
                  <a:pt x="318" y="280"/>
                </a:lnTo>
                <a:close/>
                <a:moveTo>
                  <a:pt x="15" y="346"/>
                </a:moveTo>
                <a:lnTo>
                  <a:pt x="15" y="346"/>
                </a:lnTo>
                <a:lnTo>
                  <a:pt x="15" y="346"/>
                </a:lnTo>
                <a:lnTo>
                  <a:pt x="15" y="346"/>
                </a:lnTo>
                <a:lnTo>
                  <a:pt x="15" y="348"/>
                </a:lnTo>
                <a:lnTo>
                  <a:pt x="15" y="348"/>
                </a:lnTo>
                <a:lnTo>
                  <a:pt x="15" y="348"/>
                </a:lnTo>
                <a:lnTo>
                  <a:pt x="15" y="348"/>
                </a:lnTo>
                <a:lnTo>
                  <a:pt x="15" y="346"/>
                </a:lnTo>
                <a:lnTo>
                  <a:pt x="15" y="346"/>
                </a:lnTo>
                <a:close/>
                <a:moveTo>
                  <a:pt x="224" y="94"/>
                </a:moveTo>
                <a:lnTo>
                  <a:pt x="224" y="94"/>
                </a:lnTo>
                <a:lnTo>
                  <a:pt x="225" y="95"/>
                </a:lnTo>
                <a:lnTo>
                  <a:pt x="225" y="95"/>
                </a:lnTo>
                <a:lnTo>
                  <a:pt x="224" y="94"/>
                </a:lnTo>
                <a:lnTo>
                  <a:pt x="224" y="94"/>
                </a:lnTo>
                <a:close/>
                <a:moveTo>
                  <a:pt x="306" y="57"/>
                </a:moveTo>
                <a:lnTo>
                  <a:pt x="306" y="57"/>
                </a:lnTo>
                <a:lnTo>
                  <a:pt x="306" y="57"/>
                </a:lnTo>
                <a:lnTo>
                  <a:pt x="306" y="57"/>
                </a:lnTo>
                <a:lnTo>
                  <a:pt x="306" y="57"/>
                </a:lnTo>
                <a:lnTo>
                  <a:pt x="306" y="57"/>
                </a:lnTo>
                <a:lnTo>
                  <a:pt x="306" y="57"/>
                </a:lnTo>
                <a:lnTo>
                  <a:pt x="306" y="57"/>
                </a:lnTo>
                <a:lnTo>
                  <a:pt x="306" y="57"/>
                </a:lnTo>
                <a:lnTo>
                  <a:pt x="306" y="57"/>
                </a:lnTo>
                <a:close/>
                <a:moveTo>
                  <a:pt x="282" y="16"/>
                </a:moveTo>
                <a:lnTo>
                  <a:pt x="282" y="16"/>
                </a:lnTo>
                <a:lnTo>
                  <a:pt x="282" y="16"/>
                </a:lnTo>
                <a:lnTo>
                  <a:pt x="282" y="16"/>
                </a:lnTo>
                <a:lnTo>
                  <a:pt x="280" y="16"/>
                </a:lnTo>
                <a:lnTo>
                  <a:pt x="280" y="16"/>
                </a:lnTo>
                <a:lnTo>
                  <a:pt x="280" y="16"/>
                </a:lnTo>
                <a:lnTo>
                  <a:pt x="280" y="16"/>
                </a:lnTo>
                <a:lnTo>
                  <a:pt x="282" y="16"/>
                </a:lnTo>
                <a:lnTo>
                  <a:pt x="282" y="16"/>
                </a:lnTo>
                <a:close/>
                <a:moveTo>
                  <a:pt x="280" y="239"/>
                </a:moveTo>
                <a:lnTo>
                  <a:pt x="280" y="239"/>
                </a:lnTo>
                <a:lnTo>
                  <a:pt x="280" y="239"/>
                </a:lnTo>
                <a:lnTo>
                  <a:pt x="280" y="239"/>
                </a:lnTo>
                <a:lnTo>
                  <a:pt x="279" y="239"/>
                </a:lnTo>
                <a:lnTo>
                  <a:pt x="279" y="239"/>
                </a:lnTo>
                <a:lnTo>
                  <a:pt x="279" y="239"/>
                </a:lnTo>
                <a:lnTo>
                  <a:pt x="279" y="239"/>
                </a:lnTo>
                <a:lnTo>
                  <a:pt x="280" y="239"/>
                </a:lnTo>
                <a:lnTo>
                  <a:pt x="280" y="239"/>
                </a:lnTo>
                <a:close/>
                <a:moveTo>
                  <a:pt x="314" y="73"/>
                </a:moveTo>
                <a:lnTo>
                  <a:pt x="314" y="73"/>
                </a:lnTo>
                <a:lnTo>
                  <a:pt x="314" y="73"/>
                </a:lnTo>
                <a:lnTo>
                  <a:pt x="314" y="73"/>
                </a:lnTo>
                <a:lnTo>
                  <a:pt x="314" y="73"/>
                </a:lnTo>
                <a:lnTo>
                  <a:pt x="314" y="73"/>
                </a:lnTo>
                <a:lnTo>
                  <a:pt x="314" y="73"/>
                </a:lnTo>
                <a:lnTo>
                  <a:pt x="314" y="73"/>
                </a:lnTo>
                <a:lnTo>
                  <a:pt x="314" y="73"/>
                </a:lnTo>
                <a:lnTo>
                  <a:pt x="314" y="73"/>
                </a:lnTo>
                <a:close/>
                <a:moveTo>
                  <a:pt x="258" y="62"/>
                </a:moveTo>
                <a:lnTo>
                  <a:pt x="258" y="62"/>
                </a:lnTo>
                <a:lnTo>
                  <a:pt x="258" y="62"/>
                </a:lnTo>
                <a:lnTo>
                  <a:pt x="258" y="62"/>
                </a:lnTo>
                <a:lnTo>
                  <a:pt x="258" y="62"/>
                </a:lnTo>
                <a:lnTo>
                  <a:pt x="258" y="62"/>
                </a:lnTo>
                <a:lnTo>
                  <a:pt x="258" y="60"/>
                </a:lnTo>
                <a:lnTo>
                  <a:pt x="258" y="60"/>
                </a:lnTo>
                <a:lnTo>
                  <a:pt x="258" y="62"/>
                </a:lnTo>
                <a:lnTo>
                  <a:pt x="258" y="62"/>
                </a:lnTo>
                <a:close/>
                <a:moveTo>
                  <a:pt x="66" y="389"/>
                </a:moveTo>
                <a:lnTo>
                  <a:pt x="66" y="389"/>
                </a:lnTo>
                <a:lnTo>
                  <a:pt x="66" y="389"/>
                </a:lnTo>
                <a:lnTo>
                  <a:pt x="66" y="389"/>
                </a:lnTo>
                <a:lnTo>
                  <a:pt x="64" y="387"/>
                </a:lnTo>
                <a:lnTo>
                  <a:pt x="64" y="387"/>
                </a:lnTo>
                <a:lnTo>
                  <a:pt x="64" y="387"/>
                </a:lnTo>
                <a:lnTo>
                  <a:pt x="64" y="387"/>
                </a:lnTo>
                <a:lnTo>
                  <a:pt x="66" y="389"/>
                </a:lnTo>
                <a:lnTo>
                  <a:pt x="66" y="38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9"/>
          <p:cNvSpPr>
            <a:spLocks noEditPoints="1"/>
          </p:cNvSpPr>
          <p:nvPr/>
        </p:nvSpPr>
        <p:spPr bwMode="auto">
          <a:xfrm>
            <a:off x="987518" y="3486991"/>
            <a:ext cx="276642" cy="473318"/>
          </a:xfrm>
          <a:custGeom>
            <a:avLst/>
            <a:gdLst>
              <a:gd name="T0" fmla="*/ 32 w 128"/>
              <a:gd name="T1" fmla="*/ 96 h 219"/>
              <a:gd name="T2" fmla="*/ 44 w 128"/>
              <a:gd name="T3" fmla="*/ 96 h 219"/>
              <a:gd name="T4" fmla="*/ 11 w 128"/>
              <a:gd name="T5" fmla="*/ 44 h 219"/>
              <a:gd name="T6" fmla="*/ 24 w 128"/>
              <a:gd name="T7" fmla="*/ 58 h 219"/>
              <a:gd name="T8" fmla="*/ 22 w 128"/>
              <a:gd name="T9" fmla="*/ 38 h 219"/>
              <a:gd name="T10" fmla="*/ 29 w 128"/>
              <a:gd name="T11" fmla="*/ 30 h 219"/>
              <a:gd name="T12" fmla="*/ 73 w 128"/>
              <a:gd name="T13" fmla="*/ 19 h 219"/>
              <a:gd name="T14" fmla="*/ 82 w 128"/>
              <a:gd name="T15" fmla="*/ 5 h 219"/>
              <a:gd name="T16" fmla="*/ 88 w 128"/>
              <a:gd name="T17" fmla="*/ 20 h 219"/>
              <a:gd name="T18" fmla="*/ 101 w 128"/>
              <a:gd name="T19" fmla="*/ 9 h 219"/>
              <a:gd name="T20" fmla="*/ 100 w 128"/>
              <a:gd name="T21" fmla="*/ 23 h 219"/>
              <a:gd name="T22" fmla="*/ 101 w 128"/>
              <a:gd name="T23" fmla="*/ 25 h 219"/>
              <a:gd name="T24" fmla="*/ 125 w 128"/>
              <a:gd name="T25" fmla="*/ 25 h 219"/>
              <a:gd name="T26" fmla="*/ 107 w 128"/>
              <a:gd name="T27" fmla="*/ 57 h 219"/>
              <a:gd name="T28" fmla="*/ 66 w 128"/>
              <a:gd name="T29" fmla="*/ 101 h 219"/>
              <a:gd name="T30" fmla="*/ 68 w 128"/>
              <a:gd name="T31" fmla="*/ 112 h 219"/>
              <a:gd name="T32" fmla="*/ 59 w 128"/>
              <a:gd name="T33" fmla="*/ 115 h 219"/>
              <a:gd name="T34" fmla="*/ 111 w 128"/>
              <a:gd name="T35" fmla="*/ 161 h 219"/>
              <a:gd name="T36" fmla="*/ 103 w 128"/>
              <a:gd name="T37" fmla="*/ 216 h 219"/>
              <a:gd name="T38" fmla="*/ 81 w 128"/>
              <a:gd name="T39" fmla="*/ 197 h 219"/>
              <a:gd name="T40" fmla="*/ 44 w 128"/>
              <a:gd name="T41" fmla="*/ 210 h 219"/>
              <a:gd name="T42" fmla="*/ 43 w 128"/>
              <a:gd name="T43" fmla="*/ 184 h 219"/>
              <a:gd name="T44" fmla="*/ 41 w 128"/>
              <a:gd name="T45" fmla="*/ 183 h 219"/>
              <a:gd name="T46" fmla="*/ 8 w 128"/>
              <a:gd name="T47" fmla="*/ 197 h 219"/>
              <a:gd name="T48" fmla="*/ 16 w 128"/>
              <a:gd name="T49" fmla="*/ 173 h 219"/>
              <a:gd name="T50" fmla="*/ 10 w 128"/>
              <a:gd name="T51" fmla="*/ 176 h 219"/>
              <a:gd name="T52" fmla="*/ 33 w 128"/>
              <a:gd name="T53" fmla="*/ 135 h 219"/>
              <a:gd name="T54" fmla="*/ 24 w 128"/>
              <a:gd name="T55" fmla="*/ 107 h 219"/>
              <a:gd name="T56" fmla="*/ 73 w 128"/>
              <a:gd name="T57" fmla="*/ 94 h 219"/>
              <a:gd name="T58" fmla="*/ 90 w 128"/>
              <a:gd name="T59" fmla="*/ 87 h 219"/>
              <a:gd name="T60" fmla="*/ 98 w 128"/>
              <a:gd name="T61" fmla="*/ 164 h 219"/>
              <a:gd name="T62" fmla="*/ 71 w 128"/>
              <a:gd name="T63" fmla="*/ 126 h 219"/>
              <a:gd name="T64" fmla="*/ 41 w 128"/>
              <a:gd name="T65" fmla="*/ 158 h 219"/>
              <a:gd name="T66" fmla="*/ 79 w 128"/>
              <a:gd name="T67" fmla="*/ 183 h 219"/>
              <a:gd name="T68" fmla="*/ 85 w 128"/>
              <a:gd name="T69" fmla="*/ 44 h 219"/>
              <a:gd name="T70" fmla="*/ 55 w 128"/>
              <a:gd name="T71" fmla="*/ 83 h 219"/>
              <a:gd name="T72" fmla="*/ 40 w 128"/>
              <a:gd name="T73" fmla="*/ 61 h 219"/>
              <a:gd name="T74" fmla="*/ 38 w 128"/>
              <a:gd name="T75" fmla="*/ 68 h 219"/>
              <a:gd name="T76" fmla="*/ 92 w 128"/>
              <a:gd name="T77" fmla="*/ 74 h 219"/>
              <a:gd name="T78" fmla="*/ 62 w 128"/>
              <a:gd name="T79" fmla="*/ 36 h 219"/>
              <a:gd name="T80" fmla="*/ 77 w 128"/>
              <a:gd name="T81" fmla="*/ 186 h 219"/>
              <a:gd name="T82" fmla="*/ 100 w 128"/>
              <a:gd name="T83" fmla="*/ 135 h 219"/>
              <a:gd name="T84" fmla="*/ 79 w 128"/>
              <a:gd name="T85" fmla="*/ 184 h 219"/>
              <a:gd name="T86" fmla="*/ 32 w 128"/>
              <a:gd name="T87" fmla="*/ 50 h 219"/>
              <a:gd name="T88" fmla="*/ 62 w 128"/>
              <a:gd name="T89" fmla="*/ 33 h 219"/>
              <a:gd name="T90" fmla="*/ 63 w 128"/>
              <a:gd name="T91" fmla="*/ 31 h 219"/>
              <a:gd name="T92" fmla="*/ 36 w 128"/>
              <a:gd name="T93" fmla="*/ 139 h 219"/>
              <a:gd name="T94" fmla="*/ 40 w 128"/>
              <a:gd name="T95" fmla="*/ 135 h 219"/>
              <a:gd name="T96" fmla="*/ 32 w 128"/>
              <a:gd name="T97" fmla="*/ 58 h 219"/>
              <a:gd name="T98" fmla="*/ 84 w 128"/>
              <a:gd name="T99" fmla="*/ 189 h 219"/>
              <a:gd name="T100" fmla="*/ 46 w 128"/>
              <a:gd name="T101" fmla="*/ 181 h 219"/>
              <a:gd name="T102" fmla="*/ 40 w 128"/>
              <a:gd name="T103" fmla="*/ 173 h 219"/>
              <a:gd name="T104" fmla="*/ 98 w 128"/>
              <a:gd name="T105" fmla="*/ 57 h 219"/>
              <a:gd name="T106" fmla="*/ 47 w 128"/>
              <a:gd name="T107" fmla="*/ 90 h 219"/>
              <a:gd name="T108" fmla="*/ 35 w 128"/>
              <a:gd name="T109" fmla="*/ 68 h 219"/>
              <a:gd name="T110" fmla="*/ 57 w 128"/>
              <a:gd name="T111" fmla="*/ 128 h 219"/>
              <a:gd name="T112" fmla="*/ 106 w 128"/>
              <a:gd name="T113" fmla="*/ 164 h 219"/>
              <a:gd name="T114" fmla="*/ 27 w 128"/>
              <a:gd name="T115" fmla="*/ 57 h 219"/>
              <a:gd name="T116" fmla="*/ 44 w 128"/>
              <a:gd name="T117" fmla="*/ 170 h 219"/>
              <a:gd name="T118" fmla="*/ 85 w 128"/>
              <a:gd name="T119" fmla="*/ 31 h 219"/>
              <a:gd name="T120" fmla="*/ 49 w 128"/>
              <a:gd name="T121"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219">
                <a:moveTo>
                  <a:pt x="43" y="124"/>
                </a:moveTo>
                <a:lnTo>
                  <a:pt x="43" y="124"/>
                </a:lnTo>
                <a:lnTo>
                  <a:pt x="41" y="120"/>
                </a:lnTo>
                <a:lnTo>
                  <a:pt x="41" y="120"/>
                </a:lnTo>
                <a:lnTo>
                  <a:pt x="40" y="118"/>
                </a:lnTo>
                <a:lnTo>
                  <a:pt x="40" y="118"/>
                </a:lnTo>
                <a:lnTo>
                  <a:pt x="32" y="106"/>
                </a:lnTo>
                <a:lnTo>
                  <a:pt x="32" y="106"/>
                </a:lnTo>
                <a:lnTo>
                  <a:pt x="30" y="102"/>
                </a:lnTo>
                <a:lnTo>
                  <a:pt x="30" y="102"/>
                </a:lnTo>
                <a:lnTo>
                  <a:pt x="29" y="99"/>
                </a:lnTo>
                <a:lnTo>
                  <a:pt x="29" y="99"/>
                </a:lnTo>
                <a:lnTo>
                  <a:pt x="29" y="98"/>
                </a:lnTo>
                <a:lnTo>
                  <a:pt x="29" y="98"/>
                </a:lnTo>
                <a:lnTo>
                  <a:pt x="29" y="96"/>
                </a:lnTo>
                <a:lnTo>
                  <a:pt x="29" y="96"/>
                </a:lnTo>
                <a:lnTo>
                  <a:pt x="32" y="96"/>
                </a:lnTo>
                <a:lnTo>
                  <a:pt x="32" y="96"/>
                </a:lnTo>
                <a:lnTo>
                  <a:pt x="32" y="98"/>
                </a:lnTo>
                <a:lnTo>
                  <a:pt x="32" y="98"/>
                </a:lnTo>
                <a:lnTo>
                  <a:pt x="33" y="102"/>
                </a:lnTo>
                <a:lnTo>
                  <a:pt x="33" y="102"/>
                </a:lnTo>
                <a:lnTo>
                  <a:pt x="33" y="104"/>
                </a:lnTo>
                <a:lnTo>
                  <a:pt x="33" y="104"/>
                </a:lnTo>
                <a:lnTo>
                  <a:pt x="40" y="115"/>
                </a:lnTo>
                <a:lnTo>
                  <a:pt x="40" y="115"/>
                </a:lnTo>
                <a:lnTo>
                  <a:pt x="46" y="123"/>
                </a:lnTo>
                <a:lnTo>
                  <a:pt x="46" y="123"/>
                </a:lnTo>
                <a:lnTo>
                  <a:pt x="55" y="118"/>
                </a:lnTo>
                <a:lnTo>
                  <a:pt x="55" y="118"/>
                </a:lnTo>
                <a:lnTo>
                  <a:pt x="52" y="110"/>
                </a:lnTo>
                <a:lnTo>
                  <a:pt x="52" y="110"/>
                </a:lnTo>
                <a:lnTo>
                  <a:pt x="44" y="96"/>
                </a:lnTo>
                <a:lnTo>
                  <a:pt x="44" y="96"/>
                </a:lnTo>
                <a:lnTo>
                  <a:pt x="43" y="94"/>
                </a:lnTo>
                <a:lnTo>
                  <a:pt x="43" y="94"/>
                </a:lnTo>
                <a:lnTo>
                  <a:pt x="36" y="90"/>
                </a:lnTo>
                <a:lnTo>
                  <a:pt x="30" y="83"/>
                </a:lnTo>
                <a:lnTo>
                  <a:pt x="30" y="83"/>
                </a:lnTo>
                <a:lnTo>
                  <a:pt x="27" y="77"/>
                </a:lnTo>
                <a:lnTo>
                  <a:pt x="25" y="71"/>
                </a:lnTo>
                <a:lnTo>
                  <a:pt x="25" y="71"/>
                </a:lnTo>
                <a:lnTo>
                  <a:pt x="24" y="66"/>
                </a:lnTo>
                <a:lnTo>
                  <a:pt x="24" y="66"/>
                </a:lnTo>
                <a:lnTo>
                  <a:pt x="22" y="63"/>
                </a:lnTo>
                <a:lnTo>
                  <a:pt x="22" y="63"/>
                </a:lnTo>
                <a:lnTo>
                  <a:pt x="16" y="49"/>
                </a:lnTo>
                <a:lnTo>
                  <a:pt x="16" y="49"/>
                </a:lnTo>
                <a:lnTo>
                  <a:pt x="13" y="44"/>
                </a:lnTo>
                <a:lnTo>
                  <a:pt x="13" y="44"/>
                </a:lnTo>
                <a:lnTo>
                  <a:pt x="11" y="44"/>
                </a:lnTo>
                <a:lnTo>
                  <a:pt x="11" y="44"/>
                </a:lnTo>
                <a:lnTo>
                  <a:pt x="10" y="42"/>
                </a:lnTo>
                <a:lnTo>
                  <a:pt x="10" y="42"/>
                </a:lnTo>
                <a:lnTo>
                  <a:pt x="10" y="41"/>
                </a:lnTo>
                <a:lnTo>
                  <a:pt x="11" y="39"/>
                </a:lnTo>
                <a:lnTo>
                  <a:pt x="11" y="39"/>
                </a:lnTo>
                <a:lnTo>
                  <a:pt x="13" y="39"/>
                </a:lnTo>
                <a:lnTo>
                  <a:pt x="14" y="41"/>
                </a:lnTo>
                <a:lnTo>
                  <a:pt x="14" y="41"/>
                </a:lnTo>
                <a:lnTo>
                  <a:pt x="13" y="42"/>
                </a:lnTo>
                <a:lnTo>
                  <a:pt x="13" y="42"/>
                </a:lnTo>
                <a:lnTo>
                  <a:pt x="24" y="60"/>
                </a:lnTo>
                <a:lnTo>
                  <a:pt x="24" y="60"/>
                </a:lnTo>
                <a:lnTo>
                  <a:pt x="24" y="60"/>
                </a:lnTo>
                <a:lnTo>
                  <a:pt x="24" y="60"/>
                </a:lnTo>
                <a:lnTo>
                  <a:pt x="24" y="58"/>
                </a:lnTo>
                <a:lnTo>
                  <a:pt x="24" y="58"/>
                </a:lnTo>
                <a:lnTo>
                  <a:pt x="27" y="49"/>
                </a:lnTo>
                <a:lnTo>
                  <a:pt x="27" y="49"/>
                </a:lnTo>
                <a:lnTo>
                  <a:pt x="27" y="47"/>
                </a:lnTo>
                <a:lnTo>
                  <a:pt x="27" y="47"/>
                </a:lnTo>
                <a:lnTo>
                  <a:pt x="21" y="39"/>
                </a:lnTo>
                <a:lnTo>
                  <a:pt x="21" y="39"/>
                </a:lnTo>
                <a:lnTo>
                  <a:pt x="17" y="38"/>
                </a:lnTo>
                <a:lnTo>
                  <a:pt x="17" y="38"/>
                </a:lnTo>
                <a:lnTo>
                  <a:pt x="17" y="36"/>
                </a:lnTo>
                <a:lnTo>
                  <a:pt x="17" y="36"/>
                </a:lnTo>
                <a:lnTo>
                  <a:pt x="17" y="35"/>
                </a:lnTo>
                <a:lnTo>
                  <a:pt x="17" y="35"/>
                </a:lnTo>
                <a:lnTo>
                  <a:pt x="21" y="33"/>
                </a:lnTo>
                <a:lnTo>
                  <a:pt x="21" y="33"/>
                </a:lnTo>
                <a:lnTo>
                  <a:pt x="21" y="35"/>
                </a:lnTo>
                <a:lnTo>
                  <a:pt x="21" y="35"/>
                </a:lnTo>
                <a:lnTo>
                  <a:pt x="22" y="38"/>
                </a:lnTo>
                <a:lnTo>
                  <a:pt x="22" y="38"/>
                </a:lnTo>
                <a:lnTo>
                  <a:pt x="27" y="46"/>
                </a:lnTo>
                <a:lnTo>
                  <a:pt x="27" y="46"/>
                </a:lnTo>
                <a:lnTo>
                  <a:pt x="27" y="46"/>
                </a:lnTo>
                <a:lnTo>
                  <a:pt x="27" y="46"/>
                </a:lnTo>
                <a:lnTo>
                  <a:pt x="32" y="38"/>
                </a:lnTo>
                <a:lnTo>
                  <a:pt x="32" y="38"/>
                </a:lnTo>
                <a:lnTo>
                  <a:pt x="32" y="38"/>
                </a:lnTo>
                <a:lnTo>
                  <a:pt x="32" y="38"/>
                </a:lnTo>
                <a:lnTo>
                  <a:pt x="30" y="33"/>
                </a:lnTo>
                <a:lnTo>
                  <a:pt x="30" y="33"/>
                </a:lnTo>
                <a:lnTo>
                  <a:pt x="29" y="31"/>
                </a:lnTo>
                <a:lnTo>
                  <a:pt x="29" y="31"/>
                </a:lnTo>
                <a:lnTo>
                  <a:pt x="29" y="31"/>
                </a:lnTo>
                <a:lnTo>
                  <a:pt x="29" y="31"/>
                </a:lnTo>
                <a:lnTo>
                  <a:pt x="29" y="30"/>
                </a:lnTo>
                <a:lnTo>
                  <a:pt x="29" y="30"/>
                </a:lnTo>
                <a:lnTo>
                  <a:pt x="30" y="30"/>
                </a:lnTo>
                <a:lnTo>
                  <a:pt x="30" y="30"/>
                </a:lnTo>
                <a:lnTo>
                  <a:pt x="33" y="36"/>
                </a:lnTo>
                <a:lnTo>
                  <a:pt x="33" y="36"/>
                </a:lnTo>
                <a:lnTo>
                  <a:pt x="35" y="35"/>
                </a:lnTo>
                <a:lnTo>
                  <a:pt x="35" y="35"/>
                </a:lnTo>
                <a:lnTo>
                  <a:pt x="41" y="28"/>
                </a:lnTo>
                <a:lnTo>
                  <a:pt x="49" y="23"/>
                </a:lnTo>
                <a:lnTo>
                  <a:pt x="49" y="23"/>
                </a:lnTo>
                <a:lnTo>
                  <a:pt x="57" y="22"/>
                </a:lnTo>
                <a:lnTo>
                  <a:pt x="57" y="22"/>
                </a:lnTo>
                <a:lnTo>
                  <a:pt x="65" y="20"/>
                </a:lnTo>
                <a:lnTo>
                  <a:pt x="65" y="20"/>
                </a:lnTo>
                <a:lnTo>
                  <a:pt x="71" y="19"/>
                </a:lnTo>
                <a:lnTo>
                  <a:pt x="71" y="19"/>
                </a:lnTo>
                <a:lnTo>
                  <a:pt x="73" y="19"/>
                </a:lnTo>
                <a:lnTo>
                  <a:pt x="73" y="19"/>
                </a:lnTo>
                <a:lnTo>
                  <a:pt x="74" y="17"/>
                </a:lnTo>
                <a:lnTo>
                  <a:pt x="74" y="17"/>
                </a:lnTo>
                <a:lnTo>
                  <a:pt x="77" y="11"/>
                </a:lnTo>
                <a:lnTo>
                  <a:pt x="77" y="11"/>
                </a:lnTo>
                <a:lnTo>
                  <a:pt x="81" y="3"/>
                </a:lnTo>
                <a:lnTo>
                  <a:pt x="81" y="3"/>
                </a:lnTo>
                <a:lnTo>
                  <a:pt x="81" y="1"/>
                </a:lnTo>
                <a:lnTo>
                  <a:pt x="81" y="1"/>
                </a:lnTo>
                <a:lnTo>
                  <a:pt x="81" y="0"/>
                </a:lnTo>
                <a:lnTo>
                  <a:pt x="81" y="0"/>
                </a:lnTo>
                <a:lnTo>
                  <a:pt x="82" y="0"/>
                </a:lnTo>
                <a:lnTo>
                  <a:pt x="84" y="1"/>
                </a:lnTo>
                <a:lnTo>
                  <a:pt x="84" y="1"/>
                </a:lnTo>
                <a:lnTo>
                  <a:pt x="84" y="1"/>
                </a:lnTo>
                <a:lnTo>
                  <a:pt x="84" y="1"/>
                </a:lnTo>
                <a:lnTo>
                  <a:pt x="82" y="5"/>
                </a:lnTo>
                <a:lnTo>
                  <a:pt x="82" y="5"/>
                </a:lnTo>
                <a:lnTo>
                  <a:pt x="81" y="9"/>
                </a:lnTo>
                <a:lnTo>
                  <a:pt x="81" y="9"/>
                </a:lnTo>
                <a:lnTo>
                  <a:pt x="77" y="19"/>
                </a:lnTo>
                <a:lnTo>
                  <a:pt x="77" y="19"/>
                </a:lnTo>
                <a:lnTo>
                  <a:pt x="76" y="20"/>
                </a:lnTo>
                <a:lnTo>
                  <a:pt x="76" y="20"/>
                </a:lnTo>
                <a:lnTo>
                  <a:pt x="74" y="22"/>
                </a:lnTo>
                <a:lnTo>
                  <a:pt x="74" y="22"/>
                </a:lnTo>
                <a:lnTo>
                  <a:pt x="73" y="23"/>
                </a:lnTo>
                <a:lnTo>
                  <a:pt x="73" y="23"/>
                </a:lnTo>
                <a:lnTo>
                  <a:pt x="79" y="25"/>
                </a:lnTo>
                <a:lnTo>
                  <a:pt x="85" y="27"/>
                </a:lnTo>
                <a:lnTo>
                  <a:pt x="85" y="27"/>
                </a:lnTo>
                <a:lnTo>
                  <a:pt x="85" y="27"/>
                </a:lnTo>
                <a:lnTo>
                  <a:pt x="85" y="27"/>
                </a:lnTo>
                <a:lnTo>
                  <a:pt x="88" y="20"/>
                </a:lnTo>
                <a:lnTo>
                  <a:pt x="88" y="20"/>
                </a:lnTo>
                <a:lnTo>
                  <a:pt x="93" y="14"/>
                </a:lnTo>
                <a:lnTo>
                  <a:pt x="93" y="14"/>
                </a:lnTo>
                <a:lnTo>
                  <a:pt x="98" y="9"/>
                </a:lnTo>
                <a:lnTo>
                  <a:pt x="98" y="9"/>
                </a:lnTo>
                <a:lnTo>
                  <a:pt x="101" y="6"/>
                </a:lnTo>
                <a:lnTo>
                  <a:pt x="101" y="6"/>
                </a:lnTo>
                <a:lnTo>
                  <a:pt x="103" y="3"/>
                </a:lnTo>
                <a:lnTo>
                  <a:pt x="103" y="3"/>
                </a:lnTo>
                <a:lnTo>
                  <a:pt x="103" y="3"/>
                </a:lnTo>
                <a:lnTo>
                  <a:pt x="103" y="3"/>
                </a:lnTo>
                <a:lnTo>
                  <a:pt x="106" y="5"/>
                </a:lnTo>
                <a:lnTo>
                  <a:pt x="106" y="5"/>
                </a:lnTo>
                <a:lnTo>
                  <a:pt x="106" y="6"/>
                </a:lnTo>
                <a:lnTo>
                  <a:pt x="106" y="6"/>
                </a:lnTo>
                <a:lnTo>
                  <a:pt x="104" y="8"/>
                </a:lnTo>
                <a:lnTo>
                  <a:pt x="104" y="8"/>
                </a:lnTo>
                <a:lnTo>
                  <a:pt x="101" y="9"/>
                </a:lnTo>
                <a:lnTo>
                  <a:pt x="101" y="9"/>
                </a:lnTo>
                <a:lnTo>
                  <a:pt x="95" y="14"/>
                </a:lnTo>
                <a:lnTo>
                  <a:pt x="90" y="20"/>
                </a:lnTo>
                <a:lnTo>
                  <a:pt x="90" y="20"/>
                </a:lnTo>
                <a:lnTo>
                  <a:pt x="88" y="25"/>
                </a:lnTo>
                <a:lnTo>
                  <a:pt x="88" y="28"/>
                </a:lnTo>
                <a:lnTo>
                  <a:pt x="88" y="28"/>
                </a:lnTo>
                <a:lnTo>
                  <a:pt x="88" y="30"/>
                </a:lnTo>
                <a:lnTo>
                  <a:pt x="88" y="30"/>
                </a:lnTo>
                <a:lnTo>
                  <a:pt x="93" y="33"/>
                </a:lnTo>
                <a:lnTo>
                  <a:pt x="93" y="33"/>
                </a:lnTo>
                <a:lnTo>
                  <a:pt x="93" y="35"/>
                </a:lnTo>
                <a:lnTo>
                  <a:pt x="93" y="35"/>
                </a:lnTo>
                <a:lnTo>
                  <a:pt x="93" y="33"/>
                </a:lnTo>
                <a:lnTo>
                  <a:pt x="93" y="33"/>
                </a:lnTo>
                <a:lnTo>
                  <a:pt x="100" y="23"/>
                </a:lnTo>
                <a:lnTo>
                  <a:pt x="100" y="23"/>
                </a:lnTo>
                <a:lnTo>
                  <a:pt x="106" y="12"/>
                </a:lnTo>
                <a:lnTo>
                  <a:pt x="106" y="12"/>
                </a:lnTo>
                <a:lnTo>
                  <a:pt x="107" y="9"/>
                </a:lnTo>
                <a:lnTo>
                  <a:pt x="107" y="9"/>
                </a:lnTo>
                <a:lnTo>
                  <a:pt x="109" y="8"/>
                </a:lnTo>
                <a:lnTo>
                  <a:pt x="109" y="8"/>
                </a:lnTo>
                <a:lnTo>
                  <a:pt x="111" y="9"/>
                </a:lnTo>
                <a:lnTo>
                  <a:pt x="111" y="11"/>
                </a:lnTo>
                <a:lnTo>
                  <a:pt x="111" y="11"/>
                </a:lnTo>
                <a:lnTo>
                  <a:pt x="111" y="12"/>
                </a:lnTo>
                <a:lnTo>
                  <a:pt x="111" y="12"/>
                </a:lnTo>
                <a:lnTo>
                  <a:pt x="107" y="14"/>
                </a:lnTo>
                <a:lnTo>
                  <a:pt x="107" y="14"/>
                </a:lnTo>
                <a:lnTo>
                  <a:pt x="107" y="16"/>
                </a:lnTo>
                <a:lnTo>
                  <a:pt x="107" y="16"/>
                </a:lnTo>
                <a:lnTo>
                  <a:pt x="101" y="25"/>
                </a:lnTo>
                <a:lnTo>
                  <a:pt x="101" y="25"/>
                </a:lnTo>
                <a:lnTo>
                  <a:pt x="96" y="33"/>
                </a:lnTo>
                <a:lnTo>
                  <a:pt x="96" y="33"/>
                </a:lnTo>
                <a:lnTo>
                  <a:pt x="95" y="36"/>
                </a:lnTo>
                <a:lnTo>
                  <a:pt x="95" y="36"/>
                </a:lnTo>
                <a:lnTo>
                  <a:pt x="95" y="38"/>
                </a:lnTo>
                <a:lnTo>
                  <a:pt x="95" y="38"/>
                </a:lnTo>
                <a:lnTo>
                  <a:pt x="100" y="47"/>
                </a:lnTo>
                <a:lnTo>
                  <a:pt x="103" y="57"/>
                </a:lnTo>
                <a:lnTo>
                  <a:pt x="103" y="57"/>
                </a:lnTo>
                <a:lnTo>
                  <a:pt x="103" y="55"/>
                </a:lnTo>
                <a:lnTo>
                  <a:pt x="103" y="55"/>
                </a:lnTo>
                <a:lnTo>
                  <a:pt x="111" y="44"/>
                </a:lnTo>
                <a:lnTo>
                  <a:pt x="111" y="44"/>
                </a:lnTo>
                <a:lnTo>
                  <a:pt x="122" y="30"/>
                </a:lnTo>
                <a:lnTo>
                  <a:pt x="122" y="30"/>
                </a:lnTo>
                <a:lnTo>
                  <a:pt x="125" y="25"/>
                </a:lnTo>
                <a:lnTo>
                  <a:pt x="125" y="25"/>
                </a:lnTo>
                <a:lnTo>
                  <a:pt x="126" y="25"/>
                </a:lnTo>
                <a:lnTo>
                  <a:pt x="126" y="25"/>
                </a:lnTo>
                <a:lnTo>
                  <a:pt x="128" y="25"/>
                </a:lnTo>
                <a:lnTo>
                  <a:pt x="128" y="25"/>
                </a:lnTo>
                <a:lnTo>
                  <a:pt x="128" y="28"/>
                </a:lnTo>
                <a:lnTo>
                  <a:pt x="128" y="28"/>
                </a:lnTo>
                <a:lnTo>
                  <a:pt x="128" y="28"/>
                </a:lnTo>
                <a:lnTo>
                  <a:pt x="128" y="28"/>
                </a:lnTo>
                <a:lnTo>
                  <a:pt x="123" y="31"/>
                </a:lnTo>
                <a:lnTo>
                  <a:pt x="123" y="31"/>
                </a:lnTo>
                <a:lnTo>
                  <a:pt x="118" y="36"/>
                </a:lnTo>
                <a:lnTo>
                  <a:pt x="118" y="36"/>
                </a:lnTo>
                <a:lnTo>
                  <a:pt x="111" y="49"/>
                </a:lnTo>
                <a:lnTo>
                  <a:pt x="111" y="49"/>
                </a:lnTo>
                <a:lnTo>
                  <a:pt x="107" y="53"/>
                </a:lnTo>
                <a:lnTo>
                  <a:pt x="107" y="57"/>
                </a:lnTo>
                <a:lnTo>
                  <a:pt x="107" y="57"/>
                </a:lnTo>
                <a:lnTo>
                  <a:pt x="106" y="58"/>
                </a:lnTo>
                <a:lnTo>
                  <a:pt x="104" y="60"/>
                </a:lnTo>
                <a:lnTo>
                  <a:pt x="104" y="60"/>
                </a:lnTo>
                <a:lnTo>
                  <a:pt x="103" y="58"/>
                </a:lnTo>
                <a:lnTo>
                  <a:pt x="103" y="58"/>
                </a:lnTo>
                <a:lnTo>
                  <a:pt x="103" y="60"/>
                </a:lnTo>
                <a:lnTo>
                  <a:pt x="103" y="60"/>
                </a:lnTo>
                <a:lnTo>
                  <a:pt x="103" y="66"/>
                </a:lnTo>
                <a:lnTo>
                  <a:pt x="101" y="74"/>
                </a:lnTo>
                <a:lnTo>
                  <a:pt x="101" y="74"/>
                </a:lnTo>
                <a:lnTo>
                  <a:pt x="98" y="80"/>
                </a:lnTo>
                <a:lnTo>
                  <a:pt x="95" y="87"/>
                </a:lnTo>
                <a:lnTo>
                  <a:pt x="95" y="87"/>
                </a:lnTo>
                <a:lnTo>
                  <a:pt x="85" y="94"/>
                </a:lnTo>
                <a:lnTo>
                  <a:pt x="74" y="99"/>
                </a:lnTo>
                <a:lnTo>
                  <a:pt x="74" y="99"/>
                </a:lnTo>
                <a:lnTo>
                  <a:pt x="66" y="101"/>
                </a:lnTo>
                <a:lnTo>
                  <a:pt x="66" y="101"/>
                </a:lnTo>
                <a:lnTo>
                  <a:pt x="65" y="101"/>
                </a:lnTo>
                <a:lnTo>
                  <a:pt x="65" y="101"/>
                </a:lnTo>
                <a:lnTo>
                  <a:pt x="65" y="101"/>
                </a:lnTo>
                <a:lnTo>
                  <a:pt x="65" y="101"/>
                </a:lnTo>
                <a:lnTo>
                  <a:pt x="68" y="107"/>
                </a:lnTo>
                <a:lnTo>
                  <a:pt x="71" y="113"/>
                </a:lnTo>
                <a:lnTo>
                  <a:pt x="71" y="113"/>
                </a:lnTo>
                <a:lnTo>
                  <a:pt x="73" y="115"/>
                </a:lnTo>
                <a:lnTo>
                  <a:pt x="73" y="115"/>
                </a:lnTo>
                <a:lnTo>
                  <a:pt x="71" y="117"/>
                </a:lnTo>
                <a:lnTo>
                  <a:pt x="71" y="117"/>
                </a:lnTo>
                <a:lnTo>
                  <a:pt x="70" y="117"/>
                </a:lnTo>
                <a:lnTo>
                  <a:pt x="70" y="117"/>
                </a:lnTo>
                <a:lnTo>
                  <a:pt x="70" y="115"/>
                </a:lnTo>
                <a:lnTo>
                  <a:pt x="70" y="115"/>
                </a:lnTo>
                <a:lnTo>
                  <a:pt x="68" y="112"/>
                </a:lnTo>
                <a:lnTo>
                  <a:pt x="68" y="112"/>
                </a:lnTo>
                <a:lnTo>
                  <a:pt x="63" y="101"/>
                </a:lnTo>
                <a:lnTo>
                  <a:pt x="63" y="101"/>
                </a:lnTo>
                <a:lnTo>
                  <a:pt x="62" y="101"/>
                </a:lnTo>
                <a:lnTo>
                  <a:pt x="62" y="101"/>
                </a:lnTo>
                <a:lnTo>
                  <a:pt x="55" y="99"/>
                </a:lnTo>
                <a:lnTo>
                  <a:pt x="55" y="99"/>
                </a:lnTo>
                <a:lnTo>
                  <a:pt x="49" y="98"/>
                </a:lnTo>
                <a:lnTo>
                  <a:pt x="49" y="98"/>
                </a:lnTo>
                <a:lnTo>
                  <a:pt x="47" y="98"/>
                </a:lnTo>
                <a:lnTo>
                  <a:pt x="47" y="98"/>
                </a:lnTo>
                <a:lnTo>
                  <a:pt x="47" y="99"/>
                </a:lnTo>
                <a:lnTo>
                  <a:pt x="47" y="99"/>
                </a:lnTo>
                <a:lnTo>
                  <a:pt x="55" y="110"/>
                </a:lnTo>
                <a:lnTo>
                  <a:pt x="55" y="110"/>
                </a:lnTo>
                <a:lnTo>
                  <a:pt x="59" y="115"/>
                </a:lnTo>
                <a:lnTo>
                  <a:pt x="59" y="115"/>
                </a:lnTo>
                <a:lnTo>
                  <a:pt x="60" y="117"/>
                </a:lnTo>
                <a:lnTo>
                  <a:pt x="60" y="117"/>
                </a:lnTo>
                <a:lnTo>
                  <a:pt x="65" y="117"/>
                </a:lnTo>
                <a:lnTo>
                  <a:pt x="65" y="117"/>
                </a:lnTo>
                <a:lnTo>
                  <a:pt x="73" y="117"/>
                </a:lnTo>
                <a:lnTo>
                  <a:pt x="81" y="118"/>
                </a:lnTo>
                <a:lnTo>
                  <a:pt x="81" y="118"/>
                </a:lnTo>
                <a:lnTo>
                  <a:pt x="88" y="121"/>
                </a:lnTo>
                <a:lnTo>
                  <a:pt x="95" y="124"/>
                </a:lnTo>
                <a:lnTo>
                  <a:pt x="95" y="124"/>
                </a:lnTo>
                <a:lnTo>
                  <a:pt x="103" y="132"/>
                </a:lnTo>
                <a:lnTo>
                  <a:pt x="103" y="132"/>
                </a:lnTo>
                <a:lnTo>
                  <a:pt x="107" y="140"/>
                </a:lnTo>
                <a:lnTo>
                  <a:pt x="111" y="148"/>
                </a:lnTo>
                <a:lnTo>
                  <a:pt x="111" y="148"/>
                </a:lnTo>
                <a:lnTo>
                  <a:pt x="111" y="154"/>
                </a:lnTo>
                <a:lnTo>
                  <a:pt x="111" y="161"/>
                </a:lnTo>
                <a:lnTo>
                  <a:pt x="111" y="161"/>
                </a:lnTo>
                <a:lnTo>
                  <a:pt x="107" y="169"/>
                </a:lnTo>
                <a:lnTo>
                  <a:pt x="104" y="175"/>
                </a:lnTo>
                <a:lnTo>
                  <a:pt x="104" y="175"/>
                </a:lnTo>
                <a:lnTo>
                  <a:pt x="100" y="181"/>
                </a:lnTo>
                <a:lnTo>
                  <a:pt x="100" y="181"/>
                </a:lnTo>
                <a:lnTo>
                  <a:pt x="93" y="188"/>
                </a:lnTo>
                <a:lnTo>
                  <a:pt x="85" y="192"/>
                </a:lnTo>
                <a:lnTo>
                  <a:pt x="85" y="192"/>
                </a:lnTo>
                <a:lnTo>
                  <a:pt x="82" y="194"/>
                </a:lnTo>
                <a:lnTo>
                  <a:pt x="82" y="194"/>
                </a:lnTo>
                <a:lnTo>
                  <a:pt x="84" y="195"/>
                </a:lnTo>
                <a:lnTo>
                  <a:pt x="84" y="195"/>
                </a:lnTo>
                <a:lnTo>
                  <a:pt x="96" y="210"/>
                </a:lnTo>
                <a:lnTo>
                  <a:pt x="96" y="210"/>
                </a:lnTo>
                <a:lnTo>
                  <a:pt x="103" y="216"/>
                </a:lnTo>
                <a:lnTo>
                  <a:pt x="103" y="216"/>
                </a:lnTo>
                <a:lnTo>
                  <a:pt x="103" y="218"/>
                </a:lnTo>
                <a:lnTo>
                  <a:pt x="103" y="218"/>
                </a:lnTo>
                <a:lnTo>
                  <a:pt x="101" y="219"/>
                </a:lnTo>
                <a:lnTo>
                  <a:pt x="101" y="219"/>
                </a:lnTo>
                <a:lnTo>
                  <a:pt x="100" y="218"/>
                </a:lnTo>
                <a:lnTo>
                  <a:pt x="100" y="218"/>
                </a:lnTo>
                <a:lnTo>
                  <a:pt x="100" y="218"/>
                </a:lnTo>
                <a:lnTo>
                  <a:pt x="100" y="218"/>
                </a:lnTo>
                <a:lnTo>
                  <a:pt x="96" y="211"/>
                </a:lnTo>
                <a:lnTo>
                  <a:pt x="92" y="206"/>
                </a:lnTo>
                <a:lnTo>
                  <a:pt x="92" y="206"/>
                </a:lnTo>
                <a:lnTo>
                  <a:pt x="84" y="197"/>
                </a:lnTo>
                <a:lnTo>
                  <a:pt x="84" y="197"/>
                </a:lnTo>
                <a:lnTo>
                  <a:pt x="82" y="197"/>
                </a:lnTo>
                <a:lnTo>
                  <a:pt x="82" y="197"/>
                </a:lnTo>
                <a:lnTo>
                  <a:pt x="81" y="197"/>
                </a:lnTo>
                <a:lnTo>
                  <a:pt x="81" y="197"/>
                </a:lnTo>
                <a:lnTo>
                  <a:pt x="79" y="195"/>
                </a:lnTo>
                <a:lnTo>
                  <a:pt x="79" y="194"/>
                </a:lnTo>
                <a:lnTo>
                  <a:pt x="79" y="194"/>
                </a:lnTo>
                <a:lnTo>
                  <a:pt x="79" y="194"/>
                </a:lnTo>
                <a:lnTo>
                  <a:pt x="79" y="194"/>
                </a:lnTo>
                <a:lnTo>
                  <a:pt x="70" y="194"/>
                </a:lnTo>
                <a:lnTo>
                  <a:pt x="62" y="192"/>
                </a:lnTo>
                <a:lnTo>
                  <a:pt x="62" y="192"/>
                </a:lnTo>
                <a:lnTo>
                  <a:pt x="59" y="194"/>
                </a:lnTo>
                <a:lnTo>
                  <a:pt x="59" y="194"/>
                </a:lnTo>
                <a:lnTo>
                  <a:pt x="52" y="202"/>
                </a:lnTo>
                <a:lnTo>
                  <a:pt x="52" y="202"/>
                </a:lnTo>
                <a:lnTo>
                  <a:pt x="47" y="208"/>
                </a:lnTo>
                <a:lnTo>
                  <a:pt x="47" y="208"/>
                </a:lnTo>
                <a:lnTo>
                  <a:pt x="46" y="210"/>
                </a:lnTo>
                <a:lnTo>
                  <a:pt x="46" y="210"/>
                </a:lnTo>
                <a:lnTo>
                  <a:pt x="44" y="210"/>
                </a:lnTo>
                <a:lnTo>
                  <a:pt x="44" y="210"/>
                </a:lnTo>
                <a:lnTo>
                  <a:pt x="44" y="208"/>
                </a:lnTo>
                <a:lnTo>
                  <a:pt x="44" y="208"/>
                </a:lnTo>
                <a:lnTo>
                  <a:pt x="44" y="206"/>
                </a:lnTo>
                <a:lnTo>
                  <a:pt x="44" y="206"/>
                </a:lnTo>
                <a:lnTo>
                  <a:pt x="46" y="205"/>
                </a:lnTo>
                <a:lnTo>
                  <a:pt x="46" y="205"/>
                </a:lnTo>
                <a:lnTo>
                  <a:pt x="52" y="200"/>
                </a:lnTo>
                <a:lnTo>
                  <a:pt x="57" y="192"/>
                </a:lnTo>
                <a:lnTo>
                  <a:pt x="57" y="192"/>
                </a:lnTo>
                <a:lnTo>
                  <a:pt x="59" y="192"/>
                </a:lnTo>
                <a:lnTo>
                  <a:pt x="59" y="192"/>
                </a:lnTo>
                <a:lnTo>
                  <a:pt x="51" y="189"/>
                </a:lnTo>
                <a:lnTo>
                  <a:pt x="44" y="184"/>
                </a:lnTo>
                <a:lnTo>
                  <a:pt x="44" y="184"/>
                </a:lnTo>
                <a:lnTo>
                  <a:pt x="43" y="184"/>
                </a:lnTo>
                <a:lnTo>
                  <a:pt x="43" y="184"/>
                </a:lnTo>
                <a:lnTo>
                  <a:pt x="32" y="197"/>
                </a:lnTo>
                <a:lnTo>
                  <a:pt x="32" y="197"/>
                </a:lnTo>
                <a:lnTo>
                  <a:pt x="27" y="205"/>
                </a:lnTo>
                <a:lnTo>
                  <a:pt x="27" y="205"/>
                </a:lnTo>
                <a:lnTo>
                  <a:pt x="27" y="205"/>
                </a:lnTo>
                <a:lnTo>
                  <a:pt x="27" y="205"/>
                </a:lnTo>
                <a:lnTo>
                  <a:pt x="25" y="206"/>
                </a:lnTo>
                <a:lnTo>
                  <a:pt x="24" y="206"/>
                </a:lnTo>
                <a:lnTo>
                  <a:pt x="24" y="206"/>
                </a:lnTo>
                <a:lnTo>
                  <a:pt x="22" y="206"/>
                </a:lnTo>
                <a:lnTo>
                  <a:pt x="22" y="205"/>
                </a:lnTo>
                <a:lnTo>
                  <a:pt x="22" y="205"/>
                </a:lnTo>
                <a:lnTo>
                  <a:pt x="24" y="202"/>
                </a:lnTo>
                <a:lnTo>
                  <a:pt x="24" y="202"/>
                </a:lnTo>
                <a:lnTo>
                  <a:pt x="32" y="192"/>
                </a:lnTo>
                <a:lnTo>
                  <a:pt x="32" y="192"/>
                </a:lnTo>
                <a:lnTo>
                  <a:pt x="41" y="183"/>
                </a:lnTo>
                <a:lnTo>
                  <a:pt x="41" y="183"/>
                </a:lnTo>
                <a:lnTo>
                  <a:pt x="43" y="183"/>
                </a:lnTo>
                <a:lnTo>
                  <a:pt x="43" y="183"/>
                </a:lnTo>
                <a:lnTo>
                  <a:pt x="38" y="178"/>
                </a:lnTo>
                <a:lnTo>
                  <a:pt x="33" y="172"/>
                </a:lnTo>
                <a:lnTo>
                  <a:pt x="33" y="172"/>
                </a:lnTo>
                <a:lnTo>
                  <a:pt x="33" y="172"/>
                </a:lnTo>
                <a:lnTo>
                  <a:pt x="33" y="172"/>
                </a:lnTo>
                <a:lnTo>
                  <a:pt x="17" y="186"/>
                </a:lnTo>
                <a:lnTo>
                  <a:pt x="17" y="186"/>
                </a:lnTo>
                <a:lnTo>
                  <a:pt x="13" y="194"/>
                </a:lnTo>
                <a:lnTo>
                  <a:pt x="13" y="194"/>
                </a:lnTo>
                <a:lnTo>
                  <a:pt x="13" y="195"/>
                </a:lnTo>
                <a:lnTo>
                  <a:pt x="13" y="195"/>
                </a:lnTo>
                <a:lnTo>
                  <a:pt x="10" y="197"/>
                </a:lnTo>
                <a:lnTo>
                  <a:pt x="10" y="197"/>
                </a:lnTo>
                <a:lnTo>
                  <a:pt x="8" y="197"/>
                </a:lnTo>
                <a:lnTo>
                  <a:pt x="8" y="197"/>
                </a:lnTo>
                <a:lnTo>
                  <a:pt x="8" y="194"/>
                </a:lnTo>
                <a:lnTo>
                  <a:pt x="8" y="194"/>
                </a:lnTo>
                <a:lnTo>
                  <a:pt x="8" y="192"/>
                </a:lnTo>
                <a:lnTo>
                  <a:pt x="8" y="192"/>
                </a:lnTo>
                <a:lnTo>
                  <a:pt x="16" y="184"/>
                </a:lnTo>
                <a:lnTo>
                  <a:pt x="22" y="178"/>
                </a:lnTo>
                <a:lnTo>
                  <a:pt x="22" y="178"/>
                </a:lnTo>
                <a:lnTo>
                  <a:pt x="32" y="170"/>
                </a:lnTo>
                <a:lnTo>
                  <a:pt x="32" y="170"/>
                </a:lnTo>
                <a:lnTo>
                  <a:pt x="33" y="170"/>
                </a:lnTo>
                <a:lnTo>
                  <a:pt x="33" y="170"/>
                </a:lnTo>
                <a:lnTo>
                  <a:pt x="30" y="161"/>
                </a:lnTo>
                <a:lnTo>
                  <a:pt x="30" y="161"/>
                </a:lnTo>
                <a:lnTo>
                  <a:pt x="27" y="164"/>
                </a:lnTo>
                <a:lnTo>
                  <a:pt x="27" y="164"/>
                </a:lnTo>
                <a:lnTo>
                  <a:pt x="16" y="173"/>
                </a:lnTo>
                <a:lnTo>
                  <a:pt x="16" y="173"/>
                </a:lnTo>
                <a:lnTo>
                  <a:pt x="10" y="181"/>
                </a:lnTo>
                <a:lnTo>
                  <a:pt x="10" y="181"/>
                </a:lnTo>
                <a:lnTo>
                  <a:pt x="6" y="184"/>
                </a:lnTo>
                <a:lnTo>
                  <a:pt x="5" y="189"/>
                </a:lnTo>
                <a:lnTo>
                  <a:pt x="5" y="189"/>
                </a:lnTo>
                <a:lnTo>
                  <a:pt x="3" y="191"/>
                </a:lnTo>
                <a:lnTo>
                  <a:pt x="2" y="191"/>
                </a:lnTo>
                <a:lnTo>
                  <a:pt x="2" y="191"/>
                </a:lnTo>
                <a:lnTo>
                  <a:pt x="0" y="189"/>
                </a:lnTo>
                <a:lnTo>
                  <a:pt x="0" y="188"/>
                </a:lnTo>
                <a:lnTo>
                  <a:pt x="0" y="188"/>
                </a:lnTo>
                <a:lnTo>
                  <a:pt x="0" y="186"/>
                </a:lnTo>
                <a:lnTo>
                  <a:pt x="0" y="186"/>
                </a:lnTo>
                <a:lnTo>
                  <a:pt x="3" y="183"/>
                </a:lnTo>
                <a:lnTo>
                  <a:pt x="3" y="183"/>
                </a:lnTo>
                <a:lnTo>
                  <a:pt x="10" y="176"/>
                </a:lnTo>
                <a:lnTo>
                  <a:pt x="10" y="176"/>
                </a:lnTo>
                <a:lnTo>
                  <a:pt x="17" y="169"/>
                </a:lnTo>
                <a:lnTo>
                  <a:pt x="17" y="169"/>
                </a:lnTo>
                <a:lnTo>
                  <a:pt x="25" y="161"/>
                </a:lnTo>
                <a:lnTo>
                  <a:pt x="25" y="161"/>
                </a:lnTo>
                <a:lnTo>
                  <a:pt x="29" y="159"/>
                </a:lnTo>
                <a:lnTo>
                  <a:pt x="29" y="159"/>
                </a:lnTo>
                <a:lnTo>
                  <a:pt x="29" y="158"/>
                </a:lnTo>
                <a:lnTo>
                  <a:pt x="29" y="158"/>
                </a:lnTo>
                <a:lnTo>
                  <a:pt x="29" y="158"/>
                </a:lnTo>
                <a:lnTo>
                  <a:pt x="29" y="156"/>
                </a:lnTo>
                <a:lnTo>
                  <a:pt x="29" y="156"/>
                </a:lnTo>
                <a:lnTo>
                  <a:pt x="30" y="147"/>
                </a:lnTo>
                <a:lnTo>
                  <a:pt x="30" y="147"/>
                </a:lnTo>
                <a:lnTo>
                  <a:pt x="33" y="140"/>
                </a:lnTo>
                <a:lnTo>
                  <a:pt x="33" y="140"/>
                </a:lnTo>
                <a:lnTo>
                  <a:pt x="33" y="135"/>
                </a:lnTo>
                <a:lnTo>
                  <a:pt x="33" y="135"/>
                </a:lnTo>
                <a:lnTo>
                  <a:pt x="33" y="135"/>
                </a:lnTo>
                <a:lnTo>
                  <a:pt x="33" y="135"/>
                </a:lnTo>
                <a:lnTo>
                  <a:pt x="32" y="129"/>
                </a:lnTo>
                <a:lnTo>
                  <a:pt x="32" y="129"/>
                </a:lnTo>
                <a:lnTo>
                  <a:pt x="29" y="123"/>
                </a:lnTo>
                <a:lnTo>
                  <a:pt x="29" y="123"/>
                </a:lnTo>
                <a:lnTo>
                  <a:pt x="22" y="110"/>
                </a:lnTo>
                <a:lnTo>
                  <a:pt x="22" y="110"/>
                </a:lnTo>
                <a:lnTo>
                  <a:pt x="19" y="109"/>
                </a:lnTo>
                <a:lnTo>
                  <a:pt x="19" y="109"/>
                </a:lnTo>
                <a:lnTo>
                  <a:pt x="19" y="106"/>
                </a:lnTo>
                <a:lnTo>
                  <a:pt x="21" y="106"/>
                </a:lnTo>
                <a:lnTo>
                  <a:pt x="21" y="106"/>
                </a:lnTo>
                <a:lnTo>
                  <a:pt x="22" y="106"/>
                </a:lnTo>
                <a:lnTo>
                  <a:pt x="24" y="107"/>
                </a:lnTo>
                <a:lnTo>
                  <a:pt x="24" y="107"/>
                </a:lnTo>
                <a:lnTo>
                  <a:pt x="22" y="109"/>
                </a:lnTo>
                <a:lnTo>
                  <a:pt x="24" y="110"/>
                </a:lnTo>
                <a:lnTo>
                  <a:pt x="24" y="110"/>
                </a:lnTo>
                <a:lnTo>
                  <a:pt x="32" y="128"/>
                </a:lnTo>
                <a:lnTo>
                  <a:pt x="32" y="128"/>
                </a:lnTo>
                <a:lnTo>
                  <a:pt x="36" y="132"/>
                </a:lnTo>
                <a:lnTo>
                  <a:pt x="36" y="132"/>
                </a:lnTo>
                <a:lnTo>
                  <a:pt x="43" y="124"/>
                </a:lnTo>
                <a:lnTo>
                  <a:pt x="43" y="124"/>
                </a:lnTo>
                <a:close/>
                <a:moveTo>
                  <a:pt x="84" y="91"/>
                </a:moveTo>
                <a:lnTo>
                  <a:pt x="84" y="91"/>
                </a:lnTo>
                <a:lnTo>
                  <a:pt x="82" y="91"/>
                </a:lnTo>
                <a:lnTo>
                  <a:pt x="82" y="91"/>
                </a:lnTo>
                <a:lnTo>
                  <a:pt x="76" y="94"/>
                </a:lnTo>
                <a:lnTo>
                  <a:pt x="76" y="94"/>
                </a:lnTo>
                <a:lnTo>
                  <a:pt x="73" y="94"/>
                </a:lnTo>
                <a:lnTo>
                  <a:pt x="73" y="94"/>
                </a:lnTo>
                <a:lnTo>
                  <a:pt x="63" y="94"/>
                </a:lnTo>
                <a:lnTo>
                  <a:pt x="63" y="94"/>
                </a:lnTo>
                <a:lnTo>
                  <a:pt x="62" y="94"/>
                </a:lnTo>
                <a:lnTo>
                  <a:pt x="62" y="94"/>
                </a:lnTo>
                <a:lnTo>
                  <a:pt x="63" y="94"/>
                </a:lnTo>
                <a:lnTo>
                  <a:pt x="63" y="94"/>
                </a:lnTo>
                <a:lnTo>
                  <a:pt x="74" y="96"/>
                </a:lnTo>
                <a:lnTo>
                  <a:pt x="74" y="96"/>
                </a:lnTo>
                <a:lnTo>
                  <a:pt x="79" y="94"/>
                </a:lnTo>
                <a:lnTo>
                  <a:pt x="84" y="93"/>
                </a:lnTo>
                <a:lnTo>
                  <a:pt x="84" y="93"/>
                </a:lnTo>
                <a:lnTo>
                  <a:pt x="84" y="91"/>
                </a:lnTo>
                <a:lnTo>
                  <a:pt x="84" y="91"/>
                </a:lnTo>
                <a:lnTo>
                  <a:pt x="84" y="91"/>
                </a:lnTo>
                <a:lnTo>
                  <a:pt x="84" y="91"/>
                </a:lnTo>
                <a:lnTo>
                  <a:pt x="90" y="87"/>
                </a:lnTo>
                <a:lnTo>
                  <a:pt x="90" y="87"/>
                </a:lnTo>
                <a:lnTo>
                  <a:pt x="90" y="87"/>
                </a:lnTo>
                <a:lnTo>
                  <a:pt x="90" y="87"/>
                </a:lnTo>
                <a:lnTo>
                  <a:pt x="90" y="87"/>
                </a:lnTo>
                <a:lnTo>
                  <a:pt x="90" y="87"/>
                </a:lnTo>
                <a:lnTo>
                  <a:pt x="84" y="91"/>
                </a:lnTo>
                <a:lnTo>
                  <a:pt x="84" y="91"/>
                </a:lnTo>
                <a:lnTo>
                  <a:pt x="84" y="91"/>
                </a:lnTo>
                <a:lnTo>
                  <a:pt x="84" y="91"/>
                </a:lnTo>
                <a:close/>
                <a:moveTo>
                  <a:pt x="79" y="183"/>
                </a:moveTo>
                <a:lnTo>
                  <a:pt x="79" y="183"/>
                </a:lnTo>
                <a:lnTo>
                  <a:pt x="81" y="181"/>
                </a:lnTo>
                <a:lnTo>
                  <a:pt x="81" y="181"/>
                </a:lnTo>
                <a:lnTo>
                  <a:pt x="85" y="180"/>
                </a:lnTo>
                <a:lnTo>
                  <a:pt x="90" y="176"/>
                </a:lnTo>
                <a:lnTo>
                  <a:pt x="90" y="176"/>
                </a:lnTo>
                <a:lnTo>
                  <a:pt x="95" y="170"/>
                </a:lnTo>
                <a:lnTo>
                  <a:pt x="98" y="164"/>
                </a:lnTo>
                <a:lnTo>
                  <a:pt x="98" y="164"/>
                </a:lnTo>
                <a:lnTo>
                  <a:pt x="100" y="153"/>
                </a:lnTo>
                <a:lnTo>
                  <a:pt x="100" y="153"/>
                </a:lnTo>
                <a:lnTo>
                  <a:pt x="98" y="143"/>
                </a:lnTo>
                <a:lnTo>
                  <a:pt x="95" y="135"/>
                </a:lnTo>
                <a:lnTo>
                  <a:pt x="95" y="135"/>
                </a:lnTo>
                <a:lnTo>
                  <a:pt x="90" y="131"/>
                </a:lnTo>
                <a:lnTo>
                  <a:pt x="85" y="128"/>
                </a:lnTo>
                <a:lnTo>
                  <a:pt x="85" y="128"/>
                </a:lnTo>
                <a:lnTo>
                  <a:pt x="82" y="126"/>
                </a:lnTo>
                <a:lnTo>
                  <a:pt x="82" y="126"/>
                </a:lnTo>
                <a:lnTo>
                  <a:pt x="81" y="126"/>
                </a:lnTo>
                <a:lnTo>
                  <a:pt x="81" y="126"/>
                </a:lnTo>
                <a:lnTo>
                  <a:pt x="79" y="126"/>
                </a:lnTo>
                <a:lnTo>
                  <a:pt x="79" y="126"/>
                </a:lnTo>
                <a:lnTo>
                  <a:pt x="71" y="126"/>
                </a:lnTo>
                <a:lnTo>
                  <a:pt x="71" y="126"/>
                </a:lnTo>
                <a:lnTo>
                  <a:pt x="70" y="126"/>
                </a:lnTo>
                <a:lnTo>
                  <a:pt x="70" y="126"/>
                </a:lnTo>
                <a:lnTo>
                  <a:pt x="68" y="128"/>
                </a:lnTo>
                <a:lnTo>
                  <a:pt x="66" y="128"/>
                </a:lnTo>
                <a:lnTo>
                  <a:pt x="66" y="128"/>
                </a:lnTo>
                <a:lnTo>
                  <a:pt x="65" y="128"/>
                </a:lnTo>
                <a:lnTo>
                  <a:pt x="62" y="128"/>
                </a:lnTo>
                <a:lnTo>
                  <a:pt x="62" y="128"/>
                </a:lnTo>
                <a:lnTo>
                  <a:pt x="57" y="131"/>
                </a:lnTo>
                <a:lnTo>
                  <a:pt x="52" y="134"/>
                </a:lnTo>
                <a:lnTo>
                  <a:pt x="52" y="134"/>
                </a:lnTo>
                <a:lnTo>
                  <a:pt x="47" y="140"/>
                </a:lnTo>
                <a:lnTo>
                  <a:pt x="47" y="140"/>
                </a:lnTo>
                <a:lnTo>
                  <a:pt x="43" y="147"/>
                </a:lnTo>
                <a:lnTo>
                  <a:pt x="41" y="154"/>
                </a:lnTo>
                <a:lnTo>
                  <a:pt x="41" y="154"/>
                </a:lnTo>
                <a:lnTo>
                  <a:pt x="41" y="158"/>
                </a:lnTo>
                <a:lnTo>
                  <a:pt x="41" y="158"/>
                </a:lnTo>
                <a:lnTo>
                  <a:pt x="44" y="164"/>
                </a:lnTo>
                <a:lnTo>
                  <a:pt x="49" y="170"/>
                </a:lnTo>
                <a:lnTo>
                  <a:pt x="49" y="170"/>
                </a:lnTo>
                <a:lnTo>
                  <a:pt x="57" y="176"/>
                </a:lnTo>
                <a:lnTo>
                  <a:pt x="65" y="180"/>
                </a:lnTo>
                <a:lnTo>
                  <a:pt x="65" y="180"/>
                </a:lnTo>
                <a:lnTo>
                  <a:pt x="70" y="181"/>
                </a:lnTo>
                <a:lnTo>
                  <a:pt x="70" y="181"/>
                </a:lnTo>
                <a:lnTo>
                  <a:pt x="71" y="181"/>
                </a:lnTo>
                <a:lnTo>
                  <a:pt x="71" y="181"/>
                </a:lnTo>
                <a:lnTo>
                  <a:pt x="76" y="181"/>
                </a:lnTo>
                <a:lnTo>
                  <a:pt x="76" y="181"/>
                </a:lnTo>
                <a:lnTo>
                  <a:pt x="77" y="181"/>
                </a:lnTo>
                <a:lnTo>
                  <a:pt x="79" y="181"/>
                </a:lnTo>
                <a:lnTo>
                  <a:pt x="79" y="181"/>
                </a:lnTo>
                <a:lnTo>
                  <a:pt x="79" y="183"/>
                </a:lnTo>
                <a:lnTo>
                  <a:pt x="79" y="183"/>
                </a:lnTo>
                <a:close/>
                <a:moveTo>
                  <a:pt x="54" y="79"/>
                </a:moveTo>
                <a:lnTo>
                  <a:pt x="54" y="79"/>
                </a:lnTo>
                <a:lnTo>
                  <a:pt x="54" y="77"/>
                </a:lnTo>
                <a:lnTo>
                  <a:pt x="54" y="76"/>
                </a:lnTo>
                <a:lnTo>
                  <a:pt x="54" y="76"/>
                </a:lnTo>
                <a:lnTo>
                  <a:pt x="54" y="76"/>
                </a:lnTo>
                <a:lnTo>
                  <a:pt x="54" y="76"/>
                </a:lnTo>
                <a:lnTo>
                  <a:pt x="60" y="66"/>
                </a:lnTo>
                <a:lnTo>
                  <a:pt x="60" y="66"/>
                </a:lnTo>
                <a:lnTo>
                  <a:pt x="66" y="60"/>
                </a:lnTo>
                <a:lnTo>
                  <a:pt x="66" y="60"/>
                </a:lnTo>
                <a:lnTo>
                  <a:pt x="79" y="47"/>
                </a:lnTo>
                <a:lnTo>
                  <a:pt x="79" y="47"/>
                </a:lnTo>
                <a:lnTo>
                  <a:pt x="84" y="44"/>
                </a:lnTo>
                <a:lnTo>
                  <a:pt x="84" y="44"/>
                </a:lnTo>
                <a:lnTo>
                  <a:pt x="85" y="44"/>
                </a:lnTo>
                <a:lnTo>
                  <a:pt x="87" y="46"/>
                </a:lnTo>
                <a:lnTo>
                  <a:pt x="87" y="46"/>
                </a:lnTo>
                <a:lnTo>
                  <a:pt x="87" y="46"/>
                </a:lnTo>
                <a:lnTo>
                  <a:pt x="87" y="46"/>
                </a:lnTo>
                <a:lnTo>
                  <a:pt x="84" y="53"/>
                </a:lnTo>
                <a:lnTo>
                  <a:pt x="84" y="53"/>
                </a:lnTo>
                <a:lnTo>
                  <a:pt x="77" y="61"/>
                </a:lnTo>
                <a:lnTo>
                  <a:pt x="77" y="61"/>
                </a:lnTo>
                <a:lnTo>
                  <a:pt x="70" y="71"/>
                </a:lnTo>
                <a:lnTo>
                  <a:pt x="70" y="71"/>
                </a:lnTo>
                <a:lnTo>
                  <a:pt x="62" y="77"/>
                </a:lnTo>
                <a:lnTo>
                  <a:pt x="62" y="77"/>
                </a:lnTo>
                <a:lnTo>
                  <a:pt x="59" y="79"/>
                </a:lnTo>
                <a:lnTo>
                  <a:pt x="59" y="79"/>
                </a:lnTo>
                <a:lnTo>
                  <a:pt x="59" y="79"/>
                </a:lnTo>
                <a:lnTo>
                  <a:pt x="59" y="79"/>
                </a:lnTo>
                <a:lnTo>
                  <a:pt x="55" y="83"/>
                </a:lnTo>
                <a:lnTo>
                  <a:pt x="55" y="83"/>
                </a:lnTo>
                <a:lnTo>
                  <a:pt x="54" y="85"/>
                </a:lnTo>
                <a:lnTo>
                  <a:pt x="54" y="85"/>
                </a:lnTo>
                <a:lnTo>
                  <a:pt x="52" y="85"/>
                </a:lnTo>
                <a:lnTo>
                  <a:pt x="51" y="83"/>
                </a:lnTo>
                <a:lnTo>
                  <a:pt x="51" y="83"/>
                </a:lnTo>
                <a:lnTo>
                  <a:pt x="51" y="82"/>
                </a:lnTo>
                <a:lnTo>
                  <a:pt x="51" y="82"/>
                </a:lnTo>
                <a:lnTo>
                  <a:pt x="51" y="82"/>
                </a:lnTo>
                <a:lnTo>
                  <a:pt x="51" y="82"/>
                </a:lnTo>
                <a:lnTo>
                  <a:pt x="47" y="83"/>
                </a:lnTo>
                <a:lnTo>
                  <a:pt x="46" y="82"/>
                </a:lnTo>
                <a:lnTo>
                  <a:pt x="46" y="82"/>
                </a:lnTo>
                <a:lnTo>
                  <a:pt x="43" y="76"/>
                </a:lnTo>
                <a:lnTo>
                  <a:pt x="43" y="76"/>
                </a:lnTo>
                <a:lnTo>
                  <a:pt x="40" y="69"/>
                </a:lnTo>
                <a:lnTo>
                  <a:pt x="40" y="61"/>
                </a:lnTo>
                <a:lnTo>
                  <a:pt x="40" y="61"/>
                </a:lnTo>
                <a:lnTo>
                  <a:pt x="43" y="53"/>
                </a:lnTo>
                <a:lnTo>
                  <a:pt x="46" y="47"/>
                </a:lnTo>
                <a:lnTo>
                  <a:pt x="46" y="47"/>
                </a:lnTo>
                <a:lnTo>
                  <a:pt x="46" y="47"/>
                </a:lnTo>
                <a:lnTo>
                  <a:pt x="46" y="47"/>
                </a:lnTo>
                <a:lnTo>
                  <a:pt x="44" y="47"/>
                </a:lnTo>
                <a:lnTo>
                  <a:pt x="41" y="46"/>
                </a:lnTo>
                <a:lnTo>
                  <a:pt x="41" y="46"/>
                </a:lnTo>
                <a:lnTo>
                  <a:pt x="41" y="49"/>
                </a:lnTo>
                <a:lnTo>
                  <a:pt x="41" y="49"/>
                </a:lnTo>
                <a:lnTo>
                  <a:pt x="38" y="53"/>
                </a:lnTo>
                <a:lnTo>
                  <a:pt x="38" y="60"/>
                </a:lnTo>
                <a:lnTo>
                  <a:pt x="38" y="60"/>
                </a:lnTo>
                <a:lnTo>
                  <a:pt x="38" y="64"/>
                </a:lnTo>
                <a:lnTo>
                  <a:pt x="38" y="68"/>
                </a:lnTo>
                <a:lnTo>
                  <a:pt x="38" y="68"/>
                </a:lnTo>
                <a:lnTo>
                  <a:pt x="43" y="79"/>
                </a:lnTo>
                <a:lnTo>
                  <a:pt x="47" y="83"/>
                </a:lnTo>
                <a:lnTo>
                  <a:pt x="52" y="87"/>
                </a:lnTo>
                <a:lnTo>
                  <a:pt x="52" y="87"/>
                </a:lnTo>
                <a:lnTo>
                  <a:pt x="59" y="90"/>
                </a:lnTo>
                <a:lnTo>
                  <a:pt x="59" y="90"/>
                </a:lnTo>
                <a:lnTo>
                  <a:pt x="73" y="91"/>
                </a:lnTo>
                <a:lnTo>
                  <a:pt x="73" y="91"/>
                </a:lnTo>
                <a:lnTo>
                  <a:pt x="74" y="91"/>
                </a:lnTo>
                <a:lnTo>
                  <a:pt x="74" y="91"/>
                </a:lnTo>
                <a:lnTo>
                  <a:pt x="79" y="90"/>
                </a:lnTo>
                <a:lnTo>
                  <a:pt x="84" y="88"/>
                </a:lnTo>
                <a:lnTo>
                  <a:pt x="84" y="88"/>
                </a:lnTo>
                <a:lnTo>
                  <a:pt x="87" y="85"/>
                </a:lnTo>
                <a:lnTo>
                  <a:pt x="87" y="85"/>
                </a:lnTo>
                <a:lnTo>
                  <a:pt x="90" y="80"/>
                </a:lnTo>
                <a:lnTo>
                  <a:pt x="92" y="74"/>
                </a:lnTo>
                <a:lnTo>
                  <a:pt x="92" y="74"/>
                </a:lnTo>
                <a:lnTo>
                  <a:pt x="93" y="68"/>
                </a:lnTo>
                <a:lnTo>
                  <a:pt x="93" y="60"/>
                </a:lnTo>
                <a:lnTo>
                  <a:pt x="93" y="60"/>
                </a:lnTo>
                <a:lnTo>
                  <a:pt x="92" y="52"/>
                </a:lnTo>
                <a:lnTo>
                  <a:pt x="92" y="52"/>
                </a:lnTo>
                <a:lnTo>
                  <a:pt x="88" y="42"/>
                </a:lnTo>
                <a:lnTo>
                  <a:pt x="88" y="42"/>
                </a:lnTo>
                <a:lnTo>
                  <a:pt x="87" y="41"/>
                </a:lnTo>
                <a:lnTo>
                  <a:pt x="87" y="41"/>
                </a:lnTo>
                <a:lnTo>
                  <a:pt x="82" y="38"/>
                </a:lnTo>
                <a:lnTo>
                  <a:pt x="77" y="36"/>
                </a:lnTo>
                <a:lnTo>
                  <a:pt x="77" y="36"/>
                </a:lnTo>
                <a:lnTo>
                  <a:pt x="73" y="35"/>
                </a:lnTo>
                <a:lnTo>
                  <a:pt x="73" y="35"/>
                </a:lnTo>
                <a:lnTo>
                  <a:pt x="66" y="35"/>
                </a:lnTo>
                <a:lnTo>
                  <a:pt x="62" y="36"/>
                </a:lnTo>
                <a:lnTo>
                  <a:pt x="62" y="36"/>
                </a:lnTo>
                <a:lnTo>
                  <a:pt x="55" y="39"/>
                </a:lnTo>
                <a:lnTo>
                  <a:pt x="51" y="46"/>
                </a:lnTo>
                <a:lnTo>
                  <a:pt x="46" y="50"/>
                </a:lnTo>
                <a:lnTo>
                  <a:pt x="44" y="58"/>
                </a:lnTo>
                <a:lnTo>
                  <a:pt x="44" y="58"/>
                </a:lnTo>
                <a:lnTo>
                  <a:pt x="43" y="64"/>
                </a:lnTo>
                <a:lnTo>
                  <a:pt x="44" y="71"/>
                </a:lnTo>
                <a:lnTo>
                  <a:pt x="44" y="71"/>
                </a:lnTo>
                <a:lnTo>
                  <a:pt x="51" y="77"/>
                </a:lnTo>
                <a:lnTo>
                  <a:pt x="51" y="77"/>
                </a:lnTo>
                <a:lnTo>
                  <a:pt x="51" y="80"/>
                </a:lnTo>
                <a:lnTo>
                  <a:pt x="51" y="80"/>
                </a:lnTo>
                <a:lnTo>
                  <a:pt x="52" y="80"/>
                </a:lnTo>
                <a:lnTo>
                  <a:pt x="54" y="79"/>
                </a:lnTo>
                <a:lnTo>
                  <a:pt x="54" y="79"/>
                </a:lnTo>
                <a:close/>
                <a:moveTo>
                  <a:pt x="77" y="186"/>
                </a:moveTo>
                <a:lnTo>
                  <a:pt x="77" y="186"/>
                </a:lnTo>
                <a:lnTo>
                  <a:pt x="77" y="186"/>
                </a:lnTo>
                <a:lnTo>
                  <a:pt x="77" y="186"/>
                </a:lnTo>
                <a:lnTo>
                  <a:pt x="79" y="186"/>
                </a:lnTo>
                <a:lnTo>
                  <a:pt x="79" y="186"/>
                </a:lnTo>
                <a:lnTo>
                  <a:pt x="87" y="183"/>
                </a:lnTo>
                <a:lnTo>
                  <a:pt x="93" y="180"/>
                </a:lnTo>
                <a:lnTo>
                  <a:pt x="93" y="180"/>
                </a:lnTo>
                <a:lnTo>
                  <a:pt x="98" y="172"/>
                </a:lnTo>
                <a:lnTo>
                  <a:pt x="101" y="164"/>
                </a:lnTo>
                <a:lnTo>
                  <a:pt x="101" y="164"/>
                </a:lnTo>
                <a:lnTo>
                  <a:pt x="104" y="156"/>
                </a:lnTo>
                <a:lnTo>
                  <a:pt x="104" y="148"/>
                </a:lnTo>
                <a:lnTo>
                  <a:pt x="104" y="148"/>
                </a:lnTo>
                <a:lnTo>
                  <a:pt x="103" y="140"/>
                </a:lnTo>
                <a:lnTo>
                  <a:pt x="103" y="140"/>
                </a:lnTo>
                <a:lnTo>
                  <a:pt x="100" y="135"/>
                </a:lnTo>
                <a:lnTo>
                  <a:pt x="95" y="131"/>
                </a:lnTo>
                <a:lnTo>
                  <a:pt x="95" y="131"/>
                </a:lnTo>
                <a:lnTo>
                  <a:pt x="95" y="131"/>
                </a:lnTo>
                <a:lnTo>
                  <a:pt x="95" y="131"/>
                </a:lnTo>
                <a:lnTo>
                  <a:pt x="95" y="132"/>
                </a:lnTo>
                <a:lnTo>
                  <a:pt x="95" y="132"/>
                </a:lnTo>
                <a:lnTo>
                  <a:pt x="100" y="140"/>
                </a:lnTo>
                <a:lnTo>
                  <a:pt x="101" y="145"/>
                </a:lnTo>
                <a:lnTo>
                  <a:pt x="101" y="151"/>
                </a:lnTo>
                <a:lnTo>
                  <a:pt x="101" y="151"/>
                </a:lnTo>
                <a:lnTo>
                  <a:pt x="101" y="159"/>
                </a:lnTo>
                <a:lnTo>
                  <a:pt x="100" y="167"/>
                </a:lnTo>
                <a:lnTo>
                  <a:pt x="100" y="167"/>
                </a:lnTo>
                <a:lnTo>
                  <a:pt x="96" y="173"/>
                </a:lnTo>
                <a:lnTo>
                  <a:pt x="92" y="178"/>
                </a:lnTo>
                <a:lnTo>
                  <a:pt x="85" y="183"/>
                </a:lnTo>
                <a:lnTo>
                  <a:pt x="79" y="184"/>
                </a:lnTo>
                <a:lnTo>
                  <a:pt x="79" y="184"/>
                </a:lnTo>
                <a:lnTo>
                  <a:pt x="77" y="186"/>
                </a:lnTo>
                <a:lnTo>
                  <a:pt x="77" y="186"/>
                </a:lnTo>
                <a:close/>
                <a:moveTo>
                  <a:pt x="60" y="25"/>
                </a:moveTo>
                <a:lnTo>
                  <a:pt x="60" y="25"/>
                </a:lnTo>
                <a:lnTo>
                  <a:pt x="60" y="25"/>
                </a:lnTo>
                <a:lnTo>
                  <a:pt x="60" y="25"/>
                </a:lnTo>
                <a:lnTo>
                  <a:pt x="59" y="25"/>
                </a:lnTo>
                <a:lnTo>
                  <a:pt x="59" y="25"/>
                </a:lnTo>
                <a:lnTo>
                  <a:pt x="54" y="25"/>
                </a:lnTo>
                <a:lnTo>
                  <a:pt x="51" y="27"/>
                </a:lnTo>
                <a:lnTo>
                  <a:pt x="51" y="27"/>
                </a:lnTo>
                <a:lnTo>
                  <a:pt x="44" y="31"/>
                </a:lnTo>
                <a:lnTo>
                  <a:pt x="38" y="38"/>
                </a:lnTo>
                <a:lnTo>
                  <a:pt x="38" y="38"/>
                </a:lnTo>
                <a:lnTo>
                  <a:pt x="32" y="50"/>
                </a:lnTo>
                <a:lnTo>
                  <a:pt x="32" y="50"/>
                </a:lnTo>
                <a:lnTo>
                  <a:pt x="32" y="50"/>
                </a:lnTo>
                <a:lnTo>
                  <a:pt x="32" y="50"/>
                </a:lnTo>
                <a:lnTo>
                  <a:pt x="33" y="52"/>
                </a:lnTo>
                <a:lnTo>
                  <a:pt x="33" y="52"/>
                </a:lnTo>
                <a:lnTo>
                  <a:pt x="38" y="42"/>
                </a:lnTo>
                <a:lnTo>
                  <a:pt x="44" y="35"/>
                </a:lnTo>
                <a:lnTo>
                  <a:pt x="51" y="30"/>
                </a:lnTo>
                <a:lnTo>
                  <a:pt x="60" y="25"/>
                </a:lnTo>
                <a:lnTo>
                  <a:pt x="60" y="25"/>
                </a:lnTo>
                <a:close/>
                <a:moveTo>
                  <a:pt x="51" y="39"/>
                </a:moveTo>
                <a:lnTo>
                  <a:pt x="51" y="39"/>
                </a:lnTo>
                <a:lnTo>
                  <a:pt x="51" y="39"/>
                </a:lnTo>
                <a:lnTo>
                  <a:pt x="51" y="39"/>
                </a:lnTo>
                <a:lnTo>
                  <a:pt x="52" y="39"/>
                </a:lnTo>
                <a:lnTo>
                  <a:pt x="52" y="39"/>
                </a:lnTo>
                <a:lnTo>
                  <a:pt x="57" y="36"/>
                </a:lnTo>
                <a:lnTo>
                  <a:pt x="62" y="33"/>
                </a:lnTo>
                <a:lnTo>
                  <a:pt x="62" y="33"/>
                </a:lnTo>
                <a:lnTo>
                  <a:pt x="68" y="33"/>
                </a:lnTo>
                <a:lnTo>
                  <a:pt x="73" y="33"/>
                </a:lnTo>
                <a:lnTo>
                  <a:pt x="73" y="33"/>
                </a:lnTo>
                <a:lnTo>
                  <a:pt x="79" y="33"/>
                </a:lnTo>
                <a:lnTo>
                  <a:pt x="85" y="36"/>
                </a:lnTo>
                <a:lnTo>
                  <a:pt x="85" y="36"/>
                </a:lnTo>
                <a:lnTo>
                  <a:pt x="85" y="36"/>
                </a:lnTo>
                <a:lnTo>
                  <a:pt x="85" y="36"/>
                </a:lnTo>
                <a:lnTo>
                  <a:pt x="84" y="35"/>
                </a:lnTo>
                <a:lnTo>
                  <a:pt x="84" y="35"/>
                </a:lnTo>
                <a:lnTo>
                  <a:pt x="77" y="31"/>
                </a:lnTo>
                <a:lnTo>
                  <a:pt x="71" y="30"/>
                </a:lnTo>
                <a:lnTo>
                  <a:pt x="71" y="30"/>
                </a:lnTo>
                <a:lnTo>
                  <a:pt x="66" y="30"/>
                </a:lnTo>
                <a:lnTo>
                  <a:pt x="63" y="31"/>
                </a:lnTo>
                <a:lnTo>
                  <a:pt x="63" y="31"/>
                </a:lnTo>
                <a:lnTo>
                  <a:pt x="62" y="31"/>
                </a:lnTo>
                <a:lnTo>
                  <a:pt x="62" y="31"/>
                </a:lnTo>
                <a:lnTo>
                  <a:pt x="55" y="36"/>
                </a:lnTo>
                <a:lnTo>
                  <a:pt x="51" y="39"/>
                </a:lnTo>
                <a:lnTo>
                  <a:pt x="51" y="39"/>
                </a:lnTo>
                <a:close/>
                <a:moveTo>
                  <a:pt x="49" y="126"/>
                </a:moveTo>
                <a:lnTo>
                  <a:pt x="49" y="126"/>
                </a:lnTo>
                <a:lnTo>
                  <a:pt x="49" y="126"/>
                </a:lnTo>
                <a:lnTo>
                  <a:pt x="49" y="126"/>
                </a:lnTo>
                <a:lnTo>
                  <a:pt x="44" y="129"/>
                </a:lnTo>
                <a:lnTo>
                  <a:pt x="40" y="134"/>
                </a:lnTo>
                <a:lnTo>
                  <a:pt x="40" y="134"/>
                </a:lnTo>
                <a:lnTo>
                  <a:pt x="40" y="135"/>
                </a:lnTo>
                <a:lnTo>
                  <a:pt x="40" y="135"/>
                </a:lnTo>
                <a:lnTo>
                  <a:pt x="38" y="137"/>
                </a:lnTo>
                <a:lnTo>
                  <a:pt x="36" y="139"/>
                </a:lnTo>
                <a:lnTo>
                  <a:pt x="36" y="139"/>
                </a:lnTo>
                <a:lnTo>
                  <a:pt x="36" y="139"/>
                </a:lnTo>
                <a:lnTo>
                  <a:pt x="36" y="139"/>
                </a:lnTo>
                <a:lnTo>
                  <a:pt x="35" y="143"/>
                </a:lnTo>
                <a:lnTo>
                  <a:pt x="35" y="143"/>
                </a:lnTo>
                <a:lnTo>
                  <a:pt x="33" y="151"/>
                </a:lnTo>
                <a:lnTo>
                  <a:pt x="33" y="159"/>
                </a:lnTo>
                <a:lnTo>
                  <a:pt x="33" y="159"/>
                </a:lnTo>
                <a:lnTo>
                  <a:pt x="33" y="164"/>
                </a:lnTo>
                <a:lnTo>
                  <a:pt x="33" y="164"/>
                </a:lnTo>
                <a:lnTo>
                  <a:pt x="35" y="165"/>
                </a:lnTo>
                <a:lnTo>
                  <a:pt x="35" y="165"/>
                </a:lnTo>
                <a:lnTo>
                  <a:pt x="35" y="158"/>
                </a:lnTo>
                <a:lnTo>
                  <a:pt x="35" y="158"/>
                </a:lnTo>
                <a:lnTo>
                  <a:pt x="36" y="148"/>
                </a:lnTo>
                <a:lnTo>
                  <a:pt x="38" y="139"/>
                </a:lnTo>
                <a:lnTo>
                  <a:pt x="38" y="139"/>
                </a:lnTo>
                <a:lnTo>
                  <a:pt x="40" y="135"/>
                </a:lnTo>
                <a:lnTo>
                  <a:pt x="43" y="132"/>
                </a:lnTo>
                <a:lnTo>
                  <a:pt x="43" y="132"/>
                </a:lnTo>
                <a:lnTo>
                  <a:pt x="47" y="128"/>
                </a:lnTo>
                <a:lnTo>
                  <a:pt x="47" y="128"/>
                </a:lnTo>
                <a:lnTo>
                  <a:pt x="49" y="126"/>
                </a:lnTo>
                <a:lnTo>
                  <a:pt x="49" y="126"/>
                </a:lnTo>
                <a:close/>
                <a:moveTo>
                  <a:pt x="41" y="87"/>
                </a:moveTo>
                <a:lnTo>
                  <a:pt x="41" y="87"/>
                </a:lnTo>
                <a:lnTo>
                  <a:pt x="41" y="87"/>
                </a:lnTo>
                <a:lnTo>
                  <a:pt x="41" y="87"/>
                </a:lnTo>
                <a:lnTo>
                  <a:pt x="36" y="82"/>
                </a:lnTo>
                <a:lnTo>
                  <a:pt x="36" y="82"/>
                </a:lnTo>
                <a:lnTo>
                  <a:pt x="33" y="76"/>
                </a:lnTo>
                <a:lnTo>
                  <a:pt x="32" y="69"/>
                </a:lnTo>
                <a:lnTo>
                  <a:pt x="32" y="69"/>
                </a:lnTo>
                <a:lnTo>
                  <a:pt x="32" y="58"/>
                </a:lnTo>
                <a:lnTo>
                  <a:pt x="32" y="58"/>
                </a:lnTo>
                <a:lnTo>
                  <a:pt x="32" y="55"/>
                </a:lnTo>
                <a:lnTo>
                  <a:pt x="32" y="55"/>
                </a:lnTo>
                <a:lnTo>
                  <a:pt x="30" y="55"/>
                </a:lnTo>
                <a:lnTo>
                  <a:pt x="30" y="55"/>
                </a:lnTo>
                <a:lnTo>
                  <a:pt x="30" y="63"/>
                </a:lnTo>
                <a:lnTo>
                  <a:pt x="32" y="72"/>
                </a:lnTo>
                <a:lnTo>
                  <a:pt x="35" y="80"/>
                </a:lnTo>
                <a:lnTo>
                  <a:pt x="41" y="87"/>
                </a:lnTo>
                <a:lnTo>
                  <a:pt x="41" y="87"/>
                </a:lnTo>
                <a:close/>
                <a:moveTo>
                  <a:pt x="62" y="189"/>
                </a:moveTo>
                <a:lnTo>
                  <a:pt x="62" y="189"/>
                </a:lnTo>
                <a:lnTo>
                  <a:pt x="73" y="191"/>
                </a:lnTo>
                <a:lnTo>
                  <a:pt x="79" y="191"/>
                </a:lnTo>
                <a:lnTo>
                  <a:pt x="84" y="189"/>
                </a:lnTo>
                <a:lnTo>
                  <a:pt x="84" y="189"/>
                </a:lnTo>
                <a:lnTo>
                  <a:pt x="84" y="189"/>
                </a:lnTo>
                <a:lnTo>
                  <a:pt x="84" y="189"/>
                </a:lnTo>
                <a:lnTo>
                  <a:pt x="76" y="189"/>
                </a:lnTo>
                <a:lnTo>
                  <a:pt x="76" y="189"/>
                </a:lnTo>
                <a:lnTo>
                  <a:pt x="66" y="189"/>
                </a:lnTo>
                <a:lnTo>
                  <a:pt x="66" y="189"/>
                </a:lnTo>
                <a:lnTo>
                  <a:pt x="63" y="189"/>
                </a:lnTo>
                <a:lnTo>
                  <a:pt x="62" y="189"/>
                </a:lnTo>
                <a:lnTo>
                  <a:pt x="62" y="189"/>
                </a:lnTo>
                <a:close/>
                <a:moveTo>
                  <a:pt x="46" y="183"/>
                </a:moveTo>
                <a:lnTo>
                  <a:pt x="46" y="183"/>
                </a:lnTo>
                <a:lnTo>
                  <a:pt x="52" y="188"/>
                </a:lnTo>
                <a:lnTo>
                  <a:pt x="60" y="189"/>
                </a:lnTo>
                <a:lnTo>
                  <a:pt x="60" y="189"/>
                </a:lnTo>
                <a:lnTo>
                  <a:pt x="62" y="188"/>
                </a:lnTo>
                <a:lnTo>
                  <a:pt x="62" y="188"/>
                </a:lnTo>
                <a:lnTo>
                  <a:pt x="54" y="184"/>
                </a:lnTo>
                <a:lnTo>
                  <a:pt x="46" y="181"/>
                </a:lnTo>
                <a:lnTo>
                  <a:pt x="46" y="181"/>
                </a:lnTo>
                <a:lnTo>
                  <a:pt x="46" y="183"/>
                </a:lnTo>
                <a:lnTo>
                  <a:pt x="46" y="183"/>
                </a:lnTo>
                <a:close/>
                <a:moveTo>
                  <a:pt x="46" y="178"/>
                </a:moveTo>
                <a:lnTo>
                  <a:pt x="46" y="178"/>
                </a:lnTo>
                <a:lnTo>
                  <a:pt x="46" y="178"/>
                </a:lnTo>
                <a:lnTo>
                  <a:pt x="46" y="176"/>
                </a:lnTo>
                <a:lnTo>
                  <a:pt x="46" y="176"/>
                </a:lnTo>
                <a:lnTo>
                  <a:pt x="43" y="173"/>
                </a:lnTo>
                <a:lnTo>
                  <a:pt x="40" y="169"/>
                </a:lnTo>
                <a:lnTo>
                  <a:pt x="40" y="169"/>
                </a:lnTo>
                <a:lnTo>
                  <a:pt x="40" y="167"/>
                </a:lnTo>
                <a:lnTo>
                  <a:pt x="40" y="167"/>
                </a:lnTo>
                <a:lnTo>
                  <a:pt x="38" y="169"/>
                </a:lnTo>
                <a:lnTo>
                  <a:pt x="38" y="169"/>
                </a:lnTo>
                <a:lnTo>
                  <a:pt x="38" y="170"/>
                </a:lnTo>
                <a:lnTo>
                  <a:pt x="40" y="173"/>
                </a:lnTo>
                <a:lnTo>
                  <a:pt x="40" y="173"/>
                </a:lnTo>
                <a:lnTo>
                  <a:pt x="43" y="175"/>
                </a:lnTo>
                <a:lnTo>
                  <a:pt x="43" y="175"/>
                </a:lnTo>
                <a:lnTo>
                  <a:pt x="46" y="178"/>
                </a:lnTo>
                <a:lnTo>
                  <a:pt x="46" y="178"/>
                </a:lnTo>
                <a:close/>
                <a:moveTo>
                  <a:pt x="79" y="55"/>
                </a:moveTo>
                <a:lnTo>
                  <a:pt x="79" y="55"/>
                </a:lnTo>
                <a:lnTo>
                  <a:pt x="76" y="58"/>
                </a:lnTo>
                <a:lnTo>
                  <a:pt x="76" y="58"/>
                </a:lnTo>
                <a:lnTo>
                  <a:pt x="63" y="72"/>
                </a:lnTo>
                <a:lnTo>
                  <a:pt x="63" y="72"/>
                </a:lnTo>
                <a:lnTo>
                  <a:pt x="62" y="74"/>
                </a:lnTo>
                <a:lnTo>
                  <a:pt x="62" y="74"/>
                </a:lnTo>
                <a:lnTo>
                  <a:pt x="71" y="64"/>
                </a:lnTo>
                <a:lnTo>
                  <a:pt x="79" y="55"/>
                </a:lnTo>
                <a:lnTo>
                  <a:pt x="79" y="55"/>
                </a:lnTo>
                <a:close/>
                <a:moveTo>
                  <a:pt x="98" y="57"/>
                </a:moveTo>
                <a:lnTo>
                  <a:pt x="98" y="57"/>
                </a:lnTo>
                <a:lnTo>
                  <a:pt x="98" y="53"/>
                </a:lnTo>
                <a:lnTo>
                  <a:pt x="98" y="53"/>
                </a:lnTo>
                <a:lnTo>
                  <a:pt x="98" y="49"/>
                </a:lnTo>
                <a:lnTo>
                  <a:pt x="95" y="44"/>
                </a:lnTo>
                <a:lnTo>
                  <a:pt x="95" y="44"/>
                </a:lnTo>
                <a:lnTo>
                  <a:pt x="93" y="41"/>
                </a:lnTo>
                <a:lnTo>
                  <a:pt x="93" y="41"/>
                </a:lnTo>
                <a:lnTo>
                  <a:pt x="90" y="41"/>
                </a:lnTo>
                <a:lnTo>
                  <a:pt x="90" y="41"/>
                </a:lnTo>
                <a:lnTo>
                  <a:pt x="95" y="47"/>
                </a:lnTo>
                <a:lnTo>
                  <a:pt x="98" y="57"/>
                </a:lnTo>
                <a:lnTo>
                  <a:pt x="98" y="57"/>
                </a:lnTo>
                <a:close/>
                <a:moveTo>
                  <a:pt x="60" y="94"/>
                </a:moveTo>
                <a:lnTo>
                  <a:pt x="60" y="94"/>
                </a:lnTo>
                <a:lnTo>
                  <a:pt x="47" y="90"/>
                </a:lnTo>
                <a:lnTo>
                  <a:pt x="47" y="90"/>
                </a:lnTo>
                <a:lnTo>
                  <a:pt x="47" y="90"/>
                </a:lnTo>
                <a:lnTo>
                  <a:pt x="47" y="90"/>
                </a:lnTo>
                <a:lnTo>
                  <a:pt x="54" y="93"/>
                </a:lnTo>
                <a:lnTo>
                  <a:pt x="60" y="94"/>
                </a:lnTo>
                <a:lnTo>
                  <a:pt x="60" y="94"/>
                </a:lnTo>
                <a:lnTo>
                  <a:pt x="60" y="94"/>
                </a:lnTo>
                <a:lnTo>
                  <a:pt x="60" y="94"/>
                </a:lnTo>
                <a:close/>
                <a:moveTo>
                  <a:pt x="35" y="68"/>
                </a:moveTo>
                <a:lnTo>
                  <a:pt x="35" y="68"/>
                </a:lnTo>
                <a:lnTo>
                  <a:pt x="35" y="68"/>
                </a:lnTo>
                <a:lnTo>
                  <a:pt x="35" y="68"/>
                </a:lnTo>
                <a:lnTo>
                  <a:pt x="36" y="76"/>
                </a:lnTo>
                <a:lnTo>
                  <a:pt x="41" y="82"/>
                </a:lnTo>
                <a:lnTo>
                  <a:pt x="41" y="82"/>
                </a:lnTo>
                <a:lnTo>
                  <a:pt x="44" y="83"/>
                </a:lnTo>
                <a:lnTo>
                  <a:pt x="44" y="83"/>
                </a:lnTo>
                <a:lnTo>
                  <a:pt x="38" y="76"/>
                </a:lnTo>
                <a:lnTo>
                  <a:pt x="35" y="68"/>
                </a:lnTo>
                <a:lnTo>
                  <a:pt x="35" y="68"/>
                </a:lnTo>
                <a:close/>
                <a:moveTo>
                  <a:pt x="36" y="164"/>
                </a:moveTo>
                <a:lnTo>
                  <a:pt x="36" y="164"/>
                </a:lnTo>
                <a:lnTo>
                  <a:pt x="38" y="165"/>
                </a:lnTo>
                <a:lnTo>
                  <a:pt x="38" y="165"/>
                </a:lnTo>
                <a:lnTo>
                  <a:pt x="38" y="164"/>
                </a:lnTo>
                <a:lnTo>
                  <a:pt x="38" y="164"/>
                </a:lnTo>
                <a:lnTo>
                  <a:pt x="38" y="162"/>
                </a:lnTo>
                <a:lnTo>
                  <a:pt x="38" y="162"/>
                </a:lnTo>
                <a:lnTo>
                  <a:pt x="38" y="158"/>
                </a:lnTo>
                <a:lnTo>
                  <a:pt x="38" y="158"/>
                </a:lnTo>
                <a:lnTo>
                  <a:pt x="38" y="154"/>
                </a:lnTo>
                <a:lnTo>
                  <a:pt x="38" y="154"/>
                </a:lnTo>
                <a:lnTo>
                  <a:pt x="36" y="164"/>
                </a:lnTo>
                <a:lnTo>
                  <a:pt x="36" y="164"/>
                </a:lnTo>
                <a:close/>
                <a:moveTo>
                  <a:pt x="57" y="128"/>
                </a:moveTo>
                <a:lnTo>
                  <a:pt x="57" y="128"/>
                </a:lnTo>
                <a:lnTo>
                  <a:pt x="57" y="128"/>
                </a:lnTo>
                <a:lnTo>
                  <a:pt x="57" y="128"/>
                </a:lnTo>
                <a:lnTo>
                  <a:pt x="55" y="128"/>
                </a:lnTo>
                <a:lnTo>
                  <a:pt x="55" y="128"/>
                </a:lnTo>
                <a:lnTo>
                  <a:pt x="51" y="131"/>
                </a:lnTo>
                <a:lnTo>
                  <a:pt x="46" y="135"/>
                </a:lnTo>
                <a:lnTo>
                  <a:pt x="46" y="135"/>
                </a:lnTo>
                <a:lnTo>
                  <a:pt x="44" y="139"/>
                </a:lnTo>
                <a:lnTo>
                  <a:pt x="44" y="139"/>
                </a:lnTo>
                <a:lnTo>
                  <a:pt x="44" y="140"/>
                </a:lnTo>
                <a:lnTo>
                  <a:pt x="44" y="140"/>
                </a:lnTo>
                <a:lnTo>
                  <a:pt x="51" y="132"/>
                </a:lnTo>
                <a:lnTo>
                  <a:pt x="57" y="128"/>
                </a:lnTo>
                <a:lnTo>
                  <a:pt x="57" y="128"/>
                </a:lnTo>
                <a:close/>
                <a:moveTo>
                  <a:pt x="103" y="170"/>
                </a:moveTo>
                <a:lnTo>
                  <a:pt x="103" y="170"/>
                </a:lnTo>
                <a:lnTo>
                  <a:pt x="106" y="164"/>
                </a:lnTo>
                <a:lnTo>
                  <a:pt x="106" y="158"/>
                </a:lnTo>
                <a:lnTo>
                  <a:pt x="106" y="158"/>
                </a:lnTo>
                <a:lnTo>
                  <a:pt x="104" y="164"/>
                </a:lnTo>
                <a:lnTo>
                  <a:pt x="103" y="170"/>
                </a:lnTo>
                <a:lnTo>
                  <a:pt x="103" y="170"/>
                </a:lnTo>
                <a:close/>
                <a:moveTo>
                  <a:pt x="96" y="69"/>
                </a:moveTo>
                <a:lnTo>
                  <a:pt x="96" y="69"/>
                </a:lnTo>
                <a:lnTo>
                  <a:pt x="96" y="63"/>
                </a:lnTo>
                <a:lnTo>
                  <a:pt x="96" y="57"/>
                </a:lnTo>
                <a:lnTo>
                  <a:pt x="96" y="57"/>
                </a:lnTo>
                <a:lnTo>
                  <a:pt x="96" y="69"/>
                </a:lnTo>
                <a:lnTo>
                  <a:pt x="96" y="69"/>
                </a:lnTo>
                <a:close/>
                <a:moveTo>
                  <a:pt x="29" y="50"/>
                </a:moveTo>
                <a:lnTo>
                  <a:pt x="29" y="50"/>
                </a:lnTo>
                <a:lnTo>
                  <a:pt x="29" y="50"/>
                </a:lnTo>
                <a:lnTo>
                  <a:pt x="29" y="50"/>
                </a:lnTo>
                <a:lnTo>
                  <a:pt x="27" y="57"/>
                </a:lnTo>
                <a:lnTo>
                  <a:pt x="27" y="63"/>
                </a:lnTo>
                <a:lnTo>
                  <a:pt x="27" y="63"/>
                </a:lnTo>
                <a:lnTo>
                  <a:pt x="29" y="52"/>
                </a:lnTo>
                <a:lnTo>
                  <a:pt x="29" y="52"/>
                </a:lnTo>
                <a:lnTo>
                  <a:pt x="29" y="50"/>
                </a:lnTo>
                <a:lnTo>
                  <a:pt x="29" y="50"/>
                </a:lnTo>
                <a:close/>
                <a:moveTo>
                  <a:pt x="30" y="49"/>
                </a:moveTo>
                <a:lnTo>
                  <a:pt x="30" y="49"/>
                </a:lnTo>
                <a:lnTo>
                  <a:pt x="30" y="49"/>
                </a:lnTo>
                <a:lnTo>
                  <a:pt x="30" y="49"/>
                </a:lnTo>
                <a:lnTo>
                  <a:pt x="33" y="42"/>
                </a:lnTo>
                <a:lnTo>
                  <a:pt x="33" y="42"/>
                </a:lnTo>
                <a:lnTo>
                  <a:pt x="30" y="47"/>
                </a:lnTo>
                <a:lnTo>
                  <a:pt x="30" y="47"/>
                </a:lnTo>
                <a:lnTo>
                  <a:pt x="30" y="49"/>
                </a:lnTo>
                <a:lnTo>
                  <a:pt x="30" y="49"/>
                </a:lnTo>
                <a:close/>
                <a:moveTo>
                  <a:pt x="44" y="170"/>
                </a:moveTo>
                <a:lnTo>
                  <a:pt x="44" y="170"/>
                </a:lnTo>
                <a:lnTo>
                  <a:pt x="47" y="173"/>
                </a:lnTo>
                <a:lnTo>
                  <a:pt x="49" y="175"/>
                </a:lnTo>
                <a:lnTo>
                  <a:pt x="49" y="175"/>
                </a:lnTo>
                <a:lnTo>
                  <a:pt x="44" y="170"/>
                </a:lnTo>
                <a:lnTo>
                  <a:pt x="44" y="170"/>
                </a:lnTo>
                <a:close/>
                <a:moveTo>
                  <a:pt x="66" y="120"/>
                </a:moveTo>
                <a:lnTo>
                  <a:pt x="66" y="120"/>
                </a:lnTo>
                <a:lnTo>
                  <a:pt x="66" y="120"/>
                </a:lnTo>
                <a:lnTo>
                  <a:pt x="66" y="120"/>
                </a:lnTo>
                <a:lnTo>
                  <a:pt x="60" y="121"/>
                </a:lnTo>
                <a:lnTo>
                  <a:pt x="60" y="121"/>
                </a:lnTo>
                <a:lnTo>
                  <a:pt x="66" y="120"/>
                </a:lnTo>
                <a:lnTo>
                  <a:pt x="66" y="120"/>
                </a:lnTo>
                <a:close/>
                <a:moveTo>
                  <a:pt x="88" y="33"/>
                </a:moveTo>
                <a:lnTo>
                  <a:pt x="88" y="33"/>
                </a:lnTo>
                <a:lnTo>
                  <a:pt x="85" y="31"/>
                </a:lnTo>
                <a:lnTo>
                  <a:pt x="85" y="31"/>
                </a:lnTo>
                <a:lnTo>
                  <a:pt x="88" y="33"/>
                </a:lnTo>
                <a:lnTo>
                  <a:pt x="88" y="33"/>
                </a:lnTo>
                <a:close/>
                <a:moveTo>
                  <a:pt x="44" y="180"/>
                </a:moveTo>
                <a:lnTo>
                  <a:pt x="44" y="180"/>
                </a:lnTo>
                <a:lnTo>
                  <a:pt x="43" y="180"/>
                </a:lnTo>
                <a:lnTo>
                  <a:pt x="43" y="180"/>
                </a:lnTo>
                <a:lnTo>
                  <a:pt x="43" y="180"/>
                </a:lnTo>
                <a:lnTo>
                  <a:pt x="43" y="180"/>
                </a:lnTo>
                <a:lnTo>
                  <a:pt x="44" y="181"/>
                </a:lnTo>
                <a:lnTo>
                  <a:pt x="44" y="181"/>
                </a:lnTo>
                <a:lnTo>
                  <a:pt x="44" y="180"/>
                </a:lnTo>
                <a:lnTo>
                  <a:pt x="44" y="180"/>
                </a:lnTo>
                <a:close/>
                <a:moveTo>
                  <a:pt x="51" y="181"/>
                </a:moveTo>
                <a:lnTo>
                  <a:pt x="51" y="181"/>
                </a:lnTo>
                <a:lnTo>
                  <a:pt x="49" y="180"/>
                </a:lnTo>
                <a:lnTo>
                  <a:pt x="49" y="180"/>
                </a:lnTo>
                <a:lnTo>
                  <a:pt x="51" y="181"/>
                </a:lnTo>
                <a:lnTo>
                  <a:pt x="51" y="18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70"/>
          <p:cNvSpPr>
            <a:spLocks noEditPoints="1"/>
          </p:cNvSpPr>
          <p:nvPr/>
        </p:nvSpPr>
        <p:spPr bwMode="auto">
          <a:xfrm>
            <a:off x="1011292" y="3908438"/>
            <a:ext cx="248546" cy="270159"/>
          </a:xfrm>
          <a:custGeom>
            <a:avLst/>
            <a:gdLst>
              <a:gd name="T0" fmla="*/ 57 w 115"/>
              <a:gd name="T1" fmla="*/ 4 h 125"/>
              <a:gd name="T2" fmla="*/ 60 w 115"/>
              <a:gd name="T3" fmla="*/ 2 h 125"/>
              <a:gd name="T4" fmla="*/ 79 w 115"/>
              <a:gd name="T5" fmla="*/ 19 h 125"/>
              <a:gd name="T6" fmla="*/ 104 w 115"/>
              <a:gd name="T7" fmla="*/ 56 h 125"/>
              <a:gd name="T8" fmla="*/ 115 w 115"/>
              <a:gd name="T9" fmla="*/ 76 h 125"/>
              <a:gd name="T10" fmla="*/ 104 w 115"/>
              <a:gd name="T11" fmla="*/ 64 h 125"/>
              <a:gd name="T12" fmla="*/ 87 w 115"/>
              <a:gd name="T13" fmla="*/ 89 h 125"/>
              <a:gd name="T14" fmla="*/ 107 w 115"/>
              <a:gd name="T15" fmla="*/ 111 h 125"/>
              <a:gd name="T16" fmla="*/ 112 w 115"/>
              <a:gd name="T17" fmla="*/ 123 h 125"/>
              <a:gd name="T18" fmla="*/ 89 w 115"/>
              <a:gd name="T19" fmla="*/ 93 h 125"/>
              <a:gd name="T20" fmla="*/ 62 w 115"/>
              <a:gd name="T21" fmla="*/ 103 h 125"/>
              <a:gd name="T22" fmla="*/ 43 w 115"/>
              <a:gd name="T23" fmla="*/ 101 h 125"/>
              <a:gd name="T24" fmla="*/ 27 w 115"/>
              <a:gd name="T25" fmla="*/ 122 h 125"/>
              <a:gd name="T26" fmla="*/ 40 w 115"/>
              <a:gd name="T27" fmla="*/ 97 h 125"/>
              <a:gd name="T28" fmla="*/ 19 w 115"/>
              <a:gd name="T29" fmla="*/ 101 h 125"/>
              <a:gd name="T30" fmla="*/ 6 w 115"/>
              <a:gd name="T31" fmla="*/ 114 h 125"/>
              <a:gd name="T32" fmla="*/ 29 w 115"/>
              <a:gd name="T33" fmla="*/ 89 h 125"/>
              <a:gd name="T34" fmla="*/ 8 w 115"/>
              <a:gd name="T35" fmla="*/ 95 h 125"/>
              <a:gd name="T36" fmla="*/ 0 w 115"/>
              <a:gd name="T37" fmla="*/ 105 h 125"/>
              <a:gd name="T38" fmla="*/ 21 w 115"/>
              <a:gd name="T39" fmla="*/ 71 h 125"/>
              <a:gd name="T40" fmla="*/ 27 w 115"/>
              <a:gd name="T41" fmla="*/ 35 h 125"/>
              <a:gd name="T42" fmla="*/ 66 w 115"/>
              <a:gd name="T43" fmla="*/ 16 h 125"/>
              <a:gd name="T44" fmla="*/ 68 w 115"/>
              <a:gd name="T45" fmla="*/ 95 h 125"/>
              <a:gd name="T46" fmla="*/ 70 w 115"/>
              <a:gd name="T47" fmla="*/ 93 h 125"/>
              <a:gd name="T48" fmla="*/ 82 w 115"/>
              <a:gd name="T49" fmla="*/ 71 h 125"/>
              <a:gd name="T50" fmla="*/ 77 w 115"/>
              <a:gd name="T51" fmla="*/ 34 h 125"/>
              <a:gd name="T52" fmla="*/ 52 w 115"/>
              <a:gd name="T53" fmla="*/ 29 h 125"/>
              <a:gd name="T54" fmla="*/ 38 w 115"/>
              <a:gd name="T55" fmla="*/ 51 h 125"/>
              <a:gd name="T56" fmla="*/ 48 w 115"/>
              <a:gd name="T57" fmla="*/ 73 h 125"/>
              <a:gd name="T58" fmla="*/ 74 w 115"/>
              <a:gd name="T59" fmla="*/ 46 h 125"/>
              <a:gd name="T60" fmla="*/ 79 w 115"/>
              <a:gd name="T61" fmla="*/ 51 h 125"/>
              <a:gd name="T62" fmla="*/ 60 w 115"/>
              <a:gd name="T63" fmla="*/ 78 h 125"/>
              <a:gd name="T64" fmla="*/ 73 w 115"/>
              <a:gd name="T65" fmla="*/ 89 h 125"/>
              <a:gd name="T66" fmla="*/ 92 w 115"/>
              <a:gd name="T67" fmla="*/ 64 h 125"/>
              <a:gd name="T68" fmla="*/ 89 w 115"/>
              <a:gd name="T69" fmla="*/ 62 h 125"/>
              <a:gd name="T70" fmla="*/ 60 w 115"/>
              <a:gd name="T71" fmla="*/ 79 h 125"/>
              <a:gd name="T72" fmla="*/ 44 w 115"/>
              <a:gd name="T73" fmla="*/ 82 h 125"/>
              <a:gd name="T74" fmla="*/ 32 w 115"/>
              <a:gd name="T75" fmla="*/ 49 h 125"/>
              <a:gd name="T76" fmla="*/ 33 w 115"/>
              <a:gd name="T77" fmla="*/ 73 h 125"/>
              <a:gd name="T78" fmla="*/ 27 w 115"/>
              <a:gd name="T79" fmla="*/ 64 h 125"/>
              <a:gd name="T80" fmla="*/ 44 w 115"/>
              <a:gd name="T81" fmla="*/ 89 h 125"/>
              <a:gd name="T82" fmla="*/ 71 w 115"/>
              <a:gd name="T83" fmla="*/ 92 h 125"/>
              <a:gd name="T84" fmla="*/ 30 w 115"/>
              <a:gd name="T85" fmla="*/ 73 h 125"/>
              <a:gd name="T86" fmla="*/ 44 w 115"/>
              <a:gd name="T87" fmla="*/ 93 h 125"/>
              <a:gd name="T88" fmla="*/ 49 w 115"/>
              <a:gd name="T89" fmla="*/ 98 h 125"/>
              <a:gd name="T90" fmla="*/ 77 w 115"/>
              <a:gd name="T91" fmla="*/ 95 h 125"/>
              <a:gd name="T92" fmla="*/ 52 w 115"/>
              <a:gd name="T93" fmla="*/ 95 h 125"/>
              <a:gd name="T94" fmla="*/ 84 w 115"/>
              <a:gd name="T95" fmla="*/ 26 h 125"/>
              <a:gd name="T96" fmla="*/ 92 w 115"/>
              <a:gd name="T97" fmla="*/ 32 h 125"/>
              <a:gd name="T98" fmla="*/ 100 w 115"/>
              <a:gd name="T99" fmla="*/ 62 h 125"/>
              <a:gd name="T100" fmla="*/ 93 w 115"/>
              <a:gd name="T101" fmla="*/ 81 h 125"/>
              <a:gd name="T102" fmla="*/ 62 w 115"/>
              <a:gd name="T103" fmla="*/ 70 h 125"/>
              <a:gd name="T104" fmla="*/ 68 w 115"/>
              <a:gd name="T105" fmla="*/ 64 h 125"/>
              <a:gd name="T106" fmla="*/ 95 w 115"/>
              <a:gd name="T107" fmla="*/ 43 h 125"/>
              <a:gd name="T108" fmla="*/ 25 w 115"/>
              <a:gd name="T109" fmla="*/ 52 h 125"/>
              <a:gd name="T110" fmla="*/ 38 w 115"/>
              <a:gd name="T111" fmla="*/ 34 h 125"/>
              <a:gd name="T112" fmla="*/ 51 w 115"/>
              <a:gd name="T113" fmla="*/ 73 h 125"/>
              <a:gd name="T114" fmla="*/ 85 w 115"/>
              <a:gd name="T115" fmla="*/ 35 h 125"/>
              <a:gd name="T116" fmla="*/ 101 w 115"/>
              <a:gd name="T117" fmla="*/ 57 h 125"/>
              <a:gd name="T118" fmla="*/ 52 w 115"/>
              <a:gd name="T119" fmla="*/ 7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 h="125">
                <a:moveTo>
                  <a:pt x="71" y="18"/>
                </a:moveTo>
                <a:lnTo>
                  <a:pt x="71" y="18"/>
                </a:lnTo>
                <a:lnTo>
                  <a:pt x="68" y="15"/>
                </a:lnTo>
                <a:lnTo>
                  <a:pt x="68" y="15"/>
                </a:lnTo>
                <a:lnTo>
                  <a:pt x="60" y="5"/>
                </a:lnTo>
                <a:lnTo>
                  <a:pt x="60" y="5"/>
                </a:lnTo>
                <a:lnTo>
                  <a:pt x="59" y="5"/>
                </a:lnTo>
                <a:lnTo>
                  <a:pt x="57" y="4"/>
                </a:lnTo>
                <a:lnTo>
                  <a:pt x="57" y="4"/>
                </a:lnTo>
                <a:lnTo>
                  <a:pt x="57" y="4"/>
                </a:lnTo>
                <a:lnTo>
                  <a:pt x="57" y="4"/>
                </a:lnTo>
                <a:lnTo>
                  <a:pt x="55" y="0"/>
                </a:lnTo>
                <a:lnTo>
                  <a:pt x="55" y="0"/>
                </a:lnTo>
                <a:lnTo>
                  <a:pt x="59" y="0"/>
                </a:lnTo>
                <a:lnTo>
                  <a:pt x="59" y="0"/>
                </a:lnTo>
                <a:lnTo>
                  <a:pt x="59" y="0"/>
                </a:lnTo>
                <a:lnTo>
                  <a:pt x="59" y="0"/>
                </a:lnTo>
                <a:lnTo>
                  <a:pt x="60" y="2"/>
                </a:lnTo>
                <a:lnTo>
                  <a:pt x="60" y="2"/>
                </a:lnTo>
                <a:lnTo>
                  <a:pt x="68" y="11"/>
                </a:lnTo>
                <a:lnTo>
                  <a:pt x="68" y="11"/>
                </a:lnTo>
                <a:lnTo>
                  <a:pt x="73" y="16"/>
                </a:lnTo>
                <a:lnTo>
                  <a:pt x="73" y="16"/>
                </a:lnTo>
                <a:lnTo>
                  <a:pt x="74" y="19"/>
                </a:lnTo>
                <a:lnTo>
                  <a:pt x="74" y="19"/>
                </a:lnTo>
                <a:lnTo>
                  <a:pt x="79" y="19"/>
                </a:lnTo>
                <a:lnTo>
                  <a:pt x="79" y="19"/>
                </a:lnTo>
                <a:lnTo>
                  <a:pt x="89" y="24"/>
                </a:lnTo>
                <a:lnTo>
                  <a:pt x="95" y="32"/>
                </a:lnTo>
                <a:lnTo>
                  <a:pt x="95" y="32"/>
                </a:lnTo>
                <a:lnTo>
                  <a:pt x="98" y="38"/>
                </a:lnTo>
                <a:lnTo>
                  <a:pt x="101" y="45"/>
                </a:lnTo>
                <a:lnTo>
                  <a:pt x="101" y="45"/>
                </a:lnTo>
                <a:lnTo>
                  <a:pt x="103" y="49"/>
                </a:lnTo>
                <a:lnTo>
                  <a:pt x="103" y="49"/>
                </a:lnTo>
                <a:lnTo>
                  <a:pt x="104" y="56"/>
                </a:lnTo>
                <a:lnTo>
                  <a:pt x="104" y="60"/>
                </a:lnTo>
                <a:lnTo>
                  <a:pt x="104" y="60"/>
                </a:lnTo>
                <a:lnTo>
                  <a:pt x="104" y="64"/>
                </a:lnTo>
                <a:lnTo>
                  <a:pt x="104" y="64"/>
                </a:lnTo>
                <a:lnTo>
                  <a:pt x="114" y="75"/>
                </a:lnTo>
                <a:lnTo>
                  <a:pt x="114" y="75"/>
                </a:lnTo>
                <a:lnTo>
                  <a:pt x="115" y="75"/>
                </a:lnTo>
                <a:lnTo>
                  <a:pt x="115" y="75"/>
                </a:lnTo>
                <a:lnTo>
                  <a:pt x="115" y="76"/>
                </a:lnTo>
                <a:lnTo>
                  <a:pt x="115" y="78"/>
                </a:lnTo>
                <a:lnTo>
                  <a:pt x="115" y="78"/>
                </a:lnTo>
                <a:lnTo>
                  <a:pt x="114" y="78"/>
                </a:lnTo>
                <a:lnTo>
                  <a:pt x="112" y="76"/>
                </a:lnTo>
                <a:lnTo>
                  <a:pt x="112" y="76"/>
                </a:lnTo>
                <a:lnTo>
                  <a:pt x="112" y="76"/>
                </a:lnTo>
                <a:lnTo>
                  <a:pt x="112" y="76"/>
                </a:lnTo>
                <a:lnTo>
                  <a:pt x="109" y="70"/>
                </a:lnTo>
                <a:lnTo>
                  <a:pt x="104" y="64"/>
                </a:lnTo>
                <a:lnTo>
                  <a:pt x="104" y="64"/>
                </a:lnTo>
                <a:lnTo>
                  <a:pt x="103" y="64"/>
                </a:lnTo>
                <a:lnTo>
                  <a:pt x="103" y="64"/>
                </a:lnTo>
                <a:lnTo>
                  <a:pt x="101" y="71"/>
                </a:lnTo>
                <a:lnTo>
                  <a:pt x="98" y="78"/>
                </a:lnTo>
                <a:lnTo>
                  <a:pt x="98" y="78"/>
                </a:lnTo>
                <a:lnTo>
                  <a:pt x="93" y="84"/>
                </a:lnTo>
                <a:lnTo>
                  <a:pt x="87" y="89"/>
                </a:lnTo>
                <a:lnTo>
                  <a:pt x="87" y="89"/>
                </a:lnTo>
                <a:lnTo>
                  <a:pt x="89" y="89"/>
                </a:lnTo>
                <a:lnTo>
                  <a:pt x="90" y="90"/>
                </a:lnTo>
                <a:lnTo>
                  <a:pt x="90" y="90"/>
                </a:lnTo>
                <a:lnTo>
                  <a:pt x="92" y="95"/>
                </a:lnTo>
                <a:lnTo>
                  <a:pt x="92" y="95"/>
                </a:lnTo>
                <a:lnTo>
                  <a:pt x="103" y="106"/>
                </a:lnTo>
                <a:lnTo>
                  <a:pt x="103" y="106"/>
                </a:lnTo>
                <a:lnTo>
                  <a:pt x="107" y="111"/>
                </a:lnTo>
                <a:lnTo>
                  <a:pt x="107" y="111"/>
                </a:lnTo>
                <a:lnTo>
                  <a:pt x="115" y="120"/>
                </a:lnTo>
                <a:lnTo>
                  <a:pt x="115" y="120"/>
                </a:lnTo>
                <a:lnTo>
                  <a:pt x="115" y="120"/>
                </a:lnTo>
                <a:lnTo>
                  <a:pt x="115" y="120"/>
                </a:lnTo>
                <a:lnTo>
                  <a:pt x="115" y="123"/>
                </a:lnTo>
                <a:lnTo>
                  <a:pt x="115" y="123"/>
                </a:lnTo>
                <a:lnTo>
                  <a:pt x="114" y="125"/>
                </a:lnTo>
                <a:lnTo>
                  <a:pt x="114" y="125"/>
                </a:lnTo>
                <a:lnTo>
                  <a:pt x="112" y="123"/>
                </a:lnTo>
                <a:lnTo>
                  <a:pt x="112" y="122"/>
                </a:lnTo>
                <a:lnTo>
                  <a:pt x="112" y="122"/>
                </a:lnTo>
                <a:lnTo>
                  <a:pt x="112" y="122"/>
                </a:lnTo>
                <a:lnTo>
                  <a:pt x="112" y="122"/>
                </a:lnTo>
                <a:lnTo>
                  <a:pt x="107" y="114"/>
                </a:lnTo>
                <a:lnTo>
                  <a:pt x="107" y="114"/>
                </a:lnTo>
                <a:lnTo>
                  <a:pt x="93" y="98"/>
                </a:lnTo>
                <a:lnTo>
                  <a:pt x="93" y="98"/>
                </a:lnTo>
                <a:lnTo>
                  <a:pt x="89" y="93"/>
                </a:lnTo>
                <a:lnTo>
                  <a:pt x="89" y="93"/>
                </a:lnTo>
                <a:lnTo>
                  <a:pt x="85" y="92"/>
                </a:lnTo>
                <a:lnTo>
                  <a:pt x="85" y="92"/>
                </a:lnTo>
                <a:lnTo>
                  <a:pt x="84" y="93"/>
                </a:lnTo>
                <a:lnTo>
                  <a:pt x="84" y="93"/>
                </a:lnTo>
                <a:lnTo>
                  <a:pt x="76" y="100"/>
                </a:lnTo>
                <a:lnTo>
                  <a:pt x="66" y="101"/>
                </a:lnTo>
                <a:lnTo>
                  <a:pt x="66" y="101"/>
                </a:lnTo>
                <a:lnTo>
                  <a:pt x="62" y="103"/>
                </a:lnTo>
                <a:lnTo>
                  <a:pt x="62" y="103"/>
                </a:lnTo>
                <a:lnTo>
                  <a:pt x="49" y="100"/>
                </a:lnTo>
                <a:lnTo>
                  <a:pt x="49" y="100"/>
                </a:lnTo>
                <a:lnTo>
                  <a:pt x="46" y="100"/>
                </a:lnTo>
                <a:lnTo>
                  <a:pt x="46" y="100"/>
                </a:lnTo>
                <a:lnTo>
                  <a:pt x="44" y="100"/>
                </a:lnTo>
                <a:lnTo>
                  <a:pt x="44" y="100"/>
                </a:lnTo>
                <a:lnTo>
                  <a:pt x="43" y="101"/>
                </a:lnTo>
                <a:lnTo>
                  <a:pt x="43" y="101"/>
                </a:lnTo>
                <a:lnTo>
                  <a:pt x="32" y="116"/>
                </a:lnTo>
                <a:lnTo>
                  <a:pt x="32" y="116"/>
                </a:lnTo>
                <a:lnTo>
                  <a:pt x="30" y="119"/>
                </a:lnTo>
                <a:lnTo>
                  <a:pt x="30" y="120"/>
                </a:lnTo>
                <a:lnTo>
                  <a:pt x="30" y="120"/>
                </a:lnTo>
                <a:lnTo>
                  <a:pt x="29" y="122"/>
                </a:lnTo>
                <a:lnTo>
                  <a:pt x="29" y="122"/>
                </a:lnTo>
                <a:lnTo>
                  <a:pt x="27" y="122"/>
                </a:lnTo>
                <a:lnTo>
                  <a:pt x="27" y="122"/>
                </a:lnTo>
                <a:lnTo>
                  <a:pt x="25" y="119"/>
                </a:lnTo>
                <a:lnTo>
                  <a:pt x="25" y="119"/>
                </a:lnTo>
                <a:lnTo>
                  <a:pt x="27" y="119"/>
                </a:lnTo>
                <a:lnTo>
                  <a:pt x="27" y="119"/>
                </a:lnTo>
                <a:lnTo>
                  <a:pt x="36" y="105"/>
                </a:lnTo>
                <a:lnTo>
                  <a:pt x="36" y="105"/>
                </a:lnTo>
                <a:lnTo>
                  <a:pt x="41" y="100"/>
                </a:lnTo>
                <a:lnTo>
                  <a:pt x="41" y="100"/>
                </a:lnTo>
                <a:lnTo>
                  <a:pt x="40" y="97"/>
                </a:lnTo>
                <a:lnTo>
                  <a:pt x="40" y="97"/>
                </a:lnTo>
                <a:lnTo>
                  <a:pt x="35" y="92"/>
                </a:lnTo>
                <a:lnTo>
                  <a:pt x="35" y="92"/>
                </a:lnTo>
                <a:lnTo>
                  <a:pt x="32" y="90"/>
                </a:lnTo>
                <a:lnTo>
                  <a:pt x="32" y="90"/>
                </a:lnTo>
                <a:lnTo>
                  <a:pt x="27" y="92"/>
                </a:lnTo>
                <a:lnTo>
                  <a:pt x="27" y="92"/>
                </a:lnTo>
                <a:lnTo>
                  <a:pt x="19" y="101"/>
                </a:lnTo>
                <a:lnTo>
                  <a:pt x="19" y="101"/>
                </a:lnTo>
                <a:lnTo>
                  <a:pt x="14" y="106"/>
                </a:lnTo>
                <a:lnTo>
                  <a:pt x="11" y="112"/>
                </a:lnTo>
                <a:lnTo>
                  <a:pt x="11" y="112"/>
                </a:lnTo>
                <a:lnTo>
                  <a:pt x="11" y="114"/>
                </a:lnTo>
                <a:lnTo>
                  <a:pt x="11" y="114"/>
                </a:lnTo>
                <a:lnTo>
                  <a:pt x="10" y="116"/>
                </a:lnTo>
                <a:lnTo>
                  <a:pt x="8" y="116"/>
                </a:lnTo>
                <a:lnTo>
                  <a:pt x="8" y="116"/>
                </a:lnTo>
                <a:lnTo>
                  <a:pt x="6" y="114"/>
                </a:lnTo>
                <a:lnTo>
                  <a:pt x="6" y="112"/>
                </a:lnTo>
                <a:lnTo>
                  <a:pt x="6" y="112"/>
                </a:lnTo>
                <a:lnTo>
                  <a:pt x="8" y="111"/>
                </a:lnTo>
                <a:lnTo>
                  <a:pt x="8" y="111"/>
                </a:lnTo>
                <a:lnTo>
                  <a:pt x="14" y="103"/>
                </a:lnTo>
                <a:lnTo>
                  <a:pt x="14" y="103"/>
                </a:lnTo>
                <a:lnTo>
                  <a:pt x="19" y="98"/>
                </a:lnTo>
                <a:lnTo>
                  <a:pt x="19" y="98"/>
                </a:lnTo>
                <a:lnTo>
                  <a:pt x="29" y="89"/>
                </a:lnTo>
                <a:lnTo>
                  <a:pt x="29" y="89"/>
                </a:lnTo>
                <a:lnTo>
                  <a:pt x="30" y="87"/>
                </a:lnTo>
                <a:lnTo>
                  <a:pt x="30" y="87"/>
                </a:lnTo>
                <a:lnTo>
                  <a:pt x="25" y="81"/>
                </a:lnTo>
                <a:lnTo>
                  <a:pt x="22" y="75"/>
                </a:lnTo>
                <a:lnTo>
                  <a:pt x="22" y="75"/>
                </a:lnTo>
                <a:lnTo>
                  <a:pt x="18" y="81"/>
                </a:lnTo>
                <a:lnTo>
                  <a:pt x="18" y="81"/>
                </a:lnTo>
                <a:lnTo>
                  <a:pt x="8" y="95"/>
                </a:lnTo>
                <a:lnTo>
                  <a:pt x="8" y="95"/>
                </a:lnTo>
                <a:lnTo>
                  <a:pt x="5" y="101"/>
                </a:lnTo>
                <a:lnTo>
                  <a:pt x="5" y="101"/>
                </a:lnTo>
                <a:lnTo>
                  <a:pt x="5" y="103"/>
                </a:lnTo>
                <a:lnTo>
                  <a:pt x="5" y="103"/>
                </a:lnTo>
                <a:lnTo>
                  <a:pt x="3" y="105"/>
                </a:lnTo>
                <a:lnTo>
                  <a:pt x="3" y="105"/>
                </a:lnTo>
                <a:lnTo>
                  <a:pt x="0" y="105"/>
                </a:lnTo>
                <a:lnTo>
                  <a:pt x="0" y="105"/>
                </a:lnTo>
                <a:lnTo>
                  <a:pt x="0" y="103"/>
                </a:lnTo>
                <a:lnTo>
                  <a:pt x="0" y="103"/>
                </a:lnTo>
                <a:lnTo>
                  <a:pt x="2" y="100"/>
                </a:lnTo>
                <a:lnTo>
                  <a:pt x="2" y="100"/>
                </a:lnTo>
                <a:lnTo>
                  <a:pt x="10" y="87"/>
                </a:lnTo>
                <a:lnTo>
                  <a:pt x="10" y="87"/>
                </a:lnTo>
                <a:lnTo>
                  <a:pt x="19" y="76"/>
                </a:lnTo>
                <a:lnTo>
                  <a:pt x="19" y="76"/>
                </a:lnTo>
                <a:lnTo>
                  <a:pt x="21" y="71"/>
                </a:lnTo>
                <a:lnTo>
                  <a:pt x="21" y="71"/>
                </a:lnTo>
                <a:lnTo>
                  <a:pt x="21" y="70"/>
                </a:lnTo>
                <a:lnTo>
                  <a:pt x="21" y="70"/>
                </a:lnTo>
                <a:lnTo>
                  <a:pt x="21" y="60"/>
                </a:lnTo>
                <a:lnTo>
                  <a:pt x="21" y="51"/>
                </a:lnTo>
                <a:lnTo>
                  <a:pt x="21" y="51"/>
                </a:lnTo>
                <a:lnTo>
                  <a:pt x="24" y="43"/>
                </a:lnTo>
                <a:lnTo>
                  <a:pt x="27" y="35"/>
                </a:lnTo>
                <a:lnTo>
                  <a:pt x="27" y="35"/>
                </a:lnTo>
                <a:lnTo>
                  <a:pt x="32" y="27"/>
                </a:lnTo>
                <a:lnTo>
                  <a:pt x="40" y="23"/>
                </a:lnTo>
                <a:lnTo>
                  <a:pt x="40" y="23"/>
                </a:lnTo>
                <a:lnTo>
                  <a:pt x="46" y="18"/>
                </a:lnTo>
                <a:lnTo>
                  <a:pt x="54" y="16"/>
                </a:lnTo>
                <a:lnTo>
                  <a:pt x="54" y="16"/>
                </a:lnTo>
                <a:lnTo>
                  <a:pt x="60" y="16"/>
                </a:lnTo>
                <a:lnTo>
                  <a:pt x="60" y="16"/>
                </a:lnTo>
                <a:lnTo>
                  <a:pt x="66" y="16"/>
                </a:lnTo>
                <a:lnTo>
                  <a:pt x="66" y="16"/>
                </a:lnTo>
                <a:lnTo>
                  <a:pt x="68" y="16"/>
                </a:lnTo>
                <a:lnTo>
                  <a:pt x="70" y="18"/>
                </a:lnTo>
                <a:lnTo>
                  <a:pt x="70" y="18"/>
                </a:lnTo>
                <a:lnTo>
                  <a:pt x="71" y="18"/>
                </a:lnTo>
                <a:lnTo>
                  <a:pt x="71" y="18"/>
                </a:lnTo>
                <a:close/>
                <a:moveTo>
                  <a:pt x="70" y="93"/>
                </a:moveTo>
                <a:lnTo>
                  <a:pt x="70" y="93"/>
                </a:lnTo>
                <a:lnTo>
                  <a:pt x="68" y="95"/>
                </a:lnTo>
                <a:lnTo>
                  <a:pt x="68" y="95"/>
                </a:lnTo>
                <a:lnTo>
                  <a:pt x="70" y="93"/>
                </a:lnTo>
                <a:lnTo>
                  <a:pt x="70" y="93"/>
                </a:lnTo>
                <a:lnTo>
                  <a:pt x="71" y="95"/>
                </a:lnTo>
                <a:lnTo>
                  <a:pt x="71" y="95"/>
                </a:lnTo>
                <a:lnTo>
                  <a:pt x="71" y="93"/>
                </a:lnTo>
                <a:lnTo>
                  <a:pt x="71" y="93"/>
                </a:lnTo>
                <a:lnTo>
                  <a:pt x="70" y="93"/>
                </a:lnTo>
                <a:lnTo>
                  <a:pt x="70" y="93"/>
                </a:lnTo>
                <a:close/>
                <a:moveTo>
                  <a:pt x="60" y="78"/>
                </a:moveTo>
                <a:lnTo>
                  <a:pt x="60" y="78"/>
                </a:lnTo>
                <a:lnTo>
                  <a:pt x="71" y="78"/>
                </a:lnTo>
                <a:lnTo>
                  <a:pt x="71" y="78"/>
                </a:lnTo>
                <a:lnTo>
                  <a:pt x="74" y="78"/>
                </a:lnTo>
                <a:lnTo>
                  <a:pt x="77" y="76"/>
                </a:lnTo>
                <a:lnTo>
                  <a:pt x="81" y="75"/>
                </a:lnTo>
                <a:lnTo>
                  <a:pt x="82" y="71"/>
                </a:lnTo>
                <a:lnTo>
                  <a:pt x="82" y="71"/>
                </a:lnTo>
                <a:lnTo>
                  <a:pt x="85" y="64"/>
                </a:lnTo>
                <a:lnTo>
                  <a:pt x="85" y="64"/>
                </a:lnTo>
                <a:lnTo>
                  <a:pt x="87" y="54"/>
                </a:lnTo>
                <a:lnTo>
                  <a:pt x="87" y="54"/>
                </a:lnTo>
                <a:lnTo>
                  <a:pt x="87" y="48"/>
                </a:lnTo>
                <a:lnTo>
                  <a:pt x="85" y="43"/>
                </a:lnTo>
                <a:lnTo>
                  <a:pt x="85" y="43"/>
                </a:lnTo>
                <a:lnTo>
                  <a:pt x="77" y="34"/>
                </a:lnTo>
                <a:lnTo>
                  <a:pt x="77" y="34"/>
                </a:lnTo>
                <a:lnTo>
                  <a:pt x="74" y="30"/>
                </a:lnTo>
                <a:lnTo>
                  <a:pt x="74" y="30"/>
                </a:lnTo>
                <a:lnTo>
                  <a:pt x="73" y="30"/>
                </a:lnTo>
                <a:lnTo>
                  <a:pt x="73" y="30"/>
                </a:lnTo>
                <a:lnTo>
                  <a:pt x="65" y="27"/>
                </a:lnTo>
                <a:lnTo>
                  <a:pt x="65" y="27"/>
                </a:lnTo>
                <a:lnTo>
                  <a:pt x="59" y="27"/>
                </a:lnTo>
                <a:lnTo>
                  <a:pt x="59" y="27"/>
                </a:lnTo>
                <a:lnTo>
                  <a:pt x="52" y="29"/>
                </a:lnTo>
                <a:lnTo>
                  <a:pt x="48" y="32"/>
                </a:lnTo>
                <a:lnTo>
                  <a:pt x="48" y="32"/>
                </a:lnTo>
                <a:lnTo>
                  <a:pt x="43" y="35"/>
                </a:lnTo>
                <a:lnTo>
                  <a:pt x="41" y="40"/>
                </a:lnTo>
                <a:lnTo>
                  <a:pt x="41" y="40"/>
                </a:lnTo>
                <a:lnTo>
                  <a:pt x="40" y="45"/>
                </a:lnTo>
                <a:lnTo>
                  <a:pt x="40" y="45"/>
                </a:lnTo>
                <a:lnTo>
                  <a:pt x="38" y="51"/>
                </a:lnTo>
                <a:lnTo>
                  <a:pt x="38" y="51"/>
                </a:lnTo>
                <a:lnTo>
                  <a:pt x="36" y="52"/>
                </a:lnTo>
                <a:lnTo>
                  <a:pt x="35" y="52"/>
                </a:lnTo>
                <a:lnTo>
                  <a:pt x="35" y="52"/>
                </a:lnTo>
                <a:lnTo>
                  <a:pt x="35" y="54"/>
                </a:lnTo>
                <a:lnTo>
                  <a:pt x="35" y="54"/>
                </a:lnTo>
                <a:lnTo>
                  <a:pt x="38" y="62"/>
                </a:lnTo>
                <a:lnTo>
                  <a:pt x="43" y="68"/>
                </a:lnTo>
                <a:lnTo>
                  <a:pt x="43" y="68"/>
                </a:lnTo>
                <a:lnTo>
                  <a:pt x="48" y="73"/>
                </a:lnTo>
                <a:lnTo>
                  <a:pt x="48" y="73"/>
                </a:lnTo>
                <a:lnTo>
                  <a:pt x="51" y="68"/>
                </a:lnTo>
                <a:lnTo>
                  <a:pt x="51" y="68"/>
                </a:lnTo>
                <a:lnTo>
                  <a:pt x="57" y="62"/>
                </a:lnTo>
                <a:lnTo>
                  <a:pt x="63" y="56"/>
                </a:lnTo>
                <a:lnTo>
                  <a:pt x="63" y="56"/>
                </a:lnTo>
                <a:lnTo>
                  <a:pt x="71" y="49"/>
                </a:lnTo>
                <a:lnTo>
                  <a:pt x="71" y="49"/>
                </a:lnTo>
                <a:lnTo>
                  <a:pt x="74" y="46"/>
                </a:lnTo>
                <a:lnTo>
                  <a:pt x="74" y="46"/>
                </a:lnTo>
                <a:lnTo>
                  <a:pt x="76" y="46"/>
                </a:lnTo>
                <a:lnTo>
                  <a:pt x="76" y="46"/>
                </a:lnTo>
                <a:lnTo>
                  <a:pt x="79" y="48"/>
                </a:lnTo>
                <a:lnTo>
                  <a:pt x="79" y="48"/>
                </a:lnTo>
                <a:lnTo>
                  <a:pt x="79" y="49"/>
                </a:lnTo>
                <a:lnTo>
                  <a:pt x="79" y="49"/>
                </a:lnTo>
                <a:lnTo>
                  <a:pt x="79" y="51"/>
                </a:lnTo>
                <a:lnTo>
                  <a:pt x="79" y="51"/>
                </a:lnTo>
                <a:lnTo>
                  <a:pt x="79" y="52"/>
                </a:lnTo>
                <a:lnTo>
                  <a:pt x="77" y="52"/>
                </a:lnTo>
                <a:lnTo>
                  <a:pt x="77" y="52"/>
                </a:lnTo>
                <a:lnTo>
                  <a:pt x="71" y="64"/>
                </a:lnTo>
                <a:lnTo>
                  <a:pt x="71" y="64"/>
                </a:lnTo>
                <a:lnTo>
                  <a:pt x="62" y="76"/>
                </a:lnTo>
                <a:lnTo>
                  <a:pt x="62" y="76"/>
                </a:lnTo>
                <a:lnTo>
                  <a:pt x="60" y="78"/>
                </a:lnTo>
                <a:lnTo>
                  <a:pt x="60" y="78"/>
                </a:lnTo>
                <a:close/>
                <a:moveTo>
                  <a:pt x="44" y="82"/>
                </a:moveTo>
                <a:lnTo>
                  <a:pt x="44" y="82"/>
                </a:lnTo>
                <a:lnTo>
                  <a:pt x="46" y="84"/>
                </a:lnTo>
                <a:lnTo>
                  <a:pt x="46" y="84"/>
                </a:lnTo>
                <a:lnTo>
                  <a:pt x="54" y="87"/>
                </a:lnTo>
                <a:lnTo>
                  <a:pt x="54" y="87"/>
                </a:lnTo>
                <a:lnTo>
                  <a:pt x="63" y="89"/>
                </a:lnTo>
                <a:lnTo>
                  <a:pt x="73" y="89"/>
                </a:lnTo>
                <a:lnTo>
                  <a:pt x="73" y="89"/>
                </a:lnTo>
                <a:lnTo>
                  <a:pt x="76" y="89"/>
                </a:lnTo>
                <a:lnTo>
                  <a:pt x="76" y="89"/>
                </a:lnTo>
                <a:lnTo>
                  <a:pt x="81" y="87"/>
                </a:lnTo>
                <a:lnTo>
                  <a:pt x="84" y="84"/>
                </a:lnTo>
                <a:lnTo>
                  <a:pt x="89" y="78"/>
                </a:lnTo>
                <a:lnTo>
                  <a:pt x="89" y="78"/>
                </a:lnTo>
                <a:lnTo>
                  <a:pt x="92" y="71"/>
                </a:lnTo>
                <a:lnTo>
                  <a:pt x="92" y="64"/>
                </a:lnTo>
                <a:lnTo>
                  <a:pt x="92" y="64"/>
                </a:lnTo>
                <a:lnTo>
                  <a:pt x="92" y="56"/>
                </a:lnTo>
                <a:lnTo>
                  <a:pt x="90" y="46"/>
                </a:lnTo>
                <a:lnTo>
                  <a:pt x="90" y="46"/>
                </a:lnTo>
                <a:lnTo>
                  <a:pt x="89" y="46"/>
                </a:lnTo>
                <a:lnTo>
                  <a:pt x="89" y="46"/>
                </a:lnTo>
                <a:lnTo>
                  <a:pt x="90" y="54"/>
                </a:lnTo>
                <a:lnTo>
                  <a:pt x="90" y="54"/>
                </a:lnTo>
                <a:lnTo>
                  <a:pt x="89" y="62"/>
                </a:lnTo>
                <a:lnTo>
                  <a:pt x="89" y="62"/>
                </a:lnTo>
                <a:lnTo>
                  <a:pt x="87" y="67"/>
                </a:lnTo>
                <a:lnTo>
                  <a:pt x="85" y="73"/>
                </a:lnTo>
                <a:lnTo>
                  <a:pt x="85" y="73"/>
                </a:lnTo>
                <a:lnTo>
                  <a:pt x="82" y="76"/>
                </a:lnTo>
                <a:lnTo>
                  <a:pt x="79" y="79"/>
                </a:lnTo>
                <a:lnTo>
                  <a:pt x="76" y="79"/>
                </a:lnTo>
                <a:lnTo>
                  <a:pt x="71" y="81"/>
                </a:lnTo>
                <a:lnTo>
                  <a:pt x="71" y="81"/>
                </a:lnTo>
                <a:lnTo>
                  <a:pt x="60" y="79"/>
                </a:lnTo>
                <a:lnTo>
                  <a:pt x="60" y="79"/>
                </a:lnTo>
                <a:lnTo>
                  <a:pt x="57" y="81"/>
                </a:lnTo>
                <a:lnTo>
                  <a:pt x="57" y="81"/>
                </a:lnTo>
                <a:lnTo>
                  <a:pt x="51" y="84"/>
                </a:lnTo>
                <a:lnTo>
                  <a:pt x="51" y="84"/>
                </a:lnTo>
                <a:lnTo>
                  <a:pt x="49" y="84"/>
                </a:lnTo>
                <a:lnTo>
                  <a:pt x="46" y="82"/>
                </a:lnTo>
                <a:lnTo>
                  <a:pt x="46" y="82"/>
                </a:lnTo>
                <a:lnTo>
                  <a:pt x="44" y="82"/>
                </a:lnTo>
                <a:lnTo>
                  <a:pt x="44" y="82"/>
                </a:lnTo>
                <a:close/>
                <a:moveTo>
                  <a:pt x="46" y="75"/>
                </a:moveTo>
                <a:lnTo>
                  <a:pt x="46" y="75"/>
                </a:lnTo>
                <a:lnTo>
                  <a:pt x="43" y="71"/>
                </a:lnTo>
                <a:lnTo>
                  <a:pt x="43" y="71"/>
                </a:lnTo>
                <a:lnTo>
                  <a:pt x="38" y="67"/>
                </a:lnTo>
                <a:lnTo>
                  <a:pt x="38" y="67"/>
                </a:lnTo>
                <a:lnTo>
                  <a:pt x="33" y="59"/>
                </a:lnTo>
                <a:lnTo>
                  <a:pt x="32" y="49"/>
                </a:lnTo>
                <a:lnTo>
                  <a:pt x="32" y="49"/>
                </a:lnTo>
                <a:lnTo>
                  <a:pt x="32" y="46"/>
                </a:lnTo>
                <a:lnTo>
                  <a:pt x="32" y="46"/>
                </a:lnTo>
                <a:lnTo>
                  <a:pt x="29" y="51"/>
                </a:lnTo>
                <a:lnTo>
                  <a:pt x="29" y="51"/>
                </a:lnTo>
                <a:lnTo>
                  <a:pt x="29" y="57"/>
                </a:lnTo>
                <a:lnTo>
                  <a:pt x="30" y="64"/>
                </a:lnTo>
                <a:lnTo>
                  <a:pt x="30" y="64"/>
                </a:lnTo>
                <a:lnTo>
                  <a:pt x="33" y="73"/>
                </a:lnTo>
                <a:lnTo>
                  <a:pt x="38" y="79"/>
                </a:lnTo>
                <a:lnTo>
                  <a:pt x="38" y="79"/>
                </a:lnTo>
                <a:lnTo>
                  <a:pt x="43" y="82"/>
                </a:lnTo>
                <a:lnTo>
                  <a:pt x="43" y="82"/>
                </a:lnTo>
                <a:lnTo>
                  <a:pt x="44" y="78"/>
                </a:lnTo>
                <a:lnTo>
                  <a:pt x="46" y="75"/>
                </a:lnTo>
                <a:lnTo>
                  <a:pt x="46" y="75"/>
                </a:lnTo>
                <a:close/>
                <a:moveTo>
                  <a:pt x="27" y="64"/>
                </a:moveTo>
                <a:lnTo>
                  <a:pt x="27" y="64"/>
                </a:lnTo>
                <a:lnTo>
                  <a:pt x="27" y="68"/>
                </a:lnTo>
                <a:lnTo>
                  <a:pt x="27" y="68"/>
                </a:lnTo>
                <a:lnTo>
                  <a:pt x="30" y="75"/>
                </a:lnTo>
                <a:lnTo>
                  <a:pt x="33" y="81"/>
                </a:lnTo>
                <a:lnTo>
                  <a:pt x="33" y="81"/>
                </a:lnTo>
                <a:lnTo>
                  <a:pt x="35" y="82"/>
                </a:lnTo>
                <a:lnTo>
                  <a:pt x="35" y="82"/>
                </a:lnTo>
                <a:lnTo>
                  <a:pt x="44" y="89"/>
                </a:lnTo>
                <a:lnTo>
                  <a:pt x="44" y="89"/>
                </a:lnTo>
                <a:lnTo>
                  <a:pt x="52" y="90"/>
                </a:lnTo>
                <a:lnTo>
                  <a:pt x="52" y="90"/>
                </a:lnTo>
                <a:lnTo>
                  <a:pt x="54" y="92"/>
                </a:lnTo>
                <a:lnTo>
                  <a:pt x="54" y="92"/>
                </a:lnTo>
                <a:lnTo>
                  <a:pt x="62" y="92"/>
                </a:lnTo>
                <a:lnTo>
                  <a:pt x="70" y="92"/>
                </a:lnTo>
                <a:lnTo>
                  <a:pt x="70" y="92"/>
                </a:lnTo>
                <a:lnTo>
                  <a:pt x="71" y="92"/>
                </a:lnTo>
                <a:lnTo>
                  <a:pt x="71" y="92"/>
                </a:lnTo>
                <a:lnTo>
                  <a:pt x="62" y="90"/>
                </a:lnTo>
                <a:lnTo>
                  <a:pt x="62" y="90"/>
                </a:lnTo>
                <a:lnTo>
                  <a:pt x="54" y="89"/>
                </a:lnTo>
                <a:lnTo>
                  <a:pt x="44" y="86"/>
                </a:lnTo>
                <a:lnTo>
                  <a:pt x="44" y="86"/>
                </a:lnTo>
                <a:lnTo>
                  <a:pt x="40" y="84"/>
                </a:lnTo>
                <a:lnTo>
                  <a:pt x="36" y="79"/>
                </a:lnTo>
                <a:lnTo>
                  <a:pt x="36" y="79"/>
                </a:lnTo>
                <a:lnTo>
                  <a:pt x="30" y="73"/>
                </a:lnTo>
                <a:lnTo>
                  <a:pt x="27" y="64"/>
                </a:lnTo>
                <a:lnTo>
                  <a:pt x="27" y="64"/>
                </a:lnTo>
                <a:lnTo>
                  <a:pt x="27" y="64"/>
                </a:lnTo>
                <a:lnTo>
                  <a:pt x="27" y="64"/>
                </a:lnTo>
                <a:close/>
                <a:moveTo>
                  <a:pt x="41" y="90"/>
                </a:moveTo>
                <a:lnTo>
                  <a:pt x="41" y="90"/>
                </a:lnTo>
                <a:lnTo>
                  <a:pt x="41" y="92"/>
                </a:lnTo>
                <a:lnTo>
                  <a:pt x="41" y="92"/>
                </a:lnTo>
                <a:lnTo>
                  <a:pt x="44" y="93"/>
                </a:lnTo>
                <a:lnTo>
                  <a:pt x="44" y="93"/>
                </a:lnTo>
                <a:lnTo>
                  <a:pt x="46" y="95"/>
                </a:lnTo>
                <a:lnTo>
                  <a:pt x="46" y="95"/>
                </a:lnTo>
                <a:lnTo>
                  <a:pt x="48" y="95"/>
                </a:lnTo>
                <a:lnTo>
                  <a:pt x="48" y="97"/>
                </a:lnTo>
                <a:lnTo>
                  <a:pt x="48" y="97"/>
                </a:lnTo>
                <a:lnTo>
                  <a:pt x="48" y="97"/>
                </a:lnTo>
                <a:lnTo>
                  <a:pt x="48" y="97"/>
                </a:lnTo>
                <a:lnTo>
                  <a:pt x="49" y="98"/>
                </a:lnTo>
                <a:lnTo>
                  <a:pt x="49" y="98"/>
                </a:lnTo>
                <a:lnTo>
                  <a:pt x="57" y="100"/>
                </a:lnTo>
                <a:lnTo>
                  <a:pt x="65" y="100"/>
                </a:lnTo>
                <a:lnTo>
                  <a:pt x="65" y="100"/>
                </a:lnTo>
                <a:lnTo>
                  <a:pt x="71" y="98"/>
                </a:lnTo>
                <a:lnTo>
                  <a:pt x="77" y="95"/>
                </a:lnTo>
                <a:lnTo>
                  <a:pt x="77" y="95"/>
                </a:lnTo>
                <a:lnTo>
                  <a:pt x="77" y="95"/>
                </a:lnTo>
                <a:lnTo>
                  <a:pt x="77" y="95"/>
                </a:lnTo>
                <a:lnTo>
                  <a:pt x="77" y="95"/>
                </a:lnTo>
                <a:lnTo>
                  <a:pt x="77" y="95"/>
                </a:lnTo>
                <a:lnTo>
                  <a:pt x="76" y="95"/>
                </a:lnTo>
                <a:lnTo>
                  <a:pt x="76" y="95"/>
                </a:lnTo>
                <a:lnTo>
                  <a:pt x="68" y="98"/>
                </a:lnTo>
                <a:lnTo>
                  <a:pt x="68" y="98"/>
                </a:lnTo>
                <a:lnTo>
                  <a:pt x="62" y="98"/>
                </a:lnTo>
                <a:lnTo>
                  <a:pt x="62" y="98"/>
                </a:lnTo>
                <a:lnTo>
                  <a:pt x="52" y="95"/>
                </a:lnTo>
                <a:lnTo>
                  <a:pt x="43" y="92"/>
                </a:lnTo>
                <a:lnTo>
                  <a:pt x="43" y="92"/>
                </a:lnTo>
                <a:lnTo>
                  <a:pt x="41" y="90"/>
                </a:lnTo>
                <a:lnTo>
                  <a:pt x="41" y="90"/>
                </a:lnTo>
                <a:close/>
                <a:moveTo>
                  <a:pt x="77" y="23"/>
                </a:moveTo>
                <a:lnTo>
                  <a:pt x="77" y="23"/>
                </a:lnTo>
                <a:lnTo>
                  <a:pt x="79" y="23"/>
                </a:lnTo>
                <a:lnTo>
                  <a:pt x="79" y="23"/>
                </a:lnTo>
                <a:lnTo>
                  <a:pt x="84" y="26"/>
                </a:lnTo>
                <a:lnTo>
                  <a:pt x="89" y="30"/>
                </a:lnTo>
                <a:lnTo>
                  <a:pt x="89" y="30"/>
                </a:lnTo>
                <a:lnTo>
                  <a:pt x="90" y="34"/>
                </a:lnTo>
                <a:lnTo>
                  <a:pt x="90" y="34"/>
                </a:lnTo>
                <a:lnTo>
                  <a:pt x="96" y="40"/>
                </a:lnTo>
                <a:lnTo>
                  <a:pt x="96" y="40"/>
                </a:lnTo>
                <a:lnTo>
                  <a:pt x="96" y="40"/>
                </a:lnTo>
                <a:lnTo>
                  <a:pt x="96" y="40"/>
                </a:lnTo>
                <a:lnTo>
                  <a:pt x="92" y="32"/>
                </a:lnTo>
                <a:lnTo>
                  <a:pt x="85" y="26"/>
                </a:lnTo>
                <a:lnTo>
                  <a:pt x="85" y="26"/>
                </a:lnTo>
                <a:lnTo>
                  <a:pt x="77" y="23"/>
                </a:lnTo>
                <a:lnTo>
                  <a:pt x="77" y="23"/>
                </a:lnTo>
                <a:close/>
                <a:moveTo>
                  <a:pt x="100" y="60"/>
                </a:moveTo>
                <a:lnTo>
                  <a:pt x="100" y="60"/>
                </a:lnTo>
                <a:lnTo>
                  <a:pt x="100" y="60"/>
                </a:lnTo>
                <a:lnTo>
                  <a:pt x="100" y="60"/>
                </a:lnTo>
                <a:lnTo>
                  <a:pt x="100" y="62"/>
                </a:lnTo>
                <a:lnTo>
                  <a:pt x="100" y="62"/>
                </a:lnTo>
                <a:lnTo>
                  <a:pt x="96" y="73"/>
                </a:lnTo>
                <a:lnTo>
                  <a:pt x="96" y="73"/>
                </a:lnTo>
                <a:lnTo>
                  <a:pt x="93" y="81"/>
                </a:lnTo>
                <a:lnTo>
                  <a:pt x="93" y="81"/>
                </a:lnTo>
                <a:lnTo>
                  <a:pt x="93" y="81"/>
                </a:lnTo>
                <a:lnTo>
                  <a:pt x="93" y="81"/>
                </a:lnTo>
                <a:lnTo>
                  <a:pt x="93" y="81"/>
                </a:lnTo>
                <a:lnTo>
                  <a:pt x="93" y="81"/>
                </a:lnTo>
                <a:lnTo>
                  <a:pt x="96" y="76"/>
                </a:lnTo>
                <a:lnTo>
                  <a:pt x="100" y="71"/>
                </a:lnTo>
                <a:lnTo>
                  <a:pt x="101" y="62"/>
                </a:lnTo>
                <a:lnTo>
                  <a:pt x="101" y="62"/>
                </a:lnTo>
                <a:lnTo>
                  <a:pt x="100" y="60"/>
                </a:lnTo>
                <a:lnTo>
                  <a:pt x="100" y="60"/>
                </a:lnTo>
                <a:close/>
                <a:moveTo>
                  <a:pt x="68" y="64"/>
                </a:moveTo>
                <a:lnTo>
                  <a:pt x="68" y="64"/>
                </a:lnTo>
                <a:lnTo>
                  <a:pt x="62" y="70"/>
                </a:lnTo>
                <a:lnTo>
                  <a:pt x="55" y="76"/>
                </a:lnTo>
                <a:lnTo>
                  <a:pt x="55" y="76"/>
                </a:lnTo>
                <a:lnTo>
                  <a:pt x="57" y="76"/>
                </a:lnTo>
                <a:lnTo>
                  <a:pt x="59" y="76"/>
                </a:lnTo>
                <a:lnTo>
                  <a:pt x="59" y="76"/>
                </a:lnTo>
                <a:lnTo>
                  <a:pt x="66" y="65"/>
                </a:lnTo>
                <a:lnTo>
                  <a:pt x="66" y="65"/>
                </a:lnTo>
                <a:lnTo>
                  <a:pt x="68" y="64"/>
                </a:lnTo>
                <a:lnTo>
                  <a:pt x="68" y="64"/>
                </a:lnTo>
                <a:close/>
                <a:moveTo>
                  <a:pt x="98" y="56"/>
                </a:moveTo>
                <a:lnTo>
                  <a:pt x="98" y="56"/>
                </a:lnTo>
                <a:lnTo>
                  <a:pt x="98" y="52"/>
                </a:lnTo>
                <a:lnTo>
                  <a:pt x="98" y="52"/>
                </a:lnTo>
                <a:lnTo>
                  <a:pt x="98" y="48"/>
                </a:lnTo>
                <a:lnTo>
                  <a:pt x="96" y="45"/>
                </a:lnTo>
                <a:lnTo>
                  <a:pt x="96" y="45"/>
                </a:lnTo>
                <a:lnTo>
                  <a:pt x="95" y="43"/>
                </a:lnTo>
                <a:lnTo>
                  <a:pt x="95" y="43"/>
                </a:lnTo>
                <a:lnTo>
                  <a:pt x="95" y="43"/>
                </a:lnTo>
                <a:lnTo>
                  <a:pt x="95" y="43"/>
                </a:lnTo>
                <a:lnTo>
                  <a:pt x="98" y="56"/>
                </a:lnTo>
                <a:lnTo>
                  <a:pt x="98" y="56"/>
                </a:lnTo>
                <a:close/>
                <a:moveTo>
                  <a:pt x="33" y="35"/>
                </a:moveTo>
                <a:lnTo>
                  <a:pt x="33" y="35"/>
                </a:lnTo>
                <a:lnTo>
                  <a:pt x="30" y="38"/>
                </a:lnTo>
                <a:lnTo>
                  <a:pt x="29" y="43"/>
                </a:lnTo>
                <a:lnTo>
                  <a:pt x="25" y="52"/>
                </a:lnTo>
                <a:lnTo>
                  <a:pt x="25" y="52"/>
                </a:lnTo>
                <a:lnTo>
                  <a:pt x="27" y="49"/>
                </a:lnTo>
                <a:lnTo>
                  <a:pt x="27" y="49"/>
                </a:lnTo>
                <a:lnTo>
                  <a:pt x="29" y="43"/>
                </a:lnTo>
                <a:lnTo>
                  <a:pt x="32" y="38"/>
                </a:lnTo>
                <a:lnTo>
                  <a:pt x="32" y="38"/>
                </a:lnTo>
                <a:lnTo>
                  <a:pt x="33" y="35"/>
                </a:lnTo>
                <a:lnTo>
                  <a:pt x="33" y="35"/>
                </a:lnTo>
                <a:close/>
                <a:moveTo>
                  <a:pt x="38" y="34"/>
                </a:moveTo>
                <a:lnTo>
                  <a:pt x="38" y="34"/>
                </a:lnTo>
                <a:lnTo>
                  <a:pt x="51" y="26"/>
                </a:lnTo>
                <a:lnTo>
                  <a:pt x="51" y="26"/>
                </a:lnTo>
                <a:lnTo>
                  <a:pt x="44" y="29"/>
                </a:lnTo>
                <a:lnTo>
                  <a:pt x="38" y="34"/>
                </a:lnTo>
                <a:lnTo>
                  <a:pt x="38" y="34"/>
                </a:lnTo>
                <a:close/>
                <a:moveTo>
                  <a:pt x="51" y="73"/>
                </a:moveTo>
                <a:lnTo>
                  <a:pt x="51" y="73"/>
                </a:lnTo>
                <a:lnTo>
                  <a:pt x="51" y="73"/>
                </a:lnTo>
                <a:lnTo>
                  <a:pt x="51" y="73"/>
                </a:lnTo>
                <a:lnTo>
                  <a:pt x="55" y="68"/>
                </a:lnTo>
                <a:lnTo>
                  <a:pt x="55" y="68"/>
                </a:lnTo>
                <a:lnTo>
                  <a:pt x="55" y="67"/>
                </a:lnTo>
                <a:lnTo>
                  <a:pt x="55" y="67"/>
                </a:lnTo>
                <a:lnTo>
                  <a:pt x="51" y="73"/>
                </a:lnTo>
                <a:lnTo>
                  <a:pt x="51" y="73"/>
                </a:lnTo>
                <a:close/>
                <a:moveTo>
                  <a:pt x="85" y="35"/>
                </a:moveTo>
                <a:lnTo>
                  <a:pt x="85" y="35"/>
                </a:lnTo>
                <a:lnTo>
                  <a:pt x="89" y="40"/>
                </a:lnTo>
                <a:lnTo>
                  <a:pt x="89" y="40"/>
                </a:lnTo>
                <a:lnTo>
                  <a:pt x="89" y="37"/>
                </a:lnTo>
                <a:lnTo>
                  <a:pt x="85" y="35"/>
                </a:lnTo>
                <a:lnTo>
                  <a:pt x="85" y="35"/>
                </a:lnTo>
                <a:close/>
                <a:moveTo>
                  <a:pt x="101" y="56"/>
                </a:moveTo>
                <a:lnTo>
                  <a:pt x="101" y="56"/>
                </a:lnTo>
                <a:lnTo>
                  <a:pt x="101" y="57"/>
                </a:lnTo>
                <a:lnTo>
                  <a:pt x="101" y="57"/>
                </a:lnTo>
                <a:lnTo>
                  <a:pt x="101" y="56"/>
                </a:lnTo>
                <a:lnTo>
                  <a:pt x="101" y="56"/>
                </a:lnTo>
                <a:close/>
                <a:moveTo>
                  <a:pt x="52" y="79"/>
                </a:moveTo>
                <a:lnTo>
                  <a:pt x="52" y="79"/>
                </a:lnTo>
                <a:lnTo>
                  <a:pt x="55" y="79"/>
                </a:lnTo>
                <a:lnTo>
                  <a:pt x="55" y="79"/>
                </a:lnTo>
                <a:lnTo>
                  <a:pt x="54" y="79"/>
                </a:lnTo>
                <a:lnTo>
                  <a:pt x="52" y="79"/>
                </a:lnTo>
                <a:lnTo>
                  <a:pt x="52" y="79"/>
                </a:lnTo>
                <a:close/>
                <a:moveTo>
                  <a:pt x="66" y="23"/>
                </a:moveTo>
                <a:lnTo>
                  <a:pt x="66" y="23"/>
                </a:lnTo>
                <a:lnTo>
                  <a:pt x="63" y="23"/>
                </a:lnTo>
                <a:lnTo>
                  <a:pt x="63" y="23"/>
                </a:lnTo>
                <a:lnTo>
                  <a:pt x="66" y="23"/>
                </a:lnTo>
                <a:lnTo>
                  <a:pt x="66"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71"/>
          <p:cNvSpPr>
            <a:spLocks/>
          </p:cNvSpPr>
          <p:nvPr/>
        </p:nvSpPr>
        <p:spPr bwMode="auto">
          <a:xfrm>
            <a:off x="1192839" y="3629634"/>
            <a:ext cx="49710" cy="77806"/>
          </a:xfrm>
          <a:custGeom>
            <a:avLst/>
            <a:gdLst>
              <a:gd name="T0" fmla="*/ 23 w 23"/>
              <a:gd name="T1" fmla="*/ 2 h 36"/>
              <a:gd name="T2" fmla="*/ 23 w 23"/>
              <a:gd name="T3" fmla="*/ 2 h 36"/>
              <a:gd name="T4" fmla="*/ 22 w 23"/>
              <a:gd name="T5" fmla="*/ 3 h 36"/>
              <a:gd name="T6" fmla="*/ 22 w 23"/>
              <a:gd name="T7" fmla="*/ 3 h 36"/>
              <a:gd name="T8" fmla="*/ 20 w 23"/>
              <a:gd name="T9" fmla="*/ 6 h 36"/>
              <a:gd name="T10" fmla="*/ 20 w 23"/>
              <a:gd name="T11" fmla="*/ 6 h 36"/>
              <a:gd name="T12" fmla="*/ 12 w 23"/>
              <a:gd name="T13" fmla="*/ 17 h 36"/>
              <a:gd name="T14" fmla="*/ 12 w 23"/>
              <a:gd name="T15" fmla="*/ 17 h 36"/>
              <a:gd name="T16" fmla="*/ 9 w 23"/>
              <a:gd name="T17" fmla="*/ 22 h 36"/>
              <a:gd name="T18" fmla="*/ 9 w 23"/>
              <a:gd name="T19" fmla="*/ 22 h 36"/>
              <a:gd name="T20" fmla="*/ 6 w 23"/>
              <a:gd name="T21" fmla="*/ 32 h 36"/>
              <a:gd name="T22" fmla="*/ 6 w 23"/>
              <a:gd name="T23" fmla="*/ 32 h 36"/>
              <a:gd name="T24" fmla="*/ 5 w 23"/>
              <a:gd name="T25" fmla="*/ 35 h 36"/>
              <a:gd name="T26" fmla="*/ 5 w 23"/>
              <a:gd name="T27" fmla="*/ 35 h 36"/>
              <a:gd name="T28" fmla="*/ 3 w 23"/>
              <a:gd name="T29" fmla="*/ 36 h 36"/>
              <a:gd name="T30" fmla="*/ 3 w 23"/>
              <a:gd name="T31" fmla="*/ 36 h 36"/>
              <a:gd name="T32" fmla="*/ 1 w 23"/>
              <a:gd name="T33" fmla="*/ 36 h 36"/>
              <a:gd name="T34" fmla="*/ 1 w 23"/>
              <a:gd name="T35" fmla="*/ 36 h 36"/>
              <a:gd name="T36" fmla="*/ 0 w 23"/>
              <a:gd name="T37" fmla="*/ 33 h 36"/>
              <a:gd name="T38" fmla="*/ 0 w 23"/>
              <a:gd name="T39" fmla="*/ 33 h 36"/>
              <a:gd name="T40" fmla="*/ 1 w 23"/>
              <a:gd name="T41" fmla="*/ 32 h 36"/>
              <a:gd name="T42" fmla="*/ 1 w 23"/>
              <a:gd name="T43" fmla="*/ 32 h 36"/>
              <a:gd name="T44" fmla="*/ 9 w 23"/>
              <a:gd name="T45" fmla="*/ 19 h 36"/>
              <a:gd name="T46" fmla="*/ 9 w 23"/>
              <a:gd name="T47" fmla="*/ 19 h 36"/>
              <a:gd name="T48" fmla="*/ 16 w 23"/>
              <a:gd name="T49" fmla="*/ 10 h 36"/>
              <a:gd name="T50" fmla="*/ 16 w 23"/>
              <a:gd name="T51" fmla="*/ 10 h 36"/>
              <a:gd name="T52" fmla="*/ 17 w 23"/>
              <a:gd name="T53" fmla="*/ 6 h 36"/>
              <a:gd name="T54" fmla="*/ 17 w 23"/>
              <a:gd name="T55" fmla="*/ 6 h 36"/>
              <a:gd name="T56" fmla="*/ 19 w 23"/>
              <a:gd name="T57" fmla="*/ 2 h 36"/>
              <a:gd name="T58" fmla="*/ 19 w 23"/>
              <a:gd name="T59" fmla="*/ 2 h 36"/>
              <a:gd name="T60" fmla="*/ 20 w 23"/>
              <a:gd name="T61" fmla="*/ 0 h 36"/>
              <a:gd name="T62" fmla="*/ 20 w 23"/>
              <a:gd name="T63" fmla="*/ 0 h 36"/>
              <a:gd name="T64" fmla="*/ 20 w 23"/>
              <a:gd name="T65" fmla="*/ 0 h 36"/>
              <a:gd name="T66" fmla="*/ 20 w 23"/>
              <a:gd name="T67" fmla="*/ 0 h 36"/>
              <a:gd name="T68" fmla="*/ 22 w 23"/>
              <a:gd name="T69" fmla="*/ 0 h 36"/>
              <a:gd name="T70" fmla="*/ 23 w 23"/>
              <a:gd name="T71" fmla="*/ 2 h 36"/>
              <a:gd name="T72" fmla="*/ 23 w 23"/>
              <a:gd name="T7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36">
                <a:moveTo>
                  <a:pt x="23" y="2"/>
                </a:moveTo>
                <a:lnTo>
                  <a:pt x="23" y="2"/>
                </a:lnTo>
                <a:lnTo>
                  <a:pt x="22" y="3"/>
                </a:lnTo>
                <a:lnTo>
                  <a:pt x="22" y="3"/>
                </a:lnTo>
                <a:lnTo>
                  <a:pt x="20" y="6"/>
                </a:lnTo>
                <a:lnTo>
                  <a:pt x="20" y="6"/>
                </a:lnTo>
                <a:lnTo>
                  <a:pt x="12" y="17"/>
                </a:lnTo>
                <a:lnTo>
                  <a:pt x="12" y="17"/>
                </a:lnTo>
                <a:lnTo>
                  <a:pt x="9" y="22"/>
                </a:lnTo>
                <a:lnTo>
                  <a:pt x="9" y="22"/>
                </a:lnTo>
                <a:lnTo>
                  <a:pt x="6" y="32"/>
                </a:lnTo>
                <a:lnTo>
                  <a:pt x="6" y="32"/>
                </a:lnTo>
                <a:lnTo>
                  <a:pt x="5" y="35"/>
                </a:lnTo>
                <a:lnTo>
                  <a:pt x="5" y="35"/>
                </a:lnTo>
                <a:lnTo>
                  <a:pt x="3" y="36"/>
                </a:lnTo>
                <a:lnTo>
                  <a:pt x="3" y="36"/>
                </a:lnTo>
                <a:lnTo>
                  <a:pt x="1" y="36"/>
                </a:lnTo>
                <a:lnTo>
                  <a:pt x="1" y="36"/>
                </a:lnTo>
                <a:lnTo>
                  <a:pt x="0" y="33"/>
                </a:lnTo>
                <a:lnTo>
                  <a:pt x="0" y="33"/>
                </a:lnTo>
                <a:lnTo>
                  <a:pt x="1" y="32"/>
                </a:lnTo>
                <a:lnTo>
                  <a:pt x="1" y="32"/>
                </a:lnTo>
                <a:lnTo>
                  <a:pt x="9" y="19"/>
                </a:lnTo>
                <a:lnTo>
                  <a:pt x="9" y="19"/>
                </a:lnTo>
                <a:lnTo>
                  <a:pt x="16" y="10"/>
                </a:lnTo>
                <a:lnTo>
                  <a:pt x="16" y="10"/>
                </a:lnTo>
                <a:lnTo>
                  <a:pt x="17" y="6"/>
                </a:lnTo>
                <a:lnTo>
                  <a:pt x="17" y="6"/>
                </a:lnTo>
                <a:lnTo>
                  <a:pt x="19" y="2"/>
                </a:lnTo>
                <a:lnTo>
                  <a:pt x="19" y="2"/>
                </a:lnTo>
                <a:lnTo>
                  <a:pt x="20" y="0"/>
                </a:lnTo>
                <a:lnTo>
                  <a:pt x="20" y="0"/>
                </a:lnTo>
                <a:lnTo>
                  <a:pt x="20" y="0"/>
                </a:lnTo>
                <a:lnTo>
                  <a:pt x="20" y="0"/>
                </a:lnTo>
                <a:lnTo>
                  <a:pt x="22" y="0"/>
                </a:lnTo>
                <a:lnTo>
                  <a:pt x="23" y="2"/>
                </a:lnTo>
                <a:lnTo>
                  <a:pt x="23"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72"/>
          <p:cNvSpPr>
            <a:spLocks/>
          </p:cNvSpPr>
          <p:nvPr/>
        </p:nvSpPr>
        <p:spPr bwMode="auto">
          <a:xfrm>
            <a:off x="1223096" y="4083500"/>
            <a:ext cx="58355" cy="77806"/>
          </a:xfrm>
          <a:custGeom>
            <a:avLst/>
            <a:gdLst>
              <a:gd name="T0" fmla="*/ 2 w 27"/>
              <a:gd name="T1" fmla="*/ 0 h 36"/>
              <a:gd name="T2" fmla="*/ 2 w 27"/>
              <a:gd name="T3" fmla="*/ 0 h 36"/>
              <a:gd name="T4" fmla="*/ 3 w 27"/>
              <a:gd name="T5" fmla="*/ 0 h 36"/>
              <a:gd name="T6" fmla="*/ 3 w 27"/>
              <a:gd name="T7" fmla="*/ 1 h 36"/>
              <a:gd name="T8" fmla="*/ 3 w 27"/>
              <a:gd name="T9" fmla="*/ 1 h 36"/>
              <a:gd name="T10" fmla="*/ 5 w 27"/>
              <a:gd name="T11" fmla="*/ 5 h 36"/>
              <a:gd name="T12" fmla="*/ 5 w 27"/>
              <a:gd name="T13" fmla="*/ 5 h 36"/>
              <a:gd name="T14" fmla="*/ 14 w 27"/>
              <a:gd name="T15" fmla="*/ 16 h 36"/>
              <a:gd name="T16" fmla="*/ 14 w 27"/>
              <a:gd name="T17" fmla="*/ 16 h 36"/>
              <a:gd name="T18" fmla="*/ 22 w 27"/>
              <a:gd name="T19" fmla="*/ 27 h 36"/>
              <a:gd name="T20" fmla="*/ 22 w 27"/>
              <a:gd name="T21" fmla="*/ 27 h 36"/>
              <a:gd name="T22" fmla="*/ 27 w 27"/>
              <a:gd name="T23" fmla="*/ 31 h 36"/>
              <a:gd name="T24" fmla="*/ 27 w 27"/>
              <a:gd name="T25" fmla="*/ 31 h 36"/>
              <a:gd name="T26" fmla="*/ 27 w 27"/>
              <a:gd name="T27" fmla="*/ 35 h 36"/>
              <a:gd name="T28" fmla="*/ 27 w 27"/>
              <a:gd name="T29" fmla="*/ 35 h 36"/>
              <a:gd name="T30" fmla="*/ 27 w 27"/>
              <a:gd name="T31" fmla="*/ 36 h 36"/>
              <a:gd name="T32" fmla="*/ 25 w 27"/>
              <a:gd name="T33" fmla="*/ 36 h 36"/>
              <a:gd name="T34" fmla="*/ 25 w 27"/>
              <a:gd name="T35" fmla="*/ 36 h 36"/>
              <a:gd name="T36" fmla="*/ 24 w 27"/>
              <a:gd name="T37" fmla="*/ 36 h 36"/>
              <a:gd name="T38" fmla="*/ 24 w 27"/>
              <a:gd name="T39" fmla="*/ 35 h 36"/>
              <a:gd name="T40" fmla="*/ 24 w 27"/>
              <a:gd name="T41" fmla="*/ 35 h 36"/>
              <a:gd name="T42" fmla="*/ 24 w 27"/>
              <a:gd name="T43" fmla="*/ 35 h 36"/>
              <a:gd name="T44" fmla="*/ 24 w 27"/>
              <a:gd name="T45" fmla="*/ 35 h 36"/>
              <a:gd name="T46" fmla="*/ 24 w 27"/>
              <a:gd name="T47" fmla="*/ 31 h 36"/>
              <a:gd name="T48" fmla="*/ 24 w 27"/>
              <a:gd name="T49" fmla="*/ 31 h 36"/>
              <a:gd name="T50" fmla="*/ 21 w 27"/>
              <a:gd name="T51" fmla="*/ 27 h 36"/>
              <a:gd name="T52" fmla="*/ 21 w 27"/>
              <a:gd name="T53" fmla="*/ 27 h 36"/>
              <a:gd name="T54" fmla="*/ 14 w 27"/>
              <a:gd name="T55" fmla="*/ 19 h 36"/>
              <a:gd name="T56" fmla="*/ 6 w 27"/>
              <a:gd name="T57" fmla="*/ 9 h 36"/>
              <a:gd name="T58" fmla="*/ 6 w 27"/>
              <a:gd name="T59" fmla="*/ 9 h 36"/>
              <a:gd name="T60" fmla="*/ 0 w 27"/>
              <a:gd name="T61" fmla="*/ 3 h 36"/>
              <a:gd name="T62" fmla="*/ 0 w 27"/>
              <a:gd name="T63" fmla="*/ 3 h 36"/>
              <a:gd name="T64" fmla="*/ 0 w 27"/>
              <a:gd name="T65" fmla="*/ 3 h 36"/>
              <a:gd name="T66" fmla="*/ 0 w 27"/>
              <a:gd name="T67" fmla="*/ 3 h 36"/>
              <a:gd name="T68" fmla="*/ 0 w 27"/>
              <a:gd name="T69" fmla="*/ 3 h 36"/>
              <a:gd name="T70" fmla="*/ 0 w 27"/>
              <a:gd name="T71" fmla="*/ 3 h 36"/>
              <a:gd name="T72" fmla="*/ 0 w 27"/>
              <a:gd name="T73" fmla="*/ 1 h 36"/>
              <a:gd name="T74" fmla="*/ 0 w 27"/>
              <a:gd name="T75" fmla="*/ 1 h 36"/>
              <a:gd name="T76" fmla="*/ 2 w 27"/>
              <a:gd name="T77" fmla="*/ 0 h 36"/>
              <a:gd name="T78" fmla="*/ 2 w 27"/>
              <a:gd name="T7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6">
                <a:moveTo>
                  <a:pt x="2" y="0"/>
                </a:moveTo>
                <a:lnTo>
                  <a:pt x="2" y="0"/>
                </a:lnTo>
                <a:lnTo>
                  <a:pt x="3" y="0"/>
                </a:lnTo>
                <a:lnTo>
                  <a:pt x="3" y="1"/>
                </a:lnTo>
                <a:lnTo>
                  <a:pt x="3" y="1"/>
                </a:lnTo>
                <a:lnTo>
                  <a:pt x="5" y="5"/>
                </a:lnTo>
                <a:lnTo>
                  <a:pt x="5" y="5"/>
                </a:lnTo>
                <a:lnTo>
                  <a:pt x="14" y="16"/>
                </a:lnTo>
                <a:lnTo>
                  <a:pt x="14" y="16"/>
                </a:lnTo>
                <a:lnTo>
                  <a:pt x="22" y="27"/>
                </a:lnTo>
                <a:lnTo>
                  <a:pt x="22" y="27"/>
                </a:lnTo>
                <a:lnTo>
                  <a:pt x="27" y="31"/>
                </a:lnTo>
                <a:lnTo>
                  <a:pt x="27" y="31"/>
                </a:lnTo>
                <a:lnTo>
                  <a:pt x="27" y="35"/>
                </a:lnTo>
                <a:lnTo>
                  <a:pt x="27" y="35"/>
                </a:lnTo>
                <a:lnTo>
                  <a:pt x="27" y="36"/>
                </a:lnTo>
                <a:lnTo>
                  <a:pt x="25" y="36"/>
                </a:lnTo>
                <a:lnTo>
                  <a:pt x="25" y="36"/>
                </a:lnTo>
                <a:lnTo>
                  <a:pt x="24" y="36"/>
                </a:lnTo>
                <a:lnTo>
                  <a:pt x="24" y="35"/>
                </a:lnTo>
                <a:lnTo>
                  <a:pt x="24" y="35"/>
                </a:lnTo>
                <a:lnTo>
                  <a:pt x="24" y="35"/>
                </a:lnTo>
                <a:lnTo>
                  <a:pt x="24" y="35"/>
                </a:lnTo>
                <a:lnTo>
                  <a:pt x="24" y="31"/>
                </a:lnTo>
                <a:lnTo>
                  <a:pt x="24" y="31"/>
                </a:lnTo>
                <a:lnTo>
                  <a:pt x="21" y="27"/>
                </a:lnTo>
                <a:lnTo>
                  <a:pt x="21" y="27"/>
                </a:lnTo>
                <a:lnTo>
                  <a:pt x="14" y="19"/>
                </a:lnTo>
                <a:lnTo>
                  <a:pt x="6" y="9"/>
                </a:lnTo>
                <a:lnTo>
                  <a:pt x="6" y="9"/>
                </a:lnTo>
                <a:lnTo>
                  <a:pt x="0" y="3"/>
                </a:lnTo>
                <a:lnTo>
                  <a:pt x="0" y="3"/>
                </a:lnTo>
                <a:lnTo>
                  <a:pt x="0" y="3"/>
                </a:lnTo>
                <a:lnTo>
                  <a:pt x="0" y="3"/>
                </a:lnTo>
                <a:lnTo>
                  <a:pt x="0" y="3"/>
                </a:lnTo>
                <a:lnTo>
                  <a:pt x="0" y="3"/>
                </a:lnTo>
                <a:lnTo>
                  <a:pt x="0" y="1"/>
                </a:lnTo>
                <a:lnTo>
                  <a:pt x="0" y="1"/>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73"/>
          <p:cNvSpPr>
            <a:spLocks/>
          </p:cNvSpPr>
          <p:nvPr/>
        </p:nvSpPr>
        <p:spPr bwMode="auto">
          <a:xfrm>
            <a:off x="1216612" y="3646924"/>
            <a:ext cx="51870" cy="77806"/>
          </a:xfrm>
          <a:custGeom>
            <a:avLst/>
            <a:gdLst>
              <a:gd name="T0" fmla="*/ 20 w 24"/>
              <a:gd name="T1" fmla="*/ 2 h 36"/>
              <a:gd name="T2" fmla="*/ 20 w 24"/>
              <a:gd name="T3" fmla="*/ 2 h 36"/>
              <a:gd name="T4" fmla="*/ 20 w 24"/>
              <a:gd name="T5" fmla="*/ 2 h 36"/>
              <a:gd name="T6" fmla="*/ 20 w 24"/>
              <a:gd name="T7" fmla="*/ 2 h 36"/>
              <a:gd name="T8" fmla="*/ 20 w 24"/>
              <a:gd name="T9" fmla="*/ 0 h 36"/>
              <a:gd name="T10" fmla="*/ 20 w 24"/>
              <a:gd name="T11" fmla="*/ 0 h 36"/>
              <a:gd name="T12" fmla="*/ 24 w 24"/>
              <a:gd name="T13" fmla="*/ 0 h 36"/>
              <a:gd name="T14" fmla="*/ 24 w 24"/>
              <a:gd name="T15" fmla="*/ 0 h 36"/>
              <a:gd name="T16" fmla="*/ 24 w 24"/>
              <a:gd name="T17" fmla="*/ 0 h 36"/>
              <a:gd name="T18" fmla="*/ 24 w 24"/>
              <a:gd name="T19" fmla="*/ 2 h 36"/>
              <a:gd name="T20" fmla="*/ 24 w 24"/>
              <a:gd name="T21" fmla="*/ 2 h 36"/>
              <a:gd name="T22" fmla="*/ 20 w 24"/>
              <a:gd name="T23" fmla="*/ 6 h 36"/>
              <a:gd name="T24" fmla="*/ 20 w 24"/>
              <a:gd name="T25" fmla="*/ 6 h 36"/>
              <a:gd name="T26" fmla="*/ 9 w 24"/>
              <a:gd name="T27" fmla="*/ 22 h 36"/>
              <a:gd name="T28" fmla="*/ 9 w 24"/>
              <a:gd name="T29" fmla="*/ 22 h 36"/>
              <a:gd name="T30" fmla="*/ 5 w 24"/>
              <a:gd name="T31" fmla="*/ 32 h 36"/>
              <a:gd name="T32" fmla="*/ 5 w 24"/>
              <a:gd name="T33" fmla="*/ 32 h 36"/>
              <a:gd name="T34" fmla="*/ 3 w 24"/>
              <a:gd name="T35" fmla="*/ 35 h 36"/>
              <a:gd name="T36" fmla="*/ 3 w 24"/>
              <a:gd name="T37" fmla="*/ 35 h 36"/>
              <a:gd name="T38" fmla="*/ 3 w 24"/>
              <a:gd name="T39" fmla="*/ 36 h 36"/>
              <a:gd name="T40" fmla="*/ 1 w 24"/>
              <a:gd name="T41" fmla="*/ 36 h 36"/>
              <a:gd name="T42" fmla="*/ 1 w 24"/>
              <a:gd name="T43" fmla="*/ 36 h 36"/>
              <a:gd name="T44" fmla="*/ 0 w 24"/>
              <a:gd name="T45" fmla="*/ 36 h 36"/>
              <a:gd name="T46" fmla="*/ 0 w 24"/>
              <a:gd name="T47" fmla="*/ 35 h 36"/>
              <a:gd name="T48" fmla="*/ 0 w 24"/>
              <a:gd name="T49" fmla="*/ 35 h 36"/>
              <a:gd name="T50" fmla="*/ 0 w 24"/>
              <a:gd name="T51" fmla="*/ 33 h 36"/>
              <a:gd name="T52" fmla="*/ 0 w 24"/>
              <a:gd name="T53" fmla="*/ 33 h 36"/>
              <a:gd name="T54" fmla="*/ 0 w 24"/>
              <a:gd name="T55" fmla="*/ 32 h 36"/>
              <a:gd name="T56" fmla="*/ 0 w 24"/>
              <a:gd name="T57" fmla="*/ 32 h 36"/>
              <a:gd name="T58" fmla="*/ 8 w 24"/>
              <a:gd name="T59" fmla="*/ 20 h 36"/>
              <a:gd name="T60" fmla="*/ 8 w 24"/>
              <a:gd name="T61" fmla="*/ 20 h 36"/>
              <a:gd name="T62" fmla="*/ 17 w 24"/>
              <a:gd name="T63" fmla="*/ 6 h 36"/>
              <a:gd name="T64" fmla="*/ 17 w 24"/>
              <a:gd name="T65" fmla="*/ 6 h 36"/>
              <a:gd name="T66" fmla="*/ 20 w 24"/>
              <a:gd name="T67" fmla="*/ 3 h 36"/>
              <a:gd name="T68" fmla="*/ 20 w 24"/>
              <a:gd name="T69" fmla="*/ 3 h 36"/>
              <a:gd name="T70" fmla="*/ 20 w 24"/>
              <a:gd name="T71" fmla="*/ 2 h 36"/>
              <a:gd name="T72" fmla="*/ 20 w 24"/>
              <a:gd name="T7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36">
                <a:moveTo>
                  <a:pt x="20" y="2"/>
                </a:moveTo>
                <a:lnTo>
                  <a:pt x="20" y="2"/>
                </a:lnTo>
                <a:lnTo>
                  <a:pt x="20" y="2"/>
                </a:lnTo>
                <a:lnTo>
                  <a:pt x="20" y="2"/>
                </a:lnTo>
                <a:lnTo>
                  <a:pt x="20" y="0"/>
                </a:lnTo>
                <a:lnTo>
                  <a:pt x="20" y="0"/>
                </a:lnTo>
                <a:lnTo>
                  <a:pt x="24" y="0"/>
                </a:lnTo>
                <a:lnTo>
                  <a:pt x="24" y="0"/>
                </a:lnTo>
                <a:lnTo>
                  <a:pt x="24" y="0"/>
                </a:lnTo>
                <a:lnTo>
                  <a:pt x="24" y="2"/>
                </a:lnTo>
                <a:lnTo>
                  <a:pt x="24" y="2"/>
                </a:lnTo>
                <a:lnTo>
                  <a:pt x="20" y="6"/>
                </a:lnTo>
                <a:lnTo>
                  <a:pt x="20" y="6"/>
                </a:lnTo>
                <a:lnTo>
                  <a:pt x="9" y="22"/>
                </a:lnTo>
                <a:lnTo>
                  <a:pt x="9" y="22"/>
                </a:lnTo>
                <a:lnTo>
                  <a:pt x="5" y="32"/>
                </a:lnTo>
                <a:lnTo>
                  <a:pt x="5" y="32"/>
                </a:lnTo>
                <a:lnTo>
                  <a:pt x="3" y="35"/>
                </a:lnTo>
                <a:lnTo>
                  <a:pt x="3" y="35"/>
                </a:lnTo>
                <a:lnTo>
                  <a:pt x="3" y="36"/>
                </a:lnTo>
                <a:lnTo>
                  <a:pt x="1" y="36"/>
                </a:lnTo>
                <a:lnTo>
                  <a:pt x="1" y="36"/>
                </a:lnTo>
                <a:lnTo>
                  <a:pt x="0" y="36"/>
                </a:lnTo>
                <a:lnTo>
                  <a:pt x="0" y="35"/>
                </a:lnTo>
                <a:lnTo>
                  <a:pt x="0" y="35"/>
                </a:lnTo>
                <a:lnTo>
                  <a:pt x="0" y="33"/>
                </a:lnTo>
                <a:lnTo>
                  <a:pt x="0" y="33"/>
                </a:lnTo>
                <a:lnTo>
                  <a:pt x="0" y="32"/>
                </a:lnTo>
                <a:lnTo>
                  <a:pt x="0" y="32"/>
                </a:lnTo>
                <a:lnTo>
                  <a:pt x="8" y="20"/>
                </a:lnTo>
                <a:lnTo>
                  <a:pt x="8" y="20"/>
                </a:lnTo>
                <a:lnTo>
                  <a:pt x="17" y="6"/>
                </a:lnTo>
                <a:lnTo>
                  <a:pt x="17" y="6"/>
                </a:lnTo>
                <a:lnTo>
                  <a:pt x="20" y="3"/>
                </a:lnTo>
                <a:lnTo>
                  <a:pt x="20" y="3"/>
                </a:lnTo>
                <a:lnTo>
                  <a:pt x="20" y="2"/>
                </a:lnTo>
                <a:lnTo>
                  <a:pt x="20"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74"/>
          <p:cNvSpPr>
            <a:spLocks/>
          </p:cNvSpPr>
          <p:nvPr/>
        </p:nvSpPr>
        <p:spPr bwMode="auto">
          <a:xfrm>
            <a:off x="976712" y="3804697"/>
            <a:ext cx="64838" cy="62677"/>
          </a:xfrm>
          <a:custGeom>
            <a:avLst/>
            <a:gdLst>
              <a:gd name="T0" fmla="*/ 2 w 30"/>
              <a:gd name="T1" fmla="*/ 29 h 29"/>
              <a:gd name="T2" fmla="*/ 2 w 30"/>
              <a:gd name="T3" fmla="*/ 29 h 29"/>
              <a:gd name="T4" fmla="*/ 0 w 30"/>
              <a:gd name="T5" fmla="*/ 28 h 29"/>
              <a:gd name="T6" fmla="*/ 0 w 30"/>
              <a:gd name="T7" fmla="*/ 28 h 29"/>
              <a:gd name="T8" fmla="*/ 0 w 30"/>
              <a:gd name="T9" fmla="*/ 26 h 29"/>
              <a:gd name="T10" fmla="*/ 0 w 30"/>
              <a:gd name="T11" fmla="*/ 26 h 29"/>
              <a:gd name="T12" fmla="*/ 4 w 30"/>
              <a:gd name="T13" fmla="*/ 23 h 29"/>
              <a:gd name="T14" fmla="*/ 4 w 30"/>
              <a:gd name="T15" fmla="*/ 23 h 29"/>
              <a:gd name="T16" fmla="*/ 8 w 30"/>
              <a:gd name="T17" fmla="*/ 18 h 29"/>
              <a:gd name="T18" fmla="*/ 8 w 30"/>
              <a:gd name="T19" fmla="*/ 18 h 29"/>
              <a:gd name="T20" fmla="*/ 21 w 30"/>
              <a:gd name="T21" fmla="*/ 7 h 29"/>
              <a:gd name="T22" fmla="*/ 21 w 30"/>
              <a:gd name="T23" fmla="*/ 7 h 29"/>
              <a:gd name="T24" fmla="*/ 26 w 30"/>
              <a:gd name="T25" fmla="*/ 1 h 29"/>
              <a:gd name="T26" fmla="*/ 26 w 30"/>
              <a:gd name="T27" fmla="*/ 1 h 29"/>
              <a:gd name="T28" fmla="*/ 26 w 30"/>
              <a:gd name="T29" fmla="*/ 1 h 29"/>
              <a:gd name="T30" fmla="*/ 26 w 30"/>
              <a:gd name="T31" fmla="*/ 1 h 29"/>
              <a:gd name="T32" fmla="*/ 29 w 30"/>
              <a:gd name="T33" fmla="*/ 0 h 29"/>
              <a:gd name="T34" fmla="*/ 29 w 30"/>
              <a:gd name="T35" fmla="*/ 0 h 29"/>
              <a:gd name="T36" fmla="*/ 30 w 30"/>
              <a:gd name="T37" fmla="*/ 1 h 29"/>
              <a:gd name="T38" fmla="*/ 30 w 30"/>
              <a:gd name="T39" fmla="*/ 1 h 29"/>
              <a:gd name="T40" fmla="*/ 29 w 30"/>
              <a:gd name="T41" fmla="*/ 4 h 29"/>
              <a:gd name="T42" fmla="*/ 29 w 30"/>
              <a:gd name="T43" fmla="*/ 4 h 29"/>
              <a:gd name="T44" fmla="*/ 24 w 30"/>
              <a:gd name="T45" fmla="*/ 7 h 29"/>
              <a:gd name="T46" fmla="*/ 24 w 30"/>
              <a:gd name="T47" fmla="*/ 7 h 29"/>
              <a:gd name="T48" fmla="*/ 10 w 30"/>
              <a:gd name="T49" fmla="*/ 20 h 29"/>
              <a:gd name="T50" fmla="*/ 10 w 30"/>
              <a:gd name="T51" fmla="*/ 20 h 29"/>
              <a:gd name="T52" fmla="*/ 5 w 30"/>
              <a:gd name="T53" fmla="*/ 25 h 29"/>
              <a:gd name="T54" fmla="*/ 5 w 30"/>
              <a:gd name="T55" fmla="*/ 25 h 29"/>
              <a:gd name="T56" fmla="*/ 4 w 30"/>
              <a:gd name="T57" fmla="*/ 28 h 29"/>
              <a:gd name="T58" fmla="*/ 4 w 30"/>
              <a:gd name="T59" fmla="*/ 28 h 29"/>
              <a:gd name="T60" fmla="*/ 2 w 30"/>
              <a:gd name="T61" fmla="*/ 29 h 29"/>
              <a:gd name="T62" fmla="*/ 2 w 30"/>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29">
                <a:moveTo>
                  <a:pt x="2" y="29"/>
                </a:moveTo>
                <a:lnTo>
                  <a:pt x="2" y="29"/>
                </a:lnTo>
                <a:lnTo>
                  <a:pt x="0" y="28"/>
                </a:lnTo>
                <a:lnTo>
                  <a:pt x="0" y="28"/>
                </a:lnTo>
                <a:lnTo>
                  <a:pt x="0" y="26"/>
                </a:lnTo>
                <a:lnTo>
                  <a:pt x="0" y="26"/>
                </a:lnTo>
                <a:lnTo>
                  <a:pt x="4" y="23"/>
                </a:lnTo>
                <a:lnTo>
                  <a:pt x="4" y="23"/>
                </a:lnTo>
                <a:lnTo>
                  <a:pt x="8" y="18"/>
                </a:lnTo>
                <a:lnTo>
                  <a:pt x="8" y="18"/>
                </a:lnTo>
                <a:lnTo>
                  <a:pt x="21" y="7"/>
                </a:lnTo>
                <a:lnTo>
                  <a:pt x="21" y="7"/>
                </a:lnTo>
                <a:lnTo>
                  <a:pt x="26" y="1"/>
                </a:lnTo>
                <a:lnTo>
                  <a:pt x="26" y="1"/>
                </a:lnTo>
                <a:lnTo>
                  <a:pt x="26" y="1"/>
                </a:lnTo>
                <a:lnTo>
                  <a:pt x="26" y="1"/>
                </a:lnTo>
                <a:lnTo>
                  <a:pt x="29" y="0"/>
                </a:lnTo>
                <a:lnTo>
                  <a:pt x="29" y="0"/>
                </a:lnTo>
                <a:lnTo>
                  <a:pt x="30" y="1"/>
                </a:lnTo>
                <a:lnTo>
                  <a:pt x="30" y="1"/>
                </a:lnTo>
                <a:lnTo>
                  <a:pt x="29" y="4"/>
                </a:lnTo>
                <a:lnTo>
                  <a:pt x="29" y="4"/>
                </a:lnTo>
                <a:lnTo>
                  <a:pt x="24" y="7"/>
                </a:lnTo>
                <a:lnTo>
                  <a:pt x="24" y="7"/>
                </a:lnTo>
                <a:lnTo>
                  <a:pt x="10" y="20"/>
                </a:lnTo>
                <a:lnTo>
                  <a:pt x="10" y="20"/>
                </a:lnTo>
                <a:lnTo>
                  <a:pt x="5" y="25"/>
                </a:lnTo>
                <a:lnTo>
                  <a:pt x="5" y="25"/>
                </a:lnTo>
                <a:lnTo>
                  <a:pt x="4" y="28"/>
                </a:lnTo>
                <a:lnTo>
                  <a:pt x="4" y="28"/>
                </a:lnTo>
                <a:lnTo>
                  <a:pt x="2" y="29"/>
                </a:lnTo>
                <a:lnTo>
                  <a:pt x="2" y="2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75"/>
          <p:cNvSpPr>
            <a:spLocks/>
          </p:cNvSpPr>
          <p:nvPr/>
        </p:nvSpPr>
        <p:spPr bwMode="auto">
          <a:xfrm>
            <a:off x="1216612" y="3867373"/>
            <a:ext cx="51870" cy="62677"/>
          </a:xfrm>
          <a:custGeom>
            <a:avLst/>
            <a:gdLst>
              <a:gd name="T0" fmla="*/ 1 w 24"/>
              <a:gd name="T1" fmla="*/ 0 h 29"/>
              <a:gd name="T2" fmla="*/ 1 w 24"/>
              <a:gd name="T3" fmla="*/ 0 h 29"/>
              <a:gd name="T4" fmla="*/ 3 w 24"/>
              <a:gd name="T5" fmla="*/ 0 h 29"/>
              <a:gd name="T6" fmla="*/ 3 w 24"/>
              <a:gd name="T7" fmla="*/ 2 h 29"/>
              <a:gd name="T8" fmla="*/ 3 w 24"/>
              <a:gd name="T9" fmla="*/ 2 h 29"/>
              <a:gd name="T10" fmla="*/ 6 w 24"/>
              <a:gd name="T11" fmla="*/ 5 h 29"/>
              <a:gd name="T12" fmla="*/ 6 w 24"/>
              <a:gd name="T13" fmla="*/ 5 h 29"/>
              <a:gd name="T14" fmla="*/ 11 w 24"/>
              <a:gd name="T15" fmla="*/ 12 h 29"/>
              <a:gd name="T16" fmla="*/ 11 w 24"/>
              <a:gd name="T17" fmla="*/ 12 h 29"/>
              <a:gd name="T18" fmla="*/ 19 w 24"/>
              <a:gd name="T19" fmla="*/ 19 h 29"/>
              <a:gd name="T20" fmla="*/ 19 w 24"/>
              <a:gd name="T21" fmla="*/ 19 h 29"/>
              <a:gd name="T22" fmla="*/ 22 w 24"/>
              <a:gd name="T23" fmla="*/ 24 h 29"/>
              <a:gd name="T24" fmla="*/ 22 w 24"/>
              <a:gd name="T25" fmla="*/ 24 h 29"/>
              <a:gd name="T26" fmla="*/ 24 w 24"/>
              <a:gd name="T27" fmla="*/ 26 h 29"/>
              <a:gd name="T28" fmla="*/ 24 w 24"/>
              <a:gd name="T29" fmla="*/ 26 h 29"/>
              <a:gd name="T30" fmla="*/ 24 w 24"/>
              <a:gd name="T31" fmla="*/ 27 h 29"/>
              <a:gd name="T32" fmla="*/ 22 w 24"/>
              <a:gd name="T33" fmla="*/ 29 h 29"/>
              <a:gd name="T34" fmla="*/ 22 w 24"/>
              <a:gd name="T35" fmla="*/ 29 h 29"/>
              <a:gd name="T36" fmla="*/ 20 w 24"/>
              <a:gd name="T37" fmla="*/ 29 h 29"/>
              <a:gd name="T38" fmla="*/ 19 w 24"/>
              <a:gd name="T39" fmla="*/ 27 h 29"/>
              <a:gd name="T40" fmla="*/ 19 w 24"/>
              <a:gd name="T41" fmla="*/ 27 h 29"/>
              <a:gd name="T42" fmla="*/ 19 w 24"/>
              <a:gd name="T43" fmla="*/ 24 h 29"/>
              <a:gd name="T44" fmla="*/ 16 w 24"/>
              <a:gd name="T45" fmla="*/ 21 h 29"/>
              <a:gd name="T46" fmla="*/ 16 w 24"/>
              <a:gd name="T47" fmla="*/ 21 h 29"/>
              <a:gd name="T48" fmla="*/ 8 w 24"/>
              <a:gd name="T49" fmla="*/ 12 h 29"/>
              <a:gd name="T50" fmla="*/ 8 w 24"/>
              <a:gd name="T51" fmla="*/ 12 h 29"/>
              <a:gd name="T52" fmla="*/ 3 w 24"/>
              <a:gd name="T53" fmla="*/ 7 h 29"/>
              <a:gd name="T54" fmla="*/ 3 w 24"/>
              <a:gd name="T55" fmla="*/ 7 h 29"/>
              <a:gd name="T56" fmla="*/ 0 w 24"/>
              <a:gd name="T57" fmla="*/ 4 h 29"/>
              <a:gd name="T58" fmla="*/ 0 w 24"/>
              <a:gd name="T59" fmla="*/ 4 h 29"/>
              <a:gd name="T60" fmla="*/ 0 w 24"/>
              <a:gd name="T61" fmla="*/ 2 h 29"/>
              <a:gd name="T62" fmla="*/ 0 w 24"/>
              <a:gd name="T63" fmla="*/ 2 h 29"/>
              <a:gd name="T64" fmla="*/ 0 w 24"/>
              <a:gd name="T65" fmla="*/ 2 h 29"/>
              <a:gd name="T66" fmla="*/ 1 w 24"/>
              <a:gd name="T67" fmla="*/ 0 h 29"/>
              <a:gd name="T68" fmla="*/ 1 w 24"/>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1" y="0"/>
                </a:moveTo>
                <a:lnTo>
                  <a:pt x="1" y="0"/>
                </a:lnTo>
                <a:lnTo>
                  <a:pt x="3" y="0"/>
                </a:lnTo>
                <a:lnTo>
                  <a:pt x="3" y="2"/>
                </a:lnTo>
                <a:lnTo>
                  <a:pt x="3" y="2"/>
                </a:lnTo>
                <a:lnTo>
                  <a:pt x="6" y="5"/>
                </a:lnTo>
                <a:lnTo>
                  <a:pt x="6" y="5"/>
                </a:lnTo>
                <a:lnTo>
                  <a:pt x="11" y="12"/>
                </a:lnTo>
                <a:lnTo>
                  <a:pt x="11" y="12"/>
                </a:lnTo>
                <a:lnTo>
                  <a:pt x="19" y="19"/>
                </a:lnTo>
                <a:lnTo>
                  <a:pt x="19" y="19"/>
                </a:lnTo>
                <a:lnTo>
                  <a:pt x="22" y="24"/>
                </a:lnTo>
                <a:lnTo>
                  <a:pt x="22" y="24"/>
                </a:lnTo>
                <a:lnTo>
                  <a:pt x="24" y="26"/>
                </a:lnTo>
                <a:lnTo>
                  <a:pt x="24" y="26"/>
                </a:lnTo>
                <a:lnTo>
                  <a:pt x="24" y="27"/>
                </a:lnTo>
                <a:lnTo>
                  <a:pt x="22" y="29"/>
                </a:lnTo>
                <a:lnTo>
                  <a:pt x="22" y="29"/>
                </a:lnTo>
                <a:lnTo>
                  <a:pt x="20" y="29"/>
                </a:lnTo>
                <a:lnTo>
                  <a:pt x="19" y="27"/>
                </a:lnTo>
                <a:lnTo>
                  <a:pt x="19" y="27"/>
                </a:lnTo>
                <a:lnTo>
                  <a:pt x="19" y="24"/>
                </a:lnTo>
                <a:lnTo>
                  <a:pt x="16" y="21"/>
                </a:lnTo>
                <a:lnTo>
                  <a:pt x="16" y="21"/>
                </a:lnTo>
                <a:lnTo>
                  <a:pt x="8" y="12"/>
                </a:lnTo>
                <a:lnTo>
                  <a:pt x="8" y="12"/>
                </a:lnTo>
                <a:lnTo>
                  <a:pt x="3" y="7"/>
                </a:lnTo>
                <a:lnTo>
                  <a:pt x="3" y="7"/>
                </a:lnTo>
                <a:lnTo>
                  <a:pt x="0" y="4"/>
                </a:lnTo>
                <a:lnTo>
                  <a:pt x="0" y="4"/>
                </a:lnTo>
                <a:lnTo>
                  <a:pt x="0" y="2"/>
                </a:lnTo>
                <a:lnTo>
                  <a:pt x="0" y="2"/>
                </a:lnTo>
                <a:lnTo>
                  <a:pt x="0" y="2"/>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76"/>
          <p:cNvSpPr>
            <a:spLocks/>
          </p:cNvSpPr>
          <p:nvPr/>
        </p:nvSpPr>
        <p:spPr bwMode="auto">
          <a:xfrm>
            <a:off x="987518" y="3930051"/>
            <a:ext cx="64838" cy="47548"/>
          </a:xfrm>
          <a:custGeom>
            <a:avLst/>
            <a:gdLst>
              <a:gd name="T0" fmla="*/ 30 w 30"/>
              <a:gd name="T1" fmla="*/ 20 h 22"/>
              <a:gd name="T2" fmla="*/ 30 w 30"/>
              <a:gd name="T3" fmla="*/ 20 h 22"/>
              <a:gd name="T4" fmla="*/ 29 w 30"/>
              <a:gd name="T5" fmla="*/ 22 h 22"/>
              <a:gd name="T6" fmla="*/ 29 w 30"/>
              <a:gd name="T7" fmla="*/ 22 h 22"/>
              <a:gd name="T8" fmla="*/ 25 w 30"/>
              <a:gd name="T9" fmla="*/ 22 h 22"/>
              <a:gd name="T10" fmla="*/ 25 w 30"/>
              <a:gd name="T11" fmla="*/ 22 h 22"/>
              <a:gd name="T12" fmla="*/ 25 w 30"/>
              <a:gd name="T13" fmla="*/ 20 h 22"/>
              <a:gd name="T14" fmla="*/ 25 w 30"/>
              <a:gd name="T15" fmla="*/ 20 h 22"/>
              <a:gd name="T16" fmla="*/ 17 w 30"/>
              <a:gd name="T17" fmla="*/ 14 h 22"/>
              <a:gd name="T18" fmla="*/ 17 w 30"/>
              <a:gd name="T19" fmla="*/ 14 h 22"/>
              <a:gd name="T20" fmla="*/ 5 w 30"/>
              <a:gd name="T21" fmla="*/ 5 h 22"/>
              <a:gd name="T22" fmla="*/ 5 w 30"/>
              <a:gd name="T23" fmla="*/ 5 h 22"/>
              <a:gd name="T24" fmla="*/ 3 w 30"/>
              <a:gd name="T25" fmla="*/ 5 h 22"/>
              <a:gd name="T26" fmla="*/ 3 w 30"/>
              <a:gd name="T27" fmla="*/ 5 h 22"/>
              <a:gd name="T28" fmla="*/ 2 w 30"/>
              <a:gd name="T29" fmla="*/ 5 h 22"/>
              <a:gd name="T30" fmla="*/ 2 w 30"/>
              <a:gd name="T31" fmla="*/ 5 h 22"/>
              <a:gd name="T32" fmla="*/ 0 w 30"/>
              <a:gd name="T33" fmla="*/ 3 h 22"/>
              <a:gd name="T34" fmla="*/ 0 w 30"/>
              <a:gd name="T35" fmla="*/ 1 h 22"/>
              <a:gd name="T36" fmla="*/ 0 w 30"/>
              <a:gd name="T37" fmla="*/ 1 h 22"/>
              <a:gd name="T38" fmla="*/ 0 w 30"/>
              <a:gd name="T39" fmla="*/ 0 h 22"/>
              <a:gd name="T40" fmla="*/ 2 w 30"/>
              <a:gd name="T41" fmla="*/ 0 h 22"/>
              <a:gd name="T42" fmla="*/ 2 w 30"/>
              <a:gd name="T43" fmla="*/ 0 h 22"/>
              <a:gd name="T44" fmla="*/ 3 w 30"/>
              <a:gd name="T45" fmla="*/ 0 h 22"/>
              <a:gd name="T46" fmla="*/ 3 w 30"/>
              <a:gd name="T47" fmla="*/ 0 h 22"/>
              <a:gd name="T48" fmla="*/ 5 w 30"/>
              <a:gd name="T49" fmla="*/ 3 h 22"/>
              <a:gd name="T50" fmla="*/ 10 w 30"/>
              <a:gd name="T51" fmla="*/ 6 h 22"/>
              <a:gd name="T52" fmla="*/ 10 w 30"/>
              <a:gd name="T53" fmla="*/ 6 h 22"/>
              <a:gd name="T54" fmla="*/ 14 w 30"/>
              <a:gd name="T55" fmla="*/ 11 h 22"/>
              <a:gd name="T56" fmla="*/ 14 w 30"/>
              <a:gd name="T57" fmla="*/ 11 h 22"/>
              <a:gd name="T58" fmla="*/ 24 w 30"/>
              <a:gd name="T59" fmla="*/ 16 h 22"/>
              <a:gd name="T60" fmla="*/ 24 w 30"/>
              <a:gd name="T61" fmla="*/ 16 h 22"/>
              <a:gd name="T62" fmla="*/ 29 w 30"/>
              <a:gd name="T63" fmla="*/ 19 h 22"/>
              <a:gd name="T64" fmla="*/ 29 w 30"/>
              <a:gd name="T65" fmla="*/ 19 h 22"/>
              <a:gd name="T66" fmla="*/ 30 w 30"/>
              <a:gd name="T67" fmla="*/ 20 h 22"/>
              <a:gd name="T68" fmla="*/ 30 w 30"/>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2">
                <a:moveTo>
                  <a:pt x="30" y="20"/>
                </a:moveTo>
                <a:lnTo>
                  <a:pt x="30" y="20"/>
                </a:lnTo>
                <a:lnTo>
                  <a:pt x="29" y="22"/>
                </a:lnTo>
                <a:lnTo>
                  <a:pt x="29" y="22"/>
                </a:lnTo>
                <a:lnTo>
                  <a:pt x="25" y="22"/>
                </a:lnTo>
                <a:lnTo>
                  <a:pt x="25" y="22"/>
                </a:lnTo>
                <a:lnTo>
                  <a:pt x="25" y="20"/>
                </a:lnTo>
                <a:lnTo>
                  <a:pt x="25" y="20"/>
                </a:lnTo>
                <a:lnTo>
                  <a:pt x="17" y="14"/>
                </a:lnTo>
                <a:lnTo>
                  <a:pt x="17" y="14"/>
                </a:lnTo>
                <a:lnTo>
                  <a:pt x="5" y="5"/>
                </a:lnTo>
                <a:lnTo>
                  <a:pt x="5" y="5"/>
                </a:lnTo>
                <a:lnTo>
                  <a:pt x="3" y="5"/>
                </a:lnTo>
                <a:lnTo>
                  <a:pt x="3" y="5"/>
                </a:lnTo>
                <a:lnTo>
                  <a:pt x="2" y="5"/>
                </a:lnTo>
                <a:lnTo>
                  <a:pt x="2" y="5"/>
                </a:lnTo>
                <a:lnTo>
                  <a:pt x="0" y="3"/>
                </a:lnTo>
                <a:lnTo>
                  <a:pt x="0" y="1"/>
                </a:lnTo>
                <a:lnTo>
                  <a:pt x="0" y="1"/>
                </a:lnTo>
                <a:lnTo>
                  <a:pt x="0" y="0"/>
                </a:lnTo>
                <a:lnTo>
                  <a:pt x="2" y="0"/>
                </a:lnTo>
                <a:lnTo>
                  <a:pt x="2" y="0"/>
                </a:lnTo>
                <a:lnTo>
                  <a:pt x="3" y="0"/>
                </a:lnTo>
                <a:lnTo>
                  <a:pt x="3" y="0"/>
                </a:lnTo>
                <a:lnTo>
                  <a:pt x="5" y="3"/>
                </a:lnTo>
                <a:lnTo>
                  <a:pt x="10" y="6"/>
                </a:lnTo>
                <a:lnTo>
                  <a:pt x="10" y="6"/>
                </a:lnTo>
                <a:lnTo>
                  <a:pt x="14" y="11"/>
                </a:lnTo>
                <a:lnTo>
                  <a:pt x="14" y="11"/>
                </a:lnTo>
                <a:lnTo>
                  <a:pt x="24" y="16"/>
                </a:lnTo>
                <a:lnTo>
                  <a:pt x="24" y="16"/>
                </a:lnTo>
                <a:lnTo>
                  <a:pt x="29" y="19"/>
                </a:lnTo>
                <a:lnTo>
                  <a:pt x="29" y="19"/>
                </a:lnTo>
                <a:lnTo>
                  <a:pt x="30" y="20"/>
                </a:lnTo>
                <a:lnTo>
                  <a:pt x="30" y="2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77"/>
          <p:cNvSpPr>
            <a:spLocks/>
          </p:cNvSpPr>
          <p:nvPr/>
        </p:nvSpPr>
        <p:spPr bwMode="auto">
          <a:xfrm>
            <a:off x="1175548" y="4135370"/>
            <a:ext cx="54032" cy="54032"/>
          </a:xfrm>
          <a:custGeom>
            <a:avLst/>
            <a:gdLst>
              <a:gd name="T0" fmla="*/ 25 w 25"/>
              <a:gd name="T1" fmla="*/ 23 h 25"/>
              <a:gd name="T2" fmla="*/ 25 w 25"/>
              <a:gd name="T3" fmla="*/ 23 h 25"/>
              <a:gd name="T4" fmla="*/ 25 w 25"/>
              <a:gd name="T5" fmla="*/ 25 h 25"/>
              <a:gd name="T6" fmla="*/ 24 w 25"/>
              <a:gd name="T7" fmla="*/ 25 h 25"/>
              <a:gd name="T8" fmla="*/ 24 w 25"/>
              <a:gd name="T9" fmla="*/ 25 h 25"/>
              <a:gd name="T10" fmla="*/ 22 w 25"/>
              <a:gd name="T11" fmla="*/ 25 h 25"/>
              <a:gd name="T12" fmla="*/ 22 w 25"/>
              <a:gd name="T13" fmla="*/ 23 h 25"/>
              <a:gd name="T14" fmla="*/ 22 w 25"/>
              <a:gd name="T15" fmla="*/ 23 h 25"/>
              <a:gd name="T16" fmla="*/ 20 w 25"/>
              <a:gd name="T17" fmla="*/ 22 h 25"/>
              <a:gd name="T18" fmla="*/ 20 w 25"/>
              <a:gd name="T19" fmla="*/ 20 h 25"/>
              <a:gd name="T20" fmla="*/ 20 w 25"/>
              <a:gd name="T21" fmla="*/ 20 h 25"/>
              <a:gd name="T22" fmla="*/ 13 w 25"/>
              <a:gd name="T23" fmla="*/ 12 h 25"/>
              <a:gd name="T24" fmla="*/ 5 w 25"/>
              <a:gd name="T25" fmla="*/ 6 h 25"/>
              <a:gd name="T26" fmla="*/ 5 w 25"/>
              <a:gd name="T27" fmla="*/ 6 h 25"/>
              <a:gd name="T28" fmla="*/ 0 w 25"/>
              <a:gd name="T29" fmla="*/ 4 h 25"/>
              <a:gd name="T30" fmla="*/ 0 w 25"/>
              <a:gd name="T31" fmla="*/ 4 h 25"/>
              <a:gd name="T32" fmla="*/ 0 w 25"/>
              <a:gd name="T33" fmla="*/ 3 h 25"/>
              <a:gd name="T34" fmla="*/ 0 w 25"/>
              <a:gd name="T35" fmla="*/ 3 h 25"/>
              <a:gd name="T36" fmla="*/ 0 w 25"/>
              <a:gd name="T37" fmla="*/ 1 h 25"/>
              <a:gd name="T38" fmla="*/ 0 w 25"/>
              <a:gd name="T39" fmla="*/ 1 h 25"/>
              <a:gd name="T40" fmla="*/ 1 w 25"/>
              <a:gd name="T41" fmla="*/ 0 h 25"/>
              <a:gd name="T42" fmla="*/ 1 w 25"/>
              <a:gd name="T43" fmla="*/ 0 h 25"/>
              <a:gd name="T44" fmla="*/ 3 w 25"/>
              <a:gd name="T45" fmla="*/ 0 h 25"/>
              <a:gd name="T46" fmla="*/ 3 w 25"/>
              <a:gd name="T47" fmla="*/ 0 h 25"/>
              <a:gd name="T48" fmla="*/ 6 w 25"/>
              <a:gd name="T49" fmla="*/ 4 h 25"/>
              <a:gd name="T50" fmla="*/ 6 w 25"/>
              <a:gd name="T51" fmla="*/ 4 h 25"/>
              <a:gd name="T52" fmla="*/ 14 w 25"/>
              <a:gd name="T53" fmla="*/ 11 h 25"/>
              <a:gd name="T54" fmla="*/ 14 w 25"/>
              <a:gd name="T55" fmla="*/ 11 h 25"/>
              <a:gd name="T56" fmla="*/ 19 w 25"/>
              <a:gd name="T57" fmla="*/ 15 h 25"/>
              <a:gd name="T58" fmla="*/ 19 w 25"/>
              <a:gd name="T59" fmla="*/ 15 h 25"/>
              <a:gd name="T60" fmla="*/ 25 w 25"/>
              <a:gd name="T61" fmla="*/ 22 h 25"/>
              <a:gd name="T62" fmla="*/ 25 w 25"/>
              <a:gd name="T63" fmla="*/ 22 h 25"/>
              <a:gd name="T64" fmla="*/ 25 w 25"/>
              <a:gd name="T65" fmla="*/ 23 h 25"/>
              <a:gd name="T66" fmla="*/ 25 w 25"/>
              <a:gd name="T6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5">
                <a:moveTo>
                  <a:pt x="25" y="23"/>
                </a:moveTo>
                <a:lnTo>
                  <a:pt x="25" y="23"/>
                </a:lnTo>
                <a:lnTo>
                  <a:pt x="25" y="25"/>
                </a:lnTo>
                <a:lnTo>
                  <a:pt x="24" y="25"/>
                </a:lnTo>
                <a:lnTo>
                  <a:pt x="24" y="25"/>
                </a:lnTo>
                <a:lnTo>
                  <a:pt x="22" y="25"/>
                </a:lnTo>
                <a:lnTo>
                  <a:pt x="22" y="23"/>
                </a:lnTo>
                <a:lnTo>
                  <a:pt x="22" y="23"/>
                </a:lnTo>
                <a:lnTo>
                  <a:pt x="20" y="22"/>
                </a:lnTo>
                <a:lnTo>
                  <a:pt x="20" y="20"/>
                </a:lnTo>
                <a:lnTo>
                  <a:pt x="20" y="20"/>
                </a:lnTo>
                <a:lnTo>
                  <a:pt x="13" y="12"/>
                </a:lnTo>
                <a:lnTo>
                  <a:pt x="5" y="6"/>
                </a:lnTo>
                <a:lnTo>
                  <a:pt x="5" y="6"/>
                </a:lnTo>
                <a:lnTo>
                  <a:pt x="0" y="4"/>
                </a:lnTo>
                <a:lnTo>
                  <a:pt x="0" y="4"/>
                </a:lnTo>
                <a:lnTo>
                  <a:pt x="0" y="3"/>
                </a:lnTo>
                <a:lnTo>
                  <a:pt x="0" y="3"/>
                </a:lnTo>
                <a:lnTo>
                  <a:pt x="0" y="1"/>
                </a:lnTo>
                <a:lnTo>
                  <a:pt x="0" y="1"/>
                </a:lnTo>
                <a:lnTo>
                  <a:pt x="1" y="0"/>
                </a:lnTo>
                <a:lnTo>
                  <a:pt x="1" y="0"/>
                </a:lnTo>
                <a:lnTo>
                  <a:pt x="3" y="0"/>
                </a:lnTo>
                <a:lnTo>
                  <a:pt x="3" y="0"/>
                </a:lnTo>
                <a:lnTo>
                  <a:pt x="6" y="4"/>
                </a:lnTo>
                <a:lnTo>
                  <a:pt x="6" y="4"/>
                </a:lnTo>
                <a:lnTo>
                  <a:pt x="14" y="11"/>
                </a:lnTo>
                <a:lnTo>
                  <a:pt x="14" y="11"/>
                </a:lnTo>
                <a:lnTo>
                  <a:pt x="19" y="15"/>
                </a:lnTo>
                <a:lnTo>
                  <a:pt x="19" y="15"/>
                </a:lnTo>
                <a:lnTo>
                  <a:pt x="25" y="22"/>
                </a:lnTo>
                <a:lnTo>
                  <a:pt x="25" y="22"/>
                </a:lnTo>
                <a:lnTo>
                  <a:pt x="25" y="23"/>
                </a:lnTo>
                <a:lnTo>
                  <a:pt x="25"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78"/>
          <p:cNvSpPr>
            <a:spLocks/>
          </p:cNvSpPr>
          <p:nvPr/>
        </p:nvSpPr>
        <p:spPr bwMode="auto">
          <a:xfrm>
            <a:off x="1203644" y="3521571"/>
            <a:ext cx="43225" cy="64838"/>
          </a:xfrm>
          <a:custGeom>
            <a:avLst/>
            <a:gdLst>
              <a:gd name="T0" fmla="*/ 3 w 20"/>
              <a:gd name="T1" fmla="*/ 30 h 30"/>
              <a:gd name="T2" fmla="*/ 3 w 20"/>
              <a:gd name="T3" fmla="*/ 30 h 30"/>
              <a:gd name="T4" fmla="*/ 1 w 20"/>
              <a:gd name="T5" fmla="*/ 28 h 30"/>
              <a:gd name="T6" fmla="*/ 0 w 20"/>
              <a:gd name="T7" fmla="*/ 26 h 30"/>
              <a:gd name="T8" fmla="*/ 0 w 20"/>
              <a:gd name="T9" fmla="*/ 26 h 30"/>
              <a:gd name="T10" fmla="*/ 1 w 20"/>
              <a:gd name="T11" fmla="*/ 25 h 30"/>
              <a:gd name="T12" fmla="*/ 1 w 20"/>
              <a:gd name="T13" fmla="*/ 25 h 30"/>
              <a:gd name="T14" fmla="*/ 7 w 20"/>
              <a:gd name="T15" fmla="*/ 15 h 30"/>
              <a:gd name="T16" fmla="*/ 12 w 20"/>
              <a:gd name="T17" fmla="*/ 7 h 30"/>
              <a:gd name="T18" fmla="*/ 12 w 20"/>
              <a:gd name="T19" fmla="*/ 7 h 30"/>
              <a:gd name="T20" fmla="*/ 17 w 20"/>
              <a:gd name="T21" fmla="*/ 1 h 30"/>
              <a:gd name="T22" fmla="*/ 17 w 20"/>
              <a:gd name="T23" fmla="*/ 1 h 30"/>
              <a:gd name="T24" fmla="*/ 18 w 20"/>
              <a:gd name="T25" fmla="*/ 0 h 30"/>
              <a:gd name="T26" fmla="*/ 18 w 20"/>
              <a:gd name="T27" fmla="*/ 0 h 30"/>
              <a:gd name="T28" fmla="*/ 20 w 20"/>
              <a:gd name="T29" fmla="*/ 0 h 30"/>
              <a:gd name="T30" fmla="*/ 20 w 20"/>
              <a:gd name="T31" fmla="*/ 0 h 30"/>
              <a:gd name="T32" fmla="*/ 20 w 20"/>
              <a:gd name="T33" fmla="*/ 3 h 30"/>
              <a:gd name="T34" fmla="*/ 20 w 20"/>
              <a:gd name="T35" fmla="*/ 3 h 30"/>
              <a:gd name="T36" fmla="*/ 20 w 20"/>
              <a:gd name="T37" fmla="*/ 3 h 30"/>
              <a:gd name="T38" fmla="*/ 20 w 20"/>
              <a:gd name="T39" fmla="*/ 3 h 30"/>
              <a:gd name="T40" fmla="*/ 15 w 20"/>
              <a:gd name="T41" fmla="*/ 7 h 30"/>
              <a:gd name="T42" fmla="*/ 15 w 20"/>
              <a:gd name="T43" fmla="*/ 7 h 30"/>
              <a:gd name="T44" fmla="*/ 11 w 20"/>
              <a:gd name="T45" fmla="*/ 12 h 30"/>
              <a:gd name="T46" fmla="*/ 11 w 20"/>
              <a:gd name="T47" fmla="*/ 12 h 30"/>
              <a:gd name="T48" fmla="*/ 7 w 20"/>
              <a:gd name="T49" fmla="*/ 19 h 30"/>
              <a:gd name="T50" fmla="*/ 7 w 20"/>
              <a:gd name="T51" fmla="*/ 19 h 30"/>
              <a:gd name="T52" fmla="*/ 4 w 20"/>
              <a:gd name="T53" fmla="*/ 25 h 30"/>
              <a:gd name="T54" fmla="*/ 4 w 20"/>
              <a:gd name="T55" fmla="*/ 25 h 30"/>
              <a:gd name="T56" fmla="*/ 4 w 20"/>
              <a:gd name="T57" fmla="*/ 26 h 30"/>
              <a:gd name="T58" fmla="*/ 4 w 20"/>
              <a:gd name="T59" fmla="*/ 26 h 30"/>
              <a:gd name="T60" fmla="*/ 4 w 20"/>
              <a:gd name="T61" fmla="*/ 28 h 30"/>
              <a:gd name="T62" fmla="*/ 3 w 20"/>
              <a:gd name="T63" fmla="*/ 30 h 30"/>
              <a:gd name="T64" fmla="*/ 3 w 2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0">
                <a:moveTo>
                  <a:pt x="3" y="30"/>
                </a:moveTo>
                <a:lnTo>
                  <a:pt x="3" y="30"/>
                </a:lnTo>
                <a:lnTo>
                  <a:pt x="1" y="28"/>
                </a:lnTo>
                <a:lnTo>
                  <a:pt x="0" y="26"/>
                </a:lnTo>
                <a:lnTo>
                  <a:pt x="0" y="26"/>
                </a:lnTo>
                <a:lnTo>
                  <a:pt x="1" y="25"/>
                </a:lnTo>
                <a:lnTo>
                  <a:pt x="1" y="25"/>
                </a:lnTo>
                <a:lnTo>
                  <a:pt x="7" y="15"/>
                </a:lnTo>
                <a:lnTo>
                  <a:pt x="12" y="7"/>
                </a:lnTo>
                <a:lnTo>
                  <a:pt x="12" y="7"/>
                </a:lnTo>
                <a:lnTo>
                  <a:pt x="17" y="1"/>
                </a:lnTo>
                <a:lnTo>
                  <a:pt x="17" y="1"/>
                </a:lnTo>
                <a:lnTo>
                  <a:pt x="18" y="0"/>
                </a:lnTo>
                <a:lnTo>
                  <a:pt x="18" y="0"/>
                </a:lnTo>
                <a:lnTo>
                  <a:pt x="20" y="0"/>
                </a:lnTo>
                <a:lnTo>
                  <a:pt x="20" y="0"/>
                </a:lnTo>
                <a:lnTo>
                  <a:pt x="20" y="3"/>
                </a:lnTo>
                <a:lnTo>
                  <a:pt x="20" y="3"/>
                </a:lnTo>
                <a:lnTo>
                  <a:pt x="20" y="3"/>
                </a:lnTo>
                <a:lnTo>
                  <a:pt x="20" y="3"/>
                </a:lnTo>
                <a:lnTo>
                  <a:pt x="15" y="7"/>
                </a:lnTo>
                <a:lnTo>
                  <a:pt x="15" y="7"/>
                </a:lnTo>
                <a:lnTo>
                  <a:pt x="11" y="12"/>
                </a:lnTo>
                <a:lnTo>
                  <a:pt x="11" y="12"/>
                </a:lnTo>
                <a:lnTo>
                  <a:pt x="7" y="19"/>
                </a:lnTo>
                <a:lnTo>
                  <a:pt x="7" y="19"/>
                </a:lnTo>
                <a:lnTo>
                  <a:pt x="4" y="25"/>
                </a:lnTo>
                <a:lnTo>
                  <a:pt x="4" y="25"/>
                </a:lnTo>
                <a:lnTo>
                  <a:pt x="4" y="26"/>
                </a:lnTo>
                <a:lnTo>
                  <a:pt x="4" y="26"/>
                </a:lnTo>
                <a:lnTo>
                  <a:pt x="4" y="28"/>
                </a:lnTo>
                <a:lnTo>
                  <a:pt x="3" y="30"/>
                </a:lnTo>
                <a:lnTo>
                  <a:pt x="3"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79"/>
          <p:cNvSpPr>
            <a:spLocks/>
          </p:cNvSpPr>
          <p:nvPr/>
        </p:nvSpPr>
        <p:spPr bwMode="auto">
          <a:xfrm>
            <a:off x="1194999" y="3893308"/>
            <a:ext cx="47548" cy="60515"/>
          </a:xfrm>
          <a:custGeom>
            <a:avLst/>
            <a:gdLst>
              <a:gd name="T0" fmla="*/ 21 w 22"/>
              <a:gd name="T1" fmla="*/ 28 h 28"/>
              <a:gd name="T2" fmla="*/ 21 w 22"/>
              <a:gd name="T3" fmla="*/ 28 h 28"/>
              <a:gd name="T4" fmla="*/ 19 w 22"/>
              <a:gd name="T5" fmla="*/ 26 h 28"/>
              <a:gd name="T6" fmla="*/ 19 w 22"/>
              <a:gd name="T7" fmla="*/ 26 h 28"/>
              <a:gd name="T8" fmla="*/ 16 w 22"/>
              <a:gd name="T9" fmla="*/ 22 h 28"/>
              <a:gd name="T10" fmla="*/ 16 w 22"/>
              <a:gd name="T11" fmla="*/ 22 h 28"/>
              <a:gd name="T12" fmla="*/ 15 w 22"/>
              <a:gd name="T13" fmla="*/ 20 h 28"/>
              <a:gd name="T14" fmla="*/ 15 w 22"/>
              <a:gd name="T15" fmla="*/ 20 h 28"/>
              <a:gd name="T16" fmla="*/ 5 w 22"/>
              <a:gd name="T17" fmla="*/ 9 h 28"/>
              <a:gd name="T18" fmla="*/ 5 w 22"/>
              <a:gd name="T19" fmla="*/ 9 h 28"/>
              <a:gd name="T20" fmla="*/ 4 w 22"/>
              <a:gd name="T21" fmla="*/ 4 h 28"/>
              <a:gd name="T22" fmla="*/ 4 w 22"/>
              <a:gd name="T23" fmla="*/ 4 h 28"/>
              <a:gd name="T24" fmla="*/ 0 w 22"/>
              <a:gd name="T25" fmla="*/ 3 h 28"/>
              <a:gd name="T26" fmla="*/ 0 w 22"/>
              <a:gd name="T27" fmla="*/ 3 h 28"/>
              <a:gd name="T28" fmla="*/ 0 w 22"/>
              <a:gd name="T29" fmla="*/ 1 h 28"/>
              <a:gd name="T30" fmla="*/ 0 w 22"/>
              <a:gd name="T31" fmla="*/ 1 h 28"/>
              <a:gd name="T32" fmla="*/ 2 w 22"/>
              <a:gd name="T33" fmla="*/ 0 h 28"/>
              <a:gd name="T34" fmla="*/ 4 w 22"/>
              <a:gd name="T35" fmla="*/ 0 h 28"/>
              <a:gd name="T36" fmla="*/ 4 w 22"/>
              <a:gd name="T37" fmla="*/ 0 h 28"/>
              <a:gd name="T38" fmla="*/ 4 w 22"/>
              <a:gd name="T39" fmla="*/ 1 h 28"/>
              <a:gd name="T40" fmla="*/ 4 w 22"/>
              <a:gd name="T41" fmla="*/ 1 h 28"/>
              <a:gd name="T42" fmla="*/ 5 w 22"/>
              <a:gd name="T43" fmla="*/ 4 h 28"/>
              <a:gd name="T44" fmla="*/ 5 w 22"/>
              <a:gd name="T45" fmla="*/ 4 h 28"/>
              <a:gd name="T46" fmla="*/ 7 w 22"/>
              <a:gd name="T47" fmla="*/ 6 h 28"/>
              <a:gd name="T48" fmla="*/ 7 w 22"/>
              <a:gd name="T49" fmla="*/ 6 h 28"/>
              <a:gd name="T50" fmla="*/ 15 w 22"/>
              <a:gd name="T51" fmla="*/ 17 h 28"/>
              <a:gd name="T52" fmla="*/ 15 w 22"/>
              <a:gd name="T53" fmla="*/ 17 h 28"/>
              <a:gd name="T54" fmla="*/ 22 w 22"/>
              <a:gd name="T55" fmla="*/ 25 h 28"/>
              <a:gd name="T56" fmla="*/ 22 w 22"/>
              <a:gd name="T57" fmla="*/ 25 h 28"/>
              <a:gd name="T58" fmla="*/ 22 w 22"/>
              <a:gd name="T59" fmla="*/ 26 h 28"/>
              <a:gd name="T60" fmla="*/ 22 w 22"/>
              <a:gd name="T61" fmla="*/ 26 h 28"/>
              <a:gd name="T62" fmla="*/ 21 w 22"/>
              <a:gd name="T63" fmla="*/ 28 h 28"/>
              <a:gd name="T64" fmla="*/ 21 w 22"/>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8">
                <a:moveTo>
                  <a:pt x="21" y="28"/>
                </a:moveTo>
                <a:lnTo>
                  <a:pt x="21" y="28"/>
                </a:lnTo>
                <a:lnTo>
                  <a:pt x="19" y="26"/>
                </a:lnTo>
                <a:lnTo>
                  <a:pt x="19" y="26"/>
                </a:lnTo>
                <a:lnTo>
                  <a:pt x="16" y="22"/>
                </a:lnTo>
                <a:lnTo>
                  <a:pt x="16" y="22"/>
                </a:lnTo>
                <a:lnTo>
                  <a:pt x="15" y="20"/>
                </a:lnTo>
                <a:lnTo>
                  <a:pt x="15" y="20"/>
                </a:lnTo>
                <a:lnTo>
                  <a:pt x="5" y="9"/>
                </a:lnTo>
                <a:lnTo>
                  <a:pt x="5" y="9"/>
                </a:lnTo>
                <a:lnTo>
                  <a:pt x="4" y="4"/>
                </a:lnTo>
                <a:lnTo>
                  <a:pt x="4" y="4"/>
                </a:lnTo>
                <a:lnTo>
                  <a:pt x="0" y="3"/>
                </a:lnTo>
                <a:lnTo>
                  <a:pt x="0" y="3"/>
                </a:lnTo>
                <a:lnTo>
                  <a:pt x="0" y="1"/>
                </a:lnTo>
                <a:lnTo>
                  <a:pt x="0" y="1"/>
                </a:lnTo>
                <a:lnTo>
                  <a:pt x="2" y="0"/>
                </a:lnTo>
                <a:lnTo>
                  <a:pt x="4" y="0"/>
                </a:lnTo>
                <a:lnTo>
                  <a:pt x="4" y="0"/>
                </a:lnTo>
                <a:lnTo>
                  <a:pt x="4" y="1"/>
                </a:lnTo>
                <a:lnTo>
                  <a:pt x="4" y="1"/>
                </a:lnTo>
                <a:lnTo>
                  <a:pt x="5" y="4"/>
                </a:lnTo>
                <a:lnTo>
                  <a:pt x="5" y="4"/>
                </a:lnTo>
                <a:lnTo>
                  <a:pt x="7" y="6"/>
                </a:lnTo>
                <a:lnTo>
                  <a:pt x="7" y="6"/>
                </a:lnTo>
                <a:lnTo>
                  <a:pt x="15" y="17"/>
                </a:lnTo>
                <a:lnTo>
                  <a:pt x="15" y="17"/>
                </a:lnTo>
                <a:lnTo>
                  <a:pt x="22" y="25"/>
                </a:lnTo>
                <a:lnTo>
                  <a:pt x="22" y="25"/>
                </a:lnTo>
                <a:lnTo>
                  <a:pt x="22" y="26"/>
                </a:lnTo>
                <a:lnTo>
                  <a:pt x="22" y="26"/>
                </a:lnTo>
                <a:lnTo>
                  <a:pt x="21" y="28"/>
                </a:lnTo>
                <a:lnTo>
                  <a:pt x="21" y="2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0"/>
          <p:cNvSpPr>
            <a:spLocks/>
          </p:cNvSpPr>
          <p:nvPr/>
        </p:nvSpPr>
        <p:spPr bwMode="auto">
          <a:xfrm>
            <a:off x="1004808" y="3739859"/>
            <a:ext cx="45387" cy="60515"/>
          </a:xfrm>
          <a:custGeom>
            <a:avLst/>
            <a:gdLst>
              <a:gd name="T0" fmla="*/ 19 w 21"/>
              <a:gd name="T1" fmla="*/ 28 h 28"/>
              <a:gd name="T2" fmla="*/ 19 w 21"/>
              <a:gd name="T3" fmla="*/ 28 h 28"/>
              <a:gd name="T4" fmla="*/ 17 w 21"/>
              <a:gd name="T5" fmla="*/ 26 h 28"/>
              <a:gd name="T6" fmla="*/ 17 w 21"/>
              <a:gd name="T7" fmla="*/ 26 h 28"/>
              <a:gd name="T8" fmla="*/ 16 w 21"/>
              <a:gd name="T9" fmla="*/ 25 h 28"/>
              <a:gd name="T10" fmla="*/ 16 w 21"/>
              <a:gd name="T11" fmla="*/ 25 h 28"/>
              <a:gd name="T12" fmla="*/ 11 w 21"/>
              <a:gd name="T13" fmla="*/ 17 h 28"/>
              <a:gd name="T14" fmla="*/ 11 w 21"/>
              <a:gd name="T15" fmla="*/ 17 h 28"/>
              <a:gd name="T16" fmla="*/ 5 w 21"/>
              <a:gd name="T17" fmla="*/ 6 h 28"/>
              <a:gd name="T18" fmla="*/ 5 w 21"/>
              <a:gd name="T19" fmla="*/ 6 h 28"/>
              <a:gd name="T20" fmla="*/ 0 w 21"/>
              <a:gd name="T21" fmla="*/ 1 h 28"/>
              <a:gd name="T22" fmla="*/ 0 w 21"/>
              <a:gd name="T23" fmla="*/ 1 h 28"/>
              <a:gd name="T24" fmla="*/ 0 w 21"/>
              <a:gd name="T25" fmla="*/ 0 h 28"/>
              <a:gd name="T26" fmla="*/ 0 w 21"/>
              <a:gd name="T27" fmla="*/ 0 h 28"/>
              <a:gd name="T28" fmla="*/ 2 w 21"/>
              <a:gd name="T29" fmla="*/ 0 h 28"/>
              <a:gd name="T30" fmla="*/ 3 w 21"/>
              <a:gd name="T31" fmla="*/ 0 h 28"/>
              <a:gd name="T32" fmla="*/ 3 w 21"/>
              <a:gd name="T33" fmla="*/ 0 h 28"/>
              <a:gd name="T34" fmla="*/ 3 w 21"/>
              <a:gd name="T35" fmla="*/ 1 h 28"/>
              <a:gd name="T36" fmla="*/ 3 w 21"/>
              <a:gd name="T37" fmla="*/ 1 h 28"/>
              <a:gd name="T38" fmla="*/ 5 w 21"/>
              <a:gd name="T39" fmla="*/ 4 h 28"/>
              <a:gd name="T40" fmla="*/ 5 w 21"/>
              <a:gd name="T41" fmla="*/ 4 h 28"/>
              <a:gd name="T42" fmla="*/ 11 w 21"/>
              <a:gd name="T43" fmla="*/ 14 h 28"/>
              <a:gd name="T44" fmla="*/ 11 w 21"/>
              <a:gd name="T45" fmla="*/ 14 h 28"/>
              <a:gd name="T46" fmla="*/ 14 w 21"/>
              <a:gd name="T47" fmla="*/ 18 h 28"/>
              <a:gd name="T48" fmla="*/ 14 w 21"/>
              <a:gd name="T49" fmla="*/ 18 h 28"/>
              <a:gd name="T50" fmla="*/ 17 w 21"/>
              <a:gd name="T51" fmla="*/ 22 h 28"/>
              <a:gd name="T52" fmla="*/ 17 w 21"/>
              <a:gd name="T53" fmla="*/ 22 h 28"/>
              <a:gd name="T54" fmla="*/ 19 w 21"/>
              <a:gd name="T55" fmla="*/ 23 h 28"/>
              <a:gd name="T56" fmla="*/ 19 w 21"/>
              <a:gd name="T57" fmla="*/ 23 h 28"/>
              <a:gd name="T58" fmla="*/ 21 w 21"/>
              <a:gd name="T59" fmla="*/ 25 h 28"/>
              <a:gd name="T60" fmla="*/ 21 w 21"/>
              <a:gd name="T61" fmla="*/ 26 h 28"/>
              <a:gd name="T62" fmla="*/ 21 w 21"/>
              <a:gd name="T63" fmla="*/ 26 h 28"/>
              <a:gd name="T64" fmla="*/ 19 w 21"/>
              <a:gd name="T65" fmla="*/ 28 h 28"/>
              <a:gd name="T66" fmla="*/ 19 w 21"/>
              <a:gd name="T6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8">
                <a:moveTo>
                  <a:pt x="19" y="28"/>
                </a:moveTo>
                <a:lnTo>
                  <a:pt x="19" y="28"/>
                </a:lnTo>
                <a:lnTo>
                  <a:pt x="17" y="26"/>
                </a:lnTo>
                <a:lnTo>
                  <a:pt x="17" y="26"/>
                </a:lnTo>
                <a:lnTo>
                  <a:pt x="16" y="25"/>
                </a:lnTo>
                <a:lnTo>
                  <a:pt x="16" y="25"/>
                </a:lnTo>
                <a:lnTo>
                  <a:pt x="11" y="17"/>
                </a:lnTo>
                <a:lnTo>
                  <a:pt x="11" y="17"/>
                </a:lnTo>
                <a:lnTo>
                  <a:pt x="5" y="6"/>
                </a:lnTo>
                <a:lnTo>
                  <a:pt x="5" y="6"/>
                </a:lnTo>
                <a:lnTo>
                  <a:pt x="0" y="1"/>
                </a:lnTo>
                <a:lnTo>
                  <a:pt x="0" y="1"/>
                </a:lnTo>
                <a:lnTo>
                  <a:pt x="0" y="0"/>
                </a:lnTo>
                <a:lnTo>
                  <a:pt x="0" y="0"/>
                </a:lnTo>
                <a:lnTo>
                  <a:pt x="2" y="0"/>
                </a:lnTo>
                <a:lnTo>
                  <a:pt x="3" y="0"/>
                </a:lnTo>
                <a:lnTo>
                  <a:pt x="3" y="0"/>
                </a:lnTo>
                <a:lnTo>
                  <a:pt x="3" y="1"/>
                </a:lnTo>
                <a:lnTo>
                  <a:pt x="3" y="1"/>
                </a:lnTo>
                <a:lnTo>
                  <a:pt x="5" y="4"/>
                </a:lnTo>
                <a:lnTo>
                  <a:pt x="5" y="4"/>
                </a:lnTo>
                <a:lnTo>
                  <a:pt x="11" y="14"/>
                </a:lnTo>
                <a:lnTo>
                  <a:pt x="11" y="14"/>
                </a:lnTo>
                <a:lnTo>
                  <a:pt x="14" y="18"/>
                </a:lnTo>
                <a:lnTo>
                  <a:pt x="14" y="18"/>
                </a:lnTo>
                <a:lnTo>
                  <a:pt x="17" y="22"/>
                </a:lnTo>
                <a:lnTo>
                  <a:pt x="17" y="22"/>
                </a:lnTo>
                <a:lnTo>
                  <a:pt x="19" y="23"/>
                </a:lnTo>
                <a:lnTo>
                  <a:pt x="19" y="23"/>
                </a:lnTo>
                <a:lnTo>
                  <a:pt x="21" y="25"/>
                </a:lnTo>
                <a:lnTo>
                  <a:pt x="21" y="26"/>
                </a:lnTo>
                <a:lnTo>
                  <a:pt x="21" y="26"/>
                </a:lnTo>
                <a:lnTo>
                  <a:pt x="19" y="28"/>
                </a:lnTo>
                <a:lnTo>
                  <a:pt x="19" y="2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1"/>
          <p:cNvSpPr>
            <a:spLocks/>
          </p:cNvSpPr>
          <p:nvPr/>
        </p:nvSpPr>
        <p:spPr bwMode="auto">
          <a:xfrm>
            <a:off x="1331160" y="3854406"/>
            <a:ext cx="73483" cy="30258"/>
          </a:xfrm>
          <a:custGeom>
            <a:avLst/>
            <a:gdLst>
              <a:gd name="T0" fmla="*/ 30 w 34"/>
              <a:gd name="T1" fmla="*/ 3 h 14"/>
              <a:gd name="T2" fmla="*/ 30 w 34"/>
              <a:gd name="T3" fmla="*/ 3 h 14"/>
              <a:gd name="T4" fmla="*/ 26 w 34"/>
              <a:gd name="T5" fmla="*/ 5 h 14"/>
              <a:gd name="T6" fmla="*/ 26 w 34"/>
              <a:gd name="T7" fmla="*/ 5 h 14"/>
              <a:gd name="T8" fmla="*/ 10 w 34"/>
              <a:gd name="T9" fmla="*/ 8 h 14"/>
              <a:gd name="T10" fmla="*/ 10 w 34"/>
              <a:gd name="T11" fmla="*/ 8 h 14"/>
              <a:gd name="T12" fmla="*/ 5 w 34"/>
              <a:gd name="T13" fmla="*/ 11 h 14"/>
              <a:gd name="T14" fmla="*/ 5 w 34"/>
              <a:gd name="T15" fmla="*/ 11 h 14"/>
              <a:gd name="T16" fmla="*/ 5 w 34"/>
              <a:gd name="T17" fmla="*/ 13 h 14"/>
              <a:gd name="T18" fmla="*/ 5 w 34"/>
              <a:gd name="T19" fmla="*/ 13 h 14"/>
              <a:gd name="T20" fmla="*/ 2 w 34"/>
              <a:gd name="T21" fmla="*/ 14 h 14"/>
              <a:gd name="T22" fmla="*/ 2 w 34"/>
              <a:gd name="T23" fmla="*/ 14 h 14"/>
              <a:gd name="T24" fmla="*/ 0 w 34"/>
              <a:gd name="T25" fmla="*/ 13 h 14"/>
              <a:gd name="T26" fmla="*/ 0 w 34"/>
              <a:gd name="T27" fmla="*/ 13 h 14"/>
              <a:gd name="T28" fmla="*/ 0 w 34"/>
              <a:gd name="T29" fmla="*/ 10 h 14"/>
              <a:gd name="T30" fmla="*/ 0 w 34"/>
              <a:gd name="T31" fmla="*/ 10 h 14"/>
              <a:gd name="T32" fmla="*/ 2 w 34"/>
              <a:gd name="T33" fmla="*/ 10 h 14"/>
              <a:gd name="T34" fmla="*/ 2 w 34"/>
              <a:gd name="T35" fmla="*/ 10 h 14"/>
              <a:gd name="T36" fmla="*/ 5 w 34"/>
              <a:gd name="T37" fmla="*/ 8 h 14"/>
              <a:gd name="T38" fmla="*/ 5 w 34"/>
              <a:gd name="T39" fmla="*/ 8 h 14"/>
              <a:gd name="T40" fmla="*/ 27 w 34"/>
              <a:gd name="T41" fmla="*/ 2 h 14"/>
              <a:gd name="T42" fmla="*/ 27 w 34"/>
              <a:gd name="T43" fmla="*/ 2 h 14"/>
              <a:gd name="T44" fmla="*/ 30 w 34"/>
              <a:gd name="T45" fmla="*/ 0 h 14"/>
              <a:gd name="T46" fmla="*/ 30 w 34"/>
              <a:gd name="T47" fmla="*/ 0 h 14"/>
              <a:gd name="T48" fmla="*/ 32 w 34"/>
              <a:gd name="T49" fmla="*/ 0 h 14"/>
              <a:gd name="T50" fmla="*/ 32 w 34"/>
              <a:gd name="T51" fmla="*/ 0 h 14"/>
              <a:gd name="T52" fmla="*/ 34 w 34"/>
              <a:gd name="T53" fmla="*/ 2 h 14"/>
              <a:gd name="T54" fmla="*/ 34 w 34"/>
              <a:gd name="T55" fmla="*/ 2 h 14"/>
              <a:gd name="T56" fmla="*/ 34 w 34"/>
              <a:gd name="T57" fmla="*/ 3 h 14"/>
              <a:gd name="T58" fmla="*/ 34 w 34"/>
              <a:gd name="T59" fmla="*/ 3 h 14"/>
              <a:gd name="T60" fmla="*/ 32 w 34"/>
              <a:gd name="T61" fmla="*/ 3 h 14"/>
              <a:gd name="T62" fmla="*/ 32 w 34"/>
              <a:gd name="T63" fmla="*/ 3 h 14"/>
              <a:gd name="T64" fmla="*/ 30 w 34"/>
              <a:gd name="T65" fmla="*/ 3 h 14"/>
              <a:gd name="T66" fmla="*/ 30 w 34"/>
              <a:gd name="T6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14">
                <a:moveTo>
                  <a:pt x="30" y="3"/>
                </a:moveTo>
                <a:lnTo>
                  <a:pt x="30" y="3"/>
                </a:lnTo>
                <a:lnTo>
                  <a:pt x="26" y="5"/>
                </a:lnTo>
                <a:lnTo>
                  <a:pt x="26" y="5"/>
                </a:lnTo>
                <a:lnTo>
                  <a:pt x="10" y="8"/>
                </a:lnTo>
                <a:lnTo>
                  <a:pt x="10" y="8"/>
                </a:lnTo>
                <a:lnTo>
                  <a:pt x="5" y="11"/>
                </a:lnTo>
                <a:lnTo>
                  <a:pt x="5" y="11"/>
                </a:lnTo>
                <a:lnTo>
                  <a:pt x="5" y="13"/>
                </a:lnTo>
                <a:lnTo>
                  <a:pt x="5" y="13"/>
                </a:lnTo>
                <a:lnTo>
                  <a:pt x="2" y="14"/>
                </a:lnTo>
                <a:lnTo>
                  <a:pt x="2" y="14"/>
                </a:lnTo>
                <a:lnTo>
                  <a:pt x="0" y="13"/>
                </a:lnTo>
                <a:lnTo>
                  <a:pt x="0" y="13"/>
                </a:lnTo>
                <a:lnTo>
                  <a:pt x="0" y="10"/>
                </a:lnTo>
                <a:lnTo>
                  <a:pt x="0" y="10"/>
                </a:lnTo>
                <a:lnTo>
                  <a:pt x="2" y="10"/>
                </a:lnTo>
                <a:lnTo>
                  <a:pt x="2" y="10"/>
                </a:lnTo>
                <a:lnTo>
                  <a:pt x="5" y="8"/>
                </a:lnTo>
                <a:lnTo>
                  <a:pt x="5" y="8"/>
                </a:lnTo>
                <a:lnTo>
                  <a:pt x="27" y="2"/>
                </a:lnTo>
                <a:lnTo>
                  <a:pt x="27" y="2"/>
                </a:lnTo>
                <a:lnTo>
                  <a:pt x="30" y="0"/>
                </a:lnTo>
                <a:lnTo>
                  <a:pt x="30" y="0"/>
                </a:lnTo>
                <a:lnTo>
                  <a:pt x="32" y="0"/>
                </a:lnTo>
                <a:lnTo>
                  <a:pt x="32" y="0"/>
                </a:lnTo>
                <a:lnTo>
                  <a:pt x="34" y="2"/>
                </a:lnTo>
                <a:lnTo>
                  <a:pt x="34" y="2"/>
                </a:lnTo>
                <a:lnTo>
                  <a:pt x="34" y="3"/>
                </a:lnTo>
                <a:lnTo>
                  <a:pt x="34" y="3"/>
                </a:lnTo>
                <a:lnTo>
                  <a:pt x="32" y="3"/>
                </a:lnTo>
                <a:lnTo>
                  <a:pt x="32" y="3"/>
                </a:lnTo>
                <a:lnTo>
                  <a:pt x="30" y="3"/>
                </a:lnTo>
                <a:lnTo>
                  <a:pt x="30"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2"/>
          <p:cNvSpPr>
            <a:spLocks/>
          </p:cNvSpPr>
          <p:nvPr/>
        </p:nvSpPr>
        <p:spPr bwMode="auto">
          <a:xfrm>
            <a:off x="1387352" y="3912761"/>
            <a:ext cx="67000" cy="47548"/>
          </a:xfrm>
          <a:custGeom>
            <a:avLst/>
            <a:gdLst>
              <a:gd name="T0" fmla="*/ 1 w 31"/>
              <a:gd name="T1" fmla="*/ 22 h 22"/>
              <a:gd name="T2" fmla="*/ 1 w 31"/>
              <a:gd name="T3" fmla="*/ 22 h 22"/>
              <a:gd name="T4" fmla="*/ 0 w 31"/>
              <a:gd name="T5" fmla="*/ 21 h 22"/>
              <a:gd name="T6" fmla="*/ 0 w 31"/>
              <a:gd name="T7" fmla="*/ 21 h 22"/>
              <a:gd name="T8" fmla="*/ 0 w 31"/>
              <a:gd name="T9" fmla="*/ 19 h 22"/>
              <a:gd name="T10" fmla="*/ 0 w 31"/>
              <a:gd name="T11" fmla="*/ 19 h 22"/>
              <a:gd name="T12" fmla="*/ 1 w 31"/>
              <a:gd name="T13" fmla="*/ 17 h 22"/>
              <a:gd name="T14" fmla="*/ 1 w 31"/>
              <a:gd name="T15" fmla="*/ 17 h 22"/>
              <a:gd name="T16" fmla="*/ 17 w 31"/>
              <a:gd name="T17" fmla="*/ 8 h 22"/>
              <a:gd name="T18" fmla="*/ 17 w 31"/>
              <a:gd name="T19" fmla="*/ 8 h 22"/>
              <a:gd name="T20" fmla="*/ 25 w 31"/>
              <a:gd name="T21" fmla="*/ 3 h 22"/>
              <a:gd name="T22" fmla="*/ 25 w 31"/>
              <a:gd name="T23" fmla="*/ 3 h 22"/>
              <a:gd name="T24" fmla="*/ 28 w 31"/>
              <a:gd name="T25" fmla="*/ 0 h 22"/>
              <a:gd name="T26" fmla="*/ 28 w 31"/>
              <a:gd name="T27" fmla="*/ 0 h 22"/>
              <a:gd name="T28" fmla="*/ 30 w 31"/>
              <a:gd name="T29" fmla="*/ 0 h 22"/>
              <a:gd name="T30" fmla="*/ 30 w 31"/>
              <a:gd name="T31" fmla="*/ 0 h 22"/>
              <a:gd name="T32" fmla="*/ 31 w 31"/>
              <a:gd name="T33" fmla="*/ 2 h 22"/>
              <a:gd name="T34" fmla="*/ 31 w 31"/>
              <a:gd name="T35" fmla="*/ 2 h 22"/>
              <a:gd name="T36" fmla="*/ 31 w 31"/>
              <a:gd name="T37" fmla="*/ 2 h 22"/>
              <a:gd name="T38" fmla="*/ 31 w 31"/>
              <a:gd name="T39" fmla="*/ 3 h 22"/>
              <a:gd name="T40" fmla="*/ 30 w 31"/>
              <a:gd name="T41" fmla="*/ 3 h 22"/>
              <a:gd name="T42" fmla="*/ 30 w 31"/>
              <a:gd name="T43" fmla="*/ 3 h 22"/>
              <a:gd name="T44" fmla="*/ 27 w 31"/>
              <a:gd name="T45" fmla="*/ 5 h 22"/>
              <a:gd name="T46" fmla="*/ 23 w 31"/>
              <a:gd name="T47" fmla="*/ 6 h 22"/>
              <a:gd name="T48" fmla="*/ 23 w 31"/>
              <a:gd name="T49" fmla="*/ 6 h 22"/>
              <a:gd name="T50" fmla="*/ 6 w 31"/>
              <a:gd name="T51" fmla="*/ 16 h 22"/>
              <a:gd name="T52" fmla="*/ 6 w 31"/>
              <a:gd name="T53" fmla="*/ 16 h 22"/>
              <a:gd name="T54" fmla="*/ 3 w 31"/>
              <a:gd name="T55" fmla="*/ 19 h 22"/>
              <a:gd name="T56" fmla="*/ 3 w 31"/>
              <a:gd name="T57" fmla="*/ 19 h 22"/>
              <a:gd name="T58" fmla="*/ 3 w 31"/>
              <a:gd name="T59" fmla="*/ 21 h 22"/>
              <a:gd name="T60" fmla="*/ 3 w 31"/>
              <a:gd name="T61" fmla="*/ 21 h 22"/>
              <a:gd name="T62" fmla="*/ 1 w 31"/>
              <a:gd name="T63" fmla="*/ 22 h 22"/>
              <a:gd name="T64" fmla="*/ 1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1" y="22"/>
                </a:moveTo>
                <a:lnTo>
                  <a:pt x="1" y="22"/>
                </a:lnTo>
                <a:lnTo>
                  <a:pt x="0" y="21"/>
                </a:lnTo>
                <a:lnTo>
                  <a:pt x="0" y="21"/>
                </a:lnTo>
                <a:lnTo>
                  <a:pt x="0" y="19"/>
                </a:lnTo>
                <a:lnTo>
                  <a:pt x="0" y="19"/>
                </a:lnTo>
                <a:lnTo>
                  <a:pt x="1" y="17"/>
                </a:lnTo>
                <a:lnTo>
                  <a:pt x="1" y="17"/>
                </a:lnTo>
                <a:lnTo>
                  <a:pt x="17" y="8"/>
                </a:lnTo>
                <a:lnTo>
                  <a:pt x="17" y="8"/>
                </a:lnTo>
                <a:lnTo>
                  <a:pt x="25" y="3"/>
                </a:lnTo>
                <a:lnTo>
                  <a:pt x="25" y="3"/>
                </a:lnTo>
                <a:lnTo>
                  <a:pt x="28" y="0"/>
                </a:lnTo>
                <a:lnTo>
                  <a:pt x="28" y="0"/>
                </a:lnTo>
                <a:lnTo>
                  <a:pt x="30" y="0"/>
                </a:lnTo>
                <a:lnTo>
                  <a:pt x="30" y="0"/>
                </a:lnTo>
                <a:lnTo>
                  <a:pt x="31" y="2"/>
                </a:lnTo>
                <a:lnTo>
                  <a:pt x="31" y="2"/>
                </a:lnTo>
                <a:lnTo>
                  <a:pt x="31" y="2"/>
                </a:lnTo>
                <a:lnTo>
                  <a:pt x="31" y="3"/>
                </a:lnTo>
                <a:lnTo>
                  <a:pt x="30" y="3"/>
                </a:lnTo>
                <a:lnTo>
                  <a:pt x="30" y="3"/>
                </a:lnTo>
                <a:lnTo>
                  <a:pt x="27" y="5"/>
                </a:lnTo>
                <a:lnTo>
                  <a:pt x="23" y="6"/>
                </a:lnTo>
                <a:lnTo>
                  <a:pt x="23" y="6"/>
                </a:lnTo>
                <a:lnTo>
                  <a:pt x="6" y="16"/>
                </a:lnTo>
                <a:lnTo>
                  <a:pt x="6" y="16"/>
                </a:lnTo>
                <a:lnTo>
                  <a:pt x="3" y="19"/>
                </a:lnTo>
                <a:lnTo>
                  <a:pt x="3" y="19"/>
                </a:lnTo>
                <a:lnTo>
                  <a:pt x="3" y="21"/>
                </a:lnTo>
                <a:lnTo>
                  <a:pt x="3" y="21"/>
                </a:lnTo>
                <a:lnTo>
                  <a:pt x="1" y="22"/>
                </a:lnTo>
                <a:lnTo>
                  <a:pt x="1" y="2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3"/>
          <p:cNvSpPr>
            <a:spLocks/>
          </p:cNvSpPr>
          <p:nvPr/>
        </p:nvSpPr>
        <p:spPr bwMode="auto">
          <a:xfrm>
            <a:off x="1341965" y="3698795"/>
            <a:ext cx="51870" cy="97258"/>
          </a:xfrm>
          <a:custGeom>
            <a:avLst/>
            <a:gdLst>
              <a:gd name="T0" fmla="*/ 24 w 24"/>
              <a:gd name="T1" fmla="*/ 1 h 45"/>
              <a:gd name="T2" fmla="*/ 24 w 24"/>
              <a:gd name="T3" fmla="*/ 1 h 45"/>
              <a:gd name="T4" fmla="*/ 24 w 24"/>
              <a:gd name="T5" fmla="*/ 3 h 45"/>
              <a:gd name="T6" fmla="*/ 24 w 24"/>
              <a:gd name="T7" fmla="*/ 3 h 45"/>
              <a:gd name="T8" fmla="*/ 21 w 24"/>
              <a:gd name="T9" fmla="*/ 6 h 45"/>
              <a:gd name="T10" fmla="*/ 21 w 24"/>
              <a:gd name="T11" fmla="*/ 6 h 45"/>
              <a:gd name="T12" fmla="*/ 11 w 24"/>
              <a:gd name="T13" fmla="*/ 23 h 45"/>
              <a:gd name="T14" fmla="*/ 11 w 24"/>
              <a:gd name="T15" fmla="*/ 23 h 45"/>
              <a:gd name="T16" fmla="*/ 7 w 24"/>
              <a:gd name="T17" fmla="*/ 34 h 45"/>
              <a:gd name="T18" fmla="*/ 7 w 24"/>
              <a:gd name="T19" fmla="*/ 34 h 45"/>
              <a:gd name="T20" fmla="*/ 3 w 24"/>
              <a:gd name="T21" fmla="*/ 42 h 45"/>
              <a:gd name="T22" fmla="*/ 3 w 24"/>
              <a:gd name="T23" fmla="*/ 42 h 45"/>
              <a:gd name="T24" fmla="*/ 3 w 24"/>
              <a:gd name="T25" fmla="*/ 44 h 45"/>
              <a:gd name="T26" fmla="*/ 2 w 24"/>
              <a:gd name="T27" fmla="*/ 45 h 45"/>
              <a:gd name="T28" fmla="*/ 2 w 24"/>
              <a:gd name="T29" fmla="*/ 45 h 45"/>
              <a:gd name="T30" fmla="*/ 0 w 24"/>
              <a:gd name="T31" fmla="*/ 44 h 45"/>
              <a:gd name="T32" fmla="*/ 0 w 24"/>
              <a:gd name="T33" fmla="*/ 41 h 45"/>
              <a:gd name="T34" fmla="*/ 0 w 24"/>
              <a:gd name="T35" fmla="*/ 41 h 45"/>
              <a:gd name="T36" fmla="*/ 7 w 24"/>
              <a:gd name="T37" fmla="*/ 28 h 45"/>
              <a:gd name="T38" fmla="*/ 7 w 24"/>
              <a:gd name="T39" fmla="*/ 28 h 45"/>
              <a:gd name="T40" fmla="*/ 13 w 24"/>
              <a:gd name="T41" fmla="*/ 17 h 45"/>
              <a:gd name="T42" fmla="*/ 13 w 24"/>
              <a:gd name="T43" fmla="*/ 17 h 45"/>
              <a:gd name="T44" fmla="*/ 18 w 24"/>
              <a:gd name="T45" fmla="*/ 8 h 45"/>
              <a:gd name="T46" fmla="*/ 18 w 24"/>
              <a:gd name="T47" fmla="*/ 8 h 45"/>
              <a:gd name="T48" fmla="*/ 19 w 24"/>
              <a:gd name="T49" fmla="*/ 1 h 45"/>
              <a:gd name="T50" fmla="*/ 19 w 24"/>
              <a:gd name="T51" fmla="*/ 1 h 45"/>
              <a:gd name="T52" fmla="*/ 21 w 24"/>
              <a:gd name="T53" fmla="*/ 0 h 45"/>
              <a:gd name="T54" fmla="*/ 21 w 24"/>
              <a:gd name="T55" fmla="*/ 0 h 45"/>
              <a:gd name="T56" fmla="*/ 24 w 24"/>
              <a:gd name="T57" fmla="*/ 0 h 45"/>
              <a:gd name="T58" fmla="*/ 24 w 24"/>
              <a:gd name="T59" fmla="*/ 1 h 45"/>
              <a:gd name="T60" fmla="*/ 24 w 24"/>
              <a:gd name="T6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5">
                <a:moveTo>
                  <a:pt x="24" y="1"/>
                </a:moveTo>
                <a:lnTo>
                  <a:pt x="24" y="1"/>
                </a:lnTo>
                <a:lnTo>
                  <a:pt x="24" y="3"/>
                </a:lnTo>
                <a:lnTo>
                  <a:pt x="24" y="3"/>
                </a:lnTo>
                <a:lnTo>
                  <a:pt x="21" y="6"/>
                </a:lnTo>
                <a:lnTo>
                  <a:pt x="21" y="6"/>
                </a:lnTo>
                <a:lnTo>
                  <a:pt x="11" y="23"/>
                </a:lnTo>
                <a:lnTo>
                  <a:pt x="11" y="23"/>
                </a:lnTo>
                <a:lnTo>
                  <a:pt x="7" y="34"/>
                </a:lnTo>
                <a:lnTo>
                  <a:pt x="7" y="34"/>
                </a:lnTo>
                <a:lnTo>
                  <a:pt x="3" y="42"/>
                </a:lnTo>
                <a:lnTo>
                  <a:pt x="3" y="42"/>
                </a:lnTo>
                <a:lnTo>
                  <a:pt x="3" y="44"/>
                </a:lnTo>
                <a:lnTo>
                  <a:pt x="2" y="45"/>
                </a:lnTo>
                <a:lnTo>
                  <a:pt x="2" y="45"/>
                </a:lnTo>
                <a:lnTo>
                  <a:pt x="0" y="44"/>
                </a:lnTo>
                <a:lnTo>
                  <a:pt x="0" y="41"/>
                </a:lnTo>
                <a:lnTo>
                  <a:pt x="0" y="41"/>
                </a:lnTo>
                <a:lnTo>
                  <a:pt x="7" y="28"/>
                </a:lnTo>
                <a:lnTo>
                  <a:pt x="7" y="28"/>
                </a:lnTo>
                <a:lnTo>
                  <a:pt x="13" y="17"/>
                </a:lnTo>
                <a:lnTo>
                  <a:pt x="13" y="17"/>
                </a:lnTo>
                <a:lnTo>
                  <a:pt x="18" y="8"/>
                </a:lnTo>
                <a:lnTo>
                  <a:pt x="18" y="8"/>
                </a:lnTo>
                <a:lnTo>
                  <a:pt x="19" y="1"/>
                </a:lnTo>
                <a:lnTo>
                  <a:pt x="19" y="1"/>
                </a:lnTo>
                <a:lnTo>
                  <a:pt x="21" y="0"/>
                </a:lnTo>
                <a:lnTo>
                  <a:pt x="21" y="0"/>
                </a:lnTo>
                <a:lnTo>
                  <a:pt x="24" y="0"/>
                </a:lnTo>
                <a:lnTo>
                  <a:pt x="24" y="1"/>
                </a:lnTo>
                <a:lnTo>
                  <a:pt x="24"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4"/>
          <p:cNvSpPr>
            <a:spLocks/>
          </p:cNvSpPr>
          <p:nvPr/>
        </p:nvSpPr>
        <p:spPr bwMode="auto">
          <a:xfrm>
            <a:off x="1331160" y="3523733"/>
            <a:ext cx="88613" cy="71322"/>
          </a:xfrm>
          <a:custGeom>
            <a:avLst/>
            <a:gdLst>
              <a:gd name="T0" fmla="*/ 4 w 41"/>
              <a:gd name="T1" fmla="*/ 33 h 33"/>
              <a:gd name="T2" fmla="*/ 4 w 41"/>
              <a:gd name="T3" fmla="*/ 33 h 33"/>
              <a:gd name="T4" fmla="*/ 0 w 41"/>
              <a:gd name="T5" fmla="*/ 32 h 33"/>
              <a:gd name="T6" fmla="*/ 0 w 41"/>
              <a:gd name="T7" fmla="*/ 32 h 33"/>
              <a:gd name="T8" fmla="*/ 2 w 41"/>
              <a:gd name="T9" fmla="*/ 29 h 33"/>
              <a:gd name="T10" fmla="*/ 2 w 41"/>
              <a:gd name="T11" fmla="*/ 29 h 33"/>
              <a:gd name="T12" fmla="*/ 4 w 41"/>
              <a:gd name="T13" fmla="*/ 27 h 33"/>
              <a:gd name="T14" fmla="*/ 4 w 41"/>
              <a:gd name="T15" fmla="*/ 27 h 33"/>
              <a:gd name="T16" fmla="*/ 15 w 41"/>
              <a:gd name="T17" fmla="*/ 19 h 33"/>
              <a:gd name="T18" fmla="*/ 26 w 41"/>
              <a:gd name="T19" fmla="*/ 11 h 33"/>
              <a:gd name="T20" fmla="*/ 26 w 41"/>
              <a:gd name="T21" fmla="*/ 11 h 33"/>
              <a:gd name="T22" fmla="*/ 34 w 41"/>
              <a:gd name="T23" fmla="*/ 5 h 33"/>
              <a:gd name="T24" fmla="*/ 34 w 41"/>
              <a:gd name="T25" fmla="*/ 5 h 33"/>
              <a:gd name="T26" fmla="*/ 38 w 41"/>
              <a:gd name="T27" fmla="*/ 0 h 33"/>
              <a:gd name="T28" fmla="*/ 38 w 41"/>
              <a:gd name="T29" fmla="*/ 0 h 33"/>
              <a:gd name="T30" fmla="*/ 38 w 41"/>
              <a:gd name="T31" fmla="*/ 0 h 33"/>
              <a:gd name="T32" fmla="*/ 38 w 41"/>
              <a:gd name="T33" fmla="*/ 0 h 33"/>
              <a:gd name="T34" fmla="*/ 41 w 41"/>
              <a:gd name="T35" fmla="*/ 0 h 33"/>
              <a:gd name="T36" fmla="*/ 41 w 41"/>
              <a:gd name="T37" fmla="*/ 0 h 33"/>
              <a:gd name="T38" fmla="*/ 41 w 41"/>
              <a:gd name="T39" fmla="*/ 3 h 33"/>
              <a:gd name="T40" fmla="*/ 41 w 41"/>
              <a:gd name="T41" fmla="*/ 3 h 33"/>
              <a:gd name="T42" fmla="*/ 40 w 41"/>
              <a:gd name="T43" fmla="*/ 3 h 33"/>
              <a:gd name="T44" fmla="*/ 40 w 41"/>
              <a:gd name="T45" fmla="*/ 3 h 33"/>
              <a:gd name="T46" fmla="*/ 37 w 41"/>
              <a:gd name="T47" fmla="*/ 6 h 33"/>
              <a:gd name="T48" fmla="*/ 37 w 41"/>
              <a:gd name="T49" fmla="*/ 6 h 33"/>
              <a:gd name="T50" fmla="*/ 26 w 41"/>
              <a:gd name="T51" fmla="*/ 13 h 33"/>
              <a:gd name="T52" fmla="*/ 26 w 41"/>
              <a:gd name="T53" fmla="*/ 13 h 33"/>
              <a:gd name="T54" fmla="*/ 12 w 41"/>
              <a:gd name="T55" fmla="*/ 22 h 33"/>
              <a:gd name="T56" fmla="*/ 12 w 41"/>
              <a:gd name="T57" fmla="*/ 22 h 33"/>
              <a:gd name="T58" fmla="*/ 8 w 41"/>
              <a:gd name="T59" fmla="*/ 27 h 33"/>
              <a:gd name="T60" fmla="*/ 5 w 41"/>
              <a:gd name="T61" fmla="*/ 32 h 33"/>
              <a:gd name="T62" fmla="*/ 5 w 41"/>
              <a:gd name="T63" fmla="*/ 32 h 33"/>
              <a:gd name="T64" fmla="*/ 4 w 41"/>
              <a:gd name="T65" fmla="*/ 33 h 33"/>
              <a:gd name="T66" fmla="*/ 4 w 41"/>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33">
                <a:moveTo>
                  <a:pt x="4" y="33"/>
                </a:moveTo>
                <a:lnTo>
                  <a:pt x="4" y="33"/>
                </a:lnTo>
                <a:lnTo>
                  <a:pt x="0" y="32"/>
                </a:lnTo>
                <a:lnTo>
                  <a:pt x="0" y="32"/>
                </a:lnTo>
                <a:lnTo>
                  <a:pt x="2" y="29"/>
                </a:lnTo>
                <a:lnTo>
                  <a:pt x="2" y="29"/>
                </a:lnTo>
                <a:lnTo>
                  <a:pt x="4" y="27"/>
                </a:lnTo>
                <a:lnTo>
                  <a:pt x="4" y="27"/>
                </a:lnTo>
                <a:lnTo>
                  <a:pt x="15" y="19"/>
                </a:lnTo>
                <a:lnTo>
                  <a:pt x="26" y="11"/>
                </a:lnTo>
                <a:lnTo>
                  <a:pt x="26" y="11"/>
                </a:lnTo>
                <a:lnTo>
                  <a:pt x="34" y="5"/>
                </a:lnTo>
                <a:lnTo>
                  <a:pt x="34" y="5"/>
                </a:lnTo>
                <a:lnTo>
                  <a:pt x="38" y="0"/>
                </a:lnTo>
                <a:lnTo>
                  <a:pt x="38" y="0"/>
                </a:lnTo>
                <a:lnTo>
                  <a:pt x="38" y="0"/>
                </a:lnTo>
                <a:lnTo>
                  <a:pt x="38" y="0"/>
                </a:lnTo>
                <a:lnTo>
                  <a:pt x="41" y="0"/>
                </a:lnTo>
                <a:lnTo>
                  <a:pt x="41" y="0"/>
                </a:lnTo>
                <a:lnTo>
                  <a:pt x="41" y="3"/>
                </a:lnTo>
                <a:lnTo>
                  <a:pt x="41" y="3"/>
                </a:lnTo>
                <a:lnTo>
                  <a:pt x="40" y="3"/>
                </a:lnTo>
                <a:lnTo>
                  <a:pt x="40" y="3"/>
                </a:lnTo>
                <a:lnTo>
                  <a:pt x="37" y="6"/>
                </a:lnTo>
                <a:lnTo>
                  <a:pt x="37" y="6"/>
                </a:lnTo>
                <a:lnTo>
                  <a:pt x="26" y="13"/>
                </a:lnTo>
                <a:lnTo>
                  <a:pt x="26" y="13"/>
                </a:lnTo>
                <a:lnTo>
                  <a:pt x="12" y="22"/>
                </a:lnTo>
                <a:lnTo>
                  <a:pt x="12" y="22"/>
                </a:lnTo>
                <a:lnTo>
                  <a:pt x="8" y="27"/>
                </a:lnTo>
                <a:lnTo>
                  <a:pt x="5" y="32"/>
                </a:lnTo>
                <a:lnTo>
                  <a:pt x="5" y="32"/>
                </a:lnTo>
                <a:lnTo>
                  <a:pt x="4" y="33"/>
                </a:lnTo>
                <a:lnTo>
                  <a:pt x="4" y="3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5"/>
          <p:cNvSpPr>
            <a:spLocks/>
          </p:cNvSpPr>
          <p:nvPr/>
        </p:nvSpPr>
        <p:spPr bwMode="auto">
          <a:xfrm>
            <a:off x="1357095" y="3716085"/>
            <a:ext cx="49710" cy="95096"/>
          </a:xfrm>
          <a:custGeom>
            <a:avLst/>
            <a:gdLst>
              <a:gd name="T0" fmla="*/ 1 w 23"/>
              <a:gd name="T1" fmla="*/ 44 h 44"/>
              <a:gd name="T2" fmla="*/ 1 w 23"/>
              <a:gd name="T3" fmla="*/ 44 h 44"/>
              <a:gd name="T4" fmla="*/ 0 w 23"/>
              <a:gd name="T5" fmla="*/ 44 h 44"/>
              <a:gd name="T6" fmla="*/ 0 w 23"/>
              <a:gd name="T7" fmla="*/ 44 h 44"/>
              <a:gd name="T8" fmla="*/ 0 w 23"/>
              <a:gd name="T9" fmla="*/ 41 h 44"/>
              <a:gd name="T10" fmla="*/ 0 w 23"/>
              <a:gd name="T11" fmla="*/ 41 h 44"/>
              <a:gd name="T12" fmla="*/ 4 w 23"/>
              <a:gd name="T13" fmla="*/ 34 h 44"/>
              <a:gd name="T14" fmla="*/ 4 w 23"/>
              <a:gd name="T15" fmla="*/ 34 h 44"/>
              <a:gd name="T16" fmla="*/ 6 w 23"/>
              <a:gd name="T17" fmla="*/ 31 h 44"/>
              <a:gd name="T18" fmla="*/ 6 w 23"/>
              <a:gd name="T19" fmla="*/ 31 h 44"/>
              <a:gd name="T20" fmla="*/ 15 w 23"/>
              <a:gd name="T21" fmla="*/ 12 h 44"/>
              <a:gd name="T22" fmla="*/ 15 w 23"/>
              <a:gd name="T23" fmla="*/ 12 h 44"/>
              <a:gd name="T24" fmla="*/ 17 w 23"/>
              <a:gd name="T25" fmla="*/ 7 h 44"/>
              <a:gd name="T26" fmla="*/ 17 w 23"/>
              <a:gd name="T27" fmla="*/ 7 h 44"/>
              <a:gd name="T28" fmla="*/ 20 w 23"/>
              <a:gd name="T29" fmla="*/ 3 h 44"/>
              <a:gd name="T30" fmla="*/ 20 w 23"/>
              <a:gd name="T31" fmla="*/ 3 h 44"/>
              <a:gd name="T32" fmla="*/ 20 w 23"/>
              <a:gd name="T33" fmla="*/ 1 h 44"/>
              <a:gd name="T34" fmla="*/ 20 w 23"/>
              <a:gd name="T35" fmla="*/ 1 h 44"/>
              <a:gd name="T36" fmla="*/ 20 w 23"/>
              <a:gd name="T37" fmla="*/ 0 h 44"/>
              <a:gd name="T38" fmla="*/ 22 w 23"/>
              <a:gd name="T39" fmla="*/ 0 h 44"/>
              <a:gd name="T40" fmla="*/ 22 w 23"/>
              <a:gd name="T41" fmla="*/ 0 h 44"/>
              <a:gd name="T42" fmla="*/ 23 w 23"/>
              <a:gd name="T43" fmla="*/ 1 h 44"/>
              <a:gd name="T44" fmla="*/ 23 w 23"/>
              <a:gd name="T45" fmla="*/ 3 h 44"/>
              <a:gd name="T46" fmla="*/ 23 w 23"/>
              <a:gd name="T47" fmla="*/ 3 h 44"/>
              <a:gd name="T48" fmla="*/ 23 w 23"/>
              <a:gd name="T49" fmla="*/ 3 h 44"/>
              <a:gd name="T50" fmla="*/ 23 w 23"/>
              <a:gd name="T51" fmla="*/ 3 h 44"/>
              <a:gd name="T52" fmla="*/ 20 w 23"/>
              <a:gd name="T53" fmla="*/ 7 h 44"/>
              <a:gd name="T54" fmla="*/ 18 w 23"/>
              <a:gd name="T55" fmla="*/ 12 h 44"/>
              <a:gd name="T56" fmla="*/ 18 w 23"/>
              <a:gd name="T57" fmla="*/ 12 h 44"/>
              <a:gd name="T58" fmla="*/ 7 w 23"/>
              <a:gd name="T59" fmla="*/ 34 h 44"/>
              <a:gd name="T60" fmla="*/ 7 w 23"/>
              <a:gd name="T61" fmla="*/ 34 h 44"/>
              <a:gd name="T62" fmla="*/ 4 w 23"/>
              <a:gd name="T63" fmla="*/ 42 h 44"/>
              <a:gd name="T64" fmla="*/ 4 w 23"/>
              <a:gd name="T65" fmla="*/ 42 h 44"/>
              <a:gd name="T66" fmla="*/ 3 w 23"/>
              <a:gd name="T67" fmla="*/ 44 h 44"/>
              <a:gd name="T68" fmla="*/ 1 w 23"/>
              <a:gd name="T69" fmla="*/ 44 h 44"/>
              <a:gd name="T70" fmla="*/ 1 w 23"/>
              <a:gd name="T7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44">
                <a:moveTo>
                  <a:pt x="1" y="44"/>
                </a:moveTo>
                <a:lnTo>
                  <a:pt x="1" y="44"/>
                </a:lnTo>
                <a:lnTo>
                  <a:pt x="0" y="44"/>
                </a:lnTo>
                <a:lnTo>
                  <a:pt x="0" y="44"/>
                </a:lnTo>
                <a:lnTo>
                  <a:pt x="0" y="41"/>
                </a:lnTo>
                <a:lnTo>
                  <a:pt x="0" y="41"/>
                </a:lnTo>
                <a:lnTo>
                  <a:pt x="4" y="34"/>
                </a:lnTo>
                <a:lnTo>
                  <a:pt x="4" y="34"/>
                </a:lnTo>
                <a:lnTo>
                  <a:pt x="6" y="31"/>
                </a:lnTo>
                <a:lnTo>
                  <a:pt x="6" y="31"/>
                </a:lnTo>
                <a:lnTo>
                  <a:pt x="15" y="12"/>
                </a:lnTo>
                <a:lnTo>
                  <a:pt x="15" y="12"/>
                </a:lnTo>
                <a:lnTo>
                  <a:pt x="17" y="7"/>
                </a:lnTo>
                <a:lnTo>
                  <a:pt x="17" y="7"/>
                </a:lnTo>
                <a:lnTo>
                  <a:pt x="20" y="3"/>
                </a:lnTo>
                <a:lnTo>
                  <a:pt x="20" y="3"/>
                </a:lnTo>
                <a:lnTo>
                  <a:pt x="20" y="1"/>
                </a:lnTo>
                <a:lnTo>
                  <a:pt x="20" y="1"/>
                </a:lnTo>
                <a:lnTo>
                  <a:pt x="20" y="0"/>
                </a:lnTo>
                <a:lnTo>
                  <a:pt x="22" y="0"/>
                </a:lnTo>
                <a:lnTo>
                  <a:pt x="22" y="0"/>
                </a:lnTo>
                <a:lnTo>
                  <a:pt x="23" y="1"/>
                </a:lnTo>
                <a:lnTo>
                  <a:pt x="23" y="3"/>
                </a:lnTo>
                <a:lnTo>
                  <a:pt x="23" y="3"/>
                </a:lnTo>
                <a:lnTo>
                  <a:pt x="23" y="3"/>
                </a:lnTo>
                <a:lnTo>
                  <a:pt x="23" y="3"/>
                </a:lnTo>
                <a:lnTo>
                  <a:pt x="20" y="7"/>
                </a:lnTo>
                <a:lnTo>
                  <a:pt x="18" y="12"/>
                </a:lnTo>
                <a:lnTo>
                  <a:pt x="18" y="12"/>
                </a:lnTo>
                <a:lnTo>
                  <a:pt x="7" y="34"/>
                </a:lnTo>
                <a:lnTo>
                  <a:pt x="7" y="34"/>
                </a:lnTo>
                <a:lnTo>
                  <a:pt x="4" y="42"/>
                </a:lnTo>
                <a:lnTo>
                  <a:pt x="4" y="42"/>
                </a:lnTo>
                <a:lnTo>
                  <a:pt x="3" y="44"/>
                </a:lnTo>
                <a:lnTo>
                  <a:pt x="1" y="44"/>
                </a:lnTo>
                <a:lnTo>
                  <a:pt x="1" y="4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
          <p:cNvSpPr>
            <a:spLocks/>
          </p:cNvSpPr>
          <p:nvPr/>
        </p:nvSpPr>
        <p:spPr bwMode="auto">
          <a:xfrm>
            <a:off x="1328998" y="3504281"/>
            <a:ext cx="95096" cy="64838"/>
          </a:xfrm>
          <a:custGeom>
            <a:avLst/>
            <a:gdLst>
              <a:gd name="T0" fmla="*/ 42 w 44"/>
              <a:gd name="T1" fmla="*/ 3 h 30"/>
              <a:gd name="T2" fmla="*/ 42 w 44"/>
              <a:gd name="T3" fmla="*/ 3 h 30"/>
              <a:gd name="T4" fmla="*/ 39 w 44"/>
              <a:gd name="T5" fmla="*/ 4 h 30"/>
              <a:gd name="T6" fmla="*/ 39 w 44"/>
              <a:gd name="T7" fmla="*/ 4 h 30"/>
              <a:gd name="T8" fmla="*/ 35 w 44"/>
              <a:gd name="T9" fmla="*/ 6 h 30"/>
              <a:gd name="T10" fmla="*/ 35 w 44"/>
              <a:gd name="T11" fmla="*/ 6 h 30"/>
              <a:gd name="T12" fmla="*/ 13 w 44"/>
              <a:gd name="T13" fmla="*/ 20 h 30"/>
              <a:gd name="T14" fmla="*/ 13 w 44"/>
              <a:gd name="T15" fmla="*/ 20 h 30"/>
              <a:gd name="T16" fmla="*/ 5 w 44"/>
              <a:gd name="T17" fmla="*/ 27 h 30"/>
              <a:gd name="T18" fmla="*/ 5 w 44"/>
              <a:gd name="T19" fmla="*/ 27 h 30"/>
              <a:gd name="T20" fmla="*/ 3 w 44"/>
              <a:gd name="T21" fmla="*/ 30 h 30"/>
              <a:gd name="T22" fmla="*/ 3 w 44"/>
              <a:gd name="T23" fmla="*/ 30 h 30"/>
              <a:gd name="T24" fmla="*/ 1 w 44"/>
              <a:gd name="T25" fmla="*/ 30 h 30"/>
              <a:gd name="T26" fmla="*/ 0 w 44"/>
              <a:gd name="T27" fmla="*/ 30 h 30"/>
              <a:gd name="T28" fmla="*/ 0 w 44"/>
              <a:gd name="T29" fmla="*/ 30 h 30"/>
              <a:gd name="T30" fmla="*/ 0 w 44"/>
              <a:gd name="T31" fmla="*/ 28 h 30"/>
              <a:gd name="T32" fmla="*/ 0 w 44"/>
              <a:gd name="T33" fmla="*/ 27 h 30"/>
              <a:gd name="T34" fmla="*/ 0 w 44"/>
              <a:gd name="T35" fmla="*/ 27 h 30"/>
              <a:gd name="T36" fmla="*/ 1 w 44"/>
              <a:gd name="T37" fmla="*/ 25 h 30"/>
              <a:gd name="T38" fmla="*/ 1 w 44"/>
              <a:gd name="T39" fmla="*/ 25 h 30"/>
              <a:gd name="T40" fmla="*/ 3 w 44"/>
              <a:gd name="T41" fmla="*/ 23 h 30"/>
              <a:gd name="T42" fmla="*/ 3 w 44"/>
              <a:gd name="T43" fmla="*/ 23 h 30"/>
              <a:gd name="T44" fmla="*/ 36 w 44"/>
              <a:gd name="T45" fmla="*/ 3 h 30"/>
              <a:gd name="T46" fmla="*/ 36 w 44"/>
              <a:gd name="T47" fmla="*/ 3 h 30"/>
              <a:gd name="T48" fmla="*/ 38 w 44"/>
              <a:gd name="T49" fmla="*/ 1 h 30"/>
              <a:gd name="T50" fmla="*/ 38 w 44"/>
              <a:gd name="T51" fmla="*/ 1 h 30"/>
              <a:gd name="T52" fmla="*/ 41 w 44"/>
              <a:gd name="T53" fmla="*/ 0 h 30"/>
              <a:gd name="T54" fmla="*/ 41 w 44"/>
              <a:gd name="T55" fmla="*/ 0 h 30"/>
              <a:gd name="T56" fmla="*/ 42 w 44"/>
              <a:gd name="T57" fmla="*/ 0 h 30"/>
              <a:gd name="T58" fmla="*/ 42 w 44"/>
              <a:gd name="T59" fmla="*/ 0 h 30"/>
              <a:gd name="T60" fmla="*/ 44 w 44"/>
              <a:gd name="T61" fmla="*/ 1 h 30"/>
              <a:gd name="T62" fmla="*/ 44 w 44"/>
              <a:gd name="T63" fmla="*/ 3 h 30"/>
              <a:gd name="T64" fmla="*/ 44 w 44"/>
              <a:gd name="T65" fmla="*/ 3 h 30"/>
              <a:gd name="T66" fmla="*/ 42 w 44"/>
              <a:gd name="T67" fmla="*/ 3 h 30"/>
              <a:gd name="T68" fmla="*/ 42 w 44"/>
              <a:gd name="T6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30">
                <a:moveTo>
                  <a:pt x="42" y="3"/>
                </a:moveTo>
                <a:lnTo>
                  <a:pt x="42" y="3"/>
                </a:lnTo>
                <a:lnTo>
                  <a:pt x="39" y="4"/>
                </a:lnTo>
                <a:lnTo>
                  <a:pt x="39" y="4"/>
                </a:lnTo>
                <a:lnTo>
                  <a:pt x="35" y="6"/>
                </a:lnTo>
                <a:lnTo>
                  <a:pt x="35" y="6"/>
                </a:lnTo>
                <a:lnTo>
                  <a:pt x="13" y="20"/>
                </a:lnTo>
                <a:lnTo>
                  <a:pt x="13" y="20"/>
                </a:lnTo>
                <a:lnTo>
                  <a:pt x="5" y="27"/>
                </a:lnTo>
                <a:lnTo>
                  <a:pt x="5" y="27"/>
                </a:lnTo>
                <a:lnTo>
                  <a:pt x="3" y="30"/>
                </a:lnTo>
                <a:lnTo>
                  <a:pt x="3" y="30"/>
                </a:lnTo>
                <a:lnTo>
                  <a:pt x="1" y="30"/>
                </a:lnTo>
                <a:lnTo>
                  <a:pt x="0" y="30"/>
                </a:lnTo>
                <a:lnTo>
                  <a:pt x="0" y="30"/>
                </a:lnTo>
                <a:lnTo>
                  <a:pt x="0" y="28"/>
                </a:lnTo>
                <a:lnTo>
                  <a:pt x="0" y="27"/>
                </a:lnTo>
                <a:lnTo>
                  <a:pt x="0" y="27"/>
                </a:lnTo>
                <a:lnTo>
                  <a:pt x="1" y="25"/>
                </a:lnTo>
                <a:lnTo>
                  <a:pt x="1" y="25"/>
                </a:lnTo>
                <a:lnTo>
                  <a:pt x="3" y="23"/>
                </a:lnTo>
                <a:lnTo>
                  <a:pt x="3" y="23"/>
                </a:lnTo>
                <a:lnTo>
                  <a:pt x="36" y="3"/>
                </a:lnTo>
                <a:lnTo>
                  <a:pt x="36" y="3"/>
                </a:lnTo>
                <a:lnTo>
                  <a:pt x="38" y="1"/>
                </a:lnTo>
                <a:lnTo>
                  <a:pt x="38" y="1"/>
                </a:lnTo>
                <a:lnTo>
                  <a:pt x="41" y="0"/>
                </a:lnTo>
                <a:lnTo>
                  <a:pt x="41" y="0"/>
                </a:lnTo>
                <a:lnTo>
                  <a:pt x="42" y="0"/>
                </a:lnTo>
                <a:lnTo>
                  <a:pt x="42" y="0"/>
                </a:lnTo>
                <a:lnTo>
                  <a:pt x="44" y="1"/>
                </a:lnTo>
                <a:lnTo>
                  <a:pt x="44" y="3"/>
                </a:lnTo>
                <a:lnTo>
                  <a:pt x="44" y="3"/>
                </a:lnTo>
                <a:lnTo>
                  <a:pt x="42" y="3"/>
                </a:lnTo>
                <a:lnTo>
                  <a:pt x="42"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7"/>
          <p:cNvSpPr>
            <a:spLocks/>
          </p:cNvSpPr>
          <p:nvPr/>
        </p:nvSpPr>
        <p:spPr bwMode="auto">
          <a:xfrm>
            <a:off x="1542964" y="3646924"/>
            <a:ext cx="56193" cy="88613"/>
          </a:xfrm>
          <a:custGeom>
            <a:avLst/>
            <a:gdLst>
              <a:gd name="T0" fmla="*/ 3 w 26"/>
              <a:gd name="T1" fmla="*/ 2 h 41"/>
              <a:gd name="T2" fmla="*/ 3 w 26"/>
              <a:gd name="T3" fmla="*/ 2 h 41"/>
              <a:gd name="T4" fmla="*/ 5 w 26"/>
              <a:gd name="T5" fmla="*/ 5 h 41"/>
              <a:gd name="T6" fmla="*/ 5 w 26"/>
              <a:gd name="T7" fmla="*/ 5 h 41"/>
              <a:gd name="T8" fmla="*/ 14 w 26"/>
              <a:gd name="T9" fmla="*/ 20 h 41"/>
              <a:gd name="T10" fmla="*/ 14 w 26"/>
              <a:gd name="T11" fmla="*/ 20 h 41"/>
              <a:gd name="T12" fmla="*/ 22 w 26"/>
              <a:gd name="T13" fmla="*/ 33 h 41"/>
              <a:gd name="T14" fmla="*/ 22 w 26"/>
              <a:gd name="T15" fmla="*/ 33 h 41"/>
              <a:gd name="T16" fmla="*/ 26 w 26"/>
              <a:gd name="T17" fmla="*/ 38 h 41"/>
              <a:gd name="T18" fmla="*/ 26 w 26"/>
              <a:gd name="T19" fmla="*/ 38 h 41"/>
              <a:gd name="T20" fmla="*/ 26 w 26"/>
              <a:gd name="T21" fmla="*/ 39 h 41"/>
              <a:gd name="T22" fmla="*/ 26 w 26"/>
              <a:gd name="T23" fmla="*/ 39 h 41"/>
              <a:gd name="T24" fmla="*/ 24 w 26"/>
              <a:gd name="T25" fmla="*/ 41 h 41"/>
              <a:gd name="T26" fmla="*/ 24 w 26"/>
              <a:gd name="T27" fmla="*/ 41 h 41"/>
              <a:gd name="T28" fmla="*/ 22 w 26"/>
              <a:gd name="T29" fmla="*/ 39 h 41"/>
              <a:gd name="T30" fmla="*/ 22 w 26"/>
              <a:gd name="T31" fmla="*/ 39 h 41"/>
              <a:gd name="T32" fmla="*/ 18 w 26"/>
              <a:gd name="T33" fmla="*/ 30 h 41"/>
              <a:gd name="T34" fmla="*/ 18 w 26"/>
              <a:gd name="T35" fmla="*/ 30 h 41"/>
              <a:gd name="T36" fmla="*/ 14 w 26"/>
              <a:gd name="T37" fmla="*/ 27 h 41"/>
              <a:gd name="T38" fmla="*/ 14 w 26"/>
              <a:gd name="T39" fmla="*/ 27 h 41"/>
              <a:gd name="T40" fmla="*/ 11 w 26"/>
              <a:gd name="T41" fmla="*/ 19 h 41"/>
              <a:gd name="T42" fmla="*/ 11 w 26"/>
              <a:gd name="T43" fmla="*/ 19 h 41"/>
              <a:gd name="T44" fmla="*/ 3 w 26"/>
              <a:gd name="T45" fmla="*/ 6 h 41"/>
              <a:gd name="T46" fmla="*/ 3 w 26"/>
              <a:gd name="T47" fmla="*/ 6 h 41"/>
              <a:gd name="T48" fmla="*/ 0 w 26"/>
              <a:gd name="T49" fmla="*/ 3 h 41"/>
              <a:gd name="T50" fmla="*/ 0 w 26"/>
              <a:gd name="T51" fmla="*/ 3 h 41"/>
              <a:gd name="T52" fmla="*/ 0 w 26"/>
              <a:gd name="T53" fmla="*/ 3 h 41"/>
              <a:gd name="T54" fmla="*/ 0 w 26"/>
              <a:gd name="T55" fmla="*/ 3 h 41"/>
              <a:gd name="T56" fmla="*/ 0 w 26"/>
              <a:gd name="T57" fmla="*/ 2 h 41"/>
              <a:gd name="T58" fmla="*/ 2 w 26"/>
              <a:gd name="T59" fmla="*/ 0 h 41"/>
              <a:gd name="T60" fmla="*/ 2 w 26"/>
              <a:gd name="T61" fmla="*/ 0 h 41"/>
              <a:gd name="T62" fmla="*/ 3 w 26"/>
              <a:gd name="T63" fmla="*/ 2 h 41"/>
              <a:gd name="T64" fmla="*/ 3 w 26"/>
              <a:gd name="T65" fmla="*/ 2 h 41"/>
              <a:gd name="T66" fmla="*/ 3 w 26"/>
              <a:gd name="T67" fmla="*/ 2 h 41"/>
              <a:gd name="T68" fmla="*/ 3 w 26"/>
              <a:gd name="T69"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41">
                <a:moveTo>
                  <a:pt x="3" y="2"/>
                </a:moveTo>
                <a:lnTo>
                  <a:pt x="3" y="2"/>
                </a:lnTo>
                <a:lnTo>
                  <a:pt x="5" y="5"/>
                </a:lnTo>
                <a:lnTo>
                  <a:pt x="5" y="5"/>
                </a:lnTo>
                <a:lnTo>
                  <a:pt x="14" y="20"/>
                </a:lnTo>
                <a:lnTo>
                  <a:pt x="14" y="20"/>
                </a:lnTo>
                <a:lnTo>
                  <a:pt x="22" y="33"/>
                </a:lnTo>
                <a:lnTo>
                  <a:pt x="22" y="33"/>
                </a:lnTo>
                <a:lnTo>
                  <a:pt x="26" y="38"/>
                </a:lnTo>
                <a:lnTo>
                  <a:pt x="26" y="38"/>
                </a:lnTo>
                <a:lnTo>
                  <a:pt x="26" y="39"/>
                </a:lnTo>
                <a:lnTo>
                  <a:pt x="26" y="39"/>
                </a:lnTo>
                <a:lnTo>
                  <a:pt x="24" y="41"/>
                </a:lnTo>
                <a:lnTo>
                  <a:pt x="24" y="41"/>
                </a:lnTo>
                <a:lnTo>
                  <a:pt x="22" y="39"/>
                </a:lnTo>
                <a:lnTo>
                  <a:pt x="22" y="39"/>
                </a:lnTo>
                <a:lnTo>
                  <a:pt x="18" y="30"/>
                </a:lnTo>
                <a:lnTo>
                  <a:pt x="18" y="30"/>
                </a:lnTo>
                <a:lnTo>
                  <a:pt x="14" y="27"/>
                </a:lnTo>
                <a:lnTo>
                  <a:pt x="14" y="27"/>
                </a:lnTo>
                <a:lnTo>
                  <a:pt x="11" y="19"/>
                </a:lnTo>
                <a:lnTo>
                  <a:pt x="11" y="19"/>
                </a:lnTo>
                <a:lnTo>
                  <a:pt x="3" y="6"/>
                </a:lnTo>
                <a:lnTo>
                  <a:pt x="3" y="6"/>
                </a:lnTo>
                <a:lnTo>
                  <a:pt x="0" y="3"/>
                </a:lnTo>
                <a:lnTo>
                  <a:pt x="0" y="3"/>
                </a:lnTo>
                <a:lnTo>
                  <a:pt x="0" y="3"/>
                </a:lnTo>
                <a:lnTo>
                  <a:pt x="0" y="3"/>
                </a:lnTo>
                <a:lnTo>
                  <a:pt x="0" y="2"/>
                </a:lnTo>
                <a:lnTo>
                  <a:pt x="2" y="0"/>
                </a:lnTo>
                <a:lnTo>
                  <a:pt x="2" y="0"/>
                </a:lnTo>
                <a:lnTo>
                  <a:pt x="3" y="2"/>
                </a:lnTo>
                <a:lnTo>
                  <a:pt x="3" y="2"/>
                </a:lnTo>
                <a:lnTo>
                  <a:pt x="3" y="2"/>
                </a:lnTo>
                <a:lnTo>
                  <a:pt x="3"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8"/>
          <p:cNvSpPr>
            <a:spLocks/>
          </p:cNvSpPr>
          <p:nvPr/>
        </p:nvSpPr>
        <p:spPr bwMode="auto">
          <a:xfrm>
            <a:off x="1523512" y="3670699"/>
            <a:ext cx="36742" cy="69160"/>
          </a:xfrm>
          <a:custGeom>
            <a:avLst/>
            <a:gdLst>
              <a:gd name="T0" fmla="*/ 1 w 17"/>
              <a:gd name="T1" fmla="*/ 0 h 32"/>
              <a:gd name="T2" fmla="*/ 1 w 17"/>
              <a:gd name="T3" fmla="*/ 0 h 32"/>
              <a:gd name="T4" fmla="*/ 3 w 17"/>
              <a:gd name="T5" fmla="*/ 2 h 32"/>
              <a:gd name="T6" fmla="*/ 3 w 17"/>
              <a:gd name="T7" fmla="*/ 2 h 32"/>
              <a:gd name="T8" fmla="*/ 3 w 17"/>
              <a:gd name="T9" fmla="*/ 2 h 32"/>
              <a:gd name="T10" fmla="*/ 3 w 17"/>
              <a:gd name="T11" fmla="*/ 2 h 32"/>
              <a:gd name="T12" fmla="*/ 3 w 17"/>
              <a:gd name="T13" fmla="*/ 3 h 32"/>
              <a:gd name="T14" fmla="*/ 3 w 17"/>
              <a:gd name="T15" fmla="*/ 3 h 32"/>
              <a:gd name="T16" fmla="*/ 5 w 17"/>
              <a:gd name="T17" fmla="*/ 5 h 32"/>
              <a:gd name="T18" fmla="*/ 5 w 17"/>
              <a:gd name="T19" fmla="*/ 5 h 32"/>
              <a:gd name="T20" fmla="*/ 12 w 17"/>
              <a:gd name="T21" fmla="*/ 22 h 32"/>
              <a:gd name="T22" fmla="*/ 12 w 17"/>
              <a:gd name="T23" fmla="*/ 22 h 32"/>
              <a:gd name="T24" fmla="*/ 17 w 17"/>
              <a:gd name="T25" fmla="*/ 28 h 32"/>
              <a:gd name="T26" fmla="*/ 17 w 17"/>
              <a:gd name="T27" fmla="*/ 28 h 32"/>
              <a:gd name="T28" fmla="*/ 17 w 17"/>
              <a:gd name="T29" fmla="*/ 32 h 32"/>
              <a:gd name="T30" fmla="*/ 17 w 17"/>
              <a:gd name="T31" fmla="*/ 32 h 32"/>
              <a:gd name="T32" fmla="*/ 16 w 17"/>
              <a:gd name="T33" fmla="*/ 32 h 32"/>
              <a:gd name="T34" fmla="*/ 16 w 17"/>
              <a:gd name="T35" fmla="*/ 32 h 32"/>
              <a:gd name="T36" fmla="*/ 14 w 17"/>
              <a:gd name="T37" fmla="*/ 32 h 32"/>
              <a:gd name="T38" fmla="*/ 14 w 17"/>
              <a:gd name="T39" fmla="*/ 32 h 32"/>
              <a:gd name="T40" fmla="*/ 12 w 17"/>
              <a:gd name="T41" fmla="*/ 28 h 32"/>
              <a:gd name="T42" fmla="*/ 12 w 17"/>
              <a:gd name="T43" fmla="*/ 28 h 32"/>
              <a:gd name="T44" fmla="*/ 11 w 17"/>
              <a:gd name="T45" fmla="*/ 24 h 32"/>
              <a:gd name="T46" fmla="*/ 11 w 17"/>
              <a:gd name="T47" fmla="*/ 24 h 32"/>
              <a:gd name="T48" fmla="*/ 1 w 17"/>
              <a:gd name="T49" fmla="*/ 6 h 32"/>
              <a:gd name="T50" fmla="*/ 1 w 17"/>
              <a:gd name="T51" fmla="*/ 6 h 32"/>
              <a:gd name="T52" fmla="*/ 0 w 17"/>
              <a:gd name="T53" fmla="*/ 3 h 32"/>
              <a:gd name="T54" fmla="*/ 0 w 17"/>
              <a:gd name="T55" fmla="*/ 3 h 32"/>
              <a:gd name="T56" fmla="*/ 0 w 17"/>
              <a:gd name="T57" fmla="*/ 2 h 32"/>
              <a:gd name="T58" fmla="*/ 0 w 17"/>
              <a:gd name="T59" fmla="*/ 2 h 32"/>
              <a:gd name="T60" fmla="*/ 1 w 17"/>
              <a:gd name="T61" fmla="*/ 0 h 32"/>
              <a:gd name="T62" fmla="*/ 1 w 17"/>
              <a:gd name="T6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32">
                <a:moveTo>
                  <a:pt x="1" y="0"/>
                </a:moveTo>
                <a:lnTo>
                  <a:pt x="1" y="0"/>
                </a:lnTo>
                <a:lnTo>
                  <a:pt x="3" y="2"/>
                </a:lnTo>
                <a:lnTo>
                  <a:pt x="3" y="2"/>
                </a:lnTo>
                <a:lnTo>
                  <a:pt x="3" y="2"/>
                </a:lnTo>
                <a:lnTo>
                  <a:pt x="3" y="2"/>
                </a:lnTo>
                <a:lnTo>
                  <a:pt x="3" y="3"/>
                </a:lnTo>
                <a:lnTo>
                  <a:pt x="3" y="3"/>
                </a:lnTo>
                <a:lnTo>
                  <a:pt x="5" y="5"/>
                </a:lnTo>
                <a:lnTo>
                  <a:pt x="5" y="5"/>
                </a:lnTo>
                <a:lnTo>
                  <a:pt x="12" y="22"/>
                </a:lnTo>
                <a:lnTo>
                  <a:pt x="12" y="22"/>
                </a:lnTo>
                <a:lnTo>
                  <a:pt x="17" y="28"/>
                </a:lnTo>
                <a:lnTo>
                  <a:pt x="17" y="28"/>
                </a:lnTo>
                <a:lnTo>
                  <a:pt x="17" y="32"/>
                </a:lnTo>
                <a:lnTo>
                  <a:pt x="17" y="32"/>
                </a:lnTo>
                <a:lnTo>
                  <a:pt x="16" y="32"/>
                </a:lnTo>
                <a:lnTo>
                  <a:pt x="16" y="32"/>
                </a:lnTo>
                <a:lnTo>
                  <a:pt x="14" y="32"/>
                </a:lnTo>
                <a:lnTo>
                  <a:pt x="14" y="32"/>
                </a:lnTo>
                <a:lnTo>
                  <a:pt x="12" y="28"/>
                </a:lnTo>
                <a:lnTo>
                  <a:pt x="12" y="28"/>
                </a:lnTo>
                <a:lnTo>
                  <a:pt x="11" y="24"/>
                </a:lnTo>
                <a:lnTo>
                  <a:pt x="11" y="24"/>
                </a:lnTo>
                <a:lnTo>
                  <a:pt x="1" y="6"/>
                </a:lnTo>
                <a:lnTo>
                  <a:pt x="1" y="6"/>
                </a:lnTo>
                <a:lnTo>
                  <a:pt x="0" y="3"/>
                </a:lnTo>
                <a:lnTo>
                  <a:pt x="0" y="3"/>
                </a:lnTo>
                <a:lnTo>
                  <a:pt x="0" y="2"/>
                </a:lnTo>
                <a:lnTo>
                  <a:pt x="0" y="2"/>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9"/>
          <p:cNvSpPr>
            <a:spLocks/>
          </p:cNvSpPr>
          <p:nvPr/>
        </p:nvSpPr>
        <p:spPr bwMode="auto">
          <a:xfrm>
            <a:off x="1584027" y="4079177"/>
            <a:ext cx="34580" cy="82128"/>
          </a:xfrm>
          <a:custGeom>
            <a:avLst/>
            <a:gdLst>
              <a:gd name="T0" fmla="*/ 16 w 16"/>
              <a:gd name="T1" fmla="*/ 2 h 38"/>
              <a:gd name="T2" fmla="*/ 16 w 16"/>
              <a:gd name="T3" fmla="*/ 2 h 38"/>
              <a:gd name="T4" fmla="*/ 16 w 16"/>
              <a:gd name="T5" fmla="*/ 3 h 38"/>
              <a:gd name="T6" fmla="*/ 16 w 16"/>
              <a:gd name="T7" fmla="*/ 3 h 38"/>
              <a:gd name="T8" fmla="*/ 14 w 16"/>
              <a:gd name="T9" fmla="*/ 5 h 38"/>
              <a:gd name="T10" fmla="*/ 14 w 16"/>
              <a:gd name="T11" fmla="*/ 7 h 38"/>
              <a:gd name="T12" fmla="*/ 14 w 16"/>
              <a:gd name="T13" fmla="*/ 7 h 38"/>
              <a:gd name="T14" fmla="*/ 13 w 16"/>
              <a:gd name="T15" fmla="*/ 10 h 38"/>
              <a:gd name="T16" fmla="*/ 13 w 16"/>
              <a:gd name="T17" fmla="*/ 10 h 38"/>
              <a:gd name="T18" fmla="*/ 8 w 16"/>
              <a:gd name="T19" fmla="*/ 22 h 38"/>
              <a:gd name="T20" fmla="*/ 8 w 16"/>
              <a:gd name="T21" fmla="*/ 22 h 38"/>
              <a:gd name="T22" fmla="*/ 5 w 16"/>
              <a:gd name="T23" fmla="*/ 30 h 38"/>
              <a:gd name="T24" fmla="*/ 5 w 16"/>
              <a:gd name="T25" fmla="*/ 30 h 38"/>
              <a:gd name="T26" fmla="*/ 3 w 16"/>
              <a:gd name="T27" fmla="*/ 37 h 38"/>
              <a:gd name="T28" fmla="*/ 3 w 16"/>
              <a:gd name="T29" fmla="*/ 37 h 38"/>
              <a:gd name="T30" fmla="*/ 3 w 16"/>
              <a:gd name="T31" fmla="*/ 38 h 38"/>
              <a:gd name="T32" fmla="*/ 2 w 16"/>
              <a:gd name="T33" fmla="*/ 38 h 38"/>
              <a:gd name="T34" fmla="*/ 2 w 16"/>
              <a:gd name="T35" fmla="*/ 38 h 38"/>
              <a:gd name="T36" fmla="*/ 0 w 16"/>
              <a:gd name="T37" fmla="*/ 37 h 38"/>
              <a:gd name="T38" fmla="*/ 0 w 16"/>
              <a:gd name="T39" fmla="*/ 37 h 38"/>
              <a:gd name="T40" fmla="*/ 0 w 16"/>
              <a:gd name="T41" fmla="*/ 37 h 38"/>
              <a:gd name="T42" fmla="*/ 0 w 16"/>
              <a:gd name="T43" fmla="*/ 35 h 38"/>
              <a:gd name="T44" fmla="*/ 0 w 16"/>
              <a:gd name="T45" fmla="*/ 35 h 38"/>
              <a:gd name="T46" fmla="*/ 2 w 16"/>
              <a:gd name="T47" fmla="*/ 33 h 38"/>
              <a:gd name="T48" fmla="*/ 2 w 16"/>
              <a:gd name="T49" fmla="*/ 33 h 38"/>
              <a:gd name="T50" fmla="*/ 7 w 16"/>
              <a:gd name="T51" fmla="*/ 21 h 38"/>
              <a:gd name="T52" fmla="*/ 7 w 16"/>
              <a:gd name="T53" fmla="*/ 21 h 38"/>
              <a:gd name="T54" fmla="*/ 11 w 16"/>
              <a:gd name="T55" fmla="*/ 10 h 38"/>
              <a:gd name="T56" fmla="*/ 11 w 16"/>
              <a:gd name="T57" fmla="*/ 10 h 38"/>
              <a:gd name="T58" fmla="*/ 13 w 16"/>
              <a:gd name="T59" fmla="*/ 2 h 38"/>
              <a:gd name="T60" fmla="*/ 13 w 16"/>
              <a:gd name="T61" fmla="*/ 2 h 38"/>
              <a:gd name="T62" fmla="*/ 13 w 16"/>
              <a:gd name="T63" fmla="*/ 0 h 38"/>
              <a:gd name="T64" fmla="*/ 14 w 16"/>
              <a:gd name="T65" fmla="*/ 0 h 38"/>
              <a:gd name="T66" fmla="*/ 14 w 16"/>
              <a:gd name="T67" fmla="*/ 0 h 38"/>
              <a:gd name="T68" fmla="*/ 16 w 16"/>
              <a:gd name="T69" fmla="*/ 0 h 38"/>
              <a:gd name="T70" fmla="*/ 16 w 16"/>
              <a:gd name="T71" fmla="*/ 2 h 38"/>
              <a:gd name="T72" fmla="*/ 16 w 16"/>
              <a:gd name="T73"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38">
                <a:moveTo>
                  <a:pt x="16" y="2"/>
                </a:moveTo>
                <a:lnTo>
                  <a:pt x="16" y="2"/>
                </a:lnTo>
                <a:lnTo>
                  <a:pt x="16" y="3"/>
                </a:lnTo>
                <a:lnTo>
                  <a:pt x="16" y="3"/>
                </a:lnTo>
                <a:lnTo>
                  <a:pt x="14" y="5"/>
                </a:lnTo>
                <a:lnTo>
                  <a:pt x="14" y="7"/>
                </a:lnTo>
                <a:lnTo>
                  <a:pt x="14" y="7"/>
                </a:lnTo>
                <a:lnTo>
                  <a:pt x="13" y="10"/>
                </a:lnTo>
                <a:lnTo>
                  <a:pt x="13" y="10"/>
                </a:lnTo>
                <a:lnTo>
                  <a:pt x="8" y="22"/>
                </a:lnTo>
                <a:lnTo>
                  <a:pt x="8" y="22"/>
                </a:lnTo>
                <a:lnTo>
                  <a:pt x="5" y="30"/>
                </a:lnTo>
                <a:lnTo>
                  <a:pt x="5" y="30"/>
                </a:lnTo>
                <a:lnTo>
                  <a:pt x="3" y="37"/>
                </a:lnTo>
                <a:lnTo>
                  <a:pt x="3" y="37"/>
                </a:lnTo>
                <a:lnTo>
                  <a:pt x="3" y="38"/>
                </a:lnTo>
                <a:lnTo>
                  <a:pt x="2" y="38"/>
                </a:lnTo>
                <a:lnTo>
                  <a:pt x="2" y="38"/>
                </a:lnTo>
                <a:lnTo>
                  <a:pt x="0" y="37"/>
                </a:lnTo>
                <a:lnTo>
                  <a:pt x="0" y="37"/>
                </a:lnTo>
                <a:lnTo>
                  <a:pt x="0" y="37"/>
                </a:lnTo>
                <a:lnTo>
                  <a:pt x="0" y="35"/>
                </a:lnTo>
                <a:lnTo>
                  <a:pt x="0" y="35"/>
                </a:lnTo>
                <a:lnTo>
                  <a:pt x="2" y="33"/>
                </a:lnTo>
                <a:lnTo>
                  <a:pt x="2" y="33"/>
                </a:lnTo>
                <a:lnTo>
                  <a:pt x="7" y="21"/>
                </a:lnTo>
                <a:lnTo>
                  <a:pt x="7" y="21"/>
                </a:lnTo>
                <a:lnTo>
                  <a:pt x="11" y="10"/>
                </a:lnTo>
                <a:lnTo>
                  <a:pt x="11" y="10"/>
                </a:lnTo>
                <a:lnTo>
                  <a:pt x="13" y="2"/>
                </a:lnTo>
                <a:lnTo>
                  <a:pt x="13" y="2"/>
                </a:lnTo>
                <a:lnTo>
                  <a:pt x="13" y="0"/>
                </a:lnTo>
                <a:lnTo>
                  <a:pt x="14" y="0"/>
                </a:lnTo>
                <a:lnTo>
                  <a:pt x="14" y="0"/>
                </a:lnTo>
                <a:lnTo>
                  <a:pt x="16" y="0"/>
                </a:lnTo>
                <a:lnTo>
                  <a:pt x="16" y="2"/>
                </a:lnTo>
                <a:lnTo>
                  <a:pt x="16"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90"/>
          <p:cNvSpPr>
            <a:spLocks/>
          </p:cNvSpPr>
          <p:nvPr/>
        </p:nvSpPr>
        <p:spPr bwMode="auto">
          <a:xfrm>
            <a:off x="1553769" y="4077017"/>
            <a:ext cx="36742" cy="73483"/>
          </a:xfrm>
          <a:custGeom>
            <a:avLst/>
            <a:gdLst>
              <a:gd name="T0" fmla="*/ 17 w 17"/>
              <a:gd name="T1" fmla="*/ 3 h 34"/>
              <a:gd name="T2" fmla="*/ 17 w 17"/>
              <a:gd name="T3" fmla="*/ 3 h 34"/>
              <a:gd name="T4" fmla="*/ 16 w 17"/>
              <a:gd name="T5" fmla="*/ 4 h 34"/>
              <a:gd name="T6" fmla="*/ 16 w 17"/>
              <a:gd name="T7" fmla="*/ 4 h 34"/>
              <a:gd name="T8" fmla="*/ 14 w 17"/>
              <a:gd name="T9" fmla="*/ 6 h 34"/>
              <a:gd name="T10" fmla="*/ 14 w 17"/>
              <a:gd name="T11" fmla="*/ 6 h 34"/>
              <a:gd name="T12" fmla="*/ 13 w 17"/>
              <a:gd name="T13" fmla="*/ 9 h 34"/>
              <a:gd name="T14" fmla="*/ 13 w 17"/>
              <a:gd name="T15" fmla="*/ 9 h 34"/>
              <a:gd name="T16" fmla="*/ 6 w 17"/>
              <a:gd name="T17" fmla="*/ 22 h 34"/>
              <a:gd name="T18" fmla="*/ 6 w 17"/>
              <a:gd name="T19" fmla="*/ 22 h 34"/>
              <a:gd name="T20" fmla="*/ 5 w 17"/>
              <a:gd name="T21" fmla="*/ 33 h 34"/>
              <a:gd name="T22" fmla="*/ 5 w 17"/>
              <a:gd name="T23" fmla="*/ 33 h 34"/>
              <a:gd name="T24" fmla="*/ 3 w 17"/>
              <a:gd name="T25" fmla="*/ 34 h 34"/>
              <a:gd name="T26" fmla="*/ 3 w 17"/>
              <a:gd name="T27" fmla="*/ 34 h 34"/>
              <a:gd name="T28" fmla="*/ 2 w 17"/>
              <a:gd name="T29" fmla="*/ 34 h 34"/>
              <a:gd name="T30" fmla="*/ 2 w 17"/>
              <a:gd name="T31" fmla="*/ 34 h 34"/>
              <a:gd name="T32" fmla="*/ 0 w 17"/>
              <a:gd name="T33" fmla="*/ 31 h 34"/>
              <a:gd name="T34" fmla="*/ 0 w 17"/>
              <a:gd name="T35" fmla="*/ 31 h 34"/>
              <a:gd name="T36" fmla="*/ 2 w 17"/>
              <a:gd name="T37" fmla="*/ 30 h 34"/>
              <a:gd name="T38" fmla="*/ 2 w 17"/>
              <a:gd name="T39" fmla="*/ 30 h 34"/>
              <a:gd name="T40" fmla="*/ 8 w 17"/>
              <a:gd name="T41" fmla="*/ 14 h 34"/>
              <a:gd name="T42" fmla="*/ 8 w 17"/>
              <a:gd name="T43" fmla="*/ 14 h 34"/>
              <a:gd name="T44" fmla="*/ 13 w 17"/>
              <a:gd name="T45" fmla="*/ 3 h 34"/>
              <a:gd name="T46" fmla="*/ 13 w 17"/>
              <a:gd name="T47" fmla="*/ 3 h 34"/>
              <a:gd name="T48" fmla="*/ 14 w 17"/>
              <a:gd name="T49" fmla="*/ 1 h 34"/>
              <a:gd name="T50" fmla="*/ 14 w 17"/>
              <a:gd name="T51" fmla="*/ 1 h 34"/>
              <a:gd name="T52" fmla="*/ 14 w 17"/>
              <a:gd name="T53" fmla="*/ 0 h 34"/>
              <a:gd name="T54" fmla="*/ 14 w 17"/>
              <a:gd name="T55" fmla="*/ 0 h 34"/>
              <a:gd name="T56" fmla="*/ 17 w 17"/>
              <a:gd name="T57" fmla="*/ 0 h 34"/>
              <a:gd name="T58" fmla="*/ 17 w 17"/>
              <a:gd name="T59" fmla="*/ 3 h 34"/>
              <a:gd name="T60" fmla="*/ 17 w 17"/>
              <a:gd name="T6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34">
                <a:moveTo>
                  <a:pt x="17" y="3"/>
                </a:moveTo>
                <a:lnTo>
                  <a:pt x="17" y="3"/>
                </a:lnTo>
                <a:lnTo>
                  <a:pt x="16" y="4"/>
                </a:lnTo>
                <a:lnTo>
                  <a:pt x="16" y="4"/>
                </a:lnTo>
                <a:lnTo>
                  <a:pt x="14" y="6"/>
                </a:lnTo>
                <a:lnTo>
                  <a:pt x="14" y="6"/>
                </a:lnTo>
                <a:lnTo>
                  <a:pt x="13" y="9"/>
                </a:lnTo>
                <a:lnTo>
                  <a:pt x="13" y="9"/>
                </a:lnTo>
                <a:lnTo>
                  <a:pt x="6" y="22"/>
                </a:lnTo>
                <a:lnTo>
                  <a:pt x="6" y="22"/>
                </a:lnTo>
                <a:lnTo>
                  <a:pt x="5" y="33"/>
                </a:lnTo>
                <a:lnTo>
                  <a:pt x="5" y="33"/>
                </a:lnTo>
                <a:lnTo>
                  <a:pt x="3" y="34"/>
                </a:lnTo>
                <a:lnTo>
                  <a:pt x="3" y="34"/>
                </a:lnTo>
                <a:lnTo>
                  <a:pt x="2" y="34"/>
                </a:lnTo>
                <a:lnTo>
                  <a:pt x="2" y="34"/>
                </a:lnTo>
                <a:lnTo>
                  <a:pt x="0" y="31"/>
                </a:lnTo>
                <a:lnTo>
                  <a:pt x="0" y="31"/>
                </a:lnTo>
                <a:lnTo>
                  <a:pt x="2" y="30"/>
                </a:lnTo>
                <a:lnTo>
                  <a:pt x="2" y="30"/>
                </a:lnTo>
                <a:lnTo>
                  <a:pt x="8" y="14"/>
                </a:lnTo>
                <a:lnTo>
                  <a:pt x="8" y="14"/>
                </a:lnTo>
                <a:lnTo>
                  <a:pt x="13" y="3"/>
                </a:lnTo>
                <a:lnTo>
                  <a:pt x="13" y="3"/>
                </a:lnTo>
                <a:lnTo>
                  <a:pt x="14" y="1"/>
                </a:lnTo>
                <a:lnTo>
                  <a:pt x="14" y="1"/>
                </a:lnTo>
                <a:lnTo>
                  <a:pt x="14" y="0"/>
                </a:lnTo>
                <a:lnTo>
                  <a:pt x="14" y="0"/>
                </a:lnTo>
                <a:lnTo>
                  <a:pt x="17" y="0"/>
                </a:lnTo>
                <a:lnTo>
                  <a:pt x="17" y="3"/>
                </a:lnTo>
                <a:lnTo>
                  <a:pt x="17"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91"/>
          <p:cNvSpPr>
            <a:spLocks/>
          </p:cNvSpPr>
          <p:nvPr/>
        </p:nvSpPr>
        <p:spPr bwMode="auto">
          <a:xfrm>
            <a:off x="1534319" y="4083500"/>
            <a:ext cx="25935" cy="54032"/>
          </a:xfrm>
          <a:custGeom>
            <a:avLst/>
            <a:gdLst>
              <a:gd name="T0" fmla="*/ 12 w 12"/>
              <a:gd name="T1" fmla="*/ 3 h 25"/>
              <a:gd name="T2" fmla="*/ 12 w 12"/>
              <a:gd name="T3" fmla="*/ 3 h 25"/>
              <a:gd name="T4" fmla="*/ 12 w 12"/>
              <a:gd name="T5" fmla="*/ 5 h 25"/>
              <a:gd name="T6" fmla="*/ 12 w 12"/>
              <a:gd name="T7" fmla="*/ 5 h 25"/>
              <a:gd name="T8" fmla="*/ 11 w 12"/>
              <a:gd name="T9" fmla="*/ 6 h 25"/>
              <a:gd name="T10" fmla="*/ 11 w 12"/>
              <a:gd name="T11" fmla="*/ 6 h 25"/>
              <a:gd name="T12" fmla="*/ 6 w 12"/>
              <a:gd name="T13" fmla="*/ 14 h 25"/>
              <a:gd name="T14" fmla="*/ 6 w 12"/>
              <a:gd name="T15" fmla="*/ 14 h 25"/>
              <a:gd name="T16" fmla="*/ 4 w 12"/>
              <a:gd name="T17" fmla="*/ 20 h 25"/>
              <a:gd name="T18" fmla="*/ 4 w 12"/>
              <a:gd name="T19" fmla="*/ 20 h 25"/>
              <a:gd name="T20" fmla="*/ 4 w 12"/>
              <a:gd name="T21" fmla="*/ 24 h 25"/>
              <a:gd name="T22" fmla="*/ 4 w 12"/>
              <a:gd name="T23" fmla="*/ 24 h 25"/>
              <a:gd name="T24" fmla="*/ 1 w 12"/>
              <a:gd name="T25" fmla="*/ 25 h 25"/>
              <a:gd name="T26" fmla="*/ 1 w 12"/>
              <a:gd name="T27" fmla="*/ 25 h 25"/>
              <a:gd name="T28" fmla="*/ 0 w 12"/>
              <a:gd name="T29" fmla="*/ 24 h 25"/>
              <a:gd name="T30" fmla="*/ 0 w 12"/>
              <a:gd name="T31" fmla="*/ 24 h 25"/>
              <a:gd name="T32" fmla="*/ 0 w 12"/>
              <a:gd name="T33" fmla="*/ 22 h 25"/>
              <a:gd name="T34" fmla="*/ 0 w 12"/>
              <a:gd name="T35" fmla="*/ 22 h 25"/>
              <a:gd name="T36" fmla="*/ 1 w 12"/>
              <a:gd name="T37" fmla="*/ 19 h 25"/>
              <a:gd name="T38" fmla="*/ 1 w 12"/>
              <a:gd name="T39" fmla="*/ 19 h 25"/>
              <a:gd name="T40" fmla="*/ 4 w 12"/>
              <a:gd name="T41" fmla="*/ 14 h 25"/>
              <a:gd name="T42" fmla="*/ 7 w 12"/>
              <a:gd name="T43" fmla="*/ 8 h 25"/>
              <a:gd name="T44" fmla="*/ 7 w 12"/>
              <a:gd name="T45" fmla="*/ 8 h 25"/>
              <a:gd name="T46" fmla="*/ 7 w 12"/>
              <a:gd name="T47" fmla="*/ 5 h 25"/>
              <a:gd name="T48" fmla="*/ 7 w 12"/>
              <a:gd name="T49" fmla="*/ 5 h 25"/>
              <a:gd name="T50" fmla="*/ 9 w 12"/>
              <a:gd name="T51" fmla="*/ 1 h 25"/>
              <a:gd name="T52" fmla="*/ 9 w 12"/>
              <a:gd name="T53" fmla="*/ 1 h 25"/>
              <a:gd name="T54" fmla="*/ 11 w 12"/>
              <a:gd name="T55" fmla="*/ 0 h 25"/>
              <a:gd name="T56" fmla="*/ 11 w 12"/>
              <a:gd name="T57" fmla="*/ 0 h 25"/>
              <a:gd name="T58" fmla="*/ 12 w 12"/>
              <a:gd name="T59" fmla="*/ 1 h 25"/>
              <a:gd name="T60" fmla="*/ 12 w 12"/>
              <a:gd name="T61" fmla="*/ 3 h 25"/>
              <a:gd name="T62" fmla="*/ 12 w 12"/>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25">
                <a:moveTo>
                  <a:pt x="12" y="3"/>
                </a:moveTo>
                <a:lnTo>
                  <a:pt x="12" y="3"/>
                </a:lnTo>
                <a:lnTo>
                  <a:pt x="12" y="5"/>
                </a:lnTo>
                <a:lnTo>
                  <a:pt x="12" y="5"/>
                </a:lnTo>
                <a:lnTo>
                  <a:pt x="11" y="6"/>
                </a:lnTo>
                <a:lnTo>
                  <a:pt x="11" y="6"/>
                </a:lnTo>
                <a:lnTo>
                  <a:pt x="6" y="14"/>
                </a:lnTo>
                <a:lnTo>
                  <a:pt x="6" y="14"/>
                </a:lnTo>
                <a:lnTo>
                  <a:pt x="4" y="20"/>
                </a:lnTo>
                <a:lnTo>
                  <a:pt x="4" y="20"/>
                </a:lnTo>
                <a:lnTo>
                  <a:pt x="4" y="24"/>
                </a:lnTo>
                <a:lnTo>
                  <a:pt x="4" y="24"/>
                </a:lnTo>
                <a:lnTo>
                  <a:pt x="1" y="25"/>
                </a:lnTo>
                <a:lnTo>
                  <a:pt x="1" y="25"/>
                </a:lnTo>
                <a:lnTo>
                  <a:pt x="0" y="24"/>
                </a:lnTo>
                <a:lnTo>
                  <a:pt x="0" y="24"/>
                </a:lnTo>
                <a:lnTo>
                  <a:pt x="0" y="22"/>
                </a:lnTo>
                <a:lnTo>
                  <a:pt x="0" y="22"/>
                </a:lnTo>
                <a:lnTo>
                  <a:pt x="1" y="19"/>
                </a:lnTo>
                <a:lnTo>
                  <a:pt x="1" y="19"/>
                </a:lnTo>
                <a:lnTo>
                  <a:pt x="4" y="14"/>
                </a:lnTo>
                <a:lnTo>
                  <a:pt x="7" y="8"/>
                </a:lnTo>
                <a:lnTo>
                  <a:pt x="7" y="8"/>
                </a:lnTo>
                <a:lnTo>
                  <a:pt x="7" y="5"/>
                </a:lnTo>
                <a:lnTo>
                  <a:pt x="7" y="5"/>
                </a:lnTo>
                <a:lnTo>
                  <a:pt x="9" y="1"/>
                </a:lnTo>
                <a:lnTo>
                  <a:pt x="9" y="1"/>
                </a:lnTo>
                <a:lnTo>
                  <a:pt x="11" y="0"/>
                </a:lnTo>
                <a:lnTo>
                  <a:pt x="11" y="0"/>
                </a:lnTo>
                <a:lnTo>
                  <a:pt x="12" y="1"/>
                </a:lnTo>
                <a:lnTo>
                  <a:pt x="12" y="3"/>
                </a:lnTo>
                <a:lnTo>
                  <a:pt x="12"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92"/>
          <p:cNvSpPr>
            <a:spLocks/>
          </p:cNvSpPr>
          <p:nvPr/>
        </p:nvSpPr>
        <p:spPr bwMode="auto">
          <a:xfrm>
            <a:off x="1553769" y="3828470"/>
            <a:ext cx="30258" cy="49710"/>
          </a:xfrm>
          <a:custGeom>
            <a:avLst/>
            <a:gdLst>
              <a:gd name="T0" fmla="*/ 14 w 14"/>
              <a:gd name="T1" fmla="*/ 22 h 23"/>
              <a:gd name="T2" fmla="*/ 14 w 14"/>
              <a:gd name="T3" fmla="*/ 22 h 23"/>
              <a:gd name="T4" fmla="*/ 13 w 14"/>
              <a:gd name="T5" fmla="*/ 23 h 23"/>
              <a:gd name="T6" fmla="*/ 13 w 14"/>
              <a:gd name="T7" fmla="*/ 23 h 23"/>
              <a:gd name="T8" fmla="*/ 13 w 14"/>
              <a:gd name="T9" fmla="*/ 23 h 23"/>
              <a:gd name="T10" fmla="*/ 13 w 14"/>
              <a:gd name="T11" fmla="*/ 23 h 23"/>
              <a:gd name="T12" fmla="*/ 11 w 14"/>
              <a:gd name="T13" fmla="*/ 23 h 23"/>
              <a:gd name="T14" fmla="*/ 11 w 14"/>
              <a:gd name="T15" fmla="*/ 23 h 23"/>
              <a:gd name="T16" fmla="*/ 5 w 14"/>
              <a:gd name="T17" fmla="*/ 9 h 23"/>
              <a:gd name="T18" fmla="*/ 5 w 14"/>
              <a:gd name="T19" fmla="*/ 9 h 23"/>
              <a:gd name="T20" fmla="*/ 0 w 14"/>
              <a:gd name="T21" fmla="*/ 1 h 23"/>
              <a:gd name="T22" fmla="*/ 0 w 14"/>
              <a:gd name="T23" fmla="*/ 1 h 23"/>
              <a:gd name="T24" fmla="*/ 0 w 14"/>
              <a:gd name="T25" fmla="*/ 0 h 23"/>
              <a:gd name="T26" fmla="*/ 0 w 14"/>
              <a:gd name="T27" fmla="*/ 0 h 23"/>
              <a:gd name="T28" fmla="*/ 2 w 14"/>
              <a:gd name="T29" fmla="*/ 0 h 23"/>
              <a:gd name="T30" fmla="*/ 2 w 14"/>
              <a:gd name="T31" fmla="*/ 0 h 23"/>
              <a:gd name="T32" fmla="*/ 2 w 14"/>
              <a:gd name="T33" fmla="*/ 1 h 23"/>
              <a:gd name="T34" fmla="*/ 2 w 14"/>
              <a:gd name="T35" fmla="*/ 1 h 23"/>
              <a:gd name="T36" fmla="*/ 2 w 14"/>
              <a:gd name="T37" fmla="*/ 3 h 23"/>
              <a:gd name="T38" fmla="*/ 2 w 14"/>
              <a:gd name="T39" fmla="*/ 3 h 23"/>
              <a:gd name="T40" fmla="*/ 2 w 14"/>
              <a:gd name="T41" fmla="*/ 3 h 23"/>
              <a:gd name="T42" fmla="*/ 2 w 14"/>
              <a:gd name="T43" fmla="*/ 3 h 23"/>
              <a:gd name="T44" fmla="*/ 9 w 14"/>
              <a:gd name="T45" fmla="*/ 17 h 23"/>
              <a:gd name="T46" fmla="*/ 9 w 14"/>
              <a:gd name="T47" fmla="*/ 17 h 23"/>
              <a:gd name="T48" fmla="*/ 14 w 14"/>
              <a:gd name="T49" fmla="*/ 22 h 23"/>
              <a:gd name="T50" fmla="*/ 14 w 14"/>
              <a:gd name="T51" fmla="*/ 22 h 23"/>
              <a:gd name="T52" fmla="*/ 14 w 14"/>
              <a:gd name="T53" fmla="*/ 22 h 23"/>
              <a:gd name="T54" fmla="*/ 14 w 14"/>
              <a:gd name="T5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3">
                <a:moveTo>
                  <a:pt x="14" y="22"/>
                </a:moveTo>
                <a:lnTo>
                  <a:pt x="14" y="22"/>
                </a:lnTo>
                <a:lnTo>
                  <a:pt x="13" y="23"/>
                </a:lnTo>
                <a:lnTo>
                  <a:pt x="13" y="23"/>
                </a:lnTo>
                <a:lnTo>
                  <a:pt x="13" y="23"/>
                </a:lnTo>
                <a:lnTo>
                  <a:pt x="13" y="23"/>
                </a:lnTo>
                <a:lnTo>
                  <a:pt x="11" y="23"/>
                </a:lnTo>
                <a:lnTo>
                  <a:pt x="11" y="23"/>
                </a:lnTo>
                <a:lnTo>
                  <a:pt x="5" y="9"/>
                </a:lnTo>
                <a:lnTo>
                  <a:pt x="5" y="9"/>
                </a:lnTo>
                <a:lnTo>
                  <a:pt x="0" y="1"/>
                </a:lnTo>
                <a:lnTo>
                  <a:pt x="0" y="1"/>
                </a:lnTo>
                <a:lnTo>
                  <a:pt x="0" y="0"/>
                </a:lnTo>
                <a:lnTo>
                  <a:pt x="0" y="0"/>
                </a:lnTo>
                <a:lnTo>
                  <a:pt x="2" y="0"/>
                </a:lnTo>
                <a:lnTo>
                  <a:pt x="2" y="0"/>
                </a:lnTo>
                <a:lnTo>
                  <a:pt x="2" y="1"/>
                </a:lnTo>
                <a:lnTo>
                  <a:pt x="2" y="1"/>
                </a:lnTo>
                <a:lnTo>
                  <a:pt x="2" y="3"/>
                </a:lnTo>
                <a:lnTo>
                  <a:pt x="2" y="3"/>
                </a:lnTo>
                <a:lnTo>
                  <a:pt x="2" y="3"/>
                </a:lnTo>
                <a:lnTo>
                  <a:pt x="2" y="3"/>
                </a:lnTo>
                <a:lnTo>
                  <a:pt x="9" y="17"/>
                </a:lnTo>
                <a:lnTo>
                  <a:pt x="9" y="17"/>
                </a:lnTo>
                <a:lnTo>
                  <a:pt x="14" y="22"/>
                </a:lnTo>
                <a:lnTo>
                  <a:pt x="14" y="22"/>
                </a:lnTo>
                <a:lnTo>
                  <a:pt x="14" y="22"/>
                </a:lnTo>
                <a:lnTo>
                  <a:pt x="14" y="2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93"/>
          <p:cNvSpPr>
            <a:spLocks noEditPoints="1"/>
          </p:cNvSpPr>
          <p:nvPr/>
        </p:nvSpPr>
        <p:spPr bwMode="auto">
          <a:xfrm>
            <a:off x="1454351" y="3964631"/>
            <a:ext cx="82128" cy="90773"/>
          </a:xfrm>
          <a:custGeom>
            <a:avLst/>
            <a:gdLst>
              <a:gd name="T0" fmla="*/ 32 w 38"/>
              <a:gd name="T1" fmla="*/ 3 h 42"/>
              <a:gd name="T2" fmla="*/ 32 w 38"/>
              <a:gd name="T3" fmla="*/ 3 h 42"/>
              <a:gd name="T4" fmla="*/ 33 w 38"/>
              <a:gd name="T5" fmla="*/ 1 h 42"/>
              <a:gd name="T6" fmla="*/ 37 w 38"/>
              <a:gd name="T7" fmla="*/ 1 h 42"/>
              <a:gd name="T8" fmla="*/ 38 w 38"/>
              <a:gd name="T9" fmla="*/ 3 h 42"/>
              <a:gd name="T10" fmla="*/ 37 w 38"/>
              <a:gd name="T11" fmla="*/ 6 h 42"/>
              <a:gd name="T12" fmla="*/ 21 w 38"/>
              <a:gd name="T13" fmla="*/ 25 h 42"/>
              <a:gd name="T14" fmla="*/ 11 w 38"/>
              <a:gd name="T15" fmla="*/ 38 h 42"/>
              <a:gd name="T16" fmla="*/ 7 w 38"/>
              <a:gd name="T17" fmla="*/ 42 h 42"/>
              <a:gd name="T18" fmla="*/ 5 w 38"/>
              <a:gd name="T19" fmla="*/ 42 h 42"/>
              <a:gd name="T20" fmla="*/ 3 w 38"/>
              <a:gd name="T21" fmla="*/ 42 h 42"/>
              <a:gd name="T22" fmla="*/ 3 w 38"/>
              <a:gd name="T23" fmla="*/ 42 h 42"/>
              <a:gd name="T24" fmla="*/ 2 w 38"/>
              <a:gd name="T25" fmla="*/ 42 h 42"/>
              <a:gd name="T26" fmla="*/ 0 w 38"/>
              <a:gd name="T27" fmla="*/ 41 h 42"/>
              <a:gd name="T28" fmla="*/ 0 w 38"/>
              <a:gd name="T29" fmla="*/ 39 h 42"/>
              <a:gd name="T30" fmla="*/ 3 w 38"/>
              <a:gd name="T31" fmla="*/ 33 h 42"/>
              <a:gd name="T32" fmla="*/ 11 w 38"/>
              <a:gd name="T33" fmla="*/ 23 h 42"/>
              <a:gd name="T34" fmla="*/ 29 w 38"/>
              <a:gd name="T35" fmla="*/ 1 h 42"/>
              <a:gd name="T36" fmla="*/ 30 w 38"/>
              <a:gd name="T37" fmla="*/ 0 h 42"/>
              <a:gd name="T38" fmla="*/ 32 w 38"/>
              <a:gd name="T39" fmla="*/ 0 h 42"/>
              <a:gd name="T40" fmla="*/ 32 w 38"/>
              <a:gd name="T41" fmla="*/ 1 h 42"/>
              <a:gd name="T42" fmla="*/ 32 w 38"/>
              <a:gd name="T43" fmla="*/ 3 h 42"/>
              <a:gd name="T44" fmla="*/ 18 w 38"/>
              <a:gd name="T45" fmla="*/ 25 h 42"/>
              <a:gd name="T46" fmla="*/ 18 w 38"/>
              <a:gd name="T47" fmla="*/ 25 h 42"/>
              <a:gd name="T48" fmla="*/ 19 w 38"/>
              <a:gd name="T49" fmla="*/ 25 h 42"/>
              <a:gd name="T50" fmla="*/ 27 w 38"/>
              <a:gd name="T51" fmla="*/ 15 h 42"/>
              <a:gd name="T52" fmla="*/ 30 w 38"/>
              <a:gd name="T53" fmla="*/ 11 h 42"/>
              <a:gd name="T54" fmla="*/ 30 w 38"/>
              <a:gd name="T55" fmla="*/ 9 h 42"/>
              <a:gd name="T56" fmla="*/ 29 w 38"/>
              <a:gd name="T57" fmla="*/ 9 h 42"/>
              <a:gd name="T58" fmla="*/ 27 w 38"/>
              <a:gd name="T59" fmla="*/ 11 h 42"/>
              <a:gd name="T60" fmla="*/ 18 w 38"/>
              <a:gd name="T61" fmla="*/ 25 h 42"/>
              <a:gd name="T62" fmla="*/ 18 w 38"/>
              <a:gd name="T63"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42">
                <a:moveTo>
                  <a:pt x="32" y="3"/>
                </a:moveTo>
                <a:lnTo>
                  <a:pt x="32" y="3"/>
                </a:lnTo>
                <a:lnTo>
                  <a:pt x="32" y="3"/>
                </a:lnTo>
                <a:lnTo>
                  <a:pt x="32" y="3"/>
                </a:lnTo>
                <a:lnTo>
                  <a:pt x="33" y="1"/>
                </a:lnTo>
                <a:lnTo>
                  <a:pt x="33" y="1"/>
                </a:lnTo>
                <a:lnTo>
                  <a:pt x="35" y="1"/>
                </a:lnTo>
                <a:lnTo>
                  <a:pt x="37" y="1"/>
                </a:lnTo>
                <a:lnTo>
                  <a:pt x="37" y="1"/>
                </a:lnTo>
                <a:lnTo>
                  <a:pt x="38" y="3"/>
                </a:lnTo>
                <a:lnTo>
                  <a:pt x="37" y="6"/>
                </a:lnTo>
                <a:lnTo>
                  <a:pt x="37" y="6"/>
                </a:lnTo>
                <a:lnTo>
                  <a:pt x="30" y="15"/>
                </a:lnTo>
                <a:lnTo>
                  <a:pt x="21" y="25"/>
                </a:lnTo>
                <a:lnTo>
                  <a:pt x="21" y="25"/>
                </a:lnTo>
                <a:lnTo>
                  <a:pt x="11" y="38"/>
                </a:lnTo>
                <a:lnTo>
                  <a:pt x="11" y="38"/>
                </a:lnTo>
                <a:lnTo>
                  <a:pt x="7" y="42"/>
                </a:lnTo>
                <a:lnTo>
                  <a:pt x="7" y="42"/>
                </a:lnTo>
                <a:lnTo>
                  <a:pt x="5" y="42"/>
                </a:lnTo>
                <a:lnTo>
                  <a:pt x="3" y="42"/>
                </a:lnTo>
                <a:lnTo>
                  <a:pt x="3" y="42"/>
                </a:lnTo>
                <a:lnTo>
                  <a:pt x="3" y="42"/>
                </a:lnTo>
                <a:lnTo>
                  <a:pt x="3" y="42"/>
                </a:lnTo>
                <a:lnTo>
                  <a:pt x="2" y="42"/>
                </a:lnTo>
                <a:lnTo>
                  <a:pt x="2" y="42"/>
                </a:lnTo>
                <a:lnTo>
                  <a:pt x="0" y="42"/>
                </a:lnTo>
                <a:lnTo>
                  <a:pt x="0" y="41"/>
                </a:lnTo>
                <a:lnTo>
                  <a:pt x="0" y="41"/>
                </a:lnTo>
                <a:lnTo>
                  <a:pt x="0" y="39"/>
                </a:lnTo>
                <a:lnTo>
                  <a:pt x="0" y="39"/>
                </a:lnTo>
                <a:lnTo>
                  <a:pt x="3" y="33"/>
                </a:lnTo>
                <a:lnTo>
                  <a:pt x="3" y="33"/>
                </a:lnTo>
                <a:lnTo>
                  <a:pt x="11" y="23"/>
                </a:lnTo>
                <a:lnTo>
                  <a:pt x="11" y="23"/>
                </a:lnTo>
                <a:lnTo>
                  <a:pt x="29" y="1"/>
                </a:lnTo>
                <a:lnTo>
                  <a:pt x="29" y="1"/>
                </a:lnTo>
                <a:lnTo>
                  <a:pt x="30" y="0"/>
                </a:lnTo>
                <a:lnTo>
                  <a:pt x="30" y="0"/>
                </a:lnTo>
                <a:lnTo>
                  <a:pt x="32" y="0"/>
                </a:lnTo>
                <a:lnTo>
                  <a:pt x="32" y="0"/>
                </a:lnTo>
                <a:lnTo>
                  <a:pt x="32" y="1"/>
                </a:lnTo>
                <a:lnTo>
                  <a:pt x="32" y="1"/>
                </a:lnTo>
                <a:lnTo>
                  <a:pt x="32" y="3"/>
                </a:lnTo>
                <a:lnTo>
                  <a:pt x="32" y="3"/>
                </a:lnTo>
                <a:close/>
                <a:moveTo>
                  <a:pt x="18" y="25"/>
                </a:moveTo>
                <a:lnTo>
                  <a:pt x="18" y="25"/>
                </a:lnTo>
                <a:lnTo>
                  <a:pt x="18" y="25"/>
                </a:lnTo>
                <a:lnTo>
                  <a:pt x="18" y="25"/>
                </a:lnTo>
                <a:lnTo>
                  <a:pt x="19" y="25"/>
                </a:lnTo>
                <a:lnTo>
                  <a:pt x="19" y="25"/>
                </a:lnTo>
                <a:lnTo>
                  <a:pt x="27" y="15"/>
                </a:lnTo>
                <a:lnTo>
                  <a:pt x="27" y="15"/>
                </a:lnTo>
                <a:lnTo>
                  <a:pt x="30" y="11"/>
                </a:lnTo>
                <a:lnTo>
                  <a:pt x="30" y="11"/>
                </a:lnTo>
                <a:lnTo>
                  <a:pt x="30" y="9"/>
                </a:lnTo>
                <a:lnTo>
                  <a:pt x="30" y="9"/>
                </a:lnTo>
                <a:lnTo>
                  <a:pt x="29" y="9"/>
                </a:lnTo>
                <a:lnTo>
                  <a:pt x="27" y="11"/>
                </a:lnTo>
                <a:lnTo>
                  <a:pt x="27" y="11"/>
                </a:lnTo>
                <a:lnTo>
                  <a:pt x="18" y="25"/>
                </a:lnTo>
                <a:lnTo>
                  <a:pt x="18" y="25"/>
                </a:lnTo>
                <a:lnTo>
                  <a:pt x="18" y="25"/>
                </a:lnTo>
                <a:lnTo>
                  <a:pt x="18" y="2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94"/>
          <p:cNvSpPr>
            <a:spLocks/>
          </p:cNvSpPr>
          <p:nvPr/>
        </p:nvSpPr>
        <p:spPr bwMode="auto">
          <a:xfrm>
            <a:off x="1110710" y="4191563"/>
            <a:ext cx="71322" cy="82128"/>
          </a:xfrm>
          <a:custGeom>
            <a:avLst/>
            <a:gdLst>
              <a:gd name="T0" fmla="*/ 5 w 33"/>
              <a:gd name="T1" fmla="*/ 35 h 38"/>
              <a:gd name="T2" fmla="*/ 5 w 33"/>
              <a:gd name="T3" fmla="*/ 35 h 38"/>
              <a:gd name="T4" fmla="*/ 3 w 33"/>
              <a:gd name="T5" fmla="*/ 37 h 38"/>
              <a:gd name="T6" fmla="*/ 3 w 33"/>
              <a:gd name="T7" fmla="*/ 37 h 38"/>
              <a:gd name="T8" fmla="*/ 2 w 33"/>
              <a:gd name="T9" fmla="*/ 37 h 38"/>
              <a:gd name="T10" fmla="*/ 2 w 33"/>
              <a:gd name="T11" fmla="*/ 37 h 38"/>
              <a:gd name="T12" fmla="*/ 0 w 33"/>
              <a:gd name="T13" fmla="*/ 37 h 38"/>
              <a:gd name="T14" fmla="*/ 0 w 33"/>
              <a:gd name="T15" fmla="*/ 37 h 38"/>
              <a:gd name="T16" fmla="*/ 0 w 33"/>
              <a:gd name="T17" fmla="*/ 33 h 38"/>
              <a:gd name="T18" fmla="*/ 0 w 33"/>
              <a:gd name="T19" fmla="*/ 33 h 38"/>
              <a:gd name="T20" fmla="*/ 2 w 33"/>
              <a:gd name="T21" fmla="*/ 29 h 38"/>
              <a:gd name="T22" fmla="*/ 2 w 33"/>
              <a:gd name="T23" fmla="*/ 29 h 38"/>
              <a:gd name="T24" fmla="*/ 14 w 33"/>
              <a:gd name="T25" fmla="*/ 16 h 38"/>
              <a:gd name="T26" fmla="*/ 14 w 33"/>
              <a:gd name="T27" fmla="*/ 16 h 38"/>
              <a:gd name="T28" fmla="*/ 25 w 33"/>
              <a:gd name="T29" fmla="*/ 5 h 38"/>
              <a:gd name="T30" fmla="*/ 25 w 33"/>
              <a:gd name="T31" fmla="*/ 5 h 38"/>
              <a:gd name="T32" fmla="*/ 27 w 33"/>
              <a:gd name="T33" fmla="*/ 0 h 38"/>
              <a:gd name="T34" fmla="*/ 27 w 33"/>
              <a:gd name="T35" fmla="*/ 0 h 38"/>
              <a:gd name="T36" fmla="*/ 28 w 33"/>
              <a:gd name="T37" fmla="*/ 0 h 38"/>
              <a:gd name="T38" fmla="*/ 28 w 33"/>
              <a:gd name="T39" fmla="*/ 0 h 38"/>
              <a:gd name="T40" fmla="*/ 30 w 33"/>
              <a:gd name="T41" fmla="*/ 0 h 38"/>
              <a:gd name="T42" fmla="*/ 30 w 33"/>
              <a:gd name="T43" fmla="*/ 0 h 38"/>
              <a:gd name="T44" fmla="*/ 30 w 33"/>
              <a:gd name="T45" fmla="*/ 2 h 38"/>
              <a:gd name="T46" fmla="*/ 30 w 33"/>
              <a:gd name="T47" fmla="*/ 2 h 38"/>
              <a:gd name="T48" fmla="*/ 30 w 33"/>
              <a:gd name="T49" fmla="*/ 2 h 38"/>
              <a:gd name="T50" fmla="*/ 30 w 33"/>
              <a:gd name="T51" fmla="*/ 2 h 38"/>
              <a:gd name="T52" fmla="*/ 30 w 33"/>
              <a:gd name="T53" fmla="*/ 4 h 38"/>
              <a:gd name="T54" fmla="*/ 30 w 33"/>
              <a:gd name="T55" fmla="*/ 4 h 38"/>
              <a:gd name="T56" fmla="*/ 31 w 33"/>
              <a:gd name="T57" fmla="*/ 4 h 38"/>
              <a:gd name="T58" fmla="*/ 31 w 33"/>
              <a:gd name="T59" fmla="*/ 4 h 38"/>
              <a:gd name="T60" fmla="*/ 31 w 33"/>
              <a:gd name="T61" fmla="*/ 2 h 38"/>
              <a:gd name="T62" fmla="*/ 31 w 33"/>
              <a:gd name="T63" fmla="*/ 2 h 38"/>
              <a:gd name="T64" fmla="*/ 33 w 33"/>
              <a:gd name="T65" fmla="*/ 2 h 38"/>
              <a:gd name="T66" fmla="*/ 33 w 33"/>
              <a:gd name="T67" fmla="*/ 2 h 38"/>
              <a:gd name="T68" fmla="*/ 33 w 33"/>
              <a:gd name="T69" fmla="*/ 4 h 38"/>
              <a:gd name="T70" fmla="*/ 33 w 33"/>
              <a:gd name="T71" fmla="*/ 4 h 38"/>
              <a:gd name="T72" fmla="*/ 33 w 33"/>
              <a:gd name="T73" fmla="*/ 5 h 38"/>
              <a:gd name="T74" fmla="*/ 33 w 33"/>
              <a:gd name="T75" fmla="*/ 5 h 38"/>
              <a:gd name="T76" fmla="*/ 30 w 33"/>
              <a:gd name="T77" fmla="*/ 8 h 38"/>
              <a:gd name="T78" fmla="*/ 30 w 33"/>
              <a:gd name="T79" fmla="*/ 8 h 38"/>
              <a:gd name="T80" fmla="*/ 27 w 33"/>
              <a:gd name="T81" fmla="*/ 15 h 38"/>
              <a:gd name="T82" fmla="*/ 22 w 33"/>
              <a:gd name="T83" fmla="*/ 22 h 38"/>
              <a:gd name="T84" fmla="*/ 22 w 33"/>
              <a:gd name="T85" fmla="*/ 22 h 38"/>
              <a:gd name="T86" fmla="*/ 13 w 33"/>
              <a:gd name="T87" fmla="*/ 35 h 38"/>
              <a:gd name="T88" fmla="*/ 13 w 33"/>
              <a:gd name="T89" fmla="*/ 35 h 38"/>
              <a:gd name="T90" fmla="*/ 11 w 33"/>
              <a:gd name="T91" fmla="*/ 35 h 38"/>
              <a:gd name="T92" fmla="*/ 11 w 33"/>
              <a:gd name="T93" fmla="*/ 35 h 38"/>
              <a:gd name="T94" fmla="*/ 11 w 33"/>
              <a:gd name="T95" fmla="*/ 37 h 38"/>
              <a:gd name="T96" fmla="*/ 11 w 33"/>
              <a:gd name="T97" fmla="*/ 37 h 38"/>
              <a:gd name="T98" fmla="*/ 8 w 33"/>
              <a:gd name="T99" fmla="*/ 38 h 38"/>
              <a:gd name="T100" fmla="*/ 8 w 33"/>
              <a:gd name="T101" fmla="*/ 38 h 38"/>
              <a:gd name="T102" fmla="*/ 6 w 33"/>
              <a:gd name="T103" fmla="*/ 37 h 38"/>
              <a:gd name="T104" fmla="*/ 6 w 33"/>
              <a:gd name="T105" fmla="*/ 37 h 38"/>
              <a:gd name="T106" fmla="*/ 5 w 33"/>
              <a:gd name="T107" fmla="*/ 35 h 38"/>
              <a:gd name="T108" fmla="*/ 5 w 33"/>
              <a:gd name="T109"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 h="38">
                <a:moveTo>
                  <a:pt x="5" y="35"/>
                </a:moveTo>
                <a:lnTo>
                  <a:pt x="5" y="35"/>
                </a:lnTo>
                <a:lnTo>
                  <a:pt x="3" y="37"/>
                </a:lnTo>
                <a:lnTo>
                  <a:pt x="3" y="37"/>
                </a:lnTo>
                <a:lnTo>
                  <a:pt x="2" y="37"/>
                </a:lnTo>
                <a:lnTo>
                  <a:pt x="2" y="37"/>
                </a:lnTo>
                <a:lnTo>
                  <a:pt x="0" y="37"/>
                </a:lnTo>
                <a:lnTo>
                  <a:pt x="0" y="37"/>
                </a:lnTo>
                <a:lnTo>
                  <a:pt x="0" y="33"/>
                </a:lnTo>
                <a:lnTo>
                  <a:pt x="0" y="33"/>
                </a:lnTo>
                <a:lnTo>
                  <a:pt x="2" y="29"/>
                </a:lnTo>
                <a:lnTo>
                  <a:pt x="2" y="29"/>
                </a:lnTo>
                <a:lnTo>
                  <a:pt x="14" y="16"/>
                </a:lnTo>
                <a:lnTo>
                  <a:pt x="14" y="16"/>
                </a:lnTo>
                <a:lnTo>
                  <a:pt x="25" y="5"/>
                </a:lnTo>
                <a:lnTo>
                  <a:pt x="25" y="5"/>
                </a:lnTo>
                <a:lnTo>
                  <a:pt x="27" y="0"/>
                </a:lnTo>
                <a:lnTo>
                  <a:pt x="27" y="0"/>
                </a:lnTo>
                <a:lnTo>
                  <a:pt x="28" y="0"/>
                </a:lnTo>
                <a:lnTo>
                  <a:pt x="28" y="0"/>
                </a:lnTo>
                <a:lnTo>
                  <a:pt x="30" y="0"/>
                </a:lnTo>
                <a:lnTo>
                  <a:pt x="30" y="0"/>
                </a:lnTo>
                <a:lnTo>
                  <a:pt x="30" y="2"/>
                </a:lnTo>
                <a:lnTo>
                  <a:pt x="30" y="2"/>
                </a:lnTo>
                <a:lnTo>
                  <a:pt x="30" y="2"/>
                </a:lnTo>
                <a:lnTo>
                  <a:pt x="30" y="2"/>
                </a:lnTo>
                <a:lnTo>
                  <a:pt x="30" y="4"/>
                </a:lnTo>
                <a:lnTo>
                  <a:pt x="30" y="4"/>
                </a:lnTo>
                <a:lnTo>
                  <a:pt x="31" y="4"/>
                </a:lnTo>
                <a:lnTo>
                  <a:pt x="31" y="4"/>
                </a:lnTo>
                <a:lnTo>
                  <a:pt x="31" y="2"/>
                </a:lnTo>
                <a:lnTo>
                  <a:pt x="31" y="2"/>
                </a:lnTo>
                <a:lnTo>
                  <a:pt x="33" y="2"/>
                </a:lnTo>
                <a:lnTo>
                  <a:pt x="33" y="2"/>
                </a:lnTo>
                <a:lnTo>
                  <a:pt x="33" y="4"/>
                </a:lnTo>
                <a:lnTo>
                  <a:pt x="33" y="4"/>
                </a:lnTo>
                <a:lnTo>
                  <a:pt x="33" y="5"/>
                </a:lnTo>
                <a:lnTo>
                  <a:pt x="33" y="5"/>
                </a:lnTo>
                <a:lnTo>
                  <a:pt x="30" y="8"/>
                </a:lnTo>
                <a:lnTo>
                  <a:pt x="30" y="8"/>
                </a:lnTo>
                <a:lnTo>
                  <a:pt x="27" y="15"/>
                </a:lnTo>
                <a:lnTo>
                  <a:pt x="22" y="22"/>
                </a:lnTo>
                <a:lnTo>
                  <a:pt x="22" y="22"/>
                </a:lnTo>
                <a:lnTo>
                  <a:pt x="13" y="35"/>
                </a:lnTo>
                <a:lnTo>
                  <a:pt x="13" y="35"/>
                </a:lnTo>
                <a:lnTo>
                  <a:pt x="11" y="35"/>
                </a:lnTo>
                <a:lnTo>
                  <a:pt x="11" y="35"/>
                </a:lnTo>
                <a:lnTo>
                  <a:pt x="11" y="37"/>
                </a:lnTo>
                <a:lnTo>
                  <a:pt x="11" y="37"/>
                </a:lnTo>
                <a:lnTo>
                  <a:pt x="8" y="38"/>
                </a:lnTo>
                <a:lnTo>
                  <a:pt x="8" y="38"/>
                </a:lnTo>
                <a:lnTo>
                  <a:pt x="6" y="37"/>
                </a:lnTo>
                <a:lnTo>
                  <a:pt x="6" y="37"/>
                </a:lnTo>
                <a:lnTo>
                  <a:pt x="5" y="35"/>
                </a:lnTo>
                <a:lnTo>
                  <a:pt x="5" y="3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95"/>
          <p:cNvSpPr>
            <a:spLocks noEditPoints="1"/>
          </p:cNvSpPr>
          <p:nvPr/>
        </p:nvSpPr>
        <p:spPr bwMode="auto">
          <a:xfrm>
            <a:off x="1437061" y="3763633"/>
            <a:ext cx="73483" cy="84290"/>
          </a:xfrm>
          <a:custGeom>
            <a:avLst/>
            <a:gdLst>
              <a:gd name="T0" fmla="*/ 5 w 34"/>
              <a:gd name="T1" fmla="*/ 37 h 39"/>
              <a:gd name="T2" fmla="*/ 5 w 34"/>
              <a:gd name="T3" fmla="*/ 37 h 39"/>
              <a:gd name="T4" fmla="*/ 5 w 34"/>
              <a:gd name="T5" fmla="*/ 39 h 39"/>
              <a:gd name="T6" fmla="*/ 5 w 34"/>
              <a:gd name="T7" fmla="*/ 39 h 39"/>
              <a:gd name="T8" fmla="*/ 4 w 34"/>
              <a:gd name="T9" fmla="*/ 39 h 39"/>
              <a:gd name="T10" fmla="*/ 2 w 34"/>
              <a:gd name="T11" fmla="*/ 39 h 39"/>
              <a:gd name="T12" fmla="*/ 2 w 34"/>
              <a:gd name="T13" fmla="*/ 39 h 39"/>
              <a:gd name="T14" fmla="*/ 0 w 34"/>
              <a:gd name="T15" fmla="*/ 37 h 39"/>
              <a:gd name="T16" fmla="*/ 2 w 34"/>
              <a:gd name="T17" fmla="*/ 34 h 39"/>
              <a:gd name="T18" fmla="*/ 2 w 34"/>
              <a:gd name="T19" fmla="*/ 34 h 39"/>
              <a:gd name="T20" fmla="*/ 4 w 34"/>
              <a:gd name="T21" fmla="*/ 33 h 39"/>
              <a:gd name="T22" fmla="*/ 4 w 34"/>
              <a:gd name="T23" fmla="*/ 33 h 39"/>
              <a:gd name="T24" fmla="*/ 8 w 34"/>
              <a:gd name="T25" fmla="*/ 28 h 39"/>
              <a:gd name="T26" fmla="*/ 8 w 34"/>
              <a:gd name="T27" fmla="*/ 28 h 39"/>
              <a:gd name="T28" fmla="*/ 19 w 34"/>
              <a:gd name="T29" fmla="*/ 12 h 39"/>
              <a:gd name="T30" fmla="*/ 19 w 34"/>
              <a:gd name="T31" fmla="*/ 12 h 39"/>
              <a:gd name="T32" fmla="*/ 29 w 34"/>
              <a:gd name="T33" fmla="*/ 1 h 39"/>
              <a:gd name="T34" fmla="*/ 29 w 34"/>
              <a:gd name="T35" fmla="*/ 1 h 39"/>
              <a:gd name="T36" fmla="*/ 30 w 34"/>
              <a:gd name="T37" fmla="*/ 0 h 39"/>
              <a:gd name="T38" fmla="*/ 30 w 34"/>
              <a:gd name="T39" fmla="*/ 0 h 39"/>
              <a:gd name="T40" fmla="*/ 34 w 34"/>
              <a:gd name="T41" fmla="*/ 0 h 39"/>
              <a:gd name="T42" fmla="*/ 34 w 34"/>
              <a:gd name="T43" fmla="*/ 0 h 39"/>
              <a:gd name="T44" fmla="*/ 34 w 34"/>
              <a:gd name="T45" fmla="*/ 3 h 39"/>
              <a:gd name="T46" fmla="*/ 34 w 34"/>
              <a:gd name="T47" fmla="*/ 3 h 39"/>
              <a:gd name="T48" fmla="*/ 34 w 34"/>
              <a:gd name="T49" fmla="*/ 3 h 39"/>
              <a:gd name="T50" fmla="*/ 34 w 34"/>
              <a:gd name="T51" fmla="*/ 3 h 39"/>
              <a:gd name="T52" fmla="*/ 34 w 34"/>
              <a:gd name="T53" fmla="*/ 6 h 39"/>
              <a:gd name="T54" fmla="*/ 34 w 34"/>
              <a:gd name="T55" fmla="*/ 6 h 39"/>
              <a:gd name="T56" fmla="*/ 30 w 34"/>
              <a:gd name="T57" fmla="*/ 11 h 39"/>
              <a:gd name="T58" fmla="*/ 30 w 34"/>
              <a:gd name="T59" fmla="*/ 11 h 39"/>
              <a:gd name="T60" fmla="*/ 27 w 34"/>
              <a:gd name="T61" fmla="*/ 17 h 39"/>
              <a:gd name="T62" fmla="*/ 27 w 34"/>
              <a:gd name="T63" fmla="*/ 17 h 39"/>
              <a:gd name="T64" fmla="*/ 19 w 34"/>
              <a:gd name="T65" fmla="*/ 28 h 39"/>
              <a:gd name="T66" fmla="*/ 10 w 34"/>
              <a:gd name="T67" fmla="*/ 37 h 39"/>
              <a:gd name="T68" fmla="*/ 10 w 34"/>
              <a:gd name="T69" fmla="*/ 37 h 39"/>
              <a:gd name="T70" fmla="*/ 10 w 34"/>
              <a:gd name="T71" fmla="*/ 37 h 39"/>
              <a:gd name="T72" fmla="*/ 10 w 34"/>
              <a:gd name="T73" fmla="*/ 37 h 39"/>
              <a:gd name="T74" fmla="*/ 7 w 34"/>
              <a:gd name="T75" fmla="*/ 39 h 39"/>
              <a:gd name="T76" fmla="*/ 5 w 34"/>
              <a:gd name="T77" fmla="*/ 37 h 39"/>
              <a:gd name="T78" fmla="*/ 5 w 34"/>
              <a:gd name="T79" fmla="*/ 37 h 39"/>
              <a:gd name="T80" fmla="*/ 22 w 34"/>
              <a:gd name="T81" fmla="*/ 15 h 39"/>
              <a:gd name="T82" fmla="*/ 22 w 34"/>
              <a:gd name="T83" fmla="*/ 15 h 39"/>
              <a:gd name="T84" fmla="*/ 22 w 34"/>
              <a:gd name="T85" fmla="*/ 15 h 39"/>
              <a:gd name="T86" fmla="*/ 22 w 34"/>
              <a:gd name="T87" fmla="*/ 15 h 39"/>
              <a:gd name="T88" fmla="*/ 26 w 34"/>
              <a:gd name="T89" fmla="*/ 12 h 39"/>
              <a:gd name="T90" fmla="*/ 26 w 34"/>
              <a:gd name="T91" fmla="*/ 12 h 39"/>
              <a:gd name="T92" fmla="*/ 22 w 34"/>
              <a:gd name="T93" fmla="*/ 15 h 39"/>
              <a:gd name="T94" fmla="*/ 22 w 34"/>
              <a:gd name="T95" fmla="*/ 15 h 39"/>
              <a:gd name="T96" fmla="*/ 22 w 34"/>
              <a:gd name="T97" fmla="*/ 17 h 39"/>
              <a:gd name="T98" fmla="*/ 22 w 34"/>
              <a:gd name="T99" fmla="*/ 17 h 39"/>
              <a:gd name="T100" fmla="*/ 22 w 34"/>
              <a:gd name="T101" fmla="*/ 17 h 39"/>
              <a:gd name="T102" fmla="*/ 22 w 34"/>
              <a:gd name="T103" fmla="*/ 17 h 39"/>
              <a:gd name="T104" fmla="*/ 22 w 34"/>
              <a:gd name="T105" fmla="*/ 15 h 39"/>
              <a:gd name="T106" fmla="*/ 22 w 34"/>
              <a:gd name="T107" fmla="*/ 15 h 39"/>
              <a:gd name="T108" fmla="*/ 22 w 34"/>
              <a:gd name="T109" fmla="*/ 15 h 39"/>
              <a:gd name="T110" fmla="*/ 22 w 34"/>
              <a:gd name="T111" fmla="*/ 15 h 39"/>
              <a:gd name="T112" fmla="*/ 22 w 34"/>
              <a:gd name="T113" fmla="*/ 17 h 39"/>
              <a:gd name="T114" fmla="*/ 22 w 34"/>
              <a:gd name="T115"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39">
                <a:moveTo>
                  <a:pt x="5" y="37"/>
                </a:moveTo>
                <a:lnTo>
                  <a:pt x="5" y="37"/>
                </a:lnTo>
                <a:lnTo>
                  <a:pt x="5" y="39"/>
                </a:lnTo>
                <a:lnTo>
                  <a:pt x="5" y="39"/>
                </a:lnTo>
                <a:lnTo>
                  <a:pt x="4" y="39"/>
                </a:lnTo>
                <a:lnTo>
                  <a:pt x="2" y="39"/>
                </a:lnTo>
                <a:lnTo>
                  <a:pt x="2" y="39"/>
                </a:lnTo>
                <a:lnTo>
                  <a:pt x="0" y="37"/>
                </a:lnTo>
                <a:lnTo>
                  <a:pt x="2" y="34"/>
                </a:lnTo>
                <a:lnTo>
                  <a:pt x="2" y="34"/>
                </a:lnTo>
                <a:lnTo>
                  <a:pt x="4" y="33"/>
                </a:lnTo>
                <a:lnTo>
                  <a:pt x="4" y="33"/>
                </a:lnTo>
                <a:lnTo>
                  <a:pt x="8" y="28"/>
                </a:lnTo>
                <a:lnTo>
                  <a:pt x="8" y="28"/>
                </a:lnTo>
                <a:lnTo>
                  <a:pt x="19" y="12"/>
                </a:lnTo>
                <a:lnTo>
                  <a:pt x="19" y="12"/>
                </a:lnTo>
                <a:lnTo>
                  <a:pt x="29" y="1"/>
                </a:lnTo>
                <a:lnTo>
                  <a:pt x="29" y="1"/>
                </a:lnTo>
                <a:lnTo>
                  <a:pt x="30" y="0"/>
                </a:lnTo>
                <a:lnTo>
                  <a:pt x="30" y="0"/>
                </a:lnTo>
                <a:lnTo>
                  <a:pt x="34" y="0"/>
                </a:lnTo>
                <a:lnTo>
                  <a:pt x="34" y="0"/>
                </a:lnTo>
                <a:lnTo>
                  <a:pt x="34" y="3"/>
                </a:lnTo>
                <a:lnTo>
                  <a:pt x="34" y="3"/>
                </a:lnTo>
                <a:lnTo>
                  <a:pt x="34" y="3"/>
                </a:lnTo>
                <a:lnTo>
                  <a:pt x="34" y="3"/>
                </a:lnTo>
                <a:lnTo>
                  <a:pt x="34" y="6"/>
                </a:lnTo>
                <a:lnTo>
                  <a:pt x="34" y="6"/>
                </a:lnTo>
                <a:lnTo>
                  <a:pt x="30" y="11"/>
                </a:lnTo>
                <a:lnTo>
                  <a:pt x="30" y="11"/>
                </a:lnTo>
                <a:lnTo>
                  <a:pt x="27" y="17"/>
                </a:lnTo>
                <a:lnTo>
                  <a:pt x="27" y="17"/>
                </a:lnTo>
                <a:lnTo>
                  <a:pt x="19" y="28"/>
                </a:lnTo>
                <a:lnTo>
                  <a:pt x="10" y="37"/>
                </a:lnTo>
                <a:lnTo>
                  <a:pt x="10" y="37"/>
                </a:lnTo>
                <a:lnTo>
                  <a:pt x="10" y="37"/>
                </a:lnTo>
                <a:lnTo>
                  <a:pt x="10" y="37"/>
                </a:lnTo>
                <a:lnTo>
                  <a:pt x="7" y="39"/>
                </a:lnTo>
                <a:lnTo>
                  <a:pt x="5" y="37"/>
                </a:lnTo>
                <a:lnTo>
                  <a:pt x="5" y="37"/>
                </a:lnTo>
                <a:close/>
                <a:moveTo>
                  <a:pt x="22" y="15"/>
                </a:moveTo>
                <a:lnTo>
                  <a:pt x="22" y="15"/>
                </a:lnTo>
                <a:lnTo>
                  <a:pt x="22" y="15"/>
                </a:lnTo>
                <a:lnTo>
                  <a:pt x="22" y="15"/>
                </a:lnTo>
                <a:lnTo>
                  <a:pt x="26" y="12"/>
                </a:lnTo>
                <a:lnTo>
                  <a:pt x="26" y="12"/>
                </a:lnTo>
                <a:lnTo>
                  <a:pt x="22" y="15"/>
                </a:lnTo>
                <a:lnTo>
                  <a:pt x="22" y="15"/>
                </a:lnTo>
                <a:close/>
                <a:moveTo>
                  <a:pt x="22" y="17"/>
                </a:moveTo>
                <a:lnTo>
                  <a:pt x="22" y="17"/>
                </a:lnTo>
                <a:lnTo>
                  <a:pt x="22" y="17"/>
                </a:lnTo>
                <a:lnTo>
                  <a:pt x="22" y="17"/>
                </a:lnTo>
                <a:lnTo>
                  <a:pt x="22" y="15"/>
                </a:lnTo>
                <a:lnTo>
                  <a:pt x="22" y="15"/>
                </a:lnTo>
                <a:lnTo>
                  <a:pt x="22" y="15"/>
                </a:lnTo>
                <a:lnTo>
                  <a:pt x="22" y="15"/>
                </a:lnTo>
                <a:lnTo>
                  <a:pt x="22" y="17"/>
                </a:lnTo>
                <a:lnTo>
                  <a:pt x="22" y="1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96"/>
          <p:cNvSpPr>
            <a:spLocks noEditPoints="1"/>
          </p:cNvSpPr>
          <p:nvPr/>
        </p:nvSpPr>
        <p:spPr bwMode="auto">
          <a:xfrm>
            <a:off x="1106388" y="3783085"/>
            <a:ext cx="79968" cy="75645"/>
          </a:xfrm>
          <a:custGeom>
            <a:avLst/>
            <a:gdLst>
              <a:gd name="T0" fmla="*/ 37 w 37"/>
              <a:gd name="T1" fmla="*/ 3 h 35"/>
              <a:gd name="T2" fmla="*/ 37 w 37"/>
              <a:gd name="T3" fmla="*/ 5 h 35"/>
              <a:gd name="T4" fmla="*/ 30 w 37"/>
              <a:gd name="T5" fmla="*/ 13 h 35"/>
              <a:gd name="T6" fmla="*/ 26 w 37"/>
              <a:gd name="T7" fmla="*/ 16 h 35"/>
              <a:gd name="T8" fmla="*/ 16 w 37"/>
              <a:gd name="T9" fmla="*/ 27 h 35"/>
              <a:gd name="T10" fmla="*/ 8 w 37"/>
              <a:gd name="T11" fmla="*/ 33 h 35"/>
              <a:gd name="T12" fmla="*/ 7 w 37"/>
              <a:gd name="T13" fmla="*/ 35 h 35"/>
              <a:gd name="T14" fmla="*/ 5 w 37"/>
              <a:gd name="T15" fmla="*/ 35 h 35"/>
              <a:gd name="T16" fmla="*/ 4 w 37"/>
              <a:gd name="T17" fmla="*/ 35 h 35"/>
              <a:gd name="T18" fmla="*/ 0 w 37"/>
              <a:gd name="T19" fmla="*/ 33 h 35"/>
              <a:gd name="T20" fmla="*/ 2 w 37"/>
              <a:gd name="T21" fmla="*/ 28 h 35"/>
              <a:gd name="T22" fmla="*/ 4 w 37"/>
              <a:gd name="T23" fmla="*/ 25 h 35"/>
              <a:gd name="T24" fmla="*/ 11 w 37"/>
              <a:gd name="T25" fmla="*/ 17 h 35"/>
              <a:gd name="T26" fmla="*/ 18 w 37"/>
              <a:gd name="T27" fmla="*/ 11 h 35"/>
              <a:gd name="T28" fmla="*/ 27 w 37"/>
              <a:gd name="T29" fmla="*/ 5 h 35"/>
              <a:gd name="T30" fmla="*/ 29 w 37"/>
              <a:gd name="T31" fmla="*/ 3 h 35"/>
              <a:gd name="T32" fmla="*/ 30 w 37"/>
              <a:gd name="T33" fmla="*/ 2 h 35"/>
              <a:gd name="T34" fmla="*/ 33 w 37"/>
              <a:gd name="T35" fmla="*/ 0 h 35"/>
              <a:gd name="T36" fmla="*/ 35 w 37"/>
              <a:gd name="T37" fmla="*/ 2 h 35"/>
              <a:gd name="T38" fmla="*/ 37 w 37"/>
              <a:gd name="T39" fmla="*/ 3 h 35"/>
              <a:gd name="T40" fmla="*/ 37 w 37"/>
              <a:gd name="T41" fmla="*/ 3 h 35"/>
              <a:gd name="T42" fmla="*/ 15 w 37"/>
              <a:gd name="T43" fmla="*/ 17 h 35"/>
              <a:gd name="T44" fmla="*/ 15 w 37"/>
              <a:gd name="T45" fmla="*/ 17 h 35"/>
              <a:gd name="T46" fmla="*/ 13 w 37"/>
              <a:gd name="T47" fmla="*/ 19 h 35"/>
              <a:gd name="T48" fmla="*/ 13 w 37"/>
              <a:gd name="T49" fmla="*/ 19 h 35"/>
              <a:gd name="T50" fmla="*/ 15 w 37"/>
              <a:gd name="T51" fmla="*/ 17 h 35"/>
              <a:gd name="T52" fmla="*/ 8 w 37"/>
              <a:gd name="T53" fmla="*/ 24 h 35"/>
              <a:gd name="T54" fmla="*/ 10 w 37"/>
              <a:gd name="T55" fmla="*/ 24 h 35"/>
              <a:gd name="T56" fmla="*/ 10 w 37"/>
              <a:gd name="T57" fmla="*/ 22 h 35"/>
              <a:gd name="T58" fmla="*/ 10 w 37"/>
              <a:gd name="T59" fmla="*/ 22 h 35"/>
              <a:gd name="T60" fmla="*/ 8 w 37"/>
              <a:gd name="T61" fmla="*/ 24 h 35"/>
              <a:gd name="T62" fmla="*/ 7 w 37"/>
              <a:gd name="T63" fmla="*/ 27 h 35"/>
              <a:gd name="T64" fmla="*/ 7 w 37"/>
              <a:gd name="T65" fmla="*/ 27 h 35"/>
              <a:gd name="T66" fmla="*/ 7 w 37"/>
              <a:gd name="T67" fmla="*/ 27 h 35"/>
              <a:gd name="T68" fmla="*/ 7 w 37"/>
              <a:gd name="T69" fmla="*/ 25 h 35"/>
              <a:gd name="T70" fmla="*/ 7 w 37"/>
              <a:gd name="T71" fmla="*/ 27 h 35"/>
              <a:gd name="T72" fmla="*/ 11 w 37"/>
              <a:gd name="T73" fmla="*/ 21 h 35"/>
              <a:gd name="T74" fmla="*/ 11 w 37"/>
              <a:gd name="T75" fmla="*/ 21 h 35"/>
              <a:gd name="T76" fmla="*/ 11 w 37"/>
              <a:gd name="T77" fmla="*/ 21 h 35"/>
              <a:gd name="T78" fmla="*/ 11 w 37"/>
              <a:gd name="T79" fmla="*/ 22 h 35"/>
              <a:gd name="T80" fmla="*/ 11 w 37"/>
              <a:gd name="T81" fmla="*/ 21 h 35"/>
              <a:gd name="T82" fmla="*/ 8 w 37"/>
              <a:gd name="T83" fmla="*/ 25 h 35"/>
              <a:gd name="T84" fmla="*/ 8 w 37"/>
              <a:gd name="T85" fmla="*/ 25 h 35"/>
              <a:gd name="T86" fmla="*/ 8 w 37"/>
              <a:gd name="T87" fmla="*/ 25 h 35"/>
              <a:gd name="T88" fmla="*/ 8 w 37"/>
              <a:gd name="T89" fmla="*/ 24 h 35"/>
              <a:gd name="T90" fmla="*/ 8 w 37"/>
              <a:gd name="T91"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35">
                <a:moveTo>
                  <a:pt x="37" y="3"/>
                </a:moveTo>
                <a:lnTo>
                  <a:pt x="37" y="3"/>
                </a:lnTo>
                <a:lnTo>
                  <a:pt x="37" y="5"/>
                </a:lnTo>
                <a:lnTo>
                  <a:pt x="37" y="5"/>
                </a:lnTo>
                <a:lnTo>
                  <a:pt x="30" y="13"/>
                </a:lnTo>
                <a:lnTo>
                  <a:pt x="30" y="13"/>
                </a:lnTo>
                <a:lnTo>
                  <a:pt x="26" y="16"/>
                </a:lnTo>
                <a:lnTo>
                  <a:pt x="26" y="16"/>
                </a:lnTo>
                <a:lnTo>
                  <a:pt x="16" y="27"/>
                </a:lnTo>
                <a:lnTo>
                  <a:pt x="16" y="27"/>
                </a:lnTo>
                <a:lnTo>
                  <a:pt x="8" y="33"/>
                </a:lnTo>
                <a:lnTo>
                  <a:pt x="8" y="33"/>
                </a:lnTo>
                <a:lnTo>
                  <a:pt x="7" y="35"/>
                </a:lnTo>
                <a:lnTo>
                  <a:pt x="7" y="35"/>
                </a:lnTo>
                <a:lnTo>
                  <a:pt x="5" y="35"/>
                </a:lnTo>
                <a:lnTo>
                  <a:pt x="5" y="35"/>
                </a:lnTo>
                <a:lnTo>
                  <a:pt x="4" y="35"/>
                </a:lnTo>
                <a:lnTo>
                  <a:pt x="4" y="35"/>
                </a:lnTo>
                <a:lnTo>
                  <a:pt x="0" y="33"/>
                </a:lnTo>
                <a:lnTo>
                  <a:pt x="0" y="33"/>
                </a:lnTo>
                <a:lnTo>
                  <a:pt x="0" y="32"/>
                </a:lnTo>
                <a:lnTo>
                  <a:pt x="2" y="28"/>
                </a:lnTo>
                <a:lnTo>
                  <a:pt x="2" y="28"/>
                </a:lnTo>
                <a:lnTo>
                  <a:pt x="4" y="25"/>
                </a:lnTo>
                <a:lnTo>
                  <a:pt x="4" y="25"/>
                </a:lnTo>
                <a:lnTo>
                  <a:pt x="11" y="17"/>
                </a:lnTo>
                <a:lnTo>
                  <a:pt x="11" y="17"/>
                </a:lnTo>
                <a:lnTo>
                  <a:pt x="18" y="11"/>
                </a:lnTo>
                <a:lnTo>
                  <a:pt x="27" y="5"/>
                </a:lnTo>
                <a:lnTo>
                  <a:pt x="27" y="5"/>
                </a:lnTo>
                <a:lnTo>
                  <a:pt x="29" y="3"/>
                </a:lnTo>
                <a:lnTo>
                  <a:pt x="29" y="3"/>
                </a:lnTo>
                <a:lnTo>
                  <a:pt x="30" y="2"/>
                </a:lnTo>
                <a:lnTo>
                  <a:pt x="30" y="2"/>
                </a:lnTo>
                <a:lnTo>
                  <a:pt x="33" y="0"/>
                </a:lnTo>
                <a:lnTo>
                  <a:pt x="33" y="0"/>
                </a:lnTo>
                <a:lnTo>
                  <a:pt x="33" y="0"/>
                </a:lnTo>
                <a:lnTo>
                  <a:pt x="35" y="2"/>
                </a:lnTo>
                <a:lnTo>
                  <a:pt x="35" y="2"/>
                </a:lnTo>
                <a:lnTo>
                  <a:pt x="37" y="3"/>
                </a:lnTo>
                <a:lnTo>
                  <a:pt x="37" y="3"/>
                </a:lnTo>
                <a:lnTo>
                  <a:pt x="37" y="3"/>
                </a:lnTo>
                <a:lnTo>
                  <a:pt x="37" y="3"/>
                </a:lnTo>
                <a:close/>
                <a:moveTo>
                  <a:pt x="15" y="17"/>
                </a:moveTo>
                <a:lnTo>
                  <a:pt x="15" y="17"/>
                </a:lnTo>
                <a:lnTo>
                  <a:pt x="15" y="17"/>
                </a:lnTo>
                <a:lnTo>
                  <a:pt x="15" y="17"/>
                </a:lnTo>
                <a:lnTo>
                  <a:pt x="13" y="19"/>
                </a:lnTo>
                <a:lnTo>
                  <a:pt x="13" y="19"/>
                </a:lnTo>
                <a:lnTo>
                  <a:pt x="13" y="19"/>
                </a:lnTo>
                <a:lnTo>
                  <a:pt x="13" y="19"/>
                </a:lnTo>
                <a:lnTo>
                  <a:pt x="15" y="17"/>
                </a:lnTo>
                <a:lnTo>
                  <a:pt x="15" y="17"/>
                </a:lnTo>
                <a:close/>
                <a:moveTo>
                  <a:pt x="8" y="24"/>
                </a:moveTo>
                <a:lnTo>
                  <a:pt x="8" y="24"/>
                </a:lnTo>
                <a:lnTo>
                  <a:pt x="10" y="24"/>
                </a:lnTo>
                <a:lnTo>
                  <a:pt x="10" y="24"/>
                </a:lnTo>
                <a:lnTo>
                  <a:pt x="10" y="22"/>
                </a:lnTo>
                <a:lnTo>
                  <a:pt x="10" y="22"/>
                </a:lnTo>
                <a:lnTo>
                  <a:pt x="10" y="22"/>
                </a:lnTo>
                <a:lnTo>
                  <a:pt x="10" y="22"/>
                </a:lnTo>
                <a:lnTo>
                  <a:pt x="8" y="24"/>
                </a:lnTo>
                <a:lnTo>
                  <a:pt x="8" y="24"/>
                </a:lnTo>
                <a:close/>
                <a:moveTo>
                  <a:pt x="7" y="27"/>
                </a:moveTo>
                <a:lnTo>
                  <a:pt x="7" y="27"/>
                </a:lnTo>
                <a:lnTo>
                  <a:pt x="7" y="27"/>
                </a:lnTo>
                <a:lnTo>
                  <a:pt x="7" y="27"/>
                </a:lnTo>
                <a:lnTo>
                  <a:pt x="7" y="27"/>
                </a:lnTo>
                <a:lnTo>
                  <a:pt x="7" y="27"/>
                </a:lnTo>
                <a:lnTo>
                  <a:pt x="7" y="25"/>
                </a:lnTo>
                <a:lnTo>
                  <a:pt x="7" y="25"/>
                </a:lnTo>
                <a:lnTo>
                  <a:pt x="7" y="27"/>
                </a:lnTo>
                <a:lnTo>
                  <a:pt x="7" y="27"/>
                </a:lnTo>
                <a:close/>
                <a:moveTo>
                  <a:pt x="11" y="21"/>
                </a:moveTo>
                <a:lnTo>
                  <a:pt x="11" y="21"/>
                </a:lnTo>
                <a:lnTo>
                  <a:pt x="11" y="21"/>
                </a:lnTo>
                <a:lnTo>
                  <a:pt x="11" y="21"/>
                </a:lnTo>
                <a:lnTo>
                  <a:pt x="11" y="21"/>
                </a:lnTo>
                <a:lnTo>
                  <a:pt x="11" y="21"/>
                </a:lnTo>
                <a:lnTo>
                  <a:pt x="11" y="22"/>
                </a:lnTo>
                <a:lnTo>
                  <a:pt x="11" y="22"/>
                </a:lnTo>
                <a:lnTo>
                  <a:pt x="11" y="21"/>
                </a:lnTo>
                <a:lnTo>
                  <a:pt x="11" y="21"/>
                </a:lnTo>
                <a:close/>
                <a:moveTo>
                  <a:pt x="8" y="25"/>
                </a:moveTo>
                <a:lnTo>
                  <a:pt x="8" y="25"/>
                </a:lnTo>
                <a:lnTo>
                  <a:pt x="8" y="25"/>
                </a:lnTo>
                <a:lnTo>
                  <a:pt x="8" y="25"/>
                </a:lnTo>
                <a:lnTo>
                  <a:pt x="8" y="25"/>
                </a:lnTo>
                <a:lnTo>
                  <a:pt x="8" y="25"/>
                </a:lnTo>
                <a:lnTo>
                  <a:pt x="8" y="24"/>
                </a:lnTo>
                <a:lnTo>
                  <a:pt x="8" y="24"/>
                </a:lnTo>
                <a:lnTo>
                  <a:pt x="8" y="25"/>
                </a:lnTo>
                <a:lnTo>
                  <a:pt x="8" y="2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97"/>
          <p:cNvSpPr>
            <a:spLocks noEditPoints="1"/>
          </p:cNvSpPr>
          <p:nvPr/>
        </p:nvSpPr>
        <p:spPr bwMode="auto">
          <a:xfrm>
            <a:off x="844874" y="2436615"/>
            <a:ext cx="875313" cy="927184"/>
          </a:xfrm>
          <a:custGeom>
            <a:avLst/>
            <a:gdLst>
              <a:gd name="T0" fmla="*/ 221 w 405"/>
              <a:gd name="T1" fmla="*/ 426 h 429"/>
              <a:gd name="T2" fmla="*/ 284 w 405"/>
              <a:gd name="T3" fmla="*/ 202 h 429"/>
              <a:gd name="T4" fmla="*/ 292 w 405"/>
              <a:gd name="T5" fmla="*/ 185 h 429"/>
              <a:gd name="T6" fmla="*/ 57 w 405"/>
              <a:gd name="T7" fmla="*/ 281 h 429"/>
              <a:gd name="T8" fmla="*/ 128 w 405"/>
              <a:gd name="T9" fmla="*/ 27 h 429"/>
              <a:gd name="T10" fmla="*/ 192 w 405"/>
              <a:gd name="T11" fmla="*/ 134 h 429"/>
              <a:gd name="T12" fmla="*/ 123 w 405"/>
              <a:gd name="T13" fmla="*/ 249 h 429"/>
              <a:gd name="T14" fmla="*/ 211 w 405"/>
              <a:gd name="T15" fmla="*/ 79 h 429"/>
              <a:gd name="T16" fmla="*/ 331 w 405"/>
              <a:gd name="T17" fmla="*/ 161 h 429"/>
              <a:gd name="T18" fmla="*/ 158 w 405"/>
              <a:gd name="T19" fmla="*/ 68 h 429"/>
              <a:gd name="T20" fmla="*/ 255 w 405"/>
              <a:gd name="T21" fmla="*/ 409 h 429"/>
              <a:gd name="T22" fmla="*/ 117 w 405"/>
              <a:gd name="T23" fmla="*/ 161 h 429"/>
              <a:gd name="T24" fmla="*/ 315 w 405"/>
              <a:gd name="T25" fmla="*/ 151 h 429"/>
              <a:gd name="T26" fmla="*/ 191 w 405"/>
              <a:gd name="T27" fmla="*/ 386 h 429"/>
              <a:gd name="T28" fmla="*/ 208 w 405"/>
              <a:gd name="T29" fmla="*/ 121 h 429"/>
              <a:gd name="T30" fmla="*/ 58 w 405"/>
              <a:gd name="T31" fmla="*/ 175 h 429"/>
              <a:gd name="T32" fmla="*/ 218 w 405"/>
              <a:gd name="T33" fmla="*/ 355 h 429"/>
              <a:gd name="T34" fmla="*/ 214 w 405"/>
              <a:gd name="T35" fmla="*/ 117 h 429"/>
              <a:gd name="T36" fmla="*/ 136 w 405"/>
              <a:gd name="T37" fmla="*/ 148 h 429"/>
              <a:gd name="T38" fmla="*/ 222 w 405"/>
              <a:gd name="T39" fmla="*/ 382 h 429"/>
              <a:gd name="T40" fmla="*/ 96 w 405"/>
              <a:gd name="T41" fmla="*/ 162 h 429"/>
              <a:gd name="T42" fmla="*/ 159 w 405"/>
              <a:gd name="T43" fmla="*/ 287 h 429"/>
              <a:gd name="T44" fmla="*/ 148 w 405"/>
              <a:gd name="T45" fmla="*/ 118 h 429"/>
              <a:gd name="T46" fmla="*/ 235 w 405"/>
              <a:gd name="T47" fmla="*/ 300 h 429"/>
              <a:gd name="T48" fmla="*/ 372 w 405"/>
              <a:gd name="T49" fmla="*/ 151 h 429"/>
              <a:gd name="T50" fmla="*/ 52 w 405"/>
              <a:gd name="T51" fmla="*/ 159 h 429"/>
              <a:gd name="T52" fmla="*/ 265 w 405"/>
              <a:gd name="T53" fmla="*/ 309 h 429"/>
              <a:gd name="T54" fmla="*/ 69 w 405"/>
              <a:gd name="T55" fmla="*/ 153 h 429"/>
              <a:gd name="T56" fmla="*/ 344 w 405"/>
              <a:gd name="T57" fmla="*/ 177 h 429"/>
              <a:gd name="T58" fmla="*/ 189 w 405"/>
              <a:gd name="T59" fmla="*/ 19 h 429"/>
              <a:gd name="T60" fmla="*/ 83 w 405"/>
              <a:gd name="T61" fmla="*/ 224 h 429"/>
              <a:gd name="T62" fmla="*/ 238 w 405"/>
              <a:gd name="T63" fmla="*/ 386 h 429"/>
              <a:gd name="T64" fmla="*/ 28 w 405"/>
              <a:gd name="T65" fmla="*/ 199 h 429"/>
              <a:gd name="T66" fmla="*/ 77 w 405"/>
              <a:gd name="T67" fmla="*/ 256 h 429"/>
              <a:gd name="T68" fmla="*/ 159 w 405"/>
              <a:gd name="T69" fmla="*/ 360 h 429"/>
              <a:gd name="T70" fmla="*/ 279 w 405"/>
              <a:gd name="T71" fmla="*/ 148 h 429"/>
              <a:gd name="T72" fmla="*/ 358 w 405"/>
              <a:gd name="T73" fmla="*/ 221 h 429"/>
              <a:gd name="T74" fmla="*/ 238 w 405"/>
              <a:gd name="T75" fmla="*/ 28 h 429"/>
              <a:gd name="T76" fmla="*/ 347 w 405"/>
              <a:gd name="T77" fmla="*/ 238 h 429"/>
              <a:gd name="T78" fmla="*/ 238 w 405"/>
              <a:gd name="T79" fmla="*/ 90 h 429"/>
              <a:gd name="T80" fmla="*/ 8 w 405"/>
              <a:gd name="T81" fmla="*/ 144 h 429"/>
              <a:gd name="T82" fmla="*/ 232 w 405"/>
              <a:gd name="T83" fmla="*/ 344 h 429"/>
              <a:gd name="T84" fmla="*/ 229 w 405"/>
              <a:gd name="T85" fmla="*/ 9 h 429"/>
              <a:gd name="T86" fmla="*/ 142 w 405"/>
              <a:gd name="T87" fmla="*/ 420 h 429"/>
              <a:gd name="T88" fmla="*/ 153 w 405"/>
              <a:gd name="T89" fmla="*/ 323 h 429"/>
              <a:gd name="T90" fmla="*/ 47 w 405"/>
              <a:gd name="T91" fmla="*/ 167 h 429"/>
              <a:gd name="T92" fmla="*/ 211 w 405"/>
              <a:gd name="T93" fmla="*/ 399 h 429"/>
              <a:gd name="T94" fmla="*/ 197 w 405"/>
              <a:gd name="T95" fmla="*/ 60 h 429"/>
              <a:gd name="T96" fmla="*/ 80 w 405"/>
              <a:gd name="T97" fmla="*/ 185 h 429"/>
              <a:gd name="T98" fmla="*/ 156 w 405"/>
              <a:gd name="T99" fmla="*/ 397 h 429"/>
              <a:gd name="T100" fmla="*/ 22 w 405"/>
              <a:gd name="T101" fmla="*/ 215 h 429"/>
              <a:gd name="T102" fmla="*/ 281 w 405"/>
              <a:gd name="T103" fmla="*/ 244 h 429"/>
              <a:gd name="T104" fmla="*/ 44 w 405"/>
              <a:gd name="T105" fmla="*/ 257 h 429"/>
              <a:gd name="T106" fmla="*/ 188 w 405"/>
              <a:gd name="T107" fmla="*/ 80 h 429"/>
              <a:gd name="T108" fmla="*/ 167 w 405"/>
              <a:gd name="T109" fmla="*/ 103 h 429"/>
              <a:gd name="T110" fmla="*/ 22 w 405"/>
              <a:gd name="T111" fmla="*/ 203 h 429"/>
              <a:gd name="T112" fmla="*/ 143 w 405"/>
              <a:gd name="T113" fmla="*/ 331 h 429"/>
              <a:gd name="T114" fmla="*/ 143 w 405"/>
              <a:gd name="T115" fmla="*/ 388 h 429"/>
              <a:gd name="T116" fmla="*/ 233 w 405"/>
              <a:gd name="T117" fmla="*/ 311 h 429"/>
              <a:gd name="T118" fmla="*/ 216 w 405"/>
              <a:gd name="T119" fmla="*/ 58 h 429"/>
              <a:gd name="T120" fmla="*/ 150 w 405"/>
              <a:gd name="T121" fmla="*/ 298 h 429"/>
              <a:gd name="T122" fmla="*/ 188 w 405"/>
              <a:gd name="T123" fmla="*/ 311 h 429"/>
              <a:gd name="T124" fmla="*/ 213 w 405"/>
              <a:gd name="T125" fmla="*/ 15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429">
                <a:moveTo>
                  <a:pt x="117" y="134"/>
                </a:moveTo>
                <a:lnTo>
                  <a:pt x="117" y="134"/>
                </a:lnTo>
                <a:lnTo>
                  <a:pt x="118" y="131"/>
                </a:lnTo>
                <a:lnTo>
                  <a:pt x="118" y="131"/>
                </a:lnTo>
                <a:lnTo>
                  <a:pt x="120" y="131"/>
                </a:lnTo>
                <a:lnTo>
                  <a:pt x="120" y="131"/>
                </a:lnTo>
                <a:lnTo>
                  <a:pt x="120" y="123"/>
                </a:lnTo>
                <a:lnTo>
                  <a:pt x="120" y="123"/>
                </a:lnTo>
                <a:lnTo>
                  <a:pt x="120" y="95"/>
                </a:lnTo>
                <a:lnTo>
                  <a:pt x="120" y="95"/>
                </a:lnTo>
                <a:lnTo>
                  <a:pt x="118" y="82"/>
                </a:lnTo>
                <a:lnTo>
                  <a:pt x="118" y="82"/>
                </a:lnTo>
                <a:lnTo>
                  <a:pt x="118" y="65"/>
                </a:lnTo>
                <a:lnTo>
                  <a:pt x="118" y="65"/>
                </a:lnTo>
                <a:lnTo>
                  <a:pt x="117" y="43"/>
                </a:lnTo>
                <a:lnTo>
                  <a:pt x="117" y="43"/>
                </a:lnTo>
                <a:lnTo>
                  <a:pt x="117" y="36"/>
                </a:lnTo>
                <a:lnTo>
                  <a:pt x="117" y="36"/>
                </a:lnTo>
                <a:lnTo>
                  <a:pt x="117" y="22"/>
                </a:lnTo>
                <a:lnTo>
                  <a:pt x="117" y="22"/>
                </a:lnTo>
                <a:lnTo>
                  <a:pt x="117" y="19"/>
                </a:lnTo>
                <a:lnTo>
                  <a:pt x="115" y="16"/>
                </a:lnTo>
                <a:lnTo>
                  <a:pt x="115" y="16"/>
                </a:lnTo>
                <a:lnTo>
                  <a:pt x="115" y="14"/>
                </a:lnTo>
                <a:lnTo>
                  <a:pt x="115" y="14"/>
                </a:lnTo>
                <a:lnTo>
                  <a:pt x="117" y="13"/>
                </a:lnTo>
                <a:lnTo>
                  <a:pt x="117" y="13"/>
                </a:lnTo>
                <a:lnTo>
                  <a:pt x="115" y="9"/>
                </a:lnTo>
                <a:lnTo>
                  <a:pt x="115" y="9"/>
                </a:lnTo>
                <a:lnTo>
                  <a:pt x="117" y="6"/>
                </a:lnTo>
                <a:lnTo>
                  <a:pt x="117" y="6"/>
                </a:lnTo>
                <a:lnTo>
                  <a:pt x="117" y="5"/>
                </a:lnTo>
                <a:lnTo>
                  <a:pt x="117" y="5"/>
                </a:lnTo>
                <a:lnTo>
                  <a:pt x="117" y="3"/>
                </a:lnTo>
                <a:lnTo>
                  <a:pt x="117" y="3"/>
                </a:lnTo>
                <a:lnTo>
                  <a:pt x="118" y="0"/>
                </a:lnTo>
                <a:lnTo>
                  <a:pt x="121" y="2"/>
                </a:lnTo>
                <a:lnTo>
                  <a:pt x="121" y="2"/>
                </a:lnTo>
                <a:lnTo>
                  <a:pt x="121" y="3"/>
                </a:lnTo>
                <a:lnTo>
                  <a:pt x="121" y="3"/>
                </a:lnTo>
                <a:lnTo>
                  <a:pt x="145" y="3"/>
                </a:lnTo>
                <a:lnTo>
                  <a:pt x="145" y="3"/>
                </a:lnTo>
                <a:lnTo>
                  <a:pt x="170" y="5"/>
                </a:lnTo>
                <a:lnTo>
                  <a:pt x="170" y="5"/>
                </a:lnTo>
                <a:lnTo>
                  <a:pt x="211" y="5"/>
                </a:lnTo>
                <a:lnTo>
                  <a:pt x="211" y="5"/>
                </a:lnTo>
                <a:lnTo>
                  <a:pt x="229" y="5"/>
                </a:lnTo>
                <a:lnTo>
                  <a:pt x="229" y="5"/>
                </a:lnTo>
                <a:lnTo>
                  <a:pt x="260" y="0"/>
                </a:lnTo>
                <a:lnTo>
                  <a:pt x="260" y="0"/>
                </a:lnTo>
                <a:lnTo>
                  <a:pt x="273" y="0"/>
                </a:lnTo>
                <a:lnTo>
                  <a:pt x="273" y="0"/>
                </a:lnTo>
                <a:lnTo>
                  <a:pt x="276" y="0"/>
                </a:lnTo>
                <a:lnTo>
                  <a:pt x="278" y="3"/>
                </a:lnTo>
                <a:lnTo>
                  <a:pt x="278" y="3"/>
                </a:lnTo>
                <a:lnTo>
                  <a:pt x="276" y="8"/>
                </a:lnTo>
                <a:lnTo>
                  <a:pt x="276" y="8"/>
                </a:lnTo>
                <a:lnTo>
                  <a:pt x="276" y="19"/>
                </a:lnTo>
                <a:lnTo>
                  <a:pt x="276" y="19"/>
                </a:lnTo>
                <a:lnTo>
                  <a:pt x="274" y="52"/>
                </a:lnTo>
                <a:lnTo>
                  <a:pt x="274" y="52"/>
                </a:lnTo>
                <a:lnTo>
                  <a:pt x="276" y="84"/>
                </a:lnTo>
                <a:lnTo>
                  <a:pt x="276" y="84"/>
                </a:lnTo>
                <a:lnTo>
                  <a:pt x="278" y="104"/>
                </a:lnTo>
                <a:lnTo>
                  <a:pt x="278" y="104"/>
                </a:lnTo>
                <a:lnTo>
                  <a:pt x="281" y="129"/>
                </a:lnTo>
                <a:lnTo>
                  <a:pt x="281" y="129"/>
                </a:lnTo>
                <a:lnTo>
                  <a:pt x="281" y="132"/>
                </a:lnTo>
                <a:lnTo>
                  <a:pt x="281" y="132"/>
                </a:lnTo>
                <a:lnTo>
                  <a:pt x="281" y="132"/>
                </a:lnTo>
                <a:lnTo>
                  <a:pt x="281" y="132"/>
                </a:lnTo>
                <a:lnTo>
                  <a:pt x="317" y="134"/>
                </a:lnTo>
                <a:lnTo>
                  <a:pt x="317" y="134"/>
                </a:lnTo>
                <a:lnTo>
                  <a:pt x="337" y="134"/>
                </a:lnTo>
                <a:lnTo>
                  <a:pt x="337" y="134"/>
                </a:lnTo>
                <a:lnTo>
                  <a:pt x="379" y="134"/>
                </a:lnTo>
                <a:lnTo>
                  <a:pt x="379" y="134"/>
                </a:lnTo>
                <a:lnTo>
                  <a:pt x="388" y="134"/>
                </a:lnTo>
                <a:lnTo>
                  <a:pt x="388" y="134"/>
                </a:lnTo>
                <a:lnTo>
                  <a:pt x="390" y="134"/>
                </a:lnTo>
                <a:lnTo>
                  <a:pt x="390" y="134"/>
                </a:lnTo>
                <a:lnTo>
                  <a:pt x="390" y="132"/>
                </a:lnTo>
                <a:lnTo>
                  <a:pt x="390" y="132"/>
                </a:lnTo>
                <a:lnTo>
                  <a:pt x="390" y="131"/>
                </a:lnTo>
                <a:lnTo>
                  <a:pt x="391" y="131"/>
                </a:lnTo>
                <a:lnTo>
                  <a:pt x="391" y="131"/>
                </a:lnTo>
                <a:lnTo>
                  <a:pt x="393" y="129"/>
                </a:lnTo>
                <a:lnTo>
                  <a:pt x="394" y="131"/>
                </a:lnTo>
                <a:lnTo>
                  <a:pt x="394" y="131"/>
                </a:lnTo>
                <a:lnTo>
                  <a:pt x="394" y="132"/>
                </a:lnTo>
                <a:lnTo>
                  <a:pt x="394" y="132"/>
                </a:lnTo>
                <a:lnTo>
                  <a:pt x="396" y="136"/>
                </a:lnTo>
                <a:lnTo>
                  <a:pt x="396" y="136"/>
                </a:lnTo>
                <a:lnTo>
                  <a:pt x="396" y="144"/>
                </a:lnTo>
                <a:lnTo>
                  <a:pt x="396" y="144"/>
                </a:lnTo>
                <a:lnTo>
                  <a:pt x="399" y="161"/>
                </a:lnTo>
                <a:lnTo>
                  <a:pt x="399" y="161"/>
                </a:lnTo>
                <a:lnTo>
                  <a:pt x="399" y="202"/>
                </a:lnTo>
                <a:lnTo>
                  <a:pt x="399" y="202"/>
                </a:lnTo>
                <a:lnTo>
                  <a:pt x="399" y="219"/>
                </a:lnTo>
                <a:lnTo>
                  <a:pt x="399" y="219"/>
                </a:lnTo>
                <a:lnTo>
                  <a:pt x="401" y="233"/>
                </a:lnTo>
                <a:lnTo>
                  <a:pt x="401" y="233"/>
                </a:lnTo>
                <a:lnTo>
                  <a:pt x="401" y="246"/>
                </a:lnTo>
                <a:lnTo>
                  <a:pt x="401" y="246"/>
                </a:lnTo>
                <a:lnTo>
                  <a:pt x="404" y="262"/>
                </a:lnTo>
                <a:lnTo>
                  <a:pt x="404" y="262"/>
                </a:lnTo>
                <a:lnTo>
                  <a:pt x="405" y="268"/>
                </a:lnTo>
                <a:lnTo>
                  <a:pt x="405" y="268"/>
                </a:lnTo>
                <a:lnTo>
                  <a:pt x="405" y="271"/>
                </a:lnTo>
                <a:lnTo>
                  <a:pt x="405" y="271"/>
                </a:lnTo>
                <a:lnTo>
                  <a:pt x="404" y="273"/>
                </a:lnTo>
                <a:lnTo>
                  <a:pt x="404" y="273"/>
                </a:lnTo>
                <a:lnTo>
                  <a:pt x="404" y="276"/>
                </a:lnTo>
                <a:lnTo>
                  <a:pt x="402" y="278"/>
                </a:lnTo>
                <a:lnTo>
                  <a:pt x="402" y="278"/>
                </a:lnTo>
                <a:lnTo>
                  <a:pt x="388" y="279"/>
                </a:lnTo>
                <a:lnTo>
                  <a:pt x="388" y="279"/>
                </a:lnTo>
                <a:lnTo>
                  <a:pt x="350" y="281"/>
                </a:lnTo>
                <a:lnTo>
                  <a:pt x="311" y="281"/>
                </a:lnTo>
                <a:lnTo>
                  <a:pt x="311" y="281"/>
                </a:lnTo>
                <a:lnTo>
                  <a:pt x="306" y="281"/>
                </a:lnTo>
                <a:lnTo>
                  <a:pt x="306" y="281"/>
                </a:lnTo>
                <a:lnTo>
                  <a:pt x="304" y="281"/>
                </a:lnTo>
                <a:lnTo>
                  <a:pt x="304" y="281"/>
                </a:lnTo>
                <a:lnTo>
                  <a:pt x="298" y="281"/>
                </a:lnTo>
                <a:lnTo>
                  <a:pt x="293" y="281"/>
                </a:lnTo>
                <a:lnTo>
                  <a:pt x="293" y="281"/>
                </a:lnTo>
                <a:lnTo>
                  <a:pt x="284" y="281"/>
                </a:lnTo>
                <a:lnTo>
                  <a:pt x="284" y="281"/>
                </a:lnTo>
                <a:lnTo>
                  <a:pt x="282" y="281"/>
                </a:lnTo>
                <a:lnTo>
                  <a:pt x="282" y="281"/>
                </a:lnTo>
                <a:lnTo>
                  <a:pt x="282" y="282"/>
                </a:lnTo>
                <a:lnTo>
                  <a:pt x="282" y="282"/>
                </a:lnTo>
                <a:lnTo>
                  <a:pt x="284" y="306"/>
                </a:lnTo>
                <a:lnTo>
                  <a:pt x="284" y="306"/>
                </a:lnTo>
                <a:lnTo>
                  <a:pt x="284" y="319"/>
                </a:lnTo>
                <a:lnTo>
                  <a:pt x="284" y="319"/>
                </a:lnTo>
                <a:lnTo>
                  <a:pt x="284" y="333"/>
                </a:lnTo>
                <a:lnTo>
                  <a:pt x="284" y="333"/>
                </a:lnTo>
                <a:lnTo>
                  <a:pt x="285" y="347"/>
                </a:lnTo>
                <a:lnTo>
                  <a:pt x="285" y="347"/>
                </a:lnTo>
                <a:lnTo>
                  <a:pt x="285" y="380"/>
                </a:lnTo>
                <a:lnTo>
                  <a:pt x="285" y="380"/>
                </a:lnTo>
                <a:lnTo>
                  <a:pt x="287" y="405"/>
                </a:lnTo>
                <a:lnTo>
                  <a:pt x="287" y="405"/>
                </a:lnTo>
                <a:lnTo>
                  <a:pt x="287" y="409"/>
                </a:lnTo>
                <a:lnTo>
                  <a:pt x="287" y="409"/>
                </a:lnTo>
                <a:lnTo>
                  <a:pt x="290" y="409"/>
                </a:lnTo>
                <a:lnTo>
                  <a:pt x="292" y="412"/>
                </a:lnTo>
                <a:lnTo>
                  <a:pt x="292" y="412"/>
                </a:lnTo>
                <a:lnTo>
                  <a:pt x="290" y="413"/>
                </a:lnTo>
                <a:lnTo>
                  <a:pt x="289" y="415"/>
                </a:lnTo>
                <a:lnTo>
                  <a:pt x="289" y="415"/>
                </a:lnTo>
                <a:lnTo>
                  <a:pt x="290" y="420"/>
                </a:lnTo>
                <a:lnTo>
                  <a:pt x="290" y="420"/>
                </a:lnTo>
                <a:lnTo>
                  <a:pt x="290" y="420"/>
                </a:lnTo>
                <a:lnTo>
                  <a:pt x="290" y="420"/>
                </a:lnTo>
                <a:lnTo>
                  <a:pt x="292" y="420"/>
                </a:lnTo>
                <a:lnTo>
                  <a:pt x="292" y="421"/>
                </a:lnTo>
                <a:lnTo>
                  <a:pt x="292" y="421"/>
                </a:lnTo>
                <a:lnTo>
                  <a:pt x="292" y="423"/>
                </a:lnTo>
                <a:lnTo>
                  <a:pt x="290" y="424"/>
                </a:lnTo>
                <a:lnTo>
                  <a:pt x="290" y="424"/>
                </a:lnTo>
                <a:lnTo>
                  <a:pt x="289" y="424"/>
                </a:lnTo>
                <a:lnTo>
                  <a:pt x="287" y="424"/>
                </a:lnTo>
                <a:lnTo>
                  <a:pt x="287" y="424"/>
                </a:lnTo>
                <a:lnTo>
                  <a:pt x="285" y="424"/>
                </a:lnTo>
                <a:lnTo>
                  <a:pt x="282" y="424"/>
                </a:lnTo>
                <a:lnTo>
                  <a:pt x="282" y="424"/>
                </a:lnTo>
                <a:lnTo>
                  <a:pt x="281" y="426"/>
                </a:lnTo>
                <a:lnTo>
                  <a:pt x="281" y="426"/>
                </a:lnTo>
                <a:lnTo>
                  <a:pt x="274" y="424"/>
                </a:lnTo>
                <a:lnTo>
                  <a:pt x="274" y="424"/>
                </a:lnTo>
                <a:lnTo>
                  <a:pt x="257" y="424"/>
                </a:lnTo>
                <a:lnTo>
                  <a:pt x="257" y="424"/>
                </a:lnTo>
                <a:lnTo>
                  <a:pt x="221" y="426"/>
                </a:lnTo>
                <a:lnTo>
                  <a:pt x="221" y="426"/>
                </a:lnTo>
                <a:lnTo>
                  <a:pt x="205" y="426"/>
                </a:lnTo>
                <a:lnTo>
                  <a:pt x="205" y="426"/>
                </a:lnTo>
                <a:lnTo>
                  <a:pt x="197" y="426"/>
                </a:lnTo>
                <a:lnTo>
                  <a:pt x="197" y="426"/>
                </a:lnTo>
                <a:lnTo>
                  <a:pt x="184" y="427"/>
                </a:lnTo>
                <a:lnTo>
                  <a:pt x="172" y="427"/>
                </a:lnTo>
                <a:lnTo>
                  <a:pt x="172" y="427"/>
                </a:lnTo>
                <a:lnTo>
                  <a:pt x="154" y="427"/>
                </a:lnTo>
                <a:lnTo>
                  <a:pt x="154" y="427"/>
                </a:lnTo>
                <a:lnTo>
                  <a:pt x="151" y="429"/>
                </a:lnTo>
                <a:lnTo>
                  <a:pt x="151" y="429"/>
                </a:lnTo>
                <a:lnTo>
                  <a:pt x="150" y="429"/>
                </a:lnTo>
                <a:lnTo>
                  <a:pt x="150" y="429"/>
                </a:lnTo>
                <a:lnTo>
                  <a:pt x="147" y="427"/>
                </a:lnTo>
                <a:lnTo>
                  <a:pt x="147" y="427"/>
                </a:lnTo>
                <a:lnTo>
                  <a:pt x="136" y="427"/>
                </a:lnTo>
                <a:lnTo>
                  <a:pt x="136" y="427"/>
                </a:lnTo>
                <a:lnTo>
                  <a:pt x="125" y="429"/>
                </a:lnTo>
                <a:lnTo>
                  <a:pt x="125" y="429"/>
                </a:lnTo>
                <a:lnTo>
                  <a:pt x="123" y="429"/>
                </a:lnTo>
                <a:lnTo>
                  <a:pt x="123" y="429"/>
                </a:lnTo>
                <a:lnTo>
                  <a:pt x="121" y="427"/>
                </a:lnTo>
                <a:lnTo>
                  <a:pt x="120" y="426"/>
                </a:lnTo>
                <a:lnTo>
                  <a:pt x="120" y="426"/>
                </a:lnTo>
                <a:lnTo>
                  <a:pt x="120" y="424"/>
                </a:lnTo>
                <a:lnTo>
                  <a:pt x="120" y="424"/>
                </a:lnTo>
                <a:lnTo>
                  <a:pt x="118" y="421"/>
                </a:lnTo>
                <a:lnTo>
                  <a:pt x="118" y="421"/>
                </a:lnTo>
                <a:lnTo>
                  <a:pt x="120" y="409"/>
                </a:lnTo>
                <a:lnTo>
                  <a:pt x="120" y="409"/>
                </a:lnTo>
                <a:lnTo>
                  <a:pt x="121" y="391"/>
                </a:lnTo>
                <a:lnTo>
                  <a:pt x="121" y="391"/>
                </a:lnTo>
                <a:lnTo>
                  <a:pt x="120" y="380"/>
                </a:lnTo>
                <a:lnTo>
                  <a:pt x="120" y="380"/>
                </a:lnTo>
                <a:lnTo>
                  <a:pt x="120" y="372"/>
                </a:lnTo>
                <a:lnTo>
                  <a:pt x="120" y="372"/>
                </a:lnTo>
                <a:lnTo>
                  <a:pt x="118" y="334"/>
                </a:lnTo>
                <a:lnTo>
                  <a:pt x="118" y="334"/>
                </a:lnTo>
                <a:lnTo>
                  <a:pt x="118" y="331"/>
                </a:lnTo>
                <a:lnTo>
                  <a:pt x="118" y="331"/>
                </a:lnTo>
                <a:lnTo>
                  <a:pt x="118" y="328"/>
                </a:lnTo>
                <a:lnTo>
                  <a:pt x="118" y="328"/>
                </a:lnTo>
                <a:lnTo>
                  <a:pt x="118" y="320"/>
                </a:lnTo>
                <a:lnTo>
                  <a:pt x="118" y="320"/>
                </a:lnTo>
                <a:lnTo>
                  <a:pt x="117" y="298"/>
                </a:lnTo>
                <a:lnTo>
                  <a:pt x="117" y="298"/>
                </a:lnTo>
                <a:lnTo>
                  <a:pt x="117" y="281"/>
                </a:lnTo>
                <a:lnTo>
                  <a:pt x="117" y="281"/>
                </a:lnTo>
                <a:lnTo>
                  <a:pt x="117" y="281"/>
                </a:lnTo>
                <a:lnTo>
                  <a:pt x="117" y="281"/>
                </a:lnTo>
                <a:lnTo>
                  <a:pt x="115" y="281"/>
                </a:lnTo>
                <a:lnTo>
                  <a:pt x="115" y="281"/>
                </a:lnTo>
                <a:lnTo>
                  <a:pt x="102" y="282"/>
                </a:lnTo>
                <a:lnTo>
                  <a:pt x="88" y="284"/>
                </a:lnTo>
                <a:lnTo>
                  <a:pt x="88" y="284"/>
                </a:lnTo>
                <a:lnTo>
                  <a:pt x="68" y="284"/>
                </a:lnTo>
                <a:lnTo>
                  <a:pt x="68" y="284"/>
                </a:lnTo>
                <a:lnTo>
                  <a:pt x="54" y="285"/>
                </a:lnTo>
                <a:lnTo>
                  <a:pt x="54" y="285"/>
                </a:lnTo>
                <a:lnTo>
                  <a:pt x="36" y="287"/>
                </a:lnTo>
                <a:lnTo>
                  <a:pt x="36" y="287"/>
                </a:lnTo>
                <a:lnTo>
                  <a:pt x="24" y="287"/>
                </a:lnTo>
                <a:lnTo>
                  <a:pt x="24" y="287"/>
                </a:lnTo>
                <a:lnTo>
                  <a:pt x="20" y="287"/>
                </a:lnTo>
                <a:lnTo>
                  <a:pt x="20" y="287"/>
                </a:lnTo>
                <a:lnTo>
                  <a:pt x="19" y="289"/>
                </a:lnTo>
                <a:lnTo>
                  <a:pt x="19" y="289"/>
                </a:lnTo>
                <a:lnTo>
                  <a:pt x="17" y="289"/>
                </a:lnTo>
                <a:lnTo>
                  <a:pt x="16" y="289"/>
                </a:lnTo>
                <a:lnTo>
                  <a:pt x="16" y="289"/>
                </a:lnTo>
                <a:lnTo>
                  <a:pt x="14" y="287"/>
                </a:lnTo>
                <a:lnTo>
                  <a:pt x="14" y="285"/>
                </a:lnTo>
                <a:lnTo>
                  <a:pt x="14" y="285"/>
                </a:lnTo>
                <a:lnTo>
                  <a:pt x="11" y="285"/>
                </a:lnTo>
                <a:lnTo>
                  <a:pt x="11" y="285"/>
                </a:lnTo>
                <a:lnTo>
                  <a:pt x="9" y="282"/>
                </a:lnTo>
                <a:lnTo>
                  <a:pt x="9" y="282"/>
                </a:lnTo>
                <a:lnTo>
                  <a:pt x="8" y="282"/>
                </a:lnTo>
                <a:lnTo>
                  <a:pt x="6" y="284"/>
                </a:lnTo>
                <a:lnTo>
                  <a:pt x="6" y="284"/>
                </a:lnTo>
                <a:lnTo>
                  <a:pt x="5" y="285"/>
                </a:lnTo>
                <a:lnTo>
                  <a:pt x="3" y="285"/>
                </a:lnTo>
                <a:lnTo>
                  <a:pt x="3" y="285"/>
                </a:lnTo>
                <a:lnTo>
                  <a:pt x="3" y="284"/>
                </a:lnTo>
                <a:lnTo>
                  <a:pt x="1" y="282"/>
                </a:lnTo>
                <a:lnTo>
                  <a:pt x="1" y="282"/>
                </a:lnTo>
                <a:lnTo>
                  <a:pt x="1" y="281"/>
                </a:lnTo>
                <a:lnTo>
                  <a:pt x="1" y="281"/>
                </a:lnTo>
                <a:lnTo>
                  <a:pt x="3" y="262"/>
                </a:lnTo>
                <a:lnTo>
                  <a:pt x="3" y="262"/>
                </a:lnTo>
                <a:lnTo>
                  <a:pt x="5" y="233"/>
                </a:lnTo>
                <a:lnTo>
                  <a:pt x="5" y="205"/>
                </a:lnTo>
                <a:lnTo>
                  <a:pt x="5" y="205"/>
                </a:lnTo>
                <a:lnTo>
                  <a:pt x="3" y="194"/>
                </a:lnTo>
                <a:lnTo>
                  <a:pt x="3" y="194"/>
                </a:lnTo>
                <a:lnTo>
                  <a:pt x="1" y="172"/>
                </a:lnTo>
                <a:lnTo>
                  <a:pt x="1" y="172"/>
                </a:lnTo>
                <a:lnTo>
                  <a:pt x="0" y="150"/>
                </a:lnTo>
                <a:lnTo>
                  <a:pt x="0" y="150"/>
                </a:lnTo>
                <a:lnTo>
                  <a:pt x="0" y="142"/>
                </a:lnTo>
                <a:lnTo>
                  <a:pt x="0" y="142"/>
                </a:lnTo>
                <a:lnTo>
                  <a:pt x="1" y="140"/>
                </a:lnTo>
                <a:lnTo>
                  <a:pt x="3" y="139"/>
                </a:lnTo>
                <a:lnTo>
                  <a:pt x="3" y="139"/>
                </a:lnTo>
                <a:lnTo>
                  <a:pt x="3" y="139"/>
                </a:lnTo>
                <a:lnTo>
                  <a:pt x="3" y="139"/>
                </a:lnTo>
                <a:lnTo>
                  <a:pt x="6" y="137"/>
                </a:lnTo>
                <a:lnTo>
                  <a:pt x="6" y="137"/>
                </a:lnTo>
                <a:lnTo>
                  <a:pt x="17" y="136"/>
                </a:lnTo>
                <a:lnTo>
                  <a:pt x="17" y="136"/>
                </a:lnTo>
                <a:lnTo>
                  <a:pt x="44" y="136"/>
                </a:lnTo>
                <a:lnTo>
                  <a:pt x="44" y="136"/>
                </a:lnTo>
                <a:lnTo>
                  <a:pt x="68" y="134"/>
                </a:lnTo>
                <a:lnTo>
                  <a:pt x="68" y="134"/>
                </a:lnTo>
                <a:lnTo>
                  <a:pt x="99" y="134"/>
                </a:lnTo>
                <a:lnTo>
                  <a:pt x="99" y="134"/>
                </a:lnTo>
                <a:lnTo>
                  <a:pt x="115" y="134"/>
                </a:lnTo>
                <a:lnTo>
                  <a:pt x="115" y="134"/>
                </a:lnTo>
                <a:lnTo>
                  <a:pt x="117" y="134"/>
                </a:lnTo>
                <a:lnTo>
                  <a:pt x="117" y="134"/>
                </a:lnTo>
                <a:close/>
                <a:moveTo>
                  <a:pt x="102" y="215"/>
                </a:moveTo>
                <a:lnTo>
                  <a:pt x="102" y="215"/>
                </a:lnTo>
                <a:lnTo>
                  <a:pt x="102" y="211"/>
                </a:lnTo>
                <a:lnTo>
                  <a:pt x="102" y="211"/>
                </a:lnTo>
                <a:lnTo>
                  <a:pt x="102" y="211"/>
                </a:lnTo>
                <a:lnTo>
                  <a:pt x="102" y="211"/>
                </a:lnTo>
                <a:lnTo>
                  <a:pt x="102" y="215"/>
                </a:lnTo>
                <a:lnTo>
                  <a:pt x="102" y="215"/>
                </a:lnTo>
                <a:lnTo>
                  <a:pt x="104" y="216"/>
                </a:lnTo>
                <a:lnTo>
                  <a:pt x="104" y="216"/>
                </a:lnTo>
                <a:lnTo>
                  <a:pt x="102" y="215"/>
                </a:lnTo>
                <a:lnTo>
                  <a:pt x="102" y="215"/>
                </a:lnTo>
                <a:close/>
                <a:moveTo>
                  <a:pt x="128" y="170"/>
                </a:moveTo>
                <a:lnTo>
                  <a:pt x="128" y="170"/>
                </a:lnTo>
                <a:lnTo>
                  <a:pt x="128" y="170"/>
                </a:lnTo>
                <a:lnTo>
                  <a:pt x="128" y="170"/>
                </a:lnTo>
                <a:lnTo>
                  <a:pt x="123" y="177"/>
                </a:lnTo>
                <a:lnTo>
                  <a:pt x="120" y="183"/>
                </a:lnTo>
                <a:lnTo>
                  <a:pt x="120" y="183"/>
                </a:lnTo>
                <a:lnTo>
                  <a:pt x="120" y="183"/>
                </a:lnTo>
                <a:lnTo>
                  <a:pt x="120" y="183"/>
                </a:lnTo>
                <a:lnTo>
                  <a:pt x="120" y="183"/>
                </a:lnTo>
                <a:lnTo>
                  <a:pt x="120" y="183"/>
                </a:lnTo>
                <a:lnTo>
                  <a:pt x="128" y="170"/>
                </a:lnTo>
                <a:lnTo>
                  <a:pt x="128" y="170"/>
                </a:lnTo>
                <a:lnTo>
                  <a:pt x="128" y="170"/>
                </a:lnTo>
                <a:lnTo>
                  <a:pt x="128" y="170"/>
                </a:lnTo>
                <a:lnTo>
                  <a:pt x="129" y="169"/>
                </a:lnTo>
                <a:lnTo>
                  <a:pt x="129" y="169"/>
                </a:lnTo>
                <a:lnTo>
                  <a:pt x="129" y="169"/>
                </a:lnTo>
                <a:lnTo>
                  <a:pt x="129" y="169"/>
                </a:lnTo>
                <a:lnTo>
                  <a:pt x="128" y="170"/>
                </a:lnTo>
                <a:lnTo>
                  <a:pt x="128" y="170"/>
                </a:lnTo>
                <a:close/>
                <a:moveTo>
                  <a:pt x="207" y="311"/>
                </a:moveTo>
                <a:lnTo>
                  <a:pt x="207" y="311"/>
                </a:lnTo>
                <a:lnTo>
                  <a:pt x="207" y="309"/>
                </a:lnTo>
                <a:lnTo>
                  <a:pt x="208" y="308"/>
                </a:lnTo>
                <a:lnTo>
                  <a:pt x="208" y="308"/>
                </a:lnTo>
                <a:lnTo>
                  <a:pt x="213" y="306"/>
                </a:lnTo>
                <a:lnTo>
                  <a:pt x="216" y="303"/>
                </a:lnTo>
                <a:lnTo>
                  <a:pt x="216" y="303"/>
                </a:lnTo>
                <a:lnTo>
                  <a:pt x="221" y="297"/>
                </a:lnTo>
                <a:lnTo>
                  <a:pt x="221" y="297"/>
                </a:lnTo>
                <a:lnTo>
                  <a:pt x="230" y="285"/>
                </a:lnTo>
                <a:lnTo>
                  <a:pt x="230" y="285"/>
                </a:lnTo>
                <a:lnTo>
                  <a:pt x="246" y="270"/>
                </a:lnTo>
                <a:lnTo>
                  <a:pt x="246" y="270"/>
                </a:lnTo>
                <a:lnTo>
                  <a:pt x="254" y="259"/>
                </a:lnTo>
                <a:lnTo>
                  <a:pt x="254" y="259"/>
                </a:lnTo>
                <a:lnTo>
                  <a:pt x="260" y="252"/>
                </a:lnTo>
                <a:lnTo>
                  <a:pt x="260" y="252"/>
                </a:lnTo>
                <a:lnTo>
                  <a:pt x="270" y="238"/>
                </a:lnTo>
                <a:lnTo>
                  <a:pt x="270" y="238"/>
                </a:lnTo>
                <a:lnTo>
                  <a:pt x="274" y="230"/>
                </a:lnTo>
                <a:lnTo>
                  <a:pt x="279" y="221"/>
                </a:lnTo>
                <a:lnTo>
                  <a:pt x="279" y="221"/>
                </a:lnTo>
                <a:lnTo>
                  <a:pt x="282" y="211"/>
                </a:lnTo>
                <a:lnTo>
                  <a:pt x="284" y="202"/>
                </a:lnTo>
                <a:lnTo>
                  <a:pt x="284" y="202"/>
                </a:lnTo>
                <a:lnTo>
                  <a:pt x="284" y="194"/>
                </a:lnTo>
                <a:lnTo>
                  <a:pt x="284" y="186"/>
                </a:lnTo>
                <a:lnTo>
                  <a:pt x="282" y="180"/>
                </a:lnTo>
                <a:lnTo>
                  <a:pt x="279" y="172"/>
                </a:lnTo>
                <a:lnTo>
                  <a:pt x="279" y="172"/>
                </a:lnTo>
                <a:lnTo>
                  <a:pt x="276" y="166"/>
                </a:lnTo>
                <a:lnTo>
                  <a:pt x="271" y="161"/>
                </a:lnTo>
                <a:lnTo>
                  <a:pt x="271" y="161"/>
                </a:lnTo>
                <a:lnTo>
                  <a:pt x="263" y="156"/>
                </a:lnTo>
                <a:lnTo>
                  <a:pt x="263" y="156"/>
                </a:lnTo>
                <a:lnTo>
                  <a:pt x="260" y="155"/>
                </a:lnTo>
                <a:lnTo>
                  <a:pt x="255" y="155"/>
                </a:lnTo>
                <a:lnTo>
                  <a:pt x="255" y="155"/>
                </a:lnTo>
                <a:lnTo>
                  <a:pt x="244" y="155"/>
                </a:lnTo>
                <a:lnTo>
                  <a:pt x="244" y="155"/>
                </a:lnTo>
                <a:lnTo>
                  <a:pt x="237" y="156"/>
                </a:lnTo>
                <a:lnTo>
                  <a:pt x="230" y="158"/>
                </a:lnTo>
                <a:lnTo>
                  <a:pt x="230" y="158"/>
                </a:lnTo>
                <a:lnTo>
                  <a:pt x="218" y="164"/>
                </a:lnTo>
                <a:lnTo>
                  <a:pt x="218" y="164"/>
                </a:lnTo>
                <a:lnTo>
                  <a:pt x="211" y="169"/>
                </a:lnTo>
                <a:lnTo>
                  <a:pt x="211" y="169"/>
                </a:lnTo>
                <a:lnTo>
                  <a:pt x="211" y="169"/>
                </a:lnTo>
                <a:lnTo>
                  <a:pt x="211" y="169"/>
                </a:lnTo>
                <a:lnTo>
                  <a:pt x="211" y="172"/>
                </a:lnTo>
                <a:lnTo>
                  <a:pt x="208" y="173"/>
                </a:lnTo>
                <a:lnTo>
                  <a:pt x="208" y="173"/>
                </a:lnTo>
                <a:lnTo>
                  <a:pt x="208" y="173"/>
                </a:lnTo>
                <a:lnTo>
                  <a:pt x="208" y="173"/>
                </a:lnTo>
                <a:lnTo>
                  <a:pt x="205" y="177"/>
                </a:lnTo>
                <a:lnTo>
                  <a:pt x="205" y="177"/>
                </a:lnTo>
                <a:lnTo>
                  <a:pt x="205" y="177"/>
                </a:lnTo>
                <a:lnTo>
                  <a:pt x="205" y="177"/>
                </a:lnTo>
                <a:lnTo>
                  <a:pt x="202" y="177"/>
                </a:lnTo>
                <a:lnTo>
                  <a:pt x="200" y="175"/>
                </a:lnTo>
                <a:lnTo>
                  <a:pt x="199" y="172"/>
                </a:lnTo>
                <a:lnTo>
                  <a:pt x="199" y="172"/>
                </a:lnTo>
                <a:lnTo>
                  <a:pt x="200" y="172"/>
                </a:lnTo>
                <a:lnTo>
                  <a:pt x="200" y="172"/>
                </a:lnTo>
                <a:lnTo>
                  <a:pt x="197" y="169"/>
                </a:lnTo>
                <a:lnTo>
                  <a:pt x="197" y="169"/>
                </a:lnTo>
                <a:lnTo>
                  <a:pt x="192" y="166"/>
                </a:lnTo>
                <a:lnTo>
                  <a:pt x="184" y="162"/>
                </a:lnTo>
                <a:lnTo>
                  <a:pt x="184" y="162"/>
                </a:lnTo>
                <a:lnTo>
                  <a:pt x="170" y="161"/>
                </a:lnTo>
                <a:lnTo>
                  <a:pt x="170" y="161"/>
                </a:lnTo>
                <a:lnTo>
                  <a:pt x="164" y="161"/>
                </a:lnTo>
                <a:lnTo>
                  <a:pt x="156" y="161"/>
                </a:lnTo>
                <a:lnTo>
                  <a:pt x="156" y="161"/>
                </a:lnTo>
                <a:lnTo>
                  <a:pt x="150" y="162"/>
                </a:lnTo>
                <a:lnTo>
                  <a:pt x="145" y="164"/>
                </a:lnTo>
                <a:lnTo>
                  <a:pt x="145" y="164"/>
                </a:lnTo>
                <a:lnTo>
                  <a:pt x="137" y="169"/>
                </a:lnTo>
                <a:lnTo>
                  <a:pt x="132" y="175"/>
                </a:lnTo>
                <a:lnTo>
                  <a:pt x="132" y="175"/>
                </a:lnTo>
                <a:lnTo>
                  <a:pt x="131" y="177"/>
                </a:lnTo>
                <a:lnTo>
                  <a:pt x="131" y="177"/>
                </a:lnTo>
                <a:lnTo>
                  <a:pt x="128" y="183"/>
                </a:lnTo>
                <a:lnTo>
                  <a:pt x="126" y="189"/>
                </a:lnTo>
                <a:lnTo>
                  <a:pt x="126" y="189"/>
                </a:lnTo>
                <a:lnTo>
                  <a:pt x="125" y="200"/>
                </a:lnTo>
                <a:lnTo>
                  <a:pt x="125" y="200"/>
                </a:lnTo>
                <a:lnTo>
                  <a:pt x="126" y="211"/>
                </a:lnTo>
                <a:lnTo>
                  <a:pt x="131" y="219"/>
                </a:lnTo>
                <a:lnTo>
                  <a:pt x="131" y="219"/>
                </a:lnTo>
                <a:lnTo>
                  <a:pt x="139" y="230"/>
                </a:lnTo>
                <a:lnTo>
                  <a:pt x="139" y="230"/>
                </a:lnTo>
                <a:lnTo>
                  <a:pt x="143" y="237"/>
                </a:lnTo>
                <a:lnTo>
                  <a:pt x="143" y="237"/>
                </a:lnTo>
                <a:lnTo>
                  <a:pt x="150" y="241"/>
                </a:lnTo>
                <a:lnTo>
                  <a:pt x="150" y="241"/>
                </a:lnTo>
                <a:lnTo>
                  <a:pt x="162" y="256"/>
                </a:lnTo>
                <a:lnTo>
                  <a:pt x="162" y="256"/>
                </a:lnTo>
                <a:lnTo>
                  <a:pt x="166" y="257"/>
                </a:lnTo>
                <a:lnTo>
                  <a:pt x="166" y="257"/>
                </a:lnTo>
                <a:lnTo>
                  <a:pt x="175" y="268"/>
                </a:lnTo>
                <a:lnTo>
                  <a:pt x="175" y="268"/>
                </a:lnTo>
                <a:lnTo>
                  <a:pt x="191" y="284"/>
                </a:lnTo>
                <a:lnTo>
                  <a:pt x="191" y="284"/>
                </a:lnTo>
                <a:lnTo>
                  <a:pt x="197" y="290"/>
                </a:lnTo>
                <a:lnTo>
                  <a:pt x="197" y="290"/>
                </a:lnTo>
                <a:lnTo>
                  <a:pt x="200" y="295"/>
                </a:lnTo>
                <a:lnTo>
                  <a:pt x="200" y="295"/>
                </a:lnTo>
                <a:lnTo>
                  <a:pt x="202" y="297"/>
                </a:lnTo>
                <a:lnTo>
                  <a:pt x="203" y="298"/>
                </a:lnTo>
                <a:lnTo>
                  <a:pt x="203" y="298"/>
                </a:lnTo>
                <a:lnTo>
                  <a:pt x="205" y="300"/>
                </a:lnTo>
                <a:lnTo>
                  <a:pt x="205" y="301"/>
                </a:lnTo>
                <a:lnTo>
                  <a:pt x="205" y="301"/>
                </a:lnTo>
                <a:lnTo>
                  <a:pt x="205" y="303"/>
                </a:lnTo>
                <a:lnTo>
                  <a:pt x="203" y="304"/>
                </a:lnTo>
                <a:lnTo>
                  <a:pt x="203" y="304"/>
                </a:lnTo>
                <a:lnTo>
                  <a:pt x="202" y="304"/>
                </a:lnTo>
                <a:lnTo>
                  <a:pt x="200" y="303"/>
                </a:lnTo>
                <a:lnTo>
                  <a:pt x="200" y="303"/>
                </a:lnTo>
                <a:lnTo>
                  <a:pt x="199" y="301"/>
                </a:lnTo>
                <a:lnTo>
                  <a:pt x="199" y="301"/>
                </a:lnTo>
                <a:lnTo>
                  <a:pt x="197" y="297"/>
                </a:lnTo>
                <a:lnTo>
                  <a:pt x="197" y="297"/>
                </a:lnTo>
                <a:lnTo>
                  <a:pt x="191" y="289"/>
                </a:lnTo>
                <a:lnTo>
                  <a:pt x="191" y="289"/>
                </a:lnTo>
                <a:lnTo>
                  <a:pt x="173" y="270"/>
                </a:lnTo>
                <a:lnTo>
                  <a:pt x="173" y="270"/>
                </a:lnTo>
                <a:lnTo>
                  <a:pt x="167" y="263"/>
                </a:lnTo>
                <a:lnTo>
                  <a:pt x="167" y="263"/>
                </a:lnTo>
                <a:lnTo>
                  <a:pt x="159" y="256"/>
                </a:lnTo>
                <a:lnTo>
                  <a:pt x="159" y="256"/>
                </a:lnTo>
                <a:lnTo>
                  <a:pt x="140" y="237"/>
                </a:lnTo>
                <a:lnTo>
                  <a:pt x="140" y="237"/>
                </a:lnTo>
                <a:lnTo>
                  <a:pt x="137" y="233"/>
                </a:lnTo>
                <a:lnTo>
                  <a:pt x="137" y="233"/>
                </a:lnTo>
                <a:lnTo>
                  <a:pt x="128" y="222"/>
                </a:lnTo>
                <a:lnTo>
                  <a:pt x="128" y="222"/>
                </a:lnTo>
                <a:lnTo>
                  <a:pt x="125" y="215"/>
                </a:lnTo>
                <a:lnTo>
                  <a:pt x="121" y="207"/>
                </a:lnTo>
                <a:lnTo>
                  <a:pt x="121" y="207"/>
                </a:lnTo>
                <a:lnTo>
                  <a:pt x="121" y="205"/>
                </a:lnTo>
                <a:lnTo>
                  <a:pt x="121" y="205"/>
                </a:lnTo>
                <a:lnTo>
                  <a:pt x="120" y="207"/>
                </a:lnTo>
                <a:lnTo>
                  <a:pt x="120" y="207"/>
                </a:lnTo>
                <a:lnTo>
                  <a:pt x="121" y="215"/>
                </a:lnTo>
                <a:lnTo>
                  <a:pt x="121" y="215"/>
                </a:lnTo>
                <a:lnTo>
                  <a:pt x="126" y="224"/>
                </a:lnTo>
                <a:lnTo>
                  <a:pt x="131" y="232"/>
                </a:lnTo>
                <a:lnTo>
                  <a:pt x="131" y="232"/>
                </a:lnTo>
                <a:lnTo>
                  <a:pt x="139" y="241"/>
                </a:lnTo>
                <a:lnTo>
                  <a:pt x="139" y="241"/>
                </a:lnTo>
                <a:lnTo>
                  <a:pt x="151" y="256"/>
                </a:lnTo>
                <a:lnTo>
                  <a:pt x="151" y="256"/>
                </a:lnTo>
                <a:lnTo>
                  <a:pt x="156" y="259"/>
                </a:lnTo>
                <a:lnTo>
                  <a:pt x="156" y="259"/>
                </a:lnTo>
                <a:lnTo>
                  <a:pt x="156" y="262"/>
                </a:lnTo>
                <a:lnTo>
                  <a:pt x="156" y="262"/>
                </a:lnTo>
                <a:lnTo>
                  <a:pt x="158" y="263"/>
                </a:lnTo>
                <a:lnTo>
                  <a:pt x="158" y="263"/>
                </a:lnTo>
                <a:lnTo>
                  <a:pt x="170" y="276"/>
                </a:lnTo>
                <a:lnTo>
                  <a:pt x="170" y="276"/>
                </a:lnTo>
                <a:lnTo>
                  <a:pt x="188" y="293"/>
                </a:lnTo>
                <a:lnTo>
                  <a:pt x="188" y="293"/>
                </a:lnTo>
                <a:lnTo>
                  <a:pt x="203" y="308"/>
                </a:lnTo>
                <a:lnTo>
                  <a:pt x="203" y="308"/>
                </a:lnTo>
                <a:lnTo>
                  <a:pt x="207" y="311"/>
                </a:lnTo>
                <a:lnTo>
                  <a:pt x="207" y="311"/>
                </a:lnTo>
                <a:close/>
                <a:moveTo>
                  <a:pt x="211" y="312"/>
                </a:moveTo>
                <a:lnTo>
                  <a:pt x="211" y="312"/>
                </a:lnTo>
                <a:lnTo>
                  <a:pt x="213" y="314"/>
                </a:lnTo>
                <a:lnTo>
                  <a:pt x="213" y="312"/>
                </a:lnTo>
                <a:lnTo>
                  <a:pt x="213" y="312"/>
                </a:lnTo>
                <a:lnTo>
                  <a:pt x="224" y="301"/>
                </a:lnTo>
                <a:lnTo>
                  <a:pt x="224" y="301"/>
                </a:lnTo>
                <a:lnTo>
                  <a:pt x="241" y="282"/>
                </a:lnTo>
                <a:lnTo>
                  <a:pt x="241" y="282"/>
                </a:lnTo>
                <a:lnTo>
                  <a:pt x="243" y="281"/>
                </a:lnTo>
                <a:lnTo>
                  <a:pt x="243" y="281"/>
                </a:lnTo>
                <a:lnTo>
                  <a:pt x="254" y="270"/>
                </a:lnTo>
                <a:lnTo>
                  <a:pt x="254" y="270"/>
                </a:lnTo>
                <a:lnTo>
                  <a:pt x="259" y="265"/>
                </a:lnTo>
                <a:lnTo>
                  <a:pt x="259" y="265"/>
                </a:lnTo>
                <a:lnTo>
                  <a:pt x="268" y="252"/>
                </a:lnTo>
                <a:lnTo>
                  <a:pt x="268" y="252"/>
                </a:lnTo>
                <a:lnTo>
                  <a:pt x="268" y="251"/>
                </a:lnTo>
                <a:lnTo>
                  <a:pt x="268" y="251"/>
                </a:lnTo>
                <a:lnTo>
                  <a:pt x="270" y="249"/>
                </a:lnTo>
                <a:lnTo>
                  <a:pt x="271" y="248"/>
                </a:lnTo>
                <a:lnTo>
                  <a:pt x="271" y="248"/>
                </a:lnTo>
                <a:lnTo>
                  <a:pt x="273" y="246"/>
                </a:lnTo>
                <a:lnTo>
                  <a:pt x="273" y="246"/>
                </a:lnTo>
                <a:lnTo>
                  <a:pt x="281" y="232"/>
                </a:lnTo>
                <a:lnTo>
                  <a:pt x="281" y="232"/>
                </a:lnTo>
                <a:lnTo>
                  <a:pt x="289" y="216"/>
                </a:lnTo>
                <a:lnTo>
                  <a:pt x="289" y="216"/>
                </a:lnTo>
                <a:lnTo>
                  <a:pt x="292" y="207"/>
                </a:lnTo>
                <a:lnTo>
                  <a:pt x="292" y="207"/>
                </a:lnTo>
                <a:lnTo>
                  <a:pt x="293" y="200"/>
                </a:lnTo>
                <a:lnTo>
                  <a:pt x="293" y="200"/>
                </a:lnTo>
                <a:lnTo>
                  <a:pt x="292" y="185"/>
                </a:lnTo>
                <a:lnTo>
                  <a:pt x="292" y="185"/>
                </a:lnTo>
                <a:lnTo>
                  <a:pt x="290" y="177"/>
                </a:lnTo>
                <a:lnTo>
                  <a:pt x="290" y="177"/>
                </a:lnTo>
                <a:lnTo>
                  <a:pt x="289" y="177"/>
                </a:lnTo>
                <a:lnTo>
                  <a:pt x="289" y="177"/>
                </a:lnTo>
                <a:lnTo>
                  <a:pt x="287" y="177"/>
                </a:lnTo>
                <a:lnTo>
                  <a:pt x="287" y="177"/>
                </a:lnTo>
                <a:lnTo>
                  <a:pt x="285" y="175"/>
                </a:lnTo>
                <a:lnTo>
                  <a:pt x="285" y="175"/>
                </a:lnTo>
                <a:lnTo>
                  <a:pt x="287" y="173"/>
                </a:lnTo>
                <a:lnTo>
                  <a:pt x="287" y="173"/>
                </a:lnTo>
                <a:lnTo>
                  <a:pt x="287" y="170"/>
                </a:lnTo>
                <a:lnTo>
                  <a:pt x="287" y="170"/>
                </a:lnTo>
                <a:lnTo>
                  <a:pt x="281" y="162"/>
                </a:lnTo>
                <a:lnTo>
                  <a:pt x="273" y="156"/>
                </a:lnTo>
                <a:lnTo>
                  <a:pt x="273" y="156"/>
                </a:lnTo>
                <a:lnTo>
                  <a:pt x="270" y="155"/>
                </a:lnTo>
                <a:lnTo>
                  <a:pt x="270" y="155"/>
                </a:lnTo>
                <a:lnTo>
                  <a:pt x="270" y="156"/>
                </a:lnTo>
                <a:lnTo>
                  <a:pt x="270" y="156"/>
                </a:lnTo>
                <a:lnTo>
                  <a:pt x="273" y="158"/>
                </a:lnTo>
                <a:lnTo>
                  <a:pt x="273" y="158"/>
                </a:lnTo>
                <a:lnTo>
                  <a:pt x="279" y="164"/>
                </a:lnTo>
                <a:lnTo>
                  <a:pt x="279" y="164"/>
                </a:lnTo>
                <a:lnTo>
                  <a:pt x="284" y="175"/>
                </a:lnTo>
                <a:lnTo>
                  <a:pt x="287" y="186"/>
                </a:lnTo>
                <a:lnTo>
                  <a:pt x="287" y="186"/>
                </a:lnTo>
                <a:lnTo>
                  <a:pt x="287" y="199"/>
                </a:lnTo>
                <a:lnTo>
                  <a:pt x="287" y="199"/>
                </a:lnTo>
                <a:lnTo>
                  <a:pt x="285" y="211"/>
                </a:lnTo>
                <a:lnTo>
                  <a:pt x="282" y="222"/>
                </a:lnTo>
                <a:lnTo>
                  <a:pt x="282" y="222"/>
                </a:lnTo>
                <a:lnTo>
                  <a:pt x="279" y="229"/>
                </a:lnTo>
                <a:lnTo>
                  <a:pt x="279" y="229"/>
                </a:lnTo>
                <a:lnTo>
                  <a:pt x="271" y="241"/>
                </a:lnTo>
                <a:lnTo>
                  <a:pt x="263" y="252"/>
                </a:lnTo>
                <a:lnTo>
                  <a:pt x="263" y="252"/>
                </a:lnTo>
                <a:lnTo>
                  <a:pt x="257" y="260"/>
                </a:lnTo>
                <a:lnTo>
                  <a:pt x="257" y="260"/>
                </a:lnTo>
                <a:lnTo>
                  <a:pt x="246" y="274"/>
                </a:lnTo>
                <a:lnTo>
                  <a:pt x="246" y="274"/>
                </a:lnTo>
                <a:lnTo>
                  <a:pt x="232" y="289"/>
                </a:lnTo>
                <a:lnTo>
                  <a:pt x="232" y="289"/>
                </a:lnTo>
                <a:lnTo>
                  <a:pt x="221" y="300"/>
                </a:lnTo>
                <a:lnTo>
                  <a:pt x="211" y="312"/>
                </a:lnTo>
                <a:lnTo>
                  <a:pt x="211" y="312"/>
                </a:lnTo>
                <a:close/>
                <a:moveTo>
                  <a:pt x="125" y="144"/>
                </a:moveTo>
                <a:lnTo>
                  <a:pt x="125" y="144"/>
                </a:lnTo>
                <a:lnTo>
                  <a:pt x="121" y="144"/>
                </a:lnTo>
                <a:lnTo>
                  <a:pt x="121" y="144"/>
                </a:lnTo>
                <a:lnTo>
                  <a:pt x="113" y="142"/>
                </a:lnTo>
                <a:lnTo>
                  <a:pt x="113" y="142"/>
                </a:lnTo>
                <a:lnTo>
                  <a:pt x="93" y="140"/>
                </a:lnTo>
                <a:lnTo>
                  <a:pt x="93" y="140"/>
                </a:lnTo>
                <a:lnTo>
                  <a:pt x="65" y="140"/>
                </a:lnTo>
                <a:lnTo>
                  <a:pt x="65" y="140"/>
                </a:lnTo>
                <a:lnTo>
                  <a:pt x="46" y="140"/>
                </a:lnTo>
                <a:lnTo>
                  <a:pt x="46" y="140"/>
                </a:lnTo>
                <a:lnTo>
                  <a:pt x="31" y="142"/>
                </a:lnTo>
                <a:lnTo>
                  <a:pt x="31" y="142"/>
                </a:lnTo>
                <a:lnTo>
                  <a:pt x="30" y="144"/>
                </a:lnTo>
                <a:lnTo>
                  <a:pt x="30" y="144"/>
                </a:lnTo>
                <a:lnTo>
                  <a:pt x="35" y="144"/>
                </a:lnTo>
                <a:lnTo>
                  <a:pt x="35" y="144"/>
                </a:lnTo>
                <a:lnTo>
                  <a:pt x="44" y="144"/>
                </a:lnTo>
                <a:lnTo>
                  <a:pt x="44" y="144"/>
                </a:lnTo>
                <a:lnTo>
                  <a:pt x="65" y="144"/>
                </a:lnTo>
                <a:lnTo>
                  <a:pt x="65" y="144"/>
                </a:lnTo>
                <a:lnTo>
                  <a:pt x="101" y="144"/>
                </a:lnTo>
                <a:lnTo>
                  <a:pt x="101" y="144"/>
                </a:lnTo>
                <a:lnTo>
                  <a:pt x="125" y="145"/>
                </a:lnTo>
                <a:lnTo>
                  <a:pt x="125" y="145"/>
                </a:lnTo>
                <a:lnTo>
                  <a:pt x="126" y="145"/>
                </a:lnTo>
                <a:lnTo>
                  <a:pt x="126" y="145"/>
                </a:lnTo>
                <a:lnTo>
                  <a:pt x="125" y="144"/>
                </a:lnTo>
                <a:lnTo>
                  <a:pt x="125" y="144"/>
                </a:lnTo>
                <a:close/>
                <a:moveTo>
                  <a:pt x="188" y="77"/>
                </a:moveTo>
                <a:lnTo>
                  <a:pt x="188" y="77"/>
                </a:lnTo>
                <a:lnTo>
                  <a:pt x="196" y="77"/>
                </a:lnTo>
                <a:lnTo>
                  <a:pt x="196" y="77"/>
                </a:lnTo>
                <a:lnTo>
                  <a:pt x="197" y="77"/>
                </a:lnTo>
                <a:lnTo>
                  <a:pt x="197" y="77"/>
                </a:lnTo>
                <a:lnTo>
                  <a:pt x="197" y="74"/>
                </a:lnTo>
                <a:lnTo>
                  <a:pt x="197" y="74"/>
                </a:lnTo>
                <a:lnTo>
                  <a:pt x="199" y="71"/>
                </a:lnTo>
                <a:lnTo>
                  <a:pt x="199" y="71"/>
                </a:lnTo>
                <a:lnTo>
                  <a:pt x="200" y="71"/>
                </a:lnTo>
                <a:lnTo>
                  <a:pt x="202" y="71"/>
                </a:lnTo>
                <a:lnTo>
                  <a:pt x="202" y="71"/>
                </a:lnTo>
                <a:lnTo>
                  <a:pt x="202" y="71"/>
                </a:lnTo>
                <a:lnTo>
                  <a:pt x="202" y="71"/>
                </a:lnTo>
                <a:lnTo>
                  <a:pt x="207" y="69"/>
                </a:lnTo>
                <a:lnTo>
                  <a:pt x="210" y="66"/>
                </a:lnTo>
                <a:lnTo>
                  <a:pt x="210" y="66"/>
                </a:lnTo>
                <a:lnTo>
                  <a:pt x="205" y="66"/>
                </a:lnTo>
                <a:lnTo>
                  <a:pt x="205" y="66"/>
                </a:lnTo>
                <a:lnTo>
                  <a:pt x="200" y="66"/>
                </a:lnTo>
                <a:lnTo>
                  <a:pt x="200" y="66"/>
                </a:lnTo>
                <a:lnTo>
                  <a:pt x="196" y="68"/>
                </a:lnTo>
                <a:lnTo>
                  <a:pt x="196" y="68"/>
                </a:lnTo>
                <a:lnTo>
                  <a:pt x="194" y="69"/>
                </a:lnTo>
                <a:lnTo>
                  <a:pt x="194" y="69"/>
                </a:lnTo>
                <a:lnTo>
                  <a:pt x="189" y="76"/>
                </a:lnTo>
                <a:lnTo>
                  <a:pt x="189" y="76"/>
                </a:lnTo>
                <a:lnTo>
                  <a:pt x="188" y="77"/>
                </a:lnTo>
                <a:lnTo>
                  <a:pt x="188" y="77"/>
                </a:lnTo>
                <a:close/>
                <a:moveTo>
                  <a:pt x="243" y="385"/>
                </a:moveTo>
                <a:lnTo>
                  <a:pt x="243" y="385"/>
                </a:lnTo>
                <a:lnTo>
                  <a:pt x="240" y="394"/>
                </a:lnTo>
                <a:lnTo>
                  <a:pt x="240" y="394"/>
                </a:lnTo>
                <a:lnTo>
                  <a:pt x="243" y="396"/>
                </a:lnTo>
                <a:lnTo>
                  <a:pt x="243" y="396"/>
                </a:lnTo>
                <a:lnTo>
                  <a:pt x="244" y="397"/>
                </a:lnTo>
                <a:lnTo>
                  <a:pt x="243" y="401"/>
                </a:lnTo>
                <a:lnTo>
                  <a:pt x="243" y="401"/>
                </a:lnTo>
                <a:lnTo>
                  <a:pt x="243" y="401"/>
                </a:lnTo>
                <a:lnTo>
                  <a:pt x="243" y="401"/>
                </a:lnTo>
                <a:lnTo>
                  <a:pt x="246" y="405"/>
                </a:lnTo>
                <a:lnTo>
                  <a:pt x="246" y="405"/>
                </a:lnTo>
                <a:lnTo>
                  <a:pt x="248" y="405"/>
                </a:lnTo>
                <a:lnTo>
                  <a:pt x="248" y="405"/>
                </a:lnTo>
                <a:lnTo>
                  <a:pt x="251" y="405"/>
                </a:lnTo>
                <a:lnTo>
                  <a:pt x="251" y="405"/>
                </a:lnTo>
                <a:lnTo>
                  <a:pt x="243" y="385"/>
                </a:lnTo>
                <a:lnTo>
                  <a:pt x="243" y="385"/>
                </a:lnTo>
                <a:close/>
                <a:moveTo>
                  <a:pt x="235" y="355"/>
                </a:moveTo>
                <a:lnTo>
                  <a:pt x="235" y="355"/>
                </a:lnTo>
                <a:lnTo>
                  <a:pt x="241" y="353"/>
                </a:lnTo>
                <a:lnTo>
                  <a:pt x="241" y="353"/>
                </a:lnTo>
                <a:lnTo>
                  <a:pt x="254" y="331"/>
                </a:lnTo>
                <a:lnTo>
                  <a:pt x="254" y="331"/>
                </a:lnTo>
                <a:lnTo>
                  <a:pt x="252" y="331"/>
                </a:lnTo>
                <a:lnTo>
                  <a:pt x="252" y="331"/>
                </a:lnTo>
                <a:lnTo>
                  <a:pt x="246" y="336"/>
                </a:lnTo>
                <a:lnTo>
                  <a:pt x="246" y="336"/>
                </a:lnTo>
                <a:lnTo>
                  <a:pt x="244" y="338"/>
                </a:lnTo>
                <a:lnTo>
                  <a:pt x="244" y="338"/>
                </a:lnTo>
                <a:lnTo>
                  <a:pt x="240" y="349"/>
                </a:lnTo>
                <a:lnTo>
                  <a:pt x="240" y="349"/>
                </a:lnTo>
                <a:lnTo>
                  <a:pt x="238" y="350"/>
                </a:lnTo>
                <a:lnTo>
                  <a:pt x="238" y="350"/>
                </a:lnTo>
                <a:lnTo>
                  <a:pt x="238" y="352"/>
                </a:lnTo>
                <a:lnTo>
                  <a:pt x="238" y="352"/>
                </a:lnTo>
                <a:lnTo>
                  <a:pt x="235" y="355"/>
                </a:lnTo>
                <a:lnTo>
                  <a:pt x="235" y="355"/>
                </a:lnTo>
                <a:close/>
                <a:moveTo>
                  <a:pt x="192" y="44"/>
                </a:moveTo>
                <a:lnTo>
                  <a:pt x="192" y="44"/>
                </a:lnTo>
                <a:lnTo>
                  <a:pt x="192" y="44"/>
                </a:lnTo>
                <a:lnTo>
                  <a:pt x="192" y="44"/>
                </a:lnTo>
                <a:lnTo>
                  <a:pt x="183" y="46"/>
                </a:lnTo>
                <a:lnTo>
                  <a:pt x="183" y="46"/>
                </a:lnTo>
                <a:lnTo>
                  <a:pt x="181" y="46"/>
                </a:lnTo>
                <a:lnTo>
                  <a:pt x="181" y="46"/>
                </a:lnTo>
                <a:lnTo>
                  <a:pt x="180" y="54"/>
                </a:lnTo>
                <a:lnTo>
                  <a:pt x="180" y="54"/>
                </a:lnTo>
                <a:lnTo>
                  <a:pt x="178" y="55"/>
                </a:lnTo>
                <a:lnTo>
                  <a:pt x="178" y="55"/>
                </a:lnTo>
                <a:lnTo>
                  <a:pt x="192" y="50"/>
                </a:lnTo>
                <a:lnTo>
                  <a:pt x="192" y="50"/>
                </a:lnTo>
                <a:lnTo>
                  <a:pt x="192" y="44"/>
                </a:lnTo>
                <a:lnTo>
                  <a:pt x="192" y="44"/>
                </a:lnTo>
                <a:close/>
                <a:moveTo>
                  <a:pt x="104" y="279"/>
                </a:moveTo>
                <a:lnTo>
                  <a:pt x="104" y="279"/>
                </a:lnTo>
                <a:lnTo>
                  <a:pt x="104" y="279"/>
                </a:lnTo>
                <a:lnTo>
                  <a:pt x="104" y="279"/>
                </a:lnTo>
                <a:lnTo>
                  <a:pt x="102" y="279"/>
                </a:lnTo>
                <a:lnTo>
                  <a:pt x="102" y="279"/>
                </a:lnTo>
                <a:lnTo>
                  <a:pt x="80" y="279"/>
                </a:lnTo>
                <a:lnTo>
                  <a:pt x="80" y="279"/>
                </a:lnTo>
                <a:lnTo>
                  <a:pt x="76" y="279"/>
                </a:lnTo>
                <a:lnTo>
                  <a:pt x="76" y="279"/>
                </a:lnTo>
                <a:lnTo>
                  <a:pt x="65" y="279"/>
                </a:lnTo>
                <a:lnTo>
                  <a:pt x="65" y="279"/>
                </a:lnTo>
                <a:lnTo>
                  <a:pt x="63" y="281"/>
                </a:lnTo>
                <a:lnTo>
                  <a:pt x="63" y="281"/>
                </a:lnTo>
                <a:lnTo>
                  <a:pt x="61" y="281"/>
                </a:lnTo>
                <a:lnTo>
                  <a:pt x="61" y="281"/>
                </a:lnTo>
                <a:lnTo>
                  <a:pt x="57" y="281"/>
                </a:lnTo>
                <a:lnTo>
                  <a:pt x="57" y="281"/>
                </a:lnTo>
                <a:lnTo>
                  <a:pt x="44" y="281"/>
                </a:lnTo>
                <a:lnTo>
                  <a:pt x="44" y="281"/>
                </a:lnTo>
                <a:lnTo>
                  <a:pt x="28" y="284"/>
                </a:lnTo>
                <a:lnTo>
                  <a:pt x="28" y="284"/>
                </a:lnTo>
                <a:lnTo>
                  <a:pt x="22" y="284"/>
                </a:lnTo>
                <a:lnTo>
                  <a:pt x="22" y="284"/>
                </a:lnTo>
                <a:lnTo>
                  <a:pt x="25" y="284"/>
                </a:lnTo>
                <a:lnTo>
                  <a:pt x="25" y="284"/>
                </a:lnTo>
                <a:lnTo>
                  <a:pt x="36" y="284"/>
                </a:lnTo>
                <a:lnTo>
                  <a:pt x="36" y="284"/>
                </a:lnTo>
                <a:lnTo>
                  <a:pt x="54" y="282"/>
                </a:lnTo>
                <a:lnTo>
                  <a:pt x="54" y="282"/>
                </a:lnTo>
                <a:lnTo>
                  <a:pt x="66" y="281"/>
                </a:lnTo>
                <a:lnTo>
                  <a:pt x="66" y="281"/>
                </a:lnTo>
                <a:lnTo>
                  <a:pt x="83" y="281"/>
                </a:lnTo>
                <a:lnTo>
                  <a:pt x="83" y="281"/>
                </a:lnTo>
                <a:lnTo>
                  <a:pt x="98" y="279"/>
                </a:lnTo>
                <a:lnTo>
                  <a:pt x="98" y="279"/>
                </a:lnTo>
                <a:lnTo>
                  <a:pt x="104" y="279"/>
                </a:lnTo>
                <a:lnTo>
                  <a:pt x="104" y="279"/>
                </a:lnTo>
                <a:close/>
                <a:moveTo>
                  <a:pt x="240" y="407"/>
                </a:moveTo>
                <a:lnTo>
                  <a:pt x="240" y="407"/>
                </a:lnTo>
                <a:lnTo>
                  <a:pt x="243" y="407"/>
                </a:lnTo>
                <a:lnTo>
                  <a:pt x="243" y="407"/>
                </a:lnTo>
                <a:lnTo>
                  <a:pt x="238" y="401"/>
                </a:lnTo>
                <a:lnTo>
                  <a:pt x="238" y="401"/>
                </a:lnTo>
                <a:lnTo>
                  <a:pt x="238" y="401"/>
                </a:lnTo>
                <a:lnTo>
                  <a:pt x="238" y="401"/>
                </a:lnTo>
                <a:lnTo>
                  <a:pt x="233" y="401"/>
                </a:lnTo>
                <a:lnTo>
                  <a:pt x="233" y="401"/>
                </a:lnTo>
                <a:lnTo>
                  <a:pt x="230" y="401"/>
                </a:lnTo>
                <a:lnTo>
                  <a:pt x="230" y="401"/>
                </a:lnTo>
                <a:lnTo>
                  <a:pt x="229" y="401"/>
                </a:lnTo>
                <a:lnTo>
                  <a:pt x="229" y="401"/>
                </a:lnTo>
                <a:lnTo>
                  <a:pt x="224" y="401"/>
                </a:lnTo>
                <a:lnTo>
                  <a:pt x="224" y="401"/>
                </a:lnTo>
                <a:lnTo>
                  <a:pt x="227" y="405"/>
                </a:lnTo>
                <a:lnTo>
                  <a:pt x="227" y="405"/>
                </a:lnTo>
                <a:lnTo>
                  <a:pt x="237" y="405"/>
                </a:lnTo>
                <a:lnTo>
                  <a:pt x="237" y="405"/>
                </a:lnTo>
                <a:lnTo>
                  <a:pt x="238" y="405"/>
                </a:lnTo>
                <a:lnTo>
                  <a:pt x="240" y="407"/>
                </a:lnTo>
                <a:lnTo>
                  <a:pt x="240" y="407"/>
                </a:lnTo>
                <a:close/>
                <a:moveTo>
                  <a:pt x="162" y="74"/>
                </a:moveTo>
                <a:lnTo>
                  <a:pt x="162" y="74"/>
                </a:lnTo>
                <a:lnTo>
                  <a:pt x="162" y="74"/>
                </a:lnTo>
                <a:lnTo>
                  <a:pt x="162" y="74"/>
                </a:lnTo>
                <a:lnTo>
                  <a:pt x="164" y="74"/>
                </a:lnTo>
                <a:lnTo>
                  <a:pt x="164" y="74"/>
                </a:lnTo>
                <a:lnTo>
                  <a:pt x="178" y="69"/>
                </a:lnTo>
                <a:lnTo>
                  <a:pt x="178" y="69"/>
                </a:lnTo>
                <a:lnTo>
                  <a:pt x="181" y="68"/>
                </a:lnTo>
                <a:lnTo>
                  <a:pt x="183" y="66"/>
                </a:lnTo>
                <a:lnTo>
                  <a:pt x="183" y="66"/>
                </a:lnTo>
                <a:lnTo>
                  <a:pt x="181" y="66"/>
                </a:lnTo>
                <a:lnTo>
                  <a:pt x="181" y="66"/>
                </a:lnTo>
                <a:lnTo>
                  <a:pt x="170" y="66"/>
                </a:lnTo>
                <a:lnTo>
                  <a:pt x="170" y="66"/>
                </a:lnTo>
                <a:lnTo>
                  <a:pt x="169" y="68"/>
                </a:lnTo>
                <a:lnTo>
                  <a:pt x="167" y="69"/>
                </a:lnTo>
                <a:lnTo>
                  <a:pt x="167" y="69"/>
                </a:lnTo>
                <a:lnTo>
                  <a:pt x="162" y="74"/>
                </a:lnTo>
                <a:lnTo>
                  <a:pt x="162" y="74"/>
                </a:lnTo>
                <a:close/>
                <a:moveTo>
                  <a:pt x="271" y="60"/>
                </a:moveTo>
                <a:lnTo>
                  <a:pt x="271" y="60"/>
                </a:lnTo>
                <a:lnTo>
                  <a:pt x="271" y="60"/>
                </a:lnTo>
                <a:lnTo>
                  <a:pt x="271" y="60"/>
                </a:lnTo>
                <a:lnTo>
                  <a:pt x="271" y="44"/>
                </a:lnTo>
                <a:lnTo>
                  <a:pt x="271" y="44"/>
                </a:lnTo>
                <a:lnTo>
                  <a:pt x="271" y="38"/>
                </a:lnTo>
                <a:lnTo>
                  <a:pt x="271" y="38"/>
                </a:lnTo>
                <a:lnTo>
                  <a:pt x="270" y="9"/>
                </a:lnTo>
                <a:lnTo>
                  <a:pt x="270" y="9"/>
                </a:lnTo>
                <a:lnTo>
                  <a:pt x="270" y="8"/>
                </a:lnTo>
                <a:lnTo>
                  <a:pt x="268" y="6"/>
                </a:lnTo>
                <a:lnTo>
                  <a:pt x="268" y="6"/>
                </a:lnTo>
                <a:lnTo>
                  <a:pt x="268" y="11"/>
                </a:lnTo>
                <a:lnTo>
                  <a:pt x="268" y="11"/>
                </a:lnTo>
                <a:lnTo>
                  <a:pt x="268" y="30"/>
                </a:lnTo>
                <a:lnTo>
                  <a:pt x="268" y="30"/>
                </a:lnTo>
                <a:lnTo>
                  <a:pt x="270" y="35"/>
                </a:lnTo>
                <a:lnTo>
                  <a:pt x="270" y="35"/>
                </a:lnTo>
                <a:lnTo>
                  <a:pt x="270" y="54"/>
                </a:lnTo>
                <a:lnTo>
                  <a:pt x="270" y="54"/>
                </a:lnTo>
                <a:lnTo>
                  <a:pt x="271" y="60"/>
                </a:lnTo>
                <a:lnTo>
                  <a:pt x="271" y="60"/>
                </a:lnTo>
                <a:close/>
                <a:moveTo>
                  <a:pt x="259" y="393"/>
                </a:moveTo>
                <a:lnTo>
                  <a:pt x="259" y="393"/>
                </a:lnTo>
                <a:lnTo>
                  <a:pt x="255" y="396"/>
                </a:lnTo>
                <a:lnTo>
                  <a:pt x="255" y="396"/>
                </a:lnTo>
                <a:lnTo>
                  <a:pt x="255" y="397"/>
                </a:lnTo>
                <a:lnTo>
                  <a:pt x="255" y="397"/>
                </a:lnTo>
                <a:lnTo>
                  <a:pt x="254" y="401"/>
                </a:lnTo>
                <a:lnTo>
                  <a:pt x="254" y="401"/>
                </a:lnTo>
                <a:lnTo>
                  <a:pt x="254" y="401"/>
                </a:lnTo>
                <a:lnTo>
                  <a:pt x="254" y="404"/>
                </a:lnTo>
                <a:lnTo>
                  <a:pt x="254" y="404"/>
                </a:lnTo>
                <a:lnTo>
                  <a:pt x="255" y="404"/>
                </a:lnTo>
                <a:lnTo>
                  <a:pt x="255" y="404"/>
                </a:lnTo>
                <a:lnTo>
                  <a:pt x="262" y="402"/>
                </a:lnTo>
                <a:lnTo>
                  <a:pt x="262" y="402"/>
                </a:lnTo>
                <a:lnTo>
                  <a:pt x="263" y="402"/>
                </a:lnTo>
                <a:lnTo>
                  <a:pt x="263" y="402"/>
                </a:lnTo>
                <a:lnTo>
                  <a:pt x="265" y="401"/>
                </a:lnTo>
                <a:lnTo>
                  <a:pt x="265" y="401"/>
                </a:lnTo>
                <a:lnTo>
                  <a:pt x="265" y="401"/>
                </a:lnTo>
                <a:lnTo>
                  <a:pt x="259" y="393"/>
                </a:lnTo>
                <a:lnTo>
                  <a:pt x="259" y="393"/>
                </a:lnTo>
                <a:close/>
                <a:moveTo>
                  <a:pt x="80" y="273"/>
                </a:moveTo>
                <a:lnTo>
                  <a:pt x="80" y="273"/>
                </a:lnTo>
                <a:lnTo>
                  <a:pt x="82" y="273"/>
                </a:lnTo>
                <a:lnTo>
                  <a:pt x="82" y="273"/>
                </a:lnTo>
                <a:lnTo>
                  <a:pt x="117" y="273"/>
                </a:lnTo>
                <a:lnTo>
                  <a:pt x="117" y="273"/>
                </a:lnTo>
                <a:lnTo>
                  <a:pt x="117" y="273"/>
                </a:lnTo>
                <a:lnTo>
                  <a:pt x="117" y="273"/>
                </a:lnTo>
                <a:lnTo>
                  <a:pt x="117" y="273"/>
                </a:lnTo>
                <a:lnTo>
                  <a:pt x="117" y="273"/>
                </a:lnTo>
                <a:lnTo>
                  <a:pt x="115" y="271"/>
                </a:lnTo>
                <a:lnTo>
                  <a:pt x="115" y="271"/>
                </a:lnTo>
                <a:lnTo>
                  <a:pt x="113" y="270"/>
                </a:lnTo>
                <a:lnTo>
                  <a:pt x="113" y="270"/>
                </a:lnTo>
                <a:lnTo>
                  <a:pt x="98" y="271"/>
                </a:lnTo>
                <a:lnTo>
                  <a:pt x="98" y="271"/>
                </a:lnTo>
                <a:lnTo>
                  <a:pt x="98" y="271"/>
                </a:lnTo>
                <a:lnTo>
                  <a:pt x="98" y="271"/>
                </a:lnTo>
                <a:lnTo>
                  <a:pt x="95" y="273"/>
                </a:lnTo>
                <a:lnTo>
                  <a:pt x="93" y="271"/>
                </a:lnTo>
                <a:lnTo>
                  <a:pt x="93" y="271"/>
                </a:lnTo>
                <a:lnTo>
                  <a:pt x="91" y="271"/>
                </a:lnTo>
                <a:lnTo>
                  <a:pt x="91" y="271"/>
                </a:lnTo>
                <a:lnTo>
                  <a:pt x="82" y="271"/>
                </a:lnTo>
                <a:lnTo>
                  <a:pt x="82" y="271"/>
                </a:lnTo>
                <a:lnTo>
                  <a:pt x="80" y="271"/>
                </a:lnTo>
                <a:lnTo>
                  <a:pt x="80" y="271"/>
                </a:lnTo>
                <a:lnTo>
                  <a:pt x="80" y="273"/>
                </a:lnTo>
                <a:lnTo>
                  <a:pt x="80" y="273"/>
                </a:lnTo>
                <a:close/>
                <a:moveTo>
                  <a:pt x="162" y="57"/>
                </a:moveTo>
                <a:lnTo>
                  <a:pt x="162" y="57"/>
                </a:lnTo>
                <a:lnTo>
                  <a:pt x="170" y="57"/>
                </a:lnTo>
                <a:lnTo>
                  <a:pt x="170" y="57"/>
                </a:lnTo>
                <a:lnTo>
                  <a:pt x="172" y="57"/>
                </a:lnTo>
                <a:lnTo>
                  <a:pt x="172" y="57"/>
                </a:lnTo>
                <a:lnTo>
                  <a:pt x="175" y="54"/>
                </a:lnTo>
                <a:lnTo>
                  <a:pt x="175" y="54"/>
                </a:lnTo>
                <a:lnTo>
                  <a:pt x="175" y="52"/>
                </a:lnTo>
                <a:lnTo>
                  <a:pt x="175" y="52"/>
                </a:lnTo>
                <a:lnTo>
                  <a:pt x="177" y="47"/>
                </a:lnTo>
                <a:lnTo>
                  <a:pt x="177" y="47"/>
                </a:lnTo>
                <a:lnTo>
                  <a:pt x="175" y="47"/>
                </a:lnTo>
                <a:lnTo>
                  <a:pt x="175" y="47"/>
                </a:lnTo>
                <a:lnTo>
                  <a:pt x="166" y="52"/>
                </a:lnTo>
                <a:lnTo>
                  <a:pt x="166" y="52"/>
                </a:lnTo>
                <a:lnTo>
                  <a:pt x="164" y="54"/>
                </a:lnTo>
                <a:lnTo>
                  <a:pt x="162" y="57"/>
                </a:lnTo>
                <a:lnTo>
                  <a:pt x="162" y="57"/>
                </a:lnTo>
                <a:close/>
                <a:moveTo>
                  <a:pt x="128" y="33"/>
                </a:moveTo>
                <a:lnTo>
                  <a:pt x="128" y="33"/>
                </a:lnTo>
                <a:lnTo>
                  <a:pt x="128" y="33"/>
                </a:lnTo>
                <a:lnTo>
                  <a:pt x="128" y="33"/>
                </a:lnTo>
                <a:lnTo>
                  <a:pt x="128" y="32"/>
                </a:lnTo>
                <a:lnTo>
                  <a:pt x="128" y="32"/>
                </a:lnTo>
                <a:lnTo>
                  <a:pt x="128" y="24"/>
                </a:lnTo>
                <a:lnTo>
                  <a:pt x="128" y="24"/>
                </a:lnTo>
                <a:lnTo>
                  <a:pt x="129" y="19"/>
                </a:lnTo>
                <a:lnTo>
                  <a:pt x="134" y="17"/>
                </a:lnTo>
                <a:lnTo>
                  <a:pt x="134" y="17"/>
                </a:lnTo>
                <a:lnTo>
                  <a:pt x="136" y="17"/>
                </a:lnTo>
                <a:lnTo>
                  <a:pt x="136" y="17"/>
                </a:lnTo>
                <a:lnTo>
                  <a:pt x="136" y="13"/>
                </a:lnTo>
                <a:lnTo>
                  <a:pt x="136" y="13"/>
                </a:lnTo>
                <a:lnTo>
                  <a:pt x="129" y="13"/>
                </a:lnTo>
                <a:lnTo>
                  <a:pt x="129" y="13"/>
                </a:lnTo>
                <a:lnTo>
                  <a:pt x="128" y="13"/>
                </a:lnTo>
                <a:lnTo>
                  <a:pt x="128" y="13"/>
                </a:lnTo>
                <a:lnTo>
                  <a:pt x="128" y="14"/>
                </a:lnTo>
                <a:lnTo>
                  <a:pt x="128" y="14"/>
                </a:lnTo>
                <a:lnTo>
                  <a:pt x="128" y="27"/>
                </a:lnTo>
                <a:lnTo>
                  <a:pt x="128" y="27"/>
                </a:lnTo>
                <a:lnTo>
                  <a:pt x="128" y="33"/>
                </a:lnTo>
                <a:lnTo>
                  <a:pt x="128" y="33"/>
                </a:lnTo>
                <a:close/>
                <a:moveTo>
                  <a:pt x="33" y="185"/>
                </a:moveTo>
                <a:lnTo>
                  <a:pt x="33" y="185"/>
                </a:lnTo>
                <a:lnTo>
                  <a:pt x="22" y="183"/>
                </a:lnTo>
                <a:lnTo>
                  <a:pt x="22" y="183"/>
                </a:lnTo>
                <a:lnTo>
                  <a:pt x="20" y="183"/>
                </a:lnTo>
                <a:lnTo>
                  <a:pt x="20" y="183"/>
                </a:lnTo>
                <a:lnTo>
                  <a:pt x="17" y="188"/>
                </a:lnTo>
                <a:lnTo>
                  <a:pt x="17" y="188"/>
                </a:lnTo>
                <a:lnTo>
                  <a:pt x="17" y="189"/>
                </a:lnTo>
                <a:lnTo>
                  <a:pt x="17" y="189"/>
                </a:lnTo>
                <a:lnTo>
                  <a:pt x="20" y="188"/>
                </a:lnTo>
                <a:lnTo>
                  <a:pt x="20" y="188"/>
                </a:lnTo>
                <a:lnTo>
                  <a:pt x="22" y="188"/>
                </a:lnTo>
                <a:lnTo>
                  <a:pt x="22" y="188"/>
                </a:lnTo>
                <a:lnTo>
                  <a:pt x="25" y="188"/>
                </a:lnTo>
                <a:lnTo>
                  <a:pt x="25" y="188"/>
                </a:lnTo>
                <a:lnTo>
                  <a:pt x="31" y="186"/>
                </a:lnTo>
                <a:lnTo>
                  <a:pt x="31" y="186"/>
                </a:lnTo>
                <a:lnTo>
                  <a:pt x="33" y="185"/>
                </a:lnTo>
                <a:lnTo>
                  <a:pt x="33" y="185"/>
                </a:lnTo>
                <a:close/>
                <a:moveTo>
                  <a:pt x="298" y="270"/>
                </a:moveTo>
                <a:lnTo>
                  <a:pt x="298" y="270"/>
                </a:lnTo>
                <a:lnTo>
                  <a:pt x="296" y="267"/>
                </a:lnTo>
                <a:lnTo>
                  <a:pt x="296" y="267"/>
                </a:lnTo>
                <a:lnTo>
                  <a:pt x="295" y="265"/>
                </a:lnTo>
                <a:lnTo>
                  <a:pt x="295" y="265"/>
                </a:lnTo>
                <a:lnTo>
                  <a:pt x="281" y="265"/>
                </a:lnTo>
                <a:lnTo>
                  <a:pt x="281" y="265"/>
                </a:lnTo>
                <a:lnTo>
                  <a:pt x="279" y="265"/>
                </a:lnTo>
                <a:lnTo>
                  <a:pt x="279" y="265"/>
                </a:lnTo>
                <a:lnTo>
                  <a:pt x="279" y="267"/>
                </a:lnTo>
                <a:lnTo>
                  <a:pt x="279" y="267"/>
                </a:lnTo>
                <a:lnTo>
                  <a:pt x="281" y="270"/>
                </a:lnTo>
                <a:lnTo>
                  <a:pt x="281" y="270"/>
                </a:lnTo>
                <a:lnTo>
                  <a:pt x="298" y="270"/>
                </a:lnTo>
                <a:lnTo>
                  <a:pt x="298" y="270"/>
                </a:lnTo>
                <a:close/>
                <a:moveTo>
                  <a:pt x="397" y="273"/>
                </a:moveTo>
                <a:lnTo>
                  <a:pt x="397" y="273"/>
                </a:lnTo>
                <a:lnTo>
                  <a:pt x="394" y="274"/>
                </a:lnTo>
                <a:lnTo>
                  <a:pt x="394" y="274"/>
                </a:lnTo>
                <a:lnTo>
                  <a:pt x="390" y="276"/>
                </a:lnTo>
                <a:lnTo>
                  <a:pt x="390" y="276"/>
                </a:lnTo>
                <a:lnTo>
                  <a:pt x="367" y="276"/>
                </a:lnTo>
                <a:lnTo>
                  <a:pt x="367" y="276"/>
                </a:lnTo>
                <a:lnTo>
                  <a:pt x="352" y="276"/>
                </a:lnTo>
                <a:lnTo>
                  <a:pt x="352" y="276"/>
                </a:lnTo>
                <a:lnTo>
                  <a:pt x="341" y="278"/>
                </a:lnTo>
                <a:lnTo>
                  <a:pt x="341" y="278"/>
                </a:lnTo>
                <a:lnTo>
                  <a:pt x="341" y="278"/>
                </a:lnTo>
                <a:lnTo>
                  <a:pt x="341" y="278"/>
                </a:lnTo>
                <a:lnTo>
                  <a:pt x="342" y="278"/>
                </a:lnTo>
                <a:lnTo>
                  <a:pt x="342" y="278"/>
                </a:lnTo>
                <a:lnTo>
                  <a:pt x="371" y="278"/>
                </a:lnTo>
                <a:lnTo>
                  <a:pt x="371" y="278"/>
                </a:lnTo>
                <a:lnTo>
                  <a:pt x="393" y="276"/>
                </a:lnTo>
                <a:lnTo>
                  <a:pt x="393" y="276"/>
                </a:lnTo>
                <a:lnTo>
                  <a:pt x="399" y="274"/>
                </a:lnTo>
                <a:lnTo>
                  <a:pt x="399" y="274"/>
                </a:lnTo>
                <a:lnTo>
                  <a:pt x="397" y="273"/>
                </a:lnTo>
                <a:lnTo>
                  <a:pt x="397" y="273"/>
                </a:lnTo>
                <a:close/>
                <a:moveTo>
                  <a:pt x="219" y="150"/>
                </a:moveTo>
                <a:lnTo>
                  <a:pt x="219" y="150"/>
                </a:lnTo>
                <a:lnTo>
                  <a:pt x="219" y="151"/>
                </a:lnTo>
                <a:lnTo>
                  <a:pt x="219" y="151"/>
                </a:lnTo>
                <a:lnTo>
                  <a:pt x="221" y="150"/>
                </a:lnTo>
                <a:lnTo>
                  <a:pt x="221" y="150"/>
                </a:lnTo>
                <a:lnTo>
                  <a:pt x="227" y="148"/>
                </a:lnTo>
                <a:lnTo>
                  <a:pt x="227" y="148"/>
                </a:lnTo>
                <a:lnTo>
                  <a:pt x="229" y="147"/>
                </a:lnTo>
                <a:lnTo>
                  <a:pt x="229" y="145"/>
                </a:lnTo>
                <a:lnTo>
                  <a:pt x="229" y="145"/>
                </a:lnTo>
                <a:lnTo>
                  <a:pt x="230" y="142"/>
                </a:lnTo>
                <a:lnTo>
                  <a:pt x="230" y="142"/>
                </a:lnTo>
                <a:lnTo>
                  <a:pt x="222" y="140"/>
                </a:lnTo>
                <a:lnTo>
                  <a:pt x="222" y="140"/>
                </a:lnTo>
                <a:lnTo>
                  <a:pt x="222" y="140"/>
                </a:lnTo>
                <a:lnTo>
                  <a:pt x="222" y="140"/>
                </a:lnTo>
                <a:lnTo>
                  <a:pt x="222" y="144"/>
                </a:lnTo>
                <a:lnTo>
                  <a:pt x="222" y="145"/>
                </a:lnTo>
                <a:lnTo>
                  <a:pt x="222" y="145"/>
                </a:lnTo>
                <a:lnTo>
                  <a:pt x="219" y="150"/>
                </a:lnTo>
                <a:lnTo>
                  <a:pt x="219" y="150"/>
                </a:lnTo>
                <a:close/>
                <a:moveTo>
                  <a:pt x="278" y="390"/>
                </a:moveTo>
                <a:lnTo>
                  <a:pt x="278" y="390"/>
                </a:lnTo>
                <a:lnTo>
                  <a:pt x="278" y="391"/>
                </a:lnTo>
                <a:lnTo>
                  <a:pt x="278" y="391"/>
                </a:lnTo>
                <a:lnTo>
                  <a:pt x="278" y="397"/>
                </a:lnTo>
                <a:lnTo>
                  <a:pt x="278" y="397"/>
                </a:lnTo>
                <a:lnTo>
                  <a:pt x="276" y="401"/>
                </a:lnTo>
                <a:lnTo>
                  <a:pt x="276" y="402"/>
                </a:lnTo>
                <a:lnTo>
                  <a:pt x="276" y="402"/>
                </a:lnTo>
                <a:lnTo>
                  <a:pt x="276" y="405"/>
                </a:lnTo>
                <a:lnTo>
                  <a:pt x="276" y="405"/>
                </a:lnTo>
                <a:lnTo>
                  <a:pt x="276" y="407"/>
                </a:lnTo>
                <a:lnTo>
                  <a:pt x="274" y="409"/>
                </a:lnTo>
                <a:lnTo>
                  <a:pt x="274" y="409"/>
                </a:lnTo>
                <a:lnTo>
                  <a:pt x="279" y="410"/>
                </a:lnTo>
                <a:lnTo>
                  <a:pt x="279" y="410"/>
                </a:lnTo>
                <a:lnTo>
                  <a:pt x="279" y="390"/>
                </a:lnTo>
                <a:lnTo>
                  <a:pt x="279" y="390"/>
                </a:lnTo>
                <a:lnTo>
                  <a:pt x="278" y="390"/>
                </a:lnTo>
                <a:lnTo>
                  <a:pt x="278" y="390"/>
                </a:lnTo>
                <a:close/>
                <a:moveTo>
                  <a:pt x="170" y="297"/>
                </a:moveTo>
                <a:lnTo>
                  <a:pt x="170" y="297"/>
                </a:lnTo>
                <a:lnTo>
                  <a:pt x="166" y="293"/>
                </a:lnTo>
                <a:lnTo>
                  <a:pt x="166" y="293"/>
                </a:lnTo>
                <a:lnTo>
                  <a:pt x="161" y="298"/>
                </a:lnTo>
                <a:lnTo>
                  <a:pt x="161" y="298"/>
                </a:lnTo>
                <a:lnTo>
                  <a:pt x="167" y="306"/>
                </a:lnTo>
                <a:lnTo>
                  <a:pt x="167" y="306"/>
                </a:lnTo>
                <a:lnTo>
                  <a:pt x="170" y="303"/>
                </a:lnTo>
                <a:lnTo>
                  <a:pt x="170" y="303"/>
                </a:lnTo>
                <a:lnTo>
                  <a:pt x="169" y="300"/>
                </a:lnTo>
                <a:lnTo>
                  <a:pt x="170" y="297"/>
                </a:lnTo>
                <a:lnTo>
                  <a:pt x="170" y="297"/>
                </a:lnTo>
                <a:close/>
                <a:moveTo>
                  <a:pt x="200" y="145"/>
                </a:moveTo>
                <a:lnTo>
                  <a:pt x="200" y="145"/>
                </a:lnTo>
                <a:lnTo>
                  <a:pt x="202" y="145"/>
                </a:lnTo>
                <a:lnTo>
                  <a:pt x="202" y="145"/>
                </a:lnTo>
                <a:lnTo>
                  <a:pt x="211" y="145"/>
                </a:lnTo>
                <a:lnTo>
                  <a:pt x="211" y="145"/>
                </a:lnTo>
                <a:lnTo>
                  <a:pt x="211" y="144"/>
                </a:lnTo>
                <a:lnTo>
                  <a:pt x="211" y="144"/>
                </a:lnTo>
                <a:lnTo>
                  <a:pt x="214" y="136"/>
                </a:lnTo>
                <a:lnTo>
                  <a:pt x="214" y="136"/>
                </a:lnTo>
                <a:lnTo>
                  <a:pt x="214" y="136"/>
                </a:lnTo>
                <a:lnTo>
                  <a:pt x="214" y="136"/>
                </a:lnTo>
                <a:lnTo>
                  <a:pt x="202" y="144"/>
                </a:lnTo>
                <a:lnTo>
                  <a:pt x="202" y="144"/>
                </a:lnTo>
                <a:lnTo>
                  <a:pt x="200" y="145"/>
                </a:lnTo>
                <a:lnTo>
                  <a:pt x="200" y="145"/>
                </a:lnTo>
                <a:close/>
                <a:moveTo>
                  <a:pt x="251" y="32"/>
                </a:moveTo>
                <a:lnTo>
                  <a:pt x="251" y="32"/>
                </a:lnTo>
                <a:lnTo>
                  <a:pt x="252" y="19"/>
                </a:lnTo>
                <a:lnTo>
                  <a:pt x="252" y="19"/>
                </a:lnTo>
                <a:lnTo>
                  <a:pt x="251" y="19"/>
                </a:lnTo>
                <a:lnTo>
                  <a:pt x="251" y="19"/>
                </a:lnTo>
                <a:lnTo>
                  <a:pt x="249" y="19"/>
                </a:lnTo>
                <a:lnTo>
                  <a:pt x="249" y="20"/>
                </a:lnTo>
                <a:lnTo>
                  <a:pt x="249" y="20"/>
                </a:lnTo>
                <a:lnTo>
                  <a:pt x="244" y="28"/>
                </a:lnTo>
                <a:lnTo>
                  <a:pt x="244" y="28"/>
                </a:lnTo>
                <a:lnTo>
                  <a:pt x="244" y="30"/>
                </a:lnTo>
                <a:lnTo>
                  <a:pt x="244" y="30"/>
                </a:lnTo>
                <a:lnTo>
                  <a:pt x="251" y="32"/>
                </a:lnTo>
                <a:lnTo>
                  <a:pt x="251" y="32"/>
                </a:lnTo>
                <a:close/>
                <a:moveTo>
                  <a:pt x="208" y="126"/>
                </a:moveTo>
                <a:lnTo>
                  <a:pt x="208" y="126"/>
                </a:lnTo>
                <a:lnTo>
                  <a:pt x="205" y="132"/>
                </a:lnTo>
                <a:lnTo>
                  <a:pt x="205" y="132"/>
                </a:lnTo>
                <a:lnTo>
                  <a:pt x="207" y="132"/>
                </a:lnTo>
                <a:lnTo>
                  <a:pt x="207" y="132"/>
                </a:lnTo>
                <a:lnTo>
                  <a:pt x="210" y="132"/>
                </a:lnTo>
                <a:lnTo>
                  <a:pt x="210" y="132"/>
                </a:lnTo>
                <a:lnTo>
                  <a:pt x="211" y="131"/>
                </a:lnTo>
                <a:lnTo>
                  <a:pt x="211" y="131"/>
                </a:lnTo>
                <a:lnTo>
                  <a:pt x="211" y="129"/>
                </a:lnTo>
                <a:lnTo>
                  <a:pt x="214" y="129"/>
                </a:lnTo>
                <a:lnTo>
                  <a:pt x="214" y="129"/>
                </a:lnTo>
                <a:lnTo>
                  <a:pt x="218" y="129"/>
                </a:lnTo>
                <a:lnTo>
                  <a:pt x="218" y="129"/>
                </a:lnTo>
                <a:lnTo>
                  <a:pt x="219" y="123"/>
                </a:lnTo>
                <a:lnTo>
                  <a:pt x="219" y="123"/>
                </a:lnTo>
                <a:lnTo>
                  <a:pt x="214" y="125"/>
                </a:lnTo>
                <a:lnTo>
                  <a:pt x="214" y="125"/>
                </a:lnTo>
                <a:lnTo>
                  <a:pt x="213" y="126"/>
                </a:lnTo>
                <a:lnTo>
                  <a:pt x="213" y="126"/>
                </a:lnTo>
                <a:lnTo>
                  <a:pt x="211" y="126"/>
                </a:lnTo>
                <a:lnTo>
                  <a:pt x="208" y="126"/>
                </a:lnTo>
                <a:lnTo>
                  <a:pt x="208" y="126"/>
                </a:lnTo>
                <a:close/>
                <a:moveTo>
                  <a:pt x="205" y="126"/>
                </a:moveTo>
                <a:lnTo>
                  <a:pt x="205" y="126"/>
                </a:lnTo>
                <a:lnTo>
                  <a:pt x="205" y="126"/>
                </a:lnTo>
                <a:lnTo>
                  <a:pt x="205" y="126"/>
                </a:lnTo>
                <a:lnTo>
                  <a:pt x="192" y="134"/>
                </a:lnTo>
                <a:lnTo>
                  <a:pt x="192" y="134"/>
                </a:lnTo>
                <a:lnTo>
                  <a:pt x="191" y="137"/>
                </a:lnTo>
                <a:lnTo>
                  <a:pt x="191" y="137"/>
                </a:lnTo>
                <a:lnTo>
                  <a:pt x="202" y="134"/>
                </a:lnTo>
                <a:lnTo>
                  <a:pt x="202" y="134"/>
                </a:lnTo>
                <a:lnTo>
                  <a:pt x="202" y="134"/>
                </a:lnTo>
                <a:lnTo>
                  <a:pt x="202" y="134"/>
                </a:lnTo>
                <a:lnTo>
                  <a:pt x="205" y="126"/>
                </a:lnTo>
                <a:lnTo>
                  <a:pt x="205" y="126"/>
                </a:lnTo>
                <a:close/>
                <a:moveTo>
                  <a:pt x="132" y="388"/>
                </a:moveTo>
                <a:lnTo>
                  <a:pt x="132" y="388"/>
                </a:lnTo>
                <a:lnTo>
                  <a:pt x="132" y="388"/>
                </a:lnTo>
                <a:lnTo>
                  <a:pt x="132" y="388"/>
                </a:lnTo>
                <a:lnTo>
                  <a:pt x="128" y="393"/>
                </a:lnTo>
                <a:lnTo>
                  <a:pt x="128" y="393"/>
                </a:lnTo>
                <a:lnTo>
                  <a:pt x="128" y="393"/>
                </a:lnTo>
                <a:lnTo>
                  <a:pt x="128" y="393"/>
                </a:lnTo>
                <a:lnTo>
                  <a:pt x="128" y="399"/>
                </a:lnTo>
                <a:lnTo>
                  <a:pt x="128" y="399"/>
                </a:lnTo>
                <a:lnTo>
                  <a:pt x="128" y="402"/>
                </a:lnTo>
                <a:lnTo>
                  <a:pt x="128" y="402"/>
                </a:lnTo>
                <a:lnTo>
                  <a:pt x="128" y="405"/>
                </a:lnTo>
                <a:lnTo>
                  <a:pt x="128" y="405"/>
                </a:lnTo>
                <a:lnTo>
                  <a:pt x="128" y="404"/>
                </a:lnTo>
                <a:lnTo>
                  <a:pt x="128" y="404"/>
                </a:lnTo>
                <a:lnTo>
                  <a:pt x="131" y="399"/>
                </a:lnTo>
                <a:lnTo>
                  <a:pt x="131" y="399"/>
                </a:lnTo>
                <a:lnTo>
                  <a:pt x="134" y="394"/>
                </a:lnTo>
                <a:lnTo>
                  <a:pt x="134" y="394"/>
                </a:lnTo>
                <a:lnTo>
                  <a:pt x="132" y="388"/>
                </a:lnTo>
                <a:lnTo>
                  <a:pt x="132" y="388"/>
                </a:lnTo>
                <a:close/>
                <a:moveTo>
                  <a:pt x="241" y="103"/>
                </a:moveTo>
                <a:lnTo>
                  <a:pt x="241" y="103"/>
                </a:lnTo>
                <a:lnTo>
                  <a:pt x="232" y="103"/>
                </a:lnTo>
                <a:lnTo>
                  <a:pt x="232" y="103"/>
                </a:lnTo>
                <a:lnTo>
                  <a:pt x="232" y="104"/>
                </a:lnTo>
                <a:lnTo>
                  <a:pt x="232" y="104"/>
                </a:lnTo>
                <a:lnTo>
                  <a:pt x="230" y="106"/>
                </a:lnTo>
                <a:lnTo>
                  <a:pt x="230" y="109"/>
                </a:lnTo>
                <a:lnTo>
                  <a:pt x="230" y="109"/>
                </a:lnTo>
                <a:lnTo>
                  <a:pt x="235" y="109"/>
                </a:lnTo>
                <a:lnTo>
                  <a:pt x="235" y="109"/>
                </a:lnTo>
                <a:lnTo>
                  <a:pt x="238" y="107"/>
                </a:lnTo>
                <a:lnTo>
                  <a:pt x="238" y="107"/>
                </a:lnTo>
                <a:lnTo>
                  <a:pt x="240" y="106"/>
                </a:lnTo>
                <a:lnTo>
                  <a:pt x="240" y="106"/>
                </a:lnTo>
                <a:lnTo>
                  <a:pt x="241" y="104"/>
                </a:lnTo>
                <a:lnTo>
                  <a:pt x="241" y="103"/>
                </a:lnTo>
                <a:lnTo>
                  <a:pt x="241" y="103"/>
                </a:lnTo>
                <a:close/>
                <a:moveTo>
                  <a:pt x="46" y="274"/>
                </a:moveTo>
                <a:lnTo>
                  <a:pt x="46" y="274"/>
                </a:lnTo>
                <a:lnTo>
                  <a:pt x="50" y="274"/>
                </a:lnTo>
                <a:lnTo>
                  <a:pt x="55" y="274"/>
                </a:lnTo>
                <a:lnTo>
                  <a:pt x="55" y="274"/>
                </a:lnTo>
                <a:lnTo>
                  <a:pt x="52" y="268"/>
                </a:lnTo>
                <a:lnTo>
                  <a:pt x="52" y="268"/>
                </a:lnTo>
                <a:lnTo>
                  <a:pt x="44" y="268"/>
                </a:lnTo>
                <a:lnTo>
                  <a:pt x="44" y="268"/>
                </a:lnTo>
                <a:lnTo>
                  <a:pt x="46" y="274"/>
                </a:lnTo>
                <a:lnTo>
                  <a:pt x="46" y="274"/>
                </a:lnTo>
                <a:close/>
                <a:moveTo>
                  <a:pt x="104" y="249"/>
                </a:moveTo>
                <a:lnTo>
                  <a:pt x="104" y="249"/>
                </a:lnTo>
                <a:lnTo>
                  <a:pt x="104" y="249"/>
                </a:lnTo>
                <a:lnTo>
                  <a:pt x="104" y="249"/>
                </a:lnTo>
                <a:lnTo>
                  <a:pt x="106" y="252"/>
                </a:lnTo>
                <a:lnTo>
                  <a:pt x="106" y="252"/>
                </a:lnTo>
                <a:lnTo>
                  <a:pt x="109" y="254"/>
                </a:lnTo>
                <a:lnTo>
                  <a:pt x="109" y="254"/>
                </a:lnTo>
                <a:lnTo>
                  <a:pt x="112" y="256"/>
                </a:lnTo>
                <a:lnTo>
                  <a:pt x="112" y="256"/>
                </a:lnTo>
                <a:lnTo>
                  <a:pt x="115" y="256"/>
                </a:lnTo>
                <a:lnTo>
                  <a:pt x="115" y="256"/>
                </a:lnTo>
                <a:lnTo>
                  <a:pt x="115" y="249"/>
                </a:lnTo>
                <a:lnTo>
                  <a:pt x="115" y="249"/>
                </a:lnTo>
                <a:lnTo>
                  <a:pt x="104" y="249"/>
                </a:lnTo>
                <a:lnTo>
                  <a:pt x="104" y="249"/>
                </a:lnTo>
                <a:close/>
                <a:moveTo>
                  <a:pt x="391" y="248"/>
                </a:moveTo>
                <a:lnTo>
                  <a:pt x="391" y="248"/>
                </a:lnTo>
                <a:lnTo>
                  <a:pt x="390" y="251"/>
                </a:lnTo>
                <a:lnTo>
                  <a:pt x="390" y="251"/>
                </a:lnTo>
                <a:lnTo>
                  <a:pt x="390" y="252"/>
                </a:lnTo>
                <a:lnTo>
                  <a:pt x="390" y="252"/>
                </a:lnTo>
                <a:lnTo>
                  <a:pt x="390" y="254"/>
                </a:lnTo>
                <a:lnTo>
                  <a:pt x="390" y="254"/>
                </a:lnTo>
                <a:lnTo>
                  <a:pt x="388" y="256"/>
                </a:lnTo>
                <a:lnTo>
                  <a:pt x="388" y="256"/>
                </a:lnTo>
                <a:lnTo>
                  <a:pt x="386" y="257"/>
                </a:lnTo>
                <a:lnTo>
                  <a:pt x="386" y="257"/>
                </a:lnTo>
                <a:lnTo>
                  <a:pt x="390" y="260"/>
                </a:lnTo>
                <a:lnTo>
                  <a:pt x="390" y="260"/>
                </a:lnTo>
                <a:lnTo>
                  <a:pt x="390" y="260"/>
                </a:lnTo>
                <a:lnTo>
                  <a:pt x="390" y="260"/>
                </a:lnTo>
                <a:lnTo>
                  <a:pt x="393" y="260"/>
                </a:lnTo>
                <a:lnTo>
                  <a:pt x="393" y="260"/>
                </a:lnTo>
                <a:lnTo>
                  <a:pt x="391" y="248"/>
                </a:lnTo>
                <a:lnTo>
                  <a:pt x="391" y="248"/>
                </a:lnTo>
                <a:close/>
                <a:moveTo>
                  <a:pt x="42" y="151"/>
                </a:moveTo>
                <a:lnTo>
                  <a:pt x="42" y="151"/>
                </a:lnTo>
                <a:lnTo>
                  <a:pt x="42" y="151"/>
                </a:lnTo>
                <a:lnTo>
                  <a:pt x="42" y="151"/>
                </a:lnTo>
                <a:lnTo>
                  <a:pt x="39" y="151"/>
                </a:lnTo>
                <a:lnTo>
                  <a:pt x="39" y="151"/>
                </a:lnTo>
                <a:lnTo>
                  <a:pt x="38" y="153"/>
                </a:lnTo>
                <a:lnTo>
                  <a:pt x="38" y="153"/>
                </a:lnTo>
                <a:lnTo>
                  <a:pt x="28" y="164"/>
                </a:lnTo>
                <a:lnTo>
                  <a:pt x="28" y="164"/>
                </a:lnTo>
                <a:lnTo>
                  <a:pt x="28" y="166"/>
                </a:lnTo>
                <a:lnTo>
                  <a:pt x="28" y="166"/>
                </a:lnTo>
                <a:lnTo>
                  <a:pt x="31" y="166"/>
                </a:lnTo>
                <a:lnTo>
                  <a:pt x="35" y="164"/>
                </a:lnTo>
                <a:lnTo>
                  <a:pt x="35" y="164"/>
                </a:lnTo>
                <a:lnTo>
                  <a:pt x="33" y="164"/>
                </a:lnTo>
                <a:lnTo>
                  <a:pt x="33" y="164"/>
                </a:lnTo>
                <a:lnTo>
                  <a:pt x="33" y="161"/>
                </a:lnTo>
                <a:lnTo>
                  <a:pt x="35" y="161"/>
                </a:lnTo>
                <a:lnTo>
                  <a:pt x="35" y="161"/>
                </a:lnTo>
                <a:lnTo>
                  <a:pt x="36" y="161"/>
                </a:lnTo>
                <a:lnTo>
                  <a:pt x="36" y="161"/>
                </a:lnTo>
                <a:lnTo>
                  <a:pt x="38" y="159"/>
                </a:lnTo>
                <a:lnTo>
                  <a:pt x="38" y="159"/>
                </a:lnTo>
                <a:lnTo>
                  <a:pt x="41" y="156"/>
                </a:lnTo>
                <a:lnTo>
                  <a:pt x="41" y="156"/>
                </a:lnTo>
                <a:lnTo>
                  <a:pt x="39" y="156"/>
                </a:lnTo>
                <a:lnTo>
                  <a:pt x="39" y="156"/>
                </a:lnTo>
                <a:lnTo>
                  <a:pt x="38" y="155"/>
                </a:lnTo>
                <a:lnTo>
                  <a:pt x="38" y="155"/>
                </a:lnTo>
                <a:lnTo>
                  <a:pt x="39" y="153"/>
                </a:lnTo>
                <a:lnTo>
                  <a:pt x="39" y="153"/>
                </a:lnTo>
                <a:lnTo>
                  <a:pt x="41" y="153"/>
                </a:lnTo>
                <a:lnTo>
                  <a:pt x="41" y="153"/>
                </a:lnTo>
                <a:lnTo>
                  <a:pt x="42" y="151"/>
                </a:lnTo>
                <a:lnTo>
                  <a:pt x="42" y="151"/>
                </a:lnTo>
                <a:close/>
                <a:moveTo>
                  <a:pt x="117" y="153"/>
                </a:moveTo>
                <a:lnTo>
                  <a:pt x="117" y="153"/>
                </a:lnTo>
                <a:lnTo>
                  <a:pt x="115" y="153"/>
                </a:lnTo>
                <a:lnTo>
                  <a:pt x="115" y="153"/>
                </a:lnTo>
                <a:lnTo>
                  <a:pt x="109" y="151"/>
                </a:lnTo>
                <a:lnTo>
                  <a:pt x="109" y="151"/>
                </a:lnTo>
                <a:lnTo>
                  <a:pt x="106" y="151"/>
                </a:lnTo>
                <a:lnTo>
                  <a:pt x="102" y="155"/>
                </a:lnTo>
                <a:lnTo>
                  <a:pt x="102" y="155"/>
                </a:lnTo>
                <a:lnTo>
                  <a:pt x="102" y="155"/>
                </a:lnTo>
                <a:lnTo>
                  <a:pt x="102" y="155"/>
                </a:lnTo>
                <a:lnTo>
                  <a:pt x="101" y="156"/>
                </a:lnTo>
                <a:lnTo>
                  <a:pt x="101" y="156"/>
                </a:lnTo>
                <a:lnTo>
                  <a:pt x="110" y="156"/>
                </a:lnTo>
                <a:lnTo>
                  <a:pt x="110" y="156"/>
                </a:lnTo>
                <a:lnTo>
                  <a:pt x="112" y="156"/>
                </a:lnTo>
                <a:lnTo>
                  <a:pt x="112" y="156"/>
                </a:lnTo>
                <a:lnTo>
                  <a:pt x="117" y="153"/>
                </a:lnTo>
                <a:lnTo>
                  <a:pt x="117" y="153"/>
                </a:lnTo>
                <a:close/>
                <a:moveTo>
                  <a:pt x="79" y="155"/>
                </a:moveTo>
                <a:lnTo>
                  <a:pt x="79" y="155"/>
                </a:lnTo>
                <a:lnTo>
                  <a:pt x="87" y="155"/>
                </a:lnTo>
                <a:lnTo>
                  <a:pt x="87" y="155"/>
                </a:lnTo>
                <a:lnTo>
                  <a:pt x="88" y="155"/>
                </a:lnTo>
                <a:lnTo>
                  <a:pt x="88" y="155"/>
                </a:lnTo>
                <a:lnTo>
                  <a:pt x="93" y="156"/>
                </a:lnTo>
                <a:lnTo>
                  <a:pt x="93" y="156"/>
                </a:lnTo>
                <a:lnTo>
                  <a:pt x="95" y="155"/>
                </a:lnTo>
                <a:lnTo>
                  <a:pt x="95" y="155"/>
                </a:lnTo>
                <a:lnTo>
                  <a:pt x="98" y="151"/>
                </a:lnTo>
                <a:lnTo>
                  <a:pt x="98" y="151"/>
                </a:lnTo>
                <a:lnTo>
                  <a:pt x="98" y="151"/>
                </a:lnTo>
                <a:lnTo>
                  <a:pt x="98" y="151"/>
                </a:lnTo>
                <a:lnTo>
                  <a:pt x="82" y="151"/>
                </a:lnTo>
                <a:lnTo>
                  <a:pt x="82" y="151"/>
                </a:lnTo>
                <a:lnTo>
                  <a:pt x="82" y="151"/>
                </a:lnTo>
                <a:lnTo>
                  <a:pt x="82" y="151"/>
                </a:lnTo>
                <a:lnTo>
                  <a:pt x="79" y="155"/>
                </a:lnTo>
                <a:lnTo>
                  <a:pt x="79" y="155"/>
                </a:lnTo>
                <a:close/>
                <a:moveTo>
                  <a:pt x="125" y="254"/>
                </a:moveTo>
                <a:lnTo>
                  <a:pt x="125" y="254"/>
                </a:lnTo>
                <a:lnTo>
                  <a:pt x="126" y="251"/>
                </a:lnTo>
                <a:lnTo>
                  <a:pt x="125" y="251"/>
                </a:lnTo>
                <a:lnTo>
                  <a:pt x="125" y="251"/>
                </a:lnTo>
                <a:lnTo>
                  <a:pt x="123" y="249"/>
                </a:lnTo>
                <a:lnTo>
                  <a:pt x="123" y="249"/>
                </a:lnTo>
                <a:lnTo>
                  <a:pt x="123" y="248"/>
                </a:lnTo>
                <a:lnTo>
                  <a:pt x="123" y="248"/>
                </a:lnTo>
                <a:lnTo>
                  <a:pt x="113" y="237"/>
                </a:lnTo>
                <a:lnTo>
                  <a:pt x="113" y="237"/>
                </a:lnTo>
                <a:lnTo>
                  <a:pt x="113" y="237"/>
                </a:lnTo>
                <a:lnTo>
                  <a:pt x="113" y="237"/>
                </a:lnTo>
                <a:lnTo>
                  <a:pt x="113" y="244"/>
                </a:lnTo>
                <a:lnTo>
                  <a:pt x="113" y="244"/>
                </a:lnTo>
                <a:lnTo>
                  <a:pt x="117" y="244"/>
                </a:lnTo>
                <a:lnTo>
                  <a:pt x="117" y="244"/>
                </a:lnTo>
                <a:lnTo>
                  <a:pt x="118" y="246"/>
                </a:lnTo>
                <a:lnTo>
                  <a:pt x="118" y="246"/>
                </a:lnTo>
                <a:lnTo>
                  <a:pt x="120" y="246"/>
                </a:lnTo>
                <a:lnTo>
                  <a:pt x="120" y="248"/>
                </a:lnTo>
                <a:lnTo>
                  <a:pt x="120" y="248"/>
                </a:lnTo>
                <a:lnTo>
                  <a:pt x="120" y="248"/>
                </a:lnTo>
                <a:lnTo>
                  <a:pt x="120" y="248"/>
                </a:lnTo>
                <a:lnTo>
                  <a:pt x="125" y="254"/>
                </a:lnTo>
                <a:lnTo>
                  <a:pt x="125" y="254"/>
                </a:lnTo>
                <a:close/>
                <a:moveTo>
                  <a:pt x="20" y="158"/>
                </a:moveTo>
                <a:lnTo>
                  <a:pt x="20" y="158"/>
                </a:lnTo>
                <a:lnTo>
                  <a:pt x="25" y="159"/>
                </a:lnTo>
                <a:lnTo>
                  <a:pt x="25" y="159"/>
                </a:lnTo>
                <a:lnTo>
                  <a:pt x="27" y="158"/>
                </a:lnTo>
                <a:lnTo>
                  <a:pt x="27" y="158"/>
                </a:lnTo>
                <a:lnTo>
                  <a:pt x="31" y="153"/>
                </a:lnTo>
                <a:lnTo>
                  <a:pt x="31" y="153"/>
                </a:lnTo>
                <a:lnTo>
                  <a:pt x="33" y="151"/>
                </a:lnTo>
                <a:lnTo>
                  <a:pt x="33" y="151"/>
                </a:lnTo>
                <a:lnTo>
                  <a:pt x="31" y="151"/>
                </a:lnTo>
                <a:lnTo>
                  <a:pt x="31" y="151"/>
                </a:lnTo>
                <a:lnTo>
                  <a:pt x="25" y="151"/>
                </a:lnTo>
                <a:lnTo>
                  <a:pt x="25" y="151"/>
                </a:lnTo>
                <a:lnTo>
                  <a:pt x="24" y="153"/>
                </a:lnTo>
                <a:lnTo>
                  <a:pt x="24" y="153"/>
                </a:lnTo>
                <a:lnTo>
                  <a:pt x="20" y="158"/>
                </a:lnTo>
                <a:lnTo>
                  <a:pt x="20" y="158"/>
                </a:lnTo>
                <a:lnTo>
                  <a:pt x="20" y="158"/>
                </a:lnTo>
                <a:lnTo>
                  <a:pt x="20" y="158"/>
                </a:lnTo>
                <a:close/>
                <a:moveTo>
                  <a:pt x="306" y="192"/>
                </a:moveTo>
                <a:lnTo>
                  <a:pt x="306" y="192"/>
                </a:lnTo>
                <a:lnTo>
                  <a:pt x="304" y="194"/>
                </a:lnTo>
                <a:lnTo>
                  <a:pt x="304" y="194"/>
                </a:lnTo>
                <a:lnTo>
                  <a:pt x="301" y="202"/>
                </a:lnTo>
                <a:lnTo>
                  <a:pt x="301" y="202"/>
                </a:lnTo>
                <a:lnTo>
                  <a:pt x="303" y="203"/>
                </a:lnTo>
                <a:lnTo>
                  <a:pt x="303" y="203"/>
                </a:lnTo>
                <a:lnTo>
                  <a:pt x="306" y="208"/>
                </a:lnTo>
                <a:lnTo>
                  <a:pt x="306" y="208"/>
                </a:lnTo>
                <a:lnTo>
                  <a:pt x="306" y="210"/>
                </a:lnTo>
                <a:lnTo>
                  <a:pt x="306" y="210"/>
                </a:lnTo>
                <a:lnTo>
                  <a:pt x="306" y="210"/>
                </a:lnTo>
                <a:lnTo>
                  <a:pt x="306" y="210"/>
                </a:lnTo>
                <a:lnTo>
                  <a:pt x="308" y="197"/>
                </a:lnTo>
                <a:lnTo>
                  <a:pt x="308" y="197"/>
                </a:lnTo>
                <a:lnTo>
                  <a:pt x="306" y="192"/>
                </a:lnTo>
                <a:lnTo>
                  <a:pt x="306" y="192"/>
                </a:lnTo>
                <a:close/>
                <a:moveTo>
                  <a:pt x="249" y="368"/>
                </a:moveTo>
                <a:lnTo>
                  <a:pt x="249" y="368"/>
                </a:lnTo>
                <a:lnTo>
                  <a:pt x="249" y="368"/>
                </a:lnTo>
                <a:lnTo>
                  <a:pt x="249" y="368"/>
                </a:lnTo>
                <a:lnTo>
                  <a:pt x="249" y="366"/>
                </a:lnTo>
                <a:lnTo>
                  <a:pt x="249" y="366"/>
                </a:lnTo>
                <a:lnTo>
                  <a:pt x="254" y="360"/>
                </a:lnTo>
                <a:lnTo>
                  <a:pt x="254" y="360"/>
                </a:lnTo>
                <a:lnTo>
                  <a:pt x="254" y="358"/>
                </a:lnTo>
                <a:lnTo>
                  <a:pt x="254" y="358"/>
                </a:lnTo>
                <a:lnTo>
                  <a:pt x="254" y="350"/>
                </a:lnTo>
                <a:lnTo>
                  <a:pt x="254" y="350"/>
                </a:lnTo>
                <a:lnTo>
                  <a:pt x="254" y="350"/>
                </a:lnTo>
                <a:lnTo>
                  <a:pt x="254" y="350"/>
                </a:lnTo>
                <a:lnTo>
                  <a:pt x="252" y="350"/>
                </a:lnTo>
                <a:lnTo>
                  <a:pt x="252" y="350"/>
                </a:lnTo>
                <a:lnTo>
                  <a:pt x="249" y="360"/>
                </a:lnTo>
                <a:lnTo>
                  <a:pt x="249" y="360"/>
                </a:lnTo>
                <a:lnTo>
                  <a:pt x="248" y="361"/>
                </a:lnTo>
                <a:lnTo>
                  <a:pt x="248" y="361"/>
                </a:lnTo>
                <a:lnTo>
                  <a:pt x="249" y="368"/>
                </a:lnTo>
                <a:lnTo>
                  <a:pt x="249" y="368"/>
                </a:lnTo>
                <a:close/>
                <a:moveTo>
                  <a:pt x="315" y="249"/>
                </a:moveTo>
                <a:lnTo>
                  <a:pt x="315" y="249"/>
                </a:lnTo>
                <a:lnTo>
                  <a:pt x="319" y="238"/>
                </a:lnTo>
                <a:lnTo>
                  <a:pt x="319" y="238"/>
                </a:lnTo>
                <a:lnTo>
                  <a:pt x="319" y="238"/>
                </a:lnTo>
                <a:lnTo>
                  <a:pt x="319" y="238"/>
                </a:lnTo>
                <a:lnTo>
                  <a:pt x="317" y="238"/>
                </a:lnTo>
                <a:lnTo>
                  <a:pt x="317" y="237"/>
                </a:lnTo>
                <a:lnTo>
                  <a:pt x="317" y="237"/>
                </a:lnTo>
                <a:lnTo>
                  <a:pt x="317" y="235"/>
                </a:lnTo>
                <a:lnTo>
                  <a:pt x="317" y="235"/>
                </a:lnTo>
                <a:lnTo>
                  <a:pt x="317" y="233"/>
                </a:lnTo>
                <a:lnTo>
                  <a:pt x="317" y="233"/>
                </a:lnTo>
                <a:lnTo>
                  <a:pt x="312" y="238"/>
                </a:lnTo>
                <a:lnTo>
                  <a:pt x="312" y="238"/>
                </a:lnTo>
                <a:lnTo>
                  <a:pt x="312" y="240"/>
                </a:lnTo>
                <a:lnTo>
                  <a:pt x="312" y="240"/>
                </a:lnTo>
                <a:lnTo>
                  <a:pt x="315" y="249"/>
                </a:lnTo>
                <a:lnTo>
                  <a:pt x="315" y="249"/>
                </a:lnTo>
                <a:close/>
                <a:moveTo>
                  <a:pt x="159" y="379"/>
                </a:moveTo>
                <a:lnTo>
                  <a:pt x="159" y="379"/>
                </a:lnTo>
                <a:lnTo>
                  <a:pt x="167" y="369"/>
                </a:lnTo>
                <a:lnTo>
                  <a:pt x="167" y="369"/>
                </a:lnTo>
                <a:lnTo>
                  <a:pt x="162" y="364"/>
                </a:lnTo>
                <a:lnTo>
                  <a:pt x="162" y="364"/>
                </a:lnTo>
                <a:lnTo>
                  <a:pt x="159" y="366"/>
                </a:lnTo>
                <a:lnTo>
                  <a:pt x="159" y="366"/>
                </a:lnTo>
                <a:lnTo>
                  <a:pt x="159" y="368"/>
                </a:lnTo>
                <a:lnTo>
                  <a:pt x="159" y="369"/>
                </a:lnTo>
                <a:lnTo>
                  <a:pt x="159" y="369"/>
                </a:lnTo>
                <a:lnTo>
                  <a:pt x="161" y="372"/>
                </a:lnTo>
                <a:lnTo>
                  <a:pt x="161" y="372"/>
                </a:lnTo>
                <a:lnTo>
                  <a:pt x="161" y="374"/>
                </a:lnTo>
                <a:lnTo>
                  <a:pt x="159" y="375"/>
                </a:lnTo>
                <a:lnTo>
                  <a:pt x="159" y="375"/>
                </a:lnTo>
                <a:lnTo>
                  <a:pt x="158" y="375"/>
                </a:lnTo>
                <a:lnTo>
                  <a:pt x="158" y="375"/>
                </a:lnTo>
                <a:lnTo>
                  <a:pt x="159" y="379"/>
                </a:lnTo>
                <a:lnTo>
                  <a:pt x="159" y="379"/>
                </a:lnTo>
                <a:close/>
                <a:moveTo>
                  <a:pt x="164" y="325"/>
                </a:moveTo>
                <a:lnTo>
                  <a:pt x="164" y="325"/>
                </a:lnTo>
                <a:lnTo>
                  <a:pt x="161" y="322"/>
                </a:lnTo>
                <a:lnTo>
                  <a:pt x="161" y="322"/>
                </a:lnTo>
                <a:lnTo>
                  <a:pt x="154" y="327"/>
                </a:lnTo>
                <a:lnTo>
                  <a:pt x="154" y="327"/>
                </a:lnTo>
                <a:lnTo>
                  <a:pt x="158" y="331"/>
                </a:lnTo>
                <a:lnTo>
                  <a:pt x="158" y="331"/>
                </a:lnTo>
                <a:lnTo>
                  <a:pt x="164" y="325"/>
                </a:lnTo>
                <a:lnTo>
                  <a:pt x="164" y="325"/>
                </a:lnTo>
                <a:close/>
                <a:moveTo>
                  <a:pt x="254" y="366"/>
                </a:moveTo>
                <a:lnTo>
                  <a:pt x="254" y="366"/>
                </a:lnTo>
                <a:lnTo>
                  <a:pt x="254" y="366"/>
                </a:lnTo>
                <a:lnTo>
                  <a:pt x="254" y="366"/>
                </a:lnTo>
                <a:lnTo>
                  <a:pt x="249" y="372"/>
                </a:lnTo>
                <a:lnTo>
                  <a:pt x="249" y="372"/>
                </a:lnTo>
                <a:lnTo>
                  <a:pt x="249" y="374"/>
                </a:lnTo>
                <a:lnTo>
                  <a:pt x="249" y="374"/>
                </a:lnTo>
                <a:lnTo>
                  <a:pt x="249" y="375"/>
                </a:lnTo>
                <a:lnTo>
                  <a:pt x="251" y="379"/>
                </a:lnTo>
                <a:lnTo>
                  <a:pt x="251" y="379"/>
                </a:lnTo>
                <a:lnTo>
                  <a:pt x="252" y="380"/>
                </a:lnTo>
                <a:lnTo>
                  <a:pt x="252" y="380"/>
                </a:lnTo>
                <a:lnTo>
                  <a:pt x="254" y="382"/>
                </a:lnTo>
                <a:lnTo>
                  <a:pt x="254" y="382"/>
                </a:lnTo>
                <a:lnTo>
                  <a:pt x="254" y="366"/>
                </a:lnTo>
                <a:lnTo>
                  <a:pt x="254" y="366"/>
                </a:lnTo>
                <a:close/>
                <a:moveTo>
                  <a:pt x="169" y="372"/>
                </a:moveTo>
                <a:lnTo>
                  <a:pt x="169" y="372"/>
                </a:lnTo>
                <a:lnTo>
                  <a:pt x="161" y="382"/>
                </a:lnTo>
                <a:lnTo>
                  <a:pt x="161" y="382"/>
                </a:lnTo>
                <a:lnTo>
                  <a:pt x="164" y="386"/>
                </a:lnTo>
                <a:lnTo>
                  <a:pt x="164" y="386"/>
                </a:lnTo>
                <a:lnTo>
                  <a:pt x="166" y="383"/>
                </a:lnTo>
                <a:lnTo>
                  <a:pt x="166" y="383"/>
                </a:lnTo>
                <a:lnTo>
                  <a:pt x="166" y="382"/>
                </a:lnTo>
                <a:lnTo>
                  <a:pt x="167" y="380"/>
                </a:lnTo>
                <a:lnTo>
                  <a:pt x="167" y="380"/>
                </a:lnTo>
                <a:lnTo>
                  <a:pt x="167" y="380"/>
                </a:lnTo>
                <a:lnTo>
                  <a:pt x="167" y="380"/>
                </a:lnTo>
                <a:lnTo>
                  <a:pt x="170" y="377"/>
                </a:lnTo>
                <a:lnTo>
                  <a:pt x="170" y="377"/>
                </a:lnTo>
                <a:lnTo>
                  <a:pt x="170" y="375"/>
                </a:lnTo>
                <a:lnTo>
                  <a:pt x="170" y="375"/>
                </a:lnTo>
                <a:lnTo>
                  <a:pt x="169" y="372"/>
                </a:lnTo>
                <a:lnTo>
                  <a:pt x="169" y="372"/>
                </a:lnTo>
                <a:close/>
                <a:moveTo>
                  <a:pt x="142" y="265"/>
                </a:moveTo>
                <a:lnTo>
                  <a:pt x="142" y="265"/>
                </a:lnTo>
                <a:lnTo>
                  <a:pt x="134" y="276"/>
                </a:lnTo>
                <a:lnTo>
                  <a:pt x="134" y="276"/>
                </a:lnTo>
                <a:lnTo>
                  <a:pt x="137" y="278"/>
                </a:lnTo>
                <a:lnTo>
                  <a:pt x="137" y="278"/>
                </a:lnTo>
                <a:lnTo>
                  <a:pt x="145" y="270"/>
                </a:lnTo>
                <a:lnTo>
                  <a:pt x="145" y="270"/>
                </a:lnTo>
                <a:lnTo>
                  <a:pt x="142" y="265"/>
                </a:lnTo>
                <a:lnTo>
                  <a:pt x="142" y="265"/>
                </a:lnTo>
                <a:close/>
                <a:moveTo>
                  <a:pt x="216" y="79"/>
                </a:moveTo>
                <a:lnTo>
                  <a:pt x="216" y="79"/>
                </a:lnTo>
                <a:lnTo>
                  <a:pt x="211" y="79"/>
                </a:lnTo>
                <a:lnTo>
                  <a:pt x="211" y="79"/>
                </a:lnTo>
                <a:lnTo>
                  <a:pt x="211" y="79"/>
                </a:lnTo>
                <a:lnTo>
                  <a:pt x="211" y="79"/>
                </a:lnTo>
                <a:lnTo>
                  <a:pt x="207" y="85"/>
                </a:lnTo>
                <a:lnTo>
                  <a:pt x="207" y="85"/>
                </a:lnTo>
                <a:lnTo>
                  <a:pt x="207" y="87"/>
                </a:lnTo>
                <a:lnTo>
                  <a:pt x="207" y="87"/>
                </a:lnTo>
                <a:lnTo>
                  <a:pt x="214" y="85"/>
                </a:lnTo>
                <a:lnTo>
                  <a:pt x="214" y="85"/>
                </a:lnTo>
                <a:lnTo>
                  <a:pt x="216" y="79"/>
                </a:lnTo>
                <a:lnTo>
                  <a:pt x="216" y="79"/>
                </a:lnTo>
                <a:close/>
                <a:moveTo>
                  <a:pt x="311" y="222"/>
                </a:moveTo>
                <a:lnTo>
                  <a:pt x="311" y="222"/>
                </a:lnTo>
                <a:lnTo>
                  <a:pt x="309" y="224"/>
                </a:lnTo>
                <a:lnTo>
                  <a:pt x="309" y="224"/>
                </a:lnTo>
                <a:lnTo>
                  <a:pt x="309" y="229"/>
                </a:lnTo>
                <a:lnTo>
                  <a:pt x="309" y="232"/>
                </a:lnTo>
                <a:lnTo>
                  <a:pt x="309" y="232"/>
                </a:lnTo>
                <a:lnTo>
                  <a:pt x="311" y="237"/>
                </a:lnTo>
                <a:lnTo>
                  <a:pt x="311" y="237"/>
                </a:lnTo>
                <a:lnTo>
                  <a:pt x="315" y="230"/>
                </a:lnTo>
                <a:lnTo>
                  <a:pt x="315" y="230"/>
                </a:lnTo>
                <a:lnTo>
                  <a:pt x="311" y="222"/>
                </a:lnTo>
                <a:lnTo>
                  <a:pt x="311" y="222"/>
                </a:lnTo>
                <a:close/>
                <a:moveTo>
                  <a:pt x="98" y="263"/>
                </a:moveTo>
                <a:lnTo>
                  <a:pt x="98" y="263"/>
                </a:lnTo>
                <a:lnTo>
                  <a:pt x="110" y="265"/>
                </a:lnTo>
                <a:lnTo>
                  <a:pt x="110" y="265"/>
                </a:lnTo>
                <a:lnTo>
                  <a:pt x="110" y="265"/>
                </a:lnTo>
                <a:lnTo>
                  <a:pt x="110" y="265"/>
                </a:lnTo>
                <a:lnTo>
                  <a:pt x="107" y="262"/>
                </a:lnTo>
                <a:lnTo>
                  <a:pt x="107" y="262"/>
                </a:lnTo>
                <a:lnTo>
                  <a:pt x="106" y="260"/>
                </a:lnTo>
                <a:lnTo>
                  <a:pt x="106" y="260"/>
                </a:lnTo>
                <a:lnTo>
                  <a:pt x="98" y="260"/>
                </a:lnTo>
                <a:lnTo>
                  <a:pt x="98" y="260"/>
                </a:lnTo>
                <a:lnTo>
                  <a:pt x="98" y="260"/>
                </a:lnTo>
                <a:lnTo>
                  <a:pt x="98" y="260"/>
                </a:lnTo>
                <a:lnTo>
                  <a:pt x="98" y="263"/>
                </a:lnTo>
                <a:lnTo>
                  <a:pt x="98" y="263"/>
                </a:lnTo>
                <a:close/>
                <a:moveTo>
                  <a:pt x="194" y="30"/>
                </a:moveTo>
                <a:lnTo>
                  <a:pt x="194" y="30"/>
                </a:lnTo>
                <a:lnTo>
                  <a:pt x="188" y="30"/>
                </a:lnTo>
                <a:lnTo>
                  <a:pt x="188" y="30"/>
                </a:lnTo>
                <a:lnTo>
                  <a:pt x="188" y="30"/>
                </a:lnTo>
                <a:lnTo>
                  <a:pt x="188" y="30"/>
                </a:lnTo>
                <a:lnTo>
                  <a:pt x="186" y="35"/>
                </a:lnTo>
                <a:lnTo>
                  <a:pt x="186" y="35"/>
                </a:lnTo>
                <a:lnTo>
                  <a:pt x="184" y="36"/>
                </a:lnTo>
                <a:lnTo>
                  <a:pt x="184" y="36"/>
                </a:lnTo>
                <a:lnTo>
                  <a:pt x="189" y="36"/>
                </a:lnTo>
                <a:lnTo>
                  <a:pt x="194" y="35"/>
                </a:lnTo>
                <a:lnTo>
                  <a:pt x="194" y="35"/>
                </a:lnTo>
                <a:lnTo>
                  <a:pt x="194" y="30"/>
                </a:lnTo>
                <a:lnTo>
                  <a:pt x="194" y="30"/>
                </a:lnTo>
                <a:close/>
                <a:moveTo>
                  <a:pt x="170" y="393"/>
                </a:moveTo>
                <a:lnTo>
                  <a:pt x="170" y="393"/>
                </a:lnTo>
                <a:lnTo>
                  <a:pt x="172" y="391"/>
                </a:lnTo>
                <a:lnTo>
                  <a:pt x="172" y="391"/>
                </a:lnTo>
                <a:lnTo>
                  <a:pt x="173" y="388"/>
                </a:lnTo>
                <a:lnTo>
                  <a:pt x="173" y="388"/>
                </a:lnTo>
                <a:lnTo>
                  <a:pt x="173" y="386"/>
                </a:lnTo>
                <a:lnTo>
                  <a:pt x="173" y="386"/>
                </a:lnTo>
                <a:lnTo>
                  <a:pt x="173" y="385"/>
                </a:lnTo>
                <a:lnTo>
                  <a:pt x="170" y="383"/>
                </a:lnTo>
                <a:lnTo>
                  <a:pt x="170" y="383"/>
                </a:lnTo>
                <a:lnTo>
                  <a:pt x="170" y="383"/>
                </a:lnTo>
                <a:lnTo>
                  <a:pt x="170" y="383"/>
                </a:lnTo>
                <a:lnTo>
                  <a:pt x="169" y="385"/>
                </a:lnTo>
                <a:lnTo>
                  <a:pt x="169" y="385"/>
                </a:lnTo>
                <a:lnTo>
                  <a:pt x="167" y="385"/>
                </a:lnTo>
                <a:lnTo>
                  <a:pt x="167" y="385"/>
                </a:lnTo>
                <a:lnTo>
                  <a:pt x="166" y="388"/>
                </a:lnTo>
                <a:lnTo>
                  <a:pt x="166" y="388"/>
                </a:lnTo>
                <a:lnTo>
                  <a:pt x="169" y="391"/>
                </a:lnTo>
                <a:lnTo>
                  <a:pt x="169" y="391"/>
                </a:lnTo>
                <a:lnTo>
                  <a:pt x="170" y="393"/>
                </a:lnTo>
                <a:lnTo>
                  <a:pt x="170" y="393"/>
                </a:lnTo>
                <a:close/>
                <a:moveTo>
                  <a:pt x="99" y="167"/>
                </a:moveTo>
                <a:lnTo>
                  <a:pt x="99" y="167"/>
                </a:lnTo>
                <a:lnTo>
                  <a:pt x="99" y="167"/>
                </a:lnTo>
                <a:lnTo>
                  <a:pt x="99" y="167"/>
                </a:lnTo>
                <a:lnTo>
                  <a:pt x="93" y="167"/>
                </a:lnTo>
                <a:lnTo>
                  <a:pt x="93" y="167"/>
                </a:lnTo>
                <a:lnTo>
                  <a:pt x="90" y="169"/>
                </a:lnTo>
                <a:lnTo>
                  <a:pt x="90" y="169"/>
                </a:lnTo>
                <a:lnTo>
                  <a:pt x="87" y="173"/>
                </a:lnTo>
                <a:lnTo>
                  <a:pt x="87" y="173"/>
                </a:lnTo>
                <a:lnTo>
                  <a:pt x="87" y="173"/>
                </a:lnTo>
                <a:lnTo>
                  <a:pt x="87" y="173"/>
                </a:lnTo>
                <a:lnTo>
                  <a:pt x="91" y="173"/>
                </a:lnTo>
                <a:lnTo>
                  <a:pt x="91" y="173"/>
                </a:lnTo>
                <a:lnTo>
                  <a:pt x="93" y="173"/>
                </a:lnTo>
                <a:lnTo>
                  <a:pt x="93" y="173"/>
                </a:lnTo>
                <a:lnTo>
                  <a:pt x="98" y="169"/>
                </a:lnTo>
                <a:lnTo>
                  <a:pt x="98" y="169"/>
                </a:lnTo>
                <a:lnTo>
                  <a:pt x="99" y="167"/>
                </a:lnTo>
                <a:lnTo>
                  <a:pt x="99" y="167"/>
                </a:lnTo>
                <a:close/>
                <a:moveTo>
                  <a:pt x="235" y="36"/>
                </a:moveTo>
                <a:lnTo>
                  <a:pt x="235" y="36"/>
                </a:lnTo>
                <a:lnTo>
                  <a:pt x="227" y="36"/>
                </a:lnTo>
                <a:lnTo>
                  <a:pt x="227" y="36"/>
                </a:lnTo>
                <a:lnTo>
                  <a:pt x="225" y="43"/>
                </a:lnTo>
                <a:lnTo>
                  <a:pt x="225" y="43"/>
                </a:lnTo>
                <a:lnTo>
                  <a:pt x="233" y="41"/>
                </a:lnTo>
                <a:lnTo>
                  <a:pt x="233" y="41"/>
                </a:lnTo>
                <a:lnTo>
                  <a:pt x="235" y="36"/>
                </a:lnTo>
                <a:lnTo>
                  <a:pt x="235" y="36"/>
                </a:lnTo>
                <a:close/>
                <a:moveTo>
                  <a:pt x="197" y="162"/>
                </a:moveTo>
                <a:lnTo>
                  <a:pt x="197" y="162"/>
                </a:lnTo>
                <a:lnTo>
                  <a:pt x="200" y="164"/>
                </a:lnTo>
                <a:lnTo>
                  <a:pt x="200" y="164"/>
                </a:lnTo>
                <a:lnTo>
                  <a:pt x="205" y="167"/>
                </a:lnTo>
                <a:lnTo>
                  <a:pt x="205" y="167"/>
                </a:lnTo>
                <a:lnTo>
                  <a:pt x="208" y="166"/>
                </a:lnTo>
                <a:lnTo>
                  <a:pt x="208" y="166"/>
                </a:lnTo>
                <a:lnTo>
                  <a:pt x="218" y="159"/>
                </a:lnTo>
                <a:lnTo>
                  <a:pt x="218" y="159"/>
                </a:lnTo>
                <a:lnTo>
                  <a:pt x="219" y="159"/>
                </a:lnTo>
                <a:lnTo>
                  <a:pt x="219" y="159"/>
                </a:lnTo>
                <a:lnTo>
                  <a:pt x="214" y="159"/>
                </a:lnTo>
                <a:lnTo>
                  <a:pt x="214" y="159"/>
                </a:lnTo>
                <a:lnTo>
                  <a:pt x="213" y="161"/>
                </a:lnTo>
                <a:lnTo>
                  <a:pt x="213" y="161"/>
                </a:lnTo>
                <a:lnTo>
                  <a:pt x="210" y="164"/>
                </a:lnTo>
                <a:lnTo>
                  <a:pt x="210" y="164"/>
                </a:lnTo>
                <a:lnTo>
                  <a:pt x="208" y="166"/>
                </a:lnTo>
                <a:lnTo>
                  <a:pt x="207" y="164"/>
                </a:lnTo>
                <a:lnTo>
                  <a:pt x="207" y="164"/>
                </a:lnTo>
                <a:lnTo>
                  <a:pt x="207" y="162"/>
                </a:lnTo>
                <a:lnTo>
                  <a:pt x="207" y="162"/>
                </a:lnTo>
                <a:lnTo>
                  <a:pt x="203" y="164"/>
                </a:lnTo>
                <a:lnTo>
                  <a:pt x="202" y="162"/>
                </a:lnTo>
                <a:lnTo>
                  <a:pt x="202" y="162"/>
                </a:lnTo>
                <a:lnTo>
                  <a:pt x="199" y="161"/>
                </a:lnTo>
                <a:lnTo>
                  <a:pt x="199" y="161"/>
                </a:lnTo>
                <a:lnTo>
                  <a:pt x="197" y="161"/>
                </a:lnTo>
                <a:lnTo>
                  <a:pt x="197" y="161"/>
                </a:lnTo>
                <a:lnTo>
                  <a:pt x="197" y="162"/>
                </a:lnTo>
                <a:lnTo>
                  <a:pt x="197" y="162"/>
                </a:lnTo>
                <a:close/>
                <a:moveTo>
                  <a:pt x="199" y="140"/>
                </a:moveTo>
                <a:lnTo>
                  <a:pt x="199" y="140"/>
                </a:lnTo>
                <a:lnTo>
                  <a:pt x="199" y="140"/>
                </a:lnTo>
                <a:lnTo>
                  <a:pt x="199" y="140"/>
                </a:lnTo>
                <a:lnTo>
                  <a:pt x="188" y="142"/>
                </a:lnTo>
                <a:lnTo>
                  <a:pt x="188" y="142"/>
                </a:lnTo>
                <a:lnTo>
                  <a:pt x="188" y="142"/>
                </a:lnTo>
                <a:lnTo>
                  <a:pt x="188" y="142"/>
                </a:lnTo>
                <a:lnTo>
                  <a:pt x="186" y="145"/>
                </a:lnTo>
                <a:lnTo>
                  <a:pt x="186" y="145"/>
                </a:lnTo>
                <a:lnTo>
                  <a:pt x="196" y="145"/>
                </a:lnTo>
                <a:lnTo>
                  <a:pt x="196" y="145"/>
                </a:lnTo>
                <a:lnTo>
                  <a:pt x="197" y="144"/>
                </a:lnTo>
                <a:lnTo>
                  <a:pt x="197" y="144"/>
                </a:lnTo>
                <a:lnTo>
                  <a:pt x="199" y="140"/>
                </a:lnTo>
                <a:lnTo>
                  <a:pt x="199" y="140"/>
                </a:lnTo>
                <a:close/>
                <a:moveTo>
                  <a:pt x="248" y="84"/>
                </a:moveTo>
                <a:lnTo>
                  <a:pt x="248" y="84"/>
                </a:lnTo>
                <a:lnTo>
                  <a:pt x="248" y="93"/>
                </a:lnTo>
                <a:lnTo>
                  <a:pt x="248" y="93"/>
                </a:lnTo>
                <a:lnTo>
                  <a:pt x="252" y="93"/>
                </a:lnTo>
                <a:lnTo>
                  <a:pt x="252" y="93"/>
                </a:lnTo>
                <a:lnTo>
                  <a:pt x="252" y="84"/>
                </a:lnTo>
                <a:lnTo>
                  <a:pt x="252" y="84"/>
                </a:lnTo>
                <a:lnTo>
                  <a:pt x="248" y="84"/>
                </a:lnTo>
                <a:lnTo>
                  <a:pt x="248" y="84"/>
                </a:lnTo>
                <a:close/>
                <a:moveTo>
                  <a:pt x="331" y="151"/>
                </a:moveTo>
                <a:lnTo>
                  <a:pt x="331" y="151"/>
                </a:lnTo>
                <a:lnTo>
                  <a:pt x="330" y="151"/>
                </a:lnTo>
                <a:lnTo>
                  <a:pt x="330" y="151"/>
                </a:lnTo>
                <a:lnTo>
                  <a:pt x="328" y="151"/>
                </a:lnTo>
                <a:lnTo>
                  <a:pt x="326" y="153"/>
                </a:lnTo>
                <a:lnTo>
                  <a:pt x="326" y="153"/>
                </a:lnTo>
                <a:lnTo>
                  <a:pt x="326" y="156"/>
                </a:lnTo>
                <a:lnTo>
                  <a:pt x="326" y="159"/>
                </a:lnTo>
                <a:lnTo>
                  <a:pt x="326" y="159"/>
                </a:lnTo>
                <a:lnTo>
                  <a:pt x="330" y="162"/>
                </a:lnTo>
                <a:lnTo>
                  <a:pt x="330" y="162"/>
                </a:lnTo>
                <a:lnTo>
                  <a:pt x="331" y="161"/>
                </a:lnTo>
                <a:lnTo>
                  <a:pt x="331" y="161"/>
                </a:lnTo>
                <a:lnTo>
                  <a:pt x="330" y="158"/>
                </a:lnTo>
                <a:lnTo>
                  <a:pt x="331" y="156"/>
                </a:lnTo>
                <a:lnTo>
                  <a:pt x="331" y="156"/>
                </a:lnTo>
                <a:lnTo>
                  <a:pt x="331" y="155"/>
                </a:lnTo>
                <a:lnTo>
                  <a:pt x="331" y="155"/>
                </a:lnTo>
                <a:lnTo>
                  <a:pt x="331" y="151"/>
                </a:lnTo>
                <a:lnTo>
                  <a:pt x="331" y="151"/>
                </a:lnTo>
                <a:close/>
                <a:moveTo>
                  <a:pt x="95" y="181"/>
                </a:moveTo>
                <a:lnTo>
                  <a:pt x="95" y="181"/>
                </a:lnTo>
                <a:lnTo>
                  <a:pt x="90" y="181"/>
                </a:lnTo>
                <a:lnTo>
                  <a:pt x="90" y="181"/>
                </a:lnTo>
                <a:lnTo>
                  <a:pt x="88" y="183"/>
                </a:lnTo>
                <a:lnTo>
                  <a:pt x="88" y="183"/>
                </a:lnTo>
                <a:lnTo>
                  <a:pt x="83" y="186"/>
                </a:lnTo>
                <a:lnTo>
                  <a:pt x="83" y="186"/>
                </a:lnTo>
                <a:lnTo>
                  <a:pt x="83" y="188"/>
                </a:lnTo>
                <a:lnTo>
                  <a:pt x="83" y="188"/>
                </a:lnTo>
                <a:lnTo>
                  <a:pt x="88" y="188"/>
                </a:lnTo>
                <a:lnTo>
                  <a:pt x="88" y="188"/>
                </a:lnTo>
                <a:lnTo>
                  <a:pt x="90" y="188"/>
                </a:lnTo>
                <a:lnTo>
                  <a:pt x="90" y="188"/>
                </a:lnTo>
                <a:lnTo>
                  <a:pt x="95" y="183"/>
                </a:lnTo>
                <a:lnTo>
                  <a:pt x="95" y="183"/>
                </a:lnTo>
                <a:lnTo>
                  <a:pt x="95" y="181"/>
                </a:lnTo>
                <a:lnTo>
                  <a:pt x="95" y="181"/>
                </a:lnTo>
                <a:close/>
                <a:moveTo>
                  <a:pt x="315" y="213"/>
                </a:moveTo>
                <a:lnTo>
                  <a:pt x="315" y="213"/>
                </a:lnTo>
                <a:lnTo>
                  <a:pt x="320" y="213"/>
                </a:lnTo>
                <a:lnTo>
                  <a:pt x="320" y="213"/>
                </a:lnTo>
                <a:lnTo>
                  <a:pt x="322" y="210"/>
                </a:lnTo>
                <a:lnTo>
                  <a:pt x="322" y="210"/>
                </a:lnTo>
                <a:lnTo>
                  <a:pt x="320" y="208"/>
                </a:lnTo>
                <a:lnTo>
                  <a:pt x="320" y="208"/>
                </a:lnTo>
                <a:lnTo>
                  <a:pt x="317" y="202"/>
                </a:lnTo>
                <a:lnTo>
                  <a:pt x="317" y="202"/>
                </a:lnTo>
                <a:lnTo>
                  <a:pt x="315" y="207"/>
                </a:lnTo>
                <a:lnTo>
                  <a:pt x="315" y="207"/>
                </a:lnTo>
                <a:lnTo>
                  <a:pt x="315" y="210"/>
                </a:lnTo>
                <a:lnTo>
                  <a:pt x="315" y="210"/>
                </a:lnTo>
                <a:lnTo>
                  <a:pt x="315" y="213"/>
                </a:lnTo>
                <a:lnTo>
                  <a:pt x="315" y="213"/>
                </a:lnTo>
                <a:close/>
                <a:moveTo>
                  <a:pt x="136" y="24"/>
                </a:moveTo>
                <a:lnTo>
                  <a:pt x="136" y="24"/>
                </a:lnTo>
                <a:lnTo>
                  <a:pt x="134" y="24"/>
                </a:lnTo>
                <a:lnTo>
                  <a:pt x="132" y="22"/>
                </a:lnTo>
                <a:lnTo>
                  <a:pt x="132" y="22"/>
                </a:lnTo>
                <a:lnTo>
                  <a:pt x="131" y="28"/>
                </a:lnTo>
                <a:lnTo>
                  <a:pt x="131" y="33"/>
                </a:lnTo>
                <a:lnTo>
                  <a:pt x="131" y="33"/>
                </a:lnTo>
                <a:lnTo>
                  <a:pt x="136" y="32"/>
                </a:lnTo>
                <a:lnTo>
                  <a:pt x="136" y="32"/>
                </a:lnTo>
                <a:lnTo>
                  <a:pt x="136" y="24"/>
                </a:lnTo>
                <a:lnTo>
                  <a:pt x="136" y="24"/>
                </a:lnTo>
                <a:close/>
                <a:moveTo>
                  <a:pt x="254" y="120"/>
                </a:moveTo>
                <a:lnTo>
                  <a:pt x="254" y="120"/>
                </a:lnTo>
                <a:lnTo>
                  <a:pt x="263" y="120"/>
                </a:lnTo>
                <a:lnTo>
                  <a:pt x="263" y="120"/>
                </a:lnTo>
                <a:lnTo>
                  <a:pt x="262" y="114"/>
                </a:lnTo>
                <a:lnTo>
                  <a:pt x="262" y="114"/>
                </a:lnTo>
                <a:lnTo>
                  <a:pt x="255" y="114"/>
                </a:lnTo>
                <a:lnTo>
                  <a:pt x="255" y="114"/>
                </a:lnTo>
                <a:lnTo>
                  <a:pt x="254" y="120"/>
                </a:lnTo>
                <a:lnTo>
                  <a:pt x="254" y="120"/>
                </a:lnTo>
                <a:close/>
                <a:moveTo>
                  <a:pt x="128" y="309"/>
                </a:moveTo>
                <a:lnTo>
                  <a:pt x="128" y="309"/>
                </a:lnTo>
                <a:lnTo>
                  <a:pt x="128" y="309"/>
                </a:lnTo>
                <a:lnTo>
                  <a:pt x="128" y="309"/>
                </a:lnTo>
                <a:lnTo>
                  <a:pt x="128" y="301"/>
                </a:lnTo>
                <a:lnTo>
                  <a:pt x="128" y="301"/>
                </a:lnTo>
                <a:lnTo>
                  <a:pt x="128" y="300"/>
                </a:lnTo>
                <a:lnTo>
                  <a:pt x="128" y="297"/>
                </a:lnTo>
                <a:lnTo>
                  <a:pt x="128" y="297"/>
                </a:lnTo>
                <a:lnTo>
                  <a:pt x="129" y="287"/>
                </a:lnTo>
                <a:lnTo>
                  <a:pt x="129" y="287"/>
                </a:lnTo>
                <a:lnTo>
                  <a:pt x="128" y="284"/>
                </a:lnTo>
                <a:lnTo>
                  <a:pt x="128" y="284"/>
                </a:lnTo>
                <a:lnTo>
                  <a:pt x="126" y="284"/>
                </a:lnTo>
                <a:lnTo>
                  <a:pt x="126" y="284"/>
                </a:lnTo>
                <a:lnTo>
                  <a:pt x="126" y="287"/>
                </a:lnTo>
                <a:lnTo>
                  <a:pt x="126" y="290"/>
                </a:lnTo>
                <a:lnTo>
                  <a:pt x="126" y="290"/>
                </a:lnTo>
                <a:lnTo>
                  <a:pt x="128" y="300"/>
                </a:lnTo>
                <a:lnTo>
                  <a:pt x="128" y="300"/>
                </a:lnTo>
                <a:lnTo>
                  <a:pt x="128" y="309"/>
                </a:lnTo>
                <a:lnTo>
                  <a:pt x="128" y="309"/>
                </a:lnTo>
                <a:close/>
                <a:moveTo>
                  <a:pt x="22" y="276"/>
                </a:moveTo>
                <a:lnTo>
                  <a:pt x="22" y="276"/>
                </a:lnTo>
                <a:lnTo>
                  <a:pt x="22" y="274"/>
                </a:lnTo>
                <a:lnTo>
                  <a:pt x="19" y="273"/>
                </a:lnTo>
                <a:lnTo>
                  <a:pt x="19" y="273"/>
                </a:lnTo>
                <a:lnTo>
                  <a:pt x="19" y="273"/>
                </a:lnTo>
                <a:lnTo>
                  <a:pt x="19" y="273"/>
                </a:lnTo>
                <a:lnTo>
                  <a:pt x="17" y="271"/>
                </a:lnTo>
                <a:lnTo>
                  <a:pt x="17" y="270"/>
                </a:lnTo>
                <a:lnTo>
                  <a:pt x="17" y="270"/>
                </a:lnTo>
                <a:lnTo>
                  <a:pt x="19" y="268"/>
                </a:lnTo>
                <a:lnTo>
                  <a:pt x="19" y="268"/>
                </a:lnTo>
                <a:lnTo>
                  <a:pt x="16" y="263"/>
                </a:lnTo>
                <a:lnTo>
                  <a:pt x="16" y="263"/>
                </a:lnTo>
                <a:lnTo>
                  <a:pt x="16" y="263"/>
                </a:lnTo>
                <a:lnTo>
                  <a:pt x="16" y="263"/>
                </a:lnTo>
                <a:lnTo>
                  <a:pt x="14" y="276"/>
                </a:lnTo>
                <a:lnTo>
                  <a:pt x="14" y="276"/>
                </a:lnTo>
                <a:lnTo>
                  <a:pt x="22" y="276"/>
                </a:lnTo>
                <a:lnTo>
                  <a:pt x="22" y="276"/>
                </a:lnTo>
                <a:close/>
                <a:moveTo>
                  <a:pt x="188" y="96"/>
                </a:moveTo>
                <a:lnTo>
                  <a:pt x="188" y="96"/>
                </a:lnTo>
                <a:lnTo>
                  <a:pt x="191" y="95"/>
                </a:lnTo>
                <a:lnTo>
                  <a:pt x="192" y="95"/>
                </a:lnTo>
                <a:lnTo>
                  <a:pt x="192" y="95"/>
                </a:lnTo>
                <a:lnTo>
                  <a:pt x="192" y="93"/>
                </a:lnTo>
                <a:lnTo>
                  <a:pt x="194" y="91"/>
                </a:lnTo>
                <a:lnTo>
                  <a:pt x="194" y="91"/>
                </a:lnTo>
                <a:lnTo>
                  <a:pt x="194" y="90"/>
                </a:lnTo>
                <a:lnTo>
                  <a:pt x="194" y="90"/>
                </a:lnTo>
                <a:lnTo>
                  <a:pt x="196" y="85"/>
                </a:lnTo>
                <a:lnTo>
                  <a:pt x="196" y="85"/>
                </a:lnTo>
                <a:lnTo>
                  <a:pt x="194" y="85"/>
                </a:lnTo>
                <a:lnTo>
                  <a:pt x="194" y="85"/>
                </a:lnTo>
                <a:lnTo>
                  <a:pt x="188" y="91"/>
                </a:lnTo>
                <a:lnTo>
                  <a:pt x="188" y="91"/>
                </a:lnTo>
                <a:lnTo>
                  <a:pt x="188" y="93"/>
                </a:lnTo>
                <a:lnTo>
                  <a:pt x="188" y="93"/>
                </a:lnTo>
                <a:lnTo>
                  <a:pt x="188" y="96"/>
                </a:lnTo>
                <a:lnTo>
                  <a:pt x="188" y="96"/>
                </a:lnTo>
                <a:close/>
                <a:moveTo>
                  <a:pt x="295" y="257"/>
                </a:moveTo>
                <a:lnTo>
                  <a:pt x="295" y="257"/>
                </a:lnTo>
                <a:lnTo>
                  <a:pt x="304" y="257"/>
                </a:lnTo>
                <a:lnTo>
                  <a:pt x="304" y="257"/>
                </a:lnTo>
                <a:lnTo>
                  <a:pt x="304" y="248"/>
                </a:lnTo>
                <a:lnTo>
                  <a:pt x="304" y="248"/>
                </a:lnTo>
                <a:lnTo>
                  <a:pt x="301" y="252"/>
                </a:lnTo>
                <a:lnTo>
                  <a:pt x="301" y="252"/>
                </a:lnTo>
                <a:lnTo>
                  <a:pt x="300" y="254"/>
                </a:lnTo>
                <a:lnTo>
                  <a:pt x="300" y="254"/>
                </a:lnTo>
                <a:lnTo>
                  <a:pt x="300" y="256"/>
                </a:lnTo>
                <a:lnTo>
                  <a:pt x="298" y="256"/>
                </a:lnTo>
                <a:lnTo>
                  <a:pt x="298" y="256"/>
                </a:lnTo>
                <a:lnTo>
                  <a:pt x="296" y="256"/>
                </a:lnTo>
                <a:lnTo>
                  <a:pt x="296" y="256"/>
                </a:lnTo>
                <a:lnTo>
                  <a:pt x="295" y="256"/>
                </a:lnTo>
                <a:lnTo>
                  <a:pt x="295" y="256"/>
                </a:lnTo>
                <a:lnTo>
                  <a:pt x="293" y="256"/>
                </a:lnTo>
                <a:lnTo>
                  <a:pt x="293" y="256"/>
                </a:lnTo>
                <a:lnTo>
                  <a:pt x="295" y="257"/>
                </a:lnTo>
                <a:lnTo>
                  <a:pt x="295" y="257"/>
                </a:lnTo>
                <a:close/>
                <a:moveTo>
                  <a:pt x="88" y="241"/>
                </a:moveTo>
                <a:lnTo>
                  <a:pt x="88" y="241"/>
                </a:lnTo>
                <a:lnTo>
                  <a:pt x="87" y="238"/>
                </a:lnTo>
                <a:lnTo>
                  <a:pt x="87" y="238"/>
                </a:lnTo>
                <a:lnTo>
                  <a:pt x="77" y="238"/>
                </a:lnTo>
                <a:lnTo>
                  <a:pt x="77" y="238"/>
                </a:lnTo>
                <a:lnTo>
                  <a:pt x="77" y="241"/>
                </a:lnTo>
                <a:lnTo>
                  <a:pt x="77" y="241"/>
                </a:lnTo>
                <a:lnTo>
                  <a:pt x="88" y="241"/>
                </a:lnTo>
                <a:lnTo>
                  <a:pt x="88" y="241"/>
                </a:lnTo>
                <a:close/>
                <a:moveTo>
                  <a:pt x="296" y="232"/>
                </a:moveTo>
                <a:lnTo>
                  <a:pt x="296" y="232"/>
                </a:lnTo>
                <a:lnTo>
                  <a:pt x="295" y="233"/>
                </a:lnTo>
                <a:lnTo>
                  <a:pt x="295" y="233"/>
                </a:lnTo>
                <a:lnTo>
                  <a:pt x="295" y="235"/>
                </a:lnTo>
                <a:lnTo>
                  <a:pt x="295" y="235"/>
                </a:lnTo>
                <a:lnTo>
                  <a:pt x="296" y="243"/>
                </a:lnTo>
                <a:lnTo>
                  <a:pt x="296" y="243"/>
                </a:lnTo>
                <a:lnTo>
                  <a:pt x="296" y="244"/>
                </a:lnTo>
                <a:lnTo>
                  <a:pt x="296" y="244"/>
                </a:lnTo>
                <a:lnTo>
                  <a:pt x="298" y="243"/>
                </a:lnTo>
                <a:lnTo>
                  <a:pt x="298" y="243"/>
                </a:lnTo>
                <a:lnTo>
                  <a:pt x="300" y="238"/>
                </a:lnTo>
                <a:lnTo>
                  <a:pt x="300" y="238"/>
                </a:lnTo>
                <a:lnTo>
                  <a:pt x="300" y="237"/>
                </a:lnTo>
                <a:lnTo>
                  <a:pt x="300" y="237"/>
                </a:lnTo>
                <a:lnTo>
                  <a:pt x="296" y="232"/>
                </a:lnTo>
                <a:lnTo>
                  <a:pt x="296" y="232"/>
                </a:lnTo>
                <a:close/>
                <a:moveTo>
                  <a:pt x="158" y="69"/>
                </a:moveTo>
                <a:lnTo>
                  <a:pt x="158" y="69"/>
                </a:lnTo>
                <a:lnTo>
                  <a:pt x="158" y="68"/>
                </a:lnTo>
                <a:lnTo>
                  <a:pt x="158" y="68"/>
                </a:lnTo>
                <a:lnTo>
                  <a:pt x="147" y="69"/>
                </a:lnTo>
                <a:lnTo>
                  <a:pt x="147" y="69"/>
                </a:lnTo>
                <a:lnTo>
                  <a:pt x="145" y="71"/>
                </a:lnTo>
                <a:lnTo>
                  <a:pt x="145" y="71"/>
                </a:lnTo>
                <a:lnTo>
                  <a:pt x="143" y="74"/>
                </a:lnTo>
                <a:lnTo>
                  <a:pt x="143" y="74"/>
                </a:lnTo>
                <a:lnTo>
                  <a:pt x="147" y="74"/>
                </a:lnTo>
                <a:lnTo>
                  <a:pt x="147" y="74"/>
                </a:lnTo>
                <a:lnTo>
                  <a:pt x="148" y="74"/>
                </a:lnTo>
                <a:lnTo>
                  <a:pt x="148" y="74"/>
                </a:lnTo>
                <a:lnTo>
                  <a:pt x="154" y="71"/>
                </a:lnTo>
                <a:lnTo>
                  <a:pt x="154" y="71"/>
                </a:lnTo>
                <a:lnTo>
                  <a:pt x="158" y="69"/>
                </a:lnTo>
                <a:lnTo>
                  <a:pt x="158" y="69"/>
                </a:lnTo>
                <a:close/>
                <a:moveTo>
                  <a:pt x="91" y="208"/>
                </a:moveTo>
                <a:lnTo>
                  <a:pt x="91" y="208"/>
                </a:lnTo>
                <a:lnTo>
                  <a:pt x="83" y="210"/>
                </a:lnTo>
                <a:lnTo>
                  <a:pt x="83" y="210"/>
                </a:lnTo>
                <a:lnTo>
                  <a:pt x="85" y="215"/>
                </a:lnTo>
                <a:lnTo>
                  <a:pt x="85" y="215"/>
                </a:lnTo>
                <a:lnTo>
                  <a:pt x="91" y="215"/>
                </a:lnTo>
                <a:lnTo>
                  <a:pt x="91" y="215"/>
                </a:lnTo>
                <a:lnTo>
                  <a:pt x="91" y="208"/>
                </a:lnTo>
                <a:lnTo>
                  <a:pt x="91" y="208"/>
                </a:lnTo>
                <a:close/>
                <a:moveTo>
                  <a:pt x="388" y="142"/>
                </a:moveTo>
                <a:lnTo>
                  <a:pt x="388" y="142"/>
                </a:lnTo>
                <a:lnTo>
                  <a:pt x="388" y="142"/>
                </a:lnTo>
                <a:lnTo>
                  <a:pt x="388" y="142"/>
                </a:lnTo>
                <a:lnTo>
                  <a:pt x="388" y="142"/>
                </a:lnTo>
                <a:lnTo>
                  <a:pt x="388" y="142"/>
                </a:lnTo>
                <a:lnTo>
                  <a:pt x="383" y="142"/>
                </a:lnTo>
                <a:lnTo>
                  <a:pt x="383" y="142"/>
                </a:lnTo>
                <a:lnTo>
                  <a:pt x="361" y="142"/>
                </a:lnTo>
                <a:lnTo>
                  <a:pt x="361" y="142"/>
                </a:lnTo>
                <a:lnTo>
                  <a:pt x="355" y="142"/>
                </a:lnTo>
                <a:lnTo>
                  <a:pt x="355" y="142"/>
                </a:lnTo>
                <a:lnTo>
                  <a:pt x="353" y="142"/>
                </a:lnTo>
                <a:lnTo>
                  <a:pt x="353" y="142"/>
                </a:lnTo>
                <a:lnTo>
                  <a:pt x="353" y="142"/>
                </a:lnTo>
                <a:lnTo>
                  <a:pt x="353" y="142"/>
                </a:lnTo>
                <a:lnTo>
                  <a:pt x="355" y="142"/>
                </a:lnTo>
                <a:lnTo>
                  <a:pt x="355" y="142"/>
                </a:lnTo>
                <a:lnTo>
                  <a:pt x="380" y="142"/>
                </a:lnTo>
                <a:lnTo>
                  <a:pt x="380" y="142"/>
                </a:lnTo>
                <a:lnTo>
                  <a:pt x="383" y="142"/>
                </a:lnTo>
                <a:lnTo>
                  <a:pt x="383" y="142"/>
                </a:lnTo>
                <a:lnTo>
                  <a:pt x="385" y="142"/>
                </a:lnTo>
                <a:lnTo>
                  <a:pt x="385" y="142"/>
                </a:lnTo>
                <a:lnTo>
                  <a:pt x="388" y="142"/>
                </a:lnTo>
                <a:lnTo>
                  <a:pt x="388" y="142"/>
                </a:lnTo>
                <a:close/>
                <a:moveTo>
                  <a:pt x="112" y="260"/>
                </a:moveTo>
                <a:lnTo>
                  <a:pt x="112" y="260"/>
                </a:lnTo>
                <a:lnTo>
                  <a:pt x="112" y="260"/>
                </a:lnTo>
                <a:lnTo>
                  <a:pt x="112" y="260"/>
                </a:lnTo>
                <a:lnTo>
                  <a:pt x="117" y="267"/>
                </a:lnTo>
                <a:lnTo>
                  <a:pt x="117" y="267"/>
                </a:lnTo>
                <a:lnTo>
                  <a:pt x="117" y="268"/>
                </a:lnTo>
                <a:lnTo>
                  <a:pt x="117" y="268"/>
                </a:lnTo>
                <a:lnTo>
                  <a:pt x="120" y="271"/>
                </a:lnTo>
                <a:lnTo>
                  <a:pt x="120" y="271"/>
                </a:lnTo>
                <a:lnTo>
                  <a:pt x="117" y="260"/>
                </a:lnTo>
                <a:lnTo>
                  <a:pt x="117" y="260"/>
                </a:lnTo>
                <a:lnTo>
                  <a:pt x="112" y="260"/>
                </a:lnTo>
                <a:lnTo>
                  <a:pt x="112" y="260"/>
                </a:lnTo>
                <a:close/>
                <a:moveTo>
                  <a:pt x="63" y="207"/>
                </a:moveTo>
                <a:lnTo>
                  <a:pt x="63" y="207"/>
                </a:lnTo>
                <a:lnTo>
                  <a:pt x="72" y="207"/>
                </a:lnTo>
                <a:lnTo>
                  <a:pt x="72" y="207"/>
                </a:lnTo>
                <a:lnTo>
                  <a:pt x="72" y="203"/>
                </a:lnTo>
                <a:lnTo>
                  <a:pt x="72" y="203"/>
                </a:lnTo>
                <a:lnTo>
                  <a:pt x="68" y="203"/>
                </a:lnTo>
                <a:lnTo>
                  <a:pt x="68" y="203"/>
                </a:lnTo>
                <a:lnTo>
                  <a:pt x="65" y="203"/>
                </a:lnTo>
                <a:lnTo>
                  <a:pt x="61" y="203"/>
                </a:lnTo>
                <a:lnTo>
                  <a:pt x="61" y="203"/>
                </a:lnTo>
                <a:lnTo>
                  <a:pt x="63" y="207"/>
                </a:lnTo>
                <a:lnTo>
                  <a:pt x="63" y="207"/>
                </a:lnTo>
                <a:close/>
                <a:moveTo>
                  <a:pt x="126" y="361"/>
                </a:moveTo>
                <a:lnTo>
                  <a:pt x="126" y="361"/>
                </a:lnTo>
                <a:lnTo>
                  <a:pt x="128" y="356"/>
                </a:lnTo>
                <a:lnTo>
                  <a:pt x="128" y="356"/>
                </a:lnTo>
                <a:lnTo>
                  <a:pt x="128" y="344"/>
                </a:lnTo>
                <a:lnTo>
                  <a:pt x="128" y="344"/>
                </a:lnTo>
                <a:lnTo>
                  <a:pt x="128" y="342"/>
                </a:lnTo>
                <a:lnTo>
                  <a:pt x="128" y="342"/>
                </a:lnTo>
                <a:lnTo>
                  <a:pt x="125" y="341"/>
                </a:lnTo>
                <a:lnTo>
                  <a:pt x="125" y="341"/>
                </a:lnTo>
                <a:lnTo>
                  <a:pt x="125" y="350"/>
                </a:lnTo>
                <a:lnTo>
                  <a:pt x="126" y="361"/>
                </a:lnTo>
                <a:lnTo>
                  <a:pt x="126" y="361"/>
                </a:lnTo>
                <a:close/>
                <a:moveTo>
                  <a:pt x="54" y="188"/>
                </a:moveTo>
                <a:lnTo>
                  <a:pt x="54" y="188"/>
                </a:lnTo>
                <a:lnTo>
                  <a:pt x="47" y="188"/>
                </a:lnTo>
                <a:lnTo>
                  <a:pt x="47" y="188"/>
                </a:lnTo>
                <a:lnTo>
                  <a:pt x="39" y="189"/>
                </a:lnTo>
                <a:lnTo>
                  <a:pt x="39" y="189"/>
                </a:lnTo>
                <a:lnTo>
                  <a:pt x="35" y="191"/>
                </a:lnTo>
                <a:lnTo>
                  <a:pt x="35" y="191"/>
                </a:lnTo>
                <a:lnTo>
                  <a:pt x="35" y="191"/>
                </a:lnTo>
                <a:lnTo>
                  <a:pt x="31" y="191"/>
                </a:lnTo>
                <a:lnTo>
                  <a:pt x="31" y="191"/>
                </a:lnTo>
                <a:lnTo>
                  <a:pt x="31" y="191"/>
                </a:lnTo>
                <a:lnTo>
                  <a:pt x="31" y="191"/>
                </a:lnTo>
                <a:lnTo>
                  <a:pt x="31" y="192"/>
                </a:lnTo>
                <a:lnTo>
                  <a:pt x="31" y="192"/>
                </a:lnTo>
                <a:lnTo>
                  <a:pt x="36" y="191"/>
                </a:lnTo>
                <a:lnTo>
                  <a:pt x="36" y="191"/>
                </a:lnTo>
                <a:lnTo>
                  <a:pt x="52" y="189"/>
                </a:lnTo>
                <a:lnTo>
                  <a:pt x="52" y="189"/>
                </a:lnTo>
                <a:lnTo>
                  <a:pt x="54" y="189"/>
                </a:lnTo>
                <a:lnTo>
                  <a:pt x="54" y="189"/>
                </a:lnTo>
                <a:lnTo>
                  <a:pt x="54" y="188"/>
                </a:lnTo>
                <a:lnTo>
                  <a:pt x="54" y="188"/>
                </a:lnTo>
                <a:close/>
                <a:moveTo>
                  <a:pt x="314" y="142"/>
                </a:moveTo>
                <a:lnTo>
                  <a:pt x="314" y="142"/>
                </a:lnTo>
                <a:lnTo>
                  <a:pt x="314" y="142"/>
                </a:lnTo>
                <a:lnTo>
                  <a:pt x="314" y="142"/>
                </a:lnTo>
                <a:lnTo>
                  <a:pt x="293" y="140"/>
                </a:lnTo>
                <a:lnTo>
                  <a:pt x="293" y="140"/>
                </a:lnTo>
                <a:lnTo>
                  <a:pt x="290" y="140"/>
                </a:lnTo>
                <a:lnTo>
                  <a:pt x="285" y="142"/>
                </a:lnTo>
                <a:lnTo>
                  <a:pt x="285" y="142"/>
                </a:lnTo>
                <a:lnTo>
                  <a:pt x="285" y="144"/>
                </a:lnTo>
                <a:lnTo>
                  <a:pt x="285" y="144"/>
                </a:lnTo>
                <a:lnTo>
                  <a:pt x="282" y="144"/>
                </a:lnTo>
                <a:lnTo>
                  <a:pt x="281" y="142"/>
                </a:lnTo>
                <a:lnTo>
                  <a:pt x="281" y="142"/>
                </a:lnTo>
                <a:lnTo>
                  <a:pt x="281" y="140"/>
                </a:lnTo>
                <a:lnTo>
                  <a:pt x="281" y="140"/>
                </a:lnTo>
                <a:lnTo>
                  <a:pt x="278" y="140"/>
                </a:lnTo>
                <a:lnTo>
                  <a:pt x="278" y="140"/>
                </a:lnTo>
                <a:lnTo>
                  <a:pt x="276" y="144"/>
                </a:lnTo>
                <a:lnTo>
                  <a:pt x="276" y="144"/>
                </a:lnTo>
                <a:lnTo>
                  <a:pt x="285" y="144"/>
                </a:lnTo>
                <a:lnTo>
                  <a:pt x="285" y="144"/>
                </a:lnTo>
                <a:lnTo>
                  <a:pt x="287" y="144"/>
                </a:lnTo>
                <a:lnTo>
                  <a:pt x="287" y="144"/>
                </a:lnTo>
                <a:lnTo>
                  <a:pt x="289" y="142"/>
                </a:lnTo>
                <a:lnTo>
                  <a:pt x="289" y="142"/>
                </a:lnTo>
                <a:lnTo>
                  <a:pt x="292" y="142"/>
                </a:lnTo>
                <a:lnTo>
                  <a:pt x="292" y="142"/>
                </a:lnTo>
                <a:lnTo>
                  <a:pt x="298" y="142"/>
                </a:lnTo>
                <a:lnTo>
                  <a:pt x="298" y="142"/>
                </a:lnTo>
                <a:lnTo>
                  <a:pt x="300" y="142"/>
                </a:lnTo>
                <a:lnTo>
                  <a:pt x="300" y="142"/>
                </a:lnTo>
                <a:lnTo>
                  <a:pt x="301" y="142"/>
                </a:lnTo>
                <a:lnTo>
                  <a:pt x="301" y="142"/>
                </a:lnTo>
                <a:lnTo>
                  <a:pt x="303" y="142"/>
                </a:lnTo>
                <a:lnTo>
                  <a:pt x="303" y="142"/>
                </a:lnTo>
                <a:lnTo>
                  <a:pt x="314" y="142"/>
                </a:lnTo>
                <a:lnTo>
                  <a:pt x="314" y="142"/>
                </a:lnTo>
                <a:close/>
                <a:moveTo>
                  <a:pt x="296" y="166"/>
                </a:moveTo>
                <a:lnTo>
                  <a:pt x="296" y="166"/>
                </a:lnTo>
                <a:lnTo>
                  <a:pt x="303" y="156"/>
                </a:lnTo>
                <a:lnTo>
                  <a:pt x="303" y="156"/>
                </a:lnTo>
                <a:lnTo>
                  <a:pt x="303" y="155"/>
                </a:lnTo>
                <a:lnTo>
                  <a:pt x="303" y="155"/>
                </a:lnTo>
                <a:lnTo>
                  <a:pt x="303" y="151"/>
                </a:lnTo>
                <a:lnTo>
                  <a:pt x="303" y="151"/>
                </a:lnTo>
                <a:lnTo>
                  <a:pt x="301" y="151"/>
                </a:lnTo>
                <a:lnTo>
                  <a:pt x="301" y="151"/>
                </a:lnTo>
                <a:lnTo>
                  <a:pt x="298" y="159"/>
                </a:lnTo>
                <a:lnTo>
                  <a:pt x="298" y="159"/>
                </a:lnTo>
                <a:lnTo>
                  <a:pt x="295" y="164"/>
                </a:lnTo>
                <a:lnTo>
                  <a:pt x="295" y="164"/>
                </a:lnTo>
                <a:lnTo>
                  <a:pt x="295" y="164"/>
                </a:lnTo>
                <a:lnTo>
                  <a:pt x="296" y="166"/>
                </a:lnTo>
                <a:lnTo>
                  <a:pt x="296" y="166"/>
                </a:lnTo>
                <a:close/>
                <a:moveTo>
                  <a:pt x="270" y="405"/>
                </a:moveTo>
                <a:lnTo>
                  <a:pt x="270" y="405"/>
                </a:lnTo>
                <a:lnTo>
                  <a:pt x="268" y="407"/>
                </a:lnTo>
                <a:lnTo>
                  <a:pt x="268" y="407"/>
                </a:lnTo>
                <a:lnTo>
                  <a:pt x="265" y="409"/>
                </a:lnTo>
                <a:lnTo>
                  <a:pt x="265" y="409"/>
                </a:lnTo>
                <a:lnTo>
                  <a:pt x="257" y="409"/>
                </a:lnTo>
                <a:lnTo>
                  <a:pt x="257" y="409"/>
                </a:lnTo>
                <a:lnTo>
                  <a:pt x="255" y="409"/>
                </a:lnTo>
                <a:lnTo>
                  <a:pt x="255" y="409"/>
                </a:lnTo>
                <a:lnTo>
                  <a:pt x="255" y="410"/>
                </a:lnTo>
                <a:lnTo>
                  <a:pt x="255" y="410"/>
                </a:lnTo>
                <a:lnTo>
                  <a:pt x="255" y="412"/>
                </a:lnTo>
                <a:lnTo>
                  <a:pt x="255" y="412"/>
                </a:lnTo>
                <a:lnTo>
                  <a:pt x="265" y="410"/>
                </a:lnTo>
                <a:lnTo>
                  <a:pt x="273" y="409"/>
                </a:lnTo>
                <a:lnTo>
                  <a:pt x="273" y="409"/>
                </a:lnTo>
                <a:lnTo>
                  <a:pt x="270" y="405"/>
                </a:lnTo>
                <a:lnTo>
                  <a:pt x="270" y="405"/>
                </a:lnTo>
                <a:close/>
                <a:moveTo>
                  <a:pt x="143" y="82"/>
                </a:moveTo>
                <a:lnTo>
                  <a:pt x="143" y="82"/>
                </a:lnTo>
                <a:lnTo>
                  <a:pt x="142" y="82"/>
                </a:lnTo>
                <a:lnTo>
                  <a:pt x="142" y="80"/>
                </a:lnTo>
                <a:lnTo>
                  <a:pt x="142" y="80"/>
                </a:lnTo>
                <a:lnTo>
                  <a:pt x="143" y="77"/>
                </a:lnTo>
                <a:lnTo>
                  <a:pt x="143" y="77"/>
                </a:lnTo>
                <a:lnTo>
                  <a:pt x="142" y="77"/>
                </a:lnTo>
                <a:lnTo>
                  <a:pt x="142" y="77"/>
                </a:lnTo>
                <a:lnTo>
                  <a:pt x="140" y="77"/>
                </a:lnTo>
                <a:lnTo>
                  <a:pt x="140" y="79"/>
                </a:lnTo>
                <a:lnTo>
                  <a:pt x="140" y="79"/>
                </a:lnTo>
                <a:lnTo>
                  <a:pt x="137" y="84"/>
                </a:lnTo>
                <a:lnTo>
                  <a:pt x="137" y="84"/>
                </a:lnTo>
                <a:lnTo>
                  <a:pt x="136" y="87"/>
                </a:lnTo>
                <a:lnTo>
                  <a:pt x="137" y="88"/>
                </a:lnTo>
                <a:lnTo>
                  <a:pt x="137" y="88"/>
                </a:lnTo>
                <a:lnTo>
                  <a:pt x="143" y="82"/>
                </a:lnTo>
                <a:lnTo>
                  <a:pt x="143" y="82"/>
                </a:lnTo>
                <a:close/>
                <a:moveTo>
                  <a:pt x="17" y="252"/>
                </a:moveTo>
                <a:lnTo>
                  <a:pt x="17" y="252"/>
                </a:lnTo>
                <a:lnTo>
                  <a:pt x="17" y="254"/>
                </a:lnTo>
                <a:lnTo>
                  <a:pt x="17" y="254"/>
                </a:lnTo>
                <a:lnTo>
                  <a:pt x="16" y="256"/>
                </a:lnTo>
                <a:lnTo>
                  <a:pt x="16" y="256"/>
                </a:lnTo>
                <a:lnTo>
                  <a:pt x="14" y="254"/>
                </a:lnTo>
                <a:lnTo>
                  <a:pt x="14" y="254"/>
                </a:lnTo>
                <a:lnTo>
                  <a:pt x="14" y="252"/>
                </a:lnTo>
                <a:lnTo>
                  <a:pt x="14" y="252"/>
                </a:lnTo>
                <a:lnTo>
                  <a:pt x="13" y="254"/>
                </a:lnTo>
                <a:lnTo>
                  <a:pt x="13" y="257"/>
                </a:lnTo>
                <a:lnTo>
                  <a:pt x="13" y="257"/>
                </a:lnTo>
                <a:lnTo>
                  <a:pt x="14" y="257"/>
                </a:lnTo>
                <a:lnTo>
                  <a:pt x="16" y="259"/>
                </a:lnTo>
                <a:lnTo>
                  <a:pt x="16" y="259"/>
                </a:lnTo>
                <a:lnTo>
                  <a:pt x="17" y="260"/>
                </a:lnTo>
                <a:lnTo>
                  <a:pt x="17" y="260"/>
                </a:lnTo>
                <a:lnTo>
                  <a:pt x="20" y="259"/>
                </a:lnTo>
                <a:lnTo>
                  <a:pt x="20" y="259"/>
                </a:lnTo>
                <a:lnTo>
                  <a:pt x="20" y="254"/>
                </a:lnTo>
                <a:lnTo>
                  <a:pt x="20" y="254"/>
                </a:lnTo>
                <a:lnTo>
                  <a:pt x="17" y="252"/>
                </a:lnTo>
                <a:lnTo>
                  <a:pt x="17" y="252"/>
                </a:lnTo>
                <a:close/>
                <a:moveTo>
                  <a:pt x="180" y="298"/>
                </a:moveTo>
                <a:lnTo>
                  <a:pt x="180" y="298"/>
                </a:lnTo>
                <a:lnTo>
                  <a:pt x="186" y="304"/>
                </a:lnTo>
                <a:lnTo>
                  <a:pt x="186" y="304"/>
                </a:lnTo>
                <a:lnTo>
                  <a:pt x="189" y="304"/>
                </a:lnTo>
                <a:lnTo>
                  <a:pt x="189" y="304"/>
                </a:lnTo>
                <a:lnTo>
                  <a:pt x="189" y="306"/>
                </a:lnTo>
                <a:lnTo>
                  <a:pt x="189" y="306"/>
                </a:lnTo>
                <a:lnTo>
                  <a:pt x="192" y="308"/>
                </a:lnTo>
                <a:lnTo>
                  <a:pt x="192" y="308"/>
                </a:lnTo>
                <a:lnTo>
                  <a:pt x="196" y="311"/>
                </a:lnTo>
                <a:lnTo>
                  <a:pt x="196" y="311"/>
                </a:lnTo>
                <a:lnTo>
                  <a:pt x="181" y="297"/>
                </a:lnTo>
                <a:lnTo>
                  <a:pt x="181" y="297"/>
                </a:lnTo>
                <a:lnTo>
                  <a:pt x="180" y="298"/>
                </a:lnTo>
                <a:lnTo>
                  <a:pt x="180" y="298"/>
                </a:lnTo>
                <a:close/>
                <a:moveTo>
                  <a:pt x="167" y="85"/>
                </a:moveTo>
                <a:lnTo>
                  <a:pt x="167" y="85"/>
                </a:lnTo>
                <a:lnTo>
                  <a:pt x="167" y="85"/>
                </a:lnTo>
                <a:lnTo>
                  <a:pt x="167" y="85"/>
                </a:lnTo>
                <a:lnTo>
                  <a:pt x="175" y="84"/>
                </a:lnTo>
                <a:lnTo>
                  <a:pt x="175" y="84"/>
                </a:lnTo>
                <a:lnTo>
                  <a:pt x="177" y="84"/>
                </a:lnTo>
                <a:lnTo>
                  <a:pt x="177" y="84"/>
                </a:lnTo>
                <a:lnTo>
                  <a:pt x="178" y="79"/>
                </a:lnTo>
                <a:lnTo>
                  <a:pt x="178" y="79"/>
                </a:lnTo>
                <a:lnTo>
                  <a:pt x="173" y="79"/>
                </a:lnTo>
                <a:lnTo>
                  <a:pt x="173" y="79"/>
                </a:lnTo>
                <a:lnTo>
                  <a:pt x="173" y="80"/>
                </a:lnTo>
                <a:lnTo>
                  <a:pt x="173" y="80"/>
                </a:lnTo>
                <a:lnTo>
                  <a:pt x="167" y="85"/>
                </a:lnTo>
                <a:lnTo>
                  <a:pt x="167" y="85"/>
                </a:lnTo>
                <a:close/>
                <a:moveTo>
                  <a:pt x="139" y="263"/>
                </a:moveTo>
                <a:lnTo>
                  <a:pt x="139" y="263"/>
                </a:lnTo>
                <a:lnTo>
                  <a:pt x="126" y="274"/>
                </a:lnTo>
                <a:lnTo>
                  <a:pt x="126" y="274"/>
                </a:lnTo>
                <a:lnTo>
                  <a:pt x="129" y="274"/>
                </a:lnTo>
                <a:lnTo>
                  <a:pt x="129" y="274"/>
                </a:lnTo>
                <a:lnTo>
                  <a:pt x="132" y="274"/>
                </a:lnTo>
                <a:lnTo>
                  <a:pt x="132" y="274"/>
                </a:lnTo>
                <a:lnTo>
                  <a:pt x="132" y="273"/>
                </a:lnTo>
                <a:lnTo>
                  <a:pt x="132" y="273"/>
                </a:lnTo>
                <a:lnTo>
                  <a:pt x="139" y="265"/>
                </a:lnTo>
                <a:lnTo>
                  <a:pt x="139" y="265"/>
                </a:lnTo>
                <a:lnTo>
                  <a:pt x="139" y="263"/>
                </a:lnTo>
                <a:lnTo>
                  <a:pt x="139" y="263"/>
                </a:lnTo>
                <a:close/>
                <a:moveTo>
                  <a:pt x="262" y="110"/>
                </a:moveTo>
                <a:lnTo>
                  <a:pt x="262" y="110"/>
                </a:lnTo>
                <a:lnTo>
                  <a:pt x="260" y="99"/>
                </a:lnTo>
                <a:lnTo>
                  <a:pt x="260" y="99"/>
                </a:lnTo>
                <a:lnTo>
                  <a:pt x="260" y="99"/>
                </a:lnTo>
                <a:lnTo>
                  <a:pt x="260" y="99"/>
                </a:lnTo>
                <a:lnTo>
                  <a:pt x="259" y="101"/>
                </a:lnTo>
                <a:lnTo>
                  <a:pt x="259" y="101"/>
                </a:lnTo>
                <a:lnTo>
                  <a:pt x="259" y="101"/>
                </a:lnTo>
                <a:lnTo>
                  <a:pt x="257" y="104"/>
                </a:lnTo>
                <a:lnTo>
                  <a:pt x="257" y="104"/>
                </a:lnTo>
                <a:lnTo>
                  <a:pt x="257" y="107"/>
                </a:lnTo>
                <a:lnTo>
                  <a:pt x="257" y="107"/>
                </a:lnTo>
                <a:lnTo>
                  <a:pt x="259" y="109"/>
                </a:lnTo>
                <a:lnTo>
                  <a:pt x="259" y="109"/>
                </a:lnTo>
                <a:lnTo>
                  <a:pt x="262" y="110"/>
                </a:lnTo>
                <a:lnTo>
                  <a:pt x="262" y="110"/>
                </a:lnTo>
                <a:close/>
                <a:moveTo>
                  <a:pt x="6" y="265"/>
                </a:moveTo>
                <a:lnTo>
                  <a:pt x="6" y="265"/>
                </a:lnTo>
                <a:lnTo>
                  <a:pt x="6" y="265"/>
                </a:lnTo>
                <a:lnTo>
                  <a:pt x="6" y="265"/>
                </a:lnTo>
                <a:lnTo>
                  <a:pt x="5" y="281"/>
                </a:lnTo>
                <a:lnTo>
                  <a:pt x="5" y="281"/>
                </a:lnTo>
                <a:lnTo>
                  <a:pt x="6" y="281"/>
                </a:lnTo>
                <a:lnTo>
                  <a:pt x="6" y="281"/>
                </a:lnTo>
                <a:lnTo>
                  <a:pt x="8" y="279"/>
                </a:lnTo>
                <a:lnTo>
                  <a:pt x="8" y="279"/>
                </a:lnTo>
                <a:lnTo>
                  <a:pt x="9" y="278"/>
                </a:lnTo>
                <a:lnTo>
                  <a:pt x="9" y="276"/>
                </a:lnTo>
                <a:lnTo>
                  <a:pt x="9" y="276"/>
                </a:lnTo>
                <a:lnTo>
                  <a:pt x="6" y="268"/>
                </a:lnTo>
                <a:lnTo>
                  <a:pt x="6" y="268"/>
                </a:lnTo>
                <a:lnTo>
                  <a:pt x="6" y="265"/>
                </a:lnTo>
                <a:lnTo>
                  <a:pt x="6" y="265"/>
                </a:lnTo>
                <a:close/>
                <a:moveTo>
                  <a:pt x="330" y="256"/>
                </a:moveTo>
                <a:lnTo>
                  <a:pt x="330" y="256"/>
                </a:lnTo>
                <a:lnTo>
                  <a:pt x="339" y="254"/>
                </a:lnTo>
                <a:lnTo>
                  <a:pt x="339" y="254"/>
                </a:lnTo>
                <a:lnTo>
                  <a:pt x="339" y="251"/>
                </a:lnTo>
                <a:lnTo>
                  <a:pt x="339" y="251"/>
                </a:lnTo>
                <a:lnTo>
                  <a:pt x="333" y="251"/>
                </a:lnTo>
                <a:lnTo>
                  <a:pt x="333" y="251"/>
                </a:lnTo>
                <a:lnTo>
                  <a:pt x="330" y="251"/>
                </a:lnTo>
                <a:lnTo>
                  <a:pt x="330" y="251"/>
                </a:lnTo>
                <a:lnTo>
                  <a:pt x="330" y="251"/>
                </a:lnTo>
                <a:lnTo>
                  <a:pt x="330" y="251"/>
                </a:lnTo>
                <a:lnTo>
                  <a:pt x="328" y="251"/>
                </a:lnTo>
                <a:lnTo>
                  <a:pt x="328" y="251"/>
                </a:lnTo>
                <a:lnTo>
                  <a:pt x="328" y="251"/>
                </a:lnTo>
                <a:lnTo>
                  <a:pt x="328" y="251"/>
                </a:lnTo>
                <a:lnTo>
                  <a:pt x="330" y="256"/>
                </a:lnTo>
                <a:lnTo>
                  <a:pt x="330" y="256"/>
                </a:lnTo>
                <a:close/>
                <a:moveTo>
                  <a:pt x="189" y="342"/>
                </a:moveTo>
                <a:lnTo>
                  <a:pt x="189" y="342"/>
                </a:lnTo>
                <a:lnTo>
                  <a:pt x="191" y="341"/>
                </a:lnTo>
                <a:lnTo>
                  <a:pt x="191" y="341"/>
                </a:lnTo>
                <a:lnTo>
                  <a:pt x="186" y="333"/>
                </a:lnTo>
                <a:lnTo>
                  <a:pt x="186" y="333"/>
                </a:lnTo>
                <a:lnTo>
                  <a:pt x="183" y="338"/>
                </a:lnTo>
                <a:lnTo>
                  <a:pt x="183" y="338"/>
                </a:lnTo>
                <a:lnTo>
                  <a:pt x="189" y="342"/>
                </a:lnTo>
                <a:lnTo>
                  <a:pt x="189" y="342"/>
                </a:lnTo>
                <a:close/>
                <a:moveTo>
                  <a:pt x="154" y="317"/>
                </a:moveTo>
                <a:lnTo>
                  <a:pt x="154" y="317"/>
                </a:lnTo>
                <a:lnTo>
                  <a:pt x="150" y="312"/>
                </a:lnTo>
                <a:lnTo>
                  <a:pt x="150" y="312"/>
                </a:lnTo>
                <a:lnTo>
                  <a:pt x="147" y="315"/>
                </a:lnTo>
                <a:lnTo>
                  <a:pt x="147" y="315"/>
                </a:lnTo>
                <a:lnTo>
                  <a:pt x="151" y="320"/>
                </a:lnTo>
                <a:lnTo>
                  <a:pt x="151" y="320"/>
                </a:lnTo>
                <a:lnTo>
                  <a:pt x="154" y="317"/>
                </a:lnTo>
                <a:lnTo>
                  <a:pt x="154" y="317"/>
                </a:lnTo>
                <a:close/>
                <a:moveTo>
                  <a:pt x="115" y="167"/>
                </a:moveTo>
                <a:lnTo>
                  <a:pt x="115" y="167"/>
                </a:lnTo>
                <a:lnTo>
                  <a:pt x="126" y="159"/>
                </a:lnTo>
                <a:lnTo>
                  <a:pt x="126" y="159"/>
                </a:lnTo>
                <a:lnTo>
                  <a:pt x="125" y="159"/>
                </a:lnTo>
                <a:lnTo>
                  <a:pt x="125" y="159"/>
                </a:lnTo>
                <a:lnTo>
                  <a:pt x="117" y="161"/>
                </a:lnTo>
                <a:lnTo>
                  <a:pt x="117" y="161"/>
                </a:lnTo>
                <a:lnTo>
                  <a:pt x="117" y="162"/>
                </a:lnTo>
                <a:lnTo>
                  <a:pt x="117" y="162"/>
                </a:lnTo>
                <a:lnTo>
                  <a:pt x="113" y="166"/>
                </a:lnTo>
                <a:lnTo>
                  <a:pt x="113" y="166"/>
                </a:lnTo>
                <a:lnTo>
                  <a:pt x="115" y="167"/>
                </a:lnTo>
                <a:lnTo>
                  <a:pt x="115" y="167"/>
                </a:lnTo>
                <a:close/>
                <a:moveTo>
                  <a:pt x="173" y="336"/>
                </a:moveTo>
                <a:lnTo>
                  <a:pt x="173" y="336"/>
                </a:lnTo>
                <a:lnTo>
                  <a:pt x="173" y="333"/>
                </a:lnTo>
                <a:lnTo>
                  <a:pt x="173" y="333"/>
                </a:lnTo>
                <a:lnTo>
                  <a:pt x="172" y="331"/>
                </a:lnTo>
                <a:lnTo>
                  <a:pt x="170" y="330"/>
                </a:lnTo>
                <a:lnTo>
                  <a:pt x="170" y="330"/>
                </a:lnTo>
                <a:lnTo>
                  <a:pt x="167" y="336"/>
                </a:lnTo>
                <a:lnTo>
                  <a:pt x="167" y="336"/>
                </a:lnTo>
                <a:lnTo>
                  <a:pt x="169" y="338"/>
                </a:lnTo>
                <a:lnTo>
                  <a:pt x="172" y="339"/>
                </a:lnTo>
                <a:lnTo>
                  <a:pt x="172" y="339"/>
                </a:lnTo>
                <a:lnTo>
                  <a:pt x="173" y="336"/>
                </a:lnTo>
                <a:lnTo>
                  <a:pt x="173" y="336"/>
                </a:lnTo>
                <a:close/>
                <a:moveTo>
                  <a:pt x="60" y="194"/>
                </a:moveTo>
                <a:lnTo>
                  <a:pt x="60" y="194"/>
                </a:lnTo>
                <a:lnTo>
                  <a:pt x="60" y="194"/>
                </a:lnTo>
                <a:lnTo>
                  <a:pt x="60" y="194"/>
                </a:lnTo>
                <a:lnTo>
                  <a:pt x="69" y="192"/>
                </a:lnTo>
                <a:lnTo>
                  <a:pt x="69" y="192"/>
                </a:lnTo>
                <a:lnTo>
                  <a:pt x="71" y="189"/>
                </a:lnTo>
                <a:lnTo>
                  <a:pt x="71" y="189"/>
                </a:lnTo>
                <a:lnTo>
                  <a:pt x="65" y="189"/>
                </a:lnTo>
                <a:lnTo>
                  <a:pt x="65" y="189"/>
                </a:lnTo>
                <a:lnTo>
                  <a:pt x="63" y="189"/>
                </a:lnTo>
                <a:lnTo>
                  <a:pt x="63" y="189"/>
                </a:lnTo>
                <a:lnTo>
                  <a:pt x="60" y="194"/>
                </a:lnTo>
                <a:lnTo>
                  <a:pt x="60" y="194"/>
                </a:lnTo>
                <a:close/>
                <a:moveTo>
                  <a:pt x="50" y="147"/>
                </a:moveTo>
                <a:lnTo>
                  <a:pt x="50" y="147"/>
                </a:lnTo>
                <a:lnTo>
                  <a:pt x="50" y="147"/>
                </a:lnTo>
                <a:lnTo>
                  <a:pt x="50" y="147"/>
                </a:lnTo>
                <a:lnTo>
                  <a:pt x="38" y="147"/>
                </a:lnTo>
                <a:lnTo>
                  <a:pt x="38" y="147"/>
                </a:lnTo>
                <a:lnTo>
                  <a:pt x="28" y="147"/>
                </a:lnTo>
                <a:lnTo>
                  <a:pt x="28" y="147"/>
                </a:lnTo>
                <a:lnTo>
                  <a:pt x="27" y="147"/>
                </a:lnTo>
                <a:lnTo>
                  <a:pt x="27" y="148"/>
                </a:lnTo>
                <a:lnTo>
                  <a:pt x="27" y="148"/>
                </a:lnTo>
                <a:lnTo>
                  <a:pt x="35" y="148"/>
                </a:lnTo>
                <a:lnTo>
                  <a:pt x="35" y="148"/>
                </a:lnTo>
                <a:lnTo>
                  <a:pt x="38" y="148"/>
                </a:lnTo>
                <a:lnTo>
                  <a:pt x="38" y="148"/>
                </a:lnTo>
                <a:lnTo>
                  <a:pt x="39" y="148"/>
                </a:lnTo>
                <a:lnTo>
                  <a:pt x="39" y="148"/>
                </a:lnTo>
                <a:lnTo>
                  <a:pt x="41" y="148"/>
                </a:lnTo>
                <a:lnTo>
                  <a:pt x="41" y="148"/>
                </a:lnTo>
                <a:lnTo>
                  <a:pt x="49" y="148"/>
                </a:lnTo>
                <a:lnTo>
                  <a:pt x="49" y="148"/>
                </a:lnTo>
                <a:lnTo>
                  <a:pt x="50" y="148"/>
                </a:lnTo>
                <a:lnTo>
                  <a:pt x="50" y="147"/>
                </a:lnTo>
                <a:lnTo>
                  <a:pt x="50" y="147"/>
                </a:lnTo>
                <a:close/>
                <a:moveTo>
                  <a:pt x="202" y="28"/>
                </a:moveTo>
                <a:lnTo>
                  <a:pt x="202" y="28"/>
                </a:lnTo>
                <a:lnTo>
                  <a:pt x="197" y="28"/>
                </a:lnTo>
                <a:lnTo>
                  <a:pt x="197" y="28"/>
                </a:lnTo>
                <a:lnTo>
                  <a:pt x="197" y="36"/>
                </a:lnTo>
                <a:lnTo>
                  <a:pt x="197" y="36"/>
                </a:lnTo>
                <a:lnTo>
                  <a:pt x="199" y="36"/>
                </a:lnTo>
                <a:lnTo>
                  <a:pt x="199" y="36"/>
                </a:lnTo>
                <a:lnTo>
                  <a:pt x="202" y="36"/>
                </a:lnTo>
                <a:lnTo>
                  <a:pt x="203" y="33"/>
                </a:lnTo>
                <a:lnTo>
                  <a:pt x="203" y="33"/>
                </a:lnTo>
                <a:lnTo>
                  <a:pt x="203" y="33"/>
                </a:lnTo>
                <a:lnTo>
                  <a:pt x="203" y="33"/>
                </a:lnTo>
                <a:lnTo>
                  <a:pt x="202" y="32"/>
                </a:lnTo>
                <a:lnTo>
                  <a:pt x="202" y="28"/>
                </a:lnTo>
                <a:lnTo>
                  <a:pt x="202" y="28"/>
                </a:lnTo>
                <a:close/>
                <a:moveTo>
                  <a:pt x="358" y="270"/>
                </a:moveTo>
                <a:lnTo>
                  <a:pt x="358" y="270"/>
                </a:lnTo>
                <a:lnTo>
                  <a:pt x="372" y="270"/>
                </a:lnTo>
                <a:lnTo>
                  <a:pt x="372" y="270"/>
                </a:lnTo>
                <a:lnTo>
                  <a:pt x="371" y="267"/>
                </a:lnTo>
                <a:lnTo>
                  <a:pt x="371" y="267"/>
                </a:lnTo>
                <a:lnTo>
                  <a:pt x="367" y="267"/>
                </a:lnTo>
                <a:lnTo>
                  <a:pt x="367" y="267"/>
                </a:lnTo>
                <a:lnTo>
                  <a:pt x="363" y="267"/>
                </a:lnTo>
                <a:lnTo>
                  <a:pt x="363" y="267"/>
                </a:lnTo>
                <a:lnTo>
                  <a:pt x="358" y="268"/>
                </a:lnTo>
                <a:lnTo>
                  <a:pt x="358" y="268"/>
                </a:lnTo>
                <a:lnTo>
                  <a:pt x="358" y="270"/>
                </a:lnTo>
                <a:lnTo>
                  <a:pt x="358" y="270"/>
                </a:lnTo>
                <a:close/>
                <a:moveTo>
                  <a:pt x="229" y="93"/>
                </a:moveTo>
                <a:lnTo>
                  <a:pt x="229" y="93"/>
                </a:lnTo>
                <a:lnTo>
                  <a:pt x="230" y="85"/>
                </a:lnTo>
                <a:lnTo>
                  <a:pt x="230" y="85"/>
                </a:lnTo>
                <a:lnTo>
                  <a:pt x="224" y="87"/>
                </a:lnTo>
                <a:lnTo>
                  <a:pt x="224" y="87"/>
                </a:lnTo>
                <a:lnTo>
                  <a:pt x="224" y="90"/>
                </a:lnTo>
                <a:lnTo>
                  <a:pt x="224" y="90"/>
                </a:lnTo>
                <a:lnTo>
                  <a:pt x="224" y="93"/>
                </a:lnTo>
                <a:lnTo>
                  <a:pt x="224" y="93"/>
                </a:lnTo>
                <a:lnTo>
                  <a:pt x="229" y="93"/>
                </a:lnTo>
                <a:lnTo>
                  <a:pt x="229" y="93"/>
                </a:lnTo>
                <a:close/>
                <a:moveTo>
                  <a:pt x="173" y="118"/>
                </a:moveTo>
                <a:lnTo>
                  <a:pt x="173" y="118"/>
                </a:lnTo>
                <a:lnTo>
                  <a:pt x="173" y="118"/>
                </a:lnTo>
                <a:lnTo>
                  <a:pt x="173" y="118"/>
                </a:lnTo>
                <a:lnTo>
                  <a:pt x="183" y="115"/>
                </a:lnTo>
                <a:lnTo>
                  <a:pt x="183" y="115"/>
                </a:lnTo>
                <a:lnTo>
                  <a:pt x="184" y="114"/>
                </a:lnTo>
                <a:lnTo>
                  <a:pt x="184" y="114"/>
                </a:lnTo>
                <a:lnTo>
                  <a:pt x="186" y="112"/>
                </a:lnTo>
                <a:lnTo>
                  <a:pt x="186" y="112"/>
                </a:lnTo>
                <a:lnTo>
                  <a:pt x="175" y="114"/>
                </a:lnTo>
                <a:lnTo>
                  <a:pt x="175" y="114"/>
                </a:lnTo>
                <a:lnTo>
                  <a:pt x="175" y="114"/>
                </a:lnTo>
                <a:lnTo>
                  <a:pt x="175" y="114"/>
                </a:lnTo>
                <a:lnTo>
                  <a:pt x="173" y="118"/>
                </a:lnTo>
                <a:lnTo>
                  <a:pt x="173" y="118"/>
                </a:lnTo>
                <a:close/>
                <a:moveTo>
                  <a:pt x="238" y="153"/>
                </a:moveTo>
                <a:lnTo>
                  <a:pt x="238" y="153"/>
                </a:lnTo>
                <a:lnTo>
                  <a:pt x="240" y="153"/>
                </a:lnTo>
                <a:lnTo>
                  <a:pt x="240" y="153"/>
                </a:lnTo>
                <a:lnTo>
                  <a:pt x="255" y="151"/>
                </a:lnTo>
                <a:lnTo>
                  <a:pt x="255" y="151"/>
                </a:lnTo>
                <a:lnTo>
                  <a:pt x="260" y="151"/>
                </a:lnTo>
                <a:lnTo>
                  <a:pt x="265" y="155"/>
                </a:lnTo>
                <a:lnTo>
                  <a:pt x="265" y="155"/>
                </a:lnTo>
                <a:lnTo>
                  <a:pt x="266" y="155"/>
                </a:lnTo>
                <a:lnTo>
                  <a:pt x="266" y="155"/>
                </a:lnTo>
                <a:lnTo>
                  <a:pt x="266" y="151"/>
                </a:lnTo>
                <a:lnTo>
                  <a:pt x="265" y="151"/>
                </a:lnTo>
                <a:lnTo>
                  <a:pt x="265" y="151"/>
                </a:lnTo>
                <a:lnTo>
                  <a:pt x="257" y="150"/>
                </a:lnTo>
                <a:lnTo>
                  <a:pt x="257" y="150"/>
                </a:lnTo>
                <a:lnTo>
                  <a:pt x="244" y="151"/>
                </a:lnTo>
                <a:lnTo>
                  <a:pt x="244" y="151"/>
                </a:lnTo>
                <a:lnTo>
                  <a:pt x="238" y="153"/>
                </a:lnTo>
                <a:lnTo>
                  <a:pt x="238" y="153"/>
                </a:lnTo>
                <a:close/>
                <a:moveTo>
                  <a:pt x="194" y="118"/>
                </a:moveTo>
                <a:lnTo>
                  <a:pt x="194" y="118"/>
                </a:lnTo>
                <a:lnTo>
                  <a:pt x="192" y="125"/>
                </a:lnTo>
                <a:lnTo>
                  <a:pt x="192" y="125"/>
                </a:lnTo>
                <a:lnTo>
                  <a:pt x="194" y="125"/>
                </a:lnTo>
                <a:lnTo>
                  <a:pt x="196" y="125"/>
                </a:lnTo>
                <a:lnTo>
                  <a:pt x="196" y="125"/>
                </a:lnTo>
                <a:lnTo>
                  <a:pt x="202" y="117"/>
                </a:lnTo>
                <a:lnTo>
                  <a:pt x="202" y="117"/>
                </a:lnTo>
                <a:lnTo>
                  <a:pt x="202" y="115"/>
                </a:lnTo>
                <a:lnTo>
                  <a:pt x="202" y="115"/>
                </a:lnTo>
                <a:lnTo>
                  <a:pt x="194" y="118"/>
                </a:lnTo>
                <a:lnTo>
                  <a:pt x="194" y="118"/>
                </a:lnTo>
                <a:close/>
                <a:moveTo>
                  <a:pt x="301" y="233"/>
                </a:moveTo>
                <a:lnTo>
                  <a:pt x="301" y="233"/>
                </a:lnTo>
                <a:lnTo>
                  <a:pt x="304" y="229"/>
                </a:lnTo>
                <a:lnTo>
                  <a:pt x="304" y="229"/>
                </a:lnTo>
                <a:lnTo>
                  <a:pt x="304" y="226"/>
                </a:lnTo>
                <a:lnTo>
                  <a:pt x="304" y="226"/>
                </a:lnTo>
                <a:lnTo>
                  <a:pt x="303" y="222"/>
                </a:lnTo>
                <a:lnTo>
                  <a:pt x="303" y="222"/>
                </a:lnTo>
                <a:lnTo>
                  <a:pt x="298" y="229"/>
                </a:lnTo>
                <a:lnTo>
                  <a:pt x="298" y="229"/>
                </a:lnTo>
                <a:lnTo>
                  <a:pt x="301" y="233"/>
                </a:lnTo>
                <a:lnTo>
                  <a:pt x="301" y="233"/>
                </a:lnTo>
                <a:close/>
                <a:moveTo>
                  <a:pt x="315" y="151"/>
                </a:moveTo>
                <a:lnTo>
                  <a:pt x="315" y="151"/>
                </a:lnTo>
                <a:lnTo>
                  <a:pt x="314" y="151"/>
                </a:lnTo>
                <a:lnTo>
                  <a:pt x="314" y="151"/>
                </a:lnTo>
                <a:lnTo>
                  <a:pt x="311" y="158"/>
                </a:lnTo>
                <a:lnTo>
                  <a:pt x="311" y="158"/>
                </a:lnTo>
                <a:lnTo>
                  <a:pt x="311" y="159"/>
                </a:lnTo>
                <a:lnTo>
                  <a:pt x="311" y="159"/>
                </a:lnTo>
                <a:lnTo>
                  <a:pt x="312" y="162"/>
                </a:lnTo>
                <a:lnTo>
                  <a:pt x="312" y="162"/>
                </a:lnTo>
                <a:lnTo>
                  <a:pt x="315" y="158"/>
                </a:lnTo>
                <a:lnTo>
                  <a:pt x="315" y="158"/>
                </a:lnTo>
                <a:lnTo>
                  <a:pt x="315" y="156"/>
                </a:lnTo>
                <a:lnTo>
                  <a:pt x="315" y="156"/>
                </a:lnTo>
                <a:lnTo>
                  <a:pt x="315" y="151"/>
                </a:lnTo>
                <a:lnTo>
                  <a:pt x="315" y="151"/>
                </a:lnTo>
                <a:close/>
                <a:moveTo>
                  <a:pt x="216" y="36"/>
                </a:moveTo>
                <a:lnTo>
                  <a:pt x="216" y="36"/>
                </a:lnTo>
                <a:lnTo>
                  <a:pt x="216" y="38"/>
                </a:lnTo>
                <a:lnTo>
                  <a:pt x="216" y="38"/>
                </a:lnTo>
                <a:lnTo>
                  <a:pt x="219" y="38"/>
                </a:lnTo>
                <a:lnTo>
                  <a:pt x="219" y="38"/>
                </a:lnTo>
                <a:lnTo>
                  <a:pt x="221" y="38"/>
                </a:lnTo>
                <a:lnTo>
                  <a:pt x="221" y="39"/>
                </a:lnTo>
                <a:lnTo>
                  <a:pt x="221" y="39"/>
                </a:lnTo>
                <a:lnTo>
                  <a:pt x="221" y="41"/>
                </a:lnTo>
                <a:lnTo>
                  <a:pt x="219" y="41"/>
                </a:lnTo>
                <a:lnTo>
                  <a:pt x="219" y="41"/>
                </a:lnTo>
                <a:lnTo>
                  <a:pt x="216" y="43"/>
                </a:lnTo>
                <a:lnTo>
                  <a:pt x="216" y="43"/>
                </a:lnTo>
                <a:lnTo>
                  <a:pt x="216" y="43"/>
                </a:lnTo>
                <a:lnTo>
                  <a:pt x="216" y="43"/>
                </a:lnTo>
                <a:lnTo>
                  <a:pt x="221" y="43"/>
                </a:lnTo>
                <a:lnTo>
                  <a:pt x="221" y="43"/>
                </a:lnTo>
                <a:lnTo>
                  <a:pt x="222" y="43"/>
                </a:lnTo>
                <a:lnTo>
                  <a:pt x="222" y="43"/>
                </a:lnTo>
                <a:lnTo>
                  <a:pt x="224" y="38"/>
                </a:lnTo>
                <a:lnTo>
                  <a:pt x="224" y="38"/>
                </a:lnTo>
                <a:lnTo>
                  <a:pt x="224" y="36"/>
                </a:lnTo>
                <a:lnTo>
                  <a:pt x="224" y="36"/>
                </a:lnTo>
                <a:lnTo>
                  <a:pt x="216" y="36"/>
                </a:lnTo>
                <a:lnTo>
                  <a:pt x="216" y="36"/>
                </a:lnTo>
                <a:close/>
                <a:moveTo>
                  <a:pt x="131" y="38"/>
                </a:moveTo>
                <a:lnTo>
                  <a:pt x="131" y="38"/>
                </a:lnTo>
                <a:lnTo>
                  <a:pt x="131" y="44"/>
                </a:lnTo>
                <a:lnTo>
                  <a:pt x="132" y="50"/>
                </a:lnTo>
                <a:lnTo>
                  <a:pt x="132" y="50"/>
                </a:lnTo>
                <a:lnTo>
                  <a:pt x="132" y="50"/>
                </a:lnTo>
                <a:lnTo>
                  <a:pt x="134" y="50"/>
                </a:lnTo>
                <a:lnTo>
                  <a:pt x="134" y="50"/>
                </a:lnTo>
                <a:lnTo>
                  <a:pt x="134" y="46"/>
                </a:lnTo>
                <a:lnTo>
                  <a:pt x="134" y="46"/>
                </a:lnTo>
                <a:lnTo>
                  <a:pt x="132" y="43"/>
                </a:lnTo>
                <a:lnTo>
                  <a:pt x="134" y="41"/>
                </a:lnTo>
                <a:lnTo>
                  <a:pt x="134" y="41"/>
                </a:lnTo>
                <a:lnTo>
                  <a:pt x="136" y="39"/>
                </a:lnTo>
                <a:lnTo>
                  <a:pt x="136" y="38"/>
                </a:lnTo>
                <a:lnTo>
                  <a:pt x="136" y="38"/>
                </a:lnTo>
                <a:lnTo>
                  <a:pt x="131" y="38"/>
                </a:lnTo>
                <a:lnTo>
                  <a:pt x="131" y="38"/>
                </a:lnTo>
                <a:close/>
                <a:moveTo>
                  <a:pt x="262" y="25"/>
                </a:moveTo>
                <a:lnTo>
                  <a:pt x="262" y="25"/>
                </a:lnTo>
                <a:lnTo>
                  <a:pt x="262" y="25"/>
                </a:lnTo>
                <a:lnTo>
                  <a:pt x="262" y="25"/>
                </a:lnTo>
                <a:lnTo>
                  <a:pt x="262" y="28"/>
                </a:lnTo>
                <a:lnTo>
                  <a:pt x="262" y="28"/>
                </a:lnTo>
                <a:lnTo>
                  <a:pt x="260" y="33"/>
                </a:lnTo>
                <a:lnTo>
                  <a:pt x="260" y="39"/>
                </a:lnTo>
                <a:lnTo>
                  <a:pt x="260" y="39"/>
                </a:lnTo>
                <a:lnTo>
                  <a:pt x="260" y="39"/>
                </a:lnTo>
                <a:lnTo>
                  <a:pt x="260" y="39"/>
                </a:lnTo>
                <a:lnTo>
                  <a:pt x="262" y="46"/>
                </a:lnTo>
                <a:lnTo>
                  <a:pt x="262" y="46"/>
                </a:lnTo>
                <a:lnTo>
                  <a:pt x="262" y="36"/>
                </a:lnTo>
                <a:lnTo>
                  <a:pt x="262" y="25"/>
                </a:lnTo>
                <a:lnTo>
                  <a:pt x="262" y="25"/>
                </a:lnTo>
                <a:close/>
                <a:moveTo>
                  <a:pt x="227" y="28"/>
                </a:moveTo>
                <a:lnTo>
                  <a:pt x="227" y="28"/>
                </a:lnTo>
                <a:lnTo>
                  <a:pt x="216" y="28"/>
                </a:lnTo>
                <a:lnTo>
                  <a:pt x="216" y="28"/>
                </a:lnTo>
                <a:lnTo>
                  <a:pt x="216" y="32"/>
                </a:lnTo>
                <a:lnTo>
                  <a:pt x="216" y="32"/>
                </a:lnTo>
                <a:lnTo>
                  <a:pt x="216" y="32"/>
                </a:lnTo>
                <a:lnTo>
                  <a:pt x="216" y="32"/>
                </a:lnTo>
                <a:lnTo>
                  <a:pt x="225" y="32"/>
                </a:lnTo>
                <a:lnTo>
                  <a:pt x="225" y="32"/>
                </a:lnTo>
                <a:lnTo>
                  <a:pt x="227" y="30"/>
                </a:lnTo>
                <a:lnTo>
                  <a:pt x="227" y="30"/>
                </a:lnTo>
                <a:lnTo>
                  <a:pt x="227" y="28"/>
                </a:lnTo>
                <a:lnTo>
                  <a:pt x="227" y="28"/>
                </a:lnTo>
                <a:close/>
                <a:moveTo>
                  <a:pt x="232" y="57"/>
                </a:moveTo>
                <a:lnTo>
                  <a:pt x="232" y="57"/>
                </a:lnTo>
                <a:lnTo>
                  <a:pt x="227" y="57"/>
                </a:lnTo>
                <a:lnTo>
                  <a:pt x="227" y="57"/>
                </a:lnTo>
                <a:lnTo>
                  <a:pt x="227" y="57"/>
                </a:lnTo>
                <a:lnTo>
                  <a:pt x="227" y="57"/>
                </a:lnTo>
                <a:lnTo>
                  <a:pt x="224" y="62"/>
                </a:lnTo>
                <a:lnTo>
                  <a:pt x="224" y="62"/>
                </a:lnTo>
                <a:lnTo>
                  <a:pt x="224" y="62"/>
                </a:lnTo>
                <a:lnTo>
                  <a:pt x="224" y="62"/>
                </a:lnTo>
                <a:lnTo>
                  <a:pt x="230" y="62"/>
                </a:lnTo>
                <a:lnTo>
                  <a:pt x="230" y="62"/>
                </a:lnTo>
                <a:lnTo>
                  <a:pt x="232" y="57"/>
                </a:lnTo>
                <a:lnTo>
                  <a:pt x="232" y="57"/>
                </a:lnTo>
                <a:close/>
                <a:moveTo>
                  <a:pt x="249" y="101"/>
                </a:moveTo>
                <a:lnTo>
                  <a:pt x="249" y="101"/>
                </a:lnTo>
                <a:lnTo>
                  <a:pt x="248" y="109"/>
                </a:lnTo>
                <a:lnTo>
                  <a:pt x="248" y="109"/>
                </a:lnTo>
                <a:lnTo>
                  <a:pt x="252" y="109"/>
                </a:lnTo>
                <a:lnTo>
                  <a:pt x="252" y="109"/>
                </a:lnTo>
                <a:lnTo>
                  <a:pt x="252" y="104"/>
                </a:lnTo>
                <a:lnTo>
                  <a:pt x="252" y="101"/>
                </a:lnTo>
                <a:lnTo>
                  <a:pt x="252" y="101"/>
                </a:lnTo>
                <a:lnTo>
                  <a:pt x="249" y="101"/>
                </a:lnTo>
                <a:lnTo>
                  <a:pt x="249" y="101"/>
                </a:lnTo>
                <a:close/>
                <a:moveTo>
                  <a:pt x="205" y="333"/>
                </a:moveTo>
                <a:lnTo>
                  <a:pt x="205" y="333"/>
                </a:lnTo>
                <a:lnTo>
                  <a:pt x="202" y="336"/>
                </a:lnTo>
                <a:lnTo>
                  <a:pt x="202" y="336"/>
                </a:lnTo>
                <a:lnTo>
                  <a:pt x="208" y="342"/>
                </a:lnTo>
                <a:lnTo>
                  <a:pt x="208" y="342"/>
                </a:lnTo>
                <a:lnTo>
                  <a:pt x="210" y="341"/>
                </a:lnTo>
                <a:lnTo>
                  <a:pt x="210" y="341"/>
                </a:lnTo>
                <a:lnTo>
                  <a:pt x="205" y="333"/>
                </a:lnTo>
                <a:lnTo>
                  <a:pt x="205" y="333"/>
                </a:lnTo>
                <a:close/>
                <a:moveTo>
                  <a:pt x="80" y="199"/>
                </a:moveTo>
                <a:lnTo>
                  <a:pt x="80" y="199"/>
                </a:lnTo>
                <a:lnTo>
                  <a:pt x="82" y="200"/>
                </a:lnTo>
                <a:lnTo>
                  <a:pt x="82" y="200"/>
                </a:lnTo>
                <a:lnTo>
                  <a:pt x="82" y="202"/>
                </a:lnTo>
                <a:lnTo>
                  <a:pt x="82" y="202"/>
                </a:lnTo>
                <a:lnTo>
                  <a:pt x="91" y="202"/>
                </a:lnTo>
                <a:lnTo>
                  <a:pt x="91" y="202"/>
                </a:lnTo>
                <a:lnTo>
                  <a:pt x="91" y="197"/>
                </a:lnTo>
                <a:lnTo>
                  <a:pt x="91" y="197"/>
                </a:lnTo>
                <a:lnTo>
                  <a:pt x="90" y="197"/>
                </a:lnTo>
                <a:lnTo>
                  <a:pt x="90" y="197"/>
                </a:lnTo>
                <a:lnTo>
                  <a:pt x="87" y="200"/>
                </a:lnTo>
                <a:lnTo>
                  <a:pt x="87" y="200"/>
                </a:lnTo>
                <a:lnTo>
                  <a:pt x="85" y="200"/>
                </a:lnTo>
                <a:lnTo>
                  <a:pt x="83" y="197"/>
                </a:lnTo>
                <a:lnTo>
                  <a:pt x="83" y="197"/>
                </a:lnTo>
                <a:lnTo>
                  <a:pt x="83" y="197"/>
                </a:lnTo>
                <a:lnTo>
                  <a:pt x="83" y="197"/>
                </a:lnTo>
                <a:lnTo>
                  <a:pt x="80" y="199"/>
                </a:lnTo>
                <a:lnTo>
                  <a:pt x="80" y="199"/>
                </a:lnTo>
                <a:close/>
                <a:moveTo>
                  <a:pt x="219" y="356"/>
                </a:moveTo>
                <a:lnTo>
                  <a:pt x="219" y="356"/>
                </a:lnTo>
                <a:lnTo>
                  <a:pt x="214" y="364"/>
                </a:lnTo>
                <a:lnTo>
                  <a:pt x="214" y="364"/>
                </a:lnTo>
                <a:lnTo>
                  <a:pt x="216" y="368"/>
                </a:lnTo>
                <a:lnTo>
                  <a:pt x="216" y="368"/>
                </a:lnTo>
                <a:lnTo>
                  <a:pt x="222" y="358"/>
                </a:lnTo>
                <a:lnTo>
                  <a:pt x="222" y="358"/>
                </a:lnTo>
                <a:lnTo>
                  <a:pt x="219" y="356"/>
                </a:lnTo>
                <a:lnTo>
                  <a:pt x="219" y="356"/>
                </a:lnTo>
                <a:close/>
                <a:moveTo>
                  <a:pt x="386" y="173"/>
                </a:moveTo>
                <a:lnTo>
                  <a:pt x="386" y="173"/>
                </a:lnTo>
                <a:lnTo>
                  <a:pt x="386" y="175"/>
                </a:lnTo>
                <a:lnTo>
                  <a:pt x="386" y="175"/>
                </a:lnTo>
                <a:lnTo>
                  <a:pt x="382" y="181"/>
                </a:lnTo>
                <a:lnTo>
                  <a:pt x="382" y="181"/>
                </a:lnTo>
                <a:lnTo>
                  <a:pt x="382" y="185"/>
                </a:lnTo>
                <a:lnTo>
                  <a:pt x="382" y="185"/>
                </a:lnTo>
                <a:lnTo>
                  <a:pt x="385" y="186"/>
                </a:lnTo>
                <a:lnTo>
                  <a:pt x="385" y="186"/>
                </a:lnTo>
                <a:lnTo>
                  <a:pt x="386" y="185"/>
                </a:lnTo>
                <a:lnTo>
                  <a:pt x="386" y="183"/>
                </a:lnTo>
                <a:lnTo>
                  <a:pt x="386" y="183"/>
                </a:lnTo>
                <a:lnTo>
                  <a:pt x="386" y="178"/>
                </a:lnTo>
                <a:lnTo>
                  <a:pt x="386" y="178"/>
                </a:lnTo>
                <a:lnTo>
                  <a:pt x="386" y="173"/>
                </a:lnTo>
                <a:lnTo>
                  <a:pt x="386" y="173"/>
                </a:lnTo>
                <a:close/>
                <a:moveTo>
                  <a:pt x="241" y="41"/>
                </a:moveTo>
                <a:lnTo>
                  <a:pt x="241" y="41"/>
                </a:lnTo>
                <a:lnTo>
                  <a:pt x="251" y="39"/>
                </a:lnTo>
                <a:lnTo>
                  <a:pt x="251" y="39"/>
                </a:lnTo>
                <a:lnTo>
                  <a:pt x="251" y="38"/>
                </a:lnTo>
                <a:lnTo>
                  <a:pt x="251" y="38"/>
                </a:lnTo>
                <a:lnTo>
                  <a:pt x="251" y="38"/>
                </a:lnTo>
                <a:lnTo>
                  <a:pt x="251" y="38"/>
                </a:lnTo>
                <a:lnTo>
                  <a:pt x="243" y="36"/>
                </a:lnTo>
                <a:lnTo>
                  <a:pt x="243" y="36"/>
                </a:lnTo>
                <a:lnTo>
                  <a:pt x="241" y="41"/>
                </a:lnTo>
                <a:lnTo>
                  <a:pt x="241" y="41"/>
                </a:lnTo>
                <a:close/>
                <a:moveTo>
                  <a:pt x="192" y="394"/>
                </a:moveTo>
                <a:lnTo>
                  <a:pt x="192" y="394"/>
                </a:lnTo>
                <a:lnTo>
                  <a:pt x="196" y="390"/>
                </a:lnTo>
                <a:lnTo>
                  <a:pt x="196" y="390"/>
                </a:lnTo>
                <a:lnTo>
                  <a:pt x="196" y="388"/>
                </a:lnTo>
                <a:lnTo>
                  <a:pt x="194" y="388"/>
                </a:lnTo>
                <a:lnTo>
                  <a:pt x="194" y="388"/>
                </a:lnTo>
                <a:lnTo>
                  <a:pt x="191" y="386"/>
                </a:lnTo>
                <a:lnTo>
                  <a:pt x="191" y="386"/>
                </a:lnTo>
                <a:lnTo>
                  <a:pt x="188" y="391"/>
                </a:lnTo>
                <a:lnTo>
                  <a:pt x="188" y="391"/>
                </a:lnTo>
                <a:lnTo>
                  <a:pt x="189" y="394"/>
                </a:lnTo>
                <a:lnTo>
                  <a:pt x="192" y="394"/>
                </a:lnTo>
                <a:lnTo>
                  <a:pt x="192" y="394"/>
                </a:lnTo>
                <a:close/>
                <a:moveTo>
                  <a:pt x="36" y="177"/>
                </a:moveTo>
                <a:lnTo>
                  <a:pt x="36" y="177"/>
                </a:lnTo>
                <a:lnTo>
                  <a:pt x="36" y="177"/>
                </a:lnTo>
                <a:lnTo>
                  <a:pt x="36" y="177"/>
                </a:lnTo>
                <a:lnTo>
                  <a:pt x="27" y="178"/>
                </a:lnTo>
                <a:lnTo>
                  <a:pt x="27" y="178"/>
                </a:lnTo>
                <a:lnTo>
                  <a:pt x="25" y="178"/>
                </a:lnTo>
                <a:lnTo>
                  <a:pt x="24" y="180"/>
                </a:lnTo>
                <a:lnTo>
                  <a:pt x="24" y="180"/>
                </a:lnTo>
                <a:lnTo>
                  <a:pt x="35" y="181"/>
                </a:lnTo>
                <a:lnTo>
                  <a:pt x="35" y="181"/>
                </a:lnTo>
                <a:lnTo>
                  <a:pt x="36" y="177"/>
                </a:lnTo>
                <a:lnTo>
                  <a:pt x="36" y="177"/>
                </a:lnTo>
                <a:close/>
                <a:moveTo>
                  <a:pt x="166" y="115"/>
                </a:moveTo>
                <a:lnTo>
                  <a:pt x="166" y="115"/>
                </a:lnTo>
                <a:lnTo>
                  <a:pt x="164" y="115"/>
                </a:lnTo>
                <a:lnTo>
                  <a:pt x="164" y="115"/>
                </a:lnTo>
                <a:lnTo>
                  <a:pt x="158" y="118"/>
                </a:lnTo>
                <a:lnTo>
                  <a:pt x="158" y="118"/>
                </a:lnTo>
                <a:lnTo>
                  <a:pt x="156" y="121"/>
                </a:lnTo>
                <a:lnTo>
                  <a:pt x="156" y="121"/>
                </a:lnTo>
                <a:lnTo>
                  <a:pt x="161" y="120"/>
                </a:lnTo>
                <a:lnTo>
                  <a:pt x="161" y="120"/>
                </a:lnTo>
                <a:lnTo>
                  <a:pt x="162" y="120"/>
                </a:lnTo>
                <a:lnTo>
                  <a:pt x="164" y="118"/>
                </a:lnTo>
                <a:lnTo>
                  <a:pt x="164" y="118"/>
                </a:lnTo>
                <a:lnTo>
                  <a:pt x="166" y="117"/>
                </a:lnTo>
                <a:lnTo>
                  <a:pt x="166" y="115"/>
                </a:lnTo>
                <a:lnTo>
                  <a:pt x="166" y="115"/>
                </a:lnTo>
                <a:close/>
                <a:moveTo>
                  <a:pt x="325" y="172"/>
                </a:moveTo>
                <a:lnTo>
                  <a:pt x="325" y="172"/>
                </a:lnTo>
                <a:lnTo>
                  <a:pt x="325" y="173"/>
                </a:lnTo>
                <a:lnTo>
                  <a:pt x="323" y="177"/>
                </a:lnTo>
                <a:lnTo>
                  <a:pt x="323" y="177"/>
                </a:lnTo>
                <a:lnTo>
                  <a:pt x="325" y="183"/>
                </a:lnTo>
                <a:lnTo>
                  <a:pt x="325" y="183"/>
                </a:lnTo>
                <a:lnTo>
                  <a:pt x="325" y="185"/>
                </a:lnTo>
                <a:lnTo>
                  <a:pt x="325" y="185"/>
                </a:lnTo>
                <a:lnTo>
                  <a:pt x="325" y="185"/>
                </a:lnTo>
                <a:lnTo>
                  <a:pt x="325" y="185"/>
                </a:lnTo>
                <a:lnTo>
                  <a:pt x="326" y="181"/>
                </a:lnTo>
                <a:lnTo>
                  <a:pt x="326" y="181"/>
                </a:lnTo>
                <a:lnTo>
                  <a:pt x="328" y="177"/>
                </a:lnTo>
                <a:lnTo>
                  <a:pt x="328" y="177"/>
                </a:lnTo>
                <a:lnTo>
                  <a:pt x="328" y="175"/>
                </a:lnTo>
                <a:lnTo>
                  <a:pt x="328" y="175"/>
                </a:lnTo>
                <a:lnTo>
                  <a:pt x="325" y="172"/>
                </a:lnTo>
                <a:lnTo>
                  <a:pt x="325" y="172"/>
                </a:lnTo>
                <a:close/>
                <a:moveTo>
                  <a:pt x="298" y="169"/>
                </a:moveTo>
                <a:lnTo>
                  <a:pt x="298" y="169"/>
                </a:lnTo>
                <a:lnTo>
                  <a:pt x="300" y="172"/>
                </a:lnTo>
                <a:lnTo>
                  <a:pt x="300" y="172"/>
                </a:lnTo>
                <a:lnTo>
                  <a:pt x="300" y="172"/>
                </a:lnTo>
                <a:lnTo>
                  <a:pt x="300" y="172"/>
                </a:lnTo>
                <a:lnTo>
                  <a:pt x="304" y="162"/>
                </a:lnTo>
                <a:lnTo>
                  <a:pt x="304" y="162"/>
                </a:lnTo>
                <a:lnTo>
                  <a:pt x="304" y="159"/>
                </a:lnTo>
                <a:lnTo>
                  <a:pt x="304" y="159"/>
                </a:lnTo>
                <a:lnTo>
                  <a:pt x="298" y="169"/>
                </a:lnTo>
                <a:lnTo>
                  <a:pt x="298" y="169"/>
                </a:lnTo>
                <a:close/>
                <a:moveTo>
                  <a:pt x="265" y="415"/>
                </a:moveTo>
                <a:lnTo>
                  <a:pt x="265" y="415"/>
                </a:lnTo>
                <a:lnTo>
                  <a:pt x="257" y="415"/>
                </a:lnTo>
                <a:lnTo>
                  <a:pt x="257" y="415"/>
                </a:lnTo>
                <a:lnTo>
                  <a:pt x="255" y="415"/>
                </a:lnTo>
                <a:lnTo>
                  <a:pt x="255" y="415"/>
                </a:lnTo>
                <a:lnTo>
                  <a:pt x="254" y="416"/>
                </a:lnTo>
                <a:lnTo>
                  <a:pt x="252" y="416"/>
                </a:lnTo>
                <a:lnTo>
                  <a:pt x="252" y="416"/>
                </a:lnTo>
                <a:lnTo>
                  <a:pt x="251" y="415"/>
                </a:lnTo>
                <a:lnTo>
                  <a:pt x="251" y="415"/>
                </a:lnTo>
                <a:lnTo>
                  <a:pt x="244" y="416"/>
                </a:lnTo>
                <a:lnTo>
                  <a:pt x="244" y="416"/>
                </a:lnTo>
                <a:lnTo>
                  <a:pt x="238" y="416"/>
                </a:lnTo>
                <a:lnTo>
                  <a:pt x="238" y="416"/>
                </a:lnTo>
                <a:lnTo>
                  <a:pt x="238" y="416"/>
                </a:lnTo>
                <a:lnTo>
                  <a:pt x="238" y="416"/>
                </a:lnTo>
                <a:lnTo>
                  <a:pt x="257" y="416"/>
                </a:lnTo>
                <a:lnTo>
                  <a:pt x="257" y="416"/>
                </a:lnTo>
                <a:lnTo>
                  <a:pt x="265" y="415"/>
                </a:lnTo>
                <a:lnTo>
                  <a:pt x="265" y="415"/>
                </a:lnTo>
                <a:lnTo>
                  <a:pt x="265" y="415"/>
                </a:lnTo>
                <a:lnTo>
                  <a:pt x="265" y="415"/>
                </a:lnTo>
                <a:close/>
                <a:moveTo>
                  <a:pt x="260" y="13"/>
                </a:moveTo>
                <a:lnTo>
                  <a:pt x="260" y="13"/>
                </a:lnTo>
                <a:lnTo>
                  <a:pt x="260" y="22"/>
                </a:lnTo>
                <a:lnTo>
                  <a:pt x="260" y="22"/>
                </a:lnTo>
                <a:lnTo>
                  <a:pt x="260" y="22"/>
                </a:lnTo>
                <a:lnTo>
                  <a:pt x="260" y="22"/>
                </a:lnTo>
                <a:lnTo>
                  <a:pt x="260" y="20"/>
                </a:lnTo>
                <a:lnTo>
                  <a:pt x="260" y="20"/>
                </a:lnTo>
                <a:lnTo>
                  <a:pt x="262" y="17"/>
                </a:lnTo>
                <a:lnTo>
                  <a:pt x="262" y="17"/>
                </a:lnTo>
                <a:lnTo>
                  <a:pt x="263" y="16"/>
                </a:lnTo>
                <a:lnTo>
                  <a:pt x="265" y="17"/>
                </a:lnTo>
                <a:lnTo>
                  <a:pt x="265" y="17"/>
                </a:lnTo>
                <a:lnTo>
                  <a:pt x="265" y="17"/>
                </a:lnTo>
                <a:lnTo>
                  <a:pt x="265" y="17"/>
                </a:lnTo>
                <a:lnTo>
                  <a:pt x="265" y="11"/>
                </a:lnTo>
                <a:lnTo>
                  <a:pt x="265" y="11"/>
                </a:lnTo>
                <a:lnTo>
                  <a:pt x="260" y="13"/>
                </a:lnTo>
                <a:lnTo>
                  <a:pt x="260" y="13"/>
                </a:lnTo>
                <a:close/>
                <a:moveTo>
                  <a:pt x="136" y="136"/>
                </a:moveTo>
                <a:lnTo>
                  <a:pt x="136" y="136"/>
                </a:lnTo>
                <a:lnTo>
                  <a:pt x="139" y="134"/>
                </a:lnTo>
                <a:lnTo>
                  <a:pt x="139" y="134"/>
                </a:lnTo>
                <a:lnTo>
                  <a:pt x="140" y="131"/>
                </a:lnTo>
                <a:lnTo>
                  <a:pt x="140" y="131"/>
                </a:lnTo>
                <a:lnTo>
                  <a:pt x="139" y="129"/>
                </a:lnTo>
                <a:lnTo>
                  <a:pt x="139" y="129"/>
                </a:lnTo>
                <a:lnTo>
                  <a:pt x="139" y="126"/>
                </a:lnTo>
                <a:lnTo>
                  <a:pt x="139" y="126"/>
                </a:lnTo>
                <a:lnTo>
                  <a:pt x="137" y="126"/>
                </a:lnTo>
                <a:lnTo>
                  <a:pt x="137" y="126"/>
                </a:lnTo>
                <a:lnTo>
                  <a:pt x="136" y="131"/>
                </a:lnTo>
                <a:lnTo>
                  <a:pt x="136" y="136"/>
                </a:lnTo>
                <a:lnTo>
                  <a:pt x="136" y="136"/>
                </a:lnTo>
                <a:close/>
                <a:moveTo>
                  <a:pt x="96" y="173"/>
                </a:moveTo>
                <a:lnTo>
                  <a:pt x="96" y="173"/>
                </a:lnTo>
                <a:lnTo>
                  <a:pt x="96" y="175"/>
                </a:lnTo>
                <a:lnTo>
                  <a:pt x="96" y="175"/>
                </a:lnTo>
                <a:lnTo>
                  <a:pt x="99" y="175"/>
                </a:lnTo>
                <a:lnTo>
                  <a:pt x="99" y="175"/>
                </a:lnTo>
                <a:lnTo>
                  <a:pt x="101" y="173"/>
                </a:lnTo>
                <a:lnTo>
                  <a:pt x="101" y="173"/>
                </a:lnTo>
                <a:lnTo>
                  <a:pt x="107" y="169"/>
                </a:lnTo>
                <a:lnTo>
                  <a:pt x="107" y="169"/>
                </a:lnTo>
                <a:lnTo>
                  <a:pt x="107" y="167"/>
                </a:lnTo>
                <a:lnTo>
                  <a:pt x="107" y="167"/>
                </a:lnTo>
                <a:lnTo>
                  <a:pt x="104" y="167"/>
                </a:lnTo>
                <a:lnTo>
                  <a:pt x="104" y="167"/>
                </a:lnTo>
                <a:lnTo>
                  <a:pt x="104" y="167"/>
                </a:lnTo>
                <a:lnTo>
                  <a:pt x="104" y="167"/>
                </a:lnTo>
                <a:lnTo>
                  <a:pt x="96" y="173"/>
                </a:lnTo>
                <a:lnTo>
                  <a:pt x="96" y="173"/>
                </a:lnTo>
                <a:close/>
                <a:moveTo>
                  <a:pt x="344" y="159"/>
                </a:moveTo>
                <a:lnTo>
                  <a:pt x="344" y="159"/>
                </a:lnTo>
                <a:lnTo>
                  <a:pt x="350" y="159"/>
                </a:lnTo>
                <a:lnTo>
                  <a:pt x="350" y="159"/>
                </a:lnTo>
                <a:lnTo>
                  <a:pt x="350" y="158"/>
                </a:lnTo>
                <a:lnTo>
                  <a:pt x="352" y="155"/>
                </a:lnTo>
                <a:lnTo>
                  <a:pt x="352" y="155"/>
                </a:lnTo>
                <a:lnTo>
                  <a:pt x="345" y="155"/>
                </a:lnTo>
                <a:lnTo>
                  <a:pt x="345" y="155"/>
                </a:lnTo>
                <a:lnTo>
                  <a:pt x="345" y="156"/>
                </a:lnTo>
                <a:lnTo>
                  <a:pt x="345" y="156"/>
                </a:lnTo>
                <a:lnTo>
                  <a:pt x="344" y="159"/>
                </a:lnTo>
                <a:lnTo>
                  <a:pt x="344" y="159"/>
                </a:lnTo>
                <a:close/>
                <a:moveTo>
                  <a:pt x="268" y="65"/>
                </a:moveTo>
                <a:lnTo>
                  <a:pt x="268" y="65"/>
                </a:lnTo>
                <a:lnTo>
                  <a:pt x="266" y="55"/>
                </a:lnTo>
                <a:lnTo>
                  <a:pt x="266" y="55"/>
                </a:lnTo>
                <a:lnTo>
                  <a:pt x="266" y="57"/>
                </a:lnTo>
                <a:lnTo>
                  <a:pt x="265" y="58"/>
                </a:lnTo>
                <a:lnTo>
                  <a:pt x="265" y="58"/>
                </a:lnTo>
                <a:lnTo>
                  <a:pt x="265" y="63"/>
                </a:lnTo>
                <a:lnTo>
                  <a:pt x="265" y="68"/>
                </a:lnTo>
                <a:lnTo>
                  <a:pt x="265" y="68"/>
                </a:lnTo>
                <a:lnTo>
                  <a:pt x="265" y="69"/>
                </a:lnTo>
                <a:lnTo>
                  <a:pt x="265" y="69"/>
                </a:lnTo>
                <a:lnTo>
                  <a:pt x="266" y="68"/>
                </a:lnTo>
                <a:lnTo>
                  <a:pt x="268" y="65"/>
                </a:lnTo>
                <a:lnTo>
                  <a:pt x="268" y="65"/>
                </a:lnTo>
                <a:close/>
                <a:moveTo>
                  <a:pt x="207" y="115"/>
                </a:moveTo>
                <a:lnTo>
                  <a:pt x="207" y="115"/>
                </a:lnTo>
                <a:lnTo>
                  <a:pt x="207" y="115"/>
                </a:lnTo>
                <a:lnTo>
                  <a:pt x="207" y="115"/>
                </a:lnTo>
                <a:lnTo>
                  <a:pt x="200" y="123"/>
                </a:lnTo>
                <a:lnTo>
                  <a:pt x="200" y="123"/>
                </a:lnTo>
                <a:lnTo>
                  <a:pt x="200" y="123"/>
                </a:lnTo>
                <a:lnTo>
                  <a:pt x="200" y="123"/>
                </a:lnTo>
                <a:lnTo>
                  <a:pt x="208" y="121"/>
                </a:lnTo>
                <a:lnTo>
                  <a:pt x="208" y="121"/>
                </a:lnTo>
                <a:lnTo>
                  <a:pt x="207" y="115"/>
                </a:lnTo>
                <a:lnTo>
                  <a:pt x="207" y="115"/>
                </a:lnTo>
                <a:close/>
                <a:moveTo>
                  <a:pt x="63" y="273"/>
                </a:moveTo>
                <a:lnTo>
                  <a:pt x="63" y="273"/>
                </a:lnTo>
                <a:lnTo>
                  <a:pt x="72" y="273"/>
                </a:lnTo>
                <a:lnTo>
                  <a:pt x="72" y="273"/>
                </a:lnTo>
                <a:lnTo>
                  <a:pt x="71" y="271"/>
                </a:lnTo>
                <a:lnTo>
                  <a:pt x="71" y="271"/>
                </a:lnTo>
                <a:lnTo>
                  <a:pt x="68" y="271"/>
                </a:lnTo>
                <a:lnTo>
                  <a:pt x="68" y="271"/>
                </a:lnTo>
                <a:lnTo>
                  <a:pt x="66" y="270"/>
                </a:lnTo>
                <a:lnTo>
                  <a:pt x="66" y="268"/>
                </a:lnTo>
                <a:lnTo>
                  <a:pt x="66" y="268"/>
                </a:lnTo>
                <a:lnTo>
                  <a:pt x="66" y="267"/>
                </a:lnTo>
                <a:lnTo>
                  <a:pt x="66" y="267"/>
                </a:lnTo>
                <a:lnTo>
                  <a:pt x="63" y="267"/>
                </a:lnTo>
                <a:lnTo>
                  <a:pt x="63" y="267"/>
                </a:lnTo>
                <a:lnTo>
                  <a:pt x="63" y="273"/>
                </a:lnTo>
                <a:lnTo>
                  <a:pt x="63" y="273"/>
                </a:lnTo>
                <a:close/>
                <a:moveTo>
                  <a:pt x="207" y="386"/>
                </a:moveTo>
                <a:lnTo>
                  <a:pt x="207" y="386"/>
                </a:lnTo>
                <a:lnTo>
                  <a:pt x="213" y="388"/>
                </a:lnTo>
                <a:lnTo>
                  <a:pt x="213" y="388"/>
                </a:lnTo>
                <a:lnTo>
                  <a:pt x="214" y="385"/>
                </a:lnTo>
                <a:lnTo>
                  <a:pt x="214" y="382"/>
                </a:lnTo>
                <a:lnTo>
                  <a:pt x="214" y="382"/>
                </a:lnTo>
                <a:lnTo>
                  <a:pt x="211" y="382"/>
                </a:lnTo>
                <a:lnTo>
                  <a:pt x="211" y="382"/>
                </a:lnTo>
                <a:lnTo>
                  <a:pt x="210" y="383"/>
                </a:lnTo>
                <a:lnTo>
                  <a:pt x="210" y="383"/>
                </a:lnTo>
                <a:lnTo>
                  <a:pt x="207" y="386"/>
                </a:lnTo>
                <a:lnTo>
                  <a:pt x="207" y="386"/>
                </a:lnTo>
                <a:close/>
                <a:moveTo>
                  <a:pt x="139" y="424"/>
                </a:moveTo>
                <a:lnTo>
                  <a:pt x="139" y="424"/>
                </a:lnTo>
                <a:lnTo>
                  <a:pt x="139" y="421"/>
                </a:lnTo>
                <a:lnTo>
                  <a:pt x="139" y="418"/>
                </a:lnTo>
                <a:lnTo>
                  <a:pt x="139" y="418"/>
                </a:lnTo>
                <a:lnTo>
                  <a:pt x="136" y="416"/>
                </a:lnTo>
                <a:lnTo>
                  <a:pt x="134" y="413"/>
                </a:lnTo>
                <a:lnTo>
                  <a:pt x="134" y="413"/>
                </a:lnTo>
                <a:lnTo>
                  <a:pt x="131" y="416"/>
                </a:lnTo>
                <a:lnTo>
                  <a:pt x="131" y="416"/>
                </a:lnTo>
                <a:lnTo>
                  <a:pt x="139" y="424"/>
                </a:lnTo>
                <a:lnTo>
                  <a:pt x="139" y="424"/>
                </a:lnTo>
                <a:close/>
                <a:moveTo>
                  <a:pt x="391" y="268"/>
                </a:moveTo>
                <a:lnTo>
                  <a:pt x="391" y="268"/>
                </a:lnTo>
                <a:lnTo>
                  <a:pt x="390" y="265"/>
                </a:lnTo>
                <a:lnTo>
                  <a:pt x="390" y="265"/>
                </a:lnTo>
                <a:lnTo>
                  <a:pt x="386" y="265"/>
                </a:lnTo>
                <a:lnTo>
                  <a:pt x="386" y="265"/>
                </a:lnTo>
                <a:lnTo>
                  <a:pt x="386" y="265"/>
                </a:lnTo>
                <a:lnTo>
                  <a:pt x="386" y="265"/>
                </a:lnTo>
                <a:lnTo>
                  <a:pt x="385" y="267"/>
                </a:lnTo>
                <a:lnTo>
                  <a:pt x="382" y="268"/>
                </a:lnTo>
                <a:lnTo>
                  <a:pt x="382" y="268"/>
                </a:lnTo>
                <a:lnTo>
                  <a:pt x="380" y="268"/>
                </a:lnTo>
                <a:lnTo>
                  <a:pt x="377" y="267"/>
                </a:lnTo>
                <a:lnTo>
                  <a:pt x="377" y="267"/>
                </a:lnTo>
                <a:lnTo>
                  <a:pt x="377" y="268"/>
                </a:lnTo>
                <a:lnTo>
                  <a:pt x="377" y="268"/>
                </a:lnTo>
                <a:lnTo>
                  <a:pt x="375" y="270"/>
                </a:lnTo>
                <a:lnTo>
                  <a:pt x="375" y="270"/>
                </a:lnTo>
                <a:lnTo>
                  <a:pt x="391" y="268"/>
                </a:lnTo>
                <a:lnTo>
                  <a:pt x="391" y="268"/>
                </a:lnTo>
                <a:close/>
                <a:moveTo>
                  <a:pt x="213" y="96"/>
                </a:moveTo>
                <a:lnTo>
                  <a:pt x="213" y="96"/>
                </a:lnTo>
                <a:lnTo>
                  <a:pt x="213" y="96"/>
                </a:lnTo>
                <a:lnTo>
                  <a:pt x="213" y="96"/>
                </a:lnTo>
                <a:lnTo>
                  <a:pt x="210" y="96"/>
                </a:lnTo>
                <a:lnTo>
                  <a:pt x="210" y="96"/>
                </a:lnTo>
                <a:lnTo>
                  <a:pt x="208" y="98"/>
                </a:lnTo>
                <a:lnTo>
                  <a:pt x="208" y="99"/>
                </a:lnTo>
                <a:lnTo>
                  <a:pt x="208" y="99"/>
                </a:lnTo>
                <a:lnTo>
                  <a:pt x="208" y="101"/>
                </a:lnTo>
                <a:lnTo>
                  <a:pt x="208" y="101"/>
                </a:lnTo>
                <a:lnTo>
                  <a:pt x="208" y="104"/>
                </a:lnTo>
                <a:lnTo>
                  <a:pt x="208" y="104"/>
                </a:lnTo>
                <a:lnTo>
                  <a:pt x="211" y="103"/>
                </a:lnTo>
                <a:lnTo>
                  <a:pt x="211" y="103"/>
                </a:lnTo>
                <a:lnTo>
                  <a:pt x="213" y="101"/>
                </a:lnTo>
                <a:lnTo>
                  <a:pt x="213" y="99"/>
                </a:lnTo>
                <a:lnTo>
                  <a:pt x="213" y="99"/>
                </a:lnTo>
                <a:lnTo>
                  <a:pt x="213" y="96"/>
                </a:lnTo>
                <a:lnTo>
                  <a:pt x="213" y="96"/>
                </a:lnTo>
                <a:close/>
                <a:moveTo>
                  <a:pt x="178" y="312"/>
                </a:moveTo>
                <a:lnTo>
                  <a:pt x="178" y="312"/>
                </a:lnTo>
                <a:lnTo>
                  <a:pt x="172" y="306"/>
                </a:lnTo>
                <a:lnTo>
                  <a:pt x="172" y="306"/>
                </a:lnTo>
                <a:lnTo>
                  <a:pt x="170" y="309"/>
                </a:lnTo>
                <a:lnTo>
                  <a:pt x="170" y="309"/>
                </a:lnTo>
                <a:lnTo>
                  <a:pt x="175" y="314"/>
                </a:lnTo>
                <a:lnTo>
                  <a:pt x="175" y="314"/>
                </a:lnTo>
                <a:lnTo>
                  <a:pt x="178" y="312"/>
                </a:lnTo>
                <a:lnTo>
                  <a:pt x="178" y="312"/>
                </a:lnTo>
                <a:close/>
                <a:moveTo>
                  <a:pt x="328" y="215"/>
                </a:moveTo>
                <a:lnTo>
                  <a:pt x="328" y="215"/>
                </a:lnTo>
                <a:lnTo>
                  <a:pt x="331" y="218"/>
                </a:lnTo>
                <a:lnTo>
                  <a:pt x="331" y="218"/>
                </a:lnTo>
                <a:lnTo>
                  <a:pt x="331" y="219"/>
                </a:lnTo>
                <a:lnTo>
                  <a:pt x="331" y="219"/>
                </a:lnTo>
                <a:lnTo>
                  <a:pt x="336" y="219"/>
                </a:lnTo>
                <a:lnTo>
                  <a:pt x="336" y="219"/>
                </a:lnTo>
                <a:lnTo>
                  <a:pt x="336" y="215"/>
                </a:lnTo>
                <a:lnTo>
                  <a:pt x="336" y="215"/>
                </a:lnTo>
                <a:lnTo>
                  <a:pt x="328" y="215"/>
                </a:lnTo>
                <a:lnTo>
                  <a:pt x="328" y="215"/>
                </a:lnTo>
                <a:close/>
                <a:moveTo>
                  <a:pt x="137" y="345"/>
                </a:moveTo>
                <a:lnTo>
                  <a:pt x="137" y="345"/>
                </a:lnTo>
                <a:lnTo>
                  <a:pt x="142" y="339"/>
                </a:lnTo>
                <a:lnTo>
                  <a:pt x="142" y="339"/>
                </a:lnTo>
                <a:lnTo>
                  <a:pt x="140" y="334"/>
                </a:lnTo>
                <a:lnTo>
                  <a:pt x="140" y="334"/>
                </a:lnTo>
                <a:lnTo>
                  <a:pt x="137" y="336"/>
                </a:lnTo>
                <a:lnTo>
                  <a:pt x="137" y="336"/>
                </a:lnTo>
                <a:lnTo>
                  <a:pt x="137" y="338"/>
                </a:lnTo>
                <a:lnTo>
                  <a:pt x="137" y="338"/>
                </a:lnTo>
                <a:lnTo>
                  <a:pt x="137" y="344"/>
                </a:lnTo>
                <a:lnTo>
                  <a:pt x="137" y="344"/>
                </a:lnTo>
                <a:lnTo>
                  <a:pt x="137" y="345"/>
                </a:lnTo>
                <a:lnTo>
                  <a:pt x="137" y="345"/>
                </a:lnTo>
                <a:close/>
                <a:moveTo>
                  <a:pt x="257" y="342"/>
                </a:moveTo>
                <a:lnTo>
                  <a:pt x="257" y="342"/>
                </a:lnTo>
                <a:lnTo>
                  <a:pt x="257" y="345"/>
                </a:lnTo>
                <a:lnTo>
                  <a:pt x="257" y="345"/>
                </a:lnTo>
                <a:lnTo>
                  <a:pt x="257" y="353"/>
                </a:lnTo>
                <a:lnTo>
                  <a:pt x="257" y="353"/>
                </a:lnTo>
                <a:lnTo>
                  <a:pt x="257" y="353"/>
                </a:lnTo>
                <a:lnTo>
                  <a:pt x="257" y="353"/>
                </a:lnTo>
                <a:lnTo>
                  <a:pt x="260" y="349"/>
                </a:lnTo>
                <a:lnTo>
                  <a:pt x="260" y="349"/>
                </a:lnTo>
                <a:lnTo>
                  <a:pt x="260" y="349"/>
                </a:lnTo>
                <a:lnTo>
                  <a:pt x="260" y="349"/>
                </a:lnTo>
                <a:lnTo>
                  <a:pt x="257" y="342"/>
                </a:lnTo>
                <a:lnTo>
                  <a:pt x="257" y="342"/>
                </a:lnTo>
                <a:close/>
                <a:moveTo>
                  <a:pt x="140" y="350"/>
                </a:moveTo>
                <a:lnTo>
                  <a:pt x="140" y="350"/>
                </a:lnTo>
                <a:lnTo>
                  <a:pt x="145" y="345"/>
                </a:lnTo>
                <a:lnTo>
                  <a:pt x="145" y="345"/>
                </a:lnTo>
                <a:lnTo>
                  <a:pt x="143" y="341"/>
                </a:lnTo>
                <a:lnTo>
                  <a:pt x="143" y="341"/>
                </a:lnTo>
                <a:lnTo>
                  <a:pt x="139" y="349"/>
                </a:lnTo>
                <a:lnTo>
                  <a:pt x="139" y="349"/>
                </a:lnTo>
                <a:lnTo>
                  <a:pt x="140" y="350"/>
                </a:lnTo>
                <a:lnTo>
                  <a:pt x="140" y="350"/>
                </a:lnTo>
                <a:close/>
                <a:moveTo>
                  <a:pt x="296" y="226"/>
                </a:moveTo>
                <a:lnTo>
                  <a:pt x="296" y="226"/>
                </a:lnTo>
                <a:lnTo>
                  <a:pt x="301" y="219"/>
                </a:lnTo>
                <a:lnTo>
                  <a:pt x="301" y="219"/>
                </a:lnTo>
                <a:lnTo>
                  <a:pt x="301" y="218"/>
                </a:lnTo>
                <a:lnTo>
                  <a:pt x="301" y="218"/>
                </a:lnTo>
                <a:lnTo>
                  <a:pt x="300" y="213"/>
                </a:lnTo>
                <a:lnTo>
                  <a:pt x="300" y="213"/>
                </a:lnTo>
                <a:lnTo>
                  <a:pt x="300" y="211"/>
                </a:lnTo>
                <a:lnTo>
                  <a:pt x="300" y="211"/>
                </a:lnTo>
                <a:lnTo>
                  <a:pt x="296" y="226"/>
                </a:lnTo>
                <a:lnTo>
                  <a:pt x="296" y="226"/>
                </a:lnTo>
                <a:close/>
                <a:moveTo>
                  <a:pt x="65" y="169"/>
                </a:moveTo>
                <a:lnTo>
                  <a:pt x="65" y="169"/>
                </a:lnTo>
                <a:lnTo>
                  <a:pt x="63" y="169"/>
                </a:lnTo>
                <a:lnTo>
                  <a:pt x="63" y="169"/>
                </a:lnTo>
                <a:lnTo>
                  <a:pt x="57" y="170"/>
                </a:lnTo>
                <a:lnTo>
                  <a:pt x="57" y="170"/>
                </a:lnTo>
                <a:lnTo>
                  <a:pt x="55" y="170"/>
                </a:lnTo>
                <a:lnTo>
                  <a:pt x="54" y="172"/>
                </a:lnTo>
                <a:lnTo>
                  <a:pt x="54" y="172"/>
                </a:lnTo>
                <a:lnTo>
                  <a:pt x="54" y="172"/>
                </a:lnTo>
                <a:lnTo>
                  <a:pt x="54" y="172"/>
                </a:lnTo>
                <a:lnTo>
                  <a:pt x="61" y="172"/>
                </a:lnTo>
                <a:lnTo>
                  <a:pt x="61" y="172"/>
                </a:lnTo>
                <a:lnTo>
                  <a:pt x="63" y="172"/>
                </a:lnTo>
                <a:lnTo>
                  <a:pt x="63" y="172"/>
                </a:lnTo>
                <a:lnTo>
                  <a:pt x="65" y="169"/>
                </a:lnTo>
                <a:lnTo>
                  <a:pt x="65" y="169"/>
                </a:lnTo>
                <a:close/>
                <a:moveTo>
                  <a:pt x="46" y="181"/>
                </a:moveTo>
                <a:lnTo>
                  <a:pt x="46" y="181"/>
                </a:lnTo>
                <a:lnTo>
                  <a:pt x="46" y="181"/>
                </a:lnTo>
                <a:lnTo>
                  <a:pt x="46" y="181"/>
                </a:lnTo>
                <a:lnTo>
                  <a:pt x="58" y="175"/>
                </a:lnTo>
                <a:lnTo>
                  <a:pt x="58" y="175"/>
                </a:lnTo>
                <a:lnTo>
                  <a:pt x="50" y="175"/>
                </a:lnTo>
                <a:lnTo>
                  <a:pt x="50" y="175"/>
                </a:lnTo>
                <a:lnTo>
                  <a:pt x="50" y="175"/>
                </a:lnTo>
                <a:lnTo>
                  <a:pt x="50" y="175"/>
                </a:lnTo>
                <a:lnTo>
                  <a:pt x="46" y="181"/>
                </a:lnTo>
                <a:lnTo>
                  <a:pt x="46" y="181"/>
                </a:lnTo>
                <a:close/>
                <a:moveTo>
                  <a:pt x="266" y="388"/>
                </a:moveTo>
                <a:lnTo>
                  <a:pt x="266" y="388"/>
                </a:lnTo>
                <a:lnTo>
                  <a:pt x="263" y="391"/>
                </a:lnTo>
                <a:lnTo>
                  <a:pt x="263" y="391"/>
                </a:lnTo>
                <a:lnTo>
                  <a:pt x="262" y="390"/>
                </a:lnTo>
                <a:lnTo>
                  <a:pt x="262" y="390"/>
                </a:lnTo>
                <a:lnTo>
                  <a:pt x="262" y="390"/>
                </a:lnTo>
                <a:lnTo>
                  <a:pt x="260" y="391"/>
                </a:lnTo>
                <a:lnTo>
                  <a:pt x="260" y="391"/>
                </a:lnTo>
                <a:lnTo>
                  <a:pt x="265" y="397"/>
                </a:lnTo>
                <a:lnTo>
                  <a:pt x="265" y="397"/>
                </a:lnTo>
                <a:lnTo>
                  <a:pt x="266" y="393"/>
                </a:lnTo>
                <a:lnTo>
                  <a:pt x="266" y="393"/>
                </a:lnTo>
                <a:lnTo>
                  <a:pt x="266" y="391"/>
                </a:lnTo>
                <a:lnTo>
                  <a:pt x="266" y="388"/>
                </a:lnTo>
                <a:lnTo>
                  <a:pt x="266" y="388"/>
                </a:lnTo>
                <a:close/>
                <a:moveTo>
                  <a:pt x="230" y="79"/>
                </a:moveTo>
                <a:lnTo>
                  <a:pt x="230" y="79"/>
                </a:lnTo>
                <a:lnTo>
                  <a:pt x="225" y="79"/>
                </a:lnTo>
                <a:lnTo>
                  <a:pt x="225" y="79"/>
                </a:lnTo>
                <a:lnTo>
                  <a:pt x="224" y="80"/>
                </a:lnTo>
                <a:lnTo>
                  <a:pt x="224" y="80"/>
                </a:lnTo>
                <a:lnTo>
                  <a:pt x="224" y="84"/>
                </a:lnTo>
                <a:lnTo>
                  <a:pt x="224" y="84"/>
                </a:lnTo>
                <a:lnTo>
                  <a:pt x="225" y="84"/>
                </a:lnTo>
                <a:lnTo>
                  <a:pt x="225" y="84"/>
                </a:lnTo>
                <a:lnTo>
                  <a:pt x="230" y="82"/>
                </a:lnTo>
                <a:lnTo>
                  <a:pt x="230" y="82"/>
                </a:lnTo>
                <a:lnTo>
                  <a:pt x="230" y="79"/>
                </a:lnTo>
                <a:lnTo>
                  <a:pt x="230" y="79"/>
                </a:lnTo>
                <a:close/>
                <a:moveTo>
                  <a:pt x="85" y="235"/>
                </a:moveTo>
                <a:lnTo>
                  <a:pt x="85" y="235"/>
                </a:lnTo>
                <a:lnTo>
                  <a:pt x="85" y="232"/>
                </a:lnTo>
                <a:lnTo>
                  <a:pt x="83" y="232"/>
                </a:lnTo>
                <a:lnTo>
                  <a:pt x="83" y="232"/>
                </a:lnTo>
                <a:lnTo>
                  <a:pt x="83" y="232"/>
                </a:lnTo>
                <a:lnTo>
                  <a:pt x="83" y="232"/>
                </a:lnTo>
                <a:lnTo>
                  <a:pt x="80" y="232"/>
                </a:lnTo>
                <a:lnTo>
                  <a:pt x="77" y="232"/>
                </a:lnTo>
                <a:lnTo>
                  <a:pt x="77" y="232"/>
                </a:lnTo>
                <a:lnTo>
                  <a:pt x="77" y="233"/>
                </a:lnTo>
                <a:lnTo>
                  <a:pt x="77" y="235"/>
                </a:lnTo>
                <a:lnTo>
                  <a:pt x="77" y="235"/>
                </a:lnTo>
                <a:lnTo>
                  <a:pt x="85" y="235"/>
                </a:lnTo>
                <a:lnTo>
                  <a:pt x="85" y="235"/>
                </a:lnTo>
                <a:close/>
                <a:moveTo>
                  <a:pt x="366" y="151"/>
                </a:moveTo>
                <a:lnTo>
                  <a:pt x="366" y="151"/>
                </a:lnTo>
                <a:lnTo>
                  <a:pt x="363" y="153"/>
                </a:lnTo>
                <a:lnTo>
                  <a:pt x="363" y="153"/>
                </a:lnTo>
                <a:lnTo>
                  <a:pt x="361" y="158"/>
                </a:lnTo>
                <a:lnTo>
                  <a:pt x="361" y="158"/>
                </a:lnTo>
                <a:lnTo>
                  <a:pt x="361" y="159"/>
                </a:lnTo>
                <a:lnTo>
                  <a:pt x="361" y="159"/>
                </a:lnTo>
                <a:lnTo>
                  <a:pt x="361" y="159"/>
                </a:lnTo>
                <a:lnTo>
                  <a:pt x="366" y="159"/>
                </a:lnTo>
                <a:lnTo>
                  <a:pt x="366" y="159"/>
                </a:lnTo>
                <a:lnTo>
                  <a:pt x="366" y="151"/>
                </a:lnTo>
                <a:lnTo>
                  <a:pt x="366" y="151"/>
                </a:lnTo>
                <a:close/>
                <a:moveTo>
                  <a:pt x="96" y="237"/>
                </a:moveTo>
                <a:lnTo>
                  <a:pt x="96" y="237"/>
                </a:lnTo>
                <a:lnTo>
                  <a:pt x="96" y="238"/>
                </a:lnTo>
                <a:lnTo>
                  <a:pt x="96" y="238"/>
                </a:lnTo>
                <a:lnTo>
                  <a:pt x="99" y="243"/>
                </a:lnTo>
                <a:lnTo>
                  <a:pt x="99" y="243"/>
                </a:lnTo>
                <a:lnTo>
                  <a:pt x="99" y="243"/>
                </a:lnTo>
                <a:lnTo>
                  <a:pt x="99" y="243"/>
                </a:lnTo>
                <a:lnTo>
                  <a:pt x="102" y="243"/>
                </a:lnTo>
                <a:lnTo>
                  <a:pt x="102" y="243"/>
                </a:lnTo>
                <a:lnTo>
                  <a:pt x="101" y="237"/>
                </a:lnTo>
                <a:lnTo>
                  <a:pt x="101" y="237"/>
                </a:lnTo>
                <a:lnTo>
                  <a:pt x="96" y="237"/>
                </a:lnTo>
                <a:lnTo>
                  <a:pt x="96" y="237"/>
                </a:lnTo>
                <a:close/>
                <a:moveTo>
                  <a:pt x="72" y="221"/>
                </a:moveTo>
                <a:lnTo>
                  <a:pt x="72" y="221"/>
                </a:lnTo>
                <a:lnTo>
                  <a:pt x="72" y="216"/>
                </a:lnTo>
                <a:lnTo>
                  <a:pt x="72" y="216"/>
                </a:lnTo>
                <a:lnTo>
                  <a:pt x="69" y="216"/>
                </a:lnTo>
                <a:lnTo>
                  <a:pt x="69" y="216"/>
                </a:lnTo>
                <a:lnTo>
                  <a:pt x="65" y="218"/>
                </a:lnTo>
                <a:lnTo>
                  <a:pt x="65" y="218"/>
                </a:lnTo>
                <a:lnTo>
                  <a:pt x="66" y="221"/>
                </a:lnTo>
                <a:lnTo>
                  <a:pt x="66" y="221"/>
                </a:lnTo>
                <a:lnTo>
                  <a:pt x="71" y="221"/>
                </a:lnTo>
                <a:lnTo>
                  <a:pt x="71" y="221"/>
                </a:lnTo>
                <a:lnTo>
                  <a:pt x="72" y="221"/>
                </a:lnTo>
                <a:lnTo>
                  <a:pt x="72" y="221"/>
                </a:lnTo>
                <a:close/>
                <a:moveTo>
                  <a:pt x="202" y="80"/>
                </a:moveTo>
                <a:lnTo>
                  <a:pt x="202" y="80"/>
                </a:lnTo>
                <a:lnTo>
                  <a:pt x="202" y="80"/>
                </a:lnTo>
                <a:lnTo>
                  <a:pt x="202" y="80"/>
                </a:lnTo>
                <a:lnTo>
                  <a:pt x="200" y="82"/>
                </a:lnTo>
                <a:lnTo>
                  <a:pt x="199" y="82"/>
                </a:lnTo>
                <a:lnTo>
                  <a:pt x="199" y="82"/>
                </a:lnTo>
                <a:lnTo>
                  <a:pt x="199" y="84"/>
                </a:lnTo>
                <a:lnTo>
                  <a:pt x="199" y="84"/>
                </a:lnTo>
                <a:lnTo>
                  <a:pt x="197" y="88"/>
                </a:lnTo>
                <a:lnTo>
                  <a:pt x="197" y="88"/>
                </a:lnTo>
                <a:lnTo>
                  <a:pt x="197" y="90"/>
                </a:lnTo>
                <a:lnTo>
                  <a:pt x="197" y="90"/>
                </a:lnTo>
                <a:lnTo>
                  <a:pt x="200" y="88"/>
                </a:lnTo>
                <a:lnTo>
                  <a:pt x="200" y="88"/>
                </a:lnTo>
                <a:lnTo>
                  <a:pt x="202" y="85"/>
                </a:lnTo>
                <a:lnTo>
                  <a:pt x="202" y="85"/>
                </a:lnTo>
                <a:lnTo>
                  <a:pt x="202" y="80"/>
                </a:lnTo>
                <a:lnTo>
                  <a:pt x="202" y="80"/>
                </a:lnTo>
                <a:close/>
                <a:moveTo>
                  <a:pt x="216" y="93"/>
                </a:moveTo>
                <a:lnTo>
                  <a:pt x="216" y="93"/>
                </a:lnTo>
                <a:lnTo>
                  <a:pt x="221" y="93"/>
                </a:lnTo>
                <a:lnTo>
                  <a:pt x="221" y="93"/>
                </a:lnTo>
                <a:lnTo>
                  <a:pt x="221" y="87"/>
                </a:lnTo>
                <a:lnTo>
                  <a:pt x="221" y="87"/>
                </a:lnTo>
                <a:lnTo>
                  <a:pt x="218" y="88"/>
                </a:lnTo>
                <a:lnTo>
                  <a:pt x="218" y="88"/>
                </a:lnTo>
                <a:lnTo>
                  <a:pt x="216" y="93"/>
                </a:lnTo>
                <a:lnTo>
                  <a:pt x="216" y="93"/>
                </a:lnTo>
                <a:close/>
                <a:moveTo>
                  <a:pt x="61" y="180"/>
                </a:moveTo>
                <a:lnTo>
                  <a:pt x="61" y="180"/>
                </a:lnTo>
                <a:lnTo>
                  <a:pt x="65" y="180"/>
                </a:lnTo>
                <a:lnTo>
                  <a:pt x="65" y="180"/>
                </a:lnTo>
                <a:lnTo>
                  <a:pt x="68" y="180"/>
                </a:lnTo>
                <a:lnTo>
                  <a:pt x="71" y="177"/>
                </a:lnTo>
                <a:lnTo>
                  <a:pt x="71" y="177"/>
                </a:lnTo>
                <a:lnTo>
                  <a:pt x="71" y="177"/>
                </a:lnTo>
                <a:lnTo>
                  <a:pt x="71" y="177"/>
                </a:lnTo>
                <a:lnTo>
                  <a:pt x="68" y="177"/>
                </a:lnTo>
                <a:lnTo>
                  <a:pt x="68" y="177"/>
                </a:lnTo>
                <a:lnTo>
                  <a:pt x="65" y="177"/>
                </a:lnTo>
                <a:lnTo>
                  <a:pt x="61" y="180"/>
                </a:lnTo>
                <a:lnTo>
                  <a:pt x="61" y="180"/>
                </a:lnTo>
                <a:close/>
                <a:moveTo>
                  <a:pt x="60" y="197"/>
                </a:moveTo>
                <a:lnTo>
                  <a:pt x="60" y="197"/>
                </a:lnTo>
                <a:lnTo>
                  <a:pt x="60" y="199"/>
                </a:lnTo>
                <a:lnTo>
                  <a:pt x="60" y="199"/>
                </a:lnTo>
                <a:lnTo>
                  <a:pt x="66" y="199"/>
                </a:lnTo>
                <a:lnTo>
                  <a:pt x="71" y="197"/>
                </a:lnTo>
                <a:lnTo>
                  <a:pt x="71" y="197"/>
                </a:lnTo>
                <a:lnTo>
                  <a:pt x="72" y="196"/>
                </a:lnTo>
                <a:lnTo>
                  <a:pt x="72" y="196"/>
                </a:lnTo>
                <a:lnTo>
                  <a:pt x="60" y="197"/>
                </a:lnTo>
                <a:lnTo>
                  <a:pt x="60" y="197"/>
                </a:lnTo>
                <a:close/>
                <a:moveTo>
                  <a:pt x="205" y="347"/>
                </a:moveTo>
                <a:lnTo>
                  <a:pt x="205" y="347"/>
                </a:lnTo>
                <a:lnTo>
                  <a:pt x="197" y="341"/>
                </a:lnTo>
                <a:lnTo>
                  <a:pt x="197" y="341"/>
                </a:lnTo>
                <a:lnTo>
                  <a:pt x="197" y="342"/>
                </a:lnTo>
                <a:lnTo>
                  <a:pt x="197" y="342"/>
                </a:lnTo>
                <a:lnTo>
                  <a:pt x="200" y="347"/>
                </a:lnTo>
                <a:lnTo>
                  <a:pt x="200" y="347"/>
                </a:lnTo>
                <a:lnTo>
                  <a:pt x="202" y="350"/>
                </a:lnTo>
                <a:lnTo>
                  <a:pt x="202" y="350"/>
                </a:lnTo>
                <a:lnTo>
                  <a:pt x="205" y="347"/>
                </a:lnTo>
                <a:lnTo>
                  <a:pt x="205" y="347"/>
                </a:lnTo>
                <a:close/>
                <a:moveTo>
                  <a:pt x="167" y="44"/>
                </a:moveTo>
                <a:lnTo>
                  <a:pt x="167" y="44"/>
                </a:lnTo>
                <a:lnTo>
                  <a:pt x="175" y="41"/>
                </a:lnTo>
                <a:lnTo>
                  <a:pt x="175" y="41"/>
                </a:lnTo>
                <a:lnTo>
                  <a:pt x="177" y="41"/>
                </a:lnTo>
                <a:lnTo>
                  <a:pt x="177" y="39"/>
                </a:lnTo>
                <a:lnTo>
                  <a:pt x="177" y="39"/>
                </a:lnTo>
                <a:lnTo>
                  <a:pt x="169" y="39"/>
                </a:lnTo>
                <a:lnTo>
                  <a:pt x="169" y="39"/>
                </a:lnTo>
                <a:lnTo>
                  <a:pt x="167" y="44"/>
                </a:lnTo>
                <a:lnTo>
                  <a:pt x="167" y="44"/>
                </a:lnTo>
                <a:close/>
                <a:moveTo>
                  <a:pt x="214" y="353"/>
                </a:moveTo>
                <a:lnTo>
                  <a:pt x="214" y="353"/>
                </a:lnTo>
                <a:lnTo>
                  <a:pt x="210" y="360"/>
                </a:lnTo>
                <a:lnTo>
                  <a:pt x="210" y="360"/>
                </a:lnTo>
                <a:lnTo>
                  <a:pt x="213" y="363"/>
                </a:lnTo>
                <a:lnTo>
                  <a:pt x="213" y="363"/>
                </a:lnTo>
                <a:lnTo>
                  <a:pt x="218" y="355"/>
                </a:lnTo>
                <a:lnTo>
                  <a:pt x="218" y="355"/>
                </a:lnTo>
                <a:lnTo>
                  <a:pt x="216" y="353"/>
                </a:lnTo>
                <a:lnTo>
                  <a:pt x="216" y="353"/>
                </a:lnTo>
                <a:lnTo>
                  <a:pt x="214" y="353"/>
                </a:lnTo>
                <a:lnTo>
                  <a:pt x="214" y="353"/>
                </a:lnTo>
                <a:close/>
                <a:moveTo>
                  <a:pt x="273" y="129"/>
                </a:moveTo>
                <a:lnTo>
                  <a:pt x="273" y="129"/>
                </a:lnTo>
                <a:lnTo>
                  <a:pt x="273" y="129"/>
                </a:lnTo>
                <a:lnTo>
                  <a:pt x="273" y="129"/>
                </a:lnTo>
                <a:lnTo>
                  <a:pt x="273" y="120"/>
                </a:lnTo>
                <a:lnTo>
                  <a:pt x="271" y="110"/>
                </a:lnTo>
                <a:lnTo>
                  <a:pt x="271" y="110"/>
                </a:lnTo>
                <a:lnTo>
                  <a:pt x="270" y="117"/>
                </a:lnTo>
                <a:lnTo>
                  <a:pt x="271" y="123"/>
                </a:lnTo>
                <a:lnTo>
                  <a:pt x="271" y="123"/>
                </a:lnTo>
                <a:lnTo>
                  <a:pt x="271" y="123"/>
                </a:lnTo>
                <a:lnTo>
                  <a:pt x="271" y="123"/>
                </a:lnTo>
                <a:lnTo>
                  <a:pt x="273" y="129"/>
                </a:lnTo>
                <a:lnTo>
                  <a:pt x="273" y="129"/>
                </a:lnTo>
                <a:close/>
                <a:moveTo>
                  <a:pt x="339" y="257"/>
                </a:moveTo>
                <a:lnTo>
                  <a:pt x="339" y="257"/>
                </a:lnTo>
                <a:lnTo>
                  <a:pt x="331" y="259"/>
                </a:lnTo>
                <a:lnTo>
                  <a:pt x="331" y="259"/>
                </a:lnTo>
                <a:lnTo>
                  <a:pt x="334" y="262"/>
                </a:lnTo>
                <a:lnTo>
                  <a:pt x="334" y="262"/>
                </a:lnTo>
                <a:lnTo>
                  <a:pt x="339" y="262"/>
                </a:lnTo>
                <a:lnTo>
                  <a:pt x="339" y="262"/>
                </a:lnTo>
                <a:lnTo>
                  <a:pt x="339" y="257"/>
                </a:lnTo>
                <a:lnTo>
                  <a:pt x="339" y="257"/>
                </a:lnTo>
                <a:close/>
                <a:moveTo>
                  <a:pt x="298" y="151"/>
                </a:moveTo>
                <a:lnTo>
                  <a:pt x="298" y="151"/>
                </a:lnTo>
                <a:lnTo>
                  <a:pt x="293" y="155"/>
                </a:lnTo>
                <a:lnTo>
                  <a:pt x="293" y="155"/>
                </a:lnTo>
                <a:lnTo>
                  <a:pt x="290" y="158"/>
                </a:lnTo>
                <a:lnTo>
                  <a:pt x="290" y="158"/>
                </a:lnTo>
                <a:lnTo>
                  <a:pt x="293" y="161"/>
                </a:lnTo>
                <a:lnTo>
                  <a:pt x="293" y="161"/>
                </a:lnTo>
                <a:lnTo>
                  <a:pt x="295" y="156"/>
                </a:lnTo>
                <a:lnTo>
                  <a:pt x="298" y="151"/>
                </a:lnTo>
                <a:lnTo>
                  <a:pt x="298" y="151"/>
                </a:lnTo>
                <a:close/>
                <a:moveTo>
                  <a:pt x="128" y="164"/>
                </a:moveTo>
                <a:lnTo>
                  <a:pt x="128" y="164"/>
                </a:lnTo>
                <a:lnTo>
                  <a:pt x="129" y="166"/>
                </a:lnTo>
                <a:lnTo>
                  <a:pt x="129" y="166"/>
                </a:lnTo>
                <a:lnTo>
                  <a:pt x="132" y="161"/>
                </a:lnTo>
                <a:lnTo>
                  <a:pt x="139" y="159"/>
                </a:lnTo>
                <a:lnTo>
                  <a:pt x="139" y="159"/>
                </a:lnTo>
                <a:lnTo>
                  <a:pt x="139" y="155"/>
                </a:lnTo>
                <a:lnTo>
                  <a:pt x="139" y="155"/>
                </a:lnTo>
                <a:lnTo>
                  <a:pt x="136" y="156"/>
                </a:lnTo>
                <a:lnTo>
                  <a:pt x="136" y="156"/>
                </a:lnTo>
                <a:lnTo>
                  <a:pt x="136" y="158"/>
                </a:lnTo>
                <a:lnTo>
                  <a:pt x="134" y="158"/>
                </a:lnTo>
                <a:lnTo>
                  <a:pt x="134" y="158"/>
                </a:lnTo>
                <a:lnTo>
                  <a:pt x="132" y="158"/>
                </a:lnTo>
                <a:lnTo>
                  <a:pt x="132" y="158"/>
                </a:lnTo>
                <a:lnTo>
                  <a:pt x="128" y="164"/>
                </a:lnTo>
                <a:lnTo>
                  <a:pt x="128" y="164"/>
                </a:lnTo>
                <a:close/>
                <a:moveTo>
                  <a:pt x="137" y="333"/>
                </a:moveTo>
                <a:lnTo>
                  <a:pt x="137" y="333"/>
                </a:lnTo>
                <a:lnTo>
                  <a:pt x="137" y="333"/>
                </a:lnTo>
                <a:lnTo>
                  <a:pt x="137" y="333"/>
                </a:lnTo>
                <a:lnTo>
                  <a:pt x="142" y="330"/>
                </a:lnTo>
                <a:lnTo>
                  <a:pt x="142" y="330"/>
                </a:lnTo>
                <a:lnTo>
                  <a:pt x="139" y="325"/>
                </a:lnTo>
                <a:lnTo>
                  <a:pt x="139" y="325"/>
                </a:lnTo>
                <a:lnTo>
                  <a:pt x="137" y="327"/>
                </a:lnTo>
                <a:lnTo>
                  <a:pt x="137" y="327"/>
                </a:lnTo>
                <a:lnTo>
                  <a:pt x="137" y="328"/>
                </a:lnTo>
                <a:lnTo>
                  <a:pt x="137" y="328"/>
                </a:lnTo>
                <a:lnTo>
                  <a:pt x="137" y="333"/>
                </a:lnTo>
                <a:lnTo>
                  <a:pt x="137" y="333"/>
                </a:lnTo>
                <a:close/>
                <a:moveTo>
                  <a:pt x="211" y="371"/>
                </a:moveTo>
                <a:lnTo>
                  <a:pt x="211" y="371"/>
                </a:lnTo>
                <a:lnTo>
                  <a:pt x="210" y="371"/>
                </a:lnTo>
                <a:lnTo>
                  <a:pt x="210" y="371"/>
                </a:lnTo>
                <a:lnTo>
                  <a:pt x="205" y="379"/>
                </a:lnTo>
                <a:lnTo>
                  <a:pt x="205" y="379"/>
                </a:lnTo>
                <a:lnTo>
                  <a:pt x="208" y="379"/>
                </a:lnTo>
                <a:lnTo>
                  <a:pt x="208" y="379"/>
                </a:lnTo>
                <a:lnTo>
                  <a:pt x="208" y="379"/>
                </a:lnTo>
                <a:lnTo>
                  <a:pt x="208" y="379"/>
                </a:lnTo>
                <a:lnTo>
                  <a:pt x="211" y="375"/>
                </a:lnTo>
                <a:lnTo>
                  <a:pt x="211" y="375"/>
                </a:lnTo>
                <a:lnTo>
                  <a:pt x="211" y="374"/>
                </a:lnTo>
                <a:lnTo>
                  <a:pt x="211" y="374"/>
                </a:lnTo>
                <a:lnTo>
                  <a:pt x="211" y="371"/>
                </a:lnTo>
                <a:lnTo>
                  <a:pt x="211" y="371"/>
                </a:lnTo>
                <a:close/>
                <a:moveTo>
                  <a:pt x="259" y="315"/>
                </a:moveTo>
                <a:lnTo>
                  <a:pt x="259" y="315"/>
                </a:lnTo>
                <a:lnTo>
                  <a:pt x="257" y="317"/>
                </a:lnTo>
                <a:lnTo>
                  <a:pt x="257" y="317"/>
                </a:lnTo>
                <a:lnTo>
                  <a:pt x="255" y="322"/>
                </a:lnTo>
                <a:lnTo>
                  <a:pt x="255" y="322"/>
                </a:lnTo>
                <a:lnTo>
                  <a:pt x="254" y="323"/>
                </a:lnTo>
                <a:lnTo>
                  <a:pt x="254" y="323"/>
                </a:lnTo>
                <a:lnTo>
                  <a:pt x="257" y="325"/>
                </a:lnTo>
                <a:lnTo>
                  <a:pt x="257" y="325"/>
                </a:lnTo>
                <a:lnTo>
                  <a:pt x="260" y="320"/>
                </a:lnTo>
                <a:lnTo>
                  <a:pt x="260" y="320"/>
                </a:lnTo>
                <a:lnTo>
                  <a:pt x="260" y="319"/>
                </a:lnTo>
                <a:lnTo>
                  <a:pt x="260" y="319"/>
                </a:lnTo>
                <a:lnTo>
                  <a:pt x="259" y="315"/>
                </a:lnTo>
                <a:lnTo>
                  <a:pt x="259" y="315"/>
                </a:lnTo>
                <a:close/>
                <a:moveTo>
                  <a:pt x="95" y="224"/>
                </a:moveTo>
                <a:lnTo>
                  <a:pt x="95" y="224"/>
                </a:lnTo>
                <a:lnTo>
                  <a:pt x="96" y="230"/>
                </a:lnTo>
                <a:lnTo>
                  <a:pt x="96" y="230"/>
                </a:lnTo>
                <a:lnTo>
                  <a:pt x="98" y="230"/>
                </a:lnTo>
                <a:lnTo>
                  <a:pt x="98" y="230"/>
                </a:lnTo>
                <a:lnTo>
                  <a:pt x="99" y="230"/>
                </a:lnTo>
                <a:lnTo>
                  <a:pt x="99" y="230"/>
                </a:lnTo>
                <a:lnTo>
                  <a:pt x="99" y="224"/>
                </a:lnTo>
                <a:lnTo>
                  <a:pt x="99" y="224"/>
                </a:lnTo>
                <a:lnTo>
                  <a:pt x="95" y="224"/>
                </a:lnTo>
                <a:lnTo>
                  <a:pt x="95" y="224"/>
                </a:lnTo>
                <a:close/>
                <a:moveTo>
                  <a:pt x="143" y="140"/>
                </a:moveTo>
                <a:lnTo>
                  <a:pt x="143" y="140"/>
                </a:lnTo>
                <a:lnTo>
                  <a:pt x="147" y="136"/>
                </a:lnTo>
                <a:lnTo>
                  <a:pt x="147" y="136"/>
                </a:lnTo>
                <a:lnTo>
                  <a:pt x="140" y="137"/>
                </a:lnTo>
                <a:lnTo>
                  <a:pt x="140" y="137"/>
                </a:lnTo>
                <a:lnTo>
                  <a:pt x="140" y="137"/>
                </a:lnTo>
                <a:lnTo>
                  <a:pt x="140" y="137"/>
                </a:lnTo>
                <a:lnTo>
                  <a:pt x="139" y="140"/>
                </a:lnTo>
                <a:lnTo>
                  <a:pt x="139" y="140"/>
                </a:lnTo>
                <a:lnTo>
                  <a:pt x="143" y="140"/>
                </a:lnTo>
                <a:lnTo>
                  <a:pt x="143" y="140"/>
                </a:lnTo>
                <a:close/>
                <a:moveTo>
                  <a:pt x="93" y="252"/>
                </a:moveTo>
                <a:lnTo>
                  <a:pt x="93" y="252"/>
                </a:lnTo>
                <a:lnTo>
                  <a:pt x="93" y="252"/>
                </a:lnTo>
                <a:lnTo>
                  <a:pt x="93" y="252"/>
                </a:lnTo>
                <a:lnTo>
                  <a:pt x="91" y="251"/>
                </a:lnTo>
                <a:lnTo>
                  <a:pt x="91" y="251"/>
                </a:lnTo>
                <a:lnTo>
                  <a:pt x="90" y="249"/>
                </a:lnTo>
                <a:lnTo>
                  <a:pt x="90" y="249"/>
                </a:lnTo>
                <a:lnTo>
                  <a:pt x="82" y="249"/>
                </a:lnTo>
                <a:lnTo>
                  <a:pt x="82" y="249"/>
                </a:lnTo>
                <a:lnTo>
                  <a:pt x="82" y="251"/>
                </a:lnTo>
                <a:lnTo>
                  <a:pt x="82" y="251"/>
                </a:lnTo>
                <a:lnTo>
                  <a:pt x="83" y="252"/>
                </a:lnTo>
                <a:lnTo>
                  <a:pt x="83" y="252"/>
                </a:lnTo>
                <a:lnTo>
                  <a:pt x="91" y="252"/>
                </a:lnTo>
                <a:lnTo>
                  <a:pt x="91" y="252"/>
                </a:lnTo>
                <a:lnTo>
                  <a:pt x="93" y="252"/>
                </a:lnTo>
                <a:lnTo>
                  <a:pt x="93" y="252"/>
                </a:lnTo>
                <a:close/>
                <a:moveTo>
                  <a:pt x="208" y="20"/>
                </a:moveTo>
                <a:lnTo>
                  <a:pt x="208" y="20"/>
                </a:lnTo>
                <a:lnTo>
                  <a:pt x="205" y="19"/>
                </a:lnTo>
                <a:lnTo>
                  <a:pt x="205" y="19"/>
                </a:lnTo>
                <a:lnTo>
                  <a:pt x="205" y="19"/>
                </a:lnTo>
                <a:lnTo>
                  <a:pt x="205" y="19"/>
                </a:lnTo>
                <a:lnTo>
                  <a:pt x="197" y="19"/>
                </a:lnTo>
                <a:lnTo>
                  <a:pt x="197" y="19"/>
                </a:lnTo>
                <a:lnTo>
                  <a:pt x="197" y="19"/>
                </a:lnTo>
                <a:lnTo>
                  <a:pt x="197" y="19"/>
                </a:lnTo>
                <a:lnTo>
                  <a:pt x="197" y="20"/>
                </a:lnTo>
                <a:lnTo>
                  <a:pt x="197" y="20"/>
                </a:lnTo>
                <a:lnTo>
                  <a:pt x="197" y="20"/>
                </a:lnTo>
                <a:lnTo>
                  <a:pt x="197" y="20"/>
                </a:lnTo>
                <a:lnTo>
                  <a:pt x="208" y="20"/>
                </a:lnTo>
                <a:lnTo>
                  <a:pt x="208" y="20"/>
                </a:lnTo>
                <a:lnTo>
                  <a:pt x="208" y="20"/>
                </a:lnTo>
                <a:lnTo>
                  <a:pt x="208" y="20"/>
                </a:lnTo>
                <a:close/>
                <a:moveTo>
                  <a:pt x="222" y="118"/>
                </a:moveTo>
                <a:lnTo>
                  <a:pt x="222" y="118"/>
                </a:lnTo>
                <a:lnTo>
                  <a:pt x="219" y="118"/>
                </a:lnTo>
                <a:lnTo>
                  <a:pt x="218" y="117"/>
                </a:lnTo>
                <a:lnTo>
                  <a:pt x="218" y="117"/>
                </a:lnTo>
                <a:lnTo>
                  <a:pt x="216" y="114"/>
                </a:lnTo>
                <a:lnTo>
                  <a:pt x="218" y="112"/>
                </a:lnTo>
                <a:lnTo>
                  <a:pt x="218" y="112"/>
                </a:lnTo>
                <a:lnTo>
                  <a:pt x="216" y="112"/>
                </a:lnTo>
                <a:lnTo>
                  <a:pt x="216" y="112"/>
                </a:lnTo>
                <a:lnTo>
                  <a:pt x="214" y="112"/>
                </a:lnTo>
                <a:lnTo>
                  <a:pt x="214" y="114"/>
                </a:lnTo>
                <a:lnTo>
                  <a:pt x="214" y="114"/>
                </a:lnTo>
                <a:lnTo>
                  <a:pt x="214" y="117"/>
                </a:lnTo>
                <a:lnTo>
                  <a:pt x="214" y="117"/>
                </a:lnTo>
                <a:lnTo>
                  <a:pt x="214" y="118"/>
                </a:lnTo>
                <a:lnTo>
                  <a:pt x="214" y="118"/>
                </a:lnTo>
                <a:lnTo>
                  <a:pt x="216" y="118"/>
                </a:lnTo>
                <a:lnTo>
                  <a:pt x="216" y="118"/>
                </a:lnTo>
                <a:lnTo>
                  <a:pt x="218" y="118"/>
                </a:lnTo>
                <a:lnTo>
                  <a:pt x="218" y="118"/>
                </a:lnTo>
                <a:lnTo>
                  <a:pt x="221" y="118"/>
                </a:lnTo>
                <a:lnTo>
                  <a:pt x="221" y="118"/>
                </a:lnTo>
                <a:lnTo>
                  <a:pt x="222" y="118"/>
                </a:lnTo>
                <a:lnTo>
                  <a:pt x="222" y="118"/>
                </a:lnTo>
                <a:close/>
                <a:moveTo>
                  <a:pt x="16" y="166"/>
                </a:moveTo>
                <a:lnTo>
                  <a:pt x="16" y="166"/>
                </a:lnTo>
                <a:lnTo>
                  <a:pt x="17" y="166"/>
                </a:lnTo>
                <a:lnTo>
                  <a:pt x="19" y="164"/>
                </a:lnTo>
                <a:lnTo>
                  <a:pt x="19" y="164"/>
                </a:lnTo>
                <a:lnTo>
                  <a:pt x="24" y="161"/>
                </a:lnTo>
                <a:lnTo>
                  <a:pt x="24" y="161"/>
                </a:lnTo>
                <a:lnTo>
                  <a:pt x="24" y="159"/>
                </a:lnTo>
                <a:lnTo>
                  <a:pt x="24" y="159"/>
                </a:lnTo>
                <a:lnTo>
                  <a:pt x="19" y="159"/>
                </a:lnTo>
                <a:lnTo>
                  <a:pt x="19" y="159"/>
                </a:lnTo>
                <a:lnTo>
                  <a:pt x="16" y="166"/>
                </a:lnTo>
                <a:lnTo>
                  <a:pt x="16" y="166"/>
                </a:lnTo>
                <a:close/>
                <a:moveTo>
                  <a:pt x="180" y="134"/>
                </a:moveTo>
                <a:lnTo>
                  <a:pt x="180" y="134"/>
                </a:lnTo>
                <a:lnTo>
                  <a:pt x="172" y="137"/>
                </a:lnTo>
                <a:lnTo>
                  <a:pt x="172" y="137"/>
                </a:lnTo>
                <a:lnTo>
                  <a:pt x="172" y="139"/>
                </a:lnTo>
                <a:lnTo>
                  <a:pt x="172" y="139"/>
                </a:lnTo>
                <a:lnTo>
                  <a:pt x="173" y="139"/>
                </a:lnTo>
                <a:lnTo>
                  <a:pt x="173" y="139"/>
                </a:lnTo>
                <a:lnTo>
                  <a:pt x="175" y="140"/>
                </a:lnTo>
                <a:lnTo>
                  <a:pt x="175" y="140"/>
                </a:lnTo>
                <a:lnTo>
                  <a:pt x="177" y="140"/>
                </a:lnTo>
                <a:lnTo>
                  <a:pt x="177" y="140"/>
                </a:lnTo>
                <a:lnTo>
                  <a:pt x="178" y="139"/>
                </a:lnTo>
                <a:lnTo>
                  <a:pt x="178" y="139"/>
                </a:lnTo>
                <a:lnTo>
                  <a:pt x="180" y="134"/>
                </a:lnTo>
                <a:lnTo>
                  <a:pt x="180" y="134"/>
                </a:lnTo>
                <a:close/>
                <a:moveTo>
                  <a:pt x="38" y="237"/>
                </a:moveTo>
                <a:lnTo>
                  <a:pt x="38" y="237"/>
                </a:lnTo>
                <a:lnTo>
                  <a:pt x="38" y="238"/>
                </a:lnTo>
                <a:lnTo>
                  <a:pt x="38" y="238"/>
                </a:lnTo>
                <a:lnTo>
                  <a:pt x="38" y="241"/>
                </a:lnTo>
                <a:lnTo>
                  <a:pt x="41" y="241"/>
                </a:lnTo>
                <a:lnTo>
                  <a:pt x="41" y="241"/>
                </a:lnTo>
                <a:lnTo>
                  <a:pt x="44" y="241"/>
                </a:lnTo>
                <a:lnTo>
                  <a:pt x="44" y="241"/>
                </a:lnTo>
                <a:lnTo>
                  <a:pt x="44" y="238"/>
                </a:lnTo>
                <a:lnTo>
                  <a:pt x="44" y="238"/>
                </a:lnTo>
                <a:lnTo>
                  <a:pt x="38" y="237"/>
                </a:lnTo>
                <a:lnTo>
                  <a:pt x="38" y="237"/>
                </a:lnTo>
                <a:close/>
                <a:moveTo>
                  <a:pt x="154" y="420"/>
                </a:moveTo>
                <a:lnTo>
                  <a:pt x="154" y="420"/>
                </a:lnTo>
                <a:lnTo>
                  <a:pt x="159" y="420"/>
                </a:lnTo>
                <a:lnTo>
                  <a:pt x="159" y="420"/>
                </a:lnTo>
                <a:lnTo>
                  <a:pt x="162" y="418"/>
                </a:lnTo>
                <a:lnTo>
                  <a:pt x="162" y="418"/>
                </a:lnTo>
                <a:lnTo>
                  <a:pt x="167" y="418"/>
                </a:lnTo>
                <a:lnTo>
                  <a:pt x="167" y="418"/>
                </a:lnTo>
                <a:lnTo>
                  <a:pt x="166" y="416"/>
                </a:lnTo>
                <a:lnTo>
                  <a:pt x="166" y="416"/>
                </a:lnTo>
                <a:lnTo>
                  <a:pt x="156" y="416"/>
                </a:lnTo>
                <a:lnTo>
                  <a:pt x="156" y="416"/>
                </a:lnTo>
                <a:lnTo>
                  <a:pt x="154" y="416"/>
                </a:lnTo>
                <a:lnTo>
                  <a:pt x="154" y="416"/>
                </a:lnTo>
                <a:lnTo>
                  <a:pt x="154" y="420"/>
                </a:lnTo>
                <a:lnTo>
                  <a:pt x="154" y="420"/>
                </a:lnTo>
                <a:close/>
                <a:moveTo>
                  <a:pt x="221" y="401"/>
                </a:moveTo>
                <a:lnTo>
                  <a:pt x="221" y="401"/>
                </a:lnTo>
                <a:lnTo>
                  <a:pt x="218" y="399"/>
                </a:lnTo>
                <a:lnTo>
                  <a:pt x="218" y="399"/>
                </a:lnTo>
                <a:lnTo>
                  <a:pt x="216" y="401"/>
                </a:lnTo>
                <a:lnTo>
                  <a:pt x="216" y="401"/>
                </a:lnTo>
                <a:lnTo>
                  <a:pt x="216" y="402"/>
                </a:lnTo>
                <a:lnTo>
                  <a:pt x="216" y="402"/>
                </a:lnTo>
                <a:lnTo>
                  <a:pt x="218" y="404"/>
                </a:lnTo>
                <a:lnTo>
                  <a:pt x="218" y="404"/>
                </a:lnTo>
                <a:lnTo>
                  <a:pt x="218" y="404"/>
                </a:lnTo>
                <a:lnTo>
                  <a:pt x="218" y="404"/>
                </a:lnTo>
                <a:lnTo>
                  <a:pt x="222" y="405"/>
                </a:lnTo>
                <a:lnTo>
                  <a:pt x="222" y="405"/>
                </a:lnTo>
                <a:lnTo>
                  <a:pt x="221" y="401"/>
                </a:lnTo>
                <a:lnTo>
                  <a:pt x="221" y="401"/>
                </a:lnTo>
                <a:close/>
                <a:moveTo>
                  <a:pt x="143" y="43"/>
                </a:moveTo>
                <a:lnTo>
                  <a:pt x="143" y="43"/>
                </a:lnTo>
                <a:lnTo>
                  <a:pt x="137" y="44"/>
                </a:lnTo>
                <a:lnTo>
                  <a:pt x="137" y="44"/>
                </a:lnTo>
                <a:lnTo>
                  <a:pt x="137" y="50"/>
                </a:lnTo>
                <a:lnTo>
                  <a:pt x="137" y="50"/>
                </a:lnTo>
                <a:lnTo>
                  <a:pt x="142" y="47"/>
                </a:lnTo>
                <a:lnTo>
                  <a:pt x="143" y="43"/>
                </a:lnTo>
                <a:lnTo>
                  <a:pt x="143" y="43"/>
                </a:lnTo>
                <a:close/>
                <a:moveTo>
                  <a:pt x="342" y="240"/>
                </a:moveTo>
                <a:lnTo>
                  <a:pt x="342" y="240"/>
                </a:lnTo>
                <a:lnTo>
                  <a:pt x="339" y="240"/>
                </a:lnTo>
                <a:lnTo>
                  <a:pt x="339" y="240"/>
                </a:lnTo>
                <a:lnTo>
                  <a:pt x="331" y="243"/>
                </a:lnTo>
                <a:lnTo>
                  <a:pt x="331" y="243"/>
                </a:lnTo>
                <a:lnTo>
                  <a:pt x="330" y="244"/>
                </a:lnTo>
                <a:lnTo>
                  <a:pt x="330" y="244"/>
                </a:lnTo>
                <a:lnTo>
                  <a:pt x="330" y="244"/>
                </a:lnTo>
                <a:lnTo>
                  <a:pt x="330" y="244"/>
                </a:lnTo>
                <a:lnTo>
                  <a:pt x="337" y="243"/>
                </a:lnTo>
                <a:lnTo>
                  <a:pt x="337" y="243"/>
                </a:lnTo>
                <a:lnTo>
                  <a:pt x="339" y="243"/>
                </a:lnTo>
                <a:lnTo>
                  <a:pt x="339" y="243"/>
                </a:lnTo>
                <a:lnTo>
                  <a:pt x="342" y="241"/>
                </a:lnTo>
                <a:lnTo>
                  <a:pt x="342" y="241"/>
                </a:lnTo>
                <a:lnTo>
                  <a:pt x="342" y="240"/>
                </a:lnTo>
                <a:lnTo>
                  <a:pt x="342" y="240"/>
                </a:lnTo>
                <a:close/>
                <a:moveTo>
                  <a:pt x="339" y="230"/>
                </a:moveTo>
                <a:lnTo>
                  <a:pt x="339" y="230"/>
                </a:lnTo>
                <a:lnTo>
                  <a:pt x="342" y="230"/>
                </a:lnTo>
                <a:lnTo>
                  <a:pt x="344" y="232"/>
                </a:lnTo>
                <a:lnTo>
                  <a:pt x="344" y="232"/>
                </a:lnTo>
                <a:lnTo>
                  <a:pt x="345" y="232"/>
                </a:lnTo>
                <a:lnTo>
                  <a:pt x="347" y="232"/>
                </a:lnTo>
                <a:lnTo>
                  <a:pt x="347" y="232"/>
                </a:lnTo>
                <a:lnTo>
                  <a:pt x="345" y="227"/>
                </a:lnTo>
                <a:lnTo>
                  <a:pt x="345" y="227"/>
                </a:lnTo>
                <a:lnTo>
                  <a:pt x="339" y="229"/>
                </a:lnTo>
                <a:lnTo>
                  <a:pt x="339" y="229"/>
                </a:lnTo>
                <a:lnTo>
                  <a:pt x="339" y="229"/>
                </a:lnTo>
                <a:lnTo>
                  <a:pt x="339" y="230"/>
                </a:lnTo>
                <a:lnTo>
                  <a:pt x="339" y="230"/>
                </a:lnTo>
                <a:lnTo>
                  <a:pt x="339" y="230"/>
                </a:lnTo>
                <a:lnTo>
                  <a:pt x="339" y="230"/>
                </a:lnTo>
                <a:close/>
                <a:moveTo>
                  <a:pt x="148" y="140"/>
                </a:moveTo>
                <a:lnTo>
                  <a:pt x="148" y="140"/>
                </a:lnTo>
                <a:lnTo>
                  <a:pt x="150" y="140"/>
                </a:lnTo>
                <a:lnTo>
                  <a:pt x="151" y="139"/>
                </a:lnTo>
                <a:lnTo>
                  <a:pt x="151" y="139"/>
                </a:lnTo>
                <a:lnTo>
                  <a:pt x="153" y="137"/>
                </a:lnTo>
                <a:lnTo>
                  <a:pt x="153" y="137"/>
                </a:lnTo>
                <a:lnTo>
                  <a:pt x="154" y="134"/>
                </a:lnTo>
                <a:lnTo>
                  <a:pt x="154" y="134"/>
                </a:lnTo>
                <a:lnTo>
                  <a:pt x="154" y="134"/>
                </a:lnTo>
                <a:lnTo>
                  <a:pt x="154" y="134"/>
                </a:lnTo>
                <a:lnTo>
                  <a:pt x="150" y="134"/>
                </a:lnTo>
                <a:lnTo>
                  <a:pt x="150" y="134"/>
                </a:lnTo>
                <a:lnTo>
                  <a:pt x="150" y="134"/>
                </a:lnTo>
                <a:lnTo>
                  <a:pt x="150" y="134"/>
                </a:lnTo>
                <a:lnTo>
                  <a:pt x="148" y="140"/>
                </a:lnTo>
                <a:lnTo>
                  <a:pt x="148" y="140"/>
                </a:lnTo>
                <a:close/>
                <a:moveTo>
                  <a:pt x="314" y="260"/>
                </a:moveTo>
                <a:lnTo>
                  <a:pt x="314" y="260"/>
                </a:lnTo>
                <a:lnTo>
                  <a:pt x="315" y="262"/>
                </a:lnTo>
                <a:lnTo>
                  <a:pt x="315" y="262"/>
                </a:lnTo>
                <a:lnTo>
                  <a:pt x="319" y="262"/>
                </a:lnTo>
                <a:lnTo>
                  <a:pt x="319" y="262"/>
                </a:lnTo>
                <a:lnTo>
                  <a:pt x="322" y="262"/>
                </a:lnTo>
                <a:lnTo>
                  <a:pt x="322" y="262"/>
                </a:lnTo>
                <a:lnTo>
                  <a:pt x="322" y="259"/>
                </a:lnTo>
                <a:lnTo>
                  <a:pt x="322" y="259"/>
                </a:lnTo>
                <a:lnTo>
                  <a:pt x="314" y="260"/>
                </a:lnTo>
                <a:lnTo>
                  <a:pt x="314" y="260"/>
                </a:lnTo>
                <a:close/>
                <a:moveTo>
                  <a:pt x="312" y="219"/>
                </a:moveTo>
                <a:lnTo>
                  <a:pt x="312" y="219"/>
                </a:lnTo>
                <a:lnTo>
                  <a:pt x="317" y="229"/>
                </a:lnTo>
                <a:lnTo>
                  <a:pt x="317" y="229"/>
                </a:lnTo>
                <a:lnTo>
                  <a:pt x="319" y="227"/>
                </a:lnTo>
                <a:lnTo>
                  <a:pt x="319" y="226"/>
                </a:lnTo>
                <a:lnTo>
                  <a:pt x="319" y="226"/>
                </a:lnTo>
                <a:lnTo>
                  <a:pt x="315" y="221"/>
                </a:lnTo>
                <a:lnTo>
                  <a:pt x="315" y="221"/>
                </a:lnTo>
                <a:lnTo>
                  <a:pt x="315" y="219"/>
                </a:lnTo>
                <a:lnTo>
                  <a:pt x="315" y="219"/>
                </a:lnTo>
                <a:lnTo>
                  <a:pt x="312" y="219"/>
                </a:lnTo>
                <a:lnTo>
                  <a:pt x="312" y="219"/>
                </a:lnTo>
                <a:close/>
                <a:moveTo>
                  <a:pt x="143" y="144"/>
                </a:moveTo>
                <a:lnTo>
                  <a:pt x="143" y="144"/>
                </a:lnTo>
                <a:lnTo>
                  <a:pt x="137" y="144"/>
                </a:lnTo>
                <a:lnTo>
                  <a:pt x="137" y="144"/>
                </a:lnTo>
                <a:lnTo>
                  <a:pt x="136" y="145"/>
                </a:lnTo>
                <a:lnTo>
                  <a:pt x="136" y="145"/>
                </a:lnTo>
                <a:lnTo>
                  <a:pt x="136" y="148"/>
                </a:lnTo>
                <a:lnTo>
                  <a:pt x="136" y="148"/>
                </a:lnTo>
                <a:lnTo>
                  <a:pt x="140" y="147"/>
                </a:lnTo>
                <a:lnTo>
                  <a:pt x="140" y="147"/>
                </a:lnTo>
                <a:lnTo>
                  <a:pt x="142" y="147"/>
                </a:lnTo>
                <a:lnTo>
                  <a:pt x="142" y="147"/>
                </a:lnTo>
                <a:lnTo>
                  <a:pt x="143" y="144"/>
                </a:lnTo>
                <a:lnTo>
                  <a:pt x="143" y="144"/>
                </a:lnTo>
                <a:close/>
                <a:moveTo>
                  <a:pt x="251" y="114"/>
                </a:moveTo>
                <a:lnTo>
                  <a:pt x="251" y="114"/>
                </a:lnTo>
                <a:lnTo>
                  <a:pt x="246" y="114"/>
                </a:lnTo>
                <a:lnTo>
                  <a:pt x="246" y="114"/>
                </a:lnTo>
                <a:lnTo>
                  <a:pt x="244" y="115"/>
                </a:lnTo>
                <a:lnTo>
                  <a:pt x="244" y="115"/>
                </a:lnTo>
                <a:lnTo>
                  <a:pt x="243" y="118"/>
                </a:lnTo>
                <a:lnTo>
                  <a:pt x="243" y="118"/>
                </a:lnTo>
                <a:lnTo>
                  <a:pt x="246" y="118"/>
                </a:lnTo>
                <a:lnTo>
                  <a:pt x="246" y="118"/>
                </a:lnTo>
                <a:lnTo>
                  <a:pt x="248" y="118"/>
                </a:lnTo>
                <a:lnTo>
                  <a:pt x="248" y="118"/>
                </a:lnTo>
                <a:lnTo>
                  <a:pt x="251" y="114"/>
                </a:lnTo>
                <a:lnTo>
                  <a:pt x="251" y="114"/>
                </a:lnTo>
                <a:close/>
                <a:moveTo>
                  <a:pt x="128" y="380"/>
                </a:moveTo>
                <a:lnTo>
                  <a:pt x="128" y="380"/>
                </a:lnTo>
                <a:lnTo>
                  <a:pt x="129" y="379"/>
                </a:lnTo>
                <a:lnTo>
                  <a:pt x="129" y="379"/>
                </a:lnTo>
                <a:lnTo>
                  <a:pt x="128" y="374"/>
                </a:lnTo>
                <a:lnTo>
                  <a:pt x="128" y="374"/>
                </a:lnTo>
                <a:lnTo>
                  <a:pt x="128" y="368"/>
                </a:lnTo>
                <a:lnTo>
                  <a:pt x="128" y="368"/>
                </a:lnTo>
                <a:lnTo>
                  <a:pt x="126" y="368"/>
                </a:lnTo>
                <a:lnTo>
                  <a:pt x="126" y="368"/>
                </a:lnTo>
                <a:lnTo>
                  <a:pt x="128" y="371"/>
                </a:lnTo>
                <a:lnTo>
                  <a:pt x="128" y="371"/>
                </a:lnTo>
                <a:lnTo>
                  <a:pt x="128" y="372"/>
                </a:lnTo>
                <a:lnTo>
                  <a:pt x="126" y="374"/>
                </a:lnTo>
                <a:lnTo>
                  <a:pt x="126" y="374"/>
                </a:lnTo>
                <a:lnTo>
                  <a:pt x="126" y="375"/>
                </a:lnTo>
                <a:lnTo>
                  <a:pt x="126" y="375"/>
                </a:lnTo>
                <a:lnTo>
                  <a:pt x="126" y="379"/>
                </a:lnTo>
                <a:lnTo>
                  <a:pt x="126" y="379"/>
                </a:lnTo>
                <a:lnTo>
                  <a:pt x="128" y="380"/>
                </a:lnTo>
                <a:lnTo>
                  <a:pt x="128" y="380"/>
                </a:lnTo>
                <a:close/>
                <a:moveTo>
                  <a:pt x="66" y="172"/>
                </a:moveTo>
                <a:lnTo>
                  <a:pt x="66" y="172"/>
                </a:lnTo>
                <a:lnTo>
                  <a:pt x="79" y="169"/>
                </a:lnTo>
                <a:lnTo>
                  <a:pt x="79" y="169"/>
                </a:lnTo>
                <a:lnTo>
                  <a:pt x="79" y="169"/>
                </a:lnTo>
                <a:lnTo>
                  <a:pt x="79" y="169"/>
                </a:lnTo>
                <a:lnTo>
                  <a:pt x="69" y="169"/>
                </a:lnTo>
                <a:lnTo>
                  <a:pt x="69" y="169"/>
                </a:lnTo>
                <a:lnTo>
                  <a:pt x="69" y="169"/>
                </a:lnTo>
                <a:lnTo>
                  <a:pt x="69" y="169"/>
                </a:lnTo>
                <a:lnTo>
                  <a:pt x="66" y="172"/>
                </a:lnTo>
                <a:lnTo>
                  <a:pt x="66" y="172"/>
                </a:lnTo>
                <a:close/>
                <a:moveTo>
                  <a:pt x="229" y="394"/>
                </a:moveTo>
                <a:lnTo>
                  <a:pt x="229" y="394"/>
                </a:lnTo>
                <a:lnTo>
                  <a:pt x="222" y="393"/>
                </a:lnTo>
                <a:lnTo>
                  <a:pt x="222" y="393"/>
                </a:lnTo>
                <a:lnTo>
                  <a:pt x="224" y="397"/>
                </a:lnTo>
                <a:lnTo>
                  <a:pt x="224" y="397"/>
                </a:lnTo>
                <a:lnTo>
                  <a:pt x="229" y="397"/>
                </a:lnTo>
                <a:lnTo>
                  <a:pt x="229" y="397"/>
                </a:lnTo>
                <a:lnTo>
                  <a:pt x="229" y="394"/>
                </a:lnTo>
                <a:lnTo>
                  <a:pt x="229" y="394"/>
                </a:lnTo>
                <a:close/>
                <a:moveTo>
                  <a:pt x="189" y="413"/>
                </a:moveTo>
                <a:lnTo>
                  <a:pt x="189" y="413"/>
                </a:lnTo>
                <a:lnTo>
                  <a:pt x="194" y="413"/>
                </a:lnTo>
                <a:lnTo>
                  <a:pt x="194" y="413"/>
                </a:lnTo>
                <a:lnTo>
                  <a:pt x="197" y="412"/>
                </a:lnTo>
                <a:lnTo>
                  <a:pt x="197" y="412"/>
                </a:lnTo>
                <a:lnTo>
                  <a:pt x="202" y="412"/>
                </a:lnTo>
                <a:lnTo>
                  <a:pt x="202" y="412"/>
                </a:lnTo>
                <a:lnTo>
                  <a:pt x="200" y="410"/>
                </a:lnTo>
                <a:lnTo>
                  <a:pt x="199" y="410"/>
                </a:lnTo>
                <a:lnTo>
                  <a:pt x="199" y="410"/>
                </a:lnTo>
                <a:lnTo>
                  <a:pt x="191" y="410"/>
                </a:lnTo>
                <a:lnTo>
                  <a:pt x="191" y="410"/>
                </a:lnTo>
                <a:lnTo>
                  <a:pt x="189" y="412"/>
                </a:lnTo>
                <a:lnTo>
                  <a:pt x="189" y="413"/>
                </a:lnTo>
                <a:lnTo>
                  <a:pt x="189" y="413"/>
                </a:lnTo>
                <a:close/>
                <a:moveTo>
                  <a:pt x="125" y="323"/>
                </a:moveTo>
                <a:lnTo>
                  <a:pt x="125" y="323"/>
                </a:lnTo>
                <a:lnTo>
                  <a:pt x="125" y="330"/>
                </a:lnTo>
                <a:lnTo>
                  <a:pt x="125" y="330"/>
                </a:lnTo>
                <a:lnTo>
                  <a:pt x="125" y="331"/>
                </a:lnTo>
                <a:lnTo>
                  <a:pt x="125" y="331"/>
                </a:lnTo>
                <a:lnTo>
                  <a:pt x="125" y="338"/>
                </a:lnTo>
                <a:lnTo>
                  <a:pt x="125" y="338"/>
                </a:lnTo>
                <a:lnTo>
                  <a:pt x="125" y="339"/>
                </a:lnTo>
                <a:lnTo>
                  <a:pt x="125" y="339"/>
                </a:lnTo>
                <a:lnTo>
                  <a:pt x="126" y="336"/>
                </a:lnTo>
                <a:lnTo>
                  <a:pt x="126" y="336"/>
                </a:lnTo>
                <a:lnTo>
                  <a:pt x="128" y="334"/>
                </a:lnTo>
                <a:lnTo>
                  <a:pt x="128" y="334"/>
                </a:lnTo>
                <a:lnTo>
                  <a:pt x="126" y="327"/>
                </a:lnTo>
                <a:lnTo>
                  <a:pt x="126" y="327"/>
                </a:lnTo>
                <a:lnTo>
                  <a:pt x="126" y="323"/>
                </a:lnTo>
                <a:lnTo>
                  <a:pt x="126" y="323"/>
                </a:lnTo>
                <a:lnTo>
                  <a:pt x="125" y="323"/>
                </a:lnTo>
                <a:lnTo>
                  <a:pt x="125" y="323"/>
                </a:lnTo>
                <a:close/>
                <a:moveTo>
                  <a:pt x="380" y="194"/>
                </a:moveTo>
                <a:lnTo>
                  <a:pt x="380" y="194"/>
                </a:lnTo>
                <a:lnTo>
                  <a:pt x="379" y="196"/>
                </a:lnTo>
                <a:lnTo>
                  <a:pt x="379" y="197"/>
                </a:lnTo>
                <a:lnTo>
                  <a:pt x="379" y="197"/>
                </a:lnTo>
                <a:lnTo>
                  <a:pt x="379" y="203"/>
                </a:lnTo>
                <a:lnTo>
                  <a:pt x="379" y="203"/>
                </a:lnTo>
                <a:lnTo>
                  <a:pt x="380" y="205"/>
                </a:lnTo>
                <a:lnTo>
                  <a:pt x="380" y="205"/>
                </a:lnTo>
                <a:lnTo>
                  <a:pt x="382" y="202"/>
                </a:lnTo>
                <a:lnTo>
                  <a:pt x="382" y="202"/>
                </a:lnTo>
                <a:lnTo>
                  <a:pt x="382" y="199"/>
                </a:lnTo>
                <a:lnTo>
                  <a:pt x="382" y="199"/>
                </a:lnTo>
                <a:lnTo>
                  <a:pt x="382" y="196"/>
                </a:lnTo>
                <a:lnTo>
                  <a:pt x="382" y="196"/>
                </a:lnTo>
                <a:lnTo>
                  <a:pt x="380" y="194"/>
                </a:lnTo>
                <a:lnTo>
                  <a:pt x="380" y="194"/>
                </a:lnTo>
                <a:close/>
                <a:moveTo>
                  <a:pt x="102" y="254"/>
                </a:moveTo>
                <a:lnTo>
                  <a:pt x="102" y="254"/>
                </a:lnTo>
                <a:lnTo>
                  <a:pt x="101" y="249"/>
                </a:lnTo>
                <a:lnTo>
                  <a:pt x="101" y="249"/>
                </a:lnTo>
                <a:lnTo>
                  <a:pt x="99" y="249"/>
                </a:lnTo>
                <a:lnTo>
                  <a:pt x="99" y="249"/>
                </a:lnTo>
                <a:lnTo>
                  <a:pt x="96" y="249"/>
                </a:lnTo>
                <a:lnTo>
                  <a:pt x="96" y="249"/>
                </a:lnTo>
                <a:lnTo>
                  <a:pt x="96" y="252"/>
                </a:lnTo>
                <a:lnTo>
                  <a:pt x="96" y="252"/>
                </a:lnTo>
                <a:lnTo>
                  <a:pt x="102" y="254"/>
                </a:lnTo>
                <a:lnTo>
                  <a:pt x="102" y="254"/>
                </a:lnTo>
                <a:close/>
                <a:moveTo>
                  <a:pt x="188" y="131"/>
                </a:moveTo>
                <a:lnTo>
                  <a:pt x="188" y="131"/>
                </a:lnTo>
                <a:lnTo>
                  <a:pt x="184" y="132"/>
                </a:lnTo>
                <a:lnTo>
                  <a:pt x="184" y="132"/>
                </a:lnTo>
                <a:lnTo>
                  <a:pt x="183" y="134"/>
                </a:lnTo>
                <a:lnTo>
                  <a:pt x="183" y="134"/>
                </a:lnTo>
                <a:lnTo>
                  <a:pt x="181" y="139"/>
                </a:lnTo>
                <a:lnTo>
                  <a:pt x="181" y="139"/>
                </a:lnTo>
                <a:lnTo>
                  <a:pt x="181" y="140"/>
                </a:lnTo>
                <a:lnTo>
                  <a:pt x="181" y="140"/>
                </a:lnTo>
                <a:lnTo>
                  <a:pt x="183" y="139"/>
                </a:lnTo>
                <a:lnTo>
                  <a:pt x="183" y="139"/>
                </a:lnTo>
                <a:lnTo>
                  <a:pt x="186" y="136"/>
                </a:lnTo>
                <a:lnTo>
                  <a:pt x="189" y="132"/>
                </a:lnTo>
                <a:lnTo>
                  <a:pt x="189" y="132"/>
                </a:lnTo>
                <a:lnTo>
                  <a:pt x="188" y="131"/>
                </a:lnTo>
                <a:lnTo>
                  <a:pt x="188" y="131"/>
                </a:lnTo>
                <a:close/>
                <a:moveTo>
                  <a:pt x="134" y="263"/>
                </a:moveTo>
                <a:lnTo>
                  <a:pt x="134" y="263"/>
                </a:lnTo>
                <a:lnTo>
                  <a:pt x="132" y="260"/>
                </a:lnTo>
                <a:lnTo>
                  <a:pt x="132" y="260"/>
                </a:lnTo>
                <a:lnTo>
                  <a:pt x="126" y="270"/>
                </a:lnTo>
                <a:lnTo>
                  <a:pt x="126" y="270"/>
                </a:lnTo>
                <a:lnTo>
                  <a:pt x="126" y="270"/>
                </a:lnTo>
                <a:lnTo>
                  <a:pt x="126" y="270"/>
                </a:lnTo>
                <a:lnTo>
                  <a:pt x="134" y="263"/>
                </a:lnTo>
                <a:lnTo>
                  <a:pt x="134" y="263"/>
                </a:lnTo>
                <a:close/>
                <a:moveTo>
                  <a:pt x="221" y="54"/>
                </a:moveTo>
                <a:lnTo>
                  <a:pt x="221" y="54"/>
                </a:lnTo>
                <a:lnTo>
                  <a:pt x="232" y="54"/>
                </a:lnTo>
                <a:lnTo>
                  <a:pt x="232" y="54"/>
                </a:lnTo>
                <a:lnTo>
                  <a:pt x="232" y="52"/>
                </a:lnTo>
                <a:lnTo>
                  <a:pt x="232" y="52"/>
                </a:lnTo>
                <a:lnTo>
                  <a:pt x="227" y="52"/>
                </a:lnTo>
                <a:lnTo>
                  <a:pt x="222" y="52"/>
                </a:lnTo>
                <a:lnTo>
                  <a:pt x="222" y="52"/>
                </a:lnTo>
                <a:lnTo>
                  <a:pt x="221" y="52"/>
                </a:lnTo>
                <a:lnTo>
                  <a:pt x="221" y="54"/>
                </a:lnTo>
                <a:lnTo>
                  <a:pt x="221" y="54"/>
                </a:lnTo>
                <a:close/>
                <a:moveTo>
                  <a:pt x="221" y="390"/>
                </a:moveTo>
                <a:lnTo>
                  <a:pt x="221" y="390"/>
                </a:lnTo>
                <a:lnTo>
                  <a:pt x="222" y="386"/>
                </a:lnTo>
                <a:lnTo>
                  <a:pt x="222" y="386"/>
                </a:lnTo>
                <a:lnTo>
                  <a:pt x="224" y="383"/>
                </a:lnTo>
                <a:lnTo>
                  <a:pt x="224" y="383"/>
                </a:lnTo>
                <a:lnTo>
                  <a:pt x="224" y="382"/>
                </a:lnTo>
                <a:lnTo>
                  <a:pt x="224" y="382"/>
                </a:lnTo>
                <a:lnTo>
                  <a:pt x="224" y="382"/>
                </a:lnTo>
                <a:lnTo>
                  <a:pt x="222" y="382"/>
                </a:lnTo>
                <a:lnTo>
                  <a:pt x="222" y="382"/>
                </a:lnTo>
                <a:lnTo>
                  <a:pt x="221" y="383"/>
                </a:lnTo>
                <a:lnTo>
                  <a:pt x="221" y="383"/>
                </a:lnTo>
                <a:lnTo>
                  <a:pt x="219" y="385"/>
                </a:lnTo>
                <a:lnTo>
                  <a:pt x="219" y="385"/>
                </a:lnTo>
                <a:lnTo>
                  <a:pt x="221" y="390"/>
                </a:lnTo>
                <a:lnTo>
                  <a:pt x="221" y="390"/>
                </a:lnTo>
                <a:close/>
                <a:moveTo>
                  <a:pt x="183" y="88"/>
                </a:moveTo>
                <a:lnTo>
                  <a:pt x="183" y="88"/>
                </a:lnTo>
                <a:lnTo>
                  <a:pt x="178" y="91"/>
                </a:lnTo>
                <a:lnTo>
                  <a:pt x="178" y="91"/>
                </a:lnTo>
                <a:lnTo>
                  <a:pt x="178" y="91"/>
                </a:lnTo>
                <a:lnTo>
                  <a:pt x="178" y="91"/>
                </a:lnTo>
                <a:lnTo>
                  <a:pt x="177" y="96"/>
                </a:lnTo>
                <a:lnTo>
                  <a:pt x="177" y="96"/>
                </a:lnTo>
                <a:lnTo>
                  <a:pt x="178" y="95"/>
                </a:lnTo>
                <a:lnTo>
                  <a:pt x="178" y="95"/>
                </a:lnTo>
                <a:lnTo>
                  <a:pt x="183" y="91"/>
                </a:lnTo>
                <a:lnTo>
                  <a:pt x="183" y="91"/>
                </a:lnTo>
                <a:lnTo>
                  <a:pt x="183" y="90"/>
                </a:lnTo>
                <a:lnTo>
                  <a:pt x="183" y="88"/>
                </a:lnTo>
                <a:lnTo>
                  <a:pt x="183" y="88"/>
                </a:lnTo>
                <a:close/>
                <a:moveTo>
                  <a:pt x="27" y="265"/>
                </a:moveTo>
                <a:lnTo>
                  <a:pt x="27" y="265"/>
                </a:lnTo>
                <a:lnTo>
                  <a:pt x="19" y="263"/>
                </a:lnTo>
                <a:lnTo>
                  <a:pt x="19" y="263"/>
                </a:lnTo>
                <a:lnTo>
                  <a:pt x="20" y="268"/>
                </a:lnTo>
                <a:lnTo>
                  <a:pt x="20" y="268"/>
                </a:lnTo>
                <a:lnTo>
                  <a:pt x="27" y="267"/>
                </a:lnTo>
                <a:lnTo>
                  <a:pt x="27" y="267"/>
                </a:lnTo>
                <a:lnTo>
                  <a:pt x="27" y="267"/>
                </a:lnTo>
                <a:lnTo>
                  <a:pt x="27" y="267"/>
                </a:lnTo>
                <a:lnTo>
                  <a:pt x="27" y="265"/>
                </a:lnTo>
                <a:lnTo>
                  <a:pt x="27" y="265"/>
                </a:lnTo>
                <a:close/>
                <a:moveTo>
                  <a:pt x="129" y="418"/>
                </a:moveTo>
                <a:lnTo>
                  <a:pt x="129" y="418"/>
                </a:lnTo>
                <a:lnTo>
                  <a:pt x="128" y="420"/>
                </a:lnTo>
                <a:lnTo>
                  <a:pt x="128" y="421"/>
                </a:lnTo>
                <a:lnTo>
                  <a:pt x="128" y="421"/>
                </a:lnTo>
                <a:lnTo>
                  <a:pt x="128" y="424"/>
                </a:lnTo>
                <a:lnTo>
                  <a:pt x="128" y="424"/>
                </a:lnTo>
                <a:lnTo>
                  <a:pt x="134" y="424"/>
                </a:lnTo>
                <a:lnTo>
                  <a:pt x="134" y="424"/>
                </a:lnTo>
                <a:lnTo>
                  <a:pt x="129" y="418"/>
                </a:lnTo>
                <a:lnTo>
                  <a:pt x="129" y="418"/>
                </a:lnTo>
                <a:close/>
                <a:moveTo>
                  <a:pt x="241" y="76"/>
                </a:moveTo>
                <a:lnTo>
                  <a:pt x="241" y="76"/>
                </a:lnTo>
                <a:lnTo>
                  <a:pt x="244" y="76"/>
                </a:lnTo>
                <a:lnTo>
                  <a:pt x="244" y="74"/>
                </a:lnTo>
                <a:lnTo>
                  <a:pt x="244" y="74"/>
                </a:lnTo>
                <a:lnTo>
                  <a:pt x="246" y="71"/>
                </a:lnTo>
                <a:lnTo>
                  <a:pt x="246" y="69"/>
                </a:lnTo>
                <a:lnTo>
                  <a:pt x="246" y="69"/>
                </a:lnTo>
                <a:lnTo>
                  <a:pt x="244" y="69"/>
                </a:lnTo>
                <a:lnTo>
                  <a:pt x="243" y="71"/>
                </a:lnTo>
                <a:lnTo>
                  <a:pt x="243" y="71"/>
                </a:lnTo>
                <a:lnTo>
                  <a:pt x="243" y="71"/>
                </a:lnTo>
                <a:lnTo>
                  <a:pt x="243" y="71"/>
                </a:lnTo>
                <a:lnTo>
                  <a:pt x="241" y="73"/>
                </a:lnTo>
                <a:lnTo>
                  <a:pt x="241" y="76"/>
                </a:lnTo>
                <a:lnTo>
                  <a:pt x="241" y="76"/>
                </a:lnTo>
                <a:close/>
                <a:moveTo>
                  <a:pt x="248" y="412"/>
                </a:moveTo>
                <a:lnTo>
                  <a:pt x="248" y="412"/>
                </a:lnTo>
                <a:lnTo>
                  <a:pt x="246" y="410"/>
                </a:lnTo>
                <a:lnTo>
                  <a:pt x="244" y="410"/>
                </a:lnTo>
                <a:lnTo>
                  <a:pt x="244" y="410"/>
                </a:lnTo>
                <a:lnTo>
                  <a:pt x="230" y="412"/>
                </a:lnTo>
                <a:lnTo>
                  <a:pt x="230" y="412"/>
                </a:lnTo>
                <a:lnTo>
                  <a:pt x="229" y="412"/>
                </a:lnTo>
                <a:lnTo>
                  <a:pt x="229" y="412"/>
                </a:lnTo>
                <a:lnTo>
                  <a:pt x="229" y="413"/>
                </a:lnTo>
                <a:lnTo>
                  <a:pt x="229" y="413"/>
                </a:lnTo>
                <a:lnTo>
                  <a:pt x="248" y="412"/>
                </a:lnTo>
                <a:lnTo>
                  <a:pt x="248" y="412"/>
                </a:lnTo>
                <a:close/>
                <a:moveTo>
                  <a:pt x="164" y="134"/>
                </a:moveTo>
                <a:lnTo>
                  <a:pt x="164" y="134"/>
                </a:lnTo>
                <a:lnTo>
                  <a:pt x="172" y="132"/>
                </a:lnTo>
                <a:lnTo>
                  <a:pt x="172" y="132"/>
                </a:lnTo>
                <a:lnTo>
                  <a:pt x="172" y="132"/>
                </a:lnTo>
                <a:lnTo>
                  <a:pt x="172" y="132"/>
                </a:lnTo>
                <a:lnTo>
                  <a:pt x="173" y="129"/>
                </a:lnTo>
                <a:lnTo>
                  <a:pt x="173" y="129"/>
                </a:lnTo>
                <a:lnTo>
                  <a:pt x="173" y="129"/>
                </a:lnTo>
                <a:lnTo>
                  <a:pt x="173" y="129"/>
                </a:lnTo>
                <a:lnTo>
                  <a:pt x="169" y="131"/>
                </a:lnTo>
                <a:lnTo>
                  <a:pt x="169" y="131"/>
                </a:lnTo>
                <a:lnTo>
                  <a:pt x="166" y="132"/>
                </a:lnTo>
                <a:lnTo>
                  <a:pt x="164" y="134"/>
                </a:lnTo>
                <a:lnTo>
                  <a:pt x="164" y="134"/>
                </a:lnTo>
                <a:close/>
                <a:moveTo>
                  <a:pt x="65" y="233"/>
                </a:moveTo>
                <a:lnTo>
                  <a:pt x="65" y="233"/>
                </a:lnTo>
                <a:lnTo>
                  <a:pt x="57" y="235"/>
                </a:lnTo>
                <a:lnTo>
                  <a:pt x="57" y="235"/>
                </a:lnTo>
                <a:lnTo>
                  <a:pt x="57" y="237"/>
                </a:lnTo>
                <a:lnTo>
                  <a:pt x="57" y="237"/>
                </a:lnTo>
                <a:lnTo>
                  <a:pt x="61" y="237"/>
                </a:lnTo>
                <a:lnTo>
                  <a:pt x="61" y="237"/>
                </a:lnTo>
                <a:lnTo>
                  <a:pt x="66" y="235"/>
                </a:lnTo>
                <a:lnTo>
                  <a:pt x="66" y="235"/>
                </a:lnTo>
                <a:lnTo>
                  <a:pt x="65" y="233"/>
                </a:lnTo>
                <a:lnTo>
                  <a:pt x="65" y="233"/>
                </a:lnTo>
                <a:close/>
                <a:moveTo>
                  <a:pt x="200" y="353"/>
                </a:moveTo>
                <a:lnTo>
                  <a:pt x="200" y="353"/>
                </a:lnTo>
                <a:lnTo>
                  <a:pt x="194" y="345"/>
                </a:lnTo>
                <a:lnTo>
                  <a:pt x="194" y="345"/>
                </a:lnTo>
                <a:lnTo>
                  <a:pt x="192" y="347"/>
                </a:lnTo>
                <a:lnTo>
                  <a:pt x="192" y="347"/>
                </a:lnTo>
                <a:lnTo>
                  <a:pt x="199" y="353"/>
                </a:lnTo>
                <a:lnTo>
                  <a:pt x="199" y="353"/>
                </a:lnTo>
                <a:lnTo>
                  <a:pt x="200" y="353"/>
                </a:lnTo>
                <a:lnTo>
                  <a:pt x="200" y="353"/>
                </a:lnTo>
                <a:close/>
                <a:moveTo>
                  <a:pt x="151" y="30"/>
                </a:moveTo>
                <a:lnTo>
                  <a:pt x="151" y="30"/>
                </a:lnTo>
                <a:lnTo>
                  <a:pt x="153" y="27"/>
                </a:lnTo>
                <a:lnTo>
                  <a:pt x="153" y="27"/>
                </a:lnTo>
                <a:lnTo>
                  <a:pt x="153" y="25"/>
                </a:lnTo>
                <a:lnTo>
                  <a:pt x="153" y="25"/>
                </a:lnTo>
                <a:lnTo>
                  <a:pt x="150" y="25"/>
                </a:lnTo>
                <a:lnTo>
                  <a:pt x="150" y="25"/>
                </a:lnTo>
                <a:lnTo>
                  <a:pt x="148" y="30"/>
                </a:lnTo>
                <a:lnTo>
                  <a:pt x="148" y="30"/>
                </a:lnTo>
                <a:lnTo>
                  <a:pt x="151" y="30"/>
                </a:lnTo>
                <a:lnTo>
                  <a:pt x="151" y="30"/>
                </a:lnTo>
                <a:close/>
                <a:moveTo>
                  <a:pt x="143" y="132"/>
                </a:moveTo>
                <a:lnTo>
                  <a:pt x="143" y="132"/>
                </a:lnTo>
                <a:lnTo>
                  <a:pt x="143" y="132"/>
                </a:lnTo>
                <a:lnTo>
                  <a:pt x="143" y="132"/>
                </a:lnTo>
                <a:lnTo>
                  <a:pt x="148" y="132"/>
                </a:lnTo>
                <a:lnTo>
                  <a:pt x="148" y="132"/>
                </a:lnTo>
                <a:lnTo>
                  <a:pt x="148" y="131"/>
                </a:lnTo>
                <a:lnTo>
                  <a:pt x="148" y="131"/>
                </a:lnTo>
                <a:lnTo>
                  <a:pt x="150" y="128"/>
                </a:lnTo>
                <a:lnTo>
                  <a:pt x="150" y="128"/>
                </a:lnTo>
                <a:lnTo>
                  <a:pt x="150" y="128"/>
                </a:lnTo>
                <a:lnTo>
                  <a:pt x="150" y="128"/>
                </a:lnTo>
                <a:lnTo>
                  <a:pt x="147" y="128"/>
                </a:lnTo>
                <a:lnTo>
                  <a:pt x="147" y="128"/>
                </a:lnTo>
                <a:lnTo>
                  <a:pt x="147" y="128"/>
                </a:lnTo>
                <a:lnTo>
                  <a:pt x="147" y="128"/>
                </a:lnTo>
                <a:lnTo>
                  <a:pt x="143" y="132"/>
                </a:lnTo>
                <a:lnTo>
                  <a:pt x="143" y="132"/>
                </a:lnTo>
                <a:close/>
                <a:moveTo>
                  <a:pt x="19" y="148"/>
                </a:moveTo>
                <a:lnTo>
                  <a:pt x="19" y="148"/>
                </a:lnTo>
                <a:lnTo>
                  <a:pt x="19" y="148"/>
                </a:lnTo>
                <a:lnTo>
                  <a:pt x="19" y="148"/>
                </a:lnTo>
                <a:lnTo>
                  <a:pt x="17" y="148"/>
                </a:lnTo>
                <a:lnTo>
                  <a:pt x="17" y="148"/>
                </a:lnTo>
                <a:lnTo>
                  <a:pt x="14" y="148"/>
                </a:lnTo>
                <a:lnTo>
                  <a:pt x="14" y="148"/>
                </a:lnTo>
                <a:lnTo>
                  <a:pt x="11" y="153"/>
                </a:lnTo>
                <a:lnTo>
                  <a:pt x="11" y="153"/>
                </a:lnTo>
                <a:lnTo>
                  <a:pt x="11" y="155"/>
                </a:lnTo>
                <a:lnTo>
                  <a:pt x="11" y="155"/>
                </a:lnTo>
                <a:lnTo>
                  <a:pt x="19" y="148"/>
                </a:lnTo>
                <a:lnTo>
                  <a:pt x="19" y="148"/>
                </a:lnTo>
                <a:close/>
                <a:moveTo>
                  <a:pt x="145" y="32"/>
                </a:moveTo>
                <a:lnTo>
                  <a:pt x="145" y="32"/>
                </a:lnTo>
                <a:lnTo>
                  <a:pt x="147" y="25"/>
                </a:lnTo>
                <a:lnTo>
                  <a:pt x="147" y="25"/>
                </a:lnTo>
                <a:lnTo>
                  <a:pt x="143" y="25"/>
                </a:lnTo>
                <a:lnTo>
                  <a:pt x="143" y="25"/>
                </a:lnTo>
                <a:lnTo>
                  <a:pt x="142" y="32"/>
                </a:lnTo>
                <a:lnTo>
                  <a:pt x="142" y="32"/>
                </a:lnTo>
                <a:lnTo>
                  <a:pt x="145" y="32"/>
                </a:lnTo>
                <a:lnTo>
                  <a:pt x="145" y="32"/>
                </a:lnTo>
                <a:close/>
                <a:moveTo>
                  <a:pt x="205" y="96"/>
                </a:moveTo>
                <a:lnTo>
                  <a:pt x="205" y="96"/>
                </a:lnTo>
                <a:lnTo>
                  <a:pt x="202" y="96"/>
                </a:lnTo>
                <a:lnTo>
                  <a:pt x="202" y="96"/>
                </a:lnTo>
                <a:lnTo>
                  <a:pt x="200" y="98"/>
                </a:lnTo>
                <a:lnTo>
                  <a:pt x="200" y="98"/>
                </a:lnTo>
                <a:lnTo>
                  <a:pt x="199" y="99"/>
                </a:lnTo>
                <a:lnTo>
                  <a:pt x="197" y="101"/>
                </a:lnTo>
                <a:lnTo>
                  <a:pt x="197" y="101"/>
                </a:lnTo>
                <a:lnTo>
                  <a:pt x="197" y="104"/>
                </a:lnTo>
                <a:lnTo>
                  <a:pt x="197" y="104"/>
                </a:lnTo>
                <a:lnTo>
                  <a:pt x="205" y="96"/>
                </a:lnTo>
                <a:lnTo>
                  <a:pt x="205" y="96"/>
                </a:lnTo>
                <a:close/>
                <a:moveTo>
                  <a:pt x="96" y="162"/>
                </a:moveTo>
                <a:lnTo>
                  <a:pt x="96" y="162"/>
                </a:lnTo>
                <a:lnTo>
                  <a:pt x="98" y="164"/>
                </a:lnTo>
                <a:lnTo>
                  <a:pt x="98" y="164"/>
                </a:lnTo>
                <a:lnTo>
                  <a:pt x="102" y="164"/>
                </a:lnTo>
                <a:lnTo>
                  <a:pt x="102" y="164"/>
                </a:lnTo>
                <a:lnTo>
                  <a:pt x="104" y="164"/>
                </a:lnTo>
                <a:lnTo>
                  <a:pt x="104" y="164"/>
                </a:lnTo>
                <a:lnTo>
                  <a:pt x="106" y="161"/>
                </a:lnTo>
                <a:lnTo>
                  <a:pt x="106" y="161"/>
                </a:lnTo>
                <a:lnTo>
                  <a:pt x="104" y="161"/>
                </a:lnTo>
                <a:lnTo>
                  <a:pt x="104" y="161"/>
                </a:lnTo>
                <a:lnTo>
                  <a:pt x="98" y="161"/>
                </a:lnTo>
                <a:lnTo>
                  <a:pt x="98" y="161"/>
                </a:lnTo>
                <a:lnTo>
                  <a:pt x="96" y="161"/>
                </a:lnTo>
                <a:lnTo>
                  <a:pt x="96" y="162"/>
                </a:lnTo>
                <a:lnTo>
                  <a:pt x="96" y="162"/>
                </a:lnTo>
                <a:close/>
                <a:moveTo>
                  <a:pt x="151" y="309"/>
                </a:moveTo>
                <a:lnTo>
                  <a:pt x="151" y="309"/>
                </a:lnTo>
                <a:lnTo>
                  <a:pt x="158" y="314"/>
                </a:lnTo>
                <a:lnTo>
                  <a:pt x="158" y="314"/>
                </a:lnTo>
                <a:lnTo>
                  <a:pt x="159" y="312"/>
                </a:lnTo>
                <a:lnTo>
                  <a:pt x="159" y="312"/>
                </a:lnTo>
                <a:lnTo>
                  <a:pt x="153" y="308"/>
                </a:lnTo>
                <a:lnTo>
                  <a:pt x="153" y="308"/>
                </a:lnTo>
                <a:lnTo>
                  <a:pt x="151" y="309"/>
                </a:lnTo>
                <a:lnTo>
                  <a:pt x="151" y="309"/>
                </a:lnTo>
                <a:close/>
                <a:moveTo>
                  <a:pt x="322" y="183"/>
                </a:moveTo>
                <a:lnTo>
                  <a:pt x="322" y="183"/>
                </a:lnTo>
                <a:lnTo>
                  <a:pt x="319" y="183"/>
                </a:lnTo>
                <a:lnTo>
                  <a:pt x="319" y="183"/>
                </a:lnTo>
                <a:lnTo>
                  <a:pt x="317" y="192"/>
                </a:lnTo>
                <a:lnTo>
                  <a:pt x="317" y="192"/>
                </a:lnTo>
                <a:lnTo>
                  <a:pt x="319" y="191"/>
                </a:lnTo>
                <a:lnTo>
                  <a:pt x="319" y="191"/>
                </a:lnTo>
                <a:lnTo>
                  <a:pt x="322" y="188"/>
                </a:lnTo>
                <a:lnTo>
                  <a:pt x="322" y="188"/>
                </a:lnTo>
                <a:lnTo>
                  <a:pt x="322" y="186"/>
                </a:lnTo>
                <a:lnTo>
                  <a:pt x="322" y="186"/>
                </a:lnTo>
                <a:lnTo>
                  <a:pt x="322" y="183"/>
                </a:lnTo>
                <a:lnTo>
                  <a:pt x="322" y="183"/>
                </a:lnTo>
                <a:close/>
                <a:moveTo>
                  <a:pt x="306" y="241"/>
                </a:moveTo>
                <a:lnTo>
                  <a:pt x="306" y="241"/>
                </a:lnTo>
                <a:lnTo>
                  <a:pt x="308" y="240"/>
                </a:lnTo>
                <a:lnTo>
                  <a:pt x="308" y="240"/>
                </a:lnTo>
                <a:lnTo>
                  <a:pt x="308" y="238"/>
                </a:lnTo>
                <a:lnTo>
                  <a:pt x="308" y="238"/>
                </a:lnTo>
                <a:lnTo>
                  <a:pt x="308" y="233"/>
                </a:lnTo>
                <a:lnTo>
                  <a:pt x="308" y="233"/>
                </a:lnTo>
                <a:lnTo>
                  <a:pt x="306" y="232"/>
                </a:lnTo>
                <a:lnTo>
                  <a:pt x="306" y="232"/>
                </a:lnTo>
                <a:lnTo>
                  <a:pt x="306" y="232"/>
                </a:lnTo>
                <a:lnTo>
                  <a:pt x="306" y="232"/>
                </a:lnTo>
                <a:lnTo>
                  <a:pt x="304" y="237"/>
                </a:lnTo>
                <a:lnTo>
                  <a:pt x="304" y="237"/>
                </a:lnTo>
                <a:lnTo>
                  <a:pt x="304" y="237"/>
                </a:lnTo>
                <a:lnTo>
                  <a:pt x="304" y="237"/>
                </a:lnTo>
                <a:lnTo>
                  <a:pt x="306" y="241"/>
                </a:lnTo>
                <a:lnTo>
                  <a:pt x="306" y="241"/>
                </a:lnTo>
                <a:close/>
                <a:moveTo>
                  <a:pt x="360" y="199"/>
                </a:moveTo>
                <a:lnTo>
                  <a:pt x="360" y="199"/>
                </a:lnTo>
                <a:lnTo>
                  <a:pt x="360" y="207"/>
                </a:lnTo>
                <a:lnTo>
                  <a:pt x="360" y="207"/>
                </a:lnTo>
                <a:lnTo>
                  <a:pt x="363" y="207"/>
                </a:lnTo>
                <a:lnTo>
                  <a:pt x="363" y="207"/>
                </a:lnTo>
                <a:lnTo>
                  <a:pt x="361" y="199"/>
                </a:lnTo>
                <a:lnTo>
                  <a:pt x="361" y="199"/>
                </a:lnTo>
                <a:lnTo>
                  <a:pt x="360" y="199"/>
                </a:lnTo>
                <a:lnTo>
                  <a:pt x="360" y="199"/>
                </a:lnTo>
                <a:close/>
                <a:moveTo>
                  <a:pt x="142" y="374"/>
                </a:moveTo>
                <a:lnTo>
                  <a:pt x="142" y="374"/>
                </a:lnTo>
                <a:lnTo>
                  <a:pt x="140" y="371"/>
                </a:lnTo>
                <a:lnTo>
                  <a:pt x="140" y="371"/>
                </a:lnTo>
                <a:lnTo>
                  <a:pt x="140" y="368"/>
                </a:lnTo>
                <a:lnTo>
                  <a:pt x="140" y="368"/>
                </a:lnTo>
                <a:lnTo>
                  <a:pt x="143" y="368"/>
                </a:lnTo>
                <a:lnTo>
                  <a:pt x="143" y="368"/>
                </a:lnTo>
                <a:lnTo>
                  <a:pt x="145" y="369"/>
                </a:lnTo>
                <a:lnTo>
                  <a:pt x="145" y="369"/>
                </a:lnTo>
                <a:lnTo>
                  <a:pt x="145" y="369"/>
                </a:lnTo>
                <a:lnTo>
                  <a:pt x="145" y="369"/>
                </a:lnTo>
                <a:lnTo>
                  <a:pt x="143" y="364"/>
                </a:lnTo>
                <a:lnTo>
                  <a:pt x="143" y="364"/>
                </a:lnTo>
                <a:lnTo>
                  <a:pt x="140" y="369"/>
                </a:lnTo>
                <a:lnTo>
                  <a:pt x="140" y="369"/>
                </a:lnTo>
                <a:lnTo>
                  <a:pt x="139" y="371"/>
                </a:lnTo>
                <a:lnTo>
                  <a:pt x="139" y="371"/>
                </a:lnTo>
                <a:lnTo>
                  <a:pt x="140" y="374"/>
                </a:lnTo>
                <a:lnTo>
                  <a:pt x="140" y="374"/>
                </a:lnTo>
                <a:lnTo>
                  <a:pt x="140" y="375"/>
                </a:lnTo>
                <a:lnTo>
                  <a:pt x="140" y="375"/>
                </a:lnTo>
                <a:lnTo>
                  <a:pt x="142" y="374"/>
                </a:lnTo>
                <a:lnTo>
                  <a:pt x="142" y="374"/>
                </a:lnTo>
                <a:close/>
                <a:moveTo>
                  <a:pt x="175" y="63"/>
                </a:moveTo>
                <a:lnTo>
                  <a:pt x="175" y="63"/>
                </a:lnTo>
                <a:lnTo>
                  <a:pt x="175" y="63"/>
                </a:lnTo>
                <a:lnTo>
                  <a:pt x="175" y="63"/>
                </a:lnTo>
                <a:lnTo>
                  <a:pt x="186" y="63"/>
                </a:lnTo>
                <a:lnTo>
                  <a:pt x="186" y="63"/>
                </a:lnTo>
                <a:lnTo>
                  <a:pt x="188" y="62"/>
                </a:lnTo>
                <a:lnTo>
                  <a:pt x="188" y="62"/>
                </a:lnTo>
                <a:lnTo>
                  <a:pt x="181" y="60"/>
                </a:lnTo>
                <a:lnTo>
                  <a:pt x="181" y="60"/>
                </a:lnTo>
                <a:lnTo>
                  <a:pt x="180" y="60"/>
                </a:lnTo>
                <a:lnTo>
                  <a:pt x="180" y="60"/>
                </a:lnTo>
                <a:lnTo>
                  <a:pt x="175" y="63"/>
                </a:lnTo>
                <a:lnTo>
                  <a:pt x="175" y="63"/>
                </a:lnTo>
                <a:close/>
                <a:moveTo>
                  <a:pt x="90" y="268"/>
                </a:moveTo>
                <a:lnTo>
                  <a:pt x="90" y="268"/>
                </a:lnTo>
                <a:lnTo>
                  <a:pt x="88" y="267"/>
                </a:lnTo>
                <a:lnTo>
                  <a:pt x="87" y="265"/>
                </a:lnTo>
                <a:lnTo>
                  <a:pt x="87" y="265"/>
                </a:lnTo>
                <a:lnTo>
                  <a:pt x="82" y="265"/>
                </a:lnTo>
                <a:lnTo>
                  <a:pt x="82" y="265"/>
                </a:lnTo>
                <a:lnTo>
                  <a:pt x="80" y="265"/>
                </a:lnTo>
                <a:lnTo>
                  <a:pt x="80" y="265"/>
                </a:lnTo>
                <a:lnTo>
                  <a:pt x="80" y="267"/>
                </a:lnTo>
                <a:lnTo>
                  <a:pt x="82" y="268"/>
                </a:lnTo>
                <a:lnTo>
                  <a:pt x="82" y="268"/>
                </a:lnTo>
                <a:lnTo>
                  <a:pt x="90" y="268"/>
                </a:lnTo>
                <a:lnTo>
                  <a:pt x="90" y="268"/>
                </a:lnTo>
                <a:close/>
                <a:moveTo>
                  <a:pt x="177" y="371"/>
                </a:moveTo>
                <a:lnTo>
                  <a:pt x="177" y="371"/>
                </a:lnTo>
                <a:lnTo>
                  <a:pt x="177" y="372"/>
                </a:lnTo>
                <a:lnTo>
                  <a:pt x="177" y="372"/>
                </a:lnTo>
                <a:lnTo>
                  <a:pt x="180" y="379"/>
                </a:lnTo>
                <a:lnTo>
                  <a:pt x="180" y="379"/>
                </a:lnTo>
                <a:lnTo>
                  <a:pt x="181" y="379"/>
                </a:lnTo>
                <a:lnTo>
                  <a:pt x="183" y="377"/>
                </a:lnTo>
                <a:lnTo>
                  <a:pt x="183" y="377"/>
                </a:lnTo>
                <a:lnTo>
                  <a:pt x="177" y="371"/>
                </a:lnTo>
                <a:lnTo>
                  <a:pt x="177" y="371"/>
                </a:lnTo>
                <a:close/>
                <a:moveTo>
                  <a:pt x="112" y="224"/>
                </a:moveTo>
                <a:lnTo>
                  <a:pt x="112" y="224"/>
                </a:lnTo>
                <a:lnTo>
                  <a:pt x="112" y="230"/>
                </a:lnTo>
                <a:lnTo>
                  <a:pt x="112" y="230"/>
                </a:lnTo>
                <a:lnTo>
                  <a:pt x="115" y="232"/>
                </a:lnTo>
                <a:lnTo>
                  <a:pt x="115" y="232"/>
                </a:lnTo>
                <a:lnTo>
                  <a:pt x="118" y="233"/>
                </a:lnTo>
                <a:lnTo>
                  <a:pt x="118" y="233"/>
                </a:lnTo>
                <a:lnTo>
                  <a:pt x="112" y="224"/>
                </a:lnTo>
                <a:lnTo>
                  <a:pt x="112" y="224"/>
                </a:lnTo>
                <a:close/>
                <a:moveTo>
                  <a:pt x="158" y="41"/>
                </a:moveTo>
                <a:lnTo>
                  <a:pt x="158" y="41"/>
                </a:lnTo>
                <a:lnTo>
                  <a:pt x="153" y="44"/>
                </a:lnTo>
                <a:lnTo>
                  <a:pt x="148" y="47"/>
                </a:lnTo>
                <a:lnTo>
                  <a:pt x="148" y="47"/>
                </a:lnTo>
                <a:lnTo>
                  <a:pt x="151" y="47"/>
                </a:lnTo>
                <a:lnTo>
                  <a:pt x="151" y="47"/>
                </a:lnTo>
                <a:lnTo>
                  <a:pt x="154" y="46"/>
                </a:lnTo>
                <a:lnTo>
                  <a:pt x="158" y="44"/>
                </a:lnTo>
                <a:lnTo>
                  <a:pt x="158" y="44"/>
                </a:lnTo>
                <a:lnTo>
                  <a:pt x="158" y="43"/>
                </a:lnTo>
                <a:lnTo>
                  <a:pt x="158" y="41"/>
                </a:lnTo>
                <a:lnTo>
                  <a:pt x="158" y="41"/>
                </a:lnTo>
                <a:close/>
                <a:moveTo>
                  <a:pt x="38" y="273"/>
                </a:moveTo>
                <a:lnTo>
                  <a:pt x="38" y="273"/>
                </a:lnTo>
                <a:lnTo>
                  <a:pt x="35" y="270"/>
                </a:lnTo>
                <a:lnTo>
                  <a:pt x="35" y="270"/>
                </a:lnTo>
                <a:lnTo>
                  <a:pt x="35" y="270"/>
                </a:lnTo>
                <a:lnTo>
                  <a:pt x="35" y="270"/>
                </a:lnTo>
                <a:lnTo>
                  <a:pt x="30" y="270"/>
                </a:lnTo>
                <a:lnTo>
                  <a:pt x="30" y="270"/>
                </a:lnTo>
                <a:lnTo>
                  <a:pt x="30" y="273"/>
                </a:lnTo>
                <a:lnTo>
                  <a:pt x="30" y="273"/>
                </a:lnTo>
                <a:lnTo>
                  <a:pt x="38" y="273"/>
                </a:lnTo>
                <a:lnTo>
                  <a:pt x="38" y="273"/>
                </a:lnTo>
                <a:close/>
                <a:moveTo>
                  <a:pt x="164" y="285"/>
                </a:moveTo>
                <a:lnTo>
                  <a:pt x="164" y="285"/>
                </a:lnTo>
                <a:lnTo>
                  <a:pt x="159" y="281"/>
                </a:lnTo>
                <a:lnTo>
                  <a:pt x="159" y="281"/>
                </a:lnTo>
                <a:lnTo>
                  <a:pt x="159" y="281"/>
                </a:lnTo>
                <a:lnTo>
                  <a:pt x="159" y="281"/>
                </a:lnTo>
                <a:lnTo>
                  <a:pt x="159" y="284"/>
                </a:lnTo>
                <a:lnTo>
                  <a:pt x="159" y="284"/>
                </a:lnTo>
                <a:lnTo>
                  <a:pt x="161" y="285"/>
                </a:lnTo>
                <a:lnTo>
                  <a:pt x="161" y="285"/>
                </a:lnTo>
                <a:lnTo>
                  <a:pt x="159" y="287"/>
                </a:lnTo>
                <a:lnTo>
                  <a:pt x="159" y="287"/>
                </a:lnTo>
                <a:lnTo>
                  <a:pt x="162" y="289"/>
                </a:lnTo>
                <a:lnTo>
                  <a:pt x="162" y="289"/>
                </a:lnTo>
                <a:lnTo>
                  <a:pt x="164" y="287"/>
                </a:lnTo>
                <a:lnTo>
                  <a:pt x="164" y="287"/>
                </a:lnTo>
                <a:lnTo>
                  <a:pt x="164" y="285"/>
                </a:lnTo>
                <a:lnTo>
                  <a:pt x="164" y="285"/>
                </a:lnTo>
                <a:close/>
                <a:moveTo>
                  <a:pt x="8" y="210"/>
                </a:moveTo>
                <a:lnTo>
                  <a:pt x="8" y="210"/>
                </a:lnTo>
                <a:lnTo>
                  <a:pt x="8" y="199"/>
                </a:lnTo>
                <a:lnTo>
                  <a:pt x="6" y="188"/>
                </a:lnTo>
                <a:lnTo>
                  <a:pt x="6" y="188"/>
                </a:lnTo>
                <a:lnTo>
                  <a:pt x="8" y="199"/>
                </a:lnTo>
                <a:lnTo>
                  <a:pt x="8" y="210"/>
                </a:lnTo>
                <a:lnTo>
                  <a:pt x="8" y="210"/>
                </a:lnTo>
                <a:close/>
                <a:moveTo>
                  <a:pt x="237" y="126"/>
                </a:moveTo>
                <a:lnTo>
                  <a:pt x="237" y="126"/>
                </a:lnTo>
                <a:lnTo>
                  <a:pt x="230" y="128"/>
                </a:lnTo>
                <a:lnTo>
                  <a:pt x="230" y="128"/>
                </a:lnTo>
                <a:lnTo>
                  <a:pt x="229" y="128"/>
                </a:lnTo>
                <a:lnTo>
                  <a:pt x="229" y="131"/>
                </a:lnTo>
                <a:lnTo>
                  <a:pt x="229" y="131"/>
                </a:lnTo>
                <a:lnTo>
                  <a:pt x="235" y="131"/>
                </a:lnTo>
                <a:lnTo>
                  <a:pt x="235" y="131"/>
                </a:lnTo>
                <a:lnTo>
                  <a:pt x="237" y="126"/>
                </a:lnTo>
                <a:lnTo>
                  <a:pt x="237" y="126"/>
                </a:lnTo>
                <a:close/>
                <a:moveTo>
                  <a:pt x="251" y="43"/>
                </a:moveTo>
                <a:lnTo>
                  <a:pt x="251" y="43"/>
                </a:lnTo>
                <a:lnTo>
                  <a:pt x="240" y="44"/>
                </a:lnTo>
                <a:lnTo>
                  <a:pt x="240" y="44"/>
                </a:lnTo>
                <a:lnTo>
                  <a:pt x="241" y="44"/>
                </a:lnTo>
                <a:lnTo>
                  <a:pt x="241" y="44"/>
                </a:lnTo>
                <a:lnTo>
                  <a:pt x="246" y="44"/>
                </a:lnTo>
                <a:lnTo>
                  <a:pt x="246" y="44"/>
                </a:lnTo>
                <a:lnTo>
                  <a:pt x="248" y="44"/>
                </a:lnTo>
                <a:lnTo>
                  <a:pt x="248" y="44"/>
                </a:lnTo>
                <a:lnTo>
                  <a:pt x="249" y="46"/>
                </a:lnTo>
                <a:lnTo>
                  <a:pt x="249" y="46"/>
                </a:lnTo>
                <a:lnTo>
                  <a:pt x="248" y="47"/>
                </a:lnTo>
                <a:lnTo>
                  <a:pt x="248" y="47"/>
                </a:lnTo>
                <a:lnTo>
                  <a:pt x="246" y="47"/>
                </a:lnTo>
                <a:lnTo>
                  <a:pt x="246" y="47"/>
                </a:lnTo>
                <a:lnTo>
                  <a:pt x="243" y="47"/>
                </a:lnTo>
                <a:lnTo>
                  <a:pt x="243" y="47"/>
                </a:lnTo>
                <a:lnTo>
                  <a:pt x="243" y="49"/>
                </a:lnTo>
                <a:lnTo>
                  <a:pt x="243" y="49"/>
                </a:lnTo>
                <a:lnTo>
                  <a:pt x="249" y="49"/>
                </a:lnTo>
                <a:lnTo>
                  <a:pt x="249" y="49"/>
                </a:lnTo>
                <a:lnTo>
                  <a:pt x="251" y="43"/>
                </a:lnTo>
                <a:lnTo>
                  <a:pt x="251" y="43"/>
                </a:lnTo>
                <a:close/>
                <a:moveTo>
                  <a:pt x="330" y="211"/>
                </a:moveTo>
                <a:lnTo>
                  <a:pt x="330" y="211"/>
                </a:lnTo>
                <a:lnTo>
                  <a:pt x="337" y="211"/>
                </a:lnTo>
                <a:lnTo>
                  <a:pt x="337" y="211"/>
                </a:lnTo>
                <a:lnTo>
                  <a:pt x="337" y="208"/>
                </a:lnTo>
                <a:lnTo>
                  <a:pt x="337" y="208"/>
                </a:lnTo>
                <a:lnTo>
                  <a:pt x="331" y="208"/>
                </a:lnTo>
                <a:lnTo>
                  <a:pt x="331" y="208"/>
                </a:lnTo>
                <a:lnTo>
                  <a:pt x="330" y="211"/>
                </a:lnTo>
                <a:lnTo>
                  <a:pt x="330" y="211"/>
                </a:lnTo>
                <a:close/>
                <a:moveTo>
                  <a:pt x="142" y="353"/>
                </a:moveTo>
                <a:lnTo>
                  <a:pt x="142" y="353"/>
                </a:lnTo>
                <a:lnTo>
                  <a:pt x="145" y="356"/>
                </a:lnTo>
                <a:lnTo>
                  <a:pt x="145" y="356"/>
                </a:lnTo>
                <a:lnTo>
                  <a:pt x="147" y="355"/>
                </a:lnTo>
                <a:lnTo>
                  <a:pt x="147" y="355"/>
                </a:lnTo>
                <a:lnTo>
                  <a:pt x="147" y="349"/>
                </a:lnTo>
                <a:lnTo>
                  <a:pt x="147" y="349"/>
                </a:lnTo>
                <a:lnTo>
                  <a:pt x="142" y="353"/>
                </a:lnTo>
                <a:lnTo>
                  <a:pt x="142" y="353"/>
                </a:lnTo>
                <a:close/>
                <a:moveTo>
                  <a:pt x="263" y="126"/>
                </a:moveTo>
                <a:lnTo>
                  <a:pt x="263" y="126"/>
                </a:lnTo>
                <a:lnTo>
                  <a:pt x="263" y="126"/>
                </a:lnTo>
                <a:lnTo>
                  <a:pt x="263" y="126"/>
                </a:lnTo>
                <a:lnTo>
                  <a:pt x="260" y="134"/>
                </a:lnTo>
                <a:lnTo>
                  <a:pt x="260" y="134"/>
                </a:lnTo>
                <a:lnTo>
                  <a:pt x="262" y="134"/>
                </a:lnTo>
                <a:lnTo>
                  <a:pt x="262" y="134"/>
                </a:lnTo>
                <a:lnTo>
                  <a:pt x="263" y="134"/>
                </a:lnTo>
                <a:lnTo>
                  <a:pt x="263" y="132"/>
                </a:lnTo>
                <a:lnTo>
                  <a:pt x="263" y="132"/>
                </a:lnTo>
                <a:lnTo>
                  <a:pt x="263" y="126"/>
                </a:lnTo>
                <a:lnTo>
                  <a:pt x="263" y="126"/>
                </a:lnTo>
                <a:close/>
                <a:moveTo>
                  <a:pt x="177" y="109"/>
                </a:moveTo>
                <a:lnTo>
                  <a:pt x="177" y="109"/>
                </a:lnTo>
                <a:lnTo>
                  <a:pt x="184" y="109"/>
                </a:lnTo>
                <a:lnTo>
                  <a:pt x="184" y="109"/>
                </a:lnTo>
                <a:lnTo>
                  <a:pt x="184" y="104"/>
                </a:lnTo>
                <a:lnTo>
                  <a:pt x="184" y="104"/>
                </a:lnTo>
                <a:lnTo>
                  <a:pt x="178" y="107"/>
                </a:lnTo>
                <a:lnTo>
                  <a:pt x="178" y="107"/>
                </a:lnTo>
                <a:lnTo>
                  <a:pt x="177" y="109"/>
                </a:lnTo>
                <a:lnTo>
                  <a:pt x="177" y="109"/>
                </a:lnTo>
                <a:close/>
                <a:moveTo>
                  <a:pt x="211" y="349"/>
                </a:moveTo>
                <a:lnTo>
                  <a:pt x="211" y="349"/>
                </a:lnTo>
                <a:lnTo>
                  <a:pt x="207" y="355"/>
                </a:lnTo>
                <a:lnTo>
                  <a:pt x="207" y="355"/>
                </a:lnTo>
                <a:lnTo>
                  <a:pt x="208" y="358"/>
                </a:lnTo>
                <a:lnTo>
                  <a:pt x="208" y="358"/>
                </a:lnTo>
                <a:lnTo>
                  <a:pt x="213" y="350"/>
                </a:lnTo>
                <a:lnTo>
                  <a:pt x="213" y="350"/>
                </a:lnTo>
                <a:lnTo>
                  <a:pt x="211" y="349"/>
                </a:lnTo>
                <a:lnTo>
                  <a:pt x="211" y="349"/>
                </a:lnTo>
                <a:close/>
                <a:moveTo>
                  <a:pt x="17" y="241"/>
                </a:moveTo>
                <a:lnTo>
                  <a:pt x="17" y="241"/>
                </a:lnTo>
                <a:lnTo>
                  <a:pt x="17" y="243"/>
                </a:lnTo>
                <a:lnTo>
                  <a:pt x="17" y="243"/>
                </a:lnTo>
                <a:lnTo>
                  <a:pt x="17" y="249"/>
                </a:lnTo>
                <a:lnTo>
                  <a:pt x="17" y="249"/>
                </a:lnTo>
                <a:lnTo>
                  <a:pt x="20" y="248"/>
                </a:lnTo>
                <a:lnTo>
                  <a:pt x="20" y="248"/>
                </a:lnTo>
                <a:lnTo>
                  <a:pt x="19" y="241"/>
                </a:lnTo>
                <a:lnTo>
                  <a:pt x="19" y="241"/>
                </a:lnTo>
                <a:lnTo>
                  <a:pt x="17" y="241"/>
                </a:lnTo>
                <a:lnTo>
                  <a:pt x="17" y="241"/>
                </a:lnTo>
                <a:close/>
                <a:moveTo>
                  <a:pt x="216" y="109"/>
                </a:moveTo>
                <a:lnTo>
                  <a:pt x="216" y="109"/>
                </a:lnTo>
                <a:lnTo>
                  <a:pt x="222" y="109"/>
                </a:lnTo>
                <a:lnTo>
                  <a:pt x="222" y="109"/>
                </a:lnTo>
                <a:lnTo>
                  <a:pt x="222" y="104"/>
                </a:lnTo>
                <a:lnTo>
                  <a:pt x="222" y="104"/>
                </a:lnTo>
                <a:lnTo>
                  <a:pt x="219" y="104"/>
                </a:lnTo>
                <a:lnTo>
                  <a:pt x="219" y="104"/>
                </a:lnTo>
                <a:lnTo>
                  <a:pt x="218" y="106"/>
                </a:lnTo>
                <a:lnTo>
                  <a:pt x="218" y="106"/>
                </a:lnTo>
                <a:lnTo>
                  <a:pt x="216" y="109"/>
                </a:lnTo>
                <a:lnTo>
                  <a:pt x="216" y="109"/>
                </a:lnTo>
                <a:close/>
                <a:moveTo>
                  <a:pt x="227" y="19"/>
                </a:moveTo>
                <a:lnTo>
                  <a:pt x="227" y="19"/>
                </a:lnTo>
                <a:lnTo>
                  <a:pt x="216" y="19"/>
                </a:lnTo>
                <a:lnTo>
                  <a:pt x="216" y="19"/>
                </a:lnTo>
                <a:lnTo>
                  <a:pt x="216" y="19"/>
                </a:lnTo>
                <a:lnTo>
                  <a:pt x="216" y="19"/>
                </a:lnTo>
                <a:lnTo>
                  <a:pt x="216" y="20"/>
                </a:lnTo>
                <a:lnTo>
                  <a:pt x="216" y="20"/>
                </a:lnTo>
                <a:lnTo>
                  <a:pt x="221" y="20"/>
                </a:lnTo>
                <a:lnTo>
                  <a:pt x="221" y="20"/>
                </a:lnTo>
                <a:lnTo>
                  <a:pt x="227" y="19"/>
                </a:lnTo>
                <a:lnTo>
                  <a:pt x="227" y="19"/>
                </a:lnTo>
                <a:lnTo>
                  <a:pt x="227" y="19"/>
                </a:lnTo>
                <a:lnTo>
                  <a:pt x="227" y="19"/>
                </a:lnTo>
                <a:close/>
                <a:moveTo>
                  <a:pt x="129" y="60"/>
                </a:moveTo>
                <a:lnTo>
                  <a:pt x="129" y="60"/>
                </a:lnTo>
                <a:lnTo>
                  <a:pt x="129" y="60"/>
                </a:lnTo>
                <a:lnTo>
                  <a:pt x="129" y="60"/>
                </a:lnTo>
                <a:lnTo>
                  <a:pt x="128" y="62"/>
                </a:lnTo>
                <a:lnTo>
                  <a:pt x="128" y="62"/>
                </a:lnTo>
                <a:lnTo>
                  <a:pt x="128" y="73"/>
                </a:lnTo>
                <a:lnTo>
                  <a:pt x="128" y="73"/>
                </a:lnTo>
                <a:lnTo>
                  <a:pt x="128" y="80"/>
                </a:lnTo>
                <a:lnTo>
                  <a:pt x="128" y="80"/>
                </a:lnTo>
                <a:lnTo>
                  <a:pt x="128" y="80"/>
                </a:lnTo>
                <a:lnTo>
                  <a:pt x="128" y="80"/>
                </a:lnTo>
                <a:lnTo>
                  <a:pt x="129" y="77"/>
                </a:lnTo>
                <a:lnTo>
                  <a:pt x="129" y="77"/>
                </a:lnTo>
                <a:lnTo>
                  <a:pt x="129" y="74"/>
                </a:lnTo>
                <a:lnTo>
                  <a:pt x="129" y="74"/>
                </a:lnTo>
                <a:lnTo>
                  <a:pt x="129" y="71"/>
                </a:lnTo>
                <a:lnTo>
                  <a:pt x="129" y="71"/>
                </a:lnTo>
                <a:lnTo>
                  <a:pt x="129" y="60"/>
                </a:lnTo>
                <a:lnTo>
                  <a:pt x="129" y="60"/>
                </a:lnTo>
                <a:close/>
                <a:moveTo>
                  <a:pt x="260" y="363"/>
                </a:moveTo>
                <a:lnTo>
                  <a:pt x="260" y="363"/>
                </a:lnTo>
                <a:lnTo>
                  <a:pt x="262" y="363"/>
                </a:lnTo>
                <a:lnTo>
                  <a:pt x="262" y="363"/>
                </a:lnTo>
                <a:lnTo>
                  <a:pt x="262" y="353"/>
                </a:lnTo>
                <a:lnTo>
                  <a:pt x="262" y="353"/>
                </a:lnTo>
                <a:lnTo>
                  <a:pt x="262" y="353"/>
                </a:lnTo>
                <a:lnTo>
                  <a:pt x="262" y="353"/>
                </a:lnTo>
                <a:lnTo>
                  <a:pt x="257" y="360"/>
                </a:lnTo>
                <a:lnTo>
                  <a:pt x="257" y="360"/>
                </a:lnTo>
                <a:lnTo>
                  <a:pt x="260" y="363"/>
                </a:lnTo>
                <a:lnTo>
                  <a:pt x="260" y="363"/>
                </a:lnTo>
                <a:close/>
                <a:moveTo>
                  <a:pt x="143" y="125"/>
                </a:moveTo>
                <a:lnTo>
                  <a:pt x="143" y="125"/>
                </a:lnTo>
                <a:lnTo>
                  <a:pt x="145" y="125"/>
                </a:lnTo>
                <a:lnTo>
                  <a:pt x="145" y="123"/>
                </a:lnTo>
                <a:lnTo>
                  <a:pt x="145" y="123"/>
                </a:lnTo>
                <a:lnTo>
                  <a:pt x="148" y="118"/>
                </a:lnTo>
                <a:lnTo>
                  <a:pt x="148" y="118"/>
                </a:lnTo>
                <a:lnTo>
                  <a:pt x="148" y="117"/>
                </a:lnTo>
                <a:lnTo>
                  <a:pt x="148" y="117"/>
                </a:lnTo>
                <a:lnTo>
                  <a:pt x="143" y="118"/>
                </a:lnTo>
                <a:lnTo>
                  <a:pt x="143" y="118"/>
                </a:lnTo>
                <a:lnTo>
                  <a:pt x="143" y="125"/>
                </a:lnTo>
                <a:lnTo>
                  <a:pt x="143" y="125"/>
                </a:lnTo>
                <a:close/>
                <a:moveTo>
                  <a:pt x="349" y="259"/>
                </a:moveTo>
                <a:lnTo>
                  <a:pt x="349" y="259"/>
                </a:lnTo>
                <a:lnTo>
                  <a:pt x="347" y="259"/>
                </a:lnTo>
                <a:lnTo>
                  <a:pt x="345" y="259"/>
                </a:lnTo>
                <a:lnTo>
                  <a:pt x="345" y="259"/>
                </a:lnTo>
                <a:lnTo>
                  <a:pt x="344" y="257"/>
                </a:lnTo>
                <a:lnTo>
                  <a:pt x="342" y="257"/>
                </a:lnTo>
                <a:lnTo>
                  <a:pt x="342" y="257"/>
                </a:lnTo>
                <a:lnTo>
                  <a:pt x="342" y="262"/>
                </a:lnTo>
                <a:lnTo>
                  <a:pt x="342" y="262"/>
                </a:lnTo>
                <a:lnTo>
                  <a:pt x="349" y="260"/>
                </a:lnTo>
                <a:lnTo>
                  <a:pt x="349" y="260"/>
                </a:lnTo>
                <a:lnTo>
                  <a:pt x="349" y="259"/>
                </a:lnTo>
                <a:lnTo>
                  <a:pt x="349" y="259"/>
                </a:lnTo>
                <a:close/>
                <a:moveTo>
                  <a:pt x="148" y="82"/>
                </a:moveTo>
                <a:lnTo>
                  <a:pt x="148" y="82"/>
                </a:lnTo>
                <a:lnTo>
                  <a:pt x="148" y="88"/>
                </a:lnTo>
                <a:lnTo>
                  <a:pt x="148" y="88"/>
                </a:lnTo>
                <a:lnTo>
                  <a:pt x="150" y="88"/>
                </a:lnTo>
                <a:lnTo>
                  <a:pt x="150" y="88"/>
                </a:lnTo>
                <a:lnTo>
                  <a:pt x="154" y="80"/>
                </a:lnTo>
                <a:lnTo>
                  <a:pt x="154" y="80"/>
                </a:lnTo>
                <a:lnTo>
                  <a:pt x="148" y="82"/>
                </a:lnTo>
                <a:lnTo>
                  <a:pt x="148" y="82"/>
                </a:lnTo>
                <a:close/>
                <a:moveTo>
                  <a:pt x="262" y="317"/>
                </a:moveTo>
                <a:lnTo>
                  <a:pt x="262" y="317"/>
                </a:lnTo>
                <a:lnTo>
                  <a:pt x="263" y="317"/>
                </a:lnTo>
                <a:lnTo>
                  <a:pt x="263" y="317"/>
                </a:lnTo>
                <a:lnTo>
                  <a:pt x="265" y="315"/>
                </a:lnTo>
                <a:lnTo>
                  <a:pt x="265" y="315"/>
                </a:lnTo>
                <a:lnTo>
                  <a:pt x="265" y="314"/>
                </a:lnTo>
                <a:lnTo>
                  <a:pt x="265" y="314"/>
                </a:lnTo>
                <a:lnTo>
                  <a:pt x="262" y="309"/>
                </a:lnTo>
                <a:lnTo>
                  <a:pt x="262" y="309"/>
                </a:lnTo>
                <a:lnTo>
                  <a:pt x="260" y="311"/>
                </a:lnTo>
                <a:lnTo>
                  <a:pt x="260" y="311"/>
                </a:lnTo>
                <a:lnTo>
                  <a:pt x="262" y="311"/>
                </a:lnTo>
                <a:lnTo>
                  <a:pt x="262" y="311"/>
                </a:lnTo>
                <a:lnTo>
                  <a:pt x="262" y="312"/>
                </a:lnTo>
                <a:lnTo>
                  <a:pt x="262" y="314"/>
                </a:lnTo>
                <a:lnTo>
                  <a:pt x="262" y="314"/>
                </a:lnTo>
                <a:lnTo>
                  <a:pt x="262" y="315"/>
                </a:lnTo>
                <a:lnTo>
                  <a:pt x="262" y="315"/>
                </a:lnTo>
                <a:lnTo>
                  <a:pt x="262" y="317"/>
                </a:lnTo>
                <a:lnTo>
                  <a:pt x="262" y="317"/>
                </a:lnTo>
                <a:close/>
                <a:moveTo>
                  <a:pt x="188" y="109"/>
                </a:moveTo>
                <a:lnTo>
                  <a:pt x="188" y="109"/>
                </a:lnTo>
                <a:lnTo>
                  <a:pt x="191" y="106"/>
                </a:lnTo>
                <a:lnTo>
                  <a:pt x="192" y="101"/>
                </a:lnTo>
                <a:lnTo>
                  <a:pt x="192" y="101"/>
                </a:lnTo>
                <a:lnTo>
                  <a:pt x="188" y="103"/>
                </a:lnTo>
                <a:lnTo>
                  <a:pt x="188" y="103"/>
                </a:lnTo>
                <a:lnTo>
                  <a:pt x="188" y="109"/>
                </a:lnTo>
                <a:lnTo>
                  <a:pt x="188" y="109"/>
                </a:lnTo>
                <a:close/>
                <a:moveTo>
                  <a:pt x="77" y="221"/>
                </a:moveTo>
                <a:lnTo>
                  <a:pt x="77" y="221"/>
                </a:lnTo>
                <a:lnTo>
                  <a:pt x="83" y="221"/>
                </a:lnTo>
                <a:lnTo>
                  <a:pt x="83" y="221"/>
                </a:lnTo>
                <a:lnTo>
                  <a:pt x="82" y="218"/>
                </a:lnTo>
                <a:lnTo>
                  <a:pt x="82" y="218"/>
                </a:lnTo>
                <a:lnTo>
                  <a:pt x="77" y="216"/>
                </a:lnTo>
                <a:lnTo>
                  <a:pt x="77" y="216"/>
                </a:lnTo>
                <a:lnTo>
                  <a:pt x="77" y="221"/>
                </a:lnTo>
                <a:lnTo>
                  <a:pt x="77" y="221"/>
                </a:lnTo>
                <a:close/>
                <a:moveTo>
                  <a:pt x="9" y="162"/>
                </a:moveTo>
                <a:lnTo>
                  <a:pt x="9" y="162"/>
                </a:lnTo>
                <a:lnTo>
                  <a:pt x="9" y="167"/>
                </a:lnTo>
                <a:lnTo>
                  <a:pt x="9" y="167"/>
                </a:lnTo>
                <a:lnTo>
                  <a:pt x="11" y="166"/>
                </a:lnTo>
                <a:lnTo>
                  <a:pt x="11" y="166"/>
                </a:lnTo>
                <a:lnTo>
                  <a:pt x="13" y="161"/>
                </a:lnTo>
                <a:lnTo>
                  <a:pt x="13" y="161"/>
                </a:lnTo>
                <a:lnTo>
                  <a:pt x="14" y="159"/>
                </a:lnTo>
                <a:lnTo>
                  <a:pt x="14" y="159"/>
                </a:lnTo>
                <a:lnTo>
                  <a:pt x="11" y="159"/>
                </a:lnTo>
                <a:lnTo>
                  <a:pt x="11" y="159"/>
                </a:lnTo>
                <a:lnTo>
                  <a:pt x="11" y="161"/>
                </a:lnTo>
                <a:lnTo>
                  <a:pt x="9" y="162"/>
                </a:lnTo>
                <a:lnTo>
                  <a:pt x="9" y="162"/>
                </a:lnTo>
                <a:close/>
                <a:moveTo>
                  <a:pt x="325" y="259"/>
                </a:moveTo>
                <a:lnTo>
                  <a:pt x="325" y="259"/>
                </a:lnTo>
                <a:lnTo>
                  <a:pt x="325" y="262"/>
                </a:lnTo>
                <a:lnTo>
                  <a:pt x="325" y="262"/>
                </a:lnTo>
                <a:lnTo>
                  <a:pt x="330" y="262"/>
                </a:lnTo>
                <a:lnTo>
                  <a:pt x="330" y="262"/>
                </a:lnTo>
                <a:lnTo>
                  <a:pt x="328" y="259"/>
                </a:lnTo>
                <a:lnTo>
                  <a:pt x="328" y="259"/>
                </a:lnTo>
                <a:lnTo>
                  <a:pt x="328" y="259"/>
                </a:lnTo>
                <a:lnTo>
                  <a:pt x="328" y="259"/>
                </a:lnTo>
                <a:lnTo>
                  <a:pt x="325" y="259"/>
                </a:lnTo>
                <a:lnTo>
                  <a:pt x="325" y="259"/>
                </a:lnTo>
                <a:close/>
                <a:moveTo>
                  <a:pt x="60" y="268"/>
                </a:moveTo>
                <a:lnTo>
                  <a:pt x="60" y="268"/>
                </a:lnTo>
                <a:lnTo>
                  <a:pt x="55" y="268"/>
                </a:lnTo>
                <a:lnTo>
                  <a:pt x="55" y="268"/>
                </a:lnTo>
                <a:lnTo>
                  <a:pt x="55" y="268"/>
                </a:lnTo>
                <a:lnTo>
                  <a:pt x="55" y="268"/>
                </a:lnTo>
                <a:lnTo>
                  <a:pt x="58" y="273"/>
                </a:lnTo>
                <a:lnTo>
                  <a:pt x="58" y="273"/>
                </a:lnTo>
                <a:lnTo>
                  <a:pt x="60" y="273"/>
                </a:lnTo>
                <a:lnTo>
                  <a:pt x="60" y="273"/>
                </a:lnTo>
                <a:lnTo>
                  <a:pt x="60" y="268"/>
                </a:lnTo>
                <a:lnTo>
                  <a:pt x="60" y="268"/>
                </a:lnTo>
                <a:close/>
                <a:moveTo>
                  <a:pt x="50" y="200"/>
                </a:moveTo>
                <a:lnTo>
                  <a:pt x="50" y="200"/>
                </a:lnTo>
                <a:lnTo>
                  <a:pt x="42" y="202"/>
                </a:lnTo>
                <a:lnTo>
                  <a:pt x="42" y="202"/>
                </a:lnTo>
                <a:lnTo>
                  <a:pt x="44" y="205"/>
                </a:lnTo>
                <a:lnTo>
                  <a:pt x="44" y="205"/>
                </a:lnTo>
                <a:lnTo>
                  <a:pt x="49" y="203"/>
                </a:lnTo>
                <a:lnTo>
                  <a:pt x="49" y="203"/>
                </a:lnTo>
                <a:lnTo>
                  <a:pt x="50" y="200"/>
                </a:lnTo>
                <a:lnTo>
                  <a:pt x="50" y="200"/>
                </a:lnTo>
                <a:close/>
                <a:moveTo>
                  <a:pt x="257" y="132"/>
                </a:moveTo>
                <a:lnTo>
                  <a:pt x="257" y="132"/>
                </a:lnTo>
                <a:lnTo>
                  <a:pt x="260" y="125"/>
                </a:lnTo>
                <a:lnTo>
                  <a:pt x="260" y="125"/>
                </a:lnTo>
                <a:lnTo>
                  <a:pt x="254" y="132"/>
                </a:lnTo>
                <a:lnTo>
                  <a:pt x="254" y="132"/>
                </a:lnTo>
                <a:lnTo>
                  <a:pt x="257" y="132"/>
                </a:lnTo>
                <a:lnTo>
                  <a:pt x="257" y="132"/>
                </a:lnTo>
                <a:close/>
                <a:moveTo>
                  <a:pt x="123" y="270"/>
                </a:moveTo>
                <a:lnTo>
                  <a:pt x="123" y="270"/>
                </a:lnTo>
                <a:lnTo>
                  <a:pt x="123" y="270"/>
                </a:lnTo>
                <a:lnTo>
                  <a:pt x="123" y="270"/>
                </a:lnTo>
                <a:lnTo>
                  <a:pt x="131" y="257"/>
                </a:lnTo>
                <a:lnTo>
                  <a:pt x="131" y="257"/>
                </a:lnTo>
                <a:lnTo>
                  <a:pt x="131" y="257"/>
                </a:lnTo>
                <a:lnTo>
                  <a:pt x="131" y="257"/>
                </a:lnTo>
                <a:lnTo>
                  <a:pt x="131" y="257"/>
                </a:lnTo>
                <a:lnTo>
                  <a:pt x="131" y="257"/>
                </a:lnTo>
                <a:lnTo>
                  <a:pt x="129" y="259"/>
                </a:lnTo>
                <a:lnTo>
                  <a:pt x="129" y="259"/>
                </a:lnTo>
                <a:lnTo>
                  <a:pt x="125" y="263"/>
                </a:lnTo>
                <a:lnTo>
                  <a:pt x="125" y="263"/>
                </a:lnTo>
                <a:lnTo>
                  <a:pt x="123" y="265"/>
                </a:lnTo>
                <a:lnTo>
                  <a:pt x="121" y="265"/>
                </a:lnTo>
                <a:lnTo>
                  <a:pt x="121" y="265"/>
                </a:lnTo>
                <a:lnTo>
                  <a:pt x="123" y="270"/>
                </a:lnTo>
                <a:lnTo>
                  <a:pt x="123" y="270"/>
                </a:lnTo>
                <a:close/>
                <a:moveTo>
                  <a:pt x="58" y="148"/>
                </a:moveTo>
                <a:lnTo>
                  <a:pt x="58" y="148"/>
                </a:lnTo>
                <a:lnTo>
                  <a:pt x="61" y="148"/>
                </a:lnTo>
                <a:lnTo>
                  <a:pt x="61" y="148"/>
                </a:lnTo>
                <a:lnTo>
                  <a:pt x="72" y="148"/>
                </a:lnTo>
                <a:lnTo>
                  <a:pt x="72" y="148"/>
                </a:lnTo>
                <a:lnTo>
                  <a:pt x="74" y="148"/>
                </a:lnTo>
                <a:lnTo>
                  <a:pt x="76" y="148"/>
                </a:lnTo>
                <a:lnTo>
                  <a:pt x="76" y="148"/>
                </a:lnTo>
                <a:lnTo>
                  <a:pt x="74" y="148"/>
                </a:lnTo>
                <a:lnTo>
                  <a:pt x="74" y="148"/>
                </a:lnTo>
                <a:lnTo>
                  <a:pt x="60" y="147"/>
                </a:lnTo>
                <a:lnTo>
                  <a:pt x="60" y="147"/>
                </a:lnTo>
                <a:lnTo>
                  <a:pt x="60" y="148"/>
                </a:lnTo>
                <a:lnTo>
                  <a:pt x="58" y="148"/>
                </a:lnTo>
                <a:lnTo>
                  <a:pt x="58" y="148"/>
                </a:lnTo>
                <a:close/>
                <a:moveTo>
                  <a:pt x="181" y="317"/>
                </a:moveTo>
                <a:lnTo>
                  <a:pt x="181" y="317"/>
                </a:lnTo>
                <a:lnTo>
                  <a:pt x="188" y="322"/>
                </a:lnTo>
                <a:lnTo>
                  <a:pt x="188" y="322"/>
                </a:lnTo>
                <a:lnTo>
                  <a:pt x="189" y="320"/>
                </a:lnTo>
                <a:lnTo>
                  <a:pt x="189" y="320"/>
                </a:lnTo>
                <a:lnTo>
                  <a:pt x="183" y="315"/>
                </a:lnTo>
                <a:lnTo>
                  <a:pt x="183" y="315"/>
                </a:lnTo>
                <a:lnTo>
                  <a:pt x="181" y="317"/>
                </a:lnTo>
                <a:lnTo>
                  <a:pt x="181" y="317"/>
                </a:lnTo>
                <a:close/>
                <a:moveTo>
                  <a:pt x="240" y="292"/>
                </a:moveTo>
                <a:lnTo>
                  <a:pt x="240" y="292"/>
                </a:lnTo>
                <a:lnTo>
                  <a:pt x="233" y="298"/>
                </a:lnTo>
                <a:lnTo>
                  <a:pt x="233" y="298"/>
                </a:lnTo>
                <a:lnTo>
                  <a:pt x="235" y="300"/>
                </a:lnTo>
                <a:lnTo>
                  <a:pt x="235" y="300"/>
                </a:lnTo>
                <a:lnTo>
                  <a:pt x="241" y="293"/>
                </a:lnTo>
                <a:lnTo>
                  <a:pt x="241" y="293"/>
                </a:lnTo>
                <a:lnTo>
                  <a:pt x="240" y="292"/>
                </a:lnTo>
                <a:lnTo>
                  <a:pt x="240" y="292"/>
                </a:lnTo>
                <a:lnTo>
                  <a:pt x="240" y="292"/>
                </a:lnTo>
                <a:lnTo>
                  <a:pt x="240" y="292"/>
                </a:lnTo>
                <a:close/>
                <a:moveTo>
                  <a:pt x="227" y="371"/>
                </a:moveTo>
                <a:lnTo>
                  <a:pt x="227" y="371"/>
                </a:lnTo>
                <a:lnTo>
                  <a:pt x="229" y="371"/>
                </a:lnTo>
                <a:lnTo>
                  <a:pt x="229" y="371"/>
                </a:lnTo>
                <a:lnTo>
                  <a:pt x="230" y="371"/>
                </a:lnTo>
                <a:lnTo>
                  <a:pt x="230" y="369"/>
                </a:lnTo>
                <a:lnTo>
                  <a:pt x="230" y="369"/>
                </a:lnTo>
                <a:lnTo>
                  <a:pt x="230" y="369"/>
                </a:lnTo>
                <a:lnTo>
                  <a:pt x="230" y="369"/>
                </a:lnTo>
                <a:lnTo>
                  <a:pt x="232" y="363"/>
                </a:lnTo>
                <a:lnTo>
                  <a:pt x="232" y="363"/>
                </a:lnTo>
                <a:lnTo>
                  <a:pt x="232" y="361"/>
                </a:lnTo>
                <a:lnTo>
                  <a:pt x="232" y="361"/>
                </a:lnTo>
                <a:lnTo>
                  <a:pt x="232" y="363"/>
                </a:lnTo>
                <a:lnTo>
                  <a:pt x="232" y="363"/>
                </a:lnTo>
                <a:lnTo>
                  <a:pt x="227" y="371"/>
                </a:lnTo>
                <a:lnTo>
                  <a:pt x="227" y="371"/>
                </a:lnTo>
                <a:close/>
                <a:moveTo>
                  <a:pt x="214" y="391"/>
                </a:moveTo>
                <a:lnTo>
                  <a:pt x="214" y="391"/>
                </a:lnTo>
                <a:lnTo>
                  <a:pt x="214" y="394"/>
                </a:lnTo>
                <a:lnTo>
                  <a:pt x="214" y="394"/>
                </a:lnTo>
                <a:lnTo>
                  <a:pt x="213" y="396"/>
                </a:lnTo>
                <a:lnTo>
                  <a:pt x="213" y="396"/>
                </a:lnTo>
                <a:lnTo>
                  <a:pt x="214" y="396"/>
                </a:lnTo>
                <a:lnTo>
                  <a:pt x="214" y="396"/>
                </a:lnTo>
                <a:lnTo>
                  <a:pt x="216" y="396"/>
                </a:lnTo>
                <a:lnTo>
                  <a:pt x="216" y="396"/>
                </a:lnTo>
                <a:lnTo>
                  <a:pt x="218" y="393"/>
                </a:lnTo>
                <a:lnTo>
                  <a:pt x="218" y="393"/>
                </a:lnTo>
                <a:lnTo>
                  <a:pt x="218" y="393"/>
                </a:lnTo>
                <a:lnTo>
                  <a:pt x="218" y="391"/>
                </a:lnTo>
                <a:lnTo>
                  <a:pt x="218" y="391"/>
                </a:lnTo>
                <a:lnTo>
                  <a:pt x="214" y="391"/>
                </a:lnTo>
                <a:lnTo>
                  <a:pt x="214" y="391"/>
                </a:lnTo>
                <a:close/>
                <a:moveTo>
                  <a:pt x="6" y="167"/>
                </a:moveTo>
                <a:lnTo>
                  <a:pt x="6" y="167"/>
                </a:lnTo>
                <a:lnTo>
                  <a:pt x="6" y="167"/>
                </a:lnTo>
                <a:lnTo>
                  <a:pt x="6" y="167"/>
                </a:lnTo>
                <a:lnTo>
                  <a:pt x="6" y="175"/>
                </a:lnTo>
                <a:lnTo>
                  <a:pt x="6" y="183"/>
                </a:lnTo>
                <a:lnTo>
                  <a:pt x="6" y="183"/>
                </a:lnTo>
                <a:lnTo>
                  <a:pt x="8" y="181"/>
                </a:lnTo>
                <a:lnTo>
                  <a:pt x="8" y="181"/>
                </a:lnTo>
                <a:lnTo>
                  <a:pt x="6" y="167"/>
                </a:lnTo>
                <a:lnTo>
                  <a:pt x="6" y="167"/>
                </a:lnTo>
                <a:close/>
                <a:moveTo>
                  <a:pt x="225" y="353"/>
                </a:moveTo>
                <a:lnTo>
                  <a:pt x="225" y="353"/>
                </a:lnTo>
                <a:lnTo>
                  <a:pt x="229" y="347"/>
                </a:lnTo>
                <a:lnTo>
                  <a:pt x="229" y="347"/>
                </a:lnTo>
                <a:lnTo>
                  <a:pt x="225" y="345"/>
                </a:lnTo>
                <a:lnTo>
                  <a:pt x="225" y="345"/>
                </a:lnTo>
                <a:lnTo>
                  <a:pt x="222" y="352"/>
                </a:lnTo>
                <a:lnTo>
                  <a:pt x="222" y="352"/>
                </a:lnTo>
                <a:lnTo>
                  <a:pt x="225" y="353"/>
                </a:lnTo>
                <a:lnTo>
                  <a:pt x="225" y="353"/>
                </a:lnTo>
                <a:close/>
                <a:moveTo>
                  <a:pt x="257" y="144"/>
                </a:moveTo>
                <a:lnTo>
                  <a:pt x="257" y="144"/>
                </a:lnTo>
                <a:lnTo>
                  <a:pt x="265" y="147"/>
                </a:lnTo>
                <a:lnTo>
                  <a:pt x="265" y="147"/>
                </a:lnTo>
                <a:lnTo>
                  <a:pt x="265" y="142"/>
                </a:lnTo>
                <a:lnTo>
                  <a:pt x="265" y="142"/>
                </a:lnTo>
                <a:lnTo>
                  <a:pt x="262" y="142"/>
                </a:lnTo>
                <a:lnTo>
                  <a:pt x="262" y="142"/>
                </a:lnTo>
                <a:lnTo>
                  <a:pt x="260" y="142"/>
                </a:lnTo>
                <a:lnTo>
                  <a:pt x="259" y="144"/>
                </a:lnTo>
                <a:lnTo>
                  <a:pt x="259" y="144"/>
                </a:lnTo>
                <a:lnTo>
                  <a:pt x="257" y="144"/>
                </a:lnTo>
                <a:lnTo>
                  <a:pt x="257" y="144"/>
                </a:lnTo>
                <a:close/>
                <a:moveTo>
                  <a:pt x="46" y="177"/>
                </a:moveTo>
                <a:lnTo>
                  <a:pt x="46" y="177"/>
                </a:lnTo>
                <a:lnTo>
                  <a:pt x="46" y="177"/>
                </a:lnTo>
                <a:lnTo>
                  <a:pt x="46" y="177"/>
                </a:lnTo>
                <a:lnTo>
                  <a:pt x="41" y="177"/>
                </a:lnTo>
                <a:lnTo>
                  <a:pt x="41" y="177"/>
                </a:lnTo>
                <a:lnTo>
                  <a:pt x="41" y="177"/>
                </a:lnTo>
                <a:lnTo>
                  <a:pt x="41" y="177"/>
                </a:lnTo>
                <a:lnTo>
                  <a:pt x="38" y="181"/>
                </a:lnTo>
                <a:lnTo>
                  <a:pt x="38" y="181"/>
                </a:lnTo>
                <a:lnTo>
                  <a:pt x="41" y="181"/>
                </a:lnTo>
                <a:lnTo>
                  <a:pt x="41" y="180"/>
                </a:lnTo>
                <a:lnTo>
                  <a:pt x="41" y="180"/>
                </a:lnTo>
                <a:lnTo>
                  <a:pt x="42" y="178"/>
                </a:lnTo>
                <a:lnTo>
                  <a:pt x="42" y="178"/>
                </a:lnTo>
                <a:lnTo>
                  <a:pt x="46" y="177"/>
                </a:lnTo>
                <a:lnTo>
                  <a:pt x="46" y="177"/>
                </a:lnTo>
                <a:close/>
                <a:moveTo>
                  <a:pt x="278" y="415"/>
                </a:moveTo>
                <a:lnTo>
                  <a:pt x="278" y="415"/>
                </a:lnTo>
                <a:lnTo>
                  <a:pt x="268" y="415"/>
                </a:lnTo>
                <a:lnTo>
                  <a:pt x="268" y="415"/>
                </a:lnTo>
                <a:lnTo>
                  <a:pt x="270" y="416"/>
                </a:lnTo>
                <a:lnTo>
                  <a:pt x="270" y="416"/>
                </a:lnTo>
                <a:lnTo>
                  <a:pt x="270" y="416"/>
                </a:lnTo>
                <a:lnTo>
                  <a:pt x="270" y="416"/>
                </a:lnTo>
                <a:lnTo>
                  <a:pt x="278" y="416"/>
                </a:lnTo>
                <a:lnTo>
                  <a:pt x="278" y="416"/>
                </a:lnTo>
                <a:lnTo>
                  <a:pt x="278" y="415"/>
                </a:lnTo>
                <a:lnTo>
                  <a:pt x="278" y="415"/>
                </a:lnTo>
                <a:close/>
                <a:moveTo>
                  <a:pt x="191" y="328"/>
                </a:moveTo>
                <a:lnTo>
                  <a:pt x="191" y="328"/>
                </a:lnTo>
                <a:lnTo>
                  <a:pt x="197" y="333"/>
                </a:lnTo>
                <a:lnTo>
                  <a:pt x="197" y="333"/>
                </a:lnTo>
                <a:lnTo>
                  <a:pt x="199" y="330"/>
                </a:lnTo>
                <a:lnTo>
                  <a:pt x="199" y="330"/>
                </a:lnTo>
                <a:lnTo>
                  <a:pt x="192" y="327"/>
                </a:lnTo>
                <a:lnTo>
                  <a:pt x="192" y="327"/>
                </a:lnTo>
                <a:lnTo>
                  <a:pt x="191" y="328"/>
                </a:lnTo>
                <a:lnTo>
                  <a:pt x="191" y="328"/>
                </a:lnTo>
                <a:close/>
                <a:moveTo>
                  <a:pt x="166" y="95"/>
                </a:moveTo>
                <a:lnTo>
                  <a:pt x="166" y="95"/>
                </a:lnTo>
                <a:lnTo>
                  <a:pt x="166" y="95"/>
                </a:lnTo>
                <a:lnTo>
                  <a:pt x="166" y="95"/>
                </a:lnTo>
                <a:lnTo>
                  <a:pt x="173" y="90"/>
                </a:lnTo>
                <a:lnTo>
                  <a:pt x="173" y="90"/>
                </a:lnTo>
                <a:lnTo>
                  <a:pt x="175" y="88"/>
                </a:lnTo>
                <a:lnTo>
                  <a:pt x="175" y="88"/>
                </a:lnTo>
                <a:lnTo>
                  <a:pt x="166" y="91"/>
                </a:lnTo>
                <a:lnTo>
                  <a:pt x="166" y="91"/>
                </a:lnTo>
                <a:lnTo>
                  <a:pt x="166" y="95"/>
                </a:lnTo>
                <a:lnTo>
                  <a:pt x="166" y="95"/>
                </a:lnTo>
                <a:close/>
                <a:moveTo>
                  <a:pt x="189" y="399"/>
                </a:moveTo>
                <a:lnTo>
                  <a:pt x="189" y="399"/>
                </a:lnTo>
                <a:lnTo>
                  <a:pt x="188" y="397"/>
                </a:lnTo>
                <a:lnTo>
                  <a:pt x="188" y="397"/>
                </a:lnTo>
                <a:lnTo>
                  <a:pt x="184" y="397"/>
                </a:lnTo>
                <a:lnTo>
                  <a:pt x="184" y="397"/>
                </a:lnTo>
                <a:lnTo>
                  <a:pt x="184" y="397"/>
                </a:lnTo>
                <a:lnTo>
                  <a:pt x="184" y="397"/>
                </a:lnTo>
                <a:lnTo>
                  <a:pt x="183" y="399"/>
                </a:lnTo>
                <a:lnTo>
                  <a:pt x="183" y="399"/>
                </a:lnTo>
                <a:lnTo>
                  <a:pt x="189" y="401"/>
                </a:lnTo>
                <a:lnTo>
                  <a:pt x="189" y="401"/>
                </a:lnTo>
                <a:lnTo>
                  <a:pt x="189" y="399"/>
                </a:lnTo>
                <a:lnTo>
                  <a:pt x="189" y="399"/>
                </a:lnTo>
                <a:close/>
                <a:moveTo>
                  <a:pt x="233" y="334"/>
                </a:moveTo>
                <a:lnTo>
                  <a:pt x="233" y="334"/>
                </a:lnTo>
                <a:lnTo>
                  <a:pt x="232" y="339"/>
                </a:lnTo>
                <a:lnTo>
                  <a:pt x="232" y="339"/>
                </a:lnTo>
                <a:lnTo>
                  <a:pt x="233" y="341"/>
                </a:lnTo>
                <a:lnTo>
                  <a:pt x="233" y="341"/>
                </a:lnTo>
                <a:lnTo>
                  <a:pt x="237" y="336"/>
                </a:lnTo>
                <a:lnTo>
                  <a:pt x="237" y="336"/>
                </a:lnTo>
                <a:lnTo>
                  <a:pt x="233" y="334"/>
                </a:lnTo>
                <a:lnTo>
                  <a:pt x="233" y="334"/>
                </a:lnTo>
                <a:close/>
                <a:moveTo>
                  <a:pt x="358" y="241"/>
                </a:moveTo>
                <a:lnTo>
                  <a:pt x="358" y="241"/>
                </a:lnTo>
                <a:lnTo>
                  <a:pt x="358" y="238"/>
                </a:lnTo>
                <a:lnTo>
                  <a:pt x="355" y="238"/>
                </a:lnTo>
                <a:lnTo>
                  <a:pt x="355" y="238"/>
                </a:lnTo>
                <a:lnTo>
                  <a:pt x="355" y="238"/>
                </a:lnTo>
                <a:lnTo>
                  <a:pt x="355" y="238"/>
                </a:lnTo>
                <a:lnTo>
                  <a:pt x="353" y="238"/>
                </a:lnTo>
                <a:lnTo>
                  <a:pt x="353" y="240"/>
                </a:lnTo>
                <a:lnTo>
                  <a:pt x="353" y="240"/>
                </a:lnTo>
                <a:lnTo>
                  <a:pt x="352" y="241"/>
                </a:lnTo>
                <a:lnTo>
                  <a:pt x="352" y="241"/>
                </a:lnTo>
                <a:lnTo>
                  <a:pt x="352" y="241"/>
                </a:lnTo>
                <a:lnTo>
                  <a:pt x="352" y="241"/>
                </a:lnTo>
                <a:lnTo>
                  <a:pt x="358" y="241"/>
                </a:lnTo>
                <a:lnTo>
                  <a:pt x="358" y="241"/>
                </a:lnTo>
                <a:close/>
                <a:moveTo>
                  <a:pt x="374" y="155"/>
                </a:moveTo>
                <a:lnTo>
                  <a:pt x="374" y="155"/>
                </a:lnTo>
                <a:lnTo>
                  <a:pt x="379" y="150"/>
                </a:lnTo>
                <a:lnTo>
                  <a:pt x="379" y="150"/>
                </a:lnTo>
                <a:lnTo>
                  <a:pt x="379" y="148"/>
                </a:lnTo>
                <a:lnTo>
                  <a:pt x="379" y="148"/>
                </a:lnTo>
                <a:lnTo>
                  <a:pt x="377" y="148"/>
                </a:lnTo>
                <a:lnTo>
                  <a:pt x="377" y="148"/>
                </a:lnTo>
                <a:lnTo>
                  <a:pt x="375" y="150"/>
                </a:lnTo>
                <a:lnTo>
                  <a:pt x="372" y="151"/>
                </a:lnTo>
                <a:lnTo>
                  <a:pt x="372" y="151"/>
                </a:lnTo>
                <a:lnTo>
                  <a:pt x="372" y="151"/>
                </a:lnTo>
                <a:lnTo>
                  <a:pt x="372" y="151"/>
                </a:lnTo>
                <a:lnTo>
                  <a:pt x="374" y="155"/>
                </a:lnTo>
                <a:lnTo>
                  <a:pt x="374" y="155"/>
                </a:lnTo>
                <a:close/>
                <a:moveTo>
                  <a:pt x="255" y="126"/>
                </a:moveTo>
                <a:lnTo>
                  <a:pt x="255" y="126"/>
                </a:lnTo>
                <a:lnTo>
                  <a:pt x="254" y="126"/>
                </a:lnTo>
                <a:lnTo>
                  <a:pt x="254" y="126"/>
                </a:lnTo>
                <a:lnTo>
                  <a:pt x="254" y="126"/>
                </a:lnTo>
                <a:lnTo>
                  <a:pt x="254" y="126"/>
                </a:lnTo>
                <a:lnTo>
                  <a:pt x="251" y="126"/>
                </a:lnTo>
                <a:lnTo>
                  <a:pt x="251" y="128"/>
                </a:lnTo>
                <a:lnTo>
                  <a:pt x="251" y="128"/>
                </a:lnTo>
                <a:lnTo>
                  <a:pt x="248" y="132"/>
                </a:lnTo>
                <a:lnTo>
                  <a:pt x="248" y="132"/>
                </a:lnTo>
                <a:lnTo>
                  <a:pt x="251" y="131"/>
                </a:lnTo>
                <a:lnTo>
                  <a:pt x="251" y="131"/>
                </a:lnTo>
                <a:lnTo>
                  <a:pt x="255" y="126"/>
                </a:lnTo>
                <a:lnTo>
                  <a:pt x="255" y="126"/>
                </a:lnTo>
                <a:close/>
                <a:moveTo>
                  <a:pt x="262" y="297"/>
                </a:moveTo>
                <a:lnTo>
                  <a:pt x="262" y="297"/>
                </a:lnTo>
                <a:lnTo>
                  <a:pt x="263" y="295"/>
                </a:lnTo>
                <a:lnTo>
                  <a:pt x="263" y="295"/>
                </a:lnTo>
                <a:lnTo>
                  <a:pt x="263" y="293"/>
                </a:lnTo>
                <a:lnTo>
                  <a:pt x="263" y="293"/>
                </a:lnTo>
                <a:lnTo>
                  <a:pt x="262" y="289"/>
                </a:lnTo>
                <a:lnTo>
                  <a:pt x="262" y="289"/>
                </a:lnTo>
                <a:lnTo>
                  <a:pt x="259" y="293"/>
                </a:lnTo>
                <a:lnTo>
                  <a:pt x="259" y="293"/>
                </a:lnTo>
                <a:lnTo>
                  <a:pt x="262" y="297"/>
                </a:lnTo>
                <a:lnTo>
                  <a:pt x="262" y="297"/>
                </a:lnTo>
                <a:close/>
                <a:moveTo>
                  <a:pt x="298" y="262"/>
                </a:moveTo>
                <a:lnTo>
                  <a:pt x="298" y="262"/>
                </a:lnTo>
                <a:lnTo>
                  <a:pt x="301" y="262"/>
                </a:lnTo>
                <a:lnTo>
                  <a:pt x="301" y="262"/>
                </a:lnTo>
                <a:lnTo>
                  <a:pt x="306" y="262"/>
                </a:lnTo>
                <a:lnTo>
                  <a:pt x="306" y="262"/>
                </a:lnTo>
                <a:lnTo>
                  <a:pt x="304" y="260"/>
                </a:lnTo>
                <a:lnTo>
                  <a:pt x="304" y="260"/>
                </a:lnTo>
                <a:lnTo>
                  <a:pt x="296" y="260"/>
                </a:lnTo>
                <a:lnTo>
                  <a:pt x="296" y="260"/>
                </a:lnTo>
                <a:lnTo>
                  <a:pt x="296" y="262"/>
                </a:lnTo>
                <a:lnTo>
                  <a:pt x="296" y="262"/>
                </a:lnTo>
                <a:lnTo>
                  <a:pt x="298" y="262"/>
                </a:lnTo>
                <a:lnTo>
                  <a:pt x="298" y="262"/>
                </a:lnTo>
                <a:close/>
                <a:moveTo>
                  <a:pt x="266" y="46"/>
                </a:moveTo>
                <a:lnTo>
                  <a:pt x="266" y="46"/>
                </a:lnTo>
                <a:lnTo>
                  <a:pt x="265" y="32"/>
                </a:lnTo>
                <a:lnTo>
                  <a:pt x="265" y="32"/>
                </a:lnTo>
                <a:lnTo>
                  <a:pt x="265" y="46"/>
                </a:lnTo>
                <a:lnTo>
                  <a:pt x="265" y="46"/>
                </a:lnTo>
                <a:lnTo>
                  <a:pt x="266" y="46"/>
                </a:lnTo>
                <a:lnTo>
                  <a:pt x="266" y="46"/>
                </a:lnTo>
                <a:close/>
                <a:moveTo>
                  <a:pt x="145" y="297"/>
                </a:moveTo>
                <a:lnTo>
                  <a:pt x="145" y="297"/>
                </a:lnTo>
                <a:lnTo>
                  <a:pt x="143" y="298"/>
                </a:lnTo>
                <a:lnTo>
                  <a:pt x="143" y="300"/>
                </a:lnTo>
                <a:lnTo>
                  <a:pt x="143" y="300"/>
                </a:lnTo>
                <a:lnTo>
                  <a:pt x="143" y="300"/>
                </a:lnTo>
                <a:lnTo>
                  <a:pt x="143" y="300"/>
                </a:lnTo>
                <a:lnTo>
                  <a:pt x="143" y="301"/>
                </a:lnTo>
                <a:lnTo>
                  <a:pt x="145" y="303"/>
                </a:lnTo>
                <a:lnTo>
                  <a:pt x="145" y="303"/>
                </a:lnTo>
                <a:lnTo>
                  <a:pt x="148" y="301"/>
                </a:lnTo>
                <a:lnTo>
                  <a:pt x="148" y="301"/>
                </a:lnTo>
                <a:lnTo>
                  <a:pt x="145" y="297"/>
                </a:lnTo>
                <a:lnTo>
                  <a:pt x="145" y="297"/>
                </a:lnTo>
                <a:close/>
                <a:moveTo>
                  <a:pt x="303" y="240"/>
                </a:moveTo>
                <a:lnTo>
                  <a:pt x="303" y="240"/>
                </a:lnTo>
                <a:lnTo>
                  <a:pt x="298" y="249"/>
                </a:lnTo>
                <a:lnTo>
                  <a:pt x="298" y="249"/>
                </a:lnTo>
                <a:lnTo>
                  <a:pt x="300" y="249"/>
                </a:lnTo>
                <a:lnTo>
                  <a:pt x="300" y="249"/>
                </a:lnTo>
                <a:lnTo>
                  <a:pt x="304" y="243"/>
                </a:lnTo>
                <a:lnTo>
                  <a:pt x="304" y="243"/>
                </a:lnTo>
                <a:lnTo>
                  <a:pt x="303" y="241"/>
                </a:lnTo>
                <a:lnTo>
                  <a:pt x="303" y="241"/>
                </a:lnTo>
                <a:lnTo>
                  <a:pt x="303" y="240"/>
                </a:lnTo>
                <a:lnTo>
                  <a:pt x="303" y="240"/>
                </a:lnTo>
                <a:close/>
                <a:moveTo>
                  <a:pt x="57" y="259"/>
                </a:moveTo>
                <a:lnTo>
                  <a:pt x="57" y="259"/>
                </a:lnTo>
                <a:lnTo>
                  <a:pt x="55" y="259"/>
                </a:lnTo>
                <a:lnTo>
                  <a:pt x="55" y="259"/>
                </a:lnTo>
                <a:lnTo>
                  <a:pt x="54" y="262"/>
                </a:lnTo>
                <a:lnTo>
                  <a:pt x="54" y="262"/>
                </a:lnTo>
                <a:lnTo>
                  <a:pt x="52" y="262"/>
                </a:lnTo>
                <a:lnTo>
                  <a:pt x="52" y="262"/>
                </a:lnTo>
                <a:lnTo>
                  <a:pt x="54" y="263"/>
                </a:lnTo>
                <a:lnTo>
                  <a:pt x="54" y="263"/>
                </a:lnTo>
                <a:lnTo>
                  <a:pt x="55" y="263"/>
                </a:lnTo>
                <a:lnTo>
                  <a:pt x="55" y="263"/>
                </a:lnTo>
                <a:lnTo>
                  <a:pt x="58" y="263"/>
                </a:lnTo>
                <a:lnTo>
                  <a:pt x="58" y="263"/>
                </a:lnTo>
                <a:lnTo>
                  <a:pt x="57" y="259"/>
                </a:lnTo>
                <a:lnTo>
                  <a:pt x="57" y="259"/>
                </a:lnTo>
                <a:close/>
                <a:moveTo>
                  <a:pt x="306" y="268"/>
                </a:moveTo>
                <a:lnTo>
                  <a:pt x="306" y="268"/>
                </a:lnTo>
                <a:lnTo>
                  <a:pt x="306" y="265"/>
                </a:lnTo>
                <a:lnTo>
                  <a:pt x="306" y="265"/>
                </a:lnTo>
                <a:lnTo>
                  <a:pt x="300" y="265"/>
                </a:lnTo>
                <a:lnTo>
                  <a:pt x="300" y="265"/>
                </a:lnTo>
                <a:lnTo>
                  <a:pt x="301" y="268"/>
                </a:lnTo>
                <a:lnTo>
                  <a:pt x="301" y="268"/>
                </a:lnTo>
                <a:lnTo>
                  <a:pt x="301" y="268"/>
                </a:lnTo>
                <a:lnTo>
                  <a:pt x="301" y="268"/>
                </a:lnTo>
                <a:lnTo>
                  <a:pt x="306" y="268"/>
                </a:lnTo>
                <a:lnTo>
                  <a:pt x="306" y="268"/>
                </a:lnTo>
                <a:close/>
                <a:moveTo>
                  <a:pt x="333" y="233"/>
                </a:moveTo>
                <a:lnTo>
                  <a:pt x="333" y="233"/>
                </a:lnTo>
                <a:lnTo>
                  <a:pt x="333" y="229"/>
                </a:lnTo>
                <a:lnTo>
                  <a:pt x="333" y="229"/>
                </a:lnTo>
                <a:lnTo>
                  <a:pt x="326" y="230"/>
                </a:lnTo>
                <a:lnTo>
                  <a:pt x="326" y="230"/>
                </a:lnTo>
                <a:lnTo>
                  <a:pt x="326" y="232"/>
                </a:lnTo>
                <a:lnTo>
                  <a:pt x="326" y="232"/>
                </a:lnTo>
                <a:lnTo>
                  <a:pt x="333" y="233"/>
                </a:lnTo>
                <a:lnTo>
                  <a:pt x="333" y="233"/>
                </a:lnTo>
                <a:close/>
                <a:moveTo>
                  <a:pt x="91" y="224"/>
                </a:moveTo>
                <a:lnTo>
                  <a:pt x="91" y="224"/>
                </a:lnTo>
                <a:lnTo>
                  <a:pt x="88" y="224"/>
                </a:lnTo>
                <a:lnTo>
                  <a:pt x="88" y="224"/>
                </a:lnTo>
                <a:lnTo>
                  <a:pt x="90" y="229"/>
                </a:lnTo>
                <a:lnTo>
                  <a:pt x="90" y="229"/>
                </a:lnTo>
                <a:lnTo>
                  <a:pt x="91" y="229"/>
                </a:lnTo>
                <a:lnTo>
                  <a:pt x="91" y="229"/>
                </a:lnTo>
                <a:lnTo>
                  <a:pt x="91" y="224"/>
                </a:lnTo>
                <a:lnTo>
                  <a:pt x="91" y="224"/>
                </a:lnTo>
                <a:close/>
                <a:moveTo>
                  <a:pt x="241" y="115"/>
                </a:moveTo>
                <a:lnTo>
                  <a:pt x="241" y="115"/>
                </a:lnTo>
                <a:lnTo>
                  <a:pt x="238" y="115"/>
                </a:lnTo>
                <a:lnTo>
                  <a:pt x="238" y="115"/>
                </a:lnTo>
                <a:lnTo>
                  <a:pt x="237" y="115"/>
                </a:lnTo>
                <a:lnTo>
                  <a:pt x="237" y="115"/>
                </a:lnTo>
                <a:lnTo>
                  <a:pt x="235" y="118"/>
                </a:lnTo>
                <a:lnTo>
                  <a:pt x="235" y="118"/>
                </a:lnTo>
                <a:lnTo>
                  <a:pt x="238" y="118"/>
                </a:lnTo>
                <a:lnTo>
                  <a:pt x="238" y="118"/>
                </a:lnTo>
                <a:lnTo>
                  <a:pt x="240" y="118"/>
                </a:lnTo>
                <a:lnTo>
                  <a:pt x="240" y="118"/>
                </a:lnTo>
                <a:lnTo>
                  <a:pt x="241" y="115"/>
                </a:lnTo>
                <a:lnTo>
                  <a:pt x="241" y="115"/>
                </a:lnTo>
                <a:close/>
                <a:moveTo>
                  <a:pt x="102" y="181"/>
                </a:moveTo>
                <a:lnTo>
                  <a:pt x="102" y="181"/>
                </a:lnTo>
                <a:lnTo>
                  <a:pt x="101" y="181"/>
                </a:lnTo>
                <a:lnTo>
                  <a:pt x="101" y="181"/>
                </a:lnTo>
                <a:lnTo>
                  <a:pt x="98" y="181"/>
                </a:lnTo>
                <a:lnTo>
                  <a:pt x="98" y="181"/>
                </a:lnTo>
                <a:lnTo>
                  <a:pt x="96" y="186"/>
                </a:lnTo>
                <a:lnTo>
                  <a:pt x="96" y="186"/>
                </a:lnTo>
                <a:lnTo>
                  <a:pt x="95" y="186"/>
                </a:lnTo>
                <a:lnTo>
                  <a:pt x="96" y="188"/>
                </a:lnTo>
                <a:lnTo>
                  <a:pt x="96" y="188"/>
                </a:lnTo>
                <a:lnTo>
                  <a:pt x="102" y="181"/>
                </a:lnTo>
                <a:lnTo>
                  <a:pt x="102" y="181"/>
                </a:lnTo>
                <a:close/>
                <a:moveTo>
                  <a:pt x="224" y="76"/>
                </a:moveTo>
                <a:lnTo>
                  <a:pt x="224" y="76"/>
                </a:lnTo>
                <a:lnTo>
                  <a:pt x="224" y="76"/>
                </a:lnTo>
                <a:lnTo>
                  <a:pt x="224" y="76"/>
                </a:lnTo>
                <a:lnTo>
                  <a:pt x="229" y="69"/>
                </a:lnTo>
                <a:lnTo>
                  <a:pt x="229" y="69"/>
                </a:lnTo>
                <a:lnTo>
                  <a:pt x="229" y="69"/>
                </a:lnTo>
                <a:lnTo>
                  <a:pt x="229" y="69"/>
                </a:lnTo>
                <a:lnTo>
                  <a:pt x="224" y="71"/>
                </a:lnTo>
                <a:lnTo>
                  <a:pt x="224" y="71"/>
                </a:lnTo>
                <a:lnTo>
                  <a:pt x="224" y="76"/>
                </a:lnTo>
                <a:lnTo>
                  <a:pt x="224" y="76"/>
                </a:lnTo>
                <a:close/>
                <a:moveTo>
                  <a:pt x="57" y="232"/>
                </a:moveTo>
                <a:lnTo>
                  <a:pt x="57" y="232"/>
                </a:lnTo>
                <a:lnTo>
                  <a:pt x="65" y="230"/>
                </a:lnTo>
                <a:lnTo>
                  <a:pt x="65" y="230"/>
                </a:lnTo>
                <a:lnTo>
                  <a:pt x="65" y="229"/>
                </a:lnTo>
                <a:lnTo>
                  <a:pt x="65" y="229"/>
                </a:lnTo>
                <a:lnTo>
                  <a:pt x="57" y="229"/>
                </a:lnTo>
                <a:lnTo>
                  <a:pt x="57" y="229"/>
                </a:lnTo>
                <a:lnTo>
                  <a:pt x="57" y="230"/>
                </a:lnTo>
                <a:lnTo>
                  <a:pt x="57" y="230"/>
                </a:lnTo>
                <a:lnTo>
                  <a:pt x="57" y="232"/>
                </a:lnTo>
                <a:lnTo>
                  <a:pt x="57" y="232"/>
                </a:lnTo>
                <a:close/>
                <a:moveTo>
                  <a:pt x="52" y="159"/>
                </a:moveTo>
                <a:lnTo>
                  <a:pt x="52" y="159"/>
                </a:lnTo>
                <a:lnTo>
                  <a:pt x="58" y="159"/>
                </a:lnTo>
                <a:lnTo>
                  <a:pt x="63" y="158"/>
                </a:lnTo>
                <a:lnTo>
                  <a:pt x="63" y="158"/>
                </a:lnTo>
                <a:lnTo>
                  <a:pt x="61" y="158"/>
                </a:lnTo>
                <a:lnTo>
                  <a:pt x="61" y="158"/>
                </a:lnTo>
                <a:lnTo>
                  <a:pt x="54" y="158"/>
                </a:lnTo>
                <a:lnTo>
                  <a:pt x="54" y="158"/>
                </a:lnTo>
                <a:lnTo>
                  <a:pt x="52" y="158"/>
                </a:lnTo>
                <a:lnTo>
                  <a:pt x="52" y="159"/>
                </a:lnTo>
                <a:lnTo>
                  <a:pt x="52" y="159"/>
                </a:lnTo>
                <a:close/>
                <a:moveTo>
                  <a:pt x="61" y="243"/>
                </a:moveTo>
                <a:lnTo>
                  <a:pt x="61" y="243"/>
                </a:lnTo>
                <a:lnTo>
                  <a:pt x="63" y="244"/>
                </a:lnTo>
                <a:lnTo>
                  <a:pt x="63" y="248"/>
                </a:lnTo>
                <a:lnTo>
                  <a:pt x="63" y="248"/>
                </a:lnTo>
                <a:lnTo>
                  <a:pt x="69" y="246"/>
                </a:lnTo>
                <a:lnTo>
                  <a:pt x="69" y="246"/>
                </a:lnTo>
                <a:lnTo>
                  <a:pt x="68" y="244"/>
                </a:lnTo>
                <a:lnTo>
                  <a:pt x="68" y="244"/>
                </a:lnTo>
                <a:lnTo>
                  <a:pt x="61" y="243"/>
                </a:lnTo>
                <a:lnTo>
                  <a:pt x="61" y="243"/>
                </a:lnTo>
                <a:close/>
                <a:moveTo>
                  <a:pt x="38" y="256"/>
                </a:moveTo>
                <a:lnTo>
                  <a:pt x="38" y="256"/>
                </a:lnTo>
                <a:lnTo>
                  <a:pt x="36" y="256"/>
                </a:lnTo>
                <a:lnTo>
                  <a:pt x="36" y="256"/>
                </a:lnTo>
                <a:lnTo>
                  <a:pt x="35" y="256"/>
                </a:lnTo>
                <a:lnTo>
                  <a:pt x="35" y="256"/>
                </a:lnTo>
                <a:lnTo>
                  <a:pt x="30" y="254"/>
                </a:lnTo>
                <a:lnTo>
                  <a:pt x="30" y="254"/>
                </a:lnTo>
                <a:lnTo>
                  <a:pt x="31" y="257"/>
                </a:lnTo>
                <a:lnTo>
                  <a:pt x="31" y="257"/>
                </a:lnTo>
                <a:lnTo>
                  <a:pt x="38" y="257"/>
                </a:lnTo>
                <a:lnTo>
                  <a:pt x="38" y="257"/>
                </a:lnTo>
                <a:lnTo>
                  <a:pt x="38" y="256"/>
                </a:lnTo>
                <a:lnTo>
                  <a:pt x="38" y="256"/>
                </a:lnTo>
                <a:close/>
                <a:moveTo>
                  <a:pt x="132" y="352"/>
                </a:moveTo>
                <a:lnTo>
                  <a:pt x="132" y="352"/>
                </a:lnTo>
                <a:lnTo>
                  <a:pt x="134" y="349"/>
                </a:lnTo>
                <a:lnTo>
                  <a:pt x="134" y="349"/>
                </a:lnTo>
                <a:lnTo>
                  <a:pt x="132" y="341"/>
                </a:lnTo>
                <a:lnTo>
                  <a:pt x="132" y="341"/>
                </a:lnTo>
                <a:lnTo>
                  <a:pt x="131" y="341"/>
                </a:lnTo>
                <a:lnTo>
                  <a:pt x="131" y="341"/>
                </a:lnTo>
                <a:lnTo>
                  <a:pt x="132" y="352"/>
                </a:lnTo>
                <a:lnTo>
                  <a:pt x="132" y="352"/>
                </a:lnTo>
                <a:close/>
                <a:moveTo>
                  <a:pt x="65" y="254"/>
                </a:moveTo>
                <a:lnTo>
                  <a:pt x="65" y="254"/>
                </a:lnTo>
                <a:lnTo>
                  <a:pt x="66" y="254"/>
                </a:lnTo>
                <a:lnTo>
                  <a:pt x="66" y="256"/>
                </a:lnTo>
                <a:lnTo>
                  <a:pt x="66" y="256"/>
                </a:lnTo>
                <a:lnTo>
                  <a:pt x="68" y="256"/>
                </a:lnTo>
                <a:lnTo>
                  <a:pt x="68" y="257"/>
                </a:lnTo>
                <a:lnTo>
                  <a:pt x="68" y="257"/>
                </a:lnTo>
                <a:lnTo>
                  <a:pt x="68" y="257"/>
                </a:lnTo>
                <a:lnTo>
                  <a:pt x="68" y="257"/>
                </a:lnTo>
                <a:lnTo>
                  <a:pt x="72" y="257"/>
                </a:lnTo>
                <a:lnTo>
                  <a:pt x="72" y="257"/>
                </a:lnTo>
                <a:lnTo>
                  <a:pt x="71" y="254"/>
                </a:lnTo>
                <a:lnTo>
                  <a:pt x="71" y="254"/>
                </a:lnTo>
                <a:lnTo>
                  <a:pt x="65" y="254"/>
                </a:lnTo>
                <a:lnTo>
                  <a:pt x="65" y="254"/>
                </a:lnTo>
                <a:close/>
                <a:moveTo>
                  <a:pt x="104" y="185"/>
                </a:moveTo>
                <a:lnTo>
                  <a:pt x="104" y="185"/>
                </a:lnTo>
                <a:lnTo>
                  <a:pt x="101" y="186"/>
                </a:lnTo>
                <a:lnTo>
                  <a:pt x="101" y="186"/>
                </a:lnTo>
                <a:lnTo>
                  <a:pt x="99" y="189"/>
                </a:lnTo>
                <a:lnTo>
                  <a:pt x="99" y="189"/>
                </a:lnTo>
                <a:lnTo>
                  <a:pt x="102" y="189"/>
                </a:lnTo>
                <a:lnTo>
                  <a:pt x="102" y="189"/>
                </a:lnTo>
                <a:lnTo>
                  <a:pt x="104" y="189"/>
                </a:lnTo>
                <a:lnTo>
                  <a:pt x="104" y="188"/>
                </a:lnTo>
                <a:lnTo>
                  <a:pt x="104" y="188"/>
                </a:lnTo>
                <a:lnTo>
                  <a:pt x="104" y="185"/>
                </a:lnTo>
                <a:lnTo>
                  <a:pt x="104" y="185"/>
                </a:lnTo>
                <a:close/>
                <a:moveTo>
                  <a:pt x="154" y="153"/>
                </a:moveTo>
                <a:lnTo>
                  <a:pt x="154" y="153"/>
                </a:lnTo>
                <a:lnTo>
                  <a:pt x="154" y="153"/>
                </a:lnTo>
                <a:lnTo>
                  <a:pt x="154" y="153"/>
                </a:lnTo>
                <a:lnTo>
                  <a:pt x="145" y="153"/>
                </a:lnTo>
                <a:lnTo>
                  <a:pt x="145" y="153"/>
                </a:lnTo>
                <a:lnTo>
                  <a:pt x="145" y="155"/>
                </a:lnTo>
                <a:lnTo>
                  <a:pt x="145" y="155"/>
                </a:lnTo>
                <a:lnTo>
                  <a:pt x="143" y="156"/>
                </a:lnTo>
                <a:lnTo>
                  <a:pt x="143" y="156"/>
                </a:lnTo>
                <a:lnTo>
                  <a:pt x="143" y="156"/>
                </a:lnTo>
                <a:lnTo>
                  <a:pt x="143" y="156"/>
                </a:lnTo>
                <a:lnTo>
                  <a:pt x="154" y="153"/>
                </a:lnTo>
                <a:lnTo>
                  <a:pt x="154" y="153"/>
                </a:lnTo>
                <a:close/>
                <a:moveTo>
                  <a:pt x="243" y="84"/>
                </a:moveTo>
                <a:lnTo>
                  <a:pt x="243" y="84"/>
                </a:lnTo>
                <a:lnTo>
                  <a:pt x="243" y="93"/>
                </a:lnTo>
                <a:lnTo>
                  <a:pt x="243" y="93"/>
                </a:lnTo>
                <a:lnTo>
                  <a:pt x="243" y="93"/>
                </a:lnTo>
                <a:lnTo>
                  <a:pt x="243" y="93"/>
                </a:lnTo>
                <a:lnTo>
                  <a:pt x="243" y="93"/>
                </a:lnTo>
                <a:lnTo>
                  <a:pt x="243" y="93"/>
                </a:lnTo>
                <a:lnTo>
                  <a:pt x="244" y="93"/>
                </a:lnTo>
                <a:lnTo>
                  <a:pt x="244" y="93"/>
                </a:lnTo>
                <a:lnTo>
                  <a:pt x="244" y="93"/>
                </a:lnTo>
                <a:lnTo>
                  <a:pt x="244" y="93"/>
                </a:lnTo>
                <a:lnTo>
                  <a:pt x="244" y="85"/>
                </a:lnTo>
                <a:lnTo>
                  <a:pt x="244" y="85"/>
                </a:lnTo>
                <a:lnTo>
                  <a:pt x="244" y="84"/>
                </a:lnTo>
                <a:lnTo>
                  <a:pt x="244" y="84"/>
                </a:lnTo>
                <a:lnTo>
                  <a:pt x="243" y="84"/>
                </a:lnTo>
                <a:lnTo>
                  <a:pt x="243" y="84"/>
                </a:lnTo>
                <a:close/>
                <a:moveTo>
                  <a:pt x="326" y="237"/>
                </a:moveTo>
                <a:lnTo>
                  <a:pt x="326" y="237"/>
                </a:lnTo>
                <a:lnTo>
                  <a:pt x="328" y="241"/>
                </a:lnTo>
                <a:lnTo>
                  <a:pt x="328" y="241"/>
                </a:lnTo>
                <a:lnTo>
                  <a:pt x="331" y="238"/>
                </a:lnTo>
                <a:lnTo>
                  <a:pt x="331" y="238"/>
                </a:lnTo>
                <a:lnTo>
                  <a:pt x="331" y="237"/>
                </a:lnTo>
                <a:lnTo>
                  <a:pt x="331" y="237"/>
                </a:lnTo>
                <a:lnTo>
                  <a:pt x="326" y="237"/>
                </a:lnTo>
                <a:lnTo>
                  <a:pt x="326" y="237"/>
                </a:lnTo>
                <a:close/>
                <a:moveTo>
                  <a:pt x="221" y="366"/>
                </a:moveTo>
                <a:lnTo>
                  <a:pt x="221" y="366"/>
                </a:lnTo>
                <a:lnTo>
                  <a:pt x="219" y="369"/>
                </a:lnTo>
                <a:lnTo>
                  <a:pt x="219" y="369"/>
                </a:lnTo>
                <a:lnTo>
                  <a:pt x="224" y="369"/>
                </a:lnTo>
                <a:lnTo>
                  <a:pt x="224" y="369"/>
                </a:lnTo>
                <a:lnTo>
                  <a:pt x="225" y="366"/>
                </a:lnTo>
                <a:lnTo>
                  <a:pt x="225" y="366"/>
                </a:lnTo>
                <a:lnTo>
                  <a:pt x="224" y="366"/>
                </a:lnTo>
                <a:lnTo>
                  <a:pt x="221" y="366"/>
                </a:lnTo>
                <a:lnTo>
                  <a:pt x="221" y="366"/>
                </a:lnTo>
                <a:close/>
                <a:moveTo>
                  <a:pt x="254" y="68"/>
                </a:moveTo>
                <a:lnTo>
                  <a:pt x="254" y="68"/>
                </a:lnTo>
                <a:lnTo>
                  <a:pt x="254" y="76"/>
                </a:lnTo>
                <a:lnTo>
                  <a:pt x="254" y="76"/>
                </a:lnTo>
                <a:lnTo>
                  <a:pt x="257" y="76"/>
                </a:lnTo>
                <a:lnTo>
                  <a:pt x="257" y="76"/>
                </a:lnTo>
                <a:lnTo>
                  <a:pt x="257" y="68"/>
                </a:lnTo>
                <a:lnTo>
                  <a:pt x="257" y="68"/>
                </a:lnTo>
                <a:lnTo>
                  <a:pt x="254" y="68"/>
                </a:lnTo>
                <a:lnTo>
                  <a:pt x="254" y="68"/>
                </a:lnTo>
                <a:close/>
                <a:moveTo>
                  <a:pt x="244" y="25"/>
                </a:moveTo>
                <a:lnTo>
                  <a:pt x="244" y="25"/>
                </a:lnTo>
                <a:lnTo>
                  <a:pt x="246" y="20"/>
                </a:lnTo>
                <a:lnTo>
                  <a:pt x="246" y="20"/>
                </a:lnTo>
                <a:lnTo>
                  <a:pt x="240" y="22"/>
                </a:lnTo>
                <a:lnTo>
                  <a:pt x="240" y="22"/>
                </a:lnTo>
                <a:lnTo>
                  <a:pt x="238" y="22"/>
                </a:lnTo>
                <a:lnTo>
                  <a:pt x="238" y="24"/>
                </a:lnTo>
                <a:lnTo>
                  <a:pt x="238" y="24"/>
                </a:lnTo>
                <a:lnTo>
                  <a:pt x="244" y="25"/>
                </a:lnTo>
                <a:lnTo>
                  <a:pt x="244" y="25"/>
                </a:lnTo>
                <a:close/>
                <a:moveTo>
                  <a:pt x="364" y="259"/>
                </a:moveTo>
                <a:lnTo>
                  <a:pt x="364" y="259"/>
                </a:lnTo>
                <a:lnTo>
                  <a:pt x="364" y="257"/>
                </a:lnTo>
                <a:lnTo>
                  <a:pt x="364" y="257"/>
                </a:lnTo>
                <a:lnTo>
                  <a:pt x="363" y="257"/>
                </a:lnTo>
                <a:lnTo>
                  <a:pt x="363" y="257"/>
                </a:lnTo>
                <a:lnTo>
                  <a:pt x="358" y="257"/>
                </a:lnTo>
                <a:lnTo>
                  <a:pt x="358" y="257"/>
                </a:lnTo>
                <a:lnTo>
                  <a:pt x="358" y="260"/>
                </a:lnTo>
                <a:lnTo>
                  <a:pt x="358" y="260"/>
                </a:lnTo>
                <a:lnTo>
                  <a:pt x="364" y="259"/>
                </a:lnTo>
                <a:lnTo>
                  <a:pt x="364" y="259"/>
                </a:lnTo>
                <a:close/>
                <a:moveTo>
                  <a:pt x="88" y="191"/>
                </a:moveTo>
                <a:lnTo>
                  <a:pt x="88" y="191"/>
                </a:lnTo>
                <a:lnTo>
                  <a:pt x="80" y="191"/>
                </a:lnTo>
                <a:lnTo>
                  <a:pt x="80" y="191"/>
                </a:lnTo>
                <a:lnTo>
                  <a:pt x="80" y="191"/>
                </a:lnTo>
                <a:lnTo>
                  <a:pt x="79" y="191"/>
                </a:lnTo>
                <a:lnTo>
                  <a:pt x="79" y="191"/>
                </a:lnTo>
                <a:lnTo>
                  <a:pt x="79" y="192"/>
                </a:lnTo>
                <a:lnTo>
                  <a:pt x="79" y="192"/>
                </a:lnTo>
                <a:lnTo>
                  <a:pt x="79" y="192"/>
                </a:lnTo>
                <a:lnTo>
                  <a:pt x="79" y="192"/>
                </a:lnTo>
                <a:lnTo>
                  <a:pt x="87" y="192"/>
                </a:lnTo>
                <a:lnTo>
                  <a:pt x="87" y="192"/>
                </a:lnTo>
                <a:lnTo>
                  <a:pt x="88" y="191"/>
                </a:lnTo>
                <a:lnTo>
                  <a:pt x="88" y="191"/>
                </a:lnTo>
                <a:close/>
                <a:moveTo>
                  <a:pt x="265" y="309"/>
                </a:moveTo>
                <a:lnTo>
                  <a:pt x="265" y="309"/>
                </a:lnTo>
                <a:lnTo>
                  <a:pt x="265" y="309"/>
                </a:lnTo>
                <a:lnTo>
                  <a:pt x="265" y="309"/>
                </a:lnTo>
                <a:lnTo>
                  <a:pt x="266" y="301"/>
                </a:lnTo>
                <a:lnTo>
                  <a:pt x="266" y="301"/>
                </a:lnTo>
                <a:lnTo>
                  <a:pt x="265" y="300"/>
                </a:lnTo>
                <a:lnTo>
                  <a:pt x="265" y="300"/>
                </a:lnTo>
                <a:lnTo>
                  <a:pt x="263" y="304"/>
                </a:lnTo>
                <a:lnTo>
                  <a:pt x="263" y="304"/>
                </a:lnTo>
                <a:lnTo>
                  <a:pt x="263" y="306"/>
                </a:lnTo>
                <a:lnTo>
                  <a:pt x="263" y="306"/>
                </a:lnTo>
                <a:lnTo>
                  <a:pt x="265" y="309"/>
                </a:lnTo>
                <a:lnTo>
                  <a:pt x="265" y="309"/>
                </a:lnTo>
                <a:close/>
                <a:moveTo>
                  <a:pt x="382" y="252"/>
                </a:moveTo>
                <a:lnTo>
                  <a:pt x="382" y="252"/>
                </a:lnTo>
                <a:lnTo>
                  <a:pt x="380" y="251"/>
                </a:lnTo>
                <a:lnTo>
                  <a:pt x="380" y="251"/>
                </a:lnTo>
                <a:lnTo>
                  <a:pt x="380" y="249"/>
                </a:lnTo>
                <a:lnTo>
                  <a:pt x="379" y="249"/>
                </a:lnTo>
                <a:lnTo>
                  <a:pt x="379" y="249"/>
                </a:lnTo>
                <a:lnTo>
                  <a:pt x="374" y="252"/>
                </a:lnTo>
                <a:lnTo>
                  <a:pt x="374" y="252"/>
                </a:lnTo>
                <a:lnTo>
                  <a:pt x="374" y="254"/>
                </a:lnTo>
                <a:lnTo>
                  <a:pt x="374" y="254"/>
                </a:lnTo>
                <a:lnTo>
                  <a:pt x="382" y="252"/>
                </a:lnTo>
                <a:lnTo>
                  <a:pt x="382" y="252"/>
                </a:lnTo>
                <a:close/>
                <a:moveTo>
                  <a:pt x="386" y="235"/>
                </a:moveTo>
                <a:lnTo>
                  <a:pt x="386" y="235"/>
                </a:lnTo>
                <a:lnTo>
                  <a:pt x="386" y="233"/>
                </a:lnTo>
                <a:lnTo>
                  <a:pt x="386" y="233"/>
                </a:lnTo>
                <a:lnTo>
                  <a:pt x="385" y="238"/>
                </a:lnTo>
                <a:lnTo>
                  <a:pt x="383" y="244"/>
                </a:lnTo>
                <a:lnTo>
                  <a:pt x="383" y="244"/>
                </a:lnTo>
                <a:lnTo>
                  <a:pt x="386" y="243"/>
                </a:lnTo>
                <a:lnTo>
                  <a:pt x="386" y="243"/>
                </a:lnTo>
                <a:lnTo>
                  <a:pt x="386" y="235"/>
                </a:lnTo>
                <a:lnTo>
                  <a:pt x="386" y="235"/>
                </a:lnTo>
                <a:close/>
                <a:moveTo>
                  <a:pt x="112" y="200"/>
                </a:moveTo>
                <a:lnTo>
                  <a:pt x="112" y="200"/>
                </a:lnTo>
                <a:lnTo>
                  <a:pt x="112" y="200"/>
                </a:lnTo>
                <a:lnTo>
                  <a:pt x="112" y="200"/>
                </a:lnTo>
                <a:lnTo>
                  <a:pt x="113" y="196"/>
                </a:lnTo>
                <a:lnTo>
                  <a:pt x="113" y="196"/>
                </a:lnTo>
                <a:lnTo>
                  <a:pt x="113" y="189"/>
                </a:lnTo>
                <a:lnTo>
                  <a:pt x="113" y="189"/>
                </a:lnTo>
                <a:lnTo>
                  <a:pt x="113" y="185"/>
                </a:lnTo>
                <a:lnTo>
                  <a:pt x="113" y="185"/>
                </a:lnTo>
                <a:lnTo>
                  <a:pt x="112" y="186"/>
                </a:lnTo>
                <a:lnTo>
                  <a:pt x="112" y="186"/>
                </a:lnTo>
                <a:lnTo>
                  <a:pt x="112" y="189"/>
                </a:lnTo>
                <a:lnTo>
                  <a:pt x="112" y="192"/>
                </a:lnTo>
                <a:lnTo>
                  <a:pt x="112" y="192"/>
                </a:lnTo>
                <a:lnTo>
                  <a:pt x="112" y="194"/>
                </a:lnTo>
                <a:lnTo>
                  <a:pt x="112" y="194"/>
                </a:lnTo>
                <a:lnTo>
                  <a:pt x="112" y="196"/>
                </a:lnTo>
                <a:lnTo>
                  <a:pt x="112" y="196"/>
                </a:lnTo>
                <a:lnTo>
                  <a:pt x="112" y="200"/>
                </a:lnTo>
                <a:lnTo>
                  <a:pt x="112" y="200"/>
                </a:lnTo>
                <a:close/>
                <a:moveTo>
                  <a:pt x="156" y="147"/>
                </a:moveTo>
                <a:lnTo>
                  <a:pt x="156" y="147"/>
                </a:lnTo>
                <a:lnTo>
                  <a:pt x="151" y="147"/>
                </a:lnTo>
                <a:lnTo>
                  <a:pt x="151" y="147"/>
                </a:lnTo>
                <a:lnTo>
                  <a:pt x="150" y="148"/>
                </a:lnTo>
                <a:lnTo>
                  <a:pt x="148" y="150"/>
                </a:lnTo>
                <a:lnTo>
                  <a:pt x="148" y="150"/>
                </a:lnTo>
                <a:lnTo>
                  <a:pt x="154" y="148"/>
                </a:lnTo>
                <a:lnTo>
                  <a:pt x="154" y="148"/>
                </a:lnTo>
                <a:lnTo>
                  <a:pt x="156" y="147"/>
                </a:lnTo>
                <a:lnTo>
                  <a:pt x="156" y="147"/>
                </a:lnTo>
                <a:close/>
                <a:moveTo>
                  <a:pt x="158" y="58"/>
                </a:moveTo>
                <a:lnTo>
                  <a:pt x="158" y="58"/>
                </a:lnTo>
                <a:lnTo>
                  <a:pt x="154" y="58"/>
                </a:lnTo>
                <a:lnTo>
                  <a:pt x="154" y="58"/>
                </a:lnTo>
                <a:lnTo>
                  <a:pt x="154" y="60"/>
                </a:lnTo>
                <a:lnTo>
                  <a:pt x="154" y="60"/>
                </a:lnTo>
                <a:lnTo>
                  <a:pt x="151" y="63"/>
                </a:lnTo>
                <a:lnTo>
                  <a:pt x="151" y="63"/>
                </a:lnTo>
                <a:lnTo>
                  <a:pt x="151" y="63"/>
                </a:lnTo>
                <a:lnTo>
                  <a:pt x="151" y="63"/>
                </a:lnTo>
                <a:lnTo>
                  <a:pt x="158" y="62"/>
                </a:lnTo>
                <a:lnTo>
                  <a:pt x="158" y="62"/>
                </a:lnTo>
                <a:lnTo>
                  <a:pt x="158" y="58"/>
                </a:lnTo>
                <a:lnTo>
                  <a:pt x="158" y="58"/>
                </a:lnTo>
                <a:close/>
                <a:moveTo>
                  <a:pt x="383" y="248"/>
                </a:moveTo>
                <a:lnTo>
                  <a:pt x="383" y="248"/>
                </a:lnTo>
                <a:lnTo>
                  <a:pt x="385" y="252"/>
                </a:lnTo>
                <a:lnTo>
                  <a:pt x="385" y="252"/>
                </a:lnTo>
                <a:lnTo>
                  <a:pt x="386" y="249"/>
                </a:lnTo>
                <a:lnTo>
                  <a:pt x="386" y="246"/>
                </a:lnTo>
                <a:lnTo>
                  <a:pt x="386" y="246"/>
                </a:lnTo>
                <a:lnTo>
                  <a:pt x="383" y="248"/>
                </a:lnTo>
                <a:lnTo>
                  <a:pt x="383" y="248"/>
                </a:lnTo>
                <a:close/>
                <a:moveTo>
                  <a:pt x="153" y="290"/>
                </a:moveTo>
                <a:lnTo>
                  <a:pt x="153" y="290"/>
                </a:lnTo>
                <a:lnTo>
                  <a:pt x="156" y="293"/>
                </a:lnTo>
                <a:lnTo>
                  <a:pt x="156" y="293"/>
                </a:lnTo>
                <a:lnTo>
                  <a:pt x="159" y="290"/>
                </a:lnTo>
                <a:lnTo>
                  <a:pt x="159" y="290"/>
                </a:lnTo>
                <a:lnTo>
                  <a:pt x="156" y="289"/>
                </a:lnTo>
                <a:lnTo>
                  <a:pt x="156" y="289"/>
                </a:lnTo>
                <a:lnTo>
                  <a:pt x="153" y="290"/>
                </a:lnTo>
                <a:lnTo>
                  <a:pt x="153" y="290"/>
                </a:lnTo>
                <a:close/>
                <a:moveTo>
                  <a:pt x="38" y="229"/>
                </a:moveTo>
                <a:lnTo>
                  <a:pt x="38" y="229"/>
                </a:lnTo>
                <a:lnTo>
                  <a:pt x="41" y="229"/>
                </a:lnTo>
                <a:lnTo>
                  <a:pt x="42" y="229"/>
                </a:lnTo>
                <a:lnTo>
                  <a:pt x="42" y="229"/>
                </a:lnTo>
                <a:lnTo>
                  <a:pt x="42" y="227"/>
                </a:lnTo>
                <a:lnTo>
                  <a:pt x="42" y="226"/>
                </a:lnTo>
                <a:lnTo>
                  <a:pt x="42" y="226"/>
                </a:lnTo>
                <a:lnTo>
                  <a:pt x="38" y="226"/>
                </a:lnTo>
                <a:lnTo>
                  <a:pt x="38" y="226"/>
                </a:lnTo>
                <a:lnTo>
                  <a:pt x="38" y="229"/>
                </a:lnTo>
                <a:lnTo>
                  <a:pt x="38" y="229"/>
                </a:lnTo>
                <a:close/>
                <a:moveTo>
                  <a:pt x="322" y="241"/>
                </a:moveTo>
                <a:lnTo>
                  <a:pt x="322" y="241"/>
                </a:lnTo>
                <a:lnTo>
                  <a:pt x="317" y="252"/>
                </a:lnTo>
                <a:lnTo>
                  <a:pt x="317" y="252"/>
                </a:lnTo>
                <a:lnTo>
                  <a:pt x="320" y="249"/>
                </a:lnTo>
                <a:lnTo>
                  <a:pt x="320" y="249"/>
                </a:lnTo>
                <a:lnTo>
                  <a:pt x="320" y="248"/>
                </a:lnTo>
                <a:lnTo>
                  <a:pt x="320" y="248"/>
                </a:lnTo>
                <a:lnTo>
                  <a:pt x="320" y="246"/>
                </a:lnTo>
                <a:lnTo>
                  <a:pt x="320" y="246"/>
                </a:lnTo>
                <a:lnTo>
                  <a:pt x="322" y="244"/>
                </a:lnTo>
                <a:lnTo>
                  <a:pt x="322" y="244"/>
                </a:lnTo>
                <a:lnTo>
                  <a:pt x="323" y="243"/>
                </a:lnTo>
                <a:lnTo>
                  <a:pt x="323" y="243"/>
                </a:lnTo>
                <a:lnTo>
                  <a:pt x="322" y="241"/>
                </a:lnTo>
                <a:lnTo>
                  <a:pt x="322" y="241"/>
                </a:lnTo>
                <a:close/>
                <a:moveTo>
                  <a:pt x="371" y="251"/>
                </a:moveTo>
                <a:lnTo>
                  <a:pt x="371" y="251"/>
                </a:lnTo>
                <a:lnTo>
                  <a:pt x="372" y="251"/>
                </a:lnTo>
                <a:lnTo>
                  <a:pt x="372" y="251"/>
                </a:lnTo>
                <a:lnTo>
                  <a:pt x="379" y="246"/>
                </a:lnTo>
                <a:lnTo>
                  <a:pt x="379" y="246"/>
                </a:lnTo>
                <a:lnTo>
                  <a:pt x="377" y="243"/>
                </a:lnTo>
                <a:lnTo>
                  <a:pt x="377" y="243"/>
                </a:lnTo>
                <a:lnTo>
                  <a:pt x="371" y="251"/>
                </a:lnTo>
                <a:lnTo>
                  <a:pt x="371" y="251"/>
                </a:lnTo>
                <a:close/>
                <a:moveTo>
                  <a:pt x="241" y="99"/>
                </a:moveTo>
                <a:lnTo>
                  <a:pt x="241" y="99"/>
                </a:lnTo>
                <a:lnTo>
                  <a:pt x="240" y="96"/>
                </a:lnTo>
                <a:lnTo>
                  <a:pt x="240" y="96"/>
                </a:lnTo>
                <a:lnTo>
                  <a:pt x="237" y="96"/>
                </a:lnTo>
                <a:lnTo>
                  <a:pt x="237" y="96"/>
                </a:lnTo>
                <a:lnTo>
                  <a:pt x="235" y="96"/>
                </a:lnTo>
                <a:lnTo>
                  <a:pt x="235" y="96"/>
                </a:lnTo>
                <a:lnTo>
                  <a:pt x="233" y="99"/>
                </a:lnTo>
                <a:lnTo>
                  <a:pt x="233" y="99"/>
                </a:lnTo>
                <a:lnTo>
                  <a:pt x="241" y="99"/>
                </a:lnTo>
                <a:lnTo>
                  <a:pt x="241" y="99"/>
                </a:lnTo>
                <a:close/>
                <a:moveTo>
                  <a:pt x="246" y="379"/>
                </a:moveTo>
                <a:lnTo>
                  <a:pt x="246" y="379"/>
                </a:lnTo>
                <a:lnTo>
                  <a:pt x="246" y="379"/>
                </a:lnTo>
                <a:lnTo>
                  <a:pt x="246" y="379"/>
                </a:lnTo>
                <a:lnTo>
                  <a:pt x="244" y="380"/>
                </a:lnTo>
                <a:lnTo>
                  <a:pt x="244" y="380"/>
                </a:lnTo>
                <a:lnTo>
                  <a:pt x="244" y="382"/>
                </a:lnTo>
                <a:lnTo>
                  <a:pt x="244" y="382"/>
                </a:lnTo>
                <a:lnTo>
                  <a:pt x="248" y="388"/>
                </a:lnTo>
                <a:lnTo>
                  <a:pt x="248" y="388"/>
                </a:lnTo>
                <a:lnTo>
                  <a:pt x="248" y="388"/>
                </a:lnTo>
                <a:lnTo>
                  <a:pt x="248" y="388"/>
                </a:lnTo>
                <a:lnTo>
                  <a:pt x="248" y="388"/>
                </a:lnTo>
                <a:lnTo>
                  <a:pt x="248" y="388"/>
                </a:lnTo>
                <a:lnTo>
                  <a:pt x="246" y="379"/>
                </a:lnTo>
                <a:lnTo>
                  <a:pt x="246" y="379"/>
                </a:lnTo>
                <a:close/>
                <a:moveTo>
                  <a:pt x="55" y="153"/>
                </a:moveTo>
                <a:lnTo>
                  <a:pt x="55" y="153"/>
                </a:lnTo>
                <a:lnTo>
                  <a:pt x="55" y="155"/>
                </a:lnTo>
                <a:lnTo>
                  <a:pt x="55" y="155"/>
                </a:lnTo>
                <a:lnTo>
                  <a:pt x="57" y="155"/>
                </a:lnTo>
                <a:lnTo>
                  <a:pt x="57" y="155"/>
                </a:lnTo>
                <a:lnTo>
                  <a:pt x="65" y="155"/>
                </a:lnTo>
                <a:lnTo>
                  <a:pt x="65" y="155"/>
                </a:lnTo>
                <a:lnTo>
                  <a:pt x="68" y="155"/>
                </a:lnTo>
                <a:lnTo>
                  <a:pt x="69" y="153"/>
                </a:lnTo>
                <a:lnTo>
                  <a:pt x="69" y="153"/>
                </a:lnTo>
                <a:lnTo>
                  <a:pt x="55" y="153"/>
                </a:lnTo>
                <a:lnTo>
                  <a:pt x="55" y="153"/>
                </a:lnTo>
                <a:close/>
                <a:moveTo>
                  <a:pt x="140" y="311"/>
                </a:moveTo>
                <a:lnTo>
                  <a:pt x="140" y="311"/>
                </a:lnTo>
                <a:lnTo>
                  <a:pt x="137" y="314"/>
                </a:lnTo>
                <a:lnTo>
                  <a:pt x="137" y="314"/>
                </a:lnTo>
                <a:lnTo>
                  <a:pt x="139" y="315"/>
                </a:lnTo>
                <a:lnTo>
                  <a:pt x="139" y="315"/>
                </a:lnTo>
                <a:lnTo>
                  <a:pt x="140" y="317"/>
                </a:lnTo>
                <a:lnTo>
                  <a:pt x="140" y="317"/>
                </a:lnTo>
                <a:lnTo>
                  <a:pt x="142" y="314"/>
                </a:lnTo>
                <a:lnTo>
                  <a:pt x="140" y="311"/>
                </a:lnTo>
                <a:lnTo>
                  <a:pt x="140" y="311"/>
                </a:lnTo>
                <a:close/>
                <a:moveTo>
                  <a:pt x="159" y="14"/>
                </a:moveTo>
                <a:lnTo>
                  <a:pt x="159" y="14"/>
                </a:lnTo>
                <a:lnTo>
                  <a:pt x="159" y="14"/>
                </a:lnTo>
                <a:lnTo>
                  <a:pt x="159" y="14"/>
                </a:lnTo>
                <a:lnTo>
                  <a:pt x="150" y="14"/>
                </a:lnTo>
                <a:lnTo>
                  <a:pt x="150" y="14"/>
                </a:lnTo>
                <a:lnTo>
                  <a:pt x="150" y="16"/>
                </a:lnTo>
                <a:lnTo>
                  <a:pt x="150" y="16"/>
                </a:lnTo>
                <a:lnTo>
                  <a:pt x="150" y="16"/>
                </a:lnTo>
                <a:lnTo>
                  <a:pt x="150" y="16"/>
                </a:lnTo>
                <a:lnTo>
                  <a:pt x="158" y="14"/>
                </a:lnTo>
                <a:lnTo>
                  <a:pt x="158" y="14"/>
                </a:lnTo>
                <a:lnTo>
                  <a:pt x="159" y="14"/>
                </a:lnTo>
                <a:lnTo>
                  <a:pt x="159" y="14"/>
                </a:lnTo>
                <a:close/>
                <a:moveTo>
                  <a:pt x="137" y="98"/>
                </a:moveTo>
                <a:lnTo>
                  <a:pt x="137" y="98"/>
                </a:lnTo>
                <a:lnTo>
                  <a:pt x="139" y="104"/>
                </a:lnTo>
                <a:lnTo>
                  <a:pt x="139" y="104"/>
                </a:lnTo>
                <a:lnTo>
                  <a:pt x="140" y="103"/>
                </a:lnTo>
                <a:lnTo>
                  <a:pt x="140" y="103"/>
                </a:lnTo>
                <a:lnTo>
                  <a:pt x="142" y="99"/>
                </a:lnTo>
                <a:lnTo>
                  <a:pt x="142" y="99"/>
                </a:lnTo>
                <a:lnTo>
                  <a:pt x="142" y="98"/>
                </a:lnTo>
                <a:lnTo>
                  <a:pt x="142" y="98"/>
                </a:lnTo>
                <a:lnTo>
                  <a:pt x="137" y="98"/>
                </a:lnTo>
                <a:lnTo>
                  <a:pt x="137" y="98"/>
                </a:lnTo>
                <a:close/>
                <a:moveTo>
                  <a:pt x="181" y="36"/>
                </a:moveTo>
                <a:lnTo>
                  <a:pt x="181" y="36"/>
                </a:lnTo>
                <a:lnTo>
                  <a:pt x="184" y="30"/>
                </a:lnTo>
                <a:lnTo>
                  <a:pt x="184" y="30"/>
                </a:lnTo>
                <a:lnTo>
                  <a:pt x="181" y="30"/>
                </a:lnTo>
                <a:lnTo>
                  <a:pt x="181" y="30"/>
                </a:lnTo>
                <a:lnTo>
                  <a:pt x="181" y="32"/>
                </a:lnTo>
                <a:lnTo>
                  <a:pt x="181" y="32"/>
                </a:lnTo>
                <a:lnTo>
                  <a:pt x="180" y="36"/>
                </a:lnTo>
                <a:lnTo>
                  <a:pt x="180" y="36"/>
                </a:lnTo>
                <a:lnTo>
                  <a:pt x="181" y="36"/>
                </a:lnTo>
                <a:lnTo>
                  <a:pt x="181" y="36"/>
                </a:lnTo>
                <a:close/>
                <a:moveTo>
                  <a:pt x="287" y="256"/>
                </a:moveTo>
                <a:lnTo>
                  <a:pt x="287" y="256"/>
                </a:lnTo>
                <a:lnTo>
                  <a:pt x="287" y="256"/>
                </a:lnTo>
                <a:lnTo>
                  <a:pt x="287" y="256"/>
                </a:lnTo>
                <a:lnTo>
                  <a:pt x="284" y="248"/>
                </a:lnTo>
                <a:lnTo>
                  <a:pt x="284" y="248"/>
                </a:lnTo>
                <a:lnTo>
                  <a:pt x="282" y="249"/>
                </a:lnTo>
                <a:lnTo>
                  <a:pt x="282" y="249"/>
                </a:lnTo>
                <a:lnTo>
                  <a:pt x="287" y="256"/>
                </a:lnTo>
                <a:lnTo>
                  <a:pt x="287" y="256"/>
                </a:lnTo>
                <a:close/>
                <a:moveTo>
                  <a:pt x="282" y="159"/>
                </a:moveTo>
                <a:lnTo>
                  <a:pt x="282" y="159"/>
                </a:lnTo>
                <a:lnTo>
                  <a:pt x="282" y="159"/>
                </a:lnTo>
                <a:lnTo>
                  <a:pt x="282" y="159"/>
                </a:lnTo>
                <a:lnTo>
                  <a:pt x="282" y="159"/>
                </a:lnTo>
                <a:lnTo>
                  <a:pt x="282" y="159"/>
                </a:lnTo>
                <a:lnTo>
                  <a:pt x="279" y="156"/>
                </a:lnTo>
                <a:lnTo>
                  <a:pt x="279" y="156"/>
                </a:lnTo>
                <a:lnTo>
                  <a:pt x="278" y="155"/>
                </a:lnTo>
                <a:lnTo>
                  <a:pt x="279" y="153"/>
                </a:lnTo>
                <a:lnTo>
                  <a:pt x="279" y="153"/>
                </a:lnTo>
                <a:lnTo>
                  <a:pt x="278" y="151"/>
                </a:lnTo>
                <a:lnTo>
                  <a:pt x="278" y="151"/>
                </a:lnTo>
                <a:lnTo>
                  <a:pt x="276" y="153"/>
                </a:lnTo>
                <a:lnTo>
                  <a:pt x="273" y="151"/>
                </a:lnTo>
                <a:lnTo>
                  <a:pt x="273" y="151"/>
                </a:lnTo>
                <a:lnTo>
                  <a:pt x="282" y="159"/>
                </a:lnTo>
                <a:lnTo>
                  <a:pt x="282" y="159"/>
                </a:lnTo>
                <a:close/>
                <a:moveTo>
                  <a:pt x="361" y="177"/>
                </a:moveTo>
                <a:lnTo>
                  <a:pt x="361" y="177"/>
                </a:lnTo>
                <a:lnTo>
                  <a:pt x="361" y="173"/>
                </a:lnTo>
                <a:lnTo>
                  <a:pt x="361" y="173"/>
                </a:lnTo>
                <a:lnTo>
                  <a:pt x="361" y="172"/>
                </a:lnTo>
                <a:lnTo>
                  <a:pt x="361" y="172"/>
                </a:lnTo>
                <a:lnTo>
                  <a:pt x="361" y="170"/>
                </a:lnTo>
                <a:lnTo>
                  <a:pt x="361" y="170"/>
                </a:lnTo>
                <a:lnTo>
                  <a:pt x="358" y="173"/>
                </a:lnTo>
                <a:lnTo>
                  <a:pt x="358" y="173"/>
                </a:lnTo>
                <a:lnTo>
                  <a:pt x="358" y="175"/>
                </a:lnTo>
                <a:lnTo>
                  <a:pt x="358" y="175"/>
                </a:lnTo>
                <a:lnTo>
                  <a:pt x="360" y="177"/>
                </a:lnTo>
                <a:lnTo>
                  <a:pt x="361" y="177"/>
                </a:lnTo>
                <a:lnTo>
                  <a:pt x="361" y="177"/>
                </a:lnTo>
                <a:close/>
                <a:moveTo>
                  <a:pt x="350" y="194"/>
                </a:moveTo>
                <a:lnTo>
                  <a:pt x="350" y="194"/>
                </a:lnTo>
                <a:lnTo>
                  <a:pt x="353" y="194"/>
                </a:lnTo>
                <a:lnTo>
                  <a:pt x="353" y="194"/>
                </a:lnTo>
                <a:lnTo>
                  <a:pt x="353" y="194"/>
                </a:lnTo>
                <a:lnTo>
                  <a:pt x="353" y="194"/>
                </a:lnTo>
                <a:lnTo>
                  <a:pt x="355" y="191"/>
                </a:lnTo>
                <a:lnTo>
                  <a:pt x="355" y="191"/>
                </a:lnTo>
                <a:lnTo>
                  <a:pt x="353" y="191"/>
                </a:lnTo>
                <a:lnTo>
                  <a:pt x="350" y="192"/>
                </a:lnTo>
                <a:lnTo>
                  <a:pt x="350" y="192"/>
                </a:lnTo>
                <a:lnTo>
                  <a:pt x="350" y="194"/>
                </a:lnTo>
                <a:lnTo>
                  <a:pt x="350" y="194"/>
                </a:lnTo>
                <a:close/>
                <a:moveTo>
                  <a:pt x="93" y="256"/>
                </a:moveTo>
                <a:lnTo>
                  <a:pt x="93" y="256"/>
                </a:lnTo>
                <a:lnTo>
                  <a:pt x="85" y="256"/>
                </a:lnTo>
                <a:lnTo>
                  <a:pt x="85" y="256"/>
                </a:lnTo>
                <a:lnTo>
                  <a:pt x="85" y="257"/>
                </a:lnTo>
                <a:lnTo>
                  <a:pt x="85" y="257"/>
                </a:lnTo>
                <a:lnTo>
                  <a:pt x="87" y="257"/>
                </a:lnTo>
                <a:lnTo>
                  <a:pt x="88" y="257"/>
                </a:lnTo>
                <a:lnTo>
                  <a:pt x="88" y="257"/>
                </a:lnTo>
                <a:lnTo>
                  <a:pt x="91" y="257"/>
                </a:lnTo>
                <a:lnTo>
                  <a:pt x="91" y="257"/>
                </a:lnTo>
                <a:lnTo>
                  <a:pt x="93" y="257"/>
                </a:lnTo>
                <a:lnTo>
                  <a:pt x="93" y="257"/>
                </a:lnTo>
                <a:lnTo>
                  <a:pt x="93" y="256"/>
                </a:lnTo>
                <a:lnTo>
                  <a:pt x="93" y="256"/>
                </a:lnTo>
                <a:close/>
                <a:moveTo>
                  <a:pt x="139" y="16"/>
                </a:moveTo>
                <a:lnTo>
                  <a:pt x="139" y="16"/>
                </a:lnTo>
                <a:lnTo>
                  <a:pt x="142" y="16"/>
                </a:lnTo>
                <a:lnTo>
                  <a:pt x="142" y="16"/>
                </a:lnTo>
                <a:lnTo>
                  <a:pt x="143" y="16"/>
                </a:lnTo>
                <a:lnTo>
                  <a:pt x="145" y="14"/>
                </a:lnTo>
                <a:lnTo>
                  <a:pt x="145" y="14"/>
                </a:lnTo>
                <a:lnTo>
                  <a:pt x="145" y="14"/>
                </a:lnTo>
                <a:lnTo>
                  <a:pt x="145" y="14"/>
                </a:lnTo>
                <a:lnTo>
                  <a:pt x="139" y="13"/>
                </a:lnTo>
                <a:lnTo>
                  <a:pt x="139" y="13"/>
                </a:lnTo>
                <a:lnTo>
                  <a:pt x="139" y="16"/>
                </a:lnTo>
                <a:lnTo>
                  <a:pt x="139" y="16"/>
                </a:lnTo>
                <a:close/>
                <a:moveTo>
                  <a:pt x="268" y="88"/>
                </a:moveTo>
                <a:lnTo>
                  <a:pt x="268" y="88"/>
                </a:lnTo>
                <a:lnTo>
                  <a:pt x="268" y="88"/>
                </a:lnTo>
                <a:lnTo>
                  <a:pt x="268" y="88"/>
                </a:lnTo>
                <a:lnTo>
                  <a:pt x="268" y="73"/>
                </a:lnTo>
                <a:lnTo>
                  <a:pt x="268" y="73"/>
                </a:lnTo>
                <a:lnTo>
                  <a:pt x="266" y="77"/>
                </a:lnTo>
                <a:lnTo>
                  <a:pt x="266" y="77"/>
                </a:lnTo>
                <a:lnTo>
                  <a:pt x="266" y="77"/>
                </a:lnTo>
                <a:lnTo>
                  <a:pt x="266" y="77"/>
                </a:lnTo>
                <a:lnTo>
                  <a:pt x="268" y="79"/>
                </a:lnTo>
                <a:lnTo>
                  <a:pt x="266" y="80"/>
                </a:lnTo>
                <a:lnTo>
                  <a:pt x="266" y="80"/>
                </a:lnTo>
                <a:lnTo>
                  <a:pt x="266" y="80"/>
                </a:lnTo>
                <a:lnTo>
                  <a:pt x="266" y="80"/>
                </a:lnTo>
                <a:lnTo>
                  <a:pt x="268" y="88"/>
                </a:lnTo>
                <a:lnTo>
                  <a:pt x="268" y="88"/>
                </a:lnTo>
                <a:close/>
                <a:moveTo>
                  <a:pt x="147" y="278"/>
                </a:moveTo>
                <a:lnTo>
                  <a:pt x="147" y="278"/>
                </a:lnTo>
                <a:lnTo>
                  <a:pt x="150" y="281"/>
                </a:lnTo>
                <a:lnTo>
                  <a:pt x="150" y="281"/>
                </a:lnTo>
                <a:lnTo>
                  <a:pt x="151" y="281"/>
                </a:lnTo>
                <a:lnTo>
                  <a:pt x="151" y="279"/>
                </a:lnTo>
                <a:lnTo>
                  <a:pt x="151" y="279"/>
                </a:lnTo>
                <a:lnTo>
                  <a:pt x="151" y="278"/>
                </a:lnTo>
                <a:lnTo>
                  <a:pt x="151" y="278"/>
                </a:lnTo>
                <a:lnTo>
                  <a:pt x="150" y="274"/>
                </a:lnTo>
                <a:lnTo>
                  <a:pt x="150" y="274"/>
                </a:lnTo>
                <a:lnTo>
                  <a:pt x="147" y="278"/>
                </a:lnTo>
                <a:lnTo>
                  <a:pt x="147" y="278"/>
                </a:lnTo>
                <a:close/>
                <a:moveTo>
                  <a:pt x="216" y="379"/>
                </a:moveTo>
                <a:lnTo>
                  <a:pt x="216" y="379"/>
                </a:lnTo>
                <a:lnTo>
                  <a:pt x="219" y="379"/>
                </a:lnTo>
                <a:lnTo>
                  <a:pt x="219" y="377"/>
                </a:lnTo>
                <a:lnTo>
                  <a:pt x="219" y="377"/>
                </a:lnTo>
                <a:lnTo>
                  <a:pt x="216" y="374"/>
                </a:lnTo>
                <a:lnTo>
                  <a:pt x="216" y="374"/>
                </a:lnTo>
                <a:lnTo>
                  <a:pt x="216" y="375"/>
                </a:lnTo>
                <a:lnTo>
                  <a:pt x="216" y="375"/>
                </a:lnTo>
                <a:lnTo>
                  <a:pt x="216" y="379"/>
                </a:lnTo>
                <a:lnTo>
                  <a:pt x="216" y="379"/>
                </a:lnTo>
                <a:close/>
                <a:moveTo>
                  <a:pt x="344" y="177"/>
                </a:moveTo>
                <a:lnTo>
                  <a:pt x="344" y="177"/>
                </a:lnTo>
                <a:lnTo>
                  <a:pt x="345" y="170"/>
                </a:lnTo>
                <a:lnTo>
                  <a:pt x="345" y="170"/>
                </a:lnTo>
                <a:lnTo>
                  <a:pt x="345" y="170"/>
                </a:lnTo>
                <a:lnTo>
                  <a:pt x="345" y="170"/>
                </a:lnTo>
                <a:lnTo>
                  <a:pt x="341" y="175"/>
                </a:lnTo>
                <a:lnTo>
                  <a:pt x="341" y="175"/>
                </a:lnTo>
                <a:lnTo>
                  <a:pt x="344" y="177"/>
                </a:lnTo>
                <a:lnTo>
                  <a:pt x="344" y="177"/>
                </a:lnTo>
                <a:close/>
                <a:moveTo>
                  <a:pt x="87" y="161"/>
                </a:moveTo>
                <a:lnTo>
                  <a:pt x="87" y="161"/>
                </a:lnTo>
                <a:lnTo>
                  <a:pt x="85" y="161"/>
                </a:lnTo>
                <a:lnTo>
                  <a:pt x="85" y="161"/>
                </a:lnTo>
                <a:lnTo>
                  <a:pt x="82" y="161"/>
                </a:lnTo>
                <a:lnTo>
                  <a:pt x="82" y="161"/>
                </a:lnTo>
                <a:lnTo>
                  <a:pt x="76" y="161"/>
                </a:lnTo>
                <a:lnTo>
                  <a:pt x="76" y="161"/>
                </a:lnTo>
                <a:lnTo>
                  <a:pt x="74" y="161"/>
                </a:lnTo>
                <a:lnTo>
                  <a:pt x="74" y="162"/>
                </a:lnTo>
                <a:lnTo>
                  <a:pt x="74" y="162"/>
                </a:lnTo>
                <a:lnTo>
                  <a:pt x="76" y="162"/>
                </a:lnTo>
                <a:lnTo>
                  <a:pt x="76" y="162"/>
                </a:lnTo>
                <a:lnTo>
                  <a:pt x="83" y="162"/>
                </a:lnTo>
                <a:lnTo>
                  <a:pt x="83" y="162"/>
                </a:lnTo>
                <a:lnTo>
                  <a:pt x="85" y="162"/>
                </a:lnTo>
                <a:lnTo>
                  <a:pt x="87" y="161"/>
                </a:lnTo>
                <a:lnTo>
                  <a:pt x="87" y="161"/>
                </a:lnTo>
                <a:close/>
                <a:moveTo>
                  <a:pt x="170" y="36"/>
                </a:moveTo>
                <a:lnTo>
                  <a:pt x="170" y="36"/>
                </a:lnTo>
                <a:lnTo>
                  <a:pt x="170" y="36"/>
                </a:lnTo>
                <a:lnTo>
                  <a:pt x="170" y="36"/>
                </a:lnTo>
                <a:lnTo>
                  <a:pt x="173" y="36"/>
                </a:lnTo>
                <a:lnTo>
                  <a:pt x="173" y="36"/>
                </a:lnTo>
                <a:lnTo>
                  <a:pt x="177" y="36"/>
                </a:lnTo>
                <a:lnTo>
                  <a:pt x="177" y="36"/>
                </a:lnTo>
                <a:lnTo>
                  <a:pt x="177" y="35"/>
                </a:lnTo>
                <a:lnTo>
                  <a:pt x="177" y="35"/>
                </a:lnTo>
                <a:lnTo>
                  <a:pt x="177" y="32"/>
                </a:lnTo>
                <a:lnTo>
                  <a:pt x="177" y="32"/>
                </a:lnTo>
                <a:lnTo>
                  <a:pt x="170" y="36"/>
                </a:lnTo>
                <a:lnTo>
                  <a:pt x="170" y="36"/>
                </a:lnTo>
                <a:close/>
                <a:moveTo>
                  <a:pt x="314" y="177"/>
                </a:moveTo>
                <a:lnTo>
                  <a:pt x="314" y="177"/>
                </a:lnTo>
                <a:lnTo>
                  <a:pt x="311" y="183"/>
                </a:lnTo>
                <a:lnTo>
                  <a:pt x="311" y="183"/>
                </a:lnTo>
                <a:lnTo>
                  <a:pt x="311" y="185"/>
                </a:lnTo>
                <a:lnTo>
                  <a:pt x="311" y="185"/>
                </a:lnTo>
                <a:lnTo>
                  <a:pt x="315" y="178"/>
                </a:lnTo>
                <a:lnTo>
                  <a:pt x="315" y="178"/>
                </a:lnTo>
                <a:lnTo>
                  <a:pt x="314" y="177"/>
                </a:lnTo>
                <a:lnTo>
                  <a:pt x="314" y="177"/>
                </a:lnTo>
                <a:close/>
                <a:moveTo>
                  <a:pt x="186" y="58"/>
                </a:moveTo>
                <a:lnTo>
                  <a:pt x="186" y="58"/>
                </a:lnTo>
                <a:lnTo>
                  <a:pt x="186" y="58"/>
                </a:lnTo>
                <a:lnTo>
                  <a:pt x="186" y="58"/>
                </a:lnTo>
                <a:lnTo>
                  <a:pt x="191" y="58"/>
                </a:lnTo>
                <a:lnTo>
                  <a:pt x="191" y="58"/>
                </a:lnTo>
                <a:lnTo>
                  <a:pt x="192" y="58"/>
                </a:lnTo>
                <a:lnTo>
                  <a:pt x="192" y="58"/>
                </a:lnTo>
                <a:lnTo>
                  <a:pt x="192" y="55"/>
                </a:lnTo>
                <a:lnTo>
                  <a:pt x="192" y="55"/>
                </a:lnTo>
                <a:lnTo>
                  <a:pt x="186" y="58"/>
                </a:lnTo>
                <a:lnTo>
                  <a:pt x="186" y="58"/>
                </a:lnTo>
                <a:close/>
                <a:moveTo>
                  <a:pt x="169" y="405"/>
                </a:moveTo>
                <a:lnTo>
                  <a:pt x="169" y="405"/>
                </a:lnTo>
                <a:lnTo>
                  <a:pt x="170" y="404"/>
                </a:lnTo>
                <a:lnTo>
                  <a:pt x="170" y="404"/>
                </a:lnTo>
                <a:lnTo>
                  <a:pt x="172" y="402"/>
                </a:lnTo>
                <a:lnTo>
                  <a:pt x="172" y="402"/>
                </a:lnTo>
                <a:lnTo>
                  <a:pt x="172" y="401"/>
                </a:lnTo>
                <a:lnTo>
                  <a:pt x="172" y="401"/>
                </a:lnTo>
                <a:lnTo>
                  <a:pt x="169" y="401"/>
                </a:lnTo>
                <a:lnTo>
                  <a:pt x="169" y="401"/>
                </a:lnTo>
                <a:lnTo>
                  <a:pt x="167" y="402"/>
                </a:lnTo>
                <a:lnTo>
                  <a:pt x="167" y="402"/>
                </a:lnTo>
                <a:lnTo>
                  <a:pt x="169" y="405"/>
                </a:lnTo>
                <a:lnTo>
                  <a:pt x="169" y="405"/>
                </a:lnTo>
                <a:close/>
                <a:moveTo>
                  <a:pt x="268" y="287"/>
                </a:moveTo>
                <a:lnTo>
                  <a:pt x="268" y="287"/>
                </a:lnTo>
                <a:lnTo>
                  <a:pt x="270" y="284"/>
                </a:lnTo>
                <a:lnTo>
                  <a:pt x="270" y="284"/>
                </a:lnTo>
                <a:lnTo>
                  <a:pt x="268" y="279"/>
                </a:lnTo>
                <a:lnTo>
                  <a:pt x="268" y="279"/>
                </a:lnTo>
                <a:lnTo>
                  <a:pt x="268" y="279"/>
                </a:lnTo>
                <a:lnTo>
                  <a:pt x="268" y="279"/>
                </a:lnTo>
                <a:lnTo>
                  <a:pt x="266" y="282"/>
                </a:lnTo>
                <a:lnTo>
                  <a:pt x="266" y="282"/>
                </a:lnTo>
                <a:lnTo>
                  <a:pt x="268" y="287"/>
                </a:lnTo>
                <a:lnTo>
                  <a:pt x="268" y="287"/>
                </a:lnTo>
                <a:close/>
                <a:moveTo>
                  <a:pt x="309" y="268"/>
                </a:moveTo>
                <a:lnTo>
                  <a:pt x="309" y="268"/>
                </a:lnTo>
                <a:lnTo>
                  <a:pt x="314" y="268"/>
                </a:lnTo>
                <a:lnTo>
                  <a:pt x="314" y="268"/>
                </a:lnTo>
                <a:lnTo>
                  <a:pt x="312" y="265"/>
                </a:lnTo>
                <a:lnTo>
                  <a:pt x="312" y="265"/>
                </a:lnTo>
                <a:lnTo>
                  <a:pt x="309" y="265"/>
                </a:lnTo>
                <a:lnTo>
                  <a:pt x="309" y="265"/>
                </a:lnTo>
                <a:lnTo>
                  <a:pt x="309" y="268"/>
                </a:lnTo>
                <a:lnTo>
                  <a:pt x="309" y="268"/>
                </a:lnTo>
                <a:close/>
                <a:moveTo>
                  <a:pt x="22" y="211"/>
                </a:moveTo>
                <a:lnTo>
                  <a:pt x="22" y="211"/>
                </a:lnTo>
                <a:lnTo>
                  <a:pt x="22" y="207"/>
                </a:lnTo>
                <a:lnTo>
                  <a:pt x="22" y="207"/>
                </a:lnTo>
                <a:lnTo>
                  <a:pt x="19" y="207"/>
                </a:lnTo>
                <a:lnTo>
                  <a:pt x="19" y="207"/>
                </a:lnTo>
                <a:lnTo>
                  <a:pt x="20" y="211"/>
                </a:lnTo>
                <a:lnTo>
                  <a:pt x="20" y="211"/>
                </a:lnTo>
                <a:lnTo>
                  <a:pt x="22" y="211"/>
                </a:lnTo>
                <a:lnTo>
                  <a:pt x="22" y="211"/>
                </a:lnTo>
                <a:close/>
                <a:moveTo>
                  <a:pt x="57" y="219"/>
                </a:moveTo>
                <a:lnTo>
                  <a:pt x="57" y="219"/>
                </a:lnTo>
                <a:lnTo>
                  <a:pt x="61" y="216"/>
                </a:lnTo>
                <a:lnTo>
                  <a:pt x="61" y="216"/>
                </a:lnTo>
                <a:lnTo>
                  <a:pt x="61" y="216"/>
                </a:lnTo>
                <a:lnTo>
                  <a:pt x="60" y="215"/>
                </a:lnTo>
                <a:lnTo>
                  <a:pt x="60" y="215"/>
                </a:lnTo>
                <a:lnTo>
                  <a:pt x="57" y="215"/>
                </a:lnTo>
                <a:lnTo>
                  <a:pt x="57" y="215"/>
                </a:lnTo>
                <a:lnTo>
                  <a:pt x="57" y="219"/>
                </a:lnTo>
                <a:lnTo>
                  <a:pt x="57" y="219"/>
                </a:lnTo>
                <a:close/>
                <a:moveTo>
                  <a:pt x="175" y="327"/>
                </a:moveTo>
                <a:lnTo>
                  <a:pt x="175" y="327"/>
                </a:lnTo>
                <a:lnTo>
                  <a:pt x="178" y="331"/>
                </a:lnTo>
                <a:lnTo>
                  <a:pt x="178" y="331"/>
                </a:lnTo>
                <a:lnTo>
                  <a:pt x="181" y="328"/>
                </a:lnTo>
                <a:lnTo>
                  <a:pt x="181" y="328"/>
                </a:lnTo>
                <a:lnTo>
                  <a:pt x="175" y="325"/>
                </a:lnTo>
                <a:lnTo>
                  <a:pt x="175" y="325"/>
                </a:lnTo>
                <a:lnTo>
                  <a:pt x="175" y="327"/>
                </a:lnTo>
                <a:lnTo>
                  <a:pt x="175" y="327"/>
                </a:lnTo>
                <a:close/>
                <a:moveTo>
                  <a:pt x="13" y="224"/>
                </a:moveTo>
                <a:lnTo>
                  <a:pt x="13" y="224"/>
                </a:lnTo>
                <a:lnTo>
                  <a:pt x="13" y="224"/>
                </a:lnTo>
                <a:lnTo>
                  <a:pt x="13" y="224"/>
                </a:lnTo>
                <a:lnTo>
                  <a:pt x="13" y="218"/>
                </a:lnTo>
                <a:lnTo>
                  <a:pt x="13" y="218"/>
                </a:lnTo>
                <a:lnTo>
                  <a:pt x="13" y="205"/>
                </a:lnTo>
                <a:lnTo>
                  <a:pt x="13" y="205"/>
                </a:lnTo>
                <a:lnTo>
                  <a:pt x="13" y="205"/>
                </a:lnTo>
                <a:lnTo>
                  <a:pt x="13" y="205"/>
                </a:lnTo>
                <a:lnTo>
                  <a:pt x="13" y="224"/>
                </a:lnTo>
                <a:lnTo>
                  <a:pt x="13" y="224"/>
                </a:lnTo>
                <a:close/>
                <a:moveTo>
                  <a:pt x="325" y="268"/>
                </a:moveTo>
                <a:lnTo>
                  <a:pt x="325" y="268"/>
                </a:lnTo>
                <a:lnTo>
                  <a:pt x="333" y="267"/>
                </a:lnTo>
                <a:lnTo>
                  <a:pt x="333" y="267"/>
                </a:lnTo>
                <a:lnTo>
                  <a:pt x="331" y="265"/>
                </a:lnTo>
                <a:lnTo>
                  <a:pt x="331" y="265"/>
                </a:lnTo>
                <a:lnTo>
                  <a:pt x="325" y="265"/>
                </a:lnTo>
                <a:lnTo>
                  <a:pt x="325" y="265"/>
                </a:lnTo>
                <a:lnTo>
                  <a:pt x="325" y="268"/>
                </a:lnTo>
                <a:lnTo>
                  <a:pt x="325" y="268"/>
                </a:lnTo>
                <a:close/>
                <a:moveTo>
                  <a:pt x="311" y="169"/>
                </a:moveTo>
                <a:lnTo>
                  <a:pt x="311" y="169"/>
                </a:lnTo>
                <a:lnTo>
                  <a:pt x="309" y="172"/>
                </a:lnTo>
                <a:lnTo>
                  <a:pt x="309" y="172"/>
                </a:lnTo>
                <a:lnTo>
                  <a:pt x="311" y="177"/>
                </a:lnTo>
                <a:lnTo>
                  <a:pt x="311" y="177"/>
                </a:lnTo>
                <a:lnTo>
                  <a:pt x="311" y="177"/>
                </a:lnTo>
                <a:lnTo>
                  <a:pt x="311" y="177"/>
                </a:lnTo>
                <a:lnTo>
                  <a:pt x="312" y="173"/>
                </a:lnTo>
                <a:lnTo>
                  <a:pt x="312" y="173"/>
                </a:lnTo>
                <a:lnTo>
                  <a:pt x="312" y="172"/>
                </a:lnTo>
                <a:lnTo>
                  <a:pt x="312" y="172"/>
                </a:lnTo>
                <a:lnTo>
                  <a:pt x="311" y="169"/>
                </a:lnTo>
                <a:lnTo>
                  <a:pt x="311" y="169"/>
                </a:lnTo>
                <a:close/>
                <a:moveTo>
                  <a:pt x="189" y="19"/>
                </a:moveTo>
                <a:lnTo>
                  <a:pt x="189" y="19"/>
                </a:lnTo>
                <a:lnTo>
                  <a:pt x="184" y="19"/>
                </a:lnTo>
                <a:lnTo>
                  <a:pt x="181" y="22"/>
                </a:lnTo>
                <a:lnTo>
                  <a:pt x="181" y="22"/>
                </a:lnTo>
                <a:lnTo>
                  <a:pt x="183" y="22"/>
                </a:lnTo>
                <a:lnTo>
                  <a:pt x="183" y="22"/>
                </a:lnTo>
                <a:lnTo>
                  <a:pt x="186" y="22"/>
                </a:lnTo>
                <a:lnTo>
                  <a:pt x="186" y="22"/>
                </a:lnTo>
                <a:lnTo>
                  <a:pt x="188" y="20"/>
                </a:lnTo>
                <a:lnTo>
                  <a:pt x="189" y="19"/>
                </a:lnTo>
                <a:lnTo>
                  <a:pt x="189" y="19"/>
                </a:lnTo>
                <a:lnTo>
                  <a:pt x="189" y="19"/>
                </a:lnTo>
                <a:lnTo>
                  <a:pt x="189" y="19"/>
                </a:lnTo>
                <a:close/>
                <a:moveTo>
                  <a:pt x="139" y="356"/>
                </a:moveTo>
                <a:lnTo>
                  <a:pt x="139" y="356"/>
                </a:lnTo>
                <a:lnTo>
                  <a:pt x="139" y="358"/>
                </a:lnTo>
                <a:lnTo>
                  <a:pt x="139" y="358"/>
                </a:lnTo>
                <a:lnTo>
                  <a:pt x="139" y="363"/>
                </a:lnTo>
                <a:lnTo>
                  <a:pt x="139" y="363"/>
                </a:lnTo>
                <a:lnTo>
                  <a:pt x="139" y="364"/>
                </a:lnTo>
                <a:lnTo>
                  <a:pt x="139" y="364"/>
                </a:lnTo>
                <a:lnTo>
                  <a:pt x="142" y="361"/>
                </a:lnTo>
                <a:lnTo>
                  <a:pt x="142" y="361"/>
                </a:lnTo>
                <a:lnTo>
                  <a:pt x="139" y="356"/>
                </a:lnTo>
                <a:lnTo>
                  <a:pt x="139" y="356"/>
                </a:lnTo>
                <a:close/>
                <a:moveTo>
                  <a:pt x="315" y="162"/>
                </a:moveTo>
                <a:lnTo>
                  <a:pt x="315" y="162"/>
                </a:lnTo>
                <a:lnTo>
                  <a:pt x="314" y="166"/>
                </a:lnTo>
                <a:lnTo>
                  <a:pt x="314" y="166"/>
                </a:lnTo>
                <a:lnTo>
                  <a:pt x="314" y="169"/>
                </a:lnTo>
                <a:lnTo>
                  <a:pt x="314" y="169"/>
                </a:lnTo>
                <a:lnTo>
                  <a:pt x="317" y="166"/>
                </a:lnTo>
                <a:lnTo>
                  <a:pt x="315" y="162"/>
                </a:lnTo>
                <a:lnTo>
                  <a:pt x="315" y="162"/>
                </a:lnTo>
                <a:close/>
                <a:moveTo>
                  <a:pt x="88" y="246"/>
                </a:moveTo>
                <a:lnTo>
                  <a:pt x="88" y="246"/>
                </a:lnTo>
                <a:lnTo>
                  <a:pt x="88" y="246"/>
                </a:lnTo>
                <a:lnTo>
                  <a:pt x="88" y="244"/>
                </a:lnTo>
                <a:lnTo>
                  <a:pt x="88" y="244"/>
                </a:lnTo>
                <a:lnTo>
                  <a:pt x="79" y="244"/>
                </a:lnTo>
                <a:lnTo>
                  <a:pt x="79" y="244"/>
                </a:lnTo>
                <a:lnTo>
                  <a:pt x="79" y="244"/>
                </a:lnTo>
                <a:lnTo>
                  <a:pt x="79" y="244"/>
                </a:lnTo>
                <a:lnTo>
                  <a:pt x="79" y="246"/>
                </a:lnTo>
                <a:lnTo>
                  <a:pt x="80" y="246"/>
                </a:lnTo>
                <a:lnTo>
                  <a:pt x="80" y="246"/>
                </a:lnTo>
                <a:lnTo>
                  <a:pt x="85" y="246"/>
                </a:lnTo>
                <a:lnTo>
                  <a:pt x="85" y="246"/>
                </a:lnTo>
                <a:lnTo>
                  <a:pt x="88" y="246"/>
                </a:lnTo>
                <a:lnTo>
                  <a:pt x="88" y="246"/>
                </a:lnTo>
                <a:close/>
                <a:moveTo>
                  <a:pt x="254" y="60"/>
                </a:moveTo>
                <a:lnTo>
                  <a:pt x="254" y="60"/>
                </a:lnTo>
                <a:lnTo>
                  <a:pt x="257" y="55"/>
                </a:lnTo>
                <a:lnTo>
                  <a:pt x="257" y="55"/>
                </a:lnTo>
                <a:lnTo>
                  <a:pt x="257" y="54"/>
                </a:lnTo>
                <a:lnTo>
                  <a:pt x="257" y="54"/>
                </a:lnTo>
                <a:lnTo>
                  <a:pt x="255" y="54"/>
                </a:lnTo>
                <a:lnTo>
                  <a:pt x="255" y="54"/>
                </a:lnTo>
                <a:lnTo>
                  <a:pt x="254" y="55"/>
                </a:lnTo>
                <a:lnTo>
                  <a:pt x="254" y="55"/>
                </a:lnTo>
                <a:lnTo>
                  <a:pt x="254" y="58"/>
                </a:lnTo>
                <a:lnTo>
                  <a:pt x="254" y="60"/>
                </a:lnTo>
                <a:lnTo>
                  <a:pt x="254" y="60"/>
                </a:lnTo>
                <a:close/>
                <a:moveTo>
                  <a:pt x="197" y="25"/>
                </a:moveTo>
                <a:lnTo>
                  <a:pt x="197" y="25"/>
                </a:lnTo>
                <a:lnTo>
                  <a:pt x="207" y="25"/>
                </a:lnTo>
                <a:lnTo>
                  <a:pt x="207" y="25"/>
                </a:lnTo>
                <a:lnTo>
                  <a:pt x="207" y="24"/>
                </a:lnTo>
                <a:lnTo>
                  <a:pt x="207" y="24"/>
                </a:lnTo>
                <a:lnTo>
                  <a:pt x="197" y="24"/>
                </a:lnTo>
                <a:lnTo>
                  <a:pt x="197" y="24"/>
                </a:lnTo>
                <a:lnTo>
                  <a:pt x="197" y="25"/>
                </a:lnTo>
                <a:lnTo>
                  <a:pt x="197" y="25"/>
                </a:lnTo>
                <a:close/>
                <a:moveTo>
                  <a:pt x="159" y="25"/>
                </a:moveTo>
                <a:lnTo>
                  <a:pt x="159" y="25"/>
                </a:lnTo>
                <a:lnTo>
                  <a:pt x="158" y="25"/>
                </a:lnTo>
                <a:lnTo>
                  <a:pt x="156" y="27"/>
                </a:lnTo>
                <a:lnTo>
                  <a:pt x="156" y="27"/>
                </a:lnTo>
                <a:lnTo>
                  <a:pt x="156" y="28"/>
                </a:lnTo>
                <a:lnTo>
                  <a:pt x="156" y="28"/>
                </a:lnTo>
                <a:lnTo>
                  <a:pt x="154" y="30"/>
                </a:lnTo>
                <a:lnTo>
                  <a:pt x="154" y="30"/>
                </a:lnTo>
                <a:lnTo>
                  <a:pt x="159" y="28"/>
                </a:lnTo>
                <a:lnTo>
                  <a:pt x="159" y="28"/>
                </a:lnTo>
                <a:lnTo>
                  <a:pt x="159" y="27"/>
                </a:lnTo>
                <a:lnTo>
                  <a:pt x="159" y="27"/>
                </a:lnTo>
                <a:lnTo>
                  <a:pt x="159" y="25"/>
                </a:lnTo>
                <a:lnTo>
                  <a:pt x="159" y="25"/>
                </a:lnTo>
                <a:close/>
                <a:moveTo>
                  <a:pt x="170" y="287"/>
                </a:moveTo>
                <a:lnTo>
                  <a:pt x="170" y="287"/>
                </a:lnTo>
                <a:lnTo>
                  <a:pt x="170" y="287"/>
                </a:lnTo>
                <a:lnTo>
                  <a:pt x="170" y="287"/>
                </a:lnTo>
                <a:lnTo>
                  <a:pt x="178" y="295"/>
                </a:lnTo>
                <a:lnTo>
                  <a:pt x="178" y="295"/>
                </a:lnTo>
                <a:lnTo>
                  <a:pt x="178" y="295"/>
                </a:lnTo>
                <a:lnTo>
                  <a:pt x="178" y="295"/>
                </a:lnTo>
                <a:lnTo>
                  <a:pt x="180" y="293"/>
                </a:lnTo>
                <a:lnTo>
                  <a:pt x="180" y="293"/>
                </a:lnTo>
                <a:lnTo>
                  <a:pt x="170" y="287"/>
                </a:lnTo>
                <a:lnTo>
                  <a:pt x="170" y="287"/>
                </a:lnTo>
                <a:close/>
                <a:moveTo>
                  <a:pt x="358" y="139"/>
                </a:moveTo>
                <a:lnTo>
                  <a:pt x="358" y="139"/>
                </a:lnTo>
                <a:lnTo>
                  <a:pt x="358" y="137"/>
                </a:lnTo>
                <a:lnTo>
                  <a:pt x="358" y="137"/>
                </a:lnTo>
                <a:lnTo>
                  <a:pt x="312" y="137"/>
                </a:lnTo>
                <a:lnTo>
                  <a:pt x="312" y="137"/>
                </a:lnTo>
                <a:lnTo>
                  <a:pt x="312" y="139"/>
                </a:lnTo>
                <a:lnTo>
                  <a:pt x="312" y="139"/>
                </a:lnTo>
                <a:lnTo>
                  <a:pt x="358" y="139"/>
                </a:lnTo>
                <a:lnTo>
                  <a:pt x="358" y="139"/>
                </a:lnTo>
                <a:close/>
                <a:moveTo>
                  <a:pt x="367" y="251"/>
                </a:moveTo>
                <a:lnTo>
                  <a:pt x="367" y="251"/>
                </a:lnTo>
                <a:lnTo>
                  <a:pt x="367" y="251"/>
                </a:lnTo>
                <a:lnTo>
                  <a:pt x="367" y="251"/>
                </a:lnTo>
                <a:lnTo>
                  <a:pt x="367" y="248"/>
                </a:lnTo>
                <a:lnTo>
                  <a:pt x="367" y="244"/>
                </a:lnTo>
                <a:lnTo>
                  <a:pt x="367" y="244"/>
                </a:lnTo>
                <a:lnTo>
                  <a:pt x="364" y="244"/>
                </a:lnTo>
                <a:lnTo>
                  <a:pt x="364" y="244"/>
                </a:lnTo>
                <a:lnTo>
                  <a:pt x="367" y="251"/>
                </a:lnTo>
                <a:lnTo>
                  <a:pt x="367" y="251"/>
                </a:lnTo>
                <a:close/>
                <a:moveTo>
                  <a:pt x="203" y="391"/>
                </a:moveTo>
                <a:lnTo>
                  <a:pt x="203" y="391"/>
                </a:lnTo>
                <a:lnTo>
                  <a:pt x="202" y="394"/>
                </a:lnTo>
                <a:lnTo>
                  <a:pt x="202" y="394"/>
                </a:lnTo>
                <a:lnTo>
                  <a:pt x="202" y="396"/>
                </a:lnTo>
                <a:lnTo>
                  <a:pt x="202" y="396"/>
                </a:lnTo>
                <a:lnTo>
                  <a:pt x="208" y="396"/>
                </a:lnTo>
                <a:lnTo>
                  <a:pt x="208" y="396"/>
                </a:lnTo>
                <a:lnTo>
                  <a:pt x="203" y="391"/>
                </a:lnTo>
                <a:lnTo>
                  <a:pt x="203" y="391"/>
                </a:lnTo>
                <a:close/>
                <a:moveTo>
                  <a:pt x="125" y="22"/>
                </a:moveTo>
                <a:lnTo>
                  <a:pt x="125" y="22"/>
                </a:lnTo>
                <a:lnTo>
                  <a:pt x="125" y="13"/>
                </a:lnTo>
                <a:lnTo>
                  <a:pt x="125" y="13"/>
                </a:lnTo>
                <a:lnTo>
                  <a:pt x="121" y="13"/>
                </a:lnTo>
                <a:lnTo>
                  <a:pt x="121" y="13"/>
                </a:lnTo>
                <a:lnTo>
                  <a:pt x="123" y="19"/>
                </a:lnTo>
                <a:lnTo>
                  <a:pt x="123" y="19"/>
                </a:lnTo>
                <a:lnTo>
                  <a:pt x="123" y="20"/>
                </a:lnTo>
                <a:lnTo>
                  <a:pt x="125" y="22"/>
                </a:lnTo>
                <a:lnTo>
                  <a:pt x="125" y="22"/>
                </a:lnTo>
                <a:close/>
                <a:moveTo>
                  <a:pt x="306" y="185"/>
                </a:moveTo>
                <a:lnTo>
                  <a:pt x="306" y="185"/>
                </a:lnTo>
                <a:lnTo>
                  <a:pt x="308" y="183"/>
                </a:lnTo>
                <a:lnTo>
                  <a:pt x="308" y="183"/>
                </a:lnTo>
                <a:lnTo>
                  <a:pt x="306" y="173"/>
                </a:lnTo>
                <a:lnTo>
                  <a:pt x="306" y="173"/>
                </a:lnTo>
                <a:lnTo>
                  <a:pt x="304" y="177"/>
                </a:lnTo>
                <a:lnTo>
                  <a:pt x="304" y="177"/>
                </a:lnTo>
                <a:lnTo>
                  <a:pt x="306" y="178"/>
                </a:lnTo>
                <a:lnTo>
                  <a:pt x="306" y="178"/>
                </a:lnTo>
                <a:lnTo>
                  <a:pt x="304" y="181"/>
                </a:lnTo>
                <a:lnTo>
                  <a:pt x="304" y="181"/>
                </a:lnTo>
                <a:lnTo>
                  <a:pt x="306" y="185"/>
                </a:lnTo>
                <a:lnTo>
                  <a:pt x="306" y="185"/>
                </a:lnTo>
                <a:close/>
                <a:moveTo>
                  <a:pt x="273" y="405"/>
                </a:moveTo>
                <a:lnTo>
                  <a:pt x="273" y="405"/>
                </a:lnTo>
                <a:lnTo>
                  <a:pt x="273" y="405"/>
                </a:lnTo>
                <a:lnTo>
                  <a:pt x="273" y="405"/>
                </a:lnTo>
                <a:lnTo>
                  <a:pt x="271" y="402"/>
                </a:lnTo>
                <a:lnTo>
                  <a:pt x="271" y="402"/>
                </a:lnTo>
                <a:lnTo>
                  <a:pt x="270" y="399"/>
                </a:lnTo>
                <a:lnTo>
                  <a:pt x="270" y="399"/>
                </a:lnTo>
                <a:lnTo>
                  <a:pt x="270" y="397"/>
                </a:lnTo>
                <a:lnTo>
                  <a:pt x="270" y="396"/>
                </a:lnTo>
                <a:lnTo>
                  <a:pt x="270" y="396"/>
                </a:lnTo>
                <a:lnTo>
                  <a:pt x="268" y="399"/>
                </a:lnTo>
                <a:lnTo>
                  <a:pt x="268" y="399"/>
                </a:lnTo>
                <a:lnTo>
                  <a:pt x="268" y="401"/>
                </a:lnTo>
                <a:lnTo>
                  <a:pt x="268" y="401"/>
                </a:lnTo>
                <a:lnTo>
                  <a:pt x="273" y="405"/>
                </a:lnTo>
                <a:lnTo>
                  <a:pt x="273" y="405"/>
                </a:lnTo>
                <a:close/>
                <a:moveTo>
                  <a:pt x="162" y="44"/>
                </a:moveTo>
                <a:lnTo>
                  <a:pt x="162" y="44"/>
                </a:lnTo>
                <a:lnTo>
                  <a:pt x="164" y="44"/>
                </a:lnTo>
                <a:lnTo>
                  <a:pt x="164" y="44"/>
                </a:lnTo>
                <a:lnTo>
                  <a:pt x="166" y="39"/>
                </a:lnTo>
                <a:lnTo>
                  <a:pt x="166" y="39"/>
                </a:lnTo>
                <a:lnTo>
                  <a:pt x="162" y="39"/>
                </a:lnTo>
                <a:lnTo>
                  <a:pt x="162" y="39"/>
                </a:lnTo>
                <a:lnTo>
                  <a:pt x="161" y="41"/>
                </a:lnTo>
                <a:lnTo>
                  <a:pt x="162" y="43"/>
                </a:lnTo>
                <a:lnTo>
                  <a:pt x="162" y="43"/>
                </a:lnTo>
                <a:lnTo>
                  <a:pt x="162" y="44"/>
                </a:lnTo>
                <a:lnTo>
                  <a:pt x="162" y="44"/>
                </a:lnTo>
                <a:close/>
                <a:moveTo>
                  <a:pt x="83" y="226"/>
                </a:moveTo>
                <a:lnTo>
                  <a:pt x="83" y="226"/>
                </a:lnTo>
                <a:lnTo>
                  <a:pt x="83" y="224"/>
                </a:lnTo>
                <a:lnTo>
                  <a:pt x="83" y="224"/>
                </a:lnTo>
                <a:lnTo>
                  <a:pt x="83" y="224"/>
                </a:lnTo>
                <a:lnTo>
                  <a:pt x="77" y="224"/>
                </a:lnTo>
                <a:lnTo>
                  <a:pt x="77" y="224"/>
                </a:lnTo>
                <a:lnTo>
                  <a:pt x="77" y="227"/>
                </a:lnTo>
                <a:lnTo>
                  <a:pt x="77" y="227"/>
                </a:lnTo>
                <a:lnTo>
                  <a:pt x="83" y="226"/>
                </a:lnTo>
                <a:lnTo>
                  <a:pt x="83" y="226"/>
                </a:lnTo>
                <a:close/>
                <a:moveTo>
                  <a:pt x="295" y="246"/>
                </a:moveTo>
                <a:lnTo>
                  <a:pt x="295" y="246"/>
                </a:lnTo>
                <a:lnTo>
                  <a:pt x="295" y="246"/>
                </a:lnTo>
                <a:lnTo>
                  <a:pt x="295" y="246"/>
                </a:lnTo>
                <a:lnTo>
                  <a:pt x="292" y="238"/>
                </a:lnTo>
                <a:lnTo>
                  <a:pt x="292" y="238"/>
                </a:lnTo>
                <a:lnTo>
                  <a:pt x="290" y="238"/>
                </a:lnTo>
                <a:lnTo>
                  <a:pt x="290" y="240"/>
                </a:lnTo>
                <a:lnTo>
                  <a:pt x="290" y="240"/>
                </a:lnTo>
                <a:lnTo>
                  <a:pt x="295" y="246"/>
                </a:lnTo>
                <a:lnTo>
                  <a:pt x="295" y="246"/>
                </a:lnTo>
                <a:close/>
                <a:moveTo>
                  <a:pt x="219" y="410"/>
                </a:moveTo>
                <a:lnTo>
                  <a:pt x="219" y="410"/>
                </a:lnTo>
                <a:lnTo>
                  <a:pt x="218" y="410"/>
                </a:lnTo>
                <a:lnTo>
                  <a:pt x="218" y="410"/>
                </a:lnTo>
                <a:lnTo>
                  <a:pt x="218" y="410"/>
                </a:lnTo>
                <a:lnTo>
                  <a:pt x="211" y="410"/>
                </a:lnTo>
                <a:lnTo>
                  <a:pt x="211" y="410"/>
                </a:lnTo>
                <a:lnTo>
                  <a:pt x="210" y="410"/>
                </a:lnTo>
                <a:lnTo>
                  <a:pt x="210" y="410"/>
                </a:lnTo>
                <a:lnTo>
                  <a:pt x="210" y="412"/>
                </a:lnTo>
                <a:lnTo>
                  <a:pt x="210" y="412"/>
                </a:lnTo>
                <a:lnTo>
                  <a:pt x="219" y="410"/>
                </a:lnTo>
                <a:lnTo>
                  <a:pt x="219" y="410"/>
                </a:lnTo>
                <a:close/>
                <a:moveTo>
                  <a:pt x="238" y="69"/>
                </a:moveTo>
                <a:lnTo>
                  <a:pt x="238" y="69"/>
                </a:lnTo>
                <a:lnTo>
                  <a:pt x="237" y="71"/>
                </a:lnTo>
                <a:lnTo>
                  <a:pt x="237" y="71"/>
                </a:lnTo>
                <a:lnTo>
                  <a:pt x="235" y="73"/>
                </a:lnTo>
                <a:lnTo>
                  <a:pt x="235" y="76"/>
                </a:lnTo>
                <a:lnTo>
                  <a:pt x="235" y="76"/>
                </a:lnTo>
                <a:lnTo>
                  <a:pt x="237" y="76"/>
                </a:lnTo>
                <a:lnTo>
                  <a:pt x="237" y="76"/>
                </a:lnTo>
                <a:lnTo>
                  <a:pt x="238" y="73"/>
                </a:lnTo>
                <a:lnTo>
                  <a:pt x="238" y="69"/>
                </a:lnTo>
                <a:lnTo>
                  <a:pt x="238" y="69"/>
                </a:lnTo>
                <a:close/>
                <a:moveTo>
                  <a:pt x="353" y="270"/>
                </a:moveTo>
                <a:lnTo>
                  <a:pt x="353" y="270"/>
                </a:lnTo>
                <a:lnTo>
                  <a:pt x="352" y="268"/>
                </a:lnTo>
                <a:lnTo>
                  <a:pt x="352" y="268"/>
                </a:lnTo>
                <a:lnTo>
                  <a:pt x="341" y="270"/>
                </a:lnTo>
                <a:lnTo>
                  <a:pt x="341" y="270"/>
                </a:lnTo>
                <a:lnTo>
                  <a:pt x="353" y="270"/>
                </a:lnTo>
                <a:lnTo>
                  <a:pt x="353" y="270"/>
                </a:lnTo>
                <a:close/>
                <a:moveTo>
                  <a:pt x="164" y="331"/>
                </a:moveTo>
                <a:lnTo>
                  <a:pt x="164" y="331"/>
                </a:lnTo>
                <a:lnTo>
                  <a:pt x="166" y="333"/>
                </a:lnTo>
                <a:lnTo>
                  <a:pt x="166" y="333"/>
                </a:lnTo>
                <a:lnTo>
                  <a:pt x="169" y="328"/>
                </a:lnTo>
                <a:lnTo>
                  <a:pt x="169" y="328"/>
                </a:lnTo>
                <a:lnTo>
                  <a:pt x="167" y="328"/>
                </a:lnTo>
                <a:lnTo>
                  <a:pt x="167" y="328"/>
                </a:lnTo>
                <a:lnTo>
                  <a:pt x="164" y="331"/>
                </a:lnTo>
                <a:lnTo>
                  <a:pt x="164" y="331"/>
                </a:lnTo>
                <a:close/>
                <a:moveTo>
                  <a:pt x="292" y="175"/>
                </a:moveTo>
                <a:lnTo>
                  <a:pt x="292" y="175"/>
                </a:lnTo>
                <a:lnTo>
                  <a:pt x="295" y="185"/>
                </a:lnTo>
                <a:lnTo>
                  <a:pt x="295" y="185"/>
                </a:lnTo>
                <a:lnTo>
                  <a:pt x="295" y="185"/>
                </a:lnTo>
                <a:lnTo>
                  <a:pt x="295" y="185"/>
                </a:lnTo>
                <a:lnTo>
                  <a:pt x="295" y="181"/>
                </a:lnTo>
                <a:lnTo>
                  <a:pt x="295" y="178"/>
                </a:lnTo>
                <a:lnTo>
                  <a:pt x="295" y="178"/>
                </a:lnTo>
                <a:lnTo>
                  <a:pt x="295" y="177"/>
                </a:lnTo>
                <a:lnTo>
                  <a:pt x="295" y="177"/>
                </a:lnTo>
                <a:lnTo>
                  <a:pt x="293" y="173"/>
                </a:lnTo>
                <a:lnTo>
                  <a:pt x="293" y="173"/>
                </a:lnTo>
                <a:lnTo>
                  <a:pt x="292" y="175"/>
                </a:lnTo>
                <a:lnTo>
                  <a:pt x="292" y="175"/>
                </a:lnTo>
                <a:close/>
                <a:moveTo>
                  <a:pt x="50" y="219"/>
                </a:moveTo>
                <a:lnTo>
                  <a:pt x="50" y="219"/>
                </a:lnTo>
                <a:lnTo>
                  <a:pt x="54" y="219"/>
                </a:lnTo>
                <a:lnTo>
                  <a:pt x="54" y="219"/>
                </a:lnTo>
                <a:lnTo>
                  <a:pt x="54" y="215"/>
                </a:lnTo>
                <a:lnTo>
                  <a:pt x="54" y="215"/>
                </a:lnTo>
                <a:lnTo>
                  <a:pt x="50" y="215"/>
                </a:lnTo>
                <a:lnTo>
                  <a:pt x="50" y="215"/>
                </a:lnTo>
                <a:lnTo>
                  <a:pt x="50" y="219"/>
                </a:lnTo>
                <a:lnTo>
                  <a:pt x="50" y="219"/>
                </a:lnTo>
                <a:close/>
                <a:moveTo>
                  <a:pt x="334" y="189"/>
                </a:moveTo>
                <a:lnTo>
                  <a:pt x="334" y="189"/>
                </a:lnTo>
                <a:lnTo>
                  <a:pt x="333" y="186"/>
                </a:lnTo>
                <a:lnTo>
                  <a:pt x="333" y="186"/>
                </a:lnTo>
                <a:lnTo>
                  <a:pt x="330" y="191"/>
                </a:lnTo>
                <a:lnTo>
                  <a:pt x="330" y="191"/>
                </a:lnTo>
                <a:lnTo>
                  <a:pt x="334" y="189"/>
                </a:lnTo>
                <a:lnTo>
                  <a:pt x="334" y="189"/>
                </a:lnTo>
                <a:close/>
                <a:moveTo>
                  <a:pt x="42" y="262"/>
                </a:moveTo>
                <a:lnTo>
                  <a:pt x="42" y="262"/>
                </a:lnTo>
                <a:lnTo>
                  <a:pt x="49" y="262"/>
                </a:lnTo>
                <a:lnTo>
                  <a:pt x="49" y="262"/>
                </a:lnTo>
                <a:lnTo>
                  <a:pt x="47" y="260"/>
                </a:lnTo>
                <a:lnTo>
                  <a:pt x="47" y="260"/>
                </a:lnTo>
                <a:lnTo>
                  <a:pt x="46" y="260"/>
                </a:lnTo>
                <a:lnTo>
                  <a:pt x="46" y="260"/>
                </a:lnTo>
                <a:lnTo>
                  <a:pt x="42" y="260"/>
                </a:lnTo>
                <a:lnTo>
                  <a:pt x="42" y="260"/>
                </a:lnTo>
                <a:lnTo>
                  <a:pt x="42" y="262"/>
                </a:lnTo>
                <a:lnTo>
                  <a:pt x="42" y="262"/>
                </a:lnTo>
                <a:close/>
                <a:moveTo>
                  <a:pt x="254" y="140"/>
                </a:moveTo>
                <a:lnTo>
                  <a:pt x="254" y="140"/>
                </a:lnTo>
                <a:lnTo>
                  <a:pt x="249" y="140"/>
                </a:lnTo>
                <a:lnTo>
                  <a:pt x="249" y="140"/>
                </a:lnTo>
                <a:lnTo>
                  <a:pt x="248" y="140"/>
                </a:lnTo>
                <a:lnTo>
                  <a:pt x="248" y="142"/>
                </a:lnTo>
                <a:lnTo>
                  <a:pt x="248" y="142"/>
                </a:lnTo>
                <a:lnTo>
                  <a:pt x="251" y="142"/>
                </a:lnTo>
                <a:lnTo>
                  <a:pt x="251" y="142"/>
                </a:lnTo>
                <a:lnTo>
                  <a:pt x="252" y="142"/>
                </a:lnTo>
                <a:lnTo>
                  <a:pt x="252" y="142"/>
                </a:lnTo>
                <a:lnTo>
                  <a:pt x="254" y="140"/>
                </a:lnTo>
                <a:lnTo>
                  <a:pt x="254" y="140"/>
                </a:lnTo>
                <a:close/>
                <a:moveTo>
                  <a:pt x="181" y="413"/>
                </a:moveTo>
                <a:lnTo>
                  <a:pt x="181" y="413"/>
                </a:lnTo>
                <a:lnTo>
                  <a:pt x="180" y="412"/>
                </a:lnTo>
                <a:lnTo>
                  <a:pt x="180" y="412"/>
                </a:lnTo>
                <a:lnTo>
                  <a:pt x="173" y="412"/>
                </a:lnTo>
                <a:lnTo>
                  <a:pt x="173" y="412"/>
                </a:lnTo>
                <a:lnTo>
                  <a:pt x="170" y="413"/>
                </a:lnTo>
                <a:lnTo>
                  <a:pt x="170" y="413"/>
                </a:lnTo>
                <a:lnTo>
                  <a:pt x="181" y="413"/>
                </a:lnTo>
                <a:lnTo>
                  <a:pt x="181" y="413"/>
                </a:lnTo>
                <a:close/>
                <a:moveTo>
                  <a:pt x="72" y="227"/>
                </a:moveTo>
                <a:lnTo>
                  <a:pt x="72" y="227"/>
                </a:lnTo>
                <a:lnTo>
                  <a:pt x="72" y="224"/>
                </a:lnTo>
                <a:lnTo>
                  <a:pt x="72" y="224"/>
                </a:lnTo>
                <a:lnTo>
                  <a:pt x="66" y="224"/>
                </a:lnTo>
                <a:lnTo>
                  <a:pt x="66" y="224"/>
                </a:lnTo>
                <a:lnTo>
                  <a:pt x="68" y="227"/>
                </a:lnTo>
                <a:lnTo>
                  <a:pt x="68" y="227"/>
                </a:lnTo>
                <a:lnTo>
                  <a:pt x="72" y="227"/>
                </a:lnTo>
                <a:lnTo>
                  <a:pt x="72" y="227"/>
                </a:lnTo>
                <a:close/>
                <a:moveTo>
                  <a:pt x="136" y="6"/>
                </a:moveTo>
                <a:lnTo>
                  <a:pt x="136" y="6"/>
                </a:lnTo>
                <a:lnTo>
                  <a:pt x="128" y="6"/>
                </a:lnTo>
                <a:lnTo>
                  <a:pt x="123" y="6"/>
                </a:lnTo>
                <a:lnTo>
                  <a:pt x="123" y="6"/>
                </a:lnTo>
                <a:lnTo>
                  <a:pt x="125" y="8"/>
                </a:lnTo>
                <a:lnTo>
                  <a:pt x="126" y="6"/>
                </a:lnTo>
                <a:lnTo>
                  <a:pt x="126" y="6"/>
                </a:lnTo>
                <a:lnTo>
                  <a:pt x="128" y="6"/>
                </a:lnTo>
                <a:lnTo>
                  <a:pt x="128" y="6"/>
                </a:lnTo>
                <a:lnTo>
                  <a:pt x="129" y="6"/>
                </a:lnTo>
                <a:lnTo>
                  <a:pt x="129" y="6"/>
                </a:lnTo>
                <a:lnTo>
                  <a:pt x="134" y="6"/>
                </a:lnTo>
                <a:lnTo>
                  <a:pt x="134" y="6"/>
                </a:lnTo>
                <a:lnTo>
                  <a:pt x="136" y="6"/>
                </a:lnTo>
                <a:lnTo>
                  <a:pt x="136" y="6"/>
                </a:lnTo>
                <a:close/>
                <a:moveTo>
                  <a:pt x="121" y="199"/>
                </a:moveTo>
                <a:lnTo>
                  <a:pt x="121" y="199"/>
                </a:lnTo>
                <a:lnTo>
                  <a:pt x="121" y="199"/>
                </a:lnTo>
                <a:lnTo>
                  <a:pt x="121" y="199"/>
                </a:lnTo>
                <a:lnTo>
                  <a:pt x="123" y="186"/>
                </a:lnTo>
                <a:lnTo>
                  <a:pt x="123" y="186"/>
                </a:lnTo>
                <a:lnTo>
                  <a:pt x="121" y="194"/>
                </a:lnTo>
                <a:lnTo>
                  <a:pt x="121" y="194"/>
                </a:lnTo>
                <a:lnTo>
                  <a:pt x="121" y="194"/>
                </a:lnTo>
                <a:lnTo>
                  <a:pt x="121" y="194"/>
                </a:lnTo>
                <a:lnTo>
                  <a:pt x="121" y="199"/>
                </a:lnTo>
                <a:lnTo>
                  <a:pt x="121" y="199"/>
                </a:lnTo>
                <a:close/>
                <a:moveTo>
                  <a:pt x="315" y="186"/>
                </a:moveTo>
                <a:lnTo>
                  <a:pt x="315" y="186"/>
                </a:lnTo>
                <a:lnTo>
                  <a:pt x="314" y="185"/>
                </a:lnTo>
                <a:lnTo>
                  <a:pt x="314" y="185"/>
                </a:lnTo>
                <a:lnTo>
                  <a:pt x="311" y="189"/>
                </a:lnTo>
                <a:lnTo>
                  <a:pt x="311" y="189"/>
                </a:lnTo>
                <a:lnTo>
                  <a:pt x="314" y="192"/>
                </a:lnTo>
                <a:lnTo>
                  <a:pt x="314" y="192"/>
                </a:lnTo>
                <a:lnTo>
                  <a:pt x="315" y="186"/>
                </a:lnTo>
                <a:lnTo>
                  <a:pt x="315" y="186"/>
                </a:lnTo>
                <a:close/>
                <a:moveTo>
                  <a:pt x="238" y="386"/>
                </a:moveTo>
                <a:lnTo>
                  <a:pt x="238" y="386"/>
                </a:lnTo>
                <a:lnTo>
                  <a:pt x="240" y="383"/>
                </a:lnTo>
                <a:lnTo>
                  <a:pt x="241" y="380"/>
                </a:lnTo>
                <a:lnTo>
                  <a:pt x="241" y="380"/>
                </a:lnTo>
                <a:lnTo>
                  <a:pt x="238" y="380"/>
                </a:lnTo>
                <a:lnTo>
                  <a:pt x="238" y="383"/>
                </a:lnTo>
                <a:lnTo>
                  <a:pt x="238" y="383"/>
                </a:lnTo>
                <a:lnTo>
                  <a:pt x="238" y="386"/>
                </a:lnTo>
                <a:lnTo>
                  <a:pt x="238" y="386"/>
                </a:lnTo>
                <a:close/>
                <a:moveTo>
                  <a:pt x="262" y="344"/>
                </a:moveTo>
                <a:lnTo>
                  <a:pt x="262" y="344"/>
                </a:lnTo>
                <a:lnTo>
                  <a:pt x="262" y="342"/>
                </a:lnTo>
                <a:lnTo>
                  <a:pt x="262" y="342"/>
                </a:lnTo>
                <a:lnTo>
                  <a:pt x="262" y="339"/>
                </a:lnTo>
                <a:lnTo>
                  <a:pt x="262" y="339"/>
                </a:lnTo>
                <a:lnTo>
                  <a:pt x="262" y="338"/>
                </a:lnTo>
                <a:lnTo>
                  <a:pt x="260" y="336"/>
                </a:lnTo>
                <a:lnTo>
                  <a:pt x="260" y="336"/>
                </a:lnTo>
                <a:lnTo>
                  <a:pt x="260" y="338"/>
                </a:lnTo>
                <a:lnTo>
                  <a:pt x="260" y="338"/>
                </a:lnTo>
                <a:lnTo>
                  <a:pt x="260" y="339"/>
                </a:lnTo>
                <a:lnTo>
                  <a:pt x="260" y="339"/>
                </a:lnTo>
                <a:lnTo>
                  <a:pt x="262" y="344"/>
                </a:lnTo>
                <a:lnTo>
                  <a:pt x="262" y="344"/>
                </a:lnTo>
                <a:close/>
                <a:moveTo>
                  <a:pt x="224" y="377"/>
                </a:moveTo>
                <a:lnTo>
                  <a:pt x="224" y="377"/>
                </a:lnTo>
                <a:lnTo>
                  <a:pt x="225" y="379"/>
                </a:lnTo>
                <a:lnTo>
                  <a:pt x="225" y="379"/>
                </a:lnTo>
                <a:lnTo>
                  <a:pt x="227" y="379"/>
                </a:lnTo>
                <a:lnTo>
                  <a:pt x="227" y="379"/>
                </a:lnTo>
                <a:lnTo>
                  <a:pt x="227" y="377"/>
                </a:lnTo>
                <a:lnTo>
                  <a:pt x="227" y="377"/>
                </a:lnTo>
                <a:lnTo>
                  <a:pt x="227" y="374"/>
                </a:lnTo>
                <a:lnTo>
                  <a:pt x="227" y="374"/>
                </a:lnTo>
                <a:lnTo>
                  <a:pt x="225" y="374"/>
                </a:lnTo>
                <a:lnTo>
                  <a:pt x="225" y="374"/>
                </a:lnTo>
                <a:lnTo>
                  <a:pt x="225" y="374"/>
                </a:lnTo>
                <a:lnTo>
                  <a:pt x="225" y="374"/>
                </a:lnTo>
                <a:lnTo>
                  <a:pt x="224" y="377"/>
                </a:lnTo>
                <a:lnTo>
                  <a:pt x="224" y="377"/>
                </a:lnTo>
                <a:close/>
                <a:moveTo>
                  <a:pt x="233" y="117"/>
                </a:moveTo>
                <a:lnTo>
                  <a:pt x="233" y="117"/>
                </a:lnTo>
                <a:lnTo>
                  <a:pt x="233" y="115"/>
                </a:lnTo>
                <a:lnTo>
                  <a:pt x="233" y="115"/>
                </a:lnTo>
                <a:lnTo>
                  <a:pt x="230" y="117"/>
                </a:lnTo>
                <a:lnTo>
                  <a:pt x="230" y="117"/>
                </a:lnTo>
                <a:lnTo>
                  <a:pt x="229" y="117"/>
                </a:lnTo>
                <a:lnTo>
                  <a:pt x="227" y="118"/>
                </a:lnTo>
                <a:lnTo>
                  <a:pt x="227" y="118"/>
                </a:lnTo>
                <a:lnTo>
                  <a:pt x="227" y="118"/>
                </a:lnTo>
                <a:lnTo>
                  <a:pt x="227" y="118"/>
                </a:lnTo>
                <a:lnTo>
                  <a:pt x="230" y="118"/>
                </a:lnTo>
                <a:lnTo>
                  <a:pt x="230" y="118"/>
                </a:lnTo>
                <a:lnTo>
                  <a:pt x="232" y="118"/>
                </a:lnTo>
                <a:lnTo>
                  <a:pt x="232" y="118"/>
                </a:lnTo>
                <a:lnTo>
                  <a:pt x="233" y="117"/>
                </a:lnTo>
                <a:lnTo>
                  <a:pt x="233" y="117"/>
                </a:lnTo>
                <a:close/>
                <a:moveTo>
                  <a:pt x="207" y="371"/>
                </a:moveTo>
                <a:lnTo>
                  <a:pt x="207" y="371"/>
                </a:lnTo>
                <a:lnTo>
                  <a:pt x="203" y="371"/>
                </a:lnTo>
                <a:lnTo>
                  <a:pt x="203" y="371"/>
                </a:lnTo>
                <a:lnTo>
                  <a:pt x="203" y="371"/>
                </a:lnTo>
                <a:lnTo>
                  <a:pt x="203" y="371"/>
                </a:lnTo>
                <a:lnTo>
                  <a:pt x="202" y="372"/>
                </a:lnTo>
                <a:lnTo>
                  <a:pt x="202" y="372"/>
                </a:lnTo>
                <a:lnTo>
                  <a:pt x="203" y="375"/>
                </a:lnTo>
                <a:lnTo>
                  <a:pt x="203" y="375"/>
                </a:lnTo>
                <a:lnTo>
                  <a:pt x="207" y="371"/>
                </a:lnTo>
                <a:lnTo>
                  <a:pt x="207" y="371"/>
                </a:lnTo>
                <a:close/>
                <a:moveTo>
                  <a:pt x="33" y="218"/>
                </a:moveTo>
                <a:lnTo>
                  <a:pt x="33" y="218"/>
                </a:lnTo>
                <a:lnTo>
                  <a:pt x="36" y="218"/>
                </a:lnTo>
                <a:lnTo>
                  <a:pt x="36" y="218"/>
                </a:lnTo>
                <a:lnTo>
                  <a:pt x="36" y="213"/>
                </a:lnTo>
                <a:lnTo>
                  <a:pt x="36" y="213"/>
                </a:lnTo>
                <a:lnTo>
                  <a:pt x="33" y="213"/>
                </a:lnTo>
                <a:lnTo>
                  <a:pt x="33" y="213"/>
                </a:lnTo>
                <a:lnTo>
                  <a:pt x="33" y="218"/>
                </a:lnTo>
                <a:lnTo>
                  <a:pt x="33" y="218"/>
                </a:lnTo>
                <a:close/>
                <a:moveTo>
                  <a:pt x="80" y="177"/>
                </a:moveTo>
                <a:lnTo>
                  <a:pt x="80" y="177"/>
                </a:lnTo>
                <a:lnTo>
                  <a:pt x="80" y="177"/>
                </a:lnTo>
                <a:lnTo>
                  <a:pt x="80" y="177"/>
                </a:lnTo>
                <a:lnTo>
                  <a:pt x="76" y="177"/>
                </a:lnTo>
                <a:lnTo>
                  <a:pt x="76" y="177"/>
                </a:lnTo>
                <a:lnTo>
                  <a:pt x="74" y="180"/>
                </a:lnTo>
                <a:lnTo>
                  <a:pt x="74" y="180"/>
                </a:lnTo>
                <a:lnTo>
                  <a:pt x="77" y="180"/>
                </a:lnTo>
                <a:lnTo>
                  <a:pt x="77" y="180"/>
                </a:lnTo>
                <a:lnTo>
                  <a:pt x="79" y="178"/>
                </a:lnTo>
                <a:lnTo>
                  <a:pt x="79" y="178"/>
                </a:lnTo>
                <a:lnTo>
                  <a:pt x="80" y="177"/>
                </a:lnTo>
                <a:lnTo>
                  <a:pt x="80" y="177"/>
                </a:lnTo>
                <a:close/>
                <a:moveTo>
                  <a:pt x="232" y="388"/>
                </a:moveTo>
                <a:lnTo>
                  <a:pt x="232" y="388"/>
                </a:lnTo>
                <a:lnTo>
                  <a:pt x="233" y="385"/>
                </a:lnTo>
                <a:lnTo>
                  <a:pt x="233" y="382"/>
                </a:lnTo>
                <a:lnTo>
                  <a:pt x="233" y="382"/>
                </a:lnTo>
                <a:lnTo>
                  <a:pt x="232" y="382"/>
                </a:lnTo>
                <a:lnTo>
                  <a:pt x="232" y="383"/>
                </a:lnTo>
                <a:lnTo>
                  <a:pt x="232" y="383"/>
                </a:lnTo>
                <a:lnTo>
                  <a:pt x="230" y="385"/>
                </a:lnTo>
                <a:lnTo>
                  <a:pt x="232" y="388"/>
                </a:lnTo>
                <a:lnTo>
                  <a:pt x="232" y="388"/>
                </a:lnTo>
                <a:close/>
                <a:moveTo>
                  <a:pt x="355" y="257"/>
                </a:moveTo>
                <a:lnTo>
                  <a:pt x="355" y="257"/>
                </a:lnTo>
                <a:lnTo>
                  <a:pt x="352" y="257"/>
                </a:lnTo>
                <a:lnTo>
                  <a:pt x="352" y="257"/>
                </a:lnTo>
                <a:lnTo>
                  <a:pt x="352" y="260"/>
                </a:lnTo>
                <a:lnTo>
                  <a:pt x="352" y="260"/>
                </a:lnTo>
                <a:lnTo>
                  <a:pt x="355" y="260"/>
                </a:lnTo>
                <a:lnTo>
                  <a:pt x="355" y="260"/>
                </a:lnTo>
                <a:lnTo>
                  <a:pt x="355" y="257"/>
                </a:lnTo>
                <a:lnTo>
                  <a:pt x="355" y="257"/>
                </a:lnTo>
                <a:close/>
                <a:moveTo>
                  <a:pt x="125" y="54"/>
                </a:moveTo>
                <a:lnTo>
                  <a:pt x="125" y="54"/>
                </a:lnTo>
                <a:lnTo>
                  <a:pt x="125" y="50"/>
                </a:lnTo>
                <a:lnTo>
                  <a:pt x="125" y="50"/>
                </a:lnTo>
                <a:lnTo>
                  <a:pt x="125" y="46"/>
                </a:lnTo>
                <a:lnTo>
                  <a:pt x="125" y="46"/>
                </a:lnTo>
                <a:lnTo>
                  <a:pt x="123" y="46"/>
                </a:lnTo>
                <a:lnTo>
                  <a:pt x="123" y="46"/>
                </a:lnTo>
                <a:lnTo>
                  <a:pt x="125" y="54"/>
                </a:lnTo>
                <a:lnTo>
                  <a:pt x="125" y="54"/>
                </a:lnTo>
                <a:lnTo>
                  <a:pt x="125" y="54"/>
                </a:lnTo>
                <a:lnTo>
                  <a:pt x="125" y="54"/>
                </a:lnTo>
                <a:close/>
                <a:moveTo>
                  <a:pt x="153" y="297"/>
                </a:moveTo>
                <a:lnTo>
                  <a:pt x="153" y="297"/>
                </a:lnTo>
                <a:lnTo>
                  <a:pt x="154" y="295"/>
                </a:lnTo>
                <a:lnTo>
                  <a:pt x="154" y="295"/>
                </a:lnTo>
                <a:lnTo>
                  <a:pt x="154" y="295"/>
                </a:lnTo>
                <a:lnTo>
                  <a:pt x="154" y="295"/>
                </a:lnTo>
                <a:lnTo>
                  <a:pt x="150" y="290"/>
                </a:lnTo>
                <a:lnTo>
                  <a:pt x="150" y="290"/>
                </a:lnTo>
                <a:lnTo>
                  <a:pt x="148" y="292"/>
                </a:lnTo>
                <a:lnTo>
                  <a:pt x="148" y="292"/>
                </a:lnTo>
                <a:lnTo>
                  <a:pt x="153" y="297"/>
                </a:lnTo>
                <a:lnTo>
                  <a:pt x="153" y="297"/>
                </a:lnTo>
                <a:close/>
                <a:moveTo>
                  <a:pt x="289" y="156"/>
                </a:moveTo>
                <a:lnTo>
                  <a:pt x="289" y="156"/>
                </a:lnTo>
                <a:lnTo>
                  <a:pt x="292" y="151"/>
                </a:lnTo>
                <a:lnTo>
                  <a:pt x="292" y="151"/>
                </a:lnTo>
                <a:lnTo>
                  <a:pt x="289" y="151"/>
                </a:lnTo>
                <a:lnTo>
                  <a:pt x="289" y="151"/>
                </a:lnTo>
                <a:lnTo>
                  <a:pt x="287" y="155"/>
                </a:lnTo>
                <a:lnTo>
                  <a:pt x="287" y="155"/>
                </a:lnTo>
                <a:lnTo>
                  <a:pt x="287" y="155"/>
                </a:lnTo>
                <a:lnTo>
                  <a:pt x="289" y="156"/>
                </a:lnTo>
                <a:lnTo>
                  <a:pt x="289" y="156"/>
                </a:lnTo>
                <a:close/>
                <a:moveTo>
                  <a:pt x="95" y="260"/>
                </a:moveTo>
                <a:lnTo>
                  <a:pt x="95" y="260"/>
                </a:lnTo>
                <a:lnTo>
                  <a:pt x="88" y="260"/>
                </a:lnTo>
                <a:lnTo>
                  <a:pt x="88" y="260"/>
                </a:lnTo>
                <a:lnTo>
                  <a:pt x="90" y="263"/>
                </a:lnTo>
                <a:lnTo>
                  <a:pt x="90" y="263"/>
                </a:lnTo>
                <a:lnTo>
                  <a:pt x="95" y="263"/>
                </a:lnTo>
                <a:lnTo>
                  <a:pt x="95" y="263"/>
                </a:lnTo>
                <a:lnTo>
                  <a:pt x="95" y="260"/>
                </a:lnTo>
                <a:lnTo>
                  <a:pt x="95" y="260"/>
                </a:lnTo>
                <a:close/>
                <a:moveTo>
                  <a:pt x="173" y="349"/>
                </a:moveTo>
                <a:lnTo>
                  <a:pt x="173" y="349"/>
                </a:lnTo>
                <a:lnTo>
                  <a:pt x="178" y="355"/>
                </a:lnTo>
                <a:lnTo>
                  <a:pt x="178" y="355"/>
                </a:lnTo>
                <a:lnTo>
                  <a:pt x="180" y="353"/>
                </a:lnTo>
                <a:lnTo>
                  <a:pt x="180" y="353"/>
                </a:lnTo>
                <a:lnTo>
                  <a:pt x="175" y="349"/>
                </a:lnTo>
                <a:lnTo>
                  <a:pt x="175" y="349"/>
                </a:lnTo>
                <a:lnTo>
                  <a:pt x="173" y="349"/>
                </a:lnTo>
                <a:lnTo>
                  <a:pt x="173" y="349"/>
                </a:lnTo>
                <a:close/>
                <a:moveTo>
                  <a:pt x="33" y="197"/>
                </a:moveTo>
                <a:lnTo>
                  <a:pt x="33" y="197"/>
                </a:lnTo>
                <a:lnTo>
                  <a:pt x="25" y="197"/>
                </a:lnTo>
                <a:lnTo>
                  <a:pt x="25" y="197"/>
                </a:lnTo>
                <a:lnTo>
                  <a:pt x="25" y="199"/>
                </a:lnTo>
                <a:lnTo>
                  <a:pt x="25" y="199"/>
                </a:lnTo>
                <a:lnTo>
                  <a:pt x="27" y="199"/>
                </a:lnTo>
                <a:lnTo>
                  <a:pt x="28" y="199"/>
                </a:lnTo>
                <a:lnTo>
                  <a:pt x="28" y="199"/>
                </a:lnTo>
                <a:lnTo>
                  <a:pt x="28" y="199"/>
                </a:lnTo>
                <a:lnTo>
                  <a:pt x="28" y="199"/>
                </a:lnTo>
                <a:lnTo>
                  <a:pt x="33" y="199"/>
                </a:lnTo>
                <a:lnTo>
                  <a:pt x="33" y="199"/>
                </a:lnTo>
                <a:lnTo>
                  <a:pt x="33" y="197"/>
                </a:lnTo>
                <a:lnTo>
                  <a:pt x="33" y="197"/>
                </a:lnTo>
                <a:close/>
                <a:moveTo>
                  <a:pt x="143" y="115"/>
                </a:moveTo>
                <a:lnTo>
                  <a:pt x="143" y="115"/>
                </a:lnTo>
                <a:lnTo>
                  <a:pt x="148" y="115"/>
                </a:lnTo>
                <a:lnTo>
                  <a:pt x="148" y="115"/>
                </a:lnTo>
                <a:lnTo>
                  <a:pt x="148" y="112"/>
                </a:lnTo>
                <a:lnTo>
                  <a:pt x="148" y="112"/>
                </a:lnTo>
                <a:lnTo>
                  <a:pt x="143" y="112"/>
                </a:lnTo>
                <a:lnTo>
                  <a:pt x="143" y="112"/>
                </a:lnTo>
                <a:lnTo>
                  <a:pt x="143" y="115"/>
                </a:lnTo>
                <a:lnTo>
                  <a:pt x="143" y="115"/>
                </a:lnTo>
                <a:close/>
                <a:moveTo>
                  <a:pt x="153" y="66"/>
                </a:moveTo>
                <a:lnTo>
                  <a:pt x="153" y="66"/>
                </a:lnTo>
                <a:lnTo>
                  <a:pt x="153" y="66"/>
                </a:lnTo>
                <a:lnTo>
                  <a:pt x="153" y="66"/>
                </a:lnTo>
                <a:lnTo>
                  <a:pt x="161" y="65"/>
                </a:lnTo>
                <a:lnTo>
                  <a:pt x="161" y="65"/>
                </a:lnTo>
                <a:lnTo>
                  <a:pt x="162" y="65"/>
                </a:lnTo>
                <a:lnTo>
                  <a:pt x="164" y="63"/>
                </a:lnTo>
                <a:lnTo>
                  <a:pt x="164" y="63"/>
                </a:lnTo>
                <a:lnTo>
                  <a:pt x="153" y="66"/>
                </a:lnTo>
                <a:lnTo>
                  <a:pt x="153" y="66"/>
                </a:lnTo>
                <a:close/>
                <a:moveTo>
                  <a:pt x="143" y="282"/>
                </a:moveTo>
                <a:lnTo>
                  <a:pt x="143" y="282"/>
                </a:lnTo>
                <a:lnTo>
                  <a:pt x="140" y="285"/>
                </a:lnTo>
                <a:lnTo>
                  <a:pt x="140" y="285"/>
                </a:lnTo>
                <a:lnTo>
                  <a:pt x="143" y="287"/>
                </a:lnTo>
                <a:lnTo>
                  <a:pt x="143" y="287"/>
                </a:lnTo>
                <a:lnTo>
                  <a:pt x="145" y="285"/>
                </a:lnTo>
                <a:lnTo>
                  <a:pt x="145" y="285"/>
                </a:lnTo>
                <a:lnTo>
                  <a:pt x="143" y="282"/>
                </a:lnTo>
                <a:lnTo>
                  <a:pt x="143" y="282"/>
                </a:lnTo>
                <a:close/>
                <a:moveTo>
                  <a:pt x="150" y="409"/>
                </a:moveTo>
                <a:lnTo>
                  <a:pt x="150" y="409"/>
                </a:lnTo>
                <a:lnTo>
                  <a:pt x="147" y="407"/>
                </a:lnTo>
                <a:lnTo>
                  <a:pt x="147" y="407"/>
                </a:lnTo>
                <a:lnTo>
                  <a:pt x="147" y="407"/>
                </a:lnTo>
                <a:lnTo>
                  <a:pt x="145" y="409"/>
                </a:lnTo>
                <a:lnTo>
                  <a:pt x="145" y="409"/>
                </a:lnTo>
                <a:lnTo>
                  <a:pt x="145" y="410"/>
                </a:lnTo>
                <a:lnTo>
                  <a:pt x="147" y="410"/>
                </a:lnTo>
                <a:lnTo>
                  <a:pt x="147" y="410"/>
                </a:lnTo>
                <a:lnTo>
                  <a:pt x="148" y="410"/>
                </a:lnTo>
                <a:lnTo>
                  <a:pt x="148" y="410"/>
                </a:lnTo>
                <a:lnTo>
                  <a:pt x="150" y="410"/>
                </a:lnTo>
                <a:lnTo>
                  <a:pt x="150" y="409"/>
                </a:lnTo>
                <a:lnTo>
                  <a:pt x="150" y="409"/>
                </a:lnTo>
                <a:lnTo>
                  <a:pt x="150" y="409"/>
                </a:lnTo>
                <a:lnTo>
                  <a:pt x="150" y="409"/>
                </a:lnTo>
                <a:close/>
                <a:moveTo>
                  <a:pt x="178" y="25"/>
                </a:moveTo>
                <a:lnTo>
                  <a:pt x="178" y="25"/>
                </a:lnTo>
                <a:lnTo>
                  <a:pt x="175" y="25"/>
                </a:lnTo>
                <a:lnTo>
                  <a:pt x="175" y="25"/>
                </a:lnTo>
                <a:lnTo>
                  <a:pt x="173" y="28"/>
                </a:lnTo>
                <a:lnTo>
                  <a:pt x="173" y="28"/>
                </a:lnTo>
                <a:lnTo>
                  <a:pt x="178" y="27"/>
                </a:lnTo>
                <a:lnTo>
                  <a:pt x="178" y="27"/>
                </a:lnTo>
                <a:lnTo>
                  <a:pt x="178" y="25"/>
                </a:lnTo>
                <a:lnTo>
                  <a:pt x="178" y="25"/>
                </a:lnTo>
                <a:close/>
                <a:moveTo>
                  <a:pt x="363" y="191"/>
                </a:moveTo>
                <a:lnTo>
                  <a:pt x="363" y="191"/>
                </a:lnTo>
                <a:lnTo>
                  <a:pt x="364" y="194"/>
                </a:lnTo>
                <a:lnTo>
                  <a:pt x="364" y="194"/>
                </a:lnTo>
                <a:lnTo>
                  <a:pt x="366" y="194"/>
                </a:lnTo>
                <a:lnTo>
                  <a:pt x="366" y="194"/>
                </a:lnTo>
                <a:lnTo>
                  <a:pt x="366" y="189"/>
                </a:lnTo>
                <a:lnTo>
                  <a:pt x="366" y="189"/>
                </a:lnTo>
                <a:lnTo>
                  <a:pt x="363" y="191"/>
                </a:lnTo>
                <a:lnTo>
                  <a:pt x="363" y="191"/>
                </a:lnTo>
                <a:close/>
                <a:moveTo>
                  <a:pt x="91" y="218"/>
                </a:moveTo>
                <a:lnTo>
                  <a:pt x="91" y="218"/>
                </a:lnTo>
                <a:lnTo>
                  <a:pt x="87" y="218"/>
                </a:lnTo>
                <a:lnTo>
                  <a:pt x="87" y="218"/>
                </a:lnTo>
                <a:lnTo>
                  <a:pt x="87" y="221"/>
                </a:lnTo>
                <a:lnTo>
                  <a:pt x="87" y="221"/>
                </a:lnTo>
                <a:lnTo>
                  <a:pt x="91" y="221"/>
                </a:lnTo>
                <a:lnTo>
                  <a:pt x="91" y="221"/>
                </a:lnTo>
                <a:lnTo>
                  <a:pt x="91" y="218"/>
                </a:lnTo>
                <a:lnTo>
                  <a:pt x="91" y="218"/>
                </a:lnTo>
                <a:close/>
                <a:moveTo>
                  <a:pt x="42" y="159"/>
                </a:moveTo>
                <a:lnTo>
                  <a:pt x="42" y="159"/>
                </a:lnTo>
                <a:lnTo>
                  <a:pt x="42" y="159"/>
                </a:lnTo>
                <a:lnTo>
                  <a:pt x="42" y="159"/>
                </a:lnTo>
                <a:lnTo>
                  <a:pt x="46" y="159"/>
                </a:lnTo>
                <a:lnTo>
                  <a:pt x="46" y="159"/>
                </a:lnTo>
                <a:lnTo>
                  <a:pt x="47" y="159"/>
                </a:lnTo>
                <a:lnTo>
                  <a:pt x="49" y="156"/>
                </a:lnTo>
                <a:lnTo>
                  <a:pt x="49" y="156"/>
                </a:lnTo>
                <a:lnTo>
                  <a:pt x="46" y="156"/>
                </a:lnTo>
                <a:lnTo>
                  <a:pt x="46" y="156"/>
                </a:lnTo>
                <a:lnTo>
                  <a:pt x="46" y="158"/>
                </a:lnTo>
                <a:lnTo>
                  <a:pt x="46" y="158"/>
                </a:lnTo>
                <a:lnTo>
                  <a:pt x="42" y="159"/>
                </a:lnTo>
                <a:lnTo>
                  <a:pt x="42" y="159"/>
                </a:lnTo>
                <a:close/>
                <a:moveTo>
                  <a:pt x="159" y="33"/>
                </a:moveTo>
                <a:lnTo>
                  <a:pt x="159" y="33"/>
                </a:lnTo>
                <a:lnTo>
                  <a:pt x="156" y="33"/>
                </a:lnTo>
                <a:lnTo>
                  <a:pt x="153" y="35"/>
                </a:lnTo>
                <a:lnTo>
                  <a:pt x="153" y="35"/>
                </a:lnTo>
                <a:lnTo>
                  <a:pt x="153" y="36"/>
                </a:lnTo>
                <a:lnTo>
                  <a:pt x="153" y="36"/>
                </a:lnTo>
                <a:lnTo>
                  <a:pt x="154" y="35"/>
                </a:lnTo>
                <a:lnTo>
                  <a:pt x="154" y="35"/>
                </a:lnTo>
                <a:lnTo>
                  <a:pt x="158" y="35"/>
                </a:lnTo>
                <a:lnTo>
                  <a:pt x="158" y="35"/>
                </a:lnTo>
                <a:lnTo>
                  <a:pt x="159" y="33"/>
                </a:lnTo>
                <a:lnTo>
                  <a:pt x="159" y="33"/>
                </a:lnTo>
                <a:lnTo>
                  <a:pt x="159" y="33"/>
                </a:lnTo>
                <a:close/>
                <a:moveTo>
                  <a:pt x="28" y="175"/>
                </a:moveTo>
                <a:lnTo>
                  <a:pt x="28" y="175"/>
                </a:lnTo>
                <a:lnTo>
                  <a:pt x="28" y="175"/>
                </a:lnTo>
                <a:lnTo>
                  <a:pt x="28" y="175"/>
                </a:lnTo>
                <a:lnTo>
                  <a:pt x="36" y="173"/>
                </a:lnTo>
                <a:lnTo>
                  <a:pt x="36" y="173"/>
                </a:lnTo>
                <a:lnTo>
                  <a:pt x="36" y="173"/>
                </a:lnTo>
                <a:lnTo>
                  <a:pt x="36" y="173"/>
                </a:lnTo>
                <a:lnTo>
                  <a:pt x="33" y="172"/>
                </a:lnTo>
                <a:lnTo>
                  <a:pt x="31" y="172"/>
                </a:lnTo>
                <a:lnTo>
                  <a:pt x="31" y="172"/>
                </a:lnTo>
                <a:lnTo>
                  <a:pt x="30" y="172"/>
                </a:lnTo>
                <a:lnTo>
                  <a:pt x="30" y="172"/>
                </a:lnTo>
                <a:lnTo>
                  <a:pt x="28" y="175"/>
                </a:lnTo>
                <a:lnTo>
                  <a:pt x="28" y="175"/>
                </a:lnTo>
                <a:close/>
                <a:moveTo>
                  <a:pt x="162" y="93"/>
                </a:moveTo>
                <a:lnTo>
                  <a:pt x="162" y="93"/>
                </a:lnTo>
                <a:lnTo>
                  <a:pt x="158" y="95"/>
                </a:lnTo>
                <a:lnTo>
                  <a:pt x="158" y="95"/>
                </a:lnTo>
                <a:lnTo>
                  <a:pt x="158" y="95"/>
                </a:lnTo>
                <a:lnTo>
                  <a:pt x="158" y="96"/>
                </a:lnTo>
                <a:lnTo>
                  <a:pt x="158" y="96"/>
                </a:lnTo>
                <a:lnTo>
                  <a:pt x="162" y="96"/>
                </a:lnTo>
                <a:lnTo>
                  <a:pt x="162" y="96"/>
                </a:lnTo>
                <a:lnTo>
                  <a:pt x="162" y="93"/>
                </a:lnTo>
                <a:lnTo>
                  <a:pt x="162" y="93"/>
                </a:lnTo>
                <a:close/>
                <a:moveTo>
                  <a:pt x="156" y="76"/>
                </a:moveTo>
                <a:lnTo>
                  <a:pt x="156" y="76"/>
                </a:lnTo>
                <a:lnTo>
                  <a:pt x="158" y="76"/>
                </a:lnTo>
                <a:lnTo>
                  <a:pt x="158" y="76"/>
                </a:lnTo>
                <a:lnTo>
                  <a:pt x="159" y="76"/>
                </a:lnTo>
                <a:lnTo>
                  <a:pt x="159" y="76"/>
                </a:lnTo>
                <a:lnTo>
                  <a:pt x="162" y="69"/>
                </a:lnTo>
                <a:lnTo>
                  <a:pt x="162" y="69"/>
                </a:lnTo>
                <a:lnTo>
                  <a:pt x="159" y="73"/>
                </a:lnTo>
                <a:lnTo>
                  <a:pt x="156" y="76"/>
                </a:lnTo>
                <a:lnTo>
                  <a:pt x="156" y="76"/>
                </a:lnTo>
                <a:close/>
                <a:moveTo>
                  <a:pt x="156" y="304"/>
                </a:moveTo>
                <a:lnTo>
                  <a:pt x="156" y="304"/>
                </a:lnTo>
                <a:lnTo>
                  <a:pt x="156" y="304"/>
                </a:lnTo>
                <a:lnTo>
                  <a:pt x="156" y="304"/>
                </a:lnTo>
                <a:lnTo>
                  <a:pt x="156" y="304"/>
                </a:lnTo>
                <a:lnTo>
                  <a:pt x="161" y="309"/>
                </a:lnTo>
                <a:lnTo>
                  <a:pt x="161" y="309"/>
                </a:lnTo>
                <a:lnTo>
                  <a:pt x="161" y="311"/>
                </a:lnTo>
                <a:lnTo>
                  <a:pt x="161" y="311"/>
                </a:lnTo>
                <a:lnTo>
                  <a:pt x="162" y="309"/>
                </a:lnTo>
                <a:lnTo>
                  <a:pt x="162" y="309"/>
                </a:lnTo>
                <a:lnTo>
                  <a:pt x="156" y="304"/>
                </a:lnTo>
                <a:lnTo>
                  <a:pt x="156" y="304"/>
                </a:lnTo>
                <a:close/>
                <a:moveTo>
                  <a:pt x="385" y="167"/>
                </a:moveTo>
                <a:lnTo>
                  <a:pt x="385" y="167"/>
                </a:lnTo>
                <a:lnTo>
                  <a:pt x="383" y="170"/>
                </a:lnTo>
                <a:lnTo>
                  <a:pt x="383" y="170"/>
                </a:lnTo>
                <a:lnTo>
                  <a:pt x="383" y="170"/>
                </a:lnTo>
                <a:lnTo>
                  <a:pt x="383" y="170"/>
                </a:lnTo>
                <a:lnTo>
                  <a:pt x="383" y="173"/>
                </a:lnTo>
                <a:lnTo>
                  <a:pt x="383" y="173"/>
                </a:lnTo>
                <a:lnTo>
                  <a:pt x="385" y="170"/>
                </a:lnTo>
                <a:lnTo>
                  <a:pt x="385" y="170"/>
                </a:lnTo>
                <a:lnTo>
                  <a:pt x="386" y="169"/>
                </a:lnTo>
                <a:lnTo>
                  <a:pt x="385" y="167"/>
                </a:lnTo>
                <a:lnTo>
                  <a:pt x="385" y="167"/>
                </a:lnTo>
                <a:close/>
                <a:moveTo>
                  <a:pt x="77" y="256"/>
                </a:moveTo>
                <a:lnTo>
                  <a:pt x="77" y="256"/>
                </a:lnTo>
                <a:lnTo>
                  <a:pt x="79" y="257"/>
                </a:lnTo>
                <a:lnTo>
                  <a:pt x="79" y="257"/>
                </a:lnTo>
                <a:lnTo>
                  <a:pt x="82" y="257"/>
                </a:lnTo>
                <a:lnTo>
                  <a:pt x="82" y="257"/>
                </a:lnTo>
                <a:lnTo>
                  <a:pt x="82" y="256"/>
                </a:lnTo>
                <a:lnTo>
                  <a:pt x="79" y="256"/>
                </a:lnTo>
                <a:lnTo>
                  <a:pt x="79" y="256"/>
                </a:lnTo>
                <a:lnTo>
                  <a:pt x="77" y="256"/>
                </a:lnTo>
                <a:lnTo>
                  <a:pt x="77" y="256"/>
                </a:lnTo>
                <a:close/>
                <a:moveTo>
                  <a:pt x="142" y="91"/>
                </a:moveTo>
                <a:lnTo>
                  <a:pt x="142" y="91"/>
                </a:lnTo>
                <a:lnTo>
                  <a:pt x="142" y="87"/>
                </a:lnTo>
                <a:lnTo>
                  <a:pt x="142" y="87"/>
                </a:lnTo>
                <a:lnTo>
                  <a:pt x="137" y="91"/>
                </a:lnTo>
                <a:lnTo>
                  <a:pt x="137" y="91"/>
                </a:lnTo>
                <a:lnTo>
                  <a:pt x="137" y="93"/>
                </a:lnTo>
                <a:lnTo>
                  <a:pt x="137" y="93"/>
                </a:lnTo>
                <a:lnTo>
                  <a:pt x="142" y="91"/>
                </a:lnTo>
                <a:lnTo>
                  <a:pt x="142" y="91"/>
                </a:lnTo>
                <a:close/>
                <a:moveTo>
                  <a:pt x="172" y="123"/>
                </a:moveTo>
                <a:lnTo>
                  <a:pt x="172" y="123"/>
                </a:lnTo>
                <a:lnTo>
                  <a:pt x="173" y="123"/>
                </a:lnTo>
                <a:lnTo>
                  <a:pt x="173" y="123"/>
                </a:lnTo>
                <a:lnTo>
                  <a:pt x="177" y="120"/>
                </a:lnTo>
                <a:lnTo>
                  <a:pt x="177" y="120"/>
                </a:lnTo>
                <a:lnTo>
                  <a:pt x="177" y="120"/>
                </a:lnTo>
                <a:lnTo>
                  <a:pt x="177" y="120"/>
                </a:lnTo>
                <a:lnTo>
                  <a:pt x="172" y="121"/>
                </a:lnTo>
                <a:lnTo>
                  <a:pt x="172" y="121"/>
                </a:lnTo>
                <a:lnTo>
                  <a:pt x="172" y="123"/>
                </a:lnTo>
                <a:lnTo>
                  <a:pt x="172" y="123"/>
                </a:lnTo>
                <a:close/>
                <a:moveTo>
                  <a:pt x="317" y="268"/>
                </a:moveTo>
                <a:lnTo>
                  <a:pt x="317" y="268"/>
                </a:lnTo>
                <a:lnTo>
                  <a:pt x="322" y="268"/>
                </a:lnTo>
                <a:lnTo>
                  <a:pt x="322" y="268"/>
                </a:lnTo>
                <a:lnTo>
                  <a:pt x="322" y="267"/>
                </a:lnTo>
                <a:lnTo>
                  <a:pt x="322" y="267"/>
                </a:lnTo>
                <a:lnTo>
                  <a:pt x="322" y="265"/>
                </a:lnTo>
                <a:lnTo>
                  <a:pt x="322" y="265"/>
                </a:lnTo>
                <a:lnTo>
                  <a:pt x="317" y="267"/>
                </a:lnTo>
                <a:lnTo>
                  <a:pt x="317" y="267"/>
                </a:lnTo>
                <a:lnTo>
                  <a:pt x="317" y="268"/>
                </a:lnTo>
                <a:lnTo>
                  <a:pt x="317" y="268"/>
                </a:lnTo>
                <a:close/>
                <a:moveTo>
                  <a:pt x="202" y="377"/>
                </a:moveTo>
                <a:lnTo>
                  <a:pt x="202" y="377"/>
                </a:lnTo>
                <a:lnTo>
                  <a:pt x="200" y="375"/>
                </a:lnTo>
                <a:lnTo>
                  <a:pt x="200" y="375"/>
                </a:lnTo>
                <a:lnTo>
                  <a:pt x="199" y="377"/>
                </a:lnTo>
                <a:lnTo>
                  <a:pt x="199" y="377"/>
                </a:lnTo>
                <a:lnTo>
                  <a:pt x="200" y="380"/>
                </a:lnTo>
                <a:lnTo>
                  <a:pt x="202" y="377"/>
                </a:lnTo>
                <a:lnTo>
                  <a:pt x="202" y="377"/>
                </a:lnTo>
                <a:close/>
                <a:moveTo>
                  <a:pt x="205" y="55"/>
                </a:moveTo>
                <a:lnTo>
                  <a:pt x="205" y="55"/>
                </a:lnTo>
                <a:lnTo>
                  <a:pt x="208" y="54"/>
                </a:lnTo>
                <a:lnTo>
                  <a:pt x="208" y="54"/>
                </a:lnTo>
                <a:lnTo>
                  <a:pt x="211" y="52"/>
                </a:lnTo>
                <a:lnTo>
                  <a:pt x="211" y="52"/>
                </a:lnTo>
                <a:lnTo>
                  <a:pt x="211" y="52"/>
                </a:lnTo>
                <a:lnTo>
                  <a:pt x="211" y="52"/>
                </a:lnTo>
                <a:lnTo>
                  <a:pt x="205" y="52"/>
                </a:lnTo>
                <a:lnTo>
                  <a:pt x="205" y="52"/>
                </a:lnTo>
                <a:lnTo>
                  <a:pt x="205" y="54"/>
                </a:lnTo>
                <a:lnTo>
                  <a:pt x="205" y="54"/>
                </a:lnTo>
                <a:lnTo>
                  <a:pt x="205" y="55"/>
                </a:lnTo>
                <a:lnTo>
                  <a:pt x="205" y="55"/>
                </a:lnTo>
                <a:close/>
                <a:moveTo>
                  <a:pt x="169" y="147"/>
                </a:moveTo>
                <a:lnTo>
                  <a:pt x="169" y="147"/>
                </a:lnTo>
                <a:lnTo>
                  <a:pt x="170" y="145"/>
                </a:lnTo>
                <a:lnTo>
                  <a:pt x="170" y="145"/>
                </a:lnTo>
                <a:lnTo>
                  <a:pt x="172" y="144"/>
                </a:lnTo>
                <a:lnTo>
                  <a:pt x="172" y="144"/>
                </a:lnTo>
                <a:lnTo>
                  <a:pt x="169" y="144"/>
                </a:lnTo>
                <a:lnTo>
                  <a:pt x="169" y="144"/>
                </a:lnTo>
                <a:lnTo>
                  <a:pt x="167" y="144"/>
                </a:lnTo>
                <a:lnTo>
                  <a:pt x="167" y="144"/>
                </a:lnTo>
                <a:lnTo>
                  <a:pt x="166" y="147"/>
                </a:lnTo>
                <a:lnTo>
                  <a:pt x="166" y="147"/>
                </a:lnTo>
                <a:lnTo>
                  <a:pt x="169" y="147"/>
                </a:lnTo>
                <a:lnTo>
                  <a:pt x="169" y="147"/>
                </a:lnTo>
                <a:close/>
                <a:moveTo>
                  <a:pt x="235" y="28"/>
                </a:moveTo>
                <a:lnTo>
                  <a:pt x="235" y="28"/>
                </a:lnTo>
                <a:lnTo>
                  <a:pt x="232" y="28"/>
                </a:lnTo>
                <a:lnTo>
                  <a:pt x="232" y="28"/>
                </a:lnTo>
                <a:lnTo>
                  <a:pt x="230" y="28"/>
                </a:lnTo>
                <a:lnTo>
                  <a:pt x="230" y="28"/>
                </a:lnTo>
                <a:lnTo>
                  <a:pt x="230" y="32"/>
                </a:lnTo>
                <a:lnTo>
                  <a:pt x="230" y="32"/>
                </a:lnTo>
                <a:lnTo>
                  <a:pt x="235" y="30"/>
                </a:lnTo>
                <a:lnTo>
                  <a:pt x="235" y="30"/>
                </a:lnTo>
                <a:lnTo>
                  <a:pt x="235" y="28"/>
                </a:lnTo>
                <a:lnTo>
                  <a:pt x="235" y="28"/>
                </a:lnTo>
                <a:close/>
                <a:moveTo>
                  <a:pt x="54" y="232"/>
                </a:moveTo>
                <a:lnTo>
                  <a:pt x="54" y="232"/>
                </a:lnTo>
                <a:lnTo>
                  <a:pt x="54" y="227"/>
                </a:lnTo>
                <a:lnTo>
                  <a:pt x="54" y="227"/>
                </a:lnTo>
                <a:lnTo>
                  <a:pt x="50" y="227"/>
                </a:lnTo>
                <a:lnTo>
                  <a:pt x="50" y="227"/>
                </a:lnTo>
                <a:lnTo>
                  <a:pt x="50" y="230"/>
                </a:lnTo>
                <a:lnTo>
                  <a:pt x="50" y="230"/>
                </a:lnTo>
                <a:lnTo>
                  <a:pt x="54" y="232"/>
                </a:lnTo>
                <a:lnTo>
                  <a:pt x="54" y="232"/>
                </a:lnTo>
                <a:close/>
                <a:moveTo>
                  <a:pt x="154" y="131"/>
                </a:moveTo>
                <a:lnTo>
                  <a:pt x="154" y="131"/>
                </a:lnTo>
                <a:lnTo>
                  <a:pt x="158" y="129"/>
                </a:lnTo>
                <a:lnTo>
                  <a:pt x="159" y="128"/>
                </a:lnTo>
                <a:lnTo>
                  <a:pt x="159" y="128"/>
                </a:lnTo>
                <a:lnTo>
                  <a:pt x="154" y="128"/>
                </a:lnTo>
                <a:lnTo>
                  <a:pt x="154" y="128"/>
                </a:lnTo>
                <a:lnTo>
                  <a:pt x="154" y="131"/>
                </a:lnTo>
                <a:lnTo>
                  <a:pt x="154" y="131"/>
                </a:lnTo>
                <a:close/>
                <a:moveTo>
                  <a:pt x="202" y="153"/>
                </a:moveTo>
                <a:lnTo>
                  <a:pt x="202" y="153"/>
                </a:lnTo>
                <a:lnTo>
                  <a:pt x="205" y="150"/>
                </a:lnTo>
                <a:lnTo>
                  <a:pt x="205" y="150"/>
                </a:lnTo>
                <a:lnTo>
                  <a:pt x="199" y="150"/>
                </a:lnTo>
                <a:lnTo>
                  <a:pt x="199" y="150"/>
                </a:lnTo>
                <a:lnTo>
                  <a:pt x="199" y="153"/>
                </a:lnTo>
                <a:lnTo>
                  <a:pt x="199" y="153"/>
                </a:lnTo>
                <a:lnTo>
                  <a:pt x="202" y="153"/>
                </a:lnTo>
                <a:lnTo>
                  <a:pt x="202" y="153"/>
                </a:lnTo>
                <a:close/>
                <a:moveTo>
                  <a:pt x="167" y="106"/>
                </a:moveTo>
                <a:lnTo>
                  <a:pt x="167" y="106"/>
                </a:lnTo>
                <a:lnTo>
                  <a:pt x="167" y="109"/>
                </a:lnTo>
                <a:lnTo>
                  <a:pt x="167" y="109"/>
                </a:lnTo>
                <a:lnTo>
                  <a:pt x="167" y="109"/>
                </a:lnTo>
                <a:lnTo>
                  <a:pt x="167" y="109"/>
                </a:lnTo>
                <a:lnTo>
                  <a:pt x="170" y="109"/>
                </a:lnTo>
                <a:lnTo>
                  <a:pt x="172" y="106"/>
                </a:lnTo>
                <a:lnTo>
                  <a:pt x="172" y="106"/>
                </a:lnTo>
                <a:lnTo>
                  <a:pt x="167" y="106"/>
                </a:lnTo>
                <a:lnTo>
                  <a:pt x="167" y="106"/>
                </a:lnTo>
                <a:close/>
                <a:moveTo>
                  <a:pt x="188" y="363"/>
                </a:moveTo>
                <a:lnTo>
                  <a:pt x="188" y="363"/>
                </a:lnTo>
                <a:lnTo>
                  <a:pt x="184" y="360"/>
                </a:lnTo>
                <a:lnTo>
                  <a:pt x="184" y="360"/>
                </a:lnTo>
                <a:lnTo>
                  <a:pt x="183" y="361"/>
                </a:lnTo>
                <a:lnTo>
                  <a:pt x="183" y="361"/>
                </a:lnTo>
                <a:lnTo>
                  <a:pt x="183" y="363"/>
                </a:lnTo>
                <a:lnTo>
                  <a:pt x="183" y="363"/>
                </a:lnTo>
                <a:lnTo>
                  <a:pt x="183" y="363"/>
                </a:lnTo>
                <a:lnTo>
                  <a:pt x="188" y="363"/>
                </a:lnTo>
                <a:lnTo>
                  <a:pt x="188" y="363"/>
                </a:lnTo>
                <a:close/>
                <a:moveTo>
                  <a:pt x="156" y="50"/>
                </a:moveTo>
                <a:lnTo>
                  <a:pt x="156" y="50"/>
                </a:lnTo>
                <a:lnTo>
                  <a:pt x="156" y="50"/>
                </a:lnTo>
                <a:lnTo>
                  <a:pt x="156" y="50"/>
                </a:lnTo>
                <a:lnTo>
                  <a:pt x="153" y="52"/>
                </a:lnTo>
                <a:lnTo>
                  <a:pt x="150" y="55"/>
                </a:lnTo>
                <a:lnTo>
                  <a:pt x="150" y="55"/>
                </a:lnTo>
                <a:lnTo>
                  <a:pt x="151" y="55"/>
                </a:lnTo>
                <a:lnTo>
                  <a:pt x="151" y="55"/>
                </a:lnTo>
                <a:lnTo>
                  <a:pt x="153" y="55"/>
                </a:lnTo>
                <a:lnTo>
                  <a:pt x="153" y="55"/>
                </a:lnTo>
                <a:lnTo>
                  <a:pt x="156" y="50"/>
                </a:lnTo>
                <a:lnTo>
                  <a:pt x="156" y="50"/>
                </a:lnTo>
                <a:close/>
                <a:moveTo>
                  <a:pt x="237" y="52"/>
                </a:moveTo>
                <a:lnTo>
                  <a:pt x="237" y="52"/>
                </a:lnTo>
                <a:lnTo>
                  <a:pt x="249" y="52"/>
                </a:lnTo>
                <a:lnTo>
                  <a:pt x="249" y="52"/>
                </a:lnTo>
                <a:lnTo>
                  <a:pt x="249" y="52"/>
                </a:lnTo>
                <a:lnTo>
                  <a:pt x="249" y="52"/>
                </a:lnTo>
                <a:lnTo>
                  <a:pt x="238" y="52"/>
                </a:lnTo>
                <a:lnTo>
                  <a:pt x="238" y="52"/>
                </a:lnTo>
                <a:lnTo>
                  <a:pt x="237" y="52"/>
                </a:lnTo>
                <a:lnTo>
                  <a:pt x="237" y="52"/>
                </a:lnTo>
                <a:close/>
                <a:moveTo>
                  <a:pt x="371" y="216"/>
                </a:moveTo>
                <a:lnTo>
                  <a:pt x="371" y="216"/>
                </a:lnTo>
                <a:lnTo>
                  <a:pt x="366" y="221"/>
                </a:lnTo>
                <a:lnTo>
                  <a:pt x="366" y="221"/>
                </a:lnTo>
                <a:lnTo>
                  <a:pt x="369" y="221"/>
                </a:lnTo>
                <a:lnTo>
                  <a:pt x="371" y="216"/>
                </a:lnTo>
                <a:lnTo>
                  <a:pt x="371" y="216"/>
                </a:lnTo>
                <a:close/>
                <a:moveTo>
                  <a:pt x="158" y="364"/>
                </a:moveTo>
                <a:lnTo>
                  <a:pt x="158" y="364"/>
                </a:lnTo>
                <a:lnTo>
                  <a:pt x="161" y="361"/>
                </a:lnTo>
                <a:lnTo>
                  <a:pt x="161" y="361"/>
                </a:lnTo>
                <a:lnTo>
                  <a:pt x="159" y="360"/>
                </a:lnTo>
                <a:lnTo>
                  <a:pt x="159" y="360"/>
                </a:lnTo>
                <a:lnTo>
                  <a:pt x="158" y="360"/>
                </a:lnTo>
                <a:lnTo>
                  <a:pt x="158" y="360"/>
                </a:lnTo>
                <a:lnTo>
                  <a:pt x="156" y="361"/>
                </a:lnTo>
                <a:lnTo>
                  <a:pt x="156" y="361"/>
                </a:lnTo>
                <a:lnTo>
                  <a:pt x="156" y="363"/>
                </a:lnTo>
                <a:lnTo>
                  <a:pt x="156" y="363"/>
                </a:lnTo>
                <a:lnTo>
                  <a:pt x="158" y="364"/>
                </a:lnTo>
                <a:lnTo>
                  <a:pt x="158" y="364"/>
                </a:lnTo>
                <a:close/>
                <a:moveTo>
                  <a:pt x="180" y="402"/>
                </a:moveTo>
                <a:lnTo>
                  <a:pt x="180" y="402"/>
                </a:lnTo>
                <a:lnTo>
                  <a:pt x="178" y="405"/>
                </a:lnTo>
                <a:lnTo>
                  <a:pt x="178" y="405"/>
                </a:lnTo>
                <a:lnTo>
                  <a:pt x="180" y="407"/>
                </a:lnTo>
                <a:lnTo>
                  <a:pt x="180" y="407"/>
                </a:lnTo>
                <a:lnTo>
                  <a:pt x="181" y="409"/>
                </a:lnTo>
                <a:lnTo>
                  <a:pt x="183" y="409"/>
                </a:lnTo>
                <a:lnTo>
                  <a:pt x="183" y="409"/>
                </a:lnTo>
                <a:lnTo>
                  <a:pt x="181" y="407"/>
                </a:lnTo>
                <a:lnTo>
                  <a:pt x="181" y="407"/>
                </a:lnTo>
                <a:lnTo>
                  <a:pt x="180" y="402"/>
                </a:lnTo>
                <a:lnTo>
                  <a:pt x="180" y="402"/>
                </a:lnTo>
                <a:close/>
                <a:moveTo>
                  <a:pt x="367" y="257"/>
                </a:moveTo>
                <a:lnTo>
                  <a:pt x="367" y="257"/>
                </a:lnTo>
                <a:lnTo>
                  <a:pt x="367" y="259"/>
                </a:lnTo>
                <a:lnTo>
                  <a:pt x="367" y="259"/>
                </a:lnTo>
                <a:lnTo>
                  <a:pt x="375" y="257"/>
                </a:lnTo>
                <a:lnTo>
                  <a:pt x="375" y="257"/>
                </a:lnTo>
                <a:lnTo>
                  <a:pt x="367" y="257"/>
                </a:lnTo>
                <a:lnTo>
                  <a:pt x="367" y="257"/>
                </a:lnTo>
                <a:close/>
                <a:moveTo>
                  <a:pt x="298" y="199"/>
                </a:moveTo>
                <a:lnTo>
                  <a:pt x="298" y="199"/>
                </a:lnTo>
                <a:lnTo>
                  <a:pt x="298" y="199"/>
                </a:lnTo>
                <a:lnTo>
                  <a:pt x="298" y="199"/>
                </a:lnTo>
                <a:lnTo>
                  <a:pt x="300" y="189"/>
                </a:lnTo>
                <a:lnTo>
                  <a:pt x="300" y="189"/>
                </a:lnTo>
                <a:lnTo>
                  <a:pt x="298" y="186"/>
                </a:lnTo>
                <a:lnTo>
                  <a:pt x="298" y="186"/>
                </a:lnTo>
                <a:lnTo>
                  <a:pt x="298" y="199"/>
                </a:lnTo>
                <a:lnTo>
                  <a:pt x="298" y="199"/>
                </a:lnTo>
                <a:close/>
                <a:moveTo>
                  <a:pt x="211" y="391"/>
                </a:moveTo>
                <a:lnTo>
                  <a:pt x="211" y="391"/>
                </a:lnTo>
                <a:lnTo>
                  <a:pt x="207" y="390"/>
                </a:lnTo>
                <a:lnTo>
                  <a:pt x="207" y="390"/>
                </a:lnTo>
                <a:lnTo>
                  <a:pt x="210" y="394"/>
                </a:lnTo>
                <a:lnTo>
                  <a:pt x="210" y="394"/>
                </a:lnTo>
                <a:lnTo>
                  <a:pt x="211" y="391"/>
                </a:lnTo>
                <a:lnTo>
                  <a:pt x="211" y="391"/>
                </a:lnTo>
                <a:close/>
                <a:moveTo>
                  <a:pt x="221" y="339"/>
                </a:moveTo>
                <a:lnTo>
                  <a:pt x="221" y="339"/>
                </a:lnTo>
                <a:lnTo>
                  <a:pt x="224" y="334"/>
                </a:lnTo>
                <a:lnTo>
                  <a:pt x="224" y="334"/>
                </a:lnTo>
                <a:lnTo>
                  <a:pt x="222" y="333"/>
                </a:lnTo>
                <a:lnTo>
                  <a:pt x="222" y="333"/>
                </a:lnTo>
                <a:lnTo>
                  <a:pt x="219" y="338"/>
                </a:lnTo>
                <a:lnTo>
                  <a:pt x="219" y="338"/>
                </a:lnTo>
                <a:lnTo>
                  <a:pt x="221" y="339"/>
                </a:lnTo>
                <a:lnTo>
                  <a:pt x="221" y="339"/>
                </a:lnTo>
                <a:close/>
                <a:moveTo>
                  <a:pt x="323" y="159"/>
                </a:moveTo>
                <a:lnTo>
                  <a:pt x="323" y="159"/>
                </a:lnTo>
                <a:lnTo>
                  <a:pt x="322" y="162"/>
                </a:lnTo>
                <a:lnTo>
                  <a:pt x="322" y="162"/>
                </a:lnTo>
                <a:lnTo>
                  <a:pt x="323" y="164"/>
                </a:lnTo>
                <a:lnTo>
                  <a:pt x="323" y="164"/>
                </a:lnTo>
                <a:lnTo>
                  <a:pt x="325" y="162"/>
                </a:lnTo>
                <a:lnTo>
                  <a:pt x="325" y="162"/>
                </a:lnTo>
                <a:lnTo>
                  <a:pt x="323" y="159"/>
                </a:lnTo>
                <a:lnTo>
                  <a:pt x="323" y="159"/>
                </a:lnTo>
                <a:close/>
                <a:moveTo>
                  <a:pt x="58" y="185"/>
                </a:moveTo>
                <a:lnTo>
                  <a:pt x="58" y="185"/>
                </a:lnTo>
                <a:lnTo>
                  <a:pt x="63" y="186"/>
                </a:lnTo>
                <a:lnTo>
                  <a:pt x="65" y="183"/>
                </a:lnTo>
                <a:lnTo>
                  <a:pt x="65" y="183"/>
                </a:lnTo>
                <a:lnTo>
                  <a:pt x="61" y="183"/>
                </a:lnTo>
                <a:lnTo>
                  <a:pt x="61" y="183"/>
                </a:lnTo>
                <a:lnTo>
                  <a:pt x="60" y="185"/>
                </a:lnTo>
                <a:lnTo>
                  <a:pt x="58" y="185"/>
                </a:lnTo>
                <a:lnTo>
                  <a:pt x="58" y="185"/>
                </a:lnTo>
                <a:close/>
                <a:moveTo>
                  <a:pt x="334" y="192"/>
                </a:moveTo>
                <a:lnTo>
                  <a:pt x="334" y="192"/>
                </a:lnTo>
                <a:lnTo>
                  <a:pt x="328" y="194"/>
                </a:lnTo>
                <a:lnTo>
                  <a:pt x="328" y="194"/>
                </a:lnTo>
                <a:lnTo>
                  <a:pt x="328" y="194"/>
                </a:lnTo>
                <a:lnTo>
                  <a:pt x="328" y="194"/>
                </a:lnTo>
                <a:lnTo>
                  <a:pt x="328" y="194"/>
                </a:lnTo>
                <a:lnTo>
                  <a:pt x="328" y="194"/>
                </a:lnTo>
                <a:lnTo>
                  <a:pt x="333" y="194"/>
                </a:lnTo>
                <a:lnTo>
                  <a:pt x="333" y="194"/>
                </a:lnTo>
                <a:lnTo>
                  <a:pt x="334" y="194"/>
                </a:lnTo>
                <a:lnTo>
                  <a:pt x="334" y="192"/>
                </a:lnTo>
                <a:lnTo>
                  <a:pt x="334" y="192"/>
                </a:lnTo>
                <a:close/>
                <a:moveTo>
                  <a:pt x="17" y="230"/>
                </a:moveTo>
                <a:lnTo>
                  <a:pt x="17" y="230"/>
                </a:lnTo>
                <a:lnTo>
                  <a:pt x="17" y="237"/>
                </a:lnTo>
                <a:lnTo>
                  <a:pt x="17" y="237"/>
                </a:lnTo>
                <a:lnTo>
                  <a:pt x="19" y="235"/>
                </a:lnTo>
                <a:lnTo>
                  <a:pt x="19" y="235"/>
                </a:lnTo>
                <a:lnTo>
                  <a:pt x="19" y="230"/>
                </a:lnTo>
                <a:lnTo>
                  <a:pt x="19" y="230"/>
                </a:lnTo>
                <a:lnTo>
                  <a:pt x="17" y="230"/>
                </a:lnTo>
                <a:lnTo>
                  <a:pt x="17" y="230"/>
                </a:lnTo>
                <a:close/>
                <a:moveTo>
                  <a:pt x="136" y="65"/>
                </a:moveTo>
                <a:lnTo>
                  <a:pt x="136" y="65"/>
                </a:lnTo>
                <a:lnTo>
                  <a:pt x="142" y="58"/>
                </a:lnTo>
                <a:lnTo>
                  <a:pt x="142" y="58"/>
                </a:lnTo>
                <a:lnTo>
                  <a:pt x="140" y="58"/>
                </a:lnTo>
                <a:lnTo>
                  <a:pt x="139" y="60"/>
                </a:lnTo>
                <a:lnTo>
                  <a:pt x="139" y="60"/>
                </a:lnTo>
                <a:lnTo>
                  <a:pt x="137" y="63"/>
                </a:lnTo>
                <a:lnTo>
                  <a:pt x="137" y="63"/>
                </a:lnTo>
                <a:lnTo>
                  <a:pt x="136" y="65"/>
                </a:lnTo>
                <a:lnTo>
                  <a:pt x="136" y="65"/>
                </a:lnTo>
                <a:close/>
                <a:moveTo>
                  <a:pt x="339" y="205"/>
                </a:moveTo>
                <a:lnTo>
                  <a:pt x="339" y="205"/>
                </a:lnTo>
                <a:lnTo>
                  <a:pt x="337" y="202"/>
                </a:lnTo>
                <a:lnTo>
                  <a:pt x="337" y="202"/>
                </a:lnTo>
                <a:lnTo>
                  <a:pt x="336" y="202"/>
                </a:lnTo>
                <a:lnTo>
                  <a:pt x="334" y="203"/>
                </a:lnTo>
                <a:lnTo>
                  <a:pt x="334" y="203"/>
                </a:lnTo>
                <a:lnTo>
                  <a:pt x="339" y="205"/>
                </a:lnTo>
                <a:lnTo>
                  <a:pt x="339" y="205"/>
                </a:lnTo>
                <a:close/>
                <a:moveTo>
                  <a:pt x="47" y="219"/>
                </a:moveTo>
                <a:lnTo>
                  <a:pt x="47" y="219"/>
                </a:lnTo>
                <a:lnTo>
                  <a:pt x="47" y="215"/>
                </a:lnTo>
                <a:lnTo>
                  <a:pt x="47" y="215"/>
                </a:lnTo>
                <a:lnTo>
                  <a:pt x="46" y="213"/>
                </a:lnTo>
                <a:lnTo>
                  <a:pt x="46" y="213"/>
                </a:lnTo>
                <a:lnTo>
                  <a:pt x="46" y="218"/>
                </a:lnTo>
                <a:lnTo>
                  <a:pt x="46" y="218"/>
                </a:lnTo>
                <a:lnTo>
                  <a:pt x="47" y="219"/>
                </a:lnTo>
                <a:lnTo>
                  <a:pt x="47" y="219"/>
                </a:lnTo>
                <a:close/>
                <a:moveTo>
                  <a:pt x="39" y="260"/>
                </a:moveTo>
                <a:lnTo>
                  <a:pt x="39" y="260"/>
                </a:lnTo>
                <a:lnTo>
                  <a:pt x="33" y="260"/>
                </a:lnTo>
                <a:lnTo>
                  <a:pt x="33" y="260"/>
                </a:lnTo>
                <a:lnTo>
                  <a:pt x="35" y="262"/>
                </a:lnTo>
                <a:lnTo>
                  <a:pt x="35" y="262"/>
                </a:lnTo>
                <a:lnTo>
                  <a:pt x="39" y="262"/>
                </a:lnTo>
                <a:lnTo>
                  <a:pt x="39" y="262"/>
                </a:lnTo>
                <a:lnTo>
                  <a:pt x="39" y="260"/>
                </a:lnTo>
                <a:lnTo>
                  <a:pt x="39" y="260"/>
                </a:lnTo>
                <a:close/>
                <a:moveTo>
                  <a:pt x="134" y="73"/>
                </a:moveTo>
                <a:lnTo>
                  <a:pt x="134" y="73"/>
                </a:lnTo>
                <a:lnTo>
                  <a:pt x="139" y="74"/>
                </a:lnTo>
                <a:lnTo>
                  <a:pt x="139" y="74"/>
                </a:lnTo>
                <a:lnTo>
                  <a:pt x="142" y="71"/>
                </a:lnTo>
                <a:lnTo>
                  <a:pt x="142" y="71"/>
                </a:lnTo>
                <a:lnTo>
                  <a:pt x="134" y="73"/>
                </a:lnTo>
                <a:lnTo>
                  <a:pt x="134" y="73"/>
                </a:lnTo>
                <a:close/>
                <a:moveTo>
                  <a:pt x="188" y="9"/>
                </a:moveTo>
                <a:lnTo>
                  <a:pt x="188" y="9"/>
                </a:lnTo>
                <a:lnTo>
                  <a:pt x="188" y="9"/>
                </a:lnTo>
                <a:lnTo>
                  <a:pt x="188" y="9"/>
                </a:lnTo>
                <a:lnTo>
                  <a:pt x="207" y="9"/>
                </a:lnTo>
                <a:lnTo>
                  <a:pt x="207" y="9"/>
                </a:lnTo>
                <a:lnTo>
                  <a:pt x="207" y="9"/>
                </a:lnTo>
                <a:lnTo>
                  <a:pt x="207" y="9"/>
                </a:lnTo>
                <a:lnTo>
                  <a:pt x="208" y="8"/>
                </a:lnTo>
                <a:lnTo>
                  <a:pt x="208" y="8"/>
                </a:lnTo>
                <a:lnTo>
                  <a:pt x="188" y="9"/>
                </a:lnTo>
                <a:lnTo>
                  <a:pt x="188" y="9"/>
                </a:lnTo>
                <a:close/>
                <a:moveTo>
                  <a:pt x="77" y="151"/>
                </a:moveTo>
                <a:lnTo>
                  <a:pt x="77" y="151"/>
                </a:lnTo>
                <a:lnTo>
                  <a:pt x="74" y="153"/>
                </a:lnTo>
                <a:lnTo>
                  <a:pt x="72" y="155"/>
                </a:lnTo>
                <a:lnTo>
                  <a:pt x="72" y="155"/>
                </a:lnTo>
                <a:lnTo>
                  <a:pt x="76" y="155"/>
                </a:lnTo>
                <a:lnTo>
                  <a:pt x="76" y="155"/>
                </a:lnTo>
                <a:lnTo>
                  <a:pt x="76" y="155"/>
                </a:lnTo>
                <a:lnTo>
                  <a:pt x="76" y="155"/>
                </a:lnTo>
                <a:lnTo>
                  <a:pt x="77" y="151"/>
                </a:lnTo>
                <a:lnTo>
                  <a:pt x="77" y="151"/>
                </a:lnTo>
                <a:close/>
                <a:moveTo>
                  <a:pt x="285" y="147"/>
                </a:moveTo>
                <a:lnTo>
                  <a:pt x="285" y="147"/>
                </a:lnTo>
                <a:lnTo>
                  <a:pt x="278" y="147"/>
                </a:lnTo>
                <a:lnTo>
                  <a:pt x="278" y="147"/>
                </a:lnTo>
                <a:lnTo>
                  <a:pt x="279" y="148"/>
                </a:lnTo>
                <a:lnTo>
                  <a:pt x="279" y="148"/>
                </a:lnTo>
                <a:lnTo>
                  <a:pt x="285" y="148"/>
                </a:lnTo>
                <a:lnTo>
                  <a:pt x="285" y="148"/>
                </a:lnTo>
                <a:lnTo>
                  <a:pt x="285" y="148"/>
                </a:lnTo>
                <a:lnTo>
                  <a:pt x="285" y="147"/>
                </a:lnTo>
                <a:lnTo>
                  <a:pt x="285" y="147"/>
                </a:lnTo>
                <a:close/>
                <a:moveTo>
                  <a:pt x="202" y="402"/>
                </a:moveTo>
                <a:lnTo>
                  <a:pt x="202" y="402"/>
                </a:lnTo>
                <a:lnTo>
                  <a:pt x="200" y="397"/>
                </a:lnTo>
                <a:lnTo>
                  <a:pt x="200" y="397"/>
                </a:lnTo>
                <a:lnTo>
                  <a:pt x="197" y="402"/>
                </a:lnTo>
                <a:lnTo>
                  <a:pt x="197" y="402"/>
                </a:lnTo>
                <a:lnTo>
                  <a:pt x="202" y="402"/>
                </a:lnTo>
                <a:lnTo>
                  <a:pt x="202" y="402"/>
                </a:lnTo>
                <a:close/>
                <a:moveTo>
                  <a:pt x="271" y="393"/>
                </a:moveTo>
                <a:lnTo>
                  <a:pt x="271" y="393"/>
                </a:lnTo>
                <a:lnTo>
                  <a:pt x="273" y="385"/>
                </a:lnTo>
                <a:lnTo>
                  <a:pt x="273" y="385"/>
                </a:lnTo>
                <a:lnTo>
                  <a:pt x="273" y="385"/>
                </a:lnTo>
                <a:lnTo>
                  <a:pt x="273" y="385"/>
                </a:lnTo>
                <a:lnTo>
                  <a:pt x="271" y="390"/>
                </a:lnTo>
                <a:lnTo>
                  <a:pt x="271" y="390"/>
                </a:lnTo>
                <a:lnTo>
                  <a:pt x="271" y="391"/>
                </a:lnTo>
                <a:lnTo>
                  <a:pt x="271" y="393"/>
                </a:lnTo>
                <a:lnTo>
                  <a:pt x="271" y="393"/>
                </a:lnTo>
                <a:close/>
                <a:moveTo>
                  <a:pt x="196" y="49"/>
                </a:moveTo>
                <a:lnTo>
                  <a:pt x="196" y="49"/>
                </a:lnTo>
                <a:lnTo>
                  <a:pt x="196" y="49"/>
                </a:lnTo>
                <a:lnTo>
                  <a:pt x="196" y="49"/>
                </a:lnTo>
                <a:lnTo>
                  <a:pt x="199" y="44"/>
                </a:lnTo>
                <a:lnTo>
                  <a:pt x="199" y="44"/>
                </a:lnTo>
                <a:lnTo>
                  <a:pt x="196" y="44"/>
                </a:lnTo>
                <a:lnTo>
                  <a:pt x="196" y="44"/>
                </a:lnTo>
                <a:lnTo>
                  <a:pt x="196" y="49"/>
                </a:lnTo>
                <a:lnTo>
                  <a:pt x="196" y="49"/>
                </a:lnTo>
                <a:close/>
                <a:moveTo>
                  <a:pt x="98" y="216"/>
                </a:moveTo>
                <a:lnTo>
                  <a:pt x="98" y="216"/>
                </a:lnTo>
                <a:lnTo>
                  <a:pt x="96" y="208"/>
                </a:lnTo>
                <a:lnTo>
                  <a:pt x="96" y="208"/>
                </a:lnTo>
                <a:lnTo>
                  <a:pt x="95" y="208"/>
                </a:lnTo>
                <a:lnTo>
                  <a:pt x="95" y="208"/>
                </a:lnTo>
                <a:lnTo>
                  <a:pt x="95" y="208"/>
                </a:lnTo>
                <a:lnTo>
                  <a:pt x="95" y="208"/>
                </a:lnTo>
                <a:lnTo>
                  <a:pt x="95" y="216"/>
                </a:lnTo>
                <a:lnTo>
                  <a:pt x="95" y="216"/>
                </a:lnTo>
                <a:lnTo>
                  <a:pt x="98" y="216"/>
                </a:lnTo>
                <a:lnTo>
                  <a:pt x="98" y="216"/>
                </a:lnTo>
                <a:close/>
                <a:moveTo>
                  <a:pt x="386" y="189"/>
                </a:moveTo>
                <a:lnTo>
                  <a:pt x="386" y="189"/>
                </a:lnTo>
                <a:lnTo>
                  <a:pt x="385" y="189"/>
                </a:lnTo>
                <a:lnTo>
                  <a:pt x="385" y="189"/>
                </a:lnTo>
                <a:lnTo>
                  <a:pt x="385" y="191"/>
                </a:lnTo>
                <a:lnTo>
                  <a:pt x="385" y="191"/>
                </a:lnTo>
                <a:lnTo>
                  <a:pt x="385" y="196"/>
                </a:lnTo>
                <a:lnTo>
                  <a:pt x="385" y="196"/>
                </a:lnTo>
                <a:lnTo>
                  <a:pt x="386" y="192"/>
                </a:lnTo>
                <a:lnTo>
                  <a:pt x="386" y="189"/>
                </a:lnTo>
                <a:lnTo>
                  <a:pt x="386" y="189"/>
                </a:lnTo>
                <a:close/>
                <a:moveTo>
                  <a:pt x="383" y="158"/>
                </a:moveTo>
                <a:lnTo>
                  <a:pt x="383" y="158"/>
                </a:lnTo>
                <a:lnTo>
                  <a:pt x="383" y="161"/>
                </a:lnTo>
                <a:lnTo>
                  <a:pt x="383" y="166"/>
                </a:lnTo>
                <a:lnTo>
                  <a:pt x="383" y="166"/>
                </a:lnTo>
                <a:lnTo>
                  <a:pt x="385" y="164"/>
                </a:lnTo>
                <a:lnTo>
                  <a:pt x="385" y="164"/>
                </a:lnTo>
                <a:lnTo>
                  <a:pt x="385" y="162"/>
                </a:lnTo>
                <a:lnTo>
                  <a:pt x="385" y="162"/>
                </a:lnTo>
                <a:lnTo>
                  <a:pt x="383" y="158"/>
                </a:lnTo>
                <a:lnTo>
                  <a:pt x="383" y="158"/>
                </a:lnTo>
                <a:close/>
                <a:moveTo>
                  <a:pt x="248" y="126"/>
                </a:moveTo>
                <a:lnTo>
                  <a:pt x="248" y="126"/>
                </a:lnTo>
                <a:lnTo>
                  <a:pt x="248" y="126"/>
                </a:lnTo>
                <a:lnTo>
                  <a:pt x="248" y="126"/>
                </a:lnTo>
                <a:lnTo>
                  <a:pt x="246" y="126"/>
                </a:lnTo>
                <a:lnTo>
                  <a:pt x="246" y="126"/>
                </a:lnTo>
                <a:lnTo>
                  <a:pt x="243" y="131"/>
                </a:lnTo>
                <a:lnTo>
                  <a:pt x="243" y="131"/>
                </a:lnTo>
                <a:lnTo>
                  <a:pt x="244" y="131"/>
                </a:lnTo>
                <a:lnTo>
                  <a:pt x="244" y="131"/>
                </a:lnTo>
                <a:lnTo>
                  <a:pt x="248" y="126"/>
                </a:lnTo>
                <a:lnTo>
                  <a:pt x="248" y="126"/>
                </a:lnTo>
                <a:close/>
                <a:moveTo>
                  <a:pt x="243" y="65"/>
                </a:moveTo>
                <a:lnTo>
                  <a:pt x="243" y="65"/>
                </a:lnTo>
                <a:lnTo>
                  <a:pt x="246" y="58"/>
                </a:lnTo>
                <a:lnTo>
                  <a:pt x="246" y="58"/>
                </a:lnTo>
                <a:lnTo>
                  <a:pt x="246" y="58"/>
                </a:lnTo>
                <a:lnTo>
                  <a:pt x="246" y="58"/>
                </a:lnTo>
                <a:lnTo>
                  <a:pt x="241" y="63"/>
                </a:lnTo>
                <a:lnTo>
                  <a:pt x="241" y="63"/>
                </a:lnTo>
                <a:lnTo>
                  <a:pt x="241" y="65"/>
                </a:lnTo>
                <a:lnTo>
                  <a:pt x="241" y="65"/>
                </a:lnTo>
                <a:lnTo>
                  <a:pt x="243" y="65"/>
                </a:lnTo>
                <a:lnTo>
                  <a:pt x="243" y="65"/>
                </a:lnTo>
                <a:close/>
                <a:moveTo>
                  <a:pt x="240" y="145"/>
                </a:moveTo>
                <a:lnTo>
                  <a:pt x="240" y="145"/>
                </a:lnTo>
                <a:lnTo>
                  <a:pt x="240" y="144"/>
                </a:lnTo>
                <a:lnTo>
                  <a:pt x="240" y="144"/>
                </a:lnTo>
                <a:lnTo>
                  <a:pt x="237" y="142"/>
                </a:lnTo>
                <a:lnTo>
                  <a:pt x="237" y="142"/>
                </a:lnTo>
                <a:lnTo>
                  <a:pt x="235" y="145"/>
                </a:lnTo>
                <a:lnTo>
                  <a:pt x="235" y="145"/>
                </a:lnTo>
                <a:lnTo>
                  <a:pt x="238" y="145"/>
                </a:lnTo>
                <a:lnTo>
                  <a:pt x="238" y="145"/>
                </a:lnTo>
                <a:lnTo>
                  <a:pt x="240" y="145"/>
                </a:lnTo>
                <a:lnTo>
                  <a:pt x="240" y="145"/>
                </a:lnTo>
                <a:close/>
                <a:moveTo>
                  <a:pt x="134" y="248"/>
                </a:moveTo>
                <a:lnTo>
                  <a:pt x="134" y="248"/>
                </a:lnTo>
                <a:lnTo>
                  <a:pt x="136" y="248"/>
                </a:lnTo>
                <a:lnTo>
                  <a:pt x="136" y="248"/>
                </a:lnTo>
                <a:lnTo>
                  <a:pt x="137" y="248"/>
                </a:lnTo>
                <a:lnTo>
                  <a:pt x="137" y="248"/>
                </a:lnTo>
                <a:lnTo>
                  <a:pt x="134" y="243"/>
                </a:lnTo>
                <a:lnTo>
                  <a:pt x="134" y="243"/>
                </a:lnTo>
                <a:lnTo>
                  <a:pt x="132" y="244"/>
                </a:lnTo>
                <a:lnTo>
                  <a:pt x="134" y="248"/>
                </a:lnTo>
                <a:lnTo>
                  <a:pt x="134" y="248"/>
                </a:lnTo>
                <a:close/>
                <a:moveTo>
                  <a:pt x="79" y="173"/>
                </a:moveTo>
                <a:lnTo>
                  <a:pt x="79" y="173"/>
                </a:lnTo>
                <a:lnTo>
                  <a:pt x="82" y="173"/>
                </a:lnTo>
                <a:lnTo>
                  <a:pt x="82" y="173"/>
                </a:lnTo>
                <a:lnTo>
                  <a:pt x="83" y="173"/>
                </a:lnTo>
                <a:lnTo>
                  <a:pt x="83" y="173"/>
                </a:lnTo>
                <a:lnTo>
                  <a:pt x="85" y="170"/>
                </a:lnTo>
                <a:lnTo>
                  <a:pt x="85" y="170"/>
                </a:lnTo>
                <a:lnTo>
                  <a:pt x="82" y="170"/>
                </a:lnTo>
                <a:lnTo>
                  <a:pt x="79" y="173"/>
                </a:lnTo>
                <a:lnTo>
                  <a:pt x="79" y="173"/>
                </a:lnTo>
                <a:close/>
                <a:moveTo>
                  <a:pt x="238" y="131"/>
                </a:moveTo>
                <a:lnTo>
                  <a:pt x="238" y="131"/>
                </a:lnTo>
                <a:lnTo>
                  <a:pt x="238" y="131"/>
                </a:lnTo>
                <a:lnTo>
                  <a:pt x="240" y="131"/>
                </a:lnTo>
                <a:lnTo>
                  <a:pt x="240" y="131"/>
                </a:lnTo>
                <a:lnTo>
                  <a:pt x="243" y="126"/>
                </a:lnTo>
                <a:lnTo>
                  <a:pt x="243" y="126"/>
                </a:lnTo>
                <a:lnTo>
                  <a:pt x="240" y="126"/>
                </a:lnTo>
                <a:lnTo>
                  <a:pt x="240" y="126"/>
                </a:lnTo>
                <a:lnTo>
                  <a:pt x="240" y="128"/>
                </a:lnTo>
                <a:lnTo>
                  <a:pt x="240" y="128"/>
                </a:lnTo>
                <a:lnTo>
                  <a:pt x="238" y="131"/>
                </a:lnTo>
                <a:lnTo>
                  <a:pt x="238" y="131"/>
                </a:lnTo>
                <a:close/>
                <a:moveTo>
                  <a:pt x="101" y="197"/>
                </a:moveTo>
                <a:lnTo>
                  <a:pt x="101" y="197"/>
                </a:lnTo>
                <a:lnTo>
                  <a:pt x="102" y="200"/>
                </a:lnTo>
                <a:lnTo>
                  <a:pt x="102" y="200"/>
                </a:lnTo>
                <a:lnTo>
                  <a:pt x="104" y="205"/>
                </a:lnTo>
                <a:lnTo>
                  <a:pt x="104" y="205"/>
                </a:lnTo>
                <a:lnTo>
                  <a:pt x="104" y="203"/>
                </a:lnTo>
                <a:lnTo>
                  <a:pt x="104" y="203"/>
                </a:lnTo>
                <a:lnTo>
                  <a:pt x="104" y="199"/>
                </a:lnTo>
                <a:lnTo>
                  <a:pt x="104" y="199"/>
                </a:lnTo>
                <a:lnTo>
                  <a:pt x="101" y="197"/>
                </a:lnTo>
                <a:lnTo>
                  <a:pt x="101" y="197"/>
                </a:lnTo>
                <a:close/>
                <a:moveTo>
                  <a:pt x="355" y="199"/>
                </a:moveTo>
                <a:lnTo>
                  <a:pt x="355" y="199"/>
                </a:lnTo>
                <a:lnTo>
                  <a:pt x="355" y="200"/>
                </a:lnTo>
                <a:lnTo>
                  <a:pt x="355" y="200"/>
                </a:lnTo>
                <a:lnTo>
                  <a:pt x="353" y="202"/>
                </a:lnTo>
                <a:lnTo>
                  <a:pt x="353" y="202"/>
                </a:lnTo>
                <a:lnTo>
                  <a:pt x="353" y="205"/>
                </a:lnTo>
                <a:lnTo>
                  <a:pt x="353" y="205"/>
                </a:lnTo>
                <a:lnTo>
                  <a:pt x="355" y="205"/>
                </a:lnTo>
                <a:lnTo>
                  <a:pt x="355" y="205"/>
                </a:lnTo>
                <a:lnTo>
                  <a:pt x="355" y="199"/>
                </a:lnTo>
                <a:lnTo>
                  <a:pt x="355" y="199"/>
                </a:lnTo>
                <a:close/>
                <a:moveTo>
                  <a:pt x="257" y="382"/>
                </a:moveTo>
                <a:lnTo>
                  <a:pt x="257" y="382"/>
                </a:lnTo>
                <a:lnTo>
                  <a:pt x="257" y="385"/>
                </a:lnTo>
                <a:lnTo>
                  <a:pt x="259" y="388"/>
                </a:lnTo>
                <a:lnTo>
                  <a:pt x="259" y="388"/>
                </a:lnTo>
                <a:lnTo>
                  <a:pt x="259" y="386"/>
                </a:lnTo>
                <a:lnTo>
                  <a:pt x="259" y="386"/>
                </a:lnTo>
                <a:lnTo>
                  <a:pt x="257" y="382"/>
                </a:lnTo>
                <a:lnTo>
                  <a:pt x="257" y="382"/>
                </a:lnTo>
                <a:close/>
                <a:moveTo>
                  <a:pt x="356" y="219"/>
                </a:moveTo>
                <a:lnTo>
                  <a:pt x="356" y="219"/>
                </a:lnTo>
                <a:lnTo>
                  <a:pt x="356" y="221"/>
                </a:lnTo>
                <a:lnTo>
                  <a:pt x="356" y="221"/>
                </a:lnTo>
                <a:lnTo>
                  <a:pt x="358" y="221"/>
                </a:lnTo>
                <a:lnTo>
                  <a:pt x="358" y="221"/>
                </a:lnTo>
                <a:lnTo>
                  <a:pt x="361" y="213"/>
                </a:lnTo>
                <a:lnTo>
                  <a:pt x="361" y="213"/>
                </a:lnTo>
                <a:lnTo>
                  <a:pt x="360" y="215"/>
                </a:lnTo>
                <a:lnTo>
                  <a:pt x="360" y="215"/>
                </a:lnTo>
                <a:lnTo>
                  <a:pt x="360" y="218"/>
                </a:lnTo>
                <a:lnTo>
                  <a:pt x="360" y="218"/>
                </a:lnTo>
                <a:lnTo>
                  <a:pt x="358" y="219"/>
                </a:lnTo>
                <a:lnTo>
                  <a:pt x="356" y="219"/>
                </a:lnTo>
                <a:lnTo>
                  <a:pt x="356" y="219"/>
                </a:lnTo>
                <a:close/>
                <a:moveTo>
                  <a:pt x="126" y="151"/>
                </a:moveTo>
                <a:lnTo>
                  <a:pt x="126" y="151"/>
                </a:lnTo>
                <a:lnTo>
                  <a:pt x="126" y="151"/>
                </a:lnTo>
                <a:lnTo>
                  <a:pt x="126" y="151"/>
                </a:lnTo>
                <a:lnTo>
                  <a:pt x="132" y="150"/>
                </a:lnTo>
                <a:lnTo>
                  <a:pt x="132" y="150"/>
                </a:lnTo>
                <a:lnTo>
                  <a:pt x="132" y="150"/>
                </a:lnTo>
                <a:lnTo>
                  <a:pt x="132" y="150"/>
                </a:lnTo>
                <a:lnTo>
                  <a:pt x="129" y="148"/>
                </a:lnTo>
                <a:lnTo>
                  <a:pt x="129" y="148"/>
                </a:lnTo>
                <a:lnTo>
                  <a:pt x="126" y="151"/>
                </a:lnTo>
                <a:lnTo>
                  <a:pt x="126" y="151"/>
                </a:lnTo>
                <a:close/>
                <a:moveTo>
                  <a:pt x="136" y="58"/>
                </a:moveTo>
                <a:lnTo>
                  <a:pt x="136" y="58"/>
                </a:lnTo>
                <a:lnTo>
                  <a:pt x="132" y="58"/>
                </a:lnTo>
                <a:lnTo>
                  <a:pt x="132" y="58"/>
                </a:lnTo>
                <a:lnTo>
                  <a:pt x="132" y="63"/>
                </a:lnTo>
                <a:lnTo>
                  <a:pt x="132" y="63"/>
                </a:lnTo>
                <a:lnTo>
                  <a:pt x="132" y="63"/>
                </a:lnTo>
                <a:lnTo>
                  <a:pt x="132" y="63"/>
                </a:lnTo>
                <a:lnTo>
                  <a:pt x="136" y="58"/>
                </a:lnTo>
                <a:lnTo>
                  <a:pt x="136" y="58"/>
                </a:lnTo>
                <a:close/>
                <a:moveTo>
                  <a:pt x="28" y="191"/>
                </a:moveTo>
                <a:lnTo>
                  <a:pt x="28" y="191"/>
                </a:lnTo>
                <a:lnTo>
                  <a:pt x="25" y="191"/>
                </a:lnTo>
                <a:lnTo>
                  <a:pt x="25" y="191"/>
                </a:lnTo>
                <a:lnTo>
                  <a:pt x="25" y="194"/>
                </a:lnTo>
                <a:lnTo>
                  <a:pt x="25" y="194"/>
                </a:lnTo>
                <a:lnTo>
                  <a:pt x="28" y="194"/>
                </a:lnTo>
                <a:lnTo>
                  <a:pt x="28" y="194"/>
                </a:lnTo>
                <a:lnTo>
                  <a:pt x="27" y="192"/>
                </a:lnTo>
                <a:lnTo>
                  <a:pt x="28" y="191"/>
                </a:lnTo>
                <a:lnTo>
                  <a:pt x="28" y="191"/>
                </a:lnTo>
                <a:close/>
                <a:moveTo>
                  <a:pt x="396" y="263"/>
                </a:moveTo>
                <a:lnTo>
                  <a:pt x="396" y="263"/>
                </a:lnTo>
                <a:lnTo>
                  <a:pt x="393" y="263"/>
                </a:lnTo>
                <a:lnTo>
                  <a:pt x="393" y="263"/>
                </a:lnTo>
                <a:lnTo>
                  <a:pt x="394" y="267"/>
                </a:lnTo>
                <a:lnTo>
                  <a:pt x="396" y="268"/>
                </a:lnTo>
                <a:lnTo>
                  <a:pt x="396" y="268"/>
                </a:lnTo>
                <a:lnTo>
                  <a:pt x="396" y="263"/>
                </a:lnTo>
                <a:lnTo>
                  <a:pt x="396" y="263"/>
                </a:lnTo>
                <a:close/>
                <a:moveTo>
                  <a:pt x="27" y="249"/>
                </a:moveTo>
                <a:lnTo>
                  <a:pt x="27" y="249"/>
                </a:lnTo>
                <a:lnTo>
                  <a:pt x="28" y="251"/>
                </a:lnTo>
                <a:lnTo>
                  <a:pt x="28" y="251"/>
                </a:lnTo>
                <a:lnTo>
                  <a:pt x="33" y="252"/>
                </a:lnTo>
                <a:lnTo>
                  <a:pt x="33" y="252"/>
                </a:lnTo>
                <a:lnTo>
                  <a:pt x="33" y="249"/>
                </a:lnTo>
                <a:lnTo>
                  <a:pt x="33" y="249"/>
                </a:lnTo>
                <a:lnTo>
                  <a:pt x="27" y="249"/>
                </a:lnTo>
                <a:lnTo>
                  <a:pt x="27" y="249"/>
                </a:lnTo>
                <a:close/>
                <a:moveTo>
                  <a:pt x="20" y="219"/>
                </a:moveTo>
                <a:lnTo>
                  <a:pt x="20" y="219"/>
                </a:lnTo>
                <a:lnTo>
                  <a:pt x="20" y="224"/>
                </a:lnTo>
                <a:lnTo>
                  <a:pt x="20" y="224"/>
                </a:lnTo>
                <a:lnTo>
                  <a:pt x="22" y="224"/>
                </a:lnTo>
                <a:lnTo>
                  <a:pt x="22" y="224"/>
                </a:lnTo>
                <a:lnTo>
                  <a:pt x="24" y="219"/>
                </a:lnTo>
                <a:lnTo>
                  <a:pt x="24" y="219"/>
                </a:lnTo>
                <a:lnTo>
                  <a:pt x="20" y="219"/>
                </a:lnTo>
                <a:lnTo>
                  <a:pt x="20" y="219"/>
                </a:lnTo>
                <a:close/>
                <a:moveTo>
                  <a:pt x="143" y="377"/>
                </a:moveTo>
                <a:lnTo>
                  <a:pt x="143" y="377"/>
                </a:lnTo>
                <a:lnTo>
                  <a:pt x="143" y="377"/>
                </a:lnTo>
                <a:lnTo>
                  <a:pt x="143" y="377"/>
                </a:lnTo>
                <a:lnTo>
                  <a:pt x="140" y="380"/>
                </a:lnTo>
                <a:lnTo>
                  <a:pt x="140" y="380"/>
                </a:lnTo>
                <a:lnTo>
                  <a:pt x="140" y="380"/>
                </a:lnTo>
                <a:lnTo>
                  <a:pt x="140" y="380"/>
                </a:lnTo>
                <a:lnTo>
                  <a:pt x="142" y="385"/>
                </a:lnTo>
                <a:lnTo>
                  <a:pt x="142" y="385"/>
                </a:lnTo>
                <a:lnTo>
                  <a:pt x="142" y="380"/>
                </a:lnTo>
                <a:lnTo>
                  <a:pt x="143" y="377"/>
                </a:lnTo>
                <a:lnTo>
                  <a:pt x="143" y="377"/>
                </a:lnTo>
                <a:close/>
                <a:moveTo>
                  <a:pt x="240" y="55"/>
                </a:moveTo>
                <a:lnTo>
                  <a:pt x="240" y="55"/>
                </a:lnTo>
                <a:lnTo>
                  <a:pt x="240" y="60"/>
                </a:lnTo>
                <a:lnTo>
                  <a:pt x="240" y="60"/>
                </a:lnTo>
                <a:lnTo>
                  <a:pt x="244" y="55"/>
                </a:lnTo>
                <a:lnTo>
                  <a:pt x="244" y="55"/>
                </a:lnTo>
                <a:lnTo>
                  <a:pt x="244" y="55"/>
                </a:lnTo>
                <a:lnTo>
                  <a:pt x="244" y="55"/>
                </a:lnTo>
                <a:lnTo>
                  <a:pt x="240" y="55"/>
                </a:lnTo>
                <a:lnTo>
                  <a:pt x="240" y="55"/>
                </a:lnTo>
                <a:close/>
                <a:moveTo>
                  <a:pt x="344" y="166"/>
                </a:moveTo>
                <a:lnTo>
                  <a:pt x="344" y="166"/>
                </a:lnTo>
                <a:lnTo>
                  <a:pt x="342" y="162"/>
                </a:lnTo>
                <a:lnTo>
                  <a:pt x="342" y="162"/>
                </a:lnTo>
                <a:lnTo>
                  <a:pt x="339" y="167"/>
                </a:lnTo>
                <a:lnTo>
                  <a:pt x="339" y="167"/>
                </a:lnTo>
                <a:lnTo>
                  <a:pt x="344" y="166"/>
                </a:lnTo>
                <a:lnTo>
                  <a:pt x="344" y="166"/>
                </a:lnTo>
                <a:close/>
                <a:moveTo>
                  <a:pt x="345" y="252"/>
                </a:moveTo>
                <a:lnTo>
                  <a:pt x="345" y="252"/>
                </a:lnTo>
                <a:lnTo>
                  <a:pt x="344" y="251"/>
                </a:lnTo>
                <a:lnTo>
                  <a:pt x="342" y="251"/>
                </a:lnTo>
                <a:lnTo>
                  <a:pt x="342" y="251"/>
                </a:lnTo>
                <a:lnTo>
                  <a:pt x="342" y="254"/>
                </a:lnTo>
                <a:lnTo>
                  <a:pt x="342" y="254"/>
                </a:lnTo>
                <a:lnTo>
                  <a:pt x="344" y="254"/>
                </a:lnTo>
                <a:lnTo>
                  <a:pt x="345" y="252"/>
                </a:lnTo>
                <a:lnTo>
                  <a:pt x="345" y="252"/>
                </a:lnTo>
                <a:close/>
                <a:moveTo>
                  <a:pt x="328" y="207"/>
                </a:moveTo>
                <a:lnTo>
                  <a:pt x="328" y="207"/>
                </a:lnTo>
                <a:lnTo>
                  <a:pt x="325" y="207"/>
                </a:lnTo>
                <a:lnTo>
                  <a:pt x="325" y="207"/>
                </a:lnTo>
                <a:lnTo>
                  <a:pt x="325" y="210"/>
                </a:lnTo>
                <a:lnTo>
                  <a:pt x="326" y="211"/>
                </a:lnTo>
                <a:lnTo>
                  <a:pt x="326" y="211"/>
                </a:lnTo>
                <a:lnTo>
                  <a:pt x="328" y="207"/>
                </a:lnTo>
                <a:lnTo>
                  <a:pt x="328" y="207"/>
                </a:lnTo>
                <a:close/>
                <a:moveTo>
                  <a:pt x="47" y="252"/>
                </a:moveTo>
                <a:lnTo>
                  <a:pt x="47" y="252"/>
                </a:lnTo>
                <a:lnTo>
                  <a:pt x="47" y="249"/>
                </a:lnTo>
                <a:lnTo>
                  <a:pt x="47" y="249"/>
                </a:lnTo>
                <a:lnTo>
                  <a:pt x="46" y="248"/>
                </a:lnTo>
                <a:lnTo>
                  <a:pt x="44" y="249"/>
                </a:lnTo>
                <a:lnTo>
                  <a:pt x="44" y="249"/>
                </a:lnTo>
                <a:lnTo>
                  <a:pt x="46" y="252"/>
                </a:lnTo>
                <a:lnTo>
                  <a:pt x="47" y="252"/>
                </a:lnTo>
                <a:lnTo>
                  <a:pt x="47" y="252"/>
                </a:lnTo>
                <a:close/>
                <a:moveTo>
                  <a:pt x="88" y="177"/>
                </a:moveTo>
                <a:lnTo>
                  <a:pt x="88" y="177"/>
                </a:lnTo>
                <a:lnTo>
                  <a:pt x="85" y="177"/>
                </a:lnTo>
                <a:lnTo>
                  <a:pt x="85" y="177"/>
                </a:lnTo>
                <a:lnTo>
                  <a:pt x="83" y="177"/>
                </a:lnTo>
                <a:lnTo>
                  <a:pt x="82" y="178"/>
                </a:lnTo>
                <a:lnTo>
                  <a:pt x="82" y="178"/>
                </a:lnTo>
                <a:lnTo>
                  <a:pt x="87" y="178"/>
                </a:lnTo>
                <a:lnTo>
                  <a:pt x="87" y="178"/>
                </a:lnTo>
                <a:lnTo>
                  <a:pt x="88" y="177"/>
                </a:lnTo>
                <a:lnTo>
                  <a:pt x="88" y="177"/>
                </a:lnTo>
                <a:close/>
                <a:moveTo>
                  <a:pt x="28" y="221"/>
                </a:moveTo>
                <a:lnTo>
                  <a:pt x="28" y="221"/>
                </a:lnTo>
                <a:lnTo>
                  <a:pt x="27" y="219"/>
                </a:lnTo>
                <a:lnTo>
                  <a:pt x="27" y="219"/>
                </a:lnTo>
                <a:lnTo>
                  <a:pt x="27" y="224"/>
                </a:lnTo>
                <a:lnTo>
                  <a:pt x="27" y="224"/>
                </a:lnTo>
                <a:lnTo>
                  <a:pt x="28" y="222"/>
                </a:lnTo>
                <a:lnTo>
                  <a:pt x="28" y="222"/>
                </a:lnTo>
                <a:lnTo>
                  <a:pt x="28" y="221"/>
                </a:lnTo>
                <a:lnTo>
                  <a:pt x="28" y="221"/>
                </a:lnTo>
                <a:close/>
                <a:moveTo>
                  <a:pt x="230" y="320"/>
                </a:moveTo>
                <a:lnTo>
                  <a:pt x="230" y="320"/>
                </a:lnTo>
                <a:lnTo>
                  <a:pt x="232" y="322"/>
                </a:lnTo>
                <a:lnTo>
                  <a:pt x="232" y="322"/>
                </a:lnTo>
                <a:lnTo>
                  <a:pt x="235" y="317"/>
                </a:lnTo>
                <a:lnTo>
                  <a:pt x="235" y="317"/>
                </a:lnTo>
                <a:lnTo>
                  <a:pt x="235" y="317"/>
                </a:lnTo>
                <a:lnTo>
                  <a:pt x="235" y="317"/>
                </a:lnTo>
                <a:lnTo>
                  <a:pt x="230" y="320"/>
                </a:lnTo>
                <a:lnTo>
                  <a:pt x="230" y="320"/>
                </a:lnTo>
                <a:close/>
                <a:moveTo>
                  <a:pt x="164" y="145"/>
                </a:moveTo>
                <a:lnTo>
                  <a:pt x="164" y="145"/>
                </a:lnTo>
                <a:lnTo>
                  <a:pt x="162" y="145"/>
                </a:lnTo>
                <a:lnTo>
                  <a:pt x="162" y="145"/>
                </a:lnTo>
                <a:lnTo>
                  <a:pt x="161" y="145"/>
                </a:lnTo>
                <a:lnTo>
                  <a:pt x="161" y="145"/>
                </a:lnTo>
                <a:lnTo>
                  <a:pt x="159" y="147"/>
                </a:lnTo>
                <a:lnTo>
                  <a:pt x="159" y="147"/>
                </a:lnTo>
                <a:lnTo>
                  <a:pt x="159" y="148"/>
                </a:lnTo>
                <a:lnTo>
                  <a:pt x="159" y="148"/>
                </a:lnTo>
                <a:lnTo>
                  <a:pt x="161" y="148"/>
                </a:lnTo>
                <a:lnTo>
                  <a:pt x="161" y="148"/>
                </a:lnTo>
                <a:lnTo>
                  <a:pt x="164" y="145"/>
                </a:lnTo>
                <a:lnTo>
                  <a:pt x="164" y="145"/>
                </a:lnTo>
                <a:close/>
                <a:moveTo>
                  <a:pt x="238" y="28"/>
                </a:moveTo>
                <a:lnTo>
                  <a:pt x="238" y="28"/>
                </a:lnTo>
                <a:lnTo>
                  <a:pt x="238" y="30"/>
                </a:lnTo>
                <a:lnTo>
                  <a:pt x="238" y="30"/>
                </a:lnTo>
                <a:lnTo>
                  <a:pt x="241" y="30"/>
                </a:lnTo>
                <a:lnTo>
                  <a:pt x="241" y="30"/>
                </a:lnTo>
                <a:lnTo>
                  <a:pt x="243" y="28"/>
                </a:lnTo>
                <a:lnTo>
                  <a:pt x="243" y="28"/>
                </a:lnTo>
                <a:lnTo>
                  <a:pt x="238" y="28"/>
                </a:lnTo>
                <a:lnTo>
                  <a:pt x="238" y="28"/>
                </a:lnTo>
                <a:close/>
                <a:moveTo>
                  <a:pt x="77" y="265"/>
                </a:moveTo>
                <a:lnTo>
                  <a:pt x="77" y="265"/>
                </a:lnTo>
                <a:lnTo>
                  <a:pt x="76" y="265"/>
                </a:lnTo>
                <a:lnTo>
                  <a:pt x="76" y="265"/>
                </a:lnTo>
                <a:lnTo>
                  <a:pt x="71" y="263"/>
                </a:lnTo>
                <a:lnTo>
                  <a:pt x="71" y="263"/>
                </a:lnTo>
                <a:lnTo>
                  <a:pt x="72" y="265"/>
                </a:lnTo>
                <a:lnTo>
                  <a:pt x="72" y="265"/>
                </a:lnTo>
                <a:lnTo>
                  <a:pt x="72" y="267"/>
                </a:lnTo>
                <a:lnTo>
                  <a:pt x="72" y="267"/>
                </a:lnTo>
                <a:lnTo>
                  <a:pt x="77" y="265"/>
                </a:lnTo>
                <a:lnTo>
                  <a:pt x="77" y="265"/>
                </a:lnTo>
                <a:close/>
                <a:moveTo>
                  <a:pt x="150" y="397"/>
                </a:moveTo>
                <a:lnTo>
                  <a:pt x="150" y="397"/>
                </a:lnTo>
                <a:lnTo>
                  <a:pt x="150" y="397"/>
                </a:lnTo>
                <a:lnTo>
                  <a:pt x="150" y="397"/>
                </a:lnTo>
                <a:lnTo>
                  <a:pt x="150" y="401"/>
                </a:lnTo>
                <a:lnTo>
                  <a:pt x="151" y="402"/>
                </a:lnTo>
                <a:lnTo>
                  <a:pt x="151" y="402"/>
                </a:lnTo>
                <a:lnTo>
                  <a:pt x="153" y="401"/>
                </a:lnTo>
                <a:lnTo>
                  <a:pt x="153" y="401"/>
                </a:lnTo>
                <a:lnTo>
                  <a:pt x="150" y="397"/>
                </a:lnTo>
                <a:lnTo>
                  <a:pt x="150" y="397"/>
                </a:lnTo>
                <a:close/>
                <a:moveTo>
                  <a:pt x="189" y="27"/>
                </a:moveTo>
                <a:lnTo>
                  <a:pt x="189" y="27"/>
                </a:lnTo>
                <a:lnTo>
                  <a:pt x="194" y="27"/>
                </a:lnTo>
                <a:lnTo>
                  <a:pt x="194" y="27"/>
                </a:lnTo>
                <a:lnTo>
                  <a:pt x="194" y="24"/>
                </a:lnTo>
                <a:lnTo>
                  <a:pt x="194" y="24"/>
                </a:lnTo>
                <a:lnTo>
                  <a:pt x="191" y="24"/>
                </a:lnTo>
                <a:lnTo>
                  <a:pt x="191" y="24"/>
                </a:lnTo>
                <a:lnTo>
                  <a:pt x="189" y="25"/>
                </a:lnTo>
                <a:lnTo>
                  <a:pt x="189" y="25"/>
                </a:lnTo>
                <a:lnTo>
                  <a:pt x="189" y="27"/>
                </a:lnTo>
                <a:lnTo>
                  <a:pt x="189" y="27"/>
                </a:lnTo>
                <a:close/>
                <a:moveTo>
                  <a:pt x="255" y="36"/>
                </a:moveTo>
                <a:lnTo>
                  <a:pt x="255" y="36"/>
                </a:lnTo>
                <a:lnTo>
                  <a:pt x="255" y="27"/>
                </a:lnTo>
                <a:lnTo>
                  <a:pt x="255" y="27"/>
                </a:lnTo>
                <a:lnTo>
                  <a:pt x="255" y="27"/>
                </a:lnTo>
                <a:lnTo>
                  <a:pt x="255" y="27"/>
                </a:lnTo>
                <a:lnTo>
                  <a:pt x="254" y="35"/>
                </a:lnTo>
                <a:lnTo>
                  <a:pt x="254" y="35"/>
                </a:lnTo>
                <a:lnTo>
                  <a:pt x="255" y="36"/>
                </a:lnTo>
                <a:lnTo>
                  <a:pt x="255" y="36"/>
                </a:lnTo>
                <a:close/>
                <a:moveTo>
                  <a:pt x="249" y="76"/>
                </a:moveTo>
                <a:lnTo>
                  <a:pt x="249" y="76"/>
                </a:lnTo>
                <a:lnTo>
                  <a:pt x="251" y="76"/>
                </a:lnTo>
                <a:lnTo>
                  <a:pt x="251" y="76"/>
                </a:lnTo>
                <a:lnTo>
                  <a:pt x="251" y="71"/>
                </a:lnTo>
                <a:lnTo>
                  <a:pt x="251" y="71"/>
                </a:lnTo>
                <a:lnTo>
                  <a:pt x="249" y="73"/>
                </a:lnTo>
                <a:lnTo>
                  <a:pt x="249" y="76"/>
                </a:lnTo>
                <a:lnTo>
                  <a:pt x="249" y="76"/>
                </a:lnTo>
                <a:close/>
                <a:moveTo>
                  <a:pt x="369" y="151"/>
                </a:moveTo>
                <a:lnTo>
                  <a:pt x="369" y="151"/>
                </a:lnTo>
                <a:lnTo>
                  <a:pt x="369" y="151"/>
                </a:lnTo>
                <a:lnTo>
                  <a:pt x="369" y="151"/>
                </a:lnTo>
                <a:lnTo>
                  <a:pt x="369" y="158"/>
                </a:lnTo>
                <a:lnTo>
                  <a:pt x="369" y="158"/>
                </a:lnTo>
                <a:lnTo>
                  <a:pt x="371" y="156"/>
                </a:lnTo>
                <a:lnTo>
                  <a:pt x="371" y="156"/>
                </a:lnTo>
                <a:lnTo>
                  <a:pt x="371" y="156"/>
                </a:lnTo>
                <a:lnTo>
                  <a:pt x="371" y="156"/>
                </a:lnTo>
                <a:lnTo>
                  <a:pt x="369" y="151"/>
                </a:lnTo>
                <a:lnTo>
                  <a:pt x="369" y="151"/>
                </a:lnTo>
                <a:close/>
                <a:moveTo>
                  <a:pt x="205" y="14"/>
                </a:moveTo>
                <a:lnTo>
                  <a:pt x="205" y="14"/>
                </a:lnTo>
                <a:lnTo>
                  <a:pt x="196" y="16"/>
                </a:lnTo>
                <a:lnTo>
                  <a:pt x="196" y="16"/>
                </a:lnTo>
                <a:lnTo>
                  <a:pt x="196" y="16"/>
                </a:lnTo>
                <a:lnTo>
                  <a:pt x="196" y="16"/>
                </a:lnTo>
                <a:lnTo>
                  <a:pt x="205" y="16"/>
                </a:lnTo>
                <a:lnTo>
                  <a:pt x="205" y="16"/>
                </a:lnTo>
                <a:lnTo>
                  <a:pt x="205" y="14"/>
                </a:lnTo>
                <a:lnTo>
                  <a:pt x="205" y="14"/>
                </a:lnTo>
                <a:close/>
                <a:moveTo>
                  <a:pt x="154" y="358"/>
                </a:moveTo>
                <a:lnTo>
                  <a:pt x="154" y="358"/>
                </a:lnTo>
                <a:lnTo>
                  <a:pt x="156" y="356"/>
                </a:lnTo>
                <a:lnTo>
                  <a:pt x="156" y="356"/>
                </a:lnTo>
                <a:lnTo>
                  <a:pt x="153" y="352"/>
                </a:lnTo>
                <a:lnTo>
                  <a:pt x="153" y="352"/>
                </a:lnTo>
                <a:lnTo>
                  <a:pt x="154" y="358"/>
                </a:lnTo>
                <a:lnTo>
                  <a:pt x="154" y="358"/>
                </a:lnTo>
                <a:close/>
                <a:moveTo>
                  <a:pt x="380" y="139"/>
                </a:moveTo>
                <a:lnTo>
                  <a:pt x="380" y="139"/>
                </a:lnTo>
                <a:lnTo>
                  <a:pt x="386" y="139"/>
                </a:lnTo>
                <a:lnTo>
                  <a:pt x="386" y="139"/>
                </a:lnTo>
                <a:lnTo>
                  <a:pt x="388" y="139"/>
                </a:lnTo>
                <a:lnTo>
                  <a:pt x="391" y="140"/>
                </a:lnTo>
                <a:lnTo>
                  <a:pt x="391" y="140"/>
                </a:lnTo>
                <a:lnTo>
                  <a:pt x="391" y="139"/>
                </a:lnTo>
                <a:lnTo>
                  <a:pt x="391" y="139"/>
                </a:lnTo>
                <a:lnTo>
                  <a:pt x="380" y="139"/>
                </a:lnTo>
                <a:lnTo>
                  <a:pt x="380" y="139"/>
                </a:lnTo>
                <a:close/>
                <a:moveTo>
                  <a:pt x="96" y="257"/>
                </a:moveTo>
                <a:lnTo>
                  <a:pt x="96" y="257"/>
                </a:lnTo>
                <a:lnTo>
                  <a:pt x="106" y="257"/>
                </a:lnTo>
                <a:lnTo>
                  <a:pt x="106" y="257"/>
                </a:lnTo>
                <a:lnTo>
                  <a:pt x="96" y="256"/>
                </a:lnTo>
                <a:lnTo>
                  <a:pt x="96" y="256"/>
                </a:lnTo>
                <a:lnTo>
                  <a:pt x="96" y="257"/>
                </a:lnTo>
                <a:lnTo>
                  <a:pt x="96" y="257"/>
                </a:lnTo>
                <a:close/>
                <a:moveTo>
                  <a:pt x="255" y="136"/>
                </a:moveTo>
                <a:lnTo>
                  <a:pt x="255" y="136"/>
                </a:lnTo>
                <a:lnTo>
                  <a:pt x="252" y="136"/>
                </a:lnTo>
                <a:lnTo>
                  <a:pt x="252" y="136"/>
                </a:lnTo>
                <a:lnTo>
                  <a:pt x="251" y="136"/>
                </a:lnTo>
                <a:lnTo>
                  <a:pt x="251" y="137"/>
                </a:lnTo>
                <a:lnTo>
                  <a:pt x="251" y="137"/>
                </a:lnTo>
                <a:lnTo>
                  <a:pt x="255" y="137"/>
                </a:lnTo>
                <a:lnTo>
                  <a:pt x="255" y="137"/>
                </a:lnTo>
                <a:lnTo>
                  <a:pt x="255" y="136"/>
                </a:lnTo>
                <a:lnTo>
                  <a:pt x="255" y="136"/>
                </a:lnTo>
                <a:close/>
                <a:moveTo>
                  <a:pt x="342" y="267"/>
                </a:moveTo>
                <a:lnTo>
                  <a:pt x="342" y="267"/>
                </a:lnTo>
                <a:lnTo>
                  <a:pt x="345" y="265"/>
                </a:lnTo>
                <a:lnTo>
                  <a:pt x="345" y="265"/>
                </a:lnTo>
                <a:lnTo>
                  <a:pt x="349" y="265"/>
                </a:lnTo>
                <a:lnTo>
                  <a:pt x="349" y="265"/>
                </a:lnTo>
                <a:lnTo>
                  <a:pt x="352" y="265"/>
                </a:lnTo>
                <a:lnTo>
                  <a:pt x="352" y="265"/>
                </a:lnTo>
                <a:lnTo>
                  <a:pt x="342" y="265"/>
                </a:lnTo>
                <a:lnTo>
                  <a:pt x="342" y="265"/>
                </a:lnTo>
                <a:lnTo>
                  <a:pt x="342" y="267"/>
                </a:lnTo>
                <a:lnTo>
                  <a:pt x="342" y="267"/>
                </a:lnTo>
                <a:close/>
                <a:moveTo>
                  <a:pt x="243" y="314"/>
                </a:moveTo>
                <a:lnTo>
                  <a:pt x="243" y="314"/>
                </a:lnTo>
                <a:lnTo>
                  <a:pt x="246" y="309"/>
                </a:lnTo>
                <a:lnTo>
                  <a:pt x="246" y="309"/>
                </a:lnTo>
                <a:lnTo>
                  <a:pt x="244" y="308"/>
                </a:lnTo>
                <a:lnTo>
                  <a:pt x="244" y="308"/>
                </a:lnTo>
                <a:lnTo>
                  <a:pt x="241" y="312"/>
                </a:lnTo>
                <a:lnTo>
                  <a:pt x="241" y="312"/>
                </a:lnTo>
                <a:lnTo>
                  <a:pt x="243" y="314"/>
                </a:lnTo>
                <a:lnTo>
                  <a:pt x="243" y="314"/>
                </a:lnTo>
                <a:close/>
                <a:moveTo>
                  <a:pt x="341" y="178"/>
                </a:moveTo>
                <a:lnTo>
                  <a:pt x="341" y="178"/>
                </a:lnTo>
                <a:lnTo>
                  <a:pt x="341" y="185"/>
                </a:lnTo>
                <a:lnTo>
                  <a:pt x="341" y="185"/>
                </a:lnTo>
                <a:lnTo>
                  <a:pt x="342" y="183"/>
                </a:lnTo>
                <a:lnTo>
                  <a:pt x="342" y="183"/>
                </a:lnTo>
                <a:lnTo>
                  <a:pt x="342" y="180"/>
                </a:lnTo>
                <a:lnTo>
                  <a:pt x="342" y="178"/>
                </a:lnTo>
                <a:lnTo>
                  <a:pt x="342" y="178"/>
                </a:lnTo>
                <a:lnTo>
                  <a:pt x="341" y="178"/>
                </a:lnTo>
                <a:lnTo>
                  <a:pt x="341" y="178"/>
                </a:lnTo>
                <a:close/>
                <a:moveTo>
                  <a:pt x="349" y="227"/>
                </a:moveTo>
                <a:lnTo>
                  <a:pt x="349" y="227"/>
                </a:lnTo>
                <a:lnTo>
                  <a:pt x="350" y="232"/>
                </a:lnTo>
                <a:lnTo>
                  <a:pt x="350" y="232"/>
                </a:lnTo>
                <a:lnTo>
                  <a:pt x="350" y="232"/>
                </a:lnTo>
                <a:lnTo>
                  <a:pt x="350" y="232"/>
                </a:lnTo>
                <a:lnTo>
                  <a:pt x="352" y="227"/>
                </a:lnTo>
                <a:lnTo>
                  <a:pt x="352" y="227"/>
                </a:lnTo>
                <a:lnTo>
                  <a:pt x="349" y="227"/>
                </a:lnTo>
                <a:lnTo>
                  <a:pt x="349" y="227"/>
                </a:lnTo>
                <a:close/>
                <a:moveTo>
                  <a:pt x="266" y="345"/>
                </a:moveTo>
                <a:lnTo>
                  <a:pt x="266" y="345"/>
                </a:lnTo>
                <a:lnTo>
                  <a:pt x="265" y="349"/>
                </a:lnTo>
                <a:lnTo>
                  <a:pt x="266" y="353"/>
                </a:lnTo>
                <a:lnTo>
                  <a:pt x="266" y="353"/>
                </a:lnTo>
                <a:lnTo>
                  <a:pt x="266" y="345"/>
                </a:lnTo>
                <a:lnTo>
                  <a:pt x="266" y="345"/>
                </a:lnTo>
                <a:close/>
                <a:moveTo>
                  <a:pt x="349" y="241"/>
                </a:moveTo>
                <a:lnTo>
                  <a:pt x="349" y="241"/>
                </a:lnTo>
                <a:lnTo>
                  <a:pt x="347" y="238"/>
                </a:lnTo>
                <a:lnTo>
                  <a:pt x="347" y="238"/>
                </a:lnTo>
                <a:lnTo>
                  <a:pt x="347" y="238"/>
                </a:lnTo>
                <a:lnTo>
                  <a:pt x="347" y="238"/>
                </a:lnTo>
                <a:lnTo>
                  <a:pt x="347" y="241"/>
                </a:lnTo>
                <a:lnTo>
                  <a:pt x="347" y="241"/>
                </a:lnTo>
                <a:lnTo>
                  <a:pt x="347" y="241"/>
                </a:lnTo>
                <a:lnTo>
                  <a:pt x="349" y="241"/>
                </a:lnTo>
                <a:lnTo>
                  <a:pt x="349" y="241"/>
                </a:lnTo>
                <a:close/>
                <a:moveTo>
                  <a:pt x="159" y="139"/>
                </a:moveTo>
                <a:lnTo>
                  <a:pt x="159" y="139"/>
                </a:lnTo>
                <a:lnTo>
                  <a:pt x="156" y="137"/>
                </a:lnTo>
                <a:lnTo>
                  <a:pt x="156" y="137"/>
                </a:lnTo>
                <a:lnTo>
                  <a:pt x="154" y="140"/>
                </a:lnTo>
                <a:lnTo>
                  <a:pt x="154" y="140"/>
                </a:lnTo>
                <a:lnTo>
                  <a:pt x="158" y="140"/>
                </a:lnTo>
                <a:lnTo>
                  <a:pt x="158" y="140"/>
                </a:lnTo>
                <a:lnTo>
                  <a:pt x="158" y="140"/>
                </a:lnTo>
                <a:lnTo>
                  <a:pt x="159" y="139"/>
                </a:lnTo>
                <a:lnTo>
                  <a:pt x="159" y="139"/>
                </a:lnTo>
                <a:close/>
                <a:moveTo>
                  <a:pt x="207" y="60"/>
                </a:moveTo>
                <a:lnTo>
                  <a:pt x="207" y="60"/>
                </a:lnTo>
                <a:lnTo>
                  <a:pt x="207" y="60"/>
                </a:lnTo>
                <a:lnTo>
                  <a:pt x="207" y="60"/>
                </a:lnTo>
                <a:lnTo>
                  <a:pt x="211" y="62"/>
                </a:lnTo>
                <a:lnTo>
                  <a:pt x="211" y="62"/>
                </a:lnTo>
                <a:lnTo>
                  <a:pt x="211" y="58"/>
                </a:lnTo>
                <a:lnTo>
                  <a:pt x="211" y="58"/>
                </a:lnTo>
                <a:lnTo>
                  <a:pt x="207" y="60"/>
                </a:lnTo>
                <a:lnTo>
                  <a:pt x="207" y="60"/>
                </a:lnTo>
                <a:close/>
                <a:moveTo>
                  <a:pt x="243" y="325"/>
                </a:moveTo>
                <a:lnTo>
                  <a:pt x="243" y="325"/>
                </a:lnTo>
                <a:lnTo>
                  <a:pt x="240" y="327"/>
                </a:lnTo>
                <a:lnTo>
                  <a:pt x="238" y="330"/>
                </a:lnTo>
                <a:lnTo>
                  <a:pt x="238" y="330"/>
                </a:lnTo>
                <a:lnTo>
                  <a:pt x="240" y="330"/>
                </a:lnTo>
                <a:lnTo>
                  <a:pt x="240" y="330"/>
                </a:lnTo>
                <a:lnTo>
                  <a:pt x="243" y="325"/>
                </a:lnTo>
                <a:lnTo>
                  <a:pt x="243" y="325"/>
                </a:lnTo>
                <a:close/>
                <a:moveTo>
                  <a:pt x="80" y="211"/>
                </a:moveTo>
                <a:lnTo>
                  <a:pt x="80" y="211"/>
                </a:lnTo>
                <a:lnTo>
                  <a:pt x="79" y="211"/>
                </a:lnTo>
                <a:lnTo>
                  <a:pt x="79" y="211"/>
                </a:lnTo>
                <a:lnTo>
                  <a:pt x="77" y="213"/>
                </a:lnTo>
                <a:lnTo>
                  <a:pt x="77" y="213"/>
                </a:lnTo>
                <a:lnTo>
                  <a:pt x="77" y="213"/>
                </a:lnTo>
                <a:lnTo>
                  <a:pt x="82" y="215"/>
                </a:lnTo>
                <a:lnTo>
                  <a:pt x="82" y="215"/>
                </a:lnTo>
                <a:lnTo>
                  <a:pt x="80" y="211"/>
                </a:lnTo>
                <a:lnTo>
                  <a:pt x="80" y="211"/>
                </a:lnTo>
                <a:close/>
                <a:moveTo>
                  <a:pt x="344" y="222"/>
                </a:moveTo>
                <a:lnTo>
                  <a:pt x="344" y="222"/>
                </a:lnTo>
                <a:lnTo>
                  <a:pt x="341" y="222"/>
                </a:lnTo>
                <a:lnTo>
                  <a:pt x="341" y="222"/>
                </a:lnTo>
                <a:lnTo>
                  <a:pt x="341" y="226"/>
                </a:lnTo>
                <a:lnTo>
                  <a:pt x="341" y="226"/>
                </a:lnTo>
                <a:lnTo>
                  <a:pt x="344" y="224"/>
                </a:lnTo>
                <a:lnTo>
                  <a:pt x="344" y="224"/>
                </a:lnTo>
                <a:lnTo>
                  <a:pt x="344" y="222"/>
                </a:lnTo>
                <a:lnTo>
                  <a:pt x="344" y="222"/>
                </a:lnTo>
                <a:close/>
                <a:moveTo>
                  <a:pt x="203" y="399"/>
                </a:moveTo>
                <a:lnTo>
                  <a:pt x="203" y="399"/>
                </a:lnTo>
                <a:lnTo>
                  <a:pt x="207" y="402"/>
                </a:lnTo>
                <a:lnTo>
                  <a:pt x="207" y="402"/>
                </a:lnTo>
                <a:lnTo>
                  <a:pt x="208" y="399"/>
                </a:lnTo>
                <a:lnTo>
                  <a:pt x="208" y="399"/>
                </a:lnTo>
                <a:lnTo>
                  <a:pt x="203" y="399"/>
                </a:lnTo>
                <a:lnTo>
                  <a:pt x="203" y="399"/>
                </a:lnTo>
                <a:close/>
                <a:moveTo>
                  <a:pt x="180" y="393"/>
                </a:moveTo>
                <a:lnTo>
                  <a:pt x="180" y="393"/>
                </a:lnTo>
                <a:lnTo>
                  <a:pt x="183" y="393"/>
                </a:lnTo>
                <a:lnTo>
                  <a:pt x="184" y="391"/>
                </a:lnTo>
                <a:lnTo>
                  <a:pt x="184" y="391"/>
                </a:lnTo>
                <a:lnTo>
                  <a:pt x="183" y="390"/>
                </a:lnTo>
                <a:lnTo>
                  <a:pt x="183" y="390"/>
                </a:lnTo>
                <a:lnTo>
                  <a:pt x="180" y="393"/>
                </a:lnTo>
                <a:lnTo>
                  <a:pt x="180" y="393"/>
                </a:lnTo>
                <a:close/>
                <a:moveTo>
                  <a:pt x="166" y="360"/>
                </a:moveTo>
                <a:lnTo>
                  <a:pt x="166" y="360"/>
                </a:lnTo>
                <a:lnTo>
                  <a:pt x="164" y="361"/>
                </a:lnTo>
                <a:lnTo>
                  <a:pt x="164" y="361"/>
                </a:lnTo>
                <a:lnTo>
                  <a:pt x="169" y="366"/>
                </a:lnTo>
                <a:lnTo>
                  <a:pt x="169" y="366"/>
                </a:lnTo>
                <a:lnTo>
                  <a:pt x="166" y="360"/>
                </a:lnTo>
                <a:lnTo>
                  <a:pt x="166" y="360"/>
                </a:lnTo>
                <a:close/>
                <a:moveTo>
                  <a:pt x="39" y="213"/>
                </a:moveTo>
                <a:lnTo>
                  <a:pt x="39" y="213"/>
                </a:lnTo>
                <a:lnTo>
                  <a:pt x="39" y="218"/>
                </a:lnTo>
                <a:lnTo>
                  <a:pt x="39" y="218"/>
                </a:lnTo>
                <a:lnTo>
                  <a:pt x="41" y="218"/>
                </a:lnTo>
                <a:lnTo>
                  <a:pt x="41" y="218"/>
                </a:lnTo>
                <a:lnTo>
                  <a:pt x="41" y="213"/>
                </a:lnTo>
                <a:lnTo>
                  <a:pt x="41" y="213"/>
                </a:lnTo>
                <a:lnTo>
                  <a:pt x="39" y="213"/>
                </a:lnTo>
                <a:lnTo>
                  <a:pt x="39" y="213"/>
                </a:lnTo>
                <a:close/>
                <a:moveTo>
                  <a:pt x="113" y="161"/>
                </a:moveTo>
                <a:lnTo>
                  <a:pt x="113" y="161"/>
                </a:lnTo>
                <a:lnTo>
                  <a:pt x="110" y="161"/>
                </a:lnTo>
                <a:lnTo>
                  <a:pt x="109" y="164"/>
                </a:lnTo>
                <a:lnTo>
                  <a:pt x="109" y="164"/>
                </a:lnTo>
                <a:lnTo>
                  <a:pt x="110" y="164"/>
                </a:lnTo>
                <a:lnTo>
                  <a:pt x="110" y="164"/>
                </a:lnTo>
                <a:lnTo>
                  <a:pt x="113" y="161"/>
                </a:lnTo>
                <a:lnTo>
                  <a:pt x="113" y="161"/>
                </a:lnTo>
                <a:close/>
                <a:moveTo>
                  <a:pt x="107" y="172"/>
                </a:moveTo>
                <a:lnTo>
                  <a:pt x="107" y="172"/>
                </a:lnTo>
                <a:lnTo>
                  <a:pt x="109" y="175"/>
                </a:lnTo>
                <a:lnTo>
                  <a:pt x="109" y="175"/>
                </a:lnTo>
                <a:lnTo>
                  <a:pt x="110" y="173"/>
                </a:lnTo>
                <a:lnTo>
                  <a:pt x="110" y="173"/>
                </a:lnTo>
                <a:lnTo>
                  <a:pt x="110" y="169"/>
                </a:lnTo>
                <a:lnTo>
                  <a:pt x="110" y="169"/>
                </a:lnTo>
                <a:lnTo>
                  <a:pt x="107" y="172"/>
                </a:lnTo>
                <a:lnTo>
                  <a:pt x="107" y="172"/>
                </a:lnTo>
                <a:close/>
                <a:moveTo>
                  <a:pt x="355" y="180"/>
                </a:moveTo>
                <a:lnTo>
                  <a:pt x="355" y="180"/>
                </a:lnTo>
                <a:lnTo>
                  <a:pt x="353" y="180"/>
                </a:lnTo>
                <a:lnTo>
                  <a:pt x="352" y="181"/>
                </a:lnTo>
                <a:lnTo>
                  <a:pt x="352" y="181"/>
                </a:lnTo>
                <a:lnTo>
                  <a:pt x="355" y="183"/>
                </a:lnTo>
                <a:lnTo>
                  <a:pt x="355" y="183"/>
                </a:lnTo>
                <a:lnTo>
                  <a:pt x="355" y="180"/>
                </a:lnTo>
                <a:lnTo>
                  <a:pt x="355" y="180"/>
                </a:lnTo>
                <a:close/>
                <a:moveTo>
                  <a:pt x="186" y="356"/>
                </a:moveTo>
                <a:lnTo>
                  <a:pt x="186" y="356"/>
                </a:lnTo>
                <a:lnTo>
                  <a:pt x="191" y="363"/>
                </a:lnTo>
                <a:lnTo>
                  <a:pt x="191" y="363"/>
                </a:lnTo>
                <a:lnTo>
                  <a:pt x="186" y="355"/>
                </a:lnTo>
                <a:lnTo>
                  <a:pt x="186" y="355"/>
                </a:lnTo>
                <a:lnTo>
                  <a:pt x="186" y="356"/>
                </a:lnTo>
                <a:lnTo>
                  <a:pt x="186" y="356"/>
                </a:lnTo>
                <a:close/>
                <a:moveTo>
                  <a:pt x="205" y="104"/>
                </a:moveTo>
                <a:lnTo>
                  <a:pt x="205" y="104"/>
                </a:lnTo>
                <a:lnTo>
                  <a:pt x="205" y="101"/>
                </a:lnTo>
                <a:lnTo>
                  <a:pt x="205" y="101"/>
                </a:lnTo>
                <a:lnTo>
                  <a:pt x="200" y="104"/>
                </a:lnTo>
                <a:lnTo>
                  <a:pt x="200" y="104"/>
                </a:lnTo>
                <a:lnTo>
                  <a:pt x="200" y="104"/>
                </a:lnTo>
                <a:lnTo>
                  <a:pt x="200" y="104"/>
                </a:lnTo>
                <a:lnTo>
                  <a:pt x="205" y="104"/>
                </a:lnTo>
                <a:lnTo>
                  <a:pt x="205" y="104"/>
                </a:lnTo>
                <a:close/>
                <a:moveTo>
                  <a:pt x="35" y="226"/>
                </a:moveTo>
                <a:lnTo>
                  <a:pt x="35" y="226"/>
                </a:lnTo>
                <a:lnTo>
                  <a:pt x="35" y="226"/>
                </a:lnTo>
                <a:lnTo>
                  <a:pt x="35" y="226"/>
                </a:lnTo>
                <a:lnTo>
                  <a:pt x="33" y="226"/>
                </a:lnTo>
                <a:lnTo>
                  <a:pt x="33" y="226"/>
                </a:lnTo>
                <a:lnTo>
                  <a:pt x="33" y="229"/>
                </a:lnTo>
                <a:lnTo>
                  <a:pt x="33" y="229"/>
                </a:lnTo>
                <a:lnTo>
                  <a:pt x="35" y="229"/>
                </a:lnTo>
                <a:lnTo>
                  <a:pt x="35" y="229"/>
                </a:lnTo>
                <a:lnTo>
                  <a:pt x="35" y="226"/>
                </a:lnTo>
                <a:lnTo>
                  <a:pt x="35" y="226"/>
                </a:lnTo>
                <a:close/>
                <a:moveTo>
                  <a:pt x="125" y="66"/>
                </a:moveTo>
                <a:lnTo>
                  <a:pt x="125" y="66"/>
                </a:lnTo>
                <a:lnTo>
                  <a:pt x="125" y="66"/>
                </a:lnTo>
                <a:lnTo>
                  <a:pt x="125" y="66"/>
                </a:lnTo>
                <a:lnTo>
                  <a:pt x="125" y="57"/>
                </a:lnTo>
                <a:lnTo>
                  <a:pt x="125" y="57"/>
                </a:lnTo>
                <a:lnTo>
                  <a:pt x="125" y="57"/>
                </a:lnTo>
                <a:lnTo>
                  <a:pt x="125" y="57"/>
                </a:lnTo>
                <a:lnTo>
                  <a:pt x="125" y="66"/>
                </a:lnTo>
                <a:lnTo>
                  <a:pt x="125" y="66"/>
                </a:lnTo>
                <a:close/>
                <a:moveTo>
                  <a:pt x="186" y="390"/>
                </a:moveTo>
                <a:lnTo>
                  <a:pt x="186" y="390"/>
                </a:lnTo>
                <a:lnTo>
                  <a:pt x="188" y="386"/>
                </a:lnTo>
                <a:lnTo>
                  <a:pt x="188" y="386"/>
                </a:lnTo>
                <a:lnTo>
                  <a:pt x="186" y="386"/>
                </a:lnTo>
                <a:lnTo>
                  <a:pt x="186" y="386"/>
                </a:lnTo>
                <a:lnTo>
                  <a:pt x="184" y="386"/>
                </a:lnTo>
                <a:lnTo>
                  <a:pt x="184" y="386"/>
                </a:lnTo>
                <a:lnTo>
                  <a:pt x="184" y="386"/>
                </a:lnTo>
                <a:lnTo>
                  <a:pt x="186" y="390"/>
                </a:lnTo>
                <a:lnTo>
                  <a:pt x="186" y="390"/>
                </a:lnTo>
                <a:close/>
                <a:moveTo>
                  <a:pt x="240" y="93"/>
                </a:moveTo>
                <a:lnTo>
                  <a:pt x="240" y="93"/>
                </a:lnTo>
                <a:lnTo>
                  <a:pt x="240" y="88"/>
                </a:lnTo>
                <a:lnTo>
                  <a:pt x="240" y="88"/>
                </a:lnTo>
                <a:lnTo>
                  <a:pt x="240" y="88"/>
                </a:lnTo>
                <a:lnTo>
                  <a:pt x="240" y="88"/>
                </a:lnTo>
                <a:lnTo>
                  <a:pt x="238" y="90"/>
                </a:lnTo>
                <a:lnTo>
                  <a:pt x="238" y="90"/>
                </a:lnTo>
                <a:lnTo>
                  <a:pt x="240" y="93"/>
                </a:lnTo>
                <a:lnTo>
                  <a:pt x="240" y="93"/>
                </a:lnTo>
                <a:lnTo>
                  <a:pt x="240" y="93"/>
                </a:lnTo>
                <a:lnTo>
                  <a:pt x="240" y="93"/>
                </a:lnTo>
                <a:close/>
                <a:moveTo>
                  <a:pt x="150" y="20"/>
                </a:moveTo>
                <a:lnTo>
                  <a:pt x="150" y="20"/>
                </a:lnTo>
                <a:lnTo>
                  <a:pt x="150" y="20"/>
                </a:lnTo>
                <a:lnTo>
                  <a:pt x="150" y="20"/>
                </a:lnTo>
                <a:lnTo>
                  <a:pt x="156" y="20"/>
                </a:lnTo>
                <a:lnTo>
                  <a:pt x="156" y="20"/>
                </a:lnTo>
                <a:lnTo>
                  <a:pt x="156" y="19"/>
                </a:lnTo>
                <a:lnTo>
                  <a:pt x="156" y="19"/>
                </a:lnTo>
                <a:lnTo>
                  <a:pt x="150" y="19"/>
                </a:lnTo>
                <a:lnTo>
                  <a:pt x="150" y="19"/>
                </a:lnTo>
                <a:lnTo>
                  <a:pt x="150" y="20"/>
                </a:lnTo>
                <a:lnTo>
                  <a:pt x="150" y="20"/>
                </a:lnTo>
                <a:close/>
                <a:moveTo>
                  <a:pt x="41" y="268"/>
                </a:moveTo>
                <a:lnTo>
                  <a:pt x="41" y="268"/>
                </a:lnTo>
                <a:lnTo>
                  <a:pt x="38" y="268"/>
                </a:lnTo>
                <a:lnTo>
                  <a:pt x="38" y="268"/>
                </a:lnTo>
                <a:lnTo>
                  <a:pt x="41" y="273"/>
                </a:lnTo>
                <a:lnTo>
                  <a:pt x="41" y="273"/>
                </a:lnTo>
                <a:lnTo>
                  <a:pt x="42" y="273"/>
                </a:lnTo>
                <a:lnTo>
                  <a:pt x="42" y="273"/>
                </a:lnTo>
                <a:lnTo>
                  <a:pt x="41" y="268"/>
                </a:lnTo>
                <a:lnTo>
                  <a:pt x="41" y="268"/>
                </a:lnTo>
                <a:close/>
                <a:moveTo>
                  <a:pt x="134" y="361"/>
                </a:moveTo>
                <a:lnTo>
                  <a:pt x="134" y="361"/>
                </a:lnTo>
                <a:lnTo>
                  <a:pt x="134" y="363"/>
                </a:lnTo>
                <a:lnTo>
                  <a:pt x="134" y="363"/>
                </a:lnTo>
                <a:lnTo>
                  <a:pt x="134" y="363"/>
                </a:lnTo>
                <a:lnTo>
                  <a:pt x="134" y="369"/>
                </a:lnTo>
                <a:lnTo>
                  <a:pt x="134" y="369"/>
                </a:lnTo>
                <a:lnTo>
                  <a:pt x="134" y="371"/>
                </a:lnTo>
                <a:lnTo>
                  <a:pt x="134" y="371"/>
                </a:lnTo>
                <a:lnTo>
                  <a:pt x="134" y="369"/>
                </a:lnTo>
                <a:lnTo>
                  <a:pt x="134" y="369"/>
                </a:lnTo>
                <a:lnTo>
                  <a:pt x="134" y="361"/>
                </a:lnTo>
                <a:lnTo>
                  <a:pt x="134" y="361"/>
                </a:lnTo>
                <a:close/>
                <a:moveTo>
                  <a:pt x="273" y="13"/>
                </a:moveTo>
                <a:lnTo>
                  <a:pt x="273" y="13"/>
                </a:lnTo>
                <a:lnTo>
                  <a:pt x="273" y="13"/>
                </a:lnTo>
                <a:lnTo>
                  <a:pt x="273" y="13"/>
                </a:lnTo>
                <a:lnTo>
                  <a:pt x="274" y="3"/>
                </a:lnTo>
                <a:lnTo>
                  <a:pt x="274" y="3"/>
                </a:lnTo>
                <a:lnTo>
                  <a:pt x="274" y="3"/>
                </a:lnTo>
                <a:lnTo>
                  <a:pt x="274" y="3"/>
                </a:lnTo>
                <a:lnTo>
                  <a:pt x="273" y="2"/>
                </a:lnTo>
                <a:lnTo>
                  <a:pt x="273" y="2"/>
                </a:lnTo>
                <a:lnTo>
                  <a:pt x="273" y="6"/>
                </a:lnTo>
                <a:lnTo>
                  <a:pt x="273" y="6"/>
                </a:lnTo>
                <a:lnTo>
                  <a:pt x="273" y="6"/>
                </a:lnTo>
                <a:lnTo>
                  <a:pt x="273" y="6"/>
                </a:lnTo>
                <a:lnTo>
                  <a:pt x="273" y="9"/>
                </a:lnTo>
                <a:lnTo>
                  <a:pt x="273" y="13"/>
                </a:lnTo>
                <a:lnTo>
                  <a:pt x="273" y="13"/>
                </a:lnTo>
                <a:close/>
                <a:moveTo>
                  <a:pt x="207" y="383"/>
                </a:moveTo>
                <a:lnTo>
                  <a:pt x="207" y="383"/>
                </a:lnTo>
                <a:lnTo>
                  <a:pt x="205" y="382"/>
                </a:lnTo>
                <a:lnTo>
                  <a:pt x="205" y="382"/>
                </a:lnTo>
                <a:lnTo>
                  <a:pt x="203" y="382"/>
                </a:lnTo>
                <a:lnTo>
                  <a:pt x="203" y="382"/>
                </a:lnTo>
                <a:lnTo>
                  <a:pt x="202" y="383"/>
                </a:lnTo>
                <a:lnTo>
                  <a:pt x="203" y="383"/>
                </a:lnTo>
                <a:lnTo>
                  <a:pt x="203" y="383"/>
                </a:lnTo>
                <a:lnTo>
                  <a:pt x="203" y="386"/>
                </a:lnTo>
                <a:lnTo>
                  <a:pt x="203" y="386"/>
                </a:lnTo>
                <a:lnTo>
                  <a:pt x="207" y="383"/>
                </a:lnTo>
                <a:lnTo>
                  <a:pt x="207" y="383"/>
                </a:lnTo>
                <a:close/>
                <a:moveTo>
                  <a:pt x="102" y="224"/>
                </a:moveTo>
                <a:lnTo>
                  <a:pt x="102" y="224"/>
                </a:lnTo>
                <a:lnTo>
                  <a:pt x="102" y="224"/>
                </a:lnTo>
                <a:lnTo>
                  <a:pt x="102" y="224"/>
                </a:lnTo>
                <a:lnTo>
                  <a:pt x="102" y="230"/>
                </a:lnTo>
                <a:lnTo>
                  <a:pt x="102" y="230"/>
                </a:lnTo>
                <a:lnTo>
                  <a:pt x="104" y="230"/>
                </a:lnTo>
                <a:lnTo>
                  <a:pt x="104" y="230"/>
                </a:lnTo>
                <a:lnTo>
                  <a:pt x="102" y="224"/>
                </a:lnTo>
                <a:lnTo>
                  <a:pt x="102" y="224"/>
                </a:lnTo>
                <a:close/>
                <a:moveTo>
                  <a:pt x="38" y="202"/>
                </a:moveTo>
                <a:lnTo>
                  <a:pt x="38" y="202"/>
                </a:lnTo>
                <a:lnTo>
                  <a:pt x="35" y="202"/>
                </a:lnTo>
                <a:lnTo>
                  <a:pt x="35" y="205"/>
                </a:lnTo>
                <a:lnTo>
                  <a:pt x="35" y="205"/>
                </a:lnTo>
                <a:lnTo>
                  <a:pt x="36" y="205"/>
                </a:lnTo>
                <a:lnTo>
                  <a:pt x="36" y="205"/>
                </a:lnTo>
                <a:lnTo>
                  <a:pt x="38" y="202"/>
                </a:lnTo>
                <a:lnTo>
                  <a:pt x="38" y="202"/>
                </a:lnTo>
                <a:close/>
                <a:moveTo>
                  <a:pt x="323" y="251"/>
                </a:moveTo>
                <a:lnTo>
                  <a:pt x="323" y="251"/>
                </a:lnTo>
                <a:lnTo>
                  <a:pt x="323" y="251"/>
                </a:lnTo>
                <a:lnTo>
                  <a:pt x="323" y="251"/>
                </a:lnTo>
                <a:lnTo>
                  <a:pt x="323" y="256"/>
                </a:lnTo>
                <a:lnTo>
                  <a:pt x="323" y="256"/>
                </a:lnTo>
                <a:lnTo>
                  <a:pt x="326" y="256"/>
                </a:lnTo>
                <a:lnTo>
                  <a:pt x="326" y="256"/>
                </a:lnTo>
                <a:lnTo>
                  <a:pt x="323" y="251"/>
                </a:lnTo>
                <a:lnTo>
                  <a:pt x="323" y="251"/>
                </a:lnTo>
                <a:close/>
                <a:moveTo>
                  <a:pt x="312" y="203"/>
                </a:moveTo>
                <a:lnTo>
                  <a:pt x="312" y="203"/>
                </a:lnTo>
                <a:lnTo>
                  <a:pt x="314" y="197"/>
                </a:lnTo>
                <a:lnTo>
                  <a:pt x="314" y="197"/>
                </a:lnTo>
                <a:lnTo>
                  <a:pt x="312" y="197"/>
                </a:lnTo>
                <a:lnTo>
                  <a:pt x="312" y="197"/>
                </a:lnTo>
                <a:lnTo>
                  <a:pt x="312" y="203"/>
                </a:lnTo>
                <a:lnTo>
                  <a:pt x="312" y="203"/>
                </a:lnTo>
                <a:close/>
                <a:moveTo>
                  <a:pt x="150" y="303"/>
                </a:moveTo>
                <a:lnTo>
                  <a:pt x="150" y="303"/>
                </a:lnTo>
                <a:lnTo>
                  <a:pt x="148" y="306"/>
                </a:lnTo>
                <a:lnTo>
                  <a:pt x="148" y="306"/>
                </a:lnTo>
                <a:lnTo>
                  <a:pt x="150" y="308"/>
                </a:lnTo>
                <a:lnTo>
                  <a:pt x="150" y="308"/>
                </a:lnTo>
                <a:lnTo>
                  <a:pt x="151" y="304"/>
                </a:lnTo>
                <a:lnTo>
                  <a:pt x="151" y="304"/>
                </a:lnTo>
                <a:lnTo>
                  <a:pt x="150" y="303"/>
                </a:lnTo>
                <a:lnTo>
                  <a:pt x="150" y="303"/>
                </a:lnTo>
                <a:close/>
                <a:moveTo>
                  <a:pt x="205" y="107"/>
                </a:moveTo>
                <a:lnTo>
                  <a:pt x="205" y="107"/>
                </a:lnTo>
                <a:lnTo>
                  <a:pt x="202" y="107"/>
                </a:lnTo>
                <a:lnTo>
                  <a:pt x="202" y="107"/>
                </a:lnTo>
                <a:lnTo>
                  <a:pt x="202" y="109"/>
                </a:lnTo>
                <a:lnTo>
                  <a:pt x="202" y="109"/>
                </a:lnTo>
                <a:lnTo>
                  <a:pt x="205" y="109"/>
                </a:lnTo>
                <a:lnTo>
                  <a:pt x="205" y="109"/>
                </a:lnTo>
                <a:lnTo>
                  <a:pt x="205" y="107"/>
                </a:lnTo>
                <a:lnTo>
                  <a:pt x="205" y="107"/>
                </a:lnTo>
                <a:close/>
                <a:moveTo>
                  <a:pt x="237" y="41"/>
                </a:moveTo>
                <a:lnTo>
                  <a:pt x="237" y="41"/>
                </a:lnTo>
                <a:lnTo>
                  <a:pt x="238" y="41"/>
                </a:lnTo>
                <a:lnTo>
                  <a:pt x="238" y="41"/>
                </a:lnTo>
                <a:lnTo>
                  <a:pt x="240" y="36"/>
                </a:lnTo>
                <a:lnTo>
                  <a:pt x="240" y="36"/>
                </a:lnTo>
                <a:lnTo>
                  <a:pt x="238" y="36"/>
                </a:lnTo>
                <a:lnTo>
                  <a:pt x="238" y="36"/>
                </a:lnTo>
                <a:lnTo>
                  <a:pt x="237" y="41"/>
                </a:lnTo>
                <a:lnTo>
                  <a:pt x="237" y="41"/>
                </a:lnTo>
                <a:close/>
                <a:moveTo>
                  <a:pt x="14" y="175"/>
                </a:moveTo>
                <a:lnTo>
                  <a:pt x="14" y="175"/>
                </a:lnTo>
                <a:lnTo>
                  <a:pt x="16" y="175"/>
                </a:lnTo>
                <a:lnTo>
                  <a:pt x="17" y="177"/>
                </a:lnTo>
                <a:lnTo>
                  <a:pt x="17" y="177"/>
                </a:lnTo>
                <a:lnTo>
                  <a:pt x="19" y="173"/>
                </a:lnTo>
                <a:lnTo>
                  <a:pt x="19" y="173"/>
                </a:lnTo>
                <a:lnTo>
                  <a:pt x="17" y="173"/>
                </a:lnTo>
                <a:lnTo>
                  <a:pt x="14" y="172"/>
                </a:lnTo>
                <a:lnTo>
                  <a:pt x="14" y="172"/>
                </a:lnTo>
                <a:lnTo>
                  <a:pt x="14" y="173"/>
                </a:lnTo>
                <a:lnTo>
                  <a:pt x="14" y="175"/>
                </a:lnTo>
                <a:lnTo>
                  <a:pt x="14" y="175"/>
                </a:lnTo>
                <a:close/>
                <a:moveTo>
                  <a:pt x="358" y="169"/>
                </a:moveTo>
                <a:lnTo>
                  <a:pt x="358" y="169"/>
                </a:lnTo>
                <a:lnTo>
                  <a:pt x="358" y="169"/>
                </a:lnTo>
                <a:lnTo>
                  <a:pt x="358" y="169"/>
                </a:lnTo>
                <a:lnTo>
                  <a:pt x="360" y="169"/>
                </a:lnTo>
                <a:lnTo>
                  <a:pt x="360" y="169"/>
                </a:lnTo>
                <a:lnTo>
                  <a:pt x="360" y="167"/>
                </a:lnTo>
                <a:lnTo>
                  <a:pt x="360" y="166"/>
                </a:lnTo>
                <a:lnTo>
                  <a:pt x="360" y="166"/>
                </a:lnTo>
                <a:lnTo>
                  <a:pt x="356" y="166"/>
                </a:lnTo>
                <a:lnTo>
                  <a:pt x="356" y="166"/>
                </a:lnTo>
                <a:lnTo>
                  <a:pt x="358" y="169"/>
                </a:lnTo>
                <a:lnTo>
                  <a:pt x="358" y="169"/>
                </a:lnTo>
                <a:close/>
                <a:moveTo>
                  <a:pt x="353" y="216"/>
                </a:moveTo>
                <a:lnTo>
                  <a:pt x="353" y="216"/>
                </a:lnTo>
                <a:lnTo>
                  <a:pt x="350" y="218"/>
                </a:lnTo>
                <a:lnTo>
                  <a:pt x="350" y="218"/>
                </a:lnTo>
                <a:lnTo>
                  <a:pt x="352" y="219"/>
                </a:lnTo>
                <a:lnTo>
                  <a:pt x="353" y="221"/>
                </a:lnTo>
                <a:lnTo>
                  <a:pt x="353" y="221"/>
                </a:lnTo>
                <a:lnTo>
                  <a:pt x="353" y="216"/>
                </a:lnTo>
                <a:lnTo>
                  <a:pt x="353" y="216"/>
                </a:lnTo>
                <a:close/>
                <a:moveTo>
                  <a:pt x="11" y="142"/>
                </a:moveTo>
                <a:lnTo>
                  <a:pt x="11" y="142"/>
                </a:lnTo>
                <a:lnTo>
                  <a:pt x="6" y="142"/>
                </a:lnTo>
                <a:lnTo>
                  <a:pt x="6" y="142"/>
                </a:lnTo>
                <a:lnTo>
                  <a:pt x="6" y="145"/>
                </a:lnTo>
                <a:lnTo>
                  <a:pt x="6" y="145"/>
                </a:lnTo>
                <a:lnTo>
                  <a:pt x="8" y="144"/>
                </a:lnTo>
                <a:lnTo>
                  <a:pt x="8" y="144"/>
                </a:lnTo>
                <a:lnTo>
                  <a:pt x="11" y="142"/>
                </a:lnTo>
                <a:lnTo>
                  <a:pt x="11" y="142"/>
                </a:lnTo>
                <a:close/>
                <a:moveTo>
                  <a:pt x="285" y="235"/>
                </a:moveTo>
                <a:lnTo>
                  <a:pt x="285" y="235"/>
                </a:lnTo>
                <a:lnTo>
                  <a:pt x="289" y="227"/>
                </a:lnTo>
                <a:lnTo>
                  <a:pt x="289" y="227"/>
                </a:lnTo>
                <a:lnTo>
                  <a:pt x="289" y="227"/>
                </a:lnTo>
                <a:lnTo>
                  <a:pt x="289" y="227"/>
                </a:lnTo>
                <a:lnTo>
                  <a:pt x="285" y="233"/>
                </a:lnTo>
                <a:lnTo>
                  <a:pt x="285" y="233"/>
                </a:lnTo>
                <a:lnTo>
                  <a:pt x="285" y="235"/>
                </a:lnTo>
                <a:lnTo>
                  <a:pt x="285" y="235"/>
                </a:lnTo>
                <a:close/>
                <a:moveTo>
                  <a:pt x="30" y="246"/>
                </a:moveTo>
                <a:lnTo>
                  <a:pt x="30" y="246"/>
                </a:lnTo>
                <a:lnTo>
                  <a:pt x="31" y="246"/>
                </a:lnTo>
                <a:lnTo>
                  <a:pt x="31" y="246"/>
                </a:lnTo>
                <a:lnTo>
                  <a:pt x="31" y="243"/>
                </a:lnTo>
                <a:lnTo>
                  <a:pt x="31" y="243"/>
                </a:lnTo>
                <a:lnTo>
                  <a:pt x="30" y="243"/>
                </a:lnTo>
                <a:lnTo>
                  <a:pt x="30" y="243"/>
                </a:lnTo>
                <a:lnTo>
                  <a:pt x="30" y="246"/>
                </a:lnTo>
                <a:lnTo>
                  <a:pt x="30" y="246"/>
                </a:lnTo>
                <a:close/>
                <a:moveTo>
                  <a:pt x="145" y="394"/>
                </a:moveTo>
                <a:lnTo>
                  <a:pt x="145" y="394"/>
                </a:lnTo>
                <a:lnTo>
                  <a:pt x="143" y="396"/>
                </a:lnTo>
                <a:lnTo>
                  <a:pt x="143" y="399"/>
                </a:lnTo>
                <a:lnTo>
                  <a:pt x="143" y="399"/>
                </a:lnTo>
                <a:lnTo>
                  <a:pt x="145" y="397"/>
                </a:lnTo>
                <a:lnTo>
                  <a:pt x="145" y="397"/>
                </a:lnTo>
                <a:lnTo>
                  <a:pt x="145" y="396"/>
                </a:lnTo>
                <a:lnTo>
                  <a:pt x="145" y="394"/>
                </a:lnTo>
                <a:lnTo>
                  <a:pt x="145" y="394"/>
                </a:lnTo>
                <a:close/>
                <a:moveTo>
                  <a:pt x="337" y="186"/>
                </a:moveTo>
                <a:lnTo>
                  <a:pt x="337" y="186"/>
                </a:lnTo>
                <a:lnTo>
                  <a:pt x="336" y="181"/>
                </a:lnTo>
                <a:lnTo>
                  <a:pt x="336" y="181"/>
                </a:lnTo>
                <a:lnTo>
                  <a:pt x="334" y="183"/>
                </a:lnTo>
                <a:lnTo>
                  <a:pt x="334" y="183"/>
                </a:lnTo>
                <a:lnTo>
                  <a:pt x="337" y="186"/>
                </a:lnTo>
                <a:lnTo>
                  <a:pt x="337" y="186"/>
                </a:lnTo>
                <a:close/>
                <a:moveTo>
                  <a:pt x="148" y="54"/>
                </a:moveTo>
                <a:lnTo>
                  <a:pt x="148" y="54"/>
                </a:lnTo>
                <a:lnTo>
                  <a:pt x="143" y="54"/>
                </a:lnTo>
                <a:lnTo>
                  <a:pt x="143" y="54"/>
                </a:lnTo>
                <a:lnTo>
                  <a:pt x="142" y="55"/>
                </a:lnTo>
                <a:lnTo>
                  <a:pt x="142" y="55"/>
                </a:lnTo>
                <a:lnTo>
                  <a:pt x="145" y="55"/>
                </a:lnTo>
                <a:lnTo>
                  <a:pt x="148" y="54"/>
                </a:lnTo>
                <a:lnTo>
                  <a:pt x="148" y="54"/>
                </a:lnTo>
                <a:close/>
                <a:moveTo>
                  <a:pt x="238" y="85"/>
                </a:moveTo>
                <a:lnTo>
                  <a:pt x="238" y="85"/>
                </a:lnTo>
                <a:lnTo>
                  <a:pt x="237" y="85"/>
                </a:lnTo>
                <a:lnTo>
                  <a:pt x="237" y="85"/>
                </a:lnTo>
                <a:lnTo>
                  <a:pt x="235" y="85"/>
                </a:lnTo>
                <a:lnTo>
                  <a:pt x="235" y="85"/>
                </a:lnTo>
                <a:lnTo>
                  <a:pt x="233" y="90"/>
                </a:lnTo>
                <a:lnTo>
                  <a:pt x="233" y="90"/>
                </a:lnTo>
                <a:lnTo>
                  <a:pt x="237" y="88"/>
                </a:lnTo>
                <a:lnTo>
                  <a:pt x="238" y="85"/>
                </a:lnTo>
                <a:lnTo>
                  <a:pt x="238" y="85"/>
                </a:lnTo>
                <a:close/>
                <a:moveTo>
                  <a:pt x="162" y="360"/>
                </a:moveTo>
                <a:lnTo>
                  <a:pt x="162" y="360"/>
                </a:lnTo>
                <a:lnTo>
                  <a:pt x="164" y="356"/>
                </a:lnTo>
                <a:lnTo>
                  <a:pt x="164" y="356"/>
                </a:lnTo>
                <a:lnTo>
                  <a:pt x="162" y="355"/>
                </a:lnTo>
                <a:lnTo>
                  <a:pt x="162" y="355"/>
                </a:lnTo>
                <a:lnTo>
                  <a:pt x="161" y="356"/>
                </a:lnTo>
                <a:lnTo>
                  <a:pt x="161" y="356"/>
                </a:lnTo>
                <a:lnTo>
                  <a:pt x="162" y="360"/>
                </a:lnTo>
                <a:lnTo>
                  <a:pt x="162" y="360"/>
                </a:lnTo>
                <a:close/>
                <a:moveTo>
                  <a:pt x="192" y="407"/>
                </a:moveTo>
                <a:lnTo>
                  <a:pt x="192" y="407"/>
                </a:lnTo>
                <a:lnTo>
                  <a:pt x="192" y="407"/>
                </a:lnTo>
                <a:lnTo>
                  <a:pt x="192" y="407"/>
                </a:lnTo>
                <a:lnTo>
                  <a:pt x="197" y="407"/>
                </a:lnTo>
                <a:lnTo>
                  <a:pt x="197" y="407"/>
                </a:lnTo>
                <a:lnTo>
                  <a:pt x="196" y="405"/>
                </a:lnTo>
                <a:lnTo>
                  <a:pt x="196" y="405"/>
                </a:lnTo>
                <a:lnTo>
                  <a:pt x="192" y="407"/>
                </a:lnTo>
                <a:lnTo>
                  <a:pt x="192" y="407"/>
                </a:lnTo>
                <a:close/>
                <a:moveTo>
                  <a:pt x="366" y="240"/>
                </a:moveTo>
                <a:lnTo>
                  <a:pt x="366" y="240"/>
                </a:lnTo>
                <a:lnTo>
                  <a:pt x="366" y="240"/>
                </a:lnTo>
                <a:lnTo>
                  <a:pt x="366" y="240"/>
                </a:lnTo>
                <a:lnTo>
                  <a:pt x="364" y="240"/>
                </a:lnTo>
                <a:lnTo>
                  <a:pt x="361" y="240"/>
                </a:lnTo>
                <a:lnTo>
                  <a:pt x="361" y="240"/>
                </a:lnTo>
                <a:lnTo>
                  <a:pt x="361" y="241"/>
                </a:lnTo>
                <a:lnTo>
                  <a:pt x="361" y="241"/>
                </a:lnTo>
                <a:lnTo>
                  <a:pt x="366" y="240"/>
                </a:lnTo>
                <a:lnTo>
                  <a:pt x="366" y="240"/>
                </a:lnTo>
                <a:close/>
                <a:moveTo>
                  <a:pt x="216" y="49"/>
                </a:moveTo>
                <a:lnTo>
                  <a:pt x="216" y="49"/>
                </a:lnTo>
                <a:lnTo>
                  <a:pt x="219" y="49"/>
                </a:lnTo>
                <a:lnTo>
                  <a:pt x="219" y="49"/>
                </a:lnTo>
                <a:lnTo>
                  <a:pt x="219" y="47"/>
                </a:lnTo>
                <a:lnTo>
                  <a:pt x="219" y="47"/>
                </a:lnTo>
                <a:lnTo>
                  <a:pt x="216" y="47"/>
                </a:lnTo>
                <a:lnTo>
                  <a:pt x="216" y="47"/>
                </a:lnTo>
                <a:lnTo>
                  <a:pt x="216" y="49"/>
                </a:lnTo>
                <a:lnTo>
                  <a:pt x="216" y="49"/>
                </a:lnTo>
                <a:close/>
                <a:moveTo>
                  <a:pt x="224" y="390"/>
                </a:moveTo>
                <a:lnTo>
                  <a:pt x="224" y="390"/>
                </a:lnTo>
                <a:lnTo>
                  <a:pt x="224" y="390"/>
                </a:lnTo>
                <a:lnTo>
                  <a:pt x="224" y="390"/>
                </a:lnTo>
                <a:lnTo>
                  <a:pt x="230" y="391"/>
                </a:lnTo>
                <a:lnTo>
                  <a:pt x="230" y="391"/>
                </a:lnTo>
                <a:lnTo>
                  <a:pt x="230" y="391"/>
                </a:lnTo>
                <a:lnTo>
                  <a:pt x="230" y="391"/>
                </a:lnTo>
                <a:lnTo>
                  <a:pt x="230" y="390"/>
                </a:lnTo>
                <a:lnTo>
                  <a:pt x="230" y="390"/>
                </a:lnTo>
                <a:lnTo>
                  <a:pt x="229" y="388"/>
                </a:lnTo>
                <a:lnTo>
                  <a:pt x="229" y="388"/>
                </a:lnTo>
                <a:lnTo>
                  <a:pt x="227" y="390"/>
                </a:lnTo>
                <a:lnTo>
                  <a:pt x="224" y="390"/>
                </a:lnTo>
                <a:lnTo>
                  <a:pt x="224" y="390"/>
                </a:lnTo>
                <a:close/>
                <a:moveTo>
                  <a:pt x="164" y="317"/>
                </a:moveTo>
                <a:lnTo>
                  <a:pt x="164" y="317"/>
                </a:lnTo>
                <a:lnTo>
                  <a:pt x="162" y="319"/>
                </a:lnTo>
                <a:lnTo>
                  <a:pt x="162" y="319"/>
                </a:lnTo>
                <a:lnTo>
                  <a:pt x="164" y="320"/>
                </a:lnTo>
                <a:lnTo>
                  <a:pt x="164" y="320"/>
                </a:lnTo>
                <a:lnTo>
                  <a:pt x="167" y="323"/>
                </a:lnTo>
                <a:lnTo>
                  <a:pt x="167" y="323"/>
                </a:lnTo>
                <a:lnTo>
                  <a:pt x="166" y="320"/>
                </a:lnTo>
                <a:lnTo>
                  <a:pt x="164" y="317"/>
                </a:lnTo>
                <a:lnTo>
                  <a:pt x="164" y="317"/>
                </a:lnTo>
                <a:close/>
                <a:moveTo>
                  <a:pt x="150" y="334"/>
                </a:moveTo>
                <a:lnTo>
                  <a:pt x="150" y="334"/>
                </a:lnTo>
                <a:lnTo>
                  <a:pt x="151" y="338"/>
                </a:lnTo>
                <a:lnTo>
                  <a:pt x="151" y="338"/>
                </a:lnTo>
                <a:lnTo>
                  <a:pt x="153" y="338"/>
                </a:lnTo>
                <a:lnTo>
                  <a:pt x="153" y="338"/>
                </a:lnTo>
                <a:lnTo>
                  <a:pt x="151" y="336"/>
                </a:lnTo>
                <a:lnTo>
                  <a:pt x="151" y="336"/>
                </a:lnTo>
                <a:lnTo>
                  <a:pt x="151" y="333"/>
                </a:lnTo>
                <a:lnTo>
                  <a:pt x="151" y="333"/>
                </a:lnTo>
                <a:lnTo>
                  <a:pt x="151" y="333"/>
                </a:lnTo>
                <a:lnTo>
                  <a:pt x="151" y="333"/>
                </a:lnTo>
                <a:lnTo>
                  <a:pt x="150" y="334"/>
                </a:lnTo>
                <a:lnTo>
                  <a:pt x="150" y="334"/>
                </a:lnTo>
                <a:close/>
                <a:moveTo>
                  <a:pt x="361" y="227"/>
                </a:moveTo>
                <a:lnTo>
                  <a:pt x="361" y="227"/>
                </a:lnTo>
                <a:lnTo>
                  <a:pt x="360" y="227"/>
                </a:lnTo>
                <a:lnTo>
                  <a:pt x="360" y="227"/>
                </a:lnTo>
                <a:lnTo>
                  <a:pt x="356" y="230"/>
                </a:lnTo>
                <a:lnTo>
                  <a:pt x="356" y="230"/>
                </a:lnTo>
                <a:lnTo>
                  <a:pt x="356" y="230"/>
                </a:lnTo>
                <a:lnTo>
                  <a:pt x="356" y="230"/>
                </a:lnTo>
                <a:lnTo>
                  <a:pt x="360" y="230"/>
                </a:lnTo>
                <a:lnTo>
                  <a:pt x="361" y="227"/>
                </a:lnTo>
                <a:lnTo>
                  <a:pt x="361" y="227"/>
                </a:lnTo>
                <a:close/>
                <a:moveTo>
                  <a:pt x="225" y="306"/>
                </a:moveTo>
                <a:lnTo>
                  <a:pt x="225" y="306"/>
                </a:lnTo>
                <a:lnTo>
                  <a:pt x="227" y="306"/>
                </a:lnTo>
                <a:lnTo>
                  <a:pt x="230" y="303"/>
                </a:lnTo>
                <a:lnTo>
                  <a:pt x="230" y="303"/>
                </a:lnTo>
                <a:lnTo>
                  <a:pt x="230" y="301"/>
                </a:lnTo>
                <a:lnTo>
                  <a:pt x="230" y="301"/>
                </a:lnTo>
                <a:lnTo>
                  <a:pt x="225" y="306"/>
                </a:lnTo>
                <a:lnTo>
                  <a:pt x="225" y="306"/>
                </a:lnTo>
                <a:close/>
                <a:moveTo>
                  <a:pt x="248" y="98"/>
                </a:moveTo>
                <a:lnTo>
                  <a:pt x="248" y="98"/>
                </a:lnTo>
                <a:lnTo>
                  <a:pt x="251" y="98"/>
                </a:lnTo>
                <a:lnTo>
                  <a:pt x="251" y="98"/>
                </a:lnTo>
                <a:lnTo>
                  <a:pt x="252" y="96"/>
                </a:lnTo>
                <a:lnTo>
                  <a:pt x="252" y="96"/>
                </a:lnTo>
                <a:lnTo>
                  <a:pt x="248" y="96"/>
                </a:lnTo>
                <a:lnTo>
                  <a:pt x="248" y="96"/>
                </a:lnTo>
                <a:lnTo>
                  <a:pt x="248" y="98"/>
                </a:lnTo>
                <a:lnTo>
                  <a:pt x="248" y="98"/>
                </a:lnTo>
                <a:close/>
                <a:moveTo>
                  <a:pt x="229" y="344"/>
                </a:moveTo>
                <a:lnTo>
                  <a:pt x="229" y="344"/>
                </a:lnTo>
                <a:lnTo>
                  <a:pt x="230" y="345"/>
                </a:lnTo>
                <a:lnTo>
                  <a:pt x="230" y="345"/>
                </a:lnTo>
                <a:lnTo>
                  <a:pt x="232" y="344"/>
                </a:lnTo>
                <a:lnTo>
                  <a:pt x="232" y="344"/>
                </a:lnTo>
                <a:lnTo>
                  <a:pt x="229" y="341"/>
                </a:lnTo>
                <a:lnTo>
                  <a:pt x="229" y="341"/>
                </a:lnTo>
                <a:lnTo>
                  <a:pt x="229" y="344"/>
                </a:lnTo>
                <a:lnTo>
                  <a:pt x="229" y="344"/>
                </a:lnTo>
                <a:close/>
                <a:moveTo>
                  <a:pt x="308" y="260"/>
                </a:moveTo>
                <a:lnTo>
                  <a:pt x="308" y="260"/>
                </a:lnTo>
                <a:lnTo>
                  <a:pt x="309" y="262"/>
                </a:lnTo>
                <a:lnTo>
                  <a:pt x="309" y="262"/>
                </a:lnTo>
                <a:lnTo>
                  <a:pt x="311" y="262"/>
                </a:lnTo>
                <a:lnTo>
                  <a:pt x="311" y="262"/>
                </a:lnTo>
                <a:lnTo>
                  <a:pt x="311" y="260"/>
                </a:lnTo>
                <a:lnTo>
                  <a:pt x="311" y="260"/>
                </a:lnTo>
                <a:lnTo>
                  <a:pt x="308" y="260"/>
                </a:lnTo>
                <a:lnTo>
                  <a:pt x="308" y="260"/>
                </a:lnTo>
                <a:close/>
                <a:moveTo>
                  <a:pt x="153" y="101"/>
                </a:moveTo>
                <a:lnTo>
                  <a:pt x="153" y="101"/>
                </a:lnTo>
                <a:lnTo>
                  <a:pt x="153" y="99"/>
                </a:lnTo>
                <a:lnTo>
                  <a:pt x="153" y="99"/>
                </a:lnTo>
                <a:lnTo>
                  <a:pt x="151" y="99"/>
                </a:lnTo>
                <a:lnTo>
                  <a:pt x="150" y="101"/>
                </a:lnTo>
                <a:lnTo>
                  <a:pt x="150" y="101"/>
                </a:lnTo>
                <a:lnTo>
                  <a:pt x="153" y="101"/>
                </a:lnTo>
                <a:lnTo>
                  <a:pt x="153" y="101"/>
                </a:lnTo>
                <a:close/>
                <a:moveTo>
                  <a:pt x="136" y="110"/>
                </a:moveTo>
                <a:lnTo>
                  <a:pt x="136" y="110"/>
                </a:lnTo>
                <a:lnTo>
                  <a:pt x="136" y="118"/>
                </a:lnTo>
                <a:lnTo>
                  <a:pt x="136" y="118"/>
                </a:lnTo>
                <a:lnTo>
                  <a:pt x="137" y="117"/>
                </a:lnTo>
                <a:lnTo>
                  <a:pt x="137" y="117"/>
                </a:lnTo>
                <a:lnTo>
                  <a:pt x="137" y="117"/>
                </a:lnTo>
                <a:lnTo>
                  <a:pt x="136" y="112"/>
                </a:lnTo>
                <a:lnTo>
                  <a:pt x="136" y="112"/>
                </a:lnTo>
                <a:lnTo>
                  <a:pt x="136" y="110"/>
                </a:lnTo>
                <a:lnTo>
                  <a:pt x="136" y="110"/>
                </a:lnTo>
                <a:close/>
                <a:moveTo>
                  <a:pt x="289" y="169"/>
                </a:moveTo>
                <a:lnTo>
                  <a:pt x="289" y="169"/>
                </a:lnTo>
                <a:lnTo>
                  <a:pt x="289" y="167"/>
                </a:lnTo>
                <a:lnTo>
                  <a:pt x="289" y="167"/>
                </a:lnTo>
                <a:lnTo>
                  <a:pt x="285" y="162"/>
                </a:lnTo>
                <a:lnTo>
                  <a:pt x="285" y="162"/>
                </a:lnTo>
                <a:lnTo>
                  <a:pt x="285" y="164"/>
                </a:lnTo>
                <a:lnTo>
                  <a:pt x="285" y="164"/>
                </a:lnTo>
                <a:lnTo>
                  <a:pt x="289" y="169"/>
                </a:lnTo>
                <a:lnTo>
                  <a:pt x="289" y="169"/>
                </a:lnTo>
                <a:close/>
                <a:moveTo>
                  <a:pt x="22" y="166"/>
                </a:moveTo>
                <a:lnTo>
                  <a:pt x="22" y="166"/>
                </a:lnTo>
                <a:lnTo>
                  <a:pt x="25" y="166"/>
                </a:lnTo>
                <a:lnTo>
                  <a:pt x="25" y="166"/>
                </a:lnTo>
                <a:lnTo>
                  <a:pt x="28" y="161"/>
                </a:lnTo>
                <a:lnTo>
                  <a:pt x="28" y="161"/>
                </a:lnTo>
                <a:lnTo>
                  <a:pt x="27" y="161"/>
                </a:lnTo>
                <a:lnTo>
                  <a:pt x="27" y="161"/>
                </a:lnTo>
                <a:lnTo>
                  <a:pt x="22" y="166"/>
                </a:lnTo>
                <a:lnTo>
                  <a:pt x="22" y="166"/>
                </a:lnTo>
                <a:close/>
                <a:moveTo>
                  <a:pt x="196" y="371"/>
                </a:moveTo>
                <a:lnTo>
                  <a:pt x="196" y="371"/>
                </a:lnTo>
                <a:lnTo>
                  <a:pt x="194" y="372"/>
                </a:lnTo>
                <a:lnTo>
                  <a:pt x="194" y="372"/>
                </a:lnTo>
                <a:lnTo>
                  <a:pt x="196" y="375"/>
                </a:lnTo>
                <a:lnTo>
                  <a:pt x="196" y="375"/>
                </a:lnTo>
                <a:lnTo>
                  <a:pt x="197" y="374"/>
                </a:lnTo>
                <a:lnTo>
                  <a:pt x="197" y="374"/>
                </a:lnTo>
                <a:lnTo>
                  <a:pt x="196" y="371"/>
                </a:lnTo>
                <a:lnTo>
                  <a:pt x="196" y="371"/>
                </a:lnTo>
                <a:close/>
                <a:moveTo>
                  <a:pt x="186" y="25"/>
                </a:moveTo>
                <a:lnTo>
                  <a:pt x="186" y="25"/>
                </a:lnTo>
                <a:lnTo>
                  <a:pt x="181" y="25"/>
                </a:lnTo>
                <a:lnTo>
                  <a:pt x="181" y="25"/>
                </a:lnTo>
                <a:lnTo>
                  <a:pt x="181" y="27"/>
                </a:lnTo>
                <a:lnTo>
                  <a:pt x="181" y="27"/>
                </a:lnTo>
                <a:lnTo>
                  <a:pt x="183" y="25"/>
                </a:lnTo>
                <a:lnTo>
                  <a:pt x="186" y="25"/>
                </a:lnTo>
                <a:lnTo>
                  <a:pt x="186" y="25"/>
                </a:lnTo>
                <a:lnTo>
                  <a:pt x="186" y="25"/>
                </a:lnTo>
                <a:lnTo>
                  <a:pt x="186" y="25"/>
                </a:lnTo>
                <a:close/>
                <a:moveTo>
                  <a:pt x="31" y="221"/>
                </a:moveTo>
                <a:lnTo>
                  <a:pt x="31" y="221"/>
                </a:lnTo>
                <a:lnTo>
                  <a:pt x="33" y="222"/>
                </a:lnTo>
                <a:lnTo>
                  <a:pt x="33" y="222"/>
                </a:lnTo>
                <a:lnTo>
                  <a:pt x="36" y="222"/>
                </a:lnTo>
                <a:lnTo>
                  <a:pt x="36" y="222"/>
                </a:lnTo>
                <a:lnTo>
                  <a:pt x="36" y="221"/>
                </a:lnTo>
                <a:lnTo>
                  <a:pt x="36" y="221"/>
                </a:lnTo>
                <a:lnTo>
                  <a:pt x="31" y="221"/>
                </a:lnTo>
                <a:lnTo>
                  <a:pt x="31" y="221"/>
                </a:lnTo>
                <a:close/>
                <a:moveTo>
                  <a:pt x="134" y="76"/>
                </a:moveTo>
                <a:lnTo>
                  <a:pt x="134" y="76"/>
                </a:lnTo>
                <a:lnTo>
                  <a:pt x="136" y="80"/>
                </a:lnTo>
                <a:lnTo>
                  <a:pt x="136" y="80"/>
                </a:lnTo>
                <a:lnTo>
                  <a:pt x="137" y="77"/>
                </a:lnTo>
                <a:lnTo>
                  <a:pt x="137" y="77"/>
                </a:lnTo>
                <a:lnTo>
                  <a:pt x="134" y="76"/>
                </a:lnTo>
                <a:lnTo>
                  <a:pt x="134" y="76"/>
                </a:lnTo>
                <a:close/>
                <a:moveTo>
                  <a:pt x="16" y="224"/>
                </a:moveTo>
                <a:lnTo>
                  <a:pt x="16" y="224"/>
                </a:lnTo>
                <a:lnTo>
                  <a:pt x="17" y="224"/>
                </a:lnTo>
                <a:lnTo>
                  <a:pt x="17" y="224"/>
                </a:lnTo>
                <a:lnTo>
                  <a:pt x="17" y="224"/>
                </a:lnTo>
                <a:lnTo>
                  <a:pt x="17" y="219"/>
                </a:lnTo>
                <a:lnTo>
                  <a:pt x="17" y="219"/>
                </a:lnTo>
                <a:lnTo>
                  <a:pt x="17" y="219"/>
                </a:lnTo>
                <a:lnTo>
                  <a:pt x="17" y="219"/>
                </a:lnTo>
                <a:lnTo>
                  <a:pt x="16" y="224"/>
                </a:lnTo>
                <a:lnTo>
                  <a:pt x="16" y="224"/>
                </a:lnTo>
                <a:close/>
                <a:moveTo>
                  <a:pt x="323" y="147"/>
                </a:moveTo>
                <a:lnTo>
                  <a:pt x="323" y="147"/>
                </a:lnTo>
                <a:lnTo>
                  <a:pt x="315" y="147"/>
                </a:lnTo>
                <a:lnTo>
                  <a:pt x="315" y="147"/>
                </a:lnTo>
                <a:lnTo>
                  <a:pt x="315" y="148"/>
                </a:lnTo>
                <a:lnTo>
                  <a:pt x="315" y="148"/>
                </a:lnTo>
                <a:lnTo>
                  <a:pt x="315" y="148"/>
                </a:lnTo>
                <a:lnTo>
                  <a:pt x="315" y="148"/>
                </a:lnTo>
                <a:lnTo>
                  <a:pt x="317" y="147"/>
                </a:lnTo>
                <a:lnTo>
                  <a:pt x="319" y="148"/>
                </a:lnTo>
                <a:lnTo>
                  <a:pt x="319" y="148"/>
                </a:lnTo>
                <a:lnTo>
                  <a:pt x="322" y="148"/>
                </a:lnTo>
                <a:lnTo>
                  <a:pt x="323" y="148"/>
                </a:lnTo>
                <a:lnTo>
                  <a:pt x="323" y="148"/>
                </a:lnTo>
                <a:lnTo>
                  <a:pt x="323" y="147"/>
                </a:lnTo>
                <a:lnTo>
                  <a:pt x="323" y="147"/>
                </a:lnTo>
                <a:close/>
                <a:moveTo>
                  <a:pt x="137" y="289"/>
                </a:moveTo>
                <a:lnTo>
                  <a:pt x="137" y="289"/>
                </a:lnTo>
                <a:lnTo>
                  <a:pt x="134" y="293"/>
                </a:lnTo>
                <a:lnTo>
                  <a:pt x="134" y="293"/>
                </a:lnTo>
                <a:lnTo>
                  <a:pt x="136" y="295"/>
                </a:lnTo>
                <a:lnTo>
                  <a:pt x="136" y="295"/>
                </a:lnTo>
                <a:lnTo>
                  <a:pt x="137" y="293"/>
                </a:lnTo>
                <a:lnTo>
                  <a:pt x="137" y="293"/>
                </a:lnTo>
                <a:lnTo>
                  <a:pt x="139" y="290"/>
                </a:lnTo>
                <a:lnTo>
                  <a:pt x="139" y="290"/>
                </a:lnTo>
                <a:lnTo>
                  <a:pt x="137" y="289"/>
                </a:lnTo>
                <a:lnTo>
                  <a:pt x="137" y="289"/>
                </a:lnTo>
                <a:close/>
                <a:moveTo>
                  <a:pt x="320" y="161"/>
                </a:moveTo>
                <a:lnTo>
                  <a:pt x="320" y="161"/>
                </a:lnTo>
                <a:lnTo>
                  <a:pt x="322" y="156"/>
                </a:lnTo>
                <a:lnTo>
                  <a:pt x="322" y="156"/>
                </a:lnTo>
                <a:lnTo>
                  <a:pt x="322" y="156"/>
                </a:lnTo>
                <a:lnTo>
                  <a:pt x="322" y="156"/>
                </a:lnTo>
                <a:lnTo>
                  <a:pt x="320" y="158"/>
                </a:lnTo>
                <a:lnTo>
                  <a:pt x="320" y="158"/>
                </a:lnTo>
                <a:lnTo>
                  <a:pt x="319" y="159"/>
                </a:lnTo>
                <a:lnTo>
                  <a:pt x="320" y="161"/>
                </a:lnTo>
                <a:lnTo>
                  <a:pt x="320" y="161"/>
                </a:lnTo>
                <a:close/>
                <a:moveTo>
                  <a:pt x="333" y="226"/>
                </a:moveTo>
                <a:lnTo>
                  <a:pt x="333" y="226"/>
                </a:lnTo>
                <a:lnTo>
                  <a:pt x="331" y="224"/>
                </a:lnTo>
                <a:lnTo>
                  <a:pt x="331" y="224"/>
                </a:lnTo>
                <a:lnTo>
                  <a:pt x="330" y="226"/>
                </a:lnTo>
                <a:lnTo>
                  <a:pt x="328" y="227"/>
                </a:lnTo>
                <a:lnTo>
                  <a:pt x="328" y="227"/>
                </a:lnTo>
                <a:lnTo>
                  <a:pt x="328" y="227"/>
                </a:lnTo>
                <a:lnTo>
                  <a:pt x="328" y="227"/>
                </a:lnTo>
                <a:lnTo>
                  <a:pt x="333" y="226"/>
                </a:lnTo>
                <a:lnTo>
                  <a:pt x="333" y="226"/>
                </a:lnTo>
                <a:close/>
                <a:moveTo>
                  <a:pt x="13" y="202"/>
                </a:moveTo>
                <a:lnTo>
                  <a:pt x="13" y="202"/>
                </a:lnTo>
                <a:lnTo>
                  <a:pt x="13" y="199"/>
                </a:lnTo>
                <a:lnTo>
                  <a:pt x="13" y="196"/>
                </a:lnTo>
                <a:lnTo>
                  <a:pt x="13" y="196"/>
                </a:lnTo>
                <a:lnTo>
                  <a:pt x="13" y="194"/>
                </a:lnTo>
                <a:lnTo>
                  <a:pt x="13" y="194"/>
                </a:lnTo>
                <a:lnTo>
                  <a:pt x="13" y="202"/>
                </a:lnTo>
                <a:lnTo>
                  <a:pt x="13" y="202"/>
                </a:lnTo>
                <a:close/>
                <a:moveTo>
                  <a:pt x="311" y="248"/>
                </a:moveTo>
                <a:lnTo>
                  <a:pt x="311" y="248"/>
                </a:lnTo>
                <a:lnTo>
                  <a:pt x="311" y="248"/>
                </a:lnTo>
                <a:lnTo>
                  <a:pt x="311" y="248"/>
                </a:lnTo>
                <a:lnTo>
                  <a:pt x="309" y="241"/>
                </a:lnTo>
                <a:lnTo>
                  <a:pt x="309" y="241"/>
                </a:lnTo>
                <a:lnTo>
                  <a:pt x="308" y="243"/>
                </a:lnTo>
                <a:lnTo>
                  <a:pt x="308" y="243"/>
                </a:lnTo>
                <a:lnTo>
                  <a:pt x="311" y="248"/>
                </a:lnTo>
                <a:lnTo>
                  <a:pt x="311" y="248"/>
                </a:lnTo>
                <a:close/>
                <a:moveTo>
                  <a:pt x="221" y="9"/>
                </a:moveTo>
                <a:lnTo>
                  <a:pt x="221" y="9"/>
                </a:lnTo>
                <a:lnTo>
                  <a:pt x="221" y="9"/>
                </a:lnTo>
                <a:lnTo>
                  <a:pt x="221" y="9"/>
                </a:lnTo>
                <a:lnTo>
                  <a:pt x="229" y="9"/>
                </a:lnTo>
                <a:lnTo>
                  <a:pt x="229" y="9"/>
                </a:lnTo>
                <a:lnTo>
                  <a:pt x="227" y="8"/>
                </a:lnTo>
                <a:lnTo>
                  <a:pt x="227" y="8"/>
                </a:lnTo>
                <a:lnTo>
                  <a:pt x="221" y="9"/>
                </a:lnTo>
                <a:lnTo>
                  <a:pt x="221" y="9"/>
                </a:lnTo>
                <a:close/>
                <a:moveTo>
                  <a:pt x="222" y="101"/>
                </a:moveTo>
                <a:lnTo>
                  <a:pt x="222" y="101"/>
                </a:lnTo>
                <a:lnTo>
                  <a:pt x="221" y="96"/>
                </a:lnTo>
                <a:lnTo>
                  <a:pt x="221" y="96"/>
                </a:lnTo>
                <a:lnTo>
                  <a:pt x="219" y="101"/>
                </a:lnTo>
                <a:lnTo>
                  <a:pt x="219" y="101"/>
                </a:lnTo>
                <a:lnTo>
                  <a:pt x="222" y="101"/>
                </a:lnTo>
                <a:lnTo>
                  <a:pt x="222" y="101"/>
                </a:lnTo>
                <a:close/>
                <a:moveTo>
                  <a:pt x="147" y="106"/>
                </a:moveTo>
                <a:lnTo>
                  <a:pt x="147" y="106"/>
                </a:lnTo>
                <a:lnTo>
                  <a:pt x="145" y="106"/>
                </a:lnTo>
                <a:lnTo>
                  <a:pt x="145" y="106"/>
                </a:lnTo>
                <a:lnTo>
                  <a:pt x="145" y="106"/>
                </a:lnTo>
                <a:lnTo>
                  <a:pt x="145" y="106"/>
                </a:lnTo>
                <a:lnTo>
                  <a:pt x="145" y="109"/>
                </a:lnTo>
                <a:lnTo>
                  <a:pt x="145" y="109"/>
                </a:lnTo>
                <a:lnTo>
                  <a:pt x="145" y="109"/>
                </a:lnTo>
                <a:lnTo>
                  <a:pt x="145" y="109"/>
                </a:lnTo>
                <a:lnTo>
                  <a:pt x="147" y="107"/>
                </a:lnTo>
                <a:lnTo>
                  <a:pt x="147" y="106"/>
                </a:lnTo>
                <a:lnTo>
                  <a:pt x="147" y="106"/>
                </a:lnTo>
                <a:close/>
                <a:moveTo>
                  <a:pt x="183" y="142"/>
                </a:moveTo>
                <a:lnTo>
                  <a:pt x="183" y="142"/>
                </a:lnTo>
                <a:lnTo>
                  <a:pt x="180" y="144"/>
                </a:lnTo>
                <a:lnTo>
                  <a:pt x="180" y="144"/>
                </a:lnTo>
                <a:lnTo>
                  <a:pt x="180" y="144"/>
                </a:lnTo>
                <a:lnTo>
                  <a:pt x="180" y="145"/>
                </a:lnTo>
                <a:lnTo>
                  <a:pt x="180" y="145"/>
                </a:lnTo>
                <a:lnTo>
                  <a:pt x="181" y="145"/>
                </a:lnTo>
                <a:lnTo>
                  <a:pt x="183" y="142"/>
                </a:lnTo>
                <a:lnTo>
                  <a:pt x="183" y="142"/>
                </a:lnTo>
                <a:close/>
                <a:moveTo>
                  <a:pt x="257" y="60"/>
                </a:moveTo>
                <a:lnTo>
                  <a:pt x="257" y="60"/>
                </a:lnTo>
                <a:lnTo>
                  <a:pt x="255" y="65"/>
                </a:lnTo>
                <a:lnTo>
                  <a:pt x="255" y="65"/>
                </a:lnTo>
                <a:lnTo>
                  <a:pt x="257" y="65"/>
                </a:lnTo>
                <a:lnTo>
                  <a:pt x="257" y="65"/>
                </a:lnTo>
                <a:lnTo>
                  <a:pt x="257" y="60"/>
                </a:lnTo>
                <a:lnTo>
                  <a:pt x="257" y="60"/>
                </a:lnTo>
                <a:close/>
                <a:moveTo>
                  <a:pt x="166" y="22"/>
                </a:moveTo>
                <a:lnTo>
                  <a:pt x="166" y="22"/>
                </a:lnTo>
                <a:lnTo>
                  <a:pt x="166" y="22"/>
                </a:lnTo>
                <a:lnTo>
                  <a:pt x="166" y="22"/>
                </a:lnTo>
                <a:lnTo>
                  <a:pt x="172" y="22"/>
                </a:lnTo>
                <a:lnTo>
                  <a:pt x="172" y="22"/>
                </a:lnTo>
                <a:lnTo>
                  <a:pt x="172" y="20"/>
                </a:lnTo>
                <a:lnTo>
                  <a:pt x="173" y="20"/>
                </a:lnTo>
                <a:lnTo>
                  <a:pt x="173" y="20"/>
                </a:lnTo>
                <a:lnTo>
                  <a:pt x="166" y="22"/>
                </a:lnTo>
                <a:lnTo>
                  <a:pt x="166" y="22"/>
                </a:lnTo>
                <a:close/>
                <a:moveTo>
                  <a:pt x="360" y="235"/>
                </a:moveTo>
                <a:lnTo>
                  <a:pt x="360" y="235"/>
                </a:lnTo>
                <a:lnTo>
                  <a:pt x="363" y="237"/>
                </a:lnTo>
                <a:lnTo>
                  <a:pt x="363" y="237"/>
                </a:lnTo>
                <a:lnTo>
                  <a:pt x="364" y="233"/>
                </a:lnTo>
                <a:lnTo>
                  <a:pt x="364" y="233"/>
                </a:lnTo>
                <a:lnTo>
                  <a:pt x="360" y="235"/>
                </a:lnTo>
                <a:lnTo>
                  <a:pt x="360" y="235"/>
                </a:lnTo>
                <a:close/>
                <a:moveTo>
                  <a:pt x="270" y="380"/>
                </a:moveTo>
                <a:lnTo>
                  <a:pt x="270" y="380"/>
                </a:lnTo>
                <a:lnTo>
                  <a:pt x="268" y="383"/>
                </a:lnTo>
                <a:lnTo>
                  <a:pt x="268" y="383"/>
                </a:lnTo>
                <a:lnTo>
                  <a:pt x="268" y="385"/>
                </a:lnTo>
                <a:lnTo>
                  <a:pt x="268" y="386"/>
                </a:lnTo>
                <a:lnTo>
                  <a:pt x="268" y="386"/>
                </a:lnTo>
                <a:lnTo>
                  <a:pt x="270" y="382"/>
                </a:lnTo>
                <a:lnTo>
                  <a:pt x="270" y="382"/>
                </a:lnTo>
                <a:lnTo>
                  <a:pt x="270" y="380"/>
                </a:lnTo>
                <a:lnTo>
                  <a:pt x="270" y="380"/>
                </a:lnTo>
                <a:close/>
                <a:moveTo>
                  <a:pt x="180" y="334"/>
                </a:moveTo>
                <a:lnTo>
                  <a:pt x="180" y="334"/>
                </a:lnTo>
                <a:lnTo>
                  <a:pt x="181" y="336"/>
                </a:lnTo>
                <a:lnTo>
                  <a:pt x="181" y="336"/>
                </a:lnTo>
                <a:lnTo>
                  <a:pt x="184" y="331"/>
                </a:lnTo>
                <a:lnTo>
                  <a:pt x="184" y="331"/>
                </a:lnTo>
                <a:lnTo>
                  <a:pt x="183" y="331"/>
                </a:lnTo>
                <a:lnTo>
                  <a:pt x="183" y="331"/>
                </a:lnTo>
                <a:lnTo>
                  <a:pt x="180" y="334"/>
                </a:lnTo>
                <a:lnTo>
                  <a:pt x="180" y="334"/>
                </a:lnTo>
                <a:close/>
                <a:moveTo>
                  <a:pt x="57" y="226"/>
                </a:moveTo>
                <a:lnTo>
                  <a:pt x="57" y="226"/>
                </a:lnTo>
                <a:lnTo>
                  <a:pt x="63" y="226"/>
                </a:lnTo>
                <a:lnTo>
                  <a:pt x="63" y="226"/>
                </a:lnTo>
                <a:lnTo>
                  <a:pt x="63" y="224"/>
                </a:lnTo>
                <a:lnTo>
                  <a:pt x="63" y="224"/>
                </a:lnTo>
                <a:lnTo>
                  <a:pt x="61" y="224"/>
                </a:lnTo>
                <a:lnTo>
                  <a:pt x="61" y="224"/>
                </a:lnTo>
                <a:lnTo>
                  <a:pt x="57" y="226"/>
                </a:lnTo>
                <a:lnTo>
                  <a:pt x="57" y="226"/>
                </a:lnTo>
                <a:close/>
                <a:moveTo>
                  <a:pt x="229" y="322"/>
                </a:moveTo>
                <a:lnTo>
                  <a:pt x="229" y="322"/>
                </a:lnTo>
                <a:lnTo>
                  <a:pt x="227" y="325"/>
                </a:lnTo>
                <a:lnTo>
                  <a:pt x="227" y="325"/>
                </a:lnTo>
                <a:lnTo>
                  <a:pt x="229" y="327"/>
                </a:lnTo>
                <a:lnTo>
                  <a:pt x="229" y="327"/>
                </a:lnTo>
                <a:lnTo>
                  <a:pt x="230" y="325"/>
                </a:lnTo>
                <a:lnTo>
                  <a:pt x="230" y="325"/>
                </a:lnTo>
                <a:lnTo>
                  <a:pt x="229" y="322"/>
                </a:lnTo>
                <a:lnTo>
                  <a:pt x="229" y="322"/>
                </a:lnTo>
                <a:close/>
                <a:moveTo>
                  <a:pt x="341" y="215"/>
                </a:moveTo>
                <a:lnTo>
                  <a:pt x="341" y="215"/>
                </a:lnTo>
                <a:lnTo>
                  <a:pt x="339" y="218"/>
                </a:lnTo>
                <a:lnTo>
                  <a:pt x="339" y="218"/>
                </a:lnTo>
                <a:lnTo>
                  <a:pt x="339" y="218"/>
                </a:lnTo>
                <a:lnTo>
                  <a:pt x="339" y="218"/>
                </a:lnTo>
                <a:lnTo>
                  <a:pt x="341" y="218"/>
                </a:lnTo>
                <a:lnTo>
                  <a:pt x="341" y="218"/>
                </a:lnTo>
                <a:lnTo>
                  <a:pt x="342" y="213"/>
                </a:lnTo>
                <a:lnTo>
                  <a:pt x="342" y="213"/>
                </a:lnTo>
                <a:lnTo>
                  <a:pt x="341" y="215"/>
                </a:lnTo>
                <a:lnTo>
                  <a:pt x="341" y="215"/>
                </a:lnTo>
                <a:close/>
                <a:moveTo>
                  <a:pt x="140" y="279"/>
                </a:moveTo>
                <a:lnTo>
                  <a:pt x="140" y="279"/>
                </a:lnTo>
                <a:lnTo>
                  <a:pt x="140" y="278"/>
                </a:lnTo>
                <a:lnTo>
                  <a:pt x="140" y="278"/>
                </a:lnTo>
                <a:lnTo>
                  <a:pt x="140" y="278"/>
                </a:lnTo>
                <a:lnTo>
                  <a:pt x="140" y="278"/>
                </a:lnTo>
                <a:lnTo>
                  <a:pt x="140" y="279"/>
                </a:lnTo>
                <a:lnTo>
                  <a:pt x="139" y="281"/>
                </a:lnTo>
                <a:lnTo>
                  <a:pt x="139" y="281"/>
                </a:lnTo>
                <a:lnTo>
                  <a:pt x="137" y="282"/>
                </a:lnTo>
                <a:lnTo>
                  <a:pt x="137" y="282"/>
                </a:lnTo>
                <a:lnTo>
                  <a:pt x="139" y="284"/>
                </a:lnTo>
                <a:lnTo>
                  <a:pt x="139" y="284"/>
                </a:lnTo>
                <a:lnTo>
                  <a:pt x="140" y="279"/>
                </a:lnTo>
                <a:lnTo>
                  <a:pt x="140" y="279"/>
                </a:lnTo>
                <a:close/>
                <a:moveTo>
                  <a:pt x="166" y="137"/>
                </a:moveTo>
                <a:lnTo>
                  <a:pt x="166" y="137"/>
                </a:lnTo>
                <a:lnTo>
                  <a:pt x="164" y="137"/>
                </a:lnTo>
                <a:lnTo>
                  <a:pt x="164" y="137"/>
                </a:lnTo>
                <a:lnTo>
                  <a:pt x="162" y="139"/>
                </a:lnTo>
                <a:lnTo>
                  <a:pt x="162" y="140"/>
                </a:lnTo>
                <a:lnTo>
                  <a:pt x="162" y="140"/>
                </a:lnTo>
                <a:lnTo>
                  <a:pt x="164" y="140"/>
                </a:lnTo>
                <a:lnTo>
                  <a:pt x="164" y="140"/>
                </a:lnTo>
                <a:lnTo>
                  <a:pt x="166" y="137"/>
                </a:lnTo>
                <a:lnTo>
                  <a:pt x="166" y="137"/>
                </a:lnTo>
                <a:close/>
                <a:moveTo>
                  <a:pt x="134" y="289"/>
                </a:moveTo>
                <a:lnTo>
                  <a:pt x="134" y="289"/>
                </a:lnTo>
                <a:lnTo>
                  <a:pt x="134" y="289"/>
                </a:lnTo>
                <a:lnTo>
                  <a:pt x="134" y="289"/>
                </a:lnTo>
                <a:lnTo>
                  <a:pt x="136" y="287"/>
                </a:lnTo>
                <a:lnTo>
                  <a:pt x="136" y="287"/>
                </a:lnTo>
                <a:lnTo>
                  <a:pt x="134" y="284"/>
                </a:lnTo>
                <a:lnTo>
                  <a:pt x="134" y="284"/>
                </a:lnTo>
                <a:lnTo>
                  <a:pt x="134" y="284"/>
                </a:lnTo>
                <a:lnTo>
                  <a:pt x="134" y="284"/>
                </a:lnTo>
                <a:lnTo>
                  <a:pt x="134" y="289"/>
                </a:lnTo>
                <a:lnTo>
                  <a:pt x="134" y="289"/>
                </a:lnTo>
                <a:close/>
                <a:moveTo>
                  <a:pt x="123" y="30"/>
                </a:moveTo>
                <a:lnTo>
                  <a:pt x="123" y="30"/>
                </a:lnTo>
                <a:lnTo>
                  <a:pt x="125" y="27"/>
                </a:lnTo>
                <a:lnTo>
                  <a:pt x="123" y="24"/>
                </a:lnTo>
                <a:lnTo>
                  <a:pt x="123" y="24"/>
                </a:lnTo>
                <a:lnTo>
                  <a:pt x="123" y="25"/>
                </a:lnTo>
                <a:lnTo>
                  <a:pt x="123" y="25"/>
                </a:lnTo>
                <a:lnTo>
                  <a:pt x="123" y="30"/>
                </a:lnTo>
                <a:lnTo>
                  <a:pt x="123" y="30"/>
                </a:lnTo>
                <a:close/>
                <a:moveTo>
                  <a:pt x="218" y="344"/>
                </a:moveTo>
                <a:lnTo>
                  <a:pt x="218" y="344"/>
                </a:lnTo>
                <a:lnTo>
                  <a:pt x="219" y="341"/>
                </a:lnTo>
                <a:lnTo>
                  <a:pt x="219" y="341"/>
                </a:lnTo>
                <a:lnTo>
                  <a:pt x="218" y="341"/>
                </a:lnTo>
                <a:lnTo>
                  <a:pt x="218" y="341"/>
                </a:lnTo>
                <a:lnTo>
                  <a:pt x="216" y="342"/>
                </a:lnTo>
                <a:lnTo>
                  <a:pt x="216" y="342"/>
                </a:lnTo>
                <a:lnTo>
                  <a:pt x="218" y="344"/>
                </a:lnTo>
                <a:lnTo>
                  <a:pt x="218" y="344"/>
                </a:lnTo>
                <a:close/>
                <a:moveTo>
                  <a:pt x="145" y="418"/>
                </a:moveTo>
                <a:lnTo>
                  <a:pt x="145" y="418"/>
                </a:lnTo>
                <a:lnTo>
                  <a:pt x="145" y="418"/>
                </a:lnTo>
                <a:lnTo>
                  <a:pt x="145" y="418"/>
                </a:lnTo>
                <a:lnTo>
                  <a:pt x="142" y="420"/>
                </a:lnTo>
                <a:lnTo>
                  <a:pt x="142" y="420"/>
                </a:lnTo>
                <a:lnTo>
                  <a:pt x="142" y="421"/>
                </a:lnTo>
                <a:lnTo>
                  <a:pt x="142" y="421"/>
                </a:lnTo>
                <a:lnTo>
                  <a:pt x="142" y="423"/>
                </a:lnTo>
                <a:lnTo>
                  <a:pt x="142" y="423"/>
                </a:lnTo>
                <a:lnTo>
                  <a:pt x="142" y="423"/>
                </a:lnTo>
                <a:lnTo>
                  <a:pt x="142" y="423"/>
                </a:lnTo>
                <a:lnTo>
                  <a:pt x="145" y="418"/>
                </a:lnTo>
                <a:lnTo>
                  <a:pt x="145" y="418"/>
                </a:lnTo>
                <a:close/>
                <a:moveTo>
                  <a:pt x="194" y="41"/>
                </a:moveTo>
                <a:lnTo>
                  <a:pt x="194" y="41"/>
                </a:lnTo>
                <a:lnTo>
                  <a:pt x="194" y="39"/>
                </a:lnTo>
                <a:lnTo>
                  <a:pt x="194" y="39"/>
                </a:lnTo>
                <a:lnTo>
                  <a:pt x="188" y="41"/>
                </a:lnTo>
                <a:lnTo>
                  <a:pt x="188" y="41"/>
                </a:lnTo>
                <a:lnTo>
                  <a:pt x="194" y="41"/>
                </a:lnTo>
                <a:lnTo>
                  <a:pt x="194" y="41"/>
                </a:lnTo>
                <a:close/>
                <a:moveTo>
                  <a:pt x="360" y="254"/>
                </a:moveTo>
                <a:lnTo>
                  <a:pt x="360" y="254"/>
                </a:lnTo>
                <a:lnTo>
                  <a:pt x="361" y="254"/>
                </a:lnTo>
                <a:lnTo>
                  <a:pt x="361" y="254"/>
                </a:lnTo>
                <a:lnTo>
                  <a:pt x="360" y="251"/>
                </a:lnTo>
                <a:lnTo>
                  <a:pt x="360" y="251"/>
                </a:lnTo>
                <a:lnTo>
                  <a:pt x="360" y="254"/>
                </a:lnTo>
                <a:lnTo>
                  <a:pt x="360" y="254"/>
                </a:lnTo>
                <a:close/>
                <a:moveTo>
                  <a:pt x="386" y="150"/>
                </a:moveTo>
                <a:lnTo>
                  <a:pt x="386" y="150"/>
                </a:lnTo>
                <a:lnTo>
                  <a:pt x="386" y="150"/>
                </a:lnTo>
                <a:lnTo>
                  <a:pt x="386" y="150"/>
                </a:lnTo>
                <a:lnTo>
                  <a:pt x="385" y="151"/>
                </a:lnTo>
                <a:lnTo>
                  <a:pt x="385" y="151"/>
                </a:lnTo>
                <a:lnTo>
                  <a:pt x="388" y="156"/>
                </a:lnTo>
                <a:lnTo>
                  <a:pt x="388" y="156"/>
                </a:lnTo>
                <a:lnTo>
                  <a:pt x="386" y="150"/>
                </a:lnTo>
                <a:lnTo>
                  <a:pt x="386" y="150"/>
                </a:lnTo>
                <a:close/>
                <a:moveTo>
                  <a:pt x="276" y="281"/>
                </a:moveTo>
                <a:lnTo>
                  <a:pt x="276" y="281"/>
                </a:lnTo>
                <a:lnTo>
                  <a:pt x="278" y="289"/>
                </a:lnTo>
                <a:lnTo>
                  <a:pt x="278" y="289"/>
                </a:lnTo>
                <a:lnTo>
                  <a:pt x="278" y="282"/>
                </a:lnTo>
                <a:lnTo>
                  <a:pt x="278" y="282"/>
                </a:lnTo>
                <a:lnTo>
                  <a:pt x="278" y="281"/>
                </a:lnTo>
                <a:lnTo>
                  <a:pt x="276" y="281"/>
                </a:lnTo>
                <a:lnTo>
                  <a:pt x="276" y="281"/>
                </a:lnTo>
                <a:close/>
                <a:moveTo>
                  <a:pt x="145" y="308"/>
                </a:moveTo>
                <a:lnTo>
                  <a:pt x="145" y="308"/>
                </a:lnTo>
                <a:lnTo>
                  <a:pt x="145" y="309"/>
                </a:lnTo>
                <a:lnTo>
                  <a:pt x="145" y="309"/>
                </a:lnTo>
                <a:lnTo>
                  <a:pt x="145" y="309"/>
                </a:lnTo>
                <a:lnTo>
                  <a:pt x="145" y="312"/>
                </a:lnTo>
                <a:lnTo>
                  <a:pt x="145" y="312"/>
                </a:lnTo>
                <a:lnTo>
                  <a:pt x="148" y="309"/>
                </a:lnTo>
                <a:lnTo>
                  <a:pt x="148" y="309"/>
                </a:lnTo>
                <a:lnTo>
                  <a:pt x="145" y="308"/>
                </a:lnTo>
                <a:lnTo>
                  <a:pt x="145" y="308"/>
                </a:lnTo>
                <a:close/>
                <a:moveTo>
                  <a:pt x="63" y="251"/>
                </a:moveTo>
                <a:lnTo>
                  <a:pt x="63" y="251"/>
                </a:lnTo>
                <a:lnTo>
                  <a:pt x="63" y="251"/>
                </a:lnTo>
                <a:lnTo>
                  <a:pt x="63" y="251"/>
                </a:lnTo>
                <a:lnTo>
                  <a:pt x="69" y="251"/>
                </a:lnTo>
                <a:lnTo>
                  <a:pt x="69" y="251"/>
                </a:lnTo>
                <a:lnTo>
                  <a:pt x="69" y="249"/>
                </a:lnTo>
                <a:lnTo>
                  <a:pt x="69" y="249"/>
                </a:lnTo>
                <a:lnTo>
                  <a:pt x="63" y="251"/>
                </a:lnTo>
                <a:lnTo>
                  <a:pt x="63" y="251"/>
                </a:lnTo>
                <a:close/>
                <a:moveTo>
                  <a:pt x="131" y="322"/>
                </a:moveTo>
                <a:lnTo>
                  <a:pt x="131" y="322"/>
                </a:lnTo>
                <a:lnTo>
                  <a:pt x="131" y="322"/>
                </a:lnTo>
                <a:lnTo>
                  <a:pt x="131" y="322"/>
                </a:lnTo>
                <a:lnTo>
                  <a:pt x="131" y="330"/>
                </a:lnTo>
                <a:lnTo>
                  <a:pt x="131" y="330"/>
                </a:lnTo>
                <a:lnTo>
                  <a:pt x="131" y="328"/>
                </a:lnTo>
                <a:lnTo>
                  <a:pt x="131" y="328"/>
                </a:lnTo>
                <a:lnTo>
                  <a:pt x="131" y="322"/>
                </a:lnTo>
                <a:lnTo>
                  <a:pt x="131" y="322"/>
                </a:lnTo>
                <a:close/>
                <a:moveTo>
                  <a:pt x="379" y="170"/>
                </a:moveTo>
                <a:lnTo>
                  <a:pt x="379" y="170"/>
                </a:lnTo>
                <a:lnTo>
                  <a:pt x="380" y="169"/>
                </a:lnTo>
                <a:lnTo>
                  <a:pt x="380" y="169"/>
                </a:lnTo>
                <a:lnTo>
                  <a:pt x="380" y="166"/>
                </a:lnTo>
                <a:lnTo>
                  <a:pt x="380" y="166"/>
                </a:lnTo>
                <a:lnTo>
                  <a:pt x="379" y="167"/>
                </a:lnTo>
                <a:lnTo>
                  <a:pt x="379" y="170"/>
                </a:lnTo>
                <a:lnTo>
                  <a:pt x="379" y="170"/>
                </a:lnTo>
                <a:close/>
                <a:moveTo>
                  <a:pt x="151" y="43"/>
                </a:moveTo>
                <a:lnTo>
                  <a:pt x="151" y="43"/>
                </a:lnTo>
                <a:lnTo>
                  <a:pt x="153" y="41"/>
                </a:lnTo>
                <a:lnTo>
                  <a:pt x="153" y="41"/>
                </a:lnTo>
                <a:lnTo>
                  <a:pt x="156" y="39"/>
                </a:lnTo>
                <a:lnTo>
                  <a:pt x="156" y="39"/>
                </a:lnTo>
                <a:lnTo>
                  <a:pt x="151" y="39"/>
                </a:lnTo>
                <a:lnTo>
                  <a:pt x="151" y="39"/>
                </a:lnTo>
                <a:lnTo>
                  <a:pt x="151" y="41"/>
                </a:lnTo>
                <a:lnTo>
                  <a:pt x="151" y="43"/>
                </a:lnTo>
                <a:lnTo>
                  <a:pt x="151" y="43"/>
                </a:lnTo>
                <a:close/>
                <a:moveTo>
                  <a:pt x="208" y="79"/>
                </a:moveTo>
                <a:lnTo>
                  <a:pt x="208" y="79"/>
                </a:lnTo>
                <a:lnTo>
                  <a:pt x="205" y="79"/>
                </a:lnTo>
                <a:lnTo>
                  <a:pt x="205" y="79"/>
                </a:lnTo>
                <a:lnTo>
                  <a:pt x="205" y="82"/>
                </a:lnTo>
                <a:lnTo>
                  <a:pt x="205" y="82"/>
                </a:lnTo>
                <a:lnTo>
                  <a:pt x="208" y="79"/>
                </a:lnTo>
                <a:lnTo>
                  <a:pt x="208" y="79"/>
                </a:lnTo>
                <a:close/>
                <a:moveTo>
                  <a:pt x="252" y="319"/>
                </a:moveTo>
                <a:lnTo>
                  <a:pt x="252" y="319"/>
                </a:lnTo>
                <a:lnTo>
                  <a:pt x="251" y="319"/>
                </a:lnTo>
                <a:lnTo>
                  <a:pt x="249" y="322"/>
                </a:lnTo>
                <a:lnTo>
                  <a:pt x="249" y="322"/>
                </a:lnTo>
                <a:lnTo>
                  <a:pt x="251" y="322"/>
                </a:lnTo>
                <a:lnTo>
                  <a:pt x="251" y="322"/>
                </a:lnTo>
                <a:lnTo>
                  <a:pt x="252" y="319"/>
                </a:lnTo>
                <a:lnTo>
                  <a:pt x="252" y="319"/>
                </a:lnTo>
                <a:close/>
                <a:moveTo>
                  <a:pt x="120" y="295"/>
                </a:moveTo>
                <a:lnTo>
                  <a:pt x="120" y="295"/>
                </a:lnTo>
                <a:lnTo>
                  <a:pt x="120" y="285"/>
                </a:lnTo>
                <a:lnTo>
                  <a:pt x="120" y="285"/>
                </a:lnTo>
                <a:lnTo>
                  <a:pt x="120" y="295"/>
                </a:lnTo>
                <a:lnTo>
                  <a:pt x="120" y="295"/>
                </a:lnTo>
                <a:close/>
                <a:moveTo>
                  <a:pt x="85" y="262"/>
                </a:moveTo>
                <a:lnTo>
                  <a:pt x="85" y="262"/>
                </a:lnTo>
                <a:lnTo>
                  <a:pt x="85" y="262"/>
                </a:lnTo>
                <a:lnTo>
                  <a:pt x="83" y="260"/>
                </a:lnTo>
                <a:lnTo>
                  <a:pt x="83" y="260"/>
                </a:lnTo>
                <a:lnTo>
                  <a:pt x="80" y="260"/>
                </a:lnTo>
                <a:lnTo>
                  <a:pt x="80" y="260"/>
                </a:lnTo>
                <a:lnTo>
                  <a:pt x="79" y="262"/>
                </a:lnTo>
                <a:lnTo>
                  <a:pt x="79" y="262"/>
                </a:lnTo>
                <a:lnTo>
                  <a:pt x="79" y="262"/>
                </a:lnTo>
                <a:lnTo>
                  <a:pt x="79" y="262"/>
                </a:lnTo>
                <a:lnTo>
                  <a:pt x="85" y="262"/>
                </a:lnTo>
                <a:lnTo>
                  <a:pt x="85" y="262"/>
                </a:lnTo>
                <a:close/>
                <a:moveTo>
                  <a:pt x="260" y="84"/>
                </a:moveTo>
                <a:lnTo>
                  <a:pt x="260" y="84"/>
                </a:lnTo>
                <a:lnTo>
                  <a:pt x="259" y="91"/>
                </a:lnTo>
                <a:lnTo>
                  <a:pt x="259" y="91"/>
                </a:lnTo>
                <a:lnTo>
                  <a:pt x="260" y="87"/>
                </a:lnTo>
                <a:lnTo>
                  <a:pt x="260" y="84"/>
                </a:lnTo>
                <a:lnTo>
                  <a:pt x="260" y="84"/>
                </a:lnTo>
                <a:close/>
                <a:moveTo>
                  <a:pt x="262" y="382"/>
                </a:moveTo>
                <a:lnTo>
                  <a:pt x="262" y="382"/>
                </a:lnTo>
                <a:lnTo>
                  <a:pt x="262" y="379"/>
                </a:lnTo>
                <a:lnTo>
                  <a:pt x="260" y="375"/>
                </a:lnTo>
                <a:lnTo>
                  <a:pt x="260" y="375"/>
                </a:lnTo>
                <a:lnTo>
                  <a:pt x="262" y="382"/>
                </a:lnTo>
                <a:lnTo>
                  <a:pt x="262" y="382"/>
                </a:lnTo>
                <a:close/>
                <a:moveTo>
                  <a:pt x="184" y="76"/>
                </a:moveTo>
                <a:lnTo>
                  <a:pt x="184" y="76"/>
                </a:lnTo>
                <a:lnTo>
                  <a:pt x="188" y="73"/>
                </a:lnTo>
                <a:lnTo>
                  <a:pt x="188" y="73"/>
                </a:lnTo>
                <a:lnTo>
                  <a:pt x="188" y="73"/>
                </a:lnTo>
                <a:lnTo>
                  <a:pt x="188" y="73"/>
                </a:lnTo>
                <a:lnTo>
                  <a:pt x="183" y="74"/>
                </a:lnTo>
                <a:lnTo>
                  <a:pt x="183" y="74"/>
                </a:lnTo>
                <a:lnTo>
                  <a:pt x="184" y="76"/>
                </a:lnTo>
                <a:lnTo>
                  <a:pt x="184" y="76"/>
                </a:lnTo>
                <a:close/>
                <a:moveTo>
                  <a:pt x="222" y="49"/>
                </a:moveTo>
                <a:lnTo>
                  <a:pt x="222" y="49"/>
                </a:lnTo>
                <a:lnTo>
                  <a:pt x="225" y="49"/>
                </a:lnTo>
                <a:lnTo>
                  <a:pt x="229" y="47"/>
                </a:lnTo>
                <a:lnTo>
                  <a:pt x="229" y="47"/>
                </a:lnTo>
                <a:lnTo>
                  <a:pt x="224" y="47"/>
                </a:lnTo>
                <a:lnTo>
                  <a:pt x="224" y="47"/>
                </a:lnTo>
                <a:lnTo>
                  <a:pt x="222" y="49"/>
                </a:lnTo>
                <a:lnTo>
                  <a:pt x="222" y="49"/>
                </a:lnTo>
                <a:close/>
                <a:moveTo>
                  <a:pt x="303" y="173"/>
                </a:moveTo>
                <a:lnTo>
                  <a:pt x="303" y="173"/>
                </a:lnTo>
                <a:lnTo>
                  <a:pt x="303" y="173"/>
                </a:lnTo>
                <a:lnTo>
                  <a:pt x="303" y="173"/>
                </a:lnTo>
                <a:lnTo>
                  <a:pt x="304" y="172"/>
                </a:lnTo>
                <a:lnTo>
                  <a:pt x="304" y="172"/>
                </a:lnTo>
                <a:lnTo>
                  <a:pt x="306" y="170"/>
                </a:lnTo>
                <a:lnTo>
                  <a:pt x="306" y="167"/>
                </a:lnTo>
                <a:lnTo>
                  <a:pt x="306" y="167"/>
                </a:lnTo>
                <a:lnTo>
                  <a:pt x="303" y="173"/>
                </a:lnTo>
                <a:lnTo>
                  <a:pt x="303" y="173"/>
                </a:lnTo>
                <a:close/>
                <a:moveTo>
                  <a:pt x="158" y="319"/>
                </a:moveTo>
                <a:lnTo>
                  <a:pt x="158" y="319"/>
                </a:lnTo>
                <a:lnTo>
                  <a:pt x="153" y="323"/>
                </a:lnTo>
                <a:lnTo>
                  <a:pt x="153" y="323"/>
                </a:lnTo>
                <a:lnTo>
                  <a:pt x="153" y="323"/>
                </a:lnTo>
                <a:lnTo>
                  <a:pt x="153" y="323"/>
                </a:lnTo>
                <a:lnTo>
                  <a:pt x="158" y="319"/>
                </a:lnTo>
                <a:lnTo>
                  <a:pt x="158" y="319"/>
                </a:lnTo>
                <a:lnTo>
                  <a:pt x="158" y="319"/>
                </a:lnTo>
                <a:lnTo>
                  <a:pt x="158" y="319"/>
                </a:lnTo>
                <a:close/>
                <a:moveTo>
                  <a:pt x="225" y="136"/>
                </a:moveTo>
                <a:lnTo>
                  <a:pt x="225" y="136"/>
                </a:lnTo>
                <a:lnTo>
                  <a:pt x="227" y="136"/>
                </a:lnTo>
                <a:lnTo>
                  <a:pt x="227" y="136"/>
                </a:lnTo>
                <a:lnTo>
                  <a:pt x="232" y="136"/>
                </a:lnTo>
                <a:lnTo>
                  <a:pt x="232" y="136"/>
                </a:lnTo>
                <a:lnTo>
                  <a:pt x="233" y="134"/>
                </a:lnTo>
                <a:lnTo>
                  <a:pt x="233" y="134"/>
                </a:lnTo>
                <a:lnTo>
                  <a:pt x="225" y="136"/>
                </a:lnTo>
                <a:lnTo>
                  <a:pt x="225" y="136"/>
                </a:lnTo>
                <a:close/>
                <a:moveTo>
                  <a:pt x="337" y="153"/>
                </a:moveTo>
                <a:lnTo>
                  <a:pt x="337" y="153"/>
                </a:lnTo>
                <a:lnTo>
                  <a:pt x="336" y="151"/>
                </a:lnTo>
                <a:lnTo>
                  <a:pt x="334" y="151"/>
                </a:lnTo>
                <a:lnTo>
                  <a:pt x="334" y="151"/>
                </a:lnTo>
                <a:lnTo>
                  <a:pt x="334" y="155"/>
                </a:lnTo>
                <a:lnTo>
                  <a:pt x="334" y="155"/>
                </a:lnTo>
                <a:lnTo>
                  <a:pt x="337" y="153"/>
                </a:lnTo>
                <a:lnTo>
                  <a:pt x="337" y="153"/>
                </a:lnTo>
                <a:close/>
                <a:moveTo>
                  <a:pt x="131" y="386"/>
                </a:moveTo>
                <a:lnTo>
                  <a:pt x="131" y="386"/>
                </a:lnTo>
                <a:lnTo>
                  <a:pt x="129" y="385"/>
                </a:lnTo>
                <a:lnTo>
                  <a:pt x="129" y="385"/>
                </a:lnTo>
                <a:lnTo>
                  <a:pt x="128" y="388"/>
                </a:lnTo>
                <a:lnTo>
                  <a:pt x="128" y="388"/>
                </a:lnTo>
                <a:lnTo>
                  <a:pt x="128" y="388"/>
                </a:lnTo>
                <a:lnTo>
                  <a:pt x="128" y="388"/>
                </a:lnTo>
                <a:lnTo>
                  <a:pt x="131" y="386"/>
                </a:lnTo>
                <a:lnTo>
                  <a:pt x="131" y="386"/>
                </a:lnTo>
                <a:close/>
                <a:moveTo>
                  <a:pt x="175" y="396"/>
                </a:moveTo>
                <a:lnTo>
                  <a:pt x="175" y="396"/>
                </a:lnTo>
                <a:lnTo>
                  <a:pt x="172" y="396"/>
                </a:lnTo>
                <a:lnTo>
                  <a:pt x="172" y="396"/>
                </a:lnTo>
                <a:lnTo>
                  <a:pt x="172" y="396"/>
                </a:lnTo>
                <a:lnTo>
                  <a:pt x="172" y="396"/>
                </a:lnTo>
                <a:lnTo>
                  <a:pt x="172" y="397"/>
                </a:lnTo>
                <a:lnTo>
                  <a:pt x="173" y="397"/>
                </a:lnTo>
                <a:lnTo>
                  <a:pt x="173" y="397"/>
                </a:lnTo>
                <a:lnTo>
                  <a:pt x="175" y="396"/>
                </a:lnTo>
                <a:lnTo>
                  <a:pt x="175" y="396"/>
                </a:lnTo>
                <a:close/>
                <a:moveTo>
                  <a:pt x="183" y="155"/>
                </a:moveTo>
                <a:lnTo>
                  <a:pt x="183" y="155"/>
                </a:lnTo>
                <a:lnTo>
                  <a:pt x="183" y="155"/>
                </a:lnTo>
                <a:lnTo>
                  <a:pt x="183" y="155"/>
                </a:lnTo>
                <a:lnTo>
                  <a:pt x="191" y="158"/>
                </a:lnTo>
                <a:lnTo>
                  <a:pt x="191" y="158"/>
                </a:lnTo>
                <a:lnTo>
                  <a:pt x="191" y="158"/>
                </a:lnTo>
                <a:lnTo>
                  <a:pt x="191" y="158"/>
                </a:lnTo>
                <a:lnTo>
                  <a:pt x="183" y="155"/>
                </a:lnTo>
                <a:lnTo>
                  <a:pt x="183" y="155"/>
                </a:lnTo>
                <a:close/>
                <a:moveTo>
                  <a:pt x="276" y="355"/>
                </a:moveTo>
                <a:lnTo>
                  <a:pt x="276" y="355"/>
                </a:lnTo>
                <a:lnTo>
                  <a:pt x="276" y="344"/>
                </a:lnTo>
                <a:lnTo>
                  <a:pt x="276" y="344"/>
                </a:lnTo>
                <a:lnTo>
                  <a:pt x="276" y="344"/>
                </a:lnTo>
                <a:lnTo>
                  <a:pt x="276" y="344"/>
                </a:lnTo>
                <a:lnTo>
                  <a:pt x="276" y="355"/>
                </a:lnTo>
                <a:lnTo>
                  <a:pt x="276" y="355"/>
                </a:lnTo>
                <a:close/>
                <a:moveTo>
                  <a:pt x="101" y="233"/>
                </a:moveTo>
                <a:lnTo>
                  <a:pt x="101" y="233"/>
                </a:lnTo>
                <a:lnTo>
                  <a:pt x="99" y="233"/>
                </a:lnTo>
                <a:lnTo>
                  <a:pt x="96" y="233"/>
                </a:lnTo>
                <a:lnTo>
                  <a:pt x="96" y="233"/>
                </a:lnTo>
                <a:lnTo>
                  <a:pt x="96" y="233"/>
                </a:lnTo>
                <a:lnTo>
                  <a:pt x="96" y="233"/>
                </a:lnTo>
                <a:lnTo>
                  <a:pt x="101" y="233"/>
                </a:lnTo>
                <a:lnTo>
                  <a:pt x="101" y="233"/>
                </a:lnTo>
                <a:close/>
                <a:moveTo>
                  <a:pt x="203" y="407"/>
                </a:moveTo>
                <a:lnTo>
                  <a:pt x="203" y="407"/>
                </a:lnTo>
                <a:lnTo>
                  <a:pt x="203" y="405"/>
                </a:lnTo>
                <a:lnTo>
                  <a:pt x="203" y="405"/>
                </a:lnTo>
                <a:lnTo>
                  <a:pt x="200" y="405"/>
                </a:lnTo>
                <a:lnTo>
                  <a:pt x="200" y="405"/>
                </a:lnTo>
                <a:lnTo>
                  <a:pt x="202" y="407"/>
                </a:lnTo>
                <a:lnTo>
                  <a:pt x="203" y="407"/>
                </a:lnTo>
                <a:lnTo>
                  <a:pt x="203" y="407"/>
                </a:lnTo>
                <a:close/>
                <a:moveTo>
                  <a:pt x="197" y="391"/>
                </a:moveTo>
                <a:lnTo>
                  <a:pt x="197" y="391"/>
                </a:lnTo>
                <a:lnTo>
                  <a:pt x="196" y="394"/>
                </a:lnTo>
                <a:lnTo>
                  <a:pt x="196" y="394"/>
                </a:lnTo>
                <a:lnTo>
                  <a:pt x="199" y="394"/>
                </a:lnTo>
                <a:lnTo>
                  <a:pt x="199" y="394"/>
                </a:lnTo>
                <a:lnTo>
                  <a:pt x="197" y="391"/>
                </a:lnTo>
                <a:lnTo>
                  <a:pt x="197" y="391"/>
                </a:lnTo>
                <a:close/>
                <a:moveTo>
                  <a:pt x="28" y="218"/>
                </a:moveTo>
                <a:lnTo>
                  <a:pt x="28" y="218"/>
                </a:lnTo>
                <a:lnTo>
                  <a:pt x="28" y="215"/>
                </a:lnTo>
                <a:lnTo>
                  <a:pt x="28" y="215"/>
                </a:lnTo>
                <a:lnTo>
                  <a:pt x="27" y="215"/>
                </a:lnTo>
                <a:lnTo>
                  <a:pt x="27" y="215"/>
                </a:lnTo>
                <a:lnTo>
                  <a:pt x="27" y="216"/>
                </a:lnTo>
                <a:lnTo>
                  <a:pt x="27" y="216"/>
                </a:lnTo>
                <a:lnTo>
                  <a:pt x="28" y="218"/>
                </a:lnTo>
                <a:lnTo>
                  <a:pt x="28" y="218"/>
                </a:lnTo>
                <a:close/>
                <a:moveTo>
                  <a:pt x="330" y="185"/>
                </a:moveTo>
                <a:lnTo>
                  <a:pt x="330" y="185"/>
                </a:lnTo>
                <a:lnTo>
                  <a:pt x="330" y="185"/>
                </a:lnTo>
                <a:lnTo>
                  <a:pt x="330" y="185"/>
                </a:lnTo>
                <a:lnTo>
                  <a:pt x="331" y="183"/>
                </a:lnTo>
                <a:lnTo>
                  <a:pt x="331" y="183"/>
                </a:lnTo>
                <a:lnTo>
                  <a:pt x="331" y="181"/>
                </a:lnTo>
                <a:lnTo>
                  <a:pt x="330" y="180"/>
                </a:lnTo>
                <a:lnTo>
                  <a:pt x="330" y="180"/>
                </a:lnTo>
                <a:lnTo>
                  <a:pt x="330" y="185"/>
                </a:lnTo>
                <a:lnTo>
                  <a:pt x="330" y="185"/>
                </a:lnTo>
                <a:close/>
                <a:moveTo>
                  <a:pt x="216" y="73"/>
                </a:moveTo>
                <a:lnTo>
                  <a:pt x="216" y="73"/>
                </a:lnTo>
                <a:lnTo>
                  <a:pt x="214" y="76"/>
                </a:lnTo>
                <a:lnTo>
                  <a:pt x="214" y="76"/>
                </a:lnTo>
                <a:lnTo>
                  <a:pt x="216" y="76"/>
                </a:lnTo>
                <a:lnTo>
                  <a:pt x="216" y="76"/>
                </a:lnTo>
                <a:lnTo>
                  <a:pt x="216" y="73"/>
                </a:lnTo>
                <a:lnTo>
                  <a:pt x="216" y="73"/>
                </a:lnTo>
                <a:close/>
                <a:moveTo>
                  <a:pt x="61" y="262"/>
                </a:moveTo>
                <a:lnTo>
                  <a:pt x="61" y="262"/>
                </a:lnTo>
                <a:lnTo>
                  <a:pt x="61" y="263"/>
                </a:lnTo>
                <a:lnTo>
                  <a:pt x="61" y="263"/>
                </a:lnTo>
                <a:lnTo>
                  <a:pt x="61" y="263"/>
                </a:lnTo>
                <a:lnTo>
                  <a:pt x="66" y="263"/>
                </a:lnTo>
                <a:lnTo>
                  <a:pt x="66" y="263"/>
                </a:lnTo>
                <a:lnTo>
                  <a:pt x="68" y="263"/>
                </a:lnTo>
                <a:lnTo>
                  <a:pt x="68" y="263"/>
                </a:lnTo>
                <a:lnTo>
                  <a:pt x="68" y="263"/>
                </a:lnTo>
                <a:lnTo>
                  <a:pt x="68" y="263"/>
                </a:lnTo>
                <a:lnTo>
                  <a:pt x="61" y="262"/>
                </a:lnTo>
                <a:lnTo>
                  <a:pt x="61" y="262"/>
                </a:lnTo>
                <a:close/>
                <a:moveTo>
                  <a:pt x="199" y="388"/>
                </a:moveTo>
                <a:lnTo>
                  <a:pt x="199" y="388"/>
                </a:lnTo>
                <a:lnTo>
                  <a:pt x="199" y="388"/>
                </a:lnTo>
                <a:lnTo>
                  <a:pt x="199" y="388"/>
                </a:lnTo>
                <a:lnTo>
                  <a:pt x="200" y="391"/>
                </a:lnTo>
                <a:lnTo>
                  <a:pt x="200" y="391"/>
                </a:lnTo>
                <a:lnTo>
                  <a:pt x="202" y="388"/>
                </a:lnTo>
                <a:lnTo>
                  <a:pt x="202" y="388"/>
                </a:lnTo>
                <a:lnTo>
                  <a:pt x="199" y="388"/>
                </a:lnTo>
                <a:lnTo>
                  <a:pt x="199" y="388"/>
                </a:lnTo>
                <a:close/>
                <a:moveTo>
                  <a:pt x="225" y="109"/>
                </a:moveTo>
                <a:lnTo>
                  <a:pt x="225" y="109"/>
                </a:lnTo>
                <a:lnTo>
                  <a:pt x="227" y="104"/>
                </a:lnTo>
                <a:lnTo>
                  <a:pt x="227" y="104"/>
                </a:lnTo>
                <a:lnTo>
                  <a:pt x="225" y="104"/>
                </a:lnTo>
                <a:lnTo>
                  <a:pt x="225" y="104"/>
                </a:lnTo>
                <a:lnTo>
                  <a:pt x="225" y="109"/>
                </a:lnTo>
                <a:lnTo>
                  <a:pt x="225" y="109"/>
                </a:lnTo>
                <a:close/>
                <a:moveTo>
                  <a:pt x="207" y="47"/>
                </a:moveTo>
                <a:lnTo>
                  <a:pt x="207" y="47"/>
                </a:lnTo>
                <a:lnTo>
                  <a:pt x="207" y="49"/>
                </a:lnTo>
                <a:lnTo>
                  <a:pt x="207" y="49"/>
                </a:lnTo>
                <a:lnTo>
                  <a:pt x="213" y="49"/>
                </a:lnTo>
                <a:lnTo>
                  <a:pt x="213" y="49"/>
                </a:lnTo>
                <a:lnTo>
                  <a:pt x="213" y="47"/>
                </a:lnTo>
                <a:lnTo>
                  <a:pt x="213" y="47"/>
                </a:lnTo>
                <a:lnTo>
                  <a:pt x="207" y="47"/>
                </a:lnTo>
                <a:lnTo>
                  <a:pt x="207" y="47"/>
                </a:lnTo>
                <a:close/>
                <a:moveTo>
                  <a:pt x="186" y="407"/>
                </a:moveTo>
                <a:lnTo>
                  <a:pt x="186" y="407"/>
                </a:lnTo>
                <a:lnTo>
                  <a:pt x="188" y="404"/>
                </a:lnTo>
                <a:lnTo>
                  <a:pt x="188" y="404"/>
                </a:lnTo>
                <a:lnTo>
                  <a:pt x="184" y="402"/>
                </a:lnTo>
                <a:lnTo>
                  <a:pt x="184" y="402"/>
                </a:lnTo>
                <a:lnTo>
                  <a:pt x="186" y="407"/>
                </a:lnTo>
                <a:lnTo>
                  <a:pt x="186" y="407"/>
                </a:lnTo>
                <a:close/>
                <a:moveTo>
                  <a:pt x="52" y="167"/>
                </a:moveTo>
                <a:lnTo>
                  <a:pt x="52" y="167"/>
                </a:lnTo>
                <a:lnTo>
                  <a:pt x="52" y="167"/>
                </a:lnTo>
                <a:lnTo>
                  <a:pt x="52" y="167"/>
                </a:lnTo>
                <a:lnTo>
                  <a:pt x="52" y="167"/>
                </a:lnTo>
                <a:lnTo>
                  <a:pt x="52" y="167"/>
                </a:lnTo>
                <a:lnTo>
                  <a:pt x="47" y="167"/>
                </a:lnTo>
                <a:lnTo>
                  <a:pt x="47" y="167"/>
                </a:lnTo>
                <a:lnTo>
                  <a:pt x="47" y="167"/>
                </a:lnTo>
                <a:lnTo>
                  <a:pt x="46" y="167"/>
                </a:lnTo>
                <a:lnTo>
                  <a:pt x="46" y="167"/>
                </a:lnTo>
                <a:lnTo>
                  <a:pt x="50" y="167"/>
                </a:lnTo>
                <a:lnTo>
                  <a:pt x="50" y="167"/>
                </a:lnTo>
                <a:lnTo>
                  <a:pt x="52" y="167"/>
                </a:lnTo>
                <a:lnTo>
                  <a:pt x="52" y="167"/>
                </a:lnTo>
                <a:close/>
                <a:moveTo>
                  <a:pt x="364" y="227"/>
                </a:moveTo>
                <a:lnTo>
                  <a:pt x="364" y="227"/>
                </a:lnTo>
                <a:lnTo>
                  <a:pt x="361" y="230"/>
                </a:lnTo>
                <a:lnTo>
                  <a:pt x="361" y="230"/>
                </a:lnTo>
                <a:lnTo>
                  <a:pt x="364" y="230"/>
                </a:lnTo>
                <a:lnTo>
                  <a:pt x="364" y="230"/>
                </a:lnTo>
                <a:lnTo>
                  <a:pt x="366" y="230"/>
                </a:lnTo>
                <a:lnTo>
                  <a:pt x="366" y="230"/>
                </a:lnTo>
                <a:lnTo>
                  <a:pt x="364" y="227"/>
                </a:lnTo>
                <a:lnTo>
                  <a:pt x="364" y="227"/>
                </a:lnTo>
                <a:close/>
                <a:moveTo>
                  <a:pt x="25" y="173"/>
                </a:moveTo>
                <a:lnTo>
                  <a:pt x="25" y="173"/>
                </a:lnTo>
                <a:lnTo>
                  <a:pt x="24" y="173"/>
                </a:lnTo>
                <a:lnTo>
                  <a:pt x="22" y="175"/>
                </a:lnTo>
                <a:lnTo>
                  <a:pt x="22" y="175"/>
                </a:lnTo>
                <a:lnTo>
                  <a:pt x="24" y="175"/>
                </a:lnTo>
                <a:lnTo>
                  <a:pt x="25" y="173"/>
                </a:lnTo>
                <a:lnTo>
                  <a:pt x="25" y="173"/>
                </a:lnTo>
                <a:close/>
                <a:moveTo>
                  <a:pt x="200" y="159"/>
                </a:moveTo>
                <a:lnTo>
                  <a:pt x="200" y="159"/>
                </a:lnTo>
                <a:lnTo>
                  <a:pt x="203" y="161"/>
                </a:lnTo>
                <a:lnTo>
                  <a:pt x="203" y="161"/>
                </a:lnTo>
                <a:lnTo>
                  <a:pt x="205" y="161"/>
                </a:lnTo>
                <a:lnTo>
                  <a:pt x="205" y="159"/>
                </a:lnTo>
                <a:lnTo>
                  <a:pt x="205" y="159"/>
                </a:lnTo>
                <a:lnTo>
                  <a:pt x="203" y="159"/>
                </a:lnTo>
                <a:lnTo>
                  <a:pt x="203" y="159"/>
                </a:lnTo>
                <a:lnTo>
                  <a:pt x="202" y="159"/>
                </a:lnTo>
                <a:lnTo>
                  <a:pt x="200" y="159"/>
                </a:lnTo>
                <a:lnTo>
                  <a:pt x="200" y="159"/>
                </a:lnTo>
                <a:close/>
                <a:moveTo>
                  <a:pt x="145" y="35"/>
                </a:moveTo>
                <a:lnTo>
                  <a:pt x="145" y="35"/>
                </a:lnTo>
                <a:lnTo>
                  <a:pt x="140" y="35"/>
                </a:lnTo>
                <a:lnTo>
                  <a:pt x="140" y="35"/>
                </a:lnTo>
                <a:lnTo>
                  <a:pt x="140" y="35"/>
                </a:lnTo>
                <a:lnTo>
                  <a:pt x="140" y="35"/>
                </a:lnTo>
                <a:lnTo>
                  <a:pt x="143" y="36"/>
                </a:lnTo>
                <a:lnTo>
                  <a:pt x="145" y="35"/>
                </a:lnTo>
                <a:lnTo>
                  <a:pt x="145" y="35"/>
                </a:lnTo>
                <a:close/>
                <a:moveTo>
                  <a:pt x="210" y="32"/>
                </a:moveTo>
                <a:lnTo>
                  <a:pt x="210" y="32"/>
                </a:lnTo>
                <a:lnTo>
                  <a:pt x="213" y="32"/>
                </a:lnTo>
                <a:lnTo>
                  <a:pt x="213" y="32"/>
                </a:lnTo>
                <a:lnTo>
                  <a:pt x="213" y="28"/>
                </a:lnTo>
                <a:lnTo>
                  <a:pt x="213" y="28"/>
                </a:lnTo>
                <a:lnTo>
                  <a:pt x="210" y="32"/>
                </a:lnTo>
                <a:lnTo>
                  <a:pt x="210" y="32"/>
                </a:lnTo>
                <a:close/>
                <a:moveTo>
                  <a:pt x="117" y="172"/>
                </a:moveTo>
                <a:lnTo>
                  <a:pt x="117" y="172"/>
                </a:lnTo>
                <a:lnTo>
                  <a:pt x="117" y="172"/>
                </a:lnTo>
                <a:lnTo>
                  <a:pt x="117" y="172"/>
                </a:lnTo>
                <a:lnTo>
                  <a:pt x="121" y="167"/>
                </a:lnTo>
                <a:lnTo>
                  <a:pt x="121" y="167"/>
                </a:lnTo>
                <a:lnTo>
                  <a:pt x="121" y="167"/>
                </a:lnTo>
                <a:lnTo>
                  <a:pt x="121" y="167"/>
                </a:lnTo>
                <a:lnTo>
                  <a:pt x="117" y="170"/>
                </a:lnTo>
                <a:lnTo>
                  <a:pt x="117" y="170"/>
                </a:lnTo>
                <a:lnTo>
                  <a:pt x="117" y="172"/>
                </a:lnTo>
                <a:lnTo>
                  <a:pt x="117" y="172"/>
                </a:lnTo>
                <a:close/>
                <a:moveTo>
                  <a:pt x="156" y="107"/>
                </a:moveTo>
                <a:lnTo>
                  <a:pt x="156" y="107"/>
                </a:lnTo>
                <a:lnTo>
                  <a:pt x="156" y="107"/>
                </a:lnTo>
                <a:lnTo>
                  <a:pt x="156" y="107"/>
                </a:lnTo>
                <a:lnTo>
                  <a:pt x="159" y="103"/>
                </a:lnTo>
                <a:lnTo>
                  <a:pt x="159" y="103"/>
                </a:lnTo>
                <a:lnTo>
                  <a:pt x="156" y="104"/>
                </a:lnTo>
                <a:lnTo>
                  <a:pt x="156" y="106"/>
                </a:lnTo>
                <a:lnTo>
                  <a:pt x="156" y="106"/>
                </a:lnTo>
                <a:lnTo>
                  <a:pt x="156" y="107"/>
                </a:lnTo>
                <a:lnTo>
                  <a:pt x="156" y="107"/>
                </a:lnTo>
                <a:close/>
                <a:moveTo>
                  <a:pt x="306" y="215"/>
                </a:moveTo>
                <a:lnTo>
                  <a:pt x="306" y="215"/>
                </a:lnTo>
                <a:lnTo>
                  <a:pt x="303" y="211"/>
                </a:lnTo>
                <a:lnTo>
                  <a:pt x="303" y="211"/>
                </a:lnTo>
                <a:lnTo>
                  <a:pt x="303" y="211"/>
                </a:lnTo>
                <a:lnTo>
                  <a:pt x="303" y="211"/>
                </a:lnTo>
                <a:lnTo>
                  <a:pt x="304" y="216"/>
                </a:lnTo>
                <a:lnTo>
                  <a:pt x="304" y="216"/>
                </a:lnTo>
                <a:lnTo>
                  <a:pt x="306" y="215"/>
                </a:lnTo>
                <a:lnTo>
                  <a:pt x="306" y="215"/>
                </a:lnTo>
                <a:close/>
                <a:moveTo>
                  <a:pt x="219" y="76"/>
                </a:moveTo>
                <a:lnTo>
                  <a:pt x="219" y="76"/>
                </a:lnTo>
                <a:lnTo>
                  <a:pt x="221" y="76"/>
                </a:lnTo>
                <a:lnTo>
                  <a:pt x="221" y="76"/>
                </a:lnTo>
                <a:lnTo>
                  <a:pt x="221" y="71"/>
                </a:lnTo>
                <a:lnTo>
                  <a:pt x="221" y="71"/>
                </a:lnTo>
                <a:lnTo>
                  <a:pt x="219" y="76"/>
                </a:lnTo>
                <a:lnTo>
                  <a:pt x="219" y="76"/>
                </a:lnTo>
                <a:close/>
                <a:moveTo>
                  <a:pt x="390" y="222"/>
                </a:moveTo>
                <a:lnTo>
                  <a:pt x="390" y="222"/>
                </a:lnTo>
                <a:lnTo>
                  <a:pt x="390" y="221"/>
                </a:lnTo>
                <a:lnTo>
                  <a:pt x="390" y="221"/>
                </a:lnTo>
                <a:lnTo>
                  <a:pt x="388" y="222"/>
                </a:lnTo>
                <a:lnTo>
                  <a:pt x="388" y="222"/>
                </a:lnTo>
                <a:lnTo>
                  <a:pt x="386" y="224"/>
                </a:lnTo>
                <a:lnTo>
                  <a:pt x="386" y="224"/>
                </a:lnTo>
                <a:lnTo>
                  <a:pt x="386" y="224"/>
                </a:lnTo>
                <a:lnTo>
                  <a:pt x="386" y="226"/>
                </a:lnTo>
                <a:lnTo>
                  <a:pt x="386" y="226"/>
                </a:lnTo>
                <a:lnTo>
                  <a:pt x="390" y="222"/>
                </a:lnTo>
                <a:lnTo>
                  <a:pt x="390" y="222"/>
                </a:lnTo>
                <a:close/>
                <a:moveTo>
                  <a:pt x="140" y="66"/>
                </a:moveTo>
                <a:lnTo>
                  <a:pt x="140" y="66"/>
                </a:lnTo>
                <a:lnTo>
                  <a:pt x="137" y="69"/>
                </a:lnTo>
                <a:lnTo>
                  <a:pt x="137" y="69"/>
                </a:lnTo>
                <a:lnTo>
                  <a:pt x="137" y="69"/>
                </a:lnTo>
                <a:lnTo>
                  <a:pt x="137" y="69"/>
                </a:lnTo>
                <a:lnTo>
                  <a:pt x="140" y="68"/>
                </a:lnTo>
                <a:lnTo>
                  <a:pt x="140" y="68"/>
                </a:lnTo>
                <a:lnTo>
                  <a:pt x="140" y="66"/>
                </a:lnTo>
                <a:lnTo>
                  <a:pt x="140" y="66"/>
                </a:lnTo>
                <a:close/>
                <a:moveTo>
                  <a:pt x="173" y="341"/>
                </a:moveTo>
                <a:lnTo>
                  <a:pt x="173" y="341"/>
                </a:lnTo>
                <a:lnTo>
                  <a:pt x="175" y="342"/>
                </a:lnTo>
                <a:lnTo>
                  <a:pt x="175" y="342"/>
                </a:lnTo>
                <a:lnTo>
                  <a:pt x="177" y="341"/>
                </a:lnTo>
                <a:lnTo>
                  <a:pt x="177" y="341"/>
                </a:lnTo>
                <a:lnTo>
                  <a:pt x="177" y="339"/>
                </a:lnTo>
                <a:lnTo>
                  <a:pt x="177" y="339"/>
                </a:lnTo>
                <a:lnTo>
                  <a:pt x="173" y="341"/>
                </a:lnTo>
                <a:lnTo>
                  <a:pt x="173" y="341"/>
                </a:lnTo>
                <a:close/>
                <a:moveTo>
                  <a:pt x="248" y="16"/>
                </a:moveTo>
                <a:lnTo>
                  <a:pt x="248" y="16"/>
                </a:lnTo>
                <a:lnTo>
                  <a:pt x="248" y="16"/>
                </a:lnTo>
                <a:lnTo>
                  <a:pt x="248" y="16"/>
                </a:lnTo>
                <a:lnTo>
                  <a:pt x="240" y="17"/>
                </a:lnTo>
                <a:lnTo>
                  <a:pt x="240" y="17"/>
                </a:lnTo>
                <a:lnTo>
                  <a:pt x="240" y="19"/>
                </a:lnTo>
                <a:lnTo>
                  <a:pt x="240" y="19"/>
                </a:lnTo>
                <a:lnTo>
                  <a:pt x="246" y="17"/>
                </a:lnTo>
                <a:lnTo>
                  <a:pt x="246" y="17"/>
                </a:lnTo>
                <a:lnTo>
                  <a:pt x="248" y="16"/>
                </a:lnTo>
                <a:lnTo>
                  <a:pt x="248" y="16"/>
                </a:lnTo>
                <a:close/>
                <a:moveTo>
                  <a:pt x="249" y="80"/>
                </a:moveTo>
                <a:lnTo>
                  <a:pt x="249" y="80"/>
                </a:lnTo>
                <a:lnTo>
                  <a:pt x="251" y="80"/>
                </a:lnTo>
                <a:lnTo>
                  <a:pt x="251" y="80"/>
                </a:lnTo>
                <a:lnTo>
                  <a:pt x="252" y="79"/>
                </a:lnTo>
                <a:lnTo>
                  <a:pt x="251" y="79"/>
                </a:lnTo>
                <a:lnTo>
                  <a:pt x="251" y="79"/>
                </a:lnTo>
                <a:lnTo>
                  <a:pt x="249" y="79"/>
                </a:lnTo>
                <a:lnTo>
                  <a:pt x="249" y="79"/>
                </a:lnTo>
                <a:lnTo>
                  <a:pt x="249" y="80"/>
                </a:lnTo>
                <a:lnTo>
                  <a:pt x="249" y="80"/>
                </a:lnTo>
                <a:close/>
                <a:moveTo>
                  <a:pt x="162" y="349"/>
                </a:moveTo>
                <a:lnTo>
                  <a:pt x="162" y="349"/>
                </a:lnTo>
                <a:lnTo>
                  <a:pt x="162" y="347"/>
                </a:lnTo>
                <a:lnTo>
                  <a:pt x="162" y="347"/>
                </a:lnTo>
                <a:lnTo>
                  <a:pt x="161" y="344"/>
                </a:lnTo>
                <a:lnTo>
                  <a:pt x="161" y="344"/>
                </a:lnTo>
                <a:lnTo>
                  <a:pt x="159" y="344"/>
                </a:lnTo>
                <a:lnTo>
                  <a:pt x="159" y="344"/>
                </a:lnTo>
                <a:lnTo>
                  <a:pt x="162" y="349"/>
                </a:lnTo>
                <a:lnTo>
                  <a:pt x="162" y="349"/>
                </a:lnTo>
                <a:close/>
                <a:moveTo>
                  <a:pt x="225" y="101"/>
                </a:moveTo>
                <a:lnTo>
                  <a:pt x="225" y="101"/>
                </a:lnTo>
                <a:lnTo>
                  <a:pt x="225" y="101"/>
                </a:lnTo>
                <a:lnTo>
                  <a:pt x="225" y="101"/>
                </a:lnTo>
                <a:lnTo>
                  <a:pt x="227" y="96"/>
                </a:lnTo>
                <a:lnTo>
                  <a:pt x="227" y="96"/>
                </a:lnTo>
                <a:lnTo>
                  <a:pt x="224" y="96"/>
                </a:lnTo>
                <a:lnTo>
                  <a:pt x="224" y="96"/>
                </a:lnTo>
                <a:lnTo>
                  <a:pt x="225" y="101"/>
                </a:lnTo>
                <a:lnTo>
                  <a:pt x="225" y="101"/>
                </a:lnTo>
                <a:close/>
                <a:moveTo>
                  <a:pt x="211" y="399"/>
                </a:moveTo>
                <a:lnTo>
                  <a:pt x="211" y="399"/>
                </a:lnTo>
                <a:lnTo>
                  <a:pt x="210" y="404"/>
                </a:lnTo>
                <a:lnTo>
                  <a:pt x="210" y="404"/>
                </a:lnTo>
                <a:lnTo>
                  <a:pt x="211" y="404"/>
                </a:lnTo>
                <a:lnTo>
                  <a:pt x="211" y="401"/>
                </a:lnTo>
                <a:lnTo>
                  <a:pt x="211" y="401"/>
                </a:lnTo>
                <a:lnTo>
                  <a:pt x="211" y="399"/>
                </a:lnTo>
                <a:lnTo>
                  <a:pt x="211" y="399"/>
                </a:lnTo>
                <a:close/>
                <a:moveTo>
                  <a:pt x="210" y="115"/>
                </a:moveTo>
                <a:lnTo>
                  <a:pt x="210" y="115"/>
                </a:lnTo>
                <a:lnTo>
                  <a:pt x="210" y="115"/>
                </a:lnTo>
                <a:lnTo>
                  <a:pt x="210" y="115"/>
                </a:lnTo>
                <a:lnTo>
                  <a:pt x="211" y="112"/>
                </a:lnTo>
                <a:lnTo>
                  <a:pt x="211" y="112"/>
                </a:lnTo>
                <a:lnTo>
                  <a:pt x="210" y="112"/>
                </a:lnTo>
                <a:lnTo>
                  <a:pt x="210" y="112"/>
                </a:lnTo>
                <a:lnTo>
                  <a:pt x="210" y="115"/>
                </a:lnTo>
                <a:lnTo>
                  <a:pt x="210" y="115"/>
                </a:lnTo>
                <a:close/>
                <a:moveTo>
                  <a:pt x="314" y="254"/>
                </a:moveTo>
                <a:lnTo>
                  <a:pt x="314" y="254"/>
                </a:lnTo>
                <a:lnTo>
                  <a:pt x="311" y="252"/>
                </a:lnTo>
                <a:lnTo>
                  <a:pt x="311" y="252"/>
                </a:lnTo>
                <a:lnTo>
                  <a:pt x="312" y="256"/>
                </a:lnTo>
                <a:lnTo>
                  <a:pt x="312" y="256"/>
                </a:lnTo>
                <a:lnTo>
                  <a:pt x="312" y="257"/>
                </a:lnTo>
                <a:lnTo>
                  <a:pt x="312" y="257"/>
                </a:lnTo>
                <a:lnTo>
                  <a:pt x="314" y="254"/>
                </a:lnTo>
                <a:lnTo>
                  <a:pt x="314" y="254"/>
                </a:lnTo>
                <a:close/>
                <a:moveTo>
                  <a:pt x="164" y="394"/>
                </a:moveTo>
                <a:lnTo>
                  <a:pt x="164" y="394"/>
                </a:lnTo>
                <a:lnTo>
                  <a:pt x="166" y="396"/>
                </a:lnTo>
                <a:lnTo>
                  <a:pt x="166" y="396"/>
                </a:lnTo>
                <a:lnTo>
                  <a:pt x="166" y="397"/>
                </a:lnTo>
                <a:lnTo>
                  <a:pt x="167" y="396"/>
                </a:lnTo>
                <a:lnTo>
                  <a:pt x="167" y="396"/>
                </a:lnTo>
                <a:lnTo>
                  <a:pt x="166" y="394"/>
                </a:lnTo>
                <a:lnTo>
                  <a:pt x="164" y="394"/>
                </a:lnTo>
                <a:lnTo>
                  <a:pt x="164" y="394"/>
                </a:lnTo>
                <a:close/>
                <a:moveTo>
                  <a:pt x="366" y="183"/>
                </a:moveTo>
                <a:lnTo>
                  <a:pt x="366" y="183"/>
                </a:lnTo>
                <a:lnTo>
                  <a:pt x="366" y="181"/>
                </a:lnTo>
                <a:lnTo>
                  <a:pt x="366" y="181"/>
                </a:lnTo>
                <a:lnTo>
                  <a:pt x="366" y="180"/>
                </a:lnTo>
                <a:lnTo>
                  <a:pt x="366" y="180"/>
                </a:lnTo>
                <a:lnTo>
                  <a:pt x="364" y="180"/>
                </a:lnTo>
                <a:lnTo>
                  <a:pt x="364" y="180"/>
                </a:lnTo>
                <a:lnTo>
                  <a:pt x="363" y="183"/>
                </a:lnTo>
                <a:lnTo>
                  <a:pt x="363" y="183"/>
                </a:lnTo>
                <a:lnTo>
                  <a:pt x="366" y="183"/>
                </a:lnTo>
                <a:lnTo>
                  <a:pt x="366" y="183"/>
                </a:lnTo>
                <a:close/>
                <a:moveTo>
                  <a:pt x="166" y="28"/>
                </a:moveTo>
                <a:lnTo>
                  <a:pt x="166" y="28"/>
                </a:lnTo>
                <a:lnTo>
                  <a:pt x="166" y="28"/>
                </a:lnTo>
                <a:lnTo>
                  <a:pt x="166" y="28"/>
                </a:lnTo>
                <a:lnTo>
                  <a:pt x="169" y="28"/>
                </a:lnTo>
                <a:lnTo>
                  <a:pt x="169" y="28"/>
                </a:lnTo>
                <a:lnTo>
                  <a:pt x="170" y="28"/>
                </a:lnTo>
                <a:lnTo>
                  <a:pt x="170" y="27"/>
                </a:lnTo>
                <a:lnTo>
                  <a:pt x="170" y="27"/>
                </a:lnTo>
                <a:lnTo>
                  <a:pt x="166" y="28"/>
                </a:lnTo>
                <a:lnTo>
                  <a:pt x="166" y="28"/>
                </a:lnTo>
                <a:close/>
                <a:moveTo>
                  <a:pt x="24" y="271"/>
                </a:moveTo>
                <a:lnTo>
                  <a:pt x="24" y="271"/>
                </a:lnTo>
                <a:lnTo>
                  <a:pt x="27" y="271"/>
                </a:lnTo>
                <a:lnTo>
                  <a:pt x="27" y="271"/>
                </a:lnTo>
                <a:lnTo>
                  <a:pt x="27" y="270"/>
                </a:lnTo>
                <a:lnTo>
                  <a:pt x="27" y="270"/>
                </a:lnTo>
                <a:lnTo>
                  <a:pt x="24" y="271"/>
                </a:lnTo>
                <a:lnTo>
                  <a:pt x="24" y="271"/>
                </a:lnTo>
                <a:close/>
                <a:moveTo>
                  <a:pt x="344" y="200"/>
                </a:moveTo>
                <a:lnTo>
                  <a:pt x="344" y="200"/>
                </a:lnTo>
                <a:lnTo>
                  <a:pt x="345" y="205"/>
                </a:lnTo>
                <a:lnTo>
                  <a:pt x="345" y="205"/>
                </a:lnTo>
                <a:lnTo>
                  <a:pt x="345" y="205"/>
                </a:lnTo>
                <a:lnTo>
                  <a:pt x="345" y="205"/>
                </a:lnTo>
                <a:lnTo>
                  <a:pt x="345" y="200"/>
                </a:lnTo>
                <a:lnTo>
                  <a:pt x="345" y="200"/>
                </a:lnTo>
                <a:lnTo>
                  <a:pt x="344" y="200"/>
                </a:lnTo>
                <a:lnTo>
                  <a:pt x="344" y="200"/>
                </a:lnTo>
                <a:close/>
                <a:moveTo>
                  <a:pt x="184" y="101"/>
                </a:moveTo>
                <a:lnTo>
                  <a:pt x="184" y="101"/>
                </a:lnTo>
                <a:lnTo>
                  <a:pt x="181" y="101"/>
                </a:lnTo>
                <a:lnTo>
                  <a:pt x="181" y="101"/>
                </a:lnTo>
                <a:lnTo>
                  <a:pt x="180" y="103"/>
                </a:lnTo>
                <a:lnTo>
                  <a:pt x="180" y="103"/>
                </a:lnTo>
                <a:lnTo>
                  <a:pt x="183" y="103"/>
                </a:lnTo>
                <a:lnTo>
                  <a:pt x="184" y="101"/>
                </a:lnTo>
                <a:lnTo>
                  <a:pt x="184" y="101"/>
                </a:lnTo>
                <a:close/>
                <a:moveTo>
                  <a:pt x="336" y="265"/>
                </a:moveTo>
                <a:lnTo>
                  <a:pt x="336" y="265"/>
                </a:lnTo>
                <a:lnTo>
                  <a:pt x="336" y="267"/>
                </a:lnTo>
                <a:lnTo>
                  <a:pt x="339" y="267"/>
                </a:lnTo>
                <a:lnTo>
                  <a:pt x="339" y="267"/>
                </a:lnTo>
                <a:lnTo>
                  <a:pt x="339" y="265"/>
                </a:lnTo>
                <a:lnTo>
                  <a:pt x="339" y="265"/>
                </a:lnTo>
                <a:lnTo>
                  <a:pt x="337" y="265"/>
                </a:lnTo>
                <a:lnTo>
                  <a:pt x="337" y="265"/>
                </a:lnTo>
                <a:lnTo>
                  <a:pt x="336" y="265"/>
                </a:lnTo>
                <a:lnTo>
                  <a:pt x="336" y="265"/>
                </a:lnTo>
                <a:close/>
                <a:moveTo>
                  <a:pt x="290" y="148"/>
                </a:moveTo>
                <a:lnTo>
                  <a:pt x="290" y="148"/>
                </a:lnTo>
                <a:lnTo>
                  <a:pt x="296" y="148"/>
                </a:lnTo>
                <a:lnTo>
                  <a:pt x="296" y="148"/>
                </a:lnTo>
                <a:lnTo>
                  <a:pt x="292" y="147"/>
                </a:lnTo>
                <a:lnTo>
                  <a:pt x="292" y="147"/>
                </a:lnTo>
                <a:lnTo>
                  <a:pt x="290" y="148"/>
                </a:lnTo>
                <a:lnTo>
                  <a:pt x="290" y="148"/>
                </a:lnTo>
                <a:close/>
                <a:moveTo>
                  <a:pt x="136" y="153"/>
                </a:moveTo>
                <a:lnTo>
                  <a:pt x="136" y="153"/>
                </a:lnTo>
                <a:lnTo>
                  <a:pt x="140" y="151"/>
                </a:lnTo>
                <a:lnTo>
                  <a:pt x="140" y="151"/>
                </a:lnTo>
                <a:lnTo>
                  <a:pt x="140" y="150"/>
                </a:lnTo>
                <a:lnTo>
                  <a:pt x="140" y="150"/>
                </a:lnTo>
                <a:lnTo>
                  <a:pt x="136" y="153"/>
                </a:lnTo>
                <a:lnTo>
                  <a:pt x="136" y="153"/>
                </a:lnTo>
                <a:close/>
                <a:moveTo>
                  <a:pt x="36" y="208"/>
                </a:moveTo>
                <a:lnTo>
                  <a:pt x="36" y="208"/>
                </a:lnTo>
                <a:lnTo>
                  <a:pt x="35" y="208"/>
                </a:lnTo>
                <a:lnTo>
                  <a:pt x="35" y="208"/>
                </a:lnTo>
                <a:lnTo>
                  <a:pt x="33" y="210"/>
                </a:lnTo>
                <a:lnTo>
                  <a:pt x="33" y="210"/>
                </a:lnTo>
                <a:lnTo>
                  <a:pt x="36" y="210"/>
                </a:lnTo>
                <a:lnTo>
                  <a:pt x="36" y="210"/>
                </a:lnTo>
                <a:lnTo>
                  <a:pt x="36" y="208"/>
                </a:lnTo>
                <a:lnTo>
                  <a:pt x="36" y="208"/>
                </a:lnTo>
                <a:close/>
                <a:moveTo>
                  <a:pt x="142" y="257"/>
                </a:moveTo>
                <a:lnTo>
                  <a:pt x="142" y="257"/>
                </a:lnTo>
                <a:lnTo>
                  <a:pt x="143" y="257"/>
                </a:lnTo>
                <a:lnTo>
                  <a:pt x="143" y="257"/>
                </a:lnTo>
                <a:lnTo>
                  <a:pt x="143" y="257"/>
                </a:lnTo>
                <a:lnTo>
                  <a:pt x="143" y="257"/>
                </a:lnTo>
                <a:lnTo>
                  <a:pt x="140" y="252"/>
                </a:lnTo>
                <a:lnTo>
                  <a:pt x="140" y="252"/>
                </a:lnTo>
                <a:lnTo>
                  <a:pt x="140" y="252"/>
                </a:lnTo>
                <a:lnTo>
                  <a:pt x="140" y="252"/>
                </a:lnTo>
                <a:lnTo>
                  <a:pt x="142" y="257"/>
                </a:lnTo>
                <a:lnTo>
                  <a:pt x="142" y="257"/>
                </a:lnTo>
                <a:close/>
                <a:moveTo>
                  <a:pt x="143" y="276"/>
                </a:moveTo>
                <a:lnTo>
                  <a:pt x="143" y="276"/>
                </a:lnTo>
                <a:lnTo>
                  <a:pt x="147" y="273"/>
                </a:lnTo>
                <a:lnTo>
                  <a:pt x="147" y="273"/>
                </a:lnTo>
                <a:lnTo>
                  <a:pt x="143" y="276"/>
                </a:lnTo>
                <a:lnTo>
                  <a:pt x="143" y="276"/>
                </a:lnTo>
                <a:lnTo>
                  <a:pt x="143" y="276"/>
                </a:lnTo>
                <a:lnTo>
                  <a:pt x="143" y="276"/>
                </a:lnTo>
                <a:close/>
                <a:moveTo>
                  <a:pt x="139" y="25"/>
                </a:moveTo>
                <a:lnTo>
                  <a:pt x="139" y="25"/>
                </a:lnTo>
                <a:lnTo>
                  <a:pt x="139" y="28"/>
                </a:lnTo>
                <a:lnTo>
                  <a:pt x="139" y="28"/>
                </a:lnTo>
                <a:lnTo>
                  <a:pt x="139" y="28"/>
                </a:lnTo>
                <a:lnTo>
                  <a:pt x="139" y="28"/>
                </a:lnTo>
                <a:lnTo>
                  <a:pt x="140" y="25"/>
                </a:lnTo>
                <a:lnTo>
                  <a:pt x="140" y="25"/>
                </a:lnTo>
                <a:lnTo>
                  <a:pt x="139" y="25"/>
                </a:lnTo>
                <a:lnTo>
                  <a:pt x="139" y="25"/>
                </a:lnTo>
                <a:close/>
                <a:moveTo>
                  <a:pt x="77" y="252"/>
                </a:moveTo>
                <a:lnTo>
                  <a:pt x="77" y="252"/>
                </a:lnTo>
                <a:lnTo>
                  <a:pt x="79" y="252"/>
                </a:lnTo>
                <a:lnTo>
                  <a:pt x="79" y="252"/>
                </a:lnTo>
                <a:lnTo>
                  <a:pt x="77" y="249"/>
                </a:lnTo>
                <a:lnTo>
                  <a:pt x="76" y="249"/>
                </a:lnTo>
                <a:lnTo>
                  <a:pt x="76" y="249"/>
                </a:lnTo>
                <a:lnTo>
                  <a:pt x="77" y="252"/>
                </a:lnTo>
                <a:lnTo>
                  <a:pt x="77" y="252"/>
                </a:lnTo>
                <a:close/>
                <a:moveTo>
                  <a:pt x="377" y="164"/>
                </a:moveTo>
                <a:lnTo>
                  <a:pt x="377" y="164"/>
                </a:lnTo>
                <a:lnTo>
                  <a:pt x="379" y="159"/>
                </a:lnTo>
                <a:lnTo>
                  <a:pt x="379" y="159"/>
                </a:lnTo>
                <a:lnTo>
                  <a:pt x="379" y="159"/>
                </a:lnTo>
                <a:lnTo>
                  <a:pt x="379" y="159"/>
                </a:lnTo>
                <a:lnTo>
                  <a:pt x="377" y="162"/>
                </a:lnTo>
                <a:lnTo>
                  <a:pt x="377" y="162"/>
                </a:lnTo>
                <a:lnTo>
                  <a:pt x="375" y="162"/>
                </a:lnTo>
                <a:lnTo>
                  <a:pt x="377" y="164"/>
                </a:lnTo>
                <a:lnTo>
                  <a:pt x="377" y="164"/>
                </a:lnTo>
                <a:close/>
                <a:moveTo>
                  <a:pt x="251" y="388"/>
                </a:moveTo>
                <a:lnTo>
                  <a:pt x="251" y="388"/>
                </a:lnTo>
                <a:lnTo>
                  <a:pt x="252" y="385"/>
                </a:lnTo>
                <a:lnTo>
                  <a:pt x="251" y="383"/>
                </a:lnTo>
                <a:lnTo>
                  <a:pt x="251" y="383"/>
                </a:lnTo>
                <a:lnTo>
                  <a:pt x="251" y="388"/>
                </a:lnTo>
                <a:lnTo>
                  <a:pt x="251" y="388"/>
                </a:lnTo>
                <a:close/>
                <a:moveTo>
                  <a:pt x="196" y="60"/>
                </a:moveTo>
                <a:lnTo>
                  <a:pt x="196" y="60"/>
                </a:lnTo>
                <a:lnTo>
                  <a:pt x="197" y="60"/>
                </a:lnTo>
                <a:lnTo>
                  <a:pt x="197" y="60"/>
                </a:lnTo>
                <a:lnTo>
                  <a:pt x="200" y="57"/>
                </a:lnTo>
                <a:lnTo>
                  <a:pt x="200" y="57"/>
                </a:lnTo>
                <a:lnTo>
                  <a:pt x="196" y="60"/>
                </a:lnTo>
                <a:lnTo>
                  <a:pt x="196" y="60"/>
                </a:lnTo>
                <a:close/>
                <a:moveTo>
                  <a:pt x="131" y="338"/>
                </a:moveTo>
                <a:lnTo>
                  <a:pt x="131" y="338"/>
                </a:lnTo>
                <a:lnTo>
                  <a:pt x="132" y="336"/>
                </a:lnTo>
                <a:lnTo>
                  <a:pt x="132" y="334"/>
                </a:lnTo>
                <a:lnTo>
                  <a:pt x="132" y="334"/>
                </a:lnTo>
                <a:lnTo>
                  <a:pt x="131" y="336"/>
                </a:lnTo>
                <a:lnTo>
                  <a:pt x="131" y="338"/>
                </a:lnTo>
                <a:lnTo>
                  <a:pt x="131" y="338"/>
                </a:lnTo>
                <a:close/>
                <a:moveTo>
                  <a:pt x="148" y="366"/>
                </a:moveTo>
                <a:lnTo>
                  <a:pt x="148" y="366"/>
                </a:lnTo>
                <a:lnTo>
                  <a:pt x="145" y="363"/>
                </a:lnTo>
                <a:lnTo>
                  <a:pt x="145" y="363"/>
                </a:lnTo>
                <a:lnTo>
                  <a:pt x="145" y="363"/>
                </a:lnTo>
                <a:lnTo>
                  <a:pt x="145" y="363"/>
                </a:lnTo>
                <a:lnTo>
                  <a:pt x="148" y="368"/>
                </a:lnTo>
                <a:lnTo>
                  <a:pt x="148" y="368"/>
                </a:lnTo>
                <a:lnTo>
                  <a:pt x="148" y="366"/>
                </a:lnTo>
                <a:lnTo>
                  <a:pt x="148" y="366"/>
                </a:lnTo>
                <a:close/>
                <a:moveTo>
                  <a:pt x="208" y="368"/>
                </a:moveTo>
                <a:lnTo>
                  <a:pt x="208" y="368"/>
                </a:lnTo>
                <a:lnTo>
                  <a:pt x="208" y="368"/>
                </a:lnTo>
                <a:lnTo>
                  <a:pt x="208" y="368"/>
                </a:lnTo>
                <a:lnTo>
                  <a:pt x="207" y="364"/>
                </a:lnTo>
                <a:lnTo>
                  <a:pt x="207" y="364"/>
                </a:lnTo>
                <a:lnTo>
                  <a:pt x="205" y="368"/>
                </a:lnTo>
                <a:lnTo>
                  <a:pt x="205" y="368"/>
                </a:lnTo>
                <a:lnTo>
                  <a:pt x="208" y="368"/>
                </a:lnTo>
                <a:lnTo>
                  <a:pt x="208" y="368"/>
                </a:lnTo>
                <a:close/>
                <a:moveTo>
                  <a:pt x="268" y="3"/>
                </a:moveTo>
                <a:lnTo>
                  <a:pt x="268" y="3"/>
                </a:lnTo>
                <a:lnTo>
                  <a:pt x="265" y="3"/>
                </a:lnTo>
                <a:lnTo>
                  <a:pt x="265" y="3"/>
                </a:lnTo>
                <a:lnTo>
                  <a:pt x="266" y="6"/>
                </a:lnTo>
                <a:lnTo>
                  <a:pt x="266" y="6"/>
                </a:lnTo>
                <a:lnTo>
                  <a:pt x="268" y="3"/>
                </a:lnTo>
                <a:lnTo>
                  <a:pt x="268" y="3"/>
                </a:lnTo>
                <a:close/>
                <a:moveTo>
                  <a:pt x="109" y="244"/>
                </a:moveTo>
                <a:lnTo>
                  <a:pt x="109" y="244"/>
                </a:lnTo>
                <a:lnTo>
                  <a:pt x="107" y="240"/>
                </a:lnTo>
                <a:lnTo>
                  <a:pt x="107" y="240"/>
                </a:lnTo>
                <a:lnTo>
                  <a:pt x="107" y="244"/>
                </a:lnTo>
                <a:lnTo>
                  <a:pt x="107" y="244"/>
                </a:lnTo>
                <a:lnTo>
                  <a:pt x="109" y="244"/>
                </a:lnTo>
                <a:lnTo>
                  <a:pt x="109" y="244"/>
                </a:lnTo>
                <a:close/>
                <a:moveTo>
                  <a:pt x="238" y="319"/>
                </a:moveTo>
                <a:lnTo>
                  <a:pt x="238" y="319"/>
                </a:lnTo>
                <a:lnTo>
                  <a:pt x="235" y="325"/>
                </a:lnTo>
                <a:lnTo>
                  <a:pt x="235" y="325"/>
                </a:lnTo>
                <a:lnTo>
                  <a:pt x="237" y="325"/>
                </a:lnTo>
                <a:lnTo>
                  <a:pt x="237" y="325"/>
                </a:lnTo>
                <a:lnTo>
                  <a:pt x="240" y="320"/>
                </a:lnTo>
                <a:lnTo>
                  <a:pt x="240" y="320"/>
                </a:lnTo>
                <a:lnTo>
                  <a:pt x="238" y="319"/>
                </a:lnTo>
                <a:lnTo>
                  <a:pt x="238" y="319"/>
                </a:lnTo>
                <a:close/>
                <a:moveTo>
                  <a:pt x="211" y="73"/>
                </a:moveTo>
                <a:lnTo>
                  <a:pt x="211" y="73"/>
                </a:lnTo>
                <a:lnTo>
                  <a:pt x="211" y="73"/>
                </a:lnTo>
                <a:lnTo>
                  <a:pt x="211" y="73"/>
                </a:lnTo>
                <a:lnTo>
                  <a:pt x="208" y="74"/>
                </a:lnTo>
                <a:lnTo>
                  <a:pt x="208" y="74"/>
                </a:lnTo>
                <a:lnTo>
                  <a:pt x="210" y="74"/>
                </a:lnTo>
                <a:lnTo>
                  <a:pt x="210" y="74"/>
                </a:lnTo>
                <a:lnTo>
                  <a:pt x="211" y="74"/>
                </a:lnTo>
                <a:lnTo>
                  <a:pt x="211" y="74"/>
                </a:lnTo>
                <a:lnTo>
                  <a:pt x="211" y="73"/>
                </a:lnTo>
                <a:lnTo>
                  <a:pt x="211" y="73"/>
                </a:lnTo>
                <a:close/>
                <a:moveTo>
                  <a:pt x="243" y="303"/>
                </a:moveTo>
                <a:lnTo>
                  <a:pt x="243" y="303"/>
                </a:lnTo>
                <a:lnTo>
                  <a:pt x="243" y="303"/>
                </a:lnTo>
                <a:lnTo>
                  <a:pt x="243" y="303"/>
                </a:lnTo>
                <a:lnTo>
                  <a:pt x="246" y="300"/>
                </a:lnTo>
                <a:lnTo>
                  <a:pt x="246" y="300"/>
                </a:lnTo>
                <a:lnTo>
                  <a:pt x="246" y="298"/>
                </a:lnTo>
                <a:lnTo>
                  <a:pt x="246" y="298"/>
                </a:lnTo>
                <a:lnTo>
                  <a:pt x="243" y="303"/>
                </a:lnTo>
                <a:lnTo>
                  <a:pt x="243" y="303"/>
                </a:lnTo>
                <a:close/>
                <a:moveTo>
                  <a:pt x="240" y="148"/>
                </a:moveTo>
                <a:lnTo>
                  <a:pt x="240" y="148"/>
                </a:lnTo>
                <a:lnTo>
                  <a:pt x="235" y="148"/>
                </a:lnTo>
                <a:lnTo>
                  <a:pt x="230" y="150"/>
                </a:lnTo>
                <a:lnTo>
                  <a:pt x="230" y="150"/>
                </a:lnTo>
                <a:lnTo>
                  <a:pt x="240" y="148"/>
                </a:lnTo>
                <a:lnTo>
                  <a:pt x="240" y="148"/>
                </a:lnTo>
                <a:close/>
                <a:moveTo>
                  <a:pt x="293" y="254"/>
                </a:moveTo>
                <a:lnTo>
                  <a:pt x="293" y="254"/>
                </a:lnTo>
                <a:lnTo>
                  <a:pt x="293" y="251"/>
                </a:lnTo>
                <a:lnTo>
                  <a:pt x="293" y="251"/>
                </a:lnTo>
                <a:lnTo>
                  <a:pt x="292" y="249"/>
                </a:lnTo>
                <a:lnTo>
                  <a:pt x="292" y="249"/>
                </a:lnTo>
                <a:lnTo>
                  <a:pt x="292" y="249"/>
                </a:lnTo>
                <a:lnTo>
                  <a:pt x="292" y="249"/>
                </a:lnTo>
                <a:lnTo>
                  <a:pt x="293" y="254"/>
                </a:lnTo>
                <a:lnTo>
                  <a:pt x="293" y="254"/>
                </a:lnTo>
                <a:close/>
                <a:moveTo>
                  <a:pt x="230" y="14"/>
                </a:moveTo>
                <a:lnTo>
                  <a:pt x="230" y="14"/>
                </a:lnTo>
                <a:lnTo>
                  <a:pt x="225" y="14"/>
                </a:lnTo>
                <a:lnTo>
                  <a:pt x="222" y="16"/>
                </a:lnTo>
                <a:lnTo>
                  <a:pt x="222" y="16"/>
                </a:lnTo>
                <a:lnTo>
                  <a:pt x="230" y="14"/>
                </a:lnTo>
                <a:lnTo>
                  <a:pt x="230" y="14"/>
                </a:lnTo>
                <a:close/>
                <a:moveTo>
                  <a:pt x="266" y="338"/>
                </a:moveTo>
                <a:lnTo>
                  <a:pt x="266" y="338"/>
                </a:lnTo>
                <a:lnTo>
                  <a:pt x="266" y="334"/>
                </a:lnTo>
                <a:lnTo>
                  <a:pt x="266" y="333"/>
                </a:lnTo>
                <a:lnTo>
                  <a:pt x="266" y="333"/>
                </a:lnTo>
                <a:lnTo>
                  <a:pt x="266" y="334"/>
                </a:lnTo>
                <a:lnTo>
                  <a:pt x="266" y="338"/>
                </a:lnTo>
                <a:lnTo>
                  <a:pt x="266" y="338"/>
                </a:lnTo>
                <a:close/>
                <a:moveTo>
                  <a:pt x="50" y="237"/>
                </a:moveTo>
                <a:lnTo>
                  <a:pt x="50" y="237"/>
                </a:lnTo>
                <a:lnTo>
                  <a:pt x="50" y="238"/>
                </a:lnTo>
                <a:lnTo>
                  <a:pt x="50" y="238"/>
                </a:lnTo>
                <a:lnTo>
                  <a:pt x="54" y="237"/>
                </a:lnTo>
                <a:lnTo>
                  <a:pt x="54" y="237"/>
                </a:lnTo>
                <a:lnTo>
                  <a:pt x="52" y="235"/>
                </a:lnTo>
                <a:lnTo>
                  <a:pt x="52" y="235"/>
                </a:lnTo>
                <a:lnTo>
                  <a:pt x="50" y="237"/>
                </a:lnTo>
                <a:lnTo>
                  <a:pt x="50" y="237"/>
                </a:lnTo>
                <a:close/>
                <a:moveTo>
                  <a:pt x="225" y="331"/>
                </a:moveTo>
                <a:lnTo>
                  <a:pt x="225" y="331"/>
                </a:lnTo>
                <a:lnTo>
                  <a:pt x="227" y="330"/>
                </a:lnTo>
                <a:lnTo>
                  <a:pt x="227" y="330"/>
                </a:lnTo>
                <a:lnTo>
                  <a:pt x="225" y="328"/>
                </a:lnTo>
                <a:lnTo>
                  <a:pt x="225" y="328"/>
                </a:lnTo>
                <a:lnTo>
                  <a:pt x="224" y="330"/>
                </a:lnTo>
                <a:lnTo>
                  <a:pt x="224" y="330"/>
                </a:lnTo>
                <a:lnTo>
                  <a:pt x="225" y="331"/>
                </a:lnTo>
                <a:lnTo>
                  <a:pt x="225" y="331"/>
                </a:lnTo>
                <a:close/>
                <a:moveTo>
                  <a:pt x="219" y="79"/>
                </a:moveTo>
                <a:lnTo>
                  <a:pt x="219" y="79"/>
                </a:lnTo>
                <a:lnTo>
                  <a:pt x="218" y="82"/>
                </a:lnTo>
                <a:lnTo>
                  <a:pt x="218" y="82"/>
                </a:lnTo>
                <a:lnTo>
                  <a:pt x="221" y="79"/>
                </a:lnTo>
                <a:lnTo>
                  <a:pt x="221" y="79"/>
                </a:lnTo>
                <a:lnTo>
                  <a:pt x="219" y="79"/>
                </a:lnTo>
                <a:lnTo>
                  <a:pt x="219" y="79"/>
                </a:lnTo>
                <a:lnTo>
                  <a:pt x="219" y="79"/>
                </a:lnTo>
                <a:lnTo>
                  <a:pt x="219" y="79"/>
                </a:lnTo>
                <a:close/>
                <a:moveTo>
                  <a:pt x="180" y="386"/>
                </a:moveTo>
                <a:lnTo>
                  <a:pt x="180" y="386"/>
                </a:lnTo>
                <a:lnTo>
                  <a:pt x="178" y="388"/>
                </a:lnTo>
                <a:lnTo>
                  <a:pt x="178" y="390"/>
                </a:lnTo>
                <a:lnTo>
                  <a:pt x="178" y="390"/>
                </a:lnTo>
                <a:lnTo>
                  <a:pt x="180" y="388"/>
                </a:lnTo>
                <a:lnTo>
                  <a:pt x="180" y="388"/>
                </a:lnTo>
                <a:lnTo>
                  <a:pt x="180" y="386"/>
                </a:lnTo>
                <a:lnTo>
                  <a:pt x="180" y="386"/>
                </a:lnTo>
                <a:close/>
                <a:moveTo>
                  <a:pt x="22" y="197"/>
                </a:moveTo>
                <a:lnTo>
                  <a:pt x="22" y="197"/>
                </a:lnTo>
                <a:lnTo>
                  <a:pt x="22" y="197"/>
                </a:lnTo>
                <a:lnTo>
                  <a:pt x="22" y="197"/>
                </a:lnTo>
                <a:lnTo>
                  <a:pt x="20" y="200"/>
                </a:lnTo>
                <a:lnTo>
                  <a:pt x="20" y="200"/>
                </a:lnTo>
                <a:lnTo>
                  <a:pt x="22" y="200"/>
                </a:lnTo>
                <a:lnTo>
                  <a:pt x="22" y="200"/>
                </a:lnTo>
                <a:lnTo>
                  <a:pt x="22" y="197"/>
                </a:lnTo>
                <a:lnTo>
                  <a:pt x="22" y="197"/>
                </a:lnTo>
                <a:close/>
                <a:moveTo>
                  <a:pt x="349" y="180"/>
                </a:moveTo>
                <a:lnTo>
                  <a:pt x="349" y="180"/>
                </a:lnTo>
                <a:lnTo>
                  <a:pt x="349" y="180"/>
                </a:lnTo>
                <a:lnTo>
                  <a:pt x="349" y="180"/>
                </a:lnTo>
                <a:lnTo>
                  <a:pt x="347" y="180"/>
                </a:lnTo>
                <a:lnTo>
                  <a:pt x="347" y="180"/>
                </a:lnTo>
                <a:lnTo>
                  <a:pt x="347" y="183"/>
                </a:lnTo>
                <a:lnTo>
                  <a:pt x="347" y="183"/>
                </a:lnTo>
                <a:lnTo>
                  <a:pt x="347" y="183"/>
                </a:lnTo>
                <a:lnTo>
                  <a:pt x="347" y="183"/>
                </a:lnTo>
                <a:lnTo>
                  <a:pt x="349" y="180"/>
                </a:lnTo>
                <a:lnTo>
                  <a:pt x="349" y="180"/>
                </a:lnTo>
                <a:close/>
                <a:moveTo>
                  <a:pt x="77" y="186"/>
                </a:moveTo>
                <a:lnTo>
                  <a:pt x="77" y="186"/>
                </a:lnTo>
                <a:lnTo>
                  <a:pt x="79" y="186"/>
                </a:lnTo>
                <a:lnTo>
                  <a:pt x="80" y="185"/>
                </a:lnTo>
                <a:lnTo>
                  <a:pt x="80" y="185"/>
                </a:lnTo>
                <a:lnTo>
                  <a:pt x="77" y="186"/>
                </a:lnTo>
                <a:lnTo>
                  <a:pt x="77" y="186"/>
                </a:lnTo>
                <a:close/>
                <a:moveTo>
                  <a:pt x="248" y="325"/>
                </a:moveTo>
                <a:lnTo>
                  <a:pt x="248" y="325"/>
                </a:lnTo>
                <a:lnTo>
                  <a:pt x="246" y="325"/>
                </a:lnTo>
                <a:lnTo>
                  <a:pt x="246" y="325"/>
                </a:lnTo>
                <a:lnTo>
                  <a:pt x="246" y="328"/>
                </a:lnTo>
                <a:lnTo>
                  <a:pt x="246" y="328"/>
                </a:lnTo>
                <a:lnTo>
                  <a:pt x="248" y="328"/>
                </a:lnTo>
                <a:lnTo>
                  <a:pt x="248" y="328"/>
                </a:lnTo>
                <a:lnTo>
                  <a:pt x="249" y="325"/>
                </a:lnTo>
                <a:lnTo>
                  <a:pt x="249" y="325"/>
                </a:lnTo>
                <a:lnTo>
                  <a:pt x="248" y="325"/>
                </a:lnTo>
                <a:lnTo>
                  <a:pt x="248" y="325"/>
                </a:lnTo>
                <a:close/>
                <a:moveTo>
                  <a:pt x="14" y="145"/>
                </a:moveTo>
                <a:lnTo>
                  <a:pt x="14" y="145"/>
                </a:lnTo>
                <a:lnTo>
                  <a:pt x="11" y="145"/>
                </a:lnTo>
                <a:lnTo>
                  <a:pt x="11" y="148"/>
                </a:lnTo>
                <a:lnTo>
                  <a:pt x="11" y="148"/>
                </a:lnTo>
                <a:lnTo>
                  <a:pt x="14" y="145"/>
                </a:lnTo>
                <a:lnTo>
                  <a:pt x="14" y="145"/>
                </a:lnTo>
                <a:close/>
                <a:moveTo>
                  <a:pt x="136" y="375"/>
                </a:moveTo>
                <a:lnTo>
                  <a:pt x="136" y="375"/>
                </a:lnTo>
                <a:lnTo>
                  <a:pt x="136" y="380"/>
                </a:lnTo>
                <a:lnTo>
                  <a:pt x="136" y="380"/>
                </a:lnTo>
                <a:lnTo>
                  <a:pt x="136" y="377"/>
                </a:lnTo>
                <a:lnTo>
                  <a:pt x="136" y="375"/>
                </a:lnTo>
                <a:lnTo>
                  <a:pt x="136" y="375"/>
                </a:lnTo>
                <a:close/>
                <a:moveTo>
                  <a:pt x="290" y="262"/>
                </a:moveTo>
                <a:lnTo>
                  <a:pt x="290" y="262"/>
                </a:lnTo>
                <a:lnTo>
                  <a:pt x="293" y="262"/>
                </a:lnTo>
                <a:lnTo>
                  <a:pt x="293" y="262"/>
                </a:lnTo>
                <a:lnTo>
                  <a:pt x="293" y="262"/>
                </a:lnTo>
                <a:lnTo>
                  <a:pt x="293" y="262"/>
                </a:lnTo>
                <a:lnTo>
                  <a:pt x="292" y="262"/>
                </a:lnTo>
                <a:lnTo>
                  <a:pt x="290" y="262"/>
                </a:lnTo>
                <a:lnTo>
                  <a:pt x="290" y="262"/>
                </a:lnTo>
                <a:close/>
                <a:moveTo>
                  <a:pt x="213" y="347"/>
                </a:moveTo>
                <a:lnTo>
                  <a:pt x="213" y="347"/>
                </a:lnTo>
                <a:lnTo>
                  <a:pt x="213" y="347"/>
                </a:lnTo>
                <a:lnTo>
                  <a:pt x="213" y="347"/>
                </a:lnTo>
                <a:lnTo>
                  <a:pt x="214" y="349"/>
                </a:lnTo>
                <a:lnTo>
                  <a:pt x="214" y="349"/>
                </a:lnTo>
                <a:lnTo>
                  <a:pt x="216" y="347"/>
                </a:lnTo>
                <a:lnTo>
                  <a:pt x="216" y="347"/>
                </a:lnTo>
                <a:lnTo>
                  <a:pt x="214" y="345"/>
                </a:lnTo>
                <a:lnTo>
                  <a:pt x="214" y="345"/>
                </a:lnTo>
                <a:lnTo>
                  <a:pt x="213" y="347"/>
                </a:lnTo>
                <a:lnTo>
                  <a:pt x="213" y="347"/>
                </a:lnTo>
                <a:close/>
                <a:moveTo>
                  <a:pt x="33" y="267"/>
                </a:moveTo>
                <a:lnTo>
                  <a:pt x="33" y="267"/>
                </a:lnTo>
                <a:lnTo>
                  <a:pt x="31" y="265"/>
                </a:lnTo>
                <a:lnTo>
                  <a:pt x="30" y="265"/>
                </a:lnTo>
                <a:lnTo>
                  <a:pt x="30" y="265"/>
                </a:lnTo>
                <a:lnTo>
                  <a:pt x="30" y="267"/>
                </a:lnTo>
                <a:lnTo>
                  <a:pt x="30" y="267"/>
                </a:lnTo>
                <a:lnTo>
                  <a:pt x="33" y="267"/>
                </a:lnTo>
                <a:lnTo>
                  <a:pt x="33" y="267"/>
                </a:lnTo>
                <a:close/>
                <a:moveTo>
                  <a:pt x="39" y="249"/>
                </a:moveTo>
                <a:lnTo>
                  <a:pt x="39" y="249"/>
                </a:lnTo>
                <a:lnTo>
                  <a:pt x="39" y="249"/>
                </a:lnTo>
                <a:lnTo>
                  <a:pt x="39" y="249"/>
                </a:lnTo>
                <a:lnTo>
                  <a:pt x="41" y="252"/>
                </a:lnTo>
                <a:lnTo>
                  <a:pt x="41" y="252"/>
                </a:lnTo>
                <a:lnTo>
                  <a:pt x="41" y="252"/>
                </a:lnTo>
                <a:lnTo>
                  <a:pt x="41" y="252"/>
                </a:lnTo>
                <a:lnTo>
                  <a:pt x="42" y="252"/>
                </a:lnTo>
                <a:lnTo>
                  <a:pt x="42" y="252"/>
                </a:lnTo>
                <a:lnTo>
                  <a:pt x="39" y="249"/>
                </a:lnTo>
                <a:lnTo>
                  <a:pt x="39" y="249"/>
                </a:lnTo>
                <a:close/>
                <a:moveTo>
                  <a:pt x="319" y="256"/>
                </a:moveTo>
                <a:lnTo>
                  <a:pt x="319" y="256"/>
                </a:lnTo>
                <a:lnTo>
                  <a:pt x="320" y="256"/>
                </a:lnTo>
                <a:lnTo>
                  <a:pt x="320" y="256"/>
                </a:lnTo>
                <a:lnTo>
                  <a:pt x="320" y="254"/>
                </a:lnTo>
                <a:lnTo>
                  <a:pt x="320" y="254"/>
                </a:lnTo>
                <a:lnTo>
                  <a:pt x="319" y="256"/>
                </a:lnTo>
                <a:lnTo>
                  <a:pt x="319" y="256"/>
                </a:lnTo>
                <a:close/>
                <a:moveTo>
                  <a:pt x="251" y="410"/>
                </a:moveTo>
                <a:lnTo>
                  <a:pt x="251" y="410"/>
                </a:lnTo>
                <a:lnTo>
                  <a:pt x="251" y="410"/>
                </a:lnTo>
                <a:lnTo>
                  <a:pt x="251" y="410"/>
                </a:lnTo>
                <a:lnTo>
                  <a:pt x="251" y="410"/>
                </a:lnTo>
                <a:lnTo>
                  <a:pt x="252" y="412"/>
                </a:lnTo>
                <a:lnTo>
                  <a:pt x="252" y="412"/>
                </a:lnTo>
                <a:lnTo>
                  <a:pt x="252" y="409"/>
                </a:lnTo>
                <a:lnTo>
                  <a:pt x="252" y="409"/>
                </a:lnTo>
                <a:lnTo>
                  <a:pt x="251" y="410"/>
                </a:lnTo>
                <a:lnTo>
                  <a:pt x="251" y="410"/>
                </a:lnTo>
                <a:close/>
                <a:moveTo>
                  <a:pt x="205" y="46"/>
                </a:moveTo>
                <a:lnTo>
                  <a:pt x="205" y="46"/>
                </a:lnTo>
                <a:lnTo>
                  <a:pt x="205" y="44"/>
                </a:lnTo>
                <a:lnTo>
                  <a:pt x="205" y="44"/>
                </a:lnTo>
                <a:lnTo>
                  <a:pt x="202" y="44"/>
                </a:lnTo>
                <a:lnTo>
                  <a:pt x="202" y="44"/>
                </a:lnTo>
                <a:lnTo>
                  <a:pt x="202" y="46"/>
                </a:lnTo>
                <a:lnTo>
                  <a:pt x="202" y="46"/>
                </a:lnTo>
                <a:lnTo>
                  <a:pt x="205" y="46"/>
                </a:lnTo>
                <a:lnTo>
                  <a:pt x="205" y="46"/>
                </a:lnTo>
                <a:close/>
                <a:moveTo>
                  <a:pt x="27" y="232"/>
                </a:moveTo>
                <a:lnTo>
                  <a:pt x="27" y="232"/>
                </a:lnTo>
                <a:lnTo>
                  <a:pt x="27" y="235"/>
                </a:lnTo>
                <a:lnTo>
                  <a:pt x="27" y="235"/>
                </a:lnTo>
                <a:lnTo>
                  <a:pt x="28" y="233"/>
                </a:lnTo>
                <a:lnTo>
                  <a:pt x="28" y="232"/>
                </a:lnTo>
                <a:lnTo>
                  <a:pt x="28" y="232"/>
                </a:lnTo>
                <a:lnTo>
                  <a:pt x="27" y="232"/>
                </a:lnTo>
                <a:lnTo>
                  <a:pt x="27" y="232"/>
                </a:lnTo>
                <a:close/>
                <a:moveTo>
                  <a:pt x="197" y="41"/>
                </a:moveTo>
                <a:lnTo>
                  <a:pt x="197" y="41"/>
                </a:lnTo>
                <a:lnTo>
                  <a:pt x="199" y="41"/>
                </a:lnTo>
                <a:lnTo>
                  <a:pt x="199" y="39"/>
                </a:lnTo>
                <a:lnTo>
                  <a:pt x="199" y="39"/>
                </a:lnTo>
                <a:lnTo>
                  <a:pt x="197" y="39"/>
                </a:lnTo>
                <a:lnTo>
                  <a:pt x="197" y="39"/>
                </a:lnTo>
                <a:lnTo>
                  <a:pt x="197" y="41"/>
                </a:lnTo>
                <a:lnTo>
                  <a:pt x="197" y="41"/>
                </a:lnTo>
                <a:close/>
                <a:moveTo>
                  <a:pt x="151" y="374"/>
                </a:moveTo>
                <a:lnTo>
                  <a:pt x="151" y="374"/>
                </a:lnTo>
                <a:lnTo>
                  <a:pt x="151" y="372"/>
                </a:lnTo>
                <a:lnTo>
                  <a:pt x="151" y="372"/>
                </a:lnTo>
                <a:lnTo>
                  <a:pt x="150" y="369"/>
                </a:lnTo>
                <a:lnTo>
                  <a:pt x="150" y="369"/>
                </a:lnTo>
                <a:lnTo>
                  <a:pt x="150" y="369"/>
                </a:lnTo>
                <a:lnTo>
                  <a:pt x="150" y="369"/>
                </a:lnTo>
                <a:lnTo>
                  <a:pt x="150" y="371"/>
                </a:lnTo>
                <a:lnTo>
                  <a:pt x="150" y="371"/>
                </a:lnTo>
                <a:lnTo>
                  <a:pt x="151" y="374"/>
                </a:lnTo>
                <a:lnTo>
                  <a:pt x="151" y="374"/>
                </a:lnTo>
                <a:close/>
                <a:moveTo>
                  <a:pt x="221" y="349"/>
                </a:moveTo>
                <a:lnTo>
                  <a:pt x="221" y="349"/>
                </a:lnTo>
                <a:lnTo>
                  <a:pt x="224" y="345"/>
                </a:lnTo>
                <a:lnTo>
                  <a:pt x="224" y="345"/>
                </a:lnTo>
                <a:lnTo>
                  <a:pt x="224" y="344"/>
                </a:lnTo>
                <a:lnTo>
                  <a:pt x="224" y="344"/>
                </a:lnTo>
                <a:lnTo>
                  <a:pt x="221" y="347"/>
                </a:lnTo>
                <a:lnTo>
                  <a:pt x="221" y="347"/>
                </a:lnTo>
                <a:lnTo>
                  <a:pt x="221" y="349"/>
                </a:lnTo>
                <a:lnTo>
                  <a:pt x="221" y="349"/>
                </a:lnTo>
                <a:close/>
                <a:moveTo>
                  <a:pt x="380" y="219"/>
                </a:moveTo>
                <a:lnTo>
                  <a:pt x="380" y="219"/>
                </a:lnTo>
                <a:lnTo>
                  <a:pt x="380" y="219"/>
                </a:lnTo>
                <a:lnTo>
                  <a:pt x="380" y="219"/>
                </a:lnTo>
                <a:lnTo>
                  <a:pt x="382" y="215"/>
                </a:lnTo>
                <a:lnTo>
                  <a:pt x="382" y="215"/>
                </a:lnTo>
                <a:lnTo>
                  <a:pt x="380" y="215"/>
                </a:lnTo>
                <a:lnTo>
                  <a:pt x="380" y="216"/>
                </a:lnTo>
                <a:lnTo>
                  <a:pt x="380" y="216"/>
                </a:lnTo>
                <a:lnTo>
                  <a:pt x="380" y="219"/>
                </a:lnTo>
                <a:lnTo>
                  <a:pt x="380" y="219"/>
                </a:lnTo>
                <a:close/>
                <a:moveTo>
                  <a:pt x="238" y="371"/>
                </a:moveTo>
                <a:lnTo>
                  <a:pt x="238" y="371"/>
                </a:lnTo>
                <a:lnTo>
                  <a:pt x="237" y="371"/>
                </a:lnTo>
                <a:lnTo>
                  <a:pt x="237" y="371"/>
                </a:lnTo>
                <a:lnTo>
                  <a:pt x="237" y="372"/>
                </a:lnTo>
                <a:lnTo>
                  <a:pt x="237" y="372"/>
                </a:lnTo>
                <a:lnTo>
                  <a:pt x="237" y="372"/>
                </a:lnTo>
                <a:lnTo>
                  <a:pt x="238" y="374"/>
                </a:lnTo>
                <a:lnTo>
                  <a:pt x="238" y="374"/>
                </a:lnTo>
                <a:lnTo>
                  <a:pt x="238" y="371"/>
                </a:lnTo>
                <a:lnTo>
                  <a:pt x="238" y="371"/>
                </a:lnTo>
                <a:close/>
                <a:moveTo>
                  <a:pt x="243" y="134"/>
                </a:moveTo>
                <a:lnTo>
                  <a:pt x="243" y="134"/>
                </a:lnTo>
                <a:lnTo>
                  <a:pt x="241" y="134"/>
                </a:lnTo>
                <a:lnTo>
                  <a:pt x="241" y="136"/>
                </a:lnTo>
                <a:lnTo>
                  <a:pt x="241" y="136"/>
                </a:lnTo>
                <a:lnTo>
                  <a:pt x="243" y="136"/>
                </a:lnTo>
                <a:lnTo>
                  <a:pt x="243" y="136"/>
                </a:lnTo>
                <a:lnTo>
                  <a:pt x="243" y="134"/>
                </a:lnTo>
                <a:lnTo>
                  <a:pt x="243" y="134"/>
                </a:lnTo>
                <a:close/>
                <a:moveTo>
                  <a:pt x="154" y="397"/>
                </a:moveTo>
                <a:lnTo>
                  <a:pt x="154" y="397"/>
                </a:lnTo>
                <a:lnTo>
                  <a:pt x="153" y="397"/>
                </a:lnTo>
                <a:lnTo>
                  <a:pt x="153" y="397"/>
                </a:lnTo>
                <a:lnTo>
                  <a:pt x="156" y="399"/>
                </a:lnTo>
                <a:lnTo>
                  <a:pt x="156" y="399"/>
                </a:lnTo>
                <a:lnTo>
                  <a:pt x="156" y="397"/>
                </a:lnTo>
                <a:lnTo>
                  <a:pt x="156" y="397"/>
                </a:lnTo>
                <a:lnTo>
                  <a:pt x="156" y="397"/>
                </a:lnTo>
                <a:lnTo>
                  <a:pt x="156" y="397"/>
                </a:lnTo>
                <a:lnTo>
                  <a:pt x="154" y="397"/>
                </a:lnTo>
                <a:lnTo>
                  <a:pt x="154" y="397"/>
                </a:lnTo>
                <a:close/>
                <a:moveTo>
                  <a:pt x="39" y="194"/>
                </a:moveTo>
                <a:lnTo>
                  <a:pt x="39" y="194"/>
                </a:lnTo>
                <a:lnTo>
                  <a:pt x="41" y="196"/>
                </a:lnTo>
                <a:lnTo>
                  <a:pt x="44" y="194"/>
                </a:lnTo>
                <a:lnTo>
                  <a:pt x="44" y="194"/>
                </a:lnTo>
                <a:lnTo>
                  <a:pt x="39" y="194"/>
                </a:lnTo>
                <a:lnTo>
                  <a:pt x="39" y="194"/>
                </a:lnTo>
                <a:close/>
                <a:moveTo>
                  <a:pt x="27" y="227"/>
                </a:moveTo>
                <a:lnTo>
                  <a:pt x="27" y="227"/>
                </a:lnTo>
                <a:lnTo>
                  <a:pt x="27" y="229"/>
                </a:lnTo>
                <a:lnTo>
                  <a:pt x="27" y="229"/>
                </a:lnTo>
                <a:lnTo>
                  <a:pt x="28" y="229"/>
                </a:lnTo>
                <a:lnTo>
                  <a:pt x="28" y="229"/>
                </a:lnTo>
                <a:lnTo>
                  <a:pt x="28" y="226"/>
                </a:lnTo>
                <a:lnTo>
                  <a:pt x="28" y="226"/>
                </a:lnTo>
                <a:lnTo>
                  <a:pt x="27" y="227"/>
                </a:lnTo>
                <a:lnTo>
                  <a:pt x="27" y="227"/>
                </a:lnTo>
                <a:close/>
                <a:moveTo>
                  <a:pt x="375" y="159"/>
                </a:moveTo>
                <a:lnTo>
                  <a:pt x="375" y="159"/>
                </a:lnTo>
                <a:lnTo>
                  <a:pt x="377" y="155"/>
                </a:lnTo>
                <a:lnTo>
                  <a:pt x="377" y="155"/>
                </a:lnTo>
                <a:lnTo>
                  <a:pt x="377" y="155"/>
                </a:lnTo>
                <a:lnTo>
                  <a:pt x="377" y="155"/>
                </a:lnTo>
                <a:lnTo>
                  <a:pt x="375" y="156"/>
                </a:lnTo>
                <a:lnTo>
                  <a:pt x="375" y="156"/>
                </a:lnTo>
                <a:lnTo>
                  <a:pt x="374" y="158"/>
                </a:lnTo>
                <a:lnTo>
                  <a:pt x="375" y="159"/>
                </a:lnTo>
                <a:lnTo>
                  <a:pt x="375" y="159"/>
                </a:lnTo>
                <a:close/>
                <a:moveTo>
                  <a:pt x="191" y="404"/>
                </a:moveTo>
                <a:lnTo>
                  <a:pt x="191" y="404"/>
                </a:lnTo>
                <a:lnTo>
                  <a:pt x="191" y="404"/>
                </a:lnTo>
                <a:lnTo>
                  <a:pt x="191" y="404"/>
                </a:lnTo>
                <a:lnTo>
                  <a:pt x="191" y="404"/>
                </a:lnTo>
                <a:lnTo>
                  <a:pt x="191" y="404"/>
                </a:lnTo>
                <a:lnTo>
                  <a:pt x="188" y="407"/>
                </a:lnTo>
                <a:lnTo>
                  <a:pt x="188" y="407"/>
                </a:lnTo>
                <a:lnTo>
                  <a:pt x="189" y="409"/>
                </a:lnTo>
                <a:lnTo>
                  <a:pt x="189" y="409"/>
                </a:lnTo>
                <a:lnTo>
                  <a:pt x="191" y="404"/>
                </a:lnTo>
                <a:lnTo>
                  <a:pt x="191" y="404"/>
                </a:lnTo>
                <a:close/>
                <a:moveTo>
                  <a:pt x="98" y="221"/>
                </a:moveTo>
                <a:lnTo>
                  <a:pt x="98" y="221"/>
                </a:lnTo>
                <a:lnTo>
                  <a:pt x="98" y="219"/>
                </a:lnTo>
                <a:lnTo>
                  <a:pt x="95" y="219"/>
                </a:lnTo>
                <a:lnTo>
                  <a:pt x="95" y="219"/>
                </a:lnTo>
                <a:lnTo>
                  <a:pt x="95" y="221"/>
                </a:lnTo>
                <a:lnTo>
                  <a:pt x="95" y="221"/>
                </a:lnTo>
                <a:lnTo>
                  <a:pt x="98" y="221"/>
                </a:lnTo>
                <a:lnTo>
                  <a:pt x="98" y="221"/>
                </a:lnTo>
                <a:close/>
                <a:moveTo>
                  <a:pt x="229" y="358"/>
                </a:moveTo>
                <a:lnTo>
                  <a:pt x="229" y="358"/>
                </a:lnTo>
                <a:lnTo>
                  <a:pt x="232" y="356"/>
                </a:lnTo>
                <a:lnTo>
                  <a:pt x="232" y="353"/>
                </a:lnTo>
                <a:lnTo>
                  <a:pt x="232" y="353"/>
                </a:lnTo>
                <a:lnTo>
                  <a:pt x="229" y="358"/>
                </a:lnTo>
                <a:lnTo>
                  <a:pt x="229" y="358"/>
                </a:lnTo>
                <a:close/>
                <a:moveTo>
                  <a:pt x="339" y="170"/>
                </a:moveTo>
                <a:lnTo>
                  <a:pt x="339" y="170"/>
                </a:lnTo>
                <a:lnTo>
                  <a:pt x="339" y="172"/>
                </a:lnTo>
                <a:lnTo>
                  <a:pt x="339" y="172"/>
                </a:lnTo>
                <a:lnTo>
                  <a:pt x="342" y="169"/>
                </a:lnTo>
                <a:lnTo>
                  <a:pt x="342" y="169"/>
                </a:lnTo>
                <a:lnTo>
                  <a:pt x="342" y="169"/>
                </a:lnTo>
                <a:lnTo>
                  <a:pt x="342" y="169"/>
                </a:lnTo>
                <a:lnTo>
                  <a:pt x="339" y="170"/>
                </a:lnTo>
                <a:lnTo>
                  <a:pt x="339" y="170"/>
                </a:lnTo>
                <a:close/>
                <a:moveTo>
                  <a:pt x="202" y="52"/>
                </a:moveTo>
                <a:lnTo>
                  <a:pt x="202" y="52"/>
                </a:lnTo>
                <a:lnTo>
                  <a:pt x="202" y="50"/>
                </a:lnTo>
                <a:lnTo>
                  <a:pt x="202" y="50"/>
                </a:lnTo>
                <a:lnTo>
                  <a:pt x="199" y="50"/>
                </a:lnTo>
                <a:lnTo>
                  <a:pt x="199" y="50"/>
                </a:lnTo>
                <a:lnTo>
                  <a:pt x="199" y="54"/>
                </a:lnTo>
                <a:lnTo>
                  <a:pt x="199" y="54"/>
                </a:lnTo>
                <a:lnTo>
                  <a:pt x="199" y="54"/>
                </a:lnTo>
                <a:lnTo>
                  <a:pt x="199" y="54"/>
                </a:lnTo>
                <a:lnTo>
                  <a:pt x="202" y="52"/>
                </a:lnTo>
                <a:lnTo>
                  <a:pt x="202" y="52"/>
                </a:lnTo>
                <a:close/>
                <a:moveTo>
                  <a:pt x="317" y="216"/>
                </a:moveTo>
                <a:lnTo>
                  <a:pt x="317" y="216"/>
                </a:lnTo>
                <a:lnTo>
                  <a:pt x="319" y="218"/>
                </a:lnTo>
                <a:lnTo>
                  <a:pt x="320" y="218"/>
                </a:lnTo>
                <a:lnTo>
                  <a:pt x="320" y="218"/>
                </a:lnTo>
                <a:lnTo>
                  <a:pt x="320" y="216"/>
                </a:lnTo>
                <a:lnTo>
                  <a:pt x="320" y="216"/>
                </a:lnTo>
                <a:lnTo>
                  <a:pt x="317" y="216"/>
                </a:lnTo>
                <a:lnTo>
                  <a:pt x="317" y="216"/>
                </a:lnTo>
                <a:close/>
                <a:moveTo>
                  <a:pt x="137" y="311"/>
                </a:moveTo>
                <a:lnTo>
                  <a:pt x="137" y="311"/>
                </a:lnTo>
                <a:lnTo>
                  <a:pt x="137" y="311"/>
                </a:lnTo>
                <a:lnTo>
                  <a:pt x="137" y="311"/>
                </a:lnTo>
                <a:lnTo>
                  <a:pt x="139" y="309"/>
                </a:lnTo>
                <a:lnTo>
                  <a:pt x="139" y="309"/>
                </a:lnTo>
                <a:lnTo>
                  <a:pt x="137" y="306"/>
                </a:lnTo>
                <a:lnTo>
                  <a:pt x="137" y="306"/>
                </a:lnTo>
                <a:lnTo>
                  <a:pt x="137" y="311"/>
                </a:lnTo>
                <a:lnTo>
                  <a:pt x="137" y="311"/>
                </a:lnTo>
                <a:close/>
                <a:moveTo>
                  <a:pt x="189" y="125"/>
                </a:moveTo>
                <a:lnTo>
                  <a:pt x="189" y="125"/>
                </a:lnTo>
                <a:lnTo>
                  <a:pt x="189" y="125"/>
                </a:lnTo>
                <a:lnTo>
                  <a:pt x="189" y="125"/>
                </a:lnTo>
                <a:lnTo>
                  <a:pt x="191" y="120"/>
                </a:lnTo>
                <a:lnTo>
                  <a:pt x="191" y="120"/>
                </a:lnTo>
                <a:lnTo>
                  <a:pt x="189" y="121"/>
                </a:lnTo>
                <a:lnTo>
                  <a:pt x="189" y="121"/>
                </a:lnTo>
                <a:lnTo>
                  <a:pt x="189" y="125"/>
                </a:lnTo>
                <a:lnTo>
                  <a:pt x="189" y="125"/>
                </a:lnTo>
                <a:close/>
                <a:moveTo>
                  <a:pt x="148" y="323"/>
                </a:moveTo>
                <a:lnTo>
                  <a:pt x="148" y="323"/>
                </a:lnTo>
                <a:lnTo>
                  <a:pt x="147" y="320"/>
                </a:lnTo>
                <a:lnTo>
                  <a:pt x="147" y="320"/>
                </a:lnTo>
                <a:lnTo>
                  <a:pt x="147" y="323"/>
                </a:lnTo>
                <a:lnTo>
                  <a:pt x="147" y="323"/>
                </a:lnTo>
                <a:lnTo>
                  <a:pt x="148" y="323"/>
                </a:lnTo>
                <a:lnTo>
                  <a:pt x="148" y="323"/>
                </a:lnTo>
                <a:close/>
                <a:moveTo>
                  <a:pt x="240" y="79"/>
                </a:moveTo>
                <a:lnTo>
                  <a:pt x="240" y="79"/>
                </a:lnTo>
                <a:lnTo>
                  <a:pt x="238" y="79"/>
                </a:lnTo>
                <a:lnTo>
                  <a:pt x="238" y="79"/>
                </a:lnTo>
                <a:lnTo>
                  <a:pt x="237" y="82"/>
                </a:lnTo>
                <a:lnTo>
                  <a:pt x="237" y="82"/>
                </a:lnTo>
                <a:lnTo>
                  <a:pt x="240" y="82"/>
                </a:lnTo>
                <a:lnTo>
                  <a:pt x="240" y="82"/>
                </a:lnTo>
                <a:lnTo>
                  <a:pt x="240" y="79"/>
                </a:lnTo>
                <a:lnTo>
                  <a:pt x="240" y="79"/>
                </a:lnTo>
                <a:close/>
                <a:moveTo>
                  <a:pt x="271" y="377"/>
                </a:moveTo>
                <a:lnTo>
                  <a:pt x="271" y="377"/>
                </a:lnTo>
                <a:lnTo>
                  <a:pt x="271" y="372"/>
                </a:lnTo>
                <a:lnTo>
                  <a:pt x="271" y="372"/>
                </a:lnTo>
                <a:lnTo>
                  <a:pt x="270" y="374"/>
                </a:lnTo>
                <a:lnTo>
                  <a:pt x="271" y="377"/>
                </a:lnTo>
                <a:lnTo>
                  <a:pt x="271" y="377"/>
                </a:lnTo>
                <a:close/>
                <a:moveTo>
                  <a:pt x="241" y="139"/>
                </a:moveTo>
                <a:lnTo>
                  <a:pt x="241" y="139"/>
                </a:lnTo>
                <a:lnTo>
                  <a:pt x="240" y="139"/>
                </a:lnTo>
                <a:lnTo>
                  <a:pt x="240" y="139"/>
                </a:lnTo>
                <a:lnTo>
                  <a:pt x="238" y="139"/>
                </a:lnTo>
                <a:lnTo>
                  <a:pt x="238" y="139"/>
                </a:lnTo>
                <a:lnTo>
                  <a:pt x="241" y="140"/>
                </a:lnTo>
                <a:lnTo>
                  <a:pt x="241" y="139"/>
                </a:lnTo>
                <a:lnTo>
                  <a:pt x="241" y="139"/>
                </a:lnTo>
                <a:close/>
                <a:moveTo>
                  <a:pt x="180" y="360"/>
                </a:moveTo>
                <a:lnTo>
                  <a:pt x="180" y="360"/>
                </a:lnTo>
                <a:lnTo>
                  <a:pt x="181" y="356"/>
                </a:lnTo>
                <a:lnTo>
                  <a:pt x="181" y="356"/>
                </a:lnTo>
                <a:lnTo>
                  <a:pt x="181" y="356"/>
                </a:lnTo>
                <a:lnTo>
                  <a:pt x="180" y="358"/>
                </a:lnTo>
                <a:lnTo>
                  <a:pt x="180" y="358"/>
                </a:lnTo>
                <a:lnTo>
                  <a:pt x="180" y="358"/>
                </a:lnTo>
                <a:lnTo>
                  <a:pt x="180" y="360"/>
                </a:lnTo>
                <a:lnTo>
                  <a:pt x="180" y="360"/>
                </a:lnTo>
                <a:close/>
                <a:moveTo>
                  <a:pt x="205" y="139"/>
                </a:moveTo>
                <a:lnTo>
                  <a:pt x="205" y="139"/>
                </a:lnTo>
                <a:lnTo>
                  <a:pt x="207" y="137"/>
                </a:lnTo>
                <a:lnTo>
                  <a:pt x="207" y="137"/>
                </a:lnTo>
                <a:lnTo>
                  <a:pt x="208" y="136"/>
                </a:lnTo>
                <a:lnTo>
                  <a:pt x="208" y="136"/>
                </a:lnTo>
                <a:lnTo>
                  <a:pt x="207" y="136"/>
                </a:lnTo>
                <a:lnTo>
                  <a:pt x="207" y="136"/>
                </a:lnTo>
                <a:lnTo>
                  <a:pt x="203" y="137"/>
                </a:lnTo>
                <a:lnTo>
                  <a:pt x="203" y="137"/>
                </a:lnTo>
                <a:lnTo>
                  <a:pt x="205" y="139"/>
                </a:lnTo>
                <a:lnTo>
                  <a:pt x="205" y="139"/>
                </a:lnTo>
                <a:close/>
                <a:moveTo>
                  <a:pt x="330" y="197"/>
                </a:moveTo>
                <a:lnTo>
                  <a:pt x="330" y="197"/>
                </a:lnTo>
                <a:lnTo>
                  <a:pt x="326" y="197"/>
                </a:lnTo>
                <a:lnTo>
                  <a:pt x="326" y="197"/>
                </a:lnTo>
                <a:lnTo>
                  <a:pt x="326" y="199"/>
                </a:lnTo>
                <a:lnTo>
                  <a:pt x="326" y="199"/>
                </a:lnTo>
                <a:lnTo>
                  <a:pt x="330" y="197"/>
                </a:lnTo>
                <a:lnTo>
                  <a:pt x="330" y="197"/>
                </a:lnTo>
                <a:close/>
                <a:moveTo>
                  <a:pt x="22" y="215"/>
                </a:moveTo>
                <a:lnTo>
                  <a:pt x="22" y="215"/>
                </a:lnTo>
                <a:lnTo>
                  <a:pt x="22" y="215"/>
                </a:lnTo>
                <a:lnTo>
                  <a:pt x="20" y="216"/>
                </a:lnTo>
                <a:lnTo>
                  <a:pt x="20" y="216"/>
                </a:lnTo>
                <a:lnTo>
                  <a:pt x="24" y="216"/>
                </a:lnTo>
                <a:lnTo>
                  <a:pt x="24" y="216"/>
                </a:lnTo>
                <a:lnTo>
                  <a:pt x="22" y="215"/>
                </a:lnTo>
                <a:lnTo>
                  <a:pt x="22" y="215"/>
                </a:lnTo>
                <a:close/>
                <a:moveTo>
                  <a:pt x="166" y="79"/>
                </a:moveTo>
                <a:lnTo>
                  <a:pt x="166" y="79"/>
                </a:lnTo>
                <a:lnTo>
                  <a:pt x="166" y="79"/>
                </a:lnTo>
                <a:lnTo>
                  <a:pt x="166" y="79"/>
                </a:lnTo>
                <a:lnTo>
                  <a:pt x="162" y="79"/>
                </a:lnTo>
                <a:lnTo>
                  <a:pt x="162" y="79"/>
                </a:lnTo>
                <a:lnTo>
                  <a:pt x="162" y="80"/>
                </a:lnTo>
                <a:lnTo>
                  <a:pt x="162" y="80"/>
                </a:lnTo>
                <a:lnTo>
                  <a:pt x="166" y="79"/>
                </a:lnTo>
                <a:lnTo>
                  <a:pt x="166" y="79"/>
                </a:lnTo>
                <a:close/>
                <a:moveTo>
                  <a:pt x="142" y="306"/>
                </a:moveTo>
                <a:lnTo>
                  <a:pt x="142" y="306"/>
                </a:lnTo>
                <a:lnTo>
                  <a:pt x="140" y="304"/>
                </a:lnTo>
                <a:lnTo>
                  <a:pt x="140" y="303"/>
                </a:lnTo>
                <a:lnTo>
                  <a:pt x="140" y="303"/>
                </a:lnTo>
                <a:lnTo>
                  <a:pt x="140" y="303"/>
                </a:lnTo>
                <a:lnTo>
                  <a:pt x="142" y="306"/>
                </a:lnTo>
                <a:lnTo>
                  <a:pt x="142" y="306"/>
                </a:lnTo>
                <a:close/>
                <a:moveTo>
                  <a:pt x="333" y="177"/>
                </a:moveTo>
                <a:lnTo>
                  <a:pt x="333" y="177"/>
                </a:lnTo>
                <a:lnTo>
                  <a:pt x="333" y="180"/>
                </a:lnTo>
                <a:lnTo>
                  <a:pt x="333" y="180"/>
                </a:lnTo>
                <a:lnTo>
                  <a:pt x="334" y="178"/>
                </a:lnTo>
                <a:lnTo>
                  <a:pt x="334" y="178"/>
                </a:lnTo>
                <a:lnTo>
                  <a:pt x="333" y="177"/>
                </a:lnTo>
                <a:lnTo>
                  <a:pt x="333" y="177"/>
                </a:lnTo>
                <a:close/>
                <a:moveTo>
                  <a:pt x="265" y="290"/>
                </a:moveTo>
                <a:lnTo>
                  <a:pt x="265" y="290"/>
                </a:lnTo>
                <a:lnTo>
                  <a:pt x="266" y="290"/>
                </a:lnTo>
                <a:lnTo>
                  <a:pt x="266" y="290"/>
                </a:lnTo>
                <a:lnTo>
                  <a:pt x="266" y="289"/>
                </a:lnTo>
                <a:lnTo>
                  <a:pt x="266" y="289"/>
                </a:lnTo>
                <a:lnTo>
                  <a:pt x="265" y="287"/>
                </a:lnTo>
                <a:lnTo>
                  <a:pt x="265" y="287"/>
                </a:lnTo>
                <a:lnTo>
                  <a:pt x="265" y="287"/>
                </a:lnTo>
                <a:lnTo>
                  <a:pt x="265" y="287"/>
                </a:lnTo>
                <a:lnTo>
                  <a:pt x="265" y="290"/>
                </a:lnTo>
                <a:lnTo>
                  <a:pt x="265" y="290"/>
                </a:lnTo>
                <a:close/>
                <a:moveTo>
                  <a:pt x="235" y="79"/>
                </a:moveTo>
                <a:lnTo>
                  <a:pt x="235" y="79"/>
                </a:lnTo>
                <a:lnTo>
                  <a:pt x="235" y="79"/>
                </a:lnTo>
                <a:lnTo>
                  <a:pt x="235" y="79"/>
                </a:lnTo>
                <a:lnTo>
                  <a:pt x="233" y="79"/>
                </a:lnTo>
                <a:lnTo>
                  <a:pt x="233" y="79"/>
                </a:lnTo>
                <a:lnTo>
                  <a:pt x="233" y="82"/>
                </a:lnTo>
                <a:lnTo>
                  <a:pt x="233" y="82"/>
                </a:lnTo>
                <a:lnTo>
                  <a:pt x="233" y="82"/>
                </a:lnTo>
                <a:lnTo>
                  <a:pt x="233" y="82"/>
                </a:lnTo>
                <a:lnTo>
                  <a:pt x="235" y="79"/>
                </a:lnTo>
                <a:lnTo>
                  <a:pt x="235" y="79"/>
                </a:lnTo>
                <a:close/>
                <a:moveTo>
                  <a:pt x="183" y="322"/>
                </a:moveTo>
                <a:lnTo>
                  <a:pt x="183" y="322"/>
                </a:lnTo>
                <a:lnTo>
                  <a:pt x="181" y="322"/>
                </a:lnTo>
                <a:lnTo>
                  <a:pt x="181" y="322"/>
                </a:lnTo>
                <a:lnTo>
                  <a:pt x="183" y="323"/>
                </a:lnTo>
                <a:lnTo>
                  <a:pt x="183" y="323"/>
                </a:lnTo>
                <a:lnTo>
                  <a:pt x="186" y="323"/>
                </a:lnTo>
                <a:lnTo>
                  <a:pt x="186" y="323"/>
                </a:lnTo>
                <a:lnTo>
                  <a:pt x="183" y="322"/>
                </a:lnTo>
                <a:lnTo>
                  <a:pt x="183" y="322"/>
                </a:lnTo>
                <a:close/>
                <a:moveTo>
                  <a:pt x="350" y="224"/>
                </a:moveTo>
                <a:lnTo>
                  <a:pt x="350" y="224"/>
                </a:lnTo>
                <a:lnTo>
                  <a:pt x="350" y="222"/>
                </a:lnTo>
                <a:lnTo>
                  <a:pt x="347" y="224"/>
                </a:lnTo>
                <a:lnTo>
                  <a:pt x="347" y="224"/>
                </a:lnTo>
                <a:lnTo>
                  <a:pt x="349" y="224"/>
                </a:lnTo>
                <a:lnTo>
                  <a:pt x="349" y="224"/>
                </a:lnTo>
                <a:lnTo>
                  <a:pt x="349" y="224"/>
                </a:lnTo>
                <a:lnTo>
                  <a:pt x="350" y="224"/>
                </a:lnTo>
                <a:lnTo>
                  <a:pt x="350" y="224"/>
                </a:lnTo>
                <a:close/>
                <a:moveTo>
                  <a:pt x="232" y="76"/>
                </a:moveTo>
                <a:lnTo>
                  <a:pt x="232" y="76"/>
                </a:lnTo>
                <a:lnTo>
                  <a:pt x="232" y="74"/>
                </a:lnTo>
                <a:lnTo>
                  <a:pt x="230" y="74"/>
                </a:lnTo>
                <a:lnTo>
                  <a:pt x="230" y="74"/>
                </a:lnTo>
                <a:lnTo>
                  <a:pt x="230" y="74"/>
                </a:lnTo>
                <a:lnTo>
                  <a:pt x="229" y="76"/>
                </a:lnTo>
                <a:lnTo>
                  <a:pt x="229" y="76"/>
                </a:lnTo>
                <a:lnTo>
                  <a:pt x="232" y="76"/>
                </a:lnTo>
                <a:lnTo>
                  <a:pt x="232" y="76"/>
                </a:lnTo>
                <a:close/>
                <a:moveTo>
                  <a:pt x="339" y="156"/>
                </a:moveTo>
                <a:lnTo>
                  <a:pt x="339" y="156"/>
                </a:lnTo>
                <a:lnTo>
                  <a:pt x="337" y="158"/>
                </a:lnTo>
                <a:lnTo>
                  <a:pt x="337" y="158"/>
                </a:lnTo>
                <a:lnTo>
                  <a:pt x="341" y="159"/>
                </a:lnTo>
                <a:lnTo>
                  <a:pt x="341" y="159"/>
                </a:lnTo>
                <a:lnTo>
                  <a:pt x="339" y="156"/>
                </a:lnTo>
                <a:lnTo>
                  <a:pt x="339" y="156"/>
                </a:lnTo>
                <a:close/>
                <a:moveTo>
                  <a:pt x="372" y="243"/>
                </a:moveTo>
                <a:lnTo>
                  <a:pt x="372" y="243"/>
                </a:lnTo>
                <a:lnTo>
                  <a:pt x="371" y="244"/>
                </a:lnTo>
                <a:lnTo>
                  <a:pt x="371" y="244"/>
                </a:lnTo>
                <a:lnTo>
                  <a:pt x="371" y="246"/>
                </a:lnTo>
                <a:lnTo>
                  <a:pt x="371" y="246"/>
                </a:lnTo>
                <a:lnTo>
                  <a:pt x="372" y="243"/>
                </a:lnTo>
                <a:lnTo>
                  <a:pt x="372" y="243"/>
                </a:lnTo>
                <a:close/>
                <a:moveTo>
                  <a:pt x="150" y="109"/>
                </a:moveTo>
                <a:lnTo>
                  <a:pt x="150" y="109"/>
                </a:lnTo>
                <a:lnTo>
                  <a:pt x="153" y="107"/>
                </a:lnTo>
                <a:lnTo>
                  <a:pt x="153" y="107"/>
                </a:lnTo>
                <a:lnTo>
                  <a:pt x="153" y="106"/>
                </a:lnTo>
                <a:lnTo>
                  <a:pt x="153" y="106"/>
                </a:lnTo>
                <a:lnTo>
                  <a:pt x="151" y="107"/>
                </a:lnTo>
                <a:lnTo>
                  <a:pt x="150" y="109"/>
                </a:lnTo>
                <a:lnTo>
                  <a:pt x="150" y="109"/>
                </a:lnTo>
                <a:close/>
                <a:moveTo>
                  <a:pt x="164" y="107"/>
                </a:moveTo>
                <a:lnTo>
                  <a:pt x="164" y="107"/>
                </a:lnTo>
                <a:lnTo>
                  <a:pt x="162" y="107"/>
                </a:lnTo>
                <a:lnTo>
                  <a:pt x="161" y="109"/>
                </a:lnTo>
                <a:lnTo>
                  <a:pt x="161" y="109"/>
                </a:lnTo>
                <a:lnTo>
                  <a:pt x="164" y="109"/>
                </a:lnTo>
                <a:lnTo>
                  <a:pt x="164" y="109"/>
                </a:lnTo>
                <a:lnTo>
                  <a:pt x="164" y="107"/>
                </a:lnTo>
                <a:lnTo>
                  <a:pt x="164" y="107"/>
                </a:lnTo>
                <a:close/>
                <a:moveTo>
                  <a:pt x="356" y="246"/>
                </a:moveTo>
                <a:lnTo>
                  <a:pt x="356" y="246"/>
                </a:lnTo>
                <a:lnTo>
                  <a:pt x="353" y="246"/>
                </a:lnTo>
                <a:lnTo>
                  <a:pt x="353" y="246"/>
                </a:lnTo>
                <a:lnTo>
                  <a:pt x="352" y="248"/>
                </a:lnTo>
                <a:lnTo>
                  <a:pt x="352" y="248"/>
                </a:lnTo>
                <a:lnTo>
                  <a:pt x="355" y="248"/>
                </a:lnTo>
                <a:lnTo>
                  <a:pt x="356" y="246"/>
                </a:lnTo>
                <a:lnTo>
                  <a:pt x="356" y="246"/>
                </a:lnTo>
                <a:close/>
                <a:moveTo>
                  <a:pt x="147" y="144"/>
                </a:moveTo>
                <a:lnTo>
                  <a:pt x="147" y="144"/>
                </a:lnTo>
                <a:lnTo>
                  <a:pt x="145" y="145"/>
                </a:lnTo>
                <a:lnTo>
                  <a:pt x="145" y="145"/>
                </a:lnTo>
                <a:lnTo>
                  <a:pt x="147" y="145"/>
                </a:lnTo>
                <a:lnTo>
                  <a:pt x="148" y="144"/>
                </a:lnTo>
                <a:lnTo>
                  <a:pt x="148" y="144"/>
                </a:lnTo>
                <a:lnTo>
                  <a:pt x="147" y="144"/>
                </a:lnTo>
                <a:lnTo>
                  <a:pt x="147" y="144"/>
                </a:lnTo>
                <a:close/>
                <a:moveTo>
                  <a:pt x="159" y="404"/>
                </a:moveTo>
                <a:lnTo>
                  <a:pt x="159" y="404"/>
                </a:lnTo>
                <a:lnTo>
                  <a:pt x="162" y="402"/>
                </a:lnTo>
                <a:lnTo>
                  <a:pt x="162" y="402"/>
                </a:lnTo>
                <a:lnTo>
                  <a:pt x="162" y="401"/>
                </a:lnTo>
                <a:lnTo>
                  <a:pt x="162" y="401"/>
                </a:lnTo>
                <a:lnTo>
                  <a:pt x="158" y="402"/>
                </a:lnTo>
                <a:lnTo>
                  <a:pt x="158" y="402"/>
                </a:lnTo>
                <a:lnTo>
                  <a:pt x="159" y="404"/>
                </a:lnTo>
                <a:lnTo>
                  <a:pt x="159" y="404"/>
                </a:lnTo>
                <a:close/>
                <a:moveTo>
                  <a:pt x="35" y="240"/>
                </a:moveTo>
                <a:lnTo>
                  <a:pt x="35" y="240"/>
                </a:lnTo>
                <a:lnTo>
                  <a:pt x="35" y="238"/>
                </a:lnTo>
                <a:lnTo>
                  <a:pt x="35" y="237"/>
                </a:lnTo>
                <a:lnTo>
                  <a:pt x="35" y="237"/>
                </a:lnTo>
                <a:lnTo>
                  <a:pt x="35" y="237"/>
                </a:lnTo>
                <a:lnTo>
                  <a:pt x="35" y="237"/>
                </a:lnTo>
                <a:lnTo>
                  <a:pt x="35" y="240"/>
                </a:lnTo>
                <a:lnTo>
                  <a:pt x="35" y="240"/>
                </a:lnTo>
                <a:close/>
                <a:moveTo>
                  <a:pt x="164" y="128"/>
                </a:moveTo>
                <a:lnTo>
                  <a:pt x="164" y="128"/>
                </a:lnTo>
                <a:lnTo>
                  <a:pt x="162" y="128"/>
                </a:lnTo>
                <a:lnTo>
                  <a:pt x="162" y="129"/>
                </a:lnTo>
                <a:lnTo>
                  <a:pt x="162" y="129"/>
                </a:lnTo>
                <a:lnTo>
                  <a:pt x="164" y="128"/>
                </a:lnTo>
                <a:lnTo>
                  <a:pt x="164" y="128"/>
                </a:lnTo>
                <a:lnTo>
                  <a:pt x="164" y="128"/>
                </a:lnTo>
                <a:close/>
                <a:moveTo>
                  <a:pt x="308" y="147"/>
                </a:moveTo>
                <a:lnTo>
                  <a:pt x="308" y="147"/>
                </a:lnTo>
                <a:lnTo>
                  <a:pt x="309" y="148"/>
                </a:lnTo>
                <a:lnTo>
                  <a:pt x="309" y="148"/>
                </a:lnTo>
                <a:lnTo>
                  <a:pt x="311" y="147"/>
                </a:lnTo>
                <a:lnTo>
                  <a:pt x="311" y="147"/>
                </a:lnTo>
                <a:lnTo>
                  <a:pt x="308" y="147"/>
                </a:lnTo>
                <a:lnTo>
                  <a:pt x="308" y="147"/>
                </a:lnTo>
                <a:close/>
                <a:moveTo>
                  <a:pt x="282" y="240"/>
                </a:moveTo>
                <a:lnTo>
                  <a:pt x="282" y="240"/>
                </a:lnTo>
                <a:lnTo>
                  <a:pt x="281" y="244"/>
                </a:lnTo>
                <a:lnTo>
                  <a:pt x="281" y="244"/>
                </a:lnTo>
                <a:lnTo>
                  <a:pt x="282" y="240"/>
                </a:lnTo>
                <a:lnTo>
                  <a:pt x="282" y="240"/>
                </a:lnTo>
                <a:close/>
                <a:moveTo>
                  <a:pt x="153" y="377"/>
                </a:moveTo>
                <a:lnTo>
                  <a:pt x="153" y="377"/>
                </a:lnTo>
                <a:lnTo>
                  <a:pt x="153" y="377"/>
                </a:lnTo>
                <a:lnTo>
                  <a:pt x="153" y="377"/>
                </a:lnTo>
                <a:lnTo>
                  <a:pt x="153" y="379"/>
                </a:lnTo>
                <a:lnTo>
                  <a:pt x="153" y="379"/>
                </a:lnTo>
                <a:lnTo>
                  <a:pt x="153" y="380"/>
                </a:lnTo>
                <a:lnTo>
                  <a:pt x="154" y="382"/>
                </a:lnTo>
                <a:lnTo>
                  <a:pt x="154" y="382"/>
                </a:lnTo>
                <a:lnTo>
                  <a:pt x="153" y="377"/>
                </a:lnTo>
                <a:lnTo>
                  <a:pt x="153" y="377"/>
                </a:lnTo>
                <a:close/>
                <a:moveTo>
                  <a:pt x="216" y="66"/>
                </a:moveTo>
                <a:lnTo>
                  <a:pt x="216" y="66"/>
                </a:lnTo>
                <a:lnTo>
                  <a:pt x="214" y="68"/>
                </a:lnTo>
                <a:lnTo>
                  <a:pt x="214" y="68"/>
                </a:lnTo>
                <a:lnTo>
                  <a:pt x="213" y="68"/>
                </a:lnTo>
                <a:lnTo>
                  <a:pt x="213" y="68"/>
                </a:lnTo>
                <a:lnTo>
                  <a:pt x="213" y="69"/>
                </a:lnTo>
                <a:lnTo>
                  <a:pt x="213" y="69"/>
                </a:lnTo>
                <a:lnTo>
                  <a:pt x="214" y="68"/>
                </a:lnTo>
                <a:lnTo>
                  <a:pt x="216" y="66"/>
                </a:lnTo>
                <a:lnTo>
                  <a:pt x="216" y="66"/>
                </a:lnTo>
                <a:close/>
                <a:moveTo>
                  <a:pt x="143" y="327"/>
                </a:moveTo>
                <a:lnTo>
                  <a:pt x="143" y="327"/>
                </a:lnTo>
                <a:lnTo>
                  <a:pt x="143" y="327"/>
                </a:lnTo>
                <a:lnTo>
                  <a:pt x="143" y="327"/>
                </a:lnTo>
                <a:lnTo>
                  <a:pt x="143" y="323"/>
                </a:lnTo>
                <a:lnTo>
                  <a:pt x="142" y="322"/>
                </a:lnTo>
                <a:lnTo>
                  <a:pt x="142" y="322"/>
                </a:lnTo>
                <a:lnTo>
                  <a:pt x="142" y="322"/>
                </a:lnTo>
                <a:lnTo>
                  <a:pt x="142" y="322"/>
                </a:lnTo>
                <a:lnTo>
                  <a:pt x="143" y="327"/>
                </a:lnTo>
                <a:lnTo>
                  <a:pt x="143" y="327"/>
                </a:lnTo>
                <a:close/>
                <a:moveTo>
                  <a:pt x="58" y="180"/>
                </a:moveTo>
                <a:lnTo>
                  <a:pt x="58" y="180"/>
                </a:lnTo>
                <a:lnTo>
                  <a:pt x="55" y="180"/>
                </a:lnTo>
                <a:lnTo>
                  <a:pt x="55" y="180"/>
                </a:lnTo>
                <a:lnTo>
                  <a:pt x="55" y="181"/>
                </a:lnTo>
                <a:lnTo>
                  <a:pt x="55" y="181"/>
                </a:lnTo>
                <a:lnTo>
                  <a:pt x="57" y="181"/>
                </a:lnTo>
                <a:lnTo>
                  <a:pt x="58" y="180"/>
                </a:lnTo>
                <a:lnTo>
                  <a:pt x="58" y="180"/>
                </a:lnTo>
                <a:close/>
                <a:moveTo>
                  <a:pt x="41" y="222"/>
                </a:moveTo>
                <a:lnTo>
                  <a:pt x="41" y="222"/>
                </a:lnTo>
                <a:lnTo>
                  <a:pt x="41" y="221"/>
                </a:lnTo>
                <a:lnTo>
                  <a:pt x="39" y="221"/>
                </a:lnTo>
                <a:lnTo>
                  <a:pt x="39" y="221"/>
                </a:lnTo>
                <a:lnTo>
                  <a:pt x="39" y="221"/>
                </a:lnTo>
                <a:lnTo>
                  <a:pt x="39" y="222"/>
                </a:lnTo>
                <a:lnTo>
                  <a:pt x="39" y="222"/>
                </a:lnTo>
                <a:lnTo>
                  <a:pt x="41" y="222"/>
                </a:lnTo>
                <a:lnTo>
                  <a:pt x="41" y="222"/>
                </a:lnTo>
                <a:close/>
                <a:moveTo>
                  <a:pt x="194" y="399"/>
                </a:moveTo>
                <a:lnTo>
                  <a:pt x="194" y="399"/>
                </a:lnTo>
                <a:lnTo>
                  <a:pt x="196" y="397"/>
                </a:lnTo>
                <a:lnTo>
                  <a:pt x="196" y="397"/>
                </a:lnTo>
                <a:lnTo>
                  <a:pt x="194" y="397"/>
                </a:lnTo>
                <a:lnTo>
                  <a:pt x="194" y="397"/>
                </a:lnTo>
                <a:lnTo>
                  <a:pt x="194" y="397"/>
                </a:lnTo>
                <a:lnTo>
                  <a:pt x="194" y="399"/>
                </a:lnTo>
                <a:lnTo>
                  <a:pt x="194" y="399"/>
                </a:lnTo>
                <a:close/>
                <a:moveTo>
                  <a:pt x="181" y="306"/>
                </a:moveTo>
                <a:lnTo>
                  <a:pt x="181" y="306"/>
                </a:lnTo>
                <a:lnTo>
                  <a:pt x="178" y="303"/>
                </a:lnTo>
                <a:lnTo>
                  <a:pt x="178" y="303"/>
                </a:lnTo>
                <a:lnTo>
                  <a:pt x="180" y="304"/>
                </a:lnTo>
                <a:lnTo>
                  <a:pt x="181" y="306"/>
                </a:lnTo>
                <a:lnTo>
                  <a:pt x="181" y="306"/>
                </a:lnTo>
                <a:close/>
                <a:moveTo>
                  <a:pt x="137" y="54"/>
                </a:moveTo>
                <a:lnTo>
                  <a:pt x="137" y="54"/>
                </a:lnTo>
                <a:lnTo>
                  <a:pt x="136" y="55"/>
                </a:lnTo>
                <a:lnTo>
                  <a:pt x="136" y="55"/>
                </a:lnTo>
                <a:lnTo>
                  <a:pt x="137" y="55"/>
                </a:lnTo>
                <a:lnTo>
                  <a:pt x="139" y="54"/>
                </a:lnTo>
                <a:lnTo>
                  <a:pt x="139" y="54"/>
                </a:lnTo>
                <a:lnTo>
                  <a:pt x="137" y="54"/>
                </a:lnTo>
                <a:lnTo>
                  <a:pt x="137" y="54"/>
                </a:lnTo>
                <a:close/>
                <a:moveTo>
                  <a:pt x="52" y="202"/>
                </a:moveTo>
                <a:lnTo>
                  <a:pt x="52" y="202"/>
                </a:lnTo>
                <a:lnTo>
                  <a:pt x="55" y="202"/>
                </a:lnTo>
                <a:lnTo>
                  <a:pt x="55" y="202"/>
                </a:lnTo>
                <a:lnTo>
                  <a:pt x="55" y="202"/>
                </a:lnTo>
                <a:lnTo>
                  <a:pt x="55" y="202"/>
                </a:lnTo>
                <a:lnTo>
                  <a:pt x="52" y="200"/>
                </a:lnTo>
                <a:lnTo>
                  <a:pt x="52" y="200"/>
                </a:lnTo>
                <a:lnTo>
                  <a:pt x="52" y="202"/>
                </a:lnTo>
                <a:lnTo>
                  <a:pt x="52" y="202"/>
                </a:lnTo>
                <a:close/>
                <a:moveTo>
                  <a:pt x="366" y="202"/>
                </a:moveTo>
                <a:lnTo>
                  <a:pt x="366" y="202"/>
                </a:lnTo>
                <a:lnTo>
                  <a:pt x="366" y="200"/>
                </a:lnTo>
                <a:lnTo>
                  <a:pt x="366" y="199"/>
                </a:lnTo>
                <a:lnTo>
                  <a:pt x="366" y="199"/>
                </a:lnTo>
                <a:lnTo>
                  <a:pt x="364" y="199"/>
                </a:lnTo>
                <a:lnTo>
                  <a:pt x="364" y="199"/>
                </a:lnTo>
                <a:lnTo>
                  <a:pt x="366" y="202"/>
                </a:lnTo>
                <a:lnTo>
                  <a:pt x="366" y="202"/>
                </a:lnTo>
                <a:close/>
                <a:moveTo>
                  <a:pt x="371" y="173"/>
                </a:moveTo>
                <a:lnTo>
                  <a:pt x="371" y="173"/>
                </a:lnTo>
                <a:lnTo>
                  <a:pt x="372" y="173"/>
                </a:lnTo>
                <a:lnTo>
                  <a:pt x="372" y="173"/>
                </a:lnTo>
                <a:lnTo>
                  <a:pt x="372" y="172"/>
                </a:lnTo>
                <a:lnTo>
                  <a:pt x="371" y="169"/>
                </a:lnTo>
                <a:lnTo>
                  <a:pt x="371" y="169"/>
                </a:lnTo>
                <a:lnTo>
                  <a:pt x="371" y="169"/>
                </a:lnTo>
                <a:lnTo>
                  <a:pt x="371" y="169"/>
                </a:lnTo>
                <a:lnTo>
                  <a:pt x="371" y="173"/>
                </a:lnTo>
                <a:lnTo>
                  <a:pt x="371" y="173"/>
                </a:lnTo>
                <a:close/>
                <a:moveTo>
                  <a:pt x="35" y="233"/>
                </a:moveTo>
                <a:lnTo>
                  <a:pt x="35" y="233"/>
                </a:lnTo>
                <a:lnTo>
                  <a:pt x="35" y="232"/>
                </a:lnTo>
                <a:lnTo>
                  <a:pt x="35" y="232"/>
                </a:lnTo>
                <a:lnTo>
                  <a:pt x="33" y="232"/>
                </a:lnTo>
                <a:lnTo>
                  <a:pt x="33" y="232"/>
                </a:lnTo>
                <a:lnTo>
                  <a:pt x="33" y="233"/>
                </a:lnTo>
                <a:lnTo>
                  <a:pt x="33" y="233"/>
                </a:lnTo>
                <a:lnTo>
                  <a:pt x="35" y="233"/>
                </a:lnTo>
                <a:lnTo>
                  <a:pt x="35" y="233"/>
                </a:lnTo>
                <a:close/>
                <a:moveTo>
                  <a:pt x="134" y="409"/>
                </a:moveTo>
                <a:lnTo>
                  <a:pt x="134" y="409"/>
                </a:lnTo>
                <a:lnTo>
                  <a:pt x="131" y="412"/>
                </a:lnTo>
                <a:lnTo>
                  <a:pt x="131" y="412"/>
                </a:lnTo>
                <a:lnTo>
                  <a:pt x="134" y="410"/>
                </a:lnTo>
                <a:lnTo>
                  <a:pt x="134" y="409"/>
                </a:lnTo>
                <a:lnTo>
                  <a:pt x="134" y="409"/>
                </a:lnTo>
                <a:close/>
                <a:moveTo>
                  <a:pt x="216" y="325"/>
                </a:moveTo>
                <a:lnTo>
                  <a:pt x="216" y="325"/>
                </a:lnTo>
                <a:lnTo>
                  <a:pt x="214" y="327"/>
                </a:lnTo>
                <a:lnTo>
                  <a:pt x="214" y="327"/>
                </a:lnTo>
                <a:lnTo>
                  <a:pt x="214" y="327"/>
                </a:lnTo>
                <a:lnTo>
                  <a:pt x="214" y="327"/>
                </a:lnTo>
                <a:lnTo>
                  <a:pt x="214" y="328"/>
                </a:lnTo>
                <a:lnTo>
                  <a:pt x="214" y="328"/>
                </a:lnTo>
                <a:lnTo>
                  <a:pt x="216" y="327"/>
                </a:lnTo>
                <a:lnTo>
                  <a:pt x="216" y="325"/>
                </a:lnTo>
                <a:lnTo>
                  <a:pt x="216" y="325"/>
                </a:lnTo>
                <a:close/>
                <a:moveTo>
                  <a:pt x="162" y="27"/>
                </a:moveTo>
                <a:lnTo>
                  <a:pt x="162" y="27"/>
                </a:lnTo>
                <a:lnTo>
                  <a:pt x="166" y="25"/>
                </a:lnTo>
                <a:lnTo>
                  <a:pt x="166" y="25"/>
                </a:lnTo>
                <a:lnTo>
                  <a:pt x="166" y="25"/>
                </a:lnTo>
                <a:lnTo>
                  <a:pt x="166" y="25"/>
                </a:lnTo>
                <a:lnTo>
                  <a:pt x="162" y="25"/>
                </a:lnTo>
                <a:lnTo>
                  <a:pt x="162" y="25"/>
                </a:lnTo>
                <a:lnTo>
                  <a:pt x="162" y="25"/>
                </a:lnTo>
                <a:lnTo>
                  <a:pt x="162" y="25"/>
                </a:lnTo>
                <a:lnTo>
                  <a:pt x="162" y="27"/>
                </a:lnTo>
                <a:lnTo>
                  <a:pt x="162" y="27"/>
                </a:lnTo>
                <a:close/>
                <a:moveTo>
                  <a:pt x="216" y="55"/>
                </a:moveTo>
                <a:lnTo>
                  <a:pt x="216" y="55"/>
                </a:lnTo>
                <a:lnTo>
                  <a:pt x="218" y="55"/>
                </a:lnTo>
                <a:lnTo>
                  <a:pt x="218" y="54"/>
                </a:lnTo>
                <a:lnTo>
                  <a:pt x="218" y="54"/>
                </a:lnTo>
                <a:lnTo>
                  <a:pt x="216" y="54"/>
                </a:lnTo>
                <a:lnTo>
                  <a:pt x="216" y="55"/>
                </a:lnTo>
                <a:lnTo>
                  <a:pt x="216" y="55"/>
                </a:lnTo>
                <a:close/>
                <a:moveTo>
                  <a:pt x="181" y="350"/>
                </a:moveTo>
                <a:lnTo>
                  <a:pt x="181" y="350"/>
                </a:lnTo>
                <a:lnTo>
                  <a:pt x="178" y="349"/>
                </a:lnTo>
                <a:lnTo>
                  <a:pt x="178" y="349"/>
                </a:lnTo>
                <a:lnTo>
                  <a:pt x="178" y="349"/>
                </a:lnTo>
                <a:lnTo>
                  <a:pt x="178" y="349"/>
                </a:lnTo>
                <a:lnTo>
                  <a:pt x="181" y="352"/>
                </a:lnTo>
                <a:lnTo>
                  <a:pt x="181" y="352"/>
                </a:lnTo>
                <a:lnTo>
                  <a:pt x="181" y="350"/>
                </a:lnTo>
                <a:lnTo>
                  <a:pt x="181" y="350"/>
                </a:lnTo>
                <a:close/>
                <a:moveTo>
                  <a:pt x="178" y="129"/>
                </a:moveTo>
                <a:lnTo>
                  <a:pt x="178" y="129"/>
                </a:lnTo>
                <a:lnTo>
                  <a:pt x="177" y="131"/>
                </a:lnTo>
                <a:lnTo>
                  <a:pt x="177" y="131"/>
                </a:lnTo>
                <a:lnTo>
                  <a:pt x="180" y="131"/>
                </a:lnTo>
                <a:lnTo>
                  <a:pt x="180" y="131"/>
                </a:lnTo>
                <a:lnTo>
                  <a:pt x="180" y="129"/>
                </a:lnTo>
                <a:lnTo>
                  <a:pt x="180" y="129"/>
                </a:lnTo>
                <a:lnTo>
                  <a:pt x="178" y="129"/>
                </a:lnTo>
                <a:lnTo>
                  <a:pt x="178" y="129"/>
                </a:lnTo>
                <a:close/>
                <a:moveTo>
                  <a:pt x="44" y="257"/>
                </a:moveTo>
                <a:lnTo>
                  <a:pt x="44" y="257"/>
                </a:lnTo>
                <a:lnTo>
                  <a:pt x="42" y="256"/>
                </a:lnTo>
                <a:lnTo>
                  <a:pt x="41" y="256"/>
                </a:lnTo>
                <a:lnTo>
                  <a:pt x="41" y="256"/>
                </a:lnTo>
                <a:lnTo>
                  <a:pt x="42" y="257"/>
                </a:lnTo>
                <a:lnTo>
                  <a:pt x="42" y="257"/>
                </a:lnTo>
                <a:lnTo>
                  <a:pt x="44" y="257"/>
                </a:lnTo>
                <a:lnTo>
                  <a:pt x="44" y="257"/>
                </a:lnTo>
                <a:close/>
                <a:moveTo>
                  <a:pt x="289" y="244"/>
                </a:moveTo>
                <a:lnTo>
                  <a:pt x="289" y="244"/>
                </a:lnTo>
                <a:lnTo>
                  <a:pt x="289" y="243"/>
                </a:lnTo>
                <a:lnTo>
                  <a:pt x="289" y="243"/>
                </a:lnTo>
                <a:lnTo>
                  <a:pt x="287" y="243"/>
                </a:lnTo>
                <a:lnTo>
                  <a:pt x="287" y="244"/>
                </a:lnTo>
                <a:lnTo>
                  <a:pt x="287" y="244"/>
                </a:lnTo>
                <a:lnTo>
                  <a:pt x="289" y="244"/>
                </a:lnTo>
                <a:lnTo>
                  <a:pt x="289" y="244"/>
                </a:lnTo>
                <a:close/>
                <a:moveTo>
                  <a:pt x="265" y="139"/>
                </a:moveTo>
                <a:lnTo>
                  <a:pt x="265" y="139"/>
                </a:lnTo>
                <a:lnTo>
                  <a:pt x="265" y="139"/>
                </a:lnTo>
                <a:lnTo>
                  <a:pt x="265" y="139"/>
                </a:lnTo>
                <a:lnTo>
                  <a:pt x="263" y="139"/>
                </a:lnTo>
                <a:lnTo>
                  <a:pt x="262" y="139"/>
                </a:lnTo>
                <a:lnTo>
                  <a:pt x="262" y="139"/>
                </a:lnTo>
                <a:lnTo>
                  <a:pt x="265" y="139"/>
                </a:lnTo>
                <a:lnTo>
                  <a:pt x="265" y="139"/>
                </a:lnTo>
                <a:close/>
                <a:moveTo>
                  <a:pt x="270" y="349"/>
                </a:moveTo>
                <a:lnTo>
                  <a:pt x="270" y="349"/>
                </a:lnTo>
                <a:lnTo>
                  <a:pt x="270" y="347"/>
                </a:lnTo>
                <a:lnTo>
                  <a:pt x="270" y="345"/>
                </a:lnTo>
                <a:lnTo>
                  <a:pt x="270" y="345"/>
                </a:lnTo>
                <a:lnTo>
                  <a:pt x="270" y="349"/>
                </a:lnTo>
                <a:lnTo>
                  <a:pt x="270" y="349"/>
                </a:lnTo>
                <a:close/>
                <a:moveTo>
                  <a:pt x="41" y="244"/>
                </a:moveTo>
                <a:lnTo>
                  <a:pt x="41" y="244"/>
                </a:lnTo>
                <a:lnTo>
                  <a:pt x="41" y="246"/>
                </a:lnTo>
                <a:lnTo>
                  <a:pt x="41" y="246"/>
                </a:lnTo>
                <a:lnTo>
                  <a:pt x="44" y="244"/>
                </a:lnTo>
                <a:lnTo>
                  <a:pt x="44" y="244"/>
                </a:lnTo>
                <a:lnTo>
                  <a:pt x="44" y="244"/>
                </a:lnTo>
                <a:lnTo>
                  <a:pt x="44" y="244"/>
                </a:lnTo>
                <a:lnTo>
                  <a:pt x="41" y="244"/>
                </a:lnTo>
                <a:lnTo>
                  <a:pt x="41" y="244"/>
                </a:lnTo>
                <a:close/>
                <a:moveTo>
                  <a:pt x="65" y="161"/>
                </a:moveTo>
                <a:lnTo>
                  <a:pt x="65" y="161"/>
                </a:lnTo>
                <a:lnTo>
                  <a:pt x="65" y="162"/>
                </a:lnTo>
                <a:lnTo>
                  <a:pt x="65" y="162"/>
                </a:lnTo>
                <a:lnTo>
                  <a:pt x="69" y="162"/>
                </a:lnTo>
                <a:lnTo>
                  <a:pt x="69" y="162"/>
                </a:lnTo>
                <a:lnTo>
                  <a:pt x="71" y="162"/>
                </a:lnTo>
                <a:lnTo>
                  <a:pt x="71" y="162"/>
                </a:lnTo>
                <a:lnTo>
                  <a:pt x="71" y="161"/>
                </a:lnTo>
                <a:lnTo>
                  <a:pt x="71" y="161"/>
                </a:lnTo>
                <a:lnTo>
                  <a:pt x="65" y="161"/>
                </a:lnTo>
                <a:lnTo>
                  <a:pt x="65" y="161"/>
                </a:lnTo>
                <a:close/>
                <a:moveTo>
                  <a:pt x="166" y="410"/>
                </a:moveTo>
                <a:lnTo>
                  <a:pt x="166" y="410"/>
                </a:lnTo>
                <a:lnTo>
                  <a:pt x="166" y="409"/>
                </a:lnTo>
                <a:lnTo>
                  <a:pt x="164" y="409"/>
                </a:lnTo>
                <a:lnTo>
                  <a:pt x="164" y="409"/>
                </a:lnTo>
                <a:lnTo>
                  <a:pt x="164" y="410"/>
                </a:lnTo>
                <a:lnTo>
                  <a:pt x="166" y="410"/>
                </a:lnTo>
                <a:lnTo>
                  <a:pt x="166" y="410"/>
                </a:lnTo>
                <a:close/>
                <a:moveTo>
                  <a:pt x="268" y="323"/>
                </a:moveTo>
                <a:lnTo>
                  <a:pt x="268" y="323"/>
                </a:lnTo>
                <a:lnTo>
                  <a:pt x="266" y="327"/>
                </a:lnTo>
                <a:lnTo>
                  <a:pt x="268" y="328"/>
                </a:lnTo>
                <a:lnTo>
                  <a:pt x="268" y="328"/>
                </a:lnTo>
                <a:lnTo>
                  <a:pt x="268" y="323"/>
                </a:lnTo>
                <a:lnTo>
                  <a:pt x="268" y="323"/>
                </a:lnTo>
                <a:close/>
                <a:moveTo>
                  <a:pt x="191" y="383"/>
                </a:moveTo>
                <a:lnTo>
                  <a:pt x="191" y="383"/>
                </a:lnTo>
                <a:lnTo>
                  <a:pt x="186" y="383"/>
                </a:lnTo>
                <a:lnTo>
                  <a:pt x="186" y="383"/>
                </a:lnTo>
                <a:lnTo>
                  <a:pt x="189" y="383"/>
                </a:lnTo>
                <a:lnTo>
                  <a:pt x="189" y="383"/>
                </a:lnTo>
                <a:lnTo>
                  <a:pt x="191" y="383"/>
                </a:lnTo>
                <a:lnTo>
                  <a:pt x="191" y="383"/>
                </a:lnTo>
                <a:close/>
                <a:moveTo>
                  <a:pt x="159" y="301"/>
                </a:moveTo>
                <a:lnTo>
                  <a:pt x="159" y="301"/>
                </a:lnTo>
                <a:lnTo>
                  <a:pt x="159" y="301"/>
                </a:lnTo>
                <a:lnTo>
                  <a:pt x="159" y="301"/>
                </a:lnTo>
                <a:lnTo>
                  <a:pt x="162" y="304"/>
                </a:lnTo>
                <a:lnTo>
                  <a:pt x="162" y="304"/>
                </a:lnTo>
                <a:lnTo>
                  <a:pt x="159" y="301"/>
                </a:lnTo>
                <a:lnTo>
                  <a:pt x="159" y="301"/>
                </a:lnTo>
                <a:close/>
                <a:moveTo>
                  <a:pt x="197" y="383"/>
                </a:moveTo>
                <a:lnTo>
                  <a:pt x="197" y="383"/>
                </a:lnTo>
                <a:lnTo>
                  <a:pt x="197" y="385"/>
                </a:lnTo>
                <a:lnTo>
                  <a:pt x="197" y="385"/>
                </a:lnTo>
                <a:lnTo>
                  <a:pt x="199" y="383"/>
                </a:lnTo>
                <a:lnTo>
                  <a:pt x="199" y="383"/>
                </a:lnTo>
                <a:lnTo>
                  <a:pt x="197" y="383"/>
                </a:lnTo>
                <a:lnTo>
                  <a:pt x="197" y="383"/>
                </a:lnTo>
                <a:close/>
                <a:moveTo>
                  <a:pt x="285" y="151"/>
                </a:moveTo>
                <a:lnTo>
                  <a:pt x="285" y="151"/>
                </a:lnTo>
                <a:lnTo>
                  <a:pt x="282" y="151"/>
                </a:lnTo>
                <a:lnTo>
                  <a:pt x="282" y="151"/>
                </a:lnTo>
                <a:lnTo>
                  <a:pt x="284" y="153"/>
                </a:lnTo>
                <a:lnTo>
                  <a:pt x="284" y="153"/>
                </a:lnTo>
                <a:lnTo>
                  <a:pt x="285" y="151"/>
                </a:lnTo>
                <a:lnTo>
                  <a:pt x="285" y="151"/>
                </a:lnTo>
                <a:close/>
                <a:moveTo>
                  <a:pt x="68" y="213"/>
                </a:moveTo>
                <a:lnTo>
                  <a:pt x="68" y="213"/>
                </a:lnTo>
                <a:lnTo>
                  <a:pt x="69" y="213"/>
                </a:lnTo>
                <a:lnTo>
                  <a:pt x="71" y="211"/>
                </a:lnTo>
                <a:lnTo>
                  <a:pt x="71" y="211"/>
                </a:lnTo>
                <a:lnTo>
                  <a:pt x="68" y="213"/>
                </a:lnTo>
                <a:lnTo>
                  <a:pt x="68" y="213"/>
                </a:lnTo>
                <a:close/>
                <a:moveTo>
                  <a:pt x="90" y="232"/>
                </a:moveTo>
                <a:lnTo>
                  <a:pt x="90" y="232"/>
                </a:lnTo>
                <a:lnTo>
                  <a:pt x="90" y="233"/>
                </a:lnTo>
                <a:lnTo>
                  <a:pt x="91" y="233"/>
                </a:lnTo>
                <a:lnTo>
                  <a:pt x="91" y="233"/>
                </a:lnTo>
                <a:lnTo>
                  <a:pt x="91" y="232"/>
                </a:lnTo>
                <a:lnTo>
                  <a:pt x="91" y="232"/>
                </a:lnTo>
                <a:lnTo>
                  <a:pt x="90" y="232"/>
                </a:lnTo>
                <a:lnTo>
                  <a:pt x="90" y="232"/>
                </a:lnTo>
                <a:close/>
                <a:moveTo>
                  <a:pt x="189" y="87"/>
                </a:moveTo>
                <a:lnTo>
                  <a:pt x="189" y="87"/>
                </a:lnTo>
                <a:lnTo>
                  <a:pt x="186" y="87"/>
                </a:lnTo>
                <a:lnTo>
                  <a:pt x="186" y="88"/>
                </a:lnTo>
                <a:lnTo>
                  <a:pt x="186" y="88"/>
                </a:lnTo>
                <a:lnTo>
                  <a:pt x="189" y="87"/>
                </a:lnTo>
                <a:lnTo>
                  <a:pt x="189" y="87"/>
                </a:lnTo>
                <a:close/>
                <a:moveTo>
                  <a:pt x="211" y="107"/>
                </a:moveTo>
                <a:lnTo>
                  <a:pt x="211" y="107"/>
                </a:lnTo>
                <a:lnTo>
                  <a:pt x="211" y="107"/>
                </a:lnTo>
                <a:lnTo>
                  <a:pt x="211" y="107"/>
                </a:lnTo>
                <a:lnTo>
                  <a:pt x="210" y="109"/>
                </a:lnTo>
                <a:lnTo>
                  <a:pt x="210" y="109"/>
                </a:lnTo>
                <a:lnTo>
                  <a:pt x="211" y="109"/>
                </a:lnTo>
                <a:lnTo>
                  <a:pt x="211" y="109"/>
                </a:lnTo>
                <a:lnTo>
                  <a:pt x="211" y="107"/>
                </a:lnTo>
                <a:lnTo>
                  <a:pt x="211" y="107"/>
                </a:lnTo>
                <a:close/>
                <a:moveTo>
                  <a:pt x="123" y="260"/>
                </a:moveTo>
                <a:lnTo>
                  <a:pt x="123" y="260"/>
                </a:lnTo>
                <a:lnTo>
                  <a:pt x="120" y="260"/>
                </a:lnTo>
                <a:lnTo>
                  <a:pt x="120" y="260"/>
                </a:lnTo>
                <a:lnTo>
                  <a:pt x="121" y="262"/>
                </a:lnTo>
                <a:lnTo>
                  <a:pt x="121" y="262"/>
                </a:lnTo>
                <a:lnTo>
                  <a:pt x="123" y="260"/>
                </a:lnTo>
                <a:lnTo>
                  <a:pt x="123" y="260"/>
                </a:lnTo>
                <a:close/>
                <a:moveTo>
                  <a:pt x="22" y="230"/>
                </a:moveTo>
                <a:lnTo>
                  <a:pt x="22" y="230"/>
                </a:lnTo>
                <a:lnTo>
                  <a:pt x="22" y="235"/>
                </a:lnTo>
                <a:lnTo>
                  <a:pt x="22" y="235"/>
                </a:lnTo>
                <a:lnTo>
                  <a:pt x="22" y="232"/>
                </a:lnTo>
                <a:lnTo>
                  <a:pt x="22" y="230"/>
                </a:lnTo>
                <a:lnTo>
                  <a:pt x="22" y="230"/>
                </a:lnTo>
                <a:close/>
                <a:moveTo>
                  <a:pt x="145" y="65"/>
                </a:moveTo>
                <a:lnTo>
                  <a:pt x="145" y="65"/>
                </a:lnTo>
                <a:lnTo>
                  <a:pt x="147" y="65"/>
                </a:lnTo>
                <a:lnTo>
                  <a:pt x="147" y="63"/>
                </a:lnTo>
                <a:lnTo>
                  <a:pt x="147" y="63"/>
                </a:lnTo>
                <a:lnTo>
                  <a:pt x="145" y="65"/>
                </a:lnTo>
                <a:lnTo>
                  <a:pt x="145" y="65"/>
                </a:lnTo>
                <a:close/>
                <a:moveTo>
                  <a:pt x="14" y="156"/>
                </a:moveTo>
                <a:lnTo>
                  <a:pt x="14" y="156"/>
                </a:lnTo>
                <a:lnTo>
                  <a:pt x="14" y="156"/>
                </a:lnTo>
                <a:lnTo>
                  <a:pt x="14" y="156"/>
                </a:lnTo>
                <a:lnTo>
                  <a:pt x="13" y="158"/>
                </a:lnTo>
                <a:lnTo>
                  <a:pt x="13" y="158"/>
                </a:lnTo>
                <a:lnTo>
                  <a:pt x="14" y="158"/>
                </a:lnTo>
                <a:lnTo>
                  <a:pt x="14" y="158"/>
                </a:lnTo>
                <a:lnTo>
                  <a:pt x="14" y="156"/>
                </a:lnTo>
                <a:lnTo>
                  <a:pt x="14" y="156"/>
                </a:lnTo>
                <a:close/>
                <a:moveTo>
                  <a:pt x="390" y="227"/>
                </a:moveTo>
                <a:lnTo>
                  <a:pt x="390" y="227"/>
                </a:lnTo>
                <a:lnTo>
                  <a:pt x="391" y="229"/>
                </a:lnTo>
                <a:lnTo>
                  <a:pt x="391" y="229"/>
                </a:lnTo>
                <a:lnTo>
                  <a:pt x="391" y="229"/>
                </a:lnTo>
                <a:lnTo>
                  <a:pt x="391" y="229"/>
                </a:lnTo>
                <a:lnTo>
                  <a:pt x="391" y="226"/>
                </a:lnTo>
                <a:lnTo>
                  <a:pt x="391" y="226"/>
                </a:lnTo>
                <a:lnTo>
                  <a:pt x="390" y="227"/>
                </a:lnTo>
                <a:lnTo>
                  <a:pt x="390" y="227"/>
                </a:lnTo>
                <a:close/>
                <a:moveTo>
                  <a:pt x="188" y="80"/>
                </a:moveTo>
                <a:lnTo>
                  <a:pt x="188" y="80"/>
                </a:lnTo>
                <a:lnTo>
                  <a:pt x="188" y="80"/>
                </a:lnTo>
                <a:lnTo>
                  <a:pt x="188" y="80"/>
                </a:lnTo>
                <a:lnTo>
                  <a:pt x="186" y="80"/>
                </a:lnTo>
                <a:lnTo>
                  <a:pt x="186" y="80"/>
                </a:lnTo>
                <a:lnTo>
                  <a:pt x="186" y="80"/>
                </a:lnTo>
                <a:lnTo>
                  <a:pt x="186" y="80"/>
                </a:lnTo>
                <a:lnTo>
                  <a:pt x="188" y="80"/>
                </a:lnTo>
                <a:lnTo>
                  <a:pt x="188" y="80"/>
                </a:lnTo>
                <a:close/>
                <a:moveTo>
                  <a:pt x="325" y="216"/>
                </a:moveTo>
                <a:lnTo>
                  <a:pt x="325" y="216"/>
                </a:lnTo>
                <a:lnTo>
                  <a:pt x="325" y="215"/>
                </a:lnTo>
                <a:lnTo>
                  <a:pt x="325" y="215"/>
                </a:lnTo>
                <a:lnTo>
                  <a:pt x="323" y="216"/>
                </a:lnTo>
                <a:lnTo>
                  <a:pt x="323" y="216"/>
                </a:lnTo>
                <a:lnTo>
                  <a:pt x="323" y="218"/>
                </a:lnTo>
                <a:lnTo>
                  <a:pt x="323" y="218"/>
                </a:lnTo>
                <a:lnTo>
                  <a:pt x="323" y="218"/>
                </a:lnTo>
                <a:lnTo>
                  <a:pt x="323" y="218"/>
                </a:lnTo>
                <a:lnTo>
                  <a:pt x="325" y="216"/>
                </a:lnTo>
                <a:lnTo>
                  <a:pt x="325" y="216"/>
                </a:lnTo>
                <a:close/>
                <a:moveTo>
                  <a:pt x="169" y="347"/>
                </a:moveTo>
                <a:lnTo>
                  <a:pt x="169" y="347"/>
                </a:lnTo>
                <a:lnTo>
                  <a:pt x="167" y="349"/>
                </a:lnTo>
                <a:lnTo>
                  <a:pt x="167" y="349"/>
                </a:lnTo>
                <a:lnTo>
                  <a:pt x="169" y="350"/>
                </a:lnTo>
                <a:lnTo>
                  <a:pt x="169" y="350"/>
                </a:lnTo>
                <a:lnTo>
                  <a:pt x="169" y="349"/>
                </a:lnTo>
                <a:lnTo>
                  <a:pt x="169" y="347"/>
                </a:lnTo>
                <a:lnTo>
                  <a:pt x="169" y="347"/>
                </a:lnTo>
                <a:close/>
                <a:moveTo>
                  <a:pt x="254" y="46"/>
                </a:moveTo>
                <a:lnTo>
                  <a:pt x="254" y="46"/>
                </a:lnTo>
                <a:lnTo>
                  <a:pt x="254" y="43"/>
                </a:lnTo>
                <a:lnTo>
                  <a:pt x="254" y="43"/>
                </a:lnTo>
                <a:lnTo>
                  <a:pt x="254" y="43"/>
                </a:lnTo>
                <a:lnTo>
                  <a:pt x="254" y="43"/>
                </a:lnTo>
                <a:lnTo>
                  <a:pt x="254" y="46"/>
                </a:lnTo>
                <a:lnTo>
                  <a:pt x="254" y="46"/>
                </a:lnTo>
                <a:close/>
                <a:moveTo>
                  <a:pt x="284" y="262"/>
                </a:moveTo>
                <a:lnTo>
                  <a:pt x="284" y="262"/>
                </a:lnTo>
                <a:lnTo>
                  <a:pt x="284" y="262"/>
                </a:lnTo>
                <a:lnTo>
                  <a:pt x="284" y="262"/>
                </a:lnTo>
                <a:lnTo>
                  <a:pt x="281" y="262"/>
                </a:lnTo>
                <a:lnTo>
                  <a:pt x="281" y="262"/>
                </a:lnTo>
                <a:lnTo>
                  <a:pt x="284" y="262"/>
                </a:lnTo>
                <a:lnTo>
                  <a:pt x="284" y="262"/>
                </a:lnTo>
                <a:close/>
                <a:moveTo>
                  <a:pt x="244" y="144"/>
                </a:moveTo>
                <a:lnTo>
                  <a:pt x="244" y="144"/>
                </a:lnTo>
                <a:lnTo>
                  <a:pt x="244" y="145"/>
                </a:lnTo>
                <a:lnTo>
                  <a:pt x="244" y="145"/>
                </a:lnTo>
                <a:lnTo>
                  <a:pt x="248" y="145"/>
                </a:lnTo>
                <a:lnTo>
                  <a:pt x="248" y="145"/>
                </a:lnTo>
                <a:lnTo>
                  <a:pt x="244" y="144"/>
                </a:lnTo>
                <a:lnTo>
                  <a:pt x="244" y="144"/>
                </a:lnTo>
                <a:close/>
                <a:moveTo>
                  <a:pt x="268" y="308"/>
                </a:moveTo>
                <a:lnTo>
                  <a:pt x="268" y="308"/>
                </a:lnTo>
                <a:lnTo>
                  <a:pt x="268" y="312"/>
                </a:lnTo>
                <a:lnTo>
                  <a:pt x="268" y="312"/>
                </a:lnTo>
                <a:lnTo>
                  <a:pt x="268" y="308"/>
                </a:lnTo>
                <a:lnTo>
                  <a:pt x="268" y="308"/>
                </a:lnTo>
                <a:close/>
                <a:moveTo>
                  <a:pt x="158" y="413"/>
                </a:moveTo>
                <a:lnTo>
                  <a:pt x="158" y="413"/>
                </a:lnTo>
                <a:lnTo>
                  <a:pt x="162" y="413"/>
                </a:lnTo>
                <a:lnTo>
                  <a:pt x="162" y="413"/>
                </a:lnTo>
                <a:lnTo>
                  <a:pt x="161" y="413"/>
                </a:lnTo>
                <a:lnTo>
                  <a:pt x="158" y="413"/>
                </a:lnTo>
                <a:lnTo>
                  <a:pt x="158" y="413"/>
                </a:lnTo>
                <a:close/>
                <a:moveTo>
                  <a:pt x="132" y="358"/>
                </a:moveTo>
                <a:lnTo>
                  <a:pt x="132" y="358"/>
                </a:lnTo>
                <a:lnTo>
                  <a:pt x="134" y="356"/>
                </a:lnTo>
                <a:lnTo>
                  <a:pt x="134" y="355"/>
                </a:lnTo>
                <a:lnTo>
                  <a:pt x="134" y="355"/>
                </a:lnTo>
                <a:lnTo>
                  <a:pt x="132" y="356"/>
                </a:lnTo>
                <a:lnTo>
                  <a:pt x="132" y="358"/>
                </a:lnTo>
                <a:lnTo>
                  <a:pt x="132" y="358"/>
                </a:lnTo>
                <a:close/>
                <a:moveTo>
                  <a:pt x="161" y="85"/>
                </a:moveTo>
                <a:lnTo>
                  <a:pt x="161" y="85"/>
                </a:lnTo>
                <a:lnTo>
                  <a:pt x="159" y="87"/>
                </a:lnTo>
                <a:lnTo>
                  <a:pt x="159" y="87"/>
                </a:lnTo>
                <a:lnTo>
                  <a:pt x="161" y="87"/>
                </a:lnTo>
                <a:lnTo>
                  <a:pt x="161" y="85"/>
                </a:lnTo>
                <a:lnTo>
                  <a:pt x="161" y="85"/>
                </a:lnTo>
                <a:close/>
                <a:moveTo>
                  <a:pt x="352" y="167"/>
                </a:moveTo>
                <a:lnTo>
                  <a:pt x="352" y="167"/>
                </a:lnTo>
                <a:lnTo>
                  <a:pt x="350" y="167"/>
                </a:lnTo>
                <a:lnTo>
                  <a:pt x="350" y="169"/>
                </a:lnTo>
                <a:lnTo>
                  <a:pt x="350" y="169"/>
                </a:lnTo>
                <a:lnTo>
                  <a:pt x="352" y="167"/>
                </a:lnTo>
                <a:lnTo>
                  <a:pt x="352" y="167"/>
                </a:lnTo>
                <a:close/>
                <a:moveTo>
                  <a:pt x="276" y="336"/>
                </a:moveTo>
                <a:lnTo>
                  <a:pt x="276" y="336"/>
                </a:lnTo>
                <a:lnTo>
                  <a:pt x="276" y="334"/>
                </a:lnTo>
                <a:lnTo>
                  <a:pt x="276" y="333"/>
                </a:lnTo>
                <a:lnTo>
                  <a:pt x="276" y="333"/>
                </a:lnTo>
                <a:lnTo>
                  <a:pt x="276" y="336"/>
                </a:lnTo>
                <a:lnTo>
                  <a:pt x="276" y="336"/>
                </a:lnTo>
                <a:close/>
                <a:moveTo>
                  <a:pt x="379" y="191"/>
                </a:moveTo>
                <a:lnTo>
                  <a:pt x="379" y="191"/>
                </a:lnTo>
                <a:lnTo>
                  <a:pt x="380" y="189"/>
                </a:lnTo>
                <a:lnTo>
                  <a:pt x="380" y="189"/>
                </a:lnTo>
                <a:lnTo>
                  <a:pt x="380" y="189"/>
                </a:lnTo>
                <a:lnTo>
                  <a:pt x="379" y="189"/>
                </a:lnTo>
                <a:lnTo>
                  <a:pt x="379" y="189"/>
                </a:lnTo>
                <a:lnTo>
                  <a:pt x="379" y="189"/>
                </a:lnTo>
                <a:lnTo>
                  <a:pt x="379" y="189"/>
                </a:lnTo>
                <a:lnTo>
                  <a:pt x="379" y="191"/>
                </a:lnTo>
                <a:lnTo>
                  <a:pt x="379" y="191"/>
                </a:lnTo>
                <a:close/>
                <a:moveTo>
                  <a:pt x="194" y="19"/>
                </a:moveTo>
                <a:lnTo>
                  <a:pt x="194" y="19"/>
                </a:lnTo>
                <a:lnTo>
                  <a:pt x="192" y="22"/>
                </a:lnTo>
                <a:lnTo>
                  <a:pt x="192" y="22"/>
                </a:lnTo>
                <a:lnTo>
                  <a:pt x="194" y="20"/>
                </a:lnTo>
                <a:lnTo>
                  <a:pt x="194" y="20"/>
                </a:lnTo>
                <a:lnTo>
                  <a:pt x="194" y="19"/>
                </a:lnTo>
                <a:lnTo>
                  <a:pt x="194" y="19"/>
                </a:lnTo>
                <a:close/>
                <a:moveTo>
                  <a:pt x="118" y="237"/>
                </a:moveTo>
                <a:lnTo>
                  <a:pt x="118" y="237"/>
                </a:lnTo>
                <a:lnTo>
                  <a:pt x="120" y="238"/>
                </a:lnTo>
                <a:lnTo>
                  <a:pt x="120" y="238"/>
                </a:lnTo>
                <a:lnTo>
                  <a:pt x="120" y="238"/>
                </a:lnTo>
                <a:lnTo>
                  <a:pt x="120" y="238"/>
                </a:lnTo>
                <a:lnTo>
                  <a:pt x="118" y="237"/>
                </a:lnTo>
                <a:lnTo>
                  <a:pt x="118" y="237"/>
                </a:lnTo>
                <a:lnTo>
                  <a:pt x="118" y="237"/>
                </a:lnTo>
                <a:lnTo>
                  <a:pt x="118" y="237"/>
                </a:lnTo>
                <a:close/>
                <a:moveTo>
                  <a:pt x="90" y="162"/>
                </a:moveTo>
                <a:lnTo>
                  <a:pt x="90" y="162"/>
                </a:lnTo>
                <a:lnTo>
                  <a:pt x="91" y="162"/>
                </a:lnTo>
                <a:lnTo>
                  <a:pt x="93" y="161"/>
                </a:lnTo>
                <a:lnTo>
                  <a:pt x="93" y="161"/>
                </a:lnTo>
                <a:lnTo>
                  <a:pt x="91" y="161"/>
                </a:lnTo>
                <a:lnTo>
                  <a:pt x="90" y="162"/>
                </a:lnTo>
                <a:lnTo>
                  <a:pt x="90" y="162"/>
                </a:lnTo>
                <a:close/>
                <a:moveTo>
                  <a:pt x="366" y="169"/>
                </a:moveTo>
                <a:lnTo>
                  <a:pt x="366" y="169"/>
                </a:lnTo>
                <a:lnTo>
                  <a:pt x="364" y="170"/>
                </a:lnTo>
                <a:lnTo>
                  <a:pt x="366" y="172"/>
                </a:lnTo>
                <a:lnTo>
                  <a:pt x="366" y="172"/>
                </a:lnTo>
                <a:lnTo>
                  <a:pt x="366" y="169"/>
                </a:lnTo>
                <a:lnTo>
                  <a:pt x="366" y="169"/>
                </a:lnTo>
                <a:close/>
                <a:moveTo>
                  <a:pt x="322" y="200"/>
                </a:moveTo>
                <a:lnTo>
                  <a:pt x="322" y="200"/>
                </a:lnTo>
                <a:lnTo>
                  <a:pt x="319" y="200"/>
                </a:lnTo>
                <a:lnTo>
                  <a:pt x="319" y="200"/>
                </a:lnTo>
                <a:lnTo>
                  <a:pt x="320" y="200"/>
                </a:lnTo>
                <a:lnTo>
                  <a:pt x="320" y="200"/>
                </a:lnTo>
                <a:lnTo>
                  <a:pt x="322" y="200"/>
                </a:lnTo>
                <a:lnTo>
                  <a:pt x="322" y="200"/>
                </a:lnTo>
                <a:close/>
                <a:moveTo>
                  <a:pt x="129" y="240"/>
                </a:moveTo>
                <a:lnTo>
                  <a:pt x="129" y="240"/>
                </a:lnTo>
                <a:lnTo>
                  <a:pt x="129" y="238"/>
                </a:lnTo>
                <a:lnTo>
                  <a:pt x="128" y="237"/>
                </a:lnTo>
                <a:lnTo>
                  <a:pt x="128" y="237"/>
                </a:lnTo>
                <a:lnTo>
                  <a:pt x="129" y="240"/>
                </a:lnTo>
                <a:lnTo>
                  <a:pt x="129" y="240"/>
                </a:lnTo>
                <a:close/>
                <a:moveTo>
                  <a:pt x="265" y="361"/>
                </a:moveTo>
                <a:lnTo>
                  <a:pt x="265" y="361"/>
                </a:lnTo>
                <a:lnTo>
                  <a:pt x="265" y="358"/>
                </a:lnTo>
                <a:lnTo>
                  <a:pt x="265" y="358"/>
                </a:lnTo>
                <a:lnTo>
                  <a:pt x="265" y="358"/>
                </a:lnTo>
                <a:lnTo>
                  <a:pt x="265" y="361"/>
                </a:lnTo>
                <a:lnTo>
                  <a:pt x="265" y="361"/>
                </a:lnTo>
                <a:close/>
                <a:moveTo>
                  <a:pt x="339" y="237"/>
                </a:moveTo>
                <a:lnTo>
                  <a:pt x="339" y="237"/>
                </a:lnTo>
                <a:lnTo>
                  <a:pt x="339" y="237"/>
                </a:lnTo>
                <a:lnTo>
                  <a:pt x="339" y="237"/>
                </a:lnTo>
                <a:lnTo>
                  <a:pt x="337" y="237"/>
                </a:lnTo>
                <a:lnTo>
                  <a:pt x="336" y="238"/>
                </a:lnTo>
                <a:lnTo>
                  <a:pt x="336" y="238"/>
                </a:lnTo>
                <a:lnTo>
                  <a:pt x="339" y="237"/>
                </a:lnTo>
                <a:lnTo>
                  <a:pt x="339" y="237"/>
                </a:lnTo>
                <a:close/>
                <a:moveTo>
                  <a:pt x="202" y="325"/>
                </a:moveTo>
                <a:lnTo>
                  <a:pt x="202" y="325"/>
                </a:lnTo>
                <a:lnTo>
                  <a:pt x="197" y="322"/>
                </a:lnTo>
                <a:lnTo>
                  <a:pt x="197" y="322"/>
                </a:lnTo>
                <a:lnTo>
                  <a:pt x="202" y="325"/>
                </a:lnTo>
                <a:lnTo>
                  <a:pt x="202" y="325"/>
                </a:lnTo>
                <a:close/>
                <a:moveTo>
                  <a:pt x="167" y="103"/>
                </a:moveTo>
                <a:lnTo>
                  <a:pt x="167" y="103"/>
                </a:lnTo>
                <a:lnTo>
                  <a:pt x="167" y="103"/>
                </a:lnTo>
                <a:lnTo>
                  <a:pt x="167" y="103"/>
                </a:lnTo>
                <a:lnTo>
                  <a:pt x="169" y="103"/>
                </a:lnTo>
                <a:lnTo>
                  <a:pt x="169" y="103"/>
                </a:lnTo>
                <a:lnTo>
                  <a:pt x="167" y="101"/>
                </a:lnTo>
                <a:lnTo>
                  <a:pt x="167" y="103"/>
                </a:lnTo>
                <a:lnTo>
                  <a:pt x="167" y="103"/>
                </a:lnTo>
                <a:close/>
                <a:moveTo>
                  <a:pt x="177" y="416"/>
                </a:moveTo>
                <a:lnTo>
                  <a:pt x="177" y="416"/>
                </a:lnTo>
                <a:lnTo>
                  <a:pt x="172" y="416"/>
                </a:lnTo>
                <a:lnTo>
                  <a:pt x="172" y="416"/>
                </a:lnTo>
                <a:lnTo>
                  <a:pt x="172" y="416"/>
                </a:lnTo>
                <a:lnTo>
                  <a:pt x="172" y="416"/>
                </a:lnTo>
                <a:lnTo>
                  <a:pt x="177" y="416"/>
                </a:lnTo>
                <a:lnTo>
                  <a:pt x="177" y="416"/>
                </a:lnTo>
                <a:close/>
                <a:moveTo>
                  <a:pt x="255" y="85"/>
                </a:moveTo>
                <a:lnTo>
                  <a:pt x="255" y="85"/>
                </a:lnTo>
                <a:lnTo>
                  <a:pt x="255" y="82"/>
                </a:lnTo>
                <a:lnTo>
                  <a:pt x="255" y="82"/>
                </a:lnTo>
                <a:lnTo>
                  <a:pt x="255" y="85"/>
                </a:lnTo>
                <a:lnTo>
                  <a:pt x="255" y="85"/>
                </a:lnTo>
                <a:close/>
                <a:moveTo>
                  <a:pt x="27" y="208"/>
                </a:moveTo>
                <a:lnTo>
                  <a:pt x="27" y="208"/>
                </a:lnTo>
                <a:lnTo>
                  <a:pt x="27" y="208"/>
                </a:lnTo>
                <a:lnTo>
                  <a:pt x="27" y="208"/>
                </a:lnTo>
                <a:lnTo>
                  <a:pt x="27" y="211"/>
                </a:lnTo>
                <a:lnTo>
                  <a:pt x="27" y="211"/>
                </a:lnTo>
                <a:lnTo>
                  <a:pt x="27" y="211"/>
                </a:lnTo>
                <a:lnTo>
                  <a:pt x="27" y="211"/>
                </a:lnTo>
                <a:lnTo>
                  <a:pt x="28" y="211"/>
                </a:lnTo>
                <a:lnTo>
                  <a:pt x="28" y="211"/>
                </a:lnTo>
                <a:lnTo>
                  <a:pt x="27" y="208"/>
                </a:lnTo>
                <a:lnTo>
                  <a:pt x="27" y="208"/>
                </a:lnTo>
                <a:close/>
                <a:moveTo>
                  <a:pt x="243" y="289"/>
                </a:moveTo>
                <a:lnTo>
                  <a:pt x="243" y="289"/>
                </a:lnTo>
                <a:lnTo>
                  <a:pt x="243" y="289"/>
                </a:lnTo>
                <a:lnTo>
                  <a:pt x="243" y="289"/>
                </a:lnTo>
                <a:lnTo>
                  <a:pt x="244" y="287"/>
                </a:lnTo>
                <a:lnTo>
                  <a:pt x="244" y="287"/>
                </a:lnTo>
                <a:lnTo>
                  <a:pt x="244" y="287"/>
                </a:lnTo>
                <a:lnTo>
                  <a:pt x="244" y="287"/>
                </a:lnTo>
                <a:lnTo>
                  <a:pt x="243" y="289"/>
                </a:lnTo>
                <a:lnTo>
                  <a:pt x="243" y="289"/>
                </a:lnTo>
                <a:close/>
                <a:moveTo>
                  <a:pt x="173" y="145"/>
                </a:moveTo>
                <a:lnTo>
                  <a:pt x="173" y="145"/>
                </a:lnTo>
                <a:lnTo>
                  <a:pt x="173" y="147"/>
                </a:lnTo>
                <a:lnTo>
                  <a:pt x="173" y="147"/>
                </a:lnTo>
                <a:lnTo>
                  <a:pt x="175" y="147"/>
                </a:lnTo>
                <a:lnTo>
                  <a:pt x="175" y="147"/>
                </a:lnTo>
                <a:lnTo>
                  <a:pt x="175" y="145"/>
                </a:lnTo>
                <a:lnTo>
                  <a:pt x="175" y="145"/>
                </a:lnTo>
                <a:lnTo>
                  <a:pt x="173" y="145"/>
                </a:lnTo>
                <a:lnTo>
                  <a:pt x="173" y="145"/>
                </a:lnTo>
                <a:close/>
                <a:moveTo>
                  <a:pt x="197" y="356"/>
                </a:moveTo>
                <a:lnTo>
                  <a:pt x="197" y="356"/>
                </a:lnTo>
                <a:lnTo>
                  <a:pt x="197" y="356"/>
                </a:lnTo>
                <a:lnTo>
                  <a:pt x="197" y="356"/>
                </a:lnTo>
                <a:lnTo>
                  <a:pt x="194" y="353"/>
                </a:lnTo>
                <a:lnTo>
                  <a:pt x="194" y="353"/>
                </a:lnTo>
                <a:lnTo>
                  <a:pt x="197" y="356"/>
                </a:lnTo>
                <a:lnTo>
                  <a:pt x="197" y="356"/>
                </a:lnTo>
                <a:lnTo>
                  <a:pt x="197" y="356"/>
                </a:lnTo>
                <a:lnTo>
                  <a:pt x="197" y="356"/>
                </a:lnTo>
                <a:close/>
                <a:moveTo>
                  <a:pt x="377" y="180"/>
                </a:moveTo>
                <a:lnTo>
                  <a:pt x="377" y="180"/>
                </a:lnTo>
                <a:lnTo>
                  <a:pt x="377" y="181"/>
                </a:lnTo>
                <a:lnTo>
                  <a:pt x="377" y="181"/>
                </a:lnTo>
                <a:lnTo>
                  <a:pt x="379" y="183"/>
                </a:lnTo>
                <a:lnTo>
                  <a:pt x="379" y="183"/>
                </a:lnTo>
                <a:lnTo>
                  <a:pt x="379" y="181"/>
                </a:lnTo>
                <a:lnTo>
                  <a:pt x="377" y="180"/>
                </a:lnTo>
                <a:lnTo>
                  <a:pt x="377" y="180"/>
                </a:lnTo>
                <a:close/>
                <a:moveTo>
                  <a:pt x="191" y="377"/>
                </a:moveTo>
                <a:lnTo>
                  <a:pt x="191" y="377"/>
                </a:lnTo>
                <a:lnTo>
                  <a:pt x="189" y="379"/>
                </a:lnTo>
                <a:lnTo>
                  <a:pt x="189" y="379"/>
                </a:lnTo>
                <a:lnTo>
                  <a:pt x="191" y="379"/>
                </a:lnTo>
                <a:lnTo>
                  <a:pt x="191" y="379"/>
                </a:lnTo>
                <a:lnTo>
                  <a:pt x="191" y="377"/>
                </a:lnTo>
                <a:lnTo>
                  <a:pt x="191" y="377"/>
                </a:lnTo>
                <a:close/>
                <a:moveTo>
                  <a:pt x="93" y="178"/>
                </a:moveTo>
                <a:lnTo>
                  <a:pt x="93" y="178"/>
                </a:lnTo>
                <a:lnTo>
                  <a:pt x="96" y="178"/>
                </a:lnTo>
                <a:lnTo>
                  <a:pt x="96" y="178"/>
                </a:lnTo>
                <a:lnTo>
                  <a:pt x="95" y="178"/>
                </a:lnTo>
                <a:lnTo>
                  <a:pt x="93" y="178"/>
                </a:lnTo>
                <a:lnTo>
                  <a:pt x="93" y="178"/>
                </a:lnTo>
                <a:close/>
                <a:moveTo>
                  <a:pt x="213" y="93"/>
                </a:moveTo>
                <a:lnTo>
                  <a:pt x="213" y="93"/>
                </a:lnTo>
                <a:lnTo>
                  <a:pt x="214" y="91"/>
                </a:lnTo>
                <a:lnTo>
                  <a:pt x="214" y="91"/>
                </a:lnTo>
                <a:lnTo>
                  <a:pt x="213" y="91"/>
                </a:lnTo>
                <a:lnTo>
                  <a:pt x="213" y="91"/>
                </a:lnTo>
                <a:lnTo>
                  <a:pt x="211" y="93"/>
                </a:lnTo>
                <a:lnTo>
                  <a:pt x="211" y="93"/>
                </a:lnTo>
                <a:lnTo>
                  <a:pt x="213" y="93"/>
                </a:lnTo>
                <a:lnTo>
                  <a:pt x="213" y="93"/>
                </a:lnTo>
                <a:close/>
                <a:moveTo>
                  <a:pt x="150" y="325"/>
                </a:moveTo>
                <a:lnTo>
                  <a:pt x="150" y="325"/>
                </a:lnTo>
                <a:lnTo>
                  <a:pt x="150" y="327"/>
                </a:lnTo>
                <a:lnTo>
                  <a:pt x="150" y="327"/>
                </a:lnTo>
                <a:lnTo>
                  <a:pt x="150" y="328"/>
                </a:lnTo>
                <a:lnTo>
                  <a:pt x="150" y="328"/>
                </a:lnTo>
                <a:lnTo>
                  <a:pt x="151" y="327"/>
                </a:lnTo>
                <a:lnTo>
                  <a:pt x="150" y="325"/>
                </a:lnTo>
                <a:lnTo>
                  <a:pt x="150" y="325"/>
                </a:lnTo>
                <a:close/>
                <a:moveTo>
                  <a:pt x="240" y="338"/>
                </a:moveTo>
                <a:lnTo>
                  <a:pt x="240" y="338"/>
                </a:lnTo>
                <a:lnTo>
                  <a:pt x="240" y="338"/>
                </a:lnTo>
                <a:lnTo>
                  <a:pt x="240" y="338"/>
                </a:lnTo>
                <a:lnTo>
                  <a:pt x="238" y="339"/>
                </a:lnTo>
                <a:lnTo>
                  <a:pt x="238" y="339"/>
                </a:lnTo>
                <a:lnTo>
                  <a:pt x="240" y="338"/>
                </a:lnTo>
                <a:lnTo>
                  <a:pt x="240" y="338"/>
                </a:lnTo>
                <a:close/>
                <a:moveTo>
                  <a:pt x="140" y="107"/>
                </a:moveTo>
                <a:lnTo>
                  <a:pt x="140" y="107"/>
                </a:lnTo>
                <a:lnTo>
                  <a:pt x="139" y="107"/>
                </a:lnTo>
                <a:lnTo>
                  <a:pt x="139" y="109"/>
                </a:lnTo>
                <a:lnTo>
                  <a:pt x="139" y="109"/>
                </a:lnTo>
                <a:lnTo>
                  <a:pt x="140" y="107"/>
                </a:lnTo>
                <a:lnTo>
                  <a:pt x="140" y="107"/>
                </a:lnTo>
                <a:close/>
                <a:moveTo>
                  <a:pt x="216" y="139"/>
                </a:moveTo>
                <a:lnTo>
                  <a:pt x="216" y="139"/>
                </a:lnTo>
                <a:lnTo>
                  <a:pt x="216" y="144"/>
                </a:lnTo>
                <a:lnTo>
                  <a:pt x="216" y="144"/>
                </a:lnTo>
                <a:lnTo>
                  <a:pt x="216" y="139"/>
                </a:lnTo>
                <a:lnTo>
                  <a:pt x="216" y="139"/>
                </a:lnTo>
                <a:close/>
                <a:moveTo>
                  <a:pt x="265" y="366"/>
                </a:moveTo>
                <a:lnTo>
                  <a:pt x="265" y="366"/>
                </a:lnTo>
                <a:lnTo>
                  <a:pt x="265" y="368"/>
                </a:lnTo>
                <a:lnTo>
                  <a:pt x="265" y="369"/>
                </a:lnTo>
                <a:lnTo>
                  <a:pt x="265" y="369"/>
                </a:lnTo>
                <a:lnTo>
                  <a:pt x="265" y="366"/>
                </a:lnTo>
                <a:lnTo>
                  <a:pt x="265" y="366"/>
                </a:lnTo>
                <a:close/>
                <a:moveTo>
                  <a:pt x="154" y="410"/>
                </a:moveTo>
                <a:lnTo>
                  <a:pt x="154" y="410"/>
                </a:lnTo>
                <a:lnTo>
                  <a:pt x="156" y="410"/>
                </a:lnTo>
                <a:lnTo>
                  <a:pt x="158" y="409"/>
                </a:lnTo>
                <a:lnTo>
                  <a:pt x="158" y="409"/>
                </a:lnTo>
                <a:lnTo>
                  <a:pt x="154" y="410"/>
                </a:lnTo>
                <a:lnTo>
                  <a:pt x="154" y="410"/>
                </a:lnTo>
                <a:close/>
                <a:moveTo>
                  <a:pt x="25" y="256"/>
                </a:moveTo>
                <a:lnTo>
                  <a:pt x="25" y="256"/>
                </a:lnTo>
                <a:lnTo>
                  <a:pt x="25" y="256"/>
                </a:lnTo>
                <a:lnTo>
                  <a:pt x="25" y="256"/>
                </a:lnTo>
                <a:lnTo>
                  <a:pt x="25" y="259"/>
                </a:lnTo>
                <a:lnTo>
                  <a:pt x="25" y="259"/>
                </a:lnTo>
                <a:lnTo>
                  <a:pt x="25" y="259"/>
                </a:lnTo>
                <a:lnTo>
                  <a:pt x="25" y="259"/>
                </a:lnTo>
                <a:lnTo>
                  <a:pt x="25" y="256"/>
                </a:lnTo>
                <a:lnTo>
                  <a:pt x="25" y="256"/>
                </a:lnTo>
                <a:close/>
                <a:moveTo>
                  <a:pt x="58" y="208"/>
                </a:moveTo>
                <a:lnTo>
                  <a:pt x="58" y="208"/>
                </a:lnTo>
                <a:lnTo>
                  <a:pt x="58" y="205"/>
                </a:lnTo>
                <a:lnTo>
                  <a:pt x="58" y="205"/>
                </a:lnTo>
                <a:lnTo>
                  <a:pt x="58" y="205"/>
                </a:lnTo>
                <a:lnTo>
                  <a:pt x="58" y="205"/>
                </a:lnTo>
                <a:lnTo>
                  <a:pt x="58" y="208"/>
                </a:lnTo>
                <a:lnTo>
                  <a:pt x="58" y="208"/>
                </a:lnTo>
                <a:lnTo>
                  <a:pt x="58" y="208"/>
                </a:lnTo>
                <a:lnTo>
                  <a:pt x="58" y="208"/>
                </a:lnTo>
                <a:close/>
                <a:moveTo>
                  <a:pt x="55" y="197"/>
                </a:moveTo>
                <a:lnTo>
                  <a:pt x="55" y="197"/>
                </a:lnTo>
                <a:lnTo>
                  <a:pt x="55" y="199"/>
                </a:lnTo>
                <a:lnTo>
                  <a:pt x="57" y="199"/>
                </a:lnTo>
                <a:lnTo>
                  <a:pt x="57" y="199"/>
                </a:lnTo>
                <a:lnTo>
                  <a:pt x="57" y="197"/>
                </a:lnTo>
                <a:lnTo>
                  <a:pt x="55" y="197"/>
                </a:lnTo>
                <a:lnTo>
                  <a:pt x="55" y="197"/>
                </a:lnTo>
                <a:close/>
                <a:moveTo>
                  <a:pt x="22" y="203"/>
                </a:moveTo>
                <a:lnTo>
                  <a:pt x="22" y="203"/>
                </a:lnTo>
                <a:lnTo>
                  <a:pt x="19" y="203"/>
                </a:lnTo>
                <a:lnTo>
                  <a:pt x="19" y="203"/>
                </a:lnTo>
                <a:lnTo>
                  <a:pt x="22" y="203"/>
                </a:lnTo>
                <a:lnTo>
                  <a:pt x="22" y="203"/>
                </a:lnTo>
                <a:lnTo>
                  <a:pt x="22" y="203"/>
                </a:lnTo>
                <a:lnTo>
                  <a:pt x="22" y="203"/>
                </a:lnTo>
                <a:close/>
                <a:moveTo>
                  <a:pt x="222" y="410"/>
                </a:moveTo>
                <a:lnTo>
                  <a:pt x="222" y="410"/>
                </a:lnTo>
                <a:lnTo>
                  <a:pt x="224" y="410"/>
                </a:lnTo>
                <a:lnTo>
                  <a:pt x="224" y="410"/>
                </a:lnTo>
                <a:lnTo>
                  <a:pt x="224" y="410"/>
                </a:lnTo>
                <a:lnTo>
                  <a:pt x="222" y="410"/>
                </a:lnTo>
                <a:lnTo>
                  <a:pt x="222" y="410"/>
                </a:lnTo>
                <a:close/>
                <a:moveTo>
                  <a:pt x="145" y="262"/>
                </a:moveTo>
                <a:lnTo>
                  <a:pt x="145" y="262"/>
                </a:lnTo>
                <a:lnTo>
                  <a:pt x="147" y="265"/>
                </a:lnTo>
                <a:lnTo>
                  <a:pt x="147" y="265"/>
                </a:lnTo>
                <a:lnTo>
                  <a:pt x="145" y="262"/>
                </a:lnTo>
                <a:lnTo>
                  <a:pt x="145" y="262"/>
                </a:lnTo>
                <a:close/>
                <a:moveTo>
                  <a:pt x="380" y="241"/>
                </a:moveTo>
                <a:lnTo>
                  <a:pt x="380" y="241"/>
                </a:lnTo>
                <a:lnTo>
                  <a:pt x="380" y="240"/>
                </a:lnTo>
                <a:lnTo>
                  <a:pt x="380" y="240"/>
                </a:lnTo>
                <a:lnTo>
                  <a:pt x="379" y="241"/>
                </a:lnTo>
                <a:lnTo>
                  <a:pt x="380" y="241"/>
                </a:lnTo>
                <a:lnTo>
                  <a:pt x="380" y="241"/>
                </a:lnTo>
                <a:close/>
                <a:moveTo>
                  <a:pt x="134" y="303"/>
                </a:moveTo>
                <a:lnTo>
                  <a:pt x="134" y="303"/>
                </a:lnTo>
                <a:lnTo>
                  <a:pt x="136" y="303"/>
                </a:lnTo>
                <a:lnTo>
                  <a:pt x="134" y="301"/>
                </a:lnTo>
                <a:lnTo>
                  <a:pt x="134" y="301"/>
                </a:lnTo>
                <a:lnTo>
                  <a:pt x="134" y="303"/>
                </a:lnTo>
                <a:lnTo>
                  <a:pt x="134" y="303"/>
                </a:lnTo>
                <a:close/>
                <a:moveTo>
                  <a:pt x="385" y="260"/>
                </a:moveTo>
                <a:lnTo>
                  <a:pt x="385" y="260"/>
                </a:lnTo>
                <a:lnTo>
                  <a:pt x="383" y="262"/>
                </a:lnTo>
                <a:lnTo>
                  <a:pt x="383" y="262"/>
                </a:lnTo>
                <a:lnTo>
                  <a:pt x="386" y="262"/>
                </a:lnTo>
                <a:lnTo>
                  <a:pt x="386" y="262"/>
                </a:lnTo>
                <a:lnTo>
                  <a:pt x="385" y="260"/>
                </a:lnTo>
                <a:lnTo>
                  <a:pt x="385" y="260"/>
                </a:lnTo>
                <a:close/>
                <a:moveTo>
                  <a:pt x="166" y="49"/>
                </a:moveTo>
                <a:lnTo>
                  <a:pt x="166" y="49"/>
                </a:lnTo>
                <a:lnTo>
                  <a:pt x="169" y="47"/>
                </a:lnTo>
                <a:lnTo>
                  <a:pt x="169" y="47"/>
                </a:lnTo>
                <a:lnTo>
                  <a:pt x="166" y="47"/>
                </a:lnTo>
                <a:lnTo>
                  <a:pt x="166" y="49"/>
                </a:lnTo>
                <a:lnTo>
                  <a:pt x="166" y="49"/>
                </a:lnTo>
                <a:close/>
                <a:moveTo>
                  <a:pt x="328" y="203"/>
                </a:moveTo>
                <a:lnTo>
                  <a:pt x="328" y="203"/>
                </a:lnTo>
                <a:lnTo>
                  <a:pt x="330" y="203"/>
                </a:lnTo>
                <a:lnTo>
                  <a:pt x="330" y="202"/>
                </a:lnTo>
                <a:lnTo>
                  <a:pt x="330" y="202"/>
                </a:lnTo>
                <a:lnTo>
                  <a:pt x="328" y="203"/>
                </a:lnTo>
                <a:lnTo>
                  <a:pt x="328" y="203"/>
                </a:lnTo>
                <a:close/>
                <a:moveTo>
                  <a:pt x="61" y="254"/>
                </a:moveTo>
                <a:lnTo>
                  <a:pt x="61" y="254"/>
                </a:lnTo>
                <a:lnTo>
                  <a:pt x="60" y="254"/>
                </a:lnTo>
                <a:lnTo>
                  <a:pt x="58" y="254"/>
                </a:lnTo>
                <a:lnTo>
                  <a:pt x="58" y="254"/>
                </a:lnTo>
                <a:lnTo>
                  <a:pt x="60" y="254"/>
                </a:lnTo>
                <a:lnTo>
                  <a:pt x="61" y="254"/>
                </a:lnTo>
                <a:lnTo>
                  <a:pt x="61" y="254"/>
                </a:lnTo>
                <a:close/>
                <a:moveTo>
                  <a:pt x="173" y="74"/>
                </a:moveTo>
                <a:lnTo>
                  <a:pt x="173" y="74"/>
                </a:lnTo>
                <a:lnTo>
                  <a:pt x="170" y="76"/>
                </a:lnTo>
                <a:lnTo>
                  <a:pt x="170" y="76"/>
                </a:lnTo>
                <a:lnTo>
                  <a:pt x="172" y="76"/>
                </a:lnTo>
                <a:lnTo>
                  <a:pt x="173" y="74"/>
                </a:lnTo>
                <a:lnTo>
                  <a:pt x="173" y="74"/>
                </a:lnTo>
                <a:close/>
                <a:moveTo>
                  <a:pt x="162" y="33"/>
                </a:moveTo>
                <a:lnTo>
                  <a:pt x="162" y="33"/>
                </a:lnTo>
                <a:lnTo>
                  <a:pt x="164" y="32"/>
                </a:lnTo>
                <a:lnTo>
                  <a:pt x="164" y="32"/>
                </a:lnTo>
                <a:lnTo>
                  <a:pt x="164" y="32"/>
                </a:lnTo>
                <a:lnTo>
                  <a:pt x="162" y="33"/>
                </a:lnTo>
                <a:lnTo>
                  <a:pt x="162" y="33"/>
                </a:lnTo>
                <a:close/>
                <a:moveTo>
                  <a:pt x="31" y="237"/>
                </a:moveTo>
                <a:lnTo>
                  <a:pt x="31" y="237"/>
                </a:lnTo>
                <a:lnTo>
                  <a:pt x="30" y="240"/>
                </a:lnTo>
                <a:lnTo>
                  <a:pt x="31" y="240"/>
                </a:lnTo>
                <a:lnTo>
                  <a:pt x="31" y="240"/>
                </a:lnTo>
                <a:lnTo>
                  <a:pt x="31" y="237"/>
                </a:lnTo>
                <a:lnTo>
                  <a:pt x="31" y="237"/>
                </a:lnTo>
                <a:close/>
                <a:moveTo>
                  <a:pt x="230" y="150"/>
                </a:moveTo>
                <a:lnTo>
                  <a:pt x="230" y="150"/>
                </a:lnTo>
                <a:lnTo>
                  <a:pt x="229" y="150"/>
                </a:lnTo>
                <a:lnTo>
                  <a:pt x="227" y="151"/>
                </a:lnTo>
                <a:lnTo>
                  <a:pt x="227" y="151"/>
                </a:lnTo>
                <a:lnTo>
                  <a:pt x="230" y="150"/>
                </a:lnTo>
                <a:lnTo>
                  <a:pt x="230" y="150"/>
                </a:lnTo>
                <a:close/>
                <a:moveTo>
                  <a:pt x="145" y="402"/>
                </a:moveTo>
                <a:lnTo>
                  <a:pt x="145" y="402"/>
                </a:lnTo>
                <a:lnTo>
                  <a:pt x="143" y="404"/>
                </a:lnTo>
                <a:lnTo>
                  <a:pt x="143" y="404"/>
                </a:lnTo>
                <a:lnTo>
                  <a:pt x="143" y="404"/>
                </a:lnTo>
                <a:lnTo>
                  <a:pt x="145" y="402"/>
                </a:lnTo>
                <a:lnTo>
                  <a:pt x="145" y="402"/>
                </a:lnTo>
                <a:close/>
                <a:moveTo>
                  <a:pt x="177" y="399"/>
                </a:moveTo>
                <a:lnTo>
                  <a:pt x="177" y="399"/>
                </a:lnTo>
                <a:lnTo>
                  <a:pt x="178" y="399"/>
                </a:lnTo>
                <a:lnTo>
                  <a:pt x="178" y="399"/>
                </a:lnTo>
                <a:lnTo>
                  <a:pt x="178" y="397"/>
                </a:lnTo>
                <a:lnTo>
                  <a:pt x="178" y="397"/>
                </a:lnTo>
                <a:lnTo>
                  <a:pt x="177" y="399"/>
                </a:lnTo>
                <a:lnTo>
                  <a:pt x="177" y="399"/>
                </a:lnTo>
                <a:close/>
                <a:moveTo>
                  <a:pt x="151" y="114"/>
                </a:moveTo>
                <a:lnTo>
                  <a:pt x="151" y="114"/>
                </a:lnTo>
                <a:lnTo>
                  <a:pt x="151" y="114"/>
                </a:lnTo>
                <a:lnTo>
                  <a:pt x="151" y="114"/>
                </a:lnTo>
                <a:lnTo>
                  <a:pt x="153" y="112"/>
                </a:lnTo>
                <a:lnTo>
                  <a:pt x="153" y="112"/>
                </a:lnTo>
                <a:lnTo>
                  <a:pt x="151" y="112"/>
                </a:lnTo>
                <a:lnTo>
                  <a:pt x="151" y="112"/>
                </a:lnTo>
                <a:lnTo>
                  <a:pt x="151" y="114"/>
                </a:lnTo>
                <a:lnTo>
                  <a:pt x="151" y="114"/>
                </a:lnTo>
                <a:close/>
                <a:moveTo>
                  <a:pt x="207" y="360"/>
                </a:moveTo>
                <a:lnTo>
                  <a:pt x="207" y="360"/>
                </a:lnTo>
                <a:lnTo>
                  <a:pt x="205" y="358"/>
                </a:lnTo>
                <a:lnTo>
                  <a:pt x="205" y="358"/>
                </a:lnTo>
                <a:lnTo>
                  <a:pt x="205" y="360"/>
                </a:lnTo>
                <a:lnTo>
                  <a:pt x="207" y="360"/>
                </a:lnTo>
                <a:lnTo>
                  <a:pt x="207" y="360"/>
                </a:lnTo>
                <a:close/>
                <a:moveTo>
                  <a:pt x="3" y="151"/>
                </a:moveTo>
                <a:lnTo>
                  <a:pt x="3" y="151"/>
                </a:lnTo>
                <a:lnTo>
                  <a:pt x="3" y="151"/>
                </a:lnTo>
                <a:lnTo>
                  <a:pt x="3" y="151"/>
                </a:lnTo>
                <a:lnTo>
                  <a:pt x="3" y="155"/>
                </a:lnTo>
                <a:lnTo>
                  <a:pt x="3" y="155"/>
                </a:lnTo>
                <a:lnTo>
                  <a:pt x="5" y="155"/>
                </a:lnTo>
                <a:lnTo>
                  <a:pt x="5" y="155"/>
                </a:lnTo>
                <a:lnTo>
                  <a:pt x="3" y="151"/>
                </a:lnTo>
                <a:lnTo>
                  <a:pt x="3" y="151"/>
                </a:lnTo>
                <a:close/>
                <a:moveTo>
                  <a:pt x="203" y="39"/>
                </a:moveTo>
                <a:lnTo>
                  <a:pt x="203" y="39"/>
                </a:lnTo>
                <a:lnTo>
                  <a:pt x="207" y="39"/>
                </a:lnTo>
                <a:lnTo>
                  <a:pt x="207" y="39"/>
                </a:lnTo>
                <a:lnTo>
                  <a:pt x="207" y="39"/>
                </a:lnTo>
                <a:lnTo>
                  <a:pt x="207" y="39"/>
                </a:lnTo>
                <a:lnTo>
                  <a:pt x="205" y="39"/>
                </a:lnTo>
                <a:lnTo>
                  <a:pt x="203" y="39"/>
                </a:lnTo>
                <a:lnTo>
                  <a:pt x="203" y="39"/>
                </a:lnTo>
                <a:close/>
                <a:moveTo>
                  <a:pt x="276" y="144"/>
                </a:moveTo>
                <a:lnTo>
                  <a:pt x="276" y="144"/>
                </a:lnTo>
                <a:lnTo>
                  <a:pt x="273" y="145"/>
                </a:lnTo>
                <a:lnTo>
                  <a:pt x="273" y="145"/>
                </a:lnTo>
                <a:lnTo>
                  <a:pt x="274" y="145"/>
                </a:lnTo>
                <a:lnTo>
                  <a:pt x="274" y="145"/>
                </a:lnTo>
                <a:lnTo>
                  <a:pt x="276" y="144"/>
                </a:lnTo>
                <a:lnTo>
                  <a:pt x="276" y="144"/>
                </a:lnTo>
                <a:close/>
                <a:moveTo>
                  <a:pt x="331" y="148"/>
                </a:moveTo>
                <a:lnTo>
                  <a:pt x="331" y="148"/>
                </a:lnTo>
                <a:lnTo>
                  <a:pt x="328" y="148"/>
                </a:lnTo>
                <a:lnTo>
                  <a:pt x="328" y="148"/>
                </a:lnTo>
                <a:lnTo>
                  <a:pt x="331" y="148"/>
                </a:lnTo>
                <a:lnTo>
                  <a:pt x="331" y="148"/>
                </a:lnTo>
                <a:close/>
                <a:moveTo>
                  <a:pt x="213" y="43"/>
                </a:moveTo>
                <a:lnTo>
                  <a:pt x="213" y="43"/>
                </a:lnTo>
                <a:lnTo>
                  <a:pt x="211" y="43"/>
                </a:lnTo>
                <a:lnTo>
                  <a:pt x="211" y="43"/>
                </a:lnTo>
                <a:lnTo>
                  <a:pt x="213" y="43"/>
                </a:lnTo>
                <a:lnTo>
                  <a:pt x="213" y="43"/>
                </a:lnTo>
                <a:close/>
                <a:moveTo>
                  <a:pt x="265" y="115"/>
                </a:moveTo>
                <a:lnTo>
                  <a:pt x="265" y="115"/>
                </a:lnTo>
                <a:lnTo>
                  <a:pt x="265" y="115"/>
                </a:lnTo>
                <a:lnTo>
                  <a:pt x="265" y="115"/>
                </a:lnTo>
                <a:lnTo>
                  <a:pt x="265" y="120"/>
                </a:lnTo>
                <a:lnTo>
                  <a:pt x="265" y="120"/>
                </a:lnTo>
                <a:lnTo>
                  <a:pt x="266" y="120"/>
                </a:lnTo>
                <a:lnTo>
                  <a:pt x="266" y="120"/>
                </a:lnTo>
                <a:lnTo>
                  <a:pt x="265" y="115"/>
                </a:lnTo>
                <a:lnTo>
                  <a:pt x="265" y="115"/>
                </a:lnTo>
                <a:close/>
                <a:moveTo>
                  <a:pt x="28" y="274"/>
                </a:moveTo>
                <a:lnTo>
                  <a:pt x="28" y="274"/>
                </a:lnTo>
                <a:lnTo>
                  <a:pt x="25" y="274"/>
                </a:lnTo>
                <a:lnTo>
                  <a:pt x="25" y="274"/>
                </a:lnTo>
                <a:lnTo>
                  <a:pt x="27" y="276"/>
                </a:lnTo>
                <a:lnTo>
                  <a:pt x="27" y="276"/>
                </a:lnTo>
                <a:lnTo>
                  <a:pt x="27" y="276"/>
                </a:lnTo>
                <a:lnTo>
                  <a:pt x="28" y="274"/>
                </a:lnTo>
                <a:lnTo>
                  <a:pt x="28" y="274"/>
                </a:lnTo>
                <a:close/>
                <a:moveTo>
                  <a:pt x="145" y="334"/>
                </a:moveTo>
                <a:lnTo>
                  <a:pt x="145" y="334"/>
                </a:lnTo>
                <a:lnTo>
                  <a:pt x="143" y="331"/>
                </a:lnTo>
                <a:lnTo>
                  <a:pt x="143" y="331"/>
                </a:lnTo>
                <a:lnTo>
                  <a:pt x="145" y="334"/>
                </a:lnTo>
                <a:lnTo>
                  <a:pt x="145" y="334"/>
                </a:lnTo>
                <a:close/>
                <a:moveTo>
                  <a:pt x="330" y="222"/>
                </a:moveTo>
                <a:lnTo>
                  <a:pt x="330" y="222"/>
                </a:lnTo>
                <a:lnTo>
                  <a:pt x="326" y="221"/>
                </a:lnTo>
                <a:lnTo>
                  <a:pt x="326" y="221"/>
                </a:lnTo>
                <a:lnTo>
                  <a:pt x="328" y="222"/>
                </a:lnTo>
                <a:lnTo>
                  <a:pt x="330" y="222"/>
                </a:lnTo>
                <a:lnTo>
                  <a:pt x="330" y="222"/>
                </a:lnTo>
                <a:close/>
                <a:moveTo>
                  <a:pt x="279" y="377"/>
                </a:moveTo>
                <a:lnTo>
                  <a:pt x="279" y="377"/>
                </a:lnTo>
                <a:lnTo>
                  <a:pt x="278" y="379"/>
                </a:lnTo>
                <a:lnTo>
                  <a:pt x="279" y="380"/>
                </a:lnTo>
                <a:lnTo>
                  <a:pt x="279" y="380"/>
                </a:lnTo>
                <a:lnTo>
                  <a:pt x="279" y="377"/>
                </a:lnTo>
                <a:lnTo>
                  <a:pt x="279" y="377"/>
                </a:lnTo>
                <a:close/>
                <a:moveTo>
                  <a:pt x="251" y="300"/>
                </a:moveTo>
                <a:lnTo>
                  <a:pt x="251" y="300"/>
                </a:lnTo>
                <a:lnTo>
                  <a:pt x="252" y="300"/>
                </a:lnTo>
                <a:lnTo>
                  <a:pt x="252" y="298"/>
                </a:lnTo>
                <a:lnTo>
                  <a:pt x="252" y="298"/>
                </a:lnTo>
                <a:lnTo>
                  <a:pt x="251" y="300"/>
                </a:lnTo>
                <a:lnTo>
                  <a:pt x="251" y="300"/>
                </a:lnTo>
                <a:close/>
                <a:moveTo>
                  <a:pt x="145" y="290"/>
                </a:moveTo>
                <a:lnTo>
                  <a:pt x="145" y="290"/>
                </a:lnTo>
                <a:lnTo>
                  <a:pt x="147" y="290"/>
                </a:lnTo>
                <a:lnTo>
                  <a:pt x="147" y="290"/>
                </a:lnTo>
                <a:lnTo>
                  <a:pt x="147" y="289"/>
                </a:lnTo>
                <a:lnTo>
                  <a:pt x="147" y="289"/>
                </a:lnTo>
                <a:lnTo>
                  <a:pt x="145" y="290"/>
                </a:lnTo>
                <a:lnTo>
                  <a:pt x="145" y="290"/>
                </a:lnTo>
                <a:close/>
                <a:moveTo>
                  <a:pt x="172" y="347"/>
                </a:moveTo>
                <a:lnTo>
                  <a:pt x="172" y="347"/>
                </a:lnTo>
                <a:lnTo>
                  <a:pt x="172" y="345"/>
                </a:lnTo>
                <a:lnTo>
                  <a:pt x="170" y="345"/>
                </a:lnTo>
                <a:lnTo>
                  <a:pt x="170" y="345"/>
                </a:lnTo>
                <a:lnTo>
                  <a:pt x="172" y="347"/>
                </a:lnTo>
                <a:lnTo>
                  <a:pt x="172" y="347"/>
                </a:lnTo>
                <a:close/>
                <a:moveTo>
                  <a:pt x="71" y="183"/>
                </a:moveTo>
                <a:lnTo>
                  <a:pt x="71" y="183"/>
                </a:lnTo>
                <a:lnTo>
                  <a:pt x="71" y="183"/>
                </a:lnTo>
                <a:lnTo>
                  <a:pt x="69" y="183"/>
                </a:lnTo>
                <a:lnTo>
                  <a:pt x="69" y="183"/>
                </a:lnTo>
                <a:lnTo>
                  <a:pt x="71" y="183"/>
                </a:lnTo>
                <a:lnTo>
                  <a:pt x="71" y="183"/>
                </a:lnTo>
                <a:close/>
                <a:moveTo>
                  <a:pt x="189" y="16"/>
                </a:moveTo>
                <a:lnTo>
                  <a:pt x="189" y="16"/>
                </a:lnTo>
                <a:lnTo>
                  <a:pt x="189" y="16"/>
                </a:lnTo>
                <a:lnTo>
                  <a:pt x="189" y="16"/>
                </a:lnTo>
                <a:lnTo>
                  <a:pt x="192" y="16"/>
                </a:lnTo>
                <a:lnTo>
                  <a:pt x="192" y="16"/>
                </a:lnTo>
                <a:lnTo>
                  <a:pt x="192" y="16"/>
                </a:lnTo>
                <a:lnTo>
                  <a:pt x="192" y="16"/>
                </a:lnTo>
                <a:lnTo>
                  <a:pt x="189" y="16"/>
                </a:lnTo>
                <a:lnTo>
                  <a:pt x="189" y="16"/>
                </a:lnTo>
                <a:close/>
                <a:moveTo>
                  <a:pt x="69" y="232"/>
                </a:moveTo>
                <a:lnTo>
                  <a:pt x="69" y="232"/>
                </a:lnTo>
                <a:lnTo>
                  <a:pt x="71" y="232"/>
                </a:lnTo>
                <a:lnTo>
                  <a:pt x="71" y="232"/>
                </a:lnTo>
                <a:lnTo>
                  <a:pt x="69" y="232"/>
                </a:lnTo>
                <a:lnTo>
                  <a:pt x="69" y="232"/>
                </a:lnTo>
                <a:lnTo>
                  <a:pt x="69" y="232"/>
                </a:lnTo>
                <a:close/>
                <a:moveTo>
                  <a:pt x="203" y="364"/>
                </a:moveTo>
                <a:lnTo>
                  <a:pt x="203" y="364"/>
                </a:lnTo>
                <a:lnTo>
                  <a:pt x="203" y="363"/>
                </a:lnTo>
                <a:lnTo>
                  <a:pt x="203" y="363"/>
                </a:lnTo>
                <a:lnTo>
                  <a:pt x="202" y="361"/>
                </a:lnTo>
                <a:lnTo>
                  <a:pt x="202" y="361"/>
                </a:lnTo>
                <a:lnTo>
                  <a:pt x="203" y="364"/>
                </a:lnTo>
                <a:lnTo>
                  <a:pt x="203" y="364"/>
                </a:lnTo>
                <a:close/>
                <a:moveTo>
                  <a:pt x="238" y="134"/>
                </a:moveTo>
                <a:lnTo>
                  <a:pt x="238" y="134"/>
                </a:lnTo>
                <a:lnTo>
                  <a:pt x="237" y="134"/>
                </a:lnTo>
                <a:lnTo>
                  <a:pt x="237" y="136"/>
                </a:lnTo>
                <a:lnTo>
                  <a:pt x="237" y="136"/>
                </a:lnTo>
                <a:lnTo>
                  <a:pt x="237" y="136"/>
                </a:lnTo>
                <a:lnTo>
                  <a:pt x="238" y="134"/>
                </a:lnTo>
                <a:lnTo>
                  <a:pt x="238" y="134"/>
                </a:lnTo>
                <a:close/>
                <a:moveTo>
                  <a:pt x="377" y="227"/>
                </a:moveTo>
                <a:lnTo>
                  <a:pt x="377" y="227"/>
                </a:lnTo>
                <a:lnTo>
                  <a:pt x="377" y="227"/>
                </a:lnTo>
                <a:lnTo>
                  <a:pt x="377" y="227"/>
                </a:lnTo>
                <a:lnTo>
                  <a:pt x="379" y="227"/>
                </a:lnTo>
                <a:lnTo>
                  <a:pt x="379" y="227"/>
                </a:lnTo>
                <a:lnTo>
                  <a:pt x="377" y="226"/>
                </a:lnTo>
                <a:lnTo>
                  <a:pt x="377" y="226"/>
                </a:lnTo>
                <a:lnTo>
                  <a:pt x="377" y="226"/>
                </a:lnTo>
                <a:lnTo>
                  <a:pt x="377" y="226"/>
                </a:lnTo>
                <a:lnTo>
                  <a:pt x="377" y="227"/>
                </a:lnTo>
                <a:lnTo>
                  <a:pt x="377" y="227"/>
                </a:lnTo>
                <a:close/>
                <a:moveTo>
                  <a:pt x="173" y="355"/>
                </a:moveTo>
                <a:lnTo>
                  <a:pt x="173" y="355"/>
                </a:lnTo>
                <a:lnTo>
                  <a:pt x="172" y="352"/>
                </a:lnTo>
                <a:lnTo>
                  <a:pt x="172" y="352"/>
                </a:lnTo>
                <a:lnTo>
                  <a:pt x="173" y="355"/>
                </a:lnTo>
                <a:lnTo>
                  <a:pt x="173" y="355"/>
                </a:lnTo>
                <a:close/>
                <a:moveTo>
                  <a:pt x="255" y="289"/>
                </a:moveTo>
                <a:lnTo>
                  <a:pt x="255" y="289"/>
                </a:lnTo>
                <a:lnTo>
                  <a:pt x="255" y="287"/>
                </a:lnTo>
                <a:lnTo>
                  <a:pt x="255" y="287"/>
                </a:lnTo>
                <a:lnTo>
                  <a:pt x="254" y="287"/>
                </a:lnTo>
                <a:lnTo>
                  <a:pt x="254" y="287"/>
                </a:lnTo>
                <a:lnTo>
                  <a:pt x="254" y="287"/>
                </a:lnTo>
                <a:lnTo>
                  <a:pt x="254" y="287"/>
                </a:lnTo>
                <a:lnTo>
                  <a:pt x="255" y="289"/>
                </a:lnTo>
                <a:lnTo>
                  <a:pt x="255" y="289"/>
                </a:lnTo>
                <a:close/>
                <a:moveTo>
                  <a:pt x="68" y="241"/>
                </a:moveTo>
                <a:lnTo>
                  <a:pt x="68" y="241"/>
                </a:lnTo>
                <a:lnTo>
                  <a:pt x="66" y="240"/>
                </a:lnTo>
                <a:lnTo>
                  <a:pt x="66" y="240"/>
                </a:lnTo>
                <a:lnTo>
                  <a:pt x="65" y="240"/>
                </a:lnTo>
                <a:lnTo>
                  <a:pt x="65" y="240"/>
                </a:lnTo>
                <a:lnTo>
                  <a:pt x="66" y="241"/>
                </a:lnTo>
                <a:lnTo>
                  <a:pt x="66" y="241"/>
                </a:lnTo>
                <a:lnTo>
                  <a:pt x="68" y="241"/>
                </a:lnTo>
                <a:lnTo>
                  <a:pt x="68" y="241"/>
                </a:lnTo>
                <a:close/>
                <a:moveTo>
                  <a:pt x="173" y="369"/>
                </a:moveTo>
                <a:lnTo>
                  <a:pt x="173" y="369"/>
                </a:lnTo>
                <a:lnTo>
                  <a:pt x="173" y="368"/>
                </a:lnTo>
                <a:lnTo>
                  <a:pt x="173" y="368"/>
                </a:lnTo>
                <a:lnTo>
                  <a:pt x="173" y="368"/>
                </a:lnTo>
                <a:lnTo>
                  <a:pt x="173" y="369"/>
                </a:lnTo>
                <a:lnTo>
                  <a:pt x="173" y="369"/>
                </a:lnTo>
                <a:close/>
                <a:moveTo>
                  <a:pt x="282" y="254"/>
                </a:moveTo>
                <a:lnTo>
                  <a:pt x="282" y="254"/>
                </a:lnTo>
                <a:lnTo>
                  <a:pt x="281" y="252"/>
                </a:lnTo>
                <a:lnTo>
                  <a:pt x="281" y="252"/>
                </a:lnTo>
                <a:lnTo>
                  <a:pt x="281" y="254"/>
                </a:lnTo>
                <a:lnTo>
                  <a:pt x="282" y="254"/>
                </a:lnTo>
                <a:lnTo>
                  <a:pt x="282" y="254"/>
                </a:lnTo>
                <a:close/>
                <a:moveTo>
                  <a:pt x="175" y="391"/>
                </a:moveTo>
                <a:lnTo>
                  <a:pt x="175" y="391"/>
                </a:lnTo>
                <a:lnTo>
                  <a:pt x="175" y="393"/>
                </a:lnTo>
                <a:lnTo>
                  <a:pt x="175" y="393"/>
                </a:lnTo>
                <a:lnTo>
                  <a:pt x="177" y="393"/>
                </a:lnTo>
                <a:lnTo>
                  <a:pt x="177" y="393"/>
                </a:lnTo>
                <a:lnTo>
                  <a:pt x="175" y="391"/>
                </a:lnTo>
                <a:lnTo>
                  <a:pt x="175" y="391"/>
                </a:lnTo>
                <a:close/>
                <a:moveTo>
                  <a:pt x="151" y="91"/>
                </a:moveTo>
                <a:lnTo>
                  <a:pt x="151" y="91"/>
                </a:lnTo>
                <a:lnTo>
                  <a:pt x="151" y="93"/>
                </a:lnTo>
                <a:lnTo>
                  <a:pt x="151" y="93"/>
                </a:lnTo>
                <a:lnTo>
                  <a:pt x="154" y="91"/>
                </a:lnTo>
                <a:lnTo>
                  <a:pt x="154" y="91"/>
                </a:lnTo>
                <a:lnTo>
                  <a:pt x="154" y="91"/>
                </a:lnTo>
                <a:lnTo>
                  <a:pt x="154" y="91"/>
                </a:lnTo>
                <a:lnTo>
                  <a:pt x="151" y="91"/>
                </a:lnTo>
                <a:lnTo>
                  <a:pt x="151" y="91"/>
                </a:lnTo>
                <a:close/>
                <a:moveTo>
                  <a:pt x="161" y="423"/>
                </a:moveTo>
                <a:lnTo>
                  <a:pt x="161" y="423"/>
                </a:lnTo>
                <a:lnTo>
                  <a:pt x="158" y="423"/>
                </a:lnTo>
                <a:lnTo>
                  <a:pt x="158" y="423"/>
                </a:lnTo>
                <a:lnTo>
                  <a:pt x="161" y="423"/>
                </a:lnTo>
                <a:lnTo>
                  <a:pt x="161" y="423"/>
                </a:lnTo>
                <a:close/>
                <a:moveTo>
                  <a:pt x="259" y="139"/>
                </a:moveTo>
                <a:lnTo>
                  <a:pt x="259" y="139"/>
                </a:lnTo>
                <a:lnTo>
                  <a:pt x="260" y="137"/>
                </a:lnTo>
                <a:lnTo>
                  <a:pt x="260" y="137"/>
                </a:lnTo>
                <a:lnTo>
                  <a:pt x="259" y="137"/>
                </a:lnTo>
                <a:lnTo>
                  <a:pt x="259" y="139"/>
                </a:lnTo>
                <a:lnTo>
                  <a:pt x="259" y="139"/>
                </a:lnTo>
                <a:close/>
                <a:moveTo>
                  <a:pt x="372" y="237"/>
                </a:moveTo>
                <a:lnTo>
                  <a:pt x="372" y="237"/>
                </a:lnTo>
                <a:lnTo>
                  <a:pt x="372" y="237"/>
                </a:lnTo>
                <a:lnTo>
                  <a:pt x="372" y="237"/>
                </a:lnTo>
                <a:lnTo>
                  <a:pt x="374" y="237"/>
                </a:lnTo>
                <a:lnTo>
                  <a:pt x="374" y="237"/>
                </a:lnTo>
                <a:lnTo>
                  <a:pt x="372" y="237"/>
                </a:lnTo>
                <a:lnTo>
                  <a:pt x="372" y="237"/>
                </a:lnTo>
                <a:lnTo>
                  <a:pt x="372" y="237"/>
                </a:lnTo>
                <a:lnTo>
                  <a:pt x="372" y="237"/>
                </a:lnTo>
                <a:close/>
                <a:moveTo>
                  <a:pt x="143" y="388"/>
                </a:moveTo>
                <a:lnTo>
                  <a:pt x="143" y="388"/>
                </a:lnTo>
                <a:lnTo>
                  <a:pt x="145" y="388"/>
                </a:lnTo>
                <a:lnTo>
                  <a:pt x="145" y="386"/>
                </a:lnTo>
                <a:lnTo>
                  <a:pt x="145" y="386"/>
                </a:lnTo>
                <a:lnTo>
                  <a:pt x="143" y="388"/>
                </a:lnTo>
                <a:lnTo>
                  <a:pt x="143" y="388"/>
                </a:lnTo>
                <a:close/>
                <a:moveTo>
                  <a:pt x="166" y="342"/>
                </a:moveTo>
                <a:lnTo>
                  <a:pt x="166" y="342"/>
                </a:lnTo>
                <a:lnTo>
                  <a:pt x="166" y="345"/>
                </a:lnTo>
                <a:lnTo>
                  <a:pt x="166" y="345"/>
                </a:lnTo>
                <a:lnTo>
                  <a:pt x="167" y="344"/>
                </a:lnTo>
                <a:lnTo>
                  <a:pt x="166" y="342"/>
                </a:lnTo>
                <a:lnTo>
                  <a:pt x="166" y="342"/>
                </a:lnTo>
                <a:close/>
                <a:moveTo>
                  <a:pt x="93" y="267"/>
                </a:moveTo>
                <a:lnTo>
                  <a:pt x="93" y="267"/>
                </a:lnTo>
                <a:lnTo>
                  <a:pt x="93" y="267"/>
                </a:lnTo>
                <a:lnTo>
                  <a:pt x="93" y="267"/>
                </a:lnTo>
                <a:lnTo>
                  <a:pt x="95" y="268"/>
                </a:lnTo>
                <a:lnTo>
                  <a:pt x="95" y="268"/>
                </a:lnTo>
                <a:lnTo>
                  <a:pt x="95" y="267"/>
                </a:lnTo>
                <a:lnTo>
                  <a:pt x="95" y="267"/>
                </a:lnTo>
                <a:lnTo>
                  <a:pt x="95" y="267"/>
                </a:lnTo>
                <a:lnTo>
                  <a:pt x="95" y="267"/>
                </a:lnTo>
                <a:lnTo>
                  <a:pt x="93" y="267"/>
                </a:lnTo>
                <a:lnTo>
                  <a:pt x="93" y="267"/>
                </a:lnTo>
                <a:close/>
                <a:moveTo>
                  <a:pt x="77" y="273"/>
                </a:moveTo>
                <a:lnTo>
                  <a:pt x="77" y="273"/>
                </a:lnTo>
                <a:lnTo>
                  <a:pt x="77" y="273"/>
                </a:lnTo>
                <a:lnTo>
                  <a:pt x="76" y="273"/>
                </a:lnTo>
                <a:lnTo>
                  <a:pt x="76" y="273"/>
                </a:lnTo>
                <a:lnTo>
                  <a:pt x="77" y="273"/>
                </a:lnTo>
                <a:lnTo>
                  <a:pt x="77" y="273"/>
                </a:lnTo>
                <a:close/>
                <a:moveTo>
                  <a:pt x="255" y="49"/>
                </a:moveTo>
                <a:lnTo>
                  <a:pt x="255" y="49"/>
                </a:lnTo>
                <a:lnTo>
                  <a:pt x="257" y="49"/>
                </a:lnTo>
                <a:lnTo>
                  <a:pt x="257" y="46"/>
                </a:lnTo>
                <a:lnTo>
                  <a:pt x="257" y="46"/>
                </a:lnTo>
                <a:lnTo>
                  <a:pt x="255" y="49"/>
                </a:lnTo>
                <a:lnTo>
                  <a:pt x="255" y="49"/>
                </a:lnTo>
                <a:close/>
                <a:moveTo>
                  <a:pt x="162" y="60"/>
                </a:moveTo>
                <a:lnTo>
                  <a:pt x="162" y="60"/>
                </a:lnTo>
                <a:lnTo>
                  <a:pt x="162" y="60"/>
                </a:lnTo>
                <a:lnTo>
                  <a:pt x="161" y="60"/>
                </a:lnTo>
                <a:lnTo>
                  <a:pt x="161" y="60"/>
                </a:lnTo>
                <a:lnTo>
                  <a:pt x="162" y="60"/>
                </a:lnTo>
                <a:lnTo>
                  <a:pt x="162" y="60"/>
                </a:lnTo>
                <a:close/>
                <a:moveTo>
                  <a:pt x="178" y="344"/>
                </a:moveTo>
                <a:lnTo>
                  <a:pt x="178" y="344"/>
                </a:lnTo>
                <a:lnTo>
                  <a:pt x="180" y="345"/>
                </a:lnTo>
                <a:lnTo>
                  <a:pt x="180" y="345"/>
                </a:lnTo>
                <a:lnTo>
                  <a:pt x="180" y="344"/>
                </a:lnTo>
                <a:lnTo>
                  <a:pt x="180" y="344"/>
                </a:lnTo>
                <a:lnTo>
                  <a:pt x="178" y="342"/>
                </a:lnTo>
                <a:lnTo>
                  <a:pt x="178" y="342"/>
                </a:lnTo>
                <a:lnTo>
                  <a:pt x="178" y="344"/>
                </a:lnTo>
                <a:lnTo>
                  <a:pt x="178" y="344"/>
                </a:lnTo>
                <a:close/>
                <a:moveTo>
                  <a:pt x="191" y="371"/>
                </a:moveTo>
                <a:lnTo>
                  <a:pt x="191" y="371"/>
                </a:lnTo>
                <a:lnTo>
                  <a:pt x="192" y="369"/>
                </a:lnTo>
                <a:lnTo>
                  <a:pt x="192" y="369"/>
                </a:lnTo>
                <a:lnTo>
                  <a:pt x="192" y="369"/>
                </a:lnTo>
                <a:lnTo>
                  <a:pt x="191" y="371"/>
                </a:lnTo>
                <a:lnTo>
                  <a:pt x="191" y="371"/>
                </a:lnTo>
                <a:close/>
                <a:moveTo>
                  <a:pt x="17" y="192"/>
                </a:moveTo>
                <a:lnTo>
                  <a:pt x="17" y="192"/>
                </a:lnTo>
                <a:lnTo>
                  <a:pt x="17" y="192"/>
                </a:lnTo>
                <a:lnTo>
                  <a:pt x="17" y="192"/>
                </a:lnTo>
                <a:lnTo>
                  <a:pt x="19" y="192"/>
                </a:lnTo>
                <a:lnTo>
                  <a:pt x="19" y="192"/>
                </a:lnTo>
                <a:lnTo>
                  <a:pt x="19" y="192"/>
                </a:lnTo>
                <a:lnTo>
                  <a:pt x="19" y="192"/>
                </a:lnTo>
                <a:lnTo>
                  <a:pt x="17" y="192"/>
                </a:lnTo>
                <a:lnTo>
                  <a:pt x="17" y="192"/>
                </a:lnTo>
                <a:close/>
                <a:moveTo>
                  <a:pt x="123" y="416"/>
                </a:moveTo>
                <a:lnTo>
                  <a:pt x="123" y="416"/>
                </a:lnTo>
                <a:lnTo>
                  <a:pt x="123" y="418"/>
                </a:lnTo>
                <a:lnTo>
                  <a:pt x="123" y="418"/>
                </a:lnTo>
                <a:lnTo>
                  <a:pt x="123" y="416"/>
                </a:lnTo>
                <a:lnTo>
                  <a:pt x="123" y="416"/>
                </a:lnTo>
                <a:close/>
                <a:moveTo>
                  <a:pt x="82" y="205"/>
                </a:moveTo>
                <a:lnTo>
                  <a:pt x="82" y="205"/>
                </a:lnTo>
                <a:lnTo>
                  <a:pt x="83" y="205"/>
                </a:lnTo>
                <a:lnTo>
                  <a:pt x="85" y="205"/>
                </a:lnTo>
                <a:lnTo>
                  <a:pt x="85" y="205"/>
                </a:lnTo>
                <a:lnTo>
                  <a:pt x="82" y="205"/>
                </a:lnTo>
                <a:lnTo>
                  <a:pt x="82" y="205"/>
                </a:lnTo>
                <a:close/>
                <a:moveTo>
                  <a:pt x="159" y="297"/>
                </a:moveTo>
                <a:lnTo>
                  <a:pt x="159" y="297"/>
                </a:lnTo>
                <a:lnTo>
                  <a:pt x="161" y="295"/>
                </a:lnTo>
                <a:lnTo>
                  <a:pt x="161" y="295"/>
                </a:lnTo>
                <a:lnTo>
                  <a:pt x="159" y="297"/>
                </a:lnTo>
                <a:lnTo>
                  <a:pt x="159" y="297"/>
                </a:lnTo>
                <a:close/>
                <a:moveTo>
                  <a:pt x="347" y="164"/>
                </a:moveTo>
                <a:lnTo>
                  <a:pt x="347" y="164"/>
                </a:lnTo>
                <a:lnTo>
                  <a:pt x="347" y="162"/>
                </a:lnTo>
                <a:lnTo>
                  <a:pt x="347" y="162"/>
                </a:lnTo>
                <a:lnTo>
                  <a:pt x="345" y="162"/>
                </a:lnTo>
                <a:lnTo>
                  <a:pt x="345" y="162"/>
                </a:lnTo>
                <a:lnTo>
                  <a:pt x="347" y="164"/>
                </a:lnTo>
                <a:lnTo>
                  <a:pt x="347" y="164"/>
                </a:lnTo>
                <a:close/>
                <a:moveTo>
                  <a:pt x="140" y="95"/>
                </a:moveTo>
                <a:lnTo>
                  <a:pt x="140" y="95"/>
                </a:lnTo>
                <a:lnTo>
                  <a:pt x="142" y="95"/>
                </a:lnTo>
                <a:lnTo>
                  <a:pt x="142" y="95"/>
                </a:lnTo>
                <a:lnTo>
                  <a:pt x="142" y="95"/>
                </a:lnTo>
                <a:lnTo>
                  <a:pt x="140" y="95"/>
                </a:lnTo>
                <a:lnTo>
                  <a:pt x="140" y="95"/>
                </a:lnTo>
                <a:close/>
                <a:moveTo>
                  <a:pt x="356" y="159"/>
                </a:moveTo>
                <a:lnTo>
                  <a:pt x="356" y="159"/>
                </a:lnTo>
                <a:lnTo>
                  <a:pt x="356" y="158"/>
                </a:lnTo>
                <a:lnTo>
                  <a:pt x="356" y="158"/>
                </a:lnTo>
                <a:lnTo>
                  <a:pt x="356" y="158"/>
                </a:lnTo>
                <a:lnTo>
                  <a:pt x="356" y="159"/>
                </a:lnTo>
                <a:lnTo>
                  <a:pt x="356" y="159"/>
                </a:lnTo>
                <a:close/>
                <a:moveTo>
                  <a:pt x="129" y="155"/>
                </a:moveTo>
                <a:lnTo>
                  <a:pt x="129" y="155"/>
                </a:lnTo>
                <a:lnTo>
                  <a:pt x="129" y="155"/>
                </a:lnTo>
                <a:lnTo>
                  <a:pt x="129" y="155"/>
                </a:lnTo>
                <a:lnTo>
                  <a:pt x="132" y="153"/>
                </a:lnTo>
                <a:lnTo>
                  <a:pt x="132" y="153"/>
                </a:lnTo>
                <a:lnTo>
                  <a:pt x="132" y="153"/>
                </a:lnTo>
                <a:lnTo>
                  <a:pt x="132" y="153"/>
                </a:lnTo>
                <a:lnTo>
                  <a:pt x="129" y="155"/>
                </a:lnTo>
                <a:lnTo>
                  <a:pt x="129" y="155"/>
                </a:lnTo>
                <a:close/>
                <a:moveTo>
                  <a:pt x="221" y="372"/>
                </a:moveTo>
                <a:lnTo>
                  <a:pt x="221" y="372"/>
                </a:lnTo>
                <a:lnTo>
                  <a:pt x="222" y="374"/>
                </a:lnTo>
                <a:lnTo>
                  <a:pt x="222" y="374"/>
                </a:lnTo>
                <a:lnTo>
                  <a:pt x="222" y="372"/>
                </a:lnTo>
                <a:lnTo>
                  <a:pt x="222" y="372"/>
                </a:lnTo>
                <a:lnTo>
                  <a:pt x="221" y="372"/>
                </a:lnTo>
                <a:lnTo>
                  <a:pt x="221" y="372"/>
                </a:lnTo>
                <a:close/>
                <a:moveTo>
                  <a:pt x="154" y="298"/>
                </a:moveTo>
                <a:lnTo>
                  <a:pt x="154" y="298"/>
                </a:lnTo>
                <a:lnTo>
                  <a:pt x="156" y="300"/>
                </a:lnTo>
                <a:lnTo>
                  <a:pt x="156" y="298"/>
                </a:lnTo>
                <a:lnTo>
                  <a:pt x="156" y="298"/>
                </a:lnTo>
                <a:lnTo>
                  <a:pt x="156" y="298"/>
                </a:lnTo>
                <a:lnTo>
                  <a:pt x="156" y="298"/>
                </a:lnTo>
                <a:lnTo>
                  <a:pt x="154" y="298"/>
                </a:lnTo>
                <a:lnTo>
                  <a:pt x="154" y="298"/>
                </a:lnTo>
                <a:close/>
                <a:moveTo>
                  <a:pt x="183" y="123"/>
                </a:moveTo>
                <a:lnTo>
                  <a:pt x="183" y="123"/>
                </a:lnTo>
                <a:lnTo>
                  <a:pt x="184" y="123"/>
                </a:lnTo>
                <a:lnTo>
                  <a:pt x="184" y="123"/>
                </a:lnTo>
                <a:lnTo>
                  <a:pt x="184" y="123"/>
                </a:lnTo>
                <a:lnTo>
                  <a:pt x="183" y="123"/>
                </a:lnTo>
                <a:lnTo>
                  <a:pt x="183" y="123"/>
                </a:lnTo>
                <a:close/>
                <a:moveTo>
                  <a:pt x="303" y="147"/>
                </a:moveTo>
                <a:lnTo>
                  <a:pt x="303" y="147"/>
                </a:lnTo>
                <a:lnTo>
                  <a:pt x="301" y="147"/>
                </a:lnTo>
                <a:lnTo>
                  <a:pt x="301" y="147"/>
                </a:lnTo>
                <a:lnTo>
                  <a:pt x="301" y="148"/>
                </a:lnTo>
                <a:lnTo>
                  <a:pt x="301" y="148"/>
                </a:lnTo>
                <a:lnTo>
                  <a:pt x="303" y="147"/>
                </a:lnTo>
                <a:lnTo>
                  <a:pt x="303" y="147"/>
                </a:lnTo>
                <a:close/>
                <a:moveTo>
                  <a:pt x="218" y="350"/>
                </a:moveTo>
                <a:lnTo>
                  <a:pt x="218" y="350"/>
                </a:lnTo>
                <a:lnTo>
                  <a:pt x="218" y="350"/>
                </a:lnTo>
                <a:lnTo>
                  <a:pt x="218" y="350"/>
                </a:lnTo>
                <a:lnTo>
                  <a:pt x="219" y="352"/>
                </a:lnTo>
                <a:lnTo>
                  <a:pt x="219" y="352"/>
                </a:lnTo>
                <a:lnTo>
                  <a:pt x="218" y="350"/>
                </a:lnTo>
                <a:lnTo>
                  <a:pt x="218" y="350"/>
                </a:lnTo>
                <a:close/>
                <a:moveTo>
                  <a:pt x="213" y="55"/>
                </a:moveTo>
                <a:lnTo>
                  <a:pt x="213" y="55"/>
                </a:lnTo>
                <a:lnTo>
                  <a:pt x="210" y="57"/>
                </a:lnTo>
                <a:lnTo>
                  <a:pt x="210" y="57"/>
                </a:lnTo>
                <a:lnTo>
                  <a:pt x="213" y="55"/>
                </a:lnTo>
                <a:lnTo>
                  <a:pt x="213" y="55"/>
                </a:lnTo>
                <a:close/>
                <a:moveTo>
                  <a:pt x="125" y="315"/>
                </a:moveTo>
                <a:lnTo>
                  <a:pt x="125" y="315"/>
                </a:lnTo>
                <a:lnTo>
                  <a:pt x="125" y="317"/>
                </a:lnTo>
                <a:lnTo>
                  <a:pt x="125" y="317"/>
                </a:lnTo>
                <a:lnTo>
                  <a:pt x="125" y="315"/>
                </a:lnTo>
                <a:lnTo>
                  <a:pt x="125" y="315"/>
                </a:lnTo>
                <a:lnTo>
                  <a:pt x="125" y="315"/>
                </a:lnTo>
                <a:close/>
                <a:moveTo>
                  <a:pt x="233" y="309"/>
                </a:moveTo>
                <a:lnTo>
                  <a:pt x="233" y="309"/>
                </a:lnTo>
                <a:lnTo>
                  <a:pt x="233" y="308"/>
                </a:lnTo>
                <a:lnTo>
                  <a:pt x="233" y="308"/>
                </a:lnTo>
                <a:lnTo>
                  <a:pt x="233" y="311"/>
                </a:lnTo>
                <a:lnTo>
                  <a:pt x="233" y="311"/>
                </a:lnTo>
                <a:lnTo>
                  <a:pt x="233" y="309"/>
                </a:lnTo>
                <a:lnTo>
                  <a:pt x="233" y="309"/>
                </a:lnTo>
                <a:close/>
                <a:moveTo>
                  <a:pt x="221" y="58"/>
                </a:moveTo>
                <a:lnTo>
                  <a:pt x="221" y="58"/>
                </a:lnTo>
                <a:lnTo>
                  <a:pt x="219" y="58"/>
                </a:lnTo>
                <a:lnTo>
                  <a:pt x="219" y="58"/>
                </a:lnTo>
                <a:lnTo>
                  <a:pt x="219" y="58"/>
                </a:lnTo>
                <a:lnTo>
                  <a:pt x="221" y="58"/>
                </a:lnTo>
                <a:lnTo>
                  <a:pt x="221" y="58"/>
                </a:lnTo>
                <a:close/>
                <a:moveTo>
                  <a:pt x="205" y="35"/>
                </a:moveTo>
                <a:lnTo>
                  <a:pt x="205" y="35"/>
                </a:lnTo>
                <a:lnTo>
                  <a:pt x="208" y="35"/>
                </a:lnTo>
                <a:lnTo>
                  <a:pt x="208" y="35"/>
                </a:lnTo>
                <a:lnTo>
                  <a:pt x="207" y="35"/>
                </a:lnTo>
                <a:lnTo>
                  <a:pt x="205" y="35"/>
                </a:lnTo>
                <a:lnTo>
                  <a:pt x="205" y="35"/>
                </a:lnTo>
                <a:close/>
                <a:moveTo>
                  <a:pt x="225" y="25"/>
                </a:moveTo>
                <a:lnTo>
                  <a:pt x="225" y="25"/>
                </a:lnTo>
                <a:lnTo>
                  <a:pt x="229" y="25"/>
                </a:lnTo>
                <a:lnTo>
                  <a:pt x="229" y="25"/>
                </a:lnTo>
                <a:lnTo>
                  <a:pt x="225" y="25"/>
                </a:lnTo>
                <a:lnTo>
                  <a:pt x="225" y="25"/>
                </a:lnTo>
                <a:close/>
                <a:moveTo>
                  <a:pt x="162" y="49"/>
                </a:moveTo>
                <a:lnTo>
                  <a:pt x="162" y="49"/>
                </a:lnTo>
                <a:lnTo>
                  <a:pt x="161" y="49"/>
                </a:lnTo>
                <a:lnTo>
                  <a:pt x="161" y="50"/>
                </a:lnTo>
                <a:lnTo>
                  <a:pt x="161" y="50"/>
                </a:lnTo>
                <a:lnTo>
                  <a:pt x="162" y="49"/>
                </a:lnTo>
                <a:lnTo>
                  <a:pt x="162" y="49"/>
                </a:lnTo>
                <a:close/>
                <a:moveTo>
                  <a:pt x="233" y="397"/>
                </a:moveTo>
                <a:lnTo>
                  <a:pt x="233" y="397"/>
                </a:lnTo>
                <a:lnTo>
                  <a:pt x="237" y="397"/>
                </a:lnTo>
                <a:lnTo>
                  <a:pt x="237" y="397"/>
                </a:lnTo>
                <a:lnTo>
                  <a:pt x="235" y="396"/>
                </a:lnTo>
                <a:lnTo>
                  <a:pt x="235" y="396"/>
                </a:lnTo>
                <a:lnTo>
                  <a:pt x="233" y="397"/>
                </a:lnTo>
                <a:lnTo>
                  <a:pt x="233" y="397"/>
                </a:lnTo>
                <a:close/>
                <a:moveTo>
                  <a:pt x="274" y="259"/>
                </a:moveTo>
                <a:lnTo>
                  <a:pt x="274" y="259"/>
                </a:lnTo>
                <a:lnTo>
                  <a:pt x="276" y="259"/>
                </a:lnTo>
                <a:lnTo>
                  <a:pt x="276" y="259"/>
                </a:lnTo>
                <a:lnTo>
                  <a:pt x="276" y="259"/>
                </a:lnTo>
                <a:lnTo>
                  <a:pt x="276" y="259"/>
                </a:lnTo>
                <a:lnTo>
                  <a:pt x="276" y="259"/>
                </a:lnTo>
                <a:lnTo>
                  <a:pt x="274" y="259"/>
                </a:lnTo>
                <a:lnTo>
                  <a:pt x="274" y="259"/>
                </a:lnTo>
                <a:close/>
                <a:moveTo>
                  <a:pt x="350" y="210"/>
                </a:moveTo>
                <a:lnTo>
                  <a:pt x="350" y="210"/>
                </a:lnTo>
                <a:lnTo>
                  <a:pt x="352" y="210"/>
                </a:lnTo>
                <a:lnTo>
                  <a:pt x="352" y="210"/>
                </a:lnTo>
                <a:lnTo>
                  <a:pt x="350" y="210"/>
                </a:lnTo>
                <a:lnTo>
                  <a:pt x="350" y="210"/>
                </a:lnTo>
                <a:close/>
                <a:moveTo>
                  <a:pt x="166" y="123"/>
                </a:moveTo>
                <a:lnTo>
                  <a:pt x="166" y="123"/>
                </a:lnTo>
                <a:lnTo>
                  <a:pt x="166" y="123"/>
                </a:lnTo>
                <a:lnTo>
                  <a:pt x="166" y="123"/>
                </a:lnTo>
                <a:lnTo>
                  <a:pt x="166" y="123"/>
                </a:lnTo>
                <a:lnTo>
                  <a:pt x="166" y="123"/>
                </a:lnTo>
                <a:lnTo>
                  <a:pt x="166" y="123"/>
                </a:lnTo>
                <a:lnTo>
                  <a:pt x="166" y="123"/>
                </a:lnTo>
                <a:close/>
                <a:moveTo>
                  <a:pt x="251" y="308"/>
                </a:moveTo>
                <a:lnTo>
                  <a:pt x="251" y="308"/>
                </a:lnTo>
                <a:lnTo>
                  <a:pt x="251" y="308"/>
                </a:lnTo>
                <a:lnTo>
                  <a:pt x="251" y="308"/>
                </a:lnTo>
                <a:lnTo>
                  <a:pt x="252" y="306"/>
                </a:lnTo>
                <a:lnTo>
                  <a:pt x="252" y="306"/>
                </a:lnTo>
                <a:lnTo>
                  <a:pt x="251" y="308"/>
                </a:lnTo>
                <a:lnTo>
                  <a:pt x="251" y="308"/>
                </a:lnTo>
                <a:close/>
                <a:moveTo>
                  <a:pt x="79" y="205"/>
                </a:moveTo>
                <a:lnTo>
                  <a:pt x="79" y="205"/>
                </a:lnTo>
                <a:lnTo>
                  <a:pt x="79" y="207"/>
                </a:lnTo>
                <a:lnTo>
                  <a:pt x="79" y="207"/>
                </a:lnTo>
                <a:lnTo>
                  <a:pt x="79" y="205"/>
                </a:lnTo>
                <a:lnTo>
                  <a:pt x="79" y="205"/>
                </a:lnTo>
                <a:lnTo>
                  <a:pt x="79" y="205"/>
                </a:lnTo>
                <a:close/>
                <a:moveTo>
                  <a:pt x="140" y="388"/>
                </a:moveTo>
                <a:lnTo>
                  <a:pt x="140" y="388"/>
                </a:lnTo>
                <a:lnTo>
                  <a:pt x="140" y="386"/>
                </a:lnTo>
                <a:lnTo>
                  <a:pt x="140" y="386"/>
                </a:lnTo>
                <a:lnTo>
                  <a:pt x="140" y="388"/>
                </a:lnTo>
                <a:lnTo>
                  <a:pt x="140" y="388"/>
                </a:lnTo>
                <a:close/>
                <a:moveTo>
                  <a:pt x="154" y="331"/>
                </a:moveTo>
                <a:lnTo>
                  <a:pt x="154" y="331"/>
                </a:lnTo>
                <a:lnTo>
                  <a:pt x="153" y="330"/>
                </a:lnTo>
                <a:lnTo>
                  <a:pt x="153" y="330"/>
                </a:lnTo>
                <a:lnTo>
                  <a:pt x="153" y="331"/>
                </a:lnTo>
                <a:lnTo>
                  <a:pt x="154" y="331"/>
                </a:lnTo>
                <a:lnTo>
                  <a:pt x="154" y="331"/>
                </a:lnTo>
                <a:close/>
                <a:moveTo>
                  <a:pt x="145" y="20"/>
                </a:moveTo>
                <a:lnTo>
                  <a:pt x="145" y="20"/>
                </a:lnTo>
                <a:lnTo>
                  <a:pt x="145" y="20"/>
                </a:lnTo>
                <a:lnTo>
                  <a:pt x="145" y="20"/>
                </a:lnTo>
                <a:lnTo>
                  <a:pt x="147" y="20"/>
                </a:lnTo>
                <a:lnTo>
                  <a:pt x="145" y="20"/>
                </a:lnTo>
                <a:lnTo>
                  <a:pt x="145" y="20"/>
                </a:lnTo>
                <a:close/>
                <a:moveTo>
                  <a:pt x="390" y="218"/>
                </a:moveTo>
                <a:lnTo>
                  <a:pt x="390" y="218"/>
                </a:lnTo>
                <a:lnTo>
                  <a:pt x="390" y="218"/>
                </a:lnTo>
                <a:lnTo>
                  <a:pt x="390" y="218"/>
                </a:lnTo>
                <a:lnTo>
                  <a:pt x="390" y="215"/>
                </a:lnTo>
                <a:lnTo>
                  <a:pt x="390" y="215"/>
                </a:lnTo>
                <a:lnTo>
                  <a:pt x="390" y="215"/>
                </a:lnTo>
                <a:lnTo>
                  <a:pt x="390" y="215"/>
                </a:lnTo>
                <a:lnTo>
                  <a:pt x="390" y="218"/>
                </a:lnTo>
                <a:lnTo>
                  <a:pt x="390" y="218"/>
                </a:lnTo>
                <a:close/>
                <a:moveTo>
                  <a:pt x="309" y="257"/>
                </a:moveTo>
                <a:lnTo>
                  <a:pt x="309" y="257"/>
                </a:lnTo>
                <a:lnTo>
                  <a:pt x="308" y="256"/>
                </a:lnTo>
                <a:lnTo>
                  <a:pt x="308" y="256"/>
                </a:lnTo>
                <a:lnTo>
                  <a:pt x="308" y="256"/>
                </a:lnTo>
                <a:lnTo>
                  <a:pt x="309" y="257"/>
                </a:lnTo>
                <a:lnTo>
                  <a:pt x="309" y="257"/>
                </a:lnTo>
                <a:close/>
                <a:moveTo>
                  <a:pt x="188" y="369"/>
                </a:moveTo>
                <a:lnTo>
                  <a:pt x="188" y="369"/>
                </a:lnTo>
                <a:lnTo>
                  <a:pt x="186" y="369"/>
                </a:lnTo>
                <a:lnTo>
                  <a:pt x="186" y="369"/>
                </a:lnTo>
                <a:lnTo>
                  <a:pt x="188" y="369"/>
                </a:lnTo>
                <a:lnTo>
                  <a:pt x="188" y="369"/>
                </a:lnTo>
                <a:lnTo>
                  <a:pt x="188" y="369"/>
                </a:lnTo>
                <a:lnTo>
                  <a:pt x="188" y="369"/>
                </a:lnTo>
                <a:close/>
                <a:moveTo>
                  <a:pt x="139" y="6"/>
                </a:moveTo>
                <a:lnTo>
                  <a:pt x="139" y="6"/>
                </a:lnTo>
                <a:lnTo>
                  <a:pt x="139" y="6"/>
                </a:lnTo>
                <a:lnTo>
                  <a:pt x="139" y="6"/>
                </a:lnTo>
                <a:lnTo>
                  <a:pt x="142" y="6"/>
                </a:lnTo>
                <a:lnTo>
                  <a:pt x="142" y="6"/>
                </a:lnTo>
                <a:lnTo>
                  <a:pt x="142" y="6"/>
                </a:lnTo>
                <a:lnTo>
                  <a:pt x="142" y="6"/>
                </a:lnTo>
                <a:lnTo>
                  <a:pt x="139" y="6"/>
                </a:lnTo>
                <a:lnTo>
                  <a:pt x="139" y="6"/>
                </a:lnTo>
                <a:close/>
                <a:moveTo>
                  <a:pt x="290" y="257"/>
                </a:moveTo>
                <a:lnTo>
                  <a:pt x="290" y="257"/>
                </a:lnTo>
                <a:lnTo>
                  <a:pt x="292" y="259"/>
                </a:lnTo>
                <a:lnTo>
                  <a:pt x="292" y="259"/>
                </a:lnTo>
                <a:lnTo>
                  <a:pt x="290" y="257"/>
                </a:lnTo>
                <a:lnTo>
                  <a:pt x="290" y="257"/>
                </a:lnTo>
                <a:close/>
                <a:moveTo>
                  <a:pt x="255" y="79"/>
                </a:moveTo>
                <a:lnTo>
                  <a:pt x="255" y="79"/>
                </a:lnTo>
                <a:lnTo>
                  <a:pt x="255" y="79"/>
                </a:lnTo>
                <a:lnTo>
                  <a:pt x="255" y="79"/>
                </a:lnTo>
                <a:lnTo>
                  <a:pt x="255" y="79"/>
                </a:lnTo>
                <a:lnTo>
                  <a:pt x="255" y="79"/>
                </a:lnTo>
                <a:lnTo>
                  <a:pt x="255" y="79"/>
                </a:lnTo>
                <a:lnTo>
                  <a:pt x="255" y="79"/>
                </a:lnTo>
                <a:lnTo>
                  <a:pt x="255" y="79"/>
                </a:lnTo>
                <a:close/>
                <a:moveTo>
                  <a:pt x="263" y="385"/>
                </a:moveTo>
                <a:lnTo>
                  <a:pt x="263" y="385"/>
                </a:lnTo>
                <a:lnTo>
                  <a:pt x="263" y="385"/>
                </a:lnTo>
                <a:lnTo>
                  <a:pt x="263" y="385"/>
                </a:lnTo>
                <a:lnTo>
                  <a:pt x="263" y="386"/>
                </a:lnTo>
                <a:lnTo>
                  <a:pt x="263" y="386"/>
                </a:lnTo>
                <a:lnTo>
                  <a:pt x="263" y="386"/>
                </a:lnTo>
                <a:lnTo>
                  <a:pt x="263" y="385"/>
                </a:lnTo>
                <a:lnTo>
                  <a:pt x="263" y="385"/>
                </a:lnTo>
                <a:close/>
                <a:moveTo>
                  <a:pt x="244" y="80"/>
                </a:moveTo>
                <a:lnTo>
                  <a:pt x="244" y="80"/>
                </a:lnTo>
                <a:lnTo>
                  <a:pt x="244" y="80"/>
                </a:lnTo>
                <a:lnTo>
                  <a:pt x="246" y="79"/>
                </a:lnTo>
                <a:lnTo>
                  <a:pt x="246" y="79"/>
                </a:lnTo>
                <a:lnTo>
                  <a:pt x="244" y="80"/>
                </a:lnTo>
                <a:lnTo>
                  <a:pt x="244" y="80"/>
                </a:lnTo>
                <a:close/>
                <a:moveTo>
                  <a:pt x="181" y="80"/>
                </a:moveTo>
                <a:lnTo>
                  <a:pt x="181" y="80"/>
                </a:lnTo>
                <a:lnTo>
                  <a:pt x="180" y="80"/>
                </a:lnTo>
                <a:lnTo>
                  <a:pt x="180" y="80"/>
                </a:lnTo>
                <a:lnTo>
                  <a:pt x="180" y="80"/>
                </a:lnTo>
                <a:lnTo>
                  <a:pt x="181" y="80"/>
                </a:lnTo>
                <a:lnTo>
                  <a:pt x="181" y="80"/>
                </a:lnTo>
                <a:close/>
                <a:moveTo>
                  <a:pt x="210" y="330"/>
                </a:moveTo>
                <a:lnTo>
                  <a:pt x="210" y="330"/>
                </a:lnTo>
                <a:lnTo>
                  <a:pt x="211" y="331"/>
                </a:lnTo>
                <a:lnTo>
                  <a:pt x="211" y="331"/>
                </a:lnTo>
                <a:lnTo>
                  <a:pt x="210" y="330"/>
                </a:lnTo>
                <a:lnTo>
                  <a:pt x="210" y="330"/>
                </a:lnTo>
                <a:close/>
                <a:moveTo>
                  <a:pt x="216" y="60"/>
                </a:moveTo>
                <a:lnTo>
                  <a:pt x="216" y="60"/>
                </a:lnTo>
                <a:lnTo>
                  <a:pt x="216" y="58"/>
                </a:lnTo>
                <a:lnTo>
                  <a:pt x="216" y="58"/>
                </a:lnTo>
                <a:lnTo>
                  <a:pt x="214" y="58"/>
                </a:lnTo>
                <a:lnTo>
                  <a:pt x="216" y="60"/>
                </a:lnTo>
                <a:lnTo>
                  <a:pt x="216" y="60"/>
                </a:lnTo>
                <a:close/>
                <a:moveTo>
                  <a:pt x="235" y="9"/>
                </a:moveTo>
                <a:lnTo>
                  <a:pt x="235" y="9"/>
                </a:lnTo>
                <a:lnTo>
                  <a:pt x="235" y="9"/>
                </a:lnTo>
                <a:lnTo>
                  <a:pt x="235" y="9"/>
                </a:lnTo>
                <a:lnTo>
                  <a:pt x="237" y="9"/>
                </a:lnTo>
                <a:lnTo>
                  <a:pt x="237" y="9"/>
                </a:lnTo>
                <a:lnTo>
                  <a:pt x="237" y="9"/>
                </a:lnTo>
                <a:lnTo>
                  <a:pt x="237" y="9"/>
                </a:lnTo>
                <a:lnTo>
                  <a:pt x="235" y="9"/>
                </a:lnTo>
                <a:lnTo>
                  <a:pt x="235" y="9"/>
                </a:lnTo>
                <a:close/>
                <a:moveTo>
                  <a:pt x="36" y="265"/>
                </a:moveTo>
                <a:lnTo>
                  <a:pt x="36" y="265"/>
                </a:lnTo>
                <a:lnTo>
                  <a:pt x="36" y="265"/>
                </a:lnTo>
                <a:lnTo>
                  <a:pt x="36" y="265"/>
                </a:lnTo>
                <a:lnTo>
                  <a:pt x="38" y="265"/>
                </a:lnTo>
                <a:lnTo>
                  <a:pt x="38" y="265"/>
                </a:lnTo>
                <a:lnTo>
                  <a:pt x="38" y="265"/>
                </a:lnTo>
                <a:lnTo>
                  <a:pt x="38" y="265"/>
                </a:lnTo>
                <a:lnTo>
                  <a:pt x="36" y="265"/>
                </a:lnTo>
                <a:lnTo>
                  <a:pt x="36" y="265"/>
                </a:lnTo>
                <a:close/>
                <a:moveTo>
                  <a:pt x="131" y="134"/>
                </a:moveTo>
                <a:lnTo>
                  <a:pt x="131" y="134"/>
                </a:lnTo>
                <a:lnTo>
                  <a:pt x="131" y="136"/>
                </a:lnTo>
                <a:lnTo>
                  <a:pt x="131" y="136"/>
                </a:lnTo>
                <a:lnTo>
                  <a:pt x="131" y="134"/>
                </a:lnTo>
                <a:lnTo>
                  <a:pt x="131" y="134"/>
                </a:lnTo>
                <a:lnTo>
                  <a:pt x="131" y="134"/>
                </a:lnTo>
                <a:lnTo>
                  <a:pt x="131" y="134"/>
                </a:lnTo>
                <a:lnTo>
                  <a:pt x="131" y="134"/>
                </a:lnTo>
                <a:close/>
                <a:moveTo>
                  <a:pt x="145" y="88"/>
                </a:moveTo>
                <a:lnTo>
                  <a:pt x="145" y="88"/>
                </a:lnTo>
                <a:lnTo>
                  <a:pt x="145" y="90"/>
                </a:lnTo>
                <a:lnTo>
                  <a:pt x="145" y="90"/>
                </a:lnTo>
                <a:lnTo>
                  <a:pt x="147" y="90"/>
                </a:lnTo>
                <a:lnTo>
                  <a:pt x="147" y="90"/>
                </a:lnTo>
                <a:lnTo>
                  <a:pt x="145" y="88"/>
                </a:lnTo>
                <a:lnTo>
                  <a:pt x="145" y="88"/>
                </a:lnTo>
                <a:close/>
                <a:moveTo>
                  <a:pt x="270" y="356"/>
                </a:moveTo>
                <a:lnTo>
                  <a:pt x="270" y="356"/>
                </a:lnTo>
                <a:lnTo>
                  <a:pt x="270" y="360"/>
                </a:lnTo>
                <a:lnTo>
                  <a:pt x="270" y="360"/>
                </a:lnTo>
                <a:lnTo>
                  <a:pt x="270" y="356"/>
                </a:lnTo>
                <a:lnTo>
                  <a:pt x="270" y="356"/>
                </a:lnTo>
                <a:close/>
                <a:moveTo>
                  <a:pt x="254" y="295"/>
                </a:moveTo>
                <a:lnTo>
                  <a:pt x="254" y="295"/>
                </a:lnTo>
                <a:lnTo>
                  <a:pt x="254" y="295"/>
                </a:lnTo>
                <a:lnTo>
                  <a:pt x="254" y="295"/>
                </a:lnTo>
                <a:lnTo>
                  <a:pt x="255" y="293"/>
                </a:lnTo>
                <a:lnTo>
                  <a:pt x="255" y="293"/>
                </a:lnTo>
                <a:lnTo>
                  <a:pt x="255" y="293"/>
                </a:lnTo>
                <a:lnTo>
                  <a:pt x="255" y="293"/>
                </a:lnTo>
                <a:lnTo>
                  <a:pt x="254" y="295"/>
                </a:lnTo>
                <a:lnTo>
                  <a:pt x="254" y="295"/>
                </a:lnTo>
                <a:close/>
                <a:moveTo>
                  <a:pt x="248" y="136"/>
                </a:moveTo>
                <a:lnTo>
                  <a:pt x="248" y="136"/>
                </a:lnTo>
                <a:lnTo>
                  <a:pt x="246" y="136"/>
                </a:lnTo>
                <a:lnTo>
                  <a:pt x="246" y="136"/>
                </a:lnTo>
                <a:lnTo>
                  <a:pt x="246" y="136"/>
                </a:lnTo>
                <a:lnTo>
                  <a:pt x="248" y="136"/>
                </a:lnTo>
                <a:lnTo>
                  <a:pt x="248" y="136"/>
                </a:lnTo>
                <a:close/>
                <a:moveTo>
                  <a:pt x="30" y="260"/>
                </a:moveTo>
                <a:lnTo>
                  <a:pt x="30" y="260"/>
                </a:lnTo>
                <a:lnTo>
                  <a:pt x="30" y="262"/>
                </a:lnTo>
                <a:lnTo>
                  <a:pt x="30" y="262"/>
                </a:lnTo>
                <a:lnTo>
                  <a:pt x="30" y="262"/>
                </a:lnTo>
                <a:lnTo>
                  <a:pt x="30" y="262"/>
                </a:lnTo>
                <a:lnTo>
                  <a:pt x="30" y="260"/>
                </a:lnTo>
                <a:lnTo>
                  <a:pt x="30" y="260"/>
                </a:lnTo>
                <a:close/>
                <a:moveTo>
                  <a:pt x="153" y="303"/>
                </a:moveTo>
                <a:lnTo>
                  <a:pt x="153" y="303"/>
                </a:lnTo>
                <a:lnTo>
                  <a:pt x="154" y="301"/>
                </a:lnTo>
                <a:lnTo>
                  <a:pt x="154" y="301"/>
                </a:lnTo>
                <a:lnTo>
                  <a:pt x="153" y="301"/>
                </a:lnTo>
                <a:lnTo>
                  <a:pt x="153" y="301"/>
                </a:lnTo>
                <a:lnTo>
                  <a:pt x="153" y="301"/>
                </a:lnTo>
                <a:lnTo>
                  <a:pt x="153" y="303"/>
                </a:lnTo>
                <a:lnTo>
                  <a:pt x="153" y="303"/>
                </a:lnTo>
                <a:close/>
                <a:moveTo>
                  <a:pt x="364" y="215"/>
                </a:moveTo>
                <a:lnTo>
                  <a:pt x="364" y="215"/>
                </a:lnTo>
                <a:lnTo>
                  <a:pt x="366" y="215"/>
                </a:lnTo>
                <a:lnTo>
                  <a:pt x="364" y="213"/>
                </a:lnTo>
                <a:lnTo>
                  <a:pt x="364" y="213"/>
                </a:lnTo>
                <a:lnTo>
                  <a:pt x="364" y="215"/>
                </a:lnTo>
                <a:lnTo>
                  <a:pt x="364" y="215"/>
                </a:lnTo>
                <a:close/>
                <a:moveTo>
                  <a:pt x="88" y="205"/>
                </a:moveTo>
                <a:lnTo>
                  <a:pt x="88" y="205"/>
                </a:lnTo>
                <a:lnTo>
                  <a:pt x="88" y="205"/>
                </a:lnTo>
                <a:lnTo>
                  <a:pt x="88" y="205"/>
                </a:lnTo>
                <a:lnTo>
                  <a:pt x="87" y="205"/>
                </a:lnTo>
                <a:lnTo>
                  <a:pt x="87" y="205"/>
                </a:lnTo>
                <a:lnTo>
                  <a:pt x="87" y="205"/>
                </a:lnTo>
                <a:lnTo>
                  <a:pt x="87" y="205"/>
                </a:lnTo>
                <a:lnTo>
                  <a:pt x="88" y="205"/>
                </a:lnTo>
                <a:lnTo>
                  <a:pt x="88" y="205"/>
                </a:lnTo>
                <a:close/>
                <a:moveTo>
                  <a:pt x="98" y="267"/>
                </a:moveTo>
                <a:lnTo>
                  <a:pt x="98" y="267"/>
                </a:lnTo>
                <a:lnTo>
                  <a:pt x="98" y="268"/>
                </a:lnTo>
                <a:lnTo>
                  <a:pt x="98" y="268"/>
                </a:lnTo>
                <a:lnTo>
                  <a:pt x="99" y="268"/>
                </a:lnTo>
                <a:lnTo>
                  <a:pt x="99" y="268"/>
                </a:lnTo>
                <a:lnTo>
                  <a:pt x="99" y="267"/>
                </a:lnTo>
                <a:lnTo>
                  <a:pt x="99" y="267"/>
                </a:lnTo>
                <a:lnTo>
                  <a:pt x="98" y="267"/>
                </a:lnTo>
                <a:lnTo>
                  <a:pt x="98" y="267"/>
                </a:lnTo>
                <a:close/>
                <a:moveTo>
                  <a:pt x="118" y="155"/>
                </a:moveTo>
                <a:lnTo>
                  <a:pt x="118" y="155"/>
                </a:lnTo>
                <a:lnTo>
                  <a:pt x="118" y="155"/>
                </a:lnTo>
                <a:lnTo>
                  <a:pt x="118" y="155"/>
                </a:lnTo>
                <a:lnTo>
                  <a:pt x="117" y="156"/>
                </a:lnTo>
                <a:lnTo>
                  <a:pt x="117" y="156"/>
                </a:lnTo>
                <a:lnTo>
                  <a:pt x="118" y="156"/>
                </a:lnTo>
                <a:lnTo>
                  <a:pt x="118" y="156"/>
                </a:lnTo>
                <a:lnTo>
                  <a:pt x="118" y="155"/>
                </a:lnTo>
                <a:lnTo>
                  <a:pt x="118" y="155"/>
                </a:lnTo>
                <a:close/>
                <a:moveTo>
                  <a:pt x="319" y="151"/>
                </a:moveTo>
                <a:lnTo>
                  <a:pt x="319" y="151"/>
                </a:lnTo>
                <a:lnTo>
                  <a:pt x="319" y="153"/>
                </a:lnTo>
                <a:lnTo>
                  <a:pt x="319" y="153"/>
                </a:lnTo>
                <a:lnTo>
                  <a:pt x="319" y="153"/>
                </a:lnTo>
                <a:lnTo>
                  <a:pt x="319" y="151"/>
                </a:lnTo>
                <a:lnTo>
                  <a:pt x="319" y="151"/>
                </a:lnTo>
                <a:close/>
                <a:moveTo>
                  <a:pt x="76" y="200"/>
                </a:moveTo>
                <a:lnTo>
                  <a:pt x="76" y="200"/>
                </a:lnTo>
                <a:lnTo>
                  <a:pt x="76" y="200"/>
                </a:lnTo>
                <a:lnTo>
                  <a:pt x="76" y="200"/>
                </a:lnTo>
                <a:lnTo>
                  <a:pt x="76" y="200"/>
                </a:lnTo>
                <a:lnTo>
                  <a:pt x="76" y="200"/>
                </a:lnTo>
                <a:lnTo>
                  <a:pt x="76" y="200"/>
                </a:lnTo>
                <a:lnTo>
                  <a:pt x="76" y="200"/>
                </a:lnTo>
                <a:lnTo>
                  <a:pt x="76" y="200"/>
                </a:lnTo>
                <a:lnTo>
                  <a:pt x="76" y="200"/>
                </a:lnTo>
                <a:close/>
                <a:moveTo>
                  <a:pt x="71" y="238"/>
                </a:moveTo>
                <a:lnTo>
                  <a:pt x="71" y="238"/>
                </a:lnTo>
                <a:lnTo>
                  <a:pt x="71" y="240"/>
                </a:lnTo>
                <a:lnTo>
                  <a:pt x="71" y="240"/>
                </a:lnTo>
                <a:lnTo>
                  <a:pt x="71" y="238"/>
                </a:lnTo>
                <a:lnTo>
                  <a:pt x="71" y="238"/>
                </a:lnTo>
                <a:close/>
                <a:moveTo>
                  <a:pt x="183" y="96"/>
                </a:moveTo>
                <a:lnTo>
                  <a:pt x="183" y="96"/>
                </a:lnTo>
                <a:lnTo>
                  <a:pt x="184" y="96"/>
                </a:lnTo>
                <a:lnTo>
                  <a:pt x="184" y="96"/>
                </a:lnTo>
                <a:lnTo>
                  <a:pt x="184" y="95"/>
                </a:lnTo>
                <a:lnTo>
                  <a:pt x="184" y="95"/>
                </a:lnTo>
                <a:lnTo>
                  <a:pt x="183" y="96"/>
                </a:lnTo>
                <a:lnTo>
                  <a:pt x="183" y="96"/>
                </a:lnTo>
                <a:close/>
                <a:moveTo>
                  <a:pt x="140" y="117"/>
                </a:moveTo>
                <a:lnTo>
                  <a:pt x="140" y="117"/>
                </a:lnTo>
                <a:lnTo>
                  <a:pt x="140" y="115"/>
                </a:lnTo>
                <a:lnTo>
                  <a:pt x="140" y="115"/>
                </a:lnTo>
                <a:lnTo>
                  <a:pt x="140" y="117"/>
                </a:lnTo>
                <a:lnTo>
                  <a:pt x="140" y="117"/>
                </a:lnTo>
                <a:close/>
                <a:moveTo>
                  <a:pt x="166" y="315"/>
                </a:moveTo>
                <a:lnTo>
                  <a:pt x="166" y="315"/>
                </a:lnTo>
                <a:lnTo>
                  <a:pt x="167" y="315"/>
                </a:lnTo>
                <a:lnTo>
                  <a:pt x="167" y="315"/>
                </a:lnTo>
                <a:lnTo>
                  <a:pt x="166" y="314"/>
                </a:lnTo>
                <a:lnTo>
                  <a:pt x="166" y="315"/>
                </a:lnTo>
                <a:lnTo>
                  <a:pt x="166" y="315"/>
                </a:lnTo>
                <a:close/>
                <a:moveTo>
                  <a:pt x="249" y="297"/>
                </a:moveTo>
                <a:lnTo>
                  <a:pt x="249" y="297"/>
                </a:lnTo>
                <a:lnTo>
                  <a:pt x="248" y="297"/>
                </a:lnTo>
                <a:lnTo>
                  <a:pt x="248" y="297"/>
                </a:lnTo>
                <a:lnTo>
                  <a:pt x="248" y="297"/>
                </a:lnTo>
                <a:lnTo>
                  <a:pt x="248" y="297"/>
                </a:lnTo>
                <a:lnTo>
                  <a:pt x="249" y="297"/>
                </a:lnTo>
                <a:lnTo>
                  <a:pt x="249" y="297"/>
                </a:lnTo>
                <a:close/>
                <a:moveTo>
                  <a:pt x="150" y="298"/>
                </a:moveTo>
                <a:lnTo>
                  <a:pt x="150" y="298"/>
                </a:lnTo>
                <a:lnTo>
                  <a:pt x="150" y="298"/>
                </a:lnTo>
                <a:lnTo>
                  <a:pt x="150" y="298"/>
                </a:lnTo>
                <a:lnTo>
                  <a:pt x="150" y="298"/>
                </a:lnTo>
                <a:lnTo>
                  <a:pt x="150" y="298"/>
                </a:lnTo>
                <a:lnTo>
                  <a:pt x="150" y="298"/>
                </a:lnTo>
                <a:lnTo>
                  <a:pt x="150" y="298"/>
                </a:lnTo>
                <a:lnTo>
                  <a:pt x="150" y="298"/>
                </a:lnTo>
                <a:lnTo>
                  <a:pt x="150" y="298"/>
                </a:lnTo>
                <a:close/>
                <a:moveTo>
                  <a:pt x="349" y="200"/>
                </a:moveTo>
                <a:lnTo>
                  <a:pt x="349" y="200"/>
                </a:lnTo>
                <a:lnTo>
                  <a:pt x="349" y="200"/>
                </a:lnTo>
                <a:lnTo>
                  <a:pt x="349" y="200"/>
                </a:lnTo>
                <a:lnTo>
                  <a:pt x="349" y="200"/>
                </a:lnTo>
                <a:lnTo>
                  <a:pt x="349" y="200"/>
                </a:lnTo>
                <a:close/>
                <a:moveTo>
                  <a:pt x="36" y="185"/>
                </a:moveTo>
                <a:lnTo>
                  <a:pt x="36" y="185"/>
                </a:lnTo>
                <a:lnTo>
                  <a:pt x="38" y="185"/>
                </a:lnTo>
                <a:lnTo>
                  <a:pt x="38" y="185"/>
                </a:lnTo>
                <a:lnTo>
                  <a:pt x="38" y="185"/>
                </a:lnTo>
                <a:lnTo>
                  <a:pt x="38" y="185"/>
                </a:lnTo>
                <a:lnTo>
                  <a:pt x="36" y="185"/>
                </a:lnTo>
                <a:lnTo>
                  <a:pt x="36" y="185"/>
                </a:lnTo>
                <a:close/>
                <a:moveTo>
                  <a:pt x="140" y="394"/>
                </a:moveTo>
                <a:lnTo>
                  <a:pt x="140" y="394"/>
                </a:lnTo>
                <a:lnTo>
                  <a:pt x="140" y="393"/>
                </a:lnTo>
                <a:lnTo>
                  <a:pt x="140" y="393"/>
                </a:lnTo>
                <a:lnTo>
                  <a:pt x="139" y="394"/>
                </a:lnTo>
                <a:lnTo>
                  <a:pt x="139" y="394"/>
                </a:lnTo>
                <a:lnTo>
                  <a:pt x="139" y="394"/>
                </a:lnTo>
                <a:lnTo>
                  <a:pt x="139" y="394"/>
                </a:lnTo>
                <a:lnTo>
                  <a:pt x="140" y="394"/>
                </a:lnTo>
                <a:lnTo>
                  <a:pt x="140" y="394"/>
                </a:lnTo>
                <a:close/>
                <a:moveTo>
                  <a:pt x="30" y="202"/>
                </a:moveTo>
                <a:lnTo>
                  <a:pt x="30" y="202"/>
                </a:lnTo>
                <a:lnTo>
                  <a:pt x="30" y="202"/>
                </a:lnTo>
                <a:lnTo>
                  <a:pt x="30" y="203"/>
                </a:lnTo>
                <a:lnTo>
                  <a:pt x="30" y="203"/>
                </a:lnTo>
                <a:lnTo>
                  <a:pt x="30" y="202"/>
                </a:lnTo>
                <a:lnTo>
                  <a:pt x="30" y="202"/>
                </a:lnTo>
                <a:close/>
                <a:moveTo>
                  <a:pt x="147" y="282"/>
                </a:moveTo>
                <a:lnTo>
                  <a:pt x="147" y="282"/>
                </a:lnTo>
                <a:lnTo>
                  <a:pt x="147" y="282"/>
                </a:lnTo>
                <a:lnTo>
                  <a:pt x="148" y="282"/>
                </a:lnTo>
                <a:lnTo>
                  <a:pt x="148" y="282"/>
                </a:lnTo>
                <a:lnTo>
                  <a:pt x="147" y="282"/>
                </a:lnTo>
                <a:lnTo>
                  <a:pt x="147" y="282"/>
                </a:lnTo>
                <a:close/>
                <a:moveTo>
                  <a:pt x="252" y="328"/>
                </a:moveTo>
                <a:lnTo>
                  <a:pt x="252" y="328"/>
                </a:lnTo>
                <a:lnTo>
                  <a:pt x="251" y="328"/>
                </a:lnTo>
                <a:lnTo>
                  <a:pt x="251" y="328"/>
                </a:lnTo>
                <a:lnTo>
                  <a:pt x="252" y="328"/>
                </a:lnTo>
                <a:lnTo>
                  <a:pt x="252" y="328"/>
                </a:lnTo>
                <a:lnTo>
                  <a:pt x="252" y="328"/>
                </a:lnTo>
                <a:close/>
                <a:moveTo>
                  <a:pt x="317" y="173"/>
                </a:moveTo>
                <a:lnTo>
                  <a:pt x="317" y="173"/>
                </a:lnTo>
                <a:lnTo>
                  <a:pt x="317" y="172"/>
                </a:lnTo>
                <a:lnTo>
                  <a:pt x="317" y="172"/>
                </a:lnTo>
                <a:lnTo>
                  <a:pt x="317" y="173"/>
                </a:lnTo>
                <a:lnTo>
                  <a:pt x="317" y="173"/>
                </a:lnTo>
                <a:close/>
                <a:moveTo>
                  <a:pt x="183" y="353"/>
                </a:moveTo>
                <a:lnTo>
                  <a:pt x="183" y="353"/>
                </a:lnTo>
                <a:lnTo>
                  <a:pt x="184" y="353"/>
                </a:lnTo>
                <a:lnTo>
                  <a:pt x="184" y="353"/>
                </a:lnTo>
                <a:lnTo>
                  <a:pt x="184" y="353"/>
                </a:lnTo>
                <a:lnTo>
                  <a:pt x="184" y="353"/>
                </a:lnTo>
                <a:lnTo>
                  <a:pt x="184" y="352"/>
                </a:lnTo>
                <a:lnTo>
                  <a:pt x="184" y="352"/>
                </a:lnTo>
                <a:lnTo>
                  <a:pt x="183" y="353"/>
                </a:lnTo>
                <a:lnTo>
                  <a:pt x="183" y="353"/>
                </a:lnTo>
                <a:close/>
                <a:moveTo>
                  <a:pt x="237" y="361"/>
                </a:moveTo>
                <a:lnTo>
                  <a:pt x="237" y="361"/>
                </a:lnTo>
                <a:lnTo>
                  <a:pt x="237" y="361"/>
                </a:lnTo>
                <a:lnTo>
                  <a:pt x="237" y="361"/>
                </a:lnTo>
                <a:lnTo>
                  <a:pt x="238" y="360"/>
                </a:lnTo>
                <a:lnTo>
                  <a:pt x="238" y="360"/>
                </a:lnTo>
                <a:lnTo>
                  <a:pt x="238" y="360"/>
                </a:lnTo>
                <a:lnTo>
                  <a:pt x="238" y="360"/>
                </a:lnTo>
                <a:lnTo>
                  <a:pt x="237" y="361"/>
                </a:lnTo>
                <a:lnTo>
                  <a:pt x="237" y="361"/>
                </a:lnTo>
                <a:close/>
                <a:moveTo>
                  <a:pt x="216" y="103"/>
                </a:moveTo>
                <a:lnTo>
                  <a:pt x="216" y="103"/>
                </a:lnTo>
                <a:lnTo>
                  <a:pt x="216" y="103"/>
                </a:lnTo>
                <a:lnTo>
                  <a:pt x="216" y="103"/>
                </a:lnTo>
                <a:lnTo>
                  <a:pt x="216" y="101"/>
                </a:lnTo>
                <a:lnTo>
                  <a:pt x="216" y="101"/>
                </a:lnTo>
                <a:lnTo>
                  <a:pt x="216" y="101"/>
                </a:lnTo>
                <a:lnTo>
                  <a:pt x="216" y="101"/>
                </a:lnTo>
                <a:lnTo>
                  <a:pt x="216" y="103"/>
                </a:lnTo>
                <a:lnTo>
                  <a:pt x="216" y="103"/>
                </a:lnTo>
                <a:close/>
                <a:moveTo>
                  <a:pt x="125" y="107"/>
                </a:moveTo>
                <a:lnTo>
                  <a:pt x="125" y="107"/>
                </a:lnTo>
                <a:lnTo>
                  <a:pt x="125" y="107"/>
                </a:lnTo>
                <a:lnTo>
                  <a:pt x="125" y="107"/>
                </a:lnTo>
                <a:lnTo>
                  <a:pt x="125" y="109"/>
                </a:lnTo>
                <a:lnTo>
                  <a:pt x="125" y="109"/>
                </a:lnTo>
                <a:lnTo>
                  <a:pt x="125" y="109"/>
                </a:lnTo>
                <a:lnTo>
                  <a:pt x="125" y="109"/>
                </a:lnTo>
                <a:lnTo>
                  <a:pt x="125" y="107"/>
                </a:lnTo>
                <a:lnTo>
                  <a:pt x="125" y="107"/>
                </a:lnTo>
                <a:close/>
                <a:moveTo>
                  <a:pt x="177" y="402"/>
                </a:moveTo>
                <a:lnTo>
                  <a:pt x="177" y="402"/>
                </a:lnTo>
                <a:lnTo>
                  <a:pt x="177" y="402"/>
                </a:lnTo>
                <a:lnTo>
                  <a:pt x="177" y="402"/>
                </a:lnTo>
                <a:lnTo>
                  <a:pt x="177" y="402"/>
                </a:lnTo>
                <a:lnTo>
                  <a:pt x="177" y="402"/>
                </a:lnTo>
                <a:lnTo>
                  <a:pt x="177" y="402"/>
                </a:lnTo>
                <a:lnTo>
                  <a:pt x="177" y="402"/>
                </a:lnTo>
                <a:close/>
                <a:moveTo>
                  <a:pt x="369" y="211"/>
                </a:moveTo>
                <a:lnTo>
                  <a:pt x="369" y="211"/>
                </a:lnTo>
                <a:lnTo>
                  <a:pt x="371" y="213"/>
                </a:lnTo>
                <a:lnTo>
                  <a:pt x="371" y="213"/>
                </a:lnTo>
                <a:lnTo>
                  <a:pt x="371" y="211"/>
                </a:lnTo>
                <a:lnTo>
                  <a:pt x="369" y="211"/>
                </a:lnTo>
                <a:lnTo>
                  <a:pt x="369" y="211"/>
                </a:lnTo>
                <a:close/>
                <a:moveTo>
                  <a:pt x="35" y="279"/>
                </a:moveTo>
                <a:lnTo>
                  <a:pt x="35" y="279"/>
                </a:lnTo>
                <a:lnTo>
                  <a:pt x="35" y="279"/>
                </a:lnTo>
                <a:lnTo>
                  <a:pt x="35" y="279"/>
                </a:lnTo>
                <a:lnTo>
                  <a:pt x="36" y="279"/>
                </a:lnTo>
                <a:lnTo>
                  <a:pt x="36" y="279"/>
                </a:lnTo>
                <a:lnTo>
                  <a:pt x="36" y="279"/>
                </a:lnTo>
                <a:lnTo>
                  <a:pt x="36" y="279"/>
                </a:lnTo>
                <a:lnTo>
                  <a:pt x="35" y="279"/>
                </a:lnTo>
                <a:lnTo>
                  <a:pt x="35" y="279"/>
                </a:lnTo>
                <a:close/>
                <a:moveTo>
                  <a:pt x="22" y="227"/>
                </a:moveTo>
                <a:lnTo>
                  <a:pt x="22" y="227"/>
                </a:lnTo>
                <a:lnTo>
                  <a:pt x="22" y="227"/>
                </a:lnTo>
                <a:lnTo>
                  <a:pt x="20" y="227"/>
                </a:lnTo>
                <a:lnTo>
                  <a:pt x="20" y="227"/>
                </a:lnTo>
                <a:lnTo>
                  <a:pt x="22" y="227"/>
                </a:lnTo>
                <a:lnTo>
                  <a:pt x="22" y="227"/>
                </a:lnTo>
                <a:close/>
                <a:moveTo>
                  <a:pt x="139" y="297"/>
                </a:moveTo>
                <a:lnTo>
                  <a:pt x="139" y="297"/>
                </a:lnTo>
                <a:lnTo>
                  <a:pt x="139" y="298"/>
                </a:lnTo>
                <a:lnTo>
                  <a:pt x="139" y="298"/>
                </a:lnTo>
                <a:lnTo>
                  <a:pt x="139" y="297"/>
                </a:lnTo>
                <a:lnTo>
                  <a:pt x="139" y="297"/>
                </a:lnTo>
                <a:lnTo>
                  <a:pt x="139" y="297"/>
                </a:lnTo>
                <a:close/>
                <a:moveTo>
                  <a:pt x="379" y="235"/>
                </a:moveTo>
                <a:lnTo>
                  <a:pt x="379" y="235"/>
                </a:lnTo>
                <a:lnTo>
                  <a:pt x="379" y="235"/>
                </a:lnTo>
                <a:lnTo>
                  <a:pt x="379" y="235"/>
                </a:lnTo>
                <a:lnTo>
                  <a:pt x="380" y="235"/>
                </a:lnTo>
                <a:lnTo>
                  <a:pt x="380" y="235"/>
                </a:lnTo>
                <a:lnTo>
                  <a:pt x="379" y="233"/>
                </a:lnTo>
                <a:lnTo>
                  <a:pt x="379" y="233"/>
                </a:lnTo>
                <a:lnTo>
                  <a:pt x="379" y="235"/>
                </a:lnTo>
                <a:lnTo>
                  <a:pt x="379" y="235"/>
                </a:lnTo>
                <a:close/>
                <a:moveTo>
                  <a:pt x="162" y="14"/>
                </a:moveTo>
                <a:lnTo>
                  <a:pt x="162" y="14"/>
                </a:lnTo>
                <a:lnTo>
                  <a:pt x="162" y="14"/>
                </a:lnTo>
                <a:lnTo>
                  <a:pt x="162" y="14"/>
                </a:lnTo>
                <a:lnTo>
                  <a:pt x="164" y="14"/>
                </a:lnTo>
                <a:lnTo>
                  <a:pt x="164" y="14"/>
                </a:lnTo>
                <a:lnTo>
                  <a:pt x="164" y="14"/>
                </a:lnTo>
                <a:lnTo>
                  <a:pt x="164" y="14"/>
                </a:lnTo>
                <a:lnTo>
                  <a:pt x="162" y="14"/>
                </a:lnTo>
                <a:lnTo>
                  <a:pt x="162" y="14"/>
                </a:lnTo>
                <a:close/>
                <a:moveTo>
                  <a:pt x="265" y="342"/>
                </a:moveTo>
                <a:lnTo>
                  <a:pt x="265" y="342"/>
                </a:lnTo>
                <a:lnTo>
                  <a:pt x="266" y="341"/>
                </a:lnTo>
                <a:lnTo>
                  <a:pt x="265" y="341"/>
                </a:lnTo>
                <a:lnTo>
                  <a:pt x="265" y="341"/>
                </a:lnTo>
                <a:lnTo>
                  <a:pt x="265" y="342"/>
                </a:lnTo>
                <a:lnTo>
                  <a:pt x="265" y="342"/>
                </a:lnTo>
                <a:close/>
                <a:moveTo>
                  <a:pt x="265" y="374"/>
                </a:moveTo>
                <a:lnTo>
                  <a:pt x="265" y="374"/>
                </a:lnTo>
                <a:lnTo>
                  <a:pt x="265" y="374"/>
                </a:lnTo>
                <a:lnTo>
                  <a:pt x="265" y="374"/>
                </a:lnTo>
                <a:lnTo>
                  <a:pt x="265" y="374"/>
                </a:lnTo>
                <a:lnTo>
                  <a:pt x="265" y="374"/>
                </a:lnTo>
                <a:lnTo>
                  <a:pt x="265" y="374"/>
                </a:lnTo>
                <a:lnTo>
                  <a:pt x="265" y="374"/>
                </a:lnTo>
                <a:lnTo>
                  <a:pt x="265" y="374"/>
                </a:lnTo>
                <a:lnTo>
                  <a:pt x="265" y="374"/>
                </a:lnTo>
                <a:close/>
                <a:moveTo>
                  <a:pt x="188" y="311"/>
                </a:moveTo>
                <a:lnTo>
                  <a:pt x="188" y="311"/>
                </a:lnTo>
                <a:lnTo>
                  <a:pt x="188" y="311"/>
                </a:lnTo>
                <a:lnTo>
                  <a:pt x="188" y="311"/>
                </a:lnTo>
                <a:lnTo>
                  <a:pt x="189" y="312"/>
                </a:lnTo>
                <a:lnTo>
                  <a:pt x="189" y="312"/>
                </a:lnTo>
                <a:lnTo>
                  <a:pt x="189" y="311"/>
                </a:lnTo>
                <a:lnTo>
                  <a:pt x="189" y="311"/>
                </a:lnTo>
                <a:lnTo>
                  <a:pt x="188" y="311"/>
                </a:lnTo>
                <a:lnTo>
                  <a:pt x="188" y="311"/>
                </a:lnTo>
                <a:close/>
                <a:moveTo>
                  <a:pt x="372" y="191"/>
                </a:moveTo>
                <a:lnTo>
                  <a:pt x="372" y="191"/>
                </a:lnTo>
                <a:lnTo>
                  <a:pt x="374" y="189"/>
                </a:lnTo>
                <a:lnTo>
                  <a:pt x="374" y="189"/>
                </a:lnTo>
                <a:lnTo>
                  <a:pt x="372" y="189"/>
                </a:lnTo>
                <a:lnTo>
                  <a:pt x="372" y="191"/>
                </a:lnTo>
                <a:lnTo>
                  <a:pt x="372" y="191"/>
                </a:lnTo>
                <a:close/>
                <a:moveTo>
                  <a:pt x="147" y="60"/>
                </a:moveTo>
                <a:lnTo>
                  <a:pt x="147" y="60"/>
                </a:lnTo>
                <a:lnTo>
                  <a:pt x="147" y="60"/>
                </a:lnTo>
                <a:lnTo>
                  <a:pt x="147" y="60"/>
                </a:lnTo>
                <a:lnTo>
                  <a:pt x="147" y="58"/>
                </a:lnTo>
                <a:lnTo>
                  <a:pt x="147" y="58"/>
                </a:lnTo>
                <a:lnTo>
                  <a:pt x="147" y="58"/>
                </a:lnTo>
                <a:lnTo>
                  <a:pt x="147" y="58"/>
                </a:lnTo>
                <a:lnTo>
                  <a:pt x="147" y="60"/>
                </a:lnTo>
                <a:lnTo>
                  <a:pt x="147" y="60"/>
                </a:lnTo>
                <a:close/>
                <a:moveTo>
                  <a:pt x="153" y="391"/>
                </a:moveTo>
                <a:lnTo>
                  <a:pt x="153" y="391"/>
                </a:lnTo>
                <a:lnTo>
                  <a:pt x="154" y="391"/>
                </a:lnTo>
                <a:lnTo>
                  <a:pt x="154" y="391"/>
                </a:lnTo>
                <a:lnTo>
                  <a:pt x="153" y="391"/>
                </a:lnTo>
                <a:lnTo>
                  <a:pt x="153" y="391"/>
                </a:lnTo>
                <a:lnTo>
                  <a:pt x="153" y="391"/>
                </a:lnTo>
                <a:lnTo>
                  <a:pt x="153" y="391"/>
                </a:lnTo>
                <a:close/>
                <a:moveTo>
                  <a:pt x="154" y="342"/>
                </a:moveTo>
                <a:lnTo>
                  <a:pt x="154" y="342"/>
                </a:lnTo>
                <a:lnTo>
                  <a:pt x="154" y="342"/>
                </a:lnTo>
                <a:lnTo>
                  <a:pt x="154" y="342"/>
                </a:lnTo>
                <a:lnTo>
                  <a:pt x="154" y="341"/>
                </a:lnTo>
                <a:lnTo>
                  <a:pt x="154" y="341"/>
                </a:lnTo>
                <a:lnTo>
                  <a:pt x="154" y="341"/>
                </a:lnTo>
                <a:lnTo>
                  <a:pt x="154" y="341"/>
                </a:lnTo>
                <a:lnTo>
                  <a:pt x="154" y="341"/>
                </a:lnTo>
                <a:lnTo>
                  <a:pt x="154" y="341"/>
                </a:lnTo>
                <a:lnTo>
                  <a:pt x="154" y="342"/>
                </a:lnTo>
                <a:lnTo>
                  <a:pt x="154" y="342"/>
                </a:lnTo>
                <a:close/>
                <a:moveTo>
                  <a:pt x="158" y="99"/>
                </a:moveTo>
                <a:lnTo>
                  <a:pt x="158" y="99"/>
                </a:lnTo>
                <a:lnTo>
                  <a:pt x="158" y="99"/>
                </a:lnTo>
                <a:lnTo>
                  <a:pt x="156" y="99"/>
                </a:lnTo>
                <a:lnTo>
                  <a:pt x="156" y="99"/>
                </a:lnTo>
                <a:lnTo>
                  <a:pt x="158" y="99"/>
                </a:lnTo>
                <a:lnTo>
                  <a:pt x="158" y="99"/>
                </a:lnTo>
                <a:close/>
                <a:moveTo>
                  <a:pt x="235" y="390"/>
                </a:moveTo>
                <a:lnTo>
                  <a:pt x="235" y="390"/>
                </a:lnTo>
                <a:lnTo>
                  <a:pt x="235" y="390"/>
                </a:lnTo>
                <a:lnTo>
                  <a:pt x="235" y="390"/>
                </a:lnTo>
                <a:lnTo>
                  <a:pt x="235" y="391"/>
                </a:lnTo>
                <a:lnTo>
                  <a:pt x="235" y="391"/>
                </a:lnTo>
                <a:lnTo>
                  <a:pt x="235" y="391"/>
                </a:lnTo>
                <a:lnTo>
                  <a:pt x="235" y="391"/>
                </a:lnTo>
                <a:lnTo>
                  <a:pt x="235" y="390"/>
                </a:lnTo>
                <a:lnTo>
                  <a:pt x="235" y="390"/>
                </a:lnTo>
                <a:close/>
                <a:moveTo>
                  <a:pt x="352" y="173"/>
                </a:moveTo>
                <a:lnTo>
                  <a:pt x="352" y="173"/>
                </a:lnTo>
                <a:lnTo>
                  <a:pt x="352" y="173"/>
                </a:lnTo>
                <a:lnTo>
                  <a:pt x="352" y="173"/>
                </a:lnTo>
                <a:lnTo>
                  <a:pt x="352" y="172"/>
                </a:lnTo>
                <a:lnTo>
                  <a:pt x="352" y="172"/>
                </a:lnTo>
                <a:lnTo>
                  <a:pt x="352" y="172"/>
                </a:lnTo>
                <a:lnTo>
                  <a:pt x="352" y="172"/>
                </a:lnTo>
                <a:lnTo>
                  <a:pt x="352" y="173"/>
                </a:lnTo>
                <a:lnTo>
                  <a:pt x="352" y="173"/>
                </a:lnTo>
                <a:close/>
                <a:moveTo>
                  <a:pt x="224" y="66"/>
                </a:moveTo>
                <a:lnTo>
                  <a:pt x="224" y="66"/>
                </a:lnTo>
                <a:lnTo>
                  <a:pt x="224" y="68"/>
                </a:lnTo>
                <a:lnTo>
                  <a:pt x="224" y="68"/>
                </a:lnTo>
                <a:lnTo>
                  <a:pt x="225" y="68"/>
                </a:lnTo>
                <a:lnTo>
                  <a:pt x="225" y="68"/>
                </a:lnTo>
                <a:lnTo>
                  <a:pt x="225" y="66"/>
                </a:lnTo>
                <a:lnTo>
                  <a:pt x="225" y="66"/>
                </a:lnTo>
                <a:lnTo>
                  <a:pt x="224" y="66"/>
                </a:lnTo>
                <a:lnTo>
                  <a:pt x="224" y="66"/>
                </a:lnTo>
                <a:close/>
                <a:moveTo>
                  <a:pt x="145" y="39"/>
                </a:moveTo>
                <a:lnTo>
                  <a:pt x="145" y="39"/>
                </a:lnTo>
                <a:lnTo>
                  <a:pt x="145" y="39"/>
                </a:lnTo>
                <a:lnTo>
                  <a:pt x="145" y="39"/>
                </a:lnTo>
                <a:lnTo>
                  <a:pt x="143" y="39"/>
                </a:lnTo>
                <a:lnTo>
                  <a:pt x="143" y="39"/>
                </a:lnTo>
                <a:lnTo>
                  <a:pt x="143" y="39"/>
                </a:lnTo>
                <a:lnTo>
                  <a:pt x="143" y="39"/>
                </a:lnTo>
                <a:lnTo>
                  <a:pt x="145" y="39"/>
                </a:lnTo>
                <a:lnTo>
                  <a:pt x="145" y="39"/>
                </a:lnTo>
                <a:close/>
                <a:moveTo>
                  <a:pt x="109" y="181"/>
                </a:moveTo>
                <a:lnTo>
                  <a:pt x="109" y="181"/>
                </a:lnTo>
                <a:lnTo>
                  <a:pt x="109" y="181"/>
                </a:lnTo>
                <a:lnTo>
                  <a:pt x="109" y="181"/>
                </a:lnTo>
                <a:lnTo>
                  <a:pt x="109" y="180"/>
                </a:lnTo>
                <a:lnTo>
                  <a:pt x="109" y="180"/>
                </a:lnTo>
                <a:lnTo>
                  <a:pt x="109" y="180"/>
                </a:lnTo>
                <a:lnTo>
                  <a:pt x="109" y="180"/>
                </a:lnTo>
                <a:lnTo>
                  <a:pt x="109" y="181"/>
                </a:lnTo>
                <a:lnTo>
                  <a:pt x="109" y="181"/>
                </a:lnTo>
                <a:close/>
                <a:moveTo>
                  <a:pt x="213" y="379"/>
                </a:moveTo>
                <a:lnTo>
                  <a:pt x="213" y="379"/>
                </a:lnTo>
                <a:lnTo>
                  <a:pt x="213" y="379"/>
                </a:lnTo>
                <a:lnTo>
                  <a:pt x="213" y="379"/>
                </a:lnTo>
                <a:lnTo>
                  <a:pt x="213" y="379"/>
                </a:lnTo>
                <a:lnTo>
                  <a:pt x="213" y="379"/>
                </a:lnTo>
                <a:lnTo>
                  <a:pt x="213" y="379"/>
                </a:lnTo>
                <a:close/>
                <a:moveTo>
                  <a:pt x="243" y="364"/>
                </a:moveTo>
                <a:lnTo>
                  <a:pt x="243" y="364"/>
                </a:lnTo>
                <a:lnTo>
                  <a:pt x="243" y="364"/>
                </a:lnTo>
                <a:lnTo>
                  <a:pt x="243" y="364"/>
                </a:lnTo>
                <a:lnTo>
                  <a:pt x="241" y="366"/>
                </a:lnTo>
                <a:lnTo>
                  <a:pt x="241" y="366"/>
                </a:lnTo>
                <a:lnTo>
                  <a:pt x="241" y="366"/>
                </a:lnTo>
                <a:lnTo>
                  <a:pt x="241" y="366"/>
                </a:lnTo>
                <a:lnTo>
                  <a:pt x="243" y="364"/>
                </a:lnTo>
                <a:lnTo>
                  <a:pt x="243" y="364"/>
                </a:lnTo>
                <a:close/>
                <a:moveTo>
                  <a:pt x="125" y="104"/>
                </a:moveTo>
                <a:lnTo>
                  <a:pt x="125" y="104"/>
                </a:lnTo>
                <a:lnTo>
                  <a:pt x="125" y="104"/>
                </a:lnTo>
                <a:lnTo>
                  <a:pt x="125" y="104"/>
                </a:lnTo>
                <a:lnTo>
                  <a:pt x="125" y="104"/>
                </a:lnTo>
                <a:lnTo>
                  <a:pt x="125" y="104"/>
                </a:lnTo>
                <a:lnTo>
                  <a:pt x="125" y="104"/>
                </a:lnTo>
                <a:lnTo>
                  <a:pt x="125" y="104"/>
                </a:lnTo>
                <a:lnTo>
                  <a:pt x="125" y="104"/>
                </a:lnTo>
                <a:lnTo>
                  <a:pt x="125" y="104"/>
                </a:lnTo>
                <a:close/>
                <a:moveTo>
                  <a:pt x="265" y="114"/>
                </a:moveTo>
                <a:lnTo>
                  <a:pt x="265" y="114"/>
                </a:lnTo>
                <a:lnTo>
                  <a:pt x="265" y="114"/>
                </a:lnTo>
                <a:lnTo>
                  <a:pt x="265" y="114"/>
                </a:lnTo>
                <a:lnTo>
                  <a:pt x="265" y="112"/>
                </a:lnTo>
                <a:lnTo>
                  <a:pt x="265" y="112"/>
                </a:lnTo>
                <a:lnTo>
                  <a:pt x="265" y="112"/>
                </a:lnTo>
                <a:lnTo>
                  <a:pt x="265" y="112"/>
                </a:lnTo>
                <a:lnTo>
                  <a:pt x="265" y="114"/>
                </a:lnTo>
                <a:lnTo>
                  <a:pt x="265" y="114"/>
                </a:lnTo>
                <a:close/>
                <a:moveTo>
                  <a:pt x="98" y="246"/>
                </a:moveTo>
                <a:lnTo>
                  <a:pt x="98" y="246"/>
                </a:lnTo>
                <a:lnTo>
                  <a:pt x="98" y="246"/>
                </a:lnTo>
                <a:lnTo>
                  <a:pt x="98" y="246"/>
                </a:lnTo>
                <a:lnTo>
                  <a:pt x="96" y="246"/>
                </a:lnTo>
                <a:lnTo>
                  <a:pt x="96" y="246"/>
                </a:lnTo>
                <a:lnTo>
                  <a:pt x="96" y="246"/>
                </a:lnTo>
                <a:lnTo>
                  <a:pt x="96" y="246"/>
                </a:lnTo>
                <a:lnTo>
                  <a:pt x="98" y="246"/>
                </a:lnTo>
                <a:lnTo>
                  <a:pt x="98" y="246"/>
                </a:lnTo>
                <a:close/>
                <a:moveTo>
                  <a:pt x="186" y="379"/>
                </a:moveTo>
                <a:lnTo>
                  <a:pt x="186" y="379"/>
                </a:lnTo>
                <a:lnTo>
                  <a:pt x="184" y="379"/>
                </a:lnTo>
                <a:lnTo>
                  <a:pt x="184" y="379"/>
                </a:lnTo>
                <a:lnTo>
                  <a:pt x="186" y="379"/>
                </a:lnTo>
                <a:lnTo>
                  <a:pt x="186" y="379"/>
                </a:lnTo>
                <a:close/>
                <a:moveTo>
                  <a:pt x="148" y="420"/>
                </a:moveTo>
                <a:lnTo>
                  <a:pt x="148" y="420"/>
                </a:lnTo>
                <a:lnTo>
                  <a:pt x="148" y="420"/>
                </a:lnTo>
                <a:lnTo>
                  <a:pt x="148" y="420"/>
                </a:lnTo>
                <a:lnTo>
                  <a:pt x="148" y="420"/>
                </a:lnTo>
                <a:lnTo>
                  <a:pt x="148" y="420"/>
                </a:lnTo>
                <a:lnTo>
                  <a:pt x="148" y="420"/>
                </a:lnTo>
                <a:lnTo>
                  <a:pt x="148" y="420"/>
                </a:lnTo>
                <a:lnTo>
                  <a:pt x="148" y="420"/>
                </a:lnTo>
                <a:lnTo>
                  <a:pt x="148" y="420"/>
                </a:lnTo>
                <a:close/>
                <a:moveTo>
                  <a:pt x="290" y="137"/>
                </a:moveTo>
                <a:lnTo>
                  <a:pt x="290" y="137"/>
                </a:lnTo>
                <a:lnTo>
                  <a:pt x="290" y="136"/>
                </a:lnTo>
                <a:lnTo>
                  <a:pt x="290" y="136"/>
                </a:lnTo>
                <a:lnTo>
                  <a:pt x="289" y="136"/>
                </a:lnTo>
                <a:lnTo>
                  <a:pt x="289" y="136"/>
                </a:lnTo>
                <a:lnTo>
                  <a:pt x="289" y="137"/>
                </a:lnTo>
                <a:lnTo>
                  <a:pt x="289" y="137"/>
                </a:lnTo>
                <a:lnTo>
                  <a:pt x="290" y="137"/>
                </a:lnTo>
                <a:lnTo>
                  <a:pt x="290" y="137"/>
                </a:lnTo>
                <a:close/>
                <a:moveTo>
                  <a:pt x="85" y="148"/>
                </a:moveTo>
                <a:lnTo>
                  <a:pt x="85" y="148"/>
                </a:lnTo>
                <a:lnTo>
                  <a:pt x="85" y="148"/>
                </a:lnTo>
                <a:lnTo>
                  <a:pt x="85" y="148"/>
                </a:lnTo>
                <a:lnTo>
                  <a:pt x="83" y="148"/>
                </a:lnTo>
                <a:lnTo>
                  <a:pt x="83" y="148"/>
                </a:lnTo>
                <a:lnTo>
                  <a:pt x="83" y="148"/>
                </a:lnTo>
                <a:lnTo>
                  <a:pt x="83" y="148"/>
                </a:lnTo>
                <a:lnTo>
                  <a:pt x="85" y="148"/>
                </a:lnTo>
                <a:lnTo>
                  <a:pt x="85" y="148"/>
                </a:lnTo>
                <a:close/>
                <a:moveTo>
                  <a:pt x="213" y="150"/>
                </a:moveTo>
                <a:lnTo>
                  <a:pt x="213" y="150"/>
                </a:lnTo>
                <a:lnTo>
                  <a:pt x="213" y="150"/>
                </a:lnTo>
                <a:lnTo>
                  <a:pt x="213" y="150"/>
                </a:lnTo>
                <a:lnTo>
                  <a:pt x="213" y="150"/>
                </a:lnTo>
                <a:lnTo>
                  <a:pt x="213" y="150"/>
                </a:lnTo>
                <a:lnTo>
                  <a:pt x="213" y="150"/>
                </a:lnTo>
                <a:lnTo>
                  <a:pt x="213" y="150"/>
                </a:lnTo>
                <a:lnTo>
                  <a:pt x="213" y="150"/>
                </a:lnTo>
                <a:lnTo>
                  <a:pt x="213" y="150"/>
                </a:lnTo>
                <a:lnTo>
                  <a:pt x="213" y="150"/>
                </a:lnTo>
                <a:lnTo>
                  <a:pt x="213" y="150"/>
                </a:lnTo>
                <a:close/>
                <a:moveTo>
                  <a:pt x="167" y="413"/>
                </a:moveTo>
                <a:lnTo>
                  <a:pt x="167" y="413"/>
                </a:lnTo>
                <a:lnTo>
                  <a:pt x="167" y="413"/>
                </a:lnTo>
                <a:lnTo>
                  <a:pt x="167" y="413"/>
                </a:lnTo>
                <a:lnTo>
                  <a:pt x="167" y="413"/>
                </a:lnTo>
                <a:lnTo>
                  <a:pt x="167" y="413"/>
                </a:lnTo>
                <a:lnTo>
                  <a:pt x="167" y="413"/>
                </a:lnTo>
                <a:lnTo>
                  <a:pt x="167" y="413"/>
                </a:lnTo>
                <a:lnTo>
                  <a:pt x="167" y="413"/>
                </a:lnTo>
                <a:lnTo>
                  <a:pt x="167" y="413"/>
                </a:lnTo>
                <a:close/>
                <a:moveTo>
                  <a:pt x="140" y="20"/>
                </a:moveTo>
                <a:lnTo>
                  <a:pt x="140" y="20"/>
                </a:lnTo>
                <a:lnTo>
                  <a:pt x="142" y="20"/>
                </a:lnTo>
                <a:lnTo>
                  <a:pt x="142" y="20"/>
                </a:lnTo>
                <a:lnTo>
                  <a:pt x="140" y="20"/>
                </a:lnTo>
                <a:lnTo>
                  <a:pt x="140" y="20"/>
                </a:lnTo>
                <a:close/>
                <a:moveTo>
                  <a:pt x="213" y="338"/>
                </a:moveTo>
                <a:lnTo>
                  <a:pt x="213" y="338"/>
                </a:lnTo>
                <a:lnTo>
                  <a:pt x="213" y="336"/>
                </a:lnTo>
                <a:lnTo>
                  <a:pt x="213" y="336"/>
                </a:lnTo>
                <a:lnTo>
                  <a:pt x="213" y="338"/>
                </a:lnTo>
                <a:lnTo>
                  <a:pt x="213" y="338"/>
                </a:lnTo>
                <a:lnTo>
                  <a:pt x="213" y="338"/>
                </a:lnTo>
                <a:lnTo>
                  <a:pt x="213" y="338"/>
                </a:lnTo>
                <a:lnTo>
                  <a:pt x="213" y="338"/>
                </a:lnTo>
                <a:lnTo>
                  <a:pt x="213" y="338"/>
                </a:lnTo>
                <a:close/>
                <a:moveTo>
                  <a:pt x="333" y="270"/>
                </a:moveTo>
                <a:lnTo>
                  <a:pt x="333" y="270"/>
                </a:lnTo>
                <a:lnTo>
                  <a:pt x="333" y="270"/>
                </a:lnTo>
                <a:lnTo>
                  <a:pt x="333" y="270"/>
                </a:lnTo>
                <a:lnTo>
                  <a:pt x="333" y="270"/>
                </a:lnTo>
                <a:lnTo>
                  <a:pt x="333" y="270"/>
                </a:lnTo>
                <a:lnTo>
                  <a:pt x="333" y="270"/>
                </a:lnTo>
                <a:lnTo>
                  <a:pt x="333" y="270"/>
                </a:lnTo>
                <a:lnTo>
                  <a:pt x="333" y="270"/>
                </a:lnTo>
                <a:lnTo>
                  <a:pt x="333" y="270"/>
                </a:lnTo>
                <a:close/>
                <a:moveTo>
                  <a:pt x="112" y="218"/>
                </a:moveTo>
                <a:lnTo>
                  <a:pt x="112" y="218"/>
                </a:lnTo>
                <a:lnTo>
                  <a:pt x="112" y="218"/>
                </a:lnTo>
                <a:lnTo>
                  <a:pt x="112" y="218"/>
                </a:lnTo>
                <a:lnTo>
                  <a:pt x="112" y="218"/>
                </a:lnTo>
                <a:lnTo>
                  <a:pt x="112" y="218"/>
                </a:lnTo>
                <a:lnTo>
                  <a:pt x="112" y="218"/>
                </a:lnTo>
                <a:lnTo>
                  <a:pt x="112" y="218"/>
                </a:lnTo>
                <a:lnTo>
                  <a:pt x="112" y="218"/>
                </a:lnTo>
                <a:lnTo>
                  <a:pt x="112" y="218"/>
                </a:lnTo>
                <a:close/>
                <a:moveTo>
                  <a:pt x="132" y="166"/>
                </a:moveTo>
                <a:lnTo>
                  <a:pt x="132" y="166"/>
                </a:lnTo>
                <a:lnTo>
                  <a:pt x="132" y="166"/>
                </a:lnTo>
                <a:lnTo>
                  <a:pt x="132" y="166"/>
                </a:lnTo>
                <a:lnTo>
                  <a:pt x="132" y="166"/>
                </a:lnTo>
                <a:lnTo>
                  <a:pt x="132" y="166"/>
                </a:lnTo>
                <a:lnTo>
                  <a:pt x="132" y="166"/>
                </a:lnTo>
                <a:lnTo>
                  <a:pt x="132" y="166"/>
                </a:lnTo>
                <a:close/>
                <a:moveTo>
                  <a:pt x="213" y="36"/>
                </a:moveTo>
                <a:lnTo>
                  <a:pt x="213" y="36"/>
                </a:lnTo>
                <a:lnTo>
                  <a:pt x="213" y="36"/>
                </a:lnTo>
                <a:lnTo>
                  <a:pt x="213" y="36"/>
                </a:lnTo>
                <a:lnTo>
                  <a:pt x="213" y="36"/>
                </a:lnTo>
                <a:lnTo>
                  <a:pt x="213" y="36"/>
                </a:lnTo>
                <a:lnTo>
                  <a:pt x="213" y="36"/>
                </a:lnTo>
                <a:lnTo>
                  <a:pt x="213" y="36"/>
                </a:lnTo>
                <a:lnTo>
                  <a:pt x="213" y="36"/>
                </a:lnTo>
                <a:lnTo>
                  <a:pt x="213" y="36"/>
                </a:lnTo>
                <a:close/>
                <a:moveTo>
                  <a:pt x="336" y="175"/>
                </a:moveTo>
                <a:lnTo>
                  <a:pt x="336" y="175"/>
                </a:lnTo>
                <a:lnTo>
                  <a:pt x="336" y="175"/>
                </a:lnTo>
                <a:lnTo>
                  <a:pt x="336" y="175"/>
                </a:lnTo>
                <a:lnTo>
                  <a:pt x="336" y="173"/>
                </a:lnTo>
                <a:lnTo>
                  <a:pt x="336" y="173"/>
                </a:lnTo>
                <a:lnTo>
                  <a:pt x="336" y="173"/>
                </a:lnTo>
                <a:lnTo>
                  <a:pt x="336" y="173"/>
                </a:lnTo>
                <a:lnTo>
                  <a:pt x="336" y="175"/>
                </a:lnTo>
                <a:lnTo>
                  <a:pt x="336" y="175"/>
                </a:lnTo>
                <a:close/>
                <a:moveTo>
                  <a:pt x="189" y="66"/>
                </a:moveTo>
                <a:lnTo>
                  <a:pt x="189" y="66"/>
                </a:lnTo>
                <a:lnTo>
                  <a:pt x="189" y="66"/>
                </a:lnTo>
                <a:lnTo>
                  <a:pt x="189" y="66"/>
                </a:lnTo>
                <a:lnTo>
                  <a:pt x="189" y="66"/>
                </a:lnTo>
                <a:lnTo>
                  <a:pt x="189" y="66"/>
                </a:lnTo>
                <a:lnTo>
                  <a:pt x="189" y="66"/>
                </a:lnTo>
                <a:lnTo>
                  <a:pt x="189" y="66"/>
                </a:lnTo>
                <a:lnTo>
                  <a:pt x="189" y="66"/>
                </a:lnTo>
                <a:lnTo>
                  <a:pt x="189" y="66"/>
                </a:lnTo>
                <a:close/>
                <a:moveTo>
                  <a:pt x="246" y="65"/>
                </a:moveTo>
                <a:lnTo>
                  <a:pt x="246" y="65"/>
                </a:lnTo>
                <a:lnTo>
                  <a:pt x="248" y="63"/>
                </a:lnTo>
                <a:lnTo>
                  <a:pt x="248" y="63"/>
                </a:lnTo>
                <a:lnTo>
                  <a:pt x="248" y="63"/>
                </a:lnTo>
                <a:lnTo>
                  <a:pt x="248" y="63"/>
                </a:lnTo>
                <a:lnTo>
                  <a:pt x="246" y="65"/>
                </a:lnTo>
                <a:lnTo>
                  <a:pt x="246" y="65"/>
                </a:lnTo>
                <a:close/>
                <a:moveTo>
                  <a:pt x="372" y="183"/>
                </a:moveTo>
                <a:lnTo>
                  <a:pt x="372" y="183"/>
                </a:lnTo>
                <a:lnTo>
                  <a:pt x="372" y="183"/>
                </a:lnTo>
                <a:lnTo>
                  <a:pt x="372" y="183"/>
                </a:lnTo>
                <a:lnTo>
                  <a:pt x="374" y="183"/>
                </a:lnTo>
                <a:lnTo>
                  <a:pt x="374" y="183"/>
                </a:lnTo>
                <a:lnTo>
                  <a:pt x="374" y="183"/>
                </a:lnTo>
                <a:lnTo>
                  <a:pt x="374" y="183"/>
                </a:lnTo>
                <a:lnTo>
                  <a:pt x="372" y="183"/>
                </a:lnTo>
                <a:lnTo>
                  <a:pt x="372" y="183"/>
                </a:lnTo>
                <a:close/>
                <a:moveTo>
                  <a:pt x="361" y="194"/>
                </a:moveTo>
                <a:lnTo>
                  <a:pt x="361" y="194"/>
                </a:lnTo>
                <a:lnTo>
                  <a:pt x="361" y="194"/>
                </a:lnTo>
                <a:lnTo>
                  <a:pt x="361" y="194"/>
                </a:lnTo>
                <a:lnTo>
                  <a:pt x="361" y="194"/>
                </a:lnTo>
                <a:lnTo>
                  <a:pt x="361" y="194"/>
                </a:lnTo>
                <a:lnTo>
                  <a:pt x="361" y="194"/>
                </a:lnTo>
                <a:lnTo>
                  <a:pt x="361" y="194"/>
                </a:lnTo>
                <a:lnTo>
                  <a:pt x="361" y="194"/>
                </a:lnTo>
                <a:lnTo>
                  <a:pt x="361" y="194"/>
                </a:lnTo>
                <a:close/>
                <a:moveTo>
                  <a:pt x="257" y="298"/>
                </a:moveTo>
                <a:lnTo>
                  <a:pt x="257" y="298"/>
                </a:lnTo>
                <a:lnTo>
                  <a:pt x="257" y="297"/>
                </a:lnTo>
                <a:lnTo>
                  <a:pt x="257" y="297"/>
                </a:lnTo>
                <a:lnTo>
                  <a:pt x="257" y="297"/>
                </a:lnTo>
                <a:lnTo>
                  <a:pt x="257" y="297"/>
                </a:lnTo>
                <a:lnTo>
                  <a:pt x="257" y="297"/>
                </a:lnTo>
                <a:lnTo>
                  <a:pt x="257" y="297"/>
                </a:lnTo>
                <a:lnTo>
                  <a:pt x="257" y="298"/>
                </a:lnTo>
                <a:lnTo>
                  <a:pt x="257" y="298"/>
                </a:lnTo>
                <a:close/>
                <a:moveTo>
                  <a:pt x="134" y="311"/>
                </a:moveTo>
                <a:lnTo>
                  <a:pt x="134" y="311"/>
                </a:lnTo>
                <a:lnTo>
                  <a:pt x="134" y="311"/>
                </a:lnTo>
                <a:lnTo>
                  <a:pt x="134" y="311"/>
                </a:lnTo>
                <a:lnTo>
                  <a:pt x="134" y="309"/>
                </a:lnTo>
                <a:lnTo>
                  <a:pt x="134" y="309"/>
                </a:lnTo>
                <a:lnTo>
                  <a:pt x="134" y="309"/>
                </a:lnTo>
                <a:lnTo>
                  <a:pt x="134" y="309"/>
                </a:lnTo>
                <a:lnTo>
                  <a:pt x="134" y="311"/>
                </a:lnTo>
                <a:lnTo>
                  <a:pt x="134" y="3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98"/>
          <p:cNvSpPr>
            <a:spLocks noEditPoints="1"/>
          </p:cNvSpPr>
          <p:nvPr/>
        </p:nvSpPr>
        <p:spPr bwMode="auto">
          <a:xfrm>
            <a:off x="2099083" y="2417165"/>
            <a:ext cx="672154" cy="959602"/>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99"/>
          <p:cNvSpPr>
            <a:spLocks noEditPoints="1"/>
          </p:cNvSpPr>
          <p:nvPr/>
        </p:nvSpPr>
        <p:spPr bwMode="auto">
          <a:xfrm>
            <a:off x="4062694" y="3469700"/>
            <a:ext cx="901248" cy="886119"/>
          </a:xfrm>
          <a:custGeom>
            <a:avLst/>
            <a:gdLst>
              <a:gd name="T0" fmla="*/ 26 w 417"/>
              <a:gd name="T1" fmla="*/ 101 h 410"/>
              <a:gd name="T2" fmla="*/ 122 w 417"/>
              <a:gd name="T3" fmla="*/ 16 h 410"/>
              <a:gd name="T4" fmla="*/ 194 w 417"/>
              <a:gd name="T5" fmla="*/ 0 h 410"/>
              <a:gd name="T6" fmla="*/ 212 w 417"/>
              <a:gd name="T7" fmla="*/ 2 h 410"/>
              <a:gd name="T8" fmla="*/ 313 w 417"/>
              <a:gd name="T9" fmla="*/ 27 h 410"/>
              <a:gd name="T10" fmla="*/ 377 w 417"/>
              <a:gd name="T11" fmla="*/ 82 h 410"/>
              <a:gd name="T12" fmla="*/ 409 w 417"/>
              <a:gd name="T13" fmla="*/ 147 h 410"/>
              <a:gd name="T14" fmla="*/ 415 w 417"/>
              <a:gd name="T15" fmla="*/ 224 h 410"/>
              <a:gd name="T16" fmla="*/ 398 w 417"/>
              <a:gd name="T17" fmla="*/ 292 h 410"/>
              <a:gd name="T18" fmla="*/ 338 w 417"/>
              <a:gd name="T19" fmla="*/ 367 h 410"/>
              <a:gd name="T20" fmla="*/ 253 w 417"/>
              <a:gd name="T21" fmla="*/ 408 h 410"/>
              <a:gd name="T22" fmla="*/ 138 w 417"/>
              <a:gd name="T23" fmla="*/ 397 h 410"/>
              <a:gd name="T24" fmla="*/ 84 w 417"/>
              <a:gd name="T25" fmla="*/ 374 h 410"/>
              <a:gd name="T26" fmla="*/ 38 w 417"/>
              <a:gd name="T27" fmla="*/ 334 h 410"/>
              <a:gd name="T28" fmla="*/ 13 w 417"/>
              <a:gd name="T29" fmla="*/ 285 h 410"/>
              <a:gd name="T30" fmla="*/ 373 w 417"/>
              <a:gd name="T31" fmla="*/ 88 h 410"/>
              <a:gd name="T32" fmla="*/ 379 w 417"/>
              <a:gd name="T33" fmla="*/ 96 h 410"/>
              <a:gd name="T34" fmla="*/ 228 w 417"/>
              <a:gd name="T35" fmla="*/ 388 h 410"/>
              <a:gd name="T36" fmla="*/ 329 w 417"/>
              <a:gd name="T37" fmla="*/ 356 h 410"/>
              <a:gd name="T38" fmla="*/ 390 w 417"/>
              <a:gd name="T39" fmla="*/ 281 h 410"/>
              <a:gd name="T40" fmla="*/ 404 w 417"/>
              <a:gd name="T41" fmla="*/ 183 h 410"/>
              <a:gd name="T42" fmla="*/ 365 w 417"/>
              <a:gd name="T43" fmla="*/ 90 h 410"/>
              <a:gd name="T44" fmla="*/ 250 w 417"/>
              <a:gd name="T45" fmla="*/ 25 h 410"/>
              <a:gd name="T46" fmla="*/ 147 w 417"/>
              <a:gd name="T47" fmla="*/ 22 h 410"/>
              <a:gd name="T48" fmla="*/ 49 w 417"/>
              <a:gd name="T49" fmla="*/ 93 h 410"/>
              <a:gd name="T50" fmla="*/ 108 w 417"/>
              <a:gd name="T51" fmla="*/ 47 h 410"/>
              <a:gd name="T52" fmla="*/ 125 w 417"/>
              <a:gd name="T53" fmla="*/ 44 h 410"/>
              <a:gd name="T54" fmla="*/ 49 w 417"/>
              <a:gd name="T55" fmla="*/ 98 h 410"/>
              <a:gd name="T56" fmla="*/ 16 w 417"/>
              <a:gd name="T57" fmla="*/ 175 h 410"/>
              <a:gd name="T58" fmla="*/ 23 w 417"/>
              <a:gd name="T59" fmla="*/ 265 h 410"/>
              <a:gd name="T60" fmla="*/ 54 w 417"/>
              <a:gd name="T61" fmla="*/ 330 h 410"/>
              <a:gd name="T62" fmla="*/ 152 w 417"/>
              <a:gd name="T63" fmla="*/ 385 h 410"/>
              <a:gd name="T64" fmla="*/ 191 w 417"/>
              <a:gd name="T65" fmla="*/ 388 h 410"/>
              <a:gd name="T66" fmla="*/ 212 w 417"/>
              <a:gd name="T67" fmla="*/ 14 h 410"/>
              <a:gd name="T68" fmla="*/ 327 w 417"/>
              <a:gd name="T69" fmla="*/ 57 h 410"/>
              <a:gd name="T70" fmla="*/ 321 w 417"/>
              <a:gd name="T71" fmla="*/ 43 h 410"/>
              <a:gd name="T72" fmla="*/ 221 w 417"/>
              <a:gd name="T73" fmla="*/ 14 h 410"/>
              <a:gd name="T74" fmla="*/ 234 w 417"/>
              <a:gd name="T75" fmla="*/ 394 h 410"/>
              <a:gd name="T76" fmla="*/ 278 w 417"/>
              <a:gd name="T77" fmla="*/ 385 h 410"/>
              <a:gd name="T78" fmla="*/ 136 w 417"/>
              <a:gd name="T79" fmla="*/ 388 h 410"/>
              <a:gd name="T80" fmla="*/ 172 w 417"/>
              <a:gd name="T81" fmla="*/ 397 h 410"/>
              <a:gd name="T82" fmla="*/ 138 w 417"/>
              <a:gd name="T83" fmla="*/ 388 h 410"/>
              <a:gd name="T84" fmla="*/ 34 w 417"/>
              <a:gd name="T85" fmla="*/ 110 h 410"/>
              <a:gd name="T86" fmla="*/ 46 w 417"/>
              <a:gd name="T87" fmla="*/ 90 h 410"/>
              <a:gd name="T88" fmla="*/ 325 w 417"/>
              <a:gd name="T89" fmla="*/ 366 h 410"/>
              <a:gd name="T90" fmla="*/ 41 w 417"/>
              <a:gd name="T91" fmla="*/ 85 h 410"/>
              <a:gd name="T92" fmla="*/ 109 w 417"/>
              <a:gd name="T93" fmla="*/ 374 h 410"/>
              <a:gd name="T94" fmla="*/ 29 w 417"/>
              <a:gd name="T95" fmla="*/ 295 h 410"/>
              <a:gd name="T96" fmla="*/ 292 w 417"/>
              <a:gd name="T97" fmla="*/ 379 h 410"/>
              <a:gd name="T98" fmla="*/ 352 w 417"/>
              <a:gd name="T99" fmla="*/ 341 h 410"/>
              <a:gd name="T100" fmla="*/ 404 w 417"/>
              <a:gd name="T101" fmla="*/ 232 h 410"/>
              <a:gd name="T102" fmla="*/ 204 w 417"/>
              <a:gd name="T103" fmla="*/ 397 h 410"/>
              <a:gd name="T104" fmla="*/ 90 w 417"/>
              <a:gd name="T105" fmla="*/ 47 h 410"/>
              <a:gd name="T106" fmla="*/ 15 w 417"/>
              <a:gd name="T107" fmla="*/ 246 h 410"/>
              <a:gd name="T108" fmla="*/ 139 w 417"/>
              <a:gd name="T109" fmla="*/ 20 h 410"/>
              <a:gd name="T110" fmla="*/ 316 w 417"/>
              <a:gd name="T111" fmla="*/ 33 h 410"/>
              <a:gd name="T112" fmla="*/ 236 w 417"/>
              <a:gd name="T113" fmla="*/ 407 h 410"/>
              <a:gd name="T114" fmla="*/ 122 w 417"/>
              <a:gd name="T115" fmla="*/ 27 h 410"/>
              <a:gd name="T116" fmla="*/ 16 w 417"/>
              <a:gd name="T117" fmla="*/ 136 h 410"/>
              <a:gd name="T118" fmla="*/ 407 w 417"/>
              <a:gd name="T119" fmla="*/ 194 h 410"/>
              <a:gd name="T120" fmla="*/ 188 w 417"/>
              <a:gd name="T121" fmla="*/ 9 h 410"/>
              <a:gd name="T122" fmla="*/ 21 w 417"/>
              <a:gd name="T123" fmla="*/ 278 h 410"/>
              <a:gd name="T124" fmla="*/ 280 w 417"/>
              <a:gd name="T125" fmla="*/ 39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7" h="410">
                <a:moveTo>
                  <a:pt x="0" y="207"/>
                </a:moveTo>
                <a:lnTo>
                  <a:pt x="0" y="207"/>
                </a:lnTo>
                <a:lnTo>
                  <a:pt x="0" y="186"/>
                </a:lnTo>
                <a:lnTo>
                  <a:pt x="0" y="186"/>
                </a:lnTo>
                <a:lnTo>
                  <a:pt x="2" y="173"/>
                </a:lnTo>
                <a:lnTo>
                  <a:pt x="4" y="159"/>
                </a:lnTo>
                <a:lnTo>
                  <a:pt x="4" y="159"/>
                </a:lnTo>
                <a:lnTo>
                  <a:pt x="10" y="139"/>
                </a:lnTo>
                <a:lnTo>
                  <a:pt x="10" y="139"/>
                </a:lnTo>
                <a:lnTo>
                  <a:pt x="21" y="114"/>
                </a:lnTo>
                <a:lnTo>
                  <a:pt x="21" y="114"/>
                </a:lnTo>
                <a:lnTo>
                  <a:pt x="26" y="101"/>
                </a:lnTo>
                <a:lnTo>
                  <a:pt x="26" y="101"/>
                </a:lnTo>
                <a:lnTo>
                  <a:pt x="35" y="85"/>
                </a:lnTo>
                <a:lnTo>
                  <a:pt x="46" y="71"/>
                </a:lnTo>
                <a:lnTo>
                  <a:pt x="46" y="71"/>
                </a:lnTo>
                <a:lnTo>
                  <a:pt x="64" y="54"/>
                </a:lnTo>
                <a:lnTo>
                  <a:pt x="82" y="38"/>
                </a:lnTo>
                <a:lnTo>
                  <a:pt x="82" y="38"/>
                </a:lnTo>
                <a:lnTo>
                  <a:pt x="95" y="30"/>
                </a:lnTo>
                <a:lnTo>
                  <a:pt x="106" y="22"/>
                </a:lnTo>
                <a:lnTo>
                  <a:pt x="106" y="22"/>
                </a:lnTo>
                <a:lnTo>
                  <a:pt x="122" y="16"/>
                </a:lnTo>
                <a:lnTo>
                  <a:pt x="122" y="16"/>
                </a:lnTo>
                <a:lnTo>
                  <a:pt x="139" y="9"/>
                </a:lnTo>
                <a:lnTo>
                  <a:pt x="139" y="9"/>
                </a:lnTo>
                <a:lnTo>
                  <a:pt x="150" y="6"/>
                </a:lnTo>
                <a:lnTo>
                  <a:pt x="161" y="3"/>
                </a:lnTo>
                <a:lnTo>
                  <a:pt x="161" y="3"/>
                </a:lnTo>
                <a:lnTo>
                  <a:pt x="182" y="2"/>
                </a:lnTo>
                <a:lnTo>
                  <a:pt x="182" y="2"/>
                </a:lnTo>
                <a:lnTo>
                  <a:pt x="191" y="2"/>
                </a:lnTo>
                <a:lnTo>
                  <a:pt x="191" y="2"/>
                </a:lnTo>
                <a:lnTo>
                  <a:pt x="193" y="0"/>
                </a:lnTo>
                <a:lnTo>
                  <a:pt x="193" y="0"/>
                </a:lnTo>
                <a:lnTo>
                  <a:pt x="194" y="0"/>
                </a:lnTo>
                <a:lnTo>
                  <a:pt x="196" y="2"/>
                </a:lnTo>
                <a:lnTo>
                  <a:pt x="196" y="2"/>
                </a:lnTo>
                <a:lnTo>
                  <a:pt x="198" y="2"/>
                </a:lnTo>
                <a:lnTo>
                  <a:pt x="198" y="2"/>
                </a:lnTo>
                <a:lnTo>
                  <a:pt x="204" y="2"/>
                </a:lnTo>
                <a:lnTo>
                  <a:pt x="204" y="2"/>
                </a:lnTo>
                <a:lnTo>
                  <a:pt x="207" y="2"/>
                </a:lnTo>
                <a:lnTo>
                  <a:pt x="207" y="2"/>
                </a:lnTo>
                <a:lnTo>
                  <a:pt x="207" y="0"/>
                </a:lnTo>
                <a:lnTo>
                  <a:pt x="209" y="2"/>
                </a:lnTo>
                <a:lnTo>
                  <a:pt x="209" y="2"/>
                </a:lnTo>
                <a:lnTo>
                  <a:pt x="212" y="2"/>
                </a:lnTo>
                <a:lnTo>
                  <a:pt x="212" y="2"/>
                </a:lnTo>
                <a:lnTo>
                  <a:pt x="242" y="3"/>
                </a:lnTo>
                <a:lnTo>
                  <a:pt x="242" y="3"/>
                </a:lnTo>
                <a:lnTo>
                  <a:pt x="256" y="6"/>
                </a:lnTo>
                <a:lnTo>
                  <a:pt x="270" y="9"/>
                </a:lnTo>
                <a:lnTo>
                  <a:pt x="270" y="9"/>
                </a:lnTo>
                <a:lnTo>
                  <a:pt x="284" y="13"/>
                </a:lnTo>
                <a:lnTo>
                  <a:pt x="297" y="19"/>
                </a:lnTo>
                <a:lnTo>
                  <a:pt x="297" y="19"/>
                </a:lnTo>
                <a:lnTo>
                  <a:pt x="306" y="24"/>
                </a:lnTo>
                <a:lnTo>
                  <a:pt x="306" y="24"/>
                </a:lnTo>
                <a:lnTo>
                  <a:pt x="313" y="27"/>
                </a:lnTo>
                <a:lnTo>
                  <a:pt x="313" y="27"/>
                </a:lnTo>
                <a:lnTo>
                  <a:pt x="325" y="33"/>
                </a:lnTo>
                <a:lnTo>
                  <a:pt x="325" y="33"/>
                </a:lnTo>
                <a:lnTo>
                  <a:pt x="336" y="41"/>
                </a:lnTo>
                <a:lnTo>
                  <a:pt x="336" y="41"/>
                </a:lnTo>
                <a:lnTo>
                  <a:pt x="348" y="50"/>
                </a:lnTo>
                <a:lnTo>
                  <a:pt x="348" y="50"/>
                </a:lnTo>
                <a:lnTo>
                  <a:pt x="362" y="63"/>
                </a:lnTo>
                <a:lnTo>
                  <a:pt x="362" y="63"/>
                </a:lnTo>
                <a:lnTo>
                  <a:pt x="371" y="76"/>
                </a:lnTo>
                <a:lnTo>
                  <a:pt x="371" y="76"/>
                </a:lnTo>
                <a:lnTo>
                  <a:pt x="377" y="82"/>
                </a:lnTo>
                <a:lnTo>
                  <a:pt x="377" y="82"/>
                </a:lnTo>
                <a:lnTo>
                  <a:pt x="385" y="91"/>
                </a:lnTo>
                <a:lnTo>
                  <a:pt x="392" y="101"/>
                </a:lnTo>
                <a:lnTo>
                  <a:pt x="392" y="101"/>
                </a:lnTo>
                <a:lnTo>
                  <a:pt x="393" y="104"/>
                </a:lnTo>
                <a:lnTo>
                  <a:pt x="393" y="104"/>
                </a:lnTo>
                <a:lnTo>
                  <a:pt x="401" y="117"/>
                </a:lnTo>
                <a:lnTo>
                  <a:pt x="404" y="131"/>
                </a:lnTo>
                <a:lnTo>
                  <a:pt x="404" y="131"/>
                </a:lnTo>
                <a:lnTo>
                  <a:pt x="407" y="139"/>
                </a:lnTo>
                <a:lnTo>
                  <a:pt x="407" y="139"/>
                </a:lnTo>
                <a:lnTo>
                  <a:pt x="409" y="147"/>
                </a:lnTo>
                <a:lnTo>
                  <a:pt x="409" y="147"/>
                </a:lnTo>
                <a:lnTo>
                  <a:pt x="412" y="155"/>
                </a:lnTo>
                <a:lnTo>
                  <a:pt x="412" y="155"/>
                </a:lnTo>
                <a:lnTo>
                  <a:pt x="414" y="161"/>
                </a:lnTo>
                <a:lnTo>
                  <a:pt x="414" y="169"/>
                </a:lnTo>
                <a:lnTo>
                  <a:pt x="414" y="169"/>
                </a:lnTo>
                <a:lnTo>
                  <a:pt x="415" y="175"/>
                </a:lnTo>
                <a:lnTo>
                  <a:pt x="415" y="175"/>
                </a:lnTo>
                <a:lnTo>
                  <a:pt x="417" y="189"/>
                </a:lnTo>
                <a:lnTo>
                  <a:pt x="417" y="203"/>
                </a:lnTo>
                <a:lnTo>
                  <a:pt x="417" y="203"/>
                </a:lnTo>
                <a:lnTo>
                  <a:pt x="415" y="224"/>
                </a:lnTo>
                <a:lnTo>
                  <a:pt x="415" y="224"/>
                </a:lnTo>
                <a:lnTo>
                  <a:pt x="414" y="235"/>
                </a:lnTo>
                <a:lnTo>
                  <a:pt x="411" y="246"/>
                </a:lnTo>
                <a:lnTo>
                  <a:pt x="411" y="246"/>
                </a:lnTo>
                <a:lnTo>
                  <a:pt x="411" y="252"/>
                </a:lnTo>
                <a:lnTo>
                  <a:pt x="411" y="252"/>
                </a:lnTo>
                <a:lnTo>
                  <a:pt x="406" y="270"/>
                </a:lnTo>
                <a:lnTo>
                  <a:pt x="406" y="270"/>
                </a:lnTo>
                <a:lnTo>
                  <a:pt x="401" y="282"/>
                </a:lnTo>
                <a:lnTo>
                  <a:pt x="401" y="282"/>
                </a:lnTo>
                <a:lnTo>
                  <a:pt x="398" y="292"/>
                </a:lnTo>
                <a:lnTo>
                  <a:pt x="398" y="292"/>
                </a:lnTo>
                <a:lnTo>
                  <a:pt x="392" y="304"/>
                </a:lnTo>
                <a:lnTo>
                  <a:pt x="392" y="304"/>
                </a:lnTo>
                <a:lnTo>
                  <a:pt x="381" y="322"/>
                </a:lnTo>
                <a:lnTo>
                  <a:pt x="381" y="322"/>
                </a:lnTo>
                <a:lnTo>
                  <a:pt x="370" y="336"/>
                </a:lnTo>
                <a:lnTo>
                  <a:pt x="370" y="336"/>
                </a:lnTo>
                <a:lnTo>
                  <a:pt x="363" y="344"/>
                </a:lnTo>
                <a:lnTo>
                  <a:pt x="363" y="344"/>
                </a:lnTo>
                <a:lnTo>
                  <a:pt x="357" y="352"/>
                </a:lnTo>
                <a:lnTo>
                  <a:pt x="357" y="352"/>
                </a:lnTo>
                <a:lnTo>
                  <a:pt x="348" y="360"/>
                </a:lnTo>
                <a:lnTo>
                  <a:pt x="338" y="367"/>
                </a:lnTo>
                <a:lnTo>
                  <a:pt x="338" y="367"/>
                </a:lnTo>
                <a:lnTo>
                  <a:pt x="329" y="375"/>
                </a:lnTo>
                <a:lnTo>
                  <a:pt x="329" y="375"/>
                </a:lnTo>
                <a:lnTo>
                  <a:pt x="311" y="386"/>
                </a:lnTo>
                <a:lnTo>
                  <a:pt x="311" y="386"/>
                </a:lnTo>
                <a:lnTo>
                  <a:pt x="291" y="396"/>
                </a:lnTo>
                <a:lnTo>
                  <a:pt x="291" y="396"/>
                </a:lnTo>
                <a:lnTo>
                  <a:pt x="289" y="397"/>
                </a:lnTo>
                <a:lnTo>
                  <a:pt x="289" y="397"/>
                </a:lnTo>
                <a:lnTo>
                  <a:pt x="270" y="404"/>
                </a:lnTo>
                <a:lnTo>
                  <a:pt x="253" y="408"/>
                </a:lnTo>
                <a:lnTo>
                  <a:pt x="253" y="408"/>
                </a:lnTo>
                <a:lnTo>
                  <a:pt x="245" y="410"/>
                </a:lnTo>
                <a:lnTo>
                  <a:pt x="236" y="410"/>
                </a:lnTo>
                <a:lnTo>
                  <a:pt x="236" y="410"/>
                </a:lnTo>
                <a:lnTo>
                  <a:pt x="207" y="410"/>
                </a:lnTo>
                <a:lnTo>
                  <a:pt x="207" y="410"/>
                </a:lnTo>
                <a:lnTo>
                  <a:pt x="194" y="408"/>
                </a:lnTo>
                <a:lnTo>
                  <a:pt x="182" y="407"/>
                </a:lnTo>
                <a:lnTo>
                  <a:pt x="182" y="407"/>
                </a:lnTo>
                <a:lnTo>
                  <a:pt x="161" y="404"/>
                </a:lnTo>
                <a:lnTo>
                  <a:pt x="161" y="404"/>
                </a:lnTo>
                <a:lnTo>
                  <a:pt x="150" y="401"/>
                </a:lnTo>
                <a:lnTo>
                  <a:pt x="138" y="397"/>
                </a:lnTo>
                <a:lnTo>
                  <a:pt x="138" y="397"/>
                </a:lnTo>
                <a:lnTo>
                  <a:pt x="127" y="394"/>
                </a:lnTo>
                <a:lnTo>
                  <a:pt x="127" y="394"/>
                </a:lnTo>
                <a:lnTo>
                  <a:pt x="114" y="390"/>
                </a:lnTo>
                <a:lnTo>
                  <a:pt x="114" y="390"/>
                </a:lnTo>
                <a:lnTo>
                  <a:pt x="109" y="388"/>
                </a:lnTo>
                <a:lnTo>
                  <a:pt x="109" y="388"/>
                </a:lnTo>
                <a:lnTo>
                  <a:pt x="95" y="380"/>
                </a:lnTo>
                <a:lnTo>
                  <a:pt x="95" y="380"/>
                </a:lnTo>
                <a:lnTo>
                  <a:pt x="92" y="379"/>
                </a:lnTo>
                <a:lnTo>
                  <a:pt x="92" y="379"/>
                </a:lnTo>
                <a:lnTo>
                  <a:pt x="84" y="374"/>
                </a:lnTo>
                <a:lnTo>
                  <a:pt x="75" y="367"/>
                </a:lnTo>
                <a:lnTo>
                  <a:pt x="75" y="367"/>
                </a:lnTo>
                <a:lnTo>
                  <a:pt x="73" y="366"/>
                </a:lnTo>
                <a:lnTo>
                  <a:pt x="73" y="366"/>
                </a:lnTo>
                <a:lnTo>
                  <a:pt x="67" y="363"/>
                </a:lnTo>
                <a:lnTo>
                  <a:pt x="62" y="358"/>
                </a:lnTo>
                <a:lnTo>
                  <a:pt x="62" y="358"/>
                </a:lnTo>
                <a:lnTo>
                  <a:pt x="53" y="350"/>
                </a:lnTo>
                <a:lnTo>
                  <a:pt x="53" y="350"/>
                </a:lnTo>
                <a:lnTo>
                  <a:pt x="43" y="342"/>
                </a:lnTo>
                <a:lnTo>
                  <a:pt x="43" y="342"/>
                </a:lnTo>
                <a:lnTo>
                  <a:pt x="38" y="334"/>
                </a:lnTo>
                <a:lnTo>
                  <a:pt x="38" y="334"/>
                </a:lnTo>
                <a:lnTo>
                  <a:pt x="34" y="328"/>
                </a:lnTo>
                <a:lnTo>
                  <a:pt x="30" y="322"/>
                </a:lnTo>
                <a:lnTo>
                  <a:pt x="30" y="322"/>
                </a:lnTo>
                <a:lnTo>
                  <a:pt x="24" y="311"/>
                </a:lnTo>
                <a:lnTo>
                  <a:pt x="24" y="311"/>
                </a:lnTo>
                <a:lnTo>
                  <a:pt x="23" y="309"/>
                </a:lnTo>
                <a:lnTo>
                  <a:pt x="23" y="309"/>
                </a:lnTo>
                <a:lnTo>
                  <a:pt x="21" y="306"/>
                </a:lnTo>
                <a:lnTo>
                  <a:pt x="21" y="306"/>
                </a:lnTo>
                <a:lnTo>
                  <a:pt x="13" y="285"/>
                </a:lnTo>
                <a:lnTo>
                  <a:pt x="13" y="285"/>
                </a:lnTo>
                <a:lnTo>
                  <a:pt x="4" y="255"/>
                </a:lnTo>
                <a:lnTo>
                  <a:pt x="4" y="255"/>
                </a:lnTo>
                <a:lnTo>
                  <a:pt x="2" y="246"/>
                </a:lnTo>
                <a:lnTo>
                  <a:pt x="0" y="237"/>
                </a:lnTo>
                <a:lnTo>
                  <a:pt x="0" y="237"/>
                </a:lnTo>
                <a:lnTo>
                  <a:pt x="0" y="222"/>
                </a:lnTo>
                <a:lnTo>
                  <a:pt x="0" y="207"/>
                </a:lnTo>
                <a:lnTo>
                  <a:pt x="0" y="207"/>
                </a:lnTo>
                <a:close/>
                <a:moveTo>
                  <a:pt x="373" y="90"/>
                </a:moveTo>
                <a:lnTo>
                  <a:pt x="373" y="90"/>
                </a:lnTo>
                <a:lnTo>
                  <a:pt x="373" y="88"/>
                </a:lnTo>
                <a:lnTo>
                  <a:pt x="373" y="88"/>
                </a:lnTo>
                <a:lnTo>
                  <a:pt x="373" y="88"/>
                </a:lnTo>
                <a:lnTo>
                  <a:pt x="373" y="88"/>
                </a:lnTo>
                <a:lnTo>
                  <a:pt x="373" y="90"/>
                </a:lnTo>
                <a:lnTo>
                  <a:pt x="373" y="90"/>
                </a:lnTo>
                <a:lnTo>
                  <a:pt x="374" y="91"/>
                </a:lnTo>
                <a:lnTo>
                  <a:pt x="374" y="91"/>
                </a:lnTo>
                <a:lnTo>
                  <a:pt x="379" y="98"/>
                </a:lnTo>
                <a:lnTo>
                  <a:pt x="379" y="98"/>
                </a:lnTo>
                <a:lnTo>
                  <a:pt x="381" y="98"/>
                </a:lnTo>
                <a:lnTo>
                  <a:pt x="381" y="98"/>
                </a:lnTo>
                <a:lnTo>
                  <a:pt x="379" y="96"/>
                </a:lnTo>
                <a:lnTo>
                  <a:pt x="379" y="96"/>
                </a:lnTo>
                <a:lnTo>
                  <a:pt x="374" y="90"/>
                </a:lnTo>
                <a:lnTo>
                  <a:pt x="374" y="90"/>
                </a:lnTo>
                <a:lnTo>
                  <a:pt x="373" y="90"/>
                </a:lnTo>
                <a:lnTo>
                  <a:pt x="373" y="90"/>
                </a:lnTo>
                <a:close/>
                <a:moveTo>
                  <a:pt x="221" y="390"/>
                </a:moveTo>
                <a:lnTo>
                  <a:pt x="221" y="390"/>
                </a:lnTo>
                <a:lnTo>
                  <a:pt x="221" y="390"/>
                </a:lnTo>
                <a:lnTo>
                  <a:pt x="221" y="390"/>
                </a:lnTo>
                <a:lnTo>
                  <a:pt x="223" y="386"/>
                </a:lnTo>
                <a:lnTo>
                  <a:pt x="224" y="386"/>
                </a:lnTo>
                <a:lnTo>
                  <a:pt x="224" y="386"/>
                </a:lnTo>
                <a:lnTo>
                  <a:pt x="228" y="388"/>
                </a:lnTo>
                <a:lnTo>
                  <a:pt x="228" y="388"/>
                </a:lnTo>
                <a:lnTo>
                  <a:pt x="236" y="388"/>
                </a:lnTo>
                <a:lnTo>
                  <a:pt x="236" y="388"/>
                </a:lnTo>
                <a:lnTo>
                  <a:pt x="259" y="383"/>
                </a:lnTo>
                <a:lnTo>
                  <a:pt x="259" y="383"/>
                </a:lnTo>
                <a:lnTo>
                  <a:pt x="275" y="379"/>
                </a:lnTo>
                <a:lnTo>
                  <a:pt x="289" y="374"/>
                </a:lnTo>
                <a:lnTo>
                  <a:pt x="289" y="374"/>
                </a:lnTo>
                <a:lnTo>
                  <a:pt x="308" y="366"/>
                </a:lnTo>
                <a:lnTo>
                  <a:pt x="308" y="366"/>
                </a:lnTo>
                <a:lnTo>
                  <a:pt x="319" y="361"/>
                </a:lnTo>
                <a:lnTo>
                  <a:pt x="329" y="356"/>
                </a:lnTo>
                <a:lnTo>
                  <a:pt x="329" y="356"/>
                </a:lnTo>
                <a:lnTo>
                  <a:pt x="348" y="341"/>
                </a:lnTo>
                <a:lnTo>
                  <a:pt x="348" y="341"/>
                </a:lnTo>
                <a:lnTo>
                  <a:pt x="363" y="323"/>
                </a:lnTo>
                <a:lnTo>
                  <a:pt x="363" y="323"/>
                </a:lnTo>
                <a:lnTo>
                  <a:pt x="371" y="315"/>
                </a:lnTo>
                <a:lnTo>
                  <a:pt x="377" y="306"/>
                </a:lnTo>
                <a:lnTo>
                  <a:pt x="377" y="306"/>
                </a:lnTo>
                <a:lnTo>
                  <a:pt x="382" y="300"/>
                </a:lnTo>
                <a:lnTo>
                  <a:pt x="382" y="300"/>
                </a:lnTo>
                <a:lnTo>
                  <a:pt x="390" y="281"/>
                </a:lnTo>
                <a:lnTo>
                  <a:pt x="390" y="281"/>
                </a:lnTo>
                <a:lnTo>
                  <a:pt x="393" y="270"/>
                </a:lnTo>
                <a:lnTo>
                  <a:pt x="395" y="259"/>
                </a:lnTo>
                <a:lnTo>
                  <a:pt x="395" y="259"/>
                </a:lnTo>
                <a:lnTo>
                  <a:pt x="400" y="240"/>
                </a:lnTo>
                <a:lnTo>
                  <a:pt x="400" y="240"/>
                </a:lnTo>
                <a:lnTo>
                  <a:pt x="404" y="218"/>
                </a:lnTo>
                <a:lnTo>
                  <a:pt x="404" y="218"/>
                </a:lnTo>
                <a:lnTo>
                  <a:pt x="406" y="214"/>
                </a:lnTo>
                <a:lnTo>
                  <a:pt x="406" y="214"/>
                </a:lnTo>
                <a:lnTo>
                  <a:pt x="406" y="203"/>
                </a:lnTo>
                <a:lnTo>
                  <a:pt x="406" y="203"/>
                </a:lnTo>
                <a:lnTo>
                  <a:pt x="404" y="183"/>
                </a:lnTo>
                <a:lnTo>
                  <a:pt x="404" y="183"/>
                </a:lnTo>
                <a:lnTo>
                  <a:pt x="400" y="159"/>
                </a:lnTo>
                <a:lnTo>
                  <a:pt x="400" y="159"/>
                </a:lnTo>
                <a:lnTo>
                  <a:pt x="396" y="147"/>
                </a:lnTo>
                <a:lnTo>
                  <a:pt x="396" y="147"/>
                </a:lnTo>
                <a:lnTo>
                  <a:pt x="390" y="129"/>
                </a:lnTo>
                <a:lnTo>
                  <a:pt x="390" y="129"/>
                </a:lnTo>
                <a:lnTo>
                  <a:pt x="384" y="117"/>
                </a:lnTo>
                <a:lnTo>
                  <a:pt x="377" y="106"/>
                </a:lnTo>
                <a:lnTo>
                  <a:pt x="377" y="106"/>
                </a:lnTo>
                <a:lnTo>
                  <a:pt x="371" y="98"/>
                </a:lnTo>
                <a:lnTo>
                  <a:pt x="365" y="90"/>
                </a:lnTo>
                <a:lnTo>
                  <a:pt x="365" y="90"/>
                </a:lnTo>
                <a:lnTo>
                  <a:pt x="349" y="74"/>
                </a:lnTo>
                <a:lnTo>
                  <a:pt x="329" y="61"/>
                </a:lnTo>
                <a:lnTo>
                  <a:pt x="329" y="61"/>
                </a:lnTo>
                <a:lnTo>
                  <a:pt x="314" y="52"/>
                </a:lnTo>
                <a:lnTo>
                  <a:pt x="314" y="52"/>
                </a:lnTo>
                <a:lnTo>
                  <a:pt x="300" y="44"/>
                </a:lnTo>
                <a:lnTo>
                  <a:pt x="300" y="44"/>
                </a:lnTo>
                <a:lnTo>
                  <a:pt x="275" y="33"/>
                </a:lnTo>
                <a:lnTo>
                  <a:pt x="262" y="28"/>
                </a:lnTo>
                <a:lnTo>
                  <a:pt x="250" y="25"/>
                </a:lnTo>
                <a:lnTo>
                  <a:pt x="250" y="25"/>
                </a:lnTo>
                <a:lnTo>
                  <a:pt x="226" y="20"/>
                </a:lnTo>
                <a:lnTo>
                  <a:pt x="226" y="20"/>
                </a:lnTo>
                <a:lnTo>
                  <a:pt x="210" y="17"/>
                </a:lnTo>
                <a:lnTo>
                  <a:pt x="210" y="17"/>
                </a:lnTo>
                <a:lnTo>
                  <a:pt x="190" y="16"/>
                </a:lnTo>
                <a:lnTo>
                  <a:pt x="190" y="16"/>
                </a:lnTo>
                <a:lnTo>
                  <a:pt x="180" y="16"/>
                </a:lnTo>
                <a:lnTo>
                  <a:pt x="171" y="17"/>
                </a:lnTo>
                <a:lnTo>
                  <a:pt x="171" y="17"/>
                </a:lnTo>
                <a:lnTo>
                  <a:pt x="158" y="20"/>
                </a:lnTo>
                <a:lnTo>
                  <a:pt x="158" y="20"/>
                </a:lnTo>
                <a:lnTo>
                  <a:pt x="147" y="22"/>
                </a:lnTo>
                <a:lnTo>
                  <a:pt x="147" y="22"/>
                </a:lnTo>
                <a:lnTo>
                  <a:pt x="133" y="28"/>
                </a:lnTo>
                <a:lnTo>
                  <a:pt x="133" y="28"/>
                </a:lnTo>
                <a:lnTo>
                  <a:pt x="109" y="39"/>
                </a:lnTo>
                <a:lnTo>
                  <a:pt x="109" y="39"/>
                </a:lnTo>
                <a:lnTo>
                  <a:pt x="90" y="52"/>
                </a:lnTo>
                <a:lnTo>
                  <a:pt x="73" y="66"/>
                </a:lnTo>
                <a:lnTo>
                  <a:pt x="73" y="66"/>
                </a:lnTo>
                <a:lnTo>
                  <a:pt x="60" y="79"/>
                </a:lnTo>
                <a:lnTo>
                  <a:pt x="49" y="93"/>
                </a:lnTo>
                <a:lnTo>
                  <a:pt x="49" y="93"/>
                </a:lnTo>
                <a:lnTo>
                  <a:pt x="49" y="93"/>
                </a:lnTo>
                <a:lnTo>
                  <a:pt x="49" y="93"/>
                </a:lnTo>
                <a:lnTo>
                  <a:pt x="51" y="93"/>
                </a:lnTo>
                <a:lnTo>
                  <a:pt x="51" y="93"/>
                </a:lnTo>
                <a:lnTo>
                  <a:pt x="64" y="79"/>
                </a:lnTo>
                <a:lnTo>
                  <a:pt x="64" y="79"/>
                </a:lnTo>
                <a:lnTo>
                  <a:pt x="73" y="71"/>
                </a:lnTo>
                <a:lnTo>
                  <a:pt x="73" y="71"/>
                </a:lnTo>
                <a:lnTo>
                  <a:pt x="84" y="61"/>
                </a:lnTo>
                <a:lnTo>
                  <a:pt x="97" y="54"/>
                </a:lnTo>
                <a:lnTo>
                  <a:pt x="97" y="54"/>
                </a:lnTo>
                <a:lnTo>
                  <a:pt x="108" y="47"/>
                </a:lnTo>
                <a:lnTo>
                  <a:pt x="108" y="47"/>
                </a:lnTo>
                <a:lnTo>
                  <a:pt x="119" y="41"/>
                </a:lnTo>
                <a:lnTo>
                  <a:pt x="119" y="41"/>
                </a:lnTo>
                <a:lnTo>
                  <a:pt x="127" y="38"/>
                </a:lnTo>
                <a:lnTo>
                  <a:pt x="127" y="38"/>
                </a:lnTo>
                <a:lnTo>
                  <a:pt x="130" y="38"/>
                </a:lnTo>
                <a:lnTo>
                  <a:pt x="131" y="41"/>
                </a:lnTo>
                <a:lnTo>
                  <a:pt x="131" y="41"/>
                </a:lnTo>
                <a:lnTo>
                  <a:pt x="130" y="43"/>
                </a:lnTo>
                <a:lnTo>
                  <a:pt x="127" y="44"/>
                </a:lnTo>
                <a:lnTo>
                  <a:pt x="127" y="44"/>
                </a:lnTo>
                <a:lnTo>
                  <a:pt x="125" y="44"/>
                </a:lnTo>
                <a:lnTo>
                  <a:pt x="125" y="44"/>
                </a:lnTo>
                <a:lnTo>
                  <a:pt x="120" y="46"/>
                </a:lnTo>
                <a:lnTo>
                  <a:pt x="116" y="47"/>
                </a:lnTo>
                <a:lnTo>
                  <a:pt x="116" y="47"/>
                </a:lnTo>
                <a:lnTo>
                  <a:pt x="103" y="54"/>
                </a:lnTo>
                <a:lnTo>
                  <a:pt x="103" y="54"/>
                </a:lnTo>
                <a:lnTo>
                  <a:pt x="90" y="61"/>
                </a:lnTo>
                <a:lnTo>
                  <a:pt x="78" y="69"/>
                </a:lnTo>
                <a:lnTo>
                  <a:pt x="78" y="69"/>
                </a:lnTo>
                <a:lnTo>
                  <a:pt x="70" y="77"/>
                </a:lnTo>
                <a:lnTo>
                  <a:pt x="70" y="77"/>
                </a:lnTo>
                <a:lnTo>
                  <a:pt x="49" y="98"/>
                </a:lnTo>
                <a:lnTo>
                  <a:pt x="49" y="98"/>
                </a:lnTo>
                <a:lnTo>
                  <a:pt x="43" y="107"/>
                </a:lnTo>
                <a:lnTo>
                  <a:pt x="35" y="117"/>
                </a:lnTo>
                <a:lnTo>
                  <a:pt x="35" y="117"/>
                </a:lnTo>
                <a:lnTo>
                  <a:pt x="30" y="125"/>
                </a:lnTo>
                <a:lnTo>
                  <a:pt x="30" y="125"/>
                </a:lnTo>
                <a:lnTo>
                  <a:pt x="26" y="134"/>
                </a:lnTo>
                <a:lnTo>
                  <a:pt x="23" y="145"/>
                </a:lnTo>
                <a:lnTo>
                  <a:pt x="23" y="145"/>
                </a:lnTo>
                <a:lnTo>
                  <a:pt x="18" y="161"/>
                </a:lnTo>
                <a:lnTo>
                  <a:pt x="18" y="161"/>
                </a:lnTo>
                <a:lnTo>
                  <a:pt x="16" y="169"/>
                </a:lnTo>
                <a:lnTo>
                  <a:pt x="16" y="175"/>
                </a:lnTo>
                <a:lnTo>
                  <a:pt x="16" y="175"/>
                </a:lnTo>
                <a:lnTo>
                  <a:pt x="16" y="196"/>
                </a:lnTo>
                <a:lnTo>
                  <a:pt x="16" y="196"/>
                </a:lnTo>
                <a:lnTo>
                  <a:pt x="16" y="200"/>
                </a:lnTo>
                <a:lnTo>
                  <a:pt x="16" y="200"/>
                </a:lnTo>
                <a:lnTo>
                  <a:pt x="15" y="221"/>
                </a:lnTo>
                <a:lnTo>
                  <a:pt x="15" y="221"/>
                </a:lnTo>
                <a:lnTo>
                  <a:pt x="15" y="230"/>
                </a:lnTo>
                <a:lnTo>
                  <a:pt x="16" y="238"/>
                </a:lnTo>
                <a:lnTo>
                  <a:pt x="16" y="238"/>
                </a:lnTo>
                <a:lnTo>
                  <a:pt x="23" y="265"/>
                </a:lnTo>
                <a:lnTo>
                  <a:pt x="23" y="265"/>
                </a:lnTo>
                <a:lnTo>
                  <a:pt x="26" y="274"/>
                </a:lnTo>
                <a:lnTo>
                  <a:pt x="30" y="285"/>
                </a:lnTo>
                <a:lnTo>
                  <a:pt x="30" y="285"/>
                </a:lnTo>
                <a:lnTo>
                  <a:pt x="37" y="301"/>
                </a:lnTo>
                <a:lnTo>
                  <a:pt x="37" y="301"/>
                </a:lnTo>
                <a:lnTo>
                  <a:pt x="40" y="308"/>
                </a:lnTo>
                <a:lnTo>
                  <a:pt x="43" y="312"/>
                </a:lnTo>
                <a:lnTo>
                  <a:pt x="43" y="312"/>
                </a:lnTo>
                <a:lnTo>
                  <a:pt x="53" y="325"/>
                </a:lnTo>
                <a:lnTo>
                  <a:pt x="53" y="325"/>
                </a:lnTo>
                <a:lnTo>
                  <a:pt x="54" y="330"/>
                </a:lnTo>
                <a:lnTo>
                  <a:pt x="54" y="330"/>
                </a:lnTo>
                <a:lnTo>
                  <a:pt x="59" y="334"/>
                </a:lnTo>
                <a:lnTo>
                  <a:pt x="59" y="334"/>
                </a:lnTo>
                <a:lnTo>
                  <a:pt x="65" y="341"/>
                </a:lnTo>
                <a:lnTo>
                  <a:pt x="65" y="341"/>
                </a:lnTo>
                <a:lnTo>
                  <a:pt x="90" y="356"/>
                </a:lnTo>
                <a:lnTo>
                  <a:pt x="90" y="356"/>
                </a:lnTo>
                <a:lnTo>
                  <a:pt x="100" y="361"/>
                </a:lnTo>
                <a:lnTo>
                  <a:pt x="100" y="361"/>
                </a:lnTo>
                <a:lnTo>
                  <a:pt x="120" y="372"/>
                </a:lnTo>
                <a:lnTo>
                  <a:pt x="120" y="372"/>
                </a:lnTo>
                <a:lnTo>
                  <a:pt x="136" y="379"/>
                </a:lnTo>
                <a:lnTo>
                  <a:pt x="152" y="385"/>
                </a:lnTo>
                <a:lnTo>
                  <a:pt x="152" y="385"/>
                </a:lnTo>
                <a:lnTo>
                  <a:pt x="163" y="388"/>
                </a:lnTo>
                <a:lnTo>
                  <a:pt x="176" y="390"/>
                </a:lnTo>
                <a:lnTo>
                  <a:pt x="176" y="390"/>
                </a:lnTo>
                <a:lnTo>
                  <a:pt x="187" y="390"/>
                </a:lnTo>
                <a:lnTo>
                  <a:pt x="187" y="390"/>
                </a:lnTo>
                <a:lnTo>
                  <a:pt x="188" y="390"/>
                </a:lnTo>
                <a:lnTo>
                  <a:pt x="188" y="390"/>
                </a:lnTo>
                <a:lnTo>
                  <a:pt x="188" y="390"/>
                </a:lnTo>
                <a:lnTo>
                  <a:pt x="188" y="390"/>
                </a:lnTo>
                <a:lnTo>
                  <a:pt x="191" y="388"/>
                </a:lnTo>
                <a:lnTo>
                  <a:pt x="191" y="388"/>
                </a:lnTo>
                <a:lnTo>
                  <a:pt x="198" y="390"/>
                </a:lnTo>
                <a:lnTo>
                  <a:pt x="198" y="390"/>
                </a:lnTo>
                <a:lnTo>
                  <a:pt x="206" y="390"/>
                </a:lnTo>
                <a:lnTo>
                  <a:pt x="212" y="390"/>
                </a:lnTo>
                <a:lnTo>
                  <a:pt x="212" y="390"/>
                </a:lnTo>
                <a:lnTo>
                  <a:pt x="213" y="390"/>
                </a:lnTo>
                <a:lnTo>
                  <a:pt x="213" y="390"/>
                </a:lnTo>
                <a:lnTo>
                  <a:pt x="215" y="390"/>
                </a:lnTo>
                <a:lnTo>
                  <a:pt x="215" y="390"/>
                </a:lnTo>
                <a:lnTo>
                  <a:pt x="221" y="390"/>
                </a:lnTo>
                <a:lnTo>
                  <a:pt x="221" y="390"/>
                </a:lnTo>
                <a:close/>
                <a:moveTo>
                  <a:pt x="212" y="14"/>
                </a:moveTo>
                <a:lnTo>
                  <a:pt x="212" y="14"/>
                </a:lnTo>
                <a:lnTo>
                  <a:pt x="212" y="14"/>
                </a:lnTo>
                <a:lnTo>
                  <a:pt x="212" y="14"/>
                </a:lnTo>
                <a:lnTo>
                  <a:pt x="239" y="19"/>
                </a:lnTo>
                <a:lnTo>
                  <a:pt x="239" y="19"/>
                </a:lnTo>
                <a:lnTo>
                  <a:pt x="262" y="25"/>
                </a:lnTo>
                <a:lnTo>
                  <a:pt x="262" y="25"/>
                </a:lnTo>
                <a:lnTo>
                  <a:pt x="286" y="35"/>
                </a:lnTo>
                <a:lnTo>
                  <a:pt x="308" y="46"/>
                </a:lnTo>
                <a:lnTo>
                  <a:pt x="308" y="46"/>
                </a:lnTo>
                <a:lnTo>
                  <a:pt x="327" y="57"/>
                </a:lnTo>
                <a:lnTo>
                  <a:pt x="327" y="57"/>
                </a:lnTo>
                <a:lnTo>
                  <a:pt x="344" y="68"/>
                </a:lnTo>
                <a:lnTo>
                  <a:pt x="360" y="80"/>
                </a:lnTo>
                <a:lnTo>
                  <a:pt x="360" y="80"/>
                </a:lnTo>
                <a:lnTo>
                  <a:pt x="362" y="80"/>
                </a:lnTo>
                <a:lnTo>
                  <a:pt x="362" y="80"/>
                </a:lnTo>
                <a:lnTo>
                  <a:pt x="359" y="77"/>
                </a:lnTo>
                <a:lnTo>
                  <a:pt x="359" y="77"/>
                </a:lnTo>
                <a:lnTo>
                  <a:pt x="349" y="66"/>
                </a:lnTo>
                <a:lnTo>
                  <a:pt x="349" y="66"/>
                </a:lnTo>
                <a:lnTo>
                  <a:pt x="335" y="54"/>
                </a:lnTo>
                <a:lnTo>
                  <a:pt x="321" y="43"/>
                </a:lnTo>
                <a:lnTo>
                  <a:pt x="321" y="43"/>
                </a:lnTo>
                <a:lnTo>
                  <a:pt x="314" y="39"/>
                </a:lnTo>
                <a:lnTo>
                  <a:pt x="314" y="39"/>
                </a:lnTo>
                <a:lnTo>
                  <a:pt x="299" y="31"/>
                </a:lnTo>
                <a:lnTo>
                  <a:pt x="281" y="25"/>
                </a:lnTo>
                <a:lnTo>
                  <a:pt x="281" y="25"/>
                </a:lnTo>
                <a:lnTo>
                  <a:pt x="269" y="20"/>
                </a:lnTo>
                <a:lnTo>
                  <a:pt x="254" y="19"/>
                </a:lnTo>
                <a:lnTo>
                  <a:pt x="254" y="19"/>
                </a:lnTo>
                <a:lnTo>
                  <a:pt x="242" y="17"/>
                </a:lnTo>
                <a:lnTo>
                  <a:pt x="242" y="17"/>
                </a:lnTo>
                <a:lnTo>
                  <a:pt x="221" y="14"/>
                </a:lnTo>
                <a:lnTo>
                  <a:pt x="221" y="14"/>
                </a:lnTo>
                <a:lnTo>
                  <a:pt x="212" y="14"/>
                </a:lnTo>
                <a:lnTo>
                  <a:pt x="212" y="14"/>
                </a:lnTo>
                <a:close/>
                <a:moveTo>
                  <a:pt x="217" y="393"/>
                </a:moveTo>
                <a:lnTo>
                  <a:pt x="217" y="393"/>
                </a:lnTo>
                <a:lnTo>
                  <a:pt x="217" y="394"/>
                </a:lnTo>
                <a:lnTo>
                  <a:pt x="217" y="394"/>
                </a:lnTo>
                <a:lnTo>
                  <a:pt x="217" y="394"/>
                </a:lnTo>
                <a:lnTo>
                  <a:pt x="217" y="394"/>
                </a:lnTo>
                <a:lnTo>
                  <a:pt x="226" y="394"/>
                </a:lnTo>
                <a:lnTo>
                  <a:pt x="226" y="394"/>
                </a:lnTo>
                <a:lnTo>
                  <a:pt x="234" y="394"/>
                </a:lnTo>
                <a:lnTo>
                  <a:pt x="234" y="394"/>
                </a:lnTo>
                <a:lnTo>
                  <a:pt x="237" y="394"/>
                </a:lnTo>
                <a:lnTo>
                  <a:pt x="237" y="394"/>
                </a:lnTo>
                <a:lnTo>
                  <a:pt x="250" y="393"/>
                </a:lnTo>
                <a:lnTo>
                  <a:pt x="250" y="393"/>
                </a:lnTo>
                <a:lnTo>
                  <a:pt x="261" y="390"/>
                </a:lnTo>
                <a:lnTo>
                  <a:pt x="261" y="390"/>
                </a:lnTo>
                <a:lnTo>
                  <a:pt x="272" y="388"/>
                </a:lnTo>
                <a:lnTo>
                  <a:pt x="283" y="385"/>
                </a:lnTo>
                <a:lnTo>
                  <a:pt x="283" y="385"/>
                </a:lnTo>
                <a:lnTo>
                  <a:pt x="283" y="385"/>
                </a:lnTo>
                <a:lnTo>
                  <a:pt x="283" y="385"/>
                </a:lnTo>
                <a:lnTo>
                  <a:pt x="278" y="385"/>
                </a:lnTo>
                <a:lnTo>
                  <a:pt x="278" y="385"/>
                </a:lnTo>
                <a:lnTo>
                  <a:pt x="245" y="391"/>
                </a:lnTo>
                <a:lnTo>
                  <a:pt x="245" y="391"/>
                </a:lnTo>
                <a:lnTo>
                  <a:pt x="232" y="393"/>
                </a:lnTo>
                <a:lnTo>
                  <a:pt x="220" y="393"/>
                </a:lnTo>
                <a:lnTo>
                  <a:pt x="220" y="393"/>
                </a:lnTo>
                <a:lnTo>
                  <a:pt x="217" y="393"/>
                </a:lnTo>
                <a:lnTo>
                  <a:pt x="217" y="393"/>
                </a:lnTo>
                <a:close/>
                <a:moveTo>
                  <a:pt x="136" y="388"/>
                </a:moveTo>
                <a:lnTo>
                  <a:pt x="136" y="388"/>
                </a:lnTo>
                <a:lnTo>
                  <a:pt x="136" y="388"/>
                </a:lnTo>
                <a:lnTo>
                  <a:pt x="136" y="388"/>
                </a:lnTo>
                <a:lnTo>
                  <a:pt x="138" y="388"/>
                </a:lnTo>
                <a:lnTo>
                  <a:pt x="138" y="388"/>
                </a:lnTo>
                <a:lnTo>
                  <a:pt x="153" y="394"/>
                </a:lnTo>
                <a:lnTo>
                  <a:pt x="153" y="394"/>
                </a:lnTo>
                <a:lnTo>
                  <a:pt x="157" y="396"/>
                </a:lnTo>
                <a:lnTo>
                  <a:pt x="157" y="396"/>
                </a:lnTo>
                <a:lnTo>
                  <a:pt x="172" y="397"/>
                </a:lnTo>
                <a:lnTo>
                  <a:pt x="172" y="397"/>
                </a:lnTo>
                <a:lnTo>
                  <a:pt x="174" y="397"/>
                </a:lnTo>
                <a:lnTo>
                  <a:pt x="174" y="397"/>
                </a:lnTo>
                <a:lnTo>
                  <a:pt x="172" y="397"/>
                </a:lnTo>
                <a:lnTo>
                  <a:pt x="172" y="397"/>
                </a:lnTo>
                <a:lnTo>
                  <a:pt x="168" y="396"/>
                </a:lnTo>
                <a:lnTo>
                  <a:pt x="168" y="396"/>
                </a:lnTo>
                <a:lnTo>
                  <a:pt x="152" y="393"/>
                </a:lnTo>
                <a:lnTo>
                  <a:pt x="152" y="393"/>
                </a:lnTo>
                <a:lnTo>
                  <a:pt x="150" y="391"/>
                </a:lnTo>
                <a:lnTo>
                  <a:pt x="150" y="391"/>
                </a:lnTo>
                <a:lnTo>
                  <a:pt x="149" y="391"/>
                </a:lnTo>
                <a:lnTo>
                  <a:pt x="149" y="391"/>
                </a:lnTo>
                <a:lnTo>
                  <a:pt x="146" y="390"/>
                </a:lnTo>
                <a:lnTo>
                  <a:pt x="146" y="390"/>
                </a:lnTo>
                <a:lnTo>
                  <a:pt x="138" y="388"/>
                </a:lnTo>
                <a:lnTo>
                  <a:pt x="138" y="388"/>
                </a:lnTo>
                <a:lnTo>
                  <a:pt x="136" y="388"/>
                </a:lnTo>
                <a:lnTo>
                  <a:pt x="136" y="388"/>
                </a:lnTo>
                <a:close/>
                <a:moveTo>
                  <a:pt x="407" y="188"/>
                </a:moveTo>
                <a:lnTo>
                  <a:pt x="407" y="188"/>
                </a:lnTo>
                <a:lnTo>
                  <a:pt x="406" y="170"/>
                </a:lnTo>
                <a:lnTo>
                  <a:pt x="404" y="155"/>
                </a:lnTo>
                <a:lnTo>
                  <a:pt x="404" y="155"/>
                </a:lnTo>
                <a:lnTo>
                  <a:pt x="401" y="155"/>
                </a:lnTo>
                <a:lnTo>
                  <a:pt x="401" y="155"/>
                </a:lnTo>
                <a:lnTo>
                  <a:pt x="407" y="188"/>
                </a:lnTo>
                <a:lnTo>
                  <a:pt x="407" y="188"/>
                </a:lnTo>
                <a:close/>
                <a:moveTo>
                  <a:pt x="34" y="110"/>
                </a:moveTo>
                <a:lnTo>
                  <a:pt x="34" y="110"/>
                </a:lnTo>
                <a:lnTo>
                  <a:pt x="34" y="112"/>
                </a:lnTo>
                <a:lnTo>
                  <a:pt x="34" y="112"/>
                </a:lnTo>
                <a:lnTo>
                  <a:pt x="49" y="88"/>
                </a:lnTo>
                <a:lnTo>
                  <a:pt x="67" y="68"/>
                </a:lnTo>
                <a:lnTo>
                  <a:pt x="67" y="68"/>
                </a:lnTo>
                <a:lnTo>
                  <a:pt x="65" y="68"/>
                </a:lnTo>
                <a:lnTo>
                  <a:pt x="65" y="68"/>
                </a:lnTo>
                <a:lnTo>
                  <a:pt x="49" y="85"/>
                </a:lnTo>
                <a:lnTo>
                  <a:pt x="49" y="85"/>
                </a:lnTo>
                <a:lnTo>
                  <a:pt x="46" y="90"/>
                </a:lnTo>
                <a:lnTo>
                  <a:pt x="46" y="90"/>
                </a:lnTo>
                <a:lnTo>
                  <a:pt x="46" y="91"/>
                </a:lnTo>
                <a:lnTo>
                  <a:pt x="46" y="91"/>
                </a:lnTo>
                <a:lnTo>
                  <a:pt x="45" y="93"/>
                </a:lnTo>
                <a:lnTo>
                  <a:pt x="45" y="93"/>
                </a:lnTo>
                <a:lnTo>
                  <a:pt x="40" y="99"/>
                </a:lnTo>
                <a:lnTo>
                  <a:pt x="40" y="99"/>
                </a:lnTo>
                <a:lnTo>
                  <a:pt x="37" y="106"/>
                </a:lnTo>
                <a:lnTo>
                  <a:pt x="37" y="106"/>
                </a:lnTo>
                <a:lnTo>
                  <a:pt x="34" y="110"/>
                </a:lnTo>
                <a:lnTo>
                  <a:pt x="34" y="110"/>
                </a:lnTo>
                <a:close/>
                <a:moveTo>
                  <a:pt x="325" y="366"/>
                </a:moveTo>
                <a:lnTo>
                  <a:pt x="325" y="366"/>
                </a:lnTo>
                <a:lnTo>
                  <a:pt x="340" y="356"/>
                </a:lnTo>
                <a:lnTo>
                  <a:pt x="340" y="356"/>
                </a:lnTo>
                <a:lnTo>
                  <a:pt x="332" y="360"/>
                </a:lnTo>
                <a:lnTo>
                  <a:pt x="325" y="363"/>
                </a:lnTo>
                <a:lnTo>
                  <a:pt x="325" y="363"/>
                </a:lnTo>
                <a:lnTo>
                  <a:pt x="325" y="366"/>
                </a:lnTo>
                <a:lnTo>
                  <a:pt x="325" y="366"/>
                </a:lnTo>
                <a:close/>
                <a:moveTo>
                  <a:pt x="56" y="66"/>
                </a:moveTo>
                <a:lnTo>
                  <a:pt x="56" y="66"/>
                </a:lnTo>
                <a:lnTo>
                  <a:pt x="48" y="76"/>
                </a:lnTo>
                <a:lnTo>
                  <a:pt x="41" y="85"/>
                </a:lnTo>
                <a:lnTo>
                  <a:pt x="41" y="85"/>
                </a:lnTo>
                <a:lnTo>
                  <a:pt x="54" y="69"/>
                </a:lnTo>
                <a:lnTo>
                  <a:pt x="54" y="69"/>
                </a:lnTo>
                <a:lnTo>
                  <a:pt x="56" y="68"/>
                </a:lnTo>
                <a:lnTo>
                  <a:pt x="56" y="66"/>
                </a:lnTo>
                <a:lnTo>
                  <a:pt x="56" y="66"/>
                </a:lnTo>
                <a:close/>
                <a:moveTo>
                  <a:pt x="90" y="364"/>
                </a:moveTo>
                <a:lnTo>
                  <a:pt x="90" y="364"/>
                </a:lnTo>
                <a:lnTo>
                  <a:pt x="90" y="366"/>
                </a:lnTo>
                <a:lnTo>
                  <a:pt x="92" y="366"/>
                </a:lnTo>
                <a:lnTo>
                  <a:pt x="92" y="366"/>
                </a:lnTo>
                <a:lnTo>
                  <a:pt x="109" y="374"/>
                </a:lnTo>
                <a:lnTo>
                  <a:pt x="109" y="374"/>
                </a:lnTo>
                <a:lnTo>
                  <a:pt x="119" y="379"/>
                </a:lnTo>
                <a:lnTo>
                  <a:pt x="119" y="379"/>
                </a:lnTo>
                <a:lnTo>
                  <a:pt x="120" y="379"/>
                </a:lnTo>
                <a:lnTo>
                  <a:pt x="120" y="379"/>
                </a:lnTo>
                <a:lnTo>
                  <a:pt x="120" y="379"/>
                </a:lnTo>
                <a:lnTo>
                  <a:pt x="120" y="379"/>
                </a:lnTo>
                <a:lnTo>
                  <a:pt x="90" y="364"/>
                </a:lnTo>
                <a:lnTo>
                  <a:pt x="90" y="364"/>
                </a:lnTo>
                <a:close/>
                <a:moveTo>
                  <a:pt x="29" y="293"/>
                </a:moveTo>
                <a:lnTo>
                  <a:pt x="29" y="293"/>
                </a:lnTo>
                <a:lnTo>
                  <a:pt x="27" y="293"/>
                </a:lnTo>
                <a:lnTo>
                  <a:pt x="29" y="295"/>
                </a:lnTo>
                <a:lnTo>
                  <a:pt x="29" y="295"/>
                </a:lnTo>
                <a:lnTo>
                  <a:pt x="37" y="311"/>
                </a:lnTo>
                <a:lnTo>
                  <a:pt x="37" y="311"/>
                </a:lnTo>
                <a:lnTo>
                  <a:pt x="37" y="311"/>
                </a:lnTo>
                <a:lnTo>
                  <a:pt x="37" y="311"/>
                </a:lnTo>
                <a:lnTo>
                  <a:pt x="37" y="311"/>
                </a:lnTo>
                <a:lnTo>
                  <a:pt x="37" y="311"/>
                </a:lnTo>
                <a:lnTo>
                  <a:pt x="29" y="293"/>
                </a:lnTo>
                <a:lnTo>
                  <a:pt x="29" y="293"/>
                </a:lnTo>
                <a:close/>
                <a:moveTo>
                  <a:pt x="280" y="382"/>
                </a:moveTo>
                <a:lnTo>
                  <a:pt x="280" y="382"/>
                </a:lnTo>
                <a:lnTo>
                  <a:pt x="292" y="379"/>
                </a:lnTo>
                <a:lnTo>
                  <a:pt x="305" y="372"/>
                </a:lnTo>
                <a:lnTo>
                  <a:pt x="305" y="372"/>
                </a:lnTo>
                <a:lnTo>
                  <a:pt x="280" y="382"/>
                </a:lnTo>
                <a:lnTo>
                  <a:pt x="280" y="382"/>
                </a:lnTo>
                <a:close/>
                <a:moveTo>
                  <a:pt x="365" y="326"/>
                </a:moveTo>
                <a:lnTo>
                  <a:pt x="365" y="326"/>
                </a:lnTo>
                <a:lnTo>
                  <a:pt x="354" y="339"/>
                </a:lnTo>
                <a:lnTo>
                  <a:pt x="354" y="339"/>
                </a:lnTo>
                <a:lnTo>
                  <a:pt x="352" y="341"/>
                </a:lnTo>
                <a:lnTo>
                  <a:pt x="352" y="341"/>
                </a:lnTo>
                <a:lnTo>
                  <a:pt x="352" y="341"/>
                </a:lnTo>
                <a:lnTo>
                  <a:pt x="352" y="341"/>
                </a:lnTo>
                <a:lnTo>
                  <a:pt x="352" y="341"/>
                </a:lnTo>
                <a:lnTo>
                  <a:pt x="352" y="341"/>
                </a:lnTo>
                <a:lnTo>
                  <a:pt x="355" y="341"/>
                </a:lnTo>
                <a:lnTo>
                  <a:pt x="355" y="341"/>
                </a:lnTo>
                <a:lnTo>
                  <a:pt x="365" y="326"/>
                </a:lnTo>
                <a:lnTo>
                  <a:pt x="365" y="326"/>
                </a:lnTo>
                <a:close/>
                <a:moveTo>
                  <a:pt x="404" y="232"/>
                </a:moveTo>
                <a:lnTo>
                  <a:pt x="404" y="232"/>
                </a:lnTo>
                <a:lnTo>
                  <a:pt x="398" y="262"/>
                </a:lnTo>
                <a:lnTo>
                  <a:pt x="398" y="262"/>
                </a:lnTo>
                <a:lnTo>
                  <a:pt x="403" y="248"/>
                </a:lnTo>
                <a:lnTo>
                  <a:pt x="404" y="232"/>
                </a:lnTo>
                <a:lnTo>
                  <a:pt x="404" y="232"/>
                </a:lnTo>
                <a:close/>
                <a:moveTo>
                  <a:pt x="75" y="350"/>
                </a:moveTo>
                <a:lnTo>
                  <a:pt x="75" y="350"/>
                </a:lnTo>
                <a:lnTo>
                  <a:pt x="87" y="358"/>
                </a:lnTo>
                <a:lnTo>
                  <a:pt x="100" y="364"/>
                </a:lnTo>
                <a:lnTo>
                  <a:pt x="100" y="364"/>
                </a:lnTo>
                <a:lnTo>
                  <a:pt x="87" y="358"/>
                </a:lnTo>
                <a:lnTo>
                  <a:pt x="75" y="350"/>
                </a:lnTo>
                <a:lnTo>
                  <a:pt x="75" y="350"/>
                </a:lnTo>
                <a:close/>
                <a:moveTo>
                  <a:pt x="204" y="397"/>
                </a:moveTo>
                <a:lnTo>
                  <a:pt x="204" y="397"/>
                </a:lnTo>
                <a:lnTo>
                  <a:pt x="204" y="397"/>
                </a:lnTo>
                <a:lnTo>
                  <a:pt x="204" y="397"/>
                </a:lnTo>
                <a:lnTo>
                  <a:pt x="183" y="394"/>
                </a:lnTo>
                <a:lnTo>
                  <a:pt x="183" y="394"/>
                </a:lnTo>
                <a:lnTo>
                  <a:pt x="183" y="396"/>
                </a:lnTo>
                <a:lnTo>
                  <a:pt x="183" y="396"/>
                </a:lnTo>
                <a:lnTo>
                  <a:pt x="193" y="397"/>
                </a:lnTo>
                <a:lnTo>
                  <a:pt x="204" y="397"/>
                </a:lnTo>
                <a:lnTo>
                  <a:pt x="204" y="397"/>
                </a:lnTo>
                <a:close/>
                <a:moveTo>
                  <a:pt x="68" y="65"/>
                </a:moveTo>
                <a:lnTo>
                  <a:pt x="68" y="65"/>
                </a:lnTo>
                <a:lnTo>
                  <a:pt x="79" y="55"/>
                </a:lnTo>
                <a:lnTo>
                  <a:pt x="90" y="47"/>
                </a:lnTo>
                <a:lnTo>
                  <a:pt x="90" y="47"/>
                </a:lnTo>
                <a:lnTo>
                  <a:pt x="84" y="50"/>
                </a:lnTo>
                <a:lnTo>
                  <a:pt x="79" y="55"/>
                </a:lnTo>
                <a:lnTo>
                  <a:pt x="68" y="65"/>
                </a:lnTo>
                <a:lnTo>
                  <a:pt x="68" y="65"/>
                </a:lnTo>
                <a:close/>
                <a:moveTo>
                  <a:pt x="16" y="255"/>
                </a:moveTo>
                <a:lnTo>
                  <a:pt x="16" y="255"/>
                </a:lnTo>
                <a:lnTo>
                  <a:pt x="13" y="235"/>
                </a:lnTo>
                <a:lnTo>
                  <a:pt x="13" y="235"/>
                </a:lnTo>
                <a:lnTo>
                  <a:pt x="13" y="237"/>
                </a:lnTo>
                <a:lnTo>
                  <a:pt x="13" y="237"/>
                </a:lnTo>
                <a:lnTo>
                  <a:pt x="15" y="246"/>
                </a:lnTo>
                <a:lnTo>
                  <a:pt x="15" y="246"/>
                </a:lnTo>
                <a:lnTo>
                  <a:pt x="16" y="254"/>
                </a:lnTo>
                <a:lnTo>
                  <a:pt x="16" y="254"/>
                </a:lnTo>
                <a:lnTo>
                  <a:pt x="16" y="255"/>
                </a:lnTo>
                <a:lnTo>
                  <a:pt x="16" y="255"/>
                </a:lnTo>
                <a:lnTo>
                  <a:pt x="16" y="255"/>
                </a:lnTo>
                <a:close/>
                <a:moveTo>
                  <a:pt x="139" y="20"/>
                </a:moveTo>
                <a:lnTo>
                  <a:pt x="139" y="20"/>
                </a:lnTo>
                <a:lnTo>
                  <a:pt x="171" y="14"/>
                </a:lnTo>
                <a:lnTo>
                  <a:pt x="171" y="14"/>
                </a:lnTo>
                <a:lnTo>
                  <a:pt x="155" y="17"/>
                </a:lnTo>
                <a:lnTo>
                  <a:pt x="139" y="20"/>
                </a:lnTo>
                <a:lnTo>
                  <a:pt x="139" y="20"/>
                </a:lnTo>
                <a:close/>
                <a:moveTo>
                  <a:pt x="310" y="30"/>
                </a:moveTo>
                <a:lnTo>
                  <a:pt x="310" y="30"/>
                </a:lnTo>
                <a:lnTo>
                  <a:pt x="310" y="31"/>
                </a:lnTo>
                <a:lnTo>
                  <a:pt x="310" y="31"/>
                </a:lnTo>
                <a:lnTo>
                  <a:pt x="319" y="36"/>
                </a:lnTo>
                <a:lnTo>
                  <a:pt x="319" y="36"/>
                </a:lnTo>
                <a:lnTo>
                  <a:pt x="322" y="38"/>
                </a:lnTo>
                <a:lnTo>
                  <a:pt x="322" y="38"/>
                </a:lnTo>
                <a:lnTo>
                  <a:pt x="322" y="38"/>
                </a:lnTo>
                <a:lnTo>
                  <a:pt x="322" y="38"/>
                </a:lnTo>
                <a:lnTo>
                  <a:pt x="316" y="33"/>
                </a:lnTo>
                <a:lnTo>
                  <a:pt x="310" y="30"/>
                </a:lnTo>
                <a:lnTo>
                  <a:pt x="310" y="30"/>
                </a:lnTo>
                <a:close/>
                <a:moveTo>
                  <a:pt x="270" y="17"/>
                </a:moveTo>
                <a:lnTo>
                  <a:pt x="270" y="17"/>
                </a:lnTo>
                <a:lnTo>
                  <a:pt x="262" y="14"/>
                </a:lnTo>
                <a:lnTo>
                  <a:pt x="253" y="13"/>
                </a:lnTo>
                <a:lnTo>
                  <a:pt x="253" y="13"/>
                </a:lnTo>
                <a:lnTo>
                  <a:pt x="270" y="17"/>
                </a:lnTo>
                <a:lnTo>
                  <a:pt x="270" y="17"/>
                </a:lnTo>
                <a:close/>
                <a:moveTo>
                  <a:pt x="250" y="405"/>
                </a:moveTo>
                <a:lnTo>
                  <a:pt x="250" y="405"/>
                </a:lnTo>
                <a:lnTo>
                  <a:pt x="236" y="407"/>
                </a:lnTo>
                <a:lnTo>
                  <a:pt x="236" y="407"/>
                </a:lnTo>
                <a:lnTo>
                  <a:pt x="243" y="407"/>
                </a:lnTo>
                <a:lnTo>
                  <a:pt x="250" y="405"/>
                </a:lnTo>
                <a:lnTo>
                  <a:pt x="250" y="405"/>
                </a:lnTo>
                <a:close/>
                <a:moveTo>
                  <a:pt x="131" y="24"/>
                </a:moveTo>
                <a:lnTo>
                  <a:pt x="131" y="24"/>
                </a:lnTo>
                <a:lnTo>
                  <a:pt x="128" y="24"/>
                </a:lnTo>
                <a:lnTo>
                  <a:pt x="128" y="24"/>
                </a:lnTo>
                <a:lnTo>
                  <a:pt x="122" y="27"/>
                </a:lnTo>
                <a:lnTo>
                  <a:pt x="122" y="27"/>
                </a:lnTo>
                <a:lnTo>
                  <a:pt x="122" y="27"/>
                </a:lnTo>
                <a:lnTo>
                  <a:pt x="122" y="27"/>
                </a:lnTo>
                <a:lnTo>
                  <a:pt x="122" y="27"/>
                </a:lnTo>
                <a:lnTo>
                  <a:pt x="122" y="27"/>
                </a:lnTo>
                <a:lnTo>
                  <a:pt x="131" y="24"/>
                </a:lnTo>
                <a:lnTo>
                  <a:pt x="131" y="24"/>
                </a:lnTo>
                <a:close/>
                <a:moveTo>
                  <a:pt x="407" y="226"/>
                </a:moveTo>
                <a:lnTo>
                  <a:pt x="407" y="226"/>
                </a:lnTo>
                <a:lnTo>
                  <a:pt x="407" y="237"/>
                </a:lnTo>
                <a:lnTo>
                  <a:pt x="407" y="237"/>
                </a:lnTo>
                <a:lnTo>
                  <a:pt x="407" y="226"/>
                </a:lnTo>
                <a:lnTo>
                  <a:pt x="407" y="226"/>
                </a:lnTo>
                <a:close/>
                <a:moveTo>
                  <a:pt x="16" y="136"/>
                </a:moveTo>
                <a:lnTo>
                  <a:pt x="16" y="136"/>
                </a:lnTo>
                <a:lnTo>
                  <a:pt x="16" y="134"/>
                </a:lnTo>
                <a:lnTo>
                  <a:pt x="16" y="134"/>
                </a:lnTo>
                <a:lnTo>
                  <a:pt x="15" y="137"/>
                </a:lnTo>
                <a:lnTo>
                  <a:pt x="15" y="137"/>
                </a:lnTo>
                <a:lnTo>
                  <a:pt x="13" y="140"/>
                </a:lnTo>
                <a:lnTo>
                  <a:pt x="13" y="140"/>
                </a:lnTo>
                <a:lnTo>
                  <a:pt x="15" y="140"/>
                </a:lnTo>
                <a:lnTo>
                  <a:pt x="15" y="140"/>
                </a:lnTo>
                <a:lnTo>
                  <a:pt x="16" y="136"/>
                </a:lnTo>
                <a:lnTo>
                  <a:pt x="16" y="136"/>
                </a:lnTo>
                <a:close/>
                <a:moveTo>
                  <a:pt x="407" y="194"/>
                </a:moveTo>
                <a:lnTo>
                  <a:pt x="407" y="194"/>
                </a:lnTo>
                <a:lnTo>
                  <a:pt x="409" y="194"/>
                </a:lnTo>
                <a:lnTo>
                  <a:pt x="409" y="194"/>
                </a:lnTo>
                <a:lnTo>
                  <a:pt x="407" y="189"/>
                </a:lnTo>
                <a:lnTo>
                  <a:pt x="407" y="189"/>
                </a:lnTo>
                <a:lnTo>
                  <a:pt x="407" y="189"/>
                </a:lnTo>
                <a:lnTo>
                  <a:pt x="407" y="189"/>
                </a:lnTo>
                <a:lnTo>
                  <a:pt x="407" y="194"/>
                </a:lnTo>
                <a:lnTo>
                  <a:pt x="407" y="194"/>
                </a:lnTo>
                <a:close/>
                <a:moveTo>
                  <a:pt x="188" y="9"/>
                </a:moveTo>
                <a:lnTo>
                  <a:pt x="188" y="9"/>
                </a:lnTo>
                <a:lnTo>
                  <a:pt x="188" y="9"/>
                </a:lnTo>
                <a:lnTo>
                  <a:pt x="188" y="9"/>
                </a:lnTo>
                <a:lnTo>
                  <a:pt x="185" y="9"/>
                </a:lnTo>
                <a:lnTo>
                  <a:pt x="185" y="9"/>
                </a:lnTo>
                <a:lnTo>
                  <a:pt x="185" y="9"/>
                </a:lnTo>
                <a:lnTo>
                  <a:pt x="185" y="9"/>
                </a:lnTo>
                <a:lnTo>
                  <a:pt x="188" y="9"/>
                </a:lnTo>
                <a:lnTo>
                  <a:pt x="188" y="9"/>
                </a:lnTo>
                <a:close/>
                <a:moveTo>
                  <a:pt x="21" y="276"/>
                </a:moveTo>
                <a:lnTo>
                  <a:pt x="21" y="276"/>
                </a:lnTo>
                <a:lnTo>
                  <a:pt x="21" y="276"/>
                </a:lnTo>
                <a:lnTo>
                  <a:pt x="21" y="276"/>
                </a:lnTo>
                <a:lnTo>
                  <a:pt x="21" y="278"/>
                </a:lnTo>
                <a:lnTo>
                  <a:pt x="21" y="278"/>
                </a:lnTo>
                <a:lnTo>
                  <a:pt x="23" y="278"/>
                </a:lnTo>
                <a:lnTo>
                  <a:pt x="23" y="278"/>
                </a:lnTo>
                <a:lnTo>
                  <a:pt x="21" y="276"/>
                </a:lnTo>
                <a:lnTo>
                  <a:pt x="21" y="276"/>
                </a:lnTo>
                <a:close/>
                <a:moveTo>
                  <a:pt x="280" y="393"/>
                </a:moveTo>
                <a:lnTo>
                  <a:pt x="280" y="393"/>
                </a:lnTo>
                <a:lnTo>
                  <a:pt x="280" y="393"/>
                </a:lnTo>
                <a:lnTo>
                  <a:pt x="280" y="393"/>
                </a:lnTo>
                <a:lnTo>
                  <a:pt x="280" y="393"/>
                </a:lnTo>
                <a:lnTo>
                  <a:pt x="280" y="393"/>
                </a:lnTo>
                <a:lnTo>
                  <a:pt x="280" y="393"/>
                </a:lnTo>
                <a:lnTo>
                  <a:pt x="280" y="393"/>
                </a:lnTo>
                <a:lnTo>
                  <a:pt x="280" y="393"/>
                </a:lnTo>
                <a:lnTo>
                  <a:pt x="280" y="39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00"/>
          <p:cNvSpPr>
            <a:spLocks noEditPoints="1"/>
          </p:cNvSpPr>
          <p:nvPr/>
        </p:nvSpPr>
        <p:spPr bwMode="auto">
          <a:xfrm>
            <a:off x="4322046" y="3582086"/>
            <a:ext cx="451705" cy="464673"/>
          </a:xfrm>
          <a:custGeom>
            <a:avLst/>
            <a:gdLst>
              <a:gd name="T0" fmla="*/ 98 w 209"/>
              <a:gd name="T1" fmla="*/ 215 h 215"/>
              <a:gd name="T2" fmla="*/ 76 w 209"/>
              <a:gd name="T3" fmla="*/ 200 h 215"/>
              <a:gd name="T4" fmla="*/ 2 w 209"/>
              <a:gd name="T5" fmla="*/ 129 h 215"/>
              <a:gd name="T6" fmla="*/ 70 w 209"/>
              <a:gd name="T7" fmla="*/ 6 h 215"/>
              <a:gd name="T8" fmla="*/ 163 w 209"/>
              <a:gd name="T9" fmla="*/ 63 h 215"/>
              <a:gd name="T10" fmla="*/ 201 w 209"/>
              <a:gd name="T11" fmla="*/ 128 h 215"/>
              <a:gd name="T12" fmla="*/ 108 w 209"/>
              <a:gd name="T13" fmla="*/ 129 h 215"/>
              <a:gd name="T14" fmla="*/ 11 w 209"/>
              <a:gd name="T15" fmla="*/ 74 h 215"/>
              <a:gd name="T16" fmla="*/ 93 w 209"/>
              <a:gd name="T17" fmla="*/ 16 h 215"/>
              <a:gd name="T18" fmla="*/ 111 w 209"/>
              <a:gd name="T19" fmla="*/ 17 h 215"/>
              <a:gd name="T20" fmla="*/ 86 w 209"/>
              <a:gd name="T21" fmla="*/ 13 h 215"/>
              <a:gd name="T22" fmla="*/ 130 w 209"/>
              <a:gd name="T23" fmla="*/ 114 h 215"/>
              <a:gd name="T24" fmla="*/ 138 w 209"/>
              <a:gd name="T25" fmla="*/ 191 h 215"/>
              <a:gd name="T26" fmla="*/ 130 w 209"/>
              <a:gd name="T27" fmla="*/ 14 h 215"/>
              <a:gd name="T28" fmla="*/ 117 w 209"/>
              <a:gd name="T29" fmla="*/ 35 h 215"/>
              <a:gd name="T30" fmla="*/ 142 w 209"/>
              <a:gd name="T31" fmla="*/ 85 h 215"/>
              <a:gd name="T32" fmla="*/ 114 w 209"/>
              <a:gd name="T33" fmla="*/ 196 h 215"/>
              <a:gd name="T34" fmla="*/ 171 w 209"/>
              <a:gd name="T35" fmla="*/ 91 h 215"/>
              <a:gd name="T36" fmla="*/ 95 w 209"/>
              <a:gd name="T37" fmla="*/ 180 h 215"/>
              <a:gd name="T38" fmla="*/ 136 w 209"/>
              <a:gd name="T39" fmla="*/ 170 h 215"/>
              <a:gd name="T40" fmla="*/ 95 w 209"/>
              <a:gd name="T41" fmla="*/ 47 h 215"/>
              <a:gd name="T42" fmla="*/ 89 w 209"/>
              <a:gd name="T43" fmla="*/ 186 h 215"/>
              <a:gd name="T44" fmla="*/ 65 w 209"/>
              <a:gd name="T45" fmla="*/ 123 h 215"/>
              <a:gd name="T46" fmla="*/ 33 w 209"/>
              <a:gd name="T47" fmla="*/ 120 h 215"/>
              <a:gd name="T48" fmla="*/ 109 w 209"/>
              <a:gd name="T49" fmla="*/ 49 h 215"/>
              <a:gd name="T50" fmla="*/ 24 w 209"/>
              <a:gd name="T51" fmla="*/ 101 h 215"/>
              <a:gd name="T52" fmla="*/ 81 w 209"/>
              <a:gd name="T53" fmla="*/ 35 h 215"/>
              <a:gd name="T54" fmla="*/ 82 w 209"/>
              <a:gd name="T55" fmla="*/ 106 h 215"/>
              <a:gd name="T56" fmla="*/ 89 w 209"/>
              <a:gd name="T57" fmla="*/ 117 h 215"/>
              <a:gd name="T58" fmla="*/ 95 w 209"/>
              <a:gd name="T59" fmla="*/ 183 h 215"/>
              <a:gd name="T60" fmla="*/ 41 w 209"/>
              <a:gd name="T61" fmla="*/ 88 h 215"/>
              <a:gd name="T62" fmla="*/ 48 w 209"/>
              <a:gd name="T63" fmla="*/ 123 h 215"/>
              <a:gd name="T64" fmla="*/ 89 w 209"/>
              <a:gd name="T65" fmla="*/ 19 h 215"/>
              <a:gd name="T66" fmla="*/ 98 w 209"/>
              <a:gd name="T67" fmla="*/ 164 h 215"/>
              <a:gd name="T68" fmla="*/ 46 w 209"/>
              <a:gd name="T69" fmla="*/ 118 h 215"/>
              <a:gd name="T70" fmla="*/ 108 w 209"/>
              <a:gd name="T71" fmla="*/ 161 h 215"/>
              <a:gd name="T72" fmla="*/ 93 w 209"/>
              <a:gd name="T73" fmla="*/ 35 h 215"/>
              <a:gd name="T74" fmla="*/ 57 w 209"/>
              <a:gd name="T75" fmla="*/ 88 h 215"/>
              <a:gd name="T76" fmla="*/ 90 w 209"/>
              <a:gd name="T77" fmla="*/ 123 h 215"/>
              <a:gd name="T78" fmla="*/ 180 w 209"/>
              <a:gd name="T79" fmla="*/ 90 h 215"/>
              <a:gd name="T80" fmla="*/ 71 w 209"/>
              <a:gd name="T81" fmla="*/ 82 h 215"/>
              <a:gd name="T82" fmla="*/ 87 w 209"/>
              <a:gd name="T83" fmla="*/ 93 h 215"/>
              <a:gd name="T84" fmla="*/ 150 w 209"/>
              <a:gd name="T85" fmla="*/ 110 h 215"/>
              <a:gd name="T86" fmla="*/ 90 w 209"/>
              <a:gd name="T87" fmla="*/ 101 h 215"/>
              <a:gd name="T88" fmla="*/ 100 w 209"/>
              <a:gd name="T89" fmla="*/ 66 h 215"/>
              <a:gd name="T90" fmla="*/ 15 w 209"/>
              <a:gd name="T91" fmla="*/ 99 h 215"/>
              <a:gd name="T92" fmla="*/ 87 w 209"/>
              <a:gd name="T93" fmla="*/ 159 h 215"/>
              <a:gd name="T94" fmla="*/ 108 w 209"/>
              <a:gd name="T95" fmla="*/ 87 h 215"/>
              <a:gd name="T96" fmla="*/ 54 w 209"/>
              <a:gd name="T97" fmla="*/ 98 h 215"/>
              <a:gd name="T98" fmla="*/ 142 w 209"/>
              <a:gd name="T99" fmla="*/ 114 h 215"/>
              <a:gd name="T100" fmla="*/ 160 w 209"/>
              <a:gd name="T101" fmla="*/ 98 h 215"/>
              <a:gd name="T102" fmla="*/ 8 w 209"/>
              <a:gd name="T103" fmla="*/ 99 h 215"/>
              <a:gd name="T104" fmla="*/ 127 w 209"/>
              <a:gd name="T105" fmla="*/ 107 h 215"/>
              <a:gd name="T106" fmla="*/ 87 w 209"/>
              <a:gd name="T107" fmla="*/ 183 h 215"/>
              <a:gd name="T108" fmla="*/ 11 w 209"/>
              <a:gd name="T109" fmla="*/ 88 h 215"/>
              <a:gd name="T110" fmla="*/ 153 w 209"/>
              <a:gd name="T111" fmla="*/ 85 h 215"/>
              <a:gd name="T112" fmla="*/ 67 w 209"/>
              <a:gd name="T113" fmla="*/ 115 h 215"/>
              <a:gd name="T114" fmla="*/ 87 w 209"/>
              <a:gd name="T115" fmla="*/ 150 h 215"/>
              <a:gd name="T116" fmla="*/ 202 w 209"/>
              <a:gd name="T117" fmla="*/ 90 h 215"/>
              <a:gd name="T118" fmla="*/ 95 w 209"/>
              <a:gd name="T119" fmla="*/ 205 h 215"/>
              <a:gd name="T120" fmla="*/ 166 w 209"/>
              <a:gd name="T121" fmla="*/ 128 h 215"/>
              <a:gd name="T122" fmla="*/ 193 w 209"/>
              <a:gd name="T123" fmla="*/ 95 h 215"/>
              <a:gd name="T124" fmla="*/ 90 w 209"/>
              <a:gd name="T125" fmla="*/ 66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15">
                <a:moveTo>
                  <a:pt x="142" y="132"/>
                </a:moveTo>
                <a:lnTo>
                  <a:pt x="142" y="132"/>
                </a:lnTo>
                <a:lnTo>
                  <a:pt x="142" y="136"/>
                </a:lnTo>
                <a:lnTo>
                  <a:pt x="142" y="136"/>
                </a:lnTo>
                <a:lnTo>
                  <a:pt x="142" y="158"/>
                </a:lnTo>
                <a:lnTo>
                  <a:pt x="142" y="158"/>
                </a:lnTo>
                <a:lnTo>
                  <a:pt x="144" y="178"/>
                </a:lnTo>
                <a:lnTo>
                  <a:pt x="144" y="178"/>
                </a:lnTo>
                <a:lnTo>
                  <a:pt x="145" y="194"/>
                </a:lnTo>
                <a:lnTo>
                  <a:pt x="145" y="194"/>
                </a:lnTo>
                <a:lnTo>
                  <a:pt x="145" y="207"/>
                </a:lnTo>
                <a:lnTo>
                  <a:pt x="145" y="207"/>
                </a:lnTo>
                <a:lnTo>
                  <a:pt x="144" y="208"/>
                </a:lnTo>
                <a:lnTo>
                  <a:pt x="144" y="208"/>
                </a:lnTo>
                <a:lnTo>
                  <a:pt x="144" y="210"/>
                </a:lnTo>
                <a:lnTo>
                  <a:pt x="144" y="210"/>
                </a:lnTo>
                <a:lnTo>
                  <a:pt x="142" y="211"/>
                </a:lnTo>
                <a:lnTo>
                  <a:pt x="139" y="213"/>
                </a:lnTo>
                <a:lnTo>
                  <a:pt x="139" y="213"/>
                </a:lnTo>
                <a:lnTo>
                  <a:pt x="131" y="213"/>
                </a:lnTo>
                <a:lnTo>
                  <a:pt x="131" y="213"/>
                </a:lnTo>
                <a:lnTo>
                  <a:pt x="128" y="213"/>
                </a:lnTo>
                <a:lnTo>
                  <a:pt x="128" y="213"/>
                </a:lnTo>
                <a:lnTo>
                  <a:pt x="122" y="213"/>
                </a:lnTo>
                <a:lnTo>
                  <a:pt x="122" y="213"/>
                </a:lnTo>
                <a:lnTo>
                  <a:pt x="111" y="213"/>
                </a:lnTo>
                <a:lnTo>
                  <a:pt x="111" y="213"/>
                </a:lnTo>
                <a:lnTo>
                  <a:pt x="108" y="215"/>
                </a:lnTo>
                <a:lnTo>
                  <a:pt x="108" y="215"/>
                </a:lnTo>
                <a:lnTo>
                  <a:pt x="106" y="215"/>
                </a:lnTo>
                <a:lnTo>
                  <a:pt x="106" y="215"/>
                </a:lnTo>
                <a:lnTo>
                  <a:pt x="101" y="215"/>
                </a:lnTo>
                <a:lnTo>
                  <a:pt x="101" y="215"/>
                </a:lnTo>
                <a:lnTo>
                  <a:pt x="98" y="215"/>
                </a:lnTo>
                <a:lnTo>
                  <a:pt x="98" y="215"/>
                </a:lnTo>
                <a:lnTo>
                  <a:pt x="97" y="215"/>
                </a:lnTo>
                <a:lnTo>
                  <a:pt x="97" y="215"/>
                </a:lnTo>
                <a:lnTo>
                  <a:pt x="93" y="213"/>
                </a:lnTo>
                <a:lnTo>
                  <a:pt x="93" y="213"/>
                </a:lnTo>
                <a:lnTo>
                  <a:pt x="84" y="213"/>
                </a:lnTo>
                <a:lnTo>
                  <a:pt x="84" y="213"/>
                </a:lnTo>
                <a:lnTo>
                  <a:pt x="82" y="213"/>
                </a:lnTo>
                <a:lnTo>
                  <a:pt x="82" y="213"/>
                </a:lnTo>
                <a:lnTo>
                  <a:pt x="82" y="215"/>
                </a:lnTo>
                <a:lnTo>
                  <a:pt x="81" y="215"/>
                </a:lnTo>
                <a:lnTo>
                  <a:pt x="81" y="215"/>
                </a:lnTo>
                <a:lnTo>
                  <a:pt x="79" y="215"/>
                </a:lnTo>
                <a:lnTo>
                  <a:pt x="79" y="213"/>
                </a:lnTo>
                <a:lnTo>
                  <a:pt x="79" y="213"/>
                </a:lnTo>
                <a:lnTo>
                  <a:pt x="76" y="213"/>
                </a:lnTo>
                <a:lnTo>
                  <a:pt x="76" y="213"/>
                </a:lnTo>
                <a:lnTo>
                  <a:pt x="76" y="213"/>
                </a:lnTo>
                <a:lnTo>
                  <a:pt x="76" y="213"/>
                </a:lnTo>
                <a:lnTo>
                  <a:pt x="74" y="211"/>
                </a:lnTo>
                <a:lnTo>
                  <a:pt x="74" y="211"/>
                </a:lnTo>
                <a:lnTo>
                  <a:pt x="74" y="211"/>
                </a:lnTo>
                <a:lnTo>
                  <a:pt x="76" y="210"/>
                </a:lnTo>
                <a:lnTo>
                  <a:pt x="76" y="210"/>
                </a:lnTo>
                <a:lnTo>
                  <a:pt x="78" y="210"/>
                </a:lnTo>
                <a:lnTo>
                  <a:pt x="78" y="210"/>
                </a:lnTo>
                <a:lnTo>
                  <a:pt x="78" y="210"/>
                </a:lnTo>
                <a:lnTo>
                  <a:pt x="78" y="210"/>
                </a:lnTo>
                <a:lnTo>
                  <a:pt x="79" y="208"/>
                </a:lnTo>
                <a:lnTo>
                  <a:pt x="78" y="207"/>
                </a:lnTo>
                <a:lnTo>
                  <a:pt x="78" y="207"/>
                </a:lnTo>
                <a:lnTo>
                  <a:pt x="78" y="205"/>
                </a:lnTo>
                <a:lnTo>
                  <a:pt x="78" y="205"/>
                </a:lnTo>
                <a:lnTo>
                  <a:pt x="76" y="203"/>
                </a:lnTo>
                <a:lnTo>
                  <a:pt x="76" y="203"/>
                </a:lnTo>
                <a:lnTo>
                  <a:pt x="76" y="200"/>
                </a:lnTo>
                <a:lnTo>
                  <a:pt x="76" y="199"/>
                </a:lnTo>
                <a:lnTo>
                  <a:pt x="76" y="199"/>
                </a:lnTo>
                <a:lnTo>
                  <a:pt x="78" y="197"/>
                </a:lnTo>
                <a:lnTo>
                  <a:pt x="78" y="197"/>
                </a:lnTo>
                <a:lnTo>
                  <a:pt x="78" y="192"/>
                </a:lnTo>
                <a:lnTo>
                  <a:pt x="78" y="192"/>
                </a:lnTo>
                <a:lnTo>
                  <a:pt x="76" y="170"/>
                </a:lnTo>
                <a:lnTo>
                  <a:pt x="76" y="170"/>
                </a:lnTo>
                <a:lnTo>
                  <a:pt x="73" y="156"/>
                </a:lnTo>
                <a:lnTo>
                  <a:pt x="73" y="156"/>
                </a:lnTo>
                <a:lnTo>
                  <a:pt x="70" y="139"/>
                </a:lnTo>
                <a:lnTo>
                  <a:pt x="70" y="139"/>
                </a:lnTo>
                <a:lnTo>
                  <a:pt x="70" y="137"/>
                </a:lnTo>
                <a:lnTo>
                  <a:pt x="70" y="137"/>
                </a:lnTo>
                <a:lnTo>
                  <a:pt x="68" y="137"/>
                </a:lnTo>
                <a:lnTo>
                  <a:pt x="68" y="137"/>
                </a:lnTo>
                <a:lnTo>
                  <a:pt x="29" y="139"/>
                </a:lnTo>
                <a:lnTo>
                  <a:pt x="29" y="139"/>
                </a:lnTo>
                <a:lnTo>
                  <a:pt x="15" y="139"/>
                </a:lnTo>
                <a:lnTo>
                  <a:pt x="15" y="139"/>
                </a:lnTo>
                <a:lnTo>
                  <a:pt x="2" y="137"/>
                </a:lnTo>
                <a:lnTo>
                  <a:pt x="2" y="137"/>
                </a:lnTo>
                <a:lnTo>
                  <a:pt x="2" y="137"/>
                </a:lnTo>
                <a:lnTo>
                  <a:pt x="2" y="137"/>
                </a:lnTo>
                <a:lnTo>
                  <a:pt x="0" y="136"/>
                </a:lnTo>
                <a:lnTo>
                  <a:pt x="0" y="136"/>
                </a:lnTo>
                <a:lnTo>
                  <a:pt x="2" y="134"/>
                </a:lnTo>
                <a:lnTo>
                  <a:pt x="2" y="134"/>
                </a:lnTo>
                <a:lnTo>
                  <a:pt x="7" y="134"/>
                </a:lnTo>
                <a:lnTo>
                  <a:pt x="7" y="134"/>
                </a:lnTo>
                <a:lnTo>
                  <a:pt x="5" y="134"/>
                </a:lnTo>
                <a:lnTo>
                  <a:pt x="5" y="134"/>
                </a:lnTo>
                <a:lnTo>
                  <a:pt x="2" y="132"/>
                </a:lnTo>
                <a:lnTo>
                  <a:pt x="2" y="129"/>
                </a:lnTo>
                <a:lnTo>
                  <a:pt x="2" y="129"/>
                </a:lnTo>
                <a:lnTo>
                  <a:pt x="4" y="125"/>
                </a:lnTo>
                <a:lnTo>
                  <a:pt x="4" y="118"/>
                </a:lnTo>
                <a:lnTo>
                  <a:pt x="4" y="118"/>
                </a:lnTo>
                <a:lnTo>
                  <a:pt x="2" y="99"/>
                </a:lnTo>
                <a:lnTo>
                  <a:pt x="2" y="99"/>
                </a:lnTo>
                <a:lnTo>
                  <a:pt x="2" y="90"/>
                </a:lnTo>
                <a:lnTo>
                  <a:pt x="2" y="90"/>
                </a:lnTo>
                <a:lnTo>
                  <a:pt x="2" y="76"/>
                </a:lnTo>
                <a:lnTo>
                  <a:pt x="2" y="76"/>
                </a:lnTo>
                <a:lnTo>
                  <a:pt x="2" y="74"/>
                </a:lnTo>
                <a:lnTo>
                  <a:pt x="2" y="74"/>
                </a:lnTo>
                <a:lnTo>
                  <a:pt x="2" y="73"/>
                </a:lnTo>
                <a:lnTo>
                  <a:pt x="4" y="71"/>
                </a:lnTo>
                <a:lnTo>
                  <a:pt x="4" y="71"/>
                </a:lnTo>
                <a:lnTo>
                  <a:pt x="11" y="71"/>
                </a:lnTo>
                <a:lnTo>
                  <a:pt x="11" y="71"/>
                </a:lnTo>
                <a:lnTo>
                  <a:pt x="41" y="68"/>
                </a:lnTo>
                <a:lnTo>
                  <a:pt x="41" y="68"/>
                </a:lnTo>
                <a:lnTo>
                  <a:pt x="68" y="68"/>
                </a:lnTo>
                <a:lnTo>
                  <a:pt x="68" y="68"/>
                </a:lnTo>
                <a:lnTo>
                  <a:pt x="73" y="68"/>
                </a:lnTo>
                <a:lnTo>
                  <a:pt x="73" y="68"/>
                </a:lnTo>
                <a:lnTo>
                  <a:pt x="73" y="66"/>
                </a:lnTo>
                <a:lnTo>
                  <a:pt x="73" y="66"/>
                </a:lnTo>
                <a:lnTo>
                  <a:pt x="71" y="54"/>
                </a:lnTo>
                <a:lnTo>
                  <a:pt x="71" y="54"/>
                </a:lnTo>
                <a:lnTo>
                  <a:pt x="71" y="41"/>
                </a:lnTo>
                <a:lnTo>
                  <a:pt x="71" y="41"/>
                </a:lnTo>
                <a:lnTo>
                  <a:pt x="70" y="27"/>
                </a:lnTo>
                <a:lnTo>
                  <a:pt x="70" y="27"/>
                </a:lnTo>
                <a:lnTo>
                  <a:pt x="70" y="19"/>
                </a:lnTo>
                <a:lnTo>
                  <a:pt x="70" y="19"/>
                </a:lnTo>
                <a:lnTo>
                  <a:pt x="70" y="9"/>
                </a:lnTo>
                <a:lnTo>
                  <a:pt x="70" y="9"/>
                </a:lnTo>
                <a:lnTo>
                  <a:pt x="70" y="6"/>
                </a:lnTo>
                <a:lnTo>
                  <a:pt x="70" y="6"/>
                </a:lnTo>
                <a:lnTo>
                  <a:pt x="70" y="3"/>
                </a:lnTo>
                <a:lnTo>
                  <a:pt x="71" y="2"/>
                </a:lnTo>
                <a:lnTo>
                  <a:pt x="71" y="2"/>
                </a:lnTo>
                <a:lnTo>
                  <a:pt x="73" y="2"/>
                </a:lnTo>
                <a:lnTo>
                  <a:pt x="73" y="3"/>
                </a:lnTo>
                <a:lnTo>
                  <a:pt x="73" y="3"/>
                </a:lnTo>
                <a:lnTo>
                  <a:pt x="78" y="3"/>
                </a:lnTo>
                <a:lnTo>
                  <a:pt x="78" y="3"/>
                </a:lnTo>
                <a:lnTo>
                  <a:pt x="108" y="2"/>
                </a:lnTo>
                <a:lnTo>
                  <a:pt x="108" y="2"/>
                </a:lnTo>
                <a:lnTo>
                  <a:pt x="120" y="0"/>
                </a:lnTo>
                <a:lnTo>
                  <a:pt x="120" y="0"/>
                </a:lnTo>
                <a:lnTo>
                  <a:pt x="131" y="0"/>
                </a:lnTo>
                <a:lnTo>
                  <a:pt x="131" y="0"/>
                </a:lnTo>
                <a:lnTo>
                  <a:pt x="134" y="0"/>
                </a:lnTo>
                <a:lnTo>
                  <a:pt x="138" y="3"/>
                </a:lnTo>
                <a:lnTo>
                  <a:pt x="138" y="3"/>
                </a:lnTo>
                <a:lnTo>
                  <a:pt x="138" y="8"/>
                </a:lnTo>
                <a:lnTo>
                  <a:pt x="139" y="11"/>
                </a:lnTo>
                <a:lnTo>
                  <a:pt x="139" y="11"/>
                </a:lnTo>
                <a:lnTo>
                  <a:pt x="138" y="38"/>
                </a:lnTo>
                <a:lnTo>
                  <a:pt x="138" y="38"/>
                </a:lnTo>
                <a:lnTo>
                  <a:pt x="138" y="52"/>
                </a:lnTo>
                <a:lnTo>
                  <a:pt x="138" y="52"/>
                </a:lnTo>
                <a:lnTo>
                  <a:pt x="138" y="55"/>
                </a:lnTo>
                <a:lnTo>
                  <a:pt x="138" y="55"/>
                </a:lnTo>
                <a:lnTo>
                  <a:pt x="138" y="65"/>
                </a:lnTo>
                <a:lnTo>
                  <a:pt x="138" y="65"/>
                </a:lnTo>
                <a:lnTo>
                  <a:pt x="138" y="66"/>
                </a:lnTo>
                <a:lnTo>
                  <a:pt x="138" y="66"/>
                </a:lnTo>
                <a:lnTo>
                  <a:pt x="147" y="66"/>
                </a:lnTo>
                <a:lnTo>
                  <a:pt x="147" y="66"/>
                </a:lnTo>
                <a:lnTo>
                  <a:pt x="163" y="63"/>
                </a:lnTo>
                <a:lnTo>
                  <a:pt x="163" y="63"/>
                </a:lnTo>
                <a:lnTo>
                  <a:pt x="168" y="63"/>
                </a:lnTo>
                <a:lnTo>
                  <a:pt x="168" y="63"/>
                </a:lnTo>
                <a:lnTo>
                  <a:pt x="179" y="62"/>
                </a:lnTo>
                <a:lnTo>
                  <a:pt x="179" y="62"/>
                </a:lnTo>
                <a:lnTo>
                  <a:pt x="191" y="62"/>
                </a:lnTo>
                <a:lnTo>
                  <a:pt x="191" y="62"/>
                </a:lnTo>
                <a:lnTo>
                  <a:pt x="198" y="62"/>
                </a:lnTo>
                <a:lnTo>
                  <a:pt x="198" y="62"/>
                </a:lnTo>
                <a:lnTo>
                  <a:pt x="199" y="62"/>
                </a:lnTo>
                <a:lnTo>
                  <a:pt x="201" y="63"/>
                </a:lnTo>
                <a:lnTo>
                  <a:pt x="201" y="63"/>
                </a:lnTo>
                <a:lnTo>
                  <a:pt x="201" y="63"/>
                </a:lnTo>
                <a:lnTo>
                  <a:pt x="201" y="63"/>
                </a:lnTo>
                <a:lnTo>
                  <a:pt x="204" y="63"/>
                </a:lnTo>
                <a:lnTo>
                  <a:pt x="204" y="63"/>
                </a:lnTo>
                <a:lnTo>
                  <a:pt x="204" y="66"/>
                </a:lnTo>
                <a:lnTo>
                  <a:pt x="204" y="66"/>
                </a:lnTo>
                <a:lnTo>
                  <a:pt x="205" y="82"/>
                </a:lnTo>
                <a:lnTo>
                  <a:pt x="205" y="82"/>
                </a:lnTo>
                <a:lnTo>
                  <a:pt x="207" y="90"/>
                </a:lnTo>
                <a:lnTo>
                  <a:pt x="207" y="90"/>
                </a:lnTo>
                <a:lnTo>
                  <a:pt x="209" y="104"/>
                </a:lnTo>
                <a:lnTo>
                  <a:pt x="209" y="104"/>
                </a:lnTo>
                <a:lnTo>
                  <a:pt x="209" y="115"/>
                </a:lnTo>
                <a:lnTo>
                  <a:pt x="209" y="115"/>
                </a:lnTo>
                <a:lnTo>
                  <a:pt x="209" y="120"/>
                </a:lnTo>
                <a:lnTo>
                  <a:pt x="209" y="120"/>
                </a:lnTo>
                <a:lnTo>
                  <a:pt x="205" y="123"/>
                </a:lnTo>
                <a:lnTo>
                  <a:pt x="205" y="123"/>
                </a:lnTo>
                <a:lnTo>
                  <a:pt x="204" y="123"/>
                </a:lnTo>
                <a:lnTo>
                  <a:pt x="204" y="123"/>
                </a:lnTo>
                <a:lnTo>
                  <a:pt x="202" y="125"/>
                </a:lnTo>
                <a:lnTo>
                  <a:pt x="201" y="126"/>
                </a:lnTo>
                <a:lnTo>
                  <a:pt x="201" y="126"/>
                </a:lnTo>
                <a:lnTo>
                  <a:pt x="201" y="128"/>
                </a:lnTo>
                <a:lnTo>
                  <a:pt x="199" y="129"/>
                </a:lnTo>
                <a:lnTo>
                  <a:pt x="199" y="129"/>
                </a:lnTo>
                <a:lnTo>
                  <a:pt x="194" y="129"/>
                </a:lnTo>
                <a:lnTo>
                  <a:pt x="194" y="129"/>
                </a:lnTo>
                <a:lnTo>
                  <a:pt x="182" y="129"/>
                </a:lnTo>
                <a:lnTo>
                  <a:pt x="182" y="129"/>
                </a:lnTo>
                <a:lnTo>
                  <a:pt x="152" y="132"/>
                </a:lnTo>
                <a:lnTo>
                  <a:pt x="152" y="132"/>
                </a:lnTo>
                <a:lnTo>
                  <a:pt x="144" y="132"/>
                </a:lnTo>
                <a:lnTo>
                  <a:pt x="144" y="132"/>
                </a:lnTo>
                <a:lnTo>
                  <a:pt x="142" y="132"/>
                </a:lnTo>
                <a:lnTo>
                  <a:pt x="142" y="132"/>
                </a:lnTo>
                <a:close/>
                <a:moveTo>
                  <a:pt x="7" y="77"/>
                </a:moveTo>
                <a:lnTo>
                  <a:pt x="7" y="77"/>
                </a:lnTo>
                <a:lnTo>
                  <a:pt x="5" y="77"/>
                </a:lnTo>
                <a:lnTo>
                  <a:pt x="5" y="77"/>
                </a:lnTo>
                <a:lnTo>
                  <a:pt x="5" y="82"/>
                </a:lnTo>
                <a:lnTo>
                  <a:pt x="5" y="82"/>
                </a:lnTo>
                <a:lnTo>
                  <a:pt x="5" y="79"/>
                </a:lnTo>
                <a:lnTo>
                  <a:pt x="7" y="77"/>
                </a:lnTo>
                <a:lnTo>
                  <a:pt x="7" y="77"/>
                </a:lnTo>
                <a:lnTo>
                  <a:pt x="8" y="77"/>
                </a:lnTo>
                <a:lnTo>
                  <a:pt x="8" y="77"/>
                </a:lnTo>
                <a:lnTo>
                  <a:pt x="7" y="77"/>
                </a:lnTo>
                <a:lnTo>
                  <a:pt x="7" y="77"/>
                </a:lnTo>
                <a:close/>
                <a:moveTo>
                  <a:pt x="111" y="134"/>
                </a:moveTo>
                <a:lnTo>
                  <a:pt x="111" y="134"/>
                </a:lnTo>
                <a:lnTo>
                  <a:pt x="109" y="132"/>
                </a:lnTo>
                <a:lnTo>
                  <a:pt x="109" y="131"/>
                </a:lnTo>
                <a:lnTo>
                  <a:pt x="109" y="131"/>
                </a:lnTo>
                <a:lnTo>
                  <a:pt x="109" y="129"/>
                </a:lnTo>
                <a:lnTo>
                  <a:pt x="109" y="129"/>
                </a:lnTo>
                <a:lnTo>
                  <a:pt x="109" y="128"/>
                </a:lnTo>
                <a:lnTo>
                  <a:pt x="109" y="128"/>
                </a:lnTo>
                <a:lnTo>
                  <a:pt x="108" y="129"/>
                </a:lnTo>
                <a:lnTo>
                  <a:pt x="108" y="129"/>
                </a:lnTo>
                <a:lnTo>
                  <a:pt x="108" y="131"/>
                </a:lnTo>
                <a:lnTo>
                  <a:pt x="108" y="134"/>
                </a:lnTo>
                <a:lnTo>
                  <a:pt x="108" y="134"/>
                </a:lnTo>
                <a:lnTo>
                  <a:pt x="108" y="136"/>
                </a:lnTo>
                <a:lnTo>
                  <a:pt x="108" y="136"/>
                </a:lnTo>
                <a:lnTo>
                  <a:pt x="111" y="134"/>
                </a:lnTo>
                <a:lnTo>
                  <a:pt x="111" y="134"/>
                </a:lnTo>
                <a:lnTo>
                  <a:pt x="114" y="132"/>
                </a:lnTo>
                <a:lnTo>
                  <a:pt x="114" y="132"/>
                </a:lnTo>
                <a:lnTo>
                  <a:pt x="114" y="131"/>
                </a:lnTo>
                <a:lnTo>
                  <a:pt x="114" y="131"/>
                </a:lnTo>
                <a:lnTo>
                  <a:pt x="116" y="129"/>
                </a:lnTo>
                <a:lnTo>
                  <a:pt x="114" y="129"/>
                </a:lnTo>
                <a:lnTo>
                  <a:pt x="114" y="129"/>
                </a:lnTo>
                <a:lnTo>
                  <a:pt x="111" y="134"/>
                </a:lnTo>
                <a:lnTo>
                  <a:pt x="111" y="134"/>
                </a:lnTo>
                <a:close/>
                <a:moveTo>
                  <a:pt x="10" y="74"/>
                </a:moveTo>
                <a:lnTo>
                  <a:pt x="10" y="74"/>
                </a:lnTo>
                <a:lnTo>
                  <a:pt x="10" y="74"/>
                </a:lnTo>
                <a:lnTo>
                  <a:pt x="10" y="74"/>
                </a:lnTo>
                <a:lnTo>
                  <a:pt x="18" y="76"/>
                </a:lnTo>
                <a:lnTo>
                  <a:pt x="24" y="76"/>
                </a:lnTo>
                <a:lnTo>
                  <a:pt x="24" y="76"/>
                </a:lnTo>
                <a:lnTo>
                  <a:pt x="35" y="74"/>
                </a:lnTo>
                <a:lnTo>
                  <a:pt x="45" y="73"/>
                </a:lnTo>
                <a:lnTo>
                  <a:pt x="45" y="73"/>
                </a:lnTo>
                <a:lnTo>
                  <a:pt x="56" y="73"/>
                </a:lnTo>
                <a:lnTo>
                  <a:pt x="56" y="73"/>
                </a:lnTo>
                <a:lnTo>
                  <a:pt x="68" y="71"/>
                </a:lnTo>
                <a:lnTo>
                  <a:pt x="68" y="71"/>
                </a:lnTo>
                <a:lnTo>
                  <a:pt x="45" y="71"/>
                </a:lnTo>
                <a:lnTo>
                  <a:pt x="45" y="71"/>
                </a:lnTo>
                <a:lnTo>
                  <a:pt x="11" y="74"/>
                </a:lnTo>
                <a:lnTo>
                  <a:pt x="11" y="74"/>
                </a:lnTo>
                <a:lnTo>
                  <a:pt x="10" y="74"/>
                </a:lnTo>
                <a:lnTo>
                  <a:pt x="10" y="74"/>
                </a:lnTo>
                <a:close/>
                <a:moveTo>
                  <a:pt x="128" y="202"/>
                </a:moveTo>
                <a:lnTo>
                  <a:pt x="128" y="202"/>
                </a:lnTo>
                <a:lnTo>
                  <a:pt x="128" y="200"/>
                </a:lnTo>
                <a:lnTo>
                  <a:pt x="128" y="200"/>
                </a:lnTo>
                <a:lnTo>
                  <a:pt x="128" y="196"/>
                </a:lnTo>
                <a:lnTo>
                  <a:pt x="128" y="196"/>
                </a:lnTo>
                <a:lnTo>
                  <a:pt x="127" y="192"/>
                </a:lnTo>
                <a:lnTo>
                  <a:pt x="127" y="191"/>
                </a:lnTo>
                <a:lnTo>
                  <a:pt x="127" y="191"/>
                </a:lnTo>
                <a:lnTo>
                  <a:pt x="125" y="191"/>
                </a:lnTo>
                <a:lnTo>
                  <a:pt x="125" y="191"/>
                </a:lnTo>
                <a:lnTo>
                  <a:pt x="123" y="189"/>
                </a:lnTo>
                <a:lnTo>
                  <a:pt x="123" y="189"/>
                </a:lnTo>
                <a:lnTo>
                  <a:pt x="120" y="189"/>
                </a:lnTo>
                <a:lnTo>
                  <a:pt x="120" y="189"/>
                </a:lnTo>
                <a:lnTo>
                  <a:pt x="122" y="196"/>
                </a:lnTo>
                <a:lnTo>
                  <a:pt x="122" y="200"/>
                </a:lnTo>
                <a:lnTo>
                  <a:pt x="122" y="200"/>
                </a:lnTo>
                <a:lnTo>
                  <a:pt x="128" y="202"/>
                </a:lnTo>
                <a:lnTo>
                  <a:pt x="128" y="202"/>
                </a:lnTo>
                <a:close/>
                <a:moveTo>
                  <a:pt x="112" y="13"/>
                </a:moveTo>
                <a:lnTo>
                  <a:pt x="112" y="13"/>
                </a:lnTo>
                <a:lnTo>
                  <a:pt x="122" y="9"/>
                </a:lnTo>
                <a:lnTo>
                  <a:pt x="122" y="9"/>
                </a:lnTo>
                <a:lnTo>
                  <a:pt x="122" y="5"/>
                </a:lnTo>
                <a:lnTo>
                  <a:pt x="122" y="5"/>
                </a:lnTo>
                <a:lnTo>
                  <a:pt x="112" y="6"/>
                </a:lnTo>
                <a:lnTo>
                  <a:pt x="112" y="6"/>
                </a:lnTo>
                <a:lnTo>
                  <a:pt x="112" y="13"/>
                </a:lnTo>
                <a:lnTo>
                  <a:pt x="112" y="13"/>
                </a:lnTo>
                <a:close/>
                <a:moveTo>
                  <a:pt x="106" y="11"/>
                </a:moveTo>
                <a:lnTo>
                  <a:pt x="106" y="11"/>
                </a:lnTo>
                <a:lnTo>
                  <a:pt x="93" y="16"/>
                </a:lnTo>
                <a:lnTo>
                  <a:pt x="93" y="16"/>
                </a:lnTo>
                <a:lnTo>
                  <a:pt x="95" y="19"/>
                </a:lnTo>
                <a:lnTo>
                  <a:pt x="95" y="19"/>
                </a:lnTo>
                <a:lnTo>
                  <a:pt x="103" y="16"/>
                </a:lnTo>
                <a:lnTo>
                  <a:pt x="103" y="16"/>
                </a:lnTo>
                <a:lnTo>
                  <a:pt x="104" y="14"/>
                </a:lnTo>
                <a:lnTo>
                  <a:pt x="104" y="14"/>
                </a:lnTo>
                <a:lnTo>
                  <a:pt x="106" y="11"/>
                </a:lnTo>
                <a:lnTo>
                  <a:pt x="106" y="11"/>
                </a:lnTo>
                <a:close/>
                <a:moveTo>
                  <a:pt x="43" y="115"/>
                </a:moveTo>
                <a:lnTo>
                  <a:pt x="43" y="115"/>
                </a:lnTo>
                <a:lnTo>
                  <a:pt x="43" y="115"/>
                </a:lnTo>
                <a:lnTo>
                  <a:pt x="43" y="115"/>
                </a:lnTo>
                <a:lnTo>
                  <a:pt x="49" y="112"/>
                </a:lnTo>
                <a:lnTo>
                  <a:pt x="49" y="112"/>
                </a:lnTo>
                <a:lnTo>
                  <a:pt x="51" y="110"/>
                </a:lnTo>
                <a:lnTo>
                  <a:pt x="51" y="110"/>
                </a:lnTo>
                <a:lnTo>
                  <a:pt x="49" y="103"/>
                </a:lnTo>
                <a:lnTo>
                  <a:pt x="49" y="103"/>
                </a:lnTo>
                <a:lnTo>
                  <a:pt x="49" y="101"/>
                </a:lnTo>
                <a:lnTo>
                  <a:pt x="49" y="101"/>
                </a:lnTo>
                <a:lnTo>
                  <a:pt x="46" y="109"/>
                </a:lnTo>
                <a:lnTo>
                  <a:pt x="43" y="115"/>
                </a:lnTo>
                <a:lnTo>
                  <a:pt x="43" y="115"/>
                </a:lnTo>
                <a:close/>
                <a:moveTo>
                  <a:pt x="109" y="22"/>
                </a:moveTo>
                <a:lnTo>
                  <a:pt x="109" y="22"/>
                </a:lnTo>
                <a:lnTo>
                  <a:pt x="114" y="20"/>
                </a:lnTo>
                <a:lnTo>
                  <a:pt x="114" y="20"/>
                </a:lnTo>
                <a:lnTo>
                  <a:pt x="116" y="19"/>
                </a:lnTo>
                <a:lnTo>
                  <a:pt x="116" y="19"/>
                </a:lnTo>
                <a:lnTo>
                  <a:pt x="119" y="14"/>
                </a:lnTo>
                <a:lnTo>
                  <a:pt x="119" y="14"/>
                </a:lnTo>
                <a:lnTo>
                  <a:pt x="119" y="14"/>
                </a:lnTo>
                <a:lnTo>
                  <a:pt x="119" y="14"/>
                </a:lnTo>
                <a:lnTo>
                  <a:pt x="111" y="17"/>
                </a:lnTo>
                <a:lnTo>
                  <a:pt x="111" y="17"/>
                </a:lnTo>
                <a:lnTo>
                  <a:pt x="111" y="17"/>
                </a:lnTo>
                <a:lnTo>
                  <a:pt x="111" y="17"/>
                </a:lnTo>
                <a:lnTo>
                  <a:pt x="109" y="22"/>
                </a:lnTo>
                <a:lnTo>
                  <a:pt x="109" y="22"/>
                </a:lnTo>
                <a:close/>
                <a:moveTo>
                  <a:pt x="191" y="90"/>
                </a:moveTo>
                <a:lnTo>
                  <a:pt x="191" y="90"/>
                </a:lnTo>
                <a:lnTo>
                  <a:pt x="191" y="88"/>
                </a:lnTo>
                <a:lnTo>
                  <a:pt x="191" y="88"/>
                </a:lnTo>
                <a:lnTo>
                  <a:pt x="193" y="87"/>
                </a:lnTo>
                <a:lnTo>
                  <a:pt x="193" y="87"/>
                </a:lnTo>
                <a:lnTo>
                  <a:pt x="191" y="82"/>
                </a:lnTo>
                <a:lnTo>
                  <a:pt x="191" y="82"/>
                </a:lnTo>
                <a:lnTo>
                  <a:pt x="190" y="80"/>
                </a:lnTo>
                <a:lnTo>
                  <a:pt x="190" y="80"/>
                </a:lnTo>
                <a:lnTo>
                  <a:pt x="188" y="80"/>
                </a:lnTo>
                <a:lnTo>
                  <a:pt x="188" y="80"/>
                </a:lnTo>
                <a:lnTo>
                  <a:pt x="186" y="85"/>
                </a:lnTo>
                <a:lnTo>
                  <a:pt x="186" y="85"/>
                </a:lnTo>
                <a:lnTo>
                  <a:pt x="186" y="87"/>
                </a:lnTo>
                <a:lnTo>
                  <a:pt x="188" y="88"/>
                </a:lnTo>
                <a:lnTo>
                  <a:pt x="188" y="88"/>
                </a:lnTo>
                <a:lnTo>
                  <a:pt x="191" y="90"/>
                </a:lnTo>
                <a:lnTo>
                  <a:pt x="191" y="90"/>
                </a:lnTo>
                <a:close/>
                <a:moveTo>
                  <a:pt x="84" y="14"/>
                </a:moveTo>
                <a:lnTo>
                  <a:pt x="84" y="14"/>
                </a:lnTo>
                <a:lnTo>
                  <a:pt x="93" y="11"/>
                </a:lnTo>
                <a:lnTo>
                  <a:pt x="101" y="8"/>
                </a:lnTo>
                <a:lnTo>
                  <a:pt x="101" y="8"/>
                </a:lnTo>
                <a:lnTo>
                  <a:pt x="97" y="8"/>
                </a:lnTo>
                <a:lnTo>
                  <a:pt x="97" y="8"/>
                </a:lnTo>
                <a:lnTo>
                  <a:pt x="89" y="11"/>
                </a:lnTo>
                <a:lnTo>
                  <a:pt x="89" y="11"/>
                </a:lnTo>
                <a:lnTo>
                  <a:pt x="86" y="13"/>
                </a:lnTo>
                <a:lnTo>
                  <a:pt x="86" y="13"/>
                </a:lnTo>
                <a:lnTo>
                  <a:pt x="84" y="14"/>
                </a:lnTo>
                <a:lnTo>
                  <a:pt x="84" y="14"/>
                </a:lnTo>
                <a:close/>
                <a:moveTo>
                  <a:pt x="109" y="166"/>
                </a:moveTo>
                <a:lnTo>
                  <a:pt x="109" y="166"/>
                </a:lnTo>
                <a:lnTo>
                  <a:pt x="106" y="169"/>
                </a:lnTo>
                <a:lnTo>
                  <a:pt x="106" y="169"/>
                </a:lnTo>
                <a:lnTo>
                  <a:pt x="104" y="169"/>
                </a:lnTo>
                <a:lnTo>
                  <a:pt x="104" y="170"/>
                </a:lnTo>
                <a:lnTo>
                  <a:pt x="104" y="170"/>
                </a:lnTo>
                <a:lnTo>
                  <a:pt x="104" y="174"/>
                </a:lnTo>
                <a:lnTo>
                  <a:pt x="104" y="174"/>
                </a:lnTo>
                <a:lnTo>
                  <a:pt x="104" y="177"/>
                </a:lnTo>
                <a:lnTo>
                  <a:pt x="104" y="177"/>
                </a:lnTo>
                <a:lnTo>
                  <a:pt x="109" y="175"/>
                </a:lnTo>
                <a:lnTo>
                  <a:pt x="109" y="175"/>
                </a:lnTo>
                <a:lnTo>
                  <a:pt x="109" y="174"/>
                </a:lnTo>
                <a:lnTo>
                  <a:pt x="109" y="174"/>
                </a:lnTo>
                <a:lnTo>
                  <a:pt x="109" y="166"/>
                </a:lnTo>
                <a:lnTo>
                  <a:pt x="109" y="166"/>
                </a:lnTo>
                <a:close/>
                <a:moveTo>
                  <a:pt x="130" y="109"/>
                </a:moveTo>
                <a:lnTo>
                  <a:pt x="130" y="109"/>
                </a:lnTo>
                <a:lnTo>
                  <a:pt x="125" y="110"/>
                </a:lnTo>
                <a:lnTo>
                  <a:pt x="125" y="110"/>
                </a:lnTo>
                <a:lnTo>
                  <a:pt x="123" y="112"/>
                </a:lnTo>
                <a:lnTo>
                  <a:pt x="123" y="115"/>
                </a:lnTo>
                <a:lnTo>
                  <a:pt x="123" y="115"/>
                </a:lnTo>
                <a:lnTo>
                  <a:pt x="123" y="115"/>
                </a:lnTo>
                <a:lnTo>
                  <a:pt x="123" y="115"/>
                </a:lnTo>
                <a:lnTo>
                  <a:pt x="127" y="115"/>
                </a:lnTo>
                <a:lnTo>
                  <a:pt x="127" y="115"/>
                </a:lnTo>
                <a:lnTo>
                  <a:pt x="128" y="117"/>
                </a:lnTo>
                <a:lnTo>
                  <a:pt x="128" y="117"/>
                </a:lnTo>
                <a:lnTo>
                  <a:pt x="128" y="117"/>
                </a:lnTo>
                <a:lnTo>
                  <a:pt x="128" y="117"/>
                </a:lnTo>
                <a:lnTo>
                  <a:pt x="130" y="114"/>
                </a:lnTo>
                <a:lnTo>
                  <a:pt x="130" y="109"/>
                </a:lnTo>
                <a:lnTo>
                  <a:pt x="130" y="109"/>
                </a:lnTo>
                <a:close/>
                <a:moveTo>
                  <a:pt x="59" y="120"/>
                </a:moveTo>
                <a:lnTo>
                  <a:pt x="59" y="120"/>
                </a:lnTo>
                <a:lnTo>
                  <a:pt x="62" y="118"/>
                </a:lnTo>
                <a:lnTo>
                  <a:pt x="62" y="118"/>
                </a:lnTo>
                <a:lnTo>
                  <a:pt x="63" y="117"/>
                </a:lnTo>
                <a:lnTo>
                  <a:pt x="63" y="117"/>
                </a:lnTo>
                <a:lnTo>
                  <a:pt x="63" y="114"/>
                </a:lnTo>
                <a:lnTo>
                  <a:pt x="63" y="110"/>
                </a:lnTo>
                <a:lnTo>
                  <a:pt x="63" y="110"/>
                </a:lnTo>
                <a:lnTo>
                  <a:pt x="60" y="112"/>
                </a:lnTo>
                <a:lnTo>
                  <a:pt x="60" y="112"/>
                </a:lnTo>
                <a:lnTo>
                  <a:pt x="59" y="114"/>
                </a:lnTo>
                <a:lnTo>
                  <a:pt x="59" y="114"/>
                </a:lnTo>
                <a:lnTo>
                  <a:pt x="59" y="120"/>
                </a:lnTo>
                <a:lnTo>
                  <a:pt x="59" y="120"/>
                </a:lnTo>
                <a:close/>
                <a:moveTo>
                  <a:pt x="111" y="110"/>
                </a:moveTo>
                <a:lnTo>
                  <a:pt x="111" y="110"/>
                </a:lnTo>
                <a:lnTo>
                  <a:pt x="108" y="103"/>
                </a:lnTo>
                <a:lnTo>
                  <a:pt x="108" y="103"/>
                </a:lnTo>
                <a:lnTo>
                  <a:pt x="104" y="107"/>
                </a:lnTo>
                <a:lnTo>
                  <a:pt x="104" y="107"/>
                </a:lnTo>
                <a:lnTo>
                  <a:pt x="104" y="107"/>
                </a:lnTo>
                <a:lnTo>
                  <a:pt x="104" y="107"/>
                </a:lnTo>
                <a:lnTo>
                  <a:pt x="106" y="112"/>
                </a:lnTo>
                <a:lnTo>
                  <a:pt x="106" y="112"/>
                </a:lnTo>
                <a:lnTo>
                  <a:pt x="111" y="110"/>
                </a:lnTo>
                <a:lnTo>
                  <a:pt x="111" y="110"/>
                </a:lnTo>
                <a:close/>
                <a:moveTo>
                  <a:pt x="134" y="203"/>
                </a:moveTo>
                <a:lnTo>
                  <a:pt x="134" y="203"/>
                </a:lnTo>
                <a:lnTo>
                  <a:pt x="138" y="205"/>
                </a:lnTo>
                <a:lnTo>
                  <a:pt x="138" y="205"/>
                </a:lnTo>
                <a:lnTo>
                  <a:pt x="138" y="191"/>
                </a:lnTo>
                <a:lnTo>
                  <a:pt x="138" y="191"/>
                </a:lnTo>
                <a:lnTo>
                  <a:pt x="138" y="191"/>
                </a:lnTo>
                <a:lnTo>
                  <a:pt x="138" y="191"/>
                </a:lnTo>
                <a:lnTo>
                  <a:pt x="136" y="196"/>
                </a:lnTo>
                <a:lnTo>
                  <a:pt x="136" y="196"/>
                </a:lnTo>
                <a:lnTo>
                  <a:pt x="134" y="199"/>
                </a:lnTo>
                <a:lnTo>
                  <a:pt x="134" y="203"/>
                </a:lnTo>
                <a:lnTo>
                  <a:pt x="134" y="203"/>
                </a:lnTo>
                <a:close/>
                <a:moveTo>
                  <a:pt x="117" y="63"/>
                </a:moveTo>
                <a:lnTo>
                  <a:pt x="117" y="63"/>
                </a:lnTo>
                <a:lnTo>
                  <a:pt x="116" y="63"/>
                </a:lnTo>
                <a:lnTo>
                  <a:pt x="116" y="63"/>
                </a:lnTo>
                <a:lnTo>
                  <a:pt x="112" y="69"/>
                </a:lnTo>
                <a:lnTo>
                  <a:pt x="112" y="69"/>
                </a:lnTo>
                <a:lnTo>
                  <a:pt x="116" y="71"/>
                </a:lnTo>
                <a:lnTo>
                  <a:pt x="116" y="71"/>
                </a:lnTo>
                <a:lnTo>
                  <a:pt x="117" y="71"/>
                </a:lnTo>
                <a:lnTo>
                  <a:pt x="117" y="71"/>
                </a:lnTo>
                <a:lnTo>
                  <a:pt x="117" y="63"/>
                </a:lnTo>
                <a:lnTo>
                  <a:pt x="117" y="63"/>
                </a:lnTo>
                <a:close/>
                <a:moveTo>
                  <a:pt x="125" y="8"/>
                </a:moveTo>
                <a:lnTo>
                  <a:pt x="125" y="8"/>
                </a:lnTo>
                <a:lnTo>
                  <a:pt x="125" y="8"/>
                </a:lnTo>
                <a:lnTo>
                  <a:pt x="125" y="8"/>
                </a:lnTo>
                <a:lnTo>
                  <a:pt x="128" y="8"/>
                </a:lnTo>
                <a:lnTo>
                  <a:pt x="128" y="8"/>
                </a:lnTo>
                <a:lnTo>
                  <a:pt x="128" y="9"/>
                </a:lnTo>
                <a:lnTo>
                  <a:pt x="127" y="11"/>
                </a:lnTo>
                <a:lnTo>
                  <a:pt x="127" y="11"/>
                </a:lnTo>
                <a:lnTo>
                  <a:pt x="125" y="11"/>
                </a:lnTo>
                <a:lnTo>
                  <a:pt x="125" y="11"/>
                </a:lnTo>
                <a:lnTo>
                  <a:pt x="125" y="14"/>
                </a:lnTo>
                <a:lnTo>
                  <a:pt x="125" y="14"/>
                </a:lnTo>
                <a:lnTo>
                  <a:pt x="127" y="13"/>
                </a:lnTo>
                <a:lnTo>
                  <a:pt x="130" y="14"/>
                </a:lnTo>
                <a:lnTo>
                  <a:pt x="130" y="14"/>
                </a:lnTo>
                <a:lnTo>
                  <a:pt x="128" y="11"/>
                </a:lnTo>
                <a:lnTo>
                  <a:pt x="128" y="11"/>
                </a:lnTo>
                <a:lnTo>
                  <a:pt x="128" y="6"/>
                </a:lnTo>
                <a:lnTo>
                  <a:pt x="128" y="6"/>
                </a:lnTo>
                <a:lnTo>
                  <a:pt x="127" y="5"/>
                </a:lnTo>
                <a:lnTo>
                  <a:pt x="125" y="5"/>
                </a:lnTo>
                <a:lnTo>
                  <a:pt x="125" y="5"/>
                </a:lnTo>
                <a:lnTo>
                  <a:pt x="125" y="8"/>
                </a:lnTo>
                <a:lnTo>
                  <a:pt x="125" y="8"/>
                </a:lnTo>
                <a:close/>
                <a:moveTo>
                  <a:pt x="76" y="96"/>
                </a:moveTo>
                <a:lnTo>
                  <a:pt x="76" y="96"/>
                </a:lnTo>
                <a:lnTo>
                  <a:pt x="79" y="91"/>
                </a:lnTo>
                <a:lnTo>
                  <a:pt x="79" y="87"/>
                </a:lnTo>
                <a:lnTo>
                  <a:pt x="79" y="87"/>
                </a:lnTo>
                <a:lnTo>
                  <a:pt x="76" y="87"/>
                </a:lnTo>
                <a:lnTo>
                  <a:pt x="76" y="87"/>
                </a:lnTo>
                <a:lnTo>
                  <a:pt x="76" y="91"/>
                </a:lnTo>
                <a:lnTo>
                  <a:pt x="76" y="96"/>
                </a:lnTo>
                <a:lnTo>
                  <a:pt x="76" y="96"/>
                </a:lnTo>
                <a:close/>
                <a:moveTo>
                  <a:pt x="111" y="27"/>
                </a:moveTo>
                <a:lnTo>
                  <a:pt x="111" y="27"/>
                </a:lnTo>
                <a:lnTo>
                  <a:pt x="108" y="28"/>
                </a:lnTo>
                <a:lnTo>
                  <a:pt x="108" y="30"/>
                </a:lnTo>
                <a:lnTo>
                  <a:pt x="108" y="30"/>
                </a:lnTo>
                <a:lnTo>
                  <a:pt x="106" y="36"/>
                </a:lnTo>
                <a:lnTo>
                  <a:pt x="106" y="36"/>
                </a:lnTo>
                <a:lnTo>
                  <a:pt x="106" y="38"/>
                </a:lnTo>
                <a:lnTo>
                  <a:pt x="106" y="38"/>
                </a:lnTo>
                <a:lnTo>
                  <a:pt x="108" y="38"/>
                </a:lnTo>
                <a:lnTo>
                  <a:pt x="108" y="38"/>
                </a:lnTo>
                <a:lnTo>
                  <a:pt x="109" y="33"/>
                </a:lnTo>
                <a:lnTo>
                  <a:pt x="111" y="27"/>
                </a:lnTo>
                <a:lnTo>
                  <a:pt x="111" y="27"/>
                </a:lnTo>
                <a:close/>
                <a:moveTo>
                  <a:pt x="117" y="35"/>
                </a:moveTo>
                <a:lnTo>
                  <a:pt x="117" y="35"/>
                </a:lnTo>
                <a:lnTo>
                  <a:pt x="119" y="28"/>
                </a:lnTo>
                <a:lnTo>
                  <a:pt x="119" y="24"/>
                </a:lnTo>
                <a:lnTo>
                  <a:pt x="119" y="24"/>
                </a:lnTo>
                <a:lnTo>
                  <a:pt x="117" y="24"/>
                </a:lnTo>
                <a:lnTo>
                  <a:pt x="117" y="24"/>
                </a:lnTo>
                <a:lnTo>
                  <a:pt x="116" y="28"/>
                </a:lnTo>
                <a:lnTo>
                  <a:pt x="116" y="28"/>
                </a:lnTo>
                <a:lnTo>
                  <a:pt x="116" y="30"/>
                </a:lnTo>
                <a:lnTo>
                  <a:pt x="116" y="30"/>
                </a:lnTo>
                <a:lnTo>
                  <a:pt x="117" y="35"/>
                </a:lnTo>
                <a:lnTo>
                  <a:pt x="117" y="35"/>
                </a:lnTo>
                <a:close/>
                <a:moveTo>
                  <a:pt x="182" y="68"/>
                </a:moveTo>
                <a:lnTo>
                  <a:pt x="182" y="68"/>
                </a:lnTo>
                <a:lnTo>
                  <a:pt x="182" y="68"/>
                </a:lnTo>
                <a:lnTo>
                  <a:pt x="182" y="68"/>
                </a:lnTo>
                <a:lnTo>
                  <a:pt x="180" y="68"/>
                </a:lnTo>
                <a:lnTo>
                  <a:pt x="180" y="68"/>
                </a:lnTo>
                <a:lnTo>
                  <a:pt x="163" y="68"/>
                </a:lnTo>
                <a:lnTo>
                  <a:pt x="163" y="68"/>
                </a:lnTo>
                <a:lnTo>
                  <a:pt x="160" y="68"/>
                </a:lnTo>
                <a:lnTo>
                  <a:pt x="160" y="68"/>
                </a:lnTo>
                <a:lnTo>
                  <a:pt x="172" y="69"/>
                </a:lnTo>
                <a:lnTo>
                  <a:pt x="172" y="69"/>
                </a:lnTo>
                <a:lnTo>
                  <a:pt x="174" y="69"/>
                </a:lnTo>
                <a:lnTo>
                  <a:pt x="174" y="69"/>
                </a:lnTo>
                <a:lnTo>
                  <a:pt x="182" y="68"/>
                </a:lnTo>
                <a:lnTo>
                  <a:pt x="182" y="68"/>
                </a:lnTo>
                <a:close/>
                <a:moveTo>
                  <a:pt x="142" y="96"/>
                </a:moveTo>
                <a:lnTo>
                  <a:pt x="142" y="96"/>
                </a:lnTo>
                <a:lnTo>
                  <a:pt x="142" y="96"/>
                </a:lnTo>
                <a:lnTo>
                  <a:pt x="142" y="96"/>
                </a:lnTo>
                <a:lnTo>
                  <a:pt x="144" y="95"/>
                </a:lnTo>
                <a:lnTo>
                  <a:pt x="144" y="93"/>
                </a:lnTo>
                <a:lnTo>
                  <a:pt x="144" y="93"/>
                </a:lnTo>
                <a:lnTo>
                  <a:pt x="142" y="85"/>
                </a:lnTo>
                <a:lnTo>
                  <a:pt x="142" y="85"/>
                </a:lnTo>
                <a:lnTo>
                  <a:pt x="142" y="85"/>
                </a:lnTo>
                <a:lnTo>
                  <a:pt x="142" y="85"/>
                </a:lnTo>
                <a:lnTo>
                  <a:pt x="142" y="85"/>
                </a:lnTo>
                <a:lnTo>
                  <a:pt x="142" y="85"/>
                </a:lnTo>
                <a:lnTo>
                  <a:pt x="142" y="87"/>
                </a:lnTo>
                <a:lnTo>
                  <a:pt x="142" y="87"/>
                </a:lnTo>
                <a:lnTo>
                  <a:pt x="141" y="90"/>
                </a:lnTo>
                <a:lnTo>
                  <a:pt x="142" y="93"/>
                </a:lnTo>
                <a:lnTo>
                  <a:pt x="142" y="93"/>
                </a:lnTo>
                <a:lnTo>
                  <a:pt x="142" y="96"/>
                </a:lnTo>
                <a:lnTo>
                  <a:pt x="142" y="96"/>
                </a:lnTo>
                <a:close/>
                <a:moveTo>
                  <a:pt x="125" y="57"/>
                </a:moveTo>
                <a:lnTo>
                  <a:pt x="125" y="57"/>
                </a:lnTo>
                <a:lnTo>
                  <a:pt x="127" y="55"/>
                </a:lnTo>
                <a:lnTo>
                  <a:pt x="128" y="54"/>
                </a:lnTo>
                <a:lnTo>
                  <a:pt x="128" y="54"/>
                </a:lnTo>
                <a:lnTo>
                  <a:pt x="127" y="47"/>
                </a:lnTo>
                <a:lnTo>
                  <a:pt x="127" y="47"/>
                </a:lnTo>
                <a:lnTo>
                  <a:pt x="125" y="47"/>
                </a:lnTo>
                <a:lnTo>
                  <a:pt x="125" y="49"/>
                </a:lnTo>
                <a:lnTo>
                  <a:pt x="125" y="49"/>
                </a:lnTo>
                <a:lnTo>
                  <a:pt x="125" y="57"/>
                </a:lnTo>
                <a:lnTo>
                  <a:pt x="125" y="57"/>
                </a:lnTo>
                <a:close/>
                <a:moveTo>
                  <a:pt x="109" y="196"/>
                </a:moveTo>
                <a:lnTo>
                  <a:pt x="109" y="196"/>
                </a:lnTo>
                <a:lnTo>
                  <a:pt x="111" y="197"/>
                </a:lnTo>
                <a:lnTo>
                  <a:pt x="111" y="197"/>
                </a:lnTo>
                <a:lnTo>
                  <a:pt x="111" y="199"/>
                </a:lnTo>
                <a:lnTo>
                  <a:pt x="114" y="199"/>
                </a:lnTo>
                <a:lnTo>
                  <a:pt x="114" y="199"/>
                </a:lnTo>
                <a:lnTo>
                  <a:pt x="117" y="200"/>
                </a:lnTo>
                <a:lnTo>
                  <a:pt x="117" y="200"/>
                </a:lnTo>
                <a:lnTo>
                  <a:pt x="114" y="196"/>
                </a:lnTo>
                <a:lnTo>
                  <a:pt x="114" y="196"/>
                </a:lnTo>
                <a:lnTo>
                  <a:pt x="114" y="196"/>
                </a:lnTo>
                <a:lnTo>
                  <a:pt x="114" y="196"/>
                </a:lnTo>
                <a:lnTo>
                  <a:pt x="112" y="196"/>
                </a:lnTo>
                <a:lnTo>
                  <a:pt x="112" y="194"/>
                </a:lnTo>
                <a:lnTo>
                  <a:pt x="112" y="194"/>
                </a:lnTo>
                <a:lnTo>
                  <a:pt x="109" y="196"/>
                </a:lnTo>
                <a:lnTo>
                  <a:pt x="109" y="196"/>
                </a:lnTo>
                <a:close/>
                <a:moveTo>
                  <a:pt x="130" y="90"/>
                </a:moveTo>
                <a:lnTo>
                  <a:pt x="130" y="90"/>
                </a:lnTo>
                <a:lnTo>
                  <a:pt x="130" y="84"/>
                </a:lnTo>
                <a:lnTo>
                  <a:pt x="130" y="84"/>
                </a:lnTo>
                <a:lnTo>
                  <a:pt x="127" y="84"/>
                </a:lnTo>
                <a:lnTo>
                  <a:pt x="127" y="84"/>
                </a:lnTo>
                <a:lnTo>
                  <a:pt x="127" y="85"/>
                </a:lnTo>
                <a:lnTo>
                  <a:pt x="127" y="87"/>
                </a:lnTo>
                <a:lnTo>
                  <a:pt x="127" y="87"/>
                </a:lnTo>
                <a:lnTo>
                  <a:pt x="128" y="91"/>
                </a:lnTo>
                <a:lnTo>
                  <a:pt x="128" y="91"/>
                </a:lnTo>
                <a:lnTo>
                  <a:pt x="130" y="90"/>
                </a:lnTo>
                <a:lnTo>
                  <a:pt x="130" y="90"/>
                </a:lnTo>
                <a:close/>
                <a:moveTo>
                  <a:pt x="30" y="110"/>
                </a:moveTo>
                <a:lnTo>
                  <a:pt x="30" y="110"/>
                </a:lnTo>
                <a:lnTo>
                  <a:pt x="32" y="109"/>
                </a:lnTo>
                <a:lnTo>
                  <a:pt x="33" y="106"/>
                </a:lnTo>
                <a:lnTo>
                  <a:pt x="35" y="99"/>
                </a:lnTo>
                <a:lnTo>
                  <a:pt x="35" y="99"/>
                </a:lnTo>
                <a:lnTo>
                  <a:pt x="33" y="101"/>
                </a:lnTo>
                <a:lnTo>
                  <a:pt x="33" y="101"/>
                </a:lnTo>
                <a:lnTo>
                  <a:pt x="32" y="107"/>
                </a:lnTo>
                <a:lnTo>
                  <a:pt x="32" y="107"/>
                </a:lnTo>
                <a:lnTo>
                  <a:pt x="30" y="110"/>
                </a:lnTo>
                <a:lnTo>
                  <a:pt x="30" y="110"/>
                </a:lnTo>
                <a:close/>
                <a:moveTo>
                  <a:pt x="172" y="91"/>
                </a:moveTo>
                <a:lnTo>
                  <a:pt x="172" y="91"/>
                </a:lnTo>
                <a:lnTo>
                  <a:pt x="171" y="91"/>
                </a:lnTo>
                <a:lnTo>
                  <a:pt x="171" y="91"/>
                </a:lnTo>
                <a:lnTo>
                  <a:pt x="169" y="96"/>
                </a:lnTo>
                <a:lnTo>
                  <a:pt x="169" y="96"/>
                </a:lnTo>
                <a:lnTo>
                  <a:pt x="169" y="99"/>
                </a:lnTo>
                <a:lnTo>
                  <a:pt x="171" y="101"/>
                </a:lnTo>
                <a:lnTo>
                  <a:pt x="171" y="101"/>
                </a:lnTo>
                <a:lnTo>
                  <a:pt x="172" y="96"/>
                </a:lnTo>
                <a:lnTo>
                  <a:pt x="172" y="96"/>
                </a:lnTo>
                <a:lnTo>
                  <a:pt x="172" y="95"/>
                </a:lnTo>
                <a:lnTo>
                  <a:pt x="172" y="95"/>
                </a:lnTo>
                <a:lnTo>
                  <a:pt x="172" y="91"/>
                </a:lnTo>
                <a:lnTo>
                  <a:pt x="172" y="91"/>
                </a:lnTo>
                <a:close/>
                <a:moveTo>
                  <a:pt x="158" y="95"/>
                </a:moveTo>
                <a:lnTo>
                  <a:pt x="158" y="95"/>
                </a:lnTo>
                <a:lnTo>
                  <a:pt x="160" y="91"/>
                </a:lnTo>
                <a:lnTo>
                  <a:pt x="160" y="91"/>
                </a:lnTo>
                <a:lnTo>
                  <a:pt x="158" y="84"/>
                </a:lnTo>
                <a:lnTo>
                  <a:pt x="158" y="84"/>
                </a:lnTo>
                <a:lnTo>
                  <a:pt x="158" y="84"/>
                </a:lnTo>
                <a:lnTo>
                  <a:pt x="158" y="84"/>
                </a:lnTo>
                <a:lnTo>
                  <a:pt x="158" y="84"/>
                </a:lnTo>
                <a:lnTo>
                  <a:pt x="158" y="84"/>
                </a:lnTo>
                <a:lnTo>
                  <a:pt x="157" y="90"/>
                </a:lnTo>
                <a:lnTo>
                  <a:pt x="157" y="90"/>
                </a:lnTo>
                <a:lnTo>
                  <a:pt x="157" y="91"/>
                </a:lnTo>
                <a:lnTo>
                  <a:pt x="157" y="91"/>
                </a:lnTo>
                <a:lnTo>
                  <a:pt x="158" y="95"/>
                </a:lnTo>
                <a:lnTo>
                  <a:pt x="158" y="95"/>
                </a:lnTo>
                <a:close/>
                <a:moveTo>
                  <a:pt x="98" y="174"/>
                </a:moveTo>
                <a:lnTo>
                  <a:pt x="98" y="174"/>
                </a:lnTo>
                <a:lnTo>
                  <a:pt x="95" y="175"/>
                </a:lnTo>
                <a:lnTo>
                  <a:pt x="95" y="175"/>
                </a:lnTo>
                <a:lnTo>
                  <a:pt x="95" y="175"/>
                </a:lnTo>
                <a:lnTo>
                  <a:pt x="95" y="175"/>
                </a:lnTo>
                <a:lnTo>
                  <a:pt x="95" y="180"/>
                </a:lnTo>
                <a:lnTo>
                  <a:pt x="95" y="180"/>
                </a:lnTo>
                <a:lnTo>
                  <a:pt x="100" y="178"/>
                </a:lnTo>
                <a:lnTo>
                  <a:pt x="100" y="178"/>
                </a:lnTo>
                <a:lnTo>
                  <a:pt x="98" y="174"/>
                </a:lnTo>
                <a:lnTo>
                  <a:pt x="98" y="174"/>
                </a:lnTo>
                <a:close/>
                <a:moveTo>
                  <a:pt x="93" y="28"/>
                </a:moveTo>
                <a:lnTo>
                  <a:pt x="93" y="28"/>
                </a:lnTo>
                <a:lnTo>
                  <a:pt x="98" y="27"/>
                </a:lnTo>
                <a:lnTo>
                  <a:pt x="98" y="27"/>
                </a:lnTo>
                <a:lnTo>
                  <a:pt x="100" y="25"/>
                </a:lnTo>
                <a:lnTo>
                  <a:pt x="100" y="25"/>
                </a:lnTo>
                <a:lnTo>
                  <a:pt x="101" y="22"/>
                </a:lnTo>
                <a:lnTo>
                  <a:pt x="101" y="22"/>
                </a:lnTo>
                <a:lnTo>
                  <a:pt x="101" y="22"/>
                </a:lnTo>
                <a:lnTo>
                  <a:pt x="101" y="22"/>
                </a:lnTo>
                <a:lnTo>
                  <a:pt x="95" y="25"/>
                </a:lnTo>
                <a:lnTo>
                  <a:pt x="95" y="25"/>
                </a:lnTo>
                <a:lnTo>
                  <a:pt x="93" y="25"/>
                </a:lnTo>
                <a:lnTo>
                  <a:pt x="93" y="28"/>
                </a:lnTo>
                <a:lnTo>
                  <a:pt x="93" y="28"/>
                </a:lnTo>
                <a:close/>
                <a:moveTo>
                  <a:pt x="8" y="125"/>
                </a:moveTo>
                <a:lnTo>
                  <a:pt x="8" y="125"/>
                </a:lnTo>
                <a:lnTo>
                  <a:pt x="8" y="129"/>
                </a:lnTo>
                <a:lnTo>
                  <a:pt x="8" y="129"/>
                </a:lnTo>
                <a:lnTo>
                  <a:pt x="13" y="128"/>
                </a:lnTo>
                <a:lnTo>
                  <a:pt x="13" y="128"/>
                </a:lnTo>
                <a:lnTo>
                  <a:pt x="13" y="128"/>
                </a:lnTo>
                <a:lnTo>
                  <a:pt x="13" y="128"/>
                </a:lnTo>
                <a:lnTo>
                  <a:pt x="11" y="126"/>
                </a:lnTo>
                <a:lnTo>
                  <a:pt x="11" y="125"/>
                </a:lnTo>
                <a:lnTo>
                  <a:pt x="11" y="125"/>
                </a:lnTo>
                <a:lnTo>
                  <a:pt x="8" y="125"/>
                </a:lnTo>
                <a:lnTo>
                  <a:pt x="8" y="125"/>
                </a:lnTo>
                <a:close/>
                <a:moveTo>
                  <a:pt x="136" y="170"/>
                </a:moveTo>
                <a:lnTo>
                  <a:pt x="136" y="170"/>
                </a:lnTo>
                <a:lnTo>
                  <a:pt x="134" y="170"/>
                </a:lnTo>
                <a:lnTo>
                  <a:pt x="134" y="170"/>
                </a:lnTo>
                <a:lnTo>
                  <a:pt x="134" y="172"/>
                </a:lnTo>
                <a:lnTo>
                  <a:pt x="134" y="172"/>
                </a:lnTo>
                <a:lnTo>
                  <a:pt x="136" y="175"/>
                </a:lnTo>
                <a:lnTo>
                  <a:pt x="136" y="175"/>
                </a:lnTo>
                <a:lnTo>
                  <a:pt x="134" y="178"/>
                </a:lnTo>
                <a:lnTo>
                  <a:pt x="134" y="178"/>
                </a:lnTo>
                <a:lnTo>
                  <a:pt x="134" y="178"/>
                </a:lnTo>
                <a:lnTo>
                  <a:pt x="134" y="178"/>
                </a:lnTo>
                <a:lnTo>
                  <a:pt x="134" y="186"/>
                </a:lnTo>
                <a:lnTo>
                  <a:pt x="134" y="186"/>
                </a:lnTo>
                <a:lnTo>
                  <a:pt x="136" y="178"/>
                </a:lnTo>
                <a:lnTo>
                  <a:pt x="136" y="170"/>
                </a:lnTo>
                <a:lnTo>
                  <a:pt x="136" y="170"/>
                </a:lnTo>
                <a:close/>
                <a:moveTo>
                  <a:pt x="190" y="101"/>
                </a:moveTo>
                <a:lnTo>
                  <a:pt x="190" y="101"/>
                </a:lnTo>
                <a:lnTo>
                  <a:pt x="188" y="101"/>
                </a:lnTo>
                <a:lnTo>
                  <a:pt x="188" y="101"/>
                </a:lnTo>
                <a:lnTo>
                  <a:pt x="188" y="103"/>
                </a:lnTo>
                <a:lnTo>
                  <a:pt x="188" y="103"/>
                </a:lnTo>
                <a:lnTo>
                  <a:pt x="188" y="104"/>
                </a:lnTo>
                <a:lnTo>
                  <a:pt x="188" y="106"/>
                </a:lnTo>
                <a:lnTo>
                  <a:pt x="188" y="106"/>
                </a:lnTo>
                <a:lnTo>
                  <a:pt x="190" y="109"/>
                </a:lnTo>
                <a:lnTo>
                  <a:pt x="190" y="109"/>
                </a:lnTo>
                <a:lnTo>
                  <a:pt x="191" y="110"/>
                </a:lnTo>
                <a:lnTo>
                  <a:pt x="191" y="110"/>
                </a:lnTo>
                <a:lnTo>
                  <a:pt x="191" y="110"/>
                </a:lnTo>
                <a:lnTo>
                  <a:pt x="193" y="109"/>
                </a:lnTo>
                <a:lnTo>
                  <a:pt x="193" y="109"/>
                </a:lnTo>
                <a:lnTo>
                  <a:pt x="190" y="101"/>
                </a:lnTo>
                <a:lnTo>
                  <a:pt x="190" y="101"/>
                </a:lnTo>
                <a:close/>
                <a:moveTo>
                  <a:pt x="95" y="47"/>
                </a:moveTo>
                <a:lnTo>
                  <a:pt x="95" y="47"/>
                </a:lnTo>
                <a:lnTo>
                  <a:pt x="95" y="52"/>
                </a:lnTo>
                <a:lnTo>
                  <a:pt x="95" y="52"/>
                </a:lnTo>
                <a:lnTo>
                  <a:pt x="97" y="50"/>
                </a:lnTo>
                <a:lnTo>
                  <a:pt x="98" y="50"/>
                </a:lnTo>
                <a:lnTo>
                  <a:pt x="98" y="50"/>
                </a:lnTo>
                <a:lnTo>
                  <a:pt x="100" y="49"/>
                </a:lnTo>
                <a:lnTo>
                  <a:pt x="98" y="46"/>
                </a:lnTo>
                <a:lnTo>
                  <a:pt x="98" y="46"/>
                </a:lnTo>
                <a:lnTo>
                  <a:pt x="95" y="47"/>
                </a:lnTo>
                <a:lnTo>
                  <a:pt x="95" y="47"/>
                </a:lnTo>
                <a:close/>
                <a:moveTo>
                  <a:pt x="33" y="123"/>
                </a:moveTo>
                <a:lnTo>
                  <a:pt x="33" y="123"/>
                </a:lnTo>
                <a:lnTo>
                  <a:pt x="21" y="128"/>
                </a:lnTo>
                <a:lnTo>
                  <a:pt x="21" y="128"/>
                </a:lnTo>
                <a:lnTo>
                  <a:pt x="33" y="126"/>
                </a:lnTo>
                <a:lnTo>
                  <a:pt x="33" y="126"/>
                </a:lnTo>
                <a:lnTo>
                  <a:pt x="33" y="123"/>
                </a:lnTo>
                <a:lnTo>
                  <a:pt x="33" y="123"/>
                </a:lnTo>
                <a:close/>
                <a:moveTo>
                  <a:pt x="123" y="96"/>
                </a:moveTo>
                <a:lnTo>
                  <a:pt x="123" y="96"/>
                </a:lnTo>
                <a:lnTo>
                  <a:pt x="123" y="98"/>
                </a:lnTo>
                <a:lnTo>
                  <a:pt x="123" y="98"/>
                </a:lnTo>
                <a:lnTo>
                  <a:pt x="123" y="98"/>
                </a:lnTo>
                <a:lnTo>
                  <a:pt x="122" y="104"/>
                </a:lnTo>
                <a:lnTo>
                  <a:pt x="122" y="104"/>
                </a:lnTo>
                <a:lnTo>
                  <a:pt x="123" y="106"/>
                </a:lnTo>
                <a:lnTo>
                  <a:pt x="123" y="106"/>
                </a:lnTo>
                <a:lnTo>
                  <a:pt x="125" y="101"/>
                </a:lnTo>
                <a:lnTo>
                  <a:pt x="125" y="101"/>
                </a:lnTo>
                <a:lnTo>
                  <a:pt x="125" y="101"/>
                </a:lnTo>
                <a:lnTo>
                  <a:pt x="125" y="101"/>
                </a:lnTo>
                <a:lnTo>
                  <a:pt x="123" y="96"/>
                </a:lnTo>
                <a:lnTo>
                  <a:pt x="123" y="96"/>
                </a:lnTo>
                <a:close/>
                <a:moveTo>
                  <a:pt x="89" y="186"/>
                </a:moveTo>
                <a:lnTo>
                  <a:pt x="89" y="186"/>
                </a:lnTo>
                <a:lnTo>
                  <a:pt x="86" y="186"/>
                </a:lnTo>
                <a:lnTo>
                  <a:pt x="86" y="186"/>
                </a:lnTo>
                <a:lnTo>
                  <a:pt x="86" y="189"/>
                </a:lnTo>
                <a:lnTo>
                  <a:pt x="87" y="192"/>
                </a:lnTo>
                <a:lnTo>
                  <a:pt x="87" y="192"/>
                </a:lnTo>
                <a:lnTo>
                  <a:pt x="90" y="189"/>
                </a:lnTo>
                <a:lnTo>
                  <a:pt x="90" y="189"/>
                </a:lnTo>
                <a:lnTo>
                  <a:pt x="89" y="186"/>
                </a:lnTo>
                <a:lnTo>
                  <a:pt x="89" y="186"/>
                </a:lnTo>
                <a:close/>
                <a:moveTo>
                  <a:pt x="104" y="30"/>
                </a:moveTo>
                <a:lnTo>
                  <a:pt x="104" y="30"/>
                </a:lnTo>
                <a:lnTo>
                  <a:pt x="101" y="32"/>
                </a:lnTo>
                <a:lnTo>
                  <a:pt x="101" y="32"/>
                </a:lnTo>
                <a:lnTo>
                  <a:pt x="100" y="32"/>
                </a:lnTo>
                <a:lnTo>
                  <a:pt x="100" y="35"/>
                </a:lnTo>
                <a:lnTo>
                  <a:pt x="100" y="35"/>
                </a:lnTo>
                <a:lnTo>
                  <a:pt x="101" y="35"/>
                </a:lnTo>
                <a:lnTo>
                  <a:pt x="103" y="36"/>
                </a:lnTo>
                <a:lnTo>
                  <a:pt x="103" y="36"/>
                </a:lnTo>
                <a:lnTo>
                  <a:pt x="103" y="36"/>
                </a:lnTo>
                <a:lnTo>
                  <a:pt x="103" y="36"/>
                </a:lnTo>
                <a:lnTo>
                  <a:pt x="103" y="36"/>
                </a:lnTo>
                <a:lnTo>
                  <a:pt x="103" y="36"/>
                </a:lnTo>
                <a:lnTo>
                  <a:pt x="104" y="30"/>
                </a:lnTo>
                <a:lnTo>
                  <a:pt x="104" y="30"/>
                </a:lnTo>
                <a:close/>
                <a:moveTo>
                  <a:pt x="76" y="30"/>
                </a:moveTo>
                <a:lnTo>
                  <a:pt x="76" y="30"/>
                </a:lnTo>
                <a:lnTo>
                  <a:pt x="76" y="43"/>
                </a:lnTo>
                <a:lnTo>
                  <a:pt x="76" y="55"/>
                </a:lnTo>
                <a:lnTo>
                  <a:pt x="76" y="55"/>
                </a:lnTo>
                <a:lnTo>
                  <a:pt x="76" y="30"/>
                </a:lnTo>
                <a:lnTo>
                  <a:pt x="76" y="30"/>
                </a:lnTo>
                <a:close/>
                <a:moveTo>
                  <a:pt x="65" y="125"/>
                </a:moveTo>
                <a:lnTo>
                  <a:pt x="65" y="125"/>
                </a:lnTo>
                <a:lnTo>
                  <a:pt x="65" y="123"/>
                </a:lnTo>
                <a:lnTo>
                  <a:pt x="65" y="123"/>
                </a:lnTo>
                <a:lnTo>
                  <a:pt x="65" y="121"/>
                </a:lnTo>
                <a:lnTo>
                  <a:pt x="62" y="121"/>
                </a:lnTo>
                <a:lnTo>
                  <a:pt x="62" y="121"/>
                </a:lnTo>
                <a:lnTo>
                  <a:pt x="59" y="123"/>
                </a:lnTo>
                <a:lnTo>
                  <a:pt x="59" y="123"/>
                </a:lnTo>
                <a:lnTo>
                  <a:pt x="57" y="123"/>
                </a:lnTo>
                <a:lnTo>
                  <a:pt x="57" y="123"/>
                </a:lnTo>
                <a:lnTo>
                  <a:pt x="57" y="125"/>
                </a:lnTo>
                <a:lnTo>
                  <a:pt x="57" y="125"/>
                </a:lnTo>
                <a:lnTo>
                  <a:pt x="65" y="125"/>
                </a:lnTo>
                <a:lnTo>
                  <a:pt x="65" y="125"/>
                </a:lnTo>
                <a:close/>
                <a:moveTo>
                  <a:pt x="68" y="95"/>
                </a:moveTo>
                <a:lnTo>
                  <a:pt x="68" y="95"/>
                </a:lnTo>
                <a:lnTo>
                  <a:pt x="68" y="95"/>
                </a:lnTo>
                <a:lnTo>
                  <a:pt x="68" y="95"/>
                </a:lnTo>
                <a:lnTo>
                  <a:pt x="65" y="101"/>
                </a:lnTo>
                <a:lnTo>
                  <a:pt x="65" y="101"/>
                </a:lnTo>
                <a:lnTo>
                  <a:pt x="65" y="103"/>
                </a:lnTo>
                <a:lnTo>
                  <a:pt x="65" y="104"/>
                </a:lnTo>
                <a:lnTo>
                  <a:pt x="65" y="104"/>
                </a:lnTo>
                <a:lnTo>
                  <a:pt x="67" y="103"/>
                </a:lnTo>
                <a:lnTo>
                  <a:pt x="67" y="103"/>
                </a:lnTo>
                <a:lnTo>
                  <a:pt x="68" y="98"/>
                </a:lnTo>
                <a:lnTo>
                  <a:pt x="68" y="98"/>
                </a:lnTo>
                <a:lnTo>
                  <a:pt x="68" y="95"/>
                </a:lnTo>
                <a:lnTo>
                  <a:pt x="68" y="95"/>
                </a:lnTo>
                <a:close/>
                <a:moveTo>
                  <a:pt x="33" y="114"/>
                </a:moveTo>
                <a:lnTo>
                  <a:pt x="33" y="114"/>
                </a:lnTo>
                <a:lnTo>
                  <a:pt x="33" y="114"/>
                </a:lnTo>
                <a:lnTo>
                  <a:pt x="33" y="114"/>
                </a:lnTo>
                <a:lnTo>
                  <a:pt x="29" y="121"/>
                </a:lnTo>
                <a:lnTo>
                  <a:pt x="29" y="121"/>
                </a:lnTo>
                <a:lnTo>
                  <a:pt x="33" y="120"/>
                </a:lnTo>
                <a:lnTo>
                  <a:pt x="33" y="120"/>
                </a:lnTo>
                <a:lnTo>
                  <a:pt x="33" y="114"/>
                </a:lnTo>
                <a:lnTo>
                  <a:pt x="33" y="114"/>
                </a:lnTo>
                <a:close/>
                <a:moveTo>
                  <a:pt x="26" y="82"/>
                </a:moveTo>
                <a:lnTo>
                  <a:pt x="26" y="82"/>
                </a:lnTo>
                <a:lnTo>
                  <a:pt x="35" y="80"/>
                </a:lnTo>
                <a:lnTo>
                  <a:pt x="35" y="80"/>
                </a:lnTo>
                <a:lnTo>
                  <a:pt x="26" y="80"/>
                </a:lnTo>
                <a:lnTo>
                  <a:pt x="26" y="80"/>
                </a:lnTo>
                <a:lnTo>
                  <a:pt x="26" y="82"/>
                </a:lnTo>
                <a:lnTo>
                  <a:pt x="26" y="82"/>
                </a:lnTo>
                <a:close/>
                <a:moveTo>
                  <a:pt x="158" y="117"/>
                </a:moveTo>
                <a:lnTo>
                  <a:pt x="158" y="117"/>
                </a:lnTo>
                <a:lnTo>
                  <a:pt x="158" y="117"/>
                </a:lnTo>
                <a:lnTo>
                  <a:pt x="157" y="115"/>
                </a:lnTo>
                <a:lnTo>
                  <a:pt x="157" y="115"/>
                </a:lnTo>
                <a:lnTo>
                  <a:pt x="152" y="117"/>
                </a:lnTo>
                <a:lnTo>
                  <a:pt x="152" y="117"/>
                </a:lnTo>
                <a:lnTo>
                  <a:pt x="150" y="117"/>
                </a:lnTo>
                <a:lnTo>
                  <a:pt x="150" y="118"/>
                </a:lnTo>
                <a:lnTo>
                  <a:pt x="150" y="118"/>
                </a:lnTo>
                <a:lnTo>
                  <a:pt x="158" y="117"/>
                </a:lnTo>
                <a:lnTo>
                  <a:pt x="158" y="117"/>
                </a:lnTo>
                <a:close/>
                <a:moveTo>
                  <a:pt x="106" y="120"/>
                </a:moveTo>
                <a:lnTo>
                  <a:pt x="106" y="120"/>
                </a:lnTo>
                <a:lnTo>
                  <a:pt x="111" y="118"/>
                </a:lnTo>
                <a:lnTo>
                  <a:pt x="111" y="118"/>
                </a:lnTo>
                <a:lnTo>
                  <a:pt x="112" y="118"/>
                </a:lnTo>
                <a:lnTo>
                  <a:pt x="112" y="117"/>
                </a:lnTo>
                <a:lnTo>
                  <a:pt x="112" y="117"/>
                </a:lnTo>
                <a:lnTo>
                  <a:pt x="106" y="118"/>
                </a:lnTo>
                <a:lnTo>
                  <a:pt x="106" y="118"/>
                </a:lnTo>
                <a:lnTo>
                  <a:pt x="106" y="120"/>
                </a:lnTo>
                <a:lnTo>
                  <a:pt x="106" y="120"/>
                </a:lnTo>
                <a:close/>
                <a:moveTo>
                  <a:pt x="109" y="49"/>
                </a:moveTo>
                <a:lnTo>
                  <a:pt x="109" y="49"/>
                </a:lnTo>
                <a:lnTo>
                  <a:pt x="109" y="46"/>
                </a:lnTo>
                <a:lnTo>
                  <a:pt x="109" y="46"/>
                </a:lnTo>
                <a:lnTo>
                  <a:pt x="109" y="43"/>
                </a:lnTo>
                <a:lnTo>
                  <a:pt x="109" y="43"/>
                </a:lnTo>
                <a:lnTo>
                  <a:pt x="109" y="43"/>
                </a:lnTo>
                <a:lnTo>
                  <a:pt x="109" y="43"/>
                </a:lnTo>
                <a:lnTo>
                  <a:pt x="106" y="49"/>
                </a:lnTo>
                <a:lnTo>
                  <a:pt x="106" y="49"/>
                </a:lnTo>
                <a:lnTo>
                  <a:pt x="109" y="49"/>
                </a:lnTo>
                <a:lnTo>
                  <a:pt x="109" y="49"/>
                </a:lnTo>
                <a:close/>
                <a:moveTo>
                  <a:pt x="136" y="153"/>
                </a:moveTo>
                <a:lnTo>
                  <a:pt x="136" y="153"/>
                </a:lnTo>
                <a:lnTo>
                  <a:pt x="136" y="145"/>
                </a:lnTo>
                <a:lnTo>
                  <a:pt x="136" y="145"/>
                </a:lnTo>
                <a:lnTo>
                  <a:pt x="136" y="145"/>
                </a:lnTo>
                <a:lnTo>
                  <a:pt x="136" y="145"/>
                </a:lnTo>
                <a:lnTo>
                  <a:pt x="136" y="147"/>
                </a:lnTo>
                <a:lnTo>
                  <a:pt x="136" y="147"/>
                </a:lnTo>
                <a:lnTo>
                  <a:pt x="134" y="150"/>
                </a:lnTo>
                <a:lnTo>
                  <a:pt x="134" y="150"/>
                </a:lnTo>
                <a:lnTo>
                  <a:pt x="136" y="151"/>
                </a:lnTo>
                <a:lnTo>
                  <a:pt x="136" y="151"/>
                </a:lnTo>
                <a:lnTo>
                  <a:pt x="136" y="153"/>
                </a:lnTo>
                <a:lnTo>
                  <a:pt x="136" y="153"/>
                </a:lnTo>
                <a:close/>
                <a:moveTo>
                  <a:pt x="95" y="196"/>
                </a:moveTo>
                <a:lnTo>
                  <a:pt x="95" y="196"/>
                </a:lnTo>
                <a:lnTo>
                  <a:pt x="98" y="194"/>
                </a:lnTo>
                <a:lnTo>
                  <a:pt x="98" y="194"/>
                </a:lnTo>
                <a:lnTo>
                  <a:pt x="95" y="189"/>
                </a:lnTo>
                <a:lnTo>
                  <a:pt x="95" y="189"/>
                </a:lnTo>
                <a:lnTo>
                  <a:pt x="93" y="191"/>
                </a:lnTo>
                <a:lnTo>
                  <a:pt x="93" y="191"/>
                </a:lnTo>
                <a:lnTo>
                  <a:pt x="95" y="196"/>
                </a:lnTo>
                <a:lnTo>
                  <a:pt x="95" y="196"/>
                </a:lnTo>
                <a:close/>
                <a:moveTo>
                  <a:pt x="24" y="101"/>
                </a:moveTo>
                <a:lnTo>
                  <a:pt x="24" y="101"/>
                </a:lnTo>
                <a:lnTo>
                  <a:pt x="26" y="99"/>
                </a:lnTo>
                <a:lnTo>
                  <a:pt x="26" y="99"/>
                </a:lnTo>
                <a:lnTo>
                  <a:pt x="29" y="93"/>
                </a:lnTo>
                <a:lnTo>
                  <a:pt x="29" y="93"/>
                </a:lnTo>
                <a:lnTo>
                  <a:pt x="29" y="93"/>
                </a:lnTo>
                <a:lnTo>
                  <a:pt x="29" y="93"/>
                </a:lnTo>
                <a:lnTo>
                  <a:pt x="27" y="95"/>
                </a:lnTo>
                <a:lnTo>
                  <a:pt x="27" y="95"/>
                </a:lnTo>
                <a:lnTo>
                  <a:pt x="27" y="95"/>
                </a:lnTo>
                <a:lnTo>
                  <a:pt x="27" y="95"/>
                </a:lnTo>
                <a:lnTo>
                  <a:pt x="26" y="98"/>
                </a:lnTo>
                <a:lnTo>
                  <a:pt x="26" y="98"/>
                </a:lnTo>
                <a:lnTo>
                  <a:pt x="24" y="101"/>
                </a:lnTo>
                <a:lnTo>
                  <a:pt x="24" y="101"/>
                </a:lnTo>
                <a:close/>
                <a:moveTo>
                  <a:pt x="89" y="175"/>
                </a:moveTo>
                <a:lnTo>
                  <a:pt x="89" y="175"/>
                </a:lnTo>
                <a:lnTo>
                  <a:pt x="90" y="174"/>
                </a:lnTo>
                <a:lnTo>
                  <a:pt x="90" y="172"/>
                </a:lnTo>
                <a:lnTo>
                  <a:pt x="90" y="172"/>
                </a:lnTo>
                <a:lnTo>
                  <a:pt x="86" y="172"/>
                </a:lnTo>
                <a:lnTo>
                  <a:pt x="86" y="172"/>
                </a:lnTo>
                <a:lnTo>
                  <a:pt x="86" y="174"/>
                </a:lnTo>
                <a:lnTo>
                  <a:pt x="86" y="174"/>
                </a:lnTo>
                <a:lnTo>
                  <a:pt x="87" y="174"/>
                </a:lnTo>
                <a:lnTo>
                  <a:pt x="89" y="175"/>
                </a:lnTo>
                <a:lnTo>
                  <a:pt x="89" y="175"/>
                </a:lnTo>
                <a:close/>
                <a:moveTo>
                  <a:pt x="79" y="41"/>
                </a:moveTo>
                <a:lnTo>
                  <a:pt x="79" y="41"/>
                </a:lnTo>
                <a:lnTo>
                  <a:pt x="79" y="41"/>
                </a:lnTo>
                <a:lnTo>
                  <a:pt x="79" y="41"/>
                </a:lnTo>
                <a:lnTo>
                  <a:pt x="82" y="39"/>
                </a:lnTo>
                <a:lnTo>
                  <a:pt x="82" y="39"/>
                </a:lnTo>
                <a:lnTo>
                  <a:pt x="81" y="35"/>
                </a:lnTo>
                <a:lnTo>
                  <a:pt x="81" y="35"/>
                </a:lnTo>
                <a:lnTo>
                  <a:pt x="79" y="35"/>
                </a:lnTo>
                <a:lnTo>
                  <a:pt x="79" y="35"/>
                </a:lnTo>
                <a:lnTo>
                  <a:pt x="79" y="41"/>
                </a:lnTo>
                <a:lnTo>
                  <a:pt x="79" y="41"/>
                </a:lnTo>
                <a:close/>
                <a:moveTo>
                  <a:pt x="112" y="47"/>
                </a:moveTo>
                <a:lnTo>
                  <a:pt x="112" y="47"/>
                </a:lnTo>
                <a:lnTo>
                  <a:pt x="114" y="46"/>
                </a:lnTo>
                <a:lnTo>
                  <a:pt x="114" y="46"/>
                </a:lnTo>
                <a:lnTo>
                  <a:pt x="114" y="44"/>
                </a:lnTo>
                <a:lnTo>
                  <a:pt x="114" y="44"/>
                </a:lnTo>
                <a:lnTo>
                  <a:pt x="114" y="39"/>
                </a:lnTo>
                <a:lnTo>
                  <a:pt x="114" y="39"/>
                </a:lnTo>
                <a:lnTo>
                  <a:pt x="112" y="41"/>
                </a:lnTo>
                <a:lnTo>
                  <a:pt x="112" y="41"/>
                </a:lnTo>
                <a:lnTo>
                  <a:pt x="112" y="47"/>
                </a:lnTo>
                <a:lnTo>
                  <a:pt x="112" y="47"/>
                </a:lnTo>
                <a:close/>
                <a:moveTo>
                  <a:pt x="130" y="175"/>
                </a:moveTo>
                <a:lnTo>
                  <a:pt x="130" y="175"/>
                </a:lnTo>
                <a:lnTo>
                  <a:pt x="128" y="161"/>
                </a:lnTo>
                <a:lnTo>
                  <a:pt x="128" y="161"/>
                </a:lnTo>
                <a:lnTo>
                  <a:pt x="128" y="169"/>
                </a:lnTo>
                <a:lnTo>
                  <a:pt x="130" y="175"/>
                </a:lnTo>
                <a:lnTo>
                  <a:pt x="130" y="175"/>
                </a:lnTo>
                <a:close/>
                <a:moveTo>
                  <a:pt x="177" y="88"/>
                </a:moveTo>
                <a:lnTo>
                  <a:pt x="177" y="88"/>
                </a:lnTo>
                <a:lnTo>
                  <a:pt x="179" y="84"/>
                </a:lnTo>
                <a:lnTo>
                  <a:pt x="179" y="84"/>
                </a:lnTo>
                <a:lnTo>
                  <a:pt x="175" y="84"/>
                </a:lnTo>
                <a:lnTo>
                  <a:pt x="175" y="84"/>
                </a:lnTo>
                <a:lnTo>
                  <a:pt x="177" y="88"/>
                </a:lnTo>
                <a:lnTo>
                  <a:pt x="177" y="88"/>
                </a:lnTo>
                <a:close/>
                <a:moveTo>
                  <a:pt x="82" y="109"/>
                </a:moveTo>
                <a:lnTo>
                  <a:pt x="82" y="109"/>
                </a:lnTo>
                <a:lnTo>
                  <a:pt x="82" y="106"/>
                </a:lnTo>
                <a:lnTo>
                  <a:pt x="82" y="106"/>
                </a:lnTo>
                <a:lnTo>
                  <a:pt x="81" y="106"/>
                </a:lnTo>
                <a:lnTo>
                  <a:pt x="81" y="106"/>
                </a:lnTo>
                <a:lnTo>
                  <a:pt x="79" y="110"/>
                </a:lnTo>
                <a:lnTo>
                  <a:pt x="79" y="110"/>
                </a:lnTo>
                <a:lnTo>
                  <a:pt x="79" y="110"/>
                </a:lnTo>
                <a:lnTo>
                  <a:pt x="79" y="110"/>
                </a:lnTo>
                <a:lnTo>
                  <a:pt x="82" y="109"/>
                </a:lnTo>
                <a:lnTo>
                  <a:pt x="82" y="109"/>
                </a:lnTo>
                <a:close/>
                <a:moveTo>
                  <a:pt x="90" y="162"/>
                </a:moveTo>
                <a:lnTo>
                  <a:pt x="90" y="162"/>
                </a:lnTo>
                <a:lnTo>
                  <a:pt x="86" y="164"/>
                </a:lnTo>
                <a:lnTo>
                  <a:pt x="86" y="164"/>
                </a:lnTo>
                <a:lnTo>
                  <a:pt x="86" y="167"/>
                </a:lnTo>
                <a:lnTo>
                  <a:pt x="86" y="167"/>
                </a:lnTo>
                <a:lnTo>
                  <a:pt x="90" y="164"/>
                </a:lnTo>
                <a:lnTo>
                  <a:pt x="90" y="164"/>
                </a:lnTo>
                <a:lnTo>
                  <a:pt x="90" y="162"/>
                </a:lnTo>
                <a:lnTo>
                  <a:pt x="90" y="162"/>
                </a:lnTo>
                <a:close/>
                <a:moveTo>
                  <a:pt x="59" y="80"/>
                </a:moveTo>
                <a:lnTo>
                  <a:pt x="59" y="80"/>
                </a:lnTo>
                <a:lnTo>
                  <a:pt x="51" y="82"/>
                </a:lnTo>
                <a:lnTo>
                  <a:pt x="51" y="82"/>
                </a:lnTo>
                <a:lnTo>
                  <a:pt x="51" y="82"/>
                </a:lnTo>
                <a:lnTo>
                  <a:pt x="51" y="82"/>
                </a:lnTo>
                <a:lnTo>
                  <a:pt x="51" y="82"/>
                </a:lnTo>
                <a:lnTo>
                  <a:pt x="56" y="82"/>
                </a:lnTo>
                <a:lnTo>
                  <a:pt x="56" y="82"/>
                </a:lnTo>
                <a:lnTo>
                  <a:pt x="57" y="82"/>
                </a:lnTo>
                <a:lnTo>
                  <a:pt x="59" y="80"/>
                </a:lnTo>
                <a:lnTo>
                  <a:pt x="59" y="80"/>
                </a:lnTo>
                <a:close/>
                <a:moveTo>
                  <a:pt x="86" y="117"/>
                </a:moveTo>
                <a:lnTo>
                  <a:pt x="86" y="117"/>
                </a:lnTo>
                <a:lnTo>
                  <a:pt x="87" y="117"/>
                </a:lnTo>
                <a:lnTo>
                  <a:pt x="87" y="117"/>
                </a:lnTo>
                <a:lnTo>
                  <a:pt x="89" y="117"/>
                </a:lnTo>
                <a:lnTo>
                  <a:pt x="89" y="117"/>
                </a:lnTo>
                <a:lnTo>
                  <a:pt x="90" y="112"/>
                </a:lnTo>
                <a:lnTo>
                  <a:pt x="90" y="112"/>
                </a:lnTo>
                <a:lnTo>
                  <a:pt x="86" y="115"/>
                </a:lnTo>
                <a:lnTo>
                  <a:pt x="86" y="115"/>
                </a:lnTo>
                <a:lnTo>
                  <a:pt x="86" y="115"/>
                </a:lnTo>
                <a:lnTo>
                  <a:pt x="86" y="117"/>
                </a:lnTo>
                <a:lnTo>
                  <a:pt x="86" y="117"/>
                </a:lnTo>
                <a:close/>
                <a:moveTo>
                  <a:pt x="123" y="136"/>
                </a:moveTo>
                <a:lnTo>
                  <a:pt x="123" y="136"/>
                </a:lnTo>
                <a:lnTo>
                  <a:pt x="122" y="137"/>
                </a:lnTo>
                <a:lnTo>
                  <a:pt x="122" y="137"/>
                </a:lnTo>
                <a:lnTo>
                  <a:pt x="122" y="142"/>
                </a:lnTo>
                <a:lnTo>
                  <a:pt x="122" y="142"/>
                </a:lnTo>
                <a:lnTo>
                  <a:pt x="123" y="142"/>
                </a:lnTo>
                <a:lnTo>
                  <a:pt x="123" y="142"/>
                </a:lnTo>
                <a:lnTo>
                  <a:pt x="123" y="142"/>
                </a:lnTo>
                <a:lnTo>
                  <a:pt x="123" y="142"/>
                </a:lnTo>
                <a:lnTo>
                  <a:pt x="123" y="140"/>
                </a:lnTo>
                <a:lnTo>
                  <a:pt x="125" y="139"/>
                </a:lnTo>
                <a:lnTo>
                  <a:pt x="125" y="139"/>
                </a:lnTo>
                <a:lnTo>
                  <a:pt x="125" y="137"/>
                </a:lnTo>
                <a:lnTo>
                  <a:pt x="125" y="137"/>
                </a:lnTo>
                <a:lnTo>
                  <a:pt x="125" y="137"/>
                </a:lnTo>
                <a:lnTo>
                  <a:pt x="123" y="136"/>
                </a:lnTo>
                <a:lnTo>
                  <a:pt x="123" y="136"/>
                </a:lnTo>
                <a:close/>
                <a:moveTo>
                  <a:pt x="97" y="186"/>
                </a:moveTo>
                <a:lnTo>
                  <a:pt x="97" y="186"/>
                </a:lnTo>
                <a:lnTo>
                  <a:pt x="100" y="183"/>
                </a:lnTo>
                <a:lnTo>
                  <a:pt x="100" y="183"/>
                </a:lnTo>
                <a:lnTo>
                  <a:pt x="100" y="183"/>
                </a:lnTo>
                <a:lnTo>
                  <a:pt x="100" y="181"/>
                </a:lnTo>
                <a:lnTo>
                  <a:pt x="100" y="181"/>
                </a:lnTo>
                <a:lnTo>
                  <a:pt x="95" y="183"/>
                </a:lnTo>
                <a:lnTo>
                  <a:pt x="95" y="183"/>
                </a:lnTo>
                <a:lnTo>
                  <a:pt x="97" y="186"/>
                </a:lnTo>
                <a:lnTo>
                  <a:pt x="97" y="186"/>
                </a:lnTo>
                <a:close/>
                <a:moveTo>
                  <a:pt x="63" y="91"/>
                </a:moveTo>
                <a:lnTo>
                  <a:pt x="63" y="91"/>
                </a:lnTo>
                <a:lnTo>
                  <a:pt x="63" y="96"/>
                </a:lnTo>
                <a:lnTo>
                  <a:pt x="63" y="96"/>
                </a:lnTo>
                <a:lnTo>
                  <a:pt x="65" y="96"/>
                </a:lnTo>
                <a:lnTo>
                  <a:pt x="65" y="96"/>
                </a:lnTo>
                <a:lnTo>
                  <a:pt x="68" y="90"/>
                </a:lnTo>
                <a:lnTo>
                  <a:pt x="68" y="90"/>
                </a:lnTo>
                <a:lnTo>
                  <a:pt x="67" y="90"/>
                </a:lnTo>
                <a:lnTo>
                  <a:pt x="67" y="90"/>
                </a:lnTo>
                <a:lnTo>
                  <a:pt x="63" y="91"/>
                </a:lnTo>
                <a:lnTo>
                  <a:pt x="63" y="91"/>
                </a:lnTo>
                <a:close/>
                <a:moveTo>
                  <a:pt x="174" y="101"/>
                </a:moveTo>
                <a:lnTo>
                  <a:pt x="174" y="101"/>
                </a:lnTo>
                <a:lnTo>
                  <a:pt x="174" y="101"/>
                </a:lnTo>
                <a:lnTo>
                  <a:pt x="174" y="101"/>
                </a:lnTo>
                <a:lnTo>
                  <a:pt x="172" y="104"/>
                </a:lnTo>
                <a:lnTo>
                  <a:pt x="172" y="104"/>
                </a:lnTo>
                <a:lnTo>
                  <a:pt x="172" y="106"/>
                </a:lnTo>
                <a:lnTo>
                  <a:pt x="172" y="106"/>
                </a:lnTo>
                <a:lnTo>
                  <a:pt x="172" y="107"/>
                </a:lnTo>
                <a:lnTo>
                  <a:pt x="172" y="107"/>
                </a:lnTo>
                <a:lnTo>
                  <a:pt x="174" y="107"/>
                </a:lnTo>
                <a:lnTo>
                  <a:pt x="174" y="107"/>
                </a:lnTo>
                <a:lnTo>
                  <a:pt x="174" y="101"/>
                </a:lnTo>
                <a:lnTo>
                  <a:pt x="174" y="101"/>
                </a:lnTo>
                <a:close/>
                <a:moveTo>
                  <a:pt x="40" y="91"/>
                </a:moveTo>
                <a:lnTo>
                  <a:pt x="40" y="91"/>
                </a:lnTo>
                <a:lnTo>
                  <a:pt x="41" y="90"/>
                </a:lnTo>
                <a:lnTo>
                  <a:pt x="43" y="88"/>
                </a:lnTo>
                <a:lnTo>
                  <a:pt x="43" y="88"/>
                </a:lnTo>
                <a:lnTo>
                  <a:pt x="41" y="88"/>
                </a:lnTo>
                <a:lnTo>
                  <a:pt x="41" y="88"/>
                </a:lnTo>
                <a:lnTo>
                  <a:pt x="37" y="88"/>
                </a:lnTo>
                <a:lnTo>
                  <a:pt x="37" y="88"/>
                </a:lnTo>
                <a:lnTo>
                  <a:pt x="38" y="90"/>
                </a:lnTo>
                <a:lnTo>
                  <a:pt x="40" y="91"/>
                </a:lnTo>
                <a:lnTo>
                  <a:pt x="40" y="91"/>
                </a:lnTo>
                <a:close/>
                <a:moveTo>
                  <a:pt x="97" y="88"/>
                </a:moveTo>
                <a:lnTo>
                  <a:pt x="97" y="88"/>
                </a:lnTo>
                <a:lnTo>
                  <a:pt x="97" y="90"/>
                </a:lnTo>
                <a:lnTo>
                  <a:pt x="97" y="91"/>
                </a:lnTo>
                <a:lnTo>
                  <a:pt x="97" y="91"/>
                </a:lnTo>
                <a:lnTo>
                  <a:pt x="97" y="95"/>
                </a:lnTo>
                <a:lnTo>
                  <a:pt x="97" y="95"/>
                </a:lnTo>
                <a:lnTo>
                  <a:pt x="98" y="91"/>
                </a:lnTo>
                <a:lnTo>
                  <a:pt x="97" y="88"/>
                </a:lnTo>
                <a:lnTo>
                  <a:pt x="97" y="88"/>
                </a:lnTo>
                <a:close/>
                <a:moveTo>
                  <a:pt x="68" y="128"/>
                </a:moveTo>
                <a:lnTo>
                  <a:pt x="68" y="128"/>
                </a:lnTo>
                <a:lnTo>
                  <a:pt x="67" y="128"/>
                </a:lnTo>
                <a:lnTo>
                  <a:pt x="67" y="128"/>
                </a:lnTo>
                <a:lnTo>
                  <a:pt x="63" y="128"/>
                </a:lnTo>
                <a:lnTo>
                  <a:pt x="63" y="128"/>
                </a:lnTo>
                <a:lnTo>
                  <a:pt x="57" y="128"/>
                </a:lnTo>
                <a:lnTo>
                  <a:pt x="57" y="128"/>
                </a:lnTo>
                <a:lnTo>
                  <a:pt x="57" y="128"/>
                </a:lnTo>
                <a:lnTo>
                  <a:pt x="57" y="128"/>
                </a:lnTo>
                <a:lnTo>
                  <a:pt x="62" y="128"/>
                </a:lnTo>
                <a:lnTo>
                  <a:pt x="68" y="128"/>
                </a:lnTo>
                <a:lnTo>
                  <a:pt x="68" y="128"/>
                </a:lnTo>
                <a:close/>
                <a:moveTo>
                  <a:pt x="48" y="121"/>
                </a:moveTo>
                <a:lnTo>
                  <a:pt x="48" y="121"/>
                </a:lnTo>
                <a:lnTo>
                  <a:pt x="48" y="121"/>
                </a:lnTo>
                <a:lnTo>
                  <a:pt x="48" y="121"/>
                </a:lnTo>
                <a:lnTo>
                  <a:pt x="43" y="125"/>
                </a:lnTo>
                <a:lnTo>
                  <a:pt x="43" y="125"/>
                </a:lnTo>
                <a:lnTo>
                  <a:pt x="48" y="123"/>
                </a:lnTo>
                <a:lnTo>
                  <a:pt x="48" y="123"/>
                </a:lnTo>
                <a:lnTo>
                  <a:pt x="48" y="121"/>
                </a:lnTo>
                <a:lnTo>
                  <a:pt x="48" y="121"/>
                </a:lnTo>
                <a:close/>
                <a:moveTo>
                  <a:pt x="112" y="142"/>
                </a:moveTo>
                <a:lnTo>
                  <a:pt x="112" y="142"/>
                </a:lnTo>
                <a:lnTo>
                  <a:pt x="109" y="144"/>
                </a:lnTo>
                <a:lnTo>
                  <a:pt x="109" y="144"/>
                </a:lnTo>
                <a:lnTo>
                  <a:pt x="111" y="147"/>
                </a:lnTo>
                <a:lnTo>
                  <a:pt x="111" y="147"/>
                </a:lnTo>
                <a:lnTo>
                  <a:pt x="112" y="147"/>
                </a:lnTo>
                <a:lnTo>
                  <a:pt x="112" y="147"/>
                </a:lnTo>
                <a:lnTo>
                  <a:pt x="112" y="142"/>
                </a:lnTo>
                <a:lnTo>
                  <a:pt x="112" y="142"/>
                </a:lnTo>
                <a:close/>
                <a:moveTo>
                  <a:pt x="109" y="52"/>
                </a:moveTo>
                <a:lnTo>
                  <a:pt x="109" y="52"/>
                </a:lnTo>
                <a:lnTo>
                  <a:pt x="104" y="54"/>
                </a:lnTo>
                <a:lnTo>
                  <a:pt x="104" y="54"/>
                </a:lnTo>
                <a:lnTo>
                  <a:pt x="104" y="55"/>
                </a:lnTo>
                <a:lnTo>
                  <a:pt x="104" y="55"/>
                </a:lnTo>
                <a:lnTo>
                  <a:pt x="106" y="55"/>
                </a:lnTo>
                <a:lnTo>
                  <a:pt x="108" y="55"/>
                </a:lnTo>
                <a:lnTo>
                  <a:pt x="109" y="58"/>
                </a:lnTo>
                <a:lnTo>
                  <a:pt x="109" y="58"/>
                </a:lnTo>
                <a:lnTo>
                  <a:pt x="109" y="52"/>
                </a:lnTo>
                <a:lnTo>
                  <a:pt x="109" y="52"/>
                </a:lnTo>
                <a:close/>
                <a:moveTo>
                  <a:pt x="98" y="71"/>
                </a:moveTo>
                <a:lnTo>
                  <a:pt x="98" y="71"/>
                </a:lnTo>
                <a:lnTo>
                  <a:pt x="98" y="73"/>
                </a:lnTo>
                <a:lnTo>
                  <a:pt x="100" y="76"/>
                </a:lnTo>
                <a:lnTo>
                  <a:pt x="100" y="76"/>
                </a:lnTo>
                <a:lnTo>
                  <a:pt x="100" y="69"/>
                </a:lnTo>
                <a:lnTo>
                  <a:pt x="100" y="69"/>
                </a:lnTo>
                <a:lnTo>
                  <a:pt x="98" y="71"/>
                </a:lnTo>
                <a:lnTo>
                  <a:pt x="98" y="71"/>
                </a:lnTo>
                <a:close/>
                <a:moveTo>
                  <a:pt x="89" y="19"/>
                </a:moveTo>
                <a:lnTo>
                  <a:pt x="89" y="19"/>
                </a:lnTo>
                <a:lnTo>
                  <a:pt x="89" y="17"/>
                </a:lnTo>
                <a:lnTo>
                  <a:pt x="89" y="17"/>
                </a:lnTo>
                <a:lnTo>
                  <a:pt x="84" y="20"/>
                </a:lnTo>
                <a:lnTo>
                  <a:pt x="84" y="20"/>
                </a:lnTo>
                <a:lnTo>
                  <a:pt x="84" y="22"/>
                </a:lnTo>
                <a:lnTo>
                  <a:pt x="84" y="22"/>
                </a:lnTo>
                <a:lnTo>
                  <a:pt x="89" y="20"/>
                </a:lnTo>
                <a:lnTo>
                  <a:pt x="89" y="20"/>
                </a:lnTo>
                <a:lnTo>
                  <a:pt x="89" y="20"/>
                </a:lnTo>
                <a:lnTo>
                  <a:pt x="89" y="20"/>
                </a:lnTo>
                <a:lnTo>
                  <a:pt x="89" y="19"/>
                </a:lnTo>
                <a:lnTo>
                  <a:pt x="89" y="19"/>
                </a:lnTo>
                <a:close/>
                <a:moveTo>
                  <a:pt x="103" y="25"/>
                </a:moveTo>
                <a:lnTo>
                  <a:pt x="103" y="25"/>
                </a:lnTo>
                <a:lnTo>
                  <a:pt x="104" y="24"/>
                </a:lnTo>
                <a:lnTo>
                  <a:pt x="106" y="24"/>
                </a:lnTo>
                <a:lnTo>
                  <a:pt x="106" y="24"/>
                </a:lnTo>
                <a:lnTo>
                  <a:pt x="106" y="19"/>
                </a:lnTo>
                <a:lnTo>
                  <a:pt x="106" y="19"/>
                </a:lnTo>
                <a:lnTo>
                  <a:pt x="104" y="20"/>
                </a:lnTo>
                <a:lnTo>
                  <a:pt x="104" y="20"/>
                </a:lnTo>
                <a:lnTo>
                  <a:pt x="103" y="25"/>
                </a:lnTo>
                <a:lnTo>
                  <a:pt x="103" y="25"/>
                </a:lnTo>
                <a:close/>
                <a:moveTo>
                  <a:pt x="98" y="164"/>
                </a:moveTo>
                <a:lnTo>
                  <a:pt x="98" y="164"/>
                </a:lnTo>
                <a:lnTo>
                  <a:pt x="98" y="161"/>
                </a:lnTo>
                <a:lnTo>
                  <a:pt x="98" y="161"/>
                </a:lnTo>
                <a:lnTo>
                  <a:pt x="97" y="162"/>
                </a:lnTo>
                <a:lnTo>
                  <a:pt x="97" y="162"/>
                </a:lnTo>
                <a:lnTo>
                  <a:pt x="95" y="164"/>
                </a:lnTo>
                <a:lnTo>
                  <a:pt x="95" y="166"/>
                </a:lnTo>
                <a:lnTo>
                  <a:pt x="95" y="166"/>
                </a:lnTo>
                <a:lnTo>
                  <a:pt x="98" y="164"/>
                </a:lnTo>
                <a:lnTo>
                  <a:pt x="98" y="164"/>
                </a:lnTo>
                <a:close/>
                <a:moveTo>
                  <a:pt x="133" y="104"/>
                </a:moveTo>
                <a:lnTo>
                  <a:pt x="133" y="104"/>
                </a:lnTo>
                <a:lnTo>
                  <a:pt x="133" y="104"/>
                </a:lnTo>
                <a:lnTo>
                  <a:pt x="133" y="103"/>
                </a:lnTo>
                <a:lnTo>
                  <a:pt x="133" y="103"/>
                </a:lnTo>
                <a:lnTo>
                  <a:pt x="133" y="98"/>
                </a:lnTo>
                <a:lnTo>
                  <a:pt x="133" y="98"/>
                </a:lnTo>
                <a:lnTo>
                  <a:pt x="131" y="98"/>
                </a:lnTo>
                <a:lnTo>
                  <a:pt x="131" y="98"/>
                </a:lnTo>
                <a:lnTo>
                  <a:pt x="133" y="104"/>
                </a:lnTo>
                <a:lnTo>
                  <a:pt x="133" y="104"/>
                </a:lnTo>
                <a:close/>
                <a:moveTo>
                  <a:pt x="97" y="150"/>
                </a:moveTo>
                <a:lnTo>
                  <a:pt x="97" y="150"/>
                </a:lnTo>
                <a:lnTo>
                  <a:pt x="95" y="151"/>
                </a:lnTo>
                <a:lnTo>
                  <a:pt x="95" y="151"/>
                </a:lnTo>
                <a:lnTo>
                  <a:pt x="95" y="156"/>
                </a:lnTo>
                <a:lnTo>
                  <a:pt x="95" y="156"/>
                </a:lnTo>
                <a:lnTo>
                  <a:pt x="98" y="155"/>
                </a:lnTo>
                <a:lnTo>
                  <a:pt x="98" y="155"/>
                </a:lnTo>
                <a:lnTo>
                  <a:pt x="97" y="150"/>
                </a:lnTo>
                <a:lnTo>
                  <a:pt x="97" y="150"/>
                </a:lnTo>
                <a:close/>
                <a:moveTo>
                  <a:pt x="10" y="114"/>
                </a:moveTo>
                <a:lnTo>
                  <a:pt x="10" y="114"/>
                </a:lnTo>
                <a:lnTo>
                  <a:pt x="13" y="110"/>
                </a:lnTo>
                <a:lnTo>
                  <a:pt x="13" y="110"/>
                </a:lnTo>
                <a:lnTo>
                  <a:pt x="10" y="110"/>
                </a:lnTo>
                <a:lnTo>
                  <a:pt x="10" y="110"/>
                </a:lnTo>
                <a:lnTo>
                  <a:pt x="10" y="114"/>
                </a:lnTo>
                <a:lnTo>
                  <a:pt x="10" y="114"/>
                </a:lnTo>
                <a:close/>
                <a:moveTo>
                  <a:pt x="40" y="123"/>
                </a:moveTo>
                <a:lnTo>
                  <a:pt x="40" y="123"/>
                </a:lnTo>
                <a:lnTo>
                  <a:pt x="40" y="123"/>
                </a:lnTo>
                <a:lnTo>
                  <a:pt x="40" y="123"/>
                </a:lnTo>
                <a:lnTo>
                  <a:pt x="46" y="118"/>
                </a:lnTo>
                <a:lnTo>
                  <a:pt x="46" y="118"/>
                </a:lnTo>
                <a:lnTo>
                  <a:pt x="41" y="120"/>
                </a:lnTo>
                <a:lnTo>
                  <a:pt x="41" y="120"/>
                </a:lnTo>
                <a:lnTo>
                  <a:pt x="40" y="120"/>
                </a:lnTo>
                <a:lnTo>
                  <a:pt x="40" y="120"/>
                </a:lnTo>
                <a:lnTo>
                  <a:pt x="40" y="123"/>
                </a:lnTo>
                <a:lnTo>
                  <a:pt x="40" y="123"/>
                </a:lnTo>
                <a:close/>
                <a:moveTo>
                  <a:pt x="149" y="103"/>
                </a:moveTo>
                <a:lnTo>
                  <a:pt x="149" y="103"/>
                </a:lnTo>
                <a:lnTo>
                  <a:pt x="150" y="99"/>
                </a:lnTo>
                <a:lnTo>
                  <a:pt x="149" y="96"/>
                </a:lnTo>
                <a:lnTo>
                  <a:pt x="149" y="96"/>
                </a:lnTo>
                <a:lnTo>
                  <a:pt x="149" y="103"/>
                </a:lnTo>
                <a:lnTo>
                  <a:pt x="149" y="103"/>
                </a:lnTo>
                <a:close/>
                <a:moveTo>
                  <a:pt x="119" y="197"/>
                </a:moveTo>
                <a:lnTo>
                  <a:pt x="119" y="197"/>
                </a:lnTo>
                <a:lnTo>
                  <a:pt x="119" y="196"/>
                </a:lnTo>
                <a:lnTo>
                  <a:pt x="119" y="196"/>
                </a:lnTo>
                <a:lnTo>
                  <a:pt x="117" y="191"/>
                </a:lnTo>
                <a:lnTo>
                  <a:pt x="117" y="191"/>
                </a:lnTo>
                <a:lnTo>
                  <a:pt x="116" y="192"/>
                </a:lnTo>
                <a:lnTo>
                  <a:pt x="116" y="192"/>
                </a:lnTo>
                <a:lnTo>
                  <a:pt x="119" y="197"/>
                </a:lnTo>
                <a:lnTo>
                  <a:pt x="119" y="197"/>
                </a:lnTo>
                <a:close/>
                <a:moveTo>
                  <a:pt x="98" y="188"/>
                </a:moveTo>
                <a:lnTo>
                  <a:pt x="98" y="188"/>
                </a:lnTo>
                <a:lnTo>
                  <a:pt x="101" y="192"/>
                </a:lnTo>
                <a:lnTo>
                  <a:pt x="101" y="192"/>
                </a:lnTo>
                <a:lnTo>
                  <a:pt x="101" y="189"/>
                </a:lnTo>
                <a:lnTo>
                  <a:pt x="101" y="189"/>
                </a:lnTo>
                <a:lnTo>
                  <a:pt x="100" y="186"/>
                </a:lnTo>
                <a:lnTo>
                  <a:pt x="100" y="186"/>
                </a:lnTo>
                <a:lnTo>
                  <a:pt x="98" y="188"/>
                </a:lnTo>
                <a:lnTo>
                  <a:pt x="98" y="188"/>
                </a:lnTo>
                <a:close/>
                <a:moveTo>
                  <a:pt x="108" y="161"/>
                </a:moveTo>
                <a:lnTo>
                  <a:pt x="108" y="161"/>
                </a:lnTo>
                <a:lnTo>
                  <a:pt x="106" y="158"/>
                </a:lnTo>
                <a:lnTo>
                  <a:pt x="106" y="158"/>
                </a:lnTo>
                <a:lnTo>
                  <a:pt x="104" y="158"/>
                </a:lnTo>
                <a:lnTo>
                  <a:pt x="104" y="158"/>
                </a:lnTo>
                <a:lnTo>
                  <a:pt x="104" y="162"/>
                </a:lnTo>
                <a:lnTo>
                  <a:pt x="104" y="162"/>
                </a:lnTo>
                <a:lnTo>
                  <a:pt x="108" y="161"/>
                </a:lnTo>
                <a:lnTo>
                  <a:pt x="108" y="161"/>
                </a:lnTo>
                <a:close/>
                <a:moveTo>
                  <a:pt x="60" y="104"/>
                </a:moveTo>
                <a:lnTo>
                  <a:pt x="60" y="104"/>
                </a:lnTo>
                <a:lnTo>
                  <a:pt x="60" y="103"/>
                </a:lnTo>
                <a:lnTo>
                  <a:pt x="62" y="101"/>
                </a:lnTo>
                <a:lnTo>
                  <a:pt x="62" y="101"/>
                </a:lnTo>
                <a:lnTo>
                  <a:pt x="60" y="96"/>
                </a:lnTo>
                <a:lnTo>
                  <a:pt x="60" y="96"/>
                </a:lnTo>
                <a:lnTo>
                  <a:pt x="60" y="104"/>
                </a:lnTo>
                <a:lnTo>
                  <a:pt x="60" y="104"/>
                </a:lnTo>
                <a:close/>
                <a:moveTo>
                  <a:pt x="103" y="131"/>
                </a:moveTo>
                <a:lnTo>
                  <a:pt x="103" y="131"/>
                </a:lnTo>
                <a:lnTo>
                  <a:pt x="103" y="132"/>
                </a:lnTo>
                <a:lnTo>
                  <a:pt x="103" y="134"/>
                </a:lnTo>
                <a:lnTo>
                  <a:pt x="103" y="134"/>
                </a:lnTo>
                <a:lnTo>
                  <a:pt x="103" y="137"/>
                </a:lnTo>
                <a:lnTo>
                  <a:pt x="103" y="137"/>
                </a:lnTo>
                <a:lnTo>
                  <a:pt x="103" y="136"/>
                </a:lnTo>
                <a:lnTo>
                  <a:pt x="103" y="136"/>
                </a:lnTo>
                <a:lnTo>
                  <a:pt x="104" y="132"/>
                </a:lnTo>
                <a:lnTo>
                  <a:pt x="104" y="132"/>
                </a:lnTo>
                <a:lnTo>
                  <a:pt x="103" y="131"/>
                </a:lnTo>
                <a:lnTo>
                  <a:pt x="103" y="131"/>
                </a:lnTo>
                <a:close/>
                <a:moveTo>
                  <a:pt x="93" y="39"/>
                </a:moveTo>
                <a:lnTo>
                  <a:pt x="93" y="39"/>
                </a:lnTo>
                <a:lnTo>
                  <a:pt x="95" y="35"/>
                </a:lnTo>
                <a:lnTo>
                  <a:pt x="95" y="35"/>
                </a:lnTo>
                <a:lnTo>
                  <a:pt x="93" y="35"/>
                </a:lnTo>
                <a:lnTo>
                  <a:pt x="93" y="35"/>
                </a:lnTo>
                <a:lnTo>
                  <a:pt x="92" y="38"/>
                </a:lnTo>
                <a:lnTo>
                  <a:pt x="92" y="38"/>
                </a:lnTo>
                <a:lnTo>
                  <a:pt x="93" y="39"/>
                </a:lnTo>
                <a:lnTo>
                  <a:pt x="93" y="39"/>
                </a:lnTo>
                <a:close/>
                <a:moveTo>
                  <a:pt x="90" y="192"/>
                </a:moveTo>
                <a:lnTo>
                  <a:pt x="90" y="192"/>
                </a:lnTo>
                <a:lnTo>
                  <a:pt x="89" y="194"/>
                </a:lnTo>
                <a:lnTo>
                  <a:pt x="89" y="194"/>
                </a:lnTo>
                <a:lnTo>
                  <a:pt x="90" y="197"/>
                </a:lnTo>
                <a:lnTo>
                  <a:pt x="90" y="197"/>
                </a:lnTo>
                <a:lnTo>
                  <a:pt x="92" y="196"/>
                </a:lnTo>
                <a:lnTo>
                  <a:pt x="92" y="196"/>
                </a:lnTo>
                <a:lnTo>
                  <a:pt x="90" y="192"/>
                </a:lnTo>
                <a:lnTo>
                  <a:pt x="90" y="192"/>
                </a:lnTo>
                <a:close/>
                <a:moveTo>
                  <a:pt x="79" y="30"/>
                </a:moveTo>
                <a:lnTo>
                  <a:pt x="79" y="30"/>
                </a:lnTo>
                <a:lnTo>
                  <a:pt x="81" y="28"/>
                </a:lnTo>
                <a:lnTo>
                  <a:pt x="81" y="27"/>
                </a:lnTo>
                <a:lnTo>
                  <a:pt x="81" y="27"/>
                </a:lnTo>
                <a:lnTo>
                  <a:pt x="79" y="27"/>
                </a:lnTo>
                <a:lnTo>
                  <a:pt x="79" y="27"/>
                </a:lnTo>
                <a:lnTo>
                  <a:pt x="79" y="30"/>
                </a:lnTo>
                <a:lnTo>
                  <a:pt x="79" y="30"/>
                </a:lnTo>
                <a:close/>
                <a:moveTo>
                  <a:pt x="54" y="93"/>
                </a:moveTo>
                <a:lnTo>
                  <a:pt x="54" y="93"/>
                </a:lnTo>
                <a:lnTo>
                  <a:pt x="54" y="93"/>
                </a:lnTo>
                <a:lnTo>
                  <a:pt x="54" y="93"/>
                </a:lnTo>
                <a:lnTo>
                  <a:pt x="57" y="93"/>
                </a:lnTo>
                <a:lnTo>
                  <a:pt x="57" y="93"/>
                </a:lnTo>
                <a:lnTo>
                  <a:pt x="57" y="90"/>
                </a:lnTo>
                <a:lnTo>
                  <a:pt x="57" y="90"/>
                </a:lnTo>
                <a:lnTo>
                  <a:pt x="59" y="88"/>
                </a:lnTo>
                <a:lnTo>
                  <a:pt x="59" y="88"/>
                </a:lnTo>
                <a:lnTo>
                  <a:pt x="57" y="88"/>
                </a:lnTo>
                <a:lnTo>
                  <a:pt x="57" y="88"/>
                </a:lnTo>
                <a:lnTo>
                  <a:pt x="54" y="93"/>
                </a:lnTo>
                <a:lnTo>
                  <a:pt x="54" y="93"/>
                </a:lnTo>
                <a:close/>
                <a:moveTo>
                  <a:pt x="108" y="69"/>
                </a:moveTo>
                <a:lnTo>
                  <a:pt x="108" y="69"/>
                </a:lnTo>
                <a:lnTo>
                  <a:pt x="106" y="71"/>
                </a:lnTo>
                <a:lnTo>
                  <a:pt x="106" y="73"/>
                </a:lnTo>
                <a:lnTo>
                  <a:pt x="106" y="73"/>
                </a:lnTo>
                <a:lnTo>
                  <a:pt x="108" y="73"/>
                </a:lnTo>
                <a:lnTo>
                  <a:pt x="108" y="69"/>
                </a:lnTo>
                <a:lnTo>
                  <a:pt x="108" y="69"/>
                </a:lnTo>
                <a:close/>
                <a:moveTo>
                  <a:pt x="112" y="137"/>
                </a:moveTo>
                <a:lnTo>
                  <a:pt x="112" y="137"/>
                </a:lnTo>
                <a:lnTo>
                  <a:pt x="112" y="137"/>
                </a:lnTo>
                <a:lnTo>
                  <a:pt x="112" y="137"/>
                </a:lnTo>
                <a:lnTo>
                  <a:pt x="109" y="139"/>
                </a:lnTo>
                <a:lnTo>
                  <a:pt x="109" y="139"/>
                </a:lnTo>
                <a:lnTo>
                  <a:pt x="109" y="140"/>
                </a:lnTo>
                <a:lnTo>
                  <a:pt x="109" y="140"/>
                </a:lnTo>
                <a:lnTo>
                  <a:pt x="111" y="139"/>
                </a:lnTo>
                <a:lnTo>
                  <a:pt x="112" y="137"/>
                </a:lnTo>
                <a:lnTo>
                  <a:pt x="112" y="137"/>
                </a:lnTo>
                <a:close/>
                <a:moveTo>
                  <a:pt x="74" y="114"/>
                </a:moveTo>
                <a:lnTo>
                  <a:pt x="74" y="114"/>
                </a:lnTo>
                <a:lnTo>
                  <a:pt x="74" y="110"/>
                </a:lnTo>
                <a:lnTo>
                  <a:pt x="74" y="109"/>
                </a:lnTo>
                <a:lnTo>
                  <a:pt x="74" y="109"/>
                </a:lnTo>
                <a:lnTo>
                  <a:pt x="73" y="112"/>
                </a:lnTo>
                <a:lnTo>
                  <a:pt x="73" y="112"/>
                </a:lnTo>
                <a:lnTo>
                  <a:pt x="74" y="114"/>
                </a:lnTo>
                <a:lnTo>
                  <a:pt x="74" y="114"/>
                </a:lnTo>
                <a:close/>
                <a:moveTo>
                  <a:pt x="90" y="123"/>
                </a:moveTo>
                <a:lnTo>
                  <a:pt x="90" y="123"/>
                </a:lnTo>
                <a:lnTo>
                  <a:pt x="90" y="123"/>
                </a:lnTo>
                <a:lnTo>
                  <a:pt x="90" y="123"/>
                </a:lnTo>
                <a:lnTo>
                  <a:pt x="93" y="120"/>
                </a:lnTo>
                <a:lnTo>
                  <a:pt x="93" y="120"/>
                </a:lnTo>
                <a:lnTo>
                  <a:pt x="92" y="118"/>
                </a:lnTo>
                <a:lnTo>
                  <a:pt x="92" y="118"/>
                </a:lnTo>
                <a:lnTo>
                  <a:pt x="90" y="120"/>
                </a:lnTo>
                <a:lnTo>
                  <a:pt x="90" y="120"/>
                </a:lnTo>
                <a:lnTo>
                  <a:pt x="90" y="123"/>
                </a:lnTo>
                <a:lnTo>
                  <a:pt x="90" y="123"/>
                </a:lnTo>
                <a:close/>
                <a:moveTo>
                  <a:pt x="57" y="104"/>
                </a:moveTo>
                <a:lnTo>
                  <a:pt x="57" y="104"/>
                </a:lnTo>
                <a:lnTo>
                  <a:pt x="56" y="104"/>
                </a:lnTo>
                <a:lnTo>
                  <a:pt x="56" y="104"/>
                </a:lnTo>
                <a:lnTo>
                  <a:pt x="54" y="110"/>
                </a:lnTo>
                <a:lnTo>
                  <a:pt x="54" y="110"/>
                </a:lnTo>
                <a:lnTo>
                  <a:pt x="56" y="109"/>
                </a:lnTo>
                <a:lnTo>
                  <a:pt x="56" y="109"/>
                </a:lnTo>
                <a:lnTo>
                  <a:pt x="56" y="109"/>
                </a:lnTo>
                <a:lnTo>
                  <a:pt x="57" y="104"/>
                </a:lnTo>
                <a:lnTo>
                  <a:pt x="57" y="104"/>
                </a:lnTo>
                <a:close/>
                <a:moveTo>
                  <a:pt x="157" y="112"/>
                </a:moveTo>
                <a:lnTo>
                  <a:pt x="157" y="112"/>
                </a:lnTo>
                <a:lnTo>
                  <a:pt x="155" y="109"/>
                </a:lnTo>
                <a:lnTo>
                  <a:pt x="155" y="109"/>
                </a:lnTo>
                <a:lnTo>
                  <a:pt x="153" y="112"/>
                </a:lnTo>
                <a:lnTo>
                  <a:pt x="153" y="112"/>
                </a:lnTo>
                <a:lnTo>
                  <a:pt x="157" y="112"/>
                </a:lnTo>
                <a:lnTo>
                  <a:pt x="157" y="112"/>
                </a:lnTo>
                <a:close/>
                <a:moveTo>
                  <a:pt x="180" y="90"/>
                </a:moveTo>
                <a:lnTo>
                  <a:pt x="180" y="90"/>
                </a:lnTo>
                <a:lnTo>
                  <a:pt x="182" y="91"/>
                </a:lnTo>
                <a:lnTo>
                  <a:pt x="182" y="91"/>
                </a:lnTo>
                <a:lnTo>
                  <a:pt x="182" y="87"/>
                </a:lnTo>
                <a:lnTo>
                  <a:pt x="182" y="87"/>
                </a:lnTo>
                <a:lnTo>
                  <a:pt x="180" y="90"/>
                </a:lnTo>
                <a:lnTo>
                  <a:pt x="180" y="90"/>
                </a:lnTo>
                <a:close/>
                <a:moveTo>
                  <a:pt x="193" y="65"/>
                </a:moveTo>
                <a:lnTo>
                  <a:pt x="193" y="65"/>
                </a:lnTo>
                <a:lnTo>
                  <a:pt x="193" y="65"/>
                </a:lnTo>
                <a:lnTo>
                  <a:pt x="193" y="65"/>
                </a:lnTo>
                <a:lnTo>
                  <a:pt x="182" y="65"/>
                </a:lnTo>
                <a:lnTo>
                  <a:pt x="182" y="65"/>
                </a:lnTo>
                <a:lnTo>
                  <a:pt x="182" y="65"/>
                </a:lnTo>
                <a:lnTo>
                  <a:pt x="182" y="65"/>
                </a:lnTo>
                <a:lnTo>
                  <a:pt x="193" y="65"/>
                </a:lnTo>
                <a:lnTo>
                  <a:pt x="193" y="65"/>
                </a:lnTo>
                <a:close/>
                <a:moveTo>
                  <a:pt x="153" y="79"/>
                </a:moveTo>
                <a:lnTo>
                  <a:pt x="153" y="79"/>
                </a:lnTo>
                <a:lnTo>
                  <a:pt x="153" y="79"/>
                </a:lnTo>
                <a:lnTo>
                  <a:pt x="153" y="79"/>
                </a:lnTo>
                <a:lnTo>
                  <a:pt x="147" y="79"/>
                </a:lnTo>
                <a:lnTo>
                  <a:pt x="147" y="79"/>
                </a:lnTo>
                <a:lnTo>
                  <a:pt x="147" y="80"/>
                </a:lnTo>
                <a:lnTo>
                  <a:pt x="147" y="80"/>
                </a:lnTo>
                <a:lnTo>
                  <a:pt x="152" y="79"/>
                </a:lnTo>
                <a:lnTo>
                  <a:pt x="152" y="79"/>
                </a:lnTo>
                <a:lnTo>
                  <a:pt x="153" y="79"/>
                </a:lnTo>
                <a:lnTo>
                  <a:pt x="153" y="79"/>
                </a:lnTo>
                <a:close/>
                <a:moveTo>
                  <a:pt x="98" y="36"/>
                </a:moveTo>
                <a:lnTo>
                  <a:pt x="98" y="36"/>
                </a:lnTo>
                <a:lnTo>
                  <a:pt x="98" y="36"/>
                </a:lnTo>
                <a:lnTo>
                  <a:pt x="98" y="36"/>
                </a:lnTo>
                <a:lnTo>
                  <a:pt x="97" y="41"/>
                </a:lnTo>
                <a:lnTo>
                  <a:pt x="97" y="41"/>
                </a:lnTo>
                <a:lnTo>
                  <a:pt x="98" y="39"/>
                </a:lnTo>
                <a:lnTo>
                  <a:pt x="98" y="39"/>
                </a:lnTo>
                <a:lnTo>
                  <a:pt x="98" y="36"/>
                </a:lnTo>
                <a:lnTo>
                  <a:pt x="98" y="36"/>
                </a:lnTo>
                <a:close/>
                <a:moveTo>
                  <a:pt x="63" y="82"/>
                </a:moveTo>
                <a:lnTo>
                  <a:pt x="63" y="82"/>
                </a:lnTo>
                <a:lnTo>
                  <a:pt x="71" y="82"/>
                </a:lnTo>
                <a:lnTo>
                  <a:pt x="71" y="82"/>
                </a:lnTo>
                <a:lnTo>
                  <a:pt x="65" y="82"/>
                </a:lnTo>
                <a:lnTo>
                  <a:pt x="65" y="82"/>
                </a:lnTo>
                <a:lnTo>
                  <a:pt x="63" y="82"/>
                </a:lnTo>
                <a:lnTo>
                  <a:pt x="63" y="82"/>
                </a:lnTo>
                <a:lnTo>
                  <a:pt x="63" y="82"/>
                </a:lnTo>
                <a:lnTo>
                  <a:pt x="63" y="82"/>
                </a:lnTo>
                <a:close/>
                <a:moveTo>
                  <a:pt x="166" y="90"/>
                </a:moveTo>
                <a:lnTo>
                  <a:pt x="166" y="90"/>
                </a:lnTo>
                <a:lnTo>
                  <a:pt x="166" y="87"/>
                </a:lnTo>
                <a:lnTo>
                  <a:pt x="166" y="87"/>
                </a:lnTo>
                <a:lnTo>
                  <a:pt x="168" y="84"/>
                </a:lnTo>
                <a:lnTo>
                  <a:pt x="168" y="84"/>
                </a:lnTo>
                <a:lnTo>
                  <a:pt x="168" y="84"/>
                </a:lnTo>
                <a:lnTo>
                  <a:pt x="168" y="84"/>
                </a:lnTo>
                <a:lnTo>
                  <a:pt x="166" y="87"/>
                </a:lnTo>
                <a:lnTo>
                  <a:pt x="166" y="87"/>
                </a:lnTo>
                <a:lnTo>
                  <a:pt x="164" y="88"/>
                </a:lnTo>
                <a:lnTo>
                  <a:pt x="166" y="90"/>
                </a:lnTo>
                <a:lnTo>
                  <a:pt x="166" y="90"/>
                </a:lnTo>
                <a:close/>
                <a:moveTo>
                  <a:pt x="152" y="93"/>
                </a:moveTo>
                <a:lnTo>
                  <a:pt x="152" y="93"/>
                </a:lnTo>
                <a:lnTo>
                  <a:pt x="152" y="90"/>
                </a:lnTo>
                <a:lnTo>
                  <a:pt x="152" y="88"/>
                </a:lnTo>
                <a:lnTo>
                  <a:pt x="152" y="88"/>
                </a:lnTo>
                <a:lnTo>
                  <a:pt x="150" y="90"/>
                </a:lnTo>
                <a:lnTo>
                  <a:pt x="150" y="90"/>
                </a:lnTo>
                <a:lnTo>
                  <a:pt x="152" y="93"/>
                </a:lnTo>
                <a:lnTo>
                  <a:pt x="152" y="93"/>
                </a:lnTo>
                <a:close/>
                <a:moveTo>
                  <a:pt x="89" y="95"/>
                </a:moveTo>
                <a:lnTo>
                  <a:pt x="89" y="95"/>
                </a:lnTo>
                <a:lnTo>
                  <a:pt x="90" y="93"/>
                </a:lnTo>
                <a:lnTo>
                  <a:pt x="90" y="91"/>
                </a:lnTo>
                <a:lnTo>
                  <a:pt x="90" y="91"/>
                </a:lnTo>
                <a:lnTo>
                  <a:pt x="87" y="93"/>
                </a:lnTo>
                <a:lnTo>
                  <a:pt x="87" y="93"/>
                </a:lnTo>
                <a:lnTo>
                  <a:pt x="89" y="95"/>
                </a:lnTo>
                <a:lnTo>
                  <a:pt x="89" y="95"/>
                </a:lnTo>
                <a:close/>
                <a:moveTo>
                  <a:pt x="93" y="131"/>
                </a:moveTo>
                <a:lnTo>
                  <a:pt x="93" y="131"/>
                </a:lnTo>
                <a:lnTo>
                  <a:pt x="92" y="132"/>
                </a:lnTo>
                <a:lnTo>
                  <a:pt x="90" y="134"/>
                </a:lnTo>
                <a:lnTo>
                  <a:pt x="90" y="134"/>
                </a:lnTo>
                <a:lnTo>
                  <a:pt x="93" y="134"/>
                </a:lnTo>
                <a:lnTo>
                  <a:pt x="93" y="131"/>
                </a:lnTo>
                <a:lnTo>
                  <a:pt x="93" y="131"/>
                </a:lnTo>
                <a:close/>
                <a:moveTo>
                  <a:pt x="22" y="123"/>
                </a:moveTo>
                <a:lnTo>
                  <a:pt x="22" y="123"/>
                </a:lnTo>
                <a:lnTo>
                  <a:pt x="27" y="121"/>
                </a:lnTo>
                <a:lnTo>
                  <a:pt x="27" y="121"/>
                </a:lnTo>
                <a:lnTo>
                  <a:pt x="26" y="120"/>
                </a:lnTo>
                <a:lnTo>
                  <a:pt x="26" y="120"/>
                </a:lnTo>
                <a:lnTo>
                  <a:pt x="22" y="123"/>
                </a:lnTo>
                <a:lnTo>
                  <a:pt x="22" y="123"/>
                </a:lnTo>
                <a:close/>
                <a:moveTo>
                  <a:pt x="144" y="106"/>
                </a:moveTo>
                <a:lnTo>
                  <a:pt x="144" y="106"/>
                </a:lnTo>
                <a:lnTo>
                  <a:pt x="145" y="106"/>
                </a:lnTo>
                <a:lnTo>
                  <a:pt x="145" y="106"/>
                </a:lnTo>
                <a:lnTo>
                  <a:pt x="144" y="101"/>
                </a:lnTo>
                <a:lnTo>
                  <a:pt x="144" y="101"/>
                </a:lnTo>
                <a:lnTo>
                  <a:pt x="144" y="103"/>
                </a:lnTo>
                <a:lnTo>
                  <a:pt x="144" y="103"/>
                </a:lnTo>
                <a:lnTo>
                  <a:pt x="144" y="106"/>
                </a:lnTo>
                <a:lnTo>
                  <a:pt x="144" y="106"/>
                </a:lnTo>
                <a:close/>
                <a:moveTo>
                  <a:pt x="152" y="103"/>
                </a:moveTo>
                <a:lnTo>
                  <a:pt x="152" y="103"/>
                </a:lnTo>
                <a:lnTo>
                  <a:pt x="150" y="110"/>
                </a:lnTo>
                <a:lnTo>
                  <a:pt x="150" y="110"/>
                </a:lnTo>
                <a:lnTo>
                  <a:pt x="150" y="110"/>
                </a:lnTo>
                <a:lnTo>
                  <a:pt x="150" y="110"/>
                </a:lnTo>
                <a:lnTo>
                  <a:pt x="153" y="104"/>
                </a:lnTo>
                <a:lnTo>
                  <a:pt x="153" y="104"/>
                </a:lnTo>
                <a:lnTo>
                  <a:pt x="152" y="103"/>
                </a:lnTo>
                <a:lnTo>
                  <a:pt x="152" y="103"/>
                </a:lnTo>
                <a:close/>
                <a:moveTo>
                  <a:pt x="183" y="106"/>
                </a:moveTo>
                <a:lnTo>
                  <a:pt x="183" y="106"/>
                </a:lnTo>
                <a:lnTo>
                  <a:pt x="183" y="103"/>
                </a:lnTo>
                <a:lnTo>
                  <a:pt x="183" y="101"/>
                </a:lnTo>
                <a:lnTo>
                  <a:pt x="183" y="101"/>
                </a:lnTo>
                <a:lnTo>
                  <a:pt x="182" y="103"/>
                </a:lnTo>
                <a:lnTo>
                  <a:pt x="183" y="106"/>
                </a:lnTo>
                <a:lnTo>
                  <a:pt x="183" y="106"/>
                </a:lnTo>
                <a:close/>
                <a:moveTo>
                  <a:pt x="95" y="109"/>
                </a:moveTo>
                <a:lnTo>
                  <a:pt x="95" y="109"/>
                </a:lnTo>
                <a:lnTo>
                  <a:pt x="93" y="112"/>
                </a:lnTo>
                <a:lnTo>
                  <a:pt x="95" y="115"/>
                </a:lnTo>
                <a:lnTo>
                  <a:pt x="95" y="115"/>
                </a:lnTo>
                <a:lnTo>
                  <a:pt x="95" y="109"/>
                </a:lnTo>
                <a:lnTo>
                  <a:pt x="95" y="109"/>
                </a:lnTo>
                <a:close/>
                <a:moveTo>
                  <a:pt x="45" y="128"/>
                </a:moveTo>
                <a:lnTo>
                  <a:pt x="45" y="128"/>
                </a:lnTo>
                <a:lnTo>
                  <a:pt x="48" y="128"/>
                </a:lnTo>
                <a:lnTo>
                  <a:pt x="48" y="128"/>
                </a:lnTo>
                <a:lnTo>
                  <a:pt x="51" y="128"/>
                </a:lnTo>
                <a:lnTo>
                  <a:pt x="51" y="128"/>
                </a:lnTo>
                <a:lnTo>
                  <a:pt x="51" y="128"/>
                </a:lnTo>
                <a:lnTo>
                  <a:pt x="51" y="128"/>
                </a:lnTo>
                <a:lnTo>
                  <a:pt x="45" y="128"/>
                </a:lnTo>
                <a:lnTo>
                  <a:pt x="45" y="128"/>
                </a:lnTo>
                <a:close/>
                <a:moveTo>
                  <a:pt x="92" y="98"/>
                </a:moveTo>
                <a:lnTo>
                  <a:pt x="92" y="98"/>
                </a:lnTo>
                <a:lnTo>
                  <a:pt x="92" y="98"/>
                </a:lnTo>
                <a:lnTo>
                  <a:pt x="92" y="98"/>
                </a:lnTo>
                <a:lnTo>
                  <a:pt x="90" y="101"/>
                </a:lnTo>
                <a:lnTo>
                  <a:pt x="90" y="101"/>
                </a:lnTo>
                <a:lnTo>
                  <a:pt x="93" y="99"/>
                </a:lnTo>
                <a:lnTo>
                  <a:pt x="93" y="99"/>
                </a:lnTo>
                <a:lnTo>
                  <a:pt x="92" y="98"/>
                </a:lnTo>
                <a:lnTo>
                  <a:pt x="92" y="98"/>
                </a:lnTo>
                <a:close/>
                <a:moveTo>
                  <a:pt x="86" y="98"/>
                </a:moveTo>
                <a:lnTo>
                  <a:pt x="86" y="98"/>
                </a:lnTo>
                <a:lnTo>
                  <a:pt x="86" y="98"/>
                </a:lnTo>
                <a:lnTo>
                  <a:pt x="86" y="98"/>
                </a:lnTo>
                <a:lnTo>
                  <a:pt x="86" y="101"/>
                </a:lnTo>
                <a:lnTo>
                  <a:pt x="86" y="101"/>
                </a:lnTo>
                <a:lnTo>
                  <a:pt x="87" y="101"/>
                </a:lnTo>
                <a:lnTo>
                  <a:pt x="86" y="98"/>
                </a:lnTo>
                <a:lnTo>
                  <a:pt x="86" y="98"/>
                </a:lnTo>
                <a:close/>
                <a:moveTo>
                  <a:pt x="43" y="101"/>
                </a:moveTo>
                <a:lnTo>
                  <a:pt x="43" y="101"/>
                </a:lnTo>
                <a:lnTo>
                  <a:pt x="45" y="101"/>
                </a:lnTo>
                <a:lnTo>
                  <a:pt x="45" y="101"/>
                </a:lnTo>
                <a:lnTo>
                  <a:pt x="46" y="96"/>
                </a:lnTo>
                <a:lnTo>
                  <a:pt x="46" y="96"/>
                </a:lnTo>
                <a:lnTo>
                  <a:pt x="46" y="93"/>
                </a:lnTo>
                <a:lnTo>
                  <a:pt x="46" y="93"/>
                </a:lnTo>
                <a:lnTo>
                  <a:pt x="46" y="93"/>
                </a:lnTo>
                <a:lnTo>
                  <a:pt x="46" y="93"/>
                </a:lnTo>
                <a:lnTo>
                  <a:pt x="43" y="101"/>
                </a:lnTo>
                <a:lnTo>
                  <a:pt x="43" y="101"/>
                </a:lnTo>
                <a:close/>
                <a:moveTo>
                  <a:pt x="155" y="128"/>
                </a:moveTo>
                <a:lnTo>
                  <a:pt x="155" y="128"/>
                </a:lnTo>
                <a:lnTo>
                  <a:pt x="144" y="129"/>
                </a:lnTo>
                <a:lnTo>
                  <a:pt x="144" y="129"/>
                </a:lnTo>
                <a:lnTo>
                  <a:pt x="155" y="128"/>
                </a:lnTo>
                <a:lnTo>
                  <a:pt x="155" y="128"/>
                </a:lnTo>
                <a:close/>
                <a:moveTo>
                  <a:pt x="97" y="68"/>
                </a:moveTo>
                <a:lnTo>
                  <a:pt x="97" y="68"/>
                </a:lnTo>
                <a:lnTo>
                  <a:pt x="100" y="66"/>
                </a:lnTo>
                <a:lnTo>
                  <a:pt x="100" y="66"/>
                </a:lnTo>
                <a:lnTo>
                  <a:pt x="100" y="65"/>
                </a:lnTo>
                <a:lnTo>
                  <a:pt x="100" y="65"/>
                </a:lnTo>
                <a:lnTo>
                  <a:pt x="98" y="66"/>
                </a:lnTo>
                <a:lnTo>
                  <a:pt x="97" y="68"/>
                </a:lnTo>
                <a:lnTo>
                  <a:pt x="97" y="68"/>
                </a:lnTo>
                <a:close/>
                <a:moveTo>
                  <a:pt x="87" y="120"/>
                </a:moveTo>
                <a:lnTo>
                  <a:pt x="87" y="120"/>
                </a:lnTo>
                <a:lnTo>
                  <a:pt x="86" y="120"/>
                </a:lnTo>
                <a:lnTo>
                  <a:pt x="86" y="120"/>
                </a:lnTo>
                <a:lnTo>
                  <a:pt x="86" y="123"/>
                </a:lnTo>
                <a:lnTo>
                  <a:pt x="86" y="123"/>
                </a:lnTo>
                <a:lnTo>
                  <a:pt x="86" y="123"/>
                </a:lnTo>
                <a:lnTo>
                  <a:pt x="86" y="123"/>
                </a:lnTo>
                <a:lnTo>
                  <a:pt x="87" y="120"/>
                </a:lnTo>
                <a:lnTo>
                  <a:pt x="87" y="120"/>
                </a:lnTo>
                <a:close/>
                <a:moveTo>
                  <a:pt x="130" y="3"/>
                </a:moveTo>
                <a:lnTo>
                  <a:pt x="130" y="3"/>
                </a:lnTo>
                <a:lnTo>
                  <a:pt x="131" y="8"/>
                </a:lnTo>
                <a:lnTo>
                  <a:pt x="131" y="8"/>
                </a:lnTo>
                <a:lnTo>
                  <a:pt x="131" y="5"/>
                </a:lnTo>
                <a:lnTo>
                  <a:pt x="131" y="5"/>
                </a:lnTo>
                <a:lnTo>
                  <a:pt x="131" y="3"/>
                </a:lnTo>
                <a:lnTo>
                  <a:pt x="130" y="3"/>
                </a:lnTo>
                <a:lnTo>
                  <a:pt x="130" y="3"/>
                </a:lnTo>
                <a:close/>
                <a:moveTo>
                  <a:pt x="79" y="82"/>
                </a:moveTo>
                <a:lnTo>
                  <a:pt x="79" y="82"/>
                </a:lnTo>
                <a:lnTo>
                  <a:pt x="79" y="80"/>
                </a:lnTo>
                <a:lnTo>
                  <a:pt x="79" y="80"/>
                </a:lnTo>
                <a:lnTo>
                  <a:pt x="78" y="80"/>
                </a:lnTo>
                <a:lnTo>
                  <a:pt x="78" y="80"/>
                </a:lnTo>
                <a:lnTo>
                  <a:pt x="78" y="82"/>
                </a:lnTo>
                <a:lnTo>
                  <a:pt x="78" y="82"/>
                </a:lnTo>
                <a:lnTo>
                  <a:pt x="79" y="82"/>
                </a:lnTo>
                <a:lnTo>
                  <a:pt x="79" y="82"/>
                </a:lnTo>
                <a:close/>
                <a:moveTo>
                  <a:pt x="15" y="99"/>
                </a:moveTo>
                <a:lnTo>
                  <a:pt x="15" y="99"/>
                </a:lnTo>
                <a:lnTo>
                  <a:pt x="16" y="98"/>
                </a:lnTo>
                <a:lnTo>
                  <a:pt x="16" y="96"/>
                </a:lnTo>
                <a:lnTo>
                  <a:pt x="16" y="96"/>
                </a:lnTo>
                <a:lnTo>
                  <a:pt x="15" y="99"/>
                </a:lnTo>
                <a:lnTo>
                  <a:pt x="15" y="99"/>
                </a:lnTo>
                <a:close/>
                <a:moveTo>
                  <a:pt x="79" y="20"/>
                </a:moveTo>
                <a:lnTo>
                  <a:pt x="79" y="20"/>
                </a:lnTo>
                <a:lnTo>
                  <a:pt x="81" y="20"/>
                </a:lnTo>
                <a:lnTo>
                  <a:pt x="81" y="19"/>
                </a:lnTo>
                <a:lnTo>
                  <a:pt x="81" y="19"/>
                </a:lnTo>
                <a:lnTo>
                  <a:pt x="79" y="19"/>
                </a:lnTo>
                <a:lnTo>
                  <a:pt x="79" y="19"/>
                </a:lnTo>
                <a:lnTo>
                  <a:pt x="79" y="20"/>
                </a:lnTo>
                <a:lnTo>
                  <a:pt x="79" y="20"/>
                </a:lnTo>
                <a:close/>
                <a:moveTo>
                  <a:pt x="73" y="117"/>
                </a:moveTo>
                <a:lnTo>
                  <a:pt x="73" y="117"/>
                </a:lnTo>
                <a:lnTo>
                  <a:pt x="71" y="118"/>
                </a:lnTo>
                <a:lnTo>
                  <a:pt x="71" y="118"/>
                </a:lnTo>
                <a:lnTo>
                  <a:pt x="71" y="121"/>
                </a:lnTo>
                <a:lnTo>
                  <a:pt x="71" y="121"/>
                </a:lnTo>
                <a:lnTo>
                  <a:pt x="71" y="121"/>
                </a:lnTo>
                <a:lnTo>
                  <a:pt x="71" y="121"/>
                </a:lnTo>
                <a:lnTo>
                  <a:pt x="73" y="117"/>
                </a:lnTo>
                <a:lnTo>
                  <a:pt x="73" y="117"/>
                </a:lnTo>
                <a:close/>
                <a:moveTo>
                  <a:pt x="108" y="199"/>
                </a:moveTo>
                <a:lnTo>
                  <a:pt x="108" y="199"/>
                </a:lnTo>
                <a:lnTo>
                  <a:pt x="108" y="197"/>
                </a:lnTo>
                <a:lnTo>
                  <a:pt x="108" y="197"/>
                </a:lnTo>
                <a:lnTo>
                  <a:pt x="104" y="197"/>
                </a:lnTo>
                <a:lnTo>
                  <a:pt x="104" y="197"/>
                </a:lnTo>
                <a:lnTo>
                  <a:pt x="106" y="199"/>
                </a:lnTo>
                <a:lnTo>
                  <a:pt x="108" y="199"/>
                </a:lnTo>
                <a:lnTo>
                  <a:pt x="108" y="199"/>
                </a:lnTo>
                <a:close/>
                <a:moveTo>
                  <a:pt x="87" y="159"/>
                </a:moveTo>
                <a:lnTo>
                  <a:pt x="87" y="159"/>
                </a:lnTo>
                <a:lnTo>
                  <a:pt x="87" y="159"/>
                </a:lnTo>
                <a:lnTo>
                  <a:pt x="87" y="159"/>
                </a:lnTo>
                <a:lnTo>
                  <a:pt x="90" y="158"/>
                </a:lnTo>
                <a:lnTo>
                  <a:pt x="90" y="158"/>
                </a:lnTo>
                <a:lnTo>
                  <a:pt x="89" y="156"/>
                </a:lnTo>
                <a:lnTo>
                  <a:pt x="89" y="156"/>
                </a:lnTo>
                <a:lnTo>
                  <a:pt x="87" y="159"/>
                </a:lnTo>
                <a:lnTo>
                  <a:pt x="87" y="159"/>
                </a:lnTo>
                <a:close/>
                <a:moveTo>
                  <a:pt x="180" y="98"/>
                </a:moveTo>
                <a:lnTo>
                  <a:pt x="180" y="98"/>
                </a:lnTo>
                <a:lnTo>
                  <a:pt x="180" y="96"/>
                </a:lnTo>
                <a:lnTo>
                  <a:pt x="180" y="95"/>
                </a:lnTo>
                <a:lnTo>
                  <a:pt x="180" y="95"/>
                </a:lnTo>
                <a:lnTo>
                  <a:pt x="179" y="96"/>
                </a:lnTo>
                <a:lnTo>
                  <a:pt x="180" y="98"/>
                </a:lnTo>
                <a:lnTo>
                  <a:pt x="180" y="98"/>
                </a:lnTo>
                <a:close/>
                <a:moveTo>
                  <a:pt x="84" y="27"/>
                </a:moveTo>
                <a:lnTo>
                  <a:pt x="84" y="27"/>
                </a:lnTo>
                <a:lnTo>
                  <a:pt x="87" y="25"/>
                </a:lnTo>
                <a:lnTo>
                  <a:pt x="87" y="25"/>
                </a:lnTo>
                <a:lnTo>
                  <a:pt x="84" y="25"/>
                </a:lnTo>
                <a:lnTo>
                  <a:pt x="84" y="25"/>
                </a:lnTo>
                <a:lnTo>
                  <a:pt x="84" y="27"/>
                </a:lnTo>
                <a:lnTo>
                  <a:pt x="84" y="27"/>
                </a:lnTo>
                <a:close/>
                <a:moveTo>
                  <a:pt x="108" y="87"/>
                </a:moveTo>
                <a:lnTo>
                  <a:pt x="108" y="87"/>
                </a:lnTo>
                <a:lnTo>
                  <a:pt x="109" y="87"/>
                </a:lnTo>
                <a:lnTo>
                  <a:pt x="109" y="87"/>
                </a:lnTo>
                <a:lnTo>
                  <a:pt x="108" y="82"/>
                </a:lnTo>
                <a:lnTo>
                  <a:pt x="108" y="82"/>
                </a:lnTo>
                <a:lnTo>
                  <a:pt x="108" y="82"/>
                </a:lnTo>
                <a:lnTo>
                  <a:pt x="108" y="82"/>
                </a:lnTo>
                <a:lnTo>
                  <a:pt x="108" y="87"/>
                </a:lnTo>
                <a:lnTo>
                  <a:pt x="108" y="87"/>
                </a:lnTo>
                <a:close/>
                <a:moveTo>
                  <a:pt x="87" y="107"/>
                </a:moveTo>
                <a:lnTo>
                  <a:pt x="87" y="107"/>
                </a:lnTo>
                <a:lnTo>
                  <a:pt x="87" y="107"/>
                </a:lnTo>
                <a:lnTo>
                  <a:pt x="87" y="107"/>
                </a:lnTo>
                <a:lnTo>
                  <a:pt x="89" y="107"/>
                </a:lnTo>
                <a:lnTo>
                  <a:pt x="89" y="107"/>
                </a:lnTo>
                <a:lnTo>
                  <a:pt x="89" y="104"/>
                </a:lnTo>
                <a:lnTo>
                  <a:pt x="89" y="104"/>
                </a:lnTo>
                <a:lnTo>
                  <a:pt x="89" y="104"/>
                </a:lnTo>
                <a:lnTo>
                  <a:pt x="89" y="104"/>
                </a:lnTo>
                <a:lnTo>
                  <a:pt x="87" y="107"/>
                </a:lnTo>
                <a:lnTo>
                  <a:pt x="87" y="107"/>
                </a:lnTo>
                <a:close/>
                <a:moveTo>
                  <a:pt x="185" y="118"/>
                </a:moveTo>
                <a:lnTo>
                  <a:pt x="185" y="118"/>
                </a:lnTo>
                <a:lnTo>
                  <a:pt x="185" y="117"/>
                </a:lnTo>
                <a:lnTo>
                  <a:pt x="185" y="117"/>
                </a:lnTo>
                <a:lnTo>
                  <a:pt x="180" y="118"/>
                </a:lnTo>
                <a:lnTo>
                  <a:pt x="180" y="118"/>
                </a:lnTo>
                <a:lnTo>
                  <a:pt x="185" y="118"/>
                </a:lnTo>
                <a:lnTo>
                  <a:pt x="185" y="118"/>
                </a:lnTo>
                <a:close/>
                <a:moveTo>
                  <a:pt x="130" y="66"/>
                </a:moveTo>
                <a:lnTo>
                  <a:pt x="130" y="66"/>
                </a:lnTo>
                <a:lnTo>
                  <a:pt x="130" y="63"/>
                </a:lnTo>
                <a:lnTo>
                  <a:pt x="130" y="63"/>
                </a:lnTo>
                <a:lnTo>
                  <a:pt x="128" y="66"/>
                </a:lnTo>
                <a:lnTo>
                  <a:pt x="128" y="66"/>
                </a:lnTo>
                <a:lnTo>
                  <a:pt x="128" y="66"/>
                </a:lnTo>
                <a:lnTo>
                  <a:pt x="130" y="66"/>
                </a:lnTo>
                <a:lnTo>
                  <a:pt x="130" y="66"/>
                </a:lnTo>
                <a:close/>
                <a:moveTo>
                  <a:pt x="54" y="98"/>
                </a:moveTo>
                <a:lnTo>
                  <a:pt x="54" y="98"/>
                </a:lnTo>
                <a:lnTo>
                  <a:pt x="52" y="99"/>
                </a:lnTo>
                <a:lnTo>
                  <a:pt x="54" y="101"/>
                </a:lnTo>
                <a:lnTo>
                  <a:pt x="54" y="101"/>
                </a:lnTo>
                <a:lnTo>
                  <a:pt x="54" y="98"/>
                </a:lnTo>
                <a:lnTo>
                  <a:pt x="54" y="98"/>
                </a:lnTo>
                <a:close/>
                <a:moveTo>
                  <a:pt x="40" y="112"/>
                </a:moveTo>
                <a:lnTo>
                  <a:pt x="40" y="112"/>
                </a:lnTo>
                <a:lnTo>
                  <a:pt x="41" y="107"/>
                </a:lnTo>
                <a:lnTo>
                  <a:pt x="41" y="107"/>
                </a:lnTo>
                <a:lnTo>
                  <a:pt x="41" y="109"/>
                </a:lnTo>
                <a:lnTo>
                  <a:pt x="40" y="112"/>
                </a:lnTo>
                <a:lnTo>
                  <a:pt x="40" y="112"/>
                </a:lnTo>
                <a:close/>
                <a:moveTo>
                  <a:pt x="13" y="107"/>
                </a:moveTo>
                <a:lnTo>
                  <a:pt x="13" y="107"/>
                </a:lnTo>
                <a:lnTo>
                  <a:pt x="15" y="106"/>
                </a:lnTo>
                <a:lnTo>
                  <a:pt x="15" y="104"/>
                </a:lnTo>
                <a:lnTo>
                  <a:pt x="15" y="104"/>
                </a:lnTo>
                <a:lnTo>
                  <a:pt x="13" y="107"/>
                </a:lnTo>
                <a:lnTo>
                  <a:pt x="13" y="107"/>
                </a:lnTo>
                <a:close/>
                <a:moveTo>
                  <a:pt x="202" y="101"/>
                </a:moveTo>
                <a:lnTo>
                  <a:pt x="202" y="101"/>
                </a:lnTo>
                <a:lnTo>
                  <a:pt x="204" y="101"/>
                </a:lnTo>
                <a:lnTo>
                  <a:pt x="204" y="101"/>
                </a:lnTo>
                <a:lnTo>
                  <a:pt x="204" y="96"/>
                </a:lnTo>
                <a:lnTo>
                  <a:pt x="204" y="96"/>
                </a:lnTo>
                <a:lnTo>
                  <a:pt x="202" y="99"/>
                </a:lnTo>
                <a:lnTo>
                  <a:pt x="202" y="101"/>
                </a:lnTo>
                <a:lnTo>
                  <a:pt x="202" y="101"/>
                </a:lnTo>
                <a:close/>
                <a:moveTo>
                  <a:pt x="8" y="85"/>
                </a:moveTo>
                <a:lnTo>
                  <a:pt x="8" y="85"/>
                </a:lnTo>
                <a:lnTo>
                  <a:pt x="8" y="87"/>
                </a:lnTo>
                <a:lnTo>
                  <a:pt x="8" y="87"/>
                </a:lnTo>
                <a:lnTo>
                  <a:pt x="8" y="88"/>
                </a:lnTo>
                <a:lnTo>
                  <a:pt x="8" y="88"/>
                </a:lnTo>
                <a:lnTo>
                  <a:pt x="8" y="88"/>
                </a:lnTo>
                <a:lnTo>
                  <a:pt x="8" y="88"/>
                </a:lnTo>
                <a:lnTo>
                  <a:pt x="8" y="85"/>
                </a:lnTo>
                <a:lnTo>
                  <a:pt x="8" y="85"/>
                </a:lnTo>
                <a:close/>
                <a:moveTo>
                  <a:pt x="142" y="114"/>
                </a:moveTo>
                <a:lnTo>
                  <a:pt x="142" y="114"/>
                </a:lnTo>
                <a:lnTo>
                  <a:pt x="141" y="109"/>
                </a:lnTo>
                <a:lnTo>
                  <a:pt x="141" y="109"/>
                </a:lnTo>
                <a:lnTo>
                  <a:pt x="142" y="114"/>
                </a:lnTo>
                <a:lnTo>
                  <a:pt x="142" y="114"/>
                </a:lnTo>
                <a:close/>
                <a:moveTo>
                  <a:pt x="108" y="123"/>
                </a:moveTo>
                <a:lnTo>
                  <a:pt x="108" y="123"/>
                </a:lnTo>
                <a:lnTo>
                  <a:pt x="108" y="125"/>
                </a:lnTo>
                <a:lnTo>
                  <a:pt x="108" y="125"/>
                </a:lnTo>
                <a:lnTo>
                  <a:pt x="111" y="123"/>
                </a:lnTo>
                <a:lnTo>
                  <a:pt x="111" y="123"/>
                </a:lnTo>
                <a:lnTo>
                  <a:pt x="111" y="123"/>
                </a:lnTo>
                <a:lnTo>
                  <a:pt x="111" y="123"/>
                </a:lnTo>
                <a:lnTo>
                  <a:pt x="111" y="123"/>
                </a:lnTo>
                <a:lnTo>
                  <a:pt x="111" y="123"/>
                </a:lnTo>
                <a:lnTo>
                  <a:pt x="108" y="123"/>
                </a:lnTo>
                <a:lnTo>
                  <a:pt x="108" y="123"/>
                </a:lnTo>
                <a:close/>
                <a:moveTo>
                  <a:pt x="24" y="88"/>
                </a:moveTo>
                <a:lnTo>
                  <a:pt x="24" y="88"/>
                </a:lnTo>
                <a:lnTo>
                  <a:pt x="22" y="88"/>
                </a:lnTo>
                <a:lnTo>
                  <a:pt x="22" y="90"/>
                </a:lnTo>
                <a:lnTo>
                  <a:pt x="22" y="90"/>
                </a:lnTo>
                <a:lnTo>
                  <a:pt x="24" y="88"/>
                </a:lnTo>
                <a:lnTo>
                  <a:pt x="24" y="88"/>
                </a:lnTo>
                <a:close/>
                <a:moveTo>
                  <a:pt x="21" y="99"/>
                </a:moveTo>
                <a:lnTo>
                  <a:pt x="21" y="99"/>
                </a:lnTo>
                <a:lnTo>
                  <a:pt x="19" y="101"/>
                </a:lnTo>
                <a:lnTo>
                  <a:pt x="19" y="103"/>
                </a:lnTo>
                <a:lnTo>
                  <a:pt x="19" y="103"/>
                </a:lnTo>
                <a:lnTo>
                  <a:pt x="21" y="99"/>
                </a:lnTo>
                <a:lnTo>
                  <a:pt x="21" y="99"/>
                </a:lnTo>
                <a:close/>
                <a:moveTo>
                  <a:pt x="160" y="103"/>
                </a:moveTo>
                <a:lnTo>
                  <a:pt x="160" y="103"/>
                </a:lnTo>
                <a:lnTo>
                  <a:pt x="160" y="98"/>
                </a:lnTo>
                <a:lnTo>
                  <a:pt x="160" y="98"/>
                </a:lnTo>
                <a:lnTo>
                  <a:pt x="160" y="99"/>
                </a:lnTo>
                <a:lnTo>
                  <a:pt x="160" y="103"/>
                </a:lnTo>
                <a:lnTo>
                  <a:pt x="160" y="103"/>
                </a:lnTo>
                <a:close/>
                <a:moveTo>
                  <a:pt x="155" y="99"/>
                </a:moveTo>
                <a:lnTo>
                  <a:pt x="155" y="99"/>
                </a:lnTo>
                <a:lnTo>
                  <a:pt x="155" y="98"/>
                </a:lnTo>
                <a:lnTo>
                  <a:pt x="155" y="96"/>
                </a:lnTo>
                <a:lnTo>
                  <a:pt x="155" y="96"/>
                </a:lnTo>
                <a:lnTo>
                  <a:pt x="153" y="98"/>
                </a:lnTo>
                <a:lnTo>
                  <a:pt x="155" y="99"/>
                </a:lnTo>
                <a:lnTo>
                  <a:pt x="155" y="99"/>
                </a:lnTo>
                <a:close/>
                <a:moveTo>
                  <a:pt x="90" y="62"/>
                </a:moveTo>
                <a:lnTo>
                  <a:pt x="90" y="62"/>
                </a:lnTo>
                <a:lnTo>
                  <a:pt x="89" y="62"/>
                </a:lnTo>
                <a:lnTo>
                  <a:pt x="89" y="63"/>
                </a:lnTo>
                <a:lnTo>
                  <a:pt x="89" y="63"/>
                </a:lnTo>
                <a:lnTo>
                  <a:pt x="90" y="63"/>
                </a:lnTo>
                <a:lnTo>
                  <a:pt x="90" y="63"/>
                </a:lnTo>
                <a:lnTo>
                  <a:pt x="90" y="63"/>
                </a:lnTo>
                <a:lnTo>
                  <a:pt x="90" y="62"/>
                </a:lnTo>
                <a:lnTo>
                  <a:pt x="90" y="62"/>
                </a:lnTo>
                <a:close/>
                <a:moveTo>
                  <a:pt x="93" y="103"/>
                </a:moveTo>
                <a:lnTo>
                  <a:pt x="93" y="103"/>
                </a:lnTo>
                <a:lnTo>
                  <a:pt x="92" y="104"/>
                </a:lnTo>
                <a:lnTo>
                  <a:pt x="92" y="104"/>
                </a:lnTo>
                <a:lnTo>
                  <a:pt x="92" y="106"/>
                </a:lnTo>
                <a:lnTo>
                  <a:pt x="92" y="106"/>
                </a:lnTo>
                <a:lnTo>
                  <a:pt x="93" y="103"/>
                </a:lnTo>
                <a:lnTo>
                  <a:pt x="93" y="103"/>
                </a:lnTo>
                <a:close/>
                <a:moveTo>
                  <a:pt x="10" y="98"/>
                </a:moveTo>
                <a:lnTo>
                  <a:pt x="10" y="98"/>
                </a:lnTo>
                <a:lnTo>
                  <a:pt x="8" y="99"/>
                </a:lnTo>
                <a:lnTo>
                  <a:pt x="8" y="99"/>
                </a:lnTo>
                <a:lnTo>
                  <a:pt x="8" y="99"/>
                </a:lnTo>
                <a:lnTo>
                  <a:pt x="8" y="99"/>
                </a:lnTo>
                <a:lnTo>
                  <a:pt x="8" y="101"/>
                </a:lnTo>
                <a:lnTo>
                  <a:pt x="8" y="101"/>
                </a:lnTo>
                <a:lnTo>
                  <a:pt x="8" y="101"/>
                </a:lnTo>
                <a:lnTo>
                  <a:pt x="8" y="101"/>
                </a:lnTo>
                <a:lnTo>
                  <a:pt x="10" y="98"/>
                </a:lnTo>
                <a:lnTo>
                  <a:pt x="10" y="98"/>
                </a:lnTo>
                <a:close/>
                <a:moveTo>
                  <a:pt x="104" y="96"/>
                </a:moveTo>
                <a:lnTo>
                  <a:pt x="104" y="96"/>
                </a:lnTo>
                <a:lnTo>
                  <a:pt x="104" y="95"/>
                </a:lnTo>
                <a:lnTo>
                  <a:pt x="104" y="95"/>
                </a:lnTo>
                <a:lnTo>
                  <a:pt x="103" y="98"/>
                </a:lnTo>
                <a:lnTo>
                  <a:pt x="103" y="98"/>
                </a:lnTo>
                <a:lnTo>
                  <a:pt x="104" y="96"/>
                </a:lnTo>
                <a:lnTo>
                  <a:pt x="104" y="96"/>
                </a:lnTo>
                <a:close/>
                <a:moveTo>
                  <a:pt x="97" y="169"/>
                </a:moveTo>
                <a:lnTo>
                  <a:pt x="97" y="169"/>
                </a:lnTo>
                <a:lnTo>
                  <a:pt x="95" y="170"/>
                </a:lnTo>
                <a:lnTo>
                  <a:pt x="95" y="170"/>
                </a:lnTo>
                <a:lnTo>
                  <a:pt x="95" y="170"/>
                </a:lnTo>
                <a:lnTo>
                  <a:pt x="97" y="170"/>
                </a:lnTo>
                <a:lnTo>
                  <a:pt x="97" y="169"/>
                </a:lnTo>
                <a:lnTo>
                  <a:pt x="97" y="169"/>
                </a:lnTo>
                <a:close/>
                <a:moveTo>
                  <a:pt x="22" y="93"/>
                </a:moveTo>
                <a:lnTo>
                  <a:pt x="22" y="93"/>
                </a:lnTo>
                <a:lnTo>
                  <a:pt x="22" y="93"/>
                </a:lnTo>
                <a:lnTo>
                  <a:pt x="22" y="93"/>
                </a:lnTo>
                <a:lnTo>
                  <a:pt x="21" y="93"/>
                </a:lnTo>
                <a:lnTo>
                  <a:pt x="21" y="95"/>
                </a:lnTo>
                <a:lnTo>
                  <a:pt x="21" y="95"/>
                </a:lnTo>
                <a:lnTo>
                  <a:pt x="22" y="93"/>
                </a:lnTo>
                <a:lnTo>
                  <a:pt x="22" y="93"/>
                </a:lnTo>
                <a:close/>
                <a:moveTo>
                  <a:pt x="127" y="107"/>
                </a:moveTo>
                <a:lnTo>
                  <a:pt x="127" y="107"/>
                </a:lnTo>
                <a:lnTo>
                  <a:pt x="127" y="107"/>
                </a:lnTo>
                <a:lnTo>
                  <a:pt x="127" y="107"/>
                </a:lnTo>
                <a:lnTo>
                  <a:pt x="128" y="106"/>
                </a:lnTo>
                <a:lnTo>
                  <a:pt x="128" y="106"/>
                </a:lnTo>
                <a:lnTo>
                  <a:pt x="127" y="104"/>
                </a:lnTo>
                <a:lnTo>
                  <a:pt x="127" y="104"/>
                </a:lnTo>
                <a:lnTo>
                  <a:pt x="127" y="107"/>
                </a:lnTo>
                <a:lnTo>
                  <a:pt x="127" y="107"/>
                </a:lnTo>
                <a:close/>
                <a:moveTo>
                  <a:pt x="204" y="103"/>
                </a:moveTo>
                <a:lnTo>
                  <a:pt x="204" y="103"/>
                </a:lnTo>
                <a:lnTo>
                  <a:pt x="202" y="104"/>
                </a:lnTo>
                <a:lnTo>
                  <a:pt x="202" y="106"/>
                </a:lnTo>
                <a:lnTo>
                  <a:pt x="202" y="106"/>
                </a:lnTo>
                <a:lnTo>
                  <a:pt x="204" y="103"/>
                </a:lnTo>
                <a:lnTo>
                  <a:pt x="204" y="103"/>
                </a:lnTo>
                <a:close/>
                <a:moveTo>
                  <a:pt x="71" y="107"/>
                </a:moveTo>
                <a:lnTo>
                  <a:pt x="71" y="107"/>
                </a:lnTo>
                <a:lnTo>
                  <a:pt x="73" y="106"/>
                </a:lnTo>
                <a:lnTo>
                  <a:pt x="73" y="106"/>
                </a:lnTo>
                <a:lnTo>
                  <a:pt x="71" y="106"/>
                </a:lnTo>
                <a:lnTo>
                  <a:pt x="71" y="107"/>
                </a:lnTo>
                <a:lnTo>
                  <a:pt x="71" y="107"/>
                </a:lnTo>
                <a:close/>
                <a:moveTo>
                  <a:pt x="186" y="110"/>
                </a:moveTo>
                <a:lnTo>
                  <a:pt x="186" y="110"/>
                </a:lnTo>
                <a:lnTo>
                  <a:pt x="185" y="107"/>
                </a:lnTo>
                <a:lnTo>
                  <a:pt x="185" y="107"/>
                </a:lnTo>
                <a:lnTo>
                  <a:pt x="185" y="109"/>
                </a:lnTo>
                <a:lnTo>
                  <a:pt x="186" y="110"/>
                </a:lnTo>
                <a:lnTo>
                  <a:pt x="186" y="110"/>
                </a:lnTo>
                <a:close/>
                <a:moveTo>
                  <a:pt x="87" y="183"/>
                </a:moveTo>
                <a:lnTo>
                  <a:pt x="87" y="183"/>
                </a:lnTo>
                <a:lnTo>
                  <a:pt x="87" y="181"/>
                </a:lnTo>
                <a:lnTo>
                  <a:pt x="87" y="181"/>
                </a:lnTo>
                <a:lnTo>
                  <a:pt x="86" y="183"/>
                </a:lnTo>
                <a:lnTo>
                  <a:pt x="86" y="183"/>
                </a:lnTo>
                <a:lnTo>
                  <a:pt x="86" y="183"/>
                </a:lnTo>
                <a:lnTo>
                  <a:pt x="87" y="183"/>
                </a:lnTo>
                <a:lnTo>
                  <a:pt x="87" y="183"/>
                </a:lnTo>
                <a:close/>
                <a:moveTo>
                  <a:pt x="79" y="11"/>
                </a:moveTo>
                <a:lnTo>
                  <a:pt x="79" y="11"/>
                </a:lnTo>
                <a:lnTo>
                  <a:pt x="79" y="8"/>
                </a:lnTo>
                <a:lnTo>
                  <a:pt x="79" y="8"/>
                </a:lnTo>
                <a:lnTo>
                  <a:pt x="79" y="9"/>
                </a:lnTo>
                <a:lnTo>
                  <a:pt x="79" y="11"/>
                </a:lnTo>
                <a:lnTo>
                  <a:pt x="79" y="11"/>
                </a:lnTo>
                <a:close/>
                <a:moveTo>
                  <a:pt x="116" y="188"/>
                </a:moveTo>
                <a:lnTo>
                  <a:pt x="116" y="188"/>
                </a:lnTo>
                <a:lnTo>
                  <a:pt x="117" y="188"/>
                </a:lnTo>
                <a:lnTo>
                  <a:pt x="117" y="188"/>
                </a:lnTo>
                <a:lnTo>
                  <a:pt x="116" y="185"/>
                </a:lnTo>
                <a:lnTo>
                  <a:pt x="116" y="185"/>
                </a:lnTo>
                <a:lnTo>
                  <a:pt x="116" y="185"/>
                </a:lnTo>
                <a:lnTo>
                  <a:pt x="116" y="185"/>
                </a:lnTo>
                <a:lnTo>
                  <a:pt x="116" y="188"/>
                </a:lnTo>
                <a:lnTo>
                  <a:pt x="116" y="188"/>
                </a:lnTo>
                <a:close/>
                <a:moveTo>
                  <a:pt x="43" y="82"/>
                </a:moveTo>
                <a:lnTo>
                  <a:pt x="43" y="82"/>
                </a:lnTo>
                <a:lnTo>
                  <a:pt x="45" y="82"/>
                </a:lnTo>
                <a:lnTo>
                  <a:pt x="46" y="82"/>
                </a:lnTo>
                <a:lnTo>
                  <a:pt x="46" y="82"/>
                </a:lnTo>
                <a:lnTo>
                  <a:pt x="45" y="82"/>
                </a:lnTo>
                <a:lnTo>
                  <a:pt x="43" y="82"/>
                </a:lnTo>
                <a:lnTo>
                  <a:pt x="43" y="82"/>
                </a:lnTo>
                <a:close/>
                <a:moveTo>
                  <a:pt x="125" y="20"/>
                </a:moveTo>
                <a:lnTo>
                  <a:pt x="125" y="20"/>
                </a:lnTo>
                <a:lnTo>
                  <a:pt x="125" y="22"/>
                </a:lnTo>
                <a:lnTo>
                  <a:pt x="125" y="22"/>
                </a:lnTo>
                <a:lnTo>
                  <a:pt x="127" y="20"/>
                </a:lnTo>
                <a:lnTo>
                  <a:pt x="127" y="20"/>
                </a:lnTo>
                <a:lnTo>
                  <a:pt x="125" y="20"/>
                </a:lnTo>
                <a:lnTo>
                  <a:pt x="125" y="20"/>
                </a:lnTo>
                <a:close/>
                <a:moveTo>
                  <a:pt x="11" y="88"/>
                </a:moveTo>
                <a:lnTo>
                  <a:pt x="11" y="88"/>
                </a:lnTo>
                <a:lnTo>
                  <a:pt x="11" y="88"/>
                </a:lnTo>
                <a:lnTo>
                  <a:pt x="11" y="88"/>
                </a:lnTo>
                <a:lnTo>
                  <a:pt x="13" y="87"/>
                </a:lnTo>
                <a:lnTo>
                  <a:pt x="13" y="85"/>
                </a:lnTo>
                <a:lnTo>
                  <a:pt x="13" y="85"/>
                </a:lnTo>
                <a:lnTo>
                  <a:pt x="11" y="88"/>
                </a:lnTo>
                <a:lnTo>
                  <a:pt x="11" y="88"/>
                </a:lnTo>
                <a:close/>
                <a:moveTo>
                  <a:pt x="130" y="139"/>
                </a:moveTo>
                <a:lnTo>
                  <a:pt x="130" y="139"/>
                </a:lnTo>
                <a:lnTo>
                  <a:pt x="130" y="142"/>
                </a:lnTo>
                <a:lnTo>
                  <a:pt x="130" y="142"/>
                </a:lnTo>
                <a:lnTo>
                  <a:pt x="130" y="139"/>
                </a:lnTo>
                <a:lnTo>
                  <a:pt x="130" y="139"/>
                </a:lnTo>
                <a:close/>
                <a:moveTo>
                  <a:pt x="116" y="80"/>
                </a:moveTo>
                <a:lnTo>
                  <a:pt x="116" y="80"/>
                </a:lnTo>
                <a:lnTo>
                  <a:pt x="117" y="79"/>
                </a:lnTo>
                <a:lnTo>
                  <a:pt x="116" y="79"/>
                </a:lnTo>
                <a:lnTo>
                  <a:pt x="116" y="79"/>
                </a:lnTo>
                <a:lnTo>
                  <a:pt x="116" y="80"/>
                </a:lnTo>
                <a:lnTo>
                  <a:pt x="116" y="80"/>
                </a:lnTo>
                <a:close/>
                <a:moveTo>
                  <a:pt x="8" y="118"/>
                </a:moveTo>
                <a:lnTo>
                  <a:pt x="8" y="118"/>
                </a:lnTo>
                <a:lnTo>
                  <a:pt x="10" y="118"/>
                </a:lnTo>
                <a:lnTo>
                  <a:pt x="10" y="118"/>
                </a:lnTo>
                <a:lnTo>
                  <a:pt x="10" y="117"/>
                </a:lnTo>
                <a:lnTo>
                  <a:pt x="10" y="117"/>
                </a:lnTo>
                <a:lnTo>
                  <a:pt x="8" y="117"/>
                </a:lnTo>
                <a:lnTo>
                  <a:pt x="8" y="117"/>
                </a:lnTo>
                <a:lnTo>
                  <a:pt x="8" y="118"/>
                </a:lnTo>
                <a:lnTo>
                  <a:pt x="8" y="118"/>
                </a:lnTo>
                <a:close/>
                <a:moveTo>
                  <a:pt x="155" y="84"/>
                </a:moveTo>
                <a:lnTo>
                  <a:pt x="155" y="84"/>
                </a:lnTo>
                <a:lnTo>
                  <a:pt x="153" y="85"/>
                </a:lnTo>
                <a:lnTo>
                  <a:pt x="153" y="85"/>
                </a:lnTo>
                <a:lnTo>
                  <a:pt x="153" y="85"/>
                </a:lnTo>
                <a:lnTo>
                  <a:pt x="155" y="84"/>
                </a:lnTo>
                <a:lnTo>
                  <a:pt x="155" y="84"/>
                </a:lnTo>
                <a:close/>
                <a:moveTo>
                  <a:pt x="87" y="8"/>
                </a:moveTo>
                <a:lnTo>
                  <a:pt x="87" y="8"/>
                </a:lnTo>
                <a:lnTo>
                  <a:pt x="86" y="8"/>
                </a:lnTo>
                <a:lnTo>
                  <a:pt x="86" y="9"/>
                </a:lnTo>
                <a:lnTo>
                  <a:pt x="86" y="9"/>
                </a:lnTo>
                <a:lnTo>
                  <a:pt x="87" y="8"/>
                </a:lnTo>
                <a:lnTo>
                  <a:pt x="87" y="8"/>
                </a:lnTo>
                <a:close/>
                <a:moveTo>
                  <a:pt x="193" y="103"/>
                </a:moveTo>
                <a:lnTo>
                  <a:pt x="193" y="103"/>
                </a:lnTo>
                <a:lnTo>
                  <a:pt x="194" y="104"/>
                </a:lnTo>
                <a:lnTo>
                  <a:pt x="194" y="104"/>
                </a:lnTo>
                <a:lnTo>
                  <a:pt x="194" y="101"/>
                </a:lnTo>
                <a:lnTo>
                  <a:pt x="194" y="101"/>
                </a:lnTo>
                <a:lnTo>
                  <a:pt x="193" y="103"/>
                </a:lnTo>
                <a:lnTo>
                  <a:pt x="193" y="103"/>
                </a:lnTo>
                <a:close/>
                <a:moveTo>
                  <a:pt x="86" y="36"/>
                </a:moveTo>
                <a:lnTo>
                  <a:pt x="86" y="36"/>
                </a:lnTo>
                <a:lnTo>
                  <a:pt x="86" y="35"/>
                </a:lnTo>
                <a:lnTo>
                  <a:pt x="86" y="35"/>
                </a:lnTo>
                <a:lnTo>
                  <a:pt x="86" y="35"/>
                </a:lnTo>
                <a:lnTo>
                  <a:pt x="86" y="36"/>
                </a:lnTo>
                <a:lnTo>
                  <a:pt x="86" y="36"/>
                </a:lnTo>
                <a:close/>
                <a:moveTo>
                  <a:pt x="87" y="88"/>
                </a:moveTo>
                <a:lnTo>
                  <a:pt x="87" y="88"/>
                </a:lnTo>
                <a:lnTo>
                  <a:pt x="89" y="88"/>
                </a:lnTo>
                <a:lnTo>
                  <a:pt x="89" y="87"/>
                </a:lnTo>
                <a:lnTo>
                  <a:pt x="89" y="87"/>
                </a:lnTo>
                <a:lnTo>
                  <a:pt x="87" y="88"/>
                </a:lnTo>
                <a:lnTo>
                  <a:pt x="87" y="88"/>
                </a:lnTo>
                <a:close/>
                <a:moveTo>
                  <a:pt x="67" y="115"/>
                </a:moveTo>
                <a:lnTo>
                  <a:pt x="67" y="115"/>
                </a:lnTo>
                <a:lnTo>
                  <a:pt x="67" y="115"/>
                </a:lnTo>
                <a:lnTo>
                  <a:pt x="67" y="115"/>
                </a:lnTo>
                <a:lnTo>
                  <a:pt x="67" y="112"/>
                </a:lnTo>
                <a:lnTo>
                  <a:pt x="67" y="112"/>
                </a:lnTo>
                <a:lnTo>
                  <a:pt x="67" y="115"/>
                </a:lnTo>
                <a:lnTo>
                  <a:pt x="67" y="115"/>
                </a:lnTo>
                <a:close/>
                <a:moveTo>
                  <a:pt x="54" y="88"/>
                </a:moveTo>
                <a:lnTo>
                  <a:pt x="54" y="88"/>
                </a:lnTo>
                <a:lnTo>
                  <a:pt x="52" y="88"/>
                </a:lnTo>
                <a:lnTo>
                  <a:pt x="52" y="90"/>
                </a:lnTo>
                <a:lnTo>
                  <a:pt x="52" y="90"/>
                </a:lnTo>
                <a:lnTo>
                  <a:pt x="54" y="88"/>
                </a:lnTo>
                <a:lnTo>
                  <a:pt x="54" y="88"/>
                </a:lnTo>
                <a:close/>
                <a:moveTo>
                  <a:pt x="136" y="136"/>
                </a:moveTo>
                <a:lnTo>
                  <a:pt x="136" y="136"/>
                </a:lnTo>
                <a:lnTo>
                  <a:pt x="136" y="136"/>
                </a:lnTo>
                <a:lnTo>
                  <a:pt x="136" y="136"/>
                </a:lnTo>
                <a:lnTo>
                  <a:pt x="136" y="139"/>
                </a:lnTo>
                <a:lnTo>
                  <a:pt x="136" y="139"/>
                </a:lnTo>
                <a:lnTo>
                  <a:pt x="136" y="139"/>
                </a:lnTo>
                <a:lnTo>
                  <a:pt x="136" y="139"/>
                </a:lnTo>
                <a:lnTo>
                  <a:pt x="136" y="136"/>
                </a:lnTo>
                <a:lnTo>
                  <a:pt x="136" y="136"/>
                </a:lnTo>
                <a:close/>
                <a:moveTo>
                  <a:pt x="98" y="197"/>
                </a:moveTo>
                <a:lnTo>
                  <a:pt x="98" y="197"/>
                </a:lnTo>
                <a:lnTo>
                  <a:pt x="97" y="197"/>
                </a:lnTo>
                <a:lnTo>
                  <a:pt x="97" y="199"/>
                </a:lnTo>
                <a:lnTo>
                  <a:pt x="97" y="199"/>
                </a:lnTo>
                <a:lnTo>
                  <a:pt x="98" y="197"/>
                </a:lnTo>
                <a:lnTo>
                  <a:pt x="98" y="197"/>
                </a:lnTo>
                <a:close/>
                <a:moveTo>
                  <a:pt x="89" y="148"/>
                </a:moveTo>
                <a:lnTo>
                  <a:pt x="89" y="148"/>
                </a:lnTo>
                <a:lnTo>
                  <a:pt x="87" y="150"/>
                </a:lnTo>
                <a:lnTo>
                  <a:pt x="87" y="150"/>
                </a:lnTo>
                <a:lnTo>
                  <a:pt x="87" y="150"/>
                </a:lnTo>
                <a:lnTo>
                  <a:pt x="87" y="150"/>
                </a:lnTo>
                <a:lnTo>
                  <a:pt x="89" y="150"/>
                </a:lnTo>
                <a:lnTo>
                  <a:pt x="89" y="148"/>
                </a:lnTo>
                <a:lnTo>
                  <a:pt x="89" y="148"/>
                </a:lnTo>
                <a:close/>
                <a:moveTo>
                  <a:pt x="104" y="189"/>
                </a:moveTo>
                <a:lnTo>
                  <a:pt x="104" y="189"/>
                </a:lnTo>
                <a:lnTo>
                  <a:pt x="104" y="192"/>
                </a:lnTo>
                <a:lnTo>
                  <a:pt x="104" y="192"/>
                </a:lnTo>
                <a:lnTo>
                  <a:pt x="104" y="189"/>
                </a:lnTo>
                <a:lnTo>
                  <a:pt x="104" y="189"/>
                </a:lnTo>
                <a:close/>
                <a:moveTo>
                  <a:pt x="89" y="169"/>
                </a:moveTo>
                <a:lnTo>
                  <a:pt x="89" y="169"/>
                </a:lnTo>
                <a:lnTo>
                  <a:pt x="89" y="169"/>
                </a:lnTo>
                <a:lnTo>
                  <a:pt x="89" y="169"/>
                </a:lnTo>
                <a:lnTo>
                  <a:pt x="90" y="169"/>
                </a:lnTo>
                <a:lnTo>
                  <a:pt x="90" y="167"/>
                </a:lnTo>
                <a:lnTo>
                  <a:pt x="90" y="167"/>
                </a:lnTo>
                <a:lnTo>
                  <a:pt x="89" y="169"/>
                </a:lnTo>
                <a:lnTo>
                  <a:pt x="89" y="169"/>
                </a:lnTo>
                <a:close/>
                <a:moveTo>
                  <a:pt x="86" y="203"/>
                </a:moveTo>
                <a:lnTo>
                  <a:pt x="86" y="203"/>
                </a:lnTo>
                <a:lnTo>
                  <a:pt x="86" y="205"/>
                </a:lnTo>
                <a:lnTo>
                  <a:pt x="86" y="205"/>
                </a:lnTo>
                <a:lnTo>
                  <a:pt x="86" y="205"/>
                </a:lnTo>
                <a:lnTo>
                  <a:pt x="86" y="203"/>
                </a:lnTo>
                <a:lnTo>
                  <a:pt x="86" y="203"/>
                </a:lnTo>
                <a:close/>
                <a:moveTo>
                  <a:pt x="202" y="90"/>
                </a:moveTo>
                <a:lnTo>
                  <a:pt x="202" y="90"/>
                </a:lnTo>
                <a:lnTo>
                  <a:pt x="204" y="90"/>
                </a:lnTo>
                <a:lnTo>
                  <a:pt x="204" y="90"/>
                </a:lnTo>
                <a:lnTo>
                  <a:pt x="202" y="88"/>
                </a:lnTo>
                <a:lnTo>
                  <a:pt x="202" y="88"/>
                </a:lnTo>
                <a:lnTo>
                  <a:pt x="202" y="88"/>
                </a:lnTo>
                <a:lnTo>
                  <a:pt x="202" y="88"/>
                </a:lnTo>
                <a:lnTo>
                  <a:pt x="202" y="90"/>
                </a:lnTo>
                <a:lnTo>
                  <a:pt x="202" y="90"/>
                </a:lnTo>
                <a:close/>
                <a:moveTo>
                  <a:pt x="84" y="131"/>
                </a:moveTo>
                <a:lnTo>
                  <a:pt x="84" y="131"/>
                </a:lnTo>
                <a:lnTo>
                  <a:pt x="82" y="131"/>
                </a:lnTo>
                <a:lnTo>
                  <a:pt x="82" y="131"/>
                </a:lnTo>
                <a:lnTo>
                  <a:pt x="82" y="131"/>
                </a:lnTo>
                <a:lnTo>
                  <a:pt x="84" y="132"/>
                </a:lnTo>
                <a:lnTo>
                  <a:pt x="84" y="132"/>
                </a:lnTo>
                <a:lnTo>
                  <a:pt x="84" y="131"/>
                </a:lnTo>
                <a:lnTo>
                  <a:pt x="84" y="131"/>
                </a:lnTo>
                <a:close/>
                <a:moveTo>
                  <a:pt x="87" y="142"/>
                </a:moveTo>
                <a:lnTo>
                  <a:pt x="87" y="142"/>
                </a:lnTo>
                <a:lnTo>
                  <a:pt x="89" y="142"/>
                </a:lnTo>
                <a:lnTo>
                  <a:pt x="89" y="142"/>
                </a:lnTo>
                <a:lnTo>
                  <a:pt x="89" y="142"/>
                </a:lnTo>
                <a:lnTo>
                  <a:pt x="89" y="142"/>
                </a:lnTo>
                <a:lnTo>
                  <a:pt x="89" y="142"/>
                </a:lnTo>
                <a:lnTo>
                  <a:pt x="89" y="142"/>
                </a:lnTo>
                <a:lnTo>
                  <a:pt x="87" y="142"/>
                </a:lnTo>
                <a:lnTo>
                  <a:pt x="87" y="142"/>
                </a:lnTo>
                <a:close/>
                <a:moveTo>
                  <a:pt x="188" y="77"/>
                </a:moveTo>
                <a:lnTo>
                  <a:pt x="188" y="77"/>
                </a:lnTo>
                <a:lnTo>
                  <a:pt x="190" y="77"/>
                </a:lnTo>
                <a:lnTo>
                  <a:pt x="190" y="77"/>
                </a:lnTo>
                <a:lnTo>
                  <a:pt x="188" y="77"/>
                </a:lnTo>
                <a:lnTo>
                  <a:pt x="188" y="77"/>
                </a:lnTo>
                <a:close/>
                <a:moveTo>
                  <a:pt x="95" y="205"/>
                </a:moveTo>
                <a:lnTo>
                  <a:pt x="95" y="205"/>
                </a:lnTo>
                <a:lnTo>
                  <a:pt x="93" y="205"/>
                </a:lnTo>
                <a:lnTo>
                  <a:pt x="93" y="205"/>
                </a:lnTo>
                <a:lnTo>
                  <a:pt x="95" y="205"/>
                </a:lnTo>
                <a:lnTo>
                  <a:pt x="95" y="205"/>
                </a:lnTo>
                <a:lnTo>
                  <a:pt x="95" y="205"/>
                </a:lnTo>
                <a:lnTo>
                  <a:pt x="95" y="205"/>
                </a:lnTo>
                <a:lnTo>
                  <a:pt x="95" y="205"/>
                </a:lnTo>
                <a:lnTo>
                  <a:pt x="95" y="205"/>
                </a:lnTo>
                <a:close/>
                <a:moveTo>
                  <a:pt x="193" y="74"/>
                </a:moveTo>
                <a:lnTo>
                  <a:pt x="193" y="74"/>
                </a:lnTo>
                <a:lnTo>
                  <a:pt x="191" y="73"/>
                </a:lnTo>
                <a:lnTo>
                  <a:pt x="191" y="73"/>
                </a:lnTo>
                <a:lnTo>
                  <a:pt x="193" y="74"/>
                </a:lnTo>
                <a:lnTo>
                  <a:pt x="193" y="74"/>
                </a:lnTo>
                <a:lnTo>
                  <a:pt x="193" y="74"/>
                </a:lnTo>
                <a:lnTo>
                  <a:pt x="193" y="74"/>
                </a:lnTo>
                <a:close/>
                <a:moveTo>
                  <a:pt x="97" y="145"/>
                </a:moveTo>
                <a:lnTo>
                  <a:pt x="97" y="145"/>
                </a:lnTo>
                <a:lnTo>
                  <a:pt x="97" y="145"/>
                </a:lnTo>
                <a:lnTo>
                  <a:pt x="97" y="145"/>
                </a:lnTo>
                <a:lnTo>
                  <a:pt x="97" y="144"/>
                </a:lnTo>
                <a:lnTo>
                  <a:pt x="97" y="144"/>
                </a:lnTo>
                <a:lnTo>
                  <a:pt x="97" y="144"/>
                </a:lnTo>
                <a:lnTo>
                  <a:pt x="97" y="144"/>
                </a:lnTo>
                <a:lnTo>
                  <a:pt x="97" y="145"/>
                </a:lnTo>
                <a:lnTo>
                  <a:pt x="97" y="145"/>
                </a:lnTo>
                <a:close/>
                <a:moveTo>
                  <a:pt x="108" y="178"/>
                </a:moveTo>
                <a:lnTo>
                  <a:pt x="108" y="178"/>
                </a:lnTo>
                <a:lnTo>
                  <a:pt x="106" y="178"/>
                </a:lnTo>
                <a:lnTo>
                  <a:pt x="106" y="178"/>
                </a:lnTo>
                <a:lnTo>
                  <a:pt x="106" y="180"/>
                </a:lnTo>
                <a:lnTo>
                  <a:pt x="106" y="180"/>
                </a:lnTo>
                <a:lnTo>
                  <a:pt x="108" y="178"/>
                </a:lnTo>
                <a:lnTo>
                  <a:pt x="108" y="178"/>
                </a:lnTo>
                <a:close/>
                <a:moveTo>
                  <a:pt x="166" y="128"/>
                </a:moveTo>
                <a:lnTo>
                  <a:pt x="166" y="128"/>
                </a:lnTo>
                <a:lnTo>
                  <a:pt x="166" y="126"/>
                </a:lnTo>
                <a:lnTo>
                  <a:pt x="166" y="126"/>
                </a:lnTo>
                <a:lnTo>
                  <a:pt x="164" y="126"/>
                </a:lnTo>
                <a:lnTo>
                  <a:pt x="164" y="126"/>
                </a:lnTo>
                <a:lnTo>
                  <a:pt x="164" y="128"/>
                </a:lnTo>
                <a:lnTo>
                  <a:pt x="164" y="128"/>
                </a:lnTo>
                <a:lnTo>
                  <a:pt x="166" y="128"/>
                </a:lnTo>
                <a:lnTo>
                  <a:pt x="166" y="128"/>
                </a:lnTo>
                <a:close/>
                <a:moveTo>
                  <a:pt x="116" y="166"/>
                </a:moveTo>
                <a:lnTo>
                  <a:pt x="116" y="166"/>
                </a:lnTo>
                <a:lnTo>
                  <a:pt x="116" y="166"/>
                </a:lnTo>
                <a:lnTo>
                  <a:pt x="116" y="166"/>
                </a:lnTo>
                <a:lnTo>
                  <a:pt x="116" y="167"/>
                </a:lnTo>
                <a:lnTo>
                  <a:pt x="116" y="167"/>
                </a:lnTo>
                <a:lnTo>
                  <a:pt x="116" y="167"/>
                </a:lnTo>
                <a:lnTo>
                  <a:pt x="116" y="167"/>
                </a:lnTo>
                <a:lnTo>
                  <a:pt x="116" y="166"/>
                </a:lnTo>
                <a:lnTo>
                  <a:pt x="116" y="166"/>
                </a:lnTo>
                <a:close/>
                <a:moveTo>
                  <a:pt x="125" y="35"/>
                </a:moveTo>
                <a:lnTo>
                  <a:pt x="125" y="35"/>
                </a:lnTo>
                <a:lnTo>
                  <a:pt x="125" y="35"/>
                </a:lnTo>
                <a:lnTo>
                  <a:pt x="125" y="35"/>
                </a:lnTo>
                <a:lnTo>
                  <a:pt x="125" y="35"/>
                </a:lnTo>
                <a:lnTo>
                  <a:pt x="125" y="35"/>
                </a:lnTo>
                <a:lnTo>
                  <a:pt x="125" y="35"/>
                </a:lnTo>
                <a:lnTo>
                  <a:pt x="125" y="35"/>
                </a:lnTo>
                <a:lnTo>
                  <a:pt x="125" y="35"/>
                </a:lnTo>
                <a:lnTo>
                  <a:pt x="125" y="35"/>
                </a:lnTo>
                <a:lnTo>
                  <a:pt x="125" y="35"/>
                </a:lnTo>
                <a:lnTo>
                  <a:pt x="125" y="35"/>
                </a:lnTo>
                <a:close/>
                <a:moveTo>
                  <a:pt x="40" y="103"/>
                </a:moveTo>
                <a:lnTo>
                  <a:pt x="40" y="103"/>
                </a:lnTo>
                <a:lnTo>
                  <a:pt x="40" y="103"/>
                </a:lnTo>
                <a:lnTo>
                  <a:pt x="40" y="103"/>
                </a:lnTo>
                <a:lnTo>
                  <a:pt x="38" y="104"/>
                </a:lnTo>
                <a:lnTo>
                  <a:pt x="38" y="104"/>
                </a:lnTo>
                <a:lnTo>
                  <a:pt x="38" y="104"/>
                </a:lnTo>
                <a:lnTo>
                  <a:pt x="38" y="104"/>
                </a:lnTo>
                <a:lnTo>
                  <a:pt x="40" y="103"/>
                </a:lnTo>
                <a:lnTo>
                  <a:pt x="40" y="103"/>
                </a:lnTo>
                <a:close/>
                <a:moveTo>
                  <a:pt x="193" y="95"/>
                </a:moveTo>
                <a:lnTo>
                  <a:pt x="193" y="95"/>
                </a:lnTo>
                <a:lnTo>
                  <a:pt x="194" y="95"/>
                </a:lnTo>
                <a:lnTo>
                  <a:pt x="194" y="95"/>
                </a:lnTo>
                <a:lnTo>
                  <a:pt x="193" y="93"/>
                </a:lnTo>
                <a:lnTo>
                  <a:pt x="193" y="93"/>
                </a:lnTo>
                <a:lnTo>
                  <a:pt x="193" y="93"/>
                </a:lnTo>
                <a:lnTo>
                  <a:pt x="193" y="93"/>
                </a:lnTo>
                <a:lnTo>
                  <a:pt x="193" y="95"/>
                </a:lnTo>
                <a:lnTo>
                  <a:pt x="193" y="95"/>
                </a:lnTo>
                <a:close/>
                <a:moveTo>
                  <a:pt x="125" y="63"/>
                </a:moveTo>
                <a:lnTo>
                  <a:pt x="125" y="63"/>
                </a:lnTo>
                <a:lnTo>
                  <a:pt x="125" y="62"/>
                </a:lnTo>
                <a:lnTo>
                  <a:pt x="125" y="62"/>
                </a:lnTo>
                <a:lnTo>
                  <a:pt x="125" y="63"/>
                </a:lnTo>
                <a:lnTo>
                  <a:pt x="125" y="63"/>
                </a:lnTo>
                <a:lnTo>
                  <a:pt x="125" y="63"/>
                </a:lnTo>
                <a:lnTo>
                  <a:pt x="125" y="63"/>
                </a:lnTo>
                <a:lnTo>
                  <a:pt x="125" y="63"/>
                </a:lnTo>
                <a:lnTo>
                  <a:pt x="125" y="63"/>
                </a:lnTo>
                <a:close/>
                <a:moveTo>
                  <a:pt x="119" y="99"/>
                </a:moveTo>
                <a:lnTo>
                  <a:pt x="119" y="99"/>
                </a:lnTo>
                <a:lnTo>
                  <a:pt x="119" y="99"/>
                </a:lnTo>
                <a:lnTo>
                  <a:pt x="119" y="99"/>
                </a:lnTo>
                <a:lnTo>
                  <a:pt x="119" y="99"/>
                </a:lnTo>
                <a:lnTo>
                  <a:pt x="119" y="99"/>
                </a:lnTo>
                <a:lnTo>
                  <a:pt x="119" y="99"/>
                </a:lnTo>
                <a:lnTo>
                  <a:pt x="119" y="99"/>
                </a:lnTo>
                <a:lnTo>
                  <a:pt x="119" y="99"/>
                </a:lnTo>
                <a:lnTo>
                  <a:pt x="119" y="99"/>
                </a:lnTo>
                <a:close/>
                <a:moveTo>
                  <a:pt x="90" y="66"/>
                </a:moveTo>
                <a:lnTo>
                  <a:pt x="90" y="66"/>
                </a:lnTo>
                <a:lnTo>
                  <a:pt x="90" y="66"/>
                </a:lnTo>
                <a:lnTo>
                  <a:pt x="90" y="66"/>
                </a:lnTo>
                <a:lnTo>
                  <a:pt x="90" y="66"/>
                </a:lnTo>
                <a:lnTo>
                  <a:pt x="90" y="66"/>
                </a:lnTo>
                <a:lnTo>
                  <a:pt x="90" y="66"/>
                </a:lnTo>
                <a:lnTo>
                  <a:pt x="90" y="66"/>
                </a:lnTo>
                <a:lnTo>
                  <a:pt x="90" y="66"/>
                </a:lnTo>
                <a:lnTo>
                  <a:pt x="90" y="66"/>
                </a:lnTo>
                <a:close/>
                <a:moveTo>
                  <a:pt x="114" y="35"/>
                </a:moveTo>
                <a:lnTo>
                  <a:pt x="114" y="35"/>
                </a:lnTo>
                <a:lnTo>
                  <a:pt x="112" y="35"/>
                </a:lnTo>
                <a:lnTo>
                  <a:pt x="112" y="35"/>
                </a:lnTo>
                <a:lnTo>
                  <a:pt x="112" y="35"/>
                </a:lnTo>
                <a:lnTo>
                  <a:pt x="114" y="36"/>
                </a:lnTo>
                <a:lnTo>
                  <a:pt x="114" y="36"/>
                </a:lnTo>
                <a:lnTo>
                  <a:pt x="114" y="35"/>
                </a:lnTo>
                <a:lnTo>
                  <a:pt x="114" y="35"/>
                </a:lnTo>
                <a:close/>
                <a:moveTo>
                  <a:pt x="92" y="147"/>
                </a:moveTo>
                <a:lnTo>
                  <a:pt x="92" y="147"/>
                </a:lnTo>
                <a:lnTo>
                  <a:pt x="92" y="147"/>
                </a:lnTo>
                <a:lnTo>
                  <a:pt x="92" y="147"/>
                </a:lnTo>
                <a:lnTo>
                  <a:pt x="92" y="147"/>
                </a:lnTo>
                <a:lnTo>
                  <a:pt x="92" y="147"/>
                </a:lnTo>
                <a:lnTo>
                  <a:pt x="92" y="147"/>
                </a:lnTo>
                <a:lnTo>
                  <a:pt x="92" y="147"/>
                </a:lnTo>
                <a:lnTo>
                  <a:pt x="92" y="147"/>
                </a:lnTo>
                <a:lnTo>
                  <a:pt x="92" y="14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01"/>
          <p:cNvSpPr>
            <a:spLocks noEditPoints="1"/>
          </p:cNvSpPr>
          <p:nvPr/>
        </p:nvSpPr>
        <p:spPr bwMode="auto">
          <a:xfrm>
            <a:off x="4136177" y="3670699"/>
            <a:ext cx="762927" cy="585704"/>
          </a:xfrm>
          <a:custGeom>
            <a:avLst/>
            <a:gdLst>
              <a:gd name="T0" fmla="*/ 41 w 353"/>
              <a:gd name="T1" fmla="*/ 24 h 271"/>
              <a:gd name="T2" fmla="*/ 102 w 353"/>
              <a:gd name="T3" fmla="*/ 208 h 271"/>
              <a:gd name="T4" fmla="*/ 306 w 353"/>
              <a:gd name="T5" fmla="*/ 177 h 271"/>
              <a:gd name="T6" fmla="*/ 348 w 353"/>
              <a:gd name="T7" fmla="*/ 121 h 271"/>
              <a:gd name="T8" fmla="*/ 332 w 353"/>
              <a:gd name="T9" fmla="*/ 183 h 271"/>
              <a:gd name="T10" fmla="*/ 168 w 353"/>
              <a:gd name="T11" fmla="*/ 271 h 271"/>
              <a:gd name="T12" fmla="*/ 33 w 353"/>
              <a:gd name="T13" fmla="*/ 213 h 271"/>
              <a:gd name="T14" fmla="*/ 12 w 353"/>
              <a:gd name="T15" fmla="*/ 50 h 271"/>
              <a:gd name="T16" fmla="*/ 80 w 353"/>
              <a:gd name="T17" fmla="*/ 199 h 271"/>
              <a:gd name="T18" fmla="*/ 280 w 353"/>
              <a:gd name="T19" fmla="*/ 237 h 271"/>
              <a:gd name="T20" fmla="*/ 110 w 353"/>
              <a:gd name="T21" fmla="*/ 251 h 271"/>
              <a:gd name="T22" fmla="*/ 96 w 353"/>
              <a:gd name="T23" fmla="*/ 252 h 271"/>
              <a:gd name="T24" fmla="*/ 222 w 353"/>
              <a:gd name="T25" fmla="*/ 221 h 271"/>
              <a:gd name="T26" fmla="*/ 34 w 353"/>
              <a:gd name="T27" fmla="*/ 178 h 271"/>
              <a:gd name="T28" fmla="*/ 60 w 353"/>
              <a:gd name="T29" fmla="*/ 203 h 271"/>
              <a:gd name="T30" fmla="*/ 108 w 353"/>
              <a:gd name="T31" fmla="*/ 240 h 271"/>
              <a:gd name="T32" fmla="*/ 61 w 353"/>
              <a:gd name="T33" fmla="*/ 219 h 271"/>
              <a:gd name="T34" fmla="*/ 246 w 353"/>
              <a:gd name="T35" fmla="*/ 243 h 271"/>
              <a:gd name="T36" fmla="*/ 224 w 353"/>
              <a:gd name="T37" fmla="*/ 240 h 271"/>
              <a:gd name="T38" fmla="*/ 231 w 353"/>
              <a:gd name="T39" fmla="*/ 238 h 271"/>
              <a:gd name="T40" fmla="*/ 52 w 353"/>
              <a:gd name="T41" fmla="*/ 196 h 271"/>
              <a:gd name="T42" fmla="*/ 126 w 353"/>
              <a:gd name="T43" fmla="*/ 235 h 271"/>
              <a:gd name="T44" fmla="*/ 184 w 353"/>
              <a:gd name="T45" fmla="*/ 254 h 271"/>
              <a:gd name="T46" fmla="*/ 50 w 353"/>
              <a:gd name="T47" fmla="*/ 169 h 271"/>
              <a:gd name="T48" fmla="*/ 320 w 353"/>
              <a:gd name="T49" fmla="*/ 172 h 271"/>
              <a:gd name="T50" fmla="*/ 36 w 353"/>
              <a:gd name="T51" fmla="*/ 169 h 271"/>
              <a:gd name="T52" fmla="*/ 30 w 353"/>
              <a:gd name="T53" fmla="*/ 164 h 271"/>
              <a:gd name="T54" fmla="*/ 9 w 353"/>
              <a:gd name="T55" fmla="*/ 123 h 271"/>
              <a:gd name="T56" fmla="*/ 149 w 353"/>
              <a:gd name="T57" fmla="*/ 232 h 271"/>
              <a:gd name="T58" fmla="*/ 86 w 353"/>
              <a:gd name="T59" fmla="*/ 221 h 271"/>
              <a:gd name="T60" fmla="*/ 25 w 353"/>
              <a:gd name="T61" fmla="*/ 95 h 271"/>
              <a:gd name="T62" fmla="*/ 203 w 353"/>
              <a:gd name="T63" fmla="*/ 230 h 271"/>
              <a:gd name="T64" fmla="*/ 26 w 353"/>
              <a:gd name="T65" fmla="*/ 139 h 271"/>
              <a:gd name="T66" fmla="*/ 164 w 353"/>
              <a:gd name="T67" fmla="*/ 232 h 271"/>
              <a:gd name="T68" fmla="*/ 71 w 353"/>
              <a:gd name="T69" fmla="*/ 189 h 271"/>
              <a:gd name="T70" fmla="*/ 28 w 353"/>
              <a:gd name="T71" fmla="*/ 151 h 271"/>
              <a:gd name="T72" fmla="*/ 115 w 353"/>
              <a:gd name="T73" fmla="*/ 233 h 271"/>
              <a:gd name="T74" fmla="*/ 39 w 353"/>
              <a:gd name="T75" fmla="*/ 199 h 271"/>
              <a:gd name="T76" fmla="*/ 20 w 353"/>
              <a:gd name="T77" fmla="*/ 95 h 271"/>
              <a:gd name="T78" fmla="*/ 17 w 353"/>
              <a:gd name="T79" fmla="*/ 74 h 271"/>
              <a:gd name="T80" fmla="*/ 61 w 353"/>
              <a:gd name="T81" fmla="*/ 215 h 271"/>
              <a:gd name="T82" fmla="*/ 20 w 353"/>
              <a:gd name="T83" fmla="*/ 82 h 271"/>
              <a:gd name="T84" fmla="*/ 209 w 353"/>
              <a:gd name="T85" fmla="*/ 226 h 271"/>
              <a:gd name="T86" fmla="*/ 165 w 353"/>
              <a:gd name="T87" fmla="*/ 251 h 271"/>
              <a:gd name="T88" fmla="*/ 12 w 353"/>
              <a:gd name="T89" fmla="*/ 62 h 271"/>
              <a:gd name="T90" fmla="*/ 284 w 353"/>
              <a:gd name="T91" fmla="*/ 213 h 271"/>
              <a:gd name="T92" fmla="*/ 72 w 353"/>
              <a:gd name="T93" fmla="*/ 207 h 271"/>
              <a:gd name="T94" fmla="*/ 213 w 353"/>
              <a:gd name="T95" fmla="*/ 229 h 271"/>
              <a:gd name="T96" fmla="*/ 67 w 353"/>
              <a:gd name="T97" fmla="*/ 200 h 271"/>
              <a:gd name="T98" fmla="*/ 187 w 353"/>
              <a:gd name="T99" fmla="*/ 233 h 271"/>
              <a:gd name="T100" fmla="*/ 105 w 353"/>
              <a:gd name="T101" fmla="*/ 229 h 271"/>
              <a:gd name="T102" fmla="*/ 42 w 353"/>
              <a:gd name="T103" fmla="*/ 151 h 271"/>
              <a:gd name="T104" fmla="*/ 52 w 353"/>
              <a:gd name="T105" fmla="*/ 189 h 271"/>
              <a:gd name="T106" fmla="*/ 55 w 353"/>
              <a:gd name="T107" fmla="*/ 180 h 271"/>
              <a:gd name="T108" fmla="*/ 26 w 353"/>
              <a:gd name="T109" fmla="*/ 49 h 271"/>
              <a:gd name="T110" fmla="*/ 20 w 353"/>
              <a:gd name="T111" fmla="*/ 158 h 271"/>
              <a:gd name="T112" fmla="*/ 285 w 353"/>
              <a:gd name="T113" fmla="*/ 219 h 271"/>
              <a:gd name="T114" fmla="*/ 75 w 353"/>
              <a:gd name="T115" fmla="*/ 208 h 271"/>
              <a:gd name="T116" fmla="*/ 279 w 353"/>
              <a:gd name="T117" fmla="*/ 219 h 271"/>
              <a:gd name="T118" fmla="*/ 209 w 353"/>
              <a:gd name="T119" fmla="*/ 243 h 271"/>
              <a:gd name="T120" fmla="*/ 168 w 353"/>
              <a:gd name="T121" fmla="*/ 251 h 271"/>
              <a:gd name="T122" fmla="*/ 167 w 353"/>
              <a:gd name="T123" fmla="*/ 24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71">
                <a:moveTo>
                  <a:pt x="39" y="3"/>
                </a:moveTo>
                <a:lnTo>
                  <a:pt x="39" y="3"/>
                </a:lnTo>
                <a:lnTo>
                  <a:pt x="39" y="2"/>
                </a:lnTo>
                <a:lnTo>
                  <a:pt x="39" y="2"/>
                </a:lnTo>
                <a:lnTo>
                  <a:pt x="41" y="0"/>
                </a:lnTo>
                <a:lnTo>
                  <a:pt x="42" y="0"/>
                </a:lnTo>
                <a:lnTo>
                  <a:pt x="42" y="0"/>
                </a:lnTo>
                <a:lnTo>
                  <a:pt x="44" y="0"/>
                </a:lnTo>
                <a:lnTo>
                  <a:pt x="45" y="0"/>
                </a:lnTo>
                <a:lnTo>
                  <a:pt x="45" y="0"/>
                </a:lnTo>
                <a:lnTo>
                  <a:pt x="45" y="2"/>
                </a:lnTo>
                <a:lnTo>
                  <a:pt x="45" y="3"/>
                </a:lnTo>
                <a:lnTo>
                  <a:pt x="45" y="3"/>
                </a:lnTo>
                <a:lnTo>
                  <a:pt x="45" y="5"/>
                </a:lnTo>
                <a:lnTo>
                  <a:pt x="45" y="5"/>
                </a:lnTo>
                <a:lnTo>
                  <a:pt x="42" y="8"/>
                </a:lnTo>
                <a:lnTo>
                  <a:pt x="42" y="8"/>
                </a:lnTo>
                <a:lnTo>
                  <a:pt x="39" y="17"/>
                </a:lnTo>
                <a:lnTo>
                  <a:pt x="39" y="17"/>
                </a:lnTo>
                <a:lnTo>
                  <a:pt x="39" y="19"/>
                </a:lnTo>
                <a:lnTo>
                  <a:pt x="39" y="19"/>
                </a:lnTo>
                <a:lnTo>
                  <a:pt x="39" y="21"/>
                </a:lnTo>
                <a:lnTo>
                  <a:pt x="39" y="21"/>
                </a:lnTo>
                <a:lnTo>
                  <a:pt x="41" y="24"/>
                </a:lnTo>
                <a:lnTo>
                  <a:pt x="41" y="24"/>
                </a:lnTo>
                <a:lnTo>
                  <a:pt x="41" y="24"/>
                </a:lnTo>
                <a:lnTo>
                  <a:pt x="41" y="24"/>
                </a:lnTo>
                <a:lnTo>
                  <a:pt x="39" y="25"/>
                </a:lnTo>
                <a:lnTo>
                  <a:pt x="39" y="25"/>
                </a:lnTo>
                <a:lnTo>
                  <a:pt x="37" y="30"/>
                </a:lnTo>
                <a:lnTo>
                  <a:pt x="37" y="36"/>
                </a:lnTo>
                <a:lnTo>
                  <a:pt x="37" y="36"/>
                </a:lnTo>
                <a:lnTo>
                  <a:pt x="37" y="41"/>
                </a:lnTo>
                <a:lnTo>
                  <a:pt x="37" y="41"/>
                </a:lnTo>
                <a:lnTo>
                  <a:pt x="36" y="77"/>
                </a:lnTo>
                <a:lnTo>
                  <a:pt x="36" y="77"/>
                </a:lnTo>
                <a:lnTo>
                  <a:pt x="37" y="95"/>
                </a:lnTo>
                <a:lnTo>
                  <a:pt x="37" y="95"/>
                </a:lnTo>
                <a:lnTo>
                  <a:pt x="42" y="117"/>
                </a:lnTo>
                <a:lnTo>
                  <a:pt x="42" y="117"/>
                </a:lnTo>
                <a:lnTo>
                  <a:pt x="44" y="126"/>
                </a:lnTo>
                <a:lnTo>
                  <a:pt x="47" y="136"/>
                </a:lnTo>
                <a:lnTo>
                  <a:pt x="47" y="136"/>
                </a:lnTo>
                <a:lnTo>
                  <a:pt x="55" y="153"/>
                </a:lnTo>
                <a:lnTo>
                  <a:pt x="55" y="153"/>
                </a:lnTo>
                <a:lnTo>
                  <a:pt x="61" y="167"/>
                </a:lnTo>
                <a:lnTo>
                  <a:pt x="61" y="167"/>
                </a:lnTo>
                <a:lnTo>
                  <a:pt x="74" y="185"/>
                </a:lnTo>
                <a:lnTo>
                  <a:pt x="74" y="185"/>
                </a:lnTo>
                <a:lnTo>
                  <a:pt x="83" y="194"/>
                </a:lnTo>
                <a:lnTo>
                  <a:pt x="83" y="194"/>
                </a:lnTo>
                <a:lnTo>
                  <a:pt x="91" y="200"/>
                </a:lnTo>
                <a:lnTo>
                  <a:pt x="91" y="200"/>
                </a:lnTo>
                <a:lnTo>
                  <a:pt x="102" y="208"/>
                </a:lnTo>
                <a:lnTo>
                  <a:pt x="102" y="208"/>
                </a:lnTo>
                <a:lnTo>
                  <a:pt x="113" y="215"/>
                </a:lnTo>
                <a:lnTo>
                  <a:pt x="126" y="219"/>
                </a:lnTo>
                <a:lnTo>
                  <a:pt x="126" y="219"/>
                </a:lnTo>
                <a:lnTo>
                  <a:pt x="145" y="222"/>
                </a:lnTo>
                <a:lnTo>
                  <a:pt x="145" y="222"/>
                </a:lnTo>
                <a:lnTo>
                  <a:pt x="154" y="224"/>
                </a:lnTo>
                <a:lnTo>
                  <a:pt x="154" y="224"/>
                </a:lnTo>
                <a:lnTo>
                  <a:pt x="173" y="224"/>
                </a:lnTo>
                <a:lnTo>
                  <a:pt x="173" y="224"/>
                </a:lnTo>
                <a:lnTo>
                  <a:pt x="187" y="224"/>
                </a:lnTo>
                <a:lnTo>
                  <a:pt x="202" y="221"/>
                </a:lnTo>
                <a:lnTo>
                  <a:pt x="202" y="221"/>
                </a:lnTo>
                <a:lnTo>
                  <a:pt x="214" y="219"/>
                </a:lnTo>
                <a:lnTo>
                  <a:pt x="214" y="219"/>
                </a:lnTo>
                <a:lnTo>
                  <a:pt x="224" y="216"/>
                </a:lnTo>
                <a:lnTo>
                  <a:pt x="233" y="213"/>
                </a:lnTo>
                <a:lnTo>
                  <a:pt x="233" y="213"/>
                </a:lnTo>
                <a:lnTo>
                  <a:pt x="249" y="207"/>
                </a:lnTo>
                <a:lnTo>
                  <a:pt x="249" y="207"/>
                </a:lnTo>
                <a:lnTo>
                  <a:pt x="266" y="200"/>
                </a:lnTo>
                <a:lnTo>
                  <a:pt x="266" y="200"/>
                </a:lnTo>
                <a:lnTo>
                  <a:pt x="271" y="197"/>
                </a:lnTo>
                <a:lnTo>
                  <a:pt x="271" y="197"/>
                </a:lnTo>
                <a:lnTo>
                  <a:pt x="290" y="186"/>
                </a:lnTo>
                <a:lnTo>
                  <a:pt x="290" y="186"/>
                </a:lnTo>
                <a:lnTo>
                  <a:pt x="306" y="177"/>
                </a:lnTo>
                <a:lnTo>
                  <a:pt x="306" y="177"/>
                </a:lnTo>
                <a:lnTo>
                  <a:pt x="307" y="175"/>
                </a:lnTo>
                <a:lnTo>
                  <a:pt x="307" y="175"/>
                </a:lnTo>
                <a:lnTo>
                  <a:pt x="317" y="167"/>
                </a:lnTo>
                <a:lnTo>
                  <a:pt x="317" y="167"/>
                </a:lnTo>
                <a:lnTo>
                  <a:pt x="323" y="161"/>
                </a:lnTo>
                <a:lnTo>
                  <a:pt x="323" y="161"/>
                </a:lnTo>
                <a:lnTo>
                  <a:pt x="331" y="151"/>
                </a:lnTo>
                <a:lnTo>
                  <a:pt x="331" y="151"/>
                </a:lnTo>
                <a:lnTo>
                  <a:pt x="334" y="147"/>
                </a:lnTo>
                <a:lnTo>
                  <a:pt x="334" y="147"/>
                </a:lnTo>
                <a:lnTo>
                  <a:pt x="334" y="145"/>
                </a:lnTo>
                <a:lnTo>
                  <a:pt x="334" y="145"/>
                </a:lnTo>
                <a:lnTo>
                  <a:pt x="336" y="142"/>
                </a:lnTo>
                <a:lnTo>
                  <a:pt x="336" y="142"/>
                </a:lnTo>
                <a:lnTo>
                  <a:pt x="337" y="140"/>
                </a:lnTo>
                <a:lnTo>
                  <a:pt x="337" y="140"/>
                </a:lnTo>
                <a:lnTo>
                  <a:pt x="339" y="139"/>
                </a:lnTo>
                <a:lnTo>
                  <a:pt x="339" y="139"/>
                </a:lnTo>
                <a:lnTo>
                  <a:pt x="342" y="134"/>
                </a:lnTo>
                <a:lnTo>
                  <a:pt x="343" y="131"/>
                </a:lnTo>
                <a:lnTo>
                  <a:pt x="343" y="131"/>
                </a:lnTo>
                <a:lnTo>
                  <a:pt x="345" y="125"/>
                </a:lnTo>
                <a:lnTo>
                  <a:pt x="345" y="125"/>
                </a:lnTo>
                <a:lnTo>
                  <a:pt x="347" y="125"/>
                </a:lnTo>
                <a:lnTo>
                  <a:pt x="347" y="125"/>
                </a:lnTo>
                <a:lnTo>
                  <a:pt x="348" y="121"/>
                </a:lnTo>
                <a:lnTo>
                  <a:pt x="348" y="121"/>
                </a:lnTo>
                <a:lnTo>
                  <a:pt x="348" y="118"/>
                </a:lnTo>
                <a:lnTo>
                  <a:pt x="348" y="118"/>
                </a:lnTo>
                <a:lnTo>
                  <a:pt x="348" y="117"/>
                </a:lnTo>
                <a:lnTo>
                  <a:pt x="348" y="117"/>
                </a:lnTo>
                <a:lnTo>
                  <a:pt x="350" y="117"/>
                </a:lnTo>
                <a:lnTo>
                  <a:pt x="350" y="117"/>
                </a:lnTo>
                <a:lnTo>
                  <a:pt x="351" y="117"/>
                </a:lnTo>
                <a:lnTo>
                  <a:pt x="351" y="117"/>
                </a:lnTo>
                <a:lnTo>
                  <a:pt x="353" y="121"/>
                </a:lnTo>
                <a:lnTo>
                  <a:pt x="353" y="121"/>
                </a:lnTo>
                <a:lnTo>
                  <a:pt x="353" y="128"/>
                </a:lnTo>
                <a:lnTo>
                  <a:pt x="353" y="128"/>
                </a:lnTo>
                <a:lnTo>
                  <a:pt x="353" y="129"/>
                </a:lnTo>
                <a:lnTo>
                  <a:pt x="353" y="129"/>
                </a:lnTo>
                <a:lnTo>
                  <a:pt x="353" y="133"/>
                </a:lnTo>
                <a:lnTo>
                  <a:pt x="353" y="133"/>
                </a:lnTo>
                <a:lnTo>
                  <a:pt x="353" y="134"/>
                </a:lnTo>
                <a:lnTo>
                  <a:pt x="353" y="134"/>
                </a:lnTo>
                <a:lnTo>
                  <a:pt x="351" y="148"/>
                </a:lnTo>
                <a:lnTo>
                  <a:pt x="347" y="161"/>
                </a:lnTo>
                <a:lnTo>
                  <a:pt x="347" y="161"/>
                </a:lnTo>
                <a:lnTo>
                  <a:pt x="342" y="167"/>
                </a:lnTo>
                <a:lnTo>
                  <a:pt x="342" y="167"/>
                </a:lnTo>
                <a:lnTo>
                  <a:pt x="336" y="178"/>
                </a:lnTo>
                <a:lnTo>
                  <a:pt x="336" y="178"/>
                </a:lnTo>
                <a:lnTo>
                  <a:pt x="332" y="183"/>
                </a:lnTo>
                <a:lnTo>
                  <a:pt x="332" y="183"/>
                </a:lnTo>
                <a:lnTo>
                  <a:pt x="331" y="188"/>
                </a:lnTo>
                <a:lnTo>
                  <a:pt x="331" y="188"/>
                </a:lnTo>
                <a:lnTo>
                  <a:pt x="328" y="194"/>
                </a:lnTo>
                <a:lnTo>
                  <a:pt x="323" y="200"/>
                </a:lnTo>
                <a:lnTo>
                  <a:pt x="323" y="200"/>
                </a:lnTo>
                <a:lnTo>
                  <a:pt x="321" y="203"/>
                </a:lnTo>
                <a:lnTo>
                  <a:pt x="321" y="203"/>
                </a:lnTo>
                <a:lnTo>
                  <a:pt x="310" y="215"/>
                </a:lnTo>
                <a:lnTo>
                  <a:pt x="299" y="226"/>
                </a:lnTo>
                <a:lnTo>
                  <a:pt x="299" y="226"/>
                </a:lnTo>
                <a:lnTo>
                  <a:pt x="284" y="238"/>
                </a:lnTo>
                <a:lnTo>
                  <a:pt x="284" y="238"/>
                </a:lnTo>
                <a:lnTo>
                  <a:pt x="271" y="246"/>
                </a:lnTo>
                <a:lnTo>
                  <a:pt x="271" y="246"/>
                </a:lnTo>
                <a:lnTo>
                  <a:pt x="261" y="251"/>
                </a:lnTo>
                <a:lnTo>
                  <a:pt x="261" y="251"/>
                </a:lnTo>
                <a:lnTo>
                  <a:pt x="247" y="257"/>
                </a:lnTo>
                <a:lnTo>
                  <a:pt x="235" y="262"/>
                </a:lnTo>
                <a:lnTo>
                  <a:pt x="235" y="262"/>
                </a:lnTo>
                <a:lnTo>
                  <a:pt x="217" y="267"/>
                </a:lnTo>
                <a:lnTo>
                  <a:pt x="217" y="267"/>
                </a:lnTo>
                <a:lnTo>
                  <a:pt x="209" y="270"/>
                </a:lnTo>
                <a:lnTo>
                  <a:pt x="200" y="270"/>
                </a:lnTo>
                <a:lnTo>
                  <a:pt x="200" y="270"/>
                </a:lnTo>
                <a:lnTo>
                  <a:pt x="184" y="271"/>
                </a:lnTo>
                <a:lnTo>
                  <a:pt x="168" y="271"/>
                </a:lnTo>
                <a:lnTo>
                  <a:pt x="168" y="271"/>
                </a:lnTo>
                <a:lnTo>
                  <a:pt x="146" y="270"/>
                </a:lnTo>
                <a:lnTo>
                  <a:pt x="146" y="270"/>
                </a:lnTo>
                <a:lnTo>
                  <a:pt x="132" y="268"/>
                </a:lnTo>
                <a:lnTo>
                  <a:pt x="116" y="263"/>
                </a:lnTo>
                <a:lnTo>
                  <a:pt x="116" y="263"/>
                </a:lnTo>
                <a:lnTo>
                  <a:pt x="115" y="263"/>
                </a:lnTo>
                <a:lnTo>
                  <a:pt x="115" y="263"/>
                </a:lnTo>
                <a:lnTo>
                  <a:pt x="104" y="259"/>
                </a:lnTo>
                <a:lnTo>
                  <a:pt x="104" y="259"/>
                </a:lnTo>
                <a:lnTo>
                  <a:pt x="86" y="254"/>
                </a:lnTo>
                <a:lnTo>
                  <a:pt x="86" y="254"/>
                </a:lnTo>
                <a:lnTo>
                  <a:pt x="80" y="251"/>
                </a:lnTo>
                <a:lnTo>
                  <a:pt x="80" y="251"/>
                </a:lnTo>
                <a:lnTo>
                  <a:pt x="69" y="245"/>
                </a:lnTo>
                <a:lnTo>
                  <a:pt x="69" y="245"/>
                </a:lnTo>
                <a:lnTo>
                  <a:pt x="64" y="240"/>
                </a:lnTo>
                <a:lnTo>
                  <a:pt x="64" y="240"/>
                </a:lnTo>
                <a:lnTo>
                  <a:pt x="53" y="233"/>
                </a:lnTo>
                <a:lnTo>
                  <a:pt x="53" y="233"/>
                </a:lnTo>
                <a:lnTo>
                  <a:pt x="52" y="230"/>
                </a:lnTo>
                <a:lnTo>
                  <a:pt x="52" y="230"/>
                </a:lnTo>
                <a:lnTo>
                  <a:pt x="44" y="226"/>
                </a:lnTo>
                <a:lnTo>
                  <a:pt x="44" y="226"/>
                </a:lnTo>
                <a:lnTo>
                  <a:pt x="37" y="219"/>
                </a:lnTo>
                <a:lnTo>
                  <a:pt x="33" y="213"/>
                </a:lnTo>
                <a:lnTo>
                  <a:pt x="33" y="213"/>
                </a:lnTo>
                <a:lnTo>
                  <a:pt x="26" y="202"/>
                </a:lnTo>
                <a:lnTo>
                  <a:pt x="26" y="202"/>
                </a:lnTo>
                <a:lnTo>
                  <a:pt x="26" y="202"/>
                </a:lnTo>
                <a:lnTo>
                  <a:pt x="26" y="202"/>
                </a:lnTo>
                <a:lnTo>
                  <a:pt x="19" y="188"/>
                </a:lnTo>
                <a:lnTo>
                  <a:pt x="19" y="188"/>
                </a:lnTo>
                <a:lnTo>
                  <a:pt x="14" y="178"/>
                </a:lnTo>
                <a:lnTo>
                  <a:pt x="14" y="178"/>
                </a:lnTo>
                <a:lnTo>
                  <a:pt x="9" y="167"/>
                </a:lnTo>
                <a:lnTo>
                  <a:pt x="9" y="167"/>
                </a:lnTo>
                <a:lnTo>
                  <a:pt x="4" y="153"/>
                </a:lnTo>
                <a:lnTo>
                  <a:pt x="1" y="139"/>
                </a:lnTo>
                <a:lnTo>
                  <a:pt x="1" y="139"/>
                </a:lnTo>
                <a:lnTo>
                  <a:pt x="1" y="128"/>
                </a:lnTo>
                <a:lnTo>
                  <a:pt x="1" y="128"/>
                </a:lnTo>
                <a:lnTo>
                  <a:pt x="1" y="107"/>
                </a:lnTo>
                <a:lnTo>
                  <a:pt x="1" y="107"/>
                </a:lnTo>
                <a:lnTo>
                  <a:pt x="0" y="103"/>
                </a:lnTo>
                <a:lnTo>
                  <a:pt x="0" y="103"/>
                </a:lnTo>
                <a:lnTo>
                  <a:pt x="1" y="99"/>
                </a:lnTo>
                <a:lnTo>
                  <a:pt x="1" y="99"/>
                </a:lnTo>
                <a:lnTo>
                  <a:pt x="1" y="98"/>
                </a:lnTo>
                <a:lnTo>
                  <a:pt x="1" y="98"/>
                </a:lnTo>
                <a:lnTo>
                  <a:pt x="3" y="85"/>
                </a:lnTo>
                <a:lnTo>
                  <a:pt x="3" y="85"/>
                </a:lnTo>
                <a:lnTo>
                  <a:pt x="6" y="68"/>
                </a:lnTo>
                <a:lnTo>
                  <a:pt x="12" y="50"/>
                </a:lnTo>
                <a:lnTo>
                  <a:pt x="12" y="50"/>
                </a:lnTo>
                <a:lnTo>
                  <a:pt x="22" y="32"/>
                </a:lnTo>
                <a:lnTo>
                  <a:pt x="22" y="32"/>
                </a:lnTo>
                <a:lnTo>
                  <a:pt x="30" y="19"/>
                </a:lnTo>
                <a:lnTo>
                  <a:pt x="30" y="19"/>
                </a:lnTo>
                <a:lnTo>
                  <a:pt x="33" y="11"/>
                </a:lnTo>
                <a:lnTo>
                  <a:pt x="33" y="11"/>
                </a:lnTo>
                <a:lnTo>
                  <a:pt x="34" y="9"/>
                </a:lnTo>
                <a:lnTo>
                  <a:pt x="34" y="9"/>
                </a:lnTo>
                <a:lnTo>
                  <a:pt x="34" y="8"/>
                </a:lnTo>
                <a:lnTo>
                  <a:pt x="34" y="8"/>
                </a:lnTo>
                <a:lnTo>
                  <a:pt x="36" y="6"/>
                </a:lnTo>
                <a:lnTo>
                  <a:pt x="36" y="6"/>
                </a:lnTo>
                <a:lnTo>
                  <a:pt x="37" y="5"/>
                </a:lnTo>
                <a:lnTo>
                  <a:pt x="39" y="3"/>
                </a:lnTo>
                <a:lnTo>
                  <a:pt x="39" y="3"/>
                </a:lnTo>
                <a:close/>
                <a:moveTo>
                  <a:pt x="78" y="197"/>
                </a:moveTo>
                <a:lnTo>
                  <a:pt x="78" y="197"/>
                </a:lnTo>
                <a:lnTo>
                  <a:pt x="77" y="196"/>
                </a:lnTo>
                <a:lnTo>
                  <a:pt x="77" y="196"/>
                </a:lnTo>
                <a:lnTo>
                  <a:pt x="75" y="196"/>
                </a:lnTo>
                <a:lnTo>
                  <a:pt x="75" y="196"/>
                </a:lnTo>
                <a:lnTo>
                  <a:pt x="78" y="197"/>
                </a:lnTo>
                <a:lnTo>
                  <a:pt x="78" y="197"/>
                </a:lnTo>
                <a:lnTo>
                  <a:pt x="80" y="199"/>
                </a:lnTo>
                <a:lnTo>
                  <a:pt x="80" y="199"/>
                </a:lnTo>
                <a:lnTo>
                  <a:pt x="80" y="199"/>
                </a:lnTo>
                <a:lnTo>
                  <a:pt x="80" y="199"/>
                </a:lnTo>
                <a:lnTo>
                  <a:pt x="78" y="197"/>
                </a:lnTo>
                <a:lnTo>
                  <a:pt x="78" y="197"/>
                </a:lnTo>
                <a:close/>
                <a:moveTo>
                  <a:pt x="269" y="233"/>
                </a:moveTo>
                <a:lnTo>
                  <a:pt x="269" y="233"/>
                </a:lnTo>
                <a:lnTo>
                  <a:pt x="268" y="235"/>
                </a:lnTo>
                <a:lnTo>
                  <a:pt x="268" y="235"/>
                </a:lnTo>
                <a:lnTo>
                  <a:pt x="268" y="237"/>
                </a:lnTo>
                <a:lnTo>
                  <a:pt x="268" y="237"/>
                </a:lnTo>
                <a:lnTo>
                  <a:pt x="269" y="233"/>
                </a:lnTo>
                <a:lnTo>
                  <a:pt x="269" y="233"/>
                </a:lnTo>
                <a:lnTo>
                  <a:pt x="272" y="233"/>
                </a:lnTo>
                <a:lnTo>
                  <a:pt x="272" y="233"/>
                </a:lnTo>
                <a:lnTo>
                  <a:pt x="271" y="233"/>
                </a:lnTo>
                <a:lnTo>
                  <a:pt x="271" y="233"/>
                </a:lnTo>
                <a:lnTo>
                  <a:pt x="269" y="233"/>
                </a:lnTo>
                <a:lnTo>
                  <a:pt x="269" y="233"/>
                </a:lnTo>
                <a:close/>
                <a:moveTo>
                  <a:pt x="280" y="237"/>
                </a:moveTo>
                <a:lnTo>
                  <a:pt x="280" y="237"/>
                </a:lnTo>
                <a:lnTo>
                  <a:pt x="285" y="233"/>
                </a:lnTo>
                <a:lnTo>
                  <a:pt x="285" y="233"/>
                </a:lnTo>
                <a:lnTo>
                  <a:pt x="288" y="232"/>
                </a:lnTo>
                <a:lnTo>
                  <a:pt x="288" y="232"/>
                </a:lnTo>
                <a:lnTo>
                  <a:pt x="287" y="232"/>
                </a:lnTo>
                <a:lnTo>
                  <a:pt x="287" y="232"/>
                </a:lnTo>
                <a:lnTo>
                  <a:pt x="280" y="237"/>
                </a:lnTo>
                <a:lnTo>
                  <a:pt x="280" y="237"/>
                </a:lnTo>
                <a:lnTo>
                  <a:pt x="277" y="238"/>
                </a:lnTo>
                <a:lnTo>
                  <a:pt x="277" y="238"/>
                </a:lnTo>
                <a:lnTo>
                  <a:pt x="277" y="238"/>
                </a:lnTo>
                <a:lnTo>
                  <a:pt x="277" y="238"/>
                </a:lnTo>
                <a:lnTo>
                  <a:pt x="280" y="237"/>
                </a:lnTo>
                <a:lnTo>
                  <a:pt x="280" y="237"/>
                </a:lnTo>
                <a:close/>
                <a:moveTo>
                  <a:pt x="82" y="238"/>
                </a:moveTo>
                <a:lnTo>
                  <a:pt x="82" y="238"/>
                </a:lnTo>
                <a:lnTo>
                  <a:pt x="82" y="238"/>
                </a:lnTo>
                <a:lnTo>
                  <a:pt x="82" y="238"/>
                </a:lnTo>
                <a:lnTo>
                  <a:pt x="83" y="240"/>
                </a:lnTo>
                <a:lnTo>
                  <a:pt x="83" y="240"/>
                </a:lnTo>
                <a:lnTo>
                  <a:pt x="99" y="249"/>
                </a:lnTo>
                <a:lnTo>
                  <a:pt x="99" y="249"/>
                </a:lnTo>
                <a:lnTo>
                  <a:pt x="101" y="249"/>
                </a:lnTo>
                <a:lnTo>
                  <a:pt x="101" y="249"/>
                </a:lnTo>
                <a:lnTo>
                  <a:pt x="119" y="254"/>
                </a:lnTo>
                <a:lnTo>
                  <a:pt x="119" y="254"/>
                </a:lnTo>
                <a:lnTo>
                  <a:pt x="119" y="254"/>
                </a:lnTo>
                <a:lnTo>
                  <a:pt x="119" y="254"/>
                </a:lnTo>
                <a:lnTo>
                  <a:pt x="115" y="252"/>
                </a:lnTo>
                <a:lnTo>
                  <a:pt x="115" y="252"/>
                </a:lnTo>
                <a:lnTo>
                  <a:pt x="113" y="252"/>
                </a:lnTo>
                <a:lnTo>
                  <a:pt x="113" y="252"/>
                </a:lnTo>
                <a:lnTo>
                  <a:pt x="112" y="252"/>
                </a:lnTo>
                <a:lnTo>
                  <a:pt x="110" y="251"/>
                </a:lnTo>
                <a:lnTo>
                  <a:pt x="110" y="251"/>
                </a:lnTo>
                <a:lnTo>
                  <a:pt x="108" y="249"/>
                </a:lnTo>
                <a:lnTo>
                  <a:pt x="108" y="249"/>
                </a:lnTo>
                <a:lnTo>
                  <a:pt x="97" y="245"/>
                </a:lnTo>
                <a:lnTo>
                  <a:pt x="97" y="245"/>
                </a:lnTo>
                <a:lnTo>
                  <a:pt x="82" y="238"/>
                </a:lnTo>
                <a:lnTo>
                  <a:pt x="82" y="238"/>
                </a:lnTo>
                <a:close/>
                <a:moveTo>
                  <a:pt x="205" y="262"/>
                </a:moveTo>
                <a:lnTo>
                  <a:pt x="205" y="262"/>
                </a:lnTo>
                <a:lnTo>
                  <a:pt x="178" y="263"/>
                </a:lnTo>
                <a:lnTo>
                  <a:pt x="151" y="263"/>
                </a:lnTo>
                <a:lnTo>
                  <a:pt x="151" y="263"/>
                </a:lnTo>
                <a:lnTo>
                  <a:pt x="151" y="263"/>
                </a:lnTo>
                <a:lnTo>
                  <a:pt x="151" y="263"/>
                </a:lnTo>
                <a:lnTo>
                  <a:pt x="162" y="265"/>
                </a:lnTo>
                <a:lnTo>
                  <a:pt x="162" y="265"/>
                </a:lnTo>
                <a:lnTo>
                  <a:pt x="187" y="265"/>
                </a:lnTo>
                <a:lnTo>
                  <a:pt x="187" y="265"/>
                </a:lnTo>
                <a:lnTo>
                  <a:pt x="190" y="265"/>
                </a:lnTo>
                <a:lnTo>
                  <a:pt x="190" y="265"/>
                </a:lnTo>
                <a:lnTo>
                  <a:pt x="203" y="262"/>
                </a:lnTo>
                <a:lnTo>
                  <a:pt x="203" y="262"/>
                </a:lnTo>
                <a:lnTo>
                  <a:pt x="205" y="262"/>
                </a:lnTo>
                <a:lnTo>
                  <a:pt x="205" y="262"/>
                </a:lnTo>
                <a:close/>
                <a:moveTo>
                  <a:pt x="97" y="254"/>
                </a:moveTo>
                <a:lnTo>
                  <a:pt x="97" y="254"/>
                </a:lnTo>
                <a:lnTo>
                  <a:pt x="96" y="252"/>
                </a:lnTo>
                <a:lnTo>
                  <a:pt x="96" y="252"/>
                </a:lnTo>
                <a:lnTo>
                  <a:pt x="90" y="249"/>
                </a:lnTo>
                <a:lnTo>
                  <a:pt x="90" y="249"/>
                </a:lnTo>
                <a:lnTo>
                  <a:pt x="77" y="243"/>
                </a:lnTo>
                <a:lnTo>
                  <a:pt x="77" y="243"/>
                </a:lnTo>
                <a:lnTo>
                  <a:pt x="72" y="241"/>
                </a:lnTo>
                <a:lnTo>
                  <a:pt x="67" y="238"/>
                </a:lnTo>
                <a:lnTo>
                  <a:pt x="67" y="238"/>
                </a:lnTo>
                <a:lnTo>
                  <a:pt x="66" y="237"/>
                </a:lnTo>
                <a:lnTo>
                  <a:pt x="66" y="237"/>
                </a:lnTo>
                <a:lnTo>
                  <a:pt x="66" y="237"/>
                </a:lnTo>
                <a:lnTo>
                  <a:pt x="66" y="237"/>
                </a:lnTo>
                <a:lnTo>
                  <a:pt x="72" y="241"/>
                </a:lnTo>
                <a:lnTo>
                  <a:pt x="72" y="241"/>
                </a:lnTo>
                <a:lnTo>
                  <a:pt x="82" y="248"/>
                </a:lnTo>
                <a:lnTo>
                  <a:pt x="82" y="248"/>
                </a:lnTo>
                <a:lnTo>
                  <a:pt x="90" y="251"/>
                </a:lnTo>
                <a:lnTo>
                  <a:pt x="97" y="254"/>
                </a:lnTo>
                <a:lnTo>
                  <a:pt x="97" y="254"/>
                </a:lnTo>
                <a:close/>
                <a:moveTo>
                  <a:pt x="255" y="208"/>
                </a:moveTo>
                <a:lnTo>
                  <a:pt x="255" y="208"/>
                </a:lnTo>
                <a:lnTo>
                  <a:pt x="255" y="208"/>
                </a:lnTo>
                <a:lnTo>
                  <a:pt x="255" y="208"/>
                </a:lnTo>
                <a:lnTo>
                  <a:pt x="238" y="215"/>
                </a:lnTo>
                <a:lnTo>
                  <a:pt x="222" y="221"/>
                </a:lnTo>
                <a:lnTo>
                  <a:pt x="222" y="221"/>
                </a:lnTo>
                <a:lnTo>
                  <a:pt x="222" y="221"/>
                </a:lnTo>
                <a:lnTo>
                  <a:pt x="222" y="221"/>
                </a:lnTo>
                <a:lnTo>
                  <a:pt x="230" y="219"/>
                </a:lnTo>
                <a:lnTo>
                  <a:pt x="238" y="216"/>
                </a:lnTo>
                <a:lnTo>
                  <a:pt x="238" y="216"/>
                </a:lnTo>
                <a:lnTo>
                  <a:pt x="250" y="211"/>
                </a:lnTo>
                <a:lnTo>
                  <a:pt x="250" y="211"/>
                </a:lnTo>
                <a:lnTo>
                  <a:pt x="255" y="208"/>
                </a:lnTo>
                <a:lnTo>
                  <a:pt x="255" y="208"/>
                </a:lnTo>
                <a:close/>
                <a:moveTo>
                  <a:pt x="101" y="215"/>
                </a:moveTo>
                <a:lnTo>
                  <a:pt x="101" y="215"/>
                </a:lnTo>
                <a:lnTo>
                  <a:pt x="99" y="219"/>
                </a:lnTo>
                <a:lnTo>
                  <a:pt x="99" y="219"/>
                </a:lnTo>
                <a:lnTo>
                  <a:pt x="102" y="221"/>
                </a:lnTo>
                <a:lnTo>
                  <a:pt x="102" y="221"/>
                </a:lnTo>
                <a:lnTo>
                  <a:pt x="105" y="221"/>
                </a:lnTo>
                <a:lnTo>
                  <a:pt x="108" y="219"/>
                </a:lnTo>
                <a:lnTo>
                  <a:pt x="108" y="219"/>
                </a:lnTo>
                <a:lnTo>
                  <a:pt x="101" y="215"/>
                </a:lnTo>
                <a:lnTo>
                  <a:pt x="101" y="215"/>
                </a:lnTo>
                <a:close/>
                <a:moveTo>
                  <a:pt x="36" y="185"/>
                </a:moveTo>
                <a:lnTo>
                  <a:pt x="36" y="185"/>
                </a:lnTo>
                <a:lnTo>
                  <a:pt x="36" y="185"/>
                </a:lnTo>
                <a:lnTo>
                  <a:pt x="36" y="185"/>
                </a:lnTo>
                <a:lnTo>
                  <a:pt x="41" y="177"/>
                </a:lnTo>
                <a:lnTo>
                  <a:pt x="41" y="177"/>
                </a:lnTo>
                <a:lnTo>
                  <a:pt x="39" y="175"/>
                </a:lnTo>
                <a:lnTo>
                  <a:pt x="39" y="175"/>
                </a:lnTo>
                <a:lnTo>
                  <a:pt x="34" y="178"/>
                </a:lnTo>
                <a:lnTo>
                  <a:pt x="34" y="178"/>
                </a:lnTo>
                <a:lnTo>
                  <a:pt x="34" y="180"/>
                </a:lnTo>
                <a:lnTo>
                  <a:pt x="34" y="180"/>
                </a:lnTo>
                <a:lnTo>
                  <a:pt x="36" y="185"/>
                </a:lnTo>
                <a:lnTo>
                  <a:pt x="36" y="185"/>
                </a:lnTo>
                <a:close/>
                <a:moveTo>
                  <a:pt x="236" y="229"/>
                </a:moveTo>
                <a:lnTo>
                  <a:pt x="236" y="229"/>
                </a:lnTo>
                <a:lnTo>
                  <a:pt x="238" y="229"/>
                </a:lnTo>
                <a:lnTo>
                  <a:pt x="238" y="229"/>
                </a:lnTo>
                <a:lnTo>
                  <a:pt x="243" y="227"/>
                </a:lnTo>
                <a:lnTo>
                  <a:pt x="243" y="227"/>
                </a:lnTo>
                <a:lnTo>
                  <a:pt x="246" y="226"/>
                </a:lnTo>
                <a:lnTo>
                  <a:pt x="249" y="222"/>
                </a:lnTo>
                <a:lnTo>
                  <a:pt x="249" y="222"/>
                </a:lnTo>
                <a:lnTo>
                  <a:pt x="249" y="222"/>
                </a:lnTo>
                <a:lnTo>
                  <a:pt x="249" y="222"/>
                </a:lnTo>
                <a:lnTo>
                  <a:pt x="239" y="226"/>
                </a:lnTo>
                <a:lnTo>
                  <a:pt x="239" y="226"/>
                </a:lnTo>
                <a:lnTo>
                  <a:pt x="239" y="226"/>
                </a:lnTo>
                <a:lnTo>
                  <a:pt x="239" y="226"/>
                </a:lnTo>
                <a:lnTo>
                  <a:pt x="236" y="229"/>
                </a:lnTo>
                <a:lnTo>
                  <a:pt x="236" y="229"/>
                </a:lnTo>
                <a:close/>
                <a:moveTo>
                  <a:pt x="66" y="203"/>
                </a:moveTo>
                <a:lnTo>
                  <a:pt x="66" y="203"/>
                </a:lnTo>
                <a:lnTo>
                  <a:pt x="63" y="200"/>
                </a:lnTo>
                <a:lnTo>
                  <a:pt x="63" y="200"/>
                </a:lnTo>
                <a:lnTo>
                  <a:pt x="60" y="203"/>
                </a:lnTo>
                <a:lnTo>
                  <a:pt x="60" y="203"/>
                </a:lnTo>
                <a:lnTo>
                  <a:pt x="61" y="207"/>
                </a:lnTo>
                <a:lnTo>
                  <a:pt x="61" y="207"/>
                </a:lnTo>
                <a:lnTo>
                  <a:pt x="63" y="208"/>
                </a:lnTo>
                <a:lnTo>
                  <a:pt x="63" y="208"/>
                </a:lnTo>
                <a:lnTo>
                  <a:pt x="66" y="203"/>
                </a:lnTo>
                <a:lnTo>
                  <a:pt x="66" y="203"/>
                </a:lnTo>
                <a:close/>
                <a:moveTo>
                  <a:pt x="340" y="164"/>
                </a:moveTo>
                <a:lnTo>
                  <a:pt x="340" y="164"/>
                </a:lnTo>
                <a:lnTo>
                  <a:pt x="340" y="164"/>
                </a:lnTo>
                <a:lnTo>
                  <a:pt x="340" y="164"/>
                </a:lnTo>
                <a:lnTo>
                  <a:pt x="345" y="155"/>
                </a:lnTo>
                <a:lnTo>
                  <a:pt x="348" y="145"/>
                </a:lnTo>
                <a:lnTo>
                  <a:pt x="348" y="145"/>
                </a:lnTo>
                <a:lnTo>
                  <a:pt x="345" y="150"/>
                </a:lnTo>
                <a:lnTo>
                  <a:pt x="345" y="150"/>
                </a:lnTo>
                <a:lnTo>
                  <a:pt x="342" y="161"/>
                </a:lnTo>
                <a:lnTo>
                  <a:pt x="342" y="161"/>
                </a:lnTo>
                <a:lnTo>
                  <a:pt x="340" y="164"/>
                </a:lnTo>
                <a:lnTo>
                  <a:pt x="340" y="164"/>
                </a:lnTo>
                <a:close/>
                <a:moveTo>
                  <a:pt x="105" y="241"/>
                </a:moveTo>
                <a:lnTo>
                  <a:pt x="105" y="241"/>
                </a:lnTo>
                <a:lnTo>
                  <a:pt x="112" y="245"/>
                </a:lnTo>
                <a:lnTo>
                  <a:pt x="112" y="245"/>
                </a:lnTo>
                <a:lnTo>
                  <a:pt x="113" y="241"/>
                </a:lnTo>
                <a:lnTo>
                  <a:pt x="113" y="241"/>
                </a:lnTo>
                <a:lnTo>
                  <a:pt x="108" y="240"/>
                </a:lnTo>
                <a:lnTo>
                  <a:pt x="108" y="240"/>
                </a:lnTo>
                <a:lnTo>
                  <a:pt x="107" y="240"/>
                </a:lnTo>
                <a:lnTo>
                  <a:pt x="107" y="240"/>
                </a:lnTo>
                <a:lnTo>
                  <a:pt x="105" y="241"/>
                </a:lnTo>
                <a:lnTo>
                  <a:pt x="105" y="241"/>
                </a:lnTo>
                <a:close/>
                <a:moveTo>
                  <a:pt x="140" y="235"/>
                </a:moveTo>
                <a:lnTo>
                  <a:pt x="140" y="235"/>
                </a:lnTo>
                <a:lnTo>
                  <a:pt x="142" y="233"/>
                </a:lnTo>
                <a:lnTo>
                  <a:pt x="142" y="233"/>
                </a:lnTo>
                <a:lnTo>
                  <a:pt x="142" y="232"/>
                </a:lnTo>
                <a:lnTo>
                  <a:pt x="142" y="232"/>
                </a:lnTo>
                <a:lnTo>
                  <a:pt x="142" y="230"/>
                </a:lnTo>
                <a:lnTo>
                  <a:pt x="142" y="230"/>
                </a:lnTo>
                <a:lnTo>
                  <a:pt x="137" y="229"/>
                </a:lnTo>
                <a:lnTo>
                  <a:pt x="137" y="229"/>
                </a:lnTo>
                <a:lnTo>
                  <a:pt x="135" y="232"/>
                </a:lnTo>
                <a:lnTo>
                  <a:pt x="135" y="232"/>
                </a:lnTo>
                <a:lnTo>
                  <a:pt x="138" y="233"/>
                </a:lnTo>
                <a:lnTo>
                  <a:pt x="140" y="235"/>
                </a:lnTo>
                <a:lnTo>
                  <a:pt x="140" y="235"/>
                </a:lnTo>
                <a:close/>
                <a:moveTo>
                  <a:pt x="50" y="210"/>
                </a:moveTo>
                <a:lnTo>
                  <a:pt x="50" y="210"/>
                </a:lnTo>
                <a:lnTo>
                  <a:pt x="55" y="216"/>
                </a:lnTo>
                <a:lnTo>
                  <a:pt x="61" y="221"/>
                </a:lnTo>
                <a:lnTo>
                  <a:pt x="61" y="221"/>
                </a:lnTo>
                <a:lnTo>
                  <a:pt x="61" y="219"/>
                </a:lnTo>
                <a:lnTo>
                  <a:pt x="61" y="219"/>
                </a:lnTo>
                <a:lnTo>
                  <a:pt x="52" y="210"/>
                </a:lnTo>
                <a:lnTo>
                  <a:pt x="52" y="210"/>
                </a:lnTo>
                <a:lnTo>
                  <a:pt x="50" y="210"/>
                </a:lnTo>
                <a:lnTo>
                  <a:pt x="50" y="210"/>
                </a:lnTo>
                <a:close/>
                <a:moveTo>
                  <a:pt x="22" y="114"/>
                </a:moveTo>
                <a:lnTo>
                  <a:pt x="22" y="114"/>
                </a:lnTo>
                <a:lnTo>
                  <a:pt x="22" y="109"/>
                </a:lnTo>
                <a:lnTo>
                  <a:pt x="22" y="109"/>
                </a:lnTo>
                <a:lnTo>
                  <a:pt x="15" y="117"/>
                </a:lnTo>
                <a:lnTo>
                  <a:pt x="15" y="117"/>
                </a:lnTo>
                <a:lnTo>
                  <a:pt x="15" y="118"/>
                </a:lnTo>
                <a:lnTo>
                  <a:pt x="15" y="118"/>
                </a:lnTo>
                <a:lnTo>
                  <a:pt x="22" y="114"/>
                </a:lnTo>
                <a:lnTo>
                  <a:pt x="22" y="114"/>
                </a:lnTo>
                <a:close/>
                <a:moveTo>
                  <a:pt x="17" y="121"/>
                </a:moveTo>
                <a:lnTo>
                  <a:pt x="17" y="121"/>
                </a:lnTo>
                <a:lnTo>
                  <a:pt x="19" y="125"/>
                </a:lnTo>
                <a:lnTo>
                  <a:pt x="19" y="125"/>
                </a:lnTo>
                <a:lnTo>
                  <a:pt x="23" y="118"/>
                </a:lnTo>
                <a:lnTo>
                  <a:pt x="23" y="118"/>
                </a:lnTo>
                <a:lnTo>
                  <a:pt x="23" y="117"/>
                </a:lnTo>
                <a:lnTo>
                  <a:pt x="23" y="117"/>
                </a:lnTo>
                <a:lnTo>
                  <a:pt x="17" y="121"/>
                </a:lnTo>
                <a:lnTo>
                  <a:pt x="17" y="121"/>
                </a:lnTo>
                <a:close/>
                <a:moveTo>
                  <a:pt x="227" y="249"/>
                </a:moveTo>
                <a:lnTo>
                  <a:pt x="227" y="249"/>
                </a:lnTo>
                <a:lnTo>
                  <a:pt x="246" y="243"/>
                </a:lnTo>
                <a:lnTo>
                  <a:pt x="246" y="243"/>
                </a:lnTo>
                <a:lnTo>
                  <a:pt x="244" y="243"/>
                </a:lnTo>
                <a:lnTo>
                  <a:pt x="244" y="243"/>
                </a:lnTo>
                <a:lnTo>
                  <a:pt x="231" y="248"/>
                </a:lnTo>
                <a:lnTo>
                  <a:pt x="231" y="248"/>
                </a:lnTo>
                <a:lnTo>
                  <a:pt x="227" y="249"/>
                </a:lnTo>
                <a:lnTo>
                  <a:pt x="227" y="249"/>
                </a:lnTo>
                <a:close/>
                <a:moveTo>
                  <a:pt x="25" y="123"/>
                </a:moveTo>
                <a:lnTo>
                  <a:pt x="25" y="123"/>
                </a:lnTo>
                <a:lnTo>
                  <a:pt x="23" y="123"/>
                </a:lnTo>
                <a:lnTo>
                  <a:pt x="23" y="123"/>
                </a:lnTo>
                <a:lnTo>
                  <a:pt x="22" y="128"/>
                </a:lnTo>
                <a:lnTo>
                  <a:pt x="22" y="128"/>
                </a:lnTo>
                <a:lnTo>
                  <a:pt x="20" y="129"/>
                </a:lnTo>
                <a:lnTo>
                  <a:pt x="22" y="131"/>
                </a:lnTo>
                <a:lnTo>
                  <a:pt x="22" y="131"/>
                </a:lnTo>
                <a:lnTo>
                  <a:pt x="25" y="128"/>
                </a:lnTo>
                <a:lnTo>
                  <a:pt x="25" y="128"/>
                </a:lnTo>
                <a:lnTo>
                  <a:pt x="25" y="126"/>
                </a:lnTo>
                <a:lnTo>
                  <a:pt x="25" y="126"/>
                </a:lnTo>
                <a:lnTo>
                  <a:pt x="25" y="123"/>
                </a:lnTo>
                <a:lnTo>
                  <a:pt x="25" y="123"/>
                </a:lnTo>
                <a:close/>
                <a:moveTo>
                  <a:pt x="222" y="245"/>
                </a:moveTo>
                <a:lnTo>
                  <a:pt x="222" y="245"/>
                </a:lnTo>
                <a:lnTo>
                  <a:pt x="225" y="238"/>
                </a:lnTo>
                <a:lnTo>
                  <a:pt x="225" y="238"/>
                </a:lnTo>
                <a:lnTo>
                  <a:pt x="224" y="240"/>
                </a:lnTo>
                <a:lnTo>
                  <a:pt x="224" y="240"/>
                </a:lnTo>
                <a:lnTo>
                  <a:pt x="220" y="243"/>
                </a:lnTo>
                <a:lnTo>
                  <a:pt x="220" y="243"/>
                </a:lnTo>
                <a:lnTo>
                  <a:pt x="222" y="245"/>
                </a:lnTo>
                <a:lnTo>
                  <a:pt x="222" y="245"/>
                </a:lnTo>
                <a:close/>
                <a:moveTo>
                  <a:pt x="269" y="210"/>
                </a:moveTo>
                <a:lnTo>
                  <a:pt x="269" y="210"/>
                </a:lnTo>
                <a:lnTo>
                  <a:pt x="271" y="210"/>
                </a:lnTo>
                <a:lnTo>
                  <a:pt x="271" y="210"/>
                </a:lnTo>
                <a:lnTo>
                  <a:pt x="279" y="205"/>
                </a:lnTo>
                <a:lnTo>
                  <a:pt x="279" y="205"/>
                </a:lnTo>
                <a:lnTo>
                  <a:pt x="284" y="202"/>
                </a:lnTo>
                <a:lnTo>
                  <a:pt x="284" y="202"/>
                </a:lnTo>
                <a:lnTo>
                  <a:pt x="284" y="200"/>
                </a:lnTo>
                <a:lnTo>
                  <a:pt x="284" y="200"/>
                </a:lnTo>
                <a:lnTo>
                  <a:pt x="284" y="200"/>
                </a:lnTo>
                <a:lnTo>
                  <a:pt x="284" y="200"/>
                </a:lnTo>
                <a:lnTo>
                  <a:pt x="277" y="205"/>
                </a:lnTo>
                <a:lnTo>
                  <a:pt x="269" y="210"/>
                </a:lnTo>
                <a:lnTo>
                  <a:pt x="269" y="210"/>
                </a:lnTo>
                <a:close/>
                <a:moveTo>
                  <a:pt x="227" y="243"/>
                </a:moveTo>
                <a:lnTo>
                  <a:pt x="227" y="243"/>
                </a:lnTo>
                <a:lnTo>
                  <a:pt x="231" y="240"/>
                </a:lnTo>
                <a:lnTo>
                  <a:pt x="235" y="237"/>
                </a:lnTo>
                <a:lnTo>
                  <a:pt x="235" y="237"/>
                </a:lnTo>
                <a:lnTo>
                  <a:pt x="231" y="238"/>
                </a:lnTo>
                <a:lnTo>
                  <a:pt x="231" y="238"/>
                </a:lnTo>
                <a:lnTo>
                  <a:pt x="230" y="238"/>
                </a:lnTo>
                <a:lnTo>
                  <a:pt x="230" y="238"/>
                </a:lnTo>
                <a:lnTo>
                  <a:pt x="227" y="243"/>
                </a:lnTo>
                <a:lnTo>
                  <a:pt x="227" y="243"/>
                </a:lnTo>
                <a:close/>
                <a:moveTo>
                  <a:pt x="228" y="229"/>
                </a:moveTo>
                <a:lnTo>
                  <a:pt x="228" y="229"/>
                </a:lnTo>
                <a:lnTo>
                  <a:pt x="228" y="229"/>
                </a:lnTo>
                <a:lnTo>
                  <a:pt x="228" y="229"/>
                </a:lnTo>
                <a:lnTo>
                  <a:pt x="224" y="230"/>
                </a:lnTo>
                <a:lnTo>
                  <a:pt x="224" y="230"/>
                </a:lnTo>
                <a:lnTo>
                  <a:pt x="224" y="230"/>
                </a:lnTo>
                <a:lnTo>
                  <a:pt x="224" y="230"/>
                </a:lnTo>
                <a:lnTo>
                  <a:pt x="220" y="233"/>
                </a:lnTo>
                <a:lnTo>
                  <a:pt x="220" y="233"/>
                </a:lnTo>
                <a:lnTo>
                  <a:pt x="224" y="233"/>
                </a:lnTo>
                <a:lnTo>
                  <a:pt x="224" y="233"/>
                </a:lnTo>
                <a:lnTo>
                  <a:pt x="225" y="232"/>
                </a:lnTo>
                <a:lnTo>
                  <a:pt x="225" y="232"/>
                </a:lnTo>
                <a:lnTo>
                  <a:pt x="228" y="229"/>
                </a:lnTo>
                <a:lnTo>
                  <a:pt x="228" y="229"/>
                </a:lnTo>
                <a:close/>
                <a:moveTo>
                  <a:pt x="50" y="202"/>
                </a:moveTo>
                <a:lnTo>
                  <a:pt x="50" y="202"/>
                </a:lnTo>
                <a:lnTo>
                  <a:pt x="50" y="199"/>
                </a:lnTo>
                <a:lnTo>
                  <a:pt x="50" y="199"/>
                </a:lnTo>
                <a:lnTo>
                  <a:pt x="52" y="197"/>
                </a:lnTo>
                <a:lnTo>
                  <a:pt x="52" y="197"/>
                </a:lnTo>
                <a:lnTo>
                  <a:pt x="52" y="196"/>
                </a:lnTo>
                <a:lnTo>
                  <a:pt x="52" y="196"/>
                </a:lnTo>
                <a:lnTo>
                  <a:pt x="47" y="199"/>
                </a:lnTo>
                <a:lnTo>
                  <a:pt x="47" y="199"/>
                </a:lnTo>
                <a:lnTo>
                  <a:pt x="50" y="202"/>
                </a:lnTo>
                <a:lnTo>
                  <a:pt x="50" y="202"/>
                </a:lnTo>
                <a:close/>
                <a:moveTo>
                  <a:pt x="39" y="188"/>
                </a:moveTo>
                <a:lnTo>
                  <a:pt x="39" y="188"/>
                </a:lnTo>
                <a:lnTo>
                  <a:pt x="44" y="183"/>
                </a:lnTo>
                <a:lnTo>
                  <a:pt x="44" y="183"/>
                </a:lnTo>
                <a:lnTo>
                  <a:pt x="42" y="181"/>
                </a:lnTo>
                <a:lnTo>
                  <a:pt x="42" y="181"/>
                </a:lnTo>
                <a:lnTo>
                  <a:pt x="37" y="186"/>
                </a:lnTo>
                <a:lnTo>
                  <a:pt x="37" y="186"/>
                </a:lnTo>
                <a:lnTo>
                  <a:pt x="37" y="188"/>
                </a:lnTo>
                <a:lnTo>
                  <a:pt x="39" y="188"/>
                </a:lnTo>
                <a:lnTo>
                  <a:pt x="39" y="188"/>
                </a:lnTo>
                <a:close/>
                <a:moveTo>
                  <a:pt x="126" y="235"/>
                </a:moveTo>
                <a:lnTo>
                  <a:pt x="126" y="235"/>
                </a:lnTo>
                <a:lnTo>
                  <a:pt x="121" y="233"/>
                </a:lnTo>
                <a:lnTo>
                  <a:pt x="121" y="233"/>
                </a:lnTo>
                <a:lnTo>
                  <a:pt x="119" y="237"/>
                </a:lnTo>
                <a:lnTo>
                  <a:pt x="119" y="237"/>
                </a:lnTo>
                <a:lnTo>
                  <a:pt x="121" y="237"/>
                </a:lnTo>
                <a:lnTo>
                  <a:pt x="121" y="237"/>
                </a:lnTo>
                <a:lnTo>
                  <a:pt x="124" y="237"/>
                </a:lnTo>
                <a:lnTo>
                  <a:pt x="126" y="235"/>
                </a:lnTo>
                <a:lnTo>
                  <a:pt x="126" y="235"/>
                </a:lnTo>
                <a:lnTo>
                  <a:pt x="126" y="235"/>
                </a:lnTo>
                <a:lnTo>
                  <a:pt x="126" y="235"/>
                </a:lnTo>
                <a:close/>
                <a:moveTo>
                  <a:pt x="45" y="197"/>
                </a:moveTo>
                <a:lnTo>
                  <a:pt x="45" y="197"/>
                </a:lnTo>
                <a:lnTo>
                  <a:pt x="50" y="192"/>
                </a:lnTo>
                <a:lnTo>
                  <a:pt x="50" y="192"/>
                </a:lnTo>
                <a:lnTo>
                  <a:pt x="48" y="189"/>
                </a:lnTo>
                <a:lnTo>
                  <a:pt x="48" y="189"/>
                </a:lnTo>
                <a:lnTo>
                  <a:pt x="44" y="196"/>
                </a:lnTo>
                <a:lnTo>
                  <a:pt x="44" y="196"/>
                </a:lnTo>
                <a:lnTo>
                  <a:pt x="44" y="196"/>
                </a:lnTo>
                <a:lnTo>
                  <a:pt x="45" y="197"/>
                </a:lnTo>
                <a:lnTo>
                  <a:pt x="45" y="197"/>
                </a:lnTo>
                <a:close/>
                <a:moveTo>
                  <a:pt x="184" y="254"/>
                </a:moveTo>
                <a:lnTo>
                  <a:pt x="184" y="254"/>
                </a:lnTo>
                <a:lnTo>
                  <a:pt x="184" y="254"/>
                </a:lnTo>
                <a:lnTo>
                  <a:pt x="184" y="254"/>
                </a:lnTo>
                <a:lnTo>
                  <a:pt x="200" y="254"/>
                </a:lnTo>
                <a:lnTo>
                  <a:pt x="200" y="254"/>
                </a:lnTo>
                <a:lnTo>
                  <a:pt x="203" y="252"/>
                </a:lnTo>
                <a:lnTo>
                  <a:pt x="203" y="252"/>
                </a:lnTo>
                <a:lnTo>
                  <a:pt x="200" y="252"/>
                </a:lnTo>
                <a:lnTo>
                  <a:pt x="200" y="252"/>
                </a:lnTo>
                <a:lnTo>
                  <a:pt x="195" y="254"/>
                </a:lnTo>
                <a:lnTo>
                  <a:pt x="189" y="254"/>
                </a:lnTo>
                <a:lnTo>
                  <a:pt x="189" y="254"/>
                </a:lnTo>
                <a:lnTo>
                  <a:pt x="184" y="254"/>
                </a:lnTo>
                <a:lnTo>
                  <a:pt x="184" y="254"/>
                </a:lnTo>
                <a:lnTo>
                  <a:pt x="184" y="254"/>
                </a:lnTo>
                <a:lnTo>
                  <a:pt x="184" y="254"/>
                </a:lnTo>
                <a:close/>
                <a:moveTo>
                  <a:pt x="102" y="237"/>
                </a:moveTo>
                <a:lnTo>
                  <a:pt x="102" y="237"/>
                </a:lnTo>
                <a:lnTo>
                  <a:pt x="97" y="233"/>
                </a:lnTo>
                <a:lnTo>
                  <a:pt x="97" y="233"/>
                </a:lnTo>
                <a:lnTo>
                  <a:pt x="96" y="235"/>
                </a:lnTo>
                <a:lnTo>
                  <a:pt x="96" y="235"/>
                </a:lnTo>
                <a:lnTo>
                  <a:pt x="101" y="240"/>
                </a:lnTo>
                <a:lnTo>
                  <a:pt x="101" y="240"/>
                </a:lnTo>
                <a:lnTo>
                  <a:pt x="102" y="237"/>
                </a:lnTo>
                <a:lnTo>
                  <a:pt x="102" y="237"/>
                </a:lnTo>
                <a:close/>
                <a:moveTo>
                  <a:pt x="48" y="162"/>
                </a:moveTo>
                <a:lnTo>
                  <a:pt x="48" y="162"/>
                </a:lnTo>
                <a:lnTo>
                  <a:pt x="45" y="156"/>
                </a:lnTo>
                <a:lnTo>
                  <a:pt x="45" y="156"/>
                </a:lnTo>
                <a:lnTo>
                  <a:pt x="44" y="158"/>
                </a:lnTo>
                <a:lnTo>
                  <a:pt x="44" y="158"/>
                </a:lnTo>
                <a:lnTo>
                  <a:pt x="47" y="164"/>
                </a:lnTo>
                <a:lnTo>
                  <a:pt x="47" y="164"/>
                </a:lnTo>
                <a:lnTo>
                  <a:pt x="48" y="162"/>
                </a:lnTo>
                <a:lnTo>
                  <a:pt x="48" y="162"/>
                </a:lnTo>
                <a:close/>
                <a:moveTo>
                  <a:pt x="52" y="167"/>
                </a:moveTo>
                <a:lnTo>
                  <a:pt x="52" y="167"/>
                </a:lnTo>
                <a:lnTo>
                  <a:pt x="50" y="169"/>
                </a:lnTo>
                <a:lnTo>
                  <a:pt x="50" y="169"/>
                </a:lnTo>
                <a:lnTo>
                  <a:pt x="50" y="170"/>
                </a:lnTo>
                <a:lnTo>
                  <a:pt x="50" y="170"/>
                </a:lnTo>
                <a:lnTo>
                  <a:pt x="53" y="175"/>
                </a:lnTo>
                <a:lnTo>
                  <a:pt x="53" y="175"/>
                </a:lnTo>
                <a:lnTo>
                  <a:pt x="55" y="174"/>
                </a:lnTo>
                <a:lnTo>
                  <a:pt x="55" y="174"/>
                </a:lnTo>
                <a:lnTo>
                  <a:pt x="52" y="167"/>
                </a:lnTo>
                <a:lnTo>
                  <a:pt x="52" y="167"/>
                </a:lnTo>
                <a:close/>
                <a:moveTo>
                  <a:pt x="213" y="233"/>
                </a:moveTo>
                <a:lnTo>
                  <a:pt x="213" y="233"/>
                </a:lnTo>
                <a:lnTo>
                  <a:pt x="208" y="233"/>
                </a:lnTo>
                <a:lnTo>
                  <a:pt x="208" y="233"/>
                </a:lnTo>
                <a:lnTo>
                  <a:pt x="206" y="235"/>
                </a:lnTo>
                <a:lnTo>
                  <a:pt x="206" y="237"/>
                </a:lnTo>
                <a:lnTo>
                  <a:pt x="206" y="237"/>
                </a:lnTo>
                <a:lnTo>
                  <a:pt x="209" y="237"/>
                </a:lnTo>
                <a:lnTo>
                  <a:pt x="213" y="233"/>
                </a:lnTo>
                <a:lnTo>
                  <a:pt x="213" y="233"/>
                </a:lnTo>
                <a:close/>
                <a:moveTo>
                  <a:pt x="310" y="210"/>
                </a:moveTo>
                <a:lnTo>
                  <a:pt x="310" y="210"/>
                </a:lnTo>
                <a:lnTo>
                  <a:pt x="296" y="226"/>
                </a:lnTo>
                <a:lnTo>
                  <a:pt x="296" y="226"/>
                </a:lnTo>
                <a:lnTo>
                  <a:pt x="304" y="218"/>
                </a:lnTo>
                <a:lnTo>
                  <a:pt x="310" y="210"/>
                </a:lnTo>
                <a:lnTo>
                  <a:pt x="310" y="210"/>
                </a:lnTo>
                <a:close/>
                <a:moveTo>
                  <a:pt x="320" y="172"/>
                </a:moveTo>
                <a:lnTo>
                  <a:pt x="320" y="172"/>
                </a:lnTo>
                <a:lnTo>
                  <a:pt x="320" y="172"/>
                </a:lnTo>
                <a:lnTo>
                  <a:pt x="320" y="172"/>
                </a:lnTo>
                <a:lnTo>
                  <a:pt x="320" y="172"/>
                </a:lnTo>
                <a:lnTo>
                  <a:pt x="320" y="172"/>
                </a:lnTo>
                <a:lnTo>
                  <a:pt x="314" y="178"/>
                </a:lnTo>
                <a:lnTo>
                  <a:pt x="314" y="178"/>
                </a:lnTo>
                <a:lnTo>
                  <a:pt x="312" y="181"/>
                </a:lnTo>
                <a:lnTo>
                  <a:pt x="312" y="181"/>
                </a:lnTo>
                <a:lnTo>
                  <a:pt x="314" y="181"/>
                </a:lnTo>
                <a:lnTo>
                  <a:pt x="314" y="181"/>
                </a:lnTo>
                <a:lnTo>
                  <a:pt x="320" y="172"/>
                </a:lnTo>
                <a:lnTo>
                  <a:pt x="320" y="172"/>
                </a:lnTo>
                <a:close/>
                <a:moveTo>
                  <a:pt x="91" y="208"/>
                </a:moveTo>
                <a:lnTo>
                  <a:pt x="91" y="208"/>
                </a:lnTo>
                <a:lnTo>
                  <a:pt x="91" y="210"/>
                </a:lnTo>
                <a:lnTo>
                  <a:pt x="91" y="210"/>
                </a:lnTo>
                <a:lnTo>
                  <a:pt x="94" y="215"/>
                </a:lnTo>
                <a:lnTo>
                  <a:pt x="94" y="215"/>
                </a:lnTo>
                <a:lnTo>
                  <a:pt x="97" y="213"/>
                </a:lnTo>
                <a:lnTo>
                  <a:pt x="97" y="213"/>
                </a:lnTo>
                <a:lnTo>
                  <a:pt x="91" y="208"/>
                </a:lnTo>
                <a:lnTo>
                  <a:pt x="91" y="208"/>
                </a:lnTo>
                <a:close/>
                <a:moveTo>
                  <a:pt x="33" y="175"/>
                </a:moveTo>
                <a:lnTo>
                  <a:pt x="33" y="175"/>
                </a:lnTo>
                <a:lnTo>
                  <a:pt x="37" y="172"/>
                </a:lnTo>
                <a:lnTo>
                  <a:pt x="37" y="172"/>
                </a:lnTo>
                <a:lnTo>
                  <a:pt x="36" y="169"/>
                </a:lnTo>
                <a:lnTo>
                  <a:pt x="36" y="169"/>
                </a:lnTo>
                <a:lnTo>
                  <a:pt x="33" y="174"/>
                </a:lnTo>
                <a:lnTo>
                  <a:pt x="33" y="174"/>
                </a:lnTo>
                <a:lnTo>
                  <a:pt x="33" y="175"/>
                </a:lnTo>
                <a:lnTo>
                  <a:pt x="33" y="175"/>
                </a:lnTo>
                <a:close/>
                <a:moveTo>
                  <a:pt x="42" y="167"/>
                </a:moveTo>
                <a:lnTo>
                  <a:pt x="42" y="167"/>
                </a:lnTo>
                <a:lnTo>
                  <a:pt x="44" y="166"/>
                </a:lnTo>
                <a:lnTo>
                  <a:pt x="44" y="166"/>
                </a:lnTo>
                <a:lnTo>
                  <a:pt x="42" y="161"/>
                </a:lnTo>
                <a:lnTo>
                  <a:pt x="42" y="161"/>
                </a:lnTo>
                <a:lnTo>
                  <a:pt x="41" y="162"/>
                </a:lnTo>
                <a:lnTo>
                  <a:pt x="41" y="166"/>
                </a:lnTo>
                <a:lnTo>
                  <a:pt x="41" y="166"/>
                </a:lnTo>
                <a:lnTo>
                  <a:pt x="42" y="167"/>
                </a:lnTo>
                <a:lnTo>
                  <a:pt x="42" y="167"/>
                </a:lnTo>
                <a:close/>
                <a:moveTo>
                  <a:pt x="30" y="164"/>
                </a:moveTo>
                <a:lnTo>
                  <a:pt x="30" y="164"/>
                </a:lnTo>
                <a:lnTo>
                  <a:pt x="31" y="161"/>
                </a:lnTo>
                <a:lnTo>
                  <a:pt x="31" y="161"/>
                </a:lnTo>
                <a:lnTo>
                  <a:pt x="30" y="158"/>
                </a:lnTo>
                <a:lnTo>
                  <a:pt x="30" y="158"/>
                </a:lnTo>
                <a:lnTo>
                  <a:pt x="28" y="159"/>
                </a:lnTo>
                <a:lnTo>
                  <a:pt x="30" y="162"/>
                </a:lnTo>
                <a:lnTo>
                  <a:pt x="30" y="162"/>
                </a:lnTo>
                <a:lnTo>
                  <a:pt x="30" y="164"/>
                </a:lnTo>
                <a:lnTo>
                  <a:pt x="30" y="164"/>
                </a:lnTo>
                <a:close/>
                <a:moveTo>
                  <a:pt x="119" y="248"/>
                </a:moveTo>
                <a:lnTo>
                  <a:pt x="119" y="248"/>
                </a:lnTo>
                <a:lnTo>
                  <a:pt x="123" y="249"/>
                </a:lnTo>
                <a:lnTo>
                  <a:pt x="123" y="249"/>
                </a:lnTo>
                <a:lnTo>
                  <a:pt x="124" y="248"/>
                </a:lnTo>
                <a:lnTo>
                  <a:pt x="124" y="248"/>
                </a:lnTo>
                <a:lnTo>
                  <a:pt x="124" y="246"/>
                </a:lnTo>
                <a:lnTo>
                  <a:pt x="124" y="246"/>
                </a:lnTo>
                <a:lnTo>
                  <a:pt x="123" y="245"/>
                </a:lnTo>
                <a:lnTo>
                  <a:pt x="119" y="246"/>
                </a:lnTo>
                <a:lnTo>
                  <a:pt x="119" y="246"/>
                </a:lnTo>
                <a:lnTo>
                  <a:pt x="119" y="248"/>
                </a:lnTo>
                <a:lnTo>
                  <a:pt x="119" y="248"/>
                </a:lnTo>
                <a:close/>
                <a:moveTo>
                  <a:pt x="78" y="224"/>
                </a:moveTo>
                <a:lnTo>
                  <a:pt x="78" y="224"/>
                </a:lnTo>
                <a:lnTo>
                  <a:pt x="75" y="222"/>
                </a:lnTo>
                <a:lnTo>
                  <a:pt x="75" y="222"/>
                </a:lnTo>
                <a:lnTo>
                  <a:pt x="72" y="224"/>
                </a:lnTo>
                <a:lnTo>
                  <a:pt x="72" y="224"/>
                </a:lnTo>
                <a:lnTo>
                  <a:pt x="77" y="227"/>
                </a:lnTo>
                <a:lnTo>
                  <a:pt x="77" y="227"/>
                </a:lnTo>
                <a:lnTo>
                  <a:pt x="78" y="224"/>
                </a:lnTo>
                <a:lnTo>
                  <a:pt x="78" y="224"/>
                </a:lnTo>
                <a:close/>
                <a:moveTo>
                  <a:pt x="7" y="125"/>
                </a:moveTo>
                <a:lnTo>
                  <a:pt x="7" y="125"/>
                </a:lnTo>
                <a:lnTo>
                  <a:pt x="9" y="123"/>
                </a:lnTo>
                <a:lnTo>
                  <a:pt x="9" y="123"/>
                </a:lnTo>
                <a:lnTo>
                  <a:pt x="7" y="117"/>
                </a:lnTo>
                <a:lnTo>
                  <a:pt x="7" y="117"/>
                </a:lnTo>
                <a:lnTo>
                  <a:pt x="7" y="114"/>
                </a:lnTo>
                <a:lnTo>
                  <a:pt x="7" y="114"/>
                </a:lnTo>
                <a:lnTo>
                  <a:pt x="7" y="125"/>
                </a:lnTo>
                <a:lnTo>
                  <a:pt x="7" y="125"/>
                </a:lnTo>
                <a:close/>
                <a:moveTo>
                  <a:pt x="12" y="123"/>
                </a:moveTo>
                <a:lnTo>
                  <a:pt x="12" y="123"/>
                </a:lnTo>
                <a:lnTo>
                  <a:pt x="12" y="128"/>
                </a:lnTo>
                <a:lnTo>
                  <a:pt x="15" y="133"/>
                </a:lnTo>
                <a:lnTo>
                  <a:pt x="15" y="133"/>
                </a:lnTo>
                <a:lnTo>
                  <a:pt x="14" y="128"/>
                </a:lnTo>
                <a:lnTo>
                  <a:pt x="12" y="123"/>
                </a:lnTo>
                <a:lnTo>
                  <a:pt x="12" y="123"/>
                </a:lnTo>
                <a:close/>
                <a:moveTo>
                  <a:pt x="149" y="232"/>
                </a:moveTo>
                <a:lnTo>
                  <a:pt x="149" y="232"/>
                </a:lnTo>
                <a:lnTo>
                  <a:pt x="149" y="232"/>
                </a:lnTo>
                <a:lnTo>
                  <a:pt x="149" y="232"/>
                </a:lnTo>
                <a:lnTo>
                  <a:pt x="149" y="232"/>
                </a:lnTo>
                <a:lnTo>
                  <a:pt x="156" y="233"/>
                </a:lnTo>
                <a:lnTo>
                  <a:pt x="156" y="233"/>
                </a:lnTo>
                <a:lnTo>
                  <a:pt x="157" y="232"/>
                </a:lnTo>
                <a:lnTo>
                  <a:pt x="157" y="232"/>
                </a:lnTo>
                <a:lnTo>
                  <a:pt x="157" y="232"/>
                </a:lnTo>
                <a:lnTo>
                  <a:pt x="157" y="232"/>
                </a:lnTo>
                <a:lnTo>
                  <a:pt x="149" y="232"/>
                </a:lnTo>
                <a:lnTo>
                  <a:pt x="149" y="232"/>
                </a:lnTo>
                <a:close/>
                <a:moveTo>
                  <a:pt x="45" y="186"/>
                </a:moveTo>
                <a:lnTo>
                  <a:pt x="45" y="186"/>
                </a:lnTo>
                <a:lnTo>
                  <a:pt x="41" y="191"/>
                </a:lnTo>
                <a:lnTo>
                  <a:pt x="41" y="191"/>
                </a:lnTo>
                <a:lnTo>
                  <a:pt x="42" y="192"/>
                </a:lnTo>
                <a:lnTo>
                  <a:pt x="42" y="192"/>
                </a:lnTo>
                <a:lnTo>
                  <a:pt x="45" y="188"/>
                </a:lnTo>
                <a:lnTo>
                  <a:pt x="45" y="188"/>
                </a:lnTo>
                <a:lnTo>
                  <a:pt x="45" y="186"/>
                </a:lnTo>
                <a:lnTo>
                  <a:pt x="45" y="186"/>
                </a:lnTo>
                <a:close/>
                <a:moveTo>
                  <a:pt x="61" y="199"/>
                </a:moveTo>
                <a:lnTo>
                  <a:pt x="61" y="199"/>
                </a:lnTo>
                <a:lnTo>
                  <a:pt x="58" y="196"/>
                </a:lnTo>
                <a:lnTo>
                  <a:pt x="58" y="196"/>
                </a:lnTo>
                <a:lnTo>
                  <a:pt x="56" y="197"/>
                </a:lnTo>
                <a:lnTo>
                  <a:pt x="56" y="197"/>
                </a:lnTo>
                <a:lnTo>
                  <a:pt x="58" y="200"/>
                </a:lnTo>
                <a:lnTo>
                  <a:pt x="58" y="200"/>
                </a:lnTo>
                <a:lnTo>
                  <a:pt x="61" y="199"/>
                </a:lnTo>
                <a:lnTo>
                  <a:pt x="61" y="199"/>
                </a:lnTo>
                <a:close/>
                <a:moveTo>
                  <a:pt x="90" y="219"/>
                </a:moveTo>
                <a:lnTo>
                  <a:pt x="90" y="219"/>
                </a:lnTo>
                <a:lnTo>
                  <a:pt x="86" y="218"/>
                </a:lnTo>
                <a:lnTo>
                  <a:pt x="86" y="218"/>
                </a:lnTo>
                <a:lnTo>
                  <a:pt x="85" y="219"/>
                </a:lnTo>
                <a:lnTo>
                  <a:pt x="85" y="219"/>
                </a:lnTo>
                <a:lnTo>
                  <a:pt x="86" y="221"/>
                </a:lnTo>
                <a:lnTo>
                  <a:pt x="90" y="219"/>
                </a:lnTo>
                <a:lnTo>
                  <a:pt x="90" y="219"/>
                </a:lnTo>
                <a:close/>
                <a:moveTo>
                  <a:pt x="33" y="164"/>
                </a:moveTo>
                <a:lnTo>
                  <a:pt x="33" y="164"/>
                </a:lnTo>
                <a:lnTo>
                  <a:pt x="30" y="167"/>
                </a:lnTo>
                <a:lnTo>
                  <a:pt x="30" y="167"/>
                </a:lnTo>
                <a:lnTo>
                  <a:pt x="31" y="170"/>
                </a:lnTo>
                <a:lnTo>
                  <a:pt x="31" y="170"/>
                </a:lnTo>
                <a:lnTo>
                  <a:pt x="34" y="167"/>
                </a:lnTo>
                <a:lnTo>
                  <a:pt x="34" y="167"/>
                </a:lnTo>
                <a:lnTo>
                  <a:pt x="34" y="166"/>
                </a:lnTo>
                <a:lnTo>
                  <a:pt x="33" y="164"/>
                </a:lnTo>
                <a:lnTo>
                  <a:pt x="33" y="164"/>
                </a:lnTo>
                <a:close/>
                <a:moveTo>
                  <a:pt x="25" y="95"/>
                </a:moveTo>
                <a:lnTo>
                  <a:pt x="25" y="95"/>
                </a:lnTo>
                <a:lnTo>
                  <a:pt x="26" y="95"/>
                </a:lnTo>
                <a:lnTo>
                  <a:pt x="26" y="93"/>
                </a:lnTo>
                <a:lnTo>
                  <a:pt x="26" y="93"/>
                </a:lnTo>
                <a:lnTo>
                  <a:pt x="26" y="88"/>
                </a:lnTo>
                <a:lnTo>
                  <a:pt x="26" y="88"/>
                </a:lnTo>
                <a:lnTo>
                  <a:pt x="26" y="88"/>
                </a:lnTo>
                <a:lnTo>
                  <a:pt x="26" y="88"/>
                </a:lnTo>
                <a:lnTo>
                  <a:pt x="25" y="90"/>
                </a:lnTo>
                <a:lnTo>
                  <a:pt x="25" y="91"/>
                </a:lnTo>
                <a:lnTo>
                  <a:pt x="25" y="91"/>
                </a:lnTo>
                <a:lnTo>
                  <a:pt x="25" y="95"/>
                </a:lnTo>
                <a:lnTo>
                  <a:pt x="25" y="95"/>
                </a:lnTo>
                <a:close/>
                <a:moveTo>
                  <a:pt x="31" y="93"/>
                </a:moveTo>
                <a:lnTo>
                  <a:pt x="31" y="93"/>
                </a:lnTo>
                <a:lnTo>
                  <a:pt x="33" y="93"/>
                </a:lnTo>
                <a:lnTo>
                  <a:pt x="33" y="93"/>
                </a:lnTo>
                <a:lnTo>
                  <a:pt x="31" y="73"/>
                </a:lnTo>
                <a:lnTo>
                  <a:pt x="31" y="73"/>
                </a:lnTo>
                <a:lnTo>
                  <a:pt x="31" y="73"/>
                </a:lnTo>
                <a:lnTo>
                  <a:pt x="31" y="73"/>
                </a:lnTo>
                <a:lnTo>
                  <a:pt x="31" y="93"/>
                </a:lnTo>
                <a:lnTo>
                  <a:pt x="31" y="93"/>
                </a:lnTo>
                <a:close/>
                <a:moveTo>
                  <a:pt x="148" y="243"/>
                </a:moveTo>
                <a:lnTo>
                  <a:pt x="148" y="243"/>
                </a:lnTo>
                <a:lnTo>
                  <a:pt x="143" y="243"/>
                </a:lnTo>
                <a:lnTo>
                  <a:pt x="143" y="243"/>
                </a:lnTo>
                <a:lnTo>
                  <a:pt x="142" y="246"/>
                </a:lnTo>
                <a:lnTo>
                  <a:pt x="142" y="246"/>
                </a:lnTo>
                <a:lnTo>
                  <a:pt x="143" y="246"/>
                </a:lnTo>
                <a:lnTo>
                  <a:pt x="145" y="246"/>
                </a:lnTo>
                <a:lnTo>
                  <a:pt x="145" y="246"/>
                </a:lnTo>
                <a:lnTo>
                  <a:pt x="148" y="243"/>
                </a:lnTo>
                <a:lnTo>
                  <a:pt x="148" y="243"/>
                </a:lnTo>
                <a:close/>
                <a:moveTo>
                  <a:pt x="195" y="232"/>
                </a:moveTo>
                <a:lnTo>
                  <a:pt x="195" y="232"/>
                </a:lnTo>
                <a:lnTo>
                  <a:pt x="200" y="233"/>
                </a:lnTo>
                <a:lnTo>
                  <a:pt x="202" y="232"/>
                </a:lnTo>
                <a:lnTo>
                  <a:pt x="203" y="230"/>
                </a:lnTo>
                <a:lnTo>
                  <a:pt x="203" y="230"/>
                </a:lnTo>
                <a:lnTo>
                  <a:pt x="195" y="232"/>
                </a:lnTo>
                <a:lnTo>
                  <a:pt x="195" y="232"/>
                </a:lnTo>
                <a:close/>
                <a:moveTo>
                  <a:pt x="71" y="208"/>
                </a:moveTo>
                <a:lnTo>
                  <a:pt x="71" y="208"/>
                </a:lnTo>
                <a:lnTo>
                  <a:pt x="67" y="207"/>
                </a:lnTo>
                <a:lnTo>
                  <a:pt x="67" y="207"/>
                </a:lnTo>
                <a:lnTo>
                  <a:pt x="66" y="210"/>
                </a:lnTo>
                <a:lnTo>
                  <a:pt x="66" y="210"/>
                </a:lnTo>
                <a:lnTo>
                  <a:pt x="67" y="211"/>
                </a:lnTo>
                <a:lnTo>
                  <a:pt x="67" y="211"/>
                </a:lnTo>
                <a:lnTo>
                  <a:pt x="71" y="208"/>
                </a:lnTo>
                <a:lnTo>
                  <a:pt x="71" y="208"/>
                </a:lnTo>
                <a:close/>
                <a:moveTo>
                  <a:pt x="113" y="230"/>
                </a:moveTo>
                <a:lnTo>
                  <a:pt x="113" y="230"/>
                </a:lnTo>
                <a:lnTo>
                  <a:pt x="108" y="229"/>
                </a:lnTo>
                <a:lnTo>
                  <a:pt x="108" y="229"/>
                </a:lnTo>
                <a:lnTo>
                  <a:pt x="108" y="232"/>
                </a:lnTo>
                <a:lnTo>
                  <a:pt x="108" y="232"/>
                </a:lnTo>
                <a:lnTo>
                  <a:pt x="112" y="232"/>
                </a:lnTo>
                <a:lnTo>
                  <a:pt x="112" y="232"/>
                </a:lnTo>
                <a:lnTo>
                  <a:pt x="113" y="230"/>
                </a:lnTo>
                <a:lnTo>
                  <a:pt x="113" y="230"/>
                </a:lnTo>
                <a:close/>
                <a:moveTo>
                  <a:pt x="25" y="140"/>
                </a:moveTo>
                <a:lnTo>
                  <a:pt x="25" y="140"/>
                </a:lnTo>
                <a:lnTo>
                  <a:pt x="26" y="140"/>
                </a:lnTo>
                <a:lnTo>
                  <a:pt x="26" y="140"/>
                </a:lnTo>
                <a:lnTo>
                  <a:pt x="26" y="139"/>
                </a:lnTo>
                <a:lnTo>
                  <a:pt x="26" y="139"/>
                </a:lnTo>
                <a:lnTo>
                  <a:pt x="26" y="134"/>
                </a:lnTo>
                <a:lnTo>
                  <a:pt x="26" y="134"/>
                </a:lnTo>
                <a:lnTo>
                  <a:pt x="23" y="137"/>
                </a:lnTo>
                <a:lnTo>
                  <a:pt x="23" y="137"/>
                </a:lnTo>
                <a:lnTo>
                  <a:pt x="25" y="140"/>
                </a:lnTo>
                <a:lnTo>
                  <a:pt x="25" y="140"/>
                </a:lnTo>
                <a:close/>
                <a:moveTo>
                  <a:pt x="261" y="224"/>
                </a:moveTo>
                <a:lnTo>
                  <a:pt x="261" y="224"/>
                </a:lnTo>
                <a:lnTo>
                  <a:pt x="254" y="229"/>
                </a:lnTo>
                <a:lnTo>
                  <a:pt x="254" y="229"/>
                </a:lnTo>
                <a:lnTo>
                  <a:pt x="257" y="227"/>
                </a:lnTo>
                <a:lnTo>
                  <a:pt x="257" y="227"/>
                </a:lnTo>
                <a:lnTo>
                  <a:pt x="258" y="226"/>
                </a:lnTo>
                <a:lnTo>
                  <a:pt x="261" y="224"/>
                </a:lnTo>
                <a:lnTo>
                  <a:pt x="261" y="224"/>
                </a:lnTo>
                <a:close/>
                <a:moveTo>
                  <a:pt x="164" y="232"/>
                </a:moveTo>
                <a:lnTo>
                  <a:pt x="164" y="232"/>
                </a:lnTo>
                <a:lnTo>
                  <a:pt x="164" y="233"/>
                </a:lnTo>
                <a:lnTo>
                  <a:pt x="164" y="233"/>
                </a:lnTo>
                <a:lnTo>
                  <a:pt x="164" y="233"/>
                </a:lnTo>
                <a:lnTo>
                  <a:pt x="164" y="233"/>
                </a:lnTo>
                <a:lnTo>
                  <a:pt x="172" y="233"/>
                </a:lnTo>
                <a:lnTo>
                  <a:pt x="172" y="233"/>
                </a:lnTo>
                <a:lnTo>
                  <a:pt x="173" y="232"/>
                </a:lnTo>
                <a:lnTo>
                  <a:pt x="173" y="232"/>
                </a:lnTo>
                <a:lnTo>
                  <a:pt x="164" y="232"/>
                </a:lnTo>
                <a:lnTo>
                  <a:pt x="164" y="232"/>
                </a:lnTo>
                <a:close/>
                <a:moveTo>
                  <a:pt x="154" y="243"/>
                </a:moveTo>
                <a:lnTo>
                  <a:pt x="154" y="243"/>
                </a:lnTo>
                <a:lnTo>
                  <a:pt x="151" y="243"/>
                </a:lnTo>
                <a:lnTo>
                  <a:pt x="151" y="243"/>
                </a:lnTo>
                <a:lnTo>
                  <a:pt x="149" y="246"/>
                </a:lnTo>
                <a:lnTo>
                  <a:pt x="149" y="246"/>
                </a:lnTo>
                <a:lnTo>
                  <a:pt x="153" y="246"/>
                </a:lnTo>
                <a:lnTo>
                  <a:pt x="154" y="243"/>
                </a:lnTo>
                <a:lnTo>
                  <a:pt x="154" y="243"/>
                </a:lnTo>
                <a:close/>
                <a:moveTo>
                  <a:pt x="47" y="174"/>
                </a:moveTo>
                <a:lnTo>
                  <a:pt x="47" y="174"/>
                </a:lnTo>
                <a:lnTo>
                  <a:pt x="45" y="175"/>
                </a:lnTo>
                <a:lnTo>
                  <a:pt x="45" y="175"/>
                </a:lnTo>
                <a:lnTo>
                  <a:pt x="48" y="180"/>
                </a:lnTo>
                <a:lnTo>
                  <a:pt x="48" y="180"/>
                </a:lnTo>
                <a:lnTo>
                  <a:pt x="47" y="174"/>
                </a:lnTo>
                <a:lnTo>
                  <a:pt x="47" y="174"/>
                </a:lnTo>
                <a:close/>
                <a:moveTo>
                  <a:pt x="66" y="183"/>
                </a:moveTo>
                <a:lnTo>
                  <a:pt x="66" y="183"/>
                </a:lnTo>
                <a:lnTo>
                  <a:pt x="64" y="185"/>
                </a:lnTo>
                <a:lnTo>
                  <a:pt x="66" y="186"/>
                </a:lnTo>
                <a:lnTo>
                  <a:pt x="66" y="186"/>
                </a:lnTo>
                <a:lnTo>
                  <a:pt x="71" y="189"/>
                </a:lnTo>
                <a:lnTo>
                  <a:pt x="71" y="189"/>
                </a:lnTo>
                <a:lnTo>
                  <a:pt x="71" y="189"/>
                </a:lnTo>
                <a:lnTo>
                  <a:pt x="71" y="189"/>
                </a:lnTo>
                <a:lnTo>
                  <a:pt x="66" y="183"/>
                </a:lnTo>
                <a:lnTo>
                  <a:pt x="66" y="183"/>
                </a:lnTo>
                <a:close/>
                <a:moveTo>
                  <a:pt x="9" y="69"/>
                </a:moveTo>
                <a:lnTo>
                  <a:pt x="9" y="69"/>
                </a:lnTo>
                <a:lnTo>
                  <a:pt x="7" y="79"/>
                </a:lnTo>
                <a:lnTo>
                  <a:pt x="7" y="79"/>
                </a:lnTo>
                <a:lnTo>
                  <a:pt x="9" y="69"/>
                </a:lnTo>
                <a:lnTo>
                  <a:pt x="9" y="69"/>
                </a:lnTo>
                <a:close/>
                <a:moveTo>
                  <a:pt x="138" y="246"/>
                </a:moveTo>
                <a:lnTo>
                  <a:pt x="138" y="246"/>
                </a:lnTo>
                <a:lnTo>
                  <a:pt x="140" y="243"/>
                </a:lnTo>
                <a:lnTo>
                  <a:pt x="140" y="243"/>
                </a:lnTo>
                <a:lnTo>
                  <a:pt x="137" y="243"/>
                </a:lnTo>
                <a:lnTo>
                  <a:pt x="135" y="245"/>
                </a:lnTo>
                <a:lnTo>
                  <a:pt x="135" y="245"/>
                </a:lnTo>
                <a:lnTo>
                  <a:pt x="138" y="246"/>
                </a:lnTo>
                <a:lnTo>
                  <a:pt x="138" y="246"/>
                </a:lnTo>
                <a:close/>
                <a:moveTo>
                  <a:pt x="28" y="151"/>
                </a:moveTo>
                <a:lnTo>
                  <a:pt x="28" y="151"/>
                </a:lnTo>
                <a:lnTo>
                  <a:pt x="26" y="148"/>
                </a:lnTo>
                <a:lnTo>
                  <a:pt x="26" y="148"/>
                </a:lnTo>
                <a:lnTo>
                  <a:pt x="25" y="150"/>
                </a:lnTo>
                <a:lnTo>
                  <a:pt x="25" y="150"/>
                </a:lnTo>
                <a:lnTo>
                  <a:pt x="25" y="150"/>
                </a:lnTo>
                <a:lnTo>
                  <a:pt x="26" y="153"/>
                </a:lnTo>
                <a:lnTo>
                  <a:pt x="26" y="153"/>
                </a:lnTo>
                <a:lnTo>
                  <a:pt x="28" y="151"/>
                </a:lnTo>
                <a:lnTo>
                  <a:pt x="28" y="151"/>
                </a:lnTo>
                <a:close/>
                <a:moveTo>
                  <a:pt x="116" y="243"/>
                </a:moveTo>
                <a:lnTo>
                  <a:pt x="116" y="243"/>
                </a:lnTo>
                <a:lnTo>
                  <a:pt x="115" y="245"/>
                </a:lnTo>
                <a:lnTo>
                  <a:pt x="115" y="245"/>
                </a:lnTo>
                <a:lnTo>
                  <a:pt x="116" y="246"/>
                </a:lnTo>
                <a:lnTo>
                  <a:pt x="116" y="246"/>
                </a:lnTo>
                <a:lnTo>
                  <a:pt x="118" y="243"/>
                </a:lnTo>
                <a:lnTo>
                  <a:pt x="118" y="243"/>
                </a:lnTo>
                <a:lnTo>
                  <a:pt x="116" y="243"/>
                </a:lnTo>
                <a:lnTo>
                  <a:pt x="116" y="243"/>
                </a:lnTo>
                <a:close/>
                <a:moveTo>
                  <a:pt x="26" y="60"/>
                </a:moveTo>
                <a:lnTo>
                  <a:pt x="26" y="60"/>
                </a:lnTo>
                <a:lnTo>
                  <a:pt x="26" y="60"/>
                </a:lnTo>
                <a:lnTo>
                  <a:pt x="26" y="60"/>
                </a:lnTo>
                <a:lnTo>
                  <a:pt x="26" y="62"/>
                </a:lnTo>
                <a:lnTo>
                  <a:pt x="26" y="62"/>
                </a:lnTo>
                <a:lnTo>
                  <a:pt x="25" y="68"/>
                </a:lnTo>
                <a:lnTo>
                  <a:pt x="25" y="68"/>
                </a:lnTo>
                <a:lnTo>
                  <a:pt x="26" y="68"/>
                </a:lnTo>
                <a:lnTo>
                  <a:pt x="26" y="68"/>
                </a:lnTo>
                <a:lnTo>
                  <a:pt x="26" y="68"/>
                </a:lnTo>
                <a:lnTo>
                  <a:pt x="26" y="63"/>
                </a:lnTo>
                <a:lnTo>
                  <a:pt x="26" y="63"/>
                </a:lnTo>
                <a:lnTo>
                  <a:pt x="26" y="60"/>
                </a:lnTo>
                <a:lnTo>
                  <a:pt x="26" y="60"/>
                </a:lnTo>
                <a:close/>
                <a:moveTo>
                  <a:pt x="115" y="233"/>
                </a:moveTo>
                <a:lnTo>
                  <a:pt x="115" y="233"/>
                </a:lnTo>
                <a:lnTo>
                  <a:pt x="116" y="235"/>
                </a:lnTo>
                <a:lnTo>
                  <a:pt x="116" y="235"/>
                </a:lnTo>
                <a:lnTo>
                  <a:pt x="118" y="232"/>
                </a:lnTo>
                <a:lnTo>
                  <a:pt x="118" y="232"/>
                </a:lnTo>
                <a:lnTo>
                  <a:pt x="116" y="232"/>
                </a:lnTo>
                <a:lnTo>
                  <a:pt x="116" y="232"/>
                </a:lnTo>
                <a:lnTo>
                  <a:pt x="116" y="232"/>
                </a:lnTo>
                <a:lnTo>
                  <a:pt x="115" y="233"/>
                </a:lnTo>
                <a:lnTo>
                  <a:pt x="115" y="233"/>
                </a:lnTo>
                <a:close/>
                <a:moveTo>
                  <a:pt x="6" y="144"/>
                </a:moveTo>
                <a:lnTo>
                  <a:pt x="6" y="144"/>
                </a:lnTo>
                <a:lnTo>
                  <a:pt x="9" y="155"/>
                </a:lnTo>
                <a:lnTo>
                  <a:pt x="9" y="155"/>
                </a:lnTo>
                <a:lnTo>
                  <a:pt x="6" y="144"/>
                </a:lnTo>
                <a:lnTo>
                  <a:pt x="6" y="144"/>
                </a:lnTo>
                <a:close/>
                <a:moveTo>
                  <a:pt x="148" y="237"/>
                </a:moveTo>
                <a:lnTo>
                  <a:pt x="148" y="237"/>
                </a:lnTo>
                <a:lnTo>
                  <a:pt x="154" y="237"/>
                </a:lnTo>
                <a:lnTo>
                  <a:pt x="154" y="237"/>
                </a:lnTo>
                <a:lnTo>
                  <a:pt x="148" y="235"/>
                </a:lnTo>
                <a:lnTo>
                  <a:pt x="148" y="235"/>
                </a:lnTo>
                <a:lnTo>
                  <a:pt x="148" y="235"/>
                </a:lnTo>
                <a:lnTo>
                  <a:pt x="148" y="237"/>
                </a:lnTo>
                <a:lnTo>
                  <a:pt x="148" y="237"/>
                </a:lnTo>
                <a:close/>
                <a:moveTo>
                  <a:pt x="39" y="199"/>
                </a:moveTo>
                <a:lnTo>
                  <a:pt x="39" y="199"/>
                </a:lnTo>
                <a:lnTo>
                  <a:pt x="39" y="199"/>
                </a:lnTo>
                <a:lnTo>
                  <a:pt x="39" y="199"/>
                </a:lnTo>
                <a:lnTo>
                  <a:pt x="36" y="194"/>
                </a:lnTo>
                <a:lnTo>
                  <a:pt x="36" y="194"/>
                </a:lnTo>
                <a:lnTo>
                  <a:pt x="36" y="194"/>
                </a:lnTo>
                <a:lnTo>
                  <a:pt x="36" y="194"/>
                </a:lnTo>
                <a:lnTo>
                  <a:pt x="39" y="199"/>
                </a:lnTo>
                <a:lnTo>
                  <a:pt x="39" y="199"/>
                </a:lnTo>
                <a:close/>
                <a:moveTo>
                  <a:pt x="274" y="218"/>
                </a:moveTo>
                <a:lnTo>
                  <a:pt x="274" y="218"/>
                </a:lnTo>
                <a:lnTo>
                  <a:pt x="274" y="218"/>
                </a:lnTo>
                <a:lnTo>
                  <a:pt x="274" y="218"/>
                </a:lnTo>
                <a:lnTo>
                  <a:pt x="272" y="218"/>
                </a:lnTo>
                <a:lnTo>
                  <a:pt x="272" y="218"/>
                </a:lnTo>
                <a:lnTo>
                  <a:pt x="269" y="224"/>
                </a:lnTo>
                <a:lnTo>
                  <a:pt x="269" y="224"/>
                </a:lnTo>
                <a:lnTo>
                  <a:pt x="269" y="224"/>
                </a:lnTo>
                <a:lnTo>
                  <a:pt x="269" y="224"/>
                </a:lnTo>
                <a:lnTo>
                  <a:pt x="274" y="218"/>
                </a:lnTo>
                <a:lnTo>
                  <a:pt x="274" y="218"/>
                </a:lnTo>
                <a:close/>
                <a:moveTo>
                  <a:pt x="17" y="98"/>
                </a:moveTo>
                <a:lnTo>
                  <a:pt x="17" y="98"/>
                </a:lnTo>
                <a:lnTo>
                  <a:pt x="19" y="98"/>
                </a:lnTo>
                <a:lnTo>
                  <a:pt x="19" y="98"/>
                </a:lnTo>
                <a:lnTo>
                  <a:pt x="22" y="96"/>
                </a:lnTo>
                <a:lnTo>
                  <a:pt x="22" y="96"/>
                </a:lnTo>
                <a:lnTo>
                  <a:pt x="20" y="95"/>
                </a:lnTo>
                <a:lnTo>
                  <a:pt x="20" y="95"/>
                </a:lnTo>
                <a:lnTo>
                  <a:pt x="17" y="98"/>
                </a:lnTo>
                <a:lnTo>
                  <a:pt x="17" y="98"/>
                </a:lnTo>
                <a:close/>
                <a:moveTo>
                  <a:pt x="216" y="252"/>
                </a:moveTo>
                <a:lnTo>
                  <a:pt x="216" y="252"/>
                </a:lnTo>
                <a:lnTo>
                  <a:pt x="216" y="252"/>
                </a:lnTo>
                <a:lnTo>
                  <a:pt x="216" y="252"/>
                </a:lnTo>
                <a:lnTo>
                  <a:pt x="222" y="251"/>
                </a:lnTo>
                <a:lnTo>
                  <a:pt x="222" y="251"/>
                </a:lnTo>
                <a:lnTo>
                  <a:pt x="222" y="251"/>
                </a:lnTo>
                <a:lnTo>
                  <a:pt x="222" y="251"/>
                </a:lnTo>
                <a:lnTo>
                  <a:pt x="216" y="252"/>
                </a:lnTo>
                <a:lnTo>
                  <a:pt x="216" y="252"/>
                </a:lnTo>
                <a:close/>
                <a:moveTo>
                  <a:pt x="268" y="218"/>
                </a:moveTo>
                <a:lnTo>
                  <a:pt x="268" y="218"/>
                </a:lnTo>
                <a:lnTo>
                  <a:pt x="268" y="218"/>
                </a:lnTo>
                <a:lnTo>
                  <a:pt x="268" y="218"/>
                </a:lnTo>
                <a:lnTo>
                  <a:pt x="265" y="218"/>
                </a:lnTo>
                <a:lnTo>
                  <a:pt x="265" y="218"/>
                </a:lnTo>
                <a:lnTo>
                  <a:pt x="260" y="218"/>
                </a:lnTo>
                <a:lnTo>
                  <a:pt x="260" y="218"/>
                </a:lnTo>
                <a:lnTo>
                  <a:pt x="263" y="219"/>
                </a:lnTo>
                <a:lnTo>
                  <a:pt x="263" y="219"/>
                </a:lnTo>
                <a:lnTo>
                  <a:pt x="268" y="218"/>
                </a:lnTo>
                <a:lnTo>
                  <a:pt x="268" y="218"/>
                </a:lnTo>
                <a:close/>
                <a:moveTo>
                  <a:pt x="17" y="74"/>
                </a:moveTo>
                <a:lnTo>
                  <a:pt x="17" y="74"/>
                </a:lnTo>
                <a:lnTo>
                  <a:pt x="19" y="73"/>
                </a:lnTo>
                <a:lnTo>
                  <a:pt x="19" y="71"/>
                </a:lnTo>
                <a:lnTo>
                  <a:pt x="19" y="71"/>
                </a:lnTo>
                <a:lnTo>
                  <a:pt x="17" y="73"/>
                </a:lnTo>
                <a:lnTo>
                  <a:pt x="17" y="74"/>
                </a:lnTo>
                <a:lnTo>
                  <a:pt x="17" y="74"/>
                </a:lnTo>
                <a:close/>
                <a:moveTo>
                  <a:pt x="9" y="155"/>
                </a:moveTo>
                <a:lnTo>
                  <a:pt x="9" y="155"/>
                </a:lnTo>
                <a:lnTo>
                  <a:pt x="11" y="162"/>
                </a:lnTo>
                <a:lnTo>
                  <a:pt x="11" y="162"/>
                </a:lnTo>
                <a:lnTo>
                  <a:pt x="11" y="158"/>
                </a:lnTo>
                <a:lnTo>
                  <a:pt x="9" y="155"/>
                </a:lnTo>
                <a:lnTo>
                  <a:pt x="9" y="155"/>
                </a:lnTo>
                <a:close/>
                <a:moveTo>
                  <a:pt x="25" y="80"/>
                </a:moveTo>
                <a:lnTo>
                  <a:pt x="25" y="80"/>
                </a:lnTo>
                <a:lnTo>
                  <a:pt x="25" y="80"/>
                </a:lnTo>
                <a:lnTo>
                  <a:pt x="25" y="80"/>
                </a:lnTo>
                <a:lnTo>
                  <a:pt x="26" y="80"/>
                </a:lnTo>
                <a:lnTo>
                  <a:pt x="26" y="80"/>
                </a:lnTo>
                <a:lnTo>
                  <a:pt x="25" y="76"/>
                </a:lnTo>
                <a:lnTo>
                  <a:pt x="25" y="76"/>
                </a:lnTo>
                <a:lnTo>
                  <a:pt x="25" y="79"/>
                </a:lnTo>
                <a:lnTo>
                  <a:pt x="25" y="80"/>
                </a:lnTo>
                <a:lnTo>
                  <a:pt x="25" y="80"/>
                </a:lnTo>
                <a:close/>
                <a:moveTo>
                  <a:pt x="58" y="211"/>
                </a:moveTo>
                <a:lnTo>
                  <a:pt x="58" y="211"/>
                </a:lnTo>
                <a:lnTo>
                  <a:pt x="61" y="215"/>
                </a:lnTo>
                <a:lnTo>
                  <a:pt x="61" y="215"/>
                </a:lnTo>
                <a:lnTo>
                  <a:pt x="61" y="213"/>
                </a:lnTo>
                <a:lnTo>
                  <a:pt x="61" y="213"/>
                </a:lnTo>
                <a:lnTo>
                  <a:pt x="60" y="211"/>
                </a:lnTo>
                <a:lnTo>
                  <a:pt x="58" y="211"/>
                </a:lnTo>
                <a:lnTo>
                  <a:pt x="58" y="211"/>
                </a:lnTo>
                <a:close/>
                <a:moveTo>
                  <a:pt x="72" y="211"/>
                </a:moveTo>
                <a:lnTo>
                  <a:pt x="72" y="211"/>
                </a:lnTo>
                <a:lnTo>
                  <a:pt x="71" y="213"/>
                </a:lnTo>
                <a:lnTo>
                  <a:pt x="71" y="213"/>
                </a:lnTo>
                <a:lnTo>
                  <a:pt x="72" y="215"/>
                </a:lnTo>
                <a:lnTo>
                  <a:pt x="72" y="215"/>
                </a:lnTo>
                <a:lnTo>
                  <a:pt x="74" y="211"/>
                </a:lnTo>
                <a:lnTo>
                  <a:pt x="74" y="211"/>
                </a:lnTo>
                <a:lnTo>
                  <a:pt x="72" y="211"/>
                </a:lnTo>
                <a:lnTo>
                  <a:pt x="72" y="211"/>
                </a:lnTo>
                <a:close/>
                <a:moveTo>
                  <a:pt x="20" y="82"/>
                </a:moveTo>
                <a:lnTo>
                  <a:pt x="20" y="82"/>
                </a:lnTo>
                <a:lnTo>
                  <a:pt x="19" y="84"/>
                </a:lnTo>
                <a:lnTo>
                  <a:pt x="19" y="84"/>
                </a:lnTo>
                <a:lnTo>
                  <a:pt x="17" y="85"/>
                </a:lnTo>
                <a:lnTo>
                  <a:pt x="17" y="85"/>
                </a:lnTo>
                <a:lnTo>
                  <a:pt x="17" y="85"/>
                </a:lnTo>
                <a:lnTo>
                  <a:pt x="17" y="85"/>
                </a:lnTo>
                <a:lnTo>
                  <a:pt x="20" y="84"/>
                </a:lnTo>
                <a:lnTo>
                  <a:pt x="20" y="84"/>
                </a:lnTo>
                <a:lnTo>
                  <a:pt x="20" y="82"/>
                </a:lnTo>
                <a:lnTo>
                  <a:pt x="20" y="82"/>
                </a:lnTo>
                <a:close/>
                <a:moveTo>
                  <a:pt x="175" y="251"/>
                </a:moveTo>
                <a:lnTo>
                  <a:pt x="175" y="251"/>
                </a:lnTo>
                <a:lnTo>
                  <a:pt x="178" y="251"/>
                </a:lnTo>
                <a:lnTo>
                  <a:pt x="179" y="249"/>
                </a:lnTo>
                <a:lnTo>
                  <a:pt x="179" y="249"/>
                </a:lnTo>
                <a:lnTo>
                  <a:pt x="176" y="249"/>
                </a:lnTo>
                <a:lnTo>
                  <a:pt x="175" y="251"/>
                </a:lnTo>
                <a:lnTo>
                  <a:pt x="175" y="251"/>
                </a:lnTo>
                <a:close/>
                <a:moveTo>
                  <a:pt x="156" y="245"/>
                </a:moveTo>
                <a:lnTo>
                  <a:pt x="156" y="245"/>
                </a:lnTo>
                <a:lnTo>
                  <a:pt x="159" y="245"/>
                </a:lnTo>
                <a:lnTo>
                  <a:pt x="160" y="243"/>
                </a:lnTo>
                <a:lnTo>
                  <a:pt x="160" y="243"/>
                </a:lnTo>
                <a:lnTo>
                  <a:pt x="157" y="245"/>
                </a:lnTo>
                <a:lnTo>
                  <a:pt x="157" y="245"/>
                </a:lnTo>
                <a:lnTo>
                  <a:pt x="156" y="245"/>
                </a:lnTo>
                <a:lnTo>
                  <a:pt x="156" y="245"/>
                </a:lnTo>
                <a:close/>
                <a:moveTo>
                  <a:pt x="209" y="226"/>
                </a:moveTo>
                <a:lnTo>
                  <a:pt x="209" y="226"/>
                </a:lnTo>
                <a:lnTo>
                  <a:pt x="209" y="226"/>
                </a:lnTo>
                <a:lnTo>
                  <a:pt x="209" y="226"/>
                </a:lnTo>
                <a:lnTo>
                  <a:pt x="200" y="227"/>
                </a:lnTo>
                <a:lnTo>
                  <a:pt x="200" y="227"/>
                </a:lnTo>
                <a:lnTo>
                  <a:pt x="205" y="227"/>
                </a:lnTo>
                <a:lnTo>
                  <a:pt x="209" y="226"/>
                </a:lnTo>
                <a:lnTo>
                  <a:pt x="209" y="226"/>
                </a:lnTo>
                <a:close/>
                <a:moveTo>
                  <a:pt x="255" y="235"/>
                </a:moveTo>
                <a:lnTo>
                  <a:pt x="255" y="235"/>
                </a:lnTo>
                <a:lnTo>
                  <a:pt x="260" y="232"/>
                </a:lnTo>
                <a:lnTo>
                  <a:pt x="260" y="232"/>
                </a:lnTo>
                <a:lnTo>
                  <a:pt x="255" y="235"/>
                </a:lnTo>
                <a:lnTo>
                  <a:pt x="255" y="235"/>
                </a:lnTo>
                <a:close/>
                <a:moveTo>
                  <a:pt x="132" y="238"/>
                </a:moveTo>
                <a:lnTo>
                  <a:pt x="132" y="238"/>
                </a:lnTo>
                <a:lnTo>
                  <a:pt x="135" y="240"/>
                </a:lnTo>
                <a:lnTo>
                  <a:pt x="135" y="240"/>
                </a:lnTo>
                <a:lnTo>
                  <a:pt x="132" y="238"/>
                </a:lnTo>
                <a:lnTo>
                  <a:pt x="132" y="238"/>
                </a:lnTo>
                <a:lnTo>
                  <a:pt x="132" y="238"/>
                </a:lnTo>
                <a:lnTo>
                  <a:pt x="132" y="238"/>
                </a:lnTo>
                <a:close/>
                <a:moveTo>
                  <a:pt x="11" y="147"/>
                </a:moveTo>
                <a:lnTo>
                  <a:pt x="11" y="147"/>
                </a:lnTo>
                <a:lnTo>
                  <a:pt x="9" y="137"/>
                </a:lnTo>
                <a:lnTo>
                  <a:pt x="9" y="137"/>
                </a:lnTo>
                <a:lnTo>
                  <a:pt x="11" y="147"/>
                </a:lnTo>
                <a:lnTo>
                  <a:pt x="11" y="147"/>
                </a:lnTo>
                <a:close/>
                <a:moveTo>
                  <a:pt x="165" y="251"/>
                </a:moveTo>
                <a:lnTo>
                  <a:pt x="165" y="251"/>
                </a:lnTo>
                <a:lnTo>
                  <a:pt x="160" y="251"/>
                </a:lnTo>
                <a:lnTo>
                  <a:pt x="160" y="251"/>
                </a:lnTo>
                <a:lnTo>
                  <a:pt x="164" y="251"/>
                </a:lnTo>
                <a:lnTo>
                  <a:pt x="165" y="251"/>
                </a:lnTo>
                <a:lnTo>
                  <a:pt x="165" y="251"/>
                </a:lnTo>
                <a:close/>
                <a:moveTo>
                  <a:pt x="33" y="110"/>
                </a:moveTo>
                <a:lnTo>
                  <a:pt x="33" y="110"/>
                </a:lnTo>
                <a:lnTo>
                  <a:pt x="34" y="115"/>
                </a:lnTo>
                <a:lnTo>
                  <a:pt x="34" y="118"/>
                </a:lnTo>
                <a:lnTo>
                  <a:pt x="34" y="118"/>
                </a:lnTo>
                <a:lnTo>
                  <a:pt x="33" y="110"/>
                </a:lnTo>
                <a:lnTo>
                  <a:pt x="33" y="110"/>
                </a:lnTo>
                <a:close/>
                <a:moveTo>
                  <a:pt x="45" y="202"/>
                </a:moveTo>
                <a:lnTo>
                  <a:pt x="45" y="202"/>
                </a:lnTo>
                <a:lnTo>
                  <a:pt x="45" y="202"/>
                </a:lnTo>
                <a:lnTo>
                  <a:pt x="45" y="202"/>
                </a:lnTo>
                <a:lnTo>
                  <a:pt x="47" y="207"/>
                </a:lnTo>
                <a:lnTo>
                  <a:pt x="47" y="207"/>
                </a:lnTo>
                <a:lnTo>
                  <a:pt x="47" y="205"/>
                </a:lnTo>
                <a:lnTo>
                  <a:pt x="47" y="205"/>
                </a:lnTo>
                <a:lnTo>
                  <a:pt x="45" y="202"/>
                </a:lnTo>
                <a:lnTo>
                  <a:pt x="45" y="202"/>
                </a:lnTo>
                <a:close/>
                <a:moveTo>
                  <a:pt x="12" y="62"/>
                </a:moveTo>
                <a:lnTo>
                  <a:pt x="12" y="62"/>
                </a:lnTo>
                <a:lnTo>
                  <a:pt x="12" y="62"/>
                </a:lnTo>
                <a:lnTo>
                  <a:pt x="12" y="62"/>
                </a:lnTo>
                <a:lnTo>
                  <a:pt x="14" y="55"/>
                </a:lnTo>
                <a:lnTo>
                  <a:pt x="14" y="55"/>
                </a:lnTo>
                <a:lnTo>
                  <a:pt x="14" y="55"/>
                </a:lnTo>
                <a:lnTo>
                  <a:pt x="14" y="55"/>
                </a:lnTo>
                <a:lnTo>
                  <a:pt x="12" y="62"/>
                </a:lnTo>
                <a:lnTo>
                  <a:pt x="12" y="62"/>
                </a:lnTo>
                <a:close/>
                <a:moveTo>
                  <a:pt x="241" y="237"/>
                </a:moveTo>
                <a:lnTo>
                  <a:pt x="241" y="237"/>
                </a:lnTo>
                <a:lnTo>
                  <a:pt x="244" y="235"/>
                </a:lnTo>
                <a:lnTo>
                  <a:pt x="244" y="235"/>
                </a:lnTo>
                <a:lnTo>
                  <a:pt x="243" y="235"/>
                </a:lnTo>
                <a:lnTo>
                  <a:pt x="241" y="237"/>
                </a:lnTo>
                <a:lnTo>
                  <a:pt x="241" y="237"/>
                </a:lnTo>
                <a:close/>
                <a:moveTo>
                  <a:pt x="63" y="196"/>
                </a:moveTo>
                <a:lnTo>
                  <a:pt x="63" y="196"/>
                </a:lnTo>
                <a:lnTo>
                  <a:pt x="63" y="196"/>
                </a:lnTo>
                <a:lnTo>
                  <a:pt x="63" y="196"/>
                </a:lnTo>
                <a:lnTo>
                  <a:pt x="60" y="192"/>
                </a:lnTo>
                <a:lnTo>
                  <a:pt x="60" y="192"/>
                </a:lnTo>
                <a:lnTo>
                  <a:pt x="60" y="192"/>
                </a:lnTo>
                <a:lnTo>
                  <a:pt x="60" y="192"/>
                </a:lnTo>
                <a:lnTo>
                  <a:pt x="63" y="196"/>
                </a:lnTo>
                <a:lnTo>
                  <a:pt x="63" y="196"/>
                </a:lnTo>
                <a:close/>
                <a:moveTo>
                  <a:pt x="31" y="129"/>
                </a:moveTo>
                <a:lnTo>
                  <a:pt x="31" y="129"/>
                </a:lnTo>
                <a:lnTo>
                  <a:pt x="31" y="134"/>
                </a:lnTo>
                <a:lnTo>
                  <a:pt x="31" y="134"/>
                </a:lnTo>
                <a:lnTo>
                  <a:pt x="31" y="129"/>
                </a:lnTo>
                <a:lnTo>
                  <a:pt x="31" y="129"/>
                </a:lnTo>
                <a:close/>
                <a:moveTo>
                  <a:pt x="279" y="219"/>
                </a:moveTo>
                <a:lnTo>
                  <a:pt x="279" y="219"/>
                </a:lnTo>
                <a:lnTo>
                  <a:pt x="282" y="216"/>
                </a:lnTo>
                <a:lnTo>
                  <a:pt x="284" y="213"/>
                </a:lnTo>
                <a:lnTo>
                  <a:pt x="284" y="213"/>
                </a:lnTo>
                <a:lnTo>
                  <a:pt x="279" y="219"/>
                </a:lnTo>
                <a:lnTo>
                  <a:pt x="279" y="219"/>
                </a:lnTo>
                <a:close/>
                <a:moveTo>
                  <a:pt x="287" y="218"/>
                </a:moveTo>
                <a:lnTo>
                  <a:pt x="287" y="218"/>
                </a:lnTo>
                <a:lnTo>
                  <a:pt x="287" y="218"/>
                </a:lnTo>
                <a:lnTo>
                  <a:pt x="287" y="218"/>
                </a:lnTo>
                <a:lnTo>
                  <a:pt x="291" y="215"/>
                </a:lnTo>
                <a:lnTo>
                  <a:pt x="291" y="215"/>
                </a:lnTo>
                <a:lnTo>
                  <a:pt x="291" y="213"/>
                </a:lnTo>
                <a:lnTo>
                  <a:pt x="291" y="213"/>
                </a:lnTo>
                <a:lnTo>
                  <a:pt x="287" y="218"/>
                </a:lnTo>
                <a:lnTo>
                  <a:pt x="287" y="218"/>
                </a:lnTo>
                <a:close/>
                <a:moveTo>
                  <a:pt x="90" y="232"/>
                </a:moveTo>
                <a:lnTo>
                  <a:pt x="90" y="232"/>
                </a:lnTo>
                <a:lnTo>
                  <a:pt x="88" y="230"/>
                </a:lnTo>
                <a:lnTo>
                  <a:pt x="85" y="229"/>
                </a:lnTo>
                <a:lnTo>
                  <a:pt x="85" y="229"/>
                </a:lnTo>
                <a:lnTo>
                  <a:pt x="90" y="232"/>
                </a:lnTo>
                <a:lnTo>
                  <a:pt x="90" y="232"/>
                </a:lnTo>
                <a:close/>
                <a:moveTo>
                  <a:pt x="72" y="207"/>
                </a:moveTo>
                <a:lnTo>
                  <a:pt x="72" y="207"/>
                </a:lnTo>
                <a:lnTo>
                  <a:pt x="71" y="203"/>
                </a:lnTo>
                <a:lnTo>
                  <a:pt x="71" y="203"/>
                </a:lnTo>
                <a:lnTo>
                  <a:pt x="71" y="203"/>
                </a:lnTo>
                <a:lnTo>
                  <a:pt x="71" y="203"/>
                </a:lnTo>
                <a:lnTo>
                  <a:pt x="72" y="207"/>
                </a:lnTo>
                <a:lnTo>
                  <a:pt x="72" y="207"/>
                </a:lnTo>
                <a:close/>
                <a:moveTo>
                  <a:pt x="45" y="169"/>
                </a:moveTo>
                <a:lnTo>
                  <a:pt x="45" y="169"/>
                </a:lnTo>
                <a:lnTo>
                  <a:pt x="44" y="170"/>
                </a:lnTo>
                <a:lnTo>
                  <a:pt x="44" y="172"/>
                </a:lnTo>
                <a:lnTo>
                  <a:pt x="44" y="172"/>
                </a:lnTo>
                <a:lnTo>
                  <a:pt x="45" y="169"/>
                </a:lnTo>
                <a:lnTo>
                  <a:pt x="45" y="169"/>
                </a:lnTo>
                <a:close/>
                <a:moveTo>
                  <a:pt x="31" y="185"/>
                </a:moveTo>
                <a:lnTo>
                  <a:pt x="31" y="185"/>
                </a:lnTo>
                <a:lnTo>
                  <a:pt x="33" y="188"/>
                </a:lnTo>
                <a:lnTo>
                  <a:pt x="33" y="188"/>
                </a:lnTo>
                <a:lnTo>
                  <a:pt x="33" y="186"/>
                </a:lnTo>
                <a:lnTo>
                  <a:pt x="31" y="185"/>
                </a:lnTo>
                <a:lnTo>
                  <a:pt x="31" y="185"/>
                </a:lnTo>
                <a:close/>
                <a:moveTo>
                  <a:pt x="181" y="233"/>
                </a:moveTo>
                <a:lnTo>
                  <a:pt x="181" y="233"/>
                </a:lnTo>
                <a:lnTo>
                  <a:pt x="179" y="233"/>
                </a:lnTo>
                <a:lnTo>
                  <a:pt x="179" y="233"/>
                </a:lnTo>
                <a:lnTo>
                  <a:pt x="179" y="233"/>
                </a:lnTo>
                <a:lnTo>
                  <a:pt x="181" y="233"/>
                </a:lnTo>
                <a:lnTo>
                  <a:pt x="181" y="233"/>
                </a:lnTo>
                <a:lnTo>
                  <a:pt x="181" y="233"/>
                </a:lnTo>
                <a:lnTo>
                  <a:pt x="181" y="233"/>
                </a:lnTo>
                <a:close/>
                <a:moveTo>
                  <a:pt x="209" y="230"/>
                </a:moveTo>
                <a:lnTo>
                  <a:pt x="209" y="230"/>
                </a:lnTo>
                <a:lnTo>
                  <a:pt x="213" y="229"/>
                </a:lnTo>
                <a:lnTo>
                  <a:pt x="213" y="229"/>
                </a:lnTo>
                <a:lnTo>
                  <a:pt x="211" y="229"/>
                </a:lnTo>
                <a:lnTo>
                  <a:pt x="209" y="230"/>
                </a:lnTo>
                <a:lnTo>
                  <a:pt x="209" y="230"/>
                </a:lnTo>
                <a:close/>
                <a:moveTo>
                  <a:pt x="22" y="144"/>
                </a:moveTo>
                <a:lnTo>
                  <a:pt x="22" y="144"/>
                </a:lnTo>
                <a:lnTo>
                  <a:pt x="23" y="142"/>
                </a:lnTo>
                <a:lnTo>
                  <a:pt x="23" y="142"/>
                </a:lnTo>
                <a:lnTo>
                  <a:pt x="22" y="140"/>
                </a:lnTo>
                <a:lnTo>
                  <a:pt x="22" y="140"/>
                </a:lnTo>
                <a:lnTo>
                  <a:pt x="22" y="144"/>
                </a:lnTo>
                <a:lnTo>
                  <a:pt x="22" y="144"/>
                </a:lnTo>
                <a:close/>
                <a:moveTo>
                  <a:pt x="131" y="230"/>
                </a:moveTo>
                <a:lnTo>
                  <a:pt x="131" y="230"/>
                </a:lnTo>
                <a:lnTo>
                  <a:pt x="131" y="230"/>
                </a:lnTo>
                <a:lnTo>
                  <a:pt x="131" y="230"/>
                </a:lnTo>
                <a:lnTo>
                  <a:pt x="126" y="229"/>
                </a:lnTo>
                <a:lnTo>
                  <a:pt x="126" y="229"/>
                </a:lnTo>
                <a:lnTo>
                  <a:pt x="126" y="230"/>
                </a:lnTo>
                <a:lnTo>
                  <a:pt x="126" y="230"/>
                </a:lnTo>
                <a:lnTo>
                  <a:pt x="131" y="230"/>
                </a:lnTo>
                <a:lnTo>
                  <a:pt x="131" y="230"/>
                </a:lnTo>
                <a:close/>
                <a:moveTo>
                  <a:pt x="67" y="200"/>
                </a:moveTo>
                <a:lnTo>
                  <a:pt x="67" y="200"/>
                </a:lnTo>
                <a:lnTo>
                  <a:pt x="66" y="199"/>
                </a:lnTo>
                <a:lnTo>
                  <a:pt x="66" y="199"/>
                </a:lnTo>
                <a:lnTo>
                  <a:pt x="67" y="200"/>
                </a:lnTo>
                <a:lnTo>
                  <a:pt x="67" y="200"/>
                </a:lnTo>
                <a:close/>
                <a:moveTo>
                  <a:pt x="22" y="164"/>
                </a:moveTo>
                <a:lnTo>
                  <a:pt x="22" y="164"/>
                </a:lnTo>
                <a:lnTo>
                  <a:pt x="22" y="162"/>
                </a:lnTo>
                <a:lnTo>
                  <a:pt x="22" y="161"/>
                </a:lnTo>
                <a:lnTo>
                  <a:pt x="22" y="161"/>
                </a:lnTo>
                <a:lnTo>
                  <a:pt x="22" y="162"/>
                </a:lnTo>
                <a:lnTo>
                  <a:pt x="22" y="164"/>
                </a:lnTo>
                <a:lnTo>
                  <a:pt x="22" y="164"/>
                </a:lnTo>
                <a:close/>
                <a:moveTo>
                  <a:pt x="14" y="103"/>
                </a:moveTo>
                <a:lnTo>
                  <a:pt x="14" y="103"/>
                </a:lnTo>
                <a:lnTo>
                  <a:pt x="14" y="104"/>
                </a:lnTo>
                <a:lnTo>
                  <a:pt x="14" y="104"/>
                </a:lnTo>
                <a:lnTo>
                  <a:pt x="17" y="103"/>
                </a:lnTo>
                <a:lnTo>
                  <a:pt x="17" y="103"/>
                </a:lnTo>
                <a:lnTo>
                  <a:pt x="17" y="103"/>
                </a:lnTo>
                <a:lnTo>
                  <a:pt x="17" y="103"/>
                </a:lnTo>
                <a:lnTo>
                  <a:pt x="14" y="103"/>
                </a:lnTo>
                <a:lnTo>
                  <a:pt x="14" y="103"/>
                </a:lnTo>
                <a:close/>
                <a:moveTo>
                  <a:pt x="186" y="233"/>
                </a:moveTo>
                <a:lnTo>
                  <a:pt x="186" y="233"/>
                </a:lnTo>
                <a:lnTo>
                  <a:pt x="184" y="233"/>
                </a:lnTo>
                <a:lnTo>
                  <a:pt x="184" y="233"/>
                </a:lnTo>
                <a:lnTo>
                  <a:pt x="186" y="235"/>
                </a:lnTo>
                <a:lnTo>
                  <a:pt x="186" y="235"/>
                </a:lnTo>
                <a:lnTo>
                  <a:pt x="187" y="233"/>
                </a:lnTo>
                <a:lnTo>
                  <a:pt x="187" y="233"/>
                </a:lnTo>
                <a:lnTo>
                  <a:pt x="187" y="233"/>
                </a:lnTo>
                <a:lnTo>
                  <a:pt x="187" y="233"/>
                </a:lnTo>
                <a:lnTo>
                  <a:pt x="186" y="233"/>
                </a:lnTo>
                <a:lnTo>
                  <a:pt x="186" y="233"/>
                </a:lnTo>
                <a:close/>
                <a:moveTo>
                  <a:pt x="288" y="222"/>
                </a:moveTo>
                <a:lnTo>
                  <a:pt x="288" y="222"/>
                </a:lnTo>
                <a:lnTo>
                  <a:pt x="284" y="226"/>
                </a:lnTo>
                <a:lnTo>
                  <a:pt x="284" y="226"/>
                </a:lnTo>
                <a:lnTo>
                  <a:pt x="288" y="222"/>
                </a:lnTo>
                <a:lnTo>
                  <a:pt x="288" y="222"/>
                </a:lnTo>
                <a:close/>
                <a:moveTo>
                  <a:pt x="175" y="246"/>
                </a:moveTo>
                <a:lnTo>
                  <a:pt x="175" y="246"/>
                </a:lnTo>
                <a:lnTo>
                  <a:pt x="172" y="248"/>
                </a:lnTo>
                <a:lnTo>
                  <a:pt x="172" y="248"/>
                </a:lnTo>
                <a:lnTo>
                  <a:pt x="175" y="246"/>
                </a:lnTo>
                <a:lnTo>
                  <a:pt x="175" y="246"/>
                </a:lnTo>
                <a:close/>
                <a:moveTo>
                  <a:pt x="99" y="224"/>
                </a:moveTo>
                <a:lnTo>
                  <a:pt x="99" y="224"/>
                </a:lnTo>
                <a:lnTo>
                  <a:pt x="99" y="224"/>
                </a:lnTo>
                <a:lnTo>
                  <a:pt x="99" y="224"/>
                </a:lnTo>
                <a:lnTo>
                  <a:pt x="97" y="222"/>
                </a:lnTo>
                <a:lnTo>
                  <a:pt x="97" y="222"/>
                </a:lnTo>
                <a:lnTo>
                  <a:pt x="97" y="222"/>
                </a:lnTo>
                <a:lnTo>
                  <a:pt x="97" y="222"/>
                </a:lnTo>
                <a:lnTo>
                  <a:pt x="99" y="224"/>
                </a:lnTo>
                <a:lnTo>
                  <a:pt x="99" y="224"/>
                </a:lnTo>
                <a:close/>
                <a:moveTo>
                  <a:pt x="105" y="229"/>
                </a:moveTo>
                <a:lnTo>
                  <a:pt x="105" y="229"/>
                </a:lnTo>
                <a:lnTo>
                  <a:pt x="104" y="229"/>
                </a:lnTo>
                <a:lnTo>
                  <a:pt x="104" y="229"/>
                </a:lnTo>
                <a:lnTo>
                  <a:pt x="105" y="229"/>
                </a:lnTo>
                <a:lnTo>
                  <a:pt x="105" y="229"/>
                </a:lnTo>
                <a:lnTo>
                  <a:pt x="105" y="229"/>
                </a:lnTo>
                <a:lnTo>
                  <a:pt x="105" y="229"/>
                </a:lnTo>
                <a:close/>
                <a:moveTo>
                  <a:pt x="11" y="95"/>
                </a:moveTo>
                <a:lnTo>
                  <a:pt x="11" y="95"/>
                </a:lnTo>
                <a:lnTo>
                  <a:pt x="11" y="95"/>
                </a:lnTo>
                <a:lnTo>
                  <a:pt x="11" y="95"/>
                </a:lnTo>
                <a:lnTo>
                  <a:pt x="11" y="98"/>
                </a:lnTo>
                <a:lnTo>
                  <a:pt x="11" y="98"/>
                </a:lnTo>
                <a:lnTo>
                  <a:pt x="11" y="95"/>
                </a:lnTo>
                <a:lnTo>
                  <a:pt x="11" y="95"/>
                </a:lnTo>
                <a:close/>
                <a:moveTo>
                  <a:pt x="93" y="232"/>
                </a:moveTo>
                <a:lnTo>
                  <a:pt x="93" y="232"/>
                </a:lnTo>
                <a:lnTo>
                  <a:pt x="93" y="233"/>
                </a:lnTo>
                <a:lnTo>
                  <a:pt x="93" y="233"/>
                </a:lnTo>
                <a:lnTo>
                  <a:pt x="93" y="233"/>
                </a:lnTo>
                <a:lnTo>
                  <a:pt x="93" y="233"/>
                </a:lnTo>
                <a:lnTo>
                  <a:pt x="94" y="232"/>
                </a:lnTo>
                <a:lnTo>
                  <a:pt x="94" y="232"/>
                </a:lnTo>
                <a:lnTo>
                  <a:pt x="93" y="232"/>
                </a:lnTo>
                <a:lnTo>
                  <a:pt x="93" y="232"/>
                </a:lnTo>
                <a:close/>
                <a:moveTo>
                  <a:pt x="42" y="151"/>
                </a:moveTo>
                <a:lnTo>
                  <a:pt x="42" y="151"/>
                </a:lnTo>
                <a:lnTo>
                  <a:pt x="42" y="150"/>
                </a:lnTo>
                <a:lnTo>
                  <a:pt x="41" y="148"/>
                </a:lnTo>
                <a:lnTo>
                  <a:pt x="41" y="148"/>
                </a:lnTo>
                <a:lnTo>
                  <a:pt x="42" y="151"/>
                </a:lnTo>
                <a:lnTo>
                  <a:pt x="42" y="151"/>
                </a:lnTo>
                <a:close/>
                <a:moveTo>
                  <a:pt x="168" y="243"/>
                </a:moveTo>
                <a:lnTo>
                  <a:pt x="168" y="243"/>
                </a:lnTo>
                <a:lnTo>
                  <a:pt x="168" y="243"/>
                </a:lnTo>
                <a:lnTo>
                  <a:pt x="168" y="243"/>
                </a:lnTo>
                <a:lnTo>
                  <a:pt x="167" y="243"/>
                </a:lnTo>
                <a:lnTo>
                  <a:pt x="167" y="245"/>
                </a:lnTo>
                <a:lnTo>
                  <a:pt x="167" y="245"/>
                </a:lnTo>
                <a:lnTo>
                  <a:pt x="168" y="243"/>
                </a:lnTo>
                <a:lnTo>
                  <a:pt x="168" y="243"/>
                </a:lnTo>
                <a:close/>
                <a:moveTo>
                  <a:pt x="77" y="221"/>
                </a:moveTo>
                <a:lnTo>
                  <a:pt x="77" y="221"/>
                </a:lnTo>
                <a:lnTo>
                  <a:pt x="77" y="221"/>
                </a:lnTo>
                <a:lnTo>
                  <a:pt x="77" y="221"/>
                </a:lnTo>
                <a:lnTo>
                  <a:pt x="78" y="221"/>
                </a:lnTo>
                <a:lnTo>
                  <a:pt x="78" y="221"/>
                </a:lnTo>
                <a:lnTo>
                  <a:pt x="78" y="221"/>
                </a:lnTo>
                <a:lnTo>
                  <a:pt x="78" y="221"/>
                </a:lnTo>
                <a:lnTo>
                  <a:pt x="77" y="221"/>
                </a:lnTo>
                <a:lnTo>
                  <a:pt x="77" y="221"/>
                </a:lnTo>
                <a:close/>
                <a:moveTo>
                  <a:pt x="52" y="189"/>
                </a:moveTo>
                <a:lnTo>
                  <a:pt x="52" y="189"/>
                </a:lnTo>
                <a:lnTo>
                  <a:pt x="52" y="189"/>
                </a:lnTo>
                <a:lnTo>
                  <a:pt x="52" y="189"/>
                </a:lnTo>
                <a:lnTo>
                  <a:pt x="52" y="189"/>
                </a:lnTo>
                <a:lnTo>
                  <a:pt x="50" y="188"/>
                </a:lnTo>
                <a:lnTo>
                  <a:pt x="50" y="188"/>
                </a:lnTo>
                <a:lnTo>
                  <a:pt x="52" y="189"/>
                </a:lnTo>
                <a:lnTo>
                  <a:pt x="52" y="189"/>
                </a:lnTo>
                <a:close/>
                <a:moveTo>
                  <a:pt x="17" y="79"/>
                </a:moveTo>
                <a:lnTo>
                  <a:pt x="17" y="79"/>
                </a:lnTo>
                <a:lnTo>
                  <a:pt x="15" y="79"/>
                </a:lnTo>
                <a:lnTo>
                  <a:pt x="15" y="80"/>
                </a:lnTo>
                <a:lnTo>
                  <a:pt x="15" y="80"/>
                </a:lnTo>
                <a:lnTo>
                  <a:pt x="17" y="79"/>
                </a:lnTo>
                <a:lnTo>
                  <a:pt x="17" y="79"/>
                </a:lnTo>
                <a:close/>
                <a:moveTo>
                  <a:pt x="11" y="110"/>
                </a:moveTo>
                <a:lnTo>
                  <a:pt x="11" y="110"/>
                </a:lnTo>
                <a:lnTo>
                  <a:pt x="11" y="112"/>
                </a:lnTo>
                <a:lnTo>
                  <a:pt x="11" y="112"/>
                </a:lnTo>
                <a:lnTo>
                  <a:pt x="12" y="110"/>
                </a:lnTo>
                <a:lnTo>
                  <a:pt x="11" y="110"/>
                </a:lnTo>
                <a:lnTo>
                  <a:pt x="11" y="110"/>
                </a:lnTo>
                <a:close/>
                <a:moveTo>
                  <a:pt x="55" y="180"/>
                </a:moveTo>
                <a:lnTo>
                  <a:pt x="55" y="180"/>
                </a:lnTo>
                <a:lnTo>
                  <a:pt x="58" y="178"/>
                </a:lnTo>
                <a:lnTo>
                  <a:pt x="58" y="178"/>
                </a:lnTo>
                <a:lnTo>
                  <a:pt x="56" y="178"/>
                </a:lnTo>
                <a:lnTo>
                  <a:pt x="56" y="178"/>
                </a:lnTo>
                <a:lnTo>
                  <a:pt x="55" y="180"/>
                </a:lnTo>
                <a:lnTo>
                  <a:pt x="55" y="180"/>
                </a:lnTo>
                <a:close/>
                <a:moveTo>
                  <a:pt x="69" y="219"/>
                </a:moveTo>
                <a:lnTo>
                  <a:pt x="69" y="219"/>
                </a:lnTo>
                <a:lnTo>
                  <a:pt x="69" y="219"/>
                </a:lnTo>
                <a:lnTo>
                  <a:pt x="67" y="218"/>
                </a:lnTo>
                <a:lnTo>
                  <a:pt x="67" y="218"/>
                </a:lnTo>
                <a:lnTo>
                  <a:pt x="69" y="219"/>
                </a:lnTo>
                <a:lnTo>
                  <a:pt x="69" y="219"/>
                </a:lnTo>
                <a:close/>
                <a:moveTo>
                  <a:pt x="181" y="246"/>
                </a:moveTo>
                <a:lnTo>
                  <a:pt x="181" y="246"/>
                </a:lnTo>
                <a:lnTo>
                  <a:pt x="179" y="246"/>
                </a:lnTo>
                <a:lnTo>
                  <a:pt x="179" y="246"/>
                </a:lnTo>
                <a:lnTo>
                  <a:pt x="181" y="246"/>
                </a:lnTo>
                <a:lnTo>
                  <a:pt x="181" y="246"/>
                </a:lnTo>
                <a:close/>
                <a:moveTo>
                  <a:pt x="26" y="52"/>
                </a:moveTo>
                <a:lnTo>
                  <a:pt x="26" y="52"/>
                </a:lnTo>
                <a:lnTo>
                  <a:pt x="26" y="52"/>
                </a:lnTo>
                <a:lnTo>
                  <a:pt x="26" y="52"/>
                </a:lnTo>
                <a:lnTo>
                  <a:pt x="26" y="55"/>
                </a:lnTo>
                <a:lnTo>
                  <a:pt x="26" y="55"/>
                </a:lnTo>
                <a:lnTo>
                  <a:pt x="26" y="52"/>
                </a:lnTo>
                <a:lnTo>
                  <a:pt x="26" y="52"/>
                </a:lnTo>
                <a:close/>
                <a:moveTo>
                  <a:pt x="26" y="49"/>
                </a:moveTo>
                <a:lnTo>
                  <a:pt x="26" y="49"/>
                </a:lnTo>
                <a:lnTo>
                  <a:pt x="26" y="50"/>
                </a:lnTo>
                <a:lnTo>
                  <a:pt x="26" y="50"/>
                </a:lnTo>
                <a:lnTo>
                  <a:pt x="26" y="49"/>
                </a:lnTo>
                <a:lnTo>
                  <a:pt x="26" y="49"/>
                </a:lnTo>
                <a:close/>
                <a:moveTo>
                  <a:pt x="77" y="215"/>
                </a:moveTo>
                <a:lnTo>
                  <a:pt x="77" y="215"/>
                </a:lnTo>
                <a:lnTo>
                  <a:pt x="75" y="215"/>
                </a:lnTo>
                <a:lnTo>
                  <a:pt x="75" y="215"/>
                </a:lnTo>
                <a:lnTo>
                  <a:pt x="77" y="216"/>
                </a:lnTo>
                <a:lnTo>
                  <a:pt x="77" y="216"/>
                </a:lnTo>
                <a:lnTo>
                  <a:pt x="77" y="215"/>
                </a:lnTo>
                <a:lnTo>
                  <a:pt x="77" y="215"/>
                </a:lnTo>
                <a:close/>
                <a:moveTo>
                  <a:pt x="312" y="208"/>
                </a:moveTo>
                <a:lnTo>
                  <a:pt x="312" y="208"/>
                </a:lnTo>
                <a:lnTo>
                  <a:pt x="312" y="208"/>
                </a:lnTo>
                <a:lnTo>
                  <a:pt x="312" y="208"/>
                </a:lnTo>
                <a:lnTo>
                  <a:pt x="314" y="207"/>
                </a:lnTo>
                <a:lnTo>
                  <a:pt x="314" y="207"/>
                </a:lnTo>
                <a:lnTo>
                  <a:pt x="314" y="207"/>
                </a:lnTo>
                <a:lnTo>
                  <a:pt x="314" y="207"/>
                </a:lnTo>
                <a:lnTo>
                  <a:pt x="312" y="208"/>
                </a:lnTo>
                <a:lnTo>
                  <a:pt x="312" y="208"/>
                </a:lnTo>
                <a:close/>
                <a:moveTo>
                  <a:pt x="216" y="241"/>
                </a:moveTo>
                <a:lnTo>
                  <a:pt x="216" y="241"/>
                </a:lnTo>
                <a:lnTo>
                  <a:pt x="216" y="241"/>
                </a:lnTo>
                <a:lnTo>
                  <a:pt x="216" y="243"/>
                </a:lnTo>
                <a:lnTo>
                  <a:pt x="216" y="243"/>
                </a:lnTo>
                <a:lnTo>
                  <a:pt x="216" y="241"/>
                </a:lnTo>
                <a:lnTo>
                  <a:pt x="216" y="241"/>
                </a:lnTo>
                <a:close/>
                <a:moveTo>
                  <a:pt x="20" y="158"/>
                </a:moveTo>
                <a:lnTo>
                  <a:pt x="20" y="158"/>
                </a:lnTo>
                <a:lnTo>
                  <a:pt x="20" y="158"/>
                </a:lnTo>
                <a:lnTo>
                  <a:pt x="20" y="156"/>
                </a:lnTo>
                <a:lnTo>
                  <a:pt x="20" y="156"/>
                </a:lnTo>
                <a:lnTo>
                  <a:pt x="20" y="158"/>
                </a:lnTo>
                <a:lnTo>
                  <a:pt x="20" y="158"/>
                </a:lnTo>
                <a:close/>
                <a:moveTo>
                  <a:pt x="116" y="227"/>
                </a:moveTo>
                <a:lnTo>
                  <a:pt x="116" y="227"/>
                </a:lnTo>
                <a:lnTo>
                  <a:pt x="116" y="227"/>
                </a:lnTo>
                <a:lnTo>
                  <a:pt x="116" y="227"/>
                </a:lnTo>
                <a:lnTo>
                  <a:pt x="115" y="227"/>
                </a:lnTo>
                <a:lnTo>
                  <a:pt x="115" y="227"/>
                </a:lnTo>
                <a:lnTo>
                  <a:pt x="115" y="227"/>
                </a:lnTo>
                <a:lnTo>
                  <a:pt x="115" y="227"/>
                </a:lnTo>
                <a:lnTo>
                  <a:pt x="116" y="227"/>
                </a:lnTo>
                <a:lnTo>
                  <a:pt x="116" y="227"/>
                </a:lnTo>
                <a:close/>
                <a:moveTo>
                  <a:pt x="55" y="194"/>
                </a:moveTo>
                <a:lnTo>
                  <a:pt x="55" y="194"/>
                </a:lnTo>
                <a:lnTo>
                  <a:pt x="55" y="192"/>
                </a:lnTo>
                <a:lnTo>
                  <a:pt x="53" y="192"/>
                </a:lnTo>
                <a:lnTo>
                  <a:pt x="53" y="192"/>
                </a:lnTo>
                <a:lnTo>
                  <a:pt x="55" y="194"/>
                </a:lnTo>
                <a:lnTo>
                  <a:pt x="55" y="194"/>
                </a:lnTo>
                <a:close/>
                <a:moveTo>
                  <a:pt x="285" y="219"/>
                </a:moveTo>
                <a:lnTo>
                  <a:pt x="285" y="219"/>
                </a:lnTo>
                <a:lnTo>
                  <a:pt x="285" y="219"/>
                </a:lnTo>
                <a:lnTo>
                  <a:pt x="285" y="219"/>
                </a:lnTo>
                <a:lnTo>
                  <a:pt x="284" y="219"/>
                </a:lnTo>
                <a:lnTo>
                  <a:pt x="284" y="219"/>
                </a:lnTo>
                <a:lnTo>
                  <a:pt x="284" y="221"/>
                </a:lnTo>
                <a:lnTo>
                  <a:pt x="284" y="221"/>
                </a:lnTo>
                <a:lnTo>
                  <a:pt x="285" y="219"/>
                </a:lnTo>
                <a:lnTo>
                  <a:pt x="285" y="219"/>
                </a:lnTo>
                <a:close/>
                <a:moveTo>
                  <a:pt x="190" y="249"/>
                </a:moveTo>
                <a:lnTo>
                  <a:pt x="190" y="249"/>
                </a:lnTo>
                <a:lnTo>
                  <a:pt x="190" y="249"/>
                </a:lnTo>
                <a:lnTo>
                  <a:pt x="190" y="249"/>
                </a:lnTo>
                <a:lnTo>
                  <a:pt x="190" y="249"/>
                </a:lnTo>
                <a:lnTo>
                  <a:pt x="190" y="249"/>
                </a:lnTo>
                <a:lnTo>
                  <a:pt x="190" y="249"/>
                </a:lnTo>
                <a:lnTo>
                  <a:pt x="190" y="249"/>
                </a:lnTo>
                <a:lnTo>
                  <a:pt x="190" y="249"/>
                </a:lnTo>
                <a:lnTo>
                  <a:pt x="190" y="249"/>
                </a:lnTo>
                <a:close/>
                <a:moveTo>
                  <a:pt x="261" y="213"/>
                </a:moveTo>
                <a:lnTo>
                  <a:pt x="261" y="213"/>
                </a:lnTo>
                <a:lnTo>
                  <a:pt x="261" y="213"/>
                </a:lnTo>
                <a:lnTo>
                  <a:pt x="261" y="213"/>
                </a:lnTo>
                <a:lnTo>
                  <a:pt x="260" y="213"/>
                </a:lnTo>
                <a:lnTo>
                  <a:pt x="260" y="213"/>
                </a:lnTo>
                <a:lnTo>
                  <a:pt x="260" y="213"/>
                </a:lnTo>
                <a:lnTo>
                  <a:pt x="260" y="213"/>
                </a:lnTo>
                <a:lnTo>
                  <a:pt x="261" y="213"/>
                </a:lnTo>
                <a:lnTo>
                  <a:pt x="261" y="213"/>
                </a:lnTo>
                <a:close/>
                <a:moveTo>
                  <a:pt x="75" y="208"/>
                </a:moveTo>
                <a:lnTo>
                  <a:pt x="75" y="208"/>
                </a:lnTo>
                <a:lnTo>
                  <a:pt x="75" y="208"/>
                </a:lnTo>
                <a:lnTo>
                  <a:pt x="75" y="208"/>
                </a:lnTo>
                <a:lnTo>
                  <a:pt x="75" y="208"/>
                </a:lnTo>
                <a:lnTo>
                  <a:pt x="75" y="208"/>
                </a:lnTo>
                <a:lnTo>
                  <a:pt x="75" y="210"/>
                </a:lnTo>
                <a:lnTo>
                  <a:pt x="75" y="210"/>
                </a:lnTo>
                <a:lnTo>
                  <a:pt x="75" y="208"/>
                </a:lnTo>
                <a:lnTo>
                  <a:pt x="75" y="208"/>
                </a:lnTo>
                <a:close/>
                <a:moveTo>
                  <a:pt x="82" y="208"/>
                </a:moveTo>
                <a:lnTo>
                  <a:pt x="82" y="208"/>
                </a:lnTo>
                <a:lnTo>
                  <a:pt x="82" y="208"/>
                </a:lnTo>
                <a:lnTo>
                  <a:pt x="82" y="208"/>
                </a:lnTo>
                <a:lnTo>
                  <a:pt x="82" y="208"/>
                </a:lnTo>
                <a:lnTo>
                  <a:pt x="82" y="208"/>
                </a:lnTo>
                <a:lnTo>
                  <a:pt x="82" y="208"/>
                </a:lnTo>
                <a:lnTo>
                  <a:pt x="82" y="208"/>
                </a:lnTo>
                <a:lnTo>
                  <a:pt x="82" y="208"/>
                </a:lnTo>
                <a:lnTo>
                  <a:pt x="82" y="208"/>
                </a:lnTo>
                <a:close/>
                <a:moveTo>
                  <a:pt x="277" y="219"/>
                </a:moveTo>
                <a:lnTo>
                  <a:pt x="277" y="219"/>
                </a:lnTo>
                <a:lnTo>
                  <a:pt x="277" y="221"/>
                </a:lnTo>
                <a:lnTo>
                  <a:pt x="277" y="221"/>
                </a:lnTo>
                <a:lnTo>
                  <a:pt x="279" y="219"/>
                </a:lnTo>
                <a:lnTo>
                  <a:pt x="279" y="219"/>
                </a:lnTo>
                <a:lnTo>
                  <a:pt x="279" y="219"/>
                </a:lnTo>
                <a:lnTo>
                  <a:pt x="279" y="219"/>
                </a:lnTo>
                <a:lnTo>
                  <a:pt x="277" y="219"/>
                </a:lnTo>
                <a:lnTo>
                  <a:pt x="277" y="219"/>
                </a:lnTo>
                <a:close/>
                <a:moveTo>
                  <a:pt x="94" y="219"/>
                </a:moveTo>
                <a:lnTo>
                  <a:pt x="94" y="219"/>
                </a:lnTo>
                <a:lnTo>
                  <a:pt x="94" y="221"/>
                </a:lnTo>
                <a:lnTo>
                  <a:pt x="94" y="221"/>
                </a:lnTo>
                <a:lnTo>
                  <a:pt x="94" y="221"/>
                </a:lnTo>
                <a:lnTo>
                  <a:pt x="94" y="221"/>
                </a:lnTo>
                <a:lnTo>
                  <a:pt x="94" y="219"/>
                </a:lnTo>
                <a:lnTo>
                  <a:pt x="94" y="219"/>
                </a:lnTo>
                <a:close/>
                <a:moveTo>
                  <a:pt x="127" y="238"/>
                </a:moveTo>
                <a:lnTo>
                  <a:pt x="127" y="238"/>
                </a:lnTo>
                <a:lnTo>
                  <a:pt x="129" y="238"/>
                </a:lnTo>
                <a:lnTo>
                  <a:pt x="129" y="238"/>
                </a:lnTo>
                <a:lnTo>
                  <a:pt x="129" y="238"/>
                </a:lnTo>
                <a:lnTo>
                  <a:pt x="129" y="238"/>
                </a:lnTo>
                <a:lnTo>
                  <a:pt x="129" y="237"/>
                </a:lnTo>
                <a:lnTo>
                  <a:pt x="129" y="237"/>
                </a:lnTo>
                <a:lnTo>
                  <a:pt x="127" y="238"/>
                </a:lnTo>
                <a:lnTo>
                  <a:pt x="127" y="238"/>
                </a:lnTo>
                <a:close/>
                <a:moveTo>
                  <a:pt x="211" y="243"/>
                </a:moveTo>
                <a:lnTo>
                  <a:pt x="211" y="243"/>
                </a:lnTo>
                <a:lnTo>
                  <a:pt x="211" y="241"/>
                </a:lnTo>
                <a:lnTo>
                  <a:pt x="211" y="241"/>
                </a:lnTo>
                <a:lnTo>
                  <a:pt x="209" y="241"/>
                </a:lnTo>
                <a:lnTo>
                  <a:pt x="209" y="241"/>
                </a:lnTo>
                <a:lnTo>
                  <a:pt x="209" y="243"/>
                </a:lnTo>
                <a:lnTo>
                  <a:pt x="209" y="243"/>
                </a:lnTo>
                <a:lnTo>
                  <a:pt x="211" y="243"/>
                </a:lnTo>
                <a:lnTo>
                  <a:pt x="211" y="243"/>
                </a:lnTo>
                <a:close/>
                <a:moveTo>
                  <a:pt x="36" y="123"/>
                </a:moveTo>
                <a:lnTo>
                  <a:pt x="36" y="123"/>
                </a:lnTo>
                <a:lnTo>
                  <a:pt x="36" y="123"/>
                </a:lnTo>
                <a:lnTo>
                  <a:pt x="36" y="123"/>
                </a:lnTo>
                <a:lnTo>
                  <a:pt x="36" y="123"/>
                </a:lnTo>
                <a:lnTo>
                  <a:pt x="36" y="123"/>
                </a:lnTo>
                <a:lnTo>
                  <a:pt x="36" y="123"/>
                </a:lnTo>
                <a:lnTo>
                  <a:pt x="36" y="123"/>
                </a:lnTo>
                <a:lnTo>
                  <a:pt x="36" y="123"/>
                </a:lnTo>
                <a:lnTo>
                  <a:pt x="36" y="123"/>
                </a:lnTo>
                <a:lnTo>
                  <a:pt x="36" y="123"/>
                </a:lnTo>
                <a:lnTo>
                  <a:pt x="36" y="123"/>
                </a:lnTo>
                <a:close/>
                <a:moveTo>
                  <a:pt x="33" y="140"/>
                </a:moveTo>
                <a:lnTo>
                  <a:pt x="33" y="140"/>
                </a:lnTo>
                <a:lnTo>
                  <a:pt x="33" y="140"/>
                </a:lnTo>
                <a:lnTo>
                  <a:pt x="33" y="140"/>
                </a:lnTo>
                <a:lnTo>
                  <a:pt x="33" y="140"/>
                </a:lnTo>
                <a:lnTo>
                  <a:pt x="33" y="140"/>
                </a:lnTo>
                <a:lnTo>
                  <a:pt x="33" y="140"/>
                </a:lnTo>
                <a:lnTo>
                  <a:pt x="33" y="140"/>
                </a:lnTo>
                <a:lnTo>
                  <a:pt x="33" y="140"/>
                </a:lnTo>
                <a:lnTo>
                  <a:pt x="33" y="140"/>
                </a:lnTo>
                <a:close/>
                <a:moveTo>
                  <a:pt x="168" y="251"/>
                </a:moveTo>
                <a:lnTo>
                  <a:pt x="168" y="251"/>
                </a:lnTo>
                <a:lnTo>
                  <a:pt x="170" y="251"/>
                </a:lnTo>
                <a:lnTo>
                  <a:pt x="170" y="251"/>
                </a:lnTo>
                <a:lnTo>
                  <a:pt x="170" y="251"/>
                </a:lnTo>
                <a:lnTo>
                  <a:pt x="170" y="251"/>
                </a:lnTo>
                <a:lnTo>
                  <a:pt x="170" y="251"/>
                </a:lnTo>
                <a:lnTo>
                  <a:pt x="170" y="251"/>
                </a:lnTo>
                <a:lnTo>
                  <a:pt x="168" y="251"/>
                </a:lnTo>
                <a:lnTo>
                  <a:pt x="168" y="251"/>
                </a:lnTo>
                <a:close/>
                <a:moveTo>
                  <a:pt x="19" y="153"/>
                </a:moveTo>
                <a:lnTo>
                  <a:pt x="19" y="153"/>
                </a:lnTo>
                <a:lnTo>
                  <a:pt x="19" y="153"/>
                </a:lnTo>
                <a:lnTo>
                  <a:pt x="19" y="153"/>
                </a:lnTo>
                <a:lnTo>
                  <a:pt x="19" y="151"/>
                </a:lnTo>
                <a:lnTo>
                  <a:pt x="19" y="151"/>
                </a:lnTo>
                <a:lnTo>
                  <a:pt x="19" y="151"/>
                </a:lnTo>
                <a:lnTo>
                  <a:pt x="19" y="151"/>
                </a:lnTo>
                <a:lnTo>
                  <a:pt x="19" y="153"/>
                </a:lnTo>
                <a:lnTo>
                  <a:pt x="19" y="153"/>
                </a:lnTo>
                <a:close/>
                <a:moveTo>
                  <a:pt x="167" y="248"/>
                </a:moveTo>
                <a:lnTo>
                  <a:pt x="167" y="248"/>
                </a:lnTo>
                <a:lnTo>
                  <a:pt x="167" y="248"/>
                </a:lnTo>
                <a:lnTo>
                  <a:pt x="167" y="248"/>
                </a:lnTo>
                <a:lnTo>
                  <a:pt x="165" y="248"/>
                </a:lnTo>
                <a:lnTo>
                  <a:pt x="165" y="248"/>
                </a:lnTo>
                <a:lnTo>
                  <a:pt x="165" y="248"/>
                </a:lnTo>
                <a:lnTo>
                  <a:pt x="165" y="248"/>
                </a:lnTo>
                <a:lnTo>
                  <a:pt x="167" y="248"/>
                </a:lnTo>
                <a:lnTo>
                  <a:pt x="167" y="24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02"/>
          <p:cNvSpPr>
            <a:spLocks noEditPoints="1"/>
          </p:cNvSpPr>
          <p:nvPr/>
        </p:nvSpPr>
        <p:spPr bwMode="auto">
          <a:xfrm>
            <a:off x="3058078" y="1492143"/>
            <a:ext cx="903409" cy="780218"/>
          </a:xfrm>
          <a:custGeom>
            <a:avLst/>
            <a:gdLst>
              <a:gd name="T0" fmla="*/ 295 w 418"/>
              <a:gd name="T1" fmla="*/ 82 h 361"/>
              <a:gd name="T2" fmla="*/ 274 w 418"/>
              <a:gd name="T3" fmla="*/ 175 h 361"/>
              <a:gd name="T4" fmla="*/ 254 w 418"/>
              <a:gd name="T5" fmla="*/ 164 h 361"/>
              <a:gd name="T6" fmla="*/ 235 w 418"/>
              <a:gd name="T7" fmla="*/ 181 h 361"/>
              <a:gd name="T8" fmla="*/ 221 w 418"/>
              <a:gd name="T9" fmla="*/ 357 h 361"/>
              <a:gd name="T10" fmla="*/ 214 w 418"/>
              <a:gd name="T11" fmla="*/ 57 h 361"/>
              <a:gd name="T12" fmla="*/ 192 w 418"/>
              <a:gd name="T13" fmla="*/ 180 h 361"/>
              <a:gd name="T14" fmla="*/ 173 w 418"/>
              <a:gd name="T15" fmla="*/ 183 h 361"/>
              <a:gd name="T16" fmla="*/ 148 w 418"/>
              <a:gd name="T17" fmla="*/ 172 h 361"/>
              <a:gd name="T18" fmla="*/ 134 w 418"/>
              <a:gd name="T19" fmla="*/ 316 h 361"/>
              <a:gd name="T20" fmla="*/ 124 w 418"/>
              <a:gd name="T21" fmla="*/ 268 h 361"/>
              <a:gd name="T22" fmla="*/ 110 w 418"/>
              <a:gd name="T23" fmla="*/ 120 h 361"/>
              <a:gd name="T24" fmla="*/ 93 w 418"/>
              <a:gd name="T25" fmla="*/ 263 h 361"/>
              <a:gd name="T26" fmla="*/ 77 w 418"/>
              <a:gd name="T27" fmla="*/ 183 h 361"/>
              <a:gd name="T28" fmla="*/ 11 w 418"/>
              <a:gd name="T29" fmla="*/ 172 h 361"/>
              <a:gd name="T30" fmla="*/ 60 w 418"/>
              <a:gd name="T31" fmla="*/ 169 h 361"/>
              <a:gd name="T32" fmla="*/ 17 w 418"/>
              <a:gd name="T33" fmla="*/ 163 h 361"/>
              <a:gd name="T34" fmla="*/ 8 w 418"/>
              <a:gd name="T35" fmla="*/ 159 h 361"/>
              <a:gd name="T36" fmla="*/ 77 w 418"/>
              <a:gd name="T37" fmla="*/ 166 h 361"/>
              <a:gd name="T38" fmla="*/ 91 w 418"/>
              <a:gd name="T39" fmla="*/ 183 h 361"/>
              <a:gd name="T40" fmla="*/ 105 w 418"/>
              <a:gd name="T41" fmla="*/ 71 h 361"/>
              <a:gd name="T42" fmla="*/ 120 w 418"/>
              <a:gd name="T43" fmla="*/ 22 h 361"/>
              <a:gd name="T44" fmla="*/ 129 w 418"/>
              <a:gd name="T45" fmla="*/ 210 h 361"/>
              <a:gd name="T46" fmla="*/ 142 w 418"/>
              <a:gd name="T47" fmla="*/ 131 h 361"/>
              <a:gd name="T48" fmla="*/ 164 w 418"/>
              <a:gd name="T49" fmla="*/ 140 h 361"/>
              <a:gd name="T50" fmla="*/ 179 w 418"/>
              <a:gd name="T51" fmla="*/ 156 h 361"/>
              <a:gd name="T52" fmla="*/ 197 w 418"/>
              <a:gd name="T53" fmla="*/ 164 h 361"/>
              <a:gd name="T54" fmla="*/ 214 w 418"/>
              <a:gd name="T55" fmla="*/ 3 h 361"/>
              <a:gd name="T56" fmla="*/ 219 w 418"/>
              <a:gd name="T57" fmla="*/ 227 h 361"/>
              <a:gd name="T58" fmla="*/ 232 w 418"/>
              <a:gd name="T59" fmla="*/ 129 h 361"/>
              <a:gd name="T60" fmla="*/ 241 w 418"/>
              <a:gd name="T61" fmla="*/ 167 h 361"/>
              <a:gd name="T62" fmla="*/ 263 w 418"/>
              <a:gd name="T63" fmla="*/ 159 h 361"/>
              <a:gd name="T64" fmla="*/ 280 w 418"/>
              <a:gd name="T65" fmla="*/ 140 h 361"/>
              <a:gd name="T66" fmla="*/ 296 w 418"/>
              <a:gd name="T67" fmla="*/ 16 h 361"/>
              <a:gd name="T68" fmla="*/ 299 w 418"/>
              <a:gd name="T69" fmla="*/ 183 h 361"/>
              <a:gd name="T70" fmla="*/ 306 w 418"/>
              <a:gd name="T71" fmla="*/ 210 h 361"/>
              <a:gd name="T72" fmla="*/ 329 w 418"/>
              <a:gd name="T73" fmla="*/ 151 h 361"/>
              <a:gd name="T74" fmla="*/ 355 w 418"/>
              <a:gd name="T75" fmla="*/ 153 h 361"/>
              <a:gd name="T76" fmla="*/ 362 w 418"/>
              <a:gd name="T77" fmla="*/ 156 h 361"/>
              <a:gd name="T78" fmla="*/ 413 w 418"/>
              <a:gd name="T79" fmla="*/ 159 h 361"/>
              <a:gd name="T80" fmla="*/ 348 w 418"/>
              <a:gd name="T81" fmla="*/ 159 h 361"/>
              <a:gd name="T82" fmla="*/ 333 w 418"/>
              <a:gd name="T83" fmla="*/ 172 h 361"/>
              <a:gd name="T84" fmla="*/ 314 w 418"/>
              <a:gd name="T85" fmla="*/ 194 h 361"/>
              <a:gd name="T86" fmla="*/ 299 w 418"/>
              <a:gd name="T87" fmla="*/ 353 h 361"/>
              <a:gd name="T88" fmla="*/ 236 w 418"/>
              <a:gd name="T89" fmla="*/ 175 h 361"/>
              <a:gd name="T90" fmla="*/ 107 w 418"/>
              <a:gd name="T91" fmla="*/ 98 h 361"/>
              <a:gd name="T92" fmla="*/ 107 w 418"/>
              <a:gd name="T93" fmla="*/ 128 h 361"/>
              <a:gd name="T94" fmla="*/ 203 w 418"/>
              <a:gd name="T95" fmla="*/ 88 h 361"/>
              <a:gd name="T96" fmla="*/ 203 w 418"/>
              <a:gd name="T97" fmla="*/ 88 h 361"/>
              <a:gd name="T98" fmla="*/ 110 w 418"/>
              <a:gd name="T99" fmla="*/ 85 h 361"/>
              <a:gd name="T100" fmla="*/ 225 w 418"/>
              <a:gd name="T101" fmla="*/ 196 h 361"/>
              <a:gd name="T102" fmla="*/ 69 w 418"/>
              <a:gd name="T103" fmla="*/ 161 h 361"/>
              <a:gd name="T104" fmla="*/ 276 w 418"/>
              <a:gd name="T105" fmla="*/ 156 h 361"/>
              <a:gd name="T106" fmla="*/ 258 w 418"/>
              <a:gd name="T107" fmla="*/ 172 h 361"/>
              <a:gd name="T108" fmla="*/ 306 w 418"/>
              <a:gd name="T109" fmla="*/ 311 h 361"/>
              <a:gd name="T110" fmla="*/ 350 w 418"/>
              <a:gd name="T111" fmla="*/ 158 h 361"/>
              <a:gd name="T112" fmla="*/ 121 w 418"/>
              <a:gd name="T113" fmla="*/ 155 h 361"/>
              <a:gd name="T114" fmla="*/ 265 w 418"/>
              <a:gd name="T115" fmla="*/ 169 h 361"/>
              <a:gd name="T116" fmla="*/ 138 w 418"/>
              <a:gd name="T117" fmla="*/ 140 h 361"/>
              <a:gd name="T118" fmla="*/ 165 w 418"/>
              <a:gd name="T119" fmla="*/ 145 h 361"/>
              <a:gd name="T120" fmla="*/ 170 w 418"/>
              <a:gd name="T121" fmla="*/ 151 h 361"/>
              <a:gd name="T122" fmla="*/ 127 w 418"/>
              <a:gd name="T123" fmla="*/ 230 h 361"/>
              <a:gd name="T124" fmla="*/ 110 w 418"/>
              <a:gd name="T125" fmla="*/ 57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8" h="361">
                <a:moveTo>
                  <a:pt x="299" y="349"/>
                </a:moveTo>
                <a:lnTo>
                  <a:pt x="299" y="349"/>
                </a:lnTo>
                <a:lnTo>
                  <a:pt x="299" y="349"/>
                </a:lnTo>
                <a:lnTo>
                  <a:pt x="299" y="349"/>
                </a:lnTo>
                <a:lnTo>
                  <a:pt x="296" y="349"/>
                </a:lnTo>
                <a:lnTo>
                  <a:pt x="296" y="349"/>
                </a:lnTo>
                <a:lnTo>
                  <a:pt x="296" y="349"/>
                </a:lnTo>
                <a:lnTo>
                  <a:pt x="295" y="345"/>
                </a:lnTo>
                <a:lnTo>
                  <a:pt x="295" y="345"/>
                </a:lnTo>
                <a:lnTo>
                  <a:pt x="295" y="342"/>
                </a:lnTo>
                <a:lnTo>
                  <a:pt x="295" y="342"/>
                </a:lnTo>
                <a:lnTo>
                  <a:pt x="295" y="257"/>
                </a:lnTo>
                <a:lnTo>
                  <a:pt x="295" y="257"/>
                </a:lnTo>
                <a:lnTo>
                  <a:pt x="295" y="166"/>
                </a:lnTo>
                <a:lnTo>
                  <a:pt x="295" y="166"/>
                </a:lnTo>
                <a:lnTo>
                  <a:pt x="295" y="144"/>
                </a:lnTo>
                <a:lnTo>
                  <a:pt x="295" y="144"/>
                </a:lnTo>
                <a:lnTo>
                  <a:pt x="295" y="123"/>
                </a:lnTo>
                <a:lnTo>
                  <a:pt x="295" y="123"/>
                </a:lnTo>
                <a:lnTo>
                  <a:pt x="295" y="84"/>
                </a:lnTo>
                <a:lnTo>
                  <a:pt x="295" y="84"/>
                </a:lnTo>
                <a:lnTo>
                  <a:pt x="295" y="82"/>
                </a:lnTo>
                <a:lnTo>
                  <a:pt x="295" y="82"/>
                </a:lnTo>
                <a:lnTo>
                  <a:pt x="295" y="82"/>
                </a:lnTo>
                <a:lnTo>
                  <a:pt x="295" y="82"/>
                </a:lnTo>
                <a:lnTo>
                  <a:pt x="293" y="84"/>
                </a:lnTo>
                <a:lnTo>
                  <a:pt x="293" y="84"/>
                </a:lnTo>
                <a:lnTo>
                  <a:pt x="291" y="101"/>
                </a:lnTo>
                <a:lnTo>
                  <a:pt x="291" y="101"/>
                </a:lnTo>
                <a:lnTo>
                  <a:pt x="290" y="114"/>
                </a:lnTo>
                <a:lnTo>
                  <a:pt x="290" y="114"/>
                </a:lnTo>
                <a:lnTo>
                  <a:pt x="288" y="128"/>
                </a:lnTo>
                <a:lnTo>
                  <a:pt x="288" y="128"/>
                </a:lnTo>
                <a:lnTo>
                  <a:pt x="287" y="145"/>
                </a:lnTo>
                <a:lnTo>
                  <a:pt x="287" y="145"/>
                </a:lnTo>
                <a:lnTo>
                  <a:pt x="285" y="156"/>
                </a:lnTo>
                <a:lnTo>
                  <a:pt x="285" y="156"/>
                </a:lnTo>
                <a:lnTo>
                  <a:pt x="284" y="167"/>
                </a:lnTo>
                <a:lnTo>
                  <a:pt x="284" y="167"/>
                </a:lnTo>
                <a:lnTo>
                  <a:pt x="282" y="169"/>
                </a:lnTo>
                <a:lnTo>
                  <a:pt x="279" y="169"/>
                </a:lnTo>
                <a:lnTo>
                  <a:pt x="279" y="169"/>
                </a:lnTo>
                <a:lnTo>
                  <a:pt x="279" y="170"/>
                </a:lnTo>
                <a:lnTo>
                  <a:pt x="279" y="170"/>
                </a:lnTo>
                <a:lnTo>
                  <a:pt x="277" y="174"/>
                </a:lnTo>
                <a:lnTo>
                  <a:pt x="277" y="174"/>
                </a:lnTo>
                <a:lnTo>
                  <a:pt x="276" y="175"/>
                </a:lnTo>
                <a:lnTo>
                  <a:pt x="274" y="175"/>
                </a:lnTo>
                <a:lnTo>
                  <a:pt x="274" y="175"/>
                </a:lnTo>
                <a:lnTo>
                  <a:pt x="271" y="172"/>
                </a:lnTo>
                <a:lnTo>
                  <a:pt x="271" y="172"/>
                </a:lnTo>
                <a:lnTo>
                  <a:pt x="269" y="167"/>
                </a:lnTo>
                <a:lnTo>
                  <a:pt x="269" y="167"/>
                </a:lnTo>
                <a:lnTo>
                  <a:pt x="269" y="167"/>
                </a:lnTo>
                <a:lnTo>
                  <a:pt x="269" y="167"/>
                </a:lnTo>
                <a:lnTo>
                  <a:pt x="266" y="177"/>
                </a:lnTo>
                <a:lnTo>
                  <a:pt x="266" y="177"/>
                </a:lnTo>
                <a:lnTo>
                  <a:pt x="266" y="178"/>
                </a:lnTo>
                <a:lnTo>
                  <a:pt x="266" y="178"/>
                </a:lnTo>
                <a:lnTo>
                  <a:pt x="265" y="180"/>
                </a:lnTo>
                <a:lnTo>
                  <a:pt x="263" y="178"/>
                </a:lnTo>
                <a:lnTo>
                  <a:pt x="263" y="178"/>
                </a:lnTo>
                <a:lnTo>
                  <a:pt x="262" y="175"/>
                </a:lnTo>
                <a:lnTo>
                  <a:pt x="262" y="175"/>
                </a:lnTo>
                <a:lnTo>
                  <a:pt x="260" y="177"/>
                </a:lnTo>
                <a:lnTo>
                  <a:pt x="260" y="177"/>
                </a:lnTo>
                <a:lnTo>
                  <a:pt x="258" y="177"/>
                </a:lnTo>
                <a:lnTo>
                  <a:pt x="257" y="177"/>
                </a:lnTo>
                <a:lnTo>
                  <a:pt x="257" y="177"/>
                </a:lnTo>
                <a:lnTo>
                  <a:pt x="255" y="174"/>
                </a:lnTo>
                <a:lnTo>
                  <a:pt x="255" y="174"/>
                </a:lnTo>
                <a:lnTo>
                  <a:pt x="254" y="164"/>
                </a:lnTo>
                <a:lnTo>
                  <a:pt x="254" y="164"/>
                </a:lnTo>
                <a:lnTo>
                  <a:pt x="254" y="159"/>
                </a:lnTo>
                <a:lnTo>
                  <a:pt x="254" y="159"/>
                </a:lnTo>
                <a:lnTo>
                  <a:pt x="252" y="161"/>
                </a:lnTo>
                <a:lnTo>
                  <a:pt x="252" y="161"/>
                </a:lnTo>
                <a:lnTo>
                  <a:pt x="250" y="174"/>
                </a:lnTo>
                <a:lnTo>
                  <a:pt x="250" y="174"/>
                </a:lnTo>
                <a:lnTo>
                  <a:pt x="247" y="185"/>
                </a:lnTo>
                <a:lnTo>
                  <a:pt x="247" y="185"/>
                </a:lnTo>
                <a:lnTo>
                  <a:pt x="246" y="189"/>
                </a:lnTo>
                <a:lnTo>
                  <a:pt x="246" y="189"/>
                </a:lnTo>
                <a:lnTo>
                  <a:pt x="244" y="191"/>
                </a:lnTo>
                <a:lnTo>
                  <a:pt x="243" y="191"/>
                </a:lnTo>
                <a:lnTo>
                  <a:pt x="243" y="191"/>
                </a:lnTo>
                <a:lnTo>
                  <a:pt x="241" y="189"/>
                </a:lnTo>
                <a:lnTo>
                  <a:pt x="241" y="189"/>
                </a:lnTo>
                <a:lnTo>
                  <a:pt x="239" y="186"/>
                </a:lnTo>
                <a:lnTo>
                  <a:pt x="239" y="186"/>
                </a:lnTo>
                <a:lnTo>
                  <a:pt x="239" y="186"/>
                </a:lnTo>
                <a:lnTo>
                  <a:pt x="239" y="186"/>
                </a:lnTo>
                <a:lnTo>
                  <a:pt x="238" y="186"/>
                </a:lnTo>
                <a:lnTo>
                  <a:pt x="236" y="185"/>
                </a:lnTo>
                <a:lnTo>
                  <a:pt x="236" y="185"/>
                </a:lnTo>
                <a:lnTo>
                  <a:pt x="235" y="181"/>
                </a:lnTo>
                <a:lnTo>
                  <a:pt x="235" y="181"/>
                </a:lnTo>
                <a:lnTo>
                  <a:pt x="233" y="177"/>
                </a:lnTo>
                <a:lnTo>
                  <a:pt x="233" y="177"/>
                </a:lnTo>
                <a:lnTo>
                  <a:pt x="233" y="186"/>
                </a:lnTo>
                <a:lnTo>
                  <a:pt x="233" y="186"/>
                </a:lnTo>
                <a:lnTo>
                  <a:pt x="232" y="204"/>
                </a:lnTo>
                <a:lnTo>
                  <a:pt x="232" y="204"/>
                </a:lnTo>
                <a:lnTo>
                  <a:pt x="228" y="224"/>
                </a:lnTo>
                <a:lnTo>
                  <a:pt x="228" y="224"/>
                </a:lnTo>
                <a:lnTo>
                  <a:pt x="228" y="238"/>
                </a:lnTo>
                <a:lnTo>
                  <a:pt x="228" y="238"/>
                </a:lnTo>
                <a:lnTo>
                  <a:pt x="227" y="248"/>
                </a:lnTo>
                <a:lnTo>
                  <a:pt x="227" y="248"/>
                </a:lnTo>
                <a:lnTo>
                  <a:pt x="227" y="284"/>
                </a:lnTo>
                <a:lnTo>
                  <a:pt x="227" y="284"/>
                </a:lnTo>
                <a:lnTo>
                  <a:pt x="225" y="312"/>
                </a:lnTo>
                <a:lnTo>
                  <a:pt x="225" y="312"/>
                </a:lnTo>
                <a:lnTo>
                  <a:pt x="224" y="323"/>
                </a:lnTo>
                <a:lnTo>
                  <a:pt x="224" y="323"/>
                </a:lnTo>
                <a:lnTo>
                  <a:pt x="222" y="352"/>
                </a:lnTo>
                <a:lnTo>
                  <a:pt x="222" y="352"/>
                </a:lnTo>
                <a:lnTo>
                  <a:pt x="222" y="355"/>
                </a:lnTo>
                <a:lnTo>
                  <a:pt x="222" y="355"/>
                </a:lnTo>
                <a:lnTo>
                  <a:pt x="221" y="357"/>
                </a:lnTo>
                <a:lnTo>
                  <a:pt x="219" y="357"/>
                </a:lnTo>
                <a:lnTo>
                  <a:pt x="219" y="357"/>
                </a:lnTo>
                <a:lnTo>
                  <a:pt x="219" y="361"/>
                </a:lnTo>
                <a:lnTo>
                  <a:pt x="219" y="361"/>
                </a:lnTo>
                <a:lnTo>
                  <a:pt x="216" y="361"/>
                </a:lnTo>
                <a:lnTo>
                  <a:pt x="216" y="361"/>
                </a:lnTo>
                <a:lnTo>
                  <a:pt x="216" y="358"/>
                </a:lnTo>
                <a:lnTo>
                  <a:pt x="216" y="358"/>
                </a:lnTo>
                <a:lnTo>
                  <a:pt x="216" y="292"/>
                </a:lnTo>
                <a:lnTo>
                  <a:pt x="216" y="292"/>
                </a:lnTo>
                <a:lnTo>
                  <a:pt x="216" y="259"/>
                </a:lnTo>
                <a:lnTo>
                  <a:pt x="216" y="259"/>
                </a:lnTo>
                <a:lnTo>
                  <a:pt x="214" y="240"/>
                </a:lnTo>
                <a:lnTo>
                  <a:pt x="214" y="240"/>
                </a:lnTo>
                <a:lnTo>
                  <a:pt x="213" y="215"/>
                </a:lnTo>
                <a:lnTo>
                  <a:pt x="213" y="215"/>
                </a:lnTo>
                <a:lnTo>
                  <a:pt x="213" y="166"/>
                </a:lnTo>
                <a:lnTo>
                  <a:pt x="213" y="166"/>
                </a:lnTo>
                <a:lnTo>
                  <a:pt x="214" y="128"/>
                </a:lnTo>
                <a:lnTo>
                  <a:pt x="214" y="128"/>
                </a:lnTo>
                <a:lnTo>
                  <a:pt x="214" y="90"/>
                </a:lnTo>
                <a:lnTo>
                  <a:pt x="214" y="90"/>
                </a:lnTo>
                <a:lnTo>
                  <a:pt x="214" y="57"/>
                </a:lnTo>
                <a:lnTo>
                  <a:pt x="214" y="57"/>
                </a:lnTo>
                <a:lnTo>
                  <a:pt x="214" y="55"/>
                </a:lnTo>
                <a:lnTo>
                  <a:pt x="214" y="55"/>
                </a:lnTo>
                <a:lnTo>
                  <a:pt x="214" y="55"/>
                </a:lnTo>
                <a:lnTo>
                  <a:pt x="214" y="55"/>
                </a:lnTo>
                <a:lnTo>
                  <a:pt x="214" y="60"/>
                </a:lnTo>
                <a:lnTo>
                  <a:pt x="214" y="60"/>
                </a:lnTo>
                <a:lnTo>
                  <a:pt x="211" y="84"/>
                </a:lnTo>
                <a:lnTo>
                  <a:pt x="211" y="84"/>
                </a:lnTo>
                <a:lnTo>
                  <a:pt x="208" y="101"/>
                </a:lnTo>
                <a:lnTo>
                  <a:pt x="208" y="101"/>
                </a:lnTo>
                <a:lnTo>
                  <a:pt x="205" y="125"/>
                </a:lnTo>
                <a:lnTo>
                  <a:pt x="205" y="125"/>
                </a:lnTo>
                <a:lnTo>
                  <a:pt x="203" y="140"/>
                </a:lnTo>
                <a:lnTo>
                  <a:pt x="203" y="140"/>
                </a:lnTo>
                <a:lnTo>
                  <a:pt x="202" y="159"/>
                </a:lnTo>
                <a:lnTo>
                  <a:pt x="202" y="159"/>
                </a:lnTo>
                <a:lnTo>
                  <a:pt x="200" y="169"/>
                </a:lnTo>
                <a:lnTo>
                  <a:pt x="200" y="169"/>
                </a:lnTo>
                <a:lnTo>
                  <a:pt x="197" y="177"/>
                </a:lnTo>
                <a:lnTo>
                  <a:pt x="197" y="177"/>
                </a:lnTo>
                <a:lnTo>
                  <a:pt x="195" y="180"/>
                </a:lnTo>
                <a:lnTo>
                  <a:pt x="195" y="180"/>
                </a:lnTo>
                <a:lnTo>
                  <a:pt x="194" y="180"/>
                </a:lnTo>
                <a:lnTo>
                  <a:pt x="192" y="180"/>
                </a:lnTo>
                <a:lnTo>
                  <a:pt x="192" y="180"/>
                </a:lnTo>
                <a:lnTo>
                  <a:pt x="191" y="178"/>
                </a:lnTo>
                <a:lnTo>
                  <a:pt x="191" y="178"/>
                </a:lnTo>
                <a:lnTo>
                  <a:pt x="187" y="172"/>
                </a:lnTo>
                <a:lnTo>
                  <a:pt x="187" y="172"/>
                </a:lnTo>
                <a:lnTo>
                  <a:pt x="186" y="169"/>
                </a:lnTo>
                <a:lnTo>
                  <a:pt x="186" y="169"/>
                </a:lnTo>
                <a:lnTo>
                  <a:pt x="184" y="170"/>
                </a:lnTo>
                <a:lnTo>
                  <a:pt x="184" y="170"/>
                </a:lnTo>
                <a:lnTo>
                  <a:pt x="183" y="172"/>
                </a:lnTo>
                <a:lnTo>
                  <a:pt x="183" y="172"/>
                </a:lnTo>
                <a:lnTo>
                  <a:pt x="181" y="174"/>
                </a:lnTo>
                <a:lnTo>
                  <a:pt x="181" y="174"/>
                </a:lnTo>
                <a:lnTo>
                  <a:pt x="179" y="180"/>
                </a:lnTo>
                <a:lnTo>
                  <a:pt x="179" y="180"/>
                </a:lnTo>
                <a:lnTo>
                  <a:pt x="178" y="181"/>
                </a:lnTo>
                <a:lnTo>
                  <a:pt x="178" y="181"/>
                </a:lnTo>
                <a:lnTo>
                  <a:pt x="178" y="183"/>
                </a:lnTo>
                <a:lnTo>
                  <a:pt x="178" y="183"/>
                </a:lnTo>
                <a:lnTo>
                  <a:pt x="175" y="185"/>
                </a:lnTo>
                <a:lnTo>
                  <a:pt x="175" y="185"/>
                </a:lnTo>
                <a:lnTo>
                  <a:pt x="173" y="185"/>
                </a:lnTo>
                <a:lnTo>
                  <a:pt x="173" y="183"/>
                </a:lnTo>
                <a:lnTo>
                  <a:pt x="173" y="183"/>
                </a:lnTo>
                <a:lnTo>
                  <a:pt x="172" y="180"/>
                </a:lnTo>
                <a:lnTo>
                  <a:pt x="172" y="180"/>
                </a:lnTo>
                <a:lnTo>
                  <a:pt x="168" y="159"/>
                </a:lnTo>
                <a:lnTo>
                  <a:pt x="168" y="159"/>
                </a:lnTo>
                <a:lnTo>
                  <a:pt x="167" y="156"/>
                </a:lnTo>
                <a:lnTo>
                  <a:pt x="167" y="156"/>
                </a:lnTo>
                <a:lnTo>
                  <a:pt x="165" y="159"/>
                </a:lnTo>
                <a:lnTo>
                  <a:pt x="165" y="159"/>
                </a:lnTo>
                <a:lnTo>
                  <a:pt x="161" y="174"/>
                </a:lnTo>
                <a:lnTo>
                  <a:pt x="161" y="174"/>
                </a:lnTo>
                <a:lnTo>
                  <a:pt x="157" y="185"/>
                </a:lnTo>
                <a:lnTo>
                  <a:pt x="157" y="185"/>
                </a:lnTo>
                <a:lnTo>
                  <a:pt x="157" y="189"/>
                </a:lnTo>
                <a:lnTo>
                  <a:pt x="157" y="189"/>
                </a:lnTo>
                <a:lnTo>
                  <a:pt x="156" y="191"/>
                </a:lnTo>
                <a:lnTo>
                  <a:pt x="156" y="191"/>
                </a:lnTo>
                <a:lnTo>
                  <a:pt x="154" y="192"/>
                </a:lnTo>
                <a:lnTo>
                  <a:pt x="154" y="192"/>
                </a:lnTo>
                <a:lnTo>
                  <a:pt x="153" y="191"/>
                </a:lnTo>
                <a:lnTo>
                  <a:pt x="153" y="191"/>
                </a:lnTo>
                <a:lnTo>
                  <a:pt x="151" y="188"/>
                </a:lnTo>
                <a:lnTo>
                  <a:pt x="151" y="188"/>
                </a:lnTo>
                <a:lnTo>
                  <a:pt x="148" y="172"/>
                </a:lnTo>
                <a:lnTo>
                  <a:pt x="148" y="172"/>
                </a:lnTo>
                <a:lnTo>
                  <a:pt x="142" y="151"/>
                </a:lnTo>
                <a:lnTo>
                  <a:pt x="142" y="151"/>
                </a:lnTo>
                <a:lnTo>
                  <a:pt x="142" y="150"/>
                </a:lnTo>
                <a:lnTo>
                  <a:pt x="142" y="150"/>
                </a:lnTo>
                <a:lnTo>
                  <a:pt x="142" y="153"/>
                </a:lnTo>
                <a:lnTo>
                  <a:pt x="142" y="153"/>
                </a:lnTo>
                <a:lnTo>
                  <a:pt x="138" y="175"/>
                </a:lnTo>
                <a:lnTo>
                  <a:pt x="138" y="175"/>
                </a:lnTo>
                <a:lnTo>
                  <a:pt x="138" y="196"/>
                </a:lnTo>
                <a:lnTo>
                  <a:pt x="138" y="196"/>
                </a:lnTo>
                <a:lnTo>
                  <a:pt x="138" y="208"/>
                </a:lnTo>
                <a:lnTo>
                  <a:pt x="138" y="208"/>
                </a:lnTo>
                <a:lnTo>
                  <a:pt x="137" y="240"/>
                </a:lnTo>
                <a:lnTo>
                  <a:pt x="137" y="240"/>
                </a:lnTo>
                <a:lnTo>
                  <a:pt x="137" y="265"/>
                </a:lnTo>
                <a:lnTo>
                  <a:pt x="137" y="265"/>
                </a:lnTo>
                <a:lnTo>
                  <a:pt x="137" y="304"/>
                </a:lnTo>
                <a:lnTo>
                  <a:pt x="137" y="304"/>
                </a:lnTo>
                <a:lnTo>
                  <a:pt x="137" y="314"/>
                </a:lnTo>
                <a:lnTo>
                  <a:pt x="137" y="314"/>
                </a:lnTo>
                <a:lnTo>
                  <a:pt x="135" y="314"/>
                </a:lnTo>
                <a:lnTo>
                  <a:pt x="135" y="314"/>
                </a:lnTo>
                <a:lnTo>
                  <a:pt x="135" y="316"/>
                </a:lnTo>
                <a:lnTo>
                  <a:pt x="134" y="316"/>
                </a:lnTo>
                <a:lnTo>
                  <a:pt x="134" y="316"/>
                </a:lnTo>
                <a:lnTo>
                  <a:pt x="132" y="314"/>
                </a:lnTo>
                <a:lnTo>
                  <a:pt x="132" y="314"/>
                </a:lnTo>
                <a:lnTo>
                  <a:pt x="132" y="314"/>
                </a:lnTo>
                <a:lnTo>
                  <a:pt x="132" y="314"/>
                </a:lnTo>
                <a:lnTo>
                  <a:pt x="132" y="316"/>
                </a:lnTo>
                <a:lnTo>
                  <a:pt x="132" y="316"/>
                </a:lnTo>
                <a:lnTo>
                  <a:pt x="132" y="327"/>
                </a:lnTo>
                <a:lnTo>
                  <a:pt x="132" y="327"/>
                </a:lnTo>
                <a:lnTo>
                  <a:pt x="132" y="328"/>
                </a:lnTo>
                <a:lnTo>
                  <a:pt x="131" y="330"/>
                </a:lnTo>
                <a:lnTo>
                  <a:pt x="131" y="330"/>
                </a:lnTo>
                <a:lnTo>
                  <a:pt x="131" y="331"/>
                </a:lnTo>
                <a:lnTo>
                  <a:pt x="131" y="331"/>
                </a:lnTo>
                <a:lnTo>
                  <a:pt x="129" y="331"/>
                </a:lnTo>
                <a:lnTo>
                  <a:pt x="129" y="331"/>
                </a:lnTo>
                <a:lnTo>
                  <a:pt x="127" y="330"/>
                </a:lnTo>
                <a:lnTo>
                  <a:pt x="127" y="330"/>
                </a:lnTo>
                <a:lnTo>
                  <a:pt x="127" y="330"/>
                </a:lnTo>
                <a:lnTo>
                  <a:pt x="127" y="330"/>
                </a:lnTo>
                <a:lnTo>
                  <a:pt x="126" y="309"/>
                </a:lnTo>
                <a:lnTo>
                  <a:pt x="126" y="309"/>
                </a:lnTo>
                <a:lnTo>
                  <a:pt x="124" y="268"/>
                </a:lnTo>
                <a:lnTo>
                  <a:pt x="124" y="268"/>
                </a:lnTo>
                <a:lnTo>
                  <a:pt x="124" y="251"/>
                </a:lnTo>
                <a:lnTo>
                  <a:pt x="124" y="251"/>
                </a:lnTo>
                <a:lnTo>
                  <a:pt x="123" y="232"/>
                </a:lnTo>
                <a:lnTo>
                  <a:pt x="123" y="232"/>
                </a:lnTo>
                <a:lnTo>
                  <a:pt x="121" y="216"/>
                </a:lnTo>
                <a:lnTo>
                  <a:pt x="121" y="216"/>
                </a:lnTo>
                <a:lnTo>
                  <a:pt x="120" y="181"/>
                </a:lnTo>
                <a:lnTo>
                  <a:pt x="120" y="181"/>
                </a:lnTo>
                <a:lnTo>
                  <a:pt x="118" y="142"/>
                </a:lnTo>
                <a:lnTo>
                  <a:pt x="118" y="142"/>
                </a:lnTo>
                <a:lnTo>
                  <a:pt x="116" y="110"/>
                </a:lnTo>
                <a:lnTo>
                  <a:pt x="116" y="110"/>
                </a:lnTo>
                <a:lnTo>
                  <a:pt x="116" y="95"/>
                </a:lnTo>
                <a:lnTo>
                  <a:pt x="116" y="95"/>
                </a:lnTo>
                <a:lnTo>
                  <a:pt x="116" y="73"/>
                </a:lnTo>
                <a:lnTo>
                  <a:pt x="116" y="73"/>
                </a:lnTo>
                <a:lnTo>
                  <a:pt x="116" y="71"/>
                </a:lnTo>
                <a:lnTo>
                  <a:pt x="116" y="71"/>
                </a:lnTo>
                <a:lnTo>
                  <a:pt x="115" y="77"/>
                </a:lnTo>
                <a:lnTo>
                  <a:pt x="115" y="77"/>
                </a:lnTo>
                <a:lnTo>
                  <a:pt x="113" y="99"/>
                </a:lnTo>
                <a:lnTo>
                  <a:pt x="113" y="99"/>
                </a:lnTo>
                <a:lnTo>
                  <a:pt x="110" y="120"/>
                </a:lnTo>
                <a:lnTo>
                  <a:pt x="110" y="120"/>
                </a:lnTo>
                <a:lnTo>
                  <a:pt x="110" y="140"/>
                </a:lnTo>
                <a:lnTo>
                  <a:pt x="109" y="161"/>
                </a:lnTo>
                <a:lnTo>
                  <a:pt x="109" y="161"/>
                </a:lnTo>
                <a:lnTo>
                  <a:pt x="109" y="213"/>
                </a:lnTo>
                <a:lnTo>
                  <a:pt x="109" y="213"/>
                </a:lnTo>
                <a:lnTo>
                  <a:pt x="105" y="246"/>
                </a:lnTo>
                <a:lnTo>
                  <a:pt x="105" y="246"/>
                </a:lnTo>
                <a:lnTo>
                  <a:pt x="104" y="270"/>
                </a:lnTo>
                <a:lnTo>
                  <a:pt x="104" y="270"/>
                </a:lnTo>
                <a:lnTo>
                  <a:pt x="102" y="282"/>
                </a:lnTo>
                <a:lnTo>
                  <a:pt x="102" y="282"/>
                </a:lnTo>
                <a:lnTo>
                  <a:pt x="101" y="289"/>
                </a:lnTo>
                <a:lnTo>
                  <a:pt x="101" y="289"/>
                </a:lnTo>
                <a:lnTo>
                  <a:pt x="101" y="290"/>
                </a:lnTo>
                <a:lnTo>
                  <a:pt x="97" y="292"/>
                </a:lnTo>
                <a:lnTo>
                  <a:pt x="97" y="292"/>
                </a:lnTo>
                <a:lnTo>
                  <a:pt x="97" y="292"/>
                </a:lnTo>
                <a:lnTo>
                  <a:pt x="97" y="292"/>
                </a:lnTo>
                <a:lnTo>
                  <a:pt x="96" y="292"/>
                </a:lnTo>
                <a:lnTo>
                  <a:pt x="94" y="290"/>
                </a:lnTo>
                <a:lnTo>
                  <a:pt x="94" y="290"/>
                </a:lnTo>
                <a:lnTo>
                  <a:pt x="94" y="287"/>
                </a:lnTo>
                <a:lnTo>
                  <a:pt x="94" y="287"/>
                </a:lnTo>
                <a:lnTo>
                  <a:pt x="93" y="263"/>
                </a:lnTo>
                <a:lnTo>
                  <a:pt x="93" y="263"/>
                </a:lnTo>
                <a:lnTo>
                  <a:pt x="90" y="235"/>
                </a:lnTo>
                <a:lnTo>
                  <a:pt x="90" y="235"/>
                </a:lnTo>
                <a:lnTo>
                  <a:pt x="88" y="208"/>
                </a:lnTo>
                <a:lnTo>
                  <a:pt x="88" y="208"/>
                </a:lnTo>
                <a:lnTo>
                  <a:pt x="86" y="196"/>
                </a:lnTo>
                <a:lnTo>
                  <a:pt x="86" y="196"/>
                </a:lnTo>
                <a:lnTo>
                  <a:pt x="86" y="167"/>
                </a:lnTo>
                <a:lnTo>
                  <a:pt x="86" y="167"/>
                </a:lnTo>
                <a:lnTo>
                  <a:pt x="86" y="158"/>
                </a:lnTo>
                <a:lnTo>
                  <a:pt x="86" y="158"/>
                </a:lnTo>
                <a:lnTo>
                  <a:pt x="86" y="158"/>
                </a:lnTo>
                <a:lnTo>
                  <a:pt x="86" y="158"/>
                </a:lnTo>
                <a:lnTo>
                  <a:pt x="85" y="158"/>
                </a:lnTo>
                <a:lnTo>
                  <a:pt x="85" y="158"/>
                </a:lnTo>
                <a:lnTo>
                  <a:pt x="80" y="177"/>
                </a:lnTo>
                <a:lnTo>
                  <a:pt x="80" y="177"/>
                </a:lnTo>
                <a:lnTo>
                  <a:pt x="80" y="180"/>
                </a:lnTo>
                <a:lnTo>
                  <a:pt x="80" y="180"/>
                </a:lnTo>
                <a:lnTo>
                  <a:pt x="80" y="181"/>
                </a:lnTo>
                <a:lnTo>
                  <a:pt x="80" y="181"/>
                </a:lnTo>
                <a:lnTo>
                  <a:pt x="79" y="183"/>
                </a:lnTo>
                <a:lnTo>
                  <a:pt x="77" y="183"/>
                </a:lnTo>
                <a:lnTo>
                  <a:pt x="77" y="183"/>
                </a:lnTo>
                <a:lnTo>
                  <a:pt x="77" y="183"/>
                </a:lnTo>
                <a:lnTo>
                  <a:pt x="77" y="183"/>
                </a:lnTo>
                <a:lnTo>
                  <a:pt x="75" y="186"/>
                </a:lnTo>
                <a:lnTo>
                  <a:pt x="75" y="186"/>
                </a:lnTo>
                <a:lnTo>
                  <a:pt x="74" y="192"/>
                </a:lnTo>
                <a:lnTo>
                  <a:pt x="74" y="192"/>
                </a:lnTo>
                <a:lnTo>
                  <a:pt x="72" y="194"/>
                </a:lnTo>
                <a:lnTo>
                  <a:pt x="72" y="194"/>
                </a:lnTo>
                <a:lnTo>
                  <a:pt x="71" y="192"/>
                </a:lnTo>
                <a:lnTo>
                  <a:pt x="71" y="192"/>
                </a:lnTo>
                <a:lnTo>
                  <a:pt x="67" y="191"/>
                </a:lnTo>
                <a:lnTo>
                  <a:pt x="67" y="191"/>
                </a:lnTo>
                <a:lnTo>
                  <a:pt x="64" y="185"/>
                </a:lnTo>
                <a:lnTo>
                  <a:pt x="61" y="178"/>
                </a:lnTo>
                <a:lnTo>
                  <a:pt x="61" y="178"/>
                </a:lnTo>
                <a:lnTo>
                  <a:pt x="58" y="170"/>
                </a:lnTo>
                <a:lnTo>
                  <a:pt x="58" y="170"/>
                </a:lnTo>
                <a:lnTo>
                  <a:pt x="56" y="170"/>
                </a:lnTo>
                <a:lnTo>
                  <a:pt x="56" y="170"/>
                </a:lnTo>
                <a:lnTo>
                  <a:pt x="39" y="172"/>
                </a:lnTo>
                <a:lnTo>
                  <a:pt x="39" y="172"/>
                </a:lnTo>
                <a:lnTo>
                  <a:pt x="23" y="172"/>
                </a:lnTo>
                <a:lnTo>
                  <a:pt x="23" y="172"/>
                </a:lnTo>
                <a:lnTo>
                  <a:pt x="11" y="172"/>
                </a:lnTo>
                <a:lnTo>
                  <a:pt x="11" y="172"/>
                </a:lnTo>
                <a:lnTo>
                  <a:pt x="9" y="172"/>
                </a:lnTo>
                <a:lnTo>
                  <a:pt x="9" y="172"/>
                </a:lnTo>
                <a:lnTo>
                  <a:pt x="6" y="174"/>
                </a:lnTo>
                <a:lnTo>
                  <a:pt x="6" y="174"/>
                </a:lnTo>
                <a:lnTo>
                  <a:pt x="4" y="172"/>
                </a:lnTo>
                <a:lnTo>
                  <a:pt x="4" y="172"/>
                </a:lnTo>
                <a:lnTo>
                  <a:pt x="4" y="170"/>
                </a:lnTo>
                <a:lnTo>
                  <a:pt x="4" y="169"/>
                </a:lnTo>
                <a:lnTo>
                  <a:pt x="4" y="169"/>
                </a:lnTo>
                <a:lnTo>
                  <a:pt x="8" y="167"/>
                </a:lnTo>
                <a:lnTo>
                  <a:pt x="8" y="167"/>
                </a:lnTo>
                <a:lnTo>
                  <a:pt x="9" y="167"/>
                </a:lnTo>
                <a:lnTo>
                  <a:pt x="9" y="167"/>
                </a:lnTo>
                <a:lnTo>
                  <a:pt x="9" y="167"/>
                </a:lnTo>
                <a:lnTo>
                  <a:pt x="12" y="169"/>
                </a:lnTo>
                <a:lnTo>
                  <a:pt x="12" y="169"/>
                </a:lnTo>
                <a:lnTo>
                  <a:pt x="25" y="169"/>
                </a:lnTo>
                <a:lnTo>
                  <a:pt x="39" y="169"/>
                </a:lnTo>
                <a:lnTo>
                  <a:pt x="39" y="169"/>
                </a:lnTo>
                <a:lnTo>
                  <a:pt x="58" y="167"/>
                </a:lnTo>
                <a:lnTo>
                  <a:pt x="58" y="167"/>
                </a:lnTo>
                <a:lnTo>
                  <a:pt x="60" y="167"/>
                </a:lnTo>
                <a:lnTo>
                  <a:pt x="60" y="169"/>
                </a:lnTo>
                <a:lnTo>
                  <a:pt x="60" y="169"/>
                </a:lnTo>
                <a:lnTo>
                  <a:pt x="64" y="177"/>
                </a:lnTo>
                <a:lnTo>
                  <a:pt x="64" y="177"/>
                </a:lnTo>
                <a:lnTo>
                  <a:pt x="71" y="189"/>
                </a:lnTo>
                <a:lnTo>
                  <a:pt x="71" y="189"/>
                </a:lnTo>
                <a:lnTo>
                  <a:pt x="72" y="189"/>
                </a:lnTo>
                <a:lnTo>
                  <a:pt x="72" y="189"/>
                </a:lnTo>
                <a:lnTo>
                  <a:pt x="72" y="185"/>
                </a:lnTo>
                <a:lnTo>
                  <a:pt x="72" y="185"/>
                </a:lnTo>
                <a:lnTo>
                  <a:pt x="71" y="183"/>
                </a:lnTo>
                <a:lnTo>
                  <a:pt x="69" y="181"/>
                </a:lnTo>
                <a:lnTo>
                  <a:pt x="69" y="181"/>
                </a:lnTo>
                <a:lnTo>
                  <a:pt x="64" y="169"/>
                </a:lnTo>
                <a:lnTo>
                  <a:pt x="64" y="169"/>
                </a:lnTo>
                <a:lnTo>
                  <a:pt x="63" y="164"/>
                </a:lnTo>
                <a:lnTo>
                  <a:pt x="63" y="164"/>
                </a:lnTo>
                <a:lnTo>
                  <a:pt x="61" y="163"/>
                </a:lnTo>
                <a:lnTo>
                  <a:pt x="61" y="163"/>
                </a:lnTo>
                <a:lnTo>
                  <a:pt x="56" y="163"/>
                </a:lnTo>
                <a:lnTo>
                  <a:pt x="56" y="163"/>
                </a:lnTo>
                <a:lnTo>
                  <a:pt x="49" y="163"/>
                </a:lnTo>
                <a:lnTo>
                  <a:pt x="49" y="163"/>
                </a:lnTo>
                <a:lnTo>
                  <a:pt x="17" y="163"/>
                </a:lnTo>
                <a:lnTo>
                  <a:pt x="17" y="163"/>
                </a:lnTo>
                <a:lnTo>
                  <a:pt x="9" y="164"/>
                </a:lnTo>
                <a:lnTo>
                  <a:pt x="9" y="164"/>
                </a:lnTo>
                <a:lnTo>
                  <a:pt x="8" y="164"/>
                </a:lnTo>
                <a:lnTo>
                  <a:pt x="8" y="164"/>
                </a:lnTo>
                <a:lnTo>
                  <a:pt x="6" y="166"/>
                </a:lnTo>
                <a:lnTo>
                  <a:pt x="4" y="164"/>
                </a:lnTo>
                <a:lnTo>
                  <a:pt x="4" y="164"/>
                </a:lnTo>
                <a:lnTo>
                  <a:pt x="4" y="164"/>
                </a:lnTo>
                <a:lnTo>
                  <a:pt x="4" y="164"/>
                </a:lnTo>
                <a:lnTo>
                  <a:pt x="3" y="166"/>
                </a:lnTo>
                <a:lnTo>
                  <a:pt x="3" y="166"/>
                </a:lnTo>
                <a:lnTo>
                  <a:pt x="0" y="164"/>
                </a:lnTo>
                <a:lnTo>
                  <a:pt x="0" y="163"/>
                </a:lnTo>
                <a:lnTo>
                  <a:pt x="0" y="163"/>
                </a:lnTo>
                <a:lnTo>
                  <a:pt x="0" y="159"/>
                </a:lnTo>
                <a:lnTo>
                  <a:pt x="1" y="159"/>
                </a:lnTo>
                <a:lnTo>
                  <a:pt x="1" y="159"/>
                </a:lnTo>
                <a:lnTo>
                  <a:pt x="3" y="159"/>
                </a:lnTo>
                <a:lnTo>
                  <a:pt x="3" y="159"/>
                </a:lnTo>
                <a:lnTo>
                  <a:pt x="4" y="161"/>
                </a:lnTo>
                <a:lnTo>
                  <a:pt x="4" y="161"/>
                </a:lnTo>
                <a:lnTo>
                  <a:pt x="6" y="159"/>
                </a:lnTo>
                <a:lnTo>
                  <a:pt x="6" y="159"/>
                </a:lnTo>
                <a:lnTo>
                  <a:pt x="8" y="159"/>
                </a:lnTo>
                <a:lnTo>
                  <a:pt x="8" y="159"/>
                </a:lnTo>
                <a:lnTo>
                  <a:pt x="14" y="159"/>
                </a:lnTo>
                <a:lnTo>
                  <a:pt x="20" y="159"/>
                </a:lnTo>
                <a:lnTo>
                  <a:pt x="20" y="159"/>
                </a:lnTo>
                <a:lnTo>
                  <a:pt x="39" y="159"/>
                </a:lnTo>
                <a:lnTo>
                  <a:pt x="39" y="159"/>
                </a:lnTo>
                <a:lnTo>
                  <a:pt x="55" y="158"/>
                </a:lnTo>
                <a:lnTo>
                  <a:pt x="55" y="158"/>
                </a:lnTo>
                <a:lnTo>
                  <a:pt x="60" y="158"/>
                </a:lnTo>
                <a:lnTo>
                  <a:pt x="60" y="158"/>
                </a:lnTo>
                <a:lnTo>
                  <a:pt x="63" y="158"/>
                </a:lnTo>
                <a:lnTo>
                  <a:pt x="63" y="158"/>
                </a:lnTo>
                <a:lnTo>
                  <a:pt x="64" y="158"/>
                </a:lnTo>
                <a:lnTo>
                  <a:pt x="64" y="158"/>
                </a:lnTo>
                <a:lnTo>
                  <a:pt x="69" y="158"/>
                </a:lnTo>
                <a:lnTo>
                  <a:pt x="69" y="158"/>
                </a:lnTo>
                <a:lnTo>
                  <a:pt x="71" y="159"/>
                </a:lnTo>
                <a:lnTo>
                  <a:pt x="72" y="161"/>
                </a:lnTo>
                <a:lnTo>
                  <a:pt x="72" y="161"/>
                </a:lnTo>
                <a:lnTo>
                  <a:pt x="74" y="170"/>
                </a:lnTo>
                <a:lnTo>
                  <a:pt x="74" y="170"/>
                </a:lnTo>
                <a:lnTo>
                  <a:pt x="75" y="172"/>
                </a:lnTo>
                <a:lnTo>
                  <a:pt x="75" y="172"/>
                </a:lnTo>
                <a:lnTo>
                  <a:pt x="77" y="166"/>
                </a:lnTo>
                <a:lnTo>
                  <a:pt x="77" y="166"/>
                </a:lnTo>
                <a:lnTo>
                  <a:pt x="82" y="150"/>
                </a:lnTo>
                <a:lnTo>
                  <a:pt x="82" y="150"/>
                </a:lnTo>
                <a:lnTo>
                  <a:pt x="83" y="145"/>
                </a:lnTo>
                <a:lnTo>
                  <a:pt x="83" y="145"/>
                </a:lnTo>
                <a:lnTo>
                  <a:pt x="85" y="144"/>
                </a:lnTo>
                <a:lnTo>
                  <a:pt x="85" y="144"/>
                </a:lnTo>
                <a:lnTo>
                  <a:pt x="86" y="142"/>
                </a:lnTo>
                <a:lnTo>
                  <a:pt x="86" y="142"/>
                </a:lnTo>
                <a:lnTo>
                  <a:pt x="88" y="142"/>
                </a:lnTo>
                <a:lnTo>
                  <a:pt x="90" y="144"/>
                </a:lnTo>
                <a:lnTo>
                  <a:pt x="90" y="144"/>
                </a:lnTo>
                <a:lnTo>
                  <a:pt x="90" y="145"/>
                </a:lnTo>
                <a:lnTo>
                  <a:pt x="90" y="145"/>
                </a:lnTo>
                <a:lnTo>
                  <a:pt x="90" y="150"/>
                </a:lnTo>
                <a:lnTo>
                  <a:pt x="90" y="150"/>
                </a:lnTo>
                <a:lnTo>
                  <a:pt x="90" y="153"/>
                </a:lnTo>
                <a:lnTo>
                  <a:pt x="90" y="153"/>
                </a:lnTo>
                <a:lnTo>
                  <a:pt x="91" y="159"/>
                </a:lnTo>
                <a:lnTo>
                  <a:pt x="91" y="159"/>
                </a:lnTo>
                <a:lnTo>
                  <a:pt x="91" y="159"/>
                </a:lnTo>
                <a:lnTo>
                  <a:pt x="91" y="159"/>
                </a:lnTo>
                <a:lnTo>
                  <a:pt x="91" y="183"/>
                </a:lnTo>
                <a:lnTo>
                  <a:pt x="91" y="183"/>
                </a:lnTo>
                <a:lnTo>
                  <a:pt x="93" y="204"/>
                </a:lnTo>
                <a:lnTo>
                  <a:pt x="93" y="204"/>
                </a:lnTo>
                <a:lnTo>
                  <a:pt x="94" y="233"/>
                </a:lnTo>
                <a:lnTo>
                  <a:pt x="94" y="233"/>
                </a:lnTo>
                <a:lnTo>
                  <a:pt x="96" y="256"/>
                </a:lnTo>
                <a:lnTo>
                  <a:pt x="96" y="256"/>
                </a:lnTo>
                <a:lnTo>
                  <a:pt x="97" y="267"/>
                </a:lnTo>
                <a:lnTo>
                  <a:pt x="97" y="267"/>
                </a:lnTo>
                <a:lnTo>
                  <a:pt x="97" y="265"/>
                </a:lnTo>
                <a:lnTo>
                  <a:pt x="97" y="265"/>
                </a:lnTo>
                <a:lnTo>
                  <a:pt x="97" y="260"/>
                </a:lnTo>
                <a:lnTo>
                  <a:pt x="97" y="260"/>
                </a:lnTo>
                <a:lnTo>
                  <a:pt x="97" y="169"/>
                </a:lnTo>
                <a:lnTo>
                  <a:pt x="97" y="169"/>
                </a:lnTo>
                <a:lnTo>
                  <a:pt x="99" y="148"/>
                </a:lnTo>
                <a:lnTo>
                  <a:pt x="99" y="148"/>
                </a:lnTo>
                <a:lnTo>
                  <a:pt x="101" y="126"/>
                </a:lnTo>
                <a:lnTo>
                  <a:pt x="101" y="126"/>
                </a:lnTo>
                <a:lnTo>
                  <a:pt x="102" y="109"/>
                </a:lnTo>
                <a:lnTo>
                  <a:pt x="102" y="109"/>
                </a:lnTo>
                <a:lnTo>
                  <a:pt x="104" y="96"/>
                </a:lnTo>
                <a:lnTo>
                  <a:pt x="104" y="96"/>
                </a:lnTo>
                <a:lnTo>
                  <a:pt x="105" y="71"/>
                </a:lnTo>
                <a:lnTo>
                  <a:pt x="105" y="71"/>
                </a:lnTo>
                <a:lnTo>
                  <a:pt x="107" y="58"/>
                </a:lnTo>
                <a:lnTo>
                  <a:pt x="107" y="58"/>
                </a:lnTo>
                <a:lnTo>
                  <a:pt x="107" y="30"/>
                </a:lnTo>
                <a:lnTo>
                  <a:pt x="107" y="30"/>
                </a:lnTo>
                <a:lnTo>
                  <a:pt x="109" y="22"/>
                </a:lnTo>
                <a:lnTo>
                  <a:pt x="109" y="22"/>
                </a:lnTo>
                <a:lnTo>
                  <a:pt x="109" y="19"/>
                </a:lnTo>
                <a:lnTo>
                  <a:pt x="109" y="19"/>
                </a:lnTo>
                <a:lnTo>
                  <a:pt x="112" y="17"/>
                </a:lnTo>
                <a:lnTo>
                  <a:pt x="113" y="19"/>
                </a:lnTo>
                <a:lnTo>
                  <a:pt x="113" y="19"/>
                </a:lnTo>
                <a:lnTo>
                  <a:pt x="115" y="22"/>
                </a:lnTo>
                <a:lnTo>
                  <a:pt x="115" y="22"/>
                </a:lnTo>
                <a:lnTo>
                  <a:pt x="115" y="24"/>
                </a:lnTo>
                <a:lnTo>
                  <a:pt x="115" y="24"/>
                </a:lnTo>
                <a:lnTo>
                  <a:pt x="116" y="22"/>
                </a:lnTo>
                <a:lnTo>
                  <a:pt x="116" y="22"/>
                </a:lnTo>
                <a:lnTo>
                  <a:pt x="118" y="22"/>
                </a:lnTo>
                <a:lnTo>
                  <a:pt x="118" y="22"/>
                </a:lnTo>
                <a:lnTo>
                  <a:pt x="120" y="24"/>
                </a:lnTo>
                <a:lnTo>
                  <a:pt x="120" y="24"/>
                </a:lnTo>
                <a:lnTo>
                  <a:pt x="120" y="24"/>
                </a:lnTo>
                <a:lnTo>
                  <a:pt x="120" y="24"/>
                </a:lnTo>
                <a:lnTo>
                  <a:pt x="120" y="22"/>
                </a:lnTo>
                <a:lnTo>
                  <a:pt x="120" y="22"/>
                </a:lnTo>
                <a:lnTo>
                  <a:pt x="120" y="17"/>
                </a:lnTo>
                <a:lnTo>
                  <a:pt x="120" y="17"/>
                </a:lnTo>
                <a:lnTo>
                  <a:pt x="121" y="17"/>
                </a:lnTo>
                <a:lnTo>
                  <a:pt x="121" y="16"/>
                </a:lnTo>
                <a:lnTo>
                  <a:pt x="121" y="16"/>
                </a:lnTo>
                <a:lnTo>
                  <a:pt x="123" y="17"/>
                </a:lnTo>
                <a:lnTo>
                  <a:pt x="123" y="17"/>
                </a:lnTo>
                <a:lnTo>
                  <a:pt x="123" y="17"/>
                </a:lnTo>
                <a:lnTo>
                  <a:pt x="123" y="22"/>
                </a:lnTo>
                <a:lnTo>
                  <a:pt x="123" y="22"/>
                </a:lnTo>
                <a:lnTo>
                  <a:pt x="123" y="80"/>
                </a:lnTo>
                <a:lnTo>
                  <a:pt x="123" y="80"/>
                </a:lnTo>
                <a:lnTo>
                  <a:pt x="124" y="110"/>
                </a:lnTo>
                <a:lnTo>
                  <a:pt x="124" y="110"/>
                </a:lnTo>
                <a:lnTo>
                  <a:pt x="124" y="131"/>
                </a:lnTo>
                <a:lnTo>
                  <a:pt x="124" y="131"/>
                </a:lnTo>
                <a:lnTo>
                  <a:pt x="126" y="155"/>
                </a:lnTo>
                <a:lnTo>
                  <a:pt x="126" y="155"/>
                </a:lnTo>
                <a:lnTo>
                  <a:pt x="126" y="164"/>
                </a:lnTo>
                <a:lnTo>
                  <a:pt x="126" y="164"/>
                </a:lnTo>
                <a:lnTo>
                  <a:pt x="127" y="180"/>
                </a:lnTo>
                <a:lnTo>
                  <a:pt x="127" y="180"/>
                </a:lnTo>
                <a:lnTo>
                  <a:pt x="129" y="210"/>
                </a:lnTo>
                <a:lnTo>
                  <a:pt x="129" y="210"/>
                </a:lnTo>
                <a:lnTo>
                  <a:pt x="131" y="233"/>
                </a:lnTo>
                <a:lnTo>
                  <a:pt x="131" y="233"/>
                </a:lnTo>
                <a:lnTo>
                  <a:pt x="131" y="238"/>
                </a:lnTo>
                <a:lnTo>
                  <a:pt x="131" y="238"/>
                </a:lnTo>
                <a:lnTo>
                  <a:pt x="131" y="241"/>
                </a:lnTo>
                <a:lnTo>
                  <a:pt x="131" y="241"/>
                </a:lnTo>
                <a:lnTo>
                  <a:pt x="131" y="237"/>
                </a:lnTo>
                <a:lnTo>
                  <a:pt x="131" y="237"/>
                </a:lnTo>
                <a:lnTo>
                  <a:pt x="134" y="213"/>
                </a:lnTo>
                <a:lnTo>
                  <a:pt x="134" y="213"/>
                </a:lnTo>
                <a:lnTo>
                  <a:pt x="135" y="194"/>
                </a:lnTo>
                <a:lnTo>
                  <a:pt x="135" y="175"/>
                </a:lnTo>
                <a:lnTo>
                  <a:pt x="135" y="175"/>
                </a:lnTo>
                <a:lnTo>
                  <a:pt x="135" y="142"/>
                </a:lnTo>
                <a:lnTo>
                  <a:pt x="135" y="142"/>
                </a:lnTo>
                <a:lnTo>
                  <a:pt x="137" y="133"/>
                </a:lnTo>
                <a:lnTo>
                  <a:pt x="137" y="133"/>
                </a:lnTo>
                <a:lnTo>
                  <a:pt x="137" y="133"/>
                </a:lnTo>
                <a:lnTo>
                  <a:pt x="137" y="133"/>
                </a:lnTo>
                <a:lnTo>
                  <a:pt x="138" y="129"/>
                </a:lnTo>
                <a:lnTo>
                  <a:pt x="142" y="131"/>
                </a:lnTo>
                <a:lnTo>
                  <a:pt x="142" y="131"/>
                </a:lnTo>
                <a:lnTo>
                  <a:pt x="142" y="131"/>
                </a:lnTo>
                <a:lnTo>
                  <a:pt x="142" y="131"/>
                </a:lnTo>
                <a:lnTo>
                  <a:pt x="143" y="131"/>
                </a:lnTo>
                <a:lnTo>
                  <a:pt x="145" y="131"/>
                </a:lnTo>
                <a:lnTo>
                  <a:pt x="145" y="131"/>
                </a:lnTo>
                <a:lnTo>
                  <a:pt x="145" y="136"/>
                </a:lnTo>
                <a:lnTo>
                  <a:pt x="145" y="136"/>
                </a:lnTo>
                <a:lnTo>
                  <a:pt x="146" y="140"/>
                </a:lnTo>
                <a:lnTo>
                  <a:pt x="146" y="140"/>
                </a:lnTo>
                <a:lnTo>
                  <a:pt x="146" y="142"/>
                </a:lnTo>
                <a:lnTo>
                  <a:pt x="146" y="142"/>
                </a:lnTo>
                <a:lnTo>
                  <a:pt x="151" y="163"/>
                </a:lnTo>
                <a:lnTo>
                  <a:pt x="151" y="163"/>
                </a:lnTo>
                <a:lnTo>
                  <a:pt x="153" y="180"/>
                </a:lnTo>
                <a:lnTo>
                  <a:pt x="153" y="180"/>
                </a:lnTo>
                <a:lnTo>
                  <a:pt x="154" y="181"/>
                </a:lnTo>
                <a:lnTo>
                  <a:pt x="154" y="181"/>
                </a:lnTo>
                <a:lnTo>
                  <a:pt x="156" y="177"/>
                </a:lnTo>
                <a:lnTo>
                  <a:pt x="156" y="177"/>
                </a:lnTo>
                <a:lnTo>
                  <a:pt x="157" y="170"/>
                </a:lnTo>
                <a:lnTo>
                  <a:pt x="157" y="170"/>
                </a:lnTo>
                <a:lnTo>
                  <a:pt x="159" y="161"/>
                </a:lnTo>
                <a:lnTo>
                  <a:pt x="159" y="161"/>
                </a:lnTo>
                <a:lnTo>
                  <a:pt x="164" y="140"/>
                </a:lnTo>
                <a:lnTo>
                  <a:pt x="164" y="140"/>
                </a:lnTo>
                <a:lnTo>
                  <a:pt x="164" y="139"/>
                </a:lnTo>
                <a:lnTo>
                  <a:pt x="164" y="139"/>
                </a:lnTo>
                <a:lnTo>
                  <a:pt x="165" y="137"/>
                </a:lnTo>
                <a:lnTo>
                  <a:pt x="165" y="137"/>
                </a:lnTo>
                <a:lnTo>
                  <a:pt x="167" y="139"/>
                </a:lnTo>
                <a:lnTo>
                  <a:pt x="167" y="139"/>
                </a:lnTo>
                <a:lnTo>
                  <a:pt x="168" y="140"/>
                </a:lnTo>
                <a:lnTo>
                  <a:pt x="168" y="140"/>
                </a:lnTo>
                <a:lnTo>
                  <a:pt x="168" y="140"/>
                </a:lnTo>
                <a:lnTo>
                  <a:pt x="168" y="140"/>
                </a:lnTo>
                <a:lnTo>
                  <a:pt x="170" y="140"/>
                </a:lnTo>
                <a:lnTo>
                  <a:pt x="172" y="142"/>
                </a:lnTo>
                <a:lnTo>
                  <a:pt x="172" y="142"/>
                </a:lnTo>
                <a:lnTo>
                  <a:pt x="172" y="144"/>
                </a:lnTo>
                <a:lnTo>
                  <a:pt x="172" y="144"/>
                </a:lnTo>
                <a:lnTo>
                  <a:pt x="173" y="158"/>
                </a:lnTo>
                <a:lnTo>
                  <a:pt x="173" y="158"/>
                </a:lnTo>
                <a:lnTo>
                  <a:pt x="175" y="163"/>
                </a:lnTo>
                <a:lnTo>
                  <a:pt x="175" y="163"/>
                </a:lnTo>
                <a:lnTo>
                  <a:pt x="176" y="166"/>
                </a:lnTo>
                <a:lnTo>
                  <a:pt x="176" y="166"/>
                </a:lnTo>
                <a:lnTo>
                  <a:pt x="178" y="161"/>
                </a:lnTo>
                <a:lnTo>
                  <a:pt x="178" y="161"/>
                </a:lnTo>
                <a:lnTo>
                  <a:pt x="179" y="156"/>
                </a:lnTo>
                <a:lnTo>
                  <a:pt x="179" y="156"/>
                </a:lnTo>
                <a:lnTo>
                  <a:pt x="181" y="155"/>
                </a:lnTo>
                <a:lnTo>
                  <a:pt x="181" y="155"/>
                </a:lnTo>
                <a:lnTo>
                  <a:pt x="183" y="153"/>
                </a:lnTo>
                <a:lnTo>
                  <a:pt x="184" y="155"/>
                </a:lnTo>
                <a:lnTo>
                  <a:pt x="184" y="155"/>
                </a:lnTo>
                <a:lnTo>
                  <a:pt x="186" y="156"/>
                </a:lnTo>
                <a:lnTo>
                  <a:pt x="186" y="156"/>
                </a:lnTo>
                <a:lnTo>
                  <a:pt x="186" y="155"/>
                </a:lnTo>
                <a:lnTo>
                  <a:pt x="186" y="155"/>
                </a:lnTo>
                <a:lnTo>
                  <a:pt x="187" y="153"/>
                </a:lnTo>
                <a:lnTo>
                  <a:pt x="189" y="155"/>
                </a:lnTo>
                <a:lnTo>
                  <a:pt x="189" y="155"/>
                </a:lnTo>
                <a:lnTo>
                  <a:pt x="191" y="156"/>
                </a:lnTo>
                <a:lnTo>
                  <a:pt x="191" y="156"/>
                </a:lnTo>
                <a:lnTo>
                  <a:pt x="192" y="159"/>
                </a:lnTo>
                <a:lnTo>
                  <a:pt x="194" y="161"/>
                </a:lnTo>
                <a:lnTo>
                  <a:pt x="194" y="161"/>
                </a:lnTo>
                <a:lnTo>
                  <a:pt x="195" y="164"/>
                </a:lnTo>
                <a:lnTo>
                  <a:pt x="195" y="164"/>
                </a:lnTo>
                <a:lnTo>
                  <a:pt x="197" y="166"/>
                </a:lnTo>
                <a:lnTo>
                  <a:pt x="197" y="166"/>
                </a:lnTo>
                <a:lnTo>
                  <a:pt x="197" y="164"/>
                </a:lnTo>
                <a:lnTo>
                  <a:pt x="197" y="164"/>
                </a:lnTo>
                <a:lnTo>
                  <a:pt x="198" y="151"/>
                </a:lnTo>
                <a:lnTo>
                  <a:pt x="198" y="151"/>
                </a:lnTo>
                <a:lnTo>
                  <a:pt x="200" y="136"/>
                </a:lnTo>
                <a:lnTo>
                  <a:pt x="200" y="136"/>
                </a:lnTo>
                <a:lnTo>
                  <a:pt x="200" y="131"/>
                </a:lnTo>
                <a:lnTo>
                  <a:pt x="200" y="131"/>
                </a:lnTo>
                <a:lnTo>
                  <a:pt x="200" y="112"/>
                </a:lnTo>
                <a:lnTo>
                  <a:pt x="200" y="112"/>
                </a:lnTo>
                <a:lnTo>
                  <a:pt x="200" y="98"/>
                </a:lnTo>
                <a:lnTo>
                  <a:pt x="200" y="98"/>
                </a:lnTo>
                <a:lnTo>
                  <a:pt x="202" y="76"/>
                </a:lnTo>
                <a:lnTo>
                  <a:pt x="202" y="76"/>
                </a:lnTo>
                <a:lnTo>
                  <a:pt x="203" y="62"/>
                </a:lnTo>
                <a:lnTo>
                  <a:pt x="206" y="47"/>
                </a:lnTo>
                <a:lnTo>
                  <a:pt x="206" y="47"/>
                </a:lnTo>
                <a:lnTo>
                  <a:pt x="211" y="25"/>
                </a:lnTo>
                <a:lnTo>
                  <a:pt x="211" y="25"/>
                </a:lnTo>
                <a:lnTo>
                  <a:pt x="213" y="19"/>
                </a:lnTo>
                <a:lnTo>
                  <a:pt x="213" y="19"/>
                </a:lnTo>
                <a:lnTo>
                  <a:pt x="213" y="17"/>
                </a:lnTo>
                <a:lnTo>
                  <a:pt x="214" y="16"/>
                </a:lnTo>
                <a:lnTo>
                  <a:pt x="214" y="16"/>
                </a:lnTo>
                <a:lnTo>
                  <a:pt x="214" y="3"/>
                </a:lnTo>
                <a:lnTo>
                  <a:pt x="214" y="3"/>
                </a:lnTo>
                <a:lnTo>
                  <a:pt x="214" y="2"/>
                </a:lnTo>
                <a:lnTo>
                  <a:pt x="214" y="2"/>
                </a:lnTo>
                <a:lnTo>
                  <a:pt x="216" y="0"/>
                </a:lnTo>
                <a:lnTo>
                  <a:pt x="216" y="0"/>
                </a:lnTo>
                <a:lnTo>
                  <a:pt x="216" y="0"/>
                </a:lnTo>
                <a:lnTo>
                  <a:pt x="217" y="0"/>
                </a:lnTo>
                <a:lnTo>
                  <a:pt x="217" y="2"/>
                </a:lnTo>
                <a:lnTo>
                  <a:pt x="217" y="2"/>
                </a:lnTo>
                <a:lnTo>
                  <a:pt x="217" y="3"/>
                </a:lnTo>
                <a:lnTo>
                  <a:pt x="217" y="3"/>
                </a:lnTo>
                <a:lnTo>
                  <a:pt x="217" y="3"/>
                </a:lnTo>
                <a:lnTo>
                  <a:pt x="217" y="3"/>
                </a:lnTo>
                <a:lnTo>
                  <a:pt x="219" y="3"/>
                </a:lnTo>
                <a:lnTo>
                  <a:pt x="219" y="3"/>
                </a:lnTo>
                <a:lnTo>
                  <a:pt x="221" y="5"/>
                </a:lnTo>
                <a:lnTo>
                  <a:pt x="221" y="5"/>
                </a:lnTo>
                <a:lnTo>
                  <a:pt x="221" y="5"/>
                </a:lnTo>
                <a:lnTo>
                  <a:pt x="221" y="6"/>
                </a:lnTo>
                <a:lnTo>
                  <a:pt x="221" y="6"/>
                </a:lnTo>
                <a:lnTo>
                  <a:pt x="221" y="28"/>
                </a:lnTo>
                <a:lnTo>
                  <a:pt x="221" y="28"/>
                </a:lnTo>
                <a:lnTo>
                  <a:pt x="219" y="62"/>
                </a:lnTo>
                <a:lnTo>
                  <a:pt x="219" y="62"/>
                </a:lnTo>
                <a:lnTo>
                  <a:pt x="219" y="227"/>
                </a:lnTo>
                <a:lnTo>
                  <a:pt x="219" y="227"/>
                </a:lnTo>
                <a:lnTo>
                  <a:pt x="221" y="282"/>
                </a:lnTo>
                <a:lnTo>
                  <a:pt x="221" y="282"/>
                </a:lnTo>
                <a:lnTo>
                  <a:pt x="221" y="284"/>
                </a:lnTo>
                <a:lnTo>
                  <a:pt x="221" y="284"/>
                </a:lnTo>
                <a:lnTo>
                  <a:pt x="221" y="262"/>
                </a:lnTo>
                <a:lnTo>
                  <a:pt x="221" y="262"/>
                </a:lnTo>
                <a:lnTo>
                  <a:pt x="221" y="232"/>
                </a:lnTo>
                <a:lnTo>
                  <a:pt x="221" y="232"/>
                </a:lnTo>
                <a:lnTo>
                  <a:pt x="222" y="204"/>
                </a:lnTo>
                <a:lnTo>
                  <a:pt x="222" y="204"/>
                </a:lnTo>
                <a:lnTo>
                  <a:pt x="224" y="180"/>
                </a:lnTo>
                <a:lnTo>
                  <a:pt x="224" y="180"/>
                </a:lnTo>
                <a:lnTo>
                  <a:pt x="227" y="159"/>
                </a:lnTo>
                <a:lnTo>
                  <a:pt x="227" y="159"/>
                </a:lnTo>
                <a:lnTo>
                  <a:pt x="230" y="144"/>
                </a:lnTo>
                <a:lnTo>
                  <a:pt x="230" y="144"/>
                </a:lnTo>
                <a:lnTo>
                  <a:pt x="230" y="136"/>
                </a:lnTo>
                <a:lnTo>
                  <a:pt x="230" y="136"/>
                </a:lnTo>
                <a:lnTo>
                  <a:pt x="232" y="134"/>
                </a:lnTo>
                <a:lnTo>
                  <a:pt x="232" y="134"/>
                </a:lnTo>
                <a:lnTo>
                  <a:pt x="232" y="133"/>
                </a:lnTo>
                <a:lnTo>
                  <a:pt x="232" y="133"/>
                </a:lnTo>
                <a:lnTo>
                  <a:pt x="232" y="129"/>
                </a:lnTo>
                <a:lnTo>
                  <a:pt x="232" y="129"/>
                </a:lnTo>
                <a:lnTo>
                  <a:pt x="235" y="128"/>
                </a:lnTo>
                <a:lnTo>
                  <a:pt x="235" y="128"/>
                </a:lnTo>
                <a:lnTo>
                  <a:pt x="236" y="129"/>
                </a:lnTo>
                <a:lnTo>
                  <a:pt x="236" y="129"/>
                </a:lnTo>
                <a:lnTo>
                  <a:pt x="236" y="131"/>
                </a:lnTo>
                <a:lnTo>
                  <a:pt x="236" y="131"/>
                </a:lnTo>
                <a:lnTo>
                  <a:pt x="236" y="129"/>
                </a:lnTo>
                <a:lnTo>
                  <a:pt x="236" y="129"/>
                </a:lnTo>
                <a:lnTo>
                  <a:pt x="236" y="128"/>
                </a:lnTo>
                <a:lnTo>
                  <a:pt x="236" y="128"/>
                </a:lnTo>
                <a:lnTo>
                  <a:pt x="238" y="126"/>
                </a:lnTo>
                <a:lnTo>
                  <a:pt x="238" y="126"/>
                </a:lnTo>
                <a:lnTo>
                  <a:pt x="239" y="128"/>
                </a:lnTo>
                <a:lnTo>
                  <a:pt x="239" y="128"/>
                </a:lnTo>
                <a:lnTo>
                  <a:pt x="239" y="131"/>
                </a:lnTo>
                <a:lnTo>
                  <a:pt x="239" y="131"/>
                </a:lnTo>
                <a:lnTo>
                  <a:pt x="239" y="163"/>
                </a:lnTo>
                <a:lnTo>
                  <a:pt x="239" y="163"/>
                </a:lnTo>
                <a:lnTo>
                  <a:pt x="241" y="169"/>
                </a:lnTo>
                <a:lnTo>
                  <a:pt x="241" y="169"/>
                </a:lnTo>
                <a:lnTo>
                  <a:pt x="241" y="169"/>
                </a:lnTo>
                <a:lnTo>
                  <a:pt x="241" y="169"/>
                </a:lnTo>
                <a:lnTo>
                  <a:pt x="241" y="167"/>
                </a:lnTo>
                <a:lnTo>
                  <a:pt x="241" y="167"/>
                </a:lnTo>
                <a:lnTo>
                  <a:pt x="246" y="155"/>
                </a:lnTo>
                <a:lnTo>
                  <a:pt x="246" y="155"/>
                </a:lnTo>
                <a:lnTo>
                  <a:pt x="249" y="147"/>
                </a:lnTo>
                <a:lnTo>
                  <a:pt x="249" y="147"/>
                </a:lnTo>
                <a:lnTo>
                  <a:pt x="249" y="147"/>
                </a:lnTo>
                <a:lnTo>
                  <a:pt x="249" y="147"/>
                </a:lnTo>
                <a:lnTo>
                  <a:pt x="250" y="145"/>
                </a:lnTo>
                <a:lnTo>
                  <a:pt x="252" y="145"/>
                </a:lnTo>
                <a:lnTo>
                  <a:pt x="252" y="145"/>
                </a:lnTo>
                <a:lnTo>
                  <a:pt x="254" y="144"/>
                </a:lnTo>
                <a:lnTo>
                  <a:pt x="254" y="144"/>
                </a:lnTo>
                <a:lnTo>
                  <a:pt x="254" y="140"/>
                </a:lnTo>
                <a:lnTo>
                  <a:pt x="254" y="140"/>
                </a:lnTo>
                <a:lnTo>
                  <a:pt x="255" y="139"/>
                </a:lnTo>
                <a:lnTo>
                  <a:pt x="255" y="139"/>
                </a:lnTo>
                <a:lnTo>
                  <a:pt x="258" y="137"/>
                </a:lnTo>
                <a:lnTo>
                  <a:pt x="260" y="140"/>
                </a:lnTo>
                <a:lnTo>
                  <a:pt x="260" y="140"/>
                </a:lnTo>
                <a:lnTo>
                  <a:pt x="262" y="148"/>
                </a:lnTo>
                <a:lnTo>
                  <a:pt x="262" y="148"/>
                </a:lnTo>
                <a:lnTo>
                  <a:pt x="263" y="158"/>
                </a:lnTo>
                <a:lnTo>
                  <a:pt x="263" y="158"/>
                </a:lnTo>
                <a:lnTo>
                  <a:pt x="263" y="159"/>
                </a:lnTo>
                <a:lnTo>
                  <a:pt x="263" y="159"/>
                </a:lnTo>
                <a:lnTo>
                  <a:pt x="263" y="158"/>
                </a:lnTo>
                <a:lnTo>
                  <a:pt x="263" y="158"/>
                </a:lnTo>
                <a:lnTo>
                  <a:pt x="266" y="155"/>
                </a:lnTo>
                <a:lnTo>
                  <a:pt x="266" y="155"/>
                </a:lnTo>
                <a:lnTo>
                  <a:pt x="268" y="151"/>
                </a:lnTo>
                <a:lnTo>
                  <a:pt x="271" y="153"/>
                </a:lnTo>
                <a:lnTo>
                  <a:pt x="271" y="153"/>
                </a:lnTo>
                <a:lnTo>
                  <a:pt x="273" y="151"/>
                </a:lnTo>
                <a:lnTo>
                  <a:pt x="273" y="151"/>
                </a:lnTo>
                <a:lnTo>
                  <a:pt x="274" y="150"/>
                </a:lnTo>
                <a:lnTo>
                  <a:pt x="274" y="150"/>
                </a:lnTo>
                <a:lnTo>
                  <a:pt x="276" y="148"/>
                </a:lnTo>
                <a:lnTo>
                  <a:pt x="277" y="150"/>
                </a:lnTo>
                <a:lnTo>
                  <a:pt x="277" y="150"/>
                </a:lnTo>
                <a:lnTo>
                  <a:pt x="277" y="153"/>
                </a:lnTo>
                <a:lnTo>
                  <a:pt x="277" y="153"/>
                </a:lnTo>
                <a:lnTo>
                  <a:pt x="279" y="155"/>
                </a:lnTo>
                <a:lnTo>
                  <a:pt x="279" y="155"/>
                </a:lnTo>
                <a:lnTo>
                  <a:pt x="279" y="155"/>
                </a:lnTo>
                <a:lnTo>
                  <a:pt x="279" y="155"/>
                </a:lnTo>
                <a:lnTo>
                  <a:pt x="279" y="153"/>
                </a:lnTo>
                <a:lnTo>
                  <a:pt x="279" y="153"/>
                </a:lnTo>
                <a:lnTo>
                  <a:pt x="280" y="140"/>
                </a:lnTo>
                <a:lnTo>
                  <a:pt x="280" y="140"/>
                </a:lnTo>
                <a:lnTo>
                  <a:pt x="280" y="121"/>
                </a:lnTo>
                <a:lnTo>
                  <a:pt x="280" y="121"/>
                </a:lnTo>
                <a:lnTo>
                  <a:pt x="282" y="114"/>
                </a:lnTo>
                <a:lnTo>
                  <a:pt x="282" y="114"/>
                </a:lnTo>
                <a:lnTo>
                  <a:pt x="284" y="99"/>
                </a:lnTo>
                <a:lnTo>
                  <a:pt x="284" y="99"/>
                </a:lnTo>
                <a:lnTo>
                  <a:pt x="288" y="73"/>
                </a:lnTo>
                <a:lnTo>
                  <a:pt x="288" y="73"/>
                </a:lnTo>
                <a:lnTo>
                  <a:pt x="290" y="65"/>
                </a:lnTo>
                <a:lnTo>
                  <a:pt x="290" y="65"/>
                </a:lnTo>
                <a:lnTo>
                  <a:pt x="293" y="51"/>
                </a:lnTo>
                <a:lnTo>
                  <a:pt x="293" y="51"/>
                </a:lnTo>
                <a:lnTo>
                  <a:pt x="295" y="36"/>
                </a:lnTo>
                <a:lnTo>
                  <a:pt x="295" y="36"/>
                </a:lnTo>
                <a:lnTo>
                  <a:pt x="295" y="35"/>
                </a:lnTo>
                <a:lnTo>
                  <a:pt x="295" y="33"/>
                </a:lnTo>
                <a:lnTo>
                  <a:pt x="295" y="33"/>
                </a:lnTo>
                <a:lnTo>
                  <a:pt x="295" y="33"/>
                </a:lnTo>
                <a:lnTo>
                  <a:pt x="295" y="33"/>
                </a:lnTo>
                <a:lnTo>
                  <a:pt x="296" y="21"/>
                </a:lnTo>
                <a:lnTo>
                  <a:pt x="296" y="21"/>
                </a:lnTo>
                <a:lnTo>
                  <a:pt x="296" y="16"/>
                </a:lnTo>
                <a:lnTo>
                  <a:pt x="296" y="16"/>
                </a:lnTo>
                <a:lnTo>
                  <a:pt x="296" y="16"/>
                </a:lnTo>
                <a:lnTo>
                  <a:pt x="296" y="16"/>
                </a:lnTo>
                <a:lnTo>
                  <a:pt x="298" y="13"/>
                </a:lnTo>
                <a:lnTo>
                  <a:pt x="299" y="13"/>
                </a:lnTo>
                <a:lnTo>
                  <a:pt x="299" y="13"/>
                </a:lnTo>
                <a:lnTo>
                  <a:pt x="301" y="10"/>
                </a:lnTo>
                <a:lnTo>
                  <a:pt x="301" y="10"/>
                </a:lnTo>
                <a:lnTo>
                  <a:pt x="301" y="8"/>
                </a:lnTo>
                <a:lnTo>
                  <a:pt x="303" y="6"/>
                </a:lnTo>
                <a:lnTo>
                  <a:pt x="303" y="6"/>
                </a:lnTo>
                <a:lnTo>
                  <a:pt x="304" y="8"/>
                </a:lnTo>
                <a:lnTo>
                  <a:pt x="304" y="10"/>
                </a:lnTo>
                <a:lnTo>
                  <a:pt x="304" y="10"/>
                </a:lnTo>
                <a:lnTo>
                  <a:pt x="303" y="25"/>
                </a:lnTo>
                <a:lnTo>
                  <a:pt x="303" y="25"/>
                </a:lnTo>
                <a:lnTo>
                  <a:pt x="301" y="36"/>
                </a:lnTo>
                <a:lnTo>
                  <a:pt x="301" y="36"/>
                </a:lnTo>
                <a:lnTo>
                  <a:pt x="301" y="41"/>
                </a:lnTo>
                <a:lnTo>
                  <a:pt x="301" y="41"/>
                </a:lnTo>
                <a:lnTo>
                  <a:pt x="301" y="123"/>
                </a:lnTo>
                <a:lnTo>
                  <a:pt x="301" y="123"/>
                </a:lnTo>
                <a:lnTo>
                  <a:pt x="299" y="174"/>
                </a:lnTo>
                <a:lnTo>
                  <a:pt x="299" y="174"/>
                </a:lnTo>
                <a:lnTo>
                  <a:pt x="299" y="183"/>
                </a:lnTo>
                <a:lnTo>
                  <a:pt x="299" y="183"/>
                </a:lnTo>
                <a:lnTo>
                  <a:pt x="299" y="197"/>
                </a:lnTo>
                <a:lnTo>
                  <a:pt x="299" y="197"/>
                </a:lnTo>
                <a:lnTo>
                  <a:pt x="299" y="213"/>
                </a:lnTo>
                <a:lnTo>
                  <a:pt x="299" y="213"/>
                </a:lnTo>
                <a:lnTo>
                  <a:pt x="299" y="249"/>
                </a:lnTo>
                <a:lnTo>
                  <a:pt x="299" y="249"/>
                </a:lnTo>
                <a:lnTo>
                  <a:pt x="301" y="273"/>
                </a:lnTo>
                <a:lnTo>
                  <a:pt x="301" y="273"/>
                </a:lnTo>
                <a:lnTo>
                  <a:pt x="301" y="289"/>
                </a:lnTo>
                <a:lnTo>
                  <a:pt x="301" y="289"/>
                </a:lnTo>
                <a:lnTo>
                  <a:pt x="301" y="292"/>
                </a:lnTo>
                <a:lnTo>
                  <a:pt x="301" y="292"/>
                </a:lnTo>
                <a:lnTo>
                  <a:pt x="303" y="292"/>
                </a:lnTo>
                <a:lnTo>
                  <a:pt x="303" y="292"/>
                </a:lnTo>
                <a:lnTo>
                  <a:pt x="303" y="287"/>
                </a:lnTo>
                <a:lnTo>
                  <a:pt x="303" y="287"/>
                </a:lnTo>
                <a:lnTo>
                  <a:pt x="303" y="268"/>
                </a:lnTo>
                <a:lnTo>
                  <a:pt x="303" y="268"/>
                </a:lnTo>
                <a:lnTo>
                  <a:pt x="304" y="249"/>
                </a:lnTo>
                <a:lnTo>
                  <a:pt x="304" y="249"/>
                </a:lnTo>
                <a:lnTo>
                  <a:pt x="304" y="238"/>
                </a:lnTo>
                <a:lnTo>
                  <a:pt x="304" y="238"/>
                </a:lnTo>
                <a:lnTo>
                  <a:pt x="306" y="210"/>
                </a:lnTo>
                <a:lnTo>
                  <a:pt x="306" y="210"/>
                </a:lnTo>
                <a:lnTo>
                  <a:pt x="307" y="192"/>
                </a:lnTo>
                <a:lnTo>
                  <a:pt x="307" y="192"/>
                </a:lnTo>
                <a:lnTo>
                  <a:pt x="309" y="174"/>
                </a:lnTo>
                <a:lnTo>
                  <a:pt x="309" y="174"/>
                </a:lnTo>
                <a:lnTo>
                  <a:pt x="310" y="156"/>
                </a:lnTo>
                <a:lnTo>
                  <a:pt x="310" y="156"/>
                </a:lnTo>
                <a:lnTo>
                  <a:pt x="310" y="136"/>
                </a:lnTo>
                <a:lnTo>
                  <a:pt x="310" y="136"/>
                </a:lnTo>
                <a:lnTo>
                  <a:pt x="312" y="128"/>
                </a:lnTo>
                <a:lnTo>
                  <a:pt x="312" y="128"/>
                </a:lnTo>
                <a:lnTo>
                  <a:pt x="312" y="125"/>
                </a:lnTo>
                <a:lnTo>
                  <a:pt x="312" y="125"/>
                </a:lnTo>
                <a:lnTo>
                  <a:pt x="315" y="121"/>
                </a:lnTo>
                <a:lnTo>
                  <a:pt x="315" y="121"/>
                </a:lnTo>
                <a:lnTo>
                  <a:pt x="317" y="121"/>
                </a:lnTo>
                <a:lnTo>
                  <a:pt x="320" y="121"/>
                </a:lnTo>
                <a:lnTo>
                  <a:pt x="320" y="121"/>
                </a:lnTo>
                <a:lnTo>
                  <a:pt x="320" y="125"/>
                </a:lnTo>
                <a:lnTo>
                  <a:pt x="320" y="125"/>
                </a:lnTo>
                <a:lnTo>
                  <a:pt x="328" y="147"/>
                </a:lnTo>
                <a:lnTo>
                  <a:pt x="328" y="147"/>
                </a:lnTo>
                <a:lnTo>
                  <a:pt x="329" y="151"/>
                </a:lnTo>
                <a:lnTo>
                  <a:pt x="329" y="151"/>
                </a:lnTo>
                <a:lnTo>
                  <a:pt x="329" y="150"/>
                </a:lnTo>
                <a:lnTo>
                  <a:pt x="329" y="150"/>
                </a:lnTo>
                <a:lnTo>
                  <a:pt x="334" y="137"/>
                </a:lnTo>
                <a:lnTo>
                  <a:pt x="334" y="137"/>
                </a:lnTo>
                <a:lnTo>
                  <a:pt x="336" y="136"/>
                </a:lnTo>
                <a:lnTo>
                  <a:pt x="336" y="136"/>
                </a:lnTo>
                <a:lnTo>
                  <a:pt x="337" y="128"/>
                </a:lnTo>
                <a:lnTo>
                  <a:pt x="337" y="128"/>
                </a:lnTo>
                <a:lnTo>
                  <a:pt x="339" y="125"/>
                </a:lnTo>
                <a:lnTo>
                  <a:pt x="339" y="125"/>
                </a:lnTo>
                <a:lnTo>
                  <a:pt x="340" y="121"/>
                </a:lnTo>
                <a:lnTo>
                  <a:pt x="340" y="121"/>
                </a:lnTo>
                <a:lnTo>
                  <a:pt x="342" y="120"/>
                </a:lnTo>
                <a:lnTo>
                  <a:pt x="344" y="121"/>
                </a:lnTo>
                <a:lnTo>
                  <a:pt x="344" y="121"/>
                </a:lnTo>
                <a:lnTo>
                  <a:pt x="344" y="123"/>
                </a:lnTo>
                <a:lnTo>
                  <a:pt x="344" y="123"/>
                </a:lnTo>
                <a:lnTo>
                  <a:pt x="347" y="133"/>
                </a:lnTo>
                <a:lnTo>
                  <a:pt x="347" y="133"/>
                </a:lnTo>
                <a:lnTo>
                  <a:pt x="350" y="147"/>
                </a:lnTo>
                <a:lnTo>
                  <a:pt x="350" y="147"/>
                </a:lnTo>
                <a:lnTo>
                  <a:pt x="351" y="150"/>
                </a:lnTo>
                <a:lnTo>
                  <a:pt x="355" y="153"/>
                </a:lnTo>
                <a:lnTo>
                  <a:pt x="355" y="153"/>
                </a:lnTo>
                <a:lnTo>
                  <a:pt x="356" y="153"/>
                </a:lnTo>
                <a:lnTo>
                  <a:pt x="356" y="153"/>
                </a:lnTo>
                <a:lnTo>
                  <a:pt x="366" y="151"/>
                </a:lnTo>
                <a:lnTo>
                  <a:pt x="377" y="151"/>
                </a:lnTo>
                <a:lnTo>
                  <a:pt x="377" y="151"/>
                </a:lnTo>
                <a:lnTo>
                  <a:pt x="399" y="151"/>
                </a:lnTo>
                <a:lnTo>
                  <a:pt x="399" y="151"/>
                </a:lnTo>
                <a:lnTo>
                  <a:pt x="400" y="151"/>
                </a:lnTo>
                <a:lnTo>
                  <a:pt x="400" y="151"/>
                </a:lnTo>
                <a:lnTo>
                  <a:pt x="402" y="150"/>
                </a:lnTo>
                <a:lnTo>
                  <a:pt x="402" y="150"/>
                </a:lnTo>
                <a:lnTo>
                  <a:pt x="404" y="148"/>
                </a:lnTo>
                <a:lnTo>
                  <a:pt x="405" y="148"/>
                </a:lnTo>
                <a:lnTo>
                  <a:pt x="405" y="148"/>
                </a:lnTo>
                <a:lnTo>
                  <a:pt x="407" y="150"/>
                </a:lnTo>
                <a:lnTo>
                  <a:pt x="407" y="153"/>
                </a:lnTo>
                <a:lnTo>
                  <a:pt x="407" y="153"/>
                </a:lnTo>
                <a:lnTo>
                  <a:pt x="407" y="155"/>
                </a:lnTo>
                <a:lnTo>
                  <a:pt x="405" y="155"/>
                </a:lnTo>
                <a:lnTo>
                  <a:pt x="405" y="155"/>
                </a:lnTo>
                <a:lnTo>
                  <a:pt x="370" y="155"/>
                </a:lnTo>
                <a:lnTo>
                  <a:pt x="370" y="155"/>
                </a:lnTo>
                <a:lnTo>
                  <a:pt x="362" y="156"/>
                </a:lnTo>
                <a:lnTo>
                  <a:pt x="362" y="156"/>
                </a:lnTo>
                <a:lnTo>
                  <a:pt x="362" y="156"/>
                </a:lnTo>
                <a:lnTo>
                  <a:pt x="362" y="156"/>
                </a:lnTo>
                <a:lnTo>
                  <a:pt x="362" y="156"/>
                </a:lnTo>
                <a:lnTo>
                  <a:pt x="362" y="156"/>
                </a:lnTo>
                <a:lnTo>
                  <a:pt x="370" y="156"/>
                </a:lnTo>
                <a:lnTo>
                  <a:pt x="370" y="156"/>
                </a:lnTo>
                <a:lnTo>
                  <a:pt x="388" y="155"/>
                </a:lnTo>
                <a:lnTo>
                  <a:pt x="388" y="155"/>
                </a:lnTo>
                <a:lnTo>
                  <a:pt x="402" y="155"/>
                </a:lnTo>
                <a:lnTo>
                  <a:pt x="402" y="155"/>
                </a:lnTo>
                <a:lnTo>
                  <a:pt x="411" y="155"/>
                </a:lnTo>
                <a:lnTo>
                  <a:pt x="411" y="155"/>
                </a:lnTo>
                <a:lnTo>
                  <a:pt x="413" y="153"/>
                </a:lnTo>
                <a:lnTo>
                  <a:pt x="413" y="153"/>
                </a:lnTo>
                <a:lnTo>
                  <a:pt x="415" y="153"/>
                </a:lnTo>
                <a:lnTo>
                  <a:pt x="416" y="153"/>
                </a:lnTo>
                <a:lnTo>
                  <a:pt x="416" y="153"/>
                </a:lnTo>
                <a:lnTo>
                  <a:pt x="418" y="155"/>
                </a:lnTo>
                <a:lnTo>
                  <a:pt x="418" y="156"/>
                </a:lnTo>
                <a:lnTo>
                  <a:pt x="418" y="156"/>
                </a:lnTo>
                <a:lnTo>
                  <a:pt x="416" y="158"/>
                </a:lnTo>
                <a:lnTo>
                  <a:pt x="416" y="158"/>
                </a:lnTo>
                <a:lnTo>
                  <a:pt x="413" y="159"/>
                </a:lnTo>
                <a:lnTo>
                  <a:pt x="413" y="159"/>
                </a:lnTo>
                <a:lnTo>
                  <a:pt x="411" y="161"/>
                </a:lnTo>
                <a:lnTo>
                  <a:pt x="411" y="161"/>
                </a:lnTo>
                <a:lnTo>
                  <a:pt x="411" y="161"/>
                </a:lnTo>
                <a:lnTo>
                  <a:pt x="410" y="161"/>
                </a:lnTo>
                <a:lnTo>
                  <a:pt x="410" y="161"/>
                </a:lnTo>
                <a:lnTo>
                  <a:pt x="410" y="161"/>
                </a:lnTo>
                <a:lnTo>
                  <a:pt x="410" y="161"/>
                </a:lnTo>
                <a:lnTo>
                  <a:pt x="407" y="159"/>
                </a:lnTo>
                <a:lnTo>
                  <a:pt x="407" y="159"/>
                </a:lnTo>
                <a:lnTo>
                  <a:pt x="375" y="159"/>
                </a:lnTo>
                <a:lnTo>
                  <a:pt x="375" y="159"/>
                </a:lnTo>
                <a:lnTo>
                  <a:pt x="370" y="159"/>
                </a:lnTo>
                <a:lnTo>
                  <a:pt x="370" y="159"/>
                </a:lnTo>
                <a:lnTo>
                  <a:pt x="366" y="159"/>
                </a:lnTo>
                <a:lnTo>
                  <a:pt x="359" y="163"/>
                </a:lnTo>
                <a:lnTo>
                  <a:pt x="359" y="163"/>
                </a:lnTo>
                <a:lnTo>
                  <a:pt x="358" y="164"/>
                </a:lnTo>
                <a:lnTo>
                  <a:pt x="358" y="164"/>
                </a:lnTo>
                <a:lnTo>
                  <a:pt x="355" y="164"/>
                </a:lnTo>
                <a:lnTo>
                  <a:pt x="355" y="164"/>
                </a:lnTo>
                <a:lnTo>
                  <a:pt x="351" y="166"/>
                </a:lnTo>
                <a:lnTo>
                  <a:pt x="350" y="163"/>
                </a:lnTo>
                <a:lnTo>
                  <a:pt x="350" y="163"/>
                </a:lnTo>
                <a:lnTo>
                  <a:pt x="348" y="159"/>
                </a:lnTo>
                <a:lnTo>
                  <a:pt x="348" y="159"/>
                </a:lnTo>
                <a:lnTo>
                  <a:pt x="347" y="159"/>
                </a:lnTo>
                <a:lnTo>
                  <a:pt x="347" y="159"/>
                </a:lnTo>
                <a:lnTo>
                  <a:pt x="345" y="158"/>
                </a:lnTo>
                <a:lnTo>
                  <a:pt x="344" y="156"/>
                </a:lnTo>
                <a:lnTo>
                  <a:pt x="344" y="156"/>
                </a:lnTo>
                <a:lnTo>
                  <a:pt x="344" y="153"/>
                </a:lnTo>
                <a:lnTo>
                  <a:pt x="344" y="153"/>
                </a:lnTo>
                <a:lnTo>
                  <a:pt x="342" y="140"/>
                </a:lnTo>
                <a:lnTo>
                  <a:pt x="342" y="140"/>
                </a:lnTo>
                <a:lnTo>
                  <a:pt x="340" y="136"/>
                </a:lnTo>
                <a:lnTo>
                  <a:pt x="340" y="136"/>
                </a:lnTo>
                <a:lnTo>
                  <a:pt x="340" y="134"/>
                </a:lnTo>
                <a:lnTo>
                  <a:pt x="340" y="134"/>
                </a:lnTo>
                <a:lnTo>
                  <a:pt x="339" y="137"/>
                </a:lnTo>
                <a:lnTo>
                  <a:pt x="339" y="137"/>
                </a:lnTo>
                <a:lnTo>
                  <a:pt x="337" y="147"/>
                </a:lnTo>
                <a:lnTo>
                  <a:pt x="337" y="147"/>
                </a:lnTo>
                <a:lnTo>
                  <a:pt x="334" y="167"/>
                </a:lnTo>
                <a:lnTo>
                  <a:pt x="334" y="167"/>
                </a:lnTo>
                <a:lnTo>
                  <a:pt x="333" y="172"/>
                </a:lnTo>
                <a:lnTo>
                  <a:pt x="333" y="172"/>
                </a:lnTo>
                <a:lnTo>
                  <a:pt x="333" y="172"/>
                </a:lnTo>
                <a:lnTo>
                  <a:pt x="333" y="172"/>
                </a:lnTo>
                <a:lnTo>
                  <a:pt x="333" y="174"/>
                </a:lnTo>
                <a:lnTo>
                  <a:pt x="333" y="174"/>
                </a:lnTo>
                <a:lnTo>
                  <a:pt x="331" y="175"/>
                </a:lnTo>
                <a:lnTo>
                  <a:pt x="331" y="175"/>
                </a:lnTo>
                <a:lnTo>
                  <a:pt x="329" y="174"/>
                </a:lnTo>
                <a:lnTo>
                  <a:pt x="329" y="174"/>
                </a:lnTo>
                <a:lnTo>
                  <a:pt x="328" y="172"/>
                </a:lnTo>
                <a:lnTo>
                  <a:pt x="328" y="172"/>
                </a:lnTo>
                <a:lnTo>
                  <a:pt x="328" y="164"/>
                </a:lnTo>
                <a:lnTo>
                  <a:pt x="328" y="164"/>
                </a:lnTo>
                <a:lnTo>
                  <a:pt x="325" y="164"/>
                </a:lnTo>
                <a:lnTo>
                  <a:pt x="323" y="161"/>
                </a:lnTo>
                <a:lnTo>
                  <a:pt x="323" y="161"/>
                </a:lnTo>
                <a:lnTo>
                  <a:pt x="320" y="147"/>
                </a:lnTo>
                <a:lnTo>
                  <a:pt x="320" y="147"/>
                </a:lnTo>
                <a:lnTo>
                  <a:pt x="317" y="134"/>
                </a:lnTo>
                <a:lnTo>
                  <a:pt x="317" y="134"/>
                </a:lnTo>
                <a:lnTo>
                  <a:pt x="317" y="134"/>
                </a:lnTo>
                <a:lnTo>
                  <a:pt x="317" y="134"/>
                </a:lnTo>
                <a:lnTo>
                  <a:pt x="317" y="136"/>
                </a:lnTo>
                <a:lnTo>
                  <a:pt x="317" y="136"/>
                </a:lnTo>
                <a:lnTo>
                  <a:pt x="315" y="156"/>
                </a:lnTo>
                <a:lnTo>
                  <a:pt x="315" y="156"/>
                </a:lnTo>
                <a:lnTo>
                  <a:pt x="314" y="194"/>
                </a:lnTo>
                <a:lnTo>
                  <a:pt x="314" y="194"/>
                </a:lnTo>
                <a:lnTo>
                  <a:pt x="312" y="230"/>
                </a:lnTo>
                <a:lnTo>
                  <a:pt x="312" y="230"/>
                </a:lnTo>
                <a:lnTo>
                  <a:pt x="312" y="257"/>
                </a:lnTo>
                <a:lnTo>
                  <a:pt x="312" y="257"/>
                </a:lnTo>
                <a:lnTo>
                  <a:pt x="310" y="278"/>
                </a:lnTo>
                <a:lnTo>
                  <a:pt x="310" y="278"/>
                </a:lnTo>
                <a:lnTo>
                  <a:pt x="309" y="303"/>
                </a:lnTo>
                <a:lnTo>
                  <a:pt x="309" y="303"/>
                </a:lnTo>
                <a:lnTo>
                  <a:pt x="307" y="320"/>
                </a:lnTo>
                <a:lnTo>
                  <a:pt x="307" y="320"/>
                </a:lnTo>
                <a:lnTo>
                  <a:pt x="306" y="330"/>
                </a:lnTo>
                <a:lnTo>
                  <a:pt x="303" y="341"/>
                </a:lnTo>
                <a:lnTo>
                  <a:pt x="303" y="341"/>
                </a:lnTo>
                <a:lnTo>
                  <a:pt x="303" y="344"/>
                </a:lnTo>
                <a:lnTo>
                  <a:pt x="303" y="344"/>
                </a:lnTo>
                <a:lnTo>
                  <a:pt x="303" y="352"/>
                </a:lnTo>
                <a:lnTo>
                  <a:pt x="303" y="352"/>
                </a:lnTo>
                <a:lnTo>
                  <a:pt x="303" y="353"/>
                </a:lnTo>
                <a:lnTo>
                  <a:pt x="303" y="353"/>
                </a:lnTo>
                <a:lnTo>
                  <a:pt x="301" y="353"/>
                </a:lnTo>
                <a:lnTo>
                  <a:pt x="301" y="353"/>
                </a:lnTo>
                <a:lnTo>
                  <a:pt x="299" y="353"/>
                </a:lnTo>
                <a:lnTo>
                  <a:pt x="299" y="353"/>
                </a:lnTo>
                <a:lnTo>
                  <a:pt x="299" y="350"/>
                </a:lnTo>
                <a:lnTo>
                  <a:pt x="299" y="350"/>
                </a:lnTo>
                <a:lnTo>
                  <a:pt x="299" y="349"/>
                </a:lnTo>
                <a:lnTo>
                  <a:pt x="299" y="349"/>
                </a:lnTo>
                <a:close/>
                <a:moveTo>
                  <a:pt x="236" y="175"/>
                </a:moveTo>
                <a:lnTo>
                  <a:pt x="236" y="175"/>
                </a:lnTo>
                <a:lnTo>
                  <a:pt x="236" y="170"/>
                </a:lnTo>
                <a:lnTo>
                  <a:pt x="236" y="170"/>
                </a:lnTo>
                <a:lnTo>
                  <a:pt x="236" y="167"/>
                </a:lnTo>
                <a:lnTo>
                  <a:pt x="236" y="167"/>
                </a:lnTo>
                <a:lnTo>
                  <a:pt x="236" y="164"/>
                </a:lnTo>
                <a:lnTo>
                  <a:pt x="236" y="164"/>
                </a:lnTo>
                <a:lnTo>
                  <a:pt x="236" y="170"/>
                </a:lnTo>
                <a:lnTo>
                  <a:pt x="236" y="170"/>
                </a:lnTo>
                <a:lnTo>
                  <a:pt x="236" y="170"/>
                </a:lnTo>
                <a:lnTo>
                  <a:pt x="236" y="170"/>
                </a:lnTo>
                <a:lnTo>
                  <a:pt x="236" y="175"/>
                </a:lnTo>
                <a:lnTo>
                  <a:pt x="236" y="175"/>
                </a:lnTo>
                <a:lnTo>
                  <a:pt x="238" y="178"/>
                </a:lnTo>
                <a:lnTo>
                  <a:pt x="238" y="178"/>
                </a:lnTo>
                <a:lnTo>
                  <a:pt x="238" y="178"/>
                </a:lnTo>
                <a:lnTo>
                  <a:pt x="238" y="178"/>
                </a:lnTo>
                <a:lnTo>
                  <a:pt x="236" y="175"/>
                </a:lnTo>
                <a:lnTo>
                  <a:pt x="236" y="175"/>
                </a:lnTo>
                <a:close/>
                <a:moveTo>
                  <a:pt x="102" y="249"/>
                </a:moveTo>
                <a:lnTo>
                  <a:pt x="102" y="249"/>
                </a:lnTo>
                <a:lnTo>
                  <a:pt x="102" y="251"/>
                </a:lnTo>
                <a:lnTo>
                  <a:pt x="102" y="251"/>
                </a:lnTo>
                <a:lnTo>
                  <a:pt x="101" y="260"/>
                </a:lnTo>
                <a:lnTo>
                  <a:pt x="101" y="260"/>
                </a:lnTo>
                <a:lnTo>
                  <a:pt x="101" y="263"/>
                </a:lnTo>
                <a:lnTo>
                  <a:pt x="101" y="263"/>
                </a:lnTo>
                <a:lnTo>
                  <a:pt x="102" y="256"/>
                </a:lnTo>
                <a:lnTo>
                  <a:pt x="102" y="256"/>
                </a:lnTo>
                <a:lnTo>
                  <a:pt x="102" y="249"/>
                </a:lnTo>
                <a:lnTo>
                  <a:pt x="102" y="249"/>
                </a:lnTo>
                <a:lnTo>
                  <a:pt x="102" y="248"/>
                </a:lnTo>
                <a:lnTo>
                  <a:pt x="102" y="248"/>
                </a:lnTo>
                <a:lnTo>
                  <a:pt x="102" y="248"/>
                </a:lnTo>
                <a:lnTo>
                  <a:pt x="102" y="248"/>
                </a:lnTo>
                <a:lnTo>
                  <a:pt x="102" y="249"/>
                </a:lnTo>
                <a:lnTo>
                  <a:pt x="102" y="249"/>
                </a:lnTo>
                <a:close/>
                <a:moveTo>
                  <a:pt x="107" y="93"/>
                </a:moveTo>
                <a:lnTo>
                  <a:pt x="107" y="93"/>
                </a:lnTo>
                <a:lnTo>
                  <a:pt x="107" y="93"/>
                </a:lnTo>
                <a:lnTo>
                  <a:pt x="107" y="93"/>
                </a:lnTo>
                <a:lnTo>
                  <a:pt x="107" y="98"/>
                </a:lnTo>
                <a:lnTo>
                  <a:pt x="107" y="98"/>
                </a:lnTo>
                <a:lnTo>
                  <a:pt x="105" y="106"/>
                </a:lnTo>
                <a:lnTo>
                  <a:pt x="105" y="106"/>
                </a:lnTo>
                <a:lnTo>
                  <a:pt x="104" y="125"/>
                </a:lnTo>
                <a:lnTo>
                  <a:pt x="104" y="125"/>
                </a:lnTo>
                <a:lnTo>
                  <a:pt x="102" y="145"/>
                </a:lnTo>
                <a:lnTo>
                  <a:pt x="102" y="145"/>
                </a:lnTo>
                <a:lnTo>
                  <a:pt x="101" y="170"/>
                </a:lnTo>
                <a:lnTo>
                  <a:pt x="101" y="170"/>
                </a:lnTo>
                <a:lnTo>
                  <a:pt x="101" y="232"/>
                </a:lnTo>
                <a:lnTo>
                  <a:pt x="101" y="232"/>
                </a:lnTo>
                <a:lnTo>
                  <a:pt x="101" y="233"/>
                </a:lnTo>
                <a:lnTo>
                  <a:pt x="101" y="233"/>
                </a:lnTo>
                <a:lnTo>
                  <a:pt x="101" y="232"/>
                </a:lnTo>
                <a:lnTo>
                  <a:pt x="101" y="232"/>
                </a:lnTo>
                <a:lnTo>
                  <a:pt x="102" y="221"/>
                </a:lnTo>
                <a:lnTo>
                  <a:pt x="102" y="221"/>
                </a:lnTo>
                <a:lnTo>
                  <a:pt x="104" y="205"/>
                </a:lnTo>
                <a:lnTo>
                  <a:pt x="104" y="205"/>
                </a:lnTo>
                <a:lnTo>
                  <a:pt x="105" y="183"/>
                </a:lnTo>
                <a:lnTo>
                  <a:pt x="105" y="183"/>
                </a:lnTo>
                <a:lnTo>
                  <a:pt x="105" y="144"/>
                </a:lnTo>
                <a:lnTo>
                  <a:pt x="105" y="144"/>
                </a:lnTo>
                <a:lnTo>
                  <a:pt x="107" y="128"/>
                </a:lnTo>
                <a:lnTo>
                  <a:pt x="107" y="128"/>
                </a:lnTo>
                <a:lnTo>
                  <a:pt x="107" y="110"/>
                </a:lnTo>
                <a:lnTo>
                  <a:pt x="107" y="110"/>
                </a:lnTo>
                <a:lnTo>
                  <a:pt x="107" y="95"/>
                </a:lnTo>
                <a:lnTo>
                  <a:pt x="107" y="95"/>
                </a:lnTo>
                <a:lnTo>
                  <a:pt x="107" y="93"/>
                </a:lnTo>
                <a:lnTo>
                  <a:pt x="107" y="93"/>
                </a:lnTo>
                <a:close/>
                <a:moveTo>
                  <a:pt x="288" y="87"/>
                </a:moveTo>
                <a:lnTo>
                  <a:pt x="288" y="87"/>
                </a:lnTo>
                <a:lnTo>
                  <a:pt x="288" y="92"/>
                </a:lnTo>
                <a:lnTo>
                  <a:pt x="288" y="92"/>
                </a:lnTo>
                <a:lnTo>
                  <a:pt x="285" y="109"/>
                </a:lnTo>
                <a:lnTo>
                  <a:pt x="285" y="109"/>
                </a:lnTo>
                <a:lnTo>
                  <a:pt x="284" y="129"/>
                </a:lnTo>
                <a:lnTo>
                  <a:pt x="284" y="129"/>
                </a:lnTo>
                <a:lnTo>
                  <a:pt x="280" y="159"/>
                </a:lnTo>
                <a:lnTo>
                  <a:pt x="280" y="159"/>
                </a:lnTo>
                <a:lnTo>
                  <a:pt x="282" y="161"/>
                </a:lnTo>
                <a:lnTo>
                  <a:pt x="282" y="161"/>
                </a:lnTo>
                <a:lnTo>
                  <a:pt x="282" y="161"/>
                </a:lnTo>
                <a:lnTo>
                  <a:pt x="282" y="161"/>
                </a:lnTo>
                <a:lnTo>
                  <a:pt x="285" y="125"/>
                </a:lnTo>
                <a:lnTo>
                  <a:pt x="288" y="87"/>
                </a:lnTo>
                <a:lnTo>
                  <a:pt x="288" y="87"/>
                </a:lnTo>
                <a:close/>
                <a:moveTo>
                  <a:pt x="203" y="88"/>
                </a:moveTo>
                <a:lnTo>
                  <a:pt x="203" y="88"/>
                </a:lnTo>
                <a:lnTo>
                  <a:pt x="203" y="88"/>
                </a:lnTo>
                <a:lnTo>
                  <a:pt x="203" y="88"/>
                </a:lnTo>
                <a:lnTo>
                  <a:pt x="205" y="85"/>
                </a:lnTo>
                <a:lnTo>
                  <a:pt x="205" y="85"/>
                </a:lnTo>
                <a:lnTo>
                  <a:pt x="209" y="54"/>
                </a:lnTo>
                <a:lnTo>
                  <a:pt x="209" y="54"/>
                </a:lnTo>
                <a:lnTo>
                  <a:pt x="213" y="41"/>
                </a:lnTo>
                <a:lnTo>
                  <a:pt x="213" y="41"/>
                </a:lnTo>
                <a:lnTo>
                  <a:pt x="214" y="28"/>
                </a:lnTo>
                <a:lnTo>
                  <a:pt x="214" y="28"/>
                </a:lnTo>
                <a:lnTo>
                  <a:pt x="214" y="27"/>
                </a:lnTo>
                <a:lnTo>
                  <a:pt x="214" y="27"/>
                </a:lnTo>
                <a:lnTo>
                  <a:pt x="213" y="28"/>
                </a:lnTo>
                <a:lnTo>
                  <a:pt x="213" y="28"/>
                </a:lnTo>
                <a:lnTo>
                  <a:pt x="213" y="33"/>
                </a:lnTo>
                <a:lnTo>
                  <a:pt x="213" y="33"/>
                </a:lnTo>
                <a:lnTo>
                  <a:pt x="208" y="49"/>
                </a:lnTo>
                <a:lnTo>
                  <a:pt x="206" y="66"/>
                </a:lnTo>
                <a:lnTo>
                  <a:pt x="206" y="66"/>
                </a:lnTo>
                <a:lnTo>
                  <a:pt x="205" y="80"/>
                </a:lnTo>
                <a:lnTo>
                  <a:pt x="205" y="80"/>
                </a:lnTo>
                <a:lnTo>
                  <a:pt x="203" y="88"/>
                </a:lnTo>
                <a:lnTo>
                  <a:pt x="203" y="88"/>
                </a:lnTo>
                <a:close/>
                <a:moveTo>
                  <a:pt x="110" y="85"/>
                </a:moveTo>
                <a:lnTo>
                  <a:pt x="110" y="85"/>
                </a:lnTo>
                <a:lnTo>
                  <a:pt x="112" y="85"/>
                </a:lnTo>
                <a:lnTo>
                  <a:pt x="112" y="85"/>
                </a:lnTo>
                <a:lnTo>
                  <a:pt x="112" y="85"/>
                </a:lnTo>
                <a:lnTo>
                  <a:pt x="112" y="85"/>
                </a:lnTo>
                <a:lnTo>
                  <a:pt x="112" y="77"/>
                </a:lnTo>
                <a:lnTo>
                  <a:pt x="112" y="77"/>
                </a:lnTo>
                <a:lnTo>
                  <a:pt x="115" y="57"/>
                </a:lnTo>
                <a:lnTo>
                  <a:pt x="115" y="57"/>
                </a:lnTo>
                <a:lnTo>
                  <a:pt x="116" y="52"/>
                </a:lnTo>
                <a:lnTo>
                  <a:pt x="116" y="52"/>
                </a:lnTo>
                <a:lnTo>
                  <a:pt x="115" y="43"/>
                </a:lnTo>
                <a:lnTo>
                  <a:pt x="115" y="43"/>
                </a:lnTo>
                <a:lnTo>
                  <a:pt x="115" y="41"/>
                </a:lnTo>
                <a:lnTo>
                  <a:pt x="115" y="41"/>
                </a:lnTo>
                <a:lnTo>
                  <a:pt x="115" y="43"/>
                </a:lnTo>
                <a:lnTo>
                  <a:pt x="115" y="43"/>
                </a:lnTo>
                <a:lnTo>
                  <a:pt x="112" y="62"/>
                </a:lnTo>
                <a:lnTo>
                  <a:pt x="112" y="62"/>
                </a:lnTo>
                <a:lnTo>
                  <a:pt x="112" y="79"/>
                </a:lnTo>
                <a:lnTo>
                  <a:pt x="112" y="79"/>
                </a:lnTo>
                <a:lnTo>
                  <a:pt x="110" y="85"/>
                </a:lnTo>
                <a:lnTo>
                  <a:pt x="110" y="85"/>
                </a:lnTo>
                <a:close/>
                <a:moveTo>
                  <a:pt x="243" y="183"/>
                </a:moveTo>
                <a:lnTo>
                  <a:pt x="243" y="183"/>
                </a:lnTo>
                <a:lnTo>
                  <a:pt x="243" y="183"/>
                </a:lnTo>
                <a:lnTo>
                  <a:pt x="243" y="183"/>
                </a:lnTo>
                <a:lnTo>
                  <a:pt x="247" y="166"/>
                </a:lnTo>
                <a:lnTo>
                  <a:pt x="247" y="166"/>
                </a:lnTo>
                <a:lnTo>
                  <a:pt x="250" y="151"/>
                </a:lnTo>
                <a:lnTo>
                  <a:pt x="250" y="151"/>
                </a:lnTo>
                <a:lnTo>
                  <a:pt x="250" y="150"/>
                </a:lnTo>
                <a:lnTo>
                  <a:pt x="250" y="150"/>
                </a:lnTo>
                <a:lnTo>
                  <a:pt x="250" y="150"/>
                </a:lnTo>
                <a:lnTo>
                  <a:pt x="249" y="153"/>
                </a:lnTo>
                <a:lnTo>
                  <a:pt x="249" y="153"/>
                </a:lnTo>
                <a:lnTo>
                  <a:pt x="243" y="175"/>
                </a:lnTo>
                <a:lnTo>
                  <a:pt x="243" y="175"/>
                </a:lnTo>
                <a:lnTo>
                  <a:pt x="241" y="177"/>
                </a:lnTo>
                <a:lnTo>
                  <a:pt x="241" y="177"/>
                </a:lnTo>
                <a:lnTo>
                  <a:pt x="243" y="183"/>
                </a:lnTo>
                <a:lnTo>
                  <a:pt x="243" y="183"/>
                </a:lnTo>
                <a:close/>
                <a:moveTo>
                  <a:pt x="228" y="178"/>
                </a:moveTo>
                <a:lnTo>
                  <a:pt x="228" y="178"/>
                </a:lnTo>
                <a:lnTo>
                  <a:pt x="227" y="178"/>
                </a:lnTo>
                <a:lnTo>
                  <a:pt x="227" y="178"/>
                </a:lnTo>
                <a:lnTo>
                  <a:pt x="225" y="196"/>
                </a:lnTo>
                <a:lnTo>
                  <a:pt x="224" y="213"/>
                </a:lnTo>
                <a:lnTo>
                  <a:pt x="224" y="248"/>
                </a:lnTo>
                <a:lnTo>
                  <a:pt x="224" y="248"/>
                </a:lnTo>
                <a:lnTo>
                  <a:pt x="224" y="230"/>
                </a:lnTo>
                <a:lnTo>
                  <a:pt x="224" y="230"/>
                </a:lnTo>
                <a:lnTo>
                  <a:pt x="225" y="213"/>
                </a:lnTo>
                <a:lnTo>
                  <a:pt x="225" y="213"/>
                </a:lnTo>
                <a:lnTo>
                  <a:pt x="227" y="196"/>
                </a:lnTo>
                <a:lnTo>
                  <a:pt x="227" y="196"/>
                </a:lnTo>
                <a:lnTo>
                  <a:pt x="228" y="178"/>
                </a:lnTo>
                <a:lnTo>
                  <a:pt x="228" y="178"/>
                </a:lnTo>
                <a:close/>
                <a:moveTo>
                  <a:pt x="72" y="180"/>
                </a:moveTo>
                <a:lnTo>
                  <a:pt x="72" y="180"/>
                </a:lnTo>
                <a:lnTo>
                  <a:pt x="74" y="177"/>
                </a:lnTo>
                <a:lnTo>
                  <a:pt x="72" y="175"/>
                </a:lnTo>
                <a:lnTo>
                  <a:pt x="72" y="175"/>
                </a:lnTo>
                <a:lnTo>
                  <a:pt x="72" y="172"/>
                </a:lnTo>
                <a:lnTo>
                  <a:pt x="72" y="172"/>
                </a:lnTo>
                <a:lnTo>
                  <a:pt x="69" y="166"/>
                </a:lnTo>
                <a:lnTo>
                  <a:pt x="69" y="166"/>
                </a:lnTo>
                <a:lnTo>
                  <a:pt x="69" y="164"/>
                </a:lnTo>
                <a:lnTo>
                  <a:pt x="69" y="164"/>
                </a:lnTo>
                <a:lnTo>
                  <a:pt x="69" y="161"/>
                </a:lnTo>
                <a:lnTo>
                  <a:pt x="69" y="161"/>
                </a:lnTo>
                <a:lnTo>
                  <a:pt x="64" y="161"/>
                </a:lnTo>
                <a:lnTo>
                  <a:pt x="64" y="161"/>
                </a:lnTo>
                <a:lnTo>
                  <a:pt x="69" y="170"/>
                </a:lnTo>
                <a:lnTo>
                  <a:pt x="72" y="180"/>
                </a:lnTo>
                <a:lnTo>
                  <a:pt x="72" y="180"/>
                </a:lnTo>
                <a:close/>
                <a:moveTo>
                  <a:pt x="274" y="155"/>
                </a:moveTo>
                <a:lnTo>
                  <a:pt x="274" y="155"/>
                </a:lnTo>
                <a:lnTo>
                  <a:pt x="274" y="155"/>
                </a:lnTo>
                <a:lnTo>
                  <a:pt x="274" y="155"/>
                </a:lnTo>
                <a:lnTo>
                  <a:pt x="273" y="158"/>
                </a:lnTo>
                <a:lnTo>
                  <a:pt x="273" y="163"/>
                </a:lnTo>
                <a:lnTo>
                  <a:pt x="273" y="163"/>
                </a:lnTo>
                <a:lnTo>
                  <a:pt x="273" y="164"/>
                </a:lnTo>
                <a:lnTo>
                  <a:pt x="273" y="164"/>
                </a:lnTo>
                <a:lnTo>
                  <a:pt x="274" y="170"/>
                </a:lnTo>
                <a:lnTo>
                  <a:pt x="274" y="170"/>
                </a:lnTo>
                <a:lnTo>
                  <a:pt x="276" y="172"/>
                </a:lnTo>
                <a:lnTo>
                  <a:pt x="276" y="172"/>
                </a:lnTo>
                <a:lnTo>
                  <a:pt x="276" y="167"/>
                </a:lnTo>
                <a:lnTo>
                  <a:pt x="276" y="167"/>
                </a:lnTo>
                <a:lnTo>
                  <a:pt x="277" y="166"/>
                </a:lnTo>
                <a:lnTo>
                  <a:pt x="277" y="163"/>
                </a:lnTo>
                <a:lnTo>
                  <a:pt x="277" y="163"/>
                </a:lnTo>
                <a:lnTo>
                  <a:pt x="276" y="156"/>
                </a:lnTo>
                <a:lnTo>
                  <a:pt x="276" y="156"/>
                </a:lnTo>
                <a:lnTo>
                  <a:pt x="274" y="155"/>
                </a:lnTo>
                <a:lnTo>
                  <a:pt x="274" y="155"/>
                </a:lnTo>
                <a:close/>
                <a:moveTo>
                  <a:pt x="258" y="172"/>
                </a:moveTo>
                <a:lnTo>
                  <a:pt x="258" y="172"/>
                </a:lnTo>
                <a:lnTo>
                  <a:pt x="258" y="172"/>
                </a:lnTo>
                <a:lnTo>
                  <a:pt x="258" y="172"/>
                </a:lnTo>
                <a:lnTo>
                  <a:pt x="260" y="169"/>
                </a:lnTo>
                <a:lnTo>
                  <a:pt x="260" y="169"/>
                </a:lnTo>
                <a:lnTo>
                  <a:pt x="260" y="169"/>
                </a:lnTo>
                <a:lnTo>
                  <a:pt x="260" y="169"/>
                </a:lnTo>
                <a:lnTo>
                  <a:pt x="258" y="159"/>
                </a:lnTo>
                <a:lnTo>
                  <a:pt x="258" y="159"/>
                </a:lnTo>
                <a:lnTo>
                  <a:pt x="257" y="150"/>
                </a:lnTo>
                <a:lnTo>
                  <a:pt x="257" y="150"/>
                </a:lnTo>
                <a:lnTo>
                  <a:pt x="257" y="148"/>
                </a:lnTo>
                <a:lnTo>
                  <a:pt x="257" y="148"/>
                </a:lnTo>
                <a:lnTo>
                  <a:pt x="255" y="151"/>
                </a:lnTo>
                <a:lnTo>
                  <a:pt x="255" y="151"/>
                </a:lnTo>
                <a:lnTo>
                  <a:pt x="255" y="155"/>
                </a:lnTo>
                <a:lnTo>
                  <a:pt x="255" y="155"/>
                </a:lnTo>
                <a:lnTo>
                  <a:pt x="257" y="166"/>
                </a:lnTo>
                <a:lnTo>
                  <a:pt x="257" y="166"/>
                </a:lnTo>
                <a:lnTo>
                  <a:pt x="258" y="172"/>
                </a:lnTo>
                <a:lnTo>
                  <a:pt x="258" y="172"/>
                </a:lnTo>
                <a:close/>
                <a:moveTo>
                  <a:pt x="110" y="55"/>
                </a:moveTo>
                <a:lnTo>
                  <a:pt x="110" y="55"/>
                </a:lnTo>
                <a:lnTo>
                  <a:pt x="113" y="33"/>
                </a:lnTo>
                <a:lnTo>
                  <a:pt x="113" y="33"/>
                </a:lnTo>
                <a:lnTo>
                  <a:pt x="113" y="32"/>
                </a:lnTo>
                <a:lnTo>
                  <a:pt x="113" y="32"/>
                </a:lnTo>
                <a:lnTo>
                  <a:pt x="112" y="25"/>
                </a:lnTo>
                <a:lnTo>
                  <a:pt x="112" y="25"/>
                </a:lnTo>
                <a:lnTo>
                  <a:pt x="112" y="24"/>
                </a:lnTo>
                <a:lnTo>
                  <a:pt x="112" y="24"/>
                </a:lnTo>
                <a:lnTo>
                  <a:pt x="110" y="55"/>
                </a:lnTo>
                <a:lnTo>
                  <a:pt x="110" y="55"/>
                </a:lnTo>
                <a:close/>
                <a:moveTo>
                  <a:pt x="306" y="295"/>
                </a:moveTo>
                <a:lnTo>
                  <a:pt x="306" y="295"/>
                </a:lnTo>
                <a:lnTo>
                  <a:pt x="306" y="298"/>
                </a:lnTo>
                <a:lnTo>
                  <a:pt x="306" y="298"/>
                </a:lnTo>
                <a:lnTo>
                  <a:pt x="304" y="314"/>
                </a:lnTo>
                <a:lnTo>
                  <a:pt x="304" y="314"/>
                </a:lnTo>
                <a:lnTo>
                  <a:pt x="303" y="327"/>
                </a:lnTo>
                <a:lnTo>
                  <a:pt x="303" y="327"/>
                </a:lnTo>
                <a:lnTo>
                  <a:pt x="303" y="328"/>
                </a:lnTo>
                <a:lnTo>
                  <a:pt x="303" y="328"/>
                </a:lnTo>
                <a:lnTo>
                  <a:pt x="306" y="311"/>
                </a:lnTo>
                <a:lnTo>
                  <a:pt x="306" y="295"/>
                </a:lnTo>
                <a:lnTo>
                  <a:pt x="306" y="295"/>
                </a:lnTo>
                <a:close/>
                <a:moveTo>
                  <a:pt x="129" y="286"/>
                </a:moveTo>
                <a:lnTo>
                  <a:pt x="129" y="286"/>
                </a:lnTo>
                <a:lnTo>
                  <a:pt x="127" y="235"/>
                </a:lnTo>
                <a:lnTo>
                  <a:pt x="127" y="235"/>
                </a:lnTo>
                <a:lnTo>
                  <a:pt x="129" y="286"/>
                </a:lnTo>
                <a:lnTo>
                  <a:pt x="129" y="286"/>
                </a:lnTo>
                <a:close/>
                <a:moveTo>
                  <a:pt x="350" y="158"/>
                </a:moveTo>
                <a:lnTo>
                  <a:pt x="350" y="158"/>
                </a:lnTo>
                <a:lnTo>
                  <a:pt x="351" y="161"/>
                </a:lnTo>
                <a:lnTo>
                  <a:pt x="351" y="161"/>
                </a:lnTo>
                <a:lnTo>
                  <a:pt x="353" y="163"/>
                </a:lnTo>
                <a:lnTo>
                  <a:pt x="353" y="163"/>
                </a:lnTo>
                <a:lnTo>
                  <a:pt x="356" y="161"/>
                </a:lnTo>
                <a:lnTo>
                  <a:pt x="356" y="161"/>
                </a:lnTo>
                <a:lnTo>
                  <a:pt x="359" y="159"/>
                </a:lnTo>
                <a:lnTo>
                  <a:pt x="359" y="159"/>
                </a:lnTo>
                <a:lnTo>
                  <a:pt x="356" y="158"/>
                </a:lnTo>
                <a:lnTo>
                  <a:pt x="356" y="158"/>
                </a:lnTo>
                <a:lnTo>
                  <a:pt x="355" y="158"/>
                </a:lnTo>
                <a:lnTo>
                  <a:pt x="355" y="158"/>
                </a:lnTo>
                <a:lnTo>
                  <a:pt x="350" y="158"/>
                </a:lnTo>
                <a:lnTo>
                  <a:pt x="350" y="158"/>
                </a:lnTo>
                <a:close/>
                <a:moveTo>
                  <a:pt x="326" y="159"/>
                </a:moveTo>
                <a:lnTo>
                  <a:pt x="326" y="159"/>
                </a:lnTo>
                <a:lnTo>
                  <a:pt x="323" y="147"/>
                </a:lnTo>
                <a:lnTo>
                  <a:pt x="320" y="134"/>
                </a:lnTo>
                <a:lnTo>
                  <a:pt x="320" y="134"/>
                </a:lnTo>
                <a:lnTo>
                  <a:pt x="323" y="148"/>
                </a:lnTo>
                <a:lnTo>
                  <a:pt x="326" y="159"/>
                </a:lnTo>
                <a:lnTo>
                  <a:pt x="326" y="159"/>
                </a:lnTo>
                <a:close/>
                <a:moveTo>
                  <a:pt x="179" y="169"/>
                </a:moveTo>
                <a:lnTo>
                  <a:pt x="179" y="169"/>
                </a:lnTo>
                <a:lnTo>
                  <a:pt x="183" y="161"/>
                </a:lnTo>
                <a:lnTo>
                  <a:pt x="183" y="161"/>
                </a:lnTo>
                <a:lnTo>
                  <a:pt x="183" y="159"/>
                </a:lnTo>
                <a:lnTo>
                  <a:pt x="183" y="158"/>
                </a:lnTo>
                <a:lnTo>
                  <a:pt x="183" y="158"/>
                </a:lnTo>
                <a:lnTo>
                  <a:pt x="179" y="163"/>
                </a:lnTo>
                <a:lnTo>
                  <a:pt x="179" y="167"/>
                </a:lnTo>
                <a:lnTo>
                  <a:pt x="179" y="167"/>
                </a:lnTo>
                <a:lnTo>
                  <a:pt x="178" y="169"/>
                </a:lnTo>
                <a:lnTo>
                  <a:pt x="178" y="169"/>
                </a:lnTo>
                <a:lnTo>
                  <a:pt x="179" y="169"/>
                </a:lnTo>
                <a:lnTo>
                  <a:pt x="179" y="169"/>
                </a:lnTo>
                <a:close/>
                <a:moveTo>
                  <a:pt x="121" y="155"/>
                </a:moveTo>
                <a:lnTo>
                  <a:pt x="121" y="155"/>
                </a:lnTo>
                <a:lnTo>
                  <a:pt x="123" y="192"/>
                </a:lnTo>
                <a:lnTo>
                  <a:pt x="123" y="192"/>
                </a:lnTo>
                <a:lnTo>
                  <a:pt x="123" y="174"/>
                </a:lnTo>
                <a:lnTo>
                  <a:pt x="121" y="155"/>
                </a:lnTo>
                <a:lnTo>
                  <a:pt x="121" y="155"/>
                </a:lnTo>
                <a:close/>
                <a:moveTo>
                  <a:pt x="216" y="224"/>
                </a:moveTo>
                <a:lnTo>
                  <a:pt x="216" y="224"/>
                </a:lnTo>
                <a:lnTo>
                  <a:pt x="216" y="167"/>
                </a:lnTo>
                <a:lnTo>
                  <a:pt x="216" y="167"/>
                </a:lnTo>
                <a:lnTo>
                  <a:pt x="216" y="196"/>
                </a:lnTo>
                <a:lnTo>
                  <a:pt x="216" y="224"/>
                </a:lnTo>
                <a:lnTo>
                  <a:pt x="216" y="224"/>
                </a:lnTo>
                <a:close/>
                <a:moveTo>
                  <a:pt x="265" y="169"/>
                </a:moveTo>
                <a:lnTo>
                  <a:pt x="265" y="169"/>
                </a:lnTo>
                <a:lnTo>
                  <a:pt x="269" y="156"/>
                </a:lnTo>
                <a:lnTo>
                  <a:pt x="269" y="156"/>
                </a:lnTo>
                <a:lnTo>
                  <a:pt x="268" y="156"/>
                </a:lnTo>
                <a:lnTo>
                  <a:pt x="268" y="156"/>
                </a:lnTo>
                <a:lnTo>
                  <a:pt x="268" y="158"/>
                </a:lnTo>
                <a:lnTo>
                  <a:pt x="268" y="158"/>
                </a:lnTo>
                <a:lnTo>
                  <a:pt x="265" y="166"/>
                </a:lnTo>
                <a:lnTo>
                  <a:pt x="265" y="166"/>
                </a:lnTo>
                <a:lnTo>
                  <a:pt x="265" y="169"/>
                </a:lnTo>
                <a:lnTo>
                  <a:pt x="265" y="169"/>
                </a:lnTo>
                <a:close/>
                <a:moveTo>
                  <a:pt x="191" y="169"/>
                </a:moveTo>
                <a:lnTo>
                  <a:pt x="191" y="169"/>
                </a:lnTo>
                <a:lnTo>
                  <a:pt x="192" y="174"/>
                </a:lnTo>
                <a:lnTo>
                  <a:pt x="194" y="177"/>
                </a:lnTo>
                <a:lnTo>
                  <a:pt x="194" y="177"/>
                </a:lnTo>
                <a:lnTo>
                  <a:pt x="195" y="174"/>
                </a:lnTo>
                <a:lnTo>
                  <a:pt x="195" y="174"/>
                </a:lnTo>
                <a:lnTo>
                  <a:pt x="192" y="172"/>
                </a:lnTo>
                <a:lnTo>
                  <a:pt x="191" y="169"/>
                </a:lnTo>
                <a:lnTo>
                  <a:pt x="191" y="169"/>
                </a:lnTo>
                <a:close/>
                <a:moveTo>
                  <a:pt x="195" y="170"/>
                </a:moveTo>
                <a:lnTo>
                  <a:pt x="195" y="170"/>
                </a:lnTo>
                <a:lnTo>
                  <a:pt x="195" y="169"/>
                </a:lnTo>
                <a:lnTo>
                  <a:pt x="195" y="169"/>
                </a:lnTo>
                <a:lnTo>
                  <a:pt x="194" y="167"/>
                </a:lnTo>
                <a:lnTo>
                  <a:pt x="194" y="167"/>
                </a:lnTo>
                <a:lnTo>
                  <a:pt x="192" y="166"/>
                </a:lnTo>
                <a:lnTo>
                  <a:pt x="192" y="166"/>
                </a:lnTo>
                <a:lnTo>
                  <a:pt x="194" y="169"/>
                </a:lnTo>
                <a:lnTo>
                  <a:pt x="195" y="170"/>
                </a:lnTo>
                <a:lnTo>
                  <a:pt x="195" y="170"/>
                </a:lnTo>
                <a:close/>
                <a:moveTo>
                  <a:pt x="138" y="140"/>
                </a:moveTo>
                <a:lnTo>
                  <a:pt x="138" y="140"/>
                </a:lnTo>
                <a:lnTo>
                  <a:pt x="138" y="140"/>
                </a:lnTo>
                <a:lnTo>
                  <a:pt x="138" y="140"/>
                </a:lnTo>
                <a:lnTo>
                  <a:pt x="140" y="139"/>
                </a:lnTo>
                <a:lnTo>
                  <a:pt x="140" y="139"/>
                </a:lnTo>
                <a:lnTo>
                  <a:pt x="140" y="136"/>
                </a:lnTo>
                <a:lnTo>
                  <a:pt x="140" y="136"/>
                </a:lnTo>
                <a:lnTo>
                  <a:pt x="140" y="134"/>
                </a:lnTo>
                <a:lnTo>
                  <a:pt x="140" y="134"/>
                </a:lnTo>
                <a:lnTo>
                  <a:pt x="138" y="140"/>
                </a:lnTo>
                <a:lnTo>
                  <a:pt x="138" y="140"/>
                </a:lnTo>
                <a:close/>
                <a:moveTo>
                  <a:pt x="331" y="153"/>
                </a:moveTo>
                <a:lnTo>
                  <a:pt x="331" y="153"/>
                </a:lnTo>
                <a:lnTo>
                  <a:pt x="331" y="153"/>
                </a:lnTo>
                <a:lnTo>
                  <a:pt x="331" y="153"/>
                </a:lnTo>
                <a:lnTo>
                  <a:pt x="329" y="158"/>
                </a:lnTo>
                <a:lnTo>
                  <a:pt x="329" y="158"/>
                </a:lnTo>
                <a:lnTo>
                  <a:pt x="331" y="161"/>
                </a:lnTo>
                <a:lnTo>
                  <a:pt x="331" y="161"/>
                </a:lnTo>
                <a:lnTo>
                  <a:pt x="331" y="153"/>
                </a:lnTo>
                <a:lnTo>
                  <a:pt x="331" y="153"/>
                </a:lnTo>
                <a:close/>
                <a:moveTo>
                  <a:pt x="164" y="153"/>
                </a:moveTo>
                <a:lnTo>
                  <a:pt x="164" y="153"/>
                </a:lnTo>
                <a:lnTo>
                  <a:pt x="164" y="153"/>
                </a:lnTo>
                <a:lnTo>
                  <a:pt x="164" y="153"/>
                </a:lnTo>
                <a:lnTo>
                  <a:pt x="165" y="145"/>
                </a:lnTo>
                <a:lnTo>
                  <a:pt x="165" y="145"/>
                </a:lnTo>
                <a:lnTo>
                  <a:pt x="165" y="145"/>
                </a:lnTo>
                <a:lnTo>
                  <a:pt x="165" y="145"/>
                </a:lnTo>
                <a:lnTo>
                  <a:pt x="164" y="153"/>
                </a:lnTo>
                <a:lnTo>
                  <a:pt x="164" y="153"/>
                </a:lnTo>
                <a:close/>
                <a:moveTo>
                  <a:pt x="348" y="151"/>
                </a:moveTo>
                <a:lnTo>
                  <a:pt x="348" y="151"/>
                </a:lnTo>
                <a:lnTo>
                  <a:pt x="350" y="156"/>
                </a:lnTo>
                <a:lnTo>
                  <a:pt x="350" y="156"/>
                </a:lnTo>
                <a:lnTo>
                  <a:pt x="351" y="155"/>
                </a:lnTo>
                <a:lnTo>
                  <a:pt x="351" y="155"/>
                </a:lnTo>
                <a:lnTo>
                  <a:pt x="348" y="151"/>
                </a:lnTo>
                <a:lnTo>
                  <a:pt x="348" y="151"/>
                </a:lnTo>
                <a:close/>
                <a:moveTo>
                  <a:pt x="134" y="282"/>
                </a:moveTo>
                <a:lnTo>
                  <a:pt x="134" y="282"/>
                </a:lnTo>
                <a:lnTo>
                  <a:pt x="134" y="282"/>
                </a:lnTo>
                <a:lnTo>
                  <a:pt x="134" y="282"/>
                </a:lnTo>
                <a:lnTo>
                  <a:pt x="134" y="292"/>
                </a:lnTo>
                <a:lnTo>
                  <a:pt x="134" y="292"/>
                </a:lnTo>
                <a:lnTo>
                  <a:pt x="134" y="292"/>
                </a:lnTo>
                <a:lnTo>
                  <a:pt x="134" y="292"/>
                </a:lnTo>
                <a:lnTo>
                  <a:pt x="134" y="282"/>
                </a:lnTo>
                <a:lnTo>
                  <a:pt x="134" y="282"/>
                </a:lnTo>
                <a:close/>
                <a:moveTo>
                  <a:pt x="170" y="151"/>
                </a:moveTo>
                <a:lnTo>
                  <a:pt x="170" y="151"/>
                </a:lnTo>
                <a:lnTo>
                  <a:pt x="170" y="151"/>
                </a:lnTo>
                <a:lnTo>
                  <a:pt x="170" y="151"/>
                </a:lnTo>
                <a:lnTo>
                  <a:pt x="170" y="147"/>
                </a:lnTo>
                <a:lnTo>
                  <a:pt x="170" y="147"/>
                </a:lnTo>
                <a:lnTo>
                  <a:pt x="170" y="147"/>
                </a:lnTo>
                <a:lnTo>
                  <a:pt x="170" y="147"/>
                </a:lnTo>
                <a:lnTo>
                  <a:pt x="170" y="151"/>
                </a:lnTo>
                <a:lnTo>
                  <a:pt x="170" y="151"/>
                </a:lnTo>
                <a:close/>
                <a:moveTo>
                  <a:pt x="77" y="178"/>
                </a:moveTo>
                <a:lnTo>
                  <a:pt x="77" y="178"/>
                </a:lnTo>
                <a:lnTo>
                  <a:pt x="79" y="175"/>
                </a:lnTo>
                <a:lnTo>
                  <a:pt x="79" y="175"/>
                </a:lnTo>
                <a:lnTo>
                  <a:pt x="77" y="177"/>
                </a:lnTo>
                <a:lnTo>
                  <a:pt x="77" y="178"/>
                </a:lnTo>
                <a:lnTo>
                  <a:pt x="77" y="178"/>
                </a:lnTo>
                <a:close/>
                <a:moveTo>
                  <a:pt x="127" y="233"/>
                </a:moveTo>
                <a:lnTo>
                  <a:pt x="127" y="233"/>
                </a:lnTo>
                <a:lnTo>
                  <a:pt x="127" y="233"/>
                </a:lnTo>
                <a:lnTo>
                  <a:pt x="127" y="233"/>
                </a:lnTo>
                <a:lnTo>
                  <a:pt x="127" y="230"/>
                </a:lnTo>
                <a:lnTo>
                  <a:pt x="127" y="230"/>
                </a:lnTo>
                <a:lnTo>
                  <a:pt x="127" y="230"/>
                </a:lnTo>
                <a:lnTo>
                  <a:pt x="127" y="230"/>
                </a:lnTo>
                <a:lnTo>
                  <a:pt x="127" y="233"/>
                </a:lnTo>
                <a:lnTo>
                  <a:pt x="127" y="233"/>
                </a:lnTo>
                <a:close/>
                <a:moveTo>
                  <a:pt x="178" y="172"/>
                </a:moveTo>
                <a:lnTo>
                  <a:pt x="178" y="172"/>
                </a:lnTo>
                <a:lnTo>
                  <a:pt x="178" y="172"/>
                </a:lnTo>
                <a:lnTo>
                  <a:pt x="178" y="172"/>
                </a:lnTo>
                <a:lnTo>
                  <a:pt x="178" y="174"/>
                </a:lnTo>
                <a:lnTo>
                  <a:pt x="178" y="174"/>
                </a:lnTo>
                <a:lnTo>
                  <a:pt x="178" y="172"/>
                </a:lnTo>
                <a:lnTo>
                  <a:pt x="178" y="172"/>
                </a:lnTo>
                <a:close/>
                <a:moveTo>
                  <a:pt x="126" y="227"/>
                </a:moveTo>
                <a:lnTo>
                  <a:pt x="126" y="227"/>
                </a:lnTo>
                <a:lnTo>
                  <a:pt x="126" y="227"/>
                </a:lnTo>
                <a:lnTo>
                  <a:pt x="126" y="227"/>
                </a:lnTo>
                <a:lnTo>
                  <a:pt x="126" y="227"/>
                </a:lnTo>
                <a:lnTo>
                  <a:pt x="126" y="227"/>
                </a:lnTo>
                <a:lnTo>
                  <a:pt x="126" y="227"/>
                </a:lnTo>
                <a:lnTo>
                  <a:pt x="126" y="227"/>
                </a:lnTo>
                <a:lnTo>
                  <a:pt x="126" y="227"/>
                </a:lnTo>
                <a:lnTo>
                  <a:pt x="126" y="227"/>
                </a:lnTo>
                <a:close/>
                <a:moveTo>
                  <a:pt x="110" y="57"/>
                </a:moveTo>
                <a:lnTo>
                  <a:pt x="110" y="57"/>
                </a:lnTo>
                <a:lnTo>
                  <a:pt x="110" y="57"/>
                </a:lnTo>
                <a:lnTo>
                  <a:pt x="110" y="57"/>
                </a:lnTo>
                <a:lnTo>
                  <a:pt x="110" y="57"/>
                </a:lnTo>
                <a:lnTo>
                  <a:pt x="110" y="57"/>
                </a:lnTo>
                <a:lnTo>
                  <a:pt x="110" y="57"/>
                </a:lnTo>
                <a:lnTo>
                  <a:pt x="110" y="57"/>
                </a:lnTo>
                <a:lnTo>
                  <a:pt x="110" y="57"/>
                </a:lnTo>
                <a:lnTo>
                  <a:pt x="110" y="57"/>
                </a:lnTo>
                <a:close/>
                <a:moveTo>
                  <a:pt x="102" y="246"/>
                </a:moveTo>
                <a:lnTo>
                  <a:pt x="102" y="246"/>
                </a:lnTo>
                <a:lnTo>
                  <a:pt x="102" y="246"/>
                </a:lnTo>
                <a:lnTo>
                  <a:pt x="102" y="246"/>
                </a:lnTo>
                <a:lnTo>
                  <a:pt x="104" y="245"/>
                </a:lnTo>
                <a:lnTo>
                  <a:pt x="104" y="245"/>
                </a:lnTo>
                <a:lnTo>
                  <a:pt x="102" y="245"/>
                </a:lnTo>
                <a:lnTo>
                  <a:pt x="102" y="245"/>
                </a:lnTo>
                <a:lnTo>
                  <a:pt x="102" y="246"/>
                </a:lnTo>
                <a:lnTo>
                  <a:pt x="102" y="24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03"/>
          <p:cNvSpPr>
            <a:spLocks noEditPoints="1"/>
          </p:cNvSpPr>
          <p:nvPr/>
        </p:nvSpPr>
        <p:spPr bwMode="auto">
          <a:xfrm>
            <a:off x="3766973" y="2023814"/>
            <a:ext cx="177224" cy="205321"/>
          </a:xfrm>
          <a:custGeom>
            <a:avLst/>
            <a:gdLst>
              <a:gd name="T0" fmla="*/ 60 w 82"/>
              <a:gd name="T1" fmla="*/ 2 h 95"/>
              <a:gd name="T2" fmla="*/ 82 w 82"/>
              <a:gd name="T3" fmla="*/ 17 h 95"/>
              <a:gd name="T4" fmla="*/ 68 w 82"/>
              <a:gd name="T5" fmla="*/ 55 h 95"/>
              <a:gd name="T6" fmla="*/ 50 w 82"/>
              <a:gd name="T7" fmla="*/ 87 h 95"/>
              <a:gd name="T8" fmla="*/ 44 w 82"/>
              <a:gd name="T9" fmla="*/ 92 h 95"/>
              <a:gd name="T10" fmla="*/ 33 w 82"/>
              <a:gd name="T11" fmla="*/ 76 h 95"/>
              <a:gd name="T12" fmla="*/ 0 w 82"/>
              <a:gd name="T13" fmla="*/ 33 h 95"/>
              <a:gd name="T14" fmla="*/ 9 w 82"/>
              <a:gd name="T15" fmla="*/ 8 h 95"/>
              <a:gd name="T16" fmla="*/ 42 w 82"/>
              <a:gd name="T17" fmla="*/ 16 h 95"/>
              <a:gd name="T18" fmla="*/ 39 w 82"/>
              <a:gd name="T19" fmla="*/ 65 h 95"/>
              <a:gd name="T20" fmla="*/ 36 w 82"/>
              <a:gd name="T21" fmla="*/ 58 h 95"/>
              <a:gd name="T22" fmla="*/ 34 w 82"/>
              <a:gd name="T23" fmla="*/ 47 h 95"/>
              <a:gd name="T24" fmla="*/ 34 w 82"/>
              <a:gd name="T25" fmla="*/ 55 h 95"/>
              <a:gd name="T26" fmla="*/ 30 w 82"/>
              <a:gd name="T27" fmla="*/ 54 h 95"/>
              <a:gd name="T28" fmla="*/ 36 w 82"/>
              <a:gd name="T29" fmla="*/ 63 h 95"/>
              <a:gd name="T30" fmla="*/ 16 w 82"/>
              <a:gd name="T31" fmla="*/ 21 h 95"/>
              <a:gd name="T32" fmla="*/ 8 w 82"/>
              <a:gd name="T33" fmla="*/ 29 h 95"/>
              <a:gd name="T34" fmla="*/ 66 w 82"/>
              <a:gd name="T35" fmla="*/ 24 h 95"/>
              <a:gd name="T36" fmla="*/ 60 w 82"/>
              <a:gd name="T37" fmla="*/ 24 h 95"/>
              <a:gd name="T38" fmla="*/ 27 w 82"/>
              <a:gd name="T39" fmla="*/ 49 h 95"/>
              <a:gd name="T40" fmla="*/ 46 w 82"/>
              <a:gd name="T41" fmla="*/ 76 h 95"/>
              <a:gd name="T42" fmla="*/ 44 w 82"/>
              <a:gd name="T43" fmla="*/ 74 h 95"/>
              <a:gd name="T44" fmla="*/ 53 w 82"/>
              <a:gd name="T45" fmla="*/ 43 h 95"/>
              <a:gd name="T46" fmla="*/ 36 w 82"/>
              <a:gd name="T47" fmla="*/ 40 h 95"/>
              <a:gd name="T48" fmla="*/ 38 w 82"/>
              <a:gd name="T49" fmla="*/ 29 h 95"/>
              <a:gd name="T50" fmla="*/ 22 w 82"/>
              <a:gd name="T51" fmla="*/ 13 h 95"/>
              <a:gd name="T52" fmla="*/ 28 w 82"/>
              <a:gd name="T53" fmla="*/ 14 h 95"/>
              <a:gd name="T54" fmla="*/ 38 w 82"/>
              <a:gd name="T55" fmla="*/ 47 h 95"/>
              <a:gd name="T56" fmla="*/ 49 w 82"/>
              <a:gd name="T57" fmla="*/ 47 h 95"/>
              <a:gd name="T58" fmla="*/ 58 w 82"/>
              <a:gd name="T59" fmla="*/ 43 h 95"/>
              <a:gd name="T60" fmla="*/ 28 w 82"/>
              <a:gd name="T61" fmla="*/ 30 h 95"/>
              <a:gd name="T62" fmla="*/ 63 w 82"/>
              <a:gd name="T63" fmla="*/ 33 h 95"/>
              <a:gd name="T64" fmla="*/ 31 w 82"/>
              <a:gd name="T65" fmla="*/ 11 h 95"/>
              <a:gd name="T66" fmla="*/ 64 w 82"/>
              <a:gd name="T67" fmla="*/ 10 h 95"/>
              <a:gd name="T68" fmla="*/ 60 w 82"/>
              <a:gd name="T69" fmla="*/ 11 h 95"/>
              <a:gd name="T70" fmla="*/ 23 w 82"/>
              <a:gd name="T71" fmla="*/ 21 h 95"/>
              <a:gd name="T72" fmla="*/ 52 w 82"/>
              <a:gd name="T73" fmla="*/ 54 h 95"/>
              <a:gd name="T74" fmla="*/ 58 w 82"/>
              <a:gd name="T75" fmla="*/ 27 h 95"/>
              <a:gd name="T76" fmla="*/ 63 w 82"/>
              <a:gd name="T77" fmla="*/ 51 h 95"/>
              <a:gd name="T78" fmla="*/ 19 w 82"/>
              <a:gd name="T79" fmla="*/ 41 h 95"/>
              <a:gd name="T80" fmla="*/ 68 w 82"/>
              <a:gd name="T81" fmla="*/ 29 h 95"/>
              <a:gd name="T82" fmla="*/ 69 w 82"/>
              <a:gd name="T83" fmla="*/ 22 h 95"/>
              <a:gd name="T84" fmla="*/ 57 w 82"/>
              <a:gd name="T85" fmla="*/ 30 h 95"/>
              <a:gd name="T86" fmla="*/ 46 w 82"/>
              <a:gd name="T87" fmla="*/ 41 h 95"/>
              <a:gd name="T88" fmla="*/ 42 w 82"/>
              <a:gd name="T89" fmla="*/ 35 h 95"/>
              <a:gd name="T90" fmla="*/ 33 w 82"/>
              <a:gd name="T91" fmla="*/ 29 h 95"/>
              <a:gd name="T92" fmla="*/ 17 w 82"/>
              <a:gd name="T93" fmla="*/ 25 h 95"/>
              <a:gd name="T94" fmla="*/ 74 w 82"/>
              <a:gd name="T95" fmla="*/ 33 h 95"/>
              <a:gd name="T96" fmla="*/ 74 w 82"/>
              <a:gd name="T97" fmla="*/ 33 h 95"/>
              <a:gd name="T98" fmla="*/ 22 w 82"/>
              <a:gd name="T99" fmla="*/ 33 h 95"/>
              <a:gd name="T100" fmla="*/ 25 w 82"/>
              <a:gd name="T101" fmla="*/ 40 h 95"/>
              <a:gd name="T102" fmla="*/ 28 w 82"/>
              <a:gd name="T103" fmla="*/ 36 h 95"/>
              <a:gd name="T104" fmla="*/ 23 w 82"/>
              <a:gd name="T105" fmla="*/ 36 h 95"/>
              <a:gd name="T106" fmla="*/ 20 w 82"/>
              <a:gd name="T107" fmla="*/ 29 h 95"/>
              <a:gd name="T108" fmla="*/ 31 w 82"/>
              <a:gd name="T109" fmla="*/ 25 h 95"/>
              <a:gd name="T110" fmla="*/ 9 w 82"/>
              <a:gd name="T111" fmla="*/ 19 h 95"/>
              <a:gd name="T112" fmla="*/ 17 w 82"/>
              <a:gd name="T113"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95">
                <a:moveTo>
                  <a:pt x="42" y="16"/>
                </a:moveTo>
                <a:lnTo>
                  <a:pt x="42" y="16"/>
                </a:lnTo>
                <a:lnTo>
                  <a:pt x="46" y="11"/>
                </a:lnTo>
                <a:lnTo>
                  <a:pt x="46" y="11"/>
                </a:lnTo>
                <a:lnTo>
                  <a:pt x="50" y="6"/>
                </a:lnTo>
                <a:lnTo>
                  <a:pt x="50" y="6"/>
                </a:lnTo>
                <a:lnTo>
                  <a:pt x="55" y="3"/>
                </a:lnTo>
                <a:lnTo>
                  <a:pt x="55" y="3"/>
                </a:lnTo>
                <a:lnTo>
                  <a:pt x="60" y="2"/>
                </a:lnTo>
                <a:lnTo>
                  <a:pt x="60" y="2"/>
                </a:lnTo>
                <a:lnTo>
                  <a:pt x="64" y="0"/>
                </a:lnTo>
                <a:lnTo>
                  <a:pt x="68" y="0"/>
                </a:lnTo>
                <a:lnTo>
                  <a:pt x="77" y="3"/>
                </a:lnTo>
                <a:lnTo>
                  <a:pt x="77" y="3"/>
                </a:lnTo>
                <a:lnTo>
                  <a:pt x="80" y="5"/>
                </a:lnTo>
                <a:lnTo>
                  <a:pt x="82" y="10"/>
                </a:lnTo>
                <a:lnTo>
                  <a:pt x="82" y="10"/>
                </a:lnTo>
                <a:lnTo>
                  <a:pt x="82" y="17"/>
                </a:lnTo>
                <a:lnTo>
                  <a:pt x="82" y="17"/>
                </a:lnTo>
                <a:lnTo>
                  <a:pt x="82" y="27"/>
                </a:lnTo>
                <a:lnTo>
                  <a:pt x="82" y="27"/>
                </a:lnTo>
                <a:lnTo>
                  <a:pt x="82" y="30"/>
                </a:lnTo>
                <a:lnTo>
                  <a:pt x="82" y="30"/>
                </a:lnTo>
                <a:lnTo>
                  <a:pt x="76" y="43"/>
                </a:lnTo>
                <a:lnTo>
                  <a:pt x="69" y="52"/>
                </a:lnTo>
                <a:lnTo>
                  <a:pt x="69" y="52"/>
                </a:lnTo>
                <a:lnTo>
                  <a:pt x="68" y="55"/>
                </a:lnTo>
                <a:lnTo>
                  <a:pt x="68" y="55"/>
                </a:lnTo>
                <a:lnTo>
                  <a:pt x="60" y="66"/>
                </a:lnTo>
                <a:lnTo>
                  <a:pt x="60" y="66"/>
                </a:lnTo>
                <a:lnTo>
                  <a:pt x="55" y="74"/>
                </a:lnTo>
                <a:lnTo>
                  <a:pt x="55" y="74"/>
                </a:lnTo>
                <a:lnTo>
                  <a:pt x="50" y="85"/>
                </a:lnTo>
                <a:lnTo>
                  <a:pt x="50" y="85"/>
                </a:lnTo>
                <a:lnTo>
                  <a:pt x="50" y="87"/>
                </a:lnTo>
                <a:lnTo>
                  <a:pt x="50" y="87"/>
                </a:lnTo>
                <a:lnTo>
                  <a:pt x="50" y="92"/>
                </a:lnTo>
                <a:lnTo>
                  <a:pt x="50" y="92"/>
                </a:lnTo>
                <a:lnTo>
                  <a:pt x="50" y="93"/>
                </a:lnTo>
                <a:lnTo>
                  <a:pt x="49" y="95"/>
                </a:lnTo>
                <a:lnTo>
                  <a:pt x="49" y="95"/>
                </a:lnTo>
                <a:lnTo>
                  <a:pt x="46" y="95"/>
                </a:lnTo>
                <a:lnTo>
                  <a:pt x="44" y="93"/>
                </a:lnTo>
                <a:lnTo>
                  <a:pt x="44" y="93"/>
                </a:lnTo>
                <a:lnTo>
                  <a:pt x="44" y="92"/>
                </a:lnTo>
                <a:lnTo>
                  <a:pt x="44" y="92"/>
                </a:lnTo>
                <a:lnTo>
                  <a:pt x="42" y="90"/>
                </a:lnTo>
                <a:lnTo>
                  <a:pt x="42" y="90"/>
                </a:lnTo>
                <a:lnTo>
                  <a:pt x="38" y="82"/>
                </a:lnTo>
                <a:lnTo>
                  <a:pt x="38" y="82"/>
                </a:lnTo>
                <a:lnTo>
                  <a:pt x="34" y="77"/>
                </a:lnTo>
                <a:lnTo>
                  <a:pt x="34" y="77"/>
                </a:lnTo>
                <a:lnTo>
                  <a:pt x="33" y="76"/>
                </a:lnTo>
                <a:lnTo>
                  <a:pt x="33" y="76"/>
                </a:lnTo>
                <a:lnTo>
                  <a:pt x="23" y="65"/>
                </a:lnTo>
                <a:lnTo>
                  <a:pt x="23" y="65"/>
                </a:lnTo>
                <a:lnTo>
                  <a:pt x="8" y="51"/>
                </a:lnTo>
                <a:lnTo>
                  <a:pt x="8" y="51"/>
                </a:lnTo>
                <a:lnTo>
                  <a:pt x="5" y="47"/>
                </a:lnTo>
                <a:lnTo>
                  <a:pt x="5" y="47"/>
                </a:lnTo>
                <a:lnTo>
                  <a:pt x="1" y="43"/>
                </a:lnTo>
                <a:lnTo>
                  <a:pt x="0" y="40"/>
                </a:lnTo>
                <a:lnTo>
                  <a:pt x="0" y="33"/>
                </a:lnTo>
                <a:lnTo>
                  <a:pt x="0" y="29"/>
                </a:lnTo>
                <a:lnTo>
                  <a:pt x="0" y="29"/>
                </a:lnTo>
                <a:lnTo>
                  <a:pt x="0" y="22"/>
                </a:lnTo>
                <a:lnTo>
                  <a:pt x="0" y="22"/>
                </a:lnTo>
                <a:lnTo>
                  <a:pt x="3" y="14"/>
                </a:lnTo>
                <a:lnTo>
                  <a:pt x="3" y="14"/>
                </a:lnTo>
                <a:lnTo>
                  <a:pt x="5" y="13"/>
                </a:lnTo>
                <a:lnTo>
                  <a:pt x="5" y="13"/>
                </a:lnTo>
                <a:lnTo>
                  <a:pt x="9" y="8"/>
                </a:lnTo>
                <a:lnTo>
                  <a:pt x="17" y="5"/>
                </a:lnTo>
                <a:lnTo>
                  <a:pt x="17" y="5"/>
                </a:lnTo>
                <a:lnTo>
                  <a:pt x="20" y="3"/>
                </a:lnTo>
                <a:lnTo>
                  <a:pt x="23" y="5"/>
                </a:lnTo>
                <a:lnTo>
                  <a:pt x="23" y="5"/>
                </a:lnTo>
                <a:lnTo>
                  <a:pt x="30" y="6"/>
                </a:lnTo>
                <a:lnTo>
                  <a:pt x="36" y="10"/>
                </a:lnTo>
                <a:lnTo>
                  <a:pt x="36" y="10"/>
                </a:lnTo>
                <a:lnTo>
                  <a:pt x="42" y="16"/>
                </a:lnTo>
                <a:lnTo>
                  <a:pt x="42" y="16"/>
                </a:lnTo>
                <a:lnTo>
                  <a:pt x="42" y="16"/>
                </a:lnTo>
                <a:lnTo>
                  <a:pt x="42" y="16"/>
                </a:lnTo>
                <a:close/>
                <a:moveTo>
                  <a:pt x="36" y="63"/>
                </a:moveTo>
                <a:lnTo>
                  <a:pt x="36" y="63"/>
                </a:lnTo>
                <a:lnTo>
                  <a:pt x="38" y="65"/>
                </a:lnTo>
                <a:lnTo>
                  <a:pt x="39" y="66"/>
                </a:lnTo>
                <a:lnTo>
                  <a:pt x="39" y="66"/>
                </a:lnTo>
                <a:lnTo>
                  <a:pt x="39" y="65"/>
                </a:lnTo>
                <a:lnTo>
                  <a:pt x="39" y="65"/>
                </a:lnTo>
                <a:lnTo>
                  <a:pt x="38" y="65"/>
                </a:lnTo>
                <a:lnTo>
                  <a:pt x="36" y="63"/>
                </a:lnTo>
                <a:lnTo>
                  <a:pt x="36" y="63"/>
                </a:lnTo>
                <a:lnTo>
                  <a:pt x="38" y="60"/>
                </a:lnTo>
                <a:lnTo>
                  <a:pt x="38" y="60"/>
                </a:lnTo>
                <a:lnTo>
                  <a:pt x="36" y="60"/>
                </a:lnTo>
                <a:lnTo>
                  <a:pt x="36" y="60"/>
                </a:lnTo>
                <a:lnTo>
                  <a:pt x="36" y="58"/>
                </a:lnTo>
                <a:lnTo>
                  <a:pt x="34" y="58"/>
                </a:lnTo>
                <a:lnTo>
                  <a:pt x="34" y="58"/>
                </a:lnTo>
                <a:lnTo>
                  <a:pt x="36" y="57"/>
                </a:lnTo>
                <a:lnTo>
                  <a:pt x="36" y="57"/>
                </a:lnTo>
                <a:lnTo>
                  <a:pt x="36" y="52"/>
                </a:lnTo>
                <a:lnTo>
                  <a:pt x="36" y="52"/>
                </a:lnTo>
                <a:lnTo>
                  <a:pt x="38" y="51"/>
                </a:lnTo>
                <a:lnTo>
                  <a:pt x="38" y="51"/>
                </a:lnTo>
                <a:lnTo>
                  <a:pt x="34" y="47"/>
                </a:lnTo>
                <a:lnTo>
                  <a:pt x="34" y="47"/>
                </a:lnTo>
                <a:lnTo>
                  <a:pt x="33" y="49"/>
                </a:lnTo>
                <a:lnTo>
                  <a:pt x="33" y="49"/>
                </a:lnTo>
                <a:lnTo>
                  <a:pt x="33" y="51"/>
                </a:lnTo>
                <a:lnTo>
                  <a:pt x="33" y="51"/>
                </a:lnTo>
                <a:lnTo>
                  <a:pt x="34" y="54"/>
                </a:lnTo>
                <a:lnTo>
                  <a:pt x="34" y="54"/>
                </a:lnTo>
                <a:lnTo>
                  <a:pt x="34" y="55"/>
                </a:lnTo>
                <a:lnTo>
                  <a:pt x="34" y="55"/>
                </a:lnTo>
                <a:lnTo>
                  <a:pt x="33" y="57"/>
                </a:lnTo>
                <a:lnTo>
                  <a:pt x="33" y="57"/>
                </a:lnTo>
                <a:lnTo>
                  <a:pt x="31" y="57"/>
                </a:lnTo>
                <a:lnTo>
                  <a:pt x="31" y="57"/>
                </a:lnTo>
                <a:lnTo>
                  <a:pt x="31" y="55"/>
                </a:lnTo>
                <a:lnTo>
                  <a:pt x="31" y="55"/>
                </a:lnTo>
                <a:lnTo>
                  <a:pt x="30" y="54"/>
                </a:lnTo>
                <a:lnTo>
                  <a:pt x="30" y="54"/>
                </a:lnTo>
                <a:lnTo>
                  <a:pt x="30" y="54"/>
                </a:lnTo>
                <a:lnTo>
                  <a:pt x="30" y="54"/>
                </a:lnTo>
                <a:lnTo>
                  <a:pt x="28" y="55"/>
                </a:lnTo>
                <a:lnTo>
                  <a:pt x="28" y="55"/>
                </a:lnTo>
                <a:lnTo>
                  <a:pt x="30" y="57"/>
                </a:lnTo>
                <a:lnTo>
                  <a:pt x="30" y="57"/>
                </a:lnTo>
                <a:lnTo>
                  <a:pt x="36" y="63"/>
                </a:lnTo>
                <a:lnTo>
                  <a:pt x="36" y="63"/>
                </a:lnTo>
                <a:lnTo>
                  <a:pt x="36" y="63"/>
                </a:lnTo>
                <a:lnTo>
                  <a:pt x="36" y="63"/>
                </a:lnTo>
                <a:close/>
                <a:moveTo>
                  <a:pt x="12" y="38"/>
                </a:moveTo>
                <a:lnTo>
                  <a:pt x="12" y="38"/>
                </a:lnTo>
                <a:lnTo>
                  <a:pt x="11" y="35"/>
                </a:lnTo>
                <a:lnTo>
                  <a:pt x="11" y="35"/>
                </a:lnTo>
                <a:lnTo>
                  <a:pt x="11" y="32"/>
                </a:lnTo>
                <a:lnTo>
                  <a:pt x="11" y="32"/>
                </a:lnTo>
                <a:lnTo>
                  <a:pt x="12" y="27"/>
                </a:lnTo>
                <a:lnTo>
                  <a:pt x="12" y="27"/>
                </a:lnTo>
                <a:lnTo>
                  <a:pt x="16" y="21"/>
                </a:lnTo>
                <a:lnTo>
                  <a:pt x="16" y="21"/>
                </a:lnTo>
                <a:lnTo>
                  <a:pt x="16" y="19"/>
                </a:lnTo>
                <a:lnTo>
                  <a:pt x="16" y="19"/>
                </a:lnTo>
                <a:lnTo>
                  <a:pt x="14" y="19"/>
                </a:lnTo>
                <a:lnTo>
                  <a:pt x="14" y="19"/>
                </a:lnTo>
                <a:lnTo>
                  <a:pt x="9" y="22"/>
                </a:lnTo>
                <a:lnTo>
                  <a:pt x="8" y="29"/>
                </a:lnTo>
                <a:lnTo>
                  <a:pt x="8" y="29"/>
                </a:lnTo>
                <a:lnTo>
                  <a:pt x="8" y="29"/>
                </a:lnTo>
                <a:lnTo>
                  <a:pt x="8" y="29"/>
                </a:lnTo>
                <a:lnTo>
                  <a:pt x="9" y="33"/>
                </a:lnTo>
                <a:lnTo>
                  <a:pt x="12" y="38"/>
                </a:lnTo>
                <a:lnTo>
                  <a:pt x="12" y="38"/>
                </a:lnTo>
                <a:close/>
                <a:moveTo>
                  <a:pt x="64" y="29"/>
                </a:moveTo>
                <a:lnTo>
                  <a:pt x="64" y="29"/>
                </a:lnTo>
                <a:lnTo>
                  <a:pt x="66" y="25"/>
                </a:lnTo>
                <a:lnTo>
                  <a:pt x="66" y="25"/>
                </a:lnTo>
                <a:lnTo>
                  <a:pt x="66" y="24"/>
                </a:lnTo>
                <a:lnTo>
                  <a:pt x="66" y="24"/>
                </a:lnTo>
                <a:lnTo>
                  <a:pt x="64" y="17"/>
                </a:lnTo>
                <a:lnTo>
                  <a:pt x="64" y="17"/>
                </a:lnTo>
                <a:lnTo>
                  <a:pt x="64" y="16"/>
                </a:lnTo>
                <a:lnTo>
                  <a:pt x="64" y="16"/>
                </a:lnTo>
                <a:lnTo>
                  <a:pt x="64" y="16"/>
                </a:lnTo>
                <a:lnTo>
                  <a:pt x="64" y="16"/>
                </a:lnTo>
                <a:lnTo>
                  <a:pt x="60" y="24"/>
                </a:lnTo>
                <a:lnTo>
                  <a:pt x="60" y="24"/>
                </a:lnTo>
                <a:lnTo>
                  <a:pt x="64" y="29"/>
                </a:lnTo>
                <a:lnTo>
                  <a:pt x="64" y="29"/>
                </a:lnTo>
                <a:close/>
                <a:moveTo>
                  <a:pt x="23" y="43"/>
                </a:moveTo>
                <a:lnTo>
                  <a:pt x="23" y="43"/>
                </a:lnTo>
                <a:lnTo>
                  <a:pt x="22" y="44"/>
                </a:lnTo>
                <a:lnTo>
                  <a:pt x="22" y="44"/>
                </a:lnTo>
                <a:lnTo>
                  <a:pt x="27" y="51"/>
                </a:lnTo>
                <a:lnTo>
                  <a:pt x="27" y="51"/>
                </a:lnTo>
                <a:lnTo>
                  <a:pt x="27" y="49"/>
                </a:lnTo>
                <a:lnTo>
                  <a:pt x="27" y="49"/>
                </a:lnTo>
                <a:lnTo>
                  <a:pt x="27" y="47"/>
                </a:lnTo>
                <a:lnTo>
                  <a:pt x="27" y="47"/>
                </a:lnTo>
                <a:lnTo>
                  <a:pt x="23" y="43"/>
                </a:lnTo>
                <a:lnTo>
                  <a:pt x="23" y="43"/>
                </a:lnTo>
                <a:close/>
                <a:moveTo>
                  <a:pt x="46" y="76"/>
                </a:moveTo>
                <a:lnTo>
                  <a:pt x="46" y="76"/>
                </a:lnTo>
                <a:lnTo>
                  <a:pt x="46" y="76"/>
                </a:lnTo>
                <a:lnTo>
                  <a:pt x="46" y="76"/>
                </a:lnTo>
                <a:lnTo>
                  <a:pt x="49" y="70"/>
                </a:lnTo>
                <a:lnTo>
                  <a:pt x="52" y="63"/>
                </a:lnTo>
                <a:lnTo>
                  <a:pt x="52" y="63"/>
                </a:lnTo>
                <a:lnTo>
                  <a:pt x="53" y="60"/>
                </a:lnTo>
                <a:lnTo>
                  <a:pt x="53" y="60"/>
                </a:lnTo>
                <a:lnTo>
                  <a:pt x="53" y="60"/>
                </a:lnTo>
                <a:lnTo>
                  <a:pt x="53" y="60"/>
                </a:lnTo>
                <a:lnTo>
                  <a:pt x="44" y="74"/>
                </a:lnTo>
                <a:lnTo>
                  <a:pt x="44" y="74"/>
                </a:lnTo>
                <a:lnTo>
                  <a:pt x="46" y="76"/>
                </a:lnTo>
                <a:lnTo>
                  <a:pt x="46" y="76"/>
                </a:lnTo>
                <a:close/>
                <a:moveTo>
                  <a:pt x="57" y="38"/>
                </a:moveTo>
                <a:lnTo>
                  <a:pt x="57" y="38"/>
                </a:lnTo>
                <a:lnTo>
                  <a:pt x="53" y="35"/>
                </a:lnTo>
                <a:lnTo>
                  <a:pt x="53" y="35"/>
                </a:lnTo>
                <a:lnTo>
                  <a:pt x="52" y="38"/>
                </a:lnTo>
                <a:lnTo>
                  <a:pt x="52" y="38"/>
                </a:lnTo>
                <a:lnTo>
                  <a:pt x="53" y="43"/>
                </a:lnTo>
                <a:lnTo>
                  <a:pt x="53" y="43"/>
                </a:lnTo>
                <a:lnTo>
                  <a:pt x="53" y="43"/>
                </a:lnTo>
                <a:lnTo>
                  <a:pt x="53" y="43"/>
                </a:lnTo>
                <a:lnTo>
                  <a:pt x="57" y="38"/>
                </a:lnTo>
                <a:lnTo>
                  <a:pt x="57" y="38"/>
                </a:lnTo>
                <a:close/>
                <a:moveTo>
                  <a:pt x="36" y="40"/>
                </a:moveTo>
                <a:lnTo>
                  <a:pt x="36" y="40"/>
                </a:lnTo>
                <a:lnTo>
                  <a:pt x="36" y="40"/>
                </a:lnTo>
                <a:lnTo>
                  <a:pt x="36" y="40"/>
                </a:lnTo>
                <a:lnTo>
                  <a:pt x="38" y="36"/>
                </a:lnTo>
                <a:lnTo>
                  <a:pt x="38" y="36"/>
                </a:lnTo>
                <a:lnTo>
                  <a:pt x="38" y="35"/>
                </a:lnTo>
                <a:lnTo>
                  <a:pt x="38" y="35"/>
                </a:lnTo>
                <a:lnTo>
                  <a:pt x="39" y="30"/>
                </a:lnTo>
                <a:lnTo>
                  <a:pt x="39" y="30"/>
                </a:lnTo>
                <a:lnTo>
                  <a:pt x="39" y="29"/>
                </a:lnTo>
                <a:lnTo>
                  <a:pt x="39" y="29"/>
                </a:lnTo>
                <a:lnTo>
                  <a:pt x="38" y="29"/>
                </a:lnTo>
                <a:lnTo>
                  <a:pt x="38" y="29"/>
                </a:lnTo>
                <a:lnTo>
                  <a:pt x="36" y="36"/>
                </a:lnTo>
                <a:lnTo>
                  <a:pt x="36" y="36"/>
                </a:lnTo>
                <a:lnTo>
                  <a:pt x="36" y="40"/>
                </a:lnTo>
                <a:lnTo>
                  <a:pt x="36" y="40"/>
                </a:lnTo>
                <a:close/>
                <a:moveTo>
                  <a:pt x="28" y="14"/>
                </a:moveTo>
                <a:lnTo>
                  <a:pt x="28" y="14"/>
                </a:lnTo>
                <a:lnTo>
                  <a:pt x="22" y="13"/>
                </a:lnTo>
                <a:lnTo>
                  <a:pt x="22" y="13"/>
                </a:lnTo>
                <a:lnTo>
                  <a:pt x="22" y="13"/>
                </a:lnTo>
                <a:lnTo>
                  <a:pt x="22" y="13"/>
                </a:lnTo>
                <a:lnTo>
                  <a:pt x="25" y="16"/>
                </a:lnTo>
                <a:lnTo>
                  <a:pt x="25" y="16"/>
                </a:lnTo>
                <a:lnTo>
                  <a:pt x="27" y="16"/>
                </a:lnTo>
                <a:lnTo>
                  <a:pt x="27" y="16"/>
                </a:lnTo>
                <a:lnTo>
                  <a:pt x="28" y="16"/>
                </a:lnTo>
                <a:lnTo>
                  <a:pt x="28" y="14"/>
                </a:lnTo>
                <a:lnTo>
                  <a:pt x="28" y="14"/>
                </a:lnTo>
                <a:close/>
                <a:moveTo>
                  <a:pt x="38" y="47"/>
                </a:moveTo>
                <a:lnTo>
                  <a:pt x="38" y="47"/>
                </a:lnTo>
                <a:lnTo>
                  <a:pt x="39" y="44"/>
                </a:lnTo>
                <a:lnTo>
                  <a:pt x="39" y="41"/>
                </a:lnTo>
                <a:lnTo>
                  <a:pt x="39" y="41"/>
                </a:lnTo>
                <a:lnTo>
                  <a:pt x="36" y="44"/>
                </a:lnTo>
                <a:lnTo>
                  <a:pt x="36" y="44"/>
                </a:lnTo>
                <a:lnTo>
                  <a:pt x="38" y="47"/>
                </a:lnTo>
                <a:lnTo>
                  <a:pt x="38" y="47"/>
                </a:lnTo>
                <a:close/>
                <a:moveTo>
                  <a:pt x="47" y="46"/>
                </a:moveTo>
                <a:lnTo>
                  <a:pt x="47" y="46"/>
                </a:lnTo>
                <a:lnTo>
                  <a:pt x="44" y="52"/>
                </a:lnTo>
                <a:lnTo>
                  <a:pt x="44" y="52"/>
                </a:lnTo>
                <a:lnTo>
                  <a:pt x="44" y="54"/>
                </a:lnTo>
                <a:lnTo>
                  <a:pt x="44" y="54"/>
                </a:lnTo>
                <a:lnTo>
                  <a:pt x="49" y="49"/>
                </a:lnTo>
                <a:lnTo>
                  <a:pt x="49" y="49"/>
                </a:lnTo>
                <a:lnTo>
                  <a:pt x="49" y="47"/>
                </a:lnTo>
                <a:lnTo>
                  <a:pt x="49" y="47"/>
                </a:lnTo>
                <a:lnTo>
                  <a:pt x="47" y="46"/>
                </a:lnTo>
                <a:lnTo>
                  <a:pt x="47" y="46"/>
                </a:lnTo>
                <a:close/>
                <a:moveTo>
                  <a:pt x="55" y="47"/>
                </a:moveTo>
                <a:lnTo>
                  <a:pt x="55" y="47"/>
                </a:lnTo>
                <a:lnTo>
                  <a:pt x="58" y="44"/>
                </a:lnTo>
                <a:lnTo>
                  <a:pt x="58" y="44"/>
                </a:lnTo>
                <a:lnTo>
                  <a:pt x="58" y="43"/>
                </a:lnTo>
                <a:lnTo>
                  <a:pt x="58" y="43"/>
                </a:lnTo>
                <a:lnTo>
                  <a:pt x="55" y="47"/>
                </a:lnTo>
                <a:lnTo>
                  <a:pt x="55" y="47"/>
                </a:lnTo>
                <a:lnTo>
                  <a:pt x="55" y="47"/>
                </a:lnTo>
                <a:lnTo>
                  <a:pt x="55" y="47"/>
                </a:lnTo>
                <a:close/>
                <a:moveTo>
                  <a:pt x="28" y="25"/>
                </a:moveTo>
                <a:lnTo>
                  <a:pt x="28" y="25"/>
                </a:lnTo>
                <a:lnTo>
                  <a:pt x="27" y="29"/>
                </a:lnTo>
                <a:lnTo>
                  <a:pt x="27" y="29"/>
                </a:lnTo>
                <a:lnTo>
                  <a:pt x="28" y="30"/>
                </a:lnTo>
                <a:lnTo>
                  <a:pt x="28" y="30"/>
                </a:lnTo>
                <a:lnTo>
                  <a:pt x="30" y="29"/>
                </a:lnTo>
                <a:lnTo>
                  <a:pt x="30" y="29"/>
                </a:lnTo>
                <a:lnTo>
                  <a:pt x="30" y="29"/>
                </a:lnTo>
                <a:lnTo>
                  <a:pt x="30" y="29"/>
                </a:lnTo>
                <a:lnTo>
                  <a:pt x="28" y="25"/>
                </a:lnTo>
                <a:lnTo>
                  <a:pt x="28" y="25"/>
                </a:lnTo>
                <a:close/>
                <a:moveTo>
                  <a:pt x="63" y="33"/>
                </a:moveTo>
                <a:lnTo>
                  <a:pt x="63" y="33"/>
                </a:lnTo>
                <a:lnTo>
                  <a:pt x="61" y="36"/>
                </a:lnTo>
                <a:lnTo>
                  <a:pt x="63" y="40"/>
                </a:lnTo>
                <a:lnTo>
                  <a:pt x="63" y="40"/>
                </a:lnTo>
                <a:lnTo>
                  <a:pt x="64" y="36"/>
                </a:lnTo>
                <a:lnTo>
                  <a:pt x="64" y="36"/>
                </a:lnTo>
                <a:lnTo>
                  <a:pt x="63" y="33"/>
                </a:lnTo>
                <a:lnTo>
                  <a:pt x="63" y="33"/>
                </a:lnTo>
                <a:close/>
                <a:moveTo>
                  <a:pt x="31" y="11"/>
                </a:moveTo>
                <a:lnTo>
                  <a:pt x="31" y="11"/>
                </a:lnTo>
                <a:lnTo>
                  <a:pt x="41" y="19"/>
                </a:lnTo>
                <a:lnTo>
                  <a:pt x="41" y="19"/>
                </a:lnTo>
                <a:lnTo>
                  <a:pt x="38" y="14"/>
                </a:lnTo>
                <a:lnTo>
                  <a:pt x="31" y="11"/>
                </a:lnTo>
                <a:lnTo>
                  <a:pt x="31" y="11"/>
                </a:lnTo>
                <a:close/>
                <a:moveTo>
                  <a:pt x="64" y="10"/>
                </a:moveTo>
                <a:lnTo>
                  <a:pt x="64" y="10"/>
                </a:lnTo>
                <a:lnTo>
                  <a:pt x="64" y="10"/>
                </a:lnTo>
                <a:lnTo>
                  <a:pt x="64" y="10"/>
                </a:lnTo>
                <a:lnTo>
                  <a:pt x="61" y="10"/>
                </a:lnTo>
                <a:lnTo>
                  <a:pt x="57" y="13"/>
                </a:lnTo>
                <a:lnTo>
                  <a:pt x="57" y="13"/>
                </a:lnTo>
                <a:lnTo>
                  <a:pt x="57" y="13"/>
                </a:lnTo>
                <a:lnTo>
                  <a:pt x="57" y="14"/>
                </a:lnTo>
                <a:lnTo>
                  <a:pt x="57" y="14"/>
                </a:lnTo>
                <a:lnTo>
                  <a:pt x="58" y="13"/>
                </a:lnTo>
                <a:lnTo>
                  <a:pt x="58" y="13"/>
                </a:lnTo>
                <a:lnTo>
                  <a:pt x="60" y="11"/>
                </a:lnTo>
                <a:lnTo>
                  <a:pt x="63" y="10"/>
                </a:lnTo>
                <a:lnTo>
                  <a:pt x="63" y="10"/>
                </a:lnTo>
                <a:lnTo>
                  <a:pt x="64" y="10"/>
                </a:lnTo>
                <a:lnTo>
                  <a:pt x="64" y="10"/>
                </a:lnTo>
                <a:close/>
                <a:moveTo>
                  <a:pt x="22" y="25"/>
                </a:moveTo>
                <a:lnTo>
                  <a:pt x="22" y="25"/>
                </a:lnTo>
                <a:lnTo>
                  <a:pt x="25" y="21"/>
                </a:lnTo>
                <a:lnTo>
                  <a:pt x="25" y="21"/>
                </a:lnTo>
                <a:lnTo>
                  <a:pt x="23" y="21"/>
                </a:lnTo>
                <a:lnTo>
                  <a:pt x="22" y="21"/>
                </a:lnTo>
                <a:lnTo>
                  <a:pt x="22" y="21"/>
                </a:lnTo>
                <a:lnTo>
                  <a:pt x="22" y="25"/>
                </a:lnTo>
                <a:lnTo>
                  <a:pt x="22" y="25"/>
                </a:lnTo>
                <a:close/>
                <a:moveTo>
                  <a:pt x="47" y="58"/>
                </a:moveTo>
                <a:lnTo>
                  <a:pt x="47" y="58"/>
                </a:lnTo>
                <a:lnTo>
                  <a:pt x="47" y="58"/>
                </a:lnTo>
                <a:lnTo>
                  <a:pt x="47" y="58"/>
                </a:lnTo>
                <a:lnTo>
                  <a:pt x="52" y="54"/>
                </a:lnTo>
                <a:lnTo>
                  <a:pt x="52" y="54"/>
                </a:lnTo>
                <a:lnTo>
                  <a:pt x="50" y="52"/>
                </a:lnTo>
                <a:lnTo>
                  <a:pt x="50" y="52"/>
                </a:lnTo>
                <a:lnTo>
                  <a:pt x="47" y="58"/>
                </a:lnTo>
                <a:lnTo>
                  <a:pt x="47" y="58"/>
                </a:lnTo>
                <a:close/>
                <a:moveTo>
                  <a:pt x="61" y="30"/>
                </a:moveTo>
                <a:lnTo>
                  <a:pt x="61" y="30"/>
                </a:lnTo>
                <a:lnTo>
                  <a:pt x="58" y="27"/>
                </a:lnTo>
                <a:lnTo>
                  <a:pt x="58" y="27"/>
                </a:lnTo>
                <a:lnTo>
                  <a:pt x="60" y="33"/>
                </a:lnTo>
                <a:lnTo>
                  <a:pt x="60" y="33"/>
                </a:lnTo>
                <a:lnTo>
                  <a:pt x="61" y="30"/>
                </a:lnTo>
                <a:lnTo>
                  <a:pt x="61" y="30"/>
                </a:lnTo>
                <a:close/>
                <a:moveTo>
                  <a:pt x="58" y="52"/>
                </a:moveTo>
                <a:lnTo>
                  <a:pt x="58" y="52"/>
                </a:lnTo>
                <a:lnTo>
                  <a:pt x="60" y="55"/>
                </a:lnTo>
                <a:lnTo>
                  <a:pt x="60" y="55"/>
                </a:lnTo>
                <a:lnTo>
                  <a:pt x="63" y="51"/>
                </a:lnTo>
                <a:lnTo>
                  <a:pt x="63" y="51"/>
                </a:lnTo>
                <a:lnTo>
                  <a:pt x="58" y="52"/>
                </a:lnTo>
                <a:lnTo>
                  <a:pt x="58" y="52"/>
                </a:lnTo>
                <a:close/>
                <a:moveTo>
                  <a:pt x="19" y="38"/>
                </a:moveTo>
                <a:lnTo>
                  <a:pt x="19" y="38"/>
                </a:lnTo>
                <a:lnTo>
                  <a:pt x="17" y="40"/>
                </a:lnTo>
                <a:lnTo>
                  <a:pt x="17" y="40"/>
                </a:lnTo>
                <a:lnTo>
                  <a:pt x="19" y="41"/>
                </a:lnTo>
                <a:lnTo>
                  <a:pt x="19" y="41"/>
                </a:lnTo>
                <a:lnTo>
                  <a:pt x="19" y="40"/>
                </a:lnTo>
                <a:lnTo>
                  <a:pt x="19" y="38"/>
                </a:lnTo>
                <a:lnTo>
                  <a:pt x="19" y="38"/>
                </a:lnTo>
                <a:close/>
                <a:moveTo>
                  <a:pt x="66" y="32"/>
                </a:moveTo>
                <a:lnTo>
                  <a:pt x="66" y="32"/>
                </a:lnTo>
                <a:lnTo>
                  <a:pt x="66" y="33"/>
                </a:lnTo>
                <a:lnTo>
                  <a:pt x="66" y="33"/>
                </a:lnTo>
                <a:lnTo>
                  <a:pt x="68" y="32"/>
                </a:lnTo>
                <a:lnTo>
                  <a:pt x="68" y="29"/>
                </a:lnTo>
                <a:lnTo>
                  <a:pt x="68" y="29"/>
                </a:lnTo>
                <a:lnTo>
                  <a:pt x="66" y="32"/>
                </a:lnTo>
                <a:lnTo>
                  <a:pt x="66" y="32"/>
                </a:lnTo>
                <a:close/>
                <a:moveTo>
                  <a:pt x="68" y="17"/>
                </a:moveTo>
                <a:lnTo>
                  <a:pt x="68" y="17"/>
                </a:lnTo>
                <a:lnTo>
                  <a:pt x="68" y="17"/>
                </a:lnTo>
                <a:lnTo>
                  <a:pt x="68" y="17"/>
                </a:lnTo>
                <a:lnTo>
                  <a:pt x="69" y="22"/>
                </a:lnTo>
                <a:lnTo>
                  <a:pt x="69" y="22"/>
                </a:lnTo>
                <a:lnTo>
                  <a:pt x="69" y="21"/>
                </a:lnTo>
                <a:lnTo>
                  <a:pt x="69" y="21"/>
                </a:lnTo>
                <a:lnTo>
                  <a:pt x="68" y="17"/>
                </a:lnTo>
                <a:lnTo>
                  <a:pt x="68" y="17"/>
                </a:lnTo>
                <a:close/>
                <a:moveTo>
                  <a:pt x="58" y="35"/>
                </a:moveTo>
                <a:lnTo>
                  <a:pt x="58" y="35"/>
                </a:lnTo>
                <a:lnTo>
                  <a:pt x="58" y="35"/>
                </a:lnTo>
                <a:lnTo>
                  <a:pt x="58" y="35"/>
                </a:lnTo>
                <a:lnTo>
                  <a:pt x="57" y="30"/>
                </a:lnTo>
                <a:lnTo>
                  <a:pt x="57" y="30"/>
                </a:lnTo>
                <a:lnTo>
                  <a:pt x="57" y="30"/>
                </a:lnTo>
                <a:lnTo>
                  <a:pt x="57" y="30"/>
                </a:lnTo>
                <a:lnTo>
                  <a:pt x="57" y="32"/>
                </a:lnTo>
                <a:lnTo>
                  <a:pt x="57" y="32"/>
                </a:lnTo>
                <a:lnTo>
                  <a:pt x="58" y="35"/>
                </a:lnTo>
                <a:lnTo>
                  <a:pt x="58" y="35"/>
                </a:lnTo>
                <a:close/>
                <a:moveTo>
                  <a:pt x="46" y="41"/>
                </a:moveTo>
                <a:lnTo>
                  <a:pt x="46" y="41"/>
                </a:lnTo>
                <a:lnTo>
                  <a:pt x="42" y="44"/>
                </a:lnTo>
                <a:lnTo>
                  <a:pt x="42" y="44"/>
                </a:lnTo>
                <a:lnTo>
                  <a:pt x="44" y="46"/>
                </a:lnTo>
                <a:lnTo>
                  <a:pt x="44" y="46"/>
                </a:lnTo>
                <a:lnTo>
                  <a:pt x="46" y="41"/>
                </a:lnTo>
                <a:lnTo>
                  <a:pt x="46" y="41"/>
                </a:lnTo>
                <a:lnTo>
                  <a:pt x="46" y="41"/>
                </a:lnTo>
                <a:lnTo>
                  <a:pt x="46" y="41"/>
                </a:lnTo>
                <a:close/>
                <a:moveTo>
                  <a:pt x="42" y="35"/>
                </a:moveTo>
                <a:lnTo>
                  <a:pt x="42" y="35"/>
                </a:lnTo>
                <a:lnTo>
                  <a:pt x="42" y="38"/>
                </a:lnTo>
                <a:lnTo>
                  <a:pt x="42" y="38"/>
                </a:lnTo>
                <a:lnTo>
                  <a:pt x="42" y="36"/>
                </a:lnTo>
                <a:lnTo>
                  <a:pt x="42" y="35"/>
                </a:lnTo>
                <a:lnTo>
                  <a:pt x="42" y="35"/>
                </a:lnTo>
                <a:close/>
                <a:moveTo>
                  <a:pt x="34" y="29"/>
                </a:moveTo>
                <a:lnTo>
                  <a:pt x="34" y="29"/>
                </a:lnTo>
                <a:lnTo>
                  <a:pt x="33" y="29"/>
                </a:lnTo>
                <a:lnTo>
                  <a:pt x="33" y="29"/>
                </a:lnTo>
                <a:lnTo>
                  <a:pt x="34" y="32"/>
                </a:lnTo>
                <a:lnTo>
                  <a:pt x="34" y="32"/>
                </a:lnTo>
                <a:lnTo>
                  <a:pt x="34" y="32"/>
                </a:lnTo>
                <a:lnTo>
                  <a:pt x="34" y="32"/>
                </a:lnTo>
                <a:lnTo>
                  <a:pt x="34" y="29"/>
                </a:lnTo>
                <a:lnTo>
                  <a:pt x="34" y="29"/>
                </a:lnTo>
                <a:close/>
                <a:moveTo>
                  <a:pt x="17" y="25"/>
                </a:moveTo>
                <a:lnTo>
                  <a:pt x="17" y="25"/>
                </a:lnTo>
                <a:lnTo>
                  <a:pt x="17" y="25"/>
                </a:lnTo>
                <a:lnTo>
                  <a:pt x="17" y="25"/>
                </a:lnTo>
                <a:lnTo>
                  <a:pt x="16" y="30"/>
                </a:lnTo>
                <a:lnTo>
                  <a:pt x="16" y="30"/>
                </a:lnTo>
                <a:lnTo>
                  <a:pt x="16" y="30"/>
                </a:lnTo>
                <a:lnTo>
                  <a:pt x="16" y="30"/>
                </a:lnTo>
                <a:lnTo>
                  <a:pt x="17" y="25"/>
                </a:lnTo>
                <a:lnTo>
                  <a:pt x="17" y="25"/>
                </a:lnTo>
                <a:close/>
                <a:moveTo>
                  <a:pt x="74" y="33"/>
                </a:moveTo>
                <a:lnTo>
                  <a:pt x="74" y="33"/>
                </a:lnTo>
                <a:lnTo>
                  <a:pt x="74" y="33"/>
                </a:lnTo>
                <a:lnTo>
                  <a:pt x="74" y="33"/>
                </a:lnTo>
                <a:lnTo>
                  <a:pt x="72" y="36"/>
                </a:lnTo>
                <a:lnTo>
                  <a:pt x="72" y="36"/>
                </a:lnTo>
                <a:lnTo>
                  <a:pt x="72" y="36"/>
                </a:lnTo>
                <a:lnTo>
                  <a:pt x="72" y="36"/>
                </a:lnTo>
                <a:lnTo>
                  <a:pt x="74" y="33"/>
                </a:lnTo>
                <a:lnTo>
                  <a:pt x="74" y="33"/>
                </a:lnTo>
                <a:close/>
                <a:moveTo>
                  <a:pt x="42" y="70"/>
                </a:moveTo>
                <a:lnTo>
                  <a:pt x="42" y="70"/>
                </a:lnTo>
                <a:lnTo>
                  <a:pt x="44" y="68"/>
                </a:lnTo>
                <a:lnTo>
                  <a:pt x="44" y="68"/>
                </a:lnTo>
                <a:lnTo>
                  <a:pt x="42" y="68"/>
                </a:lnTo>
                <a:lnTo>
                  <a:pt x="42" y="70"/>
                </a:lnTo>
                <a:lnTo>
                  <a:pt x="42" y="70"/>
                </a:lnTo>
                <a:close/>
                <a:moveTo>
                  <a:pt x="22" y="33"/>
                </a:moveTo>
                <a:lnTo>
                  <a:pt x="22" y="33"/>
                </a:lnTo>
                <a:lnTo>
                  <a:pt x="20" y="33"/>
                </a:lnTo>
                <a:lnTo>
                  <a:pt x="20" y="35"/>
                </a:lnTo>
                <a:lnTo>
                  <a:pt x="20" y="35"/>
                </a:lnTo>
                <a:lnTo>
                  <a:pt x="22" y="33"/>
                </a:lnTo>
                <a:lnTo>
                  <a:pt x="22" y="33"/>
                </a:lnTo>
                <a:close/>
                <a:moveTo>
                  <a:pt x="27" y="41"/>
                </a:moveTo>
                <a:lnTo>
                  <a:pt x="27" y="41"/>
                </a:lnTo>
                <a:lnTo>
                  <a:pt x="25" y="40"/>
                </a:lnTo>
                <a:lnTo>
                  <a:pt x="25" y="40"/>
                </a:lnTo>
                <a:lnTo>
                  <a:pt x="25" y="41"/>
                </a:lnTo>
                <a:lnTo>
                  <a:pt x="27" y="41"/>
                </a:lnTo>
                <a:lnTo>
                  <a:pt x="27" y="41"/>
                </a:lnTo>
                <a:close/>
                <a:moveTo>
                  <a:pt x="28" y="36"/>
                </a:moveTo>
                <a:lnTo>
                  <a:pt x="28" y="36"/>
                </a:lnTo>
                <a:lnTo>
                  <a:pt x="28" y="36"/>
                </a:lnTo>
                <a:lnTo>
                  <a:pt x="30" y="38"/>
                </a:lnTo>
                <a:lnTo>
                  <a:pt x="30" y="38"/>
                </a:lnTo>
                <a:lnTo>
                  <a:pt x="28" y="36"/>
                </a:lnTo>
                <a:lnTo>
                  <a:pt x="28" y="36"/>
                </a:lnTo>
                <a:close/>
                <a:moveTo>
                  <a:pt x="31" y="32"/>
                </a:moveTo>
                <a:lnTo>
                  <a:pt x="31" y="32"/>
                </a:lnTo>
                <a:lnTo>
                  <a:pt x="31" y="33"/>
                </a:lnTo>
                <a:lnTo>
                  <a:pt x="31" y="33"/>
                </a:lnTo>
                <a:lnTo>
                  <a:pt x="31" y="33"/>
                </a:lnTo>
                <a:lnTo>
                  <a:pt x="31" y="32"/>
                </a:lnTo>
                <a:lnTo>
                  <a:pt x="31" y="32"/>
                </a:lnTo>
                <a:close/>
                <a:moveTo>
                  <a:pt x="23" y="36"/>
                </a:moveTo>
                <a:lnTo>
                  <a:pt x="23" y="36"/>
                </a:lnTo>
                <a:lnTo>
                  <a:pt x="23" y="38"/>
                </a:lnTo>
                <a:lnTo>
                  <a:pt x="23" y="38"/>
                </a:lnTo>
                <a:lnTo>
                  <a:pt x="23" y="36"/>
                </a:lnTo>
                <a:lnTo>
                  <a:pt x="23" y="36"/>
                </a:lnTo>
                <a:lnTo>
                  <a:pt x="23" y="36"/>
                </a:lnTo>
                <a:close/>
                <a:moveTo>
                  <a:pt x="20" y="29"/>
                </a:moveTo>
                <a:lnTo>
                  <a:pt x="20" y="29"/>
                </a:lnTo>
                <a:lnTo>
                  <a:pt x="20" y="29"/>
                </a:lnTo>
                <a:lnTo>
                  <a:pt x="20" y="29"/>
                </a:lnTo>
                <a:lnTo>
                  <a:pt x="19" y="30"/>
                </a:lnTo>
                <a:lnTo>
                  <a:pt x="19" y="30"/>
                </a:lnTo>
                <a:lnTo>
                  <a:pt x="19" y="30"/>
                </a:lnTo>
                <a:lnTo>
                  <a:pt x="19" y="30"/>
                </a:lnTo>
                <a:lnTo>
                  <a:pt x="20" y="29"/>
                </a:lnTo>
                <a:lnTo>
                  <a:pt x="20" y="29"/>
                </a:lnTo>
                <a:close/>
                <a:moveTo>
                  <a:pt x="31" y="25"/>
                </a:moveTo>
                <a:lnTo>
                  <a:pt x="31" y="25"/>
                </a:lnTo>
                <a:lnTo>
                  <a:pt x="33" y="25"/>
                </a:lnTo>
                <a:lnTo>
                  <a:pt x="33" y="25"/>
                </a:lnTo>
                <a:lnTo>
                  <a:pt x="31" y="24"/>
                </a:lnTo>
                <a:lnTo>
                  <a:pt x="31" y="24"/>
                </a:lnTo>
                <a:lnTo>
                  <a:pt x="31" y="25"/>
                </a:lnTo>
                <a:lnTo>
                  <a:pt x="31" y="25"/>
                </a:lnTo>
                <a:close/>
                <a:moveTo>
                  <a:pt x="9" y="19"/>
                </a:moveTo>
                <a:lnTo>
                  <a:pt x="9" y="19"/>
                </a:lnTo>
                <a:lnTo>
                  <a:pt x="9" y="19"/>
                </a:lnTo>
                <a:lnTo>
                  <a:pt x="9" y="19"/>
                </a:lnTo>
                <a:lnTo>
                  <a:pt x="9" y="19"/>
                </a:lnTo>
                <a:lnTo>
                  <a:pt x="9" y="19"/>
                </a:lnTo>
                <a:lnTo>
                  <a:pt x="9" y="19"/>
                </a:lnTo>
                <a:lnTo>
                  <a:pt x="9" y="19"/>
                </a:lnTo>
                <a:lnTo>
                  <a:pt x="9" y="19"/>
                </a:lnTo>
                <a:lnTo>
                  <a:pt x="9" y="19"/>
                </a:lnTo>
                <a:close/>
                <a:moveTo>
                  <a:pt x="17" y="24"/>
                </a:moveTo>
                <a:lnTo>
                  <a:pt x="17" y="24"/>
                </a:lnTo>
                <a:lnTo>
                  <a:pt x="17" y="25"/>
                </a:lnTo>
                <a:lnTo>
                  <a:pt x="17" y="25"/>
                </a:lnTo>
                <a:lnTo>
                  <a:pt x="17" y="24"/>
                </a:lnTo>
                <a:lnTo>
                  <a:pt x="17" y="24"/>
                </a:lnTo>
                <a:lnTo>
                  <a:pt x="17" y="24"/>
                </a:lnTo>
                <a:lnTo>
                  <a:pt x="17" y="24"/>
                </a:lnTo>
                <a:lnTo>
                  <a:pt x="17" y="24"/>
                </a:lnTo>
                <a:lnTo>
                  <a:pt x="17" y="24"/>
                </a:lnTo>
                <a:close/>
              </a:path>
            </a:pathLst>
          </a:custGeom>
          <a:solidFill>
            <a:srgbClr val="BD00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04"/>
          <p:cNvSpPr>
            <a:spLocks noEditPoints="1"/>
          </p:cNvSpPr>
          <p:nvPr/>
        </p:nvSpPr>
        <p:spPr bwMode="auto">
          <a:xfrm>
            <a:off x="7721479" y="3463217"/>
            <a:ext cx="948796" cy="879636"/>
          </a:xfrm>
          <a:custGeom>
            <a:avLst/>
            <a:gdLst>
              <a:gd name="T0" fmla="*/ 92 w 439"/>
              <a:gd name="T1" fmla="*/ 3 h 407"/>
              <a:gd name="T2" fmla="*/ 127 w 439"/>
              <a:gd name="T3" fmla="*/ 150 h 407"/>
              <a:gd name="T4" fmla="*/ 182 w 439"/>
              <a:gd name="T5" fmla="*/ 3 h 407"/>
              <a:gd name="T6" fmla="*/ 220 w 439"/>
              <a:gd name="T7" fmla="*/ 148 h 407"/>
              <a:gd name="T8" fmla="*/ 286 w 439"/>
              <a:gd name="T9" fmla="*/ 17 h 407"/>
              <a:gd name="T10" fmla="*/ 295 w 439"/>
              <a:gd name="T11" fmla="*/ 19 h 407"/>
              <a:gd name="T12" fmla="*/ 368 w 439"/>
              <a:gd name="T13" fmla="*/ 85 h 407"/>
              <a:gd name="T14" fmla="*/ 437 w 439"/>
              <a:gd name="T15" fmla="*/ 307 h 407"/>
              <a:gd name="T16" fmla="*/ 321 w 439"/>
              <a:gd name="T17" fmla="*/ 400 h 407"/>
              <a:gd name="T18" fmla="*/ 130 w 439"/>
              <a:gd name="T19" fmla="*/ 405 h 407"/>
              <a:gd name="T20" fmla="*/ 0 w 439"/>
              <a:gd name="T21" fmla="*/ 314 h 407"/>
              <a:gd name="T22" fmla="*/ 365 w 439"/>
              <a:gd name="T23" fmla="*/ 385 h 407"/>
              <a:gd name="T24" fmla="*/ 377 w 439"/>
              <a:gd name="T25" fmla="*/ 158 h 407"/>
              <a:gd name="T26" fmla="*/ 108 w 439"/>
              <a:gd name="T27" fmla="*/ 159 h 407"/>
              <a:gd name="T28" fmla="*/ 7 w 439"/>
              <a:gd name="T29" fmla="*/ 244 h 407"/>
              <a:gd name="T30" fmla="*/ 86 w 439"/>
              <a:gd name="T31" fmla="*/ 397 h 407"/>
              <a:gd name="T32" fmla="*/ 242 w 439"/>
              <a:gd name="T33" fmla="*/ 344 h 407"/>
              <a:gd name="T34" fmla="*/ 281 w 439"/>
              <a:gd name="T35" fmla="*/ 28 h 407"/>
              <a:gd name="T36" fmla="*/ 281 w 439"/>
              <a:gd name="T37" fmla="*/ 53 h 407"/>
              <a:gd name="T38" fmla="*/ 202 w 439"/>
              <a:gd name="T39" fmla="*/ 30 h 407"/>
              <a:gd name="T40" fmla="*/ 112 w 439"/>
              <a:gd name="T41" fmla="*/ 28 h 407"/>
              <a:gd name="T42" fmla="*/ 78 w 439"/>
              <a:gd name="T43" fmla="*/ 8 h 407"/>
              <a:gd name="T44" fmla="*/ 147 w 439"/>
              <a:gd name="T45" fmla="*/ 23 h 407"/>
              <a:gd name="T46" fmla="*/ 351 w 439"/>
              <a:gd name="T47" fmla="*/ 9 h 407"/>
              <a:gd name="T48" fmla="*/ 338 w 439"/>
              <a:gd name="T49" fmla="*/ 44 h 407"/>
              <a:gd name="T50" fmla="*/ 283 w 439"/>
              <a:gd name="T51" fmla="*/ 17 h 407"/>
              <a:gd name="T52" fmla="*/ 341 w 439"/>
              <a:gd name="T53" fmla="*/ 113 h 407"/>
              <a:gd name="T54" fmla="*/ 82 w 439"/>
              <a:gd name="T55" fmla="*/ 85 h 407"/>
              <a:gd name="T56" fmla="*/ 81 w 439"/>
              <a:gd name="T57" fmla="*/ 58 h 407"/>
              <a:gd name="T58" fmla="*/ 94 w 439"/>
              <a:gd name="T59" fmla="*/ 71 h 407"/>
              <a:gd name="T60" fmla="*/ 54 w 439"/>
              <a:gd name="T61" fmla="*/ 154 h 407"/>
              <a:gd name="T62" fmla="*/ 54 w 439"/>
              <a:gd name="T63" fmla="*/ 88 h 407"/>
              <a:gd name="T64" fmla="*/ 158 w 439"/>
              <a:gd name="T65" fmla="*/ 123 h 407"/>
              <a:gd name="T66" fmla="*/ 161 w 439"/>
              <a:gd name="T67" fmla="*/ 90 h 407"/>
              <a:gd name="T68" fmla="*/ 166 w 439"/>
              <a:gd name="T69" fmla="*/ 104 h 407"/>
              <a:gd name="T70" fmla="*/ 78 w 439"/>
              <a:gd name="T71" fmla="*/ 91 h 407"/>
              <a:gd name="T72" fmla="*/ 343 w 439"/>
              <a:gd name="T73" fmla="*/ 53 h 407"/>
              <a:gd name="T74" fmla="*/ 321 w 439"/>
              <a:gd name="T75" fmla="*/ 128 h 407"/>
              <a:gd name="T76" fmla="*/ 333 w 439"/>
              <a:gd name="T77" fmla="*/ 124 h 407"/>
              <a:gd name="T78" fmla="*/ 314 w 439"/>
              <a:gd name="T79" fmla="*/ 140 h 407"/>
              <a:gd name="T80" fmla="*/ 190 w 439"/>
              <a:gd name="T81" fmla="*/ 117 h 407"/>
              <a:gd name="T82" fmla="*/ 95 w 439"/>
              <a:gd name="T83" fmla="*/ 98 h 407"/>
              <a:gd name="T84" fmla="*/ 135 w 439"/>
              <a:gd name="T85" fmla="*/ 150 h 407"/>
              <a:gd name="T86" fmla="*/ 147 w 439"/>
              <a:gd name="T87" fmla="*/ 143 h 407"/>
              <a:gd name="T88" fmla="*/ 318 w 439"/>
              <a:gd name="T89" fmla="*/ 66 h 407"/>
              <a:gd name="T90" fmla="*/ 103 w 439"/>
              <a:gd name="T91" fmla="*/ 99 h 407"/>
              <a:gd name="T92" fmla="*/ 177 w 439"/>
              <a:gd name="T93" fmla="*/ 117 h 407"/>
              <a:gd name="T94" fmla="*/ 196 w 439"/>
              <a:gd name="T95" fmla="*/ 105 h 407"/>
              <a:gd name="T96" fmla="*/ 365 w 439"/>
              <a:gd name="T97" fmla="*/ 112 h 407"/>
              <a:gd name="T98" fmla="*/ 332 w 439"/>
              <a:gd name="T99" fmla="*/ 397 h 407"/>
              <a:gd name="T100" fmla="*/ 190 w 439"/>
              <a:gd name="T101" fmla="*/ 109 h 407"/>
              <a:gd name="T102" fmla="*/ 131 w 439"/>
              <a:gd name="T103" fmla="*/ 382 h 407"/>
              <a:gd name="T104" fmla="*/ 261 w 439"/>
              <a:gd name="T105" fmla="*/ 353 h 407"/>
              <a:gd name="T106" fmla="*/ 62 w 439"/>
              <a:gd name="T107" fmla="*/ 31 h 407"/>
              <a:gd name="T108" fmla="*/ 395 w 439"/>
              <a:gd name="T109" fmla="*/ 154 h 407"/>
              <a:gd name="T110" fmla="*/ 106 w 439"/>
              <a:gd name="T111" fmla="*/ 63 h 407"/>
              <a:gd name="T112" fmla="*/ 15 w 439"/>
              <a:gd name="T113" fmla="*/ 186 h 407"/>
              <a:gd name="T114" fmla="*/ 149 w 439"/>
              <a:gd name="T115" fmla="*/ 90 h 407"/>
              <a:gd name="T116" fmla="*/ 362 w 439"/>
              <a:gd name="T117" fmla="*/ 33 h 407"/>
              <a:gd name="T118" fmla="*/ 418 w 439"/>
              <a:gd name="T119" fmla="*/ 165 h 407"/>
              <a:gd name="T120" fmla="*/ 314 w 439"/>
              <a:gd name="T121" fmla="*/ 361 h 407"/>
              <a:gd name="T122" fmla="*/ 139 w 439"/>
              <a:gd name="T123" fmla="*/ 96 h 407"/>
              <a:gd name="T124" fmla="*/ 306 w 439"/>
              <a:gd name="T125" fmla="*/ 11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9" h="407">
                <a:moveTo>
                  <a:pt x="48" y="156"/>
                </a:moveTo>
                <a:lnTo>
                  <a:pt x="48" y="156"/>
                </a:lnTo>
                <a:lnTo>
                  <a:pt x="48" y="150"/>
                </a:lnTo>
                <a:lnTo>
                  <a:pt x="48" y="150"/>
                </a:lnTo>
                <a:lnTo>
                  <a:pt x="46" y="137"/>
                </a:lnTo>
                <a:lnTo>
                  <a:pt x="46" y="137"/>
                </a:lnTo>
                <a:lnTo>
                  <a:pt x="46" y="83"/>
                </a:lnTo>
                <a:lnTo>
                  <a:pt x="46" y="83"/>
                </a:lnTo>
                <a:lnTo>
                  <a:pt x="46" y="71"/>
                </a:lnTo>
                <a:lnTo>
                  <a:pt x="46" y="71"/>
                </a:lnTo>
                <a:lnTo>
                  <a:pt x="45" y="68"/>
                </a:lnTo>
                <a:lnTo>
                  <a:pt x="45" y="68"/>
                </a:lnTo>
                <a:lnTo>
                  <a:pt x="45" y="66"/>
                </a:lnTo>
                <a:lnTo>
                  <a:pt x="45" y="64"/>
                </a:lnTo>
                <a:lnTo>
                  <a:pt x="45" y="64"/>
                </a:lnTo>
                <a:lnTo>
                  <a:pt x="46" y="61"/>
                </a:lnTo>
                <a:lnTo>
                  <a:pt x="46" y="61"/>
                </a:lnTo>
                <a:lnTo>
                  <a:pt x="45" y="38"/>
                </a:lnTo>
                <a:lnTo>
                  <a:pt x="45" y="38"/>
                </a:lnTo>
                <a:lnTo>
                  <a:pt x="43" y="27"/>
                </a:lnTo>
                <a:lnTo>
                  <a:pt x="43" y="27"/>
                </a:lnTo>
                <a:lnTo>
                  <a:pt x="43" y="17"/>
                </a:lnTo>
                <a:lnTo>
                  <a:pt x="43" y="17"/>
                </a:lnTo>
                <a:lnTo>
                  <a:pt x="45" y="14"/>
                </a:lnTo>
                <a:lnTo>
                  <a:pt x="46" y="12"/>
                </a:lnTo>
                <a:lnTo>
                  <a:pt x="46" y="12"/>
                </a:lnTo>
                <a:lnTo>
                  <a:pt x="48" y="12"/>
                </a:lnTo>
                <a:lnTo>
                  <a:pt x="48" y="12"/>
                </a:lnTo>
                <a:lnTo>
                  <a:pt x="48" y="12"/>
                </a:lnTo>
                <a:lnTo>
                  <a:pt x="48" y="12"/>
                </a:lnTo>
                <a:lnTo>
                  <a:pt x="51" y="9"/>
                </a:lnTo>
                <a:lnTo>
                  <a:pt x="54" y="8"/>
                </a:lnTo>
                <a:lnTo>
                  <a:pt x="62" y="6"/>
                </a:lnTo>
                <a:lnTo>
                  <a:pt x="62" y="6"/>
                </a:lnTo>
                <a:lnTo>
                  <a:pt x="65" y="5"/>
                </a:lnTo>
                <a:lnTo>
                  <a:pt x="65" y="5"/>
                </a:lnTo>
                <a:lnTo>
                  <a:pt x="67" y="5"/>
                </a:lnTo>
                <a:lnTo>
                  <a:pt x="67" y="5"/>
                </a:lnTo>
                <a:lnTo>
                  <a:pt x="75" y="3"/>
                </a:lnTo>
                <a:lnTo>
                  <a:pt x="84" y="3"/>
                </a:lnTo>
                <a:lnTo>
                  <a:pt x="84" y="3"/>
                </a:lnTo>
                <a:lnTo>
                  <a:pt x="92" y="3"/>
                </a:lnTo>
                <a:lnTo>
                  <a:pt x="92" y="3"/>
                </a:lnTo>
                <a:lnTo>
                  <a:pt x="101" y="1"/>
                </a:lnTo>
                <a:lnTo>
                  <a:pt x="101" y="1"/>
                </a:lnTo>
                <a:lnTo>
                  <a:pt x="101" y="1"/>
                </a:lnTo>
                <a:lnTo>
                  <a:pt x="101" y="1"/>
                </a:lnTo>
                <a:lnTo>
                  <a:pt x="105" y="1"/>
                </a:lnTo>
                <a:lnTo>
                  <a:pt x="106" y="3"/>
                </a:lnTo>
                <a:lnTo>
                  <a:pt x="106" y="3"/>
                </a:lnTo>
                <a:lnTo>
                  <a:pt x="106" y="5"/>
                </a:lnTo>
                <a:lnTo>
                  <a:pt x="109" y="5"/>
                </a:lnTo>
                <a:lnTo>
                  <a:pt x="109" y="5"/>
                </a:lnTo>
                <a:lnTo>
                  <a:pt x="112" y="6"/>
                </a:lnTo>
                <a:lnTo>
                  <a:pt x="116" y="9"/>
                </a:lnTo>
                <a:lnTo>
                  <a:pt x="116" y="9"/>
                </a:lnTo>
                <a:lnTo>
                  <a:pt x="119" y="11"/>
                </a:lnTo>
                <a:lnTo>
                  <a:pt x="119" y="11"/>
                </a:lnTo>
                <a:lnTo>
                  <a:pt x="120" y="12"/>
                </a:lnTo>
                <a:lnTo>
                  <a:pt x="122" y="16"/>
                </a:lnTo>
                <a:lnTo>
                  <a:pt x="122" y="16"/>
                </a:lnTo>
                <a:lnTo>
                  <a:pt x="120" y="16"/>
                </a:lnTo>
                <a:lnTo>
                  <a:pt x="120" y="16"/>
                </a:lnTo>
                <a:lnTo>
                  <a:pt x="120" y="17"/>
                </a:lnTo>
                <a:lnTo>
                  <a:pt x="119" y="17"/>
                </a:lnTo>
                <a:lnTo>
                  <a:pt x="119" y="17"/>
                </a:lnTo>
                <a:lnTo>
                  <a:pt x="119" y="20"/>
                </a:lnTo>
                <a:lnTo>
                  <a:pt x="119" y="20"/>
                </a:lnTo>
                <a:lnTo>
                  <a:pt x="117" y="23"/>
                </a:lnTo>
                <a:lnTo>
                  <a:pt x="117" y="23"/>
                </a:lnTo>
                <a:lnTo>
                  <a:pt x="116" y="47"/>
                </a:lnTo>
                <a:lnTo>
                  <a:pt x="116" y="47"/>
                </a:lnTo>
                <a:lnTo>
                  <a:pt x="114" y="66"/>
                </a:lnTo>
                <a:lnTo>
                  <a:pt x="114" y="66"/>
                </a:lnTo>
                <a:lnTo>
                  <a:pt x="111" y="90"/>
                </a:lnTo>
                <a:lnTo>
                  <a:pt x="111" y="90"/>
                </a:lnTo>
                <a:lnTo>
                  <a:pt x="106" y="120"/>
                </a:lnTo>
                <a:lnTo>
                  <a:pt x="106" y="120"/>
                </a:lnTo>
                <a:lnTo>
                  <a:pt x="105" y="146"/>
                </a:lnTo>
                <a:lnTo>
                  <a:pt x="105" y="146"/>
                </a:lnTo>
                <a:lnTo>
                  <a:pt x="105" y="151"/>
                </a:lnTo>
                <a:lnTo>
                  <a:pt x="105" y="151"/>
                </a:lnTo>
                <a:lnTo>
                  <a:pt x="127" y="150"/>
                </a:lnTo>
                <a:lnTo>
                  <a:pt x="127" y="150"/>
                </a:lnTo>
                <a:lnTo>
                  <a:pt x="130" y="146"/>
                </a:lnTo>
                <a:lnTo>
                  <a:pt x="130" y="146"/>
                </a:lnTo>
                <a:lnTo>
                  <a:pt x="130" y="145"/>
                </a:lnTo>
                <a:lnTo>
                  <a:pt x="131" y="142"/>
                </a:lnTo>
                <a:lnTo>
                  <a:pt x="131" y="142"/>
                </a:lnTo>
                <a:lnTo>
                  <a:pt x="131" y="126"/>
                </a:lnTo>
                <a:lnTo>
                  <a:pt x="131" y="126"/>
                </a:lnTo>
                <a:lnTo>
                  <a:pt x="133" y="123"/>
                </a:lnTo>
                <a:lnTo>
                  <a:pt x="133" y="123"/>
                </a:lnTo>
                <a:lnTo>
                  <a:pt x="133" y="104"/>
                </a:lnTo>
                <a:lnTo>
                  <a:pt x="133" y="104"/>
                </a:lnTo>
                <a:lnTo>
                  <a:pt x="135" y="85"/>
                </a:lnTo>
                <a:lnTo>
                  <a:pt x="135" y="85"/>
                </a:lnTo>
                <a:lnTo>
                  <a:pt x="136" y="63"/>
                </a:lnTo>
                <a:lnTo>
                  <a:pt x="136" y="63"/>
                </a:lnTo>
                <a:lnTo>
                  <a:pt x="139" y="47"/>
                </a:lnTo>
                <a:lnTo>
                  <a:pt x="139" y="47"/>
                </a:lnTo>
                <a:lnTo>
                  <a:pt x="139" y="34"/>
                </a:lnTo>
                <a:lnTo>
                  <a:pt x="139" y="34"/>
                </a:lnTo>
                <a:lnTo>
                  <a:pt x="139" y="27"/>
                </a:lnTo>
                <a:lnTo>
                  <a:pt x="139" y="27"/>
                </a:lnTo>
                <a:lnTo>
                  <a:pt x="139" y="23"/>
                </a:lnTo>
                <a:lnTo>
                  <a:pt x="139" y="23"/>
                </a:lnTo>
                <a:lnTo>
                  <a:pt x="136" y="19"/>
                </a:lnTo>
                <a:lnTo>
                  <a:pt x="138" y="14"/>
                </a:lnTo>
                <a:lnTo>
                  <a:pt x="138" y="14"/>
                </a:lnTo>
                <a:lnTo>
                  <a:pt x="139" y="9"/>
                </a:lnTo>
                <a:lnTo>
                  <a:pt x="144" y="6"/>
                </a:lnTo>
                <a:lnTo>
                  <a:pt x="144" y="6"/>
                </a:lnTo>
                <a:lnTo>
                  <a:pt x="152" y="1"/>
                </a:lnTo>
                <a:lnTo>
                  <a:pt x="160" y="1"/>
                </a:lnTo>
                <a:lnTo>
                  <a:pt x="160" y="1"/>
                </a:lnTo>
                <a:lnTo>
                  <a:pt x="161" y="1"/>
                </a:lnTo>
                <a:lnTo>
                  <a:pt x="161" y="1"/>
                </a:lnTo>
                <a:lnTo>
                  <a:pt x="176" y="0"/>
                </a:lnTo>
                <a:lnTo>
                  <a:pt x="176" y="0"/>
                </a:lnTo>
                <a:lnTo>
                  <a:pt x="179" y="0"/>
                </a:lnTo>
                <a:lnTo>
                  <a:pt x="179" y="1"/>
                </a:lnTo>
                <a:lnTo>
                  <a:pt x="179" y="1"/>
                </a:lnTo>
                <a:lnTo>
                  <a:pt x="180" y="3"/>
                </a:lnTo>
                <a:lnTo>
                  <a:pt x="180" y="3"/>
                </a:lnTo>
                <a:lnTo>
                  <a:pt x="182" y="3"/>
                </a:lnTo>
                <a:lnTo>
                  <a:pt x="182" y="3"/>
                </a:lnTo>
                <a:lnTo>
                  <a:pt x="196" y="5"/>
                </a:lnTo>
                <a:lnTo>
                  <a:pt x="196" y="5"/>
                </a:lnTo>
                <a:lnTo>
                  <a:pt x="204" y="6"/>
                </a:lnTo>
                <a:lnTo>
                  <a:pt x="204" y="6"/>
                </a:lnTo>
                <a:lnTo>
                  <a:pt x="207" y="8"/>
                </a:lnTo>
                <a:lnTo>
                  <a:pt x="209" y="11"/>
                </a:lnTo>
                <a:lnTo>
                  <a:pt x="209" y="11"/>
                </a:lnTo>
                <a:lnTo>
                  <a:pt x="210" y="12"/>
                </a:lnTo>
                <a:lnTo>
                  <a:pt x="210" y="12"/>
                </a:lnTo>
                <a:lnTo>
                  <a:pt x="213" y="14"/>
                </a:lnTo>
                <a:lnTo>
                  <a:pt x="213" y="14"/>
                </a:lnTo>
                <a:lnTo>
                  <a:pt x="213" y="16"/>
                </a:lnTo>
                <a:lnTo>
                  <a:pt x="213" y="17"/>
                </a:lnTo>
                <a:lnTo>
                  <a:pt x="213" y="17"/>
                </a:lnTo>
                <a:lnTo>
                  <a:pt x="212" y="23"/>
                </a:lnTo>
                <a:lnTo>
                  <a:pt x="212" y="23"/>
                </a:lnTo>
                <a:lnTo>
                  <a:pt x="209" y="42"/>
                </a:lnTo>
                <a:lnTo>
                  <a:pt x="209" y="42"/>
                </a:lnTo>
                <a:lnTo>
                  <a:pt x="206" y="63"/>
                </a:lnTo>
                <a:lnTo>
                  <a:pt x="206" y="63"/>
                </a:lnTo>
                <a:lnTo>
                  <a:pt x="202" y="90"/>
                </a:lnTo>
                <a:lnTo>
                  <a:pt x="202" y="90"/>
                </a:lnTo>
                <a:lnTo>
                  <a:pt x="201" y="93"/>
                </a:lnTo>
                <a:lnTo>
                  <a:pt x="201" y="93"/>
                </a:lnTo>
                <a:lnTo>
                  <a:pt x="202" y="96"/>
                </a:lnTo>
                <a:lnTo>
                  <a:pt x="202" y="96"/>
                </a:lnTo>
                <a:lnTo>
                  <a:pt x="202" y="99"/>
                </a:lnTo>
                <a:lnTo>
                  <a:pt x="202" y="99"/>
                </a:lnTo>
                <a:lnTo>
                  <a:pt x="199" y="105"/>
                </a:lnTo>
                <a:lnTo>
                  <a:pt x="199" y="105"/>
                </a:lnTo>
                <a:lnTo>
                  <a:pt x="199" y="109"/>
                </a:lnTo>
                <a:lnTo>
                  <a:pt x="199" y="109"/>
                </a:lnTo>
                <a:lnTo>
                  <a:pt x="198" y="124"/>
                </a:lnTo>
                <a:lnTo>
                  <a:pt x="198" y="140"/>
                </a:lnTo>
                <a:lnTo>
                  <a:pt x="198" y="140"/>
                </a:lnTo>
                <a:lnTo>
                  <a:pt x="198" y="146"/>
                </a:lnTo>
                <a:lnTo>
                  <a:pt x="198" y="146"/>
                </a:lnTo>
                <a:lnTo>
                  <a:pt x="198" y="148"/>
                </a:lnTo>
                <a:lnTo>
                  <a:pt x="198" y="148"/>
                </a:lnTo>
                <a:lnTo>
                  <a:pt x="220" y="148"/>
                </a:lnTo>
                <a:lnTo>
                  <a:pt x="220" y="148"/>
                </a:lnTo>
                <a:lnTo>
                  <a:pt x="221" y="142"/>
                </a:lnTo>
                <a:lnTo>
                  <a:pt x="221" y="142"/>
                </a:lnTo>
                <a:lnTo>
                  <a:pt x="223" y="123"/>
                </a:lnTo>
                <a:lnTo>
                  <a:pt x="223" y="105"/>
                </a:lnTo>
                <a:lnTo>
                  <a:pt x="223" y="105"/>
                </a:lnTo>
                <a:lnTo>
                  <a:pt x="223" y="98"/>
                </a:lnTo>
                <a:lnTo>
                  <a:pt x="223" y="98"/>
                </a:lnTo>
                <a:lnTo>
                  <a:pt x="223" y="69"/>
                </a:lnTo>
                <a:lnTo>
                  <a:pt x="223" y="69"/>
                </a:lnTo>
                <a:lnTo>
                  <a:pt x="224" y="50"/>
                </a:lnTo>
                <a:lnTo>
                  <a:pt x="224" y="50"/>
                </a:lnTo>
                <a:lnTo>
                  <a:pt x="224" y="30"/>
                </a:lnTo>
                <a:lnTo>
                  <a:pt x="224" y="30"/>
                </a:lnTo>
                <a:lnTo>
                  <a:pt x="224" y="27"/>
                </a:lnTo>
                <a:lnTo>
                  <a:pt x="224" y="27"/>
                </a:lnTo>
                <a:lnTo>
                  <a:pt x="224" y="23"/>
                </a:lnTo>
                <a:lnTo>
                  <a:pt x="224" y="20"/>
                </a:lnTo>
                <a:lnTo>
                  <a:pt x="224" y="20"/>
                </a:lnTo>
                <a:lnTo>
                  <a:pt x="226" y="16"/>
                </a:lnTo>
                <a:lnTo>
                  <a:pt x="226" y="16"/>
                </a:lnTo>
                <a:lnTo>
                  <a:pt x="229" y="11"/>
                </a:lnTo>
                <a:lnTo>
                  <a:pt x="232" y="8"/>
                </a:lnTo>
                <a:lnTo>
                  <a:pt x="232" y="8"/>
                </a:lnTo>
                <a:lnTo>
                  <a:pt x="242" y="3"/>
                </a:lnTo>
                <a:lnTo>
                  <a:pt x="242" y="3"/>
                </a:lnTo>
                <a:lnTo>
                  <a:pt x="251" y="0"/>
                </a:lnTo>
                <a:lnTo>
                  <a:pt x="251" y="0"/>
                </a:lnTo>
                <a:lnTo>
                  <a:pt x="253" y="0"/>
                </a:lnTo>
                <a:lnTo>
                  <a:pt x="254" y="1"/>
                </a:lnTo>
                <a:lnTo>
                  <a:pt x="254" y="1"/>
                </a:lnTo>
                <a:lnTo>
                  <a:pt x="256" y="3"/>
                </a:lnTo>
                <a:lnTo>
                  <a:pt x="256" y="3"/>
                </a:lnTo>
                <a:lnTo>
                  <a:pt x="269" y="5"/>
                </a:lnTo>
                <a:lnTo>
                  <a:pt x="269" y="5"/>
                </a:lnTo>
                <a:lnTo>
                  <a:pt x="280" y="6"/>
                </a:lnTo>
                <a:lnTo>
                  <a:pt x="280" y="6"/>
                </a:lnTo>
                <a:lnTo>
                  <a:pt x="283" y="8"/>
                </a:lnTo>
                <a:lnTo>
                  <a:pt x="283" y="8"/>
                </a:lnTo>
                <a:lnTo>
                  <a:pt x="286" y="11"/>
                </a:lnTo>
                <a:lnTo>
                  <a:pt x="286" y="14"/>
                </a:lnTo>
                <a:lnTo>
                  <a:pt x="286" y="14"/>
                </a:lnTo>
                <a:lnTo>
                  <a:pt x="286" y="17"/>
                </a:lnTo>
                <a:lnTo>
                  <a:pt x="286" y="19"/>
                </a:lnTo>
                <a:lnTo>
                  <a:pt x="286" y="19"/>
                </a:lnTo>
                <a:lnTo>
                  <a:pt x="288" y="20"/>
                </a:lnTo>
                <a:lnTo>
                  <a:pt x="288" y="20"/>
                </a:lnTo>
                <a:lnTo>
                  <a:pt x="286" y="25"/>
                </a:lnTo>
                <a:lnTo>
                  <a:pt x="284" y="28"/>
                </a:lnTo>
                <a:lnTo>
                  <a:pt x="284" y="28"/>
                </a:lnTo>
                <a:lnTo>
                  <a:pt x="284" y="42"/>
                </a:lnTo>
                <a:lnTo>
                  <a:pt x="284" y="42"/>
                </a:lnTo>
                <a:lnTo>
                  <a:pt x="284" y="69"/>
                </a:lnTo>
                <a:lnTo>
                  <a:pt x="284" y="69"/>
                </a:lnTo>
                <a:lnTo>
                  <a:pt x="283" y="90"/>
                </a:lnTo>
                <a:lnTo>
                  <a:pt x="283" y="90"/>
                </a:lnTo>
                <a:lnTo>
                  <a:pt x="283" y="105"/>
                </a:lnTo>
                <a:lnTo>
                  <a:pt x="283" y="105"/>
                </a:lnTo>
                <a:lnTo>
                  <a:pt x="283" y="121"/>
                </a:lnTo>
                <a:lnTo>
                  <a:pt x="283" y="121"/>
                </a:lnTo>
                <a:lnTo>
                  <a:pt x="281" y="131"/>
                </a:lnTo>
                <a:lnTo>
                  <a:pt x="281" y="131"/>
                </a:lnTo>
                <a:lnTo>
                  <a:pt x="281" y="140"/>
                </a:lnTo>
                <a:lnTo>
                  <a:pt x="281" y="140"/>
                </a:lnTo>
                <a:lnTo>
                  <a:pt x="281" y="148"/>
                </a:lnTo>
                <a:lnTo>
                  <a:pt x="281" y="148"/>
                </a:lnTo>
                <a:lnTo>
                  <a:pt x="300" y="148"/>
                </a:lnTo>
                <a:lnTo>
                  <a:pt x="300" y="148"/>
                </a:lnTo>
                <a:lnTo>
                  <a:pt x="302" y="137"/>
                </a:lnTo>
                <a:lnTo>
                  <a:pt x="302" y="128"/>
                </a:lnTo>
                <a:lnTo>
                  <a:pt x="302" y="128"/>
                </a:lnTo>
                <a:lnTo>
                  <a:pt x="302" y="99"/>
                </a:lnTo>
                <a:lnTo>
                  <a:pt x="302" y="99"/>
                </a:lnTo>
                <a:lnTo>
                  <a:pt x="302" y="63"/>
                </a:lnTo>
                <a:lnTo>
                  <a:pt x="302" y="63"/>
                </a:lnTo>
                <a:lnTo>
                  <a:pt x="300" y="47"/>
                </a:lnTo>
                <a:lnTo>
                  <a:pt x="299" y="30"/>
                </a:lnTo>
                <a:lnTo>
                  <a:pt x="299" y="30"/>
                </a:lnTo>
                <a:lnTo>
                  <a:pt x="299" y="28"/>
                </a:lnTo>
                <a:lnTo>
                  <a:pt x="299" y="28"/>
                </a:lnTo>
                <a:lnTo>
                  <a:pt x="297" y="25"/>
                </a:lnTo>
                <a:lnTo>
                  <a:pt x="297" y="25"/>
                </a:lnTo>
                <a:lnTo>
                  <a:pt x="295" y="22"/>
                </a:lnTo>
                <a:lnTo>
                  <a:pt x="295" y="22"/>
                </a:lnTo>
                <a:lnTo>
                  <a:pt x="295" y="19"/>
                </a:lnTo>
                <a:lnTo>
                  <a:pt x="295" y="14"/>
                </a:lnTo>
                <a:lnTo>
                  <a:pt x="295" y="14"/>
                </a:lnTo>
                <a:lnTo>
                  <a:pt x="299" y="9"/>
                </a:lnTo>
                <a:lnTo>
                  <a:pt x="305" y="5"/>
                </a:lnTo>
                <a:lnTo>
                  <a:pt x="305" y="5"/>
                </a:lnTo>
                <a:lnTo>
                  <a:pt x="310" y="3"/>
                </a:lnTo>
                <a:lnTo>
                  <a:pt x="316" y="3"/>
                </a:lnTo>
                <a:lnTo>
                  <a:pt x="316" y="3"/>
                </a:lnTo>
                <a:lnTo>
                  <a:pt x="333" y="3"/>
                </a:lnTo>
                <a:lnTo>
                  <a:pt x="333" y="3"/>
                </a:lnTo>
                <a:lnTo>
                  <a:pt x="338" y="3"/>
                </a:lnTo>
                <a:lnTo>
                  <a:pt x="338" y="3"/>
                </a:lnTo>
                <a:lnTo>
                  <a:pt x="338" y="3"/>
                </a:lnTo>
                <a:lnTo>
                  <a:pt x="338" y="3"/>
                </a:lnTo>
                <a:lnTo>
                  <a:pt x="343" y="1"/>
                </a:lnTo>
                <a:lnTo>
                  <a:pt x="343" y="1"/>
                </a:lnTo>
                <a:lnTo>
                  <a:pt x="344" y="1"/>
                </a:lnTo>
                <a:lnTo>
                  <a:pt x="348" y="3"/>
                </a:lnTo>
                <a:lnTo>
                  <a:pt x="348" y="3"/>
                </a:lnTo>
                <a:lnTo>
                  <a:pt x="360" y="5"/>
                </a:lnTo>
                <a:lnTo>
                  <a:pt x="360" y="5"/>
                </a:lnTo>
                <a:lnTo>
                  <a:pt x="365" y="6"/>
                </a:lnTo>
                <a:lnTo>
                  <a:pt x="368" y="9"/>
                </a:lnTo>
                <a:lnTo>
                  <a:pt x="368" y="9"/>
                </a:lnTo>
                <a:lnTo>
                  <a:pt x="371" y="14"/>
                </a:lnTo>
                <a:lnTo>
                  <a:pt x="370" y="19"/>
                </a:lnTo>
                <a:lnTo>
                  <a:pt x="370" y="19"/>
                </a:lnTo>
                <a:lnTo>
                  <a:pt x="368" y="22"/>
                </a:lnTo>
                <a:lnTo>
                  <a:pt x="368" y="22"/>
                </a:lnTo>
                <a:lnTo>
                  <a:pt x="366" y="23"/>
                </a:lnTo>
                <a:lnTo>
                  <a:pt x="366" y="23"/>
                </a:lnTo>
                <a:lnTo>
                  <a:pt x="366" y="27"/>
                </a:lnTo>
                <a:lnTo>
                  <a:pt x="366" y="27"/>
                </a:lnTo>
                <a:lnTo>
                  <a:pt x="366" y="52"/>
                </a:lnTo>
                <a:lnTo>
                  <a:pt x="366" y="52"/>
                </a:lnTo>
                <a:lnTo>
                  <a:pt x="366" y="53"/>
                </a:lnTo>
                <a:lnTo>
                  <a:pt x="366" y="53"/>
                </a:lnTo>
                <a:lnTo>
                  <a:pt x="366" y="57"/>
                </a:lnTo>
                <a:lnTo>
                  <a:pt x="366" y="57"/>
                </a:lnTo>
                <a:lnTo>
                  <a:pt x="366" y="60"/>
                </a:lnTo>
                <a:lnTo>
                  <a:pt x="366" y="60"/>
                </a:lnTo>
                <a:lnTo>
                  <a:pt x="368" y="85"/>
                </a:lnTo>
                <a:lnTo>
                  <a:pt x="368" y="85"/>
                </a:lnTo>
                <a:lnTo>
                  <a:pt x="370" y="102"/>
                </a:lnTo>
                <a:lnTo>
                  <a:pt x="370" y="102"/>
                </a:lnTo>
                <a:lnTo>
                  <a:pt x="370" y="123"/>
                </a:lnTo>
                <a:lnTo>
                  <a:pt x="370" y="123"/>
                </a:lnTo>
                <a:lnTo>
                  <a:pt x="371" y="137"/>
                </a:lnTo>
                <a:lnTo>
                  <a:pt x="371" y="137"/>
                </a:lnTo>
                <a:lnTo>
                  <a:pt x="371" y="140"/>
                </a:lnTo>
                <a:lnTo>
                  <a:pt x="371" y="140"/>
                </a:lnTo>
                <a:lnTo>
                  <a:pt x="371" y="143"/>
                </a:lnTo>
                <a:lnTo>
                  <a:pt x="368" y="145"/>
                </a:lnTo>
                <a:lnTo>
                  <a:pt x="368" y="145"/>
                </a:lnTo>
                <a:lnTo>
                  <a:pt x="370" y="150"/>
                </a:lnTo>
                <a:lnTo>
                  <a:pt x="370" y="150"/>
                </a:lnTo>
                <a:lnTo>
                  <a:pt x="371" y="150"/>
                </a:lnTo>
                <a:lnTo>
                  <a:pt x="371" y="150"/>
                </a:lnTo>
                <a:lnTo>
                  <a:pt x="393" y="150"/>
                </a:lnTo>
                <a:lnTo>
                  <a:pt x="393" y="150"/>
                </a:lnTo>
                <a:lnTo>
                  <a:pt x="401" y="151"/>
                </a:lnTo>
                <a:lnTo>
                  <a:pt x="401" y="151"/>
                </a:lnTo>
                <a:lnTo>
                  <a:pt x="407" y="153"/>
                </a:lnTo>
                <a:lnTo>
                  <a:pt x="407" y="153"/>
                </a:lnTo>
                <a:lnTo>
                  <a:pt x="414" y="156"/>
                </a:lnTo>
                <a:lnTo>
                  <a:pt x="418" y="159"/>
                </a:lnTo>
                <a:lnTo>
                  <a:pt x="423" y="165"/>
                </a:lnTo>
                <a:lnTo>
                  <a:pt x="426" y="172"/>
                </a:lnTo>
                <a:lnTo>
                  <a:pt x="426" y="172"/>
                </a:lnTo>
                <a:lnTo>
                  <a:pt x="430" y="184"/>
                </a:lnTo>
                <a:lnTo>
                  <a:pt x="430" y="184"/>
                </a:lnTo>
                <a:lnTo>
                  <a:pt x="431" y="203"/>
                </a:lnTo>
                <a:lnTo>
                  <a:pt x="431" y="203"/>
                </a:lnTo>
                <a:lnTo>
                  <a:pt x="433" y="217"/>
                </a:lnTo>
                <a:lnTo>
                  <a:pt x="433" y="217"/>
                </a:lnTo>
                <a:lnTo>
                  <a:pt x="436" y="240"/>
                </a:lnTo>
                <a:lnTo>
                  <a:pt x="436" y="240"/>
                </a:lnTo>
                <a:lnTo>
                  <a:pt x="437" y="251"/>
                </a:lnTo>
                <a:lnTo>
                  <a:pt x="437" y="251"/>
                </a:lnTo>
                <a:lnTo>
                  <a:pt x="439" y="265"/>
                </a:lnTo>
                <a:lnTo>
                  <a:pt x="439" y="279"/>
                </a:lnTo>
                <a:lnTo>
                  <a:pt x="439" y="279"/>
                </a:lnTo>
                <a:lnTo>
                  <a:pt x="437" y="307"/>
                </a:lnTo>
                <a:lnTo>
                  <a:pt x="437" y="307"/>
                </a:lnTo>
                <a:lnTo>
                  <a:pt x="436" y="323"/>
                </a:lnTo>
                <a:lnTo>
                  <a:pt x="436" y="323"/>
                </a:lnTo>
                <a:lnTo>
                  <a:pt x="433" y="329"/>
                </a:lnTo>
                <a:lnTo>
                  <a:pt x="428" y="336"/>
                </a:lnTo>
                <a:lnTo>
                  <a:pt x="428" y="336"/>
                </a:lnTo>
                <a:lnTo>
                  <a:pt x="423" y="339"/>
                </a:lnTo>
                <a:lnTo>
                  <a:pt x="423" y="339"/>
                </a:lnTo>
                <a:lnTo>
                  <a:pt x="417" y="341"/>
                </a:lnTo>
                <a:lnTo>
                  <a:pt x="411" y="342"/>
                </a:lnTo>
                <a:lnTo>
                  <a:pt x="411" y="342"/>
                </a:lnTo>
                <a:lnTo>
                  <a:pt x="395" y="342"/>
                </a:lnTo>
                <a:lnTo>
                  <a:pt x="395" y="342"/>
                </a:lnTo>
                <a:lnTo>
                  <a:pt x="381" y="344"/>
                </a:lnTo>
                <a:lnTo>
                  <a:pt x="381" y="344"/>
                </a:lnTo>
                <a:lnTo>
                  <a:pt x="377" y="344"/>
                </a:lnTo>
                <a:lnTo>
                  <a:pt x="377" y="344"/>
                </a:lnTo>
                <a:lnTo>
                  <a:pt x="376" y="344"/>
                </a:lnTo>
                <a:lnTo>
                  <a:pt x="376" y="345"/>
                </a:lnTo>
                <a:lnTo>
                  <a:pt x="376" y="345"/>
                </a:lnTo>
                <a:lnTo>
                  <a:pt x="376" y="358"/>
                </a:lnTo>
                <a:lnTo>
                  <a:pt x="376" y="358"/>
                </a:lnTo>
                <a:lnTo>
                  <a:pt x="376" y="378"/>
                </a:lnTo>
                <a:lnTo>
                  <a:pt x="376" y="378"/>
                </a:lnTo>
                <a:lnTo>
                  <a:pt x="374" y="386"/>
                </a:lnTo>
                <a:lnTo>
                  <a:pt x="374" y="386"/>
                </a:lnTo>
                <a:lnTo>
                  <a:pt x="373" y="391"/>
                </a:lnTo>
                <a:lnTo>
                  <a:pt x="370" y="394"/>
                </a:lnTo>
                <a:lnTo>
                  <a:pt x="370" y="394"/>
                </a:lnTo>
                <a:lnTo>
                  <a:pt x="363" y="397"/>
                </a:lnTo>
                <a:lnTo>
                  <a:pt x="363" y="397"/>
                </a:lnTo>
                <a:lnTo>
                  <a:pt x="349" y="402"/>
                </a:lnTo>
                <a:lnTo>
                  <a:pt x="349" y="402"/>
                </a:lnTo>
                <a:lnTo>
                  <a:pt x="341" y="404"/>
                </a:lnTo>
                <a:lnTo>
                  <a:pt x="333" y="404"/>
                </a:lnTo>
                <a:lnTo>
                  <a:pt x="333" y="404"/>
                </a:lnTo>
                <a:lnTo>
                  <a:pt x="329" y="404"/>
                </a:lnTo>
                <a:lnTo>
                  <a:pt x="329" y="404"/>
                </a:lnTo>
                <a:lnTo>
                  <a:pt x="324" y="404"/>
                </a:lnTo>
                <a:lnTo>
                  <a:pt x="324" y="404"/>
                </a:lnTo>
                <a:lnTo>
                  <a:pt x="322" y="402"/>
                </a:lnTo>
                <a:lnTo>
                  <a:pt x="321" y="400"/>
                </a:lnTo>
                <a:lnTo>
                  <a:pt x="321" y="400"/>
                </a:lnTo>
                <a:lnTo>
                  <a:pt x="318" y="396"/>
                </a:lnTo>
                <a:lnTo>
                  <a:pt x="318" y="396"/>
                </a:lnTo>
                <a:lnTo>
                  <a:pt x="318" y="396"/>
                </a:lnTo>
                <a:lnTo>
                  <a:pt x="318" y="396"/>
                </a:lnTo>
                <a:lnTo>
                  <a:pt x="314" y="394"/>
                </a:lnTo>
                <a:lnTo>
                  <a:pt x="313" y="393"/>
                </a:lnTo>
                <a:lnTo>
                  <a:pt x="313" y="393"/>
                </a:lnTo>
                <a:lnTo>
                  <a:pt x="310" y="378"/>
                </a:lnTo>
                <a:lnTo>
                  <a:pt x="310" y="378"/>
                </a:lnTo>
                <a:lnTo>
                  <a:pt x="306" y="363"/>
                </a:lnTo>
                <a:lnTo>
                  <a:pt x="306" y="363"/>
                </a:lnTo>
                <a:lnTo>
                  <a:pt x="306" y="359"/>
                </a:lnTo>
                <a:lnTo>
                  <a:pt x="305" y="358"/>
                </a:lnTo>
                <a:lnTo>
                  <a:pt x="300" y="355"/>
                </a:lnTo>
                <a:lnTo>
                  <a:pt x="300" y="355"/>
                </a:lnTo>
                <a:lnTo>
                  <a:pt x="299" y="355"/>
                </a:lnTo>
                <a:lnTo>
                  <a:pt x="299" y="355"/>
                </a:lnTo>
                <a:lnTo>
                  <a:pt x="286" y="355"/>
                </a:lnTo>
                <a:lnTo>
                  <a:pt x="286" y="355"/>
                </a:lnTo>
                <a:lnTo>
                  <a:pt x="264" y="356"/>
                </a:lnTo>
                <a:lnTo>
                  <a:pt x="264" y="356"/>
                </a:lnTo>
                <a:lnTo>
                  <a:pt x="185" y="356"/>
                </a:lnTo>
                <a:lnTo>
                  <a:pt x="185" y="356"/>
                </a:lnTo>
                <a:lnTo>
                  <a:pt x="157" y="358"/>
                </a:lnTo>
                <a:lnTo>
                  <a:pt x="157" y="358"/>
                </a:lnTo>
                <a:lnTo>
                  <a:pt x="146" y="359"/>
                </a:lnTo>
                <a:lnTo>
                  <a:pt x="146" y="359"/>
                </a:lnTo>
                <a:lnTo>
                  <a:pt x="142" y="361"/>
                </a:lnTo>
                <a:lnTo>
                  <a:pt x="142" y="361"/>
                </a:lnTo>
                <a:lnTo>
                  <a:pt x="138" y="367"/>
                </a:lnTo>
                <a:lnTo>
                  <a:pt x="138" y="367"/>
                </a:lnTo>
                <a:lnTo>
                  <a:pt x="136" y="375"/>
                </a:lnTo>
                <a:lnTo>
                  <a:pt x="136" y="382"/>
                </a:lnTo>
                <a:lnTo>
                  <a:pt x="136" y="382"/>
                </a:lnTo>
                <a:lnTo>
                  <a:pt x="136" y="388"/>
                </a:lnTo>
                <a:lnTo>
                  <a:pt x="136" y="388"/>
                </a:lnTo>
                <a:lnTo>
                  <a:pt x="136" y="394"/>
                </a:lnTo>
                <a:lnTo>
                  <a:pt x="136" y="394"/>
                </a:lnTo>
                <a:lnTo>
                  <a:pt x="136" y="400"/>
                </a:lnTo>
                <a:lnTo>
                  <a:pt x="136" y="400"/>
                </a:lnTo>
                <a:lnTo>
                  <a:pt x="135" y="404"/>
                </a:lnTo>
                <a:lnTo>
                  <a:pt x="130" y="405"/>
                </a:lnTo>
                <a:lnTo>
                  <a:pt x="130" y="405"/>
                </a:lnTo>
                <a:lnTo>
                  <a:pt x="125" y="407"/>
                </a:lnTo>
                <a:lnTo>
                  <a:pt x="120" y="407"/>
                </a:lnTo>
                <a:lnTo>
                  <a:pt x="120" y="407"/>
                </a:lnTo>
                <a:lnTo>
                  <a:pt x="98" y="407"/>
                </a:lnTo>
                <a:lnTo>
                  <a:pt x="98" y="407"/>
                </a:lnTo>
                <a:lnTo>
                  <a:pt x="82" y="405"/>
                </a:lnTo>
                <a:lnTo>
                  <a:pt x="82" y="405"/>
                </a:lnTo>
                <a:lnTo>
                  <a:pt x="78" y="405"/>
                </a:lnTo>
                <a:lnTo>
                  <a:pt x="78" y="405"/>
                </a:lnTo>
                <a:lnTo>
                  <a:pt x="75" y="402"/>
                </a:lnTo>
                <a:lnTo>
                  <a:pt x="73" y="399"/>
                </a:lnTo>
                <a:lnTo>
                  <a:pt x="73" y="399"/>
                </a:lnTo>
                <a:lnTo>
                  <a:pt x="73" y="397"/>
                </a:lnTo>
                <a:lnTo>
                  <a:pt x="73" y="397"/>
                </a:lnTo>
                <a:lnTo>
                  <a:pt x="71" y="396"/>
                </a:lnTo>
                <a:lnTo>
                  <a:pt x="71" y="393"/>
                </a:lnTo>
                <a:lnTo>
                  <a:pt x="71" y="393"/>
                </a:lnTo>
                <a:lnTo>
                  <a:pt x="70" y="380"/>
                </a:lnTo>
                <a:lnTo>
                  <a:pt x="70" y="380"/>
                </a:lnTo>
                <a:lnTo>
                  <a:pt x="70" y="359"/>
                </a:lnTo>
                <a:lnTo>
                  <a:pt x="70" y="359"/>
                </a:lnTo>
                <a:lnTo>
                  <a:pt x="68" y="355"/>
                </a:lnTo>
                <a:lnTo>
                  <a:pt x="68" y="355"/>
                </a:lnTo>
                <a:lnTo>
                  <a:pt x="65" y="350"/>
                </a:lnTo>
                <a:lnTo>
                  <a:pt x="62" y="347"/>
                </a:lnTo>
                <a:lnTo>
                  <a:pt x="62" y="347"/>
                </a:lnTo>
                <a:lnTo>
                  <a:pt x="60" y="345"/>
                </a:lnTo>
                <a:lnTo>
                  <a:pt x="60" y="345"/>
                </a:lnTo>
                <a:lnTo>
                  <a:pt x="46" y="342"/>
                </a:lnTo>
                <a:lnTo>
                  <a:pt x="46" y="342"/>
                </a:lnTo>
                <a:lnTo>
                  <a:pt x="29" y="339"/>
                </a:lnTo>
                <a:lnTo>
                  <a:pt x="29" y="339"/>
                </a:lnTo>
                <a:lnTo>
                  <a:pt x="18" y="336"/>
                </a:lnTo>
                <a:lnTo>
                  <a:pt x="18" y="336"/>
                </a:lnTo>
                <a:lnTo>
                  <a:pt x="11" y="334"/>
                </a:lnTo>
                <a:lnTo>
                  <a:pt x="7" y="329"/>
                </a:lnTo>
                <a:lnTo>
                  <a:pt x="7" y="329"/>
                </a:lnTo>
                <a:lnTo>
                  <a:pt x="4" y="325"/>
                </a:lnTo>
                <a:lnTo>
                  <a:pt x="4" y="325"/>
                </a:lnTo>
                <a:lnTo>
                  <a:pt x="0" y="314"/>
                </a:lnTo>
                <a:lnTo>
                  <a:pt x="0" y="314"/>
                </a:lnTo>
                <a:lnTo>
                  <a:pt x="0" y="309"/>
                </a:lnTo>
                <a:lnTo>
                  <a:pt x="0" y="309"/>
                </a:lnTo>
                <a:lnTo>
                  <a:pt x="0" y="276"/>
                </a:lnTo>
                <a:lnTo>
                  <a:pt x="0" y="276"/>
                </a:lnTo>
                <a:lnTo>
                  <a:pt x="2" y="243"/>
                </a:lnTo>
                <a:lnTo>
                  <a:pt x="2" y="210"/>
                </a:lnTo>
                <a:lnTo>
                  <a:pt x="2" y="210"/>
                </a:lnTo>
                <a:lnTo>
                  <a:pt x="2" y="194"/>
                </a:lnTo>
                <a:lnTo>
                  <a:pt x="2" y="194"/>
                </a:lnTo>
                <a:lnTo>
                  <a:pt x="4" y="186"/>
                </a:lnTo>
                <a:lnTo>
                  <a:pt x="5" y="180"/>
                </a:lnTo>
                <a:lnTo>
                  <a:pt x="5" y="180"/>
                </a:lnTo>
                <a:lnTo>
                  <a:pt x="8" y="173"/>
                </a:lnTo>
                <a:lnTo>
                  <a:pt x="15" y="169"/>
                </a:lnTo>
                <a:lnTo>
                  <a:pt x="15" y="169"/>
                </a:lnTo>
                <a:lnTo>
                  <a:pt x="19" y="165"/>
                </a:lnTo>
                <a:lnTo>
                  <a:pt x="19" y="165"/>
                </a:lnTo>
                <a:lnTo>
                  <a:pt x="21" y="164"/>
                </a:lnTo>
                <a:lnTo>
                  <a:pt x="21" y="164"/>
                </a:lnTo>
                <a:lnTo>
                  <a:pt x="23" y="162"/>
                </a:lnTo>
                <a:lnTo>
                  <a:pt x="23" y="162"/>
                </a:lnTo>
                <a:lnTo>
                  <a:pt x="27" y="161"/>
                </a:lnTo>
                <a:lnTo>
                  <a:pt x="27" y="161"/>
                </a:lnTo>
                <a:lnTo>
                  <a:pt x="48" y="156"/>
                </a:lnTo>
                <a:lnTo>
                  <a:pt x="48" y="156"/>
                </a:lnTo>
                <a:close/>
                <a:moveTo>
                  <a:pt x="191" y="6"/>
                </a:moveTo>
                <a:lnTo>
                  <a:pt x="191" y="6"/>
                </a:lnTo>
                <a:lnTo>
                  <a:pt x="190" y="6"/>
                </a:lnTo>
                <a:lnTo>
                  <a:pt x="190" y="6"/>
                </a:lnTo>
                <a:lnTo>
                  <a:pt x="190" y="8"/>
                </a:lnTo>
                <a:lnTo>
                  <a:pt x="190" y="8"/>
                </a:lnTo>
                <a:lnTo>
                  <a:pt x="191" y="6"/>
                </a:lnTo>
                <a:lnTo>
                  <a:pt x="191" y="6"/>
                </a:lnTo>
                <a:lnTo>
                  <a:pt x="191" y="8"/>
                </a:lnTo>
                <a:lnTo>
                  <a:pt x="191" y="8"/>
                </a:lnTo>
                <a:lnTo>
                  <a:pt x="199" y="8"/>
                </a:lnTo>
                <a:lnTo>
                  <a:pt x="199" y="8"/>
                </a:lnTo>
                <a:lnTo>
                  <a:pt x="196" y="8"/>
                </a:lnTo>
                <a:lnTo>
                  <a:pt x="191" y="6"/>
                </a:lnTo>
                <a:lnTo>
                  <a:pt x="191" y="6"/>
                </a:lnTo>
                <a:close/>
                <a:moveTo>
                  <a:pt x="365" y="385"/>
                </a:moveTo>
                <a:lnTo>
                  <a:pt x="365" y="385"/>
                </a:lnTo>
                <a:lnTo>
                  <a:pt x="366" y="382"/>
                </a:lnTo>
                <a:lnTo>
                  <a:pt x="366" y="382"/>
                </a:lnTo>
                <a:lnTo>
                  <a:pt x="366" y="366"/>
                </a:lnTo>
                <a:lnTo>
                  <a:pt x="368" y="352"/>
                </a:lnTo>
                <a:lnTo>
                  <a:pt x="368" y="352"/>
                </a:lnTo>
                <a:lnTo>
                  <a:pt x="370" y="342"/>
                </a:lnTo>
                <a:lnTo>
                  <a:pt x="370" y="342"/>
                </a:lnTo>
                <a:lnTo>
                  <a:pt x="373" y="339"/>
                </a:lnTo>
                <a:lnTo>
                  <a:pt x="377" y="336"/>
                </a:lnTo>
                <a:lnTo>
                  <a:pt x="377" y="336"/>
                </a:lnTo>
                <a:lnTo>
                  <a:pt x="385" y="334"/>
                </a:lnTo>
                <a:lnTo>
                  <a:pt x="385" y="334"/>
                </a:lnTo>
                <a:lnTo>
                  <a:pt x="401" y="333"/>
                </a:lnTo>
                <a:lnTo>
                  <a:pt x="401" y="333"/>
                </a:lnTo>
                <a:lnTo>
                  <a:pt x="411" y="329"/>
                </a:lnTo>
                <a:lnTo>
                  <a:pt x="420" y="325"/>
                </a:lnTo>
                <a:lnTo>
                  <a:pt x="420" y="325"/>
                </a:lnTo>
                <a:lnTo>
                  <a:pt x="423" y="322"/>
                </a:lnTo>
                <a:lnTo>
                  <a:pt x="426" y="317"/>
                </a:lnTo>
                <a:lnTo>
                  <a:pt x="426" y="317"/>
                </a:lnTo>
                <a:lnTo>
                  <a:pt x="428" y="312"/>
                </a:lnTo>
                <a:lnTo>
                  <a:pt x="428" y="306"/>
                </a:lnTo>
                <a:lnTo>
                  <a:pt x="428" y="306"/>
                </a:lnTo>
                <a:lnTo>
                  <a:pt x="428" y="271"/>
                </a:lnTo>
                <a:lnTo>
                  <a:pt x="426" y="236"/>
                </a:lnTo>
                <a:lnTo>
                  <a:pt x="426" y="236"/>
                </a:lnTo>
                <a:lnTo>
                  <a:pt x="425" y="210"/>
                </a:lnTo>
                <a:lnTo>
                  <a:pt x="425" y="210"/>
                </a:lnTo>
                <a:lnTo>
                  <a:pt x="422" y="197"/>
                </a:lnTo>
                <a:lnTo>
                  <a:pt x="420" y="183"/>
                </a:lnTo>
                <a:lnTo>
                  <a:pt x="420" y="183"/>
                </a:lnTo>
                <a:lnTo>
                  <a:pt x="415" y="169"/>
                </a:lnTo>
                <a:lnTo>
                  <a:pt x="415" y="169"/>
                </a:lnTo>
                <a:lnTo>
                  <a:pt x="412" y="165"/>
                </a:lnTo>
                <a:lnTo>
                  <a:pt x="411" y="162"/>
                </a:lnTo>
                <a:lnTo>
                  <a:pt x="407" y="161"/>
                </a:lnTo>
                <a:lnTo>
                  <a:pt x="403" y="159"/>
                </a:lnTo>
                <a:lnTo>
                  <a:pt x="403" y="159"/>
                </a:lnTo>
                <a:lnTo>
                  <a:pt x="392" y="158"/>
                </a:lnTo>
                <a:lnTo>
                  <a:pt x="392" y="158"/>
                </a:lnTo>
                <a:lnTo>
                  <a:pt x="377" y="158"/>
                </a:lnTo>
                <a:lnTo>
                  <a:pt x="377" y="158"/>
                </a:lnTo>
                <a:lnTo>
                  <a:pt x="373" y="158"/>
                </a:lnTo>
                <a:lnTo>
                  <a:pt x="370" y="159"/>
                </a:lnTo>
                <a:lnTo>
                  <a:pt x="370" y="159"/>
                </a:lnTo>
                <a:lnTo>
                  <a:pt x="368" y="159"/>
                </a:lnTo>
                <a:lnTo>
                  <a:pt x="366" y="159"/>
                </a:lnTo>
                <a:lnTo>
                  <a:pt x="366" y="159"/>
                </a:lnTo>
                <a:lnTo>
                  <a:pt x="366" y="159"/>
                </a:lnTo>
                <a:lnTo>
                  <a:pt x="366" y="159"/>
                </a:lnTo>
                <a:lnTo>
                  <a:pt x="359" y="159"/>
                </a:lnTo>
                <a:lnTo>
                  <a:pt x="359" y="159"/>
                </a:lnTo>
                <a:lnTo>
                  <a:pt x="346" y="159"/>
                </a:lnTo>
                <a:lnTo>
                  <a:pt x="346" y="159"/>
                </a:lnTo>
                <a:lnTo>
                  <a:pt x="343" y="159"/>
                </a:lnTo>
                <a:lnTo>
                  <a:pt x="343" y="159"/>
                </a:lnTo>
                <a:lnTo>
                  <a:pt x="340" y="159"/>
                </a:lnTo>
                <a:lnTo>
                  <a:pt x="338" y="158"/>
                </a:lnTo>
                <a:lnTo>
                  <a:pt x="338" y="158"/>
                </a:lnTo>
                <a:lnTo>
                  <a:pt x="336" y="158"/>
                </a:lnTo>
                <a:lnTo>
                  <a:pt x="335" y="156"/>
                </a:lnTo>
                <a:lnTo>
                  <a:pt x="335" y="156"/>
                </a:lnTo>
                <a:lnTo>
                  <a:pt x="325" y="154"/>
                </a:lnTo>
                <a:lnTo>
                  <a:pt x="325" y="154"/>
                </a:lnTo>
                <a:lnTo>
                  <a:pt x="300" y="154"/>
                </a:lnTo>
                <a:lnTo>
                  <a:pt x="300" y="154"/>
                </a:lnTo>
                <a:lnTo>
                  <a:pt x="269" y="154"/>
                </a:lnTo>
                <a:lnTo>
                  <a:pt x="269" y="154"/>
                </a:lnTo>
                <a:lnTo>
                  <a:pt x="234" y="156"/>
                </a:lnTo>
                <a:lnTo>
                  <a:pt x="234" y="156"/>
                </a:lnTo>
                <a:lnTo>
                  <a:pt x="198" y="156"/>
                </a:lnTo>
                <a:lnTo>
                  <a:pt x="198" y="156"/>
                </a:lnTo>
                <a:lnTo>
                  <a:pt x="196" y="158"/>
                </a:lnTo>
                <a:lnTo>
                  <a:pt x="196" y="158"/>
                </a:lnTo>
                <a:lnTo>
                  <a:pt x="193" y="158"/>
                </a:lnTo>
                <a:lnTo>
                  <a:pt x="193" y="158"/>
                </a:lnTo>
                <a:lnTo>
                  <a:pt x="190" y="156"/>
                </a:lnTo>
                <a:lnTo>
                  <a:pt x="190" y="156"/>
                </a:lnTo>
                <a:lnTo>
                  <a:pt x="182" y="156"/>
                </a:lnTo>
                <a:lnTo>
                  <a:pt x="182" y="156"/>
                </a:lnTo>
                <a:lnTo>
                  <a:pt x="144" y="156"/>
                </a:lnTo>
                <a:lnTo>
                  <a:pt x="144" y="156"/>
                </a:lnTo>
                <a:lnTo>
                  <a:pt x="125" y="158"/>
                </a:lnTo>
                <a:lnTo>
                  <a:pt x="108" y="159"/>
                </a:lnTo>
                <a:lnTo>
                  <a:pt x="108" y="159"/>
                </a:lnTo>
                <a:lnTo>
                  <a:pt x="106" y="159"/>
                </a:lnTo>
                <a:lnTo>
                  <a:pt x="106" y="159"/>
                </a:lnTo>
                <a:lnTo>
                  <a:pt x="106" y="162"/>
                </a:lnTo>
                <a:lnTo>
                  <a:pt x="103" y="164"/>
                </a:lnTo>
                <a:lnTo>
                  <a:pt x="103" y="164"/>
                </a:lnTo>
                <a:lnTo>
                  <a:pt x="101" y="164"/>
                </a:lnTo>
                <a:lnTo>
                  <a:pt x="101" y="164"/>
                </a:lnTo>
                <a:lnTo>
                  <a:pt x="100" y="162"/>
                </a:lnTo>
                <a:lnTo>
                  <a:pt x="98" y="161"/>
                </a:lnTo>
                <a:lnTo>
                  <a:pt x="98" y="161"/>
                </a:lnTo>
                <a:lnTo>
                  <a:pt x="97" y="161"/>
                </a:lnTo>
                <a:lnTo>
                  <a:pt x="97" y="161"/>
                </a:lnTo>
                <a:lnTo>
                  <a:pt x="84" y="161"/>
                </a:lnTo>
                <a:lnTo>
                  <a:pt x="84" y="161"/>
                </a:lnTo>
                <a:lnTo>
                  <a:pt x="68" y="162"/>
                </a:lnTo>
                <a:lnTo>
                  <a:pt x="68" y="162"/>
                </a:lnTo>
                <a:lnTo>
                  <a:pt x="62" y="164"/>
                </a:lnTo>
                <a:lnTo>
                  <a:pt x="62" y="164"/>
                </a:lnTo>
                <a:lnTo>
                  <a:pt x="57" y="165"/>
                </a:lnTo>
                <a:lnTo>
                  <a:pt x="57" y="165"/>
                </a:lnTo>
                <a:lnTo>
                  <a:pt x="54" y="165"/>
                </a:lnTo>
                <a:lnTo>
                  <a:pt x="54" y="165"/>
                </a:lnTo>
                <a:lnTo>
                  <a:pt x="54" y="164"/>
                </a:lnTo>
                <a:lnTo>
                  <a:pt x="54" y="164"/>
                </a:lnTo>
                <a:lnTo>
                  <a:pt x="51" y="165"/>
                </a:lnTo>
                <a:lnTo>
                  <a:pt x="48" y="164"/>
                </a:lnTo>
                <a:lnTo>
                  <a:pt x="48" y="164"/>
                </a:lnTo>
                <a:lnTo>
                  <a:pt x="38" y="167"/>
                </a:lnTo>
                <a:lnTo>
                  <a:pt x="32" y="172"/>
                </a:lnTo>
                <a:lnTo>
                  <a:pt x="32" y="172"/>
                </a:lnTo>
                <a:lnTo>
                  <a:pt x="23" y="180"/>
                </a:lnTo>
                <a:lnTo>
                  <a:pt x="23" y="180"/>
                </a:lnTo>
                <a:lnTo>
                  <a:pt x="18" y="186"/>
                </a:lnTo>
                <a:lnTo>
                  <a:pt x="15" y="194"/>
                </a:lnTo>
                <a:lnTo>
                  <a:pt x="15" y="194"/>
                </a:lnTo>
                <a:lnTo>
                  <a:pt x="11" y="205"/>
                </a:lnTo>
                <a:lnTo>
                  <a:pt x="10" y="216"/>
                </a:lnTo>
                <a:lnTo>
                  <a:pt x="10" y="216"/>
                </a:lnTo>
                <a:lnTo>
                  <a:pt x="8" y="229"/>
                </a:lnTo>
                <a:lnTo>
                  <a:pt x="8" y="229"/>
                </a:lnTo>
                <a:lnTo>
                  <a:pt x="7" y="244"/>
                </a:lnTo>
                <a:lnTo>
                  <a:pt x="7" y="244"/>
                </a:lnTo>
                <a:lnTo>
                  <a:pt x="7" y="252"/>
                </a:lnTo>
                <a:lnTo>
                  <a:pt x="7" y="262"/>
                </a:lnTo>
                <a:lnTo>
                  <a:pt x="7" y="262"/>
                </a:lnTo>
                <a:lnTo>
                  <a:pt x="8" y="281"/>
                </a:lnTo>
                <a:lnTo>
                  <a:pt x="8" y="281"/>
                </a:lnTo>
                <a:lnTo>
                  <a:pt x="8" y="309"/>
                </a:lnTo>
                <a:lnTo>
                  <a:pt x="8" y="309"/>
                </a:lnTo>
                <a:lnTo>
                  <a:pt x="10" y="315"/>
                </a:lnTo>
                <a:lnTo>
                  <a:pt x="10" y="315"/>
                </a:lnTo>
                <a:lnTo>
                  <a:pt x="13" y="323"/>
                </a:lnTo>
                <a:lnTo>
                  <a:pt x="13" y="323"/>
                </a:lnTo>
                <a:lnTo>
                  <a:pt x="15" y="326"/>
                </a:lnTo>
                <a:lnTo>
                  <a:pt x="15" y="326"/>
                </a:lnTo>
                <a:lnTo>
                  <a:pt x="21" y="329"/>
                </a:lnTo>
                <a:lnTo>
                  <a:pt x="26" y="333"/>
                </a:lnTo>
                <a:lnTo>
                  <a:pt x="26" y="333"/>
                </a:lnTo>
                <a:lnTo>
                  <a:pt x="34" y="333"/>
                </a:lnTo>
                <a:lnTo>
                  <a:pt x="34" y="333"/>
                </a:lnTo>
                <a:lnTo>
                  <a:pt x="56" y="334"/>
                </a:lnTo>
                <a:lnTo>
                  <a:pt x="56" y="334"/>
                </a:lnTo>
                <a:lnTo>
                  <a:pt x="60" y="334"/>
                </a:lnTo>
                <a:lnTo>
                  <a:pt x="67" y="339"/>
                </a:lnTo>
                <a:lnTo>
                  <a:pt x="67" y="339"/>
                </a:lnTo>
                <a:lnTo>
                  <a:pt x="70" y="344"/>
                </a:lnTo>
                <a:lnTo>
                  <a:pt x="70" y="344"/>
                </a:lnTo>
                <a:lnTo>
                  <a:pt x="73" y="355"/>
                </a:lnTo>
                <a:lnTo>
                  <a:pt x="73" y="355"/>
                </a:lnTo>
                <a:lnTo>
                  <a:pt x="75" y="361"/>
                </a:lnTo>
                <a:lnTo>
                  <a:pt x="75" y="361"/>
                </a:lnTo>
                <a:lnTo>
                  <a:pt x="75" y="364"/>
                </a:lnTo>
                <a:lnTo>
                  <a:pt x="75" y="364"/>
                </a:lnTo>
                <a:lnTo>
                  <a:pt x="76" y="385"/>
                </a:lnTo>
                <a:lnTo>
                  <a:pt x="76" y="385"/>
                </a:lnTo>
                <a:lnTo>
                  <a:pt x="76" y="388"/>
                </a:lnTo>
                <a:lnTo>
                  <a:pt x="76" y="388"/>
                </a:lnTo>
                <a:lnTo>
                  <a:pt x="78" y="394"/>
                </a:lnTo>
                <a:lnTo>
                  <a:pt x="78" y="394"/>
                </a:lnTo>
                <a:lnTo>
                  <a:pt x="79" y="397"/>
                </a:lnTo>
                <a:lnTo>
                  <a:pt x="82" y="397"/>
                </a:lnTo>
                <a:lnTo>
                  <a:pt x="82" y="397"/>
                </a:lnTo>
                <a:lnTo>
                  <a:pt x="86" y="397"/>
                </a:lnTo>
                <a:lnTo>
                  <a:pt x="86" y="397"/>
                </a:lnTo>
                <a:lnTo>
                  <a:pt x="101" y="400"/>
                </a:lnTo>
                <a:lnTo>
                  <a:pt x="101" y="400"/>
                </a:lnTo>
                <a:lnTo>
                  <a:pt x="114" y="400"/>
                </a:lnTo>
                <a:lnTo>
                  <a:pt x="114" y="400"/>
                </a:lnTo>
                <a:lnTo>
                  <a:pt x="120" y="400"/>
                </a:lnTo>
                <a:lnTo>
                  <a:pt x="120" y="400"/>
                </a:lnTo>
                <a:lnTo>
                  <a:pt x="123" y="400"/>
                </a:lnTo>
                <a:lnTo>
                  <a:pt x="123" y="397"/>
                </a:lnTo>
                <a:lnTo>
                  <a:pt x="123" y="397"/>
                </a:lnTo>
                <a:lnTo>
                  <a:pt x="123" y="396"/>
                </a:lnTo>
                <a:lnTo>
                  <a:pt x="123" y="396"/>
                </a:lnTo>
                <a:lnTo>
                  <a:pt x="125" y="389"/>
                </a:lnTo>
                <a:lnTo>
                  <a:pt x="125" y="389"/>
                </a:lnTo>
                <a:lnTo>
                  <a:pt x="125" y="386"/>
                </a:lnTo>
                <a:lnTo>
                  <a:pt x="125" y="386"/>
                </a:lnTo>
                <a:lnTo>
                  <a:pt x="125" y="377"/>
                </a:lnTo>
                <a:lnTo>
                  <a:pt x="127" y="367"/>
                </a:lnTo>
                <a:lnTo>
                  <a:pt x="127" y="367"/>
                </a:lnTo>
                <a:lnTo>
                  <a:pt x="128" y="363"/>
                </a:lnTo>
                <a:lnTo>
                  <a:pt x="131" y="358"/>
                </a:lnTo>
                <a:lnTo>
                  <a:pt x="131" y="358"/>
                </a:lnTo>
                <a:lnTo>
                  <a:pt x="136" y="355"/>
                </a:lnTo>
                <a:lnTo>
                  <a:pt x="141" y="353"/>
                </a:lnTo>
                <a:lnTo>
                  <a:pt x="141" y="353"/>
                </a:lnTo>
                <a:lnTo>
                  <a:pt x="150" y="350"/>
                </a:lnTo>
                <a:lnTo>
                  <a:pt x="160" y="348"/>
                </a:lnTo>
                <a:lnTo>
                  <a:pt x="160" y="348"/>
                </a:lnTo>
                <a:lnTo>
                  <a:pt x="176" y="348"/>
                </a:lnTo>
                <a:lnTo>
                  <a:pt x="176" y="348"/>
                </a:lnTo>
                <a:lnTo>
                  <a:pt x="201" y="347"/>
                </a:lnTo>
                <a:lnTo>
                  <a:pt x="201" y="347"/>
                </a:lnTo>
                <a:lnTo>
                  <a:pt x="202" y="347"/>
                </a:lnTo>
                <a:lnTo>
                  <a:pt x="202" y="347"/>
                </a:lnTo>
                <a:lnTo>
                  <a:pt x="206" y="347"/>
                </a:lnTo>
                <a:lnTo>
                  <a:pt x="206" y="347"/>
                </a:lnTo>
                <a:lnTo>
                  <a:pt x="209" y="347"/>
                </a:lnTo>
                <a:lnTo>
                  <a:pt x="209" y="347"/>
                </a:lnTo>
                <a:lnTo>
                  <a:pt x="229" y="345"/>
                </a:lnTo>
                <a:lnTo>
                  <a:pt x="229" y="345"/>
                </a:lnTo>
                <a:lnTo>
                  <a:pt x="242" y="344"/>
                </a:lnTo>
                <a:lnTo>
                  <a:pt x="242" y="344"/>
                </a:lnTo>
                <a:lnTo>
                  <a:pt x="248" y="342"/>
                </a:lnTo>
                <a:lnTo>
                  <a:pt x="254" y="341"/>
                </a:lnTo>
                <a:lnTo>
                  <a:pt x="254" y="341"/>
                </a:lnTo>
                <a:lnTo>
                  <a:pt x="256" y="341"/>
                </a:lnTo>
                <a:lnTo>
                  <a:pt x="259" y="342"/>
                </a:lnTo>
                <a:lnTo>
                  <a:pt x="259" y="342"/>
                </a:lnTo>
                <a:lnTo>
                  <a:pt x="259" y="344"/>
                </a:lnTo>
                <a:lnTo>
                  <a:pt x="259" y="344"/>
                </a:lnTo>
                <a:lnTo>
                  <a:pt x="264" y="345"/>
                </a:lnTo>
                <a:lnTo>
                  <a:pt x="264" y="345"/>
                </a:lnTo>
                <a:lnTo>
                  <a:pt x="278" y="347"/>
                </a:lnTo>
                <a:lnTo>
                  <a:pt x="278" y="347"/>
                </a:lnTo>
                <a:lnTo>
                  <a:pt x="288" y="347"/>
                </a:lnTo>
                <a:lnTo>
                  <a:pt x="288" y="347"/>
                </a:lnTo>
                <a:lnTo>
                  <a:pt x="302" y="348"/>
                </a:lnTo>
                <a:lnTo>
                  <a:pt x="302" y="348"/>
                </a:lnTo>
                <a:lnTo>
                  <a:pt x="308" y="348"/>
                </a:lnTo>
                <a:lnTo>
                  <a:pt x="308" y="348"/>
                </a:lnTo>
                <a:lnTo>
                  <a:pt x="313" y="352"/>
                </a:lnTo>
                <a:lnTo>
                  <a:pt x="316" y="355"/>
                </a:lnTo>
                <a:lnTo>
                  <a:pt x="316" y="355"/>
                </a:lnTo>
                <a:lnTo>
                  <a:pt x="318" y="361"/>
                </a:lnTo>
                <a:lnTo>
                  <a:pt x="319" y="367"/>
                </a:lnTo>
                <a:lnTo>
                  <a:pt x="319" y="367"/>
                </a:lnTo>
                <a:lnTo>
                  <a:pt x="319" y="374"/>
                </a:lnTo>
                <a:lnTo>
                  <a:pt x="319" y="374"/>
                </a:lnTo>
                <a:lnTo>
                  <a:pt x="321" y="383"/>
                </a:lnTo>
                <a:lnTo>
                  <a:pt x="321" y="383"/>
                </a:lnTo>
                <a:lnTo>
                  <a:pt x="324" y="389"/>
                </a:lnTo>
                <a:lnTo>
                  <a:pt x="324" y="389"/>
                </a:lnTo>
                <a:lnTo>
                  <a:pt x="325" y="391"/>
                </a:lnTo>
                <a:lnTo>
                  <a:pt x="327" y="391"/>
                </a:lnTo>
                <a:lnTo>
                  <a:pt x="327" y="391"/>
                </a:lnTo>
                <a:lnTo>
                  <a:pt x="340" y="389"/>
                </a:lnTo>
                <a:lnTo>
                  <a:pt x="340" y="389"/>
                </a:lnTo>
                <a:lnTo>
                  <a:pt x="352" y="388"/>
                </a:lnTo>
                <a:lnTo>
                  <a:pt x="352" y="388"/>
                </a:lnTo>
                <a:lnTo>
                  <a:pt x="359" y="386"/>
                </a:lnTo>
                <a:lnTo>
                  <a:pt x="365" y="385"/>
                </a:lnTo>
                <a:lnTo>
                  <a:pt x="365" y="385"/>
                </a:lnTo>
                <a:close/>
                <a:moveTo>
                  <a:pt x="281" y="28"/>
                </a:moveTo>
                <a:lnTo>
                  <a:pt x="281" y="28"/>
                </a:lnTo>
                <a:lnTo>
                  <a:pt x="272" y="31"/>
                </a:lnTo>
                <a:lnTo>
                  <a:pt x="262" y="33"/>
                </a:lnTo>
                <a:lnTo>
                  <a:pt x="262" y="33"/>
                </a:lnTo>
                <a:lnTo>
                  <a:pt x="248" y="33"/>
                </a:lnTo>
                <a:lnTo>
                  <a:pt x="248" y="33"/>
                </a:lnTo>
                <a:lnTo>
                  <a:pt x="235" y="31"/>
                </a:lnTo>
                <a:lnTo>
                  <a:pt x="235" y="31"/>
                </a:lnTo>
                <a:lnTo>
                  <a:pt x="231" y="30"/>
                </a:lnTo>
                <a:lnTo>
                  <a:pt x="231" y="30"/>
                </a:lnTo>
                <a:lnTo>
                  <a:pt x="231" y="33"/>
                </a:lnTo>
                <a:lnTo>
                  <a:pt x="231" y="33"/>
                </a:lnTo>
                <a:lnTo>
                  <a:pt x="231" y="52"/>
                </a:lnTo>
                <a:lnTo>
                  <a:pt x="231" y="52"/>
                </a:lnTo>
                <a:lnTo>
                  <a:pt x="231" y="58"/>
                </a:lnTo>
                <a:lnTo>
                  <a:pt x="231" y="58"/>
                </a:lnTo>
                <a:lnTo>
                  <a:pt x="229" y="80"/>
                </a:lnTo>
                <a:lnTo>
                  <a:pt x="229" y="80"/>
                </a:lnTo>
                <a:lnTo>
                  <a:pt x="228" y="104"/>
                </a:lnTo>
                <a:lnTo>
                  <a:pt x="228" y="104"/>
                </a:lnTo>
                <a:lnTo>
                  <a:pt x="228" y="121"/>
                </a:lnTo>
                <a:lnTo>
                  <a:pt x="228" y="121"/>
                </a:lnTo>
                <a:lnTo>
                  <a:pt x="228" y="137"/>
                </a:lnTo>
                <a:lnTo>
                  <a:pt x="228" y="137"/>
                </a:lnTo>
                <a:lnTo>
                  <a:pt x="228" y="146"/>
                </a:lnTo>
                <a:lnTo>
                  <a:pt x="228" y="146"/>
                </a:lnTo>
                <a:lnTo>
                  <a:pt x="228" y="148"/>
                </a:lnTo>
                <a:lnTo>
                  <a:pt x="228" y="148"/>
                </a:lnTo>
                <a:lnTo>
                  <a:pt x="275" y="148"/>
                </a:lnTo>
                <a:lnTo>
                  <a:pt x="275" y="148"/>
                </a:lnTo>
                <a:lnTo>
                  <a:pt x="275" y="145"/>
                </a:lnTo>
                <a:lnTo>
                  <a:pt x="275" y="145"/>
                </a:lnTo>
                <a:lnTo>
                  <a:pt x="277" y="142"/>
                </a:lnTo>
                <a:lnTo>
                  <a:pt x="277" y="142"/>
                </a:lnTo>
                <a:lnTo>
                  <a:pt x="278" y="132"/>
                </a:lnTo>
                <a:lnTo>
                  <a:pt x="278" y="132"/>
                </a:lnTo>
                <a:lnTo>
                  <a:pt x="278" y="129"/>
                </a:lnTo>
                <a:lnTo>
                  <a:pt x="278" y="129"/>
                </a:lnTo>
                <a:lnTo>
                  <a:pt x="280" y="101"/>
                </a:lnTo>
                <a:lnTo>
                  <a:pt x="280" y="101"/>
                </a:lnTo>
                <a:lnTo>
                  <a:pt x="280" y="69"/>
                </a:lnTo>
                <a:lnTo>
                  <a:pt x="280" y="69"/>
                </a:lnTo>
                <a:lnTo>
                  <a:pt x="281" y="53"/>
                </a:lnTo>
                <a:lnTo>
                  <a:pt x="281" y="53"/>
                </a:lnTo>
                <a:lnTo>
                  <a:pt x="281" y="30"/>
                </a:lnTo>
                <a:lnTo>
                  <a:pt x="281" y="30"/>
                </a:lnTo>
                <a:lnTo>
                  <a:pt x="281" y="28"/>
                </a:lnTo>
                <a:lnTo>
                  <a:pt x="281" y="28"/>
                </a:lnTo>
                <a:close/>
                <a:moveTo>
                  <a:pt x="146" y="28"/>
                </a:moveTo>
                <a:lnTo>
                  <a:pt x="146" y="28"/>
                </a:lnTo>
                <a:lnTo>
                  <a:pt x="146" y="28"/>
                </a:lnTo>
                <a:lnTo>
                  <a:pt x="146" y="28"/>
                </a:lnTo>
                <a:lnTo>
                  <a:pt x="142" y="83"/>
                </a:lnTo>
                <a:lnTo>
                  <a:pt x="142" y="83"/>
                </a:lnTo>
                <a:lnTo>
                  <a:pt x="142" y="85"/>
                </a:lnTo>
                <a:lnTo>
                  <a:pt x="142" y="85"/>
                </a:lnTo>
                <a:lnTo>
                  <a:pt x="144" y="85"/>
                </a:lnTo>
                <a:lnTo>
                  <a:pt x="144" y="85"/>
                </a:lnTo>
                <a:lnTo>
                  <a:pt x="144" y="83"/>
                </a:lnTo>
                <a:lnTo>
                  <a:pt x="144" y="83"/>
                </a:lnTo>
                <a:lnTo>
                  <a:pt x="149" y="82"/>
                </a:lnTo>
                <a:lnTo>
                  <a:pt x="155" y="80"/>
                </a:lnTo>
                <a:lnTo>
                  <a:pt x="155" y="80"/>
                </a:lnTo>
                <a:lnTo>
                  <a:pt x="161" y="80"/>
                </a:lnTo>
                <a:lnTo>
                  <a:pt x="161" y="80"/>
                </a:lnTo>
                <a:lnTo>
                  <a:pt x="165" y="80"/>
                </a:lnTo>
                <a:lnTo>
                  <a:pt x="166" y="82"/>
                </a:lnTo>
                <a:lnTo>
                  <a:pt x="166" y="82"/>
                </a:lnTo>
                <a:lnTo>
                  <a:pt x="166" y="82"/>
                </a:lnTo>
                <a:lnTo>
                  <a:pt x="166" y="82"/>
                </a:lnTo>
                <a:lnTo>
                  <a:pt x="174" y="83"/>
                </a:lnTo>
                <a:lnTo>
                  <a:pt x="182" y="85"/>
                </a:lnTo>
                <a:lnTo>
                  <a:pt x="198" y="91"/>
                </a:lnTo>
                <a:lnTo>
                  <a:pt x="198" y="91"/>
                </a:lnTo>
                <a:lnTo>
                  <a:pt x="198" y="88"/>
                </a:lnTo>
                <a:lnTo>
                  <a:pt x="198" y="88"/>
                </a:lnTo>
                <a:lnTo>
                  <a:pt x="199" y="69"/>
                </a:lnTo>
                <a:lnTo>
                  <a:pt x="199" y="69"/>
                </a:lnTo>
                <a:lnTo>
                  <a:pt x="199" y="47"/>
                </a:lnTo>
                <a:lnTo>
                  <a:pt x="199" y="47"/>
                </a:lnTo>
                <a:lnTo>
                  <a:pt x="201" y="38"/>
                </a:lnTo>
                <a:lnTo>
                  <a:pt x="202" y="30"/>
                </a:lnTo>
                <a:lnTo>
                  <a:pt x="202" y="30"/>
                </a:lnTo>
                <a:lnTo>
                  <a:pt x="202" y="30"/>
                </a:lnTo>
                <a:lnTo>
                  <a:pt x="202" y="30"/>
                </a:lnTo>
                <a:lnTo>
                  <a:pt x="201" y="30"/>
                </a:lnTo>
                <a:lnTo>
                  <a:pt x="201" y="30"/>
                </a:lnTo>
                <a:lnTo>
                  <a:pt x="188" y="31"/>
                </a:lnTo>
                <a:lnTo>
                  <a:pt x="188" y="31"/>
                </a:lnTo>
                <a:lnTo>
                  <a:pt x="166" y="31"/>
                </a:lnTo>
                <a:lnTo>
                  <a:pt x="166" y="31"/>
                </a:lnTo>
                <a:lnTo>
                  <a:pt x="152" y="30"/>
                </a:lnTo>
                <a:lnTo>
                  <a:pt x="152" y="30"/>
                </a:lnTo>
                <a:lnTo>
                  <a:pt x="146" y="28"/>
                </a:lnTo>
                <a:lnTo>
                  <a:pt x="146" y="28"/>
                </a:lnTo>
                <a:close/>
                <a:moveTo>
                  <a:pt x="54" y="57"/>
                </a:moveTo>
                <a:lnTo>
                  <a:pt x="54" y="57"/>
                </a:lnTo>
                <a:lnTo>
                  <a:pt x="57" y="57"/>
                </a:lnTo>
                <a:lnTo>
                  <a:pt x="57" y="57"/>
                </a:lnTo>
                <a:lnTo>
                  <a:pt x="57" y="55"/>
                </a:lnTo>
                <a:lnTo>
                  <a:pt x="57" y="55"/>
                </a:lnTo>
                <a:lnTo>
                  <a:pt x="65" y="53"/>
                </a:lnTo>
                <a:lnTo>
                  <a:pt x="65" y="53"/>
                </a:lnTo>
                <a:lnTo>
                  <a:pt x="67" y="52"/>
                </a:lnTo>
                <a:lnTo>
                  <a:pt x="67" y="52"/>
                </a:lnTo>
                <a:lnTo>
                  <a:pt x="70" y="52"/>
                </a:lnTo>
                <a:lnTo>
                  <a:pt x="70" y="52"/>
                </a:lnTo>
                <a:lnTo>
                  <a:pt x="71" y="52"/>
                </a:lnTo>
                <a:lnTo>
                  <a:pt x="71" y="52"/>
                </a:lnTo>
                <a:lnTo>
                  <a:pt x="84" y="52"/>
                </a:lnTo>
                <a:lnTo>
                  <a:pt x="84" y="52"/>
                </a:lnTo>
                <a:lnTo>
                  <a:pt x="87" y="52"/>
                </a:lnTo>
                <a:lnTo>
                  <a:pt x="87" y="52"/>
                </a:lnTo>
                <a:lnTo>
                  <a:pt x="87" y="52"/>
                </a:lnTo>
                <a:lnTo>
                  <a:pt x="87" y="50"/>
                </a:lnTo>
                <a:lnTo>
                  <a:pt x="87" y="50"/>
                </a:lnTo>
                <a:lnTo>
                  <a:pt x="90" y="50"/>
                </a:lnTo>
                <a:lnTo>
                  <a:pt x="92" y="52"/>
                </a:lnTo>
                <a:lnTo>
                  <a:pt x="92" y="52"/>
                </a:lnTo>
                <a:lnTo>
                  <a:pt x="92" y="53"/>
                </a:lnTo>
                <a:lnTo>
                  <a:pt x="92" y="53"/>
                </a:lnTo>
                <a:lnTo>
                  <a:pt x="100" y="55"/>
                </a:lnTo>
                <a:lnTo>
                  <a:pt x="108" y="58"/>
                </a:lnTo>
                <a:lnTo>
                  <a:pt x="108" y="58"/>
                </a:lnTo>
                <a:lnTo>
                  <a:pt x="109" y="42"/>
                </a:lnTo>
                <a:lnTo>
                  <a:pt x="109" y="42"/>
                </a:lnTo>
                <a:lnTo>
                  <a:pt x="112" y="28"/>
                </a:lnTo>
                <a:lnTo>
                  <a:pt x="112" y="28"/>
                </a:lnTo>
                <a:lnTo>
                  <a:pt x="108" y="31"/>
                </a:lnTo>
                <a:lnTo>
                  <a:pt x="108" y="31"/>
                </a:lnTo>
                <a:lnTo>
                  <a:pt x="97" y="36"/>
                </a:lnTo>
                <a:lnTo>
                  <a:pt x="86" y="36"/>
                </a:lnTo>
                <a:lnTo>
                  <a:pt x="86" y="36"/>
                </a:lnTo>
                <a:lnTo>
                  <a:pt x="70" y="36"/>
                </a:lnTo>
                <a:lnTo>
                  <a:pt x="70" y="36"/>
                </a:lnTo>
                <a:lnTo>
                  <a:pt x="62" y="34"/>
                </a:lnTo>
                <a:lnTo>
                  <a:pt x="52" y="31"/>
                </a:lnTo>
                <a:lnTo>
                  <a:pt x="52" y="31"/>
                </a:lnTo>
                <a:lnTo>
                  <a:pt x="52" y="31"/>
                </a:lnTo>
                <a:lnTo>
                  <a:pt x="52" y="31"/>
                </a:lnTo>
                <a:lnTo>
                  <a:pt x="54" y="57"/>
                </a:lnTo>
                <a:lnTo>
                  <a:pt x="54" y="57"/>
                </a:lnTo>
                <a:close/>
                <a:moveTo>
                  <a:pt x="57" y="27"/>
                </a:moveTo>
                <a:lnTo>
                  <a:pt x="57" y="27"/>
                </a:lnTo>
                <a:lnTo>
                  <a:pt x="62" y="27"/>
                </a:lnTo>
                <a:lnTo>
                  <a:pt x="62" y="27"/>
                </a:lnTo>
                <a:lnTo>
                  <a:pt x="78" y="28"/>
                </a:lnTo>
                <a:lnTo>
                  <a:pt x="94" y="28"/>
                </a:lnTo>
                <a:lnTo>
                  <a:pt x="94" y="28"/>
                </a:lnTo>
                <a:lnTo>
                  <a:pt x="106" y="27"/>
                </a:lnTo>
                <a:lnTo>
                  <a:pt x="106" y="27"/>
                </a:lnTo>
                <a:lnTo>
                  <a:pt x="112" y="22"/>
                </a:lnTo>
                <a:lnTo>
                  <a:pt x="112" y="22"/>
                </a:lnTo>
                <a:lnTo>
                  <a:pt x="114" y="20"/>
                </a:lnTo>
                <a:lnTo>
                  <a:pt x="114" y="20"/>
                </a:lnTo>
                <a:lnTo>
                  <a:pt x="112" y="14"/>
                </a:lnTo>
                <a:lnTo>
                  <a:pt x="112" y="14"/>
                </a:lnTo>
                <a:lnTo>
                  <a:pt x="112" y="12"/>
                </a:lnTo>
                <a:lnTo>
                  <a:pt x="111" y="12"/>
                </a:lnTo>
                <a:lnTo>
                  <a:pt x="111" y="12"/>
                </a:lnTo>
                <a:lnTo>
                  <a:pt x="105" y="11"/>
                </a:lnTo>
                <a:lnTo>
                  <a:pt x="105" y="11"/>
                </a:lnTo>
                <a:lnTo>
                  <a:pt x="103" y="11"/>
                </a:lnTo>
                <a:lnTo>
                  <a:pt x="103" y="11"/>
                </a:lnTo>
                <a:lnTo>
                  <a:pt x="101" y="9"/>
                </a:lnTo>
                <a:lnTo>
                  <a:pt x="98" y="8"/>
                </a:lnTo>
                <a:lnTo>
                  <a:pt x="98" y="8"/>
                </a:lnTo>
                <a:lnTo>
                  <a:pt x="78" y="8"/>
                </a:lnTo>
                <a:lnTo>
                  <a:pt x="78" y="8"/>
                </a:lnTo>
                <a:lnTo>
                  <a:pt x="76" y="9"/>
                </a:lnTo>
                <a:lnTo>
                  <a:pt x="76" y="9"/>
                </a:lnTo>
                <a:lnTo>
                  <a:pt x="65" y="12"/>
                </a:lnTo>
                <a:lnTo>
                  <a:pt x="65" y="12"/>
                </a:lnTo>
                <a:lnTo>
                  <a:pt x="64" y="14"/>
                </a:lnTo>
                <a:lnTo>
                  <a:pt x="64" y="14"/>
                </a:lnTo>
                <a:lnTo>
                  <a:pt x="60" y="17"/>
                </a:lnTo>
                <a:lnTo>
                  <a:pt x="59" y="22"/>
                </a:lnTo>
                <a:lnTo>
                  <a:pt x="59" y="22"/>
                </a:lnTo>
                <a:lnTo>
                  <a:pt x="59" y="23"/>
                </a:lnTo>
                <a:lnTo>
                  <a:pt x="57" y="27"/>
                </a:lnTo>
                <a:lnTo>
                  <a:pt x="57" y="27"/>
                </a:lnTo>
                <a:close/>
                <a:moveTo>
                  <a:pt x="206" y="14"/>
                </a:moveTo>
                <a:lnTo>
                  <a:pt x="206" y="14"/>
                </a:lnTo>
                <a:lnTo>
                  <a:pt x="202" y="12"/>
                </a:lnTo>
                <a:lnTo>
                  <a:pt x="202" y="12"/>
                </a:lnTo>
                <a:lnTo>
                  <a:pt x="187" y="9"/>
                </a:lnTo>
                <a:lnTo>
                  <a:pt x="187" y="9"/>
                </a:lnTo>
                <a:lnTo>
                  <a:pt x="174" y="9"/>
                </a:lnTo>
                <a:lnTo>
                  <a:pt x="161" y="11"/>
                </a:lnTo>
                <a:lnTo>
                  <a:pt x="161" y="11"/>
                </a:lnTo>
                <a:lnTo>
                  <a:pt x="158" y="9"/>
                </a:lnTo>
                <a:lnTo>
                  <a:pt x="158" y="9"/>
                </a:lnTo>
                <a:lnTo>
                  <a:pt x="155" y="9"/>
                </a:lnTo>
                <a:lnTo>
                  <a:pt x="153" y="9"/>
                </a:lnTo>
                <a:lnTo>
                  <a:pt x="153" y="9"/>
                </a:lnTo>
                <a:lnTo>
                  <a:pt x="152" y="11"/>
                </a:lnTo>
                <a:lnTo>
                  <a:pt x="152" y="11"/>
                </a:lnTo>
                <a:lnTo>
                  <a:pt x="150" y="12"/>
                </a:lnTo>
                <a:lnTo>
                  <a:pt x="149" y="12"/>
                </a:lnTo>
                <a:lnTo>
                  <a:pt x="149" y="12"/>
                </a:lnTo>
                <a:lnTo>
                  <a:pt x="147" y="12"/>
                </a:lnTo>
                <a:lnTo>
                  <a:pt x="147" y="12"/>
                </a:lnTo>
                <a:lnTo>
                  <a:pt x="149" y="12"/>
                </a:lnTo>
                <a:lnTo>
                  <a:pt x="149" y="12"/>
                </a:lnTo>
                <a:lnTo>
                  <a:pt x="150" y="16"/>
                </a:lnTo>
                <a:lnTo>
                  <a:pt x="150" y="19"/>
                </a:lnTo>
                <a:lnTo>
                  <a:pt x="150" y="19"/>
                </a:lnTo>
                <a:lnTo>
                  <a:pt x="149" y="20"/>
                </a:lnTo>
                <a:lnTo>
                  <a:pt x="147" y="19"/>
                </a:lnTo>
                <a:lnTo>
                  <a:pt x="147" y="19"/>
                </a:lnTo>
                <a:lnTo>
                  <a:pt x="147" y="23"/>
                </a:lnTo>
                <a:lnTo>
                  <a:pt x="147" y="23"/>
                </a:lnTo>
                <a:lnTo>
                  <a:pt x="149" y="25"/>
                </a:lnTo>
                <a:lnTo>
                  <a:pt x="149" y="25"/>
                </a:lnTo>
                <a:lnTo>
                  <a:pt x="157" y="27"/>
                </a:lnTo>
                <a:lnTo>
                  <a:pt x="157" y="27"/>
                </a:lnTo>
                <a:lnTo>
                  <a:pt x="169" y="28"/>
                </a:lnTo>
                <a:lnTo>
                  <a:pt x="169" y="28"/>
                </a:lnTo>
                <a:lnTo>
                  <a:pt x="180" y="28"/>
                </a:lnTo>
                <a:lnTo>
                  <a:pt x="190" y="27"/>
                </a:lnTo>
                <a:lnTo>
                  <a:pt x="190" y="27"/>
                </a:lnTo>
                <a:lnTo>
                  <a:pt x="199" y="23"/>
                </a:lnTo>
                <a:lnTo>
                  <a:pt x="199" y="23"/>
                </a:lnTo>
                <a:lnTo>
                  <a:pt x="204" y="19"/>
                </a:lnTo>
                <a:lnTo>
                  <a:pt x="206" y="14"/>
                </a:lnTo>
                <a:lnTo>
                  <a:pt x="206" y="14"/>
                </a:lnTo>
                <a:close/>
                <a:moveTo>
                  <a:pt x="305" y="23"/>
                </a:moveTo>
                <a:lnTo>
                  <a:pt x="305" y="23"/>
                </a:lnTo>
                <a:lnTo>
                  <a:pt x="310" y="25"/>
                </a:lnTo>
                <a:lnTo>
                  <a:pt x="316" y="27"/>
                </a:lnTo>
                <a:lnTo>
                  <a:pt x="316" y="27"/>
                </a:lnTo>
                <a:lnTo>
                  <a:pt x="329" y="28"/>
                </a:lnTo>
                <a:lnTo>
                  <a:pt x="329" y="28"/>
                </a:lnTo>
                <a:lnTo>
                  <a:pt x="338" y="28"/>
                </a:lnTo>
                <a:lnTo>
                  <a:pt x="349" y="27"/>
                </a:lnTo>
                <a:lnTo>
                  <a:pt x="349" y="27"/>
                </a:lnTo>
                <a:lnTo>
                  <a:pt x="355" y="23"/>
                </a:lnTo>
                <a:lnTo>
                  <a:pt x="355" y="23"/>
                </a:lnTo>
                <a:lnTo>
                  <a:pt x="357" y="20"/>
                </a:lnTo>
                <a:lnTo>
                  <a:pt x="359" y="19"/>
                </a:lnTo>
                <a:lnTo>
                  <a:pt x="359" y="19"/>
                </a:lnTo>
                <a:lnTo>
                  <a:pt x="359" y="16"/>
                </a:lnTo>
                <a:lnTo>
                  <a:pt x="360" y="14"/>
                </a:lnTo>
                <a:lnTo>
                  <a:pt x="360" y="14"/>
                </a:lnTo>
                <a:lnTo>
                  <a:pt x="359" y="12"/>
                </a:lnTo>
                <a:lnTo>
                  <a:pt x="359" y="12"/>
                </a:lnTo>
                <a:lnTo>
                  <a:pt x="354" y="12"/>
                </a:lnTo>
                <a:lnTo>
                  <a:pt x="354" y="12"/>
                </a:lnTo>
                <a:lnTo>
                  <a:pt x="352" y="11"/>
                </a:lnTo>
                <a:lnTo>
                  <a:pt x="351" y="9"/>
                </a:lnTo>
                <a:lnTo>
                  <a:pt x="351" y="9"/>
                </a:lnTo>
                <a:lnTo>
                  <a:pt x="351" y="9"/>
                </a:lnTo>
                <a:lnTo>
                  <a:pt x="351" y="9"/>
                </a:lnTo>
                <a:lnTo>
                  <a:pt x="349" y="11"/>
                </a:lnTo>
                <a:lnTo>
                  <a:pt x="349" y="11"/>
                </a:lnTo>
                <a:lnTo>
                  <a:pt x="348" y="12"/>
                </a:lnTo>
                <a:lnTo>
                  <a:pt x="348" y="12"/>
                </a:lnTo>
                <a:lnTo>
                  <a:pt x="346" y="11"/>
                </a:lnTo>
                <a:lnTo>
                  <a:pt x="346" y="11"/>
                </a:lnTo>
                <a:lnTo>
                  <a:pt x="343" y="11"/>
                </a:lnTo>
                <a:lnTo>
                  <a:pt x="343" y="11"/>
                </a:lnTo>
                <a:lnTo>
                  <a:pt x="338" y="9"/>
                </a:lnTo>
                <a:lnTo>
                  <a:pt x="338" y="9"/>
                </a:lnTo>
                <a:lnTo>
                  <a:pt x="327" y="9"/>
                </a:lnTo>
                <a:lnTo>
                  <a:pt x="318" y="9"/>
                </a:lnTo>
                <a:lnTo>
                  <a:pt x="318" y="9"/>
                </a:lnTo>
                <a:lnTo>
                  <a:pt x="310" y="11"/>
                </a:lnTo>
                <a:lnTo>
                  <a:pt x="303" y="14"/>
                </a:lnTo>
                <a:lnTo>
                  <a:pt x="303" y="14"/>
                </a:lnTo>
                <a:lnTo>
                  <a:pt x="302" y="17"/>
                </a:lnTo>
                <a:lnTo>
                  <a:pt x="302" y="17"/>
                </a:lnTo>
                <a:lnTo>
                  <a:pt x="303" y="19"/>
                </a:lnTo>
                <a:lnTo>
                  <a:pt x="303" y="19"/>
                </a:lnTo>
                <a:lnTo>
                  <a:pt x="306" y="20"/>
                </a:lnTo>
                <a:lnTo>
                  <a:pt x="306" y="20"/>
                </a:lnTo>
                <a:lnTo>
                  <a:pt x="306" y="22"/>
                </a:lnTo>
                <a:lnTo>
                  <a:pt x="305" y="22"/>
                </a:lnTo>
                <a:lnTo>
                  <a:pt x="305" y="22"/>
                </a:lnTo>
                <a:lnTo>
                  <a:pt x="305" y="23"/>
                </a:lnTo>
                <a:lnTo>
                  <a:pt x="305" y="23"/>
                </a:lnTo>
                <a:close/>
                <a:moveTo>
                  <a:pt x="305" y="52"/>
                </a:moveTo>
                <a:lnTo>
                  <a:pt x="305" y="52"/>
                </a:lnTo>
                <a:lnTo>
                  <a:pt x="306" y="52"/>
                </a:lnTo>
                <a:lnTo>
                  <a:pt x="306" y="52"/>
                </a:lnTo>
                <a:lnTo>
                  <a:pt x="311" y="49"/>
                </a:lnTo>
                <a:lnTo>
                  <a:pt x="318" y="47"/>
                </a:lnTo>
                <a:lnTo>
                  <a:pt x="318" y="47"/>
                </a:lnTo>
                <a:lnTo>
                  <a:pt x="321" y="47"/>
                </a:lnTo>
                <a:lnTo>
                  <a:pt x="322" y="46"/>
                </a:lnTo>
                <a:lnTo>
                  <a:pt x="322" y="46"/>
                </a:lnTo>
                <a:lnTo>
                  <a:pt x="324" y="46"/>
                </a:lnTo>
                <a:lnTo>
                  <a:pt x="324" y="46"/>
                </a:lnTo>
                <a:lnTo>
                  <a:pt x="329" y="44"/>
                </a:lnTo>
                <a:lnTo>
                  <a:pt x="329" y="44"/>
                </a:lnTo>
                <a:lnTo>
                  <a:pt x="338" y="44"/>
                </a:lnTo>
                <a:lnTo>
                  <a:pt x="338" y="44"/>
                </a:lnTo>
                <a:lnTo>
                  <a:pt x="346" y="44"/>
                </a:lnTo>
                <a:lnTo>
                  <a:pt x="355" y="46"/>
                </a:lnTo>
                <a:lnTo>
                  <a:pt x="355" y="46"/>
                </a:lnTo>
                <a:lnTo>
                  <a:pt x="357" y="47"/>
                </a:lnTo>
                <a:lnTo>
                  <a:pt x="357" y="47"/>
                </a:lnTo>
                <a:lnTo>
                  <a:pt x="359" y="47"/>
                </a:lnTo>
                <a:lnTo>
                  <a:pt x="359" y="47"/>
                </a:lnTo>
                <a:lnTo>
                  <a:pt x="359" y="30"/>
                </a:lnTo>
                <a:lnTo>
                  <a:pt x="359" y="30"/>
                </a:lnTo>
                <a:lnTo>
                  <a:pt x="357" y="28"/>
                </a:lnTo>
                <a:lnTo>
                  <a:pt x="357" y="28"/>
                </a:lnTo>
                <a:lnTo>
                  <a:pt x="355" y="30"/>
                </a:lnTo>
                <a:lnTo>
                  <a:pt x="355" y="30"/>
                </a:lnTo>
                <a:lnTo>
                  <a:pt x="348" y="31"/>
                </a:lnTo>
                <a:lnTo>
                  <a:pt x="340" y="31"/>
                </a:lnTo>
                <a:lnTo>
                  <a:pt x="340" y="31"/>
                </a:lnTo>
                <a:lnTo>
                  <a:pt x="321" y="31"/>
                </a:lnTo>
                <a:lnTo>
                  <a:pt x="321" y="31"/>
                </a:lnTo>
                <a:lnTo>
                  <a:pt x="313" y="31"/>
                </a:lnTo>
                <a:lnTo>
                  <a:pt x="305" y="30"/>
                </a:lnTo>
                <a:lnTo>
                  <a:pt x="305" y="30"/>
                </a:lnTo>
                <a:lnTo>
                  <a:pt x="305" y="30"/>
                </a:lnTo>
                <a:lnTo>
                  <a:pt x="305" y="30"/>
                </a:lnTo>
                <a:lnTo>
                  <a:pt x="305" y="52"/>
                </a:lnTo>
                <a:lnTo>
                  <a:pt x="305" y="52"/>
                </a:lnTo>
                <a:close/>
                <a:moveTo>
                  <a:pt x="232" y="23"/>
                </a:moveTo>
                <a:lnTo>
                  <a:pt x="232" y="23"/>
                </a:lnTo>
                <a:lnTo>
                  <a:pt x="234" y="25"/>
                </a:lnTo>
                <a:lnTo>
                  <a:pt x="234" y="25"/>
                </a:lnTo>
                <a:lnTo>
                  <a:pt x="240" y="27"/>
                </a:lnTo>
                <a:lnTo>
                  <a:pt x="240" y="27"/>
                </a:lnTo>
                <a:lnTo>
                  <a:pt x="253" y="27"/>
                </a:lnTo>
                <a:lnTo>
                  <a:pt x="264" y="27"/>
                </a:lnTo>
                <a:lnTo>
                  <a:pt x="264" y="27"/>
                </a:lnTo>
                <a:lnTo>
                  <a:pt x="275" y="25"/>
                </a:lnTo>
                <a:lnTo>
                  <a:pt x="275" y="25"/>
                </a:lnTo>
                <a:lnTo>
                  <a:pt x="278" y="23"/>
                </a:lnTo>
                <a:lnTo>
                  <a:pt x="280" y="22"/>
                </a:lnTo>
                <a:lnTo>
                  <a:pt x="280" y="22"/>
                </a:lnTo>
                <a:lnTo>
                  <a:pt x="280" y="19"/>
                </a:lnTo>
                <a:lnTo>
                  <a:pt x="283" y="17"/>
                </a:lnTo>
                <a:lnTo>
                  <a:pt x="283" y="17"/>
                </a:lnTo>
                <a:lnTo>
                  <a:pt x="281" y="16"/>
                </a:lnTo>
                <a:lnTo>
                  <a:pt x="281" y="16"/>
                </a:lnTo>
                <a:lnTo>
                  <a:pt x="278" y="12"/>
                </a:lnTo>
                <a:lnTo>
                  <a:pt x="278" y="12"/>
                </a:lnTo>
                <a:lnTo>
                  <a:pt x="270" y="11"/>
                </a:lnTo>
                <a:lnTo>
                  <a:pt x="264" y="9"/>
                </a:lnTo>
                <a:lnTo>
                  <a:pt x="264" y="9"/>
                </a:lnTo>
                <a:lnTo>
                  <a:pt x="247" y="11"/>
                </a:lnTo>
                <a:lnTo>
                  <a:pt x="247" y="11"/>
                </a:lnTo>
                <a:lnTo>
                  <a:pt x="242" y="11"/>
                </a:lnTo>
                <a:lnTo>
                  <a:pt x="242" y="11"/>
                </a:lnTo>
                <a:lnTo>
                  <a:pt x="240" y="12"/>
                </a:lnTo>
                <a:lnTo>
                  <a:pt x="240" y="12"/>
                </a:lnTo>
                <a:lnTo>
                  <a:pt x="239" y="14"/>
                </a:lnTo>
                <a:lnTo>
                  <a:pt x="239" y="14"/>
                </a:lnTo>
                <a:lnTo>
                  <a:pt x="237" y="14"/>
                </a:lnTo>
                <a:lnTo>
                  <a:pt x="237" y="14"/>
                </a:lnTo>
                <a:lnTo>
                  <a:pt x="235" y="12"/>
                </a:lnTo>
                <a:lnTo>
                  <a:pt x="235" y="12"/>
                </a:lnTo>
                <a:lnTo>
                  <a:pt x="235" y="12"/>
                </a:lnTo>
                <a:lnTo>
                  <a:pt x="235" y="12"/>
                </a:lnTo>
                <a:lnTo>
                  <a:pt x="232" y="16"/>
                </a:lnTo>
                <a:lnTo>
                  <a:pt x="229" y="19"/>
                </a:lnTo>
                <a:lnTo>
                  <a:pt x="229" y="19"/>
                </a:lnTo>
                <a:lnTo>
                  <a:pt x="232" y="20"/>
                </a:lnTo>
                <a:lnTo>
                  <a:pt x="232" y="20"/>
                </a:lnTo>
                <a:lnTo>
                  <a:pt x="232" y="22"/>
                </a:lnTo>
                <a:lnTo>
                  <a:pt x="232" y="23"/>
                </a:lnTo>
                <a:lnTo>
                  <a:pt x="232" y="23"/>
                </a:lnTo>
                <a:close/>
                <a:moveTo>
                  <a:pt x="346" y="69"/>
                </a:moveTo>
                <a:lnTo>
                  <a:pt x="346" y="69"/>
                </a:lnTo>
                <a:lnTo>
                  <a:pt x="343" y="71"/>
                </a:lnTo>
                <a:lnTo>
                  <a:pt x="343" y="71"/>
                </a:lnTo>
                <a:lnTo>
                  <a:pt x="341" y="72"/>
                </a:lnTo>
                <a:lnTo>
                  <a:pt x="341" y="72"/>
                </a:lnTo>
                <a:lnTo>
                  <a:pt x="340" y="77"/>
                </a:lnTo>
                <a:lnTo>
                  <a:pt x="340" y="77"/>
                </a:lnTo>
                <a:lnTo>
                  <a:pt x="340" y="87"/>
                </a:lnTo>
                <a:lnTo>
                  <a:pt x="340" y="87"/>
                </a:lnTo>
                <a:lnTo>
                  <a:pt x="341" y="113"/>
                </a:lnTo>
                <a:lnTo>
                  <a:pt x="341" y="113"/>
                </a:lnTo>
                <a:lnTo>
                  <a:pt x="341" y="145"/>
                </a:lnTo>
                <a:lnTo>
                  <a:pt x="341" y="145"/>
                </a:lnTo>
                <a:lnTo>
                  <a:pt x="343" y="148"/>
                </a:lnTo>
                <a:lnTo>
                  <a:pt x="343" y="148"/>
                </a:lnTo>
                <a:lnTo>
                  <a:pt x="348" y="148"/>
                </a:lnTo>
                <a:lnTo>
                  <a:pt x="348" y="148"/>
                </a:lnTo>
                <a:lnTo>
                  <a:pt x="348" y="146"/>
                </a:lnTo>
                <a:lnTo>
                  <a:pt x="348" y="146"/>
                </a:lnTo>
                <a:lnTo>
                  <a:pt x="349" y="132"/>
                </a:lnTo>
                <a:lnTo>
                  <a:pt x="349" y="132"/>
                </a:lnTo>
                <a:lnTo>
                  <a:pt x="348" y="115"/>
                </a:lnTo>
                <a:lnTo>
                  <a:pt x="348" y="115"/>
                </a:lnTo>
                <a:lnTo>
                  <a:pt x="348" y="77"/>
                </a:lnTo>
                <a:lnTo>
                  <a:pt x="348" y="77"/>
                </a:lnTo>
                <a:lnTo>
                  <a:pt x="346" y="72"/>
                </a:lnTo>
                <a:lnTo>
                  <a:pt x="346" y="72"/>
                </a:lnTo>
                <a:lnTo>
                  <a:pt x="346" y="71"/>
                </a:lnTo>
                <a:lnTo>
                  <a:pt x="346" y="71"/>
                </a:lnTo>
                <a:lnTo>
                  <a:pt x="346" y="71"/>
                </a:lnTo>
                <a:lnTo>
                  <a:pt x="346" y="69"/>
                </a:lnTo>
                <a:lnTo>
                  <a:pt x="346" y="69"/>
                </a:lnTo>
                <a:close/>
                <a:moveTo>
                  <a:pt x="98" y="58"/>
                </a:moveTo>
                <a:lnTo>
                  <a:pt x="98" y="58"/>
                </a:lnTo>
                <a:lnTo>
                  <a:pt x="98" y="58"/>
                </a:lnTo>
                <a:lnTo>
                  <a:pt x="98" y="58"/>
                </a:lnTo>
                <a:lnTo>
                  <a:pt x="97" y="60"/>
                </a:lnTo>
                <a:lnTo>
                  <a:pt x="97" y="60"/>
                </a:lnTo>
                <a:lnTo>
                  <a:pt x="94" y="63"/>
                </a:lnTo>
                <a:lnTo>
                  <a:pt x="94" y="63"/>
                </a:lnTo>
                <a:lnTo>
                  <a:pt x="90" y="71"/>
                </a:lnTo>
                <a:lnTo>
                  <a:pt x="90" y="71"/>
                </a:lnTo>
                <a:lnTo>
                  <a:pt x="87" y="79"/>
                </a:lnTo>
                <a:lnTo>
                  <a:pt x="87" y="79"/>
                </a:lnTo>
                <a:lnTo>
                  <a:pt x="87" y="80"/>
                </a:lnTo>
                <a:lnTo>
                  <a:pt x="87" y="80"/>
                </a:lnTo>
                <a:lnTo>
                  <a:pt x="87" y="80"/>
                </a:lnTo>
                <a:lnTo>
                  <a:pt x="87" y="83"/>
                </a:lnTo>
                <a:lnTo>
                  <a:pt x="87" y="83"/>
                </a:lnTo>
                <a:lnTo>
                  <a:pt x="86" y="85"/>
                </a:lnTo>
                <a:lnTo>
                  <a:pt x="84" y="87"/>
                </a:lnTo>
                <a:lnTo>
                  <a:pt x="84" y="87"/>
                </a:lnTo>
                <a:lnTo>
                  <a:pt x="82" y="85"/>
                </a:lnTo>
                <a:lnTo>
                  <a:pt x="81" y="83"/>
                </a:lnTo>
                <a:lnTo>
                  <a:pt x="81" y="83"/>
                </a:lnTo>
                <a:lnTo>
                  <a:pt x="82" y="80"/>
                </a:lnTo>
                <a:lnTo>
                  <a:pt x="82" y="80"/>
                </a:lnTo>
                <a:lnTo>
                  <a:pt x="84" y="79"/>
                </a:lnTo>
                <a:lnTo>
                  <a:pt x="84" y="79"/>
                </a:lnTo>
                <a:lnTo>
                  <a:pt x="86" y="74"/>
                </a:lnTo>
                <a:lnTo>
                  <a:pt x="86" y="74"/>
                </a:lnTo>
                <a:lnTo>
                  <a:pt x="92" y="60"/>
                </a:lnTo>
                <a:lnTo>
                  <a:pt x="92" y="60"/>
                </a:lnTo>
                <a:lnTo>
                  <a:pt x="94" y="58"/>
                </a:lnTo>
                <a:lnTo>
                  <a:pt x="94" y="58"/>
                </a:lnTo>
                <a:lnTo>
                  <a:pt x="92" y="57"/>
                </a:lnTo>
                <a:lnTo>
                  <a:pt x="90" y="57"/>
                </a:lnTo>
                <a:lnTo>
                  <a:pt x="90" y="57"/>
                </a:lnTo>
                <a:lnTo>
                  <a:pt x="89" y="57"/>
                </a:lnTo>
                <a:lnTo>
                  <a:pt x="89" y="57"/>
                </a:lnTo>
                <a:lnTo>
                  <a:pt x="79" y="72"/>
                </a:lnTo>
                <a:lnTo>
                  <a:pt x="79" y="72"/>
                </a:lnTo>
                <a:lnTo>
                  <a:pt x="79" y="77"/>
                </a:lnTo>
                <a:lnTo>
                  <a:pt x="78" y="80"/>
                </a:lnTo>
                <a:lnTo>
                  <a:pt x="78" y="80"/>
                </a:lnTo>
                <a:lnTo>
                  <a:pt x="78" y="83"/>
                </a:lnTo>
                <a:lnTo>
                  <a:pt x="78" y="83"/>
                </a:lnTo>
                <a:lnTo>
                  <a:pt x="75" y="82"/>
                </a:lnTo>
                <a:lnTo>
                  <a:pt x="75" y="82"/>
                </a:lnTo>
                <a:lnTo>
                  <a:pt x="73" y="82"/>
                </a:lnTo>
                <a:lnTo>
                  <a:pt x="73" y="80"/>
                </a:lnTo>
                <a:lnTo>
                  <a:pt x="73" y="80"/>
                </a:lnTo>
                <a:lnTo>
                  <a:pt x="75" y="77"/>
                </a:lnTo>
                <a:lnTo>
                  <a:pt x="75" y="77"/>
                </a:lnTo>
                <a:lnTo>
                  <a:pt x="78" y="72"/>
                </a:lnTo>
                <a:lnTo>
                  <a:pt x="78" y="72"/>
                </a:lnTo>
                <a:lnTo>
                  <a:pt x="86" y="58"/>
                </a:lnTo>
                <a:lnTo>
                  <a:pt x="86" y="58"/>
                </a:lnTo>
                <a:lnTo>
                  <a:pt x="86" y="57"/>
                </a:lnTo>
                <a:lnTo>
                  <a:pt x="86" y="57"/>
                </a:lnTo>
                <a:lnTo>
                  <a:pt x="81" y="57"/>
                </a:lnTo>
                <a:lnTo>
                  <a:pt x="81" y="57"/>
                </a:lnTo>
                <a:lnTo>
                  <a:pt x="81" y="57"/>
                </a:lnTo>
                <a:lnTo>
                  <a:pt x="81" y="57"/>
                </a:lnTo>
                <a:lnTo>
                  <a:pt x="81" y="58"/>
                </a:lnTo>
                <a:lnTo>
                  <a:pt x="79" y="60"/>
                </a:lnTo>
                <a:lnTo>
                  <a:pt x="79" y="60"/>
                </a:lnTo>
                <a:lnTo>
                  <a:pt x="78" y="60"/>
                </a:lnTo>
                <a:lnTo>
                  <a:pt x="78" y="61"/>
                </a:lnTo>
                <a:lnTo>
                  <a:pt x="78" y="61"/>
                </a:lnTo>
                <a:lnTo>
                  <a:pt x="73" y="74"/>
                </a:lnTo>
                <a:lnTo>
                  <a:pt x="73" y="74"/>
                </a:lnTo>
                <a:lnTo>
                  <a:pt x="71" y="82"/>
                </a:lnTo>
                <a:lnTo>
                  <a:pt x="71" y="82"/>
                </a:lnTo>
                <a:lnTo>
                  <a:pt x="70" y="83"/>
                </a:lnTo>
                <a:lnTo>
                  <a:pt x="70" y="83"/>
                </a:lnTo>
                <a:lnTo>
                  <a:pt x="70" y="85"/>
                </a:lnTo>
                <a:lnTo>
                  <a:pt x="68" y="88"/>
                </a:lnTo>
                <a:lnTo>
                  <a:pt x="68" y="88"/>
                </a:lnTo>
                <a:lnTo>
                  <a:pt x="71" y="88"/>
                </a:lnTo>
                <a:lnTo>
                  <a:pt x="73" y="88"/>
                </a:lnTo>
                <a:lnTo>
                  <a:pt x="73" y="88"/>
                </a:lnTo>
                <a:lnTo>
                  <a:pt x="76" y="88"/>
                </a:lnTo>
                <a:lnTo>
                  <a:pt x="76" y="88"/>
                </a:lnTo>
                <a:lnTo>
                  <a:pt x="78" y="88"/>
                </a:lnTo>
                <a:lnTo>
                  <a:pt x="78" y="88"/>
                </a:lnTo>
                <a:lnTo>
                  <a:pt x="84" y="88"/>
                </a:lnTo>
                <a:lnTo>
                  <a:pt x="90" y="87"/>
                </a:lnTo>
                <a:lnTo>
                  <a:pt x="90" y="87"/>
                </a:lnTo>
                <a:lnTo>
                  <a:pt x="100" y="80"/>
                </a:lnTo>
                <a:lnTo>
                  <a:pt x="100" y="80"/>
                </a:lnTo>
                <a:lnTo>
                  <a:pt x="101" y="79"/>
                </a:lnTo>
                <a:lnTo>
                  <a:pt x="101" y="79"/>
                </a:lnTo>
                <a:lnTo>
                  <a:pt x="98" y="77"/>
                </a:lnTo>
                <a:lnTo>
                  <a:pt x="98" y="75"/>
                </a:lnTo>
                <a:lnTo>
                  <a:pt x="98" y="75"/>
                </a:lnTo>
                <a:lnTo>
                  <a:pt x="95" y="79"/>
                </a:lnTo>
                <a:lnTo>
                  <a:pt x="95" y="79"/>
                </a:lnTo>
                <a:lnTo>
                  <a:pt x="94" y="80"/>
                </a:lnTo>
                <a:lnTo>
                  <a:pt x="94" y="80"/>
                </a:lnTo>
                <a:lnTo>
                  <a:pt x="92" y="80"/>
                </a:lnTo>
                <a:lnTo>
                  <a:pt x="92" y="80"/>
                </a:lnTo>
                <a:lnTo>
                  <a:pt x="92" y="79"/>
                </a:lnTo>
                <a:lnTo>
                  <a:pt x="92" y="79"/>
                </a:lnTo>
                <a:lnTo>
                  <a:pt x="92" y="79"/>
                </a:lnTo>
                <a:lnTo>
                  <a:pt x="92" y="79"/>
                </a:lnTo>
                <a:lnTo>
                  <a:pt x="94" y="71"/>
                </a:lnTo>
                <a:lnTo>
                  <a:pt x="94" y="71"/>
                </a:lnTo>
                <a:lnTo>
                  <a:pt x="98" y="61"/>
                </a:lnTo>
                <a:lnTo>
                  <a:pt x="98" y="61"/>
                </a:lnTo>
                <a:lnTo>
                  <a:pt x="100" y="58"/>
                </a:lnTo>
                <a:lnTo>
                  <a:pt x="100" y="58"/>
                </a:lnTo>
                <a:lnTo>
                  <a:pt x="98" y="58"/>
                </a:lnTo>
                <a:lnTo>
                  <a:pt x="98" y="58"/>
                </a:lnTo>
                <a:lnTo>
                  <a:pt x="98" y="58"/>
                </a:lnTo>
                <a:lnTo>
                  <a:pt x="98" y="58"/>
                </a:lnTo>
                <a:close/>
                <a:moveTo>
                  <a:pt x="325" y="74"/>
                </a:moveTo>
                <a:lnTo>
                  <a:pt x="325" y="74"/>
                </a:lnTo>
                <a:lnTo>
                  <a:pt x="324" y="74"/>
                </a:lnTo>
                <a:lnTo>
                  <a:pt x="324" y="75"/>
                </a:lnTo>
                <a:lnTo>
                  <a:pt x="324" y="75"/>
                </a:lnTo>
                <a:lnTo>
                  <a:pt x="324" y="79"/>
                </a:lnTo>
                <a:lnTo>
                  <a:pt x="324" y="79"/>
                </a:lnTo>
                <a:lnTo>
                  <a:pt x="324" y="85"/>
                </a:lnTo>
                <a:lnTo>
                  <a:pt x="324" y="85"/>
                </a:lnTo>
                <a:lnTo>
                  <a:pt x="324" y="107"/>
                </a:lnTo>
                <a:lnTo>
                  <a:pt x="324" y="107"/>
                </a:lnTo>
                <a:lnTo>
                  <a:pt x="324" y="124"/>
                </a:lnTo>
                <a:lnTo>
                  <a:pt x="325" y="140"/>
                </a:lnTo>
                <a:lnTo>
                  <a:pt x="325" y="140"/>
                </a:lnTo>
                <a:lnTo>
                  <a:pt x="327" y="148"/>
                </a:lnTo>
                <a:lnTo>
                  <a:pt x="327" y="148"/>
                </a:lnTo>
                <a:lnTo>
                  <a:pt x="330" y="148"/>
                </a:lnTo>
                <a:lnTo>
                  <a:pt x="330" y="148"/>
                </a:lnTo>
                <a:lnTo>
                  <a:pt x="332" y="142"/>
                </a:lnTo>
                <a:lnTo>
                  <a:pt x="332" y="142"/>
                </a:lnTo>
                <a:lnTo>
                  <a:pt x="330" y="129"/>
                </a:lnTo>
                <a:lnTo>
                  <a:pt x="330" y="129"/>
                </a:lnTo>
                <a:lnTo>
                  <a:pt x="330" y="104"/>
                </a:lnTo>
                <a:lnTo>
                  <a:pt x="330" y="104"/>
                </a:lnTo>
                <a:lnTo>
                  <a:pt x="330" y="75"/>
                </a:lnTo>
                <a:lnTo>
                  <a:pt x="330" y="75"/>
                </a:lnTo>
                <a:lnTo>
                  <a:pt x="329" y="72"/>
                </a:lnTo>
                <a:lnTo>
                  <a:pt x="329" y="72"/>
                </a:lnTo>
                <a:lnTo>
                  <a:pt x="325" y="72"/>
                </a:lnTo>
                <a:lnTo>
                  <a:pt x="325" y="72"/>
                </a:lnTo>
                <a:lnTo>
                  <a:pt x="325" y="74"/>
                </a:lnTo>
                <a:lnTo>
                  <a:pt x="325" y="74"/>
                </a:lnTo>
                <a:close/>
                <a:moveTo>
                  <a:pt x="54" y="154"/>
                </a:moveTo>
                <a:lnTo>
                  <a:pt x="54" y="154"/>
                </a:lnTo>
                <a:lnTo>
                  <a:pt x="64" y="153"/>
                </a:lnTo>
                <a:lnTo>
                  <a:pt x="64" y="153"/>
                </a:lnTo>
                <a:lnTo>
                  <a:pt x="64" y="153"/>
                </a:lnTo>
                <a:lnTo>
                  <a:pt x="64" y="153"/>
                </a:lnTo>
                <a:lnTo>
                  <a:pt x="65" y="145"/>
                </a:lnTo>
                <a:lnTo>
                  <a:pt x="65" y="145"/>
                </a:lnTo>
                <a:lnTo>
                  <a:pt x="64" y="96"/>
                </a:lnTo>
                <a:lnTo>
                  <a:pt x="64" y="96"/>
                </a:lnTo>
                <a:lnTo>
                  <a:pt x="64" y="91"/>
                </a:lnTo>
                <a:lnTo>
                  <a:pt x="64" y="91"/>
                </a:lnTo>
                <a:lnTo>
                  <a:pt x="60" y="90"/>
                </a:lnTo>
                <a:lnTo>
                  <a:pt x="60" y="90"/>
                </a:lnTo>
                <a:lnTo>
                  <a:pt x="59" y="98"/>
                </a:lnTo>
                <a:lnTo>
                  <a:pt x="59" y="113"/>
                </a:lnTo>
                <a:lnTo>
                  <a:pt x="60" y="140"/>
                </a:lnTo>
                <a:lnTo>
                  <a:pt x="60" y="140"/>
                </a:lnTo>
                <a:lnTo>
                  <a:pt x="60" y="140"/>
                </a:lnTo>
                <a:lnTo>
                  <a:pt x="60" y="140"/>
                </a:lnTo>
                <a:lnTo>
                  <a:pt x="64" y="142"/>
                </a:lnTo>
                <a:lnTo>
                  <a:pt x="64" y="145"/>
                </a:lnTo>
                <a:lnTo>
                  <a:pt x="64" y="145"/>
                </a:lnTo>
                <a:lnTo>
                  <a:pt x="62" y="150"/>
                </a:lnTo>
                <a:lnTo>
                  <a:pt x="62" y="150"/>
                </a:lnTo>
                <a:lnTo>
                  <a:pt x="59" y="151"/>
                </a:lnTo>
                <a:lnTo>
                  <a:pt x="59" y="151"/>
                </a:lnTo>
                <a:lnTo>
                  <a:pt x="57" y="150"/>
                </a:lnTo>
                <a:lnTo>
                  <a:pt x="57" y="150"/>
                </a:lnTo>
                <a:lnTo>
                  <a:pt x="56" y="146"/>
                </a:lnTo>
                <a:lnTo>
                  <a:pt x="57" y="142"/>
                </a:lnTo>
                <a:lnTo>
                  <a:pt x="57" y="142"/>
                </a:lnTo>
                <a:lnTo>
                  <a:pt x="57" y="140"/>
                </a:lnTo>
                <a:lnTo>
                  <a:pt x="57" y="140"/>
                </a:lnTo>
                <a:lnTo>
                  <a:pt x="57" y="128"/>
                </a:lnTo>
                <a:lnTo>
                  <a:pt x="57" y="128"/>
                </a:lnTo>
                <a:lnTo>
                  <a:pt x="56" y="109"/>
                </a:lnTo>
                <a:lnTo>
                  <a:pt x="56" y="109"/>
                </a:lnTo>
                <a:lnTo>
                  <a:pt x="56" y="94"/>
                </a:lnTo>
                <a:lnTo>
                  <a:pt x="56" y="94"/>
                </a:lnTo>
                <a:lnTo>
                  <a:pt x="56" y="88"/>
                </a:lnTo>
                <a:lnTo>
                  <a:pt x="56" y="88"/>
                </a:lnTo>
                <a:lnTo>
                  <a:pt x="54" y="88"/>
                </a:lnTo>
                <a:lnTo>
                  <a:pt x="54" y="88"/>
                </a:lnTo>
                <a:lnTo>
                  <a:pt x="54" y="90"/>
                </a:lnTo>
                <a:lnTo>
                  <a:pt x="54" y="90"/>
                </a:lnTo>
                <a:lnTo>
                  <a:pt x="54" y="134"/>
                </a:lnTo>
                <a:lnTo>
                  <a:pt x="54" y="134"/>
                </a:lnTo>
                <a:lnTo>
                  <a:pt x="54" y="139"/>
                </a:lnTo>
                <a:lnTo>
                  <a:pt x="54" y="139"/>
                </a:lnTo>
                <a:lnTo>
                  <a:pt x="54" y="145"/>
                </a:lnTo>
                <a:lnTo>
                  <a:pt x="54" y="150"/>
                </a:lnTo>
                <a:lnTo>
                  <a:pt x="54" y="150"/>
                </a:lnTo>
                <a:lnTo>
                  <a:pt x="54" y="153"/>
                </a:lnTo>
                <a:lnTo>
                  <a:pt x="54" y="154"/>
                </a:lnTo>
                <a:lnTo>
                  <a:pt x="54" y="154"/>
                </a:lnTo>
                <a:close/>
                <a:moveTo>
                  <a:pt x="165" y="148"/>
                </a:moveTo>
                <a:lnTo>
                  <a:pt x="165" y="148"/>
                </a:lnTo>
                <a:lnTo>
                  <a:pt x="168" y="137"/>
                </a:lnTo>
                <a:lnTo>
                  <a:pt x="168" y="137"/>
                </a:lnTo>
                <a:lnTo>
                  <a:pt x="168" y="120"/>
                </a:lnTo>
                <a:lnTo>
                  <a:pt x="168" y="120"/>
                </a:lnTo>
                <a:lnTo>
                  <a:pt x="168" y="117"/>
                </a:lnTo>
                <a:lnTo>
                  <a:pt x="168" y="117"/>
                </a:lnTo>
                <a:lnTo>
                  <a:pt x="168" y="115"/>
                </a:lnTo>
                <a:lnTo>
                  <a:pt x="168" y="113"/>
                </a:lnTo>
                <a:lnTo>
                  <a:pt x="168" y="113"/>
                </a:lnTo>
                <a:lnTo>
                  <a:pt x="152" y="112"/>
                </a:lnTo>
                <a:lnTo>
                  <a:pt x="152" y="112"/>
                </a:lnTo>
                <a:lnTo>
                  <a:pt x="152" y="115"/>
                </a:lnTo>
                <a:lnTo>
                  <a:pt x="152" y="115"/>
                </a:lnTo>
                <a:lnTo>
                  <a:pt x="152" y="131"/>
                </a:lnTo>
                <a:lnTo>
                  <a:pt x="152" y="131"/>
                </a:lnTo>
                <a:lnTo>
                  <a:pt x="153" y="145"/>
                </a:lnTo>
                <a:lnTo>
                  <a:pt x="153" y="145"/>
                </a:lnTo>
                <a:lnTo>
                  <a:pt x="153" y="148"/>
                </a:lnTo>
                <a:lnTo>
                  <a:pt x="153" y="148"/>
                </a:lnTo>
                <a:lnTo>
                  <a:pt x="155" y="148"/>
                </a:lnTo>
                <a:lnTo>
                  <a:pt x="155" y="148"/>
                </a:lnTo>
                <a:lnTo>
                  <a:pt x="158" y="148"/>
                </a:lnTo>
                <a:lnTo>
                  <a:pt x="158" y="148"/>
                </a:lnTo>
                <a:lnTo>
                  <a:pt x="158" y="140"/>
                </a:lnTo>
                <a:lnTo>
                  <a:pt x="158" y="140"/>
                </a:lnTo>
                <a:lnTo>
                  <a:pt x="158" y="123"/>
                </a:lnTo>
                <a:lnTo>
                  <a:pt x="158" y="123"/>
                </a:lnTo>
                <a:lnTo>
                  <a:pt x="158" y="120"/>
                </a:lnTo>
                <a:lnTo>
                  <a:pt x="158" y="120"/>
                </a:lnTo>
                <a:lnTo>
                  <a:pt x="157" y="121"/>
                </a:lnTo>
                <a:lnTo>
                  <a:pt x="157" y="121"/>
                </a:lnTo>
                <a:lnTo>
                  <a:pt x="155" y="118"/>
                </a:lnTo>
                <a:lnTo>
                  <a:pt x="155" y="117"/>
                </a:lnTo>
                <a:lnTo>
                  <a:pt x="155" y="117"/>
                </a:lnTo>
                <a:lnTo>
                  <a:pt x="157" y="115"/>
                </a:lnTo>
                <a:lnTo>
                  <a:pt x="160" y="115"/>
                </a:lnTo>
                <a:lnTo>
                  <a:pt x="160" y="115"/>
                </a:lnTo>
                <a:lnTo>
                  <a:pt x="160" y="117"/>
                </a:lnTo>
                <a:lnTo>
                  <a:pt x="160" y="117"/>
                </a:lnTo>
                <a:lnTo>
                  <a:pt x="161" y="118"/>
                </a:lnTo>
                <a:lnTo>
                  <a:pt x="161" y="118"/>
                </a:lnTo>
                <a:lnTo>
                  <a:pt x="161" y="124"/>
                </a:lnTo>
                <a:lnTo>
                  <a:pt x="161" y="124"/>
                </a:lnTo>
                <a:lnTo>
                  <a:pt x="161" y="140"/>
                </a:lnTo>
                <a:lnTo>
                  <a:pt x="161" y="140"/>
                </a:lnTo>
                <a:lnTo>
                  <a:pt x="163" y="148"/>
                </a:lnTo>
                <a:lnTo>
                  <a:pt x="163" y="148"/>
                </a:lnTo>
                <a:lnTo>
                  <a:pt x="165" y="148"/>
                </a:lnTo>
                <a:lnTo>
                  <a:pt x="165" y="148"/>
                </a:lnTo>
                <a:close/>
                <a:moveTo>
                  <a:pt x="169" y="88"/>
                </a:moveTo>
                <a:lnTo>
                  <a:pt x="169" y="88"/>
                </a:lnTo>
                <a:lnTo>
                  <a:pt x="165" y="88"/>
                </a:lnTo>
                <a:lnTo>
                  <a:pt x="165" y="88"/>
                </a:lnTo>
                <a:lnTo>
                  <a:pt x="163" y="90"/>
                </a:lnTo>
                <a:lnTo>
                  <a:pt x="163" y="90"/>
                </a:lnTo>
                <a:lnTo>
                  <a:pt x="161" y="98"/>
                </a:lnTo>
                <a:lnTo>
                  <a:pt x="161" y="98"/>
                </a:lnTo>
                <a:lnTo>
                  <a:pt x="160" y="104"/>
                </a:lnTo>
                <a:lnTo>
                  <a:pt x="160" y="104"/>
                </a:lnTo>
                <a:lnTo>
                  <a:pt x="158" y="105"/>
                </a:lnTo>
                <a:lnTo>
                  <a:pt x="158" y="105"/>
                </a:lnTo>
                <a:lnTo>
                  <a:pt x="157" y="104"/>
                </a:lnTo>
                <a:lnTo>
                  <a:pt x="157" y="104"/>
                </a:lnTo>
                <a:lnTo>
                  <a:pt x="157" y="102"/>
                </a:lnTo>
                <a:lnTo>
                  <a:pt x="157" y="102"/>
                </a:lnTo>
                <a:lnTo>
                  <a:pt x="160" y="94"/>
                </a:lnTo>
                <a:lnTo>
                  <a:pt x="160" y="94"/>
                </a:lnTo>
                <a:lnTo>
                  <a:pt x="161" y="90"/>
                </a:lnTo>
                <a:lnTo>
                  <a:pt x="161" y="90"/>
                </a:lnTo>
                <a:lnTo>
                  <a:pt x="158" y="90"/>
                </a:lnTo>
                <a:lnTo>
                  <a:pt x="155" y="90"/>
                </a:lnTo>
                <a:lnTo>
                  <a:pt x="153" y="90"/>
                </a:lnTo>
                <a:lnTo>
                  <a:pt x="153" y="90"/>
                </a:lnTo>
                <a:lnTo>
                  <a:pt x="152" y="96"/>
                </a:lnTo>
                <a:lnTo>
                  <a:pt x="152" y="96"/>
                </a:lnTo>
                <a:lnTo>
                  <a:pt x="150" y="99"/>
                </a:lnTo>
                <a:lnTo>
                  <a:pt x="150" y="99"/>
                </a:lnTo>
                <a:lnTo>
                  <a:pt x="150" y="102"/>
                </a:lnTo>
                <a:lnTo>
                  <a:pt x="150" y="102"/>
                </a:lnTo>
                <a:lnTo>
                  <a:pt x="150" y="105"/>
                </a:lnTo>
                <a:lnTo>
                  <a:pt x="149" y="107"/>
                </a:lnTo>
                <a:lnTo>
                  <a:pt x="149" y="107"/>
                </a:lnTo>
                <a:lnTo>
                  <a:pt x="147" y="107"/>
                </a:lnTo>
                <a:lnTo>
                  <a:pt x="147" y="107"/>
                </a:lnTo>
                <a:lnTo>
                  <a:pt x="149" y="107"/>
                </a:lnTo>
                <a:lnTo>
                  <a:pt x="149" y="107"/>
                </a:lnTo>
                <a:lnTo>
                  <a:pt x="152" y="107"/>
                </a:lnTo>
                <a:lnTo>
                  <a:pt x="153" y="109"/>
                </a:lnTo>
                <a:lnTo>
                  <a:pt x="153" y="109"/>
                </a:lnTo>
                <a:lnTo>
                  <a:pt x="155" y="109"/>
                </a:lnTo>
                <a:lnTo>
                  <a:pt x="155" y="109"/>
                </a:lnTo>
                <a:lnTo>
                  <a:pt x="171" y="110"/>
                </a:lnTo>
                <a:lnTo>
                  <a:pt x="171" y="110"/>
                </a:lnTo>
                <a:lnTo>
                  <a:pt x="171" y="107"/>
                </a:lnTo>
                <a:lnTo>
                  <a:pt x="171" y="107"/>
                </a:lnTo>
                <a:lnTo>
                  <a:pt x="174" y="98"/>
                </a:lnTo>
                <a:lnTo>
                  <a:pt x="174" y="98"/>
                </a:lnTo>
                <a:lnTo>
                  <a:pt x="176" y="93"/>
                </a:lnTo>
                <a:lnTo>
                  <a:pt x="176" y="93"/>
                </a:lnTo>
                <a:lnTo>
                  <a:pt x="174" y="91"/>
                </a:lnTo>
                <a:lnTo>
                  <a:pt x="176" y="88"/>
                </a:lnTo>
                <a:lnTo>
                  <a:pt x="176" y="88"/>
                </a:lnTo>
                <a:lnTo>
                  <a:pt x="172" y="88"/>
                </a:lnTo>
                <a:lnTo>
                  <a:pt x="171" y="91"/>
                </a:lnTo>
                <a:lnTo>
                  <a:pt x="171" y="91"/>
                </a:lnTo>
                <a:lnTo>
                  <a:pt x="169" y="94"/>
                </a:lnTo>
                <a:lnTo>
                  <a:pt x="169" y="94"/>
                </a:lnTo>
                <a:lnTo>
                  <a:pt x="168" y="99"/>
                </a:lnTo>
                <a:lnTo>
                  <a:pt x="168" y="102"/>
                </a:lnTo>
                <a:lnTo>
                  <a:pt x="168" y="102"/>
                </a:lnTo>
                <a:lnTo>
                  <a:pt x="166" y="104"/>
                </a:lnTo>
                <a:lnTo>
                  <a:pt x="166" y="104"/>
                </a:lnTo>
                <a:lnTo>
                  <a:pt x="165" y="104"/>
                </a:lnTo>
                <a:lnTo>
                  <a:pt x="165" y="104"/>
                </a:lnTo>
                <a:lnTo>
                  <a:pt x="163" y="102"/>
                </a:lnTo>
                <a:lnTo>
                  <a:pt x="163" y="102"/>
                </a:lnTo>
                <a:lnTo>
                  <a:pt x="165" y="101"/>
                </a:lnTo>
                <a:lnTo>
                  <a:pt x="165" y="101"/>
                </a:lnTo>
                <a:lnTo>
                  <a:pt x="166" y="98"/>
                </a:lnTo>
                <a:lnTo>
                  <a:pt x="166" y="98"/>
                </a:lnTo>
                <a:lnTo>
                  <a:pt x="169" y="90"/>
                </a:lnTo>
                <a:lnTo>
                  <a:pt x="169" y="90"/>
                </a:lnTo>
                <a:lnTo>
                  <a:pt x="169" y="88"/>
                </a:lnTo>
                <a:lnTo>
                  <a:pt x="169" y="88"/>
                </a:lnTo>
                <a:close/>
                <a:moveTo>
                  <a:pt x="68" y="91"/>
                </a:moveTo>
                <a:lnTo>
                  <a:pt x="68" y="91"/>
                </a:lnTo>
                <a:lnTo>
                  <a:pt x="67" y="98"/>
                </a:lnTo>
                <a:lnTo>
                  <a:pt x="67" y="98"/>
                </a:lnTo>
                <a:lnTo>
                  <a:pt x="68" y="109"/>
                </a:lnTo>
                <a:lnTo>
                  <a:pt x="68" y="109"/>
                </a:lnTo>
                <a:lnTo>
                  <a:pt x="68" y="145"/>
                </a:lnTo>
                <a:lnTo>
                  <a:pt x="68" y="145"/>
                </a:lnTo>
                <a:lnTo>
                  <a:pt x="68" y="151"/>
                </a:lnTo>
                <a:lnTo>
                  <a:pt x="68" y="151"/>
                </a:lnTo>
                <a:lnTo>
                  <a:pt x="70" y="153"/>
                </a:lnTo>
                <a:lnTo>
                  <a:pt x="70" y="153"/>
                </a:lnTo>
                <a:lnTo>
                  <a:pt x="70" y="153"/>
                </a:lnTo>
                <a:lnTo>
                  <a:pt x="73" y="153"/>
                </a:lnTo>
                <a:lnTo>
                  <a:pt x="73" y="153"/>
                </a:lnTo>
                <a:lnTo>
                  <a:pt x="73" y="151"/>
                </a:lnTo>
                <a:lnTo>
                  <a:pt x="73" y="151"/>
                </a:lnTo>
                <a:lnTo>
                  <a:pt x="75" y="142"/>
                </a:lnTo>
                <a:lnTo>
                  <a:pt x="75" y="142"/>
                </a:lnTo>
                <a:lnTo>
                  <a:pt x="73" y="99"/>
                </a:lnTo>
                <a:lnTo>
                  <a:pt x="73" y="99"/>
                </a:lnTo>
                <a:lnTo>
                  <a:pt x="73" y="94"/>
                </a:lnTo>
                <a:lnTo>
                  <a:pt x="73" y="94"/>
                </a:lnTo>
                <a:lnTo>
                  <a:pt x="71" y="93"/>
                </a:lnTo>
                <a:lnTo>
                  <a:pt x="71" y="91"/>
                </a:lnTo>
                <a:lnTo>
                  <a:pt x="71" y="91"/>
                </a:lnTo>
                <a:lnTo>
                  <a:pt x="68" y="91"/>
                </a:lnTo>
                <a:lnTo>
                  <a:pt x="68" y="91"/>
                </a:lnTo>
                <a:close/>
                <a:moveTo>
                  <a:pt x="78" y="91"/>
                </a:moveTo>
                <a:lnTo>
                  <a:pt x="78" y="91"/>
                </a:lnTo>
                <a:lnTo>
                  <a:pt x="76" y="99"/>
                </a:lnTo>
                <a:lnTo>
                  <a:pt x="76" y="99"/>
                </a:lnTo>
                <a:lnTo>
                  <a:pt x="78" y="137"/>
                </a:lnTo>
                <a:lnTo>
                  <a:pt x="78" y="137"/>
                </a:lnTo>
                <a:lnTo>
                  <a:pt x="78" y="146"/>
                </a:lnTo>
                <a:lnTo>
                  <a:pt x="78" y="146"/>
                </a:lnTo>
                <a:lnTo>
                  <a:pt x="78" y="150"/>
                </a:lnTo>
                <a:lnTo>
                  <a:pt x="79" y="151"/>
                </a:lnTo>
                <a:lnTo>
                  <a:pt x="79" y="151"/>
                </a:lnTo>
                <a:lnTo>
                  <a:pt x="81" y="148"/>
                </a:lnTo>
                <a:lnTo>
                  <a:pt x="81" y="148"/>
                </a:lnTo>
                <a:lnTo>
                  <a:pt x="82" y="139"/>
                </a:lnTo>
                <a:lnTo>
                  <a:pt x="82" y="129"/>
                </a:lnTo>
                <a:lnTo>
                  <a:pt x="82" y="129"/>
                </a:lnTo>
                <a:lnTo>
                  <a:pt x="84" y="98"/>
                </a:lnTo>
                <a:lnTo>
                  <a:pt x="84" y="98"/>
                </a:lnTo>
                <a:lnTo>
                  <a:pt x="82" y="93"/>
                </a:lnTo>
                <a:lnTo>
                  <a:pt x="82" y="93"/>
                </a:lnTo>
                <a:lnTo>
                  <a:pt x="81" y="91"/>
                </a:lnTo>
                <a:lnTo>
                  <a:pt x="81" y="91"/>
                </a:lnTo>
                <a:lnTo>
                  <a:pt x="81" y="91"/>
                </a:lnTo>
                <a:lnTo>
                  <a:pt x="78" y="91"/>
                </a:lnTo>
                <a:lnTo>
                  <a:pt x="78" y="91"/>
                </a:lnTo>
                <a:close/>
                <a:moveTo>
                  <a:pt x="333" y="66"/>
                </a:moveTo>
                <a:lnTo>
                  <a:pt x="333" y="66"/>
                </a:lnTo>
                <a:lnTo>
                  <a:pt x="333" y="64"/>
                </a:lnTo>
                <a:lnTo>
                  <a:pt x="333" y="64"/>
                </a:lnTo>
                <a:lnTo>
                  <a:pt x="336" y="61"/>
                </a:lnTo>
                <a:lnTo>
                  <a:pt x="336" y="61"/>
                </a:lnTo>
                <a:lnTo>
                  <a:pt x="338" y="55"/>
                </a:lnTo>
                <a:lnTo>
                  <a:pt x="338" y="55"/>
                </a:lnTo>
                <a:lnTo>
                  <a:pt x="340" y="53"/>
                </a:lnTo>
                <a:lnTo>
                  <a:pt x="340" y="53"/>
                </a:lnTo>
                <a:lnTo>
                  <a:pt x="338" y="53"/>
                </a:lnTo>
                <a:lnTo>
                  <a:pt x="338" y="53"/>
                </a:lnTo>
                <a:lnTo>
                  <a:pt x="338" y="52"/>
                </a:lnTo>
                <a:lnTo>
                  <a:pt x="340" y="52"/>
                </a:lnTo>
                <a:lnTo>
                  <a:pt x="340" y="52"/>
                </a:lnTo>
                <a:lnTo>
                  <a:pt x="341" y="52"/>
                </a:lnTo>
                <a:lnTo>
                  <a:pt x="343" y="53"/>
                </a:lnTo>
                <a:lnTo>
                  <a:pt x="343" y="53"/>
                </a:lnTo>
                <a:lnTo>
                  <a:pt x="341" y="55"/>
                </a:lnTo>
                <a:lnTo>
                  <a:pt x="341" y="55"/>
                </a:lnTo>
                <a:lnTo>
                  <a:pt x="338" y="63"/>
                </a:lnTo>
                <a:lnTo>
                  <a:pt x="338" y="63"/>
                </a:lnTo>
                <a:lnTo>
                  <a:pt x="338" y="64"/>
                </a:lnTo>
                <a:lnTo>
                  <a:pt x="338" y="64"/>
                </a:lnTo>
                <a:lnTo>
                  <a:pt x="341" y="66"/>
                </a:lnTo>
                <a:lnTo>
                  <a:pt x="341" y="66"/>
                </a:lnTo>
                <a:lnTo>
                  <a:pt x="343" y="66"/>
                </a:lnTo>
                <a:lnTo>
                  <a:pt x="343" y="66"/>
                </a:lnTo>
                <a:lnTo>
                  <a:pt x="351" y="64"/>
                </a:lnTo>
                <a:lnTo>
                  <a:pt x="357" y="61"/>
                </a:lnTo>
                <a:lnTo>
                  <a:pt x="357" y="61"/>
                </a:lnTo>
                <a:lnTo>
                  <a:pt x="357" y="60"/>
                </a:lnTo>
                <a:lnTo>
                  <a:pt x="357" y="58"/>
                </a:lnTo>
                <a:lnTo>
                  <a:pt x="357" y="58"/>
                </a:lnTo>
                <a:lnTo>
                  <a:pt x="359" y="55"/>
                </a:lnTo>
                <a:lnTo>
                  <a:pt x="359" y="55"/>
                </a:lnTo>
                <a:lnTo>
                  <a:pt x="359" y="50"/>
                </a:lnTo>
                <a:lnTo>
                  <a:pt x="359" y="50"/>
                </a:lnTo>
                <a:lnTo>
                  <a:pt x="354" y="50"/>
                </a:lnTo>
                <a:lnTo>
                  <a:pt x="354" y="50"/>
                </a:lnTo>
                <a:lnTo>
                  <a:pt x="346" y="49"/>
                </a:lnTo>
                <a:lnTo>
                  <a:pt x="336" y="49"/>
                </a:lnTo>
                <a:lnTo>
                  <a:pt x="336" y="49"/>
                </a:lnTo>
                <a:lnTo>
                  <a:pt x="335" y="50"/>
                </a:lnTo>
                <a:lnTo>
                  <a:pt x="335" y="50"/>
                </a:lnTo>
                <a:lnTo>
                  <a:pt x="333" y="57"/>
                </a:lnTo>
                <a:lnTo>
                  <a:pt x="333" y="57"/>
                </a:lnTo>
                <a:lnTo>
                  <a:pt x="332" y="61"/>
                </a:lnTo>
                <a:lnTo>
                  <a:pt x="332" y="61"/>
                </a:lnTo>
                <a:lnTo>
                  <a:pt x="330" y="66"/>
                </a:lnTo>
                <a:lnTo>
                  <a:pt x="330" y="66"/>
                </a:lnTo>
                <a:lnTo>
                  <a:pt x="333" y="66"/>
                </a:lnTo>
                <a:lnTo>
                  <a:pt x="333" y="66"/>
                </a:lnTo>
                <a:close/>
                <a:moveTo>
                  <a:pt x="319" y="148"/>
                </a:moveTo>
                <a:lnTo>
                  <a:pt x="319" y="148"/>
                </a:lnTo>
                <a:lnTo>
                  <a:pt x="321" y="146"/>
                </a:lnTo>
                <a:lnTo>
                  <a:pt x="321" y="146"/>
                </a:lnTo>
                <a:lnTo>
                  <a:pt x="321" y="142"/>
                </a:lnTo>
                <a:lnTo>
                  <a:pt x="321" y="142"/>
                </a:lnTo>
                <a:lnTo>
                  <a:pt x="321" y="128"/>
                </a:lnTo>
                <a:lnTo>
                  <a:pt x="321" y="128"/>
                </a:lnTo>
                <a:lnTo>
                  <a:pt x="321" y="99"/>
                </a:lnTo>
                <a:lnTo>
                  <a:pt x="321" y="99"/>
                </a:lnTo>
                <a:lnTo>
                  <a:pt x="321" y="79"/>
                </a:lnTo>
                <a:lnTo>
                  <a:pt x="321" y="79"/>
                </a:lnTo>
                <a:lnTo>
                  <a:pt x="319" y="75"/>
                </a:lnTo>
                <a:lnTo>
                  <a:pt x="318" y="72"/>
                </a:lnTo>
                <a:lnTo>
                  <a:pt x="318" y="72"/>
                </a:lnTo>
                <a:lnTo>
                  <a:pt x="318" y="71"/>
                </a:lnTo>
                <a:lnTo>
                  <a:pt x="318" y="71"/>
                </a:lnTo>
                <a:lnTo>
                  <a:pt x="318" y="71"/>
                </a:lnTo>
                <a:lnTo>
                  <a:pt x="316" y="72"/>
                </a:lnTo>
                <a:lnTo>
                  <a:pt x="316" y="72"/>
                </a:lnTo>
                <a:lnTo>
                  <a:pt x="316" y="74"/>
                </a:lnTo>
                <a:lnTo>
                  <a:pt x="316" y="74"/>
                </a:lnTo>
                <a:lnTo>
                  <a:pt x="318" y="112"/>
                </a:lnTo>
                <a:lnTo>
                  <a:pt x="318" y="112"/>
                </a:lnTo>
                <a:lnTo>
                  <a:pt x="318" y="142"/>
                </a:lnTo>
                <a:lnTo>
                  <a:pt x="318" y="142"/>
                </a:lnTo>
                <a:lnTo>
                  <a:pt x="318" y="145"/>
                </a:lnTo>
                <a:lnTo>
                  <a:pt x="319" y="148"/>
                </a:lnTo>
                <a:lnTo>
                  <a:pt x="319" y="148"/>
                </a:lnTo>
                <a:lnTo>
                  <a:pt x="319" y="148"/>
                </a:lnTo>
                <a:lnTo>
                  <a:pt x="319" y="148"/>
                </a:lnTo>
                <a:close/>
                <a:moveTo>
                  <a:pt x="338" y="148"/>
                </a:moveTo>
                <a:lnTo>
                  <a:pt x="338" y="148"/>
                </a:lnTo>
                <a:lnTo>
                  <a:pt x="338" y="145"/>
                </a:lnTo>
                <a:lnTo>
                  <a:pt x="338" y="145"/>
                </a:lnTo>
                <a:lnTo>
                  <a:pt x="338" y="124"/>
                </a:lnTo>
                <a:lnTo>
                  <a:pt x="338" y="124"/>
                </a:lnTo>
                <a:lnTo>
                  <a:pt x="338" y="98"/>
                </a:lnTo>
                <a:lnTo>
                  <a:pt x="338" y="98"/>
                </a:lnTo>
                <a:lnTo>
                  <a:pt x="336" y="77"/>
                </a:lnTo>
                <a:lnTo>
                  <a:pt x="336" y="77"/>
                </a:lnTo>
                <a:lnTo>
                  <a:pt x="335" y="71"/>
                </a:lnTo>
                <a:lnTo>
                  <a:pt x="335" y="71"/>
                </a:lnTo>
                <a:lnTo>
                  <a:pt x="335" y="72"/>
                </a:lnTo>
                <a:lnTo>
                  <a:pt x="333" y="72"/>
                </a:lnTo>
                <a:lnTo>
                  <a:pt x="333" y="72"/>
                </a:lnTo>
                <a:lnTo>
                  <a:pt x="333" y="80"/>
                </a:lnTo>
                <a:lnTo>
                  <a:pt x="333" y="80"/>
                </a:lnTo>
                <a:lnTo>
                  <a:pt x="333" y="124"/>
                </a:lnTo>
                <a:lnTo>
                  <a:pt x="333" y="124"/>
                </a:lnTo>
                <a:lnTo>
                  <a:pt x="335" y="143"/>
                </a:lnTo>
                <a:lnTo>
                  <a:pt x="335" y="143"/>
                </a:lnTo>
                <a:lnTo>
                  <a:pt x="335" y="148"/>
                </a:lnTo>
                <a:lnTo>
                  <a:pt x="335" y="148"/>
                </a:lnTo>
                <a:lnTo>
                  <a:pt x="338" y="148"/>
                </a:lnTo>
                <a:lnTo>
                  <a:pt x="338" y="148"/>
                </a:lnTo>
                <a:close/>
                <a:moveTo>
                  <a:pt x="90" y="151"/>
                </a:moveTo>
                <a:lnTo>
                  <a:pt x="90" y="151"/>
                </a:lnTo>
                <a:lnTo>
                  <a:pt x="90" y="150"/>
                </a:lnTo>
                <a:lnTo>
                  <a:pt x="90" y="150"/>
                </a:lnTo>
                <a:lnTo>
                  <a:pt x="92" y="137"/>
                </a:lnTo>
                <a:lnTo>
                  <a:pt x="92" y="137"/>
                </a:lnTo>
                <a:lnTo>
                  <a:pt x="92" y="126"/>
                </a:lnTo>
                <a:lnTo>
                  <a:pt x="92" y="126"/>
                </a:lnTo>
                <a:lnTo>
                  <a:pt x="92" y="98"/>
                </a:lnTo>
                <a:lnTo>
                  <a:pt x="92" y="98"/>
                </a:lnTo>
                <a:lnTo>
                  <a:pt x="90" y="93"/>
                </a:lnTo>
                <a:lnTo>
                  <a:pt x="90" y="93"/>
                </a:lnTo>
                <a:lnTo>
                  <a:pt x="89" y="90"/>
                </a:lnTo>
                <a:lnTo>
                  <a:pt x="89" y="90"/>
                </a:lnTo>
                <a:lnTo>
                  <a:pt x="89" y="91"/>
                </a:lnTo>
                <a:lnTo>
                  <a:pt x="89" y="91"/>
                </a:lnTo>
                <a:lnTo>
                  <a:pt x="89" y="93"/>
                </a:lnTo>
                <a:lnTo>
                  <a:pt x="89" y="93"/>
                </a:lnTo>
                <a:lnTo>
                  <a:pt x="87" y="94"/>
                </a:lnTo>
                <a:lnTo>
                  <a:pt x="87" y="94"/>
                </a:lnTo>
                <a:lnTo>
                  <a:pt x="87" y="98"/>
                </a:lnTo>
                <a:lnTo>
                  <a:pt x="87" y="98"/>
                </a:lnTo>
                <a:lnTo>
                  <a:pt x="86" y="131"/>
                </a:lnTo>
                <a:lnTo>
                  <a:pt x="86" y="131"/>
                </a:lnTo>
                <a:lnTo>
                  <a:pt x="87" y="148"/>
                </a:lnTo>
                <a:lnTo>
                  <a:pt x="87" y="148"/>
                </a:lnTo>
                <a:lnTo>
                  <a:pt x="87" y="151"/>
                </a:lnTo>
                <a:lnTo>
                  <a:pt x="87" y="151"/>
                </a:lnTo>
                <a:lnTo>
                  <a:pt x="90" y="151"/>
                </a:lnTo>
                <a:lnTo>
                  <a:pt x="90" y="151"/>
                </a:lnTo>
                <a:close/>
                <a:moveTo>
                  <a:pt x="311" y="148"/>
                </a:moveTo>
                <a:lnTo>
                  <a:pt x="311" y="148"/>
                </a:lnTo>
                <a:lnTo>
                  <a:pt x="313" y="146"/>
                </a:lnTo>
                <a:lnTo>
                  <a:pt x="313" y="146"/>
                </a:lnTo>
                <a:lnTo>
                  <a:pt x="314" y="140"/>
                </a:lnTo>
                <a:lnTo>
                  <a:pt x="314" y="140"/>
                </a:lnTo>
                <a:lnTo>
                  <a:pt x="313" y="104"/>
                </a:lnTo>
                <a:lnTo>
                  <a:pt x="313" y="104"/>
                </a:lnTo>
                <a:lnTo>
                  <a:pt x="313" y="75"/>
                </a:lnTo>
                <a:lnTo>
                  <a:pt x="313" y="75"/>
                </a:lnTo>
                <a:lnTo>
                  <a:pt x="313" y="74"/>
                </a:lnTo>
                <a:lnTo>
                  <a:pt x="313" y="74"/>
                </a:lnTo>
                <a:lnTo>
                  <a:pt x="311" y="72"/>
                </a:lnTo>
                <a:lnTo>
                  <a:pt x="311" y="72"/>
                </a:lnTo>
                <a:lnTo>
                  <a:pt x="310" y="69"/>
                </a:lnTo>
                <a:lnTo>
                  <a:pt x="310" y="69"/>
                </a:lnTo>
                <a:lnTo>
                  <a:pt x="308" y="74"/>
                </a:lnTo>
                <a:lnTo>
                  <a:pt x="308" y="74"/>
                </a:lnTo>
                <a:lnTo>
                  <a:pt x="310" y="96"/>
                </a:lnTo>
                <a:lnTo>
                  <a:pt x="310" y="96"/>
                </a:lnTo>
                <a:lnTo>
                  <a:pt x="310" y="123"/>
                </a:lnTo>
                <a:lnTo>
                  <a:pt x="310" y="123"/>
                </a:lnTo>
                <a:lnTo>
                  <a:pt x="311" y="146"/>
                </a:lnTo>
                <a:lnTo>
                  <a:pt x="311" y="146"/>
                </a:lnTo>
                <a:lnTo>
                  <a:pt x="311" y="148"/>
                </a:lnTo>
                <a:lnTo>
                  <a:pt x="311" y="148"/>
                </a:lnTo>
                <a:close/>
                <a:moveTo>
                  <a:pt x="183" y="113"/>
                </a:moveTo>
                <a:lnTo>
                  <a:pt x="183" y="113"/>
                </a:lnTo>
                <a:lnTo>
                  <a:pt x="183" y="121"/>
                </a:lnTo>
                <a:lnTo>
                  <a:pt x="183" y="121"/>
                </a:lnTo>
                <a:lnTo>
                  <a:pt x="183" y="142"/>
                </a:lnTo>
                <a:lnTo>
                  <a:pt x="183" y="142"/>
                </a:lnTo>
                <a:lnTo>
                  <a:pt x="183" y="146"/>
                </a:lnTo>
                <a:lnTo>
                  <a:pt x="183" y="146"/>
                </a:lnTo>
                <a:lnTo>
                  <a:pt x="183" y="146"/>
                </a:lnTo>
                <a:lnTo>
                  <a:pt x="183" y="146"/>
                </a:lnTo>
                <a:lnTo>
                  <a:pt x="185" y="146"/>
                </a:lnTo>
                <a:lnTo>
                  <a:pt x="185" y="146"/>
                </a:lnTo>
                <a:lnTo>
                  <a:pt x="188" y="134"/>
                </a:lnTo>
                <a:lnTo>
                  <a:pt x="188" y="134"/>
                </a:lnTo>
                <a:lnTo>
                  <a:pt x="190" y="128"/>
                </a:lnTo>
                <a:lnTo>
                  <a:pt x="190" y="121"/>
                </a:lnTo>
                <a:lnTo>
                  <a:pt x="190" y="121"/>
                </a:lnTo>
                <a:lnTo>
                  <a:pt x="190" y="120"/>
                </a:lnTo>
                <a:lnTo>
                  <a:pt x="188" y="118"/>
                </a:lnTo>
                <a:lnTo>
                  <a:pt x="188" y="118"/>
                </a:lnTo>
                <a:lnTo>
                  <a:pt x="190" y="117"/>
                </a:lnTo>
                <a:lnTo>
                  <a:pt x="191" y="117"/>
                </a:lnTo>
                <a:lnTo>
                  <a:pt x="191" y="117"/>
                </a:lnTo>
                <a:lnTo>
                  <a:pt x="193" y="117"/>
                </a:lnTo>
                <a:lnTo>
                  <a:pt x="194" y="118"/>
                </a:lnTo>
                <a:lnTo>
                  <a:pt x="194" y="118"/>
                </a:lnTo>
                <a:lnTo>
                  <a:pt x="194" y="110"/>
                </a:lnTo>
                <a:lnTo>
                  <a:pt x="194" y="110"/>
                </a:lnTo>
                <a:lnTo>
                  <a:pt x="190" y="113"/>
                </a:lnTo>
                <a:lnTo>
                  <a:pt x="190" y="113"/>
                </a:lnTo>
                <a:lnTo>
                  <a:pt x="183" y="113"/>
                </a:lnTo>
                <a:lnTo>
                  <a:pt x="183" y="113"/>
                </a:lnTo>
                <a:close/>
                <a:moveTo>
                  <a:pt x="354" y="142"/>
                </a:moveTo>
                <a:lnTo>
                  <a:pt x="354" y="142"/>
                </a:lnTo>
                <a:lnTo>
                  <a:pt x="354" y="142"/>
                </a:lnTo>
                <a:lnTo>
                  <a:pt x="354" y="142"/>
                </a:lnTo>
                <a:lnTo>
                  <a:pt x="354" y="140"/>
                </a:lnTo>
                <a:lnTo>
                  <a:pt x="354" y="140"/>
                </a:lnTo>
                <a:lnTo>
                  <a:pt x="354" y="129"/>
                </a:lnTo>
                <a:lnTo>
                  <a:pt x="354" y="129"/>
                </a:lnTo>
                <a:lnTo>
                  <a:pt x="354" y="107"/>
                </a:lnTo>
                <a:lnTo>
                  <a:pt x="354" y="85"/>
                </a:lnTo>
                <a:lnTo>
                  <a:pt x="354" y="85"/>
                </a:lnTo>
                <a:lnTo>
                  <a:pt x="352" y="74"/>
                </a:lnTo>
                <a:lnTo>
                  <a:pt x="352" y="74"/>
                </a:lnTo>
                <a:lnTo>
                  <a:pt x="352" y="72"/>
                </a:lnTo>
                <a:lnTo>
                  <a:pt x="352" y="72"/>
                </a:lnTo>
                <a:lnTo>
                  <a:pt x="351" y="77"/>
                </a:lnTo>
                <a:lnTo>
                  <a:pt x="351" y="77"/>
                </a:lnTo>
                <a:lnTo>
                  <a:pt x="351" y="88"/>
                </a:lnTo>
                <a:lnTo>
                  <a:pt x="351" y="88"/>
                </a:lnTo>
                <a:lnTo>
                  <a:pt x="351" y="112"/>
                </a:lnTo>
                <a:lnTo>
                  <a:pt x="351" y="112"/>
                </a:lnTo>
                <a:lnTo>
                  <a:pt x="352" y="132"/>
                </a:lnTo>
                <a:lnTo>
                  <a:pt x="352" y="132"/>
                </a:lnTo>
                <a:lnTo>
                  <a:pt x="354" y="142"/>
                </a:lnTo>
                <a:lnTo>
                  <a:pt x="354" y="142"/>
                </a:lnTo>
                <a:close/>
                <a:moveTo>
                  <a:pt x="97" y="91"/>
                </a:moveTo>
                <a:lnTo>
                  <a:pt x="97" y="91"/>
                </a:lnTo>
                <a:lnTo>
                  <a:pt x="95" y="94"/>
                </a:lnTo>
                <a:lnTo>
                  <a:pt x="95" y="94"/>
                </a:lnTo>
                <a:lnTo>
                  <a:pt x="95" y="98"/>
                </a:lnTo>
                <a:lnTo>
                  <a:pt x="95" y="98"/>
                </a:lnTo>
                <a:lnTo>
                  <a:pt x="95" y="139"/>
                </a:lnTo>
                <a:lnTo>
                  <a:pt x="95" y="139"/>
                </a:lnTo>
                <a:lnTo>
                  <a:pt x="95" y="140"/>
                </a:lnTo>
                <a:lnTo>
                  <a:pt x="95" y="140"/>
                </a:lnTo>
                <a:lnTo>
                  <a:pt x="97" y="132"/>
                </a:lnTo>
                <a:lnTo>
                  <a:pt x="97" y="132"/>
                </a:lnTo>
                <a:lnTo>
                  <a:pt x="98" y="112"/>
                </a:lnTo>
                <a:lnTo>
                  <a:pt x="98" y="112"/>
                </a:lnTo>
                <a:lnTo>
                  <a:pt x="100" y="101"/>
                </a:lnTo>
                <a:lnTo>
                  <a:pt x="100" y="90"/>
                </a:lnTo>
                <a:lnTo>
                  <a:pt x="100" y="90"/>
                </a:lnTo>
                <a:lnTo>
                  <a:pt x="98" y="85"/>
                </a:lnTo>
                <a:lnTo>
                  <a:pt x="98" y="85"/>
                </a:lnTo>
                <a:lnTo>
                  <a:pt x="95" y="88"/>
                </a:lnTo>
                <a:lnTo>
                  <a:pt x="95" y="88"/>
                </a:lnTo>
                <a:lnTo>
                  <a:pt x="97" y="91"/>
                </a:lnTo>
                <a:lnTo>
                  <a:pt x="97" y="91"/>
                </a:lnTo>
                <a:close/>
                <a:moveTo>
                  <a:pt x="135" y="150"/>
                </a:moveTo>
                <a:lnTo>
                  <a:pt x="135" y="150"/>
                </a:lnTo>
                <a:lnTo>
                  <a:pt x="138" y="148"/>
                </a:lnTo>
                <a:lnTo>
                  <a:pt x="138" y="146"/>
                </a:lnTo>
                <a:lnTo>
                  <a:pt x="138" y="146"/>
                </a:lnTo>
                <a:lnTo>
                  <a:pt x="139" y="140"/>
                </a:lnTo>
                <a:lnTo>
                  <a:pt x="139" y="140"/>
                </a:lnTo>
                <a:lnTo>
                  <a:pt x="139" y="129"/>
                </a:lnTo>
                <a:lnTo>
                  <a:pt x="139" y="129"/>
                </a:lnTo>
                <a:lnTo>
                  <a:pt x="139" y="109"/>
                </a:lnTo>
                <a:lnTo>
                  <a:pt x="139" y="109"/>
                </a:lnTo>
                <a:lnTo>
                  <a:pt x="139" y="107"/>
                </a:lnTo>
                <a:lnTo>
                  <a:pt x="139" y="107"/>
                </a:lnTo>
                <a:lnTo>
                  <a:pt x="136" y="104"/>
                </a:lnTo>
                <a:lnTo>
                  <a:pt x="136" y="104"/>
                </a:lnTo>
                <a:lnTo>
                  <a:pt x="136" y="104"/>
                </a:lnTo>
                <a:lnTo>
                  <a:pt x="136" y="104"/>
                </a:lnTo>
                <a:lnTo>
                  <a:pt x="136" y="123"/>
                </a:lnTo>
                <a:lnTo>
                  <a:pt x="136" y="123"/>
                </a:lnTo>
                <a:lnTo>
                  <a:pt x="136" y="128"/>
                </a:lnTo>
                <a:lnTo>
                  <a:pt x="136" y="128"/>
                </a:lnTo>
                <a:lnTo>
                  <a:pt x="135" y="143"/>
                </a:lnTo>
                <a:lnTo>
                  <a:pt x="135" y="143"/>
                </a:lnTo>
                <a:lnTo>
                  <a:pt x="135" y="150"/>
                </a:lnTo>
                <a:lnTo>
                  <a:pt x="135" y="150"/>
                </a:lnTo>
                <a:close/>
                <a:moveTo>
                  <a:pt x="76" y="57"/>
                </a:moveTo>
                <a:lnTo>
                  <a:pt x="76" y="57"/>
                </a:lnTo>
                <a:lnTo>
                  <a:pt x="71" y="57"/>
                </a:lnTo>
                <a:lnTo>
                  <a:pt x="71" y="57"/>
                </a:lnTo>
                <a:lnTo>
                  <a:pt x="70" y="57"/>
                </a:lnTo>
                <a:lnTo>
                  <a:pt x="70" y="58"/>
                </a:lnTo>
                <a:lnTo>
                  <a:pt x="70" y="58"/>
                </a:lnTo>
                <a:lnTo>
                  <a:pt x="67" y="64"/>
                </a:lnTo>
                <a:lnTo>
                  <a:pt x="67" y="64"/>
                </a:lnTo>
                <a:lnTo>
                  <a:pt x="64" y="74"/>
                </a:lnTo>
                <a:lnTo>
                  <a:pt x="64" y="74"/>
                </a:lnTo>
                <a:lnTo>
                  <a:pt x="64" y="82"/>
                </a:lnTo>
                <a:lnTo>
                  <a:pt x="64" y="82"/>
                </a:lnTo>
                <a:lnTo>
                  <a:pt x="65" y="82"/>
                </a:lnTo>
                <a:lnTo>
                  <a:pt x="65" y="82"/>
                </a:lnTo>
                <a:lnTo>
                  <a:pt x="67" y="80"/>
                </a:lnTo>
                <a:lnTo>
                  <a:pt x="67" y="80"/>
                </a:lnTo>
                <a:lnTo>
                  <a:pt x="70" y="74"/>
                </a:lnTo>
                <a:lnTo>
                  <a:pt x="70" y="74"/>
                </a:lnTo>
                <a:lnTo>
                  <a:pt x="75" y="60"/>
                </a:lnTo>
                <a:lnTo>
                  <a:pt x="75" y="60"/>
                </a:lnTo>
                <a:lnTo>
                  <a:pt x="76" y="57"/>
                </a:lnTo>
                <a:lnTo>
                  <a:pt x="76" y="57"/>
                </a:lnTo>
                <a:close/>
                <a:moveTo>
                  <a:pt x="146" y="110"/>
                </a:moveTo>
                <a:lnTo>
                  <a:pt x="146" y="110"/>
                </a:lnTo>
                <a:lnTo>
                  <a:pt x="146" y="115"/>
                </a:lnTo>
                <a:lnTo>
                  <a:pt x="146" y="115"/>
                </a:lnTo>
                <a:lnTo>
                  <a:pt x="146" y="120"/>
                </a:lnTo>
                <a:lnTo>
                  <a:pt x="146" y="120"/>
                </a:lnTo>
                <a:lnTo>
                  <a:pt x="146" y="143"/>
                </a:lnTo>
                <a:lnTo>
                  <a:pt x="146" y="143"/>
                </a:lnTo>
                <a:lnTo>
                  <a:pt x="146" y="145"/>
                </a:lnTo>
                <a:lnTo>
                  <a:pt x="146" y="145"/>
                </a:lnTo>
                <a:lnTo>
                  <a:pt x="146" y="146"/>
                </a:lnTo>
                <a:lnTo>
                  <a:pt x="144" y="148"/>
                </a:lnTo>
                <a:lnTo>
                  <a:pt x="144" y="148"/>
                </a:lnTo>
                <a:lnTo>
                  <a:pt x="142" y="148"/>
                </a:lnTo>
                <a:lnTo>
                  <a:pt x="142" y="148"/>
                </a:lnTo>
                <a:lnTo>
                  <a:pt x="147" y="148"/>
                </a:lnTo>
                <a:lnTo>
                  <a:pt x="147" y="148"/>
                </a:lnTo>
                <a:lnTo>
                  <a:pt x="147" y="146"/>
                </a:lnTo>
                <a:lnTo>
                  <a:pt x="147" y="143"/>
                </a:lnTo>
                <a:lnTo>
                  <a:pt x="147" y="143"/>
                </a:lnTo>
                <a:lnTo>
                  <a:pt x="149" y="135"/>
                </a:lnTo>
                <a:lnTo>
                  <a:pt x="149" y="135"/>
                </a:lnTo>
                <a:lnTo>
                  <a:pt x="150" y="113"/>
                </a:lnTo>
                <a:lnTo>
                  <a:pt x="150" y="113"/>
                </a:lnTo>
                <a:lnTo>
                  <a:pt x="150" y="113"/>
                </a:lnTo>
                <a:lnTo>
                  <a:pt x="150" y="113"/>
                </a:lnTo>
                <a:lnTo>
                  <a:pt x="149" y="112"/>
                </a:lnTo>
                <a:lnTo>
                  <a:pt x="149" y="112"/>
                </a:lnTo>
                <a:lnTo>
                  <a:pt x="146" y="110"/>
                </a:lnTo>
                <a:lnTo>
                  <a:pt x="146" y="110"/>
                </a:lnTo>
                <a:close/>
                <a:moveTo>
                  <a:pt x="59" y="83"/>
                </a:moveTo>
                <a:lnTo>
                  <a:pt x="59" y="83"/>
                </a:lnTo>
                <a:lnTo>
                  <a:pt x="62" y="71"/>
                </a:lnTo>
                <a:lnTo>
                  <a:pt x="62" y="71"/>
                </a:lnTo>
                <a:lnTo>
                  <a:pt x="67" y="58"/>
                </a:lnTo>
                <a:lnTo>
                  <a:pt x="67" y="58"/>
                </a:lnTo>
                <a:lnTo>
                  <a:pt x="65" y="58"/>
                </a:lnTo>
                <a:lnTo>
                  <a:pt x="65" y="58"/>
                </a:lnTo>
                <a:lnTo>
                  <a:pt x="62" y="60"/>
                </a:lnTo>
                <a:lnTo>
                  <a:pt x="59" y="64"/>
                </a:lnTo>
                <a:lnTo>
                  <a:pt x="59" y="64"/>
                </a:lnTo>
                <a:lnTo>
                  <a:pt x="57" y="71"/>
                </a:lnTo>
                <a:lnTo>
                  <a:pt x="57" y="71"/>
                </a:lnTo>
                <a:lnTo>
                  <a:pt x="56" y="75"/>
                </a:lnTo>
                <a:lnTo>
                  <a:pt x="56" y="75"/>
                </a:lnTo>
                <a:lnTo>
                  <a:pt x="57" y="79"/>
                </a:lnTo>
                <a:lnTo>
                  <a:pt x="56" y="82"/>
                </a:lnTo>
                <a:lnTo>
                  <a:pt x="56" y="82"/>
                </a:lnTo>
                <a:lnTo>
                  <a:pt x="57" y="83"/>
                </a:lnTo>
                <a:lnTo>
                  <a:pt x="59" y="83"/>
                </a:lnTo>
                <a:lnTo>
                  <a:pt x="59" y="83"/>
                </a:lnTo>
                <a:close/>
                <a:moveTo>
                  <a:pt x="324" y="53"/>
                </a:moveTo>
                <a:lnTo>
                  <a:pt x="324" y="53"/>
                </a:lnTo>
                <a:lnTo>
                  <a:pt x="324" y="57"/>
                </a:lnTo>
                <a:lnTo>
                  <a:pt x="324" y="57"/>
                </a:lnTo>
                <a:lnTo>
                  <a:pt x="322" y="64"/>
                </a:lnTo>
                <a:lnTo>
                  <a:pt x="322" y="64"/>
                </a:lnTo>
                <a:lnTo>
                  <a:pt x="321" y="66"/>
                </a:lnTo>
                <a:lnTo>
                  <a:pt x="319" y="66"/>
                </a:lnTo>
                <a:lnTo>
                  <a:pt x="319" y="66"/>
                </a:lnTo>
                <a:lnTo>
                  <a:pt x="318" y="66"/>
                </a:lnTo>
                <a:lnTo>
                  <a:pt x="316" y="64"/>
                </a:lnTo>
                <a:lnTo>
                  <a:pt x="316" y="64"/>
                </a:lnTo>
                <a:lnTo>
                  <a:pt x="316" y="63"/>
                </a:lnTo>
                <a:lnTo>
                  <a:pt x="316" y="63"/>
                </a:lnTo>
                <a:lnTo>
                  <a:pt x="313" y="64"/>
                </a:lnTo>
                <a:lnTo>
                  <a:pt x="313" y="64"/>
                </a:lnTo>
                <a:lnTo>
                  <a:pt x="311" y="64"/>
                </a:lnTo>
                <a:lnTo>
                  <a:pt x="311" y="66"/>
                </a:lnTo>
                <a:lnTo>
                  <a:pt x="311" y="66"/>
                </a:lnTo>
                <a:lnTo>
                  <a:pt x="313" y="66"/>
                </a:lnTo>
                <a:lnTo>
                  <a:pt x="313" y="66"/>
                </a:lnTo>
                <a:lnTo>
                  <a:pt x="314" y="66"/>
                </a:lnTo>
                <a:lnTo>
                  <a:pt x="316" y="66"/>
                </a:lnTo>
                <a:lnTo>
                  <a:pt x="316" y="66"/>
                </a:lnTo>
                <a:lnTo>
                  <a:pt x="316" y="68"/>
                </a:lnTo>
                <a:lnTo>
                  <a:pt x="316" y="68"/>
                </a:lnTo>
                <a:lnTo>
                  <a:pt x="325" y="68"/>
                </a:lnTo>
                <a:lnTo>
                  <a:pt x="325" y="68"/>
                </a:lnTo>
                <a:lnTo>
                  <a:pt x="327" y="66"/>
                </a:lnTo>
                <a:lnTo>
                  <a:pt x="327" y="66"/>
                </a:lnTo>
                <a:lnTo>
                  <a:pt x="330" y="60"/>
                </a:lnTo>
                <a:lnTo>
                  <a:pt x="333" y="52"/>
                </a:lnTo>
                <a:lnTo>
                  <a:pt x="333" y="52"/>
                </a:lnTo>
                <a:lnTo>
                  <a:pt x="333" y="50"/>
                </a:lnTo>
                <a:lnTo>
                  <a:pt x="333" y="50"/>
                </a:lnTo>
                <a:lnTo>
                  <a:pt x="332" y="50"/>
                </a:lnTo>
                <a:lnTo>
                  <a:pt x="332" y="52"/>
                </a:lnTo>
                <a:lnTo>
                  <a:pt x="332" y="52"/>
                </a:lnTo>
                <a:lnTo>
                  <a:pt x="330" y="53"/>
                </a:lnTo>
                <a:lnTo>
                  <a:pt x="327" y="53"/>
                </a:lnTo>
                <a:lnTo>
                  <a:pt x="327" y="53"/>
                </a:lnTo>
                <a:lnTo>
                  <a:pt x="325" y="53"/>
                </a:lnTo>
                <a:lnTo>
                  <a:pt x="325" y="53"/>
                </a:lnTo>
                <a:lnTo>
                  <a:pt x="324" y="53"/>
                </a:lnTo>
                <a:lnTo>
                  <a:pt x="324" y="53"/>
                </a:lnTo>
                <a:close/>
                <a:moveTo>
                  <a:pt x="105" y="85"/>
                </a:moveTo>
                <a:lnTo>
                  <a:pt x="105" y="85"/>
                </a:lnTo>
                <a:lnTo>
                  <a:pt x="103" y="87"/>
                </a:lnTo>
                <a:lnTo>
                  <a:pt x="103" y="90"/>
                </a:lnTo>
                <a:lnTo>
                  <a:pt x="103" y="90"/>
                </a:lnTo>
                <a:lnTo>
                  <a:pt x="103" y="99"/>
                </a:lnTo>
                <a:lnTo>
                  <a:pt x="103" y="99"/>
                </a:lnTo>
                <a:lnTo>
                  <a:pt x="101" y="112"/>
                </a:lnTo>
                <a:lnTo>
                  <a:pt x="101" y="112"/>
                </a:lnTo>
                <a:lnTo>
                  <a:pt x="100" y="135"/>
                </a:lnTo>
                <a:lnTo>
                  <a:pt x="100" y="135"/>
                </a:lnTo>
                <a:lnTo>
                  <a:pt x="100" y="139"/>
                </a:lnTo>
                <a:lnTo>
                  <a:pt x="100" y="139"/>
                </a:lnTo>
                <a:lnTo>
                  <a:pt x="101" y="137"/>
                </a:lnTo>
                <a:lnTo>
                  <a:pt x="101" y="137"/>
                </a:lnTo>
                <a:lnTo>
                  <a:pt x="103" y="123"/>
                </a:lnTo>
                <a:lnTo>
                  <a:pt x="103" y="123"/>
                </a:lnTo>
                <a:lnTo>
                  <a:pt x="105" y="98"/>
                </a:lnTo>
                <a:lnTo>
                  <a:pt x="105" y="98"/>
                </a:lnTo>
                <a:lnTo>
                  <a:pt x="106" y="82"/>
                </a:lnTo>
                <a:lnTo>
                  <a:pt x="106" y="82"/>
                </a:lnTo>
                <a:lnTo>
                  <a:pt x="106" y="80"/>
                </a:lnTo>
                <a:lnTo>
                  <a:pt x="106" y="80"/>
                </a:lnTo>
                <a:lnTo>
                  <a:pt x="103" y="82"/>
                </a:lnTo>
                <a:lnTo>
                  <a:pt x="103" y="82"/>
                </a:lnTo>
                <a:lnTo>
                  <a:pt x="105" y="83"/>
                </a:lnTo>
                <a:lnTo>
                  <a:pt x="105" y="83"/>
                </a:lnTo>
                <a:lnTo>
                  <a:pt x="105" y="85"/>
                </a:lnTo>
                <a:lnTo>
                  <a:pt x="105" y="85"/>
                </a:lnTo>
                <a:close/>
                <a:moveTo>
                  <a:pt x="177" y="117"/>
                </a:moveTo>
                <a:lnTo>
                  <a:pt x="177" y="117"/>
                </a:lnTo>
                <a:lnTo>
                  <a:pt x="177" y="120"/>
                </a:lnTo>
                <a:lnTo>
                  <a:pt x="177" y="120"/>
                </a:lnTo>
                <a:lnTo>
                  <a:pt x="177" y="142"/>
                </a:lnTo>
                <a:lnTo>
                  <a:pt x="177" y="142"/>
                </a:lnTo>
                <a:lnTo>
                  <a:pt x="177" y="148"/>
                </a:lnTo>
                <a:lnTo>
                  <a:pt x="177" y="148"/>
                </a:lnTo>
                <a:lnTo>
                  <a:pt x="180" y="148"/>
                </a:lnTo>
                <a:lnTo>
                  <a:pt x="180" y="148"/>
                </a:lnTo>
                <a:lnTo>
                  <a:pt x="180" y="142"/>
                </a:lnTo>
                <a:lnTo>
                  <a:pt x="180" y="142"/>
                </a:lnTo>
                <a:lnTo>
                  <a:pt x="180" y="131"/>
                </a:lnTo>
                <a:lnTo>
                  <a:pt x="180" y="121"/>
                </a:lnTo>
                <a:lnTo>
                  <a:pt x="180" y="121"/>
                </a:lnTo>
                <a:lnTo>
                  <a:pt x="180" y="118"/>
                </a:lnTo>
                <a:lnTo>
                  <a:pt x="177" y="117"/>
                </a:lnTo>
                <a:lnTo>
                  <a:pt x="177" y="117"/>
                </a:lnTo>
                <a:lnTo>
                  <a:pt x="177" y="117"/>
                </a:lnTo>
                <a:lnTo>
                  <a:pt x="177" y="117"/>
                </a:lnTo>
                <a:close/>
                <a:moveTo>
                  <a:pt x="174" y="117"/>
                </a:moveTo>
                <a:lnTo>
                  <a:pt x="174" y="117"/>
                </a:lnTo>
                <a:lnTo>
                  <a:pt x="171" y="118"/>
                </a:lnTo>
                <a:lnTo>
                  <a:pt x="171" y="120"/>
                </a:lnTo>
                <a:lnTo>
                  <a:pt x="171" y="120"/>
                </a:lnTo>
                <a:lnTo>
                  <a:pt x="171" y="146"/>
                </a:lnTo>
                <a:lnTo>
                  <a:pt x="171" y="146"/>
                </a:lnTo>
                <a:lnTo>
                  <a:pt x="171" y="148"/>
                </a:lnTo>
                <a:lnTo>
                  <a:pt x="171" y="148"/>
                </a:lnTo>
                <a:lnTo>
                  <a:pt x="172" y="146"/>
                </a:lnTo>
                <a:lnTo>
                  <a:pt x="172" y="146"/>
                </a:lnTo>
                <a:lnTo>
                  <a:pt x="172" y="146"/>
                </a:lnTo>
                <a:lnTo>
                  <a:pt x="174" y="139"/>
                </a:lnTo>
                <a:lnTo>
                  <a:pt x="174" y="139"/>
                </a:lnTo>
                <a:lnTo>
                  <a:pt x="174" y="120"/>
                </a:lnTo>
                <a:lnTo>
                  <a:pt x="174" y="120"/>
                </a:lnTo>
                <a:lnTo>
                  <a:pt x="174" y="117"/>
                </a:lnTo>
                <a:lnTo>
                  <a:pt x="174" y="117"/>
                </a:lnTo>
                <a:close/>
                <a:moveTo>
                  <a:pt x="403" y="339"/>
                </a:moveTo>
                <a:lnTo>
                  <a:pt x="403" y="339"/>
                </a:lnTo>
                <a:lnTo>
                  <a:pt x="404" y="339"/>
                </a:lnTo>
                <a:lnTo>
                  <a:pt x="404" y="339"/>
                </a:lnTo>
                <a:lnTo>
                  <a:pt x="418" y="337"/>
                </a:lnTo>
                <a:lnTo>
                  <a:pt x="418" y="337"/>
                </a:lnTo>
                <a:lnTo>
                  <a:pt x="423" y="336"/>
                </a:lnTo>
                <a:lnTo>
                  <a:pt x="423" y="336"/>
                </a:lnTo>
                <a:lnTo>
                  <a:pt x="426" y="333"/>
                </a:lnTo>
                <a:lnTo>
                  <a:pt x="430" y="329"/>
                </a:lnTo>
                <a:lnTo>
                  <a:pt x="430" y="329"/>
                </a:lnTo>
                <a:lnTo>
                  <a:pt x="433" y="322"/>
                </a:lnTo>
                <a:lnTo>
                  <a:pt x="434" y="315"/>
                </a:lnTo>
                <a:lnTo>
                  <a:pt x="434" y="315"/>
                </a:lnTo>
                <a:lnTo>
                  <a:pt x="433" y="317"/>
                </a:lnTo>
                <a:lnTo>
                  <a:pt x="433" y="317"/>
                </a:lnTo>
                <a:lnTo>
                  <a:pt x="430" y="323"/>
                </a:lnTo>
                <a:lnTo>
                  <a:pt x="430" y="323"/>
                </a:lnTo>
                <a:lnTo>
                  <a:pt x="423" y="331"/>
                </a:lnTo>
                <a:lnTo>
                  <a:pt x="415" y="334"/>
                </a:lnTo>
                <a:lnTo>
                  <a:pt x="415" y="334"/>
                </a:lnTo>
                <a:lnTo>
                  <a:pt x="403" y="339"/>
                </a:lnTo>
                <a:lnTo>
                  <a:pt x="403" y="339"/>
                </a:lnTo>
                <a:close/>
                <a:moveTo>
                  <a:pt x="196" y="105"/>
                </a:moveTo>
                <a:lnTo>
                  <a:pt x="196" y="105"/>
                </a:lnTo>
                <a:lnTo>
                  <a:pt x="196" y="105"/>
                </a:lnTo>
                <a:lnTo>
                  <a:pt x="196" y="105"/>
                </a:lnTo>
                <a:lnTo>
                  <a:pt x="196" y="104"/>
                </a:lnTo>
                <a:lnTo>
                  <a:pt x="196" y="104"/>
                </a:lnTo>
                <a:lnTo>
                  <a:pt x="196" y="96"/>
                </a:lnTo>
                <a:lnTo>
                  <a:pt x="196" y="96"/>
                </a:lnTo>
                <a:lnTo>
                  <a:pt x="196" y="94"/>
                </a:lnTo>
                <a:lnTo>
                  <a:pt x="196" y="94"/>
                </a:lnTo>
                <a:lnTo>
                  <a:pt x="190" y="91"/>
                </a:lnTo>
                <a:lnTo>
                  <a:pt x="182" y="90"/>
                </a:lnTo>
                <a:lnTo>
                  <a:pt x="182" y="90"/>
                </a:lnTo>
                <a:lnTo>
                  <a:pt x="180" y="88"/>
                </a:lnTo>
                <a:lnTo>
                  <a:pt x="180" y="88"/>
                </a:lnTo>
                <a:lnTo>
                  <a:pt x="182" y="91"/>
                </a:lnTo>
                <a:lnTo>
                  <a:pt x="182" y="91"/>
                </a:lnTo>
                <a:lnTo>
                  <a:pt x="185" y="91"/>
                </a:lnTo>
                <a:lnTo>
                  <a:pt x="185" y="94"/>
                </a:lnTo>
                <a:lnTo>
                  <a:pt x="185" y="94"/>
                </a:lnTo>
                <a:lnTo>
                  <a:pt x="185" y="94"/>
                </a:lnTo>
                <a:lnTo>
                  <a:pt x="185" y="94"/>
                </a:lnTo>
                <a:lnTo>
                  <a:pt x="185" y="99"/>
                </a:lnTo>
                <a:lnTo>
                  <a:pt x="185" y="99"/>
                </a:lnTo>
                <a:lnTo>
                  <a:pt x="185" y="101"/>
                </a:lnTo>
                <a:lnTo>
                  <a:pt x="185" y="101"/>
                </a:lnTo>
                <a:lnTo>
                  <a:pt x="185" y="101"/>
                </a:lnTo>
                <a:lnTo>
                  <a:pt x="185" y="101"/>
                </a:lnTo>
                <a:lnTo>
                  <a:pt x="188" y="98"/>
                </a:lnTo>
                <a:lnTo>
                  <a:pt x="188" y="98"/>
                </a:lnTo>
                <a:lnTo>
                  <a:pt x="191" y="96"/>
                </a:lnTo>
                <a:lnTo>
                  <a:pt x="193" y="98"/>
                </a:lnTo>
                <a:lnTo>
                  <a:pt x="193" y="98"/>
                </a:lnTo>
                <a:lnTo>
                  <a:pt x="193" y="99"/>
                </a:lnTo>
                <a:lnTo>
                  <a:pt x="193" y="99"/>
                </a:lnTo>
                <a:lnTo>
                  <a:pt x="196" y="105"/>
                </a:lnTo>
                <a:lnTo>
                  <a:pt x="196" y="105"/>
                </a:lnTo>
                <a:close/>
                <a:moveTo>
                  <a:pt x="365" y="113"/>
                </a:moveTo>
                <a:lnTo>
                  <a:pt x="365" y="113"/>
                </a:lnTo>
                <a:lnTo>
                  <a:pt x="365" y="113"/>
                </a:lnTo>
                <a:lnTo>
                  <a:pt x="365" y="113"/>
                </a:lnTo>
                <a:lnTo>
                  <a:pt x="365" y="112"/>
                </a:lnTo>
                <a:lnTo>
                  <a:pt x="365" y="112"/>
                </a:lnTo>
                <a:lnTo>
                  <a:pt x="365" y="102"/>
                </a:lnTo>
                <a:lnTo>
                  <a:pt x="365" y="102"/>
                </a:lnTo>
                <a:lnTo>
                  <a:pt x="363" y="83"/>
                </a:lnTo>
                <a:lnTo>
                  <a:pt x="363" y="64"/>
                </a:lnTo>
                <a:lnTo>
                  <a:pt x="363" y="64"/>
                </a:lnTo>
                <a:lnTo>
                  <a:pt x="362" y="63"/>
                </a:lnTo>
                <a:lnTo>
                  <a:pt x="362" y="63"/>
                </a:lnTo>
                <a:lnTo>
                  <a:pt x="362" y="63"/>
                </a:lnTo>
                <a:lnTo>
                  <a:pt x="362" y="63"/>
                </a:lnTo>
                <a:lnTo>
                  <a:pt x="362" y="64"/>
                </a:lnTo>
                <a:lnTo>
                  <a:pt x="362" y="64"/>
                </a:lnTo>
                <a:lnTo>
                  <a:pt x="362" y="93"/>
                </a:lnTo>
                <a:lnTo>
                  <a:pt x="362" y="93"/>
                </a:lnTo>
                <a:lnTo>
                  <a:pt x="363" y="107"/>
                </a:lnTo>
                <a:lnTo>
                  <a:pt x="363" y="107"/>
                </a:lnTo>
                <a:lnTo>
                  <a:pt x="365" y="113"/>
                </a:lnTo>
                <a:lnTo>
                  <a:pt x="365" y="113"/>
                </a:lnTo>
                <a:close/>
                <a:moveTo>
                  <a:pt x="21" y="169"/>
                </a:moveTo>
                <a:lnTo>
                  <a:pt x="21" y="169"/>
                </a:lnTo>
                <a:lnTo>
                  <a:pt x="16" y="170"/>
                </a:lnTo>
                <a:lnTo>
                  <a:pt x="11" y="175"/>
                </a:lnTo>
                <a:lnTo>
                  <a:pt x="8" y="180"/>
                </a:lnTo>
                <a:lnTo>
                  <a:pt x="7" y="184"/>
                </a:lnTo>
                <a:lnTo>
                  <a:pt x="7" y="184"/>
                </a:lnTo>
                <a:lnTo>
                  <a:pt x="8" y="184"/>
                </a:lnTo>
                <a:lnTo>
                  <a:pt x="8" y="184"/>
                </a:lnTo>
                <a:lnTo>
                  <a:pt x="10" y="184"/>
                </a:lnTo>
                <a:lnTo>
                  <a:pt x="10" y="184"/>
                </a:lnTo>
                <a:lnTo>
                  <a:pt x="16" y="176"/>
                </a:lnTo>
                <a:lnTo>
                  <a:pt x="23" y="169"/>
                </a:lnTo>
                <a:lnTo>
                  <a:pt x="23" y="169"/>
                </a:lnTo>
                <a:lnTo>
                  <a:pt x="21" y="169"/>
                </a:lnTo>
                <a:lnTo>
                  <a:pt x="21" y="169"/>
                </a:lnTo>
                <a:close/>
                <a:moveTo>
                  <a:pt x="357" y="396"/>
                </a:moveTo>
                <a:lnTo>
                  <a:pt x="357" y="396"/>
                </a:lnTo>
                <a:lnTo>
                  <a:pt x="336" y="396"/>
                </a:lnTo>
                <a:lnTo>
                  <a:pt x="336" y="396"/>
                </a:lnTo>
                <a:lnTo>
                  <a:pt x="335" y="399"/>
                </a:lnTo>
                <a:lnTo>
                  <a:pt x="333" y="399"/>
                </a:lnTo>
                <a:lnTo>
                  <a:pt x="333" y="399"/>
                </a:lnTo>
                <a:lnTo>
                  <a:pt x="332" y="399"/>
                </a:lnTo>
                <a:lnTo>
                  <a:pt x="332" y="397"/>
                </a:lnTo>
                <a:lnTo>
                  <a:pt x="332" y="397"/>
                </a:lnTo>
                <a:lnTo>
                  <a:pt x="332" y="397"/>
                </a:lnTo>
                <a:lnTo>
                  <a:pt x="332" y="397"/>
                </a:lnTo>
                <a:lnTo>
                  <a:pt x="329" y="396"/>
                </a:lnTo>
                <a:lnTo>
                  <a:pt x="324" y="397"/>
                </a:lnTo>
                <a:lnTo>
                  <a:pt x="324" y="397"/>
                </a:lnTo>
                <a:lnTo>
                  <a:pt x="327" y="399"/>
                </a:lnTo>
                <a:lnTo>
                  <a:pt x="327" y="399"/>
                </a:lnTo>
                <a:lnTo>
                  <a:pt x="332" y="400"/>
                </a:lnTo>
                <a:lnTo>
                  <a:pt x="332" y="400"/>
                </a:lnTo>
                <a:lnTo>
                  <a:pt x="351" y="397"/>
                </a:lnTo>
                <a:lnTo>
                  <a:pt x="351" y="397"/>
                </a:lnTo>
                <a:lnTo>
                  <a:pt x="357" y="396"/>
                </a:lnTo>
                <a:lnTo>
                  <a:pt x="357" y="396"/>
                </a:lnTo>
                <a:close/>
                <a:moveTo>
                  <a:pt x="202" y="61"/>
                </a:moveTo>
                <a:lnTo>
                  <a:pt x="202" y="61"/>
                </a:lnTo>
                <a:lnTo>
                  <a:pt x="202" y="61"/>
                </a:lnTo>
                <a:lnTo>
                  <a:pt x="202" y="61"/>
                </a:lnTo>
                <a:lnTo>
                  <a:pt x="206" y="46"/>
                </a:lnTo>
                <a:lnTo>
                  <a:pt x="206" y="46"/>
                </a:lnTo>
                <a:lnTo>
                  <a:pt x="209" y="30"/>
                </a:lnTo>
                <a:lnTo>
                  <a:pt x="209" y="30"/>
                </a:lnTo>
                <a:lnTo>
                  <a:pt x="209" y="27"/>
                </a:lnTo>
                <a:lnTo>
                  <a:pt x="209" y="27"/>
                </a:lnTo>
                <a:lnTo>
                  <a:pt x="207" y="28"/>
                </a:lnTo>
                <a:lnTo>
                  <a:pt x="207" y="28"/>
                </a:lnTo>
                <a:lnTo>
                  <a:pt x="204" y="34"/>
                </a:lnTo>
                <a:lnTo>
                  <a:pt x="204" y="34"/>
                </a:lnTo>
                <a:lnTo>
                  <a:pt x="202" y="57"/>
                </a:lnTo>
                <a:lnTo>
                  <a:pt x="202" y="57"/>
                </a:lnTo>
                <a:lnTo>
                  <a:pt x="202" y="61"/>
                </a:lnTo>
                <a:lnTo>
                  <a:pt x="202" y="61"/>
                </a:lnTo>
                <a:close/>
                <a:moveTo>
                  <a:pt x="182" y="98"/>
                </a:moveTo>
                <a:lnTo>
                  <a:pt x="182" y="98"/>
                </a:lnTo>
                <a:lnTo>
                  <a:pt x="182" y="98"/>
                </a:lnTo>
                <a:lnTo>
                  <a:pt x="182" y="98"/>
                </a:lnTo>
                <a:lnTo>
                  <a:pt x="174" y="110"/>
                </a:lnTo>
                <a:lnTo>
                  <a:pt x="174" y="110"/>
                </a:lnTo>
                <a:lnTo>
                  <a:pt x="182" y="110"/>
                </a:lnTo>
                <a:lnTo>
                  <a:pt x="190" y="109"/>
                </a:lnTo>
                <a:lnTo>
                  <a:pt x="190" y="109"/>
                </a:lnTo>
                <a:lnTo>
                  <a:pt x="190" y="109"/>
                </a:lnTo>
                <a:lnTo>
                  <a:pt x="190" y="109"/>
                </a:lnTo>
                <a:lnTo>
                  <a:pt x="188" y="107"/>
                </a:lnTo>
                <a:lnTo>
                  <a:pt x="188" y="104"/>
                </a:lnTo>
                <a:lnTo>
                  <a:pt x="188" y="104"/>
                </a:lnTo>
                <a:lnTo>
                  <a:pt x="188" y="102"/>
                </a:lnTo>
                <a:lnTo>
                  <a:pt x="188" y="102"/>
                </a:lnTo>
                <a:lnTo>
                  <a:pt x="188" y="102"/>
                </a:lnTo>
                <a:lnTo>
                  <a:pt x="188" y="102"/>
                </a:lnTo>
                <a:lnTo>
                  <a:pt x="187" y="105"/>
                </a:lnTo>
                <a:lnTo>
                  <a:pt x="187" y="105"/>
                </a:lnTo>
                <a:lnTo>
                  <a:pt x="183" y="109"/>
                </a:lnTo>
                <a:lnTo>
                  <a:pt x="183" y="109"/>
                </a:lnTo>
                <a:lnTo>
                  <a:pt x="180" y="109"/>
                </a:lnTo>
                <a:lnTo>
                  <a:pt x="180" y="109"/>
                </a:lnTo>
                <a:lnTo>
                  <a:pt x="180" y="107"/>
                </a:lnTo>
                <a:lnTo>
                  <a:pt x="180" y="107"/>
                </a:lnTo>
                <a:lnTo>
                  <a:pt x="180" y="105"/>
                </a:lnTo>
                <a:lnTo>
                  <a:pt x="180" y="105"/>
                </a:lnTo>
                <a:lnTo>
                  <a:pt x="182" y="98"/>
                </a:lnTo>
                <a:lnTo>
                  <a:pt x="182" y="98"/>
                </a:lnTo>
                <a:close/>
                <a:moveTo>
                  <a:pt x="131" y="370"/>
                </a:moveTo>
                <a:lnTo>
                  <a:pt x="131" y="370"/>
                </a:lnTo>
                <a:lnTo>
                  <a:pt x="130" y="372"/>
                </a:lnTo>
                <a:lnTo>
                  <a:pt x="130" y="372"/>
                </a:lnTo>
                <a:lnTo>
                  <a:pt x="130" y="382"/>
                </a:lnTo>
                <a:lnTo>
                  <a:pt x="130" y="382"/>
                </a:lnTo>
                <a:lnTo>
                  <a:pt x="128" y="396"/>
                </a:lnTo>
                <a:lnTo>
                  <a:pt x="128" y="396"/>
                </a:lnTo>
                <a:lnTo>
                  <a:pt x="128" y="399"/>
                </a:lnTo>
                <a:lnTo>
                  <a:pt x="127" y="402"/>
                </a:lnTo>
                <a:lnTo>
                  <a:pt x="127" y="402"/>
                </a:lnTo>
                <a:lnTo>
                  <a:pt x="127" y="402"/>
                </a:lnTo>
                <a:lnTo>
                  <a:pt x="127" y="402"/>
                </a:lnTo>
                <a:lnTo>
                  <a:pt x="127" y="402"/>
                </a:lnTo>
                <a:lnTo>
                  <a:pt x="127" y="402"/>
                </a:lnTo>
                <a:lnTo>
                  <a:pt x="128" y="400"/>
                </a:lnTo>
                <a:lnTo>
                  <a:pt x="128" y="400"/>
                </a:lnTo>
                <a:lnTo>
                  <a:pt x="130" y="397"/>
                </a:lnTo>
                <a:lnTo>
                  <a:pt x="130" y="397"/>
                </a:lnTo>
                <a:lnTo>
                  <a:pt x="131" y="389"/>
                </a:lnTo>
                <a:lnTo>
                  <a:pt x="131" y="382"/>
                </a:lnTo>
                <a:lnTo>
                  <a:pt x="131" y="382"/>
                </a:lnTo>
                <a:lnTo>
                  <a:pt x="131" y="382"/>
                </a:lnTo>
                <a:lnTo>
                  <a:pt x="131" y="382"/>
                </a:lnTo>
                <a:lnTo>
                  <a:pt x="131" y="370"/>
                </a:lnTo>
                <a:lnTo>
                  <a:pt x="131" y="370"/>
                </a:lnTo>
                <a:close/>
                <a:moveTo>
                  <a:pt x="48" y="27"/>
                </a:moveTo>
                <a:lnTo>
                  <a:pt x="48" y="27"/>
                </a:lnTo>
                <a:lnTo>
                  <a:pt x="48" y="33"/>
                </a:lnTo>
                <a:lnTo>
                  <a:pt x="48" y="33"/>
                </a:lnTo>
                <a:lnTo>
                  <a:pt x="49" y="60"/>
                </a:lnTo>
                <a:lnTo>
                  <a:pt x="49" y="60"/>
                </a:lnTo>
                <a:lnTo>
                  <a:pt x="49" y="60"/>
                </a:lnTo>
                <a:lnTo>
                  <a:pt x="49" y="60"/>
                </a:lnTo>
                <a:lnTo>
                  <a:pt x="51" y="60"/>
                </a:lnTo>
                <a:lnTo>
                  <a:pt x="51" y="58"/>
                </a:lnTo>
                <a:lnTo>
                  <a:pt x="51" y="58"/>
                </a:lnTo>
                <a:lnTo>
                  <a:pt x="51" y="50"/>
                </a:lnTo>
                <a:lnTo>
                  <a:pt x="51" y="50"/>
                </a:lnTo>
                <a:lnTo>
                  <a:pt x="49" y="30"/>
                </a:lnTo>
                <a:lnTo>
                  <a:pt x="49" y="30"/>
                </a:lnTo>
                <a:lnTo>
                  <a:pt x="48" y="27"/>
                </a:lnTo>
                <a:lnTo>
                  <a:pt x="48" y="27"/>
                </a:lnTo>
                <a:close/>
                <a:moveTo>
                  <a:pt x="305" y="61"/>
                </a:moveTo>
                <a:lnTo>
                  <a:pt x="305" y="61"/>
                </a:lnTo>
                <a:lnTo>
                  <a:pt x="310" y="61"/>
                </a:lnTo>
                <a:lnTo>
                  <a:pt x="310" y="61"/>
                </a:lnTo>
                <a:lnTo>
                  <a:pt x="311" y="57"/>
                </a:lnTo>
                <a:lnTo>
                  <a:pt x="313" y="52"/>
                </a:lnTo>
                <a:lnTo>
                  <a:pt x="313" y="52"/>
                </a:lnTo>
                <a:lnTo>
                  <a:pt x="310" y="53"/>
                </a:lnTo>
                <a:lnTo>
                  <a:pt x="306" y="57"/>
                </a:lnTo>
                <a:lnTo>
                  <a:pt x="306" y="57"/>
                </a:lnTo>
                <a:lnTo>
                  <a:pt x="305" y="58"/>
                </a:lnTo>
                <a:lnTo>
                  <a:pt x="305" y="61"/>
                </a:lnTo>
                <a:lnTo>
                  <a:pt x="305" y="61"/>
                </a:lnTo>
                <a:close/>
                <a:moveTo>
                  <a:pt x="217" y="353"/>
                </a:moveTo>
                <a:lnTo>
                  <a:pt x="217" y="353"/>
                </a:lnTo>
                <a:lnTo>
                  <a:pt x="217" y="353"/>
                </a:lnTo>
                <a:lnTo>
                  <a:pt x="217" y="353"/>
                </a:lnTo>
                <a:lnTo>
                  <a:pt x="221" y="353"/>
                </a:lnTo>
                <a:lnTo>
                  <a:pt x="221" y="353"/>
                </a:lnTo>
                <a:lnTo>
                  <a:pt x="261" y="353"/>
                </a:lnTo>
                <a:lnTo>
                  <a:pt x="261" y="353"/>
                </a:lnTo>
                <a:lnTo>
                  <a:pt x="277" y="353"/>
                </a:lnTo>
                <a:lnTo>
                  <a:pt x="277" y="353"/>
                </a:lnTo>
                <a:lnTo>
                  <a:pt x="273" y="353"/>
                </a:lnTo>
                <a:lnTo>
                  <a:pt x="273" y="353"/>
                </a:lnTo>
                <a:lnTo>
                  <a:pt x="247" y="352"/>
                </a:lnTo>
                <a:lnTo>
                  <a:pt x="247" y="352"/>
                </a:lnTo>
                <a:lnTo>
                  <a:pt x="220" y="353"/>
                </a:lnTo>
                <a:lnTo>
                  <a:pt x="220" y="353"/>
                </a:lnTo>
                <a:lnTo>
                  <a:pt x="217" y="353"/>
                </a:lnTo>
                <a:lnTo>
                  <a:pt x="217" y="353"/>
                </a:lnTo>
                <a:close/>
                <a:moveTo>
                  <a:pt x="49" y="140"/>
                </a:moveTo>
                <a:lnTo>
                  <a:pt x="49" y="140"/>
                </a:lnTo>
                <a:lnTo>
                  <a:pt x="51" y="140"/>
                </a:lnTo>
                <a:lnTo>
                  <a:pt x="51" y="140"/>
                </a:lnTo>
                <a:lnTo>
                  <a:pt x="51" y="135"/>
                </a:lnTo>
                <a:lnTo>
                  <a:pt x="51" y="135"/>
                </a:lnTo>
                <a:lnTo>
                  <a:pt x="51" y="83"/>
                </a:lnTo>
                <a:lnTo>
                  <a:pt x="51" y="83"/>
                </a:lnTo>
                <a:lnTo>
                  <a:pt x="51" y="82"/>
                </a:lnTo>
                <a:lnTo>
                  <a:pt x="51" y="82"/>
                </a:lnTo>
                <a:lnTo>
                  <a:pt x="49" y="82"/>
                </a:lnTo>
                <a:lnTo>
                  <a:pt x="49" y="82"/>
                </a:lnTo>
                <a:lnTo>
                  <a:pt x="49" y="82"/>
                </a:lnTo>
                <a:lnTo>
                  <a:pt x="49" y="82"/>
                </a:lnTo>
                <a:lnTo>
                  <a:pt x="49" y="140"/>
                </a:lnTo>
                <a:lnTo>
                  <a:pt x="49" y="140"/>
                </a:lnTo>
                <a:close/>
                <a:moveTo>
                  <a:pt x="62" y="31"/>
                </a:moveTo>
                <a:lnTo>
                  <a:pt x="62" y="31"/>
                </a:lnTo>
                <a:lnTo>
                  <a:pt x="62" y="31"/>
                </a:lnTo>
                <a:lnTo>
                  <a:pt x="62" y="31"/>
                </a:lnTo>
                <a:lnTo>
                  <a:pt x="65" y="31"/>
                </a:lnTo>
                <a:lnTo>
                  <a:pt x="65" y="31"/>
                </a:lnTo>
                <a:lnTo>
                  <a:pt x="75" y="33"/>
                </a:lnTo>
                <a:lnTo>
                  <a:pt x="86" y="33"/>
                </a:lnTo>
                <a:lnTo>
                  <a:pt x="86" y="33"/>
                </a:lnTo>
                <a:lnTo>
                  <a:pt x="97" y="33"/>
                </a:lnTo>
                <a:lnTo>
                  <a:pt x="97" y="33"/>
                </a:lnTo>
                <a:lnTo>
                  <a:pt x="98" y="31"/>
                </a:lnTo>
                <a:lnTo>
                  <a:pt x="98" y="31"/>
                </a:lnTo>
                <a:lnTo>
                  <a:pt x="81" y="31"/>
                </a:lnTo>
                <a:lnTo>
                  <a:pt x="81" y="31"/>
                </a:lnTo>
                <a:lnTo>
                  <a:pt x="62" y="31"/>
                </a:lnTo>
                <a:lnTo>
                  <a:pt x="62" y="31"/>
                </a:lnTo>
                <a:close/>
                <a:moveTo>
                  <a:pt x="168" y="353"/>
                </a:moveTo>
                <a:lnTo>
                  <a:pt x="168" y="353"/>
                </a:lnTo>
                <a:lnTo>
                  <a:pt x="168" y="353"/>
                </a:lnTo>
                <a:lnTo>
                  <a:pt x="168" y="353"/>
                </a:lnTo>
                <a:lnTo>
                  <a:pt x="202" y="353"/>
                </a:lnTo>
                <a:lnTo>
                  <a:pt x="202" y="353"/>
                </a:lnTo>
                <a:lnTo>
                  <a:pt x="201" y="352"/>
                </a:lnTo>
                <a:lnTo>
                  <a:pt x="201" y="352"/>
                </a:lnTo>
                <a:lnTo>
                  <a:pt x="180" y="352"/>
                </a:lnTo>
                <a:lnTo>
                  <a:pt x="180" y="352"/>
                </a:lnTo>
                <a:lnTo>
                  <a:pt x="168" y="353"/>
                </a:lnTo>
                <a:lnTo>
                  <a:pt x="168" y="353"/>
                </a:lnTo>
                <a:close/>
                <a:moveTo>
                  <a:pt x="141" y="53"/>
                </a:moveTo>
                <a:lnTo>
                  <a:pt x="141" y="53"/>
                </a:lnTo>
                <a:lnTo>
                  <a:pt x="139" y="71"/>
                </a:lnTo>
                <a:lnTo>
                  <a:pt x="138" y="90"/>
                </a:lnTo>
                <a:lnTo>
                  <a:pt x="138" y="90"/>
                </a:lnTo>
                <a:lnTo>
                  <a:pt x="139" y="88"/>
                </a:lnTo>
                <a:lnTo>
                  <a:pt x="139" y="87"/>
                </a:lnTo>
                <a:lnTo>
                  <a:pt x="139" y="87"/>
                </a:lnTo>
                <a:lnTo>
                  <a:pt x="139" y="79"/>
                </a:lnTo>
                <a:lnTo>
                  <a:pt x="139" y="79"/>
                </a:lnTo>
                <a:lnTo>
                  <a:pt x="141" y="58"/>
                </a:lnTo>
                <a:lnTo>
                  <a:pt x="141" y="58"/>
                </a:lnTo>
                <a:lnTo>
                  <a:pt x="141" y="53"/>
                </a:lnTo>
                <a:lnTo>
                  <a:pt x="141" y="53"/>
                </a:lnTo>
                <a:close/>
                <a:moveTo>
                  <a:pt x="431" y="279"/>
                </a:moveTo>
                <a:lnTo>
                  <a:pt x="431" y="279"/>
                </a:lnTo>
                <a:lnTo>
                  <a:pt x="431" y="279"/>
                </a:lnTo>
                <a:lnTo>
                  <a:pt x="431" y="279"/>
                </a:lnTo>
                <a:lnTo>
                  <a:pt x="431" y="309"/>
                </a:lnTo>
                <a:lnTo>
                  <a:pt x="431" y="309"/>
                </a:lnTo>
                <a:lnTo>
                  <a:pt x="433" y="304"/>
                </a:lnTo>
                <a:lnTo>
                  <a:pt x="433" y="301"/>
                </a:lnTo>
                <a:lnTo>
                  <a:pt x="433" y="301"/>
                </a:lnTo>
                <a:lnTo>
                  <a:pt x="433" y="288"/>
                </a:lnTo>
                <a:lnTo>
                  <a:pt x="433" y="288"/>
                </a:lnTo>
                <a:lnTo>
                  <a:pt x="431" y="279"/>
                </a:lnTo>
                <a:lnTo>
                  <a:pt x="431" y="279"/>
                </a:lnTo>
                <a:close/>
                <a:moveTo>
                  <a:pt x="395" y="154"/>
                </a:moveTo>
                <a:lnTo>
                  <a:pt x="395" y="154"/>
                </a:lnTo>
                <a:lnTo>
                  <a:pt x="382" y="153"/>
                </a:lnTo>
                <a:lnTo>
                  <a:pt x="371" y="153"/>
                </a:lnTo>
                <a:lnTo>
                  <a:pt x="371" y="153"/>
                </a:lnTo>
                <a:lnTo>
                  <a:pt x="374" y="154"/>
                </a:lnTo>
                <a:lnTo>
                  <a:pt x="374" y="154"/>
                </a:lnTo>
                <a:lnTo>
                  <a:pt x="393" y="154"/>
                </a:lnTo>
                <a:lnTo>
                  <a:pt x="393" y="154"/>
                </a:lnTo>
                <a:lnTo>
                  <a:pt x="395" y="154"/>
                </a:lnTo>
                <a:lnTo>
                  <a:pt x="395" y="154"/>
                </a:lnTo>
                <a:close/>
                <a:moveTo>
                  <a:pt x="433" y="255"/>
                </a:moveTo>
                <a:lnTo>
                  <a:pt x="433" y="255"/>
                </a:lnTo>
                <a:lnTo>
                  <a:pt x="436" y="281"/>
                </a:lnTo>
                <a:lnTo>
                  <a:pt x="436" y="281"/>
                </a:lnTo>
                <a:lnTo>
                  <a:pt x="436" y="270"/>
                </a:lnTo>
                <a:lnTo>
                  <a:pt x="433" y="255"/>
                </a:lnTo>
                <a:lnTo>
                  <a:pt x="433" y="255"/>
                </a:lnTo>
                <a:close/>
                <a:moveTo>
                  <a:pt x="336" y="393"/>
                </a:moveTo>
                <a:lnTo>
                  <a:pt x="336" y="393"/>
                </a:lnTo>
                <a:lnTo>
                  <a:pt x="336" y="393"/>
                </a:lnTo>
                <a:lnTo>
                  <a:pt x="336" y="393"/>
                </a:lnTo>
                <a:lnTo>
                  <a:pt x="341" y="393"/>
                </a:lnTo>
                <a:lnTo>
                  <a:pt x="341" y="393"/>
                </a:lnTo>
                <a:lnTo>
                  <a:pt x="352" y="393"/>
                </a:lnTo>
                <a:lnTo>
                  <a:pt x="352" y="393"/>
                </a:lnTo>
                <a:lnTo>
                  <a:pt x="359" y="391"/>
                </a:lnTo>
                <a:lnTo>
                  <a:pt x="359" y="391"/>
                </a:lnTo>
                <a:lnTo>
                  <a:pt x="362" y="389"/>
                </a:lnTo>
                <a:lnTo>
                  <a:pt x="362" y="389"/>
                </a:lnTo>
                <a:lnTo>
                  <a:pt x="362" y="389"/>
                </a:lnTo>
                <a:lnTo>
                  <a:pt x="362" y="389"/>
                </a:lnTo>
                <a:lnTo>
                  <a:pt x="360" y="389"/>
                </a:lnTo>
                <a:lnTo>
                  <a:pt x="360" y="389"/>
                </a:lnTo>
                <a:lnTo>
                  <a:pt x="351" y="391"/>
                </a:lnTo>
                <a:lnTo>
                  <a:pt x="351" y="391"/>
                </a:lnTo>
                <a:lnTo>
                  <a:pt x="344" y="393"/>
                </a:lnTo>
                <a:lnTo>
                  <a:pt x="344" y="393"/>
                </a:lnTo>
                <a:lnTo>
                  <a:pt x="336" y="393"/>
                </a:lnTo>
                <a:lnTo>
                  <a:pt x="336" y="393"/>
                </a:lnTo>
                <a:close/>
                <a:moveTo>
                  <a:pt x="106" y="72"/>
                </a:moveTo>
                <a:lnTo>
                  <a:pt x="106" y="72"/>
                </a:lnTo>
                <a:lnTo>
                  <a:pt x="106" y="63"/>
                </a:lnTo>
                <a:lnTo>
                  <a:pt x="106" y="63"/>
                </a:lnTo>
                <a:lnTo>
                  <a:pt x="106" y="61"/>
                </a:lnTo>
                <a:lnTo>
                  <a:pt x="105" y="61"/>
                </a:lnTo>
                <a:lnTo>
                  <a:pt x="105" y="61"/>
                </a:lnTo>
                <a:lnTo>
                  <a:pt x="105" y="61"/>
                </a:lnTo>
                <a:lnTo>
                  <a:pt x="105" y="61"/>
                </a:lnTo>
                <a:lnTo>
                  <a:pt x="103" y="63"/>
                </a:lnTo>
                <a:lnTo>
                  <a:pt x="101" y="64"/>
                </a:lnTo>
                <a:lnTo>
                  <a:pt x="101" y="64"/>
                </a:lnTo>
                <a:lnTo>
                  <a:pt x="100" y="64"/>
                </a:lnTo>
                <a:lnTo>
                  <a:pt x="100" y="66"/>
                </a:lnTo>
                <a:lnTo>
                  <a:pt x="100" y="66"/>
                </a:lnTo>
                <a:lnTo>
                  <a:pt x="100" y="66"/>
                </a:lnTo>
                <a:lnTo>
                  <a:pt x="100" y="66"/>
                </a:lnTo>
                <a:lnTo>
                  <a:pt x="103" y="64"/>
                </a:lnTo>
                <a:lnTo>
                  <a:pt x="105" y="66"/>
                </a:lnTo>
                <a:lnTo>
                  <a:pt x="105" y="66"/>
                </a:lnTo>
                <a:lnTo>
                  <a:pt x="105" y="68"/>
                </a:lnTo>
                <a:lnTo>
                  <a:pt x="105" y="68"/>
                </a:lnTo>
                <a:lnTo>
                  <a:pt x="106" y="72"/>
                </a:lnTo>
                <a:lnTo>
                  <a:pt x="106" y="72"/>
                </a:lnTo>
                <a:close/>
                <a:moveTo>
                  <a:pt x="194" y="129"/>
                </a:moveTo>
                <a:lnTo>
                  <a:pt x="194" y="129"/>
                </a:lnTo>
                <a:lnTo>
                  <a:pt x="193" y="132"/>
                </a:lnTo>
                <a:lnTo>
                  <a:pt x="193" y="135"/>
                </a:lnTo>
                <a:lnTo>
                  <a:pt x="193" y="135"/>
                </a:lnTo>
                <a:lnTo>
                  <a:pt x="193" y="142"/>
                </a:lnTo>
                <a:lnTo>
                  <a:pt x="193" y="142"/>
                </a:lnTo>
                <a:lnTo>
                  <a:pt x="193" y="145"/>
                </a:lnTo>
                <a:lnTo>
                  <a:pt x="191" y="145"/>
                </a:lnTo>
                <a:lnTo>
                  <a:pt x="191" y="145"/>
                </a:lnTo>
                <a:lnTo>
                  <a:pt x="191" y="148"/>
                </a:lnTo>
                <a:lnTo>
                  <a:pt x="191" y="148"/>
                </a:lnTo>
                <a:lnTo>
                  <a:pt x="193" y="148"/>
                </a:lnTo>
                <a:lnTo>
                  <a:pt x="193" y="148"/>
                </a:lnTo>
                <a:lnTo>
                  <a:pt x="193" y="139"/>
                </a:lnTo>
                <a:lnTo>
                  <a:pt x="194" y="129"/>
                </a:lnTo>
                <a:lnTo>
                  <a:pt x="194" y="129"/>
                </a:lnTo>
                <a:close/>
                <a:moveTo>
                  <a:pt x="8" y="199"/>
                </a:moveTo>
                <a:lnTo>
                  <a:pt x="8" y="199"/>
                </a:lnTo>
                <a:lnTo>
                  <a:pt x="10" y="197"/>
                </a:lnTo>
                <a:lnTo>
                  <a:pt x="10" y="197"/>
                </a:lnTo>
                <a:lnTo>
                  <a:pt x="15" y="186"/>
                </a:lnTo>
                <a:lnTo>
                  <a:pt x="21" y="176"/>
                </a:lnTo>
                <a:lnTo>
                  <a:pt x="21" y="176"/>
                </a:lnTo>
                <a:lnTo>
                  <a:pt x="26" y="173"/>
                </a:lnTo>
                <a:lnTo>
                  <a:pt x="26" y="173"/>
                </a:lnTo>
                <a:lnTo>
                  <a:pt x="27" y="172"/>
                </a:lnTo>
                <a:lnTo>
                  <a:pt x="27" y="172"/>
                </a:lnTo>
                <a:lnTo>
                  <a:pt x="24" y="173"/>
                </a:lnTo>
                <a:lnTo>
                  <a:pt x="24" y="173"/>
                </a:lnTo>
                <a:lnTo>
                  <a:pt x="15" y="183"/>
                </a:lnTo>
                <a:lnTo>
                  <a:pt x="15" y="183"/>
                </a:lnTo>
                <a:lnTo>
                  <a:pt x="11" y="187"/>
                </a:lnTo>
                <a:lnTo>
                  <a:pt x="11" y="187"/>
                </a:lnTo>
                <a:lnTo>
                  <a:pt x="10" y="194"/>
                </a:lnTo>
                <a:lnTo>
                  <a:pt x="10" y="194"/>
                </a:lnTo>
                <a:lnTo>
                  <a:pt x="8" y="199"/>
                </a:lnTo>
                <a:lnTo>
                  <a:pt x="8" y="199"/>
                </a:lnTo>
                <a:close/>
                <a:moveTo>
                  <a:pt x="371" y="374"/>
                </a:moveTo>
                <a:lnTo>
                  <a:pt x="371" y="374"/>
                </a:lnTo>
                <a:lnTo>
                  <a:pt x="371" y="374"/>
                </a:lnTo>
                <a:lnTo>
                  <a:pt x="371" y="374"/>
                </a:lnTo>
                <a:lnTo>
                  <a:pt x="371" y="352"/>
                </a:lnTo>
                <a:lnTo>
                  <a:pt x="371" y="352"/>
                </a:lnTo>
                <a:lnTo>
                  <a:pt x="370" y="363"/>
                </a:lnTo>
                <a:lnTo>
                  <a:pt x="371" y="374"/>
                </a:lnTo>
                <a:lnTo>
                  <a:pt x="371" y="374"/>
                </a:lnTo>
                <a:close/>
                <a:moveTo>
                  <a:pt x="346" y="154"/>
                </a:moveTo>
                <a:lnTo>
                  <a:pt x="346" y="154"/>
                </a:lnTo>
                <a:lnTo>
                  <a:pt x="354" y="156"/>
                </a:lnTo>
                <a:lnTo>
                  <a:pt x="362" y="153"/>
                </a:lnTo>
                <a:lnTo>
                  <a:pt x="362" y="153"/>
                </a:lnTo>
                <a:lnTo>
                  <a:pt x="362" y="153"/>
                </a:lnTo>
                <a:lnTo>
                  <a:pt x="362" y="153"/>
                </a:lnTo>
                <a:lnTo>
                  <a:pt x="346" y="154"/>
                </a:lnTo>
                <a:lnTo>
                  <a:pt x="346" y="154"/>
                </a:lnTo>
                <a:lnTo>
                  <a:pt x="346" y="154"/>
                </a:lnTo>
                <a:lnTo>
                  <a:pt x="346" y="154"/>
                </a:lnTo>
                <a:close/>
                <a:moveTo>
                  <a:pt x="150" y="85"/>
                </a:moveTo>
                <a:lnTo>
                  <a:pt x="150" y="85"/>
                </a:lnTo>
                <a:lnTo>
                  <a:pt x="150" y="87"/>
                </a:lnTo>
                <a:lnTo>
                  <a:pt x="150" y="87"/>
                </a:lnTo>
                <a:lnTo>
                  <a:pt x="150" y="88"/>
                </a:lnTo>
                <a:lnTo>
                  <a:pt x="149" y="90"/>
                </a:lnTo>
                <a:lnTo>
                  <a:pt x="149" y="90"/>
                </a:lnTo>
                <a:lnTo>
                  <a:pt x="147" y="90"/>
                </a:lnTo>
                <a:lnTo>
                  <a:pt x="147" y="90"/>
                </a:lnTo>
                <a:lnTo>
                  <a:pt x="146" y="94"/>
                </a:lnTo>
                <a:lnTo>
                  <a:pt x="146" y="94"/>
                </a:lnTo>
                <a:lnTo>
                  <a:pt x="144" y="98"/>
                </a:lnTo>
                <a:lnTo>
                  <a:pt x="144" y="98"/>
                </a:lnTo>
                <a:lnTo>
                  <a:pt x="144" y="96"/>
                </a:lnTo>
                <a:lnTo>
                  <a:pt x="144" y="96"/>
                </a:lnTo>
                <a:lnTo>
                  <a:pt x="150" y="90"/>
                </a:lnTo>
                <a:lnTo>
                  <a:pt x="150" y="90"/>
                </a:lnTo>
                <a:lnTo>
                  <a:pt x="150" y="88"/>
                </a:lnTo>
                <a:lnTo>
                  <a:pt x="153" y="88"/>
                </a:lnTo>
                <a:lnTo>
                  <a:pt x="153" y="88"/>
                </a:lnTo>
                <a:lnTo>
                  <a:pt x="153" y="85"/>
                </a:lnTo>
                <a:lnTo>
                  <a:pt x="153" y="85"/>
                </a:lnTo>
                <a:lnTo>
                  <a:pt x="150" y="85"/>
                </a:lnTo>
                <a:lnTo>
                  <a:pt x="150" y="85"/>
                </a:lnTo>
                <a:close/>
                <a:moveTo>
                  <a:pt x="5" y="315"/>
                </a:moveTo>
                <a:lnTo>
                  <a:pt x="5" y="315"/>
                </a:lnTo>
                <a:lnTo>
                  <a:pt x="5" y="318"/>
                </a:lnTo>
                <a:lnTo>
                  <a:pt x="7" y="323"/>
                </a:lnTo>
                <a:lnTo>
                  <a:pt x="10" y="328"/>
                </a:lnTo>
                <a:lnTo>
                  <a:pt x="11" y="329"/>
                </a:lnTo>
                <a:lnTo>
                  <a:pt x="11" y="329"/>
                </a:lnTo>
                <a:lnTo>
                  <a:pt x="8" y="322"/>
                </a:lnTo>
                <a:lnTo>
                  <a:pt x="5" y="315"/>
                </a:lnTo>
                <a:lnTo>
                  <a:pt x="5" y="315"/>
                </a:lnTo>
                <a:close/>
                <a:moveTo>
                  <a:pt x="313" y="6"/>
                </a:moveTo>
                <a:lnTo>
                  <a:pt x="313" y="6"/>
                </a:lnTo>
                <a:lnTo>
                  <a:pt x="306" y="8"/>
                </a:lnTo>
                <a:lnTo>
                  <a:pt x="303" y="9"/>
                </a:lnTo>
                <a:lnTo>
                  <a:pt x="300" y="12"/>
                </a:lnTo>
                <a:lnTo>
                  <a:pt x="300" y="12"/>
                </a:lnTo>
                <a:lnTo>
                  <a:pt x="306" y="9"/>
                </a:lnTo>
                <a:lnTo>
                  <a:pt x="313" y="6"/>
                </a:lnTo>
                <a:lnTo>
                  <a:pt x="313" y="6"/>
                </a:lnTo>
                <a:close/>
                <a:moveTo>
                  <a:pt x="362" y="31"/>
                </a:moveTo>
                <a:lnTo>
                  <a:pt x="362" y="31"/>
                </a:lnTo>
                <a:lnTo>
                  <a:pt x="362" y="31"/>
                </a:lnTo>
                <a:lnTo>
                  <a:pt x="362" y="31"/>
                </a:lnTo>
                <a:lnTo>
                  <a:pt x="362" y="33"/>
                </a:lnTo>
                <a:lnTo>
                  <a:pt x="362" y="33"/>
                </a:lnTo>
                <a:lnTo>
                  <a:pt x="362" y="47"/>
                </a:lnTo>
                <a:lnTo>
                  <a:pt x="362" y="47"/>
                </a:lnTo>
                <a:lnTo>
                  <a:pt x="362" y="49"/>
                </a:lnTo>
                <a:lnTo>
                  <a:pt x="362" y="49"/>
                </a:lnTo>
                <a:lnTo>
                  <a:pt x="362" y="49"/>
                </a:lnTo>
                <a:lnTo>
                  <a:pt x="362" y="49"/>
                </a:lnTo>
                <a:lnTo>
                  <a:pt x="362" y="49"/>
                </a:lnTo>
                <a:lnTo>
                  <a:pt x="362" y="49"/>
                </a:lnTo>
                <a:lnTo>
                  <a:pt x="362" y="31"/>
                </a:lnTo>
                <a:lnTo>
                  <a:pt x="362" y="31"/>
                </a:lnTo>
                <a:close/>
                <a:moveTo>
                  <a:pt x="362" y="126"/>
                </a:moveTo>
                <a:lnTo>
                  <a:pt x="362" y="126"/>
                </a:lnTo>
                <a:lnTo>
                  <a:pt x="362" y="126"/>
                </a:lnTo>
                <a:lnTo>
                  <a:pt x="362" y="126"/>
                </a:lnTo>
                <a:lnTo>
                  <a:pt x="363" y="139"/>
                </a:lnTo>
                <a:lnTo>
                  <a:pt x="363" y="139"/>
                </a:lnTo>
                <a:lnTo>
                  <a:pt x="363" y="132"/>
                </a:lnTo>
                <a:lnTo>
                  <a:pt x="362" y="126"/>
                </a:lnTo>
                <a:lnTo>
                  <a:pt x="362" y="126"/>
                </a:lnTo>
                <a:close/>
                <a:moveTo>
                  <a:pt x="100" y="151"/>
                </a:moveTo>
                <a:lnTo>
                  <a:pt x="100" y="151"/>
                </a:lnTo>
                <a:lnTo>
                  <a:pt x="98" y="150"/>
                </a:lnTo>
                <a:lnTo>
                  <a:pt x="98" y="150"/>
                </a:lnTo>
                <a:lnTo>
                  <a:pt x="95" y="150"/>
                </a:lnTo>
                <a:lnTo>
                  <a:pt x="95" y="150"/>
                </a:lnTo>
                <a:lnTo>
                  <a:pt x="95" y="151"/>
                </a:lnTo>
                <a:lnTo>
                  <a:pt x="95" y="151"/>
                </a:lnTo>
                <a:lnTo>
                  <a:pt x="100" y="151"/>
                </a:lnTo>
                <a:lnTo>
                  <a:pt x="100" y="151"/>
                </a:lnTo>
                <a:close/>
                <a:moveTo>
                  <a:pt x="359" y="113"/>
                </a:moveTo>
                <a:lnTo>
                  <a:pt x="359" y="113"/>
                </a:lnTo>
                <a:lnTo>
                  <a:pt x="359" y="113"/>
                </a:lnTo>
                <a:lnTo>
                  <a:pt x="359" y="113"/>
                </a:lnTo>
                <a:lnTo>
                  <a:pt x="359" y="129"/>
                </a:lnTo>
                <a:lnTo>
                  <a:pt x="359" y="129"/>
                </a:lnTo>
                <a:lnTo>
                  <a:pt x="359" y="129"/>
                </a:lnTo>
                <a:lnTo>
                  <a:pt x="359" y="129"/>
                </a:lnTo>
                <a:lnTo>
                  <a:pt x="359" y="113"/>
                </a:lnTo>
                <a:lnTo>
                  <a:pt x="359" y="113"/>
                </a:lnTo>
                <a:close/>
                <a:moveTo>
                  <a:pt x="418" y="165"/>
                </a:moveTo>
                <a:lnTo>
                  <a:pt x="418" y="165"/>
                </a:lnTo>
                <a:lnTo>
                  <a:pt x="423" y="176"/>
                </a:lnTo>
                <a:lnTo>
                  <a:pt x="423" y="176"/>
                </a:lnTo>
                <a:lnTo>
                  <a:pt x="422" y="170"/>
                </a:lnTo>
                <a:lnTo>
                  <a:pt x="418" y="165"/>
                </a:lnTo>
                <a:lnTo>
                  <a:pt x="418" y="165"/>
                </a:lnTo>
                <a:close/>
                <a:moveTo>
                  <a:pt x="57" y="63"/>
                </a:moveTo>
                <a:lnTo>
                  <a:pt x="57" y="63"/>
                </a:lnTo>
                <a:lnTo>
                  <a:pt x="56" y="63"/>
                </a:lnTo>
                <a:lnTo>
                  <a:pt x="56" y="63"/>
                </a:lnTo>
                <a:lnTo>
                  <a:pt x="54" y="66"/>
                </a:lnTo>
                <a:lnTo>
                  <a:pt x="54" y="66"/>
                </a:lnTo>
                <a:lnTo>
                  <a:pt x="54" y="69"/>
                </a:lnTo>
                <a:lnTo>
                  <a:pt x="54" y="69"/>
                </a:lnTo>
                <a:lnTo>
                  <a:pt x="57" y="63"/>
                </a:lnTo>
                <a:lnTo>
                  <a:pt x="57" y="63"/>
                </a:lnTo>
                <a:close/>
                <a:moveTo>
                  <a:pt x="357" y="69"/>
                </a:moveTo>
                <a:lnTo>
                  <a:pt x="357" y="69"/>
                </a:lnTo>
                <a:lnTo>
                  <a:pt x="355" y="74"/>
                </a:lnTo>
                <a:lnTo>
                  <a:pt x="357" y="79"/>
                </a:lnTo>
                <a:lnTo>
                  <a:pt x="357" y="79"/>
                </a:lnTo>
                <a:lnTo>
                  <a:pt x="357" y="69"/>
                </a:lnTo>
                <a:lnTo>
                  <a:pt x="357" y="69"/>
                </a:lnTo>
                <a:close/>
                <a:moveTo>
                  <a:pt x="146" y="107"/>
                </a:moveTo>
                <a:lnTo>
                  <a:pt x="146" y="107"/>
                </a:lnTo>
                <a:lnTo>
                  <a:pt x="146" y="107"/>
                </a:lnTo>
                <a:lnTo>
                  <a:pt x="146" y="107"/>
                </a:lnTo>
                <a:lnTo>
                  <a:pt x="144" y="105"/>
                </a:lnTo>
                <a:lnTo>
                  <a:pt x="144" y="102"/>
                </a:lnTo>
                <a:lnTo>
                  <a:pt x="144" y="102"/>
                </a:lnTo>
                <a:lnTo>
                  <a:pt x="142" y="104"/>
                </a:lnTo>
                <a:lnTo>
                  <a:pt x="142" y="105"/>
                </a:lnTo>
                <a:lnTo>
                  <a:pt x="142" y="105"/>
                </a:lnTo>
                <a:lnTo>
                  <a:pt x="146" y="107"/>
                </a:lnTo>
                <a:lnTo>
                  <a:pt x="146" y="107"/>
                </a:lnTo>
                <a:close/>
                <a:moveTo>
                  <a:pt x="362" y="58"/>
                </a:moveTo>
                <a:lnTo>
                  <a:pt x="362" y="58"/>
                </a:lnTo>
                <a:lnTo>
                  <a:pt x="362" y="55"/>
                </a:lnTo>
                <a:lnTo>
                  <a:pt x="362" y="53"/>
                </a:lnTo>
                <a:lnTo>
                  <a:pt x="362" y="53"/>
                </a:lnTo>
                <a:lnTo>
                  <a:pt x="362" y="58"/>
                </a:lnTo>
                <a:lnTo>
                  <a:pt x="362" y="58"/>
                </a:lnTo>
                <a:close/>
                <a:moveTo>
                  <a:pt x="314" y="361"/>
                </a:moveTo>
                <a:lnTo>
                  <a:pt x="314" y="361"/>
                </a:lnTo>
                <a:lnTo>
                  <a:pt x="313" y="361"/>
                </a:lnTo>
                <a:lnTo>
                  <a:pt x="313" y="361"/>
                </a:lnTo>
                <a:lnTo>
                  <a:pt x="314" y="366"/>
                </a:lnTo>
                <a:lnTo>
                  <a:pt x="314" y="366"/>
                </a:lnTo>
                <a:lnTo>
                  <a:pt x="314" y="366"/>
                </a:lnTo>
                <a:lnTo>
                  <a:pt x="314" y="366"/>
                </a:lnTo>
                <a:lnTo>
                  <a:pt x="314" y="361"/>
                </a:lnTo>
                <a:lnTo>
                  <a:pt x="314" y="361"/>
                </a:lnTo>
                <a:close/>
                <a:moveTo>
                  <a:pt x="54" y="17"/>
                </a:moveTo>
                <a:lnTo>
                  <a:pt x="54" y="17"/>
                </a:lnTo>
                <a:lnTo>
                  <a:pt x="54" y="17"/>
                </a:lnTo>
                <a:lnTo>
                  <a:pt x="54" y="17"/>
                </a:lnTo>
                <a:lnTo>
                  <a:pt x="52" y="17"/>
                </a:lnTo>
                <a:lnTo>
                  <a:pt x="52" y="17"/>
                </a:lnTo>
                <a:lnTo>
                  <a:pt x="52" y="19"/>
                </a:lnTo>
                <a:lnTo>
                  <a:pt x="52" y="19"/>
                </a:lnTo>
                <a:lnTo>
                  <a:pt x="54" y="17"/>
                </a:lnTo>
                <a:lnTo>
                  <a:pt x="54" y="17"/>
                </a:lnTo>
                <a:close/>
                <a:moveTo>
                  <a:pt x="193" y="121"/>
                </a:moveTo>
                <a:lnTo>
                  <a:pt x="193" y="121"/>
                </a:lnTo>
                <a:lnTo>
                  <a:pt x="193" y="120"/>
                </a:lnTo>
                <a:lnTo>
                  <a:pt x="193" y="120"/>
                </a:lnTo>
                <a:lnTo>
                  <a:pt x="193" y="120"/>
                </a:lnTo>
                <a:lnTo>
                  <a:pt x="193" y="121"/>
                </a:lnTo>
                <a:lnTo>
                  <a:pt x="193" y="121"/>
                </a:lnTo>
                <a:close/>
                <a:moveTo>
                  <a:pt x="56" y="11"/>
                </a:moveTo>
                <a:lnTo>
                  <a:pt x="56" y="11"/>
                </a:lnTo>
                <a:lnTo>
                  <a:pt x="56" y="12"/>
                </a:lnTo>
                <a:lnTo>
                  <a:pt x="56" y="12"/>
                </a:lnTo>
                <a:lnTo>
                  <a:pt x="57" y="11"/>
                </a:lnTo>
                <a:lnTo>
                  <a:pt x="57" y="11"/>
                </a:lnTo>
                <a:lnTo>
                  <a:pt x="57" y="11"/>
                </a:lnTo>
                <a:lnTo>
                  <a:pt x="57" y="11"/>
                </a:lnTo>
                <a:lnTo>
                  <a:pt x="56" y="11"/>
                </a:lnTo>
                <a:lnTo>
                  <a:pt x="56" y="11"/>
                </a:lnTo>
                <a:close/>
                <a:moveTo>
                  <a:pt x="139" y="99"/>
                </a:moveTo>
                <a:lnTo>
                  <a:pt x="139" y="99"/>
                </a:lnTo>
                <a:lnTo>
                  <a:pt x="139" y="99"/>
                </a:lnTo>
                <a:lnTo>
                  <a:pt x="139" y="99"/>
                </a:lnTo>
                <a:lnTo>
                  <a:pt x="139" y="96"/>
                </a:lnTo>
                <a:lnTo>
                  <a:pt x="139" y="96"/>
                </a:lnTo>
                <a:lnTo>
                  <a:pt x="139" y="96"/>
                </a:lnTo>
                <a:lnTo>
                  <a:pt x="139" y="96"/>
                </a:lnTo>
                <a:lnTo>
                  <a:pt x="139" y="99"/>
                </a:lnTo>
                <a:lnTo>
                  <a:pt x="139" y="99"/>
                </a:lnTo>
                <a:close/>
                <a:moveTo>
                  <a:pt x="82" y="158"/>
                </a:moveTo>
                <a:lnTo>
                  <a:pt x="82" y="158"/>
                </a:lnTo>
                <a:lnTo>
                  <a:pt x="82" y="158"/>
                </a:lnTo>
                <a:lnTo>
                  <a:pt x="82" y="158"/>
                </a:lnTo>
                <a:lnTo>
                  <a:pt x="84" y="158"/>
                </a:lnTo>
                <a:lnTo>
                  <a:pt x="84" y="158"/>
                </a:lnTo>
                <a:lnTo>
                  <a:pt x="84" y="158"/>
                </a:lnTo>
                <a:lnTo>
                  <a:pt x="84" y="158"/>
                </a:lnTo>
                <a:lnTo>
                  <a:pt x="82" y="158"/>
                </a:lnTo>
                <a:lnTo>
                  <a:pt x="82" y="158"/>
                </a:lnTo>
                <a:close/>
                <a:moveTo>
                  <a:pt x="281" y="11"/>
                </a:moveTo>
                <a:lnTo>
                  <a:pt x="281" y="11"/>
                </a:lnTo>
                <a:lnTo>
                  <a:pt x="280" y="11"/>
                </a:lnTo>
                <a:lnTo>
                  <a:pt x="280" y="11"/>
                </a:lnTo>
                <a:lnTo>
                  <a:pt x="281" y="11"/>
                </a:lnTo>
                <a:lnTo>
                  <a:pt x="281" y="11"/>
                </a:lnTo>
                <a:lnTo>
                  <a:pt x="281" y="11"/>
                </a:lnTo>
                <a:lnTo>
                  <a:pt x="281" y="11"/>
                </a:lnTo>
                <a:lnTo>
                  <a:pt x="281" y="11"/>
                </a:lnTo>
                <a:lnTo>
                  <a:pt x="281" y="11"/>
                </a:lnTo>
                <a:close/>
                <a:moveTo>
                  <a:pt x="306" y="105"/>
                </a:moveTo>
                <a:lnTo>
                  <a:pt x="306" y="105"/>
                </a:lnTo>
                <a:lnTo>
                  <a:pt x="306" y="105"/>
                </a:lnTo>
                <a:lnTo>
                  <a:pt x="306" y="105"/>
                </a:lnTo>
                <a:lnTo>
                  <a:pt x="306" y="107"/>
                </a:lnTo>
                <a:lnTo>
                  <a:pt x="306" y="107"/>
                </a:lnTo>
                <a:lnTo>
                  <a:pt x="306" y="107"/>
                </a:lnTo>
                <a:lnTo>
                  <a:pt x="306" y="107"/>
                </a:lnTo>
                <a:lnTo>
                  <a:pt x="306" y="105"/>
                </a:lnTo>
                <a:lnTo>
                  <a:pt x="306" y="105"/>
                </a:lnTo>
                <a:close/>
                <a:moveTo>
                  <a:pt x="306" y="110"/>
                </a:moveTo>
                <a:lnTo>
                  <a:pt x="306" y="110"/>
                </a:lnTo>
                <a:lnTo>
                  <a:pt x="306" y="110"/>
                </a:lnTo>
                <a:lnTo>
                  <a:pt x="306" y="110"/>
                </a:lnTo>
                <a:lnTo>
                  <a:pt x="306" y="112"/>
                </a:lnTo>
                <a:lnTo>
                  <a:pt x="306" y="112"/>
                </a:lnTo>
                <a:lnTo>
                  <a:pt x="306" y="112"/>
                </a:lnTo>
                <a:lnTo>
                  <a:pt x="306" y="112"/>
                </a:lnTo>
                <a:lnTo>
                  <a:pt x="306" y="110"/>
                </a:lnTo>
                <a:lnTo>
                  <a:pt x="306" y="110"/>
                </a:lnTo>
                <a:close/>
                <a:moveTo>
                  <a:pt x="29" y="170"/>
                </a:moveTo>
                <a:lnTo>
                  <a:pt x="29" y="170"/>
                </a:lnTo>
                <a:lnTo>
                  <a:pt x="29" y="170"/>
                </a:lnTo>
                <a:lnTo>
                  <a:pt x="29" y="170"/>
                </a:lnTo>
                <a:lnTo>
                  <a:pt x="27" y="170"/>
                </a:lnTo>
                <a:lnTo>
                  <a:pt x="27" y="170"/>
                </a:lnTo>
                <a:lnTo>
                  <a:pt x="27" y="170"/>
                </a:lnTo>
                <a:lnTo>
                  <a:pt x="27" y="170"/>
                </a:lnTo>
                <a:lnTo>
                  <a:pt x="29" y="170"/>
                </a:lnTo>
                <a:lnTo>
                  <a:pt x="29" y="17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05"/>
          <p:cNvSpPr>
            <a:spLocks noEditPoints="1"/>
          </p:cNvSpPr>
          <p:nvPr/>
        </p:nvSpPr>
        <p:spPr bwMode="auto">
          <a:xfrm>
            <a:off x="7786317" y="3837116"/>
            <a:ext cx="799668" cy="313384"/>
          </a:xfrm>
          <a:custGeom>
            <a:avLst/>
            <a:gdLst>
              <a:gd name="T0" fmla="*/ 360 w 370"/>
              <a:gd name="T1" fmla="*/ 122 h 145"/>
              <a:gd name="T2" fmla="*/ 0 w 370"/>
              <a:gd name="T3" fmla="*/ 65 h 145"/>
              <a:gd name="T4" fmla="*/ 62 w 370"/>
              <a:gd name="T5" fmla="*/ 108 h 145"/>
              <a:gd name="T6" fmla="*/ 120 w 370"/>
              <a:gd name="T7" fmla="*/ 65 h 145"/>
              <a:gd name="T8" fmla="*/ 119 w 370"/>
              <a:gd name="T9" fmla="*/ 22 h 145"/>
              <a:gd name="T10" fmla="*/ 38 w 370"/>
              <a:gd name="T11" fmla="*/ 119 h 145"/>
              <a:gd name="T12" fmla="*/ 29 w 370"/>
              <a:gd name="T13" fmla="*/ 120 h 145"/>
              <a:gd name="T14" fmla="*/ 360 w 370"/>
              <a:gd name="T15" fmla="*/ 78 h 145"/>
              <a:gd name="T16" fmla="*/ 286 w 370"/>
              <a:gd name="T17" fmla="*/ 103 h 145"/>
              <a:gd name="T18" fmla="*/ 250 w 370"/>
              <a:gd name="T19" fmla="*/ 92 h 145"/>
              <a:gd name="T20" fmla="*/ 190 w 370"/>
              <a:gd name="T21" fmla="*/ 35 h 145"/>
              <a:gd name="T22" fmla="*/ 117 w 370"/>
              <a:gd name="T23" fmla="*/ 111 h 145"/>
              <a:gd name="T24" fmla="*/ 198 w 370"/>
              <a:gd name="T25" fmla="*/ 35 h 145"/>
              <a:gd name="T26" fmla="*/ 251 w 370"/>
              <a:gd name="T27" fmla="*/ 138 h 145"/>
              <a:gd name="T28" fmla="*/ 11 w 370"/>
              <a:gd name="T29" fmla="*/ 115 h 145"/>
              <a:gd name="T30" fmla="*/ 24 w 370"/>
              <a:gd name="T31" fmla="*/ 32 h 145"/>
              <a:gd name="T32" fmla="*/ 138 w 370"/>
              <a:gd name="T33" fmla="*/ 44 h 145"/>
              <a:gd name="T34" fmla="*/ 232 w 370"/>
              <a:gd name="T35" fmla="*/ 37 h 145"/>
              <a:gd name="T36" fmla="*/ 218 w 370"/>
              <a:gd name="T37" fmla="*/ 40 h 145"/>
              <a:gd name="T38" fmla="*/ 327 w 370"/>
              <a:gd name="T39" fmla="*/ 33 h 145"/>
              <a:gd name="T40" fmla="*/ 34 w 370"/>
              <a:gd name="T41" fmla="*/ 73 h 145"/>
              <a:gd name="T42" fmla="*/ 280 w 370"/>
              <a:gd name="T43" fmla="*/ 62 h 145"/>
              <a:gd name="T44" fmla="*/ 313 w 370"/>
              <a:gd name="T45" fmla="*/ 16 h 145"/>
              <a:gd name="T46" fmla="*/ 130 w 370"/>
              <a:gd name="T47" fmla="*/ 14 h 145"/>
              <a:gd name="T48" fmla="*/ 64 w 370"/>
              <a:gd name="T49" fmla="*/ 84 h 145"/>
              <a:gd name="T50" fmla="*/ 336 w 370"/>
              <a:gd name="T51" fmla="*/ 13 h 145"/>
              <a:gd name="T52" fmla="*/ 283 w 370"/>
              <a:gd name="T53" fmla="*/ 62 h 145"/>
              <a:gd name="T54" fmla="*/ 59 w 370"/>
              <a:gd name="T55" fmla="*/ 48 h 145"/>
              <a:gd name="T56" fmla="*/ 322 w 370"/>
              <a:gd name="T57" fmla="*/ 68 h 145"/>
              <a:gd name="T58" fmla="*/ 194 w 370"/>
              <a:gd name="T59" fmla="*/ 89 h 145"/>
              <a:gd name="T60" fmla="*/ 38 w 370"/>
              <a:gd name="T61" fmla="*/ 81 h 145"/>
              <a:gd name="T62" fmla="*/ 318 w 370"/>
              <a:gd name="T63" fmla="*/ 54 h 145"/>
              <a:gd name="T64" fmla="*/ 146 w 370"/>
              <a:gd name="T65" fmla="*/ 84 h 145"/>
              <a:gd name="T66" fmla="*/ 45 w 370"/>
              <a:gd name="T67" fmla="*/ 65 h 145"/>
              <a:gd name="T68" fmla="*/ 229 w 370"/>
              <a:gd name="T69" fmla="*/ 68 h 145"/>
              <a:gd name="T70" fmla="*/ 300 w 370"/>
              <a:gd name="T71" fmla="*/ 21 h 145"/>
              <a:gd name="T72" fmla="*/ 221 w 370"/>
              <a:gd name="T73" fmla="*/ 70 h 145"/>
              <a:gd name="T74" fmla="*/ 308 w 370"/>
              <a:gd name="T75" fmla="*/ 18 h 145"/>
              <a:gd name="T76" fmla="*/ 109 w 370"/>
              <a:gd name="T77" fmla="*/ 89 h 145"/>
              <a:gd name="T78" fmla="*/ 139 w 370"/>
              <a:gd name="T79" fmla="*/ 74 h 145"/>
              <a:gd name="T80" fmla="*/ 243 w 370"/>
              <a:gd name="T81" fmla="*/ 52 h 145"/>
              <a:gd name="T82" fmla="*/ 234 w 370"/>
              <a:gd name="T83" fmla="*/ 79 h 145"/>
              <a:gd name="T84" fmla="*/ 152 w 370"/>
              <a:gd name="T85" fmla="*/ 84 h 145"/>
              <a:gd name="T86" fmla="*/ 305 w 370"/>
              <a:gd name="T87" fmla="*/ 60 h 145"/>
              <a:gd name="T88" fmla="*/ 295 w 370"/>
              <a:gd name="T89" fmla="*/ 46 h 145"/>
              <a:gd name="T90" fmla="*/ 34 w 370"/>
              <a:gd name="T91" fmla="*/ 92 h 145"/>
              <a:gd name="T92" fmla="*/ 13 w 370"/>
              <a:gd name="T93" fmla="*/ 35 h 145"/>
              <a:gd name="T94" fmla="*/ 305 w 370"/>
              <a:gd name="T95" fmla="*/ 56 h 145"/>
              <a:gd name="T96" fmla="*/ 218 w 370"/>
              <a:gd name="T97" fmla="*/ 78 h 145"/>
              <a:gd name="T98" fmla="*/ 98 w 370"/>
              <a:gd name="T99" fmla="*/ 93 h 145"/>
              <a:gd name="T100" fmla="*/ 251 w 370"/>
              <a:gd name="T101" fmla="*/ 8 h 145"/>
              <a:gd name="T102" fmla="*/ 289 w 370"/>
              <a:gd name="T103" fmla="*/ 24 h 145"/>
              <a:gd name="T104" fmla="*/ 103 w 370"/>
              <a:gd name="T105" fmla="*/ 89 h 145"/>
              <a:gd name="T106" fmla="*/ 22 w 370"/>
              <a:gd name="T107" fmla="*/ 104 h 145"/>
              <a:gd name="T108" fmla="*/ 111 w 370"/>
              <a:gd name="T109" fmla="*/ 103 h 145"/>
              <a:gd name="T110" fmla="*/ 243 w 370"/>
              <a:gd name="T111" fmla="*/ 10 h 145"/>
              <a:gd name="T112" fmla="*/ 213 w 370"/>
              <a:gd name="T113" fmla="*/ 49 h 145"/>
              <a:gd name="T114" fmla="*/ 194 w 370"/>
              <a:gd name="T115" fmla="*/ 43 h 145"/>
              <a:gd name="T116" fmla="*/ 291 w 370"/>
              <a:gd name="T117" fmla="*/ 43 h 145"/>
              <a:gd name="T118" fmla="*/ 24 w 370"/>
              <a:gd name="T119" fmla="*/ 22 h 145"/>
              <a:gd name="T120" fmla="*/ 202 w 370"/>
              <a:gd name="T121" fmla="*/ 90 h 145"/>
              <a:gd name="T122" fmla="*/ 38 w 370"/>
              <a:gd name="T123" fmla="*/ 2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 h="145">
                <a:moveTo>
                  <a:pt x="258" y="5"/>
                </a:moveTo>
                <a:lnTo>
                  <a:pt x="258" y="5"/>
                </a:lnTo>
                <a:lnTo>
                  <a:pt x="259" y="5"/>
                </a:lnTo>
                <a:lnTo>
                  <a:pt x="259" y="5"/>
                </a:lnTo>
                <a:lnTo>
                  <a:pt x="273" y="5"/>
                </a:lnTo>
                <a:lnTo>
                  <a:pt x="273" y="5"/>
                </a:lnTo>
                <a:lnTo>
                  <a:pt x="294" y="5"/>
                </a:lnTo>
                <a:lnTo>
                  <a:pt x="294" y="5"/>
                </a:lnTo>
                <a:lnTo>
                  <a:pt x="316" y="5"/>
                </a:lnTo>
                <a:lnTo>
                  <a:pt x="316" y="5"/>
                </a:lnTo>
                <a:lnTo>
                  <a:pt x="324" y="5"/>
                </a:lnTo>
                <a:lnTo>
                  <a:pt x="332" y="7"/>
                </a:lnTo>
                <a:lnTo>
                  <a:pt x="332" y="7"/>
                </a:lnTo>
                <a:lnTo>
                  <a:pt x="338" y="8"/>
                </a:lnTo>
                <a:lnTo>
                  <a:pt x="338" y="8"/>
                </a:lnTo>
                <a:lnTo>
                  <a:pt x="340" y="10"/>
                </a:lnTo>
                <a:lnTo>
                  <a:pt x="340" y="10"/>
                </a:lnTo>
                <a:lnTo>
                  <a:pt x="349" y="13"/>
                </a:lnTo>
                <a:lnTo>
                  <a:pt x="352" y="16"/>
                </a:lnTo>
                <a:lnTo>
                  <a:pt x="355" y="19"/>
                </a:lnTo>
                <a:lnTo>
                  <a:pt x="355" y="19"/>
                </a:lnTo>
                <a:lnTo>
                  <a:pt x="357" y="24"/>
                </a:lnTo>
                <a:lnTo>
                  <a:pt x="357" y="24"/>
                </a:lnTo>
                <a:lnTo>
                  <a:pt x="360" y="30"/>
                </a:lnTo>
                <a:lnTo>
                  <a:pt x="360" y="30"/>
                </a:lnTo>
                <a:lnTo>
                  <a:pt x="363" y="40"/>
                </a:lnTo>
                <a:lnTo>
                  <a:pt x="366" y="51"/>
                </a:lnTo>
                <a:lnTo>
                  <a:pt x="366" y="51"/>
                </a:lnTo>
                <a:lnTo>
                  <a:pt x="368" y="67"/>
                </a:lnTo>
                <a:lnTo>
                  <a:pt x="368" y="67"/>
                </a:lnTo>
                <a:lnTo>
                  <a:pt x="370" y="82"/>
                </a:lnTo>
                <a:lnTo>
                  <a:pt x="370" y="82"/>
                </a:lnTo>
                <a:lnTo>
                  <a:pt x="370" y="93"/>
                </a:lnTo>
                <a:lnTo>
                  <a:pt x="370" y="103"/>
                </a:lnTo>
                <a:lnTo>
                  <a:pt x="370" y="103"/>
                </a:lnTo>
                <a:lnTo>
                  <a:pt x="366" y="112"/>
                </a:lnTo>
                <a:lnTo>
                  <a:pt x="366" y="112"/>
                </a:lnTo>
                <a:lnTo>
                  <a:pt x="365" y="115"/>
                </a:lnTo>
                <a:lnTo>
                  <a:pt x="362" y="119"/>
                </a:lnTo>
                <a:lnTo>
                  <a:pt x="362" y="119"/>
                </a:lnTo>
                <a:lnTo>
                  <a:pt x="360" y="122"/>
                </a:lnTo>
                <a:lnTo>
                  <a:pt x="360" y="122"/>
                </a:lnTo>
                <a:lnTo>
                  <a:pt x="355" y="126"/>
                </a:lnTo>
                <a:lnTo>
                  <a:pt x="351" y="130"/>
                </a:lnTo>
                <a:lnTo>
                  <a:pt x="351" y="130"/>
                </a:lnTo>
                <a:lnTo>
                  <a:pt x="349" y="131"/>
                </a:lnTo>
                <a:lnTo>
                  <a:pt x="349" y="131"/>
                </a:lnTo>
                <a:lnTo>
                  <a:pt x="340" y="138"/>
                </a:lnTo>
                <a:lnTo>
                  <a:pt x="330" y="141"/>
                </a:lnTo>
                <a:lnTo>
                  <a:pt x="330" y="141"/>
                </a:lnTo>
                <a:lnTo>
                  <a:pt x="322" y="142"/>
                </a:lnTo>
                <a:lnTo>
                  <a:pt x="313" y="142"/>
                </a:lnTo>
                <a:lnTo>
                  <a:pt x="313" y="142"/>
                </a:lnTo>
                <a:lnTo>
                  <a:pt x="294" y="144"/>
                </a:lnTo>
                <a:lnTo>
                  <a:pt x="294" y="144"/>
                </a:lnTo>
                <a:lnTo>
                  <a:pt x="269" y="145"/>
                </a:lnTo>
                <a:lnTo>
                  <a:pt x="269" y="145"/>
                </a:lnTo>
                <a:lnTo>
                  <a:pt x="205" y="145"/>
                </a:lnTo>
                <a:lnTo>
                  <a:pt x="205" y="145"/>
                </a:lnTo>
                <a:lnTo>
                  <a:pt x="163" y="144"/>
                </a:lnTo>
                <a:lnTo>
                  <a:pt x="163" y="144"/>
                </a:lnTo>
                <a:lnTo>
                  <a:pt x="139" y="142"/>
                </a:lnTo>
                <a:lnTo>
                  <a:pt x="139" y="142"/>
                </a:lnTo>
                <a:lnTo>
                  <a:pt x="130" y="142"/>
                </a:lnTo>
                <a:lnTo>
                  <a:pt x="130" y="142"/>
                </a:lnTo>
                <a:lnTo>
                  <a:pt x="73" y="142"/>
                </a:lnTo>
                <a:lnTo>
                  <a:pt x="73" y="142"/>
                </a:lnTo>
                <a:lnTo>
                  <a:pt x="37" y="142"/>
                </a:lnTo>
                <a:lnTo>
                  <a:pt x="37" y="142"/>
                </a:lnTo>
                <a:lnTo>
                  <a:pt x="22" y="141"/>
                </a:lnTo>
                <a:lnTo>
                  <a:pt x="22" y="141"/>
                </a:lnTo>
                <a:lnTo>
                  <a:pt x="15" y="139"/>
                </a:lnTo>
                <a:lnTo>
                  <a:pt x="7" y="134"/>
                </a:lnTo>
                <a:lnTo>
                  <a:pt x="7" y="134"/>
                </a:lnTo>
                <a:lnTo>
                  <a:pt x="4" y="128"/>
                </a:lnTo>
                <a:lnTo>
                  <a:pt x="0" y="122"/>
                </a:lnTo>
                <a:lnTo>
                  <a:pt x="0" y="122"/>
                </a:lnTo>
                <a:lnTo>
                  <a:pt x="0" y="109"/>
                </a:lnTo>
                <a:lnTo>
                  <a:pt x="0" y="109"/>
                </a:lnTo>
                <a:lnTo>
                  <a:pt x="0" y="85"/>
                </a:lnTo>
                <a:lnTo>
                  <a:pt x="0" y="85"/>
                </a:lnTo>
                <a:lnTo>
                  <a:pt x="0" y="70"/>
                </a:lnTo>
                <a:lnTo>
                  <a:pt x="0" y="70"/>
                </a:lnTo>
                <a:lnTo>
                  <a:pt x="0" y="65"/>
                </a:lnTo>
                <a:lnTo>
                  <a:pt x="0" y="65"/>
                </a:lnTo>
                <a:lnTo>
                  <a:pt x="0" y="54"/>
                </a:lnTo>
                <a:lnTo>
                  <a:pt x="2" y="43"/>
                </a:lnTo>
                <a:lnTo>
                  <a:pt x="2" y="43"/>
                </a:lnTo>
                <a:lnTo>
                  <a:pt x="5" y="35"/>
                </a:lnTo>
                <a:lnTo>
                  <a:pt x="5" y="35"/>
                </a:lnTo>
                <a:lnTo>
                  <a:pt x="10" y="27"/>
                </a:lnTo>
                <a:lnTo>
                  <a:pt x="10" y="27"/>
                </a:lnTo>
                <a:lnTo>
                  <a:pt x="15" y="22"/>
                </a:lnTo>
                <a:lnTo>
                  <a:pt x="18" y="19"/>
                </a:lnTo>
                <a:lnTo>
                  <a:pt x="18" y="19"/>
                </a:lnTo>
                <a:lnTo>
                  <a:pt x="29" y="13"/>
                </a:lnTo>
                <a:lnTo>
                  <a:pt x="41" y="8"/>
                </a:lnTo>
                <a:lnTo>
                  <a:pt x="41" y="8"/>
                </a:lnTo>
                <a:lnTo>
                  <a:pt x="60" y="3"/>
                </a:lnTo>
                <a:lnTo>
                  <a:pt x="60" y="3"/>
                </a:lnTo>
                <a:lnTo>
                  <a:pt x="84" y="0"/>
                </a:lnTo>
                <a:lnTo>
                  <a:pt x="84" y="0"/>
                </a:lnTo>
                <a:lnTo>
                  <a:pt x="97" y="0"/>
                </a:lnTo>
                <a:lnTo>
                  <a:pt x="97" y="0"/>
                </a:lnTo>
                <a:lnTo>
                  <a:pt x="142" y="2"/>
                </a:lnTo>
                <a:lnTo>
                  <a:pt x="142" y="2"/>
                </a:lnTo>
                <a:lnTo>
                  <a:pt x="161" y="2"/>
                </a:lnTo>
                <a:lnTo>
                  <a:pt x="161" y="2"/>
                </a:lnTo>
                <a:lnTo>
                  <a:pt x="179" y="3"/>
                </a:lnTo>
                <a:lnTo>
                  <a:pt x="179" y="3"/>
                </a:lnTo>
                <a:lnTo>
                  <a:pt x="242" y="3"/>
                </a:lnTo>
                <a:lnTo>
                  <a:pt x="242" y="3"/>
                </a:lnTo>
                <a:lnTo>
                  <a:pt x="250" y="3"/>
                </a:lnTo>
                <a:lnTo>
                  <a:pt x="250" y="3"/>
                </a:lnTo>
                <a:lnTo>
                  <a:pt x="253" y="2"/>
                </a:lnTo>
                <a:lnTo>
                  <a:pt x="253" y="2"/>
                </a:lnTo>
                <a:lnTo>
                  <a:pt x="254" y="2"/>
                </a:lnTo>
                <a:lnTo>
                  <a:pt x="256" y="3"/>
                </a:lnTo>
                <a:lnTo>
                  <a:pt x="256" y="3"/>
                </a:lnTo>
                <a:lnTo>
                  <a:pt x="258" y="5"/>
                </a:lnTo>
                <a:lnTo>
                  <a:pt x="258" y="5"/>
                </a:lnTo>
                <a:close/>
                <a:moveTo>
                  <a:pt x="59" y="112"/>
                </a:moveTo>
                <a:lnTo>
                  <a:pt x="59" y="112"/>
                </a:lnTo>
                <a:lnTo>
                  <a:pt x="60" y="109"/>
                </a:lnTo>
                <a:lnTo>
                  <a:pt x="62" y="108"/>
                </a:lnTo>
                <a:lnTo>
                  <a:pt x="62" y="108"/>
                </a:lnTo>
                <a:lnTo>
                  <a:pt x="62" y="106"/>
                </a:lnTo>
                <a:lnTo>
                  <a:pt x="62" y="106"/>
                </a:lnTo>
                <a:lnTo>
                  <a:pt x="62" y="106"/>
                </a:lnTo>
                <a:lnTo>
                  <a:pt x="62" y="106"/>
                </a:lnTo>
                <a:lnTo>
                  <a:pt x="62" y="108"/>
                </a:lnTo>
                <a:lnTo>
                  <a:pt x="62" y="108"/>
                </a:lnTo>
                <a:lnTo>
                  <a:pt x="59" y="112"/>
                </a:lnTo>
                <a:lnTo>
                  <a:pt x="59" y="112"/>
                </a:lnTo>
                <a:lnTo>
                  <a:pt x="57" y="112"/>
                </a:lnTo>
                <a:lnTo>
                  <a:pt x="57" y="112"/>
                </a:lnTo>
                <a:lnTo>
                  <a:pt x="57" y="114"/>
                </a:lnTo>
                <a:lnTo>
                  <a:pt x="57" y="114"/>
                </a:lnTo>
                <a:lnTo>
                  <a:pt x="59" y="112"/>
                </a:lnTo>
                <a:lnTo>
                  <a:pt x="59" y="112"/>
                </a:lnTo>
                <a:close/>
                <a:moveTo>
                  <a:pt x="29" y="89"/>
                </a:moveTo>
                <a:lnTo>
                  <a:pt x="29" y="89"/>
                </a:lnTo>
                <a:lnTo>
                  <a:pt x="29" y="90"/>
                </a:lnTo>
                <a:lnTo>
                  <a:pt x="29" y="90"/>
                </a:lnTo>
                <a:lnTo>
                  <a:pt x="27" y="97"/>
                </a:lnTo>
                <a:lnTo>
                  <a:pt x="27" y="97"/>
                </a:lnTo>
                <a:lnTo>
                  <a:pt x="27" y="97"/>
                </a:lnTo>
                <a:lnTo>
                  <a:pt x="27" y="97"/>
                </a:lnTo>
                <a:lnTo>
                  <a:pt x="29" y="97"/>
                </a:lnTo>
                <a:lnTo>
                  <a:pt x="29" y="97"/>
                </a:lnTo>
                <a:lnTo>
                  <a:pt x="29" y="89"/>
                </a:lnTo>
                <a:lnTo>
                  <a:pt x="29" y="89"/>
                </a:lnTo>
                <a:lnTo>
                  <a:pt x="29" y="87"/>
                </a:lnTo>
                <a:lnTo>
                  <a:pt x="29" y="87"/>
                </a:lnTo>
                <a:lnTo>
                  <a:pt x="29" y="87"/>
                </a:lnTo>
                <a:lnTo>
                  <a:pt x="29" y="89"/>
                </a:lnTo>
                <a:lnTo>
                  <a:pt x="29" y="89"/>
                </a:lnTo>
                <a:close/>
                <a:moveTo>
                  <a:pt x="123" y="14"/>
                </a:moveTo>
                <a:lnTo>
                  <a:pt x="123" y="14"/>
                </a:lnTo>
                <a:lnTo>
                  <a:pt x="122" y="18"/>
                </a:lnTo>
                <a:lnTo>
                  <a:pt x="122" y="22"/>
                </a:lnTo>
                <a:lnTo>
                  <a:pt x="122" y="22"/>
                </a:lnTo>
                <a:lnTo>
                  <a:pt x="120" y="40"/>
                </a:lnTo>
                <a:lnTo>
                  <a:pt x="119" y="59"/>
                </a:lnTo>
                <a:lnTo>
                  <a:pt x="119" y="59"/>
                </a:lnTo>
                <a:lnTo>
                  <a:pt x="119" y="63"/>
                </a:lnTo>
                <a:lnTo>
                  <a:pt x="119" y="63"/>
                </a:lnTo>
                <a:lnTo>
                  <a:pt x="120" y="65"/>
                </a:lnTo>
                <a:lnTo>
                  <a:pt x="120" y="65"/>
                </a:lnTo>
                <a:lnTo>
                  <a:pt x="122" y="68"/>
                </a:lnTo>
                <a:lnTo>
                  <a:pt x="122" y="68"/>
                </a:lnTo>
                <a:lnTo>
                  <a:pt x="123" y="67"/>
                </a:lnTo>
                <a:lnTo>
                  <a:pt x="123" y="67"/>
                </a:lnTo>
                <a:lnTo>
                  <a:pt x="125" y="51"/>
                </a:lnTo>
                <a:lnTo>
                  <a:pt x="125" y="51"/>
                </a:lnTo>
                <a:lnTo>
                  <a:pt x="127" y="33"/>
                </a:lnTo>
                <a:lnTo>
                  <a:pt x="127" y="18"/>
                </a:lnTo>
                <a:lnTo>
                  <a:pt x="127" y="18"/>
                </a:lnTo>
                <a:lnTo>
                  <a:pt x="125" y="16"/>
                </a:lnTo>
                <a:lnTo>
                  <a:pt x="125" y="16"/>
                </a:lnTo>
                <a:lnTo>
                  <a:pt x="123" y="14"/>
                </a:lnTo>
                <a:lnTo>
                  <a:pt x="123" y="14"/>
                </a:lnTo>
                <a:lnTo>
                  <a:pt x="123" y="13"/>
                </a:lnTo>
                <a:lnTo>
                  <a:pt x="123" y="11"/>
                </a:lnTo>
                <a:lnTo>
                  <a:pt x="123" y="11"/>
                </a:lnTo>
                <a:lnTo>
                  <a:pt x="112" y="11"/>
                </a:lnTo>
                <a:lnTo>
                  <a:pt x="112" y="11"/>
                </a:lnTo>
                <a:lnTo>
                  <a:pt x="112" y="16"/>
                </a:lnTo>
                <a:lnTo>
                  <a:pt x="112" y="16"/>
                </a:lnTo>
                <a:lnTo>
                  <a:pt x="112" y="27"/>
                </a:lnTo>
                <a:lnTo>
                  <a:pt x="112" y="27"/>
                </a:lnTo>
                <a:lnTo>
                  <a:pt x="112" y="46"/>
                </a:lnTo>
                <a:lnTo>
                  <a:pt x="111" y="63"/>
                </a:lnTo>
                <a:lnTo>
                  <a:pt x="111" y="63"/>
                </a:lnTo>
                <a:lnTo>
                  <a:pt x="108" y="78"/>
                </a:lnTo>
                <a:lnTo>
                  <a:pt x="108" y="78"/>
                </a:lnTo>
                <a:lnTo>
                  <a:pt x="108" y="81"/>
                </a:lnTo>
                <a:lnTo>
                  <a:pt x="108" y="81"/>
                </a:lnTo>
                <a:lnTo>
                  <a:pt x="111" y="79"/>
                </a:lnTo>
                <a:lnTo>
                  <a:pt x="111" y="81"/>
                </a:lnTo>
                <a:lnTo>
                  <a:pt x="111" y="81"/>
                </a:lnTo>
                <a:lnTo>
                  <a:pt x="114" y="82"/>
                </a:lnTo>
                <a:lnTo>
                  <a:pt x="114" y="82"/>
                </a:lnTo>
                <a:lnTo>
                  <a:pt x="114" y="81"/>
                </a:lnTo>
                <a:lnTo>
                  <a:pt x="114" y="81"/>
                </a:lnTo>
                <a:lnTo>
                  <a:pt x="116" y="71"/>
                </a:lnTo>
                <a:lnTo>
                  <a:pt x="116" y="71"/>
                </a:lnTo>
                <a:lnTo>
                  <a:pt x="117" y="46"/>
                </a:lnTo>
                <a:lnTo>
                  <a:pt x="117" y="46"/>
                </a:lnTo>
                <a:lnTo>
                  <a:pt x="119" y="22"/>
                </a:lnTo>
                <a:lnTo>
                  <a:pt x="119" y="22"/>
                </a:lnTo>
                <a:lnTo>
                  <a:pt x="117" y="19"/>
                </a:lnTo>
                <a:lnTo>
                  <a:pt x="117" y="14"/>
                </a:lnTo>
                <a:lnTo>
                  <a:pt x="117" y="14"/>
                </a:lnTo>
                <a:lnTo>
                  <a:pt x="117" y="13"/>
                </a:lnTo>
                <a:lnTo>
                  <a:pt x="117" y="13"/>
                </a:lnTo>
                <a:lnTo>
                  <a:pt x="117" y="11"/>
                </a:lnTo>
                <a:lnTo>
                  <a:pt x="119" y="11"/>
                </a:lnTo>
                <a:lnTo>
                  <a:pt x="122" y="11"/>
                </a:lnTo>
                <a:lnTo>
                  <a:pt x="123" y="13"/>
                </a:lnTo>
                <a:lnTo>
                  <a:pt x="123" y="13"/>
                </a:lnTo>
                <a:lnTo>
                  <a:pt x="123" y="14"/>
                </a:lnTo>
                <a:lnTo>
                  <a:pt x="123" y="14"/>
                </a:lnTo>
                <a:close/>
                <a:moveTo>
                  <a:pt x="75" y="14"/>
                </a:moveTo>
                <a:lnTo>
                  <a:pt x="75" y="14"/>
                </a:lnTo>
                <a:lnTo>
                  <a:pt x="73" y="19"/>
                </a:lnTo>
                <a:lnTo>
                  <a:pt x="73" y="19"/>
                </a:lnTo>
                <a:lnTo>
                  <a:pt x="71" y="37"/>
                </a:lnTo>
                <a:lnTo>
                  <a:pt x="71" y="37"/>
                </a:lnTo>
                <a:lnTo>
                  <a:pt x="71" y="44"/>
                </a:lnTo>
                <a:lnTo>
                  <a:pt x="71" y="44"/>
                </a:lnTo>
                <a:lnTo>
                  <a:pt x="70" y="65"/>
                </a:lnTo>
                <a:lnTo>
                  <a:pt x="70" y="65"/>
                </a:lnTo>
                <a:lnTo>
                  <a:pt x="68" y="76"/>
                </a:lnTo>
                <a:lnTo>
                  <a:pt x="68" y="76"/>
                </a:lnTo>
                <a:lnTo>
                  <a:pt x="68" y="89"/>
                </a:lnTo>
                <a:lnTo>
                  <a:pt x="68" y="89"/>
                </a:lnTo>
                <a:lnTo>
                  <a:pt x="67" y="98"/>
                </a:lnTo>
                <a:lnTo>
                  <a:pt x="67" y="98"/>
                </a:lnTo>
                <a:lnTo>
                  <a:pt x="65" y="109"/>
                </a:lnTo>
                <a:lnTo>
                  <a:pt x="65" y="109"/>
                </a:lnTo>
                <a:lnTo>
                  <a:pt x="62" y="114"/>
                </a:lnTo>
                <a:lnTo>
                  <a:pt x="57" y="119"/>
                </a:lnTo>
                <a:lnTo>
                  <a:pt x="57" y="119"/>
                </a:lnTo>
                <a:lnTo>
                  <a:pt x="56" y="119"/>
                </a:lnTo>
                <a:lnTo>
                  <a:pt x="56" y="119"/>
                </a:lnTo>
                <a:lnTo>
                  <a:pt x="54" y="120"/>
                </a:lnTo>
                <a:lnTo>
                  <a:pt x="51" y="120"/>
                </a:lnTo>
                <a:lnTo>
                  <a:pt x="51" y="120"/>
                </a:lnTo>
                <a:lnTo>
                  <a:pt x="49" y="120"/>
                </a:lnTo>
                <a:lnTo>
                  <a:pt x="49" y="120"/>
                </a:lnTo>
                <a:lnTo>
                  <a:pt x="38" y="119"/>
                </a:lnTo>
                <a:lnTo>
                  <a:pt x="38" y="119"/>
                </a:lnTo>
                <a:lnTo>
                  <a:pt x="35" y="119"/>
                </a:lnTo>
                <a:lnTo>
                  <a:pt x="35" y="119"/>
                </a:lnTo>
                <a:lnTo>
                  <a:pt x="34" y="119"/>
                </a:lnTo>
                <a:lnTo>
                  <a:pt x="34" y="119"/>
                </a:lnTo>
                <a:lnTo>
                  <a:pt x="32" y="117"/>
                </a:lnTo>
                <a:lnTo>
                  <a:pt x="32" y="117"/>
                </a:lnTo>
                <a:lnTo>
                  <a:pt x="26" y="115"/>
                </a:lnTo>
                <a:lnTo>
                  <a:pt x="19" y="112"/>
                </a:lnTo>
                <a:lnTo>
                  <a:pt x="19" y="112"/>
                </a:lnTo>
                <a:lnTo>
                  <a:pt x="18" y="109"/>
                </a:lnTo>
                <a:lnTo>
                  <a:pt x="18" y="109"/>
                </a:lnTo>
                <a:lnTo>
                  <a:pt x="16" y="101"/>
                </a:lnTo>
                <a:lnTo>
                  <a:pt x="16" y="101"/>
                </a:lnTo>
                <a:lnTo>
                  <a:pt x="16" y="90"/>
                </a:lnTo>
                <a:lnTo>
                  <a:pt x="16" y="90"/>
                </a:lnTo>
                <a:lnTo>
                  <a:pt x="16" y="71"/>
                </a:lnTo>
                <a:lnTo>
                  <a:pt x="18" y="52"/>
                </a:lnTo>
                <a:lnTo>
                  <a:pt x="18" y="52"/>
                </a:lnTo>
                <a:lnTo>
                  <a:pt x="19" y="35"/>
                </a:lnTo>
                <a:lnTo>
                  <a:pt x="19" y="35"/>
                </a:lnTo>
                <a:lnTo>
                  <a:pt x="19" y="35"/>
                </a:lnTo>
                <a:lnTo>
                  <a:pt x="19" y="35"/>
                </a:lnTo>
                <a:lnTo>
                  <a:pt x="16" y="40"/>
                </a:lnTo>
                <a:lnTo>
                  <a:pt x="16" y="40"/>
                </a:lnTo>
                <a:lnTo>
                  <a:pt x="11" y="49"/>
                </a:lnTo>
                <a:lnTo>
                  <a:pt x="11" y="49"/>
                </a:lnTo>
                <a:lnTo>
                  <a:pt x="7" y="59"/>
                </a:lnTo>
                <a:lnTo>
                  <a:pt x="5" y="68"/>
                </a:lnTo>
                <a:lnTo>
                  <a:pt x="5" y="68"/>
                </a:lnTo>
                <a:lnTo>
                  <a:pt x="5" y="74"/>
                </a:lnTo>
                <a:lnTo>
                  <a:pt x="5" y="74"/>
                </a:lnTo>
                <a:lnTo>
                  <a:pt x="5" y="76"/>
                </a:lnTo>
                <a:lnTo>
                  <a:pt x="5" y="76"/>
                </a:lnTo>
                <a:lnTo>
                  <a:pt x="7" y="93"/>
                </a:lnTo>
                <a:lnTo>
                  <a:pt x="7" y="93"/>
                </a:lnTo>
                <a:lnTo>
                  <a:pt x="8" y="98"/>
                </a:lnTo>
                <a:lnTo>
                  <a:pt x="11" y="104"/>
                </a:lnTo>
                <a:lnTo>
                  <a:pt x="11" y="104"/>
                </a:lnTo>
                <a:lnTo>
                  <a:pt x="19" y="114"/>
                </a:lnTo>
                <a:lnTo>
                  <a:pt x="29" y="120"/>
                </a:lnTo>
                <a:lnTo>
                  <a:pt x="29" y="120"/>
                </a:lnTo>
                <a:lnTo>
                  <a:pt x="40" y="126"/>
                </a:lnTo>
                <a:lnTo>
                  <a:pt x="49" y="131"/>
                </a:lnTo>
                <a:lnTo>
                  <a:pt x="49" y="131"/>
                </a:lnTo>
                <a:lnTo>
                  <a:pt x="57" y="133"/>
                </a:lnTo>
                <a:lnTo>
                  <a:pt x="65" y="134"/>
                </a:lnTo>
                <a:lnTo>
                  <a:pt x="65" y="134"/>
                </a:lnTo>
                <a:lnTo>
                  <a:pt x="86" y="136"/>
                </a:lnTo>
                <a:lnTo>
                  <a:pt x="86" y="136"/>
                </a:lnTo>
                <a:lnTo>
                  <a:pt x="97" y="138"/>
                </a:lnTo>
                <a:lnTo>
                  <a:pt x="97" y="138"/>
                </a:lnTo>
                <a:lnTo>
                  <a:pt x="111" y="138"/>
                </a:lnTo>
                <a:lnTo>
                  <a:pt x="111" y="138"/>
                </a:lnTo>
                <a:lnTo>
                  <a:pt x="149" y="134"/>
                </a:lnTo>
                <a:lnTo>
                  <a:pt x="149" y="134"/>
                </a:lnTo>
                <a:lnTo>
                  <a:pt x="150" y="134"/>
                </a:lnTo>
                <a:lnTo>
                  <a:pt x="150" y="134"/>
                </a:lnTo>
                <a:lnTo>
                  <a:pt x="153" y="134"/>
                </a:lnTo>
                <a:lnTo>
                  <a:pt x="153" y="134"/>
                </a:lnTo>
                <a:lnTo>
                  <a:pt x="161" y="134"/>
                </a:lnTo>
                <a:lnTo>
                  <a:pt x="161" y="134"/>
                </a:lnTo>
                <a:lnTo>
                  <a:pt x="182" y="133"/>
                </a:lnTo>
                <a:lnTo>
                  <a:pt x="182" y="133"/>
                </a:lnTo>
                <a:lnTo>
                  <a:pt x="242" y="133"/>
                </a:lnTo>
                <a:lnTo>
                  <a:pt x="242" y="133"/>
                </a:lnTo>
                <a:lnTo>
                  <a:pt x="272" y="133"/>
                </a:lnTo>
                <a:lnTo>
                  <a:pt x="300" y="131"/>
                </a:lnTo>
                <a:lnTo>
                  <a:pt x="300" y="131"/>
                </a:lnTo>
                <a:lnTo>
                  <a:pt x="311" y="131"/>
                </a:lnTo>
                <a:lnTo>
                  <a:pt x="311" y="131"/>
                </a:lnTo>
                <a:lnTo>
                  <a:pt x="336" y="126"/>
                </a:lnTo>
                <a:lnTo>
                  <a:pt x="336" y="126"/>
                </a:lnTo>
                <a:lnTo>
                  <a:pt x="349" y="123"/>
                </a:lnTo>
                <a:lnTo>
                  <a:pt x="349" y="123"/>
                </a:lnTo>
                <a:lnTo>
                  <a:pt x="354" y="120"/>
                </a:lnTo>
                <a:lnTo>
                  <a:pt x="354" y="120"/>
                </a:lnTo>
                <a:lnTo>
                  <a:pt x="359" y="112"/>
                </a:lnTo>
                <a:lnTo>
                  <a:pt x="360" y="103"/>
                </a:lnTo>
                <a:lnTo>
                  <a:pt x="360" y="103"/>
                </a:lnTo>
                <a:lnTo>
                  <a:pt x="360" y="82"/>
                </a:lnTo>
                <a:lnTo>
                  <a:pt x="360" y="82"/>
                </a:lnTo>
                <a:lnTo>
                  <a:pt x="360" y="78"/>
                </a:lnTo>
                <a:lnTo>
                  <a:pt x="360" y="78"/>
                </a:lnTo>
                <a:lnTo>
                  <a:pt x="357" y="54"/>
                </a:lnTo>
                <a:lnTo>
                  <a:pt x="357" y="54"/>
                </a:lnTo>
                <a:lnTo>
                  <a:pt x="354" y="41"/>
                </a:lnTo>
                <a:lnTo>
                  <a:pt x="349" y="29"/>
                </a:lnTo>
                <a:lnTo>
                  <a:pt x="349" y="29"/>
                </a:lnTo>
                <a:lnTo>
                  <a:pt x="347" y="27"/>
                </a:lnTo>
                <a:lnTo>
                  <a:pt x="347" y="27"/>
                </a:lnTo>
                <a:lnTo>
                  <a:pt x="338" y="22"/>
                </a:lnTo>
                <a:lnTo>
                  <a:pt x="338" y="22"/>
                </a:lnTo>
                <a:lnTo>
                  <a:pt x="336" y="21"/>
                </a:lnTo>
                <a:lnTo>
                  <a:pt x="336" y="21"/>
                </a:lnTo>
                <a:lnTo>
                  <a:pt x="335" y="38"/>
                </a:lnTo>
                <a:lnTo>
                  <a:pt x="335" y="38"/>
                </a:lnTo>
                <a:lnTo>
                  <a:pt x="336" y="52"/>
                </a:lnTo>
                <a:lnTo>
                  <a:pt x="336" y="52"/>
                </a:lnTo>
                <a:lnTo>
                  <a:pt x="335" y="65"/>
                </a:lnTo>
                <a:lnTo>
                  <a:pt x="335" y="65"/>
                </a:lnTo>
                <a:lnTo>
                  <a:pt x="336" y="70"/>
                </a:lnTo>
                <a:lnTo>
                  <a:pt x="336" y="70"/>
                </a:lnTo>
                <a:lnTo>
                  <a:pt x="336" y="79"/>
                </a:lnTo>
                <a:lnTo>
                  <a:pt x="336" y="79"/>
                </a:lnTo>
                <a:lnTo>
                  <a:pt x="336" y="87"/>
                </a:lnTo>
                <a:lnTo>
                  <a:pt x="336" y="87"/>
                </a:lnTo>
                <a:lnTo>
                  <a:pt x="333" y="92"/>
                </a:lnTo>
                <a:lnTo>
                  <a:pt x="330" y="93"/>
                </a:lnTo>
                <a:lnTo>
                  <a:pt x="327" y="95"/>
                </a:lnTo>
                <a:lnTo>
                  <a:pt x="327" y="95"/>
                </a:lnTo>
                <a:lnTo>
                  <a:pt x="325" y="95"/>
                </a:lnTo>
                <a:lnTo>
                  <a:pt x="324" y="98"/>
                </a:lnTo>
                <a:lnTo>
                  <a:pt x="324" y="98"/>
                </a:lnTo>
                <a:lnTo>
                  <a:pt x="319" y="101"/>
                </a:lnTo>
                <a:lnTo>
                  <a:pt x="313" y="103"/>
                </a:lnTo>
                <a:lnTo>
                  <a:pt x="313" y="103"/>
                </a:lnTo>
                <a:lnTo>
                  <a:pt x="302" y="103"/>
                </a:lnTo>
                <a:lnTo>
                  <a:pt x="302" y="103"/>
                </a:lnTo>
                <a:lnTo>
                  <a:pt x="294" y="103"/>
                </a:lnTo>
                <a:lnTo>
                  <a:pt x="294" y="103"/>
                </a:lnTo>
                <a:lnTo>
                  <a:pt x="292" y="103"/>
                </a:lnTo>
                <a:lnTo>
                  <a:pt x="292" y="103"/>
                </a:lnTo>
                <a:lnTo>
                  <a:pt x="289" y="103"/>
                </a:lnTo>
                <a:lnTo>
                  <a:pt x="289" y="103"/>
                </a:lnTo>
                <a:lnTo>
                  <a:pt x="286" y="103"/>
                </a:lnTo>
                <a:lnTo>
                  <a:pt x="286" y="103"/>
                </a:lnTo>
                <a:lnTo>
                  <a:pt x="281" y="101"/>
                </a:lnTo>
                <a:lnTo>
                  <a:pt x="276" y="98"/>
                </a:lnTo>
                <a:lnTo>
                  <a:pt x="275" y="93"/>
                </a:lnTo>
                <a:lnTo>
                  <a:pt x="273" y="89"/>
                </a:lnTo>
                <a:lnTo>
                  <a:pt x="273" y="89"/>
                </a:lnTo>
                <a:lnTo>
                  <a:pt x="272" y="74"/>
                </a:lnTo>
                <a:lnTo>
                  <a:pt x="272" y="74"/>
                </a:lnTo>
                <a:lnTo>
                  <a:pt x="272" y="43"/>
                </a:lnTo>
                <a:lnTo>
                  <a:pt x="272" y="43"/>
                </a:lnTo>
                <a:lnTo>
                  <a:pt x="272" y="19"/>
                </a:lnTo>
                <a:lnTo>
                  <a:pt x="272" y="19"/>
                </a:lnTo>
                <a:lnTo>
                  <a:pt x="272" y="14"/>
                </a:lnTo>
                <a:lnTo>
                  <a:pt x="272" y="14"/>
                </a:lnTo>
                <a:lnTo>
                  <a:pt x="270" y="13"/>
                </a:lnTo>
                <a:lnTo>
                  <a:pt x="269" y="13"/>
                </a:lnTo>
                <a:lnTo>
                  <a:pt x="269" y="13"/>
                </a:lnTo>
                <a:lnTo>
                  <a:pt x="251" y="13"/>
                </a:lnTo>
                <a:lnTo>
                  <a:pt x="251" y="13"/>
                </a:lnTo>
                <a:lnTo>
                  <a:pt x="250" y="13"/>
                </a:lnTo>
                <a:lnTo>
                  <a:pt x="250" y="13"/>
                </a:lnTo>
                <a:lnTo>
                  <a:pt x="250" y="22"/>
                </a:lnTo>
                <a:lnTo>
                  <a:pt x="250" y="22"/>
                </a:lnTo>
                <a:lnTo>
                  <a:pt x="250" y="32"/>
                </a:lnTo>
                <a:lnTo>
                  <a:pt x="250" y="32"/>
                </a:lnTo>
                <a:lnTo>
                  <a:pt x="250" y="33"/>
                </a:lnTo>
                <a:lnTo>
                  <a:pt x="250" y="33"/>
                </a:lnTo>
                <a:lnTo>
                  <a:pt x="251" y="37"/>
                </a:lnTo>
                <a:lnTo>
                  <a:pt x="251" y="40"/>
                </a:lnTo>
                <a:lnTo>
                  <a:pt x="251" y="40"/>
                </a:lnTo>
                <a:lnTo>
                  <a:pt x="250" y="41"/>
                </a:lnTo>
                <a:lnTo>
                  <a:pt x="250" y="41"/>
                </a:lnTo>
                <a:lnTo>
                  <a:pt x="250" y="43"/>
                </a:lnTo>
                <a:lnTo>
                  <a:pt x="250" y="43"/>
                </a:lnTo>
                <a:lnTo>
                  <a:pt x="251" y="65"/>
                </a:lnTo>
                <a:lnTo>
                  <a:pt x="251" y="65"/>
                </a:lnTo>
                <a:lnTo>
                  <a:pt x="253" y="73"/>
                </a:lnTo>
                <a:lnTo>
                  <a:pt x="253" y="81"/>
                </a:lnTo>
                <a:lnTo>
                  <a:pt x="253" y="81"/>
                </a:lnTo>
                <a:lnTo>
                  <a:pt x="253" y="87"/>
                </a:lnTo>
                <a:lnTo>
                  <a:pt x="250" y="92"/>
                </a:lnTo>
                <a:lnTo>
                  <a:pt x="250" y="92"/>
                </a:lnTo>
                <a:lnTo>
                  <a:pt x="248" y="93"/>
                </a:lnTo>
                <a:lnTo>
                  <a:pt x="248" y="93"/>
                </a:lnTo>
                <a:lnTo>
                  <a:pt x="247" y="97"/>
                </a:lnTo>
                <a:lnTo>
                  <a:pt x="242" y="100"/>
                </a:lnTo>
                <a:lnTo>
                  <a:pt x="242" y="100"/>
                </a:lnTo>
                <a:lnTo>
                  <a:pt x="237" y="100"/>
                </a:lnTo>
                <a:lnTo>
                  <a:pt x="237" y="100"/>
                </a:lnTo>
                <a:lnTo>
                  <a:pt x="226" y="100"/>
                </a:lnTo>
                <a:lnTo>
                  <a:pt x="226" y="100"/>
                </a:lnTo>
                <a:lnTo>
                  <a:pt x="205" y="101"/>
                </a:lnTo>
                <a:lnTo>
                  <a:pt x="205" y="101"/>
                </a:lnTo>
                <a:lnTo>
                  <a:pt x="204" y="101"/>
                </a:lnTo>
                <a:lnTo>
                  <a:pt x="204" y="101"/>
                </a:lnTo>
                <a:lnTo>
                  <a:pt x="204" y="104"/>
                </a:lnTo>
                <a:lnTo>
                  <a:pt x="201" y="104"/>
                </a:lnTo>
                <a:lnTo>
                  <a:pt x="201" y="104"/>
                </a:lnTo>
                <a:lnTo>
                  <a:pt x="198" y="104"/>
                </a:lnTo>
                <a:lnTo>
                  <a:pt x="198" y="104"/>
                </a:lnTo>
                <a:lnTo>
                  <a:pt x="198" y="101"/>
                </a:lnTo>
                <a:lnTo>
                  <a:pt x="198" y="100"/>
                </a:lnTo>
                <a:lnTo>
                  <a:pt x="198" y="100"/>
                </a:lnTo>
                <a:lnTo>
                  <a:pt x="198" y="100"/>
                </a:lnTo>
                <a:lnTo>
                  <a:pt x="198" y="100"/>
                </a:lnTo>
                <a:lnTo>
                  <a:pt x="196" y="100"/>
                </a:lnTo>
                <a:lnTo>
                  <a:pt x="196" y="100"/>
                </a:lnTo>
                <a:lnTo>
                  <a:pt x="193" y="97"/>
                </a:lnTo>
                <a:lnTo>
                  <a:pt x="190" y="93"/>
                </a:lnTo>
                <a:lnTo>
                  <a:pt x="190" y="93"/>
                </a:lnTo>
                <a:lnTo>
                  <a:pt x="188" y="85"/>
                </a:lnTo>
                <a:lnTo>
                  <a:pt x="188" y="85"/>
                </a:lnTo>
                <a:lnTo>
                  <a:pt x="190" y="74"/>
                </a:lnTo>
                <a:lnTo>
                  <a:pt x="190" y="74"/>
                </a:lnTo>
                <a:lnTo>
                  <a:pt x="190" y="51"/>
                </a:lnTo>
                <a:lnTo>
                  <a:pt x="190" y="51"/>
                </a:lnTo>
                <a:lnTo>
                  <a:pt x="190" y="46"/>
                </a:lnTo>
                <a:lnTo>
                  <a:pt x="190" y="46"/>
                </a:lnTo>
                <a:lnTo>
                  <a:pt x="190" y="43"/>
                </a:lnTo>
                <a:lnTo>
                  <a:pt x="190" y="43"/>
                </a:lnTo>
                <a:lnTo>
                  <a:pt x="190" y="41"/>
                </a:lnTo>
                <a:lnTo>
                  <a:pt x="190" y="41"/>
                </a:lnTo>
                <a:lnTo>
                  <a:pt x="190" y="35"/>
                </a:lnTo>
                <a:lnTo>
                  <a:pt x="190" y="35"/>
                </a:lnTo>
                <a:lnTo>
                  <a:pt x="191" y="19"/>
                </a:lnTo>
                <a:lnTo>
                  <a:pt x="191" y="19"/>
                </a:lnTo>
                <a:lnTo>
                  <a:pt x="190" y="16"/>
                </a:lnTo>
                <a:lnTo>
                  <a:pt x="190" y="16"/>
                </a:lnTo>
                <a:lnTo>
                  <a:pt x="188" y="14"/>
                </a:lnTo>
                <a:lnTo>
                  <a:pt x="188" y="14"/>
                </a:lnTo>
                <a:lnTo>
                  <a:pt x="188" y="13"/>
                </a:lnTo>
                <a:lnTo>
                  <a:pt x="188" y="11"/>
                </a:lnTo>
                <a:lnTo>
                  <a:pt x="188" y="11"/>
                </a:lnTo>
                <a:lnTo>
                  <a:pt x="188" y="11"/>
                </a:lnTo>
                <a:lnTo>
                  <a:pt x="188" y="11"/>
                </a:lnTo>
                <a:lnTo>
                  <a:pt x="163" y="11"/>
                </a:lnTo>
                <a:lnTo>
                  <a:pt x="163" y="11"/>
                </a:lnTo>
                <a:lnTo>
                  <a:pt x="161" y="13"/>
                </a:lnTo>
                <a:lnTo>
                  <a:pt x="161" y="13"/>
                </a:lnTo>
                <a:lnTo>
                  <a:pt x="160" y="14"/>
                </a:lnTo>
                <a:lnTo>
                  <a:pt x="160" y="16"/>
                </a:lnTo>
                <a:lnTo>
                  <a:pt x="160" y="16"/>
                </a:lnTo>
                <a:lnTo>
                  <a:pt x="160" y="26"/>
                </a:lnTo>
                <a:lnTo>
                  <a:pt x="160" y="26"/>
                </a:lnTo>
                <a:lnTo>
                  <a:pt x="160" y="38"/>
                </a:lnTo>
                <a:lnTo>
                  <a:pt x="160" y="38"/>
                </a:lnTo>
                <a:lnTo>
                  <a:pt x="158" y="57"/>
                </a:lnTo>
                <a:lnTo>
                  <a:pt x="158" y="57"/>
                </a:lnTo>
                <a:lnTo>
                  <a:pt x="158" y="90"/>
                </a:lnTo>
                <a:lnTo>
                  <a:pt x="158" y="90"/>
                </a:lnTo>
                <a:lnTo>
                  <a:pt x="157" y="101"/>
                </a:lnTo>
                <a:lnTo>
                  <a:pt x="157" y="101"/>
                </a:lnTo>
                <a:lnTo>
                  <a:pt x="153" y="104"/>
                </a:lnTo>
                <a:lnTo>
                  <a:pt x="150" y="108"/>
                </a:lnTo>
                <a:lnTo>
                  <a:pt x="150" y="108"/>
                </a:lnTo>
                <a:lnTo>
                  <a:pt x="141" y="109"/>
                </a:lnTo>
                <a:lnTo>
                  <a:pt x="141" y="109"/>
                </a:lnTo>
                <a:lnTo>
                  <a:pt x="125" y="111"/>
                </a:lnTo>
                <a:lnTo>
                  <a:pt x="125" y="111"/>
                </a:lnTo>
                <a:lnTo>
                  <a:pt x="123" y="111"/>
                </a:lnTo>
                <a:lnTo>
                  <a:pt x="123" y="111"/>
                </a:lnTo>
                <a:lnTo>
                  <a:pt x="120" y="109"/>
                </a:lnTo>
                <a:lnTo>
                  <a:pt x="120" y="109"/>
                </a:lnTo>
                <a:lnTo>
                  <a:pt x="119" y="109"/>
                </a:lnTo>
                <a:lnTo>
                  <a:pt x="117" y="111"/>
                </a:lnTo>
                <a:lnTo>
                  <a:pt x="117" y="111"/>
                </a:lnTo>
                <a:lnTo>
                  <a:pt x="114" y="111"/>
                </a:lnTo>
                <a:lnTo>
                  <a:pt x="112" y="109"/>
                </a:lnTo>
                <a:lnTo>
                  <a:pt x="112" y="109"/>
                </a:lnTo>
                <a:lnTo>
                  <a:pt x="111" y="108"/>
                </a:lnTo>
                <a:lnTo>
                  <a:pt x="111" y="108"/>
                </a:lnTo>
                <a:lnTo>
                  <a:pt x="108" y="108"/>
                </a:lnTo>
                <a:lnTo>
                  <a:pt x="108" y="108"/>
                </a:lnTo>
                <a:lnTo>
                  <a:pt x="105" y="108"/>
                </a:lnTo>
                <a:lnTo>
                  <a:pt x="105" y="108"/>
                </a:lnTo>
                <a:lnTo>
                  <a:pt x="103" y="108"/>
                </a:lnTo>
                <a:lnTo>
                  <a:pt x="101" y="106"/>
                </a:lnTo>
                <a:lnTo>
                  <a:pt x="101" y="106"/>
                </a:lnTo>
                <a:lnTo>
                  <a:pt x="98" y="103"/>
                </a:lnTo>
                <a:lnTo>
                  <a:pt x="98" y="103"/>
                </a:lnTo>
                <a:lnTo>
                  <a:pt x="97" y="100"/>
                </a:lnTo>
                <a:lnTo>
                  <a:pt x="97" y="100"/>
                </a:lnTo>
                <a:lnTo>
                  <a:pt x="95" y="93"/>
                </a:lnTo>
                <a:lnTo>
                  <a:pt x="95" y="89"/>
                </a:lnTo>
                <a:lnTo>
                  <a:pt x="95" y="89"/>
                </a:lnTo>
                <a:lnTo>
                  <a:pt x="97" y="60"/>
                </a:lnTo>
                <a:lnTo>
                  <a:pt x="97" y="60"/>
                </a:lnTo>
                <a:lnTo>
                  <a:pt x="98" y="44"/>
                </a:lnTo>
                <a:lnTo>
                  <a:pt x="98" y="44"/>
                </a:lnTo>
                <a:lnTo>
                  <a:pt x="98" y="18"/>
                </a:lnTo>
                <a:lnTo>
                  <a:pt x="98" y="18"/>
                </a:lnTo>
                <a:lnTo>
                  <a:pt x="97" y="13"/>
                </a:lnTo>
                <a:lnTo>
                  <a:pt x="97" y="13"/>
                </a:lnTo>
                <a:lnTo>
                  <a:pt x="97" y="11"/>
                </a:lnTo>
                <a:lnTo>
                  <a:pt x="95" y="11"/>
                </a:lnTo>
                <a:lnTo>
                  <a:pt x="95" y="11"/>
                </a:lnTo>
                <a:lnTo>
                  <a:pt x="76" y="13"/>
                </a:lnTo>
                <a:lnTo>
                  <a:pt x="76" y="13"/>
                </a:lnTo>
                <a:lnTo>
                  <a:pt x="75" y="14"/>
                </a:lnTo>
                <a:lnTo>
                  <a:pt x="75" y="14"/>
                </a:lnTo>
                <a:close/>
                <a:moveTo>
                  <a:pt x="243" y="13"/>
                </a:moveTo>
                <a:lnTo>
                  <a:pt x="243" y="13"/>
                </a:lnTo>
                <a:lnTo>
                  <a:pt x="221" y="13"/>
                </a:lnTo>
                <a:lnTo>
                  <a:pt x="221" y="13"/>
                </a:lnTo>
                <a:lnTo>
                  <a:pt x="199" y="11"/>
                </a:lnTo>
                <a:lnTo>
                  <a:pt x="199" y="11"/>
                </a:lnTo>
                <a:lnTo>
                  <a:pt x="198" y="35"/>
                </a:lnTo>
                <a:lnTo>
                  <a:pt x="198" y="35"/>
                </a:lnTo>
                <a:lnTo>
                  <a:pt x="201" y="33"/>
                </a:lnTo>
                <a:lnTo>
                  <a:pt x="201" y="33"/>
                </a:lnTo>
                <a:lnTo>
                  <a:pt x="202" y="32"/>
                </a:lnTo>
                <a:lnTo>
                  <a:pt x="202" y="32"/>
                </a:lnTo>
                <a:lnTo>
                  <a:pt x="202" y="30"/>
                </a:lnTo>
                <a:lnTo>
                  <a:pt x="205" y="30"/>
                </a:lnTo>
                <a:lnTo>
                  <a:pt x="205" y="30"/>
                </a:lnTo>
                <a:lnTo>
                  <a:pt x="207" y="30"/>
                </a:lnTo>
                <a:lnTo>
                  <a:pt x="207" y="30"/>
                </a:lnTo>
                <a:lnTo>
                  <a:pt x="213" y="29"/>
                </a:lnTo>
                <a:lnTo>
                  <a:pt x="213" y="29"/>
                </a:lnTo>
                <a:lnTo>
                  <a:pt x="226" y="27"/>
                </a:lnTo>
                <a:lnTo>
                  <a:pt x="226" y="27"/>
                </a:lnTo>
                <a:lnTo>
                  <a:pt x="235" y="27"/>
                </a:lnTo>
                <a:lnTo>
                  <a:pt x="235" y="27"/>
                </a:lnTo>
                <a:lnTo>
                  <a:pt x="237" y="27"/>
                </a:lnTo>
                <a:lnTo>
                  <a:pt x="237" y="27"/>
                </a:lnTo>
                <a:lnTo>
                  <a:pt x="242" y="26"/>
                </a:lnTo>
                <a:lnTo>
                  <a:pt x="242" y="26"/>
                </a:lnTo>
                <a:lnTo>
                  <a:pt x="242" y="26"/>
                </a:lnTo>
                <a:lnTo>
                  <a:pt x="242" y="26"/>
                </a:lnTo>
                <a:lnTo>
                  <a:pt x="242" y="19"/>
                </a:lnTo>
                <a:lnTo>
                  <a:pt x="242" y="19"/>
                </a:lnTo>
                <a:lnTo>
                  <a:pt x="242" y="16"/>
                </a:lnTo>
                <a:lnTo>
                  <a:pt x="243" y="16"/>
                </a:lnTo>
                <a:lnTo>
                  <a:pt x="243" y="16"/>
                </a:lnTo>
                <a:lnTo>
                  <a:pt x="245" y="14"/>
                </a:lnTo>
                <a:lnTo>
                  <a:pt x="245" y="14"/>
                </a:lnTo>
                <a:lnTo>
                  <a:pt x="243" y="13"/>
                </a:lnTo>
                <a:lnTo>
                  <a:pt x="243" y="13"/>
                </a:lnTo>
                <a:close/>
                <a:moveTo>
                  <a:pt x="338" y="134"/>
                </a:moveTo>
                <a:lnTo>
                  <a:pt x="338" y="134"/>
                </a:lnTo>
                <a:lnTo>
                  <a:pt x="338" y="133"/>
                </a:lnTo>
                <a:lnTo>
                  <a:pt x="338" y="133"/>
                </a:lnTo>
                <a:lnTo>
                  <a:pt x="329" y="134"/>
                </a:lnTo>
                <a:lnTo>
                  <a:pt x="329" y="134"/>
                </a:lnTo>
                <a:lnTo>
                  <a:pt x="305" y="136"/>
                </a:lnTo>
                <a:lnTo>
                  <a:pt x="305" y="136"/>
                </a:lnTo>
                <a:lnTo>
                  <a:pt x="264" y="138"/>
                </a:lnTo>
                <a:lnTo>
                  <a:pt x="264" y="138"/>
                </a:lnTo>
                <a:lnTo>
                  <a:pt x="251" y="138"/>
                </a:lnTo>
                <a:lnTo>
                  <a:pt x="251" y="138"/>
                </a:lnTo>
                <a:lnTo>
                  <a:pt x="224" y="139"/>
                </a:lnTo>
                <a:lnTo>
                  <a:pt x="224" y="139"/>
                </a:lnTo>
                <a:lnTo>
                  <a:pt x="193" y="141"/>
                </a:lnTo>
                <a:lnTo>
                  <a:pt x="193" y="141"/>
                </a:lnTo>
                <a:lnTo>
                  <a:pt x="177" y="141"/>
                </a:lnTo>
                <a:lnTo>
                  <a:pt x="177" y="141"/>
                </a:lnTo>
                <a:lnTo>
                  <a:pt x="187" y="141"/>
                </a:lnTo>
                <a:lnTo>
                  <a:pt x="187" y="141"/>
                </a:lnTo>
                <a:lnTo>
                  <a:pt x="215" y="142"/>
                </a:lnTo>
                <a:lnTo>
                  <a:pt x="215" y="142"/>
                </a:lnTo>
                <a:lnTo>
                  <a:pt x="259" y="142"/>
                </a:lnTo>
                <a:lnTo>
                  <a:pt x="259" y="142"/>
                </a:lnTo>
                <a:lnTo>
                  <a:pt x="289" y="141"/>
                </a:lnTo>
                <a:lnTo>
                  <a:pt x="289" y="141"/>
                </a:lnTo>
                <a:lnTo>
                  <a:pt x="302" y="139"/>
                </a:lnTo>
                <a:lnTo>
                  <a:pt x="302" y="139"/>
                </a:lnTo>
                <a:lnTo>
                  <a:pt x="316" y="139"/>
                </a:lnTo>
                <a:lnTo>
                  <a:pt x="316" y="139"/>
                </a:lnTo>
                <a:lnTo>
                  <a:pt x="327" y="138"/>
                </a:lnTo>
                <a:lnTo>
                  <a:pt x="338" y="134"/>
                </a:lnTo>
                <a:lnTo>
                  <a:pt x="338" y="134"/>
                </a:lnTo>
                <a:lnTo>
                  <a:pt x="338" y="134"/>
                </a:lnTo>
                <a:lnTo>
                  <a:pt x="338" y="134"/>
                </a:lnTo>
                <a:close/>
                <a:moveTo>
                  <a:pt x="62" y="138"/>
                </a:moveTo>
                <a:lnTo>
                  <a:pt x="62" y="138"/>
                </a:lnTo>
                <a:lnTo>
                  <a:pt x="62" y="138"/>
                </a:lnTo>
                <a:lnTo>
                  <a:pt x="62" y="138"/>
                </a:lnTo>
                <a:lnTo>
                  <a:pt x="60" y="138"/>
                </a:lnTo>
                <a:lnTo>
                  <a:pt x="60" y="138"/>
                </a:lnTo>
                <a:lnTo>
                  <a:pt x="51" y="134"/>
                </a:lnTo>
                <a:lnTo>
                  <a:pt x="51" y="134"/>
                </a:lnTo>
                <a:lnTo>
                  <a:pt x="41" y="131"/>
                </a:lnTo>
                <a:lnTo>
                  <a:pt x="41" y="131"/>
                </a:lnTo>
                <a:lnTo>
                  <a:pt x="26" y="123"/>
                </a:lnTo>
                <a:lnTo>
                  <a:pt x="26" y="123"/>
                </a:lnTo>
                <a:lnTo>
                  <a:pt x="18" y="117"/>
                </a:lnTo>
                <a:lnTo>
                  <a:pt x="10" y="109"/>
                </a:lnTo>
                <a:lnTo>
                  <a:pt x="10" y="109"/>
                </a:lnTo>
                <a:lnTo>
                  <a:pt x="10" y="109"/>
                </a:lnTo>
                <a:lnTo>
                  <a:pt x="10" y="109"/>
                </a:lnTo>
                <a:lnTo>
                  <a:pt x="11" y="115"/>
                </a:lnTo>
                <a:lnTo>
                  <a:pt x="11" y="115"/>
                </a:lnTo>
                <a:lnTo>
                  <a:pt x="13" y="125"/>
                </a:lnTo>
                <a:lnTo>
                  <a:pt x="13" y="125"/>
                </a:lnTo>
                <a:lnTo>
                  <a:pt x="15" y="128"/>
                </a:lnTo>
                <a:lnTo>
                  <a:pt x="16" y="130"/>
                </a:lnTo>
                <a:lnTo>
                  <a:pt x="16" y="130"/>
                </a:lnTo>
                <a:lnTo>
                  <a:pt x="22" y="134"/>
                </a:lnTo>
                <a:lnTo>
                  <a:pt x="22" y="134"/>
                </a:lnTo>
                <a:lnTo>
                  <a:pt x="30" y="136"/>
                </a:lnTo>
                <a:lnTo>
                  <a:pt x="38" y="138"/>
                </a:lnTo>
                <a:lnTo>
                  <a:pt x="38" y="138"/>
                </a:lnTo>
                <a:lnTo>
                  <a:pt x="60" y="138"/>
                </a:lnTo>
                <a:lnTo>
                  <a:pt x="60" y="138"/>
                </a:lnTo>
                <a:lnTo>
                  <a:pt x="62" y="138"/>
                </a:lnTo>
                <a:lnTo>
                  <a:pt x="62" y="138"/>
                </a:lnTo>
                <a:close/>
                <a:moveTo>
                  <a:pt x="106" y="11"/>
                </a:moveTo>
                <a:lnTo>
                  <a:pt x="106" y="11"/>
                </a:lnTo>
                <a:lnTo>
                  <a:pt x="106" y="14"/>
                </a:lnTo>
                <a:lnTo>
                  <a:pt x="106" y="14"/>
                </a:lnTo>
                <a:lnTo>
                  <a:pt x="105" y="29"/>
                </a:lnTo>
                <a:lnTo>
                  <a:pt x="105" y="29"/>
                </a:lnTo>
                <a:lnTo>
                  <a:pt x="103" y="43"/>
                </a:lnTo>
                <a:lnTo>
                  <a:pt x="103" y="43"/>
                </a:lnTo>
                <a:lnTo>
                  <a:pt x="103" y="62"/>
                </a:lnTo>
                <a:lnTo>
                  <a:pt x="103" y="62"/>
                </a:lnTo>
                <a:lnTo>
                  <a:pt x="103" y="71"/>
                </a:lnTo>
                <a:lnTo>
                  <a:pt x="103" y="71"/>
                </a:lnTo>
                <a:lnTo>
                  <a:pt x="105" y="78"/>
                </a:lnTo>
                <a:lnTo>
                  <a:pt x="105" y="78"/>
                </a:lnTo>
                <a:lnTo>
                  <a:pt x="106" y="74"/>
                </a:lnTo>
                <a:lnTo>
                  <a:pt x="106" y="74"/>
                </a:lnTo>
                <a:lnTo>
                  <a:pt x="109" y="54"/>
                </a:lnTo>
                <a:lnTo>
                  <a:pt x="109" y="54"/>
                </a:lnTo>
                <a:lnTo>
                  <a:pt x="109" y="38"/>
                </a:lnTo>
                <a:lnTo>
                  <a:pt x="109" y="38"/>
                </a:lnTo>
                <a:lnTo>
                  <a:pt x="109" y="24"/>
                </a:lnTo>
                <a:lnTo>
                  <a:pt x="109" y="24"/>
                </a:lnTo>
                <a:lnTo>
                  <a:pt x="108" y="13"/>
                </a:lnTo>
                <a:lnTo>
                  <a:pt x="108" y="13"/>
                </a:lnTo>
                <a:lnTo>
                  <a:pt x="108" y="13"/>
                </a:lnTo>
                <a:lnTo>
                  <a:pt x="106" y="11"/>
                </a:lnTo>
                <a:lnTo>
                  <a:pt x="106" y="11"/>
                </a:lnTo>
                <a:close/>
                <a:moveTo>
                  <a:pt x="24" y="32"/>
                </a:moveTo>
                <a:lnTo>
                  <a:pt x="24" y="32"/>
                </a:lnTo>
                <a:lnTo>
                  <a:pt x="24" y="33"/>
                </a:lnTo>
                <a:lnTo>
                  <a:pt x="24" y="33"/>
                </a:lnTo>
                <a:lnTo>
                  <a:pt x="24" y="35"/>
                </a:lnTo>
                <a:lnTo>
                  <a:pt x="24" y="35"/>
                </a:lnTo>
                <a:lnTo>
                  <a:pt x="24" y="44"/>
                </a:lnTo>
                <a:lnTo>
                  <a:pt x="24" y="44"/>
                </a:lnTo>
                <a:lnTo>
                  <a:pt x="22" y="67"/>
                </a:lnTo>
                <a:lnTo>
                  <a:pt x="22" y="67"/>
                </a:lnTo>
                <a:lnTo>
                  <a:pt x="21" y="90"/>
                </a:lnTo>
                <a:lnTo>
                  <a:pt x="21" y="90"/>
                </a:lnTo>
                <a:lnTo>
                  <a:pt x="21" y="92"/>
                </a:lnTo>
                <a:lnTo>
                  <a:pt x="21" y="92"/>
                </a:lnTo>
                <a:lnTo>
                  <a:pt x="22" y="92"/>
                </a:lnTo>
                <a:lnTo>
                  <a:pt x="22" y="93"/>
                </a:lnTo>
                <a:lnTo>
                  <a:pt x="22" y="93"/>
                </a:lnTo>
                <a:lnTo>
                  <a:pt x="24" y="97"/>
                </a:lnTo>
                <a:lnTo>
                  <a:pt x="24" y="97"/>
                </a:lnTo>
                <a:lnTo>
                  <a:pt x="27" y="62"/>
                </a:lnTo>
                <a:lnTo>
                  <a:pt x="27" y="27"/>
                </a:lnTo>
                <a:lnTo>
                  <a:pt x="27" y="27"/>
                </a:lnTo>
                <a:lnTo>
                  <a:pt x="22" y="29"/>
                </a:lnTo>
                <a:lnTo>
                  <a:pt x="22" y="29"/>
                </a:lnTo>
                <a:lnTo>
                  <a:pt x="24" y="32"/>
                </a:lnTo>
                <a:lnTo>
                  <a:pt x="24" y="32"/>
                </a:lnTo>
                <a:close/>
                <a:moveTo>
                  <a:pt x="142" y="46"/>
                </a:moveTo>
                <a:lnTo>
                  <a:pt x="142" y="46"/>
                </a:lnTo>
                <a:lnTo>
                  <a:pt x="147" y="43"/>
                </a:lnTo>
                <a:lnTo>
                  <a:pt x="147" y="43"/>
                </a:lnTo>
                <a:lnTo>
                  <a:pt x="147" y="41"/>
                </a:lnTo>
                <a:lnTo>
                  <a:pt x="147" y="41"/>
                </a:lnTo>
                <a:lnTo>
                  <a:pt x="147" y="16"/>
                </a:lnTo>
                <a:lnTo>
                  <a:pt x="147" y="16"/>
                </a:lnTo>
                <a:lnTo>
                  <a:pt x="147" y="11"/>
                </a:lnTo>
                <a:lnTo>
                  <a:pt x="147" y="11"/>
                </a:lnTo>
                <a:lnTo>
                  <a:pt x="138" y="11"/>
                </a:lnTo>
                <a:lnTo>
                  <a:pt x="138" y="11"/>
                </a:lnTo>
                <a:lnTo>
                  <a:pt x="136" y="18"/>
                </a:lnTo>
                <a:lnTo>
                  <a:pt x="136" y="18"/>
                </a:lnTo>
                <a:lnTo>
                  <a:pt x="136" y="22"/>
                </a:lnTo>
                <a:lnTo>
                  <a:pt x="136" y="22"/>
                </a:lnTo>
                <a:lnTo>
                  <a:pt x="138" y="44"/>
                </a:lnTo>
                <a:lnTo>
                  <a:pt x="138" y="44"/>
                </a:lnTo>
                <a:lnTo>
                  <a:pt x="138" y="46"/>
                </a:lnTo>
                <a:lnTo>
                  <a:pt x="138" y="46"/>
                </a:lnTo>
                <a:lnTo>
                  <a:pt x="139" y="46"/>
                </a:lnTo>
                <a:lnTo>
                  <a:pt x="139" y="46"/>
                </a:lnTo>
                <a:lnTo>
                  <a:pt x="139" y="46"/>
                </a:lnTo>
                <a:lnTo>
                  <a:pt x="139" y="46"/>
                </a:lnTo>
                <a:lnTo>
                  <a:pt x="139" y="26"/>
                </a:lnTo>
                <a:lnTo>
                  <a:pt x="139" y="26"/>
                </a:lnTo>
                <a:lnTo>
                  <a:pt x="139" y="22"/>
                </a:lnTo>
                <a:lnTo>
                  <a:pt x="138" y="21"/>
                </a:lnTo>
                <a:lnTo>
                  <a:pt x="138" y="21"/>
                </a:lnTo>
                <a:lnTo>
                  <a:pt x="139" y="19"/>
                </a:lnTo>
                <a:lnTo>
                  <a:pt x="141" y="18"/>
                </a:lnTo>
                <a:lnTo>
                  <a:pt x="141" y="18"/>
                </a:lnTo>
                <a:lnTo>
                  <a:pt x="144" y="19"/>
                </a:lnTo>
                <a:lnTo>
                  <a:pt x="146" y="21"/>
                </a:lnTo>
                <a:lnTo>
                  <a:pt x="146" y="21"/>
                </a:lnTo>
                <a:lnTo>
                  <a:pt x="144" y="22"/>
                </a:lnTo>
                <a:lnTo>
                  <a:pt x="142" y="26"/>
                </a:lnTo>
                <a:lnTo>
                  <a:pt x="142" y="26"/>
                </a:lnTo>
                <a:lnTo>
                  <a:pt x="142" y="44"/>
                </a:lnTo>
                <a:lnTo>
                  <a:pt x="142" y="44"/>
                </a:lnTo>
                <a:lnTo>
                  <a:pt x="142" y="46"/>
                </a:lnTo>
                <a:lnTo>
                  <a:pt x="142" y="46"/>
                </a:lnTo>
                <a:close/>
                <a:moveTo>
                  <a:pt x="237" y="48"/>
                </a:moveTo>
                <a:lnTo>
                  <a:pt x="237" y="48"/>
                </a:lnTo>
                <a:lnTo>
                  <a:pt x="237" y="44"/>
                </a:lnTo>
                <a:lnTo>
                  <a:pt x="237" y="44"/>
                </a:lnTo>
                <a:lnTo>
                  <a:pt x="234" y="48"/>
                </a:lnTo>
                <a:lnTo>
                  <a:pt x="234" y="48"/>
                </a:lnTo>
                <a:lnTo>
                  <a:pt x="232" y="48"/>
                </a:lnTo>
                <a:lnTo>
                  <a:pt x="232" y="48"/>
                </a:lnTo>
                <a:lnTo>
                  <a:pt x="231" y="46"/>
                </a:lnTo>
                <a:lnTo>
                  <a:pt x="231" y="46"/>
                </a:lnTo>
                <a:lnTo>
                  <a:pt x="231" y="44"/>
                </a:lnTo>
                <a:lnTo>
                  <a:pt x="231" y="44"/>
                </a:lnTo>
                <a:lnTo>
                  <a:pt x="232" y="40"/>
                </a:lnTo>
                <a:lnTo>
                  <a:pt x="232" y="40"/>
                </a:lnTo>
                <a:lnTo>
                  <a:pt x="232" y="37"/>
                </a:lnTo>
                <a:lnTo>
                  <a:pt x="232" y="37"/>
                </a:lnTo>
                <a:lnTo>
                  <a:pt x="232" y="37"/>
                </a:lnTo>
                <a:lnTo>
                  <a:pt x="232" y="37"/>
                </a:lnTo>
                <a:lnTo>
                  <a:pt x="231" y="38"/>
                </a:lnTo>
                <a:lnTo>
                  <a:pt x="231" y="38"/>
                </a:lnTo>
                <a:lnTo>
                  <a:pt x="226" y="46"/>
                </a:lnTo>
                <a:lnTo>
                  <a:pt x="226" y="46"/>
                </a:lnTo>
                <a:lnTo>
                  <a:pt x="224" y="48"/>
                </a:lnTo>
                <a:lnTo>
                  <a:pt x="224" y="48"/>
                </a:lnTo>
                <a:lnTo>
                  <a:pt x="223" y="49"/>
                </a:lnTo>
                <a:lnTo>
                  <a:pt x="223" y="49"/>
                </a:lnTo>
                <a:lnTo>
                  <a:pt x="221" y="46"/>
                </a:lnTo>
                <a:lnTo>
                  <a:pt x="221" y="46"/>
                </a:lnTo>
                <a:lnTo>
                  <a:pt x="221" y="44"/>
                </a:lnTo>
                <a:lnTo>
                  <a:pt x="221" y="44"/>
                </a:lnTo>
                <a:lnTo>
                  <a:pt x="223" y="38"/>
                </a:lnTo>
                <a:lnTo>
                  <a:pt x="223" y="38"/>
                </a:lnTo>
                <a:lnTo>
                  <a:pt x="223" y="32"/>
                </a:lnTo>
                <a:lnTo>
                  <a:pt x="223" y="32"/>
                </a:lnTo>
                <a:lnTo>
                  <a:pt x="221" y="30"/>
                </a:lnTo>
                <a:lnTo>
                  <a:pt x="221" y="30"/>
                </a:lnTo>
                <a:lnTo>
                  <a:pt x="221" y="30"/>
                </a:lnTo>
                <a:lnTo>
                  <a:pt x="213" y="32"/>
                </a:lnTo>
                <a:lnTo>
                  <a:pt x="213" y="32"/>
                </a:lnTo>
                <a:lnTo>
                  <a:pt x="209" y="33"/>
                </a:lnTo>
                <a:lnTo>
                  <a:pt x="209" y="33"/>
                </a:lnTo>
                <a:lnTo>
                  <a:pt x="209" y="35"/>
                </a:lnTo>
                <a:lnTo>
                  <a:pt x="209" y="35"/>
                </a:lnTo>
                <a:lnTo>
                  <a:pt x="210" y="37"/>
                </a:lnTo>
                <a:lnTo>
                  <a:pt x="210" y="37"/>
                </a:lnTo>
                <a:lnTo>
                  <a:pt x="210" y="40"/>
                </a:lnTo>
                <a:lnTo>
                  <a:pt x="210" y="40"/>
                </a:lnTo>
                <a:lnTo>
                  <a:pt x="212" y="40"/>
                </a:lnTo>
                <a:lnTo>
                  <a:pt x="212" y="40"/>
                </a:lnTo>
                <a:lnTo>
                  <a:pt x="213" y="35"/>
                </a:lnTo>
                <a:lnTo>
                  <a:pt x="213" y="35"/>
                </a:lnTo>
                <a:lnTo>
                  <a:pt x="215" y="33"/>
                </a:lnTo>
                <a:lnTo>
                  <a:pt x="215" y="33"/>
                </a:lnTo>
                <a:lnTo>
                  <a:pt x="217" y="32"/>
                </a:lnTo>
                <a:lnTo>
                  <a:pt x="218" y="33"/>
                </a:lnTo>
                <a:lnTo>
                  <a:pt x="218" y="33"/>
                </a:lnTo>
                <a:lnTo>
                  <a:pt x="218" y="35"/>
                </a:lnTo>
                <a:lnTo>
                  <a:pt x="218" y="35"/>
                </a:lnTo>
                <a:lnTo>
                  <a:pt x="218" y="40"/>
                </a:lnTo>
                <a:lnTo>
                  <a:pt x="218" y="40"/>
                </a:lnTo>
                <a:lnTo>
                  <a:pt x="218" y="46"/>
                </a:lnTo>
                <a:lnTo>
                  <a:pt x="218" y="46"/>
                </a:lnTo>
                <a:lnTo>
                  <a:pt x="218" y="48"/>
                </a:lnTo>
                <a:lnTo>
                  <a:pt x="217" y="49"/>
                </a:lnTo>
                <a:lnTo>
                  <a:pt x="217" y="49"/>
                </a:lnTo>
                <a:lnTo>
                  <a:pt x="215" y="49"/>
                </a:lnTo>
                <a:lnTo>
                  <a:pt x="215" y="49"/>
                </a:lnTo>
                <a:lnTo>
                  <a:pt x="218" y="52"/>
                </a:lnTo>
                <a:lnTo>
                  <a:pt x="218" y="52"/>
                </a:lnTo>
                <a:lnTo>
                  <a:pt x="223" y="52"/>
                </a:lnTo>
                <a:lnTo>
                  <a:pt x="223" y="52"/>
                </a:lnTo>
                <a:lnTo>
                  <a:pt x="228" y="51"/>
                </a:lnTo>
                <a:lnTo>
                  <a:pt x="228" y="51"/>
                </a:lnTo>
                <a:lnTo>
                  <a:pt x="232" y="51"/>
                </a:lnTo>
                <a:lnTo>
                  <a:pt x="237" y="48"/>
                </a:lnTo>
                <a:lnTo>
                  <a:pt x="237" y="48"/>
                </a:lnTo>
                <a:close/>
                <a:moveTo>
                  <a:pt x="329" y="84"/>
                </a:moveTo>
                <a:lnTo>
                  <a:pt x="329" y="84"/>
                </a:lnTo>
                <a:lnTo>
                  <a:pt x="329" y="84"/>
                </a:lnTo>
                <a:lnTo>
                  <a:pt x="329" y="84"/>
                </a:lnTo>
                <a:lnTo>
                  <a:pt x="329" y="82"/>
                </a:lnTo>
                <a:lnTo>
                  <a:pt x="329" y="82"/>
                </a:lnTo>
                <a:lnTo>
                  <a:pt x="330" y="81"/>
                </a:lnTo>
                <a:lnTo>
                  <a:pt x="330" y="81"/>
                </a:lnTo>
                <a:lnTo>
                  <a:pt x="332" y="71"/>
                </a:lnTo>
                <a:lnTo>
                  <a:pt x="332" y="62"/>
                </a:lnTo>
                <a:lnTo>
                  <a:pt x="332" y="62"/>
                </a:lnTo>
                <a:lnTo>
                  <a:pt x="330" y="44"/>
                </a:lnTo>
                <a:lnTo>
                  <a:pt x="330" y="44"/>
                </a:lnTo>
                <a:lnTo>
                  <a:pt x="329" y="26"/>
                </a:lnTo>
                <a:lnTo>
                  <a:pt x="329" y="26"/>
                </a:lnTo>
                <a:lnTo>
                  <a:pt x="327" y="19"/>
                </a:lnTo>
                <a:lnTo>
                  <a:pt x="327" y="19"/>
                </a:lnTo>
                <a:lnTo>
                  <a:pt x="327" y="19"/>
                </a:lnTo>
                <a:lnTo>
                  <a:pt x="327" y="19"/>
                </a:lnTo>
                <a:lnTo>
                  <a:pt x="327" y="19"/>
                </a:lnTo>
                <a:lnTo>
                  <a:pt x="327" y="19"/>
                </a:lnTo>
                <a:lnTo>
                  <a:pt x="327" y="21"/>
                </a:lnTo>
                <a:lnTo>
                  <a:pt x="327" y="21"/>
                </a:lnTo>
                <a:lnTo>
                  <a:pt x="325" y="27"/>
                </a:lnTo>
                <a:lnTo>
                  <a:pt x="327" y="33"/>
                </a:lnTo>
                <a:lnTo>
                  <a:pt x="327" y="33"/>
                </a:lnTo>
                <a:lnTo>
                  <a:pt x="327" y="51"/>
                </a:lnTo>
                <a:lnTo>
                  <a:pt x="327" y="51"/>
                </a:lnTo>
                <a:lnTo>
                  <a:pt x="327" y="74"/>
                </a:lnTo>
                <a:lnTo>
                  <a:pt x="327" y="74"/>
                </a:lnTo>
                <a:lnTo>
                  <a:pt x="329" y="84"/>
                </a:lnTo>
                <a:lnTo>
                  <a:pt x="329" y="84"/>
                </a:lnTo>
                <a:close/>
                <a:moveTo>
                  <a:pt x="49" y="16"/>
                </a:moveTo>
                <a:lnTo>
                  <a:pt x="49" y="16"/>
                </a:lnTo>
                <a:lnTo>
                  <a:pt x="48" y="18"/>
                </a:lnTo>
                <a:lnTo>
                  <a:pt x="48" y="18"/>
                </a:lnTo>
                <a:lnTo>
                  <a:pt x="48" y="21"/>
                </a:lnTo>
                <a:lnTo>
                  <a:pt x="46" y="24"/>
                </a:lnTo>
                <a:lnTo>
                  <a:pt x="46" y="24"/>
                </a:lnTo>
                <a:lnTo>
                  <a:pt x="48" y="59"/>
                </a:lnTo>
                <a:lnTo>
                  <a:pt x="48" y="59"/>
                </a:lnTo>
                <a:lnTo>
                  <a:pt x="48" y="60"/>
                </a:lnTo>
                <a:lnTo>
                  <a:pt x="49" y="60"/>
                </a:lnTo>
                <a:lnTo>
                  <a:pt x="49" y="60"/>
                </a:lnTo>
                <a:lnTo>
                  <a:pt x="51" y="49"/>
                </a:lnTo>
                <a:lnTo>
                  <a:pt x="51" y="49"/>
                </a:lnTo>
                <a:lnTo>
                  <a:pt x="51" y="48"/>
                </a:lnTo>
                <a:lnTo>
                  <a:pt x="51" y="48"/>
                </a:lnTo>
                <a:lnTo>
                  <a:pt x="51" y="46"/>
                </a:lnTo>
                <a:lnTo>
                  <a:pt x="51" y="46"/>
                </a:lnTo>
                <a:lnTo>
                  <a:pt x="51" y="46"/>
                </a:lnTo>
                <a:lnTo>
                  <a:pt x="51" y="44"/>
                </a:lnTo>
                <a:lnTo>
                  <a:pt x="51" y="44"/>
                </a:lnTo>
                <a:lnTo>
                  <a:pt x="52" y="24"/>
                </a:lnTo>
                <a:lnTo>
                  <a:pt x="52" y="24"/>
                </a:lnTo>
                <a:lnTo>
                  <a:pt x="52" y="16"/>
                </a:lnTo>
                <a:lnTo>
                  <a:pt x="52" y="16"/>
                </a:lnTo>
                <a:lnTo>
                  <a:pt x="51" y="16"/>
                </a:lnTo>
                <a:lnTo>
                  <a:pt x="51" y="16"/>
                </a:lnTo>
                <a:lnTo>
                  <a:pt x="49" y="16"/>
                </a:lnTo>
                <a:lnTo>
                  <a:pt x="49" y="16"/>
                </a:lnTo>
                <a:close/>
                <a:moveTo>
                  <a:pt x="35" y="26"/>
                </a:moveTo>
                <a:lnTo>
                  <a:pt x="35" y="26"/>
                </a:lnTo>
                <a:lnTo>
                  <a:pt x="35" y="33"/>
                </a:lnTo>
                <a:lnTo>
                  <a:pt x="35" y="33"/>
                </a:lnTo>
                <a:lnTo>
                  <a:pt x="34" y="73"/>
                </a:lnTo>
                <a:lnTo>
                  <a:pt x="34" y="73"/>
                </a:lnTo>
                <a:lnTo>
                  <a:pt x="34" y="76"/>
                </a:lnTo>
                <a:lnTo>
                  <a:pt x="34" y="76"/>
                </a:lnTo>
                <a:lnTo>
                  <a:pt x="35" y="76"/>
                </a:lnTo>
                <a:lnTo>
                  <a:pt x="35" y="76"/>
                </a:lnTo>
                <a:lnTo>
                  <a:pt x="38" y="51"/>
                </a:lnTo>
                <a:lnTo>
                  <a:pt x="38" y="24"/>
                </a:lnTo>
                <a:lnTo>
                  <a:pt x="38" y="24"/>
                </a:lnTo>
                <a:lnTo>
                  <a:pt x="38" y="26"/>
                </a:lnTo>
                <a:lnTo>
                  <a:pt x="38" y="26"/>
                </a:lnTo>
                <a:lnTo>
                  <a:pt x="37" y="27"/>
                </a:lnTo>
                <a:lnTo>
                  <a:pt x="37" y="27"/>
                </a:lnTo>
                <a:lnTo>
                  <a:pt x="35" y="26"/>
                </a:lnTo>
                <a:lnTo>
                  <a:pt x="35" y="26"/>
                </a:lnTo>
                <a:close/>
                <a:moveTo>
                  <a:pt x="67" y="59"/>
                </a:moveTo>
                <a:lnTo>
                  <a:pt x="67" y="59"/>
                </a:lnTo>
                <a:lnTo>
                  <a:pt x="67" y="38"/>
                </a:lnTo>
                <a:lnTo>
                  <a:pt x="65" y="18"/>
                </a:lnTo>
                <a:lnTo>
                  <a:pt x="65" y="18"/>
                </a:lnTo>
                <a:lnTo>
                  <a:pt x="64" y="19"/>
                </a:lnTo>
                <a:lnTo>
                  <a:pt x="64" y="19"/>
                </a:lnTo>
                <a:lnTo>
                  <a:pt x="64" y="24"/>
                </a:lnTo>
                <a:lnTo>
                  <a:pt x="64" y="24"/>
                </a:lnTo>
                <a:lnTo>
                  <a:pt x="62" y="35"/>
                </a:lnTo>
                <a:lnTo>
                  <a:pt x="62" y="35"/>
                </a:lnTo>
                <a:lnTo>
                  <a:pt x="62" y="46"/>
                </a:lnTo>
                <a:lnTo>
                  <a:pt x="62" y="46"/>
                </a:lnTo>
                <a:lnTo>
                  <a:pt x="64" y="48"/>
                </a:lnTo>
                <a:lnTo>
                  <a:pt x="62" y="49"/>
                </a:lnTo>
                <a:lnTo>
                  <a:pt x="62" y="49"/>
                </a:lnTo>
                <a:lnTo>
                  <a:pt x="60" y="62"/>
                </a:lnTo>
                <a:lnTo>
                  <a:pt x="60" y="62"/>
                </a:lnTo>
                <a:lnTo>
                  <a:pt x="64" y="60"/>
                </a:lnTo>
                <a:lnTo>
                  <a:pt x="64" y="60"/>
                </a:lnTo>
                <a:lnTo>
                  <a:pt x="65" y="59"/>
                </a:lnTo>
                <a:lnTo>
                  <a:pt x="67" y="59"/>
                </a:lnTo>
                <a:lnTo>
                  <a:pt x="67" y="59"/>
                </a:lnTo>
                <a:close/>
                <a:moveTo>
                  <a:pt x="280" y="79"/>
                </a:moveTo>
                <a:lnTo>
                  <a:pt x="280" y="79"/>
                </a:lnTo>
                <a:lnTo>
                  <a:pt x="280" y="78"/>
                </a:lnTo>
                <a:lnTo>
                  <a:pt x="280" y="78"/>
                </a:lnTo>
                <a:lnTo>
                  <a:pt x="280" y="62"/>
                </a:lnTo>
                <a:lnTo>
                  <a:pt x="280" y="62"/>
                </a:lnTo>
                <a:lnTo>
                  <a:pt x="280" y="60"/>
                </a:lnTo>
                <a:lnTo>
                  <a:pt x="280" y="60"/>
                </a:lnTo>
                <a:lnTo>
                  <a:pt x="278" y="59"/>
                </a:lnTo>
                <a:lnTo>
                  <a:pt x="280" y="57"/>
                </a:lnTo>
                <a:lnTo>
                  <a:pt x="280" y="57"/>
                </a:lnTo>
                <a:lnTo>
                  <a:pt x="280" y="56"/>
                </a:lnTo>
                <a:lnTo>
                  <a:pt x="280" y="56"/>
                </a:lnTo>
                <a:lnTo>
                  <a:pt x="280" y="18"/>
                </a:lnTo>
                <a:lnTo>
                  <a:pt x="280" y="18"/>
                </a:lnTo>
                <a:lnTo>
                  <a:pt x="280" y="14"/>
                </a:lnTo>
                <a:lnTo>
                  <a:pt x="280" y="14"/>
                </a:lnTo>
                <a:lnTo>
                  <a:pt x="278" y="13"/>
                </a:lnTo>
                <a:lnTo>
                  <a:pt x="278" y="13"/>
                </a:lnTo>
                <a:lnTo>
                  <a:pt x="278" y="14"/>
                </a:lnTo>
                <a:lnTo>
                  <a:pt x="278" y="14"/>
                </a:lnTo>
                <a:lnTo>
                  <a:pt x="276" y="19"/>
                </a:lnTo>
                <a:lnTo>
                  <a:pt x="276" y="19"/>
                </a:lnTo>
                <a:lnTo>
                  <a:pt x="276" y="76"/>
                </a:lnTo>
                <a:lnTo>
                  <a:pt x="276" y="76"/>
                </a:lnTo>
                <a:lnTo>
                  <a:pt x="276" y="78"/>
                </a:lnTo>
                <a:lnTo>
                  <a:pt x="276" y="78"/>
                </a:lnTo>
                <a:lnTo>
                  <a:pt x="280" y="79"/>
                </a:lnTo>
                <a:lnTo>
                  <a:pt x="280" y="79"/>
                </a:lnTo>
                <a:close/>
                <a:moveTo>
                  <a:pt x="318" y="48"/>
                </a:moveTo>
                <a:lnTo>
                  <a:pt x="318" y="48"/>
                </a:lnTo>
                <a:lnTo>
                  <a:pt x="318" y="46"/>
                </a:lnTo>
                <a:lnTo>
                  <a:pt x="318" y="46"/>
                </a:lnTo>
                <a:lnTo>
                  <a:pt x="318" y="27"/>
                </a:lnTo>
                <a:lnTo>
                  <a:pt x="318" y="27"/>
                </a:lnTo>
                <a:lnTo>
                  <a:pt x="316" y="22"/>
                </a:lnTo>
                <a:lnTo>
                  <a:pt x="316" y="22"/>
                </a:lnTo>
                <a:lnTo>
                  <a:pt x="314" y="22"/>
                </a:lnTo>
                <a:lnTo>
                  <a:pt x="314" y="22"/>
                </a:lnTo>
                <a:lnTo>
                  <a:pt x="314" y="21"/>
                </a:lnTo>
                <a:lnTo>
                  <a:pt x="313" y="21"/>
                </a:lnTo>
                <a:lnTo>
                  <a:pt x="313" y="21"/>
                </a:lnTo>
                <a:lnTo>
                  <a:pt x="313" y="19"/>
                </a:lnTo>
                <a:lnTo>
                  <a:pt x="314" y="16"/>
                </a:lnTo>
                <a:lnTo>
                  <a:pt x="314" y="16"/>
                </a:lnTo>
                <a:lnTo>
                  <a:pt x="314" y="16"/>
                </a:lnTo>
                <a:lnTo>
                  <a:pt x="314" y="16"/>
                </a:lnTo>
                <a:lnTo>
                  <a:pt x="313" y="16"/>
                </a:lnTo>
                <a:lnTo>
                  <a:pt x="313" y="16"/>
                </a:lnTo>
                <a:lnTo>
                  <a:pt x="311" y="22"/>
                </a:lnTo>
                <a:lnTo>
                  <a:pt x="311" y="22"/>
                </a:lnTo>
                <a:lnTo>
                  <a:pt x="311" y="40"/>
                </a:lnTo>
                <a:lnTo>
                  <a:pt x="311" y="40"/>
                </a:lnTo>
                <a:lnTo>
                  <a:pt x="311" y="41"/>
                </a:lnTo>
                <a:lnTo>
                  <a:pt x="311" y="41"/>
                </a:lnTo>
                <a:lnTo>
                  <a:pt x="313" y="41"/>
                </a:lnTo>
                <a:lnTo>
                  <a:pt x="313" y="41"/>
                </a:lnTo>
                <a:lnTo>
                  <a:pt x="314" y="41"/>
                </a:lnTo>
                <a:lnTo>
                  <a:pt x="316" y="43"/>
                </a:lnTo>
                <a:lnTo>
                  <a:pt x="316" y="43"/>
                </a:lnTo>
                <a:lnTo>
                  <a:pt x="316" y="44"/>
                </a:lnTo>
                <a:lnTo>
                  <a:pt x="314" y="44"/>
                </a:lnTo>
                <a:lnTo>
                  <a:pt x="314" y="44"/>
                </a:lnTo>
                <a:lnTo>
                  <a:pt x="311" y="46"/>
                </a:lnTo>
                <a:lnTo>
                  <a:pt x="311" y="46"/>
                </a:lnTo>
                <a:lnTo>
                  <a:pt x="311" y="51"/>
                </a:lnTo>
                <a:lnTo>
                  <a:pt x="311" y="51"/>
                </a:lnTo>
                <a:lnTo>
                  <a:pt x="314" y="51"/>
                </a:lnTo>
                <a:lnTo>
                  <a:pt x="314" y="51"/>
                </a:lnTo>
                <a:lnTo>
                  <a:pt x="316" y="49"/>
                </a:lnTo>
                <a:lnTo>
                  <a:pt x="316" y="49"/>
                </a:lnTo>
                <a:lnTo>
                  <a:pt x="316" y="48"/>
                </a:lnTo>
                <a:lnTo>
                  <a:pt x="318" y="48"/>
                </a:lnTo>
                <a:lnTo>
                  <a:pt x="318" y="48"/>
                </a:lnTo>
                <a:close/>
                <a:moveTo>
                  <a:pt x="133" y="71"/>
                </a:moveTo>
                <a:lnTo>
                  <a:pt x="133" y="71"/>
                </a:lnTo>
                <a:lnTo>
                  <a:pt x="135" y="48"/>
                </a:lnTo>
                <a:lnTo>
                  <a:pt x="135" y="48"/>
                </a:lnTo>
                <a:lnTo>
                  <a:pt x="128" y="48"/>
                </a:lnTo>
                <a:lnTo>
                  <a:pt x="128" y="48"/>
                </a:lnTo>
                <a:lnTo>
                  <a:pt x="127" y="70"/>
                </a:lnTo>
                <a:lnTo>
                  <a:pt x="127" y="70"/>
                </a:lnTo>
                <a:lnTo>
                  <a:pt x="133" y="71"/>
                </a:lnTo>
                <a:lnTo>
                  <a:pt x="133" y="71"/>
                </a:lnTo>
                <a:close/>
                <a:moveTo>
                  <a:pt x="130" y="11"/>
                </a:moveTo>
                <a:lnTo>
                  <a:pt x="130" y="11"/>
                </a:lnTo>
                <a:lnTo>
                  <a:pt x="130" y="13"/>
                </a:lnTo>
                <a:lnTo>
                  <a:pt x="130" y="13"/>
                </a:lnTo>
                <a:lnTo>
                  <a:pt x="130" y="14"/>
                </a:lnTo>
                <a:lnTo>
                  <a:pt x="130" y="14"/>
                </a:lnTo>
                <a:lnTo>
                  <a:pt x="130" y="18"/>
                </a:lnTo>
                <a:lnTo>
                  <a:pt x="130" y="18"/>
                </a:lnTo>
                <a:lnTo>
                  <a:pt x="128" y="43"/>
                </a:lnTo>
                <a:lnTo>
                  <a:pt x="128" y="43"/>
                </a:lnTo>
                <a:lnTo>
                  <a:pt x="128" y="44"/>
                </a:lnTo>
                <a:lnTo>
                  <a:pt x="128" y="44"/>
                </a:lnTo>
                <a:lnTo>
                  <a:pt x="130" y="44"/>
                </a:lnTo>
                <a:lnTo>
                  <a:pt x="131" y="44"/>
                </a:lnTo>
                <a:lnTo>
                  <a:pt x="131" y="44"/>
                </a:lnTo>
                <a:lnTo>
                  <a:pt x="133" y="46"/>
                </a:lnTo>
                <a:lnTo>
                  <a:pt x="135" y="46"/>
                </a:lnTo>
                <a:lnTo>
                  <a:pt x="135" y="46"/>
                </a:lnTo>
                <a:lnTo>
                  <a:pt x="135" y="44"/>
                </a:lnTo>
                <a:lnTo>
                  <a:pt x="135" y="44"/>
                </a:lnTo>
                <a:lnTo>
                  <a:pt x="133" y="22"/>
                </a:lnTo>
                <a:lnTo>
                  <a:pt x="133" y="22"/>
                </a:lnTo>
                <a:lnTo>
                  <a:pt x="131" y="13"/>
                </a:lnTo>
                <a:lnTo>
                  <a:pt x="131" y="13"/>
                </a:lnTo>
                <a:lnTo>
                  <a:pt x="131" y="13"/>
                </a:lnTo>
                <a:lnTo>
                  <a:pt x="131" y="11"/>
                </a:lnTo>
                <a:lnTo>
                  <a:pt x="131" y="11"/>
                </a:lnTo>
                <a:lnTo>
                  <a:pt x="130" y="11"/>
                </a:lnTo>
                <a:lnTo>
                  <a:pt x="130" y="11"/>
                </a:lnTo>
                <a:lnTo>
                  <a:pt x="130" y="11"/>
                </a:lnTo>
                <a:close/>
                <a:moveTo>
                  <a:pt x="56" y="109"/>
                </a:moveTo>
                <a:lnTo>
                  <a:pt x="56" y="109"/>
                </a:lnTo>
                <a:lnTo>
                  <a:pt x="60" y="101"/>
                </a:lnTo>
                <a:lnTo>
                  <a:pt x="62" y="92"/>
                </a:lnTo>
                <a:lnTo>
                  <a:pt x="65" y="73"/>
                </a:lnTo>
                <a:lnTo>
                  <a:pt x="65" y="73"/>
                </a:lnTo>
                <a:lnTo>
                  <a:pt x="62" y="74"/>
                </a:lnTo>
                <a:lnTo>
                  <a:pt x="59" y="74"/>
                </a:lnTo>
                <a:lnTo>
                  <a:pt x="59" y="74"/>
                </a:lnTo>
                <a:lnTo>
                  <a:pt x="57" y="87"/>
                </a:lnTo>
                <a:lnTo>
                  <a:pt x="57" y="87"/>
                </a:lnTo>
                <a:lnTo>
                  <a:pt x="59" y="85"/>
                </a:lnTo>
                <a:lnTo>
                  <a:pt x="59" y="85"/>
                </a:lnTo>
                <a:lnTo>
                  <a:pt x="59" y="84"/>
                </a:lnTo>
                <a:lnTo>
                  <a:pt x="60" y="84"/>
                </a:lnTo>
                <a:lnTo>
                  <a:pt x="60" y="84"/>
                </a:lnTo>
                <a:lnTo>
                  <a:pt x="64" y="84"/>
                </a:lnTo>
                <a:lnTo>
                  <a:pt x="64" y="84"/>
                </a:lnTo>
                <a:lnTo>
                  <a:pt x="62" y="87"/>
                </a:lnTo>
                <a:lnTo>
                  <a:pt x="62" y="87"/>
                </a:lnTo>
                <a:lnTo>
                  <a:pt x="62" y="89"/>
                </a:lnTo>
                <a:lnTo>
                  <a:pt x="62" y="89"/>
                </a:lnTo>
                <a:lnTo>
                  <a:pt x="62" y="92"/>
                </a:lnTo>
                <a:lnTo>
                  <a:pt x="60" y="93"/>
                </a:lnTo>
                <a:lnTo>
                  <a:pt x="60" y="93"/>
                </a:lnTo>
                <a:lnTo>
                  <a:pt x="59" y="95"/>
                </a:lnTo>
                <a:lnTo>
                  <a:pt x="59" y="95"/>
                </a:lnTo>
                <a:lnTo>
                  <a:pt x="56" y="95"/>
                </a:lnTo>
                <a:lnTo>
                  <a:pt x="56" y="95"/>
                </a:lnTo>
                <a:lnTo>
                  <a:pt x="56" y="103"/>
                </a:lnTo>
                <a:lnTo>
                  <a:pt x="56" y="103"/>
                </a:lnTo>
                <a:lnTo>
                  <a:pt x="56" y="109"/>
                </a:lnTo>
                <a:lnTo>
                  <a:pt x="56" y="109"/>
                </a:lnTo>
                <a:close/>
                <a:moveTo>
                  <a:pt x="303" y="11"/>
                </a:moveTo>
                <a:lnTo>
                  <a:pt x="303" y="11"/>
                </a:lnTo>
                <a:lnTo>
                  <a:pt x="303" y="11"/>
                </a:lnTo>
                <a:lnTo>
                  <a:pt x="303" y="11"/>
                </a:lnTo>
                <a:lnTo>
                  <a:pt x="305" y="11"/>
                </a:lnTo>
                <a:lnTo>
                  <a:pt x="305" y="11"/>
                </a:lnTo>
                <a:lnTo>
                  <a:pt x="313" y="13"/>
                </a:lnTo>
                <a:lnTo>
                  <a:pt x="313" y="13"/>
                </a:lnTo>
                <a:lnTo>
                  <a:pt x="314" y="13"/>
                </a:lnTo>
                <a:lnTo>
                  <a:pt x="314" y="13"/>
                </a:lnTo>
                <a:lnTo>
                  <a:pt x="329" y="16"/>
                </a:lnTo>
                <a:lnTo>
                  <a:pt x="329" y="16"/>
                </a:lnTo>
                <a:lnTo>
                  <a:pt x="330" y="14"/>
                </a:lnTo>
                <a:lnTo>
                  <a:pt x="330" y="14"/>
                </a:lnTo>
                <a:lnTo>
                  <a:pt x="333" y="14"/>
                </a:lnTo>
                <a:lnTo>
                  <a:pt x="335" y="16"/>
                </a:lnTo>
                <a:lnTo>
                  <a:pt x="335" y="16"/>
                </a:lnTo>
                <a:lnTo>
                  <a:pt x="336" y="18"/>
                </a:lnTo>
                <a:lnTo>
                  <a:pt x="336" y="18"/>
                </a:lnTo>
                <a:lnTo>
                  <a:pt x="344" y="21"/>
                </a:lnTo>
                <a:lnTo>
                  <a:pt x="344" y="21"/>
                </a:lnTo>
                <a:lnTo>
                  <a:pt x="346" y="21"/>
                </a:lnTo>
                <a:lnTo>
                  <a:pt x="346" y="21"/>
                </a:lnTo>
                <a:lnTo>
                  <a:pt x="343" y="16"/>
                </a:lnTo>
                <a:lnTo>
                  <a:pt x="338" y="13"/>
                </a:lnTo>
                <a:lnTo>
                  <a:pt x="338" y="13"/>
                </a:lnTo>
                <a:lnTo>
                  <a:pt x="336" y="13"/>
                </a:lnTo>
                <a:lnTo>
                  <a:pt x="336" y="13"/>
                </a:lnTo>
                <a:lnTo>
                  <a:pt x="329" y="11"/>
                </a:lnTo>
                <a:lnTo>
                  <a:pt x="329" y="11"/>
                </a:lnTo>
                <a:lnTo>
                  <a:pt x="303" y="11"/>
                </a:lnTo>
                <a:lnTo>
                  <a:pt x="303" y="11"/>
                </a:lnTo>
                <a:close/>
                <a:moveTo>
                  <a:pt x="21" y="138"/>
                </a:moveTo>
                <a:lnTo>
                  <a:pt x="21" y="138"/>
                </a:lnTo>
                <a:lnTo>
                  <a:pt x="19" y="136"/>
                </a:lnTo>
                <a:lnTo>
                  <a:pt x="19" y="136"/>
                </a:lnTo>
                <a:lnTo>
                  <a:pt x="13" y="133"/>
                </a:lnTo>
                <a:lnTo>
                  <a:pt x="13" y="133"/>
                </a:lnTo>
                <a:lnTo>
                  <a:pt x="11" y="130"/>
                </a:lnTo>
                <a:lnTo>
                  <a:pt x="10" y="126"/>
                </a:lnTo>
                <a:lnTo>
                  <a:pt x="10" y="126"/>
                </a:lnTo>
                <a:lnTo>
                  <a:pt x="7" y="117"/>
                </a:lnTo>
                <a:lnTo>
                  <a:pt x="7" y="117"/>
                </a:lnTo>
                <a:lnTo>
                  <a:pt x="5" y="101"/>
                </a:lnTo>
                <a:lnTo>
                  <a:pt x="5" y="101"/>
                </a:lnTo>
                <a:lnTo>
                  <a:pt x="4" y="97"/>
                </a:lnTo>
                <a:lnTo>
                  <a:pt x="4" y="97"/>
                </a:lnTo>
                <a:lnTo>
                  <a:pt x="4" y="111"/>
                </a:lnTo>
                <a:lnTo>
                  <a:pt x="4" y="111"/>
                </a:lnTo>
                <a:lnTo>
                  <a:pt x="4" y="120"/>
                </a:lnTo>
                <a:lnTo>
                  <a:pt x="4" y="120"/>
                </a:lnTo>
                <a:lnTo>
                  <a:pt x="7" y="128"/>
                </a:lnTo>
                <a:lnTo>
                  <a:pt x="7" y="128"/>
                </a:lnTo>
                <a:lnTo>
                  <a:pt x="10" y="131"/>
                </a:lnTo>
                <a:lnTo>
                  <a:pt x="13" y="134"/>
                </a:lnTo>
                <a:lnTo>
                  <a:pt x="16" y="136"/>
                </a:lnTo>
                <a:lnTo>
                  <a:pt x="21" y="138"/>
                </a:lnTo>
                <a:lnTo>
                  <a:pt x="21" y="138"/>
                </a:lnTo>
                <a:close/>
                <a:moveTo>
                  <a:pt x="284" y="16"/>
                </a:moveTo>
                <a:lnTo>
                  <a:pt x="284" y="16"/>
                </a:lnTo>
                <a:lnTo>
                  <a:pt x="283" y="16"/>
                </a:lnTo>
                <a:lnTo>
                  <a:pt x="283" y="16"/>
                </a:lnTo>
                <a:lnTo>
                  <a:pt x="283" y="18"/>
                </a:lnTo>
                <a:lnTo>
                  <a:pt x="283" y="18"/>
                </a:lnTo>
                <a:lnTo>
                  <a:pt x="283" y="49"/>
                </a:lnTo>
                <a:lnTo>
                  <a:pt x="283" y="49"/>
                </a:lnTo>
                <a:lnTo>
                  <a:pt x="283" y="60"/>
                </a:lnTo>
                <a:lnTo>
                  <a:pt x="283" y="60"/>
                </a:lnTo>
                <a:lnTo>
                  <a:pt x="283" y="62"/>
                </a:lnTo>
                <a:lnTo>
                  <a:pt x="283" y="62"/>
                </a:lnTo>
                <a:lnTo>
                  <a:pt x="286" y="63"/>
                </a:lnTo>
                <a:lnTo>
                  <a:pt x="286" y="63"/>
                </a:lnTo>
                <a:lnTo>
                  <a:pt x="286" y="63"/>
                </a:lnTo>
                <a:lnTo>
                  <a:pt x="286" y="63"/>
                </a:lnTo>
                <a:lnTo>
                  <a:pt x="286" y="57"/>
                </a:lnTo>
                <a:lnTo>
                  <a:pt x="286" y="57"/>
                </a:lnTo>
                <a:lnTo>
                  <a:pt x="286" y="54"/>
                </a:lnTo>
                <a:lnTo>
                  <a:pt x="286" y="54"/>
                </a:lnTo>
                <a:lnTo>
                  <a:pt x="286" y="52"/>
                </a:lnTo>
                <a:lnTo>
                  <a:pt x="286" y="52"/>
                </a:lnTo>
                <a:lnTo>
                  <a:pt x="286" y="51"/>
                </a:lnTo>
                <a:lnTo>
                  <a:pt x="286" y="51"/>
                </a:lnTo>
                <a:lnTo>
                  <a:pt x="286" y="44"/>
                </a:lnTo>
                <a:lnTo>
                  <a:pt x="286" y="44"/>
                </a:lnTo>
                <a:lnTo>
                  <a:pt x="286" y="43"/>
                </a:lnTo>
                <a:lnTo>
                  <a:pt x="286" y="43"/>
                </a:lnTo>
                <a:lnTo>
                  <a:pt x="286" y="41"/>
                </a:lnTo>
                <a:lnTo>
                  <a:pt x="286" y="40"/>
                </a:lnTo>
                <a:lnTo>
                  <a:pt x="286" y="40"/>
                </a:lnTo>
                <a:lnTo>
                  <a:pt x="286" y="38"/>
                </a:lnTo>
                <a:lnTo>
                  <a:pt x="286" y="37"/>
                </a:lnTo>
                <a:lnTo>
                  <a:pt x="286" y="37"/>
                </a:lnTo>
                <a:lnTo>
                  <a:pt x="284" y="32"/>
                </a:lnTo>
                <a:lnTo>
                  <a:pt x="284" y="32"/>
                </a:lnTo>
                <a:lnTo>
                  <a:pt x="284" y="30"/>
                </a:lnTo>
                <a:lnTo>
                  <a:pt x="284" y="30"/>
                </a:lnTo>
                <a:lnTo>
                  <a:pt x="286" y="29"/>
                </a:lnTo>
                <a:lnTo>
                  <a:pt x="286" y="29"/>
                </a:lnTo>
                <a:lnTo>
                  <a:pt x="286" y="26"/>
                </a:lnTo>
                <a:lnTo>
                  <a:pt x="286" y="26"/>
                </a:lnTo>
                <a:lnTo>
                  <a:pt x="284" y="22"/>
                </a:lnTo>
                <a:lnTo>
                  <a:pt x="284" y="22"/>
                </a:lnTo>
                <a:lnTo>
                  <a:pt x="284" y="22"/>
                </a:lnTo>
                <a:lnTo>
                  <a:pt x="284" y="21"/>
                </a:lnTo>
                <a:lnTo>
                  <a:pt x="284" y="21"/>
                </a:lnTo>
                <a:lnTo>
                  <a:pt x="284" y="19"/>
                </a:lnTo>
                <a:lnTo>
                  <a:pt x="284" y="19"/>
                </a:lnTo>
                <a:lnTo>
                  <a:pt x="284" y="16"/>
                </a:lnTo>
                <a:lnTo>
                  <a:pt x="284" y="16"/>
                </a:lnTo>
                <a:close/>
                <a:moveTo>
                  <a:pt x="59" y="48"/>
                </a:moveTo>
                <a:lnTo>
                  <a:pt x="59" y="48"/>
                </a:lnTo>
                <a:lnTo>
                  <a:pt x="59" y="37"/>
                </a:lnTo>
                <a:lnTo>
                  <a:pt x="59" y="37"/>
                </a:lnTo>
                <a:lnTo>
                  <a:pt x="60" y="24"/>
                </a:lnTo>
                <a:lnTo>
                  <a:pt x="60" y="24"/>
                </a:lnTo>
                <a:lnTo>
                  <a:pt x="59" y="13"/>
                </a:lnTo>
                <a:lnTo>
                  <a:pt x="59" y="13"/>
                </a:lnTo>
                <a:lnTo>
                  <a:pt x="57" y="14"/>
                </a:lnTo>
                <a:lnTo>
                  <a:pt x="57" y="14"/>
                </a:lnTo>
                <a:lnTo>
                  <a:pt x="59" y="16"/>
                </a:lnTo>
                <a:lnTo>
                  <a:pt x="59" y="16"/>
                </a:lnTo>
                <a:lnTo>
                  <a:pt x="59" y="18"/>
                </a:lnTo>
                <a:lnTo>
                  <a:pt x="57" y="19"/>
                </a:lnTo>
                <a:lnTo>
                  <a:pt x="57" y="19"/>
                </a:lnTo>
                <a:lnTo>
                  <a:pt x="57" y="21"/>
                </a:lnTo>
                <a:lnTo>
                  <a:pt x="57" y="21"/>
                </a:lnTo>
                <a:lnTo>
                  <a:pt x="56" y="24"/>
                </a:lnTo>
                <a:lnTo>
                  <a:pt x="56" y="24"/>
                </a:lnTo>
                <a:lnTo>
                  <a:pt x="54" y="46"/>
                </a:lnTo>
                <a:lnTo>
                  <a:pt x="54" y="46"/>
                </a:lnTo>
                <a:lnTo>
                  <a:pt x="54" y="48"/>
                </a:lnTo>
                <a:lnTo>
                  <a:pt x="54" y="48"/>
                </a:lnTo>
                <a:lnTo>
                  <a:pt x="59" y="48"/>
                </a:lnTo>
                <a:lnTo>
                  <a:pt x="59" y="48"/>
                </a:lnTo>
                <a:close/>
                <a:moveTo>
                  <a:pt x="324" y="70"/>
                </a:moveTo>
                <a:lnTo>
                  <a:pt x="324" y="70"/>
                </a:lnTo>
                <a:lnTo>
                  <a:pt x="324" y="68"/>
                </a:lnTo>
                <a:lnTo>
                  <a:pt x="324" y="68"/>
                </a:lnTo>
                <a:lnTo>
                  <a:pt x="324" y="51"/>
                </a:lnTo>
                <a:lnTo>
                  <a:pt x="324" y="51"/>
                </a:lnTo>
                <a:lnTo>
                  <a:pt x="322" y="26"/>
                </a:lnTo>
                <a:lnTo>
                  <a:pt x="322" y="26"/>
                </a:lnTo>
                <a:lnTo>
                  <a:pt x="322" y="22"/>
                </a:lnTo>
                <a:lnTo>
                  <a:pt x="322" y="22"/>
                </a:lnTo>
                <a:lnTo>
                  <a:pt x="321" y="22"/>
                </a:lnTo>
                <a:lnTo>
                  <a:pt x="321" y="22"/>
                </a:lnTo>
                <a:lnTo>
                  <a:pt x="321" y="27"/>
                </a:lnTo>
                <a:lnTo>
                  <a:pt x="321" y="27"/>
                </a:lnTo>
                <a:lnTo>
                  <a:pt x="322" y="52"/>
                </a:lnTo>
                <a:lnTo>
                  <a:pt x="322" y="52"/>
                </a:lnTo>
                <a:lnTo>
                  <a:pt x="322" y="67"/>
                </a:lnTo>
                <a:lnTo>
                  <a:pt x="322" y="67"/>
                </a:lnTo>
                <a:lnTo>
                  <a:pt x="322" y="68"/>
                </a:lnTo>
                <a:lnTo>
                  <a:pt x="322" y="68"/>
                </a:lnTo>
                <a:lnTo>
                  <a:pt x="324" y="70"/>
                </a:lnTo>
                <a:lnTo>
                  <a:pt x="324" y="70"/>
                </a:lnTo>
                <a:close/>
                <a:moveTo>
                  <a:pt x="311" y="74"/>
                </a:moveTo>
                <a:lnTo>
                  <a:pt x="311" y="74"/>
                </a:lnTo>
                <a:lnTo>
                  <a:pt x="311" y="76"/>
                </a:lnTo>
                <a:lnTo>
                  <a:pt x="311" y="76"/>
                </a:lnTo>
                <a:lnTo>
                  <a:pt x="313" y="85"/>
                </a:lnTo>
                <a:lnTo>
                  <a:pt x="313" y="85"/>
                </a:lnTo>
                <a:lnTo>
                  <a:pt x="314" y="90"/>
                </a:lnTo>
                <a:lnTo>
                  <a:pt x="314" y="90"/>
                </a:lnTo>
                <a:lnTo>
                  <a:pt x="319" y="89"/>
                </a:lnTo>
                <a:lnTo>
                  <a:pt x="319" y="89"/>
                </a:lnTo>
                <a:lnTo>
                  <a:pt x="319" y="74"/>
                </a:lnTo>
                <a:lnTo>
                  <a:pt x="319" y="74"/>
                </a:lnTo>
                <a:lnTo>
                  <a:pt x="311" y="74"/>
                </a:lnTo>
                <a:lnTo>
                  <a:pt x="311" y="74"/>
                </a:lnTo>
                <a:close/>
                <a:moveTo>
                  <a:pt x="243" y="56"/>
                </a:moveTo>
                <a:lnTo>
                  <a:pt x="243" y="56"/>
                </a:lnTo>
                <a:lnTo>
                  <a:pt x="242" y="56"/>
                </a:lnTo>
                <a:lnTo>
                  <a:pt x="242" y="57"/>
                </a:lnTo>
                <a:lnTo>
                  <a:pt x="242" y="57"/>
                </a:lnTo>
                <a:lnTo>
                  <a:pt x="242" y="62"/>
                </a:lnTo>
                <a:lnTo>
                  <a:pt x="242" y="62"/>
                </a:lnTo>
                <a:lnTo>
                  <a:pt x="242" y="76"/>
                </a:lnTo>
                <a:lnTo>
                  <a:pt x="243" y="90"/>
                </a:lnTo>
                <a:lnTo>
                  <a:pt x="243" y="90"/>
                </a:lnTo>
                <a:lnTo>
                  <a:pt x="243" y="92"/>
                </a:lnTo>
                <a:lnTo>
                  <a:pt x="243" y="92"/>
                </a:lnTo>
                <a:lnTo>
                  <a:pt x="245" y="90"/>
                </a:lnTo>
                <a:lnTo>
                  <a:pt x="245" y="90"/>
                </a:lnTo>
                <a:lnTo>
                  <a:pt x="245" y="73"/>
                </a:lnTo>
                <a:lnTo>
                  <a:pt x="245" y="73"/>
                </a:lnTo>
                <a:lnTo>
                  <a:pt x="243" y="56"/>
                </a:lnTo>
                <a:lnTo>
                  <a:pt x="243" y="56"/>
                </a:lnTo>
                <a:close/>
                <a:moveTo>
                  <a:pt x="199" y="97"/>
                </a:moveTo>
                <a:lnTo>
                  <a:pt x="199" y="97"/>
                </a:lnTo>
                <a:lnTo>
                  <a:pt x="198" y="95"/>
                </a:lnTo>
                <a:lnTo>
                  <a:pt x="198" y="95"/>
                </a:lnTo>
                <a:lnTo>
                  <a:pt x="196" y="92"/>
                </a:lnTo>
                <a:lnTo>
                  <a:pt x="196" y="92"/>
                </a:lnTo>
                <a:lnTo>
                  <a:pt x="194" y="89"/>
                </a:lnTo>
                <a:lnTo>
                  <a:pt x="194" y="89"/>
                </a:lnTo>
                <a:lnTo>
                  <a:pt x="194" y="54"/>
                </a:lnTo>
                <a:lnTo>
                  <a:pt x="194" y="54"/>
                </a:lnTo>
                <a:lnTo>
                  <a:pt x="194" y="52"/>
                </a:lnTo>
                <a:lnTo>
                  <a:pt x="194" y="52"/>
                </a:lnTo>
                <a:lnTo>
                  <a:pt x="194" y="51"/>
                </a:lnTo>
                <a:lnTo>
                  <a:pt x="194" y="51"/>
                </a:lnTo>
                <a:lnTo>
                  <a:pt x="194" y="52"/>
                </a:lnTo>
                <a:lnTo>
                  <a:pt x="194" y="52"/>
                </a:lnTo>
                <a:lnTo>
                  <a:pt x="193" y="71"/>
                </a:lnTo>
                <a:lnTo>
                  <a:pt x="193" y="71"/>
                </a:lnTo>
                <a:lnTo>
                  <a:pt x="193" y="81"/>
                </a:lnTo>
                <a:lnTo>
                  <a:pt x="193" y="81"/>
                </a:lnTo>
                <a:lnTo>
                  <a:pt x="191" y="89"/>
                </a:lnTo>
                <a:lnTo>
                  <a:pt x="191" y="89"/>
                </a:lnTo>
                <a:lnTo>
                  <a:pt x="193" y="92"/>
                </a:lnTo>
                <a:lnTo>
                  <a:pt x="194" y="93"/>
                </a:lnTo>
                <a:lnTo>
                  <a:pt x="199" y="97"/>
                </a:lnTo>
                <a:lnTo>
                  <a:pt x="199" y="97"/>
                </a:lnTo>
                <a:close/>
                <a:moveTo>
                  <a:pt x="131" y="87"/>
                </a:moveTo>
                <a:lnTo>
                  <a:pt x="131" y="87"/>
                </a:lnTo>
                <a:lnTo>
                  <a:pt x="133" y="73"/>
                </a:lnTo>
                <a:lnTo>
                  <a:pt x="133" y="73"/>
                </a:lnTo>
                <a:lnTo>
                  <a:pt x="125" y="73"/>
                </a:lnTo>
                <a:lnTo>
                  <a:pt x="125" y="73"/>
                </a:lnTo>
                <a:lnTo>
                  <a:pt x="125" y="85"/>
                </a:lnTo>
                <a:lnTo>
                  <a:pt x="125" y="85"/>
                </a:lnTo>
                <a:lnTo>
                  <a:pt x="131" y="87"/>
                </a:lnTo>
                <a:lnTo>
                  <a:pt x="131" y="87"/>
                </a:lnTo>
                <a:close/>
                <a:moveTo>
                  <a:pt x="43" y="85"/>
                </a:moveTo>
                <a:lnTo>
                  <a:pt x="43" y="85"/>
                </a:lnTo>
                <a:lnTo>
                  <a:pt x="45" y="85"/>
                </a:lnTo>
                <a:lnTo>
                  <a:pt x="45" y="85"/>
                </a:lnTo>
                <a:lnTo>
                  <a:pt x="45" y="68"/>
                </a:lnTo>
                <a:lnTo>
                  <a:pt x="45" y="68"/>
                </a:lnTo>
                <a:lnTo>
                  <a:pt x="43" y="68"/>
                </a:lnTo>
                <a:lnTo>
                  <a:pt x="43" y="68"/>
                </a:lnTo>
                <a:lnTo>
                  <a:pt x="40" y="65"/>
                </a:lnTo>
                <a:lnTo>
                  <a:pt x="40" y="65"/>
                </a:lnTo>
                <a:lnTo>
                  <a:pt x="40" y="71"/>
                </a:lnTo>
                <a:lnTo>
                  <a:pt x="40" y="71"/>
                </a:lnTo>
                <a:lnTo>
                  <a:pt x="38" y="81"/>
                </a:lnTo>
                <a:lnTo>
                  <a:pt x="38" y="81"/>
                </a:lnTo>
                <a:lnTo>
                  <a:pt x="40" y="84"/>
                </a:lnTo>
                <a:lnTo>
                  <a:pt x="40" y="84"/>
                </a:lnTo>
                <a:lnTo>
                  <a:pt x="43" y="85"/>
                </a:lnTo>
                <a:lnTo>
                  <a:pt x="43" y="85"/>
                </a:lnTo>
                <a:close/>
                <a:moveTo>
                  <a:pt x="295" y="78"/>
                </a:moveTo>
                <a:lnTo>
                  <a:pt x="295" y="78"/>
                </a:lnTo>
                <a:lnTo>
                  <a:pt x="295" y="90"/>
                </a:lnTo>
                <a:lnTo>
                  <a:pt x="295" y="90"/>
                </a:lnTo>
                <a:lnTo>
                  <a:pt x="302" y="92"/>
                </a:lnTo>
                <a:lnTo>
                  <a:pt x="302" y="92"/>
                </a:lnTo>
                <a:lnTo>
                  <a:pt x="302" y="79"/>
                </a:lnTo>
                <a:lnTo>
                  <a:pt x="302" y="79"/>
                </a:lnTo>
                <a:lnTo>
                  <a:pt x="295" y="78"/>
                </a:lnTo>
                <a:lnTo>
                  <a:pt x="295" y="78"/>
                </a:lnTo>
                <a:close/>
                <a:moveTo>
                  <a:pt x="212" y="56"/>
                </a:moveTo>
                <a:lnTo>
                  <a:pt x="212" y="56"/>
                </a:lnTo>
                <a:lnTo>
                  <a:pt x="210" y="56"/>
                </a:lnTo>
                <a:lnTo>
                  <a:pt x="209" y="56"/>
                </a:lnTo>
                <a:lnTo>
                  <a:pt x="209" y="56"/>
                </a:lnTo>
                <a:lnTo>
                  <a:pt x="209" y="59"/>
                </a:lnTo>
                <a:lnTo>
                  <a:pt x="209" y="59"/>
                </a:lnTo>
                <a:lnTo>
                  <a:pt x="207" y="70"/>
                </a:lnTo>
                <a:lnTo>
                  <a:pt x="207" y="70"/>
                </a:lnTo>
                <a:lnTo>
                  <a:pt x="207" y="74"/>
                </a:lnTo>
                <a:lnTo>
                  <a:pt x="207" y="74"/>
                </a:lnTo>
                <a:lnTo>
                  <a:pt x="213" y="76"/>
                </a:lnTo>
                <a:lnTo>
                  <a:pt x="213" y="76"/>
                </a:lnTo>
                <a:lnTo>
                  <a:pt x="212" y="56"/>
                </a:lnTo>
                <a:lnTo>
                  <a:pt x="212" y="56"/>
                </a:lnTo>
                <a:close/>
                <a:moveTo>
                  <a:pt x="311" y="62"/>
                </a:moveTo>
                <a:lnTo>
                  <a:pt x="311" y="62"/>
                </a:lnTo>
                <a:lnTo>
                  <a:pt x="311" y="70"/>
                </a:lnTo>
                <a:lnTo>
                  <a:pt x="311" y="70"/>
                </a:lnTo>
                <a:lnTo>
                  <a:pt x="316" y="68"/>
                </a:lnTo>
                <a:lnTo>
                  <a:pt x="316" y="68"/>
                </a:lnTo>
                <a:lnTo>
                  <a:pt x="318" y="67"/>
                </a:lnTo>
                <a:lnTo>
                  <a:pt x="318" y="67"/>
                </a:lnTo>
                <a:lnTo>
                  <a:pt x="319" y="65"/>
                </a:lnTo>
                <a:lnTo>
                  <a:pt x="319" y="65"/>
                </a:lnTo>
                <a:lnTo>
                  <a:pt x="318" y="54"/>
                </a:lnTo>
                <a:lnTo>
                  <a:pt x="318" y="54"/>
                </a:lnTo>
                <a:lnTo>
                  <a:pt x="318" y="54"/>
                </a:lnTo>
                <a:lnTo>
                  <a:pt x="318" y="54"/>
                </a:lnTo>
                <a:lnTo>
                  <a:pt x="311" y="54"/>
                </a:lnTo>
                <a:lnTo>
                  <a:pt x="311" y="54"/>
                </a:lnTo>
                <a:lnTo>
                  <a:pt x="311" y="59"/>
                </a:lnTo>
                <a:lnTo>
                  <a:pt x="311" y="59"/>
                </a:lnTo>
                <a:lnTo>
                  <a:pt x="314" y="59"/>
                </a:lnTo>
                <a:lnTo>
                  <a:pt x="316" y="60"/>
                </a:lnTo>
                <a:lnTo>
                  <a:pt x="316" y="60"/>
                </a:lnTo>
                <a:lnTo>
                  <a:pt x="314" y="62"/>
                </a:lnTo>
                <a:lnTo>
                  <a:pt x="311" y="62"/>
                </a:lnTo>
                <a:lnTo>
                  <a:pt x="311" y="62"/>
                </a:lnTo>
                <a:close/>
                <a:moveTo>
                  <a:pt x="142" y="49"/>
                </a:moveTo>
                <a:lnTo>
                  <a:pt x="142" y="49"/>
                </a:lnTo>
                <a:lnTo>
                  <a:pt x="142" y="56"/>
                </a:lnTo>
                <a:lnTo>
                  <a:pt x="142" y="56"/>
                </a:lnTo>
                <a:lnTo>
                  <a:pt x="142" y="62"/>
                </a:lnTo>
                <a:lnTo>
                  <a:pt x="142" y="62"/>
                </a:lnTo>
                <a:lnTo>
                  <a:pt x="142" y="68"/>
                </a:lnTo>
                <a:lnTo>
                  <a:pt x="142" y="68"/>
                </a:lnTo>
                <a:lnTo>
                  <a:pt x="146" y="65"/>
                </a:lnTo>
                <a:lnTo>
                  <a:pt x="146" y="65"/>
                </a:lnTo>
                <a:lnTo>
                  <a:pt x="147" y="65"/>
                </a:lnTo>
                <a:lnTo>
                  <a:pt x="147" y="65"/>
                </a:lnTo>
                <a:lnTo>
                  <a:pt x="147" y="48"/>
                </a:lnTo>
                <a:lnTo>
                  <a:pt x="147" y="48"/>
                </a:lnTo>
                <a:lnTo>
                  <a:pt x="142" y="49"/>
                </a:lnTo>
                <a:lnTo>
                  <a:pt x="142" y="49"/>
                </a:lnTo>
                <a:close/>
                <a:moveTo>
                  <a:pt x="146" y="95"/>
                </a:moveTo>
                <a:lnTo>
                  <a:pt x="146" y="95"/>
                </a:lnTo>
                <a:lnTo>
                  <a:pt x="147" y="70"/>
                </a:lnTo>
                <a:lnTo>
                  <a:pt x="147" y="70"/>
                </a:lnTo>
                <a:lnTo>
                  <a:pt x="144" y="71"/>
                </a:lnTo>
                <a:lnTo>
                  <a:pt x="144" y="71"/>
                </a:lnTo>
                <a:lnTo>
                  <a:pt x="142" y="73"/>
                </a:lnTo>
                <a:lnTo>
                  <a:pt x="142" y="73"/>
                </a:lnTo>
                <a:lnTo>
                  <a:pt x="142" y="81"/>
                </a:lnTo>
                <a:lnTo>
                  <a:pt x="142" y="81"/>
                </a:lnTo>
                <a:lnTo>
                  <a:pt x="144" y="81"/>
                </a:lnTo>
                <a:lnTo>
                  <a:pt x="144" y="81"/>
                </a:lnTo>
                <a:lnTo>
                  <a:pt x="146" y="82"/>
                </a:lnTo>
                <a:lnTo>
                  <a:pt x="146" y="84"/>
                </a:lnTo>
                <a:lnTo>
                  <a:pt x="146" y="84"/>
                </a:lnTo>
                <a:lnTo>
                  <a:pt x="146" y="85"/>
                </a:lnTo>
                <a:lnTo>
                  <a:pt x="144" y="85"/>
                </a:lnTo>
                <a:lnTo>
                  <a:pt x="144" y="85"/>
                </a:lnTo>
                <a:lnTo>
                  <a:pt x="142" y="87"/>
                </a:lnTo>
                <a:lnTo>
                  <a:pt x="142" y="87"/>
                </a:lnTo>
                <a:lnTo>
                  <a:pt x="142" y="97"/>
                </a:lnTo>
                <a:lnTo>
                  <a:pt x="142" y="97"/>
                </a:lnTo>
                <a:lnTo>
                  <a:pt x="146" y="95"/>
                </a:lnTo>
                <a:lnTo>
                  <a:pt x="146" y="95"/>
                </a:lnTo>
                <a:close/>
                <a:moveTo>
                  <a:pt x="295" y="68"/>
                </a:moveTo>
                <a:lnTo>
                  <a:pt x="295" y="68"/>
                </a:lnTo>
                <a:lnTo>
                  <a:pt x="302" y="70"/>
                </a:lnTo>
                <a:lnTo>
                  <a:pt x="302" y="70"/>
                </a:lnTo>
                <a:lnTo>
                  <a:pt x="302" y="59"/>
                </a:lnTo>
                <a:lnTo>
                  <a:pt x="302" y="59"/>
                </a:lnTo>
                <a:lnTo>
                  <a:pt x="295" y="57"/>
                </a:lnTo>
                <a:lnTo>
                  <a:pt x="295" y="57"/>
                </a:lnTo>
                <a:lnTo>
                  <a:pt x="295" y="68"/>
                </a:lnTo>
                <a:lnTo>
                  <a:pt x="295" y="68"/>
                </a:lnTo>
                <a:close/>
                <a:moveTo>
                  <a:pt x="43" y="108"/>
                </a:moveTo>
                <a:lnTo>
                  <a:pt x="43" y="108"/>
                </a:lnTo>
                <a:lnTo>
                  <a:pt x="43" y="95"/>
                </a:lnTo>
                <a:lnTo>
                  <a:pt x="43" y="95"/>
                </a:lnTo>
                <a:lnTo>
                  <a:pt x="37" y="93"/>
                </a:lnTo>
                <a:lnTo>
                  <a:pt x="37" y="93"/>
                </a:lnTo>
                <a:lnTo>
                  <a:pt x="37" y="106"/>
                </a:lnTo>
                <a:lnTo>
                  <a:pt x="37" y="106"/>
                </a:lnTo>
                <a:lnTo>
                  <a:pt x="43" y="108"/>
                </a:lnTo>
                <a:lnTo>
                  <a:pt x="43" y="108"/>
                </a:lnTo>
                <a:close/>
                <a:moveTo>
                  <a:pt x="43" y="21"/>
                </a:moveTo>
                <a:lnTo>
                  <a:pt x="43" y="21"/>
                </a:lnTo>
                <a:lnTo>
                  <a:pt x="41" y="26"/>
                </a:lnTo>
                <a:lnTo>
                  <a:pt x="41" y="26"/>
                </a:lnTo>
                <a:lnTo>
                  <a:pt x="41" y="48"/>
                </a:lnTo>
                <a:lnTo>
                  <a:pt x="41" y="48"/>
                </a:lnTo>
                <a:lnTo>
                  <a:pt x="41" y="60"/>
                </a:lnTo>
                <a:lnTo>
                  <a:pt x="41" y="60"/>
                </a:lnTo>
                <a:lnTo>
                  <a:pt x="43" y="62"/>
                </a:lnTo>
                <a:lnTo>
                  <a:pt x="43" y="62"/>
                </a:lnTo>
                <a:lnTo>
                  <a:pt x="45" y="65"/>
                </a:lnTo>
                <a:lnTo>
                  <a:pt x="45" y="65"/>
                </a:lnTo>
                <a:lnTo>
                  <a:pt x="45" y="57"/>
                </a:lnTo>
                <a:lnTo>
                  <a:pt x="45" y="57"/>
                </a:lnTo>
                <a:lnTo>
                  <a:pt x="43" y="24"/>
                </a:lnTo>
                <a:lnTo>
                  <a:pt x="43" y="24"/>
                </a:lnTo>
                <a:lnTo>
                  <a:pt x="43" y="21"/>
                </a:lnTo>
                <a:lnTo>
                  <a:pt x="43" y="21"/>
                </a:lnTo>
                <a:close/>
                <a:moveTo>
                  <a:pt x="283" y="67"/>
                </a:moveTo>
                <a:lnTo>
                  <a:pt x="283" y="67"/>
                </a:lnTo>
                <a:lnTo>
                  <a:pt x="283" y="76"/>
                </a:lnTo>
                <a:lnTo>
                  <a:pt x="283" y="76"/>
                </a:lnTo>
                <a:lnTo>
                  <a:pt x="284" y="85"/>
                </a:lnTo>
                <a:lnTo>
                  <a:pt x="284" y="85"/>
                </a:lnTo>
                <a:lnTo>
                  <a:pt x="284" y="87"/>
                </a:lnTo>
                <a:lnTo>
                  <a:pt x="284" y="87"/>
                </a:lnTo>
                <a:lnTo>
                  <a:pt x="288" y="89"/>
                </a:lnTo>
                <a:lnTo>
                  <a:pt x="288" y="89"/>
                </a:lnTo>
                <a:lnTo>
                  <a:pt x="288" y="74"/>
                </a:lnTo>
                <a:lnTo>
                  <a:pt x="288" y="74"/>
                </a:lnTo>
                <a:lnTo>
                  <a:pt x="286" y="74"/>
                </a:lnTo>
                <a:lnTo>
                  <a:pt x="288" y="73"/>
                </a:lnTo>
                <a:lnTo>
                  <a:pt x="288" y="73"/>
                </a:lnTo>
                <a:lnTo>
                  <a:pt x="286" y="70"/>
                </a:lnTo>
                <a:lnTo>
                  <a:pt x="284" y="68"/>
                </a:lnTo>
                <a:lnTo>
                  <a:pt x="284" y="68"/>
                </a:lnTo>
                <a:lnTo>
                  <a:pt x="283" y="67"/>
                </a:lnTo>
                <a:lnTo>
                  <a:pt x="283" y="67"/>
                </a:lnTo>
                <a:close/>
                <a:moveTo>
                  <a:pt x="302" y="41"/>
                </a:moveTo>
                <a:lnTo>
                  <a:pt x="302" y="41"/>
                </a:lnTo>
                <a:lnTo>
                  <a:pt x="300" y="30"/>
                </a:lnTo>
                <a:lnTo>
                  <a:pt x="300" y="30"/>
                </a:lnTo>
                <a:lnTo>
                  <a:pt x="294" y="29"/>
                </a:lnTo>
                <a:lnTo>
                  <a:pt x="294" y="29"/>
                </a:lnTo>
                <a:lnTo>
                  <a:pt x="295" y="40"/>
                </a:lnTo>
                <a:lnTo>
                  <a:pt x="295" y="40"/>
                </a:lnTo>
                <a:lnTo>
                  <a:pt x="302" y="41"/>
                </a:lnTo>
                <a:lnTo>
                  <a:pt x="302" y="41"/>
                </a:lnTo>
                <a:close/>
                <a:moveTo>
                  <a:pt x="231" y="56"/>
                </a:moveTo>
                <a:lnTo>
                  <a:pt x="231" y="56"/>
                </a:lnTo>
                <a:lnTo>
                  <a:pt x="229" y="57"/>
                </a:lnTo>
                <a:lnTo>
                  <a:pt x="229" y="59"/>
                </a:lnTo>
                <a:lnTo>
                  <a:pt x="229" y="59"/>
                </a:lnTo>
                <a:lnTo>
                  <a:pt x="229" y="68"/>
                </a:lnTo>
                <a:lnTo>
                  <a:pt x="229" y="68"/>
                </a:lnTo>
                <a:lnTo>
                  <a:pt x="229" y="70"/>
                </a:lnTo>
                <a:lnTo>
                  <a:pt x="229" y="70"/>
                </a:lnTo>
                <a:lnTo>
                  <a:pt x="234" y="68"/>
                </a:lnTo>
                <a:lnTo>
                  <a:pt x="234" y="68"/>
                </a:lnTo>
                <a:lnTo>
                  <a:pt x="234" y="59"/>
                </a:lnTo>
                <a:lnTo>
                  <a:pt x="234" y="59"/>
                </a:lnTo>
                <a:lnTo>
                  <a:pt x="232" y="57"/>
                </a:lnTo>
                <a:lnTo>
                  <a:pt x="231" y="56"/>
                </a:lnTo>
                <a:lnTo>
                  <a:pt x="231" y="56"/>
                </a:lnTo>
                <a:lnTo>
                  <a:pt x="231" y="56"/>
                </a:lnTo>
                <a:lnTo>
                  <a:pt x="231" y="56"/>
                </a:lnTo>
                <a:close/>
                <a:moveTo>
                  <a:pt x="139" y="71"/>
                </a:moveTo>
                <a:lnTo>
                  <a:pt x="139" y="71"/>
                </a:lnTo>
                <a:lnTo>
                  <a:pt x="139" y="49"/>
                </a:lnTo>
                <a:lnTo>
                  <a:pt x="139" y="49"/>
                </a:lnTo>
                <a:lnTo>
                  <a:pt x="138" y="49"/>
                </a:lnTo>
                <a:lnTo>
                  <a:pt x="138" y="49"/>
                </a:lnTo>
                <a:lnTo>
                  <a:pt x="136" y="71"/>
                </a:lnTo>
                <a:lnTo>
                  <a:pt x="136" y="71"/>
                </a:lnTo>
                <a:lnTo>
                  <a:pt x="139" y="71"/>
                </a:lnTo>
                <a:lnTo>
                  <a:pt x="139" y="71"/>
                </a:lnTo>
                <a:close/>
                <a:moveTo>
                  <a:pt x="125" y="89"/>
                </a:moveTo>
                <a:lnTo>
                  <a:pt x="125" y="89"/>
                </a:lnTo>
                <a:lnTo>
                  <a:pt x="125" y="100"/>
                </a:lnTo>
                <a:lnTo>
                  <a:pt x="125" y="100"/>
                </a:lnTo>
                <a:lnTo>
                  <a:pt x="130" y="100"/>
                </a:lnTo>
                <a:lnTo>
                  <a:pt x="130" y="100"/>
                </a:lnTo>
                <a:lnTo>
                  <a:pt x="130" y="98"/>
                </a:lnTo>
                <a:lnTo>
                  <a:pt x="130" y="98"/>
                </a:lnTo>
                <a:lnTo>
                  <a:pt x="131" y="90"/>
                </a:lnTo>
                <a:lnTo>
                  <a:pt x="131" y="90"/>
                </a:lnTo>
                <a:lnTo>
                  <a:pt x="131" y="89"/>
                </a:lnTo>
                <a:lnTo>
                  <a:pt x="131" y="89"/>
                </a:lnTo>
                <a:lnTo>
                  <a:pt x="125" y="89"/>
                </a:lnTo>
                <a:lnTo>
                  <a:pt x="125" y="89"/>
                </a:lnTo>
                <a:close/>
                <a:moveTo>
                  <a:pt x="294" y="27"/>
                </a:moveTo>
                <a:lnTo>
                  <a:pt x="294" y="27"/>
                </a:lnTo>
                <a:lnTo>
                  <a:pt x="300" y="29"/>
                </a:lnTo>
                <a:lnTo>
                  <a:pt x="300" y="29"/>
                </a:lnTo>
                <a:lnTo>
                  <a:pt x="300" y="21"/>
                </a:lnTo>
                <a:lnTo>
                  <a:pt x="300" y="21"/>
                </a:lnTo>
                <a:lnTo>
                  <a:pt x="299" y="18"/>
                </a:lnTo>
                <a:lnTo>
                  <a:pt x="299" y="18"/>
                </a:lnTo>
                <a:lnTo>
                  <a:pt x="299" y="14"/>
                </a:lnTo>
                <a:lnTo>
                  <a:pt x="299" y="14"/>
                </a:lnTo>
                <a:lnTo>
                  <a:pt x="294" y="14"/>
                </a:lnTo>
                <a:lnTo>
                  <a:pt x="294" y="14"/>
                </a:lnTo>
                <a:lnTo>
                  <a:pt x="295" y="14"/>
                </a:lnTo>
                <a:lnTo>
                  <a:pt x="295" y="14"/>
                </a:lnTo>
                <a:lnTo>
                  <a:pt x="295" y="16"/>
                </a:lnTo>
                <a:lnTo>
                  <a:pt x="295" y="18"/>
                </a:lnTo>
                <a:lnTo>
                  <a:pt x="295" y="18"/>
                </a:lnTo>
                <a:lnTo>
                  <a:pt x="295" y="22"/>
                </a:lnTo>
                <a:lnTo>
                  <a:pt x="294" y="27"/>
                </a:lnTo>
                <a:lnTo>
                  <a:pt x="294" y="27"/>
                </a:lnTo>
                <a:close/>
                <a:moveTo>
                  <a:pt x="207" y="78"/>
                </a:moveTo>
                <a:lnTo>
                  <a:pt x="207" y="78"/>
                </a:lnTo>
                <a:lnTo>
                  <a:pt x="209" y="87"/>
                </a:lnTo>
                <a:lnTo>
                  <a:pt x="209" y="87"/>
                </a:lnTo>
                <a:lnTo>
                  <a:pt x="209" y="89"/>
                </a:lnTo>
                <a:lnTo>
                  <a:pt x="209" y="89"/>
                </a:lnTo>
                <a:lnTo>
                  <a:pt x="213" y="90"/>
                </a:lnTo>
                <a:lnTo>
                  <a:pt x="213" y="90"/>
                </a:lnTo>
                <a:lnTo>
                  <a:pt x="213" y="84"/>
                </a:lnTo>
                <a:lnTo>
                  <a:pt x="213" y="79"/>
                </a:lnTo>
                <a:lnTo>
                  <a:pt x="213" y="79"/>
                </a:lnTo>
                <a:lnTo>
                  <a:pt x="207" y="78"/>
                </a:lnTo>
                <a:lnTo>
                  <a:pt x="207" y="78"/>
                </a:lnTo>
                <a:close/>
                <a:moveTo>
                  <a:pt x="226" y="70"/>
                </a:moveTo>
                <a:lnTo>
                  <a:pt x="226" y="70"/>
                </a:lnTo>
                <a:lnTo>
                  <a:pt x="226" y="70"/>
                </a:lnTo>
                <a:lnTo>
                  <a:pt x="226" y="70"/>
                </a:lnTo>
                <a:lnTo>
                  <a:pt x="226" y="57"/>
                </a:lnTo>
                <a:lnTo>
                  <a:pt x="226" y="57"/>
                </a:lnTo>
                <a:lnTo>
                  <a:pt x="224" y="56"/>
                </a:lnTo>
                <a:lnTo>
                  <a:pt x="223" y="56"/>
                </a:lnTo>
                <a:lnTo>
                  <a:pt x="223" y="56"/>
                </a:lnTo>
                <a:lnTo>
                  <a:pt x="221" y="60"/>
                </a:lnTo>
                <a:lnTo>
                  <a:pt x="221" y="60"/>
                </a:lnTo>
                <a:lnTo>
                  <a:pt x="221" y="67"/>
                </a:lnTo>
                <a:lnTo>
                  <a:pt x="221" y="67"/>
                </a:lnTo>
                <a:lnTo>
                  <a:pt x="221" y="70"/>
                </a:lnTo>
                <a:lnTo>
                  <a:pt x="221" y="70"/>
                </a:lnTo>
                <a:lnTo>
                  <a:pt x="226" y="70"/>
                </a:lnTo>
                <a:lnTo>
                  <a:pt x="226" y="70"/>
                </a:lnTo>
                <a:close/>
                <a:moveTo>
                  <a:pt x="365" y="106"/>
                </a:moveTo>
                <a:lnTo>
                  <a:pt x="365" y="106"/>
                </a:lnTo>
                <a:lnTo>
                  <a:pt x="365" y="108"/>
                </a:lnTo>
                <a:lnTo>
                  <a:pt x="365" y="108"/>
                </a:lnTo>
                <a:lnTo>
                  <a:pt x="365" y="101"/>
                </a:lnTo>
                <a:lnTo>
                  <a:pt x="365" y="101"/>
                </a:lnTo>
                <a:lnTo>
                  <a:pt x="366" y="84"/>
                </a:lnTo>
                <a:lnTo>
                  <a:pt x="366" y="84"/>
                </a:lnTo>
                <a:lnTo>
                  <a:pt x="365" y="63"/>
                </a:lnTo>
                <a:lnTo>
                  <a:pt x="365" y="63"/>
                </a:lnTo>
                <a:lnTo>
                  <a:pt x="363" y="56"/>
                </a:lnTo>
                <a:lnTo>
                  <a:pt x="363" y="56"/>
                </a:lnTo>
                <a:lnTo>
                  <a:pt x="363" y="59"/>
                </a:lnTo>
                <a:lnTo>
                  <a:pt x="363" y="59"/>
                </a:lnTo>
                <a:lnTo>
                  <a:pt x="365" y="74"/>
                </a:lnTo>
                <a:lnTo>
                  <a:pt x="365" y="74"/>
                </a:lnTo>
                <a:lnTo>
                  <a:pt x="365" y="93"/>
                </a:lnTo>
                <a:lnTo>
                  <a:pt x="365" y="93"/>
                </a:lnTo>
                <a:lnTo>
                  <a:pt x="365" y="100"/>
                </a:lnTo>
                <a:lnTo>
                  <a:pt x="365" y="100"/>
                </a:lnTo>
                <a:lnTo>
                  <a:pt x="365" y="106"/>
                </a:lnTo>
                <a:lnTo>
                  <a:pt x="365" y="106"/>
                </a:lnTo>
                <a:close/>
                <a:moveTo>
                  <a:pt x="119" y="68"/>
                </a:moveTo>
                <a:lnTo>
                  <a:pt x="119" y="68"/>
                </a:lnTo>
                <a:lnTo>
                  <a:pt x="117" y="84"/>
                </a:lnTo>
                <a:lnTo>
                  <a:pt x="117" y="84"/>
                </a:lnTo>
                <a:lnTo>
                  <a:pt x="120" y="85"/>
                </a:lnTo>
                <a:lnTo>
                  <a:pt x="120" y="85"/>
                </a:lnTo>
                <a:lnTo>
                  <a:pt x="122" y="71"/>
                </a:lnTo>
                <a:lnTo>
                  <a:pt x="122" y="71"/>
                </a:lnTo>
                <a:lnTo>
                  <a:pt x="119" y="68"/>
                </a:lnTo>
                <a:lnTo>
                  <a:pt x="119" y="68"/>
                </a:lnTo>
                <a:close/>
                <a:moveTo>
                  <a:pt x="303" y="29"/>
                </a:moveTo>
                <a:lnTo>
                  <a:pt x="303" y="29"/>
                </a:lnTo>
                <a:lnTo>
                  <a:pt x="308" y="29"/>
                </a:lnTo>
                <a:lnTo>
                  <a:pt x="308" y="29"/>
                </a:lnTo>
                <a:lnTo>
                  <a:pt x="308" y="21"/>
                </a:lnTo>
                <a:lnTo>
                  <a:pt x="308" y="21"/>
                </a:lnTo>
                <a:lnTo>
                  <a:pt x="308" y="18"/>
                </a:lnTo>
                <a:lnTo>
                  <a:pt x="308" y="18"/>
                </a:lnTo>
                <a:lnTo>
                  <a:pt x="306" y="16"/>
                </a:lnTo>
                <a:lnTo>
                  <a:pt x="306" y="16"/>
                </a:lnTo>
                <a:lnTo>
                  <a:pt x="306" y="16"/>
                </a:lnTo>
                <a:lnTo>
                  <a:pt x="305" y="19"/>
                </a:lnTo>
                <a:lnTo>
                  <a:pt x="303" y="22"/>
                </a:lnTo>
                <a:lnTo>
                  <a:pt x="303" y="29"/>
                </a:lnTo>
                <a:lnTo>
                  <a:pt x="303" y="29"/>
                </a:lnTo>
                <a:close/>
                <a:moveTo>
                  <a:pt x="56" y="62"/>
                </a:moveTo>
                <a:lnTo>
                  <a:pt x="56" y="62"/>
                </a:lnTo>
                <a:lnTo>
                  <a:pt x="59" y="49"/>
                </a:lnTo>
                <a:lnTo>
                  <a:pt x="59" y="49"/>
                </a:lnTo>
                <a:lnTo>
                  <a:pt x="54" y="49"/>
                </a:lnTo>
                <a:lnTo>
                  <a:pt x="54" y="49"/>
                </a:lnTo>
                <a:lnTo>
                  <a:pt x="52" y="62"/>
                </a:lnTo>
                <a:lnTo>
                  <a:pt x="52" y="62"/>
                </a:lnTo>
                <a:lnTo>
                  <a:pt x="56" y="62"/>
                </a:lnTo>
                <a:lnTo>
                  <a:pt x="56" y="62"/>
                </a:lnTo>
                <a:close/>
                <a:moveTo>
                  <a:pt x="71" y="5"/>
                </a:moveTo>
                <a:lnTo>
                  <a:pt x="71" y="5"/>
                </a:lnTo>
                <a:lnTo>
                  <a:pt x="73" y="7"/>
                </a:lnTo>
                <a:lnTo>
                  <a:pt x="73" y="7"/>
                </a:lnTo>
                <a:lnTo>
                  <a:pt x="82" y="7"/>
                </a:lnTo>
                <a:lnTo>
                  <a:pt x="82" y="7"/>
                </a:lnTo>
                <a:lnTo>
                  <a:pt x="101" y="5"/>
                </a:lnTo>
                <a:lnTo>
                  <a:pt x="101" y="5"/>
                </a:lnTo>
                <a:lnTo>
                  <a:pt x="103" y="5"/>
                </a:lnTo>
                <a:lnTo>
                  <a:pt x="103" y="5"/>
                </a:lnTo>
                <a:lnTo>
                  <a:pt x="103" y="3"/>
                </a:lnTo>
                <a:lnTo>
                  <a:pt x="103" y="3"/>
                </a:lnTo>
                <a:lnTo>
                  <a:pt x="87" y="3"/>
                </a:lnTo>
                <a:lnTo>
                  <a:pt x="71" y="5"/>
                </a:lnTo>
                <a:lnTo>
                  <a:pt x="71" y="5"/>
                </a:lnTo>
                <a:close/>
                <a:moveTo>
                  <a:pt x="114" y="85"/>
                </a:moveTo>
                <a:lnTo>
                  <a:pt x="114" y="85"/>
                </a:lnTo>
                <a:lnTo>
                  <a:pt x="111" y="85"/>
                </a:lnTo>
                <a:lnTo>
                  <a:pt x="111" y="85"/>
                </a:lnTo>
                <a:lnTo>
                  <a:pt x="108" y="84"/>
                </a:lnTo>
                <a:lnTo>
                  <a:pt x="108" y="84"/>
                </a:lnTo>
                <a:lnTo>
                  <a:pt x="108" y="85"/>
                </a:lnTo>
                <a:lnTo>
                  <a:pt x="108" y="85"/>
                </a:lnTo>
                <a:lnTo>
                  <a:pt x="109" y="89"/>
                </a:lnTo>
                <a:lnTo>
                  <a:pt x="109" y="89"/>
                </a:lnTo>
                <a:lnTo>
                  <a:pt x="111" y="92"/>
                </a:lnTo>
                <a:lnTo>
                  <a:pt x="114" y="95"/>
                </a:lnTo>
                <a:lnTo>
                  <a:pt x="114" y="95"/>
                </a:lnTo>
                <a:lnTo>
                  <a:pt x="114" y="85"/>
                </a:lnTo>
                <a:lnTo>
                  <a:pt x="114" y="85"/>
                </a:lnTo>
                <a:close/>
                <a:moveTo>
                  <a:pt x="65" y="68"/>
                </a:moveTo>
                <a:lnTo>
                  <a:pt x="65" y="68"/>
                </a:lnTo>
                <a:lnTo>
                  <a:pt x="67" y="62"/>
                </a:lnTo>
                <a:lnTo>
                  <a:pt x="67" y="62"/>
                </a:lnTo>
                <a:lnTo>
                  <a:pt x="62" y="63"/>
                </a:lnTo>
                <a:lnTo>
                  <a:pt x="59" y="63"/>
                </a:lnTo>
                <a:lnTo>
                  <a:pt x="59" y="63"/>
                </a:lnTo>
                <a:lnTo>
                  <a:pt x="59" y="71"/>
                </a:lnTo>
                <a:lnTo>
                  <a:pt x="59" y="71"/>
                </a:lnTo>
                <a:lnTo>
                  <a:pt x="60" y="71"/>
                </a:lnTo>
                <a:lnTo>
                  <a:pt x="62" y="70"/>
                </a:lnTo>
                <a:lnTo>
                  <a:pt x="62" y="70"/>
                </a:lnTo>
                <a:lnTo>
                  <a:pt x="64" y="68"/>
                </a:lnTo>
                <a:lnTo>
                  <a:pt x="65" y="68"/>
                </a:lnTo>
                <a:lnTo>
                  <a:pt x="65" y="68"/>
                </a:lnTo>
                <a:close/>
                <a:moveTo>
                  <a:pt x="223" y="92"/>
                </a:moveTo>
                <a:lnTo>
                  <a:pt x="223" y="92"/>
                </a:lnTo>
                <a:lnTo>
                  <a:pt x="224" y="92"/>
                </a:lnTo>
                <a:lnTo>
                  <a:pt x="226" y="89"/>
                </a:lnTo>
                <a:lnTo>
                  <a:pt x="226" y="89"/>
                </a:lnTo>
                <a:lnTo>
                  <a:pt x="226" y="89"/>
                </a:lnTo>
                <a:lnTo>
                  <a:pt x="226" y="89"/>
                </a:lnTo>
                <a:lnTo>
                  <a:pt x="226" y="81"/>
                </a:lnTo>
                <a:lnTo>
                  <a:pt x="226" y="81"/>
                </a:lnTo>
                <a:lnTo>
                  <a:pt x="221" y="81"/>
                </a:lnTo>
                <a:lnTo>
                  <a:pt x="221" y="81"/>
                </a:lnTo>
                <a:lnTo>
                  <a:pt x="221" y="85"/>
                </a:lnTo>
                <a:lnTo>
                  <a:pt x="223" y="92"/>
                </a:lnTo>
                <a:lnTo>
                  <a:pt x="223" y="92"/>
                </a:lnTo>
                <a:close/>
                <a:moveTo>
                  <a:pt x="135" y="85"/>
                </a:moveTo>
                <a:lnTo>
                  <a:pt x="135" y="85"/>
                </a:lnTo>
                <a:lnTo>
                  <a:pt x="138" y="84"/>
                </a:lnTo>
                <a:lnTo>
                  <a:pt x="138" y="84"/>
                </a:lnTo>
                <a:lnTo>
                  <a:pt x="139" y="84"/>
                </a:lnTo>
                <a:lnTo>
                  <a:pt x="139" y="82"/>
                </a:lnTo>
                <a:lnTo>
                  <a:pt x="139" y="82"/>
                </a:lnTo>
                <a:lnTo>
                  <a:pt x="139" y="74"/>
                </a:lnTo>
                <a:lnTo>
                  <a:pt x="139" y="74"/>
                </a:lnTo>
                <a:lnTo>
                  <a:pt x="139" y="73"/>
                </a:lnTo>
                <a:lnTo>
                  <a:pt x="139" y="73"/>
                </a:lnTo>
                <a:lnTo>
                  <a:pt x="136" y="74"/>
                </a:lnTo>
                <a:lnTo>
                  <a:pt x="136" y="74"/>
                </a:lnTo>
                <a:lnTo>
                  <a:pt x="135" y="85"/>
                </a:lnTo>
                <a:lnTo>
                  <a:pt x="135" y="85"/>
                </a:lnTo>
                <a:close/>
                <a:moveTo>
                  <a:pt x="308" y="32"/>
                </a:moveTo>
                <a:lnTo>
                  <a:pt x="308" y="32"/>
                </a:lnTo>
                <a:lnTo>
                  <a:pt x="303" y="32"/>
                </a:lnTo>
                <a:lnTo>
                  <a:pt x="303" y="32"/>
                </a:lnTo>
                <a:lnTo>
                  <a:pt x="305" y="41"/>
                </a:lnTo>
                <a:lnTo>
                  <a:pt x="305" y="41"/>
                </a:lnTo>
                <a:lnTo>
                  <a:pt x="308" y="41"/>
                </a:lnTo>
                <a:lnTo>
                  <a:pt x="308" y="41"/>
                </a:lnTo>
                <a:lnTo>
                  <a:pt x="308" y="32"/>
                </a:lnTo>
                <a:lnTo>
                  <a:pt x="308" y="32"/>
                </a:lnTo>
                <a:close/>
                <a:moveTo>
                  <a:pt x="243" y="48"/>
                </a:moveTo>
                <a:lnTo>
                  <a:pt x="243" y="48"/>
                </a:lnTo>
                <a:lnTo>
                  <a:pt x="237" y="52"/>
                </a:lnTo>
                <a:lnTo>
                  <a:pt x="237" y="52"/>
                </a:lnTo>
                <a:lnTo>
                  <a:pt x="237" y="59"/>
                </a:lnTo>
                <a:lnTo>
                  <a:pt x="237" y="59"/>
                </a:lnTo>
                <a:lnTo>
                  <a:pt x="237" y="67"/>
                </a:lnTo>
                <a:lnTo>
                  <a:pt x="237" y="67"/>
                </a:lnTo>
                <a:lnTo>
                  <a:pt x="237" y="71"/>
                </a:lnTo>
                <a:lnTo>
                  <a:pt x="237" y="71"/>
                </a:lnTo>
                <a:lnTo>
                  <a:pt x="237" y="76"/>
                </a:lnTo>
                <a:lnTo>
                  <a:pt x="237" y="76"/>
                </a:lnTo>
                <a:lnTo>
                  <a:pt x="239" y="76"/>
                </a:lnTo>
                <a:lnTo>
                  <a:pt x="239" y="76"/>
                </a:lnTo>
                <a:lnTo>
                  <a:pt x="239" y="73"/>
                </a:lnTo>
                <a:lnTo>
                  <a:pt x="239" y="73"/>
                </a:lnTo>
                <a:lnTo>
                  <a:pt x="239" y="59"/>
                </a:lnTo>
                <a:lnTo>
                  <a:pt x="239" y="59"/>
                </a:lnTo>
                <a:lnTo>
                  <a:pt x="239" y="54"/>
                </a:lnTo>
                <a:lnTo>
                  <a:pt x="239" y="54"/>
                </a:lnTo>
                <a:lnTo>
                  <a:pt x="239" y="52"/>
                </a:lnTo>
                <a:lnTo>
                  <a:pt x="239" y="51"/>
                </a:lnTo>
                <a:lnTo>
                  <a:pt x="239" y="51"/>
                </a:lnTo>
                <a:lnTo>
                  <a:pt x="242" y="51"/>
                </a:lnTo>
                <a:lnTo>
                  <a:pt x="243" y="52"/>
                </a:lnTo>
                <a:lnTo>
                  <a:pt x="243" y="52"/>
                </a:lnTo>
                <a:lnTo>
                  <a:pt x="243" y="52"/>
                </a:lnTo>
                <a:lnTo>
                  <a:pt x="243" y="52"/>
                </a:lnTo>
                <a:lnTo>
                  <a:pt x="243" y="48"/>
                </a:lnTo>
                <a:lnTo>
                  <a:pt x="243" y="48"/>
                </a:lnTo>
                <a:close/>
                <a:moveTo>
                  <a:pt x="235" y="40"/>
                </a:moveTo>
                <a:lnTo>
                  <a:pt x="235" y="40"/>
                </a:lnTo>
                <a:lnTo>
                  <a:pt x="235" y="40"/>
                </a:lnTo>
                <a:lnTo>
                  <a:pt x="235" y="40"/>
                </a:lnTo>
                <a:lnTo>
                  <a:pt x="240" y="35"/>
                </a:lnTo>
                <a:lnTo>
                  <a:pt x="240" y="35"/>
                </a:lnTo>
                <a:lnTo>
                  <a:pt x="237" y="33"/>
                </a:lnTo>
                <a:lnTo>
                  <a:pt x="235" y="30"/>
                </a:lnTo>
                <a:lnTo>
                  <a:pt x="235" y="30"/>
                </a:lnTo>
                <a:lnTo>
                  <a:pt x="229" y="30"/>
                </a:lnTo>
                <a:lnTo>
                  <a:pt x="229" y="30"/>
                </a:lnTo>
                <a:lnTo>
                  <a:pt x="228" y="32"/>
                </a:lnTo>
                <a:lnTo>
                  <a:pt x="228" y="32"/>
                </a:lnTo>
                <a:lnTo>
                  <a:pt x="226" y="37"/>
                </a:lnTo>
                <a:lnTo>
                  <a:pt x="226" y="37"/>
                </a:lnTo>
                <a:lnTo>
                  <a:pt x="226" y="38"/>
                </a:lnTo>
                <a:lnTo>
                  <a:pt x="226" y="38"/>
                </a:lnTo>
                <a:lnTo>
                  <a:pt x="228" y="38"/>
                </a:lnTo>
                <a:lnTo>
                  <a:pt x="228" y="38"/>
                </a:lnTo>
                <a:lnTo>
                  <a:pt x="231" y="33"/>
                </a:lnTo>
                <a:lnTo>
                  <a:pt x="231" y="33"/>
                </a:lnTo>
                <a:lnTo>
                  <a:pt x="234" y="32"/>
                </a:lnTo>
                <a:lnTo>
                  <a:pt x="235" y="33"/>
                </a:lnTo>
                <a:lnTo>
                  <a:pt x="235" y="33"/>
                </a:lnTo>
                <a:lnTo>
                  <a:pt x="235" y="38"/>
                </a:lnTo>
                <a:lnTo>
                  <a:pt x="235" y="38"/>
                </a:lnTo>
                <a:lnTo>
                  <a:pt x="235" y="40"/>
                </a:lnTo>
                <a:lnTo>
                  <a:pt x="235" y="40"/>
                </a:lnTo>
                <a:close/>
                <a:moveTo>
                  <a:pt x="234" y="79"/>
                </a:moveTo>
                <a:lnTo>
                  <a:pt x="234" y="79"/>
                </a:lnTo>
                <a:lnTo>
                  <a:pt x="234" y="71"/>
                </a:lnTo>
                <a:lnTo>
                  <a:pt x="234" y="71"/>
                </a:lnTo>
                <a:lnTo>
                  <a:pt x="229" y="71"/>
                </a:lnTo>
                <a:lnTo>
                  <a:pt x="229" y="71"/>
                </a:lnTo>
                <a:lnTo>
                  <a:pt x="229" y="79"/>
                </a:lnTo>
                <a:lnTo>
                  <a:pt x="229" y="79"/>
                </a:lnTo>
                <a:lnTo>
                  <a:pt x="234" y="79"/>
                </a:lnTo>
                <a:lnTo>
                  <a:pt x="234" y="79"/>
                </a:lnTo>
                <a:close/>
                <a:moveTo>
                  <a:pt x="218" y="68"/>
                </a:moveTo>
                <a:lnTo>
                  <a:pt x="218" y="68"/>
                </a:lnTo>
                <a:lnTo>
                  <a:pt x="218" y="62"/>
                </a:lnTo>
                <a:lnTo>
                  <a:pt x="218" y="56"/>
                </a:lnTo>
                <a:lnTo>
                  <a:pt x="218" y="56"/>
                </a:lnTo>
                <a:lnTo>
                  <a:pt x="215" y="56"/>
                </a:lnTo>
                <a:lnTo>
                  <a:pt x="215" y="56"/>
                </a:lnTo>
                <a:lnTo>
                  <a:pt x="215" y="65"/>
                </a:lnTo>
                <a:lnTo>
                  <a:pt x="215" y="65"/>
                </a:lnTo>
                <a:lnTo>
                  <a:pt x="217" y="65"/>
                </a:lnTo>
                <a:lnTo>
                  <a:pt x="217" y="65"/>
                </a:lnTo>
                <a:lnTo>
                  <a:pt x="217" y="67"/>
                </a:lnTo>
                <a:lnTo>
                  <a:pt x="218" y="68"/>
                </a:lnTo>
                <a:lnTo>
                  <a:pt x="218" y="68"/>
                </a:lnTo>
                <a:close/>
                <a:moveTo>
                  <a:pt x="229" y="90"/>
                </a:moveTo>
                <a:lnTo>
                  <a:pt x="229" y="90"/>
                </a:lnTo>
                <a:lnTo>
                  <a:pt x="232" y="89"/>
                </a:lnTo>
                <a:lnTo>
                  <a:pt x="232" y="89"/>
                </a:lnTo>
                <a:lnTo>
                  <a:pt x="234" y="87"/>
                </a:lnTo>
                <a:lnTo>
                  <a:pt x="234" y="87"/>
                </a:lnTo>
                <a:lnTo>
                  <a:pt x="234" y="82"/>
                </a:lnTo>
                <a:lnTo>
                  <a:pt x="234" y="82"/>
                </a:lnTo>
                <a:lnTo>
                  <a:pt x="229" y="81"/>
                </a:lnTo>
                <a:lnTo>
                  <a:pt x="229" y="81"/>
                </a:lnTo>
                <a:lnTo>
                  <a:pt x="229" y="90"/>
                </a:lnTo>
                <a:lnTo>
                  <a:pt x="229" y="90"/>
                </a:lnTo>
                <a:close/>
                <a:moveTo>
                  <a:pt x="302" y="51"/>
                </a:moveTo>
                <a:lnTo>
                  <a:pt x="302" y="51"/>
                </a:lnTo>
                <a:lnTo>
                  <a:pt x="295" y="48"/>
                </a:lnTo>
                <a:lnTo>
                  <a:pt x="295" y="48"/>
                </a:lnTo>
                <a:lnTo>
                  <a:pt x="295" y="54"/>
                </a:lnTo>
                <a:lnTo>
                  <a:pt x="295" y="54"/>
                </a:lnTo>
                <a:lnTo>
                  <a:pt x="302" y="57"/>
                </a:lnTo>
                <a:lnTo>
                  <a:pt x="302" y="57"/>
                </a:lnTo>
                <a:lnTo>
                  <a:pt x="302" y="52"/>
                </a:lnTo>
                <a:lnTo>
                  <a:pt x="302" y="52"/>
                </a:lnTo>
                <a:lnTo>
                  <a:pt x="302" y="51"/>
                </a:lnTo>
                <a:lnTo>
                  <a:pt x="302" y="51"/>
                </a:lnTo>
                <a:close/>
                <a:moveTo>
                  <a:pt x="153" y="29"/>
                </a:moveTo>
                <a:lnTo>
                  <a:pt x="153" y="29"/>
                </a:lnTo>
                <a:lnTo>
                  <a:pt x="152" y="84"/>
                </a:lnTo>
                <a:lnTo>
                  <a:pt x="152" y="84"/>
                </a:lnTo>
                <a:lnTo>
                  <a:pt x="153" y="71"/>
                </a:lnTo>
                <a:lnTo>
                  <a:pt x="153" y="57"/>
                </a:lnTo>
                <a:lnTo>
                  <a:pt x="153" y="57"/>
                </a:lnTo>
                <a:lnTo>
                  <a:pt x="153" y="29"/>
                </a:lnTo>
                <a:lnTo>
                  <a:pt x="153" y="29"/>
                </a:lnTo>
                <a:close/>
                <a:moveTo>
                  <a:pt x="117" y="87"/>
                </a:moveTo>
                <a:lnTo>
                  <a:pt x="117" y="87"/>
                </a:lnTo>
                <a:lnTo>
                  <a:pt x="117" y="97"/>
                </a:lnTo>
                <a:lnTo>
                  <a:pt x="117" y="97"/>
                </a:lnTo>
                <a:lnTo>
                  <a:pt x="119" y="98"/>
                </a:lnTo>
                <a:lnTo>
                  <a:pt x="119" y="98"/>
                </a:lnTo>
                <a:lnTo>
                  <a:pt x="120" y="98"/>
                </a:lnTo>
                <a:lnTo>
                  <a:pt x="120" y="98"/>
                </a:lnTo>
                <a:lnTo>
                  <a:pt x="120" y="87"/>
                </a:lnTo>
                <a:lnTo>
                  <a:pt x="120" y="87"/>
                </a:lnTo>
                <a:lnTo>
                  <a:pt x="117" y="87"/>
                </a:lnTo>
                <a:lnTo>
                  <a:pt x="117" y="87"/>
                </a:lnTo>
                <a:close/>
                <a:moveTo>
                  <a:pt x="202" y="54"/>
                </a:moveTo>
                <a:lnTo>
                  <a:pt x="202" y="54"/>
                </a:lnTo>
                <a:lnTo>
                  <a:pt x="202" y="71"/>
                </a:lnTo>
                <a:lnTo>
                  <a:pt x="202" y="71"/>
                </a:lnTo>
                <a:lnTo>
                  <a:pt x="204" y="71"/>
                </a:lnTo>
                <a:lnTo>
                  <a:pt x="204" y="71"/>
                </a:lnTo>
                <a:lnTo>
                  <a:pt x="204" y="70"/>
                </a:lnTo>
                <a:lnTo>
                  <a:pt x="204" y="70"/>
                </a:lnTo>
                <a:lnTo>
                  <a:pt x="205" y="57"/>
                </a:lnTo>
                <a:lnTo>
                  <a:pt x="205" y="57"/>
                </a:lnTo>
                <a:lnTo>
                  <a:pt x="204" y="54"/>
                </a:lnTo>
                <a:lnTo>
                  <a:pt x="204" y="54"/>
                </a:lnTo>
                <a:lnTo>
                  <a:pt x="202" y="54"/>
                </a:lnTo>
                <a:lnTo>
                  <a:pt x="202" y="54"/>
                </a:lnTo>
                <a:close/>
                <a:moveTo>
                  <a:pt x="305" y="60"/>
                </a:moveTo>
                <a:lnTo>
                  <a:pt x="305" y="60"/>
                </a:lnTo>
                <a:lnTo>
                  <a:pt x="305" y="71"/>
                </a:lnTo>
                <a:lnTo>
                  <a:pt x="305" y="71"/>
                </a:lnTo>
                <a:lnTo>
                  <a:pt x="308" y="71"/>
                </a:lnTo>
                <a:lnTo>
                  <a:pt x="308" y="71"/>
                </a:lnTo>
                <a:lnTo>
                  <a:pt x="308" y="60"/>
                </a:lnTo>
                <a:lnTo>
                  <a:pt x="308" y="60"/>
                </a:lnTo>
                <a:lnTo>
                  <a:pt x="305" y="60"/>
                </a:lnTo>
                <a:lnTo>
                  <a:pt x="305" y="60"/>
                </a:lnTo>
                <a:close/>
                <a:moveTo>
                  <a:pt x="226" y="79"/>
                </a:moveTo>
                <a:lnTo>
                  <a:pt x="226" y="79"/>
                </a:lnTo>
                <a:lnTo>
                  <a:pt x="226" y="71"/>
                </a:lnTo>
                <a:lnTo>
                  <a:pt x="226" y="71"/>
                </a:lnTo>
                <a:lnTo>
                  <a:pt x="221" y="71"/>
                </a:lnTo>
                <a:lnTo>
                  <a:pt x="221" y="71"/>
                </a:lnTo>
                <a:lnTo>
                  <a:pt x="221" y="78"/>
                </a:lnTo>
                <a:lnTo>
                  <a:pt x="221" y="78"/>
                </a:lnTo>
                <a:lnTo>
                  <a:pt x="226" y="79"/>
                </a:lnTo>
                <a:lnTo>
                  <a:pt x="226" y="79"/>
                </a:lnTo>
                <a:close/>
                <a:moveTo>
                  <a:pt x="205" y="51"/>
                </a:moveTo>
                <a:lnTo>
                  <a:pt x="205" y="51"/>
                </a:lnTo>
                <a:lnTo>
                  <a:pt x="207" y="41"/>
                </a:lnTo>
                <a:lnTo>
                  <a:pt x="207" y="41"/>
                </a:lnTo>
                <a:lnTo>
                  <a:pt x="205" y="41"/>
                </a:lnTo>
                <a:lnTo>
                  <a:pt x="205" y="41"/>
                </a:lnTo>
                <a:lnTo>
                  <a:pt x="201" y="48"/>
                </a:lnTo>
                <a:lnTo>
                  <a:pt x="201" y="48"/>
                </a:lnTo>
                <a:lnTo>
                  <a:pt x="201" y="48"/>
                </a:lnTo>
                <a:lnTo>
                  <a:pt x="199" y="49"/>
                </a:lnTo>
                <a:lnTo>
                  <a:pt x="199" y="49"/>
                </a:lnTo>
                <a:lnTo>
                  <a:pt x="198" y="49"/>
                </a:lnTo>
                <a:lnTo>
                  <a:pt x="198" y="49"/>
                </a:lnTo>
                <a:lnTo>
                  <a:pt x="205" y="51"/>
                </a:lnTo>
                <a:lnTo>
                  <a:pt x="205" y="51"/>
                </a:lnTo>
                <a:close/>
                <a:moveTo>
                  <a:pt x="52" y="73"/>
                </a:moveTo>
                <a:lnTo>
                  <a:pt x="52" y="73"/>
                </a:lnTo>
                <a:lnTo>
                  <a:pt x="52" y="89"/>
                </a:lnTo>
                <a:lnTo>
                  <a:pt x="52" y="89"/>
                </a:lnTo>
                <a:lnTo>
                  <a:pt x="54" y="89"/>
                </a:lnTo>
                <a:lnTo>
                  <a:pt x="54" y="89"/>
                </a:lnTo>
                <a:lnTo>
                  <a:pt x="54" y="73"/>
                </a:lnTo>
                <a:lnTo>
                  <a:pt x="54" y="73"/>
                </a:lnTo>
                <a:lnTo>
                  <a:pt x="52" y="73"/>
                </a:lnTo>
                <a:lnTo>
                  <a:pt x="52" y="73"/>
                </a:lnTo>
                <a:close/>
                <a:moveTo>
                  <a:pt x="302" y="43"/>
                </a:moveTo>
                <a:lnTo>
                  <a:pt x="302" y="43"/>
                </a:lnTo>
                <a:lnTo>
                  <a:pt x="295" y="41"/>
                </a:lnTo>
                <a:lnTo>
                  <a:pt x="295" y="41"/>
                </a:lnTo>
                <a:lnTo>
                  <a:pt x="295" y="44"/>
                </a:lnTo>
                <a:lnTo>
                  <a:pt x="295" y="44"/>
                </a:lnTo>
                <a:lnTo>
                  <a:pt x="295" y="46"/>
                </a:lnTo>
                <a:lnTo>
                  <a:pt x="295" y="46"/>
                </a:lnTo>
                <a:lnTo>
                  <a:pt x="302" y="49"/>
                </a:lnTo>
                <a:lnTo>
                  <a:pt x="302" y="49"/>
                </a:lnTo>
                <a:lnTo>
                  <a:pt x="302" y="43"/>
                </a:lnTo>
                <a:lnTo>
                  <a:pt x="302" y="43"/>
                </a:lnTo>
                <a:close/>
                <a:moveTo>
                  <a:pt x="194" y="11"/>
                </a:moveTo>
                <a:lnTo>
                  <a:pt x="194" y="11"/>
                </a:lnTo>
                <a:lnTo>
                  <a:pt x="194" y="11"/>
                </a:lnTo>
                <a:lnTo>
                  <a:pt x="194" y="11"/>
                </a:lnTo>
                <a:lnTo>
                  <a:pt x="194" y="18"/>
                </a:lnTo>
                <a:lnTo>
                  <a:pt x="194" y="18"/>
                </a:lnTo>
                <a:lnTo>
                  <a:pt x="194" y="37"/>
                </a:lnTo>
                <a:lnTo>
                  <a:pt x="194" y="37"/>
                </a:lnTo>
                <a:lnTo>
                  <a:pt x="194" y="38"/>
                </a:lnTo>
                <a:lnTo>
                  <a:pt x="194" y="38"/>
                </a:lnTo>
                <a:lnTo>
                  <a:pt x="194" y="37"/>
                </a:lnTo>
                <a:lnTo>
                  <a:pt x="194" y="35"/>
                </a:lnTo>
                <a:lnTo>
                  <a:pt x="194" y="35"/>
                </a:lnTo>
                <a:lnTo>
                  <a:pt x="196" y="13"/>
                </a:lnTo>
                <a:lnTo>
                  <a:pt x="196" y="13"/>
                </a:lnTo>
                <a:lnTo>
                  <a:pt x="194" y="11"/>
                </a:lnTo>
                <a:lnTo>
                  <a:pt x="194" y="11"/>
                </a:lnTo>
                <a:close/>
                <a:moveTo>
                  <a:pt x="43" y="89"/>
                </a:moveTo>
                <a:lnTo>
                  <a:pt x="43" y="89"/>
                </a:lnTo>
                <a:lnTo>
                  <a:pt x="38" y="85"/>
                </a:lnTo>
                <a:lnTo>
                  <a:pt x="38" y="85"/>
                </a:lnTo>
                <a:lnTo>
                  <a:pt x="38" y="90"/>
                </a:lnTo>
                <a:lnTo>
                  <a:pt x="38" y="90"/>
                </a:lnTo>
                <a:lnTo>
                  <a:pt x="43" y="92"/>
                </a:lnTo>
                <a:lnTo>
                  <a:pt x="43" y="92"/>
                </a:lnTo>
                <a:lnTo>
                  <a:pt x="43" y="89"/>
                </a:lnTo>
                <a:lnTo>
                  <a:pt x="43" y="89"/>
                </a:lnTo>
                <a:close/>
                <a:moveTo>
                  <a:pt x="32" y="90"/>
                </a:moveTo>
                <a:lnTo>
                  <a:pt x="32" y="90"/>
                </a:lnTo>
                <a:lnTo>
                  <a:pt x="32" y="92"/>
                </a:lnTo>
                <a:lnTo>
                  <a:pt x="32" y="92"/>
                </a:lnTo>
                <a:lnTo>
                  <a:pt x="32" y="103"/>
                </a:lnTo>
                <a:lnTo>
                  <a:pt x="32" y="103"/>
                </a:lnTo>
                <a:lnTo>
                  <a:pt x="34" y="103"/>
                </a:lnTo>
                <a:lnTo>
                  <a:pt x="34" y="103"/>
                </a:lnTo>
                <a:lnTo>
                  <a:pt x="34" y="92"/>
                </a:lnTo>
                <a:lnTo>
                  <a:pt x="34" y="92"/>
                </a:lnTo>
                <a:lnTo>
                  <a:pt x="32" y="90"/>
                </a:lnTo>
                <a:lnTo>
                  <a:pt x="32" y="90"/>
                </a:lnTo>
                <a:close/>
                <a:moveTo>
                  <a:pt x="135" y="89"/>
                </a:moveTo>
                <a:lnTo>
                  <a:pt x="135" y="89"/>
                </a:lnTo>
                <a:lnTo>
                  <a:pt x="136" y="95"/>
                </a:lnTo>
                <a:lnTo>
                  <a:pt x="136" y="95"/>
                </a:lnTo>
                <a:lnTo>
                  <a:pt x="136" y="97"/>
                </a:lnTo>
                <a:lnTo>
                  <a:pt x="138" y="98"/>
                </a:lnTo>
                <a:lnTo>
                  <a:pt x="138" y="98"/>
                </a:lnTo>
                <a:lnTo>
                  <a:pt x="138" y="89"/>
                </a:lnTo>
                <a:lnTo>
                  <a:pt x="138" y="89"/>
                </a:lnTo>
                <a:lnTo>
                  <a:pt x="135" y="89"/>
                </a:lnTo>
                <a:lnTo>
                  <a:pt x="135" y="89"/>
                </a:lnTo>
                <a:close/>
                <a:moveTo>
                  <a:pt x="305" y="74"/>
                </a:moveTo>
                <a:lnTo>
                  <a:pt x="305" y="74"/>
                </a:lnTo>
                <a:lnTo>
                  <a:pt x="306" y="87"/>
                </a:lnTo>
                <a:lnTo>
                  <a:pt x="306" y="87"/>
                </a:lnTo>
                <a:lnTo>
                  <a:pt x="308" y="87"/>
                </a:lnTo>
                <a:lnTo>
                  <a:pt x="308" y="87"/>
                </a:lnTo>
                <a:lnTo>
                  <a:pt x="308" y="74"/>
                </a:lnTo>
                <a:lnTo>
                  <a:pt x="308" y="74"/>
                </a:lnTo>
                <a:lnTo>
                  <a:pt x="305" y="74"/>
                </a:lnTo>
                <a:lnTo>
                  <a:pt x="305" y="74"/>
                </a:lnTo>
                <a:close/>
                <a:moveTo>
                  <a:pt x="291" y="38"/>
                </a:moveTo>
                <a:lnTo>
                  <a:pt x="291" y="38"/>
                </a:lnTo>
                <a:lnTo>
                  <a:pt x="291" y="35"/>
                </a:lnTo>
                <a:lnTo>
                  <a:pt x="291" y="35"/>
                </a:lnTo>
                <a:lnTo>
                  <a:pt x="291" y="29"/>
                </a:lnTo>
                <a:lnTo>
                  <a:pt x="291" y="29"/>
                </a:lnTo>
                <a:lnTo>
                  <a:pt x="291" y="27"/>
                </a:lnTo>
                <a:lnTo>
                  <a:pt x="289" y="26"/>
                </a:lnTo>
                <a:lnTo>
                  <a:pt x="289" y="26"/>
                </a:lnTo>
                <a:lnTo>
                  <a:pt x="289" y="27"/>
                </a:lnTo>
                <a:lnTo>
                  <a:pt x="289" y="27"/>
                </a:lnTo>
                <a:lnTo>
                  <a:pt x="289" y="35"/>
                </a:lnTo>
                <a:lnTo>
                  <a:pt x="289" y="35"/>
                </a:lnTo>
                <a:lnTo>
                  <a:pt x="289" y="37"/>
                </a:lnTo>
                <a:lnTo>
                  <a:pt x="291" y="38"/>
                </a:lnTo>
                <a:lnTo>
                  <a:pt x="291" y="38"/>
                </a:lnTo>
                <a:close/>
                <a:moveTo>
                  <a:pt x="18" y="27"/>
                </a:moveTo>
                <a:lnTo>
                  <a:pt x="18" y="27"/>
                </a:lnTo>
                <a:lnTo>
                  <a:pt x="13" y="35"/>
                </a:lnTo>
                <a:lnTo>
                  <a:pt x="10" y="44"/>
                </a:lnTo>
                <a:lnTo>
                  <a:pt x="10" y="44"/>
                </a:lnTo>
                <a:lnTo>
                  <a:pt x="10" y="43"/>
                </a:lnTo>
                <a:lnTo>
                  <a:pt x="10" y="43"/>
                </a:lnTo>
                <a:lnTo>
                  <a:pt x="13" y="35"/>
                </a:lnTo>
                <a:lnTo>
                  <a:pt x="18" y="30"/>
                </a:lnTo>
                <a:lnTo>
                  <a:pt x="18" y="30"/>
                </a:lnTo>
                <a:lnTo>
                  <a:pt x="19" y="29"/>
                </a:lnTo>
                <a:lnTo>
                  <a:pt x="18" y="27"/>
                </a:lnTo>
                <a:lnTo>
                  <a:pt x="18" y="27"/>
                </a:lnTo>
                <a:close/>
                <a:moveTo>
                  <a:pt x="199" y="82"/>
                </a:moveTo>
                <a:lnTo>
                  <a:pt x="199" y="82"/>
                </a:lnTo>
                <a:lnTo>
                  <a:pt x="199" y="81"/>
                </a:lnTo>
                <a:lnTo>
                  <a:pt x="199" y="81"/>
                </a:lnTo>
                <a:lnTo>
                  <a:pt x="199" y="60"/>
                </a:lnTo>
                <a:lnTo>
                  <a:pt x="199" y="60"/>
                </a:lnTo>
                <a:lnTo>
                  <a:pt x="199" y="59"/>
                </a:lnTo>
                <a:lnTo>
                  <a:pt x="199" y="59"/>
                </a:lnTo>
                <a:lnTo>
                  <a:pt x="198" y="59"/>
                </a:lnTo>
                <a:lnTo>
                  <a:pt x="198" y="59"/>
                </a:lnTo>
                <a:lnTo>
                  <a:pt x="198" y="81"/>
                </a:lnTo>
                <a:lnTo>
                  <a:pt x="198" y="81"/>
                </a:lnTo>
                <a:lnTo>
                  <a:pt x="198" y="81"/>
                </a:lnTo>
                <a:lnTo>
                  <a:pt x="198" y="81"/>
                </a:lnTo>
                <a:lnTo>
                  <a:pt x="199" y="82"/>
                </a:lnTo>
                <a:lnTo>
                  <a:pt x="199" y="82"/>
                </a:lnTo>
                <a:close/>
                <a:moveTo>
                  <a:pt x="308" y="44"/>
                </a:moveTo>
                <a:lnTo>
                  <a:pt x="308" y="44"/>
                </a:lnTo>
                <a:lnTo>
                  <a:pt x="305" y="44"/>
                </a:lnTo>
                <a:lnTo>
                  <a:pt x="305" y="44"/>
                </a:lnTo>
                <a:lnTo>
                  <a:pt x="305" y="49"/>
                </a:lnTo>
                <a:lnTo>
                  <a:pt x="305" y="49"/>
                </a:lnTo>
                <a:lnTo>
                  <a:pt x="308" y="51"/>
                </a:lnTo>
                <a:lnTo>
                  <a:pt x="308" y="51"/>
                </a:lnTo>
                <a:lnTo>
                  <a:pt x="308" y="44"/>
                </a:lnTo>
                <a:lnTo>
                  <a:pt x="308" y="44"/>
                </a:lnTo>
                <a:close/>
                <a:moveTo>
                  <a:pt x="305" y="52"/>
                </a:moveTo>
                <a:lnTo>
                  <a:pt x="305" y="52"/>
                </a:lnTo>
                <a:lnTo>
                  <a:pt x="305" y="52"/>
                </a:lnTo>
                <a:lnTo>
                  <a:pt x="305" y="52"/>
                </a:lnTo>
                <a:lnTo>
                  <a:pt x="305" y="56"/>
                </a:lnTo>
                <a:lnTo>
                  <a:pt x="305" y="56"/>
                </a:lnTo>
                <a:lnTo>
                  <a:pt x="305" y="57"/>
                </a:lnTo>
                <a:lnTo>
                  <a:pt x="306" y="59"/>
                </a:lnTo>
                <a:lnTo>
                  <a:pt x="306" y="59"/>
                </a:lnTo>
                <a:lnTo>
                  <a:pt x="308" y="59"/>
                </a:lnTo>
                <a:lnTo>
                  <a:pt x="308" y="59"/>
                </a:lnTo>
                <a:lnTo>
                  <a:pt x="308" y="52"/>
                </a:lnTo>
                <a:lnTo>
                  <a:pt x="308" y="52"/>
                </a:lnTo>
                <a:lnTo>
                  <a:pt x="305" y="52"/>
                </a:lnTo>
                <a:lnTo>
                  <a:pt x="305" y="52"/>
                </a:lnTo>
                <a:close/>
                <a:moveTo>
                  <a:pt x="48" y="70"/>
                </a:moveTo>
                <a:lnTo>
                  <a:pt x="48" y="70"/>
                </a:lnTo>
                <a:lnTo>
                  <a:pt x="48" y="71"/>
                </a:lnTo>
                <a:lnTo>
                  <a:pt x="48" y="71"/>
                </a:lnTo>
                <a:lnTo>
                  <a:pt x="48" y="85"/>
                </a:lnTo>
                <a:lnTo>
                  <a:pt x="48" y="85"/>
                </a:lnTo>
                <a:lnTo>
                  <a:pt x="48" y="87"/>
                </a:lnTo>
                <a:lnTo>
                  <a:pt x="48" y="87"/>
                </a:lnTo>
                <a:lnTo>
                  <a:pt x="48" y="87"/>
                </a:lnTo>
                <a:lnTo>
                  <a:pt x="48" y="87"/>
                </a:lnTo>
                <a:lnTo>
                  <a:pt x="48" y="85"/>
                </a:lnTo>
                <a:lnTo>
                  <a:pt x="48" y="85"/>
                </a:lnTo>
                <a:lnTo>
                  <a:pt x="49" y="71"/>
                </a:lnTo>
                <a:lnTo>
                  <a:pt x="49" y="71"/>
                </a:lnTo>
                <a:lnTo>
                  <a:pt x="49" y="71"/>
                </a:lnTo>
                <a:lnTo>
                  <a:pt x="48" y="70"/>
                </a:lnTo>
                <a:lnTo>
                  <a:pt x="48" y="70"/>
                </a:lnTo>
                <a:close/>
                <a:moveTo>
                  <a:pt x="67" y="7"/>
                </a:moveTo>
                <a:lnTo>
                  <a:pt x="67" y="7"/>
                </a:lnTo>
                <a:lnTo>
                  <a:pt x="57" y="8"/>
                </a:lnTo>
                <a:lnTo>
                  <a:pt x="49" y="10"/>
                </a:lnTo>
                <a:lnTo>
                  <a:pt x="49" y="10"/>
                </a:lnTo>
                <a:lnTo>
                  <a:pt x="65" y="8"/>
                </a:lnTo>
                <a:lnTo>
                  <a:pt x="65" y="8"/>
                </a:lnTo>
                <a:lnTo>
                  <a:pt x="67" y="7"/>
                </a:lnTo>
                <a:lnTo>
                  <a:pt x="67" y="7"/>
                </a:lnTo>
                <a:close/>
                <a:moveTo>
                  <a:pt x="215" y="68"/>
                </a:moveTo>
                <a:lnTo>
                  <a:pt x="215" y="68"/>
                </a:lnTo>
                <a:lnTo>
                  <a:pt x="217" y="76"/>
                </a:lnTo>
                <a:lnTo>
                  <a:pt x="217" y="76"/>
                </a:lnTo>
                <a:lnTo>
                  <a:pt x="217" y="78"/>
                </a:lnTo>
                <a:lnTo>
                  <a:pt x="217" y="78"/>
                </a:lnTo>
                <a:lnTo>
                  <a:pt x="218" y="78"/>
                </a:lnTo>
                <a:lnTo>
                  <a:pt x="218" y="78"/>
                </a:lnTo>
                <a:lnTo>
                  <a:pt x="218" y="70"/>
                </a:lnTo>
                <a:lnTo>
                  <a:pt x="218" y="70"/>
                </a:lnTo>
                <a:lnTo>
                  <a:pt x="215" y="68"/>
                </a:lnTo>
                <a:lnTo>
                  <a:pt x="215" y="68"/>
                </a:lnTo>
                <a:close/>
                <a:moveTo>
                  <a:pt x="40" y="114"/>
                </a:moveTo>
                <a:lnTo>
                  <a:pt x="40" y="114"/>
                </a:lnTo>
                <a:lnTo>
                  <a:pt x="41" y="111"/>
                </a:lnTo>
                <a:lnTo>
                  <a:pt x="41" y="111"/>
                </a:lnTo>
                <a:lnTo>
                  <a:pt x="43" y="109"/>
                </a:lnTo>
                <a:lnTo>
                  <a:pt x="43" y="109"/>
                </a:lnTo>
                <a:lnTo>
                  <a:pt x="38" y="108"/>
                </a:lnTo>
                <a:lnTo>
                  <a:pt x="38" y="108"/>
                </a:lnTo>
                <a:lnTo>
                  <a:pt x="38" y="111"/>
                </a:lnTo>
                <a:lnTo>
                  <a:pt x="40" y="114"/>
                </a:lnTo>
                <a:lnTo>
                  <a:pt x="40" y="114"/>
                </a:lnTo>
                <a:lnTo>
                  <a:pt x="40" y="114"/>
                </a:lnTo>
                <a:lnTo>
                  <a:pt x="40" y="114"/>
                </a:lnTo>
                <a:close/>
                <a:moveTo>
                  <a:pt x="295" y="76"/>
                </a:moveTo>
                <a:lnTo>
                  <a:pt x="295" y="76"/>
                </a:lnTo>
                <a:lnTo>
                  <a:pt x="302" y="76"/>
                </a:lnTo>
                <a:lnTo>
                  <a:pt x="302" y="76"/>
                </a:lnTo>
                <a:lnTo>
                  <a:pt x="302" y="74"/>
                </a:lnTo>
                <a:lnTo>
                  <a:pt x="302" y="74"/>
                </a:lnTo>
                <a:lnTo>
                  <a:pt x="295" y="73"/>
                </a:lnTo>
                <a:lnTo>
                  <a:pt x="295" y="73"/>
                </a:lnTo>
                <a:lnTo>
                  <a:pt x="295" y="76"/>
                </a:lnTo>
                <a:lnTo>
                  <a:pt x="295" y="76"/>
                </a:lnTo>
                <a:close/>
                <a:moveTo>
                  <a:pt x="52" y="63"/>
                </a:moveTo>
                <a:lnTo>
                  <a:pt x="52" y="63"/>
                </a:lnTo>
                <a:lnTo>
                  <a:pt x="52" y="70"/>
                </a:lnTo>
                <a:lnTo>
                  <a:pt x="52" y="70"/>
                </a:lnTo>
                <a:lnTo>
                  <a:pt x="56" y="71"/>
                </a:lnTo>
                <a:lnTo>
                  <a:pt x="56" y="71"/>
                </a:lnTo>
                <a:lnTo>
                  <a:pt x="56" y="63"/>
                </a:lnTo>
                <a:lnTo>
                  <a:pt x="56" y="63"/>
                </a:lnTo>
                <a:lnTo>
                  <a:pt x="52" y="63"/>
                </a:lnTo>
                <a:lnTo>
                  <a:pt x="52" y="63"/>
                </a:lnTo>
                <a:close/>
                <a:moveTo>
                  <a:pt x="98" y="93"/>
                </a:moveTo>
                <a:lnTo>
                  <a:pt x="98" y="93"/>
                </a:lnTo>
                <a:lnTo>
                  <a:pt x="98" y="93"/>
                </a:lnTo>
                <a:lnTo>
                  <a:pt x="98" y="93"/>
                </a:lnTo>
                <a:lnTo>
                  <a:pt x="100" y="65"/>
                </a:lnTo>
                <a:lnTo>
                  <a:pt x="100" y="65"/>
                </a:lnTo>
                <a:lnTo>
                  <a:pt x="98" y="68"/>
                </a:lnTo>
                <a:lnTo>
                  <a:pt x="98" y="68"/>
                </a:lnTo>
                <a:lnTo>
                  <a:pt x="98" y="90"/>
                </a:lnTo>
                <a:lnTo>
                  <a:pt x="98" y="90"/>
                </a:lnTo>
                <a:lnTo>
                  <a:pt x="98" y="93"/>
                </a:lnTo>
                <a:lnTo>
                  <a:pt x="98" y="93"/>
                </a:lnTo>
                <a:close/>
                <a:moveTo>
                  <a:pt x="217" y="79"/>
                </a:moveTo>
                <a:lnTo>
                  <a:pt x="217" y="79"/>
                </a:lnTo>
                <a:lnTo>
                  <a:pt x="217" y="85"/>
                </a:lnTo>
                <a:lnTo>
                  <a:pt x="218" y="90"/>
                </a:lnTo>
                <a:lnTo>
                  <a:pt x="218" y="90"/>
                </a:lnTo>
                <a:lnTo>
                  <a:pt x="218" y="85"/>
                </a:lnTo>
                <a:lnTo>
                  <a:pt x="218" y="81"/>
                </a:lnTo>
                <a:lnTo>
                  <a:pt x="218" y="81"/>
                </a:lnTo>
                <a:lnTo>
                  <a:pt x="217" y="79"/>
                </a:lnTo>
                <a:lnTo>
                  <a:pt x="217" y="79"/>
                </a:lnTo>
                <a:close/>
                <a:moveTo>
                  <a:pt x="291" y="56"/>
                </a:moveTo>
                <a:lnTo>
                  <a:pt x="291" y="56"/>
                </a:lnTo>
                <a:lnTo>
                  <a:pt x="291" y="65"/>
                </a:lnTo>
                <a:lnTo>
                  <a:pt x="291" y="65"/>
                </a:lnTo>
                <a:lnTo>
                  <a:pt x="291" y="67"/>
                </a:lnTo>
                <a:lnTo>
                  <a:pt x="292" y="67"/>
                </a:lnTo>
                <a:lnTo>
                  <a:pt x="292" y="67"/>
                </a:lnTo>
                <a:lnTo>
                  <a:pt x="292" y="56"/>
                </a:lnTo>
                <a:lnTo>
                  <a:pt x="292" y="56"/>
                </a:lnTo>
                <a:lnTo>
                  <a:pt x="291" y="56"/>
                </a:lnTo>
                <a:lnTo>
                  <a:pt x="291" y="56"/>
                </a:lnTo>
                <a:lnTo>
                  <a:pt x="291" y="56"/>
                </a:lnTo>
                <a:close/>
                <a:moveTo>
                  <a:pt x="267" y="8"/>
                </a:moveTo>
                <a:lnTo>
                  <a:pt x="267" y="8"/>
                </a:lnTo>
                <a:lnTo>
                  <a:pt x="267" y="8"/>
                </a:lnTo>
                <a:lnTo>
                  <a:pt x="267" y="8"/>
                </a:lnTo>
                <a:lnTo>
                  <a:pt x="258" y="8"/>
                </a:lnTo>
                <a:lnTo>
                  <a:pt x="258" y="8"/>
                </a:lnTo>
                <a:lnTo>
                  <a:pt x="254" y="8"/>
                </a:lnTo>
                <a:lnTo>
                  <a:pt x="254" y="8"/>
                </a:lnTo>
                <a:lnTo>
                  <a:pt x="253" y="8"/>
                </a:lnTo>
                <a:lnTo>
                  <a:pt x="253" y="8"/>
                </a:lnTo>
                <a:lnTo>
                  <a:pt x="251" y="8"/>
                </a:lnTo>
                <a:lnTo>
                  <a:pt x="251" y="8"/>
                </a:lnTo>
                <a:lnTo>
                  <a:pt x="250" y="8"/>
                </a:lnTo>
                <a:lnTo>
                  <a:pt x="250" y="10"/>
                </a:lnTo>
                <a:lnTo>
                  <a:pt x="250" y="10"/>
                </a:lnTo>
                <a:lnTo>
                  <a:pt x="251" y="10"/>
                </a:lnTo>
                <a:lnTo>
                  <a:pt x="251" y="10"/>
                </a:lnTo>
                <a:lnTo>
                  <a:pt x="265" y="10"/>
                </a:lnTo>
                <a:lnTo>
                  <a:pt x="265" y="10"/>
                </a:lnTo>
                <a:lnTo>
                  <a:pt x="267" y="10"/>
                </a:lnTo>
                <a:lnTo>
                  <a:pt x="267" y="10"/>
                </a:lnTo>
                <a:lnTo>
                  <a:pt x="267" y="8"/>
                </a:lnTo>
                <a:lnTo>
                  <a:pt x="267" y="8"/>
                </a:lnTo>
                <a:close/>
                <a:moveTo>
                  <a:pt x="299" y="98"/>
                </a:moveTo>
                <a:lnTo>
                  <a:pt x="299" y="98"/>
                </a:lnTo>
                <a:lnTo>
                  <a:pt x="299" y="100"/>
                </a:lnTo>
                <a:lnTo>
                  <a:pt x="300" y="100"/>
                </a:lnTo>
                <a:lnTo>
                  <a:pt x="300" y="100"/>
                </a:lnTo>
                <a:lnTo>
                  <a:pt x="313" y="100"/>
                </a:lnTo>
                <a:lnTo>
                  <a:pt x="313" y="100"/>
                </a:lnTo>
                <a:lnTo>
                  <a:pt x="318" y="98"/>
                </a:lnTo>
                <a:lnTo>
                  <a:pt x="318" y="98"/>
                </a:lnTo>
                <a:lnTo>
                  <a:pt x="319" y="97"/>
                </a:lnTo>
                <a:lnTo>
                  <a:pt x="319" y="97"/>
                </a:lnTo>
                <a:lnTo>
                  <a:pt x="316" y="97"/>
                </a:lnTo>
                <a:lnTo>
                  <a:pt x="316" y="97"/>
                </a:lnTo>
                <a:lnTo>
                  <a:pt x="311" y="98"/>
                </a:lnTo>
                <a:lnTo>
                  <a:pt x="305" y="98"/>
                </a:lnTo>
                <a:lnTo>
                  <a:pt x="305" y="98"/>
                </a:lnTo>
                <a:lnTo>
                  <a:pt x="299" y="98"/>
                </a:lnTo>
                <a:lnTo>
                  <a:pt x="299" y="98"/>
                </a:lnTo>
                <a:close/>
                <a:moveTo>
                  <a:pt x="291" y="24"/>
                </a:moveTo>
                <a:lnTo>
                  <a:pt x="291" y="24"/>
                </a:lnTo>
                <a:lnTo>
                  <a:pt x="289" y="18"/>
                </a:lnTo>
                <a:lnTo>
                  <a:pt x="289" y="18"/>
                </a:lnTo>
                <a:lnTo>
                  <a:pt x="289" y="16"/>
                </a:lnTo>
                <a:lnTo>
                  <a:pt x="289" y="16"/>
                </a:lnTo>
                <a:lnTo>
                  <a:pt x="291" y="14"/>
                </a:lnTo>
                <a:lnTo>
                  <a:pt x="291" y="14"/>
                </a:lnTo>
                <a:lnTo>
                  <a:pt x="289" y="13"/>
                </a:lnTo>
                <a:lnTo>
                  <a:pt x="289" y="13"/>
                </a:lnTo>
                <a:lnTo>
                  <a:pt x="289" y="22"/>
                </a:lnTo>
                <a:lnTo>
                  <a:pt x="289" y="22"/>
                </a:lnTo>
                <a:lnTo>
                  <a:pt x="289" y="24"/>
                </a:lnTo>
                <a:lnTo>
                  <a:pt x="291" y="24"/>
                </a:lnTo>
                <a:lnTo>
                  <a:pt x="291" y="24"/>
                </a:lnTo>
                <a:close/>
                <a:moveTo>
                  <a:pt x="153" y="93"/>
                </a:moveTo>
                <a:lnTo>
                  <a:pt x="153" y="93"/>
                </a:lnTo>
                <a:lnTo>
                  <a:pt x="152" y="97"/>
                </a:lnTo>
                <a:lnTo>
                  <a:pt x="152" y="97"/>
                </a:lnTo>
                <a:lnTo>
                  <a:pt x="152" y="100"/>
                </a:lnTo>
                <a:lnTo>
                  <a:pt x="152" y="103"/>
                </a:lnTo>
                <a:lnTo>
                  <a:pt x="152" y="103"/>
                </a:lnTo>
                <a:lnTo>
                  <a:pt x="153" y="98"/>
                </a:lnTo>
                <a:lnTo>
                  <a:pt x="153" y="93"/>
                </a:lnTo>
                <a:lnTo>
                  <a:pt x="153" y="93"/>
                </a:lnTo>
                <a:close/>
                <a:moveTo>
                  <a:pt x="324" y="82"/>
                </a:moveTo>
                <a:lnTo>
                  <a:pt x="324" y="82"/>
                </a:lnTo>
                <a:lnTo>
                  <a:pt x="324" y="73"/>
                </a:lnTo>
                <a:lnTo>
                  <a:pt x="324" y="73"/>
                </a:lnTo>
                <a:lnTo>
                  <a:pt x="322" y="74"/>
                </a:lnTo>
                <a:lnTo>
                  <a:pt x="322" y="74"/>
                </a:lnTo>
                <a:lnTo>
                  <a:pt x="324" y="82"/>
                </a:lnTo>
                <a:lnTo>
                  <a:pt x="324" y="82"/>
                </a:lnTo>
                <a:close/>
                <a:moveTo>
                  <a:pt x="202" y="76"/>
                </a:moveTo>
                <a:lnTo>
                  <a:pt x="202" y="76"/>
                </a:lnTo>
                <a:lnTo>
                  <a:pt x="202" y="85"/>
                </a:lnTo>
                <a:lnTo>
                  <a:pt x="202" y="85"/>
                </a:lnTo>
                <a:lnTo>
                  <a:pt x="204" y="85"/>
                </a:lnTo>
                <a:lnTo>
                  <a:pt x="204" y="85"/>
                </a:lnTo>
                <a:lnTo>
                  <a:pt x="204" y="84"/>
                </a:lnTo>
                <a:lnTo>
                  <a:pt x="204" y="84"/>
                </a:lnTo>
                <a:lnTo>
                  <a:pt x="204" y="76"/>
                </a:lnTo>
                <a:lnTo>
                  <a:pt x="204" y="76"/>
                </a:lnTo>
                <a:lnTo>
                  <a:pt x="204" y="76"/>
                </a:lnTo>
                <a:lnTo>
                  <a:pt x="202" y="76"/>
                </a:lnTo>
                <a:lnTo>
                  <a:pt x="202" y="76"/>
                </a:lnTo>
                <a:close/>
                <a:moveTo>
                  <a:pt x="103" y="98"/>
                </a:moveTo>
                <a:lnTo>
                  <a:pt x="103" y="98"/>
                </a:lnTo>
                <a:lnTo>
                  <a:pt x="103" y="98"/>
                </a:lnTo>
                <a:lnTo>
                  <a:pt x="103" y="98"/>
                </a:lnTo>
                <a:lnTo>
                  <a:pt x="103" y="92"/>
                </a:lnTo>
                <a:lnTo>
                  <a:pt x="103" y="92"/>
                </a:lnTo>
                <a:lnTo>
                  <a:pt x="103" y="90"/>
                </a:lnTo>
                <a:lnTo>
                  <a:pt x="103" y="90"/>
                </a:lnTo>
                <a:lnTo>
                  <a:pt x="103" y="89"/>
                </a:lnTo>
                <a:lnTo>
                  <a:pt x="103" y="87"/>
                </a:lnTo>
                <a:lnTo>
                  <a:pt x="103" y="87"/>
                </a:lnTo>
                <a:lnTo>
                  <a:pt x="103" y="85"/>
                </a:lnTo>
                <a:lnTo>
                  <a:pt x="103" y="84"/>
                </a:lnTo>
                <a:lnTo>
                  <a:pt x="103" y="84"/>
                </a:lnTo>
                <a:lnTo>
                  <a:pt x="103" y="98"/>
                </a:lnTo>
                <a:lnTo>
                  <a:pt x="103" y="98"/>
                </a:lnTo>
                <a:close/>
                <a:moveTo>
                  <a:pt x="292" y="52"/>
                </a:moveTo>
                <a:lnTo>
                  <a:pt x="292" y="52"/>
                </a:lnTo>
                <a:lnTo>
                  <a:pt x="292" y="48"/>
                </a:lnTo>
                <a:lnTo>
                  <a:pt x="292" y="48"/>
                </a:lnTo>
                <a:lnTo>
                  <a:pt x="291" y="46"/>
                </a:lnTo>
                <a:lnTo>
                  <a:pt x="291" y="46"/>
                </a:lnTo>
                <a:lnTo>
                  <a:pt x="291" y="46"/>
                </a:lnTo>
                <a:lnTo>
                  <a:pt x="291" y="52"/>
                </a:lnTo>
                <a:lnTo>
                  <a:pt x="291" y="52"/>
                </a:lnTo>
                <a:lnTo>
                  <a:pt x="291" y="52"/>
                </a:lnTo>
                <a:lnTo>
                  <a:pt x="292" y="52"/>
                </a:lnTo>
                <a:lnTo>
                  <a:pt x="292" y="52"/>
                </a:lnTo>
                <a:close/>
                <a:moveTo>
                  <a:pt x="48" y="62"/>
                </a:moveTo>
                <a:lnTo>
                  <a:pt x="48" y="62"/>
                </a:lnTo>
                <a:lnTo>
                  <a:pt x="48" y="67"/>
                </a:lnTo>
                <a:lnTo>
                  <a:pt x="48" y="67"/>
                </a:lnTo>
                <a:lnTo>
                  <a:pt x="48" y="68"/>
                </a:lnTo>
                <a:lnTo>
                  <a:pt x="49" y="68"/>
                </a:lnTo>
                <a:lnTo>
                  <a:pt x="49" y="68"/>
                </a:lnTo>
                <a:lnTo>
                  <a:pt x="49" y="62"/>
                </a:lnTo>
                <a:lnTo>
                  <a:pt x="49" y="62"/>
                </a:lnTo>
                <a:lnTo>
                  <a:pt x="48" y="62"/>
                </a:lnTo>
                <a:lnTo>
                  <a:pt x="48" y="62"/>
                </a:lnTo>
                <a:close/>
                <a:moveTo>
                  <a:pt x="291" y="87"/>
                </a:moveTo>
                <a:lnTo>
                  <a:pt x="291" y="87"/>
                </a:lnTo>
                <a:lnTo>
                  <a:pt x="292" y="78"/>
                </a:lnTo>
                <a:lnTo>
                  <a:pt x="292" y="78"/>
                </a:lnTo>
                <a:lnTo>
                  <a:pt x="291" y="76"/>
                </a:lnTo>
                <a:lnTo>
                  <a:pt x="291" y="76"/>
                </a:lnTo>
                <a:lnTo>
                  <a:pt x="291" y="76"/>
                </a:lnTo>
                <a:lnTo>
                  <a:pt x="291" y="81"/>
                </a:lnTo>
                <a:lnTo>
                  <a:pt x="291" y="87"/>
                </a:lnTo>
                <a:lnTo>
                  <a:pt x="291" y="87"/>
                </a:lnTo>
                <a:close/>
                <a:moveTo>
                  <a:pt x="22" y="104"/>
                </a:moveTo>
                <a:lnTo>
                  <a:pt x="22" y="104"/>
                </a:lnTo>
                <a:lnTo>
                  <a:pt x="24" y="100"/>
                </a:lnTo>
                <a:lnTo>
                  <a:pt x="24" y="100"/>
                </a:lnTo>
                <a:lnTo>
                  <a:pt x="24" y="100"/>
                </a:lnTo>
                <a:lnTo>
                  <a:pt x="24" y="100"/>
                </a:lnTo>
                <a:lnTo>
                  <a:pt x="21" y="98"/>
                </a:lnTo>
                <a:lnTo>
                  <a:pt x="21" y="98"/>
                </a:lnTo>
                <a:lnTo>
                  <a:pt x="21" y="98"/>
                </a:lnTo>
                <a:lnTo>
                  <a:pt x="21" y="98"/>
                </a:lnTo>
                <a:lnTo>
                  <a:pt x="21" y="101"/>
                </a:lnTo>
                <a:lnTo>
                  <a:pt x="22" y="104"/>
                </a:lnTo>
                <a:lnTo>
                  <a:pt x="22" y="104"/>
                </a:lnTo>
                <a:close/>
                <a:moveTo>
                  <a:pt x="48" y="95"/>
                </a:moveTo>
                <a:lnTo>
                  <a:pt x="48" y="95"/>
                </a:lnTo>
                <a:lnTo>
                  <a:pt x="46" y="98"/>
                </a:lnTo>
                <a:lnTo>
                  <a:pt x="46" y="98"/>
                </a:lnTo>
                <a:lnTo>
                  <a:pt x="46" y="104"/>
                </a:lnTo>
                <a:lnTo>
                  <a:pt x="46" y="104"/>
                </a:lnTo>
                <a:lnTo>
                  <a:pt x="48" y="106"/>
                </a:lnTo>
                <a:lnTo>
                  <a:pt x="48" y="106"/>
                </a:lnTo>
                <a:lnTo>
                  <a:pt x="48" y="104"/>
                </a:lnTo>
                <a:lnTo>
                  <a:pt x="48" y="104"/>
                </a:lnTo>
                <a:lnTo>
                  <a:pt x="48" y="97"/>
                </a:lnTo>
                <a:lnTo>
                  <a:pt x="48" y="97"/>
                </a:lnTo>
                <a:lnTo>
                  <a:pt x="48" y="95"/>
                </a:lnTo>
                <a:lnTo>
                  <a:pt x="48" y="95"/>
                </a:lnTo>
                <a:lnTo>
                  <a:pt x="48" y="95"/>
                </a:lnTo>
                <a:lnTo>
                  <a:pt x="48" y="95"/>
                </a:lnTo>
                <a:close/>
                <a:moveTo>
                  <a:pt x="111" y="103"/>
                </a:moveTo>
                <a:lnTo>
                  <a:pt x="111" y="103"/>
                </a:lnTo>
                <a:lnTo>
                  <a:pt x="111" y="103"/>
                </a:lnTo>
                <a:lnTo>
                  <a:pt x="111" y="103"/>
                </a:lnTo>
                <a:lnTo>
                  <a:pt x="109" y="101"/>
                </a:lnTo>
                <a:lnTo>
                  <a:pt x="109" y="101"/>
                </a:lnTo>
                <a:lnTo>
                  <a:pt x="108" y="100"/>
                </a:lnTo>
                <a:lnTo>
                  <a:pt x="108" y="100"/>
                </a:lnTo>
                <a:lnTo>
                  <a:pt x="108" y="100"/>
                </a:lnTo>
                <a:lnTo>
                  <a:pt x="108" y="97"/>
                </a:lnTo>
                <a:lnTo>
                  <a:pt x="108" y="97"/>
                </a:lnTo>
                <a:lnTo>
                  <a:pt x="108" y="103"/>
                </a:lnTo>
                <a:lnTo>
                  <a:pt x="108" y="103"/>
                </a:lnTo>
                <a:lnTo>
                  <a:pt x="111" y="103"/>
                </a:lnTo>
                <a:lnTo>
                  <a:pt x="111" y="103"/>
                </a:lnTo>
                <a:close/>
                <a:moveTo>
                  <a:pt x="35" y="87"/>
                </a:moveTo>
                <a:lnTo>
                  <a:pt x="35" y="87"/>
                </a:lnTo>
                <a:lnTo>
                  <a:pt x="35" y="84"/>
                </a:lnTo>
                <a:lnTo>
                  <a:pt x="35" y="84"/>
                </a:lnTo>
                <a:lnTo>
                  <a:pt x="35" y="82"/>
                </a:lnTo>
                <a:lnTo>
                  <a:pt x="35" y="82"/>
                </a:lnTo>
                <a:lnTo>
                  <a:pt x="32" y="81"/>
                </a:lnTo>
                <a:lnTo>
                  <a:pt x="32" y="81"/>
                </a:lnTo>
                <a:lnTo>
                  <a:pt x="32" y="85"/>
                </a:lnTo>
                <a:lnTo>
                  <a:pt x="32" y="85"/>
                </a:lnTo>
                <a:lnTo>
                  <a:pt x="35" y="87"/>
                </a:lnTo>
                <a:lnTo>
                  <a:pt x="35" y="87"/>
                </a:lnTo>
                <a:close/>
                <a:moveTo>
                  <a:pt x="359" y="46"/>
                </a:moveTo>
                <a:lnTo>
                  <a:pt x="359" y="46"/>
                </a:lnTo>
                <a:lnTo>
                  <a:pt x="359" y="40"/>
                </a:lnTo>
                <a:lnTo>
                  <a:pt x="355" y="33"/>
                </a:lnTo>
                <a:lnTo>
                  <a:pt x="355" y="33"/>
                </a:lnTo>
                <a:lnTo>
                  <a:pt x="359" y="46"/>
                </a:lnTo>
                <a:lnTo>
                  <a:pt x="359" y="46"/>
                </a:lnTo>
                <a:close/>
                <a:moveTo>
                  <a:pt x="201" y="37"/>
                </a:moveTo>
                <a:lnTo>
                  <a:pt x="201" y="37"/>
                </a:lnTo>
                <a:lnTo>
                  <a:pt x="199" y="38"/>
                </a:lnTo>
                <a:lnTo>
                  <a:pt x="198" y="41"/>
                </a:lnTo>
                <a:lnTo>
                  <a:pt x="198" y="41"/>
                </a:lnTo>
                <a:lnTo>
                  <a:pt x="198" y="43"/>
                </a:lnTo>
                <a:lnTo>
                  <a:pt x="198" y="43"/>
                </a:lnTo>
                <a:lnTo>
                  <a:pt x="199" y="44"/>
                </a:lnTo>
                <a:lnTo>
                  <a:pt x="199" y="44"/>
                </a:lnTo>
                <a:lnTo>
                  <a:pt x="201" y="41"/>
                </a:lnTo>
                <a:lnTo>
                  <a:pt x="201" y="37"/>
                </a:lnTo>
                <a:lnTo>
                  <a:pt x="201" y="37"/>
                </a:lnTo>
                <a:close/>
                <a:moveTo>
                  <a:pt x="280" y="90"/>
                </a:moveTo>
                <a:lnTo>
                  <a:pt x="280" y="90"/>
                </a:lnTo>
                <a:lnTo>
                  <a:pt x="280" y="89"/>
                </a:lnTo>
                <a:lnTo>
                  <a:pt x="280" y="89"/>
                </a:lnTo>
                <a:lnTo>
                  <a:pt x="280" y="85"/>
                </a:lnTo>
                <a:lnTo>
                  <a:pt x="276" y="85"/>
                </a:lnTo>
                <a:lnTo>
                  <a:pt x="276" y="85"/>
                </a:lnTo>
                <a:lnTo>
                  <a:pt x="278" y="89"/>
                </a:lnTo>
                <a:lnTo>
                  <a:pt x="280" y="90"/>
                </a:lnTo>
                <a:lnTo>
                  <a:pt x="280" y="90"/>
                </a:lnTo>
                <a:close/>
                <a:moveTo>
                  <a:pt x="243" y="10"/>
                </a:moveTo>
                <a:lnTo>
                  <a:pt x="243" y="10"/>
                </a:lnTo>
                <a:lnTo>
                  <a:pt x="242" y="8"/>
                </a:lnTo>
                <a:lnTo>
                  <a:pt x="242" y="8"/>
                </a:lnTo>
                <a:lnTo>
                  <a:pt x="232" y="8"/>
                </a:lnTo>
                <a:lnTo>
                  <a:pt x="232" y="8"/>
                </a:lnTo>
                <a:lnTo>
                  <a:pt x="232" y="10"/>
                </a:lnTo>
                <a:lnTo>
                  <a:pt x="232" y="10"/>
                </a:lnTo>
                <a:lnTo>
                  <a:pt x="243" y="10"/>
                </a:lnTo>
                <a:lnTo>
                  <a:pt x="243" y="10"/>
                </a:lnTo>
                <a:close/>
                <a:moveTo>
                  <a:pt x="30" y="37"/>
                </a:moveTo>
                <a:lnTo>
                  <a:pt x="30" y="37"/>
                </a:lnTo>
                <a:lnTo>
                  <a:pt x="30" y="37"/>
                </a:lnTo>
                <a:lnTo>
                  <a:pt x="30" y="37"/>
                </a:lnTo>
                <a:lnTo>
                  <a:pt x="30" y="24"/>
                </a:lnTo>
                <a:lnTo>
                  <a:pt x="30" y="24"/>
                </a:lnTo>
                <a:lnTo>
                  <a:pt x="30" y="24"/>
                </a:lnTo>
                <a:lnTo>
                  <a:pt x="30" y="24"/>
                </a:lnTo>
                <a:lnTo>
                  <a:pt x="30" y="37"/>
                </a:lnTo>
                <a:lnTo>
                  <a:pt x="30" y="37"/>
                </a:lnTo>
                <a:close/>
                <a:moveTo>
                  <a:pt x="354" y="26"/>
                </a:moveTo>
                <a:lnTo>
                  <a:pt x="354" y="26"/>
                </a:lnTo>
                <a:lnTo>
                  <a:pt x="349" y="19"/>
                </a:lnTo>
                <a:lnTo>
                  <a:pt x="349" y="19"/>
                </a:lnTo>
                <a:lnTo>
                  <a:pt x="351" y="22"/>
                </a:lnTo>
                <a:lnTo>
                  <a:pt x="351" y="22"/>
                </a:lnTo>
                <a:lnTo>
                  <a:pt x="352" y="26"/>
                </a:lnTo>
                <a:lnTo>
                  <a:pt x="354" y="26"/>
                </a:lnTo>
                <a:lnTo>
                  <a:pt x="354" y="26"/>
                </a:lnTo>
                <a:close/>
                <a:moveTo>
                  <a:pt x="237" y="89"/>
                </a:moveTo>
                <a:lnTo>
                  <a:pt x="237" y="89"/>
                </a:lnTo>
                <a:lnTo>
                  <a:pt x="239" y="89"/>
                </a:lnTo>
                <a:lnTo>
                  <a:pt x="239" y="89"/>
                </a:lnTo>
                <a:lnTo>
                  <a:pt x="239" y="81"/>
                </a:lnTo>
                <a:lnTo>
                  <a:pt x="239" y="81"/>
                </a:lnTo>
                <a:lnTo>
                  <a:pt x="237" y="81"/>
                </a:lnTo>
                <a:lnTo>
                  <a:pt x="237" y="82"/>
                </a:lnTo>
                <a:lnTo>
                  <a:pt x="237" y="82"/>
                </a:lnTo>
                <a:lnTo>
                  <a:pt x="237" y="89"/>
                </a:lnTo>
                <a:lnTo>
                  <a:pt x="237" y="89"/>
                </a:lnTo>
                <a:close/>
                <a:moveTo>
                  <a:pt x="210" y="51"/>
                </a:moveTo>
                <a:lnTo>
                  <a:pt x="210" y="51"/>
                </a:lnTo>
                <a:lnTo>
                  <a:pt x="213" y="49"/>
                </a:lnTo>
                <a:lnTo>
                  <a:pt x="213" y="49"/>
                </a:lnTo>
                <a:lnTo>
                  <a:pt x="212" y="46"/>
                </a:lnTo>
                <a:lnTo>
                  <a:pt x="212" y="46"/>
                </a:lnTo>
                <a:lnTo>
                  <a:pt x="209" y="49"/>
                </a:lnTo>
                <a:lnTo>
                  <a:pt x="209" y="49"/>
                </a:lnTo>
                <a:lnTo>
                  <a:pt x="210" y="51"/>
                </a:lnTo>
                <a:lnTo>
                  <a:pt x="210" y="51"/>
                </a:lnTo>
                <a:close/>
                <a:moveTo>
                  <a:pt x="330" y="90"/>
                </a:moveTo>
                <a:lnTo>
                  <a:pt x="330" y="90"/>
                </a:lnTo>
                <a:lnTo>
                  <a:pt x="332" y="87"/>
                </a:lnTo>
                <a:lnTo>
                  <a:pt x="332" y="85"/>
                </a:lnTo>
                <a:lnTo>
                  <a:pt x="332" y="85"/>
                </a:lnTo>
                <a:lnTo>
                  <a:pt x="330" y="90"/>
                </a:lnTo>
                <a:lnTo>
                  <a:pt x="330" y="90"/>
                </a:lnTo>
                <a:lnTo>
                  <a:pt x="330" y="90"/>
                </a:lnTo>
                <a:lnTo>
                  <a:pt x="330" y="90"/>
                </a:lnTo>
                <a:close/>
                <a:moveTo>
                  <a:pt x="30" y="21"/>
                </a:moveTo>
                <a:lnTo>
                  <a:pt x="30" y="21"/>
                </a:lnTo>
                <a:lnTo>
                  <a:pt x="37" y="16"/>
                </a:lnTo>
                <a:lnTo>
                  <a:pt x="37" y="16"/>
                </a:lnTo>
                <a:lnTo>
                  <a:pt x="32" y="19"/>
                </a:lnTo>
                <a:lnTo>
                  <a:pt x="32" y="19"/>
                </a:lnTo>
                <a:lnTo>
                  <a:pt x="30" y="21"/>
                </a:lnTo>
                <a:lnTo>
                  <a:pt x="30" y="21"/>
                </a:lnTo>
                <a:close/>
                <a:moveTo>
                  <a:pt x="250" y="73"/>
                </a:moveTo>
                <a:lnTo>
                  <a:pt x="250" y="73"/>
                </a:lnTo>
                <a:lnTo>
                  <a:pt x="250" y="84"/>
                </a:lnTo>
                <a:lnTo>
                  <a:pt x="250" y="84"/>
                </a:lnTo>
                <a:lnTo>
                  <a:pt x="250" y="78"/>
                </a:lnTo>
                <a:lnTo>
                  <a:pt x="250" y="73"/>
                </a:lnTo>
                <a:lnTo>
                  <a:pt x="250" y="73"/>
                </a:lnTo>
                <a:close/>
                <a:moveTo>
                  <a:pt x="198" y="85"/>
                </a:moveTo>
                <a:lnTo>
                  <a:pt x="198" y="85"/>
                </a:lnTo>
                <a:lnTo>
                  <a:pt x="198" y="89"/>
                </a:lnTo>
                <a:lnTo>
                  <a:pt x="199" y="92"/>
                </a:lnTo>
                <a:lnTo>
                  <a:pt x="199" y="92"/>
                </a:lnTo>
                <a:lnTo>
                  <a:pt x="199" y="87"/>
                </a:lnTo>
                <a:lnTo>
                  <a:pt x="199" y="87"/>
                </a:lnTo>
                <a:lnTo>
                  <a:pt x="198" y="85"/>
                </a:lnTo>
                <a:lnTo>
                  <a:pt x="198" y="85"/>
                </a:lnTo>
                <a:close/>
                <a:moveTo>
                  <a:pt x="194" y="43"/>
                </a:moveTo>
                <a:lnTo>
                  <a:pt x="194" y="43"/>
                </a:lnTo>
                <a:lnTo>
                  <a:pt x="194" y="43"/>
                </a:lnTo>
                <a:lnTo>
                  <a:pt x="194" y="44"/>
                </a:lnTo>
                <a:lnTo>
                  <a:pt x="194" y="44"/>
                </a:lnTo>
                <a:lnTo>
                  <a:pt x="194" y="46"/>
                </a:lnTo>
                <a:lnTo>
                  <a:pt x="194" y="46"/>
                </a:lnTo>
                <a:lnTo>
                  <a:pt x="194" y="46"/>
                </a:lnTo>
                <a:lnTo>
                  <a:pt x="194" y="43"/>
                </a:lnTo>
                <a:lnTo>
                  <a:pt x="194" y="43"/>
                </a:lnTo>
                <a:close/>
                <a:moveTo>
                  <a:pt x="291" y="71"/>
                </a:moveTo>
                <a:lnTo>
                  <a:pt x="291" y="71"/>
                </a:lnTo>
                <a:lnTo>
                  <a:pt x="291" y="74"/>
                </a:lnTo>
                <a:lnTo>
                  <a:pt x="291" y="74"/>
                </a:lnTo>
                <a:lnTo>
                  <a:pt x="292" y="74"/>
                </a:lnTo>
                <a:lnTo>
                  <a:pt x="292" y="74"/>
                </a:lnTo>
                <a:lnTo>
                  <a:pt x="292" y="73"/>
                </a:lnTo>
                <a:lnTo>
                  <a:pt x="291" y="71"/>
                </a:lnTo>
                <a:lnTo>
                  <a:pt x="291" y="71"/>
                </a:lnTo>
                <a:close/>
                <a:moveTo>
                  <a:pt x="286" y="100"/>
                </a:moveTo>
                <a:lnTo>
                  <a:pt x="286" y="100"/>
                </a:lnTo>
                <a:lnTo>
                  <a:pt x="286" y="97"/>
                </a:lnTo>
                <a:lnTo>
                  <a:pt x="286" y="97"/>
                </a:lnTo>
                <a:lnTo>
                  <a:pt x="284" y="97"/>
                </a:lnTo>
                <a:lnTo>
                  <a:pt x="284" y="98"/>
                </a:lnTo>
                <a:lnTo>
                  <a:pt x="284" y="98"/>
                </a:lnTo>
                <a:lnTo>
                  <a:pt x="286" y="100"/>
                </a:lnTo>
                <a:lnTo>
                  <a:pt x="286" y="100"/>
                </a:lnTo>
                <a:close/>
                <a:moveTo>
                  <a:pt x="284" y="90"/>
                </a:moveTo>
                <a:lnTo>
                  <a:pt x="284" y="90"/>
                </a:lnTo>
                <a:lnTo>
                  <a:pt x="286" y="92"/>
                </a:lnTo>
                <a:lnTo>
                  <a:pt x="288" y="93"/>
                </a:lnTo>
                <a:lnTo>
                  <a:pt x="288" y="93"/>
                </a:lnTo>
                <a:lnTo>
                  <a:pt x="288" y="92"/>
                </a:lnTo>
                <a:lnTo>
                  <a:pt x="288" y="92"/>
                </a:lnTo>
                <a:lnTo>
                  <a:pt x="284" y="90"/>
                </a:lnTo>
                <a:lnTo>
                  <a:pt x="284" y="90"/>
                </a:lnTo>
                <a:close/>
                <a:moveTo>
                  <a:pt x="291" y="43"/>
                </a:moveTo>
                <a:lnTo>
                  <a:pt x="291" y="43"/>
                </a:lnTo>
                <a:lnTo>
                  <a:pt x="291" y="41"/>
                </a:lnTo>
                <a:lnTo>
                  <a:pt x="291" y="40"/>
                </a:lnTo>
                <a:lnTo>
                  <a:pt x="291" y="40"/>
                </a:lnTo>
                <a:lnTo>
                  <a:pt x="291" y="41"/>
                </a:lnTo>
                <a:lnTo>
                  <a:pt x="291" y="43"/>
                </a:lnTo>
                <a:lnTo>
                  <a:pt x="291" y="43"/>
                </a:lnTo>
                <a:close/>
                <a:moveTo>
                  <a:pt x="136" y="103"/>
                </a:moveTo>
                <a:lnTo>
                  <a:pt x="136" y="103"/>
                </a:lnTo>
                <a:lnTo>
                  <a:pt x="133" y="103"/>
                </a:lnTo>
                <a:lnTo>
                  <a:pt x="131" y="104"/>
                </a:lnTo>
                <a:lnTo>
                  <a:pt x="131" y="104"/>
                </a:lnTo>
                <a:lnTo>
                  <a:pt x="136" y="103"/>
                </a:lnTo>
                <a:lnTo>
                  <a:pt x="136" y="103"/>
                </a:lnTo>
                <a:close/>
                <a:moveTo>
                  <a:pt x="207" y="97"/>
                </a:moveTo>
                <a:lnTo>
                  <a:pt x="207" y="97"/>
                </a:lnTo>
                <a:lnTo>
                  <a:pt x="213" y="97"/>
                </a:lnTo>
                <a:lnTo>
                  <a:pt x="213" y="97"/>
                </a:lnTo>
                <a:lnTo>
                  <a:pt x="210" y="97"/>
                </a:lnTo>
                <a:lnTo>
                  <a:pt x="207" y="97"/>
                </a:lnTo>
                <a:lnTo>
                  <a:pt x="207" y="97"/>
                </a:lnTo>
                <a:close/>
                <a:moveTo>
                  <a:pt x="51" y="95"/>
                </a:moveTo>
                <a:lnTo>
                  <a:pt x="51" y="95"/>
                </a:lnTo>
                <a:lnTo>
                  <a:pt x="52" y="100"/>
                </a:lnTo>
                <a:lnTo>
                  <a:pt x="52" y="100"/>
                </a:lnTo>
                <a:lnTo>
                  <a:pt x="52" y="95"/>
                </a:lnTo>
                <a:lnTo>
                  <a:pt x="52" y="95"/>
                </a:lnTo>
                <a:lnTo>
                  <a:pt x="52" y="95"/>
                </a:lnTo>
                <a:lnTo>
                  <a:pt x="51" y="95"/>
                </a:lnTo>
                <a:lnTo>
                  <a:pt x="51" y="95"/>
                </a:lnTo>
                <a:close/>
                <a:moveTo>
                  <a:pt x="210" y="93"/>
                </a:moveTo>
                <a:lnTo>
                  <a:pt x="210" y="93"/>
                </a:lnTo>
                <a:lnTo>
                  <a:pt x="213" y="93"/>
                </a:lnTo>
                <a:lnTo>
                  <a:pt x="213" y="93"/>
                </a:lnTo>
                <a:lnTo>
                  <a:pt x="209" y="92"/>
                </a:lnTo>
                <a:lnTo>
                  <a:pt x="209" y="92"/>
                </a:lnTo>
                <a:lnTo>
                  <a:pt x="210" y="93"/>
                </a:lnTo>
                <a:lnTo>
                  <a:pt x="210" y="93"/>
                </a:lnTo>
                <a:close/>
                <a:moveTo>
                  <a:pt x="24" y="22"/>
                </a:moveTo>
                <a:lnTo>
                  <a:pt x="24" y="22"/>
                </a:lnTo>
                <a:lnTo>
                  <a:pt x="24" y="24"/>
                </a:lnTo>
                <a:lnTo>
                  <a:pt x="24" y="24"/>
                </a:lnTo>
                <a:lnTo>
                  <a:pt x="26" y="24"/>
                </a:lnTo>
                <a:lnTo>
                  <a:pt x="26" y="22"/>
                </a:lnTo>
                <a:lnTo>
                  <a:pt x="26" y="22"/>
                </a:lnTo>
                <a:lnTo>
                  <a:pt x="26" y="21"/>
                </a:lnTo>
                <a:lnTo>
                  <a:pt x="26" y="21"/>
                </a:lnTo>
                <a:lnTo>
                  <a:pt x="24" y="22"/>
                </a:lnTo>
                <a:lnTo>
                  <a:pt x="24" y="22"/>
                </a:lnTo>
                <a:close/>
                <a:moveTo>
                  <a:pt x="52" y="92"/>
                </a:moveTo>
                <a:lnTo>
                  <a:pt x="52" y="92"/>
                </a:lnTo>
                <a:lnTo>
                  <a:pt x="52" y="92"/>
                </a:lnTo>
                <a:lnTo>
                  <a:pt x="52" y="90"/>
                </a:lnTo>
                <a:lnTo>
                  <a:pt x="52" y="90"/>
                </a:lnTo>
                <a:lnTo>
                  <a:pt x="52" y="90"/>
                </a:lnTo>
                <a:lnTo>
                  <a:pt x="52" y="90"/>
                </a:lnTo>
                <a:lnTo>
                  <a:pt x="52" y="92"/>
                </a:lnTo>
                <a:lnTo>
                  <a:pt x="52" y="92"/>
                </a:lnTo>
                <a:lnTo>
                  <a:pt x="52" y="92"/>
                </a:lnTo>
                <a:lnTo>
                  <a:pt x="52" y="92"/>
                </a:lnTo>
                <a:close/>
                <a:moveTo>
                  <a:pt x="48" y="90"/>
                </a:moveTo>
                <a:lnTo>
                  <a:pt x="48" y="90"/>
                </a:lnTo>
                <a:lnTo>
                  <a:pt x="48" y="92"/>
                </a:lnTo>
                <a:lnTo>
                  <a:pt x="48" y="92"/>
                </a:lnTo>
                <a:lnTo>
                  <a:pt x="48" y="92"/>
                </a:lnTo>
                <a:lnTo>
                  <a:pt x="48" y="90"/>
                </a:lnTo>
                <a:lnTo>
                  <a:pt x="48" y="90"/>
                </a:lnTo>
                <a:lnTo>
                  <a:pt x="48" y="90"/>
                </a:lnTo>
                <a:close/>
                <a:moveTo>
                  <a:pt x="321" y="19"/>
                </a:moveTo>
                <a:lnTo>
                  <a:pt x="321" y="19"/>
                </a:lnTo>
                <a:lnTo>
                  <a:pt x="321" y="18"/>
                </a:lnTo>
                <a:lnTo>
                  <a:pt x="321" y="18"/>
                </a:lnTo>
                <a:lnTo>
                  <a:pt x="319" y="18"/>
                </a:lnTo>
                <a:lnTo>
                  <a:pt x="319" y="18"/>
                </a:lnTo>
                <a:lnTo>
                  <a:pt x="321" y="19"/>
                </a:lnTo>
                <a:lnTo>
                  <a:pt x="321" y="19"/>
                </a:lnTo>
                <a:close/>
                <a:moveTo>
                  <a:pt x="65" y="13"/>
                </a:moveTo>
                <a:lnTo>
                  <a:pt x="65" y="13"/>
                </a:lnTo>
                <a:lnTo>
                  <a:pt x="65" y="11"/>
                </a:lnTo>
                <a:lnTo>
                  <a:pt x="65" y="11"/>
                </a:lnTo>
                <a:lnTo>
                  <a:pt x="64" y="13"/>
                </a:lnTo>
                <a:lnTo>
                  <a:pt x="64" y="13"/>
                </a:lnTo>
                <a:lnTo>
                  <a:pt x="65" y="13"/>
                </a:lnTo>
                <a:lnTo>
                  <a:pt x="65" y="13"/>
                </a:lnTo>
                <a:close/>
                <a:moveTo>
                  <a:pt x="202" y="90"/>
                </a:moveTo>
                <a:lnTo>
                  <a:pt x="202" y="90"/>
                </a:lnTo>
                <a:lnTo>
                  <a:pt x="204" y="89"/>
                </a:lnTo>
                <a:lnTo>
                  <a:pt x="202" y="89"/>
                </a:lnTo>
                <a:lnTo>
                  <a:pt x="202" y="89"/>
                </a:lnTo>
                <a:lnTo>
                  <a:pt x="202" y="90"/>
                </a:lnTo>
                <a:lnTo>
                  <a:pt x="202" y="90"/>
                </a:lnTo>
                <a:close/>
                <a:moveTo>
                  <a:pt x="119" y="101"/>
                </a:moveTo>
                <a:lnTo>
                  <a:pt x="119" y="101"/>
                </a:lnTo>
                <a:lnTo>
                  <a:pt x="119" y="101"/>
                </a:lnTo>
                <a:lnTo>
                  <a:pt x="119" y="101"/>
                </a:lnTo>
                <a:lnTo>
                  <a:pt x="119" y="101"/>
                </a:lnTo>
                <a:lnTo>
                  <a:pt x="119" y="101"/>
                </a:lnTo>
                <a:lnTo>
                  <a:pt x="119" y="101"/>
                </a:lnTo>
                <a:close/>
                <a:moveTo>
                  <a:pt x="41" y="14"/>
                </a:moveTo>
                <a:lnTo>
                  <a:pt x="41" y="14"/>
                </a:lnTo>
                <a:lnTo>
                  <a:pt x="41" y="16"/>
                </a:lnTo>
                <a:lnTo>
                  <a:pt x="41" y="16"/>
                </a:lnTo>
                <a:lnTo>
                  <a:pt x="43" y="14"/>
                </a:lnTo>
                <a:lnTo>
                  <a:pt x="43" y="14"/>
                </a:lnTo>
                <a:lnTo>
                  <a:pt x="43" y="14"/>
                </a:lnTo>
                <a:lnTo>
                  <a:pt x="43" y="14"/>
                </a:lnTo>
                <a:lnTo>
                  <a:pt x="41" y="14"/>
                </a:lnTo>
                <a:lnTo>
                  <a:pt x="41" y="14"/>
                </a:lnTo>
                <a:close/>
                <a:moveTo>
                  <a:pt x="204" y="97"/>
                </a:moveTo>
                <a:lnTo>
                  <a:pt x="204" y="97"/>
                </a:lnTo>
                <a:lnTo>
                  <a:pt x="204" y="97"/>
                </a:lnTo>
                <a:lnTo>
                  <a:pt x="205" y="97"/>
                </a:lnTo>
                <a:lnTo>
                  <a:pt x="205" y="97"/>
                </a:lnTo>
                <a:lnTo>
                  <a:pt x="204" y="97"/>
                </a:lnTo>
                <a:lnTo>
                  <a:pt x="204" y="97"/>
                </a:lnTo>
                <a:close/>
                <a:moveTo>
                  <a:pt x="232" y="93"/>
                </a:moveTo>
                <a:lnTo>
                  <a:pt x="232" y="93"/>
                </a:lnTo>
                <a:lnTo>
                  <a:pt x="232" y="93"/>
                </a:lnTo>
                <a:lnTo>
                  <a:pt x="232" y="93"/>
                </a:lnTo>
                <a:lnTo>
                  <a:pt x="234" y="93"/>
                </a:lnTo>
                <a:lnTo>
                  <a:pt x="234" y="93"/>
                </a:lnTo>
                <a:lnTo>
                  <a:pt x="234" y="93"/>
                </a:lnTo>
                <a:lnTo>
                  <a:pt x="234" y="93"/>
                </a:lnTo>
                <a:lnTo>
                  <a:pt x="232" y="93"/>
                </a:lnTo>
                <a:lnTo>
                  <a:pt x="232" y="93"/>
                </a:lnTo>
                <a:close/>
                <a:moveTo>
                  <a:pt x="37" y="21"/>
                </a:moveTo>
                <a:lnTo>
                  <a:pt x="37" y="21"/>
                </a:lnTo>
                <a:lnTo>
                  <a:pt x="37" y="21"/>
                </a:lnTo>
                <a:lnTo>
                  <a:pt x="37" y="21"/>
                </a:lnTo>
                <a:lnTo>
                  <a:pt x="38" y="22"/>
                </a:lnTo>
                <a:lnTo>
                  <a:pt x="38" y="22"/>
                </a:lnTo>
                <a:lnTo>
                  <a:pt x="38" y="22"/>
                </a:lnTo>
                <a:lnTo>
                  <a:pt x="38" y="22"/>
                </a:lnTo>
                <a:lnTo>
                  <a:pt x="37" y="21"/>
                </a:lnTo>
                <a:lnTo>
                  <a:pt x="37" y="21"/>
                </a:lnTo>
                <a:close/>
                <a:moveTo>
                  <a:pt x="34" y="106"/>
                </a:moveTo>
                <a:lnTo>
                  <a:pt x="34" y="106"/>
                </a:lnTo>
                <a:lnTo>
                  <a:pt x="32" y="106"/>
                </a:lnTo>
                <a:lnTo>
                  <a:pt x="32" y="106"/>
                </a:lnTo>
                <a:lnTo>
                  <a:pt x="34" y="108"/>
                </a:lnTo>
                <a:lnTo>
                  <a:pt x="34" y="108"/>
                </a:lnTo>
                <a:lnTo>
                  <a:pt x="34" y="108"/>
                </a:lnTo>
                <a:lnTo>
                  <a:pt x="34" y="108"/>
                </a:lnTo>
                <a:lnTo>
                  <a:pt x="34" y="106"/>
                </a:lnTo>
                <a:lnTo>
                  <a:pt x="34" y="106"/>
                </a:lnTo>
                <a:close/>
                <a:moveTo>
                  <a:pt x="57" y="90"/>
                </a:moveTo>
                <a:lnTo>
                  <a:pt x="57" y="90"/>
                </a:lnTo>
                <a:lnTo>
                  <a:pt x="57" y="90"/>
                </a:lnTo>
                <a:lnTo>
                  <a:pt x="57" y="90"/>
                </a:lnTo>
                <a:lnTo>
                  <a:pt x="57" y="92"/>
                </a:lnTo>
                <a:lnTo>
                  <a:pt x="57" y="92"/>
                </a:lnTo>
                <a:lnTo>
                  <a:pt x="57" y="92"/>
                </a:lnTo>
                <a:lnTo>
                  <a:pt x="57" y="92"/>
                </a:lnTo>
                <a:lnTo>
                  <a:pt x="57" y="90"/>
                </a:lnTo>
                <a:lnTo>
                  <a:pt x="57" y="9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07"/>
          <p:cNvSpPr>
            <a:spLocks noEditPoints="1"/>
          </p:cNvSpPr>
          <p:nvPr/>
        </p:nvSpPr>
        <p:spPr bwMode="auto">
          <a:xfrm>
            <a:off x="9023638" y="1509367"/>
            <a:ext cx="613799" cy="968247"/>
          </a:xfrm>
          <a:custGeom>
            <a:avLst/>
            <a:gdLst>
              <a:gd name="T0" fmla="*/ 203 w 284"/>
              <a:gd name="T1" fmla="*/ 308 h 448"/>
              <a:gd name="T2" fmla="*/ 41 w 284"/>
              <a:gd name="T3" fmla="*/ 448 h 448"/>
              <a:gd name="T4" fmla="*/ 129 w 284"/>
              <a:gd name="T5" fmla="*/ 366 h 448"/>
              <a:gd name="T6" fmla="*/ 164 w 284"/>
              <a:gd name="T7" fmla="*/ 281 h 448"/>
              <a:gd name="T8" fmla="*/ 68 w 284"/>
              <a:gd name="T9" fmla="*/ 129 h 448"/>
              <a:gd name="T10" fmla="*/ 113 w 284"/>
              <a:gd name="T11" fmla="*/ 186 h 448"/>
              <a:gd name="T12" fmla="*/ 153 w 284"/>
              <a:gd name="T13" fmla="*/ 259 h 448"/>
              <a:gd name="T14" fmla="*/ 199 w 284"/>
              <a:gd name="T15" fmla="*/ 304 h 448"/>
              <a:gd name="T16" fmla="*/ 109 w 284"/>
              <a:gd name="T17" fmla="*/ 142 h 448"/>
              <a:gd name="T18" fmla="*/ 135 w 284"/>
              <a:gd name="T19" fmla="*/ 123 h 448"/>
              <a:gd name="T20" fmla="*/ 162 w 284"/>
              <a:gd name="T21" fmla="*/ 76 h 448"/>
              <a:gd name="T22" fmla="*/ 124 w 284"/>
              <a:gd name="T23" fmla="*/ 167 h 448"/>
              <a:gd name="T24" fmla="*/ 195 w 284"/>
              <a:gd name="T25" fmla="*/ 139 h 448"/>
              <a:gd name="T26" fmla="*/ 203 w 284"/>
              <a:gd name="T27" fmla="*/ 24 h 448"/>
              <a:gd name="T28" fmla="*/ 244 w 284"/>
              <a:gd name="T29" fmla="*/ 218 h 448"/>
              <a:gd name="T30" fmla="*/ 153 w 284"/>
              <a:gd name="T31" fmla="*/ 404 h 448"/>
              <a:gd name="T32" fmla="*/ 227 w 284"/>
              <a:gd name="T33" fmla="*/ 120 h 448"/>
              <a:gd name="T34" fmla="*/ 194 w 284"/>
              <a:gd name="T35" fmla="*/ 309 h 448"/>
              <a:gd name="T36" fmla="*/ 262 w 284"/>
              <a:gd name="T37" fmla="*/ 399 h 448"/>
              <a:gd name="T38" fmla="*/ 195 w 284"/>
              <a:gd name="T39" fmla="*/ 360 h 448"/>
              <a:gd name="T40" fmla="*/ 202 w 284"/>
              <a:gd name="T41" fmla="*/ 401 h 448"/>
              <a:gd name="T42" fmla="*/ 147 w 284"/>
              <a:gd name="T43" fmla="*/ 169 h 448"/>
              <a:gd name="T44" fmla="*/ 191 w 284"/>
              <a:gd name="T45" fmla="*/ 9 h 448"/>
              <a:gd name="T46" fmla="*/ 181 w 284"/>
              <a:gd name="T47" fmla="*/ 357 h 448"/>
              <a:gd name="T48" fmla="*/ 41 w 284"/>
              <a:gd name="T49" fmla="*/ 410 h 448"/>
              <a:gd name="T50" fmla="*/ 230 w 284"/>
              <a:gd name="T51" fmla="*/ 177 h 448"/>
              <a:gd name="T52" fmla="*/ 216 w 284"/>
              <a:gd name="T53" fmla="*/ 166 h 448"/>
              <a:gd name="T54" fmla="*/ 249 w 284"/>
              <a:gd name="T55" fmla="*/ 401 h 448"/>
              <a:gd name="T56" fmla="*/ 266 w 284"/>
              <a:gd name="T57" fmla="*/ 238 h 448"/>
              <a:gd name="T58" fmla="*/ 238 w 284"/>
              <a:gd name="T59" fmla="*/ 412 h 448"/>
              <a:gd name="T60" fmla="*/ 99 w 284"/>
              <a:gd name="T61" fmla="*/ 407 h 448"/>
              <a:gd name="T62" fmla="*/ 120 w 284"/>
              <a:gd name="T63" fmla="*/ 73 h 448"/>
              <a:gd name="T64" fmla="*/ 20 w 284"/>
              <a:gd name="T65" fmla="*/ 443 h 448"/>
              <a:gd name="T66" fmla="*/ 243 w 284"/>
              <a:gd name="T67" fmla="*/ 200 h 448"/>
              <a:gd name="T68" fmla="*/ 115 w 284"/>
              <a:gd name="T69" fmla="*/ 386 h 448"/>
              <a:gd name="T70" fmla="*/ 123 w 284"/>
              <a:gd name="T71" fmla="*/ 344 h 448"/>
              <a:gd name="T72" fmla="*/ 197 w 284"/>
              <a:gd name="T73" fmla="*/ 421 h 448"/>
              <a:gd name="T74" fmla="*/ 126 w 284"/>
              <a:gd name="T75" fmla="*/ 437 h 448"/>
              <a:gd name="T76" fmla="*/ 132 w 284"/>
              <a:gd name="T77" fmla="*/ 431 h 448"/>
              <a:gd name="T78" fmla="*/ 156 w 284"/>
              <a:gd name="T79" fmla="*/ 117 h 448"/>
              <a:gd name="T80" fmla="*/ 249 w 284"/>
              <a:gd name="T81" fmla="*/ 386 h 448"/>
              <a:gd name="T82" fmla="*/ 27 w 284"/>
              <a:gd name="T83" fmla="*/ 402 h 448"/>
              <a:gd name="T84" fmla="*/ 8 w 284"/>
              <a:gd name="T85" fmla="*/ 399 h 448"/>
              <a:gd name="T86" fmla="*/ 134 w 284"/>
              <a:gd name="T87" fmla="*/ 363 h 448"/>
              <a:gd name="T88" fmla="*/ 178 w 284"/>
              <a:gd name="T89" fmla="*/ 333 h 448"/>
              <a:gd name="T90" fmla="*/ 19 w 284"/>
              <a:gd name="T91" fmla="*/ 388 h 448"/>
              <a:gd name="T92" fmla="*/ 30 w 284"/>
              <a:gd name="T93" fmla="*/ 435 h 448"/>
              <a:gd name="T94" fmla="*/ 53 w 284"/>
              <a:gd name="T95" fmla="*/ 391 h 448"/>
              <a:gd name="T96" fmla="*/ 23 w 284"/>
              <a:gd name="T97" fmla="*/ 432 h 448"/>
              <a:gd name="T98" fmla="*/ 50 w 284"/>
              <a:gd name="T99" fmla="*/ 396 h 448"/>
              <a:gd name="T100" fmla="*/ 230 w 284"/>
              <a:gd name="T101" fmla="*/ 440 h 448"/>
              <a:gd name="T102" fmla="*/ 175 w 284"/>
              <a:gd name="T103" fmla="*/ 325 h 448"/>
              <a:gd name="T104" fmla="*/ 58 w 284"/>
              <a:gd name="T105" fmla="*/ 434 h 448"/>
              <a:gd name="T106" fmla="*/ 203 w 284"/>
              <a:gd name="T107" fmla="*/ 391 h 448"/>
              <a:gd name="T108" fmla="*/ 251 w 284"/>
              <a:gd name="T109" fmla="*/ 181 h 448"/>
              <a:gd name="T110" fmla="*/ 210 w 284"/>
              <a:gd name="T111" fmla="*/ 435 h 448"/>
              <a:gd name="T112" fmla="*/ 188 w 284"/>
              <a:gd name="T113" fmla="*/ 309 h 448"/>
              <a:gd name="T114" fmla="*/ 257 w 284"/>
              <a:gd name="T115" fmla="*/ 372 h 448"/>
              <a:gd name="T116" fmla="*/ 36 w 284"/>
              <a:gd name="T117" fmla="*/ 388 h 448"/>
              <a:gd name="T118" fmla="*/ 249 w 284"/>
              <a:gd name="T119" fmla="*/ 254 h 448"/>
              <a:gd name="T120" fmla="*/ 158 w 284"/>
              <a:gd name="T121" fmla="*/ 286 h 448"/>
              <a:gd name="T122" fmla="*/ 249 w 284"/>
              <a:gd name="T123" fmla="*/ 429 h 448"/>
              <a:gd name="T124" fmla="*/ 139 w 284"/>
              <a:gd name="T125" fmla="*/ 38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448">
                <a:moveTo>
                  <a:pt x="189" y="5"/>
                </a:moveTo>
                <a:lnTo>
                  <a:pt x="189" y="5"/>
                </a:lnTo>
                <a:lnTo>
                  <a:pt x="189" y="3"/>
                </a:lnTo>
                <a:lnTo>
                  <a:pt x="189" y="3"/>
                </a:lnTo>
                <a:lnTo>
                  <a:pt x="191" y="2"/>
                </a:lnTo>
                <a:lnTo>
                  <a:pt x="191" y="2"/>
                </a:lnTo>
                <a:lnTo>
                  <a:pt x="192" y="0"/>
                </a:lnTo>
                <a:lnTo>
                  <a:pt x="195" y="0"/>
                </a:lnTo>
                <a:lnTo>
                  <a:pt x="195" y="0"/>
                </a:lnTo>
                <a:lnTo>
                  <a:pt x="208" y="5"/>
                </a:lnTo>
                <a:lnTo>
                  <a:pt x="208" y="5"/>
                </a:lnTo>
                <a:lnTo>
                  <a:pt x="214" y="9"/>
                </a:lnTo>
                <a:lnTo>
                  <a:pt x="214" y="9"/>
                </a:lnTo>
                <a:lnTo>
                  <a:pt x="218" y="14"/>
                </a:lnTo>
                <a:lnTo>
                  <a:pt x="218" y="14"/>
                </a:lnTo>
                <a:lnTo>
                  <a:pt x="218" y="17"/>
                </a:lnTo>
                <a:lnTo>
                  <a:pt x="218" y="17"/>
                </a:lnTo>
                <a:lnTo>
                  <a:pt x="216" y="21"/>
                </a:lnTo>
                <a:lnTo>
                  <a:pt x="214" y="22"/>
                </a:lnTo>
                <a:lnTo>
                  <a:pt x="214" y="22"/>
                </a:lnTo>
                <a:lnTo>
                  <a:pt x="213" y="24"/>
                </a:lnTo>
                <a:lnTo>
                  <a:pt x="213" y="24"/>
                </a:lnTo>
                <a:lnTo>
                  <a:pt x="211" y="25"/>
                </a:lnTo>
                <a:lnTo>
                  <a:pt x="211" y="25"/>
                </a:lnTo>
                <a:lnTo>
                  <a:pt x="208" y="27"/>
                </a:lnTo>
                <a:lnTo>
                  <a:pt x="208" y="27"/>
                </a:lnTo>
                <a:lnTo>
                  <a:pt x="200" y="33"/>
                </a:lnTo>
                <a:lnTo>
                  <a:pt x="200" y="33"/>
                </a:lnTo>
                <a:lnTo>
                  <a:pt x="189" y="43"/>
                </a:lnTo>
                <a:lnTo>
                  <a:pt x="189" y="43"/>
                </a:lnTo>
                <a:lnTo>
                  <a:pt x="184" y="49"/>
                </a:lnTo>
                <a:lnTo>
                  <a:pt x="184" y="49"/>
                </a:lnTo>
                <a:lnTo>
                  <a:pt x="181" y="52"/>
                </a:lnTo>
                <a:lnTo>
                  <a:pt x="181" y="52"/>
                </a:lnTo>
                <a:lnTo>
                  <a:pt x="181" y="55"/>
                </a:lnTo>
                <a:lnTo>
                  <a:pt x="181" y="55"/>
                </a:lnTo>
                <a:lnTo>
                  <a:pt x="181" y="58"/>
                </a:lnTo>
                <a:lnTo>
                  <a:pt x="181" y="58"/>
                </a:lnTo>
                <a:lnTo>
                  <a:pt x="183" y="60"/>
                </a:lnTo>
                <a:lnTo>
                  <a:pt x="183" y="60"/>
                </a:lnTo>
                <a:lnTo>
                  <a:pt x="183" y="66"/>
                </a:lnTo>
                <a:lnTo>
                  <a:pt x="183" y="66"/>
                </a:lnTo>
                <a:lnTo>
                  <a:pt x="183" y="79"/>
                </a:lnTo>
                <a:lnTo>
                  <a:pt x="183" y="79"/>
                </a:lnTo>
                <a:lnTo>
                  <a:pt x="183" y="79"/>
                </a:lnTo>
                <a:lnTo>
                  <a:pt x="183" y="79"/>
                </a:lnTo>
                <a:lnTo>
                  <a:pt x="184" y="79"/>
                </a:lnTo>
                <a:lnTo>
                  <a:pt x="184" y="79"/>
                </a:lnTo>
                <a:lnTo>
                  <a:pt x="186" y="79"/>
                </a:lnTo>
                <a:lnTo>
                  <a:pt x="186" y="80"/>
                </a:lnTo>
                <a:lnTo>
                  <a:pt x="186" y="80"/>
                </a:lnTo>
                <a:lnTo>
                  <a:pt x="191" y="85"/>
                </a:lnTo>
                <a:lnTo>
                  <a:pt x="191" y="85"/>
                </a:lnTo>
                <a:lnTo>
                  <a:pt x="205" y="96"/>
                </a:lnTo>
                <a:lnTo>
                  <a:pt x="205" y="96"/>
                </a:lnTo>
                <a:lnTo>
                  <a:pt x="211" y="101"/>
                </a:lnTo>
                <a:lnTo>
                  <a:pt x="211" y="101"/>
                </a:lnTo>
                <a:lnTo>
                  <a:pt x="219" y="109"/>
                </a:lnTo>
                <a:lnTo>
                  <a:pt x="219" y="109"/>
                </a:lnTo>
                <a:lnTo>
                  <a:pt x="229" y="117"/>
                </a:lnTo>
                <a:lnTo>
                  <a:pt x="229" y="117"/>
                </a:lnTo>
                <a:lnTo>
                  <a:pt x="233" y="123"/>
                </a:lnTo>
                <a:lnTo>
                  <a:pt x="233" y="123"/>
                </a:lnTo>
                <a:lnTo>
                  <a:pt x="241" y="131"/>
                </a:lnTo>
                <a:lnTo>
                  <a:pt x="241" y="131"/>
                </a:lnTo>
                <a:lnTo>
                  <a:pt x="249" y="142"/>
                </a:lnTo>
                <a:lnTo>
                  <a:pt x="249" y="142"/>
                </a:lnTo>
                <a:lnTo>
                  <a:pt x="255" y="153"/>
                </a:lnTo>
                <a:lnTo>
                  <a:pt x="255" y="153"/>
                </a:lnTo>
                <a:lnTo>
                  <a:pt x="257" y="158"/>
                </a:lnTo>
                <a:lnTo>
                  <a:pt x="257" y="158"/>
                </a:lnTo>
                <a:lnTo>
                  <a:pt x="263" y="170"/>
                </a:lnTo>
                <a:lnTo>
                  <a:pt x="263" y="170"/>
                </a:lnTo>
                <a:lnTo>
                  <a:pt x="265" y="181"/>
                </a:lnTo>
                <a:lnTo>
                  <a:pt x="265" y="181"/>
                </a:lnTo>
                <a:lnTo>
                  <a:pt x="268" y="191"/>
                </a:lnTo>
                <a:lnTo>
                  <a:pt x="268" y="191"/>
                </a:lnTo>
                <a:lnTo>
                  <a:pt x="271" y="205"/>
                </a:lnTo>
                <a:lnTo>
                  <a:pt x="271" y="205"/>
                </a:lnTo>
                <a:lnTo>
                  <a:pt x="271" y="216"/>
                </a:lnTo>
                <a:lnTo>
                  <a:pt x="271" y="216"/>
                </a:lnTo>
                <a:lnTo>
                  <a:pt x="271" y="229"/>
                </a:lnTo>
                <a:lnTo>
                  <a:pt x="271" y="229"/>
                </a:lnTo>
                <a:lnTo>
                  <a:pt x="270" y="241"/>
                </a:lnTo>
                <a:lnTo>
                  <a:pt x="270" y="241"/>
                </a:lnTo>
                <a:lnTo>
                  <a:pt x="270" y="252"/>
                </a:lnTo>
                <a:lnTo>
                  <a:pt x="270" y="252"/>
                </a:lnTo>
                <a:lnTo>
                  <a:pt x="268" y="262"/>
                </a:lnTo>
                <a:lnTo>
                  <a:pt x="265" y="271"/>
                </a:lnTo>
                <a:lnTo>
                  <a:pt x="265" y="271"/>
                </a:lnTo>
                <a:lnTo>
                  <a:pt x="260" y="278"/>
                </a:lnTo>
                <a:lnTo>
                  <a:pt x="254" y="284"/>
                </a:lnTo>
                <a:lnTo>
                  <a:pt x="254" y="284"/>
                </a:lnTo>
                <a:lnTo>
                  <a:pt x="241" y="293"/>
                </a:lnTo>
                <a:lnTo>
                  <a:pt x="227" y="301"/>
                </a:lnTo>
                <a:lnTo>
                  <a:pt x="227" y="301"/>
                </a:lnTo>
                <a:lnTo>
                  <a:pt x="227" y="303"/>
                </a:lnTo>
                <a:lnTo>
                  <a:pt x="227" y="303"/>
                </a:lnTo>
                <a:lnTo>
                  <a:pt x="225" y="304"/>
                </a:lnTo>
                <a:lnTo>
                  <a:pt x="225" y="304"/>
                </a:lnTo>
                <a:lnTo>
                  <a:pt x="216" y="306"/>
                </a:lnTo>
                <a:lnTo>
                  <a:pt x="208" y="308"/>
                </a:lnTo>
                <a:lnTo>
                  <a:pt x="208" y="308"/>
                </a:lnTo>
                <a:lnTo>
                  <a:pt x="203" y="308"/>
                </a:lnTo>
                <a:lnTo>
                  <a:pt x="203" y="308"/>
                </a:lnTo>
                <a:lnTo>
                  <a:pt x="203" y="309"/>
                </a:lnTo>
                <a:lnTo>
                  <a:pt x="202" y="311"/>
                </a:lnTo>
                <a:lnTo>
                  <a:pt x="202" y="311"/>
                </a:lnTo>
                <a:lnTo>
                  <a:pt x="200" y="314"/>
                </a:lnTo>
                <a:lnTo>
                  <a:pt x="200" y="314"/>
                </a:lnTo>
                <a:lnTo>
                  <a:pt x="200" y="319"/>
                </a:lnTo>
                <a:lnTo>
                  <a:pt x="200" y="319"/>
                </a:lnTo>
                <a:lnTo>
                  <a:pt x="200" y="349"/>
                </a:lnTo>
                <a:lnTo>
                  <a:pt x="200" y="349"/>
                </a:lnTo>
                <a:lnTo>
                  <a:pt x="202" y="350"/>
                </a:lnTo>
                <a:lnTo>
                  <a:pt x="202" y="350"/>
                </a:lnTo>
                <a:lnTo>
                  <a:pt x="202" y="352"/>
                </a:lnTo>
                <a:lnTo>
                  <a:pt x="202" y="353"/>
                </a:lnTo>
                <a:lnTo>
                  <a:pt x="202" y="353"/>
                </a:lnTo>
                <a:lnTo>
                  <a:pt x="200" y="355"/>
                </a:lnTo>
                <a:lnTo>
                  <a:pt x="200" y="355"/>
                </a:lnTo>
                <a:lnTo>
                  <a:pt x="200" y="360"/>
                </a:lnTo>
                <a:lnTo>
                  <a:pt x="200" y="360"/>
                </a:lnTo>
                <a:lnTo>
                  <a:pt x="200" y="372"/>
                </a:lnTo>
                <a:lnTo>
                  <a:pt x="200" y="372"/>
                </a:lnTo>
                <a:lnTo>
                  <a:pt x="200" y="372"/>
                </a:lnTo>
                <a:lnTo>
                  <a:pt x="202" y="374"/>
                </a:lnTo>
                <a:lnTo>
                  <a:pt x="202" y="374"/>
                </a:lnTo>
                <a:lnTo>
                  <a:pt x="205" y="374"/>
                </a:lnTo>
                <a:lnTo>
                  <a:pt x="205" y="374"/>
                </a:lnTo>
                <a:lnTo>
                  <a:pt x="213" y="374"/>
                </a:lnTo>
                <a:lnTo>
                  <a:pt x="213" y="374"/>
                </a:lnTo>
                <a:lnTo>
                  <a:pt x="214" y="374"/>
                </a:lnTo>
                <a:lnTo>
                  <a:pt x="214" y="374"/>
                </a:lnTo>
                <a:lnTo>
                  <a:pt x="222" y="374"/>
                </a:lnTo>
                <a:lnTo>
                  <a:pt x="222" y="374"/>
                </a:lnTo>
                <a:lnTo>
                  <a:pt x="227" y="372"/>
                </a:lnTo>
                <a:lnTo>
                  <a:pt x="227" y="372"/>
                </a:lnTo>
                <a:lnTo>
                  <a:pt x="229" y="371"/>
                </a:lnTo>
                <a:lnTo>
                  <a:pt x="230" y="369"/>
                </a:lnTo>
                <a:lnTo>
                  <a:pt x="230" y="369"/>
                </a:lnTo>
                <a:lnTo>
                  <a:pt x="232" y="371"/>
                </a:lnTo>
                <a:lnTo>
                  <a:pt x="232" y="372"/>
                </a:lnTo>
                <a:lnTo>
                  <a:pt x="232" y="372"/>
                </a:lnTo>
                <a:lnTo>
                  <a:pt x="238" y="372"/>
                </a:lnTo>
                <a:lnTo>
                  <a:pt x="238" y="372"/>
                </a:lnTo>
                <a:lnTo>
                  <a:pt x="257" y="369"/>
                </a:lnTo>
                <a:lnTo>
                  <a:pt x="257" y="369"/>
                </a:lnTo>
                <a:lnTo>
                  <a:pt x="271" y="368"/>
                </a:lnTo>
                <a:lnTo>
                  <a:pt x="271" y="368"/>
                </a:lnTo>
                <a:lnTo>
                  <a:pt x="276" y="366"/>
                </a:lnTo>
                <a:lnTo>
                  <a:pt x="276" y="366"/>
                </a:lnTo>
                <a:lnTo>
                  <a:pt x="277" y="366"/>
                </a:lnTo>
                <a:lnTo>
                  <a:pt x="277" y="366"/>
                </a:lnTo>
                <a:lnTo>
                  <a:pt x="281" y="366"/>
                </a:lnTo>
                <a:lnTo>
                  <a:pt x="281" y="369"/>
                </a:lnTo>
                <a:lnTo>
                  <a:pt x="281" y="369"/>
                </a:lnTo>
                <a:lnTo>
                  <a:pt x="281" y="371"/>
                </a:lnTo>
                <a:lnTo>
                  <a:pt x="281" y="371"/>
                </a:lnTo>
                <a:lnTo>
                  <a:pt x="282" y="374"/>
                </a:lnTo>
                <a:lnTo>
                  <a:pt x="282" y="374"/>
                </a:lnTo>
                <a:lnTo>
                  <a:pt x="282" y="375"/>
                </a:lnTo>
                <a:lnTo>
                  <a:pt x="282" y="375"/>
                </a:lnTo>
                <a:lnTo>
                  <a:pt x="282" y="377"/>
                </a:lnTo>
                <a:lnTo>
                  <a:pt x="282" y="377"/>
                </a:lnTo>
                <a:lnTo>
                  <a:pt x="281" y="390"/>
                </a:lnTo>
                <a:lnTo>
                  <a:pt x="281" y="390"/>
                </a:lnTo>
                <a:lnTo>
                  <a:pt x="281" y="396"/>
                </a:lnTo>
                <a:lnTo>
                  <a:pt x="281" y="396"/>
                </a:lnTo>
                <a:lnTo>
                  <a:pt x="282" y="409"/>
                </a:lnTo>
                <a:lnTo>
                  <a:pt x="282" y="409"/>
                </a:lnTo>
                <a:lnTo>
                  <a:pt x="282" y="415"/>
                </a:lnTo>
                <a:lnTo>
                  <a:pt x="282" y="415"/>
                </a:lnTo>
                <a:lnTo>
                  <a:pt x="282" y="415"/>
                </a:lnTo>
                <a:lnTo>
                  <a:pt x="282" y="415"/>
                </a:lnTo>
                <a:lnTo>
                  <a:pt x="284" y="418"/>
                </a:lnTo>
                <a:lnTo>
                  <a:pt x="284" y="418"/>
                </a:lnTo>
                <a:lnTo>
                  <a:pt x="284" y="420"/>
                </a:lnTo>
                <a:lnTo>
                  <a:pt x="284" y="420"/>
                </a:lnTo>
                <a:lnTo>
                  <a:pt x="284" y="434"/>
                </a:lnTo>
                <a:lnTo>
                  <a:pt x="284" y="434"/>
                </a:lnTo>
                <a:lnTo>
                  <a:pt x="282" y="435"/>
                </a:lnTo>
                <a:lnTo>
                  <a:pt x="282" y="435"/>
                </a:lnTo>
                <a:lnTo>
                  <a:pt x="282" y="437"/>
                </a:lnTo>
                <a:lnTo>
                  <a:pt x="282" y="437"/>
                </a:lnTo>
                <a:lnTo>
                  <a:pt x="281" y="439"/>
                </a:lnTo>
                <a:lnTo>
                  <a:pt x="281" y="439"/>
                </a:lnTo>
                <a:lnTo>
                  <a:pt x="279" y="440"/>
                </a:lnTo>
                <a:lnTo>
                  <a:pt x="277" y="440"/>
                </a:lnTo>
                <a:lnTo>
                  <a:pt x="277" y="440"/>
                </a:lnTo>
                <a:lnTo>
                  <a:pt x="274" y="442"/>
                </a:lnTo>
                <a:lnTo>
                  <a:pt x="274" y="442"/>
                </a:lnTo>
                <a:lnTo>
                  <a:pt x="260" y="443"/>
                </a:lnTo>
                <a:lnTo>
                  <a:pt x="260" y="443"/>
                </a:lnTo>
                <a:lnTo>
                  <a:pt x="251" y="443"/>
                </a:lnTo>
                <a:lnTo>
                  <a:pt x="251" y="443"/>
                </a:lnTo>
                <a:lnTo>
                  <a:pt x="238" y="445"/>
                </a:lnTo>
                <a:lnTo>
                  <a:pt x="238" y="445"/>
                </a:lnTo>
                <a:lnTo>
                  <a:pt x="199" y="445"/>
                </a:lnTo>
                <a:lnTo>
                  <a:pt x="199" y="445"/>
                </a:lnTo>
                <a:lnTo>
                  <a:pt x="181" y="445"/>
                </a:lnTo>
                <a:lnTo>
                  <a:pt x="181" y="445"/>
                </a:lnTo>
                <a:lnTo>
                  <a:pt x="147" y="446"/>
                </a:lnTo>
                <a:lnTo>
                  <a:pt x="147" y="446"/>
                </a:lnTo>
                <a:lnTo>
                  <a:pt x="82" y="446"/>
                </a:lnTo>
                <a:lnTo>
                  <a:pt x="82" y="446"/>
                </a:lnTo>
                <a:lnTo>
                  <a:pt x="63" y="446"/>
                </a:lnTo>
                <a:lnTo>
                  <a:pt x="63" y="446"/>
                </a:lnTo>
                <a:lnTo>
                  <a:pt x="41" y="448"/>
                </a:lnTo>
                <a:lnTo>
                  <a:pt x="41" y="448"/>
                </a:lnTo>
                <a:lnTo>
                  <a:pt x="6" y="448"/>
                </a:lnTo>
                <a:lnTo>
                  <a:pt x="6" y="448"/>
                </a:lnTo>
                <a:lnTo>
                  <a:pt x="5" y="448"/>
                </a:lnTo>
                <a:lnTo>
                  <a:pt x="5" y="448"/>
                </a:lnTo>
                <a:lnTo>
                  <a:pt x="3" y="446"/>
                </a:lnTo>
                <a:lnTo>
                  <a:pt x="1" y="445"/>
                </a:lnTo>
                <a:lnTo>
                  <a:pt x="1" y="445"/>
                </a:lnTo>
                <a:lnTo>
                  <a:pt x="1" y="442"/>
                </a:lnTo>
                <a:lnTo>
                  <a:pt x="1" y="442"/>
                </a:lnTo>
                <a:lnTo>
                  <a:pt x="1" y="439"/>
                </a:lnTo>
                <a:lnTo>
                  <a:pt x="1" y="439"/>
                </a:lnTo>
                <a:lnTo>
                  <a:pt x="1" y="437"/>
                </a:lnTo>
                <a:lnTo>
                  <a:pt x="1" y="437"/>
                </a:lnTo>
                <a:lnTo>
                  <a:pt x="3" y="434"/>
                </a:lnTo>
                <a:lnTo>
                  <a:pt x="3" y="434"/>
                </a:lnTo>
                <a:lnTo>
                  <a:pt x="3" y="424"/>
                </a:lnTo>
                <a:lnTo>
                  <a:pt x="3" y="424"/>
                </a:lnTo>
                <a:lnTo>
                  <a:pt x="1" y="407"/>
                </a:lnTo>
                <a:lnTo>
                  <a:pt x="1" y="407"/>
                </a:lnTo>
                <a:lnTo>
                  <a:pt x="0" y="391"/>
                </a:lnTo>
                <a:lnTo>
                  <a:pt x="0" y="391"/>
                </a:lnTo>
                <a:lnTo>
                  <a:pt x="3" y="383"/>
                </a:lnTo>
                <a:lnTo>
                  <a:pt x="3" y="383"/>
                </a:lnTo>
                <a:lnTo>
                  <a:pt x="5" y="382"/>
                </a:lnTo>
                <a:lnTo>
                  <a:pt x="5" y="382"/>
                </a:lnTo>
                <a:lnTo>
                  <a:pt x="5" y="380"/>
                </a:lnTo>
                <a:lnTo>
                  <a:pt x="5" y="380"/>
                </a:lnTo>
                <a:lnTo>
                  <a:pt x="6" y="380"/>
                </a:lnTo>
                <a:lnTo>
                  <a:pt x="8" y="380"/>
                </a:lnTo>
                <a:lnTo>
                  <a:pt x="8" y="380"/>
                </a:lnTo>
                <a:lnTo>
                  <a:pt x="9" y="382"/>
                </a:lnTo>
                <a:lnTo>
                  <a:pt x="9" y="383"/>
                </a:lnTo>
                <a:lnTo>
                  <a:pt x="9" y="383"/>
                </a:lnTo>
                <a:lnTo>
                  <a:pt x="9" y="383"/>
                </a:lnTo>
                <a:lnTo>
                  <a:pt x="9" y="383"/>
                </a:lnTo>
                <a:lnTo>
                  <a:pt x="11" y="385"/>
                </a:lnTo>
                <a:lnTo>
                  <a:pt x="11" y="385"/>
                </a:lnTo>
                <a:lnTo>
                  <a:pt x="35" y="383"/>
                </a:lnTo>
                <a:lnTo>
                  <a:pt x="35" y="383"/>
                </a:lnTo>
                <a:lnTo>
                  <a:pt x="46" y="383"/>
                </a:lnTo>
                <a:lnTo>
                  <a:pt x="46" y="383"/>
                </a:lnTo>
                <a:lnTo>
                  <a:pt x="63" y="383"/>
                </a:lnTo>
                <a:lnTo>
                  <a:pt x="63" y="383"/>
                </a:lnTo>
                <a:lnTo>
                  <a:pt x="71" y="382"/>
                </a:lnTo>
                <a:lnTo>
                  <a:pt x="71" y="382"/>
                </a:lnTo>
                <a:lnTo>
                  <a:pt x="80" y="382"/>
                </a:lnTo>
                <a:lnTo>
                  <a:pt x="80" y="382"/>
                </a:lnTo>
                <a:lnTo>
                  <a:pt x="93" y="382"/>
                </a:lnTo>
                <a:lnTo>
                  <a:pt x="93" y="382"/>
                </a:lnTo>
                <a:lnTo>
                  <a:pt x="106" y="380"/>
                </a:lnTo>
                <a:lnTo>
                  <a:pt x="106" y="380"/>
                </a:lnTo>
                <a:lnTo>
                  <a:pt x="118" y="379"/>
                </a:lnTo>
                <a:lnTo>
                  <a:pt x="118" y="379"/>
                </a:lnTo>
                <a:lnTo>
                  <a:pt x="128" y="379"/>
                </a:lnTo>
                <a:lnTo>
                  <a:pt x="128" y="379"/>
                </a:lnTo>
                <a:lnTo>
                  <a:pt x="143" y="377"/>
                </a:lnTo>
                <a:lnTo>
                  <a:pt x="143" y="377"/>
                </a:lnTo>
                <a:lnTo>
                  <a:pt x="150" y="377"/>
                </a:lnTo>
                <a:lnTo>
                  <a:pt x="150" y="377"/>
                </a:lnTo>
                <a:lnTo>
                  <a:pt x="161" y="375"/>
                </a:lnTo>
                <a:lnTo>
                  <a:pt x="161" y="375"/>
                </a:lnTo>
                <a:lnTo>
                  <a:pt x="169" y="375"/>
                </a:lnTo>
                <a:lnTo>
                  <a:pt x="169" y="375"/>
                </a:lnTo>
                <a:lnTo>
                  <a:pt x="169" y="374"/>
                </a:lnTo>
                <a:lnTo>
                  <a:pt x="169" y="374"/>
                </a:lnTo>
                <a:lnTo>
                  <a:pt x="170" y="347"/>
                </a:lnTo>
                <a:lnTo>
                  <a:pt x="170" y="347"/>
                </a:lnTo>
                <a:lnTo>
                  <a:pt x="172" y="323"/>
                </a:lnTo>
                <a:lnTo>
                  <a:pt x="172" y="323"/>
                </a:lnTo>
                <a:lnTo>
                  <a:pt x="172" y="317"/>
                </a:lnTo>
                <a:lnTo>
                  <a:pt x="172" y="317"/>
                </a:lnTo>
                <a:lnTo>
                  <a:pt x="172" y="314"/>
                </a:lnTo>
                <a:lnTo>
                  <a:pt x="172" y="314"/>
                </a:lnTo>
                <a:lnTo>
                  <a:pt x="170" y="312"/>
                </a:lnTo>
                <a:lnTo>
                  <a:pt x="170" y="312"/>
                </a:lnTo>
                <a:lnTo>
                  <a:pt x="169" y="311"/>
                </a:lnTo>
                <a:lnTo>
                  <a:pt x="169" y="311"/>
                </a:lnTo>
                <a:lnTo>
                  <a:pt x="158" y="312"/>
                </a:lnTo>
                <a:lnTo>
                  <a:pt x="158" y="312"/>
                </a:lnTo>
                <a:lnTo>
                  <a:pt x="154" y="325"/>
                </a:lnTo>
                <a:lnTo>
                  <a:pt x="154" y="325"/>
                </a:lnTo>
                <a:lnTo>
                  <a:pt x="151" y="336"/>
                </a:lnTo>
                <a:lnTo>
                  <a:pt x="151" y="336"/>
                </a:lnTo>
                <a:lnTo>
                  <a:pt x="150" y="344"/>
                </a:lnTo>
                <a:lnTo>
                  <a:pt x="150" y="344"/>
                </a:lnTo>
                <a:lnTo>
                  <a:pt x="147" y="350"/>
                </a:lnTo>
                <a:lnTo>
                  <a:pt x="147" y="350"/>
                </a:lnTo>
                <a:lnTo>
                  <a:pt x="145" y="355"/>
                </a:lnTo>
                <a:lnTo>
                  <a:pt x="145" y="355"/>
                </a:lnTo>
                <a:lnTo>
                  <a:pt x="143" y="360"/>
                </a:lnTo>
                <a:lnTo>
                  <a:pt x="143" y="360"/>
                </a:lnTo>
                <a:lnTo>
                  <a:pt x="142" y="364"/>
                </a:lnTo>
                <a:lnTo>
                  <a:pt x="142" y="364"/>
                </a:lnTo>
                <a:lnTo>
                  <a:pt x="142" y="364"/>
                </a:lnTo>
                <a:lnTo>
                  <a:pt x="142" y="364"/>
                </a:lnTo>
                <a:lnTo>
                  <a:pt x="140" y="368"/>
                </a:lnTo>
                <a:lnTo>
                  <a:pt x="137" y="368"/>
                </a:lnTo>
                <a:lnTo>
                  <a:pt x="137" y="368"/>
                </a:lnTo>
                <a:lnTo>
                  <a:pt x="135" y="366"/>
                </a:lnTo>
                <a:lnTo>
                  <a:pt x="135" y="366"/>
                </a:lnTo>
                <a:lnTo>
                  <a:pt x="134" y="366"/>
                </a:lnTo>
                <a:lnTo>
                  <a:pt x="134" y="366"/>
                </a:lnTo>
                <a:lnTo>
                  <a:pt x="131" y="368"/>
                </a:lnTo>
                <a:lnTo>
                  <a:pt x="129" y="366"/>
                </a:lnTo>
                <a:lnTo>
                  <a:pt x="129" y="366"/>
                </a:lnTo>
                <a:lnTo>
                  <a:pt x="129" y="364"/>
                </a:lnTo>
                <a:lnTo>
                  <a:pt x="129" y="364"/>
                </a:lnTo>
                <a:lnTo>
                  <a:pt x="123" y="363"/>
                </a:lnTo>
                <a:lnTo>
                  <a:pt x="123" y="363"/>
                </a:lnTo>
                <a:lnTo>
                  <a:pt x="120" y="361"/>
                </a:lnTo>
                <a:lnTo>
                  <a:pt x="120" y="361"/>
                </a:lnTo>
                <a:lnTo>
                  <a:pt x="110" y="357"/>
                </a:lnTo>
                <a:lnTo>
                  <a:pt x="110" y="357"/>
                </a:lnTo>
                <a:lnTo>
                  <a:pt x="109" y="357"/>
                </a:lnTo>
                <a:lnTo>
                  <a:pt x="109" y="357"/>
                </a:lnTo>
                <a:lnTo>
                  <a:pt x="107" y="357"/>
                </a:lnTo>
                <a:lnTo>
                  <a:pt x="106" y="355"/>
                </a:lnTo>
                <a:lnTo>
                  <a:pt x="106" y="355"/>
                </a:lnTo>
                <a:lnTo>
                  <a:pt x="104" y="355"/>
                </a:lnTo>
                <a:lnTo>
                  <a:pt x="104" y="355"/>
                </a:lnTo>
                <a:lnTo>
                  <a:pt x="83" y="345"/>
                </a:lnTo>
                <a:lnTo>
                  <a:pt x="83" y="345"/>
                </a:lnTo>
                <a:lnTo>
                  <a:pt x="80" y="344"/>
                </a:lnTo>
                <a:lnTo>
                  <a:pt x="80" y="344"/>
                </a:lnTo>
                <a:lnTo>
                  <a:pt x="80" y="345"/>
                </a:lnTo>
                <a:lnTo>
                  <a:pt x="80" y="345"/>
                </a:lnTo>
                <a:lnTo>
                  <a:pt x="79" y="347"/>
                </a:lnTo>
                <a:lnTo>
                  <a:pt x="79" y="347"/>
                </a:lnTo>
                <a:lnTo>
                  <a:pt x="77" y="347"/>
                </a:lnTo>
                <a:lnTo>
                  <a:pt x="77" y="347"/>
                </a:lnTo>
                <a:lnTo>
                  <a:pt x="68" y="342"/>
                </a:lnTo>
                <a:lnTo>
                  <a:pt x="68" y="342"/>
                </a:lnTo>
                <a:lnTo>
                  <a:pt x="52" y="333"/>
                </a:lnTo>
                <a:lnTo>
                  <a:pt x="52" y="333"/>
                </a:lnTo>
                <a:lnTo>
                  <a:pt x="28" y="322"/>
                </a:lnTo>
                <a:lnTo>
                  <a:pt x="28" y="322"/>
                </a:lnTo>
                <a:lnTo>
                  <a:pt x="19" y="317"/>
                </a:lnTo>
                <a:lnTo>
                  <a:pt x="19" y="317"/>
                </a:lnTo>
                <a:lnTo>
                  <a:pt x="11" y="312"/>
                </a:lnTo>
                <a:lnTo>
                  <a:pt x="11" y="312"/>
                </a:lnTo>
                <a:lnTo>
                  <a:pt x="9" y="311"/>
                </a:lnTo>
                <a:lnTo>
                  <a:pt x="9" y="311"/>
                </a:lnTo>
                <a:lnTo>
                  <a:pt x="8" y="311"/>
                </a:lnTo>
                <a:lnTo>
                  <a:pt x="8" y="308"/>
                </a:lnTo>
                <a:lnTo>
                  <a:pt x="8" y="308"/>
                </a:lnTo>
                <a:lnTo>
                  <a:pt x="5" y="306"/>
                </a:lnTo>
                <a:lnTo>
                  <a:pt x="5" y="306"/>
                </a:lnTo>
                <a:lnTo>
                  <a:pt x="3" y="304"/>
                </a:lnTo>
                <a:lnTo>
                  <a:pt x="3" y="301"/>
                </a:lnTo>
                <a:lnTo>
                  <a:pt x="3" y="301"/>
                </a:lnTo>
                <a:lnTo>
                  <a:pt x="5" y="293"/>
                </a:lnTo>
                <a:lnTo>
                  <a:pt x="5" y="293"/>
                </a:lnTo>
                <a:lnTo>
                  <a:pt x="5" y="287"/>
                </a:lnTo>
                <a:lnTo>
                  <a:pt x="5" y="287"/>
                </a:lnTo>
                <a:lnTo>
                  <a:pt x="5" y="279"/>
                </a:lnTo>
                <a:lnTo>
                  <a:pt x="5" y="279"/>
                </a:lnTo>
                <a:lnTo>
                  <a:pt x="5" y="278"/>
                </a:lnTo>
                <a:lnTo>
                  <a:pt x="5" y="278"/>
                </a:lnTo>
                <a:lnTo>
                  <a:pt x="6" y="276"/>
                </a:lnTo>
                <a:lnTo>
                  <a:pt x="6" y="276"/>
                </a:lnTo>
                <a:lnTo>
                  <a:pt x="8" y="274"/>
                </a:lnTo>
                <a:lnTo>
                  <a:pt x="8" y="274"/>
                </a:lnTo>
                <a:lnTo>
                  <a:pt x="12" y="267"/>
                </a:lnTo>
                <a:lnTo>
                  <a:pt x="12" y="267"/>
                </a:lnTo>
                <a:lnTo>
                  <a:pt x="23" y="256"/>
                </a:lnTo>
                <a:lnTo>
                  <a:pt x="23" y="256"/>
                </a:lnTo>
                <a:lnTo>
                  <a:pt x="30" y="246"/>
                </a:lnTo>
                <a:lnTo>
                  <a:pt x="30" y="246"/>
                </a:lnTo>
                <a:lnTo>
                  <a:pt x="39" y="235"/>
                </a:lnTo>
                <a:lnTo>
                  <a:pt x="39" y="235"/>
                </a:lnTo>
                <a:lnTo>
                  <a:pt x="49" y="222"/>
                </a:lnTo>
                <a:lnTo>
                  <a:pt x="49" y="222"/>
                </a:lnTo>
                <a:lnTo>
                  <a:pt x="52" y="219"/>
                </a:lnTo>
                <a:lnTo>
                  <a:pt x="52" y="219"/>
                </a:lnTo>
                <a:lnTo>
                  <a:pt x="55" y="218"/>
                </a:lnTo>
                <a:lnTo>
                  <a:pt x="58" y="218"/>
                </a:lnTo>
                <a:lnTo>
                  <a:pt x="58" y="218"/>
                </a:lnTo>
                <a:lnTo>
                  <a:pt x="61" y="219"/>
                </a:lnTo>
                <a:lnTo>
                  <a:pt x="61" y="219"/>
                </a:lnTo>
                <a:lnTo>
                  <a:pt x="85" y="229"/>
                </a:lnTo>
                <a:lnTo>
                  <a:pt x="85" y="229"/>
                </a:lnTo>
                <a:lnTo>
                  <a:pt x="102" y="237"/>
                </a:lnTo>
                <a:lnTo>
                  <a:pt x="102" y="237"/>
                </a:lnTo>
                <a:lnTo>
                  <a:pt x="113" y="241"/>
                </a:lnTo>
                <a:lnTo>
                  <a:pt x="113" y="241"/>
                </a:lnTo>
                <a:lnTo>
                  <a:pt x="132" y="248"/>
                </a:lnTo>
                <a:lnTo>
                  <a:pt x="132" y="248"/>
                </a:lnTo>
                <a:lnTo>
                  <a:pt x="140" y="251"/>
                </a:lnTo>
                <a:lnTo>
                  <a:pt x="140" y="251"/>
                </a:lnTo>
                <a:lnTo>
                  <a:pt x="153" y="256"/>
                </a:lnTo>
                <a:lnTo>
                  <a:pt x="153" y="256"/>
                </a:lnTo>
                <a:lnTo>
                  <a:pt x="158" y="256"/>
                </a:lnTo>
                <a:lnTo>
                  <a:pt x="158" y="256"/>
                </a:lnTo>
                <a:lnTo>
                  <a:pt x="159" y="257"/>
                </a:lnTo>
                <a:lnTo>
                  <a:pt x="161" y="260"/>
                </a:lnTo>
                <a:lnTo>
                  <a:pt x="161" y="260"/>
                </a:lnTo>
                <a:lnTo>
                  <a:pt x="161" y="262"/>
                </a:lnTo>
                <a:lnTo>
                  <a:pt x="161" y="262"/>
                </a:lnTo>
                <a:lnTo>
                  <a:pt x="159" y="265"/>
                </a:lnTo>
                <a:lnTo>
                  <a:pt x="161" y="267"/>
                </a:lnTo>
                <a:lnTo>
                  <a:pt x="161" y="267"/>
                </a:lnTo>
                <a:lnTo>
                  <a:pt x="162" y="271"/>
                </a:lnTo>
                <a:lnTo>
                  <a:pt x="162" y="271"/>
                </a:lnTo>
                <a:lnTo>
                  <a:pt x="162" y="271"/>
                </a:lnTo>
                <a:lnTo>
                  <a:pt x="162" y="271"/>
                </a:lnTo>
                <a:lnTo>
                  <a:pt x="164" y="276"/>
                </a:lnTo>
                <a:lnTo>
                  <a:pt x="164" y="276"/>
                </a:lnTo>
                <a:lnTo>
                  <a:pt x="164" y="279"/>
                </a:lnTo>
                <a:lnTo>
                  <a:pt x="164" y="279"/>
                </a:lnTo>
                <a:lnTo>
                  <a:pt x="164" y="281"/>
                </a:lnTo>
                <a:lnTo>
                  <a:pt x="164" y="281"/>
                </a:lnTo>
                <a:lnTo>
                  <a:pt x="164" y="284"/>
                </a:lnTo>
                <a:lnTo>
                  <a:pt x="164" y="284"/>
                </a:lnTo>
                <a:lnTo>
                  <a:pt x="164" y="287"/>
                </a:lnTo>
                <a:lnTo>
                  <a:pt x="164" y="287"/>
                </a:lnTo>
                <a:lnTo>
                  <a:pt x="165" y="287"/>
                </a:lnTo>
                <a:lnTo>
                  <a:pt x="165" y="287"/>
                </a:lnTo>
                <a:lnTo>
                  <a:pt x="184" y="282"/>
                </a:lnTo>
                <a:lnTo>
                  <a:pt x="184" y="282"/>
                </a:lnTo>
                <a:lnTo>
                  <a:pt x="199" y="279"/>
                </a:lnTo>
                <a:lnTo>
                  <a:pt x="213" y="273"/>
                </a:lnTo>
                <a:lnTo>
                  <a:pt x="213" y="273"/>
                </a:lnTo>
                <a:lnTo>
                  <a:pt x="221" y="268"/>
                </a:lnTo>
                <a:lnTo>
                  <a:pt x="221" y="268"/>
                </a:lnTo>
                <a:lnTo>
                  <a:pt x="229" y="260"/>
                </a:lnTo>
                <a:lnTo>
                  <a:pt x="229" y="260"/>
                </a:lnTo>
                <a:lnTo>
                  <a:pt x="232" y="256"/>
                </a:lnTo>
                <a:lnTo>
                  <a:pt x="235" y="249"/>
                </a:lnTo>
                <a:lnTo>
                  <a:pt x="235" y="249"/>
                </a:lnTo>
                <a:lnTo>
                  <a:pt x="240" y="237"/>
                </a:lnTo>
                <a:lnTo>
                  <a:pt x="240" y="237"/>
                </a:lnTo>
                <a:lnTo>
                  <a:pt x="241" y="227"/>
                </a:lnTo>
                <a:lnTo>
                  <a:pt x="241" y="227"/>
                </a:lnTo>
                <a:lnTo>
                  <a:pt x="240" y="215"/>
                </a:lnTo>
                <a:lnTo>
                  <a:pt x="235" y="204"/>
                </a:lnTo>
                <a:lnTo>
                  <a:pt x="235" y="204"/>
                </a:lnTo>
                <a:lnTo>
                  <a:pt x="229" y="192"/>
                </a:lnTo>
                <a:lnTo>
                  <a:pt x="229" y="192"/>
                </a:lnTo>
                <a:lnTo>
                  <a:pt x="222" y="181"/>
                </a:lnTo>
                <a:lnTo>
                  <a:pt x="214" y="172"/>
                </a:lnTo>
                <a:lnTo>
                  <a:pt x="214" y="172"/>
                </a:lnTo>
                <a:lnTo>
                  <a:pt x="203" y="161"/>
                </a:lnTo>
                <a:lnTo>
                  <a:pt x="203" y="161"/>
                </a:lnTo>
                <a:lnTo>
                  <a:pt x="202" y="161"/>
                </a:lnTo>
                <a:lnTo>
                  <a:pt x="202" y="161"/>
                </a:lnTo>
                <a:lnTo>
                  <a:pt x="200" y="159"/>
                </a:lnTo>
                <a:lnTo>
                  <a:pt x="200" y="158"/>
                </a:lnTo>
                <a:lnTo>
                  <a:pt x="200" y="158"/>
                </a:lnTo>
                <a:lnTo>
                  <a:pt x="199" y="156"/>
                </a:lnTo>
                <a:lnTo>
                  <a:pt x="199" y="156"/>
                </a:lnTo>
                <a:lnTo>
                  <a:pt x="195" y="153"/>
                </a:lnTo>
                <a:lnTo>
                  <a:pt x="195" y="153"/>
                </a:lnTo>
                <a:lnTo>
                  <a:pt x="195" y="153"/>
                </a:lnTo>
                <a:lnTo>
                  <a:pt x="195" y="153"/>
                </a:lnTo>
                <a:lnTo>
                  <a:pt x="192" y="151"/>
                </a:lnTo>
                <a:lnTo>
                  <a:pt x="192" y="151"/>
                </a:lnTo>
                <a:lnTo>
                  <a:pt x="180" y="140"/>
                </a:lnTo>
                <a:lnTo>
                  <a:pt x="180" y="140"/>
                </a:lnTo>
                <a:lnTo>
                  <a:pt x="173" y="137"/>
                </a:lnTo>
                <a:lnTo>
                  <a:pt x="167" y="136"/>
                </a:lnTo>
                <a:lnTo>
                  <a:pt x="167" y="136"/>
                </a:lnTo>
                <a:lnTo>
                  <a:pt x="164" y="136"/>
                </a:lnTo>
                <a:lnTo>
                  <a:pt x="162" y="137"/>
                </a:lnTo>
                <a:lnTo>
                  <a:pt x="162" y="137"/>
                </a:lnTo>
                <a:lnTo>
                  <a:pt x="158" y="140"/>
                </a:lnTo>
                <a:lnTo>
                  <a:pt x="158" y="140"/>
                </a:lnTo>
                <a:lnTo>
                  <a:pt x="159" y="144"/>
                </a:lnTo>
                <a:lnTo>
                  <a:pt x="159" y="144"/>
                </a:lnTo>
                <a:lnTo>
                  <a:pt x="159" y="145"/>
                </a:lnTo>
                <a:lnTo>
                  <a:pt x="159" y="145"/>
                </a:lnTo>
                <a:lnTo>
                  <a:pt x="159" y="150"/>
                </a:lnTo>
                <a:lnTo>
                  <a:pt x="159" y="150"/>
                </a:lnTo>
                <a:lnTo>
                  <a:pt x="158" y="155"/>
                </a:lnTo>
                <a:lnTo>
                  <a:pt x="158" y="155"/>
                </a:lnTo>
                <a:lnTo>
                  <a:pt x="159" y="156"/>
                </a:lnTo>
                <a:lnTo>
                  <a:pt x="159" y="156"/>
                </a:lnTo>
                <a:lnTo>
                  <a:pt x="159" y="158"/>
                </a:lnTo>
                <a:lnTo>
                  <a:pt x="159" y="159"/>
                </a:lnTo>
                <a:lnTo>
                  <a:pt x="159" y="159"/>
                </a:lnTo>
                <a:lnTo>
                  <a:pt x="158" y="166"/>
                </a:lnTo>
                <a:lnTo>
                  <a:pt x="158" y="166"/>
                </a:lnTo>
                <a:lnTo>
                  <a:pt x="154" y="172"/>
                </a:lnTo>
                <a:lnTo>
                  <a:pt x="154" y="172"/>
                </a:lnTo>
                <a:lnTo>
                  <a:pt x="151" y="180"/>
                </a:lnTo>
                <a:lnTo>
                  <a:pt x="151" y="180"/>
                </a:lnTo>
                <a:lnTo>
                  <a:pt x="147" y="186"/>
                </a:lnTo>
                <a:lnTo>
                  <a:pt x="142" y="191"/>
                </a:lnTo>
                <a:lnTo>
                  <a:pt x="142" y="191"/>
                </a:lnTo>
                <a:lnTo>
                  <a:pt x="137" y="192"/>
                </a:lnTo>
                <a:lnTo>
                  <a:pt x="137" y="192"/>
                </a:lnTo>
                <a:lnTo>
                  <a:pt x="123" y="191"/>
                </a:lnTo>
                <a:lnTo>
                  <a:pt x="123" y="191"/>
                </a:lnTo>
                <a:lnTo>
                  <a:pt x="112" y="189"/>
                </a:lnTo>
                <a:lnTo>
                  <a:pt x="102" y="186"/>
                </a:lnTo>
                <a:lnTo>
                  <a:pt x="102" y="186"/>
                </a:lnTo>
                <a:lnTo>
                  <a:pt x="90" y="180"/>
                </a:lnTo>
                <a:lnTo>
                  <a:pt x="90" y="180"/>
                </a:lnTo>
                <a:lnTo>
                  <a:pt x="80" y="177"/>
                </a:lnTo>
                <a:lnTo>
                  <a:pt x="80" y="177"/>
                </a:lnTo>
                <a:lnTo>
                  <a:pt x="74" y="172"/>
                </a:lnTo>
                <a:lnTo>
                  <a:pt x="74" y="172"/>
                </a:lnTo>
                <a:lnTo>
                  <a:pt x="69" y="167"/>
                </a:lnTo>
                <a:lnTo>
                  <a:pt x="65" y="162"/>
                </a:lnTo>
                <a:lnTo>
                  <a:pt x="65" y="162"/>
                </a:lnTo>
                <a:lnTo>
                  <a:pt x="61" y="159"/>
                </a:lnTo>
                <a:lnTo>
                  <a:pt x="61" y="159"/>
                </a:lnTo>
                <a:lnTo>
                  <a:pt x="61" y="155"/>
                </a:lnTo>
                <a:lnTo>
                  <a:pt x="61" y="155"/>
                </a:lnTo>
                <a:lnTo>
                  <a:pt x="61" y="150"/>
                </a:lnTo>
                <a:lnTo>
                  <a:pt x="61" y="150"/>
                </a:lnTo>
                <a:lnTo>
                  <a:pt x="63" y="144"/>
                </a:lnTo>
                <a:lnTo>
                  <a:pt x="63" y="144"/>
                </a:lnTo>
                <a:lnTo>
                  <a:pt x="65" y="137"/>
                </a:lnTo>
                <a:lnTo>
                  <a:pt x="65" y="137"/>
                </a:lnTo>
                <a:lnTo>
                  <a:pt x="68" y="129"/>
                </a:lnTo>
                <a:lnTo>
                  <a:pt x="74" y="121"/>
                </a:lnTo>
                <a:lnTo>
                  <a:pt x="74" y="121"/>
                </a:lnTo>
                <a:lnTo>
                  <a:pt x="76" y="118"/>
                </a:lnTo>
                <a:lnTo>
                  <a:pt x="76" y="118"/>
                </a:lnTo>
                <a:lnTo>
                  <a:pt x="76" y="117"/>
                </a:lnTo>
                <a:lnTo>
                  <a:pt x="76" y="117"/>
                </a:lnTo>
                <a:lnTo>
                  <a:pt x="77" y="114"/>
                </a:lnTo>
                <a:lnTo>
                  <a:pt x="80" y="114"/>
                </a:lnTo>
                <a:lnTo>
                  <a:pt x="80" y="114"/>
                </a:lnTo>
                <a:lnTo>
                  <a:pt x="80" y="114"/>
                </a:lnTo>
                <a:lnTo>
                  <a:pt x="80" y="114"/>
                </a:lnTo>
                <a:lnTo>
                  <a:pt x="83" y="112"/>
                </a:lnTo>
                <a:lnTo>
                  <a:pt x="88" y="110"/>
                </a:lnTo>
                <a:lnTo>
                  <a:pt x="94" y="112"/>
                </a:lnTo>
                <a:lnTo>
                  <a:pt x="94" y="112"/>
                </a:lnTo>
                <a:lnTo>
                  <a:pt x="96" y="107"/>
                </a:lnTo>
                <a:lnTo>
                  <a:pt x="96" y="107"/>
                </a:lnTo>
                <a:lnTo>
                  <a:pt x="104" y="92"/>
                </a:lnTo>
                <a:lnTo>
                  <a:pt x="104" y="92"/>
                </a:lnTo>
                <a:lnTo>
                  <a:pt x="106" y="88"/>
                </a:lnTo>
                <a:lnTo>
                  <a:pt x="106" y="88"/>
                </a:lnTo>
                <a:lnTo>
                  <a:pt x="112" y="79"/>
                </a:lnTo>
                <a:lnTo>
                  <a:pt x="118" y="69"/>
                </a:lnTo>
                <a:lnTo>
                  <a:pt x="118" y="69"/>
                </a:lnTo>
                <a:lnTo>
                  <a:pt x="123" y="63"/>
                </a:lnTo>
                <a:lnTo>
                  <a:pt x="128" y="58"/>
                </a:lnTo>
                <a:lnTo>
                  <a:pt x="128" y="58"/>
                </a:lnTo>
                <a:lnTo>
                  <a:pt x="140" y="49"/>
                </a:lnTo>
                <a:lnTo>
                  <a:pt x="140" y="49"/>
                </a:lnTo>
                <a:lnTo>
                  <a:pt x="145" y="47"/>
                </a:lnTo>
                <a:lnTo>
                  <a:pt x="150" y="46"/>
                </a:lnTo>
                <a:lnTo>
                  <a:pt x="150" y="46"/>
                </a:lnTo>
                <a:lnTo>
                  <a:pt x="153" y="46"/>
                </a:lnTo>
                <a:lnTo>
                  <a:pt x="153" y="46"/>
                </a:lnTo>
                <a:lnTo>
                  <a:pt x="159" y="46"/>
                </a:lnTo>
                <a:lnTo>
                  <a:pt x="159" y="46"/>
                </a:lnTo>
                <a:lnTo>
                  <a:pt x="161" y="44"/>
                </a:lnTo>
                <a:lnTo>
                  <a:pt x="161" y="44"/>
                </a:lnTo>
                <a:lnTo>
                  <a:pt x="162" y="44"/>
                </a:lnTo>
                <a:lnTo>
                  <a:pt x="162" y="44"/>
                </a:lnTo>
                <a:lnTo>
                  <a:pt x="164" y="43"/>
                </a:lnTo>
                <a:lnTo>
                  <a:pt x="164" y="43"/>
                </a:lnTo>
                <a:lnTo>
                  <a:pt x="165" y="41"/>
                </a:lnTo>
                <a:lnTo>
                  <a:pt x="165" y="41"/>
                </a:lnTo>
                <a:lnTo>
                  <a:pt x="170" y="35"/>
                </a:lnTo>
                <a:lnTo>
                  <a:pt x="170" y="35"/>
                </a:lnTo>
                <a:lnTo>
                  <a:pt x="177" y="27"/>
                </a:lnTo>
                <a:lnTo>
                  <a:pt x="180" y="17"/>
                </a:lnTo>
                <a:lnTo>
                  <a:pt x="180" y="17"/>
                </a:lnTo>
                <a:lnTo>
                  <a:pt x="184" y="9"/>
                </a:lnTo>
                <a:lnTo>
                  <a:pt x="184" y="9"/>
                </a:lnTo>
                <a:lnTo>
                  <a:pt x="186" y="6"/>
                </a:lnTo>
                <a:lnTo>
                  <a:pt x="186" y="6"/>
                </a:lnTo>
                <a:lnTo>
                  <a:pt x="186" y="5"/>
                </a:lnTo>
                <a:lnTo>
                  <a:pt x="189" y="5"/>
                </a:lnTo>
                <a:lnTo>
                  <a:pt x="189" y="5"/>
                </a:lnTo>
                <a:close/>
                <a:moveTo>
                  <a:pt x="225" y="375"/>
                </a:moveTo>
                <a:lnTo>
                  <a:pt x="225" y="375"/>
                </a:lnTo>
                <a:lnTo>
                  <a:pt x="222" y="375"/>
                </a:lnTo>
                <a:lnTo>
                  <a:pt x="222" y="375"/>
                </a:lnTo>
                <a:lnTo>
                  <a:pt x="225" y="375"/>
                </a:lnTo>
                <a:lnTo>
                  <a:pt x="225" y="375"/>
                </a:lnTo>
                <a:lnTo>
                  <a:pt x="225" y="375"/>
                </a:lnTo>
                <a:lnTo>
                  <a:pt x="225" y="375"/>
                </a:lnTo>
                <a:lnTo>
                  <a:pt x="227" y="375"/>
                </a:lnTo>
                <a:lnTo>
                  <a:pt x="227" y="375"/>
                </a:lnTo>
                <a:lnTo>
                  <a:pt x="227" y="375"/>
                </a:lnTo>
                <a:lnTo>
                  <a:pt x="227" y="375"/>
                </a:lnTo>
                <a:lnTo>
                  <a:pt x="225" y="375"/>
                </a:lnTo>
                <a:lnTo>
                  <a:pt x="225" y="375"/>
                </a:lnTo>
                <a:close/>
                <a:moveTo>
                  <a:pt x="9" y="292"/>
                </a:moveTo>
                <a:lnTo>
                  <a:pt x="9" y="292"/>
                </a:lnTo>
                <a:lnTo>
                  <a:pt x="9" y="295"/>
                </a:lnTo>
                <a:lnTo>
                  <a:pt x="11" y="297"/>
                </a:lnTo>
                <a:lnTo>
                  <a:pt x="11" y="297"/>
                </a:lnTo>
                <a:lnTo>
                  <a:pt x="11" y="295"/>
                </a:lnTo>
                <a:lnTo>
                  <a:pt x="11" y="295"/>
                </a:lnTo>
                <a:lnTo>
                  <a:pt x="11" y="293"/>
                </a:lnTo>
                <a:lnTo>
                  <a:pt x="11" y="293"/>
                </a:lnTo>
                <a:lnTo>
                  <a:pt x="9" y="292"/>
                </a:lnTo>
                <a:lnTo>
                  <a:pt x="9" y="292"/>
                </a:lnTo>
                <a:lnTo>
                  <a:pt x="9" y="290"/>
                </a:lnTo>
                <a:lnTo>
                  <a:pt x="11" y="290"/>
                </a:lnTo>
                <a:lnTo>
                  <a:pt x="11" y="290"/>
                </a:lnTo>
                <a:lnTo>
                  <a:pt x="11" y="284"/>
                </a:lnTo>
                <a:lnTo>
                  <a:pt x="11" y="284"/>
                </a:lnTo>
                <a:lnTo>
                  <a:pt x="9" y="284"/>
                </a:lnTo>
                <a:lnTo>
                  <a:pt x="9" y="284"/>
                </a:lnTo>
                <a:lnTo>
                  <a:pt x="9" y="292"/>
                </a:lnTo>
                <a:lnTo>
                  <a:pt x="9" y="292"/>
                </a:lnTo>
                <a:lnTo>
                  <a:pt x="9" y="292"/>
                </a:lnTo>
                <a:lnTo>
                  <a:pt x="9" y="292"/>
                </a:lnTo>
                <a:close/>
                <a:moveTo>
                  <a:pt x="90" y="177"/>
                </a:moveTo>
                <a:lnTo>
                  <a:pt x="90" y="177"/>
                </a:lnTo>
                <a:lnTo>
                  <a:pt x="88" y="177"/>
                </a:lnTo>
                <a:lnTo>
                  <a:pt x="88" y="177"/>
                </a:lnTo>
                <a:lnTo>
                  <a:pt x="88" y="177"/>
                </a:lnTo>
                <a:lnTo>
                  <a:pt x="88" y="177"/>
                </a:lnTo>
                <a:lnTo>
                  <a:pt x="90" y="177"/>
                </a:lnTo>
                <a:lnTo>
                  <a:pt x="90" y="177"/>
                </a:lnTo>
                <a:lnTo>
                  <a:pt x="90" y="178"/>
                </a:lnTo>
                <a:lnTo>
                  <a:pt x="90" y="178"/>
                </a:lnTo>
                <a:lnTo>
                  <a:pt x="102" y="183"/>
                </a:lnTo>
                <a:lnTo>
                  <a:pt x="102" y="183"/>
                </a:lnTo>
                <a:lnTo>
                  <a:pt x="113" y="186"/>
                </a:lnTo>
                <a:lnTo>
                  <a:pt x="126" y="188"/>
                </a:lnTo>
                <a:lnTo>
                  <a:pt x="126" y="188"/>
                </a:lnTo>
                <a:lnTo>
                  <a:pt x="137" y="189"/>
                </a:lnTo>
                <a:lnTo>
                  <a:pt x="137" y="189"/>
                </a:lnTo>
                <a:lnTo>
                  <a:pt x="140" y="188"/>
                </a:lnTo>
                <a:lnTo>
                  <a:pt x="140" y="188"/>
                </a:lnTo>
                <a:lnTo>
                  <a:pt x="145" y="185"/>
                </a:lnTo>
                <a:lnTo>
                  <a:pt x="148" y="180"/>
                </a:lnTo>
                <a:lnTo>
                  <a:pt x="148" y="180"/>
                </a:lnTo>
                <a:lnTo>
                  <a:pt x="150" y="177"/>
                </a:lnTo>
                <a:lnTo>
                  <a:pt x="150" y="177"/>
                </a:lnTo>
                <a:lnTo>
                  <a:pt x="150" y="175"/>
                </a:lnTo>
                <a:lnTo>
                  <a:pt x="150" y="175"/>
                </a:lnTo>
                <a:lnTo>
                  <a:pt x="148" y="178"/>
                </a:lnTo>
                <a:lnTo>
                  <a:pt x="148" y="178"/>
                </a:lnTo>
                <a:lnTo>
                  <a:pt x="148" y="178"/>
                </a:lnTo>
                <a:lnTo>
                  <a:pt x="147" y="178"/>
                </a:lnTo>
                <a:lnTo>
                  <a:pt x="147" y="178"/>
                </a:lnTo>
                <a:lnTo>
                  <a:pt x="147" y="178"/>
                </a:lnTo>
                <a:lnTo>
                  <a:pt x="147" y="178"/>
                </a:lnTo>
                <a:lnTo>
                  <a:pt x="145" y="178"/>
                </a:lnTo>
                <a:lnTo>
                  <a:pt x="145" y="178"/>
                </a:lnTo>
                <a:lnTo>
                  <a:pt x="143" y="181"/>
                </a:lnTo>
                <a:lnTo>
                  <a:pt x="143" y="181"/>
                </a:lnTo>
                <a:lnTo>
                  <a:pt x="142" y="183"/>
                </a:lnTo>
                <a:lnTo>
                  <a:pt x="142" y="183"/>
                </a:lnTo>
                <a:lnTo>
                  <a:pt x="140" y="185"/>
                </a:lnTo>
                <a:lnTo>
                  <a:pt x="139" y="185"/>
                </a:lnTo>
                <a:lnTo>
                  <a:pt x="139" y="185"/>
                </a:lnTo>
                <a:lnTo>
                  <a:pt x="139" y="183"/>
                </a:lnTo>
                <a:lnTo>
                  <a:pt x="139" y="183"/>
                </a:lnTo>
                <a:lnTo>
                  <a:pt x="134" y="185"/>
                </a:lnTo>
                <a:lnTo>
                  <a:pt x="134" y="185"/>
                </a:lnTo>
                <a:lnTo>
                  <a:pt x="132" y="186"/>
                </a:lnTo>
                <a:lnTo>
                  <a:pt x="132" y="186"/>
                </a:lnTo>
                <a:lnTo>
                  <a:pt x="132" y="188"/>
                </a:lnTo>
                <a:lnTo>
                  <a:pt x="132" y="188"/>
                </a:lnTo>
                <a:lnTo>
                  <a:pt x="129" y="188"/>
                </a:lnTo>
                <a:lnTo>
                  <a:pt x="129" y="188"/>
                </a:lnTo>
                <a:lnTo>
                  <a:pt x="128" y="186"/>
                </a:lnTo>
                <a:lnTo>
                  <a:pt x="128" y="186"/>
                </a:lnTo>
                <a:lnTo>
                  <a:pt x="128" y="186"/>
                </a:lnTo>
                <a:lnTo>
                  <a:pt x="128" y="186"/>
                </a:lnTo>
                <a:lnTo>
                  <a:pt x="126" y="186"/>
                </a:lnTo>
                <a:lnTo>
                  <a:pt x="126" y="186"/>
                </a:lnTo>
                <a:lnTo>
                  <a:pt x="113" y="186"/>
                </a:lnTo>
                <a:lnTo>
                  <a:pt x="107" y="183"/>
                </a:lnTo>
                <a:lnTo>
                  <a:pt x="102" y="181"/>
                </a:lnTo>
                <a:lnTo>
                  <a:pt x="102" y="181"/>
                </a:lnTo>
                <a:lnTo>
                  <a:pt x="99" y="180"/>
                </a:lnTo>
                <a:lnTo>
                  <a:pt x="99" y="180"/>
                </a:lnTo>
                <a:lnTo>
                  <a:pt x="93" y="178"/>
                </a:lnTo>
                <a:lnTo>
                  <a:pt x="93" y="178"/>
                </a:lnTo>
                <a:lnTo>
                  <a:pt x="90" y="177"/>
                </a:lnTo>
                <a:lnTo>
                  <a:pt x="90" y="177"/>
                </a:lnTo>
                <a:close/>
                <a:moveTo>
                  <a:pt x="240" y="254"/>
                </a:moveTo>
                <a:lnTo>
                  <a:pt x="240" y="254"/>
                </a:lnTo>
                <a:lnTo>
                  <a:pt x="238" y="257"/>
                </a:lnTo>
                <a:lnTo>
                  <a:pt x="238" y="257"/>
                </a:lnTo>
                <a:lnTo>
                  <a:pt x="233" y="262"/>
                </a:lnTo>
                <a:lnTo>
                  <a:pt x="233" y="262"/>
                </a:lnTo>
                <a:lnTo>
                  <a:pt x="225" y="270"/>
                </a:lnTo>
                <a:lnTo>
                  <a:pt x="225" y="270"/>
                </a:lnTo>
                <a:lnTo>
                  <a:pt x="216" y="276"/>
                </a:lnTo>
                <a:lnTo>
                  <a:pt x="216" y="276"/>
                </a:lnTo>
                <a:lnTo>
                  <a:pt x="206" y="281"/>
                </a:lnTo>
                <a:lnTo>
                  <a:pt x="206" y="281"/>
                </a:lnTo>
                <a:lnTo>
                  <a:pt x="200" y="286"/>
                </a:lnTo>
                <a:lnTo>
                  <a:pt x="192" y="289"/>
                </a:lnTo>
                <a:lnTo>
                  <a:pt x="192" y="289"/>
                </a:lnTo>
                <a:lnTo>
                  <a:pt x="184" y="292"/>
                </a:lnTo>
                <a:lnTo>
                  <a:pt x="178" y="292"/>
                </a:lnTo>
                <a:lnTo>
                  <a:pt x="178" y="292"/>
                </a:lnTo>
                <a:lnTo>
                  <a:pt x="165" y="292"/>
                </a:lnTo>
                <a:lnTo>
                  <a:pt x="165" y="292"/>
                </a:lnTo>
                <a:lnTo>
                  <a:pt x="164" y="293"/>
                </a:lnTo>
                <a:lnTo>
                  <a:pt x="164" y="293"/>
                </a:lnTo>
                <a:lnTo>
                  <a:pt x="162" y="293"/>
                </a:lnTo>
                <a:lnTo>
                  <a:pt x="161" y="293"/>
                </a:lnTo>
                <a:lnTo>
                  <a:pt x="161" y="293"/>
                </a:lnTo>
                <a:lnTo>
                  <a:pt x="154" y="293"/>
                </a:lnTo>
                <a:lnTo>
                  <a:pt x="154" y="293"/>
                </a:lnTo>
                <a:lnTo>
                  <a:pt x="150" y="293"/>
                </a:lnTo>
                <a:lnTo>
                  <a:pt x="150" y="293"/>
                </a:lnTo>
                <a:lnTo>
                  <a:pt x="145" y="293"/>
                </a:lnTo>
                <a:lnTo>
                  <a:pt x="145" y="293"/>
                </a:lnTo>
                <a:lnTo>
                  <a:pt x="143" y="293"/>
                </a:lnTo>
                <a:lnTo>
                  <a:pt x="143" y="292"/>
                </a:lnTo>
                <a:lnTo>
                  <a:pt x="143" y="292"/>
                </a:lnTo>
                <a:lnTo>
                  <a:pt x="143" y="290"/>
                </a:lnTo>
                <a:lnTo>
                  <a:pt x="143" y="290"/>
                </a:lnTo>
                <a:lnTo>
                  <a:pt x="143" y="289"/>
                </a:lnTo>
                <a:lnTo>
                  <a:pt x="143" y="289"/>
                </a:lnTo>
                <a:lnTo>
                  <a:pt x="148" y="281"/>
                </a:lnTo>
                <a:lnTo>
                  <a:pt x="148" y="281"/>
                </a:lnTo>
                <a:lnTo>
                  <a:pt x="151" y="273"/>
                </a:lnTo>
                <a:lnTo>
                  <a:pt x="151" y="273"/>
                </a:lnTo>
                <a:lnTo>
                  <a:pt x="153" y="267"/>
                </a:lnTo>
                <a:lnTo>
                  <a:pt x="153" y="267"/>
                </a:lnTo>
                <a:lnTo>
                  <a:pt x="154" y="263"/>
                </a:lnTo>
                <a:lnTo>
                  <a:pt x="154" y="263"/>
                </a:lnTo>
                <a:lnTo>
                  <a:pt x="153" y="262"/>
                </a:lnTo>
                <a:lnTo>
                  <a:pt x="153" y="259"/>
                </a:lnTo>
                <a:lnTo>
                  <a:pt x="153" y="259"/>
                </a:lnTo>
                <a:lnTo>
                  <a:pt x="153" y="259"/>
                </a:lnTo>
                <a:lnTo>
                  <a:pt x="153" y="259"/>
                </a:lnTo>
                <a:lnTo>
                  <a:pt x="147" y="256"/>
                </a:lnTo>
                <a:lnTo>
                  <a:pt x="147" y="256"/>
                </a:lnTo>
                <a:lnTo>
                  <a:pt x="143" y="256"/>
                </a:lnTo>
                <a:lnTo>
                  <a:pt x="143" y="256"/>
                </a:lnTo>
                <a:lnTo>
                  <a:pt x="115" y="245"/>
                </a:lnTo>
                <a:lnTo>
                  <a:pt x="115" y="245"/>
                </a:lnTo>
                <a:lnTo>
                  <a:pt x="90" y="237"/>
                </a:lnTo>
                <a:lnTo>
                  <a:pt x="90" y="237"/>
                </a:lnTo>
                <a:lnTo>
                  <a:pt x="69" y="230"/>
                </a:lnTo>
                <a:lnTo>
                  <a:pt x="69" y="230"/>
                </a:lnTo>
                <a:lnTo>
                  <a:pt x="65" y="229"/>
                </a:lnTo>
                <a:lnTo>
                  <a:pt x="65" y="229"/>
                </a:lnTo>
                <a:lnTo>
                  <a:pt x="53" y="226"/>
                </a:lnTo>
                <a:lnTo>
                  <a:pt x="53" y="226"/>
                </a:lnTo>
                <a:lnTo>
                  <a:pt x="52" y="224"/>
                </a:lnTo>
                <a:lnTo>
                  <a:pt x="52" y="224"/>
                </a:lnTo>
                <a:lnTo>
                  <a:pt x="50" y="224"/>
                </a:lnTo>
                <a:lnTo>
                  <a:pt x="50" y="224"/>
                </a:lnTo>
                <a:lnTo>
                  <a:pt x="42" y="237"/>
                </a:lnTo>
                <a:lnTo>
                  <a:pt x="42" y="237"/>
                </a:lnTo>
                <a:lnTo>
                  <a:pt x="36" y="243"/>
                </a:lnTo>
                <a:lnTo>
                  <a:pt x="36" y="243"/>
                </a:lnTo>
                <a:lnTo>
                  <a:pt x="25" y="257"/>
                </a:lnTo>
                <a:lnTo>
                  <a:pt x="25" y="257"/>
                </a:lnTo>
                <a:lnTo>
                  <a:pt x="12" y="274"/>
                </a:lnTo>
                <a:lnTo>
                  <a:pt x="12" y="274"/>
                </a:lnTo>
                <a:lnTo>
                  <a:pt x="11" y="278"/>
                </a:lnTo>
                <a:lnTo>
                  <a:pt x="11" y="278"/>
                </a:lnTo>
                <a:lnTo>
                  <a:pt x="11" y="279"/>
                </a:lnTo>
                <a:lnTo>
                  <a:pt x="11" y="279"/>
                </a:lnTo>
                <a:lnTo>
                  <a:pt x="11" y="279"/>
                </a:lnTo>
                <a:lnTo>
                  <a:pt x="14" y="279"/>
                </a:lnTo>
                <a:lnTo>
                  <a:pt x="14" y="279"/>
                </a:lnTo>
                <a:lnTo>
                  <a:pt x="16" y="281"/>
                </a:lnTo>
                <a:lnTo>
                  <a:pt x="16" y="281"/>
                </a:lnTo>
                <a:lnTo>
                  <a:pt x="16" y="281"/>
                </a:lnTo>
                <a:lnTo>
                  <a:pt x="17" y="282"/>
                </a:lnTo>
                <a:lnTo>
                  <a:pt x="17" y="282"/>
                </a:lnTo>
                <a:lnTo>
                  <a:pt x="28" y="289"/>
                </a:lnTo>
                <a:lnTo>
                  <a:pt x="28" y="289"/>
                </a:lnTo>
                <a:lnTo>
                  <a:pt x="30" y="289"/>
                </a:lnTo>
                <a:lnTo>
                  <a:pt x="30" y="289"/>
                </a:lnTo>
                <a:lnTo>
                  <a:pt x="31" y="289"/>
                </a:lnTo>
                <a:lnTo>
                  <a:pt x="33" y="290"/>
                </a:lnTo>
                <a:lnTo>
                  <a:pt x="33" y="290"/>
                </a:lnTo>
                <a:lnTo>
                  <a:pt x="33" y="292"/>
                </a:lnTo>
                <a:lnTo>
                  <a:pt x="33" y="292"/>
                </a:lnTo>
                <a:lnTo>
                  <a:pt x="38" y="293"/>
                </a:lnTo>
                <a:lnTo>
                  <a:pt x="38" y="293"/>
                </a:lnTo>
                <a:lnTo>
                  <a:pt x="53" y="303"/>
                </a:lnTo>
                <a:lnTo>
                  <a:pt x="53" y="303"/>
                </a:lnTo>
                <a:lnTo>
                  <a:pt x="55" y="303"/>
                </a:lnTo>
                <a:lnTo>
                  <a:pt x="55" y="303"/>
                </a:lnTo>
                <a:lnTo>
                  <a:pt x="57" y="304"/>
                </a:lnTo>
                <a:lnTo>
                  <a:pt x="58" y="304"/>
                </a:lnTo>
                <a:lnTo>
                  <a:pt x="58" y="304"/>
                </a:lnTo>
                <a:lnTo>
                  <a:pt x="60" y="306"/>
                </a:lnTo>
                <a:lnTo>
                  <a:pt x="60" y="306"/>
                </a:lnTo>
                <a:lnTo>
                  <a:pt x="71" y="312"/>
                </a:lnTo>
                <a:lnTo>
                  <a:pt x="71" y="312"/>
                </a:lnTo>
                <a:lnTo>
                  <a:pt x="79" y="315"/>
                </a:lnTo>
                <a:lnTo>
                  <a:pt x="88" y="319"/>
                </a:lnTo>
                <a:lnTo>
                  <a:pt x="88" y="319"/>
                </a:lnTo>
                <a:lnTo>
                  <a:pt x="98" y="323"/>
                </a:lnTo>
                <a:lnTo>
                  <a:pt x="98" y="323"/>
                </a:lnTo>
                <a:lnTo>
                  <a:pt x="110" y="330"/>
                </a:lnTo>
                <a:lnTo>
                  <a:pt x="123" y="334"/>
                </a:lnTo>
                <a:lnTo>
                  <a:pt x="123" y="334"/>
                </a:lnTo>
                <a:lnTo>
                  <a:pt x="126" y="334"/>
                </a:lnTo>
                <a:lnTo>
                  <a:pt x="129" y="333"/>
                </a:lnTo>
                <a:lnTo>
                  <a:pt x="129" y="333"/>
                </a:lnTo>
                <a:lnTo>
                  <a:pt x="135" y="320"/>
                </a:lnTo>
                <a:lnTo>
                  <a:pt x="135" y="320"/>
                </a:lnTo>
                <a:lnTo>
                  <a:pt x="137" y="317"/>
                </a:lnTo>
                <a:lnTo>
                  <a:pt x="137" y="317"/>
                </a:lnTo>
                <a:lnTo>
                  <a:pt x="137" y="312"/>
                </a:lnTo>
                <a:lnTo>
                  <a:pt x="137" y="312"/>
                </a:lnTo>
                <a:lnTo>
                  <a:pt x="139" y="308"/>
                </a:lnTo>
                <a:lnTo>
                  <a:pt x="139" y="308"/>
                </a:lnTo>
                <a:lnTo>
                  <a:pt x="139" y="304"/>
                </a:lnTo>
                <a:lnTo>
                  <a:pt x="139" y="304"/>
                </a:lnTo>
                <a:lnTo>
                  <a:pt x="140" y="303"/>
                </a:lnTo>
                <a:lnTo>
                  <a:pt x="142" y="303"/>
                </a:lnTo>
                <a:lnTo>
                  <a:pt x="142" y="303"/>
                </a:lnTo>
                <a:lnTo>
                  <a:pt x="143" y="301"/>
                </a:lnTo>
                <a:lnTo>
                  <a:pt x="143" y="301"/>
                </a:lnTo>
                <a:lnTo>
                  <a:pt x="147" y="301"/>
                </a:lnTo>
                <a:lnTo>
                  <a:pt x="147" y="301"/>
                </a:lnTo>
                <a:lnTo>
                  <a:pt x="147" y="303"/>
                </a:lnTo>
                <a:lnTo>
                  <a:pt x="148" y="304"/>
                </a:lnTo>
                <a:lnTo>
                  <a:pt x="148" y="304"/>
                </a:lnTo>
                <a:lnTo>
                  <a:pt x="150" y="304"/>
                </a:lnTo>
                <a:lnTo>
                  <a:pt x="150" y="304"/>
                </a:lnTo>
                <a:lnTo>
                  <a:pt x="158" y="304"/>
                </a:lnTo>
                <a:lnTo>
                  <a:pt x="158" y="304"/>
                </a:lnTo>
                <a:lnTo>
                  <a:pt x="186" y="304"/>
                </a:lnTo>
                <a:lnTo>
                  <a:pt x="186" y="304"/>
                </a:lnTo>
                <a:lnTo>
                  <a:pt x="192" y="304"/>
                </a:lnTo>
                <a:lnTo>
                  <a:pt x="192" y="304"/>
                </a:lnTo>
                <a:lnTo>
                  <a:pt x="195" y="304"/>
                </a:lnTo>
                <a:lnTo>
                  <a:pt x="195" y="304"/>
                </a:lnTo>
                <a:lnTo>
                  <a:pt x="197" y="304"/>
                </a:lnTo>
                <a:lnTo>
                  <a:pt x="197" y="304"/>
                </a:lnTo>
                <a:lnTo>
                  <a:pt x="199" y="304"/>
                </a:lnTo>
                <a:lnTo>
                  <a:pt x="199" y="304"/>
                </a:lnTo>
                <a:lnTo>
                  <a:pt x="211" y="301"/>
                </a:lnTo>
                <a:lnTo>
                  <a:pt x="211" y="301"/>
                </a:lnTo>
                <a:lnTo>
                  <a:pt x="222" y="298"/>
                </a:lnTo>
                <a:lnTo>
                  <a:pt x="233" y="292"/>
                </a:lnTo>
                <a:lnTo>
                  <a:pt x="233" y="292"/>
                </a:lnTo>
                <a:lnTo>
                  <a:pt x="241" y="289"/>
                </a:lnTo>
                <a:lnTo>
                  <a:pt x="241" y="289"/>
                </a:lnTo>
                <a:lnTo>
                  <a:pt x="240" y="287"/>
                </a:lnTo>
                <a:lnTo>
                  <a:pt x="240" y="287"/>
                </a:lnTo>
                <a:lnTo>
                  <a:pt x="240" y="286"/>
                </a:lnTo>
                <a:lnTo>
                  <a:pt x="241" y="284"/>
                </a:lnTo>
                <a:lnTo>
                  <a:pt x="241" y="284"/>
                </a:lnTo>
                <a:lnTo>
                  <a:pt x="243" y="282"/>
                </a:lnTo>
                <a:lnTo>
                  <a:pt x="243" y="282"/>
                </a:lnTo>
                <a:lnTo>
                  <a:pt x="246" y="281"/>
                </a:lnTo>
                <a:lnTo>
                  <a:pt x="246" y="281"/>
                </a:lnTo>
                <a:lnTo>
                  <a:pt x="244" y="279"/>
                </a:lnTo>
                <a:lnTo>
                  <a:pt x="244" y="278"/>
                </a:lnTo>
                <a:lnTo>
                  <a:pt x="244" y="278"/>
                </a:lnTo>
                <a:lnTo>
                  <a:pt x="246" y="276"/>
                </a:lnTo>
                <a:lnTo>
                  <a:pt x="246" y="276"/>
                </a:lnTo>
                <a:lnTo>
                  <a:pt x="247" y="274"/>
                </a:lnTo>
                <a:lnTo>
                  <a:pt x="247" y="274"/>
                </a:lnTo>
                <a:lnTo>
                  <a:pt x="257" y="267"/>
                </a:lnTo>
                <a:lnTo>
                  <a:pt x="257" y="267"/>
                </a:lnTo>
                <a:lnTo>
                  <a:pt x="259" y="265"/>
                </a:lnTo>
                <a:lnTo>
                  <a:pt x="259" y="265"/>
                </a:lnTo>
                <a:lnTo>
                  <a:pt x="257" y="265"/>
                </a:lnTo>
                <a:lnTo>
                  <a:pt x="257" y="265"/>
                </a:lnTo>
                <a:lnTo>
                  <a:pt x="254" y="267"/>
                </a:lnTo>
                <a:lnTo>
                  <a:pt x="254" y="267"/>
                </a:lnTo>
                <a:lnTo>
                  <a:pt x="251" y="271"/>
                </a:lnTo>
                <a:lnTo>
                  <a:pt x="251" y="271"/>
                </a:lnTo>
                <a:lnTo>
                  <a:pt x="249" y="271"/>
                </a:lnTo>
                <a:lnTo>
                  <a:pt x="247" y="271"/>
                </a:lnTo>
                <a:lnTo>
                  <a:pt x="247" y="271"/>
                </a:lnTo>
                <a:lnTo>
                  <a:pt x="246" y="270"/>
                </a:lnTo>
                <a:lnTo>
                  <a:pt x="246" y="268"/>
                </a:lnTo>
                <a:lnTo>
                  <a:pt x="246" y="268"/>
                </a:lnTo>
                <a:lnTo>
                  <a:pt x="246" y="267"/>
                </a:lnTo>
                <a:lnTo>
                  <a:pt x="246" y="267"/>
                </a:lnTo>
                <a:lnTo>
                  <a:pt x="244" y="267"/>
                </a:lnTo>
                <a:lnTo>
                  <a:pt x="244" y="267"/>
                </a:lnTo>
                <a:lnTo>
                  <a:pt x="241" y="270"/>
                </a:lnTo>
                <a:lnTo>
                  <a:pt x="241" y="270"/>
                </a:lnTo>
                <a:lnTo>
                  <a:pt x="238" y="273"/>
                </a:lnTo>
                <a:lnTo>
                  <a:pt x="238" y="273"/>
                </a:lnTo>
                <a:lnTo>
                  <a:pt x="236" y="273"/>
                </a:lnTo>
                <a:lnTo>
                  <a:pt x="236" y="273"/>
                </a:lnTo>
                <a:lnTo>
                  <a:pt x="236" y="271"/>
                </a:lnTo>
                <a:lnTo>
                  <a:pt x="236" y="271"/>
                </a:lnTo>
                <a:lnTo>
                  <a:pt x="236" y="270"/>
                </a:lnTo>
                <a:lnTo>
                  <a:pt x="236" y="270"/>
                </a:lnTo>
                <a:lnTo>
                  <a:pt x="246" y="256"/>
                </a:lnTo>
                <a:lnTo>
                  <a:pt x="246" y="256"/>
                </a:lnTo>
                <a:lnTo>
                  <a:pt x="246" y="254"/>
                </a:lnTo>
                <a:lnTo>
                  <a:pt x="246" y="254"/>
                </a:lnTo>
                <a:lnTo>
                  <a:pt x="244" y="254"/>
                </a:lnTo>
                <a:lnTo>
                  <a:pt x="244" y="254"/>
                </a:lnTo>
                <a:lnTo>
                  <a:pt x="243" y="256"/>
                </a:lnTo>
                <a:lnTo>
                  <a:pt x="243" y="256"/>
                </a:lnTo>
                <a:lnTo>
                  <a:pt x="241" y="256"/>
                </a:lnTo>
                <a:lnTo>
                  <a:pt x="240" y="254"/>
                </a:lnTo>
                <a:lnTo>
                  <a:pt x="240" y="254"/>
                </a:lnTo>
                <a:close/>
                <a:moveTo>
                  <a:pt x="159" y="49"/>
                </a:moveTo>
                <a:lnTo>
                  <a:pt x="159" y="49"/>
                </a:lnTo>
                <a:lnTo>
                  <a:pt x="151" y="50"/>
                </a:lnTo>
                <a:lnTo>
                  <a:pt x="151" y="50"/>
                </a:lnTo>
                <a:lnTo>
                  <a:pt x="142" y="57"/>
                </a:lnTo>
                <a:lnTo>
                  <a:pt x="142" y="57"/>
                </a:lnTo>
                <a:lnTo>
                  <a:pt x="137" y="58"/>
                </a:lnTo>
                <a:lnTo>
                  <a:pt x="137" y="58"/>
                </a:lnTo>
                <a:lnTo>
                  <a:pt x="132" y="63"/>
                </a:lnTo>
                <a:lnTo>
                  <a:pt x="128" y="68"/>
                </a:lnTo>
                <a:lnTo>
                  <a:pt x="128" y="68"/>
                </a:lnTo>
                <a:lnTo>
                  <a:pt x="118" y="80"/>
                </a:lnTo>
                <a:lnTo>
                  <a:pt x="118" y="80"/>
                </a:lnTo>
                <a:lnTo>
                  <a:pt x="110" y="95"/>
                </a:lnTo>
                <a:lnTo>
                  <a:pt x="110" y="95"/>
                </a:lnTo>
                <a:lnTo>
                  <a:pt x="104" y="106"/>
                </a:lnTo>
                <a:lnTo>
                  <a:pt x="104" y="106"/>
                </a:lnTo>
                <a:lnTo>
                  <a:pt x="101" y="110"/>
                </a:lnTo>
                <a:lnTo>
                  <a:pt x="101" y="110"/>
                </a:lnTo>
                <a:lnTo>
                  <a:pt x="101" y="114"/>
                </a:lnTo>
                <a:lnTo>
                  <a:pt x="101" y="114"/>
                </a:lnTo>
                <a:lnTo>
                  <a:pt x="99" y="115"/>
                </a:lnTo>
                <a:lnTo>
                  <a:pt x="99" y="115"/>
                </a:lnTo>
                <a:lnTo>
                  <a:pt x="98" y="118"/>
                </a:lnTo>
                <a:lnTo>
                  <a:pt x="98" y="118"/>
                </a:lnTo>
                <a:lnTo>
                  <a:pt x="96" y="120"/>
                </a:lnTo>
                <a:lnTo>
                  <a:pt x="96" y="120"/>
                </a:lnTo>
                <a:lnTo>
                  <a:pt x="94" y="125"/>
                </a:lnTo>
                <a:lnTo>
                  <a:pt x="94" y="125"/>
                </a:lnTo>
                <a:lnTo>
                  <a:pt x="94" y="126"/>
                </a:lnTo>
                <a:lnTo>
                  <a:pt x="94" y="128"/>
                </a:lnTo>
                <a:lnTo>
                  <a:pt x="94" y="128"/>
                </a:lnTo>
                <a:lnTo>
                  <a:pt x="94" y="128"/>
                </a:lnTo>
                <a:lnTo>
                  <a:pt x="94" y="128"/>
                </a:lnTo>
                <a:lnTo>
                  <a:pt x="94" y="131"/>
                </a:lnTo>
                <a:lnTo>
                  <a:pt x="94" y="131"/>
                </a:lnTo>
                <a:lnTo>
                  <a:pt x="96" y="134"/>
                </a:lnTo>
                <a:lnTo>
                  <a:pt x="99" y="136"/>
                </a:lnTo>
                <a:lnTo>
                  <a:pt x="99" y="136"/>
                </a:lnTo>
                <a:lnTo>
                  <a:pt x="109" y="142"/>
                </a:lnTo>
                <a:lnTo>
                  <a:pt x="109" y="142"/>
                </a:lnTo>
                <a:lnTo>
                  <a:pt x="115" y="145"/>
                </a:lnTo>
                <a:lnTo>
                  <a:pt x="121" y="147"/>
                </a:lnTo>
                <a:lnTo>
                  <a:pt x="121" y="147"/>
                </a:lnTo>
                <a:lnTo>
                  <a:pt x="134" y="148"/>
                </a:lnTo>
                <a:lnTo>
                  <a:pt x="134" y="148"/>
                </a:lnTo>
                <a:lnTo>
                  <a:pt x="140" y="147"/>
                </a:lnTo>
                <a:lnTo>
                  <a:pt x="140" y="147"/>
                </a:lnTo>
                <a:lnTo>
                  <a:pt x="142" y="147"/>
                </a:lnTo>
                <a:lnTo>
                  <a:pt x="142" y="147"/>
                </a:lnTo>
                <a:lnTo>
                  <a:pt x="140" y="147"/>
                </a:lnTo>
                <a:lnTo>
                  <a:pt x="140" y="147"/>
                </a:lnTo>
                <a:lnTo>
                  <a:pt x="139" y="145"/>
                </a:lnTo>
                <a:lnTo>
                  <a:pt x="139" y="145"/>
                </a:lnTo>
                <a:lnTo>
                  <a:pt x="135" y="145"/>
                </a:lnTo>
                <a:lnTo>
                  <a:pt x="134" y="147"/>
                </a:lnTo>
                <a:lnTo>
                  <a:pt x="134" y="147"/>
                </a:lnTo>
                <a:lnTo>
                  <a:pt x="134" y="147"/>
                </a:lnTo>
                <a:lnTo>
                  <a:pt x="134" y="147"/>
                </a:lnTo>
                <a:lnTo>
                  <a:pt x="132" y="147"/>
                </a:lnTo>
                <a:lnTo>
                  <a:pt x="131" y="145"/>
                </a:lnTo>
                <a:lnTo>
                  <a:pt x="131" y="145"/>
                </a:lnTo>
                <a:lnTo>
                  <a:pt x="131" y="145"/>
                </a:lnTo>
                <a:lnTo>
                  <a:pt x="131" y="145"/>
                </a:lnTo>
                <a:lnTo>
                  <a:pt x="126" y="144"/>
                </a:lnTo>
                <a:lnTo>
                  <a:pt x="126" y="144"/>
                </a:lnTo>
                <a:lnTo>
                  <a:pt x="120" y="142"/>
                </a:lnTo>
                <a:lnTo>
                  <a:pt x="115" y="140"/>
                </a:lnTo>
                <a:lnTo>
                  <a:pt x="112" y="137"/>
                </a:lnTo>
                <a:lnTo>
                  <a:pt x="107" y="134"/>
                </a:lnTo>
                <a:lnTo>
                  <a:pt x="107" y="134"/>
                </a:lnTo>
                <a:lnTo>
                  <a:pt x="102" y="129"/>
                </a:lnTo>
                <a:lnTo>
                  <a:pt x="102" y="129"/>
                </a:lnTo>
                <a:lnTo>
                  <a:pt x="102" y="128"/>
                </a:lnTo>
                <a:lnTo>
                  <a:pt x="102" y="128"/>
                </a:lnTo>
                <a:lnTo>
                  <a:pt x="102" y="126"/>
                </a:lnTo>
                <a:lnTo>
                  <a:pt x="104" y="125"/>
                </a:lnTo>
                <a:lnTo>
                  <a:pt x="104" y="125"/>
                </a:lnTo>
                <a:lnTo>
                  <a:pt x="106" y="125"/>
                </a:lnTo>
                <a:lnTo>
                  <a:pt x="107" y="126"/>
                </a:lnTo>
                <a:lnTo>
                  <a:pt x="107" y="126"/>
                </a:lnTo>
                <a:lnTo>
                  <a:pt x="107" y="126"/>
                </a:lnTo>
                <a:lnTo>
                  <a:pt x="107" y="126"/>
                </a:lnTo>
                <a:lnTo>
                  <a:pt x="107" y="129"/>
                </a:lnTo>
                <a:lnTo>
                  <a:pt x="109" y="131"/>
                </a:lnTo>
                <a:lnTo>
                  <a:pt x="109" y="131"/>
                </a:lnTo>
                <a:lnTo>
                  <a:pt x="113" y="137"/>
                </a:lnTo>
                <a:lnTo>
                  <a:pt x="121" y="140"/>
                </a:lnTo>
                <a:lnTo>
                  <a:pt x="121" y="140"/>
                </a:lnTo>
                <a:lnTo>
                  <a:pt x="128" y="142"/>
                </a:lnTo>
                <a:lnTo>
                  <a:pt x="128" y="142"/>
                </a:lnTo>
                <a:lnTo>
                  <a:pt x="132" y="136"/>
                </a:lnTo>
                <a:lnTo>
                  <a:pt x="132" y="136"/>
                </a:lnTo>
                <a:lnTo>
                  <a:pt x="131" y="136"/>
                </a:lnTo>
                <a:lnTo>
                  <a:pt x="131" y="136"/>
                </a:lnTo>
                <a:lnTo>
                  <a:pt x="129" y="137"/>
                </a:lnTo>
                <a:lnTo>
                  <a:pt x="129" y="137"/>
                </a:lnTo>
                <a:lnTo>
                  <a:pt x="126" y="139"/>
                </a:lnTo>
                <a:lnTo>
                  <a:pt x="126" y="139"/>
                </a:lnTo>
                <a:lnTo>
                  <a:pt x="124" y="140"/>
                </a:lnTo>
                <a:lnTo>
                  <a:pt x="123" y="140"/>
                </a:lnTo>
                <a:lnTo>
                  <a:pt x="123" y="140"/>
                </a:lnTo>
                <a:lnTo>
                  <a:pt x="121" y="139"/>
                </a:lnTo>
                <a:lnTo>
                  <a:pt x="121" y="137"/>
                </a:lnTo>
                <a:lnTo>
                  <a:pt x="121" y="137"/>
                </a:lnTo>
                <a:lnTo>
                  <a:pt x="123" y="136"/>
                </a:lnTo>
                <a:lnTo>
                  <a:pt x="123" y="136"/>
                </a:lnTo>
                <a:lnTo>
                  <a:pt x="126" y="133"/>
                </a:lnTo>
                <a:lnTo>
                  <a:pt x="126" y="133"/>
                </a:lnTo>
                <a:lnTo>
                  <a:pt x="123" y="133"/>
                </a:lnTo>
                <a:lnTo>
                  <a:pt x="123" y="133"/>
                </a:lnTo>
                <a:lnTo>
                  <a:pt x="121" y="129"/>
                </a:lnTo>
                <a:lnTo>
                  <a:pt x="120" y="126"/>
                </a:lnTo>
                <a:lnTo>
                  <a:pt x="120" y="126"/>
                </a:lnTo>
                <a:lnTo>
                  <a:pt x="118" y="123"/>
                </a:lnTo>
                <a:lnTo>
                  <a:pt x="118" y="123"/>
                </a:lnTo>
                <a:lnTo>
                  <a:pt x="118" y="121"/>
                </a:lnTo>
                <a:lnTo>
                  <a:pt x="120" y="121"/>
                </a:lnTo>
                <a:lnTo>
                  <a:pt x="120" y="121"/>
                </a:lnTo>
                <a:lnTo>
                  <a:pt x="123" y="123"/>
                </a:lnTo>
                <a:lnTo>
                  <a:pt x="123" y="123"/>
                </a:lnTo>
                <a:lnTo>
                  <a:pt x="123" y="123"/>
                </a:lnTo>
                <a:lnTo>
                  <a:pt x="123" y="125"/>
                </a:lnTo>
                <a:lnTo>
                  <a:pt x="123" y="125"/>
                </a:lnTo>
                <a:lnTo>
                  <a:pt x="121" y="126"/>
                </a:lnTo>
                <a:lnTo>
                  <a:pt x="123" y="128"/>
                </a:lnTo>
                <a:lnTo>
                  <a:pt x="123" y="128"/>
                </a:lnTo>
                <a:lnTo>
                  <a:pt x="128" y="131"/>
                </a:lnTo>
                <a:lnTo>
                  <a:pt x="128" y="131"/>
                </a:lnTo>
                <a:lnTo>
                  <a:pt x="135" y="125"/>
                </a:lnTo>
                <a:lnTo>
                  <a:pt x="135" y="125"/>
                </a:lnTo>
                <a:lnTo>
                  <a:pt x="129" y="120"/>
                </a:lnTo>
                <a:lnTo>
                  <a:pt x="129" y="120"/>
                </a:lnTo>
                <a:lnTo>
                  <a:pt x="124" y="118"/>
                </a:lnTo>
                <a:lnTo>
                  <a:pt x="124" y="118"/>
                </a:lnTo>
                <a:lnTo>
                  <a:pt x="124" y="117"/>
                </a:lnTo>
                <a:lnTo>
                  <a:pt x="124" y="115"/>
                </a:lnTo>
                <a:lnTo>
                  <a:pt x="124" y="115"/>
                </a:lnTo>
                <a:lnTo>
                  <a:pt x="126" y="114"/>
                </a:lnTo>
                <a:lnTo>
                  <a:pt x="129" y="114"/>
                </a:lnTo>
                <a:lnTo>
                  <a:pt x="129" y="114"/>
                </a:lnTo>
                <a:lnTo>
                  <a:pt x="129" y="117"/>
                </a:lnTo>
                <a:lnTo>
                  <a:pt x="129" y="117"/>
                </a:lnTo>
                <a:lnTo>
                  <a:pt x="132" y="120"/>
                </a:lnTo>
                <a:lnTo>
                  <a:pt x="135" y="123"/>
                </a:lnTo>
                <a:lnTo>
                  <a:pt x="135" y="123"/>
                </a:lnTo>
                <a:lnTo>
                  <a:pt x="137" y="123"/>
                </a:lnTo>
                <a:lnTo>
                  <a:pt x="137" y="123"/>
                </a:lnTo>
                <a:lnTo>
                  <a:pt x="143" y="117"/>
                </a:lnTo>
                <a:lnTo>
                  <a:pt x="143" y="117"/>
                </a:lnTo>
                <a:lnTo>
                  <a:pt x="139" y="115"/>
                </a:lnTo>
                <a:lnTo>
                  <a:pt x="139" y="115"/>
                </a:lnTo>
                <a:lnTo>
                  <a:pt x="134" y="112"/>
                </a:lnTo>
                <a:lnTo>
                  <a:pt x="134" y="112"/>
                </a:lnTo>
                <a:lnTo>
                  <a:pt x="132" y="110"/>
                </a:lnTo>
                <a:lnTo>
                  <a:pt x="132" y="110"/>
                </a:lnTo>
                <a:lnTo>
                  <a:pt x="132" y="109"/>
                </a:lnTo>
                <a:lnTo>
                  <a:pt x="135" y="107"/>
                </a:lnTo>
                <a:lnTo>
                  <a:pt x="135" y="107"/>
                </a:lnTo>
                <a:lnTo>
                  <a:pt x="135" y="107"/>
                </a:lnTo>
                <a:lnTo>
                  <a:pt x="137" y="109"/>
                </a:lnTo>
                <a:lnTo>
                  <a:pt x="137" y="109"/>
                </a:lnTo>
                <a:lnTo>
                  <a:pt x="137" y="110"/>
                </a:lnTo>
                <a:lnTo>
                  <a:pt x="137" y="110"/>
                </a:lnTo>
                <a:lnTo>
                  <a:pt x="145" y="115"/>
                </a:lnTo>
                <a:lnTo>
                  <a:pt x="145" y="115"/>
                </a:lnTo>
                <a:lnTo>
                  <a:pt x="150" y="107"/>
                </a:lnTo>
                <a:lnTo>
                  <a:pt x="150" y="107"/>
                </a:lnTo>
                <a:lnTo>
                  <a:pt x="150" y="107"/>
                </a:lnTo>
                <a:lnTo>
                  <a:pt x="150" y="107"/>
                </a:lnTo>
                <a:lnTo>
                  <a:pt x="143" y="104"/>
                </a:lnTo>
                <a:lnTo>
                  <a:pt x="143" y="104"/>
                </a:lnTo>
                <a:lnTo>
                  <a:pt x="137" y="99"/>
                </a:lnTo>
                <a:lnTo>
                  <a:pt x="137" y="99"/>
                </a:lnTo>
                <a:lnTo>
                  <a:pt x="137" y="98"/>
                </a:lnTo>
                <a:lnTo>
                  <a:pt x="137" y="98"/>
                </a:lnTo>
                <a:lnTo>
                  <a:pt x="137" y="98"/>
                </a:lnTo>
                <a:lnTo>
                  <a:pt x="139" y="96"/>
                </a:lnTo>
                <a:lnTo>
                  <a:pt x="139" y="96"/>
                </a:lnTo>
                <a:lnTo>
                  <a:pt x="140" y="96"/>
                </a:lnTo>
                <a:lnTo>
                  <a:pt x="142" y="98"/>
                </a:lnTo>
                <a:lnTo>
                  <a:pt x="142" y="98"/>
                </a:lnTo>
                <a:lnTo>
                  <a:pt x="142" y="99"/>
                </a:lnTo>
                <a:lnTo>
                  <a:pt x="142" y="101"/>
                </a:lnTo>
                <a:lnTo>
                  <a:pt x="142" y="101"/>
                </a:lnTo>
                <a:lnTo>
                  <a:pt x="143" y="101"/>
                </a:lnTo>
                <a:lnTo>
                  <a:pt x="143" y="101"/>
                </a:lnTo>
                <a:lnTo>
                  <a:pt x="151" y="106"/>
                </a:lnTo>
                <a:lnTo>
                  <a:pt x="151" y="106"/>
                </a:lnTo>
                <a:lnTo>
                  <a:pt x="151" y="106"/>
                </a:lnTo>
                <a:lnTo>
                  <a:pt x="151" y="106"/>
                </a:lnTo>
                <a:lnTo>
                  <a:pt x="154" y="101"/>
                </a:lnTo>
                <a:lnTo>
                  <a:pt x="154" y="101"/>
                </a:lnTo>
                <a:lnTo>
                  <a:pt x="154" y="98"/>
                </a:lnTo>
                <a:lnTo>
                  <a:pt x="154" y="98"/>
                </a:lnTo>
                <a:lnTo>
                  <a:pt x="156" y="98"/>
                </a:lnTo>
                <a:lnTo>
                  <a:pt x="156" y="98"/>
                </a:lnTo>
                <a:lnTo>
                  <a:pt x="158" y="99"/>
                </a:lnTo>
                <a:lnTo>
                  <a:pt x="158" y="99"/>
                </a:lnTo>
                <a:lnTo>
                  <a:pt x="156" y="101"/>
                </a:lnTo>
                <a:lnTo>
                  <a:pt x="156" y="101"/>
                </a:lnTo>
                <a:lnTo>
                  <a:pt x="154" y="107"/>
                </a:lnTo>
                <a:lnTo>
                  <a:pt x="154" y="107"/>
                </a:lnTo>
                <a:lnTo>
                  <a:pt x="154" y="107"/>
                </a:lnTo>
                <a:lnTo>
                  <a:pt x="156" y="106"/>
                </a:lnTo>
                <a:lnTo>
                  <a:pt x="156" y="106"/>
                </a:lnTo>
                <a:lnTo>
                  <a:pt x="159" y="98"/>
                </a:lnTo>
                <a:lnTo>
                  <a:pt x="159" y="98"/>
                </a:lnTo>
                <a:lnTo>
                  <a:pt x="161" y="95"/>
                </a:lnTo>
                <a:lnTo>
                  <a:pt x="161" y="95"/>
                </a:lnTo>
                <a:lnTo>
                  <a:pt x="161" y="95"/>
                </a:lnTo>
                <a:lnTo>
                  <a:pt x="161" y="95"/>
                </a:lnTo>
                <a:lnTo>
                  <a:pt x="153" y="92"/>
                </a:lnTo>
                <a:lnTo>
                  <a:pt x="148" y="88"/>
                </a:lnTo>
                <a:lnTo>
                  <a:pt x="148" y="88"/>
                </a:lnTo>
                <a:lnTo>
                  <a:pt x="147" y="88"/>
                </a:lnTo>
                <a:lnTo>
                  <a:pt x="147" y="88"/>
                </a:lnTo>
                <a:lnTo>
                  <a:pt x="147" y="87"/>
                </a:lnTo>
                <a:lnTo>
                  <a:pt x="148" y="85"/>
                </a:lnTo>
                <a:lnTo>
                  <a:pt x="148" y="85"/>
                </a:lnTo>
                <a:lnTo>
                  <a:pt x="151" y="85"/>
                </a:lnTo>
                <a:lnTo>
                  <a:pt x="151" y="85"/>
                </a:lnTo>
                <a:lnTo>
                  <a:pt x="151" y="87"/>
                </a:lnTo>
                <a:lnTo>
                  <a:pt x="151" y="87"/>
                </a:lnTo>
                <a:lnTo>
                  <a:pt x="153" y="88"/>
                </a:lnTo>
                <a:lnTo>
                  <a:pt x="153" y="88"/>
                </a:lnTo>
                <a:lnTo>
                  <a:pt x="154" y="90"/>
                </a:lnTo>
                <a:lnTo>
                  <a:pt x="154" y="90"/>
                </a:lnTo>
                <a:lnTo>
                  <a:pt x="161" y="93"/>
                </a:lnTo>
                <a:lnTo>
                  <a:pt x="161" y="93"/>
                </a:lnTo>
                <a:lnTo>
                  <a:pt x="162" y="93"/>
                </a:lnTo>
                <a:lnTo>
                  <a:pt x="162" y="93"/>
                </a:lnTo>
                <a:lnTo>
                  <a:pt x="162" y="92"/>
                </a:lnTo>
                <a:lnTo>
                  <a:pt x="162" y="92"/>
                </a:lnTo>
                <a:lnTo>
                  <a:pt x="164" y="84"/>
                </a:lnTo>
                <a:lnTo>
                  <a:pt x="164" y="84"/>
                </a:lnTo>
                <a:lnTo>
                  <a:pt x="165" y="80"/>
                </a:lnTo>
                <a:lnTo>
                  <a:pt x="165" y="80"/>
                </a:lnTo>
                <a:lnTo>
                  <a:pt x="159" y="77"/>
                </a:lnTo>
                <a:lnTo>
                  <a:pt x="159" y="77"/>
                </a:lnTo>
                <a:lnTo>
                  <a:pt x="158" y="76"/>
                </a:lnTo>
                <a:lnTo>
                  <a:pt x="158" y="74"/>
                </a:lnTo>
                <a:lnTo>
                  <a:pt x="158" y="74"/>
                </a:lnTo>
                <a:lnTo>
                  <a:pt x="158" y="73"/>
                </a:lnTo>
                <a:lnTo>
                  <a:pt x="158" y="73"/>
                </a:lnTo>
                <a:lnTo>
                  <a:pt x="159" y="73"/>
                </a:lnTo>
                <a:lnTo>
                  <a:pt x="161" y="73"/>
                </a:lnTo>
                <a:lnTo>
                  <a:pt x="161" y="73"/>
                </a:lnTo>
                <a:lnTo>
                  <a:pt x="162" y="73"/>
                </a:lnTo>
                <a:lnTo>
                  <a:pt x="162" y="76"/>
                </a:lnTo>
                <a:lnTo>
                  <a:pt x="162" y="76"/>
                </a:lnTo>
                <a:lnTo>
                  <a:pt x="162" y="77"/>
                </a:lnTo>
                <a:lnTo>
                  <a:pt x="162" y="77"/>
                </a:lnTo>
                <a:lnTo>
                  <a:pt x="169" y="80"/>
                </a:lnTo>
                <a:lnTo>
                  <a:pt x="175" y="82"/>
                </a:lnTo>
                <a:lnTo>
                  <a:pt x="175" y="82"/>
                </a:lnTo>
                <a:lnTo>
                  <a:pt x="175" y="76"/>
                </a:lnTo>
                <a:lnTo>
                  <a:pt x="175" y="76"/>
                </a:lnTo>
                <a:lnTo>
                  <a:pt x="175" y="73"/>
                </a:lnTo>
                <a:lnTo>
                  <a:pt x="175" y="73"/>
                </a:lnTo>
                <a:lnTo>
                  <a:pt x="169" y="65"/>
                </a:lnTo>
                <a:lnTo>
                  <a:pt x="169" y="65"/>
                </a:lnTo>
                <a:lnTo>
                  <a:pt x="169" y="63"/>
                </a:lnTo>
                <a:lnTo>
                  <a:pt x="170" y="62"/>
                </a:lnTo>
                <a:lnTo>
                  <a:pt x="170" y="62"/>
                </a:lnTo>
                <a:lnTo>
                  <a:pt x="172" y="62"/>
                </a:lnTo>
                <a:lnTo>
                  <a:pt x="172" y="62"/>
                </a:lnTo>
                <a:lnTo>
                  <a:pt x="173" y="62"/>
                </a:lnTo>
                <a:lnTo>
                  <a:pt x="173" y="62"/>
                </a:lnTo>
                <a:lnTo>
                  <a:pt x="172" y="60"/>
                </a:lnTo>
                <a:lnTo>
                  <a:pt x="172" y="60"/>
                </a:lnTo>
                <a:lnTo>
                  <a:pt x="172" y="60"/>
                </a:lnTo>
                <a:lnTo>
                  <a:pt x="170" y="58"/>
                </a:lnTo>
                <a:lnTo>
                  <a:pt x="169" y="57"/>
                </a:lnTo>
                <a:lnTo>
                  <a:pt x="169" y="57"/>
                </a:lnTo>
                <a:lnTo>
                  <a:pt x="167" y="55"/>
                </a:lnTo>
                <a:lnTo>
                  <a:pt x="167" y="55"/>
                </a:lnTo>
                <a:lnTo>
                  <a:pt x="162" y="52"/>
                </a:lnTo>
                <a:lnTo>
                  <a:pt x="162" y="52"/>
                </a:lnTo>
                <a:lnTo>
                  <a:pt x="161" y="50"/>
                </a:lnTo>
                <a:lnTo>
                  <a:pt x="161" y="50"/>
                </a:lnTo>
                <a:lnTo>
                  <a:pt x="159" y="49"/>
                </a:lnTo>
                <a:lnTo>
                  <a:pt x="159" y="49"/>
                </a:lnTo>
                <a:close/>
                <a:moveTo>
                  <a:pt x="93" y="117"/>
                </a:moveTo>
                <a:lnTo>
                  <a:pt x="93" y="117"/>
                </a:lnTo>
                <a:lnTo>
                  <a:pt x="88" y="117"/>
                </a:lnTo>
                <a:lnTo>
                  <a:pt x="88" y="117"/>
                </a:lnTo>
                <a:lnTo>
                  <a:pt x="85" y="118"/>
                </a:lnTo>
                <a:lnTo>
                  <a:pt x="82" y="123"/>
                </a:lnTo>
                <a:lnTo>
                  <a:pt x="82" y="123"/>
                </a:lnTo>
                <a:lnTo>
                  <a:pt x="79" y="128"/>
                </a:lnTo>
                <a:lnTo>
                  <a:pt x="79" y="134"/>
                </a:lnTo>
                <a:lnTo>
                  <a:pt x="79" y="134"/>
                </a:lnTo>
                <a:lnTo>
                  <a:pt x="77" y="139"/>
                </a:lnTo>
                <a:lnTo>
                  <a:pt x="80" y="142"/>
                </a:lnTo>
                <a:lnTo>
                  <a:pt x="80" y="142"/>
                </a:lnTo>
                <a:lnTo>
                  <a:pt x="85" y="147"/>
                </a:lnTo>
                <a:lnTo>
                  <a:pt x="85" y="147"/>
                </a:lnTo>
                <a:lnTo>
                  <a:pt x="91" y="151"/>
                </a:lnTo>
                <a:lnTo>
                  <a:pt x="91" y="151"/>
                </a:lnTo>
                <a:lnTo>
                  <a:pt x="99" y="156"/>
                </a:lnTo>
                <a:lnTo>
                  <a:pt x="109" y="159"/>
                </a:lnTo>
                <a:lnTo>
                  <a:pt x="109" y="159"/>
                </a:lnTo>
                <a:lnTo>
                  <a:pt x="120" y="162"/>
                </a:lnTo>
                <a:lnTo>
                  <a:pt x="120" y="162"/>
                </a:lnTo>
                <a:lnTo>
                  <a:pt x="129" y="164"/>
                </a:lnTo>
                <a:lnTo>
                  <a:pt x="139" y="166"/>
                </a:lnTo>
                <a:lnTo>
                  <a:pt x="139" y="166"/>
                </a:lnTo>
                <a:lnTo>
                  <a:pt x="143" y="166"/>
                </a:lnTo>
                <a:lnTo>
                  <a:pt x="148" y="162"/>
                </a:lnTo>
                <a:lnTo>
                  <a:pt x="148" y="162"/>
                </a:lnTo>
                <a:lnTo>
                  <a:pt x="151" y="159"/>
                </a:lnTo>
                <a:lnTo>
                  <a:pt x="151" y="159"/>
                </a:lnTo>
                <a:lnTo>
                  <a:pt x="153" y="156"/>
                </a:lnTo>
                <a:lnTo>
                  <a:pt x="154" y="155"/>
                </a:lnTo>
                <a:lnTo>
                  <a:pt x="154" y="155"/>
                </a:lnTo>
                <a:lnTo>
                  <a:pt x="154" y="150"/>
                </a:lnTo>
                <a:lnTo>
                  <a:pt x="154" y="150"/>
                </a:lnTo>
                <a:lnTo>
                  <a:pt x="153" y="147"/>
                </a:lnTo>
                <a:lnTo>
                  <a:pt x="153" y="147"/>
                </a:lnTo>
                <a:lnTo>
                  <a:pt x="153" y="148"/>
                </a:lnTo>
                <a:lnTo>
                  <a:pt x="153" y="148"/>
                </a:lnTo>
                <a:lnTo>
                  <a:pt x="147" y="153"/>
                </a:lnTo>
                <a:lnTo>
                  <a:pt x="140" y="156"/>
                </a:lnTo>
                <a:lnTo>
                  <a:pt x="140" y="156"/>
                </a:lnTo>
                <a:lnTo>
                  <a:pt x="134" y="156"/>
                </a:lnTo>
                <a:lnTo>
                  <a:pt x="134" y="156"/>
                </a:lnTo>
                <a:lnTo>
                  <a:pt x="126" y="155"/>
                </a:lnTo>
                <a:lnTo>
                  <a:pt x="126" y="155"/>
                </a:lnTo>
                <a:lnTo>
                  <a:pt x="124" y="155"/>
                </a:lnTo>
                <a:lnTo>
                  <a:pt x="124" y="155"/>
                </a:lnTo>
                <a:lnTo>
                  <a:pt x="121" y="153"/>
                </a:lnTo>
                <a:lnTo>
                  <a:pt x="121" y="153"/>
                </a:lnTo>
                <a:lnTo>
                  <a:pt x="121" y="151"/>
                </a:lnTo>
                <a:lnTo>
                  <a:pt x="121" y="151"/>
                </a:lnTo>
                <a:lnTo>
                  <a:pt x="109" y="147"/>
                </a:lnTo>
                <a:lnTo>
                  <a:pt x="109" y="147"/>
                </a:lnTo>
                <a:lnTo>
                  <a:pt x="102" y="144"/>
                </a:lnTo>
                <a:lnTo>
                  <a:pt x="98" y="139"/>
                </a:lnTo>
                <a:lnTo>
                  <a:pt x="98" y="139"/>
                </a:lnTo>
                <a:lnTo>
                  <a:pt x="94" y="137"/>
                </a:lnTo>
                <a:lnTo>
                  <a:pt x="94" y="137"/>
                </a:lnTo>
                <a:lnTo>
                  <a:pt x="91" y="133"/>
                </a:lnTo>
                <a:lnTo>
                  <a:pt x="88" y="128"/>
                </a:lnTo>
                <a:lnTo>
                  <a:pt x="88" y="128"/>
                </a:lnTo>
                <a:lnTo>
                  <a:pt x="88" y="126"/>
                </a:lnTo>
                <a:lnTo>
                  <a:pt x="88" y="126"/>
                </a:lnTo>
                <a:lnTo>
                  <a:pt x="90" y="121"/>
                </a:lnTo>
                <a:lnTo>
                  <a:pt x="90" y="121"/>
                </a:lnTo>
                <a:lnTo>
                  <a:pt x="93" y="117"/>
                </a:lnTo>
                <a:lnTo>
                  <a:pt x="93" y="117"/>
                </a:lnTo>
                <a:close/>
                <a:moveTo>
                  <a:pt x="124" y="167"/>
                </a:moveTo>
                <a:lnTo>
                  <a:pt x="124" y="167"/>
                </a:lnTo>
                <a:lnTo>
                  <a:pt x="124" y="167"/>
                </a:lnTo>
                <a:lnTo>
                  <a:pt x="124" y="167"/>
                </a:lnTo>
                <a:lnTo>
                  <a:pt x="113" y="166"/>
                </a:lnTo>
                <a:lnTo>
                  <a:pt x="113" y="166"/>
                </a:lnTo>
                <a:lnTo>
                  <a:pt x="104" y="162"/>
                </a:lnTo>
                <a:lnTo>
                  <a:pt x="94" y="158"/>
                </a:lnTo>
                <a:lnTo>
                  <a:pt x="94" y="158"/>
                </a:lnTo>
                <a:lnTo>
                  <a:pt x="87" y="153"/>
                </a:lnTo>
                <a:lnTo>
                  <a:pt x="87" y="153"/>
                </a:lnTo>
                <a:lnTo>
                  <a:pt x="82" y="148"/>
                </a:lnTo>
                <a:lnTo>
                  <a:pt x="82" y="148"/>
                </a:lnTo>
                <a:lnTo>
                  <a:pt x="77" y="145"/>
                </a:lnTo>
                <a:lnTo>
                  <a:pt x="77" y="145"/>
                </a:lnTo>
                <a:lnTo>
                  <a:pt x="76" y="142"/>
                </a:lnTo>
                <a:lnTo>
                  <a:pt x="76" y="140"/>
                </a:lnTo>
                <a:lnTo>
                  <a:pt x="76" y="140"/>
                </a:lnTo>
                <a:lnTo>
                  <a:pt x="74" y="136"/>
                </a:lnTo>
                <a:lnTo>
                  <a:pt x="74" y="136"/>
                </a:lnTo>
                <a:lnTo>
                  <a:pt x="69" y="142"/>
                </a:lnTo>
                <a:lnTo>
                  <a:pt x="69" y="142"/>
                </a:lnTo>
                <a:lnTo>
                  <a:pt x="69" y="144"/>
                </a:lnTo>
                <a:lnTo>
                  <a:pt x="69" y="144"/>
                </a:lnTo>
                <a:lnTo>
                  <a:pt x="69" y="150"/>
                </a:lnTo>
                <a:lnTo>
                  <a:pt x="69" y="156"/>
                </a:lnTo>
                <a:lnTo>
                  <a:pt x="69" y="156"/>
                </a:lnTo>
                <a:lnTo>
                  <a:pt x="72" y="162"/>
                </a:lnTo>
                <a:lnTo>
                  <a:pt x="72" y="162"/>
                </a:lnTo>
                <a:lnTo>
                  <a:pt x="76" y="166"/>
                </a:lnTo>
                <a:lnTo>
                  <a:pt x="76" y="166"/>
                </a:lnTo>
                <a:lnTo>
                  <a:pt x="79" y="169"/>
                </a:lnTo>
                <a:lnTo>
                  <a:pt x="79" y="169"/>
                </a:lnTo>
                <a:lnTo>
                  <a:pt x="80" y="170"/>
                </a:lnTo>
                <a:lnTo>
                  <a:pt x="80" y="170"/>
                </a:lnTo>
                <a:lnTo>
                  <a:pt x="93" y="175"/>
                </a:lnTo>
                <a:lnTo>
                  <a:pt x="93" y="175"/>
                </a:lnTo>
                <a:lnTo>
                  <a:pt x="96" y="177"/>
                </a:lnTo>
                <a:lnTo>
                  <a:pt x="99" y="177"/>
                </a:lnTo>
                <a:lnTo>
                  <a:pt x="99" y="177"/>
                </a:lnTo>
                <a:lnTo>
                  <a:pt x="99" y="177"/>
                </a:lnTo>
                <a:lnTo>
                  <a:pt x="99" y="177"/>
                </a:lnTo>
                <a:lnTo>
                  <a:pt x="107" y="177"/>
                </a:lnTo>
                <a:lnTo>
                  <a:pt x="107" y="177"/>
                </a:lnTo>
                <a:lnTo>
                  <a:pt x="112" y="177"/>
                </a:lnTo>
                <a:lnTo>
                  <a:pt x="112" y="177"/>
                </a:lnTo>
                <a:lnTo>
                  <a:pt x="110" y="177"/>
                </a:lnTo>
                <a:lnTo>
                  <a:pt x="110" y="177"/>
                </a:lnTo>
                <a:lnTo>
                  <a:pt x="102" y="175"/>
                </a:lnTo>
                <a:lnTo>
                  <a:pt x="94" y="170"/>
                </a:lnTo>
                <a:lnTo>
                  <a:pt x="94" y="170"/>
                </a:lnTo>
                <a:lnTo>
                  <a:pt x="93" y="169"/>
                </a:lnTo>
                <a:lnTo>
                  <a:pt x="93" y="169"/>
                </a:lnTo>
                <a:lnTo>
                  <a:pt x="91" y="167"/>
                </a:lnTo>
                <a:lnTo>
                  <a:pt x="91" y="167"/>
                </a:lnTo>
                <a:lnTo>
                  <a:pt x="94" y="167"/>
                </a:lnTo>
                <a:lnTo>
                  <a:pt x="94" y="167"/>
                </a:lnTo>
                <a:lnTo>
                  <a:pt x="98" y="169"/>
                </a:lnTo>
                <a:lnTo>
                  <a:pt x="98" y="169"/>
                </a:lnTo>
                <a:lnTo>
                  <a:pt x="110" y="174"/>
                </a:lnTo>
                <a:lnTo>
                  <a:pt x="110" y="174"/>
                </a:lnTo>
                <a:lnTo>
                  <a:pt x="112" y="174"/>
                </a:lnTo>
                <a:lnTo>
                  <a:pt x="112" y="174"/>
                </a:lnTo>
                <a:lnTo>
                  <a:pt x="121" y="174"/>
                </a:lnTo>
                <a:lnTo>
                  <a:pt x="121" y="174"/>
                </a:lnTo>
                <a:lnTo>
                  <a:pt x="123" y="172"/>
                </a:lnTo>
                <a:lnTo>
                  <a:pt x="123" y="172"/>
                </a:lnTo>
                <a:lnTo>
                  <a:pt x="124" y="167"/>
                </a:lnTo>
                <a:lnTo>
                  <a:pt x="124" y="167"/>
                </a:lnTo>
                <a:close/>
                <a:moveTo>
                  <a:pt x="180" y="121"/>
                </a:moveTo>
                <a:lnTo>
                  <a:pt x="180" y="121"/>
                </a:lnTo>
                <a:lnTo>
                  <a:pt x="180" y="121"/>
                </a:lnTo>
                <a:lnTo>
                  <a:pt x="180" y="121"/>
                </a:lnTo>
                <a:lnTo>
                  <a:pt x="177" y="125"/>
                </a:lnTo>
                <a:lnTo>
                  <a:pt x="177" y="125"/>
                </a:lnTo>
                <a:lnTo>
                  <a:pt x="177" y="126"/>
                </a:lnTo>
                <a:lnTo>
                  <a:pt x="177" y="126"/>
                </a:lnTo>
                <a:lnTo>
                  <a:pt x="175" y="126"/>
                </a:lnTo>
                <a:lnTo>
                  <a:pt x="175" y="126"/>
                </a:lnTo>
                <a:lnTo>
                  <a:pt x="175" y="125"/>
                </a:lnTo>
                <a:lnTo>
                  <a:pt x="175" y="125"/>
                </a:lnTo>
                <a:lnTo>
                  <a:pt x="175" y="123"/>
                </a:lnTo>
                <a:lnTo>
                  <a:pt x="175" y="123"/>
                </a:lnTo>
                <a:lnTo>
                  <a:pt x="180" y="118"/>
                </a:lnTo>
                <a:lnTo>
                  <a:pt x="180" y="118"/>
                </a:lnTo>
                <a:lnTo>
                  <a:pt x="180" y="118"/>
                </a:lnTo>
                <a:lnTo>
                  <a:pt x="180" y="118"/>
                </a:lnTo>
                <a:lnTo>
                  <a:pt x="181" y="112"/>
                </a:lnTo>
                <a:lnTo>
                  <a:pt x="181" y="112"/>
                </a:lnTo>
                <a:lnTo>
                  <a:pt x="181" y="114"/>
                </a:lnTo>
                <a:lnTo>
                  <a:pt x="181" y="114"/>
                </a:lnTo>
                <a:lnTo>
                  <a:pt x="173" y="121"/>
                </a:lnTo>
                <a:lnTo>
                  <a:pt x="173" y="121"/>
                </a:lnTo>
                <a:lnTo>
                  <a:pt x="173" y="123"/>
                </a:lnTo>
                <a:lnTo>
                  <a:pt x="172" y="123"/>
                </a:lnTo>
                <a:lnTo>
                  <a:pt x="172" y="123"/>
                </a:lnTo>
                <a:lnTo>
                  <a:pt x="167" y="131"/>
                </a:lnTo>
                <a:lnTo>
                  <a:pt x="167" y="131"/>
                </a:lnTo>
                <a:lnTo>
                  <a:pt x="169" y="131"/>
                </a:lnTo>
                <a:lnTo>
                  <a:pt x="169" y="131"/>
                </a:lnTo>
                <a:lnTo>
                  <a:pt x="173" y="133"/>
                </a:lnTo>
                <a:lnTo>
                  <a:pt x="177" y="134"/>
                </a:lnTo>
                <a:lnTo>
                  <a:pt x="177" y="134"/>
                </a:lnTo>
                <a:lnTo>
                  <a:pt x="189" y="142"/>
                </a:lnTo>
                <a:lnTo>
                  <a:pt x="189" y="142"/>
                </a:lnTo>
                <a:lnTo>
                  <a:pt x="192" y="144"/>
                </a:lnTo>
                <a:lnTo>
                  <a:pt x="192" y="144"/>
                </a:lnTo>
                <a:lnTo>
                  <a:pt x="194" y="140"/>
                </a:lnTo>
                <a:lnTo>
                  <a:pt x="195" y="139"/>
                </a:lnTo>
                <a:lnTo>
                  <a:pt x="195" y="139"/>
                </a:lnTo>
                <a:lnTo>
                  <a:pt x="197" y="137"/>
                </a:lnTo>
                <a:lnTo>
                  <a:pt x="197" y="137"/>
                </a:lnTo>
                <a:lnTo>
                  <a:pt x="214" y="125"/>
                </a:lnTo>
                <a:lnTo>
                  <a:pt x="214" y="125"/>
                </a:lnTo>
                <a:lnTo>
                  <a:pt x="218" y="123"/>
                </a:lnTo>
                <a:lnTo>
                  <a:pt x="218" y="123"/>
                </a:lnTo>
                <a:lnTo>
                  <a:pt x="218" y="120"/>
                </a:lnTo>
                <a:lnTo>
                  <a:pt x="219" y="120"/>
                </a:lnTo>
                <a:lnTo>
                  <a:pt x="219" y="120"/>
                </a:lnTo>
                <a:lnTo>
                  <a:pt x="219" y="118"/>
                </a:lnTo>
                <a:lnTo>
                  <a:pt x="219" y="118"/>
                </a:lnTo>
                <a:lnTo>
                  <a:pt x="221" y="120"/>
                </a:lnTo>
                <a:lnTo>
                  <a:pt x="221" y="120"/>
                </a:lnTo>
                <a:lnTo>
                  <a:pt x="222" y="121"/>
                </a:lnTo>
                <a:lnTo>
                  <a:pt x="222" y="121"/>
                </a:lnTo>
                <a:lnTo>
                  <a:pt x="222" y="121"/>
                </a:lnTo>
                <a:lnTo>
                  <a:pt x="221" y="123"/>
                </a:lnTo>
                <a:lnTo>
                  <a:pt x="221" y="123"/>
                </a:lnTo>
                <a:lnTo>
                  <a:pt x="214" y="128"/>
                </a:lnTo>
                <a:lnTo>
                  <a:pt x="214" y="128"/>
                </a:lnTo>
                <a:lnTo>
                  <a:pt x="203" y="136"/>
                </a:lnTo>
                <a:lnTo>
                  <a:pt x="203" y="136"/>
                </a:lnTo>
                <a:lnTo>
                  <a:pt x="197" y="142"/>
                </a:lnTo>
                <a:lnTo>
                  <a:pt x="197" y="142"/>
                </a:lnTo>
                <a:lnTo>
                  <a:pt x="197" y="144"/>
                </a:lnTo>
                <a:lnTo>
                  <a:pt x="197" y="144"/>
                </a:lnTo>
                <a:lnTo>
                  <a:pt x="195" y="145"/>
                </a:lnTo>
                <a:lnTo>
                  <a:pt x="195" y="145"/>
                </a:lnTo>
                <a:lnTo>
                  <a:pt x="199" y="147"/>
                </a:lnTo>
                <a:lnTo>
                  <a:pt x="199" y="147"/>
                </a:lnTo>
                <a:lnTo>
                  <a:pt x="203" y="144"/>
                </a:lnTo>
                <a:lnTo>
                  <a:pt x="203" y="144"/>
                </a:lnTo>
                <a:lnTo>
                  <a:pt x="219" y="133"/>
                </a:lnTo>
                <a:lnTo>
                  <a:pt x="219" y="133"/>
                </a:lnTo>
                <a:lnTo>
                  <a:pt x="225" y="128"/>
                </a:lnTo>
                <a:lnTo>
                  <a:pt x="225" y="128"/>
                </a:lnTo>
                <a:lnTo>
                  <a:pt x="227" y="128"/>
                </a:lnTo>
                <a:lnTo>
                  <a:pt x="227" y="128"/>
                </a:lnTo>
                <a:lnTo>
                  <a:pt x="229" y="126"/>
                </a:lnTo>
                <a:lnTo>
                  <a:pt x="229" y="126"/>
                </a:lnTo>
                <a:lnTo>
                  <a:pt x="216" y="109"/>
                </a:lnTo>
                <a:lnTo>
                  <a:pt x="216" y="109"/>
                </a:lnTo>
                <a:lnTo>
                  <a:pt x="214" y="110"/>
                </a:lnTo>
                <a:lnTo>
                  <a:pt x="214" y="110"/>
                </a:lnTo>
                <a:lnTo>
                  <a:pt x="211" y="112"/>
                </a:lnTo>
                <a:lnTo>
                  <a:pt x="208" y="114"/>
                </a:lnTo>
                <a:lnTo>
                  <a:pt x="208" y="114"/>
                </a:lnTo>
                <a:lnTo>
                  <a:pt x="206" y="114"/>
                </a:lnTo>
                <a:lnTo>
                  <a:pt x="206" y="114"/>
                </a:lnTo>
                <a:lnTo>
                  <a:pt x="208" y="114"/>
                </a:lnTo>
                <a:lnTo>
                  <a:pt x="208" y="114"/>
                </a:lnTo>
                <a:lnTo>
                  <a:pt x="211" y="114"/>
                </a:lnTo>
                <a:lnTo>
                  <a:pt x="211" y="114"/>
                </a:lnTo>
                <a:lnTo>
                  <a:pt x="213" y="114"/>
                </a:lnTo>
                <a:lnTo>
                  <a:pt x="213" y="114"/>
                </a:lnTo>
                <a:lnTo>
                  <a:pt x="213" y="117"/>
                </a:lnTo>
                <a:lnTo>
                  <a:pt x="213" y="117"/>
                </a:lnTo>
                <a:lnTo>
                  <a:pt x="211" y="118"/>
                </a:lnTo>
                <a:lnTo>
                  <a:pt x="211" y="118"/>
                </a:lnTo>
                <a:lnTo>
                  <a:pt x="208" y="121"/>
                </a:lnTo>
                <a:lnTo>
                  <a:pt x="208" y="121"/>
                </a:lnTo>
                <a:lnTo>
                  <a:pt x="206" y="126"/>
                </a:lnTo>
                <a:lnTo>
                  <a:pt x="206" y="126"/>
                </a:lnTo>
                <a:lnTo>
                  <a:pt x="203" y="131"/>
                </a:lnTo>
                <a:lnTo>
                  <a:pt x="199" y="133"/>
                </a:lnTo>
                <a:lnTo>
                  <a:pt x="199" y="133"/>
                </a:lnTo>
                <a:lnTo>
                  <a:pt x="192" y="133"/>
                </a:lnTo>
                <a:lnTo>
                  <a:pt x="188" y="131"/>
                </a:lnTo>
                <a:lnTo>
                  <a:pt x="188" y="131"/>
                </a:lnTo>
                <a:lnTo>
                  <a:pt x="183" y="128"/>
                </a:lnTo>
                <a:lnTo>
                  <a:pt x="180" y="121"/>
                </a:lnTo>
                <a:lnTo>
                  <a:pt x="180" y="121"/>
                </a:lnTo>
                <a:lnTo>
                  <a:pt x="180" y="121"/>
                </a:lnTo>
                <a:lnTo>
                  <a:pt x="180" y="121"/>
                </a:lnTo>
                <a:close/>
                <a:moveTo>
                  <a:pt x="189" y="17"/>
                </a:moveTo>
                <a:lnTo>
                  <a:pt x="189" y="17"/>
                </a:lnTo>
                <a:lnTo>
                  <a:pt x="188" y="21"/>
                </a:lnTo>
                <a:lnTo>
                  <a:pt x="188" y="21"/>
                </a:lnTo>
                <a:lnTo>
                  <a:pt x="184" y="25"/>
                </a:lnTo>
                <a:lnTo>
                  <a:pt x="184" y="25"/>
                </a:lnTo>
                <a:lnTo>
                  <a:pt x="181" y="32"/>
                </a:lnTo>
                <a:lnTo>
                  <a:pt x="181" y="32"/>
                </a:lnTo>
                <a:lnTo>
                  <a:pt x="180" y="33"/>
                </a:lnTo>
                <a:lnTo>
                  <a:pt x="180" y="33"/>
                </a:lnTo>
                <a:lnTo>
                  <a:pt x="175" y="43"/>
                </a:lnTo>
                <a:lnTo>
                  <a:pt x="175" y="43"/>
                </a:lnTo>
                <a:lnTo>
                  <a:pt x="172" y="46"/>
                </a:lnTo>
                <a:lnTo>
                  <a:pt x="172" y="46"/>
                </a:lnTo>
                <a:lnTo>
                  <a:pt x="173" y="46"/>
                </a:lnTo>
                <a:lnTo>
                  <a:pt x="173" y="46"/>
                </a:lnTo>
                <a:lnTo>
                  <a:pt x="173" y="49"/>
                </a:lnTo>
                <a:lnTo>
                  <a:pt x="173" y="49"/>
                </a:lnTo>
                <a:lnTo>
                  <a:pt x="177" y="50"/>
                </a:lnTo>
                <a:lnTo>
                  <a:pt x="177" y="50"/>
                </a:lnTo>
                <a:lnTo>
                  <a:pt x="181" y="44"/>
                </a:lnTo>
                <a:lnTo>
                  <a:pt x="181" y="44"/>
                </a:lnTo>
                <a:lnTo>
                  <a:pt x="184" y="43"/>
                </a:lnTo>
                <a:lnTo>
                  <a:pt x="184" y="43"/>
                </a:lnTo>
                <a:lnTo>
                  <a:pt x="192" y="35"/>
                </a:lnTo>
                <a:lnTo>
                  <a:pt x="192" y="35"/>
                </a:lnTo>
                <a:lnTo>
                  <a:pt x="197" y="30"/>
                </a:lnTo>
                <a:lnTo>
                  <a:pt x="202" y="25"/>
                </a:lnTo>
                <a:lnTo>
                  <a:pt x="202" y="25"/>
                </a:lnTo>
                <a:lnTo>
                  <a:pt x="203" y="24"/>
                </a:lnTo>
                <a:lnTo>
                  <a:pt x="203" y="24"/>
                </a:lnTo>
                <a:lnTo>
                  <a:pt x="199" y="22"/>
                </a:lnTo>
                <a:lnTo>
                  <a:pt x="199" y="22"/>
                </a:lnTo>
                <a:lnTo>
                  <a:pt x="194" y="21"/>
                </a:lnTo>
                <a:lnTo>
                  <a:pt x="189" y="17"/>
                </a:lnTo>
                <a:lnTo>
                  <a:pt x="189" y="17"/>
                </a:lnTo>
                <a:lnTo>
                  <a:pt x="189" y="17"/>
                </a:lnTo>
                <a:lnTo>
                  <a:pt x="189" y="17"/>
                </a:lnTo>
                <a:close/>
                <a:moveTo>
                  <a:pt x="214" y="159"/>
                </a:moveTo>
                <a:lnTo>
                  <a:pt x="214" y="159"/>
                </a:lnTo>
                <a:lnTo>
                  <a:pt x="225" y="151"/>
                </a:lnTo>
                <a:lnTo>
                  <a:pt x="236" y="145"/>
                </a:lnTo>
                <a:lnTo>
                  <a:pt x="236" y="145"/>
                </a:lnTo>
                <a:lnTo>
                  <a:pt x="236" y="142"/>
                </a:lnTo>
                <a:lnTo>
                  <a:pt x="238" y="140"/>
                </a:lnTo>
                <a:lnTo>
                  <a:pt x="238" y="140"/>
                </a:lnTo>
                <a:lnTo>
                  <a:pt x="232" y="131"/>
                </a:lnTo>
                <a:lnTo>
                  <a:pt x="232" y="131"/>
                </a:lnTo>
                <a:lnTo>
                  <a:pt x="225" y="133"/>
                </a:lnTo>
                <a:lnTo>
                  <a:pt x="225" y="133"/>
                </a:lnTo>
                <a:lnTo>
                  <a:pt x="218" y="137"/>
                </a:lnTo>
                <a:lnTo>
                  <a:pt x="210" y="144"/>
                </a:lnTo>
                <a:lnTo>
                  <a:pt x="210" y="144"/>
                </a:lnTo>
                <a:lnTo>
                  <a:pt x="203" y="148"/>
                </a:lnTo>
                <a:lnTo>
                  <a:pt x="203" y="148"/>
                </a:lnTo>
                <a:lnTo>
                  <a:pt x="202" y="148"/>
                </a:lnTo>
                <a:lnTo>
                  <a:pt x="202" y="148"/>
                </a:lnTo>
                <a:lnTo>
                  <a:pt x="202" y="150"/>
                </a:lnTo>
                <a:lnTo>
                  <a:pt x="202" y="148"/>
                </a:lnTo>
                <a:lnTo>
                  <a:pt x="202" y="148"/>
                </a:lnTo>
                <a:lnTo>
                  <a:pt x="214" y="144"/>
                </a:lnTo>
                <a:lnTo>
                  <a:pt x="214" y="144"/>
                </a:lnTo>
                <a:lnTo>
                  <a:pt x="230" y="137"/>
                </a:lnTo>
                <a:lnTo>
                  <a:pt x="230" y="137"/>
                </a:lnTo>
                <a:lnTo>
                  <a:pt x="232" y="137"/>
                </a:lnTo>
                <a:lnTo>
                  <a:pt x="232" y="137"/>
                </a:lnTo>
                <a:lnTo>
                  <a:pt x="233" y="137"/>
                </a:lnTo>
                <a:lnTo>
                  <a:pt x="233" y="137"/>
                </a:lnTo>
                <a:lnTo>
                  <a:pt x="232" y="139"/>
                </a:lnTo>
                <a:lnTo>
                  <a:pt x="232" y="139"/>
                </a:lnTo>
                <a:lnTo>
                  <a:pt x="232" y="140"/>
                </a:lnTo>
                <a:lnTo>
                  <a:pt x="232" y="140"/>
                </a:lnTo>
                <a:lnTo>
                  <a:pt x="225" y="144"/>
                </a:lnTo>
                <a:lnTo>
                  <a:pt x="225" y="144"/>
                </a:lnTo>
                <a:lnTo>
                  <a:pt x="210" y="155"/>
                </a:lnTo>
                <a:lnTo>
                  <a:pt x="210" y="155"/>
                </a:lnTo>
                <a:lnTo>
                  <a:pt x="208" y="155"/>
                </a:lnTo>
                <a:lnTo>
                  <a:pt x="208" y="155"/>
                </a:lnTo>
                <a:lnTo>
                  <a:pt x="214" y="159"/>
                </a:lnTo>
                <a:lnTo>
                  <a:pt x="214" y="159"/>
                </a:lnTo>
                <a:close/>
                <a:moveTo>
                  <a:pt x="173" y="118"/>
                </a:moveTo>
                <a:lnTo>
                  <a:pt x="173" y="118"/>
                </a:lnTo>
                <a:lnTo>
                  <a:pt x="173" y="118"/>
                </a:lnTo>
                <a:lnTo>
                  <a:pt x="173" y="118"/>
                </a:lnTo>
                <a:lnTo>
                  <a:pt x="180" y="114"/>
                </a:lnTo>
                <a:lnTo>
                  <a:pt x="180" y="114"/>
                </a:lnTo>
                <a:lnTo>
                  <a:pt x="194" y="99"/>
                </a:lnTo>
                <a:lnTo>
                  <a:pt x="194" y="99"/>
                </a:lnTo>
                <a:lnTo>
                  <a:pt x="194" y="99"/>
                </a:lnTo>
                <a:lnTo>
                  <a:pt x="194" y="99"/>
                </a:lnTo>
                <a:lnTo>
                  <a:pt x="195" y="99"/>
                </a:lnTo>
                <a:lnTo>
                  <a:pt x="195" y="99"/>
                </a:lnTo>
                <a:lnTo>
                  <a:pt x="194" y="101"/>
                </a:lnTo>
                <a:lnTo>
                  <a:pt x="194" y="101"/>
                </a:lnTo>
                <a:lnTo>
                  <a:pt x="192" y="103"/>
                </a:lnTo>
                <a:lnTo>
                  <a:pt x="191" y="104"/>
                </a:lnTo>
                <a:lnTo>
                  <a:pt x="191" y="104"/>
                </a:lnTo>
                <a:lnTo>
                  <a:pt x="194" y="104"/>
                </a:lnTo>
                <a:lnTo>
                  <a:pt x="194" y="104"/>
                </a:lnTo>
                <a:lnTo>
                  <a:pt x="195" y="104"/>
                </a:lnTo>
                <a:lnTo>
                  <a:pt x="195" y="103"/>
                </a:lnTo>
                <a:lnTo>
                  <a:pt x="195" y="103"/>
                </a:lnTo>
                <a:lnTo>
                  <a:pt x="197" y="103"/>
                </a:lnTo>
                <a:lnTo>
                  <a:pt x="197" y="103"/>
                </a:lnTo>
                <a:lnTo>
                  <a:pt x="199" y="103"/>
                </a:lnTo>
                <a:lnTo>
                  <a:pt x="199" y="103"/>
                </a:lnTo>
                <a:lnTo>
                  <a:pt x="199" y="104"/>
                </a:lnTo>
                <a:lnTo>
                  <a:pt x="199" y="104"/>
                </a:lnTo>
                <a:lnTo>
                  <a:pt x="199" y="104"/>
                </a:lnTo>
                <a:lnTo>
                  <a:pt x="199" y="104"/>
                </a:lnTo>
                <a:lnTo>
                  <a:pt x="203" y="107"/>
                </a:lnTo>
                <a:lnTo>
                  <a:pt x="206" y="110"/>
                </a:lnTo>
                <a:lnTo>
                  <a:pt x="206" y="110"/>
                </a:lnTo>
                <a:lnTo>
                  <a:pt x="211" y="106"/>
                </a:lnTo>
                <a:lnTo>
                  <a:pt x="211" y="106"/>
                </a:lnTo>
                <a:lnTo>
                  <a:pt x="197" y="95"/>
                </a:lnTo>
                <a:lnTo>
                  <a:pt x="197" y="95"/>
                </a:lnTo>
                <a:lnTo>
                  <a:pt x="192" y="92"/>
                </a:lnTo>
                <a:lnTo>
                  <a:pt x="192" y="92"/>
                </a:lnTo>
                <a:lnTo>
                  <a:pt x="189" y="95"/>
                </a:lnTo>
                <a:lnTo>
                  <a:pt x="189" y="95"/>
                </a:lnTo>
                <a:lnTo>
                  <a:pt x="180" y="104"/>
                </a:lnTo>
                <a:lnTo>
                  <a:pt x="180" y="104"/>
                </a:lnTo>
                <a:lnTo>
                  <a:pt x="178" y="109"/>
                </a:lnTo>
                <a:lnTo>
                  <a:pt x="178" y="109"/>
                </a:lnTo>
                <a:lnTo>
                  <a:pt x="177" y="112"/>
                </a:lnTo>
                <a:lnTo>
                  <a:pt x="177" y="112"/>
                </a:lnTo>
                <a:lnTo>
                  <a:pt x="173" y="118"/>
                </a:lnTo>
                <a:lnTo>
                  <a:pt x="173" y="118"/>
                </a:lnTo>
                <a:close/>
                <a:moveTo>
                  <a:pt x="244" y="208"/>
                </a:moveTo>
                <a:lnTo>
                  <a:pt x="244" y="208"/>
                </a:lnTo>
                <a:lnTo>
                  <a:pt x="244" y="210"/>
                </a:lnTo>
                <a:lnTo>
                  <a:pt x="244" y="210"/>
                </a:lnTo>
                <a:lnTo>
                  <a:pt x="244" y="218"/>
                </a:lnTo>
                <a:lnTo>
                  <a:pt x="244" y="218"/>
                </a:lnTo>
                <a:lnTo>
                  <a:pt x="244" y="224"/>
                </a:lnTo>
                <a:lnTo>
                  <a:pt x="244" y="224"/>
                </a:lnTo>
                <a:lnTo>
                  <a:pt x="244" y="235"/>
                </a:lnTo>
                <a:lnTo>
                  <a:pt x="244" y="235"/>
                </a:lnTo>
                <a:lnTo>
                  <a:pt x="244" y="240"/>
                </a:lnTo>
                <a:lnTo>
                  <a:pt x="244" y="240"/>
                </a:lnTo>
                <a:lnTo>
                  <a:pt x="241" y="248"/>
                </a:lnTo>
                <a:lnTo>
                  <a:pt x="241" y="248"/>
                </a:lnTo>
                <a:lnTo>
                  <a:pt x="241" y="249"/>
                </a:lnTo>
                <a:lnTo>
                  <a:pt x="241" y="249"/>
                </a:lnTo>
                <a:lnTo>
                  <a:pt x="243" y="249"/>
                </a:lnTo>
                <a:lnTo>
                  <a:pt x="243" y="249"/>
                </a:lnTo>
                <a:lnTo>
                  <a:pt x="251" y="243"/>
                </a:lnTo>
                <a:lnTo>
                  <a:pt x="251" y="243"/>
                </a:lnTo>
                <a:lnTo>
                  <a:pt x="252" y="238"/>
                </a:lnTo>
                <a:lnTo>
                  <a:pt x="252" y="238"/>
                </a:lnTo>
                <a:lnTo>
                  <a:pt x="252" y="237"/>
                </a:lnTo>
                <a:lnTo>
                  <a:pt x="252" y="237"/>
                </a:lnTo>
                <a:lnTo>
                  <a:pt x="249" y="237"/>
                </a:lnTo>
                <a:lnTo>
                  <a:pt x="249" y="237"/>
                </a:lnTo>
                <a:lnTo>
                  <a:pt x="246" y="237"/>
                </a:lnTo>
                <a:lnTo>
                  <a:pt x="246" y="233"/>
                </a:lnTo>
                <a:lnTo>
                  <a:pt x="246" y="233"/>
                </a:lnTo>
                <a:lnTo>
                  <a:pt x="249" y="230"/>
                </a:lnTo>
                <a:lnTo>
                  <a:pt x="249" y="230"/>
                </a:lnTo>
                <a:lnTo>
                  <a:pt x="252" y="227"/>
                </a:lnTo>
                <a:lnTo>
                  <a:pt x="252" y="227"/>
                </a:lnTo>
                <a:lnTo>
                  <a:pt x="252" y="226"/>
                </a:lnTo>
                <a:lnTo>
                  <a:pt x="252" y="226"/>
                </a:lnTo>
                <a:lnTo>
                  <a:pt x="254" y="218"/>
                </a:lnTo>
                <a:lnTo>
                  <a:pt x="254" y="218"/>
                </a:lnTo>
                <a:lnTo>
                  <a:pt x="252" y="218"/>
                </a:lnTo>
                <a:lnTo>
                  <a:pt x="252" y="218"/>
                </a:lnTo>
                <a:lnTo>
                  <a:pt x="252" y="219"/>
                </a:lnTo>
                <a:lnTo>
                  <a:pt x="252" y="219"/>
                </a:lnTo>
                <a:lnTo>
                  <a:pt x="251" y="221"/>
                </a:lnTo>
                <a:lnTo>
                  <a:pt x="249" y="221"/>
                </a:lnTo>
                <a:lnTo>
                  <a:pt x="249" y="221"/>
                </a:lnTo>
                <a:lnTo>
                  <a:pt x="247" y="219"/>
                </a:lnTo>
                <a:lnTo>
                  <a:pt x="246" y="216"/>
                </a:lnTo>
                <a:lnTo>
                  <a:pt x="246" y="216"/>
                </a:lnTo>
                <a:lnTo>
                  <a:pt x="247" y="215"/>
                </a:lnTo>
                <a:lnTo>
                  <a:pt x="247" y="215"/>
                </a:lnTo>
                <a:lnTo>
                  <a:pt x="252" y="211"/>
                </a:lnTo>
                <a:lnTo>
                  <a:pt x="252" y="211"/>
                </a:lnTo>
                <a:lnTo>
                  <a:pt x="252" y="210"/>
                </a:lnTo>
                <a:lnTo>
                  <a:pt x="252" y="210"/>
                </a:lnTo>
                <a:lnTo>
                  <a:pt x="252" y="207"/>
                </a:lnTo>
                <a:lnTo>
                  <a:pt x="252" y="207"/>
                </a:lnTo>
                <a:lnTo>
                  <a:pt x="244" y="208"/>
                </a:lnTo>
                <a:lnTo>
                  <a:pt x="244" y="208"/>
                </a:lnTo>
                <a:close/>
                <a:moveTo>
                  <a:pt x="197" y="128"/>
                </a:moveTo>
                <a:lnTo>
                  <a:pt x="197" y="128"/>
                </a:lnTo>
                <a:lnTo>
                  <a:pt x="200" y="125"/>
                </a:lnTo>
                <a:lnTo>
                  <a:pt x="200" y="125"/>
                </a:lnTo>
                <a:lnTo>
                  <a:pt x="202" y="123"/>
                </a:lnTo>
                <a:lnTo>
                  <a:pt x="202" y="123"/>
                </a:lnTo>
                <a:lnTo>
                  <a:pt x="203" y="120"/>
                </a:lnTo>
                <a:lnTo>
                  <a:pt x="203" y="118"/>
                </a:lnTo>
                <a:lnTo>
                  <a:pt x="203" y="118"/>
                </a:lnTo>
                <a:lnTo>
                  <a:pt x="200" y="115"/>
                </a:lnTo>
                <a:lnTo>
                  <a:pt x="200" y="115"/>
                </a:lnTo>
                <a:lnTo>
                  <a:pt x="197" y="115"/>
                </a:lnTo>
                <a:lnTo>
                  <a:pt x="195" y="115"/>
                </a:lnTo>
                <a:lnTo>
                  <a:pt x="195" y="115"/>
                </a:lnTo>
                <a:lnTo>
                  <a:pt x="194" y="115"/>
                </a:lnTo>
                <a:lnTo>
                  <a:pt x="191" y="115"/>
                </a:lnTo>
                <a:lnTo>
                  <a:pt x="191" y="115"/>
                </a:lnTo>
                <a:lnTo>
                  <a:pt x="191" y="112"/>
                </a:lnTo>
                <a:lnTo>
                  <a:pt x="192" y="110"/>
                </a:lnTo>
                <a:lnTo>
                  <a:pt x="192" y="110"/>
                </a:lnTo>
                <a:lnTo>
                  <a:pt x="192" y="110"/>
                </a:lnTo>
                <a:lnTo>
                  <a:pt x="192" y="110"/>
                </a:lnTo>
                <a:lnTo>
                  <a:pt x="192" y="109"/>
                </a:lnTo>
                <a:lnTo>
                  <a:pt x="192" y="109"/>
                </a:lnTo>
                <a:lnTo>
                  <a:pt x="191" y="110"/>
                </a:lnTo>
                <a:lnTo>
                  <a:pt x="191" y="110"/>
                </a:lnTo>
                <a:lnTo>
                  <a:pt x="188" y="114"/>
                </a:lnTo>
                <a:lnTo>
                  <a:pt x="184" y="118"/>
                </a:lnTo>
                <a:lnTo>
                  <a:pt x="184" y="118"/>
                </a:lnTo>
                <a:lnTo>
                  <a:pt x="184" y="121"/>
                </a:lnTo>
                <a:lnTo>
                  <a:pt x="186" y="123"/>
                </a:lnTo>
                <a:lnTo>
                  <a:pt x="186" y="123"/>
                </a:lnTo>
                <a:lnTo>
                  <a:pt x="189" y="126"/>
                </a:lnTo>
                <a:lnTo>
                  <a:pt x="191" y="128"/>
                </a:lnTo>
                <a:lnTo>
                  <a:pt x="197" y="128"/>
                </a:lnTo>
                <a:lnTo>
                  <a:pt x="197" y="128"/>
                </a:lnTo>
                <a:close/>
                <a:moveTo>
                  <a:pt x="143" y="426"/>
                </a:moveTo>
                <a:lnTo>
                  <a:pt x="143" y="426"/>
                </a:lnTo>
                <a:lnTo>
                  <a:pt x="148" y="426"/>
                </a:lnTo>
                <a:lnTo>
                  <a:pt x="151" y="427"/>
                </a:lnTo>
                <a:lnTo>
                  <a:pt x="151" y="427"/>
                </a:lnTo>
                <a:lnTo>
                  <a:pt x="156" y="413"/>
                </a:lnTo>
                <a:lnTo>
                  <a:pt x="156" y="413"/>
                </a:lnTo>
                <a:lnTo>
                  <a:pt x="161" y="398"/>
                </a:lnTo>
                <a:lnTo>
                  <a:pt x="161" y="398"/>
                </a:lnTo>
                <a:lnTo>
                  <a:pt x="161" y="399"/>
                </a:lnTo>
                <a:lnTo>
                  <a:pt x="158" y="399"/>
                </a:lnTo>
                <a:lnTo>
                  <a:pt x="158" y="399"/>
                </a:lnTo>
                <a:lnTo>
                  <a:pt x="156" y="398"/>
                </a:lnTo>
                <a:lnTo>
                  <a:pt x="156" y="396"/>
                </a:lnTo>
                <a:lnTo>
                  <a:pt x="156" y="396"/>
                </a:lnTo>
                <a:lnTo>
                  <a:pt x="154" y="401"/>
                </a:lnTo>
                <a:lnTo>
                  <a:pt x="154" y="401"/>
                </a:lnTo>
                <a:lnTo>
                  <a:pt x="153" y="404"/>
                </a:lnTo>
                <a:lnTo>
                  <a:pt x="153" y="404"/>
                </a:lnTo>
                <a:lnTo>
                  <a:pt x="154" y="404"/>
                </a:lnTo>
                <a:lnTo>
                  <a:pt x="154" y="404"/>
                </a:lnTo>
                <a:lnTo>
                  <a:pt x="156" y="405"/>
                </a:lnTo>
                <a:lnTo>
                  <a:pt x="156" y="407"/>
                </a:lnTo>
                <a:lnTo>
                  <a:pt x="156" y="407"/>
                </a:lnTo>
                <a:lnTo>
                  <a:pt x="154" y="409"/>
                </a:lnTo>
                <a:lnTo>
                  <a:pt x="154" y="409"/>
                </a:lnTo>
                <a:lnTo>
                  <a:pt x="151" y="412"/>
                </a:lnTo>
                <a:lnTo>
                  <a:pt x="151" y="412"/>
                </a:lnTo>
                <a:lnTo>
                  <a:pt x="150" y="412"/>
                </a:lnTo>
                <a:lnTo>
                  <a:pt x="150" y="412"/>
                </a:lnTo>
                <a:lnTo>
                  <a:pt x="147" y="420"/>
                </a:lnTo>
                <a:lnTo>
                  <a:pt x="147" y="420"/>
                </a:lnTo>
                <a:lnTo>
                  <a:pt x="143" y="426"/>
                </a:lnTo>
                <a:lnTo>
                  <a:pt x="143" y="426"/>
                </a:lnTo>
                <a:close/>
                <a:moveTo>
                  <a:pt x="61" y="423"/>
                </a:moveTo>
                <a:lnTo>
                  <a:pt x="61" y="423"/>
                </a:lnTo>
                <a:lnTo>
                  <a:pt x="68" y="405"/>
                </a:lnTo>
                <a:lnTo>
                  <a:pt x="68" y="405"/>
                </a:lnTo>
                <a:lnTo>
                  <a:pt x="60" y="407"/>
                </a:lnTo>
                <a:lnTo>
                  <a:pt x="60" y="407"/>
                </a:lnTo>
                <a:lnTo>
                  <a:pt x="58" y="407"/>
                </a:lnTo>
                <a:lnTo>
                  <a:pt x="58" y="407"/>
                </a:lnTo>
                <a:lnTo>
                  <a:pt x="53" y="421"/>
                </a:lnTo>
                <a:lnTo>
                  <a:pt x="53" y="421"/>
                </a:lnTo>
                <a:lnTo>
                  <a:pt x="53" y="423"/>
                </a:lnTo>
                <a:lnTo>
                  <a:pt x="53" y="423"/>
                </a:lnTo>
                <a:lnTo>
                  <a:pt x="61" y="423"/>
                </a:lnTo>
                <a:lnTo>
                  <a:pt x="61" y="423"/>
                </a:lnTo>
                <a:close/>
                <a:moveTo>
                  <a:pt x="25" y="394"/>
                </a:moveTo>
                <a:lnTo>
                  <a:pt x="25" y="394"/>
                </a:lnTo>
                <a:lnTo>
                  <a:pt x="22" y="394"/>
                </a:lnTo>
                <a:lnTo>
                  <a:pt x="22" y="394"/>
                </a:lnTo>
                <a:lnTo>
                  <a:pt x="20" y="396"/>
                </a:lnTo>
                <a:lnTo>
                  <a:pt x="20" y="396"/>
                </a:lnTo>
                <a:lnTo>
                  <a:pt x="17" y="409"/>
                </a:lnTo>
                <a:lnTo>
                  <a:pt x="17" y="409"/>
                </a:lnTo>
                <a:lnTo>
                  <a:pt x="14" y="426"/>
                </a:lnTo>
                <a:lnTo>
                  <a:pt x="14" y="426"/>
                </a:lnTo>
                <a:lnTo>
                  <a:pt x="14" y="427"/>
                </a:lnTo>
                <a:lnTo>
                  <a:pt x="14" y="427"/>
                </a:lnTo>
                <a:lnTo>
                  <a:pt x="17" y="427"/>
                </a:lnTo>
                <a:lnTo>
                  <a:pt x="17" y="427"/>
                </a:lnTo>
                <a:lnTo>
                  <a:pt x="17" y="427"/>
                </a:lnTo>
                <a:lnTo>
                  <a:pt x="17" y="427"/>
                </a:lnTo>
                <a:lnTo>
                  <a:pt x="16" y="426"/>
                </a:lnTo>
                <a:lnTo>
                  <a:pt x="17" y="424"/>
                </a:lnTo>
                <a:lnTo>
                  <a:pt x="17" y="424"/>
                </a:lnTo>
                <a:lnTo>
                  <a:pt x="17" y="423"/>
                </a:lnTo>
                <a:lnTo>
                  <a:pt x="17" y="423"/>
                </a:lnTo>
                <a:lnTo>
                  <a:pt x="19" y="423"/>
                </a:lnTo>
                <a:lnTo>
                  <a:pt x="19" y="423"/>
                </a:lnTo>
                <a:lnTo>
                  <a:pt x="20" y="420"/>
                </a:lnTo>
                <a:lnTo>
                  <a:pt x="20" y="420"/>
                </a:lnTo>
                <a:lnTo>
                  <a:pt x="23" y="405"/>
                </a:lnTo>
                <a:lnTo>
                  <a:pt x="23" y="405"/>
                </a:lnTo>
                <a:lnTo>
                  <a:pt x="23" y="402"/>
                </a:lnTo>
                <a:lnTo>
                  <a:pt x="23" y="402"/>
                </a:lnTo>
                <a:lnTo>
                  <a:pt x="23" y="402"/>
                </a:lnTo>
                <a:lnTo>
                  <a:pt x="23" y="402"/>
                </a:lnTo>
                <a:lnTo>
                  <a:pt x="22" y="402"/>
                </a:lnTo>
                <a:lnTo>
                  <a:pt x="20" y="401"/>
                </a:lnTo>
                <a:lnTo>
                  <a:pt x="20" y="401"/>
                </a:lnTo>
                <a:lnTo>
                  <a:pt x="20" y="399"/>
                </a:lnTo>
                <a:lnTo>
                  <a:pt x="22" y="399"/>
                </a:lnTo>
                <a:lnTo>
                  <a:pt x="22" y="399"/>
                </a:lnTo>
                <a:lnTo>
                  <a:pt x="23" y="398"/>
                </a:lnTo>
                <a:lnTo>
                  <a:pt x="23" y="398"/>
                </a:lnTo>
                <a:lnTo>
                  <a:pt x="25" y="396"/>
                </a:lnTo>
                <a:lnTo>
                  <a:pt x="25" y="396"/>
                </a:lnTo>
                <a:lnTo>
                  <a:pt x="25" y="394"/>
                </a:lnTo>
                <a:lnTo>
                  <a:pt x="25" y="394"/>
                </a:lnTo>
                <a:close/>
                <a:moveTo>
                  <a:pt x="254" y="164"/>
                </a:moveTo>
                <a:lnTo>
                  <a:pt x="254" y="164"/>
                </a:lnTo>
                <a:lnTo>
                  <a:pt x="255" y="167"/>
                </a:lnTo>
                <a:lnTo>
                  <a:pt x="255" y="167"/>
                </a:lnTo>
                <a:lnTo>
                  <a:pt x="259" y="175"/>
                </a:lnTo>
                <a:lnTo>
                  <a:pt x="259" y="175"/>
                </a:lnTo>
                <a:lnTo>
                  <a:pt x="262" y="185"/>
                </a:lnTo>
                <a:lnTo>
                  <a:pt x="263" y="194"/>
                </a:lnTo>
                <a:lnTo>
                  <a:pt x="263" y="194"/>
                </a:lnTo>
                <a:lnTo>
                  <a:pt x="266" y="210"/>
                </a:lnTo>
                <a:lnTo>
                  <a:pt x="266" y="210"/>
                </a:lnTo>
                <a:lnTo>
                  <a:pt x="266" y="215"/>
                </a:lnTo>
                <a:lnTo>
                  <a:pt x="266" y="215"/>
                </a:lnTo>
                <a:lnTo>
                  <a:pt x="268" y="215"/>
                </a:lnTo>
                <a:lnTo>
                  <a:pt x="268" y="215"/>
                </a:lnTo>
                <a:lnTo>
                  <a:pt x="268" y="215"/>
                </a:lnTo>
                <a:lnTo>
                  <a:pt x="268" y="215"/>
                </a:lnTo>
                <a:lnTo>
                  <a:pt x="268" y="204"/>
                </a:lnTo>
                <a:lnTo>
                  <a:pt x="268" y="204"/>
                </a:lnTo>
                <a:lnTo>
                  <a:pt x="265" y="192"/>
                </a:lnTo>
                <a:lnTo>
                  <a:pt x="265" y="192"/>
                </a:lnTo>
                <a:lnTo>
                  <a:pt x="263" y="181"/>
                </a:lnTo>
                <a:lnTo>
                  <a:pt x="263" y="181"/>
                </a:lnTo>
                <a:lnTo>
                  <a:pt x="259" y="169"/>
                </a:lnTo>
                <a:lnTo>
                  <a:pt x="259" y="169"/>
                </a:lnTo>
                <a:lnTo>
                  <a:pt x="257" y="162"/>
                </a:lnTo>
                <a:lnTo>
                  <a:pt x="257" y="162"/>
                </a:lnTo>
                <a:lnTo>
                  <a:pt x="254" y="164"/>
                </a:lnTo>
                <a:lnTo>
                  <a:pt x="254" y="164"/>
                </a:lnTo>
                <a:close/>
                <a:moveTo>
                  <a:pt x="227" y="118"/>
                </a:moveTo>
                <a:lnTo>
                  <a:pt x="227" y="118"/>
                </a:lnTo>
                <a:lnTo>
                  <a:pt x="227" y="120"/>
                </a:lnTo>
                <a:lnTo>
                  <a:pt x="227" y="120"/>
                </a:lnTo>
                <a:lnTo>
                  <a:pt x="230" y="125"/>
                </a:lnTo>
                <a:lnTo>
                  <a:pt x="230" y="125"/>
                </a:lnTo>
                <a:lnTo>
                  <a:pt x="236" y="133"/>
                </a:lnTo>
                <a:lnTo>
                  <a:pt x="236" y="133"/>
                </a:lnTo>
                <a:lnTo>
                  <a:pt x="240" y="140"/>
                </a:lnTo>
                <a:lnTo>
                  <a:pt x="240" y="140"/>
                </a:lnTo>
                <a:lnTo>
                  <a:pt x="241" y="142"/>
                </a:lnTo>
                <a:lnTo>
                  <a:pt x="241" y="142"/>
                </a:lnTo>
                <a:lnTo>
                  <a:pt x="243" y="144"/>
                </a:lnTo>
                <a:lnTo>
                  <a:pt x="243" y="144"/>
                </a:lnTo>
                <a:lnTo>
                  <a:pt x="243" y="145"/>
                </a:lnTo>
                <a:lnTo>
                  <a:pt x="243" y="145"/>
                </a:lnTo>
                <a:lnTo>
                  <a:pt x="247" y="153"/>
                </a:lnTo>
                <a:lnTo>
                  <a:pt x="252" y="161"/>
                </a:lnTo>
                <a:lnTo>
                  <a:pt x="252" y="161"/>
                </a:lnTo>
                <a:lnTo>
                  <a:pt x="252" y="161"/>
                </a:lnTo>
                <a:lnTo>
                  <a:pt x="252" y="161"/>
                </a:lnTo>
                <a:lnTo>
                  <a:pt x="255" y="161"/>
                </a:lnTo>
                <a:lnTo>
                  <a:pt x="255" y="161"/>
                </a:lnTo>
                <a:lnTo>
                  <a:pt x="254" y="158"/>
                </a:lnTo>
                <a:lnTo>
                  <a:pt x="254" y="158"/>
                </a:lnTo>
                <a:lnTo>
                  <a:pt x="251" y="150"/>
                </a:lnTo>
                <a:lnTo>
                  <a:pt x="251" y="150"/>
                </a:lnTo>
                <a:lnTo>
                  <a:pt x="246" y="142"/>
                </a:lnTo>
                <a:lnTo>
                  <a:pt x="240" y="134"/>
                </a:lnTo>
                <a:lnTo>
                  <a:pt x="240" y="134"/>
                </a:lnTo>
                <a:lnTo>
                  <a:pt x="232" y="123"/>
                </a:lnTo>
                <a:lnTo>
                  <a:pt x="232" y="123"/>
                </a:lnTo>
                <a:lnTo>
                  <a:pt x="227" y="118"/>
                </a:lnTo>
                <a:lnTo>
                  <a:pt x="227" y="118"/>
                </a:lnTo>
                <a:close/>
                <a:moveTo>
                  <a:pt x="167" y="396"/>
                </a:moveTo>
                <a:lnTo>
                  <a:pt x="167" y="396"/>
                </a:lnTo>
                <a:lnTo>
                  <a:pt x="165" y="398"/>
                </a:lnTo>
                <a:lnTo>
                  <a:pt x="164" y="398"/>
                </a:lnTo>
                <a:lnTo>
                  <a:pt x="164" y="398"/>
                </a:lnTo>
                <a:lnTo>
                  <a:pt x="154" y="426"/>
                </a:lnTo>
                <a:lnTo>
                  <a:pt x="154" y="426"/>
                </a:lnTo>
                <a:lnTo>
                  <a:pt x="153" y="432"/>
                </a:lnTo>
                <a:lnTo>
                  <a:pt x="153" y="432"/>
                </a:lnTo>
                <a:lnTo>
                  <a:pt x="156" y="432"/>
                </a:lnTo>
                <a:lnTo>
                  <a:pt x="156" y="432"/>
                </a:lnTo>
                <a:lnTo>
                  <a:pt x="156" y="429"/>
                </a:lnTo>
                <a:lnTo>
                  <a:pt x="156" y="429"/>
                </a:lnTo>
                <a:lnTo>
                  <a:pt x="158" y="427"/>
                </a:lnTo>
                <a:lnTo>
                  <a:pt x="158" y="427"/>
                </a:lnTo>
                <a:lnTo>
                  <a:pt x="159" y="424"/>
                </a:lnTo>
                <a:lnTo>
                  <a:pt x="159" y="424"/>
                </a:lnTo>
                <a:lnTo>
                  <a:pt x="164" y="407"/>
                </a:lnTo>
                <a:lnTo>
                  <a:pt x="164" y="407"/>
                </a:lnTo>
                <a:lnTo>
                  <a:pt x="167" y="396"/>
                </a:lnTo>
                <a:lnTo>
                  <a:pt x="167" y="396"/>
                </a:lnTo>
                <a:close/>
                <a:moveTo>
                  <a:pt x="143" y="394"/>
                </a:moveTo>
                <a:lnTo>
                  <a:pt x="143" y="394"/>
                </a:lnTo>
                <a:lnTo>
                  <a:pt x="142" y="394"/>
                </a:lnTo>
                <a:lnTo>
                  <a:pt x="142" y="394"/>
                </a:lnTo>
                <a:lnTo>
                  <a:pt x="132" y="398"/>
                </a:lnTo>
                <a:lnTo>
                  <a:pt x="132" y="398"/>
                </a:lnTo>
                <a:lnTo>
                  <a:pt x="131" y="398"/>
                </a:lnTo>
                <a:lnTo>
                  <a:pt x="131" y="398"/>
                </a:lnTo>
                <a:lnTo>
                  <a:pt x="128" y="407"/>
                </a:lnTo>
                <a:lnTo>
                  <a:pt x="128" y="407"/>
                </a:lnTo>
                <a:lnTo>
                  <a:pt x="128" y="409"/>
                </a:lnTo>
                <a:lnTo>
                  <a:pt x="128" y="409"/>
                </a:lnTo>
                <a:lnTo>
                  <a:pt x="137" y="405"/>
                </a:lnTo>
                <a:lnTo>
                  <a:pt x="137" y="405"/>
                </a:lnTo>
                <a:lnTo>
                  <a:pt x="139" y="405"/>
                </a:lnTo>
                <a:lnTo>
                  <a:pt x="139" y="405"/>
                </a:lnTo>
                <a:lnTo>
                  <a:pt x="143" y="394"/>
                </a:lnTo>
                <a:lnTo>
                  <a:pt x="143" y="394"/>
                </a:lnTo>
                <a:close/>
                <a:moveTo>
                  <a:pt x="247" y="177"/>
                </a:moveTo>
                <a:lnTo>
                  <a:pt x="247" y="177"/>
                </a:lnTo>
                <a:lnTo>
                  <a:pt x="247" y="175"/>
                </a:lnTo>
                <a:lnTo>
                  <a:pt x="247" y="175"/>
                </a:lnTo>
                <a:lnTo>
                  <a:pt x="246" y="172"/>
                </a:lnTo>
                <a:lnTo>
                  <a:pt x="246" y="172"/>
                </a:lnTo>
                <a:lnTo>
                  <a:pt x="247" y="170"/>
                </a:lnTo>
                <a:lnTo>
                  <a:pt x="247" y="170"/>
                </a:lnTo>
                <a:lnTo>
                  <a:pt x="249" y="170"/>
                </a:lnTo>
                <a:lnTo>
                  <a:pt x="249" y="170"/>
                </a:lnTo>
                <a:lnTo>
                  <a:pt x="252" y="174"/>
                </a:lnTo>
                <a:lnTo>
                  <a:pt x="252" y="174"/>
                </a:lnTo>
                <a:lnTo>
                  <a:pt x="252" y="175"/>
                </a:lnTo>
                <a:lnTo>
                  <a:pt x="252" y="175"/>
                </a:lnTo>
                <a:lnTo>
                  <a:pt x="255" y="175"/>
                </a:lnTo>
                <a:lnTo>
                  <a:pt x="255" y="175"/>
                </a:lnTo>
                <a:lnTo>
                  <a:pt x="251" y="166"/>
                </a:lnTo>
                <a:lnTo>
                  <a:pt x="251" y="166"/>
                </a:lnTo>
                <a:lnTo>
                  <a:pt x="241" y="172"/>
                </a:lnTo>
                <a:lnTo>
                  <a:pt x="232" y="180"/>
                </a:lnTo>
                <a:lnTo>
                  <a:pt x="232" y="180"/>
                </a:lnTo>
                <a:lnTo>
                  <a:pt x="233" y="181"/>
                </a:lnTo>
                <a:lnTo>
                  <a:pt x="233" y="181"/>
                </a:lnTo>
                <a:lnTo>
                  <a:pt x="247" y="177"/>
                </a:lnTo>
                <a:lnTo>
                  <a:pt x="247" y="177"/>
                </a:lnTo>
                <a:close/>
                <a:moveTo>
                  <a:pt x="199" y="328"/>
                </a:moveTo>
                <a:lnTo>
                  <a:pt x="199" y="328"/>
                </a:lnTo>
                <a:lnTo>
                  <a:pt x="199" y="327"/>
                </a:lnTo>
                <a:lnTo>
                  <a:pt x="199" y="327"/>
                </a:lnTo>
                <a:lnTo>
                  <a:pt x="199" y="312"/>
                </a:lnTo>
                <a:lnTo>
                  <a:pt x="199" y="312"/>
                </a:lnTo>
                <a:lnTo>
                  <a:pt x="197" y="309"/>
                </a:lnTo>
                <a:lnTo>
                  <a:pt x="197" y="309"/>
                </a:lnTo>
                <a:lnTo>
                  <a:pt x="194" y="309"/>
                </a:lnTo>
                <a:lnTo>
                  <a:pt x="194" y="309"/>
                </a:lnTo>
                <a:lnTo>
                  <a:pt x="194" y="312"/>
                </a:lnTo>
                <a:lnTo>
                  <a:pt x="194" y="312"/>
                </a:lnTo>
                <a:lnTo>
                  <a:pt x="195" y="314"/>
                </a:lnTo>
                <a:lnTo>
                  <a:pt x="195" y="314"/>
                </a:lnTo>
                <a:lnTo>
                  <a:pt x="194" y="315"/>
                </a:lnTo>
                <a:lnTo>
                  <a:pt x="194" y="315"/>
                </a:lnTo>
                <a:lnTo>
                  <a:pt x="192" y="317"/>
                </a:lnTo>
                <a:lnTo>
                  <a:pt x="192" y="317"/>
                </a:lnTo>
                <a:lnTo>
                  <a:pt x="192" y="317"/>
                </a:lnTo>
                <a:lnTo>
                  <a:pt x="192" y="317"/>
                </a:lnTo>
                <a:lnTo>
                  <a:pt x="191" y="322"/>
                </a:lnTo>
                <a:lnTo>
                  <a:pt x="191" y="322"/>
                </a:lnTo>
                <a:lnTo>
                  <a:pt x="192" y="322"/>
                </a:lnTo>
                <a:lnTo>
                  <a:pt x="192" y="322"/>
                </a:lnTo>
                <a:lnTo>
                  <a:pt x="194" y="322"/>
                </a:lnTo>
                <a:lnTo>
                  <a:pt x="194" y="322"/>
                </a:lnTo>
                <a:lnTo>
                  <a:pt x="195" y="323"/>
                </a:lnTo>
                <a:lnTo>
                  <a:pt x="195" y="323"/>
                </a:lnTo>
                <a:lnTo>
                  <a:pt x="195" y="325"/>
                </a:lnTo>
                <a:lnTo>
                  <a:pt x="195" y="325"/>
                </a:lnTo>
                <a:lnTo>
                  <a:pt x="194" y="325"/>
                </a:lnTo>
                <a:lnTo>
                  <a:pt x="194" y="325"/>
                </a:lnTo>
                <a:lnTo>
                  <a:pt x="191" y="327"/>
                </a:lnTo>
                <a:lnTo>
                  <a:pt x="191" y="327"/>
                </a:lnTo>
                <a:lnTo>
                  <a:pt x="189" y="328"/>
                </a:lnTo>
                <a:lnTo>
                  <a:pt x="189" y="328"/>
                </a:lnTo>
                <a:lnTo>
                  <a:pt x="188" y="331"/>
                </a:lnTo>
                <a:lnTo>
                  <a:pt x="188" y="331"/>
                </a:lnTo>
                <a:lnTo>
                  <a:pt x="194" y="331"/>
                </a:lnTo>
                <a:lnTo>
                  <a:pt x="194" y="331"/>
                </a:lnTo>
                <a:lnTo>
                  <a:pt x="195" y="328"/>
                </a:lnTo>
                <a:lnTo>
                  <a:pt x="199" y="328"/>
                </a:lnTo>
                <a:lnTo>
                  <a:pt x="199" y="328"/>
                </a:lnTo>
                <a:close/>
                <a:moveTo>
                  <a:pt x="8" y="423"/>
                </a:moveTo>
                <a:lnTo>
                  <a:pt x="8" y="423"/>
                </a:lnTo>
                <a:lnTo>
                  <a:pt x="6" y="435"/>
                </a:lnTo>
                <a:lnTo>
                  <a:pt x="6" y="435"/>
                </a:lnTo>
                <a:lnTo>
                  <a:pt x="14" y="435"/>
                </a:lnTo>
                <a:lnTo>
                  <a:pt x="14" y="435"/>
                </a:lnTo>
                <a:lnTo>
                  <a:pt x="16" y="434"/>
                </a:lnTo>
                <a:lnTo>
                  <a:pt x="16" y="434"/>
                </a:lnTo>
                <a:lnTo>
                  <a:pt x="16" y="432"/>
                </a:lnTo>
                <a:lnTo>
                  <a:pt x="16" y="432"/>
                </a:lnTo>
                <a:lnTo>
                  <a:pt x="16" y="432"/>
                </a:lnTo>
                <a:lnTo>
                  <a:pt x="16" y="432"/>
                </a:lnTo>
                <a:lnTo>
                  <a:pt x="12" y="434"/>
                </a:lnTo>
                <a:lnTo>
                  <a:pt x="12" y="434"/>
                </a:lnTo>
                <a:lnTo>
                  <a:pt x="11" y="434"/>
                </a:lnTo>
                <a:lnTo>
                  <a:pt x="11" y="434"/>
                </a:lnTo>
                <a:lnTo>
                  <a:pt x="11" y="434"/>
                </a:lnTo>
                <a:lnTo>
                  <a:pt x="9" y="434"/>
                </a:lnTo>
                <a:lnTo>
                  <a:pt x="9" y="432"/>
                </a:lnTo>
                <a:lnTo>
                  <a:pt x="9" y="432"/>
                </a:lnTo>
                <a:lnTo>
                  <a:pt x="8" y="431"/>
                </a:lnTo>
                <a:lnTo>
                  <a:pt x="8" y="431"/>
                </a:lnTo>
                <a:lnTo>
                  <a:pt x="8" y="429"/>
                </a:lnTo>
                <a:lnTo>
                  <a:pt x="9" y="429"/>
                </a:lnTo>
                <a:lnTo>
                  <a:pt x="9" y="429"/>
                </a:lnTo>
                <a:lnTo>
                  <a:pt x="11" y="427"/>
                </a:lnTo>
                <a:lnTo>
                  <a:pt x="11" y="427"/>
                </a:lnTo>
                <a:lnTo>
                  <a:pt x="14" y="415"/>
                </a:lnTo>
                <a:lnTo>
                  <a:pt x="14" y="415"/>
                </a:lnTo>
                <a:lnTo>
                  <a:pt x="17" y="398"/>
                </a:lnTo>
                <a:lnTo>
                  <a:pt x="17" y="398"/>
                </a:lnTo>
                <a:lnTo>
                  <a:pt x="17" y="396"/>
                </a:lnTo>
                <a:lnTo>
                  <a:pt x="17" y="396"/>
                </a:lnTo>
                <a:lnTo>
                  <a:pt x="14" y="398"/>
                </a:lnTo>
                <a:lnTo>
                  <a:pt x="14" y="398"/>
                </a:lnTo>
                <a:lnTo>
                  <a:pt x="14" y="398"/>
                </a:lnTo>
                <a:lnTo>
                  <a:pt x="14" y="398"/>
                </a:lnTo>
                <a:lnTo>
                  <a:pt x="11" y="412"/>
                </a:lnTo>
                <a:lnTo>
                  <a:pt x="11" y="412"/>
                </a:lnTo>
                <a:lnTo>
                  <a:pt x="11" y="416"/>
                </a:lnTo>
                <a:lnTo>
                  <a:pt x="11" y="416"/>
                </a:lnTo>
                <a:lnTo>
                  <a:pt x="11" y="418"/>
                </a:lnTo>
                <a:lnTo>
                  <a:pt x="11" y="418"/>
                </a:lnTo>
                <a:lnTo>
                  <a:pt x="11" y="421"/>
                </a:lnTo>
                <a:lnTo>
                  <a:pt x="11" y="421"/>
                </a:lnTo>
                <a:lnTo>
                  <a:pt x="9" y="423"/>
                </a:lnTo>
                <a:lnTo>
                  <a:pt x="8" y="423"/>
                </a:lnTo>
                <a:lnTo>
                  <a:pt x="8" y="423"/>
                </a:lnTo>
                <a:close/>
                <a:moveTo>
                  <a:pt x="246" y="155"/>
                </a:moveTo>
                <a:lnTo>
                  <a:pt x="246" y="155"/>
                </a:lnTo>
                <a:lnTo>
                  <a:pt x="240" y="159"/>
                </a:lnTo>
                <a:lnTo>
                  <a:pt x="240" y="159"/>
                </a:lnTo>
                <a:lnTo>
                  <a:pt x="227" y="167"/>
                </a:lnTo>
                <a:lnTo>
                  <a:pt x="227" y="167"/>
                </a:lnTo>
                <a:lnTo>
                  <a:pt x="225" y="169"/>
                </a:lnTo>
                <a:lnTo>
                  <a:pt x="225" y="169"/>
                </a:lnTo>
                <a:lnTo>
                  <a:pt x="225" y="169"/>
                </a:lnTo>
                <a:lnTo>
                  <a:pt x="225" y="169"/>
                </a:lnTo>
                <a:lnTo>
                  <a:pt x="249" y="162"/>
                </a:lnTo>
                <a:lnTo>
                  <a:pt x="249" y="162"/>
                </a:lnTo>
                <a:lnTo>
                  <a:pt x="246" y="155"/>
                </a:lnTo>
                <a:lnTo>
                  <a:pt x="246" y="155"/>
                </a:lnTo>
                <a:close/>
                <a:moveTo>
                  <a:pt x="265" y="390"/>
                </a:moveTo>
                <a:lnTo>
                  <a:pt x="265" y="390"/>
                </a:lnTo>
                <a:lnTo>
                  <a:pt x="266" y="391"/>
                </a:lnTo>
                <a:lnTo>
                  <a:pt x="266" y="391"/>
                </a:lnTo>
                <a:lnTo>
                  <a:pt x="268" y="393"/>
                </a:lnTo>
                <a:lnTo>
                  <a:pt x="268" y="394"/>
                </a:lnTo>
                <a:lnTo>
                  <a:pt x="268" y="394"/>
                </a:lnTo>
                <a:lnTo>
                  <a:pt x="266" y="396"/>
                </a:lnTo>
                <a:lnTo>
                  <a:pt x="266" y="396"/>
                </a:lnTo>
                <a:lnTo>
                  <a:pt x="262" y="399"/>
                </a:lnTo>
                <a:lnTo>
                  <a:pt x="262" y="399"/>
                </a:lnTo>
                <a:lnTo>
                  <a:pt x="262" y="401"/>
                </a:lnTo>
                <a:lnTo>
                  <a:pt x="262" y="401"/>
                </a:lnTo>
                <a:lnTo>
                  <a:pt x="257" y="410"/>
                </a:lnTo>
                <a:lnTo>
                  <a:pt x="257" y="410"/>
                </a:lnTo>
                <a:lnTo>
                  <a:pt x="257" y="410"/>
                </a:lnTo>
                <a:lnTo>
                  <a:pt x="257" y="410"/>
                </a:lnTo>
                <a:lnTo>
                  <a:pt x="262" y="410"/>
                </a:lnTo>
                <a:lnTo>
                  <a:pt x="262" y="410"/>
                </a:lnTo>
                <a:lnTo>
                  <a:pt x="263" y="409"/>
                </a:lnTo>
                <a:lnTo>
                  <a:pt x="263" y="409"/>
                </a:lnTo>
                <a:lnTo>
                  <a:pt x="265" y="407"/>
                </a:lnTo>
                <a:lnTo>
                  <a:pt x="265" y="407"/>
                </a:lnTo>
                <a:lnTo>
                  <a:pt x="266" y="401"/>
                </a:lnTo>
                <a:lnTo>
                  <a:pt x="266" y="401"/>
                </a:lnTo>
                <a:lnTo>
                  <a:pt x="268" y="396"/>
                </a:lnTo>
                <a:lnTo>
                  <a:pt x="268" y="396"/>
                </a:lnTo>
                <a:lnTo>
                  <a:pt x="268" y="396"/>
                </a:lnTo>
                <a:lnTo>
                  <a:pt x="268" y="396"/>
                </a:lnTo>
                <a:lnTo>
                  <a:pt x="270" y="390"/>
                </a:lnTo>
                <a:lnTo>
                  <a:pt x="270" y="390"/>
                </a:lnTo>
                <a:lnTo>
                  <a:pt x="270" y="388"/>
                </a:lnTo>
                <a:lnTo>
                  <a:pt x="270" y="388"/>
                </a:lnTo>
                <a:lnTo>
                  <a:pt x="268" y="383"/>
                </a:lnTo>
                <a:lnTo>
                  <a:pt x="268" y="383"/>
                </a:lnTo>
                <a:lnTo>
                  <a:pt x="265" y="390"/>
                </a:lnTo>
                <a:lnTo>
                  <a:pt x="265" y="390"/>
                </a:lnTo>
                <a:close/>
                <a:moveTo>
                  <a:pt x="154" y="391"/>
                </a:moveTo>
                <a:lnTo>
                  <a:pt x="154" y="391"/>
                </a:lnTo>
                <a:lnTo>
                  <a:pt x="153" y="391"/>
                </a:lnTo>
                <a:lnTo>
                  <a:pt x="153" y="391"/>
                </a:lnTo>
                <a:lnTo>
                  <a:pt x="147" y="393"/>
                </a:lnTo>
                <a:lnTo>
                  <a:pt x="147" y="393"/>
                </a:lnTo>
                <a:lnTo>
                  <a:pt x="145" y="394"/>
                </a:lnTo>
                <a:lnTo>
                  <a:pt x="145" y="394"/>
                </a:lnTo>
                <a:lnTo>
                  <a:pt x="142" y="404"/>
                </a:lnTo>
                <a:lnTo>
                  <a:pt x="142" y="404"/>
                </a:lnTo>
                <a:lnTo>
                  <a:pt x="142" y="405"/>
                </a:lnTo>
                <a:lnTo>
                  <a:pt x="142" y="405"/>
                </a:lnTo>
                <a:lnTo>
                  <a:pt x="142" y="405"/>
                </a:lnTo>
                <a:lnTo>
                  <a:pt x="142" y="405"/>
                </a:lnTo>
                <a:lnTo>
                  <a:pt x="150" y="404"/>
                </a:lnTo>
                <a:lnTo>
                  <a:pt x="150" y="404"/>
                </a:lnTo>
                <a:lnTo>
                  <a:pt x="151" y="402"/>
                </a:lnTo>
                <a:lnTo>
                  <a:pt x="151" y="402"/>
                </a:lnTo>
                <a:lnTo>
                  <a:pt x="154" y="393"/>
                </a:lnTo>
                <a:lnTo>
                  <a:pt x="154" y="393"/>
                </a:lnTo>
                <a:lnTo>
                  <a:pt x="154" y="391"/>
                </a:lnTo>
                <a:lnTo>
                  <a:pt x="154" y="391"/>
                </a:lnTo>
                <a:close/>
                <a:moveTo>
                  <a:pt x="112" y="415"/>
                </a:moveTo>
                <a:lnTo>
                  <a:pt x="112" y="415"/>
                </a:lnTo>
                <a:lnTo>
                  <a:pt x="104" y="416"/>
                </a:lnTo>
                <a:lnTo>
                  <a:pt x="104" y="416"/>
                </a:lnTo>
                <a:lnTo>
                  <a:pt x="102" y="416"/>
                </a:lnTo>
                <a:lnTo>
                  <a:pt x="102" y="416"/>
                </a:lnTo>
                <a:lnTo>
                  <a:pt x="101" y="423"/>
                </a:lnTo>
                <a:lnTo>
                  <a:pt x="99" y="431"/>
                </a:lnTo>
                <a:lnTo>
                  <a:pt x="99" y="431"/>
                </a:lnTo>
                <a:lnTo>
                  <a:pt x="99" y="431"/>
                </a:lnTo>
                <a:lnTo>
                  <a:pt x="99" y="431"/>
                </a:lnTo>
                <a:lnTo>
                  <a:pt x="107" y="427"/>
                </a:lnTo>
                <a:lnTo>
                  <a:pt x="107" y="427"/>
                </a:lnTo>
                <a:lnTo>
                  <a:pt x="107" y="426"/>
                </a:lnTo>
                <a:lnTo>
                  <a:pt x="107" y="426"/>
                </a:lnTo>
                <a:lnTo>
                  <a:pt x="110" y="415"/>
                </a:lnTo>
                <a:lnTo>
                  <a:pt x="110" y="415"/>
                </a:lnTo>
                <a:lnTo>
                  <a:pt x="112" y="415"/>
                </a:lnTo>
                <a:lnTo>
                  <a:pt x="112" y="415"/>
                </a:lnTo>
                <a:close/>
                <a:moveTo>
                  <a:pt x="66" y="420"/>
                </a:moveTo>
                <a:lnTo>
                  <a:pt x="66" y="420"/>
                </a:lnTo>
                <a:lnTo>
                  <a:pt x="74" y="416"/>
                </a:lnTo>
                <a:lnTo>
                  <a:pt x="74" y="416"/>
                </a:lnTo>
                <a:lnTo>
                  <a:pt x="74" y="415"/>
                </a:lnTo>
                <a:lnTo>
                  <a:pt x="74" y="415"/>
                </a:lnTo>
                <a:lnTo>
                  <a:pt x="79" y="404"/>
                </a:lnTo>
                <a:lnTo>
                  <a:pt x="79" y="404"/>
                </a:lnTo>
                <a:lnTo>
                  <a:pt x="79" y="402"/>
                </a:lnTo>
                <a:lnTo>
                  <a:pt x="79" y="402"/>
                </a:lnTo>
                <a:lnTo>
                  <a:pt x="72" y="404"/>
                </a:lnTo>
                <a:lnTo>
                  <a:pt x="72" y="404"/>
                </a:lnTo>
                <a:lnTo>
                  <a:pt x="71" y="405"/>
                </a:lnTo>
                <a:lnTo>
                  <a:pt x="71" y="405"/>
                </a:lnTo>
                <a:lnTo>
                  <a:pt x="66" y="416"/>
                </a:lnTo>
                <a:lnTo>
                  <a:pt x="66" y="416"/>
                </a:lnTo>
                <a:lnTo>
                  <a:pt x="66" y="420"/>
                </a:lnTo>
                <a:lnTo>
                  <a:pt x="66" y="420"/>
                </a:lnTo>
                <a:close/>
                <a:moveTo>
                  <a:pt x="235" y="394"/>
                </a:moveTo>
                <a:lnTo>
                  <a:pt x="235" y="394"/>
                </a:lnTo>
                <a:lnTo>
                  <a:pt x="229" y="409"/>
                </a:lnTo>
                <a:lnTo>
                  <a:pt x="229" y="409"/>
                </a:lnTo>
                <a:lnTo>
                  <a:pt x="236" y="405"/>
                </a:lnTo>
                <a:lnTo>
                  <a:pt x="236" y="405"/>
                </a:lnTo>
                <a:lnTo>
                  <a:pt x="238" y="404"/>
                </a:lnTo>
                <a:lnTo>
                  <a:pt x="238" y="404"/>
                </a:lnTo>
                <a:lnTo>
                  <a:pt x="243" y="394"/>
                </a:lnTo>
                <a:lnTo>
                  <a:pt x="243" y="394"/>
                </a:lnTo>
                <a:lnTo>
                  <a:pt x="243" y="394"/>
                </a:lnTo>
                <a:lnTo>
                  <a:pt x="243" y="394"/>
                </a:lnTo>
                <a:lnTo>
                  <a:pt x="235" y="394"/>
                </a:lnTo>
                <a:lnTo>
                  <a:pt x="235" y="394"/>
                </a:lnTo>
                <a:close/>
                <a:moveTo>
                  <a:pt x="194" y="368"/>
                </a:moveTo>
                <a:lnTo>
                  <a:pt x="194" y="368"/>
                </a:lnTo>
                <a:lnTo>
                  <a:pt x="194" y="366"/>
                </a:lnTo>
                <a:lnTo>
                  <a:pt x="194" y="366"/>
                </a:lnTo>
                <a:lnTo>
                  <a:pt x="195" y="360"/>
                </a:lnTo>
                <a:lnTo>
                  <a:pt x="195" y="352"/>
                </a:lnTo>
                <a:lnTo>
                  <a:pt x="195" y="352"/>
                </a:lnTo>
                <a:lnTo>
                  <a:pt x="197" y="349"/>
                </a:lnTo>
                <a:lnTo>
                  <a:pt x="197" y="349"/>
                </a:lnTo>
                <a:lnTo>
                  <a:pt x="199" y="347"/>
                </a:lnTo>
                <a:lnTo>
                  <a:pt x="199" y="347"/>
                </a:lnTo>
                <a:lnTo>
                  <a:pt x="199" y="336"/>
                </a:lnTo>
                <a:lnTo>
                  <a:pt x="199" y="336"/>
                </a:lnTo>
                <a:lnTo>
                  <a:pt x="199" y="336"/>
                </a:lnTo>
                <a:lnTo>
                  <a:pt x="199" y="336"/>
                </a:lnTo>
                <a:lnTo>
                  <a:pt x="197" y="336"/>
                </a:lnTo>
                <a:lnTo>
                  <a:pt x="197" y="336"/>
                </a:lnTo>
                <a:lnTo>
                  <a:pt x="195" y="342"/>
                </a:lnTo>
                <a:lnTo>
                  <a:pt x="195" y="342"/>
                </a:lnTo>
                <a:lnTo>
                  <a:pt x="189" y="364"/>
                </a:lnTo>
                <a:lnTo>
                  <a:pt x="189" y="364"/>
                </a:lnTo>
                <a:lnTo>
                  <a:pt x="189" y="364"/>
                </a:lnTo>
                <a:lnTo>
                  <a:pt x="189" y="364"/>
                </a:lnTo>
                <a:lnTo>
                  <a:pt x="194" y="368"/>
                </a:lnTo>
                <a:lnTo>
                  <a:pt x="194" y="368"/>
                </a:lnTo>
                <a:close/>
                <a:moveTo>
                  <a:pt x="162" y="421"/>
                </a:moveTo>
                <a:lnTo>
                  <a:pt x="162" y="421"/>
                </a:lnTo>
                <a:lnTo>
                  <a:pt x="162" y="421"/>
                </a:lnTo>
                <a:lnTo>
                  <a:pt x="162" y="421"/>
                </a:lnTo>
                <a:lnTo>
                  <a:pt x="165" y="420"/>
                </a:lnTo>
                <a:lnTo>
                  <a:pt x="165" y="420"/>
                </a:lnTo>
                <a:lnTo>
                  <a:pt x="167" y="416"/>
                </a:lnTo>
                <a:lnTo>
                  <a:pt x="167" y="416"/>
                </a:lnTo>
                <a:lnTo>
                  <a:pt x="172" y="405"/>
                </a:lnTo>
                <a:lnTo>
                  <a:pt x="172" y="405"/>
                </a:lnTo>
                <a:lnTo>
                  <a:pt x="175" y="396"/>
                </a:lnTo>
                <a:lnTo>
                  <a:pt x="175" y="396"/>
                </a:lnTo>
                <a:lnTo>
                  <a:pt x="175" y="394"/>
                </a:lnTo>
                <a:lnTo>
                  <a:pt x="175" y="394"/>
                </a:lnTo>
                <a:lnTo>
                  <a:pt x="172" y="396"/>
                </a:lnTo>
                <a:lnTo>
                  <a:pt x="172" y="396"/>
                </a:lnTo>
                <a:lnTo>
                  <a:pt x="170" y="396"/>
                </a:lnTo>
                <a:lnTo>
                  <a:pt x="169" y="398"/>
                </a:lnTo>
                <a:lnTo>
                  <a:pt x="169" y="398"/>
                </a:lnTo>
                <a:lnTo>
                  <a:pt x="164" y="418"/>
                </a:lnTo>
                <a:lnTo>
                  <a:pt x="164" y="418"/>
                </a:lnTo>
                <a:lnTo>
                  <a:pt x="162" y="421"/>
                </a:lnTo>
                <a:lnTo>
                  <a:pt x="162" y="421"/>
                </a:lnTo>
                <a:close/>
                <a:moveTo>
                  <a:pt x="134" y="427"/>
                </a:moveTo>
                <a:lnTo>
                  <a:pt x="134" y="427"/>
                </a:lnTo>
                <a:lnTo>
                  <a:pt x="134" y="427"/>
                </a:lnTo>
                <a:lnTo>
                  <a:pt x="134" y="427"/>
                </a:lnTo>
                <a:lnTo>
                  <a:pt x="140" y="426"/>
                </a:lnTo>
                <a:lnTo>
                  <a:pt x="140" y="426"/>
                </a:lnTo>
                <a:lnTo>
                  <a:pt x="142" y="426"/>
                </a:lnTo>
                <a:lnTo>
                  <a:pt x="142" y="426"/>
                </a:lnTo>
                <a:lnTo>
                  <a:pt x="147" y="413"/>
                </a:lnTo>
                <a:lnTo>
                  <a:pt x="147" y="413"/>
                </a:lnTo>
                <a:lnTo>
                  <a:pt x="147" y="413"/>
                </a:lnTo>
                <a:lnTo>
                  <a:pt x="147" y="413"/>
                </a:lnTo>
                <a:lnTo>
                  <a:pt x="137" y="416"/>
                </a:lnTo>
                <a:lnTo>
                  <a:pt x="137" y="416"/>
                </a:lnTo>
                <a:lnTo>
                  <a:pt x="137" y="418"/>
                </a:lnTo>
                <a:lnTo>
                  <a:pt x="137" y="418"/>
                </a:lnTo>
                <a:lnTo>
                  <a:pt x="134" y="427"/>
                </a:lnTo>
                <a:lnTo>
                  <a:pt x="134" y="427"/>
                </a:lnTo>
                <a:lnTo>
                  <a:pt x="134" y="427"/>
                </a:lnTo>
                <a:lnTo>
                  <a:pt x="134" y="427"/>
                </a:lnTo>
                <a:close/>
                <a:moveTo>
                  <a:pt x="186" y="368"/>
                </a:moveTo>
                <a:lnTo>
                  <a:pt x="186" y="368"/>
                </a:lnTo>
                <a:lnTo>
                  <a:pt x="181" y="366"/>
                </a:lnTo>
                <a:lnTo>
                  <a:pt x="181" y="366"/>
                </a:lnTo>
                <a:lnTo>
                  <a:pt x="178" y="364"/>
                </a:lnTo>
                <a:lnTo>
                  <a:pt x="178" y="364"/>
                </a:lnTo>
                <a:lnTo>
                  <a:pt x="175" y="374"/>
                </a:lnTo>
                <a:lnTo>
                  <a:pt x="175" y="374"/>
                </a:lnTo>
                <a:lnTo>
                  <a:pt x="177" y="377"/>
                </a:lnTo>
                <a:lnTo>
                  <a:pt x="177" y="377"/>
                </a:lnTo>
                <a:lnTo>
                  <a:pt x="175" y="379"/>
                </a:lnTo>
                <a:lnTo>
                  <a:pt x="175" y="379"/>
                </a:lnTo>
                <a:lnTo>
                  <a:pt x="181" y="379"/>
                </a:lnTo>
                <a:lnTo>
                  <a:pt x="181" y="379"/>
                </a:lnTo>
                <a:lnTo>
                  <a:pt x="186" y="368"/>
                </a:lnTo>
                <a:lnTo>
                  <a:pt x="186" y="368"/>
                </a:lnTo>
                <a:close/>
                <a:moveTo>
                  <a:pt x="218" y="161"/>
                </a:moveTo>
                <a:lnTo>
                  <a:pt x="218" y="161"/>
                </a:lnTo>
                <a:lnTo>
                  <a:pt x="244" y="151"/>
                </a:lnTo>
                <a:lnTo>
                  <a:pt x="244" y="151"/>
                </a:lnTo>
                <a:lnTo>
                  <a:pt x="240" y="145"/>
                </a:lnTo>
                <a:lnTo>
                  <a:pt x="240" y="145"/>
                </a:lnTo>
                <a:lnTo>
                  <a:pt x="218" y="161"/>
                </a:lnTo>
                <a:lnTo>
                  <a:pt x="218" y="161"/>
                </a:lnTo>
                <a:close/>
                <a:moveTo>
                  <a:pt x="199" y="412"/>
                </a:moveTo>
                <a:lnTo>
                  <a:pt x="199" y="412"/>
                </a:lnTo>
                <a:lnTo>
                  <a:pt x="199" y="412"/>
                </a:lnTo>
                <a:lnTo>
                  <a:pt x="199" y="412"/>
                </a:lnTo>
                <a:lnTo>
                  <a:pt x="206" y="407"/>
                </a:lnTo>
                <a:lnTo>
                  <a:pt x="206" y="407"/>
                </a:lnTo>
                <a:lnTo>
                  <a:pt x="208" y="407"/>
                </a:lnTo>
                <a:lnTo>
                  <a:pt x="208" y="407"/>
                </a:lnTo>
                <a:lnTo>
                  <a:pt x="210" y="401"/>
                </a:lnTo>
                <a:lnTo>
                  <a:pt x="210" y="401"/>
                </a:lnTo>
                <a:lnTo>
                  <a:pt x="211" y="398"/>
                </a:lnTo>
                <a:lnTo>
                  <a:pt x="211" y="398"/>
                </a:lnTo>
                <a:lnTo>
                  <a:pt x="203" y="398"/>
                </a:lnTo>
                <a:lnTo>
                  <a:pt x="203" y="398"/>
                </a:lnTo>
                <a:lnTo>
                  <a:pt x="202" y="401"/>
                </a:lnTo>
                <a:lnTo>
                  <a:pt x="202" y="401"/>
                </a:lnTo>
                <a:lnTo>
                  <a:pt x="202" y="401"/>
                </a:lnTo>
                <a:lnTo>
                  <a:pt x="202" y="401"/>
                </a:lnTo>
                <a:lnTo>
                  <a:pt x="202" y="404"/>
                </a:lnTo>
                <a:lnTo>
                  <a:pt x="202" y="404"/>
                </a:lnTo>
                <a:lnTo>
                  <a:pt x="200" y="407"/>
                </a:lnTo>
                <a:lnTo>
                  <a:pt x="200" y="407"/>
                </a:lnTo>
                <a:lnTo>
                  <a:pt x="199" y="412"/>
                </a:lnTo>
                <a:lnTo>
                  <a:pt x="199" y="412"/>
                </a:lnTo>
                <a:lnTo>
                  <a:pt x="199" y="412"/>
                </a:lnTo>
                <a:lnTo>
                  <a:pt x="199" y="412"/>
                </a:lnTo>
                <a:close/>
                <a:moveTo>
                  <a:pt x="102" y="443"/>
                </a:moveTo>
                <a:lnTo>
                  <a:pt x="102" y="443"/>
                </a:lnTo>
                <a:lnTo>
                  <a:pt x="102" y="443"/>
                </a:lnTo>
                <a:lnTo>
                  <a:pt x="102" y="443"/>
                </a:lnTo>
                <a:lnTo>
                  <a:pt x="107" y="443"/>
                </a:lnTo>
                <a:lnTo>
                  <a:pt x="107" y="443"/>
                </a:lnTo>
                <a:lnTo>
                  <a:pt x="132" y="443"/>
                </a:lnTo>
                <a:lnTo>
                  <a:pt x="132" y="443"/>
                </a:lnTo>
                <a:lnTo>
                  <a:pt x="181" y="443"/>
                </a:lnTo>
                <a:lnTo>
                  <a:pt x="181" y="443"/>
                </a:lnTo>
                <a:lnTo>
                  <a:pt x="186" y="443"/>
                </a:lnTo>
                <a:lnTo>
                  <a:pt x="186" y="443"/>
                </a:lnTo>
                <a:lnTo>
                  <a:pt x="184" y="442"/>
                </a:lnTo>
                <a:lnTo>
                  <a:pt x="184" y="442"/>
                </a:lnTo>
                <a:lnTo>
                  <a:pt x="165" y="442"/>
                </a:lnTo>
                <a:lnTo>
                  <a:pt x="165" y="442"/>
                </a:lnTo>
                <a:lnTo>
                  <a:pt x="162" y="442"/>
                </a:lnTo>
                <a:lnTo>
                  <a:pt x="162" y="442"/>
                </a:lnTo>
                <a:lnTo>
                  <a:pt x="161" y="442"/>
                </a:lnTo>
                <a:lnTo>
                  <a:pt x="161" y="442"/>
                </a:lnTo>
                <a:lnTo>
                  <a:pt x="158" y="442"/>
                </a:lnTo>
                <a:lnTo>
                  <a:pt x="158" y="442"/>
                </a:lnTo>
                <a:lnTo>
                  <a:pt x="121" y="443"/>
                </a:lnTo>
                <a:lnTo>
                  <a:pt x="121" y="443"/>
                </a:lnTo>
                <a:lnTo>
                  <a:pt x="102" y="443"/>
                </a:lnTo>
                <a:lnTo>
                  <a:pt x="102" y="443"/>
                </a:lnTo>
                <a:close/>
                <a:moveTo>
                  <a:pt x="134" y="418"/>
                </a:moveTo>
                <a:lnTo>
                  <a:pt x="134" y="418"/>
                </a:lnTo>
                <a:lnTo>
                  <a:pt x="124" y="423"/>
                </a:lnTo>
                <a:lnTo>
                  <a:pt x="124" y="423"/>
                </a:lnTo>
                <a:lnTo>
                  <a:pt x="121" y="424"/>
                </a:lnTo>
                <a:lnTo>
                  <a:pt x="121" y="424"/>
                </a:lnTo>
                <a:lnTo>
                  <a:pt x="121" y="427"/>
                </a:lnTo>
                <a:lnTo>
                  <a:pt x="121" y="427"/>
                </a:lnTo>
                <a:lnTo>
                  <a:pt x="120" y="431"/>
                </a:lnTo>
                <a:lnTo>
                  <a:pt x="120" y="431"/>
                </a:lnTo>
                <a:lnTo>
                  <a:pt x="121" y="431"/>
                </a:lnTo>
                <a:lnTo>
                  <a:pt x="121" y="431"/>
                </a:lnTo>
                <a:lnTo>
                  <a:pt x="129" y="429"/>
                </a:lnTo>
                <a:lnTo>
                  <a:pt x="129" y="429"/>
                </a:lnTo>
                <a:lnTo>
                  <a:pt x="131" y="427"/>
                </a:lnTo>
                <a:lnTo>
                  <a:pt x="131" y="427"/>
                </a:lnTo>
                <a:lnTo>
                  <a:pt x="134" y="418"/>
                </a:lnTo>
                <a:lnTo>
                  <a:pt x="134" y="418"/>
                </a:lnTo>
                <a:lnTo>
                  <a:pt x="134" y="418"/>
                </a:lnTo>
                <a:lnTo>
                  <a:pt x="134" y="418"/>
                </a:lnTo>
                <a:close/>
                <a:moveTo>
                  <a:pt x="266" y="377"/>
                </a:moveTo>
                <a:lnTo>
                  <a:pt x="266" y="377"/>
                </a:lnTo>
                <a:lnTo>
                  <a:pt x="262" y="377"/>
                </a:lnTo>
                <a:lnTo>
                  <a:pt x="262" y="377"/>
                </a:lnTo>
                <a:lnTo>
                  <a:pt x="260" y="377"/>
                </a:lnTo>
                <a:lnTo>
                  <a:pt x="260" y="379"/>
                </a:lnTo>
                <a:lnTo>
                  <a:pt x="260" y="379"/>
                </a:lnTo>
                <a:lnTo>
                  <a:pt x="255" y="390"/>
                </a:lnTo>
                <a:lnTo>
                  <a:pt x="255" y="390"/>
                </a:lnTo>
                <a:lnTo>
                  <a:pt x="255" y="390"/>
                </a:lnTo>
                <a:lnTo>
                  <a:pt x="255" y="390"/>
                </a:lnTo>
                <a:lnTo>
                  <a:pt x="262" y="390"/>
                </a:lnTo>
                <a:lnTo>
                  <a:pt x="262" y="390"/>
                </a:lnTo>
                <a:lnTo>
                  <a:pt x="265" y="382"/>
                </a:lnTo>
                <a:lnTo>
                  <a:pt x="265" y="382"/>
                </a:lnTo>
                <a:lnTo>
                  <a:pt x="266" y="379"/>
                </a:lnTo>
                <a:lnTo>
                  <a:pt x="266" y="377"/>
                </a:lnTo>
                <a:lnTo>
                  <a:pt x="266" y="377"/>
                </a:lnTo>
                <a:close/>
                <a:moveTo>
                  <a:pt x="225" y="396"/>
                </a:moveTo>
                <a:lnTo>
                  <a:pt x="225" y="396"/>
                </a:lnTo>
                <a:lnTo>
                  <a:pt x="219" y="413"/>
                </a:lnTo>
                <a:lnTo>
                  <a:pt x="219" y="413"/>
                </a:lnTo>
                <a:lnTo>
                  <a:pt x="221" y="412"/>
                </a:lnTo>
                <a:lnTo>
                  <a:pt x="221" y="412"/>
                </a:lnTo>
                <a:lnTo>
                  <a:pt x="224" y="410"/>
                </a:lnTo>
                <a:lnTo>
                  <a:pt x="224" y="410"/>
                </a:lnTo>
                <a:lnTo>
                  <a:pt x="225" y="409"/>
                </a:lnTo>
                <a:lnTo>
                  <a:pt x="225" y="409"/>
                </a:lnTo>
                <a:lnTo>
                  <a:pt x="230" y="396"/>
                </a:lnTo>
                <a:lnTo>
                  <a:pt x="230" y="396"/>
                </a:lnTo>
                <a:lnTo>
                  <a:pt x="232" y="394"/>
                </a:lnTo>
                <a:lnTo>
                  <a:pt x="232" y="394"/>
                </a:lnTo>
                <a:lnTo>
                  <a:pt x="225" y="396"/>
                </a:lnTo>
                <a:lnTo>
                  <a:pt x="225" y="396"/>
                </a:lnTo>
                <a:close/>
                <a:moveTo>
                  <a:pt x="135" y="181"/>
                </a:moveTo>
                <a:lnTo>
                  <a:pt x="135" y="181"/>
                </a:lnTo>
                <a:lnTo>
                  <a:pt x="135" y="181"/>
                </a:lnTo>
                <a:lnTo>
                  <a:pt x="135" y="181"/>
                </a:lnTo>
                <a:lnTo>
                  <a:pt x="135" y="181"/>
                </a:lnTo>
                <a:lnTo>
                  <a:pt x="135" y="181"/>
                </a:lnTo>
                <a:lnTo>
                  <a:pt x="142" y="178"/>
                </a:lnTo>
                <a:lnTo>
                  <a:pt x="142" y="178"/>
                </a:lnTo>
                <a:lnTo>
                  <a:pt x="143" y="177"/>
                </a:lnTo>
                <a:lnTo>
                  <a:pt x="145" y="174"/>
                </a:lnTo>
                <a:lnTo>
                  <a:pt x="145" y="174"/>
                </a:lnTo>
                <a:lnTo>
                  <a:pt x="147" y="170"/>
                </a:lnTo>
                <a:lnTo>
                  <a:pt x="147" y="170"/>
                </a:lnTo>
                <a:lnTo>
                  <a:pt x="148" y="169"/>
                </a:lnTo>
                <a:lnTo>
                  <a:pt x="148" y="169"/>
                </a:lnTo>
                <a:lnTo>
                  <a:pt x="147" y="169"/>
                </a:lnTo>
                <a:lnTo>
                  <a:pt x="147" y="169"/>
                </a:lnTo>
                <a:lnTo>
                  <a:pt x="140" y="169"/>
                </a:lnTo>
                <a:lnTo>
                  <a:pt x="135" y="169"/>
                </a:lnTo>
                <a:lnTo>
                  <a:pt x="135" y="169"/>
                </a:lnTo>
                <a:lnTo>
                  <a:pt x="132" y="175"/>
                </a:lnTo>
                <a:lnTo>
                  <a:pt x="132" y="175"/>
                </a:lnTo>
                <a:lnTo>
                  <a:pt x="134" y="174"/>
                </a:lnTo>
                <a:lnTo>
                  <a:pt x="134" y="174"/>
                </a:lnTo>
                <a:lnTo>
                  <a:pt x="137" y="170"/>
                </a:lnTo>
                <a:lnTo>
                  <a:pt x="137" y="170"/>
                </a:lnTo>
                <a:lnTo>
                  <a:pt x="139" y="170"/>
                </a:lnTo>
                <a:lnTo>
                  <a:pt x="139" y="170"/>
                </a:lnTo>
                <a:lnTo>
                  <a:pt x="140" y="172"/>
                </a:lnTo>
                <a:lnTo>
                  <a:pt x="140" y="172"/>
                </a:lnTo>
                <a:lnTo>
                  <a:pt x="139" y="174"/>
                </a:lnTo>
                <a:lnTo>
                  <a:pt x="139" y="174"/>
                </a:lnTo>
                <a:lnTo>
                  <a:pt x="137" y="177"/>
                </a:lnTo>
                <a:lnTo>
                  <a:pt x="137" y="177"/>
                </a:lnTo>
                <a:lnTo>
                  <a:pt x="135" y="181"/>
                </a:lnTo>
                <a:lnTo>
                  <a:pt x="135" y="181"/>
                </a:lnTo>
                <a:close/>
                <a:moveTo>
                  <a:pt x="123" y="412"/>
                </a:moveTo>
                <a:lnTo>
                  <a:pt x="123" y="412"/>
                </a:lnTo>
                <a:lnTo>
                  <a:pt x="123" y="412"/>
                </a:lnTo>
                <a:lnTo>
                  <a:pt x="123" y="412"/>
                </a:lnTo>
                <a:lnTo>
                  <a:pt x="115" y="413"/>
                </a:lnTo>
                <a:lnTo>
                  <a:pt x="115" y="413"/>
                </a:lnTo>
                <a:lnTo>
                  <a:pt x="113" y="415"/>
                </a:lnTo>
                <a:lnTo>
                  <a:pt x="113" y="415"/>
                </a:lnTo>
                <a:lnTo>
                  <a:pt x="110" y="424"/>
                </a:lnTo>
                <a:lnTo>
                  <a:pt x="110" y="424"/>
                </a:lnTo>
                <a:lnTo>
                  <a:pt x="110" y="424"/>
                </a:lnTo>
                <a:lnTo>
                  <a:pt x="110" y="424"/>
                </a:lnTo>
                <a:lnTo>
                  <a:pt x="112" y="424"/>
                </a:lnTo>
                <a:lnTo>
                  <a:pt x="112" y="424"/>
                </a:lnTo>
                <a:lnTo>
                  <a:pt x="118" y="423"/>
                </a:lnTo>
                <a:lnTo>
                  <a:pt x="118" y="423"/>
                </a:lnTo>
                <a:lnTo>
                  <a:pt x="120" y="421"/>
                </a:lnTo>
                <a:lnTo>
                  <a:pt x="120" y="420"/>
                </a:lnTo>
                <a:lnTo>
                  <a:pt x="120" y="420"/>
                </a:lnTo>
                <a:lnTo>
                  <a:pt x="123" y="413"/>
                </a:lnTo>
                <a:lnTo>
                  <a:pt x="123" y="413"/>
                </a:lnTo>
                <a:lnTo>
                  <a:pt x="123" y="412"/>
                </a:lnTo>
                <a:lnTo>
                  <a:pt x="123" y="412"/>
                </a:lnTo>
                <a:close/>
                <a:moveTo>
                  <a:pt x="129" y="399"/>
                </a:moveTo>
                <a:lnTo>
                  <a:pt x="129" y="399"/>
                </a:lnTo>
                <a:lnTo>
                  <a:pt x="128" y="399"/>
                </a:lnTo>
                <a:lnTo>
                  <a:pt x="128" y="399"/>
                </a:lnTo>
                <a:lnTo>
                  <a:pt x="118" y="402"/>
                </a:lnTo>
                <a:lnTo>
                  <a:pt x="118" y="402"/>
                </a:lnTo>
                <a:lnTo>
                  <a:pt x="118" y="402"/>
                </a:lnTo>
                <a:lnTo>
                  <a:pt x="118" y="402"/>
                </a:lnTo>
                <a:lnTo>
                  <a:pt x="115" y="410"/>
                </a:lnTo>
                <a:lnTo>
                  <a:pt x="115" y="410"/>
                </a:lnTo>
                <a:lnTo>
                  <a:pt x="115" y="410"/>
                </a:lnTo>
                <a:lnTo>
                  <a:pt x="115" y="410"/>
                </a:lnTo>
                <a:lnTo>
                  <a:pt x="124" y="409"/>
                </a:lnTo>
                <a:lnTo>
                  <a:pt x="124" y="409"/>
                </a:lnTo>
                <a:lnTo>
                  <a:pt x="124" y="407"/>
                </a:lnTo>
                <a:lnTo>
                  <a:pt x="124" y="407"/>
                </a:lnTo>
                <a:lnTo>
                  <a:pt x="128" y="402"/>
                </a:lnTo>
                <a:lnTo>
                  <a:pt x="128" y="402"/>
                </a:lnTo>
                <a:lnTo>
                  <a:pt x="129" y="399"/>
                </a:lnTo>
                <a:lnTo>
                  <a:pt x="129" y="399"/>
                </a:lnTo>
                <a:close/>
                <a:moveTo>
                  <a:pt x="254" y="178"/>
                </a:moveTo>
                <a:lnTo>
                  <a:pt x="254" y="178"/>
                </a:lnTo>
                <a:lnTo>
                  <a:pt x="255" y="188"/>
                </a:lnTo>
                <a:lnTo>
                  <a:pt x="255" y="188"/>
                </a:lnTo>
                <a:lnTo>
                  <a:pt x="257" y="188"/>
                </a:lnTo>
                <a:lnTo>
                  <a:pt x="257" y="188"/>
                </a:lnTo>
                <a:lnTo>
                  <a:pt x="259" y="188"/>
                </a:lnTo>
                <a:lnTo>
                  <a:pt x="259" y="188"/>
                </a:lnTo>
                <a:lnTo>
                  <a:pt x="259" y="191"/>
                </a:lnTo>
                <a:lnTo>
                  <a:pt x="259" y="191"/>
                </a:lnTo>
                <a:lnTo>
                  <a:pt x="257" y="192"/>
                </a:lnTo>
                <a:lnTo>
                  <a:pt x="257" y="192"/>
                </a:lnTo>
                <a:lnTo>
                  <a:pt x="257" y="192"/>
                </a:lnTo>
                <a:lnTo>
                  <a:pt x="257" y="192"/>
                </a:lnTo>
                <a:lnTo>
                  <a:pt x="257" y="200"/>
                </a:lnTo>
                <a:lnTo>
                  <a:pt x="257" y="200"/>
                </a:lnTo>
                <a:lnTo>
                  <a:pt x="257" y="202"/>
                </a:lnTo>
                <a:lnTo>
                  <a:pt x="257" y="202"/>
                </a:lnTo>
                <a:lnTo>
                  <a:pt x="262" y="200"/>
                </a:lnTo>
                <a:lnTo>
                  <a:pt x="262" y="200"/>
                </a:lnTo>
                <a:lnTo>
                  <a:pt x="260" y="189"/>
                </a:lnTo>
                <a:lnTo>
                  <a:pt x="255" y="177"/>
                </a:lnTo>
                <a:lnTo>
                  <a:pt x="255" y="177"/>
                </a:lnTo>
                <a:lnTo>
                  <a:pt x="254" y="178"/>
                </a:lnTo>
                <a:lnTo>
                  <a:pt x="254" y="178"/>
                </a:lnTo>
                <a:close/>
                <a:moveTo>
                  <a:pt x="50" y="423"/>
                </a:moveTo>
                <a:lnTo>
                  <a:pt x="50" y="423"/>
                </a:lnTo>
                <a:lnTo>
                  <a:pt x="55" y="407"/>
                </a:lnTo>
                <a:lnTo>
                  <a:pt x="55" y="407"/>
                </a:lnTo>
                <a:lnTo>
                  <a:pt x="50" y="409"/>
                </a:lnTo>
                <a:lnTo>
                  <a:pt x="50" y="409"/>
                </a:lnTo>
                <a:lnTo>
                  <a:pt x="50" y="409"/>
                </a:lnTo>
                <a:lnTo>
                  <a:pt x="50" y="409"/>
                </a:lnTo>
                <a:lnTo>
                  <a:pt x="46" y="420"/>
                </a:lnTo>
                <a:lnTo>
                  <a:pt x="46" y="420"/>
                </a:lnTo>
                <a:lnTo>
                  <a:pt x="46" y="421"/>
                </a:lnTo>
                <a:lnTo>
                  <a:pt x="47" y="423"/>
                </a:lnTo>
                <a:lnTo>
                  <a:pt x="47" y="423"/>
                </a:lnTo>
                <a:lnTo>
                  <a:pt x="47" y="423"/>
                </a:lnTo>
                <a:lnTo>
                  <a:pt x="47" y="423"/>
                </a:lnTo>
                <a:lnTo>
                  <a:pt x="50" y="423"/>
                </a:lnTo>
                <a:lnTo>
                  <a:pt x="50" y="423"/>
                </a:lnTo>
                <a:close/>
                <a:moveTo>
                  <a:pt x="191" y="9"/>
                </a:moveTo>
                <a:lnTo>
                  <a:pt x="191" y="9"/>
                </a:lnTo>
                <a:lnTo>
                  <a:pt x="192" y="11"/>
                </a:lnTo>
                <a:lnTo>
                  <a:pt x="192" y="11"/>
                </a:lnTo>
                <a:lnTo>
                  <a:pt x="194" y="13"/>
                </a:lnTo>
                <a:lnTo>
                  <a:pt x="195" y="14"/>
                </a:lnTo>
                <a:lnTo>
                  <a:pt x="195" y="14"/>
                </a:lnTo>
                <a:lnTo>
                  <a:pt x="197" y="16"/>
                </a:lnTo>
                <a:lnTo>
                  <a:pt x="197" y="16"/>
                </a:lnTo>
                <a:lnTo>
                  <a:pt x="199" y="17"/>
                </a:lnTo>
                <a:lnTo>
                  <a:pt x="199" y="17"/>
                </a:lnTo>
                <a:lnTo>
                  <a:pt x="206" y="19"/>
                </a:lnTo>
                <a:lnTo>
                  <a:pt x="206" y="19"/>
                </a:lnTo>
                <a:lnTo>
                  <a:pt x="206" y="17"/>
                </a:lnTo>
                <a:lnTo>
                  <a:pt x="206" y="17"/>
                </a:lnTo>
                <a:lnTo>
                  <a:pt x="206" y="17"/>
                </a:lnTo>
                <a:lnTo>
                  <a:pt x="206" y="17"/>
                </a:lnTo>
                <a:lnTo>
                  <a:pt x="203" y="13"/>
                </a:lnTo>
                <a:lnTo>
                  <a:pt x="203" y="13"/>
                </a:lnTo>
                <a:lnTo>
                  <a:pt x="195" y="9"/>
                </a:lnTo>
                <a:lnTo>
                  <a:pt x="195" y="9"/>
                </a:lnTo>
                <a:lnTo>
                  <a:pt x="191" y="9"/>
                </a:lnTo>
                <a:lnTo>
                  <a:pt x="191" y="9"/>
                </a:lnTo>
                <a:close/>
                <a:moveTo>
                  <a:pt x="90" y="432"/>
                </a:moveTo>
                <a:lnTo>
                  <a:pt x="90" y="432"/>
                </a:lnTo>
                <a:lnTo>
                  <a:pt x="94" y="432"/>
                </a:lnTo>
                <a:lnTo>
                  <a:pt x="94" y="432"/>
                </a:lnTo>
                <a:lnTo>
                  <a:pt x="101" y="416"/>
                </a:lnTo>
                <a:lnTo>
                  <a:pt x="101" y="416"/>
                </a:lnTo>
                <a:lnTo>
                  <a:pt x="94" y="418"/>
                </a:lnTo>
                <a:lnTo>
                  <a:pt x="94" y="418"/>
                </a:lnTo>
                <a:lnTo>
                  <a:pt x="93" y="420"/>
                </a:lnTo>
                <a:lnTo>
                  <a:pt x="93" y="420"/>
                </a:lnTo>
                <a:lnTo>
                  <a:pt x="91" y="426"/>
                </a:lnTo>
                <a:lnTo>
                  <a:pt x="91" y="426"/>
                </a:lnTo>
                <a:lnTo>
                  <a:pt x="90" y="432"/>
                </a:lnTo>
                <a:lnTo>
                  <a:pt x="90" y="432"/>
                </a:lnTo>
                <a:close/>
                <a:moveTo>
                  <a:pt x="181" y="401"/>
                </a:moveTo>
                <a:lnTo>
                  <a:pt x="181" y="401"/>
                </a:lnTo>
                <a:lnTo>
                  <a:pt x="180" y="401"/>
                </a:lnTo>
                <a:lnTo>
                  <a:pt x="180" y="401"/>
                </a:lnTo>
                <a:lnTo>
                  <a:pt x="178" y="399"/>
                </a:lnTo>
                <a:lnTo>
                  <a:pt x="178" y="399"/>
                </a:lnTo>
                <a:lnTo>
                  <a:pt x="180" y="398"/>
                </a:lnTo>
                <a:lnTo>
                  <a:pt x="180" y="398"/>
                </a:lnTo>
                <a:lnTo>
                  <a:pt x="181" y="396"/>
                </a:lnTo>
                <a:lnTo>
                  <a:pt x="181" y="396"/>
                </a:lnTo>
                <a:lnTo>
                  <a:pt x="183" y="396"/>
                </a:lnTo>
                <a:lnTo>
                  <a:pt x="183" y="396"/>
                </a:lnTo>
                <a:lnTo>
                  <a:pt x="184" y="393"/>
                </a:lnTo>
                <a:lnTo>
                  <a:pt x="184" y="393"/>
                </a:lnTo>
                <a:lnTo>
                  <a:pt x="180" y="394"/>
                </a:lnTo>
                <a:lnTo>
                  <a:pt x="180" y="394"/>
                </a:lnTo>
                <a:lnTo>
                  <a:pt x="178" y="396"/>
                </a:lnTo>
                <a:lnTo>
                  <a:pt x="178" y="396"/>
                </a:lnTo>
                <a:lnTo>
                  <a:pt x="173" y="405"/>
                </a:lnTo>
                <a:lnTo>
                  <a:pt x="173" y="405"/>
                </a:lnTo>
                <a:lnTo>
                  <a:pt x="172" y="413"/>
                </a:lnTo>
                <a:lnTo>
                  <a:pt x="172" y="413"/>
                </a:lnTo>
                <a:lnTo>
                  <a:pt x="172" y="415"/>
                </a:lnTo>
                <a:lnTo>
                  <a:pt x="172" y="415"/>
                </a:lnTo>
                <a:lnTo>
                  <a:pt x="177" y="410"/>
                </a:lnTo>
                <a:lnTo>
                  <a:pt x="177" y="410"/>
                </a:lnTo>
                <a:lnTo>
                  <a:pt x="178" y="409"/>
                </a:lnTo>
                <a:lnTo>
                  <a:pt x="178" y="409"/>
                </a:lnTo>
                <a:lnTo>
                  <a:pt x="181" y="401"/>
                </a:lnTo>
                <a:lnTo>
                  <a:pt x="181" y="401"/>
                </a:lnTo>
                <a:close/>
                <a:moveTo>
                  <a:pt x="164" y="129"/>
                </a:moveTo>
                <a:lnTo>
                  <a:pt x="164" y="129"/>
                </a:lnTo>
                <a:lnTo>
                  <a:pt x="167" y="125"/>
                </a:lnTo>
                <a:lnTo>
                  <a:pt x="167" y="125"/>
                </a:lnTo>
                <a:lnTo>
                  <a:pt x="170" y="118"/>
                </a:lnTo>
                <a:lnTo>
                  <a:pt x="170" y="118"/>
                </a:lnTo>
                <a:lnTo>
                  <a:pt x="173" y="112"/>
                </a:lnTo>
                <a:lnTo>
                  <a:pt x="173" y="112"/>
                </a:lnTo>
                <a:lnTo>
                  <a:pt x="175" y="106"/>
                </a:lnTo>
                <a:lnTo>
                  <a:pt x="175" y="106"/>
                </a:lnTo>
                <a:lnTo>
                  <a:pt x="177" y="99"/>
                </a:lnTo>
                <a:lnTo>
                  <a:pt x="177" y="99"/>
                </a:lnTo>
                <a:lnTo>
                  <a:pt x="178" y="95"/>
                </a:lnTo>
                <a:lnTo>
                  <a:pt x="178" y="95"/>
                </a:lnTo>
                <a:lnTo>
                  <a:pt x="178" y="93"/>
                </a:lnTo>
                <a:lnTo>
                  <a:pt x="178" y="93"/>
                </a:lnTo>
                <a:lnTo>
                  <a:pt x="178" y="95"/>
                </a:lnTo>
                <a:lnTo>
                  <a:pt x="178" y="95"/>
                </a:lnTo>
                <a:lnTo>
                  <a:pt x="173" y="103"/>
                </a:lnTo>
                <a:lnTo>
                  <a:pt x="173" y="103"/>
                </a:lnTo>
                <a:lnTo>
                  <a:pt x="173" y="104"/>
                </a:lnTo>
                <a:lnTo>
                  <a:pt x="173" y="104"/>
                </a:lnTo>
                <a:lnTo>
                  <a:pt x="173" y="106"/>
                </a:lnTo>
                <a:lnTo>
                  <a:pt x="172" y="109"/>
                </a:lnTo>
                <a:lnTo>
                  <a:pt x="172" y="109"/>
                </a:lnTo>
                <a:lnTo>
                  <a:pt x="170" y="110"/>
                </a:lnTo>
                <a:lnTo>
                  <a:pt x="170" y="110"/>
                </a:lnTo>
                <a:lnTo>
                  <a:pt x="164" y="128"/>
                </a:lnTo>
                <a:lnTo>
                  <a:pt x="164" y="128"/>
                </a:lnTo>
                <a:lnTo>
                  <a:pt x="162" y="129"/>
                </a:lnTo>
                <a:lnTo>
                  <a:pt x="162" y="129"/>
                </a:lnTo>
                <a:lnTo>
                  <a:pt x="164" y="129"/>
                </a:lnTo>
                <a:lnTo>
                  <a:pt x="164" y="129"/>
                </a:lnTo>
                <a:close/>
                <a:moveTo>
                  <a:pt x="191" y="350"/>
                </a:moveTo>
                <a:lnTo>
                  <a:pt x="191" y="350"/>
                </a:lnTo>
                <a:lnTo>
                  <a:pt x="181" y="357"/>
                </a:lnTo>
                <a:lnTo>
                  <a:pt x="181" y="357"/>
                </a:lnTo>
                <a:lnTo>
                  <a:pt x="181" y="357"/>
                </a:lnTo>
                <a:lnTo>
                  <a:pt x="181" y="357"/>
                </a:lnTo>
                <a:lnTo>
                  <a:pt x="180" y="361"/>
                </a:lnTo>
                <a:lnTo>
                  <a:pt x="180" y="361"/>
                </a:lnTo>
                <a:lnTo>
                  <a:pt x="186" y="364"/>
                </a:lnTo>
                <a:lnTo>
                  <a:pt x="186" y="364"/>
                </a:lnTo>
                <a:lnTo>
                  <a:pt x="191" y="350"/>
                </a:lnTo>
                <a:lnTo>
                  <a:pt x="191" y="350"/>
                </a:lnTo>
                <a:close/>
                <a:moveTo>
                  <a:pt x="165" y="107"/>
                </a:moveTo>
                <a:lnTo>
                  <a:pt x="165" y="107"/>
                </a:lnTo>
                <a:lnTo>
                  <a:pt x="169" y="107"/>
                </a:lnTo>
                <a:lnTo>
                  <a:pt x="169" y="104"/>
                </a:lnTo>
                <a:lnTo>
                  <a:pt x="169" y="104"/>
                </a:lnTo>
                <a:lnTo>
                  <a:pt x="169" y="103"/>
                </a:lnTo>
                <a:lnTo>
                  <a:pt x="170" y="103"/>
                </a:lnTo>
                <a:lnTo>
                  <a:pt x="170" y="103"/>
                </a:lnTo>
                <a:lnTo>
                  <a:pt x="172" y="101"/>
                </a:lnTo>
                <a:lnTo>
                  <a:pt x="172" y="101"/>
                </a:lnTo>
                <a:lnTo>
                  <a:pt x="172" y="99"/>
                </a:lnTo>
                <a:lnTo>
                  <a:pt x="172" y="99"/>
                </a:lnTo>
                <a:lnTo>
                  <a:pt x="173" y="96"/>
                </a:lnTo>
                <a:lnTo>
                  <a:pt x="173" y="96"/>
                </a:lnTo>
                <a:lnTo>
                  <a:pt x="169" y="96"/>
                </a:lnTo>
                <a:lnTo>
                  <a:pt x="164" y="96"/>
                </a:lnTo>
                <a:lnTo>
                  <a:pt x="164" y="96"/>
                </a:lnTo>
                <a:lnTo>
                  <a:pt x="158" y="107"/>
                </a:lnTo>
                <a:lnTo>
                  <a:pt x="158" y="107"/>
                </a:lnTo>
                <a:lnTo>
                  <a:pt x="159" y="107"/>
                </a:lnTo>
                <a:lnTo>
                  <a:pt x="159" y="107"/>
                </a:lnTo>
                <a:lnTo>
                  <a:pt x="161" y="109"/>
                </a:lnTo>
                <a:lnTo>
                  <a:pt x="161" y="109"/>
                </a:lnTo>
                <a:lnTo>
                  <a:pt x="162" y="104"/>
                </a:lnTo>
                <a:lnTo>
                  <a:pt x="162" y="104"/>
                </a:lnTo>
                <a:lnTo>
                  <a:pt x="162" y="103"/>
                </a:lnTo>
                <a:lnTo>
                  <a:pt x="164" y="101"/>
                </a:lnTo>
                <a:lnTo>
                  <a:pt x="164" y="101"/>
                </a:lnTo>
                <a:lnTo>
                  <a:pt x="165" y="101"/>
                </a:lnTo>
                <a:lnTo>
                  <a:pt x="167" y="103"/>
                </a:lnTo>
                <a:lnTo>
                  <a:pt x="167" y="103"/>
                </a:lnTo>
                <a:lnTo>
                  <a:pt x="169" y="104"/>
                </a:lnTo>
                <a:lnTo>
                  <a:pt x="167" y="106"/>
                </a:lnTo>
                <a:lnTo>
                  <a:pt x="167" y="106"/>
                </a:lnTo>
                <a:lnTo>
                  <a:pt x="165" y="107"/>
                </a:lnTo>
                <a:lnTo>
                  <a:pt x="165" y="107"/>
                </a:lnTo>
                <a:close/>
                <a:moveTo>
                  <a:pt x="74" y="126"/>
                </a:moveTo>
                <a:lnTo>
                  <a:pt x="74" y="126"/>
                </a:lnTo>
                <a:lnTo>
                  <a:pt x="74" y="125"/>
                </a:lnTo>
                <a:lnTo>
                  <a:pt x="74" y="125"/>
                </a:lnTo>
                <a:lnTo>
                  <a:pt x="71" y="129"/>
                </a:lnTo>
                <a:lnTo>
                  <a:pt x="71" y="129"/>
                </a:lnTo>
                <a:lnTo>
                  <a:pt x="66" y="140"/>
                </a:lnTo>
                <a:lnTo>
                  <a:pt x="66" y="140"/>
                </a:lnTo>
                <a:lnTo>
                  <a:pt x="65" y="145"/>
                </a:lnTo>
                <a:lnTo>
                  <a:pt x="65" y="145"/>
                </a:lnTo>
                <a:lnTo>
                  <a:pt x="65" y="155"/>
                </a:lnTo>
                <a:lnTo>
                  <a:pt x="65" y="155"/>
                </a:lnTo>
                <a:lnTo>
                  <a:pt x="65" y="159"/>
                </a:lnTo>
                <a:lnTo>
                  <a:pt x="65" y="159"/>
                </a:lnTo>
                <a:lnTo>
                  <a:pt x="69" y="164"/>
                </a:lnTo>
                <a:lnTo>
                  <a:pt x="69" y="164"/>
                </a:lnTo>
                <a:lnTo>
                  <a:pt x="71" y="166"/>
                </a:lnTo>
                <a:lnTo>
                  <a:pt x="71" y="166"/>
                </a:lnTo>
                <a:lnTo>
                  <a:pt x="71" y="166"/>
                </a:lnTo>
                <a:lnTo>
                  <a:pt x="71" y="166"/>
                </a:lnTo>
                <a:lnTo>
                  <a:pt x="69" y="164"/>
                </a:lnTo>
                <a:lnTo>
                  <a:pt x="69" y="164"/>
                </a:lnTo>
                <a:lnTo>
                  <a:pt x="68" y="159"/>
                </a:lnTo>
                <a:lnTo>
                  <a:pt x="66" y="153"/>
                </a:lnTo>
                <a:lnTo>
                  <a:pt x="66" y="153"/>
                </a:lnTo>
                <a:lnTo>
                  <a:pt x="66" y="145"/>
                </a:lnTo>
                <a:lnTo>
                  <a:pt x="66" y="145"/>
                </a:lnTo>
                <a:lnTo>
                  <a:pt x="66" y="142"/>
                </a:lnTo>
                <a:lnTo>
                  <a:pt x="69" y="139"/>
                </a:lnTo>
                <a:lnTo>
                  <a:pt x="69" y="139"/>
                </a:lnTo>
                <a:lnTo>
                  <a:pt x="72" y="133"/>
                </a:lnTo>
                <a:lnTo>
                  <a:pt x="72" y="133"/>
                </a:lnTo>
                <a:lnTo>
                  <a:pt x="74" y="131"/>
                </a:lnTo>
                <a:lnTo>
                  <a:pt x="74" y="131"/>
                </a:lnTo>
                <a:lnTo>
                  <a:pt x="74" y="126"/>
                </a:lnTo>
                <a:lnTo>
                  <a:pt x="74" y="126"/>
                </a:lnTo>
                <a:close/>
                <a:moveTo>
                  <a:pt x="123" y="420"/>
                </a:moveTo>
                <a:lnTo>
                  <a:pt x="123" y="420"/>
                </a:lnTo>
                <a:lnTo>
                  <a:pt x="123" y="420"/>
                </a:lnTo>
                <a:lnTo>
                  <a:pt x="123" y="420"/>
                </a:lnTo>
                <a:lnTo>
                  <a:pt x="124" y="420"/>
                </a:lnTo>
                <a:lnTo>
                  <a:pt x="124" y="420"/>
                </a:lnTo>
                <a:lnTo>
                  <a:pt x="132" y="415"/>
                </a:lnTo>
                <a:lnTo>
                  <a:pt x="132" y="415"/>
                </a:lnTo>
                <a:lnTo>
                  <a:pt x="134" y="415"/>
                </a:lnTo>
                <a:lnTo>
                  <a:pt x="135" y="412"/>
                </a:lnTo>
                <a:lnTo>
                  <a:pt x="135" y="412"/>
                </a:lnTo>
                <a:lnTo>
                  <a:pt x="137" y="409"/>
                </a:lnTo>
                <a:lnTo>
                  <a:pt x="137" y="409"/>
                </a:lnTo>
                <a:lnTo>
                  <a:pt x="137" y="409"/>
                </a:lnTo>
                <a:lnTo>
                  <a:pt x="137" y="409"/>
                </a:lnTo>
                <a:lnTo>
                  <a:pt x="126" y="412"/>
                </a:lnTo>
                <a:lnTo>
                  <a:pt x="126" y="412"/>
                </a:lnTo>
                <a:lnTo>
                  <a:pt x="126" y="412"/>
                </a:lnTo>
                <a:lnTo>
                  <a:pt x="126" y="412"/>
                </a:lnTo>
                <a:lnTo>
                  <a:pt x="123" y="416"/>
                </a:lnTo>
                <a:lnTo>
                  <a:pt x="123" y="416"/>
                </a:lnTo>
                <a:lnTo>
                  <a:pt x="123" y="420"/>
                </a:lnTo>
                <a:lnTo>
                  <a:pt x="123" y="420"/>
                </a:lnTo>
                <a:close/>
                <a:moveTo>
                  <a:pt x="47" y="409"/>
                </a:moveTo>
                <a:lnTo>
                  <a:pt x="47" y="409"/>
                </a:lnTo>
                <a:lnTo>
                  <a:pt x="41" y="410"/>
                </a:lnTo>
                <a:lnTo>
                  <a:pt x="41" y="410"/>
                </a:lnTo>
                <a:lnTo>
                  <a:pt x="39" y="412"/>
                </a:lnTo>
                <a:lnTo>
                  <a:pt x="39" y="412"/>
                </a:lnTo>
                <a:lnTo>
                  <a:pt x="38" y="420"/>
                </a:lnTo>
                <a:lnTo>
                  <a:pt x="38" y="420"/>
                </a:lnTo>
                <a:lnTo>
                  <a:pt x="38" y="421"/>
                </a:lnTo>
                <a:lnTo>
                  <a:pt x="38" y="421"/>
                </a:lnTo>
                <a:lnTo>
                  <a:pt x="42" y="421"/>
                </a:lnTo>
                <a:lnTo>
                  <a:pt x="42" y="421"/>
                </a:lnTo>
                <a:lnTo>
                  <a:pt x="47" y="409"/>
                </a:lnTo>
                <a:lnTo>
                  <a:pt x="47" y="409"/>
                </a:lnTo>
                <a:close/>
                <a:moveTo>
                  <a:pt x="91" y="420"/>
                </a:moveTo>
                <a:lnTo>
                  <a:pt x="91" y="420"/>
                </a:lnTo>
                <a:lnTo>
                  <a:pt x="90" y="420"/>
                </a:lnTo>
                <a:lnTo>
                  <a:pt x="90" y="420"/>
                </a:lnTo>
                <a:lnTo>
                  <a:pt x="85" y="420"/>
                </a:lnTo>
                <a:lnTo>
                  <a:pt x="85" y="420"/>
                </a:lnTo>
                <a:lnTo>
                  <a:pt x="85" y="421"/>
                </a:lnTo>
                <a:lnTo>
                  <a:pt x="85" y="421"/>
                </a:lnTo>
                <a:lnTo>
                  <a:pt x="82" y="431"/>
                </a:lnTo>
                <a:lnTo>
                  <a:pt x="82" y="431"/>
                </a:lnTo>
                <a:lnTo>
                  <a:pt x="82" y="432"/>
                </a:lnTo>
                <a:lnTo>
                  <a:pt x="82" y="432"/>
                </a:lnTo>
                <a:lnTo>
                  <a:pt x="87" y="432"/>
                </a:lnTo>
                <a:lnTo>
                  <a:pt x="87" y="432"/>
                </a:lnTo>
                <a:lnTo>
                  <a:pt x="91" y="420"/>
                </a:lnTo>
                <a:lnTo>
                  <a:pt x="91" y="420"/>
                </a:lnTo>
                <a:close/>
                <a:moveTo>
                  <a:pt x="77" y="415"/>
                </a:moveTo>
                <a:lnTo>
                  <a:pt x="77" y="415"/>
                </a:lnTo>
                <a:lnTo>
                  <a:pt x="77" y="415"/>
                </a:lnTo>
                <a:lnTo>
                  <a:pt x="77" y="415"/>
                </a:lnTo>
                <a:lnTo>
                  <a:pt x="83" y="412"/>
                </a:lnTo>
                <a:lnTo>
                  <a:pt x="83" y="412"/>
                </a:lnTo>
                <a:lnTo>
                  <a:pt x="85" y="410"/>
                </a:lnTo>
                <a:lnTo>
                  <a:pt x="85" y="410"/>
                </a:lnTo>
                <a:lnTo>
                  <a:pt x="88" y="402"/>
                </a:lnTo>
                <a:lnTo>
                  <a:pt x="88" y="402"/>
                </a:lnTo>
                <a:lnTo>
                  <a:pt x="88" y="401"/>
                </a:lnTo>
                <a:lnTo>
                  <a:pt x="88" y="401"/>
                </a:lnTo>
                <a:lnTo>
                  <a:pt x="83" y="402"/>
                </a:lnTo>
                <a:lnTo>
                  <a:pt x="83" y="402"/>
                </a:lnTo>
                <a:lnTo>
                  <a:pt x="82" y="404"/>
                </a:lnTo>
                <a:lnTo>
                  <a:pt x="82" y="404"/>
                </a:lnTo>
                <a:lnTo>
                  <a:pt x="79" y="412"/>
                </a:lnTo>
                <a:lnTo>
                  <a:pt x="79" y="412"/>
                </a:lnTo>
                <a:lnTo>
                  <a:pt x="77" y="415"/>
                </a:lnTo>
                <a:lnTo>
                  <a:pt x="77" y="415"/>
                </a:lnTo>
                <a:close/>
                <a:moveTo>
                  <a:pt x="205" y="423"/>
                </a:moveTo>
                <a:lnTo>
                  <a:pt x="205" y="423"/>
                </a:lnTo>
                <a:lnTo>
                  <a:pt x="206" y="421"/>
                </a:lnTo>
                <a:lnTo>
                  <a:pt x="206" y="421"/>
                </a:lnTo>
                <a:lnTo>
                  <a:pt x="214" y="416"/>
                </a:lnTo>
                <a:lnTo>
                  <a:pt x="214" y="416"/>
                </a:lnTo>
                <a:lnTo>
                  <a:pt x="216" y="416"/>
                </a:lnTo>
                <a:lnTo>
                  <a:pt x="216" y="416"/>
                </a:lnTo>
                <a:lnTo>
                  <a:pt x="219" y="407"/>
                </a:lnTo>
                <a:lnTo>
                  <a:pt x="219" y="407"/>
                </a:lnTo>
                <a:lnTo>
                  <a:pt x="219" y="405"/>
                </a:lnTo>
                <a:lnTo>
                  <a:pt x="219" y="405"/>
                </a:lnTo>
                <a:lnTo>
                  <a:pt x="218" y="407"/>
                </a:lnTo>
                <a:lnTo>
                  <a:pt x="218" y="407"/>
                </a:lnTo>
                <a:lnTo>
                  <a:pt x="208" y="415"/>
                </a:lnTo>
                <a:lnTo>
                  <a:pt x="208" y="415"/>
                </a:lnTo>
                <a:lnTo>
                  <a:pt x="206" y="416"/>
                </a:lnTo>
                <a:lnTo>
                  <a:pt x="206" y="416"/>
                </a:lnTo>
                <a:lnTo>
                  <a:pt x="205" y="423"/>
                </a:lnTo>
                <a:lnTo>
                  <a:pt x="205" y="423"/>
                </a:lnTo>
                <a:close/>
                <a:moveTo>
                  <a:pt x="233" y="424"/>
                </a:moveTo>
                <a:lnTo>
                  <a:pt x="233" y="424"/>
                </a:lnTo>
                <a:lnTo>
                  <a:pt x="235" y="423"/>
                </a:lnTo>
                <a:lnTo>
                  <a:pt x="235" y="423"/>
                </a:lnTo>
                <a:lnTo>
                  <a:pt x="238" y="424"/>
                </a:lnTo>
                <a:lnTo>
                  <a:pt x="238" y="427"/>
                </a:lnTo>
                <a:lnTo>
                  <a:pt x="238" y="427"/>
                </a:lnTo>
                <a:lnTo>
                  <a:pt x="236" y="431"/>
                </a:lnTo>
                <a:lnTo>
                  <a:pt x="236" y="431"/>
                </a:lnTo>
                <a:lnTo>
                  <a:pt x="236" y="431"/>
                </a:lnTo>
                <a:lnTo>
                  <a:pt x="236" y="431"/>
                </a:lnTo>
                <a:lnTo>
                  <a:pt x="238" y="431"/>
                </a:lnTo>
                <a:lnTo>
                  <a:pt x="238" y="431"/>
                </a:lnTo>
                <a:lnTo>
                  <a:pt x="243" y="416"/>
                </a:lnTo>
                <a:lnTo>
                  <a:pt x="243" y="416"/>
                </a:lnTo>
                <a:lnTo>
                  <a:pt x="236" y="416"/>
                </a:lnTo>
                <a:lnTo>
                  <a:pt x="236" y="416"/>
                </a:lnTo>
                <a:lnTo>
                  <a:pt x="235" y="418"/>
                </a:lnTo>
                <a:lnTo>
                  <a:pt x="235" y="418"/>
                </a:lnTo>
                <a:lnTo>
                  <a:pt x="233" y="424"/>
                </a:lnTo>
                <a:lnTo>
                  <a:pt x="233" y="424"/>
                </a:lnTo>
                <a:close/>
                <a:moveTo>
                  <a:pt x="170" y="393"/>
                </a:moveTo>
                <a:lnTo>
                  <a:pt x="170" y="393"/>
                </a:lnTo>
                <a:lnTo>
                  <a:pt x="175" y="391"/>
                </a:lnTo>
                <a:lnTo>
                  <a:pt x="175" y="391"/>
                </a:lnTo>
                <a:lnTo>
                  <a:pt x="177" y="391"/>
                </a:lnTo>
                <a:lnTo>
                  <a:pt x="177" y="391"/>
                </a:lnTo>
                <a:lnTo>
                  <a:pt x="180" y="383"/>
                </a:lnTo>
                <a:lnTo>
                  <a:pt x="180" y="383"/>
                </a:lnTo>
                <a:lnTo>
                  <a:pt x="180" y="382"/>
                </a:lnTo>
                <a:lnTo>
                  <a:pt x="180" y="382"/>
                </a:lnTo>
                <a:lnTo>
                  <a:pt x="173" y="382"/>
                </a:lnTo>
                <a:lnTo>
                  <a:pt x="173" y="382"/>
                </a:lnTo>
                <a:lnTo>
                  <a:pt x="170" y="393"/>
                </a:lnTo>
                <a:lnTo>
                  <a:pt x="170" y="393"/>
                </a:lnTo>
                <a:close/>
                <a:moveTo>
                  <a:pt x="225" y="172"/>
                </a:moveTo>
                <a:lnTo>
                  <a:pt x="225" y="172"/>
                </a:lnTo>
                <a:lnTo>
                  <a:pt x="230" y="177"/>
                </a:lnTo>
                <a:lnTo>
                  <a:pt x="230" y="177"/>
                </a:lnTo>
                <a:lnTo>
                  <a:pt x="246" y="166"/>
                </a:lnTo>
                <a:lnTo>
                  <a:pt x="246" y="166"/>
                </a:lnTo>
                <a:lnTo>
                  <a:pt x="225" y="172"/>
                </a:lnTo>
                <a:lnTo>
                  <a:pt x="225" y="172"/>
                </a:lnTo>
                <a:close/>
                <a:moveTo>
                  <a:pt x="137" y="334"/>
                </a:moveTo>
                <a:lnTo>
                  <a:pt x="137" y="334"/>
                </a:lnTo>
                <a:lnTo>
                  <a:pt x="137" y="334"/>
                </a:lnTo>
                <a:lnTo>
                  <a:pt x="137" y="334"/>
                </a:lnTo>
                <a:lnTo>
                  <a:pt x="139" y="336"/>
                </a:lnTo>
                <a:lnTo>
                  <a:pt x="137" y="338"/>
                </a:lnTo>
                <a:lnTo>
                  <a:pt x="137" y="338"/>
                </a:lnTo>
                <a:lnTo>
                  <a:pt x="137" y="341"/>
                </a:lnTo>
                <a:lnTo>
                  <a:pt x="137" y="341"/>
                </a:lnTo>
                <a:lnTo>
                  <a:pt x="139" y="350"/>
                </a:lnTo>
                <a:lnTo>
                  <a:pt x="139" y="350"/>
                </a:lnTo>
                <a:lnTo>
                  <a:pt x="139" y="353"/>
                </a:lnTo>
                <a:lnTo>
                  <a:pt x="139" y="353"/>
                </a:lnTo>
                <a:lnTo>
                  <a:pt x="142" y="347"/>
                </a:lnTo>
                <a:lnTo>
                  <a:pt x="142" y="347"/>
                </a:lnTo>
                <a:lnTo>
                  <a:pt x="142" y="345"/>
                </a:lnTo>
                <a:lnTo>
                  <a:pt x="142" y="345"/>
                </a:lnTo>
                <a:lnTo>
                  <a:pt x="142" y="344"/>
                </a:lnTo>
                <a:lnTo>
                  <a:pt x="142" y="344"/>
                </a:lnTo>
                <a:lnTo>
                  <a:pt x="142" y="342"/>
                </a:lnTo>
                <a:lnTo>
                  <a:pt x="142" y="342"/>
                </a:lnTo>
                <a:lnTo>
                  <a:pt x="142" y="341"/>
                </a:lnTo>
                <a:lnTo>
                  <a:pt x="142" y="341"/>
                </a:lnTo>
                <a:lnTo>
                  <a:pt x="139" y="331"/>
                </a:lnTo>
                <a:lnTo>
                  <a:pt x="139" y="331"/>
                </a:lnTo>
                <a:lnTo>
                  <a:pt x="137" y="330"/>
                </a:lnTo>
                <a:lnTo>
                  <a:pt x="137" y="330"/>
                </a:lnTo>
                <a:lnTo>
                  <a:pt x="137" y="334"/>
                </a:lnTo>
                <a:lnTo>
                  <a:pt x="137" y="334"/>
                </a:lnTo>
                <a:close/>
                <a:moveTo>
                  <a:pt x="263" y="205"/>
                </a:moveTo>
                <a:lnTo>
                  <a:pt x="263" y="205"/>
                </a:lnTo>
                <a:lnTo>
                  <a:pt x="259" y="210"/>
                </a:lnTo>
                <a:lnTo>
                  <a:pt x="259" y="210"/>
                </a:lnTo>
                <a:lnTo>
                  <a:pt x="259" y="213"/>
                </a:lnTo>
                <a:lnTo>
                  <a:pt x="259" y="213"/>
                </a:lnTo>
                <a:lnTo>
                  <a:pt x="259" y="221"/>
                </a:lnTo>
                <a:lnTo>
                  <a:pt x="259" y="221"/>
                </a:lnTo>
                <a:lnTo>
                  <a:pt x="259" y="221"/>
                </a:lnTo>
                <a:lnTo>
                  <a:pt x="259" y="221"/>
                </a:lnTo>
                <a:lnTo>
                  <a:pt x="265" y="216"/>
                </a:lnTo>
                <a:lnTo>
                  <a:pt x="265" y="216"/>
                </a:lnTo>
                <a:lnTo>
                  <a:pt x="263" y="205"/>
                </a:lnTo>
                <a:lnTo>
                  <a:pt x="263" y="205"/>
                </a:lnTo>
                <a:close/>
                <a:moveTo>
                  <a:pt x="90" y="398"/>
                </a:moveTo>
                <a:lnTo>
                  <a:pt x="90" y="398"/>
                </a:lnTo>
                <a:lnTo>
                  <a:pt x="91" y="393"/>
                </a:lnTo>
                <a:lnTo>
                  <a:pt x="91" y="386"/>
                </a:lnTo>
                <a:lnTo>
                  <a:pt x="91" y="386"/>
                </a:lnTo>
                <a:lnTo>
                  <a:pt x="91" y="388"/>
                </a:lnTo>
                <a:lnTo>
                  <a:pt x="90" y="388"/>
                </a:lnTo>
                <a:lnTo>
                  <a:pt x="90" y="388"/>
                </a:lnTo>
                <a:lnTo>
                  <a:pt x="87" y="390"/>
                </a:lnTo>
                <a:lnTo>
                  <a:pt x="87" y="390"/>
                </a:lnTo>
                <a:lnTo>
                  <a:pt x="85" y="390"/>
                </a:lnTo>
                <a:lnTo>
                  <a:pt x="85" y="391"/>
                </a:lnTo>
                <a:lnTo>
                  <a:pt x="85" y="391"/>
                </a:lnTo>
                <a:lnTo>
                  <a:pt x="83" y="398"/>
                </a:lnTo>
                <a:lnTo>
                  <a:pt x="83" y="398"/>
                </a:lnTo>
                <a:lnTo>
                  <a:pt x="83" y="399"/>
                </a:lnTo>
                <a:lnTo>
                  <a:pt x="83" y="399"/>
                </a:lnTo>
                <a:lnTo>
                  <a:pt x="83" y="399"/>
                </a:lnTo>
                <a:lnTo>
                  <a:pt x="83" y="399"/>
                </a:lnTo>
                <a:lnTo>
                  <a:pt x="90" y="398"/>
                </a:lnTo>
                <a:lnTo>
                  <a:pt x="90" y="398"/>
                </a:lnTo>
                <a:close/>
                <a:moveTo>
                  <a:pt x="165" y="93"/>
                </a:moveTo>
                <a:lnTo>
                  <a:pt x="165" y="93"/>
                </a:lnTo>
                <a:lnTo>
                  <a:pt x="172" y="95"/>
                </a:lnTo>
                <a:lnTo>
                  <a:pt x="172" y="95"/>
                </a:lnTo>
                <a:lnTo>
                  <a:pt x="173" y="93"/>
                </a:lnTo>
                <a:lnTo>
                  <a:pt x="173" y="92"/>
                </a:lnTo>
                <a:lnTo>
                  <a:pt x="173" y="92"/>
                </a:lnTo>
                <a:lnTo>
                  <a:pt x="173" y="90"/>
                </a:lnTo>
                <a:lnTo>
                  <a:pt x="173" y="90"/>
                </a:lnTo>
                <a:lnTo>
                  <a:pt x="173" y="87"/>
                </a:lnTo>
                <a:lnTo>
                  <a:pt x="175" y="85"/>
                </a:lnTo>
                <a:lnTo>
                  <a:pt x="175" y="85"/>
                </a:lnTo>
                <a:lnTo>
                  <a:pt x="175" y="85"/>
                </a:lnTo>
                <a:lnTo>
                  <a:pt x="175" y="85"/>
                </a:lnTo>
                <a:lnTo>
                  <a:pt x="170" y="84"/>
                </a:lnTo>
                <a:lnTo>
                  <a:pt x="170" y="84"/>
                </a:lnTo>
                <a:lnTo>
                  <a:pt x="169" y="88"/>
                </a:lnTo>
                <a:lnTo>
                  <a:pt x="169" y="88"/>
                </a:lnTo>
                <a:lnTo>
                  <a:pt x="165" y="93"/>
                </a:lnTo>
                <a:lnTo>
                  <a:pt x="165" y="93"/>
                </a:lnTo>
                <a:close/>
                <a:moveTo>
                  <a:pt x="72" y="401"/>
                </a:moveTo>
                <a:lnTo>
                  <a:pt x="72" y="401"/>
                </a:lnTo>
                <a:lnTo>
                  <a:pt x="80" y="399"/>
                </a:lnTo>
                <a:lnTo>
                  <a:pt x="80" y="399"/>
                </a:lnTo>
                <a:lnTo>
                  <a:pt x="82" y="391"/>
                </a:lnTo>
                <a:lnTo>
                  <a:pt x="82" y="391"/>
                </a:lnTo>
                <a:lnTo>
                  <a:pt x="76" y="393"/>
                </a:lnTo>
                <a:lnTo>
                  <a:pt x="76" y="393"/>
                </a:lnTo>
                <a:lnTo>
                  <a:pt x="74" y="394"/>
                </a:lnTo>
                <a:lnTo>
                  <a:pt x="74" y="394"/>
                </a:lnTo>
                <a:lnTo>
                  <a:pt x="72" y="401"/>
                </a:lnTo>
                <a:lnTo>
                  <a:pt x="72" y="401"/>
                </a:lnTo>
                <a:close/>
                <a:moveTo>
                  <a:pt x="227" y="178"/>
                </a:moveTo>
                <a:lnTo>
                  <a:pt x="227" y="178"/>
                </a:lnTo>
                <a:lnTo>
                  <a:pt x="222" y="172"/>
                </a:lnTo>
                <a:lnTo>
                  <a:pt x="222" y="172"/>
                </a:lnTo>
                <a:lnTo>
                  <a:pt x="216" y="166"/>
                </a:lnTo>
                <a:lnTo>
                  <a:pt x="216" y="166"/>
                </a:lnTo>
                <a:lnTo>
                  <a:pt x="213" y="164"/>
                </a:lnTo>
                <a:lnTo>
                  <a:pt x="213" y="164"/>
                </a:lnTo>
                <a:lnTo>
                  <a:pt x="213" y="164"/>
                </a:lnTo>
                <a:lnTo>
                  <a:pt x="211" y="162"/>
                </a:lnTo>
                <a:lnTo>
                  <a:pt x="211" y="162"/>
                </a:lnTo>
                <a:lnTo>
                  <a:pt x="211" y="161"/>
                </a:lnTo>
                <a:lnTo>
                  <a:pt x="211" y="161"/>
                </a:lnTo>
                <a:lnTo>
                  <a:pt x="208" y="159"/>
                </a:lnTo>
                <a:lnTo>
                  <a:pt x="208" y="159"/>
                </a:lnTo>
                <a:lnTo>
                  <a:pt x="208" y="158"/>
                </a:lnTo>
                <a:lnTo>
                  <a:pt x="208" y="158"/>
                </a:lnTo>
                <a:lnTo>
                  <a:pt x="208" y="159"/>
                </a:lnTo>
                <a:lnTo>
                  <a:pt x="208" y="159"/>
                </a:lnTo>
                <a:lnTo>
                  <a:pt x="213" y="166"/>
                </a:lnTo>
                <a:lnTo>
                  <a:pt x="213" y="166"/>
                </a:lnTo>
                <a:lnTo>
                  <a:pt x="224" y="178"/>
                </a:lnTo>
                <a:lnTo>
                  <a:pt x="224" y="178"/>
                </a:lnTo>
                <a:lnTo>
                  <a:pt x="225" y="181"/>
                </a:lnTo>
                <a:lnTo>
                  <a:pt x="225" y="181"/>
                </a:lnTo>
                <a:lnTo>
                  <a:pt x="227" y="178"/>
                </a:lnTo>
                <a:lnTo>
                  <a:pt x="227" y="178"/>
                </a:lnTo>
                <a:close/>
                <a:moveTo>
                  <a:pt x="139" y="323"/>
                </a:moveTo>
                <a:lnTo>
                  <a:pt x="139" y="323"/>
                </a:lnTo>
                <a:lnTo>
                  <a:pt x="140" y="325"/>
                </a:lnTo>
                <a:lnTo>
                  <a:pt x="140" y="327"/>
                </a:lnTo>
                <a:lnTo>
                  <a:pt x="140" y="327"/>
                </a:lnTo>
                <a:lnTo>
                  <a:pt x="140" y="330"/>
                </a:lnTo>
                <a:lnTo>
                  <a:pt x="140" y="330"/>
                </a:lnTo>
                <a:lnTo>
                  <a:pt x="143" y="339"/>
                </a:lnTo>
                <a:lnTo>
                  <a:pt x="143" y="339"/>
                </a:lnTo>
                <a:lnTo>
                  <a:pt x="143" y="339"/>
                </a:lnTo>
                <a:lnTo>
                  <a:pt x="143" y="339"/>
                </a:lnTo>
                <a:lnTo>
                  <a:pt x="145" y="336"/>
                </a:lnTo>
                <a:lnTo>
                  <a:pt x="145" y="336"/>
                </a:lnTo>
                <a:lnTo>
                  <a:pt x="145" y="336"/>
                </a:lnTo>
                <a:lnTo>
                  <a:pt x="145" y="336"/>
                </a:lnTo>
                <a:lnTo>
                  <a:pt x="145" y="333"/>
                </a:lnTo>
                <a:lnTo>
                  <a:pt x="145" y="333"/>
                </a:lnTo>
                <a:lnTo>
                  <a:pt x="145" y="330"/>
                </a:lnTo>
                <a:lnTo>
                  <a:pt x="145" y="330"/>
                </a:lnTo>
                <a:lnTo>
                  <a:pt x="143" y="323"/>
                </a:lnTo>
                <a:lnTo>
                  <a:pt x="143" y="323"/>
                </a:lnTo>
                <a:lnTo>
                  <a:pt x="142" y="323"/>
                </a:lnTo>
                <a:lnTo>
                  <a:pt x="142" y="323"/>
                </a:lnTo>
                <a:lnTo>
                  <a:pt x="140" y="322"/>
                </a:lnTo>
                <a:lnTo>
                  <a:pt x="140" y="322"/>
                </a:lnTo>
                <a:lnTo>
                  <a:pt x="139" y="323"/>
                </a:lnTo>
                <a:lnTo>
                  <a:pt x="139" y="323"/>
                </a:lnTo>
                <a:close/>
                <a:moveTo>
                  <a:pt x="181" y="432"/>
                </a:moveTo>
                <a:lnTo>
                  <a:pt x="181" y="432"/>
                </a:lnTo>
                <a:lnTo>
                  <a:pt x="184" y="432"/>
                </a:lnTo>
                <a:lnTo>
                  <a:pt x="184" y="432"/>
                </a:lnTo>
                <a:lnTo>
                  <a:pt x="191" y="426"/>
                </a:lnTo>
                <a:lnTo>
                  <a:pt x="191" y="426"/>
                </a:lnTo>
                <a:lnTo>
                  <a:pt x="191" y="424"/>
                </a:lnTo>
                <a:lnTo>
                  <a:pt x="191" y="424"/>
                </a:lnTo>
                <a:lnTo>
                  <a:pt x="192" y="420"/>
                </a:lnTo>
                <a:lnTo>
                  <a:pt x="192" y="420"/>
                </a:lnTo>
                <a:lnTo>
                  <a:pt x="192" y="420"/>
                </a:lnTo>
                <a:lnTo>
                  <a:pt x="192" y="420"/>
                </a:lnTo>
                <a:lnTo>
                  <a:pt x="184" y="426"/>
                </a:lnTo>
                <a:lnTo>
                  <a:pt x="184" y="426"/>
                </a:lnTo>
                <a:lnTo>
                  <a:pt x="183" y="426"/>
                </a:lnTo>
                <a:lnTo>
                  <a:pt x="183" y="426"/>
                </a:lnTo>
                <a:lnTo>
                  <a:pt x="181" y="431"/>
                </a:lnTo>
                <a:lnTo>
                  <a:pt x="181" y="431"/>
                </a:lnTo>
                <a:lnTo>
                  <a:pt x="181" y="432"/>
                </a:lnTo>
                <a:lnTo>
                  <a:pt x="181" y="432"/>
                </a:lnTo>
                <a:close/>
                <a:moveTo>
                  <a:pt x="71" y="394"/>
                </a:moveTo>
                <a:lnTo>
                  <a:pt x="71" y="394"/>
                </a:lnTo>
                <a:lnTo>
                  <a:pt x="63" y="398"/>
                </a:lnTo>
                <a:lnTo>
                  <a:pt x="63" y="398"/>
                </a:lnTo>
                <a:lnTo>
                  <a:pt x="61" y="398"/>
                </a:lnTo>
                <a:lnTo>
                  <a:pt x="61" y="398"/>
                </a:lnTo>
                <a:lnTo>
                  <a:pt x="60" y="402"/>
                </a:lnTo>
                <a:lnTo>
                  <a:pt x="60" y="402"/>
                </a:lnTo>
                <a:lnTo>
                  <a:pt x="60" y="404"/>
                </a:lnTo>
                <a:lnTo>
                  <a:pt x="60" y="404"/>
                </a:lnTo>
                <a:lnTo>
                  <a:pt x="69" y="402"/>
                </a:lnTo>
                <a:lnTo>
                  <a:pt x="69" y="402"/>
                </a:lnTo>
                <a:lnTo>
                  <a:pt x="71" y="394"/>
                </a:lnTo>
                <a:lnTo>
                  <a:pt x="71" y="394"/>
                </a:lnTo>
                <a:close/>
                <a:moveTo>
                  <a:pt x="225" y="418"/>
                </a:moveTo>
                <a:lnTo>
                  <a:pt x="225" y="418"/>
                </a:lnTo>
                <a:lnTo>
                  <a:pt x="222" y="429"/>
                </a:lnTo>
                <a:lnTo>
                  <a:pt x="222" y="429"/>
                </a:lnTo>
                <a:lnTo>
                  <a:pt x="229" y="426"/>
                </a:lnTo>
                <a:lnTo>
                  <a:pt x="229" y="426"/>
                </a:lnTo>
                <a:lnTo>
                  <a:pt x="230" y="424"/>
                </a:lnTo>
                <a:lnTo>
                  <a:pt x="230" y="424"/>
                </a:lnTo>
                <a:lnTo>
                  <a:pt x="232" y="418"/>
                </a:lnTo>
                <a:lnTo>
                  <a:pt x="232" y="418"/>
                </a:lnTo>
                <a:lnTo>
                  <a:pt x="232" y="418"/>
                </a:lnTo>
                <a:lnTo>
                  <a:pt x="232" y="418"/>
                </a:lnTo>
                <a:lnTo>
                  <a:pt x="225" y="418"/>
                </a:lnTo>
                <a:lnTo>
                  <a:pt x="225" y="418"/>
                </a:lnTo>
                <a:close/>
                <a:moveTo>
                  <a:pt x="241" y="404"/>
                </a:moveTo>
                <a:lnTo>
                  <a:pt x="241" y="404"/>
                </a:lnTo>
                <a:lnTo>
                  <a:pt x="241" y="404"/>
                </a:lnTo>
                <a:lnTo>
                  <a:pt x="241" y="404"/>
                </a:lnTo>
                <a:lnTo>
                  <a:pt x="249" y="401"/>
                </a:lnTo>
                <a:lnTo>
                  <a:pt x="249" y="401"/>
                </a:lnTo>
                <a:lnTo>
                  <a:pt x="249" y="401"/>
                </a:lnTo>
                <a:lnTo>
                  <a:pt x="249" y="401"/>
                </a:lnTo>
                <a:lnTo>
                  <a:pt x="251" y="394"/>
                </a:lnTo>
                <a:lnTo>
                  <a:pt x="251" y="394"/>
                </a:lnTo>
                <a:lnTo>
                  <a:pt x="252" y="393"/>
                </a:lnTo>
                <a:lnTo>
                  <a:pt x="252" y="393"/>
                </a:lnTo>
                <a:lnTo>
                  <a:pt x="246" y="394"/>
                </a:lnTo>
                <a:lnTo>
                  <a:pt x="246" y="394"/>
                </a:lnTo>
                <a:lnTo>
                  <a:pt x="246" y="394"/>
                </a:lnTo>
                <a:lnTo>
                  <a:pt x="246" y="394"/>
                </a:lnTo>
                <a:lnTo>
                  <a:pt x="241" y="404"/>
                </a:lnTo>
                <a:lnTo>
                  <a:pt x="241" y="404"/>
                </a:lnTo>
                <a:close/>
                <a:moveTo>
                  <a:pt x="211" y="405"/>
                </a:moveTo>
                <a:lnTo>
                  <a:pt x="211" y="405"/>
                </a:lnTo>
                <a:lnTo>
                  <a:pt x="211" y="405"/>
                </a:lnTo>
                <a:lnTo>
                  <a:pt x="211" y="405"/>
                </a:lnTo>
                <a:lnTo>
                  <a:pt x="213" y="404"/>
                </a:lnTo>
                <a:lnTo>
                  <a:pt x="213" y="404"/>
                </a:lnTo>
                <a:lnTo>
                  <a:pt x="216" y="402"/>
                </a:lnTo>
                <a:lnTo>
                  <a:pt x="216" y="402"/>
                </a:lnTo>
                <a:lnTo>
                  <a:pt x="219" y="402"/>
                </a:lnTo>
                <a:lnTo>
                  <a:pt x="219" y="404"/>
                </a:lnTo>
                <a:lnTo>
                  <a:pt x="219" y="404"/>
                </a:lnTo>
                <a:lnTo>
                  <a:pt x="222" y="396"/>
                </a:lnTo>
                <a:lnTo>
                  <a:pt x="222" y="396"/>
                </a:lnTo>
                <a:lnTo>
                  <a:pt x="214" y="398"/>
                </a:lnTo>
                <a:lnTo>
                  <a:pt x="214" y="398"/>
                </a:lnTo>
                <a:lnTo>
                  <a:pt x="211" y="405"/>
                </a:lnTo>
                <a:lnTo>
                  <a:pt x="211" y="405"/>
                </a:lnTo>
                <a:close/>
                <a:moveTo>
                  <a:pt x="259" y="401"/>
                </a:moveTo>
                <a:lnTo>
                  <a:pt x="259" y="401"/>
                </a:lnTo>
                <a:lnTo>
                  <a:pt x="252" y="402"/>
                </a:lnTo>
                <a:lnTo>
                  <a:pt x="252" y="402"/>
                </a:lnTo>
                <a:lnTo>
                  <a:pt x="251" y="404"/>
                </a:lnTo>
                <a:lnTo>
                  <a:pt x="251" y="404"/>
                </a:lnTo>
                <a:lnTo>
                  <a:pt x="247" y="412"/>
                </a:lnTo>
                <a:lnTo>
                  <a:pt x="247" y="412"/>
                </a:lnTo>
                <a:lnTo>
                  <a:pt x="247" y="412"/>
                </a:lnTo>
                <a:lnTo>
                  <a:pt x="247" y="412"/>
                </a:lnTo>
                <a:lnTo>
                  <a:pt x="254" y="412"/>
                </a:lnTo>
                <a:lnTo>
                  <a:pt x="254" y="412"/>
                </a:lnTo>
                <a:lnTo>
                  <a:pt x="259" y="401"/>
                </a:lnTo>
                <a:lnTo>
                  <a:pt x="259" y="401"/>
                </a:lnTo>
                <a:close/>
                <a:moveTo>
                  <a:pt x="98" y="399"/>
                </a:moveTo>
                <a:lnTo>
                  <a:pt x="98" y="399"/>
                </a:lnTo>
                <a:lnTo>
                  <a:pt x="91" y="401"/>
                </a:lnTo>
                <a:lnTo>
                  <a:pt x="91" y="401"/>
                </a:lnTo>
                <a:lnTo>
                  <a:pt x="91" y="401"/>
                </a:lnTo>
                <a:lnTo>
                  <a:pt x="91" y="401"/>
                </a:lnTo>
                <a:lnTo>
                  <a:pt x="88" y="409"/>
                </a:lnTo>
                <a:lnTo>
                  <a:pt x="88" y="409"/>
                </a:lnTo>
                <a:lnTo>
                  <a:pt x="88" y="410"/>
                </a:lnTo>
                <a:lnTo>
                  <a:pt x="88" y="410"/>
                </a:lnTo>
                <a:lnTo>
                  <a:pt x="94" y="409"/>
                </a:lnTo>
                <a:lnTo>
                  <a:pt x="94" y="409"/>
                </a:lnTo>
                <a:lnTo>
                  <a:pt x="94" y="407"/>
                </a:lnTo>
                <a:lnTo>
                  <a:pt x="94" y="407"/>
                </a:lnTo>
                <a:lnTo>
                  <a:pt x="98" y="399"/>
                </a:lnTo>
                <a:lnTo>
                  <a:pt x="98" y="399"/>
                </a:lnTo>
                <a:close/>
                <a:moveTo>
                  <a:pt x="222" y="167"/>
                </a:moveTo>
                <a:lnTo>
                  <a:pt x="222" y="167"/>
                </a:lnTo>
                <a:lnTo>
                  <a:pt x="230" y="162"/>
                </a:lnTo>
                <a:lnTo>
                  <a:pt x="236" y="156"/>
                </a:lnTo>
                <a:lnTo>
                  <a:pt x="236" y="156"/>
                </a:lnTo>
                <a:lnTo>
                  <a:pt x="218" y="162"/>
                </a:lnTo>
                <a:lnTo>
                  <a:pt x="218" y="162"/>
                </a:lnTo>
                <a:lnTo>
                  <a:pt x="222" y="167"/>
                </a:lnTo>
                <a:lnTo>
                  <a:pt x="222" y="167"/>
                </a:lnTo>
                <a:close/>
                <a:moveTo>
                  <a:pt x="35" y="421"/>
                </a:moveTo>
                <a:lnTo>
                  <a:pt x="35" y="421"/>
                </a:lnTo>
                <a:lnTo>
                  <a:pt x="38" y="410"/>
                </a:lnTo>
                <a:lnTo>
                  <a:pt x="38" y="410"/>
                </a:lnTo>
                <a:lnTo>
                  <a:pt x="31" y="412"/>
                </a:lnTo>
                <a:lnTo>
                  <a:pt x="31" y="412"/>
                </a:lnTo>
                <a:lnTo>
                  <a:pt x="31" y="413"/>
                </a:lnTo>
                <a:lnTo>
                  <a:pt x="31" y="413"/>
                </a:lnTo>
                <a:lnTo>
                  <a:pt x="28" y="420"/>
                </a:lnTo>
                <a:lnTo>
                  <a:pt x="28" y="420"/>
                </a:lnTo>
                <a:lnTo>
                  <a:pt x="28" y="421"/>
                </a:lnTo>
                <a:lnTo>
                  <a:pt x="28" y="421"/>
                </a:lnTo>
                <a:lnTo>
                  <a:pt x="35" y="421"/>
                </a:lnTo>
                <a:lnTo>
                  <a:pt x="35" y="421"/>
                </a:lnTo>
                <a:close/>
                <a:moveTo>
                  <a:pt x="80" y="325"/>
                </a:moveTo>
                <a:lnTo>
                  <a:pt x="80" y="325"/>
                </a:lnTo>
                <a:lnTo>
                  <a:pt x="72" y="322"/>
                </a:lnTo>
                <a:lnTo>
                  <a:pt x="72" y="322"/>
                </a:lnTo>
                <a:lnTo>
                  <a:pt x="72" y="330"/>
                </a:lnTo>
                <a:lnTo>
                  <a:pt x="72" y="330"/>
                </a:lnTo>
                <a:lnTo>
                  <a:pt x="77" y="330"/>
                </a:lnTo>
                <a:lnTo>
                  <a:pt x="80" y="331"/>
                </a:lnTo>
                <a:lnTo>
                  <a:pt x="80" y="331"/>
                </a:lnTo>
                <a:lnTo>
                  <a:pt x="80" y="325"/>
                </a:lnTo>
                <a:lnTo>
                  <a:pt x="80" y="325"/>
                </a:lnTo>
                <a:close/>
                <a:moveTo>
                  <a:pt x="238" y="192"/>
                </a:moveTo>
                <a:lnTo>
                  <a:pt x="238" y="192"/>
                </a:lnTo>
                <a:lnTo>
                  <a:pt x="249" y="189"/>
                </a:lnTo>
                <a:lnTo>
                  <a:pt x="249" y="189"/>
                </a:lnTo>
                <a:lnTo>
                  <a:pt x="247" y="183"/>
                </a:lnTo>
                <a:lnTo>
                  <a:pt x="247" y="183"/>
                </a:lnTo>
                <a:lnTo>
                  <a:pt x="238" y="191"/>
                </a:lnTo>
                <a:lnTo>
                  <a:pt x="238" y="191"/>
                </a:lnTo>
                <a:lnTo>
                  <a:pt x="238" y="192"/>
                </a:lnTo>
                <a:lnTo>
                  <a:pt x="238" y="192"/>
                </a:lnTo>
                <a:close/>
                <a:moveTo>
                  <a:pt x="266" y="238"/>
                </a:moveTo>
                <a:lnTo>
                  <a:pt x="266" y="238"/>
                </a:lnTo>
                <a:lnTo>
                  <a:pt x="266" y="238"/>
                </a:lnTo>
                <a:lnTo>
                  <a:pt x="266" y="238"/>
                </a:lnTo>
                <a:lnTo>
                  <a:pt x="263" y="251"/>
                </a:lnTo>
                <a:lnTo>
                  <a:pt x="257" y="262"/>
                </a:lnTo>
                <a:lnTo>
                  <a:pt x="257" y="262"/>
                </a:lnTo>
                <a:lnTo>
                  <a:pt x="262" y="260"/>
                </a:lnTo>
                <a:lnTo>
                  <a:pt x="262" y="260"/>
                </a:lnTo>
                <a:lnTo>
                  <a:pt x="262" y="260"/>
                </a:lnTo>
                <a:lnTo>
                  <a:pt x="262" y="260"/>
                </a:lnTo>
                <a:lnTo>
                  <a:pt x="266" y="248"/>
                </a:lnTo>
                <a:lnTo>
                  <a:pt x="266" y="248"/>
                </a:lnTo>
                <a:lnTo>
                  <a:pt x="266" y="246"/>
                </a:lnTo>
                <a:lnTo>
                  <a:pt x="266" y="246"/>
                </a:lnTo>
                <a:lnTo>
                  <a:pt x="266" y="238"/>
                </a:lnTo>
                <a:lnTo>
                  <a:pt x="266" y="238"/>
                </a:lnTo>
                <a:close/>
                <a:moveTo>
                  <a:pt x="98" y="386"/>
                </a:moveTo>
                <a:lnTo>
                  <a:pt x="98" y="386"/>
                </a:lnTo>
                <a:lnTo>
                  <a:pt x="98" y="388"/>
                </a:lnTo>
                <a:lnTo>
                  <a:pt x="96" y="390"/>
                </a:lnTo>
                <a:lnTo>
                  <a:pt x="96" y="390"/>
                </a:lnTo>
                <a:lnTo>
                  <a:pt x="94" y="391"/>
                </a:lnTo>
                <a:lnTo>
                  <a:pt x="94" y="391"/>
                </a:lnTo>
                <a:lnTo>
                  <a:pt x="93" y="393"/>
                </a:lnTo>
                <a:lnTo>
                  <a:pt x="93" y="393"/>
                </a:lnTo>
                <a:lnTo>
                  <a:pt x="93" y="398"/>
                </a:lnTo>
                <a:lnTo>
                  <a:pt x="93" y="398"/>
                </a:lnTo>
                <a:lnTo>
                  <a:pt x="99" y="396"/>
                </a:lnTo>
                <a:lnTo>
                  <a:pt x="99" y="396"/>
                </a:lnTo>
                <a:lnTo>
                  <a:pt x="99" y="396"/>
                </a:lnTo>
                <a:lnTo>
                  <a:pt x="99" y="396"/>
                </a:lnTo>
                <a:lnTo>
                  <a:pt x="101" y="391"/>
                </a:lnTo>
                <a:lnTo>
                  <a:pt x="101" y="391"/>
                </a:lnTo>
                <a:lnTo>
                  <a:pt x="101" y="390"/>
                </a:lnTo>
                <a:lnTo>
                  <a:pt x="101" y="390"/>
                </a:lnTo>
                <a:lnTo>
                  <a:pt x="99" y="388"/>
                </a:lnTo>
                <a:lnTo>
                  <a:pt x="98" y="386"/>
                </a:lnTo>
                <a:lnTo>
                  <a:pt x="98" y="386"/>
                </a:lnTo>
                <a:lnTo>
                  <a:pt x="98" y="386"/>
                </a:lnTo>
                <a:lnTo>
                  <a:pt x="98" y="386"/>
                </a:lnTo>
                <a:close/>
                <a:moveTo>
                  <a:pt x="158" y="385"/>
                </a:moveTo>
                <a:lnTo>
                  <a:pt x="158" y="385"/>
                </a:lnTo>
                <a:lnTo>
                  <a:pt x="159" y="386"/>
                </a:lnTo>
                <a:lnTo>
                  <a:pt x="159" y="386"/>
                </a:lnTo>
                <a:lnTo>
                  <a:pt x="161" y="386"/>
                </a:lnTo>
                <a:lnTo>
                  <a:pt x="161" y="386"/>
                </a:lnTo>
                <a:lnTo>
                  <a:pt x="162" y="388"/>
                </a:lnTo>
                <a:lnTo>
                  <a:pt x="162" y="388"/>
                </a:lnTo>
                <a:lnTo>
                  <a:pt x="161" y="390"/>
                </a:lnTo>
                <a:lnTo>
                  <a:pt x="161" y="390"/>
                </a:lnTo>
                <a:lnTo>
                  <a:pt x="161" y="390"/>
                </a:lnTo>
                <a:lnTo>
                  <a:pt x="161" y="390"/>
                </a:lnTo>
                <a:lnTo>
                  <a:pt x="158" y="390"/>
                </a:lnTo>
                <a:lnTo>
                  <a:pt x="158" y="390"/>
                </a:lnTo>
                <a:lnTo>
                  <a:pt x="156" y="393"/>
                </a:lnTo>
                <a:lnTo>
                  <a:pt x="156" y="393"/>
                </a:lnTo>
                <a:lnTo>
                  <a:pt x="156" y="394"/>
                </a:lnTo>
                <a:lnTo>
                  <a:pt x="156" y="394"/>
                </a:lnTo>
                <a:lnTo>
                  <a:pt x="159" y="393"/>
                </a:lnTo>
                <a:lnTo>
                  <a:pt x="159" y="393"/>
                </a:lnTo>
                <a:lnTo>
                  <a:pt x="159" y="393"/>
                </a:lnTo>
                <a:lnTo>
                  <a:pt x="159" y="393"/>
                </a:lnTo>
                <a:lnTo>
                  <a:pt x="161" y="394"/>
                </a:lnTo>
                <a:lnTo>
                  <a:pt x="164" y="393"/>
                </a:lnTo>
                <a:lnTo>
                  <a:pt x="164" y="393"/>
                </a:lnTo>
                <a:lnTo>
                  <a:pt x="165" y="385"/>
                </a:lnTo>
                <a:lnTo>
                  <a:pt x="165" y="385"/>
                </a:lnTo>
                <a:lnTo>
                  <a:pt x="158" y="385"/>
                </a:lnTo>
                <a:lnTo>
                  <a:pt x="158" y="385"/>
                </a:lnTo>
                <a:close/>
                <a:moveTo>
                  <a:pt x="194" y="6"/>
                </a:moveTo>
                <a:lnTo>
                  <a:pt x="194" y="6"/>
                </a:lnTo>
                <a:lnTo>
                  <a:pt x="200" y="8"/>
                </a:lnTo>
                <a:lnTo>
                  <a:pt x="200" y="8"/>
                </a:lnTo>
                <a:lnTo>
                  <a:pt x="206" y="11"/>
                </a:lnTo>
                <a:lnTo>
                  <a:pt x="210" y="17"/>
                </a:lnTo>
                <a:lnTo>
                  <a:pt x="210" y="17"/>
                </a:lnTo>
                <a:lnTo>
                  <a:pt x="211" y="14"/>
                </a:lnTo>
                <a:lnTo>
                  <a:pt x="211" y="14"/>
                </a:lnTo>
                <a:lnTo>
                  <a:pt x="208" y="9"/>
                </a:lnTo>
                <a:lnTo>
                  <a:pt x="205" y="6"/>
                </a:lnTo>
                <a:lnTo>
                  <a:pt x="205" y="6"/>
                </a:lnTo>
                <a:lnTo>
                  <a:pt x="200" y="5"/>
                </a:lnTo>
                <a:lnTo>
                  <a:pt x="195" y="5"/>
                </a:lnTo>
                <a:lnTo>
                  <a:pt x="195" y="5"/>
                </a:lnTo>
                <a:lnTo>
                  <a:pt x="194" y="6"/>
                </a:lnTo>
                <a:lnTo>
                  <a:pt x="194" y="6"/>
                </a:lnTo>
                <a:close/>
                <a:moveTo>
                  <a:pt x="65" y="325"/>
                </a:moveTo>
                <a:lnTo>
                  <a:pt x="65" y="325"/>
                </a:lnTo>
                <a:lnTo>
                  <a:pt x="71" y="328"/>
                </a:lnTo>
                <a:lnTo>
                  <a:pt x="71" y="328"/>
                </a:lnTo>
                <a:lnTo>
                  <a:pt x="71" y="323"/>
                </a:lnTo>
                <a:lnTo>
                  <a:pt x="71" y="323"/>
                </a:lnTo>
                <a:lnTo>
                  <a:pt x="71" y="320"/>
                </a:lnTo>
                <a:lnTo>
                  <a:pt x="68" y="319"/>
                </a:lnTo>
                <a:lnTo>
                  <a:pt x="68" y="319"/>
                </a:lnTo>
                <a:lnTo>
                  <a:pt x="65" y="317"/>
                </a:lnTo>
                <a:lnTo>
                  <a:pt x="65" y="317"/>
                </a:lnTo>
                <a:lnTo>
                  <a:pt x="65" y="325"/>
                </a:lnTo>
                <a:lnTo>
                  <a:pt x="65" y="325"/>
                </a:lnTo>
                <a:close/>
                <a:moveTo>
                  <a:pt x="247" y="405"/>
                </a:moveTo>
                <a:lnTo>
                  <a:pt x="247" y="405"/>
                </a:lnTo>
                <a:lnTo>
                  <a:pt x="247" y="405"/>
                </a:lnTo>
                <a:lnTo>
                  <a:pt x="247" y="405"/>
                </a:lnTo>
                <a:lnTo>
                  <a:pt x="243" y="407"/>
                </a:lnTo>
                <a:lnTo>
                  <a:pt x="243" y="407"/>
                </a:lnTo>
                <a:lnTo>
                  <a:pt x="240" y="409"/>
                </a:lnTo>
                <a:lnTo>
                  <a:pt x="240" y="409"/>
                </a:lnTo>
                <a:lnTo>
                  <a:pt x="238" y="412"/>
                </a:lnTo>
                <a:lnTo>
                  <a:pt x="238" y="412"/>
                </a:lnTo>
                <a:lnTo>
                  <a:pt x="236" y="413"/>
                </a:lnTo>
                <a:lnTo>
                  <a:pt x="236" y="413"/>
                </a:lnTo>
                <a:lnTo>
                  <a:pt x="238" y="413"/>
                </a:lnTo>
                <a:lnTo>
                  <a:pt x="238" y="413"/>
                </a:lnTo>
                <a:lnTo>
                  <a:pt x="244" y="413"/>
                </a:lnTo>
                <a:lnTo>
                  <a:pt x="244" y="413"/>
                </a:lnTo>
                <a:lnTo>
                  <a:pt x="244" y="412"/>
                </a:lnTo>
                <a:lnTo>
                  <a:pt x="244" y="412"/>
                </a:lnTo>
                <a:lnTo>
                  <a:pt x="246" y="409"/>
                </a:lnTo>
                <a:lnTo>
                  <a:pt x="246" y="409"/>
                </a:lnTo>
                <a:lnTo>
                  <a:pt x="247" y="405"/>
                </a:lnTo>
                <a:lnTo>
                  <a:pt x="247" y="405"/>
                </a:lnTo>
                <a:close/>
                <a:moveTo>
                  <a:pt x="203" y="432"/>
                </a:moveTo>
                <a:lnTo>
                  <a:pt x="203" y="432"/>
                </a:lnTo>
                <a:lnTo>
                  <a:pt x="205" y="432"/>
                </a:lnTo>
                <a:lnTo>
                  <a:pt x="206" y="431"/>
                </a:lnTo>
                <a:lnTo>
                  <a:pt x="206" y="431"/>
                </a:lnTo>
                <a:lnTo>
                  <a:pt x="210" y="429"/>
                </a:lnTo>
                <a:lnTo>
                  <a:pt x="210" y="429"/>
                </a:lnTo>
                <a:lnTo>
                  <a:pt x="211" y="426"/>
                </a:lnTo>
                <a:lnTo>
                  <a:pt x="213" y="424"/>
                </a:lnTo>
                <a:lnTo>
                  <a:pt x="213" y="424"/>
                </a:lnTo>
                <a:lnTo>
                  <a:pt x="213" y="421"/>
                </a:lnTo>
                <a:lnTo>
                  <a:pt x="213" y="421"/>
                </a:lnTo>
                <a:lnTo>
                  <a:pt x="213" y="421"/>
                </a:lnTo>
                <a:lnTo>
                  <a:pt x="213" y="421"/>
                </a:lnTo>
                <a:lnTo>
                  <a:pt x="205" y="426"/>
                </a:lnTo>
                <a:lnTo>
                  <a:pt x="205" y="426"/>
                </a:lnTo>
                <a:lnTo>
                  <a:pt x="205" y="426"/>
                </a:lnTo>
                <a:lnTo>
                  <a:pt x="205" y="426"/>
                </a:lnTo>
                <a:lnTo>
                  <a:pt x="203" y="432"/>
                </a:lnTo>
                <a:lnTo>
                  <a:pt x="203" y="432"/>
                </a:lnTo>
                <a:close/>
                <a:moveTo>
                  <a:pt x="110" y="386"/>
                </a:moveTo>
                <a:lnTo>
                  <a:pt x="110" y="386"/>
                </a:lnTo>
                <a:lnTo>
                  <a:pt x="106" y="386"/>
                </a:lnTo>
                <a:lnTo>
                  <a:pt x="106" y="386"/>
                </a:lnTo>
                <a:lnTo>
                  <a:pt x="106" y="386"/>
                </a:lnTo>
                <a:lnTo>
                  <a:pt x="104" y="388"/>
                </a:lnTo>
                <a:lnTo>
                  <a:pt x="104" y="388"/>
                </a:lnTo>
                <a:lnTo>
                  <a:pt x="102" y="393"/>
                </a:lnTo>
                <a:lnTo>
                  <a:pt x="102" y="393"/>
                </a:lnTo>
                <a:lnTo>
                  <a:pt x="102" y="396"/>
                </a:lnTo>
                <a:lnTo>
                  <a:pt x="102" y="396"/>
                </a:lnTo>
                <a:lnTo>
                  <a:pt x="109" y="394"/>
                </a:lnTo>
                <a:lnTo>
                  <a:pt x="109" y="394"/>
                </a:lnTo>
                <a:lnTo>
                  <a:pt x="110" y="391"/>
                </a:lnTo>
                <a:lnTo>
                  <a:pt x="110" y="386"/>
                </a:lnTo>
                <a:lnTo>
                  <a:pt x="110" y="386"/>
                </a:lnTo>
                <a:close/>
                <a:moveTo>
                  <a:pt x="115" y="404"/>
                </a:moveTo>
                <a:lnTo>
                  <a:pt x="115" y="404"/>
                </a:lnTo>
                <a:lnTo>
                  <a:pt x="115" y="404"/>
                </a:lnTo>
                <a:lnTo>
                  <a:pt x="115" y="404"/>
                </a:lnTo>
                <a:lnTo>
                  <a:pt x="109" y="405"/>
                </a:lnTo>
                <a:lnTo>
                  <a:pt x="109" y="405"/>
                </a:lnTo>
                <a:lnTo>
                  <a:pt x="107" y="407"/>
                </a:lnTo>
                <a:lnTo>
                  <a:pt x="107" y="407"/>
                </a:lnTo>
                <a:lnTo>
                  <a:pt x="106" y="412"/>
                </a:lnTo>
                <a:lnTo>
                  <a:pt x="106" y="412"/>
                </a:lnTo>
                <a:lnTo>
                  <a:pt x="106" y="413"/>
                </a:lnTo>
                <a:lnTo>
                  <a:pt x="106" y="413"/>
                </a:lnTo>
                <a:lnTo>
                  <a:pt x="112" y="412"/>
                </a:lnTo>
                <a:lnTo>
                  <a:pt x="112" y="412"/>
                </a:lnTo>
                <a:lnTo>
                  <a:pt x="112" y="410"/>
                </a:lnTo>
                <a:lnTo>
                  <a:pt x="112" y="410"/>
                </a:lnTo>
                <a:lnTo>
                  <a:pt x="115" y="404"/>
                </a:lnTo>
                <a:lnTo>
                  <a:pt x="115" y="404"/>
                </a:lnTo>
                <a:close/>
                <a:moveTo>
                  <a:pt x="173" y="369"/>
                </a:moveTo>
                <a:lnTo>
                  <a:pt x="173" y="369"/>
                </a:lnTo>
                <a:lnTo>
                  <a:pt x="173" y="368"/>
                </a:lnTo>
                <a:lnTo>
                  <a:pt x="173" y="368"/>
                </a:lnTo>
                <a:lnTo>
                  <a:pt x="175" y="363"/>
                </a:lnTo>
                <a:lnTo>
                  <a:pt x="175" y="363"/>
                </a:lnTo>
                <a:lnTo>
                  <a:pt x="175" y="361"/>
                </a:lnTo>
                <a:lnTo>
                  <a:pt x="175" y="361"/>
                </a:lnTo>
                <a:lnTo>
                  <a:pt x="175" y="360"/>
                </a:lnTo>
                <a:lnTo>
                  <a:pt x="175" y="358"/>
                </a:lnTo>
                <a:lnTo>
                  <a:pt x="175" y="358"/>
                </a:lnTo>
                <a:lnTo>
                  <a:pt x="177" y="357"/>
                </a:lnTo>
                <a:lnTo>
                  <a:pt x="177" y="357"/>
                </a:lnTo>
                <a:lnTo>
                  <a:pt x="178" y="352"/>
                </a:lnTo>
                <a:lnTo>
                  <a:pt x="178" y="352"/>
                </a:lnTo>
                <a:lnTo>
                  <a:pt x="180" y="349"/>
                </a:lnTo>
                <a:lnTo>
                  <a:pt x="180" y="349"/>
                </a:lnTo>
                <a:lnTo>
                  <a:pt x="180" y="347"/>
                </a:lnTo>
                <a:lnTo>
                  <a:pt x="180" y="347"/>
                </a:lnTo>
                <a:lnTo>
                  <a:pt x="178" y="347"/>
                </a:lnTo>
                <a:lnTo>
                  <a:pt x="178" y="347"/>
                </a:lnTo>
                <a:lnTo>
                  <a:pt x="175" y="349"/>
                </a:lnTo>
                <a:lnTo>
                  <a:pt x="175" y="349"/>
                </a:lnTo>
                <a:lnTo>
                  <a:pt x="173" y="369"/>
                </a:lnTo>
                <a:lnTo>
                  <a:pt x="173" y="369"/>
                </a:lnTo>
                <a:close/>
                <a:moveTo>
                  <a:pt x="109" y="398"/>
                </a:moveTo>
                <a:lnTo>
                  <a:pt x="109" y="398"/>
                </a:lnTo>
                <a:lnTo>
                  <a:pt x="107" y="398"/>
                </a:lnTo>
                <a:lnTo>
                  <a:pt x="107" y="398"/>
                </a:lnTo>
                <a:lnTo>
                  <a:pt x="101" y="399"/>
                </a:lnTo>
                <a:lnTo>
                  <a:pt x="101" y="399"/>
                </a:lnTo>
                <a:lnTo>
                  <a:pt x="101" y="399"/>
                </a:lnTo>
                <a:lnTo>
                  <a:pt x="101" y="399"/>
                </a:lnTo>
                <a:lnTo>
                  <a:pt x="99" y="404"/>
                </a:lnTo>
                <a:lnTo>
                  <a:pt x="99" y="404"/>
                </a:lnTo>
                <a:lnTo>
                  <a:pt x="98" y="405"/>
                </a:lnTo>
                <a:lnTo>
                  <a:pt x="98" y="405"/>
                </a:lnTo>
                <a:lnTo>
                  <a:pt x="99" y="407"/>
                </a:lnTo>
                <a:lnTo>
                  <a:pt x="99" y="407"/>
                </a:lnTo>
                <a:lnTo>
                  <a:pt x="104" y="404"/>
                </a:lnTo>
                <a:lnTo>
                  <a:pt x="104" y="404"/>
                </a:lnTo>
                <a:lnTo>
                  <a:pt x="106" y="404"/>
                </a:lnTo>
                <a:lnTo>
                  <a:pt x="107" y="401"/>
                </a:lnTo>
                <a:lnTo>
                  <a:pt x="107" y="401"/>
                </a:lnTo>
                <a:lnTo>
                  <a:pt x="109" y="398"/>
                </a:lnTo>
                <a:lnTo>
                  <a:pt x="109" y="398"/>
                </a:lnTo>
                <a:close/>
                <a:moveTo>
                  <a:pt x="254" y="415"/>
                </a:moveTo>
                <a:lnTo>
                  <a:pt x="254" y="415"/>
                </a:lnTo>
                <a:lnTo>
                  <a:pt x="252" y="415"/>
                </a:lnTo>
                <a:lnTo>
                  <a:pt x="252" y="415"/>
                </a:lnTo>
                <a:lnTo>
                  <a:pt x="247" y="415"/>
                </a:lnTo>
                <a:lnTo>
                  <a:pt x="247" y="415"/>
                </a:lnTo>
                <a:lnTo>
                  <a:pt x="246" y="416"/>
                </a:lnTo>
                <a:lnTo>
                  <a:pt x="246" y="416"/>
                </a:lnTo>
                <a:lnTo>
                  <a:pt x="243" y="424"/>
                </a:lnTo>
                <a:lnTo>
                  <a:pt x="243" y="424"/>
                </a:lnTo>
                <a:lnTo>
                  <a:pt x="243" y="424"/>
                </a:lnTo>
                <a:lnTo>
                  <a:pt x="243" y="424"/>
                </a:lnTo>
                <a:lnTo>
                  <a:pt x="243" y="424"/>
                </a:lnTo>
                <a:lnTo>
                  <a:pt x="243" y="424"/>
                </a:lnTo>
                <a:lnTo>
                  <a:pt x="251" y="420"/>
                </a:lnTo>
                <a:lnTo>
                  <a:pt x="251" y="420"/>
                </a:lnTo>
                <a:lnTo>
                  <a:pt x="252" y="418"/>
                </a:lnTo>
                <a:lnTo>
                  <a:pt x="252" y="418"/>
                </a:lnTo>
                <a:lnTo>
                  <a:pt x="254" y="415"/>
                </a:lnTo>
                <a:lnTo>
                  <a:pt x="254" y="415"/>
                </a:lnTo>
                <a:close/>
                <a:moveTo>
                  <a:pt x="117" y="341"/>
                </a:moveTo>
                <a:lnTo>
                  <a:pt x="117" y="341"/>
                </a:lnTo>
                <a:lnTo>
                  <a:pt x="109" y="339"/>
                </a:lnTo>
                <a:lnTo>
                  <a:pt x="109" y="339"/>
                </a:lnTo>
                <a:lnTo>
                  <a:pt x="109" y="342"/>
                </a:lnTo>
                <a:lnTo>
                  <a:pt x="109" y="342"/>
                </a:lnTo>
                <a:lnTo>
                  <a:pt x="109" y="344"/>
                </a:lnTo>
                <a:lnTo>
                  <a:pt x="109" y="344"/>
                </a:lnTo>
                <a:lnTo>
                  <a:pt x="117" y="347"/>
                </a:lnTo>
                <a:lnTo>
                  <a:pt x="117" y="347"/>
                </a:lnTo>
                <a:lnTo>
                  <a:pt x="117" y="341"/>
                </a:lnTo>
                <a:lnTo>
                  <a:pt x="117" y="341"/>
                </a:lnTo>
                <a:close/>
                <a:moveTo>
                  <a:pt x="194" y="338"/>
                </a:moveTo>
                <a:lnTo>
                  <a:pt x="194" y="338"/>
                </a:lnTo>
                <a:lnTo>
                  <a:pt x="186" y="342"/>
                </a:lnTo>
                <a:lnTo>
                  <a:pt x="186" y="342"/>
                </a:lnTo>
                <a:lnTo>
                  <a:pt x="184" y="342"/>
                </a:lnTo>
                <a:lnTo>
                  <a:pt x="184" y="342"/>
                </a:lnTo>
                <a:lnTo>
                  <a:pt x="184" y="345"/>
                </a:lnTo>
                <a:lnTo>
                  <a:pt x="184" y="345"/>
                </a:lnTo>
                <a:lnTo>
                  <a:pt x="192" y="345"/>
                </a:lnTo>
                <a:lnTo>
                  <a:pt x="192" y="345"/>
                </a:lnTo>
                <a:lnTo>
                  <a:pt x="194" y="338"/>
                </a:lnTo>
                <a:lnTo>
                  <a:pt x="194" y="338"/>
                </a:lnTo>
                <a:close/>
                <a:moveTo>
                  <a:pt x="129" y="432"/>
                </a:moveTo>
                <a:lnTo>
                  <a:pt x="129" y="432"/>
                </a:lnTo>
                <a:lnTo>
                  <a:pt x="109" y="435"/>
                </a:lnTo>
                <a:lnTo>
                  <a:pt x="109" y="435"/>
                </a:lnTo>
                <a:lnTo>
                  <a:pt x="109" y="437"/>
                </a:lnTo>
                <a:lnTo>
                  <a:pt x="109" y="437"/>
                </a:lnTo>
                <a:lnTo>
                  <a:pt x="110" y="437"/>
                </a:lnTo>
                <a:lnTo>
                  <a:pt x="110" y="437"/>
                </a:lnTo>
                <a:lnTo>
                  <a:pt x="115" y="435"/>
                </a:lnTo>
                <a:lnTo>
                  <a:pt x="115" y="435"/>
                </a:lnTo>
                <a:lnTo>
                  <a:pt x="126" y="435"/>
                </a:lnTo>
                <a:lnTo>
                  <a:pt x="126" y="435"/>
                </a:lnTo>
                <a:lnTo>
                  <a:pt x="128" y="434"/>
                </a:lnTo>
                <a:lnTo>
                  <a:pt x="128" y="434"/>
                </a:lnTo>
                <a:lnTo>
                  <a:pt x="129" y="432"/>
                </a:lnTo>
                <a:lnTo>
                  <a:pt x="129" y="432"/>
                </a:lnTo>
                <a:close/>
                <a:moveTo>
                  <a:pt x="22" y="295"/>
                </a:moveTo>
                <a:lnTo>
                  <a:pt x="22" y="295"/>
                </a:lnTo>
                <a:lnTo>
                  <a:pt x="28" y="298"/>
                </a:lnTo>
                <a:lnTo>
                  <a:pt x="28" y="298"/>
                </a:lnTo>
                <a:lnTo>
                  <a:pt x="28" y="293"/>
                </a:lnTo>
                <a:lnTo>
                  <a:pt x="28" y="293"/>
                </a:lnTo>
                <a:lnTo>
                  <a:pt x="28" y="292"/>
                </a:lnTo>
                <a:lnTo>
                  <a:pt x="28" y="292"/>
                </a:lnTo>
                <a:lnTo>
                  <a:pt x="22" y="289"/>
                </a:lnTo>
                <a:lnTo>
                  <a:pt x="22" y="289"/>
                </a:lnTo>
                <a:lnTo>
                  <a:pt x="22" y="289"/>
                </a:lnTo>
                <a:lnTo>
                  <a:pt x="22" y="289"/>
                </a:lnTo>
                <a:lnTo>
                  <a:pt x="22" y="295"/>
                </a:lnTo>
                <a:lnTo>
                  <a:pt x="22" y="295"/>
                </a:lnTo>
                <a:close/>
                <a:moveTo>
                  <a:pt x="128" y="62"/>
                </a:moveTo>
                <a:lnTo>
                  <a:pt x="128" y="62"/>
                </a:lnTo>
                <a:lnTo>
                  <a:pt x="128" y="62"/>
                </a:lnTo>
                <a:lnTo>
                  <a:pt x="128" y="62"/>
                </a:lnTo>
                <a:lnTo>
                  <a:pt x="128" y="63"/>
                </a:lnTo>
                <a:lnTo>
                  <a:pt x="128" y="63"/>
                </a:lnTo>
                <a:lnTo>
                  <a:pt x="120" y="71"/>
                </a:lnTo>
                <a:lnTo>
                  <a:pt x="120" y="71"/>
                </a:lnTo>
                <a:lnTo>
                  <a:pt x="110" y="87"/>
                </a:lnTo>
                <a:lnTo>
                  <a:pt x="110" y="87"/>
                </a:lnTo>
                <a:lnTo>
                  <a:pt x="102" y="103"/>
                </a:lnTo>
                <a:lnTo>
                  <a:pt x="102" y="103"/>
                </a:lnTo>
                <a:lnTo>
                  <a:pt x="99" y="107"/>
                </a:lnTo>
                <a:lnTo>
                  <a:pt x="99" y="107"/>
                </a:lnTo>
                <a:lnTo>
                  <a:pt x="102" y="103"/>
                </a:lnTo>
                <a:lnTo>
                  <a:pt x="102" y="103"/>
                </a:lnTo>
                <a:lnTo>
                  <a:pt x="109" y="92"/>
                </a:lnTo>
                <a:lnTo>
                  <a:pt x="109" y="92"/>
                </a:lnTo>
                <a:lnTo>
                  <a:pt x="112" y="87"/>
                </a:lnTo>
                <a:lnTo>
                  <a:pt x="112" y="87"/>
                </a:lnTo>
                <a:lnTo>
                  <a:pt x="120" y="73"/>
                </a:lnTo>
                <a:lnTo>
                  <a:pt x="120" y="73"/>
                </a:lnTo>
                <a:lnTo>
                  <a:pt x="120" y="73"/>
                </a:lnTo>
                <a:lnTo>
                  <a:pt x="120" y="73"/>
                </a:lnTo>
                <a:lnTo>
                  <a:pt x="124" y="65"/>
                </a:lnTo>
                <a:lnTo>
                  <a:pt x="124" y="65"/>
                </a:lnTo>
                <a:lnTo>
                  <a:pt x="128" y="62"/>
                </a:lnTo>
                <a:lnTo>
                  <a:pt x="128" y="62"/>
                </a:lnTo>
                <a:close/>
                <a:moveTo>
                  <a:pt x="252" y="204"/>
                </a:moveTo>
                <a:lnTo>
                  <a:pt x="252" y="204"/>
                </a:lnTo>
                <a:lnTo>
                  <a:pt x="251" y="197"/>
                </a:lnTo>
                <a:lnTo>
                  <a:pt x="251" y="197"/>
                </a:lnTo>
                <a:lnTo>
                  <a:pt x="249" y="197"/>
                </a:lnTo>
                <a:lnTo>
                  <a:pt x="249" y="197"/>
                </a:lnTo>
                <a:lnTo>
                  <a:pt x="244" y="202"/>
                </a:lnTo>
                <a:lnTo>
                  <a:pt x="244" y="202"/>
                </a:lnTo>
                <a:lnTo>
                  <a:pt x="243" y="204"/>
                </a:lnTo>
                <a:lnTo>
                  <a:pt x="243" y="205"/>
                </a:lnTo>
                <a:lnTo>
                  <a:pt x="243" y="205"/>
                </a:lnTo>
                <a:lnTo>
                  <a:pt x="243" y="205"/>
                </a:lnTo>
                <a:lnTo>
                  <a:pt x="243" y="205"/>
                </a:lnTo>
                <a:lnTo>
                  <a:pt x="252" y="204"/>
                </a:lnTo>
                <a:lnTo>
                  <a:pt x="252" y="204"/>
                </a:lnTo>
                <a:close/>
                <a:moveTo>
                  <a:pt x="200" y="382"/>
                </a:moveTo>
                <a:lnTo>
                  <a:pt x="200" y="382"/>
                </a:lnTo>
                <a:lnTo>
                  <a:pt x="200" y="385"/>
                </a:lnTo>
                <a:lnTo>
                  <a:pt x="200" y="385"/>
                </a:lnTo>
                <a:lnTo>
                  <a:pt x="199" y="386"/>
                </a:lnTo>
                <a:lnTo>
                  <a:pt x="197" y="386"/>
                </a:lnTo>
                <a:lnTo>
                  <a:pt x="197" y="386"/>
                </a:lnTo>
                <a:lnTo>
                  <a:pt x="197" y="388"/>
                </a:lnTo>
                <a:lnTo>
                  <a:pt x="197" y="388"/>
                </a:lnTo>
                <a:lnTo>
                  <a:pt x="203" y="388"/>
                </a:lnTo>
                <a:lnTo>
                  <a:pt x="203" y="388"/>
                </a:lnTo>
                <a:lnTo>
                  <a:pt x="205" y="386"/>
                </a:lnTo>
                <a:lnTo>
                  <a:pt x="205" y="386"/>
                </a:lnTo>
                <a:lnTo>
                  <a:pt x="206" y="383"/>
                </a:lnTo>
                <a:lnTo>
                  <a:pt x="206" y="383"/>
                </a:lnTo>
                <a:lnTo>
                  <a:pt x="206" y="380"/>
                </a:lnTo>
                <a:lnTo>
                  <a:pt x="206" y="380"/>
                </a:lnTo>
                <a:lnTo>
                  <a:pt x="200" y="382"/>
                </a:lnTo>
                <a:lnTo>
                  <a:pt x="200" y="382"/>
                </a:lnTo>
                <a:close/>
                <a:moveTo>
                  <a:pt x="257" y="232"/>
                </a:moveTo>
                <a:lnTo>
                  <a:pt x="257" y="232"/>
                </a:lnTo>
                <a:lnTo>
                  <a:pt x="260" y="230"/>
                </a:lnTo>
                <a:lnTo>
                  <a:pt x="260" y="230"/>
                </a:lnTo>
                <a:lnTo>
                  <a:pt x="262" y="229"/>
                </a:lnTo>
                <a:lnTo>
                  <a:pt x="262" y="229"/>
                </a:lnTo>
                <a:lnTo>
                  <a:pt x="263" y="224"/>
                </a:lnTo>
                <a:lnTo>
                  <a:pt x="263" y="224"/>
                </a:lnTo>
                <a:lnTo>
                  <a:pt x="265" y="222"/>
                </a:lnTo>
                <a:lnTo>
                  <a:pt x="265" y="222"/>
                </a:lnTo>
                <a:lnTo>
                  <a:pt x="265" y="221"/>
                </a:lnTo>
                <a:lnTo>
                  <a:pt x="265" y="221"/>
                </a:lnTo>
                <a:lnTo>
                  <a:pt x="265" y="221"/>
                </a:lnTo>
                <a:lnTo>
                  <a:pt x="265" y="221"/>
                </a:lnTo>
                <a:lnTo>
                  <a:pt x="259" y="226"/>
                </a:lnTo>
                <a:lnTo>
                  <a:pt x="259" y="226"/>
                </a:lnTo>
                <a:lnTo>
                  <a:pt x="257" y="227"/>
                </a:lnTo>
                <a:lnTo>
                  <a:pt x="257" y="227"/>
                </a:lnTo>
                <a:lnTo>
                  <a:pt x="257" y="232"/>
                </a:lnTo>
                <a:lnTo>
                  <a:pt x="257" y="232"/>
                </a:lnTo>
                <a:close/>
                <a:moveTo>
                  <a:pt x="80" y="424"/>
                </a:moveTo>
                <a:lnTo>
                  <a:pt x="80" y="424"/>
                </a:lnTo>
                <a:lnTo>
                  <a:pt x="74" y="426"/>
                </a:lnTo>
                <a:lnTo>
                  <a:pt x="74" y="426"/>
                </a:lnTo>
                <a:lnTo>
                  <a:pt x="74" y="426"/>
                </a:lnTo>
                <a:lnTo>
                  <a:pt x="74" y="426"/>
                </a:lnTo>
                <a:lnTo>
                  <a:pt x="72" y="431"/>
                </a:lnTo>
                <a:lnTo>
                  <a:pt x="72" y="431"/>
                </a:lnTo>
                <a:lnTo>
                  <a:pt x="79" y="431"/>
                </a:lnTo>
                <a:lnTo>
                  <a:pt x="79" y="431"/>
                </a:lnTo>
                <a:lnTo>
                  <a:pt x="80" y="424"/>
                </a:lnTo>
                <a:lnTo>
                  <a:pt x="80" y="424"/>
                </a:lnTo>
                <a:close/>
                <a:moveTo>
                  <a:pt x="58" y="315"/>
                </a:moveTo>
                <a:lnTo>
                  <a:pt x="58" y="315"/>
                </a:lnTo>
                <a:lnTo>
                  <a:pt x="57" y="317"/>
                </a:lnTo>
                <a:lnTo>
                  <a:pt x="57" y="317"/>
                </a:lnTo>
                <a:lnTo>
                  <a:pt x="57" y="317"/>
                </a:lnTo>
                <a:lnTo>
                  <a:pt x="57" y="317"/>
                </a:lnTo>
                <a:lnTo>
                  <a:pt x="57" y="320"/>
                </a:lnTo>
                <a:lnTo>
                  <a:pt x="57" y="320"/>
                </a:lnTo>
                <a:lnTo>
                  <a:pt x="61" y="323"/>
                </a:lnTo>
                <a:lnTo>
                  <a:pt x="61" y="323"/>
                </a:lnTo>
                <a:lnTo>
                  <a:pt x="61" y="317"/>
                </a:lnTo>
                <a:lnTo>
                  <a:pt x="61" y="317"/>
                </a:lnTo>
                <a:lnTo>
                  <a:pt x="58" y="315"/>
                </a:lnTo>
                <a:lnTo>
                  <a:pt x="58" y="315"/>
                </a:lnTo>
                <a:close/>
                <a:moveTo>
                  <a:pt x="22" y="439"/>
                </a:moveTo>
                <a:lnTo>
                  <a:pt x="22" y="439"/>
                </a:lnTo>
                <a:lnTo>
                  <a:pt x="17" y="440"/>
                </a:lnTo>
                <a:lnTo>
                  <a:pt x="17" y="440"/>
                </a:lnTo>
                <a:lnTo>
                  <a:pt x="16" y="440"/>
                </a:lnTo>
                <a:lnTo>
                  <a:pt x="16" y="440"/>
                </a:lnTo>
                <a:lnTo>
                  <a:pt x="14" y="439"/>
                </a:lnTo>
                <a:lnTo>
                  <a:pt x="14" y="439"/>
                </a:lnTo>
                <a:lnTo>
                  <a:pt x="9" y="440"/>
                </a:lnTo>
                <a:lnTo>
                  <a:pt x="9" y="440"/>
                </a:lnTo>
                <a:lnTo>
                  <a:pt x="8" y="440"/>
                </a:lnTo>
                <a:lnTo>
                  <a:pt x="8" y="440"/>
                </a:lnTo>
                <a:lnTo>
                  <a:pt x="8" y="442"/>
                </a:lnTo>
                <a:lnTo>
                  <a:pt x="8" y="442"/>
                </a:lnTo>
                <a:lnTo>
                  <a:pt x="8" y="442"/>
                </a:lnTo>
                <a:lnTo>
                  <a:pt x="9" y="442"/>
                </a:lnTo>
                <a:lnTo>
                  <a:pt x="9" y="442"/>
                </a:lnTo>
                <a:lnTo>
                  <a:pt x="20" y="443"/>
                </a:lnTo>
                <a:lnTo>
                  <a:pt x="20" y="443"/>
                </a:lnTo>
                <a:lnTo>
                  <a:pt x="20" y="443"/>
                </a:lnTo>
                <a:lnTo>
                  <a:pt x="20" y="443"/>
                </a:lnTo>
                <a:lnTo>
                  <a:pt x="22" y="439"/>
                </a:lnTo>
                <a:lnTo>
                  <a:pt x="22" y="439"/>
                </a:lnTo>
                <a:close/>
                <a:moveTo>
                  <a:pt x="53" y="311"/>
                </a:moveTo>
                <a:lnTo>
                  <a:pt x="53" y="311"/>
                </a:lnTo>
                <a:lnTo>
                  <a:pt x="53" y="309"/>
                </a:lnTo>
                <a:lnTo>
                  <a:pt x="53" y="309"/>
                </a:lnTo>
                <a:lnTo>
                  <a:pt x="53" y="308"/>
                </a:lnTo>
                <a:lnTo>
                  <a:pt x="52" y="306"/>
                </a:lnTo>
                <a:lnTo>
                  <a:pt x="52" y="306"/>
                </a:lnTo>
                <a:lnTo>
                  <a:pt x="41" y="300"/>
                </a:lnTo>
                <a:lnTo>
                  <a:pt x="41" y="300"/>
                </a:lnTo>
                <a:lnTo>
                  <a:pt x="39" y="300"/>
                </a:lnTo>
                <a:lnTo>
                  <a:pt x="39" y="300"/>
                </a:lnTo>
                <a:lnTo>
                  <a:pt x="39" y="303"/>
                </a:lnTo>
                <a:lnTo>
                  <a:pt x="39" y="303"/>
                </a:lnTo>
                <a:lnTo>
                  <a:pt x="41" y="303"/>
                </a:lnTo>
                <a:lnTo>
                  <a:pt x="41" y="303"/>
                </a:lnTo>
                <a:lnTo>
                  <a:pt x="42" y="304"/>
                </a:lnTo>
                <a:lnTo>
                  <a:pt x="42" y="304"/>
                </a:lnTo>
                <a:lnTo>
                  <a:pt x="46" y="303"/>
                </a:lnTo>
                <a:lnTo>
                  <a:pt x="46" y="303"/>
                </a:lnTo>
                <a:lnTo>
                  <a:pt x="46" y="303"/>
                </a:lnTo>
                <a:lnTo>
                  <a:pt x="46" y="303"/>
                </a:lnTo>
                <a:lnTo>
                  <a:pt x="47" y="304"/>
                </a:lnTo>
                <a:lnTo>
                  <a:pt x="47" y="306"/>
                </a:lnTo>
                <a:lnTo>
                  <a:pt x="47" y="306"/>
                </a:lnTo>
                <a:lnTo>
                  <a:pt x="49" y="308"/>
                </a:lnTo>
                <a:lnTo>
                  <a:pt x="49" y="308"/>
                </a:lnTo>
                <a:lnTo>
                  <a:pt x="52" y="309"/>
                </a:lnTo>
                <a:lnTo>
                  <a:pt x="52" y="309"/>
                </a:lnTo>
                <a:lnTo>
                  <a:pt x="53" y="311"/>
                </a:lnTo>
                <a:lnTo>
                  <a:pt x="53" y="311"/>
                </a:lnTo>
                <a:close/>
                <a:moveTo>
                  <a:pt x="184" y="379"/>
                </a:moveTo>
                <a:lnTo>
                  <a:pt x="184" y="379"/>
                </a:lnTo>
                <a:lnTo>
                  <a:pt x="186" y="379"/>
                </a:lnTo>
                <a:lnTo>
                  <a:pt x="186" y="379"/>
                </a:lnTo>
                <a:lnTo>
                  <a:pt x="191" y="372"/>
                </a:lnTo>
                <a:lnTo>
                  <a:pt x="191" y="372"/>
                </a:lnTo>
                <a:lnTo>
                  <a:pt x="192" y="369"/>
                </a:lnTo>
                <a:lnTo>
                  <a:pt x="192" y="369"/>
                </a:lnTo>
                <a:lnTo>
                  <a:pt x="188" y="368"/>
                </a:lnTo>
                <a:lnTo>
                  <a:pt x="188" y="368"/>
                </a:lnTo>
                <a:lnTo>
                  <a:pt x="184" y="379"/>
                </a:lnTo>
                <a:lnTo>
                  <a:pt x="184" y="379"/>
                </a:lnTo>
                <a:close/>
                <a:moveTo>
                  <a:pt x="191" y="439"/>
                </a:moveTo>
                <a:lnTo>
                  <a:pt x="191" y="439"/>
                </a:lnTo>
                <a:lnTo>
                  <a:pt x="200" y="439"/>
                </a:lnTo>
                <a:lnTo>
                  <a:pt x="200" y="439"/>
                </a:lnTo>
                <a:lnTo>
                  <a:pt x="200" y="437"/>
                </a:lnTo>
                <a:lnTo>
                  <a:pt x="202" y="435"/>
                </a:lnTo>
                <a:lnTo>
                  <a:pt x="202" y="435"/>
                </a:lnTo>
                <a:lnTo>
                  <a:pt x="199" y="435"/>
                </a:lnTo>
                <a:lnTo>
                  <a:pt x="199" y="435"/>
                </a:lnTo>
                <a:lnTo>
                  <a:pt x="199" y="435"/>
                </a:lnTo>
                <a:lnTo>
                  <a:pt x="199" y="435"/>
                </a:lnTo>
                <a:lnTo>
                  <a:pt x="192" y="435"/>
                </a:lnTo>
                <a:lnTo>
                  <a:pt x="192" y="435"/>
                </a:lnTo>
                <a:lnTo>
                  <a:pt x="191" y="439"/>
                </a:lnTo>
                <a:lnTo>
                  <a:pt x="191" y="439"/>
                </a:lnTo>
                <a:close/>
                <a:moveTo>
                  <a:pt x="221" y="435"/>
                </a:moveTo>
                <a:lnTo>
                  <a:pt x="221" y="435"/>
                </a:lnTo>
                <a:lnTo>
                  <a:pt x="221" y="437"/>
                </a:lnTo>
                <a:lnTo>
                  <a:pt x="221" y="437"/>
                </a:lnTo>
                <a:lnTo>
                  <a:pt x="218" y="439"/>
                </a:lnTo>
                <a:lnTo>
                  <a:pt x="218" y="439"/>
                </a:lnTo>
                <a:lnTo>
                  <a:pt x="216" y="437"/>
                </a:lnTo>
                <a:lnTo>
                  <a:pt x="216" y="437"/>
                </a:lnTo>
                <a:lnTo>
                  <a:pt x="214" y="435"/>
                </a:lnTo>
                <a:lnTo>
                  <a:pt x="214" y="435"/>
                </a:lnTo>
                <a:lnTo>
                  <a:pt x="208" y="439"/>
                </a:lnTo>
                <a:lnTo>
                  <a:pt x="208" y="439"/>
                </a:lnTo>
                <a:lnTo>
                  <a:pt x="230" y="437"/>
                </a:lnTo>
                <a:lnTo>
                  <a:pt x="230" y="437"/>
                </a:lnTo>
                <a:lnTo>
                  <a:pt x="230" y="434"/>
                </a:lnTo>
                <a:lnTo>
                  <a:pt x="230" y="434"/>
                </a:lnTo>
                <a:lnTo>
                  <a:pt x="230" y="434"/>
                </a:lnTo>
                <a:lnTo>
                  <a:pt x="229" y="435"/>
                </a:lnTo>
                <a:lnTo>
                  <a:pt x="229" y="435"/>
                </a:lnTo>
                <a:lnTo>
                  <a:pt x="229" y="435"/>
                </a:lnTo>
                <a:lnTo>
                  <a:pt x="229" y="435"/>
                </a:lnTo>
                <a:lnTo>
                  <a:pt x="227" y="437"/>
                </a:lnTo>
                <a:lnTo>
                  <a:pt x="227" y="437"/>
                </a:lnTo>
                <a:lnTo>
                  <a:pt x="227" y="437"/>
                </a:lnTo>
                <a:lnTo>
                  <a:pt x="225" y="437"/>
                </a:lnTo>
                <a:lnTo>
                  <a:pt x="224" y="435"/>
                </a:lnTo>
                <a:lnTo>
                  <a:pt x="224" y="435"/>
                </a:lnTo>
                <a:lnTo>
                  <a:pt x="224" y="435"/>
                </a:lnTo>
                <a:lnTo>
                  <a:pt x="224" y="435"/>
                </a:lnTo>
                <a:lnTo>
                  <a:pt x="221" y="435"/>
                </a:lnTo>
                <a:lnTo>
                  <a:pt x="221" y="435"/>
                </a:lnTo>
                <a:close/>
                <a:moveTo>
                  <a:pt x="25" y="421"/>
                </a:moveTo>
                <a:lnTo>
                  <a:pt x="25" y="421"/>
                </a:lnTo>
                <a:lnTo>
                  <a:pt x="28" y="413"/>
                </a:lnTo>
                <a:lnTo>
                  <a:pt x="28" y="413"/>
                </a:lnTo>
                <a:lnTo>
                  <a:pt x="23" y="413"/>
                </a:lnTo>
                <a:lnTo>
                  <a:pt x="23" y="413"/>
                </a:lnTo>
                <a:lnTo>
                  <a:pt x="22" y="423"/>
                </a:lnTo>
                <a:lnTo>
                  <a:pt x="22" y="423"/>
                </a:lnTo>
                <a:lnTo>
                  <a:pt x="25" y="421"/>
                </a:lnTo>
                <a:lnTo>
                  <a:pt x="25" y="421"/>
                </a:lnTo>
                <a:close/>
                <a:moveTo>
                  <a:pt x="241" y="200"/>
                </a:moveTo>
                <a:lnTo>
                  <a:pt x="241" y="200"/>
                </a:lnTo>
                <a:lnTo>
                  <a:pt x="243" y="200"/>
                </a:lnTo>
                <a:lnTo>
                  <a:pt x="243" y="200"/>
                </a:lnTo>
                <a:lnTo>
                  <a:pt x="249" y="194"/>
                </a:lnTo>
                <a:lnTo>
                  <a:pt x="249" y="194"/>
                </a:lnTo>
                <a:lnTo>
                  <a:pt x="249" y="194"/>
                </a:lnTo>
                <a:lnTo>
                  <a:pt x="249" y="192"/>
                </a:lnTo>
                <a:lnTo>
                  <a:pt x="249" y="192"/>
                </a:lnTo>
                <a:lnTo>
                  <a:pt x="240" y="196"/>
                </a:lnTo>
                <a:lnTo>
                  <a:pt x="240" y="196"/>
                </a:lnTo>
                <a:lnTo>
                  <a:pt x="241" y="200"/>
                </a:lnTo>
                <a:lnTo>
                  <a:pt x="241" y="200"/>
                </a:lnTo>
                <a:close/>
                <a:moveTo>
                  <a:pt x="30" y="309"/>
                </a:moveTo>
                <a:lnTo>
                  <a:pt x="30" y="309"/>
                </a:lnTo>
                <a:lnTo>
                  <a:pt x="30" y="312"/>
                </a:lnTo>
                <a:lnTo>
                  <a:pt x="31" y="315"/>
                </a:lnTo>
                <a:lnTo>
                  <a:pt x="31" y="315"/>
                </a:lnTo>
                <a:lnTo>
                  <a:pt x="31" y="315"/>
                </a:lnTo>
                <a:lnTo>
                  <a:pt x="31" y="315"/>
                </a:lnTo>
                <a:lnTo>
                  <a:pt x="31" y="317"/>
                </a:lnTo>
                <a:lnTo>
                  <a:pt x="31" y="317"/>
                </a:lnTo>
                <a:lnTo>
                  <a:pt x="36" y="319"/>
                </a:lnTo>
                <a:lnTo>
                  <a:pt x="36" y="319"/>
                </a:lnTo>
                <a:lnTo>
                  <a:pt x="38" y="314"/>
                </a:lnTo>
                <a:lnTo>
                  <a:pt x="38" y="314"/>
                </a:lnTo>
                <a:lnTo>
                  <a:pt x="30" y="309"/>
                </a:lnTo>
                <a:lnTo>
                  <a:pt x="30" y="309"/>
                </a:lnTo>
                <a:close/>
                <a:moveTo>
                  <a:pt x="131" y="386"/>
                </a:moveTo>
                <a:lnTo>
                  <a:pt x="131" y="386"/>
                </a:lnTo>
                <a:lnTo>
                  <a:pt x="124" y="386"/>
                </a:lnTo>
                <a:lnTo>
                  <a:pt x="124" y="386"/>
                </a:lnTo>
                <a:lnTo>
                  <a:pt x="121" y="393"/>
                </a:lnTo>
                <a:lnTo>
                  <a:pt x="121" y="393"/>
                </a:lnTo>
                <a:lnTo>
                  <a:pt x="131" y="391"/>
                </a:lnTo>
                <a:lnTo>
                  <a:pt x="131" y="391"/>
                </a:lnTo>
                <a:lnTo>
                  <a:pt x="131" y="388"/>
                </a:lnTo>
                <a:lnTo>
                  <a:pt x="131" y="388"/>
                </a:lnTo>
                <a:lnTo>
                  <a:pt x="131" y="386"/>
                </a:lnTo>
                <a:lnTo>
                  <a:pt x="131" y="386"/>
                </a:lnTo>
                <a:close/>
                <a:moveTo>
                  <a:pt x="104" y="407"/>
                </a:moveTo>
                <a:lnTo>
                  <a:pt x="104" y="407"/>
                </a:lnTo>
                <a:lnTo>
                  <a:pt x="104" y="407"/>
                </a:lnTo>
                <a:lnTo>
                  <a:pt x="104" y="407"/>
                </a:lnTo>
                <a:lnTo>
                  <a:pt x="99" y="409"/>
                </a:lnTo>
                <a:lnTo>
                  <a:pt x="99" y="409"/>
                </a:lnTo>
                <a:lnTo>
                  <a:pt x="98" y="410"/>
                </a:lnTo>
                <a:lnTo>
                  <a:pt x="96" y="413"/>
                </a:lnTo>
                <a:lnTo>
                  <a:pt x="96" y="413"/>
                </a:lnTo>
                <a:lnTo>
                  <a:pt x="94" y="415"/>
                </a:lnTo>
                <a:lnTo>
                  <a:pt x="94" y="415"/>
                </a:lnTo>
                <a:lnTo>
                  <a:pt x="99" y="413"/>
                </a:lnTo>
                <a:lnTo>
                  <a:pt x="99" y="413"/>
                </a:lnTo>
                <a:lnTo>
                  <a:pt x="101" y="413"/>
                </a:lnTo>
                <a:lnTo>
                  <a:pt x="102" y="412"/>
                </a:lnTo>
                <a:lnTo>
                  <a:pt x="102" y="412"/>
                </a:lnTo>
                <a:lnTo>
                  <a:pt x="104" y="410"/>
                </a:lnTo>
                <a:lnTo>
                  <a:pt x="104" y="410"/>
                </a:lnTo>
                <a:lnTo>
                  <a:pt x="104" y="407"/>
                </a:lnTo>
                <a:lnTo>
                  <a:pt x="104" y="407"/>
                </a:lnTo>
                <a:close/>
                <a:moveTo>
                  <a:pt x="195" y="409"/>
                </a:moveTo>
                <a:lnTo>
                  <a:pt x="195" y="409"/>
                </a:lnTo>
                <a:lnTo>
                  <a:pt x="195" y="409"/>
                </a:lnTo>
                <a:lnTo>
                  <a:pt x="195" y="409"/>
                </a:lnTo>
                <a:lnTo>
                  <a:pt x="195" y="410"/>
                </a:lnTo>
                <a:lnTo>
                  <a:pt x="195" y="410"/>
                </a:lnTo>
                <a:lnTo>
                  <a:pt x="188" y="416"/>
                </a:lnTo>
                <a:lnTo>
                  <a:pt x="188" y="416"/>
                </a:lnTo>
                <a:lnTo>
                  <a:pt x="186" y="418"/>
                </a:lnTo>
                <a:lnTo>
                  <a:pt x="184" y="421"/>
                </a:lnTo>
                <a:lnTo>
                  <a:pt x="184" y="421"/>
                </a:lnTo>
                <a:lnTo>
                  <a:pt x="186" y="421"/>
                </a:lnTo>
                <a:lnTo>
                  <a:pt x="186" y="421"/>
                </a:lnTo>
                <a:lnTo>
                  <a:pt x="194" y="415"/>
                </a:lnTo>
                <a:lnTo>
                  <a:pt x="194" y="415"/>
                </a:lnTo>
                <a:lnTo>
                  <a:pt x="195" y="415"/>
                </a:lnTo>
                <a:lnTo>
                  <a:pt x="195" y="415"/>
                </a:lnTo>
                <a:lnTo>
                  <a:pt x="195" y="409"/>
                </a:lnTo>
                <a:lnTo>
                  <a:pt x="195" y="409"/>
                </a:lnTo>
                <a:close/>
                <a:moveTo>
                  <a:pt x="208" y="386"/>
                </a:moveTo>
                <a:lnTo>
                  <a:pt x="208" y="386"/>
                </a:lnTo>
                <a:lnTo>
                  <a:pt x="214" y="386"/>
                </a:lnTo>
                <a:lnTo>
                  <a:pt x="214" y="386"/>
                </a:lnTo>
                <a:lnTo>
                  <a:pt x="216" y="385"/>
                </a:lnTo>
                <a:lnTo>
                  <a:pt x="216" y="385"/>
                </a:lnTo>
                <a:lnTo>
                  <a:pt x="218" y="382"/>
                </a:lnTo>
                <a:lnTo>
                  <a:pt x="218" y="382"/>
                </a:lnTo>
                <a:lnTo>
                  <a:pt x="211" y="382"/>
                </a:lnTo>
                <a:lnTo>
                  <a:pt x="211" y="382"/>
                </a:lnTo>
                <a:lnTo>
                  <a:pt x="211" y="382"/>
                </a:lnTo>
                <a:lnTo>
                  <a:pt x="211" y="382"/>
                </a:lnTo>
                <a:lnTo>
                  <a:pt x="208" y="386"/>
                </a:lnTo>
                <a:lnTo>
                  <a:pt x="208" y="386"/>
                </a:lnTo>
                <a:close/>
                <a:moveTo>
                  <a:pt x="183" y="87"/>
                </a:moveTo>
                <a:lnTo>
                  <a:pt x="183" y="87"/>
                </a:lnTo>
                <a:lnTo>
                  <a:pt x="181" y="96"/>
                </a:lnTo>
                <a:lnTo>
                  <a:pt x="181" y="96"/>
                </a:lnTo>
                <a:lnTo>
                  <a:pt x="181" y="96"/>
                </a:lnTo>
                <a:lnTo>
                  <a:pt x="181" y="96"/>
                </a:lnTo>
                <a:lnTo>
                  <a:pt x="186" y="92"/>
                </a:lnTo>
                <a:lnTo>
                  <a:pt x="186" y="92"/>
                </a:lnTo>
                <a:lnTo>
                  <a:pt x="188" y="92"/>
                </a:lnTo>
                <a:lnTo>
                  <a:pt x="188" y="92"/>
                </a:lnTo>
                <a:lnTo>
                  <a:pt x="189" y="90"/>
                </a:lnTo>
                <a:lnTo>
                  <a:pt x="189" y="90"/>
                </a:lnTo>
                <a:lnTo>
                  <a:pt x="183" y="87"/>
                </a:lnTo>
                <a:lnTo>
                  <a:pt x="183" y="87"/>
                </a:lnTo>
                <a:close/>
                <a:moveTo>
                  <a:pt x="115" y="386"/>
                </a:moveTo>
                <a:lnTo>
                  <a:pt x="115" y="386"/>
                </a:lnTo>
                <a:lnTo>
                  <a:pt x="115" y="388"/>
                </a:lnTo>
                <a:lnTo>
                  <a:pt x="115" y="388"/>
                </a:lnTo>
                <a:lnTo>
                  <a:pt x="115" y="390"/>
                </a:lnTo>
                <a:lnTo>
                  <a:pt x="115" y="390"/>
                </a:lnTo>
                <a:lnTo>
                  <a:pt x="112" y="394"/>
                </a:lnTo>
                <a:lnTo>
                  <a:pt x="112" y="394"/>
                </a:lnTo>
                <a:lnTo>
                  <a:pt x="118" y="393"/>
                </a:lnTo>
                <a:lnTo>
                  <a:pt x="118" y="393"/>
                </a:lnTo>
                <a:lnTo>
                  <a:pt x="120" y="390"/>
                </a:lnTo>
                <a:lnTo>
                  <a:pt x="120" y="386"/>
                </a:lnTo>
                <a:lnTo>
                  <a:pt x="120" y="386"/>
                </a:lnTo>
                <a:lnTo>
                  <a:pt x="115" y="386"/>
                </a:lnTo>
                <a:lnTo>
                  <a:pt x="115" y="386"/>
                </a:lnTo>
                <a:close/>
                <a:moveTo>
                  <a:pt x="197" y="361"/>
                </a:moveTo>
                <a:lnTo>
                  <a:pt x="197" y="361"/>
                </a:lnTo>
                <a:lnTo>
                  <a:pt x="197" y="363"/>
                </a:lnTo>
                <a:lnTo>
                  <a:pt x="197" y="363"/>
                </a:lnTo>
                <a:lnTo>
                  <a:pt x="195" y="369"/>
                </a:lnTo>
                <a:lnTo>
                  <a:pt x="195" y="369"/>
                </a:lnTo>
                <a:lnTo>
                  <a:pt x="195" y="369"/>
                </a:lnTo>
                <a:lnTo>
                  <a:pt x="195" y="369"/>
                </a:lnTo>
                <a:lnTo>
                  <a:pt x="195" y="372"/>
                </a:lnTo>
                <a:lnTo>
                  <a:pt x="195" y="372"/>
                </a:lnTo>
                <a:lnTo>
                  <a:pt x="192" y="379"/>
                </a:lnTo>
                <a:lnTo>
                  <a:pt x="192" y="379"/>
                </a:lnTo>
                <a:lnTo>
                  <a:pt x="195" y="379"/>
                </a:lnTo>
                <a:lnTo>
                  <a:pt x="195" y="379"/>
                </a:lnTo>
                <a:lnTo>
                  <a:pt x="195" y="375"/>
                </a:lnTo>
                <a:lnTo>
                  <a:pt x="195" y="375"/>
                </a:lnTo>
                <a:lnTo>
                  <a:pt x="197" y="374"/>
                </a:lnTo>
                <a:lnTo>
                  <a:pt x="197" y="374"/>
                </a:lnTo>
                <a:lnTo>
                  <a:pt x="197" y="372"/>
                </a:lnTo>
                <a:lnTo>
                  <a:pt x="197" y="372"/>
                </a:lnTo>
                <a:lnTo>
                  <a:pt x="197" y="361"/>
                </a:lnTo>
                <a:lnTo>
                  <a:pt x="197" y="361"/>
                </a:lnTo>
                <a:close/>
                <a:moveTo>
                  <a:pt x="79" y="230"/>
                </a:moveTo>
                <a:lnTo>
                  <a:pt x="79" y="230"/>
                </a:lnTo>
                <a:lnTo>
                  <a:pt x="77" y="229"/>
                </a:lnTo>
                <a:lnTo>
                  <a:pt x="77" y="229"/>
                </a:lnTo>
                <a:lnTo>
                  <a:pt x="60" y="222"/>
                </a:lnTo>
                <a:lnTo>
                  <a:pt x="60" y="222"/>
                </a:lnTo>
                <a:lnTo>
                  <a:pt x="57" y="221"/>
                </a:lnTo>
                <a:lnTo>
                  <a:pt x="57" y="221"/>
                </a:lnTo>
                <a:lnTo>
                  <a:pt x="55" y="221"/>
                </a:lnTo>
                <a:lnTo>
                  <a:pt x="53" y="221"/>
                </a:lnTo>
                <a:lnTo>
                  <a:pt x="53" y="221"/>
                </a:lnTo>
                <a:lnTo>
                  <a:pt x="79" y="230"/>
                </a:lnTo>
                <a:lnTo>
                  <a:pt x="79" y="230"/>
                </a:lnTo>
                <a:close/>
                <a:moveTo>
                  <a:pt x="214" y="432"/>
                </a:moveTo>
                <a:lnTo>
                  <a:pt x="214" y="432"/>
                </a:lnTo>
                <a:lnTo>
                  <a:pt x="216" y="432"/>
                </a:lnTo>
                <a:lnTo>
                  <a:pt x="218" y="429"/>
                </a:lnTo>
                <a:lnTo>
                  <a:pt x="218" y="429"/>
                </a:lnTo>
                <a:lnTo>
                  <a:pt x="221" y="423"/>
                </a:lnTo>
                <a:lnTo>
                  <a:pt x="221" y="423"/>
                </a:lnTo>
                <a:lnTo>
                  <a:pt x="222" y="421"/>
                </a:lnTo>
                <a:lnTo>
                  <a:pt x="222" y="421"/>
                </a:lnTo>
                <a:lnTo>
                  <a:pt x="221" y="421"/>
                </a:lnTo>
                <a:lnTo>
                  <a:pt x="221" y="421"/>
                </a:lnTo>
                <a:lnTo>
                  <a:pt x="214" y="427"/>
                </a:lnTo>
                <a:lnTo>
                  <a:pt x="214" y="427"/>
                </a:lnTo>
                <a:lnTo>
                  <a:pt x="214" y="427"/>
                </a:lnTo>
                <a:lnTo>
                  <a:pt x="214" y="427"/>
                </a:lnTo>
                <a:lnTo>
                  <a:pt x="214" y="432"/>
                </a:lnTo>
                <a:lnTo>
                  <a:pt x="214" y="432"/>
                </a:lnTo>
                <a:close/>
                <a:moveTo>
                  <a:pt x="263" y="235"/>
                </a:moveTo>
                <a:lnTo>
                  <a:pt x="263" y="235"/>
                </a:lnTo>
                <a:lnTo>
                  <a:pt x="262" y="237"/>
                </a:lnTo>
                <a:lnTo>
                  <a:pt x="262" y="237"/>
                </a:lnTo>
                <a:lnTo>
                  <a:pt x="259" y="246"/>
                </a:lnTo>
                <a:lnTo>
                  <a:pt x="259" y="246"/>
                </a:lnTo>
                <a:lnTo>
                  <a:pt x="257" y="248"/>
                </a:lnTo>
                <a:lnTo>
                  <a:pt x="257" y="248"/>
                </a:lnTo>
                <a:lnTo>
                  <a:pt x="259" y="248"/>
                </a:lnTo>
                <a:lnTo>
                  <a:pt x="260" y="249"/>
                </a:lnTo>
                <a:lnTo>
                  <a:pt x="260" y="249"/>
                </a:lnTo>
                <a:lnTo>
                  <a:pt x="262" y="243"/>
                </a:lnTo>
                <a:lnTo>
                  <a:pt x="263" y="235"/>
                </a:lnTo>
                <a:lnTo>
                  <a:pt x="263" y="235"/>
                </a:lnTo>
                <a:close/>
                <a:moveTo>
                  <a:pt x="148" y="322"/>
                </a:moveTo>
                <a:lnTo>
                  <a:pt x="148" y="322"/>
                </a:lnTo>
                <a:lnTo>
                  <a:pt x="147" y="317"/>
                </a:lnTo>
                <a:lnTo>
                  <a:pt x="147" y="317"/>
                </a:lnTo>
                <a:lnTo>
                  <a:pt x="145" y="315"/>
                </a:lnTo>
                <a:lnTo>
                  <a:pt x="145" y="315"/>
                </a:lnTo>
                <a:lnTo>
                  <a:pt x="143" y="315"/>
                </a:lnTo>
                <a:lnTo>
                  <a:pt x="142" y="319"/>
                </a:lnTo>
                <a:lnTo>
                  <a:pt x="142" y="319"/>
                </a:lnTo>
                <a:lnTo>
                  <a:pt x="143" y="319"/>
                </a:lnTo>
                <a:lnTo>
                  <a:pt x="143" y="320"/>
                </a:lnTo>
                <a:lnTo>
                  <a:pt x="143" y="320"/>
                </a:lnTo>
                <a:lnTo>
                  <a:pt x="143" y="320"/>
                </a:lnTo>
                <a:lnTo>
                  <a:pt x="143" y="320"/>
                </a:lnTo>
                <a:lnTo>
                  <a:pt x="147" y="325"/>
                </a:lnTo>
                <a:lnTo>
                  <a:pt x="147" y="325"/>
                </a:lnTo>
                <a:lnTo>
                  <a:pt x="147" y="325"/>
                </a:lnTo>
                <a:lnTo>
                  <a:pt x="147" y="325"/>
                </a:lnTo>
                <a:lnTo>
                  <a:pt x="147" y="323"/>
                </a:lnTo>
                <a:lnTo>
                  <a:pt x="148" y="322"/>
                </a:lnTo>
                <a:lnTo>
                  <a:pt x="148" y="322"/>
                </a:lnTo>
                <a:close/>
                <a:moveTo>
                  <a:pt x="123" y="350"/>
                </a:moveTo>
                <a:lnTo>
                  <a:pt x="123" y="350"/>
                </a:lnTo>
                <a:lnTo>
                  <a:pt x="123" y="350"/>
                </a:lnTo>
                <a:lnTo>
                  <a:pt x="123" y="350"/>
                </a:lnTo>
                <a:lnTo>
                  <a:pt x="123" y="344"/>
                </a:lnTo>
                <a:lnTo>
                  <a:pt x="123" y="344"/>
                </a:lnTo>
                <a:lnTo>
                  <a:pt x="123" y="342"/>
                </a:lnTo>
                <a:lnTo>
                  <a:pt x="123" y="342"/>
                </a:lnTo>
                <a:lnTo>
                  <a:pt x="121" y="344"/>
                </a:lnTo>
                <a:lnTo>
                  <a:pt x="120" y="342"/>
                </a:lnTo>
                <a:lnTo>
                  <a:pt x="120" y="342"/>
                </a:lnTo>
                <a:lnTo>
                  <a:pt x="118" y="342"/>
                </a:lnTo>
                <a:lnTo>
                  <a:pt x="118" y="342"/>
                </a:lnTo>
                <a:lnTo>
                  <a:pt x="118" y="349"/>
                </a:lnTo>
                <a:lnTo>
                  <a:pt x="118" y="349"/>
                </a:lnTo>
                <a:lnTo>
                  <a:pt x="123" y="350"/>
                </a:lnTo>
                <a:lnTo>
                  <a:pt x="123" y="350"/>
                </a:lnTo>
                <a:close/>
                <a:moveTo>
                  <a:pt x="143" y="388"/>
                </a:moveTo>
                <a:lnTo>
                  <a:pt x="143" y="388"/>
                </a:lnTo>
                <a:lnTo>
                  <a:pt x="143" y="386"/>
                </a:lnTo>
                <a:lnTo>
                  <a:pt x="143" y="386"/>
                </a:lnTo>
                <a:lnTo>
                  <a:pt x="143" y="386"/>
                </a:lnTo>
                <a:lnTo>
                  <a:pt x="142" y="385"/>
                </a:lnTo>
                <a:lnTo>
                  <a:pt x="142" y="385"/>
                </a:lnTo>
                <a:lnTo>
                  <a:pt x="137" y="386"/>
                </a:lnTo>
                <a:lnTo>
                  <a:pt x="137" y="386"/>
                </a:lnTo>
                <a:lnTo>
                  <a:pt x="135" y="386"/>
                </a:lnTo>
                <a:lnTo>
                  <a:pt x="135" y="386"/>
                </a:lnTo>
                <a:lnTo>
                  <a:pt x="134" y="390"/>
                </a:lnTo>
                <a:lnTo>
                  <a:pt x="134" y="390"/>
                </a:lnTo>
                <a:lnTo>
                  <a:pt x="143" y="388"/>
                </a:lnTo>
                <a:lnTo>
                  <a:pt x="143" y="388"/>
                </a:lnTo>
                <a:close/>
                <a:moveTo>
                  <a:pt x="139" y="413"/>
                </a:moveTo>
                <a:lnTo>
                  <a:pt x="139" y="413"/>
                </a:lnTo>
                <a:lnTo>
                  <a:pt x="140" y="413"/>
                </a:lnTo>
                <a:lnTo>
                  <a:pt x="140" y="413"/>
                </a:lnTo>
                <a:lnTo>
                  <a:pt x="147" y="410"/>
                </a:lnTo>
                <a:lnTo>
                  <a:pt x="147" y="410"/>
                </a:lnTo>
                <a:lnTo>
                  <a:pt x="148" y="409"/>
                </a:lnTo>
                <a:lnTo>
                  <a:pt x="150" y="407"/>
                </a:lnTo>
                <a:lnTo>
                  <a:pt x="150" y="407"/>
                </a:lnTo>
                <a:lnTo>
                  <a:pt x="148" y="407"/>
                </a:lnTo>
                <a:lnTo>
                  <a:pt x="148" y="407"/>
                </a:lnTo>
                <a:lnTo>
                  <a:pt x="140" y="409"/>
                </a:lnTo>
                <a:lnTo>
                  <a:pt x="140" y="409"/>
                </a:lnTo>
                <a:lnTo>
                  <a:pt x="140" y="409"/>
                </a:lnTo>
                <a:lnTo>
                  <a:pt x="140" y="409"/>
                </a:lnTo>
                <a:lnTo>
                  <a:pt x="139" y="413"/>
                </a:lnTo>
                <a:lnTo>
                  <a:pt x="139" y="413"/>
                </a:lnTo>
                <a:close/>
                <a:moveTo>
                  <a:pt x="252" y="399"/>
                </a:moveTo>
                <a:lnTo>
                  <a:pt x="252" y="399"/>
                </a:lnTo>
                <a:lnTo>
                  <a:pt x="252" y="399"/>
                </a:lnTo>
                <a:lnTo>
                  <a:pt x="252" y="399"/>
                </a:lnTo>
                <a:lnTo>
                  <a:pt x="259" y="398"/>
                </a:lnTo>
                <a:lnTo>
                  <a:pt x="259" y="398"/>
                </a:lnTo>
                <a:lnTo>
                  <a:pt x="260" y="396"/>
                </a:lnTo>
                <a:lnTo>
                  <a:pt x="260" y="396"/>
                </a:lnTo>
                <a:lnTo>
                  <a:pt x="262" y="393"/>
                </a:lnTo>
                <a:lnTo>
                  <a:pt x="262" y="393"/>
                </a:lnTo>
                <a:lnTo>
                  <a:pt x="255" y="393"/>
                </a:lnTo>
                <a:lnTo>
                  <a:pt x="255" y="393"/>
                </a:lnTo>
                <a:lnTo>
                  <a:pt x="252" y="399"/>
                </a:lnTo>
                <a:lnTo>
                  <a:pt x="252" y="399"/>
                </a:lnTo>
                <a:close/>
                <a:moveTo>
                  <a:pt x="19" y="293"/>
                </a:moveTo>
                <a:lnTo>
                  <a:pt x="19" y="293"/>
                </a:lnTo>
                <a:lnTo>
                  <a:pt x="19" y="290"/>
                </a:lnTo>
                <a:lnTo>
                  <a:pt x="19" y="290"/>
                </a:lnTo>
                <a:lnTo>
                  <a:pt x="19" y="289"/>
                </a:lnTo>
                <a:lnTo>
                  <a:pt x="19" y="289"/>
                </a:lnTo>
                <a:lnTo>
                  <a:pt x="17" y="287"/>
                </a:lnTo>
                <a:lnTo>
                  <a:pt x="17" y="287"/>
                </a:lnTo>
                <a:lnTo>
                  <a:pt x="17" y="286"/>
                </a:lnTo>
                <a:lnTo>
                  <a:pt x="17" y="286"/>
                </a:lnTo>
                <a:lnTo>
                  <a:pt x="16" y="286"/>
                </a:lnTo>
                <a:lnTo>
                  <a:pt x="14" y="286"/>
                </a:lnTo>
                <a:lnTo>
                  <a:pt x="14" y="286"/>
                </a:lnTo>
                <a:lnTo>
                  <a:pt x="14" y="292"/>
                </a:lnTo>
                <a:lnTo>
                  <a:pt x="14" y="292"/>
                </a:lnTo>
                <a:lnTo>
                  <a:pt x="19" y="293"/>
                </a:lnTo>
                <a:lnTo>
                  <a:pt x="19" y="293"/>
                </a:lnTo>
                <a:close/>
                <a:moveTo>
                  <a:pt x="246" y="180"/>
                </a:moveTo>
                <a:lnTo>
                  <a:pt x="246" y="180"/>
                </a:lnTo>
                <a:lnTo>
                  <a:pt x="246" y="180"/>
                </a:lnTo>
                <a:lnTo>
                  <a:pt x="246" y="180"/>
                </a:lnTo>
                <a:lnTo>
                  <a:pt x="235" y="183"/>
                </a:lnTo>
                <a:lnTo>
                  <a:pt x="235" y="183"/>
                </a:lnTo>
                <a:lnTo>
                  <a:pt x="236" y="188"/>
                </a:lnTo>
                <a:lnTo>
                  <a:pt x="236" y="188"/>
                </a:lnTo>
                <a:lnTo>
                  <a:pt x="246" y="180"/>
                </a:lnTo>
                <a:lnTo>
                  <a:pt x="246" y="180"/>
                </a:lnTo>
                <a:close/>
                <a:moveTo>
                  <a:pt x="192" y="431"/>
                </a:moveTo>
                <a:lnTo>
                  <a:pt x="192" y="431"/>
                </a:lnTo>
                <a:lnTo>
                  <a:pt x="200" y="424"/>
                </a:lnTo>
                <a:lnTo>
                  <a:pt x="200" y="424"/>
                </a:lnTo>
                <a:lnTo>
                  <a:pt x="202" y="424"/>
                </a:lnTo>
                <a:lnTo>
                  <a:pt x="202" y="424"/>
                </a:lnTo>
                <a:lnTo>
                  <a:pt x="203" y="420"/>
                </a:lnTo>
                <a:lnTo>
                  <a:pt x="203" y="420"/>
                </a:lnTo>
                <a:lnTo>
                  <a:pt x="202" y="420"/>
                </a:lnTo>
                <a:lnTo>
                  <a:pt x="202" y="420"/>
                </a:lnTo>
                <a:lnTo>
                  <a:pt x="195" y="426"/>
                </a:lnTo>
                <a:lnTo>
                  <a:pt x="195" y="426"/>
                </a:lnTo>
                <a:lnTo>
                  <a:pt x="194" y="427"/>
                </a:lnTo>
                <a:lnTo>
                  <a:pt x="192" y="431"/>
                </a:lnTo>
                <a:lnTo>
                  <a:pt x="192" y="431"/>
                </a:lnTo>
                <a:close/>
                <a:moveTo>
                  <a:pt x="195" y="421"/>
                </a:moveTo>
                <a:lnTo>
                  <a:pt x="195" y="421"/>
                </a:lnTo>
                <a:lnTo>
                  <a:pt x="195" y="421"/>
                </a:lnTo>
                <a:lnTo>
                  <a:pt x="195" y="421"/>
                </a:lnTo>
                <a:lnTo>
                  <a:pt x="197" y="421"/>
                </a:lnTo>
                <a:lnTo>
                  <a:pt x="197" y="421"/>
                </a:lnTo>
                <a:lnTo>
                  <a:pt x="203" y="415"/>
                </a:lnTo>
                <a:lnTo>
                  <a:pt x="203" y="415"/>
                </a:lnTo>
                <a:lnTo>
                  <a:pt x="206" y="412"/>
                </a:lnTo>
                <a:lnTo>
                  <a:pt x="206" y="412"/>
                </a:lnTo>
                <a:lnTo>
                  <a:pt x="205" y="412"/>
                </a:lnTo>
                <a:lnTo>
                  <a:pt x="205" y="412"/>
                </a:lnTo>
                <a:lnTo>
                  <a:pt x="197" y="416"/>
                </a:lnTo>
                <a:lnTo>
                  <a:pt x="197" y="416"/>
                </a:lnTo>
                <a:lnTo>
                  <a:pt x="197" y="416"/>
                </a:lnTo>
                <a:lnTo>
                  <a:pt x="197" y="416"/>
                </a:lnTo>
                <a:lnTo>
                  <a:pt x="195" y="421"/>
                </a:lnTo>
                <a:lnTo>
                  <a:pt x="195" y="421"/>
                </a:lnTo>
                <a:close/>
                <a:moveTo>
                  <a:pt x="246" y="386"/>
                </a:moveTo>
                <a:lnTo>
                  <a:pt x="246" y="386"/>
                </a:lnTo>
                <a:lnTo>
                  <a:pt x="236" y="388"/>
                </a:lnTo>
                <a:lnTo>
                  <a:pt x="236" y="388"/>
                </a:lnTo>
                <a:lnTo>
                  <a:pt x="236" y="388"/>
                </a:lnTo>
                <a:lnTo>
                  <a:pt x="236" y="388"/>
                </a:lnTo>
                <a:lnTo>
                  <a:pt x="235" y="391"/>
                </a:lnTo>
                <a:lnTo>
                  <a:pt x="235" y="391"/>
                </a:lnTo>
                <a:lnTo>
                  <a:pt x="244" y="391"/>
                </a:lnTo>
                <a:lnTo>
                  <a:pt x="244" y="391"/>
                </a:lnTo>
                <a:lnTo>
                  <a:pt x="246" y="386"/>
                </a:lnTo>
                <a:lnTo>
                  <a:pt x="246" y="386"/>
                </a:lnTo>
                <a:close/>
                <a:moveTo>
                  <a:pt x="63" y="427"/>
                </a:moveTo>
                <a:lnTo>
                  <a:pt x="63" y="427"/>
                </a:lnTo>
                <a:lnTo>
                  <a:pt x="63" y="431"/>
                </a:lnTo>
                <a:lnTo>
                  <a:pt x="63" y="431"/>
                </a:lnTo>
                <a:lnTo>
                  <a:pt x="69" y="431"/>
                </a:lnTo>
                <a:lnTo>
                  <a:pt x="69" y="431"/>
                </a:lnTo>
                <a:lnTo>
                  <a:pt x="71" y="426"/>
                </a:lnTo>
                <a:lnTo>
                  <a:pt x="71" y="426"/>
                </a:lnTo>
                <a:lnTo>
                  <a:pt x="63" y="427"/>
                </a:lnTo>
                <a:lnTo>
                  <a:pt x="63" y="427"/>
                </a:lnTo>
                <a:close/>
                <a:moveTo>
                  <a:pt x="14" y="303"/>
                </a:moveTo>
                <a:lnTo>
                  <a:pt x="14" y="303"/>
                </a:lnTo>
                <a:lnTo>
                  <a:pt x="14" y="306"/>
                </a:lnTo>
                <a:lnTo>
                  <a:pt x="14" y="306"/>
                </a:lnTo>
                <a:lnTo>
                  <a:pt x="14" y="308"/>
                </a:lnTo>
                <a:lnTo>
                  <a:pt x="14" y="308"/>
                </a:lnTo>
                <a:lnTo>
                  <a:pt x="19" y="309"/>
                </a:lnTo>
                <a:lnTo>
                  <a:pt x="19" y="309"/>
                </a:lnTo>
                <a:lnTo>
                  <a:pt x="19" y="304"/>
                </a:lnTo>
                <a:lnTo>
                  <a:pt x="19" y="304"/>
                </a:lnTo>
                <a:lnTo>
                  <a:pt x="14" y="303"/>
                </a:lnTo>
                <a:lnTo>
                  <a:pt x="14" y="303"/>
                </a:lnTo>
                <a:close/>
                <a:moveTo>
                  <a:pt x="109" y="402"/>
                </a:moveTo>
                <a:lnTo>
                  <a:pt x="109" y="402"/>
                </a:lnTo>
                <a:lnTo>
                  <a:pt x="117" y="399"/>
                </a:lnTo>
                <a:lnTo>
                  <a:pt x="117" y="399"/>
                </a:lnTo>
                <a:lnTo>
                  <a:pt x="117" y="399"/>
                </a:lnTo>
                <a:lnTo>
                  <a:pt x="117" y="399"/>
                </a:lnTo>
                <a:lnTo>
                  <a:pt x="118" y="396"/>
                </a:lnTo>
                <a:lnTo>
                  <a:pt x="118" y="396"/>
                </a:lnTo>
                <a:lnTo>
                  <a:pt x="112" y="396"/>
                </a:lnTo>
                <a:lnTo>
                  <a:pt x="112" y="396"/>
                </a:lnTo>
                <a:lnTo>
                  <a:pt x="112" y="398"/>
                </a:lnTo>
                <a:lnTo>
                  <a:pt x="112" y="398"/>
                </a:lnTo>
                <a:lnTo>
                  <a:pt x="109" y="402"/>
                </a:lnTo>
                <a:lnTo>
                  <a:pt x="109" y="402"/>
                </a:lnTo>
                <a:close/>
                <a:moveTo>
                  <a:pt x="88" y="333"/>
                </a:moveTo>
                <a:lnTo>
                  <a:pt x="88" y="333"/>
                </a:lnTo>
                <a:lnTo>
                  <a:pt x="88" y="330"/>
                </a:lnTo>
                <a:lnTo>
                  <a:pt x="88" y="330"/>
                </a:lnTo>
                <a:lnTo>
                  <a:pt x="88" y="328"/>
                </a:lnTo>
                <a:lnTo>
                  <a:pt x="88" y="328"/>
                </a:lnTo>
                <a:lnTo>
                  <a:pt x="83" y="327"/>
                </a:lnTo>
                <a:lnTo>
                  <a:pt x="83" y="327"/>
                </a:lnTo>
                <a:lnTo>
                  <a:pt x="82" y="327"/>
                </a:lnTo>
                <a:lnTo>
                  <a:pt x="82" y="327"/>
                </a:lnTo>
                <a:lnTo>
                  <a:pt x="82" y="331"/>
                </a:lnTo>
                <a:lnTo>
                  <a:pt x="82" y="331"/>
                </a:lnTo>
                <a:lnTo>
                  <a:pt x="88" y="333"/>
                </a:lnTo>
                <a:lnTo>
                  <a:pt x="88" y="333"/>
                </a:lnTo>
                <a:close/>
                <a:moveTo>
                  <a:pt x="236" y="409"/>
                </a:moveTo>
                <a:lnTo>
                  <a:pt x="236" y="409"/>
                </a:lnTo>
                <a:lnTo>
                  <a:pt x="236" y="409"/>
                </a:lnTo>
                <a:lnTo>
                  <a:pt x="236" y="409"/>
                </a:lnTo>
                <a:lnTo>
                  <a:pt x="229" y="412"/>
                </a:lnTo>
                <a:lnTo>
                  <a:pt x="229" y="412"/>
                </a:lnTo>
                <a:lnTo>
                  <a:pt x="227" y="415"/>
                </a:lnTo>
                <a:lnTo>
                  <a:pt x="227" y="415"/>
                </a:lnTo>
                <a:lnTo>
                  <a:pt x="233" y="415"/>
                </a:lnTo>
                <a:lnTo>
                  <a:pt x="233" y="415"/>
                </a:lnTo>
                <a:lnTo>
                  <a:pt x="233" y="413"/>
                </a:lnTo>
                <a:lnTo>
                  <a:pt x="233" y="413"/>
                </a:lnTo>
                <a:lnTo>
                  <a:pt x="236" y="409"/>
                </a:lnTo>
                <a:lnTo>
                  <a:pt x="236" y="409"/>
                </a:lnTo>
                <a:close/>
                <a:moveTo>
                  <a:pt x="109" y="432"/>
                </a:moveTo>
                <a:lnTo>
                  <a:pt x="109" y="432"/>
                </a:lnTo>
                <a:lnTo>
                  <a:pt x="115" y="431"/>
                </a:lnTo>
                <a:lnTo>
                  <a:pt x="115" y="431"/>
                </a:lnTo>
                <a:lnTo>
                  <a:pt x="117" y="427"/>
                </a:lnTo>
                <a:lnTo>
                  <a:pt x="117" y="427"/>
                </a:lnTo>
                <a:lnTo>
                  <a:pt x="117" y="426"/>
                </a:lnTo>
                <a:lnTo>
                  <a:pt x="117" y="426"/>
                </a:lnTo>
                <a:lnTo>
                  <a:pt x="110" y="429"/>
                </a:lnTo>
                <a:lnTo>
                  <a:pt x="110" y="429"/>
                </a:lnTo>
                <a:lnTo>
                  <a:pt x="109" y="429"/>
                </a:lnTo>
                <a:lnTo>
                  <a:pt x="109" y="429"/>
                </a:lnTo>
                <a:lnTo>
                  <a:pt x="109" y="432"/>
                </a:lnTo>
                <a:lnTo>
                  <a:pt x="109" y="432"/>
                </a:lnTo>
                <a:close/>
                <a:moveTo>
                  <a:pt x="126" y="437"/>
                </a:moveTo>
                <a:lnTo>
                  <a:pt x="126" y="437"/>
                </a:lnTo>
                <a:lnTo>
                  <a:pt x="109" y="440"/>
                </a:lnTo>
                <a:lnTo>
                  <a:pt x="109" y="440"/>
                </a:lnTo>
                <a:lnTo>
                  <a:pt x="109" y="440"/>
                </a:lnTo>
                <a:lnTo>
                  <a:pt x="109" y="440"/>
                </a:lnTo>
                <a:lnTo>
                  <a:pt x="109" y="440"/>
                </a:lnTo>
                <a:lnTo>
                  <a:pt x="109" y="440"/>
                </a:lnTo>
                <a:lnTo>
                  <a:pt x="126" y="440"/>
                </a:lnTo>
                <a:lnTo>
                  <a:pt x="126" y="440"/>
                </a:lnTo>
                <a:lnTo>
                  <a:pt x="126" y="439"/>
                </a:lnTo>
                <a:lnTo>
                  <a:pt x="126" y="439"/>
                </a:lnTo>
                <a:lnTo>
                  <a:pt x="126" y="437"/>
                </a:lnTo>
                <a:lnTo>
                  <a:pt x="126" y="437"/>
                </a:lnTo>
                <a:close/>
                <a:moveTo>
                  <a:pt x="39" y="314"/>
                </a:moveTo>
                <a:lnTo>
                  <a:pt x="39" y="314"/>
                </a:lnTo>
                <a:lnTo>
                  <a:pt x="39" y="317"/>
                </a:lnTo>
                <a:lnTo>
                  <a:pt x="41" y="320"/>
                </a:lnTo>
                <a:lnTo>
                  <a:pt x="42" y="322"/>
                </a:lnTo>
                <a:lnTo>
                  <a:pt x="44" y="322"/>
                </a:lnTo>
                <a:lnTo>
                  <a:pt x="44" y="322"/>
                </a:lnTo>
                <a:lnTo>
                  <a:pt x="46" y="319"/>
                </a:lnTo>
                <a:lnTo>
                  <a:pt x="46" y="319"/>
                </a:lnTo>
                <a:lnTo>
                  <a:pt x="39" y="314"/>
                </a:lnTo>
                <a:lnTo>
                  <a:pt x="39" y="314"/>
                </a:lnTo>
                <a:close/>
                <a:moveTo>
                  <a:pt x="262" y="416"/>
                </a:moveTo>
                <a:lnTo>
                  <a:pt x="262" y="416"/>
                </a:lnTo>
                <a:lnTo>
                  <a:pt x="262" y="416"/>
                </a:lnTo>
                <a:lnTo>
                  <a:pt x="262" y="416"/>
                </a:lnTo>
                <a:lnTo>
                  <a:pt x="254" y="423"/>
                </a:lnTo>
                <a:lnTo>
                  <a:pt x="254" y="423"/>
                </a:lnTo>
                <a:lnTo>
                  <a:pt x="252" y="426"/>
                </a:lnTo>
                <a:lnTo>
                  <a:pt x="252" y="426"/>
                </a:lnTo>
                <a:lnTo>
                  <a:pt x="254" y="426"/>
                </a:lnTo>
                <a:lnTo>
                  <a:pt x="254" y="426"/>
                </a:lnTo>
                <a:lnTo>
                  <a:pt x="260" y="421"/>
                </a:lnTo>
                <a:lnTo>
                  <a:pt x="260" y="421"/>
                </a:lnTo>
                <a:lnTo>
                  <a:pt x="260" y="421"/>
                </a:lnTo>
                <a:lnTo>
                  <a:pt x="260" y="421"/>
                </a:lnTo>
                <a:lnTo>
                  <a:pt x="262" y="416"/>
                </a:lnTo>
                <a:lnTo>
                  <a:pt x="262" y="416"/>
                </a:lnTo>
                <a:close/>
                <a:moveTo>
                  <a:pt x="22" y="306"/>
                </a:moveTo>
                <a:lnTo>
                  <a:pt x="22" y="306"/>
                </a:lnTo>
                <a:lnTo>
                  <a:pt x="22" y="306"/>
                </a:lnTo>
                <a:lnTo>
                  <a:pt x="22" y="306"/>
                </a:lnTo>
                <a:lnTo>
                  <a:pt x="22" y="309"/>
                </a:lnTo>
                <a:lnTo>
                  <a:pt x="22" y="309"/>
                </a:lnTo>
                <a:lnTo>
                  <a:pt x="22" y="312"/>
                </a:lnTo>
                <a:lnTo>
                  <a:pt x="22" y="312"/>
                </a:lnTo>
                <a:lnTo>
                  <a:pt x="27" y="314"/>
                </a:lnTo>
                <a:lnTo>
                  <a:pt x="27" y="314"/>
                </a:lnTo>
                <a:lnTo>
                  <a:pt x="28" y="309"/>
                </a:lnTo>
                <a:lnTo>
                  <a:pt x="28" y="309"/>
                </a:lnTo>
                <a:lnTo>
                  <a:pt x="22" y="306"/>
                </a:lnTo>
                <a:lnTo>
                  <a:pt x="22" y="306"/>
                </a:lnTo>
                <a:close/>
                <a:moveTo>
                  <a:pt x="58" y="399"/>
                </a:moveTo>
                <a:lnTo>
                  <a:pt x="58" y="399"/>
                </a:lnTo>
                <a:lnTo>
                  <a:pt x="58" y="399"/>
                </a:lnTo>
                <a:lnTo>
                  <a:pt x="58" y="399"/>
                </a:lnTo>
                <a:lnTo>
                  <a:pt x="55" y="399"/>
                </a:lnTo>
                <a:lnTo>
                  <a:pt x="55" y="399"/>
                </a:lnTo>
                <a:lnTo>
                  <a:pt x="53" y="401"/>
                </a:lnTo>
                <a:lnTo>
                  <a:pt x="52" y="402"/>
                </a:lnTo>
                <a:lnTo>
                  <a:pt x="52" y="402"/>
                </a:lnTo>
                <a:lnTo>
                  <a:pt x="52" y="404"/>
                </a:lnTo>
                <a:lnTo>
                  <a:pt x="52" y="404"/>
                </a:lnTo>
                <a:lnTo>
                  <a:pt x="52" y="405"/>
                </a:lnTo>
                <a:lnTo>
                  <a:pt x="52" y="405"/>
                </a:lnTo>
                <a:lnTo>
                  <a:pt x="57" y="404"/>
                </a:lnTo>
                <a:lnTo>
                  <a:pt x="57" y="404"/>
                </a:lnTo>
                <a:lnTo>
                  <a:pt x="57" y="404"/>
                </a:lnTo>
                <a:lnTo>
                  <a:pt x="57" y="404"/>
                </a:lnTo>
                <a:lnTo>
                  <a:pt x="58" y="399"/>
                </a:lnTo>
                <a:lnTo>
                  <a:pt x="58" y="399"/>
                </a:lnTo>
                <a:close/>
                <a:moveTo>
                  <a:pt x="99" y="338"/>
                </a:moveTo>
                <a:lnTo>
                  <a:pt x="99" y="338"/>
                </a:lnTo>
                <a:lnTo>
                  <a:pt x="99" y="338"/>
                </a:lnTo>
                <a:lnTo>
                  <a:pt x="99" y="338"/>
                </a:lnTo>
                <a:lnTo>
                  <a:pt x="99" y="341"/>
                </a:lnTo>
                <a:lnTo>
                  <a:pt x="102" y="342"/>
                </a:lnTo>
                <a:lnTo>
                  <a:pt x="102" y="342"/>
                </a:lnTo>
                <a:lnTo>
                  <a:pt x="106" y="344"/>
                </a:lnTo>
                <a:lnTo>
                  <a:pt x="106" y="344"/>
                </a:lnTo>
                <a:lnTo>
                  <a:pt x="106" y="338"/>
                </a:lnTo>
                <a:lnTo>
                  <a:pt x="106" y="338"/>
                </a:lnTo>
                <a:lnTo>
                  <a:pt x="99" y="338"/>
                </a:lnTo>
                <a:lnTo>
                  <a:pt x="99" y="338"/>
                </a:lnTo>
                <a:close/>
                <a:moveTo>
                  <a:pt x="266" y="429"/>
                </a:moveTo>
                <a:lnTo>
                  <a:pt x="266" y="429"/>
                </a:lnTo>
                <a:lnTo>
                  <a:pt x="268" y="429"/>
                </a:lnTo>
                <a:lnTo>
                  <a:pt x="270" y="427"/>
                </a:lnTo>
                <a:lnTo>
                  <a:pt x="270" y="427"/>
                </a:lnTo>
                <a:lnTo>
                  <a:pt x="271" y="423"/>
                </a:lnTo>
                <a:lnTo>
                  <a:pt x="271" y="423"/>
                </a:lnTo>
                <a:lnTo>
                  <a:pt x="271" y="418"/>
                </a:lnTo>
                <a:lnTo>
                  <a:pt x="271" y="418"/>
                </a:lnTo>
                <a:lnTo>
                  <a:pt x="268" y="421"/>
                </a:lnTo>
                <a:lnTo>
                  <a:pt x="268" y="421"/>
                </a:lnTo>
                <a:lnTo>
                  <a:pt x="268" y="423"/>
                </a:lnTo>
                <a:lnTo>
                  <a:pt x="268" y="423"/>
                </a:lnTo>
                <a:lnTo>
                  <a:pt x="268" y="426"/>
                </a:lnTo>
                <a:lnTo>
                  <a:pt x="268" y="426"/>
                </a:lnTo>
                <a:lnTo>
                  <a:pt x="268" y="427"/>
                </a:lnTo>
                <a:lnTo>
                  <a:pt x="266" y="429"/>
                </a:lnTo>
                <a:lnTo>
                  <a:pt x="266" y="429"/>
                </a:lnTo>
                <a:close/>
                <a:moveTo>
                  <a:pt x="132" y="431"/>
                </a:moveTo>
                <a:lnTo>
                  <a:pt x="132" y="431"/>
                </a:lnTo>
                <a:lnTo>
                  <a:pt x="132" y="434"/>
                </a:lnTo>
                <a:lnTo>
                  <a:pt x="132" y="434"/>
                </a:lnTo>
                <a:lnTo>
                  <a:pt x="137" y="434"/>
                </a:lnTo>
                <a:lnTo>
                  <a:pt x="137" y="434"/>
                </a:lnTo>
                <a:lnTo>
                  <a:pt x="139" y="434"/>
                </a:lnTo>
                <a:lnTo>
                  <a:pt x="139" y="434"/>
                </a:lnTo>
                <a:lnTo>
                  <a:pt x="140" y="429"/>
                </a:lnTo>
                <a:lnTo>
                  <a:pt x="140" y="429"/>
                </a:lnTo>
                <a:lnTo>
                  <a:pt x="132" y="431"/>
                </a:lnTo>
                <a:lnTo>
                  <a:pt x="132" y="431"/>
                </a:lnTo>
                <a:close/>
                <a:moveTo>
                  <a:pt x="88" y="339"/>
                </a:moveTo>
                <a:lnTo>
                  <a:pt x="88" y="339"/>
                </a:lnTo>
                <a:lnTo>
                  <a:pt x="82" y="336"/>
                </a:lnTo>
                <a:lnTo>
                  <a:pt x="82" y="336"/>
                </a:lnTo>
                <a:lnTo>
                  <a:pt x="83" y="341"/>
                </a:lnTo>
                <a:lnTo>
                  <a:pt x="83" y="341"/>
                </a:lnTo>
                <a:lnTo>
                  <a:pt x="83" y="341"/>
                </a:lnTo>
                <a:lnTo>
                  <a:pt x="83" y="341"/>
                </a:lnTo>
                <a:lnTo>
                  <a:pt x="87" y="344"/>
                </a:lnTo>
                <a:lnTo>
                  <a:pt x="87" y="344"/>
                </a:lnTo>
                <a:lnTo>
                  <a:pt x="88" y="339"/>
                </a:lnTo>
                <a:lnTo>
                  <a:pt x="88" y="339"/>
                </a:lnTo>
                <a:close/>
                <a:moveTo>
                  <a:pt x="96" y="347"/>
                </a:moveTo>
                <a:lnTo>
                  <a:pt x="96" y="347"/>
                </a:lnTo>
                <a:lnTo>
                  <a:pt x="98" y="342"/>
                </a:lnTo>
                <a:lnTo>
                  <a:pt x="98" y="342"/>
                </a:lnTo>
                <a:lnTo>
                  <a:pt x="91" y="341"/>
                </a:lnTo>
                <a:lnTo>
                  <a:pt x="91" y="341"/>
                </a:lnTo>
                <a:lnTo>
                  <a:pt x="91" y="345"/>
                </a:lnTo>
                <a:lnTo>
                  <a:pt x="91" y="345"/>
                </a:lnTo>
                <a:lnTo>
                  <a:pt x="96" y="347"/>
                </a:lnTo>
                <a:lnTo>
                  <a:pt x="96" y="347"/>
                </a:lnTo>
                <a:close/>
                <a:moveTo>
                  <a:pt x="41" y="407"/>
                </a:moveTo>
                <a:lnTo>
                  <a:pt x="41" y="407"/>
                </a:lnTo>
                <a:lnTo>
                  <a:pt x="49" y="405"/>
                </a:lnTo>
                <a:lnTo>
                  <a:pt x="49" y="405"/>
                </a:lnTo>
                <a:lnTo>
                  <a:pt x="50" y="401"/>
                </a:lnTo>
                <a:lnTo>
                  <a:pt x="50" y="401"/>
                </a:lnTo>
                <a:lnTo>
                  <a:pt x="42" y="404"/>
                </a:lnTo>
                <a:lnTo>
                  <a:pt x="42" y="404"/>
                </a:lnTo>
                <a:lnTo>
                  <a:pt x="42" y="404"/>
                </a:lnTo>
                <a:lnTo>
                  <a:pt x="42" y="404"/>
                </a:lnTo>
                <a:lnTo>
                  <a:pt x="41" y="407"/>
                </a:lnTo>
                <a:lnTo>
                  <a:pt x="41" y="407"/>
                </a:lnTo>
                <a:close/>
                <a:moveTo>
                  <a:pt x="268" y="439"/>
                </a:moveTo>
                <a:lnTo>
                  <a:pt x="268" y="439"/>
                </a:lnTo>
                <a:lnTo>
                  <a:pt x="268" y="439"/>
                </a:lnTo>
                <a:lnTo>
                  <a:pt x="268" y="439"/>
                </a:lnTo>
                <a:lnTo>
                  <a:pt x="268" y="439"/>
                </a:lnTo>
                <a:lnTo>
                  <a:pt x="268" y="439"/>
                </a:lnTo>
                <a:lnTo>
                  <a:pt x="243" y="440"/>
                </a:lnTo>
                <a:lnTo>
                  <a:pt x="243" y="440"/>
                </a:lnTo>
                <a:lnTo>
                  <a:pt x="243" y="442"/>
                </a:lnTo>
                <a:lnTo>
                  <a:pt x="243" y="442"/>
                </a:lnTo>
                <a:lnTo>
                  <a:pt x="243" y="442"/>
                </a:lnTo>
                <a:lnTo>
                  <a:pt x="243" y="442"/>
                </a:lnTo>
                <a:lnTo>
                  <a:pt x="268" y="439"/>
                </a:lnTo>
                <a:lnTo>
                  <a:pt x="268" y="439"/>
                </a:lnTo>
                <a:close/>
                <a:moveTo>
                  <a:pt x="263" y="265"/>
                </a:moveTo>
                <a:lnTo>
                  <a:pt x="263" y="265"/>
                </a:lnTo>
                <a:lnTo>
                  <a:pt x="263" y="265"/>
                </a:lnTo>
                <a:lnTo>
                  <a:pt x="263" y="265"/>
                </a:lnTo>
                <a:lnTo>
                  <a:pt x="260" y="271"/>
                </a:lnTo>
                <a:lnTo>
                  <a:pt x="260" y="271"/>
                </a:lnTo>
                <a:lnTo>
                  <a:pt x="257" y="276"/>
                </a:lnTo>
                <a:lnTo>
                  <a:pt x="257" y="276"/>
                </a:lnTo>
                <a:lnTo>
                  <a:pt x="255" y="278"/>
                </a:lnTo>
                <a:lnTo>
                  <a:pt x="255" y="278"/>
                </a:lnTo>
                <a:lnTo>
                  <a:pt x="255" y="279"/>
                </a:lnTo>
                <a:lnTo>
                  <a:pt x="254" y="281"/>
                </a:lnTo>
                <a:lnTo>
                  <a:pt x="254" y="281"/>
                </a:lnTo>
                <a:lnTo>
                  <a:pt x="247" y="287"/>
                </a:lnTo>
                <a:lnTo>
                  <a:pt x="247" y="287"/>
                </a:lnTo>
                <a:lnTo>
                  <a:pt x="246" y="287"/>
                </a:lnTo>
                <a:lnTo>
                  <a:pt x="246" y="287"/>
                </a:lnTo>
                <a:lnTo>
                  <a:pt x="252" y="282"/>
                </a:lnTo>
                <a:lnTo>
                  <a:pt x="257" y="276"/>
                </a:lnTo>
                <a:lnTo>
                  <a:pt x="262" y="271"/>
                </a:lnTo>
                <a:lnTo>
                  <a:pt x="263" y="265"/>
                </a:lnTo>
                <a:lnTo>
                  <a:pt x="263" y="265"/>
                </a:lnTo>
                <a:close/>
                <a:moveTo>
                  <a:pt x="126" y="344"/>
                </a:moveTo>
                <a:lnTo>
                  <a:pt x="126" y="344"/>
                </a:lnTo>
                <a:lnTo>
                  <a:pt x="126" y="344"/>
                </a:lnTo>
                <a:lnTo>
                  <a:pt x="126" y="344"/>
                </a:lnTo>
                <a:lnTo>
                  <a:pt x="124" y="350"/>
                </a:lnTo>
                <a:lnTo>
                  <a:pt x="124" y="350"/>
                </a:lnTo>
                <a:lnTo>
                  <a:pt x="124" y="352"/>
                </a:lnTo>
                <a:lnTo>
                  <a:pt x="126" y="352"/>
                </a:lnTo>
                <a:lnTo>
                  <a:pt x="126" y="352"/>
                </a:lnTo>
                <a:lnTo>
                  <a:pt x="128" y="353"/>
                </a:lnTo>
                <a:lnTo>
                  <a:pt x="128" y="353"/>
                </a:lnTo>
                <a:lnTo>
                  <a:pt x="128" y="350"/>
                </a:lnTo>
                <a:lnTo>
                  <a:pt x="128" y="350"/>
                </a:lnTo>
                <a:lnTo>
                  <a:pt x="128" y="347"/>
                </a:lnTo>
                <a:lnTo>
                  <a:pt x="129" y="344"/>
                </a:lnTo>
                <a:lnTo>
                  <a:pt x="129" y="344"/>
                </a:lnTo>
                <a:lnTo>
                  <a:pt x="128" y="344"/>
                </a:lnTo>
                <a:lnTo>
                  <a:pt x="126" y="344"/>
                </a:lnTo>
                <a:lnTo>
                  <a:pt x="126" y="344"/>
                </a:lnTo>
                <a:close/>
                <a:moveTo>
                  <a:pt x="153" y="117"/>
                </a:moveTo>
                <a:lnTo>
                  <a:pt x="153" y="117"/>
                </a:lnTo>
                <a:lnTo>
                  <a:pt x="154" y="118"/>
                </a:lnTo>
                <a:lnTo>
                  <a:pt x="154" y="118"/>
                </a:lnTo>
                <a:lnTo>
                  <a:pt x="156" y="117"/>
                </a:lnTo>
                <a:lnTo>
                  <a:pt x="156" y="117"/>
                </a:lnTo>
                <a:lnTo>
                  <a:pt x="159" y="110"/>
                </a:lnTo>
                <a:lnTo>
                  <a:pt x="159" y="110"/>
                </a:lnTo>
                <a:lnTo>
                  <a:pt x="159" y="110"/>
                </a:lnTo>
                <a:lnTo>
                  <a:pt x="159" y="110"/>
                </a:lnTo>
                <a:lnTo>
                  <a:pt x="156" y="110"/>
                </a:lnTo>
                <a:lnTo>
                  <a:pt x="156" y="110"/>
                </a:lnTo>
                <a:lnTo>
                  <a:pt x="153" y="117"/>
                </a:lnTo>
                <a:lnTo>
                  <a:pt x="153" y="117"/>
                </a:lnTo>
                <a:close/>
                <a:moveTo>
                  <a:pt x="12" y="393"/>
                </a:moveTo>
                <a:lnTo>
                  <a:pt x="12" y="393"/>
                </a:lnTo>
                <a:lnTo>
                  <a:pt x="12" y="388"/>
                </a:lnTo>
                <a:lnTo>
                  <a:pt x="12" y="388"/>
                </a:lnTo>
                <a:lnTo>
                  <a:pt x="6" y="388"/>
                </a:lnTo>
                <a:lnTo>
                  <a:pt x="6" y="388"/>
                </a:lnTo>
                <a:lnTo>
                  <a:pt x="8" y="393"/>
                </a:lnTo>
                <a:lnTo>
                  <a:pt x="8" y="393"/>
                </a:lnTo>
                <a:lnTo>
                  <a:pt x="12" y="393"/>
                </a:lnTo>
                <a:lnTo>
                  <a:pt x="12" y="393"/>
                </a:lnTo>
                <a:close/>
                <a:moveTo>
                  <a:pt x="249" y="379"/>
                </a:moveTo>
                <a:lnTo>
                  <a:pt x="249" y="379"/>
                </a:lnTo>
                <a:lnTo>
                  <a:pt x="247" y="379"/>
                </a:lnTo>
                <a:lnTo>
                  <a:pt x="247" y="379"/>
                </a:lnTo>
                <a:lnTo>
                  <a:pt x="241" y="380"/>
                </a:lnTo>
                <a:lnTo>
                  <a:pt x="241" y="380"/>
                </a:lnTo>
                <a:lnTo>
                  <a:pt x="240" y="380"/>
                </a:lnTo>
                <a:lnTo>
                  <a:pt x="238" y="383"/>
                </a:lnTo>
                <a:lnTo>
                  <a:pt x="238" y="383"/>
                </a:lnTo>
                <a:lnTo>
                  <a:pt x="247" y="382"/>
                </a:lnTo>
                <a:lnTo>
                  <a:pt x="247" y="382"/>
                </a:lnTo>
                <a:lnTo>
                  <a:pt x="249" y="379"/>
                </a:lnTo>
                <a:lnTo>
                  <a:pt x="249" y="379"/>
                </a:lnTo>
                <a:close/>
                <a:moveTo>
                  <a:pt x="189" y="385"/>
                </a:moveTo>
                <a:lnTo>
                  <a:pt x="189" y="385"/>
                </a:lnTo>
                <a:lnTo>
                  <a:pt x="192" y="386"/>
                </a:lnTo>
                <a:lnTo>
                  <a:pt x="192" y="390"/>
                </a:lnTo>
                <a:lnTo>
                  <a:pt x="192" y="390"/>
                </a:lnTo>
                <a:lnTo>
                  <a:pt x="194" y="388"/>
                </a:lnTo>
                <a:lnTo>
                  <a:pt x="194" y="388"/>
                </a:lnTo>
                <a:lnTo>
                  <a:pt x="195" y="382"/>
                </a:lnTo>
                <a:lnTo>
                  <a:pt x="195" y="382"/>
                </a:lnTo>
                <a:lnTo>
                  <a:pt x="191" y="382"/>
                </a:lnTo>
                <a:lnTo>
                  <a:pt x="191" y="382"/>
                </a:lnTo>
                <a:lnTo>
                  <a:pt x="189" y="385"/>
                </a:lnTo>
                <a:lnTo>
                  <a:pt x="189" y="385"/>
                </a:lnTo>
                <a:close/>
                <a:moveTo>
                  <a:pt x="60" y="431"/>
                </a:moveTo>
                <a:lnTo>
                  <a:pt x="60" y="431"/>
                </a:lnTo>
                <a:lnTo>
                  <a:pt x="60" y="427"/>
                </a:lnTo>
                <a:lnTo>
                  <a:pt x="60" y="427"/>
                </a:lnTo>
                <a:lnTo>
                  <a:pt x="53" y="427"/>
                </a:lnTo>
                <a:lnTo>
                  <a:pt x="53" y="427"/>
                </a:lnTo>
                <a:lnTo>
                  <a:pt x="52" y="429"/>
                </a:lnTo>
                <a:lnTo>
                  <a:pt x="52" y="431"/>
                </a:lnTo>
                <a:lnTo>
                  <a:pt x="52" y="431"/>
                </a:lnTo>
                <a:lnTo>
                  <a:pt x="52" y="431"/>
                </a:lnTo>
                <a:lnTo>
                  <a:pt x="52" y="431"/>
                </a:lnTo>
                <a:lnTo>
                  <a:pt x="60" y="431"/>
                </a:lnTo>
                <a:lnTo>
                  <a:pt x="60" y="431"/>
                </a:lnTo>
                <a:close/>
                <a:moveTo>
                  <a:pt x="85" y="416"/>
                </a:moveTo>
                <a:lnTo>
                  <a:pt x="85" y="416"/>
                </a:lnTo>
                <a:lnTo>
                  <a:pt x="91" y="416"/>
                </a:lnTo>
                <a:lnTo>
                  <a:pt x="91" y="416"/>
                </a:lnTo>
                <a:lnTo>
                  <a:pt x="91" y="416"/>
                </a:lnTo>
                <a:lnTo>
                  <a:pt x="91" y="416"/>
                </a:lnTo>
                <a:lnTo>
                  <a:pt x="91" y="415"/>
                </a:lnTo>
                <a:lnTo>
                  <a:pt x="91" y="415"/>
                </a:lnTo>
                <a:lnTo>
                  <a:pt x="93" y="412"/>
                </a:lnTo>
                <a:lnTo>
                  <a:pt x="93" y="412"/>
                </a:lnTo>
                <a:lnTo>
                  <a:pt x="93" y="412"/>
                </a:lnTo>
                <a:lnTo>
                  <a:pt x="93" y="412"/>
                </a:lnTo>
                <a:lnTo>
                  <a:pt x="90" y="413"/>
                </a:lnTo>
                <a:lnTo>
                  <a:pt x="90" y="413"/>
                </a:lnTo>
                <a:lnTo>
                  <a:pt x="87" y="415"/>
                </a:lnTo>
                <a:lnTo>
                  <a:pt x="85" y="416"/>
                </a:lnTo>
                <a:lnTo>
                  <a:pt x="85" y="416"/>
                </a:lnTo>
                <a:close/>
                <a:moveTo>
                  <a:pt x="181" y="334"/>
                </a:moveTo>
                <a:lnTo>
                  <a:pt x="181" y="334"/>
                </a:lnTo>
                <a:lnTo>
                  <a:pt x="178" y="342"/>
                </a:lnTo>
                <a:lnTo>
                  <a:pt x="178" y="342"/>
                </a:lnTo>
                <a:lnTo>
                  <a:pt x="183" y="341"/>
                </a:lnTo>
                <a:lnTo>
                  <a:pt x="183" y="341"/>
                </a:lnTo>
                <a:lnTo>
                  <a:pt x="183" y="339"/>
                </a:lnTo>
                <a:lnTo>
                  <a:pt x="183" y="339"/>
                </a:lnTo>
                <a:lnTo>
                  <a:pt x="184" y="334"/>
                </a:lnTo>
                <a:lnTo>
                  <a:pt x="184" y="334"/>
                </a:lnTo>
                <a:lnTo>
                  <a:pt x="181" y="334"/>
                </a:lnTo>
                <a:lnTo>
                  <a:pt x="181" y="334"/>
                </a:lnTo>
                <a:close/>
                <a:moveTo>
                  <a:pt x="200" y="399"/>
                </a:moveTo>
                <a:lnTo>
                  <a:pt x="200" y="399"/>
                </a:lnTo>
                <a:lnTo>
                  <a:pt x="197" y="399"/>
                </a:lnTo>
                <a:lnTo>
                  <a:pt x="197" y="399"/>
                </a:lnTo>
                <a:lnTo>
                  <a:pt x="194" y="401"/>
                </a:lnTo>
                <a:lnTo>
                  <a:pt x="192" y="402"/>
                </a:lnTo>
                <a:lnTo>
                  <a:pt x="192" y="402"/>
                </a:lnTo>
                <a:lnTo>
                  <a:pt x="191" y="405"/>
                </a:lnTo>
                <a:lnTo>
                  <a:pt x="191" y="405"/>
                </a:lnTo>
                <a:lnTo>
                  <a:pt x="192" y="404"/>
                </a:lnTo>
                <a:lnTo>
                  <a:pt x="192" y="404"/>
                </a:lnTo>
                <a:lnTo>
                  <a:pt x="199" y="401"/>
                </a:lnTo>
                <a:lnTo>
                  <a:pt x="199" y="401"/>
                </a:lnTo>
                <a:lnTo>
                  <a:pt x="200" y="399"/>
                </a:lnTo>
                <a:lnTo>
                  <a:pt x="200" y="399"/>
                </a:lnTo>
                <a:close/>
                <a:moveTo>
                  <a:pt x="254" y="386"/>
                </a:moveTo>
                <a:lnTo>
                  <a:pt x="254" y="386"/>
                </a:lnTo>
                <a:lnTo>
                  <a:pt x="249" y="386"/>
                </a:lnTo>
                <a:lnTo>
                  <a:pt x="249" y="386"/>
                </a:lnTo>
                <a:lnTo>
                  <a:pt x="249" y="386"/>
                </a:lnTo>
                <a:lnTo>
                  <a:pt x="249" y="386"/>
                </a:lnTo>
                <a:lnTo>
                  <a:pt x="247" y="391"/>
                </a:lnTo>
                <a:lnTo>
                  <a:pt x="247" y="391"/>
                </a:lnTo>
                <a:lnTo>
                  <a:pt x="252" y="391"/>
                </a:lnTo>
                <a:lnTo>
                  <a:pt x="252" y="391"/>
                </a:lnTo>
                <a:lnTo>
                  <a:pt x="254" y="386"/>
                </a:lnTo>
                <a:lnTo>
                  <a:pt x="254" y="386"/>
                </a:lnTo>
                <a:close/>
                <a:moveTo>
                  <a:pt x="189" y="90"/>
                </a:moveTo>
                <a:lnTo>
                  <a:pt x="189" y="90"/>
                </a:lnTo>
                <a:lnTo>
                  <a:pt x="188" y="92"/>
                </a:lnTo>
                <a:lnTo>
                  <a:pt x="188" y="92"/>
                </a:lnTo>
                <a:lnTo>
                  <a:pt x="188" y="93"/>
                </a:lnTo>
                <a:lnTo>
                  <a:pt x="188" y="93"/>
                </a:lnTo>
                <a:lnTo>
                  <a:pt x="183" y="96"/>
                </a:lnTo>
                <a:lnTo>
                  <a:pt x="183" y="96"/>
                </a:lnTo>
                <a:lnTo>
                  <a:pt x="181" y="98"/>
                </a:lnTo>
                <a:lnTo>
                  <a:pt x="181" y="98"/>
                </a:lnTo>
                <a:lnTo>
                  <a:pt x="181" y="99"/>
                </a:lnTo>
                <a:lnTo>
                  <a:pt x="180" y="99"/>
                </a:lnTo>
                <a:lnTo>
                  <a:pt x="180" y="99"/>
                </a:lnTo>
                <a:lnTo>
                  <a:pt x="180" y="99"/>
                </a:lnTo>
                <a:lnTo>
                  <a:pt x="180" y="99"/>
                </a:lnTo>
                <a:lnTo>
                  <a:pt x="180" y="103"/>
                </a:lnTo>
                <a:lnTo>
                  <a:pt x="180" y="103"/>
                </a:lnTo>
                <a:lnTo>
                  <a:pt x="180" y="103"/>
                </a:lnTo>
                <a:lnTo>
                  <a:pt x="180" y="103"/>
                </a:lnTo>
                <a:lnTo>
                  <a:pt x="189" y="93"/>
                </a:lnTo>
                <a:lnTo>
                  <a:pt x="189" y="93"/>
                </a:lnTo>
                <a:lnTo>
                  <a:pt x="189" y="92"/>
                </a:lnTo>
                <a:lnTo>
                  <a:pt x="189" y="92"/>
                </a:lnTo>
                <a:lnTo>
                  <a:pt x="189" y="90"/>
                </a:lnTo>
                <a:lnTo>
                  <a:pt x="189" y="90"/>
                </a:lnTo>
                <a:close/>
                <a:moveTo>
                  <a:pt x="184" y="413"/>
                </a:moveTo>
                <a:lnTo>
                  <a:pt x="184" y="413"/>
                </a:lnTo>
                <a:lnTo>
                  <a:pt x="184" y="413"/>
                </a:lnTo>
                <a:lnTo>
                  <a:pt x="184" y="413"/>
                </a:lnTo>
                <a:lnTo>
                  <a:pt x="180" y="416"/>
                </a:lnTo>
                <a:lnTo>
                  <a:pt x="180" y="416"/>
                </a:lnTo>
                <a:lnTo>
                  <a:pt x="178" y="418"/>
                </a:lnTo>
                <a:lnTo>
                  <a:pt x="178" y="418"/>
                </a:lnTo>
                <a:lnTo>
                  <a:pt x="177" y="418"/>
                </a:lnTo>
                <a:lnTo>
                  <a:pt x="177" y="418"/>
                </a:lnTo>
                <a:lnTo>
                  <a:pt x="175" y="423"/>
                </a:lnTo>
                <a:lnTo>
                  <a:pt x="175" y="423"/>
                </a:lnTo>
                <a:lnTo>
                  <a:pt x="183" y="416"/>
                </a:lnTo>
                <a:lnTo>
                  <a:pt x="183" y="416"/>
                </a:lnTo>
                <a:lnTo>
                  <a:pt x="184" y="413"/>
                </a:lnTo>
                <a:lnTo>
                  <a:pt x="184" y="413"/>
                </a:lnTo>
                <a:close/>
                <a:moveTo>
                  <a:pt x="277" y="394"/>
                </a:moveTo>
                <a:lnTo>
                  <a:pt x="277" y="394"/>
                </a:lnTo>
                <a:lnTo>
                  <a:pt x="277" y="394"/>
                </a:lnTo>
                <a:lnTo>
                  <a:pt x="277" y="394"/>
                </a:lnTo>
                <a:lnTo>
                  <a:pt x="277" y="375"/>
                </a:lnTo>
                <a:lnTo>
                  <a:pt x="277" y="375"/>
                </a:lnTo>
                <a:lnTo>
                  <a:pt x="276" y="375"/>
                </a:lnTo>
                <a:lnTo>
                  <a:pt x="276" y="375"/>
                </a:lnTo>
                <a:lnTo>
                  <a:pt x="277" y="377"/>
                </a:lnTo>
                <a:lnTo>
                  <a:pt x="277" y="379"/>
                </a:lnTo>
                <a:lnTo>
                  <a:pt x="277" y="379"/>
                </a:lnTo>
                <a:lnTo>
                  <a:pt x="276" y="382"/>
                </a:lnTo>
                <a:lnTo>
                  <a:pt x="276" y="382"/>
                </a:lnTo>
                <a:lnTo>
                  <a:pt x="277" y="388"/>
                </a:lnTo>
                <a:lnTo>
                  <a:pt x="277" y="388"/>
                </a:lnTo>
                <a:lnTo>
                  <a:pt x="277" y="394"/>
                </a:lnTo>
                <a:lnTo>
                  <a:pt x="277" y="394"/>
                </a:lnTo>
                <a:close/>
                <a:moveTo>
                  <a:pt x="271" y="409"/>
                </a:moveTo>
                <a:lnTo>
                  <a:pt x="271" y="409"/>
                </a:lnTo>
                <a:lnTo>
                  <a:pt x="271" y="409"/>
                </a:lnTo>
                <a:lnTo>
                  <a:pt x="271" y="409"/>
                </a:lnTo>
                <a:lnTo>
                  <a:pt x="270" y="409"/>
                </a:lnTo>
                <a:lnTo>
                  <a:pt x="270" y="409"/>
                </a:lnTo>
                <a:lnTo>
                  <a:pt x="268" y="410"/>
                </a:lnTo>
                <a:lnTo>
                  <a:pt x="268" y="412"/>
                </a:lnTo>
                <a:lnTo>
                  <a:pt x="268" y="412"/>
                </a:lnTo>
                <a:lnTo>
                  <a:pt x="268" y="416"/>
                </a:lnTo>
                <a:lnTo>
                  <a:pt x="268" y="416"/>
                </a:lnTo>
                <a:lnTo>
                  <a:pt x="271" y="415"/>
                </a:lnTo>
                <a:lnTo>
                  <a:pt x="271" y="415"/>
                </a:lnTo>
                <a:lnTo>
                  <a:pt x="271" y="409"/>
                </a:lnTo>
                <a:lnTo>
                  <a:pt x="271" y="409"/>
                </a:lnTo>
                <a:close/>
                <a:moveTo>
                  <a:pt x="41" y="399"/>
                </a:moveTo>
                <a:lnTo>
                  <a:pt x="41" y="399"/>
                </a:lnTo>
                <a:lnTo>
                  <a:pt x="35" y="401"/>
                </a:lnTo>
                <a:lnTo>
                  <a:pt x="35" y="401"/>
                </a:lnTo>
                <a:lnTo>
                  <a:pt x="33" y="404"/>
                </a:lnTo>
                <a:lnTo>
                  <a:pt x="33" y="404"/>
                </a:lnTo>
                <a:lnTo>
                  <a:pt x="39" y="402"/>
                </a:lnTo>
                <a:lnTo>
                  <a:pt x="39" y="402"/>
                </a:lnTo>
                <a:lnTo>
                  <a:pt x="41" y="401"/>
                </a:lnTo>
                <a:lnTo>
                  <a:pt x="41" y="401"/>
                </a:lnTo>
                <a:lnTo>
                  <a:pt x="41" y="399"/>
                </a:lnTo>
                <a:lnTo>
                  <a:pt x="41" y="399"/>
                </a:lnTo>
                <a:close/>
                <a:moveTo>
                  <a:pt x="27" y="402"/>
                </a:moveTo>
                <a:lnTo>
                  <a:pt x="27" y="402"/>
                </a:lnTo>
                <a:lnTo>
                  <a:pt x="25" y="409"/>
                </a:lnTo>
                <a:lnTo>
                  <a:pt x="25" y="409"/>
                </a:lnTo>
                <a:lnTo>
                  <a:pt x="30" y="405"/>
                </a:lnTo>
                <a:lnTo>
                  <a:pt x="30" y="405"/>
                </a:lnTo>
                <a:lnTo>
                  <a:pt x="30" y="405"/>
                </a:lnTo>
                <a:lnTo>
                  <a:pt x="30" y="405"/>
                </a:lnTo>
                <a:lnTo>
                  <a:pt x="31" y="401"/>
                </a:lnTo>
                <a:lnTo>
                  <a:pt x="31" y="401"/>
                </a:lnTo>
                <a:lnTo>
                  <a:pt x="27" y="402"/>
                </a:lnTo>
                <a:lnTo>
                  <a:pt x="27" y="402"/>
                </a:lnTo>
                <a:close/>
                <a:moveTo>
                  <a:pt x="177" y="435"/>
                </a:moveTo>
                <a:lnTo>
                  <a:pt x="177" y="435"/>
                </a:lnTo>
                <a:lnTo>
                  <a:pt x="172" y="435"/>
                </a:lnTo>
                <a:lnTo>
                  <a:pt x="172" y="435"/>
                </a:lnTo>
                <a:lnTo>
                  <a:pt x="172" y="439"/>
                </a:lnTo>
                <a:lnTo>
                  <a:pt x="172" y="439"/>
                </a:lnTo>
                <a:lnTo>
                  <a:pt x="175" y="439"/>
                </a:lnTo>
                <a:lnTo>
                  <a:pt x="175" y="439"/>
                </a:lnTo>
                <a:lnTo>
                  <a:pt x="178" y="439"/>
                </a:lnTo>
                <a:lnTo>
                  <a:pt x="178" y="439"/>
                </a:lnTo>
                <a:lnTo>
                  <a:pt x="178" y="437"/>
                </a:lnTo>
                <a:lnTo>
                  <a:pt x="178" y="437"/>
                </a:lnTo>
                <a:lnTo>
                  <a:pt x="177" y="437"/>
                </a:lnTo>
                <a:lnTo>
                  <a:pt x="177" y="435"/>
                </a:lnTo>
                <a:lnTo>
                  <a:pt x="177" y="435"/>
                </a:lnTo>
                <a:close/>
                <a:moveTo>
                  <a:pt x="183" y="311"/>
                </a:moveTo>
                <a:lnTo>
                  <a:pt x="183" y="311"/>
                </a:lnTo>
                <a:lnTo>
                  <a:pt x="178" y="311"/>
                </a:lnTo>
                <a:lnTo>
                  <a:pt x="178" y="311"/>
                </a:lnTo>
                <a:lnTo>
                  <a:pt x="175" y="311"/>
                </a:lnTo>
                <a:lnTo>
                  <a:pt x="175" y="314"/>
                </a:lnTo>
                <a:lnTo>
                  <a:pt x="175" y="314"/>
                </a:lnTo>
                <a:lnTo>
                  <a:pt x="175" y="314"/>
                </a:lnTo>
                <a:lnTo>
                  <a:pt x="175" y="314"/>
                </a:lnTo>
                <a:lnTo>
                  <a:pt x="177" y="314"/>
                </a:lnTo>
                <a:lnTo>
                  <a:pt x="177" y="314"/>
                </a:lnTo>
                <a:lnTo>
                  <a:pt x="178" y="314"/>
                </a:lnTo>
                <a:lnTo>
                  <a:pt x="180" y="314"/>
                </a:lnTo>
                <a:lnTo>
                  <a:pt x="180" y="314"/>
                </a:lnTo>
                <a:lnTo>
                  <a:pt x="181" y="311"/>
                </a:lnTo>
                <a:lnTo>
                  <a:pt x="181" y="311"/>
                </a:lnTo>
                <a:lnTo>
                  <a:pt x="183" y="311"/>
                </a:lnTo>
                <a:lnTo>
                  <a:pt x="183" y="311"/>
                </a:lnTo>
                <a:lnTo>
                  <a:pt x="183" y="311"/>
                </a:lnTo>
                <a:lnTo>
                  <a:pt x="183" y="311"/>
                </a:lnTo>
                <a:close/>
                <a:moveTo>
                  <a:pt x="227" y="382"/>
                </a:moveTo>
                <a:lnTo>
                  <a:pt x="227" y="382"/>
                </a:lnTo>
                <a:lnTo>
                  <a:pt x="221" y="382"/>
                </a:lnTo>
                <a:lnTo>
                  <a:pt x="221" y="382"/>
                </a:lnTo>
                <a:lnTo>
                  <a:pt x="221" y="382"/>
                </a:lnTo>
                <a:lnTo>
                  <a:pt x="221" y="382"/>
                </a:lnTo>
                <a:lnTo>
                  <a:pt x="219" y="385"/>
                </a:lnTo>
                <a:lnTo>
                  <a:pt x="219" y="385"/>
                </a:lnTo>
                <a:lnTo>
                  <a:pt x="224" y="385"/>
                </a:lnTo>
                <a:lnTo>
                  <a:pt x="224" y="385"/>
                </a:lnTo>
                <a:lnTo>
                  <a:pt x="225" y="383"/>
                </a:lnTo>
                <a:lnTo>
                  <a:pt x="227" y="382"/>
                </a:lnTo>
                <a:lnTo>
                  <a:pt x="227" y="382"/>
                </a:lnTo>
                <a:lnTo>
                  <a:pt x="227" y="382"/>
                </a:lnTo>
                <a:lnTo>
                  <a:pt x="227" y="382"/>
                </a:lnTo>
                <a:close/>
                <a:moveTo>
                  <a:pt x="46" y="315"/>
                </a:moveTo>
                <a:lnTo>
                  <a:pt x="46" y="315"/>
                </a:lnTo>
                <a:lnTo>
                  <a:pt x="46" y="312"/>
                </a:lnTo>
                <a:lnTo>
                  <a:pt x="46" y="312"/>
                </a:lnTo>
                <a:lnTo>
                  <a:pt x="46" y="312"/>
                </a:lnTo>
                <a:lnTo>
                  <a:pt x="46" y="312"/>
                </a:lnTo>
                <a:lnTo>
                  <a:pt x="41" y="309"/>
                </a:lnTo>
                <a:lnTo>
                  <a:pt x="41" y="309"/>
                </a:lnTo>
                <a:lnTo>
                  <a:pt x="39" y="309"/>
                </a:lnTo>
                <a:lnTo>
                  <a:pt x="39" y="309"/>
                </a:lnTo>
                <a:lnTo>
                  <a:pt x="39" y="312"/>
                </a:lnTo>
                <a:lnTo>
                  <a:pt x="39" y="312"/>
                </a:lnTo>
                <a:lnTo>
                  <a:pt x="46" y="315"/>
                </a:lnTo>
                <a:lnTo>
                  <a:pt x="46" y="315"/>
                </a:lnTo>
                <a:close/>
                <a:moveTo>
                  <a:pt x="65" y="391"/>
                </a:moveTo>
                <a:lnTo>
                  <a:pt x="65" y="391"/>
                </a:lnTo>
                <a:lnTo>
                  <a:pt x="68" y="390"/>
                </a:lnTo>
                <a:lnTo>
                  <a:pt x="68" y="390"/>
                </a:lnTo>
                <a:lnTo>
                  <a:pt x="72" y="388"/>
                </a:lnTo>
                <a:lnTo>
                  <a:pt x="72" y="388"/>
                </a:lnTo>
                <a:lnTo>
                  <a:pt x="71" y="386"/>
                </a:lnTo>
                <a:lnTo>
                  <a:pt x="71" y="386"/>
                </a:lnTo>
                <a:lnTo>
                  <a:pt x="65" y="388"/>
                </a:lnTo>
                <a:lnTo>
                  <a:pt x="65" y="388"/>
                </a:lnTo>
                <a:lnTo>
                  <a:pt x="65" y="388"/>
                </a:lnTo>
                <a:lnTo>
                  <a:pt x="65" y="388"/>
                </a:lnTo>
                <a:lnTo>
                  <a:pt x="65" y="391"/>
                </a:lnTo>
                <a:lnTo>
                  <a:pt x="65" y="391"/>
                </a:lnTo>
                <a:close/>
                <a:moveTo>
                  <a:pt x="19" y="303"/>
                </a:moveTo>
                <a:lnTo>
                  <a:pt x="19" y="303"/>
                </a:lnTo>
                <a:lnTo>
                  <a:pt x="19" y="298"/>
                </a:lnTo>
                <a:lnTo>
                  <a:pt x="19" y="298"/>
                </a:lnTo>
                <a:lnTo>
                  <a:pt x="19" y="298"/>
                </a:lnTo>
                <a:lnTo>
                  <a:pt x="19" y="298"/>
                </a:lnTo>
                <a:lnTo>
                  <a:pt x="14" y="295"/>
                </a:lnTo>
                <a:lnTo>
                  <a:pt x="14" y="295"/>
                </a:lnTo>
                <a:lnTo>
                  <a:pt x="14" y="295"/>
                </a:lnTo>
                <a:lnTo>
                  <a:pt x="14" y="295"/>
                </a:lnTo>
                <a:lnTo>
                  <a:pt x="14" y="298"/>
                </a:lnTo>
                <a:lnTo>
                  <a:pt x="14" y="298"/>
                </a:lnTo>
                <a:lnTo>
                  <a:pt x="14" y="298"/>
                </a:lnTo>
                <a:lnTo>
                  <a:pt x="14" y="298"/>
                </a:lnTo>
                <a:lnTo>
                  <a:pt x="19" y="303"/>
                </a:lnTo>
                <a:lnTo>
                  <a:pt x="19" y="303"/>
                </a:lnTo>
                <a:close/>
                <a:moveTo>
                  <a:pt x="120" y="399"/>
                </a:moveTo>
                <a:lnTo>
                  <a:pt x="120" y="399"/>
                </a:lnTo>
                <a:lnTo>
                  <a:pt x="129" y="394"/>
                </a:lnTo>
                <a:lnTo>
                  <a:pt x="129" y="394"/>
                </a:lnTo>
                <a:lnTo>
                  <a:pt x="131" y="394"/>
                </a:lnTo>
                <a:lnTo>
                  <a:pt x="131" y="394"/>
                </a:lnTo>
                <a:lnTo>
                  <a:pt x="121" y="396"/>
                </a:lnTo>
                <a:lnTo>
                  <a:pt x="121" y="396"/>
                </a:lnTo>
                <a:lnTo>
                  <a:pt x="120" y="399"/>
                </a:lnTo>
                <a:lnTo>
                  <a:pt x="120" y="399"/>
                </a:lnTo>
                <a:close/>
                <a:moveTo>
                  <a:pt x="8" y="399"/>
                </a:moveTo>
                <a:lnTo>
                  <a:pt x="8" y="399"/>
                </a:lnTo>
                <a:lnTo>
                  <a:pt x="8" y="412"/>
                </a:lnTo>
                <a:lnTo>
                  <a:pt x="8" y="412"/>
                </a:lnTo>
                <a:lnTo>
                  <a:pt x="11" y="398"/>
                </a:lnTo>
                <a:lnTo>
                  <a:pt x="11" y="398"/>
                </a:lnTo>
                <a:lnTo>
                  <a:pt x="8" y="399"/>
                </a:lnTo>
                <a:lnTo>
                  <a:pt x="8" y="399"/>
                </a:lnTo>
                <a:close/>
                <a:moveTo>
                  <a:pt x="135" y="342"/>
                </a:moveTo>
                <a:lnTo>
                  <a:pt x="135" y="342"/>
                </a:lnTo>
                <a:lnTo>
                  <a:pt x="134" y="344"/>
                </a:lnTo>
                <a:lnTo>
                  <a:pt x="134" y="344"/>
                </a:lnTo>
                <a:lnTo>
                  <a:pt x="132" y="345"/>
                </a:lnTo>
                <a:lnTo>
                  <a:pt x="132" y="345"/>
                </a:lnTo>
                <a:lnTo>
                  <a:pt x="135" y="355"/>
                </a:lnTo>
                <a:lnTo>
                  <a:pt x="135" y="355"/>
                </a:lnTo>
                <a:lnTo>
                  <a:pt x="137" y="357"/>
                </a:lnTo>
                <a:lnTo>
                  <a:pt x="137" y="357"/>
                </a:lnTo>
                <a:lnTo>
                  <a:pt x="137" y="357"/>
                </a:lnTo>
                <a:lnTo>
                  <a:pt x="137" y="357"/>
                </a:lnTo>
                <a:lnTo>
                  <a:pt x="137" y="353"/>
                </a:lnTo>
                <a:lnTo>
                  <a:pt x="137" y="353"/>
                </a:lnTo>
                <a:lnTo>
                  <a:pt x="135" y="347"/>
                </a:lnTo>
                <a:lnTo>
                  <a:pt x="135" y="347"/>
                </a:lnTo>
                <a:lnTo>
                  <a:pt x="135" y="342"/>
                </a:lnTo>
                <a:lnTo>
                  <a:pt x="135" y="342"/>
                </a:lnTo>
                <a:close/>
                <a:moveTo>
                  <a:pt x="277" y="369"/>
                </a:moveTo>
                <a:lnTo>
                  <a:pt x="277" y="369"/>
                </a:lnTo>
                <a:lnTo>
                  <a:pt x="271" y="369"/>
                </a:lnTo>
                <a:lnTo>
                  <a:pt x="271" y="369"/>
                </a:lnTo>
                <a:lnTo>
                  <a:pt x="274" y="372"/>
                </a:lnTo>
                <a:lnTo>
                  <a:pt x="274" y="372"/>
                </a:lnTo>
                <a:lnTo>
                  <a:pt x="277" y="372"/>
                </a:lnTo>
                <a:lnTo>
                  <a:pt x="277" y="372"/>
                </a:lnTo>
                <a:lnTo>
                  <a:pt x="277" y="369"/>
                </a:lnTo>
                <a:lnTo>
                  <a:pt x="277" y="369"/>
                </a:lnTo>
                <a:close/>
                <a:moveTo>
                  <a:pt x="31" y="295"/>
                </a:moveTo>
                <a:lnTo>
                  <a:pt x="31" y="295"/>
                </a:lnTo>
                <a:lnTo>
                  <a:pt x="31" y="300"/>
                </a:lnTo>
                <a:lnTo>
                  <a:pt x="31" y="300"/>
                </a:lnTo>
                <a:lnTo>
                  <a:pt x="35" y="301"/>
                </a:lnTo>
                <a:lnTo>
                  <a:pt x="35" y="301"/>
                </a:lnTo>
                <a:lnTo>
                  <a:pt x="35" y="300"/>
                </a:lnTo>
                <a:lnTo>
                  <a:pt x="36" y="298"/>
                </a:lnTo>
                <a:lnTo>
                  <a:pt x="36" y="298"/>
                </a:lnTo>
                <a:lnTo>
                  <a:pt x="31" y="295"/>
                </a:lnTo>
                <a:lnTo>
                  <a:pt x="31" y="295"/>
                </a:lnTo>
                <a:close/>
                <a:moveTo>
                  <a:pt x="158" y="278"/>
                </a:moveTo>
                <a:lnTo>
                  <a:pt x="158" y="278"/>
                </a:lnTo>
                <a:lnTo>
                  <a:pt x="158" y="274"/>
                </a:lnTo>
                <a:lnTo>
                  <a:pt x="158" y="274"/>
                </a:lnTo>
                <a:lnTo>
                  <a:pt x="158" y="273"/>
                </a:lnTo>
                <a:lnTo>
                  <a:pt x="159" y="271"/>
                </a:lnTo>
                <a:lnTo>
                  <a:pt x="159" y="271"/>
                </a:lnTo>
                <a:lnTo>
                  <a:pt x="158" y="268"/>
                </a:lnTo>
                <a:lnTo>
                  <a:pt x="158" y="268"/>
                </a:lnTo>
                <a:lnTo>
                  <a:pt x="154" y="278"/>
                </a:lnTo>
                <a:lnTo>
                  <a:pt x="154" y="278"/>
                </a:lnTo>
                <a:lnTo>
                  <a:pt x="154" y="278"/>
                </a:lnTo>
                <a:lnTo>
                  <a:pt x="154" y="278"/>
                </a:lnTo>
                <a:lnTo>
                  <a:pt x="156" y="276"/>
                </a:lnTo>
                <a:lnTo>
                  <a:pt x="158" y="278"/>
                </a:lnTo>
                <a:lnTo>
                  <a:pt x="158" y="278"/>
                </a:lnTo>
                <a:close/>
                <a:moveTo>
                  <a:pt x="224" y="391"/>
                </a:moveTo>
                <a:lnTo>
                  <a:pt x="224" y="391"/>
                </a:lnTo>
                <a:lnTo>
                  <a:pt x="224" y="390"/>
                </a:lnTo>
                <a:lnTo>
                  <a:pt x="224" y="390"/>
                </a:lnTo>
                <a:lnTo>
                  <a:pt x="216" y="391"/>
                </a:lnTo>
                <a:lnTo>
                  <a:pt x="216" y="391"/>
                </a:lnTo>
                <a:lnTo>
                  <a:pt x="216" y="393"/>
                </a:lnTo>
                <a:lnTo>
                  <a:pt x="216" y="393"/>
                </a:lnTo>
                <a:lnTo>
                  <a:pt x="214" y="394"/>
                </a:lnTo>
                <a:lnTo>
                  <a:pt x="214" y="394"/>
                </a:lnTo>
                <a:lnTo>
                  <a:pt x="224" y="393"/>
                </a:lnTo>
                <a:lnTo>
                  <a:pt x="224" y="393"/>
                </a:lnTo>
                <a:lnTo>
                  <a:pt x="224" y="391"/>
                </a:lnTo>
                <a:lnTo>
                  <a:pt x="224" y="391"/>
                </a:lnTo>
                <a:close/>
                <a:moveTo>
                  <a:pt x="53" y="322"/>
                </a:moveTo>
                <a:lnTo>
                  <a:pt x="53" y="322"/>
                </a:lnTo>
                <a:lnTo>
                  <a:pt x="49" y="320"/>
                </a:lnTo>
                <a:lnTo>
                  <a:pt x="49" y="320"/>
                </a:lnTo>
                <a:lnTo>
                  <a:pt x="49" y="322"/>
                </a:lnTo>
                <a:lnTo>
                  <a:pt x="49" y="322"/>
                </a:lnTo>
                <a:lnTo>
                  <a:pt x="47" y="325"/>
                </a:lnTo>
                <a:lnTo>
                  <a:pt x="47" y="325"/>
                </a:lnTo>
                <a:lnTo>
                  <a:pt x="53" y="327"/>
                </a:lnTo>
                <a:lnTo>
                  <a:pt x="53" y="327"/>
                </a:lnTo>
                <a:lnTo>
                  <a:pt x="53" y="322"/>
                </a:lnTo>
                <a:lnTo>
                  <a:pt x="53" y="322"/>
                </a:lnTo>
                <a:close/>
                <a:moveTo>
                  <a:pt x="139" y="361"/>
                </a:moveTo>
                <a:lnTo>
                  <a:pt x="139" y="361"/>
                </a:lnTo>
                <a:lnTo>
                  <a:pt x="139" y="361"/>
                </a:lnTo>
                <a:lnTo>
                  <a:pt x="139" y="361"/>
                </a:lnTo>
                <a:lnTo>
                  <a:pt x="139" y="361"/>
                </a:lnTo>
                <a:lnTo>
                  <a:pt x="139" y="361"/>
                </a:lnTo>
                <a:lnTo>
                  <a:pt x="137" y="361"/>
                </a:lnTo>
                <a:lnTo>
                  <a:pt x="135" y="361"/>
                </a:lnTo>
                <a:lnTo>
                  <a:pt x="135" y="361"/>
                </a:lnTo>
                <a:lnTo>
                  <a:pt x="134" y="357"/>
                </a:lnTo>
                <a:lnTo>
                  <a:pt x="134" y="357"/>
                </a:lnTo>
                <a:lnTo>
                  <a:pt x="134" y="355"/>
                </a:lnTo>
                <a:lnTo>
                  <a:pt x="134" y="355"/>
                </a:lnTo>
                <a:lnTo>
                  <a:pt x="134" y="363"/>
                </a:lnTo>
                <a:lnTo>
                  <a:pt x="134" y="363"/>
                </a:lnTo>
                <a:lnTo>
                  <a:pt x="134" y="363"/>
                </a:lnTo>
                <a:lnTo>
                  <a:pt x="134" y="363"/>
                </a:lnTo>
                <a:lnTo>
                  <a:pt x="139" y="364"/>
                </a:lnTo>
                <a:lnTo>
                  <a:pt x="139" y="364"/>
                </a:lnTo>
                <a:lnTo>
                  <a:pt x="139" y="361"/>
                </a:lnTo>
                <a:lnTo>
                  <a:pt x="139" y="361"/>
                </a:lnTo>
                <a:close/>
                <a:moveTo>
                  <a:pt x="106" y="352"/>
                </a:moveTo>
                <a:lnTo>
                  <a:pt x="106" y="352"/>
                </a:lnTo>
                <a:lnTo>
                  <a:pt x="106" y="349"/>
                </a:lnTo>
                <a:lnTo>
                  <a:pt x="106" y="347"/>
                </a:lnTo>
                <a:lnTo>
                  <a:pt x="106" y="347"/>
                </a:lnTo>
                <a:lnTo>
                  <a:pt x="104" y="347"/>
                </a:lnTo>
                <a:lnTo>
                  <a:pt x="104" y="347"/>
                </a:lnTo>
                <a:lnTo>
                  <a:pt x="102" y="345"/>
                </a:lnTo>
                <a:lnTo>
                  <a:pt x="101" y="344"/>
                </a:lnTo>
                <a:lnTo>
                  <a:pt x="101" y="344"/>
                </a:lnTo>
                <a:lnTo>
                  <a:pt x="101" y="347"/>
                </a:lnTo>
                <a:lnTo>
                  <a:pt x="101" y="349"/>
                </a:lnTo>
                <a:lnTo>
                  <a:pt x="101" y="349"/>
                </a:lnTo>
                <a:lnTo>
                  <a:pt x="106" y="352"/>
                </a:lnTo>
                <a:lnTo>
                  <a:pt x="106" y="352"/>
                </a:lnTo>
                <a:close/>
                <a:moveTo>
                  <a:pt x="61" y="327"/>
                </a:moveTo>
                <a:lnTo>
                  <a:pt x="61" y="327"/>
                </a:lnTo>
                <a:lnTo>
                  <a:pt x="57" y="323"/>
                </a:lnTo>
                <a:lnTo>
                  <a:pt x="57" y="323"/>
                </a:lnTo>
                <a:lnTo>
                  <a:pt x="57" y="327"/>
                </a:lnTo>
                <a:lnTo>
                  <a:pt x="57" y="327"/>
                </a:lnTo>
                <a:lnTo>
                  <a:pt x="58" y="328"/>
                </a:lnTo>
                <a:lnTo>
                  <a:pt x="58" y="328"/>
                </a:lnTo>
                <a:lnTo>
                  <a:pt x="61" y="330"/>
                </a:lnTo>
                <a:lnTo>
                  <a:pt x="61" y="330"/>
                </a:lnTo>
                <a:lnTo>
                  <a:pt x="61" y="327"/>
                </a:lnTo>
                <a:lnTo>
                  <a:pt x="61" y="327"/>
                </a:lnTo>
                <a:close/>
                <a:moveTo>
                  <a:pt x="38" y="439"/>
                </a:moveTo>
                <a:lnTo>
                  <a:pt x="38" y="439"/>
                </a:lnTo>
                <a:lnTo>
                  <a:pt x="33" y="439"/>
                </a:lnTo>
                <a:lnTo>
                  <a:pt x="33" y="439"/>
                </a:lnTo>
                <a:lnTo>
                  <a:pt x="33" y="443"/>
                </a:lnTo>
                <a:lnTo>
                  <a:pt x="33" y="443"/>
                </a:lnTo>
                <a:lnTo>
                  <a:pt x="35" y="442"/>
                </a:lnTo>
                <a:lnTo>
                  <a:pt x="35" y="442"/>
                </a:lnTo>
                <a:lnTo>
                  <a:pt x="38" y="442"/>
                </a:lnTo>
                <a:lnTo>
                  <a:pt x="38" y="442"/>
                </a:lnTo>
                <a:lnTo>
                  <a:pt x="38" y="439"/>
                </a:lnTo>
                <a:lnTo>
                  <a:pt x="38" y="439"/>
                </a:lnTo>
                <a:close/>
                <a:moveTo>
                  <a:pt x="167" y="431"/>
                </a:moveTo>
                <a:lnTo>
                  <a:pt x="167" y="431"/>
                </a:lnTo>
                <a:lnTo>
                  <a:pt x="167" y="431"/>
                </a:lnTo>
                <a:lnTo>
                  <a:pt x="167" y="431"/>
                </a:lnTo>
                <a:lnTo>
                  <a:pt x="170" y="427"/>
                </a:lnTo>
                <a:lnTo>
                  <a:pt x="172" y="424"/>
                </a:lnTo>
                <a:lnTo>
                  <a:pt x="172" y="424"/>
                </a:lnTo>
                <a:lnTo>
                  <a:pt x="172" y="423"/>
                </a:lnTo>
                <a:lnTo>
                  <a:pt x="172" y="423"/>
                </a:lnTo>
                <a:lnTo>
                  <a:pt x="173" y="421"/>
                </a:lnTo>
                <a:lnTo>
                  <a:pt x="173" y="421"/>
                </a:lnTo>
                <a:lnTo>
                  <a:pt x="170" y="423"/>
                </a:lnTo>
                <a:lnTo>
                  <a:pt x="170" y="423"/>
                </a:lnTo>
                <a:lnTo>
                  <a:pt x="169" y="424"/>
                </a:lnTo>
                <a:lnTo>
                  <a:pt x="167" y="427"/>
                </a:lnTo>
                <a:lnTo>
                  <a:pt x="167" y="427"/>
                </a:lnTo>
                <a:lnTo>
                  <a:pt x="167" y="431"/>
                </a:lnTo>
                <a:lnTo>
                  <a:pt x="167" y="431"/>
                </a:lnTo>
                <a:close/>
                <a:moveTo>
                  <a:pt x="28" y="306"/>
                </a:moveTo>
                <a:lnTo>
                  <a:pt x="28" y="306"/>
                </a:lnTo>
                <a:lnTo>
                  <a:pt x="28" y="304"/>
                </a:lnTo>
                <a:lnTo>
                  <a:pt x="27" y="303"/>
                </a:lnTo>
                <a:lnTo>
                  <a:pt x="27" y="303"/>
                </a:lnTo>
                <a:lnTo>
                  <a:pt x="22" y="300"/>
                </a:lnTo>
                <a:lnTo>
                  <a:pt x="22" y="300"/>
                </a:lnTo>
                <a:lnTo>
                  <a:pt x="22" y="300"/>
                </a:lnTo>
                <a:lnTo>
                  <a:pt x="22" y="300"/>
                </a:lnTo>
                <a:lnTo>
                  <a:pt x="22" y="303"/>
                </a:lnTo>
                <a:lnTo>
                  <a:pt x="22" y="303"/>
                </a:lnTo>
                <a:lnTo>
                  <a:pt x="22" y="303"/>
                </a:lnTo>
                <a:lnTo>
                  <a:pt x="22" y="303"/>
                </a:lnTo>
                <a:lnTo>
                  <a:pt x="28" y="306"/>
                </a:lnTo>
                <a:lnTo>
                  <a:pt x="28" y="306"/>
                </a:lnTo>
                <a:close/>
                <a:moveTo>
                  <a:pt x="50" y="442"/>
                </a:moveTo>
                <a:lnTo>
                  <a:pt x="50" y="442"/>
                </a:lnTo>
                <a:lnTo>
                  <a:pt x="55" y="440"/>
                </a:lnTo>
                <a:lnTo>
                  <a:pt x="55" y="440"/>
                </a:lnTo>
                <a:lnTo>
                  <a:pt x="55" y="439"/>
                </a:lnTo>
                <a:lnTo>
                  <a:pt x="57" y="437"/>
                </a:lnTo>
                <a:lnTo>
                  <a:pt x="57" y="437"/>
                </a:lnTo>
                <a:lnTo>
                  <a:pt x="50" y="437"/>
                </a:lnTo>
                <a:lnTo>
                  <a:pt x="50" y="437"/>
                </a:lnTo>
                <a:lnTo>
                  <a:pt x="50" y="442"/>
                </a:lnTo>
                <a:lnTo>
                  <a:pt x="50" y="442"/>
                </a:lnTo>
                <a:close/>
                <a:moveTo>
                  <a:pt x="227" y="393"/>
                </a:moveTo>
                <a:lnTo>
                  <a:pt x="227" y="393"/>
                </a:lnTo>
                <a:lnTo>
                  <a:pt x="232" y="393"/>
                </a:lnTo>
                <a:lnTo>
                  <a:pt x="232" y="393"/>
                </a:lnTo>
                <a:lnTo>
                  <a:pt x="232" y="391"/>
                </a:lnTo>
                <a:lnTo>
                  <a:pt x="232" y="391"/>
                </a:lnTo>
                <a:lnTo>
                  <a:pt x="233" y="388"/>
                </a:lnTo>
                <a:lnTo>
                  <a:pt x="233" y="388"/>
                </a:lnTo>
                <a:lnTo>
                  <a:pt x="230" y="390"/>
                </a:lnTo>
                <a:lnTo>
                  <a:pt x="230" y="390"/>
                </a:lnTo>
                <a:lnTo>
                  <a:pt x="227" y="390"/>
                </a:lnTo>
                <a:lnTo>
                  <a:pt x="227" y="390"/>
                </a:lnTo>
                <a:lnTo>
                  <a:pt x="227" y="393"/>
                </a:lnTo>
                <a:lnTo>
                  <a:pt x="227" y="393"/>
                </a:lnTo>
                <a:close/>
                <a:moveTo>
                  <a:pt x="175" y="341"/>
                </a:moveTo>
                <a:lnTo>
                  <a:pt x="175" y="341"/>
                </a:lnTo>
                <a:lnTo>
                  <a:pt x="178" y="333"/>
                </a:lnTo>
                <a:lnTo>
                  <a:pt x="178" y="333"/>
                </a:lnTo>
                <a:lnTo>
                  <a:pt x="177" y="331"/>
                </a:lnTo>
                <a:lnTo>
                  <a:pt x="177" y="331"/>
                </a:lnTo>
                <a:lnTo>
                  <a:pt x="175" y="333"/>
                </a:lnTo>
                <a:lnTo>
                  <a:pt x="175" y="333"/>
                </a:lnTo>
                <a:lnTo>
                  <a:pt x="175" y="341"/>
                </a:lnTo>
                <a:lnTo>
                  <a:pt x="175" y="341"/>
                </a:lnTo>
                <a:close/>
                <a:moveTo>
                  <a:pt x="65" y="328"/>
                </a:moveTo>
                <a:lnTo>
                  <a:pt x="65" y="328"/>
                </a:lnTo>
                <a:lnTo>
                  <a:pt x="65" y="330"/>
                </a:lnTo>
                <a:lnTo>
                  <a:pt x="65" y="330"/>
                </a:lnTo>
                <a:lnTo>
                  <a:pt x="65" y="331"/>
                </a:lnTo>
                <a:lnTo>
                  <a:pt x="66" y="333"/>
                </a:lnTo>
                <a:lnTo>
                  <a:pt x="66" y="333"/>
                </a:lnTo>
                <a:lnTo>
                  <a:pt x="69" y="334"/>
                </a:lnTo>
                <a:lnTo>
                  <a:pt x="69" y="334"/>
                </a:lnTo>
                <a:lnTo>
                  <a:pt x="71" y="334"/>
                </a:lnTo>
                <a:lnTo>
                  <a:pt x="71" y="334"/>
                </a:lnTo>
                <a:lnTo>
                  <a:pt x="71" y="331"/>
                </a:lnTo>
                <a:lnTo>
                  <a:pt x="71" y="331"/>
                </a:lnTo>
                <a:lnTo>
                  <a:pt x="65" y="328"/>
                </a:lnTo>
                <a:lnTo>
                  <a:pt x="65" y="328"/>
                </a:lnTo>
                <a:close/>
                <a:moveTo>
                  <a:pt x="46" y="439"/>
                </a:moveTo>
                <a:lnTo>
                  <a:pt x="46" y="439"/>
                </a:lnTo>
                <a:lnTo>
                  <a:pt x="41" y="439"/>
                </a:lnTo>
                <a:lnTo>
                  <a:pt x="41" y="439"/>
                </a:lnTo>
                <a:lnTo>
                  <a:pt x="41" y="440"/>
                </a:lnTo>
                <a:lnTo>
                  <a:pt x="41" y="440"/>
                </a:lnTo>
                <a:lnTo>
                  <a:pt x="42" y="442"/>
                </a:lnTo>
                <a:lnTo>
                  <a:pt x="42" y="442"/>
                </a:lnTo>
                <a:lnTo>
                  <a:pt x="46" y="442"/>
                </a:lnTo>
                <a:lnTo>
                  <a:pt x="46" y="442"/>
                </a:lnTo>
                <a:lnTo>
                  <a:pt x="46" y="440"/>
                </a:lnTo>
                <a:lnTo>
                  <a:pt x="46" y="439"/>
                </a:lnTo>
                <a:lnTo>
                  <a:pt x="46" y="439"/>
                </a:lnTo>
                <a:close/>
                <a:moveTo>
                  <a:pt x="9" y="306"/>
                </a:moveTo>
                <a:lnTo>
                  <a:pt x="9" y="306"/>
                </a:lnTo>
                <a:lnTo>
                  <a:pt x="11" y="301"/>
                </a:lnTo>
                <a:lnTo>
                  <a:pt x="11" y="301"/>
                </a:lnTo>
                <a:lnTo>
                  <a:pt x="8" y="301"/>
                </a:lnTo>
                <a:lnTo>
                  <a:pt x="6" y="300"/>
                </a:lnTo>
                <a:lnTo>
                  <a:pt x="6" y="300"/>
                </a:lnTo>
                <a:lnTo>
                  <a:pt x="6" y="303"/>
                </a:lnTo>
                <a:lnTo>
                  <a:pt x="6" y="303"/>
                </a:lnTo>
                <a:lnTo>
                  <a:pt x="6" y="304"/>
                </a:lnTo>
                <a:lnTo>
                  <a:pt x="6" y="304"/>
                </a:lnTo>
                <a:lnTo>
                  <a:pt x="9" y="306"/>
                </a:lnTo>
                <a:lnTo>
                  <a:pt x="9" y="306"/>
                </a:lnTo>
                <a:close/>
                <a:moveTo>
                  <a:pt x="49" y="314"/>
                </a:moveTo>
                <a:lnTo>
                  <a:pt x="49" y="314"/>
                </a:lnTo>
                <a:lnTo>
                  <a:pt x="49" y="315"/>
                </a:lnTo>
                <a:lnTo>
                  <a:pt x="49" y="315"/>
                </a:lnTo>
                <a:lnTo>
                  <a:pt x="49" y="317"/>
                </a:lnTo>
                <a:lnTo>
                  <a:pt x="49" y="317"/>
                </a:lnTo>
                <a:lnTo>
                  <a:pt x="52" y="319"/>
                </a:lnTo>
                <a:lnTo>
                  <a:pt x="52" y="319"/>
                </a:lnTo>
                <a:lnTo>
                  <a:pt x="53" y="320"/>
                </a:lnTo>
                <a:lnTo>
                  <a:pt x="53" y="320"/>
                </a:lnTo>
                <a:lnTo>
                  <a:pt x="53" y="317"/>
                </a:lnTo>
                <a:lnTo>
                  <a:pt x="53" y="317"/>
                </a:lnTo>
                <a:lnTo>
                  <a:pt x="49" y="314"/>
                </a:lnTo>
                <a:lnTo>
                  <a:pt x="49" y="314"/>
                </a:lnTo>
                <a:close/>
                <a:moveTo>
                  <a:pt x="180" y="413"/>
                </a:moveTo>
                <a:lnTo>
                  <a:pt x="180" y="413"/>
                </a:lnTo>
                <a:lnTo>
                  <a:pt x="180" y="413"/>
                </a:lnTo>
                <a:lnTo>
                  <a:pt x="180" y="413"/>
                </a:lnTo>
                <a:lnTo>
                  <a:pt x="181" y="412"/>
                </a:lnTo>
                <a:lnTo>
                  <a:pt x="181" y="412"/>
                </a:lnTo>
                <a:lnTo>
                  <a:pt x="186" y="409"/>
                </a:lnTo>
                <a:lnTo>
                  <a:pt x="186" y="409"/>
                </a:lnTo>
                <a:lnTo>
                  <a:pt x="188" y="407"/>
                </a:lnTo>
                <a:lnTo>
                  <a:pt x="188" y="404"/>
                </a:lnTo>
                <a:lnTo>
                  <a:pt x="188" y="404"/>
                </a:lnTo>
                <a:lnTo>
                  <a:pt x="188" y="405"/>
                </a:lnTo>
                <a:lnTo>
                  <a:pt x="188" y="405"/>
                </a:lnTo>
                <a:lnTo>
                  <a:pt x="180" y="412"/>
                </a:lnTo>
                <a:lnTo>
                  <a:pt x="180" y="412"/>
                </a:lnTo>
                <a:lnTo>
                  <a:pt x="180" y="413"/>
                </a:lnTo>
                <a:lnTo>
                  <a:pt x="180" y="413"/>
                </a:lnTo>
                <a:close/>
                <a:moveTo>
                  <a:pt x="229" y="383"/>
                </a:moveTo>
                <a:lnTo>
                  <a:pt x="229" y="383"/>
                </a:lnTo>
                <a:lnTo>
                  <a:pt x="236" y="383"/>
                </a:lnTo>
                <a:lnTo>
                  <a:pt x="236" y="383"/>
                </a:lnTo>
                <a:lnTo>
                  <a:pt x="236" y="380"/>
                </a:lnTo>
                <a:lnTo>
                  <a:pt x="236" y="380"/>
                </a:lnTo>
                <a:lnTo>
                  <a:pt x="230" y="382"/>
                </a:lnTo>
                <a:lnTo>
                  <a:pt x="230" y="382"/>
                </a:lnTo>
                <a:lnTo>
                  <a:pt x="229" y="383"/>
                </a:lnTo>
                <a:lnTo>
                  <a:pt x="229" y="383"/>
                </a:lnTo>
                <a:close/>
                <a:moveTo>
                  <a:pt x="80" y="338"/>
                </a:moveTo>
                <a:lnTo>
                  <a:pt x="80" y="338"/>
                </a:lnTo>
                <a:lnTo>
                  <a:pt x="77" y="336"/>
                </a:lnTo>
                <a:lnTo>
                  <a:pt x="77" y="336"/>
                </a:lnTo>
                <a:lnTo>
                  <a:pt x="74" y="333"/>
                </a:lnTo>
                <a:lnTo>
                  <a:pt x="74" y="333"/>
                </a:lnTo>
                <a:lnTo>
                  <a:pt x="74" y="336"/>
                </a:lnTo>
                <a:lnTo>
                  <a:pt x="74" y="336"/>
                </a:lnTo>
                <a:lnTo>
                  <a:pt x="77" y="338"/>
                </a:lnTo>
                <a:lnTo>
                  <a:pt x="77" y="338"/>
                </a:lnTo>
                <a:lnTo>
                  <a:pt x="80" y="339"/>
                </a:lnTo>
                <a:lnTo>
                  <a:pt x="80" y="339"/>
                </a:lnTo>
                <a:lnTo>
                  <a:pt x="80" y="338"/>
                </a:lnTo>
                <a:lnTo>
                  <a:pt x="80" y="338"/>
                </a:lnTo>
                <a:close/>
                <a:moveTo>
                  <a:pt x="19" y="391"/>
                </a:moveTo>
                <a:lnTo>
                  <a:pt x="19" y="391"/>
                </a:lnTo>
                <a:lnTo>
                  <a:pt x="19" y="388"/>
                </a:lnTo>
                <a:lnTo>
                  <a:pt x="19" y="388"/>
                </a:lnTo>
                <a:lnTo>
                  <a:pt x="16" y="388"/>
                </a:lnTo>
                <a:lnTo>
                  <a:pt x="16" y="388"/>
                </a:lnTo>
                <a:lnTo>
                  <a:pt x="16" y="388"/>
                </a:lnTo>
                <a:lnTo>
                  <a:pt x="16" y="388"/>
                </a:lnTo>
                <a:lnTo>
                  <a:pt x="16" y="393"/>
                </a:lnTo>
                <a:lnTo>
                  <a:pt x="16" y="393"/>
                </a:lnTo>
                <a:lnTo>
                  <a:pt x="19" y="391"/>
                </a:lnTo>
                <a:lnTo>
                  <a:pt x="19" y="391"/>
                </a:lnTo>
                <a:close/>
                <a:moveTo>
                  <a:pt x="66" y="437"/>
                </a:moveTo>
                <a:lnTo>
                  <a:pt x="66" y="437"/>
                </a:lnTo>
                <a:lnTo>
                  <a:pt x="61" y="437"/>
                </a:lnTo>
                <a:lnTo>
                  <a:pt x="61" y="437"/>
                </a:lnTo>
                <a:lnTo>
                  <a:pt x="61" y="440"/>
                </a:lnTo>
                <a:lnTo>
                  <a:pt x="61" y="440"/>
                </a:lnTo>
                <a:lnTo>
                  <a:pt x="66" y="440"/>
                </a:lnTo>
                <a:lnTo>
                  <a:pt x="66" y="440"/>
                </a:lnTo>
                <a:lnTo>
                  <a:pt x="66" y="437"/>
                </a:lnTo>
                <a:lnTo>
                  <a:pt x="66" y="437"/>
                </a:lnTo>
                <a:close/>
                <a:moveTo>
                  <a:pt x="271" y="435"/>
                </a:moveTo>
                <a:lnTo>
                  <a:pt x="271" y="435"/>
                </a:lnTo>
                <a:lnTo>
                  <a:pt x="277" y="435"/>
                </a:lnTo>
                <a:lnTo>
                  <a:pt x="277" y="435"/>
                </a:lnTo>
                <a:lnTo>
                  <a:pt x="277" y="435"/>
                </a:lnTo>
                <a:lnTo>
                  <a:pt x="277" y="435"/>
                </a:lnTo>
                <a:lnTo>
                  <a:pt x="277" y="432"/>
                </a:lnTo>
                <a:lnTo>
                  <a:pt x="277" y="432"/>
                </a:lnTo>
                <a:lnTo>
                  <a:pt x="276" y="432"/>
                </a:lnTo>
                <a:lnTo>
                  <a:pt x="276" y="432"/>
                </a:lnTo>
                <a:lnTo>
                  <a:pt x="274" y="435"/>
                </a:lnTo>
                <a:lnTo>
                  <a:pt x="274" y="435"/>
                </a:lnTo>
                <a:lnTo>
                  <a:pt x="273" y="434"/>
                </a:lnTo>
                <a:lnTo>
                  <a:pt x="273" y="434"/>
                </a:lnTo>
                <a:lnTo>
                  <a:pt x="273" y="434"/>
                </a:lnTo>
                <a:lnTo>
                  <a:pt x="271" y="434"/>
                </a:lnTo>
                <a:lnTo>
                  <a:pt x="271" y="435"/>
                </a:lnTo>
                <a:lnTo>
                  <a:pt x="271" y="435"/>
                </a:lnTo>
                <a:close/>
                <a:moveTo>
                  <a:pt x="139" y="137"/>
                </a:moveTo>
                <a:lnTo>
                  <a:pt x="139" y="137"/>
                </a:lnTo>
                <a:lnTo>
                  <a:pt x="137" y="137"/>
                </a:lnTo>
                <a:lnTo>
                  <a:pt x="135" y="137"/>
                </a:lnTo>
                <a:lnTo>
                  <a:pt x="135" y="137"/>
                </a:lnTo>
                <a:lnTo>
                  <a:pt x="131" y="142"/>
                </a:lnTo>
                <a:lnTo>
                  <a:pt x="131" y="142"/>
                </a:lnTo>
                <a:lnTo>
                  <a:pt x="131" y="142"/>
                </a:lnTo>
                <a:lnTo>
                  <a:pt x="131" y="142"/>
                </a:lnTo>
                <a:lnTo>
                  <a:pt x="132" y="142"/>
                </a:lnTo>
                <a:lnTo>
                  <a:pt x="132" y="142"/>
                </a:lnTo>
                <a:lnTo>
                  <a:pt x="134" y="142"/>
                </a:lnTo>
                <a:lnTo>
                  <a:pt x="134" y="142"/>
                </a:lnTo>
                <a:lnTo>
                  <a:pt x="139" y="137"/>
                </a:lnTo>
                <a:lnTo>
                  <a:pt x="139" y="137"/>
                </a:lnTo>
                <a:close/>
                <a:moveTo>
                  <a:pt x="150" y="49"/>
                </a:moveTo>
                <a:lnTo>
                  <a:pt x="150" y="49"/>
                </a:lnTo>
                <a:lnTo>
                  <a:pt x="143" y="50"/>
                </a:lnTo>
                <a:lnTo>
                  <a:pt x="137" y="54"/>
                </a:lnTo>
                <a:lnTo>
                  <a:pt x="129" y="62"/>
                </a:lnTo>
                <a:lnTo>
                  <a:pt x="129" y="62"/>
                </a:lnTo>
                <a:lnTo>
                  <a:pt x="139" y="54"/>
                </a:lnTo>
                <a:lnTo>
                  <a:pt x="139" y="54"/>
                </a:lnTo>
                <a:lnTo>
                  <a:pt x="150" y="49"/>
                </a:lnTo>
                <a:lnTo>
                  <a:pt x="150" y="49"/>
                </a:lnTo>
                <a:close/>
                <a:moveTo>
                  <a:pt x="38" y="311"/>
                </a:moveTo>
                <a:lnTo>
                  <a:pt x="38" y="311"/>
                </a:lnTo>
                <a:lnTo>
                  <a:pt x="38" y="308"/>
                </a:lnTo>
                <a:lnTo>
                  <a:pt x="38" y="308"/>
                </a:lnTo>
                <a:lnTo>
                  <a:pt x="36" y="308"/>
                </a:lnTo>
                <a:lnTo>
                  <a:pt x="36" y="308"/>
                </a:lnTo>
                <a:lnTo>
                  <a:pt x="36" y="308"/>
                </a:lnTo>
                <a:lnTo>
                  <a:pt x="33" y="308"/>
                </a:lnTo>
                <a:lnTo>
                  <a:pt x="33" y="308"/>
                </a:lnTo>
                <a:lnTo>
                  <a:pt x="30" y="306"/>
                </a:lnTo>
                <a:lnTo>
                  <a:pt x="30" y="306"/>
                </a:lnTo>
                <a:lnTo>
                  <a:pt x="30" y="308"/>
                </a:lnTo>
                <a:lnTo>
                  <a:pt x="30" y="308"/>
                </a:lnTo>
                <a:lnTo>
                  <a:pt x="38" y="311"/>
                </a:lnTo>
                <a:lnTo>
                  <a:pt x="38" y="311"/>
                </a:lnTo>
                <a:close/>
                <a:moveTo>
                  <a:pt x="165" y="379"/>
                </a:moveTo>
                <a:lnTo>
                  <a:pt x="165" y="379"/>
                </a:lnTo>
                <a:lnTo>
                  <a:pt x="165" y="379"/>
                </a:lnTo>
                <a:lnTo>
                  <a:pt x="165" y="379"/>
                </a:lnTo>
                <a:lnTo>
                  <a:pt x="140" y="380"/>
                </a:lnTo>
                <a:lnTo>
                  <a:pt x="140" y="380"/>
                </a:lnTo>
                <a:lnTo>
                  <a:pt x="142" y="380"/>
                </a:lnTo>
                <a:lnTo>
                  <a:pt x="142" y="380"/>
                </a:lnTo>
                <a:lnTo>
                  <a:pt x="164" y="380"/>
                </a:lnTo>
                <a:lnTo>
                  <a:pt x="164" y="380"/>
                </a:lnTo>
                <a:lnTo>
                  <a:pt x="165" y="379"/>
                </a:lnTo>
                <a:lnTo>
                  <a:pt x="165" y="379"/>
                </a:lnTo>
                <a:close/>
                <a:moveTo>
                  <a:pt x="178" y="323"/>
                </a:moveTo>
                <a:lnTo>
                  <a:pt x="178" y="323"/>
                </a:lnTo>
                <a:lnTo>
                  <a:pt x="177" y="330"/>
                </a:lnTo>
                <a:lnTo>
                  <a:pt x="177" y="330"/>
                </a:lnTo>
                <a:lnTo>
                  <a:pt x="180" y="328"/>
                </a:lnTo>
                <a:lnTo>
                  <a:pt x="180" y="328"/>
                </a:lnTo>
                <a:lnTo>
                  <a:pt x="180" y="328"/>
                </a:lnTo>
                <a:lnTo>
                  <a:pt x="180" y="328"/>
                </a:lnTo>
                <a:lnTo>
                  <a:pt x="181" y="325"/>
                </a:lnTo>
                <a:lnTo>
                  <a:pt x="181" y="325"/>
                </a:lnTo>
                <a:lnTo>
                  <a:pt x="178" y="323"/>
                </a:lnTo>
                <a:lnTo>
                  <a:pt x="178" y="323"/>
                </a:lnTo>
                <a:close/>
                <a:moveTo>
                  <a:pt x="25" y="435"/>
                </a:moveTo>
                <a:lnTo>
                  <a:pt x="25" y="435"/>
                </a:lnTo>
                <a:lnTo>
                  <a:pt x="30" y="435"/>
                </a:lnTo>
                <a:lnTo>
                  <a:pt x="30" y="435"/>
                </a:lnTo>
                <a:lnTo>
                  <a:pt x="30" y="435"/>
                </a:lnTo>
                <a:lnTo>
                  <a:pt x="30" y="435"/>
                </a:lnTo>
                <a:lnTo>
                  <a:pt x="31" y="432"/>
                </a:lnTo>
                <a:lnTo>
                  <a:pt x="31" y="432"/>
                </a:lnTo>
                <a:lnTo>
                  <a:pt x="27" y="432"/>
                </a:lnTo>
                <a:lnTo>
                  <a:pt x="27" y="432"/>
                </a:lnTo>
                <a:lnTo>
                  <a:pt x="25" y="435"/>
                </a:lnTo>
                <a:lnTo>
                  <a:pt x="25" y="435"/>
                </a:lnTo>
                <a:close/>
                <a:moveTo>
                  <a:pt x="153" y="120"/>
                </a:moveTo>
                <a:lnTo>
                  <a:pt x="153" y="120"/>
                </a:lnTo>
                <a:lnTo>
                  <a:pt x="153" y="120"/>
                </a:lnTo>
                <a:lnTo>
                  <a:pt x="153" y="120"/>
                </a:lnTo>
                <a:lnTo>
                  <a:pt x="151" y="120"/>
                </a:lnTo>
                <a:lnTo>
                  <a:pt x="150" y="120"/>
                </a:lnTo>
                <a:lnTo>
                  <a:pt x="150" y="120"/>
                </a:lnTo>
                <a:lnTo>
                  <a:pt x="148" y="125"/>
                </a:lnTo>
                <a:lnTo>
                  <a:pt x="148" y="125"/>
                </a:lnTo>
                <a:lnTo>
                  <a:pt x="147" y="126"/>
                </a:lnTo>
                <a:lnTo>
                  <a:pt x="147" y="126"/>
                </a:lnTo>
                <a:lnTo>
                  <a:pt x="147" y="126"/>
                </a:lnTo>
                <a:lnTo>
                  <a:pt x="148" y="126"/>
                </a:lnTo>
                <a:lnTo>
                  <a:pt x="148" y="126"/>
                </a:lnTo>
                <a:lnTo>
                  <a:pt x="153" y="121"/>
                </a:lnTo>
                <a:lnTo>
                  <a:pt x="153" y="121"/>
                </a:lnTo>
                <a:lnTo>
                  <a:pt x="153" y="120"/>
                </a:lnTo>
                <a:lnTo>
                  <a:pt x="153" y="120"/>
                </a:lnTo>
                <a:close/>
                <a:moveTo>
                  <a:pt x="230" y="431"/>
                </a:moveTo>
                <a:lnTo>
                  <a:pt x="230" y="431"/>
                </a:lnTo>
                <a:lnTo>
                  <a:pt x="232" y="431"/>
                </a:lnTo>
                <a:lnTo>
                  <a:pt x="232" y="431"/>
                </a:lnTo>
                <a:lnTo>
                  <a:pt x="233" y="431"/>
                </a:lnTo>
                <a:lnTo>
                  <a:pt x="233" y="431"/>
                </a:lnTo>
                <a:lnTo>
                  <a:pt x="235" y="426"/>
                </a:lnTo>
                <a:lnTo>
                  <a:pt x="235" y="426"/>
                </a:lnTo>
                <a:lnTo>
                  <a:pt x="232" y="427"/>
                </a:lnTo>
                <a:lnTo>
                  <a:pt x="232" y="427"/>
                </a:lnTo>
                <a:lnTo>
                  <a:pt x="232" y="427"/>
                </a:lnTo>
                <a:lnTo>
                  <a:pt x="232" y="427"/>
                </a:lnTo>
                <a:lnTo>
                  <a:pt x="230" y="431"/>
                </a:lnTo>
                <a:lnTo>
                  <a:pt x="230" y="431"/>
                </a:lnTo>
                <a:close/>
                <a:moveTo>
                  <a:pt x="180" y="391"/>
                </a:moveTo>
                <a:lnTo>
                  <a:pt x="180" y="391"/>
                </a:lnTo>
                <a:lnTo>
                  <a:pt x="183" y="391"/>
                </a:lnTo>
                <a:lnTo>
                  <a:pt x="183" y="391"/>
                </a:lnTo>
                <a:lnTo>
                  <a:pt x="184" y="390"/>
                </a:lnTo>
                <a:lnTo>
                  <a:pt x="186" y="388"/>
                </a:lnTo>
                <a:lnTo>
                  <a:pt x="186" y="388"/>
                </a:lnTo>
                <a:lnTo>
                  <a:pt x="183" y="388"/>
                </a:lnTo>
                <a:lnTo>
                  <a:pt x="183" y="388"/>
                </a:lnTo>
                <a:lnTo>
                  <a:pt x="181" y="386"/>
                </a:lnTo>
                <a:lnTo>
                  <a:pt x="181" y="386"/>
                </a:lnTo>
                <a:lnTo>
                  <a:pt x="180" y="391"/>
                </a:lnTo>
                <a:lnTo>
                  <a:pt x="180" y="391"/>
                </a:lnTo>
                <a:close/>
                <a:moveTo>
                  <a:pt x="102" y="440"/>
                </a:moveTo>
                <a:lnTo>
                  <a:pt x="102" y="440"/>
                </a:lnTo>
                <a:lnTo>
                  <a:pt x="98" y="440"/>
                </a:lnTo>
                <a:lnTo>
                  <a:pt x="98" y="440"/>
                </a:lnTo>
                <a:lnTo>
                  <a:pt x="96" y="440"/>
                </a:lnTo>
                <a:lnTo>
                  <a:pt x="96" y="440"/>
                </a:lnTo>
                <a:lnTo>
                  <a:pt x="94" y="440"/>
                </a:lnTo>
                <a:lnTo>
                  <a:pt x="94" y="440"/>
                </a:lnTo>
                <a:lnTo>
                  <a:pt x="93" y="440"/>
                </a:lnTo>
                <a:lnTo>
                  <a:pt x="93" y="440"/>
                </a:lnTo>
                <a:lnTo>
                  <a:pt x="87" y="440"/>
                </a:lnTo>
                <a:lnTo>
                  <a:pt x="87" y="440"/>
                </a:lnTo>
                <a:lnTo>
                  <a:pt x="82" y="442"/>
                </a:lnTo>
                <a:lnTo>
                  <a:pt x="82" y="442"/>
                </a:lnTo>
                <a:lnTo>
                  <a:pt x="82" y="442"/>
                </a:lnTo>
                <a:lnTo>
                  <a:pt x="82" y="442"/>
                </a:lnTo>
                <a:lnTo>
                  <a:pt x="102" y="440"/>
                </a:lnTo>
                <a:lnTo>
                  <a:pt x="102" y="440"/>
                </a:lnTo>
                <a:lnTo>
                  <a:pt x="102" y="440"/>
                </a:lnTo>
                <a:lnTo>
                  <a:pt x="102" y="440"/>
                </a:lnTo>
                <a:close/>
                <a:moveTo>
                  <a:pt x="98" y="339"/>
                </a:moveTo>
                <a:lnTo>
                  <a:pt x="98" y="339"/>
                </a:lnTo>
                <a:lnTo>
                  <a:pt x="96" y="336"/>
                </a:lnTo>
                <a:lnTo>
                  <a:pt x="96" y="336"/>
                </a:lnTo>
                <a:lnTo>
                  <a:pt x="91" y="336"/>
                </a:lnTo>
                <a:lnTo>
                  <a:pt x="91" y="336"/>
                </a:lnTo>
                <a:lnTo>
                  <a:pt x="91" y="338"/>
                </a:lnTo>
                <a:lnTo>
                  <a:pt x="91" y="338"/>
                </a:lnTo>
                <a:lnTo>
                  <a:pt x="98" y="339"/>
                </a:lnTo>
                <a:lnTo>
                  <a:pt x="98" y="339"/>
                </a:lnTo>
                <a:close/>
                <a:moveTo>
                  <a:pt x="39" y="432"/>
                </a:moveTo>
                <a:lnTo>
                  <a:pt x="39" y="432"/>
                </a:lnTo>
                <a:lnTo>
                  <a:pt x="35" y="432"/>
                </a:lnTo>
                <a:lnTo>
                  <a:pt x="35" y="432"/>
                </a:lnTo>
                <a:lnTo>
                  <a:pt x="33" y="435"/>
                </a:lnTo>
                <a:lnTo>
                  <a:pt x="33" y="435"/>
                </a:lnTo>
                <a:lnTo>
                  <a:pt x="39" y="435"/>
                </a:lnTo>
                <a:lnTo>
                  <a:pt x="39" y="435"/>
                </a:lnTo>
                <a:lnTo>
                  <a:pt x="39" y="432"/>
                </a:lnTo>
                <a:lnTo>
                  <a:pt x="39" y="432"/>
                </a:lnTo>
                <a:close/>
                <a:moveTo>
                  <a:pt x="131" y="437"/>
                </a:moveTo>
                <a:lnTo>
                  <a:pt x="131" y="437"/>
                </a:lnTo>
                <a:lnTo>
                  <a:pt x="131" y="440"/>
                </a:lnTo>
                <a:lnTo>
                  <a:pt x="131" y="440"/>
                </a:lnTo>
                <a:lnTo>
                  <a:pt x="137" y="440"/>
                </a:lnTo>
                <a:lnTo>
                  <a:pt x="137" y="440"/>
                </a:lnTo>
                <a:lnTo>
                  <a:pt x="135" y="437"/>
                </a:lnTo>
                <a:lnTo>
                  <a:pt x="135" y="437"/>
                </a:lnTo>
                <a:lnTo>
                  <a:pt x="131" y="437"/>
                </a:lnTo>
                <a:lnTo>
                  <a:pt x="131" y="437"/>
                </a:lnTo>
                <a:close/>
                <a:moveTo>
                  <a:pt x="53" y="391"/>
                </a:moveTo>
                <a:lnTo>
                  <a:pt x="53" y="391"/>
                </a:lnTo>
                <a:lnTo>
                  <a:pt x="52" y="391"/>
                </a:lnTo>
                <a:lnTo>
                  <a:pt x="52" y="391"/>
                </a:lnTo>
                <a:lnTo>
                  <a:pt x="47" y="393"/>
                </a:lnTo>
                <a:lnTo>
                  <a:pt x="47" y="393"/>
                </a:lnTo>
                <a:lnTo>
                  <a:pt x="46" y="393"/>
                </a:lnTo>
                <a:lnTo>
                  <a:pt x="46" y="393"/>
                </a:lnTo>
                <a:lnTo>
                  <a:pt x="46" y="394"/>
                </a:lnTo>
                <a:lnTo>
                  <a:pt x="46" y="394"/>
                </a:lnTo>
                <a:lnTo>
                  <a:pt x="52" y="393"/>
                </a:lnTo>
                <a:lnTo>
                  <a:pt x="52" y="393"/>
                </a:lnTo>
                <a:lnTo>
                  <a:pt x="53" y="391"/>
                </a:lnTo>
                <a:lnTo>
                  <a:pt x="53" y="391"/>
                </a:lnTo>
                <a:close/>
                <a:moveTo>
                  <a:pt x="156" y="133"/>
                </a:moveTo>
                <a:lnTo>
                  <a:pt x="156" y="133"/>
                </a:lnTo>
                <a:lnTo>
                  <a:pt x="151" y="139"/>
                </a:lnTo>
                <a:lnTo>
                  <a:pt x="151" y="139"/>
                </a:lnTo>
                <a:lnTo>
                  <a:pt x="154" y="139"/>
                </a:lnTo>
                <a:lnTo>
                  <a:pt x="154" y="139"/>
                </a:lnTo>
                <a:lnTo>
                  <a:pt x="158" y="134"/>
                </a:lnTo>
                <a:lnTo>
                  <a:pt x="158" y="134"/>
                </a:lnTo>
                <a:lnTo>
                  <a:pt x="156" y="133"/>
                </a:lnTo>
                <a:lnTo>
                  <a:pt x="156" y="133"/>
                </a:lnTo>
                <a:close/>
                <a:moveTo>
                  <a:pt x="61" y="311"/>
                </a:moveTo>
                <a:lnTo>
                  <a:pt x="61" y="311"/>
                </a:lnTo>
                <a:lnTo>
                  <a:pt x="60" y="309"/>
                </a:lnTo>
                <a:lnTo>
                  <a:pt x="60" y="309"/>
                </a:lnTo>
                <a:lnTo>
                  <a:pt x="57" y="308"/>
                </a:lnTo>
                <a:lnTo>
                  <a:pt x="57" y="308"/>
                </a:lnTo>
                <a:lnTo>
                  <a:pt x="57" y="312"/>
                </a:lnTo>
                <a:lnTo>
                  <a:pt x="57" y="312"/>
                </a:lnTo>
                <a:lnTo>
                  <a:pt x="60" y="314"/>
                </a:lnTo>
                <a:lnTo>
                  <a:pt x="60" y="314"/>
                </a:lnTo>
                <a:lnTo>
                  <a:pt x="61" y="311"/>
                </a:lnTo>
                <a:lnTo>
                  <a:pt x="61" y="311"/>
                </a:lnTo>
                <a:close/>
                <a:moveTo>
                  <a:pt x="194" y="334"/>
                </a:moveTo>
                <a:lnTo>
                  <a:pt x="194" y="334"/>
                </a:lnTo>
                <a:lnTo>
                  <a:pt x="194" y="334"/>
                </a:lnTo>
                <a:lnTo>
                  <a:pt x="194" y="334"/>
                </a:lnTo>
                <a:lnTo>
                  <a:pt x="188" y="334"/>
                </a:lnTo>
                <a:lnTo>
                  <a:pt x="188" y="334"/>
                </a:lnTo>
                <a:lnTo>
                  <a:pt x="186" y="338"/>
                </a:lnTo>
                <a:lnTo>
                  <a:pt x="186" y="338"/>
                </a:lnTo>
                <a:lnTo>
                  <a:pt x="194" y="334"/>
                </a:lnTo>
                <a:lnTo>
                  <a:pt x="194" y="334"/>
                </a:lnTo>
                <a:close/>
                <a:moveTo>
                  <a:pt x="257" y="379"/>
                </a:moveTo>
                <a:lnTo>
                  <a:pt x="257" y="379"/>
                </a:lnTo>
                <a:lnTo>
                  <a:pt x="254" y="379"/>
                </a:lnTo>
                <a:lnTo>
                  <a:pt x="254" y="379"/>
                </a:lnTo>
                <a:lnTo>
                  <a:pt x="252" y="379"/>
                </a:lnTo>
                <a:lnTo>
                  <a:pt x="252" y="379"/>
                </a:lnTo>
                <a:lnTo>
                  <a:pt x="251" y="382"/>
                </a:lnTo>
                <a:lnTo>
                  <a:pt x="251" y="382"/>
                </a:lnTo>
                <a:lnTo>
                  <a:pt x="255" y="382"/>
                </a:lnTo>
                <a:lnTo>
                  <a:pt x="255" y="382"/>
                </a:lnTo>
                <a:lnTo>
                  <a:pt x="257" y="379"/>
                </a:lnTo>
                <a:lnTo>
                  <a:pt x="257" y="379"/>
                </a:lnTo>
                <a:close/>
                <a:moveTo>
                  <a:pt x="170" y="290"/>
                </a:moveTo>
                <a:lnTo>
                  <a:pt x="170" y="290"/>
                </a:lnTo>
                <a:lnTo>
                  <a:pt x="180" y="289"/>
                </a:lnTo>
                <a:lnTo>
                  <a:pt x="189" y="287"/>
                </a:lnTo>
                <a:lnTo>
                  <a:pt x="189" y="287"/>
                </a:lnTo>
                <a:lnTo>
                  <a:pt x="170" y="290"/>
                </a:lnTo>
                <a:lnTo>
                  <a:pt x="170" y="290"/>
                </a:lnTo>
                <a:close/>
                <a:moveTo>
                  <a:pt x="213" y="393"/>
                </a:moveTo>
                <a:lnTo>
                  <a:pt x="213" y="393"/>
                </a:lnTo>
                <a:lnTo>
                  <a:pt x="206" y="393"/>
                </a:lnTo>
                <a:lnTo>
                  <a:pt x="206" y="393"/>
                </a:lnTo>
                <a:lnTo>
                  <a:pt x="205" y="394"/>
                </a:lnTo>
                <a:lnTo>
                  <a:pt x="205" y="394"/>
                </a:lnTo>
                <a:lnTo>
                  <a:pt x="205" y="394"/>
                </a:lnTo>
                <a:lnTo>
                  <a:pt x="205" y="394"/>
                </a:lnTo>
                <a:lnTo>
                  <a:pt x="205" y="394"/>
                </a:lnTo>
                <a:lnTo>
                  <a:pt x="211" y="394"/>
                </a:lnTo>
                <a:lnTo>
                  <a:pt x="211" y="394"/>
                </a:lnTo>
                <a:lnTo>
                  <a:pt x="213" y="394"/>
                </a:lnTo>
                <a:lnTo>
                  <a:pt x="213" y="393"/>
                </a:lnTo>
                <a:lnTo>
                  <a:pt x="213" y="393"/>
                </a:lnTo>
                <a:close/>
                <a:moveTo>
                  <a:pt x="140" y="440"/>
                </a:moveTo>
                <a:lnTo>
                  <a:pt x="140" y="440"/>
                </a:lnTo>
                <a:lnTo>
                  <a:pt x="145" y="440"/>
                </a:lnTo>
                <a:lnTo>
                  <a:pt x="145" y="440"/>
                </a:lnTo>
                <a:lnTo>
                  <a:pt x="147" y="439"/>
                </a:lnTo>
                <a:lnTo>
                  <a:pt x="147" y="439"/>
                </a:lnTo>
                <a:lnTo>
                  <a:pt x="147" y="439"/>
                </a:lnTo>
                <a:lnTo>
                  <a:pt x="147" y="439"/>
                </a:lnTo>
                <a:lnTo>
                  <a:pt x="143" y="437"/>
                </a:lnTo>
                <a:lnTo>
                  <a:pt x="143" y="437"/>
                </a:lnTo>
                <a:lnTo>
                  <a:pt x="143" y="437"/>
                </a:lnTo>
                <a:lnTo>
                  <a:pt x="142" y="437"/>
                </a:lnTo>
                <a:lnTo>
                  <a:pt x="142" y="437"/>
                </a:lnTo>
                <a:lnTo>
                  <a:pt x="140" y="440"/>
                </a:lnTo>
                <a:lnTo>
                  <a:pt x="140" y="440"/>
                </a:lnTo>
                <a:close/>
                <a:moveTo>
                  <a:pt x="71" y="440"/>
                </a:moveTo>
                <a:lnTo>
                  <a:pt x="71" y="440"/>
                </a:lnTo>
                <a:lnTo>
                  <a:pt x="74" y="439"/>
                </a:lnTo>
                <a:lnTo>
                  <a:pt x="74" y="439"/>
                </a:lnTo>
                <a:lnTo>
                  <a:pt x="76" y="439"/>
                </a:lnTo>
                <a:lnTo>
                  <a:pt x="76" y="437"/>
                </a:lnTo>
                <a:lnTo>
                  <a:pt x="76" y="437"/>
                </a:lnTo>
                <a:lnTo>
                  <a:pt x="71" y="437"/>
                </a:lnTo>
                <a:lnTo>
                  <a:pt x="71" y="437"/>
                </a:lnTo>
                <a:lnTo>
                  <a:pt x="71" y="440"/>
                </a:lnTo>
                <a:lnTo>
                  <a:pt x="71" y="440"/>
                </a:lnTo>
                <a:close/>
                <a:moveTo>
                  <a:pt x="23" y="432"/>
                </a:moveTo>
                <a:lnTo>
                  <a:pt x="23" y="432"/>
                </a:lnTo>
                <a:lnTo>
                  <a:pt x="20" y="432"/>
                </a:lnTo>
                <a:lnTo>
                  <a:pt x="20" y="432"/>
                </a:lnTo>
                <a:lnTo>
                  <a:pt x="20" y="435"/>
                </a:lnTo>
                <a:lnTo>
                  <a:pt x="20" y="435"/>
                </a:lnTo>
                <a:lnTo>
                  <a:pt x="22" y="435"/>
                </a:lnTo>
                <a:lnTo>
                  <a:pt x="22" y="435"/>
                </a:lnTo>
                <a:lnTo>
                  <a:pt x="23" y="432"/>
                </a:lnTo>
                <a:lnTo>
                  <a:pt x="23" y="432"/>
                </a:lnTo>
                <a:close/>
                <a:moveTo>
                  <a:pt x="276" y="426"/>
                </a:moveTo>
                <a:lnTo>
                  <a:pt x="276" y="426"/>
                </a:lnTo>
                <a:lnTo>
                  <a:pt x="277" y="426"/>
                </a:lnTo>
                <a:lnTo>
                  <a:pt x="277" y="426"/>
                </a:lnTo>
                <a:lnTo>
                  <a:pt x="277" y="413"/>
                </a:lnTo>
                <a:lnTo>
                  <a:pt x="277" y="413"/>
                </a:lnTo>
                <a:lnTo>
                  <a:pt x="277" y="413"/>
                </a:lnTo>
                <a:lnTo>
                  <a:pt x="277" y="413"/>
                </a:lnTo>
                <a:lnTo>
                  <a:pt x="276" y="416"/>
                </a:lnTo>
                <a:lnTo>
                  <a:pt x="276" y="416"/>
                </a:lnTo>
                <a:lnTo>
                  <a:pt x="276" y="421"/>
                </a:lnTo>
                <a:lnTo>
                  <a:pt x="276" y="426"/>
                </a:lnTo>
                <a:lnTo>
                  <a:pt x="276" y="426"/>
                </a:lnTo>
                <a:close/>
                <a:moveTo>
                  <a:pt x="85" y="435"/>
                </a:moveTo>
                <a:lnTo>
                  <a:pt x="85" y="435"/>
                </a:lnTo>
                <a:lnTo>
                  <a:pt x="80" y="435"/>
                </a:lnTo>
                <a:lnTo>
                  <a:pt x="80" y="435"/>
                </a:lnTo>
                <a:lnTo>
                  <a:pt x="80" y="439"/>
                </a:lnTo>
                <a:lnTo>
                  <a:pt x="80" y="439"/>
                </a:lnTo>
                <a:lnTo>
                  <a:pt x="85" y="439"/>
                </a:lnTo>
                <a:lnTo>
                  <a:pt x="85" y="439"/>
                </a:lnTo>
                <a:lnTo>
                  <a:pt x="85" y="435"/>
                </a:lnTo>
                <a:lnTo>
                  <a:pt x="85" y="435"/>
                </a:lnTo>
                <a:close/>
                <a:moveTo>
                  <a:pt x="229" y="185"/>
                </a:moveTo>
                <a:lnTo>
                  <a:pt x="229" y="185"/>
                </a:lnTo>
                <a:lnTo>
                  <a:pt x="233" y="191"/>
                </a:lnTo>
                <a:lnTo>
                  <a:pt x="233" y="191"/>
                </a:lnTo>
                <a:lnTo>
                  <a:pt x="235" y="189"/>
                </a:lnTo>
                <a:lnTo>
                  <a:pt x="235" y="189"/>
                </a:lnTo>
                <a:lnTo>
                  <a:pt x="232" y="185"/>
                </a:lnTo>
                <a:lnTo>
                  <a:pt x="232" y="185"/>
                </a:lnTo>
                <a:lnTo>
                  <a:pt x="229" y="185"/>
                </a:lnTo>
                <a:lnTo>
                  <a:pt x="229" y="185"/>
                </a:lnTo>
                <a:close/>
                <a:moveTo>
                  <a:pt x="76" y="420"/>
                </a:moveTo>
                <a:lnTo>
                  <a:pt x="76" y="420"/>
                </a:lnTo>
                <a:lnTo>
                  <a:pt x="76" y="420"/>
                </a:lnTo>
                <a:lnTo>
                  <a:pt x="76" y="420"/>
                </a:lnTo>
                <a:lnTo>
                  <a:pt x="82" y="418"/>
                </a:lnTo>
                <a:lnTo>
                  <a:pt x="82" y="418"/>
                </a:lnTo>
                <a:lnTo>
                  <a:pt x="83" y="418"/>
                </a:lnTo>
                <a:lnTo>
                  <a:pt x="83" y="418"/>
                </a:lnTo>
                <a:lnTo>
                  <a:pt x="83" y="415"/>
                </a:lnTo>
                <a:lnTo>
                  <a:pt x="83" y="415"/>
                </a:lnTo>
                <a:lnTo>
                  <a:pt x="76" y="418"/>
                </a:lnTo>
                <a:lnTo>
                  <a:pt x="76" y="418"/>
                </a:lnTo>
                <a:lnTo>
                  <a:pt x="76" y="420"/>
                </a:lnTo>
                <a:lnTo>
                  <a:pt x="76" y="420"/>
                </a:lnTo>
                <a:close/>
                <a:moveTo>
                  <a:pt x="188" y="401"/>
                </a:moveTo>
                <a:lnTo>
                  <a:pt x="188" y="401"/>
                </a:lnTo>
                <a:lnTo>
                  <a:pt x="188" y="401"/>
                </a:lnTo>
                <a:lnTo>
                  <a:pt x="188" y="401"/>
                </a:lnTo>
                <a:lnTo>
                  <a:pt x="184" y="401"/>
                </a:lnTo>
                <a:lnTo>
                  <a:pt x="184" y="401"/>
                </a:lnTo>
                <a:lnTo>
                  <a:pt x="184" y="401"/>
                </a:lnTo>
                <a:lnTo>
                  <a:pt x="184" y="401"/>
                </a:lnTo>
                <a:lnTo>
                  <a:pt x="183" y="405"/>
                </a:lnTo>
                <a:lnTo>
                  <a:pt x="183" y="405"/>
                </a:lnTo>
                <a:lnTo>
                  <a:pt x="183" y="405"/>
                </a:lnTo>
                <a:lnTo>
                  <a:pt x="183" y="405"/>
                </a:lnTo>
                <a:lnTo>
                  <a:pt x="183" y="405"/>
                </a:lnTo>
                <a:lnTo>
                  <a:pt x="183" y="405"/>
                </a:lnTo>
                <a:lnTo>
                  <a:pt x="188" y="401"/>
                </a:lnTo>
                <a:lnTo>
                  <a:pt x="188" y="401"/>
                </a:lnTo>
                <a:close/>
                <a:moveTo>
                  <a:pt x="274" y="386"/>
                </a:moveTo>
                <a:lnTo>
                  <a:pt x="274" y="386"/>
                </a:lnTo>
                <a:lnTo>
                  <a:pt x="273" y="390"/>
                </a:lnTo>
                <a:lnTo>
                  <a:pt x="273" y="390"/>
                </a:lnTo>
                <a:lnTo>
                  <a:pt x="274" y="399"/>
                </a:lnTo>
                <a:lnTo>
                  <a:pt x="274" y="399"/>
                </a:lnTo>
                <a:lnTo>
                  <a:pt x="276" y="399"/>
                </a:lnTo>
                <a:lnTo>
                  <a:pt x="276" y="399"/>
                </a:lnTo>
                <a:lnTo>
                  <a:pt x="274" y="386"/>
                </a:lnTo>
                <a:lnTo>
                  <a:pt x="274" y="386"/>
                </a:lnTo>
                <a:close/>
                <a:moveTo>
                  <a:pt x="164" y="427"/>
                </a:moveTo>
                <a:lnTo>
                  <a:pt x="164" y="427"/>
                </a:lnTo>
                <a:lnTo>
                  <a:pt x="164" y="427"/>
                </a:lnTo>
                <a:lnTo>
                  <a:pt x="164" y="427"/>
                </a:lnTo>
                <a:lnTo>
                  <a:pt x="161" y="429"/>
                </a:lnTo>
                <a:lnTo>
                  <a:pt x="161" y="429"/>
                </a:lnTo>
                <a:lnTo>
                  <a:pt x="159" y="431"/>
                </a:lnTo>
                <a:lnTo>
                  <a:pt x="159" y="431"/>
                </a:lnTo>
                <a:lnTo>
                  <a:pt x="159" y="432"/>
                </a:lnTo>
                <a:lnTo>
                  <a:pt x="159" y="432"/>
                </a:lnTo>
                <a:lnTo>
                  <a:pt x="162" y="432"/>
                </a:lnTo>
                <a:lnTo>
                  <a:pt x="162" y="432"/>
                </a:lnTo>
                <a:lnTo>
                  <a:pt x="164" y="427"/>
                </a:lnTo>
                <a:lnTo>
                  <a:pt x="164" y="427"/>
                </a:lnTo>
                <a:close/>
                <a:moveTo>
                  <a:pt x="44" y="401"/>
                </a:moveTo>
                <a:lnTo>
                  <a:pt x="44" y="401"/>
                </a:lnTo>
                <a:lnTo>
                  <a:pt x="44" y="401"/>
                </a:lnTo>
                <a:lnTo>
                  <a:pt x="44" y="401"/>
                </a:lnTo>
                <a:lnTo>
                  <a:pt x="50" y="398"/>
                </a:lnTo>
                <a:lnTo>
                  <a:pt x="50" y="398"/>
                </a:lnTo>
                <a:lnTo>
                  <a:pt x="52" y="396"/>
                </a:lnTo>
                <a:lnTo>
                  <a:pt x="52" y="396"/>
                </a:lnTo>
                <a:lnTo>
                  <a:pt x="50" y="396"/>
                </a:lnTo>
                <a:lnTo>
                  <a:pt x="50" y="396"/>
                </a:lnTo>
                <a:lnTo>
                  <a:pt x="46" y="398"/>
                </a:lnTo>
                <a:lnTo>
                  <a:pt x="46" y="398"/>
                </a:lnTo>
                <a:lnTo>
                  <a:pt x="44" y="398"/>
                </a:lnTo>
                <a:lnTo>
                  <a:pt x="44" y="401"/>
                </a:lnTo>
                <a:lnTo>
                  <a:pt x="44" y="401"/>
                </a:lnTo>
                <a:close/>
                <a:moveTo>
                  <a:pt x="80" y="320"/>
                </a:moveTo>
                <a:lnTo>
                  <a:pt x="80" y="320"/>
                </a:lnTo>
                <a:lnTo>
                  <a:pt x="72" y="317"/>
                </a:lnTo>
                <a:lnTo>
                  <a:pt x="72" y="317"/>
                </a:lnTo>
                <a:lnTo>
                  <a:pt x="74" y="319"/>
                </a:lnTo>
                <a:lnTo>
                  <a:pt x="74" y="319"/>
                </a:lnTo>
                <a:lnTo>
                  <a:pt x="79" y="322"/>
                </a:lnTo>
                <a:lnTo>
                  <a:pt x="79" y="322"/>
                </a:lnTo>
                <a:lnTo>
                  <a:pt x="80" y="320"/>
                </a:lnTo>
                <a:lnTo>
                  <a:pt x="80" y="320"/>
                </a:lnTo>
                <a:close/>
                <a:moveTo>
                  <a:pt x="44" y="393"/>
                </a:moveTo>
                <a:lnTo>
                  <a:pt x="44" y="393"/>
                </a:lnTo>
                <a:lnTo>
                  <a:pt x="36" y="396"/>
                </a:lnTo>
                <a:lnTo>
                  <a:pt x="36" y="396"/>
                </a:lnTo>
                <a:lnTo>
                  <a:pt x="35" y="398"/>
                </a:lnTo>
                <a:lnTo>
                  <a:pt x="35" y="398"/>
                </a:lnTo>
                <a:lnTo>
                  <a:pt x="42" y="396"/>
                </a:lnTo>
                <a:lnTo>
                  <a:pt x="42" y="396"/>
                </a:lnTo>
                <a:lnTo>
                  <a:pt x="42" y="394"/>
                </a:lnTo>
                <a:lnTo>
                  <a:pt x="42" y="394"/>
                </a:lnTo>
                <a:lnTo>
                  <a:pt x="44" y="393"/>
                </a:lnTo>
                <a:lnTo>
                  <a:pt x="44" y="393"/>
                </a:lnTo>
                <a:close/>
                <a:moveTo>
                  <a:pt x="181" y="352"/>
                </a:moveTo>
                <a:lnTo>
                  <a:pt x="181" y="352"/>
                </a:lnTo>
                <a:lnTo>
                  <a:pt x="188" y="349"/>
                </a:lnTo>
                <a:lnTo>
                  <a:pt x="188" y="349"/>
                </a:lnTo>
                <a:lnTo>
                  <a:pt x="183" y="349"/>
                </a:lnTo>
                <a:lnTo>
                  <a:pt x="183" y="349"/>
                </a:lnTo>
                <a:lnTo>
                  <a:pt x="181" y="352"/>
                </a:lnTo>
                <a:lnTo>
                  <a:pt x="181" y="352"/>
                </a:lnTo>
                <a:close/>
                <a:moveTo>
                  <a:pt x="39" y="405"/>
                </a:moveTo>
                <a:lnTo>
                  <a:pt x="39" y="405"/>
                </a:lnTo>
                <a:lnTo>
                  <a:pt x="39" y="405"/>
                </a:lnTo>
                <a:lnTo>
                  <a:pt x="39" y="405"/>
                </a:lnTo>
                <a:lnTo>
                  <a:pt x="33" y="409"/>
                </a:lnTo>
                <a:lnTo>
                  <a:pt x="33" y="409"/>
                </a:lnTo>
                <a:lnTo>
                  <a:pt x="31" y="409"/>
                </a:lnTo>
                <a:lnTo>
                  <a:pt x="31" y="409"/>
                </a:lnTo>
                <a:lnTo>
                  <a:pt x="38" y="407"/>
                </a:lnTo>
                <a:lnTo>
                  <a:pt x="38" y="407"/>
                </a:lnTo>
                <a:lnTo>
                  <a:pt x="38" y="407"/>
                </a:lnTo>
                <a:lnTo>
                  <a:pt x="38" y="407"/>
                </a:lnTo>
                <a:lnTo>
                  <a:pt x="39" y="405"/>
                </a:lnTo>
                <a:lnTo>
                  <a:pt x="39" y="405"/>
                </a:lnTo>
                <a:close/>
                <a:moveTo>
                  <a:pt x="139" y="128"/>
                </a:moveTo>
                <a:lnTo>
                  <a:pt x="139" y="128"/>
                </a:lnTo>
                <a:lnTo>
                  <a:pt x="139" y="126"/>
                </a:lnTo>
                <a:lnTo>
                  <a:pt x="137" y="128"/>
                </a:lnTo>
                <a:lnTo>
                  <a:pt x="137" y="128"/>
                </a:lnTo>
                <a:lnTo>
                  <a:pt x="134" y="131"/>
                </a:lnTo>
                <a:lnTo>
                  <a:pt x="134" y="131"/>
                </a:lnTo>
                <a:lnTo>
                  <a:pt x="132" y="134"/>
                </a:lnTo>
                <a:lnTo>
                  <a:pt x="132" y="134"/>
                </a:lnTo>
                <a:lnTo>
                  <a:pt x="132" y="134"/>
                </a:lnTo>
                <a:lnTo>
                  <a:pt x="134" y="134"/>
                </a:lnTo>
                <a:lnTo>
                  <a:pt x="134" y="134"/>
                </a:lnTo>
                <a:lnTo>
                  <a:pt x="139" y="128"/>
                </a:lnTo>
                <a:lnTo>
                  <a:pt x="139" y="128"/>
                </a:lnTo>
                <a:close/>
                <a:moveTo>
                  <a:pt x="132" y="341"/>
                </a:moveTo>
                <a:lnTo>
                  <a:pt x="132" y="341"/>
                </a:lnTo>
                <a:lnTo>
                  <a:pt x="134" y="334"/>
                </a:lnTo>
                <a:lnTo>
                  <a:pt x="134" y="334"/>
                </a:lnTo>
                <a:lnTo>
                  <a:pt x="134" y="334"/>
                </a:lnTo>
                <a:lnTo>
                  <a:pt x="134" y="334"/>
                </a:lnTo>
                <a:lnTo>
                  <a:pt x="129" y="341"/>
                </a:lnTo>
                <a:lnTo>
                  <a:pt x="129" y="341"/>
                </a:lnTo>
                <a:lnTo>
                  <a:pt x="132" y="341"/>
                </a:lnTo>
                <a:lnTo>
                  <a:pt x="132" y="341"/>
                </a:lnTo>
                <a:close/>
                <a:moveTo>
                  <a:pt x="42" y="432"/>
                </a:moveTo>
                <a:lnTo>
                  <a:pt x="42" y="432"/>
                </a:lnTo>
                <a:lnTo>
                  <a:pt x="42" y="435"/>
                </a:lnTo>
                <a:lnTo>
                  <a:pt x="42" y="435"/>
                </a:lnTo>
                <a:lnTo>
                  <a:pt x="46" y="435"/>
                </a:lnTo>
                <a:lnTo>
                  <a:pt x="46" y="435"/>
                </a:lnTo>
                <a:lnTo>
                  <a:pt x="47" y="435"/>
                </a:lnTo>
                <a:lnTo>
                  <a:pt x="47" y="434"/>
                </a:lnTo>
                <a:lnTo>
                  <a:pt x="47" y="434"/>
                </a:lnTo>
                <a:lnTo>
                  <a:pt x="42" y="432"/>
                </a:lnTo>
                <a:lnTo>
                  <a:pt x="42" y="432"/>
                </a:lnTo>
                <a:close/>
                <a:moveTo>
                  <a:pt x="148" y="148"/>
                </a:moveTo>
                <a:lnTo>
                  <a:pt x="148" y="148"/>
                </a:lnTo>
                <a:lnTo>
                  <a:pt x="143" y="150"/>
                </a:lnTo>
                <a:lnTo>
                  <a:pt x="143" y="150"/>
                </a:lnTo>
                <a:lnTo>
                  <a:pt x="142" y="151"/>
                </a:lnTo>
                <a:lnTo>
                  <a:pt x="142" y="151"/>
                </a:lnTo>
                <a:lnTo>
                  <a:pt x="142" y="151"/>
                </a:lnTo>
                <a:lnTo>
                  <a:pt x="142" y="151"/>
                </a:lnTo>
                <a:lnTo>
                  <a:pt x="142" y="153"/>
                </a:lnTo>
                <a:lnTo>
                  <a:pt x="142" y="153"/>
                </a:lnTo>
                <a:lnTo>
                  <a:pt x="145" y="150"/>
                </a:lnTo>
                <a:lnTo>
                  <a:pt x="148" y="148"/>
                </a:lnTo>
                <a:lnTo>
                  <a:pt x="148" y="148"/>
                </a:lnTo>
                <a:close/>
                <a:moveTo>
                  <a:pt x="216" y="442"/>
                </a:moveTo>
                <a:lnTo>
                  <a:pt x="216" y="442"/>
                </a:lnTo>
                <a:lnTo>
                  <a:pt x="216" y="442"/>
                </a:lnTo>
                <a:lnTo>
                  <a:pt x="216" y="442"/>
                </a:lnTo>
                <a:lnTo>
                  <a:pt x="232" y="442"/>
                </a:lnTo>
                <a:lnTo>
                  <a:pt x="232" y="442"/>
                </a:lnTo>
                <a:lnTo>
                  <a:pt x="232" y="440"/>
                </a:lnTo>
                <a:lnTo>
                  <a:pt x="230" y="440"/>
                </a:lnTo>
                <a:lnTo>
                  <a:pt x="230" y="440"/>
                </a:lnTo>
                <a:lnTo>
                  <a:pt x="219" y="442"/>
                </a:lnTo>
                <a:lnTo>
                  <a:pt x="219" y="442"/>
                </a:lnTo>
                <a:lnTo>
                  <a:pt x="216" y="442"/>
                </a:lnTo>
                <a:lnTo>
                  <a:pt x="216" y="442"/>
                </a:lnTo>
                <a:close/>
                <a:moveTo>
                  <a:pt x="243" y="251"/>
                </a:moveTo>
                <a:lnTo>
                  <a:pt x="243" y="251"/>
                </a:lnTo>
                <a:lnTo>
                  <a:pt x="244" y="252"/>
                </a:lnTo>
                <a:lnTo>
                  <a:pt x="244" y="252"/>
                </a:lnTo>
                <a:lnTo>
                  <a:pt x="246" y="251"/>
                </a:lnTo>
                <a:lnTo>
                  <a:pt x="246" y="251"/>
                </a:lnTo>
                <a:lnTo>
                  <a:pt x="249" y="249"/>
                </a:lnTo>
                <a:lnTo>
                  <a:pt x="249" y="249"/>
                </a:lnTo>
                <a:lnTo>
                  <a:pt x="249" y="246"/>
                </a:lnTo>
                <a:lnTo>
                  <a:pt x="249" y="246"/>
                </a:lnTo>
                <a:lnTo>
                  <a:pt x="249" y="246"/>
                </a:lnTo>
                <a:lnTo>
                  <a:pt x="249" y="246"/>
                </a:lnTo>
                <a:lnTo>
                  <a:pt x="243" y="251"/>
                </a:lnTo>
                <a:lnTo>
                  <a:pt x="243" y="251"/>
                </a:lnTo>
                <a:close/>
                <a:moveTo>
                  <a:pt x="252" y="429"/>
                </a:moveTo>
                <a:lnTo>
                  <a:pt x="252" y="429"/>
                </a:lnTo>
                <a:lnTo>
                  <a:pt x="255" y="429"/>
                </a:lnTo>
                <a:lnTo>
                  <a:pt x="257" y="427"/>
                </a:lnTo>
                <a:lnTo>
                  <a:pt x="257" y="427"/>
                </a:lnTo>
                <a:lnTo>
                  <a:pt x="259" y="427"/>
                </a:lnTo>
                <a:lnTo>
                  <a:pt x="259" y="427"/>
                </a:lnTo>
                <a:lnTo>
                  <a:pt x="259" y="426"/>
                </a:lnTo>
                <a:lnTo>
                  <a:pt x="259" y="426"/>
                </a:lnTo>
                <a:lnTo>
                  <a:pt x="259" y="426"/>
                </a:lnTo>
                <a:lnTo>
                  <a:pt x="259" y="426"/>
                </a:lnTo>
                <a:lnTo>
                  <a:pt x="252" y="429"/>
                </a:lnTo>
                <a:lnTo>
                  <a:pt x="252" y="429"/>
                </a:lnTo>
                <a:close/>
                <a:moveTo>
                  <a:pt x="28" y="396"/>
                </a:moveTo>
                <a:lnTo>
                  <a:pt x="28" y="396"/>
                </a:lnTo>
                <a:lnTo>
                  <a:pt x="31" y="394"/>
                </a:lnTo>
                <a:lnTo>
                  <a:pt x="31" y="394"/>
                </a:lnTo>
                <a:lnTo>
                  <a:pt x="33" y="394"/>
                </a:lnTo>
                <a:lnTo>
                  <a:pt x="33" y="393"/>
                </a:lnTo>
                <a:lnTo>
                  <a:pt x="33" y="393"/>
                </a:lnTo>
                <a:lnTo>
                  <a:pt x="30" y="393"/>
                </a:lnTo>
                <a:lnTo>
                  <a:pt x="30" y="393"/>
                </a:lnTo>
                <a:lnTo>
                  <a:pt x="28" y="393"/>
                </a:lnTo>
                <a:lnTo>
                  <a:pt x="28" y="393"/>
                </a:lnTo>
                <a:lnTo>
                  <a:pt x="28" y="396"/>
                </a:lnTo>
                <a:lnTo>
                  <a:pt x="28" y="396"/>
                </a:lnTo>
                <a:close/>
                <a:moveTo>
                  <a:pt x="148" y="385"/>
                </a:moveTo>
                <a:lnTo>
                  <a:pt x="148" y="385"/>
                </a:lnTo>
                <a:lnTo>
                  <a:pt x="148" y="386"/>
                </a:lnTo>
                <a:lnTo>
                  <a:pt x="148" y="388"/>
                </a:lnTo>
                <a:lnTo>
                  <a:pt x="148" y="388"/>
                </a:lnTo>
                <a:lnTo>
                  <a:pt x="154" y="386"/>
                </a:lnTo>
                <a:lnTo>
                  <a:pt x="154" y="386"/>
                </a:lnTo>
                <a:lnTo>
                  <a:pt x="154" y="385"/>
                </a:lnTo>
                <a:lnTo>
                  <a:pt x="154" y="385"/>
                </a:lnTo>
                <a:lnTo>
                  <a:pt x="148" y="385"/>
                </a:lnTo>
                <a:lnTo>
                  <a:pt x="148" y="385"/>
                </a:lnTo>
                <a:close/>
                <a:moveTo>
                  <a:pt x="181" y="421"/>
                </a:moveTo>
                <a:lnTo>
                  <a:pt x="181" y="421"/>
                </a:lnTo>
                <a:lnTo>
                  <a:pt x="173" y="429"/>
                </a:lnTo>
                <a:lnTo>
                  <a:pt x="173" y="429"/>
                </a:lnTo>
                <a:lnTo>
                  <a:pt x="175" y="427"/>
                </a:lnTo>
                <a:lnTo>
                  <a:pt x="175" y="427"/>
                </a:lnTo>
                <a:lnTo>
                  <a:pt x="180" y="424"/>
                </a:lnTo>
                <a:lnTo>
                  <a:pt x="180" y="424"/>
                </a:lnTo>
                <a:lnTo>
                  <a:pt x="181" y="423"/>
                </a:lnTo>
                <a:lnTo>
                  <a:pt x="181" y="421"/>
                </a:lnTo>
                <a:lnTo>
                  <a:pt x="181" y="421"/>
                </a:lnTo>
                <a:close/>
                <a:moveTo>
                  <a:pt x="96" y="333"/>
                </a:moveTo>
                <a:lnTo>
                  <a:pt x="96" y="333"/>
                </a:lnTo>
                <a:lnTo>
                  <a:pt x="96" y="333"/>
                </a:lnTo>
                <a:lnTo>
                  <a:pt x="96" y="333"/>
                </a:lnTo>
                <a:lnTo>
                  <a:pt x="91" y="330"/>
                </a:lnTo>
                <a:lnTo>
                  <a:pt x="91" y="330"/>
                </a:lnTo>
                <a:lnTo>
                  <a:pt x="91" y="333"/>
                </a:lnTo>
                <a:lnTo>
                  <a:pt x="91" y="333"/>
                </a:lnTo>
                <a:lnTo>
                  <a:pt x="96" y="333"/>
                </a:lnTo>
                <a:lnTo>
                  <a:pt x="96" y="333"/>
                </a:lnTo>
                <a:close/>
                <a:moveTo>
                  <a:pt x="143" y="429"/>
                </a:moveTo>
                <a:lnTo>
                  <a:pt x="143" y="429"/>
                </a:lnTo>
                <a:lnTo>
                  <a:pt x="142" y="434"/>
                </a:lnTo>
                <a:lnTo>
                  <a:pt x="142" y="434"/>
                </a:lnTo>
                <a:lnTo>
                  <a:pt x="143" y="432"/>
                </a:lnTo>
                <a:lnTo>
                  <a:pt x="143" y="432"/>
                </a:lnTo>
                <a:lnTo>
                  <a:pt x="145" y="431"/>
                </a:lnTo>
                <a:lnTo>
                  <a:pt x="145" y="431"/>
                </a:lnTo>
                <a:lnTo>
                  <a:pt x="147" y="429"/>
                </a:lnTo>
                <a:lnTo>
                  <a:pt x="147" y="429"/>
                </a:lnTo>
                <a:lnTo>
                  <a:pt x="143" y="429"/>
                </a:lnTo>
                <a:lnTo>
                  <a:pt x="143" y="429"/>
                </a:lnTo>
                <a:close/>
                <a:moveTo>
                  <a:pt x="98" y="437"/>
                </a:moveTo>
                <a:lnTo>
                  <a:pt x="98" y="437"/>
                </a:lnTo>
                <a:lnTo>
                  <a:pt x="102" y="437"/>
                </a:lnTo>
                <a:lnTo>
                  <a:pt x="102" y="437"/>
                </a:lnTo>
                <a:lnTo>
                  <a:pt x="104" y="437"/>
                </a:lnTo>
                <a:lnTo>
                  <a:pt x="104" y="435"/>
                </a:lnTo>
                <a:lnTo>
                  <a:pt x="104" y="435"/>
                </a:lnTo>
                <a:lnTo>
                  <a:pt x="101" y="435"/>
                </a:lnTo>
                <a:lnTo>
                  <a:pt x="98" y="435"/>
                </a:lnTo>
                <a:lnTo>
                  <a:pt x="98" y="435"/>
                </a:lnTo>
                <a:lnTo>
                  <a:pt x="98" y="437"/>
                </a:lnTo>
                <a:lnTo>
                  <a:pt x="98" y="437"/>
                </a:lnTo>
                <a:close/>
                <a:moveTo>
                  <a:pt x="175" y="325"/>
                </a:moveTo>
                <a:lnTo>
                  <a:pt x="175" y="325"/>
                </a:lnTo>
                <a:lnTo>
                  <a:pt x="175" y="325"/>
                </a:lnTo>
                <a:lnTo>
                  <a:pt x="175" y="325"/>
                </a:lnTo>
                <a:lnTo>
                  <a:pt x="177" y="325"/>
                </a:lnTo>
                <a:lnTo>
                  <a:pt x="177" y="325"/>
                </a:lnTo>
                <a:lnTo>
                  <a:pt x="177" y="322"/>
                </a:lnTo>
                <a:lnTo>
                  <a:pt x="177" y="322"/>
                </a:lnTo>
                <a:lnTo>
                  <a:pt x="177" y="320"/>
                </a:lnTo>
                <a:lnTo>
                  <a:pt x="177" y="320"/>
                </a:lnTo>
                <a:lnTo>
                  <a:pt x="178" y="319"/>
                </a:lnTo>
                <a:lnTo>
                  <a:pt x="178" y="319"/>
                </a:lnTo>
                <a:lnTo>
                  <a:pt x="177" y="319"/>
                </a:lnTo>
                <a:lnTo>
                  <a:pt x="177" y="319"/>
                </a:lnTo>
                <a:lnTo>
                  <a:pt x="177" y="319"/>
                </a:lnTo>
                <a:lnTo>
                  <a:pt x="175" y="319"/>
                </a:lnTo>
                <a:lnTo>
                  <a:pt x="175" y="319"/>
                </a:lnTo>
                <a:lnTo>
                  <a:pt x="175" y="325"/>
                </a:lnTo>
                <a:lnTo>
                  <a:pt x="175" y="325"/>
                </a:lnTo>
                <a:close/>
                <a:moveTo>
                  <a:pt x="104" y="333"/>
                </a:moveTo>
                <a:lnTo>
                  <a:pt x="104" y="333"/>
                </a:lnTo>
                <a:lnTo>
                  <a:pt x="104" y="331"/>
                </a:lnTo>
                <a:lnTo>
                  <a:pt x="102" y="330"/>
                </a:lnTo>
                <a:lnTo>
                  <a:pt x="102" y="330"/>
                </a:lnTo>
                <a:lnTo>
                  <a:pt x="101" y="330"/>
                </a:lnTo>
                <a:lnTo>
                  <a:pt x="101" y="330"/>
                </a:lnTo>
                <a:lnTo>
                  <a:pt x="99" y="330"/>
                </a:lnTo>
                <a:lnTo>
                  <a:pt x="99" y="330"/>
                </a:lnTo>
                <a:lnTo>
                  <a:pt x="99" y="330"/>
                </a:lnTo>
                <a:lnTo>
                  <a:pt x="99" y="330"/>
                </a:lnTo>
                <a:lnTo>
                  <a:pt x="104" y="333"/>
                </a:lnTo>
                <a:lnTo>
                  <a:pt x="104" y="333"/>
                </a:lnTo>
                <a:close/>
                <a:moveTo>
                  <a:pt x="61" y="390"/>
                </a:moveTo>
                <a:lnTo>
                  <a:pt x="61" y="390"/>
                </a:lnTo>
                <a:lnTo>
                  <a:pt x="58" y="390"/>
                </a:lnTo>
                <a:lnTo>
                  <a:pt x="58" y="390"/>
                </a:lnTo>
                <a:lnTo>
                  <a:pt x="57" y="390"/>
                </a:lnTo>
                <a:lnTo>
                  <a:pt x="57" y="390"/>
                </a:lnTo>
                <a:lnTo>
                  <a:pt x="57" y="393"/>
                </a:lnTo>
                <a:lnTo>
                  <a:pt x="57" y="393"/>
                </a:lnTo>
                <a:lnTo>
                  <a:pt x="61" y="391"/>
                </a:lnTo>
                <a:lnTo>
                  <a:pt x="61" y="391"/>
                </a:lnTo>
                <a:lnTo>
                  <a:pt x="61" y="390"/>
                </a:lnTo>
                <a:lnTo>
                  <a:pt x="61" y="390"/>
                </a:lnTo>
                <a:close/>
                <a:moveTo>
                  <a:pt x="246" y="265"/>
                </a:moveTo>
                <a:lnTo>
                  <a:pt x="246" y="265"/>
                </a:lnTo>
                <a:lnTo>
                  <a:pt x="249" y="263"/>
                </a:lnTo>
                <a:lnTo>
                  <a:pt x="251" y="262"/>
                </a:lnTo>
                <a:lnTo>
                  <a:pt x="251" y="262"/>
                </a:lnTo>
                <a:lnTo>
                  <a:pt x="251" y="259"/>
                </a:lnTo>
                <a:lnTo>
                  <a:pt x="251" y="259"/>
                </a:lnTo>
                <a:lnTo>
                  <a:pt x="249" y="262"/>
                </a:lnTo>
                <a:lnTo>
                  <a:pt x="249" y="262"/>
                </a:lnTo>
                <a:lnTo>
                  <a:pt x="246" y="265"/>
                </a:lnTo>
                <a:lnTo>
                  <a:pt x="246" y="265"/>
                </a:lnTo>
                <a:close/>
                <a:moveTo>
                  <a:pt x="139" y="134"/>
                </a:moveTo>
                <a:lnTo>
                  <a:pt x="139" y="134"/>
                </a:lnTo>
                <a:lnTo>
                  <a:pt x="140" y="136"/>
                </a:lnTo>
                <a:lnTo>
                  <a:pt x="140" y="134"/>
                </a:lnTo>
                <a:lnTo>
                  <a:pt x="140" y="134"/>
                </a:lnTo>
                <a:lnTo>
                  <a:pt x="145" y="129"/>
                </a:lnTo>
                <a:lnTo>
                  <a:pt x="145" y="129"/>
                </a:lnTo>
                <a:lnTo>
                  <a:pt x="145" y="129"/>
                </a:lnTo>
                <a:lnTo>
                  <a:pt x="145" y="129"/>
                </a:lnTo>
                <a:lnTo>
                  <a:pt x="143" y="129"/>
                </a:lnTo>
                <a:lnTo>
                  <a:pt x="143" y="129"/>
                </a:lnTo>
                <a:lnTo>
                  <a:pt x="140" y="133"/>
                </a:lnTo>
                <a:lnTo>
                  <a:pt x="140" y="133"/>
                </a:lnTo>
                <a:lnTo>
                  <a:pt x="139" y="134"/>
                </a:lnTo>
                <a:lnTo>
                  <a:pt x="139" y="134"/>
                </a:lnTo>
                <a:close/>
                <a:moveTo>
                  <a:pt x="188" y="382"/>
                </a:moveTo>
                <a:lnTo>
                  <a:pt x="188" y="382"/>
                </a:lnTo>
                <a:lnTo>
                  <a:pt x="188" y="382"/>
                </a:lnTo>
                <a:lnTo>
                  <a:pt x="188" y="382"/>
                </a:lnTo>
                <a:lnTo>
                  <a:pt x="186" y="382"/>
                </a:lnTo>
                <a:lnTo>
                  <a:pt x="186" y="382"/>
                </a:lnTo>
                <a:lnTo>
                  <a:pt x="184" y="385"/>
                </a:lnTo>
                <a:lnTo>
                  <a:pt x="184" y="385"/>
                </a:lnTo>
                <a:lnTo>
                  <a:pt x="186" y="386"/>
                </a:lnTo>
                <a:lnTo>
                  <a:pt x="186" y="386"/>
                </a:lnTo>
                <a:lnTo>
                  <a:pt x="188" y="382"/>
                </a:lnTo>
                <a:lnTo>
                  <a:pt x="188" y="382"/>
                </a:lnTo>
                <a:close/>
                <a:moveTo>
                  <a:pt x="173" y="432"/>
                </a:moveTo>
                <a:lnTo>
                  <a:pt x="173" y="432"/>
                </a:lnTo>
                <a:lnTo>
                  <a:pt x="177" y="432"/>
                </a:lnTo>
                <a:lnTo>
                  <a:pt x="178" y="431"/>
                </a:lnTo>
                <a:lnTo>
                  <a:pt x="178" y="431"/>
                </a:lnTo>
                <a:lnTo>
                  <a:pt x="180" y="429"/>
                </a:lnTo>
                <a:lnTo>
                  <a:pt x="180" y="429"/>
                </a:lnTo>
                <a:lnTo>
                  <a:pt x="173" y="432"/>
                </a:lnTo>
                <a:lnTo>
                  <a:pt x="173" y="432"/>
                </a:lnTo>
                <a:close/>
                <a:moveTo>
                  <a:pt x="126" y="177"/>
                </a:moveTo>
                <a:lnTo>
                  <a:pt x="126" y="177"/>
                </a:lnTo>
                <a:lnTo>
                  <a:pt x="128" y="177"/>
                </a:lnTo>
                <a:lnTo>
                  <a:pt x="128" y="177"/>
                </a:lnTo>
                <a:lnTo>
                  <a:pt x="128" y="177"/>
                </a:lnTo>
                <a:lnTo>
                  <a:pt x="131" y="172"/>
                </a:lnTo>
                <a:lnTo>
                  <a:pt x="131" y="172"/>
                </a:lnTo>
                <a:lnTo>
                  <a:pt x="132" y="170"/>
                </a:lnTo>
                <a:lnTo>
                  <a:pt x="132" y="170"/>
                </a:lnTo>
                <a:lnTo>
                  <a:pt x="131" y="170"/>
                </a:lnTo>
                <a:lnTo>
                  <a:pt x="131" y="170"/>
                </a:lnTo>
                <a:lnTo>
                  <a:pt x="128" y="172"/>
                </a:lnTo>
                <a:lnTo>
                  <a:pt x="128" y="172"/>
                </a:lnTo>
                <a:lnTo>
                  <a:pt x="128" y="175"/>
                </a:lnTo>
                <a:lnTo>
                  <a:pt x="126" y="177"/>
                </a:lnTo>
                <a:lnTo>
                  <a:pt x="126" y="177"/>
                </a:lnTo>
                <a:close/>
                <a:moveTo>
                  <a:pt x="58" y="434"/>
                </a:moveTo>
                <a:lnTo>
                  <a:pt x="58" y="434"/>
                </a:lnTo>
                <a:lnTo>
                  <a:pt x="50" y="434"/>
                </a:lnTo>
                <a:lnTo>
                  <a:pt x="50" y="434"/>
                </a:lnTo>
                <a:lnTo>
                  <a:pt x="50" y="435"/>
                </a:lnTo>
                <a:lnTo>
                  <a:pt x="50" y="435"/>
                </a:lnTo>
                <a:lnTo>
                  <a:pt x="57" y="434"/>
                </a:lnTo>
                <a:lnTo>
                  <a:pt x="57" y="434"/>
                </a:lnTo>
                <a:lnTo>
                  <a:pt x="58" y="434"/>
                </a:lnTo>
                <a:lnTo>
                  <a:pt x="58" y="434"/>
                </a:lnTo>
                <a:close/>
                <a:moveTo>
                  <a:pt x="150" y="167"/>
                </a:moveTo>
                <a:lnTo>
                  <a:pt x="150" y="167"/>
                </a:lnTo>
                <a:lnTo>
                  <a:pt x="150" y="170"/>
                </a:lnTo>
                <a:lnTo>
                  <a:pt x="150" y="170"/>
                </a:lnTo>
                <a:lnTo>
                  <a:pt x="148" y="172"/>
                </a:lnTo>
                <a:lnTo>
                  <a:pt x="148" y="172"/>
                </a:lnTo>
                <a:lnTo>
                  <a:pt x="150" y="172"/>
                </a:lnTo>
                <a:lnTo>
                  <a:pt x="150" y="172"/>
                </a:lnTo>
                <a:lnTo>
                  <a:pt x="150" y="170"/>
                </a:lnTo>
                <a:lnTo>
                  <a:pt x="151" y="169"/>
                </a:lnTo>
                <a:lnTo>
                  <a:pt x="151" y="169"/>
                </a:lnTo>
                <a:lnTo>
                  <a:pt x="151" y="167"/>
                </a:lnTo>
                <a:lnTo>
                  <a:pt x="151" y="167"/>
                </a:lnTo>
                <a:lnTo>
                  <a:pt x="151" y="166"/>
                </a:lnTo>
                <a:lnTo>
                  <a:pt x="151" y="166"/>
                </a:lnTo>
                <a:lnTo>
                  <a:pt x="150" y="167"/>
                </a:lnTo>
                <a:lnTo>
                  <a:pt x="150" y="167"/>
                </a:lnTo>
                <a:close/>
                <a:moveTo>
                  <a:pt x="184" y="322"/>
                </a:moveTo>
                <a:lnTo>
                  <a:pt x="184" y="322"/>
                </a:lnTo>
                <a:lnTo>
                  <a:pt x="188" y="322"/>
                </a:lnTo>
                <a:lnTo>
                  <a:pt x="188" y="322"/>
                </a:lnTo>
                <a:lnTo>
                  <a:pt x="188" y="319"/>
                </a:lnTo>
                <a:lnTo>
                  <a:pt x="188" y="319"/>
                </a:lnTo>
                <a:lnTo>
                  <a:pt x="186" y="320"/>
                </a:lnTo>
                <a:lnTo>
                  <a:pt x="184" y="322"/>
                </a:lnTo>
                <a:lnTo>
                  <a:pt x="184" y="322"/>
                </a:lnTo>
                <a:close/>
                <a:moveTo>
                  <a:pt x="71" y="315"/>
                </a:moveTo>
                <a:lnTo>
                  <a:pt x="71" y="315"/>
                </a:lnTo>
                <a:lnTo>
                  <a:pt x="66" y="314"/>
                </a:lnTo>
                <a:lnTo>
                  <a:pt x="66" y="314"/>
                </a:lnTo>
                <a:lnTo>
                  <a:pt x="65" y="315"/>
                </a:lnTo>
                <a:lnTo>
                  <a:pt x="65" y="315"/>
                </a:lnTo>
                <a:lnTo>
                  <a:pt x="68" y="317"/>
                </a:lnTo>
                <a:lnTo>
                  <a:pt x="68" y="317"/>
                </a:lnTo>
                <a:lnTo>
                  <a:pt x="69" y="317"/>
                </a:lnTo>
                <a:lnTo>
                  <a:pt x="71" y="315"/>
                </a:lnTo>
                <a:lnTo>
                  <a:pt x="71" y="315"/>
                </a:lnTo>
                <a:close/>
                <a:moveTo>
                  <a:pt x="214" y="147"/>
                </a:moveTo>
                <a:lnTo>
                  <a:pt x="214" y="147"/>
                </a:lnTo>
                <a:lnTo>
                  <a:pt x="214" y="147"/>
                </a:lnTo>
                <a:lnTo>
                  <a:pt x="214" y="147"/>
                </a:lnTo>
                <a:lnTo>
                  <a:pt x="203" y="151"/>
                </a:lnTo>
                <a:lnTo>
                  <a:pt x="203" y="151"/>
                </a:lnTo>
                <a:lnTo>
                  <a:pt x="205" y="151"/>
                </a:lnTo>
                <a:lnTo>
                  <a:pt x="205" y="151"/>
                </a:lnTo>
                <a:lnTo>
                  <a:pt x="214" y="147"/>
                </a:lnTo>
                <a:lnTo>
                  <a:pt x="214" y="147"/>
                </a:lnTo>
                <a:close/>
                <a:moveTo>
                  <a:pt x="268" y="372"/>
                </a:moveTo>
                <a:lnTo>
                  <a:pt x="268" y="372"/>
                </a:lnTo>
                <a:lnTo>
                  <a:pt x="268" y="371"/>
                </a:lnTo>
                <a:lnTo>
                  <a:pt x="268" y="371"/>
                </a:lnTo>
                <a:lnTo>
                  <a:pt x="260" y="372"/>
                </a:lnTo>
                <a:lnTo>
                  <a:pt x="260" y="372"/>
                </a:lnTo>
                <a:lnTo>
                  <a:pt x="260" y="372"/>
                </a:lnTo>
                <a:lnTo>
                  <a:pt x="260" y="372"/>
                </a:lnTo>
                <a:lnTo>
                  <a:pt x="262" y="372"/>
                </a:lnTo>
                <a:lnTo>
                  <a:pt x="262" y="372"/>
                </a:lnTo>
                <a:lnTo>
                  <a:pt x="268" y="372"/>
                </a:lnTo>
                <a:lnTo>
                  <a:pt x="268" y="372"/>
                </a:lnTo>
                <a:close/>
                <a:moveTo>
                  <a:pt x="49" y="431"/>
                </a:moveTo>
                <a:lnTo>
                  <a:pt x="49" y="431"/>
                </a:lnTo>
                <a:lnTo>
                  <a:pt x="49" y="429"/>
                </a:lnTo>
                <a:lnTo>
                  <a:pt x="49" y="429"/>
                </a:lnTo>
                <a:lnTo>
                  <a:pt x="44" y="429"/>
                </a:lnTo>
                <a:lnTo>
                  <a:pt x="44" y="429"/>
                </a:lnTo>
                <a:lnTo>
                  <a:pt x="42" y="431"/>
                </a:lnTo>
                <a:lnTo>
                  <a:pt x="42" y="431"/>
                </a:lnTo>
                <a:lnTo>
                  <a:pt x="49" y="431"/>
                </a:lnTo>
                <a:lnTo>
                  <a:pt x="49" y="431"/>
                </a:lnTo>
                <a:close/>
                <a:moveTo>
                  <a:pt x="109" y="334"/>
                </a:moveTo>
                <a:lnTo>
                  <a:pt x="109" y="334"/>
                </a:lnTo>
                <a:lnTo>
                  <a:pt x="115" y="338"/>
                </a:lnTo>
                <a:lnTo>
                  <a:pt x="115" y="338"/>
                </a:lnTo>
                <a:lnTo>
                  <a:pt x="109" y="334"/>
                </a:lnTo>
                <a:lnTo>
                  <a:pt x="109" y="334"/>
                </a:lnTo>
                <a:lnTo>
                  <a:pt x="109" y="334"/>
                </a:lnTo>
                <a:lnTo>
                  <a:pt x="109" y="334"/>
                </a:lnTo>
                <a:close/>
                <a:moveTo>
                  <a:pt x="80" y="120"/>
                </a:moveTo>
                <a:lnTo>
                  <a:pt x="80" y="120"/>
                </a:lnTo>
                <a:lnTo>
                  <a:pt x="83" y="117"/>
                </a:lnTo>
                <a:lnTo>
                  <a:pt x="87" y="114"/>
                </a:lnTo>
                <a:lnTo>
                  <a:pt x="87" y="114"/>
                </a:lnTo>
                <a:lnTo>
                  <a:pt x="83" y="115"/>
                </a:lnTo>
                <a:lnTo>
                  <a:pt x="83" y="115"/>
                </a:lnTo>
                <a:lnTo>
                  <a:pt x="82" y="117"/>
                </a:lnTo>
                <a:lnTo>
                  <a:pt x="82" y="117"/>
                </a:lnTo>
                <a:lnTo>
                  <a:pt x="82" y="117"/>
                </a:lnTo>
                <a:lnTo>
                  <a:pt x="82" y="117"/>
                </a:lnTo>
                <a:lnTo>
                  <a:pt x="79" y="118"/>
                </a:lnTo>
                <a:lnTo>
                  <a:pt x="79" y="118"/>
                </a:lnTo>
                <a:lnTo>
                  <a:pt x="80" y="120"/>
                </a:lnTo>
                <a:lnTo>
                  <a:pt x="80" y="120"/>
                </a:lnTo>
                <a:close/>
                <a:moveTo>
                  <a:pt x="195" y="393"/>
                </a:moveTo>
                <a:lnTo>
                  <a:pt x="195" y="393"/>
                </a:lnTo>
                <a:lnTo>
                  <a:pt x="203" y="391"/>
                </a:lnTo>
                <a:lnTo>
                  <a:pt x="203" y="391"/>
                </a:lnTo>
                <a:lnTo>
                  <a:pt x="203" y="391"/>
                </a:lnTo>
                <a:lnTo>
                  <a:pt x="203" y="391"/>
                </a:lnTo>
                <a:lnTo>
                  <a:pt x="202" y="391"/>
                </a:lnTo>
                <a:lnTo>
                  <a:pt x="202" y="391"/>
                </a:lnTo>
                <a:lnTo>
                  <a:pt x="197" y="391"/>
                </a:lnTo>
                <a:lnTo>
                  <a:pt x="197" y="391"/>
                </a:lnTo>
                <a:lnTo>
                  <a:pt x="195" y="391"/>
                </a:lnTo>
                <a:lnTo>
                  <a:pt x="195" y="393"/>
                </a:lnTo>
                <a:lnTo>
                  <a:pt x="195" y="393"/>
                </a:lnTo>
                <a:close/>
                <a:moveTo>
                  <a:pt x="153" y="435"/>
                </a:moveTo>
                <a:lnTo>
                  <a:pt x="153" y="435"/>
                </a:lnTo>
                <a:lnTo>
                  <a:pt x="151" y="439"/>
                </a:lnTo>
                <a:lnTo>
                  <a:pt x="151" y="439"/>
                </a:lnTo>
                <a:lnTo>
                  <a:pt x="154" y="439"/>
                </a:lnTo>
                <a:lnTo>
                  <a:pt x="154" y="439"/>
                </a:lnTo>
                <a:lnTo>
                  <a:pt x="154" y="437"/>
                </a:lnTo>
                <a:lnTo>
                  <a:pt x="154" y="435"/>
                </a:lnTo>
                <a:lnTo>
                  <a:pt x="154" y="435"/>
                </a:lnTo>
                <a:lnTo>
                  <a:pt x="153" y="435"/>
                </a:lnTo>
                <a:lnTo>
                  <a:pt x="153" y="435"/>
                </a:lnTo>
                <a:close/>
                <a:moveTo>
                  <a:pt x="90" y="437"/>
                </a:moveTo>
                <a:lnTo>
                  <a:pt x="90" y="437"/>
                </a:lnTo>
                <a:lnTo>
                  <a:pt x="93" y="437"/>
                </a:lnTo>
                <a:lnTo>
                  <a:pt x="93" y="435"/>
                </a:lnTo>
                <a:lnTo>
                  <a:pt x="93" y="435"/>
                </a:lnTo>
                <a:lnTo>
                  <a:pt x="90" y="435"/>
                </a:lnTo>
                <a:lnTo>
                  <a:pt x="90" y="435"/>
                </a:lnTo>
                <a:lnTo>
                  <a:pt x="90" y="437"/>
                </a:lnTo>
                <a:lnTo>
                  <a:pt x="90" y="437"/>
                </a:lnTo>
                <a:close/>
                <a:moveTo>
                  <a:pt x="257" y="270"/>
                </a:moveTo>
                <a:lnTo>
                  <a:pt x="257" y="270"/>
                </a:lnTo>
                <a:lnTo>
                  <a:pt x="257" y="270"/>
                </a:lnTo>
                <a:lnTo>
                  <a:pt x="257" y="270"/>
                </a:lnTo>
                <a:lnTo>
                  <a:pt x="251" y="276"/>
                </a:lnTo>
                <a:lnTo>
                  <a:pt x="251" y="276"/>
                </a:lnTo>
                <a:lnTo>
                  <a:pt x="254" y="274"/>
                </a:lnTo>
                <a:lnTo>
                  <a:pt x="254" y="274"/>
                </a:lnTo>
                <a:lnTo>
                  <a:pt x="254" y="274"/>
                </a:lnTo>
                <a:lnTo>
                  <a:pt x="254" y="274"/>
                </a:lnTo>
                <a:lnTo>
                  <a:pt x="257" y="270"/>
                </a:lnTo>
                <a:lnTo>
                  <a:pt x="257" y="270"/>
                </a:lnTo>
                <a:close/>
                <a:moveTo>
                  <a:pt x="254" y="194"/>
                </a:moveTo>
                <a:lnTo>
                  <a:pt x="254" y="194"/>
                </a:lnTo>
                <a:lnTo>
                  <a:pt x="254" y="196"/>
                </a:lnTo>
                <a:lnTo>
                  <a:pt x="254" y="196"/>
                </a:lnTo>
                <a:lnTo>
                  <a:pt x="254" y="196"/>
                </a:lnTo>
                <a:lnTo>
                  <a:pt x="254" y="202"/>
                </a:lnTo>
                <a:lnTo>
                  <a:pt x="254" y="202"/>
                </a:lnTo>
                <a:lnTo>
                  <a:pt x="254" y="204"/>
                </a:lnTo>
                <a:lnTo>
                  <a:pt x="254" y="204"/>
                </a:lnTo>
                <a:lnTo>
                  <a:pt x="255" y="204"/>
                </a:lnTo>
                <a:lnTo>
                  <a:pt x="255" y="204"/>
                </a:lnTo>
                <a:lnTo>
                  <a:pt x="254" y="194"/>
                </a:lnTo>
                <a:lnTo>
                  <a:pt x="254" y="194"/>
                </a:lnTo>
                <a:close/>
                <a:moveTo>
                  <a:pt x="203" y="114"/>
                </a:moveTo>
                <a:lnTo>
                  <a:pt x="203" y="114"/>
                </a:lnTo>
                <a:lnTo>
                  <a:pt x="203" y="114"/>
                </a:lnTo>
                <a:lnTo>
                  <a:pt x="203" y="114"/>
                </a:lnTo>
                <a:lnTo>
                  <a:pt x="203" y="110"/>
                </a:lnTo>
                <a:lnTo>
                  <a:pt x="200" y="109"/>
                </a:lnTo>
                <a:lnTo>
                  <a:pt x="200" y="109"/>
                </a:lnTo>
                <a:lnTo>
                  <a:pt x="200" y="110"/>
                </a:lnTo>
                <a:lnTo>
                  <a:pt x="200" y="110"/>
                </a:lnTo>
                <a:lnTo>
                  <a:pt x="203" y="114"/>
                </a:lnTo>
                <a:lnTo>
                  <a:pt x="203" y="114"/>
                </a:lnTo>
                <a:close/>
                <a:moveTo>
                  <a:pt x="252" y="230"/>
                </a:moveTo>
                <a:lnTo>
                  <a:pt x="252" y="230"/>
                </a:lnTo>
                <a:lnTo>
                  <a:pt x="252" y="230"/>
                </a:lnTo>
                <a:lnTo>
                  <a:pt x="252" y="230"/>
                </a:lnTo>
                <a:lnTo>
                  <a:pt x="249" y="235"/>
                </a:lnTo>
                <a:lnTo>
                  <a:pt x="249" y="235"/>
                </a:lnTo>
                <a:lnTo>
                  <a:pt x="252" y="233"/>
                </a:lnTo>
                <a:lnTo>
                  <a:pt x="252" y="233"/>
                </a:lnTo>
                <a:lnTo>
                  <a:pt x="252" y="230"/>
                </a:lnTo>
                <a:lnTo>
                  <a:pt x="252" y="230"/>
                </a:lnTo>
                <a:close/>
                <a:moveTo>
                  <a:pt x="148" y="312"/>
                </a:moveTo>
                <a:lnTo>
                  <a:pt x="148" y="312"/>
                </a:lnTo>
                <a:lnTo>
                  <a:pt x="150" y="315"/>
                </a:lnTo>
                <a:lnTo>
                  <a:pt x="150" y="315"/>
                </a:lnTo>
                <a:lnTo>
                  <a:pt x="150" y="314"/>
                </a:lnTo>
                <a:lnTo>
                  <a:pt x="151" y="312"/>
                </a:lnTo>
                <a:lnTo>
                  <a:pt x="151" y="312"/>
                </a:lnTo>
                <a:lnTo>
                  <a:pt x="153" y="314"/>
                </a:lnTo>
                <a:lnTo>
                  <a:pt x="153" y="314"/>
                </a:lnTo>
                <a:lnTo>
                  <a:pt x="154" y="314"/>
                </a:lnTo>
                <a:lnTo>
                  <a:pt x="154" y="314"/>
                </a:lnTo>
                <a:lnTo>
                  <a:pt x="154" y="312"/>
                </a:lnTo>
                <a:lnTo>
                  <a:pt x="154" y="312"/>
                </a:lnTo>
                <a:lnTo>
                  <a:pt x="148" y="312"/>
                </a:lnTo>
                <a:lnTo>
                  <a:pt x="148" y="312"/>
                </a:lnTo>
                <a:close/>
                <a:moveTo>
                  <a:pt x="236" y="196"/>
                </a:moveTo>
                <a:lnTo>
                  <a:pt x="236" y="196"/>
                </a:lnTo>
                <a:lnTo>
                  <a:pt x="236" y="196"/>
                </a:lnTo>
                <a:lnTo>
                  <a:pt x="236" y="196"/>
                </a:lnTo>
                <a:lnTo>
                  <a:pt x="240" y="204"/>
                </a:lnTo>
                <a:lnTo>
                  <a:pt x="240" y="204"/>
                </a:lnTo>
                <a:lnTo>
                  <a:pt x="240" y="202"/>
                </a:lnTo>
                <a:lnTo>
                  <a:pt x="240" y="202"/>
                </a:lnTo>
                <a:lnTo>
                  <a:pt x="236" y="196"/>
                </a:lnTo>
                <a:lnTo>
                  <a:pt x="236" y="196"/>
                </a:lnTo>
                <a:lnTo>
                  <a:pt x="236" y="196"/>
                </a:lnTo>
                <a:lnTo>
                  <a:pt x="236" y="196"/>
                </a:lnTo>
                <a:close/>
                <a:moveTo>
                  <a:pt x="251" y="181"/>
                </a:moveTo>
                <a:lnTo>
                  <a:pt x="251" y="181"/>
                </a:lnTo>
                <a:lnTo>
                  <a:pt x="251" y="181"/>
                </a:lnTo>
                <a:lnTo>
                  <a:pt x="251" y="181"/>
                </a:lnTo>
                <a:lnTo>
                  <a:pt x="252" y="189"/>
                </a:lnTo>
                <a:lnTo>
                  <a:pt x="252" y="189"/>
                </a:lnTo>
                <a:lnTo>
                  <a:pt x="252" y="188"/>
                </a:lnTo>
                <a:lnTo>
                  <a:pt x="252" y="188"/>
                </a:lnTo>
                <a:lnTo>
                  <a:pt x="251" y="181"/>
                </a:lnTo>
                <a:lnTo>
                  <a:pt x="251" y="181"/>
                </a:lnTo>
                <a:close/>
                <a:moveTo>
                  <a:pt x="216" y="421"/>
                </a:moveTo>
                <a:lnTo>
                  <a:pt x="216" y="421"/>
                </a:lnTo>
                <a:lnTo>
                  <a:pt x="216" y="423"/>
                </a:lnTo>
                <a:lnTo>
                  <a:pt x="216" y="423"/>
                </a:lnTo>
                <a:lnTo>
                  <a:pt x="221" y="418"/>
                </a:lnTo>
                <a:lnTo>
                  <a:pt x="221" y="418"/>
                </a:lnTo>
                <a:lnTo>
                  <a:pt x="219" y="418"/>
                </a:lnTo>
                <a:lnTo>
                  <a:pt x="219" y="418"/>
                </a:lnTo>
                <a:lnTo>
                  <a:pt x="218" y="420"/>
                </a:lnTo>
                <a:lnTo>
                  <a:pt x="218" y="420"/>
                </a:lnTo>
                <a:lnTo>
                  <a:pt x="216" y="421"/>
                </a:lnTo>
                <a:lnTo>
                  <a:pt x="216" y="421"/>
                </a:lnTo>
                <a:close/>
                <a:moveTo>
                  <a:pt x="126" y="180"/>
                </a:moveTo>
                <a:lnTo>
                  <a:pt x="126" y="180"/>
                </a:lnTo>
                <a:lnTo>
                  <a:pt x="126" y="180"/>
                </a:lnTo>
                <a:lnTo>
                  <a:pt x="126" y="180"/>
                </a:lnTo>
                <a:lnTo>
                  <a:pt x="120" y="180"/>
                </a:lnTo>
                <a:lnTo>
                  <a:pt x="120" y="180"/>
                </a:lnTo>
                <a:lnTo>
                  <a:pt x="120" y="181"/>
                </a:lnTo>
                <a:lnTo>
                  <a:pt x="120" y="181"/>
                </a:lnTo>
                <a:lnTo>
                  <a:pt x="126" y="180"/>
                </a:lnTo>
                <a:lnTo>
                  <a:pt x="126" y="180"/>
                </a:lnTo>
                <a:close/>
                <a:moveTo>
                  <a:pt x="154" y="128"/>
                </a:moveTo>
                <a:lnTo>
                  <a:pt x="154" y="128"/>
                </a:lnTo>
                <a:lnTo>
                  <a:pt x="156" y="126"/>
                </a:lnTo>
                <a:lnTo>
                  <a:pt x="156" y="126"/>
                </a:lnTo>
                <a:lnTo>
                  <a:pt x="158" y="121"/>
                </a:lnTo>
                <a:lnTo>
                  <a:pt x="158" y="121"/>
                </a:lnTo>
                <a:lnTo>
                  <a:pt x="158" y="121"/>
                </a:lnTo>
                <a:lnTo>
                  <a:pt x="158" y="121"/>
                </a:lnTo>
                <a:lnTo>
                  <a:pt x="158" y="121"/>
                </a:lnTo>
                <a:lnTo>
                  <a:pt x="158" y="121"/>
                </a:lnTo>
                <a:lnTo>
                  <a:pt x="154" y="128"/>
                </a:lnTo>
                <a:lnTo>
                  <a:pt x="154" y="128"/>
                </a:lnTo>
                <a:close/>
                <a:moveTo>
                  <a:pt x="167" y="439"/>
                </a:moveTo>
                <a:lnTo>
                  <a:pt x="167" y="439"/>
                </a:lnTo>
                <a:lnTo>
                  <a:pt x="167" y="437"/>
                </a:lnTo>
                <a:lnTo>
                  <a:pt x="167" y="435"/>
                </a:lnTo>
                <a:lnTo>
                  <a:pt x="167" y="435"/>
                </a:lnTo>
                <a:lnTo>
                  <a:pt x="165" y="435"/>
                </a:lnTo>
                <a:lnTo>
                  <a:pt x="165" y="435"/>
                </a:lnTo>
                <a:lnTo>
                  <a:pt x="165" y="439"/>
                </a:lnTo>
                <a:lnTo>
                  <a:pt x="165" y="439"/>
                </a:lnTo>
                <a:lnTo>
                  <a:pt x="167" y="439"/>
                </a:lnTo>
                <a:lnTo>
                  <a:pt x="167" y="439"/>
                </a:lnTo>
                <a:close/>
                <a:moveTo>
                  <a:pt x="96" y="330"/>
                </a:moveTo>
                <a:lnTo>
                  <a:pt x="96" y="330"/>
                </a:lnTo>
                <a:lnTo>
                  <a:pt x="94" y="327"/>
                </a:lnTo>
                <a:lnTo>
                  <a:pt x="94" y="327"/>
                </a:lnTo>
                <a:lnTo>
                  <a:pt x="91" y="327"/>
                </a:lnTo>
                <a:lnTo>
                  <a:pt x="91" y="327"/>
                </a:lnTo>
                <a:lnTo>
                  <a:pt x="91" y="325"/>
                </a:lnTo>
                <a:lnTo>
                  <a:pt x="91" y="325"/>
                </a:lnTo>
                <a:lnTo>
                  <a:pt x="91" y="327"/>
                </a:lnTo>
                <a:lnTo>
                  <a:pt x="91" y="327"/>
                </a:lnTo>
                <a:lnTo>
                  <a:pt x="91" y="327"/>
                </a:lnTo>
                <a:lnTo>
                  <a:pt x="91" y="327"/>
                </a:lnTo>
                <a:lnTo>
                  <a:pt x="96" y="330"/>
                </a:lnTo>
                <a:lnTo>
                  <a:pt x="96" y="330"/>
                </a:lnTo>
                <a:close/>
                <a:moveTo>
                  <a:pt x="197" y="432"/>
                </a:moveTo>
                <a:lnTo>
                  <a:pt x="197" y="432"/>
                </a:lnTo>
                <a:lnTo>
                  <a:pt x="199" y="431"/>
                </a:lnTo>
                <a:lnTo>
                  <a:pt x="199" y="429"/>
                </a:lnTo>
                <a:lnTo>
                  <a:pt x="199" y="429"/>
                </a:lnTo>
                <a:lnTo>
                  <a:pt x="195" y="432"/>
                </a:lnTo>
                <a:lnTo>
                  <a:pt x="195" y="432"/>
                </a:lnTo>
                <a:lnTo>
                  <a:pt x="195" y="432"/>
                </a:lnTo>
                <a:lnTo>
                  <a:pt x="195" y="432"/>
                </a:lnTo>
                <a:lnTo>
                  <a:pt x="197" y="432"/>
                </a:lnTo>
                <a:lnTo>
                  <a:pt x="197" y="432"/>
                </a:lnTo>
                <a:close/>
                <a:moveTo>
                  <a:pt x="167" y="46"/>
                </a:moveTo>
                <a:lnTo>
                  <a:pt x="167" y="46"/>
                </a:lnTo>
                <a:lnTo>
                  <a:pt x="169" y="46"/>
                </a:lnTo>
                <a:lnTo>
                  <a:pt x="169" y="46"/>
                </a:lnTo>
                <a:lnTo>
                  <a:pt x="169" y="46"/>
                </a:lnTo>
                <a:lnTo>
                  <a:pt x="170" y="43"/>
                </a:lnTo>
                <a:lnTo>
                  <a:pt x="170" y="43"/>
                </a:lnTo>
                <a:lnTo>
                  <a:pt x="172" y="41"/>
                </a:lnTo>
                <a:lnTo>
                  <a:pt x="172" y="41"/>
                </a:lnTo>
                <a:lnTo>
                  <a:pt x="172" y="41"/>
                </a:lnTo>
                <a:lnTo>
                  <a:pt x="172" y="41"/>
                </a:lnTo>
                <a:lnTo>
                  <a:pt x="167" y="46"/>
                </a:lnTo>
                <a:lnTo>
                  <a:pt x="167" y="46"/>
                </a:lnTo>
                <a:close/>
                <a:moveTo>
                  <a:pt x="183" y="327"/>
                </a:moveTo>
                <a:lnTo>
                  <a:pt x="183" y="327"/>
                </a:lnTo>
                <a:lnTo>
                  <a:pt x="186" y="327"/>
                </a:lnTo>
                <a:lnTo>
                  <a:pt x="188" y="325"/>
                </a:lnTo>
                <a:lnTo>
                  <a:pt x="188" y="325"/>
                </a:lnTo>
                <a:lnTo>
                  <a:pt x="184" y="325"/>
                </a:lnTo>
                <a:lnTo>
                  <a:pt x="184" y="325"/>
                </a:lnTo>
                <a:lnTo>
                  <a:pt x="183" y="327"/>
                </a:lnTo>
                <a:lnTo>
                  <a:pt x="183" y="327"/>
                </a:lnTo>
                <a:close/>
                <a:moveTo>
                  <a:pt x="210" y="435"/>
                </a:moveTo>
                <a:lnTo>
                  <a:pt x="210" y="435"/>
                </a:lnTo>
                <a:lnTo>
                  <a:pt x="206" y="435"/>
                </a:lnTo>
                <a:lnTo>
                  <a:pt x="205" y="437"/>
                </a:lnTo>
                <a:lnTo>
                  <a:pt x="205" y="437"/>
                </a:lnTo>
                <a:lnTo>
                  <a:pt x="210" y="435"/>
                </a:lnTo>
                <a:lnTo>
                  <a:pt x="210" y="435"/>
                </a:lnTo>
                <a:close/>
                <a:moveTo>
                  <a:pt x="83" y="323"/>
                </a:moveTo>
                <a:lnTo>
                  <a:pt x="83" y="323"/>
                </a:lnTo>
                <a:lnTo>
                  <a:pt x="85" y="323"/>
                </a:lnTo>
                <a:lnTo>
                  <a:pt x="85" y="323"/>
                </a:lnTo>
                <a:lnTo>
                  <a:pt x="87" y="323"/>
                </a:lnTo>
                <a:lnTo>
                  <a:pt x="87" y="323"/>
                </a:lnTo>
                <a:lnTo>
                  <a:pt x="83" y="322"/>
                </a:lnTo>
                <a:lnTo>
                  <a:pt x="83" y="322"/>
                </a:lnTo>
                <a:lnTo>
                  <a:pt x="83" y="323"/>
                </a:lnTo>
                <a:lnTo>
                  <a:pt x="83" y="323"/>
                </a:lnTo>
                <a:close/>
                <a:moveTo>
                  <a:pt x="164" y="115"/>
                </a:moveTo>
                <a:lnTo>
                  <a:pt x="164" y="115"/>
                </a:lnTo>
                <a:lnTo>
                  <a:pt x="164" y="115"/>
                </a:lnTo>
                <a:lnTo>
                  <a:pt x="164" y="115"/>
                </a:lnTo>
                <a:lnTo>
                  <a:pt x="167" y="112"/>
                </a:lnTo>
                <a:lnTo>
                  <a:pt x="167" y="112"/>
                </a:lnTo>
                <a:lnTo>
                  <a:pt x="165" y="112"/>
                </a:lnTo>
                <a:lnTo>
                  <a:pt x="165" y="112"/>
                </a:lnTo>
                <a:lnTo>
                  <a:pt x="164" y="115"/>
                </a:lnTo>
                <a:lnTo>
                  <a:pt x="164" y="115"/>
                </a:lnTo>
                <a:close/>
                <a:moveTo>
                  <a:pt x="167" y="393"/>
                </a:moveTo>
                <a:lnTo>
                  <a:pt x="167" y="393"/>
                </a:lnTo>
                <a:lnTo>
                  <a:pt x="167" y="393"/>
                </a:lnTo>
                <a:lnTo>
                  <a:pt x="167" y="393"/>
                </a:lnTo>
                <a:lnTo>
                  <a:pt x="169" y="386"/>
                </a:lnTo>
                <a:lnTo>
                  <a:pt x="169" y="386"/>
                </a:lnTo>
                <a:lnTo>
                  <a:pt x="169" y="386"/>
                </a:lnTo>
                <a:lnTo>
                  <a:pt x="169" y="386"/>
                </a:lnTo>
                <a:lnTo>
                  <a:pt x="167" y="393"/>
                </a:lnTo>
                <a:lnTo>
                  <a:pt x="167" y="393"/>
                </a:lnTo>
                <a:close/>
                <a:moveTo>
                  <a:pt x="260" y="233"/>
                </a:moveTo>
                <a:lnTo>
                  <a:pt x="260" y="233"/>
                </a:lnTo>
                <a:lnTo>
                  <a:pt x="260" y="233"/>
                </a:lnTo>
                <a:lnTo>
                  <a:pt x="260" y="233"/>
                </a:lnTo>
                <a:lnTo>
                  <a:pt x="257" y="235"/>
                </a:lnTo>
                <a:lnTo>
                  <a:pt x="257" y="235"/>
                </a:lnTo>
                <a:lnTo>
                  <a:pt x="255" y="237"/>
                </a:lnTo>
                <a:lnTo>
                  <a:pt x="255" y="237"/>
                </a:lnTo>
                <a:lnTo>
                  <a:pt x="255" y="238"/>
                </a:lnTo>
                <a:lnTo>
                  <a:pt x="255" y="238"/>
                </a:lnTo>
                <a:lnTo>
                  <a:pt x="260" y="233"/>
                </a:lnTo>
                <a:lnTo>
                  <a:pt x="260" y="233"/>
                </a:lnTo>
                <a:close/>
                <a:moveTo>
                  <a:pt x="151" y="284"/>
                </a:moveTo>
                <a:lnTo>
                  <a:pt x="151" y="284"/>
                </a:lnTo>
                <a:lnTo>
                  <a:pt x="150" y="286"/>
                </a:lnTo>
                <a:lnTo>
                  <a:pt x="150" y="286"/>
                </a:lnTo>
                <a:lnTo>
                  <a:pt x="153" y="287"/>
                </a:lnTo>
                <a:lnTo>
                  <a:pt x="153" y="287"/>
                </a:lnTo>
                <a:lnTo>
                  <a:pt x="151" y="284"/>
                </a:lnTo>
                <a:lnTo>
                  <a:pt x="151" y="284"/>
                </a:lnTo>
                <a:close/>
                <a:moveTo>
                  <a:pt x="28" y="443"/>
                </a:moveTo>
                <a:lnTo>
                  <a:pt x="28" y="443"/>
                </a:lnTo>
                <a:lnTo>
                  <a:pt x="27" y="440"/>
                </a:lnTo>
                <a:lnTo>
                  <a:pt x="28" y="439"/>
                </a:lnTo>
                <a:lnTo>
                  <a:pt x="28" y="439"/>
                </a:lnTo>
                <a:lnTo>
                  <a:pt x="27" y="439"/>
                </a:lnTo>
                <a:lnTo>
                  <a:pt x="27" y="439"/>
                </a:lnTo>
                <a:lnTo>
                  <a:pt x="27" y="440"/>
                </a:lnTo>
                <a:lnTo>
                  <a:pt x="27" y="440"/>
                </a:lnTo>
                <a:lnTo>
                  <a:pt x="25" y="443"/>
                </a:lnTo>
                <a:lnTo>
                  <a:pt x="25" y="443"/>
                </a:lnTo>
                <a:lnTo>
                  <a:pt x="28" y="443"/>
                </a:lnTo>
                <a:lnTo>
                  <a:pt x="28" y="443"/>
                </a:lnTo>
                <a:close/>
                <a:moveTo>
                  <a:pt x="257" y="240"/>
                </a:moveTo>
                <a:lnTo>
                  <a:pt x="257" y="240"/>
                </a:lnTo>
                <a:lnTo>
                  <a:pt x="257" y="240"/>
                </a:lnTo>
                <a:lnTo>
                  <a:pt x="257" y="240"/>
                </a:lnTo>
                <a:lnTo>
                  <a:pt x="255" y="241"/>
                </a:lnTo>
                <a:lnTo>
                  <a:pt x="255" y="241"/>
                </a:lnTo>
                <a:lnTo>
                  <a:pt x="255" y="241"/>
                </a:lnTo>
                <a:lnTo>
                  <a:pt x="255" y="241"/>
                </a:lnTo>
                <a:lnTo>
                  <a:pt x="255" y="245"/>
                </a:lnTo>
                <a:lnTo>
                  <a:pt x="255" y="245"/>
                </a:lnTo>
                <a:lnTo>
                  <a:pt x="255" y="245"/>
                </a:lnTo>
                <a:lnTo>
                  <a:pt x="255" y="245"/>
                </a:lnTo>
                <a:lnTo>
                  <a:pt x="257" y="240"/>
                </a:lnTo>
                <a:lnTo>
                  <a:pt x="257" y="240"/>
                </a:lnTo>
                <a:close/>
                <a:moveTo>
                  <a:pt x="263" y="429"/>
                </a:moveTo>
                <a:lnTo>
                  <a:pt x="263" y="429"/>
                </a:lnTo>
                <a:lnTo>
                  <a:pt x="262" y="427"/>
                </a:lnTo>
                <a:lnTo>
                  <a:pt x="262" y="427"/>
                </a:lnTo>
                <a:lnTo>
                  <a:pt x="260" y="429"/>
                </a:lnTo>
                <a:lnTo>
                  <a:pt x="260" y="429"/>
                </a:lnTo>
                <a:lnTo>
                  <a:pt x="263" y="429"/>
                </a:lnTo>
                <a:lnTo>
                  <a:pt x="263" y="429"/>
                </a:lnTo>
                <a:close/>
                <a:moveTo>
                  <a:pt x="181" y="331"/>
                </a:moveTo>
                <a:lnTo>
                  <a:pt x="181" y="331"/>
                </a:lnTo>
                <a:lnTo>
                  <a:pt x="183" y="331"/>
                </a:lnTo>
                <a:lnTo>
                  <a:pt x="183" y="331"/>
                </a:lnTo>
                <a:lnTo>
                  <a:pt x="184" y="331"/>
                </a:lnTo>
                <a:lnTo>
                  <a:pt x="184" y="331"/>
                </a:lnTo>
                <a:lnTo>
                  <a:pt x="186" y="330"/>
                </a:lnTo>
                <a:lnTo>
                  <a:pt x="186" y="330"/>
                </a:lnTo>
                <a:lnTo>
                  <a:pt x="181" y="331"/>
                </a:lnTo>
                <a:lnTo>
                  <a:pt x="181" y="331"/>
                </a:lnTo>
                <a:close/>
                <a:moveTo>
                  <a:pt x="227" y="429"/>
                </a:moveTo>
                <a:lnTo>
                  <a:pt x="227" y="429"/>
                </a:lnTo>
                <a:lnTo>
                  <a:pt x="224" y="432"/>
                </a:lnTo>
                <a:lnTo>
                  <a:pt x="224" y="432"/>
                </a:lnTo>
                <a:lnTo>
                  <a:pt x="225" y="432"/>
                </a:lnTo>
                <a:lnTo>
                  <a:pt x="225" y="432"/>
                </a:lnTo>
                <a:lnTo>
                  <a:pt x="227" y="431"/>
                </a:lnTo>
                <a:lnTo>
                  <a:pt x="227" y="429"/>
                </a:lnTo>
                <a:lnTo>
                  <a:pt x="227" y="429"/>
                </a:lnTo>
                <a:close/>
                <a:moveTo>
                  <a:pt x="188" y="309"/>
                </a:moveTo>
                <a:lnTo>
                  <a:pt x="188" y="309"/>
                </a:lnTo>
                <a:lnTo>
                  <a:pt x="188" y="311"/>
                </a:lnTo>
                <a:lnTo>
                  <a:pt x="188" y="311"/>
                </a:lnTo>
                <a:lnTo>
                  <a:pt x="188" y="312"/>
                </a:lnTo>
                <a:lnTo>
                  <a:pt x="188" y="312"/>
                </a:lnTo>
                <a:lnTo>
                  <a:pt x="186" y="314"/>
                </a:lnTo>
                <a:lnTo>
                  <a:pt x="186" y="314"/>
                </a:lnTo>
                <a:lnTo>
                  <a:pt x="188" y="314"/>
                </a:lnTo>
                <a:lnTo>
                  <a:pt x="188" y="314"/>
                </a:lnTo>
                <a:lnTo>
                  <a:pt x="189" y="309"/>
                </a:lnTo>
                <a:lnTo>
                  <a:pt x="189" y="309"/>
                </a:lnTo>
                <a:lnTo>
                  <a:pt x="188" y="309"/>
                </a:lnTo>
                <a:lnTo>
                  <a:pt x="188" y="309"/>
                </a:lnTo>
                <a:close/>
                <a:moveTo>
                  <a:pt x="189" y="412"/>
                </a:moveTo>
                <a:lnTo>
                  <a:pt x="189" y="412"/>
                </a:lnTo>
                <a:lnTo>
                  <a:pt x="191" y="410"/>
                </a:lnTo>
                <a:lnTo>
                  <a:pt x="191" y="410"/>
                </a:lnTo>
                <a:lnTo>
                  <a:pt x="192" y="409"/>
                </a:lnTo>
                <a:lnTo>
                  <a:pt x="192" y="409"/>
                </a:lnTo>
                <a:lnTo>
                  <a:pt x="194" y="407"/>
                </a:lnTo>
                <a:lnTo>
                  <a:pt x="194" y="407"/>
                </a:lnTo>
                <a:lnTo>
                  <a:pt x="194" y="407"/>
                </a:lnTo>
                <a:lnTo>
                  <a:pt x="194" y="407"/>
                </a:lnTo>
                <a:lnTo>
                  <a:pt x="191" y="409"/>
                </a:lnTo>
                <a:lnTo>
                  <a:pt x="191" y="409"/>
                </a:lnTo>
                <a:lnTo>
                  <a:pt x="189" y="412"/>
                </a:lnTo>
                <a:lnTo>
                  <a:pt x="189" y="412"/>
                </a:lnTo>
                <a:close/>
                <a:moveTo>
                  <a:pt x="27" y="391"/>
                </a:moveTo>
                <a:lnTo>
                  <a:pt x="27" y="391"/>
                </a:lnTo>
                <a:lnTo>
                  <a:pt x="25" y="388"/>
                </a:lnTo>
                <a:lnTo>
                  <a:pt x="25" y="388"/>
                </a:lnTo>
                <a:lnTo>
                  <a:pt x="23" y="390"/>
                </a:lnTo>
                <a:lnTo>
                  <a:pt x="23" y="390"/>
                </a:lnTo>
                <a:lnTo>
                  <a:pt x="23" y="390"/>
                </a:lnTo>
                <a:lnTo>
                  <a:pt x="22" y="391"/>
                </a:lnTo>
                <a:lnTo>
                  <a:pt x="22" y="391"/>
                </a:lnTo>
                <a:lnTo>
                  <a:pt x="27" y="391"/>
                </a:lnTo>
                <a:lnTo>
                  <a:pt x="27" y="391"/>
                </a:lnTo>
                <a:close/>
                <a:moveTo>
                  <a:pt x="68" y="339"/>
                </a:moveTo>
                <a:lnTo>
                  <a:pt x="68" y="339"/>
                </a:lnTo>
                <a:lnTo>
                  <a:pt x="68" y="339"/>
                </a:lnTo>
                <a:lnTo>
                  <a:pt x="68" y="339"/>
                </a:lnTo>
                <a:lnTo>
                  <a:pt x="74" y="342"/>
                </a:lnTo>
                <a:lnTo>
                  <a:pt x="74" y="342"/>
                </a:lnTo>
                <a:lnTo>
                  <a:pt x="74" y="341"/>
                </a:lnTo>
                <a:lnTo>
                  <a:pt x="74" y="341"/>
                </a:lnTo>
                <a:lnTo>
                  <a:pt x="68" y="339"/>
                </a:lnTo>
                <a:lnTo>
                  <a:pt x="68" y="339"/>
                </a:lnTo>
                <a:close/>
                <a:moveTo>
                  <a:pt x="36" y="393"/>
                </a:moveTo>
                <a:lnTo>
                  <a:pt x="36" y="393"/>
                </a:lnTo>
                <a:lnTo>
                  <a:pt x="42" y="391"/>
                </a:lnTo>
                <a:lnTo>
                  <a:pt x="42" y="391"/>
                </a:lnTo>
                <a:lnTo>
                  <a:pt x="38" y="391"/>
                </a:lnTo>
                <a:lnTo>
                  <a:pt x="38" y="391"/>
                </a:lnTo>
                <a:lnTo>
                  <a:pt x="36" y="393"/>
                </a:lnTo>
                <a:lnTo>
                  <a:pt x="36" y="393"/>
                </a:lnTo>
                <a:close/>
                <a:moveTo>
                  <a:pt x="274" y="426"/>
                </a:moveTo>
                <a:lnTo>
                  <a:pt x="274" y="426"/>
                </a:lnTo>
                <a:lnTo>
                  <a:pt x="273" y="426"/>
                </a:lnTo>
                <a:lnTo>
                  <a:pt x="273" y="426"/>
                </a:lnTo>
                <a:lnTo>
                  <a:pt x="273" y="427"/>
                </a:lnTo>
                <a:lnTo>
                  <a:pt x="273" y="427"/>
                </a:lnTo>
                <a:lnTo>
                  <a:pt x="274" y="429"/>
                </a:lnTo>
                <a:lnTo>
                  <a:pt x="274" y="429"/>
                </a:lnTo>
                <a:lnTo>
                  <a:pt x="274" y="426"/>
                </a:lnTo>
                <a:lnTo>
                  <a:pt x="274" y="426"/>
                </a:lnTo>
                <a:close/>
                <a:moveTo>
                  <a:pt x="268" y="226"/>
                </a:moveTo>
                <a:lnTo>
                  <a:pt x="268" y="226"/>
                </a:lnTo>
                <a:lnTo>
                  <a:pt x="268" y="226"/>
                </a:lnTo>
                <a:lnTo>
                  <a:pt x="268" y="226"/>
                </a:lnTo>
                <a:lnTo>
                  <a:pt x="268" y="221"/>
                </a:lnTo>
                <a:lnTo>
                  <a:pt x="268" y="221"/>
                </a:lnTo>
                <a:lnTo>
                  <a:pt x="268" y="219"/>
                </a:lnTo>
                <a:lnTo>
                  <a:pt x="268" y="219"/>
                </a:lnTo>
                <a:lnTo>
                  <a:pt x="268" y="221"/>
                </a:lnTo>
                <a:lnTo>
                  <a:pt x="268" y="221"/>
                </a:lnTo>
                <a:lnTo>
                  <a:pt x="268" y="226"/>
                </a:lnTo>
                <a:lnTo>
                  <a:pt x="268" y="226"/>
                </a:lnTo>
                <a:close/>
                <a:moveTo>
                  <a:pt x="53" y="396"/>
                </a:moveTo>
                <a:lnTo>
                  <a:pt x="53" y="396"/>
                </a:lnTo>
                <a:lnTo>
                  <a:pt x="60" y="394"/>
                </a:lnTo>
                <a:lnTo>
                  <a:pt x="60" y="394"/>
                </a:lnTo>
                <a:lnTo>
                  <a:pt x="55" y="396"/>
                </a:lnTo>
                <a:lnTo>
                  <a:pt x="55" y="396"/>
                </a:lnTo>
                <a:lnTo>
                  <a:pt x="53" y="396"/>
                </a:lnTo>
                <a:lnTo>
                  <a:pt x="53" y="396"/>
                </a:lnTo>
                <a:close/>
                <a:moveTo>
                  <a:pt x="30" y="388"/>
                </a:moveTo>
                <a:lnTo>
                  <a:pt x="30" y="388"/>
                </a:lnTo>
                <a:lnTo>
                  <a:pt x="30" y="390"/>
                </a:lnTo>
                <a:lnTo>
                  <a:pt x="30" y="390"/>
                </a:lnTo>
                <a:lnTo>
                  <a:pt x="31" y="390"/>
                </a:lnTo>
                <a:lnTo>
                  <a:pt x="31" y="390"/>
                </a:lnTo>
                <a:lnTo>
                  <a:pt x="31" y="388"/>
                </a:lnTo>
                <a:lnTo>
                  <a:pt x="31" y="388"/>
                </a:lnTo>
                <a:lnTo>
                  <a:pt x="30" y="388"/>
                </a:lnTo>
                <a:lnTo>
                  <a:pt x="30" y="388"/>
                </a:lnTo>
                <a:close/>
                <a:moveTo>
                  <a:pt x="257" y="372"/>
                </a:moveTo>
                <a:lnTo>
                  <a:pt x="257" y="372"/>
                </a:lnTo>
                <a:lnTo>
                  <a:pt x="257" y="372"/>
                </a:lnTo>
                <a:lnTo>
                  <a:pt x="257" y="372"/>
                </a:lnTo>
                <a:lnTo>
                  <a:pt x="247" y="374"/>
                </a:lnTo>
                <a:lnTo>
                  <a:pt x="247" y="374"/>
                </a:lnTo>
                <a:lnTo>
                  <a:pt x="255" y="372"/>
                </a:lnTo>
                <a:lnTo>
                  <a:pt x="255" y="372"/>
                </a:lnTo>
                <a:lnTo>
                  <a:pt x="257" y="372"/>
                </a:lnTo>
                <a:lnTo>
                  <a:pt x="257" y="372"/>
                </a:lnTo>
                <a:close/>
                <a:moveTo>
                  <a:pt x="236" y="434"/>
                </a:moveTo>
                <a:lnTo>
                  <a:pt x="236" y="434"/>
                </a:lnTo>
                <a:lnTo>
                  <a:pt x="235" y="434"/>
                </a:lnTo>
                <a:lnTo>
                  <a:pt x="235" y="434"/>
                </a:lnTo>
                <a:lnTo>
                  <a:pt x="235" y="437"/>
                </a:lnTo>
                <a:lnTo>
                  <a:pt x="235" y="437"/>
                </a:lnTo>
                <a:lnTo>
                  <a:pt x="236" y="434"/>
                </a:lnTo>
                <a:lnTo>
                  <a:pt x="236" y="434"/>
                </a:lnTo>
                <a:close/>
                <a:moveTo>
                  <a:pt x="33" y="427"/>
                </a:moveTo>
                <a:lnTo>
                  <a:pt x="33" y="427"/>
                </a:lnTo>
                <a:lnTo>
                  <a:pt x="33" y="426"/>
                </a:lnTo>
                <a:lnTo>
                  <a:pt x="33" y="426"/>
                </a:lnTo>
                <a:lnTo>
                  <a:pt x="28" y="427"/>
                </a:lnTo>
                <a:lnTo>
                  <a:pt x="28" y="427"/>
                </a:lnTo>
                <a:lnTo>
                  <a:pt x="27" y="427"/>
                </a:lnTo>
                <a:lnTo>
                  <a:pt x="27" y="427"/>
                </a:lnTo>
                <a:lnTo>
                  <a:pt x="33" y="427"/>
                </a:lnTo>
                <a:lnTo>
                  <a:pt x="33" y="427"/>
                </a:lnTo>
                <a:close/>
                <a:moveTo>
                  <a:pt x="186" y="437"/>
                </a:moveTo>
                <a:lnTo>
                  <a:pt x="186" y="437"/>
                </a:lnTo>
                <a:lnTo>
                  <a:pt x="183" y="439"/>
                </a:lnTo>
                <a:lnTo>
                  <a:pt x="183" y="439"/>
                </a:lnTo>
                <a:lnTo>
                  <a:pt x="186" y="439"/>
                </a:lnTo>
                <a:lnTo>
                  <a:pt x="186" y="437"/>
                </a:lnTo>
                <a:lnTo>
                  <a:pt x="186" y="437"/>
                </a:lnTo>
                <a:close/>
                <a:moveTo>
                  <a:pt x="199" y="394"/>
                </a:moveTo>
                <a:lnTo>
                  <a:pt x="199" y="394"/>
                </a:lnTo>
                <a:lnTo>
                  <a:pt x="199" y="396"/>
                </a:lnTo>
                <a:lnTo>
                  <a:pt x="199" y="396"/>
                </a:lnTo>
                <a:lnTo>
                  <a:pt x="200" y="396"/>
                </a:lnTo>
                <a:lnTo>
                  <a:pt x="200" y="396"/>
                </a:lnTo>
                <a:lnTo>
                  <a:pt x="202" y="394"/>
                </a:lnTo>
                <a:lnTo>
                  <a:pt x="202" y="394"/>
                </a:lnTo>
                <a:lnTo>
                  <a:pt x="199" y="394"/>
                </a:lnTo>
                <a:lnTo>
                  <a:pt x="199" y="394"/>
                </a:lnTo>
                <a:close/>
                <a:moveTo>
                  <a:pt x="77" y="388"/>
                </a:moveTo>
                <a:lnTo>
                  <a:pt x="77" y="388"/>
                </a:lnTo>
                <a:lnTo>
                  <a:pt x="82" y="386"/>
                </a:lnTo>
                <a:lnTo>
                  <a:pt x="82" y="386"/>
                </a:lnTo>
                <a:lnTo>
                  <a:pt x="79" y="386"/>
                </a:lnTo>
                <a:lnTo>
                  <a:pt x="79" y="386"/>
                </a:lnTo>
                <a:lnTo>
                  <a:pt x="77" y="388"/>
                </a:lnTo>
                <a:lnTo>
                  <a:pt x="77" y="388"/>
                </a:lnTo>
                <a:close/>
                <a:moveTo>
                  <a:pt x="214" y="390"/>
                </a:moveTo>
                <a:lnTo>
                  <a:pt x="214" y="390"/>
                </a:lnTo>
                <a:lnTo>
                  <a:pt x="214" y="388"/>
                </a:lnTo>
                <a:lnTo>
                  <a:pt x="214" y="388"/>
                </a:lnTo>
                <a:lnTo>
                  <a:pt x="206" y="390"/>
                </a:lnTo>
                <a:lnTo>
                  <a:pt x="206" y="390"/>
                </a:lnTo>
                <a:lnTo>
                  <a:pt x="206" y="390"/>
                </a:lnTo>
                <a:lnTo>
                  <a:pt x="206" y="390"/>
                </a:lnTo>
                <a:lnTo>
                  <a:pt x="206" y="391"/>
                </a:lnTo>
                <a:lnTo>
                  <a:pt x="206" y="391"/>
                </a:lnTo>
                <a:lnTo>
                  <a:pt x="214" y="390"/>
                </a:lnTo>
                <a:lnTo>
                  <a:pt x="214" y="390"/>
                </a:lnTo>
                <a:close/>
                <a:moveTo>
                  <a:pt x="259" y="252"/>
                </a:moveTo>
                <a:lnTo>
                  <a:pt x="259" y="252"/>
                </a:lnTo>
                <a:lnTo>
                  <a:pt x="259" y="251"/>
                </a:lnTo>
                <a:lnTo>
                  <a:pt x="259" y="251"/>
                </a:lnTo>
                <a:lnTo>
                  <a:pt x="255" y="254"/>
                </a:lnTo>
                <a:lnTo>
                  <a:pt x="255" y="254"/>
                </a:lnTo>
                <a:lnTo>
                  <a:pt x="255" y="256"/>
                </a:lnTo>
                <a:lnTo>
                  <a:pt x="255" y="256"/>
                </a:lnTo>
                <a:lnTo>
                  <a:pt x="255" y="256"/>
                </a:lnTo>
                <a:lnTo>
                  <a:pt x="255" y="256"/>
                </a:lnTo>
                <a:lnTo>
                  <a:pt x="259" y="252"/>
                </a:lnTo>
                <a:lnTo>
                  <a:pt x="259" y="252"/>
                </a:lnTo>
                <a:close/>
                <a:moveTo>
                  <a:pt x="140" y="125"/>
                </a:moveTo>
                <a:lnTo>
                  <a:pt x="140" y="125"/>
                </a:lnTo>
                <a:lnTo>
                  <a:pt x="140" y="125"/>
                </a:lnTo>
                <a:lnTo>
                  <a:pt x="142" y="123"/>
                </a:lnTo>
                <a:lnTo>
                  <a:pt x="142" y="123"/>
                </a:lnTo>
                <a:lnTo>
                  <a:pt x="143" y="120"/>
                </a:lnTo>
                <a:lnTo>
                  <a:pt x="143" y="120"/>
                </a:lnTo>
                <a:lnTo>
                  <a:pt x="140" y="125"/>
                </a:lnTo>
                <a:lnTo>
                  <a:pt x="140" y="125"/>
                </a:lnTo>
                <a:close/>
                <a:moveTo>
                  <a:pt x="213" y="19"/>
                </a:moveTo>
                <a:lnTo>
                  <a:pt x="213" y="19"/>
                </a:lnTo>
                <a:lnTo>
                  <a:pt x="214" y="17"/>
                </a:lnTo>
                <a:lnTo>
                  <a:pt x="214" y="14"/>
                </a:lnTo>
                <a:lnTo>
                  <a:pt x="214" y="14"/>
                </a:lnTo>
                <a:lnTo>
                  <a:pt x="213" y="19"/>
                </a:lnTo>
                <a:lnTo>
                  <a:pt x="213" y="19"/>
                </a:lnTo>
                <a:close/>
                <a:moveTo>
                  <a:pt x="191" y="394"/>
                </a:moveTo>
                <a:lnTo>
                  <a:pt x="191" y="394"/>
                </a:lnTo>
                <a:lnTo>
                  <a:pt x="192" y="393"/>
                </a:lnTo>
                <a:lnTo>
                  <a:pt x="192" y="393"/>
                </a:lnTo>
                <a:lnTo>
                  <a:pt x="192" y="393"/>
                </a:lnTo>
                <a:lnTo>
                  <a:pt x="191" y="393"/>
                </a:lnTo>
                <a:lnTo>
                  <a:pt x="191" y="394"/>
                </a:lnTo>
                <a:lnTo>
                  <a:pt x="191" y="394"/>
                </a:lnTo>
                <a:close/>
                <a:moveTo>
                  <a:pt x="102" y="432"/>
                </a:moveTo>
                <a:lnTo>
                  <a:pt x="102" y="432"/>
                </a:lnTo>
                <a:lnTo>
                  <a:pt x="102" y="432"/>
                </a:lnTo>
                <a:lnTo>
                  <a:pt x="102" y="432"/>
                </a:lnTo>
                <a:lnTo>
                  <a:pt x="104" y="432"/>
                </a:lnTo>
                <a:lnTo>
                  <a:pt x="104" y="432"/>
                </a:lnTo>
                <a:lnTo>
                  <a:pt x="106" y="432"/>
                </a:lnTo>
                <a:lnTo>
                  <a:pt x="106" y="431"/>
                </a:lnTo>
                <a:lnTo>
                  <a:pt x="106" y="431"/>
                </a:lnTo>
                <a:lnTo>
                  <a:pt x="102" y="432"/>
                </a:lnTo>
                <a:lnTo>
                  <a:pt x="102" y="432"/>
                </a:lnTo>
                <a:close/>
                <a:moveTo>
                  <a:pt x="36" y="388"/>
                </a:moveTo>
                <a:lnTo>
                  <a:pt x="36" y="388"/>
                </a:lnTo>
                <a:lnTo>
                  <a:pt x="38" y="388"/>
                </a:lnTo>
                <a:lnTo>
                  <a:pt x="38" y="388"/>
                </a:lnTo>
                <a:lnTo>
                  <a:pt x="42" y="388"/>
                </a:lnTo>
                <a:lnTo>
                  <a:pt x="42" y="388"/>
                </a:lnTo>
                <a:lnTo>
                  <a:pt x="42" y="388"/>
                </a:lnTo>
                <a:lnTo>
                  <a:pt x="42" y="388"/>
                </a:lnTo>
                <a:lnTo>
                  <a:pt x="36" y="388"/>
                </a:lnTo>
                <a:lnTo>
                  <a:pt x="36" y="388"/>
                </a:lnTo>
                <a:close/>
                <a:moveTo>
                  <a:pt x="126" y="338"/>
                </a:moveTo>
                <a:lnTo>
                  <a:pt x="126" y="338"/>
                </a:lnTo>
                <a:lnTo>
                  <a:pt x="126" y="338"/>
                </a:lnTo>
                <a:lnTo>
                  <a:pt x="126" y="338"/>
                </a:lnTo>
                <a:lnTo>
                  <a:pt x="123" y="338"/>
                </a:lnTo>
                <a:lnTo>
                  <a:pt x="120" y="336"/>
                </a:lnTo>
                <a:lnTo>
                  <a:pt x="120" y="336"/>
                </a:lnTo>
                <a:lnTo>
                  <a:pt x="123" y="338"/>
                </a:lnTo>
                <a:lnTo>
                  <a:pt x="126" y="339"/>
                </a:lnTo>
                <a:lnTo>
                  <a:pt x="126" y="339"/>
                </a:lnTo>
                <a:lnTo>
                  <a:pt x="126" y="338"/>
                </a:lnTo>
                <a:lnTo>
                  <a:pt x="126" y="338"/>
                </a:lnTo>
                <a:close/>
                <a:moveTo>
                  <a:pt x="255" y="413"/>
                </a:moveTo>
                <a:lnTo>
                  <a:pt x="255" y="413"/>
                </a:lnTo>
                <a:lnTo>
                  <a:pt x="255" y="416"/>
                </a:lnTo>
                <a:lnTo>
                  <a:pt x="255" y="416"/>
                </a:lnTo>
                <a:lnTo>
                  <a:pt x="259" y="413"/>
                </a:lnTo>
                <a:lnTo>
                  <a:pt x="259" y="413"/>
                </a:lnTo>
                <a:lnTo>
                  <a:pt x="255" y="413"/>
                </a:lnTo>
                <a:lnTo>
                  <a:pt x="255" y="413"/>
                </a:lnTo>
                <a:close/>
                <a:moveTo>
                  <a:pt x="241" y="431"/>
                </a:moveTo>
                <a:lnTo>
                  <a:pt x="241" y="431"/>
                </a:lnTo>
                <a:lnTo>
                  <a:pt x="243" y="431"/>
                </a:lnTo>
                <a:lnTo>
                  <a:pt x="243" y="429"/>
                </a:lnTo>
                <a:lnTo>
                  <a:pt x="243" y="429"/>
                </a:lnTo>
                <a:lnTo>
                  <a:pt x="246" y="427"/>
                </a:lnTo>
                <a:lnTo>
                  <a:pt x="246" y="427"/>
                </a:lnTo>
                <a:lnTo>
                  <a:pt x="241" y="431"/>
                </a:lnTo>
                <a:lnTo>
                  <a:pt x="241" y="431"/>
                </a:lnTo>
                <a:close/>
                <a:moveTo>
                  <a:pt x="25" y="427"/>
                </a:moveTo>
                <a:lnTo>
                  <a:pt x="25" y="427"/>
                </a:lnTo>
                <a:lnTo>
                  <a:pt x="22" y="427"/>
                </a:lnTo>
                <a:lnTo>
                  <a:pt x="20" y="427"/>
                </a:lnTo>
                <a:lnTo>
                  <a:pt x="20" y="427"/>
                </a:lnTo>
                <a:lnTo>
                  <a:pt x="23" y="427"/>
                </a:lnTo>
                <a:lnTo>
                  <a:pt x="23" y="427"/>
                </a:lnTo>
                <a:lnTo>
                  <a:pt x="25" y="427"/>
                </a:lnTo>
                <a:lnTo>
                  <a:pt x="25" y="427"/>
                </a:lnTo>
                <a:close/>
                <a:moveTo>
                  <a:pt x="276" y="407"/>
                </a:moveTo>
                <a:lnTo>
                  <a:pt x="276" y="407"/>
                </a:lnTo>
                <a:lnTo>
                  <a:pt x="276" y="405"/>
                </a:lnTo>
                <a:lnTo>
                  <a:pt x="276" y="404"/>
                </a:lnTo>
                <a:lnTo>
                  <a:pt x="276" y="404"/>
                </a:lnTo>
                <a:lnTo>
                  <a:pt x="276" y="405"/>
                </a:lnTo>
                <a:lnTo>
                  <a:pt x="276" y="407"/>
                </a:lnTo>
                <a:lnTo>
                  <a:pt x="276" y="407"/>
                </a:lnTo>
                <a:close/>
                <a:moveTo>
                  <a:pt x="170" y="420"/>
                </a:moveTo>
                <a:lnTo>
                  <a:pt x="170" y="420"/>
                </a:lnTo>
                <a:lnTo>
                  <a:pt x="170" y="420"/>
                </a:lnTo>
                <a:lnTo>
                  <a:pt x="170" y="420"/>
                </a:lnTo>
                <a:lnTo>
                  <a:pt x="173" y="418"/>
                </a:lnTo>
                <a:lnTo>
                  <a:pt x="173" y="418"/>
                </a:lnTo>
                <a:lnTo>
                  <a:pt x="173" y="416"/>
                </a:lnTo>
                <a:lnTo>
                  <a:pt x="175" y="415"/>
                </a:lnTo>
                <a:lnTo>
                  <a:pt x="175" y="415"/>
                </a:lnTo>
                <a:lnTo>
                  <a:pt x="175" y="416"/>
                </a:lnTo>
                <a:lnTo>
                  <a:pt x="175" y="416"/>
                </a:lnTo>
                <a:lnTo>
                  <a:pt x="170" y="420"/>
                </a:lnTo>
                <a:lnTo>
                  <a:pt x="170" y="420"/>
                </a:lnTo>
                <a:close/>
                <a:moveTo>
                  <a:pt x="271" y="396"/>
                </a:moveTo>
                <a:lnTo>
                  <a:pt x="271" y="396"/>
                </a:lnTo>
                <a:lnTo>
                  <a:pt x="271" y="398"/>
                </a:lnTo>
                <a:lnTo>
                  <a:pt x="271" y="398"/>
                </a:lnTo>
                <a:lnTo>
                  <a:pt x="271" y="398"/>
                </a:lnTo>
                <a:lnTo>
                  <a:pt x="271" y="398"/>
                </a:lnTo>
                <a:lnTo>
                  <a:pt x="271" y="394"/>
                </a:lnTo>
                <a:lnTo>
                  <a:pt x="271" y="394"/>
                </a:lnTo>
                <a:lnTo>
                  <a:pt x="271" y="394"/>
                </a:lnTo>
                <a:lnTo>
                  <a:pt x="271" y="394"/>
                </a:lnTo>
                <a:lnTo>
                  <a:pt x="271" y="396"/>
                </a:lnTo>
                <a:lnTo>
                  <a:pt x="271" y="396"/>
                </a:lnTo>
                <a:close/>
                <a:moveTo>
                  <a:pt x="88" y="334"/>
                </a:moveTo>
                <a:lnTo>
                  <a:pt x="88" y="334"/>
                </a:lnTo>
                <a:lnTo>
                  <a:pt x="85" y="334"/>
                </a:lnTo>
                <a:lnTo>
                  <a:pt x="85" y="334"/>
                </a:lnTo>
                <a:lnTo>
                  <a:pt x="88" y="336"/>
                </a:lnTo>
                <a:lnTo>
                  <a:pt x="88" y="336"/>
                </a:lnTo>
                <a:lnTo>
                  <a:pt x="88" y="334"/>
                </a:lnTo>
                <a:lnTo>
                  <a:pt x="88" y="334"/>
                </a:lnTo>
                <a:close/>
                <a:moveTo>
                  <a:pt x="66" y="434"/>
                </a:moveTo>
                <a:lnTo>
                  <a:pt x="66" y="434"/>
                </a:lnTo>
                <a:lnTo>
                  <a:pt x="63" y="434"/>
                </a:lnTo>
                <a:lnTo>
                  <a:pt x="61" y="434"/>
                </a:lnTo>
                <a:lnTo>
                  <a:pt x="61" y="434"/>
                </a:lnTo>
                <a:lnTo>
                  <a:pt x="66" y="434"/>
                </a:lnTo>
                <a:lnTo>
                  <a:pt x="66" y="434"/>
                </a:lnTo>
                <a:close/>
                <a:moveTo>
                  <a:pt x="180" y="319"/>
                </a:moveTo>
                <a:lnTo>
                  <a:pt x="180" y="319"/>
                </a:lnTo>
                <a:lnTo>
                  <a:pt x="183" y="317"/>
                </a:lnTo>
                <a:lnTo>
                  <a:pt x="183" y="317"/>
                </a:lnTo>
                <a:lnTo>
                  <a:pt x="181" y="317"/>
                </a:lnTo>
                <a:lnTo>
                  <a:pt x="180" y="319"/>
                </a:lnTo>
                <a:lnTo>
                  <a:pt x="180" y="319"/>
                </a:lnTo>
                <a:close/>
                <a:moveTo>
                  <a:pt x="251" y="252"/>
                </a:moveTo>
                <a:lnTo>
                  <a:pt x="251" y="252"/>
                </a:lnTo>
                <a:lnTo>
                  <a:pt x="249" y="252"/>
                </a:lnTo>
                <a:lnTo>
                  <a:pt x="249" y="254"/>
                </a:lnTo>
                <a:lnTo>
                  <a:pt x="249" y="254"/>
                </a:lnTo>
                <a:lnTo>
                  <a:pt x="247" y="256"/>
                </a:lnTo>
                <a:lnTo>
                  <a:pt x="247" y="256"/>
                </a:lnTo>
                <a:lnTo>
                  <a:pt x="249" y="256"/>
                </a:lnTo>
                <a:lnTo>
                  <a:pt x="249" y="256"/>
                </a:lnTo>
                <a:lnTo>
                  <a:pt x="251" y="252"/>
                </a:lnTo>
                <a:lnTo>
                  <a:pt x="251" y="252"/>
                </a:lnTo>
                <a:close/>
                <a:moveTo>
                  <a:pt x="210" y="410"/>
                </a:moveTo>
                <a:lnTo>
                  <a:pt x="210" y="410"/>
                </a:lnTo>
                <a:lnTo>
                  <a:pt x="211" y="409"/>
                </a:lnTo>
                <a:lnTo>
                  <a:pt x="211" y="409"/>
                </a:lnTo>
                <a:lnTo>
                  <a:pt x="211" y="409"/>
                </a:lnTo>
                <a:lnTo>
                  <a:pt x="211" y="409"/>
                </a:lnTo>
                <a:lnTo>
                  <a:pt x="210" y="409"/>
                </a:lnTo>
                <a:lnTo>
                  <a:pt x="210" y="410"/>
                </a:lnTo>
                <a:lnTo>
                  <a:pt x="210" y="410"/>
                </a:lnTo>
                <a:close/>
                <a:moveTo>
                  <a:pt x="161" y="435"/>
                </a:moveTo>
                <a:lnTo>
                  <a:pt x="161" y="435"/>
                </a:lnTo>
                <a:lnTo>
                  <a:pt x="159" y="435"/>
                </a:lnTo>
                <a:lnTo>
                  <a:pt x="159" y="435"/>
                </a:lnTo>
                <a:lnTo>
                  <a:pt x="159" y="437"/>
                </a:lnTo>
                <a:lnTo>
                  <a:pt x="159" y="437"/>
                </a:lnTo>
                <a:lnTo>
                  <a:pt x="161" y="435"/>
                </a:lnTo>
                <a:lnTo>
                  <a:pt x="161" y="435"/>
                </a:lnTo>
                <a:close/>
                <a:moveTo>
                  <a:pt x="151" y="290"/>
                </a:moveTo>
                <a:lnTo>
                  <a:pt x="151" y="290"/>
                </a:lnTo>
                <a:lnTo>
                  <a:pt x="151" y="289"/>
                </a:lnTo>
                <a:lnTo>
                  <a:pt x="151" y="289"/>
                </a:lnTo>
                <a:lnTo>
                  <a:pt x="150" y="289"/>
                </a:lnTo>
                <a:lnTo>
                  <a:pt x="150" y="289"/>
                </a:lnTo>
                <a:lnTo>
                  <a:pt x="148" y="290"/>
                </a:lnTo>
                <a:lnTo>
                  <a:pt x="148" y="290"/>
                </a:lnTo>
                <a:lnTo>
                  <a:pt x="151" y="290"/>
                </a:lnTo>
                <a:lnTo>
                  <a:pt x="151" y="290"/>
                </a:lnTo>
                <a:close/>
                <a:moveTo>
                  <a:pt x="154" y="109"/>
                </a:moveTo>
                <a:lnTo>
                  <a:pt x="154" y="109"/>
                </a:lnTo>
                <a:lnTo>
                  <a:pt x="153" y="109"/>
                </a:lnTo>
                <a:lnTo>
                  <a:pt x="153" y="109"/>
                </a:lnTo>
                <a:lnTo>
                  <a:pt x="151" y="112"/>
                </a:lnTo>
                <a:lnTo>
                  <a:pt x="151" y="112"/>
                </a:lnTo>
                <a:lnTo>
                  <a:pt x="151" y="112"/>
                </a:lnTo>
                <a:lnTo>
                  <a:pt x="151" y="112"/>
                </a:lnTo>
                <a:lnTo>
                  <a:pt x="154" y="109"/>
                </a:lnTo>
                <a:lnTo>
                  <a:pt x="154" y="109"/>
                </a:lnTo>
                <a:close/>
                <a:moveTo>
                  <a:pt x="268" y="402"/>
                </a:moveTo>
                <a:lnTo>
                  <a:pt x="268" y="402"/>
                </a:lnTo>
                <a:lnTo>
                  <a:pt x="270" y="402"/>
                </a:lnTo>
                <a:lnTo>
                  <a:pt x="270" y="401"/>
                </a:lnTo>
                <a:lnTo>
                  <a:pt x="270" y="401"/>
                </a:lnTo>
                <a:lnTo>
                  <a:pt x="268" y="402"/>
                </a:lnTo>
                <a:lnTo>
                  <a:pt x="268" y="402"/>
                </a:lnTo>
                <a:close/>
                <a:moveTo>
                  <a:pt x="129" y="183"/>
                </a:moveTo>
                <a:lnTo>
                  <a:pt x="129" y="183"/>
                </a:lnTo>
                <a:lnTo>
                  <a:pt x="131" y="181"/>
                </a:lnTo>
                <a:lnTo>
                  <a:pt x="131" y="180"/>
                </a:lnTo>
                <a:lnTo>
                  <a:pt x="131" y="180"/>
                </a:lnTo>
                <a:lnTo>
                  <a:pt x="129" y="183"/>
                </a:lnTo>
                <a:lnTo>
                  <a:pt x="129" y="183"/>
                </a:lnTo>
                <a:close/>
                <a:moveTo>
                  <a:pt x="175" y="68"/>
                </a:moveTo>
                <a:lnTo>
                  <a:pt x="175" y="68"/>
                </a:lnTo>
                <a:lnTo>
                  <a:pt x="175" y="68"/>
                </a:lnTo>
                <a:lnTo>
                  <a:pt x="173" y="66"/>
                </a:lnTo>
                <a:lnTo>
                  <a:pt x="173" y="66"/>
                </a:lnTo>
                <a:lnTo>
                  <a:pt x="175" y="68"/>
                </a:lnTo>
                <a:lnTo>
                  <a:pt x="175" y="68"/>
                </a:lnTo>
                <a:close/>
                <a:moveTo>
                  <a:pt x="271" y="382"/>
                </a:moveTo>
                <a:lnTo>
                  <a:pt x="271" y="382"/>
                </a:lnTo>
                <a:lnTo>
                  <a:pt x="271" y="382"/>
                </a:lnTo>
                <a:lnTo>
                  <a:pt x="271" y="382"/>
                </a:lnTo>
                <a:lnTo>
                  <a:pt x="273" y="379"/>
                </a:lnTo>
                <a:lnTo>
                  <a:pt x="273" y="379"/>
                </a:lnTo>
                <a:lnTo>
                  <a:pt x="271" y="379"/>
                </a:lnTo>
                <a:lnTo>
                  <a:pt x="271" y="379"/>
                </a:lnTo>
                <a:lnTo>
                  <a:pt x="271" y="382"/>
                </a:lnTo>
                <a:lnTo>
                  <a:pt x="271" y="382"/>
                </a:lnTo>
                <a:close/>
                <a:moveTo>
                  <a:pt x="135" y="151"/>
                </a:moveTo>
                <a:lnTo>
                  <a:pt x="135" y="151"/>
                </a:lnTo>
                <a:lnTo>
                  <a:pt x="132" y="151"/>
                </a:lnTo>
                <a:lnTo>
                  <a:pt x="132" y="151"/>
                </a:lnTo>
                <a:lnTo>
                  <a:pt x="134" y="151"/>
                </a:lnTo>
                <a:lnTo>
                  <a:pt x="134" y="151"/>
                </a:lnTo>
                <a:lnTo>
                  <a:pt x="135" y="151"/>
                </a:lnTo>
                <a:lnTo>
                  <a:pt x="135" y="151"/>
                </a:lnTo>
                <a:close/>
                <a:moveTo>
                  <a:pt x="131" y="353"/>
                </a:moveTo>
                <a:lnTo>
                  <a:pt x="131" y="353"/>
                </a:lnTo>
                <a:lnTo>
                  <a:pt x="131" y="353"/>
                </a:lnTo>
                <a:lnTo>
                  <a:pt x="131" y="353"/>
                </a:lnTo>
                <a:lnTo>
                  <a:pt x="131" y="350"/>
                </a:lnTo>
                <a:lnTo>
                  <a:pt x="131" y="350"/>
                </a:lnTo>
                <a:lnTo>
                  <a:pt x="131" y="353"/>
                </a:lnTo>
                <a:lnTo>
                  <a:pt x="131" y="353"/>
                </a:lnTo>
                <a:close/>
                <a:moveTo>
                  <a:pt x="31" y="398"/>
                </a:moveTo>
                <a:lnTo>
                  <a:pt x="31" y="398"/>
                </a:lnTo>
                <a:lnTo>
                  <a:pt x="30" y="398"/>
                </a:lnTo>
                <a:lnTo>
                  <a:pt x="30" y="398"/>
                </a:lnTo>
                <a:lnTo>
                  <a:pt x="30" y="399"/>
                </a:lnTo>
                <a:lnTo>
                  <a:pt x="30" y="399"/>
                </a:lnTo>
                <a:lnTo>
                  <a:pt x="31" y="398"/>
                </a:lnTo>
                <a:lnTo>
                  <a:pt x="31" y="398"/>
                </a:lnTo>
                <a:close/>
                <a:moveTo>
                  <a:pt x="156" y="287"/>
                </a:moveTo>
                <a:lnTo>
                  <a:pt x="156" y="287"/>
                </a:lnTo>
                <a:lnTo>
                  <a:pt x="158" y="287"/>
                </a:lnTo>
                <a:lnTo>
                  <a:pt x="158" y="287"/>
                </a:lnTo>
                <a:lnTo>
                  <a:pt x="158" y="286"/>
                </a:lnTo>
                <a:lnTo>
                  <a:pt x="158" y="286"/>
                </a:lnTo>
                <a:lnTo>
                  <a:pt x="156" y="287"/>
                </a:lnTo>
                <a:lnTo>
                  <a:pt x="156" y="287"/>
                </a:lnTo>
                <a:close/>
                <a:moveTo>
                  <a:pt x="208" y="117"/>
                </a:moveTo>
                <a:lnTo>
                  <a:pt x="208" y="117"/>
                </a:lnTo>
                <a:lnTo>
                  <a:pt x="206" y="117"/>
                </a:lnTo>
                <a:lnTo>
                  <a:pt x="206" y="118"/>
                </a:lnTo>
                <a:lnTo>
                  <a:pt x="206" y="118"/>
                </a:lnTo>
                <a:lnTo>
                  <a:pt x="208" y="117"/>
                </a:lnTo>
                <a:lnTo>
                  <a:pt x="208" y="117"/>
                </a:lnTo>
                <a:close/>
                <a:moveTo>
                  <a:pt x="263" y="393"/>
                </a:moveTo>
                <a:lnTo>
                  <a:pt x="263" y="393"/>
                </a:lnTo>
                <a:lnTo>
                  <a:pt x="263" y="394"/>
                </a:lnTo>
                <a:lnTo>
                  <a:pt x="263" y="394"/>
                </a:lnTo>
                <a:lnTo>
                  <a:pt x="265" y="393"/>
                </a:lnTo>
                <a:lnTo>
                  <a:pt x="265" y="393"/>
                </a:lnTo>
                <a:lnTo>
                  <a:pt x="263" y="393"/>
                </a:lnTo>
                <a:lnTo>
                  <a:pt x="263" y="393"/>
                </a:lnTo>
                <a:close/>
                <a:moveTo>
                  <a:pt x="79" y="421"/>
                </a:moveTo>
                <a:lnTo>
                  <a:pt x="79" y="421"/>
                </a:lnTo>
                <a:lnTo>
                  <a:pt x="80" y="421"/>
                </a:lnTo>
                <a:lnTo>
                  <a:pt x="82" y="421"/>
                </a:lnTo>
                <a:lnTo>
                  <a:pt x="82" y="421"/>
                </a:lnTo>
                <a:lnTo>
                  <a:pt x="79" y="421"/>
                </a:lnTo>
                <a:lnTo>
                  <a:pt x="79" y="421"/>
                </a:lnTo>
                <a:close/>
                <a:moveTo>
                  <a:pt x="36" y="429"/>
                </a:moveTo>
                <a:lnTo>
                  <a:pt x="36" y="429"/>
                </a:lnTo>
                <a:lnTo>
                  <a:pt x="39" y="429"/>
                </a:lnTo>
                <a:lnTo>
                  <a:pt x="39" y="429"/>
                </a:lnTo>
                <a:lnTo>
                  <a:pt x="39" y="429"/>
                </a:lnTo>
                <a:lnTo>
                  <a:pt x="39" y="429"/>
                </a:lnTo>
                <a:lnTo>
                  <a:pt x="36" y="429"/>
                </a:lnTo>
                <a:lnTo>
                  <a:pt x="36" y="429"/>
                </a:lnTo>
                <a:close/>
                <a:moveTo>
                  <a:pt x="109" y="352"/>
                </a:moveTo>
                <a:lnTo>
                  <a:pt x="109" y="352"/>
                </a:lnTo>
                <a:lnTo>
                  <a:pt x="109" y="352"/>
                </a:lnTo>
                <a:lnTo>
                  <a:pt x="110" y="353"/>
                </a:lnTo>
                <a:lnTo>
                  <a:pt x="110" y="353"/>
                </a:lnTo>
                <a:lnTo>
                  <a:pt x="109" y="352"/>
                </a:lnTo>
                <a:lnTo>
                  <a:pt x="109" y="352"/>
                </a:lnTo>
                <a:close/>
                <a:moveTo>
                  <a:pt x="241" y="210"/>
                </a:moveTo>
                <a:lnTo>
                  <a:pt x="241" y="210"/>
                </a:lnTo>
                <a:lnTo>
                  <a:pt x="241" y="210"/>
                </a:lnTo>
                <a:lnTo>
                  <a:pt x="241" y="210"/>
                </a:lnTo>
                <a:lnTo>
                  <a:pt x="241" y="211"/>
                </a:lnTo>
                <a:lnTo>
                  <a:pt x="241" y="211"/>
                </a:lnTo>
                <a:lnTo>
                  <a:pt x="241" y="211"/>
                </a:lnTo>
                <a:lnTo>
                  <a:pt x="241" y="211"/>
                </a:lnTo>
                <a:lnTo>
                  <a:pt x="241" y="210"/>
                </a:lnTo>
                <a:lnTo>
                  <a:pt x="241" y="210"/>
                </a:lnTo>
                <a:close/>
                <a:moveTo>
                  <a:pt x="46" y="426"/>
                </a:moveTo>
                <a:lnTo>
                  <a:pt x="46" y="426"/>
                </a:lnTo>
                <a:lnTo>
                  <a:pt x="49" y="426"/>
                </a:lnTo>
                <a:lnTo>
                  <a:pt x="49" y="426"/>
                </a:lnTo>
                <a:lnTo>
                  <a:pt x="46" y="426"/>
                </a:lnTo>
                <a:lnTo>
                  <a:pt x="46" y="426"/>
                </a:lnTo>
                <a:close/>
                <a:moveTo>
                  <a:pt x="132" y="394"/>
                </a:moveTo>
                <a:lnTo>
                  <a:pt x="132" y="394"/>
                </a:lnTo>
                <a:lnTo>
                  <a:pt x="135" y="393"/>
                </a:lnTo>
                <a:lnTo>
                  <a:pt x="135" y="393"/>
                </a:lnTo>
                <a:lnTo>
                  <a:pt x="134" y="393"/>
                </a:lnTo>
                <a:lnTo>
                  <a:pt x="132" y="394"/>
                </a:lnTo>
                <a:lnTo>
                  <a:pt x="132" y="394"/>
                </a:lnTo>
                <a:close/>
                <a:moveTo>
                  <a:pt x="3" y="402"/>
                </a:moveTo>
                <a:lnTo>
                  <a:pt x="3" y="402"/>
                </a:lnTo>
                <a:lnTo>
                  <a:pt x="3" y="402"/>
                </a:lnTo>
                <a:lnTo>
                  <a:pt x="3" y="402"/>
                </a:lnTo>
                <a:lnTo>
                  <a:pt x="3" y="399"/>
                </a:lnTo>
                <a:lnTo>
                  <a:pt x="3" y="399"/>
                </a:lnTo>
                <a:lnTo>
                  <a:pt x="3" y="399"/>
                </a:lnTo>
                <a:lnTo>
                  <a:pt x="3" y="399"/>
                </a:lnTo>
                <a:lnTo>
                  <a:pt x="3" y="402"/>
                </a:lnTo>
                <a:lnTo>
                  <a:pt x="3" y="402"/>
                </a:lnTo>
                <a:close/>
                <a:moveTo>
                  <a:pt x="153" y="407"/>
                </a:moveTo>
                <a:lnTo>
                  <a:pt x="153" y="407"/>
                </a:lnTo>
                <a:lnTo>
                  <a:pt x="151" y="407"/>
                </a:lnTo>
                <a:lnTo>
                  <a:pt x="151" y="407"/>
                </a:lnTo>
                <a:lnTo>
                  <a:pt x="151" y="407"/>
                </a:lnTo>
                <a:lnTo>
                  <a:pt x="153" y="407"/>
                </a:lnTo>
                <a:lnTo>
                  <a:pt x="153" y="407"/>
                </a:lnTo>
                <a:close/>
                <a:moveTo>
                  <a:pt x="186" y="13"/>
                </a:moveTo>
                <a:lnTo>
                  <a:pt x="186" y="13"/>
                </a:lnTo>
                <a:lnTo>
                  <a:pt x="188" y="13"/>
                </a:lnTo>
                <a:lnTo>
                  <a:pt x="188" y="13"/>
                </a:lnTo>
                <a:lnTo>
                  <a:pt x="188" y="11"/>
                </a:lnTo>
                <a:lnTo>
                  <a:pt x="188" y="11"/>
                </a:lnTo>
                <a:lnTo>
                  <a:pt x="186" y="13"/>
                </a:lnTo>
                <a:lnTo>
                  <a:pt x="186" y="13"/>
                </a:lnTo>
                <a:close/>
                <a:moveTo>
                  <a:pt x="115" y="181"/>
                </a:moveTo>
                <a:lnTo>
                  <a:pt x="115" y="181"/>
                </a:lnTo>
                <a:lnTo>
                  <a:pt x="115" y="180"/>
                </a:lnTo>
                <a:lnTo>
                  <a:pt x="115" y="180"/>
                </a:lnTo>
                <a:lnTo>
                  <a:pt x="113" y="180"/>
                </a:lnTo>
                <a:lnTo>
                  <a:pt x="113" y="180"/>
                </a:lnTo>
                <a:lnTo>
                  <a:pt x="113" y="180"/>
                </a:lnTo>
                <a:lnTo>
                  <a:pt x="113" y="180"/>
                </a:lnTo>
                <a:lnTo>
                  <a:pt x="115" y="181"/>
                </a:lnTo>
                <a:lnTo>
                  <a:pt x="115" y="181"/>
                </a:lnTo>
                <a:close/>
                <a:moveTo>
                  <a:pt x="247" y="429"/>
                </a:moveTo>
                <a:lnTo>
                  <a:pt x="247" y="429"/>
                </a:lnTo>
                <a:lnTo>
                  <a:pt x="247" y="429"/>
                </a:lnTo>
                <a:lnTo>
                  <a:pt x="247" y="429"/>
                </a:lnTo>
                <a:lnTo>
                  <a:pt x="249" y="429"/>
                </a:lnTo>
                <a:lnTo>
                  <a:pt x="249" y="429"/>
                </a:lnTo>
                <a:lnTo>
                  <a:pt x="249" y="429"/>
                </a:lnTo>
                <a:lnTo>
                  <a:pt x="249" y="429"/>
                </a:lnTo>
                <a:lnTo>
                  <a:pt x="247" y="429"/>
                </a:lnTo>
                <a:lnTo>
                  <a:pt x="247" y="429"/>
                </a:lnTo>
                <a:close/>
                <a:moveTo>
                  <a:pt x="38" y="427"/>
                </a:moveTo>
                <a:lnTo>
                  <a:pt x="38" y="427"/>
                </a:lnTo>
                <a:lnTo>
                  <a:pt x="38" y="426"/>
                </a:lnTo>
                <a:lnTo>
                  <a:pt x="38" y="426"/>
                </a:lnTo>
                <a:lnTo>
                  <a:pt x="36" y="426"/>
                </a:lnTo>
                <a:lnTo>
                  <a:pt x="36" y="426"/>
                </a:lnTo>
                <a:lnTo>
                  <a:pt x="36" y="427"/>
                </a:lnTo>
                <a:lnTo>
                  <a:pt x="36" y="427"/>
                </a:lnTo>
                <a:lnTo>
                  <a:pt x="38" y="427"/>
                </a:lnTo>
                <a:lnTo>
                  <a:pt x="38" y="427"/>
                </a:lnTo>
                <a:close/>
                <a:moveTo>
                  <a:pt x="189" y="431"/>
                </a:moveTo>
                <a:lnTo>
                  <a:pt x="189" y="431"/>
                </a:lnTo>
                <a:lnTo>
                  <a:pt x="188" y="432"/>
                </a:lnTo>
                <a:lnTo>
                  <a:pt x="188" y="432"/>
                </a:lnTo>
                <a:lnTo>
                  <a:pt x="189" y="432"/>
                </a:lnTo>
                <a:lnTo>
                  <a:pt x="189" y="431"/>
                </a:lnTo>
                <a:lnTo>
                  <a:pt x="189" y="431"/>
                </a:lnTo>
                <a:close/>
                <a:moveTo>
                  <a:pt x="192" y="442"/>
                </a:moveTo>
                <a:lnTo>
                  <a:pt x="192" y="442"/>
                </a:lnTo>
                <a:lnTo>
                  <a:pt x="192" y="442"/>
                </a:lnTo>
                <a:lnTo>
                  <a:pt x="192" y="442"/>
                </a:lnTo>
                <a:lnTo>
                  <a:pt x="191" y="442"/>
                </a:lnTo>
                <a:lnTo>
                  <a:pt x="191" y="442"/>
                </a:lnTo>
                <a:lnTo>
                  <a:pt x="191" y="442"/>
                </a:lnTo>
                <a:lnTo>
                  <a:pt x="191" y="442"/>
                </a:lnTo>
                <a:lnTo>
                  <a:pt x="192" y="442"/>
                </a:lnTo>
                <a:lnTo>
                  <a:pt x="192" y="442"/>
                </a:lnTo>
                <a:close/>
                <a:moveTo>
                  <a:pt x="181" y="344"/>
                </a:moveTo>
                <a:lnTo>
                  <a:pt x="181" y="344"/>
                </a:lnTo>
                <a:lnTo>
                  <a:pt x="180" y="345"/>
                </a:lnTo>
                <a:lnTo>
                  <a:pt x="180" y="345"/>
                </a:lnTo>
                <a:lnTo>
                  <a:pt x="181" y="345"/>
                </a:lnTo>
                <a:lnTo>
                  <a:pt x="181" y="344"/>
                </a:lnTo>
                <a:lnTo>
                  <a:pt x="181" y="344"/>
                </a:lnTo>
                <a:close/>
                <a:moveTo>
                  <a:pt x="266" y="437"/>
                </a:moveTo>
                <a:lnTo>
                  <a:pt x="266" y="437"/>
                </a:lnTo>
                <a:lnTo>
                  <a:pt x="268" y="435"/>
                </a:lnTo>
                <a:lnTo>
                  <a:pt x="268" y="435"/>
                </a:lnTo>
                <a:lnTo>
                  <a:pt x="266" y="435"/>
                </a:lnTo>
                <a:lnTo>
                  <a:pt x="266" y="437"/>
                </a:lnTo>
                <a:lnTo>
                  <a:pt x="266" y="437"/>
                </a:lnTo>
                <a:close/>
                <a:moveTo>
                  <a:pt x="259" y="205"/>
                </a:moveTo>
                <a:lnTo>
                  <a:pt x="259" y="205"/>
                </a:lnTo>
                <a:lnTo>
                  <a:pt x="259" y="205"/>
                </a:lnTo>
                <a:lnTo>
                  <a:pt x="259" y="205"/>
                </a:lnTo>
                <a:lnTo>
                  <a:pt x="259" y="205"/>
                </a:lnTo>
                <a:lnTo>
                  <a:pt x="259" y="205"/>
                </a:lnTo>
                <a:lnTo>
                  <a:pt x="259" y="205"/>
                </a:lnTo>
                <a:close/>
                <a:moveTo>
                  <a:pt x="236" y="375"/>
                </a:moveTo>
                <a:lnTo>
                  <a:pt x="236" y="375"/>
                </a:lnTo>
                <a:lnTo>
                  <a:pt x="236" y="375"/>
                </a:lnTo>
                <a:lnTo>
                  <a:pt x="236" y="375"/>
                </a:lnTo>
                <a:lnTo>
                  <a:pt x="235" y="375"/>
                </a:lnTo>
                <a:lnTo>
                  <a:pt x="235" y="375"/>
                </a:lnTo>
                <a:lnTo>
                  <a:pt x="235" y="375"/>
                </a:lnTo>
                <a:lnTo>
                  <a:pt x="235" y="375"/>
                </a:lnTo>
                <a:lnTo>
                  <a:pt x="236" y="375"/>
                </a:lnTo>
                <a:lnTo>
                  <a:pt x="236" y="375"/>
                </a:lnTo>
                <a:close/>
                <a:moveTo>
                  <a:pt x="213" y="442"/>
                </a:moveTo>
                <a:lnTo>
                  <a:pt x="213" y="442"/>
                </a:lnTo>
                <a:lnTo>
                  <a:pt x="213" y="442"/>
                </a:lnTo>
                <a:lnTo>
                  <a:pt x="213" y="442"/>
                </a:lnTo>
                <a:lnTo>
                  <a:pt x="214" y="442"/>
                </a:lnTo>
                <a:lnTo>
                  <a:pt x="214" y="442"/>
                </a:lnTo>
                <a:lnTo>
                  <a:pt x="213" y="442"/>
                </a:lnTo>
                <a:lnTo>
                  <a:pt x="213" y="442"/>
                </a:lnTo>
                <a:close/>
                <a:moveTo>
                  <a:pt x="233" y="375"/>
                </a:moveTo>
                <a:lnTo>
                  <a:pt x="233" y="375"/>
                </a:lnTo>
                <a:lnTo>
                  <a:pt x="233" y="375"/>
                </a:lnTo>
                <a:lnTo>
                  <a:pt x="233" y="375"/>
                </a:lnTo>
                <a:lnTo>
                  <a:pt x="232" y="375"/>
                </a:lnTo>
                <a:lnTo>
                  <a:pt x="232" y="375"/>
                </a:lnTo>
                <a:lnTo>
                  <a:pt x="232" y="375"/>
                </a:lnTo>
                <a:lnTo>
                  <a:pt x="232" y="375"/>
                </a:lnTo>
                <a:lnTo>
                  <a:pt x="233" y="375"/>
                </a:lnTo>
                <a:lnTo>
                  <a:pt x="233" y="375"/>
                </a:lnTo>
                <a:close/>
                <a:moveTo>
                  <a:pt x="36" y="301"/>
                </a:moveTo>
                <a:lnTo>
                  <a:pt x="36" y="301"/>
                </a:lnTo>
                <a:lnTo>
                  <a:pt x="36" y="301"/>
                </a:lnTo>
                <a:lnTo>
                  <a:pt x="36" y="301"/>
                </a:lnTo>
                <a:lnTo>
                  <a:pt x="36" y="301"/>
                </a:lnTo>
                <a:lnTo>
                  <a:pt x="36" y="301"/>
                </a:lnTo>
                <a:lnTo>
                  <a:pt x="36" y="301"/>
                </a:lnTo>
                <a:lnTo>
                  <a:pt x="36" y="301"/>
                </a:lnTo>
                <a:lnTo>
                  <a:pt x="36" y="301"/>
                </a:lnTo>
                <a:lnTo>
                  <a:pt x="36" y="301"/>
                </a:lnTo>
                <a:close/>
                <a:moveTo>
                  <a:pt x="229" y="181"/>
                </a:moveTo>
                <a:lnTo>
                  <a:pt x="229" y="181"/>
                </a:lnTo>
                <a:lnTo>
                  <a:pt x="229" y="181"/>
                </a:lnTo>
                <a:lnTo>
                  <a:pt x="229" y="181"/>
                </a:lnTo>
                <a:lnTo>
                  <a:pt x="230" y="181"/>
                </a:lnTo>
                <a:lnTo>
                  <a:pt x="230" y="181"/>
                </a:lnTo>
                <a:lnTo>
                  <a:pt x="229" y="181"/>
                </a:lnTo>
                <a:lnTo>
                  <a:pt x="229" y="181"/>
                </a:lnTo>
                <a:lnTo>
                  <a:pt x="229" y="181"/>
                </a:lnTo>
                <a:lnTo>
                  <a:pt x="229" y="181"/>
                </a:lnTo>
                <a:close/>
                <a:moveTo>
                  <a:pt x="139" y="380"/>
                </a:moveTo>
                <a:lnTo>
                  <a:pt x="139" y="380"/>
                </a:lnTo>
                <a:lnTo>
                  <a:pt x="139" y="380"/>
                </a:lnTo>
                <a:lnTo>
                  <a:pt x="139" y="380"/>
                </a:lnTo>
                <a:lnTo>
                  <a:pt x="137" y="380"/>
                </a:lnTo>
                <a:lnTo>
                  <a:pt x="137" y="380"/>
                </a:lnTo>
                <a:lnTo>
                  <a:pt x="139" y="380"/>
                </a:lnTo>
                <a:lnTo>
                  <a:pt x="139" y="380"/>
                </a:lnTo>
                <a:close/>
                <a:moveTo>
                  <a:pt x="150" y="309"/>
                </a:moveTo>
                <a:lnTo>
                  <a:pt x="150" y="309"/>
                </a:lnTo>
                <a:lnTo>
                  <a:pt x="150" y="309"/>
                </a:lnTo>
                <a:lnTo>
                  <a:pt x="150" y="309"/>
                </a:lnTo>
                <a:lnTo>
                  <a:pt x="150" y="309"/>
                </a:lnTo>
                <a:lnTo>
                  <a:pt x="150" y="309"/>
                </a:lnTo>
                <a:lnTo>
                  <a:pt x="150" y="309"/>
                </a:lnTo>
                <a:lnTo>
                  <a:pt x="150" y="309"/>
                </a:lnTo>
                <a:lnTo>
                  <a:pt x="150" y="309"/>
                </a:lnTo>
                <a:lnTo>
                  <a:pt x="150" y="309"/>
                </a:lnTo>
                <a:close/>
                <a:moveTo>
                  <a:pt x="181" y="322"/>
                </a:moveTo>
                <a:lnTo>
                  <a:pt x="181" y="322"/>
                </a:lnTo>
                <a:lnTo>
                  <a:pt x="181" y="322"/>
                </a:lnTo>
                <a:lnTo>
                  <a:pt x="181" y="322"/>
                </a:lnTo>
                <a:lnTo>
                  <a:pt x="181" y="322"/>
                </a:lnTo>
                <a:lnTo>
                  <a:pt x="181" y="322"/>
                </a:lnTo>
                <a:lnTo>
                  <a:pt x="181" y="322"/>
                </a:lnTo>
                <a:lnTo>
                  <a:pt x="181" y="322"/>
                </a:lnTo>
                <a:lnTo>
                  <a:pt x="181" y="322"/>
                </a:lnTo>
                <a:lnTo>
                  <a:pt x="181" y="322"/>
                </a:lnTo>
                <a:close/>
                <a:moveTo>
                  <a:pt x="244" y="374"/>
                </a:moveTo>
                <a:lnTo>
                  <a:pt x="244" y="374"/>
                </a:lnTo>
                <a:lnTo>
                  <a:pt x="244" y="374"/>
                </a:lnTo>
                <a:lnTo>
                  <a:pt x="244" y="374"/>
                </a:lnTo>
                <a:lnTo>
                  <a:pt x="244" y="374"/>
                </a:lnTo>
                <a:lnTo>
                  <a:pt x="244" y="374"/>
                </a:lnTo>
                <a:lnTo>
                  <a:pt x="244" y="374"/>
                </a:lnTo>
                <a:lnTo>
                  <a:pt x="244" y="374"/>
                </a:lnTo>
                <a:lnTo>
                  <a:pt x="244" y="374"/>
                </a:lnTo>
                <a:lnTo>
                  <a:pt x="244" y="374"/>
                </a:lnTo>
                <a:close/>
                <a:moveTo>
                  <a:pt x="246" y="374"/>
                </a:moveTo>
                <a:lnTo>
                  <a:pt x="246" y="374"/>
                </a:lnTo>
                <a:lnTo>
                  <a:pt x="246" y="374"/>
                </a:lnTo>
                <a:lnTo>
                  <a:pt x="246" y="374"/>
                </a:lnTo>
                <a:lnTo>
                  <a:pt x="246" y="374"/>
                </a:lnTo>
                <a:lnTo>
                  <a:pt x="246" y="374"/>
                </a:lnTo>
                <a:lnTo>
                  <a:pt x="246" y="374"/>
                </a:lnTo>
                <a:lnTo>
                  <a:pt x="246" y="374"/>
                </a:lnTo>
                <a:lnTo>
                  <a:pt x="246" y="374"/>
                </a:lnTo>
                <a:lnTo>
                  <a:pt x="246" y="374"/>
                </a:lnTo>
                <a:close/>
                <a:moveTo>
                  <a:pt x="80" y="442"/>
                </a:moveTo>
                <a:lnTo>
                  <a:pt x="80" y="442"/>
                </a:lnTo>
                <a:lnTo>
                  <a:pt x="80" y="442"/>
                </a:lnTo>
                <a:lnTo>
                  <a:pt x="80" y="442"/>
                </a:lnTo>
                <a:lnTo>
                  <a:pt x="80" y="442"/>
                </a:lnTo>
                <a:lnTo>
                  <a:pt x="80" y="442"/>
                </a:lnTo>
                <a:lnTo>
                  <a:pt x="80" y="442"/>
                </a:lnTo>
                <a:lnTo>
                  <a:pt x="80" y="442"/>
                </a:lnTo>
                <a:lnTo>
                  <a:pt x="80" y="442"/>
                </a:lnTo>
                <a:lnTo>
                  <a:pt x="80" y="442"/>
                </a:lnTo>
                <a:close/>
                <a:moveTo>
                  <a:pt x="118" y="339"/>
                </a:moveTo>
                <a:lnTo>
                  <a:pt x="118" y="339"/>
                </a:lnTo>
                <a:lnTo>
                  <a:pt x="120" y="339"/>
                </a:lnTo>
                <a:lnTo>
                  <a:pt x="120" y="339"/>
                </a:lnTo>
                <a:lnTo>
                  <a:pt x="118" y="339"/>
                </a:lnTo>
                <a:lnTo>
                  <a:pt x="118" y="339"/>
                </a:lnTo>
                <a:lnTo>
                  <a:pt x="118" y="339"/>
                </a:lnTo>
                <a:lnTo>
                  <a:pt x="118" y="339"/>
                </a:lnTo>
                <a:lnTo>
                  <a:pt x="118" y="339"/>
                </a:lnTo>
                <a:lnTo>
                  <a:pt x="118" y="33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08"/>
          <p:cNvSpPr>
            <a:spLocks noEditPoints="1"/>
          </p:cNvSpPr>
          <p:nvPr/>
        </p:nvSpPr>
        <p:spPr bwMode="auto">
          <a:xfrm>
            <a:off x="9099282" y="2030231"/>
            <a:ext cx="224772" cy="170741"/>
          </a:xfrm>
          <a:custGeom>
            <a:avLst/>
            <a:gdLst>
              <a:gd name="T0" fmla="*/ 64 w 104"/>
              <a:gd name="T1" fmla="*/ 73 h 79"/>
              <a:gd name="T2" fmla="*/ 15 w 104"/>
              <a:gd name="T3" fmla="*/ 43 h 79"/>
              <a:gd name="T4" fmla="*/ 0 w 104"/>
              <a:gd name="T5" fmla="*/ 32 h 79"/>
              <a:gd name="T6" fmla="*/ 17 w 104"/>
              <a:gd name="T7" fmla="*/ 10 h 79"/>
              <a:gd name="T8" fmla="*/ 33 w 104"/>
              <a:gd name="T9" fmla="*/ 5 h 79"/>
              <a:gd name="T10" fmla="*/ 52 w 104"/>
              <a:gd name="T11" fmla="*/ 13 h 79"/>
              <a:gd name="T12" fmla="*/ 58 w 104"/>
              <a:gd name="T13" fmla="*/ 15 h 79"/>
              <a:gd name="T14" fmla="*/ 74 w 104"/>
              <a:gd name="T15" fmla="*/ 19 h 79"/>
              <a:gd name="T16" fmla="*/ 102 w 104"/>
              <a:gd name="T17" fmla="*/ 30 h 79"/>
              <a:gd name="T18" fmla="*/ 99 w 104"/>
              <a:gd name="T19" fmla="*/ 46 h 79"/>
              <a:gd name="T20" fmla="*/ 85 w 104"/>
              <a:gd name="T21" fmla="*/ 79 h 79"/>
              <a:gd name="T22" fmla="*/ 69 w 104"/>
              <a:gd name="T23" fmla="*/ 76 h 79"/>
              <a:gd name="T24" fmla="*/ 17 w 104"/>
              <a:gd name="T25" fmla="*/ 32 h 79"/>
              <a:gd name="T26" fmla="*/ 15 w 104"/>
              <a:gd name="T27" fmla="*/ 29 h 79"/>
              <a:gd name="T28" fmla="*/ 9 w 104"/>
              <a:gd name="T29" fmla="*/ 29 h 79"/>
              <a:gd name="T30" fmla="*/ 6 w 104"/>
              <a:gd name="T31" fmla="*/ 29 h 79"/>
              <a:gd name="T32" fmla="*/ 3 w 104"/>
              <a:gd name="T33" fmla="*/ 32 h 79"/>
              <a:gd name="T34" fmla="*/ 15 w 104"/>
              <a:gd name="T35" fmla="*/ 40 h 79"/>
              <a:gd name="T36" fmla="*/ 56 w 104"/>
              <a:gd name="T37" fmla="*/ 67 h 79"/>
              <a:gd name="T38" fmla="*/ 77 w 104"/>
              <a:gd name="T39" fmla="*/ 40 h 79"/>
              <a:gd name="T40" fmla="*/ 55 w 104"/>
              <a:gd name="T41" fmla="*/ 59 h 79"/>
              <a:gd name="T42" fmla="*/ 52 w 104"/>
              <a:gd name="T43" fmla="*/ 57 h 79"/>
              <a:gd name="T44" fmla="*/ 61 w 104"/>
              <a:gd name="T45" fmla="*/ 43 h 79"/>
              <a:gd name="T46" fmla="*/ 44 w 104"/>
              <a:gd name="T47" fmla="*/ 57 h 79"/>
              <a:gd name="T48" fmla="*/ 44 w 104"/>
              <a:gd name="T49" fmla="*/ 51 h 79"/>
              <a:gd name="T50" fmla="*/ 45 w 104"/>
              <a:gd name="T51" fmla="*/ 43 h 79"/>
              <a:gd name="T52" fmla="*/ 36 w 104"/>
              <a:gd name="T53" fmla="*/ 46 h 79"/>
              <a:gd name="T54" fmla="*/ 48 w 104"/>
              <a:gd name="T55" fmla="*/ 30 h 79"/>
              <a:gd name="T56" fmla="*/ 33 w 104"/>
              <a:gd name="T57" fmla="*/ 45 h 79"/>
              <a:gd name="T58" fmla="*/ 30 w 104"/>
              <a:gd name="T59" fmla="*/ 41 h 79"/>
              <a:gd name="T60" fmla="*/ 44 w 104"/>
              <a:gd name="T61" fmla="*/ 22 h 79"/>
              <a:gd name="T62" fmla="*/ 25 w 104"/>
              <a:gd name="T63" fmla="*/ 38 h 79"/>
              <a:gd name="T64" fmla="*/ 23 w 104"/>
              <a:gd name="T65" fmla="*/ 33 h 79"/>
              <a:gd name="T66" fmla="*/ 20 w 104"/>
              <a:gd name="T67" fmla="*/ 35 h 79"/>
              <a:gd name="T68" fmla="*/ 80 w 104"/>
              <a:gd name="T69" fmla="*/ 26 h 79"/>
              <a:gd name="T70" fmla="*/ 56 w 104"/>
              <a:gd name="T71" fmla="*/ 54 h 79"/>
              <a:gd name="T72" fmla="*/ 83 w 104"/>
              <a:gd name="T73" fmla="*/ 30 h 79"/>
              <a:gd name="T74" fmla="*/ 85 w 104"/>
              <a:gd name="T75" fmla="*/ 33 h 79"/>
              <a:gd name="T76" fmla="*/ 63 w 104"/>
              <a:gd name="T77" fmla="*/ 63 h 79"/>
              <a:gd name="T78" fmla="*/ 89 w 104"/>
              <a:gd name="T79" fmla="*/ 37 h 79"/>
              <a:gd name="T80" fmla="*/ 93 w 104"/>
              <a:gd name="T81" fmla="*/ 38 h 79"/>
              <a:gd name="T82" fmla="*/ 69 w 104"/>
              <a:gd name="T83" fmla="*/ 73 h 79"/>
              <a:gd name="T84" fmla="*/ 86 w 104"/>
              <a:gd name="T85" fmla="*/ 49 h 79"/>
              <a:gd name="T86" fmla="*/ 94 w 104"/>
              <a:gd name="T87" fmla="*/ 46 h 79"/>
              <a:gd name="T88" fmla="*/ 96 w 104"/>
              <a:gd name="T89" fmla="*/ 45 h 79"/>
              <a:gd name="T90" fmla="*/ 82 w 104"/>
              <a:gd name="T91" fmla="*/ 78 h 79"/>
              <a:gd name="T92" fmla="*/ 88 w 104"/>
              <a:gd name="T93" fmla="*/ 63 h 79"/>
              <a:gd name="T94" fmla="*/ 85 w 104"/>
              <a:gd name="T95" fmla="*/ 62 h 79"/>
              <a:gd name="T96" fmla="*/ 72 w 104"/>
              <a:gd name="T97" fmla="*/ 74 h 79"/>
              <a:gd name="T98" fmla="*/ 48 w 104"/>
              <a:gd name="T99" fmla="*/ 51 h 79"/>
              <a:gd name="T100" fmla="*/ 72 w 104"/>
              <a:gd name="T101" fmla="*/ 22 h 79"/>
              <a:gd name="T102" fmla="*/ 39 w 104"/>
              <a:gd name="T103" fmla="*/ 11 h 79"/>
              <a:gd name="T104" fmla="*/ 15 w 104"/>
              <a:gd name="T105" fmla="*/ 24 h 79"/>
              <a:gd name="T106" fmla="*/ 31 w 104"/>
              <a:gd name="T107" fmla="*/ 11 h 79"/>
              <a:gd name="T108" fmla="*/ 34 w 104"/>
              <a:gd name="T109" fmla="*/ 13 h 79"/>
              <a:gd name="T110" fmla="*/ 25 w 104"/>
              <a:gd name="T111" fmla="*/ 27 h 79"/>
              <a:gd name="T112" fmla="*/ 52 w 104"/>
              <a:gd name="T113" fmla="*/ 32 h 79"/>
              <a:gd name="T114" fmla="*/ 61 w 104"/>
              <a:gd name="T115" fmla="*/ 19 h 79"/>
              <a:gd name="T116" fmla="*/ 58 w 104"/>
              <a:gd name="T117" fmla="*/ 18 h 79"/>
              <a:gd name="T118" fmla="*/ 71 w 104"/>
              <a:gd name="T119" fmla="*/ 60 h 79"/>
              <a:gd name="T120" fmla="*/ 28 w 104"/>
              <a:gd name="T121" fmla="*/ 32 h 79"/>
              <a:gd name="T122" fmla="*/ 28 w 104"/>
              <a:gd name="T123" fmla="*/ 3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79">
                <a:moveTo>
                  <a:pt x="69" y="76"/>
                </a:moveTo>
                <a:lnTo>
                  <a:pt x="69" y="76"/>
                </a:lnTo>
                <a:lnTo>
                  <a:pt x="66" y="76"/>
                </a:lnTo>
                <a:lnTo>
                  <a:pt x="64" y="74"/>
                </a:lnTo>
                <a:lnTo>
                  <a:pt x="64" y="74"/>
                </a:lnTo>
                <a:lnTo>
                  <a:pt x="64" y="73"/>
                </a:lnTo>
                <a:lnTo>
                  <a:pt x="64" y="73"/>
                </a:lnTo>
                <a:lnTo>
                  <a:pt x="48" y="65"/>
                </a:lnTo>
                <a:lnTo>
                  <a:pt x="48" y="65"/>
                </a:lnTo>
                <a:lnTo>
                  <a:pt x="37" y="59"/>
                </a:lnTo>
                <a:lnTo>
                  <a:pt x="37" y="59"/>
                </a:lnTo>
                <a:lnTo>
                  <a:pt x="23" y="49"/>
                </a:lnTo>
                <a:lnTo>
                  <a:pt x="23" y="49"/>
                </a:lnTo>
                <a:lnTo>
                  <a:pt x="15" y="43"/>
                </a:lnTo>
                <a:lnTo>
                  <a:pt x="15" y="43"/>
                </a:lnTo>
                <a:lnTo>
                  <a:pt x="4" y="37"/>
                </a:lnTo>
                <a:lnTo>
                  <a:pt x="4" y="37"/>
                </a:lnTo>
                <a:lnTo>
                  <a:pt x="1" y="33"/>
                </a:lnTo>
                <a:lnTo>
                  <a:pt x="1" y="33"/>
                </a:lnTo>
                <a:lnTo>
                  <a:pt x="0" y="32"/>
                </a:lnTo>
                <a:lnTo>
                  <a:pt x="0" y="32"/>
                </a:lnTo>
                <a:lnTo>
                  <a:pt x="0" y="29"/>
                </a:lnTo>
                <a:lnTo>
                  <a:pt x="1" y="27"/>
                </a:lnTo>
                <a:lnTo>
                  <a:pt x="1" y="27"/>
                </a:lnTo>
                <a:lnTo>
                  <a:pt x="9" y="18"/>
                </a:lnTo>
                <a:lnTo>
                  <a:pt x="9" y="18"/>
                </a:lnTo>
                <a:lnTo>
                  <a:pt x="17" y="10"/>
                </a:lnTo>
                <a:lnTo>
                  <a:pt x="17" y="10"/>
                </a:lnTo>
                <a:lnTo>
                  <a:pt x="23" y="0"/>
                </a:lnTo>
                <a:lnTo>
                  <a:pt x="23" y="0"/>
                </a:lnTo>
                <a:lnTo>
                  <a:pt x="26" y="0"/>
                </a:lnTo>
                <a:lnTo>
                  <a:pt x="26" y="0"/>
                </a:lnTo>
                <a:lnTo>
                  <a:pt x="30" y="2"/>
                </a:lnTo>
                <a:lnTo>
                  <a:pt x="30" y="2"/>
                </a:lnTo>
                <a:lnTo>
                  <a:pt x="33" y="5"/>
                </a:lnTo>
                <a:lnTo>
                  <a:pt x="33" y="5"/>
                </a:lnTo>
                <a:lnTo>
                  <a:pt x="37" y="8"/>
                </a:lnTo>
                <a:lnTo>
                  <a:pt x="37" y="8"/>
                </a:lnTo>
                <a:lnTo>
                  <a:pt x="48" y="13"/>
                </a:lnTo>
                <a:lnTo>
                  <a:pt x="48" y="13"/>
                </a:lnTo>
                <a:lnTo>
                  <a:pt x="52" y="13"/>
                </a:lnTo>
                <a:lnTo>
                  <a:pt x="52" y="13"/>
                </a:lnTo>
                <a:lnTo>
                  <a:pt x="53" y="11"/>
                </a:lnTo>
                <a:lnTo>
                  <a:pt x="53" y="13"/>
                </a:lnTo>
                <a:lnTo>
                  <a:pt x="53" y="13"/>
                </a:lnTo>
                <a:lnTo>
                  <a:pt x="55" y="15"/>
                </a:lnTo>
                <a:lnTo>
                  <a:pt x="55" y="15"/>
                </a:lnTo>
                <a:lnTo>
                  <a:pt x="58" y="15"/>
                </a:lnTo>
                <a:lnTo>
                  <a:pt x="58" y="15"/>
                </a:lnTo>
                <a:lnTo>
                  <a:pt x="69" y="18"/>
                </a:lnTo>
                <a:lnTo>
                  <a:pt x="69" y="18"/>
                </a:lnTo>
                <a:lnTo>
                  <a:pt x="71" y="18"/>
                </a:lnTo>
                <a:lnTo>
                  <a:pt x="71" y="18"/>
                </a:lnTo>
                <a:lnTo>
                  <a:pt x="72" y="19"/>
                </a:lnTo>
                <a:lnTo>
                  <a:pt x="72" y="19"/>
                </a:lnTo>
                <a:lnTo>
                  <a:pt x="74" y="19"/>
                </a:lnTo>
                <a:lnTo>
                  <a:pt x="74" y="19"/>
                </a:lnTo>
                <a:lnTo>
                  <a:pt x="86" y="24"/>
                </a:lnTo>
                <a:lnTo>
                  <a:pt x="86" y="24"/>
                </a:lnTo>
                <a:lnTo>
                  <a:pt x="100" y="29"/>
                </a:lnTo>
                <a:lnTo>
                  <a:pt x="100" y="29"/>
                </a:lnTo>
                <a:lnTo>
                  <a:pt x="102" y="30"/>
                </a:lnTo>
                <a:lnTo>
                  <a:pt x="102" y="30"/>
                </a:lnTo>
                <a:lnTo>
                  <a:pt x="104" y="32"/>
                </a:lnTo>
                <a:lnTo>
                  <a:pt x="104" y="33"/>
                </a:lnTo>
                <a:lnTo>
                  <a:pt x="104" y="33"/>
                </a:lnTo>
                <a:lnTo>
                  <a:pt x="102" y="33"/>
                </a:lnTo>
                <a:lnTo>
                  <a:pt x="102" y="33"/>
                </a:lnTo>
                <a:lnTo>
                  <a:pt x="99" y="46"/>
                </a:lnTo>
                <a:lnTo>
                  <a:pt x="99" y="46"/>
                </a:lnTo>
                <a:lnTo>
                  <a:pt x="97" y="51"/>
                </a:lnTo>
                <a:lnTo>
                  <a:pt x="97" y="51"/>
                </a:lnTo>
                <a:lnTo>
                  <a:pt x="88" y="71"/>
                </a:lnTo>
                <a:lnTo>
                  <a:pt x="88" y="71"/>
                </a:lnTo>
                <a:lnTo>
                  <a:pt x="86" y="74"/>
                </a:lnTo>
                <a:lnTo>
                  <a:pt x="86" y="74"/>
                </a:lnTo>
                <a:lnTo>
                  <a:pt x="85" y="79"/>
                </a:lnTo>
                <a:lnTo>
                  <a:pt x="85" y="79"/>
                </a:lnTo>
                <a:lnTo>
                  <a:pt x="82" y="79"/>
                </a:lnTo>
                <a:lnTo>
                  <a:pt x="82" y="79"/>
                </a:lnTo>
                <a:lnTo>
                  <a:pt x="72" y="78"/>
                </a:lnTo>
                <a:lnTo>
                  <a:pt x="72" y="78"/>
                </a:lnTo>
                <a:lnTo>
                  <a:pt x="69" y="76"/>
                </a:lnTo>
                <a:lnTo>
                  <a:pt x="69" y="76"/>
                </a:lnTo>
                <a:close/>
                <a:moveTo>
                  <a:pt x="14" y="38"/>
                </a:moveTo>
                <a:lnTo>
                  <a:pt x="14" y="38"/>
                </a:lnTo>
                <a:lnTo>
                  <a:pt x="12" y="37"/>
                </a:lnTo>
                <a:lnTo>
                  <a:pt x="14" y="35"/>
                </a:lnTo>
                <a:lnTo>
                  <a:pt x="14" y="35"/>
                </a:lnTo>
                <a:lnTo>
                  <a:pt x="17" y="32"/>
                </a:lnTo>
                <a:lnTo>
                  <a:pt x="17" y="32"/>
                </a:lnTo>
                <a:lnTo>
                  <a:pt x="26" y="19"/>
                </a:lnTo>
                <a:lnTo>
                  <a:pt x="26" y="19"/>
                </a:lnTo>
                <a:lnTo>
                  <a:pt x="26" y="19"/>
                </a:lnTo>
                <a:lnTo>
                  <a:pt x="26" y="19"/>
                </a:lnTo>
                <a:lnTo>
                  <a:pt x="25" y="19"/>
                </a:lnTo>
                <a:lnTo>
                  <a:pt x="25" y="19"/>
                </a:lnTo>
                <a:lnTo>
                  <a:pt x="15" y="29"/>
                </a:lnTo>
                <a:lnTo>
                  <a:pt x="15" y="29"/>
                </a:lnTo>
                <a:lnTo>
                  <a:pt x="12" y="30"/>
                </a:lnTo>
                <a:lnTo>
                  <a:pt x="12" y="30"/>
                </a:lnTo>
                <a:lnTo>
                  <a:pt x="9" y="30"/>
                </a:lnTo>
                <a:lnTo>
                  <a:pt x="9" y="30"/>
                </a:lnTo>
                <a:lnTo>
                  <a:pt x="9" y="29"/>
                </a:lnTo>
                <a:lnTo>
                  <a:pt x="9" y="29"/>
                </a:lnTo>
                <a:lnTo>
                  <a:pt x="11" y="26"/>
                </a:lnTo>
                <a:lnTo>
                  <a:pt x="11" y="26"/>
                </a:lnTo>
                <a:lnTo>
                  <a:pt x="11" y="24"/>
                </a:lnTo>
                <a:lnTo>
                  <a:pt x="11" y="24"/>
                </a:lnTo>
                <a:lnTo>
                  <a:pt x="11" y="26"/>
                </a:lnTo>
                <a:lnTo>
                  <a:pt x="11" y="26"/>
                </a:lnTo>
                <a:lnTo>
                  <a:pt x="6" y="29"/>
                </a:lnTo>
                <a:lnTo>
                  <a:pt x="6" y="29"/>
                </a:lnTo>
                <a:lnTo>
                  <a:pt x="4" y="29"/>
                </a:lnTo>
                <a:lnTo>
                  <a:pt x="3" y="29"/>
                </a:lnTo>
                <a:lnTo>
                  <a:pt x="3" y="29"/>
                </a:lnTo>
                <a:lnTo>
                  <a:pt x="3" y="30"/>
                </a:lnTo>
                <a:lnTo>
                  <a:pt x="3" y="30"/>
                </a:lnTo>
                <a:lnTo>
                  <a:pt x="3" y="32"/>
                </a:lnTo>
                <a:lnTo>
                  <a:pt x="3" y="32"/>
                </a:lnTo>
                <a:lnTo>
                  <a:pt x="3" y="32"/>
                </a:lnTo>
                <a:lnTo>
                  <a:pt x="12" y="38"/>
                </a:lnTo>
                <a:lnTo>
                  <a:pt x="12" y="38"/>
                </a:lnTo>
                <a:lnTo>
                  <a:pt x="14" y="38"/>
                </a:lnTo>
                <a:lnTo>
                  <a:pt x="14" y="38"/>
                </a:lnTo>
                <a:lnTo>
                  <a:pt x="15" y="40"/>
                </a:lnTo>
                <a:lnTo>
                  <a:pt x="15" y="40"/>
                </a:lnTo>
                <a:lnTo>
                  <a:pt x="25" y="46"/>
                </a:lnTo>
                <a:lnTo>
                  <a:pt x="25" y="46"/>
                </a:lnTo>
                <a:lnTo>
                  <a:pt x="37" y="54"/>
                </a:lnTo>
                <a:lnTo>
                  <a:pt x="37" y="54"/>
                </a:lnTo>
                <a:lnTo>
                  <a:pt x="56" y="67"/>
                </a:lnTo>
                <a:lnTo>
                  <a:pt x="56" y="67"/>
                </a:lnTo>
                <a:lnTo>
                  <a:pt x="56" y="67"/>
                </a:lnTo>
                <a:lnTo>
                  <a:pt x="56" y="67"/>
                </a:lnTo>
                <a:lnTo>
                  <a:pt x="63" y="59"/>
                </a:lnTo>
                <a:lnTo>
                  <a:pt x="63" y="59"/>
                </a:lnTo>
                <a:lnTo>
                  <a:pt x="75" y="41"/>
                </a:lnTo>
                <a:lnTo>
                  <a:pt x="75" y="41"/>
                </a:lnTo>
                <a:lnTo>
                  <a:pt x="77" y="40"/>
                </a:lnTo>
                <a:lnTo>
                  <a:pt x="77" y="40"/>
                </a:lnTo>
                <a:lnTo>
                  <a:pt x="75" y="41"/>
                </a:lnTo>
                <a:lnTo>
                  <a:pt x="75" y="41"/>
                </a:lnTo>
                <a:lnTo>
                  <a:pt x="59" y="56"/>
                </a:lnTo>
                <a:lnTo>
                  <a:pt x="59" y="56"/>
                </a:lnTo>
                <a:lnTo>
                  <a:pt x="55" y="59"/>
                </a:lnTo>
                <a:lnTo>
                  <a:pt x="55" y="59"/>
                </a:lnTo>
                <a:lnTo>
                  <a:pt x="53" y="60"/>
                </a:lnTo>
                <a:lnTo>
                  <a:pt x="53" y="60"/>
                </a:lnTo>
                <a:lnTo>
                  <a:pt x="52" y="60"/>
                </a:lnTo>
                <a:lnTo>
                  <a:pt x="50" y="59"/>
                </a:lnTo>
                <a:lnTo>
                  <a:pt x="50" y="59"/>
                </a:lnTo>
                <a:lnTo>
                  <a:pt x="52" y="57"/>
                </a:lnTo>
                <a:lnTo>
                  <a:pt x="52" y="57"/>
                </a:lnTo>
                <a:lnTo>
                  <a:pt x="53" y="54"/>
                </a:lnTo>
                <a:lnTo>
                  <a:pt x="53" y="54"/>
                </a:lnTo>
                <a:lnTo>
                  <a:pt x="64" y="41"/>
                </a:lnTo>
                <a:lnTo>
                  <a:pt x="64" y="41"/>
                </a:lnTo>
                <a:lnTo>
                  <a:pt x="64" y="40"/>
                </a:lnTo>
                <a:lnTo>
                  <a:pt x="64" y="40"/>
                </a:lnTo>
                <a:lnTo>
                  <a:pt x="61" y="43"/>
                </a:lnTo>
                <a:lnTo>
                  <a:pt x="61" y="43"/>
                </a:lnTo>
                <a:lnTo>
                  <a:pt x="48" y="54"/>
                </a:lnTo>
                <a:lnTo>
                  <a:pt x="48" y="54"/>
                </a:lnTo>
                <a:lnTo>
                  <a:pt x="45" y="56"/>
                </a:lnTo>
                <a:lnTo>
                  <a:pt x="45" y="56"/>
                </a:lnTo>
                <a:lnTo>
                  <a:pt x="44" y="57"/>
                </a:lnTo>
                <a:lnTo>
                  <a:pt x="44" y="57"/>
                </a:lnTo>
                <a:lnTo>
                  <a:pt x="42" y="57"/>
                </a:lnTo>
                <a:lnTo>
                  <a:pt x="42" y="56"/>
                </a:lnTo>
                <a:lnTo>
                  <a:pt x="42" y="56"/>
                </a:lnTo>
                <a:lnTo>
                  <a:pt x="42" y="54"/>
                </a:lnTo>
                <a:lnTo>
                  <a:pt x="42" y="54"/>
                </a:lnTo>
                <a:lnTo>
                  <a:pt x="44" y="51"/>
                </a:lnTo>
                <a:lnTo>
                  <a:pt x="44" y="51"/>
                </a:lnTo>
                <a:lnTo>
                  <a:pt x="58" y="33"/>
                </a:lnTo>
                <a:lnTo>
                  <a:pt x="58" y="33"/>
                </a:lnTo>
                <a:lnTo>
                  <a:pt x="59" y="32"/>
                </a:lnTo>
                <a:lnTo>
                  <a:pt x="59" y="32"/>
                </a:lnTo>
                <a:lnTo>
                  <a:pt x="58" y="33"/>
                </a:lnTo>
                <a:lnTo>
                  <a:pt x="58" y="33"/>
                </a:lnTo>
                <a:lnTo>
                  <a:pt x="45" y="43"/>
                </a:lnTo>
                <a:lnTo>
                  <a:pt x="45" y="43"/>
                </a:lnTo>
                <a:lnTo>
                  <a:pt x="41" y="48"/>
                </a:lnTo>
                <a:lnTo>
                  <a:pt x="41" y="48"/>
                </a:lnTo>
                <a:lnTo>
                  <a:pt x="39" y="49"/>
                </a:lnTo>
                <a:lnTo>
                  <a:pt x="39" y="49"/>
                </a:lnTo>
                <a:lnTo>
                  <a:pt x="37" y="49"/>
                </a:lnTo>
                <a:lnTo>
                  <a:pt x="36" y="46"/>
                </a:lnTo>
                <a:lnTo>
                  <a:pt x="36" y="46"/>
                </a:lnTo>
                <a:lnTo>
                  <a:pt x="37" y="45"/>
                </a:lnTo>
                <a:lnTo>
                  <a:pt x="37" y="45"/>
                </a:lnTo>
                <a:lnTo>
                  <a:pt x="39" y="43"/>
                </a:lnTo>
                <a:lnTo>
                  <a:pt x="39" y="43"/>
                </a:lnTo>
                <a:lnTo>
                  <a:pt x="48" y="30"/>
                </a:lnTo>
                <a:lnTo>
                  <a:pt x="48" y="30"/>
                </a:lnTo>
                <a:lnTo>
                  <a:pt x="50" y="29"/>
                </a:lnTo>
                <a:lnTo>
                  <a:pt x="50" y="29"/>
                </a:lnTo>
                <a:lnTo>
                  <a:pt x="48" y="30"/>
                </a:lnTo>
                <a:lnTo>
                  <a:pt x="48" y="30"/>
                </a:lnTo>
                <a:lnTo>
                  <a:pt x="41" y="38"/>
                </a:lnTo>
                <a:lnTo>
                  <a:pt x="41" y="38"/>
                </a:lnTo>
                <a:lnTo>
                  <a:pt x="33" y="45"/>
                </a:lnTo>
                <a:lnTo>
                  <a:pt x="33" y="45"/>
                </a:lnTo>
                <a:lnTo>
                  <a:pt x="31" y="46"/>
                </a:lnTo>
                <a:lnTo>
                  <a:pt x="31" y="46"/>
                </a:lnTo>
                <a:lnTo>
                  <a:pt x="30" y="46"/>
                </a:lnTo>
                <a:lnTo>
                  <a:pt x="28" y="43"/>
                </a:lnTo>
                <a:lnTo>
                  <a:pt x="28" y="43"/>
                </a:lnTo>
                <a:lnTo>
                  <a:pt x="30" y="41"/>
                </a:lnTo>
                <a:lnTo>
                  <a:pt x="30" y="41"/>
                </a:lnTo>
                <a:lnTo>
                  <a:pt x="34" y="35"/>
                </a:lnTo>
                <a:lnTo>
                  <a:pt x="34" y="35"/>
                </a:lnTo>
                <a:lnTo>
                  <a:pt x="44" y="22"/>
                </a:lnTo>
                <a:lnTo>
                  <a:pt x="44" y="22"/>
                </a:lnTo>
                <a:lnTo>
                  <a:pt x="44" y="22"/>
                </a:lnTo>
                <a:lnTo>
                  <a:pt x="44" y="22"/>
                </a:lnTo>
                <a:lnTo>
                  <a:pt x="44" y="22"/>
                </a:lnTo>
                <a:lnTo>
                  <a:pt x="44" y="22"/>
                </a:lnTo>
                <a:lnTo>
                  <a:pt x="31" y="33"/>
                </a:lnTo>
                <a:lnTo>
                  <a:pt x="31" y="33"/>
                </a:lnTo>
                <a:lnTo>
                  <a:pt x="28" y="37"/>
                </a:lnTo>
                <a:lnTo>
                  <a:pt x="28" y="37"/>
                </a:lnTo>
                <a:lnTo>
                  <a:pt x="25" y="38"/>
                </a:lnTo>
                <a:lnTo>
                  <a:pt x="25" y="38"/>
                </a:lnTo>
                <a:lnTo>
                  <a:pt x="23" y="38"/>
                </a:lnTo>
                <a:lnTo>
                  <a:pt x="22" y="38"/>
                </a:lnTo>
                <a:lnTo>
                  <a:pt x="22" y="38"/>
                </a:lnTo>
                <a:lnTo>
                  <a:pt x="22" y="35"/>
                </a:lnTo>
                <a:lnTo>
                  <a:pt x="22" y="35"/>
                </a:lnTo>
                <a:lnTo>
                  <a:pt x="23" y="33"/>
                </a:lnTo>
                <a:lnTo>
                  <a:pt x="23" y="33"/>
                </a:lnTo>
                <a:lnTo>
                  <a:pt x="30" y="27"/>
                </a:lnTo>
                <a:lnTo>
                  <a:pt x="30" y="27"/>
                </a:lnTo>
                <a:lnTo>
                  <a:pt x="30" y="26"/>
                </a:lnTo>
                <a:lnTo>
                  <a:pt x="30" y="26"/>
                </a:lnTo>
                <a:lnTo>
                  <a:pt x="20" y="35"/>
                </a:lnTo>
                <a:lnTo>
                  <a:pt x="20" y="35"/>
                </a:lnTo>
                <a:lnTo>
                  <a:pt x="15" y="38"/>
                </a:lnTo>
                <a:lnTo>
                  <a:pt x="15" y="38"/>
                </a:lnTo>
                <a:lnTo>
                  <a:pt x="15" y="38"/>
                </a:lnTo>
                <a:lnTo>
                  <a:pt x="14" y="38"/>
                </a:lnTo>
                <a:lnTo>
                  <a:pt x="14" y="38"/>
                </a:lnTo>
                <a:close/>
                <a:moveTo>
                  <a:pt x="80" y="26"/>
                </a:moveTo>
                <a:lnTo>
                  <a:pt x="80" y="26"/>
                </a:lnTo>
                <a:lnTo>
                  <a:pt x="78" y="27"/>
                </a:lnTo>
                <a:lnTo>
                  <a:pt x="78" y="27"/>
                </a:lnTo>
                <a:lnTo>
                  <a:pt x="75" y="32"/>
                </a:lnTo>
                <a:lnTo>
                  <a:pt x="75" y="32"/>
                </a:lnTo>
                <a:lnTo>
                  <a:pt x="58" y="52"/>
                </a:lnTo>
                <a:lnTo>
                  <a:pt x="58" y="52"/>
                </a:lnTo>
                <a:lnTo>
                  <a:pt x="56" y="54"/>
                </a:lnTo>
                <a:lnTo>
                  <a:pt x="56" y="54"/>
                </a:lnTo>
                <a:lnTo>
                  <a:pt x="58" y="52"/>
                </a:lnTo>
                <a:lnTo>
                  <a:pt x="58" y="52"/>
                </a:lnTo>
                <a:lnTo>
                  <a:pt x="74" y="38"/>
                </a:lnTo>
                <a:lnTo>
                  <a:pt x="74" y="38"/>
                </a:lnTo>
                <a:lnTo>
                  <a:pt x="83" y="30"/>
                </a:lnTo>
                <a:lnTo>
                  <a:pt x="83" y="30"/>
                </a:lnTo>
                <a:lnTo>
                  <a:pt x="85" y="29"/>
                </a:lnTo>
                <a:lnTo>
                  <a:pt x="85" y="29"/>
                </a:lnTo>
                <a:lnTo>
                  <a:pt x="86" y="29"/>
                </a:lnTo>
                <a:lnTo>
                  <a:pt x="86" y="29"/>
                </a:lnTo>
                <a:lnTo>
                  <a:pt x="86" y="32"/>
                </a:lnTo>
                <a:lnTo>
                  <a:pt x="86" y="32"/>
                </a:lnTo>
                <a:lnTo>
                  <a:pt x="85" y="33"/>
                </a:lnTo>
                <a:lnTo>
                  <a:pt x="85" y="33"/>
                </a:lnTo>
                <a:lnTo>
                  <a:pt x="77" y="43"/>
                </a:lnTo>
                <a:lnTo>
                  <a:pt x="77" y="43"/>
                </a:lnTo>
                <a:lnTo>
                  <a:pt x="63" y="62"/>
                </a:lnTo>
                <a:lnTo>
                  <a:pt x="63" y="62"/>
                </a:lnTo>
                <a:lnTo>
                  <a:pt x="63" y="63"/>
                </a:lnTo>
                <a:lnTo>
                  <a:pt x="63" y="63"/>
                </a:lnTo>
                <a:lnTo>
                  <a:pt x="63" y="63"/>
                </a:lnTo>
                <a:lnTo>
                  <a:pt x="63" y="63"/>
                </a:lnTo>
                <a:lnTo>
                  <a:pt x="64" y="62"/>
                </a:lnTo>
                <a:lnTo>
                  <a:pt x="64" y="62"/>
                </a:lnTo>
                <a:lnTo>
                  <a:pt x="69" y="57"/>
                </a:lnTo>
                <a:lnTo>
                  <a:pt x="69" y="57"/>
                </a:lnTo>
                <a:lnTo>
                  <a:pt x="89" y="37"/>
                </a:lnTo>
                <a:lnTo>
                  <a:pt x="89" y="37"/>
                </a:lnTo>
                <a:lnTo>
                  <a:pt x="91" y="37"/>
                </a:lnTo>
                <a:lnTo>
                  <a:pt x="91" y="37"/>
                </a:lnTo>
                <a:lnTo>
                  <a:pt x="93" y="37"/>
                </a:lnTo>
                <a:lnTo>
                  <a:pt x="93" y="37"/>
                </a:lnTo>
                <a:lnTo>
                  <a:pt x="93" y="38"/>
                </a:lnTo>
                <a:lnTo>
                  <a:pt x="93" y="38"/>
                </a:lnTo>
                <a:lnTo>
                  <a:pt x="93" y="38"/>
                </a:lnTo>
                <a:lnTo>
                  <a:pt x="93" y="38"/>
                </a:lnTo>
                <a:lnTo>
                  <a:pt x="80" y="56"/>
                </a:lnTo>
                <a:lnTo>
                  <a:pt x="80" y="56"/>
                </a:lnTo>
                <a:lnTo>
                  <a:pt x="69" y="71"/>
                </a:lnTo>
                <a:lnTo>
                  <a:pt x="69" y="71"/>
                </a:lnTo>
                <a:lnTo>
                  <a:pt x="69" y="73"/>
                </a:lnTo>
                <a:lnTo>
                  <a:pt x="69" y="73"/>
                </a:lnTo>
                <a:lnTo>
                  <a:pt x="71" y="71"/>
                </a:lnTo>
                <a:lnTo>
                  <a:pt x="71" y="71"/>
                </a:lnTo>
                <a:lnTo>
                  <a:pt x="75" y="67"/>
                </a:lnTo>
                <a:lnTo>
                  <a:pt x="75" y="67"/>
                </a:lnTo>
                <a:lnTo>
                  <a:pt x="86" y="49"/>
                </a:lnTo>
                <a:lnTo>
                  <a:pt x="86" y="49"/>
                </a:lnTo>
                <a:lnTo>
                  <a:pt x="89" y="45"/>
                </a:lnTo>
                <a:lnTo>
                  <a:pt x="89" y="45"/>
                </a:lnTo>
                <a:lnTo>
                  <a:pt x="93" y="43"/>
                </a:lnTo>
                <a:lnTo>
                  <a:pt x="93" y="43"/>
                </a:lnTo>
                <a:lnTo>
                  <a:pt x="93" y="45"/>
                </a:lnTo>
                <a:lnTo>
                  <a:pt x="94" y="46"/>
                </a:lnTo>
                <a:lnTo>
                  <a:pt x="94" y="46"/>
                </a:lnTo>
                <a:lnTo>
                  <a:pt x="93" y="48"/>
                </a:lnTo>
                <a:lnTo>
                  <a:pt x="93" y="48"/>
                </a:lnTo>
                <a:lnTo>
                  <a:pt x="91" y="56"/>
                </a:lnTo>
                <a:lnTo>
                  <a:pt x="91" y="56"/>
                </a:lnTo>
                <a:lnTo>
                  <a:pt x="91" y="57"/>
                </a:lnTo>
                <a:lnTo>
                  <a:pt x="91" y="57"/>
                </a:lnTo>
                <a:lnTo>
                  <a:pt x="96" y="45"/>
                </a:lnTo>
                <a:lnTo>
                  <a:pt x="100" y="32"/>
                </a:lnTo>
                <a:lnTo>
                  <a:pt x="100" y="32"/>
                </a:lnTo>
                <a:lnTo>
                  <a:pt x="80" y="26"/>
                </a:lnTo>
                <a:lnTo>
                  <a:pt x="80" y="26"/>
                </a:lnTo>
                <a:close/>
                <a:moveTo>
                  <a:pt x="72" y="74"/>
                </a:moveTo>
                <a:lnTo>
                  <a:pt x="72" y="74"/>
                </a:lnTo>
                <a:lnTo>
                  <a:pt x="82" y="78"/>
                </a:lnTo>
                <a:lnTo>
                  <a:pt x="82" y="78"/>
                </a:lnTo>
                <a:lnTo>
                  <a:pt x="83" y="76"/>
                </a:lnTo>
                <a:lnTo>
                  <a:pt x="83" y="76"/>
                </a:lnTo>
                <a:lnTo>
                  <a:pt x="85" y="74"/>
                </a:lnTo>
                <a:lnTo>
                  <a:pt x="85" y="74"/>
                </a:lnTo>
                <a:lnTo>
                  <a:pt x="88" y="63"/>
                </a:lnTo>
                <a:lnTo>
                  <a:pt x="88" y="63"/>
                </a:lnTo>
                <a:lnTo>
                  <a:pt x="89" y="63"/>
                </a:lnTo>
                <a:lnTo>
                  <a:pt x="89" y="63"/>
                </a:lnTo>
                <a:lnTo>
                  <a:pt x="88" y="63"/>
                </a:lnTo>
                <a:lnTo>
                  <a:pt x="88" y="63"/>
                </a:lnTo>
                <a:lnTo>
                  <a:pt x="86" y="63"/>
                </a:lnTo>
                <a:lnTo>
                  <a:pt x="85" y="62"/>
                </a:lnTo>
                <a:lnTo>
                  <a:pt x="85" y="62"/>
                </a:lnTo>
                <a:lnTo>
                  <a:pt x="85" y="60"/>
                </a:lnTo>
                <a:lnTo>
                  <a:pt x="85" y="59"/>
                </a:lnTo>
                <a:lnTo>
                  <a:pt x="85" y="59"/>
                </a:lnTo>
                <a:lnTo>
                  <a:pt x="85" y="57"/>
                </a:lnTo>
                <a:lnTo>
                  <a:pt x="85" y="57"/>
                </a:lnTo>
                <a:lnTo>
                  <a:pt x="78" y="65"/>
                </a:lnTo>
                <a:lnTo>
                  <a:pt x="72" y="74"/>
                </a:lnTo>
                <a:lnTo>
                  <a:pt x="72" y="74"/>
                </a:lnTo>
                <a:close/>
                <a:moveTo>
                  <a:pt x="47" y="51"/>
                </a:moveTo>
                <a:lnTo>
                  <a:pt x="47" y="51"/>
                </a:lnTo>
                <a:lnTo>
                  <a:pt x="48" y="51"/>
                </a:lnTo>
                <a:lnTo>
                  <a:pt x="48" y="51"/>
                </a:lnTo>
                <a:lnTo>
                  <a:pt x="48" y="51"/>
                </a:lnTo>
                <a:lnTo>
                  <a:pt x="48" y="51"/>
                </a:lnTo>
                <a:lnTo>
                  <a:pt x="59" y="41"/>
                </a:lnTo>
                <a:lnTo>
                  <a:pt x="59" y="41"/>
                </a:lnTo>
                <a:lnTo>
                  <a:pt x="77" y="24"/>
                </a:lnTo>
                <a:lnTo>
                  <a:pt x="77" y="24"/>
                </a:lnTo>
                <a:lnTo>
                  <a:pt x="77" y="24"/>
                </a:lnTo>
                <a:lnTo>
                  <a:pt x="77" y="24"/>
                </a:lnTo>
                <a:lnTo>
                  <a:pt x="72" y="22"/>
                </a:lnTo>
                <a:lnTo>
                  <a:pt x="72" y="22"/>
                </a:lnTo>
                <a:lnTo>
                  <a:pt x="47" y="51"/>
                </a:lnTo>
                <a:lnTo>
                  <a:pt x="47" y="51"/>
                </a:lnTo>
                <a:close/>
                <a:moveTo>
                  <a:pt x="39" y="11"/>
                </a:moveTo>
                <a:lnTo>
                  <a:pt x="39" y="11"/>
                </a:lnTo>
                <a:lnTo>
                  <a:pt x="39" y="11"/>
                </a:lnTo>
                <a:lnTo>
                  <a:pt x="39" y="11"/>
                </a:lnTo>
                <a:lnTo>
                  <a:pt x="30" y="8"/>
                </a:lnTo>
                <a:lnTo>
                  <a:pt x="30" y="8"/>
                </a:lnTo>
                <a:lnTo>
                  <a:pt x="28" y="8"/>
                </a:lnTo>
                <a:lnTo>
                  <a:pt x="28" y="8"/>
                </a:lnTo>
                <a:lnTo>
                  <a:pt x="15" y="24"/>
                </a:lnTo>
                <a:lnTo>
                  <a:pt x="15" y="24"/>
                </a:lnTo>
                <a:lnTo>
                  <a:pt x="15" y="24"/>
                </a:lnTo>
                <a:lnTo>
                  <a:pt x="15" y="24"/>
                </a:lnTo>
                <a:lnTo>
                  <a:pt x="15" y="24"/>
                </a:lnTo>
                <a:lnTo>
                  <a:pt x="15" y="24"/>
                </a:lnTo>
                <a:lnTo>
                  <a:pt x="23" y="18"/>
                </a:lnTo>
                <a:lnTo>
                  <a:pt x="23" y="18"/>
                </a:lnTo>
                <a:lnTo>
                  <a:pt x="31" y="11"/>
                </a:lnTo>
                <a:lnTo>
                  <a:pt x="31" y="11"/>
                </a:lnTo>
                <a:lnTo>
                  <a:pt x="33" y="10"/>
                </a:lnTo>
                <a:lnTo>
                  <a:pt x="33" y="10"/>
                </a:lnTo>
                <a:lnTo>
                  <a:pt x="34" y="10"/>
                </a:lnTo>
                <a:lnTo>
                  <a:pt x="34" y="11"/>
                </a:lnTo>
                <a:lnTo>
                  <a:pt x="34" y="11"/>
                </a:lnTo>
                <a:lnTo>
                  <a:pt x="34" y="13"/>
                </a:lnTo>
                <a:lnTo>
                  <a:pt x="34" y="13"/>
                </a:lnTo>
                <a:lnTo>
                  <a:pt x="31" y="18"/>
                </a:lnTo>
                <a:lnTo>
                  <a:pt x="31" y="18"/>
                </a:lnTo>
                <a:lnTo>
                  <a:pt x="25" y="26"/>
                </a:lnTo>
                <a:lnTo>
                  <a:pt x="25" y="26"/>
                </a:lnTo>
                <a:lnTo>
                  <a:pt x="25" y="27"/>
                </a:lnTo>
                <a:lnTo>
                  <a:pt x="25" y="27"/>
                </a:lnTo>
                <a:lnTo>
                  <a:pt x="25" y="27"/>
                </a:lnTo>
                <a:lnTo>
                  <a:pt x="25" y="27"/>
                </a:lnTo>
                <a:lnTo>
                  <a:pt x="39" y="11"/>
                </a:lnTo>
                <a:lnTo>
                  <a:pt x="39" y="11"/>
                </a:lnTo>
                <a:close/>
                <a:moveTo>
                  <a:pt x="61" y="19"/>
                </a:moveTo>
                <a:lnTo>
                  <a:pt x="61" y="19"/>
                </a:lnTo>
                <a:lnTo>
                  <a:pt x="52" y="32"/>
                </a:lnTo>
                <a:lnTo>
                  <a:pt x="52" y="32"/>
                </a:lnTo>
                <a:lnTo>
                  <a:pt x="42" y="43"/>
                </a:lnTo>
                <a:lnTo>
                  <a:pt x="42" y="43"/>
                </a:lnTo>
                <a:lnTo>
                  <a:pt x="42" y="43"/>
                </a:lnTo>
                <a:lnTo>
                  <a:pt x="42" y="43"/>
                </a:lnTo>
                <a:lnTo>
                  <a:pt x="67" y="21"/>
                </a:lnTo>
                <a:lnTo>
                  <a:pt x="67" y="21"/>
                </a:lnTo>
                <a:lnTo>
                  <a:pt x="61" y="19"/>
                </a:lnTo>
                <a:lnTo>
                  <a:pt x="61" y="19"/>
                </a:lnTo>
                <a:close/>
                <a:moveTo>
                  <a:pt x="34" y="40"/>
                </a:moveTo>
                <a:lnTo>
                  <a:pt x="34" y="40"/>
                </a:lnTo>
                <a:lnTo>
                  <a:pt x="34" y="40"/>
                </a:lnTo>
                <a:lnTo>
                  <a:pt x="34" y="40"/>
                </a:lnTo>
                <a:lnTo>
                  <a:pt x="58" y="18"/>
                </a:lnTo>
                <a:lnTo>
                  <a:pt x="58" y="18"/>
                </a:lnTo>
                <a:lnTo>
                  <a:pt x="52" y="16"/>
                </a:lnTo>
                <a:lnTo>
                  <a:pt x="52" y="16"/>
                </a:lnTo>
                <a:lnTo>
                  <a:pt x="34" y="40"/>
                </a:lnTo>
                <a:lnTo>
                  <a:pt x="34" y="40"/>
                </a:lnTo>
                <a:close/>
                <a:moveTo>
                  <a:pt x="80" y="51"/>
                </a:moveTo>
                <a:lnTo>
                  <a:pt x="80" y="51"/>
                </a:lnTo>
                <a:lnTo>
                  <a:pt x="71" y="60"/>
                </a:lnTo>
                <a:lnTo>
                  <a:pt x="61" y="68"/>
                </a:lnTo>
                <a:lnTo>
                  <a:pt x="61" y="68"/>
                </a:lnTo>
                <a:lnTo>
                  <a:pt x="66" y="71"/>
                </a:lnTo>
                <a:lnTo>
                  <a:pt x="66" y="71"/>
                </a:lnTo>
                <a:lnTo>
                  <a:pt x="80" y="51"/>
                </a:lnTo>
                <a:lnTo>
                  <a:pt x="80" y="51"/>
                </a:lnTo>
                <a:close/>
                <a:moveTo>
                  <a:pt x="28" y="32"/>
                </a:moveTo>
                <a:lnTo>
                  <a:pt x="28" y="32"/>
                </a:lnTo>
                <a:lnTo>
                  <a:pt x="48" y="15"/>
                </a:lnTo>
                <a:lnTo>
                  <a:pt x="48" y="15"/>
                </a:lnTo>
                <a:lnTo>
                  <a:pt x="44" y="13"/>
                </a:lnTo>
                <a:lnTo>
                  <a:pt x="44" y="13"/>
                </a:lnTo>
                <a:lnTo>
                  <a:pt x="36" y="22"/>
                </a:lnTo>
                <a:lnTo>
                  <a:pt x="28" y="32"/>
                </a:lnTo>
                <a:lnTo>
                  <a:pt x="28" y="3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11"/>
          <p:cNvSpPr>
            <a:spLocks noEditPoints="1"/>
          </p:cNvSpPr>
          <p:nvPr/>
        </p:nvSpPr>
        <p:spPr bwMode="auto">
          <a:xfrm>
            <a:off x="10212974" y="2644282"/>
            <a:ext cx="935829" cy="713218"/>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12"/>
          <p:cNvSpPr>
            <a:spLocks noEditPoints="1"/>
          </p:cNvSpPr>
          <p:nvPr/>
        </p:nvSpPr>
        <p:spPr bwMode="auto">
          <a:xfrm>
            <a:off x="3179109" y="3428637"/>
            <a:ext cx="652702" cy="944474"/>
          </a:xfrm>
          <a:custGeom>
            <a:avLst/>
            <a:gdLst>
              <a:gd name="T0" fmla="*/ 229 w 302"/>
              <a:gd name="T1" fmla="*/ 46 h 437"/>
              <a:gd name="T2" fmla="*/ 291 w 302"/>
              <a:gd name="T3" fmla="*/ 73 h 437"/>
              <a:gd name="T4" fmla="*/ 207 w 302"/>
              <a:gd name="T5" fmla="*/ 366 h 437"/>
              <a:gd name="T6" fmla="*/ 160 w 302"/>
              <a:gd name="T7" fmla="*/ 306 h 437"/>
              <a:gd name="T8" fmla="*/ 89 w 302"/>
              <a:gd name="T9" fmla="*/ 368 h 437"/>
              <a:gd name="T10" fmla="*/ 119 w 302"/>
              <a:gd name="T11" fmla="*/ 246 h 437"/>
              <a:gd name="T12" fmla="*/ 212 w 302"/>
              <a:gd name="T13" fmla="*/ 101 h 437"/>
              <a:gd name="T14" fmla="*/ 40 w 302"/>
              <a:gd name="T15" fmla="*/ 333 h 437"/>
              <a:gd name="T16" fmla="*/ 177 w 302"/>
              <a:gd name="T17" fmla="*/ 331 h 437"/>
              <a:gd name="T18" fmla="*/ 182 w 302"/>
              <a:gd name="T19" fmla="*/ 424 h 437"/>
              <a:gd name="T20" fmla="*/ 163 w 302"/>
              <a:gd name="T21" fmla="*/ 418 h 437"/>
              <a:gd name="T22" fmla="*/ 130 w 302"/>
              <a:gd name="T23" fmla="*/ 357 h 437"/>
              <a:gd name="T24" fmla="*/ 198 w 302"/>
              <a:gd name="T25" fmla="*/ 322 h 437"/>
              <a:gd name="T26" fmla="*/ 194 w 302"/>
              <a:gd name="T27" fmla="*/ 218 h 437"/>
              <a:gd name="T28" fmla="*/ 204 w 302"/>
              <a:gd name="T29" fmla="*/ 353 h 437"/>
              <a:gd name="T30" fmla="*/ 190 w 302"/>
              <a:gd name="T31" fmla="*/ 338 h 437"/>
              <a:gd name="T32" fmla="*/ 187 w 302"/>
              <a:gd name="T33" fmla="*/ 148 h 437"/>
              <a:gd name="T34" fmla="*/ 180 w 302"/>
              <a:gd name="T35" fmla="*/ 412 h 437"/>
              <a:gd name="T36" fmla="*/ 210 w 302"/>
              <a:gd name="T37" fmla="*/ 57 h 437"/>
              <a:gd name="T38" fmla="*/ 218 w 302"/>
              <a:gd name="T39" fmla="*/ 65 h 437"/>
              <a:gd name="T40" fmla="*/ 23 w 302"/>
              <a:gd name="T41" fmla="*/ 375 h 437"/>
              <a:gd name="T42" fmla="*/ 56 w 302"/>
              <a:gd name="T43" fmla="*/ 369 h 437"/>
              <a:gd name="T44" fmla="*/ 59 w 302"/>
              <a:gd name="T45" fmla="*/ 377 h 437"/>
              <a:gd name="T46" fmla="*/ 194 w 302"/>
              <a:gd name="T47" fmla="*/ 382 h 437"/>
              <a:gd name="T48" fmla="*/ 100 w 302"/>
              <a:gd name="T49" fmla="*/ 292 h 437"/>
              <a:gd name="T50" fmla="*/ 37 w 302"/>
              <a:gd name="T51" fmla="*/ 374 h 437"/>
              <a:gd name="T52" fmla="*/ 29 w 302"/>
              <a:gd name="T53" fmla="*/ 364 h 437"/>
              <a:gd name="T54" fmla="*/ 153 w 302"/>
              <a:gd name="T55" fmla="*/ 401 h 437"/>
              <a:gd name="T56" fmla="*/ 196 w 302"/>
              <a:gd name="T57" fmla="*/ 394 h 437"/>
              <a:gd name="T58" fmla="*/ 34 w 302"/>
              <a:gd name="T59" fmla="*/ 379 h 437"/>
              <a:gd name="T60" fmla="*/ 262 w 302"/>
              <a:gd name="T61" fmla="*/ 85 h 437"/>
              <a:gd name="T62" fmla="*/ 54 w 302"/>
              <a:gd name="T63" fmla="*/ 312 h 437"/>
              <a:gd name="T64" fmla="*/ 193 w 302"/>
              <a:gd name="T65" fmla="*/ 325 h 437"/>
              <a:gd name="T66" fmla="*/ 139 w 302"/>
              <a:gd name="T67" fmla="*/ 413 h 437"/>
              <a:gd name="T68" fmla="*/ 76 w 302"/>
              <a:gd name="T69" fmla="*/ 366 h 437"/>
              <a:gd name="T70" fmla="*/ 193 w 302"/>
              <a:gd name="T71" fmla="*/ 117 h 437"/>
              <a:gd name="T72" fmla="*/ 198 w 302"/>
              <a:gd name="T73" fmla="*/ 371 h 437"/>
              <a:gd name="T74" fmla="*/ 35 w 302"/>
              <a:gd name="T75" fmla="*/ 315 h 437"/>
              <a:gd name="T76" fmla="*/ 180 w 302"/>
              <a:gd name="T77" fmla="*/ 245 h 437"/>
              <a:gd name="T78" fmla="*/ 97 w 302"/>
              <a:gd name="T79" fmla="*/ 311 h 437"/>
              <a:gd name="T80" fmla="*/ 117 w 302"/>
              <a:gd name="T81" fmla="*/ 265 h 437"/>
              <a:gd name="T82" fmla="*/ 202 w 302"/>
              <a:gd name="T83" fmla="*/ 112 h 437"/>
              <a:gd name="T84" fmla="*/ 166 w 302"/>
              <a:gd name="T85" fmla="*/ 300 h 437"/>
              <a:gd name="T86" fmla="*/ 56 w 302"/>
              <a:gd name="T87" fmla="*/ 382 h 437"/>
              <a:gd name="T88" fmla="*/ 128 w 302"/>
              <a:gd name="T89" fmla="*/ 259 h 437"/>
              <a:gd name="T90" fmla="*/ 158 w 302"/>
              <a:gd name="T91" fmla="*/ 222 h 437"/>
              <a:gd name="T92" fmla="*/ 248 w 302"/>
              <a:gd name="T93" fmla="*/ 90 h 437"/>
              <a:gd name="T94" fmla="*/ 67 w 302"/>
              <a:gd name="T95" fmla="*/ 301 h 437"/>
              <a:gd name="T96" fmla="*/ 34 w 302"/>
              <a:gd name="T97" fmla="*/ 322 h 437"/>
              <a:gd name="T98" fmla="*/ 120 w 302"/>
              <a:gd name="T99" fmla="*/ 271 h 437"/>
              <a:gd name="T100" fmla="*/ 231 w 302"/>
              <a:gd name="T101" fmla="*/ 121 h 437"/>
              <a:gd name="T102" fmla="*/ 180 w 302"/>
              <a:gd name="T103" fmla="*/ 123 h 437"/>
              <a:gd name="T104" fmla="*/ 221 w 302"/>
              <a:gd name="T105" fmla="*/ 17 h 437"/>
              <a:gd name="T106" fmla="*/ 138 w 302"/>
              <a:gd name="T107" fmla="*/ 248 h 437"/>
              <a:gd name="T108" fmla="*/ 190 w 302"/>
              <a:gd name="T109" fmla="*/ 172 h 437"/>
              <a:gd name="T110" fmla="*/ 155 w 302"/>
              <a:gd name="T111" fmla="*/ 420 h 437"/>
              <a:gd name="T112" fmla="*/ 30 w 302"/>
              <a:gd name="T113" fmla="*/ 331 h 437"/>
              <a:gd name="T114" fmla="*/ 218 w 302"/>
              <a:gd name="T115" fmla="*/ 9 h 437"/>
              <a:gd name="T116" fmla="*/ 152 w 302"/>
              <a:gd name="T117" fmla="*/ 413 h 437"/>
              <a:gd name="T118" fmla="*/ 105 w 302"/>
              <a:gd name="T119" fmla="*/ 286 h 437"/>
              <a:gd name="T120" fmla="*/ 258 w 302"/>
              <a:gd name="T121" fmla="*/ 101 h 437"/>
              <a:gd name="T122" fmla="*/ 158 w 302"/>
              <a:gd name="T123" fmla="*/ 192 h 437"/>
              <a:gd name="T124" fmla="*/ 217 w 302"/>
              <a:gd name="T125" fmla="*/ 12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37">
                <a:moveTo>
                  <a:pt x="149" y="213"/>
                </a:moveTo>
                <a:lnTo>
                  <a:pt x="149" y="213"/>
                </a:lnTo>
                <a:lnTo>
                  <a:pt x="147" y="207"/>
                </a:lnTo>
                <a:lnTo>
                  <a:pt x="149" y="202"/>
                </a:lnTo>
                <a:lnTo>
                  <a:pt x="149" y="202"/>
                </a:lnTo>
                <a:lnTo>
                  <a:pt x="150" y="196"/>
                </a:lnTo>
                <a:lnTo>
                  <a:pt x="150" y="196"/>
                </a:lnTo>
                <a:lnTo>
                  <a:pt x="155" y="186"/>
                </a:lnTo>
                <a:lnTo>
                  <a:pt x="155" y="186"/>
                </a:lnTo>
                <a:lnTo>
                  <a:pt x="160" y="177"/>
                </a:lnTo>
                <a:lnTo>
                  <a:pt x="160" y="177"/>
                </a:lnTo>
                <a:lnTo>
                  <a:pt x="161" y="177"/>
                </a:lnTo>
                <a:lnTo>
                  <a:pt x="161" y="177"/>
                </a:lnTo>
                <a:lnTo>
                  <a:pt x="163" y="170"/>
                </a:lnTo>
                <a:lnTo>
                  <a:pt x="163" y="170"/>
                </a:lnTo>
                <a:lnTo>
                  <a:pt x="168" y="158"/>
                </a:lnTo>
                <a:lnTo>
                  <a:pt x="168" y="158"/>
                </a:lnTo>
                <a:lnTo>
                  <a:pt x="171" y="145"/>
                </a:lnTo>
                <a:lnTo>
                  <a:pt x="171" y="145"/>
                </a:lnTo>
                <a:lnTo>
                  <a:pt x="172" y="139"/>
                </a:lnTo>
                <a:lnTo>
                  <a:pt x="172" y="139"/>
                </a:lnTo>
                <a:lnTo>
                  <a:pt x="174" y="129"/>
                </a:lnTo>
                <a:lnTo>
                  <a:pt x="174" y="129"/>
                </a:lnTo>
                <a:lnTo>
                  <a:pt x="179" y="118"/>
                </a:lnTo>
                <a:lnTo>
                  <a:pt x="179" y="118"/>
                </a:lnTo>
                <a:lnTo>
                  <a:pt x="182" y="109"/>
                </a:lnTo>
                <a:lnTo>
                  <a:pt x="182" y="109"/>
                </a:lnTo>
                <a:lnTo>
                  <a:pt x="183" y="104"/>
                </a:lnTo>
                <a:lnTo>
                  <a:pt x="183" y="104"/>
                </a:lnTo>
                <a:lnTo>
                  <a:pt x="187" y="93"/>
                </a:lnTo>
                <a:lnTo>
                  <a:pt x="187" y="93"/>
                </a:lnTo>
                <a:lnTo>
                  <a:pt x="191" y="79"/>
                </a:lnTo>
                <a:lnTo>
                  <a:pt x="191" y="79"/>
                </a:lnTo>
                <a:lnTo>
                  <a:pt x="198" y="58"/>
                </a:lnTo>
                <a:lnTo>
                  <a:pt x="198" y="58"/>
                </a:lnTo>
                <a:lnTo>
                  <a:pt x="201" y="47"/>
                </a:lnTo>
                <a:lnTo>
                  <a:pt x="201" y="47"/>
                </a:lnTo>
                <a:lnTo>
                  <a:pt x="206" y="27"/>
                </a:lnTo>
                <a:lnTo>
                  <a:pt x="206" y="27"/>
                </a:lnTo>
                <a:lnTo>
                  <a:pt x="210" y="14"/>
                </a:lnTo>
                <a:lnTo>
                  <a:pt x="210" y="14"/>
                </a:lnTo>
                <a:lnTo>
                  <a:pt x="212" y="3"/>
                </a:lnTo>
                <a:lnTo>
                  <a:pt x="212" y="3"/>
                </a:lnTo>
                <a:lnTo>
                  <a:pt x="213" y="2"/>
                </a:lnTo>
                <a:lnTo>
                  <a:pt x="213" y="2"/>
                </a:lnTo>
                <a:lnTo>
                  <a:pt x="215" y="0"/>
                </a:lnTo>
                <a:lnTo>
                  <a:pt x="218" y="0"/>
                </a:lnTo>
                <a:lnTo>
                  <a:pt x="218" y="0"/>
                </a:lnTo>
                <a:lnTo>
                  <a:pt x="221" y="3"/>
                </a:lnTo>
                <a:lnTo>
                  <a:pt x="221" y="3"/>
                </a:lnTo>
                <a:lnTo>
                  <a:pt x="228" y="13"/>
                </a:lnTo>
                <a:lnTo>
                  <a:pt x="228" y="13"/>
                </a:lnTo>
                <a:lnTo>
                  <a:pt x="229" y="21"/>
                </a:lnTo>
                <a:lnTo>
                  <a:pt x="229" y="21"/>
                </a:lnTo>
                <a:lnTo>
                  <a:pt x="231" y="24"/>
                </a:lnTo>
                <a:lnTo>
                  <a:pt x="231" y="24"/>
                </a:lnTo>
                <a:lnTo>
                  <a:pt x="231" y="38"/>
                </a:lnTo>
                <a:lnTo>
                  <a:pt x="231" y="38"/>
                </a:lnTo>
                <a:lnTo>
                  <a:pt x="229" y="46"/>
                </a:lnTo>
                <a:lnTo>
                  <a:pt x="229" y="46"/>
                </a:lnTo>
                <a:lnTo>
                  <a:pt x="229" y="46"/>
                </a:lnTo>
                <a:lnTo>
                  <a:pt x="229" y="46"/>
                </a:lnTo>
                <a:lnTo>
                  <a:pt x="226" y="60"/>
                </a:lnTo>
                <a:lnTo>
                  <a:pt x="226" y="60"/>
                </a:lnTo>
                <a:lnTo>
                  <a:pt x="224" y="71"/>
                </a:lnTo>
                <a:lnTo>
                  <a:pt x="224" y="71"/>
                </a:lnTo>
                <a:lnTo>
                  <a:pt x="221" y="84"/>
                </a:lnTo>
                <a:lnTo>
                  <a:pt x="221" y="84"/>
                </a:lnTo>
                <a:lnTo>
                  <a:pt x="213" y="107"/>
                </a:lnTo>
                <a:lnTo>
                  <a:pt x="213" y="107"/>
                </a:lnTo>
                <a:lnTo>
                  <a:pt x="207" y="121"/>
                </a:lnTo>
                <a:lnTo>
                  <a:pt x="207" y="121"/>
                </a:lnTo>
                <a:lnTo>
                  <a:pt x="201" y="136"/>
                </a:lnTo>
                <a:lnTo>
                  <a:pt x="201" y="136"/>
                </a:lnTo>
                <a:lnTo>
                  <a:pt x="196" y="147"/>
                </a:lnTo>
                <a:lnTo>
                  <a:pt x="196" y="147"/>
                </a:lnTo>
                <a:lnTo>
                  <a:pt x="193" y="155"/>
                </a:lnTo>
                <a:lnTo>
                  <a:pt x="193" y="155"/>
                </a:lnTo>
                <a:lnTo>
                  <a:pt x="193" y="155"/>
                </a:lnTo>
                <a:lnTo>
                  <a:pt x="193" y="155"/>
                </a:lnTo>
                <a:lnTo>
                  <a:pt x="193" y="155"/>
                </a:lnTo>
                <a:lnTo>
                  <a:pt x="193" y="155"/>
                </a:lnTo>
                <a:lnTo>
                  <a:pt x="198" y="147"/>
                </a:lnTo>
                <a:lnTo>
                  <a:pt x="198" y="147"/>
                </a:lnTo>
                <a:lnTo>
                  <a:pt x="207" y="133"/>
                </a:lnTo>
                <a:lnTo>
                  <a:pt x="207" y="133"/>
                </a:lnTo>
                <a:lnTo>
                  <a:pt x="215" y="123"/>
                </a:lnTo>
                <a:lnTo>
                  <a:pt x="215" y="123"/>
                </a:lnTo>
                <a:lnTo>
                  <a:pt x="224" y="107"/>
                </a:lnTo>
                <a:lnTo>
                  <a:pt x="224" y="107"/>
                </a:lnTo>
                <a:lnTo>
                  <a:pt x="242" y="88"/>
                </a:lnTo>
                <a:lnTo>
                  <a:pt x="242" y="88"/>
                </a:lnTo>
                <a:lnTo>
                  <a:pt x="264" y="66"/>
                </a:lnTo>
                <a:lnTo>
                  <a:pt x="264" y="66"/>
                </a:lnTo>
                <a:lnTo>
                  <a:pt x="270" y="62"/>
                </a:lnTo>
                <a:lnTo>
                  <a:pt x="278" y="58"/>
                </a:lnTo>
                <a:lnTo>
                  <a:pt x="278" y="58"/>
                </a:lnTo>
                <a:lnTo>
                  <a:pt x="284" y="55"/>
                </a:lnTo>
                <a:lnTo>
                  <a:pt x="292" y="55"/>
                </a:lnTo>
                <a:lnTo>
                  <a:pt x="292" y="55"/>
                </a:lnTo>
                <a:lnTo>
                  <a:pt x="299" y="55"/>
                </a:lnTo>
                <a:lnTo>
                  <a:pt x="299" y="55"/>
                </a:lnTo>
                <a:lnTo>
                  <a:pt x="299" y="55"/>
                </a:lnTo>
                <a:lnTo>
                  <a:pt x="299" y="55"/>
                </a:lnTo>
                <a:lnTo>
                  <a:pt x="302" y="58"/>
                </a:lnTo>
                <a:lnTo>
                  <a:pt x="302" y="58"/>
                </a:lnTo>
                <a:lnTo>
                  <a:pt x="302" y="60"/>
                </a:lnTo>
                <a:lnTo>
                  <a:pt x="302" y="60"/>
                </a:lnTo>
                <a:lnTo>
                  <a:pt x="302" y="62"/>
                </a:lnTo>
                <a:lnTo>
                  <a:pt x="300" y="62"/>
                </a:lnTo>
                <a:lnTo>
                  <a:pt x="300" y="62"/>
                </a:lnTo>
                <a:lnTo>
                  <a:pt x="299" y="65"/>
                </a:lnTo>
                <a:lnTo>
                  <a:pt x="295" y="68"/>
                </a:lnTo>
                <a:lnTo>
                  <a:pt x="295" y="68"/>
                </a:lnTo>
                <a:lnTo>
                  <a:pt x="294" y="69"/>
                </a:lnTo>
                <a:lnTo>
                  <a:pt x="294" y="69"/>
                </a:lnTo>
                <a:lnTo>
                  <a:pt x="292" y="71"/>
                </a:lnTo>
                <a:lnTo>
                  <a:pt x="292" y="71"/>
                </a:lnTo>
                <a:lnTo>
                  <a:pt x="291" y="73"/>
                </a:lnTo>
                <a:lnTo>
                  <a:pt x="291" y="73"/>
                </a:lnTo>
                <a:lnTo>
                  <a:pt x="291" y="73"/>
                </a:lnTo>
                <a:lnTo>
                  <a:pt x="291" y="73"/>
                </a:lnTo>
                <a:lnTo>
                  <a:pt x="277" y="91"/>
                </a:lnTo>
                <a:lnTo>
                  <a:pt x="277" y="91"/>
                </a:lnTo>
                <a:lnTo>
                  <a:pt x="264" y="109"/>
                </a:lnTo>
                <a:lnTo>
                  <a:pt x="264" y="109"/>
                </a:lnTo>
                <a:lnTo>
                  <a:pt x="248" y="128"/>
                </a:lnTo>
                <a:lnTo>
                  <a:pt x="248" y="128"/>
                </a:lnTo>
                <a:lnTo>
                  <a:pt x="243" y="133"/>
                </a:lnTo>
                <a:lnTo>
                  <a:pt x="243" y="133"/>
                </a:lnTo>
                <a:lnTo>
                  <a:pt x="237" y="139"/>
                </a:lnTo>
                <a:lnTo>
                  <a:pt x="237" y="139"/>
                </a:lnTo>
                <a:lnTo>
                  <a:pt x="224" y="153"/>
                </a:lnTo>
                <a:lnTo>
                  <a:pt x="224" y="153"/>
                </a:lnTo>
                <a:lnTo>
                  <a:pt x="217" y="164"/>
                </a:lnTo>
                <a:lnTo>
                  <a:pt x="217" y="164"/>
                </a:lnTo>
                <a:lnTo>
                  <a:pt x="213" y="167"/>
                </a:lnTo>
                <a:lnTo>
                  <a:pt x="213" y="167"/>
                </a:lnTo>
                <a:lnTo>
                  <a:pt x="204" y="181"/>
                </a:lnTo>
                <a:lnTo>
                  <a:pt x="204" y="181"/>
                </a:lnTo>
                <a:lnTo>
                  <a:pt x="204" y="183"/>
                </a:lnTo>
                <a:lnTo>
                  <a:pt x="204" y="183"/>
                </a:lnTo>
                <a:lnTo>
                  <a:pt x="204" y="186"/>
                </a:lnTo>
                <a:lnTo>
                  <a:pt x="204" y="186"/>
                </a:lnTo>
                <a:lnTo>
                  <a:pt x="204" y="194"/>
                </a:lnTo>
                <a:lnTo>
                  <a:pt x="204" y="203"/>
                </a:lnTo>
                <a:lnTo>
                  <a:pt x="204" y="203"/>
                </a:lnTo>
                <a:lnTo>
                  <a:pt x="202" y="208"/>
                </a:lnTo>
                <a:lnTo>
                  <a:pt x="199" y="215"/>
                </a:lnTo>
                <a:lnTo>
                  <a:pt x="199" y="215"/>
                </a:lnTo>
                <a:lnTo>
                  <a:pt x="198" y="219"/>
                </a:lnTo>
                <a:lnTo>
                  <a:pt x="193" y="222"/>
                </a:lnTo>
                <a:lnTo>
                  <a:pt x="193" y="222"/>
                </a:lnTo>
                <a:lnTo>
                  <a:pt x="191" y="222"/>
                </a:lnTo>
                <a:lnTo>
                  <a:pt x="191" y="226"/>
                </a:lnTo>
                <a:lnTo>
                  <a:pt x="191" y="226"/>
                </a:lnTo>
                <a:lnTo>
                  <a:pt x="190" y="237"/>
                </a:lnTo>
                <a:lnTo>
                  <a:pt x="190" y="237"/>
                </a:lnTo>
                <a:lnTo>
                  <a:pt x="190" y="245"/>
                </a:lnTo>
                <a:lnTo>
                  <a:pt x="190" y="245"/>
                </a:lnTo>
                <a:lnTo>
                  <a:pt x="190" y="249"/>
                </a:lnTo>
                <a:lnTo>
                  <a:pt x="190" y="249"/>
                </a:lnTo>
                <a:lnTo>
                  <a:pt x="188" y="252"/>
                </a:lnTo>
                <a:lnTo>
                  <a:pt x="188" y="252"/>
                </a:lnTo>
                <a:lnTo>
                  <a:pt x="188" y="292"/>
                </a:lnTo>
                <a:lnTo>
                  <a:pt x="188" y="292"/>
                </a:lnTo>
                <a:lnTo>
                  <a:pt x="188" y="308"/>
                </a:lnTo>
                <a:lnTo>
                  <a:pt x="188" y="308"/>
                </a:lnTo>
                <a:lnTo>
                  <a:pt x="188" y="309"/>
                </a:lnTo>
                <a:lnTo>
                  <a:pt x="188" y="309"/>
                </a:lnTo>
                <a:lnTo>
                  <a:pt x="191" y="311"/>
                </a:lnTo>
                <a:lnTo>
                  <a:pt x="191" y="311"/>
                </a:lnTo>
                <a:lnTo>
                  <a:pt x="196" y="315"/>
                </a:lnTo>
                <a:lnTo>
                  <a:pt x="196" y="315"/>
                </a:lnTo>
                <a:lnTo>
                  <a:pt x="204" y="325"/>
                </a:lnTo>
                <a:lnTo>
                  <a:pt x="207" y="336"/>
                </a:lnTo>
                <a:lnTo>
                  <a:pt x="207" y="336"/>
                </a:lnTo>
                <a:lnTo>
                  <a:pt x="209" y="345"/>
                </a:lnTo>
                <a:lnTo>
                  <a:pt x="209" y="345"/>
                </a:lnTo>
                <a:lnTo>
                  <a:pt x="207" y="366"/>
                </a:lnTo>
                <a:lnTo>
                  <a:pt x="207" y="366"/>
                </a:lnTo>
                <a:lnTo>
                  <a:pt x="204" y="380"/>
                </a:lnTo>
                <a:lnTo>
                  <a:pt x="204" y="380"/>
                </a:lnTo>
                <a:lnTo>
                  <a:pt x="201" y="393"/>
                </a:lnTo>
                <a:lnTo>
                  <a:pt x="198" y="404"/>
                </a:lnTo>
                <a:lnTo>
                  <a:pt x="198" y="404"/>
                </a:lnTo>
                <a:lnTo>
                  <a:pt x="198" y="405"/>
                </a:lnTo>
                <a:lnTo>
                  <a:pt x="198" y="405"/>
                </a:lnTo>
                <a:lnTo>
                  <a:pt x="191" y="416"/>
                </a:lnTo>
                <a:lnTo>
                  <a:pt x="185" y="426"/>
                </a:lnTo>
                <a:lnTo>
                  <a:pt x="185" y="426"/>
                </a:lnTo>
                <a:lnTo>
                  <a:pt x="180" y="429"/>
                </a:lnTo>
                <a:lnTo>
                  <a:pt x="176" y="432"/>
                </a:lnTo>
                <a:lnTo>
                  <a:pt x="171" y="434"/>
                </a:lnTo>
                <a:lnTo>
                  <a:pt x="165" y="435"/>
                </a:lnTo>
                <a:lnTo>
                  <a:pt x="165" y="435"/>
                </a:lnTo>
                <a:lnTo>
                  <a:pt x="158" y="434"/>
                </a:lnTo>
                <a:lnTo>
                  <a:pt x="158" y="434"/>
                </a:lnTo>
                <a:lnTo>
                  <a:pt x="158" y="435"/>
                </a:lnTo>
                <a:lnTo>
                  <a:pt x="158" y="435"/>
                </a:lnTo>
                <a:lnTo>
                  <a:pt x="157" y="437"/>
                </a:lnTo>
                <a:lnTo>
                  <a:pt x="153" y="437"/>
                </a:lnTo>
                <a:lnTo>
                  <a:pt x="153" y="437"/>
                </a:lnTo>
                <a:lnTo>
                  <a:pt x="147" y="434"/>
                </a:lnTo>
                <a:lnTo>
                  <a:pt x="147" y="434"/>
                </a:lnTo>
                <a:lnTo>
                  <a:pt x="146" y="432"/>
                </a:lnTo>
                <a:lnTo>
                  <a:pt x="146" y="432"/>
                </a:lnTo>
                <a:lnTo>
                  <a:pt x="139" y="427"/>
                </a:lnTo>
                <a:lnTo>
                  <a:pt x="139" y="427"/>
                </a:lnTo>
                <a:lnTo>
                  <a:pt x="133" y="424"/>
                </a:lnTo>
                <a:lnTo>
                  <a:pt x="128" y="421"/>
                </a:lnTo>
                <a:lnTo>
                  <a:pt x="128" y="421"/>
                </a:lnTo>
                <a:lnTo>
                  <a:pt x="123" y="415"/>
                </a:lnTo>
                <a:lnTo>
                  <a:pt x="120" y="409"/>
                </a:lnTo>
                <a:lnTo>
                  <a:pt x="120" y="409"/>
                </a:lnTo>
                <a:lnTo>
                  <a:pt x="119" y="401"/>
                </a:lnTo>
                <a:lnTo>
                  <a:pt x="119" y="401"/>
                </a:lnTo>
                <a:lnTo>
                  <a:pt x="120" y="393"/>
                </a:lnTo>
                <a:lnTo>
                  <a:pt x="122" y="383"/>
                </a:lnTo>
                <a:lnTo>
                  <a:pt x="122" y="383"/>
                </a:lnTo>
                <a:lnTo>
                  <a:pt x="122" y="382"/>
                </a:lnTo>
                <a:lnTo>
                  <a:pt x="122" y="382"/>
                </a:lnTo>
                <a:lnTo>
                  <a:pt x="120" y="369"/>
                </a:lnTo>
                <a:lnTo>
                  <a:pt x="120" y="369"/>
                </a:lnTo>
                <a:lnTo>
                  <a:pt x="123" y="358"/>
                </a:lnTo>
                <a:lnTo>
                  <a:pt x="127" y="347"/>
                </a:lnTo>
                <a:lnTo>
                  <a:pt x="127" y="347"/>
                </a:lnTo>
                <a:lnTo>
                  <a:pt x="131" y="339"/>
                </a:lnTo>
                <a:lnTo>
                  <a:pt x="131" y="339"/>
                </a:lnTo>
                <a:lnTo>
                  <a:pt x="136" y="328"/>
                </a:lnTo>
                <a:lnTo>
                  <a:pt x="146" y="317"/>
                </a:lnTo>
                <a:lnTo>
                  <a:pt x="146" y="317"/>
                </a:lnTo>
                <a:lnTo>
                  <a:pt x="147" y="317"/>
                </a:lnTo>
                <a:lnTo>
                  <a:pt x="147" y="317"/>
                </a:lnTo>
                <a:lnTo>
                  <a:pt x="152" y="312"/>
                </a:lnTo>
                <a:lnTo>
                  <a:pt x="160" y="308"/>
                </a:lnTo>
                <a:lnTo>
                  <a:pt x="160" y="308"/>
                </a:lnTo>
                <a:lnTo>
                  <a:pt x="160" y="308"/>
                </a:lnTo>
                <a:lnTo>
                  <a:pt x="160" y="308"/>
                </a:lnTo>
                <a:lnTo>
                  <a:pt x="160" y="306"/>
                </a:lnTo>
                <a:lnTo>
                  <a:pt x="160" y="306"/>
                </a:lnTo>
                <a:lnTo>
                  <a:pt x="161" y="290"/>
                </a:lnTo>
                <a:lnTo>
                  <a:pt x="161" y="290"/>
                </a:lnTo>
                <a:lnTo>
                  <a:pt x="161" y="278"/>
                </a:lnTo>
                <a:lnTo>
                  <a:pt x="161" y="278"/>
                </a:lnTo>
                <a:lnTo>
                  <a:pt x="165" y="259"/>
                </a:lnTo>
                <a:lnTo>
                  <a:pt x="165" y="259"/>
                </a:lnTo>
                <a:lnTo>
                  <a:pt x="165" y="246"/>
                </a:lnTo>
                <a:lnTo>
                  <a:pt x="165" y="232"/>
                </a:lnTo>
                <a:lnTo>
                  <a:pt x="165" y="232"/>
                </a:lnTo>
                <a:lnTo>
                  <a:pt x="165" y="229"/>
                </a:lnTo>
                <a:lnTo>
                  <a:pt x="165" y="229"/>
                </a:lnTo>
                <a:lnTo>
                  <a:pt x="165" y="229"/>
                </a:lnTo>
                <a:lnTo>
                  <a:pt x="165" y="229"/>
                </a:lnTo>
                <a:lnTo>
                  <a:pt x="155" y="240"/>
                </a:lnTo>
                <a:lnTo>
                  <a:pt x="155" y="240"/>
                </a:lnTo>
                <a:lnTo>
                  <a:pt x="144" y="251"/>
                </a:lnTo>
                <a:lnTo>
                  <a:pt x="144" y="251"/>
                </a:lnTo>
                <a:lnTo>
                  <a:pt x="144" y="254"/>
                </a:lnTo>
                <a:lnTo>
                  <a:pt x="144" y="254"/>
                </a:lnTo>
                <a:lnTo>
                  <a:pt x="142" y="254"/>
                </a:lnTo>
                <a:lnTo>
                  <a:pt x="142" y="254"/>
                </a:lnTo>
                <a:lnTo>
                  <a:pt x="142" y="256"/>
                </a:lnTo>
                <a:lnTo>
                  <a:pt x="141" y="256"/>
                </a:lnTo>
                <a:lnTo>
                  <a:pt x="141" y="256"/>
                </a:lnTo>
                <a:lnTo>
                  <a:pt x="139" y="257"/>
                </a:lnTo>
                <a:lnTo>
                  <a:pt x="139" y="257"/>
                </a:lnTo>
                <a:lnTo>
                  <a:pt x="133" y="265"/>
                </a:lnTo>
                <a:lnTo>
                  <a:pt x="133" y="265"/>
                </a:lnTo>
                <a:lnTo>
                  <a:pt x="130" y="268"/>
                </a:lnTo>
                <a:lnTo>
                  <a:pt x="130" y="268"/>
                </a:lnTo>
                <a:lnTo>
                  <a:pt x="130" y="268"/>
                </a:lnTo>
                <a:lnTo>
                  <a:pt x="130" y="268"/>
                </a:lnTo>
                <a:lnTo>
                  <a:pt x="125" y="274"/>
                </a:lnTo>
                <a:lnTo>
                  <a:pt x="125" y="274"/>
                </a:lnTo>
                <a:lnTo>
                  <a:pt x="123" y="276"/>
                </a:lnTo>
                <a:lnTo>
                  <a:pt x="123" y="276"/>
                </a:lnTo>
                <a:lnTo>
                  <a:pt x="112" y="290"/>
                </a:lnTo>
                <a:lnTo>
                  <a:pt x="112" y="290"/>
                </a:lnTo>
                <a:lnTo>
                  <a:pt x="105" y="300"/>
                </a:lnTo>
                <a:lnTo>
                  <a:pt x="105" y="300"/>
                </a:lnTo>
                <a:lnTo>
                  <a:pt x="103" y="301"/>
                </a:lnTo>
                <a:lnTo>
                  <a:pt x="103" y="301"/>
                </a:lnTo>
                <a:lnTo>
                  <a:pt x="103" y="303"/>
                </a:lnTo>
                <a:lnTo>
                  <a:pt x="103" y="303"/>
                </a:lnTo>
                <a:lnTo>
                  <a:pt x="108" y="308"/>
                </a:lnTo>
                <a:lnTo>
                  <a:pt x="109" y="314"/>
                </a:lnTo>
                <a:lnTo>
                  <a:pt x="109" y="314"/>
                </a:lnTo>
                <a:lnTo>
                  <a:pt x="109" y="320"/>
                </a:lnTo>
                <a:lnTo>
                  <a:pt x="109" y="320"/>
                </a:lnTo>
                <a:lnTo>
                  <a:pt x="109" y="327"/>
                </a:lnTo>
                <a:lnTo>
                  <a:pt x="109" y="327"/>
                </a:lnTo>
                <a:lnTo>
                  <a:pt x="106" y="336"/>
                </a:lnTo>
                <a:lnTo>
                  <a:pt x="106" y="336"/>
                </a:lnTo>
                <a:lnTo>
                  <a:pt x="101" y="347"/>
                </a:lnTo>
                <a:lnTo>
                  <a:pt x="101" y="347"/>
                </a:lnTo>
                <a:lnTo>
                  <a:pt x="98" y="355"/>
                </a:lnTo>
                <a:lnTo>
                  <a:pt x="92" y="363"/>
                </a:lnTo>
                <a:lnTo>
                  <a:pt x="92" y="363"/>
                </a:lnTo>
                <a:lnTo>
                  <a:pt x="89" y="368"/>
                </a:lnTo>
                <a:lnTo>
                  <a:pt x="89" y="368"/>
                </a:lnTo>
                <a:lnTo>
                  <a:pt x="81" y="380"/>
                </a:lnTo>
                <a:lnTo>
                  <a:pt x="81" y="380"/>
                </a:lnTo>
                <a:lnTo>
                  <a:pt x="73" y="386"/>
                </a:lnTo>
                <a:lnTo>
                  <a:pt x="67" y="393"/>
                </a:lnTo>
                <a:lnTo>
                  <a:pt x="67" y="393"/>
                </a:lnTo>
                <a:lnTo>
                  <a:pt x="59" y="396"/>
                </a:lnTo>
                <a:lnTo>
                  <a:pt x="59" y="396"/>
                </a:lnTo>
                <a:lnTo>
                  <a:pt x="54" y="398"/>
                </a:lnTo>
                <a:lnTo>
                  <a:pt x="54" y="398"/>
                </a:lnTo>
                <a:lnTo>
                  <a:pt x="48" y="401"/>
                </a:lnTo>
                <a:lnTo>
                  <a:pt x="41" y="402"/>
                </a:lnTo>
                <a:lnTo>
                  <a:pt x="41" y="402"/>
                </a:lnTo>
                <a:lnTo>
                  <a:pt x="35" y="401"/>
                </a:lnTo>
                <a:lnTo>
                  <a:pt x="35" y="401"/>
                </a:lnTo>
                <a:lnTo>
                  <a:pt x="23" y="399"/>
                </a:lnTo>
                <a:lnTo>
                  <a:pt x="23" y="399"/>
                </a:lnTo>
                <a:lnTo>
                  <a:pt x="13" y="393"/>
                </a:lnTo>
                <a:lnTo>
                  <a:pt x="8" y="390"/>
                </a:lnTo>
                <a:lnTo>
                  <a:pt x="5" y="385"/>
                </a:lnTo>
                <a:lnTo>
                  <a:pt x="5" y="385"/>
                </a:lnTo>
                <a:lnTo>
                  <a:pt x="2" y="377"/>
                </a:lnTo>
                <a:lnTo>
                  <a:pt x="0" y="369"/>
                </a:lnTo>
                <a:lnTo>
                  <a:pt x="0" y="369"/>
                </a:lnTo>
                <a:lnTo>
                  <a:pt x="0" y="368"/>
                </a:lnTo>
                <a:lnTo>
                  <a:pt x="0" y="368"/>
                </a:lnTo>
                <a:lnTo>
                  <a:pt x="2" y="355"/>
                </a:lnTo>
                <a:lnTo>
                  <a:pt x="5" y="342"/>
                </a:lnTo>
                <a:lnTo>
                  <a:pt x="5" y="342"/>
                </a:lnTo>
                <a:lnTo>
                  <a:pt x="11" y="328"/>
                </a:lnTo>
                <a:lnTo>
                  <a:pt x="11" y="328"/>
                </a:lnTo>
                <a:lnTo>
                  <a:pt x="16" y="322"/>
                </a:lnTo>
                <a:lnTo>
                  <a:pt x="16" y="322"/>
                </a:lnTo>
                <a:lnTo>
                  <a:pt x="19" y="319"/>
                </a:lnTo>
                <a:lnTo>
                  <a:pt x="19" y="319"/>
                </a:lnTo>
                <a:lnTo>
                  <a:pt x="19" y="317"/>
                </a:lnTo>
                <a:lnTo>
                  <a:pt x="19" y="317"/>
                </a:lnTo>
                <a:lnTo>
                  <a:pt x="26" y="311"/>
                </a:lnTo>
                <a:lnTo>
                  <a:pt x="32" y="304"/>
                </a:lnTo>
                <a:lnTo>
                  <a:pt x="32" y="304"/>
                </a:lnTo>
                <a:lnTo>
                  <a:pt x="38" y="298"/>
                </a:lnTo>
                <a:lnTo>
                  <a:pt x="46" y="293"/>
                </a:lnTo>
                <a:lnTo>
                  <a:pt x="46" y="293"/>
                </a:lnTo>
                <a:lnTo>
                  <a:pt x="54" y="290"/>
                </a:lnTo>
                <a:lnTo>
                  <a:pt x="62" y="289"/>
                </a:lnTo>
                <a:lnTo>
                  <a:pt x="62" y="289"/>
                </a:lnTo>
                <a:lnTo>
                  <a:pt x="68" y="289"/>
                </a:lnTo>
                <a:lnTo>
                  <a:pt x="68" y="289"/>
                </a:lnTo>
                <a:lnTo>
                  <a:pt x="73" y="289"/>
                </a:lnTo>
                <a:lnTo>
                  <a:pt x="73" y="289"/>
                </a:lnTo>
                <a:lnTo>
                  <a:pt x="76" y="289"/>
                </a:lnTo>
                <a:lnTo>
                  <a:pt x="76" y="289"/>
                </a:lnTo>
                <a:lnTo>
                  <a:pt x="78" y="289"/>
                </a:lnTo>
                <a:lnTo>
                  <a:pt x="78" y="289"/>
                </a:lnTo>
                <a:lnTo>
                  <a:pt x="81" y="286"/>
                </a:lnTo>
                <a:lnTo>
                  <a:pt x="81" y="286"/>
                </a:lnTo>
                <a:lnTo>
                  <a:pt x="94" y="273"/>
                </a:lnTo>
                <a:lnTo>
                  <a:pt x="94" y="273"/>
                </a:lnTo>
                <a:lnTo>
                  <a:pt x="119" y="246"/>
                </a:lnTo>
                <a:lnTo>
                  <a:pt x="119" y="246"/>
                </a:lnTo>
                <a:lnTo>
                  <a:pt x="123" y="240"/>
                </a:lnTo>
                <a:lnTo>
                  <a:pt x="123" y="240"/>
                </a:lnTo>
                <a:lnTo>
                  <a:pt x="133" y="229"/>
                </a:lnTo>
                <a:lnTo>
                  <a:pt x="144" y="218"/>
                </a:lnTo>
                <a:lnTo>
                  <a:pt x="144" y="218"/>
                </a:lnTo>
                <a:lnTo>
                  <a:pt x="149" y="213"/>
                </a:lnTo>
                <a:lnTo>
                  <a:pt x="149" y="213"/>
                </a:lnTo>
                <a:close/>
                <a:moveTo>
                  <a:pt x="183" y="320"/>
                </a:moveTo>
                <a:lnTo>
                  <a:pt x="183" y="320"/>
                </a:lnTo>
                <a:lnTo>
                  <a:pt x="185" y="325"/>
                </a:lnTo>
                <a:lnTo>
                  <a:pt x="185" y="325"/>
                </a:lnTo>
                <a:lnTo>
                  <a:pt x="185" y="325"/>
                </a:lnTo>
                <a:lnTo>
                  <a:pt x="185" y="325"/>
                </a:lnTo>
                <a:lnTo>
                  <a:pt x="185" y="322"/>
                </a:lnTo>
                <a:lnTo>
                  <a:pt x="185" y="322"/>
                </a:lnTo>
                <a:lnTo>
                  <a:pt x="183" y="320"/>
                </a:lnTo>
                <a:lnTo>
                  <a:pt x="183" y="320"/>
                </a:lnTo>
                <a:lnTo>
                  <a:pt x="183" y="320"/>
                </a:lnTo>
                <a:lnTo>
                  <a:pt x="183" y="317"/>
                </a:lnTo>
                <a:lnTo>
                  <a:pt x="187" y="317"/>
                </a:lnTo>
                <a:lnTo>
                  <a:pt x="187" y="317"/>
                </a:lnTo>
                <a:lnTo>
                  <a:pt x="182" y="315"/>
                </a:lnTo>
                <a:lnTo>
                  <a:pt x="182" y="315"/>
                </a:lnTo>
                <a:lnTo>
                  <a:pt x="183" y="320"/>
                </a:lnTo>
                <a:lnTo>
                  <a:pt x="183" y="320"/>
                </a:lnTo>
                <a:lnTo>
                  <a:pt x="183" y="320"/>
                </a:lnTo>
                <a:lnTo>
                  <a:pt x="183" y="320"/>
                </a:lnTo>
                <a:close/>
                <a:moveTo>
                  <a:pt x="242" y="131"/>
                </a:moveTo>
                <a:lnTo>
                  <a:pt x="242" y="131"/>
                </a:lnTo>
                <a:lnTo>
                  <a:pt x="242" y="129"/>
                </a:lnTo>
                <a:lnTo>
                  <a:pt x="242" y="129"/>
                </a:lnTo>
                <a:lnTo>
                  <a:pt x="247" y="125"/>
                </a:lnTo>
                <a:lnTo>
                  <a:pt x="247" y="125"/>
                </a:lnTo>
                <a:lnTo>
                  <a:pt x="253" y="117"/>
                </a:lnTo>
                <a:lnTo>
                  <a:pt x="253" y="117"/>
                </a:lnTo>
                <a:lnTo>
                  <a:pt x="254" y="117"/>
                </a:lnTo>
                <a:lnTo>
                  <a:pt x="254" y="117"/>
                </a:lnTo>
                <a:lnTo>
                  <a:pt x="248" y="121"/>
                </a:lnTo>
                <a:lnTo>
                  <a:pt x="248" y="121"/>
                </a:lnTo>
                <a:lnTo>
                  <a:pt x="242" y="129"/>
                </a:lnTo>
                <a:lnTo>
                  <a:pt x="242" y="129"/>
                </a:lnTo>
                <a:lnTo>
                  <a:pt x="242" y="131"/>
                </a:lnTo>
                <a:lnTo>
                  <a:pt x="242" y="131"/>
                </a:lnTo>
                <a:lnTo>
                  <a:pt x="240" y="131"/>
                </a:lnTo>
                <a:lnTo>
                  <a:pt x="240" y="131"/>
                </a:lnTo>
                <a:lnTo>
                  <a:pt x="240" y="131"/>
                </a:lnTo>
                <a:lnTo>
                  <a:pt x="240" y="131"/>
                </a:lnTo>
                <a:lnTo>
                  <a:pt x="242" y="131"/>
                </a:lnTo>
                <a:lnTo>
                  <a:pt x="242" y="131"/>
                </a:lnTo>
                <a:close/>
                <a:moveTo>
                  <a:pt x="212" y="99"/>
                </a:moveTo>
                <a:lnTo>
                  <a:pt x="212" y="99"/>
                </a:lnTo>
                <a:lnTo>
                  <a:pt x="212" y="101"/>
                </a:lnTo>
                <a:lnTo>
                  <a:pt x="212" y="101"/>
                </a:lnTo>
                <a:lnTo>
                  <a:pt x="206" y="117"/>
                </a:lnTo>
                <a:lnTo>
                  <a:pt x="206" y="117"/>
                </a:lnTo>
                <a:lnTo>
                  <a:pt x="206" y="118"/>
                </a:lnTo>
                <a:lnTo>
                  <a:pt x="206" y="118"/>
                </a:lnTo>
                <a:lnTo>
                  <a:pt x="206" y="117"/>
                </a:lnTo>
                <a:lnTo>
                  <a:pt x="206" y="117"/>
                </a:lnTo>
                <a:lnTo>
                  <a:pt x="212" y="101"/>
                </a:lnTo>
                <a:lnTo>
                  <a:pt x="212" y="101"/>
                </a:lnTo>
                <a:lnTo>
                  <a:pt x="212" y="99"/>
                </a:lnTo>
                <a:lnTo>
                  <a:pt x="212" y="99"/>
                </a:lnTo>
                <a:lnTo>
                  <a:pt x="213" y="99"/>
                </a:lnTo>
                <a:lnTo>
                  <a:pt x="213" y="99"/>
                </a:lnTo>
                <a:lnTo>
                  <a:pt x="213" y="99"/>
                </a:lnTo>
                <a:lnTo>
                  <a:pt x="213" y="99"/>
                </a:lnTo>
                <a:lnTo>
                  <a:pt x="212" y="99"/>
                </a:lnTo>
                <a:lnTo>
                  <a:pt x="212" y="99"/>
                </a:lnTo>
                <a:close/>
                <a:moveTo>
                  <a:pt x="34" y="361"/>
                </a:moveTo>
                <a:lnTo>
                  <a:pt x="34" y="361"/>
                </a:lnTo>
                <a:lnTo>
                  <a:pt x="35" y="364"/>
                </a:lnTo>
                <a:lnTo>
                  <a:pt x="35" y="364"/>
                </a:lnTo>
                <a:lnTo>
                  <a:pt x="37" y="364"/>
                </a:lnTo>
                <a:lnTo>
                  <a:pt x="40" y="366"/>
                </a:lnTo>
                <a:lnTo>
                  <a:pt x="40" y="366"/>
                </a:lnTo>
                <a:lnTo>
                  <a:pt x="37" y="363"/>
                </a:lnTo>
                <a:lnTo>
                  <a:pt x="37" y="363"/>
                </a:lnTo>
                <a:lnTo>
                  <a:pt x="35" y="363"/>
                </a:lnTo>
                <a:lnTo>
                  <a:pt x="34" y="361"/>
                </a:lnTo>
                <a:lnTo>
                  <a:pt x="34" y="361"/>
                </a:lnTo>
                <a:lnTo>
                  <a:pt x="32" y="360"/>
                </a:lnTo>
                <a:lnTo>
                  <a:pt x="32" y="360"/>
                </a:lnTo>
                <a:lnTo>
                  <a:pt x="30" y="355"/>
                </a:lnTo>
                <a:lnTo>
                  <a:pt x="30" y="355"/>
                </a:lnTo>
                <a:lnTo>
                  <a:pt x="30" y="350"/>
                </a:lnTo>
                <a:lnTo>
                  <a:pt x="30" y="345"/>
                </a:lnTo>
                <a:lnTo>
                  <a:pt x="30" y="345"/>
                </a:lnTo>
                <a:lnTo>
                  <a:pt x="32" y="339"/>
                </a:lnTo>
                <a:lnTo>
                  <a:pt x="32" y="339"/>
                </a:lnTo>
                <a:lnTo>
                  <a:pt x="32" y="339"/>
                </a:lnTo>
                <a:lnTo>
                  <a:pt x="32" y="339"/>
                </a:lnTo>
                <a:lnTo>
                  <a:pt x="29" y="345"/>
                </a:lnTo>
                <a:lnTo>
                  <a:pt x="29" y="353"/>
                </a:lnTo>
                <a:lnTo>
                  <a:pt x="29" y="353"/>
                </a:lnTo>
                <a:lnTo>
                  <a:pt x="29" y="357"/>
                </a:lnTo>
                <a:lnTo>
                  <a:pt x="30" y="358"/>
                </a:lnTo>
                <a:lnTo>
                  <a:pt x="30" y="358"/>
                </a:lnTo>
                <a:lnTo>
                  <a:pt x="32" y="361"/>
                </a:lnTo>
                <a:lnTo>
                  <a:pt x="32" y="361"/>
                </a:lnTo>
                <a:lnTo>
                  <a:pt x="34" y="361"/>
                </a:lnTo>
                <a:lnTo>
                  <a:pt x="34" y="361"/>
                </a:lnTo>
                <a:close/>
                <a:moveTo>
                  <a:pt x="81" y="314"/>
                </a:moveTo>
                <a:lnTo>
                  <a:pt x="81" y="314"/>
                </a:lnTo>
                <a:lnTo>
                  <a:pt x="79" y="315"/>
                </a:lnTo>
                <a:lnTo>
                  <a:pt x="79" y="315"/>
                </a:lnTo>
                <a:lnTo>
                  <a:pt x="78" y="315"/>
                </a:lnTo>
                <a:lnTo>
                  <a:pt x="78" y="315"/>
                </a:lnTo>
                <a:lnTo>
                  <a:pt x="75" y="314"/>
                </a:lnTo>
                <a:lnTo>
                  <a:pt x="71" y="312"/>
                </a:lnTo>
                <a:lnTo>
                  <a:pt x="71" y="312"/>
                </a:lnTo>
                <a:lnTo>
                  <a:pt x="70" y="312"/>
                </a:lnTo>
                <a:lnTo>
                  <a:pt x="70" y="312"/>
                </a:lnTo>
                <a:lnTo>
                  <a:pt x="62" y="314"/>
                </a:lnTo>
                <a:lnTo>
                  <a:pt x="56" y="315"/>
                </a:lnTo>
                <a:lnTo>
                  <a:pt x="56" y="315"/>
                </a:lnTo>
                <a:lnTo>
                  <a:pt x="53" y="319"/>
                </a:lnTo>
                <a:lnTo>
                  <a:pt x="53" y="319"/>
                </a:lnTo>
                <a:lnTo>
                  <a:pt x="45" y="325"/>
                </a:lnTo>
                <a:lnTo>
                  <a:pt x="40" y="333"/>
                </a:lnTo>
                <a:lnTo>
                  <a:pt x="40" y="333"/>
                </a:lnTo>
                <a:lnTo>
                  <a:pt x="35" y="339"/>
                </a:lnTo>
                <a:lnTo>
                  <a:pt x="34" y="347"/>
                </a:lnTo>
                <a:lnTo>
                  <a:pt x="34" y="347"/>
                </a:lnTo>
                <a:lnTo>
                  <a:pt x="35" y="353"/>
                </a:lnTo>
                <a:lnTo>
                  <a:pt x="38" y="358"/>
                </a:lnTo>
                <a:lnTo>
                  <a:pt x="38" y="358"/>
                </a:lnTo>
                <a:lnTo>
                  <a:pt x="38" y="360"/>
                </a:lnTo>
                <a:lnTo>
                  <a:pt x="38" y="360"/>
                </a:lnTo>
                <a:lnTo>
                  <a:pt x="40" y="361"/>
                </a:lnTo>
                <a:lnTo>
                  <a:pt x="40" y="361"/>
                </a:lnTo>
                <a:lnTo>
                  <a:pt x="41" y="363"/>
                </a:lnTo>
                <a:lnTo>
                  <a:pt x="45" y="364"/>
                </a:lnTo>
                <a:lnTo>
                  <a:pt x="45" y="364"/>
                </a:lnTo>
                <a:lnTo>
                  <a:pt x="48" y="364"/>
                </a:lnTo>
                <a:lnTo>
                  <a:pt x="48" y="364"/>
                </a:lnTo>
                <a:lnTo>
                  <a:pt x="53" y="364"/>
                </a:lnTo>
                <a:lnTo>
                  <a:pt x="53" y="364"/>
                </a:lnTo>
                <a:lnTo>
                  <a:pt x="60" y="360"/>
                </a:lnTo>
                <a:lnTo>
                  <a:pt x="68" y="355"/>
                </a:lnTo>
                <a:lnTo>
                  <a:pt x="68" y="355"/>
                </a:lnTo>
                <a:lnTo>
                  <a:pt x="68" y="353"/>
                </a:lnTo>
                <a:lnTo>
                  <a:pt x="68" y="353"/>
                </a:lnTo>
                <a:lnTo>
                  <a:pt x="79" y="339"/>
                </a:lnTo>
                <a:lnTo>
                  <a:pt x="79" y="339"/>
                </a:lnTo>
                <a:lnTo>
                  <a:pt x="82" y="331"/>
                </a:lnTo>
                <a:lnTo>
                  <a:pt x="84" y="322"/>
                </a:lnTo>
                <a:lnTo>
                  <a:pt x="84" y="322"/>
                </a:lnTo>
                <a:lnTo>
                  <a:pt x="84" y="320"/>
                </a:lnTo>
                <a:lnTo>
                  <a:pt x="84" y="320"/>
                </a:lnTo>
                <a:lnTo>
                  <a:pt x="81" y="314"/>
                </a:lnTo>
                <a:lnTo>
                  <a:pt x="81" y="314"/>
                </a:lnTo>
                <a:close/>
                <a:moveTo>
                  <a:pt x="150" y="374"/>
                </a:moveTo>
                <a:lnTo>
                  <a:pt x="150" y="374"/>
                </a:lnTo>
                <a:lnTo>
                  <a:pt x="150" y="379"/>
                </a:lnTo>
                <a:lnTo>
                  <a:pt x="150" y="379"/>
                </a:lnTo>
                <a:lnTo>
                  <a:pt x="152" y="385"/>
                </a:lnTo>
                <a:lnTo>
                  <a:pt x="157" y="390"/>
                </a:lnTo>
                <a:lnTo>
                  <a:pt x="157" y="390"/>
                </a:lnTo>
                <a:lnTo>
                  <a:pt x="158" y="393"/>
                </a:lnTo>
                <a:lnTo>
                  <a:pt x="161" y="394"/>
                </a:lnTo>
                <a:lnTo>
                  <a:pt x="161" y="394"/>
                </a:lnTo>
                <a:lnTo>
                  <a:pt x="165" y="394"/>
                </a:lnTo>
                <a:lnTo>
                  <a:pt x="165" y="394"/>
                </a:lnTo>
                <a:lnTo>
                  <a:pt x="169" y="393"/>
                </a:lnTo>
                <a:lnTo>
                  <a:pt x="171" y="391"/>
                </a:lnTo>
                <a:lnTo>
                  <a:pt x="171" y="391"/>
                </a:lnTo>
                <a:lnTo>
                  <a:pt x="176" y="382"/>
                </a:lnTo>
                <a:lnTo>
                  <a:pt x="180" y="372"/>
                </a:lnTo>
                <a:lnTo>
                  <a:pt x="180" y="372"/>
                </a:lnTo>
                <a:lnTo>
                  <a:pt x="182" y="361"/>
                </a:lnTo>
                <a:lnTo>
                  <a:pt x="183" y="350"/>
                </a:lnTo>
                <a:lnTo>
                  <a:pt x="183" y="350"/>
                </a:lnTo>
                <a:lnTo>
                  <a:pt x="183" y="342"/>
                </a:lnTo>
                <a:lnTo>
                  <a:pt x="183" y="342"/>
                </a:lnTo>
                <a:lnTo>
                  <a:pt x="182" y="339"/>
                </a:lnTo>
                <a:lnTo>
                  <a:pt x="182" y="339"/>
                </a:lnTo>
                <a:lnTo>
                  <a:pt x="179" y="333"/>
                </a:lnTo>
                <a:lnTo>
                  <a:pt x="179" y="333"/>
                </a:lnTo>
                <a:lnTo>
                  <a:pt x="177" y="331"/>
                </a:lnTo>
                <a:lnTo>
                  <a:pt x="177" y="331"/>
                </a:lnTo>
                <a:lnTo>
                  <a:pt x="172" y="331"/>
                </a:lnTo>
                <a:lnTo>
                  <a:pt x="172" y="331"/>
                </a:lnTo>
                <a:lnTo>
                  <a:pt x="171" y="331"/>
                </a:lnTo>
                <a:lnTo>
                  <a:pt x="171" y="331"/>
                </a:lnTo>
                <a:lnTo>
                  <a:pt x="166" y="333"/>
                </a:lnTo>
                <a:lnTo>
                  <a:pt x="163" y="336"/>
                </a:lnTo>
                <a:lnTo>
                  <a:pt x="163" y="336"/>
                </a:lnTo>
                <a:lnTo>
                  <a:pt x="158" y="344"/>
                </a:lnTo>
                <a:lnTo>
                  <a:pt x="158" y="344"/>
                </a:lnTo>
                <a:lnTo>
                  <a:pt x="153" y="358"/>
                </a:lnTo>
                <a:lnTo>
                  <a:pt x="150" y="366"/>
                </a:lnTo>
                <a:lnTo>
                  <a:pt x="150" y="374"/>
                </a:lnTo>
                <a:lnTo>
                  <a:pt x="150" y="374"/>
                </a:lnTo>
                <a:close/>
                <a:moveTo>
                  <a:pt x="183" y="185"/>
                </a:moveTo>
                <a:lnTo>
                  <a:pt x="183" y="185"/>
                </a:lnTo>
                <a:lnTo>
                  <a:pt x="183" y="186"/>
                </a:lnTo>
                <a:lnTo>
                  <a:pt x="183" y="186"/>
                </a:lnTo>
                <a:lnTo>
                  <a:pt x="180" y="186"/>
                </a:lnTo>
                <a:lnTo>
                  <a:pt x="179" y="185"/>
                </a:lnTo>
                <a:lnTo>
                  <a:pt x="179" y="185"/>
                </a:lnTo>
                <a:lnTo>
                  <a:pt x="177" y="185"/>
                </a:lnTo>
                <a:lnTo>
                  <a:pt x="177" y="185"/>
                </a:lnTo>
                <a:lnTo>
                  <a:pt x="174" y="186"/>
                </a:lnTo>
                <a:lnTo>
                  <a:pt x="172" y="189"/>
                </a:lnTo>
                <a:lnTo>
                  <a:pt x="172" y="189"/>
                </a:lnTo>
                <a:lnTo>
                  <a:pt x="171" y="192"/>
                </a:lnTo>
                <a:lnTo>
                  <a:pt x="171" y="192"/>
                </a:lnTo>
                <a:lnTo>
                  <a:pt x="169" y="196"/>
                </a:lnTo>
                <a:lnTo>
                  <a:pt x="171" y="199"/>
                </a:lnTo>
                <a:lnTo>
                  <a:pt x="171" y="199"/>
                </a:lnTo>
                <a:lnTo>
                  <a:pt x="172" y="202"/>
                </a:lnTo>
                <a:lnTo>
                  <a:pt x="172" y="202"/>
                </a:lnTo>
                <a:lnTo>
                  <a:pt x="172" y="203"/>
                </a:lnTo>
                <a:lnTo>
                  <a:pt x="172" y="203"/>
                </a:lnTo>
                <a:lnTo>
                  <a:pt x="176" y="207"/>
                </a:lnTo>
                <a:lnTo>
                  <a:pt x="180" y="207"/>
                </a:lnTo>
                <a:lnTo>
                  <a:pt x="180" y="207"/>
                </a:lnTo>
                <a:lnTo>
                  <a:pt x="185" y="205"/>
                </a:lnTo>
                <a:lnTo>
                  <a:pt x="188" y="202"/>
                </a:lnTo>
                <a:lnTo>
                  <a:pt x="190" y="197"/>
                </a:lnTo>
                <a:lnTo>
                  <a:pt x="190" y="194"/>
                </a:lnTo>
                <a:lnTo>
                  <a:pt x="190" y="194"/>
                </a:lnTo>
                <a:lnTo>
                  <a:pt x="190" y="192"/>
                </a:lnTo>
                <a:lnTo>
                  <a:pt x="190" y="192"/>
                </a:lnTo>
                <a:lnTo>
                  <a:pt x="188" y="188"/>
                </a:lnTo>
                <a:lnTo>
                  <a:pt x="188" y="188"/>
                </a:lnTo>
                <a:lnTo>
                  <a:pt x="187" y="186"/>
                </a:lnTo>
                <a:lnTo>
                  <a:pt x="183" y="185"/>
                </a:lnTo>
                <a:lnTo>
                  <a:pt x="183" y="185"/>
                </a:lnTo>
                <a:close/>
                <a:moveTo>
                  <a:pt x="149" y="429"/>
                </a:moveTo>
                <a:lnTo>
                  <a:pt x="149" y="429"/>
                </a:lnTo>
                <a:lnTo>
                  <a:pt x="153" y="431"/>
                </a:lnTo>
                <a:lnTo>
                  <a:pt x="153" y="431"/>
                </a:lnTo>
                <a:lnTo>
                  <a:pt x="165" y="432"/>
                </a:lnTo>
                <a:lnTo>
                  <a:pt x="165" y="432"/>
                </a:lnTo>
                <a:lnTo>
                  <a:pt x="168" y="432"/>
                </a:lnTo>
                <a:lnTo>
                  <a:pt x="168" y="432"/>
                </a:lnTo>
                <a:lnTo>
                  <a:pt x="176" y="429"/>
                </a:lnTo>
                <a:lnTo>
                  <a:pt x="182" y="424"/>
                </a:lnTo>
                <a:lnTo>
                  <a:pt x="182" y="424"/>
                </a:lnTo>
                <a:lnTo>
                  <a:pt x="187" y="420"/>
                </a:lnTo>
                <a:lnTo>
                  <a:pt x="187" y="420"/>
                </a:lnTo>
                <a:lnTo>
                  <a:pt x="191" y="410"/>
                </a:lnTo>
                <a:lnTo>
                  <a:pt x="196" y="399"/>
                </a:lnTo>
                <a:lnTo>
                  <a:pt x="196" y="399"/>
                </a:lnTo>
                <a:lnTo>
                  <a:pt x="198" y="396"/>
                </a:lnTo>
                <a:lnTo>
                  <a:pt x="198" y="396"/>
                </a:lnTo>
                <a:lnTo>
                  <a:pt x="198" y="396"/>
                </a:lnTo>
                <a:lnTo>
                  <a:pt x="198" y="396"/>
                </a:lnTo>
                <a:lnTo>
                  <a:pt x="191" y="409"/>
                </a:lnTo>
                <a:lnTo>
                  <a:pt x="191" y="409"/>
                </a:lnTo>
                <a:lnTo>
                  <a:pt x="183" y="418"/>
                </a:lnTo>
                <a:lnTo>
                  <a:pt x="176" y="427"/>
                </a:lnTo>
                <a:lnTo>
                  <a:pt x="176" y="427"/>
                </a:lnTo>
                <a:lnTo>
                  <a:pt x="174" y="427"/>
                </a:lnTo>
                <a:lnTo>
                  <a:pt x="174" y="427"/>
                </a:lnTo>
                <a:lnTo>
                  <a:pt x="168" y="431"/>
                </a:lnTo>
                <a:lnTo>
                  <a:pt x="168" y="431"/>
                </a:lnTo>
                <a:lnTo>
                  <a:pt x="160" y="431"/>
                </a:lnTo>
                <a:lnTo>
                  <a:pt x="160" y="431"/>
                </a:lnTo>
                <a:lnTo>
                  <a:pt x="155" y="431"/>
                </a:lnTo>
                <a:lnTo>
                  <a:pt x="150" y="429"/>
                </a:lnTo>
                <a:lnTo>
                  <a:pt x="150" y="429"/>
                </a:lnTo>
                <a:lnTo>
                  <a:pt x="149" y="429"/>
                </a:lnTo>
                <a:lnTo>
                  <a:pt x="149" y="429"/>
                </a:lnTo>
                <a:close/>
                <a:moveTo>
                  <a:pt x="123" y="390"/>
                </a:moveTo>
                <a:lnTo>
                  <a:pt x="123" y="390"/>
                </a:lnTo>
                <a:lnTo>
                  <a:pt x="123" y="390"/>
                </a:lnTo>
                <a:lnTo>
                  <a:pt x="123" y="390"/>
                </a:lnTo>
                <a:lnTo>
                  <a:pt x="123" y="391"/>
                </a:lnTo>
                <a:lnTo>
                  <a:pt x="123" y="391"/>
                </a:lnTo>
                <a:lnTo>
                  <a:pt x="122" y="402"/>
                </a:lnTo>
                <a:lnTo>
                  <a:pt x="122" y="402"/>
                </a:lnTo>
                <a:lnTo>
                  <a:pt x="123" y="407"/>
                </a:lnTo>
                <a:lnTo>
                  <a:pt x="123" y="407"/>
                </a:lnTo>
                <a:lnTo>
                  <a:pt x="128" y="416"/>
                </a:lnTo>
                <a:lnTo>
                  <a:pt x="135" y="423"/>
                </a:lnTo>
                <a:lnTo>
                  <a:pt x="135" y="423"/>
                </a:lnTo>
                <a:lnTo>
                  <a:pt x="136" y="423"/>
                </a:lnTo>
                <a:lnTo>
                  <a:pt x="136" y="423"/>
                </a:lnTo>
                <a:lnTo>
                  <a:pt x="136" y="423"/>
                </a:lnTo>
                <a:lnTo>
                  <a:pt x="136" y="423"/>
                </a:lnTo>
                <a:lnTo>
                  <a:pt x="133" y="420"/>
                </a:lnTo>
                <a:lnTo>
                  <a:pt x="133" y="420"/>
                </a:lnTo>
                <a:lnTo>
                  <a:pt x="128" y="413"/>
                </a:lnTo>
                <a:lnTo>
                  <a:pt x="128" y="413"/>
                </a:lnTo>
                <a:lnTo>
                  <a:pt x="125" y="398"/>
                </a:lnTo>
                <a:lnTo>
                  <a:pt x="125" y="398"/>
                </a:lnTo>
                <a:lnTo>
                  <a:pt x="123" y="390"/>
                </a:lnTo>
                <a:lnTo>
                  <a:pt x="123" y="390"/>
                </a:lnTo>
                <a:close/>
                <a:moveTo>
                  <a:pt x="179" y="405"/>
                </a:moveTo>
                <a:lnTo>
                  <a:pt x="179" y="405"/>
                </a:lnTo>
                <a:lnTo>
                  <a:pt x="179" y="405"/>
                </a:lnTo>
                <a:lnTo>
                  <a:pt x="179" y="405"/>
                </a:lnTo>
                <a:lnTo>
                  <a:pt x="174" y="409"/>
                </a:lnTo>
                <a:lnTo>
                  <a:pt x="174" y="409"/>
                </a:lnTo>
                <a:lnTo>
                  <a:pt x="163" y="418"/>
                </a:lnTo>
                <a:lnTo>
                  <a:pt x="163" y="418"/>
                </a:lnTo>
                <a:lnTo>
                  <a:pt x="163" y="418"/>
                </a:lnTo>
                <a:lnTo>
                  <a:pt x="163" y="418"/>
                </a:lnTo>
                <a:lnTo>
                  <a:pt x="163" y="421"/>
                </a:lnTo>
                <a:lnTo>
                  <a:pt x="163" y="421"/>
                </a:lnTo>
                <a:lnTo>
                  <a:pt x="165" y="421"/>
                </a:lnTo>
                <a:lnTo>
                  <a:pt x="166" y="420"/>
                </a:lnTo>
                <a:lnTo>
                  <a:pt x="166" y="420"/>
                </a:lnTo>
                <a:lnTo>
                  <a:pt x="168" y="418"/>
                </a:lnTo>
                <a:lnTo>
                  <a:pt x="168" y="418"/>
                </a:lnTo>
                <a:lnTo>
                  <a:pt x="179" y="407"/>
                </a:lnTo>
                <a:lnTo>
                  <a:pt x="179" y="407"/>
                </a:lnTo>
                <a:lnTo>
                  <a:pt x="179" y="405"/>
                </a:lnTo>
                <a:lnTo>
                  <a:pt x="179" y="405"/>
                </a:lnTo>
                <a:close/>
                <a:moveTo>
                  <a:pt x="187" y="385"/>
                </a:moveTo>
                <a:lnTo>
                  <a:pt x="187" y="385"/>
                </a:lnTo>
                <a:lnTo>
                  <a:pt x="188" y="379"/>
                </a:lnTo>
                <a:lnTo>
                  <a:pt x="188" y="379"/>
                </a:lnTo>
                <a:lnTo>
                  <a:pt x="187" y="379"/>
                </a:lnTo>
                <a:lnTo>
                  <a:pt x="187" y="379"/>
                </a:lnTo>
                <a:lnTo>
                  <a:pt x="185" y="379"/>
                </a:lnTo>
                <a:lnTo>
                  <a:pt x="185" y="379"/>
                </a:lnTo>
                <a:lnTo>
                  <a:pt x="180" y="388"/>
                </a:lnTo>
                <a:lnTo>
                  <a:pt x="180" y="388"/>
                </a:lnTo>
                <a:lnTo>
                  <a:pt x="179" y="390"/>
                </a:lnTo>
                <a:lnTo>
                  <a:pt x="179" y="390"/>
                </a:lnTo>
                <a:lnTo>
                  <a:pt x="179" y="391"/>
                </a:lnTo>
                <a:lnTo>
                  <a:pt x="179" y="391"/>
                </a:lnTo>
                <a:lnTo>
                  <a:pt x="174" y="396"/>
                </a:lnTo>
                <a:lnTo>
                  <a:pt x="174" y="396"/>
                </a:lnTo>
                <a:lnTo>
                  <a:pt x="172" y="398"/>
                </a:lnTo>
                <a:lnTo>
                  <a:pt x="172" y="398"/>
                </a:lnTo>
                <a:lnTo>
                  <a:pt x="174" y="396"/>
                </a:lnTo>
                <a:lnTo>
                  <a:pt x="174" y="396"/>
                </a:lnTo>
                <a:lnTo>
                  <a:pt x="180" y="390"/>
                </a:lnTo>
                <a:lnTo>
                  <a:pt x="180" y="390"/>
                </a:lnTo>
                <a:lnTo>
                  <a:pt x="182" y="390"/>
                </a:lnTo>
                <a:lnTo>
                  <a:pt x="182" y="390"/>
                </a:lnTo>
                <a:lnTo>
                  <a:pt x="185" y="390"/>
                </a:lnTo>
                <a:lnTo>
                  <a:pt x="185" y="390"/>
                </a:lnTo>
                <a:lnTo>
                  <a:pt x="185" y="388"/>
                </a:lnTo>
                <a:lnTo>
                  <a:pt x="185" y="388"/>
                </a:lnTo>
                <a:lnTo>
                  <a:pt x="183" y="388"/>
                </a:lnTo>
                <a:lnTo>
                  <a:pt x="183" y="388"/>
                </a:lnTo>
                <a:lnTo>
                  <a:pt x="183" y="386"/>
                </a:lnTo>
                <a:lnTo>
                  <a:pt x="183" y="386"/>
                </a:lnTo>
                <a:lnTo>
                  <a:pt x="185" y="385"/>
                </a:lnTo>
                <a:lnTo>
                  <a:pt x="185" y="385"/>
                </a:lnTo>
                <a:lnTo>
                  <a:pt x="187" y="385"/>
                </a:lnTo>
                <a:lnTo>
                  <a:pt x="187" y="385"/>
                </a:lnTo>
                <a:close/>
                <a:moveTo>
                  <a:pt x="147" y="320"/>
                </a:moveTo>
                <a:lnTo>
                  <a:pt x="147" y="320"/>
                </a:lnTo>
                <a:lnTo>
                  <a:pt x="144" y="323"/>
                </a:lnTo>
                <a:lnTo>
                  <a:pt x="144" y="323"/>
                </a:lnTo>
                <a:lnTo>
                  <a:pt x="139" y="330"/>
                </a:lnTo>
                <a:lnTo>
                  <a:pt x="136" y="338"/>
                </a:lnTo>
                <a:lnTo>
                  <a:pt x="136" y="338"/>
                </a:lnTo>
                <a:lnTo>
                  <a:pt x="130" y="355"/>
                </a:lnTo>
                <a:lnTo>
                  <a:pt x="130" y="355"/>
                </a:lnTo>
                <a:lnTo>
                  <a:pt x="128" y="357"/>
                </a:lnTo>
                <a:lnTo>
                  <a:pt x="128" y="357"/>
                </a:lnTo>
                <a:lnTo>
                  <a:pt x="130" y="357"/>
                </a:lnTo>
                <a:lnTo>
                  <a:pt x="130" y="357"/>
                </a:lnTo>
                <a:lnTo>
                  <a:pt x="135" y="342"/>
                </a:lnTo>
                <a:lnTo>
                  <a:pt x="135" y="342"/>
                </a:lnTo>
                <a:lnTo>
                  <a:pt x="139" y="333"/>
                </a:lnTo>
                <a:lnTo>
                  <a:pt x="146" y="323"/>
                </a:lnTo>
                <a:lnTo>
                  <a:pt x="146" y="323"/>
                </a:lnTo>
                <a:lnTo>
                  <a:pt x="147" y="322"/>
                </a:lnTo>
                <a:lnTo>
                  <a:pt x="147" y="320"/>
                </a:lnTo>
                <a:lnTo>
                  <a:pt x="147" y="320"/>
                </a:lnTo>
                <a:close/>
                <a:moveTo>
                  <a:pt x="171" y="405"/>
                </a:moveTo>
                <a:lnTo>
                  <a:pt x="171" y="405"/>
                </a:lnTo>
                <a:lnTo>
                  <a:pt x="172" y="405"/>
                </a:lnTo>
                <a:lnTo>
                  <a:pt x="172" y="405"/>
                </a:lnTo>
                <a:lnTo>
                  <a:pt x="180" y="401"/>
                </a:lnTo>
                <a:lnTo>
                  <a:pt x="180" y="401"/>
                </a:lnTo>
                <a:lnTo>
                  <a:pt x="180" y="401"/>
                </a:lnTo>
                <a:lnTo>
                  <a:pt x="180" y="401"/>
                </a:lnTo>
                <a:lnTo>
                  <a:pt x="182" y="398"/>
                </a:lnTo>
                <a:lnTo>
                  <a:pt x="182" y="398"/>
                </a:lnTo>
                <a:lnTo>
                  <a:pt x="183" y="393"/>
                </a:lnTo>
                <a:lnTo>
                  <a:pt x="183" y="393"/>
                </a:lnTo>
                <a:lnTo>
                  <a:pt x="183" y="393"/>
                </a:lnTo>
                <a:lnTo>
                  <a:pt x="183" y="393"/>
                </a:lnTo>
                <a:lnTo>
                  <a:pt x="171" y="405"/>
                </a:lnTo>
                <a:lnTo>
                  <a:pt x="171" y="405"/>
                </a:lnTo>
                <a:close/>
                <a:moveTo>
                  <a:pt x="223" y="38"/>
                </a:moveTo>
                <a:lnTo>
                  <a:pt x="223" y="38"/>
                </a:lnTo>
                <a:lnTo>
                  <a:pt x="218" y="21"/>
                </a:lnTo>
                <a:lnTo>
                  <a:pt x="218" y="21"/>
                </a:lnTo>
                <a:lnTo>
                  <a:pt x="218" y="21"/>
                </a:lnTo>
                <a:lnTo>
                  <a:pt x="218" y="21"/>
                </a:lnTo>
                <a:lnTo>
                  <a:pt x="217" y="27"/>
                </a:lnTo>
                <a:lnTo>
                  <a:pt x="217" y="27"/>
                </a:lnTo>
                <a:lnTo>
                  <a:pt x="217" y="28"/>
                </a:lnTo>
                <a:lnTo>
                  <a:pt x="217" y="28"/>
                </a:lnTo>
                <a:lnTo>
                  <a:pt x="220" y="33"/>
                </a:lnTo>
                <a:lnTo>
                  <a:pt x="220" y="33"/>
                </a:lnTo>
                <a:lnTo>
                  <a:pt x="221" y="35"/>
                </a:lnTo>
                <a:lnTo>
                  <a:pt x="221" y="35"/>
                </a:lnTo>
                <a:lnTo>
                  <a:pt x="221" y="36"/>
                </a:lnTo>
                <a:lnTo>
                  <a:pt x="221" y="36"/>
                </a:lnTo>
                <a:lnTo>
                  <a:pt x="223" y="38"/>
                </a:lnTo>
                <a:lnTo>
                  <a:pt x="223" y="38"/>
                </a:lnTo>
                <a:close/>
                <a:moveTo>
                  <a:pt x="204" y="333"/>
                </a:moveTo>
                <a:lnTo>
                  <a:pt x="204" y="333"/>
                </a:lnTo>
                <a:lnTo>
                  <a:pt x="201" y="328"/>
                </a:lnTo>
                <a:lnTo>
                  <a:pt x="198" y="322"/>
                </a:lnTo>
                <a:lnTo>
                  <a:pt x="193" y="315"/>
                </a:lnTo>
                <a:lnTo>
                  <a:pt x="188" y="312"/>
                </a:lnTo>
                <a:lnTo>
                  <a:pt x="188" y="312"/>
                </a:lnTo>
                <a:lnTo>
                  <a:pt x="187" y="314"/>
                </a:lnTo>
                <a:lnTo>
                  <a:pt x="187" y="314"/>
                </a:lnTo>
                <a:lnTo>
                  <a:pt x="191" y="317"/>
                </a:lnTo>
                <a:lnTo>
                  <a:pt x="191" y="317"/>
                </a:lnTo>
                <a:lnTo>
                  <a:pt x="194" y="320"/>
                </a:lnTo>
                <a:lnTo>
                  <a:pt x="194" y="320"/>
                </a:lnTo>
                <a:lnTo>
                  <a:pt x="196" y="320"/>
                </a:lnTo>
                <a:lnTo>
                  <a:pt x="196" y="320"/>
                </a:lnTo>
                <a:lnTo>
                  <a:pt x="198" y="322"/>
                </a:lnTo>
                <a:lnTo>
                  <a:pt x="198" y="322"/>
                </a:lnTo>
                <a:lnTo>
                  <a:pt x="199" y="323"/>
                </a:lnTo>
                <a:lnTo>
                  <a:pt x="199" y="323"/>
                </a:lnTo>
                <a:lnTo>
                  <a:pt x="199" y="327"/>
                </a:lnTo>
                <a:lnTo>
                  <a:pt x="199" y="327"/>
                </a:lnTo>
                <a:lnTo>
                  <a:pt x="201" y="330"/>
                </a:lnTo>
                <a:lnTo>
                  <a:pt x="201" y="330"/>
                </a:lnTo>
                <a:lnTo>
                  <a:pt x="202" y="333"/>
                </a:lnTo>
                <a:lnTo>
                  <a:pt x="202" y="333"/>
                </a:lnTo>
                <a:lnTo>
                  <a:pt x="204" y="333"/>
                </a:lnTo>
                <a:lnTo>
                  <a:pt x="204" y="333"/>
                </a:lnTo>
                <a:close/>
                <a:moveTo>
                  <a:pt x="10" y="342"/>
                </a:moveTo>
                <a:lnTo>
                  <a:pt x="10" y="342"/>
                </a:lnTo>
                <a:lnTo>
                  <a:pt x="10" y="342"/>
                </a:lnTo>
                <a:lnTo>
                  <a:pt x="10" y="342"/>
                </a:lnTo>
                <a:lnTo>
                  <a:pt x="7" y="352"/>
                </a:lnTo>
                <a:lnTo>
                  <a:pt x="7" y="361"/>
                </a:lnTo>
                <a:lnTo>
                  <a:pt x="7" y="361"/>
                </a:lnTo>
                <a:lnTo>
                  <a:pt x="7" y="363"/>
                </a:lnTo>
                <a:lnTo>
                  <a:pt x="7" y="363"/>
                </a:lnTo>
                <a:lnTo>
                  <a:pt x="8" y="360"/>
                </a:lnTo>
                <a:lnTo>
                  <a:pt x="8" y="360"/>
                </a:lnTo>
                <a:lnTo>
                  <a:pt x="10" y="355"/>
                </a:lnTo>
                <a:lnTo>
                  <a:pt x="10" y="355"/>
                </a:lnTo>
                <a:lnTo>
                  <a:pt x="10" y="353"/>
                </a:lnTo>
                <a:lnTo>
                  <a:pt x="10" y="353"/>
                </a:lnTo>
                <a:lnTo>
                  <a:pt x="10" y="342"/>
                </a:lnTo>
                <a:lnTo>
                  <a:pt x="10" y="342"/>
                </a:lnTo>
                <a:close/>
                <a:moveTo>
                  <a:pt x="213" y="66"/>
                </a:moveTo>
                <a:lnTo>
                  <a:pt x="213" y="66"/>
                </a:lnTo>
                <a:lnTo>
                  <a:pt x="212" y="69"/>
                </a:lnTo>
                <a:lnTo>
                  <a:pt x="212" y="69"/>
                </a:lnTo>
                <a:lnTo>
                  <a:pt x="212" y="73"/>
                </a:lnTo>
                <a:lnTo>
                  <a:pt x="212" y="73"/>
                </a:lnTo>
                <a:lnTo>
                  <a:pt x="213" y="79"/>
                </a:lnTo>
                <a:lnTo>
                  <a:pt x="213" y="79"/>
                </a:lnTo>
                <a:lnTo>
                  <a:pt x="213" y="80"/>
                </a:lnTo>
                <a:lnTo>
                  <a:pt x="213" y="80"/>
                </a:lnTo>
                <a:lnTo>
                  <a:pt x="217" y="74"/>
                </a:lnTo>
                <a:lnTo>
                  <a:pt x="217" y="74"/>
                </a:lnTo>
                <a:lnTo>
                  <a:pt x="217" y="73"/>
                </a:lnTo>
                <a:lnTo>
                  <a:pt x="217" y="73"/>
                </a:lnTo>
                <a:lnTo>
                  <a:pt x="213" y="66"/>
                </a:lnTo>
                <a:lnTo>
                  <a:pt x="213" y="66"/>
                </a:lnTo>
                <a:close/>
                <a:moveTo>
                  <a:pt x="202" y="186"/>
                </a:moveTo>
                <a:lnTo>
                  <a:pt x="202" y="186"/>
                </a:lnTo>
                <a:lnTo>
                  <a:pt x="202" y="186"/>
                </a:lnTo>
                <a:lnTo>
                  <a:pt x="202" y="186"/>
                </a:lnTo>
                <a:lnTo>
                  <a:pt x="201" y="188"/>
                </a:lnTo>
                <a:lnTo>
                  <a:pt x="201" y="188"/>
                </a:lnTo>
                <a:lnTo>
                  <a:pt x="201" y="191"/>
                </a:lnTo>
                <a:lnTo>
                  <a:pt x="201" y="191"/>
                </a:lnTo>
                <a:lnTo>
                  <a:pt x="201" y="196"/>
                </a:lnTo>
                <a:lnTo>
                  <a:pt x="201" y="196"/>
                </a:lnTo>
                <a:lnTo>
                  <a:pt x="199" y="200"/>
                </a:lnTo>
                <a:lnTo>
                  <a:pt x="199" y="200"/>
                </a:lnTo>
                <a:lnTo>
                  <a:pt x="199" y="203"/>
                </a:lnTo>
                <a:lnTo>
                  <a:pt x="199" y="203"/>
                </a:lnTo>
                <a:lnTo>
                  <a:pt x="196" y="215"/>
                </a:lnTo>
                <a:lnTo>
                  <a:pt x="196" y="215"/>
                </a:lnTo>
                <a:lnTo>
                  <a:pt x="194" y="218"/>
                </a:lnTo>
                <a:lnTo>
                  <a:pt x="194" y="218"/>
                </a:lnTo>
                <a:lnTo>
                  <a:pt x="194" y="218"/>
                </a:lnTo>
                <a:lnTo>
                  <a:pt x="194" y="218"/>
                </a:lnTo>
                <a:lnTo>
                  <a:pt x="196" y="216"/>
                </a:lnTo>
                <a:lnTo>
                  <a:pt x="196" y="216"/>
                </a:lnTo>
                <a:lnTo>
                  <a:pt x="199" y="208"/>
                </a:lnTo>
                <a:lnTo>
                  <a:pt x="199" y="208"/>
                </a:lnTo>
                <a:lnTo>
                  <a:pt x="201" y="197"/>
                </a:lnTo>
                <a:lnTo>
                  <a:pt x="202" y="186"/>
                </a:lnTo>
                <a:lnTo>
                  <a:pt x="202" y="186"/>
                </a:lnTo>
                <a:lnTo>
                  <a:pt x="202" y="186"/>
                </a:lnTo>
                <a:lnTo>
                  <a:pt x="202" y="186"/>
                </a:lnTo>
                <a:close/>
                <a:moveTo>
                  <a:pt x="191" y="121"/>
                </a:moveTo>
                <a:lnTo>
                  <a:pt x="191" y="121"/>
                </a:lnTo>
                <a:lnTo>
                  <a:pt x="191" y="123"/>
                </a:lnTo>
                <a:lnTo>
                  <a:pt x="191" y="125"/>
                </a:lnTo>
                <a:lnTo>
                  <a:pt x="191" y="125"/>
                </a:lnTo>
                <a:lnTo>
                  <a:pt x="191" y="126"/>
                </a:lnTo>
                <a:lnTo>
                  <a:pt x="191" y="126"/>
                </a:lnTo>
                <a:lnTo>
                  <a:pt x="193" y="133"/>
                </a:lnTo>
                <a:lnTo>
                  <a:pt x="193" y="133"/>
                </a:lnTo>
                <a:lnTo>
                  <a:pt x="193" y="133"/>
                </a:lnTo>
                <a:lnTo>
                  <a:pt x="193" y="133"/>
                </a:lnTo>
                <a:lnTo>
                  <a:pt x="196" y="126"/>
                </a:lnTo>
                <a:lnTo>
                  <a:pt x="196" y="126"/>
                </a:lnTo>
                <a:lnTo>
                  <a:pt x="194" y="126"/>
                </a:lnTo>
                <a:lnTo>
                  <a:pt x="194" y="126"/>
                </a:lnTo>
                <a:lnTo>
                  <a:pt x="191" y="121"/>
                </a:lnTo>
                <a:lnTo>
                  <a:pt x="191" y="121"/>
                </a:lnTo>
                <a:close/>
                <a:moveTo>
                  <a:pt x="147" y="393"/>
                </a:moveTo>
                <a:lnTo>
                  <a:pt x="147" y="393"/>
                </a:lnTo>
                <a:lnTo>
                  <a:pt x="146" y="385"/>
                </a:lnTo>
                <a:lnTo>
                  <a:pt x="146" y="385"/>
                </a:lnTo>
                <a:lnTo>
                  <a:pt x="144" y="377"/>
                </a:lnTo>
                <a:lnTo>
                  <a:pt x="144" y="377"/>
                </a:lnTo>
                <a:lnTo>
                  <a:pt x="142" y="380"/>
                </a:lnTo>
                <a:lnTo>
                  <a:pt x="142" y="382"/>
                </a:lnTo>
                <a:lnTo>
                  <a:pt x="142" y="382"/>
                </a:lnTo>
                <a:lnTo>
                  <a:pt x="144" y="386"/>
                </a:lnTo>
                <a:lnTo>
                  <a:pt x="144" y="386"/>
                </a:lnTo>
                <a:lnTo>
                  <a:pt x="146" y="390"/>
                </a:lnTo>
                <a:lnTo>
                  <a:pt x="147" y="393"/>
                </a:lnTo>
                <a:lnTo>
                  <a:pt x="147" y="393"/>
                </a:lnTo>
                <a:close/>
                <a:moveTo>
                  <a:pt x="204" y="342"/>
                </a:moveTo>
                <a:lnTo>
                  <a:pt x="204" y="342"/>
                </a:lnTo>
                <a:lnTo>
                  <a:pt x="202" y="345"/>
                </a:lnTo>
                <a:lnTo>
                  <a:pt x="202" y="345"/>
                </a:lnTo>
                <a:lnTo>
                  <a:pt x="202" y="350"/>
                </a:lnTo>
                <a:lnTo>
                  <a:pt x="202" y="350"/>
                </a:lnTo>
                <a:lnTo>
                  <a:pt x="204" y="353"/>
                </a:lnTo>
                <a:lnTo>
                  <a:pt x="204" y="353"/>
                </a:lnTo>
                <a:lnTo>
                  <a:pt x="204" y="355"/>
                </a:lnTo>
                <a:lnTo>
                  <a:pt x="202" y="357"/>
                </a:lnTo>
                <a:lnTo>
                  <a:pt x="202" y="357"/>
                </a:lnTo>
                <a:lnTo>
                  <a:pt x="202" y="357"/>
                </a:lnTo>
                <a:lnTo>
                  <a:pt x="202" y="357"/>
                </a:lnTo>
                <a:lnTo>
                  <a:pt x="202" y="361"/>
                </a:lnTo>
                <a:lnTo>
                  <a:pt x="204" y="363"/>
                </a:lnTo>
                <a:lnTo>
                  <a:pt x="204" y="363"/>
                </a:lnTo>
                <a:lnTo>
                  <a:pt x="204" y="353"/>
                </a:lnTo>
                <a:lnTo>
                  <a:pt x="204" y="342"/>
                </a:lnTo>
                <a:lnTo>
                  <a:pt x="204" y="342"/>
                </a:lnTo>
                <a:close/>
                <a:moveTo>
                  <a:pt x="226" y="131"/>
                </a:moveTo>
                <a:lnTo>
                  <a:pt x="226" y="131"/>
                </a:lnTo>
                <a:lnTo>
                  <a:pt x="228" y="129"/>
                </a:lnTo>
                <a:lnTo>
                  <a:pt x="228" y="129"/>
                </a:lnTo>
                <a:lnTo>
                  <a:pt x="229" y="126"/>
                </a:lnTo>
                <a:lnTo>
                  <a:pt x="229" y="126"/>
                </a:lnTo>
                <a:lnTo>
                  <a:pt x="229" y="121"/>
                </a:lnTo>
                <a:lnTo>
                  <a:pt x="229" y="121"/>
                </a:lnTo>
                <a:lnTo>
                  <a:pt x="228" y="120"/>
                </a:lnTo>
                <a:lnTo>
                  <a:pt x="228" y="120"/>
                </a:lnTo>
                <a:lnTo>
                  <a:pt x="224" y="126"/>
                </a:lnTo>
                <a:lnTo>
                  <a:pt x="224" y="126"/>
                </a:lnTo>
                <a:lnTo>
                  <a:pt x="224" y="126"/>
                </a:lnTo>
                <a:lnTo>
                  <a:pt x="224" y="126"/>
                </a:lnTo>
                <a:lnTo>
                  <a:pt x="226" y="131"/>
                </a:lnTo>
                <a:lnTo>
                  <a:pt x="226" y="131"/>
                </a:lnTo>
                <a:close/>
                <a:moveTo>
                  <a:pt x="161" y="426"/>
                </a:moveTo>
                <a:lnTo>
                  <a:pt x="161" y="426"/>
                </a:lnTo>
                <a:lnTo>
                  <a:pt x="152" y="423"/>
                </a:lnTo>
                <a:lnTo>
                  <a:pt x="152" y="423"/>
                </a:lnTo>
                <a:lnTo>
                  <a:pt x="146" y="418"/>
                </a:lnTo>
                <a:lnTo>
                  <a:pt x="146" y="418"/>
                </a:lnTo>
                <a:lnTo>
                  <a:pt x="144" y="420"/>
                </a:lnTo>
                <a:lnTo>
                  <a:pt x="144" y="420"/>
                </a:lnTo>
                <a:lnTo>
                  <a:pt x="144" y="420"/>
                </a:lnTo>
                <a:lnTo>
                  <a:pt x="144" y="420"/>
                </a:lnTo>
                <a:lnTo>
                  <a:pt x="149" y="423"/>
                </a:lnTo>
                <a:lnTo>
                  <a:pt x="155" y="426"/>
                </a:lnTo>
                <a:lnTo>
                  <a:pt x="155" y="426"/>
                </a:lnTo>
                <a:lnTo>
                  <a:pt x="158" y="426"/>
                </a:lnTo>
                <a:lnTo>
                  <a:pt x="161" y="426"/>
                </a:lnTo>
                <a:lnTo>
                  <a:pt x="161" y="426"/>
                </a:lnTo>
                <a:close/>
                <a:moveTo>
                  <a:pt x="221" y="54"/>
                </a:moveTo>
                <a:lnTo>
                  <a:pt x="221" y="54"/>
                </a:lnTo>
                <a:lnTo>
                  <a:pt x="223" y="54"/>
                </a:lnTo>
                <a:lnTo>
                  <a:pt x="223" y="54"/>
                </a:lnTo>
                <a:lnTo>
                  <a:pt x="223" y="46"/>
                </a:lnTo>
                <a:lnTo>
                  <a:pt x="223" y="46"/>
                </a:lnTo>
                <a:lnTo>
                  <a:pt x="223" y="46"/>
                </a:lnTo>
                <a:lnTo>
                  <a:pt x="223" y="46"/>
                </a:lnTo>
                <a:lnTo>
                  <a:pt x="221" y="41"/>
                </a:lnTo>
                <a:lnTo>
                  <a:pt x="221" y="41"/>
                </a:lnTo>
                <a:lnTo>
                  <a:pt x="220" y="46"/>
                </a:lnTo>
                <a:lnTo>
                  <a:pt x="220" y="46"/>
                </a:lnTo>
                <a:lnTo>
                  <a:pt x="221" y="50"/>
                </a:lnTo>
                <a:lnTo>
                  <a:pt x="221" y="50"/>
                </a:lnTo>
                <a:lnTo>
                  <a:pt x="221" y="54"/>
                </a:lnTo>
                <a:lnTo>
                  <a:pt x="221" y="54"/>
                </a:lnTo>
                <a:close/>
                <a:moveTo>
                  <a:pt x="190" y="355"/>
                </a:moveTo>
                <a:lnTo>
                  <a:pt x="190" y="355"/>
                </a:lnTo>
                <a:lnTo>
                  <a:pt x="190" y="355"/>
                </a:lnTo>
                <a:lnTo>
                  <a:pt x="190" y="355"/>
                </a:lnTo>
                <a:lnTo>
                  <a:pt x="190" y="347"/>
                </a:lnTo>
                <a:lnTo>
                  <a:pt x="190" y="347"/>
                </a:lnTo>
                <a:lnTo>
                  <a:pt x="190" y="342"/>
                </a:lnTo>
                <a:lnTo>
                  <a:pt x="190" y="338"/>
                </a:lnTo>
                <a:lnTo>
                  <a:pt x="190" y="338"/>
                </a:lnTo>
                <a:lnTo>
                  <a:pt x="190" y="338"/>
                </a:lnTo>
                <a:lnTo>
                  <a:pt x="190" y="338"/>
                </a:lnTo>
                <a:lnTo>
                  <a:pt x="188" y="327"/>
                </a:lnTo>
                <a:lnTo>
                  <a:pt x="188" y="327"/>
                </a:lnTo>
                <a:lnTo>
                  <a:pt x="188" y="327"/>
                </a:lnTo>
                <a:lnTo>
                  <a:pt x="188" y="327"/>
                </a:lnTo>
                <a:lnTo>
                  <a:pt x="187" y="330"/>
                </a:lnTo>
                <a:lnTo>
                  <a:pt x="187" y="330"/>
                </a:lnTo>
                <a:lnTo>
                  <a:pt x="188" y="333"/>
                </a:lnTo>
                <a:lnTo>
                  <a:pt x="188" y="333"/>
                </a:lnTo>
                <a:lnTo>
                  <a:pt x="190" y="342"/>
                </a:lnTo>
                <a:lnTo>
                  <a:pt x="190" y="342"/>
                </a:lnTo>
                <a:lnTo>
                  <a:pt x="190" y="350"/>
                </a:lnTo>
                <a:lnTo>
                  <a:pt x="190" y="350"/>
                </a:lnTo>
                <a:lnTo>
                  <a:pt x="190" y="355"/>
                </a:lnTo>
                <a:lnTo>
                  <a:pt x="190" y="355"/>
                </a:lnTo>
                <a:close/>
                <a:moveTo>
                  <a:pt x="196" y="360"/>
                </a:moveTo>
                <a:lnTo>
                  <a:pt x="196" y="360"/>
                </a:lnTo>
                <a:lnTo>
                  <a:pt x="194" y="366"/>
                </a:lnTo>
                <a:lnTo>
                  <a:pt x="194" y="366"/>
                </a:lnTo>
                <a:lnTo>
                  <a:pt x="198" y="366"/>
                </a:lnTo>
                <a:lnTo>
                  <a:pt x="198" y="366"/>
                </a:lnTo>
                <a:lnTo>
                  <a:pt x="199" y="363"/>
                </a:lnTo>
                <a:lnTo>
                  <a:pt x="199" y="363"/>
                </a:lnTo>
                <a:lnTo>
                  <a:pt x="198" y="361"/>
                </a:lnTo>
                <a:lnTo>
                  <a:pt x="198" y="361"/>
                </a:lnTo>
                <a:lnTo>
                  <a:pt x="196" y="360"/>
                </a:lnTo>
                <a:lnTo>
                  <a:pt x="196" y="360"/>
                </a:lnTo>
                <a:close/>
                <a:moveTo>
                  <a:pt x="90" y="352"/>
                </a:moveTo>
                <a:lnTo>
                  <a:pt x="90" y="352"/>
                </a:lnTo>
                <a:lnTo>
                  <a:pt x="90" y="352"/>
                </a:lnTo>
                <a:lnTo>
                  <a:pt x="90" y="352"/>
                </a:lnTo>
                <a:lnTo>
                  <a:pt x="92" y="347"/>
                </a:lnTo>
                <a:lnTo>
                  <a:pt x="92" y="347"/>
                </a:lnTo>
                <a:lnTo>
                  <a:pt x="94" y="347"/>
                </a:lnTo>
                <a:lnTo>
                  <a:pt x="94" y="347"/>
                </a:lnTo>
                <a:lnTo>
                  <a:pt x="90" y="339"/>
                </a:lnTo>
                <a:lnTo>
                  <a:pt x="90" y="339"/>
                </a:lnTo>
                <a:lnTo>
                  <a:pt x="90" y="338"/>
                </a:lnTo>
                <a:lnTo>
                  <a:pt x="90" y="338"/>
                </a:lnTo>
                <a:lnTo>
                  <a:pt x="90" y="338"/>
                </a:lnTo>
                <a:lnTo>
                  <a:pt x="90" y="338"/>
                </a:lnTo>
                <a:lnTo>
                  <a:pt x="90" y="352"/>
                </a:lnTo>
                <a:lnTo>
                  <a:pt x="90" y="352"/>
                </a:lnTo>
                <a:close/>
                <a:moveTo>
                  <a:pt x="11" y="385"/>
                </a:moveTo>
                <a:lnTo>
                  <a:pt x="11" y="385"/>
                </a:lnTo>
                <a:lnTo>
                  <a:pt x="10" y="380"/>
                </a:lnTo>
                <a:lnTo>
                  <a:pt x="8" y="375"/>
                </a:lnTo>
                <a:lnTo>
                  <a:pt x="8" y="375"/>
                </a:lnTo>
                <a:lnTo>
                  <a:pt x="5" y="377"/>
                </a:lnTo>
                <a:lnTo>
                  <a:pt x="5" y="377"/>
                </a:lnTo>
                <a:lnTo>
                  <a:pt x="8" y="382"/>
                </a:lnTo>
                <a:lnTo>
                  <a:pt x="11" y="385"/>
                </a:lnTo>
                <a:lnTo>
                  <a:pt x="11" y="385"/>
                </a:lnTo>
                <a:close/>
                <a:moveTo>
                  <a:pt x="187" y="140"/>
                </a:moveTo>
                <a:lnTo>
                  <a:pt x="187" y="140"/>
                </a:lnTo>
                <a:lnTo>
                  <a:pt x="187" y="144"/>
                </a:lnTo>
                <a:lnTo>
                  <a:pt x="187" y="147"/>
                </a:lnTo>
                <a:lnTo>
                  <a:pt x="187" y="147"/>
                </a:lnTo>
                <a:lnTo>
                  <a:pt x="187" y="148"/>
                </a:lnTo>
                <a:lnTo>
                  <a:pt x="187" y="148"/>
                </a:lnTo>
                <a:lnTo>
                  <a:pt x="187" y="150"/>
                </a:lnTo>
                <a:lnTo>
                  <a:pt x="187" y="150"/>
                </a:lnTo>
                <a:lnTo>
                  <a:pt x="190" y="144"/>
                </a:lnTo>
                <a:lnTo>
                  <a:pt x="190" y="144"/>
                </a:lnTo>
                <a:lnTo>
                  <a:pt x="190" y="144"/>
                </a:lnTo>
                <a:lnTo>
                  <a:pt x="190" y="144"/>
                </a:lnTo>
                <a:lnTo>
                  <a:pt x="187" y="140"/>
                </a:lnTo>
                <a:lnTo>
                  <a:pt x="187" y="140"/>
                </a:lnTo>
                <a:close/>
                <a:moveTo>
                  <a:pt x="103" y="309"/>
                </a:moveTo>
                <a:lnTo>
                  <a:pt x="103" y="309"/>
                </a:lnTo>
                <a:lnTo>
                  <a:pt x="105" y="314"/>
                </a:lnTo>
                <a:lnTo>
                  <a:pt x="105" y="314"/>
                </a:lnTo>
                <a:lnTo>
                  <a:pt x="105" y="315"/>
                </a:lnTo>
                <a:lnTo>
                  <a:pt x="105" y="315"/>
                </a:lnTo>
                <a:lnTo>
                  <a:pt x="105" y="320"/>
                </a:lnTo>
                <a:lnTo>
                  <a:pt x="105" y="320"/>
                </a:lnTo>
                <a:lnTo>
                  <a:pt x="106" y="323"/>
                </a:lnTo>
                <a:lnTo>
                  <a:pt x="106" y="323"/>
                </a:lnTo>
                <a:lnTo>
                  <a:pt x="106" y="315"/>
                </a:lnTo>
                <a:lnTo>
                  <a:pt x="105" y="312"/>
                </a:lnTo>
                <a:lnTo>
                  <a:pt x="103" y="309"/>
                </a:lnTo>
                <a:lnTo>
                  <a:pt x="103" y="309"/>
                </a:lnTo>
                <a:close/>
                <a:moveTo>
                  <a:pt x="23" y="338"/>
                </a:moveTo>
                <a:lnTo>
                  <a:pt x="23" y="338"/>
                </a:lnTo>
                <a:lnTo>
                  <a:pt x="21" y="341"/>
                </a:lnTo>
                <a:lnTo>
                  <a:pt x="21" y="341"/>
                </a:lnTo>
                <a:lnTo>
                  <a:pt x="21" y="352"/>
                </a:lnTo>
                <a:lnTo>
                  <a:pt x="21" y="352"/>
                </a:lnTo>
                <a:lnTo>
                  <a:pt x="21" y="353"/>
                </a:lnTo>
                <a:lnTo>
                  <a:pt x="21" y="353"/>
                </a:lnTo>
                <a:lnTo>
                  <a:pt x="21" y="352"/>
                </a:lnTo>
                <a:lnTo>
                  <a:pt x="21" y="352"/>
                </a:lnTo>
                <a:lnTo>
                  <a:pt x="21" y="350"/>
                </a:lnTo>
                <a:lnTo>
                  <a:pt x="21" y="350"/>
                </a:lnTo>
                <a:lnTo>
                  <a:pt x="23" y="349"/>
                </a:lnTo>
                <a:lnTo>
                  <a:pt x="23" y="349"/>
                </a:lnTo>
                <a:lnTo>
                  <a:pt x="23" y="345"/>
                </a:lnTo>
                <a:lnTo>
                  <a:pt x="23" y="345"/>
                </a:lnTo>
                <a:lnTo>
                  <a:pt x="23" y="338"/>
                </a:lnTo>
                <a:lnTo>
                  <a:pt x="23" y="338"/>
                </a:lnTo>
                <a:close/>
                <a:moveTo>
                  <a:pt x="182" y="407"/>
                </a:moveTo>
                <a:lnTo>
                  <a:pt x="182" y="407"/>
                </a:lnTo>
                <a:lnTo>
                  <a:pt x="182" y="407"/>
                </a:lnTo>
                <a:lnTo>
                  <a:pt x="182" y="407"/>
                </a:lnTo>
                <a:lnTo>
                  <a:pt x="180" y="409"/>
                </a:lnTo>
                <a:lnTo>
                  <a:pt x="180" y="409"/>
                </a:lnTo>
                <a:lnTo>
                  <a:pt x="179" y="412"/>
                </a:lnTo>
                <a:lnTo>
                  <a:pt x="179" y="412"/>
                </a:lnTo>
                <a:lnTo>
                  <a:pt x="176" y="413"/>
                </a:lnTo>
                <a:lnTo>
                  <a:pt x="176" y="413"/>
                </a:lnTo>
                <a:lnTo>
                  <a:pt x="174" y="415"/>
                </a:lnTo>
                <a:lnTo>
                  <a:pt x="174" y="415"/>
                </a:lnTo>
                <a:lnTo>
                  <a:pt x="172" y="416"/>
                </a:lnTo>
                <a:lnTo>
                  <a:pt x="172" y="416"/>
                </a:lnTo>
                <a:lnTo>
                  <a:pt x="171" y="418"/>
                </a:lnTo>
                <a:lnTo>
                  <a:pt x="171" y="418"/>
                </a:lnTo>
                <a:lnTo>
                  <a:pt x="172" y="418"/>
                </a:lnTo>
                <a:lnTo>
                  <a:pt x="172" y="418"/>
                </a:lnTo>
                <a:lnTo>
                  <a:pt x="180" y="412"/>
                </a:lnTo>
                <a:lnTo>
                  <a:pt x="180" y="412"/>
                </a:lnTo>
                <a:lnTo>
                  <a:pt x="182" y="412"/>
                </a:lnTo>
                <a:lnTo>
                  <a:pt x="182" y="412"/>
                </a:lnTo>
                <a:lnTo>
                  <a:pt x="182" y="410"/>
                </a:lnTo>
                <a:lnTo>
                  <a:pt x="182" y="410"/>
                </a:lnTo>
                <a:lnTo>
                  <a:pt x="180" y="410"/>
                </a:lnTo>
                <a:lnTo>
                  <a:pt x="180" y="410"/>
                </a:lnTo>
                <a:lnTo>
                  <a:pt x="182" y="407"/>
                </a:lnTo>
                <a:lnTo>
                  <a:pt x="182" y="407"/>
                </a:lnTo>
                <a:close/>
                <a:moveTo>
                  <a:pt x="57" y="297"/>
                </a:moveTo>
                <a:lnTo>
                  <a:pt x="57" y="297"/>
                </a:lnTo>
                <a:lnTo>
                  <a:pt x="51" y="300"/>
                </a:lnTo>
                <a:lnTo>
                  <a:pt x="51" y="300"/>
                </a:lnTo>
                <a:lnTo>
                  <a:pt x="53" y="301"/>
                </a:lnTo>
                <a:lnTo>
                  <a:pt x="53" y="301"/>
                </a:lnTo>
                <a:lnTo>
                  <a:pt x="59" y="301"/>
                </a:lnTo>
                <a:lnTo>
                  <a:pt x="59" y="301"/>
                </a:lnTo>
                <a:lnTo>
                  <a:pt x="59" y="301"/>
                </a:lnTo>
                <a:lnTo>
                  <a:pt x="59" y="301"/>
                </a:lnTo>
                <a:lnTo>
                  <a:pt x="57" y="300"/>
                </a:lnTo>
                <a:lnTo>
                  <a:pt x="57" y="297"/>
                </a:lnTo>
                <a:lnTo>
                  <a:pt x="57" y="297"/>
                </a:lnTo>
                <a:close/>
                <a:moveTo>
                  <a:pt x="53" y="385"/>
                </a:moveTo>
                <a:lnTo>
                  <a:pt x="53" y="385"/>
                </a:lnTo>
                <a:lnTo>
                  <a:pt x="51" y="379"/>
                </a:lnTo>
                <a:lnTo>
                  <a:pt x="51" y="379"/>
                </a:lnTo>
                <a:lnTo>
                  <a:pt x="49" y="380"/>
                </a:lnTo>
                <a:lnTo>
                  <a:pt x="49" y="380"/>
                </a:lnTo>
                <a:lnTo>
                  <a:pt x="49" y="385"/>
                </a:lnTo>
                <a:lnTo>
                  <a:pt x="49" y="385"/>
                </a:lnTo>
                <a:lnTo>
                  <a:pt x="53" y="385"/>
                </a:lnTo>
                <a:lnTo>
                  <a:pt x="53" y="385"/>
                </a:lnTo>
                <a:close/>
                <a:moveTo>
                  <a:pt x="53" y="308"/>
                </a:moveTo>
                <a:lnTo>
                  <a:pt x="53" y="308"/>
                </a:lnTo>
                <a:lnTo>
                  <a:pt x="53" y="306"/>
                </a:lnTo>
                <a:lnTo>
                  <a:pt x="53" y="306"/>
                </a:lnTo>
                <a:lnTo>
                  <a:pt x="48" y="309"/>
                </a:lnTo>
                <a:lnTo>
                  <a:pt x="48" y="309"/>
                </a:lnTo>
                <a:lnTo>
                  <a:pt x="46" y="311"/>
                </a:lnTo>
                <a:lnTo>
                  <a:pt x="48" y="312"/>
                </a:lnTo>
                <a:lnTo>
                  <a:pt x="48" y="312"/>
                </a:lnTo>
                <a:lnTo>
                  <a:pt x="48" y="312"/>
                </a:lnTo>
                <a:lnTo>
                  <a:pt x="48" y="312"/>
                </a:lnTo>
                <a:lnTo>
                  <a:pt x="53" y="308"/>
                </a:lnTo>
                <a:lnTo>
                  <a:pt x="53" y="308"/>
                </a:lnTo>
                <a:close/>
                <a:moveTo>
                  <a:pt x="150" y="320"/>
                </a:moveTo>
                <a:lnTo>
                  <a:pt x="150" y="320"/>
                </a:lnTo>
                <a:lnTo>
                  <a:pt x="153" y="317"/>
                </a:lnTo>
                <a:lnTo>
                  <a:pt x="153" y="317"/>
                </a:lnTo>
                <a:lnTo>
                  <a:pt x="158" y="314"/>
                </a:lnTo>
                <a:lnTo>
                  <a:pt x="158" y="314"/>
                </a:lnTo>
                <a:lnTo>
                  <a:pt x="160" y="312"/>
                </a:lnTo>
                <a:lnTo>
                  <a:pt x="160" y="312"/>
                </a:lnTo>
                <a:lnTo>
                  <a:pt x="153" y="315"/>
                </a:lnTo>
                <a:lnTo>
                  <a:pt x="149" y="319"/>
                </a:lnTo>
                <a:lnTo>
                  <a:pt x="149" y="319"/>
                </a:lnTo>
                <a:lnTo>
                  <a:pt x="150" y="320"/>
                </a:lnTo>
                <a:lnTo>
                  <a:pt x="150" y="320"/>
                </a:lnTo>
                <a:close/>
                <a:moveTo>
                  <a:pt x="209" y="55"/>
                </a:moveTo>
                <a:lnTo>
                  <a:pt x="209" y="55"/>
                </a:lnTo>
                <a:lnTo>
                  <a:pt x="210" y="57"/>
                </a:lnTo>
                <a:lnTo>
                  <a:pt x="210" y="57"/>
                </a:lnTo>
                <a:lnTo>
                  <a:pt x="212" y="52"/>
                </a:lnTo>
                <a:lnTo>
                  <a:pt x="212" y="52"/>
                </a:lnTo>
                <a:lnTo>
                  <a:pt x="212" y="50"/>
                </a:lnTo>
                <a:lnTo>
                  <a:pt x="212" y="50"/>
                </a:lnTo>
                <a:lnTo>
                  <a:pt x="212" y="46"/>
                </a:lnTo>
                <a:lnTo>
                  <a:pt x="212" y="46"/>
                </a:lnTo>
                <a:lnTo>
                  <a:pt x="212" y="46"/>
                </a:lnTo>
                <a:lnTo>
                  <a:pt x="212" y="46"/>
                </a:lnTo>
                <a:lnTo>
                  <a:pt x="209" y="55"/>
                </a:lnTo>
                <a:lnTo>
                  <a:pt x="209" y="55"/>
                </a:lnTo>
                <a:close/>
                <a:moveTo>
                  <a:pt x="84" y="303"/>
                </a:moveTo>
                <a:lnTo>
                  <a:pt x="84" y="303"/>
                </a:lnTo>
                <a:lnTo>
                  <a:pt x="86" y="298"/>
                </a:lnTo>
                <a:lnTo>
                  <a:pt x="86" y="298"/>
                </a:lnTo>
                <a:lnTo>
                  <a:pt x="81" y="298"/>
                </a:lnTo>
                <a:lnTo>
                  <a:pt x="81" y="298"/>
                </a:lnTo>
                <a:lnTo>
                  <a:pt x="82" y="303"/>
                </a:lnTo>
                <a:lnTo>
                  <a:pt x="82" y="303"/>
                </a:lnTo>
                <a:lnTo>
                  <a:pt x="84" y="303"/>
                </a:lnTo>
                <a:lnTo>
                  <a:pt x="84" y="303"/>
                </a:lnTo>
                <a:close/>
                <a:moveTo>
                  <a:pt x="280" y="62"/>
                </a:moveTo>
                <a:lnTo>
                  <a:pt x="280" y="62"/>
                </a:lnTo>
                <a:lnTo>
                  <a:pt x="273" y="65"/>
                </a:lnTo>
                <a:lnTo>
                  <a:pt x="267" y="69"/>
                </a:lnTo>
                <a:lnTo>
                  <a:pt x="267" y="69"/>
                </a:lnTo>
                <a:lnTo>
                  <a:pt x="267" y="69"/>
                </a:lnTo>
                <a:lnTo>
                  <a:pt x="267" y="69"/>
                </a:lnTo>
                <a:lnTo>
                  <a:pt x="272" y="68"/>
                </a:lnTo>
                <a:lnTo>
                  <a:pt x="272" y="68"/>
                </a:lnTo>
                <a:lnTo>
                  <a:pt x="277" y="65"/>
                </a:lnTo>
                <a:lnTo>
                  <a:pt x="277" y="65"/>
                </a:lnTo>
                <a:lnTo>
                  <a:pt x="278" y="63"/>
                </a:lnTo>
                <a:lnTo>
                  <a:pt x="278" y="63"/>
                </a:lnTo>
                <a:lnTo>
                  <a:pt x="280" y="62"/>
                </a:lnTo>
                <a:lnTo>
                  <a:pt x="280" y="62"/>
                </a:lnTo>
                <a:close/>
                <a:moveTo>
                  <a:pt x="26" y="339"/>
                </a:moveTo>
                <a:lnTo>
                  <a:pt x="26" y="339"/>
                </a:lnTo>
                <a:lnTo>
                  <a:pt x="26" y="339"/>
                </a:lnTo>
                <a:lnTo>
                  <a:pt x="26" y="339"/>
                </a:lnTo>
                <a:lnTo>
                  <a:pt x="27" y="336"/>
                </a:lnTo>
                <a:lnTo>
                  <a:pt x="27" y="336"/>
                </a:lnTo>
                <a:lnTo>
                  <a:pt x="27" y="330"/>
                </a:lnTo>
                <a:lnTo>
                  <a:pt x="27" y="330"/>
                </a:lnTo>
                <a:lnTo>
                  <a:pt x="24" y="333"/>
                </a:lnTo>
                <a:lnTo>
                  <a:pt x="24" y="333"/>
                </a:lnTo>
                <a:lnTo>
                  <a:pt x="24" y="334"/>
                </a:lnTo>
                <a:lnTo>
                  <a:pt x="24" y="334"/>
                </a:lnTo>
                <a:lnTo>
                  <a:pt x="26" y="339"/>
                </a:lnTo>
                <a:lnTo>
                  <a:pt x="26" y="339"/>
                </a:lnTo>
                <a:close/>
                <a:moveTo>
                  <a:pt x="217" y="55"/>
                </a:moveTo>
                <a:lnTo>
                  <a:pt x="217" y="55"/>
                </a:lnTo>
                <a:lnTo>
                  <a:pt x="217" y="55"/>
                </a:lnTo>
                <a:lnTo>
                  <a:pt x="217" y="55"/>
                </a:lnTo>
                <a:lnTo>
                  <a:pt x="217" y="55"/>
                </a:lnTo>
                <a:lnTo>
                  <a:pt x="217" y="55"/>
                </a:lnTo>
                <a:lnTo>
                  <a:pt x="218" y="65"/>
                </a:lnTo>
                <a:lnTo>
                  <a:pt x="218" y="65"/>
                </a:lnTo>
                <a:lnTo>
                  <a:pt x="218" y="65"/>
                </a:lnTo>
                <a:lnTo>
                  <a:pt x="218" y="65"/>
                </a:lnTo>
                <a:lnTo>
                  <a:pt x="220" y="62"/>
                </a:lnTo>
                <a:lnTo>
                  <a:pt x="220" y="62"/>
                </a:lnTo>
                <a:lnTo>
                  <a:pt x="220" y="60"/>
                </a:lnTo>
                <a:lnTo>
                  <a:pt x="220" y="58"/>
                </a:lnTo>
                <a:lnTo>
                  <a:pt x="220" y="58"/>
                </a:lnTo>
                <a:lnTo>
                  <a:pt x="217" y="55"/>
                </a:lnTo>
                <a:lnTo>
                  <a:pt x="217" y="55"/>
                </a:lnTo>
                <a:close/>
                <a:moveTo>
                  <a:pt x="141" y="391"/>
                </a:moveTo>
                <a:lnTo>
                  <a:pt x="141" y="391"/>
                </a:lnTo>
                <a:lnTo>
                  <a:pt x="136" y="401"/>
                </a:lnTo>
                <a:lnTo>
                  <a:pt x="136" y="401"/>
                </a:lnTo>
                <a:lnTo>
                  <a:pt x="142" y="396"/>
                </a:lnTo>
                <a:lnTo>
                  <a:pt x="142" y="396"/>
                </a:lnTo>
                <a:lnTo>
                  <a:pt x="141" y="391"/>
                </a:lnTo>
                <a:lnTo>
                  <a:pt x="141" y="391"/>
                </a:lnTo>
                <a:close/>
                <a:moveTo>
                  <a:pt x="138" y="358"/>
                </a:moveTo>
                <a:lnTo>
                  <a:pt x="138" y="358"/>
                </a:lnTo>
                <a:lnTo>
                  <a:pt x="138" y="358"/>
                </a:lnTo>
                <a:lnTo>
                  <a:pt x="138" y="358"/>
                </a:lnTo>
                <a:lnTo>
                  <a:pt x="138" y="360"/>
                </a:lnTo>
                <a:lnTo>
                  <a:pt x="138" y="360"/>
                </a:lnTo>
                <a:lnTo>
                  <a:pt x="136" y="363"/>
                </a:lnTo>
                <a:lnTo>
                  <a:pt x="136" y="363"/>
                </a:lnTo>
                <a:lnTo>
                  <a:pt x="135" y="361"/>
                </a:lnTo>
                <a:lnTo>
                  <a:pt x="135" y="361"/>
                </a:lnTo>
                <a:lnTo>
                  <a:pt x="135" y="361"/>
                </a:lnTo>
                <a:lnTo>
                  <a:pt x="135" y="361"/>
                </a:lnTo>
                <a:lnTo>
                  <a:pt x="133" y="361"/>
                </a:lnTo>
                <a:lnTo>
                  <a:pt x="133" y="363"/>
                </a:lnTo>
                <a:lnTo>
                  <a:pt x="133" y="363"/>
                </a:lnTo>
                <a:lnTo>
                  <a:pt x="135" y="364"/>
                </a:lnTo>
                <a:lnTo>
                  <a:pt x="138" y="368"/>
                </a:lnTo>
                <a:lnTo>
                  <a:pt x="138" y="368"/>
                </a:lnTo>
                <a:lnTo>
                  <a:pt x="138" y="366"/>
                </a:lnTo>
                <a:lnTo>
                  <a:pt x="138" y="366"/>
                </a:lnTo>
                <a:lnTo>
                  <a:pt x="138" y="361"/>
                </a:lnTo>
                <a:lnTo>
                  <a:pt x="138" y="361"/>
                </a:lnTo>
                <a:lnTo>
                  <a:pt x="138" y="358"/>
                </a:lnTo>
                <a:lnTo>
                  <a:pt x="138" y="358"/>
                </a:lnTo>
                <a:close/>
                <a:moveTo>
                  <a:pt x="284" y="63"/>
                </a:moveTo>
                <a:lnTo>
                  <a:pt x="284" y="63"/>
                </a:lnTo>
                <a:lnTo>
                  <a:pt x="288" y="63"/>
                </a:lnTo>
                <a:lnTo>
                  <a:pt x="288" y="63"/>
                </a:lnTo>
                <a:lnTo>
                  <a:pt x="288" y="62"/>
                </a:lnTo>
                <a:lnTo>
                  <a:pt x="289" y="63"/>
                </a:lnTo>
                <a:lnTo>
                  <a:pt x="289" y="63"/>
                </a:lnTo>
                <a:lnTo>
                  <a:pt x="291" y="63"/>
                </a:lnTo>
                <a:lnTo>
                  <a:pt x="291" y="63"/>
                </a:lnTo>
                <a:lnTo>
                  <a:pt x="291" y="60"/>
                </a:lnTo>
                <a:lnTo>
                  <a:pt x="291" y="60"/>
                </a:lnTo>
                <a:lnTo>
                  <a:pt x="288" y="60"/>
                </a:lnTo>
                <a:lnTo>
                  <a:pt x="283" y="62"/>
                </a:lnTo>
                <a:lnTo>
                  <a:pt x="283" y="62"/>
                </a:lnTo>
                <a:lnTo>
                  <a:pt x="284" y="63"/>
                </a:lnTo>
                <a:lnTo>
                  <a:pt x="284" y="63"/>
                </a:lnTo>
                <a:close/>
                <a:moveTo>
                  <a:pt x="26" y="383"/>
                </a:moveTo>
                <a:lnTo>
                  <a:pt x="26" y="383"/>
                </a:lnTo>
                <a:lnTo>
                  <a:pt x="24" y="375"/>
                </a:lnTo>
                <a:lnTo>
                  <a:pt x="24" y="375"/>
                </a:lnTo>
                <a:lnTo>
                  <a:pt x="23" y="375"/>
                </a:lnTo>
                <a:lnTo>
                  <a:pt x="23" y="375"/>
                </a:lnTo>
                <a:lnTo>
                  <a:pt x="23" y="380"/>
                </a:lnTo>
                <a:lnTo>
                  <a:pt x="23" y="380"/>
                </a:lnTo>
                <a:lnTo>
                  <a:pt x="23" y="382"/>
                </a:lnTo>
                <a:lnTo>
                  <a:pt x="23" y="382"/>
                </a:lnTo>
                <a:lnTo>
                  <a:pt x="26" y="383"/>
                </a:lnTo>
                <a:lnTo>
                  <a:pt x="26" y="383"/>
                </a:lnTo>
                <a:close/>
                <a:moveTo>
                  <a:pt x="191" y="357"/>
                </a:moveTo>
                <a:lnTo>
                  <a:pt x="191" y="357"/>
                </a:lnTo>
                <a:lnTo>
                  <a:pt x="190" y="366"/>
                </a:lnTo>
                <a:lnTo>
                  <a:pt x="190" y="366"/>
                </a:lnTo>
                <a:lnTo>
                  <a:pt x="191" y="366"/>
                </a:lnTo>
                <a:lnTo>
                  <a:pt x="191" y="366"/>
                </a:lnTo>
                <a:lnTo>
                  <a:pt x="193" y="357"/>
                </a:lnTo>
                <a:lnTo>
                  <a:pt x="193" y="357"/>
                </a:lnTo>
                <a:lnTo>
                  <a:pt x="191" y="357"/>
                </a:lnTo>
                <a:lnTo>
                  <a:pt x="191" y="357"/>
                </a:lnTo>
                <a:close/>
                <a:moveTo>
                  <a:pt x="97" y="328"/>
                </a:moveTo>
                <a:lnTo>
                  <a:pt x="97" y="328"/>
                </a:lnTo>
                <a:lnTo>
                  <a:pt x="97" y="338"/>
                </a:lnTo>
                <a:lnTo>
                  <a:pt x="97" y="338"/>
                </a:lnTo>
                <a:lnTo>
                  <a:pt x="98" y="336"/>
                </a:lnTo>
                <a:lnTo>
                  <a:pt x="98" y="336"/>
                </a:lnTo>
                <a:lnTo>
                  <a:pt x="100" y="330"/>
                </a:lnTo>
                <a:lnTo>
                  <a:pt x="100" y="330"/>
                </a:lnTo>
                <a:lnTo>
                  <a:pt x="97" y="328"/>
                </a:lnTo>
                <a:lnTo>
                  <a:pt x="97" y="328"/>
                </a:lnTo>
                <a:close/>
                <a:moveTo>
                  <a:pt x="19" y="328"/>
                </a:moveTo>
                <a:lnTo>
                  <a:pt x="19" y="328"/>
                </a:lnTo>
                <a:lnTo>
                  <a:pt x="11" y="339"/>
                </a:lnTo>
                <a:lnTo>
                  <a:pt x="11" y="339"/>
                </a:lnTo>
                <a:lnTo>
                  <a:pt x="15" y="339"/>
                </a:lnTo>
                <a:lnTo>
                  <a:pt x="15" y="339"/>
                </a:lnTo>
                <a:lnTo>
                  <a:pt x="19" y="328"/>
                </a:lnTo>
                <a:lnTo>
                  <a:pt x="19" y="328"/>
                </a:lnTo>
                <a:close/>
                <a:moveTo>
                  <a:pt x="19" y="372"/>
                </a:moveTo>
                <a:lnTo>
                  <a:pt x="19" y="372"/>
                </a:lnTo>
                <a:lnTo>
                  <a:pt x="16" y="374"/>
                </a:lnTo>
                <a:lnTo>
                  <a:pt x="16" y="374"/>
                </a:lnTo>
                <a:lnTo>
                  <a:pt x="18" y="377"/>
                </a:lnTo>
                <a:lnTo>
                  <a:pt x="19" y="379"/>
                </a:lnTo>
                <a:lnTo>
                  <a:pt x="19" y="379"/>
                </a:lnTo>
                <a:lnTo>
                  <a:pt x="21" y="379"/>
                </a:lnTo>
                <a:lnTo>
                  <a:pt x="21" y="379"/>
                </a:lnTo>
                <a:lnTo>
                  <a:pt x="21" y="374"/>
                </a:lnTo>
                <a:lnTo>
                  <a:pt x="21" y="374"/>
                </a:lnTo>
                <a:lnTo>
                  <a:pt x="19" y="372"/>
                </a:lnTo>
                <a:lnTo>
                  <a:pt x="19" y="372"/>
                </a:lnTo>
                <a:close/>
                <a:moveTo>
                  <a:pt x="56" y="369"/>
                </a:moveTo>
                <a:lnTo>
                  <a:pt x="56" y="369"/>
                </a:lnTo>
                <a:lnTo>
                  <a:pt x="51" y="369"/>
                </a:lnTo>
                <a:lnTo>
                  <a:pt x="51" y="369"/>
                </a:lnTo>
                <a:lnTo>
                  <a:pt x="53" y="371"/>
                </a:lnTo>
                <a:lnTo>
                  <a:pt x="53" y="371"/>
                </a:lnTo>
                <a:lnTo>
                  <a:pt x="53" y="372"/>
                </a:lnTo>
                <a:lnTo>
                  <a:pt x="53" y="374"/>
                </a:lnTo>
                <a:lnTo>
                  <a:pt x="53" y="374"/>
                </a:lnTo>
                <a:lnTo>
                  <a:pt x="56" y="374"/>
                </a:lnTo>
                <a:lnTo>
                  <a:pt x="56" y="374"/>
                </a:lnTo>
                <a:lnTo>
                  <a:pt x="56" y="369"/>
                </a:lnTo>
                <a:lnTo>
                  <a:pt x="56" y="369"/>
                </a:lnTo>
                <a:close/>
                <a:moveTo>
                  <a:pt x="190" y="131"/>
                </a:moveTo>
                <a:lnTo>
                  <a:pt x="190" y="131"/>
                </a:lnTo>
                <a:lnTo>
                  <a:pt x="188" y="136"/>
                </a:lnTo>
                <a:lnTo>
                  <a:pt x="188" y="136"/>
                </a:lnTo>
                <a:lnTo>
                  <a:pt x="188" y="137"/>
                </a:lnTo>
                <a:lnTo>
                  <a:pt x="188" y="137"/>
                </a:lnTo>
                <a:lnTo>
                  <a:pt x="191" y="140"/>
                </a:lnTo>
                <a:lnTo>
                  <a:pt x="191" y="140"/>
                </a:lnTo>
                <a:lnTo>
                  <a:pt x="191" y="139"/>
                </a:lnTo>
                <a:lnTo>
                  <a:pt x="191" y="139"/>
                </a:lnTo>
                <a:lnTo>
                  <a:pt x="190" y="131"/>
                </a:lnTo>
                <a:lnTo>
                  <a:pt x="190" y="131"/>
                </a:lnTo>
                <a:close/>
                <a:moveTo>
                  <a:pt x="76" y="309"/>
                </a:moveTo>
                <a:lnTo>
                  <a:pt x="76" y="309"/>
                </a:lnTo>
                <a:lnTo>
                  <a:pt x="75" y="309"/>
                </a:lnTo>
                <a:lnTo>
                  <a:pt x="73" y="309"/>
                </a:lnTo>
                <a:lnTo>
                  <a:pt x="73" y="309"/>
                </a:lnTo>
                <a:lnTo>
                  <a:pt x="71" y="309"/>
                </a:lnTo>
                <a:lnTo>
                  <a:pt x="71" y="309"/>
                </a:lnTo>
                <a:lnTo>
                  <a:pt x="71" y="309"/>
                </a:lnTo>
                <a:lnTo>
                  <a:pt x="71" y="309"/>
                </a:lnTo>
                <a:lnTo>
                  <a:pt x="65" y="311"/>
                </a:lnTo>
                <a:lnTo>
                  <a:pt x="65" y="311"/>
                </a:lnTo>
                <a:lnTo>
                  <a:pt x="76" y="311"/>
                </a:lnTo>
                <a:lnTo>
                  <a:pt x="76" y="311"/>
                </a:lnTo>
                <a:lnTo>
                  <a:pt x="76" y="309"/>
                </a:lnTo>
                <a:lnTo>
                  <a:pt x="76" y="309"/>
                </a:lnTo>
                <a:close/>
                <a:moveTo>
                  <a:pt x="32" y="385"/>
                </a:moveTo>
                <a:lnTo>
                  <a:pt x="32" y="385"/>
                </a:lnTo>
                <a:lnTo>
                  <a:pt x="35" y="386"/>
                </a:lnTo>
                <a:lnTo>
                  <a:pt x="35" y="386"/>
                </a:lnTo>
                <a:lnTo>
                  <a:pt x="35" y="382"/>
                </a:lnTo>
                <a:lnTo>
                  <a:pt x="35" y="382"/>
                </a:lnTo>
                <a:lnTo>
                  <a:pt x="32" y="380"/>
                </a:lnTo>
                <a:lnTo>
                  <a:pt x="32" y="380"/>
                </a:lnTo>
                <a:lnTo>
                  <a:pt x="32" y="385"/>
                </a:lnTo>
                <a:lnTo>
                  <a:pt x="32" y="385"/>
                </a:lnTo>
                <a:close/>
                <a:moveTo>
                  <a:pt x="182" y="268"/>
                </a:moveTo>
                <a:lnTo>
                  <a:pt x="182" y="268"/>
                </a:lnTo>
                <a:lnTo>
                  <a:pt x="182" y="268"/>
                </a:lnTo>
                <a:lnTo>
                  <a:pt x="182" y="268"/>
                </a:lnTo>
                <a:lnTo>
                  <a:pt x="179" y="271"/>
                </a:lnTo>
                <a:lnTo>
                  <a:pt x="179" y="271"/>
                </a:lnTo>
                <a:lnTo>
                  <a:pt x="179" y="271"/>
                </a:lnTo>
                <a:lnTo>
                  <a:pt x="179" y="271"/>
                </a:lnTo>
                <a:lnTo>
                  <a:pt x="179" y="274"/>
                </a:lnTo>
                <a:lnTo>
                  <a:pt x="179" y="274"/>
                </a:lnTo>
                <a:lnTo>
                  <a:pt x="182" y="273"/>
                </a:lnTo>
                <a:lnTo>
                  <a:pt x="182" y="273"/>
                </a:lnTo>
                <a:lnTo>
                  <a:pt x="182" y="271"/>
                </a:lnTo>
                <a:lnTo>
                  <a:pt x="182" y="271"/>
                </a:lnTo>
                <a:lnTo>
                  <a:pt x="182" y="268"/>
                </a:lnTo>
                <a:lnTo>
                  <a:pt x="182" y="268"/>
                </a:lnTo>
                <a:close/>
                <a:moveTo>
                  <a:pt x="62" y="379"/>
                </a:moveTo>
                <a:lnTo>
                  <a:pt x="62" y="379"/>
                </a:lnTo>
                <a:lnTo>
                  <a:pt x="60" y="375"/>
                </a:lnTo>
                <a:lnTo>
                  <a:pt x="60" y="375"/>
                </a:lnTo>
                <a:lnTo>
                  <a:pt x="59" y="377"/>
                </a:lnTo>
                <a:lnTo>
                  <a:pt x="59" y="377"/>
                </a:lnTo>
                <a:lnTo>
                  <a:pt x="59" y="382"/>
                </a:lnTo>
                <a:lnTo>
                  <a:pt x="59" y="382"/>
                </a:lnTo>
                <a:lnTo>
                  <a:pt x="62" y="379"/>
                </a:lnTo>
                <a:lnTo>
                  <a:pt x="62" y="379"/>
                </a:lnTo>
                <a:close/>
                <a:moveTo>
                  <a:pt x="210" y="25"/>
                </a:moveTo>
                <a:lnTo>
                  <a:pt x="210" y="25"/>
                </a:lnTo>
                <a:lnTo>
                  <a:pt x="209" y="25"/>
                </a:lnTo>
                <a:lnTo>
                  <a:pt x="209" y="25"/>
                </a:lnTo>
                <a:lnTo>
                  <a:pt x="209" y="27"/>
                </a:lnTo>
                <a:lnTo>
                  <a:pt x="209" y="27"/>
                </a:lnTo>
                <a:lnTo>
                  <a:pt x="206" y="36"/>
                </a:lnTo>
                <a:lnTo>
                  <a:pt x="206" y="36"/>
                </a:lnTo>
                <a:lnTo>
                  <a:pt x="206" y="38"/>
                </a:lnTo>
                <a:lnTo>
                  <a:pt x="207" y="39"/>
                </a:lnTo>
                <a:lnTo>
                  <a:pt x="207" y="39"/>
                </a:lnTo>
                <a:lnTo>
                  <a:pt x="210" y="25"/>
                </a:lnTo>
                <a:lnTo>
                  <a:pt x="210" y="25"/>
                </a:lnTo>
                <a:close/>
                <a:moveTo>
                  <a:pt x="135" y="396"/>
                </a:moveTo>
                <a:lnTo>
                  <a:pt x="135" y="396"/>
                </a:lnTo>
                <a:lnTo>
                  <a:pt x="139" y="390"/>
                </a:lnTo>
                <a:lnTo>
                  <a:pt x="139" y="390"/>
                </a:lnTo>
                <a:lnTo>
                  <a:pt x="139" y="390"/>
                </a:lnTo>
                <a:lnTo>
                  <a:pt x="139" y="390"/>
                </a:lnTo>
                <a:lnTo>
                  <a:pt x="133" y="393"/>
                </a:lnTo>
                <a:lnTo>
                  <a:pt x="133" y="393"/>
                </a:lnTo>
                <a:lnTo>
                  <a:pt x="135" y="396"/>
                </a:lnTo>
                <a:lnTo>
                  <a:pt x="135" y="396"/>
                </a:lnTo>
                <a:close/>
                <a:moveTo>
                  <a:pt x="193" y="347"/>
                </a:moveTo>
                <a:lnTo>
                  <a:pt x="193" y="347"/>
                </a:lnTo>
                <a:lnTo>
                  <a:pt x="191" y="353"/>
                </a:lnTo>
                <a:lnTo>
                  <a:pt x="191" y="353"/>
                </a:lnTo>
                <a:lnTo>
                  <a:pt x="194" y="353"/>
                </a:lnTo>
                <a:lnTo>
                  <a:pt x="194" y="353"/>
                </a:lnTo>
                <a:lnTo>
                  <a:pt x="194" y="350"/>
                </a:lnTo>
                <a:lnTo>
                  <a:pt x="194" y="350"/>
                </a:lnTo>
                <a:lnTo>
                  <a:pt x="194" y="349"/>
                </a:lnTo>
                <a:lnTo>
                  <a:pt x="193" y="347"/>
                </a:lnTo>
                <a:lnTo>
                  <a:pt x="193" y="347"/>
                </a:lnTo>
                <a:lnTo>
                  <a:pt x="193" y="347"/>
                </a:lnTo>
                <a:lnTo>
                  <a:pt x="193" y="347"/>
                </a:lnTo>
                <a:close/>
                <a:moveTo>
                  <a:pt x="150" y="407"/>
                </a:moveTo>
                <a:lnTo>
                  <a:pt x="150" y="407"/>
                </a:lnTo>
                <a:lnTo>
                  <a:pt x="147" y="412"/>
                </a:lnTo>
                <a:lnTo>
                  <a:pt x="147" y="412"/>
                </a:lnTo>
                <a:lnTo>
                  <a:pt x="147" y="413"/>
                </a:lnTo>
                <a:lnTo>
                  <a:pt x="147" y="413"/>
                </a:lnTo>
                <a:lnTo>
                  <a:pt x="152" y="409"/>
                </a:lnTo>
                <a:lnTo>
                  <a:pt x="152" y="409"/>
                </a:lnTo>
                <a:lnTo>
                  <a:pt x="150" y="407"/>
                </a:lnTo>
                <a:lnTo>
                  <a:pt x="150" y="407"/>
                </a:lnTo>
                <a:close/>
                <a:moveTo>
                  <a:pt x="194" y="382"/>
                </a:moveTo>
                <a:lnTo>
                  <a:pt x="194" y="382"/>
                </a:lnTo>
                <a:lnTo>
                  <a:pt x="191" y="380"/>
                </a:lnTo>
                <a:lnTo>
                  <a:pt x="191" y="380"/>
                </a:lnTo>
                <a:lnTo>
                  <a:pt x="190" y="383"/>
                </a:lnTo>
                <a:lnTo>
                  <a:pt x="190" y="383"/>
                </a:lnTo>
                <a:lnTo>
                  <a:pt x="190" y="385"/>
                </a:lnTo>
                <a:lnTo>
                  <a:pt x="190" y="385"/>
                </a:lnTo>
                <a:lnTo>
                  <a:pt x="193" y="385"/>
                </a:lnTo>
                <a:lnTo>
                  <a:pt x="194" y="382"/>
                </a:lnTo>
                <a:lnTo>
                  <a:pt x="194" y="382"/>
                </a:lnTo>
                <a:close/>
                <a:moveTo>
                  <a:pt x="133" y="390"/>
                </a:moveTo>
                <a:lnTo>
                  <a:pt x="133" y="390"/>
                </a:lnTo>
                <a:lnTo>
                  <a:pt x="138" y="386"/>
                </a:lnTo>
                <a:lnTo>
                  <a:pt x="138" y="386"/>
                </a:lnTo>
                <a:lnTo>
                  <a:pt x="139" y="385"/>
                </a:lnTo>
                <a:lnTo>
                  <a:pt x="139" y="385"/>
                </a:lnTo>
                <a:lnTo>
                  <a:pt x="138" y="382"/>
                </a:lnTo>
                <a:lnTo>
                  <a:pt x="138" y="382"/>
                </a:lnTo>
                <a:lnTo>
                  <a:pt x="133" y="390"/>
                </a:lnTo>
                <a:lnTo>
                  <a:pt x="133" y="390"/>
                </a:lnTo>
                <a:close/>
                <a:moveTo>
                  <a:pt x="179" y="170"/>
                </a:moveTo>
                <a:lnTo>
                  <a:pt x="179" y="170"/>
                </a:lnTo>
                <a:lnTo>
                  <a:pt x="182" y="172"/>
                </a:lnTo>
                <a:lnTo>
                  <a:pt x="182" y="172"/>
                </a:lnTo>
                <a:lnTo>
                  <a:pt x="183" y="170"/>
                </a:lnTo>
                <a:lnTo>
                  <a:pt x="183" y="170"/>
                </a:lnTo>
                <a:lnTo>
                  <a:pt x="183" y="169"/>
                </a:lnTo>
                <a:lnTo>
                  <a:pt x="183" y="169"/>
                </a:lnTo>
                <a:lnTo>
                  <a:pt x="183" y="167"/>
                </a:lnTo>
                <a:lnTo>
                  <a:pt x="183" y="167"/>
                </a:lnTo>
                <a:lnTo>
                  <a:pt x="183" y="166"/>
                </a:lnTo>
                <a:lnTo>
                  <a:pt x="183" y="166"/>
                </a:lnTo>
                <a:lnTo>
                  <a:pt x="180" y="169"/>
                </a:lnTo>
                <a:lnTo>
                  <a:pt x="180" y="169"/>
                </a:lnTo>
                <a:lnTo>
                  <a:pt x="179" y="170"/>
                </a:lnTo>
                <a:lnTo>
                  <a:pt x="179" y="170"/>
                </a:lnTo>
                <a:close/>
                <a:moveTo>
                  <a:pt x="29" y="375"/>
                </a:moveTo>
                <a:lnTo>
                  <a:pt x="29" y="375"/>
                </a:lnTo>
                <a:lnTo>
                  <a:pt x="29" y="372"/>
                </a:lnTo>
                <a:lnTo>
                  <a:pt x="29" y="372"/>
                </a:lnTo>
                <a:lnTo>
                  <a:pt x="29" y="371"/>
                </a:lnTo>
                <a:lnTo>
                  <a:pt x="29" y="371"/>
                </a:lnTo>
                <a:lnTo>
                  <a:pt x="26" y="368"/>
                </a:lnTo>
                <a:lnTo>
                  <a:pt x="26" y="368"/>
                </a:lnTo>
                <a:lnTo>
                  <a:pt x="27" y="375"/>
                </a:lnTo>
                <a:lnTo>
                  <a:pt x="27" y="375"/>
                </a:lnTo>
                <a:lnTo>
                  <a:pt x="29" y="375"/>
                </a:lnTo>
                <a:lnTo>
                  <a:pt x="29" y="375"/>
                </a:lnTo>
                <a:close/>
                <a:moveTo>
                  <a:pt x="141" y="407"/>
                </a:moveTo>
                <a:lnTo>
                  <a:pt x="141" y="407"/>
                </a:lnTo>
                <a:lnTo>
                  <a:pt x="147" y="402"/>
                </a:lnTo>
                <a:lnTo>
                  <a:pt x="147" y="402"/>
                </a:lnTo>
                <a:lnTo>
                  <a:pt x="146" y="401"/>
                </a:lnTo>
                <a:lnTo>
                  <a:pt x="146" y="401"/>
                </a:lnTo>
                <a:lnTo>
                  <a:pt x="141" y="407"/>
                </a:lnTo>
                <a:lnTo>
                  <a:pt x="141" y="407"/>
                </a:lnTo>
                <a:lnTo>
                  <a:pt x="141" y="407"/>
                </a:lnTo>
                <a:lnTo>
                  <a:pt x="141" y="407"/>
                </a:lnTo>
                <a:close/>
                <a:moveTo>
                  <a:pt x="100" y="292"/>
                </a:moveTo>
                <a:lnTo>
                  <a:pt x="100" y="292"/>
                </a:lnTo>
                <a:lnTo>
                  <a:pt x="101" y="282"/>
                </a:lnTo>
                <a:lnTo>
                  <a:pt x="101" y="282"/>
                </a:lnTo>
                <a:lnTo>
                  <a:pt x="100" y="284"/>
                </a:lnTo>
                <a:lnTo>
                  <a:pt x="100" y="284"/>
                </a:lnTo>
                <a:lnTo>
                  <a:pt x="98" y="286"/>
                </a:lnTo>
                <a:lnTo>
                  <a:pt x="98" y="286"/>
                </a:lnTo>
                <a:lnTo>
                  <a:pt x="100" y="289"/>
                </a:lnTo>
                <a:lnTo>
                  <a:pt x="100" y="289"/>
                </a:lnTo>
                <a:lnTo>
                  <a:pt x="100" y="292"/>
                </a:lnTo>
                <a:lnTo>
                  <a:pt x="100" y="292"/>
                </a:lnTo>
                <a:close/>
                <a:moveTo>
                  <a:pt x="103" y="290"/>
                </a:moveTo>
                <a:lnTo>
                  <a:pt x="103" y="290"/>
                </a:lnTo>
                <a:lnTo>
                  <a:pt x="103" y="295"/>
                </a:lnTo>
                <a:lnTo>
                  <a:pt x="103" y="295"/>
                </a:lnTo>
                <a:lnTo>
                  <a:pt x="106" y="292"/>
                </a:lnTo>
                <a:lnTo>
                  <a:pt x="106" y="292"/>
                </a:lnTo>
                <a:lnTo>
                  <a:pt x="105" y="289"/>
                </a:lnTo>
                <a:lnTo>
                  <a:pt x="105" y="289"/>
                </a:lnTo>
                <a:lnTo>
                  <a:pt x="103" y="290"/>
                </a:lnTo>
                <a:lnTo>
                  <a:pt x="103" y="290"/>
                </a:lnTo>
                <a:close/>
                <a:moveTo>
                  <a:pt x="207" y="98"/>
                </a:moveTo>
                <a:lnTo>
                  <a:pt x="207" y="98"/>
                </a:lnTo>
                <a:lnTo>
                  <a:pt x="206" y="104"/>
                </a:lnTo>
                <a:lnTo>
                  <a:pt x="206" y="104"/>
                </a:lnTo>
                <a:lnTo>
                  <a:pt x="206" y="107"/>
                </a:lnTo>
                <a:lnTo>
                  <a:pt x="206" y="107"/>
                </a:lnTo>
                <a:lnTo>
                  <a:pt x="206" y="106"/>
                </a:lnTo>
                <a:lnTo>
                  <a:pt x="206" y="106"/>
                </a:lnTo>
                <a:lnTo>
                  <a:pt x="209" y="99"/>
                </a:lnTo>
                <a:lnTo>
                  <a:pt x="209" y="99"/>
                </a:lnTo>
                <a:lnTo>
                  <a:pt x="209" y="98"/>
                </a:lnTo>
                <a:lnTo>
                  <a:pt x="207" y="98"/>
                </a:lnTo>
                <a:lnTo>
                  <a:pt x="207" y="98"/>
                </a:lnTo>
                <a:close/>
                <a:moveTo>
                  <a:pt x="182" y="134"/>
                </a:moveTo>
                <a:lnTo>
                  <a:pt x="182" y="134"/>
                </a:lnTo>
                <a:lnTo>
                  <a:pt x="183" y="133"/>
                </a:lnTo>
                <a:lnTo>
                  <a:pt x="183" y="133"/>
                </a:lnTo>
                <a:lnTo>
                  <a:pt x="187" y="121"/>
                </a:lnTo>
                <a:lnTo>
                  <a:pt x="187" y="121"/>
                </a:lnTo>
                <a:lnTo>
                  <a:pt x="187" y="121"/>
                </a:lnTo>
                <a:lnTo>
                  <a:pt x="187" y="121"/>
                </a:lnTo>
                <a:lnTo>
                  <a:pt x="185" y="121"/>
                </a:lnTo>
                <a:lnTo>
                  <a:pt x="185" y="121"/>
                </a:lnTo>
                <a:lnTo>
                  <a:pt x="182" y="129"/>
                </a:lnTo>
                <a:lnTo>
                  <a:pt x="182" y="129"/>
                </a:lnTo>
                <a:lnTo>
                  <a:pt x="182" y="134"/>
                </a:lnTo>
                <a:lnTo>
                  <a:pt x="182" y="134"/>
                </a:lnTo>
                <a:close/>
                <a:moveTo>
                  <a:pt x="45" y="303"/>
                </a:moveTo>
                <a:lnTo>
                  <a:pt x="45" y="303"/>
                </a:lnTo>
                <a:lnTo>
                  <a:pt x="40" y="308"/>
                </a:lnTo>
                <a:lnTo>
                  <a:pt x="40" y="308"/>
                </a:lnTo>
                <a:lnTo>
                  <a:pt x="40" y="308"/>
                </a:lnTo>
                <a:lnTo>
                  <a:pt x="40" y="308"/>
                </a:lnTo>
                <a:lnTo>
                  <a:pt x="40" y="311"/>
                </a:lnTo>
                <a:lnTo>
                  <a:pt x="40" y="311"/>
                </a:lnTo>
                <a:lnTo>
                  <a:pt x="45" y="306"/>
                </a:lnTo>
                <a:lnTo>
                  <a:pt x="45" y="306"/>
                </a:lnTo>
                <a:lnTo>
                  <a:pt x="45" y="303"/>
                </a:lnTo>
                <a:lnTo>
                  <a:pt x="45" y="303"/>
                </a:lnTo>
                <a:close/>
                <a:moveTo>
                  <a:pt x="37" y="374"/>
                </a:moveTo>
                <a:lnTo>
                  <a:pt x="37" y="374"/>
                </a:lnTo>
                <a:lnTo>
                  <a:pt x="37" y="379"/>
                </a:lnTo>
                <a:lnTo>
                  <a:pt x="37" y="379"/>
                </a:lnTo>
                <a:lnTo>
                  <a:pt x="38" y="379"/>
                </a:lnTo>
                <a:lnTo>
                  <a:pt x="38" y="379"/>
                </a:lnTo>
                <a:lnTo>
                  <a:pt x="38" y="375"/>
                </a:lnTo>
                <a:lnTo>
                  <a:pt x="38" y="375"/>
                </a:lnTo>
                <a:lnTo>
                  <a:pt x="37" y="374"/>
                </a:lnTo>
                <a:lnTo>
                  <a:pt x="37" y="374"/>
                </a:lnTo>
                <a:close/>
                <a:moveTo>
                  <a:pt x="272" y="74"/>
                </a:moveTo>
                <a:lnTo>
                  <a:pt x="272" y="74"/>
                </a:lnTo>
                <a:lnTo>
                  <a:pt x="269" y="77"/>
                </a:lnTo>
                <a:lnTo>
                  <a:pt x="269" y="77"/>
                </a:lnTo>
                <a:lnTo>
                  <a:pt x="270" y="80"/>
                </a:lnTo>
                <a:lnTo>
                  <a:pt x="270" y="80"/>
                </a:lnTo>
                <a:lnTo>
                  <a:pt x="272" y="79"/>
                </a:lnTo>
                <a:lnTo>
                  <a:pt x="272" y="76"/>
                </a:lnTo>
                <a:lnTo>
                  <a:pt x="272" y="76"/>
                </a:lnTo>
                <a:lnTo>
                  <a:pt x="272" y="74"/>
                </a:lnTo>
                <a:lnTo>
                  <a:pt x="272" y="74"/>
                </a:lnTo>
                <a:close/>
                <a:moveTo>
                  <a:pt x="196" y="164"/>
                </a:moveTo>
                <a:lnTo>
                  <a:pt x="196" y="164"/>
                </a:lnTo>
                <a:lnTo>
                  <a:pt x="199" y="169"/>
                </a:lnTo>
                <a:lnTo>
                  <a:pt x="199" y="169"/>
                </a:lnTo>
                <a:lnTo>
                  <a:pt x="199" y="169"/>
                </a:lnTo>
                <a:lnTo>
                  <a:pt x="199" y="169"/>
                </a:lnTo>
                <a:lnTo>
                  <a:pt x="199" y="169"/>
                </a:lnTo>
                <a:lnTo>
                  <a:pt x="199" y="169"/>
                </a:lnTo>
                <a:lnTo>
                  <a:pt x="199" y="166"/>
                </a:lnTo>
                <a:lnTo>
                  <a:pt x="199" y="166"/>
                </a:lnTo>
                <a:lnTo>
                  <a:pt x="199" y="161"/>
                </a:lnTo>
                <a:lnTo>
                  <a:pt x="199" y="161"/>
                </a:lnTo>
                <a:lnTo>
                  <a:pt x="198" y="161"/>
                </a:lnTo>
                <a:lnTo>
                  <a:pt x="198" y="161"/>
                </a:lnTo>
                <a:lnTo>
                  <a:pt x="196" y="164"/>
                </a:lnTo>
                <a:lnTo>
                  <a:pt x="196" y="164"/>
                </a:lnTo>
                <a:close/>
                <a:moveTo>
                  <a:pt x="242" y="96"/>
                </a:moveTo>
                <a:lnTo>
                  <a:pt x="242" y="96"/>
                </a:lnTo>
                <a:lnTo>
                  <a:pt x="242" y="96"/>
                </a:lnTo>
                <a:lnTo>
                  <a:pt x="242" y="96"/>
                </a:lnTo>
                <a:lnTo>
                  <a:pt x="239" y="101"/>
                </a:lnTo>
                <a:lnTo>
                  <a:pt x="239" y="101"/>
                </a:lnTo>
                <a:lnTo>
                  <a:pt x="240" y="101"/>
                </a:lnTo>
                <a:lnTo>
                  <a:pt x="240" y="103"/>
                </a:lnTo>
                <a:lnTo>
                  <a:pt x="240" y="103"/>
                </a:lnTo>
                <a:lnTo>
                  <a:pt x="242" y="101"/>
                </a:lnTo>
                <a:lnTo>
                  <a:pt x="242" y="101"/>
                </a:lnTo>
                <a:lnTo>
                  <a:pt x="242" y="99"/>
                </a:lnTo>
                <a:lnTo>
                  <a:pt x="242" y="99"/>
                </a:lnTo>
                <a:lnTo>
                  <a:pt x="242" y="96"/>
                </a:lnTo>
                <a:lnTo>
                  <a:pt x="242" y="96"/>
                </a:lnTo>
                <a:close/>
                <a:moveTo>
                  <a:pt x="38" y="371"/>
                </a:moveTo>
                <a:lnTo>
                  <a:pt x="38" y="371"/>
                </a:lnTo>
                <a:lnTo>
                  <a:pt x="37" y="369"/>
                </a:lnTo>
                <a:lnTo>
                  <a:pt x="35" y="369"/>
                </a:lnTo>
                <a:lnTo>
                  <a:pt x="35" y="369"/>
                </a:lnTo>
                <a:lnTo>
                  <a:pt x="35" y="372"/>
                </a:lnTo>
                <a:lnTo>
                  <a:pt x="35" y="372"/>
                </a:lnTo>
                <a:lnTo>
                  <a:pt x="35" y="372"/>
                </a:lnTo>
                <a:lnTo>
                  <a:pt x="35" y="372"/>
                </a:lnTo>
                <a:lnTo>
                  <a:pt x="38" y="374"/>
                </a:lnTo>
                <a:lnTo>
                  <a:pt x="38" y="374"/>
                </a:lnTo>
                <a:lnTo>
                  <a:pt x="38" y="371"/>
                </a:lnTo>
                <a:lnTo>
                  <a:pt x="38" y="371"/>
                </a:lnTo>
                <a:close/>
                <a:moveTo>
                  <a:pt x="29" y="369"/>
                </a:moveTo>
                <a:lnTo>
                  <a:pt x="29" y="369"/>
                </a:lnTo>
                <a:lnTo>
                  <a:pt x="29" y="368"/>
                </a:lnTo>
                <a:lnTo>
                  <a:pt x="29" y="368"/>
                </a:lnTo>
                <a:lnTo>
                  <a:pt x="29" y="364"/>
                </a:lnTo>
                <a:lnTo>
                  <a:pt x="29" y="364"/>
                </a:lnTo>
                <a:lnTo>
                  <a:pt x="26" y="361"/>
                </a:lnTo>
                <a:lnTo>
                  <a:pt x="26" y="361"/>
                </a:lnTo>
                <a:lnTo>
                  <a:pt x="24" y="361"/>
                </a:lnTo>
                <a:lnTo>
                  <a:pt x="24" y="361"/>
                </a:lnTo>
                <a:lnTo>
                  <a:pt x="26" y="364"/>
                </a:lnTo>
                <a:lnTo>
                  <a:pt x="29" y="369"/>
                </a:lnTo>
                <a:lnTo>
                  <a:pt x="29" y="369"/>
                </a:lnTo>
                <a:close/>
                <a:moveTo>
                  <a:pt x="177" y="292"/>
                </a:moveTo>
                <a:lnTo>
                  <a:pt x="177" y="292"/>
                </a:lnTo>
                <a:lnTo>
                  <a:pt x="176" y="293"/>
                </a:lnTo>
                <a:lnTo>
                  <a:pt x="176" y="293"/>
                </a:lnTo>
                <a:lnTo>
                  <a:pt x="174" y="295"/>
                </a:lnTo>
                <a:lnTo>
                  <a:pt x="174" y="297"/>
                </a:lnTo>
                <a:lnTo>
                  <a:pt x="174" y="297"/>
                </a:lnTo>
                <a:lnTo>
                  <a:pt x="177" y="295"/>
                </a:lnTo>
                <a:lnTo>
                  <a:pt x="177" y="293"/>
                </a:lnTo>
                <a:lnTo>
                  <a:pt x="177" y="293"/>
                </a:lnTo>
                <a:lnTo>
                  <a:pt x="177" y="292"/>
                </a:lnTo>
                <a:lnTo>
                  <a:pt x="177" y="292"/>
                </a:lnTo>
                <a:close/>
                <a:moveTo>
                  <a:pt x="95" y="311"/>
                </a:moveTo>
                <a:lnTo>
                  <a:pt x="95" y="311"/>
                </a:lnTo>
                <a:lnTo>
                  <a:pt x="94" y="317"/>
                </a:lnTo>
                <a:lnTo>
                  <a:pt x="94" y="317"/>
                </a:lnTo>
                <a:lnTo>
                  <a:pt x="95" y="315"/>
                </a:lnTo>
                <a:lnTo>
                  <a:pt x="97" y="315"/>
                </a:lnTo>
                <a:lnTo>
                  <a:pt x="97" y="315"/>
                </a:lnTo>
                <a:lnTo>
                  <a:pt x="95" y="311"/>
                </a:lnTo>
                <a:lnTo>
                  <a:pt x="95" y="311"/>
                </a:lnTo>
                <a:close/>
                <a:moveTo>
                  <a:pt x="262" y="74"/>
                </a:moveTo>
                <a:lnTo>
                  <a:pt x="262" y="74"/>
                </a:lnTo>
                <a:lnTo>
                  <a:pt x="262" y="76"/>
                </a:lnTo>
                <a:lnTo>
                  <a:pt x="262" y="76"/>
                </a:lnTo>
                <a:lnTo>
                  <a:pt x="259" y="77"/>
                </a:lnTo>
                <a:lnTo>
                  <a:pt x="259" y="77"/>
                </a:lnTo>
                <a:lnTo>
                  <a:pt x="259" y="79"/>
                </a:lnTo>
                <a:lnTo>
                  <a:pt x="259" y="80"/>
                </a:lnTo>
                <a:lnTo>
                  <a:pt x="259" y="80"/>
                </a:lnTo>
                <a:lnTo>
                  <a:pt x="262" y="79"/>
                </a:lnTo>
                <a:lnTo>
                  <a:pt x="262" y="79"/>
                </a:lnTo>
                <a:lnTo>
                  <a:pt x="262" y="77"/>
                </a:lnTo>
                <a:lnTo>
                  <a:pt x="262" y="74"/>
                </a:lnTo>
                <a:lnTo>
                  <a:pt x="262" y="74"/>
                </a:lnTo>
                <a:close/>
                <a:moveTo>
                  <a:pt x="176" y="317"/>
                </a:moveTo>
                <a:lnTo>
                  <a:pt x="176" y="317"/>
                </a:lnTo>
                <a:lnTo>
                  <a:pt x="176" y="314"/>
                </a:lnTo>
                <a:lnTo>
                  <a:pt x="176" y="314"/>
                </a:lnTo>
                <a:lnTo>
                  <a:pt x="172" y="314"/>
                </a:lnTo>
                <a:lnTo>
                  <a:pt x="172" y="314"/>
                </a:lnTo>
                <a:lnTo>
                  <a:pt x="174" y="317"/>
                </a:lnTo>
                <a:lnTo>
                  <a:pt x="176" y="317"/>
                </a:lnTo>
                <a:lnTo>
                  <a:pt x="176" y="317"/>
                </a:lnTo>
                <a:close/>
                <a:moveTo>
                  <a:pt x="152" y="404"/>
                </a:moveTo>
                <a:lnTo>
                  <a:pt x="152" y="404"/>
                </a:lnTo>
                <a:lnTo>
                  <a:pt x="157" y="405"/>
                </a:lnTo>
                <a:lnTo>
                  <a:pt x="157" y="405"/>
                </a:lnTo>
                <a:lnTo>
                  <a:pt x="158" y="404"/>
                </a:lnTo>
                <a:lnTo>
                  <a:pt x="158" y="404"/>
                </a:lnTo>
                <a:lnTo>
                  <a:pt x="153" y="401"/>
                </a:lnTo>
                <a:lnTo>
                  <a:pt x="153" y="401"/>
                </a:lnTo>
                <a:lnTo>
                  <a:pt x="152" y="404"/>
                </a:lnTo>
                <a:lnTo>
                  <a:pt x="152" y="404"/>
                </a:lnTo>
                <a:close/>
                <a:moveTo>
                  <a:pt x="161" y="226"/>
                </a:moveTo>
                <a:lnTo>
                  <a:pt x="161" y="226"/>
                </a:lnTo>
                <a:lnTo>
                  <a:pt x="165" y="226"/>
                </a:lnTo>
                <a:lnTo>
                  <a:pt x="165" y="226"/>
                </a:lnTo>
                <a:lnTo>
                  <a:pt x="165" y="224"/>
                </a:lnTo>
                <a:lnTo>
                  <a:pt x="165" y="224"/>
                </a:lnTo>
                <a:lnTo>
                  <a:pt x="165" y="222"/>
                </a:lnTo>
                <a:lnTo>
                  <a:pt x="165" y="222"/>
                </a:lnTo>
                <a:lnTo>
                  <a:pt x="163" y="222"/>
                </a:lnTo>
                <a:lnTo>
                  <a:pt x="163" y="222"/>
                </a:lnTo>
                <a:lnTo>
                  <a:pt x="161" y="221"/>
                </a:lnTo>
                <a:lnTo>
                  <a:pt x="161" y="221"/>
                </a:lnTo>
                <a:lnTo>
                  <a:pt x="161" y="226"/>
                </a:lnTo>
                <a:lnTo>
                  <a:pt x="161" y="226"/>
                </a:lnTo>
                <a:close/>
                <a:moveTo>
                  <a:pt x="207" y="62"/>
                </a:moveTo>
                <a:lnTo>
                  <a:pt x="207" y="62"/>
                </a:lnTo>
                <a:lnTo>
                  <a:pt x="207" y="62"/>
                </a:lnTo>
                <a:lnTo>
                  <a:pt x="207" y="62"/>
                </a:lnTo>
                <a:lnTo>
                  <a:pt x="206" y="68"/>
                </a:lnTo>
                <a:lnTo>
                  <a:pt x="206" y="68"/>
                </a:lnTo>
                <a:lnTo>
                  <a:pt x="206" y="69"/>
                </a:lnTo>
                <a:lnTo>
                  <a:pt x="206" y="69"/>
                </a:lnTo>
                <a:lnTo>
                  <a:pt x="207" y="66"/>
                </a:lnTo>
                <a:lnTo>
                  <a:pt x="207" y="66"/>
                </a:lnTo>
                <a:lnTo>
                  <a:pt x="207" y="63"/>
                </a:lnTo>
                <a:lnTo>
                  <a:pt x="207" y="62"/>
                </a:lnTo>
                <a:lnTo>
                  <a:pt x="207" y="62"/>
                </a:lnTo>
                <a:close/>
                <a:moveTo>
                  <a:pt x="94" y="297"/>
                </a:moveTo>
                <a:lnTo>
                  <a:pt x="94" y="297"/>
                </a:lnTo>
                <a:lnTo>
                  <a:pt x="92" y="293"/>
                </a:lnTo>
                <a:lnTo>
                  <a:pt x="92" y="290"/>
                </a:lnTo>
                <a:lnTo>
                  <a:pt x="92" y="290"/>
                </a:lnTo>
                <a:lnTo>
                  <a:pt x="90" y="292"/>
                </a:lnTo>
                <a:lnTo>
                  <a:pt x="89" y="293"/>
                </a:lnTo>
                <a:lnTo>
                  <a:pt x="89" y="293"/>
                </a:lnTo>
                <a:lnTo>
                  <a:pt x="94" y="297"/>
                </a:lnTo>
                <a:lnTo>
                  <a:pt x="94" y="297"/>
                </a:lnTo>
                <a:close/>
                <a:moveTo>
                  <a:pt x="152" y="399"/>
                </a:moveTo>
                <a:lnTo>
                  <a:pt x="152" y="399"/>
                </a:lnTo>
                <a:lnTo>
                  <a:pt x="147" y="396"/>
                </a:lnTo>
                <a:lnTo>
                  <a:pt x="147" y="396"/>
                </a:lnTo>
                <a:lnTo>
                  <a:pt x="147" y="398"/>
                </a:lnTo>
                <a:lnTo>
                  <a:pt x="149" y="401"/>
                </a:lnTo>
                <a:lnTo>
                  <a:pt x="149" y="401"/>
                </a:lnTo>
                <a:lnTo>
                  <a:pt x="152" y="399"/>
                </a:lnTo>
                <a:lnTo>
                  <a:pt x="152" y="399"/>
                </a:lnTo>
                <a:close/>
                <a:moveTo>
                  <a:pt x="180" y="248"/>
                </a:moveTo>
                <a:lnTo>
                  <a:pt x="180" y="248"/>
                </a:lnTo>
                <a:lnTo>
                  <a:pt x="177" y="251"/>
                </a:lnTo>
                <a:lnTo>
                  <a:pt x="177" y="251"/>
                </a:lnTo>
                <a:lnTo>
                  <a:pt x="177" y="252"/>
                </a:lnTo>
                <a:lnTo>
                  <a:pt x="177" y="252"/>
                </a:lnTo>
                <a:lnTo>
                  <a:pt x="179" y="252"/>
                </a:lnTo>
                <a:lnTo>
                  <a:pt x="180" y="251"/>
                </a:lnTo>
                <a:lnTo>
                  <a:pt x="180" y="251"/>
                </a:lnTo>
                <a:lnTo>
                  <a:pt x="180" y="248"/>
                </a:lnTo>
                <a:lnTo>
                  <a:pt x="180" y="248"/>
                </a:lnTo>
                <a:close/>
                <a:moveTo>
                  <a:pt x="196" y="394"/>
                </a:moveTo>
                <a:lnTo>
                  <a:pt x="196" y="394"/>
                </a:lnTo>
                <a:lnTo>
                  <a:pt x="196" y="394"/>
                </a:lnTo>
                <a:lnTo>
                  <a:pt x="196" y="394"/>
                </a:lnTo>
                <a:lnTo>
                  <a:pt x="190" y="405"/>
                </a:lnTo>
                <a:lnTo>
                  <a:pt x="190" y="405"/>
                </a:lnTo>
                <a:lnTo>
                  <a:pt x="193" y="401"/>
                </a:lnTo>
                <a:lnTo>
                  <a:pt x="196" y="394"/>
                </a:lnTo>
                <a:lnTo>
                  <a:pt x="196" y="394"/>
                </a:lnTo>
                <a:close/>
                <a:moveTo>
                  <a:pt x="179" y="281"/>
                </a:moveTo>
                <a:lnTo>
                  <a:pt x="179" y="281"/>
                </a:lnTo>
                <a:lnTo>
                  <a:pt x="182" y="279"/>
                </a:lnTo>
                <a:lnTo>
                  <a:pt x="182" y="276"/>
                </a:lnTo>
                <a:lnTo>
                  <a:pt x="182" y="276"/>
                </a:lnTo>
                <a:lnTo>
                  <a:pt x="179" y="278"/>
                </a:lnTo>
                <a:lnTo>
                  <a:pt x="179" y="281"/>
                </a:lnTo>
                <a:lnTo>
                  <a:pt x="179" y="281"/>
                </a:lnTo>
                <a:close/>
                <a:moveTo>
                  <a:pt x="78" y="298"/>
                </a:moveTo>
                <a:lnTo>
                  <a:pt x="78" y="298"/>
                </a:lnTo>
                <a:lnTo>
                  <a:pt x="76" y="298"/>
                </a:lnTo>
                <a:lnTo>
                  <a:pt x="76" y="298"/>
                </a:lnTo>
                <a:lnTo>
                  <a:pt x="76" y="303"/>
                </a:lnTo>
                <a:lnTo>
                  <a:pt x="76" y="303"/>
                </a:lnTo>
                <a:lnTo>
                  <a:pt x="79" y="303"/>
                </a:lnTo>
                <a:lnTo>
                  <a:pt x="79" y="303"/>
                </a:lnTo>
                <a:lnTo>
                  <a:pt x="78" y="298"/>
                </a:lnTo>
                <a:lnTo>
                  <a:pt x="78" y="298"/>
                </a:lnTo>
                <a:close/>
                <a:moveTo>
                  <a:pt x="185" y="230"/>
                </a:moveTo>
                <a:lnTo>
                  <a:pt x="185" y="230"/>
                </a:lnTo>
                <a:lnTo>
                  <a:pt x="185" y="229"/>
                </a:lnTo>
                <a:lnTo>
                  <a:pt x="185" y="229"/>
                </a:lnTo>
                <a:lnTo>
                  <a:pt x="180" y="232"/>
                </a:lnTo>
                <a:lnTo>
                  <a:pt x="180" y="232"/>
                </a:lnTo>
                <a:lnTo>
                  <a:pt x="180" y="232"/>
                </a:lnTo>
                <a:lnTo>
                  <a:pt x="180" y="232"/>
                </a:lnTo>
                <a:lnTo>
                  <a:pt x="183" y="232"/>
                </a:lnTo>
                <a:lnTo>
                  <a:pt x="185" y="230"/>
                </a:lnTo>
                <a:lnTo>
                  <a:pt x="185" y="230"/>
                </a:lnTo>
                <a:close/>
                <a:moveTo>
                  <a:pt x="82" y="360"/>
                </a:moveTo>
                <a:lnTo>
                  <a:pt x="82" y="360"/>
                </a:lnTo>
                <a:lnTo>
                  <a:pt x="84" y="357"/>
                </a:lnTo>
                <a:lnTo>
                  <a:pt x="84" y="357"/>
                </a:lnTo>
                <a:lnTo>
                  <a:pt x="86" y="355"/>
                </a:lnTo>
                <a:lnTo>
                  <a:pt x="84" y="353"/>
                </a:lnTo>
                <a:lnTo>
                  <a:pt x="84" y="353"/>
                </a:lnTo>
                <a:lnTo>
                  <a:pt x="82" y="357"/>
                </a:lnTo>
                <a:lnTo>
                  <a:pt x="82" y="360"/>
                </a:lnTo>
                <a:lnTo>
                  <a:pt x="82" y="360"/>
                </a:lnTo>
                <a:close/>
                <a:moveTo>
                  <a:pt x="152" y="350"/>
                </a:moveTo>
                <a:lnTo>
                  <a:pt x="152" y="350"/>
                </a:lnTo>
                <a:lnTo>
                  <a:pt x="157" y="338"/>
                </a:lnTo>
                <a:lnTo>
                  <a:pt x="157" y="338"/>
                </a:lnTo>
                <a:lnTo>
                  <a:pt x="157" y="338"/>
                </a:lnTo>
                <a:lnTo>
                  <a:pt x="157" y="338"/>
                </a:lnTo>
                <a:lnTo>
                  <a:pt x="157" y="338"/>
                </a:lnTo>
                <a:lnTo>
                  <a:pt x="157" y="338"/>
                </a:lnTo>
                <a:lnTo>
                  <a:pt x="153" y="342"/>
                </a:lnTo>
                <a:lnTo>
                  <a:pt x="152" y="350"/>
                </a:lnTo>
                <a:lnTo>
                  <a:pt x="152" y="350"/>
                </a:lnTo>
                <a:close/>
                <a:moveTo>
                  <a:pt x="34" y="379"/>
                </a:moveTo>
                <a:lnTo>
                  <a:pt x="34" y="379"/>
                </a:lnTo>
                <a:lnTo>
                  <a:pt x="34" y="374"/>
                </a:lnTo>
                <a:lnTo>
                  <a:pt x="34" y="374"/>
                </a:lnTo>
                <a:lnTo>
                  <a:pt x="32" y="372"/>
                </a:lnTo>
                <a:lnTo>
                  <a:pt x="32" y="372"/>
                </a:lnTo>
                <a:lnTo>
                  <a:pt x="32" y="372"/>
                </a:lnTo>
                <a:lnTo>
                  <a:pt x="32" y="372"/>
                </a:lnTo>
                <a:lnTo>
                  <a:pt x="32" y="379"/>
                </a:lnTo>
                <a:lnTo>
                  <a:pt x="32" y="379"/>
                </a:lnTo>
                <a:lnTo>
                  <a:pt x="34" y="379"/>
                </a:lnTo>
                <a:lnTo>
                  <a:pt x="34" y="379"/>
                </a:lnTo>
                <a:close/>
                <a:moveTo>
                  <a:pt x="177" y="267"/>
                </a:moveTo>
                <a:lnTo>
                  <a:pt x="177" y="267"/>
                </a:lnTo>
                <a:lnTo>
                  <a:pt x="180" y="265"/>
                </a:lnTo>
                <a:lnTo>
                  <a:pt x="180" y="265"/>
                </a:lnTo>
                <a:lnTo>
                  <a:pt x="182" y="263"/>
                </a:lnTo>
                <a:lnTo>
                  <a:pt x="182" y="262"/>
                </a:lnTo>
                <a:lnTo>
                  <a:pt x="182" y="262"/>
                </a:lnTo>
                <a:lnTo>
                  <a:pt x="179" y="265"/>
                </a:lnTo>
                <a:lnTo>
                  <a:pt x="179" y="265"/>
                </a:lnTo>
                <a:lnTo>
                  <a:pt x="177" y="267"/>
                </a:lnTo>
                <a:lnTo>
                  <a:pt x="177" y="267"/>
                </a:lnTo>
                <a:lnTo>
                  <a:pt x="177" y="267"/>
                </a:lnTo>
                <a:close/>
                <a:moveTo>
                  <a:pt x="182" y="289"/>
                </a:moveTo>
                <a:lnTo>
                  <a:pt x="182" y="289"/>
                </a:lnTo>
                <a:lnTo>
                  <a:pt x="180" y="290"/>
                </a:lnTo>
                <a:lnTo>
                  <a:pt x="180" y="290"/>
                </a:lnTo>
                <a:lnTo>
                  <a:pt x="180" y="290"/>
                </a:lnTo>
                <a:lnTo>
                  <a:pt x="180" y="290"/>
                </a:lnTo>
                <a:lnTo>
                  <a:pt x="180" y="295"/>
                </a:lnTo>
                <a:lnTo>
                  <a:pt x="180" y="295"/>
                </a:lnTo>
                <a:lnTo>
                  <a:pt x="180" y="293"/>
                </a:lnTo>
                <a:lnTo>
                  <a:pt x="180" y="293"/>
                </a:lnTo>
                <a:lnTo>
                  <a:pt x="182" y="292"/>
                </a:lnTo>
                <a:lnTo>
                  <a:pt x="182" y="292"/>
                </a:lnTo>
                <a:lnTo>
                  <a:pt x="182" y="289"/>
                </a:lnTo>
                <a:lnTo>
                  <a:pt x="182" y="289"/>
                </a:lnTo>
                <a:close/>
                <a:moveTo>
                  <a:pt x="67" y="306"/>
                </a:moveTo>
                <a:lnTo>
                  <a:pt x="67" y="306"/>
                </a:lnTo>
                <a:lnTo>
                  <a:pt x="65" y="306"/>
                </a:lnTo>
                <a:lnTo>
                  <a:pt x="65" y="306"/>
                </a:lnTo>
                <a:lnTo>
                  <a:pt x="62" y="308"/>
                </a:lnTo>
                <a:lnTo>
                  <a:pt x="59" y="309"/>
                </a:lnTo>
                <a:lnTo>
                  <a:pt x="59" y="309"/>
                </a:lnTo>
                <a:lnTo>
                  <a:pt x="59" y="309"/>
                </a:lnTo>
                <a:lnTo>
                  <a:pt x="59" y="309"/>
                </a:lnTo>
                <a:lnTo>
                  <a:pt x="67" y="306"/>
                </a:lnTo>
                <a:lnTo>
                  <a:pt x="67" y="306"/>
                </a:lnTo>
                <a:close/>
                <a:moveTo>
                  <a:pt x="262" y="82"/>
                </a:moveTo>
                <a:lnTo>
                  <a:pt x="262" y="82"/>
                </a:lnTo>
                <a:lnTo>
                  <a:pt x="262" y="82"/>
                </a:lnTo>
                <a:lnTo>
                  <a:pt x="262" y="82"/>
                </a:lnTo>
                <a:lnTo>
                  <a:pt x="261" y="85"/>
                </a:lnTo>
                <a:lnTo>
                  <a:pt x="261" y="85"/>
                </a:lnTo>
                <a:lnTo>
                  <a:pt x="261" y="85"/>
                </a:lnTo>
                <a:lnTo>
                  <a:pt x="261" y="85"/>
                </a:lnTo>
                <a:lnTo>
                  <a:pt x="261" y="87"/>
                </a:lnTo>
                <a:lnTo>
                  <a:pt x="261" y="87"/>
                </a:lnTo>
                <a:lnTo>
                  <a:pt x="261" y="87"/>
                </a:lnTo>
                <a:lnTo>
                  <a:pt x="261" y="87"/>
                </a:lnTo>
                <a:lnTo>
                  <a:pt x="262" y="85"/>
                </a:lnTo>
                <a:lnTo>
                  <a:pt x="262" y="85"/>
                </a:lnTo>
                <a:lnTo>
                  <a:pt x="262" y="82"/>
                </a:lnTo>
                <a:lnTo>
                  <a:pt x="262" y="82"/>
                </a:lnTo>
                <a:close/>
                <a:moveTo>
                  <a:pt x="182" y="238"/>
                </a:moveTo>
                <a:lnTo>
                  <a:pt x="182" y="238"/>
                </a:lnTo>
                <a:lnTo>
                  <a:pt x="183" y="237"/>
                </a:lnTo>
                <a:lnTo>
                  <a:pt x="183" y="237"/>
                </a:lnTo>
                <a:lnTo>
                  <a:pt x="185" y="235"/>
                </a:lnTo>
                <a:lnTo>
                  <a:pt x="185" y="235"/>
                </a:lnTo>
                <a:lnTo>
                  <a:pt x="185" y="235"/>
                </a:lnTo>
                <a:lnTo>
                  <a:pt x="185" y="233"/>
                </a:lnTo>
                <a:lnTo>
                  <a:pt x="185" y="233"/>
                </a:lnTo>
                <a:lnTo>
                  <a:pt x="182" y="235"/>
                </a:lnTo>
                <a:lnTo>
                  <a:pt x="182" y="235"/>
                </a:lnTo>
                <a:lnTo>
                  <a:pt x="182" y="238"/>
                </a:lnTo>
                <a:lnTo>
                  <a:pt x="182" y="238"/>
                </a:lnTo>
                <a:close/>
                <a:moveTo>
                  <a:pt x="23" y="388"/>
                </a:moveTo>
                <a:lnTo>
                  <a:pt x="23" y="388"/>
                </a:lnTo>
                <a:lnTo>
                  <a:pt x="27" y="390"/>
                </a:lnTo>
                <a:lnTo>
                  <a:pt x="27" y="390"/>
                </a:lnTo>
                <a:lnTo>
                  <a:pt x="27" y="388"/>
                </a:lnTo>
                <a:lnTo>
                  <a:pt x="27" y="388"/>
                </a:lnTo>
                <a:lnTo>
                  <a:pt x="24" y="386"/>
                </a:lnTo>
                <a:lnTo>
                  <a:pt x="24" y="386"/>
                </a:lnTo>
                <a:lnTo>
                  <a:pt x="23" y="386"/>
                </a:lnTo>
                <a:lnTo>
                  <a:pt x="23" y="386"/>
                </a:lnTo>
                <a:lnTo>
                  <a:pt x="23" y="388"/>
                </a:lnTo>
                <a:lnTo>
                  <a:pt x="23" y="388"/>
                </a:lnTo>
                <a:close/>
                <a:moveTo>
                  <a:pt x="142" y="399"/>
                </a:moveTo>
                <a:lnTo>
                  <a:pt x="142" y="399"/>
                </a:lnTo>
                <a:lnTo>
                  <a:pt x="142" y="399"/>
                </a:lnTo>
                <a:lnTo>
                  <a:pt x="142" y="399"/>
                </a:lnTo>
                <a:lnTo>
                  <a:pt x="138" y="402"/>
                </a:lnTo>
                <a:lnTo>
                  <a:pt x="138" y="402"/>
                </a:lnTo>
                <a:lnTo>
                  <a:pt x="139" y="405"/>
                </a:lnTo>
                <a:lnTo>
                  <a:pt x="139" y="405"/>
                </a:lnTo>
                <a:lnTo>
                  <a:pt x="142" y="399"/>
                </a:lnTo>
                <a:lnTo>
                  <a:pt x="142" y="399"/>
                </a:lnTo>
                <a:close/>
                <a:moveTo>
                  <a:pt x="198" y="374"/>
                </a:moveTo>
                <a:lnTo>
                  <a:pt x="198" y="374"/>
                </a:lnTo>
                <a:lnTo>
                  <a:pt x="198" y="374"/>
                </a:lnTo>
                <a:lnTo>
                  <a:pt x="198" y="374"/>
                </a:lnTo>
                <a:lnTo>
                  <a:pt x="193" y="372"/>
                </a:lnTo>
                <a:lnTo>
                  <a:pt x="193" y="372"/>
                </a:lnTo>
                <a:lnTo>
                  <a:pt x="193" y="374"/>
                </a:lnTo>
                <a:lnTo>
                  <a:pt x="193" y="374"/>
                </a:lnTo>
                <a:lnTo>
                  <a:pt x="198" y="374"/>
                </a:lnTo>
                <a:lnTo>
                  <a:pt x="198" y="374"/>
                </a:lnTo>
                <a:close/>
                <a:moveTo>
                  <a:pt x="213" y="41"/>
                </a:moveTo>
                <a:lnTo>
                  <a:pt x="213" y="41"/>
                </a:lnTo>
                <a:lnTo>
                  <a:pt x="215" y="44"/>
                </a:lnTo>
                <a:lnTo>
                  <a:pt x="215" y="44"/>
                </a:lnTo>
                <a:lnTo>
                  <a:pt x="213" y="36"/>
                </a:lnTo>
                <a:lnTo>
                  <a:pt x="213" y="36"/>
                </a:lnTo>
                <a:lnTo>
                  <a:pt x="213" y="41"/>
                </a:lnTo>
                <a:lnTo>
                  <a:pt x="213" y="41"/>
                </a:lnTo>
                <a:close/>
                <a:moveTo>
                  <a:pt x="48" y="317"/>
                </a:moveTo>
                <a:lnTo>
                  <a:pt x="48" y="317"/>
                </a:lnTo>
                <a:lnTo>
                  <a:pt x="51" y="314"/>
                </a:lnTo>
                <a:lnTo>
                  <a:pt x="54" y="312"/>
                </a:lnTo>
                <a:lnTo>
                  <a:pt x="54" y="312"/>
                </a:lnTo>
                <a:lnTo>
                  <a:pt x="54" y="312"/>
                </a:lnTo>
                <a:lnTo>
                  <a:pt x="54" y="312"/>
                </a:lnTo>
                <a:lnTo>
                  <a:pt x="48" y="317"/>
                </a:lnTo>
                <a:lnTo>
                  <a:pt x="48" y="317"/>
                </a:lnTo>
                <a:close/>
                <a:moveTo>
                  <a:pt x="18" y="388"/>
                </a:moveTo>
                <a:lnTo>
                  <a:pt x="18" y="388"/>
                </a:lnTo>
                <a:lnTo>
                  <a:pt x="15" y="385"/>
                </a:lnTo>
                <a:lnTo>
                  <a:pt x="15" y="385"/>
                </a:lnTo>
                <a:lnTo>
                  <a:pt x="15" y="388"/>
                </a:lnTo>
                <a:lnTo>
                  <a:pt x="16" y="390"/>
                </a:lnTo>
                <a:lnTo>
                  <a:pt x="16" y="390"/>
                </a:lnTo>
                <a:lnTo>
                  <a:pt x="18" y="388"/>
                </a:lnTo>
                <a:lnTo>
                  <a:pt x="18" y="388"/>
                </a:lnTo>
                <a:close/>
                <a:moveTo>
                  <a:pt x="182" y="256"/>
                </a:moveTo>
                <a:lnTo>
                  <a:pt x="182" y="256"/>
                </a:lnTo>
                <a:lnTo>
                  <a:pt x="177" y="260"/>
                </a:lnTo>
                <a:lnTo>
                  <a:pt x="177" y="260"/>
                </a:lnTo>
                <a:lnTo>
                  <a:pt x="177" y="260"/>
                </a:lnTo>
                <a:lnTo>
                  <a:pt x="177" y="260"/>
                </a:lnTo>
                <a:lnTo>
                  <a:pt x="182" y="259"/>
                </a:lnTo>
                <a:lnTo>
                  <a:pt x="182" y="259"/>
                </a:lnTo>
                <a:lnTo>
                  <a:pt x="182" y="256"/>
                </a:lnTo>
                <a:lnTo>
                  <a:pt x="182" y="256"/>
                </a:lnTo>
                <a:close/>
                <a:moveTo>
                  <a:pt x="210" y="85"/>
                </a:moveTo>
                <a:lnTo>
                  <a:pt x="210" y="85"/>
                </a:lnTo>
                <a:lnTo>
                  <a:pt x="210" y="88"/>
                </a:lnTo>
                <a:lnTo>
                  <a:pt x="210" y="91"/>
                </a:lnTo>
                <a:lnTo>
                  <a:pt x="210" y="91"/>
                </a:lnTo>
                <a:lnTo>
                  <a:pt x="212" y="87"/>
                </a:lnTo>
                <a:lnTo>
                  <a:pt x="212" y="87"/>
                </a:lnTo>
                <a:lnTo>
                  <a:pt x="210" y="85"/>
                </a:lnTo>
                <a:lnTo>
                  <a:pt x="210" y="85"/>
                </a:lnTo>
                <a:close/>
                <a:moveTo>
                  <a:pt x="160" y="399"/>
                </a:moveTo>
                <a:lnTo>
                  <a:pt x="160" y="399"/>
                </a:lnTo>
                <a:lnTo>
                  <a:pt x="152" y="393"/>
                </a:lnTo>
                <a:lnTo>
                  <a:pt x="152" y="393"/>
                </a:lnTo>
                <a:lnTo>
                  <a:pt x="155" y="396"/>
                </a:lnTo>
                <a:lnTo>
                  <a:pt x="160" y="399"/>
                </a:lnTo>
                <a:lnTo>
                  <a:pt x="160" y="399"/>
                </a:lnTo>
                <a:close/>
                <a:moveTo>
                  <a:pt x="183" y="249"/>
                </a:moveTo>
                <a:lnTo>
                  <a:pt x="183" y="249"/>
                </a:lnTo>
                <a:lnTo>
                  <a:pt x="185" y="249"/>
                </a:lnTo>
                <a:lnTo>
                  <a:pt x="185" y="249"/>
                </a:lnTo>
                <a:lnTo>
                  <a:pt x="185" y="245"/>
                </a:lnTo>
                <a:lnTo>
                  <a:pt x="185" y="245"/>
                </a:lnTo>
                <a:lnTo>
                  <a:pt x="183" y="246"/>
                </a:lnTo>
                <a:lnTo>
                  <a:pt x="183" y="248"/>
                </a:lnTo>
                <a:lnTo>
                  <a:pt x="183" y="248"/>
                </a:lnTo>
                <a:lnTo>
                  <a:pt x="183" y="249"/>
                </a:lnTo>
                <a:lnTo>
                  <a:pt x="183" y="249"/>
                </a:lnTo>
                <a:close/>
                <a:moveTo>
                  <a:pt x="193" y="325"/>
                </a:moveTo>
                <a:lnTo>
                  <a:pt x="193" y="325"/>
                </a:lnTo>
                <a:lnTo>
                  <a:pt x="193" y="323"/>
                </a:lnTo>
                <a:lnTo>
                  <a:pt x="193" y="323"/>
                </a:lnTo>
                <a:lnTo>
                  <a:pt x="190" y="320"/>
                </a:lnTo>
                <a:lnTo>
                  <a:pt x="190" y="320"/>
                </a:lnTo>
                <a:lnTo>
                  <a:pt x="190" y="319"/>
                </a:lnTo>
                <a:lnTo>
                  <a:pt x="190" y="319"/>
                </a:lnTo>
                <a:lnTo>
                  <a:pt x="193" y="325"/>
                </a:lnTo>
                <a:lnTo>
                  <a:pt x="193" y="325"/>
                </a:lnTo>
                <a:close/>
                <a:moveTo>
                  <a:pt x="116" y="276"/>
                </a:moveTo>
                <a:lnTo>
                  <a:pt x="116" y="276"/>
                </a:lnTo>
                <a:lnTo>
                  <a:pt x="114" y="279"/>
                </a:lnTo>
                <a:lnTo>
                  <a:pt x="114" y="279"/>
                </a:lnTo>
                <a:lnTo>
                  <a:pt x="114" y="282"/>
                </a:lnTo>
                <a:lnTo>
                  <a:pt x="114" y="282"/>
                </a:lnTo>
                <a:lnTo>
                  <a:pt x="117" y="279"/>
                </a:lnTo>
                <a:lnTo>
                  <a:pt x="117" y="279"/>
                </a:lnTo>
                <a:lnTo>
                  <a:pt x="117" y="278"/>
                </a:lnTo>
                <a:lnTo>
                  <a:pt x="117" y="278"/>
                </a:lnTo>
                <a:lnTo>
                  <a:pt x="116" y="276"/>
                </a:lnTo>
                <a:lnTo>
                  <a:pt x="116" y="276"/>
                </a:lnTo>
                <a:close/>
                <a:moveTo>
                  <a:pt x="177" y="418"/>
                </a:moveTo>
                <a:lnTo>
                  <a:pt x="177" y="418"/>
                </a:lnTo>
                <a:lnTo>
                  <a:pt x="177" y="418"/>
                </a:lnTo>
                <a:lnTo>
                  <a:pt x="177" y="418"/>
                </a:lnTo>
                <a:lnTo>
                  <a:pt x="172" y="421"/>
                </a:lnTo>
                <a:lnTo>
                  <a:pt x="172" y="421"/>
                </a:lnTo>
                <a:lnTo>
                  <a:pt x="174" y="423"/>
                </a:lnTo>
                <a:lnTo>
                  <a:pt x="174" y="423"/>
                </a:lnTo>
                <a:lnTo>
                  <a:pt x="177" y="418"/>
                </a:lnTo>
                <a:lnTo>
                  <a:pt x="177" y="418"/>
                </a:lnTo>
                <a:close/>
                <a:moveTo>
                  <a:pt x="78" y="360"/>
                </a:moveTo>
                <a:lnTo>
                  <a:pt x="78" y="360"/>
                </a:lnTo>
                <a:lnTo>
                  <a:pt x="79" y="358"/>
                </a:lnTo>
                <a:lnTo>
                  <a:pt x="79" y="358"/>
                </a:lnTo>
                <a:lnTo>
                  <a:pt x="79" y="358"/>
                </a:lnTo>
                <a:lnTo>
                  <a:pt x="79" y="358"/>
                </a:lnTo>
                <a:lnTo>
                  <a:pt x="79" y="355"/>
                </a:lnTo>
                <a:lnTo>
                  <a:pt x="79" y="355"/>
                </a:lnTo>
                <a:lnTo>
                  <a:pt x="78" y="357"/>
                </a:lnTo>
                <a:lnTo>
                  <a:pt x="78" y="357"/>
                </a:lnTo>
                <a:lnTo>
                  <a:pt x="76" y="358"/>
                </a:lnTo>
                <a:lnTo>
                  <a:pt x="78" y="360"/>
                </a:lnTo>
                <a:lnTo>
                  <a:pt x="78" y="360"/>
                </a:lnTo>
                <a:close/>
                <a:moveTo>
                  <a:pt x="202" y="74"/>
                </a:moveTo>
                <a:lnTo>
                  <a:pt x="202" y="74"/>
                </a:lnTo>
                <a:lnTo>
                  <a:pt x="201" y="82"/>
                </a:lnTo>
                <a:lnTo>
                  <a:pt x="201" y="82"/>
                </a:lnTo>
                <a:lnTo>
                  <a:pt x="201" y="84"/>
                </a:lnTo>
                <a:lnTo>
                  <a:pt x="201" y="84"/>
                </a:lnTo>
                <a:lnTo>
                  <a:pt x="202" y="82"/>
                </a:lnTo>
                <a:lnTo>
                  <a:pt x="202" y="82"/>
                </a:lnTo>
                <a:lnTo>
                  <a:pt x="204" y="76"/>
                </a:lnTo>
                <a:lnTo>
                  <a:pt x="204" y="76"/>
                </a:lnTo>
                <a:lnTo>
                  <a:pt x="202" y="74"/>
                </a:lnTo>
                <a:lnTo>
                  <a:pt x="202" y="74"/>
                </a:lnTo>
                <a:close/>
                <a:moveTo>
                  <a:pt x="198" y="377"/>
                </a:moveTo>
                <a:lnTo>
                  <a:pt x="198" y="377"/>
                </a:lnTo>
                <a:lnTo>
                  <a:pt x="193" y="377"/>
                </a:lnTo>
                <a:lnTo>
                  <a:pt x="193" y="377"/>
                </a:lnTo>
                <a:lnTo>
                  <a:pt x="196" y="380"/>
                </a:lnTo>
                <a:lnTo>
                  <a:pt x="196" y="380"/>
                </a:lnTo>
                <a:lnTo>
                  <a:pt x="198" y="377"/>
                </a:lnTo>
                <a:lnTo>
                  <a:pt x="198" y="377"/>
                </a:lnTo>
                <a:close/>
                <a:moveTo>
                  <a:pt x="141" y="415"/>
                </a:moveTo>
                <a:lnTo>
                  <a:pt x="141" y="415"/>
                </a:lnTo>
                <a:lnTo>
                  <a:pt x="139" y="413"/>
                </a:lnTo>
                <a:lnTo>
                  <a:pt x="139" y="413"/>
                </a:lnTo>
                <a:lnTo>
                  <a:pt x="138" y="413"/>
                </a:lnTo>
                <a:lnTo>
                  <a:pt x="138" y="413"/>
                </a:lnTo>
                <a:lnTo>
                  <a:pt x="141" y="416"/>
                </a:lnTo>
                <a:lnTo>
                  <a:pt x="141" y="416"/>
                </a:lnTo>
                <a:lnTo>
                  <a:pt x="141" y="415"/>
                </a:lnTo>
                <a:lnTo>
                  <a:pt x="141" y="415"/>
                </a:lnTo>
                <a:close/>
                <a:moveTo>
                  <a:pt x="204" y="161"/>
                </a:moveTo>
                <a:lnTo>
                  <a:pt x="204" y="161"/>
                </a:lnTo>
                <a:lnTo>
                  <a:pt x="204" y="159"/>
                </a:lnTo>
                <a:lnTo>
                  <a:pt x="204" y="158"/>
                </a:lnTo>
                <a:lnTo>
                  <a:pt x="204" y="158"/>
                </a:lnTo>
                <a:lnTo>
                  <a:pt x="204" y="155"/>
                </a:lnTo>
                <a:lnTo>
                  <a:pt x="204" y="155"/>
                </a:lnTo>
                <a:lnTo>
                  <a:pt x="202" y="158"/>
                </a:lnTo>
                <a:lnTo>
                  <a:pt x="202" y="158"/>
                </a:lnTo>
                <a:lnTo>
                  <a:pt x="202" y="158"/>
                </a:lnTo>
                <a:lnTo>
                  <a:pt x="202" y="158"/>
                </a:lnTo>
                <a:lnTo>
                  <a:pt x="204" y="161"/>
                </a:lnTo>
                <a:lnTo>
                  <a:pt x="204" y="161"/>
                </a:lnTo>
                <a:close/>
                <a:moveTo>
                  <a:pt x="188" y="371"/>
                </a:moveTo>
                <a:lnTo>
                  <a:pt x="188" y="371"/>
                </a:lnTo>
                <a:lnTo>
                  <a:pt x="187" y="374"/>
                </a:lnTo>
                <a:lnTo>
                  <a:pt x="187" y="374"/>
                </a:lnTo>
                <a:lnTo>
                  <a:pt x="188" y="374"/>
                </a:lnTo>
                <a:lnTo>
                  <a:pt x="188" y="374"/>
                </a:lnTo>
                <a:lnTo>
                  <a:pt x="190" y="371"/>
                </a:lnTo>
                <a:lnTo>
                  <a:pt x="190" y="371"/>
                </a:lnTo>
                <a:lnTo>
                  <a:pt x="188" y="371"/>
                </a:lnTo>
                <a:lnTo>
                  <a:pt x="188" y="371"/>
                </a:lnTo>
                <a:close/>
                <a:moveTo>
                  <a:pt x="43" y="386"/>
                </a:moveTo>
                <a:lnTo>
                  <a:pt x="43" y="386"/>
                </a:lnTo>
                <a:lnTo>
                  <a:pt x="43" y="382"/>
                </a:lnTo>
                <a:lnTo>
                  <a:pt x="43" y="382"/>
                </a:lnTo>
                <a:lnTo>
                  <a:pt x="43" y="380"/>
                </a:lnTo>
                <a:lnTo>
                  <a:pt x="43" y="380"/>
                </a:lnTo>
                <a:lnTo>
                  <a:pt x="41" y="382"/>
                </a:lnTo>
                <a:lnTo>
                  <a:pt x="41" y="382"/>
                </a:lnTo>
                <a:lnTo>
                  <a:pt x="41" y="385"/>
                </a:lnTo>
                <a:lnTo>
                  <a:pt x="41" y="385"/>
                </a:lnTo>
                <a:lnTo>
                  <a:pt x="43" y="386"/>
                </a:lnTo>
                <a:lnTo>
                  <a:pt x="43" y="386"/>
                </a:lnTo>
                <a:close/>
                <a:moveTo>
                  <a:pt x="49" y="388"/>
                </a:moveTo>
                <a:lnTo>
                  <a:pt x="49" y="388"/>
                </a:lnTo>
                <a:lnTo>
                  <a:pt x="54" y="388"/>
                </a:lnTo>
                <a:lnTo>
                  <a:pt x="54" y="388"/>
                </a:lnTo>
                <a:lnTo>
                  <a:pt x="54" y="386"/>
                </a:lnTo>
                <a:lnTo>
                  <a:pt x="54" y="386"/>
                </a:lnTo>
                <a:lnTo>
                  <a:pt x="49" y="386"/>
                </a:lnTo>
                <a:lnTo>
                  <a:pt x="49" y="386"/>
                </a:lnTo>
                <a:lnTo>
                  <a:pt x="49" y="388"/>
                </a:lnTo>
                <a:lnTo>
                  <a:pt x="49" y="388"/>
                </a:lnTo>
                <a:close/>
                <a:moveTo>
                  <a:pt x="76" y="366"/>
                </a:moveTo>
                <a:lnTo>
                  <a:pt x="76" y="366"/>
                </a:lnTo>
                <a:lnTo>
                  <a:pt x="75" y="368"/>
                </a:lnTo>
                <a:lnTo>
                  <a:pt x="75" y="371"/>
                </a:lnTo>
                <a:lnTo>
                  <a:pt x="75" y="371"/>
                </a:lnTo>
                <a:lnTo>
                  <a:pt x="76" y="369"/>
                </a:lnTo>
                <a:lnTo>
                  <a:pt x="76" y="369"/>
                </a:lnTo>
                <a:lnTo>
                  <a:pt x="76" y="368"/>
                </a:lnTo>
                <a:lnTo>
                  <a:pt x="76" y="366"/>
                </a:lnTo>
                <a:lnTo>
                  <a:pt x="76" y="366"/>
                </a:lnTo>
                <a:close/>
                <a:moveTo>
                  <a:pt x="41" y="323"/>
                </a:moveTo>
                <a:lnTo>
                  <a:pt x="41" y="323"/>
                </a:lnTo>
                <a:lnTo>
                  <a:pt x="38" y="327"/>
                </a:lnTo>
                <a:lnTo>
                  <a:pt x="37" y="331"/>
                </a:lnTo>
                <a:lnTo>
                  <a:pt x="37" y="331"/>
                </a:lnTo>
                <a:lnTo>
                  <a:pt x="41" y="323"/>
                </a:lnTo>
                <a:lnTo>
                  <a:pt x="41" y="323"/>
                </a:lnTo>
                <a:close/>
                <a:moveTo>
                  <a:pt x="142" y="345"/>
                </a:moveTo>
                <a:lnTo>
                  <a:pt x="142" y="345"/>
                </a:lnTo>
                <a:lnTo>
                  <a:pt x="142" y="349"/>
                </a:lnTo>
                <a:lnTo>
                  <a:pt x="144" y="352"/>
                </a:lnTo>
                <a:lnTo>
                  <a:pt x="144" y="352"/>
                </a:lnTo>
                <a:lnTo>
                  <a:pt x="144" y="350"/>
                </a:lnTo>
                <a:lnTo>
                  <a:pt x="144" y="350"/>
                </a:lnTo>
                <a:lnTo>
                  <a:pt x="142" y="345"/>
                </a:lnTo>
                <a:lnTo>
                  <a:pt x="142" y="345"/>
                </a:lnTo>
                <a:close/>
                <a:moveTo>
                  <a:pt x="161" y="405"/>
                </a:moveTo>
                <a:lnTo>
                  <a:pt x="161" y="405"/>
                </a:lnTo>
                <a:lnTo>
                  <a:pt x="158" y="410"/>
                </a:lnTo>
                <a:lnTo>
                  <a:pt x="158" y="410"/>
                </a:lnTo>
                <a:lnTo>
                  <a:pt x="160" y="410"/>
                </a:lnTo>
                <a:lnTo>
                  <a:pt x="160" y="410"/>
                </a:lnTo>
                <a:lnTo>
                  <a:pt x="163" y="407"/>
                </a:lnTo>
                <a:lnTo>
                  <a:pt x="163" y="407"/>
                </a:lnTo>
                <a:lnTo>
                  <a:pt x="161" y="405"/>
                </a:lnTo>
                <a:lnTo>
                  <a:pt x="161" y="405"/>
                </a:lnTo>
                <a:close/>
                <a:moveTo>
                  <a:pt x="141" y="334"/>
                </a:moveTo>
                <a:lnTo>
                  <a:pt x="141" y="334"/>
                </a:lnTo>
                <a:lnTo>
                  <a:pt x="138" y="342"/>
                </a:lnTo>
                <a:lnTo>
                  <a:pt x="138" y="342"/>
                </a:lnTo>
                <a:lnTo>
                  <a:pt x="138" y="342"/>
                </a:lnTo>
                <a:lnTo>
                  <a:pt x="138" y="342"/>
                </a:lnTo>
                <a:lnTo>
                  <a:pt x="141" y="334"/>
                </a:lnTo>
                <a:lnTo>
                  <a:pt x="141" y="334"/>
                </a:lnTo>
                <a:close/>
                <a:moveTo>
                  <a:pt x="128" y="391"/>
                </a:moveTo>
                <a:lnTo>
                  <a:pt x="128" y="391"/>
                </a:lnTo>
                <a:lnTo>
                  <a:pt x="128" y="388"/>
                </a:lnTo>
                <a:lnTo>
                  <a:pt x="128" y="388"/>
                </a:lnTo>
                <a:lnTo>
                  <a:pt x="128" y="388"/>
                </a:lnTo>
                <a:lnTo>
                  <a:pt x="128" y="388"/>
                </a:lnTo>
                <a:lnTo>
                  <a:pt x="128" y="382"/>
                </a:lnTo>
                <a:lnTo>
                  <a:pt x="128" y="382"/>
                </a:lnTo>
                <a:lnTo>
                  <a:pt x="128" y="391"/>
                </a:lnTo>
                <a:lnTo>
                  <a:pt x="128" y="391"/>
                </a:lnTo>
                <a:close/>
                <a:moveTo>
                  <a:pt x="193" y="117"/>
                </a:moveTo>
                <a:lnTo>
                  <a:pt x="193" y="117"/>
                </a:lnTo>
                <a:lnTo>
                  <a:pt x="193" y="118"/>
                </a:lnTo>
                <a:lnTo>
                  <a:pt x="193" y="118"/>
                </a:lnTo>
                <a:lnTo>
                  <a:pt x="193" y="118"/>
                </a:lnTo>
                <a:lnTo>
                  <a:pt x="196" y="121"/>
                </a:lnTo>
                <a:lnTo>
                  <a:pt x="196" y="121"/>
                </a:lnTo>
                <a:lnTo>
                  <a:pt x="196" y="123"/>
                </a:lnTo>
                <a:lnTo>
                  <a:pt x="196" y="123"/>
                </a:lnTo>
                <a:lnTo>
                  <a:pt x="196" y="121"/>
                </a:lnTo>
                <a:lnTo>
                  <a:pt x="196" y="120"/>
                </a:lnTo>
                <a:lnTo>
                  <a:pt x="196" y="120"/>
                </a:lnTo>
                <a:lnTo>
                  <a:pt x="194" y="118"/>
                </a:lnTo>
                <a:lnTo>
                  <a:pt x="193" y="117"/>
                </a:lnTo>
                <a:lnTo>
                  <a:pt x="193" y="117"/>
                </a:lnTo>
                <a:close/>
                <a:moveTo>
                  <a:pt x="182" y="243"/>
                </a:moveTo>
                <a:lnTo>
                  <a:pt x="182" y="243"/>
                </a:lnTo>
                <a:lnTo>
                  <a:pt x="183" y="241"/>
                </a:lnTo>
                <a:lnTo>
                  <a:pt x="183" y="241"/>
                </a:lnTo>
                <a:lnTo>
                  <a:pt x="185" y="241"/>
                </a:lnTo>
                <a:lnTo>
                  <a:pt x="185" y="240"/>
                </a:lnTo>
                <a:lnTo>
                  <a:pt x="185" y="240"/>
                </a:lnTo>
                <a:lnTo>
                  <a:pt x="185" y="240"/>
                </a:lnTo>
                <a:lnTo>
                  <a:pt x="185" y="240"/>
                </a:lnTo>
                <a:lnTo>
                  <a:pt x="183" y="240"/>
                </a:lnTo>
                <a:lnTo>
                  <a:pt x="183" y="240"/>
                </a:lnTo>
                <a:lnTo>
                  <a:pt x="182" y="241"/>
                </a:lnTo>
                <a:lnTo>
                  <a:pt x="182" y="243"/>
                </a:lnTo>
                <a:lnTo>
                  <a:pt x="182" y="243"/>
                </a:lnTo>
                <a:close/>
                <a:moveTo>
                  <a:pt x="220" y="71"/>
                </a:moveTo>
                <a:lnTo>
                  <a:pt x="220" y="71"/>
                </a:lnTo>
                <a:lnTo>
                  <a:pt x="220" y="71"/>
                </a:lnTo>
                <a:lnTo>
                  <a:pt x="220" y="71"/>
                </a:lnTo>
                <a:lnTo>
                  <a:pt x="223" y="65"/>
                </a:lnTo>
                <a:lnTo>
                  <a:pt x="223" y="60"/>
                </a:lnTo>
                <a:lnTo>
                  <a:pt x="223" y="60"/>
                </a:lnTo>
                <a:lnTo>
                  <a:pt x="220" y="71"/>
                </a:lnTo>
                <a:lnTo>
                  <a:pt x="220" y="71"/>
                </a:lnTo>
                <a:close/>
                <a:moveTo>
                  <a:pt x="64" y="292"/>
                </a:moveTo>
                <a:lnTo>
                  <a:pt x="64" y="292"/>
                </a:lnTo>
                <a:lnTo>
                  <a:pt x="54" y="295"/>
                </a:lnTo>
                <a:lnTo>
                  <a:pt x="54" y="295"/>
                </a:lnTo>
                <a:lnTo>
                  <a:pt x="59" y="293"/>
                </a:lnTo>
                <a:lnTo>
                  <a:pt x="64" y="292"/>
                </a:lnTo>
                <a:lnTo>
                  <a:pt x="64" y="292"/>
                </a:lnTo>
                <a:close/>
                <a:moveTo>
                  <a:pt x="142" y="410"/>
                </a:moveTo>
                <a:lnTo>
                  <a:pt x="142" y="410"/>
                </a:lnTo>
                <a:lnTo>
                  <a:pt x="144" y="410"/>
                </a:lnTo>
                <a:lnTo>
                  <a:pt x="144" y="410"/>
                </a:lnTo>
                <a:lnTo>
                  <a:pt x="147" y="405"/>
                </a:lnTo>
                <a:lnTo>
                  <a:pt x="147" y="405"/>
                </a:lnTo>
                <a:lnTo>
                  <a:pt x="147" y="405"/>
                </a:lnTo>
                <a:lnTo>
                  <a:pt x="147" y="405"/>
                </a:lnTo>
                <a:lnTo>
                  <a:pt x="142" y="410"/>
                </a:lnTo>
                <a:lnTo>
                  <a:pt x="142" y="410"/>
                </a:lnTo>
                <a:close/>
                <a:moveTo>
                  <a:pt x="185" y="405"/>
                </a:moveTo>
                <a:lnTo>
                  <a:pt x="185" y="405"/>
                </a:lnTo>
                <a:lnTo>
                  <a:pt x="182" y="407"/>
                </a:lnTo>
                <a:lnTo>
                  <a:pt x="182" y="410"/>
                </a:lnTo>
                <a:lnTo>
                  <a:pt x="182" y="410"/>
                </a:lnTo>
                <a:lnTo>
                  <a:pt x="185" y="405"/>
                </a:lnTo>
                <a:lnTo>
                  <a:pt x="185" y="405"/>
                </a:lnTo>
                <a:close/>
                <a:moveTo>
                  <a:pt x="198" y="99"/>
                </a:moveTo>
                <a:lnTo>
                  <a:pt x="198" y="99"/>
                </a:lnTo>
                <a:lnTo>
                  <a:pt x="198" y="99"/>
                </a:lnTo>
                <a:lnTo>
                  <a:pt x="198" y="99"/>
                </a:lnTo>
                <a:lnTo>
                  <a:pt x="199" y="91"/>
                </a:lnTo>
                <a:lnTo>
                  <a:pt x="199" y="91"/>
                </a:lnTo>
                <a:lnTo>
                  <a:pt x="199" y="90"/>
                </a:lnTo>
                <a:lnTo>
                  <a:pt x="199" y="90"/>
                </a:lnTo>
                <a:lnTo>
                  <a:pt x="196" y="98"/>
                </a:lnTo>
                <a:lnTo>
                  <a:pt x="196" y="98"/>
                </a:lnTo>
                <a:lnTo>
                  <a:pt x="198" y="99"/>
                </a:lnTo>
                <a:lnTo>
                  <a:pt x="198" y="99"/>
                </a:lnTo>
                <a:close/>
                <a:moveTo>
                  <a:pt x="198" y="371"/>
                </a:moveTo>
                <a:lnTo>
                  <a:pt x="198" y="371"/>
                </a:lnTo>
                <a:lnTo>
                  <a:pt x="198" y="369"/>
                </a:lnTo>
                <a:lnTo>
                  <a:pt x="198" y="369"/>
                </a:lnTo>
                <a:lnTo>
                  <a:pt x="193" y="369"/>
                </a:lnTo>
                <a:lnTo>
                  <a:pt x="193" y="369"/>
                </a:lnTo>
                <a:lnTo>
                  <a:pt x="193" y="369"/>
                </a:lnTo>
                <a:lnTo>
                  <a:pt x="193" y="369"/>
                </a:lnTo>
                <a:lnTo>
                  <a:pt x="198" y="371"/>
                </a:lnTo>
                <a:lnTo>
                  <a:pt x="198" y="371"/>
                </a:lnTo>
                <a:close/>
                <a:moveTo>
                  <a:pt x="144" y="368"/>
                </a:moveTo>
                <a:lnTo>
                  <a:pt x="144" y="368"/>
                </a:lnTo>
                <a:lnTo>
                  <a:pt x="144" y="361"/>
                </a:lnTo>
                <a:lnTo>
                  <a:pt x="144" y="361"/>
                </a:lnTo>
                <a:lnTo>
                  <a:pt x="144" y="360"/>
                </a:lnTo>
                <a:lnTo>
                  <a:pt x="144" y="360"/>
                </a:lnTo>
                <a:lnTo>
                  <a:pt x="144" y="360"/>
                </a:lnTo>
                <a:lnTo>
                  <a:pt x="144" y="360"/>
                </a:lnTo>
                <a:lnTo>
                  <a:pt x="142" y="364"/>
                </a:lnTo>
                <a:lnTo>
                  <a:pt x="144" y="368"/>
                </a:lnTo>
                <a:lnTo>
                  <a:pt x="144" y="368"/>
                </a:lnTo>
                <a:close/>
                <a:moveTo>
                  <a:pt x="174" y="290"/>
                </a:moveTo>
                <a:lnTo>
                  <a:pt x="174" y="290"/>
                </a:lnTo>
                <a:lnTo>
                  <a:pt x="177" y="289"/>
                </a:lnTo>
                <a:lnTo>
                  <a:pt x="177" y="289"/>
                </a:lnTo>
                <a:lnTo>
                  <a:pt x="177" y="289"/>
                </a:lnTo>
                <a:lnTo>
                  <a:pt x="177" y="289"/>
                </a:lnTo>
                <a:lnTo>
                  <a:pt x="177" y="287"/>
                </a:lnTo>
                <a:lnTo>
                  <a:pt x="177" y="287"/>
                </a:lnTo>
                <a:lnTo>
                  <a:pt x="174" y="289"/>
                </a:lnTo>
                <a:lnTo>
                  <a:pt x="174" y="289"/>
                </a:lnTo>
                <a:lnTo>
                  <a:pt x="174" y="290"/>
                </a:lnTo>
                <a:lnTo>
                  <a:pt x="174" y="290"/>
                </a:lnTo>
                <a:close/>
                <a:moveTo>
                  <a:pt x="278" y="76"/>
                </a:moveTo>
                <a:lnTo>
                  <a:pt x="278" y="76"/>
                </a:lnTo>
                <a:lnTo>
                  <a:pt x="278" y="71"/>
                </a:lnTo>
                <a:lnTo>
                  <a:pt x="278" y="71"/>
                </a:lnTo>
                <a:lnTo>
                  <a:pt x="277" y="71"/>
                </a:lnTo>
                <a:lnTo>
                  <a:pt x="277" y="71"/>
                </a:lnTo>
                <a:lnTo>
                  <a:pt x="278" y="76"/>
                </a:lnTo>
                <a:lnTo>
                  <a:pt x="278" y="76"/>
                </a:lnTo>
                <a:close/>
                <a:moveTo>
                  <a:pt x="177" y="279"/>
                </a:moveTo>
                <a:lnTo>
                  <a:pt x="177" y="279"/>
                </a:lnTo>
                <a:lnTo>
                  <a:pt x="174" y="281"/>
                </a:lnTo>
                <a:lnTo>
                  <a:pt x="174" y="281"/>
                </a:lnTo>
                <a:lnTo>
                  <a:pt x="174" y="282"/>
                </a:lnTo>
                <a:lnTo>
                  <a:pt x="174" y="284"/>
                </a:lnTo>
                <a:lnTo>
                  <a:pt x="174" y="284"/>
                </a:lnTo>
                <a:lnTo>
                  <a:pt x="177" y="282"/>
                </a:lnTo>
                <a:lnTo>
                  <a:pt x="177" y="282"/>
                </a:lnTo>
                <a:lnTo>
                  <a:pt x="177" y="281"/>
                </a:lnTo>
                <a:lnTo>
                  <a:pt x="177" y="281"/>
                </a:lnTo>
                <a:lnTo>
                  <a:pt x="177" y="279"/>
                </a:lnTo>
                <a:lnTo>
                  <a:pt x="177" y="279"/>
                </a:lnTo>
                <a:close/>
                <a:moveTo>
                  <a:pt x="35" y="312"/>
                </a:moveTo>
                <a:lnTo>
                  <a:pt x="35" y="312"/>
                </a:lnTo>
                <a:lnTo>
                  <a:pt x="34" y="315"/>
                </a:lnTo>
                <a:lnTo>
                  <a:pt x="34" y="315"/>
                </a:lnTo>
                <a:lnTo>
                  <a:pt x="34" y="317"/>
                </a:lnTo>
                <a:lnTo>
                  <a:pt x="34" y="317"/>
                </a:lnTo>
                <a:lnTo>
                  <a:pt x="35" y="315"/>
                </a:lnTo>
                <a:lnTo>
                  <a:pt x="35" y="312"/>
                </a:lnTo>
                <a:lnTo>
                  <a:pt x="35" y="312"/>
                </a:lnTo>
                <a:close/>
                <a:moveTo>
                  <a:pt x="215" y="3"/>
                </a:moveTo>
                <a:lnTo>
                  <a:pt x="215" y="3"/>
                </a:lnTo>
                <a:lnTo>
                  <a:pt x="217" y="3"/>
                </a:lnTo>
                <a:lnTo>
                  <a:pt x="218" y="6"/>
                </a:lnTo>
                <a:lnTo>
                  <a:pt x="218" y="6"/>
                </a:lnTo>
                <a:lnTo>
                  <a:pt x="220" y="6"/>
                </a:lnTo>
                <a:lnTo>
                  <a:pt x="220" y="6"/>
                </a:lnTo>
                <a:lnTo>
                  <a:pt x="220" y="5"/>
                </a:lnTo>
                <a:lnTo>
                  <a:pt x="220" y="5"/>
                </a:lnTo>
                <a:lnTo>
                  <a:pt x="217" y="2"/>
                </a:lnTo>
                <a:lnTo>
                  <a:pt x="217" y="2"/>
                </a:lnTo>
                <a:lnTo>
                  <a:pt x="217" y="2"/>
                </a:lnTo>
                <a:lnTo>
                  <a:pt x="217" y="2"/>
                </a:lnTo>
                <a:lnTo>
                  <a:pt x="215" y="3"/>
                </a:lnTo>
                <a:lnTo>
                  <a:pt x="215" y="3"/>
                </a:lnTo>
                <a:close/>
                <a:moveTo>
                  <a:pt x="228" y="114"/>
                </a:moveTo>
                <a:lnTo>
                  <a:pt x="228" y="114"/>
                </a:lnTo>
                <a:lnTo>
                  <a:pt x="221" y="121"/>
                </a:lnTo>
                <a:lnTo>
                  <a:pt x="221" y="121"/>
                </a:lnTo>
                <a:lnTo>
                  <a:pt x="228" y="114"/>
                </a:lnTo>
                <a:lnTo>
                  <a:pt x="228" y="114"/>
                </a:lnTo>
                <a:close/>
                <a:moveTo>
                  <a:pt x="152" y="224"/>
                </a:moveTo>
                <a:lnTo>
                  <a:pt x="152" y="224"/>
                </a:lnTo>
                <a:lnTo>
                  <a:pt x="150" y="226"/>
                </a:lnTo>
                <a:lnTo>
                  <a:pt x="150" y="226"/>
                </a:lnTo>
                <a:lnTo>
                  <a:pt x="150" y="226"/>
                </a:lnTo>
                <a:lnTo>
                  <a:pt x="150" y="226"/>
                </a:lnTo>
                <a:lnTo>
                  <a:pt x="150" y="230"/>
                </a:lnTo>
                <a:lnTo>
                  <a:pt x="150" y="230"/>
                </a:lnTo>
                <a:lnTo>
                  <a:pt x="152" y="230"/>
                </a:lnTo>
                <a:lnTo>
                  <a:pt x="152" y="230"/>
                </a:lnTo>
                <a:lnTo>
                  <a:pt x="152" y="224"/>
                </a:lnTo>
                <a:lnTo>
                  <a:pt x="152" y="224"/>
                </a:lnTo>
                <a:close/>
                <a:moveTo>
                  <a:pt x="139" y="243"/>
                </a:moveTo>
                <a:lnTo>
                  <a:pt x="139" y="243"/>
                </a:lnTo>
                <a:lnTo>
                  <a:pt x="141" y="241"/>
                </a:lnTo>
                <a:lnTo>
                  <a:pt x="141" y="240"/>
                </a:lnTo>
                <a:lnTo>
                  <a:pt x="141" y="240"/>
                </a:lnTo>
                <a:lnTo>
                  <a:pt x="139" y="241"/>
                </a:lnTo>
                <a:lnTo>
                  <a:pt x="139" y="241"/>
                </a:lnTo>
                <a:lnTo>
                  <a:pt x="138" y="241"/>
                </a:lnTo>
                <a:lnTo>
                  <a:pt x="139" y="243"/>
                </a:lnTo>
                <a:lnTo>
                  <a:pt x="139" y="243"/>
                </a:lnTo>
                <a:close/>
                <a:moveTo>
                  <a:pt x="111" y="282"/>
                </a:moveTo>
                <a:lnTo>
                  <a:pt x="111" y="282"/>
                </a:lnTo>
                <a:lnTo>
                  <a:pt x="109" y="287"/>
                </a:lnTo>
                <a:lnTo>
                  <a:pt x="109" y="287"/>
                </a:lnTo>
                <a:lnTo>
                  <a:pt x="111" y="286"/>
                </a:lnTo>
                <a:lnTo>
                  <a:pt x="111" y="286"/>
                </a:lnTo>
                <a:lnTo>
                  <a:pt x="111" y="282"/>
                </a:lnTo>
                <a:lnTo>
                  <a:pt x="111" y="282"/>
                </a:lnTo>
                <a:close/>
                <a:moveTo>
                  <a:pt x="179" y="243"/>
                </a:moveTo>
                <a:lnTo>
                  <a:pt x="179" y="243"/>
                </a:lnTo>
                <a:lnTo>
                  <a:pt x="177" y="245"/>
                </a:lnTo>
                <a:lnTo>
                  <a:pt x="177" y="246"/>
                </a:lnTo>
                <a:lnTo>
                  <a:pt x="177" y="246"/>
                </a:lnTo>
                <a:lnTo>
                  <a:pt x="180" y="245"/>
                </a:lnTo>
                <a:lnTo>
                  <a:pt x="180" y="245"/>
                </a:lnTo>
                <a:lnTo>
                  <a:pt x="179" y="243"/>
                </a:lnTo>
                <a:lnTo>
                  <a:pt x="179" y="243"/>
                </a:lnTo>
                <a:close/>
                <a:moveTo>
                  <a:pt x="213" y="147"/>
                </a:moveTo>
                <a:lnTo>
                  <a:pt x="213" y="147"/>
                </a:lnTo>
                <a:lnTo>
                  <a:pt x="215" y="145"/>
                </a:lnTo>
                <a:lnTo>
                  <a:pt x="215" y="144"/>
                </a:lnTo>
                <a:lnTo>
                  <a:pt x="215" y="144"/>
                </a:lnTo>
                <a:lnTo>
                  <a:pt x="213" y="144"/>
                </a:lnTo>
                <a:lnTo>
                  <a:pt x="213" y="147"/>
                </a:lnTo>
                <a:lnTo>
                  <a:pt x="213" y="147"/>
                </a:lnTo>
                <a:close/>
                <a:moveTo>
                  <a:pt x="38" y="322"/>
                </a:moveTo>
                <a:lnTo>
                  <a:pt x="38" y="322"/>
                </a:lnTo>
                <a:lnTo>
                  <a:pt x="38" y="322"/>
                </a:lnTo>
                <a:lnTo>
                  <a:pt x="38" y="322"/>
                </a:lnTo>
                <a:lnTo>
                  <a:pt x="40" y="320"/>
                </a:lnTo>
                <a:lnTo>
                  <a:pt x="40" y="320"/>
                </a:lnTo>
                <a:lnTo>
                  <a:pt x="38" y="317"/>
                </a:lnTo>
                <a:lnTo>
                  <a:pt x="38" y="317"/>
                </a:lnTo>
                <a:lnTo>
                  <a:pt x="38" y="317"/>
                </a:lnTo>
                <a:lnTo>
                  <a:pt x="38" y="317"/>
                </a:lnTo>
                <a:lnTo>
                  <a:pt x="38" y="322"/>
                </a:lnTo>
                <a:lnTo>
                  <a:pt x="38" y="322"/>
                </a:lnTo>
                <a:close/>
                <a:moveTo>
                  <a:pt x="224" y="137"/>
                </a:moveTo>
                <a:lnTo>
                  <a:pt x="224" y="137"/>
                </a:lnTo>
                <a:lnTo>
                  <a:pt x="223" y="139"/>
                </a:lnTo>
                <a:lnTo>
                  <a:pt x="223" y="140"/>
                </a:lnTo>
                <a:lnTo>
                  <a:pt x="223" y="140"/>
                </a:lnTo>
                <a:lnTo>
                  <a:pt x="224" y="139"/>
                </a:lnTo>
                <a:lnTo>
                  <a:pt x="224" y="137"/>
                </a:lnTo>
                <a:lnTo>
                  <a:pt x="224" y="137"/>
                </a:lnTo>
                <a:close/>
                <a:moveTo>
                  <a:pt x="180" y="311"/>
                </a:moveTo>
                <a:lnTo>
                  <a:pt x="180" y="311"/>
                </a:lnTo>
                <a:lnTo>
                  <a:pt x="183" y="312"/>
                </a:lnTo>
                <a:lnTo>
                  <a:pt x="183" y="312"/>
                </a:lnTo>
                <a:lnTo>
                  <a:pt x="183" y="311"/>
                </a:lnTo>
                <a:lnTo>
                  <a:pt x="183" y="311"/>
                </a:lnTo>
                <a:lnTo>
                  <a:pt x="180" y="311"/>
                </a:lnTo>
                <a:lnTo>
                  <a:pt x="180" y="311"/>
                </a:lnTo>
                <a:lnTo>
                  <a:pt x="180" y="311"/>
                </a:lnTo>
                <a:lnTo>
                  <a:pt x="180" y="311"/>
                </a:lnTo>
                <a:close/>
                <a:moveTo>
                  <a:pt x="142" y="390"/>
                </a:moveTo>
                <a:lnTo>
                  <a:pt x="142" y="390"/>
                </a:lnTo>
                <a:lnTo>
                  <a:pt x="144" y="394"/>
                </a:lnTo>
                <a:lnTo>
                  <a:pt x="144" y="394"/>
                </a:lnTo>
                <a:lnTo>
                  <a:pt x="146" y="394"/>
                </a:lnTo>
                <a:lnTo>
                  <a:pt x="146" y="394"/>
                </a:lnTo>
                <a:lnTo>
                  <a:pt x="142" y="390"/>
                </a:lnTo>
                <a:lnTo>
                  <a:pt x="142" y="390"/>
                </a:lnTo>
                <a:close/>
                <a:moveTo>
                  <a:pt x="57" y="304"/>
                </a:moveTo>
                <a:lnTo>
                  <a:pt x="57" y="304"/>
                </a:lnTo>
                <a:lnTo>
                  <a:pt x="54" y="304"/>
                </a:lnTo>
                <a:lnTo>
                  <a:pt x="54" y="304"/>
                </a:lnTo>
                <a:lnTo>
                  <a:pt x="56" y="306"/>
                </a:lnTo>
                <a:lnTo>
                  <a:pt x="56" y="306"/>
                </a:lnTo>
                <a:lnTo>
                  <a:pt x="57" y="306"/>
                </a:lnTo>
                <a:lnTo>
                  <a:pt x="57" y="304"/>
                </a:lnTo>
                <a:lnTo>
                  <a:pt x="57" y="304"/>
                </a:lnTo>
                <a:close/>
                <a:moveTo>
                  <a:pt x="97" y="311"/>
                </a:moveTo>
                <a:lnTo>
                  <a:pt x="97" y="311"/>
                </a:lnTo>
                <a:lnTo>
                  <a:pt x="97" y="311"/>
                </a:lnTo>
                <a:lnTo>
                  <a:pt x="97" y="311"/>
                </a:lnTo>
                <a:lnTo>
                  <a:pt x="97" y="306"/>
                </a:lnTo>
                <a:lnTo>
                  <a:pt x="97" y="306"/>
                </a:lnTo>
                <a:lnTo>
                  <a:pt x="97" y="306"/>
                </a:lnTo>
                <a:lnTo>
                  <a:pt x="97" y="306"/>
                </a:lnTo>
                <a:lnTo>
                  <a:pt x="95" y="308"/>
                </a:lnTo>
                <a:lnTo>
                  <a:pt x="95" y="308"/>
                </a:lnTo>
                <a:lnTo>
                  <a:pt x="95" y="308"/>
                </a:lnTo>
                <a:lnTo>
                  <a:pt x="95" y="308"/>
                </a:lnTo>
                <a:lnTo>
                  <a:pt x="97" y="311"/>
                </a:lnTo>
                <a:lnTo>
                  <a:pt x="97" y="311"/>
                </a:lnTo>
                <a:close/>
                <a:moveTo>
                  <a:pt x="106" y="284"/>
                </a:moveTo>
                <a:lnTo>
                  <a:pt x="106" y="284"/>
                </a:lnTo>
                <a:lnTo>
                  <a:pt x="108" y="284"/>
                </a:lnTo>
                <a:lnTo>
                  <a:pt x="108" y="284"/>
                </a:lnTo>
                <a:lnTo>
                  <a:pt x="106" y="278"/>
                </a:lnTo>
                <a:lnTo>
                  <a:pt x="106" y="278"/>
                </a:lnTo>
                <a:lnTo>
                  <a:pt x="106" y="281"/>
                </a:lnTo>
                <a:lnTo>
                  <a:pt x="106" y="281"/>
                </a:lnTo>
                <a:lnTo>
                  <a:pt x="106" y="284"/>
                </a:lnTo>
                <a:lnTo>
                  <a:pt x="106" y="284"/>
                </a:lnTo>
                <a:close/>
                <a:moveTo>
                  <a:pt x="191" y="391"/>
                </a:moveTo>
                <a:lnTo>
                  <a:pt x="191" y="391"/>
                </a:lnTo>
                <a:lnTo>
                  <a:pt x="191" y="390"/>
                </a:lnTo>
                <a:lnTo>
                  <a:pt x="191" y="390"/>
                </a:lnTo>
                <a:lnTo>
                  <a:pt x="190" y="388"/>
                </a:lnTo>
                <a:lnTo>
                  <a:pt x="190" y="388"/>
                </a:lnTo>
                <a:lnTo>
                  <a:pt x="188" y="391"/>
                </a:lnTo>
                <a:lnTo>
                  <a:pt x="188" y="391"/>
                </a:lnTo>
                <a:lnTo>
                  <a:pt x="191" y="391"/>
                </a:lnTo>
                <a:lnTo>
                  <a:pt x="191" y="391"/>
                </a:lnTo>
                <a:close/>
                <a:moveTo>
                  <a:pt x="198" y="352"/>
                </a:moveTo>
                <a:lnTo>
                  <a:pt x="198" y="352"/>
                </a:lnTo>
                <a:lnTo>
                  <a:pt x="196" y="353"/>
                </a:lnTo>
                <a:lnTo>
                  <a:pt x="196" y="353"/>
                </a:lnTo>
                <a:lnTo>
                  <a:pt x="199" y="355"/>
                </a:lnTo>
                <a:lnTo>
                  <a:pt x="199" y="355"/>
                </a:lnTo>
                <a:lnTo>
                  <a:pt x="199" y="353"/>
                </a:lnTo>
                <a:lnTo>
                  <a:pt x="199" y="353"/>
                </a:lnTo>
                <a:lnTo>
                  <a:pt x="198" y="352"/>
                </a:lnTo>
                <a:lnTo>
                  <a:pt x="198" y="352"/>
                </a:lnTo>
                <a:close/>
                <a:moveTo>
                  <a:pt x="207" y="155"/>
                </a:moveTo>
                <a:lnTo>
                  <a:pt x="207" y="155"/>
                </a:lnTo>
                <a:lnTo>
                  <a:pt x="209" y="153"/>
                </a:lnTo>
                <a:lnTo>
                  <a:pt x="207" y="150"/>
                </a:lnTo>
                <a:lnTo>
                  <a:pt x="207" y="150"/>
                </a:lnTo>
                <a:lnTo>
                  <a:pt x="207" y="155"/>
                </a:lnTo>
                <a:lnTo>
                  <a:pt x="207" y="155"/>
                </a:lnTo>
                <a:close/>
                <a:moveTo>
                  <a:pt x="127" y="368"/>
                </a:moveTo>
                <a:lnTo>
                  <a:pt x="127" y="368"/>
                </a:lnTo>
                <a:lnTo>
                  <a:pt x="128" y="364"/>
                </a:lnTo>
                <a:lnTo>
                  <a:pt x="128" y="361"/>
                </a:lnTo>
                <a:lnTo>
                  <a:pt x="128" y="361"/>
                </a:lnTo>
                <a:lnTo>
                  <a:pt x="127" y="363"/>
                </a:lnTo>
                <a:lnTo>
                  <a:pt x="127" y="363"/>
                </a:lnTo>
                <a:lnTo>
                  <a:pt x="127" y="368"/>
                </a:lnTo>
                <a:lnTo>
                  <a:pt x="127" y="368"/>
                </a:lnTo>
                <a:close/>
                <a:moveTo>
                  <a:pt x="117" y="270"/>
                </a:moveTo>
                <a:lnTo>
                  <a:pt x="117" y="270"/>
                </a:lnTo>
                <a:lnTo>
                  <a:pt x="117" y="265"/>
                </a:lnTo>
                <a:lnTo>
                  <a:pt x="117" y="265"/>
                </a:lnTo>
                <a:lnTo>
                  <a:pt x="116" y="267"/>
                </a:lnTo>
                <a:lnTo>
                  <a:pt x="116" y="267"/>
                </a:lnTo>
                <a:lnTo>
                  <a:pt x="117" y="270"/>
                </a:lnTo>
                <a:lnTo>
                  <a:pt x="117" y="270"/>
                </a:lnTo>
                <a:close/>
                <a:moveTo>
                  <a:pt x="163" y="320"/>
                </a:moveTo>
                <a:lnTo>
                  <a:pt x="163" y="320"/>
                </a:lnTo>
                <a:lnTo>
                  <a:pt x="160" y="322"/>
                </a:lnTo>
                <a:lnTo>
                  <a:pt x="160" y="322"/>
                </a:lnTo>
                <a:lnTo>
                  <a:pt x="160" y="323"/>
                </a:lnTo>
                <a:lnTo>
                  <a:pt x="160" y="323"/>
                </a:lnTo>
                <a:lnTo>
                  <a:pt x="163" y="322"/>
                </a:lnTo>
                <a:lnTo>
                  <a:pt x="163" y="322"/>
                </a:lnTo>
                <a:lnTo>
                  <a:pt x="163" y="320"/>
                </a:lnTo>
                <a:lnTo>
                  <a:pt x="163" y="320"/>
                </a:lnTo>
                <a:close/>
                <a:moveTo>
                  <a:pt x="161" y="205"/>
                </a:moveTo>
                <a:lnTo>
                  <a:pt x="161" y="205"/>
                </a:lnTo>
                <a:lnTo>
                  <a:pt x="160" y="202"/>
                </a:lnTo>
                <a:lnTo>
                  <a:pt x="160" y="202"/>
                </a:lnTo>
                <a:lnTo>
                  <a:pt x="160" y="203"/>
                </a:lnTo>
                <a:lnTo>
                  <a:pt x="161" y="205"/>
                </a:lnTo>
                <a:lnTo>
                  <a:pt x="161" y="205"/>
                </a:lnTo>
                <a:close/>
                <a:moveTo>
                  <a:pt x="254" y="104"/>
                </a:moveTo>
                <a:lnTo>
                  <a:pt x="254" y="104"/>
                </a:lnTo>
                <a:lnTo>
                  <a:pt x="253" y="104"/>
                </a:lnTo>
                <a:lnTo>
                  <a:pt x="253" y="104"/>
                </a:lnTo>
                <a:lnTo>
                  <a:pt x="251" y="106"/>
                </a:lnTo>
                <a:lnTo>
                  <a:pt x="251" y="109"/>
                </a:lnTo>
                <a:lnTo>
                  <a:pt x="251" y="109"/>
                </a:lnTo>
                <a:lnTo>
                  <a:pt x="254" y="106"/>
                </a:lnTo>
                <a:lnTo>
                  <a:pt x="254" y="106"/>
                </a:lnTo>
                <a:lnTo>
                  <a:pt x="254" y="104"/>
                </a:lnTo>
                <a:lnTo>
                  <a:pt x="254" y="104"/>
                </a:lnTo>
                <a:close/>
                <a:moveTo>
                  <a:pt x="158" y="412"/>
                </a:moveTo>
                <a:lnTo>
                  <a:pt x="158" y="412"/>
                </a:lnTo>
                <a:lnTo>
                  <a:pt x="157" y="412"/>
                </a:lnTo>
                <a:lnTo>
                  <a:pt x="157" y="412"/>
                </a:lnTo>
                <a:lnTo>
                  <a:pt x="155" y="413"/>
                </a:lnTo>
                <a:lnTo>
                  <a:pt x="155" y="413"/>
                </a:lnTo>
                <a:lnTo>
                  <a:pt x="155" y="415"/>
                </a:lnTo>
                <a:lnTo>
                  <a:pt x="155" y="415"/>
                </a:lnTo>
                <a:lnTo>
                  <a:pt x="155" y="415"/>
                </a:lnTo>
                <a:lnTo>
                  <a:pt x="155" y="415"/>
                </a:lnTo>
                <a:lnTo>
                  <a:pt x="158" y="412"/>
                </a:lnTo>
                <a:lnTo>
                  <a:pt x="158" y="412"/>
                </a:lnTo>
                <a:close/>
                <a:moveTo>
                  <a:pt x="187" y="347"/>
                </a:moveTo>
                <a:lnTo>
                  <a:pt x="187" y="347"/>
                </a:lnTo>
                <a:lnTo>
                  <a:pt x="185" y="358"/>
                </a:lnTo>
                <a:lnTo>
                  <a:pt x="185" y="358"/>
                </a:lnTo>
                <a:lnTo>
                  <a:pt x="187" y="347"/>
                </a:lnTo>
                <a:lnTo>
                  <a:pt x="187" y="347"/>
                </a:lnTo>
                <a:close/>
                <a:moveTo>
                  <a:pt x="220" y="145"/>
                </a:moveTo>
                <a:lnTo>
                  <a:pt x="220" y="145"/>
                </a:lnTo>
                <a:lnTo>
                  <a:pt x="220" y="144"/>
                </a:lnTo>
                <a:lnTo>
                  <a:pt x="220" y="142"/>
                </a:lnTo>
                <a:lnTo>
                  <a:pt x="220" y="142"/>
                </a:lnTo>
                <a:lnTo>
                  <a:pt x="218" y="144"/>
                </a:lnTo>
                <a:lnTo>
                  <a:pt x="220" y="145"/>
                </a:lnTo>
                <a:lnTo>
                  <a:pt x="220" y="145"/>
                </a:lnTo>
                <a:close/>
                <a:moveTo>
                  <a:pt x="202" y="112"/>
                </a:moveTo>
                <a:lnTo>
                  <a:pt x="202" y="112"/>
                </a:lnTo>
                <a:lnTo>
                  <a:pt x="202" y="118"/>
                </a:lnTo>
                <a:lnTo>
                  <a:pt x="202" y="118"/>
                </a:lnTo>
                <a:lnTo>
                  <a:pt x="204" y="114"/>
                </a:lnTo>
                <a:lnTo>
                  <a:pt x="204" y="114"/>
                </a:lnTo>
                <a:lnTo>
                  <a:pt x="202" y="112"/>
                </a:lnTo>
                <a:lnTo>
                  <a:pt x="202" y="112"/>
                </a:lnTo>
                <a:close/>
                <a:moveTo>
                  <a:pt x="38" y="396"/>
                </a:moveTo>
                <a:lnTo>
                  <a:pt x="38" y="396"/>
                </a:lnTo>
                <a:lnTo>
                  <a:pt x="45" y="396"/>
                </a:lnTo>
                <a:lnTo>
                  <a:pt x="45" y="396"/>
                </a:lnTo>
                <a:lnTo>
                  <a:pt x="41" y="396"/>
                </a:lnTo>
                <a:lnTo>
                  <a:pt x="38" y="396"/>
                </a:lnTo>
                <a:lnTo>
                  <a:pt x="38" y="396"/>
                </a:lnTo>
                <a:close/>
                <a:moveTo>
                  <a:pt x="155" y="227"/>
                </a:moveTo>
                <a:lnTo>
                  <a:pt x="155" y="227"/>
                </a:lnTo>
                <a:lnTo>
                  <a:pt x="155" y="224"/>
                </a:lnTo>
                <a:lnTo>
                  <a:pt x="155" y="222"/>
                </a:lnTo>
                <a:lnTo>
                  <a:pt x="155" y="222"/>
                </a:lnTo>
                <a:lnTo>
                  <a:pt x="155" y="227"/>
                </a:lnTo>
                <a:lnTo>
                  <a:pt x="155" y="227"/>
                </a:lnTo>
                <a:close/>
                <a:moveTo>
                  <a:pt x="10" y="369"/>
                </a:moveTo>
                <a:lnTo>
                  <a:pt x="10" y="369"/>
                </a:lnTo>
                <a:lnTo>
                  <a:pt x="10" y="369"/>
                </a:lnTo>
                <a:lnTo>
                  <a:pt x="10" y="369"/>
                </a:lnTo>
                <a:lnTo>
                  <a:pt x="10" y="363"/>
                </a:lnTo>
                <a:lnTo>
                  <a:pt x="10" y="363"/>
                </a:lnTo>
                <a:lnTo>
                  <a:pt x="8" y="366"/>
                </a:lnTo>
                <a:lnTo>
                  <a:pt x="10" y="369"/>
                </a:lnTo>
                <a:lnTo>
                  <a:pt x="10" y="369"/>
                </a:lnTo>
                <a:close/>
                <a:moveTo>
                  <a:pt x="254" y="84"/>
                </a:moveTo>
                <a:lnTo>
                  <a:pt x="254" y="84"/>
                </a:lnTo>
                <a:lnTo>
                  <a:pt x="253" y="88"/>
                </a:lnTo>
                <a:lnTo>
                  <a:pt x="253" y="88"/>
                </a:lnTo>
                <a:lnTo>
                  <a:pt x="254" y="87"/>
                </a:lnTo>
                <a:lnTo>
                  <a:pt x="254" y="84"/>
                </a:lnTo>
                <a:lnTo>
                  <a:pt x="254" y="84"/>
                </a:lnTo>
                <a:close/>
                <a:moveTo>
                  <a:pt x="87" y="342"/>
                </a:moveTo>
                <a:lnTo>
                  <a:pt x="87" y="342"/>
                </a:lnTo>
                <a:lnTo>
                  <a:pt x="86" y="344"/>
                </a:lnTo>
                <a:lnTo>
                  <a:pt x="86" y="344"/>
                </a:lnTo>
                <a:lnTo>
                  <a:pt x="86" y="345"/>
                </a:lnTo>
                <a:lnTo>
                  <a:pt x="86" y="347"/>
                </a:lnTo>
                <a:lnTo>
                  <a:pt x="86" y="347"/>
                </a:lnTo>
                <a:lnTo>
                  <a:pt x="87" y="345"/>
                </a:lnTo>
                <a:lnTo>
                  <a:pt x="87" y="342"/>
                </a:lnTo>
                <a:lnTo>
                  <a:pt x="87" y="342"/>
                </a:lnTo>
                <a:close/>
                <a:moveTo>
                  <a:pt x="172" y="243"/>
                </a:moveTo>
                <a:lnTo>
                  <a:pt x="172" y="243"/>
                </a:lnTo>
                <a:lnTo>
                  <a:pt x="172" y="243"/>
                </a:lnTo>
                <a:lnTo>
                  <a:pt x="172" y="243"/>
                </a:lnTo>
                <a:lnTo>
                  <a:pt x="176" y="241"/>
                </a:lnTo>
                <a:lnTo>
                  <a:pt x="176" y="241"/>
                </a:lnTo>
                <a:lnTo>
                  <a:pt x="176" y="241"/>
                </a:lnTo>
                <a:lnTo>
                  <a:pt x="176" y="240"/>
                </a:lnTo>
                <a:lnTo>
                  <a:pt x="176" y="240"/>
                </a:lnTo>
                <a:lnTo>
                  <a:pt x="172" y="243"/>
                </a:lnTo>
                <a:lnTo>
                  <a:pt x="172" y="243"/>
                </a:lnTo>
                <a:close/>
                <a:moveTo>
                  <a:pt x="166" y="300"/>
                </a:moveTo>
                <a:lnTo>
                  <a:pt x="166" y="300"/>
                </a:lnTo>
                <a:lnTo>
                  <a:pt x="166" y="297"/>
                </a:lnTo>
                <a:lnTo>
                  <a:pt x="166" y="295"/>
                </a:lnTo>
                <a:lnTo>
                  <a:pt x="166" y="295"/>
                </a:lnTo>
                <a:lnTo>
                  <a:pt x="166" y="300"/>
                </a:lnTo>
                <a:lnTo>
                  <a:pt x="166" y="300"/>
                </a:lnTo>
                <a:close/>
                <a:moveTo>
                  <a:pt x="166" y="301"/>
                </a:moveTo>
                <a:lnTo>
                  <a:pt x="166" y="301"/>
                </a:lnTo>
                <a:lnTo>
                  <a:pt x="166" y="304"/>
                </a:lnTo>
                <a:lnTo>
                  <a:pt x="166" y="306"/>
                </a:lnTo>
                <a:lnTo>
                  <a:pt x="166" y="306"/>
                </a:lnTo>
                <a:lnTo>
                  <a:pt x="166" y="301"/>
                </a:lnTo>
                <a:lnTo>
                  <a:pt x="166" y="301"/>
                </a:lnTo>
                <a:lnTo>
                  <a:pt x="166" y="301"/>
                </a:lnTo>
                <a:lnTo>
                  <a:pt x="166" y="301"/>
                </a:lnTo>
                <a:close/>
                <a:moveTo>
                  <a:pt x="82" y="352"/>
                </a:moveTo>
                <a:lnTo>
                  <a:pt x="82" y="352"/>
                </a:lnTo>
                <a:lnTo>
                  <a:pt x="84" y="350"/>
                </a:lnTo>
                <a:lnTo>
                  <a:pt x="84" y="349"/>
                </a:lnTo>
                <a:lnTo>
                  <a:pt x="84" y="349"/>
                </a:lnTo>
                <a:lnTo>
                  <a:pt x="82" y="350"/>
                </a:lnTo>
                <a:lnTo>
                  <a:pt x="82" y="352"/>
                </a:lnTo>
                <a:lnTo>
                  <a:pt x="82" y="352"/>
                </a:lnTo>
                <a:close/>
                <a:moveTo>
                  <a:pt x="265" y="84"/>
                </a:moveTo>
                <a:lnTo>
                  <a:pt x="265" y="84"/>
                </a:lnTo>
                <a:lnTo>
                  <a:pt x="267" y="82"/>
                </a:lnTo>
                <a:lnTo>
                  <a:pt x="267" y="82"/>
                </a:lnTo>
                <a:lnTo>
                  <a:pt x="265" y="79"/>
                </a:lnTo>
                <a:lnTo>
                  <a:pt x="265" y="79"/>
                </a:lnTo>
                <a:lnTo>
                  <a:pt x="265" y="84"/>
                </a:lnTo>
                <a:lnTo>
                  <a:pt x="265" y="84"/>
                </a:lnTo>
                <a:close/>
                <a:moveTo>
                  <a:pt x="133" y="383"/>
                </a:moveTo>
                <a:lnTo>
                  <a:pt x="133" y="383"/>
                </a:lnTo>
                <a:lnTo>
                  <a:pt x="136" y="380"/>
                </a:lnTo>
                <a:lnTo>
                  <a:pt x="136" y="380"/>
                </a:lnTo>
                <a:lnTo>
                  <a:pt x="135" y="382"/>
                </a:lnTo>
                <a:lnTo>
                  <a:pt x="133" y="383"/>
                </a:lnTo>
                <a:lnTo>
                  <a:pt x="133" y="383"/>
                </a:lnTo>
                <a:close/>
                <a:moveTo>
                  <a:pt x="94" y="333"/>
                </a:moveTo>
                <a:lnTo>
                  <a:pt x="94" y="333"/>
                </a:lnTo>
                <a:lnTo>
                  <a:pt x="94" y="328"/>
                </a:lnTo>
                <a:lnTo>
                  <a:pt x="94" y="328"/>
                </a:lnTo>
                <a:lnTo>
                  <a:pt x="94" y="330"/>
                </a:lnTo>
                <a:lnTo>
                  <a:pt x="94" y="333"/>
                </a:lnTo>
                <a:lnTo>
                  <a:pt x="94" y="333"/>
                </a:lnTo>
                <a:close/>
                <a:moveTo>
                  <a:pt x="147" y="328"/>
                </a:moveTo>
                <a:lnTo>
                  <a:pt x="147" y="328"/>
                </a:lnTo>
                <a:lnTo>
                  <a:pt x="146" y="330"/>
                </a:lnTo>
                <a:lnTo>
                  <a:pt x="146" y="330"/>
                </a:lnTo>
                <a:lnTo>
                  <a:pt x="146" y="331"/>
                </a:lnTo>
                <a:lnTo>
                  <a:pt x="146" y="331"/>
                </a:lnTo>
                <a:lnTo>
                  <a:pt x="147" y="330"/>
                </a:lnTo>
                <a:lnTo>
                  <a:pt x="147" y="328"/>
                </a:lnTo>
                <a:lnTo>
                  <a:pt x="147" y="328"/>
                </a:lnTo>
                <a:close/>
                <a:moveTo>
                  <a:pt x="54" y="379"/>
                </a:moveTo>
                <a:lnTo>
                  <a:pt x="54" y="379"/>
                </a:lnTo>
                <a:lnTo>
                  <a:pt x="54" y="380"/>
                </a:lnTo>
                <a:lnTo>
                  <a:pt x="54" y="380"/>
                </a:lnTo>
                <a:lnTo>
                  <a:pt x="56" y="382"/>
                </a:lnTo>
                <a:lnTo>
                  <a:pt x="56" y="382"/>
                </a:lnTo>
                <a:lnTo>
                  <a:pt x="56" y="382"/>
                </a:lnTo>
                <a:lnTo>
                  <a:pt x="56" y="382"/>
                </a:lnTo>
                <a:lnTo>
                  <a:pt x="56" y="377"/>
                </a:lnTo>
                <a:lnTo>
                  <a:pt x="56" y="377"/>
                </a:lnTo>
                <a:lnTo>
                  <a:pt x="54" y="379"/>
                </a:lnTo>
                <a:lnTo>
                  <a:pt x="54" y="379"/>
                </a:lnTo>
                <a:close/>
                <a:moveTo>
                  <a:pt x="100" y="309"/>
                </a:moveTo>
                <a:lnTo>
                  <a:pt x="100" y="309"/>
                </a:lnTo>
                <a:lnTo>
                  <a:pt x="100" y="309"/>
                </a:lnTo>
                <a:lnTo>
                  <a:pt x="100" y="309"/>
                </a:lnTo>
                <a:lnTo>
                  <a:pt x="100" y="314"/>
                </a:lnTo>
                <a:lnTo>
                  <a:pt x="100" y="314"/>
                </a:lnTo>
                <a:lnTo>
                  <a:pt x="101" y="312"/>
                </a:lnTo>
                <a:lnTo>
                  <a:pt x="101" y="312"/>
                </a:lnTo>
                <a:lnTo>
                  <a:pt x="100" y="309"/>
                </a:lnTo>
                <a:lnTo>
                  <a:pt x="100" y="309"/>
                </a:lnTo>
                <a:close/>
                <a:moveTo>
                  <a:pt x="182" y="297"/>
                </a:moveTo>
                <a:lnTo>
                  <a:pt x="182" y="297"/>
                </a:lnTo>
                <a:lnTo>
                  <a:pt x="180" y="298"/>
                </a:lnTo>
                <a:lnTo>
                  <a:pt x="180" y="300"/>
                </a:lnTo>
                <a:lnTo>
                  <a:pt x="180" y="300"/>
                </a:lnTo>
                <a:lnTo>
                  <a:pt x="182" y="300"/>
                </a:lnTo>
                <a:lnTo>
                  <a:pt x="182" y="300"/>
                </a:lnTo>
                <a:lnTo>
                  <a:pt x="182" y="297"/>
                </a:lnTo>
                <a:lnTo>
                  <a:pt x="182" y="297"/>
                </a:lnTo>
                <a:close/>
                <a:moveTo>
                  <a:pt x="64" y="374"/>
                </a:moveTo>
                <a:lnTo>
                  <a:pt x="64" y="374"/>
                </a:lnTo>
                <a:lnTo>
                  <a:pt x="65" y="377"/>
                </a:lnTo>
                <a:lnTo>
                  <a:pt x="65" y="377"/>
                </a:lnTo>
                <a:lnTo>
                  <a:pt x="65" y="375"/>
                </a:lnTo>
                <a:lnTo>
                  <a:pt x="65" y="374"/>
                </a:lnTo>
                <a:lnTo>
                  <a:pt x="65" y="374"/>
                </a:lnTo>
                <a:lnTo>
                  <a:pt x="64" y="374"/>
                </a:lnTo>
                <a:lnTo>
                  <a:pt x="64" y="374"/>
                </a:lnTo>
                <a:close/>
                <a:moveTo>
                  <a:pt x="62" y="368"/>
                </a:moveTo>
                <a:lnTo>
                  <a:pt x="62" y="368"/>
                </a:lnTo>
                <a:lnTo>
                  <a:pt x="64" y="366"/>
                </a:lnTo>
                <a:lnTo>
                  <a:pt x="65" y="364"/>
                </a:lnTo>
                <a:lnTo>
                  <a:pt x="65" y="364"/>
                </a:lnTo>
                <a:lnTo>
                  <a:pt x="60" y="368"/>
                </a:lnTo>
                <a:lnTo>
                  <a:pt x="60" y="368"/>
                </a:lnTo>
                <a:lnTo>
                  <a:pt x="62" y="368"/>
                </a:lnTo>
                <a:lnTo>
                  <a:pt x="62" y="368"/>
                </a:lnTo>
                <a:close/>
                <a:moveTo>
                  <a:pt x="150" y="336"/>
                </a:moveTo>
                <a:lnTo>
                  <a:pt x="150" y="336"/>
                </a:lnTo>
                <a:lnTo>
                  <a:pt x="153" y="331"/>
                </a:lnTo>
                <a:lnTo>
                  <a:pt x="153" y="331"/>
                </a:lnTo>
                <a:lnTo>
                  <a:pt x="153" y="331"/>
                </a:lnTo>
                <a:lnTo>
                  <a:pt x="153" y="331"/>
                </a:lnTo>
                <a:lnTo>
                  <a:pt x="153" y="330"/>
                </a:lnTo>
                <a:lnTo>
                  <a:pt x="153" y="330"/>
                </a:lnTo>
                <a:lnTo>
                  <a:pt x="150" y="336"/>
                </a:lnTo>
                <a:lnTo>
                  <a:pt x="150" y="336"/>
                </a:lnTo>
                <a:close/>
                <a:moveTo>
                  <a:pt x="56" y="394"/>
                </a:moveTo>
                <a:lnTo>
                  <a:pt x="56" y="394"/>
                </a:lnTo>
                <a:lnTo>
                  <a:pt x="48" y="396"/>
                </a:lnTo>
                <a:lnTo>
                  <a:pt x="48" y="396"/>
                </a:lnTo>
                <a:lnTo>
                  <a:pt x="53" y="394"/>
                </a:lnTo>
                <a:lnTo>
                  <a:pt x="56" y="394"/>
                </a:lnTo>
                <a:lnTo>
                  <a:pt x="56" y="394"/>
                </a:lnTo>
                <a:close/>
                <a:moveTo>
                  <a:pt x="128" y="259"/>
                </a:moveTo>
                <a:lnTo>
                  <a:pt x="128" y="259"/>
                </a:lnTo>
                <a:lnTo>
                  <a:pt x="128" y="259"/>
                </a:lnTo>
                <a:lnTo>
                  <a:pt x="128" y="259"/>
                </a:lnTo>
                <a:lnTo>
                  <a:pt x="128" y="256"/>
                </a:lnTo>
                <a:lnTo>
                  <a:pt x="128" y="256"/>
                </a:lnTo>
                <a:lnTo>
                  <a:pt x="127" y="256"/>
                </a:lnTo>
                <a:lnTo>
                  <a:pt x="127" y="256"/>
                </a:lnTo>
                <a:lnTo>
                  <a:pt x="128" y="259"/>
                </a:lnTo>
                <a:lnTo>
                  <a:pt x="128" y="259"/>
                </a:lnTo>
                <a:close/>
                <a:moveTo>
                  <a:pt x="59" y="369"/>
                </a:moveTo>
                <a:lnTo>
                  <a:pt x="59" y="369"/>
                </a:lnTo>
                <a:lnTo>
                  <a:pt x="59" y="369"/>
                </a:lnTo>
                <a:lnTo>
                  <a:pt x="59" y="369"/>
                </a:lnTo>
                <a:lnTo>
                  <a:pt x="59" y="372"/>
                </a:lnTo>
                <a:lnTo>
                  <a:pt x="59" y="372"/>
                </a:lnTo>
                <a:lnTo>
                  <a:pt x="60" y="372"/>
                </a:lnTo>
                <a:lnTo>
                  <a:pt x="60" y="372"/>
                </a:lnTo>
                <a:lnTo>
                  <a:pt x="59" y="369"/>
                </a:lnTo>
                <a:lnTo>
                  <a:pt x="59" y="369"/>
                </a:lnTo>
                <a:close/>
                <a:moveTo>
                  <a:pt x="179" y="287"/>
                </a:moveTo>
                <a:lnTo>
                  <a:pt x="179" y="287"/>
                </a:lnTo>
                <a:lnTo>
                  <a:pt x="180" y="287"/>
                </a:lnTo>
                <a:lnTo>
                  <a:pt x="180" y="286"/>
                </a:lnTo>
                <a:lnTo>
                  <a:pt x="180" y="286"/>
                </a:lnTo>
                <a:lnTo>
                  <a:pt x="180" y="284"/>
                </a:lnTo>
                <a:lnTo>
                  <a:pt x="180" y="284"/>
                </a:lnTo>
                <a:lnTo>
                  <a:pt x="179" y="286"/>
                </a:lnTo>
                <a:lnTo>
                  <a:pt x="179" y="287"/>
                </a:lnTo>
                <a:lnTo>
                  <a:pt x="179" y="287"/>
                </a:lnTo>
                <a:close/>
                <a:moveTo>
                  <a:pt x="157" y="416"/>
                </a:moveTo>
                <a:lnTo>
                  <a:pt x="157" y="416"/>
                </a:lnTo>
                <a:lnTo>
                  <a:pt x="158" y="416"/>
                </a:lnTo>
                <a:lnTo>
                  <a:pt x="158" y="416"/>
                </a:lnTo>
                <a:lnTo>
                  <a:pt x="161" y="413"/>
                </a:lnTo>
                <a:lnTo>
                  <a:pt x="161" y="413"/>
                </a:lnTo>
                <a:lnTo>
                  <a:pt x="161" y="413"/>
                </a:lnTo>
                <a:lnTo>
                  <a:pt x="161" y="413"/>
                </a:lnTo>
                <a:lnTo>
                  <a:pt x="157" y="416"/>
                </a:lnTo>
                <a:lnTo>
                  <a:pt x="157" y="416"/>
                </a:lnTo>
                <a:close/>
                <a:moveTo>
                  <a:pt x="210" y="84"/>
                </a:moveTo>
                <a:lnTo>
                  <a:pt x="210" y="84"/>
                </a:lnTo>
                <a:lnTo>
                  <a:pt x="209" y="80"/>
                </a:lnTo>
                <a:lnTo>
                  <a:pt x="209" y="80"/>
                </a:lnTo>
                <a:lnTo>
                  <a:pt x="209" y="84"/>
                </a:lnTo>
                <a:lnTo>
                  <a:pt x="209" y="84"/>
                </a:lnTo>
                <a:lnTo>
                  <a:pt x="210" y="84"/>
                </a:lnTo>
                <a:lnTo>
                  <a:pt x="210" y="84"/>
                </a:lnTo>
                <a:close/>
                <a:moveTo>
                  <a:pt x="232" y="115"/>
                </a:moveTo>
                <a:lnTo>
                  <a:pt x="232" y="115"/>
                </a:lnTo>
                <a:lnTo>
                  <a:pt x="234" y="114"/>
                </a:lnTo>
                <a:lnTo>
                  <a:pt x="235" y="112"/>
                </a:lnTo>
                <a:lnTo>
                  <a:pt x="235" y="112"/>
                </a:lnTo>
                <a:lnTo>
                  <a:pt x="232" y="115"/>
                </a:lnTo>
                <a:lnTo>
                  <a:pt x="232" y="115"/>
                </a:lnTo>
                <a:lnTo>
                  <a:pt x="232" y="115"/>
                </a:lnTo>
                <a:lnTo>
                  <a:pt x="232" y="115"/>
                </a:lnTo>
                <a:close/>
                <a:moveTo>
                  <a:pt x="158" y="219"/>
                </a:moveTo>
                <a:lnTo>
                  <a:pt x="158" y="219"/>
                </a:lnTo>
                <a:lnTo>
                  <a:pt x="157" y="221"/>
                </a:lnTo>
                <a:lnTo>
                  <a:pt x="158" y="222"/>
                </a:lnTo>
                <a:lnTo>
                  <a:pt x="158" y="222"/>
                </a:lnTo>
                <a:lnTo>
                  <a:pt x="158" y="221"/>
                </a:lnTo>
                <a:lnTo>
                  <a:pt x="158" y="219"/>
                </a:lnTo>
                <a:lnTo>
                  <a:pt x="158" y="219"/>
                </a:lnTo>
                <a:close/>
                <a:moveTo>
                  <a:pt x="191" y="207"/>
                </a:moveTo>
                <a:lnTo>
                  <a:pt x="191" y="207"/>
                </a:lnTo>
                <a:lnTo>
                  <a:pt x="193" y="205"/>
                </a:lnTo>
                <a:lnTo>
                  <a:pt x="193" y="203"/>
                </a:lnTo>
                <a:lnTo>
                  <a:pt x="193" y="203"/>
                </a:lnTo>
                <a:lnTo>
                  <a:pt x="193" y="203"/>
                </a:lnTo>
                <a:lnTo>
                  <a:pt x="193" y="203"/>
                </a:lnTo>
                <a:lnTo>
                  <a:pt x="191" y="207"/>
                </a:lnTo>
                <a:lnTo>
                  <a:pt x="191" y="207"/>
                </a:lnTo>
                <a:close/>
                <a:moveTo>
                  <a:pt x="138" y="374"/>
                </a:moveTo>
                <a:lnTo>
                  <a:pt x="138" y="374"/>
                </a:lnTo>
                <a:lnTo>
                  <a:pt x="135" y="377"/>
                </a:lnTo>
                <a:lnTo>
                  <a:pt x="135" y="377"/>
                </a:lnTo>
                <a:lnTo>
                  <a:pt x="138" y="375"/>
                </a:lnTo>
                <a:lnTo>
                  <a:pt x="138" y="375"/>
                </a:lnTo>
                <a:lnTo>
                  <a:pt x="138" y="375"/>
                </a:lnTo>
                <a:lnTo>
                  <a:pt x="138" y="374"/>
                </a:lnTo>
                <a:lnTo>
                  <a:pt x="138" y="374"/>
                </a:lnTo>
                <a:close/>
                <a:moveTo>
                  <a:pt x="215" y="66"/>
                </a:moveTo>
                <a:lnTo>
                  <a:pt x="215" y="66"/>
                </a:lnTo>
                <a:lnTo>
                  <a:pt x="215" y="62"/>
                </a:lnTo>
                <a:lnTo>
                  <a:pt x="215" y="62"/>
                </a:lnTo>
                <a:lnTo>
                  <a:pt x="215" y="63"/>
                </a:lnTo>
                <a:lnTo>
                  <a:pt x="215" y="63"/>
                </a:lnTo>
                <a:lnTo>
                  <a:pt x="215" y="66"/>
                </a:lnTo>
                <a:lnTo>
                  <a:pt x="215" y="66"/>
                </a:lnTo>
                <a:close/>
                <a:moveTo>
                  <a:pt x="177" y="306"/>
                </a:moveTo>
                <a:lnTo>
                  <a:pt x="177" y="306"/>
                </a:lnTo>
                <a:lnTo>
                  <a:pt x="177" y="306"/>
                </a:lnTo>
                <a:lnTo>
                  <a:pt x="177" y="306"/>
                </a:lnTo>
                <a:lnTo>
                  <a:pt x="176" y="306"/>
                </a:lnTo>
                <a:lnTo>
                  <a:pt x="176" y="306"/>
                </a:lnTo>
                <a:lnTo>
                  <a:pt x="174" y="306"/>
                </a:lnTo>
                <a:lnTo>
                  <a:pt x="174" y="306"/>
                </a:lnTo>
                <a:lnTo>
                  <a:pt x="177" y="306"/>
                </a:lnTo>
                <a:lnTo>
                  <a:pt x="177" y="306"/>
                </a:lnTo>
                <a:close/>
                <a:moveTo>
                  <a:pt x="163" y="213"/>
                </a:moveTo>
                <a:lnTo>
                  <a:pt x="163" y="213"/>
                </a:lnTo>
                <a:lnTo>
                  <a:pt x="163" y="215"/>
                </a:lnTo>
                <a:lnTo>
                  <a:pt x="163" y="215"/>
                </a:lnTo>
                <a:lnTo>
                  <a:pt x="165" y="216"/>
                </a:lnTo>
                <a:lnTo>
                  <a:pt x="165" y="216"/>
                </a:lnTo>
                <a:lnTo>
                  <a:pt x="166" y="215"/>
                </a:lnTo>
                <a:lnTo>
                  <a:pt x="166" y="215"/>
                </a:lnTo>
                <a:lnTo>
                  <a:pt x="165" y="215"/>
                </a:lnTo>
                <a:lnTo>
                  <a:pt x="165" y="215"/>
                </a:lnTo>
                <a:lnTo>
                  <a:pt x="163" y="213"/>
                </a:lnTo>
                <a:lnTo>
                  <a:pt x="163" y="213"/>
                </a:lnTo>
                <a:close/>
                <a:moveTo>
                  <a:pt x="35" y="398"/>
                </a:moveTo>
                <a:lnTo>
                  <a:pt x="35" y="398"/>
                </a:lnTo>
                <a:lnTo>
                  <a:pt x="43" y="399"/>
                </a:lnTo>
                <a:lnTo>
                  <a:pt x="43" y="399"/>
                </a:lnTo>
                <a:lnTo>
                  <a:pt x="35" y="398"/>
                </a:lnTo>
                <a:lnTo>
                  <a:pt x="35" y="398"/>
                </a:lnTo>
                <a:close/>
                <a:moveTo>
                  <a:pt x="248" y="90"/>
                </a:moveTo>
                <a:lnTo>
                  <a:pt x="248" y="90"/>
                </a:lnTo>
                <a:lnTo>
                  <a:pt x="245" y="91"/>
                </a:lnTo>
                <a:lnTo>
                  <a:pt x="247" y="93"/>
                </a:lnTo>
                <a:lnTo>
                  <a:pt x="247" y="93"/>
                </a:lnTo>
                <a:lnTo>
                  <a:pt x="248" y="90"/>
                </a:lnTo>
                <a:lnTo>
                  <a:pt x="248" y="90"/>
                </a:lnTo>
                <a:close/>
                <a:moveTo>
                  <a:pt x="194" y="342"/>
                </a:moveTo>
                <a:lnTo>
                  <a:pt x="194" y="342"/>
                </a:lnTo>
                <a:lnTo>
                  <a:pt x="194" y="342"/>
                </a:lnTo>
                <a:lnTo>
                  <a:pt x="194" y="342"/>
                </a:lnTo>
                <a:lnTo>
                  <a:pt x="194" y="339"/>
                </a:lnTo>
                <a:lnTo>
                  <a:pt x="194" y="339"/>
                </a:lnTo>
                <a:lnTo>
                  <a:pt x="194" y="339"/>
                </a:lnTo>
                <a:lnTo>
                  <a:pt x="194" y="339"/>
                </a:lnTo>
                <a:lnTo>
                  <a:pt x="194" y="342"/>
                </a:lnTo>
                <a:lnTo>
                  <a:pt x="194" y="342"/>
                </a:lnTo>
                <a:close/>
                <a:moveTo>
                  <a:pt x="26" y="353"/>
                </a:moveTo>
                <a:lnTo>
                  <a:pt x="26" y="353"/>
                </a:lnTo>
                <a:lnTo>
                  <a:pt x="26" y="353"/>
                </a:lnTo>
                <a:lnTo>
                  <a:pt x="26" y="353"/>
                </a:lnTo>
                <a:lnTo>
                  <a:pt x="26" y="358"/>
                </a:lnTo>
                <a:lnTo>
                  <a:pt x="26" y="358"/>
                </a:lnTo>
                <a:lnTo>
                  <a:pt x="26" y="358"/>
                </a:lnTo>
                <a:lnTo>
                  <a:pt x="26" y="358"/>
                </a:lnTo>
                <a:lnTo>
                  <a:pt x="26" y="353"/>
                </a:lnTo>
                <a:lnTo>
                  <a:pt x="26" y="353"/>
                </a:lnTo>
                <a:close/>
                <a:moveTo>
                  <a:pt x="68" y="377"/>
                </a:moveTo>
                <a:lnTo>
                  <a:pt x="68" y="377"/>
                </a:lnTo>
                <a:lnTo>
                  <a:pt x="70" y="375"/>
                </a:lnTo>
                <a:lnTo>
                  <a:pt x="68" y="374"/>
                </a:lnTo>
                <a:lnTo>
                  <a:pt x="68" y="374"/>
                </a:lnTo>
                <a:lnTo>
                  <a:pt x="68" y="375"/>
                </a:lnTo>
                <a:lnTo>
                  <a:pt x="68" y="377"/>
                </a:lnTo>
                <a:lnTo>
                  <a:pt x="68" y="377"/>
                </a:lnTo>
                <a:close/>
                <a:moveTo>
                  <a:pt x="172" y="233"/>
                </a:moveTo>
                <a:lnTo>
                  <a:pt x="172" y="233"/>
                </a:lnTo>
                <a:lnTo>
                  <a:pt x="176" y="232"/>
                </a:lnTo>
                <a:lnTo>
                  <a:pt x="176" y="232"/>
                </a:lnTo>
                <a:lnTo>
                  <a:pt x="176" y="232"/>
                </a:lnTo>
                <a:lnTo>
                  <a:pt x="176" y="232"/>
                </a:lnTo>
                <a:lnTo>
                  <a:pt x="172" y="232"/>
                </a:lnTo>
                <a:lnTo>
                  <a:pt x="172" y="232"/>
                </a:lnTo>
                <a:lnTo>
                  <a:pt x="172" y="233"/>
                </a:lnTo>
                <a:lnTo>
                  <a:pt x="172" y="233"/>
                </a:lnTo>
                <a:close/>
                <a:moveTo>
                  <a:pt x="179" y="238"/>
                </a:moveTo>
                <a:lnTo>
                  <a:pt x="179" y="238"/>
                </a:lnTo>
                <a:lnTo>
                  <a:pt x="177" y="238"/>
                </a:lnTo>
                <a:lnTo>
                  <a:pt x="177" y="240"/>
                </a:lnTo>
                <a:lnTo>
                  <a:pt x="177" y="240"/>
                </a:lnTo>
                <a:lnTo>
                  <a:pt x="179" y="240"/>
                </a:lnTo>
                <a:lnTo>
                  <a:pt x="179" y="238"/>
                </a:lnTo>
                <a:lnTo>
                  <a:pt x="179" y="238"/>
                </a:lnTo>
                <a:close/>
                <a:moveTo>
                  <a:pt x="64" y="372"/>
                </a:moveTo>
                <a:lnTo>
                  <a:pt x="64" y="372"/>
                </a:lnTo>
                <a:lnTo>
                  <a:pt x="65" y="371"/>
                </a:lnTo>
                <a:lnTo>
                  <a:pt x="65" y="371"/>
                </a:lnTo>
                <a:lnTo>
                  <a:pt x="62" y="371"/>
                </a:lnTo>
                <a:lnTo>
                  <a:pt x="62" y="371"/>
                </a:lnTo>
                <a:lnTo>
                  <a:pt x="64" y="372"/>
                </a:lnTo>
                <a:lnTo>
                  <a:pt x="64" y="372"/>
                </a:lnTo>
                <a:close/>
                <a:moveTo>
                  <a:pt x="67" y="301"/>
                </a:moveTo>
                <a:lnTo>
                  <a:pt x="67" y="301"/>
                </a:lnTo>
                <a:lnTo>
                  <a:pt x="65" y="301"/>
                </a:lnTo>
                <a:lnTo>
                  <a:pt x="65" y="301"/>
                </a:lnTo>
                <a:lnTo>
                  <a:pt x="65" y="301"/>
                </a:lnTo>
                <a:lnTo>
                  <a:pt x="62" y="300"/>
                </a:lnTo>
                <a:lnTo>
                  <a:pt x="62" y="300"/>
                </a:lnTo>
                <a:lnTo>
                  <a:pt x="62" y="301"/>
                </a:lnTo>
                <a:lnTo>
                  <a:pt x="62" y="301"/>
                </a:lnTo>
                <a:lnTo>
                  <a:pt x="67" y="301"/>
                </a:lnTo>
                <a:lnTo>
                  <a:pt x="67" y="301"/>
                </a:lnTo>
                <a:close/>
                <a:moveTo>
                  <a:pt x="158" y="213"/>
                </a:moveTo>
                <a:lnTo>
                  <a:pt x="158" y="213"/>
                </a:lnTo>
                <a:lnTo>
                  <a:pt x="158" y="211"/>
                </a:lnTo>
                <a:lnTo>
                  <a:pt x="158" y="211"/>
                </a:lnTo>
                <a:lnTo>
                  <a:pt x="157" y="211"/>
                </a:lnTo>
                <a:lnTo>
                  <a:pt x="157" y="211"/>
                </a:lnTo>
                <a:lnTo>
                  <a:pt x="158" y="213"/>
                </a:lnTo>
                <a:lnTo>
                  <a:pt x="158" y="213"/>
                </a:lnTo>
                <a:close/>
                <a:moveTo>
                  <a:pt x="142" y="421"/>
                </a:moveTo>
                <a:lnTo>
                  <a:pt x="142" y="421"/>
                </a:lnTo>
                <a:lnTo>
                  <a:pt x="142" y="421"/>
                </a:lnTo>
                <a:lnTo>
                  <a:pt x="142" y="421"/>
                </a:lnTo>
                <a:lnTo>
                  <a:pt x="138" y="418"/>
                </a:lnTo>
                <a:lnTo>
                  <a:pt x="138" y="418"/>
                </a:lnTo>
                <a:lnTo>
                  <a:pt x="142" y="421"/>
                </a:lnTo>
                <a:lnTo>
                  <a:pt x="142" y="421"/>
                </a:lnTo>
                <a:close/>
                <a:moveTo>
                  <a:pt x="177" y="327"/>
                </a:moveTo>
                <a:lnTo>
                  <a:pt x="177" y="327"/>
                </a:lnTo>
                <a:lnTo>
                  <a:pt x="180" y="327"/>
                </a:lnTo>
                <a:lnTo>
                  <a:pt x="180" y="327"/>
                </a:lnTo>
                <a:lnTo>
                  <a:pt x="179" y="325"/>
                </a:lnTo>
                <a:lnTo>
                  <a:pt x="179" y="325"/>
                </a:lnTo>
                <a:lnTo>
                  <a:pt x="179" y="325"/>
                </a:lnTo>
                <a:lnTo>
                  <a:pt x="177" y="327"/>
                </a:lnTo>
                <a:lnTo>
                  <a:pt x="177" y="327"/>
                </a:lnTo>
                <a:close/>
                <a:moveTo>
                  <a:pt x="171" y="319"/>
                </a:moveTo>
                <a:lnTo>
                  <a:pt x="171" y="319"/>
                </a:lnTo>
                <a:lnTo>
                  <a:pt x="171" y="320"/>
                </a:lnTo>
                <a:lnTo>
                  <a:pt x="171" y="320"/>
                </a:lnTo>
                <a:lnTo>
                  <a:pt x="171" y="320"/>
                </a:lnTo>
                <a:lnTo>
                  <a:pt x="171" y="320"/>
                </a:lnTo>
                <a:lnTo>
                  <a:pt x="171" y="319"/>
                </a:lnTo>
                <a:lnTo>
                  <a:pt x="171" y="319"/>
                </a:lnTo>
                <a:close/>
                <a:moveTo>
                  <a:pt x="250" y="110"/>
                </a:moveTo>
                <a:lnTo>
                  <a:pt x="250" y="110"/>
                </a:lnTo>
                <a:lnTo>
                  <a:pt x="245" y="115"/>
                </a:lnTo>
                <a:lnTo>
                  <a:pt x="245" y="115"/>
                </a:lnTo>
                <a:lnTo>
                  <a:pt x="250" y="110"/>
                </a:lnTo>
                <a:lnTo>
                  <a:pt x="250" y="110"/>
                </a:lnTo>
                <a:close/>
                <a:moveTo>
                  <a:pt x="254" y="91"/>
                </a:moveTo>
                <a:lnTo>
                  <a:pt x="254" y="91"/>
                </a:lnTo>
                <a:lnTo>
                  <a:pt x="254" y="93"/>
                </a:lnTo>
                <a:lnTo>
                  <a:pt x="254" y="93"/>
                </a:lnTo>
                <a:lnTo>
                  <a:pt x="253" y="93"/>
                </a:lnTo>
                <a:lnTo>
                  <a:pt x="253" y="95"/>
                </a:lnTo>
                <a:lnTo>
                  <a:pt x="253" y="95"/>
                </a:lnTo>
                <a:lnTo>
                  <a:pt x="254" y="93"/>
                </a:lnTo>
                <a:lnTo>
                  <a:pt x="254" y="91"/>
                </a:lnTo>
                <a:lnTo>
                  <a:pt x="254" y="91"/>
                </a:lnTo>
                <a:close/>
                <a:moveTo>
                  <a:pt x="34" y="322"/>
                </a:moveTo>
                <a:lnTo>
                  <a:pt x="34" y="322"/>
                </a:lnTo>
                <a:lnTo>
                  <a:pt x="35" y="320"/>
                </a:lnTo>
                <a:lnTo>
                  <a:pt x="35" y="319"/>
                </a:lnTo>
                <a:lnTo>
                  <a:pt x="35" y="319"/>
                </a:lnTo>
                <a:lnTo>
                  <a:pt x="34" y="320"/>
                </a:lnTo>
                <a:lnTo>
                  <a:pt x="34" y="322"/>
                </a:lnTo>
                <a:lnTo>
                  <a:pt x="34" y="322"/>
                </a:lnTo>
                <a:close/>
                <a:moveTo>
                  <a:pt x="112" y="274"/>
                </a:moveTo>
                <a:lnTo>
                  <a:pt x="112" y="274"/>
                </a:lnTo>
                <a:lnTo>
                  <a:pt x="112" y="270"/>
                </a:lnTo>
                <a:lnTo>
                  <a:pt x="112" y="270"/>
                </a:lnTo>
                <a:lnTo>
                  <a:pt x="111" y="273"/>
                </a:lnTo>
                <a:lnTo>
                  <a:pt x="112" y="274"/>
                </a:lnTo>
                <a:lnTo>
                  <a:pt x="112" y="274"/>
                </a:lnTo>
                <a:close/>
                <a:moveTo>
                  <a:pt x="182" y="136"/>
                </a:moveTo>
                <a:lnTo>
                  <a:pt x="182" y="136"/>
                </a:lnTo>
                <a:lnTo>
                  <a:pt x="180" y="140"/>
                </a:lnTo>
                <a:lnTo>
                  <a:pt x="180" y="140"/>
                </a:lnTo>
                <a:lnTo>
                  <a:pt x="182" y="137"/>
                </a:lnTo>
                <a:lnTo>
                  <a:pt x="182" y="136"/>
                </a:lnTo>
                <a:lnTo>
                  <a:pt x="182" y="136"/>
                </a:lnTo>
                <a:close/>
                <a:moveTo>
                  <a:pt x="38" y="383"/>
                </a:moveTo>
                <a:lnTo>
                  <a:pt x="38" y="383"/>
                </a:lnTo>
                <a:lnTo>
                  <a:pt x="38" y="382"/>
                </a:lnTo>
                <a:lnTo>
                  <a:pt x="38" y="382"/>
                </a:lnTo>
                <a:lnTo>
                  <a:pt x="38" y="382"/>
                </a:lnTo>
                <a:lnTo>
                  <a:pt x="38" y="382"/>
                </a:lnTo>
                <a:lnTo>
                  <a:pt x="38" y="383"/>
                </a:lnTo>
                <a:lnTo>
                  <a:pt x="38" y="383"/>
                </a:lnTo>
                <a:lnTo>
                  <a:pt x="38" y="383"/>
                </a:lnTo>
                <a:close/>
                <a:moveTo>
                  <a:pt x="87" y="308"/>
                </a:moveTo>
                <a:lnTo>
                  <a:pt x="87" y="308"/>
                </a:lnTo>
                <a:lnTo>
                  <a:pt x="89" y="308"/>
                </a:lnTo>
                <a:lnTo>
                  <a:pt x="89" y="308"/>
                </a:lnTo>
                <a:lnTo>
                  <a:pt x="87" y="306"/>
                </a:lnTo>
                <a:lnTo>
                  <a:pt x="87" y="306"/>
                </a:lnTo>
                <a:lnTo>
                  <a:pt x="87" y="306"/>
                </a:lnTo>
                <a:lnTo>
                  <a:pt x="87" y="306"/>
                </a:lnTo>
                <a:lnTo>
                  <a:pt x="87" y="306"/>
                </a:lnTo>
                <a:lnTo>
                  <a:pt x="87" y="306"/>
                </a:lnTo>
                <a:lnTo>
                  <a:pt x="87" y="306"/>
                </a:lnTo>
                <a:lnTo>
                  <a:pt x="87" y="306"/>
                </a:lnTo>
                <a:lnTo>
                  <a:pt x="87" y="308"/>
                </a:lnTo>
                <a:lnTo>
                  <a:pt x="87" y="308"/>
                </a:lnTo>
                <a:close/>
                <a:moveTo>
                  <a:pt x="270" y="71"/>
                </a:moveTo>
                <a:lnTo>
                  <a:pt x="270" y="71"/>
                </a:lnTo>
                <a:lnTo>
                  <a:pt x="270" y="71"/>
                </a:lnTo>
                <a:lnTo>
                  <a:pt x="270" y="71"/>
                </a:lnTo>
                <a:lnTo>
                  <a:pt x="267" y="73"/>
                </a:lnTo>
                <a:lnTo>
                  <a:pt x="267" y="73"/>
                </a:lnTo>
                <a:lnTo>
                  <a:pt x="267" y="73"/>
                </a:lnTo>
                <a:lnTo>
                  <a:pt x="267" y="73"/>
                </a:lnTo>
                <a:lnTo>
                  <a:pt x="270" y="71"/>
                </a:lnTo>
                <a:lnTo>
                  <a:pt x="270" y="71"/>
                </a:lnTo>
                <a:close/>
                <a:moveTo>
                  <a:pt x="120" y="273"/>
                </a:moveTo>
                <a:lnTo>
                  <a:pt x="120" y="273"/>
                </a:lnTo>
                <a:lnTo>
                  <a:pt x="122" y="271"/>
                </a:lnTo>
                <a:lnTo>
                  <a:pt x="120" y="270"/>
                </a:lnTo>
                <a:lnTo>
                  <a:pt x="120" y="270"/>
                </a:lnTo>
                <a:lnTo>
                  <a:pt x="120" y="271"/>
                </a:lnTo>
                <a:lnTo>
                  <a:pt x="120" y="273"/>
                </a:lnTo>
                <a:lnTo>
                  <a:pt x="120" y="273"/>
                </a:lnTo>
                <a:close/>
                <a:moveTo>
                  <a:pt x="90" y="300"/>
                </a:moveTo>
                <a:lnTo>
                  <a:pt x="90" y="300"/>
                </a:lnTo>
                <a:lnTo>
                  <a:pt x="90" y="303"/>
                </a:lnTo>
                <a:lnTo>
                  <a:pt x="90" y="303"/>
                </a:lnTo>
                <a:lnTo>
                  <a:pt x="90" y="303"/>
                </a:lnTo>
                <a:lnTo>
                  <a:pt x="90" y="301"/>
                </a:lnTo>
                <a:lnTo>
                  <a:pt x="90" y="300"/>
                </a:lnTo>
                <a:lnTo>
                  <a:pt x="90" y="300"/>
                </a:lnTo>
                <a:close/>
                <a:moveTo>
                  <a:pt x="180" y="211"/>
                </a:moveTo>
                <a:lnTo>
                  <a:pt x="180" y="211"/>
                </a:lnTo>
                <a:lnTo>
                  <a:pt x="185" y="210"/>
                </a:lnTo>
                <a:lnTo>
                  <a:pt x="185" y="210"/>
                </a:lnTo>
                <a:lnTo>
                  <a:pt x="180" y="211"/>
                </a:lnTo>
                <a:lnTo>
                  <a:pt x="180" y="211"/>
                </a:lnTo>
                <a:close/>
                <a:moveTo>
                  <a:pt x="179" y="317"/>
                </a:moveTo>
                <a:lnTo>
                  <a:pt x="179" y="317"/>
                </a:lnTo>
                <a:lnTo>
                  <a:pt x="180" y="319"/>
                </a:lnTo>
                <a:lnTo>
                  <a:pt x="180" y="319"/>
                </a:lnTo>
                <a:lnTo>
                  <a:pt x="179" y="315"/>
                </a:lnTo>
                <a:lnTo>
                  <a:pt x="179" y="315"/>
                </a:lnTo>
                <a:lnTo>
                  <a:pt x="179" y="317"/>
                </a:lnTo>
                <a:lnTo>
                  <a:pt x="179" y="317"/>
                </a:lnTo>
                <a:close/>
                <a:moveTo>
                  <a:pt x="94" y="336"/>
                </a:moveTo>
                <a:lnTo>
                  <a:pt x="94" y="336"/>
                </a:lnTo>
                <a:lnTo>
                  <a:pt x="94" y="338"/>
                </a:lnTo>
                <a:lnTo>
                  <a:pt x="94" y="339"/>
                </a:lnTo>
                <a:lnTo>
                  <a:pt x="94" y="339"/>
                </a:lnTo>
                <a:lnTo>
                  <a:pt x="94" y="336"/>
                </a:lnTo>
                <a:lnTo>
                  <a:pt x="94" y="336"/>
                </a:lnTo>
                <a:close/>
                <a:moveTo>
                  <a:pt x="169" y="232"/>
                </a:moveTo>
                <a:lnTo>
                  <a:pt x="169" y="232"/>
                </a:lnTo>
                <a:lnTo>
                  <a:pt x="169" y="232"/>
                </a:lnTo>
                <a:lnTo>
                  <a:pt x="169" y="232"/>
                </a:lnTo>
                <a:lnTo>
                  <a:pt x="169" y="237"/>
                </a:lnTo>
                <a:lnTo>
                  <a:pt x="169" y="237"/>
                </a:lnTo>
                <a:lnTo>
                  <a:pt x="169" y="233"/>
                </a:lnTo>
                <a:lnTo>
                  <a:pt x="169" y="232"/>
                </a:lnTo>
                <a:lnTo>
                  <a:pt x="169" y="232"/>
                </a:lnTo>
                <a:close/>
                <a:moveTo>
                  <a:pt x="196" y="331"/>
                </a:moveTo>
                <a:lnTo>
                  <a:pt x="196" y="331"/>
                </a:lnTo>
                <a:lnTo>
                  <a:pt x="196" y="328"/>
                </a:lnTo>
                <a:lnTo>
                  <a:pt x="196" y="328"/>
                </a:lnTo>
                <a:lnTo>
                  <a:pt x="196" y="330"/>
                </a:lnTo>
                <a:lnTo>
                  <a:pt x="196" y="331"/>
                </a:lnTo>
                <a:lnTo>
                  <a:pt x="196" y="331"/>
                </a:lnTo>
                <a:close/>
                <a:moveTo>
                  <a:pt x="48" y="301"/>
                </a:moveTo>
                <a:lnTo>
                  <a:pt x="48" y="301"/>
                </a:lnTo>
                <a:lnTo>
                  <a:pt x="48" y="303"/>
                </a:lnTo>
                <a:lnTo>
                  <a:pt x="48" y="303"/>
                </a:lnTo>
                <a:lnTo>
                  <a:pt x="49" y="303"/>
                </a:lnTo>
                <a:lnTo>
                  <a:pt x="49" y="303"/>
                </a:lnTo>
                <a:lnTo>
                  <a:pt x="48" y="301"/>
                </a:lnTo>
                <a:lnTo>
                  <a:pt x="48" y="301"/>
                </a:lnTo>
                <a:close/>
                <a:moveTo>
                  <a:pt x="231" y="125"/>
                </a:moveTo>
                <a:lnTo>
                  <a:pt x="231" y="125"/>
                </a:lnTo>
                <a:lnTo>
                  <a:pt x="232" y="123"/>
                </a:lnTo>
                <a:lnTo>
                  <a:pt x="231" y="121"/>
                </a:lnTo>
                <a:lnTo>
                  <a:pt x="231" y="121"/>
                </a:lnTo>
                <a:lnTo>
                  <a:pt x="231" y="125"/>
                </a:lnTo>
                <a:lnTo>
                  <a:pt x="231" y="125"/>
                </a:lnTo>
                <a:close/>
                <a:moveTo>
                  <a:pt x="75" y="361"/>
                </a:moveTo>
                <a:lnTo>
                  <a:pt x="75" y="361"/>
                </a:lnTo>
                <a:lnTo>
                  <a:pt x="75" y="363"/>
                </a:lnTo>
                <a:lnTo>
                  <a:pt x="75" y="363"/>
                </a:lnTo>
                <a:lnTo>
                  <a:pt x="75" y="363"/>
                </a:lnTo>
                <a:lnTo>
                  <a:pt x="75" y="361"/>
                </a:lnTo>
                <a:lnTo>
                  <a:pt x="75" y="361"/>
                </a:lnTo>
                <a:close/>
                <a:moveTo>
                  <a:pt x="169" y="300"/>
                </a:moveTo>
                <a:lnTo>
                  <a:pt x="169" y="300"/>
                </a:lnTo>
                <a:lnTo>
                  <a:pt x="171" y="298"/>
                </a:lnTo>
                <a:lnTo>
                  <a:pt x="171" y="297"/>
                </a:lnTo>
                <a:lnTo>
                  <a:pt x="171" y="297"/>
                </a:lnTo>
                <a:lnTo>
                  <a:pt x="169" y="300"/>
                </a:lnTo>
                <a:lnTo>
                  <a:pt x="169" y="300"/>
                </a:lnTo>
                <a:close/>
                <a:moveTo>
                  <a:pt x="174" y="274"/>
                </a:moveTo>
                <a:lnTo>
                  <a:pt x="174" y="274"/>
                </a:lnTo>
                <a:lnTo>
                  <a:pt x="174" y="274"/>
                </a:lnTo>
                <a:lnTo>
                  <a:pt x="174" y="278"/>
                </a:lnTo>
                <a:lnTo>
                  <a:pt x="174" y="278"/>
                </a:lnTo>
                <a:lnTo>
                  <a:pt x="174" y="274"/>
                </a:lnTo>
                <a:lnTo>
                  <a:pt x="174" y="274"/>
                </a:lnTo>
                <a:close/>
                <a:moveTo>
                  <a:pt x="193" y="169"/>
                </a:moveTo>
                <a:lnTo>
                  <a:pt x="193" y="169"/>
                </a:lnTo>
                <a:lnTo>
                  <a:pt x="193" y="169"/>
                </a:lnTo>
                <a:lnTo>
                  <a:pt x="193" y="169"/>
                </a:lnTo>
                <a:lnTo>
                  <a:pt x="194" y="174"/>
                </a:lnTo>
                <a:lnTo>
                  <a:pt x="194" y="174"/>
                </a:lnTo>
                <a:lnTo>
                  <a:pt x="193" y="169"/>
                </a:lnTo>
                <a:lnTo>
                  <a:pt x="193" y="169"/>
                </a:lnTo>
                <a:close/>
                <a:moveTo>
                  <a:pt x="242" y="104"/>
                </a:moveTo>
                <a:lnTo>
                  <a:pt x="242" y="104"/>
                </a:lnTo>
                <a:lnTo>
                  <a:pt x="240" y="106"/>
                </a:lnTo>
                <a:lnTo>
                  <a:pt x="240" y="107"/>
                </a:lnTo>
                <a:lnTo>
                  <a:pt x="240" y="107"/>
                </a:lnTo>
                <a:lnTo>
                  <a:pt x="242" y="106"/>
                </a:lnTo>
                <a:lnTo>
                  <a:pt x="242" y="104"/>
                </a:lnTo>
                <a:lnTo>
                  <a:pt x="242" y="104"/>
                </a:lnTo>
                <a:close/>
                <a:moveTo>
                  <a:pt x="177" y="301"/>
                </a:moveTo>
                <a:lnTo>
                  <a:pt x="177" y="301"/>
                </a:lnTo>
                <a:lnTo>
                  <a:pt x="177" y="300"/>
                </a:lnTo>
                <a:lnTo>
                  <a:pt x="177" y="300"/>
                </a:lnTo>
                <a:lnTo>
                  <a:pt x="174" y="303"/>
                </a:lnTo>
                <a:lnTo>
                  <a:pt x="174" y="303"/>
                </a:lnTo>
                <a:lnTo>
                  <a:pt x="177" y="301"/>
                </a:lnTo>
                <a:lnTo>
                  <a:pt x="177" y="301"/>
                </a:lnTo>
                <a:close/>
                <a:moveTo>
                  <a:pt x="155" y="203"/>
                </a:moveTo>
                <a:lnTo>
                  <a:pt x="155" y="203"/>
                </a:lnTo>
                <a:lnTo>
                  <a:pt x="155" y="205"/>
                </a:lnTo>
                <a:lnTo>
                  <a:pt x="155" y="205"/>
                </a:lnTo>
                <a:lnTo>
                  <a:pt x="155" y="205"/>
                </a:lnTo>
                <a:lnTo>
                  <a:pt x="155" y="205"/>
                </a:lnTo>
                <a:lnTo>
                  <a:pt x="155" y="205"/>
                </a:lnTo>
                <a:lnTo>
                  <a:pt x="155" y="205"/>
                </a:lnTo>
                <a:lnTo>
                  <a:pt x="157" y="205"/>
                </a:lnTo>
                <a:lnTo>
                  <a:pt x="155" y="203"/>
                </a:lnTo>
                <a:lnTo>
                  <a:pt x="155" y="203"/>
                </a:lnTo>
                <a:close/>
                <a:moveTo>
                  <a:pt x="180" y="123"/>
                </a:moveTo>
                <a:lnTo>
                  <a:pt x="180" y="123"/>
                </a:lnTo>
                <a:lnTo>
                  <a:pt x="179" y="126"/>
                </a:lnTo>
                <a:lnTo>
                  <a:pt x="179" y="126"/>
                </a:lnTo>
                <a:lnTo>
                  <a:pt x="179" y="126"/>
                </a:lnTo>
                <a:lnTo>
                  <a:pt x="179" y="126"/>
                </a:lnTo>
                <a:lnTo>
                  <a:pt x="179" y="126"/>
                </a:lnTo>
                <a:lnTo>
                  <a:pt x="179" y="126"/>
                </a:lnTo>
                <a:lnTo>
                  <a:pt x="180" y="123"/>
                </a:lnTo>
                <a:lnTo>
                  <a:pt x="180" y="123"/>
                </a:lnTo>
                <a:close/>
                <a:moveTo>
                  <a:pt x="19" y="385"/>
                </a:moveTo>
                <a:lnTo>
                  <a:pt x="19" y="385"/>
                </a:lnTo>
                <a:lnTo>
                  <a:pt x="19" y="383"/>
                </a:lnTo>
                <a:lnTo>
                  <a:pt x="19" y="383"/>
                </a:lnTo>
                <a:lnTo>
                  <a:pt x="19" y="383"/>
                </a:lnTo>
                <a:lnTo>
                  <a:pt x="19" y="385"/>
                </a:lnTo>
                <a:lnTo>
                  <a:pt x="19" y="385"/>
                </a:lnTo>
                <a:close/>
                <a:moveTo>
                  <a:pt x="95" y="293"/>
                </a:moveTo>
                <a:lnTo>
                  <a:pt x="95" y="293"/>
                </a:lnTo>
                <a:lnTo>
                  <a:pt x="95" y="292"/>
                </a:lnTo>
                <a:lnTo>
                  <a:pt x="95" y="292"/>
                </a:lnTo>
                <a:lnTo>
                  <a:pt x="95" y="290"/>
                </a:lnTo>
                <a:lnTo>
                  <a:pt x="95" y="290"/>
                </a:lnTo>
                <a:lnTo>
                  <a:pt x="95" y="290"/>
                </a:lnTo>
                <a:lnTo>
                  <a:pt x="95" y="290"/>
                </a:lnTo>
                <a:lnTo>
                  <a:pt x="95" y="292"/>
                </a:lnTo>
                <a:lnTo>
                  <a:pt x="95" y="293"/>
                </a:lnTo>
                <a:lnTo>
                  <a:pt x="95" y="293"/>
                </a:lnTo>
                <a:close/>
                <a:moveTo>
                  <a:pt x="174" y="325"/>
                </a:moveTo>
                <a:lnTo>
                  <a:pt x="174" y="325"/>
                </a:lnTo>
                <a:lnTo>
                  <a:pt x="172" y="323"/>
                </a:lnTo>
                <a:lnTo>
                  <a:pt x="172" y="323"/>
                </a:lnTo>
                <a:lnTo>
                  <a:pt x="171" y="325"/>
                </a:lnTo>
                <a:lnTo>
                  <a:pt x="171" y="325"/>
                </a:lnTo>
                <a:lnTo>
                  <a:pt x="174" y="325"/>
                </a:lnTo>
                <a:lnTo>
                  <a:pt x="174" y="325"/>
                </a:lnTo>
                <a:close/>
                <a:moveTo>
                  <a:pt x="82" y="287"/>
                </a:moveTo>
                <a:lnTo>
                  <a:pt x="82" y="287"/>
                </a:lnTo>
                <a:lnTo>
                  <a:pt x="81" y="290"/>
                </a:lnTo>
                <a:lnTo>
                  <a:pt x="81" y="290"/>
                </a:lnTo>
                <a:lnTo>
                  <a:pt x="81" y="290"/>
                </a:lnTo>
                <a:lnTo>
                  <a:pt x="82" y="287"/>
                </a:lnTo>
                <a:lnTo>
                  <a:pt x="82" y="287"/>
                </a:lnTo>
                <a:close/>
                <a:moveTo>
                  <a:pt x="210" y="147"/>
                </a:moveTo>
                <a:lnTo>
                  <a:pt x="210" y="147"/>
                </a:lnTo>
                <a:lnTo>
                  <a:pt x="210" y="148"/>
                </a:lnTo>
                <a:lnTo>
                  <a:pt x="210" y="150"/>
                </a:lnTo>
                <a:lnTo>
                  <a:pt x="210" y="150"/>
                </a:lnTo>
                <a:lnTo>
                  <a:pt x="210" y="147"/>
                </a:lnTo>
                <a:lnTo>
                  <a:pt x="210" y="147"/>
                </a:lnTo>
                <a:close/>
                <a:moveTo>
                  <a:pt x="46" y="374"/>
                </a:moveTo>
                <a:lnTo>
                  <a:pt x="46" y="374"/>
                </a:lnTo>
                <a:lnTo>
                  <a:pt x="45" y="374"/>
                </a:lnTo>
                <a:lnTo>
                  <a:pt x="45" y="374"/>
                </a:lnTo>
                <a:lnTo>
                  <a:pt x="45" y="374"/>
                </a:lnTo>
                <a:lnTo>
                  <a:pt x="45" y="374"/>
                </a:lnTo>
                <a:lnTo>
                  <a:pt x="46" y="374"/>
                </a:lnTo>
                <a:lnTo>
                  <a:pt x="46" y="374"/>
                </a:lnTo>
                <a:close/>
                <a:moveTo>
                  <a:pt x="221" y="17"/>
                </a:moveTo>
                <a:lnTo>
                  <a:pt x="221" y="17"/>
                </a:lnTo>
                <a:lnTo>
                  <a:pt x="221" y="17"/>
                </a:lnTo>
                <a:lnTo>
                  <a:pt x="221" y="17"/>
                </a:lnTo>
                <a:lnTo>
                  <a:pt x="221" y="16"/>
                </a:lnTo>
                <a:lnTo>
                  <a:pt x="220" y="14"/>
                </a:lnTo>
                <a:lnTo>
                  <a:pt x="220" y="14"/>
                </a:lnTo>
                <a:lnTo>
                  <a:pt x="221" y="17"/>
                </a:lnTo>
                <a:lnTo>
                  <a:pt x="221" y="17"/>
                </a:lnTo>
                <a:close/>
                <a:moveTo>
                  <a:pt x="45" y="379"/>
                </a:moveTo>
                <a:lnTo>
                  <a:pt x="45" y="379"/>
                </a:lnTo>
                <a:lnTo>
                  <a:pt x="46" y="379"/>
                </a:lnTo>
                <a:lnTo>
                  <a:pt x="46" y="377"/>
                </a:lnTo>
                <a:lnTo>
                  <a:pt x="46" y="377"/>
                </a:lnTo>
                <a:lnTo>
                  <a:pt x="45" y="377"/>
                </a:lnTo>
                <a:lnTo>
                  <a:pt x="45" y="377"/>
                </a:lnTo>
                <a:lnTo>
                  <a:pt x="45" y="379"/>
                </a:lnTo>
                <a:lnTo>
                  <a:pt x="45" y="379"/>
                </a:lnTo>
                <a:close/>
                <a:moveTo>
                  <a:pt x="136" y="345"/>
                </a:moveTo>
                <a:lnTo>
                  <a:pt x="136" y="345"/>
                </a:lnTo>
                <a:lnTo>
                  <a:pt x="135" y="349"/>
                </a:lnTo>
                <a:lnTo>
                  <a:pt x="135" y="349"/>
                </a:lnTo>
                <a:lnTo>
                  <a:pt x="136" y="347"/>
                </a:lnTo>
                <a:lnTo>
                  <a:pt x="136" y="345"/>
                </a:lnTo>
                <a:lnTo>
                  <a:pt x="136" y="345"/>
                </a:lnTo>
                <a:close/>
                <a:moveTo>
                  <a:pt x="32" y="330"/>
                </a:moveTo>
                <a:lnTo>
                  <a:pt x="32" y="330"/>
                </a:lnTo>
                <a:lnTo>
                  <a:pt x="32" y="327"/>
                </a:lnTo>
                <a:lnTo>
                  <a:pt x="32" y="327"/>
                </a:lnTo>
                <a:lnTo>
                  <a:pt x="30" y="327"/>
                </a:lnTo>
                <a:lnTo>
                  <a:pt x="30" y="327"/>
                </a:lnTo>
                <a:lnTo>
                  <a:pt x="32" y="330"/>
                </a:lnTo>
                <a:lnTo>
                  <a:pt x="32" y="330"/>
                </a:lnTo>
                <a:close/>
                <a:moveTo>
                  <a:pt x="146" y="341"/>
                </a:moveTo>
                <a:lnTo>
                  <a:pt x="146" y="341"/>
                </a:lnTo>
                <a:lnTo>
                  <a:pt x="146" y="344"/>
                </a:lnTo>
                <a:lnTo>
                  <a:pt x="146" y="344"/>
                </a:lnTo>
                <a:lnTo>
                  <a:pt x="146" y="342"/>
                </a:lnTo>
                <a:lnTo>
                  <a:pt x="146" y="341"/>
                </a:lnTo>
                <a:lnTo>
                  <a:pt x="146" y="341"/>
                </a:lnTo>
                <a:close/>
                <a:moveTo>
                  <a:pt x="168" y="320"/>
                </a:moveTo>
                <a:lnTo>
                  <a:pt x="168" y="320"/>
                </a:lnTo>
                <a:lnTo>
                  <a:pt x="166" y="322"/>
                </a:lnTo>
                <a:lnTo>
                  <a:pt x="166" y="322"/>
                </a:lnTo>
                <a:lnTo>
                  <a:pt x="166" y="322"/>
                </a:lnTo>
                <a:lnTo>
                  <a:pt x="166" y="322"/>
                </a:lnTo>
                <a:lnTo>
                  <a:pt x="168" y="320"/>
                </a:lnTo>
                <a:lnTo>
                  <a:pt x="168" y="320"/>
                </a:lnTo>
                <a:close/>
                <a:moveTo>
                  <a:pt x="283" y="71"/>
                </a:moveTo>
                <a:lnTo>
                  <a:pt x="283" y="71"/>
                </a:lnTo>
                <a:lnTo>
                  <a:pt x="283" y="71"/>
                </a:lnTo>
                <a:lnTo>
                  <a:pt x="283" y="71"/>
                </a:lnTo>
                <a:lnTo>
                  <a:pt x="281" y="71"/>
                </a:lnTo>
                <a:lnTo>
                  <a:pt x="281" y="71"/>
                </a:lnTo>
                <a:lnTo>
                  <a:pt x="281" y="73"/>
                </a:lnTo>
                <a:lnTo>
                  <a:pt x="281" y="73"/>
                </a:lnTo>
                <a:lnTo>
                  <a:pt x="283" y="71"/>
                </a:lnTo>
                <a:lnTo>
                  <a:pt x="283" y="71"/>
                </a:lnTo>
                <a:close/>
                <a:moveTo>
                  <a:pt x="136" y="248"/>
                </a:moveTo>
                <a:lnTo>
                  <a:pt x="136" y="248"/>
                </a:lnTo>
                <a:lnTo>
                  <a:pt x="136" y="249"/>
                </a:lnTo>
                <a:lnTo>
                  <a:pt x="136" y="249"/>
                </a:lnTo>
                <a:lnTo>
                  <a:pt x="138" y="248"/>
                </a:lnTo>
                <a:lnTo>
                  <a:pt x="138" y="248"/>
                </a:lnTo>
                <a:lnTo>
                  <a:pt x="136" y="248"/>
                </a:lnTo>
                <a:lnTo>
                  <a:pt x="136" y="248"/>
                </a:lnTo>
                <a:close/>
                <a:moveTo>
                  <a:pt x="71" y="364"/>
                </a:moveTo>
                <a:lnTo>
                  <a:pt x="71" y="364"/>
                </a:lnTo>
                <a:lnTo>
                  <a:pt x="70" y="366"/>
                </a:lnTo>
                <a:lnTo>
                  <a:pt x="71" y="368"/>
                </a:lnTo>
                <a:lnTo>
                  <a:pt x="71" y="368"/>
                </a:lnTo>
                <a:lnTo>
                  <a:pt x="71" y="366"/>
                </a:lnTo>
                <a:lnTo>
                  <a:pt x="71" y="364"/>
                </a:lnTo>
                <a:lnTo>
                  <a:pt x="71" y="364"/>
                </a:lnTo>
                <a:close/>
                <a:moveTo>
                  <a:pt x="114" y="276"/>
                </a:moveTo>
                <a:lnTo>
                  <a:pt x="114" y="276"/>
                </a:lnTo>
                <a:lnTo>
                  <a:pt x="116" y="274"/>
                </a:lnTo>
                <a:lnTo>
                  <a:pt x="114" y="273"/>
                </a:lnTo>
                <a:lnTo>
                  <a:pt x="114" y="273"/>
                </a:lnTo>
                <a:lnTo>
                  <a:pt x="114" y="276"/>
                </a:lnTo>
                <a:lnTo>
                  <a:pt x="114" y="276"/>
                </a:lnTo>
                <a:close/>
                <a:moveTo>
                  <a:pt x="157" y="327"/>
                </a:moveTo>
                <a:lnTo>
                  <a:pt x="157" y="327"/>
                </a:lnTo>
                <a:lnTo>
                  <a:pt x="155" y="327"/>
                </a:lnTo>
                <a:lnTo>
                  <a:pt x="155" y="328"/>
                </a:lnTo>
                <a:lnTo>
                  <a:pt x="155" y="328"/>
                </a:lnTo>
                <a:lnTo>
                  <a:pt x="157" y="327"/>
                </a:lnTo>
                <a:lnTo>
                  <a:pt x="157" y="327"/>
                </a:lnTo>
                <a:lnTo>
                  <a:pt x="157" y="327"/>
                </a:lnTo>
                <a:close/>
                <a:moveTo>
                  <a:pt x="16" y="382"/>
                </a:moveTo>
                <a:lnTo>
                  <a:pt x="16" y="382"/>
                </a:lnTo>
                <a:lnTo>
                  <a:pt x="15" y="380"/>
                </a:lnTo>
                <a:lnTo>
                  <a:pt x="15" y="380"/>
                </a:lnTo>
                <a:lnTo>
                  <a:pt x="15" y="380"/>
                </a:lnTo>
                <a:lnTo>
                  <a:pt x="15" y="382"/>
                </a:lnTo>
                <a:lnTo>
                  <a:pt x="16" y="382"/>
                </a:lnTo>
                <a:lnTo>
                  <a:pt x="16" y="382"/>
                </a:lnTo>
                <a:close/>
                <a:moveTo>
                  <a:pt x="21" y="355"/>
                </a:moveTo>
                <a:lnTo>
                  <a:pt x="21" y="355"/>
                </a:lnTo>
                <a:lnTo>
                  <a:pt x="21" y="358"/>
                </a:lnTo>
                <a:lnTo>
                  <a:pt x="21" y="358"/>
                </a:lnTo>
                <a:lnTo>
                  <a:pt x="21" y="355"/>
                </a:lnTo>
                <a:lnTo>
                  <a:pt x="21" y="355"/>
                </a:lnTo>
                <a:close/>
                <a:moveTo>
                  <a:pt x="149" y="232"/>
                </a:moveTo>
                <a:lnTo>
                  <a:pt x="149" y="232"/>
                </a:lnTo>
                <a:lnTo>
                  <a:pt x="149" y="235"/>
                </a:lnTo>
                <a:lnTo>
                  <a:pt x="149" y="235"/>
                </a:lnTo>
                <a:lnTo>
                  <a:pt x="149" y="233"/>
                </a:lnTo>
                <a:lnTo>
                  <a:pt x="149" y="232"/>
                </a:lnTo>
                <a:lnTo>
                  <a:pt x="149" y="232"/>
                </a:lnTo>
                <a:close/>
                <a:moveTo>
                  <a:pt x="29" y="380"/>
                </a:moveTo>
                <a:lnTo>
                  <a:pt x="29" y="380"/>
                </a:lnTo>
                <a:lnTo>
                  <a:pt x="29" y="380"/>
                </a:lnTo>
                <a:lnTo>
                  <a:pt x="29" y="380"/>
                </a:lnTo>
                <a:lnTo>
                  <a:pt x="29" y="382"/>
                </a:lnTo>
                <a:lnTo>
                  <a:pt x="29" y="382"/>
                </a:lnTo>
                <a:lnTo>
                  <a:pt x="29" y="382"/>
                </a:lnTo>
                <a:lnTo>
                  <a:pt x="29" y="380"/>
                </a:lnTo>
                <a:lnTo>
                  <a:pt x="29" y="380"/>
                </a:lnTo>
                <a:close/>
                <a:moveTo>
                  <a:pt x="188" y="174"/>
                </a:moveTo>
                <a:lnTo>
                  <a:pt x="188" y="174"/>
                </a:lnTo>
                <a:lnTo>
                  <a:pt x="190" y="174"/>
                </a:lnTo>
                <a:lnTo>
                  <a:pt x="190" y="174"/>
                </a:lnTo>
                <a:lnTo>
                  <a:pt x="190" y="172"/>
                </a:lnTo>
                <a:lnTo>
                  <a:pt x="190" y="172"/>
                </a:lnTo>
                <a:lnTo>
                  <a:pt x="188" y="174"/>
                </a:lnTo>
                <a:lnTo>
                  <a:pt x="188" y="174"/>
                </a:lnTo>
                <a:close/>
                <a:moveTo>
                  <a:pt x="188" y="393"/>
                </a:moveTo>
                <a:lnTo>
                  <a:pt x="188" y="393"/>
                </a:lnTo>
                <a:lnTo>
                  <a:pt x="188" y="394"/>
                </a:lnTo>
                <a:lnTo>
                  <a:pt x="188" y="394"/>
                </a:lnTo>
                <a:lnTo>
                  <a:pt x="188" y="394"/>
                </a:lnTo>
                <a:lnTo>
                  <a:pt x="188" y="394"/>
                </a:lnTo>
                <a:lnTo>
                  <a:pt x="190" y="394"/>
                </a:lnTo>
                <a:lnTo>
                  <a:pt x="190" y="394"/>
                </a:lnTo>
                <a:lnTo>
                  <a:pt x="188" y="393"/>
                </a:lnTo>
                <a:lnTo>
                  <a:pt x="188" y="393"/>
                </a:lnTo>
                <a:close/>
                <a:moveTo>
                  <a:pt x="174" y="175"/>
                </a:moveTo>
                <a:lnTo>
                  <a:pt x="174" y="175"/>
                </a:lnTo>
                <a:lnTo>
                  <a:pt x="177" y="175"/>
                </a:lnTo>
                <a:lnTo>
                  <a:pt x="177" y="175"/>
                </a:lnTo>
                <a:lnTo>
                  <a:pt x="176" y="174"/>
                </a:lnTo>
                <a:lnTo>
                  <a:pt x="174" y="175"/>
                </a:lnTo>
                <a:lnTo>
                  <a:pt x="174" y="175"/>
                </a:lnTo>
                <a:close/>
                <a:moveTo>
                  <a:pt x="60" y="383"/>
                </a:moveTo>
                <a:lnTo>
                  <a:pt x="60" y="383"/>
                </a:lnTo>
                <a:lnTo>
                  <a:pt x="59" y="383"/>
                </a:lnTo>
                <a:lnTo>
                  <a:pt x="59" y="385"/>
                </a:lnTo>
                <a:lnTo>
                  <a:pt x="59" y="385"/>
                </a:lnTo>
                <a:lnTo>
                  <a:pt x="60" y="383"/>
                </a:lnTo>
                <a:lnTo>
                  <a:pt x="60" y="383"/>
                </a:lnTo>
                <a:close/>
                <a:moveTo>
                  <a:pt x="180" y="161"/>
                </a:moveTo>
                <a:lnTo>
                  <a:pt x="180" y="161"/>
                </a:lnTo>
                <a:lnTo>
                  <a:pt x="180" y="164"/>
                </a:lnTo>
                <a:lnTo>
                  <a:pt x="180" y="164"/>
                </a:lnTo>
                <a:lnTo>
                  <a:pt x="180" y="162"/>
                </a:lnTo>
                <a:lnTo>
                  <a:pt x="180" y="161"/>
                </a:lnTo>
                <a:lnTo>
                  <a:pt x="180" y="161"/>
                </a:lnTo>
                <a:close/>
                <a:moveTo>
                  <a:pt x="223" y="133"/>
                </a:moveTo>
                <a:lnTo>
                  <a:pt x="223" y="133"/>
                </a:lnTo>
                <a:lnTo>
                  <a:pt x="223" y="134"/>
                </a:lnTo>
                <a:lnTo>
                  <a:pt x="223" y="134"/>
                </a:lnTo>
                <a:lnTo>
                  <a:pt x="223" y="134"/>
                </a:lnTo>
                <a:lnTo>
                  <a:pt x="223" y="133"/>
                </a:lnTo>
                <a:lnTo>
                  <a:pt x="223" y="133"/>
                </a:lnTo>
                <a:close/>
                <a:moveTo>
                  <a:pt x="185" y="257"/>
                </a:moveTo>
                <a:lnTo>
                  <a:pt x="185" y="257"/>
                </a:lnTo>
                <a:lnTo>
                  <a:pt x="183" y="254"/>
                </a:lnTo>
                <a:lnTo>
                  <a:pt x="183" y="254"/>
                </a:lnTo>
                <a:lnTo>
                  <a:pt x="185" y="257"/>
                </a:lnTo>
                <a:lnTo>
                  <a:pt x="185" y="257"/>
                </a:lnTo>
                <a:close/>
                <a:moveTo>
                  <a:pt x="149" y="418"/>
                </a:moveTo>
                <a:lnTo>
                  <a:pt x="149" y="418"/>
                </a:lnTo>
                <a:lnTo>
                  <a:pt x="149" y="416"/>
                </a:lnTo>
                <a:lnTo>
                  <a:pt x="147" y="416"/>
                </a:lnTo>
                <a:lnTo>
                  <a:pt x="147" y="416"/>
                </a:lnTo>
                <a:lnTo>
                  <a:pt x="149" y="418"/>
                </a:lnTo>
                <a:lnTo>
                  <a:pt x="149" y="418"/>
                </a:lnTo>
                <a:lnTo>
                  <a:pt x="149" y="418"/>
                </a:lnTo>
                <a:lnTo>
                  <a:pt x="149" y="418"/>
                </a:lnTo>
                <a:close/>
                <a:moveTo>
                  <a:pt x="153" y="420"/>
                </a:moveTo>
                <a:lnTo>
                  <a:pt x="153" y="420"/>
                </a:lnTo>
                <a:lnTo>
                  <a:pt x="155" y="420"/>
                </a:lnTo>
                <a:lnTo>
                  <a:pt x="155" y="420"/>
                </a:lnTo>
                <a:lnTo>
                  <a:pt x="155" y="420"/>
                </a:lnTo>
                <a:lnTo>
                  <a:pt x="153" y="420"/>
                </a:lnTo>
                <a:lnTo>
                  <a:pt x="153" y="420"/>
                </a:lnTo>
                <a:close/>
                <a:moveTo>
                  <a:pt x="177" y="227"/>
                </a:moveTo>
                <a:lnTo>
                  <a:pt x="177" y="227"/>
                </a:lnTo>
                <a:lnTo>
                  <a:pt x="176" y="229"/>
                </a:lnTo>
                <a:lnTo>
                  <a:pt x="176" y="229"/>
                </a:lnTo>
                <a:lnTo>
                  <a:pt x="176" y="229"/>
                </a:lnTo>
                <a:lnTo>
                  <a:pt x="177" y="227"/>
                </a:lnTo>
                <a:lnTo>
                  <a:pt x="177" y="227"/>
                </a:lnTo>
                <a:close/>
                <a:moveTo>
                  <a:pt x="171" y="303"/>
                </a:moveTo>
                <a:lnTo>
                  <a:pt x="171" y="303"/>
                </a:lnTo>
                <a:lnTo>
                  <a:pt x="171" y="301"/>
                </a:lnTo>
                <a:lnTo>
                  <a:pt x="171" y="301"/>
                </a:lnTo>
                <a:lnTo>
                  <a:pt x="169" y="303"/>
                </a:lnTo>
                <a:lnTo>
                  <a:pt x="169" y="303"/>
                </a:lnTo>
                <a:lnTo>
                  <a:pt x="169" y="303"/>
                </a:lnTo>
                <a:lnTo>
                  <a:pt x="169" y="303"/>
                </a:lnTo>
                <a:lnTo>
                  <a:pt x="171" y="303"/>
                </a:lnTo>
                <a:lnTo>
                  <a:pt x="171" y="303"/>
                </a:lnTo>
                <a:close/>
                <a:moveTo>
                  <a:pt x="176" y="252"/>
                </a:moveTo>
                <a:lnTo>
                  <a:pt x="176" y="252"/>
                </a:lnTo>
                <a:lnTo>
                  <a:pt x="174" y="254"/>
                </a:lnTo>
                <a:lnTo>
                  <a:pt x="174" y="254"/>
                </a:lnTo>
                <a:lnTo>
                  <a:pt x="174" y="254"/>
                </a:lnTo>
                <a:lnTo>
                  <a:pt x="176" y="252"/>
                </a:lnTo>
                <a:lnTo>
                  <a:pt x="176" y="252"/>
                </a:lnTo>
                <a:close/>
                <a:moveTo>
                  <a:pt x="169" y="409"/>
                </a:moveTo>
                <a:lnTo>
                  <a:pt x="169" y="409"/>
                </a:lnTo>
                <a:lnTo>
                  <a:pt x="169" y="409"/>
                </a:lnTo>
                <a:lnTo>
                  <a:pt x="168" y="410"/>
                </a:lnTo>
                <a:lnTo>
                  <a:pt x="168" y="410"/>
                </a:lnTo>
                <a:lnTo>
                  <a:pt x="169" y="409"/>
                </a:lnTo>
                <a:lnTo>
                  <a:pt x="169" y="409"/>
                </a:lnTo>
                <a:close/>
                <a:moveTo>
                  <a:pt x="165" y="405"/>
                </a:moveTo>
                <a:lnTo>
                  <a:pt x="165" y="405"/>
                </a:lnTo>
                <a:lnTo>
                  <a:pt x="163" y="405"/>
                </a:lnTo>
                <a:lnTo>
                  <a:pt x="163" y="405"/>
                </a:lnTo>
                <a:lnTo>
                  <a:pt x="165" y="405"/>
                </a:lnTo>
                <a:lnTo>
                  <a:pt x="165" y="405"/>
                </a:lnTo>
                <a:close/>
                <a:moveTo>
                  <a:pt x="153" y="322"/>
                </a:moveTo>
                <a:lnTo>
                  <a:pt x="153" y="322"/>
                </a:lnTo>
                <a:lnTo>
                  <a:pt x="153" y="322"/>
                </a:lnTo>
                <a:lnTo>
                  <a:pt x="153" y="322"/>
                </a:lnTo>
                <a:lnTo>
                  <a:pt x="153" y="322"/>
                </a:lnTo>
                <a:lnTo>
                  <a:pt x="153" y="322"/>
                </a:lnTo>
                <a:lnTo>
                  <a:pt x="153" y="322"/>
                </a:lnTo>
                <a:close/>
                <a:moveTo>
                  <a:pt x="92" y="309"/>
                </a:moveTo>
                <a:lnTo>
                  <a:pt x="92" y="309"/>
                </a:lnTo>
                <a:lnTo>
                  <a:pt x="92" y="308"/>
                </a:lnTo>
                <a:lnTo>
                  <a:pt x="90" y="308"/>
                </a:lnTo>
                <a:lnTo>
                  <a:pt x="90" y="308"/>
                </a:lnTo>
                <a:lnTo>
                  <a:pt x="92" y="309"/>
                </a:lnTo>
                <a:lnTo>
                  <a:pt x="92" y="309"/>
                </a:lnTo>
                <a:close/>
                <a:moveTo>
                  <a:pt x="30" y="331"/>
                </a:moveTo>
                <a:lnTo>
                  <a:pt x="30" y="331"/>
                </a:lnTo>
                <a:lnTo>
                  <a:pt x="32" y="330"/>
                </a:lnTo>
                <a:lnTo>
                  <a:pt x="32" y="330"/>
                </a:lnTo>
                <a:lnTo>
                  <a:pt x="30" y="331"/>
                </a:lnTo>
                <a:lnTo>
                  <a:pt x="30" y="331"/>
                </a:lnTo>
                <a:lnTo>
                  <a:pt x="30" y="331"/>
                </a:lnTo>
                <a:close/>
                <a:moveTo>
                  <a:pt x="220" y="140"/>
                </a:moveTo>
                <a:lnTo>
                  <a:pt x="220" y="140"/>
                </a:lnTo>
                <a:lnTo>
                  <a:pt x="218" y="140"/>
                </a:lnTo>
                <a:lnTo>
                  <a:pt x="218" y="142"/>
                </a:lnTo>
                <a:lnTo>
                  <a:pt x="218" y="142"/>
                </a:lnTo>
                <a:lnTo>
                  <a:pt x="220" y="140"/>
                </a:lnTo>
                <a:lnTo>
                  <a:pt x="220" y="140"/>
                </a:lnTo>
                <a:close/>
                <a:moveTo>
                  <a:pt x="160" y="208"/>
                </a:moveTo>
                <a:lnTo>
                  <a:pt x="160" y="208"/>
                </a:lnTo>
                <a:lnTo>
                  <a:pt x="158" y="207"/>
                </a:lnTo>
                <a:lnTo>
                  <a:pt x="158" y="207"/>
                </a:lnTo>
                <a:lnTo>
                  <a:pt x="160" y="208"/>
                </a:lnTo>
                <a:lnTo>
                  <a:pt x="160" y="208"/>
                </a:lnTo>
                <a:lnTo>
                  <a:pt x="160" y="208"/>
                </a:lnTo>
                <a:close/>
                <a:moveTo>
                  <a:pt x="75" y="298"/>
                </a:moveTo>
                <a:lnTo>
                  <a:pt x="75" y="298"/>
                </a:lnTo>
                <a:lnTo>
                  <a:pt x="73" y="298"/>
                </a:lnTo>
                <a:lnTo>
                  <a:pt x="73" y="300"/>
                </a:lnTo>
                <a:lnTo>
                  <a:pt x="73" y="300"/>
                </a:lnTo>
                <a:lnTo>
                  <a:pt x="75" y="298"/>
                </a:lnTo>
                <a:lnTo>
                  <a:pt x="75" y="298"/>
                </a:lnTo>
                <a:close/>
                <a:moveTo>
                  <a:pt x="76" y="293"/>
                </a:moveTo>
                <a:lnTo>
                  <a:pt x="76" y="293"/>
                </a:lnTo>
                <a:lnTo>
                  <a:pt x="73" y="293"/>
                </a:lnTo>
                <a:lnTo>
                  <a:pt x="73" y="293"/>
                </a:lnTo>
                <a:lnTo>
                  <a:pt x="76" y="293"/>
                </a:lnTo>
                <a:lnTo>
                  <a:pt x="76" y="293"/>
                </a:lnTo>
                <a:close/>
                <a:moveTo>
                  <a:pt x="182" y="226"/>
                </a:moveTo>
                <a:lnTo>
                  <a:pt x="182" y="226"/>
                </a:lnTo>
                <a:lnTo>
                  <a:pt x="180" y="226"/>
                </a:lnTo>
                <a:lnTo>
                  <a:pt x="180" y="227"/>
                </a:lnTo>
                <a:lnTo>
                  <a:pt x="180" y="227"/>
                </a:lnTo>
                <a:lnTo>
                  <a:pt x="182" y="226"/>
                </a:lnTo>
                <a:lnTo>
                  <a:pt x="182" y="226"/>
                </a:lnTo>
                <a:close/>
                <a:moveTo>
                  <a:pt x="176" y="268"/>
                </a:moveTo>
                <a:lnTo>
                  <a:pt x="176" y="268"/>
                </a:lnTo>
                <a:lnTo>
                  <a:pt x="174" y="268"/>
                </a:lnTo>
                <a:lnTo>
                  <a:pt x="174" y="270"/>
                </a:lnTo>
                <a:lnTo>
                  <a:pt x="174" y="270"/>
                </a:lnTo>
                <a:lnTo>
                  <a:pt x="176" y="268"/>
                </a:lnTo>
                <a:lnTo>
                  <a:pt x="176" y="268"/>
                </a:lnTo>
                <a:close/>
                <a:moveTo>
                  <a:pt x="146" y="235"/>
                </a:moveTo>
                <a:lnTo>
                  <a:pt x="146" y="235"/>
                </a:lnTo>
                <a:lnTo>
                  <a:pt x="144" y="237"/>
                </a:lnTo>
                <a:lnTo>
                  <a:pt x="146" y="238"/>
                </a:lnTo>
                <a:lnTo>
                  <a:pt x="146" y="238"/>
                </a:lnTo>
                <a:lnTo>
                  <a:pt x="146" y="235"/>
                </a:lnTo>
                <a:lnTo>
                  <a:pt x="146" y="235"/>
                </a:lnTo>
                <a:close/>
                <a:moveTo>
                  <a:pt x="174" y="221"/>
                </a:moveTo>
                <a:lnTo>
                  <a:pt x="174" y="221"/>
                </a:lnTo>
                <a:lnTo>
                  <a:pt x="174" y="222"/>
                </a:lnTo>
                <a:lnTo>
                  <a:pt x="174" y="222"/>
                </a:lnTo>
                <a:lnTo>
                  <a:pt x="176" y="221"/>
                </a:lnTo>
                <a:lnTo>
                  <a:pt x="176" y="221"/>
                </a:lnTo>
                <a:lnTo>
                  <a:pt x="174" y="221"/>
                </a:lnTo>
                <a:lnTo>
                  <a:pt x="174" y="221"/>
                </a:lnTo>
                <a:close/>
                <a:moveTo>
                  <a:pt x="218" y="11"/>
                </a:moveTo>
                <a:lnTo>
                  <a:pt x="218" y="11"/>
                </a:lnTo>
                <a:lnTo>
                  <a:pt x="218" y="9"/>
                </a:lnTo>
                <a:lnTo>
                  <a:pt x="218" y="9"/>
                </a:lnTo>
                <a:lnTo>
                  <a:pt x="218" y="11"/>
                </a:lnTo>
                <a:lnTo>
                  <a:pt x="218" y="11"/>
                </a:lnTo>
                <a:close/>
                <a:moveTo>
                  <a:pt x="199" y="358"/>
                </a:moveTo>
                <a:lnTo>
                  <a:pt x="199" y="358"/>
                </a:lnTo>
                <a:lnTo>
                  <a:pt x="199" y="357"/>
                </a:lnTo>
                <a:lnTo>
                  <a:pt x="199" y="357"/>
                </a:lnTo>
                <a:lnTo>
                  <a:pt x="198" y="357"/>
                </a:lnTo>
                <a:lnTo>
                  <a:pt x="198" y="357"/>
                </a:lnTo>
                <a:lnTo>
                  <a:pt x="198" y="357"/>
                </a:lnTo>
                <a:lnTo>
                  <a:pt x="198" y="357"/>
                </a:lnTo>
                <a:lnTo>
                  <a:pt x="199" y="358"/>
                </a:lnTo>
                <a:lnTo>
                  <a:pt x="199" y="358"/>
                </a:lnTo>
                <a:close/>
                <a:moveTo>
                  <a:pt x="70" y="298"/>
                </a:moveTo>
                <a:lnTo>
                  <a:pt x="70" y="298"/>
                </a:lnTo>
                <a:lnTo>
                  <a:pt x="68" y="298"/>
                </a:lnTo>
                <a:lnTo>
                  <a:pt x="68" y="298"/>
                </a:lnTo>
                <a:lnTo>
                  <a:pt x="70" y="300"/>
                </a:lnTo>
                <a:lnTo>
                  <a:pt x="70" y="300"/>
                </a:lnTo>
                <a:lnTo>
                  <a:pt x="70" y="298"/>
                </a:lnTo>
                <a:lnTo>
                  <a:pt x="70" y="298"/>
                </a:lnTo>
                <a:close/>
                <a:moveTo>
                  <a:pt x="122" y="262"/>
                </a:moveTo>
                <a:lnTo>
                  <a:pt x="122" y="262"/>
                </a:lnTo>
                <a:lnTo>
                  <a:pt x="122" y="260"/>
                </a:lnTo>
                <a:lnTo>
                  <a:pt x="122" y="260"/>
                </a:lnTo>
                <a:lnTo>
                  <a:pt x="122" y="262"/>
                </a:lnTo>
                <a:lnTo>
                  <a:pt x="122" y="262"/>
                </a:lnTo>
                <a:close/>
                <a:moveTo>
                  <a:pt x="161" y="327"/>
                </a:moveTo>
                <a:lnTo>
                  <a:pt x="161" y="327"/>
                </a:lnTo>
                <a:lnTo>
                  <a:pt x="160" y="328"/>
                </a:lnTo>
                <a:lnTo>
                  <a:pt x="160" y="328"/>
                </a:lnTo>
                <a:lnTo>
                  <a:pt x="161" y="327"/>
                </a:lnTo>
                <a:lnTo>
                  <a:pt x="161" y="327"/>
                </a:lnTo>
                <a:close/>
                <a:moveTo>
                  <a:pt x="30" y="323"/>
                </a:moveTo>
                <a:lnTo>
                  <a:pt x="30" y="323"/>
                </a:lnTo>
                <a:lnTo>
                  <a:pt x="32" y="323"/>
                </a:lnTo>
                <a:lnTo>
                  <a:pt x="30" y="322"/>
                </a:lnTo>
                <a:lnTo>
                  <a:pt x="30" y="322"/>
                </a:lnTo>
                <a:lnTo>
                  <a:pt x="30" y="323"/>
                </a:lnTo>
                <a:lnTo>
                  <a:pt x="30" y="323"/>
                </a:lnTo>
                <a:close/>
                <a:moveTo>
                  <a:pt x="125" y="263"/>
                </a:moveTo>
                <a:lnTo>
                  <a:pt x="125" y="263"/>
                </a:lnTo>
                <a:lnTo>
                  <a:pt x="125" y="262"/>
                </a:lnTo>
                <a:lnTo>
                  <a:pt x="125" y="262"/>
                </a:lnTo>
                <a:lnTo>
                  <a:pt x="125" y="262"/>
                </a:lnTo>
                <a:lnTo>
                  <a:pt x="125" y="263"/>
                </a:lnTo>
                <a:lnTo>
                  <a:pt x="125" y="263"/>
                </a:lnTo>
                <a:close/>
                <a:moveTo>
                  <a:pt x="150" y="208"/>
                </a:moveTo>
                <a:lnTo>
                  <a:pt x="150" y="208"/>
                </a:lnTo>
                <a:lnTo>
                  <a:pt x="150" y="208"/>
                </a:lnTo>
                <a:lnTo>
                  <a:pt x="150" y="208"/>
                </a:lnTo>
                <a:lnTo>
                  <a:pt x="150" y="207"/>
                </a:lnTo>
                <a:lnTo>
                  <a:pt x="150" y="207"/>
                </a:lnTo>
                <a:lnTo>
                  <a:pt x="150" y="207"/>
                </a:lnTo>
                <a:lnTo>
                  <a:pt x="150" y="207"/>
                </a:lnTo>
                <a:lnTo>
                  <a:pt x="150" y="208"/>
                </a:lnTo>
                <a:lnTo>
                  <a:pt x="150" y="208"/>
                </a:lnTo>
                <a:close/>
                <a:moveTo>
                  <a:pt x="152" y="413"/>
                </a:moveTo>
                <a:lnTo>
                  <a:pt x="152" y="413"/>
                </a:lnTo>
                <a:lnTo>
                  <a:pt x="152" y="413"/>
                </a:lnTo>
                <a:lnTo>
                  <a:pt x="152" y="413"/>
                </a:lnTo>
                <a:lnTo>
                  <a:pt x="150" y="415"/>
                </a:lnTo>
                <a:lnTo>
                  <a:pt x="150" y="415"/>
                </a:lnTo>
                <a:lnTo>
                  <a:pt x="150" y="415"/>
                </a:lnTo>
                <a:lnTo>
                  <a:pt x="150" y="415"/>
                </a:lnTo>
                <a:lnTo>
                  <a:pt x="152" y="413"/>
                </a:lnTo>
                <a:lnTo>
                  <a:pt x="152" y="413"/>
                </a:lnTo>
                <a:close/>
                <a:moveTo>
                  <a:pt x="41" y="377"/>
                </a:moveTo>
                <a:lnTo>
                  <a:pt x="41" y="377"/>
                </a:lnTo>
                <a:lnTo>
                  <a:pt x="41" y="379"/>
                </a:lnTo>
                <a:lnTo>
                  <a:pt x="41" y="379"/>
                </a:lnTo>
                <a:lnTo>
                  <a:pt x="41" y="377"/>
                </a:lnTo>
                <a:lnTo>
                  <a:pt x="41" y="377"/>
                </a:lnTo>
                <a:close/>
                <a:moveTo>
                  <a:pt x="133" y="374"/>
                </a:moveTo>
                <a:lnTo>
                  <a:pt x="133" y="374"/>
                </a:lnTo>
                <a:lnTo>
                  <a:pt x="133" y="375"/>
                </a:lnTo>
                <a:lnTo>
                  <a:pt x="133" y="375"/>
                </a:lnTo>
                <a:lnTo>
                  <a:pt x="133" y="374"/>
                </a:lnTo>
                <a:lnTo>
                  <a:pt x="133" y="374"/>
                </a:lnTo>
                <a:close/>
                <a:moveTo>
                  <a:pt x="70" y="360"/>
                </a:moveTo>
                <a:lnTo>
                  <a:pt x="70" y="360"/>
                </a:lnTo>
                <a:lnTo>
                  <a:pt x="68" y="361"/>
                </a:lnTo>
                <a:lnTo>
                  <a:pt x="68" y="361"/>
                </a:lnTo>
                <a:lnTo>
                  <a:pt x="68" y="361"/>
                </a:lnTo>
                <a:lnTo>
                  <a:pt x="68" y="361"/>
                </a:lnTo>
                <a:lnTo>
                  <a:pt x="70" y="360"/>
                </a:lnTo>
                <a:lnTo>
                  <a:pt x="70" y="360"/>
                </a:lnTo>
                <a:close/>
                <a:moveTo>
                  <a:pt x="215" y="129"/>
                </a:moveTo>
                <a:lnTo>
                  <a:pt x="215" y="129"/>
                </a:lnTo>
                <a:lnTo>
                  <a:pt x="213" y="131"/>
                </a:lnTo>
                <a:lnTo>
                  <a:pt x="213" y="131"/>
                </a:lnTo>
                <a:lnTo>
                  <a:pt x="215" y="129"/>
                </a:lnTo>
                <a:lnTo>
                  <a:pt x="215" y="129"/>
                </a:lnTo>
                <a:close/>
                <a:moveTo>
                  <a:pt x="220" y="134"/>
                </a:moveTo>
                <a:lnTo>
                  <a:pt x="220" y="134"/>
                </a:lnTo>
                <a:lnTo>
                  <a:pt x="220" y="133"/>
                </a:lnTo>
                <a:lnTo>
                  <a:pt x="220" y="133"/>
                </a:lnTo>
                <a:lnTo>
                  <a:pt x="220" y="133"/>
                </a:lnTo>
                <a:lnTo>
                  <a:pt x="220" y="134"/>
                </a:lnTo>
                <a:lnTo>
                  <a:pt x="220" y="134"/>
                </a:lnTo>
                <a:close/>
                <a:moveTo>
                  <a:pt x="41" y="315"/>
                </a:moveTo>
                <a:lnTo>
                  <a:pt x="41" y="315"/>
                </a:lnTo>
                <a:lnTo>
                  <a:pt x="41" y="317"/>
                </a:lnTo>
                <a:lnTo>
                  <a:pt x="41" y="317"/>
                </a:lnTo>
                <a:lnTo>
                  <a:pt x="41" y="317"/>
                </a:lnTo>
                <a:lnTo>
                  <a:pt x="41" y="317"/>
                </a:lnTo>
                <a:lnTo>
                  <a:pt x="41" y="315"/>
                </a:lnTo>
                <a:lnTo>
                  <a:pt x="41" y="315"/>
                </a:lnTo>
                <a:lnTo>
                  <a:pt x="41" y="315"/>
                </a:lnTo>
                <a:lnTo>
                  <a:pt x="41" y="315"/>
                </a:lnTo>
                <a:close/>
                <a:moveTo>
                  <a:pt x="79" y="364"/>
                </a:moveTo>
                <a:lnTo>
                  <a:pt x="79" y="364"/>
                </a:lnTo>
                <a:lnTo>
                  <a:pt x="79" y="363"/>
                </a:lnTo>
                <a:lnTo>
                  <a:pt x="79" y="363"/>
                </a:lnTo>
                <a:lnTo>
                  <a:pt x="79" y="364"/>
                </a:lnTo>
                <a:lnTo>
                  <a:pt x="79" y="364"/>
                </a:lnTo>
                <a:lnTo>
                  <a:pt x="79" y="364"/>
                </a:lnTo>
                <a:close/>
                <a:moveTo>
                  <a:pt x="103" y="287"/>
                </a:moveTo>
                <a:lnTo>
                  <a:pt x="103" y="287"/>
                </a:lnTo>
                <a:lnTo>
                  <a:pt x="105" y="286"/>
                </a:lnTo>
                <a:lnTo>
                  <a:pt x="105" y="286"/>
                </a:lnTo>
                <a:lnTo>
                  <a:pt x="105" y="286"/>
                </a:lnTo>
                <a:lnTo>
                  <a:pt x="103" y="287"/>
                </a:lnTo>
                <a:lnTo>
                  <a:pt x="103" y="287"/>
                </a:lnTo>
                <a:close/>
                <a:moveTo>
                  <a:pt x="258" y="88"/>
                </a:moveTo>
                <a:lnTo>
                  <a:pt x="258" y="88"/>
                </a:lnTo>
                <a:lnTo>
                  <a:pt x="258" y="90"/>
                </a:lnTo>
                <a:lnTo>
                  <a:pt x="258" y="90"/>
                </a:lnTo>
                <a:lnTo>
                  <a:pt x="258" y="88"/>
                </a:lnTo>
                <a:lnTo>
                  <a:pt x="258" y="88"/>
                </a:lnTo>
                <a:close/>
                <a:moveTo>
                  <a:pt x="176" y="210"/>
                </a:moveTo>
                <a:lnTo>
                  <a:pt x="176" y="210"/>
                </a:lnTo>
                <a:lnTo>
                  <a:pt x="177" y="210"/>
                </a:lnTo>
                <a:lnTo>
                  <a:pt x="177" y="210"/>
                </a:lnTo>
                <a:lnTo>
                  <a:pt x="176" y="210"/>
                </a:lnTo>
                <a:lnTo>
                  <a:pt x="176" y="210"/>
                </a:lnTo>
                <a:close/>
                <a:moveTo>
                  <a:pt x="201" y="382"/>
                </a:moveTo>
                <a:lnTo>
                  <a:pt x="201" y="382"/>
                </a:lnTo>
                <a:lnTo>
                  <a:pt x="201" y="382"/>
                </a:lnTo>
                <a:lnTo>
                  <a:pt x="201" y="382"/>
                </a:lnTo>
                <a:lnTo>
                  <a:pt x="202" y="380"/>
                </a:lnTo>
                <a:lnTo>
                  <a:pt x="202" y="380"/>
                </a:lnTo>
                <a:lnTo>
                  <a:pt x="202" y="380"/>
                </a:lnTo>
                <a:lnTo>
                  <a:pt x="202" y="380"/>
                </a:lnTo>
                <a:lnTo>
                  <a:pt x="201" y="382"/>
                </a:lnTo>
                <a:lnTo>
                  <a:pt x="201" y="382"/>
                </a:lnTo>
                <a:close/>
                <a:moveTo>
                  <a:pt x="196" y="103"/>
                </a:moveTo>
                <a:lnTo>
                  <a:pt x="196" y="103"/>
                </a:lnTo>
                <a:lnTo>
                  <a:pt x="196" y="103"/>
                </a:lnTo>
                <a:lnTo>
                  <a:pt x="196" y="103"/>
                </a:lnTo>
                <a:lnTo>
                  <a:pt x="196" y="104"/>
                </a:lnTo>
                <a:lnTo>
                  <a:pt x="196" y="104"/>
                </a:lnTo>
                <a:lnTo>
                  <a:pt x="196" y="104"/>
                </a:lnTo>
                <a:lnTo>
                  <a:pt x="196" y="104"/>
                </a:lnTo>
                <a:lnTo>
                  <a:pt x="196" y="103"/>
                </a:lnTo>
                <a:lnTo>
                  <a:pt x="196" y="103"/>
                </a:lnTo>
                <a:close/>
                <a:moveTo>
                  <a:pt x="194" y="76"/>
                </a:moveTo>
                <a:lnTo>
                  <a:pt x="194" y="76"/>
                </a:lnTo>
                <a:lnTo>
                  <a:pt x="194" y="76"/>
                </a:lnTo>
                <a:lnTo>
                  <a:pt x="194" y="76"/>
                </a:lnTo>
                <a:lnTo>
                  <a:pt x="196" y="74"/>
                </a:lnTo>
                <a:lnTo>
                  <a:pt x="196" y="74"/>
                </a:lnTo>
                <a:lnTo>
                  <a:pt x="194" y="74"/>
                </a:lnTo>
                <a:lnTo>
                  <a:pt x="194" y="74"/>
                </a:lnTo>
                <a:lnTo>
                  <a:pt x="194" y="76"/>
                </a:lnTo>
                <a:lnTo>
                  <a:pt x="194" y="76"/>
                </a:lnTo>
                <a:close/>
                <a:moveTo>
                  <a:pt x="150" y="325"/>
                </a:moveTo>
                <a:lnTo>
                  <a:pt x="150" y="325"/>
                </a:lnTo>
                <a:lnTo>
                  <a:pt x="150" y="325"/>
                </a:lnTo>
                <a:lnTo>
                  <a:pt x="150" y="325"/>
                </a:lnTo>
                <a:lnTo>
                  <a:pt x="150" y="325"/>
                </a:lnTo>
                <a:lnTo>
                  <a:pt x="150" y="325"/>
                </a:lnTo>
                <a:close/>
                <a:moveTo>
                  <a:pt x="258" y="101"/>
                </a:moveTo>
                <a:lnTo>
                  <a:pt x="258" y="101"/>
                </a:lnTo>
                <a:lnTo>
                  <a:pt x="258" y="101"/>
                </a:lnTo>
                <a:lnTo>
                  <a:pt x="258" y="101"/>
                </a:lnTo>
                <a:lnTo>
                  <a:pt x="258" y="99"/>
                </a:lnTo>
                <a:lnTo>
                  <a:pt x="258" y="99"/>
                </a:lnTo>
                <a:lnTo>
                  <a:pt x="258" y="101"/>
                </a:lnTo>
                <a:lnTo>
                  <a:pt x="258" y="101"/>
                </a:lnTo>
                <a:close/>
                <a:moveTo>
                  <a:pt x="135" y="410"/>
                </a:moveTo>
                <a:lnTo>
                  <a:pt x="135" y="410"/>
                </a:lnTo>
                <a:lnTo>
                  <a:pt x="135" y="409"/>
                </a:lnTo>
                <a:lnTo>
                  <a:pt x="135" y="409"/>
                </a:lnTo>
                <a:lnTo>
                  <a:pt x="135" y="410"/>
                </a:lnTo>
                <a:lnTo>
                  <a:pt x="135" y="410"/>
                </a:lnTo>
                <a:close/>
                <a:moveTo>
                  <a:pt x="169" y="230"/>
                </a:moveTo>
                <a:lnTo>
                  <a:pt x="169" y="230"/>
                </a:lnTo>
                <a:lnTo>
                  <a:pt x="169" y="230"/>
                </a:lnTo>
                <a:lnTo>
                  <a:pt x="169" y="229"/>
                </a:lnTo>
                <a:lnTo>
                  <a:pt x="169" y="229"/>
                </a:lnTo>
                <a:lnTo>
                  <a:pt x="169" y="230"/>
                </a:lnTo>
                <a:lnTo>
                  <a:pt x="169" y="230"/>
                </a:lnTo>
                <a:close/>
                <a:moveTo>
                  <a:pt x="120" y="268"/>
                </a:moveTo>
                <a:lnTo>
                  <a:pt x="120" y="268"/>
                </a:lnTo>
                <a:lnTo>
                  <a:pt x="120" y="268"/>
                </a:lnTo>
                <a:lnTo>
                  <a:pt x="120" y="268"/>
                </a:lnTo>
                <a:lnTo>
                  <a:pt x="120" y="268"/>
                </a:lnTo>
                <a:lnTo>
                  <a:pt x="120" y="268"/>
                </a:lnTo>
                <a:close/>
                <a:moveTo>
                  <a:pt x="21" y="364"/>
                </a:moveTo>
                <a:lnTo>
                  <a:pt x="21" y="364"/>
                </a:lnTo>
                <a:lnTo>
                  <a:pt x="21" y="364"/>
                </a:lnTo>
                <a:lnTo>
                  <a:pt x="21" y="364"/>
                </a:lnTo>
                <a:lnTo>
                  <a:pt x="21" y="364"/>
                </a:lnTo>
                <a:lnTo>
                  <a:pt x="21" y="364"/>
                </a:lnTo>
                <a:lnTo>
                  <a:pt x="21" y="364"/>
                </a:lnTo>
                <a:lnTo>
                  <a:pt x="21" y="364"/>
                </a:lnTo>
                <a:lnTo>
                  <a:pt x="21" y="364"/>
                </a:lnTo>
                <a:lnTo>
                  <a:pt x="21" y="364"/>
                </a:lnTo>
                <a:close/>
                <a:moveTo>
                  <a:pt x="46" y="382"/>
                </a:moveTo>
                <a:lnTo>
                  <a:pt x="46" y="382"/>
                </a:lnTo>
                <a:lnTo>
                  <a:pt x="46" y="382"/>
                </a:lnTo>
                <a:lnTo>
                  <a:pt x="46" y="382"/>
                </a:lnTo>
                <a:lnTo>
                  <a:pt x="46" y="380"/>
                </a:lnTo>
                <a:lnTo>
                  <a:pt x="46" y="380"/>
                </a:lnTo>
                <a:lnTo>
                  <a:pt x="46" y="380"/>
                </a:lnTo>
                <a:lnTo>
                  <a:pt x="46" y="380"/>
                </a:lnTo>
                <a:lnTo>
                  <a:pt x="46" y="382"/>
                </a:lnTo>
                <a:lnTo>
                  <a:pt x="46" y="382"/>
                </a:lnTo>
                <a:close/>
                <a:moveTo>
                  <a:pt x="283" y="60"/>
                </a:moveTo>
                <a:lnTo>
                  <a:pt x="283" y="60"/>
                </a:lnTo>
                <a:lnTo>
                  <a:pt x="283" y="60"/>
                </a:lnTo>
                <a:lnTo>
                  <a:pt x="283" y="60"/>
                </a:lnTo>
                <a:lnTo>
                  <a:pt x="283" y="60"/>
                </a:lnTo>
                <a:lnTo>
                  <a:pt x="283" y="60"/>
                </a:lnTo>
                <a:lnTo>
                  <a:pt x="283" y="60"/>
                </a:lnTo>
                <a:lnTo>
                  <a:pt x="283" y="60"/>
                </a:lnTo>
                <a:lnTo>
                  <a:pt x="283" y="60"/>
                </a:lnTo>
                <a:lnTo>
                  <a:pt x="283" y="60"/>
                </a:lnTo>
                <a:lnTo>
                  <a:pt x="283" y="60"/>
                </a:lnTo>
                <a:lnTo>
                  <a:pt x="283" y="60"/>
                </a:lnTo>
                <a:close/>
                <a:moveTo>
                  <a:pt x="158" y="192"/>
                </a:moveTo>
                <a:lnTo>
                  <a:pt x="158" y="192"/>
                </a:lnTo>
                <a:lnTo>
                  <a:pt x="158" y="192"/>
                </a:lnTo>
                <a:lnTo>
                  <a:pt x="158" y="192"/>
                </a:lnTo>
                <a:lnTo>
                  <a:pt x="158" y="191"/>
                </a:lnTo>
                <a:lnTo>
                  <a:pt x="158" y="191"/>
                </a:lnTo>
                <a:lnTo>
                  <a:pt x="158" y="191"/>
                </a:lnTo>
                <a:lnTo>
                  <a:pt x="158" y="191"/>
                </a:lnTo>
                <a:lnTo>
                  <a:pt x="158" y="192"/>
                </a:lnTo>
                <a:lnTo>
                  <a:pt x="158" y="192"/>
                </a:lnTo>
                <a:close/>
                <a:moveTo>
                  <a:pt x="133" y="399"/>
                </a:moveTo>
                <a:lnTo>
                  <a:pt x="133" y="399"/>
                </a:lnTo>
                <a:lnTo>
                  <a:pt x="131" y="399"/>
                </a:lnTo>
                <a:lnTo>
                  <a:pt x="131" y="399"/>
                </a:lnTo>
                <a:lnTo>
                  <a:pt x="133" y="401"/>
                </a:lnTo>
                <a:lnTo>
                  <a:pt x="133" y="401"/>
                </a:lnTo>
                <a:lnTo>
                  <a:pt x="133" y="401"/>
                </a:lnTo>
                <a:lnTo>
                  <a:pt x="133" y="401"/>
                </a:lnTo>
                <a:lnTo>
                  <a:pt x="133" y="399"/>
                </a:lnTo>
                <a:lnTo>
                  <a:pt x="133" y="399"/>
                </a:lnTo>
                <a:close/>
                <a:moveTo>
                  <a:pt x="160" y="396"/>
                </a:moveTo>
                <a:lnTo>
                  <a:pt x="160" y="396"/>
                </a:lnTo>
                <a:lnTo>
                  <a:pt x="160" y="396"/>
                </a:lnTo>
                <a:lnTo>
                  <a:pt x="160" y="396"/>
                </a:lnTo>
                <a:lnTo>
                  <a:pt x="160" y="396"/>
                </a:lnTo>
                <a:lnTo>
                  <a:pt x="160" y="396"/>
                </a:lnTo>
                <a:lnTo>
                  <a:pt x="160" y="396"/>
                </a:lnTo>
                <a:lnTo>
                  <a:pt x="160" y="396"/>
                </a:lnTo>
                <a:lnTo>
                  <a:pt x="160" y="396"/>
                </a:lnTo>
                <a:lnTo>
                  <a:pt x="160" y="396"/>
                </a:lnTo>
                <a:lnTo>
                  <a:pt x="160" y="396"/>
                </a:lnTo>
                <a:lnTo>
                  <a:pt x="160" y="396"/>
                </a:lnTo>
                <a:close/>
                <a:moveTo>
                  <a:pt x="166" y="330"/>
                </a:moveTo>
                <a:lnTo>
                  <a:pt x="166" y="330"/>
                </a:lnTo>
                <a:lnTo>
                  <a:pt x="166" y="330"/>
                </a:lnTo>
                <a:lnTo>
                  <a:pt x="166" y="330"/>
                </a:lnTo>
                <a:lnTo>
                  <a:pt x="166" y="330"/>
                </a:lnTo>
                <a:lnTo>
                  <a:pt x="166" y="330"/>
                </a:lnTo>
                <a:close/>
                <a:moveTo>
                  <a:pt x="202" y="166"/>
                </a:moveTo>
                <a:lnTo>
                  <a:pt x="202" y="166"/>
                </a:lnTo>
                <a:lnTo>
                  <a:pt x="201" y="166"/>
                </a:lnTo>
                <a:lnTo>
                  <a:pt x="201" y="166"/>
                </a:lnTo>
                <a:lnTo>
                  <a:pt x="202" y="166"/>
                </a:lnTo>
                <a:lnTo>
                  <a:pt x="202" y="166"/>
                </a:lnTo>
                <a:lnTo>
                  <a:pt x="202" y="166"/>
                </a:lnTo>
                <a:lnTo>
                  <a:pt x="202" y="166"/>
                </a:lnTo>
                <a:lnTo>
                  <a:pt x="202" y="166"/>
                </a:lnTo>
                <a:lnTo>
                  <a:pt x="202" y="166"/>
                </a:lnTo>
                <a:close/>
                <a:moveTo>
                  <a:pt x="218" y="125"/>
                </a:moveTo>
                <a:lnTo>
                  <a:pt x="218" y="125"/>
                </a:lnTo>
                <a:lnTo>
                  <a:pt x="218" y="125"/>
                </a:lnTo>
                <a:lnTo>
                  <a:pt x="218" y="125"/>
                </a:lnTo>
                <a:lnTo>
                  <a:pt x="218" y="125"/>
                </a:lnTo>
                <a:lnTo>
                  <a:pt x="218" y="125"/>
                </a:lnTo>
                <a:lnTo>
                  <a:pt x="220" y="125"/>
                </a:lnTo>
                <a:lnTo>
                  <a:pt x="220" y="125"/>
                </a:lnTo>
                <a:lnTo>
                  <a:pt x="220" y="125"/>
                </a:lnTo>
                <a:lnTo>
                  <a:pt x="220" y="125"/>
                </a:lnTo>
                <a:lnTo>
                  <a:pt x="218" y="125"/>
                </a:lnTo>
                <a:lnTo>
                  <a:pt x="218" y="125"/>
                </a:lnTo>
                <a:close/>
                <a:moveTo>
                  <a:pt x="217" y="128"/>
                </a:moveTo>
                <a:lnTo>
                  <a:pt x="217" y="128"/>
                </a:lnTo>
                <a:lnTo>
                  <a:pt x="217" y="128"/>
                </a:lnTo>
                <a:lnTo>
                  <a:pt x="217" y="128"/>
                </a:lnTo>
                <a:lnTo>
                  <a:pt x="217" y="126"/>
                </a:lnTo>
                <a:lnTo>
                  <a:pt x="217" y="126"/>
                </a:lnTo>
                <a:lnTo>
                  <a:pt x="217" y="126"/>
                </a:lnTo>
                <a:lnTo>
                  <a:pt x="217" y="126"/>
                </a:lnTo>
                <a:lnTo>
                  <a:pt x="217" y="128"/>
                </a:lnTo>
                <a:lnTo>
                  <a:pt x="217" y="128"/>
                </a:lnTo>
                <a:close/>
                <a:moveTo>
                  <a:pt x="166" y="412"/>
                </a:moveTo>
                <a:lnTo>
                  <a:pt x="166" y="412"/>
                </a:lnTo>
                <a:lnTo>
                  <a:pt x="166" y="412"/>
                </a:lnTo>
                <a:lnTo>
                  <a:pt x="166" y="412"/>
                </a:lnTo>
                <a:lnTo>
                  <a:pt x="166" y="412"/>
                </a:lnTo>
                <a:lnTo>
                  <a:pt x="166" y="412"/>
                </a:lnTo>
                <a:lnTo>
                  <a:pt x="166" y="412"/>
                </a:lnTo>
                <a:lnTo>
                  <a:pt x="166" y="412"/>
                </a:lnTo>
                <a:lnTo>
                  <a:pt x="166" y="412"/>
                </a:lnTo>
                <a:lnTo>
                  <a:pt x="166" y="412"/>
                </a:lnTo>
                <a:close/>
                <a:moveTo>
                  <a:pt x="34" y="398"/>
                </a:moveTo>
                <a:lnTo>
                  <a:pt x="34" y="398"/>
                </a:lnTo>
                <a:lnTo>
                  <a:pt x="34" y="398"/>
                </a:lnTo>
                <a:lnTo>
                  <a:pt x="34" y="398"/>
                </a:lnTo>
                <a:lnTo>
                  <a:pt x="34" y="398"/>
                </a:lnTo>
                <a:lnTo>
                  <a:pt x="34" y="398"/>
                </a:lnTo>
                <a:lnTo>
                  <a:pt x="34" y="398"/>
                </a:lnTo>
                <a:lnTo>
                  <a:pt x="34" y="398"/>
                </a:lnTo>
                <a:lnTo>
                  <a:pt x="34" y="398"/>
                </a:lnTo>
                <a:lnTo>
                  <a:pt x="34" y="398"/>
                </a:lnTo>
                <a:close/>
                <a:moveTo>
                  <a:pt x="133" y="251"/>
                </a:moveTo>
                <a:lnTo>
                  <a:pt x="133" y="251"/>
                </a:lnTo>
                <a:lnTo>
                  <a:pt x="133" y="251"/>
                </a:lnTo>
                <a:lnTo>
                  <a:pt x="133" y="251"/>
                </a:lnTo>
                <a:lnTo>
                  <a:pt x="133" y="251"/>
                </a:lnTo>
                <a:lnTo>
                  <a:pt x="133" y="251"/>
                </a:lnTo>
                <a:lnTo>
                  <a:pt x="133" y="251"/>
                </a:lnTo>
                <a:lnTo>
                  <a:pt x="133" y="251"/>
                </a:lnTo>
                <a:lnTo>
                  <a:pt x="133" y="251"/>
                </a:lnTo>
                <a:lnTo>
                  <a:pt x="133" y="251"/>
                </a:lnTo>
                <a:close/>
                <a:moveTo>
                  <a:pt x="101" y="339"/>
                </a:moveTo>
                <a:lnTo>
                  <a:pt x="101" y="339"/>
                </a:lnTo>
                <a:lnTo>
                  <a:pt x="101" y="339"/>
                </a:lnTo>
                <a:lnTo>
                  <a:pt x="101" y="339"/>
                </a:lnTo>
                <a:lnTo>
                  <a:pt x="103" y="338"/>
                </a:lnTo>
                <a:lnTo>
                  <a:pt x="103" y="338"/>
                </a:lnTo>
                <a:lnTo>
                  <a:pt x="101" y="338"/>
                </a:lnTo>
                <a:lnTo>
                  <a:pt x="101" y="338"/>
                </a:lnTo>
                <a:lnTo>
                  <a:pt x="101" y="339"/>
                </a:lnTo>
                <a:lnTo>
                  <a:pt x="101" y="339"/>
                </a:lnTo>
                <a:close/>
                <a:moveTo>
                  <a:pt x="133" y="248"/>
                </a:moveTo>
                <a:lnTo>
                  <a:pt x="133" y="248"/>
                </a:lnTo>
                <a:lnTo>
                  <a:pt x="133" y="246"/>
                </a:lnTo>
                <a:lnTo>
                  <a:pt x="133" y="246"/>
                </a:lnTo>
                <a:lnTo>
                  <a:pt x="133" y="246"/>
                </a:lnTo>
                <a:lnTo>
                  <a:pt x="133" y="248"/>
                </a:lnTo>
                <a:lnTo>
                  <a:pt x="133" y="24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13"/>
          <p:cNvSpPr>
            <a:spLocks noEditPoints="1"/>
          </p:cNvSpPr>
          <p:nvPr/>
        </p:nvSpPr>
        <p:spPr bwMode="auto">
          <a:xfrm>
            <a:off x="827584" y="5691583"/>
            <a:ext cx="916377" cy="644057"/>
          </a:xfrm>
          <a:custGeom>
            <a:avLst/>
            <a:gdLst>
              <a:gd name="T0" fmla="*/ 361 w 424"/>
              <a:gd name="T1" fmla="*/ 120 h 298"/>
              <a:gd name="T2" fmla="*/ 375 w 424"/>
              <a:gd name="T3" fmla="*/ 11 h 298"/>
              <a:gd name="T4" fmla="*/ 418 w 424"/>
              <a:gd name="T5" fmla="*/ 103 h 298"/>
              <a:gd name="T6" fmla="*/ 371 w 424"/>
              <a:gd name="T7" fmla="*/ 281 h 298"/>
              <a:gd name="T8" fmla="*/ 44 w 424"/>
              <a:gd name="T9" fmla="*/ 257 h 298"/>
              <a:gd name="T10" fmla="*/ 5 w 424"/>
              <a:gd name="T11" fmla="*/ 104 h 298"/>
              <a:gd name="T12" fmla="*/ 60 w 424"/>
              <a:gd name="T13" fmla="*/ 205 h 298"/>
              <a:gd name="T14" fmla="*/ 349 w 424"/>
              <a:gd name="T15" fmla="*/ 218 h 298"/>
              <a:gd name="T16" fmla="*/ 22 w 424"/>
              <a:gd name="T17" fmla="*/ 271 h 298"/>
              <a:gd name="T18" fmla="*/ 352 w 424"/>
              <a:gd name="T19" fmla="*/ 156 h 298"/>
              <a:gd name="T20" fmla="*/ 226 w 424"/>
              <a:gd name="T21" fmla="*/ 237 h 298"/>
              <a:gd name="T22" fmla="*/ 334 w 424"/>
              <a:gd name="T23" fmla="*/ 207 h 298"/>
              <a:gd name="T24" fmla="*/ 246 w 424"/>
              <a:gd name="T25" fmla="*/ 207 h 298"/>
              <a:gd name="T26" fmla="*/ 396 w 424"/>
              <a:gd name="T27" fmla="*/ 284 h 298"/>
              <a:gd name="T28" fmla="*/ 232 w 424"/>
              <a:gd name="T29" fmla="*/ 207 h 298"/>
              <a:gd name="T30" fmla="*/ 322 w 424"/>
              <a:gd name="T31" fmla="*/ 161 h 298"/>
              <a:gd name="T32" fmla="*/ 52 w 424"/>
              <a:gd name="T33" fmla="*/ 221 h 298"/>
              <a:gd name="T34" fmla="*/ 145 w 424"/>
              <a:gd name="T35" fmla="*/ 211 h 298"/>
              <a:gd name="T36" fmla="*/ 341 w 424"/>
              <a:gd name="T37" fmla="*/ 207 h 298"/>
              <a:gd name="T38" fmla="*/ 344 w 424"/>
              <a:gd name="T39" fmla="*/ 129 h 298"/>
              <a:gd name="T40" fmla="*/ 52 w 424"/>
              <a:gd name="T41" fmla="*/ 237 h 298"/>
              <a:gd name="T42" fmla="*/ 150 w 424"/>
              <a:gd name="T43" fmla="*/ 230 h 298"/>
              <a:gd name="T44" fmla="*/ 380 w 424"/>
              <a:gd name="T45" fmla="*/ 241 h 298"/>
              <a:gd name="T46" fmla="*/ 99 w 424"/>
              <a:gd name="T47" fmla="*/ 229 h 298"/>
              <a:gd name="T48" fmla="*/ 159 w 424"/>
              <a:gd name="T49" fmla="*/ 218 h 298"/>
              <a:gd name="T50" fmla="*/ 405 w 424"/>
              <a:gd name="T51" fmla="*/ 41 h 298"/>
              <a:gd name="T52" fmla="*/ 312 w 424"/>
              <a:gd name="T53" fmla="*/ 229 h 298"/>
              <a:gd name="T54" fmla="*/ 25 w 424"/>
              <a:gd name="T55" fmla="*/ 254 h 298"/>
              <a:gd name="T56" fmla="*/ 25 w 424"/>
              <a:gd name="T57" fmla="*/ 223 h 298"/>
              <a:gd name="T58" fmla="*/ 293 w 424"/>
              <a:gd name="T59" fmla="*/ 161 h 298"/>
              <a:gd name="T60" fmla="*/ 404 w 424"/>
              <a:gd name="T61" fmla="*/ 27 h 298"/>
              <a:gd name="T62" fmla="*/ 14 w 424"/>
              <a:gd name="T63" fmla="*/ 136 h 298"/>
              <a:gd name="T64" fmla="*/ 405 w 424"/>
              <a:gd name="T65" fmla="*/ 14 h 298"/>
              <a:gd name="T66" fmla="*/ 311 w 424"/>
              <a:gd name="T67" fmla="*/ 159 h 298"/>
              <a:gd name="T68" fmla="*/ 382 w 424"/>
              <a:gd name="T69" fmla="*/ 215 h 298"/>
              <a:gd name="T70" fmla="*/ 137 w 424"/>
              <a:gd name="T71" fmla="*/ 226 h 298"/>
              <a:gd name="T72" fmla="*/ 394 w 424"/>
              <a:gd name="T73" fmla="*/ 259 h 298"/>
              <a:gd name="T74" fmla="*/ 167 w 424"/>
              <a:gd name="T75" fmla="*/ 226 h 298"/>
              <a:gd name="T76" fmla="*/ 401 w 424"/>
              <a:gd name="T77" fmla="*/ 262 h 298"/>
              <a:gd name="T78" fmla="*/ 197 w 424"/>
              <a:gd name="T79" fmla="*/ 229 h 298"/>
              <a:gd name="T80" fmla="*/ 21 w 424"/>
              <a:gd name="T81" fmla="*/ 123 h 298"/>
              <a:gd name="T82" fmla="*/ 336 w 424"/>
              <a:gd name="T83" fmla="*/ 158 h 298"/>
              <a:gd name="T84" fmla="*/ 334 w 424"/>
              <a:gd name="T85" fmla="*/ 133 h 298"/>
              <a:gd name="T86" fmla="*/ 35 w 424"/>
              <a:gd name="T87" fmla="*/ 186 h 298"/>
              <a:gd name="T88" fmla="*/ 320 w 424"/>
              <a:gd name="T89" fmla="*/ 140 h 298"/>
              <a:gd name="T90" fmla="*/ 308 w 424"/>
              <a:gd name="T91" fmla="*/ 221 h 298"/>
              <a:gd name="T92" fmla="*/ 394 w 424"/>
              <a:gd name="T93" fmla="*/ 62 h 298"/>
              <a:gd name="T94" fmla="*/ 210 w 424"/>
              <a:gd name="T95" fmla="*/ 219 h 298"/>
              <a:gd name="T96" fmla="*/ 380 w 424"/>
              <a:gd name="T97" fmla="*/ 180 h 298"/>
              <a:gd name="T98" fmla="*/ 383 w 424"/>
              <a:gd name="T99" fmla="*/ 14 h 298"/>
              <a:gd name="T100" fmla="*/ 289 w 424"/>
              <a:gd name="T101" fmla="*/ 158 h 298"/>
              <a:gd name="T102" fmla="*/ 282 w 424"/>
              <a:gd name="T103" fmla="*/ 163 h 298"/>
              <a:gd name="T104" fmla="*/ 402 w 424"/>
              <a:gd name="T105" fmla="*/ 196 h 298"/>
              <a:gd name="T106" fmla="*/ 99 w 424"/>
              <a:gd name="T107" fmla="*/ 218 h 298"/>
              <a:gd name="T108" fmla="*/ 24 w 424"/>
              <a:gd name="T109" fmla="*/ 213 h 298"/>
              <a:gd name="T110" fmla="*/ 402 w 424"/>
              <a:gd name="T111" fmla="*/ 180 h 298"/>
              <a:gd name="T112" fmla="*/ 181 w 424"/>
              <a:gd name="T113" fmla="*/ 221 h 298"/>
              <a:gd name="T114" fmla="*/ 281 w 424"/>
              <a:gd name="T115" fmla="*/ 155 h 298"/>
              <a:gd name="T116" fmla="*/ 93 w 424"/>
              <a:gd name="T117" fmla="*/ 246 h 298"/>
              <a:gd name="T118" fmla="*/ 91 w 424"/>
              <a:gd name="T119" fmla="*/ 234 h 298"/>
              <a:gd name="T120" fmla="*/ 25 w 424"/>
              <a:gd name="T121" fmla="*/ 191 h 298"/>
              <a:gd name="T122" fmla="*/ 159 w 424"/>
              <a:gd name="T123" fmla="*/ 235 h 298"/>
              <a:gd name="T124" fmla="*/ 22 w 424"/>
              <a:gd name="T125" fmla="*/ 14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 h="298">
                <a:moveTo>
                  <a:pt x="377" y="183"/>
                </a:moveTo>
                <a:lnTo>
                  <a:pt x="377" y="183"/>
                </a:lnTo>
                <a:lnTo>
                  <a:pt x="379" y="142"/>
                </a:lnTo>
                <a:lnTo>
                  <a:pt x="379" y="142"/>
                </a:lnTo>
                <a:lnTo>
                  <a:pt x="375" y="142"/>
                </a:lnTo>
                <a:lnTo>
                  <a:pt x="375" y="142"/>
                </a:lnTo>
                <a:lnTo>
                  <a:pt x="375" y="144"/>
                </a:lnTo>
                <a:lnTo>
                  <a:pt x="375" y="144"/>
                </a:lnTo>
                <a:lnTo>
                  <a:pt x="375" y="156"/>
                </a:lnTo>
                <a:lnTo>
                  <a:pt x="375" y="156"/>
                </a:lnTo>
                <a:lnTo>
                  <a:pt x="375" y="163"/>
                </a:lnTo>
                <a:lnTo>
                  <a:pt x="375" y="163"/>
                </a:lnTo>
                <a:lnTo>
                  <a:pt x="374" y="166"/>
                </a:lnTo>
                <a:lnTo>
                  <a:pt x="371" y="167"/>
                </a:lnTo>
                <a:lnTo>
                  <a:pt x="371" y="167"/>
                </a:lnTo>
                <a:lnTo>
                  <a:pt x="364" y="169"/>
                </a:lnTo>
                <a:lnTo>
                  <a:pt x="364" y="169"/>
                </a:lnTo>
                <a:lnTo>
                  <a:pt x="344" y="170"/>
                </a:lnTo>
                <a:lnTo>
                  <a:pt x="344" y="170"/>
                </a:lnTo>
                <a:lnTo>
                  <a:pt x="327" y="174"/>
                </a:lnTo>
                <a:lnTo>
                  <a:pt x="327" y="174"/>
                </a:lnTo>
                <a:lnTo>
                  <a:pt x="309" y="175"/>
                </a:lnTo>
                <a:lnTo>
                  <a:pt x="309" y="175"/>
                </a:lnTo>
                <a:lnTo>
                  <a:pt x="287" y="174"/>
                </a:lnTo>
                <a:lnTo>
                  <a:pt x="287" y="174"/>
                </a:lnTo>
                <a:lnTo>
                  <a:pt x="281" y="174"/>
                </a:lnTo>
                <a:lnTo>
                  <a:pt x="281" y="174"/>
                </a:lnTo>
                <a:lnTo>
                  <a:pt x="276" y="172"/>
                </a:lnTo>
                <a:lnTo>
                  <a:pt x="273" y="169"/>
                </a:lnTo>
                <a:lnTo>
                  <a:pt x="270" y="166"/>
                </a:lnTo>
                <a:lnTo>
                  <a:pt x="268" y="161"/>
                </a:lnTo>
                <a:lnTo>
                  <a:pt x="268" y="161"/>
                </a:lnTo>
                <a:lnTo>
                  <a:pt x="267" y="153"/>
                </a:lnTo>
                <a:lnTo>
                  <a:pt x="267" y="153"/>
                </a:lnTo>
                <a:lnTo>
                  <a:pt x="267" y="140"/>
                </a:lnTo>
                <a:lnTo>
                  <a:pt x="267" y="140"/>
                </a:lnTo>
                <a:lnTo>
                  <a:pt x="268" y="136"/>
                </a:lnTo>
                <a:lnTo>
                  <a:pt x="268" y="136"/>
                </a:lnTo>
                <a:lnTo>
                  <a:pt x="268" y="134"/>
                </a:lnTo>
                <a:lnTo>
                  <a:pt x="268" y="134"/>
                </a:lnTo>
                <a:lnTo>
                  <a:pt x="270" y="131"/>
                </a:lnTo>
                <a:lnTo>
                  <a:pt x="270" y="131"/>
                </a:lnTo>
                <a:lnTo>
                  <a:pt x="273" y="129"/>
                </a:lnTo>
                <a:lnTo>
                  <a:pt x="273" y="129"/>
                </a:lnTo>
                <a:lnTo>
                  <a:pt x="274" y="128"/>
                </a:lnTo>
                <a:lnTo>
                  <a:pt x="274" y="128"/>
                </a:lnTo>
                <a:lnTo>
                  <a:pt x="287" y="126"/>
                </a:lnTo>
                <a:lnTo>
                  <a:pt x="298" y="125"/>
                </a:lnTo>
                <a:lnTo>
                  <a:pt x="298" y="125"/>
                </a:lnTo>
                <a:lnTo>
                  <a:pt x="316" y="125"/>
                </a:lnTo>
                <a:lnTo>
                  <a:pt x="316" y="125"/>
                </a:lnTo>
                <a:lnTo>
                  <a:pt x="338" y="123"/>
                </a:lnTo>
                <a:lnTo>
                  <a:pt x="338" y="123"/>
                </a:lnTo>
                <a:lnTo>
                  <a:pt x="345" y="123"/>
                </a:lnTo>
                <a:lnTo>
                  <a:pt x="345" y="123"/>
                </a:lnTo>
                <a:lnTo>
                  <a:pt x="361" y="120"/>
                </a:lnTo>
                <a:lnTo>
                  <a:pt x="361" y="120"/>
                </a:lnTo>
                <a:lnTo>
                  <a:pt x="368" y="120"/>
                </a:lnTo>
                <a:lnTo>
                  <a:pt x="368" y="120"/>
                </a:lnTo>
                <a:lnTo>
                  <a:pt x="369" y="120"/>
                </a:lnTo>
                <a:lnTo>
                  <a:pt x="369" y="120"/>
                </a:lnTo>
                <a:lnTo>
                  <a:pt x="371" y="118"/>
                </a:lnTo>
                <a:lnTo>
                  <a:pt x="372" y="118"/>
                </a:lnTo>
                <a:lnTo>
                  <a:pt x="374" y="120"/>
                </a:lnTo>
                <a:lnTo>
                  <a:pt x="375" y="122"/>
                </a:lnTo>
                <a:lnTo>
                  <a:pt x="375" y="122"/>
                </a:lnTo>
                <a:lnTo>
                  <a:pt x="374" y="125"/>
                </a:lnTo>
                <a:lnTo>
                  <a:pt x="374" y="125"/>
                </a:lnTo>
                <a:lnTo>
                  <a:pt x="375" y="126"/>
                </a:lnTo>
                <a:lnTo>
                  <a:pt x="375" y="129"/>
                </a:lnTo>
                <a:lnTo>
                  <a:pt x="375" y="129"/>
                </a:lnTo>
                <a:lnTo>
                  <a:pt x="375" y="136"/>
                </a:lnTo>
                <a:lnTo>
                  <a:pt x="375" y="136"/>
                </a:lnTo>
                <a:lnTo>
                  <a:pt x="375" y="137"/>
                </a:lnTo>
                <a:lnTo>
                  <a:pt x="375" y="137"/>
                </a:lnTo>
                <a:lnTo>
                  <a:pt x="379" y="136"/>
                </a:lnTo>
                <a:lnTo>
                  <a:pt x="379" y="136"/>
                </a:lnTo>
                <a:lnTo>
                  <a:pt x="379" y="134"/>
                </a:lnTo>
                <a:lnTo>
                  <a:pt x="379" y="134"/>
                </a:lnTo>
                <a:lnTo>
                  <a:pt x="380" y="112"/>
                </a:lnTo>
                <a:lnTo>
                  <a:pt x="380" y="112"/>
                </a:lnTo>
                <a:lnTo>
                  <a:pt x="380" y="96"/>
                </a:lnTo>
                <a:lnTo>
                  <a:pt x="380" y="96"/>
                </a:lnTo>
                <a:lnTo>
                  <a:pt x="380" y="85"/>
                </a:lnTo>
                <a:lnTo>
                  <a:pt x="380" y="85"/>
                </a:lnTo>
                <a:lnTo>
                  <a:pt x="379" y="62"/>
                </a:lnTo>
                <a:lnTo>
                  <a:pt x="379" y="62"/>
                </a:lnTo>
                <a:lnTo>
                  <a:pt x="379" y="58"/>
                </a:lnTo>
                <a:lnTo>
                  <a:pt x="379" y="58"/>
                </a:lnTo>
                <a:lnTo>
                  <a:pt x="379" y="57"/>
                </a:lnTo>
                <a:lnTo>
                  <a:pt x="379" y="57"/>
                </a:lnTo>
                <a:lnTo>
                  <a:pt x="379" y="57"/>
                </a:lnTo>
                <a:lnTo>
                  <a:pt x="379" y="52"/>
                </a:lnTo>
                <a:lnTo>
                  <a:pt x="379" y="52"/>
                </a:lnTo>
                <a:lnTo>
                  <a:pt x="377" y="49"/>
                </a:lnTo>
                <a:lnTo>
                  <a:pt x="379" y="47"/>
                </a:lnTo>
                <a:lnTo>
                  <a:pt x="379" y="47"/>
                </a:lnTo>
                <a:lnTo>
                  <a:pt x="379" y="46"/>
                </a:lnTo>
                <a:lnTo>
                  <a:pt x="379" y="46"/>
                </a:lnTo>
                <a:lnTo>
                  <a:pt x="377" y="25"/>
                </a:lnTo>
                <a:lnTo>
                  <a:pt x="377" y="25"/>
                </a:lnTo>
                <a:lnTo>
                  <a:pt x="377" y="24"/>
                </a:lnTo>
                <a:lnTo>
                  <a:pt x="377" y="24"/>
                </a:lnTo>
                <a:lnTo>
                  <a:pt x="375" y="21"/>
                </a:lnTo>
                <a:lnTo>
                  <a:pt x="375" y="21"/>
                </a:lnTo>
                <a:lnTo>
                  <a:pt x="377" y="19"/>
                </a:lnTo>
                <a:lnTo>
                  <a:pt x="377" y="19"/>
                </a:lnTo>
                <a:lnTo>
                  <a:pt x="377" y="17"/>
                </a:lnTo>
                <a:lnTo>
                  <a:pt x="377" y="17"/>
                </a:lnTo>
                <a:lnTo>
                  <a:pt x="377" y="14"/>
                </a:lnTo>
                <a:lnTo>
                  <a:pt x="377" y="14"/>
                </a:lnTo>
                <a:lnTo>
                  <a:pt x="377" y="13"/>
                </a:lnTo>
                <a:lnTo>
                  <a:pt x="377" y="13"/>
                </a:lnTo>
                <a:lnTo>
                  <a:pt x="375" y="11"/>
                </a:lnTo>
                <a:lnTo>
                  <a:pt x="375" y="10"/>
                </a:lnTo>
                <a:lnTo>
                  <a:pt x="375" y="10"/>
                </a:lnTo>
                <a:lnTo>
                  <a:pt x="377" y="6"/>
                </a:lnTo>
                <a:lnTo>
                  <a:pt x="374" y="6"/>
                </a:lnTo>
                <a:lnTo>
                  <a:pt x="374" y="6"/>
                </a:lnTo>
                <a:lnTo>
                  <a:pt x="374" y="6"/>
                </a:lnTo>
                <a:lnTo>
                  <a:pt x="374" y="6"/>
                </a:lnTo>
                <a:lnTo>
                  <a:pt x="372" y="3"/>
                </a:lnTo>
                <a:lnTo>
                  <a:pt x="372" y="3"/>
                </a:lnTo>
                <a:lnTo>
                  <a:pt x="374" y="2"/>
                </a:lnTo>
                <a:lnTo>
                  <a:pt x="374" y="2"/>
                </a:lnTo>
                <a:lnTo>
                  <a:pt x="375" y="2"/>
                </a:lnTo>
                <a:lnTo>
                  <a:pt x="375" y="2"/>
                </a:lnTo>
                <a:lnTo>
                  <a:pt x="379" y="2"/>
                </a:lnTo>
                <a:lnTo>
                  <a:pt x="379" y="2"/>
                </a:lnTo>
                <a:lnTo>
                  <a:pt x="382" y="2"/>
                </a:lnTo>
                <a:lnTo>
                  <a:pt x="382" y="2"/>
                </a:lnTo>
                <a:lnTo>
                  <a:pt x="383" y="2"/>
                </a:lnTo>
                <a:lnTo>
                  <a:pt x="383" y="2"/>
                </a:lnTo>
                <a:lnTo>
                  <a:pt x="385" y="3"/>
                </a:lnTo>
                <a:lnTo>
                  <a:pt x="385" y="3"/>
                </a:lnTo>
                <a:lnTo>
                  <a:pt x="398" y="3"/>
                </a:lnTo>
                <a:lnTo>
                  <a:pt x="409" y="2"/>
                </a:lnTo>
                <a:lnTo>
                  <a:pt x="409" y="2"/>
                </a:lnTo>
                <a:lnTo>
                  <a:pt x="415" y="2"/>
                </a:lnTo>
                <a:lnTo>
                  <a:pt x="415" y="2"/>
                </a:lnTo>
                <a:lnTo>
                  <a:pt x="418" y="0"/>
                </a:lnTo>
                <a:lnTo>
                  <a:pt x="418" y="0"/>
                </a:lnTo>
                <a:lnTo>
                  <a:pt x="420" y="0"/>
                </a:lnTo>
                <a:lnTo>
                  <a:pt x="423" y="0"/>
                </a:lnTo>
                <a:lnTo>
                  <a:pt x="423" y="0"/>
                </a:lnTo>
                <a:lnTo>
                  <a:pt x="424" y="2"/>
                </a:lnTo>
                <a:lnTo>
                  <a:pt x="423" y="3"/>
                </a:lnTo>
                <a:lnTo>
                  <a:pt x="423" y="3"/>
                </a:lnTo>
                <a:lnTo>
                  <a:pt x="421" y="3"/>
                </a:lnTo>
                <a:lnTo>
                  <a:pt x="421" y="3"/>
                </a:lnTo>
                <a:lnTo>
                  <a:pt x="421" y="6"/>
                </a:lnTo>
                <a:lnTo>
                  <a:pt x="420" y="8"/>
                </a:lnTo>
                <a:lnTo>
                  <a:pt x="420" y="8"/>
                </a:lnTo>
                <a:lnTo>
                  <a:pt x="420" y="8"/>
                </a:lnTo>
                <a:lnTo>
                  <a:pt x="420" y="8"/>
                </a:lnTo>
                <a:lnTo>
                  <a:pt x="418" y="25"/>
                </a:lnTo>
                <a:lnTo>
                  <a:pt x="418" y="25"/>
                </a:lnTo>
                <a:lnTo>
                  <a:pt x="418" y="40"/>
                </a:lnTo>
                <a:lnTo>
                  <a:pt x="418" y="40"/>
                </a:lnTo>
                <a:lnTo>
                  <a:pt x="418" y="43"/>
                </a:lnTo>
                <a:lnTo>
                  <a:pt x="418" y="43"/>
                </a:lnTo>
                <a:lnTo>
                  <a:pt x="418" y="44"/>
                </a:lnTo>
                <a:lnTo>
                  <a:pt x="418" y="44"/>
                </a:lnTo>
                <a:lnTo>
                  <a:pt x="418" y="47"/>
                </a:lnTo>
                <a:lnTo>
                  <a:pt x="418" y="47"/>
                </a:lnTo>
                <a:lnTo>
                  <a:pt x="418" y="69"/>
                </a:lnTo>
                <a:lnTo>
                  <a:pt x="418" y="69"/>
                </a:lnTo>
                <a:lnTo>
                  <a:pt x="418" y="85"/>
                </a:lnTo>
                <a:lnTo>
                  <a:pt x="418" y="85"/>
                </a:lnTo>
                <a:lnTo>
                  <a:pt x="418" y="103"/>
                </a:lnTo>
                <a:lnTo>
                  <a:pt x="418" y="103"/>
                </a:lnTo>
                <a:lnTo>
                  <a:pt x="420" y="104"/>
                </a:lnTo>
                <a:lnTo>
                  <a:pt x="420" y="104"/>
                </a:lnTo>
                <a:lnTo>
                  <a:pt x="421" y="106"/>
                </a:lnTo>
                <a:lnTo>
                  <a:pt x="420" y="107"/>
                </a:lnTo>
                <a:lnTo>
                  <a:pt x="420" y="107"/>
                </a:lnTo>
                <a:lnTo>
                  <a:pt x="418" y="109"/>
                </a:lnTo>
                <a:lnTo>
                  <a:pt x="418" y="111"/>
                </a:lnTo>
                <a:lnTo>
                  <a:pt x="418" y="111"/>
                </a:lnTo>
                <a:lnTo>
                  <a:pt x="418" y="136"/>
                </a:lnTo>
                <a:lnTo>
                  <a:pt x="418" y="136"/>
                </a:lnTo>
                <a:lnTo>
                  <a:pt x="416" y="147"/>
                </a:lnTo>
                <a:lnTo>
                  <a:pt x="416" y="147"/>
                </a:lnTo>
                <a:lnTo>
                  <a:pt x="416" y="177"/>
                </a:lnTo>
                <a:lnTo>
                  <a:pt x="416" y="177"/>
                </a:lnTo>
                <a:lnTo>
                  <a:pt x="418" y="178"/>
                </a:lnTo>
                <a:lnTo>
                  <a:pt x="418" y="178"/>
                </a:lnTo>
                <a:lnTo>
                  <a:pt x="418" y="180"/>
                </a:lnTo>
                <a:lnTo>
                  <a:pt x="418" y="181"/>
                </a:lnTo>
                <a:lnTo>
                  <a:pt x="418" y="181"/>
                </a:lnTo>
                <a:lnTo>
                  <a:pt x="416" y="183"/>
                </a:lnTo>
                <a:lnTo>
                  <a:pt x="416" y="183"/>
                </a:lnTo>
                <a:lnTo>
                  <a:pt x="416" y="229"/>
                </a:lnTo>
                <a:lnTo>
                  <a:pt x="416" y="229"/>
                </a:lnTo>
                <a:lnTo>
                  <a:pt x="418" y="238"/>
                </a:lnTo>
                <a:lnTo>
                  <a:pt x="418" y="238"/>
                </a:lnTo>
                <a:lnTo>
                  <a:pt x="418" y="240"/>
                </a:lnTo>
                <a:lnTo>
                  <a:pt x="418" y="240"/>
                </a:lnTo>
                <a:lnTo>
                  <a:pt x="420" y="241"/>
                </a:lnTo>
                <a:lnTo>
                  <a:pt x="418" y="243"/>
                </a:lnTo>
                <a:lnTo>
                  <a:pt x="418" y="243"/>
                </a:lnTo>
                <a:lnTo>
                  <a:pt x="418" y="245"/>
                </a:lnTo>
                <a:lnTo>
                  <a:pt x="418" y="246"/>
                </a:lnTo>
                <a:lnTo>
                  <a:pt x="418" y="246"/>
                </a:lnTo>
                <a:lnTo>
                  <a:pt x="420" y="264"/>
                </a:lnTo>
                <a:lnTo>
                  <a:pt x="420" y="264"/>
                </a:lnTo>
                <a:lnTo>
                  <a:pt x="420" y="275"/>
                </a:lnTo>
                <a:lnTo>
                  <a:pt x="420" y="275"/>
                </a:lnTo>
                <a:lnTo>
                  <a:pt x="420" y="284"/>
                </a:lnTo>
                <a:lnTo>
                  <a:pt x="420" y="284"/>
                </a:lnTo>
                <a:lnTo>
                  <a:pt x="418" y="287"/>
                </a:lnTo>
                <a:lnTo>
                  <a:pt x="416" y="289"/>
                </a:lnTo>
                <a:lnTo>
                  <a:pt x="416" y="289"/>
                </a:lnTo>
                <a:lnTo>
                  <a:pt x="396" y="290"/>
                </a:lnTo>
                <a:lnTo>
                  <a:pt x="396" y="290"/>
                </a:lnTo>
                <a:lnTo>
                  <a:pt x="387" y="290"/>
                </a:lnTo>
                <a:lnTo>
                  <a:pt x="387" y="290"/>
                </a:lnTo>
                <a:lnTo>
                  <a:pt x="383" y="290"/>
                </a:lnTo>
                <a:lnTo>
                  <a:pt x="383" y="290"/>
                </a:lnTo>
                <a:lnTo>
                  <a:pt x="382" y="287"/>
                </a:lnTo>
                <a:lnTo>
                  <a:pt x="382" y="287"/>
                </a:lnTo>
                <a:lnTo>
                  <a:pt x="377" y="286"/>
                </a:lnTo>
                <a:lnTo>
                  <a:pt x="377" y="286"/>
                </a:lnTo>
                <a:lnTo>
                  <a:pt x="372" y="286"/>
                </a:lnTo>
                <a:lnTo>
                  <a:pt x="372" y="286"/>
                </a:lnTo>
                <a:lnTo>
                  <a:pt x="371" y="284"/>
                </a:lnTo>
                <a:lnTo>
                  <a:pt x="371" y="281"/>
                </a:lnTo>
                <a:lnTo>
                  <a:pt x="371" y="281"/>
                </a:lnTo>
                <a:lnTo>
                  <a:pt x="371" y="270"/>
                </a:lnTo>
                <a:lnTo>
                  <a:pt x="371" y="270"/>
                </a:lnTo>
                <a:lnTo>
                  <a:pt x="371" y="264"/>
                </a:lnTo>
                <a:lnTo>
                  <a:pt x="371" y="264"/>
                </a:lnTo>
                <a:lnTo>
                  <a:pt x="372" y="257"/>
                </a:lnTo>
                <a:lnTo>
                  <a:pt x="372" y="249"/>
                </a:lnTo>
                <a:lnTo>
                  <a:pt x="372" y="249"/>
                </a:lnTo>
                <a:lnTo>
                  <a:pt x="372" y="245"/>
                </a:lnTo>
                <a:lnTo>
                  <a:pt x="372" y="245"/>
                </a:lnTo>
                <a:lnTo>
                  <a:pt x="374" y="240"/>
                </a:lnTo>
                <a:lnTo>
                  <a:pt x="374" y="240"/>
                </a:lnTo>
                <a:lnTo>
                  <a:pt x="374" y="234"/>
                </a:lnTo>
                <a:lnTo>
                  <a:pt x="374" y="234"/>
                </a:lnTo>
                <a:lnTo>
                  <a:pt x="371" y="234"/>
                </a:lnTo>
                <a:lnTo>
                  <a:pt x="371" y="234"/>
                </a:lnTo>
                <a:lnTo>
                  <a:pt x="369" y="235"/>
                </a:lnTo>
                <a:lnTo>
                  <a:pt x="368" y="235"/>
                </a:lnTo>
                <a:lnTo>
                  <a:pt x="368" y="235"/>
                </a:lnTo>
                <a:lnTo>
                  <a:pt x="364" y="234"/>
                </a:lnTo>
                <a:lnTo>
                  <a:pt x="364" y="234"/>
                </a:lnTo>
                <a:lnTo>
                  <a:pt x="355" y="234"/>
                </a:lnTo>
                <a:lnTo>
                  <a:pt x="355" y="234"/>
                </a:lnTo>
                <a:lnTo>
                  <a:pt x="319" y="237"/>
                </a:lnTo>
                <a:lnTo>
                  <a:pt x="319" y="237"/>
                </a:lnTo>
                <a:lnTo>
                  <a:pt x="292" y="238"/>
                </a:lnTo>
                <a:lnTo>
                  <a:pt x="292" y="238"/>
                </a:lnTo>
                <a:lnTo>
                  <a:pt x="271" y="240"/>
                </a:lnTo>
                <a:lnTo>
                  <a:pt x="251" y="241"/>
                </a:lnTo>
                <a:lnTo>
                  <a:pt x="251" y="241"/>
                </a:lnTo>
                <a:lnTo>
                  <a:pt x="229" y="243"/>
                </a:lnTo>
                <a:lnTo>
                  <a:pt x="205" y="245"/>
                </a:lnTo>
                <a:lnTo>
                  <a:pt x="205" y="245"/>
                </a:lnTo>
                <a:lnTo>
                  <a:pt x="189" y="245"/>
                </a:lnTo>
                <a:lnTo>
                  <a:pt x="189" y="245"/>
                </a:lnTo>
                <a:lnTo>
                  <a:pt x="174" y="246"/>
                </a:lnTo>
                <a:lnTo>
                  <a:pt x="174" y="246"/>
                </a:lnTo>
                <a:lnTo>
                  <a:pt x="150" y="249"/>
                </a:lnTo>
                <a:lnTo>
                  <a:pt x="150" y="249"/>
                </a:lnTo>
                <a:lnTo>
                  <a:pt x="117" y="251"/>
                </a:lnTo>
                <a:lnTo>
                  <a:pt x="117" y="251"/>
                </a:lnTo>
                <a:lnTo>
                  <a:pt x="101" y="251"/>
                </a:lnTo>
                <a:lnTo>
                  <a:pt x="101" y="251"/>
                </a:lnTo>
                <a:lnTo>
                  <a:pt x="71" y="252"/>
                </a:lnTo>
                <a:lnTo>
                  <a:pt x="71" y="252"/>
                </a:lnTo>
                <a:lnTo>
                  <a:pt x="50" y="254"/>
                </a:lnTo>
                <a:lnTo>
                  <a:pt x="50" y="254"/>
                </a:lnTo>
                <a:lnTo>
                  <a:pt x="49" y="256"/>
                </a:lnTo>
                <a:lnTo>
                  <a:pt x="49" y="256"/>
                </a:lnTo>
                <a:lnTo>
                  <a:pt x="47" y="256"/>
                </a:lnTo>
                <a:lnTo>
                  <a:pt x="46" y="256"/>
                </a:lnTo>
                <a:lnTo>
                  <a:pt x="46" y="256"/>
                </a:lnTo>
                <a:lnTo>
                  <a:pt x="44" y="256"/>
                </a:lnTo>
                <a:lnTo>
                  <a:pt x="44" y="256"/>
                </a:lnTo>
                <a:lnTo>
                  <a:pt x="44" y="256"/>
                </a:lnTo>
                <a:lnTo>
                  <a:pt x="44" y="256"/>
                </a:lnTo>
                <a:lnTo>
                  <a:pt x="44" y="257"/>
                </a:lnTo>
                <a:lnTo>
                  <a:pt x="44" y="257"/>
                </a:lnTo>
                <a:lnTo>
                  <a:pt x="46" y="273"/>
                </a:lnTo>
                <a:lnTo>
                  <a:pt x="46" y="273"/>
                </a:lnTo>
                <a:lnTo>
                  <a:pt x="47" y="284"/>
                </a:lnTo>
                <a:lnTo>
                  <a:pt x="47" y="284"/>
                </a:lnTo>
                <a:lnTo>
                  <a:pt x="47" y="290"/>
                </a:lnTo>
                <a:lnTo>
                  <a:pt x="47" y="290"/>
                </a:lnTo>
                <a:lnTo>
                  <a:pt x="47" y="292"/>
                </a:lnTo>
                <a:lnTo>
                  <a:pt x="46" y="292"/>
                </a:lnTo>
                <a:lnTo>
                  <a:pt x="46" y="292"/>
                </a:lnTo>
                <a:lnTo>
                  <a:pt x="33" y="293"/>
                </a:lnTo>
                <a:lnTo>
                  <a:pt x="33" y="293"/>
                </a:lnTo>
                <a:lnTo>
                  <a:pt x="19" y="297"/>
                </a:lnTo>
                <a:lnTo>
                  <a:pt x="19" y="297"/>
                </a:lnTo>
                <a:lnTo>
                  <a:pt x="16" y="298"/>
                </a:lnTo>
                <a:lnTo>
                  <a:pt x="16" y="298"/>
                </a:lnTo>
                <a:lnTo>
                  <a:pt x="13" y="297"/>
                </a:lnTo>
                <a:lnTo>
                  <a:pt x="11" y="295"/>
                </a:lnTo>
                <a:lnTo>
                  <a:pt x="11" y="295"/>
                </a:lnTo>
                <a:lnTo>
                  <a:pt x="9" y="293"/>
                </a:lnTo>
                <a:lnTo>
                  <a:pt x="9" y="293"/>
                </a:lnTo>
                <a:lnTo>
                  <a:pt x="8" y="292"/>
                </a:lnTo>
                <a:lnTo>
                  <a:pt x="8" y="290"/>
                </a:lnTo>
                <a:lnTo>
                  <a:pt x="8" y="290"/>
                </a:lnTo>
                <a:lnTo>
                  <a:pt x="11" y="287"/>
                </a:lnTo>
                <a:lnTo>
                  <a:pt x="11" y="284"/>
                </a:lnTo>
                <a:lnTo>
                  <a:pt x="11" y="284"/>
                </a:lnTo>
                <a:lnTo>
                  <a:pt x="9" y="262"/>
                </a:lnTo>
                <a:lnTo>
                  <a:pt x="9" y="238"/>
                </a:lnTo>
                <a:lnTo>
                  <a:pt x="9" y="238"/>
                </a:lnTo>
                <a:lnTo>
                  <a:pt x="9" y="210"/>
                </a:lnTo>
                <a:lnTo>
                  <a:pt x="9" y="210"/>
                </a:lnTo>
                <a:lnTo>
                  <a:pt x="11" y="202"/>
                </a:lnTo>
                <a:lnTo>
                  <a:pt x="11" y="202"/>
                </a:lnTo>
                <a:lnTo>
                  <a:pt x="9" y="186"/>
                </a:lnTo>
                <a:lnTo>
                  <a:pt x="9" y="186"/>
                </a:lnTo>
                <a:lnTo>
                  <a:pt x="8" y="164"/>
                </a:lnTo>
                <a:lnTo>
                  <a:pt x="8" y="164"/>
                </a:lnTo>
                <a:lnTo>
                  <a:pt x="8" y="147"/>
                </a:lnTo>
                <a:lnTo>
                  <a:pt x="8" y="147"/>
                </a:lnTo>
                <a:lnTo>
                  <a:pt x="6" y="123"/>
                </a:lnTo>
                <a:lnTo>
                  <a:pt x="6" y="123"/>
                </a:lnTo>
                <a:lnTo>
                  <a:pt x="5" y="122"/>
                </a:lnTo>
                <a:lnTo>
                  <a:pt x="5" y="122"/>
                </a:lnTo>
                <a:lnTo>
                  <a:pt x="3" y="122"/>
                </a:lnTo>
                <a:lnTo>
                  <a:pt x="3" y="118"/>
                </a:lnTo>
                <a:lnTo>
                  <a:pt x="3" y="118"/>
                </a:lnTo>
                <a:lnTo>
                  <a:pt x="5" y="117"/>
                </a:lnTo>
                <a:lnTo>
                  <a:pt x="5" y="117"/>
                </a:lnTo>
                <a:lnTo>
                  <a:pt x="6" y="115"/>
                </a:lnTo>
                <a:lnTo>
                  <a:pt x="6" y="114"/>
                </a:lnTo>
                <a:lnTo>
                  <a:pt x="6" y="114"/>
                </a:lnTo>
                <a:lnTo>
                  <a:pt x="6" y="106"/>
                </a:lnTo>
                <a:lnTo>
                  <a:pt x="6" y="106"/>
                </a:lnTo>
                <a:lnTo>
                  <a:pt x="6" y="104"/>
                </a:lnTo>
                <a:lnTo>
                  <a:pt x="6" y="104"/>
                </a:lnTo>
                <a:lnTo>
                  <a:pt x="5" y="104"/>
                </a:lnTo>
                <a:lnTo>
                  <a:pt x="5" y="104"/>
                </a:lnTo>
                <a:lnTo>
                  <a:pt x="2" y="104"/>
                </a:lnTo>
                <a:lnTo>
                  <a:pt x="2" y="104"/>
                </a:lnTo>
                <a:lnTo>
                  <a:pt x="0" y="103"/>
                </a:lnTo>
                <a:lnTo>
                  <a:pt x="0" y="103"/>
                </a:lnTo>
                <a:lnTo>
                  <a:pt x="2" y="101"/>
                </a:lnTo>
                <a:lnTo>
                  <a:pt x="2" y="101"/>
                </a:lnTo>
                <a:lnTo>
                  <a:pt x="3" y="101"/>
                </a:lnTo>
                <a:lnTo>
                  <a:pt x="3" y="101"/>
                </a:lnTo>
                <a:lnTo>
                  <a:pt x="32" y="98"/>
                </a:lnTo>
                <a:lnTo>
                  <a:pt x="32" y="98"/>
                </a:lnTo>
                <a:lnTo>
                  <a:pt x="38" y="95"/>
                </a:lnTo>
                <a:lnTo>
                  <a:pt x="38" y="95"/>
                </a:lnTo>
                <a:lnTo>
                  <a:pt x="41" y="95"/>
                </a:lnTo>
                <a:lnTo>
                  <a:pt x="43" y="98"/>
                </a:lnTo>
                <a:lnTo>
                  <a:pt x="43" y="98"/>
                </a:lnTo>
                <a:lnTo>
                  <a:pt x="43" y="101"/>
                </a:lnTo>
                <a:lnTo>
                  <a:pt x="41" y="101"/>
                </a:lnTo>
                <a:lnTo>
                  <a:pt x="39" y="101"/>
                </a:lnTo>
                <a:lnTo>
                  <a:pt x="39" y="101"/>
                </a:lnTo>
                <a:lnTo>
                  <a:pt x="35" y="101"/>
                </a:lnTo>
                <a:lnTo>
                  <a:pt x="35" y="101"/>
                </a:lnTo>
                <a:lnTo>
                  <a:pt x="38" y="103"/>
                </a:lnTo>
                <a:lnTo>
                  <a:pt x="38" y="103"/>
                </a:lnTo>
                <a:lnTo>
                  <a:pt x="39" y="106"/>
                </a:lnTo>
                <a:lnTo>
                  <a:pt x="39" y="106"/>
                </a:lnTo>
                <a:lnTo>
                  <a:pt x="39" y="106"/>
                </a:lnTo>
                <a:lnTo>
                  <a:pt x="39" y="106"/>
                </a:lnTo>
                <a:lnTo>
                  <a:pt x="41" y="107"/>
                </a:lnTo>
                <a:lnTo>
                  <a:pt x="41" y="109"/>
                </a:lnTo>
                <a:lnTo>
                  <a:pt x="41" y="109"/>
                </a:lnTo>
                <a:lnTo>
                  <a:pt x="41" y="111"/>
                </a:lnTo>
                <a:lnTo>
                  <a:pt x="41" y="111"/>
                </a:lnTo>
                <a:lnTo>
                  <a:pt x="39" y="114"/>
                </a:lnTo>
                <a:lnTo>
                  <a:pt x="39" y="114"/>
                </a:lnTo>
                <a:lnTo>
                  <a:pt x="41" y="128"/>
                </a:lnTo>
                <a:lnTo>
                  <a:pt x="41" y="128"/>
                </a:lnTo>
                <a:lnTo>
                  <a:pt x="41" y="186"/>
                </a:lnTo>
                <a:lnTo>
                  <a:pt x="41" y="186"/>
                </a:lnTo>
                <a:lnTo>
                  <a:pt x="41" y="188"/>
                </a:lnTo>
                <a:lnTo>
                  <a:pt x="41" y="188"/>
                </a:lnTo>
                <a:lnTo>
                  <a:pt x="43" y="189"/>
                </a:lnTo>
                <a:lnTo>
                  <a:pt x="43" y="193"/>
                </a:lnTo>
                <a:lnTo>
                  <a:pt x="43" y="193"/>
                </a:lnTo>
                <a:lnTo>
                  <a:pt x="41" y="193"/>
                </a:lnTo>
                <a:lnTo>
                  <a:pt x="41" y="193"/>
                </a:lnTo>
                <a:lnTo>
                  <a:pt x="41" y="194"/>
                </a:lnTo>
                <a:lnTo>
                  <a:pt x="41" y="194"/>
                </a:lnTo>
                <a:lnTo>
                  <a:pt x="41" y="199"/>
                </a:lnTo>
                <a:lnTo>
                  <a:pt x="41" y="199"/>
                </a:lnTo>
                <a:lnTo>
                  <a:pt x="41" y="200"/>
                </a:lnTo>
                <a:lnTo>
                  <a:pt x="43" y="202"/>
                </a:lnTo>
                <a:lnTo>
                  <a:pt x="43" y="202"/>
                </a:lnTo>
                <a:lnTo>
                  <a:pt x="43" y="204"/>
                </a:lnTo>
                <a:lnTo>
                  <a:pt x="43" y="204"/>
                </a:lnTo>
                <a:lnTo>
                  <a:pt x="46" y="204"/>
                </a:lnTo>
                <a:lnTo>
                  <a:pt x="46" y="204"/>
                </a:lnTo>
                <a:lnTo>
                  <a:pt x="60" y="205"/>
                </a:lnTo>
                <a:lnTo>
                  <a:pt x="60" y="205"/>
                </a:lnTo>
                <a:lnTo>
                  <a:pt x="73" y="205"/>
                </a:lnTo>
                <a:lnTo>
                  <a:pt x="84" y="204"/>
                </a:lnTo>
                <a:lnTo>
                  <a:pt x="84" y="204"/>
                </a:lnTo>
                <a:lnTo>
                  <a:pt x="121" y="200"/>
                </a:lnTo>
                <a:lnTo>
                  <a:pt x="121" y="200"/>
                </a:lnTo>
                <a:lnTo>
                  <a:pt x="156" y="197"/>
                </a:lnTo>
                <a:lnTo>
                  <a:pt x="156" y="197"/>
                </a:lnTo>
                <a:lnTo>
                  <a:pt x="189" y="194"/>
                </a:lnTo>
                <a:lnTo>
                  <a:pt x="189" y="194"/>
                </a:lnTo>
                <a:lnTo>
                  <a:pt x="211" y="193"/>
                </a:lnTo>
                <a:lnTo>
                  <a:pt x="211" y="193"/>
                </a:lnTo>
                <a:lnTo>
                  <a:pt x="238" y="193"/>
                </a:lnTo>
                <a:lnTo>
                  <a:pt x="238" y="193"/>
                </a:lnTo>
                <a:lnTo>
                  <a:pt x="267" y="191"/>
                </a:lnTo>
                <a:lnTo>
                  <a:pt x="267" y="191"/>
                </a:lnTo>
                <a:lnTo>
                  <a:pt x="289" y="188"/>
                </a:lnTo>
                <a:lnTo>
                  <a:pt x="289" y="188"/>
                </a:lnTo>
                <a:lnTo>
                  <a:pt x="297" y="188"/>
                </a:lnTo>
                <a:lnTo>
                  <a:pt x="297" y="188"/>
                </a:lnTo>
                <a:lnTo>
                  <a:pt x="300" y="188"/>
                </a:lnTo>
                <a:lnTo>
                  <a:pt x="300" y="188"/>
                </a:lnTo>
                <a:lnTo>
                  <a:pt x="303" y="188"/>
                </a:lnTo>
                <a:lnTo>
                  <a:pt x="303" y="188"/>
                </a:lnTo>
                <a:lnTo>
                  <a:pt x="309" y="188"/>
                </a:lnTo>
                <a:lnTo>
                  <a:pt x="309" y="188"/>
                </a:lnTo>
                <a:lnTo>
                  <a:pt x="339" y="186"/>
                </a:lnTo>
                <a:lnTo>
                  <a:pt x="339" y="186"/>
                </a:lnTo>
                <a:lnTo>
                  <a:pt x="357" y="183"/>
                </a:lnTo>
                <a:lnTo>
                  <a:pt x="357" y="183"/>
                </a:lnTo>
                <a:lnTo>
                  <a:pt x="358" y="183"/>
                </a:lnTo>
                <a:lnTo>
                  <a:pt x="360" y="185"/>
                </a:lnTo>
                <a:lnTo>
                  <a:pt x="360" y="185"/>
                </a:lnTo>
                <a:lnTo>
                  <a:pt x="361" y="185"/>
                </a:lnTo>
                <a:lnTo>
                  <a:pt x="361" y="185"/>
                </a:lnTo>
                <a:lnTo>
                  <a:pt x="375" y="183"/>
                </a:lnTo>
                <a:lnTo>
                  <a:pt x="375" y="183"/>
                </a:lnTo>
                <a:lnTo>
                  <a:pt x="377" y="183"/>
                </a:lnTo>
                <a:lnTo>
                  <a:pt x="377" y="183"/>
                </a:lnTo>
                <a:close/>
                <a:moveTo>
                  <a:pt x="347" y="219"/>
                </a:moveTo>
                <a:lnTo>
                  <a:pt x="347" y="219"/>
                </a:lnTo>
                <a:lnTo>
                  <a:pt x="350" y="218"/>
                </a:lnTo>
                <a:lnTo>
                  <a:pt x="352" y="218"/>
                </a:lnTo>
                <a:lnTo>
                  <a:pt x="352" y="218"/>
                </a:lnTo>
                <a:lnTo>
                  <a:pt x="358" y="211"/>
                </a:lnTo>
                <a:lnTo>
                  <a:pt x="358" y="211"/>
                </a:lnTo>
                <a:lnTo>
                  <a:pt x="375" y="200"/>
                </a:lnTo>
                <a:lnTo>
                  <a:pt x="375" y="200"/>
                </a:lnTo>
                <a:lnTo>
                  <a:pt x="375" y="199"/>
                </a:lnTo>
                <a:lnTo>
                  <a:pt x="375" y="199"/>
                </a:lnTo>
                <a:lnTo>
                  <a:pt x="375" y="194"/>
                </a:lnTo>
                <a:lnTo>
                  <a:pt x="375" y="194"/>
                </a:lnTo>
                <a:lnTo>
                  <a:pt x="374" y="196"/>
                </a:lnTo>
                <a:lnTo>
                  <a:pt x="372" y="196"/>
                </a:lnTo>
                <a:lnTo>
                  <a:pt x="372" y="196"/>
                </a:lnTo>
                <a:lnTo>
                  <a:pt x="349" y="218"/>
                </a:lnTo>
                <a:lnTo>
                  <a:pt x="349" y="218"/>
                </a:lnTo>
                <a:lnTo>
                  <a:pt x="347" y="219"/>
                </a:lnTo>
                <a:lnTo>
                  <a:pt x="347" y="219"/>
                </a:lnTo>
                <a:close/>
                <a:moveTo>
                  <a:pt x="281" y="224"/>
                </a:moveTo>
                <a:lnTo>
                  <a:pt x="281" y="224"/>
                </a:lnTo>
                <a:lnTo>
                  <a:pt x="284" y="224"/>
                </a:lnTo>
                <a:lnTo>
                  <a:pt x="287" y="223"/>
                </a:lnTo>
                <a:lnTo>
                  <a:pt x="287" y="223"/>
                </a:lnTo>
                <a:lnTo>
                  <a:pt x="308" y="207"/>
                </a:lnTo>
                <a:lnTo>
                  <a:pt x="308" y="207"/>
                </a:lnTo>
                <a:lnTo>
                  <a:pt x="308" y="207"/>
                </a:lnTo>
                <a:lnTo>
                  <a:pt x="308" y="207"/>
                </a:lnTo>
                <a:lnTo>
                  <a:pt x="306" y="207"/>
                </a:lnTo>
                <a:lnTo>
                  <a:pt x="306" y="207"/>
                </a:lnTo>
                <a:lnTo>
                  <a:pt x="300" y="207"/>
                </a:lnTo>
                <a:lnTo>
                  <a:pt x="300" y="207"/>
                </a:lnTo>
                <a:lnTo>
                  <a:pt x="297" y="207"/>
                </a:lnTo>
                <a:lnTo>
                  <a:pt x="297" y="207"/>
                </a:lnTo>
                <a:lnTo>
                  <a:pt x="287" y="218"/>
                </a:lnTo>
                <a:lnTo>
                  <a:pt x="287" y="218"/>
                </a:lnTo>
                <a:lnTo>
                  <a:pt x="281" y="224"/>
                </a:lnTo>
                <a:lnTo>
                  <a:pt x="281" y="224"/>
                </a:lnTo>
                <a:close/>
                <a:moveTo>
                  <a:pt x="251" y="227"/>
                </a:moveTo>
                <a:lnTo>
                  <a:pt x="251" y="227"/>
                </a:lnTo>
                <a:lnTo>
                  <a:pt x="254" y="227"/>
                </a:lnTo>
                <a:lnTo>
                  <a:pt x="256" y="226"/>
                </a:lnTo>
                <a:lnTo>
                  <a:pt x="256" y="226"/>
                </a:lnTo>
                <a:lnTo>
                  <a:pt x="270" y="213"/>
                </a:lnTo>
                <a:lnTo>
                  <a:pt x="270" y="213"/>
                </a:lnTo>
                <a:lnTo>
                  <a:pt x="278" y="207"/>
                </a:lnTo>
                <a:lnTo>
                  <a:pt x="278" y="207"/>
                </a:lnTo>
                <a:lnTo>
                  <a:pt x="278" y="205"/>
                </a:lnTo>
                <a:lnTo>
                  <a:pt x="278" y="205"/>
                </a:lnTo>
                <a:lnTo>
                  <a:pt x="279" y="204"/>
                </a:lnTo>
                <a:lnTo>
                  <a:pt x="279" y="204"/>
                </a:lnTo>
                <a:lnTo>
                  <a:pt x="281" y="204"/>
                </a:lnTo>
                <a:lnTo>
                  <a:pt x="281" y="204"/>
                </a:lnTo>
                <a:lnTo>
                  <a:pt x="281" y="204"/>
                </a:lnTo>
                <a:lnTo>
                  <a:pt x="281" y="204"/>
                </a:lnTo>
                <a:lnTo>
                  <a:pt x="276" y="204"/>
                </a:lnTo>
                <a:lnTo>
                  <a:pt x="276" y="204"/>
                </a:lnTo>
                <a:lnTo>
                  <a:pt x="274" y="204"/>
                </a:lnTo>
                <a:lnTo>
                  <a:pt x="274" y="204"/>
                </a:lnTo>
                <a:lnTo>
                  <a:pt x="252" y="226"/>
                </a:lnTo>
                <a:lnTo>
                  <a:pt x="252" y="226"/>
                </a:lnTo>
                <a:lnTo>
                  <a:pt x="251" y="227"/>
                </a:lnTo>
                <a:lnTo>
                  <a:pt x="251" y="227"/>
                </a:lnTo>
                <a:close/>
                <a:moveTo>
                  <a:pt x="38" y="254"/>
                </a:moveTo>
                <a:lnTo>
                  <a:pt x="38" y="254"/>
                </a:lnTo>
                <a:lnTo>
                  <a:pt x="38" y="254"/>
                </a:lnTo>
                <a:lnTo>
                  <a:pt x="38" y="254"/>
                </a:lnTo>
                <a:lnTo>
                  <a:pt x="36" y="256"/>
                </a:lnTo>
                <a:lnTo>
                  <a:pt x="36" y="256"/>
                </a:lnTo>
                <a:lnTo>
                  <a:pt x="35" y="257"/>
                </a:lnTo>
                <a:lnTo>
                  <a:pt x="35" y="257"/>
                </a:lnTo>
                <a:lnTo>
                  <a:pt x="33" y="259"/>
                </a:lnTo>
                <a:lnTo>
                  <a:pt x="33" y="259"/>
                </a:lnTo>
                <a:lnTo>
                  <a:pt x="22" y="271"/>
                </a:lnTo>
                <a:lnTo>
                  <a:pt x="22" y="271"/>
                </a:lnTo>
                <a:lnTo>
                  <a:pt x="22" y="275"/>
                </a:lnTo>
                <a:lnTo>
                  <a:pt x="22" y="275"/>
                </a:lnTo>
                <a:lnTo>
                  <a:pt x="24" y="275"/>
                </a:lnTo>
                <a:lnTo>
                  <a:pt x="24" y="275"/>
                </a:lnTo>
                <a:lnTo>
                  <a:pt x="28" y="270"/>
                </a:lnTo>
                <a:lnTo>
                  <a:pt x="28" y="270"/>
                </a:lnTo>
                <a:lnTo>
                  <a:pt x="36" y="265"/>
                </a:lnTo>
                <a:lnTo>
                  <a:pt x="36" y="265"/>
                </a:lnTo>
                <a:lnTo>
                  <a:pt x="38" y="264"/>
                </a:lnTo>
                <a:lnTo>
                  <a:pt x="38" y="264"/>
                </a:lnTo>
                <a:lnTo>
                  <a:pt x="38" y="254"/>
                </a:lnTo>
                <a:lnTo>
                  <a:pt x="38" y="254"/>
                </a:lnTo>
                <a:close/>
                <a:moveTo>
                  <a:pt x="268" y="204"/>
                </a:moveTo>
                <a:lnTo>
                  <a:pt x="268" y="204"/>
                </a:lnTo>
                <a:lnTo>
                  <a:pt x="267" y="204"/>
                </a:lnTo>
                <a:lnTo>
                  <a:pt x="267" y="204"/>
                </a:lnTo>
                <a:lnTo>
                  <a:pt x="260" y="205"/>
                </a:lnTo>
                <a:lnTo>
                  <a:pt x="260" y="205"/>
                </a:lnTo>
                <a:lnTo>
                  <a:pt x="259" y="205"/>
                </a:lnTo>
                <a:lnTo>
                  <a:pt x="259" y="205"/>
                </a:lnTo>
                <a:lnTo>
                  <a:pt x="243" y="221"/>
                </a:lnTo>
                <a:lnTo>
                  <a:pt x="243" y="221"/>
                </a:lnTo>
                <a:lnTo>
                  <a:pt x="243" y="221"/>
                </a:lnTo>
                <a:lnTo>
                  <a:pt x="243" y="221"/>
                </a:lnTo>
                <a:lnTo>
                  <a:pt x="245" y="221"/>
                </a:lnTo>
                <a:lnTo>
                  <a:pt x="248" y="221"/>
                </a:lnTo>
                <a:lnTo>
                  <a:pt x="248" y="221"/>
                </a:lnTo>
                <a:lnTo>
                  <a:pt x="257" y="211"/>
                </a:lnTo>
                <a:lnTo>
                  <a:pt x="257" y="211"/>
                </a:lnTo>
                <a:lnTo>
                  <a:pt x="268" y="204"/>
                </a:lnTo>
                <a:lnTo>
                  <a:pt x="268" y="204"/>
                </a:lnTo>
                <a:close/>
                <a:moveTo>
                  <a:pt x="290" y="207"/>
                </a:moveTo>
                <a:lnTo>
                  <a:pt x="290" y="207"/>
                </a:lnTo>
                <a:lnTo>
                  <a:pt x="284" y="208"/>
                </a:lnTo>
                <a:lnTo>
                  <a:pt x="284" y="208"/>
                </a:lnTo>
                <a:lnTo>
                  <a:pt x="281" y="208"/>
                </a:lnTo>
                <a:lnTo>
                  <a:pt x="281" y="208"/>
                </a:lnTo>
                <a:lnTo>
                  <a:pt x="265" y="224"/>
                </a:lnTo>
                <a:lnTo>
                  <a:pt x="265" y="224"/>
                </a:lnTo>
                <a:lnTo>
                  <a:pt x="265" y="226"/>
                </a:lnTo>
                <a:lnTo>
                  <a:pt x="265" y="226"/>
                </a:lnTo>
                <a:lnTo>
                  <a:pt x="268" y="226"/>
                </a:lnTo>
                <a:lnTo>
                  <a:pt x="270" y="224"/>
                </a:lnTo>
                <a:lnTo>
                  <a:pt x="270" y="224"/>
                </a:lnTo>
                <a:lnTo>
                  <a:pt x="289" y="208"/>
                </a:lnTo>
                <a:lnTo>
                  <a:pt x="289" y="208"/>
                </a:lnTo>
                <a:lnTo>
                  <a:pt x="290" y="207"/>
                </a:lnTo>
                <a:lnTo>
                  <a:pt x="290" y="207"/>
                </a:lnTo>
                <a:close/>
                <a:moveTo>
                  <a:pt x="338" y="163"/>
                </a:moveTo>
                <a:lnTo>
                  <a:pt x="338" y="163"/>
                </a:lnTo>
                <a:lnTo>
                  <a:pt x="349" y="161"/>
                </a:lnTo>
                <a:lnTo>
                  <a:pt x="357" y="159"/>
                </a:lnTo>
                <a:lnTo>
                  <a:pt x="357" y="159"/>
                </a:lnTo>
                <a:lnTo>
                  <a:pt x="355" y="158"/>
                </a:lnTo>
                <a:lnTo>
                  <a:pt x="352" y="156"/>
                </a:lnTo>
                <a:lnTo>
                  <a:pt x="352" y="156"/>
                </a:lnTo>
                <a:lnTo>
                  <a:pt x="350" y="158"/>
                </a:lnTo>
                <a:lnTo>
                  <a:pt x="350" y="158"/>
                </a:lnTo>
                <a:lnTo>
                  <a:pt x="347" y="156"/>
                </a:lnTo>
                <a:lnTo>
                  <a:pt x="347" y="155"/>
                </a:lnTo>
                <a:lnTo>
                  <a:pt x="347" y="155"/>
                </a:lnTo>
                <a:lnTo>
                  <a:pt x="349" y="152"/>
                </a:lnTo>
                <a:lnTo>
                  <a:pt x="349" y="152"/>
                </a:lnTo>
                <a:lnTo>
                  <a:pt x="349" y="150"/>
                </a:lnTo>
                <a:lnTo>
                  <a:pt x="349" y="150"/>
                </a:lnTo>
                <a:lnTo>
                  <a:pt x="349" y="152"/>
                </a:lnTo>
                <a:lnTo>
                  <a:pt x="349" y="152"/>
                </a:lnTo>
                <a:lnTo>
                  <a:pt x="344" y="155"/>
                </a:lnTo>
                <a:lnTo>
                  <a:pt x="344" y="155"/>
                </a:lnTo>
                <a:lnTo>
                  <a:pt x="342" y="158"/>
                </a:lnTo>
                <a:lnTo>
                  <a:pt x="342" y="158"/>
                </a:lnTo>
                <a:lnTo>
                  <a:pt x="341" y="159"/>
                </a:lnTo>
                <a:lnTo>
                  <a:pt x="338" y="163"/>
                </a:lnTo>
                <a:lnTo>
                  <a:pt x="338" y="163"/>
                </a:lnTo>
                <a:close/>
                <a:moveTo>
                  <a:pt x="350" y="166"/>
                </a:moveTo>
                <a:lnTo>
                  <a:pt x="350" y="166"/>
                </a:lnTo>
                <a:lnTo>
                  <a:pt x="350" y="166"/>
                </a:lnTo>
                <a:lnTo>
                  <a:pt x="350" y="166"/>
                </a:lnTo>
                <a:lnTo>
                  <a:pt x="342" y="166"/>
                </a:lnTo>
                <a:lnTo>
                  <a:pt x="342" y="166"/>
                </a:lnTo>
                <a:lnTo>
                  <a:pt x="317" y="166"/>
                </a:lnTo>
                <a:lnTo>
                  <a:pt x="317" y="166"/>
                </a:lnTo>
                <a:lnTo>
                  <a:pt x="303" y="166"/>
                </a:lnTo>
                <a:lnTo>
                  <a:pt x="303" y="166"/>
                </a:lnTo>
                <a:lnTo>
                  <a:pt x="292" y="164"/>
                </a:lnTo>
                <a:lnTo>
                  <a:pt x="292" y="164"/>
                </a:lnTo>
                <a:lnTo>
                  <a:pt x="292" y="166"/>
                </a:lnTo>
                <a:lnTo>
                  <a:pt x="292" y="166"/>
                </a:lnTo>
                <a:lnTo>
                  <a:pt x="300" y="167"/>
                </a:lnTo>
                <a:lnTo>
                  <a:pt x="300" y="167"/>
                </a:lnTo>
                <a:lnTo>
                  <a:pt x="322" y="167"/>
                </a:lnTo>
                <a:lnTo>
                  <a:pt x="345" y="166"/>
                </a:lnTo>
                <a:lnTo>
                  <a:pt x="345" y="166"/>
                </a:lnTo>
                <a:lnTo>
                  <a:pt x="350" y="166"/>
                </a:lnTo>
                <a:lnTo>
                  <a:pt x="350" y="166"/>
                </a:lnTo>
                <a:close/>
                <a:moveTo>
                  <a:pt x="226" y="234"/>
                </a:moveTo>
                <a:lnTo>
                  <a:pt x="226" y="234"/>
                </a:lnTo>
                <a:lnTo>
                  <a:pt x="222" y="234"/>
                </a:lnTo>
                <a:lnTo>
                  <a:pt x="222" y="234"/>
                </a:lnTo>
                <a:lnTo>
                  <a:pt x="218" y="238"/>
                </a:lnTo>
                <a:lnTo>
                  <a:pt x="218" y="238"/>
                </a:lnTo>
                <a:lnTo>
                  <a:pt x="240" y="237"/>
                </a:lnTo>
                <a:lnTo>
                  <a:pt x="240" y="237"/>
                </a:lnTo>
                <a:lnTo>
                  <a:pt x="243" y="232"/>
                </a:lnTo>
                <a:lnTo>
                  <a:pt x="243" y="232"/>
                </a:lnTo>
                <a:lnTo>
                  <a:pt x="240" y="232"/>
                </a:lnTo>
                <a:lnTo>
                  <a:pt x="240" y="232"/>
                </a:lnTo>
                <a:lnTo>
                  <a:pt x="235" y="234"/>
                </a:lnTo>
                <a:lnTo>
                  <a:pt x="235" y="234"/>
                </a:lnTo>
                <a:lnTo>
                  <a:pt x="229" y="237"/>
                </a:lnTo>
                <a:lnTo>
                  <a:pt x="229" y="237"/>
                </a:lnTo>
                <a:lnTo>
                  <a:pt x="227" y="237"/>
                </a:lnTo>
                <a:lnTo>
                  <a:pt x="226" y="237"/>
                </a:lnTo>
                <a:lnTo>
                  <a:pt x="226" y="237"/>
                </a:lnTo>
                <a:lnTo>
                  <a:pt x="226" y="235"/>
                </a:lnTo>
                <a:lnTo>
                  <a:pt x="226" y="234"/>
                </a:lnTo>
                <a:lnTo>
                  <a:pt x="226" y="234"/>
                </a:lnTo>
                <a:close/>
                <a:moveTo>
                  <a:pt x="196" y="200"/>
                </a:moveTo>
                <a:lnTo>
                  <a:pt x="196" y="200"/>
                </a:lnTo>
                <a:lnTo>
                  <a:pt x="192" y="202"/>
                </a:lnTo>
                <a:lnTo>
                  <a:pt x="192" y="202"/>
                </a:lnTo>
                <a:lnTo>
                  <a:pt x="191" y="202"/>
                </a:lnTo>
                <a:lnTo>
                  <a:pt x="188" y="204"/>
                </a:lnTo>
                <a:lnTo>
                  <a:pt x="188" y="204"/>
                </a:lnTo>
                <a:lnTo>
                  <a:pt x="181" y="211"/>
                </a:lnTo>
                <a:lnTo>
                  <a:pt x="181" y="211"/>
                </a:lnTo>
                <a:lnTo>
                  <a:pt x="180" y="213"/>
                </a:lnTo>
                <a:lnTo>
                  <a:pt x="180" y="213"/>
                </a:lnTo>
                <a:lnTo>
                  <a:pt x="185" y="213"/>
                </a:lnTo>
                <a:lnTo>
                  <a:pt x="185" y="213"/>
                </a:lnTo>
                <a:lnTo>
                  <a:pt x="185" y="211"/>
                </a:lnTo>
                <a:lnTo>
                  <a:pt x="185" y="211"/>
                </a:lnTo>
                <a:lnTo>
                  <a:pt x="194" y="204"/>
                </a:lnTo>
                <a:lnTo>
                  <a:pt x="194" y="204"/>
                </a:lnTo>
                <a:lnTo>
                  <a:pt x="196" y="200"/>
                </a:lnTo>
                <a:lnTo>
                  <a:pt x="196" y="200"/>
                </a:lnTo>
                <a:close/>
                <a:moveTo>
                  <a:pt x="210" y="207"/>
                </a:moveTo>
                <a:lnTo>
                  <a:pt x="210" y="207"/>
                </a:lnTo>
                <a:lnTo>
                  <a:pt x="210" y="205"/>
                </a:lnTo>
                <a:lnTo>
                  <a:pt x="210" y="205"/>
                </a:lnTo>
                <a:lnTo>
                  <a:pt x="202" y="205"/>
                </a:lnTo>
                <a:lnTo>
                  <a:pt x="202" y="205"/>
                </a:lnTo>
                <a:lnTo>
                  <a:pt x="200" y="207"/>
                </a:lnTo>
                <a:lnTo>
                  <a:pt x="200" y="207"/>
                </a:lnTo>
                <a:lnTo>
                  <a:pt x="196" y="211"/>
                </a:lnTo>
                <a:lnTo>
                  <a:pt x="196" y="211"/>
                </a:lnTo>
                <a:lnTo>
                  <a:pt x="196" y="213"/>
                </a:lnTo>
                <a:lnTo>
                  <a:pt x="196" y="213"/>
                </a:lnTo>
                <a:lnTo>
                  <a:pt x="202" y="211"/>
                </a:lnTo>
                <a:lnTo>
                  <a:pt x="202" y="211"/>
                </a:lnTo>
                <a:lnTo>
                  <a:pt x="204" y="211"/>
                </a:lnTo>
                <a:lnTo>
                  <a:pt x="204" y="211"/>
                </a:lnTo>
                <a:lnTo>
                  <a:pt x="210" y="207"/>
                </a:lnTo>
                <a:lnTo>
                  <a:pt x="210" y="207"/>
                </a:lnTo>
                <a:close/>
                <a:moveTo>
                  <a:pt x="334" y="207"/>
                </a:moveTo>
                <a:lnTo>
                  <a:pt x="334" y="207"/>
                </a:lnTo>
                <a:lnTo>
                  <a:pt x="331" y="207"/>
                </a:lnTo>
                <a:lnTo>
                  <a:pt x="331" y="207"/>
                </a:lnTo>
                <a:lnTo>
                  <a:pt x="328" y="207"/>
                </a:lnTo>
                <a:lnTo>
                  <a:pt x="328" y="207"/>
                </a:lnTo>
                <a:lnTo>
                  <a:pt x="316" y="219"/>
                </a:lnTo>
                <a:lnTo>
                  <a:pt x="316" y="219"/>
                </a:lnTo>
                <a:lnTo>
                  <a:pt x="314" y="221"/>
                </a:lnTo>
                <a:lnTo>
                  <a:pt x="314" y="221"/>
                </a:lnTo>
                <a:lnTo>
                  <a:pt x="317" y="221"/>
                </a:lnTo>
                <a:lnTo>
                  <a:pt x="317" y="221"/>
                </a:lnTo>
                <a:lnTo>
                  <a:pt x="334" y="207"/>
                </a:lnTo>
                <a:lnTo>
                  <a:pt x="334" y="207"/>
                </a:lnTo>
                <a:lnTo>
                  <a:pt x="334" y="207"/>
                </a:lnTo>
                <a:lnTo>
                  <a:pt x="334" y="207"/>
                </a:lnTo>
                <a:close/>
                <a:moveTo>
                  <a:pt x="150" y="245"/>
                </a:moveTo>
                <a:lnTo>
                  <a:pt x="150" y="245"/>
                </a:lnTo>
                <a:lnTo>
                  <a:pt x="147" y="245"/>
                </a:lnTo>
                <a:lnTo>
                  <a:pt x="147" y="245"/>
                </a:lnTo>
                <a:lnTo>
                  <a:pt x="123" y="245"/>
                </a:lnTo>
                <a:lnTo>
                  <a:pt x="123" y="245"/>
                </a:lnTo>
                <a:lnTo>
                  <a:pt x="101" y="246"/>
                </a:lnTo>
                <a:lnTo>
                  <a:pt x="101" y="246"/>
                </a:lnTo>
                <a:lnTo>
                  <a:pt x="99" y="246"/>
                </a:lnTo>
                <a:lnTo>
                  <a:pt x="99" y="246"/>
                </a:lnTo>
                <a:lnTo>
                  <a:pt x="125" y="246"/>
                </a:lnTo>
                <a:lnTo>
                  <a:pt x="150" y="245"/>
                </a:lnTo>
                <a:lnTo>
                  <a:pt x="150" y="245"/>
                </a:lnTo>
                <a:close/>
                <a:moveTo>
                  <a:pt x="167" y="210"/>
                </a:moveTo>
                <a:lnTo>
                  <a:pt x="167" y="210"/>
                </a:lnTo>
                <a:lnTo>
                  <a:pt x="169" y="210"/>
                </a:lnTo>
                <a:lnTo>
                  <a:pt x="169" y="210"/>
                </a:lnTo>
                <a:lnTo>
                  <a:pt x="174" y="210"/>
                </a:lnTo>
                <a:lnTo>
                  <a:pt x="174" y="210"/>
                </a:lnTo>
                <a:lnTo>
                  <a:pt x="177" y="208"/>
                </a:lnTo>
                <a:lnTo>
                  <a:pt x="177" y="208"/>
                </a:lnTo>
                <a:lnTo>
                  <a:pt x="183" y="204"/>
                </a:lnTo>
                <a:lnTo>
                  <a:pt x="183" y="204"/>
                </a:lnTo>
                <a:lnTo>
                  <a:pt x="183" y="202"/>
                </a:lnTo>
                <a:lnTo>
                  <a:pt x="183" y="202"/>
                </a:lnTo>
                <a:lnTo>
                  <a:pt x="177" y="204"/>
                </a:lnTo>
                <a:lnTo>
                  <a:pt x="177" y="204"/>
                </a:lnTo>
                <a:lnTo>
                  <a:pt x="174" y="204"/>
                </a:lnTo>
                <a:lnTo>
                  <a:pt x="172" y="205"/>
                </a:lnTo>
                <a:lnTo>
                  <a:pt x="172" y="205"/>
                </a:lnTo>
                <a:lnTo>
                  <a:pt x="169" y="208"/>
                </a:lnTo>
                <a:lnTo>
                  <a:pt x="169" y="208"/>
                </a:lnTo>
                <a:lnTo>
                  <a:pt x="167" y="210"/>
                </a:lnTo>
                <a:lnTo>
                  <a:pt x="167" y="210"/>
                </a:lnTo>
                <a:close/>
                <a:moveTo>
                  <a:pt x="36" y="172"/>
                </a:moveTo>
                <a:lnTo>
                  <a:pt x="36" y="172"/>
                </a:lnTo>
                <a:lnTo>
                  <a:pt x="36" y="172"/>
                </a:lnTo>
                <a:lnTo>
                  <a:pt x="36" y="172"/>
                </a:lnTo>
                <a:lnTo>
                  <a:pt x="28" y="178"/>
                </a:lnTo>
                <a:lnTo>
                  <a:pt x="28" y="178"/>
                </a:lnTo>
                <a:lnTo>
                  <a:pt x="28" y="180"/>
                </a:lnTo>
                <a:lnTo>
                  <a:pt x="28" y="180"/>
                </a:lnTo>
                <a:lnTo>
                  <a:pt x="28" y="185"/>
                </a:lnTo>
                <a:lnTo>
                  <a:pt x="28" y="185"/>
                </a:lnTo>
                <a:lnTo>
                  <a:pt x="36" y="180"/>
                </a:lnTo>
                <a:lnTo>
                  <a:pt x="36" y="180"/>
                </a:lnTo>
                <a:lnTo>
                  <a:pt x="36" y="178"/>
                </a:lnTo>
                <a:lnTo>
                  <a:pt x="36" y="178"/>
                </a:lnTo>
                <a:lnTo>
                  <a:pt x="36" y="172"/>
                </a:lnTo>
                <a:lnTo>
                  <a:pt x="36" y="172"/>
                </a:lnTo>
                <a:close/>
                <a:moveTo>
                  <a:pt x="251" y="205"/>
                </a:moveTo>
                <a:lnTo>
                  <a:pt x="251" y="205"/>
                </a:lnTo>
                <a:lnTo>
                  <a:pt x="251" y="205"/>
                </a:lnTo>
                <a:lnTo>
                  <a:pt x="251" y="205"/>
                </a:lnTo>
                <a:lnTo>
                  <a:pt x="248" y="205"/>
                </a:lnTo>
                <a:lnTo>
                  <a:pt x="248" y="205"/>
                </a:lnTo>
                <a:lnTo>
                  <a:pt x="246" y="207"/>
                </a:lnTo>
                <a:lnTo>
                  <a:pt x="246" y="207"/>
                </a:lnTo>
                <a:lnTo>
                  <a:pt x="232" y="219"/>
                </a:lnTo>
                <a:lnTo>
                  <a:pt x="232" y="219"/>
                </a:lnTo>
                <a:lnTo>
                  <a:pt x="230" y="221"/>
                </a:lnTo>
                <a:lnTo>
                  <a:pt x="230" y="221"/>
                </a:lnTo>
                <a:lnTo>
                  <a:pt x="232" y="221"/>
                </a:lnTo>
                <a:lnTo>
                  <a:pt x="233" y="219"/>
                </a:lnTo>
                <a:lnTo>
                  <a:pt x="233" y="219"/>
                </a:lnTo>
                <a:lnTo>
                  <a:pt x="249" y="207"/>
                </a:lnTo>
                <a:lnTo>
                  <a:pt x="249" y="207"/>
                </a:lnTo>
                <a:lnTo>
                  <a:pt x="251" y="205"/>
                </a:lnTo>
                <a:lnTo>
                  <a:pt x="251" y="205"/>
                </a:lnTo>
                <a:close/>
                <a:moveTo>
                  <a:pt x="38" y="270"/>
                </a:moveTo>
                <a:lnTo>
                  <a:pt x="38" y="270"/>
                </a:lnTo>
                <a:lnTo>
                  <a:pt x="38" y="270"/>
                </a:lnTo>
                <a:lnTo>
                  <a:pt x="38" y="270"/>
                </a:lnTo>
                <a:lnTo>
                  <a:pt x="22" y="286"/>
                </a:lnTo>
                <a:lnTo>
                  <a:pt x="22" y="286"/>
                </a:lnTo>
                <a:lnTo>
                  <a:pt x="24" y="286"/>
                </a:lnTo>
                <a:lnTo>
                  <a:pt x="24" y="286"/>
                </a:lnTo>
                <a:lnTo>
                  <a:pt x="28" y="282"/>
                </a:lnTo>
                <a:lnTo>
                  <a:pt x="28" y="282"/>
                </a:lnTo>
                <a:lnTo>
                  <a:pt x="36" y="276"/>
                </a:lnTo>
                <a:lnTo>
                  <a:pt x="36" y="276"/>
                </a:lnTo>
                <a:lnTo>
                  <a:pt x="38" y="275"/>
                </a:lnTo>
                <a:lnTo>
                  <a:pt x="38" y="275"/>
                </a:lnTo>
                <a:lnTo>
                  <a:pt x="38" y="270"/>
                </a:lnTo>
                <a:lnTo>
                  <a:pt x="38" y="270"/>
                </a:lnTo>
                <a:close/>
                <a:moveTo>
                  <a:pt x="375" y="207"/>
                </a:moveTo>
                <a:lnTo>
                  <a:pt x="375" y="207"/>
                </a:lnTo>
                <a:lnTo>
                  <a:pt x="366" y="216"/>
                </a:lnTo>
                <a:lnTo>
                  <a:pt x="366" y="216"/>
                </a:lnTo>
                <a:lnTo>
                  <a:pt x="375" y="216"/>
                </a:lnTo>
                <a:lnTo>
                  <a:pt x="375" y="216"/>
                </a:lnTo>
                <a:lnTo>
                  <a:pt x="375" y="207"/>
                </a:lnTo>
                <a:lnTo>
                  <a:pt x="375" y="207"/>
                </a:lnTo>
                <a:close/>
                <a:moveTo>
                  <a:pt x="76" y="219"/>
                </a:moveTo>
                <a:lnTo>
                  <a:pt x="76" y="219"/>
                </a:lnTo>
                <a:lnTo>
                  <a:pt x="68" y="219"/>
                </a:lnTo>
                <a:lnTo>
                  <a:pt x="68" y="219"/>
                </a:lnTo>
                <a:lnTo>
                  <a:pt x="68" y="221"/>
                </a:lnTo>
                <a:lnTo>
                  <a:pt x="68" y="221"/>
                </a:lnTo>
                <a:lnTo>
                  <a:pt x="62" y="226"/>
                </a:lnTo>
                <a:lnTo>
                  <a:pt x="62" y="226"/>
                </a:lnTo>
                <a:lnTo>
                  <a:pt x="63" y="226"/>
                </a:lnTo>
                <a:lnTo>
                  <a:pt x="63" y="226"/>
                </a:lnTo>
                <a:lnTo>
                  <a:pt x="71" y="226"/>
                </a:lnTo>
                <a:lnTo>
                  <a:pt x="71" y="226"/>
                </a:lnTo>
                <a:lnTo>
                  <a:pt x="71" y="224"/>
                </a:lnTo>
                <a:lnTo>
                  <a:pt x="71" y="224"/>
                </a:lnTo>
                <a:lnTo>
                  <a:pt x="76" y="219"/>
                </a:lnTo>
                <a:lnTo>
                  <a:pt x="76" y="219"/>
                </a:lnTo>
                <a:close/>
                <a:moveTo>
                  <a:pt x="402" y="276"/>
                </a:moveTo>
                <a:lnTo>
                  <a:pt x="402" y="276"/>
                </a:lnTo>
                <a:lnTo>
                  <a:pt x="393" y="284"/>
                </a:lnTo>
                <a:lnTo>
                  <a:pt x="393" y="284"/>
                </a:lnTo>
                <a:lnTo>
                  <a:pt x="396" y="284"/>
                </a:lnTo>
                <a:lnTo>
                  <a:pt x="396" y="284"/>
                </a:lnTo>
                <a:lnTo>
                  <a:pt x="407" y="279"/>
                </a:lnTo>
                <a:lnTo>
                  <a:pt x="407" y="279"/>
                </a:lnTo>
                <a:lnTo>
                  <a:pt x="407" y="273"/>
                </a:lnTo>
                <a:lnTo>
                  <a:pt x="407" y="273"/>
                </a:lnTo>
                <a:lnTo>
                  <a:pt x="407" y="275"/>
                </a:lnTo>
                <a:lnTo>
                  <a:pt x="407" y="275"/>
                </a:lnTo>
                <a:lnTo>
                  <a:pt x="407" y="276"/>
                </a:lnTo>
                <a:lnTo>
                  <a:pt x="407" y="276"/>
                </a:lnTo>
                <a:lnTo>
                  <a:pt x="405" y="278"/>
                </a:lnTo>
                <a:lnTo>
                  <a:pt x="402" y="278"/>
                </a:lnTo>
                <a:lnTo>
                  <a:pt x="402" y="278"/>
                </a:lnTo>
                <a:lnTo>
                  <a:pt x="402" y="276"/>
                </a:lnTo>
                <a:lnTo>
                  <a:pt x="402" y="276"/>
                </a:lnTo>
                <a:close/>
                <a:moveTo>
                  <a:pt x="344" y="140"/>
                </a:moveTo>
                <a:lnTo>
                  <a:pt x="344" y="140"/>
                </a:lnTo>
                <a:lnTo>
                  <a:pt x="342" y="140"/>
                </a:lnTo>
                <a:lnTo>
                  <a:pt x="342" y="140"/>
                </a:lnTo>
                <a:lnTo>
                  <a:pt x="339" y="140"/>
                </a:lnTo>
                <a:lnTo>
                  <a:pt x="339" y="140"/>
                </a:lnTo>
                <a:lnTo>
                  <a:pt x="336" y="142"/>
                </a:lnTo>
                <a:lnTo>
                  <a:pt x="333" y="145"/>
                </a:lnTo>
                <a:lnTo>
                  <a:pt x="333" y="145"/>
                </a:lnTo>
                <a:lnTo>
                  <a:pt x="333" y="145"/>
                </a:lnTo>
                <a:lnTo>
                  <a:pt x="333" y="145"/>
                </a:lnTo>
                <a:lnTo>
                  <a:pt x="333" y="145"/>
                </a:lnTo>
                <a:lnTo>
                  <a:pt x="333" y="145"/>
                </a:lnTo>
                <a:lnTo>
                  <a:pt x="334" y="150"/>
                </a:lnTo>
                <a:lnTo>
                  <a:pt x="334" y="150"/>
                </a:lnTo>
                <a:lnTo>
                  <a:pt x="334" y="150"/>
                </a:lnTo>
                <a:lnTo>
                  <a:pt x="334" y="150"/>
                </a:lnTo>
                <a:lnTo>
                  <a:pt x="342" y="142"/>
                </a:lnTo>
                <a:lnTo>
                  <a:pt x="342" y="142"/>
                </a:lnTo>
                <a:lnTo>
                  <a:pt x="344" y="140"/>
                </a:lnTo>
                <a:lnTo>
                  <a:pt x="344" y="140"/>
                </a:lnTo>
                <a:close/>
                <a:moveTo>
                  <a:pt x="35" y="159"/>
                </a:moveTo>
                <a:lnTo>
                  <a:pt x="35" y="159"/>
                </a:lnTo>
                <a:lnTo>
                  <a:pt x="28" y="167"/>
                </a:lnTo>
                <a:lnTo>
                  <a:pt x="28" y="167"/>
                </a:lnTo>
                <a:lnTo>
                  <a:pt x="28" y="169"/>
                </a:lnTo>
                <a:lnTo>
                  <a:pt x="28" y="169"/>
                </a:lnTo>
                <a:lnTo>
                  <a:pt x="28" y="172"/>
                </a:lnTo>
                <a:lnTo>
                  <a:pt x="28" y="172"/>
                </a:lnTo>
                <a:lnTo>
                  <a:pt x="35" y="167"/>
                </a:lnTo>
                <a:lnTo>
                  <a:pt x="35" y="167"/>
                </a:lnTo>
                <a:lnTo>
                  <a:pt x="36" y="166"/>
                </a:lnTo>
                <a:lnTo>
                  <a:pt x="36" y="166"/>
                </a:lnTo>
                <a:lnTo>
                  <a:pt x="35" y="159"/>
                </a:lnTo>
                <a:lnTo>
                  <a:pt x="35" y="159"/>
                </a:lnTo>
                <a:close/>
                <a:moveTo>
                  <a:pt x="227" y="215"/>
                </a:moveTo>
                <a:lnTo>
                  <a:pt x="227" y="215"/>
                </a:lnTo>
                <a:lnTo>
                  <a:pt x="238" y="205"/>
                </a:lnTo>
                <a:lnTo>
                  <a:pt x="238" y="205"/>
                </a:lnTo>
                <a:lnTo>
                  <a:pt x="232" y="205"/>
                </a:lnTo>
                <a:lnTo>
                  <a:pt x="232" y="205"/>
                </a:lnTo>
                <a:lnTo>
                  <a:pt x="232" y="207"/>
                </a:lnTo>
                <a:lnTo>
                  <a:pt x="232" y="207"/>
                </a:lnTo>
                <a:lnTo>
                  <a:pt x="226" y="211"/>
                </a:lnTo>
                <a:lnTo>
                  <a:pt x="226" y="211"/>
                </a:lnTo>
                <a:lnTo>
                  <a:pt x="227" y="215"/>
                </a:lnTo>
                <a:lnTo>
                  <a:pt x="227" y="215"/>
                </a:lnTo>
                <a:close/>
                <a:moveTo>
                  <a:pt x="153" y="210"/>
                </a:moveTo>
                <a:lnTo>
                  <a:pt x="153" y="210"/>
                </a:lnTo>
                <a:lnTo>
                  <a:pt x="153" y="211"/>
                </a:lnTo>
                <a:lnTo>
                  <a:pt x="153" y="211"/>
                </a:lnTo>
                <a:lnTo>
                  <a:pt x="159" y="210"/>
                </a:lnTo>
                <a:lnTo>
                  <a:pt x="159" y="210"/>
                </a:lnTo>
                <a:lnTo>
                  <a:pt x="159" y="210"/>
                </a:lnTo>
                <a:lnTo>
                  <a:pt x="159" y="210"/>
                </a:lnTo>
                <a:lnTo>
                  <a:pt x="166" y="205"/>
                </a:lnTo>
                <a:lnTo>
                  <a:pt x="166" y="205"/>
                </a:lnTo>
                <a:lnTo>
                  <a:pt x="166" y="205"/>
                </a:lnTo>
                <a:lnTo>
                  <a:pt x="166" y="205"/>
                </a:lnTo>
                <a:lnTo>
                  <a:pt x="158" y="205"/>
                </a:lnTo>
                <a:lnTo>
                  <a:pt x="158" y="205"/>
                </a:lnTo>
                <a:lnTo>
                  <a:pt x="153" y="210"/>
                </a:lnTo>
                <a:lnTo>
                  <a:pt x="153" y="210"/>
                </a:lnTo>
                <a:close/>
                <a:moveTo>
                  <a:pt x="25" y="140"/>
                </a:moveTo>
                <a:lnTo>
                  <a:pt x="25" y="140"/>
                </a:lnTo>
                <a:lnTo>
                  <a:pt x="33" y="136"/>
                </a:lnTo>
                <a:lnTo>
                  <a:pt x="33" y="136"/>
                </a:lnTo>
                <a:lnTo>
                  <a:pt x="33" y="134"/>
                </a:lnTo>
                <a:lnTo>
                  <a:pt x="33" y="134"/>
                </a:lnTo>
                <a:lnTo>
                  <a:pt x="33" y="129"/>
                </a:lnTo>
                <a:lnTo>
                  <a:pt x="33" y="129"/>
                </a:lnTo>
                <a:lnTo>
                  <a:pt x="32" y="131"/>
                </a:lnTo>
                <a:lnTo>
                  <a:pt x="32" y="131"/>
                </a:lnTo>
                <a:lnTo>
                  <a:pt x="27" y="134"/>
                </a:lnTo>
                <a:lnTo>
                  <a:pt x="27" y="134"/>
                </a:lnTo>
                <a:lnTo>
                  <a:pt x="25" y="137"/>
                </a:lnTo>
                <a:lnTo>
                  <a:pt x="25" y="139"/>
                </a:lnTo>
                <a:lnTo>
                  <a:pt x="25" y="139"/>
                </a:lnTo>
                <a:lnTo>
                  <a:pt x="25" y="140"/>
                </a:lnTo>
                <a:lnTo>
                  <a:pt x="25" y="140"/>
                </a:lnTo>
                <a:close/>
                <a:moveTo>
                  <a:pt x="183" y="240"/>
                </a:moveTo>
                <a:lnTo>
                  <a:pt x="183" y="240"/>
                </a:lnTo>
                <a:lnTo>
                  <a:pt x="185" y="237"/>
                </a:lnTo>
                <a:lnTo>
                  <a:pt x="185" y="237"/>
                </a:lnTo>
                <a:lnTo>
                  <a:pt x="180" y="237"/>
                </a:lnTo>
                <a:lnTo>
                  <a:pt x="175" y="238"/>
                </a:lnTo>
                <a:lnTo>
                  <a:pt x="175" y="238"/>
                </a:lnTo>
                <a:lnTo>
                  <a:pt x="174" y="240"/>
                </a:lnTo>
                <a:lnTo>
                  <a:pt x="174" y="240"/>
                </a:lnTo>
                <a:lnTo>
                  <a:pt x="172" y="240"/>
                </a:lnTo>
                <a:lnTo>
                  <a:pt x="172" y="240"/>
                </a:lnTo>
                <a:lnTo>
                  <a:pt x="183" y="240"/>
                </a:lnTo>
                <a:lnTo>
                  <a:pt x="183" y="240"/>
                </a:lnTo>
                <a:close/>
                <a:moveTo>
                  <a:pt x="331" y="156"/>
                </a:moveTo>
                <a:lnTo>
                  <a:pt x="331" y="156"/>
                </a:lnTo>
                <a:lnTo>
                  <a:pt x="328" y="159"/>
                </a:lnTo>
                <a:lnTo>
                  <a:pt x="328" y="159"/>
                </a:lnTo>
                <a:lnTo>
                  <a:pt x="325" y="161"/>
                </a:lnTo>
                <a:lnTo>
                  <a:pt x="322" y="161"/>
                </a:lnTo>
                <a:lnTo>
                  <a:pt x="322" y="161"/>
                </a:lnTo>
                <a:lnTo>
                  <a:pt x="320" y="163"/>
                </a:lnTo>
                <a:lnTo>
                  <a:pt x="320" y="163"/>
                </a:lnTo>
                <a:lnTo>
                  <a:pt x="336" y="163"/>
                </a:lnTo>
                <a:lnTo>
                  <a:pt x="336" y="163"/>
                </a:lnTo>
                <a:lnTo>
                  <a:pt x="333" y="159"/>
                </a:lnTo>
                <a:lnTo>
                  <a:pt x="331" y="156"/>
                </a:lnTo>
                <a:lnTo>
                  <a:pt x="331" y="156"/>
                </a:lnTo>
                <a:close/>
                <a:moveTo>
                  <a:pt x="415" y="257"/>
                </a:moveTo>
                <a:lnTo>
                  <a:pt x="415" y="257"/>
                </a:lnTo>
                <a:lnTo>
                  <a:pt x="415" y="257"/>
                </a:lnTo>
                <a:lnTo>
                  <a:pt x="415" y="257"/>
                </a:lnTo>
                <a:lnTo>
                  <a:pt x="415" y="259"/>
                </a:lnTo>
                <a:lnTo>
                  <a:pt x="415" y="259"/>
                </a:lnTo>
                <a:lnTo>
                  <a:pt x="413" y="267"/>
                </a:lnTo>
                <a:lnTo>
                  <a:pt x="413" y="267"/>
                </a:lnTo>
                <a:lnTo>
                  <a:pt x="413" y="271"/>
                </a:lnTo>
                <a:lnTo>
                  <a:pt x="413" y="271"/>
                </a:lnTo>
                <a:lnTo>
                  <a:pt x="413" y="276"/>
                </a:lnTo>
                <a:lnTo>
                  <a:pt x="413" y="276"/>
                </a:lnTo>
                <a:lnTo>
                  <a:pt x="416" y="275"/>
                </a:lnTo>
                <a:lnTo>
                  <a:pt x="416" y="275"/>
                </a:lnTo>
                <a:lnTo>
                  <a:pt x="415" y="257"/>
                </a:lnTo>
                <a:lnTo>
                  <a:pt x="415" y="257"/>
                </a:lnTo>
                <a:close/>
                <a:moveTo>
                  <a:pt x="336" y="224"/>
                </a:moveTo>
                <a:lnTo>
                  <a:pt x="336" y="224"/>
                </a:lnTo>
                <a:lnTo>
                  <a:pt x="333" y="226"/>
                </a:lnTo>
                <a:lnTo>
                  <a:pt x="330" y="227"/>
                </a:lnTo>
                <a:lnTo>
                  <a:pt x="330" y="227"/>
                </a:lnTo>
                <a:lnTo>
                  <a:pt x="327" y="229"/>
                </a:lnTo>
                <a:lnTo>
                  <a:pt x="327" y="229"/>
                </a:lnTo>
                <a:lnTo>
                  <a:pt x="325" y="230"/>
                </a:lnTo>
                <a:lnTo>
                  <a:pt x="325" y="230"/>
                </a:lnTo>
                <a:lnTo>
                  <a:pt x="336" y="230"/>
                </a:lnTo>
                <a:lnTo>
                  <a:pt x="336" y="230"/>
                </a:lnTo>
                <a:lnTo>
                  <a:pt x="334" y="227"/>
                </a:lnTo>
                <a:lnTo>
                  <a:pt x="336" y="224"/>
                </a:lnTo>
                <a:lnTo>
                  <a:pt x="336" y="224"/>
                </a:lnTo>
                <a:close/>
                <a:moveTo>
                  <a:pt x="380" y="251"/>
                </a:moveTo>
                <a:lnTo>
                  <a:pt x="380" y="251"/>
                </a:lnTo>
                <a:lnTo>
                  <a:pt x="377" y="249"/>
                </a:lnTo>
                <a:lnTo>
                  <a:pt x="377" y="249"/>
                </a:lnTo>
                <a:lnTo>
                  <a:pt x="379" y="265"/>
                </a:lnTo>
                <a:lnTo>
                  <a:pt x="379" y="265"/>
                </a:lnTo>
                <a:lnTo>
                  <a:pt x="379" y="265"/>
                </a:lnTo>
                <a:lnTo>
                  <a:pt x="379" y="265"/>
                </a:lnTo>
                <a:lnTo>
                  <a:pt x="380" y="251"/>
                </a:lnTo>
                <a:lnTo>
                  <a:pt x="380" y="251"/>
                </a:lnTo>
                <a:close/>
                <a:moveTo>
                  <a:pt x="43" y="227"/>
                </a:moveTo>
                <a:lnTo>
                  <a:pt x="43" y="227"/>
                </a:lnTo>
                <a:lnTo>
                  <a:pt x="47" y="227"/>
                </a:lnTo>
                <a:lnTo>
                  <a:pt x="49" y="226"/>
                </a:lnTo>
                <a:lnTo>
                  <a:pt x="49" y="226"/>
                </a:lnTo>
                <a:lnTo>
                  <a:pt x="55" y="223"/>
                </a:lnTo>
                <a:lnTo>
                  <a:pt x="55" y="223"/>
                </a:lnTo>
                <a:lnTo>
                  <a:pt x="57" y="221"/>
                </a:lnTo>
                <a:lnTo>
                  <a:pt x="57" y="221"/>
                </a:lnTo>
                <a:lnTo>
                  <a:pt x="52" y="221"/>
                </a:lnTo>
                <a:lnTo>
                  <a:pt x="52" y="221"/>
                </a:lnTo>
                <a:lnTo>
                  <a:pt x="47" y="223"/>
                </a:lnTo>
                <a:lnTo>
                  <a:pt x="47" y="223"/>
                </a:lnTo>
                <a:lnTo>
                  <a:pt x="47" y="223"/>
                </a:lnTo>
                <a:lnTo>
                  <a:pt x="47" y="223"/>
                </a:lnTo>
                <a:lnTo>
                  <a:pt x="43" y="227"/>
                </a:lnTo>
                <a:lnTo>
                  <a:pt x="43" y="227"/>
                </a:lnTo>
                <a:close/>
                <a:moveTo>
                  <a:pt x="213" y="211"/>
                </a:moveTo>
                <a:lnTo>
                  <a:pt x="213" y="211"/>
                </a:lnTo>
                <a:lnTo>
                  <a:pt x="218" y="211"/>
                </a:lnTo>
                <a:lnTo>
                  <a:pt x="221" y="210"/>
                </a:lnTo>
                <a:lnTo>
                  <a:pt x="221" y="210"/>
                </a:lnTo>
                <a:lnTo>
                  <a:pt x="222" y="207"/>
                </a:lnTo>
                <a:lnTo>
                  <a:pt x="222" y="207"/>
                </a:lnTo>
                <a:lnTo>
                  <a:pt x="224" y="207"/>
                </a:lnTo>
                <a:lnTo>
                  <a:pt x="224" y="207"/>
                </a:lnTo>
                <a:lnTo>
                  <a:pt x="224" y="205"/>
                </a:lnTo>
                <a:lnTo>
                  <a:pt x="224" y="205"/>
                </a:lnTo>
                <a:lnTo>
                  <a:pt x="219" y="205"/>
                </a:lnTo>
                <a:lnTo>
                  <a:pt x="219" y="205"/>
                </a:lnTo>
                <a:lnTo>
                  <a:pt x="218" y="207"/>
                </a:lnTo>
                <a:lnTo>
                  <a:pt x="218" y="207"/>
                </a:lnTo>
                <a:lnTo>
                  <a:pt x="213" y="211"/>
                </a:lnTo>
                <a:lnTo>
                  <a:pt x="213" y="211"/>
                </a:lnTo>
                <a:close/>
                <a:moveTo>
                  <a:pt x="402" y="227"/>
                </a:moveTo>
                <a:lnTo>
                  <a:pt x="402" y="227"/>
                </a:lnTo>
                <a:lnTo>
                  <a:pt x="398" y="230"/>
                </a:lnTo>
                <a:lnTo>
                  <a:pt x="398" y="230"/>
                </a:lnTo>
                <a:lnTo>
                  <a:pt x="398" y="232"/>
                </a:lnTo>
                <a:lnTo>
                  <a:pt x="398" y="232"/>
                </a:lnTo>
                <a:lnTo>
                  <a:pt x="398" y="235"/>
                </a:lnTo>
                <a:lnTo>
                  <a:pt x="399" y="238"/>
                </a:lnTo>
                <a:lnTo>
                  <a:pt x="399" y="238"/>
                </a:lnTo>
                <a:lnTo>
                  <a:pt x="401" y="237"/>
                </a:lnTo>
                <a:lnTo>
                  <a:pt x="401" y="235"/>
                </a:lnTo>
                <a:lnTo>
                  <a:pt x="401" y="235"/>
                </a:lnTo>
                <a:lnTo>
                  <a:pt x="401" y="234"/>
                </a:lnTo>
                <a:lnTo>
                  <a:pt x="401" y="234"/>
                </a:lnTo>
                <a:lnTo>
                  <a:pt x="402" y="227"/>
                </a:lnTo>
                <a:lnTo>
                  <a:pt x="402" y="227"/>
                </a:lnTo>
                <a:close/>
                <a:moveTo>
                  <a:pt x="150" y="207"/>
                </a:moveTo>
                <a:lnTo>
                  <a:pt x="150" y="207"/>
                </a:lnTo>
                <a:lnTo>
                  <a:pt x="150" y="207"/>
                </a:lnTo>
                <a:lnTo>
                  <a:pt x="150" y="207"/>
                </a:lnTo>
                <a:lnTo>
                  <a:pt x="147" y="207"/>
                </a:lnTo>
                <a:lnTo>
                  <a:pt x="147" y="207"/>
                </a:lnTo>
                <a:lnTo>
                  <a:pt x="144" y="207"/>
                </a:lnTo>
                <a:lnTo>
                  <a:pt x="142" y="208"/>
                </a:lnTo>
                <a:lnTo>
                  <a:pt x="142" y="208"/>
                </a:lnTo>
                <a:lnTo>
                  <a:pt x="139" y="211"/>
                </a:lnTo>
                <a:lnTo>
                  <a:pt x="139" y="211"/>
                </a:lnTo>
                <a:lnTo>
                  <a:pt x="139" y="211"/>
                </a:lnTo>
                <a:lnTo>
                  <a:pt x="139" y="211"/>
                </a:lnTo>
                <a:lnTo>
                  <a:pt x="144" y="211"/>
                </a:lnTo>
                <a:lnTo>
                  <a:pt x="144" y="211"/>
                </a:lnTo>
                <a:lnTo>
                  <a:pt x="145" y="211"/>
                </a:lnTo>
                <a:lnTo>
                  <a:pt x="145" y="211"/>
                </a:lnTo>
                <a:lnTo>
                  <a:pt x="150" y="207"/>
                </a:lnTo>
                <a:lnTo>
                  <a:pt x="150" y="207"/>
                </a:lnTo>
                <a:close/>
                <a:moveTo>
                  <a:pt x="333" y="219"/>
                </a:moveTo>
                <a:lnTo>
                  <a:pt x="333" y="219"/>
                </a:lnTo>
                <a:lnTo>
                  <a:pt x="333" y="219"/>
                </a:lnTo>
                <a:lnTo>
                  <a:pt x="333" y="219"/>
                </a:lnTo>
                <a:lnTo>
                  <a:pt x="349" y="207"/>
                </a:lnTo>
                <a:lnTo>
                  <a:pt x="349" y="207"/>
                </a:lnTo>
                <a:lnTo>
                  <a:pt x="347" y="207"/>
                </a:lnTo>
                <a:lnTo>
                  <a:pt x="345" y="207"/>
                </a:lnTo>
                <a:lnTo>
                  <a:pt x="345" y="207"/>
                </a:lnTo>
                <a:lnTo>
                  <a:pt x="334" y="218"/>
                </a:lnTo>
                <a:lnTo>
                  <a:pt x="334" y="218"/>
                </a:lnTo>
                <a:lnTo>
                  <a:pt x="333" y="219"/>
                </a:lnTo>
                <a:lnTo>
                  <a:pt x="333" y="219"/>
                </a:lnTo>
                <a:close/>
                <a:moveTo>
                  <a:pt x="402" y="216"/>
                </a:moveTo>
                <a:lnTo>
                  <a:pt x="402" y="216"/>
                </a:lnTo>
                <a:lnTo>
                  <a:pt x="399" y="218"/>
                </a:lnTo>
                <a:lnTo>
                  <a:pt x="399" y="218"/>
                </a:lnTo>
                <a:lnTo>
                  <a:pt x="398" y="219"/>
                </a:lnTo>
                <a:lnTo>
                  <a:pt x="398" y="219"/>
                </a:lnTo>
                <a:lnTo>
                  <a:pt x="398" y="223"/>
                </a:lnTo>
                <a:lnTo>
                  <a:pt x="398" y="223"/>
                </a:lnTo>
                <a:lnTo>
                  <a:pt x="398" y="226"/>
                </a:lnTo>
                <a:lnTo>
                  <a:pt x="398" y="226"/>
                </a:lnTo>
                <a:lnTo>
                  <a:pt x="401" y="224"/>
                </a:lnTo>
                <a:lnTo>
                  <a:pt x="401" y="224"/>
                </a:lnTo>
                <a:lnTo>
                  <a:pt x="402" y="223"/>
                </a:lnTo>
                <a:lnTo>
                  <a:pt x="402" y="223"/>
                </a:lnTo>
                <a:lnTo>
                  <a:pt x="402" y="216"/>
                </a:lnTo>
                <a:lnTo>
                  <a:pt x="402" y="216"/>
                </a:lnTo>
                <a:close/>
                <a:moveTo>
                  <a:pt x="24" y="241"/>
                </a:moveTo>
                <a:lnTo>
                  <a:pt x="24" y="241"/>
                </a:lnTo>
                <a:lnTo>
                  <a:pt x="30" y="238"/>
                </a:lnTo>
                <a:lnTo>
                  <a:pt x="30" y="238"/>
                </a:lnTo>
                <a:lnTo>
                  <a:pt x="30" y="237"/>
                </a:lnTo>
                <a:lnTo>
                  <a:pt x="30" y="237"/>
                </a:lnTo>
                <a:lnTo>
                  <a:pt x="30" y="232"/>
                </a:lnTo>
                <a:lnTo>
                  <a:pt x="30" y="232"/>
                </a:lnTo>
                <a:lnTo>
                  <a:pt x="25" y="238"/>
                </a:lnTo>
                <a:lnTo>
                  <a:pt x="25" y="238"/>
                </a:lnTo>
                <a:lnTo>
                  <a:pt x="24" y="238"/>
                </a:lnTo>
                <a:lnTo>
                  <a:pt x="24" y="238"/>
                </a:lnTo>
                <a:lnTo>
                  <a:pt x="24" y="241"/>
                </a:lnTo>
                <a:lnTo>
                  <a:pt x="24" y="241"/>
                </a:lnTo>
                <a:close/>
                <a:moveTo>
                  <a:pt x="323" y="219"/>
                </a:moveTo>
                <a:lnTo>
                  <a:pt x="323" y="219"/>
                </a:lnTo>
                <a:lnTo>
                  <a:pt x="323" y="221"/>
                </a:lnTo>
                <a:lnTo>
                  <a:pt x="323" y="221"/>
                </a:lnTo>
                <a:lnTo>
                  <a:pt x="325" y="221"/>
                </a:lnTo>
                <a:lnTo>
                  <a:pt x="325" y="221"/>
                </a:lnTo>
                <a:lnTo>
                  <a:pt x="327" y="219"/>
                </a:lnTo>
                <a:lnTo>
                  <a:pt x="328" y="219"/>
                </a:lnTo>
                <a:lnTo>
                  <a:pt x="328" y="219"/>
                </a:lnTo>
                <a:lnTo>
                  <a:pt x="339" y="208"/>
                </a:lnTo>
                <a:lnTo>
                  <a:pt x="339" y="208"/>
                </a:lnTo>
                <a:lnTo>
                  <a:pt x="341" y="207"/>
                </a:lnTo>
                <a:lnTo>
                  <a:pt x="341" y="207"/>
                </a:lnTo>
                <a:lnTo>
                  <a:pt x="341" y="207"/>
                </a:lnTo>
                <a:lnTo>
                  <a:pt x="341" y="207"/>
                </a:lnTo>
                <a:lnTo>
                  <a:pt x="323" y="219"/>
                </a:lnTo>
                <a:lnTo>
                  <a:pt x="323" y="219"/>
                </a:lnTo>
                <a:close/>
                <a:moveTo>
                  <a:pt x="43" y="237"/>
                </a:moveTo>
                <a:lnTo>
                  <a:pt x="43" y="237"/>
                </a:lnTo>
                <a:lnTo>
                  <a:pt x="46" y="237"/>
                </a:lnTo>
                <a:lnTo>
                  <a:pt x="49" y="235"/>
                </a:lnTo>
                <a:lnTo>
                  <a:pt x="49" y="235"/>
                </a:lnTo>
                <a:lnTo>
                  <a:pt x="50" y="234"/>
                </a:lnTo>
                <a:lnTo>
                  <a:pt x="50" y="234"/>
                </a:lnTo>
                <a:lnTo>
                  <a:pt x="50" y="232"/>
                </a:lnTo>
                <a:lnTo>
                  <a:pt x="50" y="232"/>
                </a:lnTo>
                <a:lnTo>
                  <a:pt x="46" y="232"/>
                </a:lnTo>
                <a:lnTo>
                  <a:pt x="46" y="232"/>
                </a:lnTo>
                <a:lnTo>
                  <a:pt x="43" y="235"/>
                </a:lnTo>
                <a:lnTo>
                  <a:pt x="43" y="235"/>
                </a:lnTo>
                <a:lnTo>
                  <a:pt x="43" y="237"/>
                </a:lnTo>
                <a:lnTo>
                  <a:pt x="43" y="237"/>
                </a:lnTo>
                <a:close/>
                <a:moveTo>
                  <a:pt x="131" y="208"/>
                </a:moveTo>
                <a:lnTo>
                  <a:pt x="131" y="208"/>
                </a:lnTo>
                <a:lnTo>
                  <a:pt x="128" y="213"/>
                </a:lnTo>
                <a:lnTo>
                  <a:pt x="128" y="213"/>
                </a:lnTo>
                <a:lnTo>
                  <a:pt x="129" y="213"/>
                </a:lnTo>
                <a:lnTo>
                  <a:pt x="129" y="213"/>
                </a:lnTo>
                <a:lnTo>
                  <a:pt x="133" y="211"/>
                </a:lnTo>
                <a:lnTo>
                  <a:pt x="134" y="210"/>
                </a:lnTo>
                <a:lnTo>
                  <a:pt x="134" y="210"/>
                </a:lnTo>
                <a:lnTo>
                  <a:pt x="137" y="208"/>
                </a:lnTo>
                <a:lnTo>
                  <a:pt x="137" y="208"/>
                </a:lnTo>
                <a:lnTo>
                  <a:pt x="137" y="207"/>
                </a:lnTo>
                <a:lnTo>
                  <a:pt x="137" y="207"/>
                </a:lnTo>
                <a:lnTo>
                  <a:pt x="131" y="208"/>
                </a:lnTo>
                <a:lnTo>
                  <a:pt x="131" y="208"/>
                </a:lnTo>
                <a:close/>
                <a:moveTo>
                  <a:pt x="344" y="129"/>
                </a:moveTo>
                <a:lnTo>
                  <a:pt x="344" y="129"/>
                </a:lnTo>
                <a:lnTo>
                  <a:pt x="344" y="129"/>
                </a:lnTo>
                <a:lnTo>
                  <a:pt x="344" y="129"/>
                </a:lnTo>
                <a:lnTo>
                  <a:pt x="345" y="129"/>
                </a:lnTo>
                <a:lnTo>
                  <a:pt x="345" y="129"/>
                </a:lnTo>
                <a:lnTo>
                  <a:pt x="352" y="131"/>
                </a:lnTo>
                <a:lnTo>
                  <a:pt x="352" y="131"/>
                </a:lnTo>
                <a:lnTo>
                  <a:pt x="353" y="131"/>
                </a:lnTo>
                <a:lnTo>
                  <a:pt x="355" y="129"/>
                </a:lnTo>
                <a:lnTo>
                  <a:pt x="355" y="129"/>
                </a:lnTo>
                <a:lnTo>
                  <a:pt x="357" y="129"/>
                </a:lnTo>
                <a:lnTo>
                  <a:pt x="357" y="129"/>
                </a:lnTo>
                <a:lnTo>
                  <a:pt x="361" y="131"/>
                </a:lnTo>
                <a:lnTo>
                  <a:pt x="361" y="131"/>
                </a:lnTo>
                <a:lnTo>
                  <a:pt x="363" y="131"/>
                </a:lnTo>
                <a:lnTo>
                  <a:pt x="363" y="131"/>
                </a:lnTo>
                <a:lnTo>
                  <a:pt x="363" y="128"/>
                </a:lnTo>
                <a:lnTo>
                  <a:pt x="361" y="128"/>
                </a:lnTo>
                <a:lnTo>
                  <a:pt x="361" y="128"/>
                </a:lnTo>
                <a:lnTo>
                  <a:pt x="344" y="129"/>
                </a:lnTo>
                <a:lnTo>
                  <a:pt x="344" y="129"/>
                </a:lnTo>
                <a:lnTo>
                  <a:pt x="344" y="129"/>
                </a:lnTo>
                <a:lnTo>
                  <a:pt x="344" y="129"/>
                </a:lnTo>
                <a:close/>
                <a:moveTo>
                  <a:pt x="24" y="290"/>
                </a:moveTo>
                <a:lnTo>
                  <a:pt x="24" y="290"/>
                </a:lnTo>
                <a:lnTo>
                  <a:pt x="24" y="290"/>
                </a:lnTo>
                <a:lnTo>
                  <a:pt x="24" y="290"/>
                </a:lnTo>
                <a:lnTo>
                  <a:pt x="32" y="290"/>
                </a:lnTo>
                <a:lnTo>
                  <a:pt x="32" y="290"/>
                </a:lnTo>
                <a:lnTo>
                  <a:pt x="32" y="287"/>
                </a:lnTo>
                <a:lnTo>
                  <a:pt x="32" y="286"/>
                </a:lnTo>
                <a:lnTo>
                  <a:pt x="32" y="286"/>
                </a:lnTo>
                <a:lnTo>
                  <a:pt x="33" y="284"/>
                </a:lnTo>
                <a:lnTo>
                  <a:pt x="33" y="284"/>
                </a:lnTo>
                <a:lnTo>
                  <a:pt x="35" y="282"/>
                </a:lnTo>
                <a:lnTo>
                  <a:pt x="35" y="282"/>
                </a:lnTo>
                <a:lnTo>
                  <a:pt x="35" y="282"/>
                </a:lnTo>
                <a:lnTo>
                  <a:pt x="35" y="282"/>
                </a:lnTo>
                <a:lnTo>
                  <a:pt x="24" y="290"/>
                </a:lnTo>
                <a:lnTo>
                  <a:pt x="24" y="290"/>
                </a:lnTo>
                <a:close/>
                <a:moveTo>
                  <a:pt x="240" y="197"/>
                </a:moveTo>
                <a:lnTo>
                  <a:pt x="240" y="197"/>
                </a:lnTo>
                <a:lnTo>
                  <a:pt x="240" y="197"/>
                </a:lnTo>
                <a:lnTo>
                  <a:pt x="240" y="197"/>
                </a:lnTo>
                <a:lnTo>
                  <a:pt x="240" y="197"/>
                </a:lnTo>
                <a:lnTo>
                  <a:pt x="245" y="197"/>
                </a:lnTo>
                <a:lnTo>
                  <a:pt x="245" y="197"/>
                </a:lnTo>
                <a:lnTo>
                  <a:pt x="262" y="196"/>
                </a:lnTo>
                <a:lnTo>
                  <a:pt x="262" y="196"/>
                </a:lnTo>
                <a:lnTo>
                  <a:pt x="265" y="194"/>
                </a:lnTo>
                <a:lnTo>
                  <a:pt x="265" y="194"/>
                </a:lnTo>
                <a:lnTo>
                  <a:pt x="240" y="197"/>
                </a:lnTo>
                <a:lnTo>
                  <a:pt x="240" y="197"/>
                </a:lnTo>
                <a:close/>
                <a:moveTo>
                  <a:pt x="415" y="27"/>
                </a:moveTo>
                <a:lnTo>
                  <a:pt x="415" y="27"/>
                </a:lnTo>
                <a:lnTo>
                  <a:pt x="413" y="27"/>
                </a:lnTo>
                <a:lnTo>
                  <a:pt x="413" y="28"/>
                </a:lnTo>
                <a:lnTo>
                  <a:pt x="413" y="28"/>
                </a:lnTo>
                <a:lnTo>
                  <a:pt x="413" y="41"/>
                </a:lnTo>
                <a:lnTo>
                  <a:pt x="413" y="41"/>
                </a:lnTo>
                <a:lnTo>
                  <a:pt x="413" y="43"/>
                </a:lnTo>
                <a:lnTo>
                  <a:pt x="413" y="43"/>
                </a:lnTo>
                <a:lnTo>
                  <a:pt x="415" y="43"/>
                </a:lnTo>
                <a:lnTo>
                  <a:pt x="415" y="41"/>
                </a:lnTo>
                <a:lnTo>
                  <a:pt x="415" y="41"/>
                </a:lnTo>
                <a:lnTo>
                  <a:pt x="415" y="30"/>
                </a:lnTo>
                <a:lnTo>
                  <a:pt x="415" y="30"/>
                </a:lnTo>
                <a:lnTo>
                  <a:pt x="415" y="27"/>
                </a:lnTo>
                <a:lnTo>
                  <a:pt x="415" y="27"/>
                </a:lnTo>
                <a:close/>
                <a:moveTo>
                  <a:pt x="63" y="232"/>
                </a:moveTo>
                <a:lnTo>
                  <a:pt x="63" y="232"/>
                </a:lnTo>
                <a:lnTo>
                  <a:pt x="62" y="232"/>
                </a:lnTo>
                <a:lnTo>
                  <a:pt x="62" y="232"/>
                </a:lnTo>
                <a:lnTo>
                  <a:pt x="57" y="232"/>
                </a:lnTo>
                <a:lnTo>
                  <a:pt x="57" y="232"/>
                </a:lnTo>
                <a:lnTo>
                  <a:pt x="55" y="232"/>
                </a:lnTo>
                <a:lnTo>
                  <a:pt x="55" y="232"/>
                </a:lnTo>
                <a:lnTo>
                  <a:pt x="52" y="237"/>
                </a:lnTo>
                <a:lnTo>
                  <a:pt x="52" y="237"/>
                </a:lnTo>
                <a:lnTo>
                  <a:pt x="52" y="237"/>
                </a:lnTo>
                <a:lnTo>
                  <a:pt x="52" y="237"/>
                </a:lnTo>
                <a:lnTo>
                  <a:pt x="57" y="237"/>
                </a:lnTo>
                <a:lnTo>
                  <a:pt x="57" y="237"/>
                </a:lnTo>
                <a:lnTo>
                  <a:pt x="58" y="235"/>
                </a:lnTo>
                <a:lnTo>
                  <a:pt x="58" y="235"/>
                </a:lnTo>
                <a:lnTo>
                  <a:pt x="63" y="232"/>
                </a:lnTo>
                <a:lnTo>
                  <a:pt x="63" y="232"/>
                </a:lnTo>
                <a:close/>
                <a:moveTo>
                  <a:pt x="325" y="194"/>
                </a:moveTo>
                <a:lnTo>
                  <a:pt x="325" y="194"/>
                </a:lnTo>
                <a:lnTo>
                  <a:pt x="323" y="194"/>
                </a:lnTo>
                <a:lnTo>
                  <a:pt x="323" y="194"/>
                </a:lnTo>
                <a:lnTo>
                  <a:pt x="311" y="196"/>
                </a:lnTo>
                <a:lnTo>
                  <a:pt x="311" y="196"/>
                </a:lnTo>
                <a:lnTo>
                  <a:pt x="309" y="197"/>
                </a:lnTo>
                <a:lnTo>
                  <a:pt x="309" y="197"/>
                </a:lnTo>
                <a:lnTo>
                  <a:pt x="311" y="197"/>
                </a:lnTo>
                <a:lnTo>
                  <a:pt x="311" y="197"/>
                </a:lnTo>
                <a:lnTo>
                  <a:pt x="319" y="196"/>
                </a:lnTo>
                <a:lnTo>
                  <a:pt x="319" y="196"/>
                </a:lnTo>
                <a:lnTo>
                  <a:pt x="322" y="196"/>
                </a:lnTo>
                <a:lnTo>
                  <a:pt x="325" y="194"/>
                </a:lnTo>
                <a:lnTo>
                  <a:pt x="325" y="194"/>
                </a:lnTo>
                <a:close/>
                <a:moveTo>
                  <a:pt x="268" y="194"/>
                </a:moveTo>
                <a:lnTo>
                  <a:pt x="268" y="194"/>
                </a:lnTo>
                <a:lnTo>
                  <a:pt x="268" y="196"/>
                </a:lnTo>
                <a:lnTo>
                  <a:pt x="270" y="196"/>
                </a:lnTo>
                <a:lnTo>
                  <a:pt x="270" y="196"/>
                </a:lnTo>
                <a:lnTo>
                  <a:pt x="282" y="194"/>
                </a:lnTo>
                <a:lnTo>
                  <a:pt x="282" y="194"/>
                </a:lnTo>
                <a:lnTo>
                  <a:pt x="292" y="194"/>
                </a:lnTo>
                <a:lnTo>
                  <a:pt x="292" y="194"/>
                </a:lnTo>
                <a:lnTo>
                  <a:pt x="292" y="194"/>
                </a:lnTo>
                <a:lnTo>
                  <a:pt x="293" y="193"/>
                </a:lnTo>
                <a:lnTo>
                  <a:pt x="293" y="193"/>
                </a:lnTo>
                <a:lnTo>
                  <a:pt x="268" y="194"/>
                </a:lnTo>
                <a:lnTo>
                  <a:pt x="268" y="194"/>
                </a:lnTo>
                <a:close/>
                <a:moveTo>
                  <a:pt x="390" y="16"/>
                </a:moveTo>
                <a:lnTo>
                  <a:pt x="390" y="16"/>
                </a:lnTo>
                <a:lnTo>
                  <a:pt x="390" y="16"/>
                </a:lnTo>
                <a:lnTo>
                  <a:pt x="390" y="16"/>
                </a:lnTo>
                <a:lnTo>
                  <a:pt x="405" y="10"/>
                </a:lnTo>
                <a:lnTo>
                  <a:pt x="405" y="10"/>
                </a:lnTo>
                <a:lnTo>
                  <a:pt x="402" y="10"/>
                </a:lnTo>
                <a:lnTo>
                  <a:pt x="402" y="10"/>
                </a:lnTo>
                <a:lnTo>
                  <a:pt x="401" y="10"/>
                </a:lnTo>
                <a:lnTo>
                  <a:pt x="401" y="10"/>
                </a:lnTo>
                <a:lnTo>
                  <a:pt x="398" y="11"/>
                </a:lnTo>
                <a:lnTo>
                  <a:pt x="398" y="11"/>
                </a:lnTo>
                <a:lnTo>
                  <a:pt x="393" y="14"/>
                </a:lnTo>
                <a:lnTo>
                  <a:pt x="393" y="14"/>
                </a:lnTo>
                <a:lnTo>
                  <a:pt x="390" y="16"/>
                </a:lnTo>
                <a:lnTo>
                  <a:pt x="390" y="16"/>
                </a:lnTo>
                <a:close/>
                <a:moveTo>
                  <a:pt x="147" y="230"/>
                </a:moveTo>
                <a:lnTo>
                  <a:pt x="147" y="230"/>
                </a:lnTo>
                <a:lnTo>
                  <a:pt x="150" y="230"/>
                </a:lnTo>
                <a:lnTo>
                  <a:pt x="153" y="229"/>
                </a:lnTo>
                <a:lnTo>
                  <a:pt x="153" y="229"/>
                </a:lnTo>
                <a:lnTo>
                  <a:pt x="156" y="227"/>
                </a:lnTo>
                <a:lnTo>
                  <a:pt x="156" y="227"/>
                </a:lnTo>
                <a:lnTo>
                  <a:pt x="158" y="226"/>
                </a:lnTo>
                <a:lnTo>
                  <a:pt x="158" y="226"/>
                </a:lnTo>
                <a:lnTo>
                  <a:pt x="153" y="226"/>
                </a:lnTo>
                <a:lnTo>
                  <a:pt x="153" y="226"/>
                </a:lnTo>
                <a:lnTo>
                  <a:pt x="151" y="226"/>
                </a:lnTo>
                <a:lnTo>
                  <a:pt x="151" y="226"/>
                </a:lnTo>
                <a:lnTo>
                  <a:pt x="147" y="230"/>
                </a:lnTo>
                <a:lnTo>
                  <a:pt x="147" y="230"/>
                </a:lnTo>
                <a:close/>
                <a:moveTo>
                  <a:pt x="328" y="196"/>
                </a:moveTo>
                <a:lnTo>
                  <a:pt x="328" y="196"/>
                </a:lnTo>
                <a:lnTo>
                  <a:pt x="334" y="196"/>
                </a:lnTo>
                <a:lnTo>
                  <a:pt x="334" y="196"/>
                </a:lnTo>
                <a:lnTo>
                  <a:pt x="338" y="193"/>
                </a:lnTo>
                <a:lnTo>
                  <a:pt x="338" y="193"/>
                </a:lnTo>
                <a:lnTo>
                  <a:pt x="328" y="193"/>
                </a:lnTo>
                <a:lnTo>
                  <a:pt x="328" y="193"/>
                </a:lnTo>
                <a:lnTo>
                  <a:pt x="328" y="196"/>
                </a:lnTo>
                <a:lnTo>
                  <a:pt x="328" y="196"/>
                </a:lnTo>
                <a:close/>
                <a:moveTo>
                  <a:pt x="369" y="153"/>
                </a:moveTo>
                <a:lnTo>
                  <a:pt x="369" y="153"/>
                </a:lnTo>
                <a:lnTo>
                  <a:pt x="368" y="155"/>
                </a:lnTo>
                <a:lnTo>
                  <a:pt x="368" y="155"/>
                </a:lnTo>
                <a:lnTo>
                  <a:pt x="366" y="158"/>
                </a:lnTo>
                <a:lnTo>
                  <a:pt x="363" y="161"/>
                </a:lnTo>
                <a:lnTo>
                  <a:pt x="363" y="161"/>
                </a:lnTo>
                <a:lnTo>
                  <a:pt x="360" y="163"/>
                </a:lnTo>
                <a:lnTo>
                  <a:pt x="360" y="163"/>
                </a:lnTo>
                <a:lnTo>
                  <a:pt x="366" y="161"/>
                </a:lnTo>
                <a:lnTo>
                  <a:pt x="366" y="161"/>
                </a:lnTo>
                <a:lnTo>
                  <a:pt x="368" y="161"/>
                </a:lnTo>
                <a:lnTo>
                  <a:pt x="368" y="161"/>
                </a:lnTo>
                <a:lnTo>
                  <a:pt x="369" y="158"/>
                </a:lnTo>
                <a:lnTo>
                  <a:pt x="369" y="153"/>
                </a:lnTo>
                <a:lnTo>
                  <a:pt x="369" y="153"/>
                </a:lnTo>
                <a:close/>
                <a:moveTo>
                  <a:pt x="25" y="128"/>
                </a:moveTo>
                <a:lnTo>
                  <a:pt x="25" y="128"/>
                </a:lnTo>
                <a:lnTo>
                  <a:pt x="33" y="123"/>
                </a:lnTo>
                <a:lnTo>
                  <a:pt x="33" y="123"/>
                </a:lnTo>
                <a:lnTo>
                  <a:pt x="33" y="122"/>
                </a:lnTo>
                <a:lnTo>
                  <a:pt x="33" y="122"/>
                </a:lnTo>
                <a:lnTo>
                  <a:pt x="33" y="118"/>
                </a:lnTo>
                <a:lnTo>
                  <a:pt x="33" y="118"/>
                </a:lnTo>
                <a:lnTo>
                  <a:pt x="33" y="118"/>
                </a:lnTo>
                <a:lnTo>
                  <a:pt x="33" y="118"/>
                </a:lnTo>
                <a:lnTo>
                  <a:pt x="25" y="126"/>
                </a:lnTo>
                <a:lnTo>
                  <a:pt x="25" y="126"/>
                </a:lnTo>
                <a:lnTo>
                  <a:pt x="25" y="128"/>
                </a:lnTo>
                <a:lnTo>
                  <a:pt x="25" y="128"/>
                </a:lnTo>
                <a:close/>
                <a:moveTo>
                  <a:pt x="379" y="235"/>
                </a:moveTo>
                <a:lnTo>
                  <a:pt x="379" y="235"/>
                </a:lnTo>
                <a:lnTo>
                  <a:pt x="377" y="245"/>
                </a:lnTo>
                <a:lnTo>
                  <a:pt x="377" y="245"/>
                </a:lnTo>
                <a:lnTo>
                  <a:pt x="380" y="241"/>
                </a:lnTo>
                <a:lnTo>
                  <a:pt x="380" y="241"/>
                </a:lnTo>
                <a:lnTo>
                  <a:pt x="380" y="240"/>
                </a:lnTo>
                <a:lnTo>
                  <a:pt x="380" y="240"/>
                </a:lnTo>
                <a:lnTo>
                  <a:pt x="380" y="237"/>
                </a:lnTo>
                <a:lnTo>
                  <a:pt x="380" y="237"/>
                </a:lnTo>
                <a:lnTo>
                  <a:pt x="379" y="235"/>
                </a:lnTo>
                <a:lnTo>
                  <a:pt x="379" y="235"/>
                </a:lnTo>
                <a:close/>
                <a:moveTo>
                  <a:pt x="379" y="282"/>
                </a:moveTo>
                <a:lnTo>
                  <a:pt x="379" y="282"/>
                </a:lnTo>
                <a:lnTo>
                  <a:pt x="380" y="281"/>
                </a:lnTo>
                <a:lnTo>
                  <a:pt x="380" y="281"/>
                </a:lnTo>
                <a:lnTo>
                  <a:pt x="380" y="279"/>
                </a:lnTo>
                <a:lnTo>
                  <a:pt x="380" y="276"/>
                </a:lnTo>
                <a:lnTo>
                  <a:pt x="380" y="276"/>
                </a:lnTo>
                <a:lnTo>
                  <a:pt x="379" y="279"/>
                </a:lnTo>
                <a:lnTo>
                  <a:pt x="379" y="279"/>
                </a:lnTo>
                <a:lnTo>
                  <a:pt x="377" y="281"/>
                </a:lnTo>
                <a:lnTo>
                  <a:pt x="377" y="281"/>
                </a:lnTo>
                <a:lnTo>
                  <a:pt x="375" y="279"/>
                </a:lnTo>
                <a:lnTo>
                  <a:pt x="375" y="279"/>
                </a:lnTo>
                <a:lnTo>
                  <a:pt x="374" y="276"/>
                </a:lnTo>
                <a:lnTo>
                  <a:pt x="374" y="276"/>
                </a:lnTo>
                <a:lnTo>
                  <a:pt x="374" y="273"/>
                </a:lnTo>
                <a:lnTo>
                  <a:pt x="374" y="273"/>
                </a:lnTo>
                <a:lnTo>
                  <a:pt x="374" y="273"/>
                </a:lnTo>
                <a:lnTo>
                  <a:pt x="374" y="273"/>
                </a:lnTo>
                <a:lnTo>
                  <a:pt x="374" y="282"/>
                </a:lnTo>
                <a:lnTo>
                  <a:pt x="374" y="282"/>
                </a:lnTo>
                <a:lnTo>
                  <a:pt x="379" y="282"/>
                </a:lnTo>
                <a:lnTo>
                  <a:pt x="379" y="282"/>
                </a:lnTo>
                <a:close/>
                <a:moveTo>
                  <a:pt x="320" y="133"/>
                </a:moveTo>
                <a:lnTo>
                  <a:pt x="320" y="133"/>
                </a:lnTo>
                <a:lnTo>
                  <a:pt x="314" y="133"/>
                </a:lnTo>
                <a:lnTo>
                  <a:pt x="314" y="133"/>
                </a:lnTo>
                <a:lnTo>
                  <a:pt x="312" y="133"/>
                </a:lnTo>
                <a:lnTo>
                  <a:pt x="312" y="133"/>
                </a:lnTo>
                <a:lnTo>
                  <a:pt x="309" y="136"/>
                </a:lnTo>
                <a:lnTo>
                  <a:pt x="309" y="136"/>
                </a:lnTo>
                <a:lnTo>
                  <a:pt x="312" y="136"/>
                </a:lnTo>
                <a:lnTo>
                  <a:pt x="312" y="136"/>
                </a:lnTo>
                <a:lnTo>
                  <a:pt x="316" y="136"/>
                </a:lnTo>
                <a:lnTo>
                  <a:pt x="316" y="136"/>
                </a:lnTo>
                <a:lnTo>
                  <a:pt x="317" y="136"/>
                </a:lnTo>
                <a:lnTo>
                  <a:pt x="317" y="136"/>
                </a:lnTo>
                <a:lnTo>
                  <a:pt x="320" y="133"/>
                </a:lnTo>
                <a:lnTo>
                  <a:pt x="320" y="133"/>
                </a:lnTo>
                <a:close/>
                <a:moveTo>
                  <a:pt x="114" y="218"/>
                </a:moveTo>
                <a:lnTo>
                  <a:pt x="114" y="218"/>
                </a:lnTo>
                <a:lnTo>
                  <a:pt x="110" y="218"/>
                </a:lnTo>
                <a:lnTo>
                  <a:pt x="109" y="219"/>
                </a:lnTo>
                <a:lnTo>
                  <a:pt x="109" y="219"/>
                </a:lnTo>
                <a:lnTo>
                  <a:pt x="101" y="227"/>
                </a:lnTo>
                <a:lnTo>
                  <a:pt x="101" y="227"/>
                </a:lnTo>
                <a:lnTo>
                  <a:pt x="99" y="229"/>
                </a:lnTo>
                <a:lnTo>
                  <a:pt x="99" y="229"/>
                </a:lnTo>
                <a:lnTo>
                  <a:pt x="99" y="229"/>
                </a:lnTo>
                <a:lnTo>
                  <a:pt x="99" y="229"/>
                </a:lnTo>
                <a:lnTo>
                  <a:pt x="101" y="229"/>
                </a:lnTo>
                <a:lnTo>
                  <a:pt x="101" y="229"/>
                </a:lnTo>
                <a:lnTo>
                  <a:pt x="114" y="218"/>
                </a:lnTo>
                <a:lnTo>
                  <a:pt x="114" y="218"/>
                </a:lnTo>
                <a:close/>
                <a:moveTo>
                  <a:pt x="207" y="200"/>
                </a:moveTo>
                <a:lnTo>
                  <a:pt x="207" y="200"/>
                </a:lnTo>
                <a:lnTo>
                  <a:pt x="207" y="200"/>
                </a:lnTo>
                <a:lnTo>
                  <a:pt x="207" y="200"/>
                </a:lnTo>
                <a:lnTo>
                  <a:pt x="208" y="200"/>
                </a:lnTo>
                <a:lnTo>
                  <a:pt x="208" y="200"/>
                </a:lnTo>
                <a:lnTo>
                  <a:pt x="226" y="199"/>
                </a:lnTo>
                <a:lnTo>
                  <a:pt x="226" y="199"/>
                </a:lnTo>
                <a:lnTo>
                  <a:pt x="233" y="199"/>
                </a:lnTo>
                <a:lnTo>
                  <a:pt x="233" y="199"/>
                </a:lnTo>
                <a:lnTo>
                  <a:pt x="235" y="197"/>
                </a:lnTo>
                <a:lnTo>
                  <a:pt x="235" y="197"/>
                </a:lnTo>
                <a:lnTo>
                  <a:pt x="235" y="197"/>
                </a:lnTo>
                <a:lnTo>
                  <a:pt x="207" y="200"/>
                </a:lnTo>
                <a:lnTo>
                  <a:pt x="207" y="200"/>
                </a:lnTo>
                <a:close/>
                <a:moveTo>
                  <a:pt x="88" y="219"/>
                </a:moveTo>
                <a:lnTo>
                  <a:pt x="88" y="219"/>
                </a:lnTo>
                <a:lnTo>
                  <a:pt x="88" y="219"/>
                </a:lnTo>
                <a:lnTo>
                  <a:pt x="88" y="219"/>
                </a:lnTo>
                <a:lnTo>
                  <a:pt x="85" y="219"/>
                </a:lnTo>
                <a:lnTo>
                  <a:pt x="82" y="221"/>
                </a:lnTo>
                <a:lnTo>
                  <a:pt x="82" y="221"/>
                </a:lnTo>
                <a:lnTo>
                  <a:pt x="80" y="223"/>
                </a:lnTo>
                <a:lnTo>
                  <a:pt x="80" y="223"/>
                </a:lnTo>
                <a:lnTo>
                  <a:pt x="79" y="224"/>
                </a:lnTo>
                <a:lnTo>
                  <a:pt x="79" y="224"/>
                </a:lnTo>
                <a:lnTo>
                  <a:pt x="85" y="223"/>
                </a:lnTo>
                <a:lnTo>
                  <a:pt x="85" y="223"/>
                </a:lnTo>
                <a:lnTo>
                  <a:pt x="85" y="223"/>
                </a:lnTo>
                <a:lnTo>
                  <a:pt x="85" y="223"/>
                </a:lnTo>
                <a:lnTo>
                  <a:pt x="88" y="219"/>
                </a:lnTo>
                <a:lnTo>
                  <a:pt x="88" y="219"/>
                </a:lnTo>
                <a:close/>
                <a:moveTo>
                  <a:pt x="401" y="268"/>
                </a:moveTo>
                <a:lnTo>
                  <a:pt x="401" y="268"/>
                </a:lnTo>
                <a:lnTo>
                  <a:pt x="398" y="270"/>
                </a:lnTo>
                <a:lnTo>
                  <a:pt x="398" y="270"/>
                </a:lnTo>
                <a:lnTo>
                  <a:pt x="396" y="273"/>
                </a:lnTo>
                <a:lnTo>
                  <a:pt x="396" y="276"/>
                </a:lnTo>
                <a:lnTo>
                  <a:pt x="396" y="276"/>
                </a:lnTo>
                <a:lnTo>
                  <a:pt x="401" y="273"/>
                </a:lnTo>
                <a:lnTo>
                  <a:pt x="401" y="273"/>
                </a:lnTo>
                <a:lnTo>
                  <a:pt x="401" y="268"/>
                </a:lnTo>
                <a:lnTo>
                  <a:pt x="401" y="268"/>
                </a:lnTo>
                <a:close/>
                <a:moveTo>
                  <a:pt x="156" y="223"/>
                </a:moveTo>
                <a:lnTo>
                  <a:pt x="156" y="223"/>
                </a:lnTo>
                <a:lnTo>
                  <a:pt x="161" y="223"/>
                </a:lnTo>
                <a:lnTo>
                  <a:pt x="161" y="223"/>
                </a:lnTo>
                <a:lnTo>
                  <a:pt x="162" y="221"/>
                </a:lnTo>
                <a:lnTo>
                  <a:pt x="162" y="221"/>
                </a:lnTo>
                <a:lnTo>
                  <a:pt x="166" y="218"/>
                </a:lnTo>
                <a:lnTo>
                  <a:pt x="166" y="218"/>
                </a:lnTo>
                <a:lnTo>
                  <a:pt x="159" y="218"/>
                </a:lnTo>
                <a:lnTo>
                  <a:pt x="159" y="218"/>
                </a:lnTo>
                <a:lnTo>
                  <a:pt x="159" y="219"/>
                </a:lnTo>
                <a:lnTo>
                  <a:pt x="159" y="219"/>
                </a:lnTo>
                <a:lnTo>
                  <a:pt x="156" y="223"/>
                </a:lnTo>
                <a:lnTo>
                  <a:pt x="156" y="223"/>
                </a:lnTo>
                <a:close/>
                <a:moveTo>
                  <a:pt x="317" y="161"/>
                </a:moveTo>
                <a:lnTo>
                  <a:pt x="317" y="161"/>
                </a:lnTo>
                <a:lnTo>
                  <a:pt x="320" y="152"/>
                </a:lnTo>
                <a:lnTo>
                  <a:pt x="320" y="152"/>
                </a:lnTo>
                <a:lnTo>
                  <a:pt x="317" y="155"/>
                </a:lnTo>
                <a:lnTo>
                  <a:pt x="317" y="155"/>
                </a:lnTo>
                <a:lnTo>
                  <a:pt x="317" y="155"/>
                </a:lnTo>
                <a:lnTo>
                  <a:pt x="317" y="155"/>
                </a:lnTo>
                <a:lnTo>
                  <a:pt x="317" y="161"/>
                </a:lnTo>
                <a:lnTo>
                  <a:pt x="317" y="161"/>
                </a:lnTo>
                <a:close/>
                <a:moveTo>
                  <a:pt x="189" y="240"/>
                </a:moveTo>
                <a:lnTo>
                  <a:pt x="189" y="240"/>
                </a:lnTo>
                <a:lnTo>
                  <a:pt x="189" y="240"/>
                </a:lnTo>
                <a:lnTo>
                  <a:pt x="189" y="240"/>
                </a:lnTo>
                <a:lnTo>
                  <a:pt x="196" y="240"/>
                </a:lnTo>
                <a:lnTo>
                  <a:pt x="196" y="240"/>
                </a:lnTo>
                <a:lnTo>
                  <a:pt x="199" y="235"/>
                </a:lnTo>
                <a:lnTo>
                  <a:pt x="199" y="235"/>
                </a:lnTo>
                <a:lnTo>
                  <a:pt x="196" y="235"/>
                </a:lnTo>
                <a:lnTo>
                  <a:pt x="196" y="235"/>
                </a:lnTo>
                <a:lnTo>
                  <a:pt x="189" y="240"/>
                </a:lnTo>
                <a:lnTo>
                  <a:pt x="189" y="240"/>
                </a:lnTo>
                <a:close/>
                <a:moveTo>
                  <a:pt x="304" y="218"/>
                </a:moveTo>
                <a:lnTo>
                  <a:pt x="304" y="218"/>
                </a:lnTo>
                <a:lnTo>
                  <a:pt x="304" y="218"/>
                </a:lnTo>
                <a:lnTo>
                  <a:pt x="304" y="218"/>
                </a:lnTo>
                <a:lnTo>
                  <a:pt x="319" y="207"/>
                </a:lnTo>
                <a:lnTo>
                  <a:pt x="319" y="207"/>
                </a:lnTo>
                <a:lnTo>
                  <a:pt x="317" y="207"/>
                </a:lnTo>
                <a:lnTo>
                  <a:pt x="316" y="207"/>
                </a:lnTo>
                <a:lnTo>
                  <a:pt x="316" y="207"/>
                </a:lnTo>
                <a:lnTo>
                  <a:pt x="304" y="216"/>
                </a:lnTo>
                <a:lnTo>
                  <a:pt x="304" y="216"/>
                </a:lnTo>
                <a:lnTo>
                  <a:pt x="304" y="218"/>
                </a:lnTo>
                <a:lnTo>
                  <a:pt x="304" y="218"/>
                </a:lnTo>
                <a:close/>
                <a:moveTo>
                  <a:pt x="158" y="240"/>
                </a:moveTo>
                <a:lnTo>
                  <a:pt x="158" y="240"/>
                </a:lnTo>
                <a:lnTo>
                  <a:pt x="167" y="240"/>
                </a:lnTo>
                <a:lnTo>
                  <a:pt x="167" y="240"/>
                </a:lnTo>
                <a:lnTo>
                  <a:pt x="167" y="238"/>
                </a:lnTo>
                <a:lnTo>
                  <a:pt x="167" y="238"/>
                </a:lnTo>
                <a:lnTo>
                  <a:pt x="162" y="238"/>
                </a:lnTo>
                <a:lnTo>
                  <a:pt x="162" y="238"/>
                </a:lnTo>
                <a:lnTo>
                  <a:pt x="161" y="238"/>
                </a:lnTo>
                <a:lnTo>
                  <a:pt x="158" y="240"/>
                </a:lnTo>
                <a:lnTo>
                  <a:pt x="158" y="240"/>
                </a:lnTo>
                <a:close/>
                <a:moveTo>
                  <a:pt x="402" y="49"/>
                </a:moveTo>
                <a:lnTo>
                  <a:pt x="402" y="49"/>
                </a:lnTo>
                <a:lnTo>
                  <a:pt x="405" y="47"/>
                </a:lnTo>
                <a:lnTo>
                  <a:pt x="405" y="47"/>
                </a:lnTo>
                <a:lnTo>
                  <a:pt x="405" y="46"/>
                </a:lnTo>
                <a:lnTo>
                  <a:pt x="405" y="46"/>
                </a:lnTo>
                <a:lnTo>
                  <a:pt x="405" y="41"/>
                </a:lnTo>
                <a:lnTo>
                  <a:pt x="405" y="41"/>
                </a:lnTo>
                <a:lnTo>
                  <a:pt x="401" y="44"/>
                </a:lnTo>
                <a:lnTo>
                  <a:pt x="401" y="44"/>
                </a:lnTo>
                <a:lnTo>
                  <a:pt x="402" y="49"/>
                </a:lnTo>
                <a:lnTo>
                  <a:pt x="402" y="49"/>
                </a:lnTo>
                <a:close/>
                <a:moveTo>
                  <a:pt x="27" y="159"/>
                </a:moveTo>
                <a:lnTo>
                  <a:pt x="27" y="159"/>
                </a:lnTo>
                <a:lnTo>
                  <a:pt x="35" y="155"/>
                </a:lnTo>
                <a:lnTo>
                  <a:pt x="35" y="155"/>
                </a:lnTo>
                <a:lnTo>
                  <a:pt x="35" y="155"/>
                </a:lnTo>
                <a:lnTo>
                  <a:pt x="35" y="155"/>
                </a:lnTo>
                <a:lnTo>
                  <a:pt x="35" y="152"/>
                </a:lnTo>
                <a:lnTo>
                  <a:pt x="35" y="152"/>
                </a:lnTo>
                <a:lnTo>
                  <a:pt x="33" y="152"/>
                </a:lnTo>
                <a:lnTo>
                  <a:pt x="33" y="152"/>
                </a:lnTo>
                <a:lnTo>
                  <a:pt x="27" y="158"/>
                </a:lnTo>
                <a:lnTo>
                  <a:pt x="27" y="158"/>
                </a:lnTo>
                <a:lnTo>
                  <a:pt x="27" y="159"/>
                </a:lnTo>
                <a:lnTo>
                  <a:pt x="27" y="159"/>
                </a:lnTo>
                <a:close/>
                <a:moveTo>
                  <a:pt x="369" y="137"/>
                </a:moveTo>
                <a:lnTo>
                  <a:pt x="369" y="137"/>
                </a:lnTo>
                <a:lnTo>
                  <a:pt x="369" y="137"/>
                </a:lnTo>
                <a:lnTo>
                  <a:pt x="369" y="137"/>
                </a:lnTo>
                <a:lnTo>
                  <a:pt x="369" y="126"/>
                </a:lnTo>
                <a:lnTo>
                  <a:pt x="369" y="126"/>
                </a:lnTo>
                <a:lnTo>
                  <a:pt x="366" y="126"/>
                </a:lnTo>
                <a:lnTo>
                  <a:pt x="366" y="126"/>
                </a:lnTo>
                <a:lnTo>
                  <a:pt x="368" y="133"/>
                </a:lnTo>
                <a:lnTo>
                  <a:pt x="368" y="133"/>
                </a:lnTo>
                <a:lnTo>
                  <a:pt x="369" y="137"/>
                </a:lnTo>
                <a:lnTo>
                  <a:pt x="369" y="137"/>
                </a:lnTo>
                <a:close/>
                <a:moveTo>
                  <a:pt x="401" y="40"/>
                </a:moveTo>
                <a:lnTo>
                  <a:pt x="401" y="40"/>
                </a:lnTo>
                <a:lnTo>
                  <a:pt x="405" y="38"/>
                </a:lnTo>
                <a:lnTo>
                  <a:pt x="405" y="38"/>
                </a:lnTo>
                <a:lnTo>
                  <a:pt x="405" y="36"/>
                </a:lnTo>
                <a:lnTo>
                  <a:pt x="405" y="36"/>
                </a:lnTo>
                <a:lnTo>
                  <a:pt x="405" y="33"/>
                </a:lnTo>
                <a:lnTo>
                  <a:pt x="405" y="33"/>
                </a:lnTo>
                <a:lnTo>
                  <a:pt x="402" y="35"/>
                </a:lnTo>
                <a:lnTo>
                  <a:pt x="402" y="35"/>
                </a:lnTo>
                <a:lnTo>
                  <a:pt x="401" y="36"/>
                </a:lnTo>
                <a:lnTo>
                  <a:pt x="401" y="38"/>
                </a:lnTo>
                <a:lnTo>
                  <a:pt x="401" y="38"/>
                </a:lnTo>
                <a:lnTo>
                  <a:pt x="401" y="40"/>
                </a:lnTo>
                <a:lnTo>
                  <a:pt x="401" y="40"/>
                </a:lnTo>
                <a:close/>
                <a:moveTo>
                  <a:pt x="309" y="230"/>
                </a:moveTo>
                <a:lnTo>
                  <a:pt x="309" y="230"/>
                </a:lnTo>
                <a:lnTo>
                  <a:pt x="316" y="230"/>
                </a:lnTo>
                <a:lnTo>
                  <a:pt x="316" y="230"/>
                </a:lnTo>
                <a:lnTo>
                  <a:pt x="317" y="230"/>
                </a:lnTo>
                <a:lnTo>
                  <a:pt x="317" y="230"/>
                </a:lnTo>
                <a:lnTo>
                  <a:pt x="319" y="227"/>
                </a:lnTo>
                <a:lnTo>
                  <a:pt x="319" y="227"/>
                </a:lnTo>
                <a:lnTo>
                  <a:pt x="314" y="227"/>
                </a:lnTo>
                <a:lnTo>
                  <a:pt x="314" y="227"/>
                </a:lnTo>
                <a:lnTo>
                  <a:pt x="312" y="229"/>
                </a:lnTo>
                <a:lnTo>
                  <a:pt x="309" y="230"/>
                </a:lnTo>
                <a:lnTo>
                  <a:pt x="309" y="230"/>
                </a:lnTo>
                <a:close/>
                <a:moveTo>
                  <a:pt x="304" y="144"/>
                </a:moveTo>
                <a:lnTo>
                  <a:pt x="304" y="144"/>
                </a:lnTo>
                <a:lnTo>
                  <a:pt x="306" y="144"/>
                </a:lnTo>
                <a:lnTo>
                  <a:pt x="306" y="144"/>
                </a:lnTo>
                <a:lnTo>
                  <a:pt x="309" y="144"/>
                </a:lnTo>
                <a:lnTo>
                  <a:pt x="309" y="144"/>
                </a:lnTo>
                <a:lnTo>
                  <a:pt x="311" y="142"/>
                </a:lnTo>
                <a:lnTo>
                  <a:pt x="311" y="140"/>
                </a:lnTo>
                <a:lnTo>
                  <a:pt x="311" y="140"/>
                </a:lnTo>
                <a:lnTo>
                  <a:pt x="308" y="140"/>
                </a:lnTo>
                <a:lnTo>
                  <a:pt x="308" y="140"/>
                </a:lnTo>
                <a:lnTo>
                  <a:pt x="306" y="140"/>
                </a:lnTo>
                <a:lnTo>
                  <a:pt x="306" y="140"/>
                </a:lnTo>
                <a:lnTo>
                  <a:pt x="304" y="144"/>
                </a:lnTo>
                <a:lnTo>
                  <a:pt x="304" y="144"/>
                </a:lnTo>
                <a:close/>
                <a:moveTo>
                  <a:pt x="353" y="193"/>
                </a:moveTo>
                <a:lnTo>
                  <a:pt x="353" y="193"/>
                </a:lnTo>
                <a:lnTo>
                  <a:pt x="345" y="193"/>
                </a:lnTo>
                <a:lnTo>
                  <a:pt x="345" y="193"/>
                </a:lnTo>
                <a:lnTo>
                  <a:pt x="344" y="193"/>
                </a:lnTo>
                <a:lnTo>
                  <a:pt x="344" y="194"/>
                </a:lnTo>
                <a:lnTo>
                  <a:pt x="344" y="194"/>
                </a:lnTo>
                <a:lnTo>
                  <a:pt x="352" y="194"/>
                </a:lnTo>
                <a:lnTo>
                  <a:pt x="352" y="194"/>
                </a:lnTo>
                <a:lnTo>
                  <a:pt x="353" y="193"/>
                </a:lnTo>
                <a:lnTo>
                  <a:pt x="353" y="193"/>
                </a:lnTo>
                <a:close/>
                <a:moveTo>
                  <a:pt x="27" y="150"/>
                </a:moveTo>
                <a:lnTo>
                  <a:pt x="27" y="150"/>
                </a:lnTo>
                <a:lnTo>
                  <a:pt x="27" y="150"/>
                </a:lnTo>
                <a:lnTo>
                  <a:pt x="27" y="150"/>
                </a:lnTo>
                <a:lnTo>
                  <a:pt x="32" y="147"/>
                </a:lnTo>
                <a:lnTo>
                  <a:pt x="32" y="147"/>
                </a:lnTo>
                <a:lnTo>
                  <a:pt x="33" y="145"/>
                </a:lnTo>
                <a:lnTo>
                  <a:pt x="33" y="142"/>
                </a:lnTo>
                <a:lnTo>
                  <a:pt x="33" y="142"/>
                </a:lnTo>
                <a:lnTo>
                  <a:pt x="33" y="142"/>
                </a:lnTo>
                <a:lnTo>
                  <a:pt x="33" y="142"/>
                </a:lnTo>
                <a:lnTo>
                  <a:pt x="33" y="142"/>
                </a:lnTo>
                <a:lnTo>
                  <a:pt x="33" y="142"/>
                </a:lnTo>
                <a:lnTo>
                  <a:pt x="27" y="148"/>
                </a:lnTo>
                <a:lnTo>
                  <a:pt x="27" y="148"/>
                </a:lnTo>
                <a:lnTo>
                  <a:pt x="27" y="150"/>
                </a:lnTo>
                <a:lnTo>
                  <a:pt x="27" y="150"/>
                </a:lnTo>
                <a:close/>
                <a:moveTo>
                  <a:pt x="347" y="226"/>
                </a:moveTo>
                <a:lnTo>
                  <a:pt x="347" y="226"/>
                </a:lnTo>
                <a:lnTo>
                  <a:pt x="341" y="229"/>
                </a:lnTo>
                <a:lnTo>
                  <a:pt x="341" y="229"/>
                </a:lnTo>
                <a:lnTo>
                  <a:pt x="341" y="230"/>
                </a:lnTo>
                <a:lnTo>
                  <a:pt x="341" y="230"/>
                </a:lnTo>
                <a:lnTo>
                  <a:pt x="350" y="229"/>
                </a:lnTo>
                <a:lnTo>
                  <a:pt x="350" y="229"/>
                </a:lnTo>
                <a:lnTo>
                  <a:pt x="349" y="227"/>
                </a:lnTo>
                <a:lnTo>
                  <a:pt x="347" y="226"/>
                </a:lnTo>
                <a:lnTo>
                  <a:pt x="347" y="226"/>
                </a:lnTo>
                <a:close/>
                <a:moveTo>
                  <a:pt x="25" y="254"/>
                </a:moveTo>
                <a:lnTo>
                  <a:pt x="25" y="254"/>
                </a:lnTo>
                <a:lnTo>
                  <a:pt x="32" y="249"/>
                </a:lnTo>
                <a:lnTo>
                  <a:pt x="32" y="249"/>
                </a:lnTo>
                <a:lnTo>
                  <a:pt x="32" y="249"/>
                </a:lnTo>
                <a:lnTo>
                  <a:pt x="32" y="249"/>
                </a:lnTo>
                <a:lnTo>
                  <a:pt x="32" y="246"/>
                </a:lnTo>
                <a:lnTo>
                  <a:pt x="32" y="246"/>
                </a:lnTo>
                <a:lnTo>
                  <a:pt x="25" y="252"/>
                </a:lnTo>
                <a:lnTo>
                  <a:pt x="25" y="252"/>
                </a:lnTo>
                <a:lnTo>
                  <a:pt x="25" y="254"/>
                </a:lnTo>
                <a:lnTo>
                  <a:pt x="25" y="254"/>
                </a:lnTo>
                <a:close/>
                <a:moveTo>
                  <a:pt x="360" y="142"/>
                </a:moveTo>
                <a:lnTo>
                  <a:pt x="360" y="142"/>
                </a:lnTo>
                <a:lnTo>
                  <a:pt x="360" y="142"/>
                </a:lnTo>
                <a:lnTo>
                  <a:pt x="360" y="142"/>
                </a:lnTo>
                <a:lnTo>
                  <a:pt x="353" y="150"/>
                </a:lnTo>
                <a:lnTo>
                  <a:pt x="353" y="150"/>
                </a:lnTo>
                <a:lnTo>
                  <a:pt x="360" y="147"/>
                </a:lnTo>
                <a:lnTo>
                  <a:pt x="360" y="147"/>
                </a:lnTo>
                <a:lnTo>
                  <a:pt x="360" y="145"/>
                </a:lnTo>
                <a:lnTo>
                  <a:pt x="360" y="145"/>
                </a:lnTo>
                <a:lnTo>
                  <a:pt x="360" y="142"/>
                </a:lnTo>
                <a:lnTo>
                  <a:pt x="360" y="142"/>
                </a:lnTo>
                <a:close/>
                <a:moveTo>
                  <a:pt x="150" y="218"/>
                </a:moveTo>
                <a:lnTo>
                  <a:pt x="150" y="218"/>
                </a:lnTo>
                <a:lnTo>
                  <a:pt x="145" y="219"/>
                </a:lnTo>
                <a:lnTo>
                  <a:pt x="142" y="223"/>
                </a:lnTo>
                <a:lnTo>
                  <a:pt x="142" y="223"/>
                </a:lnTo>
                <a:lnTo>
                  <a:pt x="144" y="223"/>
                </a:lnTo>
                <a:lnTo>
                  <a:pt x="145" y="221"/>
                </a:lnTo>
                <a:lnTo>
                  <a:pt x="145" y="221"/>
                </a:lnTo>
                <a:lnTo>
                  <a:pt x="150" y="218"/>
                </a:lnTo>
                <a:lnTo>
                  <a:pt x="150" y="218"/>
                </a:lnTo>
                <a:close/>
                <a:moveTo>
                  <a:pt x="123" y="210"/>
                </a:moveTo>
                <a:lnTo>
                  <a:pt x="123" y="210"/>
                </a:lnTo>
                <a:lnTo>
                  <a:pt x="123" y="208"/>
                </a:lnTo>
                <a:lnTo>
                  <a:pt x="123" y="208"/>
                </a:lnTo>
                <a:lnTo>
                  <a:pt x="118" y="210"/>
                </a:lnTo>
                <a:lnTo>
                  <a:pt x="118" y="210"/>
                </a:lnTo>
                <a:lnTo>
                  <a:pt x="115" y="213"/>
                </a:lnTo>
                <a:lnTo>
                  <a:pt x="115" y="213"/>
                </a:lnTo>
                <a:lnTo>
                  <a:pt x="118" y="213"/>
                </a:lnTo>
                <a:lnTo>
                  <a:pt x="118" y="213"/>
                </a:lnTo>
                <a:lnTo>
                  <a:pt x="120" y="211"/>
                </a:lnTo>
                <a:lnTo>
                  <a:pt x="120" y="211"/>
                </a:lnTo>
                <a:lnTo>
                  <a:pt x="123" y="210"/>
                </a:lnTo>
                <a:lnTo>
                  <a:pt x="123" y="210"/>
                </a:lnTo>
                <a:close/>
                <a:moveTo>
                  <a:pt x="24" y="226"/>
                </a:moveTo>
                <a:lnTo>
                  <a:pt x="24" y="226"/>
                </a:lnTo>
                <a:lnTo>
                  <a:pt x="28" y="223"/>
                </a:lnTo>
                <a:lnTo>
                  <a:pt x="28" y="223"/>
                </a:lnTo>
                <a:lnTo>
                  <a:pt x="28" y="223"/>
                </a:lnTo>
                <a:lnTo>
                  <a:pt x="28" y="223"/>
                </a:lnTo>
                <a:lnTo>
                  <a:pt x="28" y="219"/>
                </a:lnTo>
                <a:lnTo>
                  <a:pt x="28" y="219"/>
                </a:lnTo>
                <a:lnTo>
                  <a:pt x="25" y="223"/>
                </a:lnTo>
                <a:lnTo>
                  <a:pt x="25" y="223"/>
                </a:lnTo>
                <a:lnTo>
                  <a:pt x="24" y="224"/>
                </a:lnTo>
                <a:lnTo>
                  <a:pt x="24" y="226"/>
                </a:lnTo>
                <a:lnTo>
                  <a:pt x="24" y="226"/>
                </a:lnTo>
                <a:close/>
                <a:moveTo>
                  <a:pt x="71" y="245"/>
                </a:moveTo>
                <a:lnTo>
                  <a:pt x="71" y="245"/>
                </a:lnTo>
                <a:lnTo>
                  <a:pt x="73" y="240"/>
                </a:lnTo>
                <a:lnTo>
                  <a:pt x="73" y="240"/>
                </a:lnTo>
                <a:lnTo>
                  <a:pt x="71" y="240"/>
                </a:lnTo>
                <a:lnTo>
                  <a:pt x="69" y="241"/>
                </a:lnTo>
                <a:lnTo>
                  <a:pt x="69" y="241"/>
                </a:lnTo>
                <a:lnTo>
                  <a:pt x="66" y="243"/>
                </a:lnTo>
                <a:lnTo>
                  <a:pt x="66" y="243"/>
                </a:lnTo>
                <a:lnTo>
                  <a:pt x="65" y="245"/>
                </a:lnTo>
                <a:lnTo>
                  <a:pt x="65" y="245"/>
                </a:lnTo>
                <a:lnTo>
                  <a:pt x="71" y="245"/>
                </a:lnTo>
                <a:lnTo>
                  <a:pt x="71" y="245"/>
                </a:lnTo>
                <a:close/>
                <a:moveTo>
                  <a:pt x="188" y="224"/>
                </a:moveTo>
                <a:lnTo>
                  <a:pt x="188" y="224"/>
                </a:lnTo>
                <a:lnTo>
                  <a:pt x="186" y="224"/>
                </a:lnTo>
                <a:lnTo>
                  <a:pt x="186" y="224"/>
                </a:lnTo>
                <a:lnTo>
                  <a:pt x="183" y="224"/>
                </a:lnTo>
                <a:lnTo>
                  <a:pt x="181" y="227"/>
                </a:lnTo>
                <a:lnTo>
                  <a:pt x="181" y="227"/>
                </a:lnTo>
                <a:lnTo>
                  <a:pt x="178" y="229"/>
                </a:lnTo>
                <a:lnTo>
                  <a:pt x="178" y="229"/>
                </a:lnTo>
                <a:lnTo>
                  <a:pt x="180" y="229"/>
                </a:lnTo>
                <a:lnTo>
                  <a:pt x="180" y="229"/>
                </a:lnTo>
                <a:lnTo>
                  <a:pt x="181" y="229"/>
                </a:lnTo>
                <a:lnTo>
                  <a:pt x="181" y="229"/>
                </a:lnTo>
                <a:lnTo>
                  <a:pt x="188" y="224"/>
                </a:lnTo>
                <a:lnTo>
                  <a:pt x="188" y="224"/>
                </a:lnTo>
                <a:close/>
                <a:moveTo>
                  <a:pt x="355" y="199"/>
                </a:moveTo>
                <a:lnTo>
                  <a:pt x="355" y="199"/>
                </a:lnTo>
                <a:lnTo>
                  <a:pt x="358" y="200"/>
                </a:lnTo>
                <a:lnTo>
                  <a:pt x="358" y="200"/>
                </a:lnTo>
                <a:lnTo>
                  <a:pt x="363" y="197"/>
                </a:lnTo>
                <a:lnTo>
                  <a:pt x="363" y="197"/>
                </a:lnTo>
                <a:lnTo>
                  <a:pt x="363" y="196"/>
                </a:lnTo>
                <a:lnTo>
                  <a:pt x="363" y="196"/>
                </a:lnTo>
                <a:lnTo>
                  <a:pt x="360" y="197"/>
                </a:lnTo>
                <a:lnTo>
                  <a:pt x="360" y="197"/>
                </a:lnTo>
                <a:lnTo>
                  <a:pt x="357" y="197"/>
                </a:lnTo>
                <a:lnTo>
                  <a:pt x="355" y="199"/>
                </a:lnTo>
                <a:lnTo>
                  <a:pt x="355" y="199"/>
                </a:lnTo>
                <a:close/>
                <a:moveTo>
                  <a:pt x="274" y="164"/>
                </a:moveTo>
                <a:lnTo>
                  <a:pt x="274" y="164"/>
                </a:lnTo>
                <a:lnTo>
                  <a:pt x="276" y="167"/>
                </a:lnTo>
                <a:lnTo>
                  <a:pt x="279" y="169"/>
                </a:lnTo>
                <a:lnTo>
                  <a:pt x="282" y="170"/>
                </a:lnTo>
                <a:lnTo>
                  <a:pt x="286" y="170"/>
                </a:lnTo>
                <a:lnTo>
                  <a:pt x="286" y="170"/>
                </a:lnTo>
                <a:lnTo>
                  <a:pt x="284" y="169"/>
                </a:lnTo>
                <a:lnTo>
                  <a:pt x="284" y="169"/>
                </a:lnTo>
                <a:lnTo>
                  <a:pt x="279" y="167"/>
                </a:lnTo>
                <a:lnTo>
                  <a:pt x="274" y="164"/>
                </a:lnTo>
                <a:lnTo>
                  <a:pt x="274" y="164"/>
                </a:lnTo>
                <a:close/>
                <a:moveTo>
                  <a:pt x="293" y="161"/>
                </a:moveTo>
                <a:lnTo>
                  <a:pt x="293" y="161"/>
                </a:lnTo>
                <a:lnTo>
                  <a:pt x="301" y="161"/>
                </a:lnTo>
                <a:lnTo>
                  <a:pt x="301" y="161"/>
                </a:lnTo>
                <a:lnTo>
                  <a:pt x="300" y="159"/>
                </a:lnTo>
                <a:lnTo>
                  <a:pt x="300" y="159"/>
                </a:lnTo>
                <a:lnTo>
                  <a:pt x="298" y="158"/>
                </a:lnTo>
                <a:lnTo>
                  <a:pt x="298" y="158"/>
                </a:lnTo>
                <a:lnTo>
                  <a:pt x="297" y="159"/>
                </a:lnTo>
                <a:lnTo>
                  <a:pt x="297" y="159"/>
                </a:lnTo>
                <a:lnTo>
                  <a:pt x="295" y="159"/>
                </a:lnTo>
                <a:lnTo>
                  <a:pt x="295" y="159"/>
                </a:lnTo>
                <a:lnTo>
                  <a:pt x="293" y="161"/>
                </a:lnTo>
                <a:lnTo>
                  <a:pt x="293" y="161"/>
                </a:lnTo>
                <a:close/>
                <a:moveTo>
                  <a:pt x="25" y="262"/>
                </a:moveTo>
                <a:lnTo>
                  <a:pt x="25" y="262"/>
                </a:lnTo>
                <a:lnTo>
                  <a:pt x="32" y="254"/>
                </a:lnTo>
                <a:lnTo>
                  <a:pt x="32" y="254"/>
                </a:lnTo>
                <a:lnTo>
                  <a:pt x="27" y="257"/>
                </a:lnTo>
                <a:lnTo>
                  <a:pt x="27" y="257"/>
                </a:lnTo>
                <a:lnTo>
                  <a:pt x="25" y="259"/>
                </a:lnTo>
                <a:lnTo>
                  <a:pt x="25" y="262"/>
                </a:lnTo>
                <a:lnTo>
                  <a:pt x="25" y="262"/>
                </a:lnTo>
                <a:lnTo>
                  <a:pt x="25" y="262"/>
                </a:lnTo>
                <a:lnTo>
                  <a:pt x="25" y="262"/>
                </a:lnTo>
                <a:close/>
                <a:moveTo>
                  <a:pt x="399" y="103"/>
                </a:moveTo>
                <a:lnTo>
                  <a:pt x="399" y="103"/>
                </a:lnTo>
                <a:lnTo>
                  <a:pt x="402" y="101"/>
                </a:lnTo>
                <a:lnTo>
                  <a:pt x="402" y="101"/>
                </a:lnTo>
                <a:lnTo>
                  <a:pt x="402" y="101"/>
                </a:lnTo>
                <a:lnTo>
                  <a:pt x="402" y="101"/>
                </a:lnTo>
                <a:lnTo>
                  <a:pt x="404" y="96"/>
                </a:lnTo>
                <a:lnTo>
                  <a:pt x="404" y="96"/>
                </a:lnTo>
                <a:lnTo>
                  <a:pt x="401" y="98"/>
                </a:lnTo>
                <a:lnTo>
                  <a:pt x="401" y="98"/>
                </a:lnTo>
                <a:lnTo>
                  <a:pt x="399" y="99"/>
                </a:lnTo>
                <a:lnTo>
                  <a:pt x="399" y="103"/>
                </a:lnTo>
                <a:lnTo>
                  <a:pt x="399" y="103"/>
                </a:lnTo>
                <a:lnTo>
                  <a:pt x="399" y="103"/>
                </a:lnTo>
                <a:lnTo>
                  <a:pt x="399" y="103"/>
                </a:lnTo>
                <a:close/>
                <a:moveTo>
                  <a:pt x="317" y="145"/>
                </a:moveTo>
                <a:lnTo>
                  <a:pt x="317" y="145"/>
                </a:lnTo>
                <a:lnTo>
                  <a:pt x="317" y="150"/>
                </a:lnTo>
                <a:lnTo>
                  <a:pt x="317" y="150"/>
                </a:lnTo>
                <a:lnTo>
                  <a:pt x="322" y="144"/>
                </a:lnTo>
                <a:lnTo>
                  <a:pt x="322" y="144"/>
                </a:lnTo>
                <a:lnTo>
                  <a:pt x="317" y="145"/>
                </a:lnTo>
                <a:lnTo>
                  <a:pt x="317" y="145"/>
                </a:lnTo>
                <a:close/>
                <a:moveTo>
                  <a:pt x="405" y="24"/>
                </a:moveTo>
                <a:lnTo>
                  <a:pt x="405" y="24"/>
                </a:lnTo>
                <a:lnTo>
                  <a:pt x="401" y="27"/>
                </a:lnTo>
                <a:lnTo>
                  <a:pt x="401" y="27"/>
                </a:lnTo>
                <a:lnTo>
                  <a:pt x="399" y="28"/>
                </a:lnTo>
                <a:lnTo>
                  <a:pt x="399" y="28"/>
                </a:lnTo>
                <a:lnTo>
                  <a:pt x="401" y="28"/>
                </a:lnTo>
                <a:lnTo>
                  <a:pt x="401" y="28"/>
                </a:lnTo>
                <a:lnTo>
                  <a:pt x="404" y="27"/>
                </a:lnTo>
                <a:lnTo>
                  <a:pt x="404" y="27"/>
                </a:lnTo>
                <a:lnTo>
                  <a:pt x="405" y="25"/>
                </a:lnTo>
                <a:lnTo>
                  <a:pt x="405" y="24"/>
                </a:lnTo>
                <a:lnTo>
                  <a:pt x="405" y="24"/>
                </a:lnTo>
                <a:close/>
                <a:moveTo>
                  <a:pt x="99" y="238"/>
                </a:moveTo>
                <a:lnTo>
                  <a:pt x="99" y="238"/>
                </a:lnTo>
                <a:lnTo>
                  <a:pt x="96" y="238"/>
                </a:lnTo>
                <a:lnTo>
                  <a:pt x="96" y="238"/>
                </a:lnTo>
                <a:lnTo>
                  <a:pt x="91" y="241"/>
                </a:lnTo>
                <a:lnTo>
                  <a:pt x="91" y="241"/>
                </a:lnTo>
                <a:lnTo>
                  <a:pt x="96" y="241"/>
                </a:lnTo>
                <a:lnTo>
                  <a:pt x="96" y="241"/>
                </a:lnTo>
                <a:lnTo>
                  <a:pt x="96" y="241"/>
                </a:lnTo>
                <a:lnTo>
                  <a:pt x="96" y="241"/>
                </a:lnTo>
                <a:lnTo>
                  <a:pt x="99" y="238"/>
                </a:lnTo>
                <a:lnTo>
                  <a:pt x="99" y="238"/>
                </a:lnTo>
                <a:close/>
                <a:moveTo>
                  <a:pt x="415" y="284"/>
                </a:moveTo>
                <a:lnTo>
                  <a:pt x="415" y="284"/>
                </a:lnTo>
                <a:lnTo>
                  <a:pt x="416" y="284"/>
                </a:lnTo>
                <a:lnTo>
                  <a:pt x="416" y="284"/>
                </a:lnTo>
                <a:lnTo>
                  <a:pt x="416" y="284"/>
                </a:lnTo>
                <a:lnTo>
                  <a:pt x="416" y="279"/>
                </a:lnTo>
                <a:lnTo>
                  <a:pt x="416" y="279"/>
                </a:lnTo>
                <a:lnTo>
                  <a:pt x="412" y="282"/>
                </a:lnTo>
                <a:lnTo>
                  <a:pt x="412" y="282"/>
                </a:lnTo>
                <a:lnTo>
                  <a:pt x="415" y="284"/>
                </a:lnTo>
                <a:lnTo>
                  <a:pt x="415" y="284"/>
                </a:lnTo>
                <a:close/>
                <a:moveTo>
                  <a:pt x="410" y="14"/>
                </a:moveTo>
                <a:lnTo>
                  <a:pt x="410" y="14"/>
                </a:lnTo>
                <a:lnTo>
                  <a:pt x="413" y="13"/>
                </a:lnTo>
                <a:lnTo>
                  <a:pt x="413" y="13"/>
                </a:lnTo>
                <a:lnTo>
                  <a:pt x="413" y="8"/>
                </a:lnTo>
                <a:lnTo>
                  <a:pt x="412" y="8"/>
                </a:lnTo>
                <a:lnTo>
                  <a:pt x="409" y="8"/>
                </a:lnTo>
                <a:lnTo>
                  <a:pt x="409" y="8"/>
                </a:lnTo>
                <a:lnTo>
                  <a:pt x="409" y="8"/>
                </a:lnTo>
                <a:lnTo>
                  <a:pt x="409" y="8"/>
                </a:lnTo>
                <a:lnTo>
                  <a:pt x="410" y="8"/>
                </a:lnTo>
                <a:lnTo>
                  <a:pt x="410" y="8"/>
                </a:lnTo>
                <a:lnTo>
                  <a:pt x="412" y="10"/>
                </a:lnTo>
                <a:lnTo>
                  <a:pt x="412" y="10"/>
                </a:lnTo>
                <a:lnTo>
                  <a:pt x="412" y="11"/>
                </a:lnTo>
                <a:lnTo>
                  <a:pt x="412" y="11"/>
                </a:lnTo>
                <a:lnTo>
                  <a:pt x="410" y="13"/>
                </a:lnTo>
                <a:lnTo>
                  <a:pt x="410" y="13"/>
                </a:lnTo>
                <a:lnTo>
                  <a:pt x="410" y="14"/>
                </a:lnTo>
                <a:lnTo>
                  <a:pt x="410" y="14"/>
                </a:lnTo>
                <a:close/>
                <a:moveTo>
                  <a:pt x="14" y="136"/>
                </a:moveTo>
                <a:lnTo>
                  <a:pt x="14" y="136"/>
                </a:lnTo>
                <a:lnTo>
                  <a:pt x="16" y="134"/>
                </a:lnTo>
                <a:lnTo>
                  <a:pt x="16" y="131"/>
                </a:lnTo>
                <a:lnTo>
                  <a:pt x="16" y="131"/>
                </a:lnTo>
                <a:lnTo>
                  <a:pt x="16" y="126"/>
                </a:lnTo>
                <a:lnTo>
                  <a:pt x="16" y="126"/>
                </a:lnTo>
                <a:lnTo>
                  <a:pt x="14" y="126"/>
                </a:lnTo>
                <a:lnTo>
                  <a:pt x="14" y="126"/>
                </a:lnTo>
                <a:lnTo>
                  <a:pt x="14" y="126"/>
                </a:lnTo>
                <a:lnTo>
                  <a:pt x="14" y="136"/>
                </a:lnTo>
                <a:lnTo>
                  <a:pt x="14" y="136"/>
                </a:lnTo>
                <a:close/>
                <a:moveTo>
                  <a:pt x="77" y="243"/>
                </a:moveTo>
                <a:lnTo>
                  <a:pt x="77" y="243"/>
                </a:lnTo>
                <a:lnTo>
                  <a:pt x="79" y="245"/>
                </a:lnTo>
                <a:lnTo>
                  <a:pt x="79" y="245"/>
                </a:lnTo>
                <a:lnTo>
                  <a:pt x="82" y="243"/>
                </a:lnTo>
                <a:lnTo>
                  <a:pt x="82" y="243"/>
                </a:lnTo>
                <a:lnTo>
                  <a:pt x="85" y="238"/>
                </a:lnTo>
                <a:lnTo>
                  <a:pt x="85" y="238"/>
                </a:lnTo>
                <a:lnTo>
                  <a:pt x="84" y="240"/>
                </a:lnTo>
                <a:lnTo>
                  <a:pt x="84" y="240"/>
                </a:lnTo>
                <a:lnTo>
                  <a:pt x="77" y="243"/>
                </a:lnTo>
                <a:lnTo>
                  <a:pt x="77" y="243"/>
                </a:lnTo>
                <a:close/>
                <a:moveTo>
                  <a:pt x="394" y="52"/>
                </a:moveTo>
                <a:lnTo>
                  <a:pt x="394" y="52"/>
                </a:lnTo>
                <a:lnTo>
                  <a:pt x="394" y="49"/>
                </a:lnTo>
                <a:lnTo>
                  <a:pt x="394" y="49"/>
                </a:lnTo>
                <a:lnTo>
                  <a:pt x="391" y="51"/>
                </a:lnTo>
                <a:lnTo>
                  <a:pt x="391" y="51"/>
                </a:lnTo>
                <a:lnTo>
                  <a:pt x="390" y="52"/>
                </a:lnTo>
                <a:lnTo>
                  <a:pt x="390" y="54"/>
                </a:lnTo>
                <a:lnTo>
                  <a:pt x="390" y="54"/>
                </a:lnTo>
                <a:lnTo>
                  <a:pt x="394" y="52"/>
                </a:lnTo>
                <a:lnTo>
                  <a:pt x="394" y="52"/>
                </a:lnTo>
                <a:close/>
                <a:moveTo>
                  <a:pt x="398" y="245"/>
                </a:moveTo>
                <a:lnTo>
                  <a:pt x="398" y="245"/>
                </a:lnTo>
                <a:lnTo>
                  <a:pt x="396" y="248"/>
                </a:lnTo>
                <a:lnTo>
                  <a:pt x="396" y="248"/>
                </a:lnTo>
                <a:lnTo>
                  <a:pt x="394" y="249"/>
                </a:lnTo>
                <a:lnTo>
                  <a:pt x="393" y="251"/>
                </a:lnTo>
                <a:lnTo>
                  <a:pt x="393" y="251"/>
                </a:lnTo>
                <a:lnTo>
                  <a:pt x="393" y="252"/>
                </a:lnTo>
                <a:lnTo>
                  <a:pt x="393" y="252"/>
                </a:lnTo>
                <a:lnTo>
                  <a:pt x="396" y="252"/>
                </a:lnTo>
                <a:lnTo>
                  <a:pt x="396" y="252"/>
                </a:lnTo>
                <a:lnTo>
                  <a:pt x="396" y="251"/>
                </a:lnTo>
                <a:lnTo>
                  <a:pt x="396" y="251"/>
                </a:lnTo>
                <a:lnTo>
                  <a:pt x="398" y="245"/>
                </a:lnTo>
                <a:lnTo>
                  <a:pt x="398" y="245"/>
                </a:lnTo>
                <a:close/>
                <a:moveTo>
                  <a:pt x="74" y="232"/>
                </a:moveTo>
                <a:lnTo>
                  <a:pt x="74" y="232"/>
                </a:lnTo>
                <a:lnTo>
                  <a:pt x="69" y="232"/>
                </a:lnTo>
                <a:lnTo>
                  <a:pt x="68" y="235"/>
                </a:lnTo>
                <a:lnTo>
                  <a:pt x="68" y="235"/>
                </a:lnTo>
                <a:lnTo>
                  <a:pt x="71" y="235"/>
                </a:lnTo>
                <a:lnTo>
                  <a:pt x="74" y="232"/>
                </a:lnTo>
                <a:lnTo>
                  <a:pt x="74" y="232"/>
                </a:lnTo>
                <a:close/>
                <a:moveTo>
                  <a:pt x="398" y="19"/>
                </a:moveTo>
                <a:lnTo>
                  <a:pt x="398" y="19"/>
                </a:lnTo>
                <a:lnTo>
                  <a:pt x="399" y="19"/>
                </a:lnTo>
                <a:lnTo>
                  <a:pt x="399" y="19"/>
                </a:lnTo>
                <a:lnTo>
                  <a:pt x="399" y="19"/>
                </a:lnTo>
                <a:lnTo>
                  <a:pt x="405" y="17"/>
                </a:lnTo>
                <a:lnTo>
                  <a:pt x="405" y="17"/>
                </a:lnTo>
                <a:lnTo>
                  <a:pt x="405" y="16"/>
                </a:lnTo>
                <a:lnTo>
                  <a:pt x="405" y="14"/>
                </a:lnTo>
                <a:lnTo>
                  <a:pt x="405" y="14"/>
                </a:lnTo>
                <a:lnTo>
                  <a:pt x="398" y="19"/>
                </a:lnTo>
                <a:lnTo>
                  <a:pt x="398" y="19"/>
                </a:lnTo>
                <a:close/>
                <a:moveTo>
                  <a:pt x="388" y="32"/>
                </a:moveTo>
                <a:lnTo>
                  <a:pt x="388" y="32"/>
                </a:lnTo>
                <a:lnTo>
                  <a:pt x="393" y="28"/>
                </a:lnTo>
                <a:lnTo>
                  <a:pt x="393" y="28"/>
                </a:lnTo>
                <a:lnTo>
                  <a:pt x="394" y="27"/>
                </a:lnTo>
                <a:lnTo>
                  <a:pt x="393" y="25"/>
                </a:lnTo>
                <a:lnTo>
                  <a:pt x="393" y="25"/>
                </a:lnTo>
                <a:lnTo>
                  <a:pt x="388" y="27"/>
                </a:lnTo>
                <a:lnTo>
                  <a:pt x="388" y="27"/>
                </a:lnTo>
                <a:lnTo>
                  <a:pt x="388" y="32"/>
                </a:lnTo>
                <a:lnTo>
                  <a:pt x="388" y="32"/>
                </a:lnTo>
                <a:close/>
                <a:moveTo>
                  <a:pt x="139" y="235"/>
                </a:moveTo>
                <a:lnTo>
                  <a:pt x="139" y="235"/>
                </a:lnTo>
                <a:lnTo>
                  <a:pt x="134" y="235"/>
                </a:lnTo>
                <a:lnTo>
                  <a:pt x="131" y="238"/>
                </a:lnTo>
                <a:lnTo>
                  <a:pt x="131" y="238"/>
                </a:lnTo>
                <a:lnTo>
                  <a:pt x="136" y="238"/>
                </a:lnTo>
                <a:lnTo>
                  <a:pt x="136" y="238"/>
                </a:lnTo>
                <a:lnTo>
                  <a:pt x="137" y="237"/>
                </a:lnTo>
                <a:lnTo>
                  <a:pt x="139" y="235"/>
                </a:lnTo>
                <a:lnTo>
                  <a:pt x="139" y="235"/>
                </a:lnTo>
                <a:close/>
                <a:moveTo>
                  <a:pt x="301" y="137"/>
                </a:moveTo>
                <a:lnTo>
                  <a:pt x="301" y="137"/>
                </a:lnTo>
                <a:lnTo>
                  <a:pt x="303" y="136"/>
                </a:lnTo>
                <a:lnTo>
                  <a:pt x="303" y="136"/>
                </a:lnTo>
                <a:lnTo>
                  <a:pt x="306" y="133"/>
                </a:lnTo>
                <a:lnTo>
                  <a:pt x="306" y="133"/>
                </a:lnTo>
                <a:lnTo>
                  <a:pt x="306" y="133"/>
                </a:lnTo>
                <a:lnTo>
                  <a:pt x="306" y="133"/>
                </a:lnTo>
                <a:lnTo>
                  <a:pt x="301" y="134"/>
                </a:lnTo>
                <a:lnTo>
                  <a:pt x="301" y="134"/>
                </a:lnTo>
                <a:lnTo>
                  <a:pt x="301" y="137"/>
                </a:lnTo>
                <a:lnTo>
                  <a:pt x="301" y="137"/>
                </a:lnTo>
                <a:close/>
                <a:moveTo>
                  <a:pt x="325" y="156"/>
                </a:moveTo>
                <a:lnTo>
                  <a:pt x="325" y="156"/>
                </a:lnTo>
                <a:lnTo>
                  <a:pt x="325" y="158"/>
                </a:lnTo>
                <a:lnTo>
                  <a:pt x="325" y="158"/>
                </a:lnTo>
                <a:lnTo>
                  <a:pt x="330" y="153"/>
                </a:lnTo>
                <a:lnTo>
                  <a:pt x="330" y="153"/>
                </a:lnTo>
                <a:lnTo>
                  <a:pt x="331" y="153"/>
                </a:lnTo>
                <a:lnTo>
                  <a:pt x="331" y="153"/>
                </a:lnTo>
                <a:lnTo>
                  <a:pt x="330" y="150"/>
                </a:lnTo>
                <a:lnTo>
                  <a:pt x="330" y="150"/>
                </a:lnTo>
                <a:lnTo>
                  <a:pt x="330" y="150"/>
                </a:lnTo>
                <a:lnTo>
                  <a:pt x="330" y="150"/>
                </a:lnTo>
                <a:lnTo>
                  <a:pt x="325" y="156"/>
                </a:lnTo>
                <a:lnTo>
                  <a:pt x="325" y="156"/>
                </a:lnTo>
                <a:close/>
                <a:moveTo>
                  <a:pt x="309" y="163"/>
                </a:moveTo>
                <a:lnTo>
                  <a:pt x="309" y="163"/>
                </a:lnTo>
                <a:lnTo>
                  <a:pt x="314" y="163"/>
                </a:lnTo>
                <a:lnTo>
                  <a:pt x="314" y="163"/>
                </a:lnTo>
                <a:lnTo>
                  <a:pt x="312" y="159"/>
                </a:lnTo>
                <a:lnTo>
                  <a:pt x="312" y="159"/>
                </a:lnTo>
                <a:lnTo>
                  <a:pt x="311" y="159"/>
                </a:lnTo>
                <a:lnTo>
                  <a:pt x="311" y="159"/>
                </a:lnTo>
                <a:lnTo>
                  <a:pt x="309" y="163"/>
                </a:lnTo>
                <a:lnTo>
                  <a:pt x="309" y="163"/>
                </a:lnTo>
                <a:close/>
                <a:moveTo>
                  <a:pt x="259" y="199"/>
                </a:moveTo>
                <a:lnTo>
                  <a:pt x="259" y="199"/>
                </a:lnTo>
                <a:lnTo>
                  <a:pt x="248" y="200"/>
                </a:lnTo>
                <a:lnTo>
                  <a:pt x="248" y="200"/>
                </a:lnTo>
                <a:lnTo>
                  <a:pt x="248" y="202"/>
                </a:lnTo>
                <a:lnTo>
                  <a:pt x="249" y="202"/>
                </a:lnTo>
                <a:lnTo>
                  <a:pt x="249" y="202"/>
                </a:lnTo>
                <a:lnTo>
                  <a:pt x="256" y="202"/>
                </a:lnTo>
                <a:lnTo>
                  <a:pt x="256" y="202"/>
                </a:lnTo>
                <a:lnTo>
                  <a:pt x="259" y="199"/>
                </a:lnTo>
                <a:lnTo>
                  <a:pt x="259" y="199"/>
                </a:lnTo>
                <a:close/>
                <a:moveTo>
                  <a:pt x="274" y="199"/>
                </a:moveTo>
                <a:lnTo>
                  <a:pt x="274" y="199"/>
                </a:lnTo>
                <a:lnTo>
                  <a:pt x="274" y="199"/>
                </a:lnTo>
                <a:lnTo>
                  <a:pt x="274" y="199"/>
                </a:lnTo>
                <a:lnTo>
                  <a:pt x="265" y="199"/>
                </a:lnTo>
                <a:lnTo>
                  <a:pt x="265" y="199"/>
                </a:lnTo>
                <a:lnTo>
                  <a:pt x="263" y="200"/>
                </a:lnTo>
                <a:lnTo>
                  <a:pt x="263" y="200"/>
                </a:lnTo>
                <a:lnTo>
                  <a:pt x="273" y="200"/>
                </a:lnTo>
                <a:lnTo>
                  <a:pt x="273" y="200"/>
                </a:lnTo>
                <a:lnTo>
                  <a:pt x="274" y="199"/>
                </a:lnTo>
                <a:lnTo>
                  <a:pt x="274" y="199"/>
                </a:lnTo>
                <a:close/>
                <a:moveTo>
                  <a:pt x="415" y="256"/>
                </a:moveTo>
                <a:lnTo>
                  <a:pt x="415" y="256"/>
                </a:lnTo>
                <a:lnTo>
                  <a:pt x="413" y="246"/>
                </a:lnTo>
                <a:lnTo>
                  <a:pt x="413" y="246"/>
                </a:lnTo>
                <a:lnTo>
                  <a:pt x="413" y="248"/>
                </a:lnTo>
                <a:lnTo>
                  <a:pt x="413" y="248"/>
                </a:lnTo>
                <a:lnTo>
                  <a:pt x="413" y="252"/>
                </a:lnTo>
                <a:lnTo>
                  <a:pt x="413" y="252"/>
                </a:lnTo>
                <a:lnTo>
                  <a:pt x="415" y="256"/>
                </a:lnTo>
                <a:lnTo>
                  <a:pt x="415" y="256"/>
                </a:lnTo>
                <a:close/>
                <a:moveTo>
                  <a:pt x="262" y="237"/>
                </a:moveTo>
                <a:lnTo>
                  <a:pt x="262" y="237"/>
                </a:lnTo>
                <a:lnTo>
                  <a:pt x="268" y="235"/>
                </a:lnTo>
                <a:lnTo>
                  <a:pt x="268" y="235"/>
                </a:lnTo>
                <a:lnTo>
                  <a:pt x="268" y="234"/>
                </a:lnTo>
                <a:lnTo>
                  <a:pt x="268" y="234"/>
                </a:lnTo>
                <a:lnTo>
                  <a:pt x="263" y="234"/>
                </a:lnTo>
                <a:lnTo>
                  <a:pt x="262" y="237"/>
                </a:lnTo>
                <a:lnTo>
                  <a:pt x="262" y="237"/>
                </a:lnTo>
                <a:close/>
                <a:moveTo>
                  <a:pt x="95" y="224"/>
                </a:moveTo>
                <a:lnTo>
                  <a:pt x="95" y="224"/>
                </a:lnTo>
                <a:lnTo>
                  <a:pt x="90" y="226"/>
                </a:lnTo>
                <a:lnTo>
                  <a:pt x="88" y="229"/>
                </a:lnTo>
                <a:lnTo>
                  <a:pt x="88" y="229"/>
                </a:lnTo>
                <a:lnTo>
                  <a:pt x="90" y="229"/>
                </a:lnTo>
                <a:lnTo>
                  <a:pt x="90" y="229"/>
                </a:lnTo>
                <a:lnTo>
                  <a:pt x="95" y="224"/>
                </a:lnTo>
                <a:lnTo>
                  <a:pt x="95" y="224"/>
                </a:lnTo>
                <a:close/>
                <a:moveTo>
                  <a:pt x="380" y="215"/>
                </a:moveTo>
                <a:lnTo>
                  <a:pt x="380" y="215"/>
                </a:lnTo>
                <a:lnTo>
                  <a:pt x="382" y="215"/>
                </a:lnTo>
                <a:lnTo>
                  <a:pt x="382" y="215"/>
                </a:lnTo>
                <a:lnTo>
                  <a:pt x="382" y="215"/>
                </a:lnTo>
                <a:lnTo>
                  <a:pt x="382" y="210"/>
                </a:lnTo>
                <a:lnTo>
                  <a:pt x="382" y="210"/>
                </a:lnTo>
                <a:lnTo>
                  <a:pt x="380" y="210"/>
                </a:lnTo>
                <a:lnTo>
                  <a:pt x="380" y="210"/>
                </a:lnTo>
                <a:lnTo>
                  <a:pt x="380" y="215"/>
                </a:lnTo>
                <a:lnTo>
                  <a:pt x="380" y="215"/>
                </a:lnTo>
                <a:close/>
                <a:moveTo>
                  <a:pt x="399" y="112"/>
                </a:moveTo>
                <a:lnTo>
                  <a:pt x="399" y="112"/>
                </a:lnTo>
                <a:lnTo>
                  <a:pt x="402" y="112"/>
                </a:lnTo>
                <a:lnTo>
                  <a:pt x="402" y="109"/>
                </a:lnTo>
                <a:lnTo>
                  <a:pt x="402" y="109"/>
                </a:lnTo>
                <a:lnTo>
                  <a:pt x="402" y="107"/>
                </a:lnTo>
                <a:lnTo>
                  <a:pt x="402" y="107"/>
                </a:lnTo>
                <a:lnTo>
                  <a:pt x="399" y="109"/>
                </a:lnTo>
                <a:lnTo>
                  <a:pt x="399" y="112"/>
                </a:lnTo>
                <a:lnTo>
                  <a:pt x="399" y="112"/>
                </a:lnTo>
                <a:close/>
                <a:moveTo>
                  <a:pt x="196" y="224"/>
                </a:moveTo>
                <a:lnTo>
                  <a:pt x="196" y="224"/>
                </a:lnTo>
                <a:lnTo>
                  <a:pt x="192" y="224"/>
                </a:lnTo>
                <a:lnTo>
                  <a:pt x="191" y="226"/>
                </a:lnTo>
                <a:lnTo>
                  <a:pt x="191" y="226"/>
                </a:lnTo>
                <a:lnTo>
                  <a:pt x="188" y="229"/>
                </a:lnTo>
                <a:lnTo>
                  <a:pt x="188" y="229"/>
                </a:lnTo>
                <a:lnTo>
                  <a:pt x="191" y="229"/>
                </a:lnTo>
                <a:lnTo>
                  <a:pt x="191" y="229"/>
                </a:lnTo>
                <a:lnTo>
                  <a:pt x="196" y="224"/>
                </a:lnTo>
                <a:lnTo>
                  <a:pt x="196" y="224"/>
                </a:lnTo>
                <a:close/>
                <a:moveTo>
                  <a:pt x="396" y="194"/>
                </a:moveTo>
                <a:lnTo>
                  <a:pt x="396" y="194"/>
                </a:lnTo>
                <a:lnTo>
                  <a:pt x="394" y="196"/>
                </a:lnTo>
                <a:lnTo>
                  <a:pt x="393" y="197"/>
                </a:lnTo>
                <a:lnTo>
                  <a:pt x="393" y="197"/>
                </a:lnTo>
                <a:lnTo>
                  <a:pt x="393" y="202"/>
                </a:lnTo>
                <a:lnTo>
                  <a:pt x="393" y="202"/>
                </a:lnTo>
                <a:lnTo>
                  <a:pt x="394" y="200"/>
                </a:lnTo>
                <a:lnTo>
                  <a:pt x="394" y="200"/>
                </a:lnTo>
                <a:lnTo>
                  <a:pt x="396" y="194"/>
                </a:lnTo>
                <a:lnTo>
                  <a:pt x="396" y="194"/>
                </a:lnTo>
                <a:close/>
                <a:moveTo>
                  <a:pt x="194" y="219"/>
                </a:moveTo>
                <a:lnTo>
                  <a:pt x="194" y="219"/>
                </a:lnTo>
                <a:lnTo>
                  <a:pt x="191" y="219"/>
                </a:lnTo>
                <a:lnTo>
                  <a:pt x="191" y="219"/>
                </a:lnTo>
                <a:lnTo>
                  <a:pt x="188" y="219"/>
                </a:lnTo>
                <a:lnTo>
                  <a:pt x="186" y="221"/>
                </a:lnTo>
                <a:lnTo>
                  <a:pt x="186" y="221"/>
                </a:lnTo>
                <a:lnTo>
                  <a:pt x="191" y="221"/>
                </a:lnTo>
                <a:lnTo>
                  <a:pt x="191" y="221"/>
                </a:lnTo>
                <a:lnTo>
                  <a:pt x="192" y="221"/>
                </a:lnTo>
                <a:lnTo>
                  <a:pt x="194" y="219"/>
                </a:lnTo>
                <a:lnTo>
                  <a:pt x="194" y="219"/>
                </a:lnTo>
                <a:close/>
                <a:moveTo>
                  <a:pt x="133" y="232"/>
                </a:moveTo>
                <a:lnTo>
                  <a:pt x="133" y="232"/>
                </a:lnTo>
                <a:lnTo>
                  <a:pt x="140" y="226"/>
                </a:lnTo>
                <a:lnTo>
                  <a:pt x="140" y="226"/>
                </a:lnTo>
                <a:lnTo>
                  <a:pt x="137" y="226"/>
                </a:lnTo>
                <a:lnTo>
                  <a:pt x="137" y="226"/>
                </a:lnTo>
                <a:lnTo>
                  <a:pt x="133" y="230"/>
                </a:lnTo>
                <a:lnTo>
                  <a:pt x="133" y="230"/>
                </a:lnTo>
                <a:lnTo>
                  <a:pt x="133" y="232"/>
                </a:lnTo>
                <a:lnTo>
                  <a:pt x="133" y="232"/>
                </a:lnTo>
                <a:close/>
                <a:moveTo>
                  <a:pt x="405" y="144"/>
                </a:moveTo>
                <a:lnTo>
                  <a:pt x="405" y="144"/>
                </a:lnTo>
                <a:lnTo>
                  <a:pt x="405" y="139"/>
                </a:lnTo>
                <a:lnTo>
                  <a:pt x="405" y="139"/>
                </a:lnTo>
                <a:lnTo>
                  <a:pt x="404" y="140"/>
                </a:lnTo>
                <a:lnTo>
                  <a:pt x="402" y="142"/>
                </a:lnTo>
                <a:lnTo>
                  <a:pt x="402" y="144"/>
                </a:lnTo>
                <a:lnTo>
                  <a:pt x="402" y="144"/>
                </a:lnTo>
                <a:lnTo>
                  <a:pt x="405" y="144"/>
                </a:lnTo>
                <a:lnTo>
                  <a:pt x="405" y="144"/>
                </a:lnTo>
                <a:close/>
                <a:moveTo>
                  <a:pt x="278" y="199"/>
                </a:moveTo>
                <a:lnTo>
                  <a:pt x="278" y="199"/>
                </a:lnTo>
                <a:lnTo>
                  <a:pt x="279" y="199"/>
                </a:lnTo>
                <a:lnTo>
                  <a:pt x="279" y="199"/>
                </a:lnTo>
                <a:lnTo>
                  <a:pt x="279" y="199"/>
                </a:lnTo>
                <a:lnTo>
                  <a:pt x="286" y="199"/>
                </a:lnTo>
                <a:lnTo>
                  <a:pt x="286" y="199"/>
                </a:lnTo>
                <a:lnTo>
                  <a:pt x="287" y="197"/>
                </a:lnTo>
                <a:lnTo>
                  <a:pt x="287" y="197"/>
                </a:lnTo>
                <a:lnTo>
                  <a:pt x="278" y="199"/>
                </a:lnTo>
                <a:lnTo>
                  <a:pt x="278" y="199"/>
                </a:lnTo>
                <a:close/>
                <a:moveTo>
                  <a:pt x="303" y="196"/>
                </a:moveTo>
                <a:lnTo>
                  <a:pt x="303" y="196"/>
                </a:lnTo>
                <a:lnTo>
                  <a:pt x="295" y="197"/>
                </a:lnTo>
                <a:lnTo>
                  <a:pt x="295" y="197"/>
                </a:lnTo>
                <a:lnTo>
                  <a:pt x="293" y="199"/>
                </a:lnTo>
                <a:lnTo>
                  <a:pt x="293" y="199"/>
                </a:lnTo>
                <a:lnTo>
                  <a:pt x="300" y="197"/>
                </a:lnTo>
                <a:lnTo>
                  <a:pt x="300" y="197"/>
                </a:lnTo>
                <a:lnTo>
                  <a:pt x="301" y="197"/>
                </a:lnTo>
                <a:lnTo>
                  <a:pt x="303" y="196"/>
                </a:lnTo>
                <a:lnTo>
                  <a:pt x="303" y="196"/>
                </a:lnTo>
                <a:close/>
                <a:moveTo>
                  <a:pt x="35" y="107"/>
                </a:moveTo>
                <a:lnTo>
                  <a:pt x="35" y="107"/>
                </a:lnTo>
                <a:lnTo>
                  <a:pt x="35" y="106"/>
                </a:lnTo>
                <a:lnTo>
                  <a:pt x="32" y="104"/>
                </a:lnTo>
                <a:lnTo>
                  <a:pt x="32" y="104"/>
                </a:lnTo>
                <a:lnTo>
                  <a:pt x="30" y="107"/>
                </a:lnTo>
                <a:lnTo>
                  <a:pt x="30" y="107"/>
                </a:lnTo>
                <a:lnTo>
                  <a:pt x="35" y="107"/>
                </a:lnTo>
                <a:lnTo>
                  <a:pt x="35" y="107"/>
                </a:lnTo>
                <a:close/>
                <a:moveTo>
                  <a:pt x="394" y="259"/>
                </a:moveTo>
                <a:lnTo>
                  <a:pt x="394" y="259"/>
                </a:lnTo>
                <a:lnTo>
                  <a:pt x="393" y="260"/>
                </a:lnTo>
                <a:lnTo>
                  <a:pt x="393" y="260"/>
                </a:lnTo>
                <a:lnTo>
                  <a:pt x="391" y="262"/>
                </a:lnTo>
                <a:lnTo>
                  <a:pt x="391" y="262"/>
                </a:lnTo>
                <a:lnTo>
                  <a:pt x="391" y="267"/>
                </a:lnTo>
                <a:lnTo>
                  <a:pt x="391" y="267"/>
                </a:lnTo>
                <a:lnTo>
                  <a:pt x="393" y="265"/>
                </a:lnTo>
                <a:lnTo>
                  <a:pt x="394" y="265"/>
                </a:lnTo>
                <a:lnTo>
                  <a:pt x="394" y="265"/>
                </a:lnTo>
                <a:lnTo>
                  <a:pt x="394" y="259"/>
                </a:lnTo>
                <a:lnTo>
                  <a:pt x="394" y="259"/>
                </a:lnTo>
                <a:close/>
                <a:moveTo>
                  <a:pt x="394" y="43"/>
                </a:moveTo>
                <a:lnTo>
                  <a:pt x="394" y="43"/>
                </a:lnTo>
                <a:lnTo>
                  <a:pt x="394" y="40"/>
                </a:lnTo>
                <a:lnTo>
                  <a:pt x="394" y="40"/>
                </a:lnTo>
                <a:lnTo>
                  <a:pt x="390" y="43"/>
                </a:lnTo>
                <a:lnTo>
                  <a:pt x="390" y="43"/>
                </a:lnTo>
                <a:lnTo>
                  <a:pt x="390" y="46"/>
                </a:lnTo>
                <a:lnTo>
                  <a:pt x="390" y="46"/>
                </a:lnTo>
                <a:lnTo>
                  <a:pt x="394" y="43"/>
                </a:lnTo>
                <a:lnTo>
                  <a:pt x="394" y="43"/>
                </a:lnTo>
                <a:close/>
                <a:moveTo>
                  <a:pt x="361" y="152"/>
                </a:moveTo>
                <a:lnTo>
                  <a:pt x="361" y="152"/>
                </a:lnTo>
                <a:lnTo>
                  <a:pt x="361" y="156"/>
                </a:lnTo>
                <a:lnTo>
                  <a:pt x="358" y="159"/>
                </a:lnTo>
                <a:lnTo>
                  <a:pt x="358" y="159"/>
                </a:lnTo>
                <a:lnTo>
                  <a:pt x="361" y="158"/>
                </a:lnTo>
                <a:lnTo>
                  <a:pt x="363" y="155"/>
                </a:lnTo>
                <a:lnTo>
                  <a:pt x="363" y="155"/>
                </a:lnTo>
                <a:lnTo>
                  <a:pt x="361" y="152"/>
                </a:lnTo>
                <a:lnTo>
                  <a:pt x="361" y="152"/>
                </a:lnTo>
                <a:close/>
                <a:moveTo>
                  <a:pt x="129" y="221"/>
                </a:moveTo>
                <a:lnTo>
                  <a:pt x="129" y="221"/>
                </a:lnTo>
                <a:lnTo>
                  <a:pt x="133" y="221"/>
                </a:lnTo>
                <a:lnTo>
                  <a:pt x="136" y="219"/>
                </a:lnTo>
                <a:lnTo>
                  <a:pt x="136" y="219"/>
                </a:lnTo>
                <a:lnTo>
                  <a:pt x="133" y="219"/>
                </a:lnTo>
                <a:lnTo>
                  <a:pt x="129" y="221"/>
                </a:lnTo>
                <a:lnTo>
                  <a:pt x="129" y="221"/>
                </a:lnTo>
                <a:close/>
                <a:moveTo>
                  <a:pt x="32" y="111"/>
                </a:moveTo>
                <a:lnTo>
                  <a:pt x="32" y="111"/>
                </a:lnTo>
                <a:lnTo>
                  <a:pt x="30" y="111"/>
                </a:lnTo>
                <a:lnTo>
                  <a:pt x="30" y="111"/>
                </a:lnTo>
                <a:lnTo>
                  <a:pt x="28" y="111"/>
                </a:lnTo>
                <a:lnTo>
                  <a:pt x="28" y="111"/>
                </a:lnTo>
                <a:lnTo>
                  <a:pt x="27" y="111"/>
                </a:lnTo>
                <a:lnTo>
                  <a:pt x="25" y="112"/>
                </a:lnTo>
                <a:lnTo>
                  <a:pt x="25" y="112"/>
                </a:lnTo>
                <a:lnTo>
                  <a:pt x="25" y="115"/>
                </a:lnTo>
                <a:lnTo>
                  <a:pt x="25" y="115"/>
                </a:lnTo>
                <a:lnTo>
                  <a:pt x="32" y="111"/>
                </a:lnTo>
                <a:lnTo>
                  <a:pt x="32" y="111"/>
                </a:lnTo>
                <a:close/>
                <a:moveTo>
                  <a:pt x="120" y="224"/>
                </a:moveTo>
                <a:lnTo>
                  <a:pt x="120" y="224"/>
                </a:lnTo>
                <a:lnTo>
                  <a:pt x="118" y="223"/>
                </a:lnTo>
                <a:lnTo>
                  <a:pt x="118" y="223"/>
                </a:lnTo>
                <a:lnTo>
                  <a:pt x="112" y="230"/>
                </a:lnTo>
                <a:lnTo>
                  <a:pt x="112" y="230"/>
                </a:lnTo>
                <a:lnTo>
                  <a:pt x="114" y="229"/>
                </a:lnTo>
                <a:lnTo>
                  <a:pt x="114" y="229"/>
                </a:lnTo>
                <a:lnTo>
                  <a:pt x="120" y="224"/>
                </a:lnTo>
                <a:lnTo>
                  <a:pt x="120" y="224"/>
                </a:lnTo>
                <a:close/>
                <a:moveTo>
                  <a:pt x="170" y="226"/>
                </a:moveTo>
                <a:lnTo>
                  <a:pt x="170" y="226"/>
                </a:lnTo>
                <a:lnTo>
                  <a:pt x="170" y="226"/>
                </a:lnTo>
                <a:lnTo>
                  <a:pt x="170" y="226"/>
                </a:lnTo>
                <a:lnTo>
                  <a:pt x="167" y="226"/>
                </a:lnTo>
                <a:lnTo>
                  <a:pt x="167" y="226"/>
                </a:lnTo>
                <a:lnTo>
                  <a:pt x="162" y="230"/>
                </a:lnTo>
                <a:lnTo>
                  <a:pt x="162" y="230"/>
                </a:lnTo>
                <a:lnTo>
                  <a:pt x="166" y="230"/>
                </a:lnTo>
                <a:lnTo>
                  <a:pt x="166" y="230"/>
                </a:lnTo>
                <a:lnTo>
                  <a:pt x="170" y="226"/>
                </a:lnTo>
                <a:lnTo>
                  <a:pt x="170" y="226"/>
                </a:lnTo>
                <a:close/>
                <a:moveTo>
                  <a:pt x="385" y="205"/>
                </a:moveTo>
                <a:lnTo>
                  <a:pt x="385" y="205"/>
                </a:lnTo>
                <a:lnTo>
                  <a:pt x="390" y="204"/>
                </a:lnTo>
                <a:lnTo>
                  <a:pt x="390" y="204"/>
                </a:lnTo>
                <a:lnTo>
                  <a:pt x="390" y="199"/>
                </a:lnTo>
                <a:lnTo>
                  <a:pt x="390" y="199"/>
                </a:lnTo>
                <a:lnTo>
                  <a:pt x="385" y="202"/>
                </a:lnTo>
                <a:lnTo>
                  <a:pt x="385" y="202"/>
                </a:lnTo>
                <a:lnTo>
                  <a:pt x="385" y="205"/>
                </a:lnTo>
                <a:lnTo>
                  <a:pt x="385" y="205"/>
                </a:lnTo>
                <a:close/>
                <a:moveTo>
                  <a:pt x="402" y="58"/>
                </a:moveTo>
                <a:lnTo>
                  <a:pt x="402" y="58"/>
                </a:lnTo>
                <a:lnTo>
                  <a:pt x="405" y="58"/>
                </a:lnTo>
                <a:lnTo>
                  <a:pt x="405" y="58"/>
                </a:lnTo>
                <a:lnTo>
                  <a:pt x="405" y="57"/>
                </a:lnTo>
                <a:lnTo>
                  <a:pt x="405" y="57"/>
                </a:lnTo>
                <a:lnTo>
                  <a:pt x="405" y="54"/>
                </a:lnTo>
                <a:lnTo>
                  <a:pt x="405" y="54"/>
                </a:lnTo>
                <a:lnTo>
                  <a:pt x="402" y="55"/>
                </a:lnTo>
                <a:lnTo>
                  <a:pt x="402" y="58"/>
                </a:lnTo>
                <a:lnTo>
                  <a:pt x="402" y="58"/>
                </a:lnTo>
                <a:close/>
                <a:moveTo>
                  <a:pt x="177" y="219"/>
                </a:moveTo>
                <a:lnTo>
                  <a:pt x="177" y="219"/>
                </a:lnTo>
                <a:lnTo>
                  <a:pt x="174" y="219"/>
                </a:lnTo>
                <a:lnTo>
                  <a:pt x="172" y="221"/>
                </a:lnTo>
                <a:lnTo>
                  <a:pt x="172" y="221"/>
                </a:lnTo>
                <a:lnTo>
                  <a:pt x="175" y="221"/>
                </a:lnTo>
                <a:lnTo>
                  <a:pt x="177" y="219"/>
                </a:lnTo>
                <a:lnTo>
                  <a:pt x="177" y="219"/>
                </a:lnTo>
                <a:close/>
                <a:moveTo>
                  <a:pt x="308" y="155"/>
                </a:moveTo>
                <a:lnTo>
                  <a:pt x="308" y="155"/>
                </a:lnTo>
                <a:lnTo>
                  <a:pt x="308" y="153"/>
                </a:lnTo>
                <a:lnTo>
                  <a:pt x="308" y="153"/>
                </a:lnTo>
                <a:lnTo>
                  <a:pt x="304" y="152"/>
                </a:lnTo>
                <a:lnTo>
                  <a:pt x="304" y="152"/>
                </a:lnTo>
                <a:lnTo>
                  <a:pt x="304" y="153"/>
                </a:lnTo>
                <a:lnTo>
                  <a:pt x="303" y="155"/>
                </a:lnTo>
                <a:lnTo>
                  <a:pt x="303" y="155"/>
                </a:lnTo>
                <a:lnTo>
                  <a:pt x="308" y="155"/>
                </a:lnTo>
                <a:lnTo>
                  <a:pt x="308" y="155"/>
                </a:lnTo>
                <a:close/>
                <a:moveTo>
                  <a:pt x="401" y="262"/>
                </a:moveTo>
                <a:lnTo>
                  <a:pt x="401" y="262"/>
                </a:lnTo>
                <a:lnTo>
                  <a:pt x="399" y="256"/>
                </a:lnTo>
                <a:lnTo>
                  <a:pt x="399" y="256"/>
                </a:lnTo>
                <a:lnTo>
                  <a:pt x="398" y="264"/>
                </a:lnTo>
                <a:lnTo>
                  <a:pt x="398" y="264"/>
                </a:lnTo>
                <a:lnTo>
                  <a:pt x="399" y="262"/>
                </a:lnTo>
                <a:lnTo>
                  <a:pt x="399" y="262"/>
                </a:lnTo>
                <a:lnTo>
                  <a:pt x="401" y="262"/>
                </a:lnTo>
                <a:lnTo>
                  <a:pt x="401" y="262"/>
                </a:lnTo>
                <a:close/>
                <a:moveTo>
                  <a:pt x="123" y="237"/>
                </a:moveTo>
                <a:lnTo>
                  <a:pt x="123" y="237"/>
                </a:lnTo>
                <a:lnTo>
                  <a:pt x="120" y="237"/>
                </a:lnTo>
                <a:lnTo>
                  <a:pt x="117" y="240"/>
                </a:lnTo>
                <a:lnTo>
                  <a:pt x="117" y="240"/>
                </a:lnTo>
                <a:lnTo>
                  <a:pt x="121" y="240"/>
                </a:lnTo>
                <a:lnTo>
                  <a:pt x="121" y="240"/>
                </a:lnTo>
                <a:lnTo>
                  <a:pt x="123" y="237"/>
                </a:lnTo>
                <a:lnTo>
                  <a:pt x="123" y="237"/>
                </a:lnTo>
                <a:close/>
                <a:moveTo>
                  <a:pt x="398" y="158"/>
                </a:moveTo>
                <a:lnTo>
                  <a:pt x="398" y="158"/>
                </a:lnTo>
                <a:lnTo>
                  <a:pt x="396" y="155"/>
                </a:lnTo>
                <a:lnTo>
                  <a:pt x="396" y="155"/>
                </a:lnTo>
                <a:lnTo>
                  <a:pt x="394" y="158"/>
                </a:lnTo>
                <a:lnTo>
                  <a:pt x="394" y="158"/>
                </a:lnTo>
                <a:lnTo>
                  <a:pt x="393" y="158"/>
                </a:lnTo>
                <a:lnTo>
                  <a:pt x="393" y="159"/>
                </a:lnTo>
                <a:lnTo>
                  <a:pt x="393" y="159"/>
                </a:lnTo>
                <a:lnTo>
                  <a:pt x="398" y="158"/>
                </a:lnTo>
                <a:lnTo>
                  <a:pt x="398" y="158"/>
                </a:lnTo>
                <a:close/>
                <a:moveTo>
                  <a:pt x="393" y="189"/>
                </a:moveTo>
                <a:lnTo>
                  <a:pt x="393" y="189"/>
                </a:lnTo>
                <a:lnTo>
                  <a:pt x="394" y="188"/>
                </a:lnTo>
                <a:lnTo>
                  <a:pt x="394" y="188"/>
                </a:lnTo>
                <a:lnTo>
                  <a:pt x="396" y="188"/>
                </a:lnTo>
                <a:lnTo>
                  <a:pt x="396" y="188"/>
                </a:lnTo>
                <a:lnTo>
                  <a:pt x="396" y="185"/>
                </a:lnTo>
                <a:lnTo>
                  <a:pt x="396" y="185"/>
                </a:lnTo>
                <a:lnTo>
                  <a:pt x="393" y="186"/>
                </a:lnTo>
                <a:lnTo>
                  <a:pt x="393" y="189"/>
                </a:lnTo>
                <a:lnTo>
                  <a:pt x="393" y="189"/>
                </a:lnTo>
                <a:close/>
                <a:moveTo>
                  <a:pt x="405" y="63"/>
                </a:moveTo>
                <a:lnTo>
                  <a:pt x="405" y="63"/>
                </a:lnTo>
                <a:lnTo>
                  <a:pt x="404" y="63"/>
                </a:lnTo>
                <a:lnTo>
                  <a:pt x="404" y="65"/>
                </a:lnTo>
                <a:lnTo>
                  <a:pt x="404" y="65"/>
                </a:lnTo>
                <a:lnTo>
                  <a:pt x="404" y="68"/>
                </a:lnTo>
                <a:lnTo>
                  <a:pt x="404" y="68"/>
                </a:lnTo>
                <a:lnTo>
                  <a:pt x="405" y="66"/>
                </a:lnTo>
                <a:lnTo>
                  <a:pt x="405" y="66"/>
                </a:lnTo>
                <a:lnTo>
                  <a:pt x="405" y="63"/>
                </a:lnTo>
                <a:lnTo>
                  <a:pt x="405" y="63"/>
                </a:lnTo>
                <a:close/>
                <a:moveTo>
                  <a:pt x="170" y="229"/>
                </a:moveTo>
                <a:lnTo>
                  <a:pt x="170" y="229"/>
                </a:lnTo>
                <a:lnTo>
                  <a:pt x="172" y="230"/>
                </a:lnTo>
                <a:lnTo>
                  <a:pt x="174" y="229"/>
                </a:lnTo>
                <a:lnTo>
                  <a:pt x="174" y="229"/>
                </a:lnTo>
                <a:lnTo>
                  <a:pt x="178" y="226"/>
                </a:lnTo>
                <a:lnTo>
                  <a:pt x="178" y="226"/>
                </a:lnTo>
                <a:lnTo>
                  <a:pt x="175" y="226"/>
                </a:lnTo>
                <a:lnTo>
                  <a:pt x="175" y="226"/>
                </a:lnTo>
                <a:lnTo>
                  <a:pt x="170" y="229"/>
                </a:lnTo>
                <a:lnTo>
                  <a:pt x="170" y="229"/>
                </a:lnTo>
                <a:close/>
                <a:moveTo>
                  <a:pt x="197" y="227"/>
                </a:moveTo>
                <a:lnTo>
                  <a:pt x="197" y="227"/>
                </a:lnTo>
                <a:lnTo>
                  <a:pt x="197" y="229"/>
                </a:lnTo>
                <a:lnTo>
                  <a:pt x="197" y="229"/>
                </a:lnTo>
                <a:lnTo>
                  <a:pt x="200" y="227"/>
                </a:lnTo>
                <a:lnTo>
                  <a:pt x="204" y="224"/>
                </a:lnTo>
                <a:lnTo>
                  <a:pt x="204" y="224"/>
                </a:lnTo>
                <a:lnTo>
                  <a:pt x="202" y="224"/>
                </a:lnTo>
                <a:lnTo>
                  <a:pt x="200" y="224"/>
                </a:lnTo>
                <a:lnTo>
                  <a:pt x="200" y="224"/>
                </a:lnTo>
                <a:lnTo>
                  <a:pt x="197" y="227"/>
                </a:lnTo>
                <a:lnTo>
                  <a:pt x="197" y="227"/>
                </a:lnTo>
                <a:close/>
                <a:moveTo>
                  <a:pt x="415" y="22"/>
                </a:moveTo>
                <a:lnTo>
                  <a:pt x="415" y="22"/>
                </a:lnTo>
                <a:lnTo>
                  <a:pt x="415" y="17"/>
                </a:lnTo>
                <a:lnTo>
                  <a:pt x="415" y="17"/>
                </a:lnTo>
                <a:lnTo>
                  <a:pt x="412" y="19"/>
                </a:lnTo>
                <a:lnTo>
                  <a:pt x="412" y="21"/>
                </a:lnTo>
                <a:lnTo>
                  <a:pt x="412" y="21"/>
                </a:lnTo>
                <a:lnTo>
                  <a:pt x="413" y="22"/>
                </a:lnTo>
                <a:lnTo>
                  <a:pt x="413" y="22"/>
                </a:lnTo>
                <a:lnTo>
                  <a:pt x="415" y="22"/>
                </a:lnTo>
                <a:lnTo>
                  <a:pt x="415" y="22"/>
                </a:lnTo>
                <a:close/>
                <a:moveTo>
                  <a:pt x="393" y="215"/>
                </a:moveTo>
                <a:lnTo>
                  <a:pt x="393" y="215"/>
                </a:lnTo>
                <a:lnTo>
                  <a:pt x="394" y="215"/>
                </a:lnTo>
                <a:lnTo>
                  <a:pt x="394" y="215"/>
                </a:lnTo>
                <a:lnTo>
                  <a:pt x="394" y="215"/>
                </a:lnTo>
                <a:lnTo>
                  <a:pt x="394" y="208"/>
                </a:lnTo>
                <a:lnTo>
                  <a:pt x="394" y="208"/>
                </a:lnTo>
                <a:lnTo>
                  <a:pt x="393" y="210"/>
                </a:lnTo>
                <a:lnTo>
                  <a:pt x="393" y="210"/>
                </a:lnTo>
                <a:lnTo>
                  <a:pt x="393" y="215"/>
                </a:lnTo>
                <a:lnTo>
                  <a:pt x="393" y="215"/>
                </a:lnTo>
                <a:close/>
                <a:moveTo>
                  <a:pt x="391" y="84"/>
                </a:moveTo>
                <a:lnTo>
                  <a:pt x="391" y="84"/>
                </a:lnTo>
                <a:lnTo>
                  <a:pt x="394" y="82"/>
                </a:lnTo>
                <a:lnTo>
                  <a:pt x="394" y="82"/>
                </a:lnTo>
                <a:lnTo>
                  <a:pt x="394" y="79"/>
                </a:lnTo>
                <a:lnTo>
                  <a:pt x="394" y="79"/>
                </a:lnTo>
                <a:lnTo>
                  <a:pt x="391" y="81"/>
                </a:lnTo>
                <a:lnTo>
                  <a:pt x="391" y="81"/>
                </a:lnTo>
                <a:lnTo>
                  <a:pt x="391" y="82"/>
                </a:lnTo>
                <a:lnTo>
                  <a:pt x="391" y="84"/>
                </a:lnTo>
                <a:lnTo>
                  <a:pt x="391" y="84"/>
                </a:lnTo>
                <a:close/>
                <a:moveTo>
                  <a:pt x="211" y="227"/>
                </a:moveTo>
                <a:lnTo>
                  <a:pt x="211" y="227"/>
                </a:lnTo>
                <a:lnTo>
                  <a:pt x="213" y="227"/>
                </a:lnTo>
                <a:lnTo>
                  <a:pt x="215" y="226"/>
                </a:lnTo>
                <a:lnTo>
                  <a:pt x="215" y="226"/>
                </a:lnTo>
                <a:lnTo>
                  <a:pt x="218" y="224"/>
                </a:lnTo>
                <a:lnTo>
                  <a:pt x="218" y="224"/>
                </a:lnTo>
                <a:lnTo>
                  <a:pt x="215" y="224"/>
                </a:lnTo>
                <a:lnTo>
                  <a:pt x="215" y="224"/>
                </a:lnTo>
                <a:lnTo>
                  <a:pt x="211" y="227"/>
                </a:lnTo>
                <a:lnTo>
                  <a:pt x="211" y="227"/>
                </a:lnTo>
                <a:close/>
                <a:moveTo>
                  <a:pt x="19" y="128"/>
                </a:moveTo>
                <a:lnTo>
                  <a:pt x="19" y="128"/>
                </a:lnTo>
                <a:lnTo>
                  <a:pt x="21" y="125"/>
                </a:lnTo>
                <a:lnTo>
                  <a:pt x="21" y="123"/>
                </a:lnTo>
                <a:lnTo>
                  <a:pt x="21" y="123"/>
                </a:lnTo>
                <a:lnTo>
                  <a:pt x="19" y="125"/>
                </a:lnTo>
                <a:lnTo>
                  <a:pt x="19" y="125"/>
                </a:lnTo>
                <a:lnTo>
                  <a:pt x="19" y="128"/>
                </a:lnTo>
                <a:lnTo>
                  <a:pt x="19" y="128"/>
                </a:lnTo>
                <a:close/>
                <a:moveTo>
                  <a:pt x="205" y="240"/>
                </a:moveTo>
                <a:lnTo>
                  <a:pt x="205" y="240"/>
                </a:lnTo>
                <a:lnTo>
                  <a:pt x="207" y="238"/>
                </a:lnTo>
                <a:lnTo>
                  <a:pt x="207" y="238"/>
                </a:lnTo>
                <a:lnTo>
                  <a:pt x="211" y="234"/>
                </a:lnTo>
                <a:lnTo>
                  <a:pt x="211" y="234"/>
                </a:lnTo>
                <a:lnTo>
                  <a:pt x="208" y="235"/>
                </a:lnTo>
                <a:lnTo>
                  <a:pt x="205" y="240"/>
                </a:lnTo>
                <a:lnTo>
                  <a:pt x="205" y="240"/>
                </a:lnTo>
                <a:close/>
                <a:moveTo>
                  <a:pt x="385" y="276"/>
                </a:moveTo>
                <a:lnTo>
                  <a:pt x="385" y="276"/>
                </a:lnTo>
                <a:lnTo>
                  <a:pt x="388" y="275"/>
                </a:lnTo>
                <a:lnTo>
                  <a:pt x="388" y="275"/>
                </a:lnTo>
                <a:lnTo>
                  <a:pt x="387" y="271"/>
                </a:lnTo>
                <a:lnTo>
                  <a:pt x="387" y="271"/>
                </a:lnTo>
                <a:lnTo>
                  <a:pt x="385" y="271"/>
                </a:lnTo>
                <a:lnTo>
                  <a:pt x="385" y="271"/>
                </a:lnTo>
                <a:lnTo>
                  <a:pt x="385" y="276"/>
                </a:lnTo>
                <a:lnTo>
                  <a:pt x="385" y="276"/>
                </a:lnTo>
                <a:lnTo>
                  <a:pt x="385" y="276"/>
                </a:lnTo>
                <a:lnTo>
                  <a:pt x="385" y="276"/>
                </a:lnTo>
                <a:close/>
                <a:moveTo>
                  <a:pt x="128" y="226"/>
                </a:moveTo>
                <a:lnTo>
                  <a:pt x="128" y="226"/>
                </a:lnTo>
                <a:lnTo>
                  <a:pt x="126" y="226"/>
                </a:lnTo>
                <a:lnTo>
                  <a:pt x="125" y="226"/>
                </a:lnTo>
                <a:lnTo>
                  <a:pt x="125" y="226"/>
                </a:lnTo>
                <a:lnTo>
                  <a:pt x="123" y="229"/>
                </a:lnTo>
                <a:lnTo>
                  <a:pt x="123" y="229"/>
                </a:lnTo>
                <a:lnTo>
                  <a:pt x="121" y="230"/>
                </a:lnTo>
                <a:lnTo>
                  <a:pt x="121" y="230"/>
                </a:lnTo>
                <a:lnTo>
                  <a:pt x="125" y="229"/>
                </a:lnTo>
                <a:lnTo>
                  <a:pt x="128" y="226"/>
                </a:lnTo>
                <a:lnTo>
                  <a:pt x="128" y="226"/>
                </a:lnTo>
                <a:close/>
                <a:moveTo>
                  <a:pt x="396" y="145"/>
                </a:moveTo>
                <a:lnTo>
                  <a:pt x="396" y="145"/>
                </a:lnTo>
                <a:lnTo>
                  <a:pt x="394" y="147"/>
                </a:lnTo>
                <a:lnTo>
                  <a:pt x="394" y="147"/>
                </a:lnTo>
                <a:lnTo>
                  <a:pt x="393" y="148"/>
                </a:lnTo>
                <a:lnTo>
                  <a:pt x="393" y="150"/>
                </a:lnTo>
                <a:lnTo>
                  <a:pt x="393" y="150"/>
                </a:lnTo>
                <a:lnTo>
                  <a:pt x="396" y="148"/>
                </a:lnTo>
                <a:lnTo>
                  <a:pt x="396" y="148"/>
                </a:lnTo>
                <a:lnTo>
                  <a:pt x="396" y="145"/>
                </a:lnTo>
                <a:lnTo>
                  <a:pt x="396" y="145"/>
                </a:lnTo>
                <a:close/>
                <a:moveTo>
                  <a:pt x="43" y="279"/>
                </a:moveTo>
                <a:lnTo>
                  <a:pt x="43" y="279"/>
                </a:lnTo>
                <a:lnTo>
                  <a:pt x="38" y="284"/>
                </a:lnTo>
                <a:lnTo>
                  <a:pt x="38" y="284"/>
                </a:lnTo>
                <a:lnTo>
                  <a:pt x="43" y="282"/>
                </a:lnTo>
                <a:lnTo>
                  <a:pt x="43" y="282"/>
                </a:lnTo>
                <a:lnTo>
                  <a:pt x="43" y="279"/>
                </a:lnTo>
                <a:lnTo>
                  <a:pt x="43" y="279"/>
                </a:lnTo>
                <a:close/>
                <a:moveTo>
                  <a:pt x="336" y="158"/>
                </a:moveTo>
                <a:lnTo>
                  <a:pt x="336" y="158"/>
                </a:lnTo>
                <a:lnTo>
                  <a:pt x="338" y="158"/>
                </a:lnTo>
                <a:lnTo>
                  <a:pt x="338" y="156"/>
                </a:lnTo>
                <a:lnTo>
                  <a:pt x="338" y="156"/>
                </a:lnTo>
                <a:lnTo>
                  <a:pt x="338" y="155"/>
                </a:lnTo>
                <a:lnTo>
                  <a:pt x="338" y="153"/>
                </a:lnTo>
                <a:lnTo>
                  <a:pt x="338" y="153"/>
                </a:lnTo>
                <a:lnTo>
                  <a:pt x="338" y="152"/>
                </a:lnTo>
                <a:lnTo>
                  <a:pt x="338" y="152"/>
                </a:lnTo>
                <a:lnTo>
                  <a:pt x="334" y="155"/>
                </a:lnTo>
                <a:lnTo>
                  <a:pt x="334" y="155"/>
                </a:lnTo>
                <a:lnTo>
                  <a:pt x="336" y="158"/>
                </a:lnTo>
                <a:lnTo>
                  <a:pt x="336" y="158"/>
                </a:lnTo>
                <a:close/>
                <a:moveTo>
                  <a:pt x="287" y="204"/>
                </a:moveTo>
                <a:lnTo>
                  <a:pt x="287" y="204"/>
                </a:lnTo>
                <a:lnTo>
                  <a:pt x="287" y="204"/>
                </a:lnTo>
                <a:lnTo>
                  <a:pt x="287" y="204"/>
                </a:lnTo>
                <a:lnTo>
                  <a:pt x="295" y="204"/>
                </a:lnTo>
                <a:lnTo>
                  <a:pt x="295" y="204"/>
                </a:lnTo>
                <a:lnTo>
                  <a:pt x="297" y="202"/>
                </a:lnTo>
                <a:lnTo>
                  <a:pt x="297" y="202"/>
                </a:lnTo>
                <a:lnTo>
                  <a:pt x="289" y="202"/>
                </a:lnTo>
                <a:lnTo>
                  <a:pt x="289" y="202"/>
                </a:lnTo>
                <a:lnTo>
                  <a:pt x="287" y="204"/>
                </a:lnTo>
                <a:lnTo>
                  <a:pt x="287" y="204"/>
                </a:lnTo>
                <a:close/>
                <a:moveTo>
                  <a:pt x="405" y="73"/>
                </a:moveTo>
                <a:lnTo>
                  <a:pt x="405" y="73"/>
                </a:lnTo>
                <a:lnTo>
                  <a:pt x="404" y="74"/>
                </a:lnTo>
                <a:lnTo>
                  <a:pt x="404" y="74"/>
                </a:lnTo>
                <a:lnTo>
                  <a:pt x="404" y="77"/>
                </a:lnTo>
                <a:lnTo>
                  <a:pt x="404" y="77"/>
                </a:lnTo>
                <a:lnTo>
                  <a:pt x="405" y="77"/>
                </a:lnTo>
                <a:lnTo>
                  <a:pt x="405" y="76"/>
                </a:lnTo>
                <a:lnTo>
                  <a:pt x="405" y="76"/>
                </a:lnTo>
                <a:lnTo>
                  <a:pt x="405" y="73"/>
                </a:lnTo>
                <a:lnTo>
                  <a:pt x="405" y="73"/>
                </a:lnTo>
                <a:close/>
                <a:moveTo>
                  <a:pt x="237" y="202"/>
                </a:moveTo>
                <a:lnTo>
                  <a:pt x="237" y="202"/>
                </a:lnTo>
                <a:lnTo>
                  <a:pt x="237" y="202"/>
                </a:lnTo>
                <a:lnTo>
                  <a:pt x="237" y="202"/>
                </a:lnTo>
                <a:lnTo>
                  <a:pt x="243" y="202"/>
                </a:lnTo>
                <a:lnTo>
                  <a:pt x="243" y="202"/>
                </a:lnTo>
                <a:lnTo>
                  <a:pt x="245" y="200"/>
                </a:lnTo>
                <a:lnTo>
                  <a:pt x="245" y="200"/>
                </a:lnTo>
                <a:lnTo>
                  <a:pt x="245" y="200"/>
                </a:lnTo>
                <a:lnTo>
                  <a:pt x="245" y="200"/>
                </a:lnTo>
                <a:lnTo>
                  <a:pt x="237" y="202"/>
                </a:lnTo>
                <a:lnTo>
                  <a:pt x="237" y="202"/>
                </a:lnTo>
                <a:close/>
                <a:moveTo>
                  <a:pt x="334" y="133"/>
                </a:moveTo>
                <a:lnTo>
                  <a:pt x="334" y="133"/>
                </a:lnTo>
                <a:lnTo>
                  <a:pt x="330" y="133"/>
                </a:lnTo>
                <a:lnTo>
                  <a:pt x="330" y="133"/>
                </a:lnTo>
                <a:lnTo>
                  <a:pt x="331" y="134"/>
                </a:lnTo>
                <a:lnTo>
                  <a:pt x="331" y="134"/>
                </a:lnTo>
                <a:lnTo>
                  <a:pt x="333" y="134"/>
                </a:lnTo>
                <a:lnTo>
                  <a:pt x="334" y="133"/>
                </a:lnTo>
                <a:lnTo>
                  <a:pt x="334" y="133"/>
                </a:lnTo>
                <a:close/>
                <a:moveTo>
                  <a:pt x="394" y="69"/>
                </a:moveTo>
                <a:lnTo>
                  <a:pt x="394" y="69"/>
                </a:lnTo>
                <a:lnTo>
                  <a:pt x="391" y="73"/>
                </a:lnTo>
                <a:lnTo>
                  <a:pt x="391" y="73"/>
                </a:lnTo>
                <a:lnTo>
                  <a:pt x="391" y="74"/>
                </a:lnTo>
                <a:lnTo>
                  <a:pt x="391" y="74"/>
                </a:lnTo>
                <a:lnTo>
                  <a:pt x="394" y="71"/>
                </a:lnTo>
                <a:lnTo>
                  <a:pt x="394" y="71"/>
                </a:lnTo>
                <a:lnTo>
                  <a:pt x="394" y="69"/>
                </a:lnTo>
                <a:lnTo>
                  <a:pt x="394" y="69"/>
                </a:lnTo>
                <a:close/>
                <a:moveTo>
                  <a:pt x="390" y="207"/>
                </a:moveTo>
                <a:lnTo>
                  <a:pt x="390" y="207"/>
                </a:lnTo>
                <a:lnTo>
                  <a:pt x="385" y="208"/>
                </a:lnTo>
                <a:lnTo>
                  <a:pt x="385" y="208"/>
                </a:lnTo>
                <a:lnTo>
                  <a:pt x="385" y="210"/>
                </a:lnTo>
                <a:lnTo>
                  <a:pt x="385" y="210"/>
                </a:lnTo>
                <a:lnTo>
                  <a:pt x="385" y="211"/>
                </a:lnTo>
                <a:lnTo>
                  <a:pt x="385" y="211"/>
                </a:lnTo>
                <a:lnTo>
                  <a:pt x="388" y="208"/>
                </a:lnTo>
                <a:lnTo>
                  <a:pt x="390" y="207"/>
                </a:lnTo>
                <a:lnTo>
                  <a:pt x="390" y="207"/>
                </a:lnTo>
                <a:close/>
                <a:moveTo>
                  <a:pt x="387" y="186"/>
                </a:moveTo>
                <a:lnTo>
                  <a:pt x="387" y="186"/>
                </a:lnTo>
                <a:lnTo>
                  <a:pt x="388" y="185"/>
                </a:lnTo>
                <a:lnTo>
                  <a:pt x="390" y="183"/>
                </a:lnTo>
                <a:lnTo>
                  <a:pt x="390" y="183"/>
                </a:lnTo>
                <a:lnTo>
                  <a:pt x="387" y="183"/>
                </a:lnTo>
                <a:lnTo>
                  <a:pt x="387" y="183"/>
                </a:lnTo>
                <a:lnTo>
                  <a:pt x="387" y="186"/>
                </a:lnTo>
                <a:lnTo>
                  <a:pt x="387" y="186"/>
                </a:lnTo>
                <a:close/>
                <a:moveTo>
                  <a:pt x="147" y="226"/>
                </a:moveTo>
                <a:lnTo>
                  <a:pt x="147" y="226"/>
                </a:lnTo>
                <a:lnTo>
                  <a:pt x="147" y="226"/>
                </a:lnTo>
                <a:lnTo>
                  <a:pt x="147" y="226"/>
                </a:lnTo>
                <a:lnTo>
                  <a:pt x="144" y="229"/>
                </a:lnTo>
                <a:lnTo>
                  <a:pt x="144" y="229"/>
                </a:lnTo>
                <a:lnTo>
                  <a:pt x="140" y="232"/>
                </a:lnTo>
                <a:lnTo>
                  <a:pt x="140" y="232"/>
                </a:lnTo>
                <a:lnTo>
                  <a:pt x="142" y="232"/>
                </a:lnTo>
                <a:lnTo>
                  <a:pt x="142" y="230"/>
                </a:lnTo>
                <a:lnTo>
                  <a:pt x="142" y="230"/>
                </a:lnTo>
                <a:lnTo>
                  <a:pt x="147" y="226"/>
                </a:lnTo>
                <a:lnTo>
                  <a:pt x="147" y="226"/>
                </a:lnTo>
                <a:close/>
                <a:moveTo>
                  <a:pt x="93" y="208"/>
                </a:moveTo>
                <a:lnTo>
                  <a:pt x="93" y="208"/>
                </a:lnTo>
                <a:lnTo>
                  <a:pt x="82" y="208"/>
                </a:lnTo>
                <a:lnTo>
                  <a:pt x="82" y="208"/>
                </a:lnTo>
                <a:lnTo>
                  <a:pt x="88" y="210"/>
                </a:lnTo>
                <a:lnTo>
                  <a:pt x="93" y="208"/>
                </a:lnTo>
                <a:lnTo>
                  <a:pt x="93" y="208"/>
                </a:lnTo>
                <a:close/>
                <a:moveTo>
                  <a:pt x="36" y="191"/>
                </a:moveTo>
                <a:lnTo>
                  <a:pt x="36" y="191"/>
                </a:lnTo>
                <a:lnTo>
                  <a:pt x="36" y="189"/>
                </a:lnTo>
                <a:lnTo>
                  <a:pt x="36" y="189"/>
                </a:lnTo>
                <a:lnTo>
                  <a:pt x="36" y="185"/>
                </a:lnTo>
                <a:lnTo>
                  <a:pt x="36" y="185"/>
                </a:lnTo>
                <a:lnTo>
                  <a:pt x="35" y="186"/>
                </a:lnTo>
                <a:lnTo>
                  <a:pt x="35" y="186"/>
                </a:lnTo>
                <a:lnTo>
                  <a:pt x="36" y="191"/>
                </a:lnTo>
                <a:lnTo>
                  <a:pt x="36" y="191"/>
                </a:lnTo>
                <a:close/>
                <a:moveTo>
                  <a:pt x="303" y="202"/>
                </a:moveTo>
                <a:lnTo>
                  <a:pt x="303" y="202"/>
                </a:lnTo>
                <a:lnTo>
                  <a:pt x="303" y="202"/>
                </a:lnTo>
                <a:lnTo>
                  <a:pt x="303" y="202"/>
                </a:lnTo>
                <a:lnTo>
                  <a:pt x="314" y="200"/>
                </a:lnTo>
                <a:lnTo>
                  <a:pt x="314" y="200"/>
                </a:lnTo>
                <a:lnTo>
                  <a:pt x="314" y="200"/>
                </a:lnTo>
                <a:lnTo>
                  <a:pt x="314" y="200"/>
                </a:lnTo>
                <a:lnTo>
                  <a:pt x="304" y="200"/>
                </a:lnTo>
                <a:lnTo>
                  <a:pt x="304" y="200"/>
                </a:lnTo>
                <a:lnTo>
                  <a:pt x="303" y="202"/>
                </a:lnTo>
                <a:lnTo>
                  <a:pt x="303" y="202"/>
                </a:lnTo>
                <a:close/>
                <a:moveTo>
                  <a:pt x="385" y="264"/>
                </a:moveTo>
                <a:lnTo>
                  <a:pt x="385" y="264"/>
                </a:lnTo>
                <a:lnTo>
                  <a:pt x="387" y="260"/>
                </a:lnTo>
                <a:lnTo>
                  <a:pt x="387" y="259"/>
                </a:lnTo>
                <a:lnTo>
                  <a:pt x="387" y="259"/>
                </a:lnTo>
                <a:lnTo>
                  <a:pt x="385" y="259"/>
                </a:lnTo>
                <a:lnTo>
                  <a:pt x="385" y="259"/>
                </a:lnTo>
                <a:lnTo>
                  <a:pt x="385" y="264"/>
                </a:lnTo>
                <a:lnTo>
                  <a:pt x="385" y="264"/>
                </a:lnTo>
                <a:close/>
                <a:moveTo>
                  <a:pt x="396" y="136"/>
                </a:moveTo>
                <a:lnTo>
                  <a:pt x="396" y="136"/>
                </a:lnTo>
                <a:lnTo>
                  <a:pt x="394" y="137"/>
                </a:lnTo>
                <a:lnTo>
                  <a:pt x="394" y="137"/>
                </a:lnTo>
                <a:lnTo>
                  <a:pt x="393" y="137"/>
                </a:lnTo>
                <a:lnTo>
                  <a:pt x="393" y="139"/>
                </a:lnTo>
                <a:lnTo>
                  <a:pt x="393" y="139"/>
                </a:lnTo>
                <a:lnTo>
                  <a:pt x="396" y="137"/>
                </a:lnTo>
                <a:lnTo>
                  <a:pt x="396" y="137"/>
                </a:lnTo>
                <a:lnTo>
                  <a:pt x="396" y="136"/>
                </a:lnTo>
                <a:lnTo>
                  <a:pt x="396" y="136"/>
                </a:lnTo>
                <a:close/>
                <a:moveTo>
                  <a:pt x="21" y="180"/>
                </a:moveTo>
                <a:lnTo>
                  <a:pt x="21" y="180"/>
                </a:lnTo>
                <a:lnTo>
                  <a:pt x="19" y="180"/>
                </a:lnTo>
                <a:lnTo>
                  <a:pt x="19" y="180"/>
                </a:lnTo>
                <a:lnTo>
                  <a:pt x="19" y="180"/>
                </a:lnTo>
                <a:lnTo>
                  <a:pt x="19" y="180"/>
                </a:lnTo>
                <a:lnTo>
                  <a:pt x="19" y="185"/>
                </a:lnTo>
                <a:lnTo>
                  <a:pt x="19" y="185"/>
                </a:lnTo>
                <a:lnTo>
                  <a:pt x="21" y="183"/>
                </a:lnTo>
                <a:lnTo>
                  <a:pt x="21" y="180"/>
                </a:lnTo>
                <a:lnTo>
                  <a:pt x="21" y="180"/>
                </a:lnTo>
                <a:close/>
                <a:moveTo>
                  <a:pt x="393" y="177"/>
                </a:moveTo>
                <a:lnTo>
                  <a:pt x="393" y="177"/>
                </a:lnTo>
                <a:lnTo>
                  <a:pt x="396" y="177"/>
                </a:lnTo>
                <a:lnTo>
                  <a:pt x="396" y="177"/>
                </a:lnTo>
                <a:lnTo>
                  <a:pt x="396" y="174"/>
                </a:lnTo>
                <a:lnTo>
                  <a:pt x="396" y="174"/>
                </a:lnTo>
                <a:lnTo>
                  <a:pt x="394" y="175"/>
                </a:lnTo>
                <a:lnTo>
                  <a:pt x="393" y="175"/>
                </a:lnTo>
                <a:lnTo>
                  <a:pt x="393" y="177"/>
                </a:lnTo>
                <a:lnTo>
                  <a:pt x="393" y="177"/>
                </a:lnTo>
                <a:close/>
                <a:moveTo>
                  <a:pt x="320" y="140"/>
                </a:moveTo>
                <a:lnTo>
                  <a:pt x="320" y="140"/>
                </a:lnTo>
                <a:lnTo>
                  <a:pt x="323" y="140"/>
                </a:lnTo>
                <a:lnTo>
                  <a:pt x="323" y="140"/>
                </a:lnTo>
                <a:lnTo>
                  <a:pt x="325" y="140"/>
                </a:lnTo>
                <a:lnTo>
                  <a:pt x="325" y="139"/>
                </a:lnTo>
                <a:lnTo>
                  <a:pt x="325" y="139"/>
                </a:lnTo>
                <a:lnTo>
                  <a:pt x="322" y="139"/>
                </a:lnTo>
                <a:lnTo>
                  <a:pt x="320" y="140"/>
                </a:lnTo>
                <a:lnTo>
                  <a:pt x="320" y="140"/>
                </a:lnTo>
                <a:close/>
                <a:moveTo>
                  <a:pt x="396" y="166"/>
                </a:moveTo>
                <a:lnTo>
                  <a:pt x="396" y="166"/>
                </a:lnTo>
                <a:lnTo>
                  <a:pt x="394" y="167"/>
                </a:lnTo>
                <a:lnTo>
                  <a:pt x="393" y="169"/>
                </a:lnTo>
                <a:lnTo>
                  <a:pt x="393" y="169"/>
                </a:lnTo>
                <a:lnTo>
                  <a:pt x="394" y="167"/>
                </a:lnTo>
                <a:lnTo>
                  <a:pt x="394" y="167"/>
                </a:lnTo>
                <a:lnTo>
                  <a:pt x="396" y="167"/>
                </a:lnTo>
                <a:lnTo>
                  <a:pt x="396" y="166"/>
                </a:lnTo>
                <a:lnTo>
                  <a:pt x="396" y="166"/>
                </a:lnTo>
                <a:close/>
                <a:moveTo>
                  <a:pt x="390" y="60"/>
                </a:moveTo>
                <a:lnTo>
                  <a:pt x="390" y="60"/>
                </a:lnTo>
                <a:lnTo>
                  <a:pt x="394" y="55"/>
                </a:lnTo>
                <a:lnTo>
                  <a:pt x="394" y="55"/>
                </a:lnTo>
                <a:lnTo>
                  <a:pt x="390" y="58"/>
                </a:lnTo>
                <a:lnTo>
                  <a:pt x="390" y="58"/>
                </a:lnTo>
                <a:lnTo>
                  <a:pt x="390" y="60"/>
                </a:lnTo>
                <a:lnTo>
                  <a:pt x="390" y="60"/>
                </a:lnTo>
                <a:close/>
                <a:moveTo>
                  <a:pt x="382" y="224"/>
                </a:moveTo>
                <a:lnTo>
                  <a:pt x="382" y="224"/>
                </a:lnTo>
                <a:lnTo>
                  <a:pt x="380" y="224"/>
                </a:lnTo>
                <a:lnTo>
                  <a:pt x="380" y="224"/>
                </a:lnTo>
                <a:lnTo>
                  <a:pt x="379" y="226"/>
                </a:lnTo>
                <a:lnTo>
                  <a:pt x="380" y="227"/>
                </a:lnTo>
                <a:lnTo>
                  <a:pt x="380" y="227"/>
                </a:lnTo>
                <a:lnTo>
                  <a:pt x="382" y="226"/>
                </a:lnTo>
                <a:lnTo>
                  <a:pt x="382" y="224"/>
                </a:lnTo>
                <a:lnTo>
                  <a:pt x="382" y="224"/>
                </a:lnTo>
                <a:close/>
                <a:moveTo>
                  <a:pt x="58" y="241"/>
                </a:moveTo>
                <a:lnTo>
                  <a:pt x="58" y="241"/>
                </a:lnTo>
                <a:lnTo>
                  <a:pt x="55" y="241"/>
                </a:lnTo>
                <a:lnTo>
                  <a:pt x="54" y="245"/>
                </a:lnTo>
                <a:lnTo>
                  <a:pt x="54" y="245"/>
                </a:lnTo>
                <a:lnTo>
                  <a:pt x="57" y="245"/>
                </a:lnTo>
                <a:lnTo>
                  <a:pt x="57" y="245"/>
                </a:lnTo>
                <a:lnTo>
                  <a:pt x="58" y="241"/>
                </a:lnTo>
                <a:lnTo>
                  <a:pt x="58" y="241"/>
                </a:lnTo>
                <a:close/>
                <a:moveTo>
                  <a:pt x="276" y="235"/>
                </a:moveTo>
                <a:lnTo>
                  <a:pt x="276" y="235"/>
                </a:lnTo>
                <a:lnTo>
                  <a:pt x="286" y="234"/>
                </a:lnTo>
                <a:lnTo>
                  <a:pt x="286" y="234"/>
                </a:lnTo>
                <a:lnTo>
                  <a:pt x="278" y="234"/>
                </a:lnTo>
                <a:lnTo>
                  <a:pt x="278" y="234"/>
                </a:lnTo>
                <a:lnTo>
                  <a:pt x="276" y="235"/>
                </a:lnTo>
                <a:lnTo>
                  <a:pt x="276" y="235"/>
                </a:lnTo>
                <a:close/>
                <a:moveTo>
                  <a:pt x="306" y="221"/>
                </a:moveTo>
                <a:lnTo>
                  <a:pt x="306" y="221"/>
                </a:lnTo>
                <a:lnTo>
                  <a:pt x="308" y="221"/>
                </a:lnTo>
                <a:lnTo>
                  <a:pt x="308" y="221"/>
                </a:lnTo>
                <a:lnTo>
                  <a:pt x="312" y="218"/>
                </a:lnTo>
                <a:lnTo>
                  <a:pt x="312" y="218"/>
                </a:lnTo>
                <a:lnTo>
                  <a:pt x="314" y="216"/>
                </a:lnTo>
                <a:lnTo>
                  <a:pt x="314" y="216"/>
                </a:lnTo>
                <a:lnTo>
                  <a:pt x="314" y="216"/>
                </a:lnTo>
                <a:lnTo>
                  <a:pt x="314" y="216"/>
                </a:lnTo>
                <a:lnTo>
                  <a:pt x="306" y="221"/>
                </a:lnTo>
                <a:lnTo>
                  <a:pt x="306" y="221"/>
                </a:lnTo>
                <a:close/>
                <a:moveTo>
                  <a:pt x="21" y="193"/>
                </a:moveTo>
                <a:lnTo>
                  <a:pt x="21" y="193"/>
                </a:lnTo>
                <a:lnTo>
                  <a:pt x="19" y="194"/>
                </a:lnTo>
                <a:lnTo>
                  <a:pt x="19" y="194"/>
                </a:lnTo>
                <a:lnTo>
                  <a:pt x="19" y="199"/>
                </a:lnTo>
                <a:lnTo>
                  <a:pt x="19" y="199"/>
                </a:lnTo>
                <a:lnTo>
                  <a:pt x="21" y="196"/>
                </a:lnTo>
                <a:lnTo>
                  <a:pt x="21" y="193"/>
                </a:lnTo>
                <a:lnTo>
                  <a:pt x="21" y="193"/>
                </a:lnTo>
                <a:close/>
                <a:moveTo>
                  <a:pt x="341" y="219"/>
                </a:moveTo>
                <a:lnTo>
                  <a:pt x="341" y="219"/>
                </a:lnTo>
                <a:lnTo>
                  <a:pt x="341" y="219"/>
                </a:lnTo>
                <a:lnTo>
                  <a:pt x="341" y="219"/>
                </a:lnTo>
                <a:lnTo>
                  <a:pt x="342" y="219"/>
                </a:lnTo>
                <a:lnTo>
                  <a:pt x="342" y="219"/>
                </a:lnTo>
                <a:lnTo>
                  <a:pt x="345" y="215"/>
                </a:lnTo>
                <a:lnTo>
                  <a:pt x="345" y="215"/>
                </a:lnTo>
                <a:lnTo>
                  <a:pt x="345" y="215"/>
                </a:lnTo>
                <a:lnTo>
                  <a:pt x="345" y="215"/>
                </a:lnTo>
                <a:lnTo>
                  <a:pt x="341" y="219"/>
                </a:lnTo>
                <a:lnTo>
                  <a:pt x="341" y="219"/>
                </a:lnTo>
                <a:close/>
                <a:moveTo>
                  <a:pt x="109" y="213"/>
                </a:moveTo>
                <a:lnTo>
                  <a:pt x="109" y="213"/>
                </a:lnTo>
                <a:lnTo>
                  <a:pt x="110" y="210"/>
                </a:lnTo>
                <a:lnTo>
                  <a:pt x="110" y="210"/>
                </a:lnTo>
                <a:lnTo>
                  <a:pt x="106" y="211"/>
                </a:lnTo>
                <a:lnTo>
                  <a:pt x="106" y="211"/>
                </a:lnTo>
                <a:lnTo>
                  <a:pt x="109" y="213"/>
                </a:lnTo>
                <a:lnTo>
                  <a:pt x="109" y="213"/>
                </a:lnTo>
                <a:close/>
                <a:moveTo>
                  <a:pt x="19" y="158"/>
                </a:moveTo>
                <a:lnTo>
                  <a:pt x="19" y="158"/>
                </a:lnTo>
                <a:lnTo>
                  <a:pt x="19" y="158"/>
                </a:lnTo>
                <a:lnTo>
                  <a:pt x="17" y="159"/>
                </a:lnTo>
                <a:lnTo>
                  <a:pt x="17" y="159"/>
                </a:lnTo>
                <a:lnTo>
                  <a:pt x="17" y="163"/>
                </a:lnTo>
                <a:lnTo>
                  <a:pt x="17" y="163"/>
                </a:lnTo>
                <a:lnTo>
                  <a:pt x="21" y="161"/>
                </a:lnTo>
                <a:lnTo>
                  <a:pt x="19" y="158"/>
                </a:lnTo>
                <a:lnTo>
                  <a:pt x="19" y="158"/>
                </a:lnTo>
                <a:close/>
                <a:moveTo>
                  <a:pt x="394" y="62"/>
                </a:moveTo>
                <a:lnTo>
                  <a:pt x="394" y="62"/>
                </a:lnTo>
                <a:lnTo>
                  <a:pt x="391" y="65"/>
                </a:lnTo>
                <a:lnTo>
                  <a:pt x="391" y="65"/>
                </a:lnTo>
                <a:lnTo>
                  <a:pt x="391" y="65"/>
                </a:lnTo>
                <a:lnTo>
                  <a:pt x="391" y="65"/>
                </a:lnTo>
                <a:lnTo>
                  <a:pt x="394" y="63"/>
                </a:lnTo>
                <a:lnTo>
                  <a:pt x="394" y="63"/>
                </a:lnTo>
                <a:lnTo>
                  <a:pt x="394" y="62"/>
                </a:lnTo>
                <a:lnTo>
                  <a:pt x="394" y="62"/>
                </a:lnTo>
                <a:close/>
                <a:moveTo>
                  <a:pt x="385" y="193"/>
                </a:moveTo>
                <a:lnTo>
                  <a:pt x="385" y="193"/>
                </a:lnTo>
                <a:lnTo>
                  <a:pt x="388" y="191"/>
                </a:lnTo>
                <a:lnTo>
                  <a:pt x="388" y="191"/>
                </a:lnTo>
                <a:lnTo>
                  <a:pt x="390" y="191"/>
                </a:lnTo>
                <a:lnTo>
                  <a:pt x="390" y="191"/>
                </a:lnTo>
                <a:lnTo>
                  <a:pt x="390" y="189"/>
                </a:lnTo>
                <a:lnTo>
                  <a:pt x="390" y="189"/>
                </a:lnTo>
                <a:lnTo>
                  <a:pt x="385" y="193"/>
                </a:lnTo>
                <a:lnTo>
                  <a:pt x="385" y="193"/>
                </a:lnTo>
                <a:close/>
                <a:moveTo>
                  <a:pt x="17" y="104"/>
                </a:moveTo>
                <a:lnTo>
                  <a:pt x="17" y="104"/>
                </a:lnTo>
                <a:lnTo>
                  <a:pt x="14" y="104"/>
                </a:lnTo>
                <a:lnTo>
                  <a:pt x="13" y="106"/>
                </a:lnTo>
                <a:lnTo>
                  <a:pt x="13" y="106"/>
                </a:lnTo>
                <a:lnTo>
                  <a:pt x="14" y="106"/>
                </a:lnTo>
                <a:lnTo>
                  <a:pt x="17" y="104"/>
                </a:lnTo>
                <a:lnTo>
                  <a:pt x="17" y="104"/>
                </a:lnTo>
                <a:close/>
                <a:moveTo>
                  <a:pt x="25" y="232"/>
                </a:moveTo>
                <a:lnTo>
                  <a:pt x="25" y="232"/>
                </a:lnTo>
                <a:lnTo>
                  <a:pt x="25" y="232"/>
                </a:lnTo>
                <a:lnTo>
                  <a:pt x="25" y="232"/>
                </a:lnTo>
                <a:lnTo>
                  <a:pt x="28" y="229"/>
                </a:lnTo>
                <a:lnTo>
                  <a:pt x="28" y="229"/>
                </a:lnTo>
                <a:lnTo>
                  <a:pt x="28" y="227"/>
                </a:lnTo>
                <a:lnTo>
                  <a:pt x="28" y="227"/>
                </a:lnTo>
                <a:lnTo>
                  <a:pt x="25" y="229"/>
                </a:lnTo>
                <a:lnTo>
                  <a:pt x="25" y="229"/>
                </a:lnTo>
                <a:lnTo>
                  <a:pt x="24" y="230"/>
                </a:lnTo>
                <a:lnTo>
                  <a:pt x="25" y="232"/>
                </a:lnTo>
                <a:lnTo>
                  <a:pt x="25" y="232"/>
                </a:lnTo>
                <a:close/>
                <a:moveTo>
                  <a:pt x="393" y="227"/>
                </a:moveTo>
                <a:lnTo>
                  <a:pt x="393" y="227"/>
                </a:lnTo>
                <a:lnTo>
                  <a:pt x="394" y="226"/>
                </a:lnTo>
                <a:lnTo>
                  <a:pt x="393" y="223"/>
                </a:lnTo>
                <a:lnTo>
                  <a:pt x="393" y="223"/>
                </a:lnTo>
                <a:lnTo>
                  <a:pt x="393" y="224"/>
                </a:lnTo>
                <a:lnTo>
                  <a:pt x="393" y="227"/>
                </a:lnTo>
                <a:lnTo>
                  <a:pt x="393" y="227"/>
                </a:lnTo>
                <a:close/>
                <a:moveTo>
                  <a:pt x="415" y="47"/>
                </a:moveTo>
                <a:lnTo>
                  <a:pt x="415" y="47"/>
                </a:lnTo>
                <a:lnTo>
                  <a:pt x="415" y="47"/>
                </a:lnTo>
                <a:lnTo>
                  <a:pt x="415" y="47"/>
                </a:lnTo>
                <a:lnTo>
                  <a:pt x="413" y="49"/>
                </a:lnTo>
                <a:lnTo>
                  <a:pt x="413" y="49"/>
                </a:lnTo>
                <a:lnTo>
                  <a:pt x="413" y="54"/>
                </a:lnTo>
                <a:lnTo>
                  <a:pt x="413" y="54"/>
                </a:lnTo>
                <a:lnTo>
                  <a:pt x="415" y="52"/>
                </a:lnTo>
                <a:lnTo>
                  <a:pt x="415" y="52"/>
                </a:lnTo>
                <a:lnTo>
                  <a:pt x="415" y="47"/>
                </a:lnTo>
                <a:lnTo>
                  <a:pt x="415" y="47"/>
                </a:lnTo>
                <a:close/>
                <a:moveTo>
                  <a:pt x="205" y="219"/>
                </a:moveTo>
                <a:lnTo>
                  <a:pt x="205" y="219"/>
                </a:lnTo>
                <a:lnTo>
                  <a:pt x="207" y="219"/>
                </a:lnTo>
                <a:lnTo>
                  <a:pt x="210" y="219"/>
                </a:lnTo>
                <a:lnTo>
                  <a:pt x="210" y="219"/>
                </a:lnTo>
                <a:lnTo>
                  <a:pt x="207" y="219"/>
                </a:lnTo>
                <a:lnTo>
                  <a:pt x="205" y="219"/>
                </a:lnTo>
                <a:lnTo>
                  <a:pt x="205" y="219"/>
                </a:lnTo>
                <a:close/>
                <a:moveTo>
                  <a:pt x="401" y="93"/>
                </a:moveTo>
                <a:lnTo>
                  <a:pt x="401" y="93"/>
                </a:lnTo>
                <a:lnTo>
                  <a:pt x="401" y="92"/>
                </a:lnTo>
                <a:lnTo>
                  <a:pt x="401" y="92"/>
                </a:lnTo>
                <a:lnTo>
                  <a:pt x="399" y="92"/>
                </a:lnTo>
                <a:lnTo>
                  <a:pt x="399" y="95"/>
                </a:lnTo>
                <a:lnTo>
                  <a:pt x="399" y="95"/>
                </a:lnTo>
                <a:lnTo>
                  <a:pt x="401" y="93"/>
                </a:lnTo>
                <a:lnTo>
                  <a:pt x="401" y="93"/>
                </a:lnTo>
                <a:close/>
                <a:moveTo>
                  <a:pt x="150" y="240"/>
                </a:moveTo>
                <a:lnTo>
                  <a:pt x="150" y="240"/>
                </a:lnTo>
                <a:lnTo>
                  <a:pt x="145" y="241"/>
                </a:lnTo>
                <a:lnTo>
                  <a:pt x="145" y="241"/>
                </a:lnTo>
                <a:lnTo>
                  <a:pt x="150" y="241"/>
                </a:lnTo>
                <a:lnTo>
                  <a:pt x="150" y="241"/>
                </a:lnTo>
                <a:lnTo>
                  <a:pt x="150" y="240"/>
                </a:lnTo>
                <a:lnTo>
                  <a:pt x="150" y="240"/>
                </a:lnTo>
                <a:close/>
                <a:moveTo>
                  <a:pt x="222" y="219"/>
                </a:moveTo>
                <a:lnTo>
                  <a:pt x="222" y="219"/>
                </a:lnTo>
                <a:lnTo>
                  <a:pt x="221" y="219"/>
                </a:lnTo>
                <a:lnTo>
                  <a:pt x="218" y="219"/>
                </a:lnTo>
                <a:lnTo>
                  <a:pt x="218" y="219"/>
                </a:lnTo>
                <a:lnTo>
                  <a:pt x="221" y="219"/>
                </a:lnTo>
                <a:lnTo>
                  <a:pt x="222" y="219"/>
                </a:lnTo>
                <a:lnTo>
                  <a:pt x="222" y="219"/>
                </a:lnTo>
                <a:close/>
                <a:moveTo>
                  <a:pt x="77" y="211"/>
                </a:moveTo>
                <a:lnTo>
                  <a:pt x="77" y="211"/>
                </a:lnTo>
                <a:lnTo>
                  <a:pt x="71" y="211"/>
                </a:lnTo>
                <a:lnTo>
                  <a:pt x="71" y="211"/>
                </a:lnTo>
                <a:lnTo>
                  <a:pt x="74" y="213"/>
                </a:lnTo>
                <a:lnTo>
                  <a:pt x="77" y="211"/>
                </a:lnTo>
                <a:lnTo>
                  <a:pt x="77" y="211"/>
                </a:lnTo>
                <a:close/>
                <a:moveTo>
                  <a:pt x="224" y="227"/>
                </a:moveTo>
                <a:lnTo>
                  <a:pt x="224" y="227"/>
                </a:lnTo>
                <a:lnTo>
                  <a:pt x="226" y="226"/>
                </a:lnTo>
                <a:lnTo>
                  <a:pt x="229" y="224"/>
                </a:lnTo>
                <a:lnTo>
                  <a:pt x="229" y="224"/>
                </a:lnTo>
                <a:lnTo>
                  <a:pt x="226" y="224"/>
                </a:lnTo>
                <a:lnTo>
                  <a:pt x="224" y="227"/>
                </a:lnTo>
                <a:lnTo>
                  <a:pt x="224" y="227"/>
                </a:lnTo>
                <a:close/>
                <a:moveTo>
                  <a:pt x="413" y="230"/>
                </a:moveTo>
                <a:lnTo>
                  <a:pt x="413" y="230"/>
                </a:lnTo>
                <a:lnTo>
                  <a:pt x="413" y="241"/>
                </a:lnTo>
                <a:lnTo>
                  <a:pt x="413" y="241"/>
                </a:lnTo>
                <a:lnTo>
                  <a:pt x="413" y="230"/>
                </a:lnTo>
                <a:lnTo>
                  <a:pt x="413" y="230"/>
                </a:lnTo>
                <a:close/>
                <a:moveTo>
                  <a:pt x="380" y="180"/>
                </a:moveTo>
                <a:lnTo>
                  <a:pt x="380" y="180"/>
                </a:lnTo>
                <a:lnTo>
                  <a:pt x="382" y="180"/>
                </a:lnTo>
                <a:lnTo>
                  <a:pt x="382" y="178"/>
                </a:lnTo>
                <a:lnTo>
                  <a:pt x="382" y="178"/>
                </a:lnTo>
                <a:lnTo>
                  <a:pt x="380" y="175"/>
                </a:lnTo>
                <a:lnTo>
                  <a:pt x="380" y="175"/>
                </a:lnTo>
                <a:lnTo>
                  <a:pt x="380" y="180"/>
                </a:lnTo>
                <a:lnTo>
                  <a:pt x="380" y="180"/>
                </a:lnTo>
                <a:close/>
                <a:moveTo>
                  <a:pt x="110" y="238"/>
                </a:moveTo>
                <a:lnTo>
                  <a:pt x="110" y="238"/>
                </a:lnTo>
                <a:lnTo>
                  <a:pt x="110" y="237"/>
                </a:lnTo>
                <a:lnTo>
                  <a:pt x="110" y="237"/>
                </a:lnTo>
                <a:lnTo>
                  <a:pt x="106" y="240"/>
                </a:lnTo>
                <a:lnTo>
                  <a:pt x="106" y="240"/>
                </a:lnTo>
                <a:lnTo>
                  <a:pt x="107" y="240"/>
                </a:lnTo>
                <a:lnTo>
                  <a:pt x="109" y="240"/>
                </a:lnTo>
                <a:lnTo>
                  <a:pt x="109" y="240"/>
                </a:lnTo>
                <a:lnTo>
                  <a:pt x="110" y="238"/>
                </a:lnTo>
                <a:lnTo>
                  <a:pt x="110" y="238"/>
                </a:lnTo>
                <a:close/>
                <a:moveTo>
                  <a:pt x="19" y="210"/>
                </a:moveTo>
                <a:lnTo>
                  <a:pt x="19" y="210"/>
                </a:lnTo>
                <a:lnTo>
                  <a:pt x="21" y="210"/>
                </a:lnTo>
                <a:lnTo>
                  <a:pt x="21" y="210"/>
                </a:lnTo>
                <a:lnTo>
                  <a:pt x="21" y="207"/>
                </a:lnTo>
                <a:lnTo>
                  <a:pt x="21" y="207"/>
                </a:lnTo>
                <a:lnTo>
                  <a:pt x="21" y="205"/>
                </a:lnTo>
                <a:lnTo>
                  <a:pt x="21" y="205"/>
                </a:lnTo>
                <a:lnTo>
                  <a:pt x="19" y="204"/>
                </a:lnTo>
                <a:lnTo>
                  <a:pt x="19" y="204"/>
                </a:lnTo>
                <a:lnTo>
                  <a:pt x="19" y="210"/>
                </a:lnTo>
                <a:lnTo>
                  <a:pt x="19" y="210"/>
                </a:lnTo>
                <a:close/>
                <a:moveTo>
                  <a:pt x="328" y="145"/>
                </a:moveTo>
                <a:lnTo>
                  <a:pt x="328" y="145"/>
                </a:lnTo>
                <a:lnTo>
                  <a:pt x="328" y="144"/>
                </a:lnTo>
                <a:lnTo>
                  <a:pt x="328" y="144"/>
                </a:lnTo>
                <a:lnTo>
                  <a:pt x="327" y="147"/>
                </a:lnTo>
                <a:lnTo>
                  <a:pt x="325" y="148"/>
                </a:lnTo>
                <a:lnTo>
                  <a:pt x="325" y="148"/>
                </a:lnTo>
                <a:lnTo>
                  <a:pt x="328" y="145"/>
                </a:lnTo>
                <a:lnTo>
                  <a:pt x="328" y="145"/>
                </a:lnTo>
                <a:close/>
                <a:moveTo>
                  <a:pt x="404" y="131"/>
                </a:moveTo>
                <a:lnTo>
                  <a:pt x="404" y="131"/>
                </a:lnTo>
                <a:lnTo>
                  <a:pt x="404" y="133"/>
                </a:lnTo>
                <a:lnTo>
                  <a:pt x="404" y="134"/>
                </a:lnTo>
                <a:lnTo>
                  <a:pt x="404" y="134"/>
                </a:lnTo>
                <a:lnTo>
                  <a:pt x="404" y="133"/>
                </a:lnTo>
                <a:lnTo>
                  <a:pt x="404" y="133"/>
                </a:lnTo>
                <a:lnTo>
                  <a:pt x="404" y="131"/>
                </a:lnTo>
                <a:lnTo>
                  <a:pt x="404" y="131"/>
                </a:lnTo>
                <a:close/>
                <a:moveTo>
                  <a:pt x="369" y="191"/>
                </a:moveTo>
                <a:lnTo>
                  <a:pt x="369" y="191"/>
                </a:lnTo>
                <a:lnTo>
                  <a:pt x="369" y="191"/>
                </a:lnTo>
                <a:lnTo>
                  <a:pt x="369" y="191"/>
                </a:lnTo>
                <a:lnTo>
                  <a:pt x="363" y="191"/>
                </a:lnTo>
                <a:lnTo>
                  <a:pt x="363" y="191"/>
                </a:lnTo>
                <a:lnTo>
                  <a:pt x="361" y="191"/>
                </a:lnTo>
                <a:lnTo>
                  <a:pt x="361" y="191"/>
                </a:lnTo>
                <a:lnTo>
                  <a:pt x="361" y="193"/>
                </a:lnTo>
                <a:lnTo>
                  <a:pt x="361" y="193"/>
                </a:lnTo>
                <a:lnTo>
                  <a:pt x="369" y="191"/>
                </a:lnTo>
                <a:lnTo>
                  <a:pt x="369" y="191"/>
                </a:lnTo>
                <a:close/>
                <a:moveTo>
                  <a:pt x="380" y="16"/>
                </a:moveTo>
                <a:lnTo>
                  <a:pt x="380" y="16"/>
                </a:lnTo>
                <a:lnTo>
                  <a:pt x="383" y="14"/>
                </a:lnTo>
                <a:lnTo>
                  <a:pt x="385" y="13"/>
                </a:lnTo>
                <a:lnTo>
                  <a:pt x="385" y="13"/>
                </a:lnTo>
                <a:lnTo>
                  <a:pt x="380" y="14"/>
                </a:lnTo>
                <a:lnTo>
                  <a:pt x="380" y="14"/>
                </a:lnTo>
                <a:lnTo>
                  <a:pt x="380" y="16"/>
                </a:lnTo>
                <a:lnTo>
                  <a:pt x="380" y="16"/>
                </a:lnTo>
                <a:close/>
                <a:moveTo>
                  <a:pt x="28" y="245"/>
                </a:moveTo>
                <a:lnTo>
                  <a:pt x="28" y="245"/>
                </a:lnTo>
                <a:lnTo>
                  <a:pt x="27" y="245"/>
                </a:lnTo>
                <a:lnTo>
                  <a:pt x="27" y="245"/>
                </a:lnTo>
                <a:lnTo>
                  <a:pt x="25" y="245"/>
                </a:lnTo>
                <a:lnTo>
                  <a:pt x="25" y="245"/>
                </a:lnTo>
                <a:lnTo>
                  <a:pt x="25" y="246"/>
                </a:lnTo>
                <a:lnTo>
                  <a:pt x="25" y="248"/>
                </a:lnTo>
                <a:lnTo>
                  <a:pt x="25" y="248"/>
                </a:lnTo>
                <a:lnTo>
                  <a:pt x="28" y="245"/>
                </a:lnTo>
                <a:lnTo>
                  <a:pt x="28" y="245"/>
                </a:lnTo>
                <a:close/>
                <a:moveTo>
                  <a:pt x="385" y="281"/>
                </a:moveTo>
                <a:lnTo>
                  <a:pt x="385" y="281"/>
                </a:lnTo>
                <a:lnTo>
                  <a:pt x="385" y="281"/>
                </a:lnTo>
                <a:lnTo>
                  <a:pt x="385" y="281"/>
                </a:lnTo>
                <a:lnTo>
                  <a:pt x="388" y="281"/>
                </a:lnTo>
                <a:lnTo>
                  <a:pt x="388" y="281"/>
                </a:lnTo>
                <a:lnTo>
                  <a:pt x="388" y="279"/>
                </a:lnTo>
                <a:lnTo>
                  <a:pt x="388" y="278"/>
                </a:lnTo>
                <a:lnTo>
                  <a:pt x="388" y="278"/>
                </a:lnTo>
                <a:lnTo>
                  <a:pt x="385" y="281"/>
                </a:lnTo>
                <a:lnTo>
                  <a:pt x="385" y="281"/>
                </a:lnTo>
                <a:close/>
                <a:moveTo>
                  <a:pt x="338" y="200"/>
                </a:moveTo>
                <a:lnTo>
                  <a:pt x="338" y="200"/>
                </a:lnTo>
                <a:lnTo>
                  <a:pt x="342" y="200"/>
                </a:lnTo>
                <a:lnTo>
                  <a:pt x="344" y="199"/>
                </a:lnTo>
                <a:lnTo>
                  <a:pt x="344" y="199"/>
                </a:lnTo>
                <a:lnTo>
                  <a:pt x="338" y="200"/>
                </a:lnTo>
                <a:lnTo>
                  <a:pt x="338" y="200"/>
                </a:lnTo>
                <a:close/>
                <a:moveTo>
                  <a:pt x="366" y="224"/>
                </a:moveTo>
                <a:lnTo>
                  <a:pt x="366" y="224"/>
                </a:lnTo>
                <a:lnTo>
                  <a:pt x="368" y="224"/>
                </a:lnTo>
                <a:lnTo>
                  <a:pt x="369" y="223"/>
                </a:lnTo>
                <a:lnTo>
                  <a:pt x="369" y="223"/>
                </a:lnTo>
                <a:lnTo>
                  <a:pt x="366" y="224"/>
                </a:lnTo>
                <a:lnTo>
                  <a:pt x="366" y="224"/>
                </a:lnTo>
                <a:close/>
                <a:moveTo>
                  <a:pt x="142" y="237"/>
                </a:moveTo>
                <a:lnTo>
                  <a:pt x="142" y="237"/>
                </a:lnTo>
                <a:lnTo>
                  <a:pt x="144" y="237"/>
                </a:lnTo>
                <a:lnTo>
                  <a:pt x="145" y="235"/>
                </a:lnTo>
                <a:lnTo>
                  <a:pt x="145" y="235"/>
                </a:lnTo>
                <a:lnTo>
                  <a:pt x="144" y="235"/>
                </a:lnTo>
                <a:lnTo>
                  <a:pt x="142" y="237"/>
                </a:lnTo>
                <a:lnTo>
                  <a:pt x="142" y="237"/>
                </a:lnTo>
                <a:close/>
                <a:moveTo>
                  <a:pt x="289" y="159"/>
                </a:moveTo>
                <a:lnTo>
                  <a:pt x="289" y="159"/>
                </a:lnTo>
                <a:lnTo>
                  <a:pt x="290" y="159"/>
                </a:lnTo>
                <a:lnTo>
                  <a:pt x="290" y="158"/>
                </a:lnTo>
                <a:lnTo>
                  <a:pt x="290" y="158"/>
                </a:lnTo>
                <a:lnTo>
                  <a:pt x="289" y="158"/>
                </a:lnTo>
                <a:lnTo>
                  <a:pt x="289" y="158"/>
                </a:lnTo>
                <a:lnTo>
                  <a:pt x="289" y="159"/>
                </a:lnTo>
                <a:lnTo>
                  <a:pt x="289" y="159"/>
                </a:lnTo>
                <a:close/>
                <a:moveTo>
                  <a:pt x="252" y="234"/>
                </a:moveTo>
                <a:lnTo>
                  <a:pt x="252" y="234"/>
                </a:lnTo>
                <a:lnTo>
                  <a:pt x="248" y="237"/>
                </a:lnTo>
                <a:lnTo>
                  <a:pt x="248" y="237"/>
                </a:lnTo>
                <a:lnTo>
                  <a:pt x="251" y="237"/>
                </a:lnTo>
                <a:lnTo>
                  <a:pt x="252" y="234"/>
                </a:lnTo>
                <a:lnTo>
                  <a:pt x="252" y="234"/>
                </a:lnTo>
                <a:close/>
                <a:moveTo>
                  <a:pt x="290" y="137"/>
                </a:moveTo>
                <a:lnTo>
                  <a:pt x="290" y="137"/>
                </a:lnTo>
                <a:lnTo>
                  <a:pt x="293" y="134"/>
                </a:lnTo>
                <a:lnTo>
                  <a:pt x="293" y="134"/>
                </a:lnTo>
                <a:lnTo>
                  <a:pt x="290" y="136"/>
                </a:lnTo>
                <a:lnTo>
                  <a:pt x="290" y="136"/>
                </a:lnTo>
                <a:lnTo>
                  <a:pt x="290" y="137"/>
                </a:lnTo>
                <a:lnTo>
                  <a:pt x="290" y="137"/>
                </a:lnTo>
                <a:close/>
                <a:moveTo>
                  <a:pt x="106" y="229"/>
                </a:moveTo>
                <a:lnTo>
                  <a:pt x="106" y="229"/>
                </a:lnTo>
                <a:lnTo>
                  <a:pt x="106" y="229"/>
                </a:lnTo>
                <a:lnTo>
                  <a:pt x="106" y="229"/>
                </a:lnTo>
                <a:lnTo>
                  <a:pt x="109" y="227"/>
                </a:lnTo>
                <a:lnTo>
                  <a:pt x="110" y="226"/>
                </a:lnTo>
                <a:lnTo>
                  <a:pt x="110" y="226"/>
                </a:lnTo>
                <a:lnTo>
                  <a:pt x="110" y="226"/>
                </a:lnTo>
                <a:lnTo>
                  <a:pt x="110" y="226"/>
                </a:lnTo>
                <a:lnTo>
                  <a:pt x="106" y="229"/>
                </a:lnTo>
                <a:lnTo>
                  <a:pt x="106" y="229"/>
                </a:lnTo>
                <a:close/>
                <a:moveTo>
                  <a:pt x="393" y="36"/>
                </a:moveTo>
                <a:lnTo>
                  <a:pt x="393" y="36"/>
                </a:lnTo>
                <a:lnTo>
                  <a:pt x="393" y="36"/>
                </a:lnTo>
                <a:lnTo>
                  <a:pt x="393" y="36"/>
                </a:lnTo>
                <a:lnTo>
                  <a:pt x="388" y="38"/>
                </a:lnTo>
                <a:lnTo>
                  <a:pt x="388" y="38"/>
                </a:lnTo>
                <a:lnTo>
                  <a:pt x="388" y="40"/>
                </a:lnTo>
                <a:lnTo>
                  <a:pt x="388" y="40"/>
                </a:lnTo>
                <a:lnTo>
                  <a:pt x="390" y="40"/>
                </a:lnTo>
                <a:lnTo>
                  <a:pt x="390" y="40"/>
                </a:lnTo>
                <a:lnTo>
                  <a:pt x="393" y="36"/>
                </a:lnTo>
                <a:lnTo>
                  <a:pt x="393" y="36"/>
                </a:lnTo>
                <a:close/>
                <a:moveTo>
                  <a:pt x="405" y="88"/>
                </a:moveTo>
                <a:lnTo>
                  <a:pt x="405" y="88"/>
                </a:lnTo>
                <a:lnTo>
                  <a:pt x="404" y="88"/>
                </a:lnTo>
                <a:lnTo>
                  <a:pt x="404" y="88"/>
                </a:lnTo>
                <a:lnTo>
                  <a:pt x="404" y="92"/>
                </a:lnTo>
                <a:lnTo>
                  <a:pt x="404" y="92"/>
                </a:lnTo>
                <a:lnTo>
                  <a:pt x="405" y="92"/>
                </a:lnTo>
                <a:lnTo>
                  <a:pt x="405" y="92"/>
                </a:lnTo>
                <a:lnTo>
                  <a:pt x="405" y="90"/>
                </a:lnTo>
                <a:lnTo>
                  <a:pt x="405" y="88"/>
                </a:lnTo>
                <a:lnTo>
                  <a:pt x="405" y="88"/>
                </a:lnTo>
                <a:close/>
                <a:moveTo>
                  <a:pt x="286" y="164"/>
                </a:moveTo>
                <a:lnTo>
                  <a:pt x="286" y="164"/>
                </a:lnTo>
                <a:lnTo>
                  <a:pt x="284" y="163"/>
                </a:lnTo>
                <a:lnTo>
                  <a:pt x="284" y="163"/>
                </a:lnTo>
                <a:lnTo>
                  <a:pt x="284" y="163"/>
                </a:lnTo>
                <a:lnTo>
                  <a:pt x="282" y="163"/>
                </a:lnTo>
                <a:lnTo>
                  <a:pt x="282" y="163"/>
                </a:lnTo>
                <a:lnTo>
                  <a:pt x="286" y="164"/>
                </a:lnTo>
                <a:lnTo>
                  <a:pt x="286" y="164"/>
                </a:lnTo>
                <a:close/>
                <a:moveTo>
                  <a:pt x="413" y="178"/>
                </a:moveTo>
                <a:lnTo>
                  <a:pt x="413" y="178"/>
                </a:lnTo>
                <a:lnTo>
                  <a:pt x="413" y="178"/>
                </a:lnTo>
                <a:lnTo>
                  <a:pt x="413" y="178"/>
                </a:lnTo>
                <a:lnTo>
                  <a:pt x="413" y="174"/>
                </a:lnTo>
                <a:lnTo>
                  <a:pt x="413" y="174"/>
                </a:lnTo>
                <a:lnTo>
                  <a:pt x="413" y="174"/>
                </a:lnTo>
                <a:lnTo>
                  <a:pt x="413" y="174"/>
                </a:lnTo>
                <a:lnTo>
                  <a:pt x="413" y="178"/>
                </a:lnTo>
                <a:lnTo>
                  <a:pt x="413" y="178"/>
                </a:lnTo>
                <a:close/>
                <a:moveTo>
                  <a:pt x="295" y="170"/>
                </a:moveTo>
                <a:lnTo>
                  <a:pt x="295" y="170"/>
                </a:lnTo>
                <a:lnTo>
                  <a:pt x="290" y="170"/>
                </a:lnTo>
                <a:lnTo>
                  <a:pt x="290" y="170"/>
                </a:lnTo>
                <a:lnTo>
                  <a:pt x="289" y="170"/>
                </a:lnTo>
                <a:lnTo>
                  <a:pt x="289" y="170"/>
                </a:lnTo>
                <a:lnTo>
                  <a:pt x="295" y="170"/>
                </a:lnTo>
                <a:lnTo>
                  <a:pt x="295" y="170"/>
                </a:lnTo>
                <a:close/>
                <a:moveTo>
                  <a:pt x="36" y="246"/>
                </a:moveTo>
                <a:lnTo>
                  <a:pt x="36" y="246"/>
                </a:lnTo>
                <a:lnTo>
                  <a:pt x="36" y="246"/>
                </a:lnTo>
                <a:lnTo>
                  <a:pt x="36" y="246"/>
                </a:lnTo>
                <a:lnTo>
                  <a:pt x="36" y="240"/>
                </a:lnTo>
                <a:lnTo>
                  <a:pt x="36" y="240"/>
                </a:lnTo>
                <a:lnTo>
                  <a:pt x="36" y="246"/>
                </a:lnTo>
                <a:lnTo>
                  <a:pt x="36" y="246"/>
                </a:lnTo>
                <a:close/>
                <a:moveTo>
                  <a:pt x="358" y="153"/>
                </a:moveTo>
                <a:lnTo>
                  <a:pt x="358" y="153"/>
                </a:lnTo>
                <a:lnTo>
                  <a:pt x="358" y="153"/>
                </a:lnTo>
                <a:lnTo>
                  <a:pt x="358" y="153"/>
                </a:lnTo>
                <a:lnTo>
                  <a:pt x="355" y="155"/>
                </a:lnTo>
                <a:lnTo>
                  <a:pt x="355" y="155"/>
                </a:lnTo>
                <a:lnTo>
                  <a:pt x="357" y="156"/>
                </a:lnTo>
                <a:lnTo>
                  <a:pt x="357" y="156"/>
                </a:lnTo>
                <a:lnTo>
                  <a:pt x="358" y="153"/>
                </a:lnTo>
                <a:lnTo>
                  <a:pt x="358" y="153"/>
                </a:lnTo>
                <a:close/>
                <a:moveTo>
                  <a:pt x="25" y="122"/>
                </a:moveTo>
                <a:lnTo>
                  <a:pt x="25" y="122"/>
                </a:lnTo>
                <a:lnTo>
                  <a:pt x="28" y="117"/>
                </a:lnTo>
                <a:lnTo>
                  <a:pt x="28" y="117"/>
                </a:lnTo>
                <a:lnTo>
                  <a:pt x="27" y="118"/>
                </a:lnTo>
                <a:lnTo>
                  <a:pt x="25" y="122"/>
                </a:lnTo>
                <a:lnTo>
                  <a:pt x="25" y="122"/>
                </a:lnTo>
                <a:close/>
                <a:moveTo>
                  <a:pt x="349" y="144"/>
                </a:moveTo>
                <a:lnTo>
                  <a:pt x="349" y="144"/>
                </a:lnTo>
                <a:lnTo>
                  <a:pt x="345" y="148"/>
                </a:lnTo>
                <a:lnTo>
                  <a:pt x="345" y="148"/>
                </a:lnTo>
                <a:lnTo>
                  <a:pt x="347" y="147"/>
                </a:lnTo>
                <a:lnTo>
                  <a:pt x="349" y="144"/>
                </a:lnTo>
                <a:lnTo>
                  <a:pt x="349" y="144"/>
                </a:lnTo>
                <a:close/>
                <a:moveTo>
                  <a:pt x="402" y="191"/>
                </a:moveTo>
                <a:lnTo>
                  <a:pt x="402" y="191"/>
                </a:lnTo>
                <a:lnTo>
                  <a:pt x="402" y="196"/>
                </a:lnTo>
                <a:lnTo>
                  <a:pt x="402" y="196"/>
                </a:lnTo>
                <a:lnTo>
                  <a:pt x="402" y="191"/>
                </a:lnTo>
                <a:lnTo>
                  <a:pt x="402" y="191"/>
                </a:lnTo>
                <a:close/>
                <a:moveTo>
                  <a:pt x="82" y="235"/>
                </a:moveTo>
                <a:lnTo>
                  <a:pt x="82" y="235"/>
                </a:lnTo>
                <a:lnTo>
                  <a:pt x="85" y="232"/>
                </a:lnTo>
                <a:lnTo>
                  <a:pt x="85" y="232"/>
                </a:lnTo>
                <a:lnTo>
                  <a:pt x="84" y="232"/>
                </a:lnTo>
                <a:lnTo>
                  <a:pt x="82" y="235"/>
                </a:lnTo>
                <a:lnTo>
                  <a:pt x="82" y="235"/>
                </a:lnTo>
                <a:close/>
                <a:moveTo>
                  <a:pt x="300" y="229"/>
                </a:moveTo>
                <a:lnTo>
                  <a:pt x="300" y="229"/>
                </a:lnTo>
                <a:lnTo>
                  <a:pt x="297" y="230"/>
                </a:lnTo>
                <a:lnTo>
                  <a:pt x="295" y="230"/>
                </a:lnTo>
                <a:lnTo>
                  <a:pt x="295" y="230"/>
                </a:lnTo>
                <a:lnTo>
                  <a:pt x="298" y="230"/>
                </a:lnTo>
                <a:lnTo>
                  <a:pt x="300" y="229"/>
                </a:lnTo>
                <a:lnTo>
                  <a:pt x="300" y="229"/>
                </a:lnTo>
                <a:close/>
                <a:moveTo>
                  <a:pt x="22" y="281"/>
                </a:moveTo>
                <a:lnTo>
                  <a:pt x="22" y="281"/>
                </a:lnTo>
                <a:lnTo>
                  <a:pt x="24" y="278"/>
                </a:lnTo>
                <a:lnTo>
                  <a:pt x="24" y="278"/>
                </a:lnTo>
                <a:lnTo>
                  <a:pt x="22" y="279"/>
                </a:lnTo>
                <a:lnTo>
                  <a:pt x="22" y="281"/>
                </a:lnTo>
                <a:lnTo>
                  <a:pt x="22" y="281"/>
                </a:lnTo>
                <a:close/>
                <a:moveTo>
                  <a:pt x="413" y="63"/>
                </a:moveTo>
                <a:lnTo>
                  <a:pt x="413" y="63"/>
                </a:lnTo>
                <a:lnTo>
                  <a:pt x="413" y="57"/>
                </a:lnTo>
                <a:lnTo>
                  <a:pt x="413" y="57"/>
                </a:lnTo>
                <a:lnTo>
                  <a:pt x="413" y="60"/>
                </a:lnTo>
                <a:lnTo>
                  <a:pt x="413" y="63"/>
                </a:lnTo>
                <a:lnTo>
                  <a:pt x="413" y="63"/>
                </a:lnTo>
                <a:close/>
                <a:moveTo>
                  <a:pt x="151" y="235"/>
                </a:moveTo>
                <a:lnTo>
                  <a:pt x="151" y="235"/>
                </a:lnTo>
                <a:lnTo>
                  <a:pt x="153" y="235"/>
                </a:lnTo>
                <a:lnTo>
                  <a:pt x="155" y="235"/>
                </a:lnTo>
                <a:lnTo>
                  <a:pt x="155" y="235"/>
                </a:lnTo>
                <a:lnTo>
                  <a:pt x="153" y="235"/>
                </a:lnTo>
                <a:lnTo>
                  <a:pt x="151" y="235"/>
                </a:lnTo>
                <a:lnTo>
                  <a:pt x="151" y="235"/>
                </a:lnTo>
                <a:close/>
                <a:moveTo>
                  <a:pt x="361" y="215"/>
                </a:moveTo>
                <a:lnTo>
                  <a:pt x="361" y="215"/>
                </a:lnTo>
                <a:lnTo>
                  <a:pt x="361" y="215"/>
                </a:lnTo>
                <a:lnTo>
                  <a:pt x="361" y="215"/>
                </a:lnTo>
                <a:lnTo>
                  <a:pt x="358" y="216"/>
                </a:lnTo>
                <a:lnTo>
                  <a:pt x="358" y="216"/>
                </a:lnTo>
                <a:lnTo>
                  <a:pt x="361" y="216"/>
                </a:lnTo>
                <a:lnTo>
                  <a:pt x="361" y="215"/>
                </a:lnTo>
                <a:lnTo>
                  <a:pt x="361" y="215"/>
                </a:lnTo>
                <a:close/>
                <a:moveTo>
                  <a:pt x="390" y="155"/>
                </a:moveTo>
                <a:lnTo>
                  <a:pt x="390" y="155"/>
                </a:lnTo>
                <a:lnTo>
                  <a:pt x="388" y="156"/>
                </a:lnTo>
                <a:lnTo>
                  <a:pt x="388" y="158"/>
                </a:lnTo>
                <a:lnTo>
                  <a:pt x="388" y="158"/>
                </a:lnTo>
                <a:lnTo>
                  <a:pt x="388" y="156"/>
                </a:lnTo>
                <a:lnTo>
                  <a:pt x="390" y="155"/>
                </a:lnTo>
                <a:lnTo>
                  <a:pt x="390" y="155"/>
                </a:lnTo>
                <a:close/>
                <a:moveTo>
                  <a:pt x="99" y="218"/>
                </a:moveTo>
                <a:lnTo>
                  <a:pt x="99" y="218"/>
                </a:lnTo>
                <a:lnTo>
                  <a:pt x="98" y="218"/>
                </a:lnTo>
                <a:lnTo>
                  <a:pt x="96" y="219"/>
                </a:lnTo>
                <a:lnTo>
                  <a:pt x="96" y="219"/>
                </a:lnTo>
                <a:lnTo>
                  <a:pt x="99" y="218"/>
                </a:lnTo>
                <a:lnTo>
                  <a:pt x="99" y="218"/>
                </a:lnTo>
                <a:close/>
                <a:moveTo>
                  <a:pt x="303" y="158"/>
                </a:moveTo>
                <a:lnTo>
                  <a:pt x="303" y="158"/>
                </a:lnTo>
                <a:lnTo>
                  <a:pt x="304" y="161"/>
                </a:lnTo>
                <a:lnTo>
                  <a:pt x="304" y="161"/>
                </a:lnTo>
                <a:lnTo>
                  <a:pt x="306" y="159"/>
                </a:lnTo>
                <a:lnTo>
                  <a:pt x="306" y="159"/>
                </a:lnTo>
                <a:lnTo>
                  <a:pt x="303" y="158"/>
                </a:lnTo>
                <a:lnTo>
                  <a:pt x="303" y="158"/>
                </a:lnTo>
                <a:close/>
                <a:moveTo>
                  <a:pt x="394" y="129"/>
                </a:moveTo>
                <a:lnTo>
                  <a:pt x="394" y="129"/>
                </a:lnTo>
                <a:lnTo>
                  <a:pt x="393" y="131"/>
                </a:lnTo>
                <a:lnTo>
                  <a:pt x="393" y="131"/>
                </a:lnTo>
                <a:lnTo>
                  <a:pt x="393" y="131"/>
                </a:lnTo>
                <a:lnTo>
                  <a:pt x="394" y="131"/>
                </a:lnTo>
                <a:lnTo>
                  <a:pt x="394" y="129"/>
                </a:lnTo>
                <a:lnTo>
                  <a:pt x="394" y="129"/>
                </a:lnTo>
                <a:close/>
                <a:moveTo>
                  <a:pt x="401" y="118"/>
                </a:moveTo>
                <a:lnTo>
                  <a:pt x="401" y="118"/>
                </a:lnTo>
                <a:lnTo>
                  <a:pt x="399" y="120"/>
                </a:lnTo>
                <a:lnTo>
                  <a:pt x="399" y="120"/>
                </a:lnTo>
                <a:lnTo>
                  <a:pt x="399" y="120"/>
                </a:lnTo>
                <a:lnTo>
                  <a:pt x="401" y="120"/>
                </a:lnTo>
                <a:lnTo>
                  <a:pt x="401" y="118"/>
                </a:lnTo>
                <a:lnTo>
                  <a:pt x="401" y="118"/>
                </a:lnTo>
                <a:close/>
                <a:moveTo>
                  <a:pt x="21" y="232"/>
                </a:moveTo>
                <a:lnTo>
                  <a:pt x="21" y="232"/>
                </a:lnTo>
                <a:lnTo>
                  <a:pt x="21" y="237"/>
                </a:lnTo>
                <a:lnTo>
                  <a:pt x="21" y="237"/>
                </a:lnTo>
                <a:lnTo>
                  <a:pt x="21" y="232"/>
                </a:lnTo>
                <a:lnTo>
                  <a:pt x="21" y="232"/>
                </a:lnTo>
                <a:close/>
                <a:moveTo>
                  <a:pt x="402" y="174"/>
                </a:moveTo>
                <a:lnTo>
                  <a:pt x="402" y="174"/>
                </a:lnTo>
                <a:lnTo>
                  <a:pt x="402" y="170"/>
                </a:lnTo>
                <a:lnTo>
                  <a:pt x="402" y="170"/>
                </a:lnTo>
                <a:lnTo>
                  <a:pt x="402" y="174"/>
                </a:lnTo>
                <a:lnTo>
                  <a:pt x="402" y="174"/>
                </a:lnTo>
                <a:close/>
                <a:moveTo>
                  <a:pt x="19" y="115"/>
                </a:moveTo>
                <a:lnTo>
                  <a:pt x="19" y="115"/>
                </a:lnTo>
                <a:lnTo>
                  <a:pt x="19" y="114"/>
                </a:lnTo>
                <a:lnTo>
                  <a:pt x="19" y="114"/>
                </a:lnTo>
                <a:lnTo>
                  <a:pt x="16" y="115"/>
                </a:lnTo>
                <a:lnTo>
                  <a:pt x="16" y="115"/>
                </a:lnTo>
                <a:lnTo>
                  <a:pt x="16" y="117"/>
                </a:lnTo>
                <a:lnTo>
                  <a:pt x="16" y="117"/>
                </a:lnTo>
                <a:lnTo>
                  <a:pt x="16" y="117"/>
                </a:lnTo>
                <a:lnTo>
                  <a:pt x="19" y="115"/>
                </a:lnTo>
                <a:lnTo>
                  <a:pt x="19" y="115"/>
                </a:lnTo>
                <a:close/>
                <a:moveTo>
                  <a:pt x="24" y="211"/>
                </a:moveTo>
                <a:lnTo>
                  <a:pt x="24" y="211"/>
                </a:lnTo>
                <a:lnTo>
                  <a:pt x="24" y="213"/>
                </a:lnTo>
                <a:lnTo>
                  <a:pt x="24" y="213"/>
                </a:lnTo>
                <a:lnTo>
                  <a:pt x="25" y="211"/>
                </a:lnTo>
                <a:lnTo>
                  <a:pt x="25" y="211"/>
                </a:lnTo>
                <a:lnTo>
                  <a:pt x="25" y="211"/>
                </a:lnTo>
                <a:lnTo>
                  <a:pt x="25" y="211"/>
                </a:lnTo>
                <a:lnTo>
                  <a:pt x="24" y="211"/>
                </a:lnTo>
                <a:lnTo>
                  <a:pt x="24" y="211"/>
                </a:lnTo>
                <a:lnTo>
                  <a:pt x="24" y="211"/>
                </a:lnTo>
                <a:lnTo>
                  <a:pt x="24" y="211"/>
                </a:lnTo>
                <a:close/>
                <a:moveTo>
                  <a:pt x="388" y="166"/>
                </a:moveTo>
                <a:lnTo>
                  <a:pt x="388" y="166"/>
                </a:lnTo>
                <a:lnTo>
                  <a:pt x="388" y="167"/>
                </a:lnTo>
                <a:lnTo>
                  <a:pt x="388" y="167"/>
                </a:lnTo>
                <a:lnTo>
                  <a:pt x="390" y="166"/>
                </a:lnTo>
                <a:lnTo>
                  <a:pt x="388" y="166"/>
                </a:lnTo>
                <a:lnTo>
                  <a:pt x="388" y="166"/>
                </a:lnTo>
                <a:lnTo>
                  <a:pt x="388" y="166"/>
                </a:lnTo>
                <a:lnTo>
                  <a:pt x="388" y="166"/>
                </a:lnTo>
                <a:close/>
                <a:moveTo>
                  <a:pt x="401" y="163"/>
                </a:moveTo>
                <a:lnTo>
                  <a:pt x="401" y="163"/>
                </a:lnTo>
                <a:lnTo>
                  <a:pt x="401" y="164"/>
                </a:lnTo>
                <a:lnTo>
                  <a:pt x="401" y="166"/>
                </a:lnTo>
                <a:lnTo>
                  <a:pt x="401" y="166"/>
                </a:lnTo>
                <a:lnTo>
                  <a:pt x="402" y="164"/>
                </a:lnTo>
                <a:lnTo>
                  <a:pt x="401" y="163"/>
                </a:lnTo>
                <a:lnTo>
                  <a:pt x="401" y="163"/>
                </a:lnTo>
                <a:close/>
                <a:moveTo>
                  <a:pt x="30" y="191"/>
                </a:moveTo>
                <a:lnTo>
                  <a:pt x="30" y="191"/>
                </a:lnTo>
                <a:lnTo>
                  <a:pt x="30" y="193"/>
                </a:lnTo>
                <a:lnTo>
                  <a:pt x="30" y="193"/>
                </a:lnTo>
                <a:lnTo>
                  <a:pt x="30" y="193"/>
                </a:lnTo>
                <a:lnTo>
                  <a:pt x="30" y="193"/>
                </a:lnTo>
                <a:lnTo>
                  <a:pt x="30" y="191"/>
                </a:lnTo>
                <a:lnTo>
                  <a:pt x="30" y="191"/>
                </a:lnTo>
                <a:close/>
                <a:moveTo>
                  <a:pt x="390" y="145"/>
                </a:moveTo>
                <a:lnTo>
                  <a:pt x="390" y="145"/>
                </a:lnTo>
                <a:lnTo>
                  <a:pt x="387" y="145"/>
                </a:lnTo>
                <a:lnTo>
                  <a:pt x="388" y="147"/>
                </a:lnTo>
                <a:lnTo>
                  <a:pt x="388" y="147"/>
                </a:lnTo>
                <a:lnTo>
                  <a:pt x="388" y="147"/>
                </a:lnTo>
                <a:lnTo>
                  <a:pt x="390" y="145"/>
                </a:lnTo>
                <a:lnTo>
                  <a:pt x="390" y="145"/>
                </a:lnTo>
                <a:close/>
                <a:moveTo>
                  <a:pt x="401" y="126"/>
                </a:moveTo>
                <a:lnTo>
                  <a:pt x="401" y="126"/>
                </a:lnTo>
                <a:lnTo>
                  <a:pt x="399" y="126"/>
                </a:lnTo>
                <a:lnTo>
                  <a:pt x="399" y="128"/>
                </a:lnTo>
                <a:lnTo>
                  <a:pt x="399" y="128"/>
                </a:lnTo>
                <a:lnTo>
                  <a:pt x="401" y="128"/>
                </a:lnTo>
                <a:lnTo>
                  <a:pt x="401" y="126"/>
                </a:lnTo>
                <a:lnTo>
                  <a:pt x="401" y="126"/>
                </a:lnTo>
                <a:close/>
                <a:moveTo>
                  <a:pt x="24" y="199"/>
                </a:moveTo>
                <a:lnTo>
                  <a:pt x="24" y="199"/>
                </a:lnTo>
                <a:lnTo>
                  <a:pt x="25" y="197"/>
                </a:lnTo>
                <a:lnTo>
                  <a:pt x="25" y="196"/>
                </a:lnTo>
                <a:lnTo>
                  <a:pt x="25" y="196"/>
                </a:lnTo>
                <a:lnTo>
                  <a:pt x="24" y="199"/>
                </a:lnTo>
                <a:lnTo>
                  <a:pt x="24" y="199"/>
                </a:lnTo>
                <a:close/>
                <a:moveTo>
                  <a:pt x="402" y="180"/>
                </a:moveTo>
                <a:lnTo>
                  <a:pt x="402" y="180"/>
                </a:lnTo>
                <a:lnTo>
                  <a:pt x="402" y="180"/>
                </a:lnTo>
                <a:lnTo>
                  <a:pt x="402" y="180"/>
                </a:lnTo>
                <a:lnTo>
                  <a:pt x="402" y="185"/>
                </a:lnTo>
                <a:lnTo>
                  <a:pt x="402" y="185"/>
                </a:lnTo>
                <a:lnTo>
                  <a:pt x="402" y="180"/>
                </a:lnTo>
                <a:lnTo>
                  <a:pt x="402" y="180"/>
                </a:lnTo>
                <a:close/>
                <a:moveTo>
                  <a:pt x="385" y="268"/>
                </a:moveTo>
                <a:lnTo>
                  <a:pt x="385" y="268"/>
                </a:lnTo>
                <a:lnTo>
                  <a:pt x="387" y="268"/>
                </a:lnTo>
                <a:lnTo>
                  <a:pt x="387" y="267"/>
                </a:lnTo>
                <a:lnTo>
                  <a:pt x="387" y="267"/>
                </a:lnTo>
                <a:lnTo>
                  <a:pt x="385" y="268"/>
                </a:lnTo>
                <a:lnTo>
                  <a:pt x="385" y="268"/>
                </a:lnTo>
                <a:close/>
                <a:moveTo>
                  <a:pt x="325" y="134"/>
                </a:moveTo>
                <a:lnTo>
                  <a:pt x="325" y="134"/>
                </a:lnTo>
                <a:lnTo>
                  <a:pt x="327" y="134"/>
                </a:lnTo>
                <a:lnTo>
                  <a:pt x="327" y="133"/>
                </a:lnTo>
                <a:lnTo>
                  <a:pt x="327" y="133"/>
                </a:lnTo>
                <a:lnTo>
                  <a:pt x="327" y="133"/>
                </a:lnTo>
                <a:lnTo>
                  <a:pt x="327" y="133"/>
                </a:lnTo>
                <a:lnTo>
                  <a:pt x="325" y="134"/>
                </a:lnTo>
                <a:lnTo>
                  <a:pt x="325" y="134"/>
                </a:lnTo>
                <a:close/>
                <a:moveTo>
                  <a:pt x="65" y="211"/>
                </a:moveTo>
                <a:lnTo>
                  <a:pt x="65" y="211"/>
                </a:lnTo>
                <a:lnTo>
                  <a:pt x="68" y="211"/>
                </a:lnTo>
                <a:lnTo>
                  <a:pt x="69" y="211"/>
                </a:lnTo>
                <a:lnTo>
                  <a:pt x="69" y="211"/>
                </a:lnTo>
                <a:lnTo>
                  <a:pt x="65" y="211"/>
                </a:lnTo>
                <a:lnTo>
                  <a:pt x="65" y="211"/>
                </a:lnTo>
                <a:close/>
                <a:moveTo>
                  <a:pt x="79" y="227"/>
                </a:moveTo>
                <a:lnTo>
                  <a:pt x="79" y="227"/>
                </a:lnTo>
                <a:lnTo>
                  <a:pt x="77" y="227"/>
                </a:lnTo>
                <a:lnTo>
                  <a:pt x="77" y="227"/>
                </a:lnTo>
                <a:lnTo>
                  <a:pt x="76" y="229"/>
                </a:lnTo>
                <a:lnTo>
                  <a:pt x="76" y="229"/>
                </a:lnTo>
                <a:lnTo>
                  <a:pt x="77" y="229"/>
                </a:lnTo>
                <a:lnTo>
                  <a:pt x="79" y="227"/>
                </a:lnTo>
                <a:lnTo>
                  <a:pt x="79" y="227"/>
                </a:lnTo>
                <a:close/>
                <a:moveTo>
                  <a:pt x="278" y="142"/>
                </a:moveTo>
                <a:lnTo>
                  <a:pt x="278" y="142"/>
                </a:lnTo>
                <a:lnTo>
                  <a:pt x="278" y="140"/>
                </a:lnTo>
                <a:lnTo>
                  <a:pt x="278" y="140"/>
                </a:lnTo>
                <a:lnTo>
                  <a:pt x="278" y="140"/>
                </a:lnTo>
                <a:lnTo>
                  <a:pt x="278" y="142"/>
                </a:lnTo>
                <a:lnTo>
                  <a:pt x="278" y="142"/>
                </a:lnTo>
                <a:close/>
                <a:moveTo>
                  <a:pt x="390" y="140"/>
                </a:moveTo>
                <a:lnTo>
                  <a:pt x="390" y="140"/>
                </a:lnTo>
                <a:lnTo>
                  <a:pt x="387" y="142"/>
                </a:lnTo>
                <a:lnTo>
                  <a:pt x="387" y="142"/>
                </a:lnTo>
                <a:lnTo>
                  <a:pt x="388" y="140"/>
                </a:lnTo>
                <a:lnTo>
                  <a:pt x="390" y="140"/>
                </a:lnTo>
                <a:lnTo>
                  <a:pt x="390" y="140"/>
                </a:lnTo>
                <a:close/>
                <a:moveTo>
                  <a:pt x="183" y="219"/>
                </a:moveTo>
                <a:lnTo>
                  <a:pt x="183" y="219"/>
                </a:lnTo>
                <a:lnTo>
                  <a:pt x="181" y="221"/>
                </a:lnTo>
                <a:lnTo>
                  <a:pt x="181" y="221"/>
                </a:lnTo>
                <a:lnTo>
                  <a:pt x="183" y="219"/>
                </a:lnTo>
                <a:lnTo>
                  <a:pt x="183" y="219"/>
                </a:lnTo>
                <a:close/>
                <a:moveTo>
                  <a:pt x="292" y="223"/>
                </a:moveTo>
                <a:lnTo>
                  <a:pt x="292" y="223"/>
                </a:lnTo>
                <a:lnTo>
                  <a:pt x="293" y="223"/>
                </a:lnTo>
                <a:lnTo>
                  <a:pt x="295" y="221"/>
                </a:lnTo>
                <a:lnTo>
                  <a:pt x="295" y="221"/>
                </a:lnTo>
                <a:lnTo>
                  <a:pt x="292" y="223"/>
                </a:lnTo>
                <a:lnTo>
                  <a:pt x="292" y="223"/>
                </a:lnTo>
                <a:close/>
                <a:moveTo>
                  <a:pt x="385" y="251"/>
                </a:moveTo>
                <a:lnTo>
                  <a:pt x="385" y="251"/>
                </a:lnTo>
                <a:lnTo>
                  <a:pt x="387" y="249"/>
                </a:lnTo>
                <a:lnTo>
                  <a:pt x="387" y="248"/>
                </a:lnTo>
                <a:lnTo>
                  <a:pt x="387" y="248"/>
                </a:lnTo>
                <a:lnTo>
                  <a:pt x="385" y="249"/>
                </a:lnTo>
                <a:lnTo>
                  <a:pt x="385" y="251"/>
                </a:lnTo>
                <a:lnTo>
                  <a:pt x="385" y="251"/>
                </a:lnTo>
                <a:close/>
                <a:moveTo>
                  <a:pt x="55" y="226"/>
                </a:moveTo>
                <a:lnTo>
                  <a:pt x="55" y="226"/>
                </a:lnTo>
                <a:lnTo>
                  <a:pt x="57" y="226"/>
                </a:lnTo>
                <a:lnTo>
                  <a:pt x="57" y="224"/>
                </a:lnTo>
                <a:lnTo>
                  <a:pt x="57" y="224"/>
                </a:lnTo>
                <a:lnTo>
                  <a:pt x="55" y="226"/>
                </a:lnTo>
                <a:lnTo>
                  <a:pt x="55" y="226"/>
                </a:lnTo>
                <a:close/>
                <a:moveTo>
                  <a:pt x="240" y="226"/>
                </a:moveTo>
                <a:lnTo>
                  <a:pt x="240" y="226"/>
                </a:lnTo>
                <a:lnTo>
                  <a:pt x="240" y="224"/>
                </a:lnTo>
                <a:lnTo>
                  <a:pt x="240" y="224"/>
                </a:lnTo>
                <a:lnTo>
                  <a:pt x="240" y="224"/>
                </a:lnTo>
                <a:lnTo>
                  <a:pt x="238" y="226"/>
                </a:lnTo>
                <a:lnTo>
                  <a:pt x="238" y="226"/>
                </a:lnTo>
                <a:lnTo>
                  <a:pt x="240" y="226"/>
                </a:lnTo>
                <a:lnTo>
                  <a:pt x="240" y="226"/>
                </a:lnTo>
                <a:close/>
                <a:moveTo>
                  <a:pt x="21" y="136"/>
                </a:moveTo>
                <a:lnTo>
                  <a:pt x="21" y="136"/>
                </a:lnTo>
                <a:lnTo>
                  <a:pt x="22" y="136"/>
                </a:lnTo>
                <a:lnTo>
                  <a:pt x="22" y="134"/>
                </a:lnTo>
                <a:lnTo>
                  <a:pt x="22" y="134"/>
                </a:lnTo>
                <a:lnTo>
                  <a:pt x="21" y="136"/>
                </a:lnTo>
                <a:lnTo>
                  <a:pt x="21" y="136"/>
                </a:lnTo>
                <a:lnTo>
                  <a:pt x="21" y="136"/>
                </a:lnTo>
                <a:close/>
                <a:moveTo>
                  <a:pt x="276" y="153"/>
                </a:moveTo>
                <a:lnTo>
                  <a:pt x="276" y="153"/>
                </a:lnTo>
                <a:lnTo>
                  <a:pt x="276" y="155"/>
                </a:lnTo>
                <a:lnTo>
                  <a:pt x="276" y="155"/>
                </a:lnTo>
                <a:lnTo>
                  <a:pt x="276" y="155"/>
                </a:lnTo>
                <a:lnTo>
                  <a:pt x="276" y="155"/>
                </a:lnTo>
                <a:lnTo>
                  <a:pt x="278" y="153"/>
                </a:lnTo>
                <a:lnTo>
                  <a:pt x="278" y="153"/>
                </a:lnTo>
                <a:lnTo>
                  <a:pt x="276" y="153"/>
                </a:lnTo>
                <a:lnTo>
                  <a:pt x="276" y="153"/>
                </a:lnTo>
                <a:close/>
                <a:moveTo>
                  <a:pt x="281" y="158"/>
                </a:moveTo>
                <a:lnTo>
                  <a:pt x="281" y="158"/>
                </a:lnTo>
                <a:lnTo>
                  <a:pt x="282" y="156"/>
                </a:lnTo>
                <a:lnTo>
                  <a:pt x="282" y="156"/>
                </a:lnTo>
                <a:lnTo>
                  <a:pt x="281" y="155"/>
                </a:lnTo>
                <a:lnTo>
                  <a:pt x="281" y="155"/>
                </a:lnTo>
                <a:lnTo>
                  <a:pt x="281" y="158"/>
                </a:lnTo>
                <a:lnTo>
                  <a:pt x="281" y="158"/>
                </a:lnTo>
                <a:close/>
                <a:moveTo>
                  <a:pt x="393" y="115"/>
                </a:moveTo>
                <a:lnTo>
                  <a:pt x="393" y="115"/>
                </a:lnTo>
                <a:lnTo>
                  <a:pt x="393" y="115"/>
                </a:lnTo>
                <a:lnTo>
                  <a:pt x="393" y="114"/>
                </a:lnTo>
                <a:lnTo>
                  <a:pt x="393" y="114"/>
                </a:lnTo>
                <a:lnTo>
                  <a:pt x="393" y="115"/>
                </a:lnTo>
                <a:lnTo>
                  <a:pt x="393" y="115"/>
                </a:lnTo>
                <a:lnTo>
                  <a:pt x="393" y="115"/>
                </a:lnTo>
                <a:close/>
                <a:moveTo>
                  <a:pt x="246" y="232"/>
                </a:moveTo>
                <a:lnTo>
                  <a:pt x="246" y="232"/>
                </a:lnTo>
                <a:lnTo>
                  <a:pt x="248" y="232"/>
                </a:lnTo>
                <a:lnTo>
                  <a:pt x="248" y="232"/>
                </a:lnTo>
                <a:lnTo>
                  <a:pt x="249" y="232"/>
                </a:lnTo>
                <a:lnTo>
                  <a:pt x="249" y="232"/>
                </a:lnTo>
                <a:lnTo>
                  <a:pt x="248" y="230"/>
                </a:lnTo>
                <a:lnTo>
                  <a:pt x="248" y="230"/>
                </a:lnTo>
                <a:lnTo>
                  <a:pt x="246" y="232"/>
                </a:lnTo>
                <a:lnTo>
                  <a:pt x="246" y="232"/>
                </a:lnTo>
                <a:close/>
                <a:moveTo>
                  <a:pt x="49" y="241"/>
                </a:moveTo>
                <a:lnTo>
                  <a:pt x="49" y="241"/>
                </a:lnTo>
                <a:lnTo>
                  <a:pt x="47" y="241"/>
                </a:lnTo>
                <a:lnTo>
                  <a:pt x="47" y="243"/>
                </a:lnTo>
                <a:lnTo>
                  <a:pt x="47" y="243"/>
                </a:lnTo>
                <a:lnTo>
                  <a:pt x="49" y="241"/>
                </a:lnTo>
                <a:lnTo>
                  <a:pt x="49" y="241"/>
                </a:lnTo>
                <a:close/>
                <a:moveTo>
                  <a:pt x="22" y="142"/>
                </a:moveTo>
                <a:lnTo>
                  <a:pt x="22" y="142"/>
                </a:lnTo>
                <a:lnTo>
                  <a:pt x="22" y="140"/>
                </a:lnTo>
                <a:lnTo>
                  <a:pt x="22" y="140"/>
                </a:lnTo>
                <a:lnTo>
                  <a:pt x="22" y="142"/>
                </a:lnTo>
                <a:lnTo>
                  <a:pt x="22" y="142"/>
                </a:lnTo>
                <a:lnTo>
                  <a:pt x="22" y="142"/>
                </a:lnTo>
                <a:close/>
                <a:moveTo>
                  <a:pt x="404" y="84"/>
                </a:moveTo>
                <a:lnTo>
                  <a:pt x="404" y="84"/>
                </a:lnTo>
                <a:lnTo>
                  <a:pt x="405" y="84"/>
                </a:lnTo>
                <a:lnTo>
                  <a:pt x="405" y="82"/>
                </a:lnTo>
                <a:lnTo>
                  <a:pt x="405" y="82"/>
                </a:lnTo>
                <a:lnTo>
                  <a:pt x="404" y="82"/>
                </a:lnTo>
                <a:lnTo>
                  <a:pt x="404" y="84"/>
                </a:lnTo>
                <a:lnTo>
                  <a:pt x="404" y="84"/>
                </a:lnTo>
                <a:close/>
                <a:moveTo>
                  <a:pt x="393" y="106"/>
                </a:moveTo>
                <a:lnTo>
                  <a:pt x="393" y="106"/>
                </a:lnTo>
                <a:lnTo>
                  <a:pt x="393" y="104"/>
                </a:lnTo>
                <a:lnTo>
                  <a:pt x="393" y="104"/>
                </a:lnTo>
                <a:lnTo>
                  <a:pt x="393" y="106"/>
                </a:lnTo>
                <a:lnTo>
                  <a:pt x="393" y="106"/>
                </a:lnTo>
                <a:close/>
                <a:moveTo>
                  <a:pt x="93" y="246"/>
                </a:moveTo>
                <a:lnTo>
                  <a:pt x="93" y="246"/>
                </a:lnTo>
                <a:lnTo>
                  <a:pt x="93" y="246"/>
                </a:lnTo>
                <a:lnTo>
                  <a:pt x="93" y="246"/>
                </a:lnTo>
                <a:lnTo>
                  <a:pt x="96" y="246"/>
                </a:lnTo>
                <a:lnTo>
                  <a:pt x="96" y="246"/>
                </a:lnTo>
                <a:lnTo>
                  <a:pt x="96" y="246"/>
                </a:lnTo>
                <a:lnTo>
                  <a:pt x="96" y="246"/>
                </a:lnTo>
                <a:lnTo>
                  <a:pt x="93" y="246"/>
                </a:lnTo>
                <a:lnTo>
                  <a:pt x="93" y="246"/>
                </a:lnTo>
                <a:close/>
                <a:moveTo>
                  <a:pt x="293" y="145"/>
                </a:moveTo>
                <a:lnTo>
                  <a:pt x="293" y="145"/>
                </a:lnTo>
                <a:lnTo>
                  <a:pt x="292" y="147"/>
                </a:lnTo>
                <a:lnTo>
                  <a:pt x="292" y="147"/>
                </a:lnTo>
                <a:lnTo>
                  <a:pt x="293" y="147"/>
                </a:lnTo>
                <a:lnTo>
                  <a:pt x="293" y="145"/>
                </a:lnTo>
                <a:lnTo>
                  <a:pt x="293" y="145"/>
                </a:lnTo>
                <a:close/>
                <a:moveTo>
                  <a:pt x="309" y="150"/>
                </a:moveTo>
                <a:lnTo>
                  <a:pt x="309" y="150"/>
                </a:lnTo>
                <a:lnTo>
                  <a:pt x="309" y="148"/>
                </a:lnTo>
                <a:lnTo>
                  <a:pt x="309" y="148"/>
                </a:lnTo>
                <a:lnTo>
                  <a:pt x="309" y="148"/>
                </a:lnTo>
                <a:lnTo>
                  <a:pt x="309" y="148"/>
                </a:lnTo>
                <a:lnTo>
                  <a:pt x="308" y="150"/>
                </a:lnTo>
                <a:lnTo>
                  <a:pt x="308" y="150"/>
                </a:lnTo>
                <a:lnTo>
                  <a:pt x="309" y="150"/>
                </a:lnTo>
                <a:lnTo>
                  <a:pt x="309" y="150"/>
                </a:lnTo>
                <a:close/>
                <a:moveTo>
                  <a:pt x="21" y="219"/>
                </a:moveTo>
                <a:lnTo>
                  <a:pt x="21" y="219"/>
                </a:lnTo>
                <a:lnTo>
                  <a:pt x="21" y="219"/>
                </a:lnTo>
                <a:lnTo>
                  <a:pt x="21" y="219"/>
                </a:lnTo>
                <a:lnTo>
                  <a:pt x="21" y="223"/>
                </a:lnTo>
                <a:lnTo>
                  <a:pt x="21" y="223"/>
                </a:lnTo>
                <a:lnTo>
                  <a:pt x="21" y="223"/>
                </a:lnTo>
                <a:lnTo>
                  <a:pt x="21" y="223"/>
                </a:lnTo>
                <a:lnTo>
                  <a:pt x="21" y="219"/>
                </a:lnTo>
                <a:lnTo>
                  <a:pt x="21" y="219"/>
                </a:lnTo>
                <a:close/>
                <a:moveTo>
                  <a:pt x="62" y="241"/>
                </a:moveTo>
                <a:lnTo>
                  <a:pt x="62" y="241"/>
                </a:lnTo>
                <a:lnTo>
                  <a:pt x="62" y="241"/>
                </a:lnTo>
                <a:lnTo>
                  <a:pt x="62" y="241"/>
                </a:lnTo>
                <a:lnTo>
                  <a:pt x="63" y="241"/>
                </a:lnTo>
                <a:lnTo>
                  <a:pt x="63" y="241"/>
                </a:lnTo>
                <a:lnTo>
                  <a:pt x="63" y="241"/>
                </a:lnTo>
                <a:lnTo>
                  <a:pt x="63" y="241"/>
                </a:lnTo>
                <a:lnTo>
                  <a:pt x="62" y="241"/>
                </a:lnTo>
                <a:lnTo>
                  <a:pt x="62" y="241"/>
                </a:lnTo>
                <a:close/>
                <a:moveTo>
                  <a:pt x="24" y="188"/>
                </a:moveTo>
                <a:lnTo>
                  <a:pt x="24" y="188"/>
                </a:lnTo>
                <a:lnTo>
                  <a:pt x="24" y="188"/>
                </a:lnTo>
                <a:lnTo>
                  <a:pt x="24" y="188"/>
                </a:lnTo>
                <a:lnTo>
                  <a:pt x="24" y="186"/>
                </a:lnTo>
                <a:lnTo>
                  <a:pt x="24" y="186"/>
                </a:lnTo>
                <a:lnTo>
                  <a:pt x="24" y="186"/>
                </a:lnTo>
                <a:lnTo>
                  <a:pt x="24" y="186"/>
                </a:lnTo>
                <a:lnTo>
                  <a:pt x="24" y="188"/>
                </a:lnTo>
                <a:lnTo>
                  <a:pt x="24" y="188"/>
                </a:lnTo>
                <a:close/>
                <a:moveTo>
                  <a:pt x="91" y="234"/>
                </a:moveTo>
                <a:lnTo>
                  <a:pt x="91" y="234"/>
                </a:lnTo>
                <a:lnTo>
                  <a:pt x="91" y="232"/>
                </a:lnTo>
                <a:lnTo>
                  <a:pt x="91" y="232"/>
                </a:lnTo>
                <a:lnTo>
                  <a:pt x="90" y="234"/>
                </a:lnTo>
                <a:lnTo>
                  <a:pt x="90" y="234"/>
                </a:lnTo>
                <a:lnTo>
                  <a:pt x="90" y="234"/>
                </a:lnTo>
                <a:lnTo>
                  <a:pt x="90" y="234"/>
                </a:lnTo>
                <a:lnTo>
                  <a:pt x="91" y="234"/>
                </a:lnTo>
                <a:lnTo>
                  <a:pt x="91" y="234"/>
                </a:lnTo>
                <a:close/>
                <a:moveTo>
                  <a:pt x="344" y="134"/>
                </a:moveTo>
                <a:lnTo>
                  <a:pt x="344" y="134"/>
                </a:lnTo>
                <a:lnTo>
                  <a:pt x="344" y="133"/>
                </a:lnTo>
                <a:lnTo>
                  <a:pt x="344" y="133"/>
                </a:lnTo>
                <a:lnTo>
                  <a:pt x="342" y="133"/>
                </a:lnTo>
                <a:lnTo>
                  <a:pt x="342" y="133"/>
                </a:lnTo>
                <a:lnTo>
                  <a:pt x="342" y="134"/>
                </a:lnTo>
                <a:lnTo>
                  <a:pt x="342" y="134"/>
                </a:lnTo>
                <a:lnTo>
                  <a:pt x="344" y="134"/>
                </a:lnTo>
                <a:lnTo>
                  <a:pt x="344" y="134"/>
                </a:lnTo>
                <a:close/>
                <a:moveTo>
                  <a:pt x="358" y="224"/>
                </a:moveTo>
                <a:lnTo>
                  <a:pt x="358" y="224"/>
                </a:lnTo>
                <a:lnTo>
                  <a:pt x="360" y="224"/>
                </a:lnTo>
                <a:lnTo>
                  <a:pt x="360" y="224"/>
                </a:lnTo>
                <a:lnTo>
                  <a:pt x="360" y="224"/>
                </a:lnTo>
                <a:lnTo>
                  <a:pt x="360" y="224"/>
                </a:lnTo>
                <a:lnTo>
                  <a:pt x="360" y="223"/>
                </a:lnTo>
                <a:lnTo>
                  <a:pt x="360" y="223"/>
                </a:lnTo>
                <a:lnTo>
                  <a:pt x="358" y="224"/>
                </a:lnTo>
                <a:lnTo>
                  <a:pt x="358" y="224"/>
                </a:lnTo>
                <a:close/>
                <a:moveTo>
                  <a:pt x="292" y="153"/>
                </a:moveTo>
                <a:lnTo>
                  <a:pt x="292" y="153"/>
                </a:lnTo>
                <a:lnTo>
                  <a:pt x="290" y="153"/>
                </a:lnTo>
                <a:lnTo>
                  <a:pt x="290" y="153"/>
                </a:lnTo>
                <a:lnTo>
                  <a:pt x="292" y="153"/>
                </a:lnTo>
                <a:lnTo>
                  <a:pt x="292" y="153"/>
                </a:lnTo>
                <a:lnTo>
                  <a:pt x="292" y="153"/>
                </a:lnTo>
                <a:close/>
                <a:moveTo>
                  <a:pt x="393" y="96"/>
                </a:moveTo>
                <a:lnTo>
                  <a:pt x="393" y="96"/>
                </a:lnTo>
                <a:lnTo>
                  <a:pt x="393" y="98"/>
                </a:lnTo>
                <a:lnTo>
                  <a:pt x="393" y="98"/>
                </a:lnTo>
                <a:lnTo>
                  <a:pt x="393" y="96"/>
                </a:lnTo>
                <a:lnTo>
                  <a:pt x="393" y="96"/>
                </a:lnTo>
                <a:close/>
                <a:moveTo>
                  <a:pt x="259" y="234"/>
                </a:moveTo>
                <a:lnTo>
                  <a:pt x="259" y="234"/>
                </a:lnTo>
                <a:lnTo>
                  <a:pt x="257" y="234"/>
                </a:lnTo>
                <a:lnTo>
                  <a:pt x="257" y="234"/>
                </a:lnTo>
                <a:lnTo>
                  <a:pt x="257" y="234"/>
                </a:lnTo>
                <a:lnTo>
                  <a:pt x="257" y="234"/>
                </a:lnTo>
                <a:lnTo>
                  <a:pt x="257" y="234"/>
                </a:lnTo>
                <a:lnTo>
                  <a:pt x="257" y="234"/>
                </a:lnTo>
                <a:lnTo>
                  <a:pt x="259" y="234"/>
                </a:lnTo>
                <a:lnTo>
                  <a:pt x="259" y="234"/>
                </a:lnTo>
                <a:close/>
                <a:moveTo>
                  <a:pt x="21" y="170"/>
                </a:moveTo>
                <a:lnTo>
                  <a:pt x="21" y="170"/>
                </a:lnTo>
                <a:lnTo>
                  <a:pt x="21" y="170"/>
                </a:lnTo>
                <a:lnTo>
                  <a:pt x="21" y="170"/>
                </a:lnTo>
                <a:lnTo>
                  <a:pt x="21" y="169"/>
                </a:lnTo>
                <a:lnTo>
                  <a:pt x="21" y="169"/>
                </a:lnTo>
                <a:lnTo>
                  <a:pt x="21" y="169"/>
                </a:lnTo>
                <a:lnTo>
                  <a:pt x="21" y="169"/>
                </a:lnTo>
                <a:lnTo>
                  <a:pt x="21" y="170"/>
                </a:lnTo>
                <a:lnTo>
                  <a:pt x="21" y="170"/>
                </a:lnTo>
                <a:close/>
                <a:moveTo>
                  <a:pt x="25" y="191"/>
                </a:moveTo>
                <a:lnTo>
                  <a:pt x="25" y="191"/>
                </a:lnTo>
                <a:lnTo>
                  <a:pt x="25" y="191"/>
                </a:lnTo>
                <a:lnTo>
                  <a:pt x="25" y="191"/>
                </a:lnTo>
                <a:lnTo>
                  <a:pt x="24" y="191"/>
                </a:lnTo>
                <a:lnTo>
                  <a:pt x="24" y="193"/>
                </a:lnTo>
                <a:lnTo>
                  <a:pt x="24" y="193"/>
                </a:lnTo>
                <a:lnTo>
                  <a:pt x="25" y="191"/>
                </a:lnTo>
                <a:lnTo>
                  <a:pt x="25" y="191"/>
                </a:lnTo>
                <a:close/>
                <a:moveTo>
                  <a:pt x="167" y="234"/>
                </a:moveTo>
                <a:lnTo>
                  <a:pt x="167" y="234"/>
                </a:lnTo>
                <a:lnTo>
                  <a:pt x="167" y="234"/>
                </a:lnTo>
                <a:lnTo>
                  <a:pt x="167" y="234"/>
                </a:lnTo>
                <a:lnTo>
                  <a:pt x="167" y="234"/>
                </a:lnTo>
                <a:lnTo>
                  <a:pt x="167" y="234"/>
                </a:lnTo>
                <a:lnTo>
                  <a:pt x="167" y="234"/>
                </a:lnTo>
                <a:lnTo>
                  <a:pt x="167" y="234"/>
                </a:lnTo>
                <a:lnTo>
                  <a:pt x="167" y="234"/>
                </a:lnTo>
                <a:lnTo>
                  <a:pt x="167" y="234"/>
                </a:lnTo>
                <a:close/>
                <a:moveTo>
                  <a:pt x="404" y="123"/>
                </a:moveTo>
                <a:lnTo>
                  <a:pt x="404" y="123"/>
                </a:lnTo>
                <a:lnTo>
                  <a:pt x="404" y="123"/>
                </a:lnTo>
                <a:lnTo>
                  <a:pt x="404" y="123"/>
                </a:lnTo>
                <a:lnTo>
                  <a:pt x="404" y="125"/>
                </a:lnTo>
                <a:lnTo>
                  <a:pt x="404" y="125"/>
                </a:lnTo>
                <a:lnTo>
                  <a:pt x="404" y="125"/>
                </a:lnTo>
                <a:lnTo>
                  <a:pt x="404" y="125"/>
                </a:lnTo>
                <a:lnTo>
                  <a:pt x="404" y="123"/>
                </a:lnTo>
                <a:lnTo>
                  <a:pt x="404" y="123"/>
                </a:lnTo>
                <a:close/>
                <a:moveTo>
                  <a:pt x="24" y="218"/>
                </a:moveTo>
                <a:lnTo>
                  <a:pt x="24" y="218"/>
                </a:lnTo>
                <a:lnTo>
                  <a:pt x="24" y="218"/>
                </a:lnTo>
                <a:lnTo>
                  <a:pt x="24" y="218"/>
                </a:lnTo>
                <a:lnTo>
                  <a:pt x="25" y="216"/>
                </a:lnTo>
                <a:lnTo>
                  <a:pt x="25" y="216"/>
                </a:lnTo>
                <a:lnTo>
                  <a:pt x="25" y="216"/>
                </a:lnTo>
                <a:lnTo>
                  <a:pt x="25" y="216"/>
                </a:lnTo>
                <a:lnTo>
                  <a:pt x="24" y="218"/>
                </a:lnTo>
                <a:lnTo>
                  <a:pt x="24" y="218"/>
                </a:lnTo>
                <a:close/>
                <a:moveTo>
                  <a:pt x="13" y="120"/>
                </a:moveTo>
                <a:lnTo>
                  <a:pt x="13" y="120"/>
                </a:lnTo>
                <a:lnTo>
                  <a:pt x="13" y="120"/>
                </a:lnTo>
                <a:lnTo>
                  <a:pt x="13" y="120"/>
                </a:lnTo>
                <a:lnTo>
                  <a:pt x="13" y="120"/>
                </a:lnTo>
                <a:lnTo>
                  <a:pt x="13" y="120"/>
                </a:lnTo>
                <a:lnTo>
                  <a:pt x="14" y="120"/>
                </a:lnTo>
                <a:lnTo>
                  <a:pt x="14" y="120"/>
                </a:lnTo>
                <a:lnTo>
                  <a:pt x="13" y="120"/>
                </a:lnTo>
                <a:lnTo>
                  <a:pt x="13" y="120"/>
                </a:lnTo>
                <a:close/>
                <a:moveTo>
                  <a:pt x="388" y="175"/>
                </a:moveTo>
                <a:lnTo>
                  <a:pt x="388" y="175"/>
                </a:lnTo>
                <a:lnTo>
                  <a:pt x="388" y="175"/>
                </a:lnTo>
                <a:lnTo>
                  <a:pt x="388" y="175"/>
                </a:lnTo>
                <a:lnTo>
                  <a:pt x="387" y="175"/>
                </a:lnTo>
                <a:lnTo>
                  <a:pt x="387" y="175"/>
                </a:lnTo>
                <a:lnTo>
                  <a:pt x="387" y="175"/>
                </a:lnTo>
                <a:lnTo>
                  <a:pt x="387" y="175"/>
                </a:lnTo>
                <a:lnTo>
                  <a:pt x="388" y="175"/>
                </a:lnTo>
                <a:lnTo>
                  <a:pt x="388" y="175"/>
                </a:lnTo>
                <a:close/>
                <a:moveTo>
                  <a:pt x="159" y="235"/>
                </a:moveTo>
                <a:lnTo>
                  <a:pt x="159" y="235"/>
                </a:lnTo>
                <a:lnTo>
                  <a:pt x="159" y="235"/>
                </a:lnTo>
                <a:lnTo>
                  <a:pt x="159" y="235"/>
                </a:lnTo>
                <a:lnTo>
                  <a:pt x="159" y="234"/>
                </a:lnTo>
                <a:lnTo>
                  <a:pt x="159" y="234"/>
                </a:lnTo>
                <a:lnTo>
                  <a:pt x="159" y="234"/>
                </a:lnTo>
                <a:lnTo>
                  <a:pt x="159" y="234"/>
                </a:lnTo>
                <a:lnTo>
                  <a:pt x="159" y="235"/>
                </a:lnTo>
                <a:lnTo>
                  <a:pt x="159" y="235"/>
                </a:lnTo>
                <a:close/>
                <a:moveTo>
                  <a:pt x="103" y="234"/>
                </a:moveTo>
                <a:lnTo>
                  <a:pt x="103" y="234"/>
                </a:lnTo>
                <a:lnTo>
                  <a:pt x="103" y="234"/>
                </a:lnTo>
                <a:lnTo>
                  <a:pt x="103" y="234"/>
                </a:lnTo>
                <a:lnTo>
                  <a:pt x="103" y="234"/>
                </a:lnTo>
                <a:lnTo>
                  <a:pt x="103" y="234"/>
                </a:lnTo>
                <a:lnTo>
                  <a:pt x="103" y="234"/>
                </a:lnTo>
                <a:lnTo>
                  <a:pt x="103" y="234"/>
                </a:lnTo>
                <a:lnTo>
                  <a:pt x="103" y="234"/>
                </a:lnTo>
                <a:lnTo>
                  <a:pt x="103" y="234"/>
                </a:lnTo>
                <a:close/>
                <a:moveTo>
                  <a:pt x="298" y="153"/>
                </a:moveTo>
                <a:lnTo>
                  <a:pt x="298" y="153"/>
                </a:lnTo>
                <a:lnTo>
                  <a:pt x="298" y="153"/>
                </a:lnTo>
                <a:lnTo>
                  <a:pt x="298" y="152"/>
                </a:lnTo>
                <a:lnTo>
                  <a:pt x="298" y="152"/>
                </a:lnTo>
                <a:lnTo>
                  <a:pt x="298" y="153"/>
                </a:lnTo>
                <a:lnTo>
                  <a:pt x="298" y="153"/>
                </a:lnTo>
                <a:close/>
                <a:moveTo>
                  <a:pt x="387" y="114"/>
                </a:moveTo>
                <a:lnTo>
                  <a:pt x="387" y="114"/>
                </a:lnTo>
                <a:lnTo>
                  <a:pt x="387" y="114"/>
                </a:lnTo>
                <a:lnTo>
                  <a:pt x="387" y="114"/>
                </a:lnTo>
                <a:lnTo>
                  <a:pt x="387" y="112"/>
                </a:lnTo>
                <a:lnTo>
                  <a:pt x="387" y="112"/>
                </a:lnTo>
                <a:lnTo>
                  <a:pt x="387" y="112"/>
                </a:lnTo>
                <a:lnTo>
                  <a:pt x="387" y="112"/>
                </a:lnTo>
                <a:lnTo>
                  <a:pt x="387" y="114"/>
                </a:lnTo>
                <a:lnTo>
                  <a:pt x="387" y="114"/>
                </a:lnTo>
                <a:close/>
                <a:moveTo>
                  <a:pt x="375" y="226"/>
                </a:moveTo>
                <a:lnTo>
                  <a:pt x="375" y="226"/>
                </a:lnTo>
                <a:lnTo>
                  <a:pt x="375" y="224"/>
                </a:lnTo>
                <a:lnTo>
                  <a:pt x="375" y="224"/>
                </a:lnTo>
                <a:lnTo>
                  <a:pt x="375" y="226"/>
                </a:lnTo>
                <a:lnTo>
                  <a:pt x="375" y="226"/>
                </a:lnTo>
                <a:close/>
                <a:moveTo>
                  <a:pt x="91" y="213"/>
                </a:moveTo>
                <a:lnTo>
                  <a:pt x="91" y="213"/>
                </a:lnTo>
                <a:lnTo>
                  <a:pt x="91" y="213"/>
                </a:lnTo>
                <a:lnTo>
                  <a:pt x="91" y="213"/>
                </a:lnTo>
                <a:lnTo>
                  <a:pt x="90" y="213"/>
                </a:lnTo>
                <a:lnTo>
                  <a:pt x="90" y="213"/>
                </a:lnTo>
                <a:lnTo>
                  <a:pt x="90" y="213"/>
                </a:lnTo>
                <a:lnTo>
                  <a:pt x="90" y="213"/>
                </a:lnTo>
                <a:lnTo>
                  <a:pt x="91" y="213"/>
                </a:lnTo>
                <a:lnTo>
                  <a:pt x="91" y="213"/>
                </a:lnTo>
                <a:close/>
                <a:moveTo>
                  <a:pt x="22" y="147"/>
                </a:moveTo>
                <a:lnTo>
                  <a:pt x="22" y="147"/>
                </a:lnTo>
                <a:lnTo>
                  <a:pt x="22" y="147"/>
                </a:lnTo>
                <a:lnTo>
                  <a:pt x="22" y="147"/>
                </a:lnTo>
                <a:lnTo>
                  <a:pt x="22" y="147"/>
                </a:lnTo>
                <a:lnTo>
                  <a:pt x="22" y="147"/>
                </a:lnTo>
                <a:lnTo>
                  <a:pt x="22" y="147"/>
                </a:lnTo>
                <a:lnTo>
                  <a:pt x="22" y="147"/>
                </a:lnTo>
                <a:lnTo>
                  <a:pt x="22" y="147"/>
                </a:lnTo>
                <a:lnTo>
                  <a:pt x="22" y="14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14"/>
          <p:cNvSpPr>
            <a:spLocks noEditPoints="1"/>
          </p:cNvSpPr>
          <p:nvPr/>
        </p:nvSpPr>
        <p:spPr bwMode="auto">
          <a:xfrm>
            <a:off x="8957719" y="2529734"/>
            <a:ext cx="892603" cy="933667"/>
          </a:xfrm>
          <a:custGeom>
            <a:avLst/>
            <a:gdLst>
              <a:gd name="T0" fmla="*/ 112 w 413"/>
              <a:gd name="T1" fmla="*/ 413 h 432"/>
              <a:gd name="T2" fmla="*/ 198 w 413"/>
              <a:gd name="T3" fmla="*/ 323 h 432"/>
              <a:gd name="T4" fmla="*/ 140 w 413"/>
              <a:gd name="T5" fmla="*/ 277 h 432"/>
              <a:gd name="T6" fmla="*/ 105 w 413"/>
              <a:gd name="T7" fmla="*/ 222 h 432"/>
              <a:gd name="T8" fmla="*/ 9 w 413"/>
              <a:gd name="T9" fmla="*/ 348 h 432"/>
              <a:gd name="T10" fmla="*/ 22 w 413"/>
              <a:gd name="T11" fmla="*/ 252 h 432"/>
              <a:gd name="T12" fmla="*/ 97 w 413"/>
              <a:gd name="T13" fmla="*/ 181 h 432"/>
              <a:gd name="T14" fmla="*/ 89 w 413"/>
              <a:gd name="T15" fmla="*/ 52 h 432"/>
              <a:gd name="T16" fmla="*/ 124 w 413"/>
              <a:gd name="T17" fmla="*/ 33 h 432"/>
              <a:gd name="T18" fmla="*/ 107 w 413"/>
              <a:gd name="T19" fmla="*/ 58 h 432"/>
              <a:gd name="T20" fmla="*/ 130 w 413"/>
              <a:gd name="T21" fmla="*/ 176 h 432"/>
              <a:gd name="T22" fmla="*/ 265 w 413"/>
              <a:gd name="T23" fmla="*/ 167 h 432"/>
              <a:gd name="T24" fmla="*/ 265 w 413"/>
              <a:gd name="T25" fmla="*/ 41 h 432"/>
              <a:gd name="T26" fmla="*/ 219 w 413"/>
              <a:gd name="T27" fmla="*/ 1 h 432"/>
              <a:gd name="T28" fmla="*/ 315 w 413"/>
              <a:gd name="T29" fmla="*/ 113 h 432"/>
              <a:gd name="T30" fmla="*/ 313 w 413"/>
              <a:gd name="T31" fmla="*/ 197 h 432"/>
              <a:gd name="T32" fmla="*/ 410 w 413"/>
              <a:gd name="T33" fmla="*/ 268 h 432"/>
              <a:gd name="T34" fmla="*/ 359 w 413"/>
              <a:gd name="T35" fmla="*/ 225 h 432"/>
              <a:gd name="T36" fmla="*/ 277 w 413"/>
              <a:gd name="T37" fmla="*/ 269 h 432"/>
              <a:gd name="T38" fmla="*/ 228 w 413"/>
              <a:gd name="T39" fmla="*/ 320 h 432"/>
              <a:gd name="T40" fmla="*/ 377 w 413"/>
              <a:gd name="T41" fmla="*/ 369 h 432"/>
              <a:gd name="T42" fmla="*/ 405 w 413"/>
              <a:gd name="T43" fmla="*/ 339 h 432"/>
              <a:gd name="T44" fmla="*/ 320 w 413"/>
              <a:gd name="T45" fmla="*/ 402 h 432"/>
              <a:gd name="T46" fmla="*/ 208 w 413"/>
              <a:gd name="T47" fmla="*/ 377 h 432"/>
              <a:gd name="T48" fmla="*/ 85 w 413"/>
              <a:gd name="T49" fmla="*/ 429 h 432"/>
              <a:gd name="T50" fmla="*/ 34 w 413"/>
              <a:gd name="T51" fmla="*/ 403 h 432"/>
              <a:gd name="T52" fmla="*/ 154 w 413"/>
              <a:gd name="T53" fmla="*/ 277 h 432"/>
              <a:gd name="T54" fmla="*/ 146 w 413"/>
              <a:gd name="T55" fmla="*/ 176 h 432"/>
              <a:gd name="T56" fmla="*/ 260 w 413"/>
              <a:gd name="T57" fmla="*/ 181 h 432"/>
              <a:gd name="T58" fmla="*/ 130 w 413"/>
              <a:gd name="T59" fmla="*/ 228 h 432"/>
              <a:gd name="T60" fmla="*/ 235 w 413"/>
              <a:gd name="T61" fmla="*/ 284 h 432"/>
              <a:gd name="T62" fmla="*/ 238 w 413"/>
              <a:gd name="T63" fmla="*/ 243 h 432"/>
              <a:gd name="T64" fmla="*/ 121 w 413"/>
              <a:gd name="T65" fmla="*/ 427 h 432"/>
              <a:gd name="T66" fmla="*/ 148 w 413"/>
              <a:gd name="T67" fmla="*/ 419 h 432"/>
              <a:gd name="T68" fmla="*/ 99 w 413"/>
              <a:gd name="T69" fmla="*/ 173 h 432"/>
              <a:gd name="T70" fmla="*/ 25 w 413"/>
              <a:gd name="T71" fmla="*/ 254 h 432"/>
              <a:gd name="T72" fmla="*/ 127 w 413"/>
              <a:gd name="T73" fmla="*/ 179 h 432"/>
              <a:gd name="T74" fmla="*/ 201 w 413"/>
              <a:gd name="T75" fmla="*/ 347 h 432"/>
              <a:gd name="T76" fmla="*/ 231 w 413"/>
              <a:gd name="T77" fmla="*/ 361 h 432"/>
              <a:gd name="T78" fmla="*/ 201 w 413"/>
              <a:gd name="T79" fmla="*/ 243 h 432"/>
              <a:gd name="T80" fmla="*/ 173 w 413"/>
              <a:gd name="T81" fmla="*/ 224 h 432"/>
              <a:gd name="T82" fmla="*/ 377 w 413"/>
              <a:gd name="T83" fmla="*/ 381 h 432"/>
              <a:gd name="T84" fmla="*/ 93 w 413"/>
              <a:gd name="T85" fmla="*/ 63 h 432"/>
              <a:gd name="T86" fmla="*/ 195 w 413"/>
              <a:gd name="T87" fmla="*/ 235 h 432"/>
              <a:gd name="T88" fmla="*/ 112 w 413"/>
              <a:gd name="T89" fmla="*/ 187 h 432"/>
              <a:gd name="T90" fmla="*/ 302 w 413"/>
              <a:gd name="T91" fmla="*/ 396 h 432"/>
              <a:gd name="T92" fmla="*/ 216 w 413"/>
              <a:gd name="T93" fmla="*/ 356 h 432"/>
              <a:gd name="T94" fmla="*/ 142 w 413"/>
              <a:gd name="T95" fmla="*/ 187 h 432"/>
              <a:gd name="T96" fmla="*/ 293 w 413"/>
              <a:gd name="T97" fmla="*/ 145 h 432"/>
              <a:gd name="T98" fmla="*/ 342 w 413"/>
              <a:gd name="T99" fmla="*/ 392 h 432"/>
              <a:gd name="T100" fmla="*/ 203 w 413"/>
              <a:gd name="T101" fmla="*/ 274 h 432"/>
              <a:gd name="T102" fmla="*/ 238 w 413"/>
              <a:gd name="T103" fmla="*/ 293 h 432"/>
              <a:gd name="T104" fmla="*/ 181 w 413"/>
              <a:gd name="T105" fmla="*/ 208 h 432"/>
              <a:gd name="T106" fmla="*/ 269 w 413"/>
              <a:gd name="T107" fmla="*/ 194 h 432"/>
              <a:gd name="T108" fmla="*/ 269 w 413"/>
              <a:gd name="T109" fmla="*/ 258 h 432"/>
              <a:gd name="T110" fmla="*/ 334 w 413"/>
              <a:gd name="T111" fmla="*/ 399 h 432"/>
              <a:gd name="T112" fmla="*/ 310 w 413"/>
              <a:gd name="T113" fmla="*/ 132 h 432"/>
              <a:gd name="T114" fmla="*/ 107 w 413"/>
              <a:gd name="T115" fmla="*/ 37 h 432"/>
              <a:gd name="T116" fmla="*/ 153 w 413"/>
              <a:gd name="T117" fmla="*/ 407 h 432"/>
              <a:gd name="T118" fmla="*/ 107 w 413"/>
              <a:gd name="T119" fmla="*/ 426 h 432"/>
              <a:gd name="T120" fmla="*/ 272 w 413"/>
              <a:gd name="T121" fmla="*/ 200 h 432"/>
              <a:gd name="T122" fmla="*/ 89 w 413"/>
              <a:gd name="T123" fmla="*/ 105 h 432"/>
              <a:gd name="T124" fmla="*/ 113 w 413"/>
              <a:gd name="T125" fmla="*/ 3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 h="432">
                <a:moveTo>
                  <a:pt x="30" y="402"/>
                </a:moveTo>
                <a:lnTo>
                  <a:pt x="30" y="402"/>
                </a:lnTo>
                <a:lnTo>
                  <a:pt x="25" y="399"/>
                </a:lnTo>
                <a:lnTo>
                  <a:pt x="25" y="399"/>
                </a:lnTo>
                <a:lnTo>
                  <a:pt x="22" y="396"/>
                </a:lnTo>
                <a:lnTo>
                  <a:pt x="22" y="396"/>
                </a:lnTo>
                <a:lnTo>
                  <a:pt x="20" y="394"/>
                </a:lnTo>
                <a:lnTo>
                  <a:pt x="20" y="394"/>
                </a:lnTo>
                <a:lnTo>
                  <a:pt x="23" y="392"/>
                </a:lnTo>
                <a:lnTo>
                  <a:pt x="25" y="394"/>
                </a:lnTo>
                <a:lnTo>
                  <a:pt x="25" y="394"/>
                </a:lnTo>
                <a:lnTo>
                  <a:pt x="28" y="397"/>
                </a:lnTo>
                <a:lnTo>
                  <a:pt x="31" y="399"/>
                </a:lnTo>
                <a:lnTo>
                  <a:pt x="31" y="399"/>
                </a:lnTo>
                <a:lnTo>
                  <a:pt x="55" y="408"/>
                </a:lnTo>
                <a:lnTo>
                  <a:pt x="55" y="408"/>
                </a:lnTo>
                <a:lnTo>
                  <a:pt x="67" y="413"/>
                </a:lnTo>
                <a:lnTo>
                  <a:pt x="67" y="413"/>
                </a:lnTo>
                <a:lnTo>
                  <a:pt x="69" y="413"/>
                </a:lnTo>
                <a:lnTo>
                  <a:pt x="69" y="413"/>
                </a:lnTo>
                <a:lnTo>
                  <a:pt x="86" y="414"/>
                </a:lnTo>
                <a:lnTo>
                  <a:pt x="104" y="413"/>
                </a:lnTo>
                <a:lnTo>
                  <a:pt x="104" y="413"/>
                </a:lnTo>
                <a:lnTo>
                  <a:pt x="112" y="413"/>
                </a:lnTo>
                <a:lnTo>
                  <a:pt x="119" y="410"/>
                </a:lnTo>
                <a:lnTo>
                  <a:pt x="119" y="410"/>
                </a:lnTo>
                <a:lnTo>
                  <a:pt x="130" y="407"/>
                </a:lnTo>
                <a:lnTo>
                  <a:pt x="143" y="400"/>
                </a:lnTo>
                <a:lnTo>
                  <a:pt x="143" y="400"/>
                </a:lnTo>
                <a:lnTo>
                  <a:pt x="159" y="392"/>
                </a:lnTo>
                <a:lnTo>
                  <a:pt x="159" y="392"/>
                </a:lnTo>
                <a:lnTo>
                  <a:pt x="162" y="391"/>
                </a:lnTo>
                <a:lnTo>
                  <a:pt x="162" y="391"/>
                </a:lnTo>
                <a:lnTo>
                  <a:pt x="173" y="378"/>
                </a:lnTo>
                <a:lnTo>
                  <a:pt x="173" y="378"/>
                </a:lnTo>
                <a:lnTo>
                  <a:pt x="184" y="366"/>
                </a:lnTo>
                <a:lnTo>
                  <a:pt x="184" y="366"/>
                </a:lnTo>
                <a:lnTo>
                  <a:pt x="190" y="353"/>
                </a:lnTo>
                <a:lnTo>
                  <a:pt x="190" y="353"/>
                </a:lnTo>
                <a:lnTo>
                  <a:pt x="198" y="340"/>
                </a:lnTo>
                <a:lnTo>
                  <a:pt x="198" y="340"/>
                </a:lnTo>
                <a:lnTo>
                  <a:pt x="201" y="328"/>
                </a:lnTo>
                <a:lnTo>
                  <a:pt x="201" y="328"/>
                </a:lnTo>
                <a:lnTo>
                  <a:pt x="201" y="326"/>
                </a:lnTo>
                <a:lnTo>
                  <a:pt x="201" y="326"/>
                </a:lnTo>
                <a:lnTo>
                  <a:pt x="201" y="325"/>
                </a:lnTo>
                <a:lnTo>
                  <a:pt x="201" y="325"/>
                </a:lnTo>
                <a:lnTo>
                  <a:pt x="198" y="323"/>
                </a:lnTo>
                <a:lnTo>
                  <a:pt x="198" y="321"/>
                </a:lnTo>
                <a:lnTo>
                  <a:pt x="198" y="321"/>
                </a:lnTo>
                <a:lnTo>
                  <a:pt x="200" y="317"/>
                </a:lnTo>
                <a:lnTo>
                  <a:pt x="200" y="314"/>
                </a:lnTo>
                <a:lnTo>
                  <a:pt x="200" y="314"/>
                </a:lnTo>
                <a:lnTo>
                  <a:pt x="200" y="304"/>
                </a:lnTo>
                <a:lnTo>
                  <a:pt x="200" y="304"/>
                </a:lnTo>
                <a:lnTo>
                  <a:pt x="200" y="302"/>
                </a:lnTo>
                <a:lnTo>
                  <a:pt x="200" y="302"/>
                </a:lnTo>
                <a:lnTo>
                  <a:pt x="198" y="302"/>
                </a:lnTo>
                <a:lnTo>
                  <a:pt x="198" y="302"/>
                </a:lnTo>
                <a:lnTo>
                  <a:pt x="184" y="299"/>
                </a:lnTo>
                <a:lnTo>
                  <a:pt x="170" y="295"/>
                </a:lnTo>
                <a:lnTo>
                  <a:pt x="170" y="295"/>
                </a:lnTo>
                <a:lnTo>
                  <a:pt x="159" y="290"/>
                </a:lnTo>
                <a:lnTo>
                  <a:pt x="159" y="290"/>
                </a:lnTo>
                <a:lnTo>
                  <a:pt x="153" y="288"/>
                </a:lnTo>
                <a:lnTo>
                  <a:pt x="146" y="284"/>
                </a:lnTo>
                <a:lnTo>
                  <a:pt x="146" y="284"/>
                </a:lnTo>
                <a:lnTo>
                  <a:pt x="142" y="280"/>
                </a:lnTo>
                <a:lnTo>
                  <a:pt x="142" y="280"/>
                </a:lnTo>
                <a:lnTo>
                  <a:pt x="142" y="279"/>
                </a:lnTo>
                <a:lnTo>
                  <a:pt x="142" y="279"/>
                </a:lnTo>
                <a:lnTo>
                  <a:pt x="140" y="277"/>
                </a:lnTo>
                <a:lnTo>
                  <a:pt x="140" y="277"/>
                </a:lnTo>
                <a:lnTo>
                  <a:pt x="132" y="268"/>
                </a:lnTo>
                <a:lnTo>
                  <a:pt x="132" y="268"/>
                </a:lnTo>
                <a:lnTo>
                  <a:pt x="130" y="265"/>
                </a:lnTo>
                <a:lnTo>
                  <a:pt x="130" y="265"/>
                </a:lnTo>
                <a:lnTo>
                  <a:pt x="124" y="258"/>
                </a:lnTo>
                <a:lnTo>
                  <a:pt x="124" y="258"/>
                </a:lnTo>
                <a:lnTo>
                  <a:pt x="124" y="257"/>
                </a:lnTo>
                <a:lnTo>
                  <a:pt x="124" y="255"/>
                </a:lnTo>
                <a:lnTo>
                  <a:pt x="124" y="255"/>
                </a:lnTo>
                <a:lnTo>
                  <a:pt x="124" y="254"/>
                </a:lnTo>
                <a:lnTo>
                  <a:pt x="124" y="254"/>
                </a:lnTo>
                <a:lnTo>
                  <a:pt x="124" y="254"/>
                </a:lnTo>
                <a:lnTo>
                  <a:pt x="124" y="254"/>
                </a:lnTo>
                <a:lnTo>
                  <a:pt x="121" y="246"/>
                </a:lnTo>
                <a:lnTo>
                  <a:pt x="119" y="236"/>
                </a:lnTo>
                <a:lnTo>
                  <a:pt x="119" y="236"/>
                </a:lnTo>
                <a:lnTo>
                  <a:pt x="119" y="222"/>
                </a:lnTo>
                <a:lnTo>
                  <a:pt x="119" y="222"/>
                </a:lnTo>
                <a:lnTo>
                  <a:pt x="119" y="220"/>
                </a:lnTo>
                <a:lnTo>
                  <a:pt x="119" y="220"/>
                </a:lnTo>
                <a:lnTo>
                  <a:pt x="119" y="220"/>
                </a:lnTo>
                <a:lnTo>
                  <a:pt x="119" y="220"/>
                </a:lnTo>
                <a:lnTo>
                  <a:pt x="105" y="222"/>
                </a:lnTo>
                <a:lnTo>
                  <a:pt x="105" y="222"/>
                </a:lnTo>
                <a:lnTo>
                  <a:pt x="91" y="224"/>
                </a:lnTo>
                <a:lnTo>
                  <a:pt x="78" y="228"/>
                </a:lnTo>
                <a:lnTo>
                  <a:pt x="78" y="228"/>
                </a:lnTo>
                <a:lnTo>
                  <a:pt x="77" y="228"/>
                </a:lnTo>
                <a:lnTo>
                  <a:pt x="77" y="228"/>
                </a:lnTo>
                <a:lnTo>
                  <a:pt x="61" y="238"/>
                </a:lnTo>
                <a:lnTo>
                  <a:pt x="47" y="250"/>
                </a:lnTo>
                <a:lnTo>
                  <a:pt x="47" y="250"/>
                </a:lnTo>
                <a:lnTo>
                  <a:pt x="39" y="258"/>
                </a:lnTo>
                <a:lnTo>
                  <a:pt x="39" y="258"/>
                </a:lnTo>
                <a:lnTo>
                  <a:pt x="33" y="266"/>
                </a:lnTo>
                <a:lnTo>
                  <a:pt x="33" y="266"/>
                </a:lnTo>
                <a:lnTo>
                  <a:pt x="25" y="277"/>
                </a:lnTo>
                <a:lnTo>
                  <a:pt x="25" y="277"/>
                </a:lnTo>
                <a:lnTo>
                  <a:pt x="17" y="293"/>
                </a:lnTo>
                <a:lnTo>
                  <a:pt x="17" y="293"/>
                </a:lnTo>
                <a:lnTo>
                  <a:pt x="14" y="306"/>
                </a:lnTo>
                <a:lnTo>
                  <a:pt x="11" y="320"/>
                </a:lnTo>
                <a:lnTo>
                  <a:pt x="11" y="320"/>
                </a:lnTo>
                <a:lnTo>
                  <a:pt x="9" y="339"/>
                </a:lnTo>
                <a:lnTo>
                  <a:pt x="9" y="339"/>
                </a:lnTo>
                <a:lnTo>
                  <a:pt x="9" y="348"/>
                </a:lnTo>
                <a:lnTo>
                  <a:pt x="9" y="348"/>
                </a:lnTo>
                <a:lnTo>
                  <a:pt x="9" y="351"/>
                </a:lnTo>
                <a:lnTo>
                  <a:pt x="9" y="351"/>
                </a:lnTo>
                <a:lnTo>
                  <a:pt x="9" y="351"/>
                </a:lnTo>
                <a:lnTo>
                  <a:pt x="9" y="351"/>
                </a:lnTo>
                <a:lnTo>
                  <a:pt x="6" y="347"/>
                </a:lnTo>
                <a:lnTo>
                  <a:pt x="4" y="342"/>
                </a:lnTo>
                <a:lnTo>
                  <a:pt x="4" y="342"/>
                </a:lnTo>
                <a:lnTo>
                  <a:pt x="3" y="318"/>
                </a:lnTo>
                <a:lnTo>
                  <a:pt x="3" y="318"/>
                </a:lnTo>
                <a:lnTo>
                  <a:pt x="3" y="317"/>
                </a:lnTo>
                <a:lnTo>
                  <a:pt x="3" y="317"/>
                </a:lnTo>
                <a:lnTo>
                  <a:pt x="1" y="315"/>
                </a:lnTo>
                <a:lnTo>
                  <a:pt x="1" y="315"/>
                </a:lnTo>
                <a:lnTo>
                  <a:pt x="0" y="314"/>
                </a:lnTo>
                <a:lnTo>
                  <a:pt x="0" y="314"/>
                </a:lnTo>
                <a:lnTo>
                  <a:pt x="0" y="307"/>
                </a:lnTo>
                <a:lnTo>
                  <a:pt x="1" y="302"/>
                </a:lnTo>
                <a:lnTo>
                  <a:pt x="1" y="302"/>
                </a:lnTo>
                <a:lnTo>
                  <a:pt x="6" y="284"/>
                </a:lnTo>
                <a:lnTo>
                  <a:pt x="6" y="284"/>
                </a:lnTo>
                <a:lnTo>
                  <a:pt x="9" y="274"/>
                </a:lnTo>
                <a:lnTo>
                  <a:pt x="14" y="265"/>
                </a:lnTo>
                <a:lnTo>
                  <a:pt x="14" y="265"/>
                </a:lnTo>
                <a:lnTo>
                  <a:pt x="22" y="252"/>
                </a:lnTo>
                <a:lnTo>
                  <a:pt x="31" y="239"/>
                </a:lnTo>
                <a:lnTo>
                  <a:pt x="31" y="239"/>
                </a:lnTo>
                <a:lnTo>
                  <a:pt x="44" y="228"/>
                </a:lnTo>
                <a:lnTo>
                  <a:pt x="52" y="222"/>
                </a:lnTo>
                <a:lnTo>
                  <a:pt x="59" y="219"/>
                </a:lnTo>
                <a:lnTo>
                  <a:pt x="59" y="219"/>
                </a:lnTo>
                <a:lnTo>
                  <a:pt x="72" y="213"/>
                </a:lnTo>
                <a:lnTo>
                  <a:pt x="72" y="213"/>
                </a:lnTo>
                <a:lnTo>
                  <a:pt x="85" y="208"/>
                </a:lnTo>
                <a:lnTo>
                  <a:pt x="97" y="206"/>
                </a:lnTo>
                <a:lnTo>
                  <a:pt x="97" y="206"/>
                </a:lnTo>
                <a:lnTo>
                  <a:pt x="105" y="205"/>
                </a:lnTo>
                <a:lnTo>
                  <a:pt x="105" y="205"/>
                </a:lnTo>
                <a:lnTo>
                  <a:pt x="119" y="203"/>
                </a:lnTo>
                <a:lnTo>
                  <a:pt x="119" y="203"/>
                </a:lnTo>
                <a:lnTo>
                  <a:pt x="121" y="203"/>
                </a:lnTo>
                <a:lnTo>
                  <a:pt x="121" y="203"/>
                </a:lnTo>
                <a:lnTo>
                  <a:pt x="121" y="202"/>
                </a:lnTo>
                <a:lnTo>
                  <a:pt x="121" y="202"/>
                </a:lnTo>
                <a:lnTo>
                  <a:pt x="121" y="202"/>
                </a:lnTo>
                <a:lnTo>
                  <a:pt x="121" y="202"/>
                </a:lnTo>
                <a:lnTo>
                  <a:pt x="105" y="187"/>
                </a:lnTo>
                <a:lnTo>
                  <a:pt x="105" y="187"/>
                </a:lnTo>
                <a:lnTo>
                  <a:pt x="97" y="181"/>
                </a:lnTo>
                <a:lnTo>
                  <a:pt x="97" y="181"/>
                </a:lnTo>
                <a:lnTo>
                  <a:pt x="89" y="172"/>
                </a:lnTo>
                <a:lnTo>
                  <a:pt x="83" y="161"/>
                </a:lnTo>
                <a:lnTo>
                  <a:pt x="83" y="161"/>
                </a:lnTo>
                <a:lnTo>
                  <a:pt x="80" y="156"/>
                </a:lnTo>
                <a:lnTo>
                  <a:pt x="80" y="156"/>
                </a:lnTo>
                <a:lnTo>
                  <a:pt x="77" y="151"/>
                </a:lnTo>
                <a:lnTo>
                  <a:pt x="75" y="143"/>
                </a:lnTo>
                <a:lnTo>
                  <a:pt x="75" y="143"/>
                </a:lnTo>
                <a:lnTo>
                  <a:pt x="74" y="134"/>
                </a:lnTo>
                <a:lnTo>
                  <a:pt x="74" y="134"/>
                </a:lnTo>
                <a:lnTo>
                  <a:pt x="72" y="123"/>
                </a:lnTo>
                <a:lnTo>
                  <a:pt x="72" y="123"/>
                </a:lnTo>
                <a:lnTo>
                  <a:pt x="72" y="110"/>
                </a:lnTo>
                <a:lnTo>
                  <a:pt x="72" y="110"/>
                </a:lnTo>
                <a:lnTo>
                  <a:pt x="72" y="105"/>
                </a:lnTo>
                <a:lnTo>
                  <a:pt x="72" y="105"/>
                </a:lnTo>
                <a:lnTo>
                  <a:pt x="72" y="93"/>
                </a:lnTo>
                <a:lnTo>
                  <a:pt x="75" y="80"/>
                </a:lnTo>
                <a:lnTo>
                  <a:pt x="75" y="80"/>
                </a:lnTo>
                <a:lnTo>
                  <a:pt x="80" y="69"/>
                </a:lnTo>
                <a:lnTo>
                  <a:pt x="80" y="69"/>
                </a:lnTo>
                <a:lnTo>
                  <a:pt x="89" y="52"/>
                </a:lnTo>
                <a:lnTo>
                  <a:pt x="89" y="52"/>
                </a:lnTo>
                <a:lnTo>
                  <a:pt x="96" y="44"/>
                </a:lnTo>
                <a:lnTo>
                  <a:pt x="96" y="44"/>
                </a:lnTo>
                <a:lnTo>
                  <a:pt x="105" y="34"/>
                </a:lnTo>
                <a:lnTo>
                  <a:pt x="115" y="25"/>
                </a:lnTo>
                <a:lnTo>
                  <a:pt x="115" y="25"/>
                </a:lnTo>
                <a:lnTo>
                  <a:pt x="132" y="12"/>
                </a:lnTo>
                <a:lnTo>
                  <a:pt x="132" y="12"/>
                </a:lnTo>
                <a:lnTo>
                  <a:pt x="145" y="3"/>
                </a:lnTo>
                <a:lnTo>
                  <a:pt x="145" y="3"/>
                </a:lnTo>
                <a:lnTo>
                  <a:pt x="146" y="3"/>
                </a:lnTo>
                <a:lnTo>
                  <a:pt x="146" y="3"/>
                </a:lnTo>
                <a:lnTo>
                  <a:pt x="148" y="4"/>
                </a:lnTo>
                <a:lnTo>
                  <a:pt x="148" y="4"/>
                </a:lnTo>
                <a:lnTo>
                  <a:pt x="148" y="6"/>
                </a:lnTo>
                <a:lnTo>
                  <a:pt x="148" y="6"/>
                </a:lnTo>
                <a:lnTo>
                  <a:pt x="146" y="8"/>
                </a:lnTo>
                <a:lnTo>
                  <a:pt x="146" y="8"/>
                </a:lnTo>
                <a:lnTo>
                  <a:pt x="146" y="9"/>
                </a:lnTo>
                <a:lnTo>
                  <a:pt x="145" y="12"/>
                </a:lnTo>
                <a:lnTo>
                  <a:pt x="145" y="12"/>
                </a:lnTo>
                <a:lnTo>
                  <a:pt x="132" y="23"/>
                </a:lnTo>
                <a:lnTo>
                  <a:pt x="132" y="23"/>
                </a:lnTo>
                <a:lnTo>
                  <a:pt x="124" y="33"/>
                </a:lnTo>
                <a:lnTo>
                  <a:pt x="124" y="33"/>
                </a:lnTo>
                <a:lnTo>
                  <a:pt x="118" y="39"/>
                </a:lnTo>
                <a:lnTo>
                  <a:pt x="118" y="39"/>
                </a:lnTo>
                <a:lnTo>
                  <a:pt x="113" y="44"/>
                </a:lnTo>
                <a:lnTo>
                  <a:pt x="110" y="50"/>
                </a:lnTo>
                <a:lnTo>
                  <a:pt x="110" y="50"/>
                </a:lnTo>
                <a:lnTo>
                  <a:pt x="108" y="52"/>
                </a:lnTo>
                <a:lnTo>
                  <a:pt x="108" y="52"/>
                </a:lnTo>
                <a:lnTo>
                  <a:pt x="102" y="61"/>
                </a:lnTo>
                <a:lnTo>
                  <a:pt x="96" y="74"/>
                </a:lnTo>
                <a:lnTo>
                  <a:pt x="96" y="74"/>
                </a:lnTo>
                <a:lnTo>
                  <a:pt x="93" y="82"/>
                </a:lnTo>
                <a:lnTo>
                  <a:pt x="91" y="90"/>
                </a:lnTo>
                <a:lnTo>
                  <a:pt x="91" y="90"/>
                </a:lnTo>
                <a:lnTo>
                  <a:pt x="89" y="102"/>
                </a:lnTo>
                <a:lnTo>
                  <a:pt x="89" y="102"/>
                </a:lnTo>
                <a:lnTo>
                  <a:pt x="89" y="104"/>
                </a:lnTo>
                <a:lnTo>
                  <a:pt x="89" y="104"/>
                </a:lnTo>
                <a:lnTo>
                  <a:pt x="93" y="91"/>
                </a:lnTo>
                <a:lnTo>
                  <a:pt x="96" y="79"/>
                </a:lnTo>
                <a:lnTo>
                  <a:pt x="100" y="67"/>
                </a:lnTo>
                <a:lnTo>
                  <a:pt x="107" y="56"/>
                </a:lnTo>
                <a:lnTo>
                  <a:pt x="107" y="56"/>
                </a:lnTo>
                <a:lnTo>
                  <a:pt x="107" y="58"/>
                </a:lnTo>
                <a:lnTo>
                  <a:pt x="107" y="58"/>
                </a:lnTo>
                <a:lnTo>
                  <a:pt x="102" y="69"/>
                </a:lnTo>
                <a:lnTo>
                  <a:pt x="102" y="69"/>
                </a:lnTo>
                <a:lnTo>
                  <a:pt x="100" y="77"/>
                </a:lnTo>
                <a:lnTo>
                  <a:pt x="100" y="77"/>
                </a:lnTo>
                <a:lnTo>
                  <a:pt x="96" y="90"/>
                </a:lnTo>
                <a:lnTo>
                  <a:pt x="94" y="104"/>
                </a:lnTo>
                <a:lnTo>
                  <a:pt x="94" y="104"/>
                </a:lnTo>
                <a:lnTo>
                  <a:pt x="93" y="124"/>
                </a:lnTo>
                <a:lnTo>
                  <a:pt x="93" y="124"/>
                </a:lnTo>
                <a:lnTo>
                  <a:pt x="93" y="132"/>
                </a:lnTo>
                <a:lnTo>
                  <a:pt x="93" y="132"/>
                </a:lnTo>
                <a:lnTo>
                  <a:pt x="94" y="134"/>
                </a:lnTo>
                <a:lnTo>
                  <a:pt x="94" y="134"/>
                </a:lnTo>
                <a:lnTo>
                  <a:pt x="97" y="142"/>
                </a:lnTo>
                <a:lnTo>
                  <a:pt x="97" y="142"/>
                </a:lnTo>
                <a:lnTo>
                  <a:pt x="104" y="151"/>
                </a:lnTo>
                <a:lnTo>
                  <a:pt x="104" y="151"/>
                </a:lnTo>
                <a:lnTo>
                  <a:pt x="112" y="161"/>
                </a:lnTo>
                <a:lnTo>
                  <a:pt x="112" y="161"/>
                </a:lnTo>
                <a:lnTo>
                  <a:pt x="119" y="168"/>
                </a:lnTo>
                <a:lnTo>
                  <a:pt x="129" y="175"/>
                </a:lnTo>
                <a:lnTo>
                  <a:pt x="129" y="175"/>
                </a:lnTo>
                <a:lnTo>
                  <a:pt x="130" y="176"/>
                </a:lnTo>
                <a:lnTo>
                  <a:pt x="130" y="176"/>
                </a:lnTo>
                <a:lnTo>
                  <a:pt x="130" y="175"/>
                </a:lnTo>
                <a:lnTo>
                  <a:pt x="130" y="175"/>
                </a:lnTo>
                <a:lnTo>
                  <a:pt x="138" y="167"/>
                </a:lnTo>
                <a:lnTo>
                  <a:pt x="146" y="159"/>
                </a:lnTo>
                <a:lnTo>
                  <a:pt x="154" y="151"/>
                </a:lnTo>
                <a:lnTo>
                  <a:pt x="164" y="146"/>
                </a:lnTo>
                <a:lnTo>
                  <a:pt x="164" y="146"/>
                </a:lnTo>
                <a:lnTo>
                  <a:pt x="175" y="143"/>
                </a:lnTo>
                <a:lnTo>
                  <a:pt x="186" y="142"/>
                </a:lnTo>
                <a:lnTo>
                  <a:pt x="186" y="142"/>
                </a:lnTo>
                <a:lnTo>
                  <a:pt x="209" y="142"/>
                </a:lnTo>
                <a:lnTo>
                  <a:pt x="209" y="142"/>
                </a:lnTo>
                <a:lnTo>
                  <a:pt x="220" y="143"/>
                </a:lnTo>
                <a:lnTo>
                  <a:pt x="231" y="146"/>
                </a:lnTo>
                <a:lnTo>
                  <a:pt x="231" y="146"/>
                </a:lnTo>
                <a:lnTo>
                  <a:pt x="242" y="151"/>
                </a:lnTo>
                <a:lnTo>
                  <a:pt x="252" y="156"/>
                </a:lnTo>
                <a:lnTo>
                  <a:pt x="252" y="156"/>
                </a:lnTo>
                <a:lnTo>
                  <a:pt x="254" y="157"/>
                </a:lnTo>
                <a:lnTo>
                  <a:pt x="254" y="157"/>
                </a:lnTo>
                <a:lnTo>
                  <a:pt x="258" y="162"/>
                </a:lnTo>
                <a:lnTo>
                  <a:pt x="258" y="162"/>
                </a:lnTo>
                <a:lnTo>
                  <a:pt x="265" y="167"/>
                </a:lnTo>
                <a:lnTo>
                  <a:pt x="265" y="167"/>
                </a:lnTo>
                <a:lnTo>
                  <a:pt x="268" y="172"/>
                </a:lnTo>
                <a:lnTo>
                  <a:pt x="268" y="172"/>
                </a:lnTo>
                <a:lnTo>
                  <a:pt x="269" y="173"/>
                </a:lnTo>
                <a:lnTo>
                  <a:pt x="269" y="173"/>
                </a:lnTo>
                <a:lnTo>
                  <a:pt x="271" y="172"/>
                </a:lnTo>
                <a:lnTo>
                  <a:pt x="271" y="172"/>
                </a:lnTo>
                <a:lnTo>
                  <a:pt x="280" y="161"/>
                </a:lnTo>
                <a:lnTo>
                  <a:pt x="280" y="161"/>
                </a:lnTo>
                <a:lnTo>
                  <a:pt x="283" y="156"/>
                </a:lnTo>
                <a:lnTo>
                  <a:pt x="283" y="156"/>
                </a:lnTo>
                <a:lnTo>
                  <a:pt x="290" y="142"/>
                </a:lnTo>
                <a:lnTo>
                  <a:pt x="293" y="126"/>
                </a:lnTo>
                <a:lnTo>
                  <a:pt x="293" y="126"/>
                </a:lnTo>
                <a:lnTo>
                  <a:pt x="295" y="101"/>
                </a:lnTo>
                <a:lnTo>
                  <a:pt x="295" y="101"/>
                </a:lnTo>
                <a:lnTo>
                  <a:pt x="295" y="86"/>
                </a:lnTo>
                <a:lnTo>
                  <a:pt x="290" y="72"/>
                </a:lnTo>
                <a:lnTo>
                  <a:pt x="290" y="72"/>
                </a:lnTo>
                <a:lnTo>
                  <a:pt x="287" y="66"/>
                </a:lnTo>
                <a:lnTo>
                  <a:pt x="282" y="60"/>
                </a:lnTo>
                <a:lnTo>
                  <a:pt x="282" y="60"/>
                </a:lnTo>
                <a:lnTo>
                  <a:pt x="274" y="50"/>
                </a:lnTo>
                <a:lnTo>
                  <a:pt x="265" y="41"/>
                </a:lnTo>
                <a:lnTo>
                  <a:pt x="265" y="41"/>
                </a:lnTo>
                <a:lnTo>
                  <a:pt x="249" y="25"/>
                </a:lnTo>
                <a:lnTo>
                  <a:pt x="249" y="25"/>
                </a:lnTo>
                <a:lnTo>
                  <a:pt x="246" y="23"/>
                </a:lnTo>
                <a:lnTo>
                  <a:pt x="246" y="23"/>
                </a:lnTo>
                <a:lnTo>
                  <a:pt x="236" y="17"/>
                </a:lnTo>
                <a:lnTo>
                  <a:pt x="227" y="11"/>
                </a:lnTo>
                <a:lnTo>
                  <a:pt x="227" y="11"/>
                </a:lnTo>
                <a:lnTo>
                  <a:pt x="225" y="11"/>
                </a:lnTo>
                <a:lnTo>
                  <a:pt x="225" y="11"/>
                </a:lnTo>
                <a:lnTo>
                  <a:pt x="211" y="6"/>
                </a:lnTo>
                <a:lnTo>
                  <a:pt x="211" y="6"/>
                </a:lnTo>
                <a:lnTo>
                  <a:pt x="209" y="6"/>
                </a:lnTo>
                <a:lnTo>
                  <a:pt x="209" y="6"/>
                </a:lnTo>
                <a:lnTo>
                  <a:pt x="208" y="3"/>
                </a:lnTo>
                <a:lnTo>
                  <a:pt x="208" y="3"/>
                </a:lnTo>
                <a:lnTo>
                  <a:pt x="209" y="3"/>
                </a:lnTo>
                <a:lnTo>
                  <a:pt x="209" y="3"/>
                </a:lnTo>
                <a:lnTo>
                  <a:pt x="211" y="1"/>
                </a:lnTo>
                <a:lnTo>
                  <a:pt x="211" y="1"/>
                </a:lnTo>
                <a:lnTo>
                  <a:pt x="213" y="0"/>
                </a:lnTo>
                <a:lnTo>
                  <a:pt x="213" y="0"/>
                </a:lnTo>
                <a:lnTo>
                  <a:pt x="214" y="0"/>
                </a:lnTo>
                <a:lnTo>
                  <a:pt x="214" y="0"/>
                </a:lnTo>
                <a:lnTo>
                  <a:pt x="219" y="1"/>
                </a:lnTo>
                <a:lnTo>
                  <a:pt x="219" y="1"/>
                </a:lnTo>
                <a:lnTo>
                  <a:pt x="222" y="1"/>
                </a:lnTo>
                <a:lnTo>
                  <a:pt x="222" y="1"/>
                </a:lnTo>
                <a:lnTo>
                  <a:pt x="224" y="1"/>
                </a:lnTo>
                <a:lnTo>
                  <a:pt x="224" y="1"/>
                </a:lnTo>
                <a:lnTo>
                  <a:pt x="230" y="4"/>
                </a:lnTo>
                <a:lnTo>
                  <a:pt x="230" y="4"/>
                </a:lnTo>
                <a:lnTo>
                  <a:pt x="244" y="11"/>
                </a:lnTo>
                <a:lnTo>
                  <a:pt x="244" y="11"/>
                </a:lnTo>
                <a:lnTo>
                  <a:pt x="260" y="19"/>
                </a:lnTo>
                <a:lnTo>
                  <a:pt x="274" y="30"/>
                </a:lnTo>
                <a:lnTo>
                  <a:pt x="274" y="30"/>
                </a:lnTo>
                <a:lnTo>
                  <a:pt x="287" y="39"/>
                </a:lnTo>
                <a:lnTo>
                  <a:pt x="287" y="39"/>
                </a:lnTo>
                <a:lnTo>
                  <a:pt x="291" y="44"/>
                </a:lnTo>
                <a:lnTo>
                  <a:pt x="295" y="50"/>
                </a:lnTo>
                <a:lnTo>
                  <a:pt x="295" y="50"/>
                </a:lnTo>
                <a:lnTo>
                  <a:pt x="307" y="72"/>
                </a:lnTo>
                <a:lnTo>
                  <a:pt x="307" y="72"/>
                </a:lnTo>
                <a:lnTo>
                  <a:pt x="312" y="85"/>
                </a:lnTo>
                <a:lnTo>
                  <a:pt x="312" y="85"/>
                </a:lnTo>
                <a:lnTo>
                  <a:pt x="313" y="99"/>
                </a:lnTo>
                <a:lnTo>
                  <a:pt x="313" y="99"/>
                </a:lnTo>
                <a:lnTo>
                  <a:pt x="315" y="113"/>
                </a:lnTo>
                <a:lnTo>
                  <a:pt x="315" y="113"/>
                </a:lnTo>
                <a:lnTo>
                  <a:pt x="315" y="118"/>
                </a:lnTo>
                <a:lnTo>
                  <a:pt x="315" y="118"/>
                </a:lnTo>
                <a:lnTo>
                  <a:pt x="313" y="132"/>
                </a:lnTo>
                <a:lnTo>
                  <a:pt x="309" y="146"/>
                </a:lnTo>
                <a:lnTo>
                  <a:pt x="309" y="146"/>
                </a:lnTo>
                <a:lnTo>
                  <a:pt x="304" y="159"/>
                </a:lnTo>
                <a:lnTo>
                  <a:pt x="304" y="159"/>
                </a:lnTo>
                <a:lnTo>
                  <a:pt x="299" y="168"/>
                </a:lnTo>
                <a:lnTo>
                  <a:pt x="299" y="168"/>
                </a:lnTo>
                <a:lnTo>
                  <a:pt x="295" y="176"/>
                </a:lnTo>
                <a:lnTo>
                  <a:pt x="290" y="184"/>
                </a:lnTo>
                <a:lnTo>
                  <a:pt x="290" y="184"/>
                </a:lnTo>
                <a:lnTo>
                  <a:pt x="285" y="192"/>
                </a:lnTo>
                <a:lnTo>
                  <a:pt x="285" y="192"/>
                </a:lnTo>
                <a:lnTo>
                  <a:pt x="283" y="194"/>
                </a:lnTo>
                <a:lnTo>
                  <a:pt x="283" y="194"/>
                </a:lnTo>
                <a:lnTo>
                  <a:pt x="285" y="195"/>
                </a:lnTo>
                <a:lnTo>
                  <a:pt x="285" y="195"/>
                </a:lnTo>
                <a:lnTo>
                  <a:pt x="285" y="195"/>
                </a:lnTo>
                <a:lnTo>
                  <a:pt x="285" y="195"/>
                </a:lnTo>
                <a:lnTo>
                  <a:pt x="302" y="197"/>
                </a:lnTo>
                <a:lnTo>
                  <a:pt x="302" y="197"/>
                </a:lnTo>
                <a:lnTo>
                  <a:pt x="313" y="197"/>
                </a:lnTo>
                <a:lnTo>
                  <a:pt x="313" y="197"/>
                </a:lnTo>
                <a:lnTo>
                  <a:pt x="318" y="197"/>
                </a:lnTo>
                <a:lnTo>
                  <a:pt x="318" y="197"/>
                </a:lnTo>
                <a:lnTo>
                  <a:pt x="328" y="198"/>
                </a:lnTo>
                <a:lnTo>
                  <a:pt x="336" y="200"/>
                </a:lnTo>
                <a:lnTo>
                  <a:pt x="336" y="200"/>
                </a:lnTo>
                <a:lnTo>
                  <a:pt x="356" y="206"/>
                </a:lnTo>
                <a:lnTo>
                  <a:pt x="373" y="216"/>
                </a:lnTo>
                <a:lnTo>
                  <a:pt x="373" y="216"/>
                </a:lnTo>
                <a:lnTo>
                  <a:pt x="381" y="222"/>
                </a:lnTo>
                <a:lnTo>
                  <a:pt x="389" y="230"/>
                </a:lnTo>
                <a:lnTo>
                  <a:pt x="389" y="230"/>
                </a:lnTo>
                <a:lnTo>
                  <a:pt x="392" y="233"/>
                </a:lnTo>
                <a:lnTo>
                  <a:pt x="392" y="233"/>
                </a:lnTo>
                <a:lnTo>
                  <a:pt x="399" y="239"/>
                </a:lnTo>
                <a:lnTo>
                  <a:pt x="403" y="249"/>
                </a:lnTo>
                <a:lnTo>
                  <a:pt x="403" y="249"/>
                </a:lnTo>
                <a:lnTo>
                  <a:pt x="405" y="255"/>
                </a:lnTo>
                <a:lnTo>
                  <a:pt x="405" y="255"/>
                </a:lnTo>
                <a:lnTo>
                  <a:pt x="407" y="258"/>
                </a:lnTo>
                <a:lnTo>
                  <a:pt x="407" y="258"/>
                </a:lnTo>
                <a:lnTo>
                  <a:pt x="408" y="263"/>
                </a:lnTo>
                <a:lnTo>
                  <a:pt x="410" y="268"/>
                </a:lnTo>
                <a:lnTo>
                  <a:pt x="410" y="268"/>
                </a:lnTo>
                <a:lnTo>
                  <a:pt x="413" y="279"/>
                </a:lnTo>
                <a:lnTo>
                  <a:pt x="413" y="279"/>
                </a:lnTo>
                <a:lnTo>
                  <a:pt x="413" y="280"/>
                </a:lnTo>
                <a:lnTo>
                  <a:pt x="413" y="280"/>
                </a:lnTo>
                <a:lnTo>
                  <a:pt x="411" y="282"/>
                </a:lnTo>
                <a:lnTo>
                  <a:pt x="411" y="282"/>
                </a:lnTo>
                <a:lnTo>
                  <a:pt x="411" y="280"/>
                </a:lnTo>
                <a:lnTo>
                  <a:pt x="411" y="280"/>
                </a:lnTo>
                <a:lnTo>
                  <a:pt x="405" y="269"/>
                </a:lnTo>
                <a:lnTo>
                  <a:pt x="405" y="269"/>
                </a:lnTo>
                <a:lnTo>
                  <a:pt x="405" y="268"/>
                </a:lnTo>
                <a:lnTo>
                  <a:pt x="405" y="268"/>
                </a:lnTo>
                <a:lnTo>
                  <a:pt x="397" y="258"/>
                </a:lnTo>
                <a:lnTo>
                  <a:pt x="397" y="258"/>
                </a:lnTo>
                <a:lnTo>
                  <a:pt x="392" y="254"/>
                </a:lnTo>
                <a:lnTo>
                  <a:pt x="392" y="254"/>
                </a:lnTo>
                <a:lnTo>
                  <a:pt x="389" y="250"/>
                </a:lnTo>
                <a:lnTo>
                  <a:pt x="389" y="250"/>
                </a:lnTo>
                <a:lnTo>
                  <a:pt x="386" y="246"/>
                </a:lnTo>
                <a:lnTo>
                  <a:pt x="386" y="246"/>
                </a:lnTo>
                <a:lnTo>
                  <a:pt x="378" y="238"/>
                </a:lnTo>
                <a:lnTo>
                  <a:pt x="369" y="232"/>
                </a:lnTo>
                <a:lnTo>
                  <a:pt x="369" y="232"/>
                </a:lnTo>
                <a:lnTo>
                  <a:pt x="359" y="225"/>
                </a:lnTo>
                <a:lnTo>
                  <a:pt x="359" y="225"/>
                </a:lnTo>
                <a:lnTo>
                  <a:pt x="356" y="225"/>
                </a:lnTo>
                <a:lnTo>
                  <a:pt x="356" y="225"/>
                </a:lnTo>
                <a:lnTo>
                  <a:pt x="347" y="220"/>
                </a:lnTo>
                <a:lnTo>
                  <a:pt x="347" y="220"/>
                </a:lnTo>
                <a:lnTo>
                  <a:pt x="336" y="216"/>
                </a:lnTo>
                <a:lnTo>
                  <a:pt x="325" y="214"/>
                </a:lnTo>
                <a:lnTo>
                  <a:pt x="325" y="214"/>
                </a:lnTo>
                <a:lnTo>
                  <a:pt x="313" y="213"/>
                </a:lnTo>
                <a:lnTo>
                  <a:pt x="313" y="213"/>
                </a:lnTo>
                <a:lnTo>
                  <a:pt x="290" y="211"/>
                </a:lnTo>
                <a:lnTo>
                  <a:pt x="290" y="211"/>
                </a:lnTo>
                <a:lnTo>
                  <a:pt x="288" y="211"/>
                </a:lnTo>
                <a:lnTo>
                  <a:pt x="288" y="211"/>
                </a:lnTo>
                <a:lnTo>
                  <a:pt x="288" y="211"/>
                </a:lnTo>
                <a:lnTo>
                  <a:pt x="288" y="211"/>
                </a:lnTo>
                <a:lnTo>
                  <a:pt x="287" y="233"/>
                </a:lnTo>
                <a:lnTo>
                  <a:pt x="287" y="233"/>
                </a:lnTo>
                <a:lnTo>
                  <a:pt x="285" y="246"/>
                </a:lnTo>
                <a:lnTo>
                  <a:pt x="282" y="258"/>
                </a:lnTo>
                <a:lnTo>
                  <a:pt x="282" y="258"/>
                </a:lnTo>
                <a:lnTo>
                  <a:pt x="280" y="265"/>
                </a:lnTo>
                <a:lnTo>
                  <a:pt x="277" y="269"/>
                </a:lnTo>
                <a:lnTo>
                  <a:pt x="277" y="269"/>
                </a:lnTo>
                <a:lnTo>
                  <a:pt x="272" y="276"/>
                </a:lnTo>
                <a:lnTo>
                  <a:pt x="266" y="282"/>
                </a:lnTo>
                <a:lnTo>
                  <a:pt x="266" y="282"/>
                </a:lnTo>
                <a:lnTo>
                  <a:pt x="263" y="285"/>
                </a:lnTo>
                <a:lnTo>
                  <a:pt x="263" y="285"/>
                </a:lnTo>
                <a:lnTo>
                  <a:pt x="260" y="288"/>
                </a:lnTo>
                <a:lnTo>
                  <a:pt x="260" y="288"/>
                </a:lnTo>
                <a:lnTo>
                  <a:pt x="255" y="293"/>
                </a:lnTo>
                <a:lnTo>
                  <a:pt x="250" y="296"/>
                </a:lnTo>
                <a:lnTo>
                  <a:pt x="250" y="296"/>
                </a:lnTo>
                <a:lnTo>
                  <a:pt x="241" y="298"/>
                </a:lnTo>
                <a:lnTo>
                  <a:pt x="233" y="299"/>
                </a:lnTo>
                <a:lnTo>
                  <a:pt x="233" y="299"/>
                </a:lnTo>
                <a:lnTo>
                  <a:pt x="227" y="301"/>
                </a:lnTo>
                <a:lnTo>
                  <a:pt x="227" y="301"/>
                </a:lnTo>
                <a:lnTo>
                  <a:pt x="228" y="307"/>
                </a:lnTo>
                <a:lnTo>
                  <a:pt x="230" y="312"/>
                </a:lnTo>
                <a:lnTo>
                  <a:pt x="230" y="312"/>
                </a:lnTo>
                <a:lnTo>
                  <a:pt x="230" y="315"/>
                </a:lnTo>
                <a:lnTo>
                  <a:pt x="228" y="317"/>
                </a:lnTo>
                <a:lnTo>
                  <a:pt x="228" y="317"/>
                </a:lnTo>
                <a:lnTo>
                  <a:pt x="228" y="318"/>
                </a:lnTo>
                <a:lnTo>
                  <a:pt x="228" y="318"/>
                </a:lnTo>
                <a:lnTo>
                  <a:pt x="228" y="320"/>
                </a:lnTo>
                <a:lnTo>
                  <a:pt x="228" y="320"/>
                </a:lnTo>
                <a:lnTo>
                  <a:pt x="238" y="336"/>
                </a:lnTo>
                <a:lnTo>
                  <a:pt x="238" y="336"/>
                </a:lnTo>
                <a:lnTo>
                  <a:pt x="244" y="347"/>
                </a:lnTo>
                <a:lnTo>
                  <a:pt x="250" y="356"/>
                </a:lnTo>
                <a:lnTo>
                  <a:pt x="250" y="356"/>
                </a:lnTo>
                <a:lnTo>
                  <a:pt x="257" y="362"/>
                </a:lnTo>
                <a:lnTo>
                  <a:pt x="265" y="369"/>
                </a:lnTo>
                <a:lnTo>
                  <a:pt x="265" y="369"/>
                </a:lnTo>
                <a:lnTo>
                  <a:pt x="271" y="372"/>
                </a:lnTo>
                <a:lnTo>
                  <a:pt x="271" y="372"/>
                </a:lnTo>
                <a:lnTo>
                  <a:pt x="280" y="377"/>
                </a:lnTo>
                <a:lnTo>
                  <a:pt x="291" y="380"/>
                </a:lnTo>
                <a:lnTo>
                  <a:pt x="291" y="380"/>
                </a:lnTo>
                <a:lnTo>
                  <a:pt x="307" y="381"/>
                </a:lnTo>
                <a:lnTo>
                  <a:pt x="321" y="383"/>
                </a:lnTo>
                <a:lnTo>
                  <a:pt x="321" y="383"/>
                </a:lnTo>
                <a:lnTo>
                  <a:pt x="337" y="383"/>
                </a:lnTo>
                <a:lnTo>
                  <a:pt x="337" y="383"/>
                </a:lnTo>
                <a:lnTo>
                  <a:pt x="342" y="381"/>
                </a:lnTo>
                <a:lnTo>
                  <a:pt x="348" y="380"/>
                </a:lnTo>
                <a:lnTo>
                  <a:pt x="348" y="380"/>
                </a:lnTo>
                <a:lnTo>
                  <a:pt x="362" y="375"/>
                </a:lnTo>
                <a:lnTo>
                  <a:pt x="377" y="369"/>
                </a:lnTo>
                <a:lnTo>
                  <a:pt x="377" y="369"/>
                </a:lnTo>
                <a:lnTo>
                  <a:pt x="384" y="362"/>
                </a:lnTo>
                <a:lnTo>
                  <a:pt x="384" y="362"/>
                </a:lnTo>
                <a:lnTo>
                  <a:pt x="388" y="361"/>
                </a:lnTo>
                <a:lnTo>
                  <a:pt x="388" y="361"/>
                </a:lnTo>
                <a:lnTo>
                  <a:pt x="391" y="355"/>
                </a:lnTo>
                <a:lnTo>
                  <a:pt x="391" y="355"/>
                </a:lnTo>
                <a:lnTo>
                  <a:pt x="391" y="353"/>
                </a:lnTo>
                <a:lnTo>
                  <a:pt x="392" y="353"/>
                </a:lnTo>
                <a:lnTo>
                  <a:pt x="392" y="353"/>
                </a:lnTo>
                <a:lnTo>
                  <a:pt x="394" y="353"/>
                </a:lnTo>
                <a:lnTo>
                  <a:pt x="394" y="353"/>
                </a:lnTo>
                <a:lnTo>
                  <a:pt x="399" y="344"/>
                </a:lnTo>
                <a:lnTo>
                  <a:pt x="402" y="334"/>
                </a:lnTo>
                <a:lnTo>
                  <a:pt x="402" y="334"/>
                </a:lnTo>
                <a:lnTo>
                  <a:pt x="402" y="332"/>
                </a:lnTo>
                <a:lnTo>
                  <a:pt x="402" y="332"/>
                </a:lnTo>
                <a:lnTo>
                  <a:pt x="403" y="331"/>
                </a:lnTo>
                <a:lnTo>
                  <a:pt x="405" y="332"/>
                </a:lnTo>
                <a:lnTo>
                  <a:pt x="405" y="332"/>
                </a:lnTo>
                <a:lnTo>
                  <a:pt x="407" y="334"/>
                </a:lnTo>
                <a:lnTo>
                  <a:pt x="407" y="334"/>
                </a:lnTo>
                <a:lnTo>
                  <a:pt x="407" y="336"/>
                </a:lnTo>
                <a:lnTo>
                  <a:pt x="405" y="339"/>
                </a:lnTo>
                <a:lnTo>
                  <a:pt x="405" y="339"/>
                </a:lnTo>
                <a:lnTo>
                  <a:pt x="403" y="347"/>
                </a:lnTo>
                <a:lnTo>
                  <a:pt x="399" y="355"/>
                </a:lnTo>
                <a:lnTo>
                  <a:pt x="399" y="355"/>
                </a:lnTo>
                <a:lnTo>
                  <a:pt x="397" y="359"/>
                </a:lnTo>
                <a:lnTo>
                  <a:pt x="397" y="359"/>
                </a:lnTo>
                <a:lnTo>
                  <a:pt x="391" y="366"/>
                </a:lnTo>
                <a:lnTo>
                  <a:pt x="386" y="372"/>
                </a:lnTo>
                <a:lnTo>
                  <a:pt x="386" y="372"/>
                </a:lnTo>
                <a:lnTo>
                  <a:pt x="370" y="389"/>
                </a:lnTo>
                <a:lnTo>
                  <a:pt x="370" y="389"/>
                </a:lnTo>
                <a:lnTo>
                  <a:pt x="366" y="392"/>
                </a:lnTo>
                <a:lnTo>
                  <a:pt x="366" y="392"/>
                </a:lnTo>
                <a:lnTo>
                  <a:pt x="364" y="394"/>
                </a:lnTo>
                <a:lnTo>
                  <a:pt x="364" y="394"/>
                </a:lnTo>
                <a:lnTo>
                  <a:pt x="354" y="399"/>
                </a:lnTo>
                <a:lnTo>
                  <a:pt x="345" y="400"/>
                </a:lnTo>
                <a:lnTo>
                  <a:pt x="345" y="400"/>
                </a:lnTo>
                <a:lnTo>
                  <a:pt x="342" y="402"/>
                </a:lnTo>
                <a:lnTo>
                  <a:pt x="342" y="402"/>
                </a:lnTo>
                <a:lnTo>
                  <a:pt x="331" y="402"/>
                </a:lnTo>
                <a:lnTo>
                  <a:pt x="331" y="402"/>
                </a:lnTo>
                <a:lnTo>
                  <a:pt x="320" y="402"/>
                </a:lnTo>
                <a:lnTo>
                  <a:pt x="320" y="402"/>
                </a:lnTo>
                <a:lnTo>
                  <a:pt x="301" y="400"/>
                </a:lnTo>
                <a:lnTo>
                  <a:pt x="301" y="400"/>
                </a:lnTo>
                <a:lnTo>
                  <a:pt x="287" y="400"/>
                </a:lnTo>
                <a:lnTo>
                  <a:pt x="287" y="400"/>
                </a:lnTo>
                <a:lnTo>
                  <a:pt x="274" y="399"/>
                </a:lnTo>
                <a:lnTo>
                  <a:pt x="274" y="399"/>
                </a:lnTo>
                <a:lnTo>
                  <a:pt x="263" y="394"/>
                </a:lnTo>
                <a:lnTo>
                  <a:pt x="263" y="394"/>
                </a:lnTo>
                <a:lnTo>
                  <a:pt x="258" y="391"/>
                </a:lnTo>
                <a:lnTo>
                  <a:pt x="258" y="391"/>
                </a:lnTo>
                <a:lnTo>
                  <a:pt x="257" y="391"/>
                </a:lnTo>
                <a:lnTo>
                  <a:pt x="257" y="391"/>
                </a:lnTo>
                <a:lnTo>
                  <a:pt x="239" y="378"/>
                </a:lnTo>
                <a:lnTo>
                  <a:pt x="239" y="378"/>
                </a:lnTo>
                <a:lnTo>
                  <a:pt x="230" y="370"/>
                </a:lnTo>
                <a:lnTo>
                  <a:pt x="220" y="361"/>
                </a:lnTo>
                <a:lnTo>
                  <a:pt x="220" y="361"/>
                </a:lnTo>
                <a:lnTo>
                  <a:pt x="219" y="358"/>
                </a:lnTo>
                <a:lnTo>
                  <a:pt x="219" y="358"/>
                </a:lnTo>
                <a:lnTo>
                  <a:pt x="219" y="359"/>
                </a:lnTo>
                <a:lnTo>
                  <a:pt x="219" y="359"/>
                </a:lnTo>
                <a:lnTo>
                  <a:pt x="214" y="369"/>
                </a:lnTo>
                <a:lnTo>
                  <a:pt x="208" y="377"/>
                </a:lnTo>
                <a:lnTo>
                  <a:pt x="208" y="377"/>
                </a:lnTo>
                <a:lnTo>
                  <a:pt x="200" y="388"/>
                </a:lnTo>
                <a:lnTo>
                  <a:pt x="200" y="388"/>
                </a:lnTo>
                <a:lnTo>
                  <a:pt x="194" y="396"/>
                </a:lnTo>
                <a:lnTo>
                  <a:pt x="186" y="402"/>
                </a:lnTo>
                <a:lnTo>
                  <a:pt x="186" y="402"/>
                </a:lnTo>
                <a:lnTo>
                  <a:pt x="176" y="410"/>
                </a:lnTo>
                <a:lnTo>
                  <a:pt x="165" y="416"/>
                </a:lnTo>
                <a:lnTo>
                  <a:pt x="165" y="416"/>
                </a:lnTo>
                <a:lnTo>
                  <a:pt x="154" y="422"/>
                </a:lnTo>
                <a:lnTo>
                  <a:pt x="154" y="422"/>
                </a:lnTo>
                <a:lnTo>
                  <a:pt x="145" y="426"/>
                </a:lnTo>
                <a:lnTo>
                  <a:pt x="135" y="429"/>
                </a:lnTo>
                <a:lnTo>
                  <a:pt x="135" y="429"/>
                </a:lnTo>
                <a:lnTo>
                  <a:pt x="127" y="430"/>
                </a:lnTo>
                <a:lnTo>
                  <a:pt x="119" y="430"/>
                </a:lnTo>
                <a:lnTo>
                  <a:pt x="119" y="430"/>
                </a:lnTo>
                <a:lnTo>
                  <a:pt x="107" y="430"/>
                </a:lnTo>
                <a:lnTo>
                  <a:pt x="107" y="430"/>
                </a:lnTo>
                <a:lnTo>
                  <a:pt x="93" y="432"/>
                </a:lnTo>
                <a:lnTo>
                  <a:pt x="93" y="432"/>
                </a:lnTo>
                <a:lnTo>
                  <a:pt x="86" y="432"/>
                </a:lnTo>
                <a:lnTo>
                  <a:pt x="86" y="432"/>
                </a:lnTo>
                <a:lnTo>
                  <a:pt x="85" y="430"/>
                </a:lnTo>
                <a:lnTo>
                  <a:pt x="85" y="429"/>
                </a:lnTo>
                <a:lnTo>
                  <a:pt x="85" y="429"/>
                </a:lnTo>
                <a:lnTo>
                  <a:pt x="85" y="429"/>
                </a:lnTo>
                <a:lnTo>
                  <a:pt x="85" y="429"/>
                </a:lnTo>
                <a:lnTo>
                  <a:pt x="74" y="426"/>
                </a:lnTo>
                <a:lnTo>
                  <a:pt x="74" y="426"/>
                </a:lnTo>
                <a:lnTo>
                  <a:pt x="71" y="426"/>
                </a:lnTo>
                <a:lnTo>
                  <a:pt x="71" y="426"/>
                </a:lnTo>
                <a:lnTo>
                  <a:pt x="53" y="421"/>
                </a:lnTo>
                <a:lnTo>
                  <a:pt x="53" y="421"/>
                </a:lnTo>
                <a:lnTo>
                  <a:pt x="52" y="421"/>
                </a:lnTo>
                <a:lnTo>
                  <a:pt x="52" y="421"/>
                </a:lnTo>
                <a:lnTo>
                  <a:pt x="41" y="413"/>
                </a:lnTo>
                <a:lnTo>
                  <a:pt x="41" y="413"/>
                </a:lnTo>
                <a:lnTo>
                  <a:pt x="36" y="410"/>
                </a:lnTo>
                <a:lnTo>
                  <a:pt x="36" y="410"/>
                </a:lnTo>
                <a:lnTo>
                  <a:pt x="28" y="402"/>
                </a:lnTo>
                <a:lnTo>
                  <a:pt x="28" y="402"/>
                </a:lnTo>
                <a:lnTo>
                  <a:pt x="30" y="402"/>
                </a:lnTo>
                <a:lnTo>
                  <a:pt x="30" y="402"/>
                </a:lnTo>
                <a:lnTo>
                  <a:pt x="31" y="403"/>
                </a:lnTo>
                <a:lnTo>
                  <a:pt x="33" y="403"/>
                </a:lnTo>
                <a:lnTo>
                  <a:pt x="33" y="403"/>
                </a:lnTo>
                <a:lnTo>
                  <a:pt x="34" y="403"/>
                </a:lnTo>
                <a:lnTo>
                  <a:pt x="34" y="403"/>
                </a:lnTo>
                <a:lnTo>
                  <a:pt x="34" y="403"/>
                </a:lnTo>
                <a:lnTo>
                  <a:pt x="34" y="403"/>
                </a:lnTo>
                <a:lnTo>
                  <a:pt x="30" y="402"/>
                </a:lnTo>
                <a:lnTo>
                  <a:pt x="30" y="402"/>
                </a:lnTo>
                <a:close/>
                <a:moveTo>
                  <a:pt x="154" y="277"/>
                </a:moveTo>
                <a:lnTo>
                  <a:pt x="154" y="277"/>
                </a:lnTo>
                <a:lnTo>
                  <a:pt x="153" y="276"/>
                </a:lnTo>
                <a:lnTo>
                  <a:pt x="153" y="276"/>
                </a:lnTo>
                <a:lnTo>
                  <a:pt x="153" y="276"/>
                </a:lnTo>
                <a:lnTo>
                  <a:pt x="153" y="276"/>
                </a:lnTo>
                <a:lnTo>
                  <a:pt x="154" y="277"/>
                </a:lnTo>
                <a:lnTo>
                  <a:pt x="154" y="277"/>
                </a:lnTo>
                <a:lnTo>
                  <a:pt x="159" y="280"/>
                </a:lnTo>
                <a:lnTo>
                  <a:pt x="159" y="280"/>
                </a:lnTo>
                <a:lnTo>
                  <a:pt x="170" y="285"/>
                </a:lnTo>
                <a:lnTo>
                  <a:pt x="170" y="285"/>
                </a:lnTo>
                <a:lnTo>
                  <a:pt x="171" y="287"/>
                </a:lnTo>
                <a:lnTo>
                  <a:pt x="171" y="287"/>
                </a:lnTo>
                <a:lnTo>
                  <a:pt x="170" y="285"/>
                </a:lnTo>
                <a:lnTo>
                  <a:pt x="170" y="285"/>
                </a:lnTo>
                <a:lnTo>
                  <a:pt x="156" y="277"/>
                </a:lnTo>
                <a:lnTo>
                  <a:pt x="156" y="277"/>
                </a:lnTo>
                <a:lnTo>
                  <a:pt x="154" y="277"/>
                </a:lnTo>
                <a:lnTo>
                  <a:pt x="154" y="277"/>
                </a:lnTo>
                <a:close/>
                <a:moveTo>
                  <a:pt x="260" y="181"/>
                </a:moveTo>
                <a:lnTo>
                  <a:pt x="260" y="181"/>
                </a:lnTo>
                <a:lnTo>
                  <a:pt x="260" y="179"/>
                </a:lnTo>
                <a:lnTo>
                  <a:pt x="260" y="179"/>
                </a:lnTo>
                <a:lnTo>
                  <a:pt x="255" y="175"/>
                </a:lnTo>
                <a:lnTo>
                  <a:pt x="255" y="175"/>
                </a:lnTo>
                <a:lnTo>
                  <a:pt x="246" y="168"/>
                </a:lnTo>
                <a:lnTo>
                  <a:pt x="246" y="168"/>
                </a:lnTo>
                <a:lnTo>
                  <a:pt x="222" y="156"/>
                </a:lnTo>
                <a:lnTo>
                  <a:pt x="222" y="156"/>
                </a:lnTo>
                <a:lnTo>
                  <a:pt x="213" y="154"/>
                </a:lnTo>
                <a:lnTo>
                  <a:pt x="213" y="154"/>
                </a:lnTo>
                <a:lnTo>
                  <a:pt x="187" y="153"/>
                </a:lnTo>
                <a:lnTo>
                  <a:pt x="187" y="153"/>
                </a:lnTo>
                <a:lnTo>
                  <a:pt x="184" y="153"/>
                </a:lnTo>
                <a:lnTo>
                  <a:pt x="184" y="153"/>
                </a:lnTo>
                <a:lnTo>
                  <a:pt x="176" y="154"/>
                </a:lnTo>
                <a:lnTo>
                  <a:pt x="176" y="154"/>
                </a:lnTo>
                <a:lnTo>
                  <a:pt x="162" y="161"/>
                </a:lnTo>
                <a:lnTo>
                  <a:pt x="162" y="161"/>
                </a:lnTo>
                <a:lnTo>
                  <a:pt x="160" y="162"/>
                </a:lnTo>
                <a:lnTo>
                  <a:pt x="160" y="162"/>
                </a:lnTo>
                <a:lnTo>
                  <a:pt x="153" y="168"/>
                </a:lnTo>
                <a:lnTo>
                  <a:pt x="146" y="176"/>
                </a:lnTo>
                <a:lnTo>
                  <a:pt x="146" y="176"/>
                </a:lnTo>
                <a:lnTo>
                  <a:pt x="143" y="184"/>
                </a:lnTo>
                <a:lnTo>
                  <a:pt x="143" y="184"/>
                </a:lnTo>
                <a:lnTo>
                  <a:pt x="148" y="187"/>
                </a:lnTo>
                <a:lnTo>
                  <a:pt x="148" y="187"/>
                </a:lnTo>
                <a:lnTo>
                  <a:pt x="162" y="192"/>
                </a:lnTo>
                <a:lnTo>
                  <a:pt x="162" y="192"/>
                </a:lnTo>
                <a:lnTo>
                  <a:pt x="183" y="198"/>
                </a:lnTo>
                <a:lnTo>
                  <a:pt x="183" y="198"/>
                </a:lnTo>
                <a:lnTo>
                  <a:pt x="195" y="200"/>
                </a:lnTo>
                <a:lnTo>
                  <a:pt x="208" y="200"/>
                </a:lnTo>
                <a:lnTo>
                  <a:pt x="208" y="200"/>
                </a:lnTo>
                <a:lnTo>
                  <a:pt x="213" y="200"/>
                </a:lnTo>
                <a:lnTo>
                  <a:pt x="213" y="200"/>
                </a:lnTo>
                <a:lnTo>
                  <a:pt x="222" y="198"/>
                </a:lnTo>
                <a:lnTo>
                  <a:pt x="222" y="198"/>
                </a:lnTo>
                <a:lnTo>
                  <a:pt x="231" y="195"/>
                </a:lnTo>
                <a:lnTo>
                  <a:pt x="242" y="191"/>
                </a:lnTo>
                <a:lnTo>
                  <a:pt x="242" y="191"/>
                </a:lnTo>
                <a:lnTo>
                  <a:pt x="250" y="187"/>
                </a:lnTo>
                <a:lnTo>
                  <a:pt x="258" y="183"/>
                </a:lnTo>
                <a:lnTo>
                  <a:pt x="258" y="183"/>
                </a:lnTo>
                <a:lnTo>
                  <a:pt x="260" y="181"/>
                </a:lnTo>
                <a:lnTo>
                  <a:pt x="260" y="181"/>
                </a:lnTo>
                <a:close/>
                <a:moveTo>
                  <a:pt x="201" y="290"/>
                </a:moveTo>
                <a:lnTo>
                  <a:pt x="201" y="290"/>
                </a:lnTo>
                <a:lnTo>
                  <a:pt x="201" y="287"/>
                </a:lnTo>
                <a:lnTo>
                  <a:pt x="201" y="287"/>
                </a:lnTo>
                <a:lnTo>
                  <a:pt x="197" y="277"/>
                </a:lnTo>
                <a:lnTo>
                  <a:pt x="197" y="277"/>
                </a:lnTo>
                <a:lnTo>
                  <a:pt x="195" y="273"/>
                </a:lnTo>
                <a:lnTo>
                  <a:pt x="195" y="273"/>
                </a:lnTo>
                <a:lnTo>
                  <a:pt x="187" y="258"/>
                </a:lnTo>
                <a:lnTo>
                  <a:pt x="187" y="258"/>
                </a:lnTo>
                <a:lnTo>
                  <a:pt x="181" y="250"/>
                </a:lnTo>
                <a:lnTo>
                  <a:pt x="181" y="250"/>
                </a:lnTo>
                <a:lnTo>
                  <a:pt x="175" y="244"/>
                </a:lnTo>
                <a:lnTo>
                  <a:pt x="175" y="244"/>
                </a:lnTo>
                <a:lnTo>
                  <a:pt x="170" y="239"/>
                </a:lnTo>
                <a:lnTo>
                  <a:pt x="170" y="239"/>
                </a:lnTo>
                <a:lnTo>
                  <a:pt x="157" y="232"/>
                </a:lnTo>
                <a:lnTo>
                  <a:pt x="157" y="232"/>
                </a:lnTo>
                <a:lnTo>
                  <a:pt x="145" y="225"/>
                </a:lnTo>
                <a:lnTo>
                  <a:pt x="130" y="222"/>
                </a:lnTo>
                <a:lnTo>
                  <a:pt x="130" y="222"/>
                </a:lnTo>
                <a:lnTo>
                  <a:pt x="130" y="222"/>
                </a:lnTo>
                <a:lnTo>
                  <a:pt x="130" y="222"/>
                </a:lnTo>
                <a:lnTo>
                  <a:pt x="130" y="228"/>
                </a:lnTo>
                <a:lnTo>
                  <a:pt x="130" y="228"/>
                </a:lnTo>
                <a:lnTo>
                  <a:pt x="132" y="241"/>
                </a:lnTo>
                <a:lnTo>
                  <a:pt x="132" y="241"/>
                </a:lnTo>
                <a:lnTo>
                  <a:pt x="134" y="246"/>
                </a:lnTo>
                <a:lnTo>
                  <a:pt x="137" y="250"/>
                </a:lnTo>
                <a:lnTo>
                  <a:pt x="137" y="250"/>
                </a:lnTo>
                <a:lnTo>
                  <a:pt x="143" y="260"/>
                </a:lnTo>
                <a:lnTo>
                  <a:pt x="151" y="268"/>
                </a:lnTo>
                <a:lnTo>
                  <a:pt x="151" y="268"/>
                </a:lnTo>
                <a:lnTo>
                  <a:pt x="165" y="279"/>
                </a:lnTo>
                <a:lnTo>
                  <a:pt x="165" y="279"/>
                </a:lnTo>
                <a:lnTo>
                  <a:pt x="175" y="284"/>
                </a:lnTo>
                <a:lnTo>
                  <a:pt x="184" y="287"/>
                </a:lnTo>
                <a:lnTo>
                  <a:pt x="184" y="287"/>
                </a:lnTo>
                <a:lnTo>
                  <a:pt x="187" y="288"/>
                </a:lnTo>
                <a:lnTo>
                  <a:pt x="187" y="288"/>
                </a:lnTo>
                <a:lnTo>
                  <a:pt x="194" y="290"/>
                </a:lnTo>
                <a:lnTo>
                  <a:pt x="201" y="290"/>
                </a:lnTo>
                <a:lnTo>
                  <a:pt x="201" y="290"/>
                </a:lnTo>
                <a:close/>
                <a:moveTo>
                  <a:pt x="225" y="287"/>
                </a:moveTo>
                <a:lnTo>
                  <a:pt x="225" y="287"/>
                </a:lnTo>
                <a:lnTo>
                  <a:pt x="225" y="287"/>
                </a:lnTo>
                <a:lnTo>
                  <a:pt x="225" y="287"/>
                </a:lnTo>
                <a:lnTo>
                  <a:pt x="235" y="284"/>
                </a:lnTo>
                <a:lnTo>
                  <a:pt x="242" y="280"/>
                </a:lnTo>
                <a:lnTo>
                  <a:pt x="242" y="280"/>
                </a:lnTo>
                <a:lnTo>
                  <a:pt x="260" y="268"/>
                </a:lnTo>
                <a:lnTo>
                  <a:pt x="260" y="268"/>
                </a:lnTo>
                <a:lnTo>
                  <a:pt x="263" y="265"/>
                </a:lnTo>
                <a:lnTo>
                  <a:pt x="263" y="265"/>
                </a:lnTo>
                <a:lnTo>
                  <a:pt x="266" y="255"/>
                </a:lnTo>
                <a:lnTo>
                  <a:pt x="266" y="255"/>
                </a:lnTo>
                <a:lnTo>
                  <a:pt x="272" y="239"/>
                </a:lnTo>
                <a:lnTo>
                  <a:pt x="272" y="239"/>
                </a:lnTo>
                <a:lnTo>
                  <a:pt x="276" y="227"/>
                </a:lnTo>
                <a:lnTo>
                  <a:pt x="276" y="214"/>
                </a:lnTo>
                <a:lnTo>
                  <a:pt x="276" y="214"/>
                </a:lnTo>
                <a:lnTo>
                  <a:pt x="276" y="213"/>
                </a:lnTo>
                <a:lnTo>
                  <a:pt x="276" y="213"/>
                </a:lnTo>
                <a:lnTo>
                  <a:pt x="274" y="214"/>
                </a:lnTo>
                <a:lnTo>
                  <a:pt x="274" y="214"/>
                </a:lnTo>
                <a:lnTo>
                  <a:pt x="266" y="217"/>
                </a:lnTo>
                <a:lnTo>
                  <a:pt x="258" y="222"/>
                </a:lnTo>
                <a:lnTo>
                  <a:pt x="258" y="222"/>
                </a:lnTo>
                <a:lnTo>
                  <a:pt x="250" y="228"/>
                </a:lnTo>
                <a:lnTo>
                  <a:pt x="244" y="235"/>
                </a:lnTo>
                <a:lnTo>
                  <a:pt x="244" y="235"/>
                </a:lnTo>
                <a:lnTo>
                  <a:pt x="238" y="243"/>
                </a:lnTo>
                <a:lnTo>
                  <a:pt x="235" y="250"/>
                </a:lnTo>
                <a:lnTo>
                  <a:pt x="235" y="250"/>
                </a:lnTo>
                <a:lnTo>
                  <a:pt x="228" y="263"/>
                </a:lnTo>
                <a:lnTo>
                  <a:pt x="228" y="263"/>
                </a:lnTo>
                <a:lnTo>
                  <a:pt x="225" y="271"/>
                </a:lnTo>
                <a:lnTo>
                  <a:pt x="224" y="277"/>
                </a:lnTo>
                <a:lnTo>
                  <a:pt x="224" y="277"/>
                </a:lnTo>
                <a:lnTo>
                  <a:pt x="224" y="279"/>
                </a:lnTo>
                <a:lnTo>
                  <a:pt x="224" y="279"/>
                </a:lnTo>
                <a:lnTo>
                  <a:pt x="225" y="287"/>
                </a:lnTo>
                <a:lnTo>
                  <a:pt x="225" y="287"/>
                </a:lnTo>
                <a:close/>
                <a:moveTo>
                  <a:pt x="195" y="227"/>
                </a:moveTo>
                <a:lnTo>
                  <a:pt x="195" y="227"/>
                </a:lnTo>
                <a:lnTo>
                  <a:pt x="203" y="235"/>
                </a:lnTo>
                <a:lnTo>
                  <a:pt x="211" y="244"/>
                </a:lnTo>
                <a:lnTo>
                  <a:pt x="211" y="244"/>
                </a:lnTo>
                <a:lnTo>
                  <a:pt x="216" y="235"/>
                </a:lnTo>
                <a:lnTo>
                  <a:pt x="222" y="227"/>
                </a:lnTo>
                <a:lnTo>
                  <a:pt x="222" y="227"/>
                </a:lnTo>
                <a:lnTo>
                  <a:pt x="208" y="225"/>
                </a:lnTo>
                <a:lnTo>
                  <a:pt x="195" y="227"/>
                </a:lnTo>
                <a:lnTo>
                  <a:pt x="195" y="227"/>
                </a:lnTo>
                <a:close/>
                <a:moveTo>
                  <a:pt x="121" y="427"/>
                </a:moveTo>
                <a:lnTo>
                  <a:pt x="121" y="427"/>
                </a:lnTo>
                <a:lnTo>
                  <a:pt x="127" y="427"/>
                </a:lnTo>
                <a:lnTo>
                  <a:pt x="134" y="426"/>
                </a:lnTo>
                <a:lnTo>
                  <a:pt x="134" y="426"/>
                </a:lnTo>
                <a:lnTo>
                  <a:pt x="143" y="424"/>
                </a:lnTo>
                <a:lnTo>
                  <a:pt x="153" y="419"/>
                </a:lnTo>
                <a:lnTo>
                  <a:pt x="153" y="419"/>
                </a:lnTo>
                <a:lnTo>
                  <a:pt x="164" y="413"/>
                </a:lnTo>
                <a:lnTo>
                  <a:pt x="164" y="413"/>
                </a:lnTo>
                <a:lnTo>
                  <a:pt x="178" y="405"/>
                </a:lnTo>
                <a:lnTo>
                  <a:pt x="178" y="405"/>
                </a:lnTo>
                <a:lnTo>
                  <a:pt x="190" y="394"/>
                </a:lnTo>
                <a:lnTo>
                  <a:pt x="200" y="381"/>
                </a:lnTo>
                <a:lnTo>
                  <a:pt x="200" y="381"/>
                </a:lnTo>
                <a:lnTo>
                  <a:pt x="201" y="381"/>
                </a:lnTo>
                <a:lnTo>
                  <a:pt x="201" y="381"/>
                </a:lnTo>
                <a:lnTo>
                  <a:pt x="192" y="389"/>
                </a:lnTo>
                <a:lnTo>
                  <a:pt x="192" y="389"/>
                </a:lnTo>
                <a:lnTo>
                  <a:pt x="186" y="396"/>
                </a:lnTo>
                <a:lnTo>
                  <a:pt x="186" y="396"/>
                </a:lnTo>
                <a:lnTo>
                  <a:pt x="178" y="403"/>
                </a:lnTo>
                <a:lnTo>
                  <a:pt x="168" y="410"/>
                </a:lnTo>
                <a:lnTo>
                  <a:pt x="157" y="414"/>
                </a:lnTo>
                <a:lnTo>
                  <a:pt x="148" y="419"/>
                </a:lnTo>
                <a:lnTo>
                  <a:pt x="148" y="419"/>
                </a:lnTo>
                <a:lnTo>
                  <a:pt x="130" y="424"/>
                </a:lnTo>
                <a:lnTo>
                  <a:pt x="130" y="424"/>
                </a:lnTo>
                <a:lnTo>
                  <a:pt x="123" y="426"/>
                </a:lnTo>
                <a:lnTo>
                  <a:pt x="123" y="426"/>
                </a:lnTo>
                <a:lnTo>
                  <a:pt x="121" y="427"/>
                </a:lnTo>
                <a:lnTo>
                  <a:pt x="121" y="427"/>
                </a:lnTo>
                <a:close/>
                <a:moveTo>
                  <a:pt x="78" y="137"/>
                </a:moveTo>
                <a:lnTo>
                  <a:pt x="78" y="137"/>
                </a:lnTo>
                <a:lnTo>
                  <a:pt x="78" y="137"/>
                </a:lnTo>
                <a:lnTo>
                  <a:pt x="78" y="137"/>
                </a:lnTo>
                <a:lnTo>
                  <a:pt x="78" y="138"/>
                </a:lnTo>
                <a:lnTo>
                  <a:pt x="78" y="138"/>
                </a:lnTo>
                <a:lnTo>
                  <a:pt x="82" y="151"/>
                </a:lnTo>
                <a:lnTo>
                  <a:pt x="82" y="151"/>
                </a:lnTo>
                <a:lnTo>
                  <a:pt x="86" y="159"/>
                </a:lnTo>
                <a:lnTo>
                  <a:pt x="86" y="159"/>
                </a:lnTo>
                <a:lnTo>
                  <a:pt x="93" y="168"/>
                </a:lnTo>
                <a:lnTo>
                  <a:pt x="93" y="168"/>
                </a:lnTo>
                <a:lnTo>
                  <a:pt x="99" y="175"/>
                </a:lnTo>
                <a:lnTo>
                  <a:pt x="99" y="175"/>
                </a:lnTo>
                <a:lnTo>
                  <a:pt x="100" y="176"/>
                </a:lnTo>
                <a:lnTo>
                  <a:pt x="100" y="176"/>
                </a:lnTo>
                <a:lnTo>
                  <a:pt x="99" y="173"/>
                </a:lnTo>
                <a:lnTo>
                  <a:pt x="99" y="173"/>
                </a:lnTo>
                <a:lnTo>
                  <a:pt x="93" y="165"/>
                </a:lnTo>
                <a:lnTo>
                  <a:pt x="88" y="156"/>
                </a:lnTo>
                <a:lnTo>
                  <a:pt x="88" y="156"/>
                </a:lnTo>
                <a:lnTo>
                  <a:pt x="85" y="149"/>
                </a:lnTo>
                <a:lnTo>
                  <a:pt x="85" y="149"/>
                </a:lnTo>
                <a:lnTo>
                  <a:pt x="78" y="138"/>
                </a:lnTo>
                <a:lnTo>
                  <a:pt x="78" y="138"/>
                </a:lnTo>
                <a:lnTo>
                  <a:pt x="78" y="137"/>
                </a:lnTo>
                <a:lnTo>
                  <a:pt x="78" y="137"/>
                </a:lnTo>
                <a:close/>
                <a:moveTo>
                  <a:pt x="25" y="254"/>
                </a:moveTo>
                <a:lnTo>
                  <a:pt x="25" y="254"/>
                </a:lnTo>
                <a:lnTo>
                  <a:pt x="36" y="244"/>
                </a:lnTo>
                <a:lnTo>
                  <a:pt x="36" y="244"/>
                </a:lnTo>
                <a:lnTo>
                  <a:pt x="45" y="235"/>
                </a:lnTo>
                <a:lnTo>
                  <a:pt x="45" y="235"/>
                </a:lnTo>
                <a:lnTo>
                  <a:pt x="58" y="225"/>
                </a:lnTo>
                <a:lnTo>
                  <a:pt x="58" y="225"/>
                </a:lnTo>
                <a:lnTo>
                  <a:pt x="69" y="219"/>
                </a:lnTo>
                <a:lnTo>
                  <a:pt x="69" y="219"/>
                </a:lnTo>
                <a:lnTo>
                  <a:pt x="58" y="224"/>
                </a:lnTo>
                <a:lnTo>
                  <a:pt x="45" y="233"/>
                </a:lnTo>
                <a:lnTo>
                  <a:pt x="33" y="244"/>
                </a:lnTo>
                <a:lnTo>
                  <a:pt x="25" y="254"/>
                </a:lnTo>
                <a:lnTo>
                  <a:pt x="25" y="254"/>
                </a:lnTo>
                <a:close/>
                <a:moveTo>
                  <a:pt x="129" y="178"/>
                </a:moveTo>
                <a:lnTo>
                  <a:pt x="129" y="178"/>
                </a:lnTo>
                <a:lnTo>
                  <a:pt x="127" y="178"/>
                </a:lnTo>
                <a:lnTo>
                  <a:pt x="127" y="178"/>
                </a:lnTo>
                <a:lnTo>
                  <a:pt x="118" y="172"/>
                </a:lnTo>
                <a:lnTo>
                  <a:pt x="110" y="164"/>
                </a:lnTo>
                <a:lnTo>
                  <a:pt x="110" y="164"/>
                </a:lnTo>
                <a:lnTo>
                  <a:pt x="105" y="159"/>
                </a:lnTo>
                <a:lnTo>
                  <a:pt x="100" y="153"/>
                </a:lnTo>
                <a:lnTo>
                  <a:pt x="100" y="153"/>
                </a:lnTo>
                <a:lnTo>
                  <a:pt x="99" y="148"/>
                </a:lnTo>
                <a:lnTo>
                  <a:pt x="99" y="148"/>
                </a:lnTo>
                <a:lnTo>
                  <a:pt x="97" y="146"/>
                </a:lnTo>
                <a:lnTo>
                  <a:pt x="97" y="146"/>
                </a:lnTo>
                <a:lnTo>
                  <a:pt x="97" y="148"/>
                </a:lnTo>
                <a:lnTo>
                  <a:pt x="97" y="148"/>
                </a:lnTo>
                <a:lnTo>
                  <a:pt x="102" y="156"/>
                </a:lnTo>
                <a:lnTo>
                  <a:pt x="107" y="162"/>
                </a:lnTo>
                <a:lnTo>
                  <a:pt x="107" y="162"/>
                </a:lnTo>
                <a:lnTo>
                  <a:pt x="116" y="172"/>
                </a:lnTo>
                <a:lnTo>
                  <a:pt x="127" y="179"/>
                </a:lnTo>
                <a:lnTo>
                  <a:pt x="127" y="179"/>
                </a:lnTo>
                <a:lnTo>
                  <a:pt x="127" y="179"/>
                </a:lnTo>
                <a:lnTo>
                  <a:pt x="127" y="179"/>
                </a:lnTo>
                <a:lnTo>
                  <a:pt x="129" y="178"/>
                </a:lnTo>
                <a:lnTo>
                  <a:pt x="129" y="178"/>
                </a:lnTo>
                <a:close/>
                <a:moveTo>
                  <a:pt x="88" y="61"/>
                </a:moveTo>
                <a:lnTo>
                  <a:pt x="88" y="61"/>
                </a:lnTo>
                <a:lnTo>
                  <a:pt x="88" y="61"/>
                </a:lnTo>
                <a:lnTo>
                  <a:pt x="88" y="61"/>
                </a:lnTo>
                <a:lnTo>
                  <a:pt x="88" y="63"/>
                </a:lnTo>
                <a:lnTo>
                  <a:pt x="88" y="63"/>
                </a:lnTo>
                <a:lnTo>
                  <a:pt x="83" y="69"/>
                </a:lnTo>
                <a:lnTo>
                  <a:pt x="83" y="69"/>
                </a:lnTo>
                <a:lnTo>
                  <a:pt x="78" y="80"/>
                </a:lnTo>
                <a:lnTo>
                  <a:pt x="75" y="93"/>
                </a:lnTo>
                <a:lnTo>
                  <a:pt x="75" y="93"/>
                </a:lnTo>
                <a:lnTo>
                  <a:pt x="75" y="99"/>
                </a:lnTo>
                <a:lnTo>
                  <a:pt x="75" y="99"/>
                </a:lnTo>
                <a:lnTo>
                  <a:pt x="78" y="90"/>
                </a:lnTo>
                <a:lnTo>
                  <a:pt x="78" y="90"/>
                </a:lnTo>
                <a:lnTo>
                  <a:pt x="82" y="80"/>
                </a:lnTo>
                <a:lnTo>
                  <a:pt x="82" y="80"/>
                </a:lnTo>
                <a:lnTo>
                  <a:pt x="85" y="71"/>
                </a:lnTo>
                <a:lnTo>
                  <a:pt x="85" y="71"/>
                </a:lnTo>
                <a:lnTo>
                  <a:pt x="88" y="61"/>
                </a:lnTo>
                <a:lnTo>
                  <a:pt x="88" y="61"/>
                </a:lnTo>
                <a:close/>
                <a:moveTo>
                  <a:pt x="201" y="347"/>
                </a:moveTo>
                <a:lnTo>
                  <a:pt x="201" y="347"/>
                </a:lnTo>
                <a:lnTo>
                  <a:pt x="194" y="361"/>
                </a:lnTo>
                <a:lnTo>
                  <a:pt x="184" y="375"/>
                </a:lnTo>
                <a:lnTo>
                  <a:pt x="184" y="375"/>
                </a:lnTo>
                <a:lnTo>
                  <a:pt x="184" y="375"/>
                </a:lnTo>
                <a:lnTo>
                  <a:pt x="184" y="375"/>
                </a:lnTo>
                <a:lnTo>
                  <a:pt x="184" y="375"/>
                </a:lnTo>
                <a:lnTo>
                  <a:pt x="184" y="375"/>
                </a:lnTo>
                <a:lnTo>
                  <a:pt x="192" y="367"/>
                </a:lnTo>
                <a:lnTo>
                  <a:pt x="197" y="359"/>
                </a:lnTo>
                <a:lnTo>
                  <a:pt x="197" y="359"/>
                </a:lnTo>
                <a:lnTo>
                  <a:pt x="200" y="353"/>
                </a:lnTo>
                <a:lnTo>
                  <a:pt x="201" y="347"/>
                </a:lnTo>
                <a:lnTo>
                  <a:pt x="201" y="347"/>
                </a:lnTo>
                <a:close/>
                <a:moveTo>
                  <a:pt x="257" y="383"/>
                </a:moveTo>
                <a:lnTo>
                  <a:pt x="257" y="383"/>
                </a:lnTo>
                <a:lnTo>
                  <a:pt x="254" y="380"/>
                </a:lnTo>
                <a:lnTo>
                  <a:pt x="254" y="380"/>
                </a:lnTo>
                <a:lnTo>
                  <a:pt x="242" y="370"/>
                </a:lnTo>
                <a:lnTo>
                  <a:pt x="231" y="359"/>
                </a:lnTo>
                <a:lnTo>
                  <a:pt x="231" y="359"/>
                </a:lnTo>
                <a:lnTo>
                  <a:pt x="230" y="359"/>
                </a:lnTo>
                <a:lnTo>
                  <a:pt x="230" y="359"/>
                </a:lnTo>
                <a:lnTo>
                  <a:pt x="231" y="361"/>
                </a:lnTo>
                <a:lnTo>
                  <a:pt x="231" y="361"/>
                </a:lnTo>
                <a:lnTo>
                  <a:pt x="241" y="372"/>
                </a:lnTo>
                <a:lnTo>
                  <a:pt x="241" y="372"/>
                </a:lnTo>
                <a:lnTo>
                  <a:pt x="244" y="375"/>
                </a:lnTo>
                <a:lnTo>
                  <a:pt x="244" y="375"/>
                </a:lnTo>
                <a:lnTo>
                  <a:pt x="257" y="383"/>
                </a:lnTo>
                <a:lnTo>
                  <a:pt x="257" y="383"/>
                </a:lnTo>
                <a:lnTo>
                  <a:pt x="257" y="383"/>
                </a:lnTo>
                <a:lnTo>
                  <a:pt x="257" y="383"/>
                </a:lnTo>
                <a:close/>
                <a:moveTo>
                  <a:pt x="208" y="252"/>
                </a:moveTo>
                <a:lnTo>
                  <a:pt x="208" y="252"/>
                </a:lnTo>
                <a:lnTo>
                  <a:pt x="209" y="250"/>
                </a:lnTo>
                <a:lnTo>
                  <a:pt x="209" y="250"/>
                </a:lnTo>
                <a:lnTo>
                  <a:pt x="209" y="247"/>
                </a:lnTo>
                <a:lnTo>
                  <a:pt x="208" y="246"/>
                </a:lnTo>
                <a:lnTo>
                  <a:pt x="208" y="246"/>
                </a:lnTo>
                <a:lnTo>
                  <a:pt x="198" y="235"/>
                </a:lnTo>
                <a:lnTo>
                  <a:pt x="198" y="235"/>
                </a:lnTo>
                <a:lnTo>
                  <a:pt x="198" y="235"/>
                </a:lnTo>
                <a:lnTo>
                  <a:pt x="198" y="235"/>
                </a:lnTo>
                <a:lnTo>
                  <a:pt x="198" y="235"/>
                </a:lnTo>
                <a:lnTo>
                  <a:pt x="198" y="235"/>
                </a:lnTo>
                <a:lnTo>
                  <a:pt x="201" y="243"/>
                </a:lnTo>
                <a:lnTo>
                  <a:pt x="201" y="243"/>
                </a:lnTo>
                <a:lnTo>
                  <a:pt x="203" y="244"/>
                </a:lnTo>
                <a:lnTo>
                  <a:pt x="203" y="244"/>
                </a:lnTo>
                <a:lnTo>
                  <a:pt x="208" y="252"/>
                </a:lnTo>
                <a:lnTo>
                  <a:pt x="208" y="252"/>
                </a:lnTo>
                <a:close/>
                <a:moveTo>
                  <a:pt x="190" y="220"/>
                </a:moveTo>
                <a:lnTo>
                  <a:pt x="190" y="220"/>
                </a:lnTo>
                <a:lnTo>
                  <a:pt x="192" y="220"/>
                </a:lnTo>
                <a:lnTo>
                  <a:pt x="192" y="220"/>
                </a:lnTo>
                <a:lnTo>
                  <a:pt x="213" y="222"/>
                </a:lnTo>
                <a:lnTo>
                  <a:pt x="213" y="222"/>
                </a:lnTo>
                <a:lnTo>
                  <a:pt x="220" y="220"/>
                </a:lnTo>
                <a:lnTo>
                  <a:pt x="227" y="219"/>
                </a:lnTo>
                <a:lnTo>
                  <a:pt x="227" y="219"/>
                </a:lnTo>
                <a:lnTo>
                  <a:pt x="228" y="219"/>
                </a:lnTo>
                <a:lnTo>
                  <a:pt x="228" y="219"/>
                </a:lnTo>
                <a:lnTo>
                  <a:pt x="228" y="217"/>
                </a:lnTo>
                <a:lnTo>
                  <a:pt x="228" y="217"/>
                </a:lnTo>
                <a:lnTo>
                  <a:pt x="219" y="219"/>
                </a:lnTo>
                <a:lnTo>
                  <a:pt x="209" y="220"/>
                </a:lnTo>
                <a:lnTo>
                  <a:pt x="209" y="220"/>
                </a:lnTo>
                <a:lnTo>
                  <a:pt x="190" y="220"/>
                </a:lnTo>
                <a:lnTo>
                  <a:pt x="190" y="220"/>
                </a:lnTo>
                <a:close/>
                <a:moveTo>
                  <a:pt x="173" y="224"/>
                </a:moveTo>
                <a:lnTo>
                  <a:pt x="173" y="224"/>
                </a:lnTo>
                <a:lnTo>
                  <a:pt x="184" y="233"/>
                </a:lnTo>
                <a:lnTo>
                  <a:pt x="195" y="244"/>
                </a:lnTo>
                <a:lnTo>
                  <a:pt x="195" y="244"/>
                </a:lnTo>
                <a:lnTo>
                  <a:pt x="190" y="238"/>
                </a:lnTo>
                <a:lnTo>
                  <a:pt x="186" y="232"/>
                </a:lnTo>
                <a:lnTo>
                  <a:pt x="179" y="227"/>
                </a:lnTo>
                <a:lnTo>
                  <a:pt x="173" y="224"/>
                </a:lnTo>
                <a:lnTo>
                  <a:pt x="173" y="224"/>
                </a:lnTo>
                <a:close/>
                <a:moveTo>
                  <a:pt x="225" y="291"/>
                </a:moveTo>
                <a:lnTo>
                  <a:pt x="225" y="291"/>
                </a:lnTo>
                <a:lnTo>
                  <a:pt x="238" y="288"/>
                </a:lnTo>
                <a:lnTo>
                  <a:pt x="249" y="280"/>
                </a:lnTo>
                <a:lnTo>
                  <a:pt x="249" y="280"/>
                </a:lnTo>
                <a:lnTo>
                  <a:pt x="238" y="287"/>
                </a:lnTo>
                <a:lnTo>
                  <a:pt x="225" y="290"/>
                </a:lnTo>
                <a:lnTo>
                  <a:pt x="225" y="290"/>
                </a:lnTo>
                <a:lnTo>
                  <a:pt x="225" y="291"/>
                </a:lnTo>
                <a:lnTo>
                  <a:pt x="225" y="291"/>
                </a:lnTo>
                <a:close/>
                <a:moveTo>
                  <a:pt x="367" y="386"/>
                </a:moveTo>
                <a:lnTo>
                  <a:pt x="367" y="386"/>
                </a:lnTo>
                <a:lnTo>
                  <a:pt x="367" y="386"/>
                </a:lnTo>
                <a:lnTo>
                  <a:pt x="367" y="386"/>
                </a:lnTo>
                <a:lnTo>
                  <a:pt x="377" y="381"/>
                </a:lnTo>
                <a:lnTo>
                  <a:pt x="377" y="381"/>
                </a:lnTo>
                <a:lnTo>
                  <a:pt x="377" y="380"/>
                </a:lnTo>
                <a:lnTo>
                  <a:pt x="377" y="380"/>
                </a:lnTo>
                <a:lnTo>
                  <a:pt x="384" y="372"/>
                </a:lnTo>
                <a:lnTo>
                  <a:pt x="384" y="372"/>
                </a:lnTo>
                <a:lnTo>
                  <a:pt x="386" y="370"/>
                </a:lnTo>
                <a:lnTo>
                  <a:pt x="386" y="370"/>
                </a:lnTo>
                <a:lnTo>
                  <a:pt x="384" y="370"/>
                </a:lnTo>
                <a:lnTo>
                  <a:pt x="384" y="370"/>
                </a:lnTo>
                <a:lnTo>
                  <a:pt x="375" y="378"/>
                </a:lnTo>
                <a:lnTo>
                  <a:pt x="375" y="378"/>
                </a:lnTo>
                <a:lnTo>
                  <a:pt x="369" y="385"/>
                </a:lnTo>
                <a:lnTo>
                  <a:pt x="369" y="385"/>
                </a:lnTo>
                <a:lnTo>
                  <a:pt x="367" y="386"/>
                </a:lnTo>
                <a:lnTo>
                  <a:pt x="367" y="386"/>
                </a:lnTo>
                <a:close/>
                <a:moveTo>
                  <a:pt x="88" y="75"/>
                </a:moveTo>
                <a:lnTo>
                  <a:pt x="88" y="75"/>
                </a:lnTo>
                <a:lnTo>
                  <a:pt x="89" y="75"/>
                </a:lnTo>
                <a:lnTo>
                  <a:pt x="89" y="75"/>
                </a:lnTo>
                <a:lnTo>
                  <a:pt x="93" y="64"/>
                </a:lnTo>
                <a:lnTo>
                  <a:pt x="99" y="55"/>
                </a:lnTo>
                <a:lnTo>
                  <a:pt x="99" y="55"/>
                </a:lnTo>
                <a:lnTo>
                  <a:pt x="100" y="52"/>
                </a:lnTo>
                <a:lnTo>
                  <a:pt x="100" y="52"/>
                </a:lnTo>
                <a:lnTo>
                  <a:pt x="93" y="63"/>
                </a:lnTo>
                <a:lnTo>
                  <a:pt x="86" y="75"/>
                </a:lnTo>
                <a:lnTo>
                  <a:pt x="86" y="75"/>
                </a:lnTo>
                <a:lnTo>
                  <a:pt x="88" y="75"/>
                </a:lnTo>
                <a:lnTo>
                  <a:pt x="88" y="75"/>
                </a:lnTo>
                <a:close/>
                <a:moveTo>
                  <a:pt x="280" y="52"/>
                </a:moveTo>
                <a:lnTo>
                  <a:pt x="280" y="52"/>
                </a:lnTo>
                <a:lnTo>
                  <a:pt x="280" y="52"/>
                </a:lnTo>
                <a:lnTo>
                  <a:pt x="280" y="52"/>
                </a:lnTo>
                <a:lnTo>
                  <a:pt x="280" y="52"/>
                </a:lnTo>
                <a:lnTo>
                  <a:pt x="280" y="52"/>
                </a:lnTo>
                <a:lnTo>
                  <a:pt x="274" y="44"/>
                </a:lnTo>
                <a:lnTo>
                  <a:pt x="274" y="44"/>
                </a:lnTo>
                <a:lnTo>
                  <a:pt x="265" y="34"/>
                </a:lnTo>
                <a:lnTo>
                  <a:pt x="265" y="34"/>
                </a:lnTo>
                <a:lnTo>
                  <a:pt x="258" y="31"/>
                </a:lnTo>
                <a:lnTo>
                  <a:pt x="258" y="31"/>
                </a:lnTo>
                <a:lnTo>
                  <a:pt x="269" y="41"/>
                </a:lnTo>
                <a:lnTo>
                  <a:pt x="280" y="52"/>
                </a:lnTo>
                <a:lnTo>
                  <a:pt x="280" y="52"/>
                </a:lnTo>
                <a:close/>
                <a:moveTo>
                  <a:pt x="184" y="225"/>
                </a:moveTo>
                <a:lnTo>
                  <a:pt x="184" y="225"/>
                </a:lnTo>
                <a:lnTo>
                  <a:pt x="195" y="236"/>
                </a:lnTo>
                <a:lnTo>
                  <a:pt x="195" y="236"/>
                </a:lnTo>
                <a:lnTo>
                  <a:pt x="195" y="235"/>
                </a:lnTo>
                <a:lnTo>
                  <a:pt x="195" y="235"/>
                </a:lnTo>
                <a:lnTo>
                  <a:pt x="189" y="227"/>
                </a:lnTo>
                <a:lnTo>
                  <a:pt x="189" y="227"/>
                </a:lnTo>
                <a:lnTo>
                  <a:pt x="187" y="225"/>
                </a:lnTo>
                <a:lnTo>
                  <a:pt x="187" y="225"/>
                </a:lnTo>
                <a:lnTo>
                  <a:pt x="184" y="225"/>
                </a:lnTo>
                <a:lnTo>
                  <a:pt x="184" y="225"/>
                </a:lnTo>
                <a:close/>
                <a:moveTo>
                  <a:pt x="104" y="183"/>
                </a:moveTo>
                <a:lnTo>
                  <a:pt x="104" y="183"/>
                </a:lnTo>
                <a:lnTo>
                  <a:pt x="104" y="183"/>
                </a:lnTo>
                <a:lnTo>
                  <a:pt x="104" y="183"/>
                </a:lnTo>
                <a:lnTo>
                  <a:pt x="105" y="184"/>
                </a:lnTo>
                <a:lnTo>
                  <a:pt x="105" y="184"/>
                </a:lnTo>
                <a:lnTo>
                  <a:pt x="118" y="195"/>
                </a:lnTo>
                <a:lnTo>
                  <a:pt x="118" y="195"/>
                </a:lnTo>
                <a:lnTo>
                  <a:pt x="121" y="197"/>
                </a:lnTo>
                <a:lnTo>
                  <a:pt x="121" y="197"/>
                </a:lnTo>
                <a:lnTo>
                  <a:pt x="121" y="197"/>
                </a:lnTo>
                <a:lnTo>
                  <a:pt x="121" y="197"/>
                </a:lnTo>
                <a:lnTo>
                  <a:pt x="121" y="197"/>
                </a:lnTo>
                <a:lnTo>
                  <a:pt x="121" y="195"/>
                </a:lnTo>
                <a:lnTo>
                  <a:pt x="121" y="195"/>
                </a:lnTo>
                <a:lnTo>
                  <a:pt x="112" y="187"/>
                </a:lnTo>
                <a:lnTo>
                  <a:pt x="112" y="187"/>
                </a:lnTo>
                <a:lnTo>
                  <a:pt x="104" y="183"/>
                </a:lnTo>
                <a:lnTo>
                  <a:pt x="104" y="183"/>
                </a:lnTo>
                <a:close/>
                <a:moveTo>
                  <a:pt x="317" y="396"/>
                </a:moveTo>
                <a:lnTo>
                  <a:pt x="317" y="396"/>
                </a:lnTo>
                <a:lnTo>
                  <a:pt x="317" y="396"/>
                </a:lnTo>
                <a:lnTo>
                  <a:pt x="317" y="396"/>
                </a:lnTo>
                <a:lnTo>
                  <a:pt x="312" y="396"/>
                </a:lnTo>
                <a:lnTo>
                  <a:pt x="312" y="396"/>
                </a:lnTo>
                <a:lnTo>
                  <a:pt x="312" y="396"/>
                </a:lnTo>
                <a:lnTo>
                  <a:pt x="312" y="396"/>
                </a:lnTo>
                <a:lnTo>
                  <a:pt x="309" y="396"/>
                </a:lnTo>
                <a:lnTo>
                  <a:pt x="309" y="396"/>
                </a:lnTo>
                <a:lnTo>
                  <a:pt x="306" y="394"/>
                </a:lnTo>
                <a:lnTo>
                  <a:pt x="306" y="394"/>
                </a:lnTo>
                <a:lnTo>
                  <a:pt x="295" y="394"/>
                </a:lnTo>
                <a:lnTo>
                  <a:pt x="295" y="394"/>
                </a:lnTo>
                <a:lnTo>
                  <a:pt x="295" y="394"/>
                </a:lnTo>
                <a:lnTo>
                  <a:pt x="295" y="394"/>
                </a:lnTo>
                <a:lnTo>
                  <a:pt x="293" y="392"/>
                </a:lnTo>
                <a:lnTo>
                  <a:pt x="293" y="392"/>
                </a:lnTo>
                <a:lnTo>
                  <a:pt x="298" y="396"/>
                </a:lnTo>
                <a:lnTo>
                  <a:pt x="298" y="396"/>
                </a:lnTo>
                <a:lnTo>
                  <a:pt x="302" y="396"/>
                </a:lnTo>
                <a:lnTo>
                  <a:pt x="302" y="396"/>
                </a:lnTo>
                <a:lnTo>
                  <a:pt x="317" y="396"/>
                </a:lnTo>
                <a:lnTo>
                  <a:pt x="317" y="396"/>
                </a:lnTo>
                <a:close/>
                <a:moveTo>
                  <a:pt x="146" y="194"/>
                </a:moveTo>
                <a:lnTo>
                  <a:pt x="146" y="194"/>
                </a:lnTo>
                <a:lnTo>
                  <a:pt x="151" y="197"/>
                </a:lnTo>
                <a:lnTo>
                  <a:pt x="151" y="197"/>
                </a:lnTo>
                <a:lnTo>
                  <a:pt x="154" y="198"/>
                </a:lnTo>
                <a:lnTo>
                  <a:pt x="154" y="198"/>
                </a:lnTo>
                <a:lnTo>
                  <a:pt x="164" y="200"/>
                </a:lnTo>
                <a:lnTo>
                  <a:pt x="164" y="200"/>
                </a:lnTo>
                <a:lnTo>
                  <a:pt x="168" y="202"/>
                </a:lnTo>
                <a:lnTo>
                  <a:pt x="168" y="202"/>
                </a:lnTo>
                <a:lnTo>
                  <a:pt x="146" y="194"/>
                </a:lnTo>
                <a:lnTo>
                  <a:pt x="146" y="194"/>
                </a:lnTo>
                <a:close/>
                <a:moveTo>
                  <a:pt x="201" y="377"/>
                </a:moveTo>
                <a:lnTo>
                  <a:pt x="201" y="377"/>
                </a:lnTo>
                <a:lnTo>
                  <a:pt x="201" y="377"/>
                </a:lnTo>
                <a:lnTo>
                  <a:pt x="201" y="377"/>
                </a:lnTo>
                <a:lnTo>
                  <a:pt x="203" y="375"/>
                </a:lnTo>
                <a:lnTo>
                  <a:pt x="203" y="375"/>
                </a:lnTo>
                <a:lnTo>
                  <a:pt x="211" y="366"/>
                </a:lnTo>
                <a:lnTo>
                  <a:pt x="211" y="366"/>
                </a:lnTo>
                <a:lnTo>
                  <a:pt x="216" y="356"/>
                </a:lnTo>
                <a:lnTo>
                  <a:pt x="216" y="356"/>
                </a:lnTo>
                <a:lnTo>
                  <a:pt x="216" y="355"/>
                </a:lnTo>
                <a:lnTo>
                  <a:pt x="216" y="355"/>
                </a:lnTo>
                <a:lnTo>
                  <a:pt x="216" y="353"/>
                </a:lnTo>
                <a:lnTo>
                  <a:pt x="216" y="353"/>
                </a:lnTo>
                <a:lnTo>
                  <a:pt x="216" y="355"/>
                </a:lnTo>
                <a:lnTo>
                  <a:pt x="216" y="355"/>
                </a:lnTo>
                <a:lnTo>
                  <a:pt x="209" y="366"/>
                </a:lnTo>
                <a:lnTo>
                  <a:pt x="203" y="375"/>
                </a:lnTo>
                <a:lnTo>
                  <a:pt x="203" y="375"/>
                </a:lnTo>
                <a:lnTo>
                  <a:pt x="201" y="377"/>
                </a:lnTo>
                <a:lnTo>
                  <a:pt x="201" y="377"/>
                </a:lnTo>
                <a:close/>
                <a:moveTo>
                  <a:pt x="115" y="175"/>
                </a:moveTo>
                <a:lnTo>
                  <a:pt x="115" y="175"/>
                </a:lnTo>
                <a:lnTo>
                  <a:pt x="119" y="179"/>
                </a:lnTo>
                <a:lnTo>
                  <a:pt x="126" y="184"/>
                </a:lnTo>
                <a:lnTo>
                  <a:pt x="126" y="184"/>
                </a:lnTo>
                <a:lnTo>
                  <a:pt x="126" y="184"/>
                </a:lnTo>
                <a:lnTo>
                  <a:pt x="126" y="184"/>
                </a:lnTo>
                <a:lnTo>
                  <a:pt x="115" y="175"/>
                </a:lnTo>
                <a:lnTo>
                  <a:pt x="115" y="175"/>
                </a:lnTo>
                <a:close/>
                <a:moveTo>
                  <a:pt x="159" y="195"/>
                </a:moveTo>
                <a:lnTo>
                  <a:pt x="159" y="195"/>
                </a:lnTo>
                <a:lnTo>
                  <a:pt x="149" y="191"/>
                </a:lnTo>
                <a:lnTo>
                  <a:pt x="142" y="187"/>
                </a:lnTo>
                <a:lnTo>
                  <a:pt x="142" y="187"/>
                </a:lnTo>
                <a:lnTo>
                  <a:pt x="140" y="187"/>
                </a:lnTo>
                <a:lnTo>
                  <a:pt x="140" y="187"/>
                </a:lnTo>
                <a:lnTo>
                  <a:pt x="140" y="187"/>
                </a:lnTo>
                <a:lnTo>
                  <a:pt x="140" y="187"/>
                </a:lnTo>
                <a:lnTo>
                  <a:pt x="149" y="192"/>
                </a:lnTo>
                <a:lnTo>
                  <a:pt x="159" y="195"/>
                </a:lnTo>
                <a:lnTo>
                  <a:pt x="159" y="195"/>
                </a:lnTo>
                <a:close/>
                <a:moveTo>
                  <a:pt x="328" y="388"/>
                </a:moveTo>
                <a:lnTo>
                  <a:pt x="328" y="388"/>
                </a:lnTo>
                <a:lnTo>
                  <a:pt x="339" y="388"/>
                </a:lnTo>
                <a:lnTo>
                  <a:pt x="348" y="385"/>
                </a:lnTo>
                <a:lnTo>
                  <a:pt x="348" y="385"/>
                </a:lnTo>
                <a:lnTo>
                  <a:pt x="348" y="385"/>
                </a:lnTo>
                <a:lnTo>
                  <a:pt x="348" y="385"/>
                </a:lnTo>
                <a:lnTo>
                  <a:pt x="328" y="388"/>
                </a:lnTo>
                <a:lnTo>
                  <a:pt x="328" y="388"/>
                </a:lnTo>
                <a:close/>
                <a:moveTo>
                  <a:pt x="279" y="170"/>
                </a:moveTo>
                <a:lnTo>
                  <a:pt x="279" y="170"/>
                </a:lnTo>
                <a:lnTo>
                  <a:pt x="282" y="165"/>
                </a:lnTo>
                <a:lnTo>
                  <a:pt x="287" y="157"/>
                </a:lnTo>
                <a:lnTo>
                  <a:pt x="291" y="149"/>
                </a:lnTo>
                <a:lnTo>
                  <a:pt x="293" y="145"/>
                </a:lnTo>
                <a:lnTo>
                  <a:pt x="293" y="145"/>
                </a:lnTo>
                <a:lnTo>
                  <a:pt x="287" y="157"/>
                </a:lnTo>
                <a:lnTo>
                  <a:pt x="287" y="157"/>
                </a:lnTo>
                <a:lnTo>
                  <a:pt x="279" y="170"/>
                </a:lnTo>
                <a:lnTo>
                  <a:pt x="279" y="170"/>
                </a:lnTo>
                <a:close/>
                <a:moveTo>
                  <a:pt x="80" y="118"/>
                </a:moveTo>
                <a:lnTo>
                  <a:pt x="80" y="118"/>
                </a:lnTo>
                <a:lnTo>
                  <a:pt x="80" y="127"/>
                </a:lnTo>
                <a:lnTo>
                  <a:pt x="80" y="134"/>
                </a:lnTo>
                <a:lnTo>
                  <a:pt x="82" y="138"/>
                </a:lnTo>
                <a:lnTo>
                  <a:pt x="82" y="138"/>
                </a:lnTo>
                <a:lnTo>
                  <a:pt x="80" y="127"/>
                </a:lnTo>
                <a:lnTo>
                  <a:pt x="80" y="118"/>
                </a:lnTo>
                <a:lnTo>
                  <a:pt x="80" y="118"/>
                </a:lnTo>
                <a:close/>
                <a:moveTo>
                  <a:pt x="342" y="392"/>
                </a:moveTo>
                <a:lnTo>
                  <a:pt x="342" y="392"/>
                </a:lnTo>
                <a:lnTo>
                  <a:pt x="342" y="392"/>
                </a:lnTo>
                <a:lnTo>
                  <a:pt x="342" y="392"/>
                </a:lnTo>
                <a:lnTo>
                  <a:pt x="351" y="391"/>
                </a:lnTo>
                <a:lnTo>
                  <a:pt x="351" y="391"/>
                </a:lnTo>
                <a:lnTo>
                  <a:pt x="354" y="389"/>
                </a:lnTo>
                <a:lnTo>
                  <a:pt x="358" y="388"/>
                </a:lnTo>
                <a:lnTo>
                  <a:pt x="358" y="388"/>
                </a:lnTo>
                <a:lnTo>
                  <a:pt x="342" y="392"/>
                </a:lnTo>
                <a:lnTo>
                  <a:pt x="342" y="392"/>
                </a:lnTo>
                <a:close/>
                <a:moveTo>
                  <a:pt x="238" y="198"/>
                </a:moveTo>
                <a:lnTo>
                  <a:pt x="238" y="198"/>
                </a:lnTo>
                <a:lnTo>
                  <a:pt x="244" y="197"/>
                </a:lnTo>
                <a:lnTo>
                  <a:pt x="250" y="194"/>
                </a:lnTo>
                <a:lnTo>
                  <a:pt x="250" y="194"/>
                </a:lnTo>
                <a:lnTo>
                  <a:pt x="238" y="198"/>
                </a:lnTo>
                <a:lnTo>
                  <a:pt x="238" y="198"/>
                </a:lnTo>
                <a:close/>
                <a:moveTo>
                  <a:pt x="85" y="219"/>
                </a:moveTo>
                <a:lnTo>
                  <a:pt x="85" y="219"/>
                </a:lnTo>
                <a:lnTo>
                  <a:pt x="69" y="225"/>
                </a:lnTo>
                <a:lnTo>
                  <a:pt x="69" y="225"/>
                </a:lnTo>
                <a:lnTo>
                  <a:pt x="77" y="222"/>
                </a:lnTo>
                <a:lnTo>
                  <a:pt x="85" y="219"/>
                </a:lnTo>
                <a:lnTo>
                  <a:pt x="85" y="219"/>
                </a:lnTo>
                <a:close/>
                <a:moveTo>
                  <a:pt x="198" y="265"/>
                </a:moveTo>
                <a:lnTo>
                  <a:pt x="198" y="265"/>
                </a:lnTo>
                <a:lnTo>
                  <a:pt x="198" y="265"/>
                </a:lnTo>
                <a:lnTo>
                  <a:pt x="198" y="265"/>
                </a:lnTo>
                <a:lnTo>
                  <a:pt x="201" y="271"/>
                </a:lnTo>
                <a:lnTo>
                  <a:pt x="201" y="271"/>
                </a:lnTo>
                <a:lnTo>
                  <a:pt x="203" y="277"/>
                </a:lnTo>
                <a:lnTo>
                  <a:pt x="203" y="277"/>
                </a:lnTo>
                <a:lnTo>
                  <a:pt x="203" y="274"/>
                </a:lnTo>
                <a:lnTo>
                  <a:pt x="203" y="274"/>
                </a:lnTo>
                <a:lnTo>
                  <a:pt x="200" y="266"/>
                </a:lnTo>
                <a:lnTo>
                  <a:pt x="200" y="266"/>
                </a:lnTo>
                <a:lnTo>
                  <a:pt x="198" y="265"/>
                </a:lnTo>
                <a:lnTo>
                  <a:pt x="198" y="265"/>
                </a:lnTo>
                <a:close/>
                <a:moveTo>
                  <a:pt x="78" y="102"/>
                </a:moveTo>
                <a:lnTo>
                  <a:pt x="78" y="102"/>
                </a:lnTo>
                <a:lnTo>
                  <a:pt x="77" y="112"/>
                </a:lnTo>
                <a:lnTo>
                  <a:pt x="75" y="121"/>
                </a:lnTo>
                <a:lnTo>
                  <a:pt x="75" y="121"/>
                </a:lnTo>
                <a:lnTo>
                  <a:pt x="78" y="102"/>
                </a:lnTo>
                <a:lnTo>
                  <a:pt x="78" y="102"/>
                </a:lnTo>
                <a:close/>
                <a:moveTo>
                  <a:pt x="298" y="104"/>
                </a:moveTo>
                <a:lnTo>
                  <a:pt x="298" y="104"/>
                </a:lnTo>
                <a:lnTo>
                  <a:pt x="298" y="121"/>
                </a:lnTo>
                <a:lnTo>
                  <a:pt x="298" y="121"/>
                </a:lnTo>
                <a:lnTo>
                  <a:pt x="298" y="113"/>
                </a:lnTo>
                <a:lnTo>
                  <a:pt x="298" y="104"/>
                </a:lnTo>
                <a:lnTo>
                  <a:pt x="298" y="104"/>
                </a:lnTo>
                <a:close/>
                <a:moveTo>
                  <a:pt x="238" y="293"/>
                </a:moveTo>
                <a:lnTo>
                  <a:pt x="238" y="293"/>
                </a:lnTo>
                <a:lnTo>
                  <a:pt x="246" y="290"/>
                </a:lnTo>
                <a:lnTo>
                  <a:pt x="250" y="287"/>
                </a:lnTo>
                <a:lnTo>
                  <a:pt x="250" y="287"/>
                </a:lnTo>
                <a:lnTo>
                  <a:pt x="238" y="293"/>
                </a:lnTo>
                <a:lnTo>
                  <a:pt x="238" y="293"/>
                </a:lnTo>
                <a:close/>
                <a:moveTo>
                  <a:pt x="293" y="383"/>
                </a:moveTo>
                <a:lnTo>
                  <a:pt x="293" y="383"/>
                </a:lnTo>
                <a:lnTo>
                  <a:pt x="298" y="385"/>
                </a:lnTo>
                <a:lnTo>
                  <a:pt x="304" y="385"/>
                </a:lnTo>
                <a:lnTo>
                  <a:pt x="304" y="385"/>
                </a:lnTo>
                <a:lnTo>
                  <a:pt x="293" y="383"/>
                </a:lnTo>
                <a:lnTo>
                  <a:pt x="293" y="383"/>
                </a:lnTo>
                <a:close/>
                <a:moveTo>
                  <a:pt x="304" y="149"/>
                </a:moveTo>
                <a:lnTo>
                  <a:pt x="304" y="149"/>
                </a:lnTo>
                <a:lnTo>
                  <a:pt x="298" y="164"/>
                </a:lnTo>
                <a:lnTo>
                  <a:pt x="298" y="164"/>
                </a:lnTo>
                <a:lnTo>
                  <a:pt x="301" y="157"/>
                </a:lnTo>
                <a:lnTo>
                  <a:pt x="304" y="149"/>
                </a:lnTo>
                <a:lnTo>
                  <a:pt x="304" y="149"/>
                </a:lnTo>
                <a:close/>
                <a:moveTo>
                  <a:pt x="216" y="208"/>
                </a:moveTo>
                <a:lnTo>
                  <a:pt x="216" y="208"/>
                </a:lnTo>
                <a:lnTo>
                  <a:pt x="200" y="209"/>
                </a:lnTo>
                <a:lnTo>
                  <a:pt x="200" y="209"/>
                </a:lnTo>
                <a:lnTo>
                  <a:pt x="216" y="208"/>
                </a:lnTo>
                <a:lnTo>
                  <a:pt x="216" y="208"/>
                </a:lnTo>
                <a:close/>
                <a:moveTo>
                  <a:pt x="181" y="206"/>
                </a:moveTo>
                <a:lnTo>
                  <a:pt x="181" y="206"/>
                </a:lnTo>
                <a:lnTo>
                  <a:pt x="181" y="208"/>
                </a:lnTo>
                <a:lnTo>
                  <a:pt x="181" y="208"/>
                </a:lnTo>
                <a:lnTo>
                  <a:pt x="189" y="209"/>
                </a:lnTo>
                <a:lnTo>
                  <a:pt x="189" y="209"/>
                </a:lnTo>
                <a:lnTo>
                  <a:pt x="192" y="208"/>
                </a:lnTo>
                <a:lnTo>
                  <a:pt x="192" y="208"/>
                </a:lnTo>
                <a:lnTo>
                  <a:pt x="181" y="206"/>
                </a:lnTo>
                <a:lnTo>
                  <a:pt x="181" y="206"/>
                </a:lnTo>
                <a:close/>
                <a:moveTo>
                  <a:pt x="91" y="137"/>
                </a:moveTo>
                <a:lnTo>
                  <a:pt x="91" y="137"/>
                </a:lnTo>
                <a:lnTo>
                  <a:pt x="89" y="132"/>
                </a:lnTo>
                <a:lnTo>
                  <a:pt x="88" y="127"/>
                </a:lnTo>
                <a:lnTo>
                  <a:pt x="88" y="127"/>
                </a:lnTo>
                <a:lnTo>
                  <a:pt x="89" y="132"/>
                </a:lnTo>
                <a:lnTo>
                  <a:pt x="91" y="137"/>
                </a:lnTo>
                <a:lnTo>
                  <a:pt x="91" y="137"/>
                </a:lnTo>
                <a:close/>
                <a:moveTo>
                  <a:pt x="269" y="194"/>
                </a:moveTo>
                <a:lnTo>
                  <a:pt x="269" y="194"/>
                </a:lnTo>
                <a:lnTo>
                  <a:pt x="263" y="198"/>
                </a:lnTo>
                <a:lnTo>
                  <a:pt x="263" y="198"/>
                </a:lnTo>
                <a:lnTo>
                  <a:pt x="265" y="198"/>
                </a:lnTo>
                <a:lnTo>
                  <a:pt x="265" y="198"/>
                </a:lnTo>
                <a:lnTo>
                  <a:pt x="269" y="194"/>
                </a:lnTo>
                <a:lnTo>
                  <a:pt x="269" y="194"/>
                </a:lnTo>
                <a:lnTo>
                  <a:pt x="269" y="194"/>
                </a:lnTo>
                <a:lnTo>
                  <a:pt x="269" y="194"/>
                </a:lnTo>
                <a:lnTo>
                  <a:pt x="269" y="194"/>
                </a:lnTo>
                <a:close/>
                <a:moveTo>
                  <a:pt x="181" y="244"/>
                </a:moveTo>
                <a:lnTo>
                  <a:pt x="181" y="244"/>
                </a:lnTo>
                <a:lnTo>
                  <a:pt x="178" y="239"/>
                </a:lnTo>
                <a:lnTo>
                  <a:pt x="171" y="235"/>
                </a:lnTo>
                <a:lnTo>
                  <a:pt x="171" y="235"/>
                </a:lnTo>
                <a:lnTo>
                  <a:pt x="181" y="244"/>
                </a:lnTo>
                <a:lnTo>
                  <a:pt x="181" y="244"/>
                </a:lnTo>
                <a:close/>
                <a:moveTo>
                  <a:pt x="238" y="347"/>
                </a:moveTo>
                <a:lnTo>
                  <a:pt x="238" y="347"/>
                </a:lnTo>
                <a:lnTo>
                  <a:pt x="238" y="348"/>
                </a:lnTo>
                <a:lnTo>
                  <a:pt x="239" y="350"/>
                </a:lnTo>
                <a:lnTo>
                  <a:pt x="239" y="350"/>
                </a:lnTo>
                <a:lnTo>
                  <a:pt x="241" y="351"/>
                </a:lnTo>
                <a:lnTo>
                  <a:pt x="241" y="351"/>
                </a:lnTo>
                <a:lnTo>
                  <a:pt x="244" y="353"/>
                </a:lnTo>
                <a:lnTo>
                  <a:pt x="244" y="353"/>
                </a:lnTo>
                <a:lnTo>
                  <a:pt x="238" y="347"/>
                </a:lnTo>
                <a:lnTo>
                  <a:pt x="238" y="347"/>
                </a:lnTo>
                <a:close/>
                <a:moveTo>
                  <a:pt x="268" y="258"/>
                </a:moveTo>
                <a:lnTo>
                  <a:pt x="268" y="258"/>
                </a:lnTo>
                <a:lnTo>
                  <a:pt x="269" y="258"/>
                </a:lnTo>
                <a:lnTo>
                  <a:pt x="269" y="258"/>
                </a:lnTo>
                <a:lnTo>
                  <a:pt x="272" y="249"/>
                </a:lnTo>
                <a:lnTo>
                  <a:pt x="272" y="249"/>
                </a:lnTo>
                <a:lnTo>
                  <a:pt x="272" y="249"/>
                </a:lnTo>
                <a:lnTo>
                  <a:pt x="272" y="249"/>
                </a:lnTo>
                <a:lnTo>
                  <a:pt x="268" y="258"/>
                </a:lnTo>
                <a:lnTo>
                  <a:pt x="268" y="258"/>
                </a:lnTo>
                <a:close/>
                <a:moveTo>
                  <a:pt x="143" y="209"/>
                </a:moveTo>
                <a:lnTo>
                  <a:pt x="143" y="209"/>
                </a:lnTo>
                <a:lnTo>
                  <a:pt x="142" y="208"/>
                </a:lnTo>
                <a:lnTo>
                  <a:pt x="138" y="208"/>
                </a:lnTo>
                <a:lnTo>
                  <a:pt x="138" y="208"/>
                </a:lnTo>
                <a:lnTo>
                  <a:pt x="140" y="209"/>
                </a:lnTo>
                <a:lnTo>
                  <a:pt x="143" y="209"/>
                </a:lnTo>
                <a:lnTo>
                  <a:pt x="143" y="209"/>
                </a:lnTo>
                <a:close/>
                <a:moveTo>
                  <a:pt x="334" y="399"/>
                </a:moveTo>
                <a:lnTo>
                  <a:pt x="334" y="399"/>
                </a:lnTo>
                <a:lnTo>
                  <a:pt x="334" y="399"/>
                </a:lnTo>
                <a:lnTo>
                  <a:pt x="334" y="399"/>
                </a:lnTo>
                <a:lnTo>
                  <a:pt x="320" y="399"/>
                </a:lnTo>
                <a:lnTo>
                  <a:pt x="320" y="399"/>
                </a:lnTo>
                <a:lnTo>
                  <a:pt x="320" y="399"/>
                </a:lnTo>
                <a:lnTo>
                  <a:pt x="320" y="399"/>
                </a:lnTo>
                <a:lnTo>
                  <a:pt x="334" y="399"/>
                </a:lnTo>
                <a:lnTo>
                  <a:pt x="334" y="399"/>
                </a:lnTo>
                <a:close/>
                <a:moveTo>
                  <a:pt x="269" y="268"/>
                </a:moveTo>
                <a:lnTo>
                  <a:pt x="269" y="268"/>
                </a:lnTo>
                <a:lnTo>
                  <a:pt x="265" y="276"/>
                </a:lnTo>
                <a:lnTo>
                  <a:pt x="265" y="276"/>
                </a:lnTo>
                <a:lnTo>
                  <a:pt x="268" y="273"/>
                </a:lnTo>
                <a:lnTo>
                  <a:pt x="269" y="268"/>
                </a:lnTo>
                <a:lnTo>
                  <a:pt x="269" y="268"/>
                </a:lnTo>
                <a:close/>
                <a:moveTo>
                  <a:pt x="145" y="222"/>
                </a:moveTo>
                <a:lnTo>
                  <a:pt x="145" y="222"/>
                </a:lnTo>
                <a:lnTo>
                  <a:pt x="140" y="220"/>
                </a:lnTo>
                <a:lnTo>
                  <a:pt x="137" y="220"/>
                </a:lnTo>
                <a:lnTo>
                  <a:pt x="137" y="220"/>
                </a:lnTo>
                <a:lnTo>
                  <a:pt x="145" y="222"/>
                </a:lnTo>
                <a:lnTo>
                  <a:pt x="145" y="222"/>
                </a:lnTo>
                <a:close/>
                <a:moveTo>
                  <a:pt x="206" y="254"/>
                </a:moveTo>
                <a:lnTo>
                  <a:pt x="206" y="254"/>
                </a:lnTo>
                <a:lnTo>
                  <a:pt x="206" y="258"/>
                </a:lnTo>
                <a:lnTo>
                  <a:pt x="206" y="258"/>
                </a:lnTo>
                <a:lnTo>
                  <a:pt x="208" y="255"/>
                </a:lnTo>
                <a:lnTo>
                  <a:pt x="206" y="254"/>
                </a:lnTo>
                <a:lnTo>
                  <a:pt x="206" y="254"/>
                </a:lnTo>
                <a:close/>
                <a:moveTo>
                  <a:pt x="310" y="129"/>
                </a:moveTo>
                <a:lnTo>
                  <a:pt x="310" y="129"/>
                </a:lnTo>
                <a:lnTo>
                  <a:pt x="310" y="132"/>
                </a:lnTo>
                <a:lnTo>
                  <a:pt x="309" y="135"/>
                </a:lnTo>
                <a:lnTo>
                  <a:pt x="309" y="135"/>
                </a:lnTo>
                <a:lnTo>
                  <a:pt x="310" y="135"/>
                </a:lnTo>
                <a:lnTo>
                  <a:pt x="310" y="135"/>
                </a:lnTo>
                <a:lnTo>
                  <a:pt x="310" y="129"/>
                </a:lnTo>
                <a:lnTo>
                  <a:pt x="310" y="129"/>
                </a:lnTo>
                <a:close/>
                <a:moveTo>
                  <a:pt x="44" y="243"/>
                </a:moveTo>
                <a:lnTo>
                  <a:pt x="44" y="243"/>
                </a:lnTo>
                <a:lnTo>
                  <a:pt x="44" y="243"/>
                </a:lnTo>
                <a:lnTo>
                  <a:pt x="44" y="243"/>
                </a:lnTo>
                <a:lnTo>
                  <a:pt x="47" y="239"/>
                </a:lnTo>
                <a:lnTo>
                  <a:pt x="47" y="239"/>
                </a:lnTo>
                <a:lnTo>
                  <a:pt x="47" y="239"/>
                </a:lnTo>
                <a:lnTo>
                  <a:pt x="47" y="239"/>
                </a:lnTo>
                <a:lnTo>
                  <a:pt x="44" y="243"/>
                </a:lnTo>
                <a:lnTo>
                  <a:pt x="44" y="243"/>
                </a:lnTo>
                <a:close/>
                <a:moveTo>
                  <a:pt x="176" y="220"/>
                </a:moveTo>
                <a:lnTo>
                  <a:pt x="176" y="220"/>
                </a:lnTo>
                <a:lnTo>
                  <a:pt x="179" y="222"/>
                </a:lnTo>
                <a:lnTo>
                  <a:pt x="183" y="222"/>
                </a:lnTo>
                <a:lnTo>
                  <a:pt x="183" y="222"/>
                </a:lnTo>
                <a:lnTo>
                  <a:pt x="176" y="220"/>
                </a:lnTo>
                <a:lnTo>
                  <a:pt x="176" y="220"/>
                </a:lnTo>
                <a:close/>
                <a:moveTo>
                  <a:pt x="107" y="37"/>
                </a:moveTo>
                <a:lnTo>
                  <a:pt x="107" y="37"/>
                </a:lnTo>
                <a:lnTo>
                  <a:pt x="112" y="33"/>
                </a:lnTo>
                <a:lnTo>
                  <a:pt x="112" y="33"/>
                </a:lnTo>
                <a:lnTo>
                  <a:pt x="107" y="37"/>
                </a:lnTo>
                <a:lnTo>
                  <a:pt x="107" y="37"/>
                </a:lnTo>
                <a:close/>
                <a:moveTo>
                  <a:pt x="83" y="86"/>
                </a:moveTo>
                <a:lnTo>
                  <a:pt x="83" y="86"/>
                </a:lnTo>
                <a:lnTo>
                  <a:pt x="85" y="83"/>
                </a:lnTo>
                <a:lnTo>
                  <a:pt x="85" y="83"/>
                </a:lnTo>
                <a:lnTo>
                  <a:pt x="83" y="83"/>
                </a:lnTo>
                <a:lnTo>
                  <a:pt x="83" y="83"/>
                </a:lnTo>
                <a:lnTo>
                  <a:pt x="83" y="86"/>
                </a:lnTo>
                <a:lnTo>
                  <a:pt x="83" y="86"/>
                </a:lnTo>
                <a:close/>
                <a:moveTo>
                  <a:pt x="304" y="99"/>
                </a:moveTo>
                <a:lnTo>
                  <a:pt x="304" y="99"/>
                </a:lnTo>
                <a:lnTo>
                  <a:pt x="302" y="99"/>
                </a:lnTo>
                <a:lnTo>
                  <a:pt x="302" y="99"/>
                </a:lnTo>
                <a:lnTo>
                  <a:pt x="304" y="102"/>
                </a:lnTo>
                <a:lnTo>
                  <a:pt x="304" y="102"/>
                </a:lnTo>
                <a:lnTo>
                  <a:pt x="304" y="102"/>
                </a:lnTo>
                <a:lnTo>
                  <a:pt x="304" y="102"/>
                </a:lnTo>
                <a:lnTo>
                  <a:pt x="304" y="99"/>
                </a:lnTo>
                <a:lnTo>
                  <a:pt x="304" y="99"/>
                </a:lnTo>
                <a:close/>
                <a:moveTo>
                  <a:pt x="153" y="407"/>
                </a:moveTo>
                <a:lnTo>
                  <a:pt x="153" y="407"/>
                </a:lnTo>
                <a:lnTo>
                  <a:pt x="153" y="407"/>
                </a:lnTo>
                <a:lnTo>
                  <a:pt x="153" y="407"/>
                </a:lnTo>
                <a:lnTo>
                  <a:pt x="149" y="407"/>
                </a:lnTo>
                <a:lnTo>
                  <a:pt x="149" y="407"/>
                </a:lnTo>
                <a:lnTo>
                  <a:pt x="149" y="408"/>
                </a:lnTo>
                <a:lnTo>
                  <a:pt x="149" y="408"/>
                </a:lnTo>
                <a:lnTo>
                  <a:pt x="153" y="407"/>
                </a:lnTo>
                <a:lnTo>
                  <a:pt x="153" y="407"/>
                </a:lnTo>
                <a:close/>
                <a:moveTo>
                  <a:pt x="225" y="342"/>
                </a:moveTo>
                <a:lnTo>
                  <a:pt x="225" y="342"/>
                </a:lnTo>
                <a:lnTo>
                  <a:pt x="225" y="342"/>
                </a:lnTo>
                <a:lnTo>
                  <a:pt x="225" y="342"/>
                </a:lnTo>
                <a:lnTo>
                  <a:pt x="224" y="340"/>
                </a:lnTo>
                <a:lnTo>
                  <a:pt x="224" y="340"/>
                </a:lnTo>
                <a:lnTo>
                  <a:pt x="225" y="342"/>
                </a:lnTo>
                <a:lnTo>
                  <a:pt x="225" y="342"/>
                </a:lnTo>
                <a:close/>
                <a:moveTo>
                  <a:pt x="110" y="426"/>
                </a:moveTo>
                <a:lnTo>
                  <a:pt x="110" y="426"/>
                </a:lnTo>
                <a:lnTo>
                  <a:pt x="110" y="426"/>
                </a:lnTo>
                <a:lnTo>
                  <a:pt x="110" y="426"/>
                </a:lnTo>
                <a:lnTo>
                  <a:pt x="108" y="426"/>
                </a:lnTo>
                <a:lnTo>
                  <a:pt x="108" y="426"/>
                </a:lnTo>
                <a:lnTo>
                  <a:pt x="107" y="426"/>
                </a:lnTo>
                <a:lnTo>
                  <a:pt x="107" y="426"/>
                </a:lnTo>
                <a:lnTo>
                  <a:pt x="107" y="426"/>
                </a:lnTo>
                <a:lnTo>
                  <a:pt x="107" y="426"/>
                </a:lnTo>
                <a:lnTo>
                  <a:pt x="110" y="426"/>
                </a:lnTo>
                <a:lnTo>
                  <a:pt x="110" y="426"/>
                </a:lnTo>
                <a:close/>
                <a:moveTo>
                  <a:pt x="107" y="37"/>
                </a:moveTo>
                <a:lnTo>
                  <a:pt x="107" y="37"/>
                </a:lnTo>
                <a:lnTo>
                  <a:pt x="105" y="39"/>
                </a:lnTo>
                <a:lnTo>
                  <a:pt x="105" y="39"/>
                </a:lnTo>
                <a:lnTo>
                  <a:pt x="107" y="37"/>
                </a:lnTo>
                <a:lnTo>
                  <a:pt x="107" y="37"/>
                </a:lnTo>
                <a:close/>
                <a:moveTo>
                  <a:pt x="213" y="351"/>
                </a:moveTo>
                <a:lnTo>
                  <a:pt x="213" y="351"/>
                </a:lnTo>
                <a:lnTo>
                  <a:pt x="214" y="350"/>
                </a:lnTo>
                <a:lnTo>
                  <a:pt x="213" y="350"/>
                </a:lnTo>
                <a:lnTo>
                  <a:pt x="213" y="350"/>
                </a:lnTo>
                <a:lnTo>
                  <a:pt x="213" y="351"/>
                </a:lnTo>
                <a:lnTo>
                  <a:pt x="213" y="351"/>
                </a:lnTo>
                <a:close/>
                <a:moveTo>
                  <a:pt x="271" y="202"/>
                </a:moveTo>
                <a:lnTo>
                  <a:pt x="271" y="202"/>
                </a:lnTo>
                <a:lnTo>
                  <a:pt x="271" y="202"/>
                </a:lnTo>
                <a:lnTo>
                  <a:pt x="271" y="202"/>
                </a:lnTo>
                <a:lnTo>
                  <a:pt x="272" y="200"/>
                </a:lnTo>
                <a:lnTo>
                  <a:pt x="272" y="200"/>
                </a:lnTo>
                <a:lnTo>
                  <a:pt x="272" y="200"/>
                </a:lnTo>
                <a:lnTo>
                  <a:pt x="272" y="200"/>
                </a:lnTo>
                <a:lnTo>
                  <a:pt x="271" y="202"/>
                </a:lnTo>
                <a:lnTo>
                  <a:pt x="271" y="202"/>
                </a:lnTo>
                <a:close/>
                <a:moveTo>
                  <a:pt x="343" y="397"/>
                </a:moveTo>
                <a:lnTo>
                  <a:pt x="343" y="397"/>
                </a:lnTo>
                <a:lnTo>
                  <a:pt x="343" y="399"/>
                </a:lnTo>
                <a:lnTo>
                  <a:pt x="343" y="399"/>
                </a:lnTo>
                <a:lnTo>
                  <a:pt x="345" y="397"/>
                </a:lnTo>
                <a:lnTo>
                  <a:pt x="345" y="397"/>
                </a:lnTo>
                <a:lnTo>
                  <a:pt x="345" y="397"/>
                </a:lnTo>
                <a:lnTo>
                  <a:pt x="345" y="397"/>
                </a:lnTo>
                <a:lnTo>
                  <a:pt x="343" y="397"/>
                </a:lnTo>
                <a:lnTo>
                  <a:pt x="343" y="397"/>
                </a:lnTo>
                <a:close/>
                <a:moveTo>
                  <a:pt x="209" y="345"/>
                </a:moveTo>
                <a:lnTo>
                  <a:pt x="209" y="345"/>
                </a:lnTo>
                <a:lnTo>
                  <a:pt x="209" y="347"/>
                </a:lnTo>
                <a:lnTo>
                  <a:pt x="209" y="347"/>
                </a:lnTo>
                <a:lnTo>
                  <a:pt x="209" y="347"/>
                </a:lnTo>
                <a:lnTo>
                  <a:pt x="209" y="347"/>
                </a:lnTo>
                <a:lnTo>
                  <a:pt x="211" y="345"/>
                </a:lnTo>
                <a:lnTo>
                  <a:pt x="209" y="345"/>
                </a:lnTo>
                <a:lnTo>
                  <a:pt x="209" y="345"/>
                </a:lnTo>
                <a:close/>
                <a:moveTo>
                  <a:pt x="89" y="105"/>
                </a:moveTo>
                <a:lnTo>
                  <a:pt x="89" y="105"/>
                </a:lnTo>
                <a:lnTo>
                  <a:pt x="89" y="105"/>
                </a:lnTo>
                <a:lnTo>
                  <a:pt x="89" y="105"/>
                </a:lnTo>
                <a:lnTo>
                  <a:pt x="89" y="107"/>
                </a:lnTo>
                <a:lnTo>
                  <a:pt x="89" y="107"/>
                </a:lnTo>
                <a:lnTo>
                  <a:pt x="89" y="107"/>
                </a:lnTo>
                <a:lnTo>
                  <a:pt x="89" y="107"/>
                </a:lnTo>
                <a:lnTo>
                  <a:pt x="89" y="105"/>
                </a:lnTo>
                <a:lnTo>
                  <a:pt x="89" y="105"/>
                </a:lnTo>
                <a:close/>
                <a:moveTo>
                  <a:pt x="96" y="49"/>
                </a:moveTo>
                <a:lnTo>
                  <a:pt x="96" y="49"/>
                </a:lnTo>
                <a:lnTo>
                  <a:pt x="96" y="49"/>
                </a:lnTo>
                <a:lnTo>
                  <a:pt x="96" y="49"/>
                </a:lnTo>
                <a:lnTo>
                  <a:pt x="97" y="47"/>
                </a:lnTo>
                <a:lnTo>
                  <a:pt x="97" y="47"/>
                </a:lnTo>
                <a:lnTo>
                  <a:pt x="97" y="47"/>
                </a:lnTo>
                <a:lnTo>
                  <a:pt x="97" y="47"/>
                </a:lnTo>
                <a:lnTo>
                  <a:pt x="96" y="49"/>
                </a:lnTo>
                <a:lnTo>
                  <a:pt x="96" y="49"/>
                </a:lnTo>
                <a:close/>
                <a:moveTo>
                  <a:pt x="112" y="33"/>
                </a:moveTo>
                <a:lnTo>
                  <a:pt x="112" y="33"/>
                </a:lnTo>
                <a:lnTo>
                  <a:pt x="112" y="33"/>
                </a:lnTo>
                <a:lnTo>
                  <a:pt x="112" y="33"/>
                </a:lnTo>
                <a:lnTo>
                  <a:pt x="113" y="33"/>
                </a:lnTo>
                <a:lnTo>
                  <a:pt x="113" y="33"/>
                </a:lnTo>
                <a:lnTo>
                  <a:pt x="113" y="31"/>
                </a:lnTo>
                <a:lnTo>
                  <a:pt x="113" y="31"/>
                </a:lnTo>
                <a:lnTo>
                  <a:pt x="112" y="33"/>
                </a:lnTo>
                <a:lnTo>
                  <a:pt x="112" y="33"/>
                </a:lnTo>
                <a:close/>
                <a:moveTo>
                  <a:pt x="94" y="161"/>
                </a:moveTo>
                <a:lnTo>
                  <a:pt x="94" y="161"/>
                </a:lnTo>
                <a:lnTo>
                  <a:pt x="94" y="161"/>
                </a:lnTo>
                <a:lnTo>
                  <a:pt x="94" y="161"/>
                </a:lnTo>
                <a:lnTo>
                  <a:pt x="94" y="159"/>
                </a:lnTo>
                <a:lnTo>
                  <a:pt x="94" y="159"/>
                </a:lnTo>
                <a:lnTo>
                  <a:pt x="94" y="161"/>
                </a:lnTo>
                <a:lnTo>
                  <a:pt x="94" y="161"/>
                </a:lnTo>
                <a:lnTo>
                  <a:pt x="94" y="161"/>
                </a:lnTo>
                <a:lnTo>
                  <a:pt x="94" y="16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15"/>
          <p:cNvSpPr>
            <a:spLocks noEditPoints="1"/>
          </p:cNvSpPr>
          <p:nvPr/>
        </p:nvSpPr>
        <p:spPr bwMode="auto">
          <a:xfrm>
            <a:off x="10644148" y="1520172"/>
            <a:ext cx="395512" cy="425770"/>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16"/>
          <p:cNvSpPr>
            <a:spLocks noEditPoints="1"/>
          </p:cNvSpPr>
          <p:nvPr/>
        </p:nvSpPr>
        <p:spPr bwMode="auto">
          <a:xfrm>
            <a:off x="10242152" y="1587172"/>
            <a:ext cx="343642" cy="352287"/>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17"/>
          <p:cNvSpPr>
            <a:spLocks noEditPoints="1"/>
          </p:cNvSpPr>
          <p:nvPr/>
        </p:nvSpPr>
        <p:spPr bwMode="auto">
          <a:xfrm>
            <a:off x="10538245" y="1857330"/>
            <a:ext cx="49710" cy="5187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18"/>
          <p:cNvSpPr>
            <a:spLocks noEditPoints="1"/>
          </p:cNvSpPr>
          <p:nvPr/>
        </p:nvSpPr>
        <p:spPr bwMode="auto">
          <a:xfrm>
            <a:off x="10592277" y="2425743"/>
            <a:ext cx="54032" cy="45387"/>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19"/>
          <p:cNvSpPr>
            <a:spLocks noEditPoints="1"/>
          </p:cNvSpPr>
          <p:nvPr/>
        </p:nvSpPr>
        <p:spPr bwMode="auto">
          <a:xfrm>
            <a:off x="10663598" y="2412776"/>
            <a:ext cx="51870" cy="45387"/>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0"/>
          <p:cNvSpPr>
            <a:spLocks noEditPoints="1"/>
          </p:cNvSpPr>
          <p:nvPr/>
        </p:nvSpPr>
        <p:spPr bwMode="auto">
          <a:xfrm>
            <a:off x="10516632" y="2412776"/>
            <a:ext cx="51870" cy="5187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21"/>
          <p:cNvSpPr>
            <a:spLocks noEditPoints="1"/>
          </p:cNvSpPr>
          <p:nvPr/>
        </p:nvSpPr>
        <p:spPr bwMode="auto">
          <a:xfrm>
            <a:off x="10652793" y="2319840"/>
            <a:ext cx="49710" cy="5187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22"/>
          <p:cNvSpPr>
            <a:spLocks noEditPoints="1"/>
          </p:cNvSpPr>
          <p:nvPr/>
        </p:nvSpPr>
        <p:spPr bwMode="auto">
          <a:xfrm>
            <a:off x="10557697" y="2347938"/>
            <a:ext cx="45387" cy="45387"/>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23"/>
          <p:cNvSpPr>
            <a:spLocks/>
          </p:cNvSpPr>
          <p:nvPr/>
        </p:nvSpPr>
        <p:spPr bwMode="auto">
          <a:xfrm>
            <a:off x="10626857" y="1863814"/>
            <a:ext cx="43225" cy="41065"/>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24"/>
          <p:cNvSpPr>
            <a:spLocks noEditPoints="1"/>
          </p:cNvSpPr>
          <p:nvPr/>
        </p:nvSpPr>
        <p:spPr bwMode="auto">
          <a:xfrm>
            <a:off x="10620373" y="1950265"/>
            <a:ext cx="41065" cy="43225"/>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25"/>
          <p:cNvSpPr>
            <a:spLocks noEditPoints="1"/>
          </p:cNvSpPr>
          <p:nvPr/>
        </p:nvSpPr>
        <p:spPr bwMode="auto">
          <a:xfrm>
            <a:off x="10728436" y="2401969"/>
            <a:ext cx="41065" cy="47548"/>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26"/>
          <p:cNvSpPr>
            <a:spLocks noEditPoints="1"/>
          </p:cNvSpPr>
          <p:nvPr/>
        </p:nvSpPr>
        <p:spPr bwMode="auto">
          <a:xfrm>
            <a:off x="10514472" y="1945942"/>
            <a:ext cx="43225" cy="41065"/>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27"/>
          <p:cNvSpPr>
            <a:spLocks noEditPoints="1"/>
          </p:cNvSpPr>
          <p:nvPr/>
        </p:nvSpPr>
        <p:spPr bwMode="auto">
          <a:xfrm>
            <a:off x="10611728" y="2354421"/>
            <a:ext cx="38903" cy="45387"/>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28"/>
          <p:cNvSpPr>
            <a:spLocks noEditPoints="1"/>
          </p:cNvSpPr>
          <p:nvPr/>
        </p:nvSpPr>
        <p:spPr bwMode="auto">
          <a:xfrm>
            <a:off x="10581470" y="2287422"/>
            <a:ext cx="41065" cy="47548"/>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29"/>
          <p:cNvSpPr>
            <a:spLocks noEditPoints="1"/>
          </p:cNvSpPr>
          <p:nvPr/>
        </p:nvSpPr>
        <p:spPr bwMode="auto">
          <a:xfrm>
            <a:off x="10650631" y="2012941"/>
            <a:ext cx="36742" cy="45387"/>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30"/>
          <p:cNvSpPr>
            <a:spLocks noEditPoints="1"/>
          </p:cNvSpPr>
          <p:nvPr/>
        </p:nvSpPr>
        <p:spPr bwMode="auto">
          <a:xfrm>
            <a:off x="10633341" y="2116681"/>
            <a:ext cx="36742" cy="43225"/>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31"/>
          <p:cNvSpPr>
            <a:spLocks noEditPoints="1"/>
          </p:cNvSpPr>
          <p:nvPr/>
        </p:nvSpPr>
        <p:spPr bwMode="auto">
          <a:xfrm>
            <a:off x="10629018" y="2194487"/>
            <a:ext cx="34580" cy="45387"/>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32"/>
          <p:cNvSpPr>
            <a:spLocks noEditPoints="1"/>
          </p:cNvSpPr>
          <p:nvPr/>
        </p:nvSpPr>
        <p:spPr bwMode="auto">
          <a:xfrm>
            <a:off x="10715469" y="2352260"/>
            <a:ext cx="25935" cy="43225"/>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33"/>
          <p:cNvSpPr>
            <a:spLocks/>
          </p:cNvSpPr>
          <p:nvPr/>
        </p:nvSpPr>
        <p:spPr bwMode="auto">
          <a:xfrm>
            <a:off x="10596600" y="2058328"/>
            <a:ext cx="30258" cy="36742"/>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34"/>
          <p:cNvSpPr>
            <a:spLocks noEditPoints="1"/>
          </p:cNvSpPr>
          <p:nvPr/>
        </p:nvSpPr>
        <p:spPr bwMode="auto">
          <a:xfrm>
            <a:off x="10637663" y="2270132"/>
            <a:ext cx="30258" cy="3458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35"/>
          <p:cNvSpPr>
            <a:spLocks/>
          </p:cNvSpPr>
          <p:nvPr/>
        </p:nvSpPr>
        <p:spPr bwMode="auto">
          <a:xfrm>
            <a:off x="10680888" y="2272293"/>
            <a:ext cx="28097" cy="38903"/>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36"/>
          <p:cNvSpPr>
            <a:spLocks noEditPoints="1"/>
          </p:cNvSpPr>
          <p:nvPr/>
        </p:nvSpPr>
        <p:spPr bwMode="auto">
          <a:xfrm>
            <a:off x="10687373" y="1941620"/>
            <a:ext cx="28097" cy="32420"/>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37"/>
          <p:cNvSpPr>
            <a:spLocks noEditPoints="1"/>
          </p:cNvSpPr>
          <p:nvPr/>
        </p:nvSpPr>
        <p:spPr bwMode="auto">
          <a:xfrm>
            <a:off x="10728436" y="1811944"/>
            <a:ext cx="45387" cy="45387"/>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38"/>
          <p:cNvSpPr>
            <a:spLocks noEditPoints="1"/>
          </p:cNvSpPr>
          <p:nvPr/>
        </p:nvSpPr>
        <p:spPr bwMode="auto">
          <a:xfrm>
            <a:off x="10449634" y="1850846"/>
            <a:ext cx="36742" cy="43225"/>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39"/>
          <p:cNvSpPr>
            <a:spLocks noEditPoints="1"/>
          </p:cNvSpPr>
          <p:nvPr/>
        </p:nvSpPr>
        <p:spPr bwMode="auto">
          <a:xfrm>
            <a:off x="9036606" y="3659892"/>
            <a:ext cx="803991" cy="715380"/>
          </a:xfrm>
          <a:custGeom>
            <a:avLst/>
            <a:gdLst>
              <a:gd name="T0" fmla="*/ 276 w 372"/>
              <a:gd name="T1" fmla="*/ 58 h 331"/>
              <a:gd name="T2" fmla="*/ 318 w 372"/>
              <a:gd name="T3" fmla="*/ 142 h 331"/>
              <a:gd name="T4" fmla="*/ 369 w 372"/>
              <a:gd name="T5" fmla="*/ 311 h 331"/>
              <a:gd name="T6" fmla="*/ 285 w 372"/>
              <a:gd name="T7" fmla="*/ 189 h 331"/>
              <a:gd name="T8" fmla="*/ 53 w 372"/>
              <a:gd name="T9" fmla="*/ 298 h 331"/>
              <a:gd name="T10" fmla="*/ 156 w 372"/>
              <a:gd name="T11" fmla="*/ 49 h 331"/>
              <a:gd name="T12" fmla="*/ 113 w 372"/>
              <a:gd name="T13" fmla="*/ 71 h 331"/>
              <a:gd name="T14" fmla="*/ 199 w 372"/>
              <a:gd name="T15" fmla="*/ 300 h 331"/>
              <a:gd name="T16" fmla="*/ 158 w 372"/>
              <a:gd name="T17" fmla="*/ 137 h 331"/>
              <a:gd name="T18" fmla="*/ 38 w 372"/>
              <a:gd name="T19" fmla="*/ 110 h 331"/>
              <a:gd name="T20" fmla="*/ 298 w 372"/>
              <a:gd name="T21" fmla="*/ 251 h 331"/>
              <a:gd name="T22" fmla="*/ 98 w 372"/>
              <a:gd name="T23" fmla="*/ 53 h 331"/>
              <a:gd name="T24" fmla="*/ 255 w 372"/>
              <a:gd name="T25" fmla="*/ 279 h 331"/>
              <a:gd name="T26" fmla="*/ 188 w 372"/>
              <a:gd name="T27" fmla="*/ 38 h 331"/>
              <a:gd name="T28" fmla="*/ 216 w 372"/>
              <a:gd name="T29" fmla="*/ 303 h 331"/>
              <a:gd name="T30" fmla="*/ 173 w 372"/>
              <a:gd name="T31" fmla="*/ 183 h 331"/>
              <a:gd name="T32" fmla="*/ 202 w 372"/>
              <a:gd name="T33" fmla="*/ 20 h 331"/>
              <a:gd name="T34" fmla="*/ 49 w 372"/>
              <a:gd name="T35" fmla="*/ 279 h 331"/>
              <a:gd name="T36" fmla="*/ 165 w 372"/>
              <a:gd name="T37" fmla="*/ 121 h 331"/>
              <a:gd name="T38" fmla="*/ 323 w 372"/>
              <a:gd name="T39" fmla="*/ 315 h 331"/>
              <a:gd name="T40" fmla="*/ 161 w 372"/>
              <a:gd name="T41" fmla="*/ 49 h 331"/>
              <a:gd name="T42" fmla="*/ 93 w 372"/>
              <a:gd name="T43" fmla="*/ 304 h 331"/>
              <a:gd name="T44" fmla="*/ 14 w 372"/>
              <a:gd name="T45" fmla="*/ 222 h 331"/>
              <a:gd name="T46" fmla="*/ 194 w 372"/>
              <a:gd name="T47" fmla="*/ 156 h 331"/>
              <a:gd name="T48" fmla="*/ 137 w 372"/>
              <a:gd name="T49" fmla="*/ 52 h 331"/>
              <a:gd name="T50" fmla="*/ 306 w 372"/>
              <a:gd name="T51" fmla="*/ 312 h 331"/>
              <a:gd name="T52" fmla="*/ 159 w 372"/>
              <a:gd name="T53" fmla="*/ 106 h 331"/>
              <a:gd name="T54" fmla="*/ 303 w 372"/>
              <a:gd name="T55" fmla="*/ 323 h 331"/>
              <a:gd name="T56" fmla="*/ 199 w 372"/>
              <a:gd name="T57" fmla="*/ 132 h 331"/>
              <a:gd name="T58" fmla="*/ 180 w 372"/>
              <a:gd name="T59" fmla="*/ 8 h 331"/>
              <a:gd name="T60" fmla="*/ 197 w 372"/>
              <a:gd name="T61" fmla="*/ 6 h 331"/>
              <a:gd name="T62" fmla="*/ 320 w 372"/>
              <a:gd name="T63" fmla="*/ 235 h 331"/>
              <a:gd name="T64" fmla="*/ 260 w 372"/>
              <a:gd name="T65" fmla="*/ 77 h 331"/>
              <a:gd name="T66" fmla="*/ 28 w 372"/>
              <a:gd name="T67" fmla="*/ 251 h 331"/>
              <a:gd name="T68" fmla="*/ 312 w 372"/>
              <a:gd name="T69" fmla="*/ 151 h 331"/>
              <a:gd name="T70" fmla="*/ 186 w 372"/>
              <a:gd name="T71" fmla="*/ 136 h 331"/>
              <a:gd name="T72" fmla="*/ 304 w 372"/>
              <a:gd name="T73" fmla="*/ 202 h 331"/>
              <a:gd name="T74" fmla="*/ 183 w 372"/>
              <a:gd name="T75" fmla="*/ 173 h 331"/>
              <a:gd name="T76" fmla="*/ 161 w 372"/>
              <a:gd name="T77" fmla="*/ 53 h 331"/>
              <a:gd name="T78" fmla="*/ 192 w 372"/>
              <a:gd name="T79" fmla="*/ 139 h 331"/>
              <a:gd name="T80" fmla="*/ 255 w 372"/>
              <a:gd name="T81" fmla="*/ 66 h 331"/>
              <a:gd name="T82" fmla="*/ 364 w 372"/>
              <a:gd name="T83" fmla="*/ 315 h 331"/>
              <a:gd name="T84" fmla="*/ 5 w 372"/>
              <a:gd name="T85" fmla="*/ 189 h 331"/>
              <a:gd name="T86" fmla="*/ 284 w 372"/>
              <a:gd name="T87" fmla="*/ 180 h 331"/>
              <a:gd name="T88" fmla="*/ 167 w 372"/>
              <a:gd name="T89" fmla="*/ 93 h 331"/>
              <a:gd name="T90" fmla="*/ 16 w 372"/>
              <a:gd name="T91" fmla="*/ 173 h 331"/>
              <a:gd name="T92" fmla="*/ 330 w 372"/>
              <a:gd name="T93" fmla="*/ 177 h 331"/>
              <a:gd name="T94" fmla="*/ 289 w 372"/>
              <a:gd name="T95" fmla="*/ 175 h 331"/>
              <a:gd name="T96" fmla="*/ 315 w 372"/>
              <a:gd name="T97" fmla="*/ 257 h 331"/>
              <a:gd name="T98" fmla="*/ 318 w 372"/>
              <a:gd name="T99" fmla="*/ 165 h 331"/>
              <a:gd name="T100" fmla="*/ 306 w 372"/>
              <a:gd name="T101" fmla="*/ 230 h 331"/>
              <a:gd name="T102" fmla="*/ 194 w 372"/>
              <a:gd name="T103" fmla="*/ 83 h 331"/>
              <a:gd name="T104" fmla="*/ 293 w 372"/>
              <a:gd name="T105" fmla="*/ 156 h 331"/>
              <a:gd name="T106" fmla="*/ 236 w 372"/>
              <a:gd name="T107" fmla="*/ 175 h 331"/>
              <a:gd name="T108" fmla="*/ 279 w 372"/>
              <a:gd name="T109" fmla="*/ 164 h 331"/>
              <a:gd name="T110" fmla="*/ 304 w 372"/>
              <a:gd name="T111" fmla="*/ 186 h 331"/>
              <a:gd name="T112" fmla="*/ 311 w 372"/>
              <a:gd name="T113" fmla="*/ 322 h 331"/>
              <a:gd name="T114" fmla="*/ 255 w 372"/>
              <a:gd name="T115" fmla="*/ 72 h 331"/>
              <a:gd name="T116" fmla="*/ 318 w 372"/>
              <a:gd name="T117" fmla="*/ 276 h 331"/>
              <a:gd name="T118" fmla="*/ 22 w 372"/>
              <a:gd name="T119" fmla="*/ 241 h 331"/>
              <a:gd name="T120" fmla="*/ 303 w 372"/>
              <a:gd name="T121" fmla="*/ 251 h 331"/>
              <a:gd name="T122" fmla="*/ 186 w 372"/>
              <a:gd name="T123" fmla="*/ 8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31">
                <a:moveTo>
                  <a:pt x="156" y="49"/>
                </a:moveTo>
                <a:lnTo>
                  <a:pt x="156" y="49"/>
                </a:lnTo>
                <a:lnTo>
                  <a:pt x="158" y="42"/>
                </a:lnTo>
                <a:lnTo>
                  <a:pt x="158" y="42"/>
                </a:lnTo>
                <a:lnTo>
                  <a:pt x="159" y="35"/>
                </a:lnTo>
                <a:lnTo>
                  <a:pt x="161" y="25"/>
                </a:lnTo>
                <a:lnTo>
                  <a:pt x="161" y="25"/>
                </a:lnTo>
                <a:lnTo>
                  <a:pt x="162" y="17"/>
                </a:lnTo>
                <a:lnTo>
                  <a:pt x="165" y="12"/>
                </a:lnTo>
                <a:lnTo>
                  <a:pt x="165" y="12"/>
                </a:lnTo>
                <a:lnTo>
                  <a:pt x="173" y="5"/>
                </a:lnTo>
                <a:lnTo>
                  <a:pt x="181" y="0"/>
                </a:lnTo>
                <a:lnTo>
                  <a:pt x="181" y="0"/>
                </a:lnTo>
                <a:lnTo>
                  <a:pt x="186" y="0"/>
                </a:lnTo>
                <a:lnTo>
                  <a:pt x="191" y="0"/>
                </a:lnTo>
                <a:lnTo>
                  <a:pt x="191" y="0"/>
                </a:lnTo>
                <a:lnTo>
                  <a:pt x="197" y="1"/>
                </a:lnTo>
                <a:lnTo>
                  <a:pt x="203" y="6"/>
                </a:lnTo>
                <a:lnTo>
                  <a:pt x="203" y="6"/>
                </a:lnTo>
                <a:lnTo>
                  <a:pt x="206" y="9"/>
                </a:lnTo>
                <a:lnTo>
                  <a:pt x="208" y="12"/>
                </a:lnTo>
                <a:lnTo>
                  <a:pt x="208" y="12"/>
                </a:lnTo>
                <a:lnTo>
                  <a:pt x="211" y="30"/>
                </a:lnTo>
                <a:lnTo>
                  <a:pt x="211" y="30"/>
                </a:lnTo>
                <a:lnTo>
                  <a:pt x="214" y="52"/>
                </a:lnTo>
                <a:lnTo>
                  <a:pt x="214" y="52"/>
                </a:lnTo>
                <a:lnTo>
                  <a:pt x="214" y="53"/>
                </a:lnTo>
                <a:lnTo>
                  <a:pt x="214" y="53"/>
                </a:lnTo>
                <a:lnTo>
                  <a:pt x="216" y="53"/>
                </a:lnTo>
                <a:lnTo>
                  <a:pt x="216" y="53"/>
                </a:lnTo>
                <a:lnTo>
                  <a:pt x="254" y="53"/>
                </a:lnTo>
                <a:lnTo>
                  <a:pt x="254" y="53"/>
                </a:lnTo>
                <a:lnTo>
                  <a:pt x="257" y="55"/>
                </a:lnTo>
                <a:lnTo>
                  <a:pt x="257" y="55"/>
                </a:lnTo>
                <a:lnTo>
                  <a:pt x="259" y="55"/>
                </a:lnTo>
                <a:lnTo>
                  <a:pt x="259" y="55"/>
                </a:lnTo>
                <a:lnTo>
                  <a:pt x="266" y="55"/>
                </a:lnTo>
                <a:lnTo>
                  <a:pt x="266" y="55"/>
                </a:lnTo>
                <a:lnTo>
                  <a:pt x="273" y="57"/>
                </a:lnTo>
                <a:lnTo>
                  <a:pt x="273" y="57"/>
                </a:lnTo>
                <a:lnTo>
                  <a:pt x="276" y="58"/>
                </a:lnTo>
                <a:lnTo>
                  <a:pt x="277" y="61"/>
                </a:lnTo>
                <a:lnTo>
                  <a:pt x="277" y="61"/>
                </a:lnTo>
                <a:lnTo>
                  <a:pt x="279" y="66"/>
                </a:lnTo>
                <a:lnTo>
                  <a:pt x="279" y="66"/>
                </a:lnTo>
                <a:lnTo>
                  <a:pt x="279" y="69"/>
                </a:lnTo>
                <a:lnTo>
                  <a:pt x="277" y="71"/>
                </a:lnTo>
                <a:lnTo>
                  <a:pt x="277" y="71"/>
                </a:lnTo>
                <a:lnTo>
                  <a:pt x="274" y="74"/>
                </a:lnTo>
                <a:lnTo>
                  <a:pt x="274" y="74"/>
                </a:lnTo>
                <a:lnTo>
                  <a:pt x="270" y="79"/>
                </a:lnTo>
                <a:lnTo>
                  <a:pt x="263" y="83"/>
                </a:lnTo>
                <a:lnTo>
                  <a:pt x="263" y="83"/>
                </a:lnTo>
                <a:lnTo>
                  <a:pt x="254" y="85"/>
                </a:lnTo>
                <a:lnTo>
                  <a:pt x="254" y="85"/>
                </a:lnTo>
                <a:lnTo>
                  <a:pt x="238" y="87"/>
                </a:lnTo>
                <a:lnTo>
                  <a:pt x="238" y="87"/>
                </a:lnTo>
                <a:lnTo>
                  <a:pt x="235" y="87"/>
                </a:lnTo>
                <a:lnTo>
                  <a:pt x="235" y="87"/>
                </a:lnTo>
                <a:lnTo>
                  <a:pt x="232" y="87"/>
                </a:lnTo>
                <a:lnTo>
                  <a:pt x="229" y="83"/>
                </a:lnTo>
                <a:lnTo>
                  <a:pt x="229" y="83"/>
                </a:lnTo>
                <a:lnTo>
                  <a:pt x="229" y="83"/>
                </a:lnTo>
                <a:lnTo>
                  <a:pt x="229" y="83"/>
                </a:lnTo>
                <a:lnTo>
                  <a:pt x="222" y="83"/>
                </a:lnTo>
                <a:lnTo>
                  <a:pt x="214" y="83"/>
                </a:lnTo>
                <a:lnTo>
                  <a:pt x="214" y="83"/>
                </a:lnTo>
                <a:lnTo>
                  <a:pt x="214" y="148"/>
                </a:lnTo>
                <a:lnTo>
                  <a:pt x="214" y="148"/>
                </a:lnTo>
                <a:lnTo>
                  <a:pt x="216" y="148"/>
                </a:lnTo>
                <a:lnTo>
                  <a:pt x="216" y="148"/>
                </a:lnTo>
                <a:lnTo>
                  <a:pt x="251" y="147"/>
                </a:lnTo>
                <a:lnTo>
                  <a:pt x="251" y="147"/>
                </a:lnTo>
                <a:lnTo>
                  <a:pt x="270" y="145"/>
                </a:lnTo>
                <a:lnTo>
                  <a:pt x="270" y="145"/>
                </a:lnTo>
                <a:lnTo>
                  <a:pt x="281" y="143"/>
                </a:lnTo>
                <a:lnTo>
                  <a:pt x="281" y="143"/>
                </a:lnTo>
                <a:lnTo>
                  <a:pt x="300" y="142"/>
                </a:lnTo>
                <a:lnTo>
                  <a:pt x="300" y="142"/>
                </a:lnTo>
                <a:lnTo>
                  <a:pt x="309" y="142"/>
                </a:lnTo>
                <a:lnTo>
                  <a:pt x="318" y="142"/>
                </a:lnTo>
                <a:lnTo>
                  <a:pt x="318" y="142"/>
                </a:lnTo>
                <a:lnTo>
                  <a:pt x="322" y="142"/>
                </a:lnTo>
                <a:lnTo>
                  <a:pt x="325" y="143"/>
                </a:lnTo>
                <a:lnTo>
                  <a:pt x="330" y="148"/>
                </a:lnTo>
                <a:lnTo>
                  <a:pt x="330" y="148"/>
                </a:lnTo>
                <a:lnTo>
                  <a:pt x="333" y="150"/>
                </a:lnTo>
                <a:lnTo>
                  <a:pt x="333" y="150"/>
                </a:lnTo>
                <a:lnTo>
                  <a:pt x="334" y="154"/>
                </a:lnTo>
                <a:lnTo>
                  <a:pt x="336" y="159"/>
                </a:lnTo>
                <a:lnTo>
                  <a:pt x="336" y="159"/>
                </a:lnTo>
                <a:lnTo>
                  <a:pt x="334" y="173"/>
                </a:lnTo>
                <a:lnTo>
                  <a:pt x="334" y="173"/>
                </a:lnTo>
                <a:lnTo>
                  <a:pt x="333" y="188"/>
                </a:lnTo>
                <a:lnTo>
                  <a:pt x="333" y="188"/>
                </a:lnTo>
                <a:lnTo>
                  <a:pt x="331" y="202"/>
                </a:lnTo>
                <a:lnTo>
                  <a:pt x="331" y="202"/>
                </a:lnTo>
                <a:lnTo>
                  <a:pt x="331" y="211"/>
                </a:lnTo>
                <a:lnTo>
                  <a:pt x="331" y="211"/>
                </a:lnTo>
                <a:lnTo>
                  <a:pt x="331" y="241"/>
                </a:lnTo>
                <a:lnTo>
                  <a:pt x="331" y="241"/>
                </a:lnTo>
                <a:lnTo>
                  <a:pt x="331" y="273"/>
                </a:lnTo>
                <a:lnTo>
                  <a:pt x="331" y="273"/>
                </a:lnTo>
                <a:lnTo>
                  <a:pt x="333" y="289"/>
                </a:lnTo>
                <a:lnTo>
                  <a:pt x="333" y="289"/>
                </a:lnTo>
                <a:lnTo>
                  <a:pt x="333" y="300"/>
                </a:lnTo>
                <a:lnTo>
                  <a:pt x="333" y="300"/>
                </a:lnTo>
                <a:lnTo>
                  <a:pt x="333" y="301"/>
                </a:lnTo>
                <a:lnTo>
                  <a:pt x="331" y="303"/>
                </a:lnTo>
                <a:lnTo>
                  <a:pt x="331" y="303"/>
                </a:lnTo>
                <a:lnTo>
                  <a:pt x="334" y="303"/>
                </a:lnTo>
                <a:lnTo>
                  <a:pt x="334" y="303"/>
                </a:lnTo>
                <a:lnTo>
                  <a:pt x="344" y="303"/>
                </a:lnTo>
                <a:lnTo>
                  <a:pt x="352" y="301"/>
                </a:lnTo>
                <a:lnTo>
                  <a:pt x="352" y="301"/>
                </a:lnTo>
                <a:lnTo>
                  <a:pt x="360" y="303"/>
                </a:lnTo>
                <a:lnTo>
                  <a:pt x="360" y="303"/>
                </a:lnTo>
                <a:lnTo>
                  <a:pt x="363" y="303"/>
                </a:lnTo>
                <a:lnTo>
                  <a:pt x="363" y="303"/>
                </a:lnTo>
                <a:lnTo>
                  <a:pt x="366" y="304"/>
                </a:lnTo>
                <a:lnTo>
                  <a:pt x="367" y="307"/>
                </a:lnTo>
                <a:lnTo>
                  <a:pt x="367" y="307"/>
                </a:lnTo>
                <a:lnTo>
                  <a:pt x="369" y="311"/>
                </a:lnTo>
                <a:lnTo>
                  <a:pt x="369" y="311"/>
                </a:lnTo>
                <a:lnTo>
                  <a:pt x="369" y="312"/>
                </a:lnTo>
                <a:lnTo>
                  <a:pt x="369" y="312"/>
                </a:lnTo>
                <a:lnTo>
                  <a:pt x="371" y="312"/>
                </a:lnTo>
                <a:lnTo>
                  <a:pt x="372" y="314"/>
                </a:lnTo>
                <a:lnTo>
                  <a:pt x="372" y="314"/>
                </a:lnTo>
                <a:lnTo>
                  <a:pt x="372" y="326"/>
                </a:lnTo>
                <a:lnTo>
                  <a:pt x="372" y="326"/>
                </a:lnTo>
                <a:lnTo>
                  <a:pt x="371" y="330"/>
                </a:lnTo>
                <a:lnTo>
                  <a:pt x="367" y="331"/>
                </a:lnTo>
                <a:lnTo>
                  <a:pt x="367" y="331"/>
                </a:lnTo>
                <a:lnTo>
                  <a:pt x="353" y="331"/>
                </a:lnTo>
                <a:lnTo>
                  <a:pt x="353" y="331"/>
                </a:lnTo>
                <a:lnTo>
                  <a:pt x="320" y="331"/>
                </a:lnTo>
                <a:lnTo>
                  <a:pt x="320" y="331"/>
                </a:lnTo>
                <a:lnTo>
                  <a:pt x="304" y="330"/>
                </a:lnTo>
                <a:lnTo>
                  <a:pt x="304" y="330"/>
                </a:lnTo>
                <a:lnTo>
                  <a:pt x="301" y="328"/>
                </a:lnTo>
                <a:lnTo>
                  <a:pt x="300" y="326"/>
                </a:lnTo>
                <a:lnTo>
                  <a:pt x="298" y="323"/>
                </a:lnTo>
                <a:lnTo>
                  <a:pt x="298" y="322"/>
                </a:lnTo>
                <a:lnTo>
                  <a:pt x="298" y="322"/>
                </a:lnTo>
                <a:lnTo>
                  <a:pt x="298" y="298"/>
                </a:lnTo>
                <a:lnTo>
                  <a:pt x="298" y="298"/>
                </a:lnTo>
                <a:lnTo>
                  <a:pt x="295" y="265"/>
                </a:lnTo>
                <a:lnTo>
                  <a:pt x="295" y="265"/>
                </a:lnTo>
                <a:lnTo>
                  <a:pt x="295" y="251"/>
                </a:lnTo>
                <a:lnTo>
                  <a:pt x="295" y="251"/>
                </a:lnTo>
                <a:lnTo>
                  <a:pt x="293" y="244"/>
                </a:lnTo>
                <a:lnTo>
                  <a:pt x="293" y="244"/>
                </a:lnTo>
                <a:lnTo>
                  <a:pt x="293" y="240"/>
                </a:lnTo>
                <a:lnTo>
                  <a:pt x="293" y="240"/>
                </a:lnTo>
                <a:lnTo>
                  <a:pt x="292" y="218"/>
                </a:lnTo>
                <a:lnTo>
                  <a:pt x="292" y="218"/>
                </a:lnTo>
                <a:lnTo>
                  <a:pt x="290" y="197"/>
                </a:lnTo>
                <a:lnTo>
                  <a:pt x="290" y="197"/>
                </a:lnTo>
                <a:lnTo>
                  <a:pt x="290" y="192"/>
                </a:lnTo>
                <a:lnTo>
                  <a:pt x="290" y="192"/>
                </a:lnTo>
                <a:lnTo>
                  <a:pt x="289" y="189"/>
                </a:lnTo>
                <a:lnTo>
                  <a:pt x="285" y="189"/>
                </a:lnTo>
                <a:lnTo>
                  <a:pt x="285" y="189"/>
                </a:lnTo>
                <a:lnTo>
                  <a:pt x="282" y="189"/>
                </a:lnTo>
                <a:lnTo>
                  <a:pt x="282" y="189"/>
                </a:lnTo>
                <a:lnTo>
                  <a:pt x="279" y="191"/>
                </a:lnTo>
                <a:lnTo>
                  <a:pt x="277" y="189"/>
                </a:lnTo>
                <a:lnTo>
                  <a:pt x="277" y="189"/>
                </a:lnTo>
                <a:lnTo>
                  <a:pt x="277" y="192"/>
                </a:lnTo>
                <a:lnTo>
                  <a:pt x="277" y="192"/>
                </a:lnTo>
                <a:lnTo>
                  <a:pt x="279" y="194"/>
                </a:lnTo>
                <a:lnTo>
                  <a:pt x="279" y="197"/>
                </a:lnTo>
                <a:lnTo>
                  <a:pt x="279" y="197"/>
                </a:lnTo>
                <a:lnTo>
                  <a:pt x="279" y="214"/>
                </a:lnTo>
                <a:lnTo>
                  <a:pt x="279" y="214"/>
                </a:lnTo>
                <a:lnTo>
                  <a:pt x="277" y="229"/>
                </a:lnTo>
                <a:lnTo>
                  <a:pt x="277" y="229"/>
                </a:lnTo>
                <a:lnTo>
                  <a:pt x="274" y="243"/>
                </a:lnTo>
                <a:lnTo>
                  <a:pt x="271" y="255"/>
                </a:lnTo>
                <a:lnTo>
                  <a:pt x="271" y="255"/>
                </a:lnTo>
                <a:lnTo>
                  <a:pt x="259" y="282"/>
                </a:lnTo>
                <a:lnTo>
                  <a:pt x="259" y="282"/>
                </a:lnTo>
                <a:lnTo>
                  <a:pt x="254" y="292"/>
                </a:lnTo>
                <a:lnTo>
                  <a:pt x="244" y="300"/>
                </a:lnTo>
                <a:lnTo>
                  <a:pt x="244" y="300"/>
                </a:lnTo>
                <a:lnTo>
                  <a:pt x="235" y="307"/>
                </a:lnTo>
                <a:lnTo>
                  <a:pt x="224" y="312"/>
                </a:lnTo>
                <a:lnTo>
                  <a:pt x="224" y="312"/>
                </a:lnTo>
                <a:lnTo>
                  <a:pt x="206" y="320"/>
                </a:lnTo>
                <a:lnTo>
                  <a:pt x="189" y="325"/>
                </a:lnTo>
                <a:lnTo>
                  <a:pt x="189" y="325"/>
                </a:lnTo>
                <a:lnTo>
                  <a:pt x="178" y="326"/>
                </a:lnTo>
                <a:lnTo>
                  <a:pt x="167" y="328"/>
                </a:lnTo>
                <a:lnTo>
                  <a:pt x="167" y="328"/>
                </a:lnTo>
                <a:lnTo>
                  <a:pt x="135" y="326"/>
                </a:lnTo>
                <a:lnTo>
                  <a:pt x="135" y="326"/>
                </a:lnTo>
                <a:lnTo>
                  <a:pt x="120" y="325"/>
                </a:lnTo>
                <a:lnTo>
                  <a:pt x="104" y="320"/>
                </a:lnTo>
                <a:lnTo>
                  <a:pt x="104" y="320"/>
                </a:lnTo>
                <a:lnTo>
                  <a:pt x="83" y="314"/>
                </a:lnTo>
                <a:lnTo>
                  <a:pt x="83" y="314"/>
                </a:lnTo>
                <a:lnTo>
                  <a:pt x="68" y="307"/>
                </a:lnTo>
                <a:lnTo>
                  <a:pt x="53" y="298"/>
                </a:lnTo>
                <a:lnTo>
                  <a:pt x="53" y="298"/>
                </a:lnTo>
                <a:lnTo>
                  <a:pt x="46" y="290"/>
                </a:lnTo>
                <a:lnTo>
                  <a:pt x="38" y="282"/>
                </a:lnTo>
                <a:lnTo>
                  <a:pt x="25" y="266"/>
                </a:lnTo>
                <a:lnTo>
                  <a:pt x="25" y="266"/>
                </a:lnTo>
                <a:lnTo>
                  <a:pt x="17" y="254"/>
                </a:lnTo>
                <a:lnTo>
                  <a:pt x="11" y="241"/>
                </a:lnTo>
                <a:lnTo>
                  <a:pt x="8" y="229"/>
                </a:lnTo>
                <a:lnTo>
                  <a:pt x="3" y="214"/>
                </a:lnTo>
                <a:lnTo>
                  <a:pt x="3" y="214"/>
                </a:lnTo>
                <a:lnTo>
                  <a:pt x="0" y="195"/>
                </a:lnTo>
                <a:lnTo>
                  <a:pt x="0" y="195"/>
                </a:lnTo>
                <a:lnTo>
                  <a:pt x="0" y="189"/>
                </a:lnTo>
                <a:lnTo>
                  <a:pt x="0" y="189"/>
                </a:lnTo>
                <a:lnTo>
                  <a:pt x="1" y="159"/>
                </a:lnTo>
                <a:lnTo>
                  <a:pt x="1" y="159"/>
                </a:lnTo>
                <a:lnTo>
                  <a:pt x="6" y="136"/>
                </a:lnTo>
                <a:lnTo>
                  <a:pt x="9" y="124"/>
                </a:lnTo>
                <a:lnTo>
                  <a:pt x="14" y="112"/>
                </a:lnTo>
                <a:lnTo>
                  <a:pt x="14" y="112"/>
                </a:lnTo>
                <a:lnTo>
                  <a:pt x="20" y="98"/>
                </a:lnTo>
                <a:lnTo>
                  <a:pt x="30" y="85"/>
                </a:lnTo>
                <a:lnTo>
                  <a:pt x="30" y="85"/>
                </a:lnTo>
                <a:lnTo>
                  <a:pt x="39" y="76"/>
                </a:lnTo>
                <a:lnTo>
                  <a:pt x="49" y="69"/>
                </a:lnTo>
                <a:lnTo>
                  <a:pt x="49" y="69"/>
                </a:lnTo>
                <a:lnTo>
                  <a:pt x="63" y="61"/>
                </a:lnTo>
                <a:lnTo>
                  <a:pt x="79" y="55"/>
                </a:lnTo>
                <a:lnTo>
                  <a:pt x="79" y="55"/>
                </a:lnTo>
                <a:lnTo>
                  <a:pt x="91" y="52"/>
                </a:lnTo>
                <a:lnTo>
                  <a:pt x="104" y="49"/>
                </a:lnTo>
                <a:lnTo>
                  <a:pt x="104" y="49"/>
                </a:lnTo>
                <a:lnTo>
                  <a:pt x="112" y="49"/>
                </a:lnTo>
                <a:lnTo>
                  <a:pt x="112" y="49"/>
                </a:lnTo>
                <a:lnTo>
                  <a:pt x="126" y="47"/>
                </a:lnTo>
                <a:lnTo>
                  <a:pt x="126" y="47"/>
                </a:lnTo>
                <a:lnTo>
                  <a:pt x="145" y="47"/>
                </a:lnTo>
                <a:lnTo>
                  <a:pt x="145" y="47"/>
                </a:lnTo>
                <a:lnTo>
                  <a:pt x="154" y="49"/>
                </a:lnTo>
                <a:lnTo>
                  <a:pt x="154" y="49"/>
                </a:lnTo>
                <a:lnTo>
                  <a:pt x="156" y="49"/>
                </a:lnTo>
                <a:lnTo>
                  <a:pt x="156" y="49"/>
                </a:lnTo>
                <a:close/>
                <a:moveTo>
                  <a:pt x="172" y="173"/>
                </a:moveTo>
                <a:lnTo>
                  <a:pt x="172" y="173"/>
                </a:lnTo>
                <a:lnTo>
                  <a:pt x="172" y="173"/>
                </a:lnTo>
                <a:lnTo>
                  <a:pt x="172" y="173"/>
                </a:lnTo>
                <a:lnTo>
                  <a:pt x="170" y="175"/>
                </a:lnTo>
                <a:lnTo>
                  <a:pt x="169" y="173"/>
                </a:lnTo>
                <a:lnTo>
                  <a:pt x="169" y="173"/>
                </a:lnTo>
                <a:lnTo>
                  <a:pt x="169" y="172"/>
                </a:lnTo>
                <a:lnTo>
                  <a:pt x="169" y="172"/>
                </a:lnTo>
                <a:lnTo>
                  <a:pt x="165" y="161"/>
                </a:lnTo>
                <a:lnTo>
                  <a:pt x="165" y="161"/>
                </a:lnTo>
                <a:lnTo>
                  <a:pt x="165" y="159"/>
                </a:lnTo>
                <a:lnTo>
                  <a:pt x="165" y="159"/>
                </a:lnTo>
                <a:lnTo>
                  <a:pt x="165" y="161"/>
                </a:lnTo>
                <a:lnTo>
                  <a:pt x="165" y="161"/>
                </a:lnTo>
                <a:lnTo>
                  <a:pt x="165" y="169"/>
                </a:lnTo>
                <a:lnTo>
                  <a:pt x="165" y="169"/>
                </a:lnTo>
                <a:lnTo>
                  <a:pt x="167" y="177"/>
                </a:lnTo>
                <a:lnTo>
                  <a:pt x="167" y="177"/>
                </a:lnTo>
                <a:lnTo>
                  <a:pt x="169" y="178"/>
                </a:lnTo>
                <a:lnTo>
                  <a:pt x="170" y="181"/>
                </a:lnTo>
                <a:lnTo>
                  <a:pt x="170" y="181"/>
                </a:lnTo>
                <a:lnTo>
                  <a:pt x="170" y="178"/>
                </a:lnTo>
                <a:lnTo>
                  <a:pt x="172" y="175"/>
                </a:lnTo>
                <a:lnTo>
                  <a:pt x="172" y="175"/>
                </a:lnTo>
                <a:lnTo>
                  <a:pt x="172" y="173"/>
                </a:lnTo>
                <a:lnTo>
                  <a:pt x="172" y="173"/>
                </a:lnTo>
                <a:lnTo>
                  <a:pt x="173" y="172"/>
                </a:lnTo>
                <a:lnTo>
                  <a:pt x="173" y="172"/>
                </a:lnTo>
                <a:lnTo>
                  <a:pt x="173" y="172"/>
                </a:lnTo>
                <a:lnTo>
                  <a:pt x="172" y="173"/>
                </a:lnTo>
                <a:lnTo>
                  <a:pt x="172" y="173"/>
                </a:lnTo>
                <a:close/>
                <a:moveTo>
                  <a:pt x="156" y="68"/>
                </a:moveTo>
                <a:lnTo>
                  <a:pt x="156" y="68"/>
                </a:lnTo>
                <a:lnTo>
                  <a:pt x="153" y="68"/>
                </a:lnTo>
                <a:lnTo>
                  <a:pt x="153" y="68"/>
                </a:lnTo>
                <a:lnTo>
                  <a:pt x="140" y="68"/>
                </a:lnTo>
                <a:lnTo>
                  <a:pt x="140" y="68"/>
                </a:lnTo>
                <a:lnTo>
                  <a:pt x="126" y="69"/>
                </a:lnTo>
                <a:lnTo>
                  <a:pt x="113" y="71"/>
                </a:lnTo>
                <a:lnTo>
                  <a:pt x="113" y="71"/>
                </a:lnTo>
                <a:lnTo>
                  <a:pt x="98" y="76"/>
                </a:lnTo>
                <a:lnTo>
                  <a:pt x="83" y="82"/>
                </a:lnTo>
                <a:lnTo>
                  <a:pt x="83" y="82"/>
                </a:lnTo>
                <a:lnTo>
                  <a:pt x="72" y="88"/>
                </a:lnTo>
                <a:lnTo>
                  <a:pt x="72" y="88"/>
                </a:lnTo>
                <a:lnTo>
                  <a:pt x="60" y="98"/>
                </a:lnTo>
                <a:lnTo>
                  <a:pt x="50" y="109"/>
                </a:lnTo>
                <a:lnTo>
                  <a:pt x="50" y="109"/>
                </a:lnTo>
                <a:lnTo>
                  <a:pt x="46" y="117"/>
                </a:lnTo>
                <a:lnTo>
                  <a:pt x="41" y="124"/>
                </a:lnTo>
                <a:lnTo>
                  <a:pt x="33" y="143"/>
                </a:lnTo>
                <a:lnTo>
                  <a:pt x="33" y="143"/>
                </a:lnTo>
                <a:lnTo>
                  <a:pt x="28" y="162"/>
                </a:lnTo>
                <a:lnTo>
                  <a:pt x="25" y="181"/>
                </a:lnTo>
                <a:lnTo>
                  <a:pt x="25" y="181"/>
                </a:lnTo>
                <a:lnTo>
                  <a:pt x="25" y="202"/>
                </a:lnTo>
                <a:lnTo>
                  <a:pt x="27" y="211"/>
                </a:lnTo>
                <a:lnTo>
                  <a:pt x="28" y="222"/>
                </a:lnTo>
                <a:lnTo>
                  <a:pt x="28" y="222"/>
                </a:lnTo>
                <a:lnTo>
                  <a:pt x="33" y="233"/>
                </a:lnTo>
                <a:lnTo>
                  <a:pt x="39" y="246"/>
                </a:lnTo>
                <a:lnTo>
                  <a:pt x="39" y="246"/>
                </a:lnTo>
                <a:lnTo>
                  <a:pt x="52" y="262"/>
                </a:lnTo>
                <a:lnTo>
                  <a:pt x="68" y="276"/>
                </a:lnTo>
                <a:lnTo>
                  <a:pt x="68" y="276"/>
                </a:lnTo>
                <a:lnTo>
                  <a:pt x="74" y="281"/>
                </a:lnTo>
                <a:lnTo>
                  <a:pt x="74" y="281"/>
                </a:lnTo>
                <a:lnTo>
                  <a:pt x="85" y="289"/>
                </a:lnTo>
                <a:lnTo>
                  <a:pt x="98" y="295"/>
                </a:lnTo>
                <a:lnTo>
                  <a:pt x="109" y="300"/>
                </a:lnTo>
                <a:lnTo>
                  <a:pt x="121" y="304"/>
                </a:lnTo>
                <a:lnTo>
                  <a:pt x="121" y="304"/>
                </a:lnTo>
                <a:lnTo>
                  <a:pt x="126" y="304"/>
                </a:lnTo>
                <a:lnTo>
                  <a:pt x="126" y="304"/>
                </a:lnTo>
                <a:lnTo>
                  <a:pt x="154" y="304"/>
                </a:lnTo>
                <a:lnTo>
                  <a:pt x="154" y="304"/>
                </a:lnTo>
                <a:lnTo>
                  <a:pt x="161" y="304"/>
                </a:lnTo>
                <a:lnTo>
                  <a:pt x="161" y="304"/>
                </a:lnTo>
                <a:lnTo>
                  <a:pt x="175" y="303"/>
                </a:lnTo>
                <a:lnTo>
                  <a:pt x="175" y="303"/>
                </a:lnTo>
                <a:lnTo>
                  <a:pt x="199" y="300"/>
                </a:lnTo>
                <a:lnTo>
                  <a:pt x="199" y="300"/>
                </a:lnTo>
                <a:lnTo>
                  <a:pt x="206" y="298"/>
                </a:lnTo>
                <a:lnTo>
                  <a:pt x="213" y="293"/>
                </a:lnTo>
                <a:lnTo>
                  <a:pt x="213" y="293"/>
                </a:lnTo>
                <a:lnTo>
                  <a:pt x="225" y="284"/>
                </a:lnTo>
                <a:lnTo>
                  <a:pt x="235" y="274"/>
                </a:lnTo>
                <a:lnTo>
                  <a:pt x="235" y="274"/>
                </a:lnTo>
                <a:lnTo>
                  <a:pt x="240" y="268"/>
                </a:lnTo>
                <a:lnTo>
                  <a:pt x="240" y="268"/>
                </a:lnTo>
                <a:lnTo>
                  <a:pt x="244" y="254"/>
                </a:lnTo>
                <a:lnTo>
                  <a:pt x="244" y="254"/>
                </a:lnTo>
                <a:lnTo>
                  <a:pt x="252" y="229"/>
                </a:lnTo>
                <a:lnTo>
                  <a:pt x="252" y="229"/>
                </a:lnTo>
                <a:lnTo>
                  <a:pt x="255" y="208"/>
                </a:lnTo>
                <a:lnTo>
                  <a:pt x="255" y="208"/>
                </a:lnTo>
                <a:lnTo>
                  <a:pt x="255" y="202"/>
                </a:lnTo>
                <a:lnTo>
                  <a:pt x="255" y="202"/>
                </a:lnTo>
                <a:lnTo>
                  <a:pt x="255" y="197"/>
                </a:lnTo>
                <a:lnTo>
                  <a:pt x="254" y="194"/>
                </a:lnTo>
                <a:lnTo>
                  <a:pt x="254" y="194"/>
                </a:lnTo>
                <a:lnTo>
                  <a:pt x="252" y="192"/>
                </a:lnTo>
                <a:lnTo>
                  <a:pt x="252" y="192"/>
                </a:lnTo>
                <a:lnTo>
                  <a:pt x="243" y="192"/>
                </a:lnTo>
                <a:lnTo>
                  <a:pt x="243" y="192"/>
                </a:lnTo>
                <a:lnTo>
                  <a:pt x="205" y="192"/>
                </a:lnTo>
                <a:lnTo>
                  <a:pt x="205" y="192"/>
                </a:lnTo>
                <a:lnTo>
                  <a:pt x="194" y="191"/>
                </a:lnTo>
                <a:lnTo>
                  <a:pt x="181" y="189"/>
                </a:lnTo>
                <a:lnTo>
                  <a:pt x="181" y="189"/>
                </a:lnTo>
                <a:lnTo>
                  <a:pt x="170" y="186"/>
                </a:lnTo>
                <a:lnTo>
                  <a:pt x="170" y="186"/>
                </a:lnTo>
                <a:lnTo>
                  <a:pt x="167" y="184"/>
                </a:lnTo>
                <a:lnTo>
                  <a:pt x="165" y="181"/>
                </a:lnTo>
                <a:lnTo>
                  <a:pt x="165" y="181"/>
                </a:lnTo>
                <a:lnTo>
                  <a:pt x="162" y="177"/>
                </a:lnTo>
                <a:lnTo>
                  <a:pt x="162" y="177"/>
                </a:lnTo>
                <a:lnTo>
                  <a:pt x="161" y="169"/>
                </a:lnTo>
                <a:lnTo>
                  <a:pt x="161" y="169"/>
                </a:lnTo>
                <a:lnTo>
                  <a:pt x="159" y="153"/>
                </a:lnTo>
                <a:lnTo>
                  <a:pt x="159" y="153"/>
                </a:lnTo>
                <a:lnTo>
                  <a:pt x="158" y="137"/>
                </a:lnTo>
                <a:lnTo>
                  <a:pt x="158" y="137"/>
                </a:lnTo>
                <a:lnTo>
                  <a:pt x="156" y="115"/>
                </a:lnTo>
                <a:lnTo>
                  <a:pt x="156" y="115"/>
                </a:lnTo>
                <a:lnTo>
                  <a:pt x="156" y="71"/>
                </a:lnTo>
                <a:lnTo>
                  <a:pt x="156" y="71"/>
                </a:lnTo>
                <a:lnTo>
                  <a:pt x="156" y="68"/>
                </a:lnTo>
                <a:lnTo>
                  <a:pt x="156" y="68"/>
                </a:lnTo>
                <a:close/>
                <a:moveTo>
                  <a:pt x="36" y="126"/>
                </a:moveTo>
                <a:lnTo>
                  <a:pt x="36" y="126"/>
                </a:lnTo>
                <a:lnTo>
                  <a:pt x="36" y="126"/>
                </a:lnTo>
                <a:lnTo>
                  <a:pt x="36" y="126"/>
                </a:lnTo>
                <a:lnTo>
                  <a:pt x="36" y="124"/>
                </a:lnTo>
                <a:lnTo>
                  <a:pt x="36" y="124"/>
                </a:lnTo>
                <a:lnTo>
                  <a:pt x="41" y="117"/>
                </a:lnTo>
                <a:lnTo>
                  <a:pt x="46" y="109"/>
                </a:lnTo>
                <a:lnTo>
                  <a:pt x="46" y="109"/>
                </a:lnTo>
                <a:lnTo>
                  <a:pt x="53" y="99"/>
                </a:lnTo>
                <a:lnTo>
                  <a:pt x="61" y="91"/>
                </a:lnTo>
                <a:lnTo>
                  <a:pt x="61" y="91"/>
                </a:lnTo>
                <a:lnTo>
                  <a:pt x="77" y="80"/>
                </a:lnTo>
                <a:lnTo>
                  <a:pt x="93" y="72"/>
                </a:lnTo>
                <a:lnTo>
                  <a:pt x="93" y="72"/>
                </a:lnTo>
                <a:lnTo>
                  <a:pt x="96" y="71"/>
                </a:lnTo>
                <a:lnTo>
                  <a:pt x="96" y="71"/>
                </a:lnTo>
                <a:lnTo>
                  <a:pt x="94" y="71"/>
                </a:lnTo>
                <a:lnTo>
                  <a:pt x="94" y="71"/>
                </a:lnTo>
                <a:lnTo>
                  <a:pt x="83" y="74"/>
                </a:lnTo>
                <a:lnTo>
                  <a:pt x="71" y="79"/>
                </a:lnTo>
                <a:lnTo>
                  <a:pt x="71" y="79"/>
                </a:lnTo>
                <a:lnTo>
                  <a:pt x="61" y="83"/>
                </a:lnTo>
                <a:lnTo>
                  <a:pt x="61" y="83"/>
                </a:lnTo>
                <a:lnTo>
                  <a:pt x="50" y="95"/>
                </a:lnTo>
                <a:lnTo>
                  <a:pt x="50" y="95"/>
                </a:lnTo>
                <a:lnTo>
                  <a:pt x="47" y="98"/>
                </a:lnTo>
                <a:lnTo>
                  <a:pt x="47" y="98"/>
                </a:lnTo>
                <a:lnTo>
                  <a:pt x="42" y="106"/>
                </a:lnTo>
                <a:lnTo>
                  <a:pt x="42" y="106"/>
                </a:lnTo>
                <a:lnTo>
                  <a:pt x="41" y="107"/>
                </a:lnTo>
                <a:lnTo>
                  <a:pt x="41" y="107"/>
                </a:lnTo>
                <a:lnTo>
                  <a:pt x="38" y="110"/>
                </a:lnTo>
                <a:lnTo>
                  <a:pt x="38" y="110"/>
                </a:lnTo>
                <a:lnTo>
                  <a:pt x="36" y="120"/>
                </a:lnTo>
                <a:lnTo>
                  <a:pt x="36" y="120"/>
                </a:lnTo>
                <a:lnTo>
                  <a:pt x="36" y="126"/>
                </a:lnTo>
                <a:lnTo>
                  <a:pt x="36" y="126"/>
                </a:lnTo>
                <a:close/>
                <a:moveTo>
                  <a:pt x="27" y="137"/>
                </a:moveTo>
                <a:lnTo>
                  <a:pt x="27" y="137"/>
                </a:lnTo>
                <a:lnTo>
                  <a:pt x="27" y="139"/>
                </a:lnTo>
                <a:lnTo>
                  <a:pt x="27" y="139"/>
                </a:lnTo>
                <a:lnTo>
                  <a:pt x="25" y="145"/>
                </a:lnTo>
                <a:lnTo>
                  <a:pt x="25" y="145"/>
                </a:lnTo>
                <a:lnTo>
                  <a:pt x="23" y="148"/>
                </a:lnTo>
                <a:lnTo>
                  <a:pt x="23" y="148"/>
                </a:lnTo>
                <a:lnTo>
                  <a:pt x="22" y="150"/>
                </a:lnTo>
                <a:lnTo>
                  <a:pt x="22" y="150"/>
                </a:lnTo>
                <a:lnTo>
                  <a:pt x="22" y="158"/>
                </a:lnTo>
                <a:lnTo>
                  <a:pt x="22" y="158"/>
                </a:lnTo>
                <a:lnTo>
                  <a:pt x="20" y="165"/>
                </a:lnTo>
                <a:lnTo>
                  <a:pt x="20" y="165"/>
                </a:lnTo>
                <a:lnTo>
                  <a:pt x="20" y="172"/>
                </a:lnTo>
                <a:lnTo>
                  <a:pt x="20" y="172"/>
                </a:lnTo>
                <a:lnTo>
                  <a:pt x="20" y="191"/>
                </a:lnTo>
                <a:lnTo>
                  <a:pt x="20" y="191"/>
                </a:lnTo>
                <a:lnTo>
                  <a:pt x="20" y="192"/>
                </a:lnTo>
                <a:lnTo>
                  <a:pt x="20" y="192"/>
                </a:lnTo>
                <a:lnTo>
                  <a:pt x="22" y="178"/>
                </a:lnTo>
                <a:lnTo>
                  <a:pt x="23" y="165"/>
                </a:lnTo>
                <a:lnTo>
                  <a:pt x="31" y="137"/>
                </a:lnTo>
                <a:lnTo>
                  <a:pt x="31" y="137"/>
                </a:lnTo>
                <a:lnTo>
                  <a:pt x="27" y="137"/>
                </a:lnTo>
                <a:lnTo>
                  <a:pt x="27" y="137"/>
                </a:lnTo>
                <a:close/>
                <a:moveTo>
                  <a:pt x="292" y="189"/>
                </a:moveTo>
                <a:lnTo>
                  <a:pt x="292" y="189"/>
                </a:lnTo>
                <a:lnTo>
                  <a:pt x="295" y="195"/>
                </a:lnTo>
                <a:lnTo>
                  <a:pt x="295" y="202"/>
                </a:lnTo>
                <a:lnTo>
                  <a:pt x="295" y="202"/>
                </a:lnTo>
                <a:lnTo>
                  <a:pt x="295" y="206"/>
                </a:lnTo>
                <a:lnTo>
                  <a:pt x="295" y="206"/>
                </a:lnTo>
                <a:lnTo>
                  <a:pt x="296" y="221"/>
                </a:lnTo>
                <a:lnTo>
                  <a:pt x="296" y="221"/>
                </a:lnTo>
                <a:lnTo>
                  <a:pt x="296" y="235"/>
                </a:lnTo>
                <a:lnTo>
                  <a:pt x="298" y="251"/>
                </a:lnTo>
                <a:lnTo>
                  <a:pt x="298" y="251"/>
                </a:lnTo>
                <a:lnTo>
                  <a:pt x="298" y="233"/>
                </a:lnTo>
                <a:lnTo>
                  <a:pt x="298" y="233"/>
                </a:lnTo>
                <a:lnTo>
                  <a:pt x="298" y="202"/>
                </a:lnTo>
                <a:lnTo>
                  <a:pt x="298" y="202"/>
                </a:lnTo>
                <a:lnTo>
                  <a:pt x="298" y="200"/>
                </a:lnTo>
                <a:lnTo>
                  <a:pt x="296" y="200"/>
                </a:lnTo>
                <a:lnTo>
                  <a:pt x="296" y="200"/>
                </a:lnTo>
                <a:lnTo>
                  <a:pt x="296" y="199"/>
                </a:lnTo>
                <a:lnTo>
                  <a:pt x="296" y="197"/>
                </a:lnTo>
                <a:lnTo>
                  <a:pt x="296" y="197"/>
                </a:lnTo>
                <a:lnTo>
                  <a:pt x="298" y="194"/>
                </a:lnTo>
                <a:lnTo>
                  <a:pt x="298" y="194"/>
                </a:lnTo>
                <a:lnTo>
                  <a:pt x="298" y="192"/>
                </a:lnTo>
                <a:lnTo>
                  <a:pt x="296" y="191"/>
                </a:lnTo>
                <a:lnTo>
                  <a:pt x="296" y="191"/>
                </a:lnTo>
                <a:lnTo>
                  <a:pt x="295" y="191"/>
                </a:lnTo>
                <a:lnTo>
                  <a:pt x="295" y="191"/>
                </a:lnTo>
                <a:lnTo>
                  <a:pt x="293" y="189"/>
                </a:lnTo>
                <a:lnTo>
                  <a:pt x="292" y="189"/>
                </a:lnTo>
                <a:lnTo>
                  <a:pt x="292" y="189"/>
                </a:lnTo>
                <a:close/>
                <a:moveTo>
                  <a:pt x="33" y="93"/>
                </a:moveTo>
                <a:lnTo>
                  <a:pt x="33" y="93"/>
                </a:lnTo>
                <a:lnTo>
                  <a:pt x="33" y="93"/>
                </a:lnTo>
                <a:lnTo>
                  <a:pt x="33" y="93"/>
                </a:lnTo>
                <a:lnTo>
                  <a:pt x="33" y="93"/>
                </a:lnTo>
                <a:lnTo>
                  <a:pt x="33" y="93"/>
                </a:lnTo>
                <a:lnTo>
                  <a:pt x="36" y="90"/>
                </a:lnTo>
                <a:lnTo>
                  <a:pt x="36" y="90"/>
                </a:lnTo>
                <a:lnTo>
                  <a:pt x="44" y="82"/>
                </a:lnTo>
                <a:lnTo>
                  <a:pt x="53" y="76"/>
                </a:lnTo>
                <a:lnTo>
                  <a:pt x="53" y="76"/>
                </a:lnTo>
                <a:lnTo>
                  <a:pt x="69" y="66"/>
                </a:lnTo>
                <a:lnTo>
                  <a:pt x="69" y="66"/>
                </a:lnTo>
                <a:lnTo>
                  <a:pt x="85" y="60"/>
                </a:lnTo>
                <a:lnTo>
                  <a:pt x="102" y="55"/>
                </a:lnTo>
                <a:lnTo>
                  <a:pt x="102" y="55"/>
                </a:lnTo>
                <a:lnTo>
                  <a:pt x="106" y="53"/>
                </a:lnTo>
                <a:lnTo>
                  <a:pt x="106" y="53"/>
                </a:lnTo>
                <a:lnTo>
                  <a:pt x="98" y="53"/>
                </a:lnTo>
                <a:lnTo>
                  <a:pt x="98" y="53"/>
                </a:lnTo>
                <a:lnTo>
                  <a:pt x="90" y="57"/>
                </a:lnTo>
                <a:lnTo>
                  <a:pt x="82" y="58"/>
                </a:lnTo>
                <a:lnTo>
                  <a:pt x="82" y="58"/>
                </a:lnTo>
                <a:lnTo>
                  <a:pt x="66" y="66"/>
                </a:lnTo>
                <a:lnTo>
                  <a:pt x="52" y="76"/>
                </a:lnTo>
                <a:lnTo>
                  <a:pt x="52" y="76"/>
                </a:lnTo>
                <a:lnTo>
                  <a:pt x="42" y="82"/>
                </a:lnTo>
                <a:lnTo>
                  <a:pt x="36" y="88"/>
                </a:lnTo>
                <a:lnTo>
                  <a:pt x="36" y="88"/>
                </a:lnTo>
                <a:lnTo>
                  <a:pt x="33" y="93"/>
                </a:lnTo>
                <a:lnTo>
                  <a:pt x="33" y="93"/>
                </a:lnTo>
                <a:close/>
                <a:moveTo>
                  <a:pt x="266" y="222"/>
                </a:moveTo>
                <a:lnTo>
                  <a:pt x="266" y="222"/>
                </a:lnTo>
                <a:lnTo>
                  <a:pt x="266" y="222"/>
                </a:lnTo>
                <a:lnTo>
                  <a:pt x="266" y="222"/>
                </a:lnTo>
                <a:lnTo>
                  <a:pt x="268" y="213"/>
                </a:lnTo>
                <a:lnTo>
                  <a:pt x="268" y="213"/>
                </a:lnTo>
                <a:lnTo>
                  <a:pt x="270" y="206"/>
                </a:lnTo>
                <a:lnTo>
                  <a:pt x="270" y="199"/>
                </a:lnTo>
                <a:lnTo>
                  <a:pt x="270" y="199"/>
                </a:lnTo>
                <a:lnTo>
                  <a:pt x="268" y="195"/>
                </a:lnTo>
                <a:lnTo>
                  <a:pt x="266" y="192"/>
                </a:lnTo>
                <a:lnTo>
                  <a:pt x="266" y="192"/>
                </a:lnTo>
                <a:lnTo>
                  <a:pt x="263" y="194"/>
                </a:lnTo>
                <a:lnTo>
                  <a:pt x="263" y="194"/>
                </a:lnTo>
                <a:lnTo>
                  <a:pt x="263" y="195"/>
                </a:lnTo>
                <a:lnTo>
                  <a:pt x="263" y="195"/>
                </a:lnTo>
                <a:lnTo>
                  <a:pt x="263" y="199"/>
                </a:lnTo>
                <a:lnTo>
                  <a:pt x="263" y="199"/>
                </a:lnTo>
                <a:lnTo>
                  <a:pt x="265" y="202"/>
                </a:lnTo>
                <a:lnTo>
                  <a:pt x="265" y="202"/>
                </a:lnTo>
                <a:lnTo>
                  <a:pt x="265" y="203"/>
                </a:lnTo>
                <a:lnTo>
                  <a:pt x="265" y="203"/>
                </a:lnTo>
                <a:lnTo>
                  <a:pt x="265" y="211"/>
                </a:lnTo>
                <a:lnTo>
                  <a:pt x="265" y="211"/>
                </a:lnTo>
                <a:lnTo>
                  <a:pt x="266" y="222"/>
                </a:lnTo>
                <a:lnTo>
                  <a:pt x="266" y="222"/>
                </a:lnTo>
                <a:close/>
                <a:moveTo>
                  <a:pt x="257" y="279"/>
                </a:moveTo>
                <a:lnTo>
                  <a:pt x="257" y="279"/>
                </a:lnTo>
                <a:lnTo>
                  <a:pt x="255" y="279"/>
                </a:lnTo>
                <a:lnTo>
                  <a:pt x="255" y="279"/>
                </a:lnTo>
                <a:lnTo>
                  <a:pt x="251" y="285"/>
                </a:lnTo>
                <a:lnTo>
                  <a:pt x="244" y="290"/>
                </a:lnTo>
                <a:lnTo>
                  <a:pt x="244" y="290"/>
                </a:lnTo>
                <a:lnTo>
                  <a:pt x="243" y="292"/>
                </a:lnTo>
                <a:lnTo>
                  <a:pt x="243" y="292"/>
                </a:lnTo>
                <a:lnTo>
                  <a:pt x="235" y="300"/>
                </a:lnTo>
                <a:lnTo>
                  <a:pt x="227" y="306"/>
                </a:lnTo>
                <a:lnTo>
                  <a:pt x="227" y="306"/>
                </a:lnTo>
                <a:lnTo>
                  <a:pt x="227" y="306"/>
                </a:lnTo>
                <a:lnTo>
                  <a:pt x="227" y="306"/>
                </a:lnTo>
                <a:lnTo>
                  <a:pt x="227" y="306"/>
                </a:lnTo>
                <a:lnTo>
                  <a:pt x="227" y="306"/>
                </a:lnTo>
                <a:lnTo>
                  <a:pt x="240" y="300"/>
                </a:lnTo>
                <a:lnTo>
                  <a:pt x="251" y="290"/>
                </a:lnTo>
                <a:lnTo>
                  <a:pt x="251" y="290"/>
                </a:lnTo>
                <a:lnTo>
                  <a:pt x="254" y="285"/>
                </a:lnTo>
                <a:lnTo>
                  <a:pt x="257" y="279"/>
                </a:lnTo>
                <a:lnTo>
                  <a:pt x="257" y="279"/>
                </a:lnTo>
                <a:close/>
                <a:moveTo>
                  <a:pt x="192" y="46"/>
                </a:moveTo>
                <a:lnTo>
                  <a:pt x="192" y="46"/>
                </a:lnTo>
                <a:lnTo>
                  <a:pt x="194" y="41"/>
                </a:lnTo>
                <a:lnTo>
                  <a:pt x="194" y="41"/>
                </a:lnTo>
                <a:lnTo>
                  <a:pt x="194" y="39"/>
                </a:lnTo>
                <a:lnTo>
                  <a:pt x="194" y="39"/>
                </a:lnTo>
                <a:lnTo>
                  <a:pt x="192" y="30"/>
                </a:lnTo>
                <a:lnTo>
                  <a:pt x="192" y="20"/>
                </a:lnTo>
                <a:lnTo>
                  <a:pt x="192" y="20"/>
                </a:lnTo>
                <a:lnTo>
                  <a:pt x="192" y="19"/>
                </a:lnTo>
                <a:lnTo>
                  <a:pt x="192" y="19"/>
                </a:lnTo>
                <a:lnTo>
                  <a:pt x="189" y="22"/>
                </a:lnTo>
                <a:lnTo>
                  <a:pt x="189" y="22"/>
                </a:lnTo>
                <a:lnTo>
                  <a:pt x="189" y="24"/>
                </a:lnTo>
                <a:lnTo>
                  <a:pt x="189" y="24"/>
                </a:lnTo>
                <a:lnTo>
                  <a:pt x="189" y="27"/>
                </a:lnTo>
                <a:lnTo>
                  <a:pt x="189" y="28"/>
                </a:lnTo>
                <a:lnTo>
                  <a:pt x="189" y="28"/>
                </a:lnTo>
                <a:lnTo>
                  <a:pt x="188" y="31"/>
                </a:lnTo>
                <a:lnTo>
                  <a:pt x="188" y="36"/>
                </a:lnTo>
                <a:lnTo>
                  <a:pt x="188" y="36"/>
                </a:lnTo>
                <a:lnTo>
                  <a:pt x="188" y="38"/>
                </a:lnTo>
                <a:lnTo>
                  <a:pt x="188" y="38"/>
                </a:lnTo>
                <a:lnTo>
                  <a:pt x="191" y="44"/>
                </a:lnTo>
                <a:lnTo>
                  <a:pt x="191" y="44"/>
                </a:lnTo>
                <a:lnTo>
                  <a:pt x="192" y="46"/>
                </a:lnTo>
                <a:lnTo>
                  <a:pt x="192" y="46"/>
                </a:lnTo>
                <a:close/>
                <a:moveTo>
                  <a:pt x="192" y="102"/>
                </a:moveTo>
                <a:lnTo>
                  <a:pt x="192" y="102"/>
                </a:lnTo>
                <a:lnTo>
                  <a:pt x="192" y="99"/>
                </a:lnTo>
                <a:lnTo>
                  <a:pt x="192" y="99"/>
                </a:lnTo>
                <a:lnTo>
                  <a:pt x="192" y="98"/>
                </a:lnTo>
                <a:lnTo>
                  <a:pt x="192" y="98"/>
                </a:lnTo>
                <a:lnTo>
                  <a:pt x="195" y="99"/>
                </a:lnTo>
                <a:lnTo>
                  <a:pt x="195" y="99"/>
                </a:lnTo>
                <a:lnTo>
                  <a:pt x="195" y="101"/>
                </a:lnTo>
                <a:lnTo>
                  <a:pt x="195" y="101"/>
                </a:lnTo>
                <a:lnTo>
                  <a:pt x="197" y="102"/>
                </a:lnTo>
                <a:lnTo>
                  <a:pt x="197" y="102"/>
                </a:lnTo>
                <a:lnTo>
                  <a:pt x="195" y="91"/>
                </a:lnTo>
                <a:lnTo>
                  <a:pt x="195" y="91"/>
                </a:lnTo>
                <a:lnTo>
                  <a:pt x="192" y="96"/>
                </a:lnTo>
                <a:lnTo>
                  <a:pt x="192" y="96"/>
                </a:lnTo>
                <a:lnTo>
                  <a:pt x="177" y="113"/>
                </a:lnTo>
                <a:lnTo>
                  <a:pt x="177" y="113"/>
                </a:lnTo>
                <a:lnTo>
                  <a:pt x="177" y="115"/>
                </a:lnTo>
                <a:lnTo>
                  <a:pt x="177" y="117"/>
                </a:lnTo>
                <a:lnTo>
                  <a:pt x="177" y="117"/>
                </a:lnTo>
                <a:lnTo>
                  <a:pt x="178" y="115"/>
                </a:lnTo>
                <a:lnTo>
                  <a:pt x="178" y="115"/>
                </a:lnTo>
                <a:lnTo>
                  <a:pt x="188" y="106"/>
                </a:lnTo>
                <a:lnTo>
                  <a:pt x="188" y="106"/>
                </a:lnTo>
                <a:lnTo>
                  <a:pt x="189" y="104"/>
                </a:lnTo>
                <a:lnTo>
                  <a:pt x="192" y="102"/>
                </a:lnTo>
                <a:lnTo>
                  <a:pt x="192" y="102"/>
                </a:lnTo>
                <a:close/>
                <a:moveTo>
                  <a:pt x="167" y="315"/>
                </a:moveTo>
                <a:lnTo>
                  <a:pt x="167" y="315"/>
                </a:lnTo>
                <a:lnTo>
                  <a:pt x="167" y="315"/>
                </a:lnTo>
                <a:lnTo>
                  <a:pt x="167" y="315"/>
                </a:lnTo>
                <a:lnTo>
                  <a:pt x="180" y="315"/>
                </a:lnTo>
                <a:lnTo>
                  <a:pt x="192" y="312"/>
                </a:lnTo>
                <a:lnTo>
                  <a:pt x="205" y="309"/>
                </a:lnTo>
                <a:lnTo>
                  <a:pt x="216" y="303"/>
                </a:lnTo>
                <a:lnTo>
                  <a:pt x="216" y="303"/>
                </a:lnTo>
                <a:lnTo>
                  <a:pt x="206" y="306"/>
                </a:lnTo>
                <a:lnTo>
                  <a:pt x="206" y="306"/>
                </a:lnTo>
                <a:lnTo>
                  <a:pt x="206" y="306"/>
                </a:lnTo>
                <a:lnTo>
                  <a:pt x="206" y="306"/>
                </a:lnTo>
                <a:lnTo>
                  <a:pt x="195" y="309"/>
                </a:lnTo>
                <a:lnTo>
                  <a:pt x="195" y="309"/>
                </a:lnTo>
                <a:lnTo>
                  <a:pt x="186" y="312"/>
                </a:lnTo>
                <a:lnTo>
                  <a:pt x="175" y="314"/>
                </a:lnTo>
                <a:lnTo>
                  <a:pt x="175" y="314"/>
                </a:lnTo>
                <a:lnTo>
                  <a:pt x="167" y="315"/>
                </a:lnTo>
                <a:lnTo>
                  <a:pt x="167" y="315"/>
                </a:lnTo>
                <a:close/>
                <a:moveTo>
                  <a:pt x="173" y="183"/>
                </a:moveTo>
                <a:lnTo>
                  <a:pt x="173" y="183"/>
                </a:lnTo>
                <a:lnTo>
                  <a:pt x="177" y="183"/>
                </a:lnTo>
                <a:lnTo>
                  <a:pt x="177" y="183"/>
                </a:lnTo>
                <a:lnTo>
                  <a:pt x="184" y="184"/>
                </a:lnTo>
                <a:lnTo>
                  <a:pt x="184" y="184"/>
                </a:lnTo>
                <a:lnTo>
                  <a:pt x="202" y="186"/>
                </a:lnTo>
                <a:lnTo>
                  <a:pt x="202" y="186"/>
                </a:lnTo>
                <a:lnTo>
                  <a:pt x="216" y="188"/>
                </a:lnTo>
                <a:lnTo>
                  <a:pt x="229" y="188"/>
                </a:lnTo>
                <a:lnTo>
                  <a:pt x="229" y="188"/>
                </a:lnTo>
                <a:lnTo>
                  <a:pt x="238" y="188"/>
                </a:lnTo>
                <a:lnTo>
                  <a:pt x="238" y="188"/>
                </a:lnTo>
                <a:lnTo>
                  <a:pt x="230" y="188"/>
                </a:lnTo>
                <a:lnTo>
                  <a:pt x="230" y="188"/>
                </a:lnTo>
                <a:lnTo>
                  <a:pt x="219" y="186"/>
                </a:lnTo>
                <a:lnTo>
                  <a:pt x="219" y="186"/>
                </a:lnTo>
                <a:lnTo>
                  <a:pt x="199" y="186"/>
                </a:lnTo>
                <a:lnTo>
                  <a:pt x="199" y="186"/>
                </a:lnTo>
                <a:lnTo>
                  <a:pt x="183" y="184"/>
                </a:lnTo>
                <a:lnTo>
                  <a:pt x="183" y="184"/>
                </a:lnTo>
                <a:lnTo>
                  <a:pt x="183" y="183"/>
                </a:lnTo>
                <a:lnTo>
                  <a:pt x="181" y="181"/>
                </a:lnTo>
                <a:lnTo>
                  <a:pt x="181" y="181"/>
                </a:lnTo>
                <a:lnTo>
                  <a:pt x="183" y="180"/>
                </a:lnTo>
                <a:lnTo>
                  <a:pt x="183" y="180"/>
                </a:lnTo>
                <a:lnTo>
                  <a:pt x="181" y="180"/>
                </a:lnTo>
                <a:lnTo>
                  <a:pt x="181" y="180"/>
                </a:lnTo>
                <a:lnTo>
                  <a:pt x="173" y="183"/>
                </a:lnTo>
                <a:lnTo>
                  <a:pt x="173" y="183"/>
                </a:lnTo>
                <a:close/>
                <a:moveTo>
                  <a:pt x="177" y="79"/>
                </a:moveTo>
                <a:lnTo>
                  <a:pt x="177" y="79"/>
                </a:lnTo>
                <a:lnTo>
                  <a:pt x="184" y="74"/>
                </a:lnTo>
                <a:lnTo>
                  <a:pt x="184" y="74"/>
                </a:lnTo>
                <a:lnTo>
                  <a:pt x="183" y="72"/>
                </a:lnTo>
                <a:lnTo>
                  <a:pt x="183" y="69"/>
                </a:lnTo>
                <a:lnTo>
                  <a:pt x="181" y="66"/>
                </a:lnTo>
                <a:lnTo>
                  <a:pt x="181" y="66"/>
                </a:lnTo>
                <a:lnTo>
                  <a:pt x="180" y="66"/>
                </a:lnTo>
                <a:lnTo>
                  <a:pt x="180" y="66"/>
                </a:lnTo>
                <a:lnTo>
                  <a:pt x="180" y="66"/>
                </a:lnTo>
                <a:lnTo>
                  <a:pt x="177" y="69"/>
                </a:lnTo>
                <a:lnTo>
                  <a:pt x="177" y="69"/>
                </a:lnTo>
                <a:lnTo>
                  <a:pt x="175" y="71"/>
                </a:lnTo>
                <a:lnTo>
                  <a:pt x="175" y="71"/>
                </a:lnTo>
                <a:lnTo>
                  <a:pt x="175" y="76"/>
                </a:lnTo>
                <a:lnTo>
                  <a:pt x="177" y="79"/>
                </a:lnTo>
                <a:lnTo>
                  <a:pt x="177" y="79"/>
                </a:lnTo>
                <a:close/>
                <a:moveTo>
                  <a:pt x="161" y="309"/>
                </a:moveTo>
                <a:lnTo>
                  <a:pt x="161" y="309"/>
                </a:lnTo>
                <a:lnTo>
                  <a:pt x="161" y="309"/>
                </a:lnTo>
                <a:lnTo>
                  <a:pt x="162" y="309"/>
                </a:lnTo>
                <a:lnTo>
                  <a:pt x="162" y="309"/>
                </a:lnTo>
                <a:lnTo>
                  <a:pt x="167" y="309"/>
                </a:lnTo>
                <a:lnTo>
                  <a:pt x="167" y="309"/>
                </a:lnTo>
                <a:lnTo>
                  <a:pt x="175" y="309"/>
                </a:lnTo>
                <a:lnTo>
                  <a:pt x="175" y="309"/>
                </a:lnTo>
                <a:lnTo>
                  <a:pt x="189" y="306"/>
                </a:lnTo>
                <a:lnTo>
                  <a:pt x="189" y="306"/>
                </a:lnTo>
                <a:lnTo>
                  <a:pt x="192" y="304"/>
                </a:lnTo>
                <a:lnTo>
                  <a:pt x="192" y="304"/>
                </a:lnTo>
                <a:lnTo>
                  <a:pt x="192" y="304"/>
                </a:lnTo>
                <a:lnTo>
                  <a:pt x="192" y="304"/>
                </a:lnTo>
                <a:lnTo>
                  <a:pt x="161" y="309"/>
                </a:lnTo>
                <a:lnTo>
                  <a:pt x="161" y="309"/>
                </a:lnTo>
                <a:close/>
                <a:moveTo>
                  <a:pt x="202" y="12"/>
                </a:moveTo>
                <a:lnTo>
                  <a:pt x="202" y="12"/>
                </a:lnTo>
                <a:lnTo>
                  <a:pt x="202" y="20"/>
                </a:lnTo>
                <a:lnTo>
                  <a:pt x="202" y="20"/>
                </a:lnTo>
                <a:lnTo>
                  <a:pt x="202" y="20"/>
                </a:lnTo>
                <a:lnTo>
                  <a:pt x="202" y="20"/>
                </a:lnTo>
                <a:lnTo>
                  <a:pt x="203" y="28"/>
                </a:lnTo>
                <a:lnTo>
                  <a:pt x="203" y="35"/>
                </a:lnTo>
                <a:lnTo>
                  <a:pt x="203" y="35"/>
                </a:lnTo>
                <a:lnTo>
                  <a:pt x="203" y="38"/>
                </a:lnTo>
                <a:lnTo>
                  <a:pt x="203" y="38"/>
                </a:lnTo>
                <a:lnTo>
                  <a:pt x="205" y="50"/>
                </a:lnTo>
                <a:lnTo>
                  <a:pt x="205" y="50"/>
                </a:lnTo>
                <a:lnTo>
                  <a:pt x="205" y="52"/>
                </a:lnTo>
                <a:lnTo>
                  <a:pt x="205" y="52"/>
                </a:lnTo>
                <a:lnTo>
                  <a:pt x="205" y="52"/>
                </a:lnTo>
                <a:lnTo>
                  <a:pt x="205" y="52"/>
                </a:lnTo>
                <a:lnTo>
                  <a:pt x="205" y="52"/>
                </a:lnTo>
                <a:lnTo>
                  <a:pt x="205" y="52"/>
                </a:lnTo>
                <a:lnTo>
                  <a:pt x="205" y="36"/>
                </a:lnTo>
                <a:lnTo>
                  <a:pt x="203" y="19"/>
                </a:lnTo>
                <a:lnTo>
                  <a:pt x="203" y="19"/>
                </a:lnTo>
                <a:lnTo>
                  <a:pt x="203" y="16"/>
                </a:lnTo>
                <a:lnTo>
                  <a:pt x="202" y="12"/>
                </a:lnTo>
                <a:lnTo>
                  <a:pt x="202" y="12"/>
                </a:lnTo>
                <a:close/>
                <a:moveTo>
                  <a:pt x="41" y="91"/>
                </a:moveTo>
                <a:lnTo>
                  <a:pt x="41" y="91"/>
                </a:lnTo>
                <a:lnTo>
                  <a:pt x="33" y="98"/>
                </a:lnTo>
                <a:lnTo>
                  <a:pt x="28" y="106"/>
                </a:lnTo>
                <a:lnTo>
                  <a:pt x="22" y="113"/>
                </a:lnTo>
                <a:lnTo>
                  <a:pt x="19" y="123"/>
                </a:lnTo>
                <a:lnTo>
                  <a:pt x="19" y="123"/>
                </a:lnTo>
                <a:lnTo>
                  <a:pt x="19" y="121"/>
                </a:lnTo>
                <a:lnTo>
                  <a:pt x="19" y="121"/>
                </a:lnTo>
                <a:lnTo>
                  <a:pt x="30" y="106"/>
                </a:lnTo>
                <a:lnTo>
                  <a:pt x="30" y="106"/>
                </a:lnTo>
                <a:lnTo>
                  <a:pt x="41" y="91"/>
                </a:lnTo>
                <a:lnTo>
                  <a:pt x="41" y="91"/>
                </a:lnTo>
                <a:lnTo>
                  <a:pt x="41" y="91"/>
                </a:lnTo>
                <a:lnTo>
                  <a:pt x="41" y="91"/>
                </a:lnTo>
                <a:close/>
                <a:moveTo>
                  <a:pt x="49" y="284"/>
                </a:moveTo>
                <a:lnTo>
                  <a:pt x="49" y="284"/>
                </a:lnTo>
                <a:lnTo>
                  <a:pt x="49" y="284"/>
                </a:lnTo>
                <a:lnTo>
                  <a:pt x="49" y="284"/>
                </a:lnTo>
                <a:lnTo>
                  <a:pt x="49" y="281"/>
                </a:lnTo>
                <a:lnTo>
                  <a:pt x="49" y="281"/>
                </a:lnTo>
                <a:lnTo>
                  <a:pt x="49" y="279"/>
                </a:lnTo>
                <a:lnTo>
                  <a:pt x="47" y="277"/>
                </a:lnTo>
                <a:lnTo>
                  <a:pt x="47" y="277"/>
                </a:lnTo>
                <a:lnTo>
                  <a:pt x="41" y="273"/>
                </a:lnTo>
                <a:lnTo>
                  <a:pt x="35" y="265"/>
                </a:lnTo>
                <a:lnTo>
                  <a:pt x="35" y="265"/>
                </a:lnTo>
                <a:lnTo>
                  <a:pt x="33" y="263"/>
                </a:lnTo>
                <a:lnTo>
                  <a:pt x="33" y="263"/>
                </a:lnTo>
                <a:lnTo>
                  <a:pt x="33" y="265"/>
                </a:lnTo>
                <a:lnTo>
                  <a:pt x="33" y="265"/>
                </a:lnTo>
                <a:lnTo>
                  <a:pt x="41" y="274"/>
                </a:lnTo>
                <a:lnTo>
                  <a:pt x="49" y="284"/>
                </a:lnTo>
                <a:lnTo>
                  <a:pt x="49" y="284"/>
                </a:lnTo>
                <a:close/>
                <a:moveTo>
                  <a:pt x="232" y="68"/>
                </a:moveTo>
                <a:lnTo>
                  <a:pt x="232" y="68"/>
                </a:lnTo>
                <a:lnTo>
                  <a:pt x="232" y="66"/>
                </a:lnTo>
                <a:lnTo>
                  <a:pt x="232" y="66"/>
                </a:lnTo>
                <a:lnTo>
                  <a:pt x="214" y="66"/>
                </a:lnTo>
                <a:lnTo>
                  <a:pt x="214" y="66"/>
                </a:lnTo>
                <a:lnTo>
                  <a:pt x="214" y="69"/>
                </a:lnTo>
                <a:lnTo>
                  <a:pt x="214" y="69"/>
                </a:lnTo>
                <a:lnTo>
                  <a:pt x="232" y="68"/>
                </a:lnTo>
                <a:lnTo>
                  <a:pt x="232" y="68"/>
                </a:lnTo>
                <a:close/>
                <a:moveTo>
                  <a:pt x="165" y="121"/>
                </a:moveTo>
                <a:lnTo>
                  <a:pt x="165" y="121"/>
                </a:lnTo>
                <a:lnTo>
                  <a:pt x="165" y="121"/>
                </a:lnTo>
                <a:lnTo>
                  <a:pt x="165" y="121"/>
                </a:lnTo>
                <a:lnTo>
                  <a:pt x="167" y="118"/>
                </a:lnTo>
                <a:lnTo>
                  <a:pt x="167" y="118"/>
                </a:lnTo>
                <a:lnTo>
                  <a:pt x="169" y="113"/>
                </a:lnTo>
                <a:lnTo>
                  <a:pt x="169" y="113"/>
                </a:lnTo>
                <a:lnTo>
                  <a:pt x="172" y="109"/>
                </a:lnTo>
                <a:lnTo>
                  <a:pt x="172" y="109"/>
                </a:lnTo>
                <a:lnTo>
                  <a:pt x="172" y="109"/>
                </a:lnTo>
                <a:lnTo>
                  <a:pt x="172" y="107"/>
                </a:lnTo>
                <a:lnTo>
                  <a:pt x="172" y="107"/>
                </a:lnTo>
                <a:lnTo>
                  <a:pt x="167" y="109"/>
                </a:lnTo>
                <a:lnTo>
                  <a:pt x="167" y="109"/>
                </a:lnTo>
                <a:lnTo>
                  <a:pt x="165" y="110"/>
                </a:lnTo>
                <a:lnTo>
                  <a:pt x="164" y="110"/>
                </a:lnTo>
                <a:lnTo>
                  <a:pt x="164" y="110"/>
                </a:lnTo>
                <a:lnTo>
                  <a:pt x="165" y="121"/>
                </a:lnTo>
                <a:lnTo>
                  <a:pt x="165" y="121"/>
                </a:lnTo>
                <a:close/>
                <a:moveTo>
                  <a:pt x="82" y="306"/>
                </a:moveTo>
                <a:lnTo>
                  <a:pt x="82" y="306"/>
                </a:lnTo>
                <a:lnTo>
                  <a:pt x="60" y="290"/>
                </a:lnTo>
                <a:lnTo>
                  <a:pt x="60" y="290"/>
                </a:lnTo>
                <a:lnTo>
                  <a:pt x="58" y="290"/>
                </a:lnTo>
                <a:lnTo>
                  <a:pt x="58" y="290"/>
                </a:lnTo>
                <a:lnTo>
                  <a:pt x="57" y="292"/>
                </a:lnTo>
                <a:lnTo>
                  <a:pt x="57" y="292"/>
                </a:lnTo>
                <a:lnTo>
                  <a:pt x="69" y="300"/>
                </a:lnTo>
                <a:lnTo>
                  <a:pt x="82" y="306"/>
                </a:lnTo>
                <a:lnTo>
                  <a:pt x="82" y="306"/>
                </a:lnTo>
                <a:close/>
                <a:moveTo>
                  <a:pt x="19" y="221"/>
                </a:moveTo>
                <a:lnTo>
                  <a:pt x="19" y="221"/>
                </a:lnTo>
                <a:lnTo>
                  <a:pt x="19" y="222"/>
                </a:lnTo>
                <a:lnTo>
                  <a:pt x="19" y="222"/>
                </a:lnTo>
                <a:lnTo>
                  <a:pt x="17" y="230"/>
                </a:lnTo>
                <a:lnTo>
                  <a:pt x="17" y="230"/>
                </a:lnTo>
                <a:lnTo>
                  <a:pt x="17" y="230"/>
                </a:lnTo>
                <a:lnTo>
                  <a:pt x="17" y="230"/>
                </a:lnTo>
                <a:lnTo>
                  <a:pt x="20" y="236"/>
                </a:lnTo>
                <a:lnTo>
                  <a:pt x="20" y="236"/>
                </a:lnTo>
                <a:lnTo>
                  <a:pt x="23" y="236"/>
                </a:lnTo>
                <a:lnTo>
                  <a:pt x="23" y="236"/>
                </a:lnTo>
                <a:lnTo>
                  <a:pt x="19" y="221"/>
                </a:lnTo>
                <a:lnTo>
                  <a:pt x="19" y="221"/>
                </a:lnTo>
                <a:close/>
                <a:moveTo>
                  <a:pt x="331" y="317"/>
                </a:moveTo>
                <a:lnTo>
                  <a:pt x="331" y="317"/>
                </a:lnTo>
                <a:lnTo>
                  <a:pt x="331" y="315"/>
                </a:lnTo>
                <a:lnTo>
                  <a:pt x="331" y="315"/>
                </a:lnTo>
                <a:lnTo>
                  <a:pt x="326" y="311"/>
                </a:lnTo>
                <a:lnTo>
                  <a:pt x="326" y="311"/>
                </a:lnTo>
                <a:lnTo>
                  <a:pt x="323" y="311"/>
                </a:lnTo>
                <a:lnTo>
                  <a:pt x="323" y="311"/>
                </a:lnTo>
                <a:lnTo>
                  <a:pt x="320" y="312"/>
                </a:lnTo>
                <a:lnTo>
                  <a:pt x="320" y="312"/>
                </a:lnTo>
                <a:lnTo>
                  <a:pt x="318" y="312"/>
                </a:lnTo>
                <a:lnTo>
                  <a:pt x="317" y="314"/>
                </a:lnTo>
                <a:lnTo>
                  <a:pt x="317" y="314"/>
                </a:lnTo>
                <a:lnTo>
                  <a:pt x="323" y="315"/>
                </a:lnTo>
                <a:lnTo>
                  <a:pt x="323" y="315"/>
                </a:lnTo>
                <a:lnTo>
                  <a:pt x="325" y="315"/>
                </a:lnTo>
                <a:lnTo>
                  <a:pt x="325" y="315"/>
                </a:lnTo>
                <a:lnTo>
                  <a:pt x="328" y="317"/>
                </a:lnTo>
                <a:lnTo>
                  <a:pt x="328" y="317"/>
                </a:lnTo>
                <a:lnTo>
                  <a:pt x="331" y="317"/>
                </a:lnTo>
                <a:lnTo>
                  <a:pt x="331" y="317"/>
                </a:lnTo>
                <a:close/>
                <a:moveTo>
                  <a:pt x="172" y="129"/>
                </a:moveTo>
                <a:lnTo>
                  <a:pt x="172" y="129"/>
                </a:lnTo>
                <a:lnTo>
                  <a:pt x="170" y="129"/>
                </a:lnTo>
                <a:lnTo>
                  <a:pt x="170" y="129"/>
                </a:lnTo>
                <a:lnTo>
                  <a:pt x="169" y="131"/>
                </a:lnTo>
                <a:lnTo>
                  <a:pt x="167" y="132"/>
                </a:lnTo>
                <a:lnTo>
                  <a:pt x="167" y="132"/>
                </a:lnTo>
                <a:lnTo>
                  <a:pt x="167" y="142"/>
                </a:lnTo>
                <a:lnTo>
                  <a:pt x="169" y="150"/>
                </a:lnTo>
                <a:lnTo>
                  <a:pt x="169" y="150"/>
                </a:lnTo>
                <a:lnTo>
                  <a:pt x="169" y="154"/>
                </a:lnTo>
                <a:lnTo>
                  <a:pt x="169" y="154"/>
                </a:lnTo>
                <a:lnTo>
                  <a:pt x="169" y="153"/>
                </a:lnTo>
                <a:lnTo>
                  <a:pt x="169" y="153"/>
                </a:lnTo>
                <a:lnTo>
                  <a:pt x="169" y="137"/>
                </a:lnTo>
                <a:lnTo>
                  <a:pt x="169" y="137"/>
                </a:lnTo>
                <a:lnTo>
                  <a:pt x="169" y="136"/>
                </a:lnTo>
                <a:lnTo>
                  <a:pt x="169" y="136"/>
                </a:lnTo>
                <a:lnTo>
                  <a:pt x="169" y="134"/>
                </a:lnTo>
                <a:lnTo>
                  <a:pt x="170" y="132"/>
                </a:lnTo>
                <a:lnTo>
                  <a:pt x="170" y="132"/>
                </a:lnTo>
                <a:lnTo>
                  <a:pt x="172" y="134"/>
                </a:lnTo>
                <a:lnTo>
                  <a:pt x="172" y="134"/>
                </a:lnTo>
                <a:lnTo>
                  <a:pt x="172" y="129"/>
                </a:lnTo>
                <a:lnTo>
                  <a:pt x="172" y="129"/>
                </a:lnTo>
                <a:close/>
                <a:moveTo>
                  <a:pt x="167" y="19"/>
                </a:moveTo>
                <a:lnTo>
                  <a:pt x="167" y="19"/>
                </a:lnTo>
                <a:lnTo>
                  <a:pt x="167" y="19"/>
                </a:lnTo>
                <a:lnTo>
                  <a:pt x="167" y="19"/>
                </a:lnTo>
                <a:lnTo>
                  <a:pt x="164" y="27"/>
                </a:lnTo>
                <a:lnTo>
                  <a:pt x="164" y="27"/>
                </a:lnTo>
                <a:lnTo>
                  <a:pt x="161" y="44"/>
                </a:lnTo>
                <a:lnTo>
                  <a:pt x="161" y="44"/>
                </a:lnTo>
                <a:lnTo>
                  <a:pt x="161" y="49"/>
                </a:lnTo>
                <a:lnTo>
                  <a:pt x="161" y="49"/>
                </a:lnTo>
                <a:lnTo>
                  <a:pt x="161" y="49"/>
                </a:lnTo>
                <a:lnTo>
                  <a:pt x="161" y="50"/>
                </a:lnTo>
                <a:lnTo>
                  <a:pt x="161" y="50"/>
                </a:lnTo>
                <a:lnTo>
                  <a:pt x="162" y="47"/>
                </a:lnTo>
                <a:lnTo>
                  <a:pt x="162" y="47"/>
                </a:lnTo>
                <a:lnTo>
                  <a:pt x="162" y="39"/>
                </a:lnTo>
                <a:lnTo>
                  <a:pt x="164" y="31"/>
                </a:lnTo>
                <a:lnTo>
                  <a:pt x="164" y="31"/>
                </a:lnTo>
                <a:lnTo>
                  <a:pt x="167" y="22"/>
                </a:lnTo>
                <a:lnTo>
                  <a:pt x="167" y="22"/>
                </a:lnTo>
                <a:lnTo>
                  <a:pt x="167" y="19"/>
                </a:lnTo>
                <a:lnTo>
                  <a:pt x="167" y="19"/>
                </a:lnTo>
                <a:close/>
                <a:moveTo>
                  <a:pt x="205" y="66"/>
                </a:moveTo>
                <a:lnTo>
                  <a:pt x="205" y="66"/>
                </a:lnTo>
                <a:lnTo>
                  <a:pt x="205" y="120"/>
                </a:lnTo>
                <a:lnTo>
                  <a:pt x="205" y="120"/>
                </a:lnTo>
                <a:lnTo>
                  <a:pt x="206" y="118"/>
                </a:lnTo>
                <a:lnTo>
                  <a:pt x="206" y="118"/>
                </a:lnTo>
                <a:lnTo>
                  <a:pt x="206" y="68"/>
                </a:lnTo>
                <a:lnTo>
                  <a:pt x="206" y="68"/>
                </a:lnTo>
                <a:lnTo>
                  <a:pt x="206" y="66"/>
                </a:lnTo>
                <a:lnTo>
                  <a:pt x="206" y="66"/>
                </a:lnTo>
                <a:lnTo>
                  <a:pt x="205" y="66"/>
                </a:lnTo>
                <a:lnTo>
                  <a:pt x="205" y="66"/>
                </a:lnTo>
                <a:close/>
                <a:moveTo>
                  <a:pt x="200" y="318"/>
                </a:moveTo>
                <a:lnTo>
                  <a:pt x="200" y="318"/>
                </a:lnTo>
                <a:lnTo>
                  <a:pt x="192" y="318"/>
                </a:lnTo>
                <a:lnTo>
                  <a:pt x="192" y="318"/>
                </a:lnTo>
                <a:lnTo>
                  <a:pt x="177" y="322"/>
                </a:lnTo>
                <a:lnTo>
                  <a:pt x="177" y="322"/>
                </a:lnTo>
                <a:lnTo>
                  <a:pt x="175" y="322"/>
                </a:lnTo>
                <a:lnTo>
                  <a:pt x="175" y="323"/>
                </a:lnTo>
                <a:lnTo>
                  <a:pt x="175" y="323"/>
                </a:lnTo>
                <a:lnTo>
                  <a:pt x="188" y="322"/>
                </a:lnTo>
                <a:lnTo>
                  <a:pt x="200" y="318"/>
                </a:lnTo>
                <a:lnTo>
                  <a:pt x="200" y="318"/>
                </a:lnTo>
                <a:close/>
                <a:moveTo>
                  <a:pt x="96" y="309"/>
                </a:moveTo>
                <a:lnTo>
                  <a:pt x="96" y="309"/>
                </a:lnTo>
                <a:lnTo>
                  <a:pt x="94" y="306"/>
                </a:lnTo>
                <a:lnTo>
                  <a:pt x="94" y="306"/>
                </a:lnTo>
                <a:lnTo>
                  <a:pt x="93" y="304"/>
                </a:lnTo>
                <a:lnTo>
                  <a:pt x="93" y="304"/>
                </a:lnTo>
                <a:lnTo>
                  <a:pt x="85" y="301"/>
                </a:lnTo>
                <a:lnTo>
                  <a:pt x="85" y="301"/>
                </a:lnTo>
                <a:lnTo>
                  <a:pt x="83" y="301"/>
                </a:lnTo>
                <a:lnTo>
                  <a:pt x="82" y="301"/>
                </a:lnTo>
                <a:lnTo>
                  <a:pt x="82" y="301"/>
                </a:lnTo>
                <a:lnTo>
                  <a:pt x="96" y="309"/>
                </a:lnTo>
                <a:lnTo>
                  <a:pt x="96" y="309"/>
                </a:lnTo>
                <a:close/>
                <a:moveTo>
                  <a:pt x="102" y="63"/>
                </a:moveTo>
                <a:lnTo>
                  <a:pt x="102" y="63"/>
                </a:lnTo>
                <a:lnTo>
                  <a:pt x="128" y="60"/>
                </a:lnTo>
                <a:lnTo>
                  <a:pt x="128" y="60"/>
                </a:lnTo>
                <a:lnTo>
                  <a:pt x="123" y="58"/>
                </a:lnTo>
                <a:lnTo>
                  <a:pt x="123" y="58"/>
                </a:lnTo>
                <a:lnTo>
                  <a:pt x="113" y="60"/>
                </a:lnTo>
                <a:lnTo>
                  <a:pt x="104" y="61"/>
                </a:lnTo>
                <a:lnTo>
                  <a:pt x="104" y="61"/>
                </a:lnTo>
                <a:lnTo>
                  <a:pt x="102" y="63"/>
                </a:lnTo>
                <a:lnTo>
                  <a:pt x="102" y="63"/>
                </a:lnTo>
                <a:close/>
                <a:moveTo>
                  <a:pt x="115" y="314"/>
                </a:moveTo>
                <a:lnTo>
                  <a:pt x="115" y="314"/>
                </a:lnTo>
                <a:lnTo>
                  <a:pt x="113" y="314"/>
                </a:lnTo>
                <a:lnTo>
                  <a:pt x="112" y="312"/>
                </a:lnTo>
                <a:lnTo>
                  <a:pt x="112" y="312"/>
                </a:lnTo>
                <a:lnTo>
                  <a:pt x="109" y="311"/>
                </a:lnTo>
                <a:lnTo>
                  <a:pt x="109" y="311"/>
                </a:lnTo>
                <a:lnTo>
                  <a:pt x="106" y="311"/>
                </a:lnTo>
                <a:lnTo>
                  <a:pt x="106" y="311"/>
                </a:lnTo>
                <a:lnTo>
                  <a:pt x="102" y="312"/>
                </a:lnTo>
                <a:lnTo>
                  <a:pt x="102" y="312"/>
                </a:lnTo>
                <a:lnTo>
                  <a:pt x="109" y="314"/>
                </a:lnTo>
                <a:lnTo>
                  <a:pt x="117" y="317"/>
                </a:lnTo>
                <a:lnTo>
                  <a:pt x="117" y="317"/>
                </a:lnTo>
                <a:lnTo>
                  <a:pt x="115" y="314"/>
                </a:lnTo>
                <a:lnTo>
                  <a:pt x="115" y="314"/>
                </a:lnTo>
                <a:close/>
                <a:moveTo>
                  <a:pt x="9" y="195"/>
                </a:moveTo>
                <a:lnTo>
                  <a:pt x="9" y="195"/>
                </a:lnTo>
                <a:lnTo>
                  <a:pt x="11" y="211"/>
                </a:lnTo>
                <a:lnTo>
                  <a:pt x="12" y="218"/>
                </a:lnTo>
                <a:lnTo>
                  <a:pt x="14" y="222"/>
                </a:lnTo>
                <a:lnTo>
                  <a:pt x="14" y="222"/>
                </a:lnTo>
                <a:lnTo>
                  <a:pt x="14" y="218"/>
                </a:lnTo>
                <a:lnTo>
                  <a:pt x="14" y="218"/>
                </a:lnTo>
                <a:lnTo>
                  <a:pt x="14" y="216"/>
                </a:lnTo>
                <a:lnTo>
                  <a:pt x="14" y="216"/>
                </a:lnTo>
                <a:lnTo>
                  <a:pt x="12" y="213"/>
                </a:lnTo>
                <a:lnTo>
                  <a:pt x="11" y="210"/>
                </a:lnTo>
                <a:lnTo>
                  <a:pt x="11" y="210"/>
                </a:lnTo>
                <a:lnTo>
                  <a:pt x="11" y="199"/>
                </a:lnTo>
                <a:lnTo>
                  <a:pt x="11" y="199"/>
                </a:lnTo>
                <a:lnTo>
                  <a:pt x="11" y="197"/>
                </a:lnTo>
                <a:lnTo>
                  <a:pt x="11" y="197"/>
                </a:lnTo>
                <a:lnTo>
                  <a:pt x="9" y="195"/>
                </a:lnTo>
                <a:lnTo>
                  <a:pt x="9" y="195"/>
                </a:lnTo>
                <a:close/>
                <a:moveTo>
                  <a:pt x="341" y="306"/>
                </a:moveTo>
                <a:lnTo>
                  <a:pt x="341" y="306"/>
                </a:lnTo>
                <a:lnTo>
                  <a:pt x="341" y="306"/>
                </a:lnTo>
                <a:lnTo>
                  <a:pt x="341" y="306"/>
                </a:lnTo>
                <a:lnTo>
                  <a:pt x="347" y="307"/>
                </a:lnTo>
                <a:lnTo>
                  <a:pt x="347" y="307"/>
                </a:lnTo>
                <a:lnTo>
                  <a:pt x="355" y="306"/>
                </a:lnTo>
                <a:lnTo>
                  <a:pt x="355" y="306"/>
                </a:lnTo>
                <a:lnTo>
                  <a:pt x="358" y="306"/>
                </a:lnTo>
                <a:lnTo>
                  <a:pt x="360" y="309"/>
                </a:lnTo>
                <a:lnTo>
                  <a:pt x="360" y="309"/>
                </a:lnTo>
                <a:lnTo>
                  <a:pt x="361" y="311"/>
                </a:lnTo>
                <a:lnTo>
                  <a:pt x="361" y="311"/>
                </a:lnTo>
                <a:lnTo>
                  <a:pt x="364" y="311"/>
                </a:lnTo>
                <a:lnTo>
                  <a:pt x="364" y="311"/>
                </a:lnTo>
                <a:lnTo>
                  <a:pt x="363" y="307"/>
                </a:lnTo>
                <a:lnTo>
                  <a:pt x="360" y="306"/>
                </a:lnTo>
                <a:lnTo>
                  <a:pt x="360" y="306"/>
                </a:lnTo>
                <a:lnTo>
                  <a:pt x="358" y="306"/>
                </a:lnTo>
                <a:lnTo>
                  <a:pt x="358" y="306"/>
                </a:lnTo>
                <a:lnTo>
                  <a:pt x="350" y="306"/>
                </a:lnTo>
                <a:lnTo>
                  <a:pt x="350" y="306"/>
                </a:lnTo>
                <a:lnTo>
                  <a:pt x="341" y="306"/>
                </a:lnTo>
                <a:lnTo>
                  <a:pt x="341" y="306"/>
                </a:lnTo>
                <a:close/>
                <a:moveTo>
                  <a:pt x="197" y="164"/>
                </a:moveTo>
                <a:lnTo>
                  <a:pt x="197" y="164"/>
                </a:lnTo>
                <a:lnTo>
                  <a:pt x="194" y="156"/>
                </a:lnTo>
                <a:lnTo>
                  <a:pt x="194" y="156"/>
                </a:lnTo>
                <a:lnTo>
                  <a:pt x="192" y="162"/>
                </a:lnTo>
                <a:lnTo>
                  <a:pt x="192" y="167"/>
                </a:lnTo>
                <a:lnTo>
                  <a:pt x="192" y="167"/>
                </a:lnTo>
                <a:lnTo>
                  <a:pt x="197" y="164"/>
                </a:lnTo>
                <a:lnTo>
                  <a:pt x="197" y="164"/>
                </a:lnTo>
                <a:close/>
                <a:moveTo>
                  <a:pt x="16" y="167"/>
                </a:moveTo>
                <a:lnTo>
                  <a:pt x="16" y="167"/>
                </a:lnTo>
                <a:lnTo>
                  <a:pt x="16" y="167"/>
                </a:lnTo>
                <a:lnTo>
                  <a:pt x="16" y="167"/>
                </a:lnTo>
                <a:lnTo>
                  <a:pt x="17" y="151"/>
                </a:lnTo>
                <a:lnTo>
                  <a:pt x="17" y="151"/>
                </a:lnTo>
                <a:lnTo>
                  <a:pt x="17" y="148"/>
                </a:lnTo>
                <a:lnTo>
                  <a:pt x="17" y="148"/>
                </a:lnTo>
                <a:lnTo>
                  <a:pt x="17" y="147"/>
                </a:lnTo>
                <a:lnTo>
                  <a:pt x="17" y="147"/>
                </a:lnTo>
                <a:lnTo>
                  <a:pt x="17" y="147"/>
                </a:lnTo>
                <a:lnTo>
                  <a:pt x="17" y="147"/>
                </a:lnTo>
                <a:lnTo>
                  <a:pt x="14" y="156"/>
                </a:lnTo>
                <a:lnTo>
                  <a:pt x="14" y="165"/>
                </a:lnTo>
                <a:lnTo>
                  <a:pt x="14" y="165"/>
                </a:lnTo>
                <a:lnTo>
                  <a:pt x="16" y="167"/>
                </a:lnTo>
                <a:lnTo>
                  <a:pt x="16" y="167"/>
                </a:lnTo>
                <a:close/>
                <a:moveTo>
                  <a:pt x="300" y="154"/>
                </a:moveTo>
                <a:lnTo>
                  <a:pt x="300" y="154"/>
                </a:lnTo>
                <a:lnTo>
                  <a:pt x="301" y="159"/>
                </a:lnTo>
                <a:lnTo>
                  <a:pt x="301" y="161"/>
                </a:lnTo>
                <a:lnTo>
                  <a:pt x="303" y="162"/>
                </a:lnTo>
                <a:lnTo>
                  <a:pt x="303" y="162"/>
                </a:lnTo>
                <a:lnTo>
                  <a:pt x="309" y="158"/>
                </a:lnTo>
                <a:lnTo>
                  <a:pt x="309" y="158"/>
                </a:lnTo>
                <a:lnTo>
                  <a:pt x="300" y="154"/>
                </a:lnTo>
                <a:lnTo>
                  <a:pt x="300" y="154"/>
                </a:lnTo>
                <a:close/>
                <a:moveTo>
                  <a:pt x="113" y="52"/>
                </a:moveTo>
                <a:lnTo>
                  <a:pt x="113" y="52"/>
                </a:lnTo>
                <a:lnTo>
                  <a:pt x="118" y="53"/>
                </a:lnTo>
                <a:lnTo>
                  <a:pt x="118" y="53"/>
                </a:lnTo>
                <a:lnTo>
                  <a:pt x="126" y="53"/>
                </a:lnTo>
                <a:lnTo>
                  <a:pt x="132" y="52"/>
                </a:lnTo>
                <a:lnTo>
                  <a:pt x="132" y="52"/>
                </a:lnTo>
                <a:lnTo>
                  <a:pt x="137" y="52"/>
                </a:lnTo>
                <a:lnTo>
                  <a:pt x="137" y="52"/>
                </a:lnTo>
                <a:lnTo>
                  <a:pt x="126" y="52"/>
                </a:lnTo>
                <a:lnTo>
                  <a:pt x="113" y="52"/>
                </a:lnTo>
                <a:lnTo>
                  <a:pt x="113" y="52"/>
                </a:lnTo>
                <a:close/>
                <a:moveTo>
                  <a:pt x="317" y="177"/>
                </a:moveTo>
                <a:lnTo>
                  <a:pt x="317" y="177"/>
                </a:lnTo>
                <a:lnTo>
                  <a:pt x="315" y="178"/>
                </a:lnTo>
                <a:lnTo>
                  <a:pt x="315" y="178"/>
                </a:lnTo>
                <a:lnTo>
                  <a:pt x="307" y="186"/>
                </a:lnTo>
                <a:lnTo>
                  <a:pt x="307" y="186"/>
                </a:lnTo>
                <a:lnTo>
                  <a:pt x="306" y="191"/>
                </a:lnTo>
                <a:lnTo>
                  <a:pt x="306" y="191"/>
                </a:lnTo>
                <a:lnTo>
                  <a:pt x="307" y="189"/>
                </a:lnTo>
                <a:lnTo>
                  <a:pt x="307" y="188"/>
                </a:lnTo>
                <a:lnTo>
                  <a:pt x="307" y="188"/>
                </a:lnTo>
                <a:lnTo>
                  <a:pt x="309" y="186"/>
                </a:lnTo>
                <a:lnTo>
                  <a:pt x="311" y="186"/>
                </a:lnTo>
                <a:lnTo>
                  <a:pt x="311" y="186"/>
                </a:lnTo>
                <a:lnTo>
                  <a:pt x="312" y="186"/>
                </a:lnTo>
                <a:lnTo>
                  <a:pt x="312" y="186"/>
                </a:lnTo>
                <a:lnTo>
                  <a:pt x="315" y="183"/>
                </a:lnTo>
                <a:lnTo>
                  <a:pt x="315" y="183"/>
                </a:lnTo>
                <a:lnTo>
                  <a:pt x="317" y="181"/>
                </a:lnTo>
                <a:lnTo>
                  <a:pt x="317" y="181"/>
                </a:lnTo>
                <a:lnTo>
                  <a:pt x="317" y="177"/>
                </a:lnTo>
                <a:lnTo>
                  <a:pt x="317" y="177"/>
                </a:lnTo>
                <a:close/>
                <a:moveTo>
                  <a:pt x="289" y="170"/>
                </a:moveTo>
                <a:lnTo>
                  <a:pt x="289" y="170"/>
                </a:lnTo>
                <a:lnTo>
                  <a:pt x="289" y="162"/>
                </a:lnTo>
                <a:lnTo>
                  <a:pt x="289" y="162"/>
                </a:lnTo>
                <a:lnTo>
                  <a:pt x="284" y="162"/>
                </a:lnTo>
                <a:lnTo>
                  <a:pt x="284" y="162"/>
                </a:lnTo>
                <a:lnTo>
                  <a:pt x="285" y="169"/>
                </a:lnTo>
                <a:lnTo>
                  <a:pt x="285" y="169"/>
                </a:lnTo>
                <a:lnTo>
                  <a:pt x="287" y="169"/>
                </a:lnTo>
                <a:lnTo>
                  <a:pt x="287" y="169"/>
                </a:lnTo>
                <a:lnTo>
                  <a:pt x="289" y="170"/>
                </a:lnTo>
                <a:lnTo>
                  <a:pt x="289" y="170"/>
                </a:lnTo>
                <a:close/>
                <a:moveTo>
                  <a:pt x="304" y="315"/>
                </a:moveTo>
                <a:lnTo>
                  <a:pt x="304" y="315"/>
                </a:lnTo>
                <a:lnTo>
                  <a:pt x="306" y="312"/>
                </a:lnTo>
                <a:lnTo>
                  <a:pt x="306" y="312"/>
                </a:lnTo>
                <a:lnTo>
                  <a:pt x="306" y="311"/>
                </a:lnTo>
                <a:lnTo>
                  <a:pt x="306" y="307"/>
                </a:lnTo>
                <a:lnTo>
                  <a:pt x="306" y="307"/>
                </a:lnTo>
                <a:lnTo>
                  <a:pt x="306" y="306"/>
                </a:lnTo>
                <a:lnTo>
                  <a:pt x="306" y="306"/>
                </a:lnTo>
                <a:lnTo>
                  <a:pt x="304" y="300"/>
                </a:lnTo>
                <a:lnTo>
                  <a:pt x="304" y="300"/>
                </a:lnTo>
                <a:lnTo>
                  <a:pt x="304" y="298"/>
                </a:lnTo>
                <a:lnTo>
                  <a:pt x="304" y="298"/>
                </a:lnTo>
                <a:lnTo>
                  <a:pt x="304" y="306"/>
                </a:lnTo>
                <a:lnTo>
                  <a:pt x="304" y="306"/>
                </a:lnTo>
                <a:lnTo>
                  <a:pt x="304" y="314"/>
                </a:lnTo>
                <a:lnTo>
                  <a:pt x="304" y="314"/>
                </a:lnTo>
                <a:lnTo>
                  <a:pt x="304" y="315"/>
                </a:lnTo>
                <a:lnTo>
                  <a:pt x="304" y="315"/>
                </a:lnTo>
                <a:lnTo>
                  <a:pt x="304" y="315"/>
                </a:lnTo>
                <a:close/>
                <a:moveTo>
                  <a:pt x="325" y="159"/>
                </a:moveTo>
                <a:lnTo>
                  <a:pt x="325" y="159"/>
                </a:lnTo>
                <a:lnTo>
                  <a:pt x="325" y="159"/>
                </a:lnTo>
                <a:lnTo>
                  <a:pt x="325" y="159"/>
                </a:lnTo>
                <a:lnTo>
                  <a:pt x="325" y="156"/>
                </a:lnTo>
                <a:lnTo>
                  <a:pt x="325" y="156"/>
                </a:lnTo>
                <a:lnTo>
                  <a:pt x="326" y="154"/>
                </a:lnTo>
                <a:lnTo>
                  <a:pt x="326" y="154"/>
                </a:lnTo>
                <a:lnTo>
                  <a:pt x="326" y="153"/>
                </a:lnTo>
                <a:lnTo>
                  <a:pt x="326" y="151"/>
                </a:lnTo>
                <a:lnTo>
                  <a:pt x="326" y="151"/>
                </a:lnTo>
                <a:lnTo>
                  <a:pt x="320" y="151"/>
                </a:lnTo>
                <a:lnTo>
                  <a:pt x="320" y="151"/>
                </a:lnTo>
                <a:lnTo>
                  <a:pt x="323" y="154"/>
                </a:lnTo>
                <a:lnTo>
                  <a:pt x="325" y="159"/>
                </a:lnTo>
                <a:lnTo>
                  <a:pt x="325" y="159"/>
                </a:lnTo>
                <a:close/>
                <a:moveTo>
                  <a:pt x="161" y="129"/>
                </a:moveTo>
                <a:lnTo>
                  <a:pt x="161" y="129"/>
                </a:lnTo>
                <a:lnTo>
                  <a:pt x="161" y="128"/>
                </a:lnTo>
                <a:lnTo>
                  <a:pt x="161" y="126"/>
                </a:lnTo>
                <a:lnTo>
                  <a:pt x="161" y="126"/>
                </a:lnTo>
                <a:lnTo>
                  <a:pt x="161" y="113"/>
                </a:lnTo>
                <a:lnTo>
                  <a:pt x="161" y="113"/>
                </a:lnTo>
                <a:lnTo>
                  <a:pt x="159" y="106"/>
                </a:lnTo>
                <a:lnTo>
                  <a:pt x="159" y="106"/>
                </a:lnTo>
                <a:lnTo>
                  <a:pt x="159" y="117"/>
                </a:lnTo>
                <a:lnTo>
                  <a:pt x="161" y="129"/>
                </a:lnTo>
                <a:lnTo>
                  <a:pt x="161" y="129"/>
                </a:lnTo>
                <a:close/>
                <a:moveTo>
                  <a:pt x="88" y="295"/>
                </a:moveTo>
                <a:lnTo>
                  <a:pt x="88" y="295"/>
                </a:lnTo>
                <a:lnTo>
                  <a:pt x="72" y="284"/>
                </a:lnTo>
                <a:lnTo>
                  <a:pt x="72" y="284"/>
                </a:lnTo>
                <a:lnTo>
                  <a:pt x="72" y="284"/>
                </a:lnTo>
                <a:lnTo>
                  <a:pt x="72" y="284"/>
                </a:lnTo>
                <a:lnTo>
                  <a:pt x="74" y="285"/>
                </a:lnTo>
                <a:lnTo>
                  <a:pt x="74" y="285"/>
                </a:lnTo>
                <a:lnTo>
                  <a:pt x="85" y="293"/>
                </a:lnTo>
                <a:lnTo>
                  <a:pt x="85" y="293"/>
                </a:lnTo>
                <a:lnTo>
                  <a:pt x="88" y="295"/>
                </a:lnTo>
                <a:lnTo>
                  <a:pt x="88" y="295"/>
                </a:lnTo>
                <a:close/>
                <a:moveTo>
                  <a:pt x="53" y="274"/>
                </a:moveTo>
                <a:lnTo>
                  <a:pt x="53" y="274"/>
                </a:lnTo>
                <a:lnTo>
                  <a:pt x="53" y="276"/>
                </a:lnTo>
                <a:lnTo>
                  <a:pt x="53" y="276"/>
                </a:lnTo>
                <a:lnTo>
                  <a:pt x="53" y="277"/>
                </a:lnTo>
                <a:lnTo>
                  <a:pt x="53" y="277"/>
                </a:lnTo>
                <a:lnTo>
                  <a:pt x="53" y="277"/>
                </a:lnTo>
                <a:lnTo>
                  <a:pt x="61" y="284"/>
                </a:lnTo>
                <a:lnTo>
                  <a:pt x="61" y="284"/>
                </a:lnTo>
                <a:lnTo>
                  <a:pt x="63" y="284"/>
                </a:lnTo>
                <a:lnTo>
                  <a:pt x="63" y="284"/>
                </a:lnTo>
                <a:lnTo>
                  <a:pt x="63" y="284"/>
                </a:lnTo>
                <a:lnTo>
                  <a:pt x="53" y="274"/>
                </a:lnTo>
                <a:lnTo>
                  <a:pt x="53" y="274"/>
                </a:lnTo>
                <a:close/>
                <a:moveTo>
                  <a:pt x="210" y="140"/>
                </a:moveTo>
                <a:lnTo>
                  <a:pt x="210" y="140"/>
                </a:lnTo>
                <a:lnTo>
                  <a:pt x="210" y="102"/>
                </a:lnTo>
                <a:lnTo>
                  <a:pt x="210" y="102"/>
                </a:lnTo>
                <a:lnTo>
                  <a:pt x="210" y="121"/>
                </a:lnTo>
                <a:lnTo>
                  <a:pt x="210" y="140"/>
                </a:lnTo>
                <a:lnTo>
                  <a:pt x="210" y="140"/>
                </a:lnTo>
                <a:close/>
                <a:moveTo>
                  <a:pt x="307" y="320"/>
                </a:moveTo>
                <a:lnTo>
                  <a:pt x="307" y="320"/>
                </a:lnTo>
                <a:lnTo>
                  <a:pt x="301" y="318"/>
                </a:lnTo>
                <a:lnTo>
                  <a:pt x="301" y="318"/>
                </a:lnTo>
                <a:lnTo>
                  <a:pt x="303" y="323"/>
                </a:lnTo>
                <a:lnTo>
                  <a:pt x="303" y="325"/>
                </a:lnTo>
                <a:lnTo>
                  <a:pt x="304" y="325"/>
                </a:lnTo>
                <a:lnTo>
                  <a:pt x="304" y="325"/>
                </a:lnTo>
                <a:lnTo>
                  <a:pt x="307" y="320"/>
                </a:lnTo>
                <a:lnTo>
                  <a:pt x="307" y="320"/>
                </a:lnTo>
                <a:close/>
                <a:moveTo>
                  <a:pt x="255" y="77"/>
                </a:moveTo>
                <a:lnTo>
                  <a:pt x="255" y="77"/>
                </a:lnTo>
                <a:lnTo>
                  <a:pt x="249" y="79"/>
                </a:lnTo>
                <a:lnTo>
                  <a:pt x="243" y="79"/>
                </a:lnTo>
                <a:lnTo>
                  <a:pt x="243" y="79"/>
                </a:lnTo>
                <a:lnTo>
                  <a:pt x="238" y="79"/>
                </a:lnTo>
                <a:lnTo>
                  <a:pt x="238" y="79"/>
                </a:lnTo>
                <a:lnTo>
                  <a:pt x="238" y="79"/>
                </a:lnTo>
                <a:lnTo>
                  <a:pt x="238" y="79"/>
                </a:lnTo>
                <a:lnTo>
                  <a:pt x="257" y="80"/>
                </a:lnTo>
                <a:lnTo>
                  <a:pt x="257" y="80"/>
                </a:lnTo>
                <a:lnTo>
                  <a:pt x="255" y="77"/>
                </a:lnTo>
                <a:lnTo>
                  <a:pt x="255" y="77"/>
                </a:lnTo>
                <a:close/>
                <a:moveTo>
                  <a:pt x="69" y="282"/>
                </a:moveTo>
                <a:lnTo>
                  <a:pt x="69" y="282"/>
                </a:lnTo>
                <a:lnTo>
                  <a:pt x="53" y="268"/>
                </a:lnTo>
                <a:lnTo>
                  <a:pt x="53" y="268"/>
                </a:lnTo>
                <a:lnTo>
                  <a:pt x="53" y="270"/>
                </a:lnTo>
                <a:lnTo>
                  <a:pt x="53" y="270"/>
                </a:lnTo>
                <a:lnTo>
                  <a:pt x="66" y="281"/>
                </a:lnTo>
                <a:lnTo>
                  <a:pt x="66" y="281"/>
                </a:lnTo>
                <a:lnTo>
                  <a:pt x="69" y="282"/>
                </a:lnTo>
                <a:lnTo>
                  <a:pt x="69" y="282"/>
                </a:lnTo>
                <a:close/>
                <a:moveTo>
                  <a:pt x="199" y="132"/>
                </a:moveTo>
                <a:lnTo>
                  <a:pt x="199" y="132"/>
                </a:lnTo>
                <a:lnTo>
                  <a:pt x="197" y="134"/>
                </a:lnTo>
                <a:lnTo>
                  <a:pt x="197" y="134"/>
                </a:lnTo>
                <a:lnTo>
                  <a:pt x="195" y="136"/>
                </a:lnTo>
                <a:lnTo>
                  <a:pt x="197" y="137"/>
                </a:lnTo>
                <a:lnTo>
                  <a:pt x="197" y="137"/>
                </a:lnTo>
                <a:lnTo>
                  <a:pt x="197" y="139"/>
                </a:lnTo>
                <a:lnTo>
                  <a:pt x="197" y="139"/>
                </a:lnTo>
                <a:lnTo>
                  <a:pt x="200" y="140"/>
                </a:lnTo>
                <a:lnTo>
                  <a:pt x="200" y="140"/>
                </a:lnTo>
                <a:lnTo>
                  <a:pt x="200" y="136"/>
                </a:lnTo>
                <a:lnTo>
                  <a:pt x="199" y="132"/>
                </a:lnTo>
                <a:lnTo>
                  <a:pt x="199" y="132"/>
                </a:lnTo>
                <a:close/>
                <a:moveTo>
                  <a:pt x="218" y="165"/>
                </a:moveTo>
                <a:lnTo>
                  <a:pt x="218" y="165"/>
                </a:lnTo>
                <a:lnTo>
                  <a:pt x="219" y="172"/>
                </a:lnTo>
                <a:lnTo>
                  <a:pt x="219" y="172"/>
                </a:lnTo>
                <a:lnTo>
                  <a:pt x="221" y="172"/>
                </a:lnTo>
                <a:lnTo>
                  <a:pt x="221" y="172"/>
                </a:lnTo>
                <a:lnTo>
                  <a:pt x="222" y="167"/>
                </a:lnTo>
                <a:lnTo>
                  <a:pt x="222" y="167"/>
                </a:lnTo>
                <a:lnTo>
                  <a:pt x="218" y="165"/>
                </a:lnTo>
                <a:lnTo>
                  <a:pt x="218" y="165"/>
                </a:lnTo>
                <a:close/>
                <a:moveTo>
                  <a:pt x="265" y="66"/>
                </a:moveTo>
                <a:lnTo>
                  <a:pt x="265" y="66"/>
                </a:lnTo>
                <a:lnTo>
                  <a:pt x="266" y="68"/>
                </a:lnTo>
                <a:lnTo>
                  <a:pt x="268" y="68"/>
                </a:lnTo>
                <a:lnTo>
                  <a:pt x="268" y="68"/>
                </a:lnTo>
                <a:lnTo>
                  <a:pt x="270" y="68"/>
                </a:lnTo>
                <a:lnTo>
                  <a:pt x="270" y="68"/>
                </a:lnTo>
                <a:lnTo>
                  <a:pt x="271" y="69"/>
                </a:lnTo>
                <a:lnTo>
                  <a:pt x="271" y="69"/>
                </a:lnTo>
                <a:lnTo>
                  <a:pt x="273" y="69"/>
                </a:lnTo>
                <a:lnTo>
                  <a:pt x="273" y="69"/>
                </a:lnTo>
                <a:lnTo>
                  <a:pt x="274" y="66"/>
                </a:lnTo>
                <a:lnTo>
                  <a:pt x="274" y="66"/>
                </a:lnTo>
                <a:lnTo>
                  <a:pt x="273" y="65"/>
                </a:lnTo>
                <a:lnTo>
                  <a:pt x="273" y="65"/>
                </a:lnTo>
                <a:lnTo>
                  <a:pt x="273" y="65"/>
                </a:lnTo>
                <a:lnTo>
                  <a:pt x="271" y="66"/>
                </a:lnTo>
                <a:lnTo>
                  <a:pt x="270" y="66"/>
                </a:lnTo>
                <a:lnTo>
                  <a:pt x="270" y="66"/>
                </a:lnTo>
                <a:lnTo>
                  <a:pt x="265" y="66"/>
                </a:lnTo>
                <a:lnTo>
                  <a:pt x="265" y="66"/>
                </a:lnTo>
                <a:close/>
                <a:moveTo>
                  <a:pt x="186" y="3"/>
                </a:moveTo>
                <a:lnTo>
                  <a:pt x="186" y="3"/>
                </a:lnTo>
                <a:lnTo>
                  <a:pt x="180" y="5"/>
                </a:lnTo>
                <a:lnTo>
                  <a:pt x="175" y="8"/>
                </a:lnTo>
                <a:lnTo>
                  <a:pt x="175" y="8"/>
                </a:lnTo>
                <a:lnTo>
                  <a:pt x="180" y="8"/>
                </a:lnTo>
                <a:lnTo>
                  <a:pt x="180" y="8"/>
                </a:lnTo>
                <a:lnTo>
                  <a:pt x="180" y="8"/>
                </a:lnTo>
                <a:lnTo>
                  <a:pt x="180" y="8"/>
                </a:lnTo>
                <a:lnTo>
                  <a:pt x="186" y="3"/>
                </a:lnTo>
                <a:lnTo>
                  <a:pt x="186" y="3"/>
                </a:lnTo>
                <a:close/>
                <a:moveTo>
                  <a:pt x="314" y="202"/>
                </a:moveTo>
                <a:lnTo>
                  <a:pt x="314" y="202"/>
                </a:lnTo>
                <a:lnTo>
                  <a:pt x="315" y="200"/>
                </a:lnTo>
                <a:lnTo>
                  <a:pt x="317" y="199"/>
                </a:lnTo>
                <a:lnTo>
                  <a:pt x="317" y="199"/>
                </a:lnTo>
                <a:lnTo>
                  <a:pt x="317" y="194"/>
                </a:lnTo>
                <a:lnTo>
                  <a:pt x="317" y="194"/>
                </a:lnTo>
                <a:lnTo>
                  <a:pt x="317" y="192"/>
                </a:lnTo>
                <a:lnTo>
                  <a:pt x="317" y="192"/>
                </a:lnTo>
                <a:lnTo>
                  <a:pt x="315" y="192"/>
                </a:lnTo>
                <a:lnTo>
                  <a:pt x="315" y="192"/>
                </a:lnTo>
                <a:lnTo>
                  <a:pt x="314" y="194"/>
                </a:lnTo>
                <a:lnTo>
                  <a:pt x="314" y="194"/>
                </a:lnTo>
                <a:lnTo>
                  <a:pt x="314" y="195"/>
                </a:lnTo>
                <a:lnTo>
                  <a:pt x="314" y="195"/>
                </a:lnTo>
                <a:lnTo>
                  <a:pt x="314" y="202"/>
                </a:lnTo>
                <a:lnTo>
                  <a:pt x="314" y="202"/>
                </a:lnTo>
                <a:close/>
                <a:moveTo>
                  <a:pt x="325" y="266"/>
                </a:moveTo>
                <a:lnTo>
                  <a:pt x="325" y="266"/>
                </a:lnTo>
                <a:lnTo>
                  <a:pt x="326" y="241"/>
                </a:lnTo>
                <a:lnTo>
                  <a:pt x="326" y="241"/>
                </a:lnTo>
                <a:lnTo>
                  <a:pt x="325" y="251"/>
                </a:lnTo>
                <a:lnTo>
                  <a:pt x="325" y="266"/>
                </a:lnTo>
                <a:lnTo>
                  <a:pt x="325" y="266"/>
                </a:lnTo>
                <a:close/>
                <a:moveTo>
                  <a:pt x="271" y="177"/>
                </a:moveTo>
                <a:lnTo>
                  <a:pt x="271" y="177"/>
                </a:lnTo>
                <a:lnTo>
                  <a:pt x="271" y="173"/>
                </a:lnTo>
                <a:lnTo>
                  <a:pt x="271" y="173"/>
                </a:lnTo>
                <a:lnTo>
                  <a:pt x="266" y="173"/>
                </a:lnTo>
                <a:lnTo>
                  <a:pt x="266" y="173"/>
                </a:lnTo>
                <a:lnTo>
                  <a:pt x="268" y="177"/>
                </a:lnTo>
                <a:lnTo>
                  <a:pt x="268" y="177"/>
                </a:lnTo>
                <a:lnTo>
                  <a:pt x="271" y="177"/>
                </a:lnTo>
                <a:lnTo>
                  <a:pt x="271" y="177"/>
                </a:lnTo>
                <a:close/>
                <a:moveTo>
                  <a:pt x="189" y="8"/>
                </a:moveTo>
                <a:lnTo>
                  <a:pt x="189" y="8"/>
                </a:lnTo>
                <a:lnTo>
                  <a:pt x="194" y="11"/>
                </a:lnTo>
                <a:lnTo>
                  <a:pt x="194" y="11"/>
                </a:lnTo>
                <a:lnTo>
                  <a:pt x="197" y="6"/>
                </a:lnTo>
                <a:lnTo>
                  <a:pt x="197" y="6"/>
                </a:lnTo>
                <a:lnTo>
                  <a:pt x="189" y="8"/>
                </a:lnTo>
                <a:lnTo>
                  <a:pt x="189" y="8"/>
                </a:lnTo>
                <a:close/>
                <a:moveTo>
                  <a:pt x="276" y="153"/>
                </a:moveTo>
                <a:lnTo>
                  <a:pt x="276" y="153"/>
                </a:lnTo>
                <a:lnTo>
                  <a:pt x="276" y="153"/>
                </a:lnTo>
                <a:lnTo>
                  <a:pt x="276" y="153"/>
                </a:lnTo>
                <a:lnTo>
                  <a:pt x="277" y="153"/>
                </a:lnTo>
                <a:lnTo>
                  <a:pt x="277" y="153"/>
                </a:lnTo>
                <a:lnTo>
                  <a:pt x="292" y="153"/>
                </a:lnTo>
                <a:lnTo>
                  <a:pt x="292" y="153"/>
                </a:lnTo>
                <a:lnTo>
                  <a:pt x="293" y="153"/>
                </a:lnTo>
                <a:lnTo>
                  <a:pt x="295" y="151"/>
                </a:lnTo>
                <a:lnTo>
                  <a:pt x="295" y="151"/>
                </a:lnTo>
                <a:lnTo>
                  <a:pt x="276" y="153"/>
                </a:lnTo>
                <a:lnTo>
                  <a:pt x="276" y="153"/>
                </a:lnTo>
                <a:close/>
                <a:moveTo>
                  <a:pt x="137" y="318"/>
                </a:moveTo>
                <a:lnTo>
                  <a:pt x="137" y="318"/>
                </a:lnTo>
                <a:lnTo>
                  <a:pt x="135" y="317"/>
                </a:lnTo>
                <a:lnTo>
                  <a:pt x="135" y="317"/>
                </a:lnTo>
                <a:lnTo>
                  <a:pt x="135" y="317"/>
                </a:lnTo>
                <a:lnTo>
                  <a:pt x="128" y="315"/>
                </a:lnTo>
                <a:lnTo>
                  <a:pt x="128" y="315"/>
                </a:lnTo>
                <a:lnTo>
                  <a:pt x="126" y="315"/>
                </a:lnTo>
                <a:lnTo>
                  <a:pt x="124" y="317"/>
                </a:lnTo>
                <a:lnTo>
                  <a:pt x="124" y="317"/>
                </a:lnTo>
                <a:lnTo>
                  <a:pt x="137" y="318"/>
                </a:lnTo>
                <a:lnTo>
                  <a:pt x="137" y="318"/>
                </a:lnTo>
                <a:close/>
                <a:moveTo>
                  <a:pt x="320" y="235"/>
                </a:moveTo>
                <a:lnTo>
                  <a:pt x="320" y="235"/>
                </a:lnTo>
                <a:lnTo>
                  <a:pt x="318" y="236"/>
                </a:lnTo>
                <a:lnTo>
                  <a:pt x="317" y="235"/>
                </a:lnTo>
                <a:lnTo>
                  <a:pt x="317" y="235"/>
                </a:lnTo>
                <a:lnTo>
                  <a:pt x="317" y="235"/>
                </a:lnTo>
                <a:lnTo>
                  <a:pt x="317" y="235"/>
                </a:lnTo>
                <a:lnTo>
                  <a:pt x="317" y="243"/>
                </a:lnTo>
                <a:lnTo>
                  <a:pt x="317" y="243"/>
                </a:lnTo>
                <a:lnTo>
                  <a:pt x="318" y="241"/>
                </a:lnTo>
                <a:lnTo>
                  <a:pt x="320" y="240"/>
                </a:lnTo>
                <a:lnTo>
                  <a:pt x="320" y="240"/>
                </a:lnTo>
                <a:lnTo>
                  <a:pt x="320" y="235"/>
                </a:lnTo>
                <a:lnTo>
                  <a:pt x="320" y="235"/>
                </a:lnTo>
                <a:close/>
                <a:moveTo>
                  <a:pt x="183" y="90"/>
                </a:moveTo>
                <a:lnTo>
                  <a:pt x="183" y="90"/>
                </a:lnTo>
                <a:lnTo>
                  <a:pt x="180" y="88"/>
                </a:lnTo>
                <a:lnTo>
                  <a:pt x="180" y="88"/>
                </a:lnTo>
                <a:lnTo>
                  <a:pt x="178" y="90"/>
                </a:lnTo>
                <a:lnTo>
                  <a:pt x="178" y="90"/>
                </a:lnTo>
                <a:lnTo>
                  <a:pt x="180" y="96"/>
                </a:lnTo>
                <a:lnTo>
                  <a:pt x="180" y="96"/>
                </a:lnTo>
                <a:lnTo>
                  <a:pt x="183" y="90"/>
                </a:lnTo>
                <a:lnTo>
                  <a:pt x="183" y="90"/>
                </a:lnTo>
                <a:close/>
                <a:moveTo>
                  <a:pt x="311" y="238"/>
                </a:moveTo>
                <a:lnTo>
                  <a:pt x="311" y="238"/>
                </a:lnTo>
                <a:lnTo>
                  <a:pt x="312" y="233"/>
                </a:lnTo>
                <a:lnTo>
                  <a:pt x="312" y="229"/>
                </a:lnTo>
                <a:lnTo>
                  <a:pt x="312" y="229"/>
                </a:lnTo>
                <a:lnTo>
                  <a:pt x="311" y="230"/>
                </a:lnTo>
                <a:lnTo>
                  <a:pt x="311" y="230"/>
                </a:lnTo>
                <a:lnTo>
                  <a:pt x="311" y="238"/>
                </a:lnTo>
                <a:lnTo>
                  <a:pt x="311" y="238"/>
                </a:lnTo>
                <a:close/>
                <a:moveTo>
                  <a:pt x="184" y="142"/>
                </a:moveTo>
                <a:lnTo>
                  <a:pt x="184" y="142"/>
                </a:lnTo>
                <a:lnTo>
                  <a:pt x="183" y="142"/>
                </a:lnTo>
                <a:lnTo>
                  <a:pt x="183" y="142"/>
                </a:lnTo>
                <a:lnTo>
                  <a:pt x="180" y="143"/>
                </a:lnTo>
                <a:lnTo>
                  <a:pt x="180" y="143"/>
                </a:lnTo>
                <a:lnTo>
                  <a:pt x="177" y="147"/>
                </a:lnTo>
                <a:lnTo>
                  <a:pt x="177" y="147"/>
                </a:lnTo>
                <a:lnTo>
                  <a:pt x="178" y="147"/>
                </a:lnTo>
                <a:lnTo>
                  <a:pt x="180" y="148"/>
                </a:lnTo>
                <a:lnTo>
                  <a:pt x="180" y="148"/>
                </a:lnTo>
                <a:lnTo>
                  <a:pt x="184" y="142"/>
                </a:lnTo>
                <a:lnTo>
                  <a:pt x="184" y="142"/>
                </a:lnTo>
                <a:close/>
                <a:moveTo>
                  <a:pt x="268" y="76"/>
                </a:moveTo>
                <a:lnTo>
                  <a:pt x="268" y="76"/>
                </a:lnTo>
                <a:lnTo>
                  <a:pt x="266" y="76"/>
                </a:lnTo>
                <a:lnTo>
                  <a:pt x="266" y="76"/>
                </a:lnTo>
                <a:lnTo>
                  <a:pt x="262" y="77"/>
                </a:lnTo>
                <a:lnTo>
                  <a:pt x="262" y="77"/>
                </a:lnTo>
                <a:lnTo>
                  <a:pt x="260" y="77"/>
                </a:lnTo>
                <a:lnTo>
                  <a:pt x="260" y="77"/>
                </a:lnTo>
                <a:lnTo>
                  <a:pt x="260" y="80"/>
                </a:lnTo>
                <a:lnTo>
                  <a:pt x="260" y="80"/>
                </a:lnTo>
                <a:lnTo>
                  <a:pt x="265" y="79"/>
                </a:lnTo>
                <a:lnTo>
                  <a:pt x="268" y="76"/>
                </a:lnTo>
                <a:lnTo>
                  <a:pt x="268" y="76"/>
                </a:lnTo>
                <a:close/>
                <a:moveTo>
                  <a:pt x="315" y="301"/>
                </a:moveTo>
                <a:lnTo>
                  <a:pt x="315" y="301"/>
                </a:lnTo>
                <a:lnTo>
                  <a:pt x="314" y="301"/>
                </a:lnTo>
                <a:lnTo>
                  <a:pt x="314" y="301"/>
                </a:lnTo>
                <a:lnTo>
                  <a:pt x="311" y="304"/>
                </a:lnTo>
                <a:lnTo>
                  <a:pt x="311" y="307"/>
                </a:lnTo>
                <a:lnTo>
                  <a:pt x="311" y="307"/>
                </a:lnTo>
                <a:lnTo>
                  <a:pt x="314" y="306"/>
                </a:lnTo>
                <a:lnTo>
                  <a:pt x="314" y="306"/>
                </a:lnTo>
                <a:lnTo>
                  <a:pt x="315" y="304"/>
                </a:lnTo>
                <a:lnTo>
                  <a:pt x="315" y="301"/>
                </a:lnTo>
                <a:lnTo>
                  <a:pt x="315" y="301"/>
                </a:lnTo>
                <a:close/>
                <a:moveTo>
                  <a:pt x="304" y="224"/>
                </a:moveTo>
                <a:lnTo>
                  <a:pt x="304" y="224"/>
                </a:lnTo>
                <a:lnTo>
                  <a:pt x="306" y="224"/>
                </a:lnTo>
                <a:lnTo>
                  <a:pt x="306" y="224"/>
                </a:lnTo>
                <a:lnTo>
                  <a:pt x="306" y="222"/>
                </a:lnTo>
                <a:lnTo>
                  <a:pt x="306" y="222"/>
                </a:lnTo>
                <a:lnTo>
                  <a:pt x="306" y="213"/>
                </a:lnTo>
                <a:lnTo>
                  <a:pt x="306" y="213"/>
                </a:lnTo>
                <a:lnTo>
                  <a:pt x="304" y="213"/>
                </a:lnTo>
                <a:lnTo>
                  <a:pt x="304" y="214"/>
                </a:lnTo>
                <a:lnTo>
                  <a:pt x="304" y="214"/>
                </a:lnTo>
                <a:lnTo>
                  <a:pt x="304" y="219"/>
                </a:lnTo>
                <a:lnTo>
                  <a:pt x="304" y="219"/>
                </a:lnTo>
                <a:lnTo>
                  <a:pt x="304" y="224"/>
                </a:lnTo>
                <a:lnTo>
                  <a:pt x="304" y="224"/>
                </a:lnTo>
                <a:close/>
                <a:moveTo>
                  <a:pt x="30" y="251"/>
                </a:moveTo>
                <a:lnTo>
                  <a:pt x="30" y="251"/>
                </a:lnTo>
                <a:lnTo>
                  <a:pt x="27" y="244"/>
                </a:lnTo>
                <a:lnTo>
                  <a:pt x="27" y="244"/>
                </a:lnTo>
                <a:lnTo>
                  <a:pt x="27" y="244"/>
                </a:lnTo>
                <a:lnTo>
                  <a:pt x="27" y="244"/>
                </a:lnTo>
                <a:lnTo>
                  <a:pt x="27" y="249"/>
                </a:lnTo>
                <a:lnTo>
                  <a:pt x="27" y="249"/>
                </a:lnTo>
                <a:lnTo>
                  <a:pt x="28" y="251"/>
                </a:lnTo>
                <a:lnTo>
                  <a:pt x="28" y="252"/>
                </a:lnTo>
                <a:lnTo>
                  <a:pt x="28" y="252"/>
                </a:lnTo>
                <a:lnTo>
                  <a:pt x="30" y="251"/>
                </a:lnTo>
                <a:lnTo>
                  <a:pt x="30" y="251"/>
                </a:lnTo>
                <a:close/>
                <a:moveTo>
                  <a:pt x="192" y="173"/>
                </a:moveTo>
                <a:lnTo>
                  <a:pt x="192" y="173"/>
                </a:lnTo>
                <a:lnTo>
                  <a:pt x="197" y="173"/>
                </a:lnTo>
                <a:lnTo>
                  <a:pt x="197" y="173"/>
                </a:lnTo>
                <a:lnTo>
                  <a:pt x="197" y="169"/>
                </a:lnTo>
                <a:lnTo>
                  <a:pt x="197" y="169"/>
                </a:lnTo>
                <a:lnTo>
                  <a:pt x="192" y="172"/>
                </a:lnTo>
                <a:lnTo>
                  <a:pt x="192" y="172"/>
                </a:lnTo>
                <a:lnTo>
                  <a:pt x="192" y="173"/>
                </a:lnTo>
                <a:lnTo>
                  <a:pt x="192" y="173"/>
                </a:lnTo>
                <a:close/>
                <a:moveTo>
                  <a:pt x="345" y="317"/>
                </a:moveTo>
                <a:lnTo>
                  <a:pt x="345" y="317"/>
                </a:lnTo>
                <a:lnTo>
                  <a:pt x="347" y="317"/>
                </a:lnTo>
                <a:lnTo>
                  <a:pt x="347" y="317"/>
                </a:lnTo>
                <a:lnTo>
                  <a:pt x="344" y="315"/>
                </a:lnTo>
                <a:lnTo>
                  <a:pt x="344" y="315"/>
                </a:lnTo>
                <a:lnTo>
                  <a:pt x="336" y="314"/>
                </a:lnTo>
                <a:lnTo>
                  <a:pt x="336" y="314"/>
                </a:lnTo>
                <a:lnTo>
                  <a:pt x="336" y="314"/>
                </a:lnTo>
                <a:lnTo>
                  <a:pt x="336" y="314"/>
                </a:lnTo>
                <a:lnTo>
                  <a:pt x="337" y="315"/>
                </a:lnTo>
                <a:lnTo>
                  <a:pt x="339" y="317"/>
                </a:lnTo>
                <a:lnTo>
                  <a:pt x="339" y="317"/>
                </a:lnTo>
                <a:lnTo>
                  <a:pt x="345" y="317"/>
                </a:lnTo>
                <a:lnTo>
                  <a:pt x="345" y="317"/>
                </a:lnTo>
                <a:close/>
                <a:moveTo>
                  <a:pt x="311" y="300"/>
                </a:moveTo>
                <a:lnTo>
                  <a:pt x="311" y="300"/>
                </a:lnTo>
                <a:lnTo>
                  <a:pt x="312" y="295"/>
                </a:lnTo>
                <a:lnTo>
                  <a:pt x="312" y="292"/>
                </a:lnTo>
                <a:lnTo>
                  <a:pt x="312" y="292"/>
                </a:lnTo>
                <a:lnTo>
                  <a:pt x="311" y="293"/>
                </a:lnTo>
                <a:lnTo>
                  <a:pt x="311" y="293"/>
                </a:lnTo>
                <a:lnTo>
                  <a:pt x="309" y="293"/>
                </a:lnTo>
                <a:lnTo>
                  <a:pt x="309" y="293"/>
                </a:lnTo>
                <a:lnTo>
                  <a:pt x="311" y="300"/>
                </a:lnTo>
                <a:lnTo>
                  <a:pt x="311" y="300"/>
                </a:lnTo>
                <a:close/>
                <a:moveTo>
                  <a:pt x="312" y="151"/>
                </a:moveTo>
                <a:lnTo>
                  <a:pt x="312" y="151"/>
                </a:lnTo>
                <a:lnTo>
                  <a:pt x="303" y="151"/>
                </a:lnTo>
                <a:lnTo>
                  <a:pt x="303" y="151"/>
                </a:lnTo>
                <a:lnTo>
                  <a:pt x="303" y="151"/>
                </a:lnTo>
                <a:lnTo>
                  <a:pt x="303" y="151"/>
                </a:lnTo>
                <a:lnTo>
                  <a:pt x="309" y="154"/>
                </a:lnTo>
                <a:lnTo>
                  <a:pt x="309" y="154"/>
                </a:lnTo>
                <a:lnTo>
                  <a:pt x="312" y="151"/>
                </a:lnTo>
                <a:lnTo>
                  <a:pt x="312" y="151"/>
                </a:lnTo>
                <a:close/>
                <a:moveTo>
                  <a:pt x="311" y="248"/>
                </a:moveTo>
                <a:lnTo>
                  <a:pt x="311" y="248"/>
                </a:lnTo>
                <a:lnTo>
                  <a:pt x="314" y="246"/>
                </a:lnTo>
                <a:lnTo>
                  <a:pt x="314" y="246"/>
                </a:lnTo>
                <a:lnTo>
                  <a:pt x="314" y="244"/>
                </a:lnTo>
                <a:lnTo>
                  <a:pt x="314" y="244"/>
                </a:lnTo>
                <a:lnTo>
                  <a:pt x="314" y="241"/>
                </a:lnTo>
                <a:lnTo>
                  <a:pt x="314" y="241"/>
                </a:lnTo>
                <a:lnTo>
                  <a:pt x="312" y="241"/>
                </a:lnTo>
                <a:lnTo>
                  <a:pt x="312" y="241"/>
                </a:lnTo>
                <a:lnTo>
                  <a:pt x="311" y="244"/>
                </a:lnTo>
                <a:lnTo>
                  <a:pt x="311" y="248"/>
                </a:lnTo>
                <a:lnTo>
                  <a:pt x="311" y="248"/>
                </a:lnTo>
                <a:close/>
                <a:moveTo>
                  <a:pt x="206" y="151"/>
                </a:moveTo>
                <a:lnTo>
                  <a:pt x="206" y="151"/>
                </a:lnTo>
                <a:lnTo>
                  <a:pt x="205" y="156"/>
                </a:lnTo>
                <a:lnTo>
                  <a:pt x="205" y="156"/>
                </a:lnTo>
                <a:lnTo>
                  <a:pt x="206" y="161"/>
                </a:lnTo>
                <a:lnTo>
                  <a:pt x="206" y="161"/>
                </a:lnTo>
                <a:lnTo>
                  <a:pt x="206" y="158"/>
                </a:lnTo>
                <a:lnTo>
                  <a:pt x="206" y="158"/>
                </a:lnTo>
                <a:lnTo>
                  <a:pt x="208" y="156"/>
                </a:lnTo>
                <a:lnTo>
                  <a:pt x="208" y="156"/>
                </a:lnTo>
                <a:lnTo>
                  <a:pt x="208" y="153"/>
                </a:lnTo>
                <a:lnTo>
                  <a:pt x="208" y="153"/>
                </a:lnTo>
                <a:lnTo>
                  <a:pt x="206" y="151"/>
                </a:lnTo>
                <a:lnTo>
                  <a:pt x="206" y="151"/>
                </a:lnTo>
                <a:lnTo>
                  <a:pt x="206" y="151"/>
                </a:lnTo>
                <a:close/>
                <a:moveTo>
                  <a:pt x="177" y="142"/>
                </a:moveTo>
                <a:lnTo>
                  <a:pt x="177" y="142"/>
                </a:lnTo>
                <a:lnTo>
                  <a:pt x="186" y="136"/>
                </a:lnTo>
                <a:lnTo>
                  <a:pt x="186" y="136"/>
                </a:lnTo>
                <a:lnTo>
                  <a:pt x="186" y="134"/>
                </a:lnTo>
                <a:lnTo>
                  <a:pt x="186" y="134"/>
                </a:lnTo>
                <a:lnTo>
                  <a:pt x="183" y="136"/>
                </a:lnTo>
                <a:lnTo>
                  <a:pt x="183" y="136"/>
                </a:lnTo>
                <a:lnTo>
                  <a:pt x="181" y="137"/>
                </a:lnTo>
                <a:lnTo>
                  <a:pt x="181" y="137"/>
                </a:lnTo>
                <a:lnTo>
                  <a:pt x="178" y="139"/>
                </a:lnTo>
                <a:lnTo>
                  <a:pt x="178" y="139"/>
                </a:lnTo>
                <a:lnTo>
                  <a:pt x="177" y="140"/>
                </a:lnTo>
                <a:lnTo>
                  <a:pt x="177" y="142"/>
                </a:lnTo>
                <a:lnTo>
                  <a:pt x="177" y="142"/>
                </a:lnTo>
                <a:close/>
                <a:moveTo>
                  <a:pt x="224" y="151"/>
                </a:moveTo>
                <a:lnTo>
                  <a:pt x="224" y="151"/>
                </a:lnTo>
                <a:lnTo>
                  <a:pt x="214" y="151"/>
                </a:lnTo>
                <a:lnTo>
                  <a:pt x="214" y="151"/>
                </a:lnTo>
                <a:lnTo>
                  <a:pt x="214" y="153"/>
                </a:lnTo>
                <a:lnTo>
                  <a:pt x="214" y="153"/>
                </a:lnTo>
                <a:lnTo>
                  <a:pt x="224" y="151"/>
                </a:lnTo>
                <a:lnTo>
                  <a:pt x="224" y="151"/>
                </a:lnTo>
                <a:close/>
                <a:moveTo>
                  <a:pt x="180" y="129"/>
                </a:moveTo>
                <a:lnTo>
                  <a:pt x="180" y="129"/>
                </a:lnTo>
                <a:lnTo>
                  <a:pt x="180" y="129"/>
                </a:lnTo>
                <a:lnTo>
                  <a:pt x="180" y="129"/>
                </a:lnTo>
                <a:lnTo>
                  <a:pt x="188" y="118"/>
                </a:lnTo>
                <a:lnTo>
                  <a:pt x="188" y="118"/>
                </a:lnTo>
                <a:lnTo>
                  <a:pt x="188" y="118"/>
                </a:lnTo>
                <a:lnTo>
                  <a:pt x="188" y="118"/>
                </a:lnTo>
                <a:lnTo>
                  <a:pt x="183" y="121"/>
                </a:lnTo>
                <a:lnTo>
                  <a:pt x="183" y="121"/>
                </a:lnTo>
                <a:lnTo>
                  <a:pt x="180" y="129"/>
                </a:lnTo>
                <a:lnTo>
                  <a:pt x="180" y="129"/>
                </a:lnTo>
                <a:close/>
                <a:moveTo>
                  <a:pt x="184" y="25"/>
                </a:moveTo>
                <a:lnTo>
                  <a:pt x="184" y="25"/>
                </a:lnTo>
                <a:lnTo>
                  <a:pt x="186" y="19"/>
                </a:lnTo>
                <a:lnTo>
                  <a:pt x="186" y="14"/>
                </a:lnTo>
                <a:lnTo>
                  <a:pt x="186" y="14"/>
                </a:lnTo>
                <a:lnTo>
                  <a:pt x="184" y="16"/>
                </a:lnTo>
                <a:lnTo>
                  <a:pt x="184" y="16"/>
                </a:lnTo>
                <a:lnTo>
                  <a:pt x="184" y="25"/>
                </a:lnTo>
                <a:lnTo>
                  <a:pt x="184" y="25"/>
                </a:lnTo>
                <a:close/>
                <a:moveTo>
                  <a:pt x="304" y="202"/>
                </a:moveTo>
                <a:lnTo>
                  <a:pt x="304" y="202"/>
                </a:lnTo>
                <a:lnTo>
                  <a:pt x="307" y="199"/>
                </a:lnTo>
                <a:lnTo>
                  <a:pt x="306" y="195"/>
                </a:lnTo>
                <a:lnTo>
                  <a:pt x="306" y="195"/>
                </a:lnTo>
                <a:lnTo>
                  <a:pt x="304" y="197"/>
                </a:lnTo>
                <a:lnTo>
                  <a:pt x="304" y="197"/>
                </a:lnTo>
                <a:lnTo>
                  <a:pt x="304" y="199"/>
                </a:lnTo>
                <a:lnTo>
                  <a:pt x="304" y="199"/>
                </a:lnTo>
                <a:lnTo>
                  <a:pt x="304" y="202"/>
                </a:lnTo>
                <a:lnTo>
                  <a:pt x="304" y="202"/>
                </a:lnTo>
                <a:close/>
                <a:moveTo>
                  <a:pt x="28" y="132"/>
                </a:moveTo>
                <a:lnTo>
                  <a:pt x="28" y="132"/>
                </a:lnTo>
                <a:lnTo>
                  <a:pt x="30" y="134"/>
                </a:lnTo>
                <a:lnTo>
                  <a:pt x="30" y="134"/>
                </a:lnTo>
                <a:lnTo>
                  <a:pt x="31" y="124"/>
                </a:lnTo>
                <a:lnTo>
                  <a:pt x="31" y="124"/>
                </a:lnTo>
                <a:lnTo>
                  <a:pt x="31" y="124"/>
                </a:lnTo>
                <a:lnTo>
                  <a:pt x="31" y="124"/>
                </a:lnTo>
                <a:lnTo>
                  <a:pt x="28" y="132"/>
                </a:lnTo>
                <a:lnTo>
                  <a:pt x="28" y="132"/>
                </a:lnTo>
                <a:close/>
                <a:moveTo>
                  <a:pt x="184" y="115"/>
                </a:moveTo>
                <a:lnTo>
                  <a:pt x="184" y="115"/>
                </a:lnTo>
                <a:lnTo>
                  <a:pt x="177" y="121"/>
                </a:lnTo>
                <a:lnTo>
                  <a:pt x="177" y="121"/>
                </a:lnTo>
                <a:lnTo>
                  <a:pt x="175" y="121"/>
                </a:lnTo>
                <a:lnTo>
                  <a:pt x="175" y="121"/>
                </a:lnTo>
                <a:lnTo>
                  <a:pt x="180" y="118"/>
                </a:lnTo>
                <a:lnTo>
                  <a:pt x="184" y="115"/>
                </a:lnTo>
                <a:lnTo>
                  <a:pt x="184" y="115"/>
                </a:lnTo>
                <a:close/>
                <a:moveTo>
                  <a:pt x="183" y="173"/>
                </a:moveTo>
                <a:lnTo>
                  <a:pt x="183" y="173"/>
                </a:lnTo>
                <a:lnTo>
                  <a:pt x="181" y="173"/>
                </a:lnTo>
                <a:lnTo>
                  <a:pt x="181" y="173"/>
                </a:lnTo>
                <a:lnTo>
                  <a:pt x="178" y="173"/>
                </a:lnTo>
                <a:lnTo>
                  <a:pt x="178" y="173"/>
                </a:lnTo>
                <a:lnTo>
                  <a:pt x="178" y="173"/>
                </a:lnTo>
                <a:lnTo>
                  <a:pt x="178" y="173"/>
                </a:lnTo>
                <a:lnTo>
                  <a:pt x="175" y="178"/>
                </a:lnTo>
                <a:lnTo>
                  <a:pt x="175" y="178"/>
                </a:lnTo>
                <a:lnTo>
                  <a:pt x="183" y="173"/>
                </a:lnTo>
                <a:lnTo>
                  <a:pt x="183" y="173"/>
                </a:lnTo>
                <a:close/>
                <a:moveTo>
                  <a:pt x="344" y="323"/>
                </a:moveTo>
                <a:lnTo>
                  <a:pt x="344" y="323"/>
                </a:lnTo>
                <a:lnTo>
                  <a:pt x="353" y="325"/>
                </a:lnTo>
                <a:lnTo>
                  <a:pt x="360" y="325"/>
                </a:lnTo>
                <a:lnTo>
                  <a:pt x="360" y="325"/>
                </a:lnTo>
                <a:lnTo>
                  <a:pt x="358" y="323"/>
                </a:lnTo>
                <a:lnTo>
                  <a:pt x="358" y="323"/>
                </a:lnTo>
                <a:lnTo>
                  <a:pt x="358" y="323"/>
                </a:lnTo>
                <a:lnTo>
                  <a:pt x="347" y="323"/>
                </a:lnTo>
                <a:lnTo>
                  <a:pt x="347" y="323"/>
                </a:lnTo>
                <a:lnTo>
                  <a:pt x="344" y="323"/>
                </a:lnTo>
                <a:lnTo>
                  <a:pt x="344" y="323"/>
                </a:lnTo>
                <a:close/>
                <a:moveTo>
                  <a:pt x="170" y="99"/>
                </a:moveTo>
                <a:lnTo>
                  <a:pt x="170" y="99"/>
                </a:lnTo>
                <a:lnTo>
                  <a:pt x="167" y="101"/>
                </a:lnTo>
                <a:lnTo>
                  <a:pt x="167" y="104"/>
                </a:lnTo>
                <a:lnTo>
                  <a:pt x="167" y="104"/>
                </a:lnTo>
                <a:lnTo>
                  <a:pt x="170" y="102"/>
                </a:lnTo>
                <a:lnTo>
                  <a:pt x="170" y="102"/>
                </a:lnTo>
                <a:lnTo>
                  <a:pt x="170" y="99"/>
                </a:lnTo>
                <a:lnTo>
                  <a:pt x="170" y="99"/>
                </a:lnTo>
                <a:close/>
                <a:moveTo>
                  <a:pt x="195" y="117"/>
                </a:moveTo>
                <a:lnTo>
                  <a:pt x="195" y="117"/>
                </a:lnTo>
                <a:lnTo>
                  <a:pt x="189" y="123"/>
                </a:lnTo>
                <a:lnTo>
                  <a:pt x="189" y="123"/>
                </a:lnTo>
                <a:lnTo>
                  <a:pt x="189" y="123"/>
                </a:lnTo>
                <a:lnTo>
                  <a:pt x="189" y="123"/>
                </a:lnTo>
                <a:lnTo>
                  <a:pt x="195" y="118"/>
                </a:lnTo>
                <a:lnTo>
                  <a:pt x="195" y="118"/>
                </a:lnTo>
                <a:lnTo>
                  <a:pt x="195" y="117"/>
                </a:lnTo>
                <a:lnTo>
                  <a:pt x="195" y="117"/>
                </a:lnTo>
                <a:lnTo>
                  <a:pt x="195" y="117"/>
                </a:lnTo>
                <a:close/>
                <a:moveTo>
                  <a:pt x="161" y="61"/>
                </a:moveTo>
                <a:lnTo>
                  <a:pt x="161" y="61"/>
                </a:lnTo>
                <a:lnTo>
                  <a:pt x="161" y="57"/>
                </a:lnTo>
                <a:lnTo>
                  <a:pt x="161" y="57"/>
                </a:lnTo>
                <a:lnTo>
                  <a:pt x="161" y="53"/>
                </a:lnTo>
                <a:lnTo>
                  <a:pt x="161" y="53"/>
                </a:lnTo>
                <a:lnTo>
                  <a:pt x="161" y="53"/>
                </a:lnTo>
                <a:lnTo>
                  <a:pt x="161" y="53"/>
                </a:lnTo>
                <a:lnTo>
                  <a:pt x="161" y="53"/>
                </a:lnTo>
                <a:lnTo>
                  <a:pt x="161" y="53"/>
                </a:lnTo>
                <a:lnTo>
                  <a:pt x="159" y="60"/>
                </a:lnTo>
                <a:lnTo>
                  <a:pt x="159" y="60"/>
                </a:lnTo>
                <a:lnTo>
                  <a:pt x="161" y="60"/>
                </a:lnTo>
                <a:lnTo>
                  <a:pt x="161" y="61"/>
                </a:lnTo>
                <a:lnTo>
                  <a:pt x="161" y="61"/>
                </a:lnTo>
                <a:close/>
                <a:moveTo>
                  <a:pt x="249" y="153"/>
                </a:moveTo>
                <a:lnTo>
                  <a:pt x="249" y="153"/>
                </a:lnTo>
                <a:lnTo>
                  <a:pt x="232" y="154"/>
                </a:lnTo>
                <a:lnTo>
                  <a:pt x="232" y="154"/>
                </a:lnTo>
                <a:lnTo>
                  <a:pt x="241" y="154"/>
                </a:lnTo>
                <a:lnTo>
                  <a:pt x="249" y="153"/>
                </a:lnTo>
                <a:lnTo>
                  <a:pt x="249" y="153"/>
                </a:lnTo>
                <a:close/>
                <a:moveTo>
                  <a:pt x="186" y="65"/>
                </a:moveTo>
                <a:lnTo>
                  <a:pt x="186" y="65"/>
                </a:lnTo>
                <a:lnTo>
                  <a:pt x="186" y="65"/>
                </a:lnTo>
                <a:lnTo>
                  <a:pt x="186" y="65"/>
                </a:lnTo>
                <a:lnTo>
                  <a:pt x="188" y="57"/>
                </a:lnTo>
                <a:lnTo>
                  <a:pt x="188" y="57"/>
                </a:lnTo>
                <a:lnTo>
                  <a:pt x="186" y="58"/>
                </a:lnTo>
                <a:lnTo>
                  <a:pt x="186" y="60"/>
                </a:lnTo>
                <a:lnTo>
                  <a:pt x="186" y="65"/>
                </a:lnTo>
                <a:lnTo>
                  <a:pt x="186" y="65"/>
                </a:lnTo>
                <a:close/>
                <a:moveTo>
                  <a:pt x="200" y="153"/>
                </a:moveTo>
                <a:lnTo>
                  <a:pt x="200" y="153"/>
                </a:lnTo>
                <a:lnTo>
                  <a:pt x="199" y="156"/>
                </a:lnTo>
                <a:lnTo>
                  <a:pt x="200" y="159"/>
                </a:lnTo>
                <a:lnTo>
                  <a:pt x="200" y="159"/>
                </a:lnTo>
                <a:lnTo>
                  <a:pt x="200" y="154"/>
                </a:lnTo>
                <a:lnTo>
                  <a:pt x="200" y="154"/>
                </a:lnTo>
                <a:lnTo>
                  <a:pt x="200" y="153"/>
                </a:lnTo>
                <a:lnTo>
                  <a:pt x="200" y="153"/>
                </a:lnTo>
                <a:close/>
                <a:moveTo>
                  <a:pt x="172" y="19"/>
                </a:moveTo>
                <a:lnTo>
                  <a:pt x="172" y="19"/>
                </a:lnTo>
                <a:lnTo>
                  <a:pt x="173" y="16"/>
                </a:lnTo>
                <a:lnTo>
                  <a:pt x="177" y="12"/>
                </a:lnTo>
                <a:lnTo>
                  <a:pt x="177" y="12"/>
                </a:lnTo>
                <a:lnTo>
                  <a:pt x="172" y="16"/>
                </a:lnTo>
                <a:lnTo>
                  <a:pt x="172" y="19"/>
                </a:lnTo>
                <a:lnTo>
                  <a:pt x="172" y="19"/>
                </a:lnTo>
                <a:close/>
                <a:moveTo>
                  <a:pt x="192" y="139"/>
                </a:moveTo>
                <a:lnTo>
                  <a:pt x="192" y="139"/>
                </a:lnTo>
                <a:lnTo>
                  <a:pt x="189" y="142"/>
                </a:lnTo>
                <a:lnTo>
                  <a:pt x="189" y="142"/>
                </a:lnTo>
                <a:lnTo>
                  <a:pt x="192" y="143"/>
                </a:lnTo>
                <a:lnTo>
                  <a:pt x="192" y="143"/>
                </a:lnTo>
                <a:lnTo>
                  <a:pt x="194" y="140"/>
                </a:lnTo>
                <a:lnTo>
                  <a:pt x="194" y="140"/>
                </a:lnTo>
                <a:lnTo>
                  <a:pt x="192" y="139"/>
                </a:lnTo>
                <a:lnTo>
                  <a:pt x="192" y="139"/>
                </a:lnTo>
                <a:close/>
                <a:moveTo>
                  <a:pt x="320" y="290"/>
                </a:moveTo>
                <a:lnTo>
                  <a:pt x="320" y="290"/>
                </a:lnTo>
                <a:lnTo>
                  <a:pt x="320" y="292"/>
                </a:lnTo>
                <a:lnTo>
                  <a:pt x="320" y="292"/>
                </a:lnTo>
                <a:lnTo>
                  <a:pt x="320" y="301"/>
                </a:lnTo>
                <a:lnTo>
                  <a:pt x="320" y="301"/>
                </a:lnTo>
                <a:lnTo>
                  <a:pt x="320" y="301"/>
                </a:lnTo>
                <a:lnTo>
                  <a:pt x="320" y="301"/>
                </a:lnTo>
                <a:lnTo>
                  <a:pt x="320" y="290"/>
                </a:lnTo>
                <a:lnTo>
                  <a:pt x="320" y="290"/>
                </a:lnTo>
                <a:close/>
                <a:moveTo>
                  <a:pt x="206" y="139"/>
                </a:moveTo>
                <a:lnTo>
                  <a:pt x="206" y="139"/>
                </a:lnTo>
                <a:lnTo>
                  <a:pt x="206" y="124"/>
                </a:lnTo>
                <a:lnTo>
                  <a:pt x="206" y="124"/>
                </a:lnTo>
                <a:lnTo>
                  <a:pt x="205" y="124"/>
                </a:lnTo>
                <a:lnTo>
                  <a:pt x="205" y="124"/>
                </a:lnTo>
                <a:lnTo>
                  <a:pt x="205" y="131"/>
                </a:lnTo>
                <a:lnTo>
                  <a:pt x="205" y="131"/>
                </a:lnTo>
                <a:lnTo>
                  <a:pt x="205" y="137"/>
                </a:lnTo>
                <a:lnTo>
                  <a:pt x="205" y="137"/>
                </a:lnTo>
                <a:lnTo>
                  <a:pt x="205" y="139"/>
                </a:lnTo>
                <a:lnTo>
                  <a:pt x="206" y="139"/>
                </a:lnTo>
                <a:lnTo>
                  <a:pt x="206" y="139"/>
                </a:lnTo>
                <a:close/>
                <a:moveTo>
                  <a:pt x="255" y="66"/>
                </a:moveTo>
                <a:lnTo>
                  <a:pt x="255" y="66"/>
                </a:lnTo>
                <a:lnTo>
                  <a:pt x="246" y="68"/>
                </a:lnTo>
                <a:lnTo>
                  <a:pt x="246" y="68"/>
                </a:lnTo>
                <a:lnTo>
                  <a:pt x="254" y="68"/>
                </a:lnTo>
                <a:lnTo>
                  <a:pt x="254" y="68"/>
                </a:lnTo>
                <a:lnTo>
                  <a:pt x="255" y="68"/>
                </a:lnTo>
                <a:lnTo>
                  <a:pt x="255" y="66"/>
                </a:lnTo>
                <a:lnTo>
                  <a:pt x="255" y="66"/>
                </a:lnTo>
                <a:close/>
                <a:moveTo>
                  <a:pt x="260" y="158"/>
                </a:moveTo>
                <a:lnTo>
                  <a:pt x="260" y="158"/>
                </a:lnTo>
                <a:lnTo>
                  <a:pt x="254" y="158"/>
                </a:lnTo>
                <a:lnTo>
                  <a:pt x="254" y="158"/>
                </a:lnTo>
                <a:lnTo>
                  <a:pt x="254" y="159"/>
                </a:lnTo>
                <a:lnTo>
                  <a:pt x="254" y="159"/>
                </a:lnTo>
                <a:lnTo>
                  <a:pt x="254" y="159"/>
                </a:lnTo>
                <a:lnTo>
                  <a:pt x="259" y="159"/>
                </a:lnTo>
                <a:lnTo>
                  <a:pt x="259" y="159"/>
                </a:lnTo>
                <a:lnTo>
                  <a:pt x="260" y="158"/>
                </a:lnTo>
                <a:lnTo>
                  <a:pt x="260" y="158"/>
                </a:lnTo>
                <a:close/>
                <a:moveTo>
                  <a:pt x="259" y="167"/>
                </a:moveTo>
                <a:lnTo>
                  <a:pt x="259" y="167"/>
                </a:lnTo>
                <a:lnTo>
                  <a:pt x="255" y="167"/>
                </a:lnTo>
                <a:lnTo>
                  <a:pt x="255" y="167"/>
                </a:lnTo>
                <a:lnTo>
                  <a:pt x="257" y="170"/>
                </a:lnTo>
                <a:lnTo>
                  <a:pt x="257" y="170"/>
                </a:lnTo>
                <a:lnTo>
                  <a:pt x="259" y="170"/>
                </a:lnTo>
                <a:lnTo>
                  <a:pt x="259" y="170"/>
                </a:lnTo>
                <a:lnTo>
                  <a:pt x="259" y="167"/>
                </a:lnTo>
                <a:lnTo>
                  <a:pt x="259" y="167"/>
                </a:lnTo>
                <a:close/>
                <a:moveTo>
                  <a:pt x="46" y="270"/>
                </a:moveTo>
                <a:lnTo>
                  <a:pt x="46" y="270"/>
                </a:lnTo>
                <a:lnTo>
                  <a:pt x="49" y="274"/>
                </a:lnTo>
                <a:lnTo>
                  <a:pt x="49" y="274"/>
                </a:lnTo>
                <a:lnTo>
                  <a:pt x="49" y="270"/>
                </a:lnTo>
                <a:lnTo>
                  <a:pt x="47" y="268"/>
                </a:lnTo>
                <a:lnTo>
                  <a:pt x="47" y="268"/>
                </a:lnTo>
                <a:lnTo>
                  <a:pt x="46" y="270"/>
                </a:lnTo>
                <a:lnTo>
                  <a:pt x="46" y="270"/>
                </a:lnTo>
                <a:close/>
                <a:moveTo>
                  <a:pt x="153" y="309"/>
                </a:moveTo>
                <a:lnTo>
                  <a:pt x="153" y="309"/>
                </a:lnTo>
                <a:lnTo>
                  <a:pt x="153" y="309"/>
                </a:lnTo>
                <a:lnTo>
                  <a:pt x="153" y="309"/>
                </a:lnTo>
                <a:lnTo>
                  <a:pt x="142" y="309"/>
                </a:lnTo>
                <a:lnTo>
                  <a:pt x="142" y="309"/>
                </a:lnTo>
                <a:lnTo>
                  <a:pt x="151" y="309"/>
                </a:lnTo>
                <a:lnTo>
                  <a:pt x="151" y="309"/>
                </a:lnTo>
                <a:lnTo>
                  <a:pt x="153" y="309"/>
                </a:lnTo>
                <a:lnTo>
                  <a:pt x="153" y="309"/>
                </a:lnTo>
                <a:close/>
                <a:moveTo>
                  <a:pt x="364" y="315"/>
                </a:moveTo>
                <a:lnTo>
                  <a:pt x="364" y="315"/>
                </a:lnTo>
                <a:lnTo>
                  <a:pt x="356" y="315"/>
                </a:lnTo>
                <a:lnTo>
                  <a:pt x="356" y="315"/>
                </a:lnTo>
                <a:lnTo>
                  <a:pt x="361" y="315"/>
                </a:lnTo>
                <a:lnTo>
                  <a:pt x="364" y="317"/>
                </a:lnTo>
                <a:lnTo>
                  <a:pt x="364" y="317"/>
                </a:lnTo>
                <a:lnTo>
                  <a:pt x="364" y="315"/>
                </a:lnTo>
                <a:lnTo>
                  <a:pt x="364" y="315"/>
                </a:lnTo>
                <a:close/>
                <a:moveTo>
                  <a:pt x="202" y="77"/>
                </a:moveTo>
                <a:lnTo>
                  <a:pt x="202" y="77"/>
                </a:lnTo>
                <a:lnTo>
                  <a:pt x="200" y="77"/>
                </a:lnTo>
                <a:lnTo>
                  <a:pt x="200" y="77"/>
                </a:lnTo>
                <a:lnTo>
                  <a:pt x="202" y="95"/>
                </a:lnTo>
                <a:lnTo>
                  <a:pt x="202" y="95"/>
                </a:lnTo>
                <a:lnTo>
                  <a:pt x="202" y="77"/>
                </a:lnTo>
                <a:lnTo>
                  <a:pt x="202" y="77"/>
                </a:lnTo>
                <a:close/>
                <a:moveTo>
                  <a:pt x="265" y="232"/>
                </a:moveTo>
                <a:lnTo>
                  <a:pt x="265" y="232"/>
                </a:lnTo>
                <a:lnTo>
                  <a:pt x="265" y="232"/>
                </a:lnTo>
                <a:lnTo>
                  <a:pt x="265" y="232"/>
                </a:lnTo>
                <a:lnTo>
                  <a:pt x="265" y="227"/>
                </a:lnTo>
                <a:lnTo>
                  <a:pt x="265" y="227"/>
                </a:lnTo>
                <a:lnTo>
                  <a:pt x="266" y="224"/>
                </a:lnTo>
                <a:lnTo>
                  <a:pt x="266" y="224"/>
                </a:lnTo>
                <a:lnTo>
                  <a:pt x="265" y="225"/>
                </a:lnTo>
                <a:lnTo>
                  <a:pt x="265" y="225"/>
                </a:lnTo>
                <a:lnTo>
                  <a:pt x="265" y="227"/>
                </a:lnTo>
                <a:lnTo>
                  <a:pt x="265" y="227"/>
                </a:lnTo>
                <a:lnTo>
                  <a:pt x="265" y="232"/>
                </a:lnTo>
                <a:lnTo>
                  <a:pt x="265" y="232"/>
                </a:lnTo>
                <a:close/>
                <a:moveTo>
                  <a:pt x="202" y="180"/>
                </a:moveTo>
                <a:lnTo>
                  <a:pt x="202" y="180"/>
                </a:lnTo>
                <a:lnTo>
                  <a:pt x="205" y="180"/>
                </a:lnTo>
                <a:lnTo>
                  <a:pt x="205" y="180"/>
                </a:lnTo>
                <a:lnTo>
                  <a:pt x="203" y="177"/>
                </a:lnTo>
                <a:lnTo>
                  <a:pt x="203" y="177"/>
                </a:lnTo>
                <a:lnTo>
                  <a:pt x="202" y="177"/>
                </a:lnTo>
                <a:lnTo>
                  <a:pt x="202" y="180"/>
                </a:lnTo>
                <a:lnTo>
                  <a:pt x="202" y="180"/>
                </a:lnTo>
                <a:close/>
                <a:moveTo>
                  <a:pt x="5" y="189"/>
                </a:moveTo>
                <a:lnTo>
                  <a:pt x="5" y="189"/>
                </a:lnTo>
                <a:lnTo>
                  <a:pt x="5" y="195"/>
                </a:lnTo>
                <a:lnTo>
                  <a:pt x="5" y="203"/>
                </a:lnTo>
                <a:lnTo>
                  <a:pt x="5" y="203"/>
                </a:lnTo>
                <a:lnTo>
                  <a:pt x="5" y="189"/>
                </a:lnTo>
                <a:lnTo>
                  <a:pt x="5" y="189"/>
                </a:lnTo>
                <a:close/>
                <a:moveTo>
                  <a:pt x="317" y="214"/>
                </a:moveTo>
                <a:lnTo>
                  <a:pt x="317" y="214"/>
                </a:lnTo>
                <a:lnTo>
                  <a:pt x="315" y="216"/>
                </a:lnTo>
                <a:lnTo>
                  <a:pt x="315" y="216"/>
                </a:lnTo>
                <a:lnTo>
                  <a:pt x="315" y="221"/>
                </a:lnTo>
                <a:lnTo>
                  <a:pt x="315" y="221"/>
                </a:lnTo>
                <a:lnTo>
                  <a:pt x="315" y="222"/>
                </a:lnTo>
                <a:lnTo>
                  <a:pt x="315" y="222"/>
                </a:lnTo>
                <a:lnTo>
                  <a:pt x="317" y="214"/>
                </a:lnTo>
                <a:lnTo>
                  <a:pt x="317" y="214"/>
                </a:lnTo>
                <a:close/>
                <a:moveTo>
                  <a:pt x="298" y="148"/>
                </a:moveTo>
                <a:lnTo>
                  <a:pt x="298" y="148"/>
                </a:lnTo>
                <a:lnTo>
                  <a:pt x="293" y="148"/>
                </a:lnTo>
                <a:lnTo>
                  <a:pt x="287" y="148"/>
                </a:lnTo>
                <a:lnTo>
                  <a:pt x="287" y="148"/>
                </a:lnTo>
                <a:lnTo>
                  <a:pt x="298" y="148"/>
                </a:lnTo>
                <a:lnTo>
                  <a:pt x="298" y="148"/>
                </a:lnTo>
                <a:close/>
                <a:moveTo>
                  <a:pt x="44" y="265"/>
                </a:moveTo>
                <a:lnTo>
                  <a:pt x="44" y="265"/>
                </a:lnTo>
                <a:lnTo>
                  <a:pt x="41" y="260"/>
                </a:lnTo>
                <a:lnTo>
                  <a:pt x="41" y="260"/>
                </a:lnTo>
                <a:lnTo>
                  <a:pt x="41" y="262"/>
                </a:lnTo>
                <a:lnTo>
                  <a:pt x="41" y="262"/>
                </a:lnTo>
                <a:lnTo>
                  <a:pt x="42" y="265"/>
                </a:lnTo>
                <a:lnTo>
                  <a:pt x="42" y="265"/>
                </a:lnTo>
                <a:lnTo>
                  <a:pt x="44" y="265"/>
                </a:lnTo>
                <a:lnTo>
                  <a:pt x="44" y="265"/>
                </a:lnTo>
                <a:lnTo>
                  <a:pt x="44" y="265"/>
                </a:lnTo>
                <a:close/>
                <a:moveTo>
                  <a:pt x="282" y="173"/>
                </a:moveTo>
                <a:lnTo>
                  <a:pt x="282" y="173"/>
                </a:lnTo>
                <a:lnTo>
                  <a:pt x="282" y="173"/>
                </a:lnTo>
                <a:lnTo>
                  <a:pt x="282" y="173"/>
                </a:lnTo>
                <a:lnTo>
                  <a:pt x="282" y="180"/>
                </a:lnTo>
                <a:lnTo>
                  <a:pt x="282" y="180"/>
                </a:lnTo>
                <a:lnTo>
                  <a:pt x="284" y="180"/>
                </a:lnTo>
                <a:lnTo>
                  <a:pt x="284" y="180"/>
                </a:lnTo>
                <a:lnTo>
                  <a:pt x="282" y="173"/>
                </a:lnTo>
                <a:lnTo>
                  <a:pt x="282" y="173"/>
                </a:lnTo>
                <a:close/>
                <a:moveTo>
                  <a:pt x="311" y="216"/>
                </a:moveTo>
                <a:lnTo>
                  <a:pt x="311" y="216"/>
                </a:lnTo>
                <a:lnTo>
                  <a:pt x="311" y="213"/>
                </a:lnTo>
                <a:lnTo>
                  <a:pt x="311" y="210"/>
                </a:lnTo>
                <a:lnTo>
                  <a:pt x="311" y="210"/>
                </a:lnTo>
                <a:lnTo>
                  <a:pt x="311" y="216"/>
                </a:lnTo>
                <a:lnTo>
                  <a:pt x="311" y="216"/>
                </a:lnTo>
                <a:close/>
                <a:moveTo>
                  <a:pt x="206" y="148"/>
                </a:moveTo>
                <a:lnTo>
                  <a:pt x="206" y="148"/>
                </a:lnTo>
                <a:lnTo>
                  <a:pt x="206" y="145"/>
                </a:lnTo>
                <a:lnTo>
                  <a:pt x="206" y="145"/>
                </a:lnTo>
                <a:lnTo>
                  <a:pt x="206" y="142"/>
                </a:lnTo>
                <a:lnTo>
                  <a:pt x="206" y="142"/>
                </a:lnTo>
                <a:lnTo>
                  <a:pt x="205" y="145"/>
                </a:lnTo>
                <a:lnTo>
                  <a:pt x="205" y="145"/>
                </a:lnTo>
                <a:lnTo>
                  <a:pt x="205" y="147"/>
                </a:lnTo>
                <a:lnTo>
                  <a:pt x="205" y="147"/>
                </a:lnTo>
                <a:lnTo>
                  <a:pt x="206" y="148"/>
                </a:lnTo>
                <a:lnTo>
                  <a:pt x="206" y="148"/>
                </a:lnTo>
                <a:close/>
                <a:moveTo>
                  <a:pt x="208" y="172"/>
                </a:moveTo>
                <a:lnTo>
                  <a:pt x="208" y="172"/>
                </a:lnTo>
                <a:lnTo>
                  <a:pt x="210" y="167"/>
                </a:lnTo>
                <a:lnTo>
                  <a:pt x="210" y="167"/>
                </a:lnTo>
                <a:lnTo>
                  <a:pt x="208" y="169"/>
                </a:lnTo>
                <a:lnTo>
                  <a:pt x="208" y="169"/>
                </a:lnTo>
                <a:lnTo>
                  <a:pt x="206" y="170"/>
                </a:lnTo>
                <a:lnTo>
                  <a:pt x="208" y="172"/>
                </a:lnTo>
                <a:lnTo>
                  <a:pt x="208" y="172"/>
                </a:lnTo>
                <a:close/>
                <a:moveTo>
                  <a:pt x="311" y="225"/>
                </a:moveTo>
                <a:lnTo>
                  <a:pt x="311" y="225"/>
                </a:lnTo>
                <a:lnTo>
                  <a:pt x="312" y="224"/>
                </a:lnTo>
                <a:lnTo>
                  <a:pt x="312" y="221"/>
                </a:lnTo>
                <a:lnTo>
                  <a:pt x="312" y="221"/>
                </a:lnTo>
                <a:lnTo>
                  <a:pt x="311" y="222"/>
                </a:lnTo>
                <a:lnTo>
                  <a:pt x="311" y="225"/>
                </a:lnTo>
                <a:lnTo>
                  <a:pt x="311" y="225"/>
                </a:lnTo>
                <a:close/>
                <a:moveTo>
                  <a:pt x="167" y="90"/>
                </a:moveTo>
                <a:lnTo>
                  <a:pt x="167" y="90"/>
                </a:lnTo>
                <a:lnTo>
                  <a:pt x="167" y="93"/>
                </a:lnTo>
                <a:lnTo>
                  <a:pt x="167" y="96"/>
                </a:lnTo>
                <a:lnTo>
                  <a:pt x="167" y="96"/>
                </a:lnTo>
                <a:lnTo>
                  <a:pt x="169" y="95"/>
                </a:lnTo>
                <a:lnTo>
                  <a:pt x="169" y="95"/>
                </a:lnTo>
                <a:lnTo>
                  <a:pt x="167" y="90"/>
                </a:lnTo>
                <a:lnTo>
                  <a:pt x="167" y="90"/>
                </a:lnTo>
                <a:close/>
                <a:moveTo>
                  <a:pt x="273" y="60"/>
                </a:moveTo>
                <a:lnTo>
                  <a:pt x="273" y="60"/>
                </a:lnTo>
                <a:lnTo>
                  <a:pt x="270" y="60"/>
                </a:lnTo>
                <a:lnTo>
                  <a:pt x="266" y="58"/>
                </a:lnTo>
                <a:lnTo>
                  <a:pt x="266" y="58"/>
                </a:lnTo>
                <a:lnTo>
                  <a:pt x="268" y="60"/>
                </a:lnTo>
                <a:lnTo>
                  <a:pt x="268" y="60"/>
                </a:lnTo>
                <a:lnTo>
                  <a:pt x="273" y="60"/>
                </a:lnTo>
                <a:lnTo>
                  <a:pt x="273" y="60"/>
                </a:lnTo>
                <a:close/>
                <a:moveTo>
                  <a:pt x="369" y="322"/>
                </a:moveTo>
                <a:lnTo>
                  <a:pt x="369" y="322"/>
                </a:lnTo>
                <a:lnTo>
                  <a:pt x="366" y="323"/>
                </a:lnTo>
                <a:lnTo>
                  <a:pt x="366" y="325"/>
                </a:lnTo>
                <a:lnTo>
                  <a:pt x="366" y="325"/>
                </a:lnTo>
                <a:lnTo>
                  <a:pt x="369" y="325"/>
                </a:lnTo>
                <a:lnTo>
                  <a:pt x="369" y="325"/>
                </a:lnTo>
                <a:lnTo>
                  <a:pt x="369" y="322"/>
                </a:lnTo>
                <a:lnTo>
                  <a:pt x="369" y="322"/>
                </a:lnTo>
                <a:close/>
                <a:moveTo>
                  <a:pt x="320" y="251"/>
                </a:moveTo>
                <a:lnTo>
                  <a:pt x="320" y="251"/>
                </a:lnTo>
                <a:lnTo>
                  <a:pt x="318" y="251"/>
                </a:lnTo>
                <a:lnTo>
                  <a:pt x="318" y="251"/>
                </a:lnTo>
                <a:lnTo>
                  <a:pt x="318" y="252"/>
                </a:lnTo>
                <a:lnTo>
                  <a:pt x="318" y="252"/>
                </a:lnTo>
                <a:lnTo>
                  <a:pt x="318" y="257"/>
                </a:lnTo>
                <a:lnTo>
                  <a:pt x="318" y="257"/>
                </a:lnTo>
                <a:lnTo>
                  <a:pt x="318" y="257"/>
                </a:lnTo>
                <a:lnTo>
                  <a:pt x="318" y="257"/>
                </a:lnTo>
                <a:lnTo>
                  <a:pt x="320" y="251"/>
                </a:lnTo>
                <a:lnTo>
                  <a:pt x="320" y="251"/>
                </a:lnTo>
                <a:close/>
                <a:moveTo>
                  <a:pt x="14" y="180"/>
                </a:moveTo>
                <a:lnTo>
                  <a:pt x="14" y="180"/>
                </a:lnTo>
                <a:lnTo>
                  <a:pt x="16" y="180"/>
                </a:lnTo>
                <a:lnTo>
                  <a:pt x="16" y="180"/>
                </a:lnTo>
                <a:lnTo>
                  <a:pt x="16" y="173"/>
                </a:lnTo>
                <a:lnTo>
                  <a:pt x="16" y="173"/>
                </a:lnTo>
                <a:lnTo>
                  <a:pt x="16" y="172"/>
                </a:lnTo>
                <a:lnTo>
                  <a:pt x="14" y="172"/>
                </a:lnTo>
                <a:lnTo>
                  <a:pt x="14" y="172"/>
                </a:lnTo>
                <a:lnTo>
                  <a:pt x="14" y="180"/>
                </a:lnTo>
                <a:lnTo>
                  <a:pt x="14" y="180"/>
                </a:lnTo>
                <a:close/>
                <a:moveTo>
                  <a:pt x="53" y="284"/>
                </a:moveTo>
                <a:lnTo>
                  <a:pt x="53" y="284"/>
                </a:lnTo>
                <a:lnTo>
                  <a:pt x="53" y="285"/>
                </a:lnTo>
                <a:lnTo>
                  <a:pt x="53" y="287"/>
                </a:lnTo>
                <a:lnTo>
                  <a:pt x="53" y="287"/>
                </a:lnTo>
                <a:lnTo>
                  <a:pt x="57" y="287"/>
                </a:lnTo>
                <a:lnTo>
                  <a:pt x="57" y="287"/>
                </a:lnTo>
                <a:lnTo>
                  <a:pt x="55" y="285"/>
                </a:lnTo>
                <a:lnTo>
                  <a:pt x="55" y="285"/>
                </a:lnTo>
                <a:lnTo>
                  <a:pt x="53" y="284"/>
                </a:lnTo>
                <a:lnTo>
                  <a:pt x="53" y="284"/>
                </a:lnTo>
                <a:close/>
                <a:moveTo>
                  <a:pt x="183" y="44"/>
                </a:moveTo>
                <a:lnTo>
                  <a:pt x="183" y="44"/>
                </a:lnTo>
                <a:lnTo>
                  <a:pt x="181" y="50"/>
                </a:lnTo>
                <a:lnTo>
                  <a:pt x="181" y="55"/>
                </a:lnTo>
                <a:lnTo>
                  <a:pt x="181" y="55"/>
                </a:lnTo>
                <a:lnTo>
                  <a:pt x="183" y="44"/>
                </a:lnTo>
                <a:lnTo>
                  <a:pt x="183" y="44"/>
                </a:lnTo>
                <a:close/>
                <a:moveTo>
                  <a:pt x="214" y="180"/>
                </a:moveTo>
                <a:lnTo>
                  <a:pt x="214" y="180"/>
                </a:lnTo>
                <a:lnTo>
                  <a:pt x="214" y="180"/>
                </a:lnTo>
                <a:lnTo>
                  <a:pt x="214" y="180"/>
                </a:lnTo>
                <a:lnTo>
                  <a:pt x="214" y="177"/>
                </a:lnTo>
                <a:lnTo>
                  <a:pt x="214" y="177"/>
                </a:lnTo>
                <a:lnTo>
                  <a:pt x="211" y="177"/>
                </a:lnTo>
                <a:lnTo>
                  <a:pt x="211" y="177"/>
                </a:lnTo>
                <a:lnTo>
                  <a:pt x="214" y="180"/>
                </a:lnTo>
                <a:lnTo>
                  <a:pt x="214" y="180"/>
                </a:lnTo>
                <a:close/>
                <a:moveTo>
                  <a:pt x="330" y="177"/>
                </a:moveTo>
                <a:lnTo>
                  <a:pt x="330" y="177"/>
                </a:lnTo>
                <a:lnTo>
                  <a:pt x="331" y="170"/>
                </a:lnTo>
                <a:lnTo>
                  <a:pt x="331" y="164"/>
                </a:lnTo>
                <a:lnTo>
                  <a:pt x="331" y="164"/>
                </a:lnTo>
                <a:lnTo>
                  <a:pt x="330" y="177"/>
                </a:lnTo>
                <a:lnTo>
                  <a:pt x="330" y="177"/>
                </a:lnTo>
                <a:close/>
                <a:moveTo>
                  <a:pt x="188" y="44"/>
                </a:moveTo>
                <a:lnTo>
                  <a:pt x="188" y="44"/>
                </a:lnTo>
                <a:lnTo>
                  <a:pt x="188" y="44"/>
                </a:lnTo>
                <a:lnTo>
                  <a:pt x="188" y="44"/>
                </a:lnTo>
                <a:lnTo>
                  <a:pt x="188" y="50"/>
                </a:lnTo>
                <a:lnTo>
                  <a:pt x="188" y="50"/>
                </a:lnTo>
                <a:lnTo>
                  <a:pt x="189" y="49"/>
                </a:lnTo>
                <a:lnTo>
                  <a:pt x="189" y="49"/>
                </a:lnTo>
                <a:lnTo>
                  <a:pt x="188" y="44"/>
                </a:lnTo>
                <a:lnTo>
                  <a:pt x="188" y="44"/>
                </a:lnTo>
                <a:close/>
                <a:moveTo>
                  <a:pt x="191" y="65"/>
                </a:moveTo>
                <a:lnTo>
                  <a:pt x="191" y="65"/>
                </a:lnTo>
                <a:lnTo>
                  <a:pt x="188" y="71"/>
                </a:lnTo>
                <a:lnTo>
                  <a:pt x="188" y="71"/>
                </a:lnTo>
                <a:lnTo>
                  <a:pt x="189" y="69"/>
                </a:lnTo>
                <a:lnTo>
                  <a:pt x="191" y="68"/>
                </a:lnTo>
                <a:lnTo>
                  <a:pt x="191" y="65"/>
                </a:lnTo>
                <a:lnTo>
                  <a:pt x="191" y="65"/>
                </a:lnTo>
                <a:close/>
                <a:moveTo>
                  <a:pt x="183" y="85"/>
                </a:moveTo>
                <a:lnTo>
                  <a:pt x="183" y="85"/>
                </a:lnTo>
                <a:lnTo>
                  <a:pt x="184" y="83"/>
                </a:lnTo>
                <a:lnTo>
                  <a:pt x="186" y="80"/>
                </a:lnTo>
                <a:lnTo>
                  <a:pt x="186" y="80"/>
                </a:lnTo>
                <a:lnTo>
                  <a:pt x="183" y="85"/>
                </a:lnTo>
                <a:lnTo>
                  <a:pt x="183" y="85"/>
                </a:lnTo>
                <a:close/>
                <a:moveTo>
                  <a:pt x="263" y="158"/>
                </a:moveTo>
                <a:lnTo>
                  <a:pt x="263" y="158"/>
                </a:lnTo>
                <a:lnTo>
                  <a:pt x="263" y="158"/>
                </a:lnTo>
                <a:lnTo>
                  <a:pt x="263" y="158"/>
                </a:lnTo>
                <a:lnTo>
                  <a:pt x="263" y="158"/>
                </a:lnTo>
                <a:lnTo>
                  <a:pt x="263" y="158"/>
                </a:lnTo>
                <a:lnTo>
                  <a:pt x="271" y="158"/>
                </a:lnTo>
                <a:lnTo>
                  <a:pt x="271" y="158"/>
                </a:lnTo>
                <a:lnTo>
                  <a:pt x="263" y="158"/>
                </a:lnTo>
                <a:lnTo>
                  <a:pt x="263" y="158"/>
                </a:lnTo>
                <a:close/>
                <a:moveTo>
                  <a:pt x="287" y="178"/>
                </a:moveTo>
                <a:lnTo>
                  <a:pt x="287" y="178"/>
                </a:lnTo>
                <a:lnTo>
                  <a:pt x="289" y="178"/>
                </a:lnTo>
                <a:lnTo>
                  <a:pt x="289" y="178"/>
                </a:lnTo>
                <a:lnTo>
                  <a:pt x="289" y="175"/>
                </a:lnTo>
                <a:lnTo>
                  <a:pt x="289" y="175"/>
                </a:lnTo>
                <a:lnTo>
                  <a:pt x="289" y="173"/>
                </a:lnTo>
                <a:lnTo>
                  <a:pt x="287" y="173"/>
                </a:lnTo>
                <a:lnTo>
                  <a:pt x="287" y="173"/>
                </a:lnTo>
                <a:lnTo>
                  <a:pt x="287" y="178"/>
                </a:lnTo>
                <a:lnTo>
                  <a:pt x="287" y="178"/>
                </a:lnTo>
                <a:close/>
                <a:moveTo>
                  <a:pt x="183" y="150"/>
                </a:moveTo>
                <a:lnTo>
                  <a:pt x="183" y="150"/>
                </a:lnTo>
                <a:lnTo>
                  <a:pt x="184" y="151"/>
                </a:lnTo>
                <a:lnTo>
                  <a:pt x="184" y="151"/>
                </a:lnTo>
                <a:lnTo>
                  <a:pt x="186" y="150"/>
                </a:lnTo>
                <a:lnTo>
                  <a:pt x="186" y="150"/>
                </a:lnTo>
                <a:lnTo>
                  <a:pt x="188" y="148"/>
                </a:lnTo>
                <a:lnTo>
                  <a:pt x="186" y="147"/>
                </a:lnTo>
                <a:lnTo>
                  <a:pt x="186" y="147"/>
                </a:lnTo>
                <a:lnTo>
                  <a:pt x="183" y="150"/>
                </a:lnTo>
                <a:lnTo>
                  <a:pt x="183" y="150"/>
                </a:lnTo>
                <a:close/>
                <a:moveTo>
                  <a:pt x="191" y="110"/>
                </a:moveTo>
                <a:lnTo>
                  <a:pt x="191" y="110"/>
                </a:lnTo>
                <a:lnTo>
                  <a:pt x="191" y="112"/>
                </a:lnTo>
                <a:lnTo>
                  <a:pt x="191" y="112"/>
                </a:lnTo>
                <a:lnTo>
                  <a:pt x="194" y="109"/>
                </a:lnTo>
                <a:lnTo>
                  <a:pt x="194" y="109"/>
                </a:lnTo>
                <a:lnTo>
                  <a:pt x="194" y="107"/>
                </a:lnTo>
                <a:lnTo>
                  <a:pt x="194" y="107"/>
                </a:lnTo>
                <a:lnTo>
                  <a:pt x="191" y="110"/>
                </a:lnTo>
                <a:lnTo>
                  <a:pt x="191" y="110"/>
                </a:lnTo>
                <a:close/>
                <a:moveTo>
                  <a:pt x="183" y="99"/>
                </a:moveTo>
                <a:lnTo>
                  <a:pt x="183" y="99"/>
                </a:lnTo>
                <a:lnTo>
                  <a:pt x="183" y="99"/>
                </a:lnTo>
                <a:lnTo>
                  <a:pt x="183" y="99"/>
                </a:lnTo>
                <a:lnTo>
                  <a:pt x="181" y="101"/>
                </a:lnTo>
                <a:lnTo>
                  <a:pt x="180" y="104"/>
                </a:lnTo>
                <a:lnTo>
                  <a:pt x="180" y="104"/>
                </a:lnTo>
                <a:lnTo>
                  <a:pt x="180" y="104"/>
                </a:lnTo>
                <a:lnTo>
                  <a:pt x="180" y="104"/>
                </a:lnTo>
                <a:lnTo>
                  <a:pt x="183" y="99"/>
                </a:lnTo>
                <a:lnTo>
                  <a:pt x="183" y="99"/>
                </a:lnTo>
                <a:close/>
                <a:moveTo>
                  <a:pt x="315" y="266"/>
                </a:moveTo>
                <a:lnTo>
                  <a:pt x="315" y="266"/>
                </a:lnTo>
                <a:lnTo>
                  <a:pt x="315" y="263"/>
                </a:lnTo>
                <a:lnTo>
                  <a:pt x="315" y="257"/>
                </a:lnTo>
                <a:lnTo>
                  <a:pt x="315" y="257"/>
                </a:lnTo>
                <a:lnTo>
                  <a:pt x="315" y="266"/>
                </a:lnTo>
                <a:lnTo>
                  <a:pt x="315" y="266"/>
                </a:lnTo>
                <a:close/>
                <a:moveTo>
                  <a:pt x="172" y="123"/>
                </a:moveTo>
                <a:lnTo>
                  <a:pt x="172" y="123"/>
                </a:lnTo>
                <a:lnTo>
                  <a:pt x="170" y="124"/>
                </a:lnTo>
                <a:lnTo>
                  <a:pt x="170" y="124"/>
                </a:lnTo>
                <a:lnTo>
                  <a:pt x="169" y="124"/>
                </a:lnTo>
                <a:lnTo>
                  <a:pt x="167" y="126"/>
                </a:lnTo>
                <a:lnTo>
                  <a:pt x="167" y="126"/>
                </a:lnTo>
                <a:lnTo>
                  <a:pt x="172" y="123"/>
                </a:lnTo>
                <a:lnTo>
                  <a:pt x="172" y="123"/>
                </a:lnTo>
                <a:close/>
                <a:moveTo>
                  <a:pt x="254" y="177"/>
                </a:moveTo>
                <a:lnTo>
                  <a:pt x="254" y="177"/>
                </a:lnTo>
                <a:lnTo>
                  <a:pt x="251" y="177"/>
                </a:lnTo>
                <a:lnTo>
                  <a:pt x="251" y="178"/>
                </a:lnTo>
                <a:lnTo>
                  <a:pt x="251" y="178"/>
                </a:lnTo>
                <a:lnTo>
                  <a:pt x="254" y="178"/>
                </a:lnTo>
                <a:lnTo>
                  <a:pt x="254" y="178"/>
                </a:lnTo>
                <a:lnTo>
                  <a:pt x="254" y="177"/>
                </a:lnTo>
                <a:lnTo>
                  <a:pt x="254" y="177"/>
                </a:lnTo>
                <a:close/>
                <a:moveTo>
                  <a:pt x="303" y="255"/>
                </a:moveTo>
                <a:lnTo>
                  <a:pt x="303" y="255"/>
                </a:lnTo>
                <a:lnTo>
                  <a:pt x="303" y="255"/>
                </a:lnTo>
                <a:lnTo>
                  <a:pt x="303" y="255"/>
                </a:lnTo>
                <a:lnTo>
                  <a:pt x="303" y="265"/>
                </a:lnTo>
                <a:lnTo>
                  <a:pt x="303" y="265"/>
                </a:lnTo>
                <a:lnTo>
                  <a:pt x="304" y="265"/>
                </a:lnTo>
                <a:lnTo>
                  <a:pt x="304" y="265"/>
                </a:lnTo>
                <a:lnTo>
                  <a:pt x="303" y="255"/>
                </a:lnTo>
                <a:lnTo>
                  <a:pt x="303" y="255"/>
                </a:lnTo>
                <a:close/>
                <a:moveTo>
                  <a:pt x="318" y="165"/>
                </a:moveTo>
                <a:lnTo>
                  <a:pt x="318" y="165"/>
                </a:lnTo>
                <a:lnTo>
                  <a:pt x="318" y="164"/>
                </a:lnTo>
                <a:lnTo>
                  <a:pt x="317" y="162"/>
                </a:lnTo>
                <a:lnTo>
                  <a:pt x="317" y="162"/>
                </a:lnTo>
                <a:lnTo>
                  <a:pt x="317" y="162"/>
                </a:lnTo>
                <a:lnTo>
                  <a:pt x="315" y="162"/>
                </a:lnTo>
                <a:lnTo>
                  <a:pt x="315" y="162"/>
                </a:lnTo>
                <a:lnTo>
                  <a:pt x="318" y="165"/>
                </a:lnTo>
                <a:lnTo>
                  <a:pt x="318" y="165"/>
                </a:lnTo>
                <a:close/>
                <a:moveTo>
                  <a:pt x="31" y="255"/>
                </a:moveTo>
                <a:lnTo>
                  <a:pt x="31" y="255"/>
                </a:lnTo>
                <a:lnTo>
                  <a:pt x="35" y="260"/>
                </a:lnTo>
                <a:lnTo>
                  <a:pt x="35" y="260"/>
                </a:lnTo>
                <a:lnTo>
                  <a:pt x="33" y="255"/>
                </a:lnTo>
                <a:lnTo>
                  <a:pt x="33" y="255"/>
                </a:lnTo>
                <a:lnTo>
                  <a:pt x="31" y="255"/>
                </a:lnTo>
                <a:lnTo>
                  <a:pt x="31" y="255"/>
                </a:lnTo>
                <a:close/>
                <a:moveTo>
                  <a:pt x="232" y="172"/>
                </a:moveTo>
                <a:lnTo>
                  <a:pt x="232" y="172"/>
                </a:lnTo>
                <a:lnTo>
                  <a:pt x="230" y="170"/>
                </a:lnTo>
                <a:lnTo>
                  <a:pt x="229" y="169"/>
                </a:lnTo>
                <a:lnTo>
                  <a:pt x="229" y="169"/>
                </a:lnTo>
                <a:lnTo>
                  <a:pt x="229" y="172"/>
                </a:lnTo>
                <a:lnTo>
                  <a:pt x="229" y="172"/>
                </a:lnTo>
                <a:lnTo>
                  <a:pt x="232" y="172"/>
                </a:lnTo>
                <a:lnTo>
                  <a:pt x="232" y="172"/>
                </a:lnTo>
                <a:close/>
                <a:moveTo>
                  <a:pt x="265" y="162"/>
                </a:moveTo>
                <a:lnTo>
                  <a:pt x="265" y="162"/>
                </a:lnTo>
                <a:lnTo>
                  <a:pt x="265" y="164"/>
                </a:lnTo>
                <a:lnTo>
                  <a:pt x="268" y="164"/>
                </a:lnTo>
                <a:lnTo>
                  <a:pt x="268" y="164"/>
                </a:lnTo>
                <a:lnTo>
                  <a:pt x="268" y="162"/>
                </a:lnTo>
                <a:lnTo>
                  <a:pt x="268" y="162"/>
                </a:lnTo>
                <a:lnTo>
                  <a:pt x="265" y="162"/>
                </a:lnTo>
                <a:lnTo>
                  <a:pt x="265" y="162"/>
                </a:lnTo>
                <a:close/>
                <a:moveTo>
                  <a:pt x="317" y="205"/>
                </a:moveTo>
                <a:lnTo>
                  <a:pt x="317" y="205"/>
                </a:lnTo>
                <a:lnTo>
                  <a:pt x="315" y="206"/>
                </a:lnTo>
                <a:lnTo>
                  <a:pt x="315" y="208"/>
                </a:lnTo>
                <a:lnTo>
                  <a:pt x="315" y="208"/>
                </a:lnTo>
                <a:lnTo>
                  <a:pt x="317" y="206"/>
                </a:lnTo>
                <a:lnTo>
                  <a:pt x="317" y="205"/>
                </a:lnTo>
                <a:lnTo>
                  <a:pt x="317" y="205"/>
                </a:lnTo>
                <a:close/>
                <a:moveTo>
                  <a:pt x="306" y="230"/>
                </a:moveTo>
                <a:lnTo>
                  <a:pt x="306" y="230"/>
                </a:lnTo>
                <a:lnTo>
                  <a:pt x="304" y="230"/>
                </a:lnTo>
                <a:lnTo>
                  <a:pt x="304" y="230"/>
                </a:lnTo>
                <a:lnTo>
                  <a:pt x="306" y="238"/>
                </a:lnTo>
                <a:lnTo>
                  <a:pt x="306" y="238"/>
                </a:lnTo>
                <a:lnTo>
                  <a:pt x="306" y="230"/>
                </a:lnTo>
                <a:lnTo>
                  <a:pt x="306" y="230"/>
                </a:lnTo>
                <a:lnTo>
                  <a:pt x="306" y="230"/>
                </a:lnTo>
                <a:lnTo>
                  <a:pt x="306" y="230"/>
                </a:lnTo>
                <a:close/>
                <a:moveTo>
                  <a:pt x="230" y="292"/>
                </a:moveTo>
                <a:lnTo>
                  <a:pt x="230" y="292"/>
                </a:lnTo>
                <a:lnTo>
                  <a:pt x="230" y="292"/>
                </a:lnTo>
                <a:lnTo>
                  <a:pt x="230" y="292"/>
                </a:lnTo>
                <a:lnTo>
                  <a:pt x="227" y="293"/>
                </a:lnTo>
                <a:lnTo>
                  <a:pt x="227" y="293"/>
                </a:lnTo>
                <a:lnTo>
                  <a:pt x="227" y="293"/>
                </a:lnTo>
                <a:lnTo>
                  <a:pt x="227" y="295"/>
                </a:lnTo>
                <a:lnTo>
                  <a:pt x="227" y="295"/>
                </a:lnTo>
                <a:lnTo>
                  <a:pt x="230" y="292"/>
                </a:lnTo>
                <a:lnTo>
                  <a:pt x="230" y="292"/>
                </a:lnTo>
                <a:close/>
                <a:moveTo>
                  <a:pt x="225" y="175"/>
                </a:moveTo>
                <a:lnTo>
                  <a:pt x="225" y="175"/>
                </a:lnTo>
                <a:lnTo>
                  <a:pt x="225" y="175"/>
                </a:lnTo>
                <a:lnTo>
                  <a:pt x="225" y="175"/>
                </a:lnTo>
                <a:lnTo>
                  <a:pt x="224" y="180"/>
                </a:lnTo>
                <a:lnTo>
                  <a:pt x="224" y="180"/>
                </a:lnTo>
                <a:lnTo>
                  <a:pt x="225" y="180"/>
                </a:lnTo>
                <a:lnTo>
                  <a:pt x="225" y="180"/>
                </a:lnTo>
                <a:lnTo>
                  <a:pt x="225" y="175"/>
                </a:lnTo>
                <a:lnTo>
                  <a:pt x="225" y="175"/>
                </a:lnTo>
                <a:close/>
                <a:moveTo>
                  <a:pt x="293" y="184"/>
                </a:moveTo>
                <a:lnTo>
                  <a:pt x="293" y="184"/>
                </a:lnTo>
                <a:lnTo>
                  <a:pt x="293" y="183"/>
                </a:lnTo>
                <a:lnTo>
                  <a:pt x="293" y="183"/>
                </a:lnTo>
                <a:lnTo>
                  <a:pt x="292" y="183"/>
                </a:lnTo>
                <a:lnTo>
                  <a:pt x="292" y="183"/>
                </a:lnTo>
                <a:lnTo>
                  <a:pt x="292" y="184"/>
                </a:lnTo>
                <a:lnTo>
                  <a:pt x="292" y="184"/>
                </a:lnTo>
                <a:lnTo>
                  <a:pt x="293" y="184"/>
                </a:lnTo>
                <a:lnTo>
                  <a:pt x="293" y="184"/>
                </a:lnTo>
                <a:close/>
                <a:moveTo>
                  <a:pt x="191" y="88"/>
                </a:moveTo>
                <a:lnTo>
                  <a:pt x="191" y="88"/>
                </a:lnTo>
                <a:lnTo>
                  <a:pt x="191" y="88"/>
                </a:lnTo>
                <a:lnTo>
                  <a:pt x="191" y="88"/>
                </a:lnTo>
                <a:lnTo>
                  <a:pt x="192" y="87"/>
                </a:lnTo>
                <a:lnTo>
                  <a:pt x="194" y="83"/>
                </a:lnTo>
                <a:lnTo>
                  <a:pt x="194" y="83"/>
                </a:lnTo>
                <a:lnTo>
                  <a:pt x="194" y="83"/>
                </a:lnTo>
                <a:lnTo>
                  <a:pt x="194" y="83"/>
                </a:lnTo>
                <a:lnTo>
                  <a:pt x="191" y="88"/>
                </a:lnTo>
                <a:lnTo>
                  <a:pt x="191" y="88"/>
                </a:lnTo>
                <a:close/>
                <a:moveTo>
                  <a:pt x="295" y="169"/>
                </a:moveTo>
                <a:lnTo>
                  <a:pt x="295" y="169"/>
                </a:lnTo>
                <a:lnTo>
                  <a:pt x="295" y="169"/>
                </a:lnTo>
                <a:lnTo>
                  <a:pt x="295" y="169"/>
                </a:lnTo>
                <a:lnTo>
                  <a:pt x="295" y="165"/>
                </a:lnTo>
                <a:lnTo>
                  <a:pt x="295" y="165"/>
                </a:lnTo>
                <a:lnTo>
                  <a:pt x="295" y="164"/>
                </a:lnTo>
                <a:lnTo>
                  <a:pt x="295" y="164"/>
                </a:lnTo>
                <a:lnTo>
                  <a:pt x="295" y="164"/>
                </a:lnTo>
                <a:lnTo>
                  <a:pt x="295" y="169"/>
                </a:lnTo>
                <a:lnTo>
                  <a:pt x="295" y="169"/>
                </a:lnTo>
                <a:close/>
                <a:moveTo>
                  <a:pt x="262" y="153"/>
                </a:moveTo>
                <a:lnTo>
                  <a:pt x="262" y="153"/>
                </a:lnTo>
                <a:lnTo>
                  <a:pt x="262" y="153"/>
                </a:lnTo>
                <a:lnTo>
                  <a:pt x="262" y="153"/>
                </a:lnTo>
                <a:lnTo>
                  <a:pt x="251" y="153"/>
                </a:lnTo>
                <a:lnTo>
                  <a:pt x="251" y="153"/>
                </a:lnTo>
                <a:lnTo>
                  <a:pt x="251" y="154"/>
                </a:lnTo>
                <a:lnTo>
                  <a:pt x="251" y="154"/>
                </a:lnTo>
                <a:lnTo>
                  <a:pt x="262" y="153"/>
                </a:lnTo>
                <a:lnTo>
                  <a:pt x="262" y="153"/>
                </a:lnTo>
                <a:close/>
                <a:moveTo>
                  <a:pt x="173" y="154"/>
                </a:moveTo>
                <a:lnTo>
                  <a:pt x="173" y="154"/>
                </a:lnTo>
                <a:lnTo>
                  <a:pt x="175" y="154"/>
                </a:lnTo>
                <a:lnTo>
                  <a:pt x="175" y="154"/>
                </a:lnTo>
                <a:lnTo>
                  <a:pt x="175" y="153"/>
                </a:lnTo>
                <a:lnTo>
                  <a:pt x="177" y="151"/>
                </a:lnTo>
                <a:lnTo>
                  <a:pt x="177" y="151"/>
                </a:lnTo>
                <a:lnTo>
                  <a:pt x="173" y="153"/>
                </a:lnTo>
                <a:lnTo>
                  <a:pt x="173" y="153"/>
                </a:lnTo>
                <a:lnTo>
                  <a:pt x="173" y="154"/>
                </a:lnTo>
                <a:lnTo>
                  <a:pt x="173" y="154"/>
                </a:lnTo>
                <a:close/>
                <a:moveTo>
                  <a:pt x="295" y="159"/>
                </a:moveTo>
                <a:lnTo>
                  <a:pt x="295" y="159"/>
                </a:lnTo>
                <a:lnTo>
                  <a:pt x="295" y="159"/>
                </a:lnTo>
                <a:lnTo>
                  <a:pt x="295" y="159"/>
                </a:lnTo>
                <a:lnTo>
                  <a:pt x="293" y="156"/>
                </a:lnTo>
                <a:lnTo>
                  <a:pt x="293" y="156"/>
                </a:lnTo>
                <a:lnTo>
                  <a:pt x="293" y="159"/>
                </a:lnTo>
                <a:lnTo>
                  <a:pt x="293" y="159"/>
                </a:lnTo>
                <a:lnTo>
                  <a:pt x="295" y="159"/>
                </a:lnTo>
                <a:lnTo>
                  <a:pt x="295" y="159"/>
                </a:lnTo>
                <a:close/>
                <a:moveTo>
                  <a:pt x="307" y="173"/>
                </a:moveTo>
                <a:lnTo>
                  <a:pt x="307" y="173"/>
                </a:lnTo>
                <a:lnTo>
                  <a:pt x="307" y="173"/>
                </a:lnTo>
                <a:lnTo>
                  <a:pt x="307" y="173"/>
                </a:lnTo>
                <a:lnTo>
                  <a:pt x="304" y="177"/>
                </a:lnTo>
                <a:lnTo>
                  <a:pt x="304" y="177"/>
                </a:lnTo>
                <a:lnTo>
                  <a:pt x="306" y="177"/>
                </a:lnTo>
                <a:lnTo>
                  <a:pt x="306" y="177"/>
                </a:lnTo>
                <a:lnTo>
                  <a:pt x="307" y="173"/>
                </a:lnTo>
                <a:lnTo>
                  <a:pt x="307" y="173"/>
                </a:lnTo>
                <a:close/>
                <a:moveTo>
                  <a:pt x="304" y="170"/>
                </a:moveTo>
                <a:lnTo>
                  <a:pt x="304" y="170"/>
                </a:lnTo>
                <a:lnTo>
                  <a:pt x="304" y="170"/>
                </a:lnTo>
                <a:lnTo>
                  <a:pt x="304" y="170"/>
                </a:lnTo>
                <a:lnTo>
                  <a:pt x="303" y="170"/>
                </a:lnTo>
                <a:lnTo>
                  <a:pt x="303" y="170"/>
                </a:lnTo>
                <a:lnTo>
                  <a:pt x="301" y="172"/>
                </a:lnTo>
                <a:lnTo>
                  <a:pt x="303" y="173"/>
                </a:lnTo>
                <a:lnTo>
                  <a:pt x="303" y="173"/>
                </a:lnTo>
                <a:lnTo>
                  <a:pt x="304" y="170"/>
                </a:lnTo>
                <a:lnTo>
                  <a:pt x="304" y="170"/>
                </a:lnTo>
                <a:close/>
                <a:moveTo>
                  <a:pt x="230" y="178"/>
                </a:moveTo>
                <a:lnTo>
                  <a:pt x="230" y="178"/>
                </a:lnTo>
                <a:lnTo>
                  <a:pt x="230" y="175"/>
                </a:lnTo>
                <a:lnTo>
                  <a:pt x="230" y="175"/>
                </a:lnTo>
                <a:lnTo>
                  <a:pt x="230" y="175"/>
                </a:lnTo>
                <a:lnTo>
                  <a:pt x="230" y="175"/>
                </a:lnTo>
                <a:lnTo>
                  <a:pt x="230" y="178"/>
                </a:lnTo>
                <a:lnTo>
                  <a:pt x="230" y="178"/>
                </a:lnTo>
                <a:lnTo>
                  <a:pt x="230" y="178"/>
                </a:lnTo>
                <a:lnTo>
                  <a:pt x="230" y="178"/>
                </a:lnTo>
                <a:close/>
                <a:moveTo>
                  <a:pt x="235" y="177"/>
                </a:moveTo>
                <a:lnTo>
                  <a:pt x="235" y="177"/>
                </a:lnTo>
                <a:lnTo>
                  <a:pt x="236" y="177"/>
                </a:lnTo>
                <a:lnTo>
                  <a:pt x="236" y="175"/>
                </a:lnTo>
                <a:lnTo>
                  <a:pt x="236" y="175"/>
                </a:lnTo>
                <a:lnTo>
                  <a:pt x="235" y="175"/>
                </a:lnTo>
                <a:lnTo>
                  <a:pt x="235" y="175"/>
                </a:lnTo>
                <a:lnTo>
                  <a:pt x="235" y="177"/>
                </a:lnTo>
                <a:lnTo>
                  <a:pt x="235" y="177"/>
                </a:lnTo>
                <a:close/>
                <a:moveTo>
                  <a:pt x="285" y="184"/>
                </a:moveTo>
                <a:lnTo>
                  <a:pt x="285" y="184"/>
                </a:lnTo>
                <a:lnTo>
                  <a:pt x="285" y="183"/>
                </a:lnTo>
                <a:lnTo>
                  <a:pt x="284" y="183"/>
                </a:lnTo>
                <a:lnTo>
                  <a:pt x="284" y="183"/>
                </a:lnTo>
                <a:lnTo>
                  <a:pt x="282" y="184"/>
                </a:lnTo>
                <a:lnTo>
                  <a:pt x="282" y="184"/>
                </a:lnTo>
                <a:lnTo>
                  <a:pt x="282" y="184"/>
                </a:lnTo>
                <a:lnTo>
                  <a:pt x="285" y="184"/>
                </a:lnTo>
                <a:lnTo>
                  <a:pt x="285" y="184"/>
                </a:lnTo>
                <a:close/>
                <a:moveTo>
                  <a:pt x="244" y="159"/>
                </a:moveTo>
                <a:lnTo>
                  <a:pt x="244" y="159"/>
                </a:lnTo>
                <a:lnTo>
                  <a:pt x="247" y="159"/>
                </a:lnTo>
                <a:lnTo>
                  <a:pt x="247" y="159"/>
                </a:lnTo>
                <a:lnTo>
                  <a:pt x="247" y="158"/>
                </a:lnTo>
                <a:lnTo>
                  <a:pt x="247" y="158"/>
                </a:lnTo>
                <a:lnTo>
                  <a:pt x="244" y="158"/>
                </a:lnTo>
                <a:lnTo>
                  <a:pt x="244" y="158"/>
                </a:lnTo>
                <a:lnTo>
                  <a:pt x="244" y="159"/>
                </a:lnTo>
                <a:lnTo>
                  <a:pt x="244" y="159"/>
                </a:lnTo>
                <a:close/>
                <a:moveTo>
                  <a:pt x="259" y="175"/>
                </a:moveTo>
                <a:lnTo>
                  <a:pt x="259" y="175"/>
                </a:lnTo>
                <a:lnTo>
                  <a:pt x="257" y="175"/>
                </a:lnTo>
                <a:lnTo>
                  <a:pt x="257" y="175"/>
                </a:lnTo>
                <a:lnTo>
                  <a:pt x="259" y="177"/>
                </a:lnTo>
                <a:lnTo>
                  <a:pt x="259" y="178"/>
                </a:lnTo>
                <a:lnTo>
                  <a:pt x="259" y="178"/>
                </a:lnTo>
                <a:lnTo>
                  <a:pt x="259" y="175"/>
                </a:lnTo>
                <a:lnTo>
                  <a:pt x="259" y="175"/>
                </a:lnTo>
                <a:close/>
                <a:moveTo>
                  <a:pt x="76" y="296"/>
                </a:moveTo>
                <a:lnTo>
                  <a:pt x="76" y="296"/>
                </a:lnTo>
                <a:lnTo>
                  <a:pt x="77" y="298"/>
                </a:lnTo>
                <a:lnTo>
                  <a:pt x="79" y="298"/>
                </a:lnTo>
                <a:lnTo>
                  <a:pt x="79" y="298"/>
                </a:lnTo>
                <a:lnTo>
                  <a:pt x="76" y="296"/>
                </a:lnTo>
                <a:lnTo>
                  <a:pt x="76" y="296"/>
                </a:lnTo>
                <a:close/>
                <a:moveTo>
                  <a:pt x="279" y="164"/>
                </a:moveTo>
                <a:lnTo>
                  <a:pt x="279" y="164"/>
                </a:lnTo>
                <a:lnTo>
                  <a:pt x="279" y="162"/>
                </a:lnTo>
                <a:lnTo>
                  <a:pt x="279" y="162"/>
                </a:lnTo>
                <a:lnTo>
                  <a:pt x="277" y="162"/>
                </a:lnTo>
                <a:lnTo>
                  <a:pt x="277" y="162"/>
                </a:lnTo>
                <a:lnTo>
                  <a:pt x="277" y="164"/>
                </a:lnTo>
                <a:lnTo>
                  <a:pt x="279" y="164"/>
                </a:lnTo>
                <a:lnTo>
                  <a:pt x="279" y="164"/>
                </a:lnTo>
                <a:close/>
                <a:moveTo>
                  <a:pt x="229" y="72"/>
                </a:moveTo>
                <a:lnTo>
                  <a:pt x="229" y="72"/>
                </a:lnTo>
                <a:lnTo>
                  <a:pt x="233" y="72"/>
                </a:lnTo>
                <a:lnTo>
                  <a:pt x="233" y="72"/>
                </a:lnTo>
                <a:lnTo>
                  <a:pt x="233" y="72"/>
                </a:lnTo>
                <a:lnTo>
                  <a:pt x="233" y="72"/>
                </a:lnTo>
                <a:lnTo>
                  <a:pt x="229" y="72"/>
                </a:lnTo>
                <a:lnTo>
                  <a:pt x="229" y="72"/>
                </a:lnTo>
                <a:close/>
                <a:moveTo>
                  <a:pt x="210" y="47"/>
                </a:moveTo>
                <a:lnTo>
                  <a:pt x="210" y="47"/>
                </a:lnTo>
                <a:lnTo>
                  <a:pt x="210" y="52"/>
                </a:lnTo>
                <a:lnTo>
                  <a:pt x="210" y="52"/>
                </a:lnTo>
                <a:lnTo>
                  <a:pt x="210" y="47"/>
                </a:lnTo>
                <a:lnTo>
                  <a:pt x="210" y="47"/>
                </a:lnTo>
                <a:close/>
                <a:moveTo>
                  <a:pt x="199" y="12"/>
                </a:moveTo>
                <a:lnTo>
                  <a:pt x="199" y="12"/>
                </a:lnTo>
                <a:lnTo>
                  <a:pt x="197" y="12"/>
                </a:lnTo>
                <a:lnTo>
                  <a:pt x="197" y="12"/>
                </a:lnTo>
                <a:lnTo>
                  <a:pt x="197" y="14"/>
                </a:lnTo>
                <a:lnTo>
                  <a:pt x="199" y="16"/>
                </a:lnTo>
                <a:lnTo>
                  <a:pt x="199" y="16"/>
                </a:lnTo>
                <a:lnTo>
                  <a:pt x="199" y="12"/>
                </a:lnTo>
                <a:lnTo>
                  <a:pt x="199" y="12"/>
                </a:lnTo>
                <a:close/>
                <a:moveTo>
                  <a:pt x="69" y="289"/>
                </a:moveTo>
                <a:lnTo>
                  <a:pt x="69" y="289"/>
                </a:lnTo>
                <a:lnTo>
                  <a:pt x="68" y="287"/>
                </a:lnTo>
                <a:lnTo>
                  <a:pt x="68" y="287"/>
                </a:lnTo>
                <a:lnTo>
                  <a:pt x="66" y="287"/>
                </a:lnTo>
                <a:lnTo>
                  <a:pt x="66" y="287"/>
                </a:lnTo>
                <a:lnTo>
                  <a:pt x="69" y="289"/>
                </a:lnTo>
                <a:lnTo>
                  <a:pt x="69" y="289"/>
                </a:lnTo>
                <a:close/>
                <a:moveTo>
                  <a:pt x="304" y="186"/>
                </a:moveTo>
                <a:lnTo>
                  <a:pt x="304" y="186"/>
                </a:lnTo>
                <a:lnTo>
                  <a:pt x="304" y="183"/>
                </a:lnTo>
                <a:lnTo>
                  <a:pt x="304" y="183"/>
                </a:lnTo>
                <a:lnTo>
                  <a:pt x="303" y="184"/>
                </a:lnTo>
                <a:lnTo>
                  <a:pt x="304" y="186"/>
                </a:lnTo>
                <a:lnTo>
                  <a:pt x="304" y="186"/>
                </a:lnTo>
                <a:close/>
                <a:moveTo>
                  <a:pt x="194" y="55"/>
                </a:moveTo>
                <a:lnTo>
                  <a:pt x="194" y="55"/>
                </a:lnTo>
                <a:lnTo>
                  <a:pt x="194" y="52"/>
                </a:lnTo>
                <a:lnTo>
                  <a:pt x="194" y="52"/>
                </a:lnTo>
                <a:lnTo>
                  <a:pt x="194" y="53"/>
                </a:lnTo>
                <a:lnTo>
                  <a:pt x="194" y="55"/>
                </a:lnTo>
                <a:lnTo>
                  <a:pt x="194" y="55"/>
                </a:lnTo>
                <a:close/>
                <a:moveTo>
                  <a:pt x="255" y="162"/>
                </a:moveTo>
                <a:lnTo>
                  <a:pt x="255" y="162"/>
                </a:lnTo>
                <a:lnTo>
                  <a:pt x="255" y="162"/>
                </a:lnTo>
                <a:lnTo>
                  <a:pt x="255" y="162"/>
                </a:lnTo>
                <a:lnTo>
                  <a:pt x="259" y="162"/>
                </a:lnTo>
                <a:lnTo>
                  <a:pt x="259" y="162"/>
                </a:lnTo>
                <a:lnTo>
                  <a:pt x="259" y="162"/>
                </a:lnTo>
                <a:lnTo>
                  <a:pt x="259" y="162"/>
                </a:lnTo>
                <a:lnTo>
                  <a:pt x="255" y="162"/>
                </a:lnTo>
                <a:lnTo>
                  <a:pt x="255" y="162"/>
                </a:lnTo>
                <a:close/>
                <a:moveTo>
                  <a:pt x="161" y="137"/>
                </a:moveTo>
                <a:lnTo>
                  <a:pt x="161" y="137"/>
                </a:lnTo>
                <a:lnTo>
                  <a:pt x="161" y="134"/>
                </a:lnTo>
                <a:lnTo>
                  <a:pt x="161" y="132"/>
                </a:lnTo>
                <a:lnTo>
                  <a:pt x="161" y="132"/>
                </a:lnTo>
                <a:lnTo>
                  <a:pt x="161" y="137"/>
                </a:lnTo>
                <a:lnTo>
                  <a:pt x="161" y="137"/>
                </a:lnTo>
                <a:close/>
                <a:moveTo>
                  <a:pt x="200" y="66"/>
                </a:moveTo>
                <a:lnTo>
                  <a:pt x="200" y="66"/>
                </a:lnTo>
                <a:lnTo>
                  <a:pt x="202" y="71"/>
                </a:lnTo>
                <a:lnTo>
                  <a:pt x="202" y="71"/>
                </a:lnTo>
                <a:lnTo>
                  <a:pt x="200" y="66"/>
                </a:lnTo>
                <a:lnTo>
                  <a:pt x="200" y="66"/>
                </a:lnTo>
                <a:close/>
                <a:moveTo>
                  <a:pt x="309" y="323"/>
                </a:moveTo>
                <a:lnTo>
                  <a:pt x="309" y="323"/>
                </a:lnTo>
                <a:lnTo>
                  <a:pt x="311" y="323"/>
                </a:lnTo>
                <a:lnTo>
                  <a:pt x="311" y="323"/>
                </a:lnTo>
                <a:lnTo>
                  <a:pt x="311" y="322"/>
                </a:lnTo>
                <a:lnTo>
                  <a:pt x="311" y="322"/>
                </a:lnTo>
                <a:lnTo>
                  <a:pt x="309" y="323"/>
                </a:lnTo>
                <a:lnTo>
                  <a:pt x="309" y="323"/>
                </a:lnTo>
                <a:close/>
                <a:moveTo>
                  <a:pt x="240" y="159"/>
                </a:moveTo>
                <a:lnTo>
                  <a:pt x="240" y="159"/>
                </a:lnTo>
                <a:lnTo>
                  <a:pt x="240" y="159"/>
                </a:lnTo>
                <a:lnTo>
                  <a:pt x="240" y="159"/>
                </a:lnTo>
                <a:lnTo>
                  <a:pt x="238" y="159"/>
                </a:lnTo>
                <a:lnTo>
                  <a:pt x="238" y="159"/>
                </a:lnTo>
                <a:lnTo>
                  <a:pt x="240" y="159"/>
                </a:lnTo>
                <a:lnTo>
                  <a:pt x="240" y="159"/>
                </a:lnTo>
                <a:lnTo>
                  <a:pt x="240" y="159"/>
                </a:lnTo>
                <a:lnTo>
                  <a:pt x="240" y="159"/>
                </a:lnTo>
                <a:close/>
                <a:moveTo>
                  <a:pt x="221" y="178"/>
                </a:moveTo>
                <a:lnTo>
                  <a:pt x="221" y="178"/>
                </a:lnTo>
                <a:lnTo>
                  <a:pt x="221" y="178"/>
                </a:lnTo>
                <a:lnTo>
                  <a:pt x="221" y="178"/>
                </a:lnTo>
                <a:lnTo>
                  <a:pt x="221" y="177"/>
                </a:lnTo>
                <a:lnTo>
                  <a:pt x="221" y="177"/>
                </a:lnTo>
                <a:lnTo>
                  <a:pt x="221" y="177"/>
                </a:lnTo>
                <a:lnTo>
                  <a:pt x="219" y="177"/>
                </a:lnTo>
                <a:lnTo>
                  <a:pt x="219" y="177"/>
                </a:lnTo>
                <a:lnTo>
                  <a:pt x="221" y="178"/>
                </a:lnTo>
                <a:lnTo>
                  <a:pt x="221" y="178"/>
                </a:lnTo>
                <a:close/>
                <a:moveTo>
                  <a:pt x="175" y="50"/>
                </a:moveTo>
                <a:lnTo>
                  <a:pt x="175" y="50"/>
                </a:lnTo>
                <a:lnTo>
                  <a:pt x="173" y="52"/>
                </a:lnTo>
                <a:lnTo>
                  <a:pt x="175" y="53"/>
                </a:lnTo>
                <a:lnTo>
                  <a:pt x="175" y="53"/>
                </a:lnTo>
                <a:lnTo>
                  <a:pt x="175" y="50"/>
                </a:lnTo>
                <a:lnTo>
                  <a:pt x="175" y="50"/>
                </a:lnTo>
                <a:close/>
                <a:moveTo>
                  <a:pt x="214" y="58"/>
                </a:moveTo>
                <a:lnTo>
                  <a:pt x="214" y="58"/>
                </a:lnTo>
                <a:lnTo>
                  <a:pt x="214" y="58"/>
                </a:lnTo>
                <a:lnTo>
                  <a:pt x="214" y="58"/>
                </a:lnTo>
                <a:lnTo>
                  <a:pt x="219" y="58"/>
                </a:lnTo>
                <a:lnTo>
                  <a:pt x="219" y="58"/>
                </a:lnTo>
                <a:lnTo>
                  <a:pt x="219" y="58"/>
                </a:lnTo>
                <a:lnTo>
                  <a:pt x="219" y="58"/>
                </a:lnTo>
                <a:lnTo>
                  <a:pt x="214" y="58"/>
                </a:lnTo>
                <a:lnTo>
                  <a:pt x="214" y="58"/>
                </a:lnTo>
                <a:close/>
                <a:moveTo>
                  <a:pt x="255" y="72"/>
                </a:moveTo>
                <a:lnTo>
                  <a:pt x="255" y="72"/>
                </a:lnTo>
                <a:lnTo>
                  <a:pt x="255" y="72"/>
                </a:lnTo>
                <a:lnTo>
                  <a:pt x="255" y="72"/>
                </a:lnTo>
                <a:lnTo>
                  <a:pt x="254" y="72"/>
                </a:lnTo>
                <a:lnTo>
                  <a:pt x="252" y="72"/>
                </a:lnTo>
                <a:lnTo>
                  <a:pt x="252" y="72"/>
                </a:lnTo>
                <a:lnTo>
                  <a:pt x="255" y="72"/>
                </a:lnTo>
                <a:lnTo>
                  <a:pt x="255" y="72"/>
                </a:lnTo>
                <a:close/>
                <a:moveTo>
                  <a:pt x="289" y="158"/>
                </a:moveTo>
                <a:lnTo>
                  <a:pt x="289" y="158"/>
                </a:lnTo>
                <a:lnTo>
                  <a:pt x="287" y="158"/>
                </a:lnTo>
                <a:lnTo>
                  <a:pt x="287" y="158"/>
                </a:lnTo>
                <a:lnTo>
                  <a:pt x="289" y="159"/>
                </a:lnTo>
                <a:lnTo>
                  <a:pt x="289" y="158"/>
                </a:lnTo>
                <a:lnTo>
                  <a:pt x="289" y="158"/>
                </a:lnTo>
                <a:close/>
                <a:moveTo>
                  <a:pt x="304" y="208"/>
                </a:moveTo>
                <a:lnTo>
                  <a:pt x="304" y="208"/>
                </a:lnTo>
                <a:lnTo>
                  <a:pt x="306" y="208"/>
                </a:lnTo>
                <a:lnTo>
                  <a:pt x="306" y="206"/>
                </a:lnTo>
                <a:lnTo>
                  <a:pt x="306" y="206"/>
                </a:lnTo>
                <a:lnTo>
                  <a:pt x="304" y="208"/>
                </a:lnTo>
                <a:lnTo>
                  <a:pt x="304" y="208"/>
                </a:lnTo>
                <a:close/>
                <a:moveTo>
                  <a:pt x="318" y="281"/>
                </a:moveTo>
                <a:lnTo>
                  <a:pt x="318" y="281"/>
                </a:lnTo>
                <a:lnTo>
                  <a:pt x="320" y="281"/>
                </a:lnTo>
                <a:lnTo>
                  <a:pt x="320" y="281"/>
                </a:lnTo>
                <a:lnTo>
                  <a:pt x="318" y="279"/>
                </a:lnTo>
                <a:lnTo>
                  <a:pt x="318" y="279"/>
                </a:lnTo>
                <a:lnTo>
                  <a:pt x="318" y="281"/>
                </a:lnTo>
                <a:lnTo>
                  <a:pt x="318" y="281"/>
                </a:lnTo>
                <a:close/>
                <a:moveTo>
                  <a:pt x="271" y="153"/>
                </a:moveTo>
                <a:lnTo>
                  <a:pt x="271" y="153"/>
                </a:lnTo>
                <a:lnTo>
                  <a:pt x="271" y="153"/>
                </a:lnTo>
                <a:lnTo>
                  <a:pt x="271" y="153"/>
                </a:lnTo>
                <a:lnTo>
                  <a:pt x="268" y="153"/>
                </a:lnTo>
                <a:lnTo>
                  <a:pt x="268" y="153"/>
                </a:lnTo>
                <a:lnTo>
                  <a:pt x="268" y="153"/>
                </a:lnTo>
                <a:lnTo>
                  <a:pt x="268" y="153"/>
                </a:lnTo>
                <a:lnTo>
                  <a:pt x="271" y="153"/>
                </a:lnTo>
                <a:lnTo>
                  <a:pt x="271" y="153"/>
                </a:lnTo>
                <a:close/>
                <a:moveTo>
                  <a:pt x="318" y="276"/>
                </a:moveTo>
                <a:lnTo>
                  <a:pt x="318" y="276"/>
                </a:lnTo>
                <a:lnTo>
                  <a:pt x="317" y="274"/>
                </a:lnTo>
                <a:lnTo>
                  <a:pt x="317" y="274"/>
                </a:lnTo>
                <a:lnTo>
                  <a:pt x="317" y="276"/>
                </a:lnTo>
                <a:lnTo>
                  <a:pt x="317" y="276"/>
                </a:lnTo>
                <a:lnTo>
                  <a:pt x="318" y="276"/>
                </a:lnTo>
                <a:lnTo>
                  <a:pt x="318" y="276"/>
                </a:lnTo>
                <a:close/>
                <a:moveTo>
                  <a:pt x="276" y="184"/>
                </a:moveTo>
                <a:lnTo>
                  <a:pt x="276" y="184"/>
                </a:lnTo>
                <a:lnTo>
                  <a:pt x="276" y="184"/>
                </a:lnTo>
                <a:lnTo>
                  <a:pt x="276" y="184"/>
                </a:lnTo>
                <a:lnTo>
                  <a:pt x="276" y="184"/>
                </a:lnTo>
                <a:lnTo>
                  <a:pt x="274" y="184"/>
                </a:lnTo>
                <a:lnTo>
                  <a:pt x="274" y="184"/>
                </a:lnTo>
                <a:lnTo>
                  <a:pt x="276" y="184"/>
                </a:lnTo>
                <a:lnTo>
                  <a:pt x="276" y="184"/>
                </a:lnTo>
                <a:close/>
                <a:moveTo>
                  <a:pt x="318" y="175"/>
                </a:moveTo>
                <a:lnTo>
                  <a:pt x="318" y="175"/>
                </a:lnTo>
                <a:lnTo>
                  <a:pt x="318" y="175"/>
                </a:lnTo>
                <a:lnTo>
                  <a:pt x="318" y="175"/>
                </a:lnTo>
                <a:lnTo>
                  <a:pt x="317" y="175"/>
                </a:lnTo>
                <a:lnTo>
                  <a:pt x="317" y="175"/>
                </a:lnTo>
                <a:lnTo>
                  <a:pt x="318" y="175"/>
                </a:lnTo>
                <a:lnTo>
                  <a:pt x="318" y="175"/>
                </a:lnTo>
                <a:lnTo>
                  <a:pt x="318" y="175"/>
                </a:lnTo>
                <a:lnTo>
                  <a:pt x="318" y="175"/>
                </a:lnTo>
                <a:close/>
                <a:moveTo>
                  <a:pt x="150" y="61"/>
                </a:moveTo>
                <a:lnTo>
                  <a:pt x="150" y="61"/>
                </a:lnTo>
                <a:lnTo>
                  <a:pt x="150" y="61"/>
                </a:lnTo>
                <a:lnTo>
                  <a:pt x="150" y="61"/>
                </a:lnTo>
                <a:lnTo>
                  <a:pt x="153" y="63"/>
                </a:lnTo>
                <a:lnTo>
                  <a:pt x="153" y="63"/>
                </a:lnTo>
                <a:lnTo>
                  <a:pt x="153" y="63"/>
                </a:lnTo>
                <a:lnTo>
                  <a:pt x="153" y="63"/>
                </a:lnTo>
                <a:lnTo>
                  <a:pt x="150" y="61"/>
                </a:lnTo>
                <a:lnTo>
                  <a:pt x="150" y="61"/>
                </a:lnTo>
                <a:close/>
                <a:moveTo>
                  <a:pt x="22" y="240"/>
                </a:moveTo>
                <a:lnTo>
                  <a:pt x="22" y="240"/>
                </a:lnTo>
                <a:lnTo>
                  <a:pt x="22" y="243"/>
                </a:lnTo>
                <a:lnTo>
                  <a:pt x="22" y="243"/>
                </a:lnTo>
                <a:lnTo>
                  <a:pt x="22" y="241"/>
                </a:lnTo>
                <a:lnTo>
                  <a:pt x="22" y="240"/>
                </a:lnTo>
                <a:lnTo>
                  <a:pt x="22" y="240"/>
                </a:lnTo>
                <a:close/>
                <a:moveTo>
                  <a:pt x="311" y="203"/>
                </a:moveTo>
                <a:lnTo>
                  <a:pt x="311" y="203"/>
                </a:lnTo>
                <a:lnTo>
                  <a:pt x="311" y="203"/>
                </a:lnTo>
                <a:lnTo>
                  <a:pt x="311" y="203"/>
                </a:lnTo>
                <a:lnTo>
                  <a:pt x="311" y="205"/>
                </a:lnTo>
                <a:lnTo>
                  <a:pt x="311" y="205"/>
                </a:lnTo>
                <a:lnTo>
                  <a:pt x="311" y="205"/>
                </a:lnTo>
                <a:lnTo>
                  <a:pt x="311" y="205"/>
                </a:lnTo>
                <a:lnTo>
                  <a:pt x="311" y="203"/>
                </a:lnTo>
                <a:lnTo>
                  <a:pt x="311" y="203"/>
                </a:lnTo>
                <a:close/>
                <a:moveTo>
                  <a:pt x="175" y="159"/>
                </a:moveTo>
                <a:lnTo>
                  <a:pt x="175" y="159"/>
                </a:lnTo>
                <a:lnTo>
                  <a:pt x="175" y="161"/>
                </a:lnTo>
                <a:lnTo>
                  <a:pt x="175" y="161"/>
                </a:lnTo>
                <a:lnTo>
                  <a:pt x="175" y="161"/>
                </a:lnTo>
                <a:lnTo>
                  <a:pt x="175" y="159"/>
                </a:lnTo>
                <a:lnTo>
                  <a:pt x="175" y="159"/>
                </a:lnTo>
                <a:close/>
                <a:moveTo>
                  <a:pt x="230" y="165"/>
                </a:moveTo>
                <a:lnTo>
                  <a:pt x="230" y="165"/>
                </a:lnTo>
                <a:lnTo>
                  <a:pt x="230" y="165"/>
                </a:lnTo>
                <a:lnTo>
                  <a:pt x="230" y="165"/>
                </a:lnTo>
                <a:lnTo>
                  <a:pt x="232" y="165"/>
                </a:lnTo>
                <a:lnTo>
                  <a:pt x="232" y="165"/>
                </a:lnTo>
                <a:lnTo>
                  <a:pt x="232" y="165"/>
                </a:lnTo>
                <a:lnTo>
                  <a:pt x="232" y="165"/>
                </a:lnTo>
                <a:lnTo>
                  <a:pt x="230" y="165"/>
                </a:lnTo>
                <a:lnTo>
                  <a:pt x="230" y="165"/>
                </a:lnTo>
                <a:close/>
                <a:moveTo>
                  <a:pt x="192" y="126"/>
                </a:moveTo>
                <a:lnTo>
                  <a:pt x="192" y="126"/>
                </a:lnTo>
                <a:lnTo>
                  <a:pt x="192" y="128"/>
                </a:lnTo>
                <a:lnTo>
                  <a:pt x="192" y="128"/>
                </a:lnTo>
                <a:lnTo>
                  <a:pt x="192" y="126"/>
                </a:lnTo>
                <a:lnTo>
                  <a:pt x="192" y="126"/>
                </a:lnTo>
                <a:close/>
                <a:moveTo>
                  <a:pt x="303" y="252"/>
                </a:moveTo>
                <a:lnTo>
                  <a:pt x="303" y="252"/>
                </a:lnTo>
                <a:lnTo>
                  <a:pt x="303" y="252"/>
                </a:lnTo>
                <a:lnTo>
                  <a:pt x="303" y="252"/>
                </a:lnTo>
                <a:lnTo>
                  <a:pt x="303" y="251"/>
                </a:lnTo>
                <a:lnTo>
                  <a:pt x="303" y="251"/>
                </a:lnTo>
                <a:lnTo>
                  <a:pt x="303" y="251"/>
                </a:lnTo>
                <a:lnTo>
                  <a:pt x="303" y="251"/>
                </a:lnTo>
                <a:lnTo>
                  <a:pt x="303" y="252"/>
                </a:lnTo>
                <a:lnTo>
                  <a:pt x="303" y="252"/>
                </a:lnTo>
                <a:close/>
                <a:moveTo>
                  <a:pt x="255" y="260"/>
                </a:moveTo>
                <a:lnTo>
                  <a:pt x="255" y="260"/>
                </a:lnTo>
                <a:lnTo>
                  <a:pt x="255" y="260"/>
                </a:lnTo>
                <a:lnTo>
                  <a:pt x="255" y="260"/>
                </a:lnTo>
                <a:lnTo>
                  <a:pt x="257" y="259"/>
                </a:lnTo>
                <a:lnTo>
                  <a:pt x="257" y="259"/>
                </a:lnTo>
                <a:lnTo>
                  <a:pt x="255" y="259"/>
                </a:lnTo>
                <a:lnTo>
                  <a:pt x="255" y="259"/>
                </a:lnTo>
                <a:lnTo>
                  <a:pt x="255" y="260"/>
                </a:lnTo>
                <a:lnTo>
                  <a:pt x="255" y="260"/>
                </a:lnTo>
                <a:close/>
                <a:moveTo>
                  <a:pt x="292" y="178"/>
                </a:moveTo>
                <a:lnTo>
                  <a:pt x="292" y="178"/>
                </a:lnTo>
                <a:lnTo>
                  <a:pt x="293" y="178"/>
                </a:lnTo>
                <a:lnTo>
                  <a:pt x="293" y="178"/>
                </a:lnTo>
                <a:lnTo>
                  <a:pt x="292" y="177"/>
                </a:lnTo>
                <a:lnTo>
                  <a:pt x="292" y="177"/>
                </a:lnTo>
                <a:lnTo>
                  <a:pt x="292" y="177"/>
                </a:lnTo>
                <a:lnTo>
                  <a:pt x="292" y="177"/>
                </a:lnTo>
                <a:lnTo>
                  <a:pt x="292" y="178"/>
                </a:lnTo>
                <a:lnTo>
                  <a:pt x="292" y="178"/>
                </a:lnTo>
                <a:close/>
                <a:moveTo>
                  <a:pt x="298" y="259"/>
                </a:moveTo>
                <a:lnTo>
                  <a:pt x="298" y="259"/>
                </a:lnTo>
                <a:lnTo>
                  <a:pt x="298" y="259"/>
                </a:lnTo>
                <a:lnTo>
                  <a:pt x="298" y="259"/>
                </a:lnTo>
                <a:lnTo>
                  <a:pt x="298" y="257"/>
                </a:lnTo>
                <a:lnTo>
                  <a:pt x="298" y="257"/>
                </a:lnTo>
                <a:lnTo>
                  <a:pt x="298" y="257"/>
                </a:lnTo>
                <a:lnTo>
                  <a:pt x="298" y="257"/>
                </a:lnTo>
                <a:lnTo>
                  <a:pt x="298" y="259"/>
                </a:lnTo>
                <a:lnTo>
                  <a:pt x="298" y="259"/>
                </a:lnTo>
                <a:close/>
                <a:moveTo>
                  <a:pt x="186" y="8"/>
                </a:moveTo>
                <a:lnTo>
                  <a:pt x="186" y="8"/>
                </a:lnTo>
                <a:lnTo>
                  <a:pt x="186" y="8"/>
                </a:lnTo>
                <a:lnTo>
                  <a:pt x="186" y="8"/>
                </a:lnTo>
                <a:lnTo>
                  <a:pt x="186" y="8"/>
                </a:lnTo>
                <a:lnTo>
                  <a:pt x="186" y="8"/>
                </a:lnTo>
                <a:lnTo>
                  <a:pt x="186" y="8"/>
                </a:lnTo>
                <a:lnTo>
                  <a:pt x="186" y="8"/>
                </a:lnTo>
                <a:lnTo>
                  <a:pt x="186" y="8"/>
                </a:lnTo>
                <a:lnTo>
                  <a:pt x="186" y="8"/>
                </a:lnTo>
                <a:close/>
                <a:moveTo>
                  <a:pt x="180" y="82"/>
                </a:moveTo>
                <a:lnTo>
                  <a:pt x="180" y="82"/>
                </a:lnTo>
                <a:lnTo>
                  <a:pt x="180" y="82"/>
                </a:lnTo>
                <a:lnTo>
                  <a:pt x="180" y="82"/>
                </a:lnTo>
                <a:lnTo>
                  <a:pt x="180" y="82"/>
                </a:lnTo>
                <a:lnTo>
                  <a:pt x="180" y="82"/>
                </a:lnTo>
                <a:lnTo>
                  <a:pt x="178" y="83"/>
                </a:lnTo>
                <a:lnTo>
                  <a:pt x="178" y="83"/>
                </a:lnTo>
                <a:lnTo>
                  <a:pt x="180" y="83"/>
                </a:lnTo>
                <a:lnTo>
                  <a:pt x="180" y="83"/>
                </a:lnTo>
                <a:lnTo>
                  <a:pt x="180" y="82"/>
                </a:lnTo>
                <a:lnTo>
                  <a:pt x="180" y="82"/>
                </a:lnTo>
                <a:close/>
                <a:moveTo>
                  <a:pt x="177" y="63"/>
                </a:moveTo>
                <a:lnTo>
                  <a:pt x="177" y="63"/>
                </a:lnTo>
                <a:lnTo>
                  <a:pt x="177" y="63"/>
                </a:lnTo>
                <a:lnTo>
                  <a:pt x="177" y="63"/>
                </a:lnTo>
                <a:lnTo>
                  <a:pt x="175" y="65"/>
                </a:lnTo>
                <a:lnTo>
                  <a:pt x="175" y="65"/>
                </a:lnTo>
                <a:lnTo>
                  <a:pt x="177" y="65"/>
                </a:lnTo>
                <a:lnTo>
                  <a:pt x="177" y="65"/>
                </a:lnTo>
                <a:lnTo>
                  <a:pt x="177" y="63"/>
                </a:lnTo>
                <a:lnTo>
                  <a:pt x="177" y="63"/>
                </a:lnTo>
                <a:close/>
                <a:moveTo>
                  <a:pt x="263" y="177"/>
                </a:moveTo>
                <a:lnTo>
                  <a:pt x="263" y="177"/>
                </a:lnTo>
                <a:lnTo>
                  <a:pt x="263" y="177"/>
                </a:lnTo>
                <a:lnTo>
                  <a:pt x="263" y="178"/>
                </a:lnTo>
                <a:lnTo>
                  <a:pt x="263" y="178"/>
                </a:lnTo>
                <a:lnTo>
                  <a:pt x="263" y="177"/>
                </a:lnTo>
                <a:lnTo>
                  <a:pt x="263" y="17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0"/>
          <p:cNvSpPr>
            <a:spLocks noEditPoints="1"/>
          </p:cNvSpPr>
          <p:nvPr/>
        </p:nvSpPr>
        <p:spPr bwMode="auto">
          <a:xfrm>
            <a:off x="9335082" y="3415077"/>
            <a:ext cx="220449" cy="203159"/>
          </a:xfrm>
          <a:custGeom>
            <a:avLst/>
            <a:gdLst>
              <a:gd name="T0" fmla="*/ 17 w 102"/>
              <a:gd name="T1" fmla="*/ 83 h 94"/>
              <a:gd name="T2" fmla="*/ 1 w 102"/>
              <a:gd name="T3" fmla="*/ 37 h 94"/>
              <a:gd name="T4" fmla="*/ 38 w 102"/>
              <a:gd name="T5" fmla="*/ 4 h 94"/>
              <a:gd name="T6" fmla="*/ 87 w 102"/>
              <a:gd name="T7" fmla="*/ 15 h 94"/>
              <a:gd name="T8" fmla="*/ 101 w 102"/>
              <a:gd name="T9" fmla="*/ 48 h 94"/>
              <a:gd name="T10" fmla="*/ 82 w 102"/>
              <a:gd name="T11" fmla="*/ 86 h 94"/>
              <a:gd name="T12" fmla="*/ 74 w 102"/>
              <a:gd name="T13" fmla="*/ 13 h 94"/>
              <a:gd name="T14" fmla="*/ 88 w 102"/>
              <a:gd name="T15" fmla="*/ 34 h 94"/>
              <a:gd name="T16" fmla="*/ 91 w 102"/>
              <a:gd name="T17" fmla="*/ 59 h 94"/>
              <a:gd name="T18" fmla="*/ 93 w 102"/>
              <a:gd name="T19" fmla="*/ 34 h 94"/>
              <a:gd name="T20" fmla="*/ 35 w 102"/>
              <a:gd name="T21" fmla="*/ 86 h 94"/>
              <a:gd name="T22" fmla="*/ 6 w 102"/>
              <a:gd name="T23" fmla="*/ 49 h 94"/>
              <a:gd name="T24" fmla="*/ 5 w 102"/>
              <a:gd name="T25" fmla="*/ 45 h 94"/>
              <a:gd name="T26" fmla="*/ 36 w 102"/>
              <a:gd name="T27" fmla="*/ 81 h 94"/>
              <a:gd name="T28" fmla="*/ 65 w 102"/>
              <a:gd name="T29" fmla="*/ 84 h 94"/>
              <a:gd name="T30" fmla="*/ 58 w 102"/>
              <a:gd name="T31" fmla="*/ 83 h 94"/>
              <a:gd name="T32" fmla="*/ 55 w 102"/>
              <a:gd name="T33" fmla="*/ 24 h 94"/>
              <a:gd name="T34" fmla="*/ 36 w 102"/>
              <a:gd name="T35" fmla="*/ 24 h 94"/>
              <a:gd name="T36" fmla="*/ 33 w 102"/>
              <a:gd name="T37" fmla="*/ 35 h 94"/>
              <a:gd name="T38" fmla="*/ 55 w 102"/>
              <a:gd name="T39" fmla="*/ 24 h 94"/>
              <a:gd name="T40" fmla="*/ 20 w 102"/>
              <a:gd name="T41" fmla="*/ 64 h 94"/>
              <a:gd name="T42" fmla="*/ 11 w 102"/>
              <a:gd name="T43" fmla="*/ 56 h 94"/>
              <a:gd name="T44" fmla="*/ 74 w 102"/>
              <a:gd name="T45" fmla="*/ 18 h 94"/>
              <a:gd name="T46" fmla="*/ 52 w 102"/>
              <a:gd name="T47" fmla="*/ 12 h 94"/>
              <a:gd name="T48" fmla="*/ 50 w 102"/>
              <a:gd name="T49" fmla="*/ 57 h 94"/>
              <a:gd name="T50" fmla="*/ 44 w 102"/>
              <a:gd name="T51" fmla="*/ 57 h 94"/>
              <a:gd name="T52" fmla="*/ 69 w 102"/>
              <a:gd name="T53" fmla="*/ 75 h 94"/>
              <a:gd name="T54" fmla="*/ 76 w 102"/>
              <a:gd name="T55" fmla="*/ 68 h 94"/>
              <a:gd name="T56" fmla="*/ 24 w 102"/>
              <a:gd name="T57" fmla="*/ 45 h 94"/>
              <a:gd name="T58" fmla="*/ 31 w 102"/>
              <a:gd name="T59" fmla="*/ 57 h 94"/>
              <a:gd name="T60" fmla="*/ 24 w 102"/>
              <a:gd name="T61" fmla="*/ 21 h 94"/>
              <a:gd name="T62" fmla="*/ 17 w 102"/>
              <a:gd name="T63" fmla="*/ 35 h 94"/>
              <a:gd name="T64" fmla="*/ 71 w 102"/>
              <a:gd name="T65" fmla="*/ 86 h 94"/>
              <a:gd name="T66" fmla="*/ 72 w 102"/>
              <a:gd name="T67" fmla="*/ 87 h 94"/>
              <a:gd name="T68" fmla="*/ 35 w 102"/>
              <a:gd name="T69" fmla="*/ 8 h 94"/>
              <a:gd name="T70" fmla="*/ 50 w 102"/>
              <a:gd name="T71" fmla="*/ 32 h 94"/>
              <a:gd name="T72" fmla="*/ 41 w 102"/>
              <a:gd name="T73" fmla="*/ 37 h 94"/>
              <a:gd name="T74" fmla="*/ 24 w 102"/>
              <a:gd name="T75" fmla="*/ 16 h 94"/>
              <a:gd name="T76" fmla="*/ 36 w 102"/>
              <a:gd name="T77" fmla="*/ 13 h 94"/>
              <a:gd name="T78" fmla="*/ 72 w 102"/>
              <a:gd name="T79" fmla="*/ 79 h 94"/>
              <a:gd name="T80" fmla="*/ 66 w 102"/>
              <a:gd name="T81" fmla="*/ 79 h 94"/>
              <a:gd name="T82" fmla="*/ 13 w 102"/>
              <a:gd name="T83" fmla="*/ 45 h 94"/>
              <a:gd name="T84" fmla="*/ 85 w 102"/>
              <a:gd name="T85" fmla="*/ 41 h 94"/>
              <a:gd name="T86" fmla="*/ 57 w 102"/>
              <a:gd name="T87" fmla="*/ 43 h 94"/>
              <a:gd name="T88" fmla="*/ 36 w 102"/>
              <a:gd name="T89" fmla="*/ 78 h 94"/>
              <a:gd name="T90" fmla="*/ 31 w 102"/>
              <a:gd name="T91" fmla="*/ 76 h 94"/>
              <a:gd name="T92" fmla="*/ 17 w 102"/>
              <a:gd name="T93" fmla="*/ 46 h 94"/>
              <a:gd name="T94" fmla="*/ 63 w 102"/>
              <a:gd name="T95" fmla="*/ 23 h 94"/>
              <a:gd name="T96" fmla="*/ 44 w 102"/>
              <a:gd name="T97" fmla="*/ 43 h 94"/>
              <a:gd name="T98" fmla="*/ 82 w 102"/>
              <a:gd name="T99" fmla="*/ 71 h 94"/>
              <a:gd name="T100" fmla="*/ 82 w 102"/>
              <a:gd name="T101" fmla="*/ 53 h 94"/>
              <a:gd name="T102" fmla="*/ 82 w 102"/>
              <a:gd name="T103" fmla="*/ 53 h 94"/>
              <a:gd name="T104" fmla="*/ 65 w 102"/>
              <a:gd name="T105" fmla="*/ 59 h 94"/>
              <a:gd name="T106" fmla="*/ 41 w 102"/>
              <a:gd name="T107" fmla="*/ 54 h 94"/>
              <a:gd name="T108" fmla="*/ 49 w 102"/>
              <a:gd name="T109" fmla="*/ 67 h 94"/>
              <a:gd name="T110" fmla="*/ 72 w 102"/>
              <a:gd name="T111" fmla="*/ 59 h 94"/>
              <a:gd name="T112" fmla="*/ 43 w 102"/>
              <a:gd name="T113" fmla="*/ 67 h 94"/>
              <a:gd name="T114" fmla="*/ 57 w 102"/>
              <a:gd name="T115" fmla="*/ 64 h 94"/>
              <a:gd name="T116" fmla="*/ 90 w 102"/>
              <a:gd name="T117" fmla="*/ 68 h 94"/>
              <a:gd name="T118" fmla="*/ 76 w 102"/>
              <a:gd name="T119" fmla="*/ 46 h 94"/>
              <a:gd name="T120" fmla="*/ 46 w 102"/>
              <a:gd name="T121" fmla="*/ 71 h 94"/>
              <a:gd name="T122" fmla="*/ 54 w 102"/>
              <a:gd name="T123" fmla="*/ 37 h 94"/>
              <a:gd name="T124" fmla="*/ 54 w 102"/>
              <a:gd name="T125"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94">
                <a:moveTo>
                  <a:pt x="60" y="94"/>
                </a:moveTo>
                <a:lnTo>
                  <a:pt x="60" y="94"/>
                </a:lnTo>
                <a:lnTo>
                  <a:pt x="55" y="92"/>
                </a:lnTo>
                <a:lnTo>
                  <a:pt x="55" y="92"/>
                </a:lnTo>
                <a:lnTo>
                  <a:pt x="38" y="90"/>
                </a:lnTo>
                <a:lnTo>
                  <a:pt x="38" y="90"/>
                </a:lnTo>
                <a:lnTo>
                  <a:pt x="27" y="89"/>
                </a:lnTo>
                <a:lnTo>
                  <a:pt x="17" y="83"/>
                </a:lnTo>
                <a:lnTo>
                  <a:pt x="17" y="83"/>
                </a:lnTo>
                <a:lnTo>
                  <a:pt x="11" y="76"/>
                </a:lnTo>
                <a:lnTo>
                  <a:pt x="5" y="68"/>
                </a:lnTo>
                <a:lnTo>
                  <a:pt x="1" y="60"/>
                </a:lnTo>
                <a:lnTo>
                  <a:pt x="0" y="49"/>
                </a:lnTo>
                <a:lnTo>
                  <a:pt x="0" y="49"/>
                </a:lnTo>
                <a:lnTo>
                  <a:pt x="0" y="43"/>
                </a:lnTo>
                <a:lnTo>
                  <a:pt x="1" y="37"/>
                </a:lnTo>
                <a:lnTo>
                  <a:pt x="6" y="26"/>
                </a:lnTo>
                <a:lnTo>
                  <a:pt x="6" y="26"/>
                </a:lnTo>
                <a:lnTo>
                  <a:pt x="13" y="19"/>
                </a:lnTo>
                <a:lnTo>
                  <a:pt x="17" y="13"/>
                </a:lnTo>
                <a:lnTo>
                  <a:pt x="25" y="8"/>
                </a:lnTo>
                <a:lnTo>
                  <a:pt x="33" y="5"/>
                </a:lnTo>
                <a:lnTo>
                  <a:pt x="33" y="5"/>
                </a:lnTo>
                <a:lnTo>
                  <a:pt x="38" y="4"/>
                </a:lnTo>
                <a:lnTo>
                  <a:pt x="38" y="4"/>
                </a:lnTo>
                <a:lnTo>
                  <a:pt x="46" y="0"/>
                </a:lnTo>
                <a:lnTo>
                  <a:pt x="55" y="0"/>
                </a:lnTo>
                <a:lnTo>
                  <a:pt x="55" y="0"/>
                </a:lnTo>
                <a:lnTo>
                  <a:pt x="68" y="4"/>
                </a:lnTo>
                <a:lnTo>
                  <a:pt x="80" y="10"/>
                </a:lnTo>
                <a:lnTo>
                  <a:pt x="80" y="10"/>
                </a:lnTo>
                <a:lnTo>
                  <a:pt x="87" y="15"/>
                </a:lnTo>
                <a:lnTo>
                  <a:pt x="95" y="23"/>
                </a:lnTo>
                <a:lnTo>
                  <a:pt x="95" y="23"/>
                </a:lnTo>
                <a:lnTo>
                  <a:pt x="99" y="30"/>
                </a:lnTo>
                <a:lnTo>
                  <a:pt x="101" y="38"/>
                </a:lnTo>
                <a:lnTo>
                  <a:pt x="101" y="38"/>
                </a:lnTo>
                <a:lnTo>
                  <a:pt x="102" y="43"/>
                </a:lnTo>
                <a:lnTo>
                  <a:pt x="101" y="48"/>
                </a:lnTo>
                <a:lnTo>
                  <a:pt x="101" y="48"/>
                </a:lnTo>
                <a:lnTo>
                  <a:pt x="99" y="51"/>
                </a:lnTo>
                <a:lnTo>
                  <a:pt x="99" y="51"/>
                </a:lnTo>
                <a:lnTo>
                  <a:pt x="96" y="64"/>
                </a:lnTo>
                <a:lnTo>
                  <a:pt x="96" y="64"/>
                </a:lnTo>
                <a:lnTo>
                  <a:pt x="93" y="73"/>
                </a:lnTo>
                <a:lnTo>
                  <a:pt x="88" y="81"/>
                </a:lnTo>
                <a:lnTo>
                  <a:pt x="88" y="81"/>
                </a:lnTo>
                <a:lnTo>
                  <a:pt x="82" y="86"/>
                </a:lnTo>
                <a:lnTo>
                  <a:pt x="76" y="90"/>
                </a:lnTo>
                <a:lnTo>
                  <a:pt x="69" y="92"/>
                </a:lnTo>
                <a:lnTo>
                  <a:pt x="60" y="94"/>
                </a:lnTo>
                <a:lnTo>
                  <a:pt x="60" y="94"/>
                </a:lnTo>
                <a:close/>
                <a:moveTo>
                  <a:pt x="74" y="13"/>
                </a:moveTo>
                <a:lnTo>
                  <a:pt x="74" y="13"/>
                </a:lnTo>
                <a:lnTo>
                  <a:pt x="74" y="13"/>
                </a:lnTo>
                <a:lnTo>
                  <a:pt x="74" y="13"/>
                </a:lnTo>
                <a:lnTo>
                  <a:pt x="74" y="13"/>
                </a:lnTo>
                <a:lnTo>
                  <a:pt x="74" y="13"/>
                </a:lnTo>
                <a:lnTo>
                  <a:pt x="79" y="19"/>
                </a:lnTo>
                <a:lnTo>
                  <a:pt x="82" y="24"/>
                </a:lnTo>
                <a:lnTo>
                  <a:pt x="82" y="24"/>
                </a:lnTo>
                <a:lnTo>
                  <a:pt x="82" y="26"/>
                </a:lnTo>
                <a:lnTo>
                  <a:pt x="82" y="26"/>
                </a:lnTo>
                <a:lnTo>
                  <a:pt x="88" y="34"/>
                </a:lnTo>
                <a:lnTo>
                  <a:pt x="88" y="34"/>
                </a:lnTo>
                <a:lnTo>
                  <a:pt x="90" y="40"/>
                </a:lnTo>
                <a:lnTo>
                  <a:pt x="90" y="48"/>
                </a:lnTo>
                <a:lnTo>
                  <a:pt x="90" y="48"/>
                </a:lnTo>
                <a:lnTo>
                  <a:pt x="90" y="51"/>
                </a:lnTo>
                <a:lnTo>
                  <a:pt x="90" y="54"/>
                </a:lnTo>
                <a:lnTo>
                  <a:pt x="90" y="54"/>
                </a:lnTo>
                <a:lnTo>
                  <a:pt x="91" y="59"/>
                </a:lnTo>
                <a:lnTo>
                  <a:pt x="91" y="59"/>
                </a:lnTo>
                <a:lnTo>
                  <a:pt x="91" y="60"/>
                </a:lnTo>
                <a:lnTo>
                  <a:pt x="91" y="60"/>
                </a:lnTo>
                <a:lnTo>
                  <a:pt x="95" y="56"/>
                </a:lnTo>
                <a:lnTo>
                  <a:pt x="95" y="56"/>
                </a:lnTo>
                <a:lnTo>
                  <a:pt x="95" y="45"/>
                </a:lnTo>
                <a:lnTo>
                  <a:pt x="93" y="34"/>
                </a:lnTo>
                <a:lnTo>
                  <a:pt x="93" y="34"/>
                </a:lnTo>
                <a:lnTo>
                  <a:pt x="88" y="24"/>
                </a:lnTo>
                <a:lnTo>
                  <a:pt x="85" y="19"/>
                </a:lnTo>
                <a:lnTo>
                  <a:pt x="80" y="16"/>
                </a:lnTo>
                <a:lnTo>
                  <a:pt x="80" y="16"/>
                </a:lnTo>
                <a:lnTo>
                  <a:pt x="74" y="13"/>
                </a:lnTo>
                <a:lnTo>
                  <a:pt x="74" y="13"/>
                </a:lnTo>
                <a:close/>
                <a:moveTo>
                  <a:pt x="35" y="86"/>
                </a:moveTo>
                <a:lnTo>
                  <a:pt x="35" y="86"/>
                </a:lnTo>
                <a:lnTo>
                  <a:pt x="30" y="81"/>
                </a:lnTo>
                <a:lnTo>
                  <a:pt x="30" y="81"/>
                </a:lnTo>
                <a:lnTo>
                  <a:pt x="25" y="78"/>
                </a:lnTo>
                <a:lnTo>
                  <a:pt x="25" y="78"/>
                </a:lnTo>
                <a:lnTo>
                  <a:pt x="17" y="73"/>
                </a:lnTo>
                <a:lnTo>
                  <a:pt x="13" y="67"/>
                </a:lnTo>
                <a:lnTo>
                  <a:pt x="8" y="59"/>
                </a:lnTo>
                <a:lnTo>
                  <a:pt x="6" y="49"/>
                </a:lnTo>
                <a:lnTo>
                  <a:pt x="6" y="49"/>
                </a:lnTo>
                <a:lnTo>
                  <a:pt x="8" y="38"/>
                </a:lnTo>
                <a:lnTo>
                  <a:pt x="11" y="29"/>
                </a:lnTo>
                <a:lnTo>
                  <a:pt x="11" y="29"/>
                </a:lnTo>
                <a:lnTo>
                  <a:pt x="11" y="27"/>
                </a:lnTo>
                <a:lnTo>
                  <a:pt x="11" y="27"/>
                </a:lnTo>
                <a:lnTo>
                  <a:pt x="6" y="35"/>
                </a:lnTo>
                <a:lnTo>
                  <a:pt x="5" y="45"/>
                </a:lnTo>
                <a:lnTo>
                  <a:pt x="5" y="54"/>
                </a:lnTo>
                <a:lnTo>
                  <a:pt x="6" y="62"/>
                </a:lnTo>
                <a:lnTo>
                  <a:pt x="11" y="71"/>
                </a:lnTo>
                <a:lnTo>
                  <a:pt x="17" y="78"/>
                </a:lnTo>
                <a:lnTo>
                  <a:pt x="25" y="83"/>
                </a:lnTo>
                <a:lnTo>
                  <a:pt x="35" y="86"/>
                </a:lnTo>
                <a:lnTo>
                  <a:pt x="35" y="86"/>
                </a:lnTo>
                <a:close/>
                <a:moveTo>
                  <a:pt x="36" y="81"/>
                </a:moveTo>
                <a:lnTo>
                  <a:pt x="36" y="81"/>
                </a:lnTo>
                <a:lnTo>
                  <a:pt x="41" y="86"/>
                </a:lnTo>
                <a:lnTo>
                  <a:pt x="46" y="87"/>
                </a:lnTo>
                <a:lnTo>
                  <a:pt x="46" y="87"/>
                </a:lnTo>
                <a:lnTo>
                  <a:pt x="50" y="89"/>
                </a:lnTo>
                <a:lnTo>
                  <a:pt x="54" y="87"/>
                </a:lnTo>
                <a:lnTo>
                  <a:pt x="54" y="87"/>
                </a:lnTo>
                <a:lnTo>
                  <a:pt x="65" y="84"/>
                </a:lnTo>
                <a:lnTo>
                  <a:pt x="65" y="84"/>
                </a:lnTo>
                <a:lnTo>
                  <a:pt x="66" y="84"/>
                </a:lnTo>
                <a:lnTo>
                  <a:pt x="66" y="84"/>
                </a:lnTo>
                <a:lnTo>
                  <a:pt x="63" y="83"/>
                </a:lnTo>
                <a:lnTo>
                  <a:pt x="63" y="83"/>
                </a:lnTo>
                <a:lnTo>
                  <a:pt x="61" y="81"/>
                </a:lnTo>
                <a:lnTo>
                  <a:pt x="58" y="83"/>
                </a:lnTo>
                <a:lnTo>
                  <a:pt x="58" y="83"/>
                </a:lnTo>
                <a:lnTo>
                  <a:pt x="54" y="83"/>
                </a:lnTo>
                <a:lnTo>
                  <a:pt x="47" y="83"/>
                </a:lnTo>
                <a:lnTo>
                  <a:pt x="47" y="83"/>
                </a:lnTo>
                <a:lnTo>
                  <a:pt x="41" y="83"/>
                </a:lnTo>
                <a:lnTo>
                  <a:pt x="41" y="83"/>
                </a:lnTo>
                <a:lnTo>
                  <a:pt x="36" y="81"/>
                </a:lnTo>
                <a:lnTo>
                  <a:pt x="36" y="81"/>
                </a:lnTo>
                <a:close/>
                <a:moveTo>
                  <a:pt x="55" y="24"/>
                </a:moveTo>
                <a:lnTo>
                  <a:pt x="55" y="24"/>
                </a:lnTo>
                <a:lnTo>
                  <a:pt x="47" y="21"/>
                </a:lnTo>
                <a:lnTo>
                  <a:pt x="47" y="21"/>
                </a:lnTo>
                <a:lnTo>
                  <a:pt x="43" y="23"/>
                </a:lnTo>
                <a:lnTo>
                  <a:pt x="38" y="23"/>
                </a:lnTo>
                <a:lnTo>
                  <a:pt x="38" y="23"/>
                </a:lnTo>
                <a:lnTo>
                  <a:pt x="36" y="24"/>
                </a:lnTo>
                <a:lnTo>
                  <a:pt x="36" y="24"/>
                </a:lnTo>
                <a:lnTo>
                  <a:pt x="31" y="35"/>
                </a:lnTo>
                <a:lnTo>
                  <a:pt x="31" y="35"/>
                </a:lnTo>
                <a:lnTo>
                  <a:pt x="31" y="37"/>
                </a:lnTo>
                <a:lnTo>
                  <a:pt x="31" y="37"/>
                </a:lnTo>
                <a:lnTo>
                  <a:pt x="33" y="37"/>
                </a:lnTo>
                <a:lnTo>
                  <a:pt x="33" y="37"/>
                </a:lnTo>
                <a:lnTo>
                  <a:pt x="33" y="35"/>
                </a:lnTo>
                <a:lnTo>
                  <a:pt x="33" y="35"/>
                </a:lnTo>
                <a:lnTo>
                  <a:pt x="38" y="29"/>
                </a:lnTo>
                <a:lnTo>
                  <a:pt x="41" y="27"/>
                </a:lnTo>
                <a:lnTo>
                  <a:pt x="44" y="27"/>
                </a:lnTo>
                <a:lnTo>
                  <a:pt x="44" y="27"/>
                </a:lnTo>
                <a:lnTo>
                  <a:pt x="44" y="27"/>
                </a:lnTo>
                <a:lnTo>
                  <a:pt x="44" y="27"/>
                </a:lnTo>
                <a:lnTo>
                  <a:pt x="49" y="24"/>
                </a:lnTo>
                <a:lnTo>
                  <a:pt x="55" y="24"/>
                </a:lnTo>
                <a:lnTo>
                  <a:pt x="55" y="24"/>
                </a:lnTo>
                <a:close/>
                <a:moveTo>
                  <a:pt x="24" y="73"/>
                </a:moveTo>
                <a:lnTo>
                  <a:pt x="24" y="73"/>
                </a:lnTo>
                <a:lnTo>
                  <a:pt x="24" y="71"/>
                </a:lnTo>
                <a:lnTo>
                  <a:pt x="24" y="71"/>
                </a:lnTo>
                <a:lnTo>
                  <a:pt x="20" y="67"/>
                </a:lnTo>
                <a:lnTo>
                  <a:pt x="20" y="67"/>
                </a:lnTo>
                <a:lnTo>
                  <a:pt x="20" y="64"/>
                </a:lnTo>
                <a:lnTo>
                  <a:pt x="17" y="62"/>
                </a:lnTo>
                <a:lnTo>
                  <a:pt x="17" y="62"/>
                </a:lnTo>
                <a:lnTo>
                  <a:pt x="14" y="57"/>
                </a:lnTo>
                <a:lnTo>
                  <a:pt x="13" y="53"/>
                </a:lnTo>
                <a:lnTo>
                  <a:pt x="13" y="53"/>
                </a:lnTo>
                <a:lnTo>
                  <a:pt x="9" y="48"/>
                </a:lnTo>
                <a:lnTo>
                  <a:pt x="9" y="48"/>
                </a:lnTo>
                <a:lnTo>
                  <a:pt x="11" y="56"/>
                </a:lnTo>
                <a:lnTo>
                  <a:pt x="14" y="64"/>
                </a:lnTo>
                <a:lnTo>
                  <a:pt x="19" y="68"/>
                </a:lnTo>
                <a:lnTo>
                  <a:pt x="24" y="73"/>
                </a:lnTo>
                <a:lnTo>
                  <a:pt x="24" y="73"/>
                </a:lnTo>
                <a:close/>
                <a:moveTo>
                  <a:pt x="74" y="19"/>
                </a:moveTo>
                <a:lnTo>
                  <a:pt x="74" y="19"/>
                </a:lnTo>
                <a:lnTo>
                  <a:pt x="74" y="18"/>
                </a:lnTo>
                <a:lnTo>
                  <a:pt x="74" y="18"/>
                </a:lnTo>
                <a:lnTo>
                  <a:pt x="66" y="12"/>
                </a:lnTo>
                <a:lnTo>
                  <a:pt x="66" y="12"/>
                </a:lnTo>
                <a:lnTo>
                  <a:pt x="65" y="10"/>
                </a:lnTo>
                <a:lnTo>
                  <a:pt x="65" y="10"/>
                </a:lnTo>
                <a:lnTo>
                  <a:pt x="60" y="10"/>
                </a:lnTo>
                <a:lnTo>
                  <a:pt x="54" y="10"/>
                </a:lnTo>
                <a:lnTo>
                  <a:pt x="54" y="10"/>
                </a:lnTo>
                <a:lnTo>
                  <a:pt x="52" y="12"/>
                </a:lnTo>
                <a:lnTo>
                  <a:pt x="52" y="12"/>
                </a:lnTo>
                <a:lnTo>
                  <a:pt x="52" y="12"/>
                </a:lnTo>
                <a:lnTo>
                  <a:pt x="52" y="12"/>
                </a:lnTo>
                <a:lnTo>
                  <a:pt x="63" y="15"/>
                </a:lnTo>
                <a:lnTo>
                  <a:pt x="63" y="15"/>
                </a:lnTo>
                <a:lnTo>
                  <a:pt x="74" y="19"/>
                </a:lnTo>
                <a:lnTo>
                  <a:pt x="74" y="19"/>
                </a:lnTo>
                <a:close/>
                <a:moveTo>
                  <a:pt x="50" y="57"/>
                </a:moveTo>
                <a:lnTo>
                  <a:pt x="50" y="57"/>
                </a:lnTo>
                <a:lnTo>
                  <a:pt x="49" y="53"/>
                </a:lnTo>
                <a:lnTo>
                  <a:pt x="49" y="48"/>
                </a:lnTo>
                <a:lnTo>
                  <a:pt x="49" y="48"/>
                </a:lnTo>
                <a:lnTo>
                  <a:pt x="46" y="48"/>
                </a:lnTo>
                <a:lnTo>
                  <a:pt x="46" y="48"/>
                </a:lnTo>
                <a:lnTo>
                  <a:pt x="44" y="53"/>
                </a:lnTo>
                <a:lnTo>
                  <a:pt x="44" y="57"/>
                </a:lnTo>
                <a:lnTo>
                  <a:pt x="44" y="57"/>
                </a:lnTo>
                <a:lnTo>
                  <a:pt x="47" y="57"/>
                </a:lnTo>
                <a:lnTo>
                  <a:pt x="50" y="57"/>
                </a:lnTo>
                <a:lnTo>
                  <a:pt x="50" y="57"/>
                </a:lnTo>
                <a:close/>
                <a:moveTo>
                  <a:pt x="69" y="73"/>
                </a:moveTo>
                <a:lnTo>
                  <a:pt x="69" y="73"/>
                </a:lnTo>
                <a:lnTo>
                  <a:pt x="69" y="75"/>
                </a:lnTo>
                <a:lnTo>
                  <a:pt x="69" y="75"/>
                </a:lnTo>
                <a:lnTo>
                  <a:pt x="69" y="75"/>
                </a:lnTo>
                <a:lnTo>
                  <a:pt x="69" y="75"/>
                </a:lnTo>
                <a:lnTo>
                  <a:pt x="76" y="71"/>
                </a:lnTo>
                <a:lnTo>
                  <a:pt x="80" y="65"/>
                </a:lnTo>
                <a:lnTo>
                  <a:pt x="80" y="65"/>
                </a:lnTo>
                <a:lnTo>
                  <a:pt x="82" y="62"/>
                </a:lnTo>
                <a:lnTo>
                  <a:pt x="82" y="62"/>
                </a:lnTo>
                <a:lnTo>
                  <a:pt x="76" y="68"/>
                </a:lnTo>
                <a:lnTo>
                  <a:pt x="76" y="68"/>
                </a:lnTo>
                <a:lnTo>
                  <a:pt x="69" y="73"/>
                </a:lnTo>
                <a:lnTo>
                  <a:pt x="69" y="73"/>
                </a:lnTo>
                <a:close/>
                <a:moveTo>
                  <a:pt x="25" y="43"/>
                </a:moveTo>
                <a:lnTo>
                  <a:pt x="25" y="43"/>
                </a:lnTo>
                <a:lnTo>
                  <a:pt x="25" y="43"/>
                </a:lnTo>
                <a:lnTo>
                  <a:pt x="25" y="43"/>
                </a:lnTo>
                <a:lnTo>
                  <a:pt x="24" y="45"/>
                </a:lnTo>
                <a:lnTo>
                  <a:pt x="24" y="45"/>
                </a:lnTo>
                <a:lnTo>
                  <a:pt x="25" y="49"/>
                </a:lnTo>
                <a:lnTo>
                  <a:pt x="25" y="54"/>
                </a:lnTo>
                <a:lnTo>
                  <a:pt x="25" y="54"/>
                </a:lnTo>
                <a:lnTo>
                  <a:pt x="28" y="56"/>
                </a:lnTo>
                <a:lnTo>
                  <a:pt x="31" y="59"/>
                </a:lnTo>
                <a:lnTo>
                  <a:pt x="31" y="59"/>
                </a:lnTo>
                <a:lnTo>
                  <a:pt x="31" y="57"/>
                </a:lnTo>
                <a:lnTo>
                  <a:pt x="31" y="57"/>
                </a:lnTo>
                <a:lnTo>
                  <a:pt x="28" y="51"/>
                </a:lnTo>
                <a:lnTo>
                  <a:pt x="25" y="45"/>
                </a:lnTo>
                <a:lnTo>
                  <a:pt x="25" y="45"/>
                </a:lnTo>
                <a:lnTo>
                  <a:pt x="25" y="43"/>
                </a:lnTo>
                <a:lnTo>
                  <a:pt x="25" y="43"/>
                </a:lnTo>
                <a:close/>
                <a:moveTo>
                  <a:pt x="24" y="21"/>
                </a:moveTo>
                <a:lnTo>
                  <a:pt x="24" y="21"/>
                </a:lnTo>
                <a:lnTo>
                  <a:pt x="24" y="21"/>
                </a:lnTo>
                <a:lnTo>
                  <a:pt x="24" y="21"/>
                </a:lnTo>
                <a:lnTo>
                  <a:pt x="19" y="26"/>
                </a:lnTo>
                <a:lnTo>
                  <a:pt x="16" y="32"/>
                </a:lnTo>
                <a:lnTo>
                  <a:pt x="16" y="32"/>
                </a:lnTo>
                <a:lnTo>
                  <a:pt x="16" y="34"/>
                </a:lnTo>
                <a:lnTo>
                  <a:pt x="17" y="35"/>
                </a:lnTo>
                <a:lnTo>
                  <a:pt x="17" y="35"/>
                </a:lnTo>
                <a:lnTo>
                  <a:pt x="20" y="27"/>
                </a:lnTo>
                <a:lnTo>
                  <a:pt x="24" y="21"/>
                </a:lnTo>
                <a:lnTo>
                  <a:pt x="24" y="21"/>
                </a:lnTo>
                <a:close/>
                <a:moveTo>
                  <a:pt x="80" y="83"/>
                </a:moveTo>
                <a:lnTo>
                  <a:pt x="80" y="83"/>
                </a:lnTo>
                <a:lnTo>
                  <a:pt x="76" y="84"/>
                </a:lnTo>
                <a:lnTo>
                  <a:pt x="76" y="84"/>
                </a:lnTo>
                <a:lnTo>
                  <a:pt x="71" y="86"/>
                </a:lnTo>
                <a:lnTo>
                  <a:pt x="68" y="87"/>
                </a:lnTo>
                <a:lnTo>
                  <a:pt x="68" y="87"/>
                </a:lnTo>
                <a:lnTo>
                  <a:pt x="65" y="89"/>
                </a:lnTo>
                <a:lnTo>
                  <a:pt x="65" y="89"/>
                </a:lnTo>
                <a:lnTo>
                  <a:pt x="63" y="89"/>
                </a:lnTo>
                <a:lnTo>
                  <a:pt x="63" y="89"/>
                </a:lnTo>
                <a:lnTo>
                  <a:pt x="68" y="89"/>
                </a:lnTo>
                <a:lnTo>
                  <a:pt x="72" y="87"/>
                </a:lnTo>
                <a:lnTo>
                  <a:pt x="80" y="83"/>
                </a:lnTo>
                <a:lnTo>
                  <a:pt x="80" y="83"/>
                </a:lnTo>
                <a:close/>
                <a:moveTo>
                  <a:pt x="54" y="7"/>
                </a:moveTo>
                <a:lnTo>
                  <a:pt x="54" y="7"/>
                </a:lnTo>
                <a:lnTo>
                  <a:pt x="49" y="5"/>
                </a:lnTo>
                <a:lnTo>
                  <a:pt x="43" y="5"/>
                </a:lnTo>
                <a:lnTo>
                  <a:pt x="38" y="7"/>
                </a:lnTo>
                <a:lnTo>
                  <a:pt x="35" y="8"/>
                </a:lnTo>
                <a:lnTo>
                  <a:pt x="35" y="8"/>
                </a:lnTo>
                <a:lnTo>
                  <a:pt x="49" y="7"/>
                </a:lnTo>
                <a:lnTo>
                  <a:pt x="49" y="7"/>
                </a:lnTo>
                <a:lnTo>
                  <a:pt x="50" y="7"/>
                </a:lnTo>
                <a:lnTo>
                  <a:pt x="50" y="7"/>
                </a:lnTo>
                <a:lnTo>
                  <a:pt x="54" y="7"/>
                </a:lnTo>
                <a:lnTo>
                  <a:pt x="54" y="7"/>
                </a:lnTo>
                <a:close/>
                <a:moveTo>
                  <a:pt x="50" y="32"/>
                </a:moveTo>
                <a:lnTo>
                  <a:pt x="50" y="32"/>
                </a:lnTo>
                <a:lnTo>
                  <a:pt x="47" y="30"/>
                </a:lnTo>
                <a:lnTo>
                  <a:pt x="47" y="30"/>
                </a:lnTo>
                <a:lnTo>
                  <a:pt x="46" y="30"/>
                </a:lnTo>
                <a:lnTo>
                  <a:pt x="46" y="30"/>
                </a:lnTo>
                <a:lnTo>
                  <a:pt x="41" y="37"/>
                </a:lnTo>
                <a:lnTo>
                  <a:pt x="41" y="37"/>
                </a:lnTo>
                <a:lnTo>
                  <a:pt x="41" y="37"/>
                </a:lnTo>
                <a:lnTo>
                  <a:pt x="41" y="37"/>
                </a:lnTo>
                <a:lnTo>
                  <a:pt x="44" y="34"/>
                </a:lnTo>
                <a:lnTo>
                  <a:pt x="49" y="34"/>
                </a:lnTo>
                <a:lnTo>
                  <a:pt x="49" y="34"/>
                </a:lnTo>
                <a:lnTo>
                  <a:pt x="50" y="32"/>
                </a:lnTo>
                <a:lnTo>
                  <a:pt x="50" y="32"/>
                </a:lnTo>
                <a:lnTo>
                  <a:pt x="50" y="32"/>
                </a:lnTo>
                <a:close/>
                <a:moveTo>
                  <a:pt x="24" y="16"/>
                </a:moveTo>
                <a:lnTo>
                  <a:pt x="24" y="16"/>
                </a:lnTo>
                <a:lnTo>
                  <a:pt x="30" y="16"/>
                </a:lnTo>
                <a:lnTo>
                  <a:pt x="30" y="16"/>
                </a:lnTo>
                <a:lnTo>
                  <a:pt x="30" y="16"/>
                </a:lnTo>
                <a:lnTo>
                  <a:pt x="30" y="16"/>
                </a:lnTo>
                <a:lnTo>
                  <a:pt x="35" y="13"/>
                </a:lnTo>
                <a:lnTo>
                  <a:pt x="35" y="13"/>
                </a:lnTo>
                <a:lnTo>
                  <a:pt x="36" y="13"/>
                </a:lnTo>
                <a:lnTo>
                  <a:pt x="36" y="13"/>
                </a:lnTo>
                <a:lnTo>
                  <a:pt x="30" y="13"/>
                </a:lnTo>
                <a:lnTo>
                  <a:pt x="24" y="16"/>
                </a:lnTo>
                <a:lnTo>
                  <a:pt x="24" y="16"/>
                </a:lnTo>
                <a:close/>
                <a:moveTo>
                  <a:pt x="66" y="79"/>
                </a:moveTo>
                <a:lnTo>
                  <a:pt x="66" y="79"/>
                </a:lnTo>
                <a:lnTo>
                  <a:pt x="69" y="81"/>
                </a:lnTo>
                <a:lnTo>
                  <a:pt x="72" y="79"/>
                </a:lnTo>
                <a:lnTo>
                  <a:pt x="72" y="79"/>
                </a:lnTo>
                <a:lnTo>
                  <a:pt x="79" y="75"/>
                </a:lnTo>
                <a:lnTo>
                  <a:pt x="79" y="75"/>
                </a:lnTo>
                <a:lnTo>
                  <a:pt x="79" y="75"/>
                </a:lnTo>
                <a:lnTo>
                  <a:pt x="79" y="75"/>
                </a:lnTo>
                <a:lnTo>
                  <a:pt x="74" y="78"/>
                </a:lnTo>
                <a:lnTo>
                  <a:pt x="66" y="79"/>
                </a:lnTo>
                <a:lnTo>
                  <a:pt x="66" y="79"/>
                </a:lnTo>
                <a:close/>
                <a:moveTo>
                  <a:pt x="13" y="45"/>
                </a:moveTo>
                <a:lnTo>
                  <a:pt x="13" y="45"/>
                </a:lnTo>
                <a:lnTo>
                  <a:pt x="16" y="38"/>
                </a:lnTo>
                <a:lnTo>
                  <a:pt x="16" y="38"/>
                </a:lnTo>
                <a:lnTo>
                  <a:pt x="14" y="37"/>
                </a:lnTo>
                <a:lnTo>
                  <a:pt x="14" y="37"/>
                </a:lnTo>
                <a:lnTo>
                  <a:pt x="13" y="45"/>
                </a:lnTo>
                <a:lnTo>
                  <a:pt x="13" y="45"/>
                </a:lnTo>
                <a:close/>
                <a:moveTo>
                  <a:pt x="84" y="34"/>
                </a:moveTo>
                <a:lnTo>
                  <a:pt x="84" y="34"/>
                </a:lnTo>
                <a:lnTo>
                  <a:pt x="82" y="38"/>
                </a:lnTo>
                <a:lnTo>
                  <a:pt x="82" y="38"/>
                </a:lnTo>
                <a:lnTo>
                  <a:pt x="82" y="40"/>
                </a:lnTo>
                <a:lnTo>
                  <a:pt x="82" y="40"/>
                </a:lnTo>
                <a:lnTo>
                  <a:pt x="85" y="41"/>
                </a:lnTo>
                <a:lnTo>
                  <a:pt x="85" y="41"/>
                </a:lnTo>
                <a:lnTo>
                  <a:pt x="85" y="38"/>
                </a:lnTo>
                <a:lnTo>
                  <a:pt x="84" y="34"/>
                </a:lnTo>
                <a:lnTo>
                  <a:pt x="84" y="34"/>
                </a:lnTo>
                <a:close/>
                <a:moveTo>
                  <a:pt x="60" y="46"/>
                </a:moveTo>
                <a:lnTo>
                  <a:pt x="60" y="46"/>
                </a:lnTo>
                <a:lnTo>
                  <a:pt x="58" y="43"/>
                </a:lnTo>
                <a:lnTo>
                  <a:pt x="58" y="43"/>
                </a:lnTo>
                <a:lnTo>
                  <a:pt x="57" y="43"/>
                </a:lnTo>
                <a:lnTo>
                  <a:pt x="57" y="43"/>
                </a:lnTo>
                <a:lnTo>
                  <a:pt x="55" y="46"/>
                </a:lnTo>
                <a:lnTo>
                  <a:pt x="55" y="46"/>
                </a:lnTo>
                <a:lnTo>
                  <a:pt x="57" y="46"/>
                </a:lnTo>
                <a:lnTo>
                  <a:pt x="60" y="46"/>
                </a:lnTo>
                <a:lnTo>
                  <a:pt x="60" y="46"/>
                </a:lnTo>
                <a:close/>
                <a:moveTo>
                  <a:pt x="36" y="78"/>
                </a:moveTo>
                <a:lnTo>
                  <a:pt x="36" y="78"/>
                </a:lnTo>
                <a:lnTo>
                  <a:pt x="36" y="78"/>
                </a:lnTo>
                <a:lnTo>
                  <a:pt x="36" y="78"/>
                </a:lnTo>
                <a:lnTo>
                  <a:pt x="28" y="73"/>
                </a:lnTo>
                <a:lnTo>
                  <a:pt x="28" y="73"/>
                </a:lnTo>
                <a:lnTo>
                  <a:pt x="28" y="73"/>
                </a:lnTo>
                <a:lnTo>
                  <a:pt x="28" y="73"/>
                </a:lnTo>
                <a:lnTo>
                  <a:pt x="31" y="76"/>
                </a:lnTo>
                <a:lnTo>
                  <a:pt x="31" y="76"/>
                </a:lnTo>
                <a:lnTo>
                  <a:pt x="36" y="78"/>
                </a:lnTo>
                <a:lnTo>
                  <a:pt x="36" y="78"/>
                </a:lnTo>
                <a:close/>
                <a:moveTo>
                  <a:pt x="19" y="54"/>
                </a:moveTo>
                <a:lnTo>
                  <a:pt x="19" y="54"/>
                </a:lnTo>
                <a:lnTo>
                  <a:pt x="17" y="51"/>
                </a:lnTo>
                <a:lnTo>
                  <a:pt x="17" y="51"/>
                </a:lnTo>
                <a:lnTo>
                  <a:pt x="17" y="46"/>
                </a:lnTo>
                <a:lnTo>
                  <a:pt x="17" y="46"/>
                </a:lnTo>
                <a:lnTo>
                  <a:pt x="16" y="51"/>
                </a:lnTo>
                <a:lnTo>
                  <a:pt x="19" y="54"/>
                </a:lnTo>
                <a:lnTo>
                  <a:pt x="19" y="54"/>
                </a:lnTo>
                <a:close/>
                <a:moveTo>
                  <a:pt x="60" y="19"/>
                </a:moveTo>
                <a:lnTo>
                  <a:pt x="60" y="19"/>
                </a:lnTo>
                <a:lnTo>
                  <a:pt x="61" y="23"/>
                </a:lnTo>
                <a:lnTo>
                  <a:pt x="61" y="23"/>
                </a:lnTo>
                <a:lnTo>
                  <a:pt x="63" y="23"/>
                </a:lnTo>
                <a:lnTo>
                  <a:pt x="65" y="23"/>
                </a:lnTo>
                <a:lnTo>
                  <a:pt x="65" y="23"/>
                </a:lnTo>
                <a:lnTo>
                  <a:pt x="63" y="21"/>
                </a:lnTo>
                <a:lnTo>
                  <a:pt x="60" y="19"/>
                </a:lnTo>
                <a:lnTo>
                  <a:pt x="60" y="19"/>
                </a:lnTo>
                <a:close/>
                <a:moveTo>
                  <a:pt x="41" y="45"/>
                </a:moveTo>
                <a:lnTo>
                  <a:pt x="41" y="45"/>
                </a:lnTo>
                <a:lnTo>
                  <a:pt x="44" y="43"/>
                </a:lnTo>
                <a:lnTo>
                  <a:pt x="44" y="41"/>
                </a:lnTo>
                <a:lnTo>
                  <a:pt x="44" y="41"/>
                </a:lnTo>
                <a:lnTo>
                  <a:pt x="43" y="41"/>
                </a:lnTo>
                <a:lnTo>
                  <a:pt x="43" y="41"/>
                </a:lnTo>
                <a:lnTo>
                  <a:pt x="43" y="41"/>
                </a:lnTo>
                <a:lnTo>
                  <a:pt x="41" y="45"/>
                </a:lnTo>
                <a:lnTo>
                  <a:pt x="41" y="45"/>
                </a:lnTo>
                <a:close/>
                <a:moveTo>
                  <a:pt x="82" y="71"/>
                </a:moveTo>
                <a:lnTo>
                  <a:pt x="82" y="71"/>
                </a:lnTo>
                <a:lnTo>
                  <a:pt x="85" y="68"/>
                </a:lnTo>
                <a:lnTo>
                  <a:pt x="87" y="64"/>
                </a:lnTo>
                <a:lnTo>
                  <a:pt x="87" y="64"/>
                </a:lnTo>
                <a:lnTo>
                  <a:pt x="82" y="71"/>
                </a:lnTo>
                <a:lnTo>
                  <a:pt x="82" y="71"/>
                </a:lnTo>
                <a:close/>
                <a:moveTo>
                  <a:pt x="82" y="53"/>
                </a:moveTo>
                <a:lnTo>
                  <a:pt x="82" y="53"/>
                </a:lnTo>
                <a:lnTo>
                  <a:pt x="82" y="53"/>
                </a:lnTo>
                <a:lnTo>
                  <a:pt x="82" y="53"/>
                </a:lnTo>
                <a:lnTo>
                  <a:pt x="84" y="49"/>
                </a:lnTo>
                <a:lnTo>
                  <a:pt x="84" y="49"/>
                </a:lnTo>
                <a:lnTo>
                  <a:pt x="84" y="48"/>
                </a:lnTo>
                <a:lnTo>
                  <a:pt x="82" y="46"/>
                </a:lnTo>
                <a:lnTo>
                  <a:pt x="82" y="46"/>
                </a:lnTo>
                <a:lnTo>
                  <a:pt x="82" y="53"/>
                </a:lnTo>
                <a:lnTo>
                  <a:pt x="82" y="53"/>
                </a:lnTo>
                <a:close/>
                <a:moveTo>
                  <a:pt x="63" y="60"/>
                </a:moveTo>
                <a:lnTo>
                  <a:pt x="63" y="60"/>
                </a:lnTo>
                <a:lnTo>
                  <a:pt x="63" y="62"/>
                </a:lnTo>
                <a:lnTo>
                  <a:pt x="65" y="62"/>
                </a:lnTo>
                <a:lnTo>
                  <a:pt x="65" y="62"/>
                </a:lnTo>
                <a:lnTo>
                  <a:pt x="65" y="60"/>
                </a:lnTo>
                <a:lnTo>
                  <a:pt x="65" y="59"/>
                </a:lnTo>
                <a:lnTo>
                  <a:pt x="65" y="59"/>
                </a:lnTo>
                <a:lnTo>
                  <a:pt x="63" y="60"/>
                </a:lnTo>
                <a:lnTo>
                  <a:pt x="63" y="60"/>
                </a:lnTo>
                <a:close/>
                <a:moveTo>
                  <a:pt x="41" y="49"/>
                </a:moveTo>
                <a:lnTo>
                  <a:pt x="41" y="49"/>
                </a:lnTo>
                <a:lnTo>
                  <a:pt x="39" y="51"/>
                </a:lnTo>
                <a:lnTo>
                  <a:pt x="41" y="54"/>
                </a:lnTo>
                <a:lnTo>
                  <a:pt x="41" y="54"/>
                </a:lnTo>
                <a:lnTo>
                  <a:pt x="41" y="49"/>
                </a:lnTo>
                <a:lnTo>
                  <a:pt x="41" y="49"/>
                </a:lnTo>
                <a:close/>
                <a:moveTo>
                  <a:pt x="52" y="67"/>
                </a:moveTo>
                <a:lnTo>
                  <a:pt x="52" y="67"/>
                </a:lnTo>
                <a:lnTo>
                  <a:pt x="50" y="67"/>
                </a:lnTo>
                <a:lnTo>
                  <a:pt x="49" y="67"/>
                </a:lnTo>
                <a:lnTo>
                  <a:pt x="49" y="67"/>
                </a:lnTo>
                <a:lnTo>
                  <a:pt x="49" y="67"/>
                </a:lnTo>
                <a:lnTo>
                  <a:pt x="52" y="67"/>
                </a:lnTo>
                <a:lnTo>
                  <a:pt x="52" y="67"/>
                </a:lnTo>
                <a:close/>
                <a:moveTo>
                  <a:pt x="71" y="62"/>
                </a:moveTo>
                <a:lnTo>
                  <a:pt x="71" y="62"/>
                </a:lnTo>
                <a:lnTo>
                  <a:pt x="72" y="60"/>
                </a:lnTo>
                <a:lnTo>
                  <a:pt x="74" y="57"/>
                </a:lnTo>
                <a:lnTo>
                  <a:pt x="74" y="57"/>
                </a:lnTo>
                <a:lnTo>
                  <a:pt x="72" y="59"/>
                </a:lnTo>
                <a:lnTo>
                  <a:pt x="71" y="62"/>
                </a:lnTo>
                <a:lnTo>
                  <a:pt x="71" y="62"/>
                </a:lnTo>
                <a:close/>
                <a:moveTo>
                  <a:pt x="43" y="67"/>
                </a:moveTo>
                <a:lnTo>
                  <a:pt x="43" y="67"/>
                </a:lnTo>
                <a:lnTo>
                  <a:pt x="41" y="67"/>
                </a:lnTo>
                <a:lnTo>
                  <a:pt x="39" y="67"/>
                </a:lnTo>
                <a:lnTo>
                  <a:pt x="39" y="67"/>
                </a:lnTo>
                <a:lnTo>
                  <a:pt x="43" y="67"/>
                </a:lnTo>
                <a:lnTo>
                  <a:pt x="43" y="67"/>
                </a:lnTo>
                <a:close/>
                <a:moveTo>
                  <a:pt x="57" y="64"/>
                </a:moveTo>
                <a:lnTo>
                  <a:pt x="57" y="64"/>
                </a:lnTo>
                <a:lnTo>
                  <a:pt x="60" y="64"/>
                </a:lnTo>
                <a:lnTo>
                  <a:pt x="60" y="64"/>
                </a:lnTo>
                <a:lnTo>
                  <a:pt x="58" y="64"/>
                </a:lnTo>
                <a:lnTo>
                  <a:pt x="57" y="64"/>
                </a:lnTo>
                <a:lnTo>
                  <a:pt x="57" y="64"/>
                </a:lnTo>
                <a:close/>
                <a:moveTo>
                  <a:pt x="88" y="71"/>
                </a:moveTo>
                <a:lnTo>
                  <a:pt x="88" y="71"/>
                </a:lnTo>
                <a:lnTo>
                  <a:pt x="90" y="71"/>
                </a:lnTo>
                <a:lnTo>
                  <a:pt x="90" y="71"/>
                </a:lnTo>
                <a:lnTo>
                  <a:pt x="90" y="68"/>
                </a:lnTo>
                <a:lnTo>
                  <a:pt x="90" y="68"/>
                </a:lnTo>
                <a:lnTo>
                  <a:pt x="90" y="68"/>
                </a:lnTo>
                <a:lnTo>
                  <a:pt x="90" y="68"/>
                </a:lnTo>
                <a:lnTo>
                  <a:pt x="88" y="71"/>
                </a:lnTo>
                <a:lnTo>
                  <a:pt x="88" y="71"/>
                </a:lnTo>
                <a:close/>
                <a:moveTo>
                  <a:pt x="76" y="46"/>
                </a:moveTo>
                <a:lnTo>
                  <a:pt x="76" y="46"/>
                </a:lnTo>
                <a:lnTo>
                  <a:pt x="76" y="45"/>
                </a:lnTo>
                <a:lnTo>
                  <a:pt x="76" y="45"/>
                </a:lnTo>
                <a:lnTo>
                  <a:pt x="74" y="45"/>
                </a:lnTo>
                <a:lnTo>
                  <a:pt x="76" y="46"/>
                </a:lnTo>
                <a:lnTo>
                  <a:pt x="76" y="46"/>
                </a:lnTo>
                <a:close/>
                <a:moveTo>
                  <a:pt x="46" y="71"/>
                </a:moveTo>
                <a:lnTo>
                  <a:pt x="46" y="71"/>
                </a:lnTo>
                <a:lnTo>
                  <a:pt x="47" y="71"/>
                </a:lnTo>
                <a:lnTo>
                  <a:pt x="49" y="71"/>
                </a:lnTo>
                <a:lnTo>
                  <a:pt x="49" y="71"/>
                </a:lnTo>
                <a:lnTo>
                  <a:pt x="46" y="71"/>
                </a:lnTo>
                <a:lnTo>
                  <a:pt x="46" y="71"/>
                </a:lnTo>
                <a:close/>
                <a:moveTo>
                  <a:pt x="54" y="37"/>
                </a:moveTo>
                <a:lnTo>
                  <a:pt x="54" y="37"/>
                </a:lnTo>
                <a:lnTo>
                  <a:pt x="54" y="37"/>
                </a:lnTo>
                <a:lnTo>
                  <a:pt x="54" y="37"/>
                </a:lnTo>
                <a:lnTo>
                  <a:pt x="54" y="38"/>
                </a:lnTo>
                <a:lnTo>
                  <a:pt x="54" y="38"/>
                </a:lnTo>
                <a:lnTo>
                  <a:pt x="54" y="37"/>
                </a:lnTo>
                <a:lnTo>
                  <a:pt x="54" y="37"/>
                </a:lnTo>
                <a:close/>
                <a:moveTo>
                  <a:pt x="52" y="27"/>
                </a:moveTo>
                <a:lnTo>
                  <a:pt x="52" y="27"/>
                </a:lnTo>
                <a:lnTo>
                  <a:pt x="52" y="29"/>
                </a:lnTo>
                <a:lnTo>
                  <a:pt x="52" y="29"/>
                </a:lnTo>
                <a:lnTo>
                  <a:pt x="54" y="27"/>
                </a:lnTo>
                <a:lnTo>
                  <a:pt x="54" y="27"/>
                </a:lnTo>
                <a:lnTo>
                  <a:pt x="54" y="27"/>
                </a:lnTo>
                <a:lnTo>
                  <a:pt x="54" y="27"/>
                </a:lnTo>
                <a:lnTo>
                  <a:pt x="52" y="27"/>
                </a:lnTo>
                <a:lnTo>
                  <a:pt x="52" y="2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1"/>
          <p:cNvSpPr>
            <a:spLocks noEditPoints="1"/>
          </p:cNvSpPr>
          <p:nvPr/>
        </p:nvSpPr>
        <p:spPr bwMode="auto">
          <a:xfrm>
            <a:off x="6676306" y="4450915"/>
            <a:ext cx="473318" cy="596509"/>
          </a:xfrm>
          <a:custGeom>
            <a:avLst/>
            <a:gdLst>
              <a:gd name="T0" fmla="*/ 218 w 219"/>
              <a:gd name="T1" fmla="*/ 85 h 276"/>
              <a:gd name="T2" fmla="*/ 210 w 219"/>
              <a:gd name="T3" fmla="*/ 60 h 276"/>
              <a:gd name="T4" fmla="*/ 152 w 219"/>
              <a:gd name="T5" fmla="*/ 87 h 276"/>
              <a:gd name="T6" fmla="*/ 77 w 219"/>
              <a:gd name="T7" fmla="*/ 155 h 276"/>
              <a:gd name="T8" fmla="*/ 109 w 219"/>
              <a:gd name="T9" fmla="*/ 163 h 276"/>
              <a:gd name="T10" fmla="*/ 167 w 219"/>
              <a:gd name="T11" fmla="*/ 207 h 276"/>
              <a:gd name="T12" fmla="*/ 130 w 219"/>
              <a:gd name="T13" fmla="*/ 65 h 276"/>
              <a:gd name="T14" fmla="*/ 32 w 219"/>
              <a:gd name="T15" fmla="*/ 43 h 276"/>
              <a:gd name="T16" fmla="*/ 204 w 219"/>
              <a:gd name="T17" fmla="*/ 149 h 276"/>
              <a:gd name="T18" fmla="*/ 201 w 219"/>
              <a:gd name="T19" fmla="*/ 122 h 276"/>
              <a:gd name="T20" fmla="*/ 96 w 219"/>
              <a:gd name="T21" fmla="*/ 63 h 276"/>
              <a:gd name="T22" fmla="*/ 161 w 219"/>
              <a:gd name="T23" fmla="*/ 19 h 276"/>
              <a:gd name="T24" fmla="*/ 155 w 219"/>
              <a:gd name="T25" fmla="*/ 246 h 276"/>
              <a:gd name="T26" fmla="*/ 109 w 219"/>
              <a:gd name="T27" fmla="*/ 51 h 276"/>
              <a:gd name="T28" fmla="*/ 164 w 219"/>
              <a:gd name="T29" fmla="*/ 62 h 276"/>
              <a:gd name="T30" fmla="*/ 115 w 219"/>
              <a:gd name="T31" fmla="*/ 101 h 276"/>
              <a:gd name="T32" fmla="*/ 38 w 219"/>
              <a:gd name="T33" fmla="*/ 65 h 276"/>
              <a:gd name="T34" fmla="*/ 104 w 219"/>
              <a:gd name="T35" fmla="*/ 85 h 276"/>
              <a:gd name="T36" fmla="*/ 131 w 219"/>
              <a:gd name="T37" fmla="*/ 193 h 276"/>
              <a:gd name="T38" fmla="*/ 59 w 219"/>
              <a:gd name="T39" fmla="*/ 177 h 276"/>
              <a:gd name="T40" fmla="*/ 74 w 219"/>
              <a:gd name="T41" fmla="*/ 265 h 276"/>
              <a:gd name="T42" fmla="*/ 48 w 219"/>
              <a:gd name="T43" fmla="*/ 155 h 276"/>
              <a:gd name="T44" fmla="*/ 160 w 219"/>
              <a:gd name="T45" fmla="*/ 41 h 276"/>
              <a:gd name="T46" fmla="*/ 24 w 219"/>
              <a:gd name="T47" fmla="*/ 172 h 276"/>
              <a:gd name="T48" fmla="*/ 115 w 219"/>
              <a:gd name="T49" fmla="*/ 120 h 276"/>
              <a:gd name="T50" fmla="*/ 111 w 219"/>
              <a:gd name="T51" fmla="*/ 63 h 276"/>
              <a:gd name="T52" fmla="*/ 62 w 219"/>
              <a:gd name="T53" fmla="*/ 66 h 276"/>
              <a:gd name="T54" fmla="*/ 148 w 219"/>
              <a:gd name="T55" fmla="*/ 62 h 276"/>
              <a:gd name="T56" fmla="*/ 125 w 219"/>
              <a:gd name="T57" fmla="*/ 89 h 276"/>
              <a:gd name="T58" fmla="*/ 65 w 219"/>
              <a:gd name="T59" fmla="*/ 30 h 276"/>
              <a:gd name="T60" fmla="*/ 196 w 219"/>
              <a:gd name="T61" fmla="*/ 57 h 276"/>
              <a:gd name="T62" fmla="*/ 199 w 219"/>
              <a:gd name="T63" fmla="*/ 85 h 276"/>
              <a:gd name="T64" fmla="*/ 24 w 219"/>
              <a:gd name="T65" fmla="*/ 131 h 276"/>
              <a:gd name="T66" fmla="*/ 114 w 219"/>
              <a:gd name="T67" fmla="*/ 139 h 276"/>
              <a:gd name="T68" fmla="*/ 77 w 219"/>
              <a:gd name="T69" fmla="*/ 182 h 276"/>
              <a:gd name="T70" fmla="*/ 136 w 219"/>
              <a:gd name="T71" fmla="*/ 16 h 276"/>
              <a:gd name="T72" fmla="*/ 76 w 219"/>
              <a:gd name="T73" fmla="*/ 40 h 276"/>
              <a:gd name="T74" fmla="*/ 115 w 219"/>
              <a:gd name="T75" fmla="*/ 204 h 276"/>
              <a:gd name="T76" fmla="*/ 35 w 219"/>
              <a:gd name="T77" fmla="*/ 59 h 276"/>
              <a:gd name="T78" fmla="*/ 96 w 219"/>
              <a:gd name="T79" fmla="*/ 155 h 276"/>
              <a:gd name="T80" fmla="*/ 178 w 219"/>
              <a:gd name="T81" fmla="*/ 177 h 276"/>
              <a:gd name="T82" fmla="*/ 93 w 219"/>
              <a:gd name="T83" fmla="*/ 172 h 276"/>
              <a:gd name="T84" fmla="*/ 46 w 219"/>
              <a:gd name="T85" fmla="*/ 87 h 276"/>
              <a:gd name="T86" fmla="*/ 193 w 219"/>
              <a:gd name="T87" fmla="*/ 82 h 276"/>
              <a:gd name="T88" fmla="*/ 68 w 219"/>
              <a:gd name="T89" fmla="*/ 249 h 276"/>
              <a:gd name="T90" fmla="*/ 92 w 219"/>
              <a:gd name="T91" fmla="*/ 257 h 276"/>
              <a:gd name="T92" fmla="*/ 131 w 219"/>
              <a:gd name="T93" fmla="*/ 19 h 276"/>
              <a:gd name="T94" fmla="*/ 148 w 219"/>
              <a:gd name="T95" fmla="*/ 32 h 276"/>
              <a:gd name="T96" fmla="*/ 174 w 219"/>
              <a:gd name="T97" fmla="*/ 158 h 276"/>
              <a:gd name="T98" fmla="*/ 167 w 219"/>
              <a:gd name="T99" fmla="*/ 221 h 276"/>
              <a:gd name="T100" fmla="*/ 107 w 219"/>
              <a:gd name="T101" fmla="*/ 43 h 276"/>
              <a:gd name="T102" fmla="*/ 100 w 219"/>
              <a:gd name="T103" fmla="*/ 18 h 276"/>
              <a:gd name="T104" fmla="*/ 96 w 219"/>
              <a:gd name="T105" fmla="*/ 37 h 276"/>
              <a:gd name="T106" fmla="*/ 65 w 219"/>
              <a:gd name="T107" fmla="*/ 60 h 276"/>
              <a:gd name="T108" fmla="*/ 141 w 219"/>
              <a:gd name="T109" fmla="*/ 261 h 276"/>
              <a:gd name="T110" fmla="*/ 104 w 219"/>
              <a:gd name="T111" fmla="*/ 16 h 276"/>
              <a:gd name="T112" fmla="*/ 82 w 219"/>
              <a:gd name="T113" fmla="*/ 51 h 276"/>
              <a:gd name="T114" fmla="*/ 25 w 219"/>
              <a:gd name="T115" fmla="*/ 125 h 276"/>
              <a:gd name="T116" fmla="*/ 10 w 219"/>
              <a:gd name="T117" fmla="*/ 112 h 276"/>
              <a:gd name="T118" fmla="*/ 177 w 219"/>
              <a:gd name="T119" fmla="*/ 196 h 276"/>
              <a:gd name="T120" fmla="*/ 142 w 219"/>
              <a:gd name="T121" fmla="*/ 248 h 276"/>
              <a:gd name="T122" fmla="*/ 125 w 219"/>
              <a:gd name="T123" fmla="*/ 265 h 276"/>
              <a:gd name="T124" fmla="*/ 41 w 219"/>
              <a:gd name="T125" fmla="*/ 5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76">
                <a:moveTo>
                  <a:pt x="131" y="276"/>
                </a:moveTo>
                <a:lnTo>
                  <a:pt x="131" y="276"/>
                </a:lnTo>
                <a:lnTo>
                  <a:pt x="118" y="275"/>
                </a:lnTo>
                <a:lnTo>
                  <a:pt x="118" y="275"/>
                </a:lnTo>
                <a:lnTo>
                  <a:pt x="109" y="275"/>
                </a:lnTo>
                <a:lnTo>
                  <a:pt x="109" y="275"/>
                </a:lnTo>
                <a:lnTo>
                  <a:pt x="103" y="273"/>
                </a:lnTo>
                <a:lnTo>
                  <a:pt x="103" y="273"/>
                </a:lnTo>
                <a:lnTo>
                  <a:pt x="93" y="273"/>
                </a:lnTo>
                <a:lnTo>
                  <a:pt x="93" y="273"/>
                </a:lnTo>
                <a:lnTo>
                  <a:pt x="82" y="272"/>
                </a:lnTo>
                <a:lnTo>
                  <a:pt x="82" y="272"/>
                </a:lnTo>
                <a:lnTo>
                  <a:pt x="70" y="270"/>
                </a:lnTo>
                <a:lnTo>
                  <a:pt x="70" y="270"/>
                </a:lnTo>
                <a:lnTo>
                  <a:pt x="63" y="267"/>
                </a:lnTo>
                <a:lnTo>
                  <a:pt x="63" y="267"/>
                </a:lnTo>
                <a:lnTo>
                  <a:pt x="54" y="262"/>
                </a:lnTo>
                <a:lnTo>
                  <a:pt x="48" y="256"/>
                </a:lnTo>
                <a:lnTo>
                  <a:pt x="48" y="256"/>
                </a:lnTo>
                <a:lnTo>
                  <a:pt x="43" y="248"/>
                </a:lnTo>
                <a:lnTo>
                  <a:pt x="43" y="248"/>
                </a:lnTo>
                <a:lnTo>
                  <a:pt x="40" y="238"/>
                </a:lnTo>
                <a:lnTo>
                  <a:pt x="36" y="227"/>
                </a:lnTo>
                <a:lnTo>
                  <a:pt x="36" y="227"/>
                </a:lnTo>
                <a:lnTo>
                  <a:pt x="33" y="213"/>
                </a:lnTo>
                <a:lnTo>
                  <a:pt x="33" y="213"/>
                </a:lnTo>
                <a:lnTo>
                  <a:pt x="29" y="194"/>
                </a:lnTo>
                <a:lnTo>
                  <a:pt x="29" y="194"/>
                </a:lnTo>
                <a:lnTo>
                  <a:pt x="25" y="186"/>
                </a:lnTo>
                <a:lnTo>
                  <a:pt x="25" y="186"/>
                </a:lnTo>
                <a:lnTo>
                  <a:pt x="18" y="172"/>
                </a:lnTo>
                <a:lnTo>
                  <a:pt x="18" y="172"/>
                </a:lnTo>
                <a:lnTo>
                  <a:pt x="13" y="163"/>
                </a:lnTo>
                <a:lnTo>
                  <a:pt x="10" y="152"/>
                </a:lnTo>
                <a:lnTo>
                  <a:pt x="10" y="152"/>
                </a:lnTo>
                <a:lnTo>
                  <a:pt x="3" y="133"/>
                </a:lnTo>
                <a:lnTo>
                  <a:pt x="3" y="133"/>
                </a:lnTo>
                <a:lnTo>
                  <a:pt x="0" y="123"/>
                </a:lnTo>
                <a:lnTo>
                  <a:pt x="0" y="114"/>
                </a:lnTo>
                <a:lnTo>
                  <a:pt x="0" y="114"/>
                </a:lnTo>
                <a:lnTo>
                  <a:pt x="2" y="95"/>
                </a:lnTo>
                <a:lnTo>
                  <a:pt x="2" y="95"/>
                </a:lnTo>
                <a:lnTo>
                  <a:pt x="3" y="84"/>
                </a:lnTo>
                <a:lnTo>
                  <a:pt x="6" y="73"/>
                </a:lnTo>
                <a:lnTo>
                  <a:pt x="6" y="73"/>
                </a:lnTo>
                <a:lnTo>
                  <a:pt x="10" y="62"/>
                </a:lnTo>
                <a:lnTo>
                  <a:pt x="10" y="62"/>
                </a:lnTo>
                <a:lnTo>
                  <a:pt x="14" y="54"/>
                </a:lnTo>
                <a:lnTo>
                  <a:pt x="14" y="54"/>
                </a:lnTo>
                <a:lnTo>
                  <a:pt x="21" y="44"/>
                </a:lnTo>
                <a:lnTo>
                  <a:pt x="21" y="44"/>
                </a:lnTo>
                <a:lnTo>
                  <a:pt x="27" y="35"/>
                </a:lnTo>
                <a:lnTo>
                  <a:pt x="33" y="27"/>
                </a:lnTo>
                <a:lnTo>
                  <a:pt x="33" y="27"/>
                </a:lnTo>
                <a:lnTo>
                  <a:pt x="44" y="19"/>
                </a:lnTo>
                <a:lnTo>
                  <a:pt x="44" y="19"/>
                </a:lnTo>
                <a:lnTo>
                  <a:pt x="59" y="13"/>
                </a:lnTo>
                <a:lnTo>
                  <a:pt x="59" y="13"/>
                </a:lnTo>
                <a:lnTo>
                  <a:pt x="71" y="8"/>
                </a:lnTo>
                <a:lnTo>
                  <a:pt x="71" y="8"/>
                </a:lnTo>
                <a:lnTo>
                  <a:pt x="82" y="3"/>
                </a:lnTo>
                <a:lnTo>
                  <a:pt x="82" y="3"/>
                </a:lnTo>
                <a:lnTo>
                  <a:pt x="95" y="2"/>
                </a:lnTo>
                <a:lnTo>
                  <a:pt x="107" y="0"/>
                </a:lnTo>
                <a:lnTo>
                  <a:pt x="107" y="0"/>
                </a:lnTo>
                <a:lnTo>
                  <a:pt x="133" y="2"/>
                </a:lnTo>
                <a:lnTo>
                  <a:pt x="133" y="2"/>
                </a:lnTo>
                <a:lnTo>
                  <a:pt x="147" y="3"/>
                </a:lnTo>
                <a:lnTo>
                  <a:pt x="147" y="3"/>
                </a:lnTo>
                <a:lnTo>
                  <a:pt x="156" y="5"/>
                </a:lnTo>
                <a:lnTo>
                  <a:pt x="164" y="8"/>
                </a:lnTo>
                <a:lnTo>
                  <a:pt x="164" y="8"/>
                </a:lnTo>
                <a:lnTo>
                  <a:pt x="177" y="14"/>
                </a:lnTo>
                <a:lnTo>
                  <a:pt x="186" y="21"/>
                </a:lnTo>
                <a:lnTo>
                  <a:pt x="186" y="21"/>
                </a:lnTo>
                <a:lnTo>
                  <a:pt x="199" y="32"/>
                </a:lnTo>
                <a:lnTo>
                  <a:pt x="204" y="38"/>
                </a:lnTo>
                <a:lnTo>
                  <a:pt x="207" y="46"/>
                </a:lnTo>
                <a:lnTo>
                  <a:pt x="207" y="46"/>
                </a:lnTo>
                <a:lnTo>
                  <a:pt x="213" y="62"/>
                </a:lnTo>
                <a:lnTo>
                  <a:pt x="213" y="62"/>
                </a:lnTo>
                <a:lnTo>
                  <a:pt x="216" y="74"/>
                </a:lnTo>
                <a:lnTo>
                  <a:pt x="216" y="74"/>
                </a:lnTo>
                <a:lnTo>
                  <a:pt x="218" y="85"/>
                </a:lnTo>
                <a:lnTo>
                  <a:pt x="218" y="85"/>
                </a:lnTo>
                <a:lnTo>
                  <a:pt x="219" y="100"/>
                </a:lnTo>
                <a:lnTo>
                  <a:pt x="219" y="115"/>
                </a:lnTo>
                <a:lnTo>
                  <a:pt x="219" y="115"/>
                </a:lnTo>
                <a:lnTo>
                  <a:pt x="216" y="128"/>
                </a:lnTo>
                <a:lnTo>
                  <a:pt x="212" y="141"/>
                </a:lnTo>
                <a:lnTo>
                  <a:pt x="212" y="141"/>
                </a:lnTo>
                <a:lnTo>
                  <a:pt x="208" y="153"/>
                </a:lnTo>
                <a:lnTo>
                  <a:pt x="208" y="153"/>
                </a:lnTo>
                <a:lnTo>
                  <a:pt x="204" y="164"/>
                </a:lnTo>
                <a:lnTo>
                  <a:pt x="204" y="164"/>
                </a:lnTo>
                <a:lnTo>
                  <a:pt x="202" y="166"/>
                </a:lnTo>
                <a:lnTo>
                  <a:pt x="202" y="166"/>
                </a:lnTo>
                <a:lnTo>
                  <a:pt x="201" y="166"/>
                </a:lnTo>
                <a:lnTo>
                  <a:pt x="201" y="166"/>
                </a:lnTo>
                <a:lnTo>
                  <a:pt x="196" y="175"/>
                </a:lnTo>
                <a:lnTo>
                  <a:pt x="196" y="175"/>
                </a:lnTo>
                <a:lnTo>
                  <a:pt x="191" y="186"/>
                </a:lnTo>
                <a:lnTo>
                  <a:pt x="191" y="186"/>
                </a:lnTo>
                <a:lnTo>
                  <a:pt x="188" y="199"/>
                </a:lnTo>
                <a:lnTo>
                  <a:pt x="188" y="199"/>
                </a:lnTo>
                <a:lnTo>
                  <a:pt x="186" y="215"/>
                </a:lnTo>
                <a:lnTo>
                  <a:pt x="186" y="215"/>
                </a:lnTo>
                <a:lnTo>
                  <a:pt x="185" y="226"/>
                </a:lnTo>
                <a:lnTo>
                  <a:pt x="185" y="226"/>
                </a:lnTo>
                <a:lnTo>
                  <a:pt x="185" y="235"/>
                </a:lnTo>
                <a:lnTo>
                  <a:pt x="185" y="235"/>
                </a:lnTo>
                <a:lnTo>
                  <a:pt x="180" y="246"/>
                </a:lnTo>
                <a:lnTo>
                  <a:pt x="180" y="246"/>
                </a:lnTo>
                <a:lnTo>
                  <a:pt x="177" y="254"/>
                </a:lnTo>
                <a:lnTo>
                  <a:pt x="172" y="261"/>
                </a:lnTo>
                <a:lnTo>
                  <a:pt x="172" y="261"/>
                </a:lnTo>
                <a:lnTo>
                  <a:pt x="163" y="270"/>
                </a:lnTo>
                <a:lnTo>
                  <a:pt x="163" y="270"/>
                </a:lnTo>
                <a:lnTo>
                  <a:pt x="158" y="273"/>
                </a:lnTo>
                <a:lnTo>
                  <a:pt x="158" y="273"/>
                </a:lnTo>
                <a:lnTo>
                  <a:pt x="150" y="275"/>
                </a:lnTo>
                <a:lnTo>
                  <a:pt x="141" y="276"/>
                </a:lnTo>
                <a:lnTo>
                  <a:pt x="141" y="276"/>
                </a:lnTo>
                <a:lnTo>
                  <a:pt x="131" y="276"/>
                </a:lnTo>
                <a:lnTo>
                  <a:pt x="131" y="276"/>
                </a:lnTo>
                <a:lnTo>
                  <a:pt x="131" y="276"/>
                </a:lnTo>
                <a:lnTo>
                  <a:pt x="131" y="276"/>
                </a:lnTo>
                <a:close/>
                <a:moveTo>
                  <a:pt x="63" y="78"/>
                </a:moveTo>
                <a:lnTo>
                  <a:pt x="63" y="78"/>
                </a:lnTo>
                <a:lnTo>
                  <a:pt x="60" y="76"/>
                </a:lnTo>
                <a:lnTo>
                  <a:pt x="60" y="76"/>
                </a:lnTo>
                <a:lnTo>
                  <a:pt x="59" y="76"/>
                </a:lnTo>
                <a:lnTo>
                  <a:pt x="59" y="76"/>
                </a:lnTo>
                <a:lnTo>
                  <a:pt x="63" y="78"/>
                </a:lnTo>
                <a:lnTo>
                  <a:pt x="63" y="78"/>
                </a:lnTo>
                <a:lnTo>
                  <a:pt x="66" y="79"/>
                </a:lnTo>
                <a:lnTo>
                  <a:pt x="66" y="79"/>
                </a:lnTo>
                <a:lnTo>
                  <a:pt x="63" y="78"/>
                </a:lnTo>
                <a:lnTo>
                  <a:pt x="63" y="78"/>
                </a:lnTo>
                <a:close/>
                <a:moveTo>
                  <a:pt x="68" y="231"/>
                </a:moveTo>
                <a:lnTo>
                  <a:pt x="68" y="231"/>
                </a:lnTo>
                <a:lnTo>
                  <a:pt x="68" y="229"/>
                </a:lnTo>
                <a:lnTo>
                  <a:pt x="68" y="229"/>
                </a:lnTo>
                <a:lnTo>
                  <a:pt x="68" y="231"/>
                </a:lnTo>
                <a:lnTo>
                  <a:pt x="68" y="231"/>
                </a:lnTo>
                <a:lnTo>
                  <a:pt x="71" y="237"/>
                </a:lnTo>
                <a:lnTo>
                  <a:pt x="71" y="237"/>
                </a:lnTo>
                <a:lnTo>
                  <a:pt x="68" y="231"/>
                </a:lnTo>
                <a:lnTo>
                  <a:pt x="68" y="231"/>
                </a:lnTo>
                <a:lnTo>
                  <a:pt x="68" y="231"/>
                </a:lnTo>
                <a:lnTo>
                  <a:pt x="68" y="231"/>
                </a:lnTo>
                <a:close/>
                <a:moveTo>
                  <a:pt x="180" y="22"/>
                </a:moveTo>
                <a:lnTo>
                  <a:pt x="180" y="22"/>
                </a:lnTo>
                <a:lnTo>
                  <a:pt x="182" y="24"/>
                </a:lnTo>
                <a:lnTo>
                  <a:pt x="182" y="24"/>
                </a:lnTo>
                <a:lnTo>
                  <a:pt x="180" y="22"/>
                </a:lnTo>
                <a:lnTo>
                  <a:pt x="180" y="22"/>
                </a:lnTo>
                <a:lnTo>
                  <a:pt x="180" y="22"/>
                </a:lnTo>
                <a:lnTo>
                  <a:pt x="180" y="22"/>
                </a:lnTo>
                <a:lnTo>
                  <a:pt x="175" y="19"/>
                </a:lnTo>
                <a:lnTo>
                  <a:pt x="175" y="19"/>
                </a:lnTo>
                <a:lnTo>
                  <a:pt x="174" y="18"/>
                </a:lnTo>
                <a:lnTo>
                  <a:pt x="174" y="18"/>
                </a:lnTo>
                <a:lnTo>
                  <a:pt x="175" y="19"/>
                </a:lnTo>
                <a:lnTo>
                  <a:pt x="175" y="19"/>
                </a:lnTo>
                <a:lnTo>
                  <a:pt x="178" y="22"/>
                </a:lnTo>
                <a:lnTo>
                  <a:pt x="178" y="22"/>
                </a:lnTo>
                <a:lnTo>
                  <a:pt x="180" y="22"/>
                </a:lnTo>
                <a:lnTo>
                  <a:pt x="180" y="22"/>
                </a:lnTo>
                <a:close/>
                <a:moveTo>
                  <a:pt x="210" y="60"/>
                </a:moveTo>
                <a:lnTo>
                  <a:pt x="210" y="60"/>
                </a:lnTo>
                <a:lnTo>
                  <a:pt x="210" y="62"/>
                </a:lnTo>
                <a:lnTo>
                  <a:pt x="210" y="62"/>
                </a:lnTo>
                <a:lnTo>
                  <a:pt x="212" y="62"/>
                </a:lnTo>
                <a:lnTo>
                  <a:pt x="212" y="62"/>
                </a:lnTo>
                <a:lnTo>
                  <a:pt x="210" y="60"/>
                </a:lnTo>
                <a:lnTo>
                  <a:pt x="210" y="60"/>
                </a:lnTo>
                <a:lnTo>
                  <a:pt x="210" y="59"/>
                </a:lnTo>
                <a:lnTo>
                  <a:pt x="210" y="59"/>
                </a:lnTo>
                <a:lnTo>
                  <a:pt x="205" y="48"/>
                </a:lnTo>
                <a:lnTo>
                  <a:pt x="205" y="48"/>
                </a:lnTo>
                <a:lnTo>
                  <a:pt x="204" y="46"/>
                </a:lnTo>
                <a:lnTo>
                  <a:pt x="204" y="46"/>
                </a:lnTo>
                <a:lnTo>
                  <a:pt x="204" y="46"/>
                </a:lnTo>
                <a:lnTo>
                  <a:pt x="204" y="46"/>
                </a:lnTo>
                <a:lnTo>
                  <a:pt x="197" y="35"/>
                </a:lnTo>
                <a:lnTo>
                  <a:pt x="197" y="35"/>
                </a:lnTo>
                <a:lnTo>
                  <a:pt x="196" y="33"/>
                </a:lnTo>
                <a:lnTo>
                  <a:pt x="196" y="33"/>
                </a:lnTo>
                <a:lnTo>
                  <a:pt x="196" y="35"/>
                </a:lnTo>
                <a:lnTo>
                  <a:pt x="196" y="35"/>
                </a:lnTo>
                <a:lnTo>
                  <a:pt x="201" y="41"/>
                </a:lnTo>
                <a:lnTo>
                  <a:pt x="201" y="41"/>
                </a:lnTo>
                <a:lnTo>
                  <a:pt x="204" y="44"/>
                </a:lnTo>
                <a:lnTo>
                  <a:pt x="204" y="44"/>
                </a:lnTo>
                <a:lnTo>
                  <a:pt x="204" y="46"/>
                </a:lnTo>
                <a:lnTo>
                  <a:pt x="204" y="46"/>
                </a:lnTo>
                <a:lnTo>
                  <a:pt x="205" y="51"/>
                </a:lnTo>
                <a:lnTo>
                  <a:pt x="205" y="51"/>
                </a:lnTo>
                <a:lnTo>
                  <a:pt x="210" y="60"/>
                </a:lnTo>
                <a:lnTo>
                  <a:pt x="210" y="60"/>
                </a:lnTo>
                <a:lnTo>
                  <a:pt x="210" y="60"/>
                </a:lnTo>
                <a:lnTo>
                  <a:pt x="210" y="60"/>
                </a:lnTo>
                <a:close/>
                <a:moveTo>
                  <a:pt x="131" y="111"/>
                </a:moveTo>
                <a:lnTo>
                  <a:pt x="131" y="111"/>
                </a:lnTo>
                <a:lnTo>
                  <a:pt x="130" y="114"/>
                </a:lnTo>
                <a:lnTo>
                  <a:pt x="130" y="117"/>
                </a:lnTo>
                <a:lnTo>
                  <a:pt x="130" y="117"/>
                </a:lnTo>
                <a:lnTo>
                  <a:pt x="133" y="123"/>
                </a:lnTo>
                <a:lnTo>
                  <a:pt x="133" y="123"/>
                </a:lnTo>
                <a:lnTo>
                  <a:pt x="133" y="125"/>
                </a:lnTo>
                <a:lnTo>
                  <a:pt x="133" y="125"/>
                </a:lnTo>
                <a:lnTo>
                  <a:pt x="147" y="139"/>
                </a:lnTo>
                <a:lnTo>
                  <a:pt x="147" y="139"/>
                </a:lnTo>
                <a:lnTo>
                  <a:pt x="155" y="147"/>
                </a:lnTo>
                <a:lnTo>
                  <a:pt x="155" y="147"/>
                </a:lnTo>
                <a:lnTo>
                  <a:pt x="160" y="152"/>
                </a:lnTo>
                <a:lnTo>
                  <a:pt x="160" y="152"/>
                </a:lnTo>
                <a:lnTo>
                  <a:pt x="161" y="152"/>
                </a:lnTo>
                <a:lnTo>
                  <a:pt x="161" y="152"/>
                </a:lnTo>
                <a:lnTo>
                  <a:pt x="164" y="152"/>
                </a:lnTo>
                <a:lnTo>
                  <a:pt x="167" y="150"/>
                </a:lnTo>
                <a:lnTo>
                  <a:pt x="167" y="150"/>
                </a:lnTo>
                <a:lnTo>
                  <a:pt x="174" y="147"/>
                </a:lnTo>
                <a:lnTo>
                  <a:pt x="174" y="147"/>
                </a:lnTo>
                <a:lnTo>
                  <a:pt x="180" y="141"/>
                </a:lnTo>
                <a:lnTo>
                  <a:pt x="180" y="141"/>
                </a:lnTo>
                <a:lnTo>
                  <a:pt x="185" y="134"/>
                </a:lnTo>
                <a:lnTo>
                  <a:pt x="185" y="134"/>
                </a:lnTo>
                <a:lnTo>
                  <a:pt x="188" y="128"/>
                </a:lnTo>
                <a:lnTo>
                  <a:pt x="188" y="128"/>
                </a:lnTo>
                <a:lnTo>
                  <a:pt x="194" y="120"/>
                </a:lnTo>
                <a:lnTo>
                  <a:pt x="194" y="120"/>
                </a:lnTo>
                <a:lnTo>
                  <a:pt x="196" y="117"/>
                </a:lnTo>
                <a:lnTo>
                  <a:pt x="196" y="114"/>
                </a:lnTo>
                <a:lnTo>
                  <a:pt x="196" y="114"/>
                </a:lnTo>
                <a:lnTo>
                  <a:pt x="196" y="107"/>
                </a:lnTo>
                <a:lnTo>
                  <a:pt x="196" y="107"/>
                </a:lnTo>
                <a:lnTo>
                  <a:pt x="194" y="104"/>
                </a:lnTo>
                <a:lnTo>
                  <a:pt x="194" y="104"/>
                </a:lnTo>
                <a:lnTo>
                  <a:pt x="186" y="92"/>
                </a:lnTo>
                <a:lnTo>
                  <a:pt x="186" y="92"/>
                </a:lnTo>
                <a:lnTo>
                  <a:pt x="183" y="87"/>
                </a:lnTo>
                <a:lnTo>
                  <a:pt x="183" y="87"/>
                </a:lnTo>
                <a:lnTo>
                  <a:pt x="175" y="81"/>
                </a:lnTo>
                <a:lnTo>
                  <a:pt x="175" y="81"/>
                </a:lnTo>
                <a:lnTo>
                  <a:pt x="172" y="79"/>
                </a:lnTo>
                <a:lnTo>
                  <a:pt x="169" y="79"/>
                </a:lnTo>
                <a:lnTo>
                  <a:pt x="169" y="79"/>
                </a:lnTo>
                <a:lnTo>
                  <a:pt x="167" y="79"/>
                </a:lnTo>
                <a:lnTo>
                  <a:pt x="167" y="79"/>
                </a:lnTo>
                <a:lnTo>
                  <a:pt x="163" y="81"/>
                </a:lnTo>
                <a:lnTo>
                  <a:pt x="158" y="82"/>
                </a:lnTo>
                <a:lnTo>
                  <a:pt x="158" y="82"/>
                </a:lnTo>
                <a:lnTo>
                  <a:pt x="152" y="87"/>
                </a:lnTo>
                <a:lnTo>
                  <a:pt x="152" y="87"/>
                </a:lnTo>
                <a:lnTo>
                  <a:pt x="145" y="92"/>
                </a:lnTo>
                <a:lnTo>
                  <a:pt x="145" y="92"/>
                </a:lnTo>
                <a:lnTo>
                  <a:pt x="144" y="95"/>
                </a:lnTo>
                <a:lnTo>
                  <a:pt x="144" y="95"/>
                </a:lnTo>
                <a:lnTo>
                  <a:pt x="134" y="104"/>
                </a:lnTo>
                <a:lnTo>
                  <a:pt x="134" y="104"/>
                </a:lnTo>
                <a:lnTo>
                  <a:pt x="133" y="107"/>
                </a:lnTo>
                <a:lnTo>
                  <a:pt x="133" y="107"/>
                </a:lnTo>
                <a:lnTo>
                  <a:pt x="133" y="109"/>
                </a:lnTo>
                <a:lnTo>
                  <a:pt x="131" y="111"/>
                </a:lnTo>
                <a:lnTo>
                  <a:pt x="131" y="111"/>
                </a:lnTo>
                <a:close/>
                <a:moveTo>
                  <a:pt x="77" y="155"/>
                </a:moveTo>
                <a:lnTo>
                  <a:pt x="77" y="155"/>
                </a:lnTo>
                <a:lnTo>
                  <a:pt x="79" y="155"/>
                </a:lnTo>
                <a:lnTo>
                  <a:pt x="79" y="155"/>
                </a:lnTo>
                <a:lnTo>
                  <a:pt x="81" y="155"/>
                </a:lnTo>
                <a:lnTo>
                  <a:pt x="81" y="155"/>
                </a:lnTo>
                <a:lnTo>
                  <a:pt x="85" y="149"/>
                </a:lnTo>
                <a:lnTo>
                  <a:pt x="85" y="149"/>
                </a:lnTo>
                <a:lnTo>
                  <a:pt x="93" y="137"/>
                </a:lnTo>
                <a:lnTo>
                  <a:pt x="93" y="137"/>
                </a:lnTo>
                <a:lnTo>
                  <a:pt x="95" y="133"/>
                </a:lnTo>
                <a:lnTo>
                  <a:pt x="95" y="133"/>
                </a:lnTo>
                <a:lnTo>
                  <a:pt x="96" y="126"/>
                </a:lnTo>
                <a:lnTo>
                  <a:pt x="98" y="122"/>
                </a:lnTo>
                <a:lnTo>
                  <a:pt x="98" y="122"/>
                </a:lnTo>
                <a:lnTo>
                  <a:pt x="100" y="109"/>
                </a:lnTo>
                <a:lnTo>
                  <a:pt x="100" y="109"/>
                </a:lnTo>
                <a:lnTo>
                  <a:pt x="100" y="107"/>
                </a:lnTo>
                <a:lnTo>
                  <a:pt x="100" y="107"/>
                </a:lnTo>
                <a:lnTo>
                  <a:pt x="100" y="106"/>
                </a:lnTo>
                <a:lnTo>
                  <a:pt x="100" y="106"/>
                </a:lnTo>
                <a:lnTo>
                  <a:pt x="98" y="103"/>
                </a:lnTo>
                <a:lnTo>
                  <a:pt x="98" y="103"/>
                </a:lnTo>
                <a:lnTo>
                  <a:pt x="93" y="98"/>
                </a:lnTo>
                <a:lnTo>
                  <a:pt x="93" y="98"/>
                </a:lnTo>
                <a:lnTo>
                  <a:pt x="89" y="95"/>
                </a:lnTo>
                <a:lnTo>
                  <a:pt x="89" y="95"/>
                </a:lnTo>
                <a:lnTo>
                  <a:pt x="84" y="90"/>
                </a:lnTo>
                <a:lnTo>
                  <a:pt x="84" y="90"/>
                </a:lnTo>
                <a:lnTo>
                  <a:pt x="81" y="89"/>
                </a:lnTo>
                <a:lnTo>
                  <a:pt x="81" y="89"/>
                </a:lnTo>
                <a:lnTo>
                  <a:pt x="71" y="85"/>
                </a:lnTo>
                <a:lnTo>
                  <a:pt x="71" y="85"/>
                </a:lnTo>
                <a:lnTo>
                  <a:pt x="70" y="85"/>
                </a:lnTo>
                <a:lnTo>
                  <a:pt x="70" y="85"/>
                </a:lnTo>
                <a:lnTo>
                  <a:pt x="68" y="85"/>
                </a:lnTo>
                <a:lnTo>
                  <a:pt x="66" y="85"/>
                </a:lnTo>
                <a:lnTo>
                  <a:pt x="66" y="85"/>
                </a:lnTo>
                <a:lnTo>
                  <a:pt x="65" y="84"/>
                </a:lnTo>
                <a:lnTo>
                  <a:pt x="65" y="84"/>
                </a:lnTo>
                <a:lnTo>
                  <a:pt x="62" y="84"/>
                </a:lnTo>
                <a:lnTo>
                  <a:pt x="59" y="85"/>
                </a:lnTo>
                <a:lnTo>
                  <a:pt x="59" y="85"/>
                </a:lnTo>
                <a:lnTo>
                  <a:pt x="54" y="89"/>
                </a:lnTo>
                <a:lnTo>
                  <a:pt x="49" y="93"/>
                </a:lnTo>
                <a:lnTo>
                  <a:pt x="49" y="93"/>
                </a:lnTo>
                <a:lnTo>
                  <a:pt x="41" y="103"/>
                </a:lnTo>
                <a:lnTo>
                  <a:pt x="41" y="103"/>
                </a:lnTo>
                <a:lnTo>
                  <a:pt x="40" y="106"/>
                </a:lnTo>
                <a:lnTo>
                  <a:pt x="40" y="106"/>
                </a:lnTo>
                <a:lnTo>
                  <a:pt x="36" y="111"/>
                </a:lnTo>
                <a:lnTo>
                  <a:pt x="35" y="115"/>
                </a:lnTo>
                <a:lnTo>
                  <a:pt x="35" y="115"/>
                </a:lnTo>
                <a:lnTo>
                  <a:pt x="35" y="120"/>
                </a:lnTo>
                <a:lnTo>
                  <a:pt x="35" y="123"/>
                </a:lnTo>
                <a:lnTo>
                  <a:pt x="35" y="123"/>
                </a:lnTo>
                <a:lnTo>
                  <a:pt x="35" y="125"/>
                </a:lnTo>
                <a:lnTo>
                  <a:pt x="35" y="125"/>
                </a:lnTo>
                <a:lnTo>
                  <a:pt x="36" y="126"/>
                </a:lnTo>
                <a:lnTo>
                  <a:pt x="36" y="126"/>
                </a:lnTo>
                <a:lnTo>
                  <a:pt x="41" y="130"/>
                </a:lnTo>
                <a:lnTo>
                  <a:pt x="41" y="130"/>
                </a:lnTo>
                <a:lnTo>
                  <a:pt x="52" y="141"/>
                </a:lnTo>
                <a:lnTo>
                  <a:pt x="52" y="141"/>
                </a:lnTo>
                <a:lnTo>
                  <a:pt x="59" y="144"/>
                </a:lnTo>
                <a:lnTo>
                  <a:pt x="59" y="144"/>
                </a:lnTo>
                <a:lnTo>
                  <a:pt x="63" y="149"/>
                </a:lnTo>
                <a:lnTo>
                  <a:pt x="70" y="153"/>
                </a:lnTo>
                <a:lnTo>
                  <a:pt x="70" y="153"/>
                </a:lnTo>
                <a:lnTo>
                  <a:pt x="70" y="153"/>
                </a:lnTo>
                <a:lnTo>
                  <a:pt x="70" y="153"/>
                </a:lnTo>
                <a:lnTo>
                  <a:pt x="73" y="155"/>
                </a:lnTo>
                <a:lnTo>
                  <a:pt x="77" y="155"/>
                </a:lnTo>
                <a:lnTo>
                  <a:pt x="77" y="155"/>
                </a:lnTo>
                <a:close/>
                <a:moveTo>
                  <a:pt x="65" y="205"/>
                </a:moveTo>
                <a:lnTo>
                  <a:pt x="65" y="205"/>
                </a:lnTo>
                <a:lnTo>
                  <a:pt x="65" y="205"/>
                </a:lnTo>
                <a:lnTo>
                  <a:pt x="65" y="205"/>
                </a:lnTo>
                <a:lnTo>
                  <a:pt x="65" y="208"/>
                </a:lnTo>
                <a:lnTo>
                  <a:pt x="65" y="208"/>
                </a:lnTo>
                <a:lnTo>
                  <a:pt x="66" y="216"/>
                </a:lnTo>
                <a:lnTo>
                  <a:pt x="66" y="216"/>
                </a:lnTo>
                <a:lnTo>
                  <a:pt x="68" y="221"/>
                </a:lnTo>
                <a:lnTo>
                  <a:pt x="68" y="221"/>
                </a:lnTo>
                <a:lnTo>
                  <a:pt x="73" y="235"/>
                </a:lnTo>
                <a:lnTo>
                  <a:pt x="73" y="235"/>
                </a:lnTo>
                <a:lnTo>
                  <a:pt x="74" y="240"/>
                </a:lnTo>
                <a:lnTo>
                  <a:pt x="74" y="240"/>
                </a:lnTo>
                <a:lnTo>
                  <a:pt x="76" y="242"/>
                </a:lnTo>
                <a:lnTo>
                  <a:pt x="76" y="242"/>
                </a:lnTo>
                <a:lnTo>
                  <a:pt x="81" y="242"/>
                </a:lnTo>
                <a:lnTo>
                  <a:pt x="81" y="242"/>
                </a:lnTo>
                <a:lnTo>
                  <a:pt x="101" y="242"/>
                </a:lnTo>
                <a:lnTo>
                  <a:pt x="101" y="242"/>
                </a:lnTo>
                <a:lnTo>
                  <a:pt x="107" y="242"/>
                </a:lnTo>
                <a:lnTo>
                  <a:pt x="107" y="242"/>
                </a:lnTo>
                <a:lnTo>
                  <a:pt x="134" y="240"/>
                </a:lnTo>
                <a:lnTo>
                  <a:pt x="134" y="240"/>
                </a:lnTo>
                <a:lnTo>
                  <a:pt x="139" y="240"/>
                </a:lnTo>
                <a:lnTo>
                  <a:pt x="139" y="240"/>
                </a:lnTo>
                <a:lnTo>
                  <a:pt x="141" y="240"/>
                </a:lnTo>
                <a:lnTo>
                  <a:pt x="141" y="240"/>
                </a:lnTo>
                <a:lnTo>
                  <a:pt x="142" y="238"/>
                </a:lnTo>
                <a:lnTo>
                  <a:pt x="144" y="240"/>
                </a:lnTo>
                <a:lnTo>
                  <a:pt x="144" y="240"/>
                </a:lnTo>
                <a:lnTo>
                  <a:pt x="147" y="240"/>
                </a:lnTo>
                <a:lnTo>
                  <a:pt x="147" y="240"/>
                </a:lnTo>
                <a:lnTo>
                  <a:pt x="155" y="237"/>
                </a:lnTo>
                <a:lnTo>
                  <a:pt x="155" y="237"/>
                </a:lnTo>
                <a:lnTo>
                  <a:pt x="158" y="234"/>
                </a:lnTo>
                <a:lnTo>
                  <a:pt x="158" y="234"/>
                </a:lnTo>
                <a:lnTo>
                  <a:pt x="158" y="232"/>
                </a:lnTo>
                <a:lnTo>
                  <a:pt x="158" y="232"/>
                </a:lnTo>
                <a:lnTo>
                  <a:pt x="160" y="231"/>
                </a:lnTo>
                <a:lnTo>
                  <a:pt x="160" y="231"/>
                </a:lnTo>
                <a:lnTo>
                  <a:pt x="160" y="224"/>
                </a:lnTo>
                <a:lnTo>
                  <a:pt x="160" y="224"/>
                </a:lnTo>
                <a:lnTo>
                  <a:pt x="160" y="215"/>
                </a:lnTo>
                <a:lnTo>
                  <a:pt x="160" y="215"/>
                </a:lnTo>
                <a:lnTo>
                  <a:pt x="161" y="205"/>
                </a:lnTo>
                <a:lnTo>
                  <a:pt x="161" y="205"/>
                </a:lnTo>
                <a:lnTo>
                  <a:pt x="160" y="204"/>
                </a:lnTo>
                <a:lnTo>
                  <a:pt x="160" y="204"/>
                </a:lnTo>
                <a:lnTo>
                  <a:pt x="160" y="205"/>
                </a:lnTo>
                <a:lnTo>
                  <a:pt x="160" y="205"/>
                </a:lnTo>
                <a:lnTo>
                  <a:pt x="156" y="208"/>
                </a:lnTo>
                <a:lnTo>
                  <a:pt x="156" y="208"/>
                </a:lnTo>
                <a:lnTo>
                  <a:pt x="153" y="212"/>
                </a:lnTo>
                <a:lnTo>
                  <a:pt x="153" y="212"/>
                </a:lnTo>
                <a:lnTo>
                  <a:pt x="150" y="215"/>
                </a:lnTo>
                <a:lnTo>
                  <a:pt x="147" y="215"/>
                </a:lnTo>
                <a:lnTo>
                  <a:pt x="147" y="215"/>
                </a:lnTo>
                <a:lnTo>
                  <a:pt x="144" y="215"/>
                </a:lnTo>
                <a:lnTo>
                  <a:pt x="144" y="215"/>
                </a:lnTo>
                <a:lnTo>
                  <a:pt x="126" y="215"/>
                </a:lnTo>
                <a:lnTo>
                  <a:pt x="126" y="215"/>
                </a:lnTo>
                <a:lnTo>
                  <a:pt x="114" y="213"/>
                </a:lnTo>
                <a:lnTo>
                  <a:pt x="114" y="213"/>
                </a:lnTo>
                <a:lnTo>
                  <a:pt x="104" y="213"/>
                </a:lnTo>
                <a:lnTo>
                  <a:pt x="104" y="213"/>
                </a:lnTo>
                <a:lnTo>
                  <a:pt x="82" y="212"/>
                </a:lnTo>
                <a:lnTo>
                  <a:pt x="82" y="212"/>
                </a:lnTo>
                <a:lnTo>
                  <a:pt x="73" y="212"/>
                </a:lnTo>
                <a:lnTo>
                  <a:pt x="73" y="212"/>
                </a:lnTo>
                <a:lnTo>
                  <a:pt x="71" y="212"/>
                </a:lnTo>
                <a:lnTo>
                  <a:pt x="71" y="212"/>
                </a:lnTo>
                <a:lnTo>
                  <a:pt x="68" y="210"/>
                </a:lnTo>
                <a:lnTo>
                  <a:pt x="68" y="210"/>
                </a:lnTo>
                <a:lnTo>
                  <a:pt x="66" y="207"/>
                </a:lnTo>
                <a:lnTo>
                  <a:pt x="66" y="207"/>
                </a:lnTo>
                <a:lnTo>
                  <a:pt x="65" y="205"/>
                </a:lnTo>
                <a:lnTo>
                  <a:pt x="65" y="205"/>
                </a:lnTo>
                <a:close/>
                <a:moveTo>
                  <a:pt x="114" y="155"/>
                </a:moveTo>
                <a:lnTo>
                  <a:pt x="114" y="155"/>
                </a:lnTo>
                <a:lnTo>
                  <a:pt x="112" y="160"/>
                </a:lnTo>
                <a:lnTo>
                  <a:pt x="112" y="160"/>
                </a:lnTo>
                <a:lnTo>
                  <a:pt x="109" y="163"/>
                </a:lnTo>
                <a:lnTo>
                  <a:pt x="109" y="163"/>
                </a:lnTo>
                <a:lnTo>
                  <a:pt x="100" y="178"/>
                </a:lnTo>
                <a:lnTo>
                  <a:pt x="100" y="178"/>
                </a:lnTo>
                <a:lnTo>
                  <a:pt x="96" y="185"/>
                </a:lnTo>
                <a:lnTo>
                  <a:pt x="96" y="185"/>
                </a:lnTo>
                <a:lnTo>
                  <a:pt x="96" y="186"/>
                </a:lnTo>
                <a:lnTo>
                  <a:pt x="96" y="186"/>
                </a:lnTo>
                <a:lnTo>
                  <a:pt x="96" y="186"/>
                </a:lnTo>
                <a:lnTo>
                  <a:pt x="96" y="186"/>
                </a:lnTo>
                <a:lnTo>
                  <a:pt x="100" y="186"/>
                </a:lnTo>
                <a:lnTo>
                  <a:pt x="100" y="186"/>
                </a:lnTo>
                <a:lnTo>
                  <a:pt x="117" y="188"/>
                </a:lnTo>
                <a:lnTo>
                  <a:pt x="117" y="188"/>
                </a:lnTo>
                <a:lnTo>
                  <a:pt x="120" y="188"/>
                </a:lnTo>
                <a:lnTo>
                  <a:pt x="125" y="186"/>
                </a:lnTo>
                <a:lnTo>
                  <a:pt x="125" y="186"/>
                </a:lnTo>
                <a:lnTo>
                  <a:pt x="125" y="185"/>
                </a:lnTo>
                <a:lnTo>
                  <a:pt x="125" y="185"/>
                </a:lnTo>
                <a:lnTo>
                  <a:pt x="125" y="180"/>
                </a:lnTo>
                <a:lnTo>
                  <a:pt x="125" y="180"/>
                </a:lnTo>
                <a:lnTo>
                  <a:pt x="118" y="166"/>
                </a:lnTo>
                <a:lnTo>
                  <a:pt x="118" y="166"/>
                </a:lnTo>
                <a:lnTo>
                  <a:pt x="117" y="160"/>
                </a:lnTo>
                <a:lnTo>
                  <a:pt x="117" y="160"/>
                </a:lnTo>
                <a:lnTo>
                  <a:pt x="117" y="156"/>
                </a:lnTo>
                <a:lnTo>
                  <a:pt x="114" y="155"/>
                </a:lnTo>
                <a:lnTo>
                  <a:pt x="114" y="155"/>
                </a:lnTo>
                <a:close/>
                <a:moveTo>
                  <a:pt x="57" y="49"/>
                </a:moveTo>
                <a:lnTo>
                  <a:pt x="57" y="49"/>
                </a:lnTo>
                <a:lnTo>
                  <a:pt x="55" y="54"/>
                </a:lnTo>
                <a:lnTo>
                  <a:pt x="55" y="54"/>
                </a:lnTo>
                <a:lnTo>
                  <a:pt x="48" y="66"/>
                </a:lnTo>
                <a:lnTo>
                  <a:pt x="48" y="66"/>
                </a:lnTo>
                <a:lnTo>
                  <a:pt x="48" y="70"/>
                </a:lnTo>
                <a:lnTo>
                  <a:pt x="48" y="70"/>
                </a:lnTo>
                <a:lnTo>
                  <a:pt x="49" y="68"/>
                </a:lnTo>
                <a:lnTo>
                  <a:pt x="49" y="68"/>
                </a:lnTo>
                <a:lnTo>
                  <a:pt x="49" y="66"/>
                </a:lnTo>
                <a:lnTo>
                  <a:pt x="49" y="66"/>
                </a:lnTo>
                <a:lnTo>
                  <a:pt x="57" y="59"/>
                </a:lnTo>
                <a:lnTo>
                  <a:pt x="57" y="59"/>
                </a:lnTo>
                <a:lnTo>
                  <a:pt x="60" y="55"/>
                </a:lnTo>
                <a:lnTo>
                  <a:pt x="60" y="55"/>
                </a:lnTo>
                <a:lnTo>
                  <a:pt x="62" y="55"/>
                </a:lnTo>
                <a:lnTo>
                  <a:pt x="62" y="55"/>
                </a:lnTo>
                <a:lnTo>
                  <a:pt x="66" y="46"/>
                </a:lnTo>
                <a:lnTo>
                  <a:pt x="66" y="46"/>
                </a:lnTo>
                <a:lnTo>
                  <a:pt x="66" y="46"/>
                </a:lnTo>
                <a:lnTo>
                  <a:pt x="66" y="46"/>
                </a:lnTo>
                <a:lnTo>
                  <a:pt x="57" y="49"/>
                </a:lnTo>
                <a:lnTo>
                  <a:pt x="57" y="49"/>
                </a:lnTo>
                <a:close/>
                <a:moveTo>
                  <a:pt x="44" y="245"/>
                </a:moveTo>
                <a:lnTo>
                  <a:pt x="44" y="245"/>
                </a:lnTo>
                <a:lnTo>
                  <a:pt x="44" y="245"/>
                </a:lnTo>
                <a:lnTo>
                  <a:pt x="44" y="245"/>
                </a:lnTo>
                <a:lnTo>
                  <a:pt x="44" y="243"/>
                </a:lnTo>
                <a:lnTo>
                  <a:pt x="44" y="243"/>
                </a:lnTo>
                <a:lnTo>
                  <a:pt x="44" y="237"/>
                </a:lnTo>
                <a:lnTo>
                  <a:pt x="44" y="237"/>
                </a:lnTo>
                <a:lnTo>
                  <a:pt x="43" y="235"/>
                </a:lnTo>
                <a:lnTo>
                  <a:pt x="43" y="235"/>
                </a:lnTo>
                <a:lnTo>
                  <a:pt x="43" y="232"/>
                </a:lnTo>
                <a:lnTo>
                  <a:pt x="43" y="232"/>
                </a:lnTo>
                <a:lnTo>
                  <a:pt x="41" y="227"/>
                </a:lnTo>
                <a:lnTo>
                  <a:pt x="41" y="227"/>
                </a:lnTo>
                <a:lnTo>
                  <a:pt x="36" y="208"/>
                </a:lnTo>
                <a:lnTo>
                  <a:pt x="36" y="208"/>
                </a:lnTo>
                <a:lnTo>
                  <a:pt x="35" y="205"/>
                </a:lnTo>
                <a:lnTo>
                  <a:pt x="33" y="202"/>
                </a:lnTo>
                <a:lnTo>
                  <a:pt x="33" y="202"/>
                </a:lnTo>
                <a:lnTo>
                  <a:pt x="35" y="205"/>
                </a:lnTo>
                <a:lnTo>
                  <a:pt x="35" y="205"/>
                </a:lnTo>
                <a:lnTo>
                  <a:pt x="36" y="215"/>
                </a:lnTo>
                <a:lnTo>
                  <a:pt x="36" y="215"/>
                </a:lnTo>
                <a:lnTo>
                  <a:pt x="40" y="229"/>
                </a:lnTo>
                <a:lnTo>
                  <a:pt x="43" y="242"/>
                </a:lnTo>
                <a:lnTo>
                  <a:pt x="43" y="242"/>
                </a:lnTo>
                <a:lnTo>
                  <a:pt x="44" y="245"/>
                </a:lnTo>
                <a:lnTo>
                  <a:pt x="44" y="245"/>
                </a:lnTo>
                <a:close/>
                <a:moveTo>
                  <a:pt x="171" y="208"/>
                </a:moveTo>
                <a:lnTo>
                  <a:pt x="171" y="208"/>
                </a:lnTo>
                <a:lnTo>
                  <a:pt x="171" y="208"/>
                </a:lnTo>
                <a:lnTo>
                  <a:pt x="171" y="208"/>
                </a:lnTo>
                <a:lnTo>
                  <a:pt x="169" y="208"/>
                </a:lnTo>
                <a:lnTo>
                  <a:pt x="169" y="208"/>
                </a:lnTo>
                <a:lnTo>
                  <a:pt x="167" y="207"/>
                </a:lnTo>
                <a:lnTo>
                  <a:pt x="167" y="207"/>
                </a:lnTo>
                <a:lnTo>
                  <a:pt x="167" y="205"/>
                </a:lnTo>
                <a:lnTo>
                  <a:pt x="167" y="205"/>
                </a:lnTo>
                <a:lnTo>
                  <a:pt x="169" y="197"/>
                </a:lnTo>
                <a:lnTo>
                  <a:pt x="169" y="197"/>
                </a:lnTo>
                <a:lnTo>
                  <a:pt x="169" y="194"/>
                </a:lnTo>
                <a:lnTo>
                  <a:pt x="169" y="194"/>
                </a:lnTo>
                <a:lnTo>
                  <a:pt x="167" y="193"/>
                </a:lnTo>
                <a:lnTo>
                  <a:pt x="167" y="190"/>
                </a:lnTo>
                <a:lnTo>
                  <a:pt x="167" y="190"/>
                </a:lnTo>
                <a:lnTo>
                  <a:pt x="169" y="188"/>
                </a:lnTo>
                <a:lnTo>
                  <a:pt x="169" y="188"/>
                </a:lnTo>
                <a:lnTo>
                  <a:pt x="171" y="186"/>
                </a:lnTo>
                <a:lnTo>
                  <a:pt x="169" y="183"/>
                </a:lnTo>
                <a:lnTo>
                  <a:pt x="169" y="183"/>
                </a:lnTo>
                <a:lnTo>
                  <a:pt x="169" y="186"/>
                </a:lnTo>
                <a:lnTo>
                  <a:pt x="169" y="186"/>
                </a:lnTo>
                <a:lnTo>
                  <a:pt x="166" y="190"/>
                </a:lnTo>
                <a:lnTo>
                  <a:pt x="166" y="190"/>
                </a:lnTo>
                <a:lnTo>
                  <a:pt x="164" y="193"/>
                </a:lnTo>
                <a:lnTo>
                  <a:pt x="164" y="193"/>
                </a:lnTo>
                <a:lnTo>
                  <a:pt x="164" y="202"/>
                </a:lnTo>
                <a:lnTo>
                  <a:pt x="164" y="202"/>
                </a:lnTo>
                <a:lnTo>
                  <a:pt x="164" y="207"/>
                </a:lnTo>
                <a:lnTo>
                  <a:pt x="164" y="207"/>
                </a:lnTo>
                <a:lnTo>
                  <a:pt x="166" y="207"/>
                </a:lnTo>
                <a:lnTo>
                  <a:pt x="167" y="210"/>
                </a:lnTo>
                <a:lnTo>
                  <a:pt x="167" y="210"/>
                </a:lnTo>
                <a:lnTo>
                  <a:pt x="167" y="213"/>
                </a:lnTo>
                <a:lnTo>
                  <a:pt x="167" y="213"/>
                </a:lnTo>
                <a:lnTo>
                  <a:pt x="167" y="213"/>
                </a:lnTo>
                <a:lnTo>
                  <a:pt x="167" y="213"/>
                </a:lnTo>
                <a:lnTo>
                  <a:pt x="171" y="208"/>
                </a:lnTo>
                <a:lnTo>
                  <a:pt x="171" y="208"/>
                </a:lnTo>
                <a:close/>
                <a:moveTo>
                  <a:pt x="189" y="145"/>
                </a:moveTo>
                <a:lnTo>
                  <a:pt x="189" y="145"/>
                </a:lnTo>
                <a:lnTo>
                  <a:pt x="189" y="145"/>
                </a:lnTo>
                <a:lnTo>
                  <a:pt x="189" y="145"/>
                </a:lnTo>
                <a:lnTo>
                  <a:pt x="185" y="150"/>
                </a:lnTo>
                <a:lnTo>
                  <a:pt x="185" y="150"/>
                </a:lnTo>
                <a:lnTo>
                  <a:pt x="183" y="152"/>
                </a:lnTo>
                <a:lnTo>
                  <a:pt x="183" y="152"/>
                </a:lnTo>
                <a:lnTo>
                  <a:pt x="182" y="153"/>
                </a:lnTo>
                <a:lnTo>
                  <a:pt x="182" y="153"/>
                </a:lnTo>
                <a:lnTo>
                  <a:pt x="178" y="156"/>
                </a:lnTo>
                <a:lnTo>
                  <a:pt x="178" y="156"/>
                </a:lnTo>
                <a:lnTo>
                  <a:pt x="172" y="166"/>
                </a:lnTo>
                <a:lnTo>
                  <a:pt x="172" y="166"/>
                </a:lnTo>
                <a:lnTo>
                  <a:pt x="174" y="166"/>
                </a:lnTo>
                <a:lnTo>
                  <a:pt x="174" y="166"/>
                </a:lnTo>
                <a:lnTo>
                  <a:pt x="174" y="167"/>
                </a:lnTo>
                <a:lnTo>
                  <a:pt x="174" y="167"/>
                </a:lnTo>
                <a:lnTo>
                  <a:pt x="180" y="161"/>
                </a:lnTo>
                <a:lnTo>
                  <a:pt x="180" y="161"/>
                </a:lnTo>
                <a:lnTo>
                  <a:pt x="188" y="150"/>
                </a:lnTo>
                <a:lnTo>
                  <a:pt x="188" y="150"/>
                </a:lnTo>
                <a:lnTo>
                  <a:pt x="189" y="145"/>
                </a:lnTo>
                <a:lnTo>
                  <a:pt x="189" y="145"/>
                </a:lnTo>
                <a:close/>
                <a:moveTo>
                  <a:pt x="130" y="65"/>
                </a:moveTo>
                <a:lnTo>
                  <a:pt x="130" y="65"/>
                </a:lnTo>
                <a:lnTo>
                  <a:pt x="131" y="66"/>
                </a:lnTo>
                <a:lnTo>
                  <a:pt x="133" y="68"/>
                </a:lnTo>
                <a:lnTo>
                  <a:pt x="133" y="68"/>
                </a:lnTo>
                <a:lnTo>
                  <a:pt x="131" y="70"/>
                </a:lnTo>
                <a:lnTo>
                  <a:pt x="131" y="70"/>
                </a:lnTo>
                <a:lnTo>
                  <a:pt x="131" y="73"/>
                </a:lnTo>
                <a:lnTo>
                  <a:pt x="131" y="73"/>
                </a:lnTo>
                <a:lnTo>
                  <a:pt x="133" y="76"/>
                </a:lnTo>
                <a:lnTo>
                  <a:pt x="133" y="76"/>
                </a:lnTo>
                <a:lnTo>
                  <a:pt x="134" y="79"/>
                </a:lnTo>
                <a:lnTo>
                  <a:pt x="134" y="79"/>
                </a:lnTo>
                <a:lnTo>
                  <a:pt x="136" y="76"/>
                </a:lnTo>
                <a:lnTo>
                  <a:pt x="136" y="76"/>
                </a:lnTo>
                <a:lnTo>
                  <a:pt x="137" y="74"/>
                </a:lnTo>
                <a:lnTo>
                  <a:pt x="137" y="74"/>
                </a:lnTo>
                <a:lnTo>
                  <a:pt x="136" y="65"/>
                </a:lnTo>
                <a:lnTo>
                  <a:pt x="136" y="65"/>
                </a:lnTo>
                <a:lnTo>
                  <a:pt x="136" y="63"/>
                </a:lnTo>
                <a:lnTo>
                  <a:pt x="136" y="63"/>
                </a:lnTo>
                <a:lnTo>
                  <a:pt x="133" y="63"/>
                </a:lnTo>
                <a:lnTo>
                  <a:pt x="133" y="63"/>
                </a:lnTo>
                <a:lnTo>
                  <a:pt x="133" y="62"/>
                </a:lnTo>
                <a:lnTo>
                  <a:pt x="133" y="62"/>
                </a:lnTo>
                <a:lnTo>
                  <a:pt x="130" y="65"/>
                </a:lnTo>
                <a:lnTo>
                  <a:pt x="130" y="65"/>
                </a:lnTo>
                <a:close/>
                <a:moveTo>
                  <a:pt x="160" y="265"/>
                </a:moveTo>
                <a:lnTo>
                  <a:pt x="160" y="265"/>
                </a:lnTo>
                <a:lnTo>
                  <a:pt x="160" y="265"/>
                </a:lnTo>
                <a:lnTo>
                  <a:pt x="160" y="265"/>
                </a:lnTo>
                <a:lnTo>
                  <a:pt x="164" y="262"/>
                </a:lnTo>
                <a:lnTo>
                  <a:pt x="169" y="257"/>
                </a:lnTo>
                <a:lnTo>
                  <a:pt x="169" y="257"/>
                </a:lnTo>
                <a:lnTo>
                  <a:pt x="171" y="256"/>
                </a:lnTo>
                <a:lnTo>
                  <a:pt x="171" y="256"/>
                </a:lnTo>
                <a:lnTo>
                  <a:pt x="174" y="248"/>
                </a:lnTo>
                <a:lnTo>
                  <a:pt x="174" y="248"/>
                </a:lnTo>
                <a:lnTo>
                  <a:pt x="174" y="243"/>
                </a:lnTo>
                <a:lnTo>
                  <a:pt x="174" y="243"/>
                </a:lnTo>
                <a:lnTo>
                  <a:pt x="174" y="243"/>
                </a:lnTo>
                <a:lnTo>
                  <a:pt x="174" y="243"/>
                </a:lnTo>
                <a:lnTo>
                  <a:pt x="172" y="246"/>
                </a:lnTo>
                <a:lnTo>
                  <a:pt x="171" y="248"/>
                </a:lnTo>
                <a:lnTo>
                  <a:pt x="171" y="248"/>
                </a:lnTo>
                <a:lnTo>
                  <a:pt x="169" y="249"/>
                </a:lnTo>
                <a:lnTo>
                  <a:pt x="169" y="249"/>
                </a:lnTo>
                <a:lnTo>
                  <a:pt x="167" y="251"/>
                </a:lnTo>
                <a:lnTo>
                  <a:pt x="167" y="251"/>
                </a:lnTo>
                <a:lnTo>
                  <a:pt x="167" y="253"/>
                </a:lnTo>
                <a:lnTo>
                  <a:pt x="167" y="253"/>
                </a:lnTo>
                <a:lnTo>
                  <a:pt x="166" y="256"/>
                </a:lnTo>
                <a:lnTo>
                  <a:pt x="163" y="257"/>
                </a:lnTo>
                <a:lnTo>
                  <a:pt x="163" y="257"/>
                </a:lnTo>
                <a:lnTo>
                  <a:pt x="161" y="259"/>
                </a:lnTo>
                <a:lnTo>
                  <a:pt x="161" y="259"/>
                </a:lnTo>
                <a:lnTo>
                  <a:pt x="161" y="262"/>
                </a:lnTo>
                <a:lnTo>
                  <a:pt x="160" y="265"/>
                </a:lnTo>
                <a:lnTo>
                  <a:pt x="160" y="265"/>
                </a:lnTo>
                <a:close/>
                <a:moveTo>
                  <a:pt x="65" y="24"/>
                </a:moveTo>
                <a:lnTo>
                  <a:pt x="65" y="24"/>
                </a:lnTo>
                <a:lnTo>
                  <a:pt x="65" y="24"/>
                </a:lnTo>
                <a:lnTo>
                  <a:pt x="65" y="24"/>
                </a:lnTo>
                <a:lnTo>
                  <a:pt x="57" y="27"/>
                </a:lnTo>
                <a:lnTo>
                  <a:pt x="57" y="27"/>
                </a:lnTo>
                <a:lnTo>
                  <a:pt x="55" y="27"/>
                </a:lnTo>
                <a:lnTo>
                  <a:pt x="55" y="27"/>
                </a:lnTo>
                <a:lnTo>
                  <a:pt x="44" y="46"/>
                </a:lnTo>
                <a:lnTo>
                  <a:pt x="44" y="46"/>
                </a:lnTo>
                <a:lnTo>
                  <a:pt x="44" y="46"/>
                </a:lnTo>
                <a:lnTo>
                  <a:pt x="44" y="46"/>
                </a:lnTo>
                <a:lnTo>
                  <a:pt x="54" y="35"/>
                </a:lnTo>
                <a:lnTo>
                  <a:pt x="65" y="24"/>
                </a:lnTo>
                <a:lnTo>
                  <a:pt x="65" y="24"/>
                </a:lnTo>
                <a:lnTo>
                  <a:pt x="65" y="24"/>
                </a:lnTo>
                <a:lnTo>
                  <a:pt x="65" y="24"/>
                </a:lnTo>
                <a:lnTo>
                  <a:pt x="65" y="24"/>
                </a:lnTo>
                <a:lnTo>
                  <a:pt x="65" y="24"/>
                </a:lnTo>
                <a:close/>
                <a:moveTo>
                  <a:pt x="16" y="85"/>
                </a:moveTo>
                <a:lnTo>
                  <a:pt x="16" y="85"/>
                </a:lnTo>
                <a:lnTo>
                  <a:pt x="16" y="85"/>
                </a:lnTo>
                <a:lnTo>
                  <a:pt x="16" y="85"/>
                </a:lnTo>
                <a:lnTo>
                  <a:pt x="19" y="81"/>
                </a:lnTo>
                <a:lnTo>
                  <a:pt x="21" y="76"/>
                </a:lnTo>
                <a:lnTo>
                  <a:pt x="21" y="76"/>
                </a:lnTo>
                <a:lnTo>
                  <a:pt x="22" y="73"/>
                </a:lnTo>
                <a:lnTo>
                  <a:pt x="22" y="73"/>
                </a:lnTo>
                <a:lnTo>
                  <a:pt x="22" y="70"/>
                </a:lnTo>
                <a:lnTo>
                  <a:pt x="22" y="70"/>
                </a:lnTo>
                <a:lnTo>
                  <a:pt x="22" y="68"/>
                </a:lnTo>
                <a:lnTo>
                  <a:pt x="22" y="68"/>
                </a:lnTo>
                <a:lnTo>
                  <a:pt x="24" y="66"/>
                </a:lnTo>
                <a:lnTo>
                  <a:pt x="25" y="68"/>
                </a:lnTo>
                <a:lnTo>
                  <a:pt x="25" y="68"/>
                </a:lnTo>
                <a:lnTo>
                  <a:pt x="25" y="68"/>
                </a:lnTo>
                <a:lnTo>
                  <a:pt x="25" y="68"/>
                </a:lnTo>
                <a:lnTo>
                  <a:pt x="29" y="62"/>
                </a:lnTo>
                <a:lnTo>
                  <a:pt x="29" y="62"/>
                </a:lnTo>
                <a:lnTo>
                  <a:pt x="29" y="60"/>
                </a:lnTo>
                <a:lnTo>
                  <a:pt x="29" y="59"/>
                </a:lnTo>
                <a:lnTo>
                  <a:pt x="29" y="59"/>
                </a:lnTo>
                <a:lnTo>
                  <a:pt x="29" y="59"/>
                </a:lnTo>
                <a:lnTo>
                  <a:pt x="29" y="59"/>
                </a:lnTo>
                <a:lnTo>
                  <a:pt x="25" y="62"/>
                </a:lnTo>
                <a:lnTo>
                  <a:pt x="25" y="62"/>
                </a:lnTo>
                <a:lnTo>
                  <a:pt x="25" y="63"/>
                </a:lnTo>
                <a:lnTo>
                  <a:pt x="22" y="63"/>
                </a:lnTo>
                <a:lnTo>
                  <a:pt x="22" y="63"/>
                </a:lnTo>
                <a:lnTo>
                  <a:pt x="18" y="74"/>
                </a:lnTo>
                <a:lnTo>
                  <a:pt x="16" y="85"/>
                </a:lnTo>
                <a:lnTo>
                  <a:pt x="16" y="85"/>
                </a:lnTo>
                <a:close/>
                <a:moveTo>
                  <a:pt x="32" y="43"/>
                </a:moveTo>
                <a:lnTo>
                  <a:pt x="32" y="43"/>
                </a:lnTo>
                <a:lnTo>
                  <a:pt x="32" y="43"/>
                </a:lnTo>
                <a:lnTo>
                  <a:pt x="32" y="43"/>
                </a:lnTo>
                <a:lnTo>
                  <a:pt x="32" y="43"/>
                </a:lnTo>
                <a:lnTo>
                  <a:pt x="32" y="43"/>
                </a:lnTo>
                <a:lnTo>
                  <a:pt x="35" y="37"/>
                </a:lnTo>
                <a:lnTo>
                  <a:pt x="35" y="37"/>
                </a:lnTo>
                <a:lnTo>
                  <a:pt x="43" y="29"/>
                </a:lnTo>
                <a:lnTo>
                  <a:pt x="49" y="22"/>
                </a:lnTo>
                <a:lnTo>
                  <a:pt x="49" y="22"/>
                </a:lnTo>
                <a:lnTo>
                  <a:pt x="51" y="22"/>
                </a:lnTo>
                <a:lnTo>
                  <a:pt x="51" y="22"/>
                </a:lnTo>
                <a:lnTo>
                  <a:pt x="41" y="25"/>
                </a:lnTo>
                <a:lnTo>
                  <a:pt x="41" y="25"/>
                </a:lnTo>
                <a:lnTo>
                  <a:pt x="40" y="27"/>
                </a:lnTo>
                <a:lnTo>
                  <a:pt x="40" y="27"/>
                </a:lnTo>
                <a:lnTo>
                  <a:pt x="30" y="37"/>
                </a:lnTo>
                <a:lnTo>
                  <a:pt x="30" y="37"/>
                </a:lnTo>
                <a:lnTo>
                  <a:pt x="30" y="38"/>
                </a:lnTo>
                <a:lnTo>
                  <a:pt x="30" y="38"/>
                </a:lnTo>
                <a:lnTo>
                  <a:pt x="32" y="38"/>
                </a:lnTo>
                <a:lnTo>
                  <a:pt x="32" y="41"/>
                </a:lnTo>
                <a:lnTo>
                  <a:pt x="32" y="41"/>
                </a:lnTo>
                <a:lnTo>
                  <a:pt x="32" y="43"/>
                </a:lnTo>
                <a:lnTo>
                  <a:pt x="32" y="43"/>
                </a:lnTo>
                <a:close/>
                <a:moveTo>
                  <a:pt x="77" y="57"/>
                </a:moveTo>
                <a:lnTo>
                  <a:pt x="77" y="57"/>
                </a:lnTo>
                <a:lnTo>
                  <a:pt x="74" y="54"/>
                </a:lnTo>
                <a:lnTo>
                  <a:pt x="74" y="54"/>
                </a:lnTo>
                <a:lnTo>
                  <a:pt x="68" y="59"/>
                </a:lnTo>
                <a:lnTo>
                  <a:pt x="68" y="59"/>
                </a:lnTo>
                <a:lnTo>
                  <a:pt x="68" y="59"/>
                </a:lnTo>
                <a:lnTo>
                  <a:pt x="68" y="59"/>
                </a:lnTo>
                <a:lnTo>
                  <a:pt x="68" y="63"/>
                </a:lnTo>
                <a:lnTo>
                  <a:pt x="68" y="63"/>
                </a:lnTo>
                <a:lnTo>
                  <a:pt x="73" y="63"/>
                </a:lnTo>
                <a:lnTo>
                  <a:pt x="73" y="63"/>
                </a:lnTo>
                <a:lnTo>
                  <a:pt x="74" y="62"/>
                </a:lnTo>
                <a:lnTo>
                  <a:pt x="74" y="62"/>
                </a:lnTo>
                <a:lnTo>
                  <a:pt x="76" y="59"/>
                </a:lnTo>
                <a:lnTo>
                  <a:pt x="76" y="59"/>
                </a:lnTo>
                <a:lnTo>
                  <a:pt x="77" y="57"/>
                </a:lnTo>
                <a:lnTo>
                  <a:pt x="77" y="57"/>
                </a:lnTo>
                <a:close/>
                <a:moveTo>
                  <a:pt x="131" y="104"/>
                </a:moveTo>
                <a:lnTo>
                  <a:pt x="131" y="104"/>
                </a:lnTo>
                <a:lnTo>
                  <a:pt x="131" y="104"/>
                </a:lnTo>
                <a:lnTo>
                  <a:pt x="131" y="104"/>
                </a:lnTo>
                <a:lnTo>
                  <a:pt x="142" y="92"/>
                </a:lnTo>
                <a:lnTo>
                  <a:pt x="142" y="92"/>
                </a:lnTo>
                <a:lnTo>
                  <a:pt x="145" y="89"/>
                </a:lnTo>
                <a:lnTo>
                  <a:pt x="145" y="89"/>
                </a:lnTo>
                <a:lnTo>
                  <a:pt x="152" y="84"/>
                </a:lnTo>
                <a:lnTo>
                  <a:pt x="156" y="79"/>
                </a:lnTo>
                <a:lnTo>
                  <a:pt x="156" y="79"/>
                </a:lnTo>
                <a:lnTo>
                  <a:pt x="158" y="79"/>
                </a:lnTo>
                <a:lnTo>
                  <a:pt x="158" y="79"/>
                </a:lnTo>
                <a:lnTo>
                  <a:pt x="158" y="79"/>
                </a:lnTo>
                <a:lnTo>
                  <a:pt x="158" y="79"/>
                </a:lnTo>
                <a:lnTo>
                  <a:pt x="155" y="81"/>
                </a:lnTo>
                <a:lnTo>
                  <a:pt x="155" y="81"/>
                </a:lnTo>
                <a:lnTo>
                  <a:pt x="147" y="85"/>
                </a:lnTo>
                <a:lnTo>
                  <a:pt x="147" y="85"/>
                </a:lnTo>
                <a:lnTo>
                  <a:pt x="136" y="96"/>
                </a:lnTo>
                <a:lnTo>
                  <a:pt x="136" y="96"/>
                </a:lnTo>
                <a:lnTo>
                  <a:pt x="134" y="100"/>
                </a:lnTo>
                <a:lnTo>
                  <a:pt x="134" y="100"/>
                </a:lnTo>
                <a:lnTo>
                  <a:pt x="133" y="101"/>
                </a:lnTo>
                <a:lnTo>
                  <a:pt x="133" y="101"/>
                </a:lnTo>
                <a:lnTo>
                  <a:pt x="130" y="103"/>
                </a:lnTo>
                <a:lnTo>
                  <a:pt x="130" y="103"/>
                </a:lnTo>
                <a:lnTo>
                  <a:pt x="131" y="104"/>
                </a:lnTo>
                <a:lnTo>
                  <a:pt x="131" y="104"/>
                </a:lnTo>
                <a:close/>
                <a:moveTo>
                  <a:pt x="212" y="114"/>
                </a:moveTo>
                <a:lnTo>
                  <a:pt x="212" y="114"/>
                </a:lnTo>
                <a:lnTo>
                  <a:pt x="212" y="114"/>
                </a:lnTo>
                <a:lnTo>
                  <a:pt x="212" y="114"/>
                </a:lnTo>
                <a:lnTo>
                  <a:pt x="212" y="114"/>
                </a:lnTo>
                <a:lnTo>
                  <a:pt x="212" y="114"/>
                </a:lnTo>
                <a:lnTo>
                  <a:pt x="210" y="125"/>
                </a:lnTo>
                <a:lnTo>
                  <a:pt x="210" y="125"/>
                </a:lnTo>
                <a:lnTo>
                  <a:pt x="202" y="149"/>
                </a:lnTo>
                <a:lnTo>
                  <a:pt x="202" y="149"/>
                </a:lnTo>
                <a:lnTo>
                  <a:pt x="202" y="150"/>
                </a:lnTo>
                <a:lnTo>
                  <a:pt x="202" y="150"/>
                </a:lnTo>
                <a:lnTo>
                  <a:pt x="204" y="149"/>
                </a:lnTo>
                <a:lnTo>
                  <a:pt x="204" y="149"/>
                </a:lnTo>
                <a:lnTo>
                  <a:pt x="208" y="137"/>
                </a:lnTo>
                <a:lnTo>
                  <a:pt x="208" y="137"/>
                </a:lnTo>
                <a:lnTo>
                  <a:pt x="210" y="130"/>
                </a:lnTo>
                <a:lnTo>
                  <a:pt x="212" y="122"/>
                </a:lnTo>
                <a:lnTo>
                  <a:pt x="212" y="122"/>
                </a:lnTo>
                <a:lnTo>
                  <a:pt x="212" y="114"/>
                </a:lnTo>
                <a:lnTo>
                  <a:pt x="212" y="114"/>
                </a:lnTo>
                <a:close/>
                <a:moveTo>
                  <a:pt x="68" y="21"/>
                </a:moveTo>
                <a:lnTo>
                  <a:pt x="68" y="21"/>
                </a:lnTo>
                <a:lnTo>
                  <a:pt x="70" y="22"/>
                </a:lnTo>
                <a:lnTo>
                  <a:pt x="70" y="24"/>
                </a:lnTo>
                <a:lnTo>
                  <a:pt x="70" y="24"/>
                </a:lnTo>
                <a:lnTo>
                  <a:pt x="68" y="25"/>
                </a:lnTo>
                <a:lnTo>
                  <a:pt x="68" y="25"/>
                </a:lnTo>
                <a:lnTo>
                  <a:pt x="68" y="25"/>
                </a:lnTo>
                <a:lnTo>
                  <a:pt x="68" y="25"/>
                </a:lnTo>
                <a:lnTo>
                  <a:pt x="76" y="22"/>
                </a:lnTo>
                <a:lnTo>
                  <a:pt x="76" y="22"/>
                </a:lnTo>
                <a:lnTo>
                  <a:pt x="76" y="22"/>
                </a:lnTo>
                <a:lnTo>
                  <a:pt x="76" y="22"/>
                </a:lnTo>
                <a:lnTo>
                  <a:pt x="81" y="18"/>
                </a:lnTo>
                <a:lnTo>
                  <a:pt x="81" y="18"/>
                </a:lnTo>
                <a:lnTo>
                  <a:pt x="81" y="18"/>
                </a:lnTo>
                <a:lnTo>
                  <a:pt x="81" y="18"/>
                </a:lnTo>
                <a:lnTo>
                  <a:pt x="73" y="18"/>
                </a:lnTo>
                <a:lnTo>
                  <a:pt x="73" y="18"/>
                </a:lnTo>
                <a:lnTo>
                  <a:pt x="73" y="18"/>
                </a:lnTo>
                <a:lnTo>
                  <a:pt x="73" y="18"/>
                </a:lnTo>
                <a:lnTo>
                  <a:pt x="70" y="21"/>
                </a:lnTo>
                <a:lnTo>
                  <a:pt x="70" y="21"/>
                </a:lnTo>
                <a:lnTo>
                  <a:pt x="68" y="21"/>
                </a:lnTo>
                <a:lnTo>
                  <a:pt x="68" y="21"/>
                </a:lnTo>
                <a:close/>
                <a:moveTo>
                  <a:pt x="122" y="95"/>
                </a:moveTo>
                <a:lnTo>
                  <a:pt x="122" y="95"/>
                </a:lnTo>
                <a:lnTo>
                  <a:pt x="120" y="76"/>
                </a:lnTo>
                <a:lnTo>
                  <a:pt x="120" y="76"/>
                </a:lnTo>
                <a:lnTo>
                  <a:pt x="118" y="78"/>
                </a:lnTo>
                <a:lnTo>
                  <a:pt x="118" y="78"/>
                </a:lnTo>
                <a:lnTo>
                  <a:pt x="118" y="79"/>
                </a:lnTo>
                <a:lnTo>
                  <a:pt x="118" y="79"/>
                </a:lnTo>
                <a:lnTo>
                  <a:pt x="118" y="89"/>
                </a:lnTo>
                <a:lnTo>
                  <a:pt x="118" y="89"/>
                </a:lnTo>
                <a:lnTo>
                  <a:pt x="118" y="90"/>
                </a:lnTo>
                <a:lnTo>
                  <a:pt x="118" y="90"/>
                </a:lnTo>
                <a:lnTo>
                  <a:pt x="122" y="95"/>
                </a:lnTo>
                <a:lnTo>
                  <a:pt x="122" y="95"/>
                </a:lnTo>
                <a:close/>
                <a:moveTo>
                  <a:pt x="182" y="218"/>
                </a:moveTo>
                <a:lnTo>
                  <a:pt x="182" y="218"/>
                </a:lnTo>
                <a:lnTo>
                  <a:pt x="182" y="218"/>
                </a:lnTo>
                <a:lnTo>
                  <a:pt x="182" y="218"/>
                </a:lnTo>
                <a:lnTo>
                  <a:pt x="180" y="219"/>
                </a:lnTo>
                <a:lnTo>
                  <a:pt x="180" y="219"/>
                </a:lnTo>
                <a:lnTo>
                  <a:pt x="178" y="229"/>
                </a:lnTo>
                <a:lnTo>
                  <a:pt x="178" y="229"/>
                </a:lnTo>
                <a:lnTo>
                  <a:pt x="178" y="232"/>
                </a:lnTo>
                <a:lnTo>
                  <a:pt x="178" y="232"/>
                </a:lnTo>
                <a:lnTo>
                  <a:pt x="177" y="243"/>
                </a:lnTo>
                <a:lnTo>
                  <a:pt x="177" y="243"/>
                </a:lnTo>
                <a:lnTo>
                  <a:pt x="177" y="246"/>
                </a:lnTo>
                <a:lnTo>
                  <a:pt x="177" y="246"/>
                </a:lnTo>
                <a:lnTo>
                  <a:pt x="177" y="245"/>
                </a:lnTo>
                <a:lnTo>
                  <a:pt x="177" y="245"/>
                </a:lnTo>
                <a:lnTo>
                  <a:pt x="180" y="237"/>
                </a:lnTo>
                <a:lnTo>
                  <a:pt x="180" y="237"/>
                </a:lnTo>
                <a:lnTo>
                  <a:pt x="180" y="229"/>
                </a:lnTo>
                <a:lnTo>
                  <a:pt x="180" y="229"/>
                </a:lnTo>
                <a:lnTo>
                  <a:pt x="182" y="218"/>
                </a:lnTo>
                <a:lnTo>
                  <a:pt x="182" y="218"/>
                </a:lnTo>
                <a:close/>
                <a:moveTo>
                  <a:pt x="188" y="142"/>
                </a:moveTo>
                <a:lnTo>
                  <a:pt x="188" y="142"/>
                </a:lnTo>
                <a:lnTo>
                  <a:pt x="189" y="142"/>
                </a:lnTo>
                <a:lnTo>
                  <a:pt x="189" y="142"/>
                </a:lnTo>
                <a:lnTo>
                  <a:pt x="196" y="137"/>
                </a:lnTo>
                <a:lnTo>
                  <a:pt x="196" y="137"/>
                </a:lnTo>
                <a:lnTo>
                  <a:pt x="196" y="136"/>
                </a:lnTo>
                <a:lnTo>
                  <a:pt x="196" y="136"/>
                </a:lnTo>
                <a:lnTo>
                  <a:pt x="199" y="130"/>
                </a:lnTo>
                <a:lnTo>
                  <a:pt x="199" y="130"/>
                </a:lnTo>
                <a:lnTo>
                  <a:pt x="201" y="125"/>
                </a:lnTo>
                <a:lnTo>
                  <a:pt x="201" y="125"/>
                </a:lnTo>
                <a:lnTo>
                  <a:pt x="201" y="125"/>
                </a:lnTo>
                <a:lnTo>
                  <a:pt x="201" y="125"/>
                </a:lnTo>
                <a:lnTo>
                  <a:pt x="199" y="123"/>
                </a:lnTo>
                <a:lnTo>
                  <a:pt x="201" y="122"/>
                </a:lnTo>
                <a:lnTo>
                  <a:pt x="201" y="122"/>
                </a:lnTo>
                <a:lnTo>
                  <a:pt x="201" y="120"/>
                </a:lnTo>
                <a:lnTo>
                  <a:pt x="201" y="120"/>
                </a:lnTo>
                <a:lnTo>
                  <a:pt x="196" y="131"/>
                </a:lnTo>
                <a:lnTo>
                  <a:pt x="188" y="142"/>
                </a:lnTo>
                <a:lnTo>
                  <a:pt x="188" y="142"/>
                </a:lnTo>
                <a:close/>
                <a:moveTo>
                  <a:pt x="87" y="37"/>
                </a:moveTo>
                <a:lnTo>
                  <a:pt x="87" y="37"/>
                </a:lnTo>
                <a:lnTo>
                  <a:pt x="92" y="43"/>
                </a:lnTo>
                <a:lnTo>
                  <a:pt x="92" y="43"/>
                </a:lnTo>
                <a:lnTo>
                  <a:pt x="95" y="41"/>
                </a:lnTo>
                <a:lnTo>
                  <a:pt x="95" y="41"/>
                </a:lnTo>
                <a:lnTo>
                  <a:pt x="92" y="32"/>
                </a:lnTo>
                <a:lnTo>
                  <a:pt x="92" y="32"/>
                </a:lnTo>
                <a:lnTo>
                  <a:pt x="89" y="33"/>
                </a:lnTo>
                <a:lnTo>
                  <a:pt x="87" y="37"/>
                </a:lnTo>
                <a:lnTo>
                  <a:pt x="87" y="37"/>
                </a:lnTo>
                <a:close/>
                <a:moveTo>
                  <a:pt x="73" y="52"/>
                </a:moveTo>
                <a:lnTo>
                  <a:pt x="73" y="52"/>
                </a:lnTo>
                <a:lnTo>
                  <a:pt x="73" y="51"/>
                </a:lnTo>
                <a:lnTo>
                  <a:pt x="74" y="49"/>
                </a:lnTo>
                <a:lnTo>
                  <a:pt x="74" y="49"/>
                </a:lnTo>
                <a:lnTo>
                  <a:pt x="74" y="48"/>
                </a:lnTo>
                <a:lnTo>
                  <a:pt x="74" y="48"/>
                </a:lnTo>
                <a:lnTo>
                  <a:pt x="73" y="46"/>
                </a:lnTo>
                <a:lnTo>
                  <a:pt x="71" y="46"/>
                </a:lnTo>
                <a:lnTo>
                  <a:pt x="71" y="46"/>
                </a:lnTo>
                <a:lnTo>
                  <a:pt x="66" y="51"/>
                </a:lnTo>
                <a:lnTo>
                  <a:pt x="66" y="51"/>
                </a:lnTo>
                <a:lnTo>
                  <a:pt x="68" y="52"/>
                </a:lnTo>
                <a:lnTo>
                  <a:pt x="68" y="55"/>
                </a:lnTo>
                <a:lnTo>
                  <a:pt x="68" y="55"/>
                </a:lnTo>
                <a:lnTo>
                  <a:pt x="73" y="52"/>
                </a:lnTo>
                <a:lnTo>
                  <a:pt x="73" y="52"/>
                </a:lnTo>
                <a:close/>
                <a:moveTo>
                  <a:pt x="101" y="71"/>
                </a:moveTo>
                <a:lnTo>
                  <a:pt x="101" y="71"/>
                </a:lnTo>
                <a:lnTo>
                  <a:pt x="101" y="71"/>
                </a:lnTo>
                <a:lnTo>
                  <a:pt x="101" y="71"/>
                </a:lnTo>
                <a:lnTo>
                  <a:pt x="101" y="70"/>
                </a:lnTo>
                <a:lnTo>
                  <a:pt x="103" y="68"/>
                </a:lnTo>
                <a:lnTo>
                  <a:pt x="103" y="68"/>
                </a:lnTo>
                <a:lnTo>
                  <a:pt x="109" y="60"/>
                </a:lnTo>
                <a:lnTo>
                  <a:pt x="109" y="60"/>
                </a:lnTo>
                <a:lnTo>
                  <a:pt x="109" y="60"/>
                </a:lnTo>
                <a:lnTo>
                  <a:pt x="109" y="60"/>
                </a:lnTo>
                <a:lnTo>
                  <a:pt x="96" y="66"/>
                </a:lnTo>
                <a:lnTo>
                  <a:pt x="96" y="66"/>
                </a:lnTo>
                <a:lnTo>
                  <a:pt x="101" y="71"/>
                </a:lnTo>
                <a:lnTo>
                  <a:pt x="101" y="71"/>
                </a:lnTo>
                <a:close/>
                <a:moveTo>
                  <a:pt x="84" y="264"/>
                </a:moveTo>
                <a:lnTo>
                  <a:pt x="84" y="264"/>
                </a:lnTo>
                <a:lnTo>
                  <a:pt x="84" y="264"/>
                </a:lnTo>
                <a:lnTo>
                  <a:pt x="84" y="264"/>
                </a:lnTo>
                <a:lnTo>
                  <a:pt x="85" y="265"/>
                </a:lnTo>
                <a:lnTo>
                  <a:pt x="85" y="265"/>
                </a:lnTo>
                <a:lnTo>
                  <a:pt x="92" y="267"/>
                </a:lnTo>
                <a:lnTo>
                  <a:pt x="92" y="267"/>
                </a:lnTo>
                <a:lnTo>
                  <a:pt x="98" y="268"/>
                </a:lnTo>
                <a:lnTo>
                  <a:pt x="104" y="268"/>
                </a:lnTo>
                <a:lnTo>
                  <a:pt x="104" y="268"/>
                </a:lnTo>
                <a:lnTo>
                  <a:pt x="106" y="268"/>
                </a:lnTo>
                <a:lnTo>
                  <a:pt x="106" y="268"/>
                </a:lnTo>
                <a:lnTo>
                  <a:pt x="107" y="268"/>
                </a:lnTo>
                <a:lnTo>
                  <a:pt x="107" y="268"/>
                </a:lnTo>
                <a:lnTo>
                  <a:pt x="107" y="268"/>
                </a:lnTo>
                <a:lnTo>
                  <a:pt x="107" y="268"/>
                </a:lnTo>
                <a:lnTo>
                  <a:pt x="106" y="268"/>
                </a:lnTo>
                <a:lnTo>
                  <a:pt x="106" y="268"/>
                </a:lnTo>
                <a:lnTo>
                  <a:pt x="95" y="265"/>
                </a:lnTo>
                <a:lnTo>
                  <a:pt x="95" y="265"/>
                </a:lnTo>
                <a:lnTo>
                  <a:pt x="93" y="265"/>
                </a:lnTo>
                <a:lnTo>
                  <a:pt x="93" y="265"/>
                </a:lnTo>
                <a:lnTo>
                  <a:pt x="85" y="264"/>
                </a:lnTo>
                <a:lnTo>
                  <a:pt x="85" y="264"/>
                </a:lnTo>
                <a:lnTo>
                  <a:pt x="84" y="264"/>
                </a:lnTo>
                <a:lnTo>
                  <a:pt x="84" y="264"/>
                </a:lnTo>
                <a:close/>
                <a:moveTo>
                  <a:pt x="101" y="55"/>
                </a:moveTo>
                <a:lnTo>
                  <a:pt x="101" y="55"/>
                </a:lnTo>
                <a:lnTo>
                  <a:pt x="101" y="57"/>
                </a:lnTo>
                <a:lnTo>
                  <a:pt x="101" y="57"/>
                </a:lnTo>
                <a:lnTo>
                  <a:pt x="98" y="60"/>
                </a:lnTo>
                <a:lnTo>
                  <a:pt x="98" y="60"/>
                </a:lnTo>
                <a:lnTo>
                  <a:pt x="96" y="62"/>
                </a:lnTo>
                <a:lnTo>
                  <a:pt x="96" y="63"/>
                </a:lnTo>
                <a:lnTo>
                  <a:pt x="96" y="63"/>
                </a:lnTo>
                <a:lnTo>
                  <a:pt x="107" y="57"/>
                </a:lnTo>
                <a:lnTo>
                  <a:pt x="107" y="57"/>
                </a:lnTo>
                <a:lnTo>
                  <a:pt x="101" y="55"/>
                </a:lnTo>
                <a:lnTo>
                  <a:pt x="101" y="55"/>
                </a:lnTo>
                <a:close/>
                <a:moveTo>
                  <a:pt x="147" y="205"/>
                </a:moveTo>
                <a:lnTo>
                  <a:pt x="147" y="205"/>
                </a:lnTo>
                <a:lnTo>
                  <a:pt x="147" y="207"/>
                </a:lnTo>
                <a:lnTo>
                  <a:pt x="147" y="207"/>
                </a:lnTo>
                <a:lnTo>
                  <a:pt x="155" y="204"/>
                </a:lnTo>
                <a:lnTo>
                  <a:pt x="155" y="204"/>
                </a:lnTo>
                <a:lnTo>
                  <a:pt x="156" y="202"/>
                </a:lnTo>
                <a:lnTo>
                  <a:pt x="156" y="202"/>
                </a:lnTo>
                <a:lnTo>
                  <a:pt x="158" y="201"/>
                </a:lnTo>
                <a:lnTo>
                  <a:pt x="158" y="201"/>
                </a:lnTo>
                <a:lnTo>
                  <a:pt x="155" y="199"/>
                </a:lnTo>
                <a:lnTo>
                  <a:pt x="155" y="199"/>
                </a:lnTo>
                <a:lnTo>
                  <a:pt x="153" y="199"/>
                </a:lnTo>
                <a:lnTo>
                  <a:pt x="150" y="201"/>
                </a:lnTo>
                <a:lnTo>
                  <a:pt x="150" y="201"/>
                </a:lnTo>
                <a:lnTo>
                  <a:pt x="150" y="201"/>
                </a:lnTo>
                <a:lnTo>
                  <a:pt x="150" y="202"/>
                </a:lnTo>
                <a:lnTo>
                  <a:pt x="150" y="202"/>
                </a:lnTo>
                <a:lnTo>
                  <a:pt x="150" y="204"/>
                </a:lnTo>
                <a:lnTo>
                  <a:pt x="150" y="204"/>
                </a:lnTo>
                <a:lnTo>
                  <a:pt x="148" y="205"/>
                </a:lnTo>
                <a:lnTo>
                  <a:pt x="148" y="205"/>
                </a:lnTo>
                <a:lnTo>
                  <a:pt x="147" y="205"/>
                </a:lnTo>
                <a:lnTo>
                  <a:pt x="147" y="205"/>
                </a:lnTo>
                <a:close/>
                <a:moveTo>
                  <a:pt x="70" y="194"/>
                </a:moveTo>
                <a:lnTo>
                  <a:pt x="70" y="194"/>
                </a:lnTo>
                <a:lnTo>
                  <a:pt x="70" y="194"/>
                </a:lnTo>
                <a:lnTo>
                  <a:pt x="70" y="194"/>
                </a:lnTo>
                <a:lnTo>
                  <a:pt x="71" y="190"/>
                </a:lnTo>
                <a:lnTo>
                  <a:pt x="71" y="190"/>
                </a:lnTo>
                <a:lnTo>
                  <a:pt x="71" y="185"/>
                </a:lnTo>
                <a:lnTo>
                  <a:pt x="71" y="185"/>
                </a:lnTo>
                <a:lnTo>
                  <a:pt x="70" y="182"/>
                </a:lnTo>
                <a:lnTo>
                  <a:pt x="70" y="182"/>
                </a:lnTo>
                <a:lnTo>
                  <a:pt x="70" y="182"/>
                </a:lnTo>
                <a:lnTo>
                  <a:pt x="70" y="182"/>
                </a:lnTo>
                <a:lnTo>
                  <a:pt x="68" y="183"/>
                </a:lnTo>
                <a:lnTo>
                  <a:pt x="68" y="183"/>
                </a:lnTo>
                <a:lnTo>
                  <a:pt x="66" y="185"/>
                </a:lnTo>
                <a:lnTo>
                  <a:pt x="66" y="188"/>
                </a:lnTo>
                <a:lnTo>
                  <a:pt x="66" y="188"/>
                </a:lnTo>
                <a:lnTo>
                  <a:pt x="70" y="194"/>
                </a:lnTo>
                <a:lnTo>
                  <a:pt x="70" y="194"/>
                </a:lnTo>
                <a:close/>
                <a:moveTo>
                  <a:pt x="130" y="48"/>
                </a:moveTo>
                <a:lnTo>
                  <a:pt x="130" y="48"/>
                </a:lnTo>
                <a:lnTo>
                  <a:pt x="130" y="48"/>
                </a:lnTo>
                <a:lnTo>
                  <a:pt x="130" y="48"/>
                </a:lnTo>
                <a:lnTo>
                  <a:pt x="128" y="49"/>
                </a:lnTo>
                <a:lnTo>
                  <a:pt x="128" y="49"/>
                </a:lnTo>
                <a:lnTo>
                  <a:pt x="126" y="51"/>
                </a:lnTo>
                <a:lnTo>
                  <a:pt x="126" y="51"/>
                </a:lnTo>
                <a:lnTo>
                  <a:pt x="123" y="52"/>
                </a:lnTo>
                <a:lnTo>
                  <a:pt x="123" y="52"/>
                </a:lnTo>
                <a:lnTo>
                  <a:pt x="120" y="55"/>
                </a:lnTo>
                <a:lnTo>
                  <a:pt x="120" y="55"/>
                </a:lnTo>
                <a:lnTo>
                  <a:pt x="122" y="57"/>
                </a:lnTo>
                <a:lnTo>
                  <a:pt x="122" y="57"/>
                </a:lnTo>
                <a:lnTo>
                  <a:pt x="128" y="54"/>
                </a:lnTo>
                <a:lnTo>
                  <a:pt x="128" y="54"/>
                </a:lnTo>
                <a:lnTo>
                  <a:pt x="128" y="52"/>
                </a:lnTo>
                <a:lnTo>
                  <a:pt x="128" y="52"/>
                </a:lnTo>
                <a:lnTo>
                  <a:pt x="130" y="48"/>
                </a:lnTo>
                <a:lnTo>
                  <a:pt x="130" y="48"/>
                </a:lnTo>
                <a:close/>
                <a:moveTo>
                  <a:pt x="120" y="18"/>
                </a:moveTo>
                <a:lnTo>
                  <a:pt x="120" y="18"/>
                </a:lnTo>
                <a:lnTo>
                  <a:pt x="128" y="19"/>
                </a:lnTo>
                <a:lnTo>
                  <a:pt x="128" y="19"/>
                </a:lnTo>
                <a:lnTo>
                  <a:pt x="128" y="18"/>
                </a:lnTo>
                <a:lnTo>
                  <a:pt x="128" y="18"/>
                </a:lnTo>
                <a:lnTo>
                  <a:pt x="126" y="16"/>
                </a:lnTo>
                <a:lnTo>
                  <a:pt x="126" y="14"/>
                </a:lnTo>
                <a:lnTo>
                  <a:pt x="126" y="14"/>
                </a:lnTo>
                <a:lnTo>
                  <a:pt x="120" y="14"/>
                </a:lnTo>
                <a:lnTo>
                  <a:pt x="120" y="14"/>
                </a:lnTo>
                <a:lnTo>
                  <a:pt x="120" y="18"/>
                </a:lnTo>
                <a:lnTo>
                  <a:pt x="120" y="18"/>
                </a:lnTo>
                <a:close/>
                <a:moveTo>
                  <a:pt x="160" y="22"/>
                </a:moveTo>
                <a:lnTo>
                  <a:pt x="160" y="22"/>
                </a:lnTo>
                <a:lnTo>
                  <a:pt x="161" y="21"/>
                </a:lnTo>
                <a:lnTo>
                  <a:pt x="161" y="21"/>
                </a:lnTo>
                <a:lnTo>
                  <a:pt x="161" y="19"/>
                </a:lnTo>
                <a:lnTo>
                  <a:pt x="161" y="19"/>
                </a:lnTo>
                <a:lnTo>
                  <a:pt x="155" y="18"/>
                </a:lnTo>
                <a:lnTo>
                  <a:pt x="148" y="16"/>
                </a:lnTo>
                <a:lnTo>
                  <a:pt x="148" y="16"/>
                </a:lnTo>
                <a:lnTo>
                  <a:pt x="152" y="18"/>
                </a:lnTo>
                <a:lnTo>
                  <a:pt x="152" y="18"/>
                </a:lnTo>
                <a:lnTo>
                  <a:pt x="160" y="22"/>
                </a:lnTo>
                <a:lnTo>
                  <a:pt x="160" y="22"/>
                </a:lnTo>
                <a:close/>
                <a:moveTo>
                  <a:pt x="191" y="134"/>
                </a:moveTo>
                <a:lnTo>
                  <a:pt x="191" y="134"/>
                </a:lnTo>
                <a:lnTo>
                  <a:pt x="191" y="134"/>
                </a:lnTo>
                <a:lnTo>
                  <a:pt x="191" y="134"/>
                </a:lnTo>
                <a:lnTo>
                  <a:pt x="189" y="134"/>
                </a:lnTo>
                <a:lnTo>
                  <a:pt x="189" y="134"/>
                </a:lnTo>
                <a:lnTo>
                  <a:pt x="185" y="139"/>
                </a:lnTo>
                <a:lnTo>
                  <a:pt x="185" y="139"/>
                </a:lnTo>
                <a:lnTo>
                  <a:pt x="182" y="144"/>
                </a:lnTo>
                <a:lnTo>
                  <a:pt x="182" y="144"/>
                </a:lnTo>
                <a:lnTo>
                  <a:pt x="178" y="150"/>
                </a:lnTo>
                <a:lnTo>
                  <a:pt x="178" y="150"/>
                </a:lnTo>
                <a:lnTo>
                  <a:pt x="178" y="150"/>
                </a:lnTo>
                <a:lnTo>
                  <a:pt x="178" y="150"/>
                </a:lnTo>
                <a:lnTo>
                  <a:pt x="180" y="149"/>
                </a:lnTo>
                <a:lnTo>
                  <a:pt x="182" y="147"/>
                </a:lnTo>
                <a:lnTo>
                  <a:pt x="182" y="147"/>
                </a:lnTo>
                <a:lnTo>
                  <a:pt x="191" y="134"/>
                </a:lnTo>
                <a:lnTo>
                  <a:pt x="191" y="134"/>
                </a:lnTo>
                <a:lnTo>
                  <a:pt x="191" y="134"/>
                </a:lnTo>
                <a:lnTo>
                  <a:pt x="191" y="134"/>
                </a:lnTo>
                <a:close/>
                <a:moveTo>
                  <a:pt x="123" y="101"/>
                </a:moveTo>
                <a:lnTo>
                  <a:pt x="123" y="101"/>
                </a:lnTo>
                <a:lnTo>
                  <a:pt x="120" y="107"/>
                </a:lnTo>
                <a:lnTo>
                  <a:pt x="120" y="115"/>
                </a:lnTo>
                <a:lnTo>
                  <a:pt x="120" y="115"/>
                </a:lnTo>
                <a:lnTo>
                  <a:pt x="122" y="114"/>
                </a:lnTo>
                <a:lnTo>
                  <a:pt x="123" y="114"/>
                </a:lnTo>
                <a:lnTo>
                  <a:pt x="123" y="114"/>
                </a:lnTo>
                <a:lnTo>
                  <a:pt x="123" y="111"/>
                </a:lnTo>
                <a:lnTo>
                  <a:pt x="123" y="111"/>
                </a:lnTo>
                <a:lnTo>
                  <a:pt x="123" y="109"/>
                </a:lnTo>
                <a:lnTo>
                  <a:pt x="123" y="109"/>
                </a:lnTo>
                <a:lnTo>
                  <a:pt x="123" y="106"/>
                </a:lnTo>
                <a:lnTo>
                  <a:pt x="123" y="106"/>
                </a:lnTo>
                <a:lnTo>
                  <a:pt x="123" y="101"/>
                </a:lnTo>
                <a:lnTo>
                  <a:pt x="123" y="101"/>
                </a:lnTo>
                <a:close/>
                <a:moveTo>
                  <a:pt x="27" y="41"/>
                </a:moveTo>
                <a:lnTo>
                  <a:pt x="27" y="41"/>
                </a:lnTo>
                <a:lnTo>
                  <a:pt x="21" y="54"/>
                </a:lnTo>
                <a:lnTo>
                  <a:pt x="16" y="68"/>
                </a:lnTo>
                <a:lnTo>
                  <a:pt x="16" y="68"/>
                </a:lnTo>
                <a:lnTo>
                  <a:pt x="18" y="68"/>
                </a:lnTo>
                <a:lnTo>
                  <a:pt x="18" y="68"/>
                </a:lnTo>
                <a:lnTo>
                  <a:pt x="22" y="57"/>
                </a:lnTo>
                <a:lnTo>
                  <a:pt x="22" y="57"/>
                </a:lnTo>
                <a:lnTo>
                  <a:pt x="22" y="55"/>
                </a:lnTo>
                <a:lnTo>
                  <a:pt x="22" y="55"/>
                </a:lnTo>
                <a:lnTo>
                  <a:pt x="27" y="43"/>
                </a:lnTo>
                <a:lnTo>
                  <a:pt x="27" y="43"/>
                </a:lnTo>
                <a:lnTo>
                  <a:pt x="27" y="41"/>
                </a:lnTo>
                <a:lnTo>
                  <a:pt x="27" y="41"/>
                </a:lnTo>
                <a:close/>
                <a:moveTo>
                  <a:pt x="55" y="257"/>
                </a:moveTo>
                <a:lnTo>
                  <a:pt x="55" y="257"/>
                </a:lnTo>
                <a:lnTo>
                  <a:pt x="55" y="257"/>
                </a:lnTo>
                <a:lnTo>
                  <a:pt x="55" y="257"/>
                </a:lnTo>
                <a:lnTo>
                  <a:pt x="55" y="256"/>
                </a:lnTo>
                <a:lnTo>
                  <a:pt x="55" y="256"/>
                </a:lnTo>
                <a:lnTo>
                  <a:pt x="54" y="253"/>
                </a:lnTo>
                <a:lnTo>
                  <a:pt x="51" y="251"/>
                </a:lnTo>
                <a:lnTo>
                  <a:pt x="51" y="251"/>
                </a:lnTo>
                <a:lnTo>
                  <a:pt x="49" y="249"/>
                </a:lnTo>
                <a:lnTo>
                  <a:pt x="49" y="249"/>
                </a:lnTo>
                <a:lnTo>
                  <a:pt x="51" y="248"/>
                </a:lnTo>
                <a:lnTo>
                  <a:pt x="51" y="248"/>
                </a:lnTo>
                <a:lnTo>
                  <a:pt x="51" y="248"/>
                </a:lnTo>
                <a:lnTo>
                  <a:pt x="51" y="248"/>
                </a:lnTo>
                <a:lnTo>
                  <a:pt x="48" y="237"/>
                </a:lnTo>
                <a:lnTo>
                  <a:pt x="48" y="237"/>
                </a:lnTo>
                <a:lnTo>
                  <a:pt x="48" y="246"/>
                </a:lnTo>
                <a:lnTo>
                  <a:pt x="48" y="246"/>
                </a:lnTo>
                <a:lnTo>
                  <a:pt x="49" y="249"/>
                </a:lnTo>
                <a:lnTo>
                  <a:pt x="51" y="253"/>
                </a:lnTo>
                <a:lnTo>
                  <a:pt x="51" y="253"/>
                </a:lnTo>
                <a:lnTo>
                  <a:pt x="55" y="257"/>
                </a:lnTo>
                <a:lnTo>
                  <a:pt x="55" y="257"/>
                </a:lnTo>
                <a:close/>
                <a:moveTo>
                  <a:pt x="155" y="246"/>
                </a:moveTo>
                <a:lnTo>
                  <a:pt x="155" y="246"/>
                </a:lnTo>
                <a:lnTo>
                  <a:pt x="155" y="245"/>
                </a:lnTo>
                <a:lnTo>
                  <a:pt x="155" y="245"/>
                </a:lnTo>
                <a:lnTo>
                  <a:pt x="148" y="254"/>
                </a:lnTo>
                <a:lnTo>
                  <a:pt x="148" y="254"/>
                </a:lnTo>
                <a:lnTo>
                  <a:pt x="150" y="257"/>
                </a:lnTo>
                <a:lnTo>
                  <a:pt x="150" y="257"/>
                </a:lnTo>
                <a:lnTo>
                  <a:pt x="152" y="257"/>
                </a:lnTo>
                <a:lnTo>
                  <a:pt x="152" y="257"/>
                </a:lnTo>
                <a:lnTo>
                  <a:pt x="152" y="256"/>
                </a:lnTo>
                <a:lnTo>
                  <a:pt x="152" y="256"/>
                </a:lnTo>
                <a:lnTo>
                  <a:pt x="152" y="256"/>
                </a:lnTo>
                <a:lnTo>
                  <a:pt x="152" y="256"/>
                </a:lnTo>
                <a:lnTo>
                  <a:pt x="155" y="248"/>
                </a:lnTo>
                <a:lnTo>
                  <a:pt x="155" y="248"/>
                </a:lnTo>
                <a:lnTo>
                  <a:pt x="155" y="246"/>
                </a:lnTo>
                <a:lnTo>
                  <a:pt x="155" y="246"/>
                </a:lnTo>
                <a:close/>
                <a:moveTo>
                  <a:pt x="115" y="7"/>
                </a:moveTo>
                <a:lnTo>
                  <a:pt x="115" y="7"/>
                </a:lnTo>
                <a:lnTo>
                  <a:pt x="115" y="7"/>
                </a:lnTo>
                <a:lnTo>
                  <a:pt x="115" y="7"/>
                </a:lnTo>
                <a:lnTo>
                  <a:pt x="123" y="7"/>
                </a:lnTo>
                <a:lnTo>
                  <a:pt x="123" y="7"/>
                </a:lnTo>
                <a:lnTo>
                  <a:pt x="136" y="8"/>
                </a:lnTo>
                <a:lnTo>
                  <a:pt x="147" y="10"/>
                </a:lnTo>
                <a:lnTo>
                  <a:pt x="147" y="10"/>
                </a:lnTo>
                <a:lnTo>
                  <a:pt x="148" y="10"/>
                </a:lnTo>
                <a:lnTo>
                  <a:pt x="148" y="10"/>
                </a:lnTo>
                <a:lnTo>
                  <a:pt x="147" y="10"/>
                </a:lnTo>
                <a:lnTo>
                  <a:pt x="147" y="10"/>
                </a:lnTo>
                <a:lnTo>
                  <a:pt x="139" y="7"/>
                </a:lnTo>
                <a:lnTo>
                  <a:pt x="131" y="7"/>
                </a:lnTo>
                <a:lnTo>
                  <a:pt x="131" y="7"/>
                </a:lnTo>
                <a:lnTo>
                  <a:pt x="118" y="7"/>
                </a:lnTo>
                <a:lnTo>
                  <a:pt x="118" y="7"/>
                </a:lnTo>
                <a:lnTo>
                  <a:pt x="115" y="7"/>
                </a:lnTo>
                <a:lnTo>
                  <a:pt x="115" y="7"/>
                </a:lnTo>
                <a:close/>
                <a:moveTo>
                  <a:pt x="114" y="38"/>
                </a:moveTo>
                <a:lnTo>
                  <a:pt x="114" y="38"/>
                </a:lnTo>
                <a:lnTo>
                  <a:pt x="112" y="40"/>
                </a:lnTo>
                <a:lnTo>
                  <a:pt x="112" y="40"/>
                </a:lnTo>
                <a:lnTo>
                  <a:pt x="111" y="41"/>
                </a:lnTo>
                <a:lnTo>
                  <a:pt x="111" y="41"/>
                </a:lnTo>
                <a:lnTo>
                  <a:pt x="112" y="44"/>
                </a:lnTo>
                <a:lnTo>
                  <a:pt x="112" y="44"/>
                </a:lnTo>
                <a:lnTo>
                  <a:pt x="112" y="46"/>
                </a:lnTo>
                <a:lnTo>
                  <a:pt x="112" y="46"/>
                </a:lnTo>
                <a:lnTo>
                  <a:pt x="117" y="43"/>
                </a:lnTo>
                <a:lnTo>
                  <a:pt x="117" y="43"/>
                </a:lnTo>
                <a:lnTo>
                  <a:pt x="117" y="43"/>
                </a:lnTo>
                <a:lnTo>
                  <a:pt x="117" y="41"/>
                </a:lnTo>
                <a:lnTo>
                  <a:pt x="117" y="41"/>
                </a:lnTo>
                <a:lnTo>
                  <a:pt x="114" y="38"/>
                </a:lnTo>
                <a:lnTo>
                  <a:pt x="114" y="38"/>
                </a:lnTo>
                <a:close/>
                <a:moveTo>
                  <a:pt x="30" y="89"/>
                </a:moveTo>
                <a:lnTo>
                  <a:pt x="30" y="89"/>
                </a:lnTo>
                <a:lnTo>
                  <a:pt x="29" y="89"/>
                </a:lnTo>
                <a:lnTo>
                  <a:pt x="29" y="90"/>
                </a:lnTo>
                <a:lnTo>
                  <a:pt x="29" y="90"/>
                </a:lnTo>
                <a:lnTo>
                  <a:pt x="27" y="93"/>
                </a:lnTo>
                <a:lnTo>
                  <a:pt x="27" y="93"/>
                </a:lnTo>
                <a:lnTo>
                  <a:pt x="29" y="100"/>
                </a:lnTo>
                <a:lnTo>
                  <a:pt x="29" y="100"/>
                </a:lnTo>
                <a:lnTo>
                  <a:pt x="30" y="101"/>
                </a:lnTo>
                <a:lnTo>
                  <a:pt x="30" y="101"/>
                </a:lnTo>
                <a:lnTo>
                  <a:pt x="33" y="90"/>
                </a:lnTo>
                <a:lnTo>
                  <a:pt x="33" y="90"/>
                </a:lnTo>
                <a:lnTo>
                  <a:pt x="32" y="92"/>
                </a:lnTo>
                <a:lnTo>
                  <a:pt x="32" y="92"/>
                </a:lnTo>
                <a:lnTo>
                  <a:pt x="32" y="93"/>
                </a:lnTo>
                <a:lnTo>
                  <a:pt x="32" y="93"/>
                </a:lnTo>
                <a:lnTo>
                  <a:pt x="30" y="93"/>
                </a:lnTo>
                <a:lnTo>
                  <a:pt x="30" y="93"/>
                </a:lnTo>
                <a:lnTo>
                  <a:pt x="29" y="92"/>
                </a:lnTo>
                <a:lnTo>
                  <a:pt x="29" y="92"/>
                </a:lnTo>
                <a:lnTo>
                  <a:pt x="30" y="90"/>
                </a:lnTo>
                <a:lnTo>
                  <a:pt x="30" y="90"/>
                </a:lnTo>
                <a:lnTo>
                  <a:pt x="30" y="89"/>
                </a:lnTo>
                <a:lnTo>
                  <a:pt x="30" y="89"/>
                </a:lnTo>
                <a:close/>
                <a:moveTo>
                  <a:pt x="112" y="49"/>
                </a:moveTo>
                <a:lnTo>
                  <a:pt x="112" y="49"/>
                </a:lnTo>
                <a:lnTo>
                  <a:pt x="109" y="51"/>
                </a:lnTo>
                <a:lnTo>
                  <a:pt x="109" y="51"/>
                </a:lnTo>
                <a:lnTo>
                  <a:pt x="109" y="51"/>
                </a:lnTo>
                <a:lnTo>
                  <a:pt x="109" y="51"/>
                </a:lnTo>
                <a:lnTo>
                  <a:pt x="106" y="52"/>
                </a:lnTo>
                <a:lnTo>
                  <a:pt x="106" y="52"/>
                </a:lnTo>
                <a:lnTo>
                  <a:pt x="104" y="54"/>
                </a:lnTo>
                <a:lnTo>
                  <a:pt x="104" y="54"/>
                </a:lnTo>
                <a:lnTo>
                  <a:pt x="111" y="55"/>
                </a:lnTo>
                <a:lnTo>
                  <a:pt x="111" y="55"/>
                </a:lnTo>
                <a:lnTo>
                  <a:pt x="112" y="55"/>
                </a:lnTo>
                <a:lnTo>
                  <a:pt x="112" y="55"/>
                </a:lnTo>
                <a:lnTo>
                  <a:pt x="115" y="54"/>
                </a:lnTo>
                <a:lnTo>
                  <a:pt x="115" y="54"/>
                </a:lnTo>
                <a:lnTo>
                  <a:pt x="112" y="49"/>
                </a:lnTo>
                <a:lnTo>
                  <a:pt x="112" y="49"/>
                </a:lnTo>
                <a:close/>
                <a:moveTo>
                  <a:pt x="85" y="40"/>
                </a:moveTo>
                <a:lnTo>
                  <a:pt x="85" y="40"/>
                </a:lnTo>
                <a:lnTo>
                  <a:pt x="79" y="48"/>
                </a:lnTo>
                <a:lnTo>
                  <a:pt x="79" y="48"/>
                </a:lnTo>
                <a:lnTo>
                  <a:pt x="89" y="43"/>
                </a:lnTo>
                <a:lnTo>
                  <a:pt x="89" y="43"/>
                </a:lnTo>
                <a:lnTo>
                  <a:pt x="85" y="40"/>
                </a:lnTo>
                <a:lnTo>
                  <a:pt x="85" y="40"/>
                </a:lnTo>
                <a:close/>
                <a:moveTo>
                  <a:pt x="103" y="76"/>
                </a:moveTo>
                <a:lnTo>
                  <a:pt x="103" y="76"/>
                </a:lnTo>
                <a:lnTo>
                  <a:pt x="95" y="74"/>
                </a:lnTo>
                <a:lnTo>
                  <a:pt x="95" y="74"/>
                </a:lnTo>
                <a:lnTo>
                  <a:pt x="93" y="78"/>
                </a:lnTo>
                <a:lnTo>
                  <a:pt x="93" y="78"/>
                </a:lnTo>
                <a:lnTo>
                  <a:pt x="95" y="78"/>
                </a:lnTo>
                <a:lnTo>
                  <a:pt x="95" y="78"/>
                </a:lnTo>
                <a:lnTo>
                  <a:pt x="98" y="81"/>
                </a:lnTo>
                <a:lnTo>
                  <a:pt x="98" y="81"/>
                </a:lnTo>
                <a:lnTo>
                  <a:pt x="103" y="76"/>
                </a:lnTo>
                <a:lnTo>
                  <a:pt x="103" y="76"/>
                </a:lnTo>
                <a:close/>
                <a:moveTo>
                  <a:pt x="134" y="131"/>
                </a:moveTo>
                <a:lnTo>
                  <a:pt x="134" y="131"/>
                </a:lnTo>
                <a:lnTo>
                  <a:pt x="134" y="131"/>
                </a:lnTo>
                <a:lnTo>
                  <a:pt x="134" y="131"/>
                </a:lnTo>
                <a:lnTo>
                  <a:pt x="137" y="136"/>
                </a:lnTo>
                <a:lnTo>
                  <a:pt x="137" y="136"/>
                </a:lnTo>
                <a:lnTo>
                  <a:pt x="139" y="139"/>
                </a:lnTo>
                <a:lnTo>
                  <a:pt x="139" y="139"/>
                </a:lnTo>
                <a:lnTo>
                  <a:pt x="148" y="144"/>
                </a:lnTo>
                <a:lnTo>
                  <a:pt x="148" y="144"/>
                </a:lnTo>
                <a:lnTo>
                  <a:pt x="148" y="144"/>
                </a:lnTo>
                <a:lnTo>
                  <a:pt x="148" y="144"/>
                </a:lnTo>
                <a:lnTo>
                  <a:pt x="134" y="131"/>
                </a:lnTo>
                <a:lnTo>
                  <a:pt x="134" y="131"/>
                </a:lnTo>
                <a:close/>
                <a:moveTo>
                  <a:pt x="161" y="174"/>
                </a:moveTo>
                <a:lnTo>
                  <a:pt x="161" y="174"/>
                </a:lnTo>
                <a:lnTo>
                  <a:pt x="163" y="177"/>
                </a:lnTo>
                <a:lnTo>
                  <a:pt x="163" y="177"/>
                </a:lnTo>
                <a:lnTo>
                  <a:pt x="167" y="174"/>
                </a:lnTo>
                <a:lnTo>
                  <a:pt x="167" y="174"/>
                </a:lnTo>
                <a:lnTo>
                  <a:pt x="167" y="174"/>
                </a:lnTo>
                <a:lnTo>
                  <a:pt x="167" y="174"/>
                </a:lnTo>
                <a:lnTo>
                  <a:pt x="169" y="171"/>
                </a:lnTo>
                <a:lnTo>
                  <a:pt x="169" y="171"/>
                </a:lnTo>
                <a:lnTo>
                  <a:pt x="167" y="169"/>
                </a:lnTo>
                <a:lnTo>
                  <a:pt x="167" y="169"/>
                </a:lnTo>
                <a:lnTo>
                  <a:pt x="166" y="169"/>
                </a:lnTo>
                <a:lnTo>
                  <a:pt x="166" y="169"/>
                </a:lnTo>
                <a:lnTo>
                  <a:pt x="166" y="169"/>
                </a:lnTo>
                <a:lnTo>
                  <a:pt x="166" y="169"/>
                </a:lnTo>
                <a:lnTo>
                  <a:pt x="161" y="174"/>
                </a:lnTo>
                <a:lnTo>
                  <a:pt x="161" y="174"/>
                </a:lnTo>
                <a:close/>
                <a:moveTo>
                  <a:pt x="158" y="243"/>
                </a:moveTo>
                <a:lnTo>
                  <a:pt x="158" y="243"/>
                </a:lnTo>
                <a:lnTo>
                  <a:pt x="155" y="256"/>
                </a:lnTo>
                <a:lnTo>
                  <a:pt x="155" y="256"/>
                </a:lnTo>
                <a:lnTo>
                  <a:pt x="156" y="254"/>
                </a:lnTo>
                <a:lnTo>
                  <a:pt x="156" y="254"/>
                </a:lnTo>
                <a:lnTo>
                  <a:pt x="163" y="243"/>
                </a:lnTo>
                <a:lnTo>
                  <a:pt x="163" y="243"/>
                </a:lnTo>
                <a:lnTo>
                  <a:pt x="163" y="243"/>
                </a:lnTo>
                <a:lnTo>
                  <a:pt x="163" y="243"/>
                </a:lnTo>
                <a:lnTo>
                  <a:pt x="163" y="243"/>
                </a:lnTo>
                <a:lnTo>
                  <a:pt x="163" y="243"/>
                </a:lnTo>
                <a:lnTo>
                  <a:pt x="158" y="243"/>
                </a:lnTo>
                <a:lnTo>
                  <a:pt x="158" y="243"/>
                </a:lnTo>
                <a:close/>
                <a:moveTo>
                  <a:pt x="167" y="68"/>
                </a:moveTo>
                <a:lnTo>
                  <a:pt x="167" y="68"/>
                </a:lnTo>
                <a:lnTo>
                  <a:pt x="169" y="57"/>
                </a:lnTo>
                <a:lnTo>
                  <a:pt x="169" y="57"/>
                </a:lnTo>
                <a:lnTo>
                  <a:pt x="167" y="60"/>
                </a:lnTo>
                <a:lnTo>
                  <a:pt x="164" y="62"/>
                </a:lnTo>
                <a:lnTo>
                  <a:pt x="164" y="62"/>
                </a:lnTo>
                <a:lnTo>
                  <a:pt x="166" y="68"/>
                </a:lnTo>
                <a:lnTo>
                  <a:pt x="166" y="68"/>
                </a:lnTo>
                <a:lnTo>
                  <a:pt x="167" y="68"/>
                </a:lnTo>
                <a:lnTo>
                  <a:pt x="167" y="68"/>
                </a:lnTo>
                <a:close/>
                <a:moveTo>
                  <a:pt x="25" y="167"/>
                </a:moveTo>
                <a:lnTo>
                  <a:pt x="25" y="167"/>
                </a:lnTo>
                <a:lnTo>
                  <a:pt x="19" y="150"/>
                </a:lnTo>
                <a:lnTo>
                  <a:pt x="19" y="150"/>
                </a:lnTo>
                <a:lnTo>
                  <a:pt x="18" y="150"/>
                </a:lnTo>
                <a:lnTo>
                  <a:pt x="18" y="150"/>
                </a:lnTo>
                <a:lnTo>
                  <a:pt x="21" y="161"/>
                </a:lnTo>
                <a:lnTo>
                  <a:pt x="25" y="167"/>
                </a:lnTo>
                <a:lnTo>
                  <a:pt x="25" y="167"/>
                </a:lnTo>
                <a:close/>
                <a:moveTo>
                  <a:pt x="134" y="147"/>
                </a:moveTo>
                <a:lnTo>
                  <a:pt x="134" y="147"/>
                </a:lnTo>
                <a:lnTo>
                  <a:pt x="128" y="142"/>
                </a:lnTo>
                <a:lnTo>
                  <a:pt x="128" y="142"/>
                </a:lnTo>
                <a:lnTo>
                  <a:pt x="128" y="144"/>
                </a:lnTo>
                <a:lnTo>
                  <a:pt x="128" y="144"/>
                </a:lnTo>
                <a:lnTo>
                  <a:pt x="128" y="145"/>
                </a:lnTo>
                <a:lnTo>
                  <a:pt x="128" y="145"/>
                </a:lnTo>
                <a:lnTo>
                  <a:pt x="130" y="149"/>
                </a:lnTo>
                <a:lnTo>
                  <a:pt x="131" y="150"/>
                </a:lnTo>
                <a:lnTo>
                  <a:pt x="131" y="150"/>
                </a:lnTo>
                <a:lnTo>
                  <a:pt x="133" y="150"/>
                </a:lnTo>
                <a:lnTo>
                  <a:pt x="134" y="147"/>
                </a:lnTo>
                <a:lnTo>
                  <a:pt x="134" y="147"/>
                </a:lnTo>
                <a:close/>
                <a:moveTo>
                  <a:pt x="95" y="29"/>
                </a:moveTo>
                <a:lnTo>
                  <a:pt x="95" y="29"/>
                </a:lnTo>
                <a:lnTo>
                  <a:pt x="100" y="35"/>
                </a:lnTo>
                <a:lnTo>
                  <a:pt x="100" y="35"/>
                </a:lnTo>
                <a:lnTo>
                  <a:pt x="100" y="33"/>
                </a:lnTo>
                <a:lnTo>
                  <a:pt x="100" y="33"/>
                </a:lnTo>
                <a:lnTo>
                  <a:pt x="98" y="33"/>
                </a:lnTo>
                <a:lnTo>
                  <a:pt x="98" y="33"/>
                </a:lnTo>
                <a:lnTo>
                  <a:pt x="98" y="30"/>
                </a:lnTo>
                <a:lnTo>
                  <a:pt x="101" y="29"/>
                </a:lnTo>
                <a:lnTo>
                  <a:pt x="101" y="29"/>
                </a:lnTo>
                <a:lnTo>
                  <a:pt x="101" y="29"/>
                </a:lnTo>
                <a:lnTo>
                  <a:pt x="101" y="29"/>
                </a:lnTo>
                <a:lnTo>
                  <a:pt x="103" y="29"/>
                </a:lnTo>
                <a:lnTo>
                  <a:pt x="104" y="27"/>
                </a:lnTo>
                <a:lnTo>
                  <a:pt x="104" y="27"/>
                </a:lnTo>
                <a:lnTo>
                  <a:pt x="104" y="25"/>
                </a:lnTo>
                <a:lnTo>
                  <a:pt x="104" y="25"/>
                </a:lnTo>
                <a:lnTo>
                  <a:pt x="106" y="22"/>
                </a:lnTo>
                <a:lnTo>
                  <a:pt x="106" y="22"/>
                </a:lnTo>
                <a:lnTo>
                  <a:pt x="104" y="24"/>
                </a:lnTo>
                <a:lnTo>
                  <a:pt x="104" y="24"/>
                </a:lnTo>
                <a:lnTo>
                  <a:pt x="100" y="27"/>
                </a:lnTo>
                <a:lnTo>
                  <a:pt x="100" y="27"/>
                </a:lnTo>
                <a:lnTo>
                  <a:pt x="95" y="29"/>
                </a:lnTo>
                <a:lnTo>
                  <a:pt x="95" y="29"/>
                </a:lnTo>
                <a:close/>
                <a:moveTo>
                  <a:pt x="188" y="175"/>
                </a:moveTo>
                <a:lnTo>
                  <a:pt x="188" y="175"/>
                </a:lnTo>
                <a:lnTo>
                  <a:pt x="188" y="175"/>
                </a:lnTo>
                <a:lnTo>
                  <a:pt x="188" y="175"/>
                </a:lnTo>
                <a:lnTo>
                  <a:pt x="189" y="174"/>
                </a:lnTo>
                <a:lnTo>
                  <a:pt x="189" y="174"/>
                </a:lnTo>
                <a:lnTo>
                  <a:pt x="194" y="160"/>
                </a:lnTo>
                <a:lnTo>
                  <a:pt x="194" y="160"/>
                </a:lnTo>
                <a:lnTo>
                  <a:pt x="196" y="156"/>
                </a:lnTo>
                <a:lnTo>
                  <a:pt x="196" y="156"/>
                </a:lnTo>
                <a:lnTo>
                  <a:pt x="196" y="156"/>
                </a:lnTo>
                <a:lnTo>
                  <a:pt x="194" y="155"/>
                </a:lnTo>
                <a:lnTo>
                  <a:pt x="194" y="155"/>
                </a:lnTo>
                <a:lnTo>
                  <a:pt x="193" y="160"/>
                </a:lnTo>
                <a:lnTo>
                  <a:pt x="193" y="160"/>
                </a:lnTo>
                <a:lnTo>
                  <a:pt x="189" y="166"/>
                </a:lnTo>
                <a:lnTo>
                  <a:pt x="189" y="166"/>
                </a:lnTo>
                <a:lnTo>
                  <a:pt x="189" y="172"/>
                </a:lnTo>
                <a:lnTo>
                  <a:pt x="189" y="172"/>
                </a:lnTo>
                <a:lnTo>
                  <a:pt x="188" y="175"/>
                </a:lnTo>
                <a:lnTo>
                  <a:pt x="188" y="175"/>
                </a:lnTo>
                <a:close/>
                <a:moveTo>
                  <a:pt x="112" y="87"/>
                </a:moveTo>
                <a:lnTo>
                  <a:pt x="112" y="87"/>
                </a:lnTo>
                <a:lnTo>
                  <a:pt x="112" y="93"/>
                </a:lnTo>
                <a:lnTo>
                  <a:pt x="112" y="93"/>
                </a:lnTo>
                <a:lnTo>
                  <a:pt x="114" y="98"/>
                </a:lnTo>
                <a:lnTo>
                  <a:pt x="115" y="101"/>
                </a:lnTo>
                <a:lnTo>
                  <a:pt x="115" y="101"/>
                </a:lnTo>
                <a:lnTo>
                  <a:pt x="115" y="103"/>
                </a:lnTo>
                <a:lnTo>
                  <a:pt x="115" y="103"/>
                </a:lnTo>
                <a:lnTo>
                  <a:pt x="115" y="101"/>
                </a:lnTo>
                <a:lnTo>
                  <a:pt x="115" y="101"/>
                </a:lnTo>
                <a:lnTo>
                  <a:pt x="115" y="92"/>
                </a:lnTo>
                <a:lnTo>
                  <a:pt x="115" y="92"/>
                </a:lnTo>
                <a:lnTo>
                  <a:pt x="114" y="89"/>
                </a:lnTo>
                <a:lnTo>
                  <a:pt x="112" y="87"/>
                </a:lnTo>
                <a:lnTo>
                  <a:pt x="112" y="87"/>
                </a:lnTo>
                <a:close/>
                <a:moveTo>
                  <a:pt x="171" y="161"/>
                </a:moveTo>
                <a:lnTo>
                  <a:pt x="171" y="161"/>
                </a:lnTo>
                <a:lnTo>
                  <a:pt x="164" y="161"/>
                </a:lnTo>
                <a:lnTo>
                  <a:pt x="164" y="161"/>
                </a:lnTo>
                <a:lnTo>
                  <a:pt x="163" y="161"/>
                </a:lnTo>
                <a:lnTo>
                  <a:pt x="163" y="161"/>
                </a:lnTo>
                <a:lnTo>
                  <a:pt x="160" y="163"/>
                </a:lnTo>
                <a:lnTo>
                  <a:pt x="160" y="163"/>
                </a:lnTo>
                <a:lnTo>
                  <a:pt x="161" y="164"/>
                </a:lnTo>
                <a:lnTo>
                  <a:pt x="161" y="164"/>
                </a:lnTo>
                <a:lnTo>
                  <a:pt x="163" y="164"/>
                </a:lnTo>
                <a:lnTo>
                  <a:pt x="164" y="164"/>
                </a:lnTo>
                <a:lnTo>
                  <a:pt x="164" y="164"/>
                </a:lnTo>
                <a:lnTo>
                  <a:pt x="166" y="164"/>
                </a:lnTo>
                <a:lnTo>
                  <a:pt x="167" y="166"/>
                </a:lnTo>
                <a:lnTo>
                  <a:pt x="167" y="166"/>
                </a:lnTo>
                <a:lnTo>
                  <a:pt x="167" y="166"/>
                </a:lnTo>
                <a:lnTo>
                  <a:pt x="167" y="166"/>
                </a:lnTo>
                <a:lnTo>
                  <a:pt x="167" y="166"/>
                </a:lnTo>
                <a:lnTo>
                  <a:pt x="167" y="166"/>
                </a:lnTo>
                <a:lnTo>
                  <a:pt x="171" y="161"/>
                </a:lnTo>
                <a:lnTo>
                  <a:pt x="171" y="161"/>
                </a:lnTo>
                <a:close/>
                <a:moveTo>
                  <a:pt x="57" y="194"/>
                </a:moveTo>
                <a:lnTo>
                  <a:pt x="57" y="194"/>
                </a:lnTo>
                <a:lnTo>
                  <a:pt x="55" y="197"/>
                </a:lnTo>
                <a:lnTo>
                  <a:pt x="55" y="197"/>
                </a:lnTo>
                <a:lnTo>
                  <a:pt x="55" y="197"/>
                </a:lnTo>
                <a:lnTo>
                  <a:pt x="55" y="197"/>
                </a:lnTo>
                <a:lnTo>
                  <a:pt x="57" y="208"/>
                </a:lnTo>
                <a:lnTo>
                  <a:pt x="57" y="208"/>
                </a:lnTo>
                <a:lnTo>
                  <a:pt x="59" y="208"/>
                </a:lnTo>
                <a:lnTo>
                  <a:pt x="59" y="208"/>
                </a:lnTo>
                <a:lnTo>
                  <a:pt x="59" y="208"/>
                </a:lnTo>
                <a:lnTo>
                  <a:pt x="59" y="208"/>
                </a:lnTo>
                <a:lnTo>
                  <a:pt x="59" y="205"/>
                </a:lnTo>
                <a:lnTo>
                  <a:pt x="59" y="205"/>
                </a:lnTo>
                <a:lnTo>
                  <a:pt x="57" y="202"/>
                </a:lnTo>
                <a:lnTo>
                  <a:pt x="57" y="202"/>
                </a:lnTo>
                <a:lnTo>
                  <a:pt x="59" y="201"/>
                </a:lnTo>
                <a:lnTo>
                  <a:pt x="59" y="201"/>
                </a:lnTo>
                <a:lnTo>
                  <a:pt x="60" y="201"/>
                </a:lnTo>
                <a:lnTo>
                  <a:pt x="60" y="201"/>
                </a:lnTo>
                <a:lnTo>
                  <a:pt x="60" y="201"/>
                </a:lnTo>
                <a:lnTo>
                  <a:pt x="60" y="201"/>
                </a:lnTo>
                <a:lnTo>
                  <a:pt x="62" y="201"/>
                </a:lnTo>
                <a:lnTo>
                  <a:pt x="60" y="201"/>
                </a:lnTo>
                <a:lnTo>
                  <a:pt x="60" y="201"/>
                </a:lnTo>
                <a:lnTo>
                  <a:pt x="57" y="194"/>
                </a:lnTo>
                <a:lnTo>
                  <a:pt x="57" y="194"/>
                </a:lnTo>
                <a:lnTo>
                  <a:pt x="57" y="194"/>
                </a:lnTo>
                <a:lnTo>
                  <a:pt x="57" y="194"/>
                </a:lnTo>
                <a:close/>
                <a:moveTo>
                  <a:pt x="152" y="190"/>
                </a:moveTo>
                <a:lnTo>
                  <a:pt x="152" y="190"/>
                </a:lnTo>
                <a:lnTo>
                  <a:pt x="152" y="196"/>
                </a:lnTo>
                <a:lnTo>
                  <a:pt x="152" y="196"/>
                </a:lnTo>
                <a:lnTo>
                  <a:pt x="156" y="194"/>
                </a:lnTo>
                <a:lnTo>
                  <a:pt x="156" y="194"/>
                </a:lnTo>
                <a:lnTo>
                  <a:pt x="156" y="190"/>
                </a:lnTo>
                <a:lnTo>
                  <a:pt x="156" y="190"/>
                </a:lnTo>
                <a:lnTo>
                  <a:pt x="152" y="190"/>
                </a:lnTo>
                <a:lnTo>
                  <a:pt x="152" y="190"/>
                </a:lnTo>
                <a:close/>
                <a:moveTo>
                  <a:pt x="43" y="87"/>
                </a:moveTo>
                <a:lnTo>
                  <a:pt x="43" y="87"/>
                </a:lnTo>
                <a:lnTo>
                  <a:pt x="40" y="90"/>
                </a:lnTo>
                <a:lnTo>
                  <a:pt x="40" y="90"/>
                </a:lnTo>
                <a:lnTo>
                  <a:pt x="36" y="98"/>
                </a:lnTo>
                <a:lnTo>
                  <a:pt x="33" y="104"/>
                </a:lnTo>
                <a:lnTo>
                  <a:pt x="33" y="104"/>
                </a:lnTo>
                <a:lnTo>
                  <a:pt x="33" y="106"/>
                </a:lnTo>
                <a:lnTo>
                  <a:pt x="33" y="106"/>
                </a:lnTo>
                <a:lnTo>
                  <a:pt x="38" y="96"/>
                </a:lnTo>
                <a:lnTo>
                  <a:pt x="43" y="87"/>
                </a:lnTo>
                <a:lnTo>
                  <a:pt x="43" y="87"/>
                </a:lnTo>
                <a:close/>
                <a:moveTo>
                  <a:pt x="43" y="57"/>
                </a:moveTo>
                <a:lnTo>
                  <a:pt x="43" y="57"/>
                </a:lnTo>
                <a:lnTo>
                  <a:pt x="43" y="59"/>
                </a:lnTo>
                <a:lnTo>
                  <a:pt x="43" y="59"/>
                </a:lnTo>
                <a:lnTo>
                  <a:pt x="38" y="63"/>
                </a:lnTo>
                <a:lnTo>
                  <a:pt x="38" y="63"/>
                </a:lnTo>
                <a:lnTo>
                  <a:pt x="38" y="65"/>
                </a:lnTo>
                <a:lnTo>
                  <a:pt x="38" y="65"/>
                </a:lnTo>
                <a:lnTo>
                  <a:pt x="40" y="68"/>
                </a:lnTo>
                <a:lnTo>
                  <a:pt x="40" y="68"/>
                </a:lnTo>
                <a:lnTo>
                  <a:pt x="43" y="63"/>
                </a:lnTo>
                <a:lnTo>
                  <a:pt x="43" y="63"/>
                </a:lnTo>
                <a:lnTo>
                  <a:pt x="44" y="62"/>
                </a:lnTo>
                <a:lnTo>
                  <a:pt x="44" y="62"/>
                </a:lnTo>
                <a:lnTo>
                  <a:pt x="43" y="57"/>
                </a:lnTo>
                <a:lnTo>
                  <a:pt x="43" y="57"/>
                </a:lnTo>
                <a:close/>
                <a:moveTo>
                  <a:pt x="160" y="193"/>
                </a:moveTo>
                <a:lnTo>
                  <a:pt x="160" y="193"/>
                </a:lnTo>
                <a:lnTo>
                  <a:pt x="161" y="191"/>
                </a:lnTo>
                <a:lnTo>
                  <a:pt x="161" y="191"/>
                </a:lnTo>
                <a:lnTo>
                  <a:pt x="163" y="190"/>
                </a:lnTo>
                <a:lnTo>
                  <a:pt x="163" y="190"/>
                </a:lnTo>
                <a:lnTo>
                  <a:pt x="169" y="182"/>
                </a:lnTo>
                <a:lnTo>
                  <a:pt x="169" y="182"/>
                </a:lnTo>
                <a:lnTo>
                  <a:pt x="169" y="182"/>
                </a:lnTo>
                <a:lnTo>
                  <a:pt x="169" y="182"/>
                </a:lnTo>
                <a:lnTo>
                  <a:pt x="167" y="182"/>
                </a:lnTo>
                <a:lnTo>
                  <a:pt x="167" y="182"/>
                </a:lnTo>
                <a:lnTo>
                  <a:pt x="166" y="183"/>
                </a:lnTo>
                <a:lnTo>
                  <a:pt x="166" y="183"/>
                </a:lnTo>
                <a:lnTo>
                  <a:pt x="164" y="185"/>
                </a:lnTo>
                <a:lnTo>
                  <a:pt x="163" y="185"/>
                </a:lnTo>
                <a:lnTo>
                  <a:pt x="163" y="185"/>
                </a:lnTo>
                <a:lnTo>
                  <a:pt x="163" y="185"/>
                </a:lnTo>
                <a:lnTo>
                  <a:pt x="163" y="185"/>
                </a:lnTo>
                <a:lnTo>
                  <a:pt x="158" y="188"/>
                </a:lnTo>
                <a:lnTo>
                  <a:pt x="158" y="188"/>
                </a:lnTo>
                <a:lnTo>
                  <a:pt x="160" y="193"/>
                </a:lnTo>
                <a:lnTo>
                  <a:pt x="160" y="193"/>
                </a:lnTo>
                <a:close/>
                <a:moveTo>
                  <a:pt x="155" y="59"/>
                </a:moveTo>
                <a:lnTo>
                  <a:pt x="155" y="59"/>
                </a:lnTo>
                <a:lnTo>
                  <a:pt x="155" y="59"/>
                </a:lnTo>
                <a:lnTo>
                  <a:pt x="155" y="59"/>
                </a:lnTo>
                <a:lnTo>
                  <a:pt x="150" y="65"/>
                </a:lnTo>
                <a:lnTo>
                  <a:pt x="150" y="65"/>
                </a:lnTo>
                <a:lnTo>
                  <a:pt x="152" y="68"/>
                </a:lnTo>
                <a:lnTo>
                  <a:pt x="152" y="68"/>
                </a:lnTo>
                <a:lnTo>
                  <a:pt x="155" y="66"/>
                </a:lnTo>
                <a:lnTo>
                  <a:pt x="155" y="66"/>
                </a:lnTo>
                <a:lnTo>
                  <a:pt x="155" y="59"/>
                </a:lnTo>
                <a:lnTo>
                  <a:pt x="155" y="59"/>
                </a:lnTo>
                <a:close/>
                <a:moveTo>
                  <a:pt x="185" y="55"/>
                </a:moveTo>
                <a:lnTo>
                  <a:pt x="185" y="55"/>
                </a:lnTo>
                <a:lnTo>
                  <a:pt x="182" y="48"/>
                </a:lnTo>
                <a:lnTo>
                  <a:pt x="182" y="48"/>
                </a:lnTo>
                <a:lnTo>
                  <a:pt x="182" y="48"/>
                </a:lnTo>
                <a:lnTo>
                  <a:pt x="182" y="48"/>
                </a:lnTo>
                <a:lnTo>
                  <a:pt x="180" y="49"/>
                </a:lnTo>
                <a:lnTo>
                  <a:pt x="180" y="51"/>
                </a:lnTo>
                <a:lnTo>
                  <a:pt x="180" y="51"/>
                </a:lnTo>
                <a:lnTo>
                  <a:pt x="180" y="55"/>
                </a:lnTo>
                <a:lnTo>
                  <a:pt x="180" y="55"/>
                </a:lnTo>
                <a:lnTo>
                  <a:pt x="183" y="54"/>
                </a:lnTo>
                <a:lnTo>
                  <a:pt x="185" y="55"/>
                </a:lnTo>
                <a:lnTo>
                  <a:pt x="185" y="55"/>
                </a:lnTo>
                <a:close/>
                <a:moveTo>
                  <a:pt x="63" y="174"/>
                </a:moveTo>
                <a:lnTo>
                  <a:pt x="63" y="174"/>
                </a:lnTo>
                <a:lnTo>
                  <a:pt x="63" y="175"/>
                </a:lnTo>
                <a:lnTo>
                  <a:pt x="63" y="175"/>
                </a:lnTo>
                <a:lnTo>
                  <a:pt x="65" y="174"/>
                </a:lnTo>
                <a:lnTo>
                  <a:pt x="65" y="174"/>
                </a:lnTo>
                <a:lnTo>
                  <a:pt x="65" y="174"/>
                </a:lnTo>
                <a:lnTo>
                  <a:pt x="66" y="175"/>
                </a:lnTo>
                <a:lnTo>
                  <a:pt x="66" y="175"/>
                </a:lnTo>
                <a:lnTo>
                  <a:pt x="66" y="175"/>
                </a:lnTo>
                <a:lnTo>
                  <a:pt x="68" y="175"/>
                </a:lnTo>
                <a:lnTo>
                  <a:pt x="68" y="175"/>
                </a:lnTo>
                <a:lnTo>
                  <a:pt x="71" y="171"/>
                </a:lnTo>
                <a:lnTo>
                  <a:pt x="71" y="171"/>
                </a:lnTo>
                <a:lnTo>
                  <a:pt x="68" y="169"/>
                </a:lnTo>
                <a:lnTo>
                  <a:pt x="68" y="169"/>
                </a:lnTo>
                <a:lnTo>
                  <a:pt x="65" y="172"/>
                </a:lnTo>
                <a:lnTo>
                  <a:pt x="65" y="172"/>
                </a:lnTo>
                <a:lnTo>
                  <a:pt x="63" y="174"/>
                </a:lnTo>
                <a:lnTo>
                  <a:pt x="63" y="174"/>
                </a:lnTo>
                <a:lnTo>
                  <a:pt x="63" y="174"/>
                </a:lnTo>
                <a:lnTo>
                  <a:pt x="63" y="174"/>
                </a:lnTo>
                <a:close/>
                <a:moveTo>
                  <a:pt x="101" y="82"/>
                </a:moveTo>
                <a:lnTo>
                  <a:pt x="101" y="82"/>
                </a:lnTo>
                <a:lnTo>
                  <a:pt x="103" y="84"/>
                </a:lnTo>
                <a:lnTo>
                  <a:pt x="104" y="85"/>
                </a:lnTo>
                <a:lnTo>
                  <a:pt x="104" y="85"/>
                </a:lnTo>
                <a:lnTo>
                  <a:pt x="104" y="87"/>
                </a:lnTo>
                <a:lnTo>
                  <a:pt x="104" y="87"/>
                </a:lnTo>
                <a:lnTo>
                  <a:pt x="107" y="90"/>
                </a:lnTo>
                <a:lnTo>
                  <a:pt x="107" y="90"/>
                </a:lnTo>
                <a:lnTo>
                  <a:pt x="107" y="92"/>
                </a:lnTo>
                <a:lnTo>
                  <a:pt x="107" y="92"/>
                </a:lnTo>
                <a:lnTo>
                  <a:pt x="104" y="78"/>
                </a:lnTo>
                <a:lnTo>
                  <a:pt x="104" y="78"/>
                </a:lnTo>
                <a:lnTo>
                  <a:pt x="101" y="82"/>
                </a:lnTo>
                <a:lnTo>
                  <a:pt x="101" y="82"/>
                </a:lnTo>
                <a:close/>
                <a:moveTo>
                  <a:pt x="100" y="139"/>
                </a:moveTo>
                <a:lnTo>
                  <a:pt x="100" y="139"/>
                </a:lnTo>
                <a:lnTo>
                  <a:pt x="90" y="156"/>
                </a:lnTo>
                <a:lnTo>
                  <a:pt x="90" y="156"/>
                </a:lnTo>
                <a:lnTo>
                  <a:pt x="90" y="156"/>
                </a:lnTo>
                <a:lnTo>
                  <a:pt x="90" y="156"/>
                </a:lnTo>
                <a:lnTo>
                  <a:pt x="95" y="152"/>
                </a:lnTo>
                <a:lnTo>
                  <a:pt x="98" y="145"/>
                </a:lnTo>
                <a:lnTo>
                  <a:pt x="98" y="145"/>
                </a:lnTo>
                <a:lnTo>
                  <a:pt x="100" y="142"/>
                </a:lnTo>
                <a:lnTo>
                  <a:pt x="100" y="142"/>
                </a:lnTo>
                <a:lnTo>
                  <a:pt x="100" y="141"/>
                </a:lnTo>
                <a:lnTo>
                  <a:pt x="100" y="141"/>
                </a:lnTo>
                <a:lnTo>
                  <a:pt x="100" y="139"/>
                </a:lnTo>
                <a:lnTo>
                  <a:pt x="100" y="139"/>
                </a:lnTo>
                <a:close/>
                <a:moveTo>
                  <a:pt x="82" y="55"/>
                </a:moveTo>
                <a:lnTo>
                  <a:pt x="82" y="55"/>
                </a:lnTo>
                <a:lnTo>
                  <a:pt x="84" y="57"/>
                </a:lnTo>
                <a:lnTo>
                  <a:pt x="84" y="57"/>
                </a:lnTo>
                <a:lnTo>
                  <a:pt x="85" y="59"/>
                </a:lnTo>
                <a:lnTo>
                  <a:pt x="85" y="59"/>
                </a:lnTo>
                <a:lnTo>
                  <a:pt x="90" y="55"/>
                </a:lnTo>
                <a:lnTo>
                  <a:pt x="90" y="55"/>
                </a:lnTo>
                <a:lnTo>
                  <a:pt x="89" y="54"/>
                </a:lnTo>
                <a:lnTo>
                  <a:pt x="89" y="52"/>
                </a:lnTo>
                <a:lnTo>
                  <a:pt x="89" y="52"/>
                </a:lnTo>
                <a:lnTo>
                  <a:pt x="87" y="52"/>
                </a:lnTo>
                <a:lnTo>
                  <a:pt x="87" y="52"/>
                </a:lnTo>
                <a:lnTo>
                  <a:pt x="85" y="52"/>
                </a:lnTo>
                <a:lnTo>
                  <a:pt x="85" y="52"/>
                </a:lnTo>
                <a:lnTo>
                  <a:pt x="82" y="55"/>
                </a:lnTo>
                <a:lnTo>
                  <a:pt x="82" y="55"/>
                </a:lnTo>
                <a:close/>
                <a:moveTo>
                  <a:pt x="100" y="10"/>
                </a:moveTo>
                <a:lnTo>
                  <a:pt x="100" y="10"/>
                </a:lnTo>
                <a:lnTo>
                  <a:pt x="100" y="10"/>
                </a:lnTo>
                <a:lnTo>
                  <a:pt x="100" y="10"/>
                </a:lnTo>
                <a:lnTo>
                  <a:pt x="92" y="11"/>
                </a:lnTo>
                <a:lnTo>
                  <a:pt x="92" y="11"/>
                </a:lnTo>
                <a:lnTo>
                  <a:pt x="90" y="16"/>
                </a:lnTo>
                <a:lnTo>
                  <a:pt x="90" y="16"/>
                </a:lnTo>
                <a:lnTo>
                  <a:pt x="93" y="16"/>
                </a:lnTo>
                <a:lnTo>
                  <a:pt x="93" y="16"/>
                </a:lnTo>
                <a:lnTo>
                  <a:pt x="95" y="16"/>
                </a:lnTo>
                <a:lnTo>
                  <a:pt x="95" y="16"/>
                </a:lnTo>
                <a:lnTo>
                  <a:pt x="100" y="10"/>
                </a:lnTo>
                <a:lnTo>
                  <a:pt x="100" y="10"/>
                </a:lnTo>
                <a:close/>
                <a:moveTo>
                  <a:pt x="44" y="51"/>
                </a:moveTo>
                <a:lnTo>
                  <a:pt x="44" y="51"/>
                </a:lnTo>
                <a:lnTo>
                  <a:pt x="46" y="49"/>
                </a:lnTo>
                <a:lnTo>
                  <a:pt x="46" y="49"/>
                </a:lnTo>
                <a:lnTo>
                  <a:pt x="54" y="41"/>
                </a:lnTo>
                <a:lnTo>
                  <a:pt x="54" y="41"/>
                </a:lnTo>
                <a:lnTo>
                  <a:pt x="55" y="40"/>
                </a:lnTo>
                <a:lnTo>
                  <a:pt x="55" y="40"/>
                </a:lnTo>
                <a:lnTo>
                  <a:pt x="59" y="35"/>
                </a:lnTo>
                <a:lnTo>
                  <a:pt x="59" y="35"/>
                </a:lnTo>
                <a:lnTo>
                  <a:pt x="59" y="35"/>
                </a:lnTo>
                <a:lnTo>
                  <a:pt x="59" y="35"/>
                </a:lnTo>
                <a:lnTo>
                  <a:pt x="44" y="51"/>
                </a:lnTo>
                <a:lnTo>
                  <a:pt x="44" y="51"/>
                </a:lnTo>
                <a:close/>
                <a:moveTo>
                  <a:pt x="136" y="185"/>
                </a:moveTo>
                <a:lnTo>
                  <a:pt x="136" y="185"/>
                </a:lnTo>
                <a:lnTo>
                  <a:pt x="134" y="185"/>
                </a:lnTo>
                <a:lnTo>
                  <a:pt x="134" y="185"/>
                </a:lnTo>
                <a:lnTo>
                  <a:pt x="133" y="185"/>
                </a:lnTo>
                <a:lnTo>
                  <a:pt x="133" y="185"/>
                </a:lnTo>
                <a:lnTo>
                  <a:pt x="133" y="188"/>
                </a:lnTo>
                <a:lnTo>
                  <a:pt x="133" y="188"/>
                </a:lnTo>
                <a:lnTo>
                  <a:pt x="133" y="188"/>
                </a:lnTo>
                <a:lnTo>
                  <a:pt x="133" y="188"/>
                </a:lnTo>
                <a:lnTo>
                  <a:pt x="131" y="191"/>
                </a:lnTo>
                <a:lnTo>
                  <a:pt x="131" y="191"/>
                </a:lnTo>
                <a:lnTo>
                  <a:pt x="131" y="191"/>
                </a:lnTo>
                <a:lnTo>
                  <a:pt x="131" y="193"/>
                </a:lnTo>
                <a:lnTo>
                  <a:pt x="131" y="193"/>
                </a:lnTo>
                <a:lnTo>
                  <a:pt x="134" y="193"/>
                </a:lnTo>
                <a:lnTo>
                  <a:pt x="134" y="193"/>
                </a:lnTo>
                <a:lnTo>
                  <a:pt x="134" y="191"/>
                </a:lnTo>
                <a:lnTo>
                  <a:pt x="134" y="191"/>
                </a:lnTo>
                <a:lnTo>
                  <a:pt x="136" y="185"/>
                </a:lnTo>
                <a:lnTo>
                  <a:pt x="136" y="185"/>
                </a:lnTo>
                <a:close/>
                <a:moveTo>
                  <a:pt x="175" y="24"/>
                </a:moveTo>
                <a:lnTo>
                  <a:pt x="175" y="24"/>
                </a:lnTo>
                <a:lnTo>
                  <a:pt x="175" y="27"/>
                </a:lnTo>
                <a:lnTo>
                  <a:pt x="177" y="29"/>
                </a:lnTo>
                <a:lnTo>
                  <a:pt x="177" y="29"/>
                </a:lnTo>
                <a:lnTo>
                  <a:pt x="180" y="30"/>
                </a:lnTo>
                <a:lnTo>
                  <a:pt x="180" y="30"/>
                </a:lnTo>
                <a:lnTo>
                  <a:pt x="182" y="30"/>
                </a:lnTo>
                <a:lnTo>
                  <a:pt x="182" y="30"/>
                </a:lnTo>
                <a:lnTo>
                  <a:pt x="185" y="30"/>
                </a:lnTo>
                <a:lnTo>
                  <a:pt x="185" y="30"/>
                </a:lnTo>
                <a:lnTo>
                  <a:pt x="180" y="27"/>
                </a:lnTo>
                <a:lnTo>
                  <a:pt x="175" y="24"/>
                </a:lnTo>
                <a:lnTo>
                  <a:pt x="175" y="24"/>
                </a:lnTo>
                <a:close/>
                <a:moveTo>
                  <a:pt x="65" y="167"/>
                </a:moveTo>
                <a:lnTo>
                  <a:pt x="65" y="167"/>
                </a:lnTo>
                <a:lnTo>
                  <a:pt x="59" y="164"/>
                </a:lnTo>
                <a:lnTo>
                  <a:pt x="59" y="164"/>
                </a:lnTo>
                <a:lnTo>
                  <a:pt x="57" y="167"/>
                </a:lnTo>
                <a:lnTo>
                  <a:pt x="59" y="169"/>
                </a:lnTo>
                <a:lnTo>
                  <a:pt x="59" y="169"/>
                </a:lnTo>
                <a:lnTo>
                  <a:pt x="59" y="169"/>
                </a:lnTo>
                <a:lnTo>
                  <a:pt x="59" y="169"/>
                </a:lnTo>
                <a:lnTo>
                  <a:pt x="60" y="169"/>
                </a:lnTo>
                <a:lnTo>
                  <a:pt x="63" y="171"/>
                </a:lnTo>
                <a:lnTo>
                  <a:pt x="63" y="171"/>
                </a:lnTo>
                <a:lnTo>
                  <a:pt x="65" y="167"/>
                </a:lnTo>
                <a:lnTo>
                  <a:pt x="65" y="167"/>
                </a:lnTo>
                <a:close/>
                <a:moveTo>
                  <a:pt x="128" y="57"/>
                </a:moveTo>
                <a:lnTo>
                  <a:pt x="128" y="57"/>
                </a:lnTo>
                <a:lnTo>
                  <a:pt x="120" y="60"/>
                </a:lnTo>
                <a:lnTo>
                  <a:pt x="120" y="60"/>
                </a:lnTo>
                <a:lnTo>
                  <a:pt x="122" y="62"/>
                </a:lnTo>
                <a:lnTo>
                  <a:pt x="122" y="62"/>
                </a:lnTo>
                <a:lnTo>
                  <a:pt x="123" y="62"/>
                </a:lnTo>
                <a:lnTo>
                  <a:pt x="125" y="62"/>
                </a:lnTo>
                <a:lnTo>
                  <a:pt x="125" y="62"/>
                </a:lnTo>
                <a:lnTo>
                  <a:pt x="126" y="62"/>
                </a:lnTo>
                <a:lnTo>
                  <a:pt x="126" y="63"/>
                </a:lnTo>
                <a:lnTo>
                  <a:pt x="126" y="63"/>
                </a:lnTo>
                <a:lnTo>
                  <a:pt x="128" y="62"/>
                </a:lnTo>
                <a:lnTo>
                  <a:pt x="128" y="57"/>
                </a:lnTo>
                <a:lnTo>
                  <a:pt x="128" y="57"/>
                </a:lnTo>
                <a:close/>
                <a:moveTo>
                  <a:pt x="171" y="52"/>
                </a:moveTo>
                <a:lnTo>
                  <a:pt x="171" y="52"/>
                </a:lnTo>
                <a:lnTo>
                  <a:pt x="169" y="51"/>
                </a:lnTo>
                <a:lnTo>
                  <a:pt x="169" y="51"/>
                </a:lnTo>
                <a:lnTo>
                  <a:pt x="166" y="49"/>
                </a:lnTo>
                <a:lnTo>
                  <a:pt x="166" y="49"/>
                </a:lnTo>
                <a:lnTo>
                  <a:pt x="164" y="59"/>
                </a:lnTo>
                <a:lnTo>
                  <a:pt x="164" y="59"/>
                </a:lnTo>
                <a:lnTo>
                  <a:pt x="171" y="52"/>
                </a:lnTo>
                <a:lnTo>
                  <a:pt x="171" y="52"/>
                </a:lnTo>
                <a:close/>
                <a:moveTo>
                  <a:pt x="182" y="78"/>
                </a:moveTo>
                <a:lnTo>
                  <a:pt x="182" y="78"/>
                </a:lnTo>
                <a:lnTo>
                  <a:pt x="174" y="70"/>
                </a:lnTo>
                <a:lnTo>
                  <a:pt x="174" y="70"/>
                </a:lnTo>
                <a:lnTo>
                  <a:pt x="171" y="66"/>
                </a:lnTo>
                <a:lnTo>
                  <a:pt x="171" y="66"/>
                </a:lnTo>
                <a:lnTo>
                  <a:pt x="171" y="66"/>
                </a:lnTo>
                <a:lnTo>
                  <a:pt x="171" y="66"/>
                </a:lnTo>
                <a:lnTo>
                  <a:pt x="169" y="70"/>
                </a:lnTo>
                <a:lnTo>
                  <a:pt x="169" y="70"/>
                </a:lnTo>
                <a:lnTo>
                  <a:pt x="175" y="74"/>
                </a:lnTo>
                <a:lnTo>
                  <a:pt x="182" y="78"/>
                </a:lnTo>
                <a:lnTo>
                  <a:pt x="182" y="78"/>
                </a:lnTo>
                <a:close/>
                <a:moveTo>
                  <a:pt x="87" y="204"/>
                </a:moveTo>
                <a:lnTo>
                  <a:pt x="87" y="204"/>
                </a:lnTo>
                <a:lnTo>
                  <a:pt x="82" y="205"/>
                </a:lnTo>
                <a:lnTo>
                  <a:pt x="82" y="205"/>
                </a:lnTo>
                <a:lnTo>
                  <a:pt x="89" y="207"/>
                </a:lnTo>
                <a:lnTo>
                  <a:pt x="96" y="207"/>
                </a:lnTo>
                <a:lnTo>
                  <a:pt x="96" y="207"/>
                </a:lnTo>
                <a:lnTo>
                  <a:pt x="92" y="205"/>
                </a:lnTo>
                <a:lnTo>
                  <a:pt x="87" y="204"/>
                </a:lnTo>
                <a:lnTo>
                  <a:pt x="87" y="204"/>
                </a:lnTo>
                <a:close/>
                <a:moveTo>
                  <a:pt x="60" y="177"/>
                </a:moveTo>
                <a:lnTo>
                  <a:pt x="60" y="177"/>
                </a:lnTo>
                <a:lnTo>
                  <a:pt x="59" y="177"/>
                </a:lnTo>
                <a:lnTo>
                  <a:pt x="59" y="177"/>
                </a:lnTo>
                <a:lnTo>
                  <a:pt x="52" y="182"/>
                </a:lnTo>
                <a:lnTo>
                  <a:pt x="52" y="182"/>
                </a:lnTo>
                <a:lnTo>
                  <a:pt x="52" y="183"/>
                </a:lnTo>
                <a:lnTo>
                  <a:pt x="52" y="183"/>
                </a:lnTo>
                <a:lnTo>
                  <a:pt x="51" y="186"/>
                </a:lnTo>
                <a:lnTo>
                  <a:pt x="51" y="186"/>
                </a:lnTo>
                <a:lnTo>
                  <a:pt x="51" y="186"/>
                </a:lnTo>
                <a:lnTo>
                  <a:pt x="51" y="186"/>
                </a:lnTo>
                <a:lnTo>
                  <a:pt x="60" y="177"/>
                </a:lnTo>
                <a:lnTo>
                  <a:pt x="60" y="177"/>
                </a:lnTo>
                <a:lnTo>
                  <a:pt x="60" y="177"/>
                </a:lnTo>
                <a:lnTo>
                  <a:pt x="60" y="177"/>
                </a:lnTo>
                <a:close/>
                <a:moveTo>
                  <a:pt x="156" y="51"/>
                </a:moveTo>
                <a:lnTo>
                  <a:pt x="156" y="51"/>
                </a:lnTo>
                <a:lnTo>
                  <a:pt x="155" y="43"/>
                </a:lnTo>
                <a:lnTo>
                  <a:pt x="155" y="43"/>
                </a:lnTo>
                <a:lnTo>
                  <a:pt x="155" y="43"/>
                </a:lnTo>
                <a:lnTo>
                  <a:pt x="155" y="43"/>
                </a:lnTo>
                <a:lnTo>
                  <a:pt x="150" y="51"/>
                </a:lnTo>
                <a:lnTo>
                  <a:pt x="150" y="51"/>
                </a:lnTo>
                <a:lnTo>
                  <a:pt x="153" y="52"/>
                </a:lnTo>
                <a:lnTo>
                  <a:pt x="153" y="52"/>
                </a:lnTo>
                <a:lnTo>
                  <a:pt x="156" y="51"/>
                </a:lnTo>
                <a:lnTo>
                  <a:pt x="156" y="51"/>
                </a:lnTo>
                <a:close/>
                <a:moveTo>
                  <a:pt x="68" y="196"/>
                </a:moveTo>
                <a:lnTo>
                  <a:pt x="68" y="196"/>
                </a:lnTo>
                <a:lnTo>
                  <a:pt x="63" y="188"/>
                </a:lnTo>
                <a:lnTo>
                  <a:pt x="63" y="188"/>
                </a:lnTo>
                <a:lnTo>
                  <a:pt x="62" y="190"/>
                </a:lnTo>
                <a:lnTo>
                  <a:pt x="62" y="190"/>
                </a:lnTo>
                <a:lnTo>
                  <a:pt x="62" y="191"/>
                </a:lnTo>
                <a:lnTo>
                  <a:pt x="62" y="191"/>
                </a:lnTo>
                <a:lnTo>
                  <a:pt x="62" y="193"/>
                </a:lnTo>
                <a:lnTo>
                  <a:pt x="62" y="193"/>
                </a:lnTo>
                <a:lnTo>
                  <a:pt x="68" y="196"/>
                </a:lnTo>
                <a:lnTo>
                  <a:pt x="68" y="196"/>
                </a:lnTo>
                <a:close/>
                <a:moveTo>
                  <a:pt x="130" y="197"/>
                </a:moveTo>
                <a:lnTo>
                  <a:pt x="130" y="197"/>
                </a:lnTo>
                <a:lnTo>
                  <a:pt x="125" y="197"/>
                </a:lnTo>
                <a:lnTo>
                  <a:pt x="125" y="197"/>
                </a:lnTo>
                <a:lnTo>
                  <a:pt x="125" y="197"/>
                </a:lnTo>
                <a:lnTo>
                  <a:pt x="125" y="197"/>
                </a:lnTo>
                <a:lnTo>
                  <a:pt x="126" y="199"/>
                </a:lnTo>
                <a:lnTo>
                  <a:pt x="126" y="199"/>
                </a:lnTo>
                <a:lnTo>
                  <a:pt x="125" y="201"/>
                </a:lnTo>
                <a:lnTo>
                  <a:pt x="125" y="201"/>
                </a:lnTo>
                <a:lnTo>
                  <a:pt x="123" y="201"/>
                </a:lnTo>
                <a:lnTo>
                  <a:pt x="123" y="201"/>
                </a:lnTo>
                <a:lnTo>
                  <a:pt x="123" y="201"/>
                </a:lnTo>
                <a:lnTo>
                  <a:pt x="123" y="201"/>
                </a:lnTo>
                <a:lnTo>
                  <a:pt x="131" y="201"/>
                </a:lnTo>
                <a:lnTo>
                  <a:pt x="131" y="201"/>
                </a:lnTo>
                <a:lnTo>
                  <a:pt x="130" y="197"/>
                </a:lnTo>
                <a:lnTo>
                  <a:pt x="130" y="197"/>
                </a:lnTo>
                <a:close/>
                <a:moveTo>
                  <a:pt x="156" y="11"/>
                </a:moveTo>
                <a:lnTo>
                  <a:pt x="156" y="11"/>
                </a:lnTo>
                <a:lnTo>
                  <a:pt x="158" y="13"/>
                </a:lnTo>
                <a:lnTo>
                  <a:pt x="158" y="13"/>
                </a:lnTo>
                <a:lnTo>
                  <a:pt x="160" y="13"/>
                </a:lnTo>
                <a:lnTo>
                  <a:pt x="160" y="13"/>
                </a:lnTo>
                <a:lnTo>
                  <a:pt x="171" y="18"/>
                </a:lnTo>
                <a:lnTo>
                  <a:pt x="171" y="18"/>
                </a:lnTo>
                <a:lnTo>
                  <a:pt x="172" y="18"/>
                </a:lnTo>
                <a:lnTo>
                  <a:pt x="172" y="18"/>
                </a:lnTo>
                <a:lnTo>
                  <a:pt x="164" y="13"/>
                </a:lnTo>
                <a:lnTo>
                  <a:pt x="156" y="11"/>
                </a:lnTo>
                <a:lnTo>
                  <a:pt x="156" y="11"/>
                </a:lnTo>
                <a:close/>
                <a:moveTo>
                  <a:pt x="161" y="167"/>
                </a:moveTo>
                <a:lnTo>
                  <a:pt x="161" y="167"/>
                </a:lnTo>
                <a:lnTo>
                  <a:pt x="156" y="163"/>
                </a:lnTo>
                <a:lnTo>
                  <a:pt x="156" y="163"/>
                </a:lnTo>
                <a:lnTo>
                  <a:pt x="155" y="163"/>
                </a:lnTo>
                <a:lnTo>
                  <a:pt x="153" y="161"/>
                </a:lnTo>
                <a:lnTo>
                  <a:pt x="153" y="161"/>
                </a:lnTo>
                <a:lnTo>
                  <a:pt x="158" y="169"/>
                </a:lnTo>
                <a:lnTo>
                  <a:pt x="158" y="169"/>
                </a:lnTo>
                <a:lnTo>
                  <a:pt x="158" y="169"/>
                </a:lnTo>
                <a:lnTo>
                  <a:pt x="158" y="169"/>
                </a:lnTo>
                <a:lnTo>
                  <a:pt x="161" y="167"/>
                </a:lnTo>
                <a:lnTo>
                  <a:pt x="161" y="167"/>
                </a:lnTo>
                <a:close/>
                <a:moveTo>
                  <a:pt x="62" y="259"/>
                </a:moveTo>
                <a:lnTo>
                  <a:pt x="62" y="259"/>
                </a:lnTo>
                <a:lnTo>
                  <a:pt x="66" y="262"/>
                </a:lnTo>
                <a:lnTo>
                  <a:pt x="74" y="265"/>
                </a:lnTo>
                <a:lnTo>
                  <a:pt x="81" y="267"/>
                </a:lnTo>
                <a:lnTo>
                  <a:pt x="85" y="268"/>
                </a:lnTo>
                <a:lnTo>
                  <a:pt x="85" y="268"/>
                </a:lnTo>
                <a:lnTo>
                  <a:pt x="79" y="265"/>
                </a:lnTo>
                <a:lnTo>
                  <a:pt x="79" y="265"/>
                </a:lnTo>
                <a:lnTo>
                  <a:pt x="77" y="265"/>
                </a:lnTo>
                <a:lnTo>
                  <a:pt x="76" y="265"/>
                </a:lnTo>
                <a:lnTo>
                  <a:pt x="76" y="265"/>
                </a:lnTo>
                <a:lnTo>
                  <a:pt x="71" y="262"/>
                </a:lnTo>
                <a:lnTo>
                  <a:pt x="71" y="262"/>
                </a:lnTo>
                <a:lnTo>
                  <a:pt x="70" y="262"/>
                </a:lnTo>
                <a:lnTo>
                  <a:pt x="70" y="262"/>
                </a:lnTo>
                <a:lnTo>
                  <a:pt x="68" y="262"/>
                </a:lnTo>
                <a:lnTo>
                  <a:pt x="68" y="262"/>
                </a:lnTo>
                <a:lnTo>
                  <a:pt x="62" y="259"/>
                </a:lnTo>
                <a:lnTo>
                  <a:pt x="62" y="259"/>
                </a:lnTo>
                <a:close/>
                <a:moveTo>
                  <a:pt x="175" y="63"/>
                </a:moveTo>
                <a:lnTo>
                  <a:pt x="175" y="63"/>
                </a:lnTo>
                <a:lnTo>
                  <a:pt x="177" y="52"/>
                </a:lnTo>
                <a:lnTo>
                  <a:pt x="177" y="52"/>
                </a:lnTo>
                <a:lnTo>
                  <a:pt x="175" y="54"/>
                </a:lnTo>
                <a:lnTo>
                  <a:pt x="175" y="54"/>
                </a:lnTo>
                <a:lnTo>
                  <a:pt x="174" y="54"/>
                </a:lnTo>
                <a:lnTo>
                  <a:pt x="174" y="55"/>
                </a:lnTo>
                <a:lnTo>
                  <a:pt x="174" y="55"/>
                </a:lnTo>
                <a:lnTo>
                  <a:pt x="174" y="60"/>
                </a:lnTo>
                <a:lnTo>
                  <a:pt x="174" y="60"/>
                </a:lnTo>
                <a:lnTo>
                  <a:pt x="175" y="62"/>
                </a:lnTo>
                <a:lnTo>
                  <a:pt x="175" y="63"/>
                </a:lnTo>
                <a:lnTo>
                  <a:pt x="175" y="63"/>
                </a:lnTo>
                <a:close/>
                <a:moveTo>
                  <a:pt x="148" y="180"/>
                </a:moveTo>
                <a:lnTo>
                  <a:pt x="148" y="180"/>
                </a:lnTo>
                <a:lnTo>
                  <a:pt x="147" y="180"/>
                </a:lnTo>
                <a:lnTo>
                  <a:pt x="147" y="183"/>
                </a:lnTo>
                <a:lnTo>
                  <a:pt x="147" y="183"/>
                </a:lnTo>
                <a:lnTo>
                  <a:pt x="147" y="185"/>
                </a:lnTo>
                <a:lnTo>
                  <a:pt x="147" y="185"/>
                </a:lnTo>
                <a:lnTo>
                  <a:pt x="147" y="188"/>
                </a:lnTo>
                <a:lnTo>
                  <a:pt x="147" y="188"/>
                </a:lnTo>
                <a:lnTo>
                  <a:pt x="148" y="186"/>
                </a:lnTo>
                <a:lnTo>
                  <a:pt x="148" y="186"/>
                </a:lnTo>
                <a:lnTo>
                  <a:pt x="150" y="185"/>
                </a:lnTo>
                <a:lnTo>
                  <a:pt x="150" y="183"/>
                </a:lnTo>
                <a:lnTo>
                  <a:pt x="150" y="183"/>
                </a:lnTo>
                <a:lnTo>
                  <a:pt x="148" y="180"/>
                </a:lnTo>
                <a:lnTo>
                  <a:pt x="148" y="180"/>
                </a:lnTo>
                <a:close/>
                <a:moveTo>
                  <a:pt x="82" y="180"/>
                </a:moveTo>
                <a:lnTo>
                  <a:pt x="82" y="180"/>
                </a:lnTo>
                <a:lnTo>
                  <a:pt x="84" y="177"/>
                </a:lnTo>
                <a:lnTo>
                  <a:pt x="84" y="177"/>
                </a:lnTo>
                <a:lnTo>
                  <a:pt x="84" y="175"/>
                </a:lnTo>
                <a:lnTo>
                  <a:pt x="84" y="175"/>
                </a:lnTo>
                <a:lnTo>
                  <a:pt x="85" y="175"/>
                </a:lnTo>
                <a:lnTo>
                  <a:pt x="85" y="175"/>
                </a:lnTo>
                <a:lnTo>
                  <a:pt x="84" y="171"/>
                </a:lnTo>
                <a:lnTo>
                  <a:pt x="84" y="171"/>
                </a:lnTo>
                <a:lnTo>
                  <a:pt x="81" y="174"/>
                </a:lnTo>
                <a:lnTo>
                  <a:pt x="81" y="174"/>
                </a:lnTo>
                <a:lnTo>
                  <a:pt x="82" y="175"/>
                </a:lnTo>
                <a:lnTo>
                  <a:pt x="82" y="175"/>
                </a:lnTo>
                <a:lnTo>
                  <a:pt x="82" y="177"/>
                </a:lnTo>
                <a:lnTo>
                  <a:pt x="82" y="178"/>
                </a:lnTo>
                <a:lnTo>
                  <a:pt x="82" y="178"/>
                </a:lnTo>
                <a:lnTo>
                  <a:pt x="82" y="180"/>
                </a:lnTo>
                <a:lnTo>
                  <a:pt x="82" y="180"/>
                </a:lnTo>
                <a:close/>
                <a:moveTo>
                  <a:pt x="161" y="60"/>
                </a:moveTo>
                <a:lnTo>
                  <a:pt x="161" y="60"/>
                </a:lnTo>
                <a:lnTo>
                  <a:pt x="161" y="60"/>
                </a:lnTo>
                <a:lnTo>
                  <a:pt x="161" y="60"/>
                </a:lnTo>
                <a:lnTo>
                  <a:pt x="160" y="62"/>
                </a:lnTo>
                <a:lnTo>
                  <a:pt x="158" y="63"/>
                </a:lnTo>
                <a:lnTo>
                  <a:pt x="158" y="63"/>
                </a:lnTo>
                <a:lnTo>
                  <a:pt x="158" y="66"/>
                </a:lnTo>
                <a:lnTo>
                  <a:pt x="158" y="66"/>
                </a:lnTo>
                <a:lnTo>
                  <a:pt x="163" y="68"/>
                </a:lnTo>
                <a:lnTo>
                  <a:pt x="163" y="68"/>
                </a:lnTo>
                <a:lnTo>
                  <a:pt x="161" y="60"/>
                </a:lnTo>
                <a:lnTo>
                  <a:pt x="161" y="60"/>
                </a:lnTo>
                <a:close/>
                <a:moveTo>
                  <a:pt x="55" y="158"/>
                </a:moveTo>
                <a:lnTo>
                  <a:pt x="55" y="158"/>
                </a:lnTo>
                <a:lnTo>
                  <a:pt x="49" y="153"/>
                </a:lnTo>
                <a:lnTo>
                  <a:pt x="49" y="153"/>
                </a:lnTo>
                <a:lnTo>
                  <a:pt x="48" y="155"/>
                </a:lnTo>
                <a:lnTo>
                  <a:pt x="48" y="155"/>
                </a:lnTo>
                <a:lnTo>
                  <a:pt x="48" y="155"/>
                </a:lnTo>
                <a:lnTo>
                  <a:pt x="48" y="155"/>
                </a:lnTo>
                <a:lnTo>
                  <a:pt x="52" y="160"/>
                </a:lnTo>
                <a:lnTo>
                  <a:pt x="52" y="160"/>
                </a:lnTo>
                <a:lnTo>
                  <a:pt x="55" y="158"/>
                </a:lnTo>
                <a:lnTo>
                  <a:pt x="55" y="158"/>
                </a:lnTo>
                <a:close/>
                <a:moveTo>
                  <a:pt x="136" y="43"/>
                </a:moveTo>
                <a:lnTo>
                  <a:pt x="136" y="43"/>
                </a:lnTo>
                <a:lnTo>
                  <a:pt x="137" y="46"/>
                </a:lnTo>
                <a:lnTo>
                  <a:pt x="141" y="48"/>
                </a:lnTo>
                <a:lnTo>
                  <a:pt x="141" y="48"/>
                </a:lnTo>
                <a:lnTo>
                  <a:pt x="142" y="44"/>
                </a:lnTo>
                <a:lnTo>
                  <a:pt x="142" y="44"/>
                </a:lnTo>
                <a:lnTo>
                  <a:pt x="139" y="41"/>
                </a:lnTo>
                <a:lnTo>
                  <a:pt x="139" y="41"/>
                </a:lnTo>
                <a:lnTo>
                  <a:pt x="137" y="41"/>
                </a:lnTo>
                <a:lnTo>
                  <a:pt x="136" y="43"/>
                </a:lnTo>
                <a:lnTo>
                  <a:pt x="136" y="43"/>
                </a:lnTo>
                <a:close/>
                <a:moveTo>
                  <a:pt x="160" y="74"/>
                </a:moveTo>
                <a:lnTo>
                  <a:pt x="160" y="74"/>
                </a:lnTo>
                <a:lnTo>
                  <a:pt x="158" y="74"/>
                </a:lnTo>
                <a:lnTo>
                  <a:pt x="156" y="74"/>
                </a:lnTo>
                <a:lnTo>
                  <a:pt x="156" y="74"/>
                </a:lnTo>
                <a:lnTo>
                  <a:pt x="155" y="74"/>
                </a:lnTo>
                <a:lnTo>
                  <a:pt x="155" y="74"/>
                </a:lnTo>
                <a:lnTo>
                  <a:pt x="153" y="76"/>
                </a:lnTo>
                <a:lnTo>
                  <a:pt x="153" y="76"/>
                </a:lnTo>
                <a:lnTo>
                  <a:pt x="144" y="84"/>
                </a:lnTo>
                <a:lnTo>
                  <a:pt x="144" y="84"/>
                </a:lnTo>
                <a:lnTo>
                  <a:pt x="144" y="84"/>
                </a:lnTo>
                <a:lnTo>
                  <a:pt x="144" y="84"/>
                </a:lnTo>
                <a:lnTo>
                  <a:pt x="152" y="79"/>
                </a:lnTo>
                <a:lnTo>
                  <a:pt x="160" y="74"/>
                </a:lnTo>
                <a:lnTo>
                  <a:pt x="160" y="74"/>
                </a:lnTo>
                <a:close/>
                <a:moveTo>
                  <a:pt x="178" y="216"/>
                </a:moveTo>
                <a:lnTo>
                  <a:pt x="178" y="216"/>
                </a:lnTo>
                <a:lnTo>
                  <a:pt x="178" y="216"/>
                </a:lnTo>
                <a:lnTo>
                  <a:pt x="178" y="216"/>
                </a:lnTo>
                <a:lnTo>
                  <a:pt x="178" y="215"/>
                </a:lnTo>
                <a:lnTo>
                  <a:pt x="178" y="215"/>
                </a:lnTo>
                <a:lnTo>
                  <a:pt x="182" y="207"/>
                </a:lnTo>
                <a:lnTo>
                  <a:pt x="182" y="207"/>
                </a:lnTo>
                <a:lnTo>
                  <a:pt x="182" y="201"/>
                </a:lnTo>
                <a:lnTo>
                  <a:pt x="182" y="201"/>
                </a:lnTo>
                <a:lnTo>
                  <a:pt x="180" y="202"/>
                </a:lnTo>
                <a:lnTo>
                  <a:pt x="180" y="202"/>
                </a:lnTo>
                <a:lnTo>
                  <a:pt x="180" y="204"/>
                </a:lnTo>
                <a:lnTo>
                  <a:pt x="180" y="204"/>
                </a:lnTo>
                <a:lnTo>
                  <a:pt x="180" y="205"/>
                </a:lnTo>
                <a:lnTo>
                  <a:pt x="180" y="207"/>
                </a:lnTo>
                <a:lnTo>
                  <a:pt x="180" y="207"/>
                </a:lnTo>
                <a:lnTo>
                  <a:pt x="178" y="210"/>
                </a:lnTo>
                <a:lnTo>
                  <a:pt x="178" y="210"/>
                </a:lnTo>
                <a:lnTo>
                  <a:pt x="178" y="212"/>
                </a:lnTo>
                <a:lnTo>
                  <a:pt x="178" y="212"/>
                </a:lnTo>
                <a:lnTo>
                  <a:pt x="178" y="216"/>
                </a:lnTo>
                <a:lnTo>
                  <a:pt x="178" y="216"/>
                </a:lnTo>
                <a:close/>
                <a:moveTo>
                  <a:pt x="46" y="59"/>
                </a:moveTo>
                <a:lnTo>
                  <a:pt x="46" y="59"/>
                </a:lnTo>
                <a:lnTo>
                  <a:pt x="48" y="57"/>
                </a:lnTo>
                <a:lnTo>
                  <a:pt x="48" y="57"/>
                </a:lnTo>
                <a:lnTo>
                  <a:pt x="49" y="55"/>
                </a:lnTo>
                <a:lnTo>
                  <a:pt x="51" y="57"/>
                </a:lnTo>
                <a:lnTo>
                  <a:pt x="51" y="57"/>
                </a:lnTo>
                <a:lnTo>
                  <a:pt x="54" y="51"/>
                </a:lnTo>
                <a:lnTo>
                  <a:pt x="54" y="51"/>
                </a:lnTo>
                <a:lnTo>
                  <a:pt x="54" y="51"/>
                </a:lnTo>
                <a:lnTo>
                  <a:pt x="54" y="51"/>
                </a:lnTo>
                <a:lnTo>
                  <a:pt x="46" y="55"/>
                </a:lnTo>
                <a:lnTo>
                  <a:pt x="46" y="55"/>
                </a:lnTo>
                <a:lnTo>
                  <a:pt x="46" y="59"/>
                </a:lnTo>
                <a:lnTo>
                  <a:pt x="46" y="59"/>
                </a:lnTo>
                <a:close/>
                <a:moveTo>
                  <a:pt x="158" y="44"/>
                </a:moveTo>
                <a:lnTo>
                  <a:pt x="158" y="44"/>
                </a:lnTo>
                <a:lnTo>
                  <a:pt x="160" y="44"/>
                </a:lnTo>
                <a:lnTo>
                  <a:pt x="161" y="46"/>
                </a:lnTo>
                <a:lnTo>
                  <a:pt x="161" y="46"/>
                </a:lnTo>
                <a:lnTo>
                  <a:pt x="161" y="49"/>
                </a:lnTo>
                <a:lnTo>
                  <a:pt x="161" y="49"/>
                </a:lnTo>
                <a:lnTo>
                  <a:pt x="163" y="51"/>
                </a:lnTo>
                <a:lnTo>
                  <a:pt x="163" y="51"/>
                </a:lnTo>
                <a:lnTo>
                  <a:pt x="164" y="48"/>
                </a:lnTo>
                <a:lnTo>
                  <a:pt x="164" y="48"/>
                </a:lnTo>
                <a:lnTo>
                  <a:pt x="163" y="46"/>
                </a:lnTo>
                <a:lnTo>
                  <a:pt x="163" y="46"/>
                </a:lnTo>
                <a:lnTo>
                  <a:pt x="160" y="41"/>
                </a:lnTo>
                <a:lnTo>
                  <a:pt x="160" y="41"/>
                </a:lnTo>
                <a:lnTo>
                  <a:pt x="158" y="40"/>
                </a:lnTo>
                <a:lnTo>
                  <a:pt x="158" y="40"/>
                </a:lnTo>
                <a:lnTo>
                  <a:pt x="158" y="44"/>
                </a:lnTo>
                <a:lnTo>
                  <a:pt x="158" y="44"/>
                </a:lnTo>
                <a:close/>
                <a:moveTo>
                  <a:pt x="24" y="123"/>
                </a:moveTo>
                <a:lnTo>
                  <a:pt x="24" y="123"/>
                </a:lnTo>
                <a:lnTo>
                  <a:pt x="24" y="122"/>
                </a:lnTo>
                <a:lnTo>
                  <a:pt x="24" y="122"/>
                </a:lnTo>
                <a:lnTo>
                  <a:pt x="24" y="120"/>
                </a:lnTo>
                <a:lnTo>
                  <a:pt x="25" y="119"/>
                </a:lnTo>
                <a:lnTo>
                  <a:pt x="25" y="119"/>
                </a:lnTo>
                <a:lnTo>
                  <a:pt x="24" y="114"/>
                </a:lnTo>
                <a:lnTo>
                  <a:pt x="24" y="114"/>
                </a:lnTo>
                <a:lnTo>
                  <a:pt x="24" y="114"/>
                </a:lnTo>
                <a:lnTo>
                  <a:pt x="24" y="114"/>
                </a:lnTo>
                <a:lnTo>
                  <a:pt x="22" y="117"/>
                </a:lnTo>
                <a:lnTo>
                  <a:pt x="22" y="117"/>
                </a:lnTo>
                <a:lnTo>
                  <a:pt x="22" y="119"/>
                </a:lnTo>
                <a:lnTo>
                  <a:pt x="22" y="119"/>
                </a:lnTo>
                <a:lnTo>
                  <a:pt x="24" y="123"/>
                </a:lnTo>
                <a:lnTo>
                  <a:pt x="24" y="123"/>
                </a:lnTo>
                <a:close/>
                <a:moveTo>
                  <a:pt x="142" y="24"/>
                </a:moveTo>
                <a:lnTo>
                  <a:pt x="142" y="24"/>
                </a:lnTo>
                <a:lnTo>
                  <a:pt x="144" y="22"/>
                </a:lnTo>
                <a:lnTo>
                  <a:pt x="144" y="22"/>
                </a:lnTo>
                <a:lnTo>
                  <a:pt x="145" y="21"/>
                </a:lnTo>
                <a:lnTo>
                  <a:pt x="145" y="21"/>
                </a:lnTo>
                <a:lnTo>
                  <a:pt x="136" y="19"/>
                </a:lnTo>
                <a:lnTo>
                  <a:pt x="136" y="19"/>
                </a:lnTo>
                <a:lnTo>
                  <a:pt x="136" y="21"/>
                </a:lnTo>
                <a:lnTo>
                  <a:pt x="136" y="21"/>
                </a:lnTo>
                <a:lnTo>
                  <a:pt x="137" y="22"/>
                </a:lnTo>
                <a:lnTo>
                  <a:pt x="137" y="22"/>
                </a:lnTo>
                <a:lnTo>
                  <a:pt x="137" y="22"/>
                </a:lnTo>
                <a:lnTo>
                  <a:pt x="137" y="22"/>
                </a:lnTo>
                <a:lnTo>
                  <a:pt x="142" y="24"/>
                </a:lnTo>
                <a:lnTo>
                  <a:pt x="142" y="24"/>
                </a:lnTo>
                <a:close/>
                <a:moveTo>
                  <a:pt x="82" y="29"/>
                </a:moveTo>
                <a:lnTo>
                  <a:pt x="82" y="29"/>
                </a:lnTo>
                <a:lnTo>
                  <a:pt x="84" y="29"/>
                </a:lnTo>
                <a:lnTo>
                  <a:pt x="84" y="29"/>
                </a:lnTo>
                <a:lnTo>
                  <a:pt x="90" y="25"/>
                </a:lnTo>
                <a:lnTo>
                  <a:pt x="90" y="25"/>
                </a:lnTo>
                <a:lnTo>
                  <a:pt x="93" y="24"/>
                </a:lnTo>
                <a:lnTo>
                  <a:pt x="93" y="22"/>
                </a:lnTo>
                <a:lnTo>
                  <a:pt x="93" y="22"/>
                </a:lnTo>
                <a:lnTo>
                  <a:pt x="92" y="24"/>
                </a:lnTo>
                <a:lnTo>
                  <a:pt x="92" y="24"/>
                </a:lnTo>
                <a:lnTo>
                  <a:pt x="89" y="25"/>
                </a:lnTo>
                <a:lnTo>
                  <a:pt x="89" y="25"/>
                </a:lnTo>
                <a:lnTo>
                  <a:pt x="87" y="25"/>
                </a:lnTo>
                <a:lnTo>
                  <a:pt x="87" y="25"/>
                </a:lnTo>
                <a:lnTo>
                  <a:pt x="87" y="24"/>
                </a:lnTo>
                <a:lnTo>
                  <a:pt x="87" y="24"/>
                </a:lnTo>
                <a:lnTo>
                  <a:pt x="87" y="22"/>
                </a:lnTo>
                <a:lnTo>
                  <a:pt x="87" y="22"/>
                </a:lnTo>
                <a:lnTo>
                  <a:pt x="85" y="24"/>
                </a:lnTo>
                <a:lnTo>
                  <a:pt x="85" y="24"/>
                </a:lnTo>
                <a:lnTo>
                  <a:pt x="84" y="27"/>
                </a:lnTo>
                <a:lnTo>
                  <a:pt x="84" y="27"/>
                </a:lnTo>
                <a:lnTo>
                  <a:pt x="82" y="29"/>
                </a:lnTo>
                <a:lnTo>
                  <a:pt x="82" y="29"/>
                </a:lnTo>
                <a:close/>
                <a:moveTo>
                  <a:pt x="136" y="52"/>
                </a:moveTo>
                <a:lnTo>
                  <a:pt x="136" y="52"/>
                </a:lnTo>
                <a:lnTo>
                  <a:pt x="136" y="49"/>
                </a:lnTo>
                <a:lnTo>
                  <a:pt x="136" y="49"/>
                </a:lnTo>
                <a:lnTo>
                  <a:pt x="134" y="44"/>
                </a:lnTo>
                <a:lnTo>
                  <a:pt x="134" y="44"/>
                </a:lnTo>
                <a:lnTo>
                  <a:pt x="133" y="46"/>
                </a:lnTo>
                <a:lnTo>
                  <a:pt x="133" y="46"/>
                </a:lnTo>
                <a:lnTo>
                  <a:pt x="131" y="52"/>
                </a:lnTo>
                <a:lnTo>
                  <a:pt x="131" y="52"/>
                </a:lnTo>
                <a:lnTo>
                  <a:pt x="134" y="52"/>
                </a:lnTo>
                <a:lnTo>
                  <a:pt x="136" y="52"/>
                </a:lnTo>
                <a:lnTo>
                  <a:pt x="136" y="52"/>
                </a:lnTo>
                <a:close/>
                <a:moveTo>
                  <a:pt x="35" y="197"/>
                </a:moveTo>
                <a:lnTo>
                  <a:pt x="35" y="197"/>
                </a:lnTo>
                <a:lnTo>
                  <a:pt x="33" y="196"/>
                </a:lnTo>
                <a:lnTo>
                  <a:pt x="33" y="196"/>
                </a:lnTo>
                <a:lnTo>
                  <a:pt x="25" y="175"/>
                </a:lnTo>
                <a:lnTo>
                  <a:pt x="25" y="175"/>
                </a:lnTo>
                <a:lnTo>
                  <a:pt x="22" y="171"/>
                </a:lnTo>
                <a:lnTo>
                  <a:pt x="22" y="171"/>
                </a:lnTo>
                <a:lnTo>
                  <a:pt x="24" y="172"/>
                </a:lnTo>
                <a:lnTo>
                  <a:pt x="24" y="172"/>
                </a:lnTo>
                <a:lnTo>
                  <a:pt x="29" y="185"/>
                </a:lnTo>
                <a:lnTo>
                  <a:pt x="29" y="185"/>
                </a:lnTo>
                <a:lnTo>
                  <a:pt x="30" y="190"/>
                </a:lnTo>
                <a:lnTo>
                  <a:pt x="30" y="190"/>
                </a:lnTo>
                <a:lnTo>
                  <a:pt x="32" y="194"/>
                </a:lnTo>
                <a:lnTo>
                  <a:pt x="35" y="197"/>
                </a:lnTo>
                <a:lnTo>
                  <a:pt x="35" y="197"/>
                </a:lnTo>
                <a:close/>
                <a:moveTo>
                  <a:pt x="70" y="13"/>
                </a:moveTo>
                <a:lnTo>
                  <a:pt x="70" y="13"/>
                </a:lnTo>
                <a:lnTo>
                  <a:pt x="71" y="13"/>
                </a:lnTo>
                <a:lnTo>
                  <a:pt x="71" y="13"/>
                </a:lnTo>
                <a:lnTo>
                  <a:pt x="82" y="8"/>
                </a:lnTo>
                <a:lnTo>
                  <a:pt x="82" y="8"/>
                </a:lnTo>
                <a:lnTo>
                  <a:pt x="85" y="8"/>
                </a:lnTo>
                <a:lnTo>
                  <a:pt x="85" y="8"/>
                </a:lnTo>
                <a:lnTo>
                  <a:pt x="85" y="7"/>
                </a:lnTo>
                <a:lnTo>
                  <a:pt x="85" y="7"/>
                </a:lnTo>
                <a:lnTo>
                  <a:pt x="77" y="8"/>
                </a:lnTo>
                <a:lnTo>
                  <a:pt x="70" y="11"/>
                </a:lnTo>
                <a:lnTo>
                  <a:pt x="70" y="11"/>
                </a:lnTo>
                <a:lnTo>
                  <a:pt x="70" y="13"/>
                </a:lnTo>
                <a:lnTo>
                  <a:pt x="70" y="13"/>
                </a:lnTo>
                <a:close/>
                <a:moveTo>
                  <a:pt x="84" y="161"/>
                </a:moveTo>
                <a:lnTo>
                  <a:pt x="84" y="161"/>
                </a:lnTo>
                <a:lnTo>
                  <a:pt x="82" y="161"/>
                </a:lnTo>
                <a:lnTo>
                  <a:pt x="82" y="161"/>
                </a:lnTo>
                <a:lnTo>
                  <a:pt x="79" y="161"/>
                </a:lnTo>
                <a:lnTo>
                  <a:pt x="74" y="161"/>
                </a:lnTo>
                <a:lnTo>
                  <a:pt x="74" y="161"/>
                </a:lnTo>
                <a:lnTo>
                  <a:pt x="70" y="161"/>
                </a:lnTo>
                <a:lnTo>
                  <a:pt x="70" y="161"/>
                </a:lnTo>
                <a:lnTo>
                  <a:pt x="73" y="161"/>
                </a:lnTo>
                <a:lnTo>
                  <a:pt x="73" y="161"/>
                </a:lnTo>
                <a:lnTo>
                  <a:pt x="74" y="161"/>
                </a:lnTo>
                <a:lnTo>
                  <a:pt x="74" y="161"/>
                </a:lnTo>
                <a:lnTo>
                  <a:pt x="74" y="161"/>
                </a:lnTo>
                <a:lnTo>
                  <a:pt x="74" y="161"/>
                </a:lnTo>
                <a:lnTo>
                  <a:pt x="79" y="163"/>
                </a:lnTo>
                <a:lnTo>
                  <a:pt x="79" y="163"/>
                </a:lnTo>
                <a:lnTo>
                  <a:pt x="81" y="163"/>
                </a:lnTo>
                <a:lnTo>
                  <a:pt x="81" y="164"/>
                </a:lnTo>
                <a:lnTo>
                  <a:pt x="81" y="164"/>
                </a:lnTo>
                <a:lnTo>
                  <a:pt x="81" y="166"/>
                </a:lnTo>
                <a:lnTo>
                  <a:pt x="81" y="166"/>
                </a:lnTo>
                <a:lnTo>
                  <a:pt x="82" y="164"/>
                </a:lnTo>
                <a:lnTo>
                  <a:pt x="84" y="163"/>
                </a:lnTo>
                <a:lnTo>
                  <a:pt x="84" y="163"/>
                </a:lnTo>
                <a:lnTo>
                  <a:pt x="84" y="161"/>
                </a:lnTo>
                <a:lnTo>
                  <a:pt x="84" y="161"/>
                </a:lnTo>
                <a:close/>
                <a:moveTo>
                  <a:pt x="38" y="71"/>
                </a:moveTo>
                <a:lnTo>
                  <a:pt x="38" y="71"/>
                </a:lnTo>
                <a:lnTo>
                  <a:pt x="35" y="70"/>
                </a:lnTo>
                <a:lnTo>
                  <a:pt x="35" y="70"/>
                </a:lnTo>
                <a:lnTo>
                  <a:pt x="33" y="70"/>
                </a:lnTo>
                <a:lnTo>
                  <a:pt x="33" y="70"/>
                </a:lnTo>
                <a:lnTo>
                  <a:pt x="33" y="74"/>
                </a:lnTo>
                <a:lnTo>
                  <a:pt x="33" y="78"/>
                </a:lnTo>
                <a:lnTo>
                  <a:pt x="33" y="78"/>
                </a:lnTo>
                <a:lnTo>
                  <a:pt x="38" y="71"/>
                </a:lnTo>
                <a:lnTo>
                  <a:pt x="38" y="71"/>
                </a:lnTo>
                <a:close/>
                <a:moveTo>
                  <a:pt x="98" y="89"/>
                </a:moveTo>
                <a:lnTo>
                  <a:pt x="98" y="89"/>
                </a:lnTo>
                <a:lnTo>
                  <a:pt x="104" y="95"/>
                </a:lnTo>
                <a:lnTo>
                  <a:pt x="104" y="95"/>
                </a:lnTo>
                <a:lnTo>
                  <a:pt x="107" y="96"/>
                </a:lnTo>
                <a:lnTo>
                  <a:pt x="107" y="96"/>
                </a:lnTo>
                <a:lnTo>
                  <a:pt x="107" y="96"/>
                </a:lnTo>
                <a:lnTo>
                  <a:pt x="107" y="96"/>
                </a:lnTo>
                <a:lnTo>
                  <a:pt x="101" y="89"/>
                </a:lnTo>
                <a:lnTo>
                  <a:pt x="101" y="89"/>
                </a:lnTo>
                <a:lnTo>
                  <a:pt x="100" y="89"/>
                </a:lnTo>
                <a:lnTo>
                  <a:pt x="100" y="89"/>
                </a:lnTo>
                <a:lnTo>
                  <a:pt x="98" y="89"/>
                </a:lnTo>
                <a:lnTo>
                  <a:pt x="98" y="89"/>
                </a:lnTo>
                <a:close/>
                <a:moveTo>
                  <a:pt x="114" y="106"/>
                </a:moveTo>
                <a:lnTo>
                  <a:pt x="114" y="106"/>
                </a:lnTo>
                <a:lnTo>
                  <a:pt x="114" y="109"/>
                </a:lnTo>
                <a:lnTo>
                  <a:pt x="114" y="109"/>
                </a:lnTo>
                <a:lnTo>
                  <a:pt x="114" y="120"/>
                </a:lnTo>
                <a:lnTo>
                  <a:pt x="114" y="120"/>
                </a:lnTo>
                <a:lnTo>
                  <a:pt x="115" y="120"/>
                </a:lnTo>
                <a:lnTo>
                  <a:pt x="115" y="120"/>
                </a:lnTo>
                <a:lnTo>
                  <a:pt x="115" y="120"/>
                </a:lnTo>
                <a:lnTo>
                  <a:pt x="115" y="120"/>
                </a:lnTo>
                <a:lnTo>
                  <a:pt x="115" y="106"/>
                </a:lnTo>
                <a:lnTo>
                  <a:pt x="115" y="106"/>
                </a:lnTo>
                <a:lnTo>
                  <a:pt x="114" y="106"/>
                </a:lnTo>
                <a:lnTo>
                  <a:pt x="114" y="106"/>
                </a:lnTo>
                <a:close/>
                <a:moveTo>
                  <a:pt x="185" y="85"/>
                </a:moveTo>
                <a:lnTo>
                  <a:pt x="185" y="85"/>
                </a:lnTo>
                <a:lnTo>
                  <a:pt x="191" y="93"/>
                </a:lnTo>
                <a:lnTo>
                  <a:pt x="191" y="93"/>
                </a:lnTo>
                <a:lnTo>
                  <a:pt x="197" y="101"/>
                </a:lnTo>
                <a:lnTo>
                  <a:pt x="197" y="101"/>
                </a:lnTo>
                <a:lnTo>
                  <a:pt x="199" y="106"/>
                </a:lnTo>
                <a:lnTo>
                  <a:pt x="199" y="106"/>
                </a:lnTo>
                <a:lnTo>
                  <a:pt x="197" y="101"/>
                </a:lnTo>
                <a:lnTo>
                  <a:pt x="197" y="101"/>
                </a:lnTo>
                <a:lnTo>
                  <a:pt x="191" y="92"/>
                </a:lnTo>
                <a:lnTo>
                  <a:pt x="191" y="92"/>
                </a:lnTo>
                <a:lnTo>
                  <a:pt x="189" y="89"/>
                </a:lnTo>
                <a:lnTo>
                  <a:pt x="185" y="85"/>
                </a:lnTo>
                <a:lnTo>
                  <a:pt x="185" y="85"/>
                </a:lnTo>
                <a:close/>
                <a:moveTo>
                  <a:pt x="82" y="196"/>
                </a:moveTo>
                <a:lnTo>
                  <a:pt x="82" y="196"/>
                </a:lnTo>
                <a:lnTo>
                  <a:pt x="84" y="191"/>
                </a:lnTo>
                <a:lnTo>
                  <a:pt x="84" y="191"/>
                </a:lnTo>
                <a:lnTo>
                  <a:pt x="84" y="190"/>
                </a:lnTo>
                <a:lnTo>
                  <a:pt x="84" y="188"/>
                </a:lnTo>
                <a:lnTo>
                  <a:pt x="84" y="188"/>
                </a:lnTo>
                <a:lnTo>
                  <a:pt x="81" y="190"/>
                </a:lnTo>
                <a:lnTo>
                  <a:pt x="81" y="190"/>
                </a:lnTo>
                <a:lnTo>
                  <a:pt x="81" y="194"/>
                </a:lnTo>
                <a:lnTo>
                  <a:pt x="81" y="194"/>
                </a:lnTo>
                <a:lnTo>
                  <a:pt x="81" y="194"/>
                </a:lnTo>
                <a:lnTo>
                  <a:pt x="81" y="194"/>
                </a:lnTo>
                <a:lnTo>
                  <a:pt x="82" y="196"/>
                </a:lnTo>
                <a:lnTo>
                  <a:pt x="82" y="196"/>
                </a:lnTo>
                <a:close/>
                <a:moveTo>
                  <a:pt x="208" y="68"/>
                </a:moveTo>
                <a:lnTo>
                  <a:pt x="208" y="68"/>
                </a:lnTo>
                <a:lnTo>
                  <a:pt x="208" y="71"/>
                </a:lnTo>
                <a:lnTo>
                  <a:pt x="208" y="71"/>
                </a:lnTo>
                <a:lnTo>
                  <a:pt x="210" y="81"/>
                </a:lnTo>
                <a:lnTo>
                  <a:pt x="210" y="81"/>
                </a:lnTo>
                <a:lnTo>
                  <a:pt x="210" y="89"/>
                </a:lnTo>
                <a:lnTo>
                  <a:pt x="210" y="89"/>
                </a:lnTo>
                <a:lnTo>
                  <a:pt x="210" y="76"/>
                </a:lnTo>
                <a:lnTo>
                  <a:pt x="210" y="76"/>
                </a:lnTo>
                <a:lnTo>
                  <a:pt x="208" y="68"/>
                </a:lnTo>
                <a:lnTo>
                  <a:pt x="208" y="68"/>
                </a:lnTo>
                <a:close/>
                <a:moveTo>
                  <a:pt x="112" y="81"/>
                </a:moveTo>
                <a:lnTo>
                  <a:pt x="112" y="81"/>
                </a:lnTo>
                <a:lnTo>
                  <a:pt x="114" y="78"/>
                </a:lnTo>
                <a:lnTo>
                  <a:pt x="114" y="78"/>
                </a:lnTo>
                <a:lnTo>
                  <a:pt x="114" y="78"/>
                </a:lnTo>
                <a:lnTo>
                  <a:pt x="114" y="78"/>
                </a:lnTo>
                <a:lnTo>
                  <a:pt x="112" y="70"/>
                </a:lnTo>
                <a:lnTo>
                  <a:pt x="112" y="70"/>
                </a:lnTo>
                <a:lnTo>
                  <a:pt x="109" y="71"/>
                </a:lnTo>
                <a:lnTo>
                  <a:pt x="109" y="71"/>
                </a:lnTo>
                <a:lnTo>
                  <a:pt x="112" y="76"/>
                </a:lnTo>
                <a:lnTo>
                  <a:pt x="112" y="81"/>
                </a:lnTo>
                <a:lnTo>
                  <a:pt x="112" y="81"/>
                </a:lnTo>
                <a:close/>
                <a:moveTo>
                  <a:pt x="104" y="32"/>
                </a:moveTo>
                <a:lnTo>
                  <a:pt x="104" y="32"/>
                </a:lnTo>
                <a:lnTo>
                  <a:pt x="103" y="33"/>
                </a:lnTo>
                <a:lnTo>
                  <a:pt x="103" y="33"/>
                </a:lnTo>
                <a:lnTo>
                  <a:pt x="104" y="37"/>
                </a:lnTo>
                <a:lnTo>
                  <a:pt x="104" y="37"/>
                </a:lnTo>
                <a:lnTo>
                  <a:pt x="107" y="35"/>
                </a:lnTo>
                <a:lnTo>
                  <a:pt x="107" y="35"/>
                </a:lnTo>
                <a:lnTo>
                  <a:pt x="106" y="32"/>
                </a:lnTo>
                <a:lnTo>
                  <a:pt x="106" y="32"/>
                </a:lnTo>
                <a:lnTo>
                  <a:pt x="104" y="32"/>
                </a:lnTo>
                <a:lnTo>
                  <a:pt x="104" y="32"/>
                </a:lnTo>
                <a:close/>
                <a:moveTo>
                  <a:pt x="122" y="27"/>
                </a:moveTo>
                <a:lnTo>
                  <a:pt x="122" y="27"/>
                </a:lnTo>
                <a:lnTo>
                  <a:pt x="125" y="24"/>
                </a:lnTo>
                <a:lnTo>
                  <a:pt x="125" y="24"/>
                </a:lnTo>
                <a:lnTo>
                  <a:pt x="122" y="22"/>
                </a:lnTo>
                <a:lnTo>
                  <a:pt x="122" y="22"/>
                </a:lnTo>
                <a:lnTo>
                  <a:pt x="118" y="22"/>
                </a:lnTo>
                <a:lnTo>
                  <a:pt x="118" y="22"/>
                </a:lnTo>
                <a:lnTo>
                  <a:pt x="118" y="25"/>
                </a:lnTo>
                <a:lnTo>
                  <a:pt x="118" y="25"/>
                </a:lnTo>
                <a:lnTo>
                  <a:pt x="122" y="27"/>
                </a:lnTo>
                <a:lnTo>
                  <a:pt x="122" y="27"/>
                </a:lnTo>
                <a:close/>
                <a:moveTo>
                  <a:pt x="111" y="63"/>
                </a:moveTo>
                <a:lnTo>
                  <a:pt x="111" y="63"/>
                </a:lnTo>
                <a:lnTo>
                  <a:pt x="104" y="70"/>
                </a:lnTo>
                <a:lnTo>
                  <a:pt x="104" y="70"/>
                </a:lnTo>
                <a:lnTo>
                  <a:pt x="112" y="66"/>
                </a:lnTo>
                <a:lnTo>
                  <a:pt x="112" y="66"/>
                </a:lnTo>
                <a:lnTo>
                  <a:pt x="112" y="65"/>
                </a:lnTo>
                <a:lnTo>
                  <a:pt x="112" y="65"/>
                </a:lnTo>
                <a:lnTo>
                  <a:pt x="111" y="63"/>
                </a:lnTo>
                <a:lnTo>
                  <a:pt x="111" y="63"/>
                </a:lnTo>
                <a:close/>
                <a:moveTo>
                  <a:pt x="136" y="167"/>
                </a:moveTo>
                <a:lnTo>
                  <a:pt x="136" y="167"/>
                </a:lnTo>
                <a:lnTo>
                  <a:pt x="137" y="166"/>
                </a:lnTo>
                <a:lnTo>
                  <a:pt x="137" y="166"/>
                </a:lnTo>
                <a:lnTo>
                  <a:pt x="137" y="161"/>
                </a:lnTo>
                <a:lnTo>
                  <a:pt x="137" y="161"/>
                </a:lnTo>
                <a:lnTo>
                  <a:pt x="137" y="160"/>
                </a:lnTo>
                <a:lnTo>
                  <a:pt x="137" y="160"/>
                </a:lnTo>
                <a:lnTo>
                  <a:pt x="134" y="158"/>
                </a:lnTo>
                <a:lnTo>
                  <a:pt x="134" y="158"/>
                </a:lnTo>
                <a:lnTo>
                  <a:pt x="133" y="160"/>
                </a:lnTo>
                <a:lnTo>
                  <a:pt x="133" y="160"/>
                </a:lnTo>
                <a:lnTo>
                  <a:pt x="134" y="160"/>
                </a:lnTo>
                <a:lnTo>
                  <a:pt x="134" y="161"/>
                </a:lnTo>
                <a:lnTo>
                  <a:pt x="134" y="161"/>
                </a:lnTo>
                <a:lnTo>
                  <a:pt x="134" y="164"/>
                </a:lnTo>
                <a:lnTo>
                  <a:pt x="134" y="164"/>
                </a:lnTo>
                <a:lnTo>
                  <a:pt x="136" y="167"/>
                </a:lnTo>
                <a:lnTo>
                  <a:pt x="136" y="167"/>
                </a:lnTo>
                <a:close/>
                <a:moveTo>
                  <a:pt x="130" y="78"/>
                </a:moveTo>
                <a:lnTo>
                  <a:pt x="130" y="78"/>
                </a:lnTo>
                <a:lnTo>
                  <a:pt x="130" y="78"/>
                </a:lnTo>
                <a:lnTo>
                  <a:pt x="130" y="78"/>
                </a:lnTo>
                <a:lnTo>
                  <a:pt x="128" y="87"/>
                </a:lnTo>
                <a:lnTo>
                  <a:pt x="128" y="87"/>
                </a:lnTo>
                <a:lnTo>
                  <a:pt x="128" y="87"/>
                </a:lnTo>
                <a:lnTo>
                  <a:pt x="128" y="87"/>
                </a:lnTo>
                <a:lnTo>
                  <a:pt x="133" y="81"/>
                </a:lnTo>
                <a:lnTo>
                  <a:pt x="133" y="81"/>
                </a:lnTo>
                <a:lnTo>
                  <a:pt x="130" y="78"/>
                </a:lnTo>
                <a:lnTo>
                  <a:pt x="130" y="78"/>
                </a:lnTo>
                <a:close/>
                <a:moveTo>
                  <a:pt x="27" y="139"/>
                </a:moveTo>
                <a:lnTo>
                  <a:pt x="27" y="139"/>
                </a:lnTo>
                <a:lnTo>
                  <a:pt x="22" y="142"/>
                </a:lnTo>
                <a:lnTo>
                  <a:pt x="22" y="142"/>
                </a:lnTo>
                <a:lnTo>
                  <a:pt x="24" y="147"/>
                </a:lnTo>
                <a:lnTo>
                  <a:pt x="24" y="147"/>
                </a:lnTo>
                <a:lnTo>
                  <a:pt x="27" y="142"/>
                </a:lnTo>
                <a:lnTo>
                  <a:pt x="27" y="142"/>
                </a:lnTo>
                <a:lnTo>
                  <a:pt x="27" y="141"/>
                </a:lnTo>
                <a:lnTo>
                  <a:pt x="27" y="139"/>
                </a:lnTo>
                <a:lnTo>
                  <a:pt x="27" y="139"/>
                </a:lnTo>
                <a:close/>
                <a:moveTo>
                  <a:pt x="18" y="103"/>
                </a:moveTo>
                <a:lnTo>
                  <a:pt x="18" y="103"/>
                </a:lnTo>
                <a:lnTo>
                  <a:pt x="16" y="103"/>
                </a:lnTo>
                <a:lnTo>
                  <a:pt x="16" y="103"/>
                </a:lnTo>
                <a:lnTo>
                  <a:pt x="13" y="111"/>
                </a:lnTo>
                <a:lnTo>
                  <a:pt x="13" y="111"/>
                </a:lnTo>
                <a:lnTo>
                  <a:pt x="13" y="114"/>
                </a:lnTo>
                <a:lnTo>
                  <a:pt x="13" y="114"/>
                </a:lnTo>
                <a:lnTo>
                  <a:pt x="16" y="111"/>
                </a:lnTo>
                <a:lnTo>
                  <a:pt x="16" y="111"/>
                </a:lnTo>
                <a:lnTo>
                  <a:pt x="16" y="111"/>
                </a:lnTo>
                <a:lnTo>
                  <a:pt x="16" y="111"/>
                </a:lnTo>
                <a:lnTo>
                  <a:pt x="18" y="103"/>
                </a:lnTo>
                <a:lnTo>
                  <a:pt x="18" y="103"/>
                </a:lnTo>
                <a:close/>
                <a:moveTo>
                  <a:pt x="167" y="231"/>
                </a:moveTo>
                <a:lnTo>
                  <a:pt x="167" y="231"/>
                </a:lnTo>
                <a:lnTo>
                  <a:pt x="169" y="232"/>
                </a:lnTo>
                <a:lnTo>
                  <a:pt x="169" y="232"/>
                </a:lnTo>
                <a:lnTo>
                  <a:pt x="171" y="229"/>
                </a:lnTo>
                <a:lnTo>
                  <a:pt x="171" y="229"/>
                </a:lnTo>
                <a:lnTo>
                  <a:pt x="172" y="224"/>
                </a:lnTo>
                <a:lnTo>
                  <a:pt x="172" y="224"/>
                </a:lnTo>
                <a:lnTo>
                  <a:pt x="167" y="226"/>
                </a:lnTo>
                <a:lnTo>
                  <a:pt x="167" y="226"/>
                </a:lnTo>
                <a:lnTo>
                  <a:pt x="167" y="231"/>
                </a:lnTo>
                <a:lnTo>
                  <a:pt x="167" y="231"/>
                </a:lnTo>
                <a:close/>
                <a:moveTo>
                  <a:pt x="60" y="70"/>
                </a:moveTo>
                <a:lnTo>
                  <a:pt x="60" y="70"/>
                </a:lnTo>
                <a:lnTo>
                  <a:pt x="63" y="71"/>
                </a:lnTo>
                <a:lnTo>
                  <a:pt x="63" y="71"/>
                </a:lnTo>
                <a:lnTo>
                  <a:pt x="63" y="70"/>
                </a:lnTo>
                <a:lnTo>
                  <a:pt x="63" y="70"/>
                </a:lnTo>
                <a:lnTo>
                  <a:pt x="65" y="66"/>
                </a:lnTo>
                <a:lnTo>
                  <a:pt x="65" y="66"/>
                </a:lnTo>
                <a:lnTo>
                  <a:pt x="62" y="66"/>
                </a:lnTo>
                <a:lnTo>
                  <a:pt x="62" y="66"/>
                </a:lnTo>
                <a:lnTo>
                  <a:pt x="60" y="70"/>
                </a:lnTo>
                <a:lnTo>
                  <a:pt x="60" y="70"/>
                </a:lnTo>
                <a:close/>
                <a:moveTo>
                  <a:pt x="106" y="248"/>
                </a:moveTo>
                <a:lnTo>
                  <a:pt x="106" y="248"/>
                </a:lnTo>
                <a:lnTo>
                  <a:pt x="96" y="248"/>
                </a:lnTo>
                <a:lnTo>
                  <a:pt x="96" y="248"/>
                </a:lnTo>
                <a:lnTo>
                  <a:pt x="98" y="248"/>
                </a:lnTo>
                <a:lnTo>
                  <a:pt x="98" y="248"/>
                </a:lnTo>
                <a:lnTo>
                  <a:pt x="100" y="249"/>
                </a:lnTo>
                <a:lnTo>
                  <a:pt x="100" y="249"/>
                </a:lnTo>
                <a:lnTo>
                  <a:pt x="101" y="251"/>
                </a:lnTo>
                <a:lnTo>
                  <a:pt x="101" y="251"/>
                </a:lnTo>
                <a:lnTo>
                  <a:pt x="101" y="251"/>
                </a:lnTo>
                <a:lnTo>
                  <a:pt x="103" y="251"/>
                </a:lnTo>
                <a:lnTo>
                  <a:pt x="103" y="251"/>
                </a:lnTo>
                <a:lnTo>
                  <a:pt x="106" y="248"/>
                </a:lnTo>
                <a:lnTo>
                  <a:pt x="106" y="248"/>
                </a:lnTo>
                <a:close/>
                <a:moveTo>
                  <a:pt x="85" y="63"/>
                </a:moveTo>
                <a:lnTo>
                  <a:pt x="85" y="63"/>
                </a:lnTo>
                <a:lnTo>
                  <a:pt x="84" y="65"/>
                </a:lnTo>
                <a:lnTo>
                  <a:pt x="82" y="65"/>
                </a:lnTo>
                <a:lnTo>
                  <a:pt x="82" y="65"/>
                </a:lnTo>
                <a:lnTo>
                  <a:pt x="82" y="66"/>
                </a:lnTo>
                <a:lnTo>
                  <a:pt x="82" y="66"/>
                </a:lnTo>
                <a:lnTo>
                  <a:pt x="84" y="68"/>
                </a:lnTo>
                <a:lnTo>
                  <a:pt x="84" y="68"/>
                </a:lnTo>
                <a:lnTo>
                  <a:pt x="85" y="68"/>
                </a:lnTo>
                <a:lnTo>
                  <a:pt x="85" y="68"/>
                </a:lnTo>
                <a:lnTo>
                  <a:pt x="89" y="65"/>
                </a:lnTo>
                <a:lnTo>
                  <a:pt x="89" y="65"/>
                </a:lnTo>
                <a:lnTo>
                  <a:pt x="85" y="63"/>
                </a:lnTo>
                <a:lnTo>
                  <a:pt x="85" y="63"/>
                </a:lnTo>
                <a:close/>
                <a:moveTo>
                  <a:pt x="152" y="242"/>
                </a:moveTo>
                <a:lnTo>
                  <a:pt x="152" y="242"/>
                </a:lnTo>
                <a:lnTo>
                  <a:pt x="155" y="242"/>
                </a:lnTo>
                <a:lnTo>
                  <a:pt x="158" y="240"/>
                </a:lnTo>
                <a:lnTo>
                  <a:pt x="160" y="238"/>
                </a:lnTo>
                <a:lnTo>
                  <a:pt x="161" y="235"/>
                </a:lnTo>
                <a:lnTo>
                  <a:pt x="161" y="235"/>
                </a:lnTo>
                <a:lnTo>
                  <a:pt x="156" y="238"/>
                </a:lnTo>
                <a:lnTo>
                  <a:pt x="152" y="242"/>
                </a:lnTo>
                <a:lnTo>
                  <a:pt x="152" y="242"/>
                </a:lnTo>
                <a:close/>
                <a:moveTo>
                  <a:pt x="41" y="144"/>
                </a:moveTo>
                <a:lnTo>
                  <a:pt x="41" y="144"/>
                </a:lnTo>
                <a:lnTo>
                  <a:pt x="40" y="145"/>
                </a:lnTo>
                <a:lnTo>
                  <a:pt x="40" y="145"/>
                </a:lnTo>
                <a:lnTo>
                  <a:pt x="38" y="149"/>
                </a:lnTo>
                <a:lnTo>
                  <a:pt x="38" y="149"/>
                </a:lnTo>
                <a:lnTo>
                  <a:pt x="38" y="149"/>
                </a:lnTo>
                <a:lnTo>
                  <a:pt x="38" y="149"/>
                </a:lnTo>
                <a:lnTo>
                  <a:pt x="41" y="153"/>
                </a:lnTo>
                <a:lnTo>
                  <a:pt x="41" y="153"/>
                </a:lnTo>
                <a:lnTo>
                  <a:pt x="43" y="153"/>
                </a:lnTo>
                <a:lnTo>
                  <a:pt x="43" y="153"/>
                </a:lnTo>
                <a:lnTo>
                  <a:pt x="41" y="150"/>
                </a:lnTo>
                <a:lnTo>
                  <a:pt x="41" y="150"/>
                </a:lnTo>
                <a:lnTo>
                  <a:pt x="41" y="149"/>
                </a:lnTo>
                <a:lnTo>
                  <a:pt x="41" y="147"/>
                </a:lnTo>
                <a:lnTo>
                  <a:pt x="41" y="147"/>
                </a:lnTo>
                <a:lnTo>
                  <a:pt x="41" y="144"/>
                </a:lnTo>
                <a:lnTo>
                  <a:pt x="41" y="144"/>
                </a:lnTo>
                <a:close/>
                <a:moveTo>
                  <a:pt x="82" y="257"/>
                </a:moveTo>
                <a:lnTo>
                  <a:pt x="82" y="257"/>
                </a:lnTo>
                <a:lnTo>
                  <a:pt x="87" y="257"/>
                </a:lnTo>
                <a:lnTo>
                  <a:pt x="87" y="257"/>
                </a:lnTo>
                <a:lnTo>
                  <a:pt x="87" y="257"/>
                </a:lnTo>
                <a:lnTo>
                  <a:pt x="87" y="257"/>
                </a:lnTo>
                <a:lnTo>
                  <a:pt x="89" y="254"/>
                </a:lnTo>
                <a:lnTo>
                  <a:pt x="89" y="254"/>
                </a:lnTo>
                <a:lnTo>
                  <a:pt x="84" y="254"/>
                </a:lnTo>
                <a:lnTo>
                  <a:pt x="84" y="254"/>
                </a:lnTo>
                <a:lnTo>
                  <a:pt x="82" y="257"/>
                </a:lnTo>
                <a:lnTo>
                  <a:pt x="82" y="257"/>
                </a:lnTo>
                <a:close/>
                <a:moveTo>
                  <a:pt x="156" y="54"/>
                </a:moveTo>
                <a:lnTo>
                  <a:pt x="156" y="54"/>
                </a:lnTo>
                <a:lnTo>
                  <a:pt x="153" y="55"/>
                </a:lnTo>
                <a:lnTo>
                  <a:pt x="152" y="57"/>
                </a:lnTo>
                <a:lnTo>
                  <a:pt x="152" y="57"/>
                </a:lnTo>
                <a:lnTo>
                  <a:pt x="150" y="59"/>
                </a:lnTo>
                <a:lnTo>
                  <a:pt x="147" y="60"/>
                </a:lnTo>
                <a:lnTo>
                  <a:pt x="147" y="60"/>
                </a:lnTo>
                <a:lnTo>
                  <a:pt x="147" y="60"/>
                </a:lnTo>
                <a:lnTo>
                  <a:pt x="147" y="60"/>
                </a:lnTo>
                <a:lnTo>
                  <a:pt x="148" y="62"/>
                </a:lnTo>
                <a:lnTo>
                  <a:pt x="148" y="62"/>
                </a:lnTo>
                <a:lnTo>
                  <a:pt x="156" y="54"/>
                </a:lnTo>
                <a:lnTo>
                  <a:pt x="156" y="54"/>
                </a:lnTo>
                <a:close/>
                <a:moveTo>
                  <a:pt x="147" y="251"/>
                </a:moveTo>
                <a:lnTo>
                  <a:pt x="147" y="251"/>
                </a:lnTo>
                <a:lnTo>
                  <a:pt x="152" y="245"/>
                </a:lnTo>
                <a:lnTo>
                  <a:pt x="152" y="245"/>
                </a:lnTo>
                <a:lnTo>
                  <a:pt x="150" y="245"/>
                </a:lnTo>
                <a:lnTo>
                  <a:pt x="150" y="245"/>
                </a:lnTo>
                <a:lnTo>
                  <a:pt x="145" y="246"/>
                </a:lnTo>
                <a:lnTo>
                  <a:pt x="145" y="246"/>
                </a:lnTo>
                <a:lnTo>
                  <a:pt x="147" y="251"/>
                </a:lnTo>
                <a:lnTo>
                  <a:pt x="147" y="251"/>
                </a:lnTo>
                <a:close/>
                <a:moveTo>
                  <a:pt x="115" y="30"/>
                </a:moveTo>
                <a:lnTo>
                  <a:pt x="115" y="30"/>
                </a:lnTo>
                <a:lnTo>
                  <a:pt x="115" y="27"/>
                </a:lnTo>
                <a:lnTo>
                  <a:pt x="115" y="27"/>
                </a:lnTo>
                <a:lnTo>
                  <a:pt x="111" y="25"/>
                </a:lnTo>
                <a:lnTo>
                  <a:pt x="111" y="25"/>
                </a:lnTo>
                <a:lnTo>
                  <a:pt x="112" y="29"/>
                </a:lnTo>
                <a:lnTo>
                  <a:pt x="112" y="29"/>
                </a:lnTo>
                <a:lnTo>
                  <a:pt x="114" y="30"/>
                </a:lnTo>
                <a:lnTo>
                  <a:pt x="115" y="30"/>
                </a:lnTo>
                <a:lnTo>
                  <a:pt x="115" y="30"/>
                </a:lnTo>
                <a:close/>
                <a:moveTo>
                  <a:pt x="215" y="123"/>
                </a:moveTo>
                <a:lnTo>
                  <a:pt x="215" y="123"/>
                </a:lnTo>
                <a:lnTo>
                  <a:pt x="216" y="109"/>
                </a:lnTo>
                <a:lnTo>
                  <a:pt x="216" y="96"/>
                </a:lnTo>
                <a:lnTo>
                  <a:pt x="216" y="96"/>
                </a:lnTo>
                <a:lnTo>
                  <a:pt x="216" y="109"/>
                </a:lnTo>
                <a:lnTo>
                  <a:pt x="215" y="123"/>
                </a:lnTo>
                <a:lnTo>
                  <a:pt x="215" y="123"/>
                </a:lnTo>
                <a:close/>
                <a:moveTo>
                  <a:pt x="33" y="54"/>
                </a:moveTo>
                <a:lnTo>
                  <a:pt x="33" y="54"/>
                </a:lnTo>
                <a:lnTo>
                  <a:pt x="40" y="41"/>
                </a:lnTo>
                <a:lnTo>
                  <a:pt x="40" y="41"/>
                </a:lnTo>
                <a:lnTo>
                  <a:pt x="40" y="41"/>
                </a:lnTo>
                <a:lnTo>
                  <a:pt x="40" y="41"/>
                </a:lnTo>
                <a:lnTo>
                  <a:pt x="32" y="54"/>
                </a:lnTo>
                <a:lnTo>
                  <a:pt x="32" y="54"/>
                </a:lnTo>
                <a:lnTo>
                  <a:pt x="33" y="54"/>
                </a:lnTo>
                <a:lnTo>
                  <a:pt x="33" y="54"/>
                </a:lnTo>
                <a:close/>
                <a:moveTo>
                  <a:pt x="125" y="104"/>
                </a:moveTo>
                <a:lnTo>
                  <a:pt x="125" y="104"/>
                </a:lnTo>
                <a:lnTo>
                  <a:pt x="125" y="104"/>
                </a:lnTo>
                <a:lnTo>
                  <a:pt x="125" y="104"/>
                </a:lnTo>
                <a:lnTo>
                  <a:pt x="128" y="100"/>
                </a:lnTo>
                <a:lnTo>
                  <a:pt x="128" y="100"/>
                </a:lnTo>
                <a:lnTo>
                  <a:pt x="128" y="96"/>
                </a:lnTo>
                <a:lnTo>
                  <a:pt x="128" y="96"/>
                </a:lnTo>
                <a:lnTo>
                  <a:pt x="126" y="96"/>
                </a:lnTo>
                <a:lnTo>
                  <a:pt x="126" y="96"/>
                </a:lnTo>
                <a:lnTo>
                  <a:pt x="125" y="104"/>
                </a:lnTo>
                <a:lnTo>
                  <a:pt x="125" y="104"/>
                </a:lnTo>
                <a:close/>
                <a:moveTo>
                  <a:pt x="141" y="251"/>
                </a:moveTo>
                <a:lnTo>
                  <a:pt x="141" y="251"/>
                </a:lnTo>
                <a:lnTo>
                  <a:pt x="141" y="251"/>
                </a:lnTo>
                <a:lnTo>
                  <a:pt x="141" y="251"/>
                </a:lnTo>
                <a:lnTo>
                  <a:pt x="139" y="253"/>
                </a:lnTo>
                <a:lnTo>
                  <a:pt x="139" y="253"/>
                </a:lnTo>
                <a:lnTo>
                  <a:pt x="137" y="257"/>
                </a:lnTo>
                <a:lnTo>
                  <a:pt x="137" y="257"/>
                </a:lnTo>
                <a:lnTo>
                  <a:pt x="137" y="257"/>
                </a:lnTo>
                <a:lnTo>
                  <a:pt x="139" y="257"/>
                </a:lnTo>
                <a:lnTo>
                  <a:pt x="139" y="257"/>
                </a:lnTo>
                <a:lnTo>
                  <a:pt x="141" y="257"/>
                </a:lnTo>
                <a:lnTo>
                  <a:pt x="141" y="256"/>
                </a:lnTo>
                <a:lnTo>
                  <a:pt x="141" y="256"/>
                </a:lnTo>
                <a:lnTo>
                  <a:pt x="141" y="251"/>
                </a:lnTo>
                <a:lnTo>
                  <a:pt x="141" y="251"/>
                </a:lnTo>
                <a:lnTo>
                  <a:pt x="141" y="251"/>
                </a:lnTo>
                <a:lnTo>
                  <a:pt x="141" y="251"/>
                </a:lnTo>
                <a:close/>
                <a:moveTo>
                  <a:pt x="126" y="81"/>
                </a:moveTo>
                <a:lnTo>
                  <a:pt x="126" y="81"/>
                </a:lnTo>
                <a:lnTo>
                  <a:pt x="125" y="81"/>
                </a:lnTo>
                <a:lnTo>
                  <a:pt x="125" y="79"/>
                </a:lnTo>
                <a:lnTo>
                  <a:pt x="125" y="79"/>
                </a:lnTo>
                <a:lnTo>
                  <a:pt x="123" y="76"/>
                </a:lnTo>
                <a:lnTo>
                  <a:pt x="123" y="76"/>
                </a:lnTo>
                <a:lnTo>
                  <a:pt x="123" y="76"/>
                </a:lnTo>
                <a:lnTo>
                  <a:pt x="123" y="76"/>
                </a:lnTo>
                <a:lnTo>
                  <a:pt x="125" y="89"/>
                </a:lnTo>
                <a:lnTo>
                  <a:pt x="125" y="89"/>
                </a:lnTo>
                <a:lnTo>
                  <a:pt x="125" y="89"/>
                </a:lnTo>
                <a:lnTo>
                  <a:pt x="125" y="89"/>
                </a:lnTo>
                <a:lnTo>
                  <a:pt x="126" y="81"/>
                </a:lnTo>
                <a:lnTo>
                  <a:pt x="126" y="81"/>
                </a:lnTo>
                <a:close/>
                <a:moveTo>
                  <a:pt x="25" y="96"/>
                </a:moveTo>
                <a:lnTo>
                  <a:pt x="25" y="96"/>
                </a:lnTo>
                <a:lnTo>
                  <a:pt x="24" y="96"/>
                </a:lnTo>
                <a:lnTo>
                  <a:pt x="24" y="96"/>
                </a:lnTo>
                <a:lnTo>
                  <a:pt x="24" y="100"/>
                </a:lnTo>
                <a:lnTo>
                  <a:pt x="24" y="100"/>
                </a:lnTo>
                <a:lnTo>
                  <a:pt x="22" y="101"/>
                </a:lnTo>
                <a:lnTo>
                  <a:pt x="22" y="101"/>
                </a:lnTo>
                <a:lnTo>
                  <a:pt x="24" y="103"/>
                </a:lnTo>
                <a:lnTo>
                  <a:pt x="24" y="103"/>
                </a:lnTo>
                <a:lnTo>
                  <a:pt x="25" y="103"/>
                </a:lnTo>
                <a:lnTo>
                  <a:pt x="25" y="103"/>
                </a:lnTo>
                <a:lnTo>
                  <a:pt x="25" y="101"/>
                </a:lnTo>
                <a:lnTo>
                  <a:pt x="25" y="101"/>
                </a:lnTo>
                <a:lnTo>
                  <a:pt x="25" y="96"/>
                </a:lnTo>
                <a:lnTo>
                  <a:pt x="25" y="96"/>
                </a:lnTo>
                <a:close/>
                <a:moveTo>
                  <a:pt x="111" y="248"/>
                </a:moveTo>
                <a:lnTo>
                  <a:pt x="111" y="248"/>
                </a:lnTo>
                <a:lnTo>
                  <a:pt x="112" y="249"/>
                </a:lnTo>
                <a:lnTo>
                  <a:pt x="112" y="249"/>
                </a:lnTo>
                <a:lnTo>
                  <a:pt x="112" y="251"/>
                </a:lnTo>
                <a:lnTo>
                  <a:pt x="112" y="251"/>
                </a:lnTo>
                <a:lnTo>
                  <a:pt x="117" y="249"/>
                </a:lnTo>
                <a:lnTo>
                  <a:pt x="117" y="249"/>
                </a:lnTo>
                <a:lnTo>
                  <a:pt x="118" y="249"/>
                </a:lnTo>
                <a:lnTo>
                  <a:pt x="118" y="249"/>
                </a:lnTo>
                <a:lnTo>
                  <a:pt x="111" y="248"/>
                </a:lnTo>
                <a:lnTo>
                  <a:pt x="111" y="248"/>
                </a:lnTo>
                <a:close/>
                <a:moveTo>
                  <a:pt x="35" y="163"/>
                </a:moveTo>
                <a:lnTo>
                  <a:pt x="35" y="163"/>
                </a:lnTo>
                <a:lnTo>
                  <a:pt x="33" y="164"/>
                </a:lnTo>
                <a:lnTo>
                  <a:pt x="33" y="164"/>
                </a:lnTo>
                <a:lnTo>
                  <a:pt x="35" y="171"/>
                </a:lnTo>
                <a:lnTo>
                  <a:pt x="35" y="171"/>
                </a:lnTo>
                <a:lnTo>
                  <a:pt x="36" y="167"/>
                </a:lnTo>
                <a:lnTo>
                  <a:pt x="36" y="167"/>
                </a:lnTo>
                <a:lnTo>
                  <a:pt x="36" y="167"/>
                </a:lnTo>
                <a:lnTo>
                  <a:pt x="36" y="167"/>
                </a:lnTo>
                <a:lnTo>
                  <a:pt x="35" y="163"/>
                </a:lnTo>
                <a:lnTo>
                  <a:pt x="35" y="163"/>
                </a:lnTo>
                <a:close/>
                <a:moveTo>
                  <a:pt x="100" y="201"/>
                </a:moveTo>
                <a:lnTo>
                  <a:pt x="100" y="201"/>
                </a:lnTo>
                <a:lnTo>
                  <a:pt x="98" y="204"/>
                </a:lnTo>
                <a:lnTo>
                  <a:pt x="98" y="204"/>
                </a:lnTo>
                <a:lnTo>
                  <a:pt x="103" y="204"/>
                </a:lnTo>
                <a:lnTo>
                  <a:pt x="103" y="204"/>
                </a:lnTo>
                <a:lnTo>
                  <a:pt x="103" y="202"/>
                </a:lnTo>
                <a:lnTo>
                  <a:pt x="103" y="202"/>
                </a:lnTo>
                <a:lnTo>
                  <a:pt x="103" y="201"/>
                </a:lnTo>
                <a:lnTo>
                  <a:pt x="101" y="201"/>
                </a:lnTo>
                <a:lnTo>
                  <a:pt x="101" y="201"/>
                </a:lnTo>
                <a:lnTo>
                  <a:pt x="100" y="201"/>
                </a:lnTo>
                <a:lnTo>
                  <a:pt x="100" y="201"/>
                </a:lnTo>
                <a:close/>
                <a:moveTo>
                  <a:pt x="136" y="155"/>
                </a:moveTo>
                <a:lnTo>
                  <a:pt x="136" y="155"/>
                </a:lnTo>
                <a:lnTo>
                  <a:pt x="144" y="163"/>
                </a:lnTo>
                <a:lnTo>
                  <a:pt x="144" y="163"/>
                </a:lnTo>
                <a:lnTo>
                  <a:pt x="144" y="161"/>
                </a:lnTo>
                <a:lnTo>
                  <a:pt x="144" y="161"/>
                </a:lnTo>
                <a:lnTo>
                  <a:pt x="137" y="153"/>
                </a:lnTo>
                <a:lnTo>
                  <a:pt x="137" y="153"/>
                </a:lnTo>
                <a:lnTo>
                  <a:pt x="136" y="155"/>
                </a:lnTo>
                <a:lnTo>
                  <a:pt x="136" y="155"/>
                </a:lnTo>
                <a:close/>
                <a:moveTo>
                  <a:pt x="68" y="158"/>
                </a:moveTo>
                <a:lnTo>
                  <a:pt x="68" y="158"/>
                </a:lnTo>
                <a:lnTo>
                  <a:pt x="52" y="147"/>
                </a:lnTo>
                <a:lnTo>
                  <a:pt x="52" y="147"/>
                </a:lnTo>
                <a:lnTo>
                  <a:pt x="57" y="152"/>
                </a:lnTo>
                <a:lnTo>
                  <a:pt x="57" y="152"/>
                </a:lnTo>
                <a:lnTo>
                  <a:pt x="65" y="158"/>
                </a:lnTo>
                <a:lnTo>
                  <a:pt x="65" y="158"/>
                </a:lnTo>
                <a:lnTo>
                  <a:pt x="68" y="158"/>
                </a:lnTo>
                <a:lnTo>
                  <a:pt x="68" y="158"/>
                </a:lnTo>
                <a:close/>
                <a:moveTo>
                  <a:pt x="63" y="32"/>
                </a:moveTo>
                <a:lnTo>
                  <a:pt x="63" y="32"/>
                </a:lnTo>
                <a:lnTo>
                  <a:pt x="66" y="32"/>
                </a:lnTo>
                <a:lnTo>
                  <a:pt x="68" y="30"/>
                </a:lnTo>
                <a:lnTo>
                  <a:pt x="68" y="30"/>
                </a:lnTo>
                <a:lnTo>
                  <a:pt x="70" y="29"/>
                </a:lnTo>
                <a:lnTo>
                  <a:pt x="70" y="29"/>
                </a:lnTo>
                <a:lnTo>
                  <a:pt x="71" y="27"/>
                </a:lnTo>
                <a:lnTo>
                  <a:pt x="71" y="27"/>
                </a:lnTo>
                <a:lnTo>
                  <a:pt x="65" y="30"/>
                </a:lnTo>
                <a:lnTo>
                  <a:pt x="65" y="30"/>
                </a:lnTo>
                <a:lnTo>
                  <a:pt x="63" y="32"/>
                </a:lnTo>
                <a:lnTo>
                  <a:pt x="63" y="32"/>
                </a:lnTo>
                <a:close/>
                <a:moveTo>
                  <a:pt x="150" y="46"/>
                </a:moveTo>
                <a:lnTo>
                  <a:pt x="150" y="46"/>
                </a:lnTo>
                <a:lnTo>
                  <a:pt x="150" y="46"/>
                </a:lnTo>
                <a:lnTo>
                  <a:pt x="150" y="46"/>
                </a:lnTo>
                <a:lnTo>
                  <a:pt x="155" y="40"/>
                </a:lnTo>
                <a:lnTo>
                  <a:pt x="155" y="40"/>
                </a:lnTo>
                <a:lnTo>
                  <a:pt x="155" y="40"/>
                </a:lnTo>
                <a:lnTo>
                  <a:pt x="155" y="40"/>
                </a:lnTo>
                <a:lnTo>
                  <a:pt x="153" y="37"/>
                </a:lnTo>
                <a:lnTo>
                  <a:pt x="153" y="37"/>
                </a:lnTo>
                <a:lnTo>
                  <a:pt x="150" y="46"/>
                </a:lnTo>
                <a:lnTo>
                  <a:pt x="150" y="46"/>
                </a:lnTo>
                <a:close/>
                <a:moveTo>
                  <a:pt x="52" y="238"/>
                </a:moveTo>
                <a:lnTo>
                  <a:pt x="52" y="238"/>
                </a:lnTo>
                <a:lnTo>
                  <a:pt x="54" y="242"/>
                </a:lnTo>
                <a:lnTo>
                  <a:pt x="57" y="245"/>
                </a:lnTo>
                <a:lnTo>
                  <a:pt x="57" y="245"/>
                </a:lnTo>
                <a:lnTo>
                  <a:pt x="54" y="237"/>
                </a:lnTo>
                <a:lnTo>
                  <a:pt x="54" y="237"/>
                </a:lnTo>
                <a:lnTo>
                  <a:pt x="52" y="238"/>
                </a:lnTo>
                <a:lnTo>
                  <a:pt x="52" y="238"/>
                </a:lnTo>
                <a:close/>
                <a:moveTo>
                  <a:pt x="201" y="136"/>
                </a:moveTo>
                <a:lnTo>
                  <a:pt x="201" y="136"/>
                </a:lnTo>
                <a:lnTo>
                  <a:pt x="199" y="142"/>
                </a:lnTo>
                <a:lnTo>
                  <a:pt x="197" y="149"/>
                </a:lnTo>
                <a:lnTo>
                  <a:pt x="197" y="149"/>
                </a:lnTo>
                <a:lnTo>
                  <a:pt x="201" y="142"/>
                </a:lnTo>
                <a:lnTo>
                  <a:pt x="201" y="142"/>
                </a:lnTo>
                <a:lnTo>
                  <a:pt x="201" y="141"/>
                </a:lnTo>
                <a:lnTo>
                  <a:pt x="201" y="141"/>
                </a:lnTo>
                <a:lnTo>
                  <a:pt x="201" y="136"/>
                </a:lnTo>
                <a:lnTo>
                  <a:pt x="201" y="136"/>
                </a:lnTo>
                <a:close/>
                <a:moveTo>
                  <a:pt x="95" y="59"/>
                </a:moveTo>
                <a:lnTo>
                  <a:pt x="95" y="59"/>
                </a:lnTo>
                <a:lnTo>
                  <a:pt x="95" y="59"/>
                </a:lnTo>
                <a:lnTo>
                  <a:pt x="95" y="59"/>
                </a:lnTo>
                <a:lnTo>
                  <a:pt x="93" y="59"/>
                </a:lnTo>
                <a:lnTo>
                  <a:pt x="93" y="59"/>
                </a:lnTo>
                <a:lnTo>
                  <a:pt x="92" y="59"/>
                </a:lnTo>
                <a:lnTo>
                  <a:pt x="90" y="59"/>
                </a:lnTo>
                <a:lnTo>
                  <a:pt x="90" y="59"/>
                </a:lnTo>
                <a:lnTo>
                  <a:pt x="87" y="60"/>
                </a:lnTo>
                <a:lnTo>
                  <a:pt x="87" y="60"/>
                </a:lnTo>
                <a:lnTo>
                  <a:pt x="90" y="62"/>
                </a:lnTo>
                <a:lnTo>
                  <a:pt x="90" y="62"/>
                </a:lnTo>
                <a:lnTo>
                  <a:pt x="92" y="60"/>
                </a:lnTo>
                <a:lnTo>
                  <a:pt x="92" y="60"/>
                </a:lnTo>
                <a:lnTo>
                  <a:pt x="95" y="59"/>
                </a:lnTo>
                <a:lnTo>
                  <a:pt x="95" y="59"/>
                </a:lnTo>
                <a:lnTo>
                  <a:pt x="95" y="59"/>
                </a:lnTo>
                <a:lnTo>
                  <a:pt x="95" y="59"/>
                </a:lnTo>
                <a:close/>
                <a:moveTo>
                  <a:pt x="73" y="43"/>
                </a:moveTo>
                <a:lnTo>
                  <a:pt x="73" y="43"/>
                </a:lnTo>
                <a:lnTo>
                  <a:pt x="77" y="46"/>
                </a:lnTo>
                <a:lnTo>
                  <a:pt x="77" y="46"/>
                </a:lnTo>
                <a:lnTo>
                  <a:pt x="82" y="40"/>
                </a:lnTo>
                <a:lnTo>
                  <a:pt x="82" y="40"/>
                </a:lnTo>
                <a:lnTo>
                  <a:pt x="81" y="40"/>
                </a:lnTo>
                <a:lnTo>
                  <a:pt x="81" y="40"/>
                </a:lnTo>
                <a:lnTo>
                  <a:pt x="81" y="41"/>
                </a:lnTo>
                <a:lnTo>
                  <a:pt x="81" y="41"/>
                </a:lnTo>
                <a:lnTo>
                  <a:pt x="77" y="43"/>
                </a:lnTo>
                <a:lnTo>
                  <a:pt x="77" y="43"/>
                </a:lnTo>
                <a:lnTo>
                  <a:pt x="74" y="43"/>
                </a:lnTo>
                <a:lnTo>
                  <a:pt x="73" y="43"/>
                </a:lnTo>
                <a:lnTo>
                  <a:pt x="73" y="43"/>
                </a:lnTo>
                <a:lnTo>
                  <a:pt x="73" y="43"/>
                </a:lnTo>
                <a:lnTo>
                  <a:pt x="73" y="43"/>
                </a:lnTo>
                <a:close/>
                <a:moveTo>
                  <a:pt x="153" y="27"/>
                </a:moveTo>
                <a:lnTo>
                  <a:pt x="153" y="27"/>
                </a:lnTo>
                <a:lnTo>
                  <a:pt x="161" y="30"/>
                </a:lnTo>
                <a:lnTo>
                  <a:pt x="161" y="30"/>
                </a:lnTo>
                <a:lnTo>
                  <a:pt x="161" y="29"/>
                </a:lnTo>
                <a:lnTo>
                  <a:pt x="161" y="29"/>
                </a:lnTo>
                <a:lnTo>
                  <a:pt x="158" y="27"/>
                </a:lnTo>
                <a:lnTo>
                  <a:pt x="158" y="27"/>
                </a:lnTo>
                <a:lnTo>
                  <a:pt x="156" y="25"/>
                </a:lnTo>
                <a:lnTo>
                  <a:pt x="153" y="27"/>
                </a:lnTo>
                <a:lnTo>
                  <a:pt x="153" y="27"/>
                </a:lnTo>
                <a:close/>
                <a:moveTo>
                  <a:pt x="193" y="52"/>
                </a:moveTo>
                <a:lnTo>
                  <a:pt x="193" y="52"/>
                </a:lnTo>
                <a:lnTo>
                  <a:pt x="196" y="57"/>
                </a:lnTo>
                <a:lnTo>
                  <a:pt x="196" y="57"/>
                </a:lnTo>
                <a:lnTo>
                  <a:pt x="199" y="60"/>
                </a:lnTo>
                <a:lnTo>
                  <a:pt x="199" y="60"/>
                </a:lnTo>
                <a:lnTo>
                  <a:pt x="199" y="60"/>
                </a:lnTo>
                <a:lnTo>
                  <a:pt x="199" y="60"/>
                </a:lnTo>
                <a:lnTo>
                  <a:pt x="194" y="51"/>
                </a:lnTo>
                <a:lnTo>
                  <a:pt x="194" y="51"/>
                </a:lnTo>
                <a:lnTo>
                  <a:pt x="193" y="52"/>
                </a:lnTo>
                <a:lnTo>
                  <a:pt x="193" y="52"/>
                </a:lnTo>
                <a:close/>
                <a:moveTo>
                  <a:pt x="130" y="253"/>
                </a:moveTo>
                <a:lnTo>
                  <a:pt x="130" y="253"/>
                </a:lnTo>
                <a:lnTo>
                  <a:pt x="130" y="253"/>
                </a:lnTo>
                <a:lnTo>
                  <a:pt x="130" y="253"/>
                </a:lnTo>
                <a:lnTo>
                  <a:pt x="123" y="253"/>
                </a:lnTo>
                <a:lnTo>
                  <a:pt x="123" y="253"/>
                </a:lnTo>
                <a:lnTo>
                  <a:pt x="125" y="257"/>
                </a:lnTo>
                <a:lnTo>
                  <a:pt x="125" y="257"/>
                </a:lnTo>
                <a:lnTo>
                  <a:pt x="130" y="253"/>
                </a:lnTo>
                <a:lnTo>
                  <a:pt x="130" y="253"/>
                </a:lnTo>
                <a:close/>
                <a:moveTo>
                  <a:pt x="59" y="183"/>
                </a:moveTo>
                <a:lnTo>
                  <a:pt x="59" y="183"/>
                </a:lnTo>
                <a:lnTo>
                  <a:pt x="59" y="183"/>
                </a:lnTo>
                <a:lnTo>
                  <a:pt x="59" y="183"/>
                </a:lnTo>
                <a:lnTo>
                  <a:pt x="51" y="190"/>
                </a:lnTo>
                <a:lnTo>
                  <a:pt x="51" y="190"/>
                </a:lnTo>
                <a:lnTo>
                  <a:pt x="51" y="191"/>
                </a:lnTo>
                <a:lnTo>
                  <a:pt x="51" y="191"/>
                </a:lnTo>
                <a:lnTo>
                  <a:pt x="52" y="191"/>
                </a:lnTo>
                <a:lnTo>
                  <a:pt x="52" y="191"/>
                </a:lnTo>
                <a:lnTo>
                  <a:pt x="54" y="190"/>
                </a:lnTo>
                <a:lnTo>
                  <a:pt x="55" y="190"/>
                </a:lnTo>
                <a:lnTo>
                  <a:pt x="55" y="190"/>
                </a:lnTo>
                <a:lnTo>
                  <a:pt x="59" y="183"/>
                </a:lnTo>
                <a:lnTo>
                  <a:pt x="59" y="183"/>
                </a:lnTo>
                <a:close/>
                <a:moveTo>
                  <a:pt x="175" y="149"/>
                </a:moveTo>
                <a:lnTo>
                  <a:pt x="175" y="149"/>
                </a:lnTo>
                <a:lnTo>
                  <a:pt x="172" y="152"/>
                </a:lnTo>
                <a:lnTo>
                  <a:pt x="172" y="152"/>
                </a:lnTo>
                <a:lnTo>
                  <a:pt x="171" y="153"/>
                </a:lnTo>
                <a:lnTo>
                  <a:pt x="171" y="153"/>
                </a:lnTo>
                <a:lnTo>
                  <a:pt x="167" y="153"/>
                </a:lnTo>
                <a:lnTo>
                  <a:pt x="167" y="153"/>
                </a:lnTo>
                <a:lnTo>
                  <a:pt x="166" y="155"/>
                </a:lnTo>
                <a:lnTo>
                  <a:pt x="166" y="155"/>
                </a:lnTo>
                <a:lnTo>
                  <a:pt x="169" y="155"/>
                </a:lnTo>
                <a:lnTo>
                  <a:pt x="172" y="153"/>
                </a:lnTo>
                <a:lnTo>
                  <a:pt x="175" y="149"/>
                </a:lnTo>
                <a:lnTo>
                  <a:pt x="175" y="149"/>
                </a:lnTo>
                <a:close/>
                <a:moveTo>
                  <a:pt x="115" y="10"/>
                </a:moveTo>
                <a:lnTo>
                  <a:pt x="115" y="10"/>
                </a:lnTo>
                <a:lnTo>
                  <a:pt x="115" y="10"/>
                </a:lnTo>
                <a:lnTo>
                  <a:pt x="115" y="10"/>
                </a:lnTo>
                <a:lnTo>
                  <a:pt x="106" y="10"/>
                </a:lnTo>
                <a:lnTo>
                  <a:pt x="106" y="10"/>
                </a:lnTo>
                <a:lnTo>
                  <a:pt x="104" y="11"/>
                </a:lnTo>
                <a:lnTo>
                  <a:pt x="104" y="11"/>
                </a:lnTo>
                <a:lnTo>
                  <a:pt x="106" y="11"/>
                </a:lnTo>
                <a:lnTo>
                  <a:pt x="106" y="11"/>
                </a:lnTo>
                <a:lnTo>
                  <a:pt x="109" y="11"/>
                </a:lnTo>
                <a:lnTo>
                  <a:pt x="109" y="11"/>
                </a:lnTo>
                <a:lnTo>
                  <a:pt x="112" y="11"/>
                </a:lnTo>
                <a:lnTo>
                  <a:pt x="115" y="10"/>
                </a:lnTo>
                <a:lnTo>
                  <a:pt x="115" y="10"/>
                </a:lnTo>
                <a:close/>
                <a:moveTo>
                  <a:pt x="71" y="33"/>
                </a:moveTo>
                <a:lnTo>
                  <a:pt x="71" y="33"/>
                </a:lnTo>
                <a:lnTo>
                  <a:pt x="71" y="37"/>
                </a:lnTo>
                <a:lnTo>
                  <a:pt x="70" y="38"/>
                </a:lnTo>
                <a:lnTo>
                  <a:pt x="70" y="38"/>
                </a:lnTo>
                <a:lnTo>
                  <a:pt x="70" y="38"/>
                </a:lnTo>
                <a:lnTo>
                  <a:pt x="70" y="38"/>
                </a:lnTo>
                <a:lnTo>
                  <a:pt x="76" y="35"/>
                </a:lnTo>
                <a:lnTo>
                  <a:pt x="76" y="35"/>
                </a:lnTo>
                <a:lnTo>
                  <a:pt x="76" y="33"/>
                </a:lnTo>
                <a:lnTo>
                  <a:pt x="76" y="33"/>
                </a:lnTo>
                <a:lnTo>
                  <a:pt x="71" y="33"/>
                </a:lnTo>
                <a:lnTo>
                  <a:pt x="71" y="33"/>
                </a:lnTo>
                <a:close/>
                <a:moveTo>
                  <a:pt x="201" y="79"/>
                </a:moveTo>
                <a:lnTo>
                  <a:pt x="201" y="79"/>
                </a:lnTo>
                <a:lnTo>
                  <a:pt x="201" y="79"/>
                </a:lnTo>
                <a:lnTo>
                  <a:pt x="201" y="79"/>
                </a:lnTo>
                <a:lnTo>
                  <a:pt x="197" y="82"/>
                </a:lnTo>
                <a:lnTo>
                  <a:pt x="197" y="82"/>
                </a:lnTo>
                <a:lnTo>
                  <a:pt x="197" y="82"/>
                </a:lnTo>
                <a:lnTo>
                  <a:pt x="197" y="82"/>
                </a:lnTo>
                <a:lnTo>
                  <a:pt x="199" y="85"/>
                </a:lnTo>
                <a:lnTo>
                  <a:pt x="199" y="85"/>
                </a:lnTo>
                <a:lnTo>
                  <a:pt x="201" y="84"/>
                </a:lnTo>
                <a:lnTo>
                  <a:pt x="201" y="84"/>
                </a:lnTo>
                <a:lnTo>
                  <a:pt x="201" y="79"/>
                </a:lnTo>
                <a:lnTo>
                  <a:pt x="201" y="79"/>
                </a:lnTo>
                <a:close/>
                <a:moveTo>
                  <a:pt x="89" y="152"/>
                </a:moveTo>
                <a:lnTo>
                  <a:pt x="89" y="152"/>
                </a:lnTo>
                <a:lnTo>
                  <a:pt x="89" y="152"/>
                </a:lnTo>
                <a:lnTo>
                  <a:pt x="89" y="152"/>
                </a:lnTo>
                <a:lnTo>
                  <a:pt x="85" y="155"/>
                </a:lnTo>
                <a:lnTo>
                  <a:pt x="82" y="156"/>
                </a:lnTo>
                <a:lnTo>
                  <a:pt x="82" y="156"/>
                </a:lnTo>
                <a:lnTo>
                  <a:pt x="79" y="158"/>
                </a:lnTo>
                <a:lnTo>
                  <a:pt x="79" y="158"/>
                </a:lnTo>
                <a:lnTo>
                  <a:pt x="82" y="158"/>
                </a:lnTo>
                <a:lnTo>
                  <a:pt x="85" y="156"/>
                </a:lnTo>
                <a:lnTo>
                  <a:pt x="85" y="156"/>
                </a:lnTo>
                <a:lnTo>
                  <a:pt x="89" y="152"/>
                </a:lnTo>
                <a:lnTo>
                  <a:pt x="89" y="152"/>
                </a:lnTo>
                <a:close/>
                <a:moveTo>
                  <a:pt x="62" y="227"/>
                </a:moveTo>
                <a:lnTo>
                  <a:pt x="62" y="227"/>
                </a:lnTo>
                <a:lnTo>
                  <a:pt x="60" y="212"/>
                </a:lnTo>
                <a:lnTo>
                  <a:pt x="60" y="212"/>
                </a:lnTo>
                <a:lnTo>
                  <a:pt x="60" y="216"/>
                </a:lnTo>
                <a:lnTo>
                  <a:pt x="60" y="216"/>
                </a:lnTo>
                <a:lnTo>
                  <a:pt x="62" y="226"/>
                </a:lnTo>
                <a:lnTo>
                  <a:pt x="62" y="226"/>
                </a:lnTo>
                <a:lnTo>
                  <a:pt x="62" y="227"/>
                </a:lnTo>
                <a:lnTo>
                  <a:pt x="62" y="227"/>
                </a:lnTo>
                <a:close/>
                <a:moveTo>
                  <a:pt x="96" y="177"/>
                </a:moveTo>
                <a:lnTo>
                  <a:pt x="96" y="177"/>
                </a:lnTo>
                <a:lnTo>
                  <a:pt x="96" y="177"/>
                </a:lnTo>
                <a:lnTo>
                  <a:pt x="96" y="177"/>
                </a:lnTo>
                <a:lnTo>
                  <a:pt x="93" y="182"/>
                </a:lnTo>
                <a:lnTo>
                  <a:pt x="93" y="182"/>
                </a:lnTo>
                <a:lnTo>
                  <a:pt x="92" y="185"/>
                </a:lnTo>
                <a:lnTo>
                  <a:pt x="92" y="185"/>
                </a:lnTo>
                <a:lnTo>
                  <a:pt x="92" y="186"/>
                </a:lnTo>
                <a:lnTo>
                  <a:pt x="92" y="186"/>
                </a:lnTo>
                <a:lnTo>
                  <a:pt x="93" y="183"/>
                </a:lnTo>
                <a:lnTo>
                  <a:pt x="96" y="177"/>
                </a:lnTo>
                <a:lnTo>
                  <a:pt x="96" y="177"/>
                </a:lnTo>
                <a:close/>
                <a:moveTo>
                  <a:pt x="40" y="137"/>
                </a:moveTo>
                <a:lnTo>
                  <a:pt x="40" y="137"/>
                </a:lnTo>
                <a:lnTo>
                  <a:pt x="35" y="133"/>
                </a:lnTo>
                <a:lnTo>
                  <a:pt x="35" y="133"/>
                </a:lnTo>
                <a:lnTo>
                  <a:pt x="35" y="133"/>
                </a:lnTo>
                <a:lnTo>
                  <a:pt x="35" y="133"/>
                </a:lnTo>
                <a:lnTo>
                  <a:pt x="36" y="141"/>
                </a:lnTo>
                <a:lnTo>
                  <a:pt x="36" y="141"/>
                </a:lnTo>
                <a:lnTo>
                  <a:pt x="40" y="137"/>
                </a:lnTo>
                <a:lnTo>
                  <a:pt x="40" y="137"/>
                </a:lnTo>
                <a:close/>
                <a:moveTo>
                  <a:pt x="85" y="76"/>
                </a:moveTo>
                <a:lnTo>
                  <a:pt x="85" y="76"/>
                </a:lnTo>
                <a:lnTo>
                  <a:pt x="84" y="74"/>
                </a:lnTo>
                <a:lnTo>
                  <a:pt x="84" y="74"/>
                </a:lnTo>
                <a:lnTo>
                  <a:pt x="82" y="74"/>
                </a:lnTo>
                <a:lnTo>
                  <a:pt x="82" y="74"/>
                </a:lnTo>
                <a:lnTo>
                  <a:pt x="81" y="76"/>
                </a:lnTo>
                <a:lnTo>
                  <a:pt x="81" y="76"/>
                </a:lnTo>
                <a:lnTo>
                  <a:pt x="84" y="78"/>
                </a:lnTo>
                <a:lnTo>
                  <a:pt x="84" y="78"/>
                </a:lnTo>
                <a:lnTo>
                  <a:pt x="87" y="79"/>
                </a:lnTo>
                <a:lnTo>
                  <a:pt x="87" y="79"/>
                </a:lnTo>
                <a:lnTo>
                  <a:pt x="85" y="76"/>
                </a:lnTo>
                <a:lnTo>
                  <a:pt x="85" y="76"/>
                </a:lnTo>
                <a:close/>
                <a:moveTo>
                  <a:pt x="178" y="65"/>
                </a:moveTo>
                <a:lnTo>
                  <a:pt x="178" y="65"/>
                </a:lnTo>
                <a:lnTo>
                  <a:pt x="178" y="65"/>
                </a:lnTo>
                <a:lnTo>
                  <a:pt x="178" y="65"/>
                </a:lnTo>
                <a:lnTo>
                  <a:pt x="183" y="59"/>
                </a:lnTo>
                <a:lnTo>
                  <a:pt x="183" y="59"/>
                </a:lnTo>
                <a:lnTo>
                  <a:pt x="183" y="57"/>
                </a:lnTo>
                <a:lnTo>
                  <a:pt x="183" y="57"/>
                </a:lnTo>
                <a:lnTo>
                  <a:pt x="183" y="57"/>
                </a:lnTo>
                <a:lnTo>
                  <a:pt x="183" y="57"/>
                </a:lnTo>
                <a:lnTo>
                  <a:pt x="180" y="60"/>
                </a:lnTo>
                <a:lnTo>
                  <a:pt x="178" y="65"/>
                </a:lnTo>
                <a:lnTo>
                  <a:pt x="178" y="65"/>
                </a:lnTo>
                <a:close/>
                <a:moveTo>
                  <a:pt x="21" y="134"/>
                </a:moveTo>
                <a:lnTo>
                  <a:pt x="21" y="134"/>
                </a:lnTo>
                <a:lnTo>
                  <a:pt x="21" y="134"/>
                </a:lnTo>
                <a:lnTo>
                  <a:pt x="21" y="134"/>
                </a:lnTo>
                <a:lnTo>
                  <a:pt x="24" y="131"/>
                </a:lnTo>
                <a:lnTo>
                  <a:pt x="24" y="131"/>
                </a:lnTo>
                <a:lnTo>
                  <a:pt x="24" y="130"/>
                </a:lnTo>
                <a:lnTo>
                  <a:pt x="24" y="130"/>
                </a:lnTo>
                <a:lnTo>
                  <a:pt x="22" y="128"/>
                </a:lnTo>
                <a:lnTo>
                  <a:pt x="22" y="128"/>
                </a:lnTo>
                <a:lnTo>
                  <a:pt x="21" y="130"/>
                </a:lnTo>
                <a:lnTo>
                  <a:pt x="21" y="130"/>
                </a:lnTo>
                <a:lnTo>
                  <a:pt x="21" y="130"/>
                </a:lnTo>
                <a:lnTo>
                  <a:pt x="21" y="130"/>
                </a:lnTo>
                <a:lnTo>
                  <a:pt x="21" y="134"/>
                </a:lnTo>
                <a:lnTo>
                  <a:pt x="21" y="134"/>
                </a:lnTo>
                <a:close/>
                <a:moveTo>
                  <a:pt x="29" y="144"/>
                </a:moveTo>
                <a:lnTo>
                  <a:pt x="29" y="144"/>
                </a:lnTo>
                <a:lnTo>
                  <a:pt x="29" y="145"/>
                </a:lnTo>
                <a:lnTo>
                  <a:pt x="29" y="145"/>
                </a:lnTo>
                <a:lnTo>
                  <a:pt x="27" y="149"/>
                </a:lnTo>
                <a:lnTo>
                  <a:pt x="27" y="149"/>
                </a:lnTo>
                <a:lnTo>
                  <a:pt x="27" y="150"/>
                </a:lnTo>
                <a:lnTo>
                  <a:pt x="27" y="150"/>
                </a:lnTo>
                <a:lnTo>
                  <a:pt x="29" y="149"/>
                </a:lnTo>
                <a:lnTo>
                  <a:pt x="29" y="149"/>
                </a:lnTo>
                <a:lnTo>
                  <a:pt x="30" y="147"/>
                </a:lnTo>
                <a:lnTo>
                  <a:pt x="29" y="144"/>
                </a:lnTo>
                <a:lnTo>
                  <a:pt x="29" y="144"/>
                </a:lnTo>
                <a:close/>
                <a:moveTo>
                  <a:pt x="118" y="253"/>
                </a:moveTo>
                <a:lnTo>
                  <a:pt x="118" y="253"/>
                </a:lnTo>
                <a:lnTo>
                  <a:pt x="117" y="254"/>
                </a:lnTo>
                <a:lnTo>
                  <a:pt x="117" y="254"/>
                </a:lnTo>
                <a:lnTo>
                  <a:pt x="115" y="256"/>
                </a:lnTo>
                <a:lnTo>
                  <a:pt x="115" y="256"/>
                </a:lnTo>
                <a:lnTo>
                  <a:pt x="117" y="259"/>
                </a:lnTo>
                <a:lnTo>
                  <a:pt x="118" y="259"/>
                </a:lnTo>
                <a:lnTo>
                  <a:pt x="118" y="259"/>
                </a:lnTo>
                <a:lnTo>
                  <a:pt x="118" y="256"/>
                </a:lnTo>
                <a:lnTo>
                  <a:pt x="118" y="253"/>
                </a:lnTo>
                <a:lnTo>
                  <a:pt x="118" y="253"/>
                </a:lnTo>
                <a:close/>
                <a:moveTo>
                  <a:pt x="160" y="156"/>
                </a:moveTo>
                <a:lnTo>
                  <a:pt x="160" y="156"/>
                </a:lnTo>
                <a:lnTo>
                  <a:pt x="158" y="155"/>
                </a:lnTo>
                <a:lnTo>
                  <a:pt x="158" y="155"/>
                </a:lnTo>
                <a:lnTo>
                  <a:pt x="150" y="150"/>
                </a:lnTo>
                <a:lnTo>
                  <a:pt x="150" y="150"/>
                </a:lnTo>
                <a:lnTo>
                  <a:pt x="150" y="150"/>
                </a:lnTo>
                <a:lnTo>
                  <a:pt x="150" y="150"/>
                </a:lnTo>
                <a:lnTo>
                  <a:pt x="155" y="153"/>
                </a:lnTo>
                <a:lnTo>
                  <a:pt x="160" y="156"/>
                </a:lnTo>
                <a:lnTo>
                  <a:pt x="160" y="156"/>
                </a:lnTo>
                <a:close/>
                <a:moveTo>
                  <a:pt x="85" y="249"/>
                </a:moveTo>
                <a:lnTo>
                  <a:pt x="85" y="249"/>
                </a:lnTo>
                <a:lnTo>
                  <a:pt x="85" y="249"/>
                </a:lnTo>
                <a:lnTo>
                  <a:pt x="85" y="249"/>
                </a:lnTo>
                <a:lnTo>
                  <a:pt x="92" y="251"/>
                </a:lnTo>
                <a:lnTo>
                  <a:pt x="92" y="251"/>
                </a:lnTo>
                <a:lnTo>
                  <a:pt x="93" y="251"/>
                </a:lnTo>
                <a:lnTo>
                  <a:pt x="93" y="251"/>
                </a:lnTo>
                <a:lnTo>
                  <a:pt x="93" y="249"/>
                </a:lnTo>
                <a:lnTo>
                  <a:pt x="93" y="249"/>
                </a:lnTo>
                <a:lnTo>
                  <a:pt x="93" y="248"/>
                </a:lnTo>
                <a:lnTo>
                  <a:pt x="93" y="248"/>
                </a:lnTo>
                <a:lnTo>
                  <a:pt x="85" y="249"/>
                </a:lnTo>
                <a:lnTo>
                  <a:pt x="85" y="249"/>
                </a:lnTo>
                <a:close/>
                <a:moveTo>
                  <a:pt x="87" y="191"/>
                </a:moveTo>
                <a:lnTo>
                  <a:pt x="87" y="191"/>
                </a:lnTo>
                <a:lnTo>
                  <a:pt x="87" y="193"/>
                </a:lnTo>
                <a:lnTo>
                  <a:pt x="87" y="196"/>
                </a:lnTo>
                <a:lnTo>
                  <a:pt x="87" y="196"/>
                </a:lnTo>
                <a:lnTo>
                  <a:pt x="89" y="196"/>
                </a:lnTo>
                <a:lnTo>
                  <a:pt x="90" y="196"/>
                </a:lnTo>
                <a:lnTo>
                  <a:pt x="90" y="196"/>
                </a:lnTo>
                <a:lnTo>
                  <a:pt x="87" y="191"/>
                </a:lnTo>
                <a:lnTo>
                  <a:pt x="87" y="191"/>
                </a:lnTo>
                <a:close/>
                <a:moveTo>
                  <a:pt x="117" y="18"/>
                </a:moveTo>
                <a:lnTo>
                  <a:pt x="117" y="18"/>
                </a:lnTo>
                <a:lnTo>
                  <a:pt x="117" y="14"/>
                </a:lnTo>
                <a:lnTo>
                  <a:pt x="117" y="14"/>
                </a:lnTo>
                <a:lnTo>
                  <a:pt x="114" y="14"/>
                </a:lnTo>
                <a:lnTo>
                  <a:pt x="112" y="16"/>
                </a:lnTo>
                <a:lnTo>
                  <a:pt x="112" y="16"/>
                </a:lnTo>
                <a:lnTo>
                  <a:pt x="117" y="18"/>
                </a:lnTo>
                <a:lnTo>
                  <a:pt x="117" y="18"/>
                </a:lnTo>
                <a:close/>
                <a:moveTo>
                  <a:pt x="111" y="142"/>
                </a:moveTo>
                <a:lnTo>
                  <a:pt x="111" y="142"/>
                </a:lnTo>
                <a:lnTo>
                  <a:pt x="112" y="141"/>
                </a:lnTo>
                <a:lnTo>
                  <a:pt x="112" y="141"/>
                </a:lnTo>
                <a:lnTo>
                  <a:pt x="114" y="139"/>
                </a:lnTo>
                <a:lnTo>
                  <a:pt x="114" y="139"/>
                </a:lnTo>
                <a:lnTo>
                  <a:pt x="114" y="137"/>
                </a:lnTo>
                <a:lnTo>
                  <a:pt x="114" y="136"/>
                </a:lnTo>
                <a:lnTo>
                  <a:pt x="114" y="136"/>
                </a:lnTo>
                <a:lnTo>
                  <a:pt x="111" y="137"/>
                </a:lnTo>
                <a:lnTo>
                  <a:pt x="111" y="137"/>
                </a:lnTo>
                <a:lnTo>
                  <a:pt x="111" y="139"/>
                </a:lnTo>
                <a:lnTo>
                  <a:pt x="111" y="139"/>
                </a:lnTo>
                <a:lnTo>
                  <a:pt x="111" y="142"/>
                </a:lnTo>
                <a:lnTo>
                  <a:pt x="111" y="142"/>
                </a:lnTo>
                <a:close/>
                <a:moveTo>
                  <a:pt x="24" y="85"/>
                </a:moveTo>
                <a:lnTo>
                  <a:pt x="24" y="85"/>
                </a:lnTo>
                <a:lnTo>
                  <a:pt x="22" y="85"/>
                </a:lnTo>
                <a:lnTo>
                  <a:pt x="22" y="85"/>
                </a:lnTo>
                <a:lnTo>
                  <a:pt x="22" y="89"/>
                </a:lnTo>
                <a:lnTo>
                  <a:pt x="22" y="89"/>
                </a:lnTo>
                <a:lnTo>
                  <a:pt x="21" y="93"/>
                </a:lnTo>
                <a:lnTo>
                  <a:pt x="21" y="93"/>
                </a:lnTo>
                <a:lnTo>
                  <a:pt x="21" y="93"/>
                </a:lnTo>
                <a:lnTo>
                  <a:pt x="21" y="93"/>
                </a:lnTo>
                <a:lnTo>
                  <a:pt x="24" y="89"/>
                </a:lnTo>
                <a:lnTo>
                  <a:pt x="24" y="89"/>
                </a:lnTo>
                <a:lnTo>
                  <a:pt x="24" y="85"/>
                </a:lnTo>
                <a:lnTo>
                  <a:pt x="24" y="85"/>
                </a:lnTo>
                <a:close/>
                <a:moveTo>
                  <a:pt x="49" y="32"/>
                </a:moveTo>
                <a:lnTo>
                  <a:pt x="49" y="32"/>
                </a:lnTo>
                <a:lnTo>
                  <a:pt x="49" y="32"/>
                </a:lnTo>
                <a:lnTo>
                  <a:pt x="49" y="32"/>
                </a:lnTo>
                <a:lnTo>
                  <a:pt x="46" y="33"/>
                </a:lnTo>
                <a:lnTo>
                  <a:pt x="46" y="33"/>
                </a:lnTo>
                <a:lnTo>
                  <a:pt x="46" y="35"/>
                </a:lnTo>
                <a:lnTo>
                  <a:pt x="46" y="35"/>
                </a:lnTo>
                <a:lnTo>
                  <a:pt x="43" y="41"/>
                </a:lnTo>
                <a:lnTo>
                  <a:pt x="43" y="41"/>
                </a:lnTo>
                <a:lnTo>
                  <a:pt x="43" y="41"/>
                </a:lnTo>
                <a:lnTo>
                  <a:pt x="43" y="41"/>
                </a:lnTo>
                <a:lnTo>
                  <a:pt x="43" y="41"/>
                </a:lnTo>
                <a:lnTo>
                  <a:pt x="43" y="41"/>
                </a:lnTo>
                <a:lnTo>
                  <a:pt x="49" y="32"/>
                </a:lnTo>
                <a:lnTo>
                  <a:pt x="49" y="32"/>
                </a:lnTo>
                <a:close/>
                <a:moveTo>
                  <a:pt x="71" y="71"/>
                </a:moveTo>
                <a:lnTo>
                  <a:pt x="71" y="71"/>
                </a:lnTo>
                <a:lnTo>
                  <a:pt x="71" y="73"/>
                </a:lnTo>
                <a:lnTo>
                  <a:pt x="71" y="73"/>
                </a:lnTo>
                <a:lnTo>
                  <a:pt x="79" y="74"/>
                </a:lnTo>
                <a:lnTo>
                  <a:pt x="79" y="74"/>
                </a:lnTo>
                <a:lnTo>
                  <a:pt x="77" y="73"/>
                </a:lnTo>
                <a:lnTo>
                  <a:pt x="77" y="73"/>
                </a:lnTo>
                <a:lnTo>
                  <a:pt x="71" y="71"/>
                </a:lnTo>
                <a:lnTo>
                  <a:pt x="71" y="71"/>
                </a:lnTo>
                <a:close/>
                <a:moveTo>
                  <a:pt x="118" y="125"/>
                </a:moveTo>
                <a:lnTo>
                  <a:pt x="118" y="125"/>
                </a:lnTo>
                <a:lnTo>
                  <a:pt x="125" y="131"/>
                </a:lnTo>
                <a:lnTo>
                  <a:pt x="125" y="131"/>
                </a:lnTo>
                <a:lnTo>
                  <a:pt x="126" y="131"/>
                </a:lnTo>
                <a:lnTo>
                  <a:pt x="126" y="131"/>
                </a:lnTo>
                <a:lnTo>
                  <a:pt x="120" y="123"/>
                </a:lnTo>
                <a:lnTo>
                  <a:pt x="120" y="123"/>
                </a:lnTo>
                <a:lnTo>
                  <a:pt x="118" y="125"/>
                </a:lnTo>
                <a:lnTo>
                  <a:pt x="118" y="125"/>
                </a:lnTo>
                <a:close/>
                <a:moveTo>
                  <a:pt x="148" y="261"/>
                </a:moveTo>
                <a:lnTo>
                  <a:pt x="148" y="261"/>
                </a:lnTo>
                <a:lnTo>
                  <a:pt x="144" y="261"/>
                </a:lnTo>
                <a:lnTo>
                  <a:pt x="144" y="261"/>
                </a:lnTo>
                <a:lnTo>
                  <a:pt x="145" y="264"/>
                </a:lnTo>
                <a:lnTo>
                  <a:pt x="145" y="264"/>
                </a:lnTo>
                <a:lnTo>
                  <a:pt x="147" y="264"/>
                </a:lnTo>
                <a:lnTo>
                  <a:pt x="147" y="264"/>
                </a:lnTo>
                <a:lnTo>
                  <a:pt x="148" y="261"/>
                </a:lnTo>
                <a:lnTo>
                  <a:pt x="148" y="261"/>
                </a:lnTo>
                <a:close/>
                <a:moveTo>
                  <a:pt x="90" y="66"/>
                </a:moveTo>
                <a:lnTo>
                  <a:pt x="90" y="66"/>
                </a:lnTo>
                <a:lnTo>
                  <a:pt x="87" y="70"/>
                </a:lnTo>
                <a:lnTo>
                  <a:pt x="87" y="70"/>
                </a:lnTo>
                <a:lnTo>
                  <a:pt x="92" y="71"/>
                </a:lnTo>
                <a:lnTo>
                  <a:pt x="92" y="71"/>
                </a:lnTo>
                <a:lnTo>
                  <a:pt x="93" y="68"/>
                </a:lnTo>
                <a:lnTo>
                  <a:pt x="93" y="68"/>
                </a:lnTo>
                <a:lnTo>
                  <a:pt x="92" y="68"/>
                </a:lnTo>
                <a:lnTo>
                  <a:pt x="90" y="66"/>
                </a:lnTo>
                <a:lnTo>
                  <a:pt x="90" y="66"/>
                </a:lnTo>
                <a:close/>
                <a:moveTo>
                  <a:pt x="77" y="190"/>
                </a:moveTo>
                <a:lnTo>
                  <a:pt x="77" y="190"/>
                </a:lnTo>
                <a:lnTo>
                  <a:pt x="77" y="190"/>
                </a:lnTo>
                <a:lnTo>
                  <a:pt x="77" y="190"/>
                </a:lnTo>
                <a:lnTo>
                  <a:pt x="77" y="182"/>
                </a:lnTo>
                <a:lnTo>
                  <a:pt x="77" y="182"/>
                </a:lnTo>
                <a:lnTo>
                  <a:pt x="76" y="185"/>
                </a:lnTo>
                <a:lnTo>
                  <a:pt x="76" y="185"/>
                </a:lnTo>
                <a:lnTo>
                  <a:pt x="76" y="185"/>
                </a:lnTo>
                <a:lnTo>
                  <a:pt x="76" y="185"/>
                </a:lnTo>
                <a:lnTo>
                  <a:pt x="77" y="190"/>
                </a:lnTo>
                <a:lnTo>
                  <a:pt x="77" y="190"/>
                </a:lnTo>
                <a:close/>
                <a:moveTo>
                  <a:pt x="49" y="231"/>
                </a:moveTo>
                <a:lnTo>
                  <a:pt x="49" y="231"/>
                </a:lnTo>
                <a:lnTo>
                  <a:pt x="49" y="231"/>
                </a:lnTo>
                <a:lnTo>
                  <a:pt x="49" y="231"/>
                </a:lnTo>
                <a:lnTo>
                  <a:pt x="51" y="227"/>
                </a:lnTo>
                <a:lnTo>
                  <a:pt x="51" y="227"/>
                </a:lnTo>
                <a:lnTo>
                  <a:pt x="51" y="226"/>
                </a:lnTo>
                <a:lnTo>
                  <a:pt x="51" y="226"/>
                </a:lnTo>
                <a:lnTo>
                  <a:pt x="48" y="223"/>
                </a:lnTo>
                <a:lnTo>
                  <a:pt x="48" y="223"/>
                </a:lnTo>
                <a:lnTo>
                  <a:pt x="49" y="231"/>
                </a:lnTo>
                <a:lnTo>
                  <a:pt x="49" y="231"/>
                </a:lnTo>
                <a:close/>
                <a:moveTo>
                  <a:pt x="59" y="82"/>
                </a:moveTo>
                <a:lnTo>
                  <a:pt x="59" y="82"/>
                </a:lnTo>
                <a:lnTo>
                  <a:pt x="57" y="82"/>
                </a:lnTo>
                <a:lnTo>
                  <a:pt x="54" y="82"/>
                </a:lnTo>
                <a:lnTo>
                  <a:pt x="51" y="87"/>
                </a:lnTo>
                <a:lnTo>
                  <a:pt x="51" y="87"/>
                </a:lnTo>
                <a:lnTo>
                  <a:pt x="59" y="82"/>
                </a:lnTo>
                <a:lnTo>
                  <a:pt x="59" y="82"/>
                </a:lnTo>
                <a:close/>
                <a:moveTo>
                  <a:pt x="92" y="73"/>
                </a:moveTo>
                <a:lnTo>
                  <a:pt x="92" y="73"/>
                </a:lnTo>
                <a:lnTo>
                  <a:pt x="85" y="71"/>
                </a:lnTo>
                <a:lnTo>
                  <a:pt x="85" y="71"/>
                </a:lnTo>
                <a:lnTo>
                  <a:pt x="85" y="73"/>
                </a:lnTo>
                <a:lnTo>
                  <a:pt x="85" y="73"/>
                </a:lnTo>
                <a:lnTo>
                  <a:pt x="87" y="74"/>
                </a:lnTo>
                <a:lnTo>
                  <a:pt x="87" y="74"/>
                </a:lnTo>
                <a:lnTo>
                  <a:pt x="89" y="74"/>
                </a:lnTo>
                <a:lnTo>
                  <a:pt x="89" y="74"/>
                </a:lnTo>
                <a:lnTo>
                  <a:pt x="90" y="74"/>
                </a:lnTo>
                <a:lnTo>
                  <a:pt x="92" y="76"/>
                </a:lnTo>
                <a:lnTo>
                  <a:pt x="92" y="76"/>
                </a:lnTo>
                <a:lnTo>
                  <a:pt x="92" y="73"/>
                </a:lnTo>
                <a:lnTo>
                  <a:pt x="92" y="73"/>
                </a:lnTo>
                <a:close/>
                <a:moveTo>
                  <a:pt x="142" y="32"/>
                </a:moveTo>
                <a:lnTo>
                  <a:pt x="142" y="32"/>
                </a:lnTo>
                <a:lnTo>
                  <a:pt x="139" y="35"/>
                </a:lnTo>
                <a:lnTo>
                  <a:pt x="139" y="35"/>
                </a:lnTo>
                <a:lnTo>
                  <a:pt x="139" y="37"/>
                </a:lnTo>
                <a:lnTo>
                  <a:pt x="139" y="37"/>
                </a:lnTo>
                <a:lnTo>
                  <a:pt x="141" y="37"/>
                </a:lnTo>
                <a:lnTo>
                  <a:pt x="141" y="37"/>
                </a:lnTo>
                <a:lnTo>
                  <a:pt x="142" y="37"/>
                </a:lnTo>
                <a:lnTo>
                  <a:pt x="142" y="37"/>
                </a:lnTo>
                <a:lnTo>
                  <a:pt x="144" y="35"/>
                </a:lnTo>
                <a:lnTo>
                  <a:pt x="142" y="33"/>
                </a:lnTo>
                <a:lnTo>
                  <a:pt x="142" y="33"/>
                </a:lnTo>
                <a:lnTo>
                  <a:pt x="142" y="32"/>
                </a:lnTo>
                <a:lnTo>
                  <a:pt x="142" y="32"/>
                </a:lnTo>
                <a:close/>
                <a:moveTo>
                  <a:pt x="59" y="60"/>
                </a:moveTo>
                <a:lnTo>
                  <a:pt x="59" y="60"/>
                </a:lnTo>
                <a:lnTo>
                  <a:pt x="55" y="65"/>
                </a:lnTo>
                <a:lnTo>
                  <a:pt x="55" y="65"/>
                </a:lnTo>
                <a:lnTo>
                  <a:pt x="57" y="63"/>
                </a:lnTo>
                <a:lnTo>
                  <a:pt x="57" y="63"/>
                </a:lnTo>
                <a:lnTo>
                  <a:pt x="59" y="63"/>
                </a:lnTo>
                <a:lnTo>
                  <a:pt x="60" y="62"/>
                </a:lnTo>
                <a:lnTo>
                  <a:pt x="60" y="62"/>
                </a:lnTo>
                <a:lnTo>
                  <a:pt x="60" y="60"/>
                </a:lnTo>
                <a:lnTo>
                  <a:pt x="60" y="60"/>
                </a:lnTo>
                <a:lnTo>
                  <a:pt x="59" y="60"/>
                </a:lnTo>
                <a:lnTo>
                  <a:pt x="59" y="60"/>
                </a:lnTo>
                <a:close/>
                <a:moveTo>
                  <a:pt x="197" y="49"/>
                </a:moveTo>
                <a:lnTo>
                  <a:pt x="197" y="49"/>
                </a:lnTo>
                <a:lnTo>
                  <a:pt x="197" y="49"/>
                </a:lnTo>
                <a:lnTo>
                  <a:pt x="197" y="49"/>
                </a:lnTo>
                <a:lnTo>
                  <a:pt x="197" y="52"/>
                </a:lnTo>
                <a:lnTo>
                  <a:pt x="197" y="52"/>
                </a:lnTo>
                <a:lnTo>
                  <a:pt x="202" y="59"/>
                </a:lnTo>
                <a:lnTo>
                  <a:pt x="202" y="59"/>
                </a:lnTo>
                <a:lnTo>
                  <a:pt x="204" y="59"/>
                </a:lnTo>
                <a:lnTo>
                  <a:pt x="204" y="59"/>
                </a:lnTo>
                <a:lnTo>
                  <a:pt x="201" y="54"/>
                </a:lnTo>
                <a:lnTo>
                  <a:pt x="197" y="49"/>
                </a:lnTo>
                <a:lnTo>
                  <a:pt x="197" y="49"/>
                </a:lnTo>
                <a:close/>
                <a:moveTo>
                  <a:pt x="136" y="16"/>
                </a:moveTo>
                <a:lnTo>
                  <a:pt x="136" y="16"/>
                </a:lnTo>
                <a:lnTo>
                  <a:pt x="144" y="18"/>
                </a:lnTo>
                <a:lnTo>
                  <a:pt x="144" y="18"/>
                </a:lnTo>
                <a:lnTo>
                  <a:pt x="136" y="14"/>
                </a:lnTo>
                <a:lnTo>
                  <a:pt x="136" y="14"/>
                </a:lnTo>
                <a:lnTo>
                  <a:pt x="136" y="16"/>
                </a:lnTo>
                <a:lnTo>
                  <a:pt x="136" y="16"/>
                </a:lnTo>
                <a:close/>
                <a:moveTo>
                  <a:pt x="117" y="267"/>
                </a:moveTo>
                <a:lnTo>
                  <a:pt x="117" y="267"/>
                </a:lnTo>
                <a:lnTo>
                  <a:pt x="117" y="265"/>
                </a:lnTo>
                <a:lnTo>
                  <a:pt x="117" y="265"/>
                </a:lnTo>
                <a:lnTo>
                  <a:pt x="117" y="264"/>
                </a:lnTo>
                <a:lnTo>
                  <a:pt x="117" y="264"/>
                </a:lnTo>
                <a:lnTo>
                  <a:pt x="111" y="265"/>
                </a:lnTo>
                <a:lnTo>
                  <a:pt x="111" y="265"/>
                </a:lnTo>
                <a:lnTo>
                  <a:pt x="111" y="265"/>
                </a:lnTo>
                <a:lnTo>
                  <a:pt x="111" y="265"/>
                </a:lnTo>
                <a:lnTo>
                  <a:pt x="117" y="267"/>
                </a:lnTo>
                <a:lnTo>
                  <a:pt x="117" y="267"/>
                </a:lnTo>
                <a:close/>
                <a:moveTo>
                  <a:pt x="115" y="142"/>
                </a:moveTo>
                <a:lnTo>
                  <a:pt x="115" y="142"/>
                </a:lnTo>
                <a:lnTo>
                  <a:pt x="114" y="142"/>
                </a:lnTo>
                <a:lnTo>
                  <a:pt x="114" y="142"/>
                </a:lnTo>
                <a:lnTo>
                  <a:pt x="114" y="145"/>
                </a:lnTo>
                <a:lnTo>
                  <a:pt x="114" y="145"/>
                </a:lnTo>
                <a:lnTo>
                  <a:pt x="115" y="147"/>
                </a:lnTo>
                <a:lnTo>
                  <a:pt x="115" y="147"/>
                </a:lnTo>
                <a:lnTo>
                  <a:pt x="118" y="145"/>
                </a:lnTo>
                <a:lnTo>
                  <a:pt x="118" y="145"/>
                </a:lnTo>
                <a:lnTo>
                  <a:pt x="115" y="144"/>
                </a:lnTo>
                <a:lnTo>
                  <a:pt x="115" y="144"/>
                </a:lnTo>
                <a:lnTo>
                  <a:pt x="115" y="142"/>
                </a:lnTo>
                <a:lnTo>
                  <a:pt x="115" y="142"/>
                </a:lnTo>
                <a:close/>
                <a:moveTo>
                  <a:pt x="185" y="161"/>
                </a:moveTo>
                <a:lnTo>
                  <a:pt x="185" y="161"/>
                </a:lnTo>
                <a:lnTo>
                  <a:pt x="185" y="161"/>
                </a:lnTo>
                <a:lnTo>
                  <a:pt x="185" y="161"/>
                </a:lnTo>
                <a:lnTo>
                  <a:pt x="182" y="164"/>
                </a:lnTo>
                <a:lnTo>
                  <a:pt x="182" y="164"/>
                </a:lnTo>
                <a:lnTo>
                  <a:pt x="182" y="166"/>
                </a:lnTo>
                <a:lnTo>
                  <a:pt x="182" y="166"/>
                </a:lnTo>
                <a:lnTo>
                  <a:pt x="185" y="166"/>
                </a:lnTo>
                <a:lnTo>
                  <a:pt x="185" y="166"/>
                </a:lnTo>
                <a:lnTo>
                  <a:pt x="185" y="161"/>
                </a:lnTo>
                <a:lnTo>
                  <a:pt x="185" y="161"/>
                </a:lnTo>
                <a:close/>
                <a:moveTo>
                  <a:pt x="150" y="268"/>
                </a:moveTo>
                <a:lnTo>
                  <a:pt x="150" y="268"/>
                </a:lnTo>
                <a:lnTo>
                  <a:pt x="158" y="267"/>
                </a:lnTo>
                <a:lnTo>
                  <a:pt x="158" y="267"/>
                </a:lnTo>
                <a:lnTo>
                  <a:pt x="155" y="265"/>
                </a:lnTo>
                <a:lnTo>
                  <a:pt x="155" y="265"/>
                </a:lnTo>
                <a:lnTo>
                  <a:pt x="150" y="268"/>
                </a:lnTo>
                <a:lnTo>
                  <a:pt x="150" y="268"/>
                </a:lnTo>
                <a:close/>
                <a:moveTo>
                  <a:pt x="201" y="153"/>
                </a:moveTo>
                <a:lnTo>
                  <a:pt x="201" y="153"/>
                </a:lnTo>
                <a:lnTo>
                  <a:pt x="199" y="155"/>
                </a:lnTo>
                <a:lnTo>
                  <a:pt x="199" y="155"/>
                </a:lnTo>
                <a:lnTo>
                  <a:pt x="199" y="156"/>
                </a:lnTo>
                <a:lnTo>
                  <a:pt x="199" y="156"/>
                </a:lnTo>
                <a:lnTo>
                  <a:pt x="196" y="163"/>
                </a:lnTo>
                <a:lnTo>
                  <a:pt x="196" y="163"/>
                </a:lnTo>
                <a:lnTo>
                  <a:pt x="196" y="163"/>
                </a:lnTo>
                <a:lnTo>
                  <a:pt x="196" y="163"/>
                </a:lnTo>
                <a:lnTo>
                  <a:pt x="199" y="158"/>
                </a:lnTo>
                <a:lnTo>
                  <a:pt x="201" y="153"/>
                </a:lnTo>
                <a:lnTo>
                  <a:pt x="201" y="153"/>
                </a:lnTo>
                <a:close/>
                <a:moveTo>
                  <a:pt x="11" y="142"/>
                </a:moveTo>
                <a:lnTo>
                  <a:pt x="11" y="142"/>
                </a:lnTo>
                <a:lnTo>
                  <a:pt x="11" y="144"/>
                </a:lnTo>
                <a:lnTo>
                  <a:pt x="11" y="144"/>
                </a:lnTo>
                <a:lnTo>
                  <a:pt x="14" y="153"/>
                </a:lnTo>
                <a:lnTo>
                  <a:pt x="14" y="153"/>
                </a:lnTo>
                <a:lnTo>
                  <a:pt x="16" y="153"/>
                </a:lnTo>
                <a:lnTo>
                  <a:pt x="16" y="153"/>
                </a:lnTo>
                <a:lnTo>
                  <a:pt x="11" y="142"/>
                </a:lnTo>
                <a:lnTo>
                  <a:pt x="11" y="142"/>
                </a:lnTo>
                <a:close/>
                <a:moveTo>
                  <a:pt x="76" y="40"/>
                </a:moveTo>
                <a:lnTo>
                  <a:pt x="76" y="40"/>
                </a:lnTo>
                <a:lnTo>
                  <a:pt x="76" y="40"/>
                </a:lnTo>
                <a:lnTo>
                  <a:pt x="76" y="40"/>
                </a:lnTo>
                <a:lnTo>
                  <a:pt x="82" y="35"/>
                </a:lnTo>
                <a:lnTo>
                  <a:pt x="82" y="35"/>
                </a:lnTo>
                <a:lnTo>
                  <a:pt x="77" y="37"/>
                </a:lnTo>
                <a:lnTo>
                  <a:pt x="77" y="37"/>
                </a:lnTo>
                <a:lnTo>
                  <a:pt x="76" y="40"/>
                </a:lnTo>
                <a:lnTo>
                  <a:pt x="76" y="40"/>
                </a:lnTo>
                <a:close/>
                <a:moveTo>
                  <a:pt x="167" y="74"/>
                </a:moveTo>
                <a:lnTo>
                  <a:pt x="167" y="74"/>
                </a:lnTo>
                <a:lnTo>
                  <a:pt x="172" y="76"/>
                </a:lnTo>
                <a:lnTo>
                  <a:pt x="175" y="78"/>
                </a:lnTo>
                <a:lnTo>
                  <a:pt x="175" y="78"/>
                </a:lnTo>
                <a:lnTo>
                  <a:pt x="177" y="79"/>
                </a:lnTo>
                <a:lnTo>
                  <a:pt x="177" y="79"/>
                </a:lnTo>
                <a:lnTo>
                  <a:pt x="169" y="73"/>
                </a:lnTo>
                <a:lnTo>
                  <a:pt x="169" y="73"/>
                </a:lnTo>
                <a:lnTo>
                  <a:pt x="167" y="74"/>
                </a:lnTo>
                <a:lnTo>
                  <a:pt x="167" y="74"/>
                </a:lnTo>
                <a:close/>
                <a:moveTo>
                  <a:pt x="142" y="191"/>
                </a:moveTo>
                <a:lnTo>
                  <a:pt x="142" y="191"/>
                </a:lnTo>
                <a:lnTo>
                  <a:pt x="141" y="183"/>
                </a:lnTo>
                <a:lnTo>
                  <a:pt x="141" y="183"/>
                </a:lnTo>
                <a:lnTo>
                  <a:pt x="141" y="185"/>
                </a:lnTo>
                <a:lnTo>
                  <a:pt x="141" y="185"/>
                </a:lnTo>
                <a:lnTo>
                  <a:pt x="141" y="188"/>
                </a:lnTo>
                <a:lnTo>
                  <a:pt x="141" y="188"/>
                </a:lnTo>
                <a:lnTo>
                  <a:pt x="141" y="191"/>
                </a:lnTo>
                <a:lnTo>
                  <a:pt x="141" y="191"/>
                </a:lnTo>
                <a:lnTo>
                  <a:pt x="142" y="191"/>
                </a:lnTo>
                <a:lnTo>
                  <a:pt x="142" y="191"/>
                </a:lnTo>
                <a:close/>
                <a:moveTo>
                  <a:pt x="41" y="161"/>
                </a:moveTo>
                <a:lnTo>
                  <a:pt x="41" y="161"/>
                </a:lnTo>
                <a:lnTo>
                  <a:pt x="40" y="160"/>
                </a:lnTo>
                <a:lnTo>
                  <a:pt x="40" y="160"/>
                </a:lnTo>
                <a:lnTo>
                  <a:pt x="38" y="161"/>
                </a:lnTo>
                <a:lnTo>
                  <a:pt x="38" y="161"/>
                </a:lnTo>
                <a:lnTo>
                  <a:pt x="38" y="164"/>
                </a:lnTo>
                <a:lnTo>
                  <a:pt x="38" y="164"/>
                </a:lnTo>
                <a:lnTo>
                  <a:pt x="41" y="161"/>
                </a:lnTo>
                <a:lnTo>
                  <a:pt x="41" y="161"/>
                </a:lnTo>
                <a:close/>
                <a:moveTo>
                  <a:pt x="111" y="22"/>
                </a:moveTo>
                <a:lnTo>
                  <a:pt x="111" y="22"/>
                </a:lnTo>
                <a:lnTo>
                  <a:pt x="111" y="22"/>
                </a:lnTo>
                <a:lnTo>
                  <a:pt x="111" y="22"/>
                </a:lnTo>
                <a:lnTo>
                  <a:pt x="117" y="25"/>
                </a:lnTo>
                <a:lnTo>
                  <a:pt x="117" y="25"/>
                </a:lnTo>
                <a:lnTo>
                  <a:pt x="117" y="22"/>
                </a:lnTo>
                <a:lnTo>
                  <a:pt x="117" y="22"/>
                </a:lnTo>
                <a:lnTo>
                  <a:pt x="111" y="22"/>
                </a:lnTo>
                <a:lnTo>
                  <a:pt x="111" y="22"/>
                </a:lnTo>
                <a:close/>
                <a:moveTo>
                  <a:pt x="27" y="107"/>
                </a:moveTo>
                <a:lnTo>
                  <a:pt x="27" y="107"/>
                </a:lnTo>
                <a:lnTo>
                  <a:pt x="27" y="109"/>
                </a:lnTo>
                <a:lnTo>
                  <a:pt x="27" y="111"/>
                </a:lnTo>
                <a:lnTo>
                  <a:pt x="27" y="111"/>
                </a:lnTo>
                <a:lnTo>
                  <a:pt x="29" y="115"/>
                </a:lnTo>
                <a:lnTo>
                  <a:pt x="29" y="115"/>
                </a:lnTo>
                <a:lnTo>
                  <a:pt x="29" y="117"/>
                </a:lnTo>
                <a:lnTo>
                  <a:pt x="29" y="117"/>
                </a:lnTo>
                <a:lnTo>
                  <a:pt x="27" y="107"/>
                </a:lnTo>
                <a:lnTo>
                  <a:pt x="27" y="107"/>
                </a:lnTo>
                <a:close/>
                <a:moveTo>
                  <a:pt x="18" y="93"/>
                </a:moveTo>
                <a:lnTo>
                  <a:pt x="18" y="93"/>
                </a:lnTo>
                <a:lnTo>
                  <a:pt x="18" y="92"/>
                </a:lnTo>
                <a:lnTo>
                  <a:pt x="18" y="92"/>
                </a:lnTo>
                <a:lnTo>
                  <a:pt x="14" y="96"/>
                </a:lnTo>
                <a:lnTo>
                  <a:pt x="14" y="96"/>
                </a:lnTo>
                <a:lnTo>
                  <a:pt x="14" y="100"/>
                </a:lnTo>
                <a:lnTo>
                  <a:pt x="14" y="101"/>
                </a:lnTo>
                <a:lnTo>
                  <a:pt x="14" y="101"/>
                </a:lnTo>
                <a:lnTo>
                  <a:pt x="18" y="93"/>
                </a:lnTo>
                <a:lnTo>
                  <a:pt x="18" y="93"/>
                </a:lnTo>
                <a:close/>
                <a:moveTo>
                  <a:pt x="207" y="82"/>
                </a:moveTo>
                <a:lnTo>
                  <a:pt x="207" y="82"/>
                </a:lnTo>
                <a:lnTo>
                  <a:pt x="205" y="73"/>
                </a:lnTo>
                <a:lnTo>
                  <a:pt x="205" y="73"/>
                </a:lnTo>
                <a:lnTo>
                  <a:pt x="204" y="74"/>
                </a:lnTo>
                <a:lnTo>
                  <a:pt x="204" y="74"/>
                </a:lnTo>
                <a:lnTo>
                  <a:pt x="205" y="78"/>
                </a:lnTo>
                <a:lnTo>
                  <a:pt x="205" y="78"/>
                </a:lnTo>
                <a:lnTo>
                  <a:pt x="205" y="78"/>
                </a:lnTo>
                <a:lnTo>
                  <a:pt x="205" y="78"/>
                </a:lnTo>
                <a:lnTo>
                  <a:pt x="205" y="79"/>
                </a:lnTo>
                <a:lnTo>
                  <a:pt x="205" y="79"/>
                </a:lnTo>
                <a:lnTo>
                  <a:pt x="207" y="82"/>
                </a:lnTo>
                <a:lnTo>
                  <a:pt x="207" y="82"/>
                </a:lnTo>
                <a:lnTo>
                  <a:pt x="207" y="82"/>
                </a:lnTo>
                <a:lnTo>
                  <a:pt x="207" y="82"/>
                </a:lnTo>
                <a:close/>
                <a:moveTo>
                  <a:pt x="115" y="205"/>
                </a:moveTo>
                <a:lnTo>
                  <a:pt x="115" y="205"/>
                </a:lnTo>
                <a:lnTo>
                  <a:pt x="115" y="204"/>
                </a:lnTo>
                <a:lnTo>
                  <a:pt x="115" y="204"/>
                </a:lnTo>
                <a:lnTo>
                  <a:pt x="112" y="202"/>
                </a:lnTo>
                <a:lnTo>
                  <a:pt x="111" y="204"/>
                </a:lnTo>
                <a:lnTo>
                  <a:pt x="111" y="204"/>
                </a:lnTo>
                <a:lnTo>
                  <a:pt x="114" y="205"/>
                </a:lnTo>
                <a:lnTo>
                  <a:pt x="115" y="205"/>
                </a:lnTo>
                <a:lnTo>
                  <a:pt x="115" y="205"/>
                </a:lnTo>
                <a:close/>
                <a:moveTo>
                  <a:pt x="6" y="107"/>
                </a:moveTo>
                <a:lnTo>
                  <a:pt x="6" y="107"/>
                </a:lnTo>
                <a:lnTo>
                  <a:pt x="6" y="92"/>
                </a:lnTo>
                <a:lnTo>
                  <a:pt x="6" y="92"/>
                </a:lnTo>
                <a:lnTo>
                  <a:pt x="6" y="100"/>
                </a:lnTo>
                <a:lnTo>
                  <a:pt x="6" y="107"/>
                </a:lnTo>
                <a:lnTo>
                  <a:pt x="6" y="107"/>
                </a:lnTo>
                <a:close/>
                <a:moveTo>
                  <a:pt x="106" y="254"/>
                </a:moveTo>
                <a:lnTo>
                  <a:pt x="106" y="254"/>
                </a:lnTo>
                <a:lnTo>
                  <a:pt x="104" y="254"/>
                </a:lnTo>
                <a:lnTo>
                  <a:pt x="103" y="256"/>
                </a:lnTo>
                <a:lnTo>
                  <a:pt x="103" y="256"/>
                </a:lnTo>
                <a:lnTo>
                  <a:pt x="104" y="259"/>
                </a:lnTo>
                <a:lnTo>
                  <a:pt x="104" y="259"/>
                </a:lnTo>
                <a:lnTo>
                  <a:pt x="104" y="259"/>
                </a:lnTo>
                <a:lnTo>
                  <a:pt x="104" y="259"/>
                </a:lnTo>
                <a:lnTo>
                  <a:pt x="106" y="254"/>
                </a:lnTo>
                <a:lnTo>
                  <a:pt x="106" y="254"/>
                </a:lnTo>
                <a:close/>
                <a:moveTo>
                  <a:pt x="89" y="201"/>
                </a:moveTo>
                <a:lnTo>
                  <a:pt x="89" y="201"/>
                </a:lnTo>
                <a:lnTo>
                  <a:pt x="89" y="201"/>
                </a:lnTo>
                <a:lnTo>
                  <a:pt x="89" y="201"/>
                </a:lnTo>
                <a:lnTo>
                  <a:pt x="93" y="204"/>
                </a:lnTo>
                <a:lnTo>
                  <a:pt x="93" y="204"/>
                </a:lnTo>
                <a:lnTo>
                  <a:pt x="92" y="201"/>
                </a:lnTo>
                <a:lnTo>
                  <a:pt x="92" y="201"/>
                </a:lnTo>
                <a:lnTo>
                  <a:pt x="89" y="201"/>
                </a:lnTo>
                <a:lnTo>
                  <a:pt x="89" y="201"/>
                </a:lnTo>
                <a:close/>
                <a:moveTo>
                  <a:pt x="133" y="142"/>
                </a:moveTo>
                <a:lnTo>
                  <a:pt x="133" y="142"/>
                </a:lnTo>
                <a:lnTo>
                  <a:pt x="131" y="139"/>
                </a:lnTo>
                <a:lnTo>
                  <a:pt x="131" y="139"/>
                </a:lnTo>
                <a:lnTo>
                  <a:pt x="126" y="134"/>
                </a:lnTo>
                <a:lnTo>
                  <a:pt x="126" y="134"/>
                </a:lnTo>
                <a:lnTo>
                  <a:pt x="125" y="134"/>
                </a:lnTo>
                <a:lnTo>
                  <a:pt x="125" y="134"/>
                </a:lnTo>
                <a:lnTo>
                  <a:pt x="125" y="134"/>
                </a:lnTo>
                <a:lnTo>
                  <a:pt x="125" y="134"/>
                </a:lnTo>
                <a:lnTo>
                  <a:pt x="133" y="142"/>
                </a:lnTo>
                <a:lnTo>
                  <a:pt x="133" y="142"/>
                </a:lnTo>
                <a:close/>
                <a:moveTo>
                  <a:pt x="66" y="38"/>
                </a:moveTo>
                <a:lnTo>
                  <a:pt x="66" y="38"/>
                </a:lnTo>
                <a:lnTo>
                  <a:pt x="62" y="41"/>
                </a:lnTo>
                <a:lnTo>
                  <a:pt x="62" y="41"/>
                </a:lnTo>
                <a:lnTo>
                  <a:pt x="62" y="41"/>
                </a:lnTo>
                <a:lnTo>
                  <a:pt x="62" y="41"/>
                </a:lnTo>
                <a:lnTo>
                  <a:pt x="62" y="41"/>
                </a:lnTo>
                <a:lnTo>
                  <a:pt x="62" y="41"/>
                </a:lnTo>
                <a:lnTo>
                  <a:pt x="68" y="38"/>
                </a:lnTo>
                <a:lnTo>
                  <a:pt x="68" y="38"/>
                </a:lnTo>
                <a:lnTo>
                  <a:pt x="66" y="38"/>
                </a:lnTo>
                <a:lnTo>
                  <a:pt x="66" y="38"/>
                </a:lnTo>
                <a:close/>
                <a:moveTo>
                  <a:pt x="106" y="100"/>
                </a:moveTo>
                <a:lnTo>
                  <a:pt x="106" y="100"/>
                </a:lnTo>
                <a:lnTo>
                  <a:pt x="106" y="100"/>
                </a:lnTo>
                <a:lnTo>
                  <a:pt x="106" y="100"/>
                </a:lnTo>
                <a:lnTo>
                  <a:pt x="107" y="104"/>
                </a:lnTo>
                <a:lnTo>
                  <a:pt x="107" y="104"/>
                </a:lnTo>
                <a:lnTo>
                  <a:pt x="107" y="109"/>
                </a:lnTo>
                <a:lnTo>
                  <a:pt x="107" y="109"/>
                </a:lnTo>
                <a:lnTo>
                  <a:pt x="107" y="109"/>
                </a:lnTo>
                <a:lnTo>
                  <a:pt x="107" y="109"/>
                </a:lnTo>
                <a:lnTo>
                  <a:pt x="107" y="107"/>
                </a:lnTo>
                <a:lnTo>
                  <a:pt x="107" y="107"/>
                </a:lnTo>
                <a:lnTo>
                  <a:pt x="107" y="101"/>
                </a:lnTo>
                <a:lnTo>
                  <a:pt x="107" y="101"/>
                </a:lnTo>
                <a:lnTo>
                  <a:pt x="107" y="100"/>
                </a:lnTo>
                <a:lnTo>
                  <a:pt x="106" y="100"/>
                </a:lnTo>
                <a:lnTo>
                  <a:pt x="106" y="100"/>
                </a:lnTo>
                <a:close/>
                <a:moveTo>
                  <a:pt x="35" y="59"/>
                </a:moveTo>
                <a:lnTo>
                  <a:pt x="35" y="59"/>
                </a:lnTo>
                <a:lnTo>
                  <a:pt x="35" y="59"/>
                </a:lnTo>
                <a:lnTo>
                  <a:pt x="35" y="59"/>
                </a:lnTo>
                <a:lnTo>
                  <a:pt x="40" y="55"/>
                </a:lnTo>
                <a:lnTo>
                  <a:pt x="40" y="55"/>
                </a:lnTo>
                <a:lnTo>
                  <a:pt x="38" y="54"/>
                </a:lnTo>
                <a:lnTo>
                  <a:pt x="38" y="54"/>
                </a:lnTo>
                <a:lnTo>
                  <a:pt x="38" y="54"/>
                </a:lnTo>
                <a:lnTo>
                  <a:pt x="35" y="59"/>
                </a:lnTo>
                <a:lnTo>
                  <a:pt x="35" y="59"/>
                </a:lnTo>
                <a:close/>
                <a:moveTo>
                  <a:pt x="148" y="193"/>
                </a:moveTo>
                <a:lnTo>
                  <a:pt x="148" y="193"/>
                </a:lnTo>
                <a:lnTo>
                  <a:pt x="148" y="191"/>
                </a:lnTo>
                <a:lnTo>
                  <a:pt x="148" y="191"/>
                </a:lnTo>
                <a:lnTo>
                  <a:pt x="147" y="193"/>
                </a:lnTo>
                <a:lnTo>
                  <a:pt x="147" y="193"/>
                </a:lnTo>
                <a:lnTo>
                  <a:pt x="147" y="194"/>
                </a:lnTo>
                <a:lnTo>
                  <a:pt x="147" y="194"/>
                </a:lnTo>
                <a:lnTo>
                  <a:pt x="147" y="196"/>
                </a:lnTo>
                <a:lnTo>
                  <a:pt x="147" y="196"/>
                </a:lnTo>
                <a:lnTo>
                  <a:pt x="148" y="196"/>
                </a:lnTo>
                <a:lnTo>
                  <a:pt x="148" y="196"/>
                </a:lnTo>
                <a:lnTo>
                  <a:pt x="148" y="193"/>
                </a:lnTo>
                <a:lnTo>
                  <a:pt x="148" y="193"/>
                </a:lnTo>
                <a:close/>
                <a:moveTo>
                  <a:pt x="164" y="74"/>
                </a:moveTo>
                <a:lnTo>
                  <a:pt x="164" y="74"/>
                </a:lnTo>
                <a:lnTo>
                  <a:pt x="163" y="71"/>
                </a:lnTo>
                <a:lnTo>
                  <a:pt x="163" y="71"/>
                </a:lnTo>
                <a:lnTo>
                  <a:pt x="163" y="71"/>
                </a:lnTo>
                <a:lnTo>
                  <a:pt x="163" y="71"/>
                </a:lnTo>
                <a:lnTo>
                  <a:pt x="161" y="73"/>
                </a:lnTo>
                <a:lnTo>
                  <a:pt x="161" y="74"/>
                </a:lnTo>
                <a:lnTo>
                  <a:pt x="161" y="74"/>
                </a:lnTo>
                <a:lnTo>
                  <a:pt x="164" y="74"/>
                </a:lnTo>
                <a:lnTo>
                  <a:pt x="164" y="74"/>
                </a:lnTo>
                <a:close/>
                <a:moveTo>
                  <a:pt x="148" y="29"/>
                </a:moveTo>
                <a:lnTo>
                  <a:pt x="148" y="29"/>
                </a:lnTo>
                <a:lnTo>
                  <a:pt x="148" y="27"/>
                </a:lnTo>
                <a:lnTo>
                  <a:pt x="148" y="27"/>
                </a:lnTo>
                <a:lnTo>
                  <a:pt x="145" y="25"/>
                </a:lnTo>
                <a:lnTo>
                  <a:pt x="145" y="25"/>
                </a:lnTo>
                <a:lnTo>
                  <a:pt x="144" y="27"/>
                </a:lnTo>
                <a:lnTo>
                  <a:pt x="144" y="27"/>
                </a:lnTo>
                <a:lnTo>
                  <a:pt x="148" y="29"/>
                </a:lnTo>
                <a:lnTo>
                  <a:pt x="148" y="29"/>
                </a:lnTo>
                <a:close/>
                <a:moveTo>
                  <a:pt x="76" y="208"/>
                </a:moveTo>
                <a:lnTo>
                  <a:pt x="76" y="208"/>
                </a:lnTo>
                <a:lnTo>
                  <a:pt x="70" y="207"/>
                </a:lnTo>
                <a:lnTo>
                  <a:pt x="70" y="207"/>
                </a:lnTo>
                <a:lnTo>
                  <a:pt x="71" y="208"/>
                </a:lnTo>
                <a:lnTo>
                  <a:pt x="71" y="208"/>
                </a:lnTo>
                <a:lnTo>
                  <a:pt x="74" y="208"/>
                </a:lnTo>
                <a:lnTo>
                  <a:pt x="76" y="208"/>
                </a:lnTo>
                <a:lnTo>
                  <a:pt x="76" y="208"/>
                </a:lnTo>
                <a:close/>
                <a:moveTo>
                  <a:pt x="30" y="152"/>
                </a:moveTo>
                <a:lnTo>
                  <a:pt x="30" y="152"/>
                </a:lnTo>
                <a:lnTo>
                  <a:pt x="29" y="153"/>
                </a:lnTo>
                <a:lnTo>
                  <a:pt x="29" y="153"/>
                </a:lnTo>
                <a:lnTo>
                  <a:pt x="30" y="156"/>
                </a:lnTo>
                <a:lnTo>
                  <a:pt x="30" y="156"/>
                </a:lnTo>
                <a:lnTo>
                  <a:pt x="30" y="155"/>
                </a:lnTo>
                <a:lnTo>
                  <a:pt x="30" y="153"/>
                </a:lnTo>
                <a:lnTo>
                  <a:pt x="30" y="153"/>
                </a:lnTo>
                <a:lnTo>
                  <a:pt x="30" y="152"/>
                </a:lnTo>
                <a:lnTo>
                  <a:pt x="30" y="152"/>
                </a:lnTo>
                <a:close/>
                <a:moveTo>
                  <a:pt x="118" y="101"/>
                </a:moveTo>
                <a:lnTo>
                  <a:pt x="118" y="101"/>
                </a:lnTo>
                <a:lnTo>
                  <a:pt x="118" y="101"/>
                </a:lnTo>
                <a:lnTo>
                  <a:pt x="118" y="101"/>
                </a:lnTo>
                <a:lnTo>
                  <a:pt x="120" y="98"/>
                </a:lnTo>
                <a:lnTo>
                  <a:pt x="120" y="98"/>
                </a:lnTo>
                <a:lnTo>
                  <a:pt x="118" y="95"/>
                </a:lnTo>
                <a:lnTo>
                  <a:pt x="118" y="95"/>
                </a:lnTo>
                <a:lnTo>
                  <a:pt x="118" y="98"/>
                </a:lnTo>
                <a:lnTo>
                  <a:pt x="118" y="98"/>
                </a:lnTo>
                <a:lnTo>
                  <a:pt x="118" y="101"/>
                </a:lnTo>
                <a:lnTo>
                  <a:pt x="118" y="101"/>
                </a:lnTo>
                <a:close/>
                <a:moveTo>
                  <a:pt x="74" y="27"/>
                </a:moveTo>
                <a:lnTo>
                  <a:pt x="74" y="27"/>
                </a:lnTo>
                <a:lnTo>
                  <a:pt x="73" y="30"/>
                </a:lnTo>
                <a:lnTo>
                  <a:pt x="73" y="30"/>
                </a:lnTo>
                <a:lnTo>
                  <a:pt x="73" y="30"/>
                </a:lnTo>
                <a:lnTo>
                  <a:pt x="73" y="30"/>
                </a:lnTo>
                <a:lnTo>
                  <a:pt x="77" y="30"/>
                </a:lnTo>
                <a:lnTo>
                  <a:pt x="77" y="30"/>
                </a:lnTo>
                <a:lnTo>
                  <a:pt x="74" y="27"/>
                </a:lnTo>
                <a:lnTo>
                  <a:pt x="74" y="27"/>
                </a:lnTo>
                <a:close/>
                <a:moveTo>
                  <a:pt x="100" y="149"/>
                </a:moveTo>
                <a:lnTo>
                  <a:pt x="100" y="149"/>
                </a:lnTo>
                <a:lnTo>
                  <a:pt x="98" y="150"/>
                </a:lnTo>
                <a:lnTo>
                  <a:pt x="98" y="150"/>
                </a:lnTo>
                <a:lnTo>
                  <a:pt x="96" y="155"/>
                </a:lnTo>
                <a:lnTo>
                  <a:pt x="96" y="155"/>
                </a:lnTo>
                <a:lnTo>
                  <a:pt x="96" y="155"/>
                </a:lnTo>
                <a:lnTo>
                  <a:pt x="96" y="155"/>
                </a:lnTo>
                <a:lnTo>
                  <a:pt x="100" y="152"/>
                </a:lnTo>
                <a:lnTo>
                  <a:pt x="100" y="152"/>
                </a:lnTo>
                <a:lnTo>
                  <a:pt x="100" y="150"/>
                </a:lnTo>
                <a:lnTo>
                  <a:pt x="100" y="149"/>
                </a:lnTo>
                <a:lnTo>
                  <a:pt x="100" y="149"/>
                </a:lnTo>
                <a:close/>
                <a:moveTo>
                  <a:pt x="24" y="109"/>
                </a:moveTo>
                <a:lnTo>
                  <a:pt x="24" y="109"/>
                </a:lnTo>
                <a:lnTo>
                  <a:pt x="21" y="111"/>
                </a:lnTo>
                <a:lnTo>
                  <a:pt x="21" y="114"/>
                </a:lnTo>
                <a:lnTo>
                  <a:pt x="21" y="114"/>
                </a:lnTo>
                <a:lnTo>
                  <a:pt x="24" y="109"/>
                </a:lnTo>
                <a:lnTo>
                  <a:pt x="24" y="109"/>
                </a:lnTo>
                <a:lnTo>
                  <a:pt x="24" y="109"/>
                </a:lnTo>
                <a:lnTo>
                  <a:pt x="24" y="109"/>
                </a:lnTo>
                <a:close/>
                <a:moveTo>
                  <a:pt x="137" y="249"/>
                </a:moveTo>
                <a:lnTo>
                  <a:pt x="137" y="249"/>
                </a:lnTo>
                <a:lnTo>
                  <a:pt x="137" y="249"/>
                </a:lnTo>
                <a:lnTo>
                  <a:pt x="137" y="249"/>
                </a:lnTo>
                <a:lnTo>
                  <a:pt x="134" y="251"/>
                </a:lnTo>
                <a:lnTo>
                  <a:pt x="134" y="251"/>
                </a:lnTo>
                <a:lnTo>
                  <a:pt x="136" y="254"/>
                </a:lnTo>
                <a:lnTo>
                  <a:pt x="136" y="254"/>
                </a:lnTo>
                <a:lnTo>
                  <a:pt x="137" y="249"/>
                </a:lnTo>
                <a:lnTo>
                  <a:pt x="137" y="249"/>
                </a:lnTo>
                <a:close/>
                <a:moveTo>
                  <a:pt x="65" y="182"/>
                </a:moveTo>
                <a:lnTo>
                  <a:pt x="65" y="182"/>
                </a:lnTo>
                <a:lnTo>
                  <a:pt x="68" y="178"/>
                </a:lnTo>
                <a:lnTo>
                  <a:pt x="68" y="178"/>
                </a:lnTo>
                <a:lnTo>
                  <a:pt x="65" y="178"/>
                </a:lnTo>
                <a:lnTo>
                  <a:pt x="65" y="178"/>
                </a:lnTo>
                <a:lnTo>
                  <a:pt x="65" y="180"/>
                </a:lnTo>
                <a:lnTo>
                  <a:pt x="65" y="182"/>
                </a:lnTo>
                <a:lnTo>
                  <a:pt x="65" y="182"/>
                </a:lnTo>
                <a:close/>
                <a:moveTo>
                  <a:pt x="14" y="122"/>
                </a:moveTo>
                <a:lnTo>
                  <a:pt x="14" y="122"/>
                </a:lnTo>
                <a:lnTo>
                  <a:pt x="14" y="122"/>
                </a:lnTo>
                <a:lnTo>
                  <a:pt x="14" y="122"/>
                </a:lnTo>
                <a:lnTo>
                  <a:pt x="16" y="115"/>
                </a:lnTo>
                <a:lnTo>
                  <a:pt x="16" y="115"/>
                </a:lnTo>
                <a:lnTo>
                  <a:pt x="14" y="117"/>
                </a:lnTo>
                <a:lnTo>
                  <a:pt x="14" y="117"/>
                </a:lnTo>
                <a:lnTo>
                  <a:pt x="13" y="117"/>
                </a:lnTo>
                <a:lnTo>
                  <a:pt x="13" y="117"/>
                </a:lnTo>
                <a:lnTo>
                  <a:pt x="14" y="122"/>
                </a:lnTo>
                <a:lnTo>
                  <a:pt x="14" y="122"/>
                </a:lnTo>
                <a:close/>
                <a:moveTo>
                  <a:pt x="167" y="46"/>
                </a:moveTo>
                <a:lnTo>
                  <a:pt x="167" y="46"/>
                </a:lnTo>
                <a:lnTo>
                  <a:pt x="171" y="49"/>
                </a:lnTo>
                <a:lnTo>
                  <a:pt x="171" y="49"/>
                </a:lnTo>
                <a:lnTo>
                  <a:pt x="171" y="46"/>
                </a:lnTo>
                <a:lnTo>
                  <a:pt x="169" y="44"/>
                </a:lnTo>
                <a:lnTo>
                  <a:pt x="169" y="44"/>
                </a:lnTo>
                <a:lnTo>
                  <a:pt x="167" y="46"/>
                </a:lnTo>
                <a:lnTo>
                  <a:pt x="167" y="46"/>
                </a:lnTo>
                <a:close/>
                <a:moveTo>
                  <a:pt x="107" y="79"/>
                </a:moveTo>
                <a:lnTo>
                  <a:pt x="107" y="79"/>
                </a:lnTo>
                <a:lnTo>
                  <a:pt x="109" y="87"/>
                </a:lnTo>
                <a:lnTo>
                  <a:pt x="109" y="87"/>
                </a:lnTo>
                <a:lnTo>
                  <a:pt x="109" y="84"/>
                </a:lnTo>
                <a:lnTo>
                  <a:pt x="109" y="84"/>
                </a:lnTo>
                <a:lnTo>
                  <a:pt x="109" y="81"/>
                </a:lnTo>
                <a:lnTo>
                  <a:pt x="107" y="79"/>
                </a:lnTo>
                <a:lnTo>
                  <a:pt x="107" y="79"/>
                </a:lnTo>
                <a:close/>
                <a:moveTo>
                  <a:pt x="93" y="48"/>
                </a:moveTo>
                <a:lnTo>
                  <a:pt x="93" y="48"/>
                </a:lnTo>
                <a:lnTo>
                  <a:pt x="92" y="46"/>
                </a:lnTo>
                <a:lnTo>
                  <a:pt x="92" y="46"/>
                </a:lnTo>
                <a:lnTo>
                  <a:pt x="89" y="49"/>
                </a:lnTo>
                <a:lnTo>
                  <a:pt x="89" y="49"/>
                </a:lnTo>
                <a:lnTo>
                  <a:pt x="90" y="49"/>
                </a:lnTo>
                <a:lnTo>
                  <a:pt x="90" y="49"/>
                </a:lnTo>
                <a:lnTo>
                  <a:pt x="93" y="48"/>
                </a:lnTo>
                <a:lnTo>
                  <a:pt x="93" y="48"/>
                </a:lnTo>
                <a:close/>
                <a:moveTo>
                  <a:pt x="178" y="177"/>
                </a:moveTo>
                <a:lnTo>
                  <a:pt x="178" y="177"/>
                </a:lnTo>
                <a:lnTo>
                  <a:pt x="175" y="178"/>
                </a:lnTo>
                <a:lnTo>
                  <a:pt x="175" y="178"/>
                </a:lnTo>
                <a:lnTo>
                  <a:pt x="174" y="182"/>
                </a:lnTo>
                <a:lnTo>
                  <a:pt x="174" y="182"/>
                </a:lnTo>
                <a:lnTo>
                  <a:pt x="175" y="182"/>
                </a:lnTo>
                <a:lnTo>
                  <a:pt x="175" y="182"/>
                </a:lnTo>
                <a:lnTo>
                  <a:pt x="177" y="180"/>
                </a:lnTo>
                <a:lnTo>
                  <a:pt x="178" y="177"/>
                </a:lnTo>
                <a:lnTo>
                  <a:pt x="178" y="177"/>
                </a:lnTo>
                <a:close/>
                <a:moveTo>
                  <a:pt x="43" y="163"/>
                </a:moveTo>
                <a:lnTo>
                  <a:pt x="43" y="163"/>
                </a:lnTo>
                <a:lnTo>
                  <a:pt x="43" y="163"/>
                </a:lnTo>
                <a:lnTo>
                  <a:pt x="43" y="163"/>
                </a:lnTo>
                <a:lnTo>
                  <a:pt x="41" y="166"/>
                </a:lnTo>
                <a:lnTo>
                  <a:pt x="41" y="166"/>
                </a:lnTo>
                <a:lnTo>
                  <a:pt x="40" y="167"/>
                </a:lnTo>
                <a:lnTo>
                  <a:pt x="41" y="169"/>
                </a:lnTo>
                <a:lnTo>
                  <a:pt x="41" y="169"/>
                </a:lnTo>
                <a:lnTo>
                  <a:pt x="43" y="163"/>
                </a:lnTo>
                <a:lnTo>
                  <a:pt x="43" y="163"/>
                </a:lnTo>
                <a:close/>
                <a:moveTo>
                  <a:pt x="180" y="38"/>
                </a:moveTo>
                <a:lnTo>
                  <a:pt x="180" y="38"/>
                </a:lnTo>
                <a:lnTo>
                  <a:pt x="182" y="38"/>
                </a:lnTo>
                <a:lnTo>
                  <a:pt x="182" y="38"/>
                </a:lnTo>
                <a:lnTo>
                  <a:pt x="178" y="35"/>
                </a:lnTo>
                <a:lnTo>
                  <a:pt x="178" y="35"/>
                </a:lnTo>
                <a:lnTo>
                  <a:pt x="177" y="33"/>
                </a:lnTo>
                <a:lnTo>
                  <a:pt x="175" y="33"/>
                </a:lnTo>
                <a:lnTo>
                  <a:pt x="175" y="33"/>
                </a:lnTo>
                <a:lnTo>
                  <a:pt x="180" y="38"/>
                </a:lnTo>
                <a:lnTo>
                  <a:pt x="180" y="38"/>
                </a:lnTo>
                <a:close/>
                <a:moveTo>
                  <a:pt x="85" y="18"/>
                </a:moveTo>
                <a:lnTo>
                  <a:pt x="85" y="18"/>
                </a:lnTo>
                <a:lnTo>
                  <a:pt x="85" y="18"/>
                </a:lnTo>
                <a:lnTo>
                  <a:pt x="85" y="18"/>
                </a:lnTo>
                <a:lnTo>
                  <a:pt x="82" y="21"/>
                </a:lnTo>
                <a:lnTo>
                  <a:pt x="82" y="21"/>
                </a:lnTo>
                <a:lnTo>
                  <a:pt x="84" y="21"/>
                </a:lnTo>
                <a:lnTo>
                  <a:pt x="85" y="18"/>
                </a:lnTo>
                <a:lnTo>
                  <a:pt x="85" y="18"/>
                </a:lnTo>
                <a:close/>
                <a:moveTo>
                  <a:pt x="66" y="66"/>
                </a:moveTo>
                <a:lnTo>
                  <a:pt x="66" y="66"/>
                </a:lnTo>
                <a:lnTo>
                  <a:pt x="66" y="70"/>
                </a:lnTo>
                <a:lnTo>
                  <a:pt x="66" y="70"/>
                </a:lnTo>
                <a:lnTo>
                  <a:pt x="70" y="70"/>
                </a:lnTo>
                <a:lnTo>
                  <a:pt x="70" y="66"/>
                </a:lnTo>
                <a:lnTo>
                  <a:pt x="70" y="66"/>
                </a:lnTo>
                <a:lnTo>
                  <a:pt x="66" y="66"/>
                </a:lnTo>
                <a:lnTo>
                  <a:pt x="66" y="66"/>
                </a:lnTo>
                <a:close/>
                <a:moveTo>
                  <a:pt x="77" y="70"/>
                </a:moveTo>
                <a:lnTo>
                  <a:pt x="77" y="70"/>
                </a:lnTo>
                <a:lnTo>
                  <a:pt x="77" y="70"/>
                </a:lnTo>
                <a:lnTo>
                  <a:pt x="77" y="70"/>
                </a:lnTo>
                <a:lnTo>
                  <a:pt x="73" y="68"/>
                </a:lnTo>
                <a:lnTo>
                  <a:pt x="73" y="68"/>
                </a:lnTo>
                <a:lnTo>
                  <a:pt x="73" y="70"/>
                </a:lnTo>
                <a:lnTo>
                  <a:pt x="73" y="70"/>
                </a:lnTo>
                <a:lnTo>
                  <a:pt x="77" y="70"/>
                </a:lnTo>
                <a:lnTo>
                  <a:pt x="77" y="70"/>
                </a:lnTo>
                <a:close/>
                <a:moveTo>
                  <a:pt x="139" y="65"/>
                </a:moveTo>
                <a:lnTo>
                  <a:pt x="139" y="65"/>
                </a:lnTo>
                <a:lnTo>
                  <a:pt x="141" y="73"/>
                </a:lnTo>
                <a:lnTo>
                  <a:pt x="141" y="73"/>
                </a:lnTo>
                <a:lnTo>
                  <a:pt x="142" y="70"/>
                </a:lnTo>
                <a:lnTo>
                  <a:pt x="142" y="70"/>
                </a:lnTo>
                <a:lnTo>
                  <a:pt x="141" y="68"/>
                </a:lnTo>
                <a:lnTo>
                  <a:pt x="139" y="65"/>
                </a:lnTo>
                <a:lnTo>
                  <a:pt x="139" y="65"/>
                </a:lnTo>
                <a:close/>
                <a:moveTo>
                  <a:pt x="87" y="164"/>
                </a:moveTo>
                <a:lnTo>
                  <a:pt x="87" y="164"/>
                </a:lnTo>
                <a:lnTo>
                  <a:pt x="90" y="161"/>
                </a:lnTo>
                <a:lnTo>
                  <a:pt x="93" y="160"/>
                </a:lnTo>
                <a:lnTo>
                  <a:pt x="93" y="160"/>
                </a:lnTo>
                <a:lnTo>
                  <a:pt x="93" y="158"/>
                </a:lnTo>
                <a:lnTo>
                  <a:pt x="93" y="158"/>
                </a:lnTo>
                <a:lnTo>
                  <a:pt x="87" y="164"/>
                </a:lnTo>
                <a:lnTo>
                  <a:pt x="87" y="164"/>
                </a:lnTo>
                <a:close/>
                <a:moveTo>
                  <a:pt x="55" y="19"/>
                </a:moveTo>
                <a:lnTo>
                  <a:pt x="55" y="19"/>
                </a:lnTo>
                <a:lnTo>
                  <a:pt x="57" y="16"/>
                </a:lnTo>
                <a:lnTo>
                  <a:pt x="57" y="16"/>
                </a:lnTo>
                <a:lnTo>
                  <a:pt x="52" y="19"/>
                </a:lnTo>
                <a:lnTo>
                  <a:pt x="52" y="19"/>
                </a:lnTo>
                <a:lnTo>
                  <a:pt x="55" y="19"/>
                </a:lnTo>
                <a:lnTo>
                  <a:pt x="55" y="19"/>
                </a:lnTo>
                <a:close/>
                <a:moveTo>
                  <a:pt x="93" y="172"/>
                </a:moveTo>
                <a:lnTo>
                  <a:pt x="93" y="172"/>
                </a:lnTo>
                <a:lnTo>
                  <a:pt x="93" y="167"/>
                </a:lnTo>
                <a:lnTo>
                  <a:pt x="93" y="167"/>
                </a:lnTo>
                <a:lnTo>
                  <a:pt x="93" y="169"/>
                </a:lnTo>
                <a:lnTo>
                  <a:pt x="93" y="169"/>
                </a:lnTo>
                <a:lnTo>
                  <a:pt x="93" y="171"/>
                </a:lnTo>
                <a:lnTo>
                  <a:pt x="93" y="172"/>
                </a:lnTo>
                <a:lnTo>
                  <a:pt x="93" y="172"/>
                </a:lnTo>
                <a:close/>
                <a:moveTo>
                  <a:pt x="96" y="167"/>
                </a:moveTo>
                <a:lnTo>
                  <a:pt x="96" y="167"/>
                </a:lnTo>
                <a:lnTo>
                  <a:pt x="98" y="166"/>
                </a:lnTo>
                <a:lnTo>
                  <a:pt x="98" y="163"/>
                </a:lnTo>
                <a:lnTo>
                  <a:pt x="98" y="163"/>
                </a:lnTo>
                <a:lnTo>
                  <a:pt x="96" y="164"/>
                </a:lnTo>
                <a:lnTo>
                  <a:pt x="96" y="164"/>
                </a:lnTo>
                <a:lnTo>
                  <a:pt x="96" y="167"/>
                </a:lnTo>
                <a:lnTo>
                  <a:pt x="96" y="167"/>
                </a:lnTo>
                <a:close/>
                <a:moveTo>
                  <a:pt x="123" y="11"/>
                </a:moveTo>
                <a:lnTo>
                  <a:pt x="123" y="11"/>
                </a:lnTo>
                <a:lnTo>
                  <a:pt x="120" y="10"/>
                </a:lnTo>
                <a:lnTo>
                  <a:pt x="117" y="10"/>
                </a:lnTo>
                <a:lnTo>
                  <a:pt x="117" y="10"/>
                </a:lnTo>
                <a:lnTo>
                  <a:pt x="118" y="11"/>
                </a:lnTo>
                <a:lnTo>
                  <a:pt x="118" y="11"/>
                </a:lnTo>
                <a:lnTo>
                  <a:pt x="123" y="11"/>
                </a:lnTo>
                <a:lnTo>
                  <a:pt x="123" y="11"/>
                </a:lnTo>
                <a:close/>
                <a:moveTo>
                  <a:pt x="136" y="172"/>
                </a:moveTo>
                <a:lnTo>
                  <a:pt x="136" y="172"/>
                </a:lnTo>
                <a:lnTo>
                  <a:pt x="134" y="172"/>
                </a:lnTo>
                <a:lnTo>
                  <a:pt x="134" y="172"/>
                </a:lnTo>
                <a:lnTo>
                  <a:pt x="137" y="177"/>
                </a:lnTo>
                <a:lnTo>
                  <a:pt x="137" y="177"/>
                </a:lnTo>
                <a:lnTo>
                  <a:pt x="137" y="175"/>
                </a:lnTo>
                <a:lnTo>
                  <a:pt x="137" y="175"/>
                </a:lnTo>
                <a:lnTo>
                  <a:pt x="137" y="174"/>
                </a:lnTo>
                <a:lnTo>
                  <a:pt x="137" y="174"/>
                </a:lnTo>
                <a:lnTo>
                  <a:pt x="137" y="174"/>
                </a:lnTo>
                <a:lnTo>
                  <a:pt x="136" y="172"/>
                </a:lnTo>
                <a:lnTo>
                  <a:pt x="136" y="172"/>
                </a:lnTo>
                <a:close/>
                <a:moveTo>
                  <a:pt x="103" y="122"/>
                </a:moveTo>
                <a:lnTo>
                  <a:pt x="103" y="122"/>
                </a:lnTo>
                <a:lnTo>
                  <a:pt x="104" y="117"/>
                </a:lnTo>
                <a:lnTo>
                  <a:pt x="104" y="114"/>
                </a:lnTo>
                <a:lnTo>
                  <a:pt x="104" y="114"/>
                </a:lnTo>
                <a:lnTo>
                  <a:pt x="103" y="122"/>
                </a:lnTo>
                <a:lnTo>
                  <a:pt x="103" y="122"/>
                </a:lnTo>
                <a:close/>
                <a:moveTo>
                  <a:pt x="134" y="259"/>
                </a:moveTo>
                <a:lnTo>
                  <a:pt x="134" y="259"/>
                </a:lnTo>
                <a:lnTo>
                  <a:pt x="133" y="254"/>
                </a:lnTo>
                <a:lnTo>
                  <a:pt x="133" y="254"/>
                </a:lnTo>
                <a:lnTo>
                  <a:pt x="133" y="259"/>
                </a:lnTo>
                <a:lnTo>
                  <a:pt x="133" y="259"/>
                </a:lnTo>
                <a:lnTo>
                  <a:pt x="134" y="259"/>
                </a:lnTo>
                <a:lnTo>
                  <a:pt x="134" y="259"/>
                </a:lnTo>
                <a:close/>
                <a:moveTo>
                  <a:pt x="117" y="46"/>
                </a:moveTo>
                <a:lnTo>
                  <a:pt x="117" y="46"/>
                </a:lnTo>
                <a:lnTo>
                  <a:pt x="117" y="46"/>
                </a:lnTo>
                <a:lnTo>
                  <a:pt x="117" y="46"/>
                </a:lnTo>
                <a:lnTo>
                  <a:pt x="114" y="48"/>
                </a:lnTo>
                <a:lnTo>
                  <a:pt x="114" y="48"/>
                </a:lnTo>
                <a:lnTo>
                  <a:pt x="115" y="51"/>
                </a:lnTo>
                <a:lnTo>
                  <a:pt x="115" y="51"/>
                </a:lnTo>
                <a:lnTo>
                  <a:pt x="117" y="46"/>
                </a:lnTo>
                <a:lnTo>
                  <a:pt x="117" y="46"/>
                </a:lnTo>
                <a:close/>
                <a:moveTo>
                  <a:pt x="126" y="248"/>
                </a:moveTo>
                <a:lnTo>
                  <a:pt x="126" y="248"/>
                </a:lnTo>
                <a:lnTo>
                  <a:pt x="126" y="248"/>
                </a:lnTo>
                <a:lnTo>
                  <a:pt x="126" y="248"/>
                </a:lnTo>
                <a:lnTo>
                  <a:pt x="128" y="248"/>
                </a:lnTo>
                <a:lnTo>
                  <a:pt x="130" y="248"/>
                </a:lnTo>
                <a:lnTo>
                  <a:pt x="130" y="248"/>
                </a:lnTo>
                <a:lnTo>
                  <a:pt x="131" y="248"/>
                </a:lnTo>
                <a:lnTo>
                  <a:pt x="131" y="248"/>
                </a:lnTo>
                <a:lnTo>
                  <a:pt x="134" y="246"/>
                </a:lnTo>
                <a:lnTo>
                  <a:pt x="134" y="246"/>
                </a:lnTo>
                <a:lnTo>
                  <a:pt x="134" y="246"/>
                </a:lnTo>
                <a:lnTo>
                  <a:pt x="134" y="246"/>
                </a:lnTo>
                <a:lnTo>
                  <a:pt x="126" y="248"/>
                </a:lnTo>
                <a:lnTo>
                  <a:pt x="126" y="248"/>
                </a:lnTo>
                <a:close/>
                <a:moveTo>
                  <a:pt x="186" y="38"/>
                </a:moveTo>
                <a:lnTo>
                  <a:pt x="186" y="38"/>
                </a:lnTo>
                <a:lnTo>
                  <a:pt x="182" y="35"/>
                </a:lnTo>
                <a:lnTo>
                  <a:pt x="182" y="35"/>
                </a:lnTo>
                <a:lnTo>
                  <a:pt x="183" y="38"/>
                </a:lnTo>
                <a:lnTo>
                  <a:pt x="183" y="38"/>
                </a:lnTo>
                <a:lnTo>
                  <a:pt x="185" y="40"/>
                </a:lnTo>
                <a:lnTo>
                  <a:pt x="185" y="40"/>
                </a:lnTo>
                <a:lnTo>
                  <a:pt x="186" y="38"/>
                </a:lnTo>
                <a:lnTo>
                  <a:pt x="186" y="38"/>
                </a:lnTo>
                <a:close/>
                <a:moveTo>
                  <a:pt x="46" y="87"/>
                </a:moveTo>
                <a:lnTo>
                  <a:pt x="46" y="87"/>
                </a:lnTo>
                <a:lnTo>
                  <a:pt x="46" y="87"/>
                </a:lnTo>
                <a:lnTo>
                  <a:pt x="46" y="87"/>
                </a:lnTo>
                <a:lnTo>
                  <a:pt x="49" y="84"/>
                </a:lnTo>
                <a:lnTo>
                  <a:pt x="49" y="84"/>
                </a:lnTo>
                <a:lnTo>
                  <a:pt x="49" y="82"/>
                </a:lnTo>
                <a:lnTo>
                  <a:pt x="49" y="82"/>
                </a:lnTo>
                <a:lnTo>
                  <a:pt x="49" y="82"/>
                </a:lnTo>
                <a:lnTo>
                  <a:pt x="49" y="82"/>
                </a:lnTo>
                <a:lnTo>
                  <a:pt x="48" y="84"/>
                </a:lnTo>
                <a:lnTo>
                  <a:pt x="48" y="84"/>
                </a:lnTo>
                <a:lnTo>
                  <a:pt x="46" y="85"/>
                </a:lnTo>
                <a:lnTo>
                  <a:pt x="46" y="85"/>
                </a:lnTo>
                <a:lnTo>
                  <a:pt x="46" y="87"/>
                </a:lnTo>
                <a:lnTo>
                  <a:pt x="46" y="87"/>
                </a:lnTo>
                <a:close/>
                <a:moveTo>
                  <a:pt x="208" y="93"/>
                </a:moveTo>
                <a:lnTo>
                  <a:pt x="208" y="93"/>
                </a:lnTo>
                <a:lnTo>
                  <a:pt x="208" y="93"/>
                </a:lnTo>
                <a:lnTo>
                  <a:pt x="208" y="93"/>
                </a:lnTo>
                <a:lnTo>
                  <a:pt x="207" y="85"/>
                </a:lnTo>
                <a:lnTo>
                  <a:pt x="207" y="85"/>
                </a:lnTo>
                <a:lnTo>
                  <a:pt x="207" y="87"/>
                </a:lnTo>
                <a:lnTo>
                  <a:pt x="207" y="87"/>
                </a:lnTo>
                <a:lnTo>
                  <a:pt x="208" y="93"/>
                </a:lnTo>
                <a:lnTo>
                  <a:pt x="208" y="93"/>
                </a:lnTo>
                <a:close/>
                <a:moveTo>
                  <a:pt x="148" y="66"/>
                </a:moveTo>
                <a:lnTo>
                  <a:pt x="148" y="66"/>
                </a:lnTo>
                <a:lnTo>
                  <a:pt x="144" y="71"/>
                </a:lnTo>
                <a:lnTo>
                  <a:pt x="144" y="71"/>
                </a:lnTo>
                <a:lnTo>
                  <a:pt x="145" y="71"/>
                </a:lnTo>
                <a:lnTo>
                  <a:pt x="145" y="71"/>
                </a:lnTo>
                <a:lnTo>
                  <a:pt x="145" y="71"/>
                </a:lnTo>
                <a:lnTo>
                  <a:pt x="145" y="71"/>
                </a:lnTo>
                <a:lnTo>
                  <a:pt x="147" y="70"/>
                </a:lnTo>
                <a:lnTo>
                  <a:pt x="148" y="68"/>
                </a:lnTo>
                <a:lnTo>
                  <a:pt x="148" y="68"/>
                </a:lnTo>
                <a:lnTo>
                  <a:pt x="148" y="66"/>
                </a:lnTo>
                <a:lnTo>
                  <a:pt x="148" y="66"/>
                </a:lnTo>
                <a:close/>
                <a:moveTo>
                  <a:pt x="137" y="201"/>
                </a:moveTo>
                <a:lnTo>
                  <a:pt x="137" y="201"/>
                </a:lnTo>
                <a:lnTo>
                  <a:pt x="139" y="199"/>
                </a:lnTo>
                <a:lnTo>
                  <a:pt x="139" y="199"/>
                </a:lnTo>
                <a:lnTo>
                  <a:pt x="137" y="197"/>
                </a:lnTo>
                <a:lnTo>
                  <a:pt x="137" y="197"/>
                </a:lnTo>
                <a:lnTo>
                  <a:pt x="136" y="201"/>
                </a:lnTo>
                <a:lnTo>
                  <a:pt x="136" y="201"/>
                </a:lnTo>
                <a:lnTo>
                  <a:pt x="137" y="201"/>
                </a:lnTo>
                <a:lnTo>
                  <a:pt x="137" y="201"/>
                </a:lnTo>
                <a:close/>
                <a:moveTo>
                  <a:pt x="153" y="207"/>
                </a:moveTo>
                <a:lnTo>
                  <a:pt x="153" y="207"/>
                </a:lnTo>
                <a:lnTo>
                  <a:pt x="153" y="207"/>
                </a:lnTo>
                <a:lnTo>
                  <a:pt x="153" y="207"/>
                </a:lnTo>
                <a:lnTo>
                  <a:pt x="148" y="208"/>
                </a:lnTo>
                <a:lnTo>
                  <a:pt x="148" y="208"/>
                </a:lnTo>
                <a:lnTo>
                  <a:pt x="152" y="210"/>
                </a:lnTo>
                <a:lnTo>
                  <a:pt x="152" y="210"/>
                </a:lnTo>
                <a:lnTo>
                  <a:pt x="153" y="207"/>
                </a:lnTo>
                <a:lnTo>
                  <a:pt x="153" y="207"/>
                </a:lnTo>
                <a:close/>
                <a:moveTo>
                  <a:pt x="89" y="30"/>
                </a:moveTo>
                <a:lnTo>
                  <a:pt x="89" y="30"/>
                </a:lnTo>
                <a:lnTo>
                  <a:pt x="89" y="30"/>
                </a:lnTo>
                <a:lnTo>
                  <a:pt x="89" y="30"/>
                </a:lnTo>
                <a:lnTo>
                  <a:pt x="87" y="30"/>
                </a:lnTo>
                <a:lnTo>
                  <a:pt x="87" y="30"/>
                </a:lnTo>
                <a:lnTo>
                  <a:pt x="85" y="30"/>
                </a:lnTo>
                <a:lnTo>
                  <a:pt x="85" y="30"/>
                </a:lnTo>
                <a:lnTo>
                  <a:pt x="84" y="32"/>
                </a:lnTo>
                <a:lnTo>
                  <a:pt x="84" y="32"/>
                </a:lnTo>
                <a:lnTo>
                  <a:pt x="85" y="32"/>
                </a:lnTo>
                <a:lnTo>
                  <a:pt x="85" y="32"/>
                </a:lnTo>
                <a:lnTo>
                  <a:pt x="87" y="32"/>
                </a:lnTo>
                <a:lnTo>
                  <a:pt x="87" y="32"/>
                </a:lnTo>
                <a:lnTo>
                  <a:pt x="89" y="30"/>
                </a:lnTo>
                <a:lnTo>
                  <a:pt x="89" y="30"/>
                </a:lnTo>
                <a:close/>
                <a:moveTo>
                  <a:pt x="111" y="257"/>
                </a:moveTo>
                <a:lnTo>
                  <a:pt x="111" y="257"/>
                </a:lnTo>
                <a:lnTo>
                  <a:pt x="111" y="257"/>
                </a:lnTo>
                <a:lnTo>
                  <a:pt x="111" y="257"/>
                </a:lnTo>
                <a:lnTo>
                  <a:pt x="112" y="256"/>
                </a:lnTo>
                <a:lnTo>
                  <a:pt x="112" y="256"/>
                </a:lnTo>
                <a:lnTo>
                  <a:pt x="111" y="254"/>
                </a:lnTo>
                <a:lnTo>
                  <a:pt x="109" y="254"/>
                </a:lnTo>
                <a:lnTo>
                  <a:pt x="109" y="254"/>
                </a:lnTo>
                <a:lnTo>
                  <a:pt x="111" y="257"/>
                </a:lnTo>
                <a:lnTo>
                  <a:pt x="111" y="257"/>
                </a:lnTo>
                <a:close/>
                <a:moveTo>
                  <a:pt x="194" y="82"/>
                </a:moveTo>
                <a:lnTo>
                  <a:pt x="194" y="82"/>
                </a:lnTo>
                <a:lnTo>
                  <a:pt x="193" y="82"/>
                </a:lnTo>
                <a:lnTo>
                  <a:pt x="191" y="81"/>
                </a:lnTo>
                <a:lnTo>
                  <a:pt x="191" y="81"/>
                </a:lnTo>
                <a:lnTo>
                  <a:pt x="189" y="79"/>
                </a:lnTo>
                <a:lnTo>
                  <a:pt x="189" y="79"/>
                </a:lnTo>
                <a:lnTo>
                  <a:pt x="191" y="81"/>
                </a:lnTo>
                <a:lnTo>
                  <a:pt x="193" y="84"/>
                </a:lnTo>
                <a:lnTo>
                  <a:pt x="193" y="84"/>
                </a:lnTo>
                <a:lnTo>
                  <a:pt x="194" y="82"/>
                </a:lnTo>
                <a:lnTo>
                  <a:pt x="194" y="82"/>
                </a:lnTo>
                <a:close/>
                <a:moveTo>
                  <a:pt x="185" y="202"/>
                </a:moveTo>
                <a:lnTo>
                  <a:pt x="185" y="202"/>
                </a:lnTo>
                <a:lnTo>
                  <a:pt x="185" y="205"/>
                </a:lnTo>
                <a:lnTo>
                  <a:pt x="185" y="210"/>
                </a:lnTo>
                <a:lnTo>
                  <a:pt x="185" y="210"/>
                </a:lnTo>
                <a:lnTo>
                  <a:pt x="185" y="202"/>
                </a:lnTo>
                <a:lnTo>
                  <a:pt x="185" y="202"/>
                </a:lnTo>
                <a:close/>
                <a:moveTo>
                  <a:pt x="205" y="111"/>
                </a:moveTo>
                <a:lnTo>
                  <a:pt x="205" y="111"/>
                </a:lnTo>
                <a:lnTo>
                  <a:pt x="205" y="111"/>
                </a:lnTo>
                <a:lnTo>
                  <a:pt x="205" y="111"/>
                </a:lnTo>
                <a:lnTo>
                  <a:pt x="207" y="107"/>
                </a:lnTo>
                <a:lnTo>
                  <a:pt x="207" y="107"/>
                </a:lnTo>
                <a:lnTo>
                  <a:pt x="205" y="104"/>
                </a:lnTo>
                <a:lnTo>
                  <a:pt x="205" y="104"/>
                </a:lnTo>
                <a:lnTo>
                  <a:pt x="205" y="111"/>
                </a:lnTo>
                <a:lnTo>
                  <a:pt x="205" y="111"/>
                </a:lnTo>
                <a:close/>
                <a:moveTo>
                  <a:pt x="73" y="257"/>
                </a:moveTo>
                <a:lnTo>
                  <a:pt x="73" y="257"/>
                </a:lnTo>
                <a:lnTo>
                  <a:pt x="77" y="257"/>
                </a:lnTo>
                <a:lnTo>
                  <a:pt x="77" y="257"/>
                </a:lnTo>
                <a:lnTo>
                  <a:pt x="76" y="256"/>
                </a:lnTo>
                <a:lnTo>
                  <a:pt x="76" y="256"/>
                </a:lnTo>
                <a:lnTo>
                  <a:pt x="73" y="257"/>
                </a:lnTo>
                <a:lnTo>
                  <a:pt x="73" y="257"/>
                </a:lnTo>
                <a:close/>
                <a:moveTo>
                  <a:pt x="65" y="249"/>
                </a:moveTo>
                <a:lnTo>
                  <a:pt x="65" y="249"/>
                </a:lnTo>
                <a:lnTo>
                  <a:pt x="63" y="248"/>
                </a:lnTo>
                <a:lnTo>
                  <a:pt x="63" y="248"/>
                </a:lnTo>
                <a:lnTo>
                  <a:pt x="62" y="249"/>
                </a:lnTo>
                <a:lnTo>
                  <a:pt x="62" y="249"/>
                </a:lnTo>
                <a:lnTo>
                  <a:pt x="63" y="249"/>
                </a:lnTo>
                <a:lnTo>
                  <a:pt x="65" y="249"/>
                </a:lnTo>
                <a:lnTo>
                  <a:pt x="65" y="249"/>
                </a:lnTo>
                <a:close/>
                <a:moveTo>
                  <a:pt x="21" y="125"/>
                </a:moveTo>
                <a:lnTo>
                  <a:pt x="21" y="125"/>
                </a:lnTo>
                <a:lnTo>
                  <a:pt x="19" y="122"/>
                </a:lnTo>
                <a:lnTo>
                  <a:pt x="19" y="122"/>
                </a:lnTo>
                <a:lnTo>
                  <a:pt x="21" y="126"/>
                </a:lnTo>
                <a:lnTo>
                  <a:pt x="21" y="126"/>
                </a:lnTo>
                <a:lnTo>
                  <a:pt x="21" y="126"/>
                </a:lnTo>
                <a:lnTo>
                  <a:pt x="21" y="126"/>
                </a:lnTo>
                <a:lnTo>
                  <a:pt x="21" y="125"/>
                </a:lnTo>
                <a:lnTo>
                  <a:pt x="21" y="125"/>
                </a:lnTo>
                <a:close/>
                <a:moveTo>
                  <a:pt x="52" y="232"/>
                </a:moveTo>
                <a:lnTo>
                  <a:pt x="52" y="232"/>
                </a:lnTo>
                <a:lnTo>
                  <a:pt x="51" y="235"/>
                </a:lnTo>
                <a:lnTo>
                  <a:pt x="51" y="235"/>
                </a:lnTo>
                <a:lnTo>
                  <a:pt x="54" y="234"/>
                </a:lnTo>
                <a:lnTo>
                  <a:pt x="54" y="234"/>
                </a:lnTo>
                <a:lnTo>
                  <a:pt x="52" y="232"/>
                </a:lnTo>
                <a:lnTo>
                  <a:pt x="52" y="232"/>
                </a:lnTo>
                <a:close/>
                <a:moveTo>
                  <a:pt x="111" y="134"/>
                </a:moveTo>
                <a:lnTo>
                  <a:pt x="111" y="134"/>
                </a:lnTo>
                <a:lnTo>
                  <a:pt x="111" y="134"/>
                </a:lnTo>
                <a:lnTo>
                  <a:pt x="111" y="134"/>
                </a:lnTo>
                <a:lnTo>
                  <a:pt x="112" y="133"/>
                </a:lnTo>
                <a:lnTo>
                  <a:pt x="112" y="133"/>
                </a:lnTo>
                <a:lnTo>
                  <a:pt x="112" y="130"/>
                </a:lnTo>
                <a:lnTo>
                  <a:pt x="112" y="130"/>
                </a:lnTo>
                <a:lnTo>
                  <a:pt x="111" y="133"/>
                </a:lnTo>
                <a:lnTo>
                  <a:pt x="111" y="134"/>
                </a:lnTo>
                <a:lnTo>
                  <a:pt x="111" y="134"/>
                </a:lnTo>
                <a:close/>
                <a:moveTo>
                  <a:pt x="70" y="164"/>
                </a:moveTo>
                <a:lnTo>
                  <a:pt x="70" y="164"/>
                </a:lnTo>
                <a:lnTo>
                  <a:pt x="68" y="164"/>
                </a:lnTo>
                <a:lnTo>
                  <a:pt x="66" y="164"/>
                </a:lnTo>
                <a:lnTo>
                  <a:pt x="66" y="164"/>
                </a:lnTo>
                <a:lnTo>
                  <a:pt x="65" y="164"/>
                </a:lnTo>
                <a:lnTo>
                  <a:pt x="65" y="164"/>
                </a:lnTo>
                <a:lnTo>
                  <a:pt x="68" y="166"/>
                </a:lnTo>
                <a:lnTo>
                  <a:pt x="68" y="166"/>
                </a:lnTo>
                <a:lnTo>
                  <a:pt x="70" y="164"/>
                </a:lnTo>
                <a:lnTo>
                  <a:pt x="70" y="164"/>
                </a:lnTo>
                <a:close/>
                <a:moveTo>
                  <a:pt x="68" y="249"/>
                </a:moveTo>
                <a:lnTo>
                  <a:pt x="68" y="249"/>
                </a:lnTo>
                <a:lnTo>
                  <a:pt x="70" y="249"/>
                </a:lnTo>
                <a:lnTo>
                  <a:pt x="70" y="249"/>
                </a:lnTo>
                <a:lnTo>
                  <a:pt x="70" y="246"/>
                </a:lnTo>
                <a:lnTo>
                  <a:pt x="70" y="246"/>
                </a:lnTo>
                <a:lnTo>
                  <a:pt x="66" y="246"/>
                </a:lnTo>
                <a:lnTo>
                  <a:pt x="66" y="246"/>
                </a:lnTo>
                <a:lnTo>
                  <a:pt x="68" y="249"/>
                </a:lnTo>
                <a:lnTo>
                  <a:pt x="68" y="249"/>
                </a:lnTo>
                <a:close/>
                <a:moveTo>
                  <a:pt x="122" y="142"/>
                </a:moveTo>
                <a:lnTo>
                  <a:pt x="122" y="142"/>
                </a:lnTo>
                <a:lnTo>
                  <a:pt x="120" y="137"/>
                </a:lnTo>
                <a:lnTo>
                  <a:pt x="120" y="137"/>
                </a:lnTo>
                <a:lnTo>
                  <a:pt x="120" y="141"/>
                </a:lnTo>
                <a:lnTo>
                  <a:pt x="120" y="141"/>
                </a:lnTo>
                <a:lnTo>
                  <a:pt x="122" y="142"/>
                </a:lnTo>
                <a:lnTo>
                  <a:pt x="122" y="142"/>
                </a:lnTo>
                <a:close/>
                <a:moveTo>
                  <a:pt x="74" y="169"/>
                </a:moveTo>
                <a:lnTo>
                  <a:pt x="74" y="169"/>
                </a:lnTo>
                <a:lnTo>
                  <a:pt x="76" y="171"/>
                </a:lnTo>
                <a:lnTo>
                  <a:pt x="76" y="171"/>
                </a:lnTo>
                <a:lnTo>
                  <a:pt x="77" y="169"/>
                </a:lnTo>
                <a:lnTo>
                  <a:pt x="77" y="169"/>
                </a:lnTo>
                <a:lnTo>
                  <a:pt x="74" y="167"/>
                </a:lnTo>
                <a:lnTo>
                  <a:pt x="74" y="167"/>
                </a:lnTo>
                <a:lnTo>
                  <a:pt x="74" y="169"/>
                </a:lnTo>
                <a:lnTo>
                  <a:pt x="74" y="169"/>
                </a:lnTo>
                <a:close/>
                <a:moveTo>
                  <a:pt x="48" y="196"/>
                </a:moveTo>
                <a:lnTo>
                  <a:pt x="48" y="196"/>
                </a:lnTo>
                <a:lnTo>
                  <a:pt x="49" y="196"/>
                </a:lnTo>
                <a:lnTo>
                  <a:pt x="49" y="196"/>
                </a:lnTo>
                <a:lnTo>
                  <a:pt x="48" y="191"/>
                </a:lnTo>
                <a:lnTo>
                  <a:pt x="48" y="191"/>
                </a:lnTo>
                <a:lnTo>
                  <a:pt x="48" y="191"/>
                </a:lnTo>
                <a:lnTo>
                  <a:pt x="48" y="191"/>
                </a:lnTo>
                <a:lnTo>
                  <a:pt x="48" y="196"/>
                </a:lnTo>
                <a:lnTo>
                  <a:pt x="48" y="196"/>
                </a:lnTo>
                <a:close/>
                <a:moveTo>
                  <a:pt x="177" y="175"/>
                </a:moveTo>
                <a:lnTo>
                  <a:pt x="177" y="175"/>
                </a:lnTo>
                <a:lnTo>
                  <a:pt x="178" y="174"/>
                </a:lnTo>
                <a:lnTo>
                  <a:pt x="178" y="174"/>
                </a:lnTo>
                <a:lnTo>
                  <a:pt x="178" y="171"/>
                </a:lnTo>
                <a:lnTo>
                  <a:pt x="178" y="171"/>
                </a:lnTo>
                <a:lnTo>
                  <a:pt x="178" y="171"/>
                </a:lnTo>
                <a:lnTo>
                  <a:pt x="178" y="171"/>
                </a:lnTo>
                <a:lnTo>
                  <a:pt x="177" y="175"/>
                </a:lnTo>
                <a:lnTo>
                  <a:pt x="177" y="175"/>
                </a:lnTo>
                <a:close/>
                <a:moveTo>
                  <a:pt x="32" y="85"/>
                </a:moveTo>
                <a:lnTo>
                  <a:pt x="32" y="85"/>
                </a:lnTo>
                <a:lnTo>
                  <a:pt x="33" y="85"/>
                </a:lnTo>
                <a:lnTo>
                  <a:pt x="33" y="85"/>
                </a:lnTo>
                <a:lnTo>
                  <a:pt x="36" y="79"/>
                </a:lnTo>
                <a:lnTo>
                  <a:pt x="36" y="79"/>
                </a:lnTo>
                <a:lnTo>
                  <a:pt x="36" y="78"/>
                </a:lnTo>
                <a:lnTo>
                  <a:pt x="36" y="78"/>
                </a:lnTo>
                <a:lnTo>
                  <a:pt x="33" y="84"/>
                </a:lnTo>
                <a:lnTo>
                  <a:pt x="33" y="84"/>
                </a:lnTo>
                <a:lnTo>
                  <a:pt x="32" y="85"/>
                </a:lnTo>
                <a:lnTo>
                  <a:pt x="32" y="85"/>
                </a:lnTo>
                <a:close/>
                <a:moveTo>
                  <a:pt x="71" y="253"/>
                </a:moveTo>
                <a:lnTo>
                  <a:pt x="71" y="253"/>
                </a:lnTo>
                <a:lnTo>
                  <a:pt x="71" y="254"/>
                </a:lnTo>
                <a:lnTo>
                  <a:pt x="71" y="254"/>
                </a:lnTo>
                <a:lnTo>
                  <a:pt x="71" y="256"/>
                </a:lnTo>
                <a:lnTo>
                  <a:pt x="71" y="256"/>
                </a:lnTo>
                <a:lnTo>
                  <a:pt x="74" y="254"/>
                </a:lnTo>
                <a:lnTo>
                  <a:pt x="74" y="254"/>
                </a:lnTo>
                <a:lnTo>
                  <a:pt x="71" y="253"/>
                </a:lnTo>
                <a:lnTo>
                  <a:pt x="71" y="253"/>
                </a:lnTo>
                <a:close/>
                <a:moveTo>
                  <a:pt x="122" y="197"/>
                </a:moveTo>
                <a:lnTo>
                  <a:pt x="122" y="197"/>
                </a:lnTo>
                <a:lnTo>
                  <a:pt x="115" y="197"/>
                </a:lnTo>
                <a:lnTo>
                  <a:pt x="115" y="197"/>
                </a:lnTo>
                <a:lnTo>
                  <a:pt x="117" y="197"/>
                </a:lnTo>
                <a:lnTo>
                  <a:pt x="117" y="197"/>
                </a:lnTo>
                <a:lnTo>
                  <a:pt x="120" y="197"/>
                </a:lnTo>
                <a:lnTo>
                  <a:pt x="120" y="197"/>
                </a:lnTo>
                <a:lnTo>
                  <a:pt x="122" y="197"/>
                </a:lnTo>
                <a:lnTo>
                  <a:pt x="122" y="197"/>
                </a:lnTo>
                <a:close/>
                <a:moveTo>
                  <a:pt x="93" y="254"/>
                </a:moveTo>
                <a:lnTo>
                  <a:pt x="93" y="254"/>
                </a:lnTo>
                <a:lnTo>
                  <a:pt x="93" y="254"/>
                </a:lnTo>
                <a:lnTo>
                  <a:pt x="93" y="254"/>
                </a:lnTo>
                <a:lnTo>
                  <a:pt x="90" y="257"/>
                </a:lnTo>
                <a:lnTo>
                  <a:pt x="90" y="257"/>
                </a:lnTo>
                <a:lnTo>
                  <a:pt x="92" y="257"/>
                </a:lnTo>
                <a:lnTo>
                  <a:pt x="92" y="257"/>
                </a:lnTo>
                <a:lnTo>
                  <a:pt x="93" y="254"/>
                </a:lnTo>
                <a:lnTo>
                  <a:pt x="93" y="254"/>
                </a:lnTo>
                <a:close/>
                <a:moveTo>
                  <a:pt x="36" y="158"/>
                </a:moveTo>
                <a:lnTo>
                  <a:pt x="36" y="158"/>
                </a:lnTo>
                <a:lnTo>
                  <a:pt x="36" y="158"/>
                </a:lnTo>
                <a:lnTo>
                  <a:pt x="36" y="158"/>
                </a:lnTo>
                <a:lnTo>
                  <a:pt x="38" y="156"/>
                </a:lnTo>
                <a:lnTo>
                  <a:pt x="38" y="156"/>
                </a:lnTo>
                <a:lnTo>
                  <a:pt x="35" y="155"/>
                </a:lnTo>
                <a:lnTo>
                  <a:pt x="35" y="155"/>
                </a:lnTo>
                <a:lnTo>
                  <a:pt x="36" y="158"/>
                </a:lnTo>
                <a:lnTo>
                  <a:pt x="36" y="158"/>
                </a:lnTo>
                <a:close/>
                <a:moveTo>
                  <a:pt x="147" y="22"/>
                </a:moveTo>
                <a:lnTo>
                  <a:pt x="147" y="22"/>
                </a:lnTo>
                <a:lnTo>
                  <a:pt x="147" y="24"/>
                </a:lnTo>
                <a:lnTo>
                  <a:pt x="147" y="24"/>
                </a:lnTo>
                <a:lnTo>
                  <a:pt x="148" y="25"/>
                </a:lnTo>
                <a:lnTo>
                  <a:pt x="148" y="25"/>
                </a:lnTo>
                <a:lnTo>
                  <a:pt x="148" y="22"/>
                </a:lnTo>
                <a:lnTo>
                  <a:pt x="148" y="22"/>
                </a:lnTo>
                <a:lnTo>
                  <a:pt x="147" y="22"/>
                </a:lnTo>
                <a:lnTo>
                  <a:pt x="147" y="22"/>
                </a:lnTo>
                <a:close/>
                <a:moveTo>
                  <a:pt x="123" y="37"/>
                </a:moveTo>
                <a:lnTo>
                  <a:pt x="123" y="37"/>
                </a:lnTo>
                <a:lnTo>
                  <a:pt x="122" y="41"/>
                </a:lnTo>
                <a:lnTo>
                  <a:pt x="122" y="41"/>
                </a:lnTo>
                <a:lnTo>
                  <a:pt x="122" y="41"/>
                </a:lnTo>
                <a:lnTo>
                  <a:pt x="122" y="41"/>
                </a:lnTo>
                <a:lnTo>
                  <a:pt x="125" y="37"/>
                </a:lnTo>
                <a:lnTo>
                  <a:pt x="125" y="37"/>
                </a:lnTo>
                <a:lnTo>
                  <a:pt x="123" y="37"/>
                </a:lnTo>
                <a:lnTo>
                  <a:pt x="123" y="37"/>
                </a:lnTo>
                <a:close/>
                <a:moveTo>
                  <a:pt x="183" y="169"/>
                </a:moveTo>
                <a:lnTo>
                  <a:pt x="183" y="169"/>
                </a:lnTo>
                <a:lnTo>
                  <a:pt x="182" y="169"/>
                </a:lnTo>
                <a:lnTo>
                  <a:pt x="182" y="169"/>
                </a:lnTo>
                <a:lnTo>
                  <a:pt x="182" y="174"/>
                </a:lnTo>
                <a:lnTo>
                  <a:pt x="182" y="174"/>
                </a:lnTo>
                <a:lnTo>
                  <a:pt x="183" y="169"/>
                </a:lnTo>
                <a:lnTo>
                  <a:pt x="183" y="169"/>
                </a:lnTo>
                <a:close/>
                <a:moveTo>
                  <a:pt x="141" y="54"/>
                </a:moveTo>
                <a:lnTo>
                  <a:pt x="141" y="54"/>
                </a:lnTo>
                <a:lnTo>
                  <a:pt x="141" y="54"/>
                </a:lnTo>
                <a:lnTo>
                  <a:pt x="141" y="54"/>
                </a:lnTo>
                <a:lnTo>
                  <a:pt x="141" y="59"/>
                </a:lnTo>
                <a:lnTo>
                  <a:pt x="141" y="59"/>
                </a:lnTo>
                <a:lnTo>
                  <a:pt x="142" y="57"/>
                </a:lnTo>
                <a:lnTo>
                  <a:pt x="142" y="57"/>
                </a:lnTo>
                <a:lnTo>
                  <a:pt x="141" y="54"/>
                </a:lnTo>
                <a:lnTo>
                  <a:pt x="141" y="54"/>
                </a:lnTo>
                <a:close/>
                <a:moveTo>
                  <a:pt x="185" y="49"/>
                </a:moveTo>
                <a:lnTo>
                  <a:pt x="185" y="49"/>
                </a:lnTo>
                <a:lnTo>
                  <a:pt x="188" y="54"/>
                </a:lnTo>
                <a:lnTo>
                  <a:pt x="188" y="54"/>
                </a:lnTo>
                <a:lnTo>
                  <a:pt x="188" y="51"/>
                </a:lnTo>
                <a:lnTo>
                  <a:pt x="185" y="49"/>
                </a:lnTo>
                <a:lnTo>
                  <a:pt x="185" y="49"/>
                </a:lnTo>
                <a:close/>
                <a:moveTo>
                  <a:pt x="141" y="84"/>
                </a:moveTo>
                <a:lnTo>
                  <a:pt x="141" y="84"/>
                </a:lnTo>
                <a:lnTo>
                  <a:pt x="144" y="79"/>
                </a:lnTo>
                <a:lnTo>
                  <a:pt x="144" y="79"/>
                </a:lnTo>
                <a:lnTo>
                  <a:pt x="141" y="82"/>
                </a:lnTo>
                <a:lnTo>
                  <a:pt x="141" y="82"/>
                </a:lnTo>
                <a:lnTo>
                  <a:pt x="141" y="84"/>
                </a:lnTo>
                <a:lnTo>
                  <a:pt x="141" y="84"/>
                </a:lnTo>
                <a:close/>
                <a:moveTo>
                  <a:pt x="103" y="153"/>
                </a:moveTo>
                <a:lnTo>
                  <a:pt x="103" y="153"/>
                </a:lnTo>
                <a:lnTo>
                  <a:pt x="106" y="149"/>
                </a:lnTo>
                <a:lnTo>
                  <a:pt x="106" y="149"/>
                </a:lnTo>
                <a:lnTo>
                  <a:pt x="104" y="150"/>
                </a:lnTo>
                <a:lnTo>
                  <a:pt x="103" y="153"/>
                </a:lnTo>
                <a:lnTo>
                  <a:pt x="103" y="153"/>
                </a:lnTo>
                <a:close/>
                <a:moveTo>
                  <a:pt x="81" y="182"/>
                </a:moveTo>
                <a:lnTo>
                  <a:pt x="81" y="182"/>
                </a:lnTo>
                <a:lnTo>
                  <a:pt x="81" y="182"/>
                </a:lnTo>
                <a:lnTo>
                  <a:pt x="81" y="182"/>
                </a:lnTo>
                <a:lnTo>
                  <a:pt x="81" y="186"/>
                </a:lnTo>
                <a:lnTo>
                  <a:pt x="81" y="186"/>
                </a:lnTo>
                <a:lnTo>
                  <a:pt x="82" y="185"/>
                </a:lnTo>
                <a:lnTo>
                  <a:pt x="82" y="185"/>
                </a:lnTo>
                <a:lnTo>
                  <a:pt x="81" y="182"/>
                </a:lnTo>
                <a:lnTo>
                  <a:pt x="81" y="182"/>
                </a:lnTo>
                <a:close/>
                <a:moveTo>
                  <a:pt x="131" y="19"/>
                </a:moveTo>
                <a:lnTo>
                  <a:pt x="131" y="19"/>
                </a:lnTo>
                <a:lnTo>
                  <a:pt x="130" y="21"/>
                </a:lnTo>
                <a:lnTo>
                  <a:pt x="130" y="21"/>
                </a:lnTo>
                <a:lnTo>
                  <a:pt x="133" y="21"/>
                </a:lnTo>
                <a:lnTo>
                  <a:pt x="133" y="21"/>
                </a:lnTo>
                <a:lnTo>
                  <a:pt x="133" y="19"/>
                </a:lnTo>
                <a:lnTo>
                  <a:pt x="133" y="19"/>
                </a:lnTo>
                <a:lnTo>
                  <a:pt x="131" y="19"/>
                </a:lnTo>
                <a:lnTo>
                  <a:pt x="131" y="19"/>
                </a:lnTo>
                <a:close/>
                <a:moveTo>
                  <a:pt x="125" y="155"/>
                </a:moveTo>
                <a:lnTo>
                  <a:pt x="125" y="155"/>
                </a:lnTo>
                <a:lnTo>
                  <a:pt x="125" y="155"/>
                </a:lnTo>
                <a:lnTo>
                  <a:pt x="125" y="155"/>
                </a:lnTo>
                <a:lnTo>
                  <a:pt x="122" y="152"/>
                </a:lnTo>
                <a:lnTo>
                  <a:pt x="122" y="152"/>
                </a:lnTo>
                <a:lnTo>
                  <a:pt x="122" y="152"/>
                </a:lnTo>
                <a:lnTo>
                  <a:pt x="122" y="152"/>
                </a:lnTo>
                <a:lnTo>
                  <a:pt x="125" y="155"/>
                </a:lnTo>
                <a:lnTo>
                  <a:pt x="125" y="155"/>
                </a:lnTo>
                <a:close/>
                <a:moveTo>
                  <a:pt x="93" y="193"/>
                </a:moveTo>
                <a:lnTo>
                  <a:pt x="93" y="193"/>
                </a:lnTo>
                <a:lnTo>
                  <a:pt x="92" y="191"/>
                </a:lnTo>
                <a:lnTo>
                  <a:pt x="90" y="191"/>
                </a:lnTo>
                <a:lnTo>
                  <a:pt x="90" y="191"/>
                </a:lnTo>
                <a:lnTo>
                  <a:pt x="92" y="194"/>
                </a:lnTo>
                <a:lnTo>
                  <a:pt x="92" y="194"/>
                </a:lnTo>
                <a:lnTo>
                  <a:pt x="93" y="193"/>
                </a:lnTo>
                <a:lnTo>
                  <a:pt x="93" y="193"/>
                </a:lnTo>
                <a:close/>
                <a:moveTo>
                  <a:pt x="118" y="51"/>
                </a:moveTo>
                <a:lnTo>
                  <a:pt x="118" y="51"/>
                </a:lnTo>
                <a:lnTo>
                  <a:pt x="118" y="51"/>
                </a:lnTo>
                <a:lnTo>
                  <a:pt x="118" y="51"/>
                </a:lnTo>
                <a:lnTo>
                  <a:pt x="122" y="48"/>
                </a:lnTo>
                <a:lnTo>
                  <a:pt x="122" y="48"/>
                </a:lnTo>
                <a:lnTo>
                  <a:pt x="120" y="48"/>
                </a:lnTo>
                <a:lnTo>
                  <a:pt x="120" y="48"/>
                </a:lnTo>
                <a:lnTo>
                  <a:pt x="118" y="51"/>
                </a:lnTo>
                <a:lnTo>
                  <a:pt x="118" y="51"/>
                </a:lnTo>
                <a:close/>
                <a:moveTo>
                  <a:pt x="142" y="52"/>
                </a:moveTo>
                <a:lnTo>
                  <a:pt x="142" y="52"/>
                </a:lnTo>
                <a:lnTo>
                  <a:pt x="144" y="49"/>
                </a:lnTo>
                <a:lnTo>
                  <a:pt x="144" y="49"/>
                </a:lnTo>
                <a:lnTo>
                  <a:pt x="142" y="49"/>
                </a:lnTo>
                <a:lnTo>
                  <a:pt x="142" y="49"/>
                </a:lnTo>
                <a:lnTo>
                  <a:pt x="142" y="51"/>
                </a:lnTo>
                <a:lnTo>
                  <a:pt x="142" y="51"/>
                </a:lnTo>
                <a:lnTo>
                  <a:pt x="142" y="52"/>
                </a:lnTo>
                <a:lnTo>
                  <a:pt x="142" y="52"/>
                </a:lnTo>
                <a:close/>
                <a:moveTo>
                  <a:pt x="131" y="55"/>
                </a:moveTo>
                <a:lnTo>
                  <a:pt x="131" y="55"/>
                </a:lnTo>
                <a:lnTo>
                  <a:pt x="131" y="59"/>
                </a:lnTo>
                <a:lnTo>
                  <a:pt x="131" y="59"/>
                </a:lnTo>
                <a:lnTo>
                  <a:pt x="133" y="54"/>
                </a:lnTo>
                <a:lnTo>
                  <a:pt x="133" y="54"/>
                </a:lnTo>
                <a:lnTo>
                  <a:pt x="131" y="55"/>
                </a:lnTo>
                <a:lnTo>
                  <a:pt x="131" y="55"/>
                </a:lnTo>
                <a:close/>
                <a:moveTo>
                  <a:pt x="89" y="19"/>
                </a:moveTo>
                <a:lnTo>
                  <a:pt x="89" y="19"/>
                </a:lnTo>
                <a:lnTo>
                  <a:pt x="90" y="19"/>
                </a:lnTo>
                <a:lnTo>
                  <a:pt x="92" y="18"/>
                </a:lnTo>
                <a:lnTo>
                  <a:pt x="92" y="18"/>
                </a:lnTo>
                <a:lnTo>
                  <a:pt x="89" y="18"/>
                </a:lnTo>
                <a:lnTo>
                  <a:pt x="89" y="18"/>
                </a:lnTo>
                <a:lnTo>
                  <a:pt x="89" y="19"/>
                </a:lnTo>
                <a:lnTo>
                  <a:pt x="89" y="19"/>
                </a:lnTo>
                <a:close/>
                <a:moveTo>
                  <a:pt x="191" y="59"/>
                </a:moveTo>
                <a:lnTo>
                  <a:pt x="191" y="59"/>
                </a:lnTo>
                <a:lnTo>
                  <a:pt x="189" y="59"/>
                </a:lnTo>
                <a:lnTo>
                  <a:pt x="189" y="59"/>
                </a:lnTo>
                <a:lnTo>
                  <a:pt x="191" y="62"/>
                </a:lnTo>
                <a:lnTo>
                  <a:pt x="191" y="62"/>
                </a:lnTo>
                <a:lnTo>
                  <a:pt x="191" y="62"/>
                </a:lnTo>
                <a:lnTo>
                  <a:pt x="191" y="62"/>
                </a:lnTo>
                <a:lnTo>
                  <a:pt x="191" y="59"/>
                </a:lnTo>
                <a:lnTo>
                  <a:pt x="191" y="59"/>
                </a:lnTo>
                <a:close/>
                <a:moveTo>
                  <a:pt x="147" y="171"/>
                </a:moveTo>
                <a:lnTo>
                  <a:pt x="147" y="171"/>
                </a:lnTo>
                <a:lnTo>
                  <a:pt x="148" y="171"/>
                </a:lnTo>
                <a:lnTo>
                  <a:pt x="150" y="172"/>
                </a:lnTo>
                <a:lnTo>
                  <a:pt x="150" y="172"/>
                </a:lnTo>
                <a:lnTo>
                  <a:pt x="148" y="171"/>
                </a:lnTo>
                <a:lnTo>
                  <a:pt x="147" y="169"/>
                </a:lnTo>
                <a:lnTo>
                  <a:pt x="147" y="169"/>
                </a:lnTo>
                <a:lnTo>
                  <a:pt x="147" y="171"/>
                </a:lnTo>
                <a:lnTo>
                  <a:pt x="147" y="171"/>
                </a:lnTo>
                <a:close/>
                <a:moveTo>
                  <a:pt x="148" y="32"/>
                </a:moveTo>
                <a:lnTo>
                  <a:pt x="148" y="32"/>
                </a:lnTo>
                <a:lnTo>
                  <a:pt x="145" y="30"/>
                </a:lnTo>
                <a:lnTo>
                  <a:pt x="145" y="30"/>
                </a:lnTo>
                <a:lnTo>
                  <a:pt x="145" y="33"/>
                </a:lnTo>
                <a:lnTo>
                  <a:pt x="145" y="33"/>
                </a:lnTo>
                <a:lnTo>
                  <a:pt x="148" y="32"/>
                </a:lnTo>
                <a:lnTo>
                  <a:pt x="148" y="32"/>
                </a:lnTo>
                <a:close/>
                <a:moveTo>
                  <a:pt x="185" y="63"/>
                </a:moveTo>
                <a:lnTo>
                  <a:pt x="185" y="63"/>
                </a:lnTo>
                <a:lnTo>
                  <a:pt x="183" y="63"/>
                </a:lnTo>
                <a:lnTo>
                  <a:pt x="183" y="63"/>
                </a:lnTo>
                <a:lnTo>
                  <a:pt x="180" y="66"/>
                </a:lnTo>
                <a:lnTo>
                  <a:pt x="180" y="66"/>
                </a:lnTo>
                <a:lnTo>
                  <a:pt x="182" y="68"/>
                </a:lnTo>
                <a:lnTo>
                  <a:pt x="182" y="68"/>
                </a:lnTo>
                <a:lnTo>
                  <a:pt x="185" y="63"/>
                </a:lnTo>
                <a:lnTo>
                  <a:pt x="185" y="63"/>
                </a:lnTo>
                <a:close/>
                <a:moveTo>
                  <a:pt x="142" y="169"/>
                </a:moveTo>
                <a:lnTo>
                  <a:pt x="142" y="169"/>
                </a:lnTo>
                <a:lnTo>
                  <a:pt x="142" y="169"/>
                </a:lnTo>
                <a:lnTo>
                  <a:pt x="142" y="169"/>
                </a:lnTo>
                <a:lnTo>
                  <a:pt x="144" y="166"/>
                </a:lnTo>
                <a:lnTo>
                  <a:pt x="144" y="166"/>
                </a:lnTo>
                <a:lnTo>
                  <a:pt x="142" y="166"/>
                </a:lnTo>
                <a:lnTo>
                  <a:pt x="142" y="167"/>
                </a:lnTo>
                <a:lnTo>
                  <a:pt x="142" y="167"/>
                </a:lnTo>
                <a:lnTo>
                  <a:pt x="142" y="169"/>
                </a:lnTo>
                <a:lnTo>
                  <a:pt x="142" y="169"/>
                </a:lnTo>
                <a:close/>
                <a:moveTo>
                  <a:pt x="107" y="134"/>
                </a:moveTo>
                <a:lnTo>
                  <a:pt x="107" y="134"/>
                </a:lnTo>
                <a:lnTo>
                  <a:pt x="106" y="136"/>
                </a:lnTo>
                <a:lnTo>
                  <a:pt x="106" y="137"/>
                </a:lnTo>
                <a:lnTo>
                  <a:pt x="106" y="137"/>
                </a:lnTo>
                <a:lnTo>
                  <a:pt x="107" y="136"/>
                </a:lnTo>
                <a:lnTo>
                  <a:pt x="107" y="134"/>
                </a:lnTo>
                <a:lnTo>
                  <a:pt x="107" y="134"/>
                </a:lnTo>
                <a:close/>
                <a:moveTo>
                  <a:pt x="54" y="175"/>
                </a:moveTo>
                <a:lnTo>
                  <a:pt x="54" y="175"/>
                </a:lnTo>
                <a:lnTo>
                  <a:pt x="54" y="177"/>
                </a:lnTo>
                <a:lnTo>
                  <a:pt x="54" y="177"/>
                </a:lnTo>
                <a:lnTo>
                  <a:pt x="54" y="177"/>
                </a:lnTo>
                <a:lnTo>
                  <a:pt x="54" y="177"/>
                </a:lnTo>
                <a:lnTo>
                  <a:pt x="57" y="175"/>
                </a:lnTo>
                <a:lnTo>
                  <a:pt x="57" y="175"/>
                </a:lnTo>
                <a:lnTo>
                  <a:pt x="54" y="175"/>
                </a:lnTo>
                <a:lnTo>
                  <a:pt x="54" y="175"/>
                </a:lnTo>
                <a:close/>
                <a:moveTo>
                  <a:pt x="25" y="134"/>
                </a:moveTo>
                <a:lnTo>
                  <a:pt x="25" y="134"/>
                </a:lnTo>
                <a:lnTo>
                  <a:pt x="22" y="137"/>
                </a:lnTo>
                <a:lnTo>
                  <a:pt x="22" y="137"/>
                </a:lnTo>
                <a:lnTo>
                  <a:pt x="24" y="137"/>
                </a:lnTo>
                <a:lnTo>
                  <a:pt x="24" y="137"/>
                </a:lnTo>
                <a:lnTo>
                  <a:pt x="25" y="136"/>
                </a:lnTo>
                <a:lnTo>
                  <a:pt x="25" y="136"/>
                </a:lnTo>
                <a:lnTo>
                  <a:pt x="25" y="134"/>
                </a:lnTo>
                <a:lnTo>
                  <a:pt x="25" y="134"/>
                </a:lnTo>
                <a:close/>
                <a:moveTo>
                  <a:pt x="189" y="74"/>
                </a:moveTo>
                <a:lnTo>
                  <a:pt x="189" y="74"/>
                </a:lnTo>
                <a:lnTo>
                  <a:pt x="188" y="71"/>
                </a:lnTo>
                <a:lnTo>
                  <a:pt x="188" y="71"/>
                </a:lnTo>
                <a:lnTo>
                  <a:pt x="186" y="71"/>
                </a:lnTo>
                <a:lnTo>
                  <a:pt x="186" y="71"/>
                </a:lnTo>
                <a:lnTo>
                  <a:pt x="189" y="74"/>
                </a:lnTo>
                <a:lnTo>
                  <a:pt x="189" y="74"/>
                </a:lnTo>
                <a:close/>
                <a:moveTo>
                  <a:pt x="133" y="32"/>
                </a:moveTo>
                <a:lnTo>
                  <a:pt x="133" y="32"/>
                </a:lnTo>
                <a:lnTo>
                  <a:pt x="133" y="33"/>
                </a:lnTo>
                <a:lnTo>
                  <a:pt x="133" y="33"/>
                </a:lnTo>
                <a:lnTo>
                  <a:pt x="134" y="35"/>
                </a:lnTo>
                <a:lnTo>
                  <a:pt x="136" y="33"/>
                </a:lnTo>
                <a:lnTo>
                  <a:pt x="136" y="33"/>
                </a:lnTo>
                <a:lnTo>
                  <a:pt x="133" y="32"/>
                </a:lnTo>
                <a:lnTo>
                  <a:pt x="133" y="32"/>
                </a:lnTo>
                <a:close/>
                <a:moveTo>
                  <a:pt x="100" y="155"/>
                </a:moveTo>
                <a:lnTo>
                  <a:pt x="100" y="155"/>
                </a:lnTo>
                <a:lnTo>
                  <a:pt x="98" y="158"/>
                </a:lnTo>
                <a:lnTo>
                  <a:pt x="98" y="158"/>
                </a:lnTo>
                <a:lnTo>
                  <a:pt x="98" y="158"/>
                </a:lnTo>
                <a:lnTo>
                  <a:pt x="98" y="158"/>
                </a:lnTo>
                <a:lnTo>
                  <a:pt x="100" y="156"/>
                </a:lnTo>
                <a:lnTo>
                  <a:pt x="100" y="155"/>
                </a:lnTo>
                <a:lnTo>
                  <a:pt x="100" y="155"/>
                </a:lnTo>
                <a:close/>
                <a:moveTo>
                  <a:pt x="171" y="158"/>
                </a:moveTo>
                <a:lnTo>
                  <a:pt x="171" y="158"/>
                </a:lnTo>
                <a:lnTo>
                  <a:pt x="174" y="158"/>
                </a:lnTo>
                <a:lnTo>
                  <a:pt x="175" y="155"/>
                </a:lnTo>
                <a:lnTo>
                  <a:pt x="175" y="155"/>
                </a:lnTo>
                <a:lnTo>
                  <a:pt x="171" y="158"/>
                </a:lnTo>
                <a:lnTo>
                  <a:pt x="171" y="158"/>
                </a:lnTo>
                <a:close/>
                <a:moveTo>
                  <a:pt x="171" y="205"/>
                </a:moveTo>
                <a:lnTo>
                  <a:pt x="171" y="205"/>
                </a:lnTo>
                <a:lnTo>
                  <a:pt x="172" y="204"/>
                </a:lnTo>
                <a:lnTo>
                  <a:pt x="172" y="201"/>
                </a:lnTo>
                <a:lnTo>
                  <a:pt x="172" y="201"/>
                </a:lnTo>
                <a:lnTo>
                  <a:pt x="171" y="205"/>
                </a:lnTo>
                <a:lnTo>
                  <a:pt x="171" y="205"/>
                </a:lnTo>
                <a:close/>
                <a:moveTo>
                  <a:pt x="44" y="177"/>
                </a:moveTo>
                <a:lnTo>
                  <a:pt x="44" y="177"/>
                </a:lnTo>
                <a:lnTo>
                  <a:pt x="44" y="177"/>
                </a:lnTo>
                <a:lnTo>
                  <a:pt x="44" y="178"/>
                </a:lnTo>
                <a:lnTo>
                  <a:pt x="44" y="178"/>
                </a:lnTo>
                <a:lnTo>
                  <a:pt x="44" y="178"/>
                </a:lnTo>
                <a:lnTo>
                  <a:pt x="44" y="178"/>
                </a:lnTo>
                <a:lnTo>
                  <a:pt x="44" y="177"/>
                </a:lnTo>
                <a:lnTo>
                  <a:pt x="44" y="177"/>
                </a:lnTo>
                <a:close/>
                <a:moveTo>
                  <a:pt x="95" y="71"/>
                </a:moveTo>
                <a:lnTo>
                  <a:pt x="95" y="71"/>
                </a:lnTo>
                <a:lnTo>
                  <a:pt x="98" y="73"/>
                </a:lnTo>
                <a:lnTo>
                  <a:pt x="98" y="73"/>
                </a:lnTo>
                <a:lnTo>
                  <a:pt x="96" y="71"/>
                </a:lnTo>
                <a:lnTo>
                  <a:pt x="96" y="71"/>
                </a:lnTo>
                <a:lnTo>
                  <a:pt x="95" y="70"/>
                </a:lnTo>
                <a:lnTo>
                  <a:pt x="95" y="70"/>
                </a:lnTo>
                <a:lnTo>
                  <a:pt x="95" y="71"/>
                </a:lnTo>
                <a:lnTo>
                  <a:pt x="95" y="71"/>
                </a:lnTo>
                <a:close/>
                <a:moveTo>
                  <a:pt x="92" y="175"/>
                </a:moveTo>
                <a:lnTo>
                  <a:pt x="92" y="175"/>
                </a:lnTo>
                <a:lnTo>
                  <a:pt x="92" y="174"/>
                </a:lnTo>
                <a:lnTo>
                  <a:pt x="92" y="174"/>
                </a:lnTo>
                <a:lnTo>
                  <a:pt x="90" y="177"/>
                </a:lnTo>
                <a:lnTo>
                  <a:pt x="90" y="177"/>
                </a:lnTo>
                <a:lnTo>
                  <a:pt x="92" y="175"/>
                </a:lnTo>
                <a:lnTo>
                  <a:pt x="92" y="175"/>
                </a:lnTo>
                <a:close/>
                <a:moveTo>
                  <a:pt x="166" y="32"/>
                </a:moveTo>
                <a:lnTo>
                  <a:pt x="166" y="32"/>
                </a:lnTo>
                <a:lnTo>
                  <a:pt x="166" y="32"/>
                </a:lnTo>
                <a:lnTo>
                  <a:pt x="166" y="32"/>
                </a:lnTo>
                <a:lnTo>
                  <a:pt x="164" y="32"/>
                </a:lnTo>
                <a:lnTo>
                  <a:pt x="163" y="32"/>
                </a:lnTo>
                <a:lnTo>
                  <a:pt x="163" y="32"/>
                </a:lnTo>
                <a:lnTo>
                  <a:pt x="166" y="33"/>
                </a:lnTo>
                <a:lnTo>
                  <a:pt x="166" y="33"/>
                </a:lnTo>
                <a:lnTo>
                  <a:pt x="166" y="32"/>
                </a:lnTo>
                <a:lnTo>
                  <a:pt x="166" y="32"/>
                </a:lnTo>
                <a:close/>
                <a:moveTo>
                  <a:pt x="70" y="41"/>
                </a:moveTo>
                <a:lnTo>
                  <a:pt x="70" y="41"/>
                </a:lnTo>
                <a:lnTo>
                  <a:pt x="66" y="43"/>
                </a:lnTo>
                <a:lnTo>
                  <a:pt x="66" y="43"/>
                </a:lnTo>
                <a:lnTo>
                  <a:pt x="70" y="43"/>
                </a:lnTo>
                <a:lnTo>
                  <a:pt x="70" y="41"/>
                </a:lnTo>
                <a:lnTo>
                  <a:pt x="70" y="41"/>
                </a:lnTo>
                <a:close/>
                <a:moveTo>
                  <a:pt x="54" y="66"/>
                </a:moveTo>
                <a:lnTo>
                  <a:pt x="54" y="66"/>
                </a:lnTo>
                <a:lnTo>
                  <a:pt x="51" y="70"/>
                </a:lnTo>
                <a:lnTo>
                  <a:pt x="51" y="70"/>
                </a:lnTo>
                <a:lnTo>
                  <a:pt x="52" y="70"/>
                </a:lnTo>
                <a:lnTo>
                  <a:pt x="52" y="70"/>
                </a:lnTo>
                <a:lnTo>
                  <a:pt x="54" y="68"/>
                </a:lnTo>
                <a:lnTo>
                  <a:pt x="54" y="68"/>
                </a:lnTo>
                <a:lnTo>
                  <a:pt x="54" y="66"/>
                </a:lnTo>
                <a:lnTo>
                  <a:pt x="54" y="66"/>
                </a:lnTo>
                <a:close/>
                <a:moveTo>
                  <a:pt x="141" y="268"/>
                </a:moveTo>
                <a:lnTo>
                  <a:pt x="141" y="268"/>
                </a:lnTo>
                <a:lnTo>
                  <a:pt x="136" y="268"/>
                </a:lnTo>
                <a:lnTo>
                  <a:pt x="136" y="268"/>
                </a:lnTo>
                <a:lnTo>
                  <a:pt x="141" y="268"/>
                </a:lnTo>
                <a:lnTo>
                  <a:pt x="141" y="268"/>
                </a:lnTo>
                <a:close/>
                <a:moveTo>
                  <a:pt x="81" y="256"/>
                </a:moveTo>
                <a:lnTo>
                  <a:pt x="81" y="256"/>
                </a:lnTo>
                <a:lnTo>
                  <a:pt x="81" y="254"/>
                </a:lnTo>
                <a:lnTo>
                  <a:pt x="81" y="254"/>
                </a:lnTo>
                <a:lnTo>
                  <a:pt x="79" y="254"/>
                </a:lnTo>
                <a:lnTo>
                  <a:pt x="79" y="254"/>
                </a:lnTo>
                <a:lnTo>
                  <a:pt x="81" y="256"/>
                </a:lnTo>
                <a:lnTo>
                  <a:pt x="81" y="256"/>
                </a:lnTo>
                <a:close/>
                <a:moveTo>
                  <a:pt x="169" y="216"/>
                </a:moveTo>
                <a:lnTo>
                  <a:pt x="169" y="216"/>
                </a:lnTo>
                <a:lnTo>
                  <a:pt x="167" y="218"/>
                </a:lnTo>
                <a:lnTo>
                  <a:pt x="167" y="221"/>
                </a:lnTo>
                <a:lnTo>
                  <a:pt x="167" y="221"/>
                </a:lnTo>
                <a:lnTo>
                  <a:pt x="169" y="216"/>
                </a:lnTo>
                <a:lnTo>
                  <a:pt x="169" y="216"/>
                </a:lnTo>
                <a:close/>
                <a:moveTo>
                  <a:pt x="81" y="199"/>
                </a:moveTo>
                <a:lnTo>
                  <a:pt x="81" y="199"/>
                </a:lnTo>
                <a:lnTo>
                  <a:pt x="77" y="199"/>
                </a:lnTo>
                <a:lnTo>
                  <a:pt x="77" y="199"/>
                </a:lnTo>
                <a:lnTo>
                  <a:pt x="79" y="201"/>
                </a:lnTo>
                <a:lnTo>
                  <a:pt x="81" y="201"/>
                </a:lnTo>
                <a:lnTo>
                  <a:pt x="81" y="201"/>
                </a:lnTo>
                <a:lnTo>
                  <a:pt x="81" y="199"/>
                </a:lnTo>
                <a:lnTo>
                  <a:pt x="81" y="199"/>
                </a:lnTo>
                <a:close/>
                <a:moveTo>
                  <a:pt x="54" y="46"/>
                </a:moveTo>
                <a:lnTo>
                  <a:pt x="54" y="46"/>
                </a:lnTo>
                <a:lnTo>
                  <a:pt x="54" y="46"/>
                </a:lnTo>
                <a:lnTo>
                  <a:pt x="54" y="46"/>
                </a:lnTo>
                <a:lnTo>
                  <a:pt x="52" y="48"/>
                </a:lnTo>
                <a:lnTo>
                  <a:pt x="52" y="48"/>
                </a:lnTo>
                <a:lnTo>
                  <a:pt x="52" y="48"/>
                </a:lnTo>
                <a:lnTo>
                  <a:pt x="52" y="48"/>
                </a:lnTo>
                <a:lnTo>
                  <a:pt x="54" y="46"/>
                </a:lnTo>
                <a:lnTo>
                  <a:pt x="54" y="46"/>
                </a:lnTo>
                <a:close/>
                <a:moveTo>
                  <a:pt x="161" y="178"/>
                </a:moveTo>
                <a:lnTo>
                  <a:pt x="161" y="178"/>
                </a:lnTo>
                <a:lnTo>
                  <a:pt x="160" y="177"/>
                </a:lnTo>
                <a:lnTo>
                  <a:pt x="160" y="177"/>
                </a:lnTo>
                <a:lnTo>
                  <a:pt x="158" y="180"/>
                </a:lnTo>
                <a:lnTo>
                  <a:pt x="158" y="180"/>
                </a:lnTo>
                <a:lnTo>
                  <a:pt x="161" y="178"/>
                </a:lnTo>
                <a:lnTo>
                  <a:pt x="161" y="178"/>
                </a:lnTo>
                <a:close/>
                <a:moveTo>
                  <a:pt x="62" y="16"/>
                </a:moveTo>
                <a:lnTo>
                  <a:pt x="62" y="16"/>
                </a:lnTo>
                <a:lnTo>
                  <a:pt x="63" y="18"/>
                </a:lnTo>
                <a:lnTo>
                  <a:pt x="63" y="18"/>
                </a:lnTo>
                <a:lnTo>
                  <a:pt x="63" y="16"/>
                </a:lnTo>
                <a:lnTo>
                  <a:pt x="65" y="16"/>
                </a:lnTo>
                <a:lnTo>
                  <a:pt x="65" y="16"/>
                </a:lnTo>
                <a:lnTo>
                  <a:pt x="62" y="16"/>
                </a:lnTo>
                <a:lnTo>
                  <a:pt x="62" y="16"/>
                </a:lnTo>
                <a:close/>
                <a:moveTo>
                  <a:pt x="52" y="78"/>
                </a:moveTo>
                <a:lnTo>
                  <a:pt x="52" y="78"/>
                </a:lnTo>
                <a:lnTo>
                  <a:pt x="51" y="78"/>
                </a:lnTo>
                <a:lnTo>
                  <a:pt x="51" y="79"/>
                </a:lnTo>
                <a:lnTo>
                  <a:pt x="51" y="79"/>
                </a:lnTo>
                <a:lnTo>
                  <a:pt x="52" y="79"/>
                </a:lnTo>
                <a:lnTo>
                  <a:pt x="52" y="79"/>
                </a:lnTo>
                <a:lnTo>
                  <a:pt x="52" y="78"/>
                </a:lnTo>
                <a:lnTo>
                  <a:pt x="52" y="78"/>
                </a:lnTo>
                <a:close/>
                <a:moveTo>
                  <a:pt x="175" y="188"/>
                </a:moveTo>
                <a:lnTo>
                  <a:pt x="175" y="188"/>
                </a:lnTo>
                <a:lnTo>
                  <a:pt x="175" y="188"/>
                </a:lnTo>
                <a:lnTo>
                  <a:pt x="175" y="188"/>
                </a:lnTo>
                <a:lnTo>
                  <a:pt x="177" y="185"/>
                </a:lnTo>
                <a:lnTo>
                  <a:pt x="177" y="185"/>
                </a:lnTo>
                <a:lnTo>
                  <a:pt x="175" y="186"/>
                </a:lnTo>
                <a:lnTo>
                  <a:pt x="175" y="188"/>
                </a:lnTo>
                <a:lnTo>
                  <a:pt x="175" y="188"/>
                </a:lnTo>
                <a:close/>
                <a:moveTo>
                  <a:pt x="194" y="41"/>
                </a:moveTo>
                <a:lnTo>
                  <a:pt x="194" y="41"/>
                </a:lnTo>
                <a:lnTo>
                  <a:pt x="194" y="41"/>
                </a:lnTo>
                <a:lnTo>
                  <a:pt x="194" y="41"/>
                </a:lnTo>
                <a:lnTo>
                  <a:pt x="191" y="38"/>
                </a:lnTo>
                <a:lnTo>
                  <a:pt x="191" y="38"/>
                </a:lnTo>
                <a:lnTo>
                  <a:pt x="193" y="40"/>
                </a:lnTo>
                <a:lnTo>
                  <a:pt x="194" y="41"/>
                </a:lnTo>
                <a:lnTo>
                  <a:pt x="194" y="41"/>
                </a:lnTo>
                <a:close/>
                <a:moveTo>
                  <a:pt x="137" y="87"/>
                </a:moveTo>
                <a:lnTo>
                  <a:pt x="137" y="87"/>
                </a:lnTo>
                <a:lnTo>
                  <a:pt x="137" y="87"/>
                </a:lnTo>
                <a:lnTo>
                  <a:pt x="137" y="87"/>
                </a:lnTo>
                <a:lnTo>
                  <a:pt x="136" y="87"/>
                </a:lnTo>
                <a:lnTo>
                  <a:pt x="136" y="87"/>
                </a:lnTo>
                <a:lnTo>
                  <a:pt x="134" y="89"/>
                </a:lnTo>
                <a:lnTo>
                  <a:pt x="134" y="89"/>
                </a:lnTo>
                <a:lnTo>
                  <a:pt x="134" y="89"/>
                </a:lnTo>
                <a:lnTo>
                  <a:pt x="134" y="89"/>
                </a:lnTo>
                <a:lnTo>
                  <a:pt x="137" y="87"/>
                </a:lnTo>
                <a:lnTo>
                  <a:pt x="137" y="87"/>
                </a:lnTo>
                <a:close/>
                <a:moveTo>
                  <a:pt x="38" y="174"/>
                </a:moveTo>
                <a:lnTo>
                  <a:pt x="38" y="174"/>
                </a:lnTo>
                <a:lnTo>
                  <a:pt x="38" y="172"/>
                </a:lnTo>
                <a:lnTo>
                  <a:pt x="38" y="171"/>
                </a:lnTo>
                <a:lnTo>
                  <a:pt x="38" y="171"/>
                </a:lnTo>
                <a:lnTo>
                  <a:pt x="38" y="174"/>
                </a:lnTo>
                <a:lnTo>
                  <a:pt x="38" y="174"/>
                </a:lnTo>
                <a:close/>
                <a:moveTo>
                  <a:pt x="107" y="43"/>
                </a:moveTo>
                <a:lnTo>
                  <a:pt x="107" y="43"/>
                </a:lnTo>
                <a:lnTo>
                  <a:pt x="107" y="44"/>
                </a:lnTo>
                <a:lnTo>
                  <a:pt x="107" y="44"/>
                </a:lnTo>
                <a:lnTo>
                  <a:pt x="109" y="48"/>
                </a:lnTo>
                <a:lnTo>
                  <a:pt x="109" y="48"/>
                </a:lnTo>
                <a:lnTo>
                  <a:pt x="107" y="43"/>
                </a:lnTo>
                <a:lnTo>
                  <a:pt x="107" y="43"/>
                </a:lnTo>
                <a:close/>
                <a:moveTo>
                  <a:pt x="84" y="14"/>
                </a:moveTo>
                <a:lnTo>
                  <a:pt x="84" y="14"/>
                </a:lnTo>
                <a:lnTo>
                  <a:pt x="82" y="14"/>
                </a:lnTo>
                <a:lnTo>
                  <a:pt x="81" y="14"/>
                </a:lnTo>
                <a:lnTo>
                  <a:pt x="81" y="14"/>
                </a:lnTo>
                <a:lnTo>
                  <a:pt x="84" y="14"/>
                </a:lnTo>
                <a:lnTo>
                  <a:pt x="84" y="14"/>
                </a:lnTo>
                <a:close/>
                <a:moveTo>
                  <a:pt x="197" y="93"/>
                </a:moveTo>
                <a:lnTo>
                  <a:pt x="197" y="93"/>
                </a:lnTo>
                <a:lnTo>
                  <a:pt x="199" y="92"/>
                </a:lnTo>
                <a:lnTo>
                  <a:pt x="197" y="90"/>
                </a:lnTo>
                <a:lnTo>
                  <a:pt x="197" y="90"/>
                </a:lnTo>
                <a:lnTo>
                  <a:pt x="197" y="92"/>
                </a:lnTo>
                <a:lnTo>
                  <a:pt x="197" y="92"/>
                </a:lnTo>
                <a:lnTo>
                  <a:pt x="197" y="93"/>
                </a:lnTo>
                <a:lnTo>
                  <a:pt x="197" y="93"/>
                </a:lnTo>
                <a:close/>
                <a:moveTo>
                  <a:pt x="158" y="185"/>
                </a:moveTo>
                <a:lnTo>
                  <a:pt x="158" y="185"/>
                </a:lnTo>
                <a:lnTo>
                  <a:pt x="161" y="182"/>
                </a:lnTo>
                <a:lnTo>
                  <a:pt x="161" y="182"/>
                </a:lnTo>
                <a:lnTo>
                  <a:pt x="160" y="183"/>
                </a:lnTo>
                <a:lnTo>
                  <a:pt x="158" y="185"/>
                </a:lnTo>
                <a:lnTo>
                  <a:pt x="158" y="185"/>
                </a:lnTo>
                <a:close/>
                <a:moveTo>
                  <a:pt x="145" y="63"/>
                </a:moveTo>
                <a:lnTo>
                  <a:pt x="145" y="63"/>
                </a:lnTo>
                <a:lnTo>
                  <a:pt x="145" y="66"/>
                </a:lnTo>
                <a:lnTo>
                  <a:pt x="145" y="66"/>
                </a:lnTo>
                <a:lnTo>
                  <a:pt x="147" y="65"/>
                </a:lnTo>
                <a:lnTo>
                  <a:pt x="147" y="65"/>
                </a:lnTo>
                <a:lnTo>
                  <a:pt x="145" y="63"/>
                </a:lnTo>
                <a:lnTo>
                  <a:pt x="145" y="63"/>
                </a:lnTo>
                <a:close/>
                <a:moveTo>
                  <a:pt x="202" y="87"/>
                </a:moveTo>
                <a:lnTo>
                  <a:pt x="202" y="87"/>
                </a:lnTo>
                <a:lnTo>
                  <a:pt x="201" y="87"/>
                </a:lnTo>
                <a:lnTo>
                  <a:pt x="201" y="87"/>
                </a:lnTo>
                <a:lnTo>
                  <a:pt x="201" y="89"/>
                </a:lnTo>
                <a:lnTo>
                  <a:pt x="201" y="89"/>
                </a:lnTo>
                <a:lnTo>
                  <a:pt x="202" y="89"/>
                </a:lnTo>
                <a:lnTo>
                  <a:pt x="202" y="87"/>
                </a:lnTo>
                <a:lnTo>
                  <a:pt x="202" y="87"/>
                </a:lnTo>
                <a:close/>
                <a:moveTo>
                  <a:pt x="10" y="122"/>
                </a:moveTo>
                <a:lnTo>
                  <a:pt x="10" y="122"/>
                </a:lnTo>
                <a:lnTo>
                  <a:pt x="10" y="122"/>
                </a:lnTo>
                <a:lnTo>
                  <a:pt x="10" y="122"/>
                </a:lnTo>
                <a:lnTo>
                  <a:pt x="10" y="119"/>
                </a:lnTo>
                <a:lnTo>
                  <a:pt x="10" y="119"/>
                </a:lnTo>
                <a:lnTo>
                  <a:pt x="10" y="117"/>
                </a:lnTo>
                <a:lnTo>
                  <a:pt x="10" y="117"/>
                </a:lnTo>
                <a:lnTo>
                  <a:pt x="10" y="122"/>
                </a:lnTo>
                <a:lnTo>
                  <a:pt x="10" y="122"/>
                </a:lnTo>
                <a:close/>
                <a:moveTo>
                  <a:pt x="118" y="150"/>
                </a:moveTo>
                <a:lnTo>
                  <a:pt x="118" y="150"/>
                </a:lnTo>
                <a:lnTo>
                  <a:pt x="120" y="149"/>
                </a:lnTo>
                <a:lnTo>
                  <a:pt x="120" y="149"/>
                </a:lnTo>
                <a:lnTo>
                  <a:pt x="120" y="149"/>
                </a:lnTo>
                <a:lnTo>
                  <a:pt x="118" y="149"/>
                </a:lnTo>
                <a:lnTo>
                  <a:pt x="118" y="149"/>
                </a:lnTo>
                <a:lnTo>
                  <a:pt x="118" y="150"/>
                </a:lnTo>
                <a:lnTo>
                  <a:pt x="118" y="150"/>
                </a:lnTo>
                <a:close/>
                <a:moveTo>
                  <a:pt x="60" y="186"/>
                </a:moveTo>
                <a:lnTo>
                  <a:pt x="60" y="186"/>
                </a:lnTo>
                <a:lnTo>
                  <a:pt x="60" y="186"/>
                </a:lnTo>
                <a:lnTo>
                  <a:pt x="60" y="186"/>
                </a:lnTo>
                <a:lnTo>
                  <a:pt x="62" y="185"/>
                </a:lnTo>
                <a:lnTo>
                  <a:pt x="62" y="185"/>
                </a:lnTo>
                <a:lnTo>
                  <a:pt x="63" y="185"/>
                </a:lnTo>
                <a:lnTo>
                  <a:pt x="62" y="183"/>
                </a:lnTo>
                <a:lnTo>
                  <a:pt x="62" y="183"/>
                </a:lnTo>
                <a:lnTo>
                  <a:pt x="60" y="186"/>
                </a:lnTo>
                <a:lnTo>
                  <a:pt x="60" y="186"/>
                </a:lnTo>
                <a:close/>
                <a:moveTo>
                  <a:pt x="100" y="18"/>
                </a:moveTo>
                <a:lnTo>
                  <a:pt x="100" y="18"/>
                </a:lnTo>
                <a:lnTo>
                  <a:pt x="100" y="19"/>
                </a:lnTo>
                <a:lnTo>
                  <a:pt x="101" y="18"/>
                </a:lnTo>
                <a:lnTo>
                  <a:pt x="101" y="18"/>
                </a:lnTo>
                <a:lnTo>
                  <a:pt x="100" y="18"/>
                </a:lnTo>
                <a:lnTo>
                  <a:pt x="100" y="18"/>
                </a:lnTo>
                <a:lnTo>
                  <a:pt x="100" y="18"/>
                </a:lnTo>
                <a:close/>
                <a:moveTo>
                  <a:pt x="142" y="63"/>
                </a:moveTo>
                <a:lnTo>
                  <a:pt x="142" y="63"/>
                </a:lnTo>
                <a:lnTo>
                  <a:pt x="142" y="63"/>
                </a:lnTo>
                <a:lnTo>
                  <a:pt x="142" y="63"/>
                </a:lnTo>
                <a:lnTo>
                  <a:pt x="142" y="60"/>
                </a:lnTo>
                <a:lnTo>
                  <a:pt x="142" y="60"/>
                </a:lnTo>
                <a:lnTo>
                  <a:pt x="142" y="62"/>
                </a:lnTo>
                <a:lnTo>
                  <a:pt x="142" y="62"/>
                </a:lnTo>
                <a:lnTo>
                  <a:pt x="142" y="62"/>
                </a:lnTo>
                <a:lnTo>
                  <a:pt x="142" y="62"/>
                </a:lnTo>
                <a:lnTo>
                  <a:pt x="142" y="63"/>
                </a:lnTo>
                <a:lnTo>
                  <a:pt x="142" y="63"/>
                </a:lnTo>
                <a:close/>
                <a:moveTo>
                  <a:pt x="66" y="240"/>
                </a:moveTo>
                <a:lnTo>
                  <a:pt x="66" y="240"/>
                </a:lnTo>
                <a:lnTo>
                  <a:pt x="68" y="238"/>
                </a:lnTo>
                <a:lnTo>
                  <a:pt x="66" y="237"/>
                </a:lnTo>
                <a:lnTo>
                  <a:pt x="66" y="237"/>
                </a:lnTo>
                <a:lnTo>
                  <a:pt x="66" y="240"/>
                </a:lnTo>
                <a:lnTo>
                  <a:pt x="66" y="240"/>
                </a:lnTo>
                <a:close/>
                <a:moveTo>
                  <a:pt x="38" y="183"/>
                </a:moveTo>
                <a:lnTo>
                  <a:pt x="38" y="183"/>
                </a:lnTo>
                <a:lnTo>
                  <a:pt x="38" y="185"/>
                </a:lnTo>
                <a:lnTo>
                  <a:pt x="40" y="188"/>
                </a:lnTo>
                <a:lnTo>
                  <a:pt x="40" y="188"/>
                </a:lnTo>
                <a:lnTo>
                  <a:pt x="38" y="183"/>
                </a:lnTo>
                <a:lnTo>
                  <a:pt x="38" y="183"/>
                </a:lnTo>
                <a:close/>
                <a:moveTo>
                  <a:pt x="48" y="149"/>
                </a:moveTo>
                <a:lnTo>
                  <a:pt x="48" y="149"/>
                </a:lnTo>
                <a:lnTo>
                  <a:pt x="44" y="145"/>
                </a:lnTo>
                <a:lnTo>
                  <a:pt x="44" y="145"/>
                </a:lnTo>
                <a:lnTo>
                  <a:pt x="44" y="149"/>
                </a:lnTo>
                <a:lnTo>
                  <a:pt x="48" y="149"/>
                </a:lnTo>
                <a:lnTo>
                  <a:pt x="48" y="149"/>
                </a:lnTo>
                <a:close/>
                <a:moveTo>
                  <a:pt x="148" y="265"/>
                </a:moveTo>
                <a:lnTo>
                  <a:pt x="148" y="265"/>
                </a:lnTo>
                <a:lnTo>
                  <a:pt x="148" y="265"/>
                </a:lnTo>
                <a:lnTo>
                  <a:pt x="148" y="265"/>
                </a:lnTo>
                <a:lnTo>
                  <a:pt x="147" y="267"/>
                </a:lnTo>
                <a:lnTo>
                  <a:pt x="147" y="267"/>
                </a:lnTo>
                <a:lnTo>
                  <a:pt x="145" y="267"/>
                </a:lnTo>
                <a:lnTo>
                  <a:pt x="144" y="267"/>
                </a:lnTo>
                <a:lnTo>
                  <a:pt x="144" y="267"/>
                </a:lnTo>
                <a:lnTo>
                  <a:pt x="148" y="265"/>
                </a:lnTo>
                <a:lnTo>
                  <a:pt x="148" y="265"/>
                </a:lnTo>
                <a:close/>
                <a:moveTo>
                  <a:pt x="73" y="174"/>
                </a:moveTo>
                <a:lnTo>
                  <a:pt x="73" y="174"/>
                </a:lnTo>
                <a:lnTo>
                  <a:pt x="73" y="174"/>
                </a:lnTo>
                <a:lnTo>
                  <a:pt x="73" y="174"/>
                </a:lnTo>
                <a:lnTo>
                  <a:pt x="74" y="172"/>
                </a:lnTo>
                <a:lnTo>
                  <a:pt x="74" y="172"/>
                </a:lnTo>
                <a:lnTo>
                  <a:pt x="73" y="172"/>
                </a:lnTo>
                <a:lnTo>
                  <a:pt x="73" y="172"/>
                </a:lnTo>
                <a:lnTo>
                  <a:pt x="73" y="174"/>
                </a:lnTo>
                <a:lnTo>
                  <a:pt x="73" y="174"/>
                </a:lnTo>
                <a:close/>
                <a:moveTo>
                  <a:pt x="142" y="40"/>
                </a:moveTo>
                <a:lnTo>
                  <a:pt x="142" y="40"/>
                </a:lnTo>
                <a:lnTo>
                  <a:pt x="142" y="41"/>
                </a:lnTo>
                <a:lnTo>
                  <a:pt x="142" y="41"/>
                </a:lnTo>
                <a:lnTo>
                  <a:pt x="144" y="41"/>
                </a:lnTo>
                <a:lnTo>
                  <a:pt x="144" y="41"/>
                </a:lnTo>
                <a:lnTo>
                  <a:pt x="144" y="38"/>
                </a:lnTo>
                <a:lnTo>
                  <a:pt x="144" y="38"/>
                </a:lnTo>
                <a:lnTo>
                  <a:pt x="142" y="40"/>
                </a:lnTo>
                <a:lnTo>
                  <a:pt x="142" y="40"/>
                </a:lnTo>
                <a:close/>
                <a:moveTo>
                  <a:pt x="95" y="257"/>
                </a:moveTo>
                <a:lnTo>
                  <a:pt x="95" y="257"/>
                </a:lnTo>
                <a:lnTo>
                  <a:pt x="96" y="257"/>
                </a:lnTo>
                <a:lnTo>
                  <a:pt x="96" y="256"/>
                </a:lnTo>
                <a:lnTo>
                  <a:pt x="96" y="256"/>
                </a:lnTo>
                <a:lnTo>
                  <a:pt x="95" y="257"/>
                </a:lnTo>
                <a:lnTo>
                  <a:pt x="95" y="257"/>
                </a:lnTo>
                <a:close/>
                <a:moveTo>
                  <a:pt x="49" y="174"/>
                </a:moveTo>
                <a:lnTo>
                  <a:pt x="49" y="174"/>
                </a:lnTo>
                <a:lnTo>
                  <a:pt x="48" y="172"/>
                </a:lnTo>
                <a:lnTo>
                  <a:pt x="48" y="172"/>
                </a:lnTo>
                <a:lnTo>
                  <a:pt x="49" y="175"/>
                </a:lnTo>
                <a:lnTo>
                  <a:pt x="49" y="175"/>
                </a:lnTo>
                <a:lnTo>
                  <a:pt x="49" y="175"/>
                </a:lnTo>
                <a:lnTo>
                  <a:pt x="49" y="175"/>
                </a:lnTo>
                <a:lnTo>
                  <a:pt x="49" y="174"/>
                </a:lnTo>
                <a:lnTo>
                  <a:pt x="49" y="174"/>
                </a:lnTo>
                <a:close/>
                <a:moveTo>
                  <a:pt x="96" y="38"/>
                </a:moveTo>
                <a:lnTo>
                  <a:pt x="96" y="38"/>
                </a:lnTo>
                <a:lnTo>
                  <a:pt x="96" y="37"/>
                </a:lnTo>
                <a:lnTo>
                  <a:pt x="96" y="37"/>
                </a:lnTo>
                <a:lnTo>
                  <a:pt x="96" y="35"/>
                </a:lnTo>
                <a:lnTo>
                  <a:pt x="96" y="35"/>
                </a:lnTo>
                <a:lnTo>
                  <a:pt x="95" y="35"/>
                </a:lnTo>
                <a:lnTo>
                  <a:pt x="95" y="35"/>
                </a:lnTo>
                <a:lnTo>
                  <a:pt x="95" y="35"/>
                </a:lnTo>
                <a:lnTo>
                  <a:pt x="95" y="35"/>
                </a:lnTo>
                <a:lnTo>
                  <a:pt x="96" y="38"/>
                </a:lnTo>
                <a:lnTo>
                  <a:pt x="96" y="38"/>
                </a:lnTo>
                <a:close/>
                <a:moveTo>
                  <a:pt x="123" y="205"/>
                </a:moveTo>
                <a:lnTo>
                  <a:pt x="123" y="205"/>
                </a:lnTo>
                <a:lnTo>
                  <a:pt x="126" y="204"/>
                </a:lnTo>
                <a:lnTo>
                  <a:pt x="126" y="204"/>
                </a:lnTo>
                <a:lnTo>
                  <a:pt x="123" y="204"/>
                </a:lnTo>
                <a:lnTo>
                  <a:pt x="123" y="204"/>
                </a:lnTo>
                <a:lnTo>
                  <a:pt x="123" y="205"/>
                </a:lnTo>
                <a:lnTo>
                  <a:pt x="123" y="205"/>
                </a:lnTo>
                <a:close/>
                <a:moveTo>
                  <a:pt x="71" y="199"/>
                </a:moveTo>
                <a:lnTo>
                  <a:pt x="71" y="199"/>
                </a:lnTo>
                <a:lnTo>
                  <a:pt x="74" y="201"/>
                </a:lnTo>
                <a:lnTo>
                  <a:pt x="74" y="201"/>
                </a:lnTo>
                <a:lnTo>
                  <a:pt x="71" y="199"/>
                </a:lnTo>
                <a:lnTo>
                  <a:pt x="71" y="199"/>
                </a:lnTo>
                <a:close/>
                <a:moveTo>
                  <a:pt x="112" y="33"/>
                </a:moveTo>
                <a:lnTo>
                  <a:pt x="112" y="33"/>
                </a:lnTo>
                <a:lnTo>
                  <a:pt x="109" y="32"/>
                </a:lnTo>
                <a:lnTo>
                  <a:pt x="109" y="32"/>
                </a:lnTo>
                <a:lnTo>
                  <a:pt x="111" y="33"/>
                </a:lnTo>
                <a:lnTo>
                  <a:pt x="111" y="33"/>
                </a:lnTo>
                <a:lnTo>
                  <a:pt x="112" y="33"/>
                </a:lnTo>
                <a:lnTo>
                  <a:pt x="112" y="33"/>
                </a:lnTo>
                <a:close/>
                <a:moveTo>
                  <a:pt x="46" y="202"/>
                </a:moveTo>
                <a:lnTo>
                  <a:pt x="46" y="202"/>
                </a:lnTo>
                <a:lnTo>
                  <a:pt x="44" y="204"/>
                </a:lnTo>
                <a:lnTo>
                  <a:pt x="46" y="205"/>
                </a:lnTo>
                <a:lnTo>
                  <a:pt x="46" y="205"/>
                </a:lnTo>
                <a:lnTo>
                  <a:pt x="46" y="202"/>
                </a:lnTo>
                <a:lnTo>
                  <a:pt x="46" y="202"/>
                </a:lnTo>
                <a:close/>
                <a:moveTo>
                  <a:pt x="120" y="204"/>
                </a:moveTo>
                <a:lnTo>
                  <a:pt x="120" y="204"/>
                </a:lnTo>
                <a:lnTo>
                  <a:pt x="118" y="204"/>
                </a:lnTo>
                <a:lnTo>
                  <a:pt x="118" y="204"/>
                </a:lnTo>
                <a:lnTo>
                  <a:pt x="118" y="204"/>
                </a:lnTo>
                <a:lnTo>
                  <a:pt x="120" y="205"/>
                </a:lnTo>
                <a:lnTo>
                  <a:pt x="120" y="205"/>
                </a:lnTo>
                <a:lnTo>
                  <a:pt x="120" y="204"/>
                </a:lnTo>
                <a:lnTo>
                  <a:pt x="120" y="204"/>
                </a:lnTo>
                <a:close/>
                <a:moveTo>
                  <a:pt x="144" y="177"/>
                </a:moveTo>
                <a:lnTo>
                  <a:pt x="144" y="177"/>
                </a:lnTo>
                <a:lnTo>
                  <a:pt x="144" y="174"/>
                </a:lnTo>
                <a:lnTo>
                  <a:pt x="144" y="174"/>
                </a:lnTo>
                <a:lnTo>
                  <a:pt x="144" y="175"/>
                </a:lnTo>
                <a:lnTo>
                  <a:pt x="144" y="177"/>
                </a:lnTo>
                <a:lnTo>
                  <a:pt x="144" y="177"/>
                </a:lnTo>
                <a:close/>
                <a:moveTo>
                  <a:pt x="103" y="98"/>
                </a:moveTo>
                <a:lnTo>
                  <a:pt x="103" y="98"/>
                </a:lnTo>
                <a:lnTo>
                  <a:pt x="101" y="98"/>
                </a:lnTo>
                <a:lnTo>
                  <a:pt x="101" y="98"/>
                </a:lnTo>
                <a:lnTo>
                  <a:pt x="101" y="98"/>
                </a:lnTo>
                <a:lnTo>
                  <a:pt x="101" y="98"/>
                </a:lnTo>
                <a:lnTo>
                  <a:pt x="103" y="100"/>
                </a:lnTo>
                <a:lnTo>
                  <a:pt x="103" y="100"/>
                </a:lnTo>
                <a:lnTo>
                  <a:pt x="103" y="98"/>
                </a:lnTo>
                <a:lnTo>
                  <a:pt x="103" y="98"/>
                </a:lnTo>
                <a:close/>
                <a:moveTo>
                  <a:pt x="104" y="48"/>
                </a:moveTo>
                <a:lnTo>
                  <a:pt x="104" y="48"/>
                </a:lnTo>
                <a:lnTo>
                  <a:pt x="104" y="46"/>
                </a:lnTo>
                <a:lnTo>
                  <a:pt x="104" y="46"/>
                </a:lnTo>
                <a:lnTo>
                  <a:pt x="104" y="46"/>
                </a:lnTo>
                <a:lnTo>
                  <a:pt x="104" y="46"/>
                </a:lnTo>
                <a:lnTo>
                  <a:pt x="103" y="48"/>
                </a:lnTo>
                <a:lnTo>
                  <a:pt x="103" y="48"/>
                </a:lnTo>
                <a:lnTo>
                  <a:pt x="103" y="48"/>
                </a:lnTo>
                <a:lnTo>
                  <a:pt x="103" y="48"/>
                </a:lnTo>
                <a:lnTo>
                  <a:pt x="104" y="48"/>
                </a:lnTo>
                <a:lnTo>
                  <a:pt x="104" y="48"/>
                </a:lnTo>
                <a:close/>
                <a:moveTo>
                  <a:pt x="128" y="44"/>
                </a:moveTo>
                <a:lnTo>
                  <a:pt x="128" y="44"/>
                </a:lnTo>
                <a:lnTo>
                  <a:pt x="130" y="44"/>
                </a:lnTo>
                <a:lnTo>
                  <a:pt x="130" y="44"/>
                </a:lnTo>
                <a:lnTo>
                  <a:pt x="130" y="43"/>
                </a:lnTo>
                <a:lnTo>
                  <a:pt x="130" y="43"/>
                </a:lnTo>
                <a:lnTo>
                  <a:pt x="128" y="44"/>
                </a:lnTo>
                <a:lnTo>
                  <a:pt x="128" y="44"/>
                </a:lnTo>
                <a:close/>
                <a:moveTo>
                  <a:pt x="65" y="60"/>
                </a:moveTo>
                <a:lnTo>
                  <a:pt x="65" y="60"/>
                </a:lnTo>
                <a:lnTo>
                  <a:pt x="63" y="60"/>
                </a:lnTo>
                <a:lnTo>
                  <a:pt x="63" y="60"/>
                </a:lnTo>
                <a:lnTo>
                  <a:pt x="65" y="62"/>
                </a:lnTo>
                <a:lnTo>
                  <a:pt x="65" y="62"/>
                </a:lnTo>
                <a:lnTo>
                  <a:pt x="65" y="60"/>
                </a:lnTo>
                <a:lnTo>
                  <a:pt x="65" y="60"/>
                </a:lnTo>
                <a:close/>
                <a:moveTo>
                  <a:pt x="126" y="40"/>
                </a:moveTo>
                <a:lnTo>
                  <a:pt x="126" y="40"/>
                </a:lnTo>
                <a:lnTo>
                  <a:pt x="125" y="41"/>
                </a:lnTo>
                <a:lnTo>
                  <a:pt x="125" y="41"/>
                </a:lnTo>
                <a:lnTo>
                  <a:pt x="126" y="41"/>
                </a:lnTo>
                <a:lnTo>
                  <a:pt x="126" y="40"/>
                </a:lnTo>
                <a:lnTo>
                  <a:pt x="126" y="40"/>
                </a:lnTo>
                <a:close/>
                <a:moveTo>
                  <a:pt x="125" y="160"/>
                </a:moveTo>
                <a:lnTo>
                  <a:pt x="125" y="160"/>
                </a:lnTo>
                <a:lnTo>
                  <a:pt x="126" y="163"/>
                </a:lnTo>
                <a:lnTo>
                  <a:pt x="126" y="163"/>
                </a:lnTo>
                <a:lnTo>
                  <a:pt x="126" y="161"/>
                </a:lnTo>
                <a:lnTo>
                  <a:pt x="125" y="160"/>
                </a:lnTo>
                <a:lnTo>
                  <a:pt x="125" y="160"/>
                </a:lnTo>
                <a:close/>
                <a:moveTo>
                  <a:pt x="126" y="33"/>
                </a:moveTo>
                <a:lnTo>
                  <a:pt x="126" y="33"/>
                </a:lnTo>
                <a:lnTo>
                  <a:pt x="126" y="33"/>
                </a:lnTo>
                <a:lnTo>
                  <a:pt x="125" y="32"/>
                </a:lnTo>
                <a:lnTo>
                  <a:pt x="125" y="32"/>
                </a:lnTo>
                <a:lnTo>
                  <a:pt x="125" y="33"/>
                </a:lnTo>
                <a:lnTo>
                  <a:pt x="125" y="33"/>
                </a:lnTo>
                <a:lnTo>
                  <a:pt x="126" y="33"/>
                </a:lnTo>
                <a:lnTo>
                  <a:pt x="126" y="33"/>
                </a:lnTo>
                <a:close/>
                <a:moveTo>
                  <a:pt x="55" y="227"/>
                </a:moveTo>
                <a:lnTo>
                  <a:pt x="55" y="227"/>
                </a:lnTo>
                <a:lnTo>
                  <a:pt x="55" y="224"/>
                </a:lnTo>
                <a:lnTo>
                  <a:pt x="55" y="224"/>
                </a:lnTo>
                <a:lnTo>
                  <a:pt x="55" y="226"/>
                </a:lnTo>
                <a:lnTo>
                  <a:pt x="55" y="227"/>
                </a:lnTo>
                <a:lnTo>
                  <a:pt x="55" y="227"/>
                </a:lnTo>
                <a:close/>
                <a:moveTo>
                  <a:pt x="41" y="180"/>
                </a:moveTo>
                <a:lnTo>
                  <a:pt x="41" y="180"/>
                </a:lnTo>
                <a:lnTo>
                  <a:pt x="41" y="180"/>
                </a:lnTo>
                <a:lnTo>
                  <a:pt x="41" y="180"/>
                </a:lnTo>
                <a:lnTo>
                  <a:pt x="41" y="183"/>
                </a:lnTo>
                <a:lnTo>
                  <a:pt x="41" y="183"/>
                </a:lnTo>
                <a:lnTo>
                  <a:pt x="41" y="180"/>
                </a:lnTo>
                <a:lnTo>
                  <a:pt x="41" y="180"/>
                </a:lnTo>
                <a:close/>
                <a:moveTo>
                  <a:pt x="81" y="25"/>
                </a:moveTo>
                <a:lnTo>
                  <a:pt x="81" y="25"/>
                </a:lnTo>
                <a:lnTo>
                  <a:pt x="82" y="25"/>
                </a:lnTo>
                <a:lnTo>
                  <a:pt x="82" y="25"/>
                </a:lnTo>
                <a:lnTo>
                  <a:pt x="82" y="24"/>
                </a:lnTo>
                <a:lnTo>
                  <a:pt x="82" y="24"/>
                </a:lnTo>
                <a:lnTo>
                  <a:pt x="81" y="24"/>
                </a:lnTo>
                <a:lnTo>
                  <a:pt x="81" y="24"/>
                </a:lnTo>
                <a:lnTo>
                  <a:pt x="81" y="24"/>
                </a:lnTo>
                <a:lnTo>
                  <a:pt x="81" y="24"/>
                </a:lnTo>
                <a:lnTo>
                  <a:pt x="81" y="25"/>
                </a:lnTo>
                <a:lnTo>
                  <a:pt x="81" y="25"/>
                </a:lnTo>
                <a:close/>
                <a:moveTo>
                  <a:pt x="43" y="172"/>
                </a:moveTo>
                <a:lnTo>
                  <a:pt x="43" y="172"/>
                </a:lnTo>
                <a:lnTo>
                  <a:pt x="43" y="174"/>
                </a:lnTo>
                <a:lnTo>
                  <a:pt x="43" y="174"/>
                </a:lnTo>
                <a:lnTo>
                  <a:pt x="43" y="174"/>
                </a:lnTo>
                <a:lnTo>
                  <a:pt x="43" y="174"/>
                </a:lnTo>
                <a:lnTo>
                  <a:pt x="43" y="172"/>
                </a:lnTo>
                <a:lnTo>
                  <a:pt x="43" y="172"/>
                </a:lnTo>
                <a:close/>
                <a:moveTo>
                  <a:pt x="147" y="37"/>
                </a:moveTo>
                <a:lnTo>
                  <a:pt x="147" y="37"/>
                </a:lnTo>
                <a:lnTo>
                  <a:pt x="145" y="38"/>
                </a:lnTo>
                <a:lnTo>
                  <a:pt x="147" y="40"/>
                </a:lnTo>
                <a:lnTo>
                  <a:pt x="147" y="40"/>
                </a:lnTo>
                <a:lnTo>
                  <a:pt x="147" y="37"/>
                </a:lnTo>
                <a:lnTo>
                  <a:pt x="147" y="37"/>
                </a:lnTo>
                <a:close/>
                <a:moveTo>
                  <a:pt x="44" y="74"/>
                </a:moveTo>
                <a:lnTo>
                  <a:pt x="44" y="74"/>
                </a:lnTo>
                <a:lnTo>
                  <a:pt x="46" y="76"/>
                </a:lnTo>
                <a:lnTo>
                  <a:pt x="46" y="76"/>
                </a:lnTo>
                <a:lnTo>
                  <a:pt x="48" y="74"/>
                </a:lnTo>
                <a:lnTo>
                  <a:pt x="48" y="74"/>
                </a:lnTo>
                <a:lnTo>
                  <a:pt x="46" y="73"/>
                </a:lnTo>
                <a:lnTo>
                  <a:pt x="46" y="73"/>
                </a:lnTo>
                <a:lnTo>
                  <a:pt x="44" y="74"/>
                </a:lnTo>
                <a:lnTo>
                  <a:pt x="44" y="74"/>
                </a:lnTo>
                <a:close/>
                <a:moveTo>
                  <a:pt x="142" y="264"/>
                </a:moveTo>
                <a:lnTo>
                  <a:pt x="142" y="264"/>
                </a:lnTo>
                <a:lnTo>
                  <a:pt x="141" y="261"/>
                </a:lnTo>
                <a:lnTo>
                  <a:pt x="141" y="261"/>
                </a:lnTo>
                <a:lnTo>
                  <a:pt x="141" y="262"/>
                </a:lnTo>
                <a:lnTo>
                  <a:pt x="141" y="262"/>
                </a:lnTo>
                <a:lnTo>
                  <a:pt x="142" y="264"/>
                </a:lnTo>
                <a:lnTo>
                  <a:pt x="142" y="264"/>
                </a:lnTo>
                <a:close/>
                <a:moveTo>
                  <a:pt x="147" y="155"/>
                </a:moveTo>
                <a:lnTo>
                  <a:pt x="147" y="155"/>
                </a:lnTo>
                <a:lnTo>
                  <a:pt x="147" y="155"/>
                </a:lnTo>
                <a:lnTo>
                  <a:pt x="147" y="155"/>
                </a:lnTo>
                <a:lnTo>
                  <a:pt x="148" y="156"/>
                </a:lnTo>
                <a:lnTo>
                  <a:pt x="150" y="158"/>
                </a:lnTo>
                <a:lnTo>
                  <a:pt x="150" y="158"/>
                </a:lnTo>
                <a:lnTo>
                  <a:pt x="147" y="155"/>
                </a:lnTo>
                <a:lnTo>
                  <a:pt x="147" y="155"/>
                </a:lnTo>
                <a:close/>
                <a:moveTo>
                  <a:pt x="201" y="63"/>
                </a:moveTo>
                <a:lnTo>
                  <a:pt x="201" y="63"/>
                </a:lnTo>
                <a:lnTo>
                  <a:pt x="201" y="63"/>
                </a:lnTo>
                <a:lnTo>
                  <a:pt x="201" y="65"/>
                </a:lnTo>
                <a:lnTo>
                  <a:pt x="201" y="65"/>
                </a:lnTo>
                <a:lnTo>
                  <a:pt x="201" y="63"/>
                </a:lnTo>
                <a:lnTo>
                  <a:pt x="201" y="63"/>
                </a:lnTo>
                <a:close/>
                <a:moveTo>
                  <a:pt x="104" y="74"/>
                </a:moveTo>
                <a:lnTo>
                  <a:pt x="104" y="74"/>
                </a:lnTo>
                <a:lnTo>
                  <a:pt x="104" y="73"/>
                </a:lnTo>
                <a:lnTo>
                  <a:pt x="104" y="73"/>
                </a:lnTo>
                <a:lnTo>
                  <a:pt x="103" y="73"/>
                </a:lnTo>
                <a:lnTo>
                  <a:pt x="103" y="73"/>
                </a:lnTo>
                <a:lnTo>
                  <a:pt x="104" y="74"/>
                </a:lnTo>
                <a:lnTo>
                  <a:pt x="104" y="74"/>
                </a:lnTo>
                <a:close/>
                <a:moveTo>
                  <a:pt x="194" y="71"/>
                </a:moveTo>
                <a:lnTo>
                  <a:pt x="194" y="71"/>
                </a:lnTo>
                <a:lnTo>
                  <a:pt x="194" y="73"/>
                </a:lnTo>
                <a:lnTo>
                  <a:pt x="194" y="73"/>
                </a:lnTo>
                <a:lnTo>
                  <a:pt x="194" y="73"/>
                </a:lnTo>
                <a:lnTo>
                  <a:pt x="194" y="73"/>
                </a:lnTo>
                <a:lnTo>
                  <a:pt x="194" y="73"/>
                </a:lnTo>
                <a:lnTo>
                  <a:pt x="194" y="73"/>
                </a:lnTo>
                <a:lnTo>
                  <a:pt x="194" y="73"/>
                </a:lnTo>
                <a:lnTo>
                  <a:pt x="194" y="71"/>
                </a:lnTo>
                <a:lnTo>
                  <a:pt x="194" y="71"/>
                </a:lnTo>
                <a:close/>
                <a:moveTo>
                  <a:pt x="36" y="152"/>
                </a:moveTo>
                <a:lnTo>
                  <a:pt x="36" y="152"/>
                </a:lnTo>
                <a:lnTo>
                  <a:pt x="36" y="152"/>
                </a:lnTo>
                <a:lnTo>
                  <a:pt x="38" y="153"/>
                </a:lnTo>
                <a:lnTo>
                  <a:pt x="38" y="153"/>
                </a:lnTo>
                <a:lnTo>
                  <a:pt x="36" y="152"/>
                </a:lnTo>
                <a:lnTo>
                  <a:pt x="36" y="152"/>
                </a:lnTo>
                <a:close/>
                <a:moveTo>
                  <a:pt x="107" y="144"/>
                </a:moveTo>
                <a:lnTo>
                  <a:pt x="107" y="144"/>
                </a:lnTo>
                <a:lnTo>
                  <a:pt x="107" y="141"/>
                </a:lnTo>
                <a:lnTo>
                  <a:pt x="107" y="141"/>
                </a:lnTo>
                <a:lnTo>
                  <a:pt x="106" y="142"/>
                </a:lnTo>
                <a:lnTo>
                  <a:pt x="106" y="142"/>
                </a:lnTo>
                <a:lnTo>
                  <a:pt x="107" y="144"/>
                </a:lnTo>
                <a:lnTo>
                  <a:pt x="107" y="144"/>
                </a:lnTo>
                <a:close/>
                <a:moveTo>
                  <a:pt x="133" y="197"/>
                </a:moveTo>
                <a:lnTo>
                  <a:pt x="133" y="197"/>
                </a:lnTo>
                <a:lnTo>
                  <a:pt x="133" y="199"/>
                </a:lnTo>
                <a:lnTo>
                  <a:pt x="133" y="199"/>
                </a:lnTo>
                <a:lnTo>
                  <a:pt x="134" y="199"/>
                </a:lnTo>
                <a:lnTo>
                  <a:pt x="134" y="199"/>
                </a:lnTo>
                <a:lnTo>
                  <a:pt x="134" y="197"/>
                </a:lnTo>
                <a:lnTo>
                  <a:pt x="134" y="197"/>
                </a:lnTo>
                <a:lnTo>
                  <a:pt x="133" y="197"/>
                </a:lnTo>
                <a:lnTo>
                  <a:pt x="133" y="197"/>
                </a:lnTo>
                <a:close/>
                <a:moveTo>
                  <a:pt x="118" y="63"/>
                </a:moveTo>
                <a:lnTo>
                  <a:pt x="118" y="63"/>
                </a:lnTo>
                <a:lnTo>
                  <a:pt x="118" y="62"/>
                </a:lnTo>
                <a:lnTo>
                  <a:pt x="118" y="62"/>
                </a:lnTo>
                <a:lnTo>
                  <a:pt x="118" y="63"/>
                </a:lnTo>
                <a:lnTo>
                  <a:pt x="118" y="63"/>
                </a:lnTo>
                <a:lnTo>
                  <a:pt x="118" y="63"/>
                </a:lnTo>
                <a:lnTo>
                  <a:pt x="118" y="63"/>
                </a:lnTo>
                <a:close/>
                <a:moveTo>
                  <a:pt x="130" y="259"/>
                </a:moveTo>
                <a:lnTo>
                  <a:pt x="130" y="259"/>
                </a:lnTo>
                <a:lnTo>
                  <a:pt x="130" y="256"/>
                </a:lnTo>
                <a:lnTo>
                  <a:pt x="130" y="256"/>
                </a:lnTo>
                <a:lnTo>
                  <a:pt x="128" y="259"/>
                </a:lnTo>
                <a:lnTo>
                  <a:pt x="128" y="259"/>
                </a:lnTo>
                <a:lnTo>
                  <a:pt x="130" y="259"/>
                </a:lnTo>
                <a:lnTo>
                  <a:pt x="130" y="259"/>
                </a:lnTo>
                <a:lnTo>
                  <a:pt x="130" y="259"/>
                </a:lnTo>
                <a:lnTo>
                  <a:pt x="130" y="259"/>
                </a:lnTo>
                <a:close/>
                <a:moveTo>
                  <a:pt x="103" y="14"/>
                </a:moveTo>
                <a:lnTo>
                  <a:pt x="103" y="14"/>
                </a:lnTo>
                <a:lnTo>
                  <a:pt x="104" y="16"/>
                </a:lnTo>
                <a:lnTo>
                  <a:pt x="106" y="14"/>
                </a:lnTo>
                <a:lnTo>
                  <a:pt x="106" y="14"/>
                </a:lnTo>
                <a:lnTo>
                  <a:pt x="103" y="14"/>
                </a:lnTo>
                <a:lnTo>
                  <a:pt x="103" y="14"/>
                </a:lnTo>
                <a:close/>
                <a:moveTo>
                  <a:pt x="145" y="256"/>
                </a:moveTo>
                <a:lnTo>
                  <a:pt x="145" y="256"/>
                </a:lnTo>
                <a:lnTo>
                  <a:pt x="144" y="257"/>
                </a:lnTo>
                <a:lnTo>
                  <a:pt x="144" y="257"/>
                </a:lnTo>
                <a:lnTo>
                  <a:pt x="145" y="257"/>
                </a:lnTo>
                <a:lnTo>
                  <a:pt x="145" y="257"/>
                </a:lnTo>
                <a:lnTo>
                  <a:pt x="145" y="256"/>
                </a:lnTo>
                <a:lnTo>
                  <a:pt x="145" y="256"/>
                </a:lnTo>
                <a:close/>
                <a:moveTo>
                  <a:pt x="71" y="167"/>
                </a:moveTo>
                <a:lnTo>
                  <a:pt x="71" y="167"/>
                </a:lnTo>
                <a:lnTo>
                  <a:pt x="73" y="166"/>
                </a:lnTo>
                <a:lnTo>
                  <a:pt x="73" y="166"/>
                </a:lnTo>
                <a:lnTo>
                  <a:pt x="71" y="166"/>
                </a:lnTo>
                <a:lnTo>
                  <a:pt x="71" y="167"/>
                </a:lnTo>
                <a:lnTo>
                  <a:pt x="71" y="167"/>
                </a:lnTo>
                <a:lnTo>
                  <a:pt x="71" y="167"/>
                </a:lnTo>
                <a:lnTo>
                  <a:pt x="71" y="167"/>
                </a:lnTo>
                <a:close/>
                <a:moveTo>
                  <a:pt x="118" y="38"/>
                </a:moveTo>
                <a:lnTo>
                  <a:pt x="118" y="38"/>
                </a:lnTo>
                <a:lnTo>
                  <a:pt x="120" y="37"/>
                </a:lnTo>
                <a:lnTo>
                  <a:pt x="120" y="37"/>
                </a:lnTo>
                <a:lnTo>
                  <a:pt x="120" y="37"/>
                </a:lnTo>
                <a:lnTo>
                  <a:pt x="120" y="37"/>
                </a:lnTo>
                <a:lnTo>
                  <a:pt x="118" y="38"/>
                </a:lnTo>
                <a:lnTo>
                  <a:pt x="118" y="38"/>
                </a:lnTo>
                <a:lnTo>
                  <a:pt x="118" y="38"/>
                </a:lnTo>
                <a:lnTo>
                  <a:pt x="118" y="38"/>
                </a:lnTo>
                <a:close/>
                <a:moveTo>
                  <a:pt x="185" y="33"/>
                </a:moveTo>
                <a:lnTo>
                  <a:pt x="185" y="33"/>
                </a:lnTo>
                <a:lnTo>
                  <a:pt x="186" y="35"/>
                </a:lnTo>
                <a:lnTo>
                  <a:pt x="186" y="35"/>
                </a:lnTo>
                <a:lnTo>
                  <a:pt x="186" y="33"/>
                </a:lnTo>
                <a:lnTo>
                  <a:pt x="185" y="33"/>
                </a:lnTo>
                <a:lnTo>
                  <a:pt x="185" y="33"/>
                </a:lnTo>
                <a:close/>
                <a:moveTo>
                  <a:pt x="126" y="141"/>
                </a:moveTo>
                <a:lnTo>
                  <a:pt x="126" y="141"/>
                </a:lnTo>
                <a:lnTo>
                  <a:pt x="125" y="137"/>
                </a:lnTo>
                <a:lnTo>
                  <a:pt x="125" y="137"/>
                </a:lnTo>
                <a:lnTo>
                  <a:pt x="125" y="139"/>
                </a:lnTo>
                <a:lnTo>
                  <a:pt x="125" y="139"/>
                </a:lnTo>
                <a:lnTo>
                  <a:pt x="125" y="141"/>
                </a:lnTo>
                <a:lnTo>
                  <a:pt x="125" y="141"/>
                </a:lnTo>
                <a:lnTo>
                  <a:pt x="126" y="141"/>
                </a:lnTo>
                <a:lnTo>
                  <a:pt x="126" y="141"/>
                </a:lnTo>
                <a:close/>
                <a:moveTo>
                  <a:pt x="186" y="66"/>
                </a:moveTo>
                <a:lnTo>
                  <a:pt x="186" y="66"/>
                </a:lnTo>
                <a:lnTo>
                  <a:pt x="186" y="66"/>
                </a:lnTo>
                <a:lnTo>
                  <a:pt x="186" y="66"/>
                </a:lnTo>
                <a:lnTo>
                  <a:pt x="186" y="70"/>
                </a:lnTo>
                <a:lnTo>
                  <a:pt x="186" y="70"/>
                </a:lnTo>
                <a:lnTo>
                  <a:pt x="188" y="68"/>
                </a:lnTo>
                <a:lnTo>
                  <a:pt x="188" y="68"/>
                </a:lnTo>
                <a:lnTo>
                  <a:pt x="186" y="66"/>
                </a:lnTo>
                <a:lnTo>
                  <a:pt x="186" y="66"/>
                </a:lnTo>
                <a:close/>
                <a:moveTo>
                  <a:pt x="207" y="66"/>
                </a:moveTo>
                <a:lnTo>
                  <a:pt x="207" y="66"/>
                </a:lnTo>
                <a:lnTo>
                  <a:pt x="207" y="66"/>
                </a:lnTo>
                <a:lnTo>
                  <a:pt x="207" y="66"/>
                </a:lnTo>
                <a:lnTo>
                  <a:pt x="207" y="66"/>
                </a:lnTo>
                <a:lnTo>
                  <a:pt x="208" y="68"/>
                </a:lnTo>
                <a:lnTo>
                  <a:pt x="208" y="68"/>
                </a:lnTo>
                <a:lnTo>
                  <a:pt x="207" y="66"/>
                </a:lnTo>
                <a:lnTo>
                  <a:pt x="207" y="66"/>
                </a:lnTo>
                <a:close/>
                <a:moveTo>
                  <a:pt x="70" y="242"/>
                </a:moveTo>
                <a:lnTo>
                  <a:pt x="70" y="242"/>
                </a:lnTo>
                <a:lnTo>
                  <a:pt x="68" y="243"/>
                </a:lnTo>
                <a:lnTo>
                  <a:pt x="68" y="243"/>
                </a:lnTo>
                <a:lnTo>
                  <a:pt x="70" y="243"/>
                </a:lnTo>
                <a:lnTo>
                  <a:pt x="70" y="243"/>
                </a:lnTo>
                <a:lnTo>
                  <a:pt x="70" y="242"/>
                </a:lnTo>
                <a:lnTo>
                  <a:pt x="70" y="242"/>
                </a:lnTo>
                <a:close/>
                <a:moveTo>
                  <a:pt x="164" y="43"/>
                </a:moveTo>
                <a:lnTo>
                  <a:pt x="164" y="43"/>
                </a:lnTo>
                <a:lnTo>
                  <a:pt x="164" y="41"/>
                </a:lnTo>
                <a:lnTo>
                  <a:pt x="163" y="41"/>
                </a:lnTo>
                <a:lnTo>
                  <a:pt x="163" y="41"/>
                </a:lnTo>
                <a:lnTo>
                  <a:pt x="164" y="43"/>
                </a:lnTo>
                <a:lnTo>
                  <a:pt x="164" y="43"/>
                </a:lnTo>
                <a:close/>
                <a:moveTo>
                  <a:pt x="81" y="52"/>
                </a:moveTo>
                <a:lnTo>
                  <a:pt x="81" y="52"/>
                </a:lnTo>
                <a:lnTo>
                  <a:pt x="82" y="51"/>
                </a:lnTo>
                <a:lnTo>
                  <a:pt x="82" y="51"/>
                </a:lnTo>
                <a:lnTo>
                  <a:pt x="81" y="51"/>
                </a:lnTo>
                <a:lnTo>
                  <a:pt x="81" y="51"/>
                </a:lnTo>
                <a:lnTo>
                  <a:pt x="81" y="52"/>
                </a:lnTo>
                <a:lnTo>
                  <a:pt x="81" y="52"/>
                </a:lnTo>
                <a:close/>
                <a:moveTo>
                  <a:pt x="202" y="106"/>
                </a:moveTo>
                <a:lnTo>
                  <a:pt x="202" y="106"/>
                </a:lnTo>
                <a:lnTo>
                  <a:pt x="202" y="103"/>
                </a:lnTo>
                <a:lnTo>
                  <a:pt x="202" y="103"/>
                </a:lnTo>
                <a:lnTo>
                  <a:pt x="202" y="104"/>
                </a:lnTo>
                <a:lnTo>
                  <a:pt x="202" y="106"/>
                </a:lnTo>
                <a:lnTo>
                  <a:pt x="202" y="106"/>
                </a:lnTo>
                <a:close/>
                <a:moveTo>
                  <a:pt x="104" y="194"/>
                </a:moveTo>
                <a:lnTo>
                  <a:pt x="104" y="194"/>
                </a:lnTo>
                <a:lnTo>
                  <a:pt x="104" y="196"/>
                </a:lnTo>
                <a:lnTo>
                  <a:pt x="104" y="196"/>
                </a:lnTo>
                <a:lnTo>
                  <a:pt x="106" y="196"/>
                </a:lnTo>
                <a:lnTo>
                  <a:pt x="106" y="196"/>
                </a:lnTo>
                <a:lnTo>
                  <a:pt x="104" y="194"/>
                </a:lnTo>
                <a:lnTo>
                  <a:pt x="104" y="194"/>
                </a:lnTo>
                <a:close/>
                <a:moveTo>
                  <a:pt x="74" y="245"/>
                </a:moveTo>
                <a:lnTo>
                  <a:pt x="74" y="245"/>
                </a:lnTo>
                <a:lnTo>
                  <a:pt x="74" y="243"/>
                </a:lnTo>
                <a:lnTo>
                  <a:pt x="74" y="243"/>
                </a:lnTo>
                <a:lnTo>
                  <a:pt x="73" y="243"/>
                </a:lnTo>
                <a:lnTo>
                  <a:pt x="73" y="243"/>
                </a:lnTo>
                <a:lnTo>
                  <a:pt x="73" y="245"/>
                </a:lnTo>
                <a:lnTo>
                  <a:pt x="73" y="245"/>
                </a:lnTo>
                <a:lnTo>
                  <a:pt x="74" y="245"/>
                </a:lnTo>
                <a:lnTo>
                  <a:pt x="74" y="245"/>
                </a:lnTo>
                <a:close/>
                <a:moveTo>
                  <a:pt x="172" y="197"/>
                </a:moveTo>
                <a:lnTo>
                  <a:pt x="172" y="197"/>
                </a:lnTo>
                <a:lnTo>
                  <a:pt x="172" y="196"/>
                </a:lnTo>
                <a:lnTo>
                  <a:pt x="172" y="194"/>
                </a:lnTo>
                <a:lnTo>
                  <a:pt x="172" y="194"/>
                </a:lnTo>
                <a:lnTo>
                  <a:pt x="172" y="197"/>
                </a:lnTo>
                <a:lnTo>
                  <a:pt x="172" y="197"/>
                </a:lnTo>
                <a:close/>
                <a:moveTo>
                  <a:pt x="118" y="66"/>
                </a:moveTo>
                <a:lnTo>
                  <a:pt x="118" y="66"/>
                </a:lnTo>
                <a:lnTo>
                  <a:pt x="118" y="66"/>
                </a:lnTo>
                <a:lnTo>
                  <a:pt x="118" y="68"/>
                </a:lnTo>
                <a:lnTo>
                  <a:pt x="118" y="68"/>
                </a:lnTo>
                <a:lnTo>
                  <a:pt x="118" y="66"/>
                </a:lnTo>
                <a:lnTo>
                  <a:pt x="118" y="66"/>
                </a:lnTo>
                <a:close/>
                <a:moveTo>
                  <a:pt x="126" y="71"/>
                </a:moveTo>
                <a:lnTo>
                  <a:pt x="126" y="71"/>
                </a:lnTo>
                <a:lnTo>
                  <a:pt x="125" y="71"/>
                </a:lnTo>
                <a:lnTo>
                  <a:pt x="126" y="73"/>
                </a:lnTo>
                <a:lnTo>
                  <a:pt x="126" y="73"/>
                </a:lnTo>
                <a:lnTo>
                  <a:pt x="126" y="71"/>
                </a:lnTo>
                <a:lnTo>
                  <a:pt x="126" y="71"/>
                </a:lnTo>
                <a:close/>
                <a:moveTo>
                  <a:pt x="193" y="70"/>
                </a:moveTo>
                <a:lnTo>
                  <a:pt x="193" y="70"/>
                </a:lnTo>
                <a:lnTo>
                  <a:pt x="193" y="68"/>
                </a:lnTo>
                <a:lnTo>
                  <a:pt x="193" y="68"/>
                </a:lnTo>
                <a:lnTo>
                  <a:pt x="191" y="70"/>
                </a:lnTo>
                <a:lnTo>
                  <a:pt x="193" y="70"/>
                </a:lnTo>
                <a:lnTo>
                  <a:pt x="193" y="70"/>
                </a:lnTo>
                <a:close/>
                <a:moveTo>
                  <a:pt x="136" y="11"/>
                </a:moveTo>
                <a:lnTo>
                  <a:pt x="136" y="11"/>
                </a:lnTo>
                <a:lnTo>
                  <a:pt x="133" y="10"/>
                </a:lnTo>
                <a:lnTo>
                  <a:pt x="133" y="10"/>
                </a:lnTo>
                <a:lnTo>
                  <a:pt x="136" y="11"/>
                </a:lnTo>
                <a:lnTo>
                  <a:pt x="136" y="11"/>
                </a:lnTo>
                <a:close/>
                <a:moveTo>
                  <a:pt x="212" y="63"/>
                </a:moveTo>
                <a:lnTo>
                  <a:pt x="212" y="63"/>
                </a:lnTo>
                <a:lnTo>
                  <a:pt x="212" y="66"/>
                </a:lnTo>
                <a:lnTo>
                  <a:pt x="212" y="66"/>
                </a:lnTo>
                <a:lnTo>
                  <a:pt x="212" y="66"/>
                </a:lnTo>
                <a:lnTo>
                  <a:pt x="212" y="66"/>
                </a:lnTo>
                <a:lnTo>
                  <a:pt x="212" y="63"/>
                </a:lnTo>
                <a:lnTo>
                  <a:pt x="212" y="63"/>
                </a:lnTo>
                <a:close/>
                <a:moveTo>
                  <a:pt x="180" y="188"/>
                </a:moveTo>
                <a:lnTo>
                  <a:pt x="180" y="188"/>
                </a:lnTo>
                <a:lnTo>
                  <a:pt x="180" y="188"/>
                </a:lnTo>
                <a:lnTo>
                  <a:pt x="180" y="186"/>
                </a:lnTo>
                <a:lnTo>
                  <a:pt x="180" y="186"/>
                </a:lnTo>
                <a:lnTo>
                  <a:pt x="180" y="188"/>
                </a:lnTo>
                <a:lnTo>
                  <a:pt x="180" y="188"/>
                </a:lnTo>
                <a:close/>
                <a:moveTo>
                  <a:pt x="25" y="125"/>
                </a:moveTo>
                <a:lnTo>
                  <a:pt x="25" y="125"/>
                </a:lnTo>
                <a:lnTo>
                  <a:pt x="25" y="126"/>
                </a:lnTo>
                <a:lnTo>
                  <a:pt x="25" y="126"/>
                </a:lnTo>
                <a:lnTo>
                  <a:pt x="25" y="126"/>
                </a:lnTo>
                <a:lnTo>
                  <a:pt x="25" y="125"/>
                </a:lnTo>
                <a:lnTo>
                  <a:pt x="25" y="125"/>
                </a:lnTo>
                <a:close/>
                <a:moveTo>
                  <a:pt x="147" y="177"/>
                </a:moveTo>
                <a:lnTo>
                  <a:pt x="147" y="177"/>
                </a:lnTo>
                <a:lnTo>
                  <a:pt x="147" y="177"/>
                </a:lnTo>
                <a:lnTo>
                  <a:pt x="147" y="175"/>
                </a:lnTo>
                <a:lnTo>
                  <a:pt x="147" y="175"/>
                </a:lnTo>
                <a:lnTo>
                  <a:pt x="147" y="177"/>
                </a:lnTo>
                <a:lnTo>
                  <a:pt x="147" y="177"/>
                </a:lnTo>
                <a:close/>
                <a:moveTo>
                  <a:pt x="81" y="70"/>
                </a:moveTo>
                <a:lnTo>
                  <a:pt x="81" y="70"/>
                </a:lnTo>
                <a:lnTo>
                  <a:pt x="82" y="71"/>
                </a:lnTo>
                <a:lnTo>
                  <a:pt x="82" y="71"/>
                </a:lnTo>
                <a:lnTo>
                  <a:pt x="82" y="71"/>
                </a:lnTo>
                <a:lnTo>
                  <a:pt x="82" y="71"/>
                </a:lnTo>
                <a:lnTo>
                  <a:pt x="82" y="71"/>
                </a:lnTo>
                <a:lnTo>
                  <a:pt x="82" y="71"/>
                </a:lnTo>
                <a:lnTo>
                  <a:pt x="81" y="70"/>
                </a:lnTo>
                <a:lnTo>
                  <a:pt x="81" y="70"/>
                </a:lnTo>
                <a:close/>
                <a:moveTo>
                  <a:pt x="95" y="196"/>
                </a:moveTo>
                <a:lnTo>
                  <a:pt x="95" y="196"/>
                </a:lnTo>
                <a:lnTo>
                  <a:pt x="93" y="196"/>
                </a:lnTo>
                <a:lnTo>
                  <a:pt x="93" y="196"/>
                </a:lnTo>
                <a:lnTo>
                  <a:pt x="95" y="196"/>
                </a:lnTo>
                <a:lnTo>
                  <a:pt x="95" y="196"/>
                </a:lnTo>
                <a:lnTo>
                  <a:pt x="95" y="196"/>
                </a:lnTo>
                <a:lnTo>
                  <a:pt x="95" y="196"/>
                </a:lnTo>
                <a:close/>
                <a:moveTo>
                  <a:pt x="134" y="27"/>
                </a:moveTo>
                <a:lnTo>
                  <a:pt x="134" y="27"/>
                </a:lnTo>
                <a:lnTo>
                  <a:pt x="136" y="27"/>
                </a:lnTo>
                <a:lnTo>
                  <a:pt x="136" y="27"/>
                </a:lnTo>
                <a:lnTo>
                  <a:pt x="136" y="27"/>
                </a:lnTo>
                <a:lnTo>
                  <a:pt x="134" y="27"/>
                </a:lnTo>
                <a:lnTo>
                  <a:pt x="134" y="27"/>
                </a:lnTo>
                <a:close/>
                <a:moveTo>
                  <a:pt x="44" y="155"/>
                </a:moveTo>
                <a:lnTo>
                  <a:pt x="44" y="155"/>
                </a:lnTo>
                <a:lnTo>
                  <a:pt x="44" y="155"/>
                </a:lnTo>
                <a:lnTo>
                  <a:pt x="44" y="155"/>
                </a:lnTo>
                <a:lnTo>
                  <a:pt x="43" y="156"/>
                </a:lnTo>
                <a:lnTo>
                  <a:pt x="43" y="156"/>
                </a:lnTo>
                <a:lnTo>
                  <a:pt x="43" y="156"/>
                </a:lnTo>
                <a:lnTo>
                  <a:pt x="44" y="155"/>
                </a:lnTo>
                <a:lnTo>
                  <a:pt x="44" y="155"/>
                </a:lnTo>
                <a:close/>
                <a:moveTo>
                  <a:pt x="79" y="59"/>
                </a:moveTo>
                <a:lnTo>
                  <a:pt x="79" y="59"/>
                </a:lnTo>
                <a:lnTo>
                  <a:pt x="79" y="60"/>
                </a:lnTo>
                <a:lnTo>
                  <a:pt x="79" y="60"/>
                </a:lnTo>
                <a:lnTo>
                  <a:pt x="79" y="60"/>
                </a:lnTo>
                <a:lnTo>
                  <a:pt x="79" y="59"/>
                </a:lnTo>
                <a:lnTo>
                  <a:pt x="79" y="59"/>
                </a:lnTo>
                <a:close/>
                <a:moveTo>
                  <a:pt x="128" y="27"/>
                </a:moveTo>
                <a:lnTo>
                  <a:pt x="128" y="27"/>
                </a:lnTo>
                <a:lnTo>
                  <a:pt x="130" y="27"/>
                </a:lnTo>
                <a:lnTo>
                  <a:pt x="130" y="27"/>
                </a:lnTo>
                <a:lnTo>
                  <a:pt x="130" y="27"/>
                </a:lnTo>
                <a:lnTo>
                  <a:pt x="130" y="27"/>
                </a:lnTo>
                <a:lnTo>
                  <a:pt x="130" y="27"/>
                </a:lnTo>
                <a:lnTo>
                  <a:pt x="130" y="27"/>
                </a:lnTo>
                <a:lnTo>
                  <a:pt x="130" y="27"/>
                </a:lnTo>
                <a:lnTo>
                  <a:pt x="130" y="27"/>
                </a:lnTo>
                <a:lnTo>
                  <a:pt x="128" y="27"/>
                </a:lnTo>
                <a:lnTo>
                  <a:pt x="128" y="27"/>
                </a:lnTo>
                <a:close/>
                <a:moveTo>
                  <a:pt x="112" y="123"/>
                </a:moveTo>
                <a:lnTo>
                  <a:pt x="112" y="123"/>
                </a:lnTo>
                <a:lnTo>
                  <a:pt x="112" y="122"/>
                </a:lnTo>
                <a:lnTo>
                  <a:pt x="112" y="122"/>
                </a:lnTo>
                <a:lnTo>
                  <a:pt x="112" y="122"/>
                </a:lnTo>
                <a:lnTo>
                  <a:pt x="112" y="122"/>
                </a:lnTo>
                <a:lnTo>
                  <a:pt x="111" y="122"/>
                </a:lnTo>
                <a:lnTo>
                  <a:pt x="112" y="123"/>
                </a:lnTo>
                <a:lnTo>
                  <a:pt x="112" y="123"/>
                </a:lnTo>
                <a:close/>
                <a:moveTo>
                  <a:pt x="95" y="49"/>
                </a:moveTo>
                <a:lnTo>
                  <a:pt x="95" y="49"/>
                </a:lnTo>
                <a:lnTo>
                  <a:pt x="93" y="51"/>
                </a:lnTo>
                <a:lnTo>
                  <a:pt x="93" y="51"/>
                </a:lnTo>
                <a:lnTo>
                  <a:pt x="95" y="49"/>
                </a:lnTo>
                <a:lnTo>
                  <a:pt x="95" y="49"/>
                </a:lnTo>
                <a:close/>
                <a:moveTo>
                  <a:pt x="10" y="112"/>
                </a:moveTo>
                <a:lnTo>
                  <a:pt x="10" y="112"/>
                </a:lnTo>
                <a:lnTo>
                  <a:pt x="10" y="112"/>
                </a:lnTo>
                <a:lnTo>
                  <a:pt x="10" y="112"/>
                </a:lnTo>
                <a:lnTo>
                  <a:pt x="10" y="112"/>
                </a:lnTo>
                <a:lnTo>
                  <a:pt x="10" y="112"/>
                </a:lnTo>
                <a:lnTo>
                  <a:pt x="10" y="114"/>
                </a:lnTo>
                <a:lnTo>
                  <a:pt x="10" y="114"/>
                </a:lnTo>
                <a:lnTo>
                  <a:pt x="10" y="112"/>
                </a:lnTo>
                <a:lnTo>
                  <a:pt x="10" y="112"/>
                </a:lnTo>
                <a:close/>
                <a:moveTo>
                  <a:pt x="196" y="85"/>
                </a:moveTo>
                <a:lnTo>
                  <a:pt x="196" y="85"/>
                </a:lnTo>
                <a:lnTo>
                  <a:pt x="196" y="85"/>
                </a:lnTo>
                <a:lnTo>
                  <a:pt x="196" y="85"/>
                </a:lnTo>
                <a:lnTo>
                  <a:pt x="196" y="84"/>
                </a:lnTo>
                <a:lnTo>
                  <a:pt x="196" y="84"/>
                </a:lnTo>
                <a:lnTo>
                  <a:pt x="196" y="85"/>
                </a:lnTo>
                <a:lnTo>
                  <a:pt x="196" y="85"/>
                </a:lnTo>
                <a:close/>
                <a:moveTo>
                  <a:pt x="122" y="257"/>
                </a:moveTo>
                <a:lnTo>
                  <a:pt x="122" y="257"/>
                </a:lnTo>
                <a:lnTo>
                  <a:pt x="122" y="257"/>
                </a:lnTo>
                <a:lnTo>
                  <a:pt x="123" y="259"/>
                </a:lnTo>
                <a:lnTo>
                  <a:pt x="123" y="259"/>
                </a:lnTo>
                <a:lnTo>
                  <a:pt x="122" y="257"/>
                </a:lnTo>
                <a:lnTo>
                  <a:pt x="122" y="257"/>
                </a:lnTo>
                <a:close/>
                <a:moveTo>
                  <a:pt x="131" y="155"/>
                </a:moveTo>
                <a:lnTo>
                  <a:pt x="131" y="155"/>
                </a:lnTo>
                <a:lnTo>
                  <a:pt x="131" y="155"/>
                </a:lnTo>
                <a:lnTo>
                  <a:pt x="131" y="155"/>
                </a:lnTo>
                <a:lnTo>
                  <a:pt x="131" y="156"/>
                </a:lnTo>
                <a:lnTo>
                  <a:pt x="131" y="156"/>
                </a:lnTo>
                <a:lnTo>
                  <a:pt x="133" y="155"/>
                </a:lnTo>
                <a:lnTo>
                  <a:pt x="131" y="155"/>
                </a:lnTo>
                <a:lnTo>
                  <a:pt x="131" y="155"/>
                </a:lnTo>
                <a:close/>
                <a:moveTo>
                  <a:pt x="30" y="82"/>
                </a:moveTo>
                <a:lnTo>
                  <a:pt x="30" y="82"/>
                </a:lnTo>
                <a:lnTo>
                  <a:pt x="30" y="81"/>
                </a:lnTo>
                <a:lnTo>
                  <a:pt x="30" y="81"/>
                </a:lnTo>
                <a:lnTo>
                  <a:pt x="29" y="82"/>
                </a:lnTo>
                <a:lnTo>
                  <a:pt x="30" y="82"/>
                </a:lnTo>
                <a:lnTo>
                  <a:pt x="30" y="82"/>
                </a:lnTo>
                <a:close/>
                <a:moveTo>
                  <a:pt x="30" y="51"/>
                </a:moveTo>
                <a:lnTo>
                  <a:pt x="30" y="51"/>
                </a:lnTo>
                <a:lnTo>
                  <a:pt x="30" y="51"/>
                </a:lnTo>
                <a:lnTo>
                  <a:pt x="30" y="51"/>
                </a:lnTo>
                <a:lnTo>
                  <a:pt x="29" y="52"/>
                </a:lnTo>
                <a:lnTo>
                  <a:pt x="29" y="52"/>
                </a:lnTo>
                <a:lnTo>
                  <a:pt x="30" y="52"/>
                </a:lnTo>
                <a:lnTo>
                  <a:pt x="30" y="52"/>
                </a:lnTo>
                <a:lnTo>
                  <a:pt x="30" y="51"/>
                </a:lnTo>
                <a:lnTo>
                  <a:pt x="30" y="51"/>
                </a:lnTo>
                <a:close/>
                <a:moveTo>
                  <a:pt x="44" y="81"/>
                </a:moveTo>
                <a:lnTo>
                  <a:pt x="44" y="81"/>
                </a:lnTo>
                <a:lnTo>
                  <a:pt x="44" y="81"/>
                </a:lnTo>
                <a:lnTo>
                  <a:pt x="44" y="81"/>
                </a:lnTo>
                <a:lnTo>
                  <a:pt x="43" y="82"/>
                </a:lnTo>
                <a:lnTo>
                  <a:pt x="43" y="82"/>
                </a:lnTo>
                <a:lnTo>
                  <a:pt x="43" y="82"/>
                </a:lnTo>
                <a:lnTo>
                  <a:pt x="43" y="82"/>
                </a:lnTo>
                <a:lnTo>
                  <a:pt x="44" y="81"/>
                </a:lnTo>
                <a:lnTo>
                  <a:pt x="44" y="81"/>
                </a:lnTo>
                <a:close/>
                <a:moveTo>
                  <a:pt x="134" y="60"/>
                </a:moveTo>
                <a:lnTo>
                  <a:pt x="134" y="60"/>
                </a:lnTo>
                <a:lnTo>
                  <a:pt x="136" y="60"/>
                </a:lnTo>
                <a:lnTo>
                  <a:pt x="136" y="60"/>
                </a:lnTo>
                <a:lnTo>
                  <a:pt x="136" y="60"/>
                </a:lnTo>
                <a:lnTo>
                  <a:pt x="134" y="60"/>
                </a:lnTo>
                <a:lnTo>
                  <a:pt x="134" y="60"/>
                </a:lnTo>
                <a:close/>
                <a:moveTo>
                  <a:pt x="33" y="174"/>
                </a:moveTo>
                <a:lnTo>
                  <a:pt x="33" y="174"/>
                </a:lnTo>
                <a:lnTo>
                  <a:pt x="33" y="174"/>
                </a:lnTo>
                <a:lnTo>
                  <a:pt x="33" y="174"/>
                </a:lnTo>
                <a:lnTo>
                  <a:pt x="33" y="175"/>
                </a:lnTo>
                <a:lnTo>
                  <a:pt x="33" y="175"/>
                </a:lnTo>
                <a:lnTo>
                  <a:pt x="33" y="175"/>
                </a:lnTo>
                <a:lnTo>
                  <a:pt x="33" y="175"/>
                </a:lnTo>
                <a:lnTo>
                  <a:pt x="33" y="174"/>
                </a:lnTo>
                <a:lnTo>
                  <a:pt x="33" y="174"/>
                </a:lnTo>
                <a:close/>
                <a:moveTo>
                  <a:pt x="22" y="149"/>
                </a:moveTo>
                <a:lnTo>
                  <a:pt x="22" y="149"/>
                </a:lnTo>
                <a:lnTo>
                  <a:pt x="22" y="150"/>
                </a:lnTo>
                <a:lnTo>
                  <a:pt x="22" y="150"/>
                </a:lnTo>
                <a:lnTo>
                  <a:pt x="22" y="149"/>
                </a:lnTo>
                <a:lnTo>
                  <a:pt x="22" y="149"/>
                </a:lnTo>
                <a:lnTo>
                  <a:pt x="22" y="149"/>
                </a:lnTo>
                <a:close/>
                <a:moveTo>
                  <a:pt x="177" y="196"/>
                </a:moveTo>
                <a:lnTo>
                  <a:pt x="177" y="196"/>
                </a:lnTo>
                <a:lnTo>
                  <a:pt x="177" y="196"/>
                </a:lnTo>
                <a:lnTo>
                  <a:pt x="177" y="196"/>
                </a:lnTo>
                <a:lnTo>
                  <a:pt x="177" y="197"/>
                </a:lnTo>
                <a:lnTo>
                  <a:pt x="177" y="197"/>
                </a:lnTo>
                <a:lnTo>
                  <a:pt x="177" y="197"/>
                </a:lnTo>
                <a:lnTo>
                  <a:pt x="177" y="197"/>
                </a:lnTo>
                <a:lnTo>
                  <a:pt x="177" y="196"/>
                </a:lnTo>
                <a:lnTo>
                  <a:pt x="177" y="196"/>
                </a:lnTo>
                <a:close/>
                <a:moveTo>
                  <a:pt x="145" y="74"/>
                </a:moveTo>
                <a:lnTo>
                  <a:pt x="145" y="74"/>
                </a:lnTo>
                <a:lnTo>
                  <a:pt x="145" y="74"/>
                </a:lnTo>
                <a:lnTo>
                  <a:pt x="145" y="74"/>
                </a:lnTo>
                <a:lnTo>
                  <a:pt x="145" y="74"/>
                </a:lnTo>
                <a:lnTo>
                  <a:pt x="145" y="74"/>
                </a:lnTo>
                <a:lnTo>
                  <a:pt x="145" y="74"/>
                </a:lnTo>
                <a:close/>
                <a:moveTo>
                  <a:pt x="32" y="161"/>
                </a:moveTo>
                <a:lnTo>
                  <a:pt x="32" y="161"/>
                </a:lnTo>
                <a:lnTo>
                  <a:pt x="32" y="161"/>
                </a:lnTo>
                <a:lnTo>
                  <a:pt x="33" y="161"/>
                </a:lnTo>
                <a:lnTo>
                  <a:pt x="33" y="161"/>
                </a:lnTo>
                <a:lnTo>
                  <a:pt x="32" y="161"/>
                </a:lnTo>
                <a:lnTo>
                  <a:pt x="32" y="161"/>
                </a:lnTo>
                <a:close/>
                <a:moveTo>
                  <a:pt x="101" y="37"/>
                </a:moveTo>
                <a:lnTo>
                  <a:pt x="101" y="37"/>
                </a:lnTo>
                <a:lnTo>
                  <a:pt x="101" y="37"/>
                </a:lnTo>
                <a:lnTo>
                  <a:pt x="101" y="37"/>
                </a:lnTo>
                <a:lnTo>
                  <a:pt x="101" y="38"/>
                </a:lnTo>
                <a:lnTo>
                  <a:pt x="101" y="38"/>
                </a:lnTo>
                <a:lnTo>
                  <a:pt x="103" y="38"/>
                </a:lnTo>
                <a:lnTo>
                  <a:pt x="103" y="38"/>
                </a:lnTo>
                <a:lnTo>
                  <a:pt x="101" y="37"/>
                </a:lnTo>
                <a:lnTo>
                  <a:pt x="101" y="37"/>
                </a:lnTo>
                <a:close/>
                <a:moveTo>
                  <a:pt x="112" y="268"/>
                </a:moveTo>
                <a:lnTo>
                  <a:pt x="112" y="268"/>
                </a:lnTo>
                <a:lnTo>
                  <a:pt x="112" y="268"/>
                </a:lnTo>
                <a:lnTo>
                  <a:pt x="112" y="268"/>
                </a:lnTo>
                <a:lnTo>
                  <a:pt x="111" y="268"/>
                </a:lnTo>
                <a:lnTo>
                  <a:pt x="111" y="268"/>
                </a:lnTo>
                <a:lnTo>
                  <a:pt x="111" y="268"/>
                </a:lnTo>
                <a:lnTo>
                  <a:pt x="111" y="268"/>
                </a:lnTo>
                <a:lnTo>
                  <a:pt x="112" y="268"/>
                </a:lnTo>
                <a:lnTo>
                  <a:pt x="112" y="268"/>
                </a:lnTo>
                <a:close/>
                <a:moveTo>
                  <a:pt x="167" y="24"/>
                </a:moveTo>
                <a:lnTo>
                  <a:pt x="167" y="24"/>
                </a:lnTo>
                <a:lnTo>
                  <a:pt x="167" y="24"/>
                </a:lnTo>
                <a:lnTo>
                  <a:pt x="167" y="24"/>
                </a:lnTo>
                <a:lnTo>
                  <a:pt x="166" y="24"/>
                </a:lnTo>
                <a:lnTo>
                  <a:pt x="166" y="24"/>
                </a:lnTo>
                <a:lnTo>
                  <a:pt x="167" y="24"/>
                </a:lnTo>
                <a:lnTo>
                  <a:pt x="167" y="24"/>
                </a:lnTo>
                <a:close/>
                <a:moveTo>
                  <a:pt x="35" y="147"/>
                </a:moveTo>
                <a:lnTo>
                  <a:pt x="35" y="147"/>
                </a:lnTo>
                <a:lnTo>
                  <a:pt x="35" y="149"/>
                </a:lnTo>
                <a:lnTo>
                  <a:pt x="35" y="149"/>
                </a:lnTo>
                <a:lnTo>
                  <a:pt x="35" y="147"/>
                </a:lnTo>
                <a:lnTo>
                  <a:pt x="35" y="147"/>
                </a:lnTo>
                <a:lnTo>
                  <a:pt x="35" y="147"/>
                </a:lnTo>
                <a:close/>
                <a:moveTo>
                  <a:pt x="77" y="52"/>
                </a:moveTo>
                <a:lnTo>
                  <a:pt x="77" y="52"/>
                </a:lnTo>
                <a:lnTo>
                  <a:pt x="79" y="54"/>
                </a:lnTo>
                <a:lnTo>
                  <a:pt x="79" y="54"/>
                </a:lnTo>
                <a:lnTo>
                  <a:pt x="79" y="54"/>
                </a:lnTo>
                <a:lnTo>
                  <a:pt x="79" y="54"/>
                </a:lnTo>
                <a:lnTo>
                  <a:pt x="79" y="52"/>
                </a:lnTo>
                <a:lnTo>
                  <a:pt x="77" y="52"/>
                </a:lnTo>
                <a:lnTo>
                  <a:pt x="77" y="52"/>
                </a:lnTo>
                <a:close/>
                <a:moveTo>
                  <a:pt x="161" y="197"/>
                </a:moveTo>
                <a:lnTo>
                  <a:pt x="161" y="197"/>
                </a:lnTo>
                <a:lnTo>
                  <a:pt x="161" y="199"/>
                </a:lnTo>
                <a:lnTo>
                  <a:pt x="161" y="199"/>
                </a:lnTo>
                <a:lnTo>
                  <a:pt x="161" y="197"/>
                </a:lnTo>
                <a:lnTo>
                  <a:pt x="161" y="197"/>
                </a:lnTo>
                <a:close/>
                <a:moveTo>
                  <a:pt x="172" y="32"/>
                </a:moveTo>
                <a:lnTo>
                  <a:pt x="172" y="32"/>
                </a:lnTo>
                <a:lnTo>
                  <a:pt x="172" y="30"/>
                </a:lnTo>
                <a:lnTo>
                  <a:pt x="172" y="30"/>
                </a:lnTo>
                <a:lnTo>
                  <a:pt x="172" y="32"/>
                </a:lnTo>
                <a:lnTo>
                  <a:pt x="172" y="32"/>
                </a:lnTo>
                <a:close/>
                <a:moveTo>
                  <a:pt x="197" y="78"/>
                </a:moveTo>
                <a:lnTo>
                  <a:pt x="197" y="78"/>
                </a:lnTo>
                <a:lnTo>
                  <a:pt x="196" y="78"/>
                </a:lnTo>
                <a:lnTo>
                  <a:pt x="196" y="78"/>
                </a:lnTo>
                <a:lnTo>
                  <a:pt x="197" y="79"/>
                </a:lnTo>
                <a:lnTo>
                  <a:pt x="197" y="79"/>
                </a:lnTo>
                <a:lnTo>
                  <a:pt x="197" y="78"/>
                </a:lnTo>
                <a:lnTo>
                  <a:pt x="197" y="78"/>
                </a:lnTo>
                <a:close/>
                <a:moveTo>
                  <a:pt x="141" y="248"/>
                </a:moveTo>
                <a:lnTo>
                  <a:pt x="141" y="248"/>
                </a:lnTo>
                <a:lnTo>
                  <a:pt x="142" y="248"/>
                </a:lnTo>
                <a:lnTo>
                  <a:pt x="142" y="248"/>
                </a:lnTo>
                <a:lnTo>
                  <a:pt x="142" y="248"/>
                </a:lnTo>
                <a:lnTo>
                  <a:pt x="142" y="248"/>
                </a:lnTo>
                <a:lnTo>
                  <a:pt x="141" y="248"/>
                </a:lnTo>
                <a:lnTo>
                  <a:pt x="141" y="248"/>
                </a:lnTo>
                <a:close/>
                <a:moveTo>
                  <a:pt x="49" y="199"/>
                </a:moveTo>
                <a:lnTo>
                  <a:pt x="49" y="199"/>
                </a:lnTo>
                <a:lnTo>
                  <a:pt x="49" y="201"/>
                </a:lnTo>
                <a:lnTo>
                  <a:pt x="49" y="201"/>
                </a:lnTo>
                <a:lnTo>
                  <a:pt x="49" y="201"/>
                </a:lnTo>
                <a:lnTo>
                  <a:pt x="49" y="201"/>
                </a:lnTo>
                <a:lnTo>
                  <a:pt x="49" y="199"/>
                </a:lnTo>
                <a:lnTo>
                  <a:pt x="49" y="199"/>
                </a:lnTo>
                <a:close/>
                <a:moveTo>
                  <a:pt x="74" y="249"/>
                </a:moveTo>
                <a:lnTo>
                  <a:pt x="74" y="249"/>
                </a:lnTo>
                <a:lnTo>
                  <a:pt x="76" y="249"/>
                </a:lnTo>
                <a:lnTo>
                  <a:pt x="76" y="249"/>
                </a:lnTo>
                <a:lnTo>
                  <a:pt x="76" y="249"/>
                </a:lnTo>
                <a:lnTo>
                  <a:pt x="74" y="249"/>
                </a:lnTo>
                <a:lnTo>
                  <a:pt x="74" y="249"/>
                </a:lnTo>
                <a:close/>
                <a:moveTo>
                  <a:pt x="160" y="54"/>
                </a:moveTo>
                <a:lnTo>
                  <a:pt x="160" y="54"/>
                </a:lnTo>
                <a:lnTo>
                  <a:pt x="160" y="54"/>
                </a:lnTo>
                <a:lnTo>
                  <a:pt x="160" y="54"/>
                </a:lnTo>
                <a:lnTo>
                  <a:pt x="160" y="55"/>
                </a:lnTo>
                <a:lnTo>
                  <a:pt x="160" y="55"/>
                </a:lnTo>
                <a:lnTo>
                  <a:pt x="160" y="55"/>
                </a:lnTo>
                <a:lnTo>
                  <a:pt x="160" y="55"/>
                </a:lnTo>
                <a:lnTo>
                  <a:pt x="160" y="54"/>
                </a:lnTo>
                <a:lnTo>
                  <a:pt x="160" y="54"/>
                </a:lnTo>
                <a:close/>
                <a:moveTo>
                  <a:pt x="73" y="251"/>
                </a:moveTo>
                <a:lnTo>
                  <a:pt x="73" y="251"/>
                </a:lnTo>
                <a:lnTo>
                  <a:pt x="71" y="249"/>
                </a:lnTo>
                <a:lnTo>
                  <a:pt x="71" y="249"/>
                </a:lnTo>
                <a:lnTo>
                  <a:pt x="71" y="251"/>
                </a:lnTo>
                <a:lnTo>
                  <a:pt x="73" y="251"/>
                </a:lnTo>
                <a:lnTo>
                  <a:pt x="73" y="251"/>
                </a:lnTo>
                <a:close/>
                <a:moveTo>
                  <a:pt x="172" y="221"/>
                </a:moveTo>
                <a:lnTo>
                  <a:pt x="172" y="221"/>
                </a:lnTo>
                <a:lnTo>
                  <a:pt x="172" y="221"/>
                </a:lnTo>
                <a:lnTo>
                  <a:pt x="172" y="221"/>
                </a:lnTo>
                <a:lnTo>
                  <a:pt x="172" y="219"/>
                </a:lnTo>
                <a:lnTo>
                  <a:pt x="172" y="219"/>
                </a:lnTo>
                <a:lnTo>
                  <a:pt x="172" y="219"/>
                </a:lnTo>
                <a:lnTo>
                  <a:pt x="172" y="219"/>
                </a:lnTo>
                <a:lnTo>
                  <a:pt x="172" y="221"/>
                </a:lnTo>
                <a:lnTo>
                  <a:pt x="172" y="221"/>
                </a:lnTo>
                <a:close/>
                <a:moveTo>
                  <a:pt x="35" y="63"/>
                </a:moveTo>
                <a:lnTo>
                  <a:pt x="35" y="63"/>
                </a:lnTo>
                <a:lnTo>
                  <a:pt x="33" y="63"/>
                </a:lnTo>
                <a:lnTo>
                  <a:pt x="33" y="63"/>
                </a:lnTo>
                <a:lnTo>
                  <a:pt x="35" y="63"/>
                </a:lnTo>
                <a:lnTo>
                  <a:pt x="35" y="63"/>
                </a:lnTo>
                <a:close/>
                <a:moveTo>
                  <a:pt x="156" y="158"/>
                </a:moveTo>
                <a:lnTo>
                  <a:pt x="156" y="158"/>
                </a:lnTo>
                <a:lnTo>
                  <a:pt x="156" y="160"/>
                </a:lnTo>
                <a:lnTo>
                  <a:pt x="156" y="160"/>
                </a:lnTo>
                <a:lnTo>
                  <a:pt x="156" y="158"/>
                </a:lnTo>
                <a:lnTo>
                  <a:pt x="156" y="158"/>
                </a:lnTo>
                <a:close/>
                <a:moveTo>
                  <a:pt x="101" y="257"/>
                </a:moveTo>
                <a:lnTo>
                  <a:pt x="101" y="257"/>
                </a:lnTo>
                <a:lnTo>
                  <a:pt x="100" y="259"/>
                </a:lnTo>
                <a:lnTo>
                  <a:pt x="100" y="259"/>
                </a:lnTo>
                <a:lnTo>
                  <a:pt x="101" y="259"/>
                </a:lnTo>
                <a:lnTo>
                  <a:pt x="101" y="259"/>
                </a:lnTo>
                <a:lnTo>
                  <a:pt x="101" y="257"/>
                </a:lnTo>
                <a:lnTo>
                  <a:pt x="101" y="257"/>
                </a:lnTo>
                <a:close/>
                <a:moveTo>
                  <a:pt x="51" y="164"/>
                </a:moveTo>
                <a:lnTo>
                  <a:pt x="51" y="164"/>
                </a:lnTo>
                <a:lnTo>
                  <a:pt x="51" y="164"/>
                </a:lnTo>
                <a:lnTo>
                  <a:pt x="51" y="164"/>
                </a:lnTo>
                <a:lnTo>
                  <a:pt x="51" y="166"/>
                </a:lnTo>
                <a:lnTo>
                  <a:pt x="51" y="166"/>
                </a:lnTo>
                <a:lnTo>
                  <a:pt x="51" y="166"/>
                </a:lnTo>
                <a:lnTo>
                  <a:pt x="51" y="166"/>
                </a:lnTo>
                <a:lnTo>
                  <a:pt x="51" y="164"/>
                </a:lnTo>
                <a:lnTo>
                  <a:pt x="51" y="164"/>
                </a:lnTo>
                <a:close/>
                <a:moveTo>
                  <a:pt x="49" y="161"/>
                </a:moveTo>
                <a:lnTo>
                  <a:pt x="49" y="161"/>
                </a:lnTo>
                <a:lnTo>
                  <a:pt x="49" y="163"/>
                </a:lnTo>
                <a:lnTo>
                  <a:pt x="49" y="163"/>
                </a:lnTo>
                <a:lnTo>
                  <a:pt x="49" y="161"/>
                </a:lnTo>
                <a:lnTo>
                  <a:pt x="49" y="161"/>
                </a:lnTo>
                <a:close/>
                <a:moveTo>
                  <a:pt x="125" y="265"/>
                </a:moveTo>
                <a:lnTo>
                  <a:pt x="125" y="265"/>
                </a:lnTo>
                <a:lnTo>
                  <a:pt x="125" y="265"/>
                </a:lnTo>
                <a:lnTo>
                  <a:pt x="125" y="265"/>
                </a:lnTo>
                <a:lnTo>
                  <a:pt x="125" y="265"/>
                </a:lnTo>
                <a:lnTo>
                  <a:pt x="125" y="265"/>
                </a:lnTo>
                <a:lnTo>
                  <a:pt x="125" y="265"/>
                </a:lnTo>
                <a:lnTo>
                  <a:pt x="125" y="265"/>
                </a:lnTo>
                <a:lnTo>
                  <a:pt x="125" y="265"/>
                </a:lnTo>
                <a:lnTo>
                  <a:pt x="125" y="265"/>
                </a:lnTo>
                <a:close/>
                <a:moveTo>
                  <a:pt x="201" y="96"/>
                </a:moveTo>
                <a:lnTo>
                  <a:pt x="201" y="96"/>
                </a:lnTo>
                <a:lnTo>
                  <a:pt x="201" y="96"/>
                </a:lnTo>
                <a:lnTo>
                  <a:pt x="201" y="96"/>
                </a:lnTo>
                <a:lnTo>
                  <a:pt x="201" y="96"/>
                </a:lnTo>
                <a:lnTo>
                  <a:pt x="201" y="96"/>
                </a:lnTo>
                <a:lnTo>
                  <a:pt x="201" y="96"/>
                </a:lnTo>
                <a:lnTo>
                  <a:pt x="201" y="96"/>
                </a:lnTo>
                <a:lnTo>
                  <a:pt x="199" y="96"/>
                </a:lnTo>
                <a:lnTo>
                  <a:pt x="199" y="96"/>
                </a:lnTo>
                <a:lnTo>
                  <a:pt x="201" y="96"/>
                </a:lnTo>
                <a:lnTo>
                  <a:pt x="201" y="96"/>
                </a:lnTo>
                <a:close/>
                <a:moveTo>
                  <a:pt x="11" y="70"/>
                </a:moveTo>
                <a:lnTo>
                  <a:pt x="11" y="70"/>
                </a:lnTo>
                <a:lnTo>
                  <a:pt x="11" y="70"/>
                </a:lnTo>
                <a:lnTo>
                  <a:pt x="11" y="70"/>
                </a:lnTo>
                <a:lnTo>
                  <a:pt x="10" y="71"/>
                </a:lnTo>
                <a:lnTo>
                  <a:pt x="10" y="71"/>
                </a:lnTo>
                <a:lnTo>
                  <a:pt x="11" y="71"/>
                </a:lnTo>
                <a:lnTo>
                  <a:pt x="11" y="71"/>
                </a:lnTo>
                <a:lnTo>
                  <a:pt x="11" y="70"/>
                </a:lnTo>
                <a:lnTo>
                  <a:pt x="11" y="70"/>
                </a:lnTo>
                <a:close/>
                <a:moveTo>
                  <a:pt x="82" y="169"/>
                </a:moveTo>
                <a:lnTo>
                  <a:pt x="82" y="169"/>
                </a:lnTo>
                <a:lnTo>
                  <a:pt x="82" y="169"/>
                </a:lnTo>
                <a:lnTo>
                  <a:pt x="82" y="169"/>
                </a:lnTo>
                <a:lnTo>
                  <a:pt x="81" y="169"/>
                </a:lnTo>
                <a:lnTo>
                  <a:pt x="81" y="169"/>
                </a:lnTo>
                <a:lnTo>
                  <a:pt x="82" y="169"/>
                </a:lnTo>
                <a:lnTo>
                  <a:pt x="82" y="169"/>
                </a:lnTo>
                <a:lnTo>
                  <a:pt x="82" y="169"/>
                </a:lnTo>
                <a:lnTo>
                  <a:pt x="82" y="169"/>
                </a:lnTo>
                <a:close/>
                <a:moveTo>
                  <a:pt x="153" y="172"/>
                </a:moveTo>
                <a:lnTo>
                  <a:pt x="153" y="172"/>
                </a:lnTo>
                <a:lnTo>
                  <a:pt x="153" y="172"/>
                </a:lnTo>
                <a:lnTo>
                  <a:pt x="153" y="172"/>
                </a:lnTo>
                <a:lnTo>
                  <a:pt x="153" y="172"/>
                </a:lnTo>
                <a:lnTo>
                  <a:pt x="153" y="172"/>
                </a:lnTo>
                <a:close/>
                <a:moveTo>
                  <a:pt x="144" y="254"/>
                </a:moveTo>
                <a:lnTo>
                  <a:pt x="144" y="254"/>
                </a:lnTo>
                <a:lnTo>
                  <a:pt x="144" y="254"/>
                </a:lnTo>
                <a:lnTo>
                  <a:pt x="144" y="254"/>
                </a:lnTo>
                <a:lnTo>
                  <a:pt x="144" y="253"/>
                </a:lnTo>
                <a:lnTo>
                  <a:pt x="144" y="253"/>
                </a:lnTo>
                <a:lnTo>
                  <a:pt x="144" y="253"/>
                </a:lnTo>
                <a:lnTo>
                  <a:pt x="144" y="253"/>
                </a:lnTo>
                <a:lnTo>
                  <a:pt x="144" y="254"/>
                </a:lnTo>
                <a:lnTo>
                  <a:pt x="144" y="254"/>
                </a:lnTo>
                <a:close/>
                <a:moveTo>
                  <a:pt x="115" y="134"/>
                </a:moveTo>
                <a:lnTo>
                  <a:pt x="115" y="134"/>
                </a:lnTo>
                <a:lnTo>
                  <a:pt x="115" y="134"/>
                </a:lnTo>
                <a:lnTo>
                  <a:pt x="115" y="134"/>
                </a:lnTo>
                <a:lnTo>
                  <a:pt x="117" y="134"/>
                </a:lnTo>
                <a:lnTo>
                  <a:pt x="117" y="134"/>
                </a:lnTo>
                <a:lnTo>
                  <a:pt x="117" y="134"/>
                </a:lnTo>
                <a:lnTo>
                  <a:pt x="117" y="134"/>
                </a:lnTo>
                <a:lnTo>
                  <a:pt x="115" y="134"/>
                </a:lnTo>
                <a:lnTo>
                  <a:pt x="115" y="134"/>
                </a:lnTo>
                <a:close/>
                <a:moveTo>
                  <a:pt x="107" y="74"/>
                </a:moveTo>
                <a:lnTo>
                  <a:pt x="107" y="74"/>
                </a:lnTo>
                <a:lnTo>
                  <a:pt x="109" y="74"/>
                </a:lnTo>
                <a:lnTo>
                  <a:pt x="109" y="74"/>
                </a:lnTo>
                <a:lnTo>
                  <a:pt x="107" y="74"/>
                </a:lnTo>
                <a:lnTo>
                  <a:pt x="107" y="74"/>
                </a:lnTo>
                <a:lnTo>
                  <a:pt x="107" y="74"/>
                </a:lnTo>
                <a:lnTo>
                  <a:pt x="107" y="74"/>
                </a:lnTo>
                <a:lnTo>
                  <a:pt x="107" y="74"/>
                </a:lnTo>
                <a:lnTo>
                  <a:pt x="107" y="74"/>
                </a:lnTo>
                <a:close/>
                <a:moveTo>
                  <a:pt x="74" y="196"/>
                </a:moveTo>
                <a:lnTo>
                  <a:pt x="74" y="196"/>
                </a:lnTo>
                <a:lnTo>
                  <a:pt x="73" y="196"/>
                </a:lnTo>
                <a:lnTo>
                  <a:pt x="73" y="196"/>
                </a:lnTo>
                <a:lnTo>
                  <a:pt x="73" y="196"/>
                </a:lnTo>
                <a:lnTo>
                  <a:pt x="73" y="196"/>
                </a:lnTo>
                <a:lnTo>
                  <a:pt x="74" y="196"/>
                </a:lnTo>
                <a:lnTo>
                  <a:pt x="74" y="196"/>
                </a:lnTo>
                <a:lnTo>
                  <a:pt x="74" y="196"/>
                </a:lnTo>
                <a:lnTo>
                  <a:pt x="74" y="196"/>
                </a:lnTo>
                <a:close/>
                <a:moveTo>
                  <a:pt x="41" y="54"/>
                </a:moveTo>
                <a:lnTo>
                  <a:pt x="41" y="54"/>
                </a:lnTo>
                <a:lnTo>
                  <a:pt x="41" y="54"/>
                </a:lnTo>
                <a:lnTo>
                  <a:pt x="41" y="54"/>
                </a:lnTo>
                <a:lnTo>
                  <a:pt x="41" y="54"/>
                </a:lnTo>
                <a:lnTo>
                  <a:pt x="41" y="54"/>
                </a:lnTo>
                <a:lnTo>
                  <a:pt x="41" y="54"/>
                </a:lnTo>
                <a:lnTo>
                  <a:pt x="41" y="54"/>
                </a:lnTo>
                <a:lnTo>
                  <a:pt x="41" y="54"/>
                </a:lnTo>
                <a:lnTo>
                  <a:pt x="41" y="54"/>
                </a:lnTo>
                <a:close/>
                <a:moveTo>
                  <a:pt x="77" y="66"/>
                </a:moveTo>
                <a:lnTo>
                  <a:pt x="77" y="66"/>
                </a:lnTo>
                <a:lnTo>
                  <a:pt x="77" y="66"/>
                </a:lnTo>
                <a:lnTo>
                  <a:pt x="77" y="66"/>
                </a:lnTo>
                <a:lnTo>
                  <a:pt x="79" y="66"/>
                </a:lnTo>
                <a:lnTo>
                  <a:pt x="79" y="66"/>
                </a:lnTo>
                <a:lnTo>
                  <a:pt x="79" y="66"/>
                </a:lnTo>
                <a:lnTo>
                  <a:pt x="79" y="66"/>
                </a:lnTo>
                <a:lnTo>
                  <a:pt x="77" y="66"/>
                </a:lnTo>
                <a:lnTo>
                  <a:pt x="77" y="66"/>
                </a:lnTo>
                <a:close/>
                <a:moveTo>
                  <a:pt x="153" y="24"/>
                </a:moveTo>
                <a:lnTo>
                  <a:pt x="153" y="24"/>
                </a:lnTo>
                <a:lnTo>
                  <a:pt x="153" y="24"/>
                </a:lnTo>
                <a:lnTo>
                  <a:pt x="153" y="24"/>
                </a:lnTo>
                <a:lnTo>
                  <a:pt x="152" y="24"/>
                </a:lnTo>
                <a:lnTo>
                  <a:pt x="152" y="24"/>
                </a:lnTo>
                <a:lnTo>
                  <a:pt x="152" y="24"/>
                </a:lnTo>
                <a:lnTo>
                  <a:pt x="152" y="24"/>
                </a:lnTo>
                <a:lnTo>
                  <a:pt x="153" y="24"/>
                </a:lnTo>
                <a:lnTo>
                  <a:pt x="153" y="24"/>
                </a:lnTo>
                <a:close/>
                <a:moveTo>
                  <a:pt x="118" y="30"/>
                </a:moveTo>
                <a:lnTo>
                  <a:pt x="118" y="30"/>
                </a:lnTo>
                <a:lnTo>
                  <a:pt x="118" y="30"/>
                </a:lnTo>
                <a:lnTo>
                  <a:pt x="118" y="30"/>
                </a:lnTo>
                <a:lnTo>
                  <a:pt x="118" y="30"/>
                </a:lnTo>
                <a:lnTo>
                  <a:pt x="118"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2"/>
          <p:cNvSpPr>
            <a:spLocks noEditPoints="1"/>
          </p:cNvSpPr>
          <p:nvPr/>
        </p:nvSpPr>
        <p:spPr bwMode="auto">
          <a:xfrm>
            <a:off x="6641726" y="4989071"/>
            <a:ext cx="546801" cy="386867"/>
          </a:xfrm>
          <a:custGeom>
            <a:avLst/>
            <a:gdLst>
              <a:gd name="T0" fmla="*/ 168 w 253"/>
              <a:gd name="T1" fmla="*/ 97 h 179"/>
              <a:gd name="T2" fmla="*/ 185 w 253"/>
              <a:gd name="T3" fmla="*/ 176 h 179"/>
              <a:gd name="T4" fmla="*/ 62 w 253"/>
              <a:gd name="T5" fmla="*/ 176 h 179"/>
              <a:gd name="T6" fmla="*/ 52 w 253"/>
              <a:gd name="T7" fmla="*/ 120 h 179"/>
              <a:gd name="T8" fmla="*/ 10 w 253"/>
              <a:gd name="T9" fmla="*/ 38 h 179"/>
              <a:gd name="T10" fmla="*/ 87 w 253"/>
              <a:gd name="T11" fmla="*/ 51 h 179"/>
              <a:gd name="T12" fmla="*/ 79 w 253"/>
              <a:gd name="T13" fmla="*/ 56 h 179"/>
              <a:gd name="T14" fmla="*/ 199 w 253"/>
              <a:gd name="T15" fmla="*/ 147 h 179"/>
              <a:gd name="T16" fmla="*/ 150 w 253"/>
              <a:gd name="T17" fmla="*/ 122 h 179"/>
              <a:gd name="T18" fmla="*/ 34 w 253"/>
              <a:gd name="T19" fmla="*/ 13 h 179"/>
              <a:gd name="T20" fmla="*/ 180 w 253"/>
              <a:gd name="T21" fmla="*/ 142 h 179"/>
              <a:gd name="T22" fmla="*/ 101 w 253"/>
              <a:gd name="T23" fmla="*/ 100 h 179"/>
              <a:gd name="T24" fmla="*/ 147 w 253"/>
              <a:gd name="T25" fmla="*/ 78 h 179"/>
              <a:gd name="T26" fmla="*/ 45 w 253"/>
              <a:gd name="T27" fmla="*/ 32 h 179"/>
              <a:gd name="T28" fmla="*/ 127 w 253"/>
              <a:gd name="T29" fmla="*/ 89 h 179"/>
              <a:gd name="T30" fmla="*/ 93 w 253"/>
              <a:gd name="T31" fmla="*/ 133 h 179"/>
              <a:gd name="T32" fmla="*/ 220 w 253"/>
              <a:gd name="T33" fmla="*/ 150 h 179"/>
              <a:gd name="T34" fmla="*/ 32 w 253"/>
              <a:gd name="T35" fmla="*/ 57 h 179"/>
              <a:gd name="T36" fmla="*/ 65 w 253"/>
              <a:gd name="T37" fmla="*/ 139 h 179"/>
              <a:gd name="T38" fmla="*/ 234 w 253"/>
              <a:gd name="T39" fmla="*/ 59 h 179"/>
              <a:gd name="T40" fmla="*/ 193 w 253"/>
              <a:gd name="T41" fmla="*/ 60 h 179"/>
              <a:gd name="T42" fmla="*/ 60 w 253"/>
              <a:gd name="T43" fmla="*/ 172 h 179"/>
              <a:gd name="T44" fmla="*/ 68 w 253"/>
              <a:gd name="T45" fmla="*/ 48 h 179"/>
              <a:gd name="T46" fmla="*/ 210 w 253"/>
              <a:gd name="T47" fmla="*/ 120 h 179"/>
              <a:gd name="T48" fmla="*/ 81 w 253"/>
              <a:gd name="T49" fmla="*/ 131 h 179"/>
              <a:gd name="T50" fmla="*/ 198 w 253"/>
              <a:gd name="T51" fmla="*/ 23 h 179"/>
              <a:gd name="T52" fmla="*/ 228 w 253"/>
              <a:gd name="T53" fmla="*/ 138 h 179"/>
              <a:gd name="T54" fmla="*/ 201 w 253"/>
              <a:gd name="T55" fmla="*/ 128 h 179"/>
              <a:gd name="T56" fmla="*/ 172 w 253"/>
              <a:gd name="T57" fmla="*/ 81 h 179"/>
              <a:gd name="T58" fmla="*/ 191 w 253"/>
              <a:gd name="T59" fmla="*/ 49 h 179"/>
              <a:gd name="T60" fmla="*/ 187 w 253"/>
              <a:gd name="T61" fmla="*/ 53 h 179"/>
              <a:gd name="T62" fmla="*/ 29 w 253"/>
              <a:gd name="T63" fmla="*/ 21 h 179"/>
              <a:gd name="T64" fmla="*/ 71 w 253"/>
              <a:gd name="T65" fmla="*/ 71 h 179"/>
              <a:gd name="T66" fmla="*/ 117 w 253"/>
              <a:gd name="T67" fmla="*/ 81 h 179"/>
              <a:gd name="T68" fmla="*/ 171 w 253"/>
              <a:gd name="T69" fmla="*/ 68 h 179"/>
              <a:gd name="T70" fmla="*/ 205 w 253"/>
              <a:gd name="T71" fmla="*/ 56 h 179"/>
              <a:gd name="T72" fmla="*/ 240 w 253"/>
              <a:gd name="T73" fmla="*/ 57 h 179"/>
              <a:gd name="T74" fmla="*/ 139 w 253"/>
              <a:gd name="T75" fmla="*/ 122 h 179"/>
              <a:gd name="T76" fmla="*/ 70 w 253"/>
              <a:gd name="T77" fmla="*/ 147 h 179"/>
              <a:gd name="T78" fmla="*/ 71 w 253"/>
              <a:gd name="T79" fmla="*/ 127 h 179"/>
              <a:gd name="T80" fmla="*/ 48 w 253"/>
              <a:gd name="T81" fmla="*/ 144 h 179"/>
              <a:gd name="T82" fmla="*/ 187 w 253"/>
              <a:gd name="T83" fmla="*/ 75 h 179"/>
              <a:gd name="T84" fmla="*/ 51 w 253"/>
              <a:gd name="T85" fmla="*/ 53 h 179"/>
              <a:gd name="T86" fmla="*/ 205 w 253"/>
              <a:gd name="T87" fmla="*/ 21 h 179"/>
              <a:gd name="T88" fmla="*/ 68 w 253"/>
              <a:gd name="T89" fmla="*/ 57 h 179"/>
              <a:gd name="T90" fmla="*/ 87 w 253"/>
              <a:gd name="T91" fmla="*/ 123 h 179"/>
              <a:gd name="T92" fmla="*/ 59 w 253"/>
              <a:gd name="T93" fmla="*/ 165 h 179"/>
              <a:gd name="T94" fmla="*/ 112 w 253"/>
              <a:gd name="T95" fmla="*/ 125 h 179"/>
              <a:gd name="T96" fmla="*/ 92 w 253"/>
              <a:gd name="T97" fmla="*/ 122 h 179"/>
              <a:gd name="T98" fmla="*/ 149 w 253"/>
              <a:gd name="T99" fmla="*/ 87 h 179"/>
              <a:gd name="T100" fmla="*/ 194 w 253"/>
              <a:gd name="T101" fmla="*/ 75 h 179"/>
              <a:gd name="T102" fmla="*/ 111 w 253"/>
              <a:gd name="T103" fmla="*/ 95 h 179"/>
              <a:gd name="T104" fmla="*/ 212 w 253"/>
              <a:gd name="T105" fmla="*/ 62 h 179"/>
              <a:gd name="T106" fmla="*/ 93 w 253"/>
              <a:gd name="T107" fmla="*/ 120 h 179"/>
              <a:gd name="T108" fmla="*/ 218 w 253"/>
              <a:gd name="T109" fmla="*/ 51 h 179"/>
              <a:gd name="T110" fmla="*/ 183 w 253"/>
              <a:gd name="T111" fmla="*/ 150 h 179"/>
              <a:gd name="T112" fmla="*/ 176 w 253"/>
              <a:gd name="T113" fmla="*/ 78 h 179"/>
              <a:gd name="T114" fmla="*/ 134 w 253"/>
              <a:gd name="T115" fmla="*/ 103 h 179"/>
              <a:gd name="T116" fmla="*/ 131 w 253"/>
              <a:gd name="T117" fmla="*/ 112 h 179"/>
              <a:gd name="T118" fmla="*/ 38 w 253"/>
              <a:gd name="T119" fmla="*/ 30 h 179"/>
              <a:gd name="T120" fmla="*/ 78 w 253"/>
              <a:gd name="T121" fmla="*/ 131 h 179"/>
              <a:gd name="T122" fmla="*/ 64 w 253"/>
              <a:gd name="T123" fmla="*/ 146 h 179"/>
              <a:gd name="T124" fmla="*/ 111 w 253"/>
              <a:gd name="T125" fmla="*/ 8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179">
                <a:moveTo>
                  <a:pt x="223" y="30"/>
                </a:moveTo>
                <a:lnTo>
                  <a:pt x="223" y="30"/>
                </a:lnTo>
                <a:lnTo>
                  <a:pt x="226" y="29"/>
                </a:lnTo>
                <a:lnTo>
                  <a:pt x="226" y="29"/>
                </a:lnTo>
                <a:lnTo>
                  <a:pt x="237" y="29"/>
                </a:lnTo>
                <a:lnTo>
                  <a:pt x="237" y="29"/>
                </a:lnTo>
                <a:lnTo>
                  <a:pt x="243" y="30"/>
                </a:lnTo>
                <a:lnTo>
                  <a:pt x="248" y="34"/>
                </a:lnTo>
                <a:lnTo>
                  <a:pt x="248" y="34"/>
                </a:lnTo>
                <a:lnTo>
                  <a:pt x="250" y="35"/>
                </a:lnTo>
                <a:lnTo>
                  <a:pt x="250" y="35"/>
                </a:lnTo>
                <a:lnTo>
                  <a:pt x="251" y="41"/>
                </a:lnTo>
                <a:lnTo>
                  <a:pt x="253" y="48"/>
                </a:lnTo>
                <a:lnTo>
                  <a:pt x="253" y="48"/>
                </a:lnTo>
                <a:lnTo>
                  <a:pt x="251" y="53"/>
                </a:lnTo>
                <a:lnTo>
                  <a:pt x="250" y="57"/>
                </a:lnTo>
                <a:lnTo>
                  <a:pt x="250" y="57"/>
                </a:lnTo>
                <a:lnTo>
                  <a:pt x="247" y="59"/>
                </a:lnTo>
                <a:lnTo>
                  <a:pt x="243" y="60"/>
                </a:lnTo>
                <a:lnTo>
                  <a:pt x="243" y="60"/>
                </a:lnTo>
                <a:lnTo>
                  <a:pt x="237" y="62"/>
                </a:lnTo>
                <a:lnTo>
                  <a:pt x="237" y="62"/>
                </a:lnTo>
                <a:lnTo>
                  <a:pt x="232" y="62"/>
                </a:lnTo>
                <a:lnTo>
                  <a:pt x="232" y="62"/>
                </a:lnTo>
                <a:lnTo>
                  <a:pt x="228" y="64"/>
                </a:lnTo>
                <a:lnTo>
                  <a:pt x="228" y="64"/>
                </a:lnTo>
                <a:lnTo>
                  <a:pt x="221" y="64"/>
                </a:lnTo>
                <a:lnTo>
                  <a:pt x="221" y="64"/>
                </a:lnTo>
                <a:lnTo>
                  <a:pt x="218" y="64"/>
                </a:lnTo>
                <a:lnTo>
                  <a:pt x="218" y="64"/>
                </a:lnTo>
                <a:lnTo>
                  <a:pt x="217" y="64"/>
                </a:lnTo>
                <a:lnTo>
                  <a:pt x="217" y="64"/>
                </a:lnTo>
                <a:lnTo>
                  <a:pt x="213" y="65"/>
                </a:lnTo>
                <a:lnTo>
                  <a:pt x="213" y="65"/>
                </a:lnTo>
                <a:lnTo>
                  <a:pt x="205" y="70"/>
                </a:lnTo>
                <a:lnTo>
                  <a:pt x="205" y="70"/>
                </a:lnTo>
                <a:lnTo>
                  <a:pt x="201" y="73"/>
                </a:lnTo>
                <a:lnTo>
                  <a:pt x="201" y="73"/>
                </a:lnTo>
                <a:lnTo>
                  <a:pt x="190" y="81"/>
                </a:lnTo>
                <a:lnTo>
                  <a:pt x="179" y="89"/>
                </a:lnTo>
                <a:lnTo>
                  <a:pt x="179" y="89"/>
                </a:lnTo>
                <a:lnTo>
                  <a:pt x="168" y="95"/>
                </a:lnTo>
                <a:lnTo>
                  <a:pt x="168" y="95"/>
                </a:lnTo>
                <a:lnTo>
                  <a:pt x="166" y="95"/>
                </a:lnTo>
                <a:lnTo>
                  <a:pt x="166" y="95"/>
                </a:lnTo>
                <a:lnTo>
                  <a:pt x="168" y="97"/>
                </a:lnTo>
                <a:lnTo>
                  <a:pt x="168" y="97"/>
                </a:lnTo>
                <a:lnTo>
                  <a:pt x="183" y="106"/>
                </a:lnTo>
                <a:lnTo>
                  <a:pt x="183" y="106"/>
                </a:lnTo>
                <a:lnTo>
                  <a:pt x="190" y="109"/>
                </a:lnTo>
                <a:lnTo>
                  <a:pt x="190" y="109"/>
                </a:lnTo>
                <a:lnTo>
                  <a:pt x="204" y="116"/>
                </a:lnTo>
                <a:lnTo>
                  <a:pt x="204" y="116"/>
                </a:lnTo>
                <a:lnTo>
                  <a:pt x="209" y="117"/>
                </a:lnTo>
                <a:lnTo>
                  <a:pt x="209" y="117"/>
                </a:lnTo>
                <a:lnTo>
                  <a:pt x="210" y="119"/>
                </a:lnTo>
                <a:lnTo>
                  <a:pt x="210" y="119"/>
                </a:lnTo>
                <a:lnTo>
                  <a:pt x="220" y="120"/>
                </a:lnTo>
                <a:lnTo>
                  <a:pt x="220" y="120"/>
                </a:lnTo>
                <a:lnTo>
                  <a:pt x="228" y="125"/>
                </a:lnTo>
                <a:lnTo>
                  <a:pt x="228" y="125"/>
                </a:lnTo>
                <a:lnTo>
                  <a:pt x="231" y="127"/>
                </a:lnTo>
                <a:lnTo>
                  <a:pt x="231" y="127"/>
                </a:lnTo>
                <a:lnTo>
                  <a:pt x="234" y="131"/>
                </a:lnTo>
                <a:lnTo>
                  <a:pt x="234" y="138"/>
                </a:lnTo>
                <a:lnTo>
                  <a:pt x="234" y="138"/>
                </a:lnTo>
                <a:lnTo>
                  <a:pt x="232" y="146"/>
                </a:lnTo>
                <a:lnTo>
                  <a:pt x="232" y="146"/>
                </a:lnTo>
                <a:lnTo>
                  <a:pt x="229" y="150"/>
                </a:lnTo>
                <a:lnTo>
                  <a:pt x="224" y="152"/>
                </a:lnTo>
                <a:lnTo>
                  <a:pt x="224" y="152"/>
                </a:lnTo>
                <a:lnTo>
                  <a:pt x="220" y="153"/>
                </a:lnTo>
                <a:lnTo>
                  <a:pt x="215" y="153"/>
                </a:lnTo>
                <a:lnTo>
                  <a:pt x="215" y="153"/>
                </a:lnTo>
                <a:lnTo>
                  <a:pt x="204" y="152"/>
                </a:lnTo>
                <a:lnTo>
                  <a:pt x="204" y="152"/>
                </a:lnTo>
                <a:lnTo>
                  <a:pt x="202" y="152"/>
                </a:lnTo>
                <a:lnTo>
                  <a:pt x="202" y="152"/>
                </a:lnTo>
                <a:lnTo>
                  <a:pt x="202" y="160"/>
                </a:lnTo>
                <a:lnTo>
                  <a:pt x="202" y="160"/>
                </a:lnTo>
                <a:lnTo>
                  <a:pt x="201" y="166"/>
                </a:lnTo>
                <a:lnTo>
                  <a:pt x="201" y="171"/>
                </a:lnTo>
                <a:lnTo>
                  <a:pt x="201" y="171"/>
                </a:lnTo>
                <a:lnTo>
                  <a:pt x="199" y="174"/>
                </a:lnTo>
                <a:lnTo>
                  <a:pt x="196" y="177"/>
                </a:lnTo>
                <a:lnTo>
                  <a:pt x="196" y="177"/>
                </a:lnTo>
                <a:lnTo>
                  <a:pt x="193" y="179"/>
                </a:lnTo>
                <a:lnTo>
                  <a:pt x="190" y="179"/>
                </a:lnTo>
                <a:lnTo>
                  <a:pt x="190" y="179"/>
                </a:lnTo>
                <a:lnTo>
                  <a:pt x="187" y="177"/>
                </a:lnTo>
                <a:lnTo>
                  <a:pt x="185" y="176"/>
                </a:lnTo>
                <a:lnTo>
                  <a:pt x="185" y="176"/>
                </a:lnTo>
                <a:lnTo>
                  <a:pt x="182" y="172"/>
                </a:lnTo>
                <a:lnTo>
                  <a:pt x="182" y="172"/>
                </a:lnTo>
                <a:lnTo>
                  <a:pt x="177" y="166"/>
                </a:lnTo>
                <a:lnTo>
                  <a:pt x="177" y="166"/>
                </a:lnTo>
                <a:lnTo>
                  <a:pt x="176" y="165"/>
                </a:lnTo>
                <a:lnTo>
                  <a:pt x="176" y="165"/>
                </a:lnTo>
                <a:lnTo>
                  <a:pt x="174" y="155"/>
                </a:lnTo>
                <a:lnTo>
                  <a:pt x="174" y="155"/>
                </a:lnTo>
                <a:lnTo>
                  <a:pt x="172" y="152"/>
                </a:lnTo>
                <a:lnTo>
                  <a:pt x="172" y="152"/>
                </a:lnTo>
                <a:lnTo>
                  <a:pt x="171" y="150"/>
                </a:lnTo>
                <a:lnTo>
                  <a:pt x="171" y="150"/>
                </a:lnTo>
                <a:lnTo>
                  <a:pt x="171" y="149"/>
                </a:lnTo>
                <a:lnTo>
                  <a:pt x="171" y="149"/>
                </a:lnTo>
                <a:lnTo>
                  <a:pt x="164" y="142"/>
                </a:lnTo>
                <a:lnTo>
                  <a:pt x="164" y="142"/>
                </a:lnTo>
                <a:lnTo>
                  <a:pt x="155" y="136"/>
                </a:lnTo>
                <a:lnTo>
                  <a:pt x="147" y="130"/>
                </a:lnTo>
                <a:lnTo>
                  <a:pt x="147" y="130"/>
                </a:lnTo>
                <a:lnTo>
                  <a:pt x="130" y="119"/>
                </a:lnTo>
                <a:lnTo>
                  <a:pt x="130" y="119"/>
                </a:lnTo>
                <a:lnTo>
                  <a:pt x="128" y="119"/>
                </a:lnTo>
                <a:lnTo>
                  <a:pt x="128" y="119"/>
                </a:lnTo>
                <a:lnTo>
                  <a:pt x="127" y="119"/>
                </a:lnTo>
                <a:lnTo>
                  <a:pt x="127" y="119"/>
                </a:lnTo>
                <a:lnTo>
                  <a:pt x="119" y="125"/>
                </a:lnTo>
                <a:lnTo>
                  <a:pt x="119" y="125"/>
                </a:lnTo>
                <a:lnTo>
                  <a:pt x="116" y="127"/>
                </a:lnTo>
                <a:lnTo>
                  <a:pt x="116" y="127"/>
                </a:lnTo>
                <a:lnTo>
                  <a:pt x="105" y="133"/>
                </a:lnTo>
                <a:lnTo>
                  <a:pt x="105" y="133"/>
                </a:lnTo>
                <a:lnTo>
                  <a:pt x="95" y="139"/>
                </a:lnTo>
                <a:lnTo>
                  <a:pt x="86" y="142"/>
                </a:lnTo>
                <a:lnTo>
                  <a:pt x="86" y="142"/>
                </a:lnTo>
                <a:lnTo>
                  <a:pt x="84" y="144"/>
                </a:lnTo>
                <a:lnTo>
                  <a:pt x="84" y="144"/>
                </a:lnTo>
                <a:lnTo>
                  <a:pt x="82" y="149"/>
                </a:lnTo>
                <a:lnTo>
                  <a:pt x="82" y="149"/>
                </a:lnTo>
                <a:lnTo>
                  <a:pt x="76" y="161"/>
                </a:lnTo>
                <a:lnTo>
                  <a:pt x="76" y="161"/>
                </a:lnTo>
                <a:lnTo>
                  <a:pt x="73" y="168"/>
                </a:lnTo>
                <a:lnTo>
                  <a:pt x="68" y="174"/>
                </a:lnTo>
                <a:lnTo>
                  <a:pt x="68" y="174"/>
                </a:lnTo>
                <a:lnTo>
                  <a:pt x="67" y="174"/>
                </a:lnTo>
                <a:lnTo>
                  <a:pt x="67" y="174"/>
                </a:lnTo>
                <a:lnTo>
                  <a:pt x="62" y="176"/>
                </a:lnTo>
                <a:lnTo>
                  <a:pt x="57" y="176"/>
                </a:lnTo>
                <a:lnTo>
                  <a:pt x="57" y="176"/>
                </a:lnTo>
                <a:lnTo>
                  <a:pt x="52" y="176"/>
                </a:lnTo>
                <a:lnTo>
                  <a:pt x="52" y="176"/>
                </a:lnTo>
                <a:lnTo>
                  <a:pt x="48" y="176"/>
                </a:lnTo>
                <a:lnTo>
                  <a:pt x="43" y="172"/>
                </a:lnTo>
                <a:lnTo>
                  <a:pt x="43" y="172"/>
                </a:lnTo>
                <a:lnTo>
                  <a:pt x="41" y="172"/>
                </a:lnTo>
                <a:lnTo>
                  <a:pt x="41" y="172"/>
                </a:lnTo>
                <a:lnTo>
                  <a:pt x="37" y="168"/>
                </a:lnTo>
                <a:lnTo>
                  <a:pt x="37" y="168"/>
                </a:lnTo>
                <a:lnTo>
                  <a:pt x="35" y="165"/>
                </a:lnTo>
                <a:lnTo>
                  <a:pt x="35" y="161"/>
                </a:lnTo>
                <a:lnTo>
                  <a:pt x="35" y="161"/>
                </a:lnTo>
                <a:lnTo>
                  <a:pt x="37" y="157"/>
                </a:lnTo>
                <a:lnTo>
                  <a:pt x="38" y="152"/>
                </a:lnTo>
                <a:lnTo>
                  <a:pt x="38" y="152"/>
                </a:lnTo>
                <a:lnTo>
                  <a:pt x="40" y="152"/>
                </a:lnTo>
                <a:lnTo>
                  <a:pt x="40" y="152"/>
                </a:lnTo>
                <a:lnTo>
                  <a:pt x="40" y="152"/>
                </a:lnTo>
                <a:lnTo>
                  <a:pt x="40" y="152"/>
                </a:lnTo>
                <a:lnTo>
                  <a:pt x="35" y="152"/>
                </a:lnTo>
                <a:lnTo>
                  <a:pt x="35" y="152"/>
                </a:lnTo>
                <a:lnTo>
                  <a:pt x="29" y="152"/>
                </a:lnTo>
                <a:lnTo>
                  <a:pt x="22" y="150"/>
                </a:lnTo>
                <a:lnTo>
                  <a:pt x="22" y="150"/>
                </a:lnTo>
                <a:lnTo>
                  <a:pt x="21" y="149"/>
                </a:lnTo>
                <a:lnTo>
                  <a:pt x="21" y="149"/>
                </a:lnTo>
                <a:lnTo>
                  <a:pt x="18" y="147"/>
                </a:lnTo>
                <a:lnTo>
                  <a:pt x="15" y="144"/>
                </a:lnTo>
                <a:lnTo>
                  <a:pt x="15" y="139"/>
                </a:lnTo>
                <a:lnTo>
                  <a:pt x="15" y="136"/>
                </a:lnTo>
                <a:lnTo>
                  <a:pt x="15" y="136"/>
                </a:lnTo>
                <a:lnTo>
                  <a:pt x="16" y="130"/>
                </a:lnTo>
                <a:lnTo>
                  <a:pt x="19" y="123"/>
                </a:lnTo>
                <a:lnTo>
                  <a:pt x="19" y="123"/>
                </a:lnTo>
                <a:lnTo>
                  <a:pt x="24" y="120"/>
                </a:lnTo>
                <a:lnTo>
                  <a:pt x="30" y="119"/>
                </a:lnTo>
                <a:lnTo>
                  <a:pt x="30" y="119"/>
                </a:lnTo>
                <a:lnTo>
                  <a:pt x="34" y="119"/>
                </a:lnTo>
                <a:lnTo>
                  <a:pt x="34" y="119"/>
                </a:lnTo>
                <a:lnTo>
                  <a:pt x="38" y="117"/>
                </a:lnTo>
                <a:lnTo>
                  <a:pt x="38" y="117"/>
                </a:lnTo>
                <a:lnTo>
                  <a:pt x="46" y="119"/>
                </a:lnTo>
                <a:lnTo>
                  <a:pt x="46" y="119"/>
                </a:lnTo>
                <a:lnTo>
                  <a:pt x="52" y="120"/>
                </a:lnTo>
                <a:lnTo>
                  <a:pt x="52" y="120"/>
                </a:lnTo>
                <a:lnTo>
                  <a:pt x="54" y="120"/>
                </a:lnTo>
                <a:lnTo>
                  <a:pt x="54" y="120"/>
                </a:lnTo>
                <a:lnTo>
                  <a:pt x="54" y="120"/>
                </a:lnTo>
                <a:lnTo>
                  <a:pt x="54" y="120"/>
                </a:lnTo>
                <a:lnTo>
                  <a:pt x="56" y="122"/>
                </a:lnTo>
                <a:lnTo>
                  <a:pt x="57" y="120"/>
                </a:lnTo>
                <a:lnTo>
                  <a:pt x="57" y="120"/>
                </a:lnTo>
                <a:lnTo>
                  <a:pt x="65" y="117"/>
                </a:lnTo>
                <a:lnTo>
                  <a:pt x="65" y="117"/>
                </a:lnTo>
                <a:lnTo>
                  <a:pt x="93" y="100"/>
                </a:lnTo>
                <a:lnTo>
                  <a:pt x="93" y="100"/>
                </a:lnTo>
                <a:lnTo>
                  <a:pt x="97" y="97"/>
                </a:lnTo>
                <a:lnTo>
                  <a:pt x="97" y="97"/>
                </a:lnTo>
                <a:lnTo>
                  <a:pt x="97" y="97"/>
                </a:lnTo>
                <a:lnTo>
                  <a:pt x="97" y="97"/>
                </a:lnTo>
                <a:lnTo>
                  <a:pt x="84" y="89"/>
                </a:lnTo>
                <a:lnTo>
                  <a:pt x="71" y="81"/>
                </a:lnTo>
                <a:lnTo>
                  <a:pt x="71" y="81"/>
                </a:lnTo>
                <a:lnTo>
                  <a:pt x="54" y="71"/>
                </a:lnTo>
                <a:lnTo>
                  <a:pt x="54" y="71"/>
                </a:lnTo>
                <a:lnTo>
                  <a:pt x="49" y="70"/>
                </a:lnTo>
                <a:lnTo>
                  <a:pt x="49" y="70"/>
                </a:lnTo>
                <a:lnTo>
                  <a:pt x="48" y="70"/>
                </a:lnTo>
                <a:lnTo>
                  <a:pt x="48" y="68"/>
                </a:lnTo>
                <a:lnTo>
                  <a:pt x="48" y="68"/>
                </a:lnTo>
                <a:lnTo>
                  <a:pt x="48" y="65"/>
                </a:lnTo>
                <a:lnTo>
                  <a:pt x="48" y="65"/>
                </a:lnTo>
                <a:lnTo>
                  <a:pt x="46" y="65"/>
                </a:lnTo>
                <a:lnTo>
                  <a:pt x="46" y="65"/>
                </a:lnTo>
                <a:lnTo>
                  <a:pt x="30" y="65"/>
                </a:lnTo>
                <a:lnTo>
                  <a:pt x="30" y="65"/>
                </a:lnTo>
                <a:lnTo>
                  <a:pt x="21" y="65"/>
                </a:lnTo>
                <a:lnTo>
                  <a:pt x="11" y="64"/>
                </a:lnTo>
                <a:lnTo>
                  <a:pt x="11" y="64"/>
                </a:lnTo>
                <a:lnTo>
                  <a:pt x="8" y="64"/>
                </a:lnTo>
                <a:lnTo>
                  <a:pt x="5" y="60"/>
                </a:lnTo>
                <a:lnTo>
                  <a:pt x="5" y="60"/>
                </a:lnTo>
                <a:lnTo>
                  <a:pt x="2" y="57"/>
                </a:lnTo>
                <a:lnTo>
                  <a:pt x="0" y="53"/>
                </a:lnTo>
                <a:lnTo>
                  <a:pt x="0" y="53"/>
                </a:lnTo>
                <a:lnTo>
                  <a:pt x="2" y="46"/>
                </a:lnTo>
                <a:lnTo>
                  <a:pt x="2" y="46"/>
                </a:lnTo>
                <a:lnTo>
                  <a:pt x="5" y="41"/>
                </a:lnTo>
                <a:lnTo>
                  <a:pt x="10" y="38"/>
                </a:lnTo>
                <a:lnTo>
                  <a:pt x="10" y="38"/>
                </a:lnTo>
                <a:lnTo>
                  <a:pt x="18" y="37"/>
                </a:lnTo>
                <a:lnTo>
                  <a:pt x="18" y="37"/>
                </a:lnTo>
                <a:lnTo>
                  <a:pt x="18" y="37"/>
                </a:lnTo>
                <a:lnTo>
                  <a:pt x="18" y="37"/>
                </a:lnTo>
                <a:lnTo>
                  <a:pt x="16" y="35"/>
                </a:lnTo>
                <a:lnTo>
                  <a:pt x="16" y="35"/>
                </a:lnTo>
                <a:lnTo>
                  <a:pt x="11" y="34"/>
                </a:lnTo>
                <a:lnTo>
                  <a:pt x="7" y="29"/>
                </a:lnTo>
                <a:lnTo>
                  <a:pt x="7" y="29"/>
                </a:lnTo>
                <a:lnTo>
                  <a:pt x="5" y="27"/>
                </a:lnTo>
                <a:lnTo>
                  <a:pt x="5" y="24"/>
                </a:lnTo>
                <a:lnTo>
                  <a:pt x="5" y="24"/>
                </a:lnTo>
                <a:lnTo>
                  <a:pt x="7" y="16"/>
                </a:lnTo>
                <a:lnTo>
                  <a:pt x="7" y="16"/>
                </a:lnTo>
                <a:lnTo>
                  <a:pt x="8" y="12"/>
                </a:lnTo>
                <a:lnTo>
                  <a:pt x="11" y="8"/>
                </a:lnTo>
                <a:lnTo>
                  <a:pt x="11" y="8"/>
                </a:lnTo>
                <a:lnTo>
                  <a:pt x="19" y="4"/>
                </a:lnTo>
                <a:lnTo>
                  <a:pt x="19" y="4"/>
                </a:lnTo>
                <a:lnTo>
                  <a:pt x="21" y="4"/>
                </a:lnTo>
                <a:lnTo>
                  <a:pt x="21" y="4"/>
                </a:lnTo>
                <a:lnTo>
                  <a:pt x="22" y="2"/>
                </a:lnTo>
                <a:lnTo>
                  <a:pt x="22" y="2"/>
                </a:lnTo>
                <a:lnTo>
                  <a:pt x="26" y="4"/>
                </a:lnTo>
                <a:lnTo>
                  <a:pt x="26" y="4"/>
                </a:lnTo>
                <a:lnTo>
                  <a:pt x="27" y="4"/>
                </a:lnTo>
                <a:lnTo>
                  <a:pt x="27" y="4"/>
                </a:lnTo>
                <a:lnTo>
                  <a:pt x="32" y="5"/>
                </a:lnTo>
                <a:lnTo>
                  <a:pt x="32" y="5"/>
                </a:lnTo>
                <a:lnTo>
                  <a:pt x="37" y="7"/>
                </a:lnTo>
                <a:lnTo>
                  <a:pt x="41" y="10"/>
                </a:lnTo>
                <a:lnTo>
                  <a:pt x="45" y="15"/>
                </a:lnTo>
                <a:lnTo>
                  <a:pt x="48" y="19"/>
                </a:lnTo>
                <a:lnTo>
                  <a:pt x="48" y="19"/>
                </a:lnTo>
                <a:lnTo>
                  <a:pt x="51" y="27"/>
                </a:lnTo>
                <a:lnTo>
                  <a:pt x="51" y="27"/>
                </a:lnTo>
                <a:lnTo>
                  <a:pt x="52" y="30"/>
                </a:lnTo>
                <a:lnTo>
                  <a:pt x="52" y="30"/>
                </a:lnTo>
                <a:lnTo>
                  <a:pt x="62" y="35"/>
                </a:lnTo>
                <a:lnTo>
                  <a:pt x="62" y="35"/>
                </a:lnTo>
                <a:lnTo>
                  <a:pt x="75" y="43"/>
                </a:lnTo>
                <a:lnTo>
                  <a:pt x="75" y="43"/>
                </a:lnTo>
                <a:lnTo>
                  <a:pt x="81" y="46"/>
                </a:lnTo>
                <a:lnTo>
                  <a:pt x="81" y="46"/>
                </a:lnTo>
                <a:lnTo>
                  <a:pt x="87" y="51"/>
                </a:lnTo>
                <a:lnTo>
                  <a:pt x="87" y="51"/>
                </a:lnTo>
                <a:lnTo>
                  <a:pt x="116" y="65"/>
                </a:lnTo>
                <a:lnTo>
                  <a:pt x="116" y="65"/>
                </a:lnTo>
                <a:lnTo>
                  <a:pt x="136" y="76"/>
                </a:lnTo>
                <a:lnTo>
                  <a:pt x="136" y="76"/>
                </a:lnTo>
                <a:lnTo>
                  <a:pt x="138" y="76"/>
                </a:lnTo>
                <a:lnTo>
                  <a:pt x="138" y="76"/>
                </a:lnTo>
                <a:lnTo>
                  <a:pt x="164" y="64"/>
                </a:lnTo>
                <a:lnTo>
                  <a:pt x="164" y="64"/>
                </a:lnTo>
                <a:lnTo>
                  <a:pt x="174" y="57"/>
                </a:lnTo>
                <a:lnTo>
                  <a:pt x="174" y="57"/>
                </a:lnTo>
                <a:lnTo>
                  <a:pt x="190" y="46"/>
                </a:lnTo>
                <a:lnTo>
                  <a:pt x="190" y="46"/>
                </a:lnTo>
                <a:lnTo>
                  <a:pt x="194" y="43"/>
                </a:lnTo>
                <a:lnTo>
                  <a:pt x="194" y="43"/>
                </a:lnTo>
                <a:lnTo>
                  <a:pt x="194" y="41"/>
                </a:lnTo>
                <a:lnTo>
                  <a:pt x="194" y="41"/>
                </a:lnTo>
                <a:lnTo>
                  <a:pt x="193" y="30"/>
                </a:lnTo>
                <a:lnTo>
                  <a:pt x="193" y="30"/>
                </a:lnTo>
                <a:lnTo>
                  <a:pt x="193" y="26"/>
                </a:lnTo>
                <a:lnTo>
                  <a:pt x="193" y="26"/>
                </a:lnTo>
                <a:lnTo>
                  <a:pt x="194" y="21"/>
                </a:lnTo>
                <a:lnTo>
                  <a:pt x="194" y="21"/>
                </a:lnTo>
                <a:lnTo>
                  <a:pt x="201" y="13"/>
                </a:lnTo>
                <a:lnTo>
                  <a:pt x="201" y="13"/>
                </a:lnTo>
                <a:lnTo>
                  <a:pt x="205" y="8"/>
                </a:lnTo>
                <a:lnTo>
                  <a:pt x="205" y="8"/>
                </a:lnTo>
                <a:lnTo>
                  <a:pt x="207" y="7"/>
                </a:lnTo>
                <a:lnTo>
                  <a:pt x="207" y="7"/>
                </a:lnTo>
                <a:lnTo>
                  <a:pt x="215" y="2"/>
                </a:lnTo>
                <a:lnTo>
                  <a:pt x="215" y="2"/>
                </a:lnTo>
                <a:lnTo>
                  <a:pt x="220" y="0"/>
                </a:lnTo>
                <a:lnTo>
                  <a:pt x="220" y="0"/>
                </a:lnTo>
                <a:lnTo>
                  <a:pt x="223" y="0"/>
                </a:lnTo>
                <a:lnTo>
                  <a:pt x="223" y="0"/>
                </a:lnTo>
                <a:lnTo>
                  <a:pt x="228" y="2"/>
                </a:lnTo>
                <a:lnTo>
                  <a:pt x="229" y="5"/>
                </a:lnTo>
                <a:lnTo>
                  <a:pt x="229" y="5"/>
                </a:lnTo>
                <a:lnTo>
                  <a:pt x="231" y="10"/>
                </a:lnTo>
                <a:lnTo>
                  <a:pt x="231" y="10"/>
                </a:lnTo>
                <a:lnTo>
                  <a:pt x="231" y="16"/>
                </a:lnTo>
                <a:lnTo>
                  <a:pt x="228" y="23"/>
                </a:lnTo>
                <a:lnTo>
                  <a:pt x="228" y="23"/>
                </a:lnTo>
                <a:lnTo>
                  <a:pt x="223" y="30"/>
                </a:lnTo>
                <a:lnTo>
                  <a:pt x="223" y="30"/>
                </a:lnTo>
                <a:close/>
                <a:moveTo>
                  <a:pt x="79" y="56"/>
                </a:moveTo>
                <a:lnTo>
                  <a:pt x="79" y="56"/>
                </a:lnTo>
                <a:lnTo>
                  <a:pt x="79" y="56"/>
                </a:lnTo>
                <a:lnTo>
                  <a:pt x="76" y="57"/>
                </a:lnTo>
                <a:lnTo>
                  <a:pt x="76" y="57"/>
                </a:lnTo>
                <a:lnTo>
                  <a:pt x="79" y="62"/>
                </a:lnTo>
                <a:lnTo>
                  <a:pt x="79" y="62"/>
                </a:lnTo>
                <a:lnTo>
                  <a:pt x="81" y="60"/>
                </a:lnTo>
                <a:lnTo>
                  <a:pt x="81" y="60"/>
                </a:lnTo>
                <a:lnTo>
                  <a:pt x="81" y="57"/>
                </a:lnTo>
                <a:lnTo>
                  <a:pt x="81" y="57"/>
                </a:lnTo>
                <a:lnTo>
                  <a:pt x="79" y="56"/>
                </a:lnTo>
                <a:lnTo>
                  <a:pt x="79" y="56"/>
                </a:lnTo>
                <a:lnTo>
                  <a:pt x="81" y="54"/>
                </a:lnTo>
                <a:lnTo>
                  <a:pt x="81" y="54"/>
                </a:lnTo>
                <a:lnTo>
                  <a:pt x="79" y="53"/>
                </a:lnTo>
                <a:lnTo>
                  <a:pt x="79" y="53"/>
                </a:lnTo>
                <a:lnTo>
                  <a:pt x="79" y="56"/>
                </a:lnTo>
                <a:lnTo>
                  <a:pt x="79" y="56"/>
                </a:lnTo>
                <a:close/>
                <a:moveTo>
                  <a:pt x="176" y="149"/>
                </a:moveTo>
                <a:lnTo>
                  <a:pt x="176" y="149"/>
                </a:lnTo>
                <a:lnTo>
                  <a:pt x="176" y="149"/>
                </a:lnTo>
                <a:lnTo>
                  <a:pt x="176" y="149"/>
                </a:lnTo>
                <a:lnTo>
                  <a:pt x="179" y="150"/>
                </a:lnTo>
                <a:lnTo>
                  <a:pt x="179" y="150"/>
                </a:lnTo>
                <a:lnTo>
                  <a:pt x="179" y="152"/>
                </a:lnTo>
                <a:lnTo>
                  <a:pt x="179" y="152"/>
                </a:lnTo>
                <a:lnTo>
                  <a:pt x="179" y="157"/>
                </a:lnTo>
                <a:lnTo>
                  <a:pt x="179" y="157"/>
                </a:lnTo>
                <a:lnTo>
                  <a:pt x="180" y="163"/>
                </a:lnTo>
                <a:lnTo>
                  <a:pt x="180" y="163"/>
                </a:lnTo>
                <a:lnTo>
                  <a:pt x="183" y="168"/>
                </a:lnTo>
                <a:lnTo>
                  <a:pt x="183" y="168"/>
                </a:lnTo>
                <a:lnTo>
                  <a:pt x="187" y="172"/>
                </a:lnTo>
                <a:lnTo>
                  <a:pt x="191" y="174"/>
                </a:lnTo>
                <a:lnTo>
                  <a:pt x="191" y="174"/>
                </a:lnTo>
                <a:lnTo>
                  <a:pt x="194" y="174"/>
                </a:lnTo>
                <a:lnTo>
                  <a:pt x="194" y="174"/>
                </a:lnTo>
                <a:lnTo>
                  <a:pt x="196" y="171"/>
                </a:lnTo>
                <a:lnTo>
                  <a:pt x="196" y="171"/>
                </a:lnTo>
                <a:lnTo>
                  <a:pt x="198" y="163"/>
                </a:lnTo>
                <a:lnTo>
                  <a:pt x="198" y="163"/>
                </a:lnTo>
                <a:lnTo>
                  <a:pt x="198" y="153"/>
                </a:lnTo>
                <a:lnTo>
                  <a:pt x="198" y="153"/>
                </a:lnTo>
                <a:lnTo>
                  <a:pt x="199" y="152"/>
                </a:lnTo>
                <a:lnTo>
                  <a:pt x="199" y="152"/>
                </a:lnTo>
                <a:lnTo>
                  <a:pt x="199" y="147"/>
                </a:lnTo>
                <a:lnTo>
                  <a:pt x="199" y="147"/>
                </a:lnTo>
                <a:lnTo>
                  <a:pt x="198" y="146"/>
                </a:lnTo>
                <a:lnTo>
                  <a:pt x="198" y="146"/>
                </a:lnTo>
                <a:lnTo>
                  <a:pt x="196" y="133"/>
                </a:lnTo>
                <a:lnTo>
                  <a:pt x="196" y="133"/>
                </a:lnTo>
                <a:lnTo>
                  <a:pt x="194" y="131"/>
                </a:lnTo>
                <a:lnTo>
                  <a:pt x="194" y="131"/>
                </a:lnTo>
                <a:lnTo>
                  <a:pt x="193" y="131"/>
                </a:lnTo>
                <a:lnTo>
                  <a:pt x="193" y="131"/>
                </a:lnTo>
                <a:lnTo>
                  <a:pt x="191" y="139"/>
                </a:lnTo>
                <a:lnTo>
                  <a:pt x="191" y="139"/>
                </a:lnTo>
                <a:lnTo>
                  <a:pt x="194" y="141"/>
                </a:lnTo>
                <a:lnTo>
                  <a:pt x="194" y="142"/>
                </a:lnTo>
                <a:lnTo>
                  <a:pt x="194" y="142"/>
                </a:lnTo>
                <a:lnTo>
                  <a:pt x="194" y="144"/>
                </a:lnTo>
                <a:lnTo>
                  <a:pt x="194" y="144"/>
                </a:lnTo>
                <a:lnTo>
                  <a:pt x="196" y="157"/>
                </a:lnTo>
                <a:lnTo>
                  <a:pt x="196" y="157"/>
                </a:lnTo>
                <a:lnTo>
                  <a:pt x="196" y="166"/>
                </a:lnTo>
                <a:lnTo>
                  <a:pt x="196" y="166"/>
                </a:lnTo>
                <a:lnTo>
                  <a:pt x="194" y="169"/>
                </a:lnTo>
                <a:lnTo>
                  <a:pt x="194" y="169"/>
                </a:lnTo>
                <a:lnTo>
                  <a:pt x="193" y="171"/>
                </a:lnTo>
                <a:lnTo>
                  <a:pt x="190" y="171"/>
                </a:lnTo>
                <a:lnTo>
                  <a:pt x="190" y="171"/>
                </a:lnTo>
                <a:lnTo>
                  <a:pt x="187" y="168"/>
                </a:lnTo>
                <a:lnTo>
                  <a:pt x="187" y="168"/>
                </a:lnTo>
                <a:lnTo>
                  <a:pt x="183" y="160"/>
                </a:lnTo>
                <a:lnTo>
                  <a:pt x="183" y="160"/>
                </a:lnTo>
                <a:lnTo>
                  <a:pt x="180" y="152"/>
                </a:lnTo>
                <a:lnTo>
                  <a:pt x="180" y="152"/>
                </a:lnTo>
                <a:lnTo>
                  <a:pt x="180" y="150"/>
                </a:lnTo>
                <a:lnTo>
                  <a:pt x="180" y="150"/>
                </a:lnTo>
                <a:lnTo>
                  <a:pt x="180" y="150"/>
                </a:lnTo>
                <a:lnTo>
                  <a:pt x="179" y="149"/>
                </a:lnTo>
                <a:lnTo>
                  <a:pt x="179" y="149"/>
                </a:lnTo>
                <a:lnTo>
                  <a:pt x="177" y="147"/>
                </a:lnTo>
                <a:lnTo>
                  <a:pt x="177" y="147"/>
                </a:lnTo>
                <a:lnTo>
                  <a:pt x="176" y="147"/>
                </a:lnTo>
                <a:lnTo>
                  <a:pt x="176" y="147"/>
                </a:lnTo>
                <a:lnTo>
                  <a:pt x="176" y="149"/>
                </a:lnTo>
                <a:lnTo>
                  <a:pt x="176" y="149"/>
                </a:lnTo>
                <a:close/>
                <a:moveTo>
                  <a:pt x="155" y="128"/>
                </a:moveTo>
                <a:lnTo>
                  <a:pt x="155" y="128"/>
                </a:lnTo>
                <a:lnTo>
                  <a:pt x="153" y="127"/>
                </a:lnTo>
                <a:lnTo>
                  <a:pt x="153" y="127"/>
                </a:lnTo>
                <a:lnTo>
                  <a:pt x="150" y="122"/>
                </a:lnTo>
                <a:lnTo>
                  <a:pt x="150" y="122"/>
                </a:lnTo>
                <a:lnTo>
                  <a:pt x="147" y="119"/>
                </a:lnTo>
                <a:lnTo>
                  <a:pt x="147" y="119"/>
                </a:lnTo>
                <a:lnTo>
                  <a:pt x="147" y="120"/>
                </a:lnTo>
                <a:lnTo>
                  <a:pt x="147" y="120"/>
                </a:lnTo>
                <a:lnTo>
                  <a:pt x="146" y="120"/>
                </a:lnTo>
                <a:lnTo>
                  <a:pt x="144" y="120"/>
                </a:lnTo>
                <a:lnTo>
                  <a:pt x="144" y="120"/>
                </a:lnTo>
                <a:lnTo>
                  <a:pt x="142" y="119"/>
                </a:lnTo>
                <a:lnTo>
                  <a:pt x="142" y="119"/>
                </a:lnTo>
                <a:lnTo>
                  <a:pt x="141" y="116"/>
                </a:lnTo>
                <a:lnTo>
                  <a:pt x="141" y="116"/>
                </a:lnTo>
                <a:lnTo>
                  <a:pt x="141" y="114"/>
                </a:lnTo>
                <a:lnTo>
                  <a:pt x="141" y="114"/>
                </a:lnTo>
                <a:lnTo>
                  <a:pt x="139" y="112"/>
                </a:lnTo>
                <a:lnTo>
                  <a:pt x="139" y="112"/>
                </a:lnTo>
                <a:lnTo>
                  <a:pt x="134" y="116"/>
                </a:lnTo>
                <a:lnTo>
                  <a:pt x="134" y="116"/>
                </a:lnTo>
                <a:lnTo>
                  <a:pt x="155" y="128"/>
                </a:lnTo>
                <a:lnTo>
                  <a:pt x="155" y="128"/>
                </a:lnTo>
                <a:close/>
                <a:moveTo>
                  <a:pt x="45" y="29"/>
                </a:moveTo>
                <a:lnTo>
                  <a:pt x="45" y="29"/>
                </a:lnTo>
                <a:lnTo>
                  <a:pt x="45" y="29"/>
                </a:lnTo>
                <a:lnTo>
                  <a:pt x="45" y="29"/>
                </a:lnTo>
                <a:lnTo>
                  <a:pt x="45" y="27"/>
                </a:lnTo>
                <a:lnTo>
                  <a:pt x="45" y="27"/>
                </a:lnTo>
                <a:lnTo>
                  <a:pt x="41" y="19"/>
                </a:lnTo>
                <a:lnTo>
                  <a:pt x="37" y="13"/>
                </a:lnTo>
                <a:lnTo>
                  <a:pt x="37" y="13"/>
                </a:lnTo>
                <a:lnTo>
                  <a:pt x="34" y="12"/>
                </a:lnTo>
                <a:lnTo>
                  <a:pt x="30" y="10"/>
                </a:lnTo>
                <a:lnTo>
                  <a:pt x="30" y="10"/>
                </a:lnTo>
                <a:lnTo>
                  <a:pt x="24" y="8"/>
                </a:lnTo>
                <a:lnTo>
                  <a:pt x="24" y="8"/>
                </a:lnTo>
                <a:lnTo>
                  <a:pt x="22" y="8"/>
                </a:lnTo>
                <a:lnTo>
                  <a:pt x="21" y="10"/>
                </a:lnTo>
                <a:lnTo>
                  <a:pt x="21" y="10"/>
                </a:lnTo>
                <a:lnTo>
                  <a:pt x="22" y="10"/>
                </a:lnTo>
                <a:lnTo>
                  <a:pt x="22" y="10"/>
                </a:lnTo>
                <a:lnTo>
                  <a:pt x="27" y="10"/>
                </a:lnTo>
                <a:lnTo>
                  <a:pt x="30" y="12"/>
                </a:lnTo>
                <a:lnTo>
                  <a:pt x="30" y="12"/>
                </a:lnTo>
                <a:lnTo>
                  <a:pt x="32" y="12"/>
                </a:lnTo>
                <a:lnTo>
                  <a:pt x="32" y="12"/>
                </a:lnTo>
                <a:lnTo>
                  <a:pt x="34" y="13"/>
                </a:lnTo>
                <a:lnTo>
                  <a:pt x="34" y="13"/>
                </a:lnTo>
                <a:lnTo>
                  <a:pt x="34" y="13"/>
                </a:lnTo>
                <a:lnTo>
                  <a:pt x="34" y="13"/>
                </a:lnTo>
                <a:lnTo>
                  <a:pt x="40" y="19"/>
                </a:lnTo>
                <a:lnTo>
                  <a:pt x="40" y="19"/>
                </a:lnTo>
                <a:lnTo>
                  <a:pt x="41" y="23"/>
                </a:lnTo>
                <a:lnTo>
                  <a:pt x="41" y="23"/>
                </a:lnTo>
                <a:lnTo>
                  <a:pt x="45" y="27"/>
                </a:lnTo>
                <a:lnTo>
                  <a:pt x="45" y="27"/>
                </a:lnTo>
                <a:lnTo>
                  <a:pt x="45" y="29"/>
                </a:lnTo>
                <a:lnTo>
                  <a:pt x="45" y="29"/>
                </a:lnTo>
                <a:close/>
                <a:moveTo>
                  <a:pt x="18" y="136"/>
                </a:moveTo>
                <a:lnTo>
                  <a:pt x="18" y="136"/>
                </a:lnTo>
                <a:lnTo>
                  <a:pt x="18" y="136"/>
                </a:lnTo>
                <a:lnTo>
                  <a:pt x="18" y="136"/>
                </a:lnTo>
                <a:lnTo>
                  <a:pt x="18" y="142"/>
                </a:lnTo>
                <a:lnTo>
                  <a:pt x="19" y="146"/>
                </a:lnTo>
                <a:lnTo>
                  <a:pt x="22" y="147"/>
                </a:lnTo>
                <a:lnTo>
                  <a:pt x="22" y="147"/>
                </a:lnTo>
                <a:lnTo>
                  <a:pt x="29" y="149"/>
                </a:lnTo>
                <a:lnTo>
                  <a:pt x="29" y="149"/>
                </a:lnTo>
                <a:lnTo>
                  <a:pt x="35" y="149"/>
                </a:lnTo>
                <a:lnTo>
                  <a:pt x="35" y="149"/>
                </a:lnTo>
                <a:lnTo>
                  <a:pt x="29" y="147"/>
                </a:lnTo>
                <a:lnTo>
                  <a:pt x="24" y="144"/>
                </a:lnTo>
                <a:lnTo>
                  <a:pt x="24" y="144"/>
                </a:lnTo>
                <a:lnTo>
                  <a:pt x="22" y="141"/>
                </a:lnTo>
                <a:lnTo>
                  <a:pt x="22" y="141"/>
                </a:lnTo>
                <a:lnTo>
                  <a:pt x="21" y="139"/>
                </a:lnTo>
                <a:lnTo>
                  <a:pt x="21" y="139"/>
                </a:lnTo>
                <a:lnTo>
                  <a:pt x="18" y="136"/>
                </a:lnTo>
                <a:lnTo>
                  <a:pt x="18" y="136"/>
                </a:lnTo>
                <a:close/>
                <a:moveTo>
                  <a:pt x="183" y="146"/>
                </a:moveTo>
                <a:lnTo>
                  <a:pt x="183" y="146"/>
                </a:lnTo>
                <a:lnTo>
                  <a:pt x="183" y="138"/>
                </a:lnTo>
                <a:lnTo>
                  <a:pt x="183" y="138"/>
                </a:lnTo>
                <a:lnTo>
                  <a:pt x="183" y="138"/>
                </a:lnTo>
                <a:lnTo>
                  <a:pt x="183" y="138"/>
                </a:lnTo>
                <a:lnTo>
                  <a:pt x="182" y="127"/>
                </a:lnTo>
                <a:lnTo>
                  <a:pt x="182" y="127"/>
                </a:lnTo>
                <a:lnTo>
                  <a:pt x="180" y="125"/>
                </a:lnTo>
                <a:lnTo>
                  <a:pt x="180" y="125"/>
                </a:lnTo>
                <a:lnTo>
                  <a:pt x="180" y="127"/>
                </a:lnTo>
                <a:lnTo>
                  <a:pt x="180" y="127"/>
                </a:lnTo>
                <a:lnTo>
                  <a:pt x="179" y="141"/>
                </a:lnTo>
                <a:lnTo>
                  <a:pt x="179" y="141"/>
                </a:lnTo>
                <a:lnTo>
                  <a:pt x="180" y="142"/>
                </a:lnTo>
                <a:lnTo>
                  <a:pt x="180" y="142"/>
                </a:lnTo>
                <a:lnTo>
                  <a:pt x="183" y="146"/>
                </a:lnTo>
                <a:lnTo>
                  <a:pt x="183" y="146"/>
                </a:lnTo>
                <a:close/>
                <a:moveTo>
                  <a:pt x="95" y="59"/>
                </a:moveTo>
                <a:lnTo>
                  <a:pt x="95" y="59"/>
                </a:lnTo>
                <a:lnTo>
                  <a:pt x="100" y="62"/>
                </a:lnTo>
                <a:lnTo>
                  <a:pt x="100" y="62"/>
                </a:lnTo>
                <a:lnTo>
                  <a:pt x="119" y="71"/>
                </a:lnTo>
                <a:lnTo>
                  <a:pt x="119" y="71"/>
                </a:lnTo>
                <a:lnTo>
                  <a:pt x="122" y="73"/>
                </a:lnTo>
                <a:lnTo>
                  <a:pt x="122" y="73"/>
                </a:lnTo>
                <a:lnTo>
                  <a:pt x="127" y="76"/>
                </a:lnTo>
                <a:lnTo>
                  <a:pt x="127" y="76"/>
                </a:lnTo>
                <a:lnTo>
                  <a:pt x="128" y="76"/>
                </a:lnTo>
                <a:lnTo>
                  <a:pt x="128" y="76"/>
                </a:lnTo>
                <a:lnTo>
                  <a:pt x="130" y="78"/>
                </a:lnTo>
                <a:lnTo>
                  <a:pt x="130" y="78"/>
                </a:lnTo>
                <a:lnTo>
                  <a:pt x="131" y="79"/>
                </a:lnTo>
                <a:lnTo>
                  <a:pt x="134" y="78"/>
                </a:lnTo>
                <a:lnTo>
                  <a:pt x="134" y="78"/>
                </a:lnTo>
                <a:lnTo>
                  <a:pt x="95" y="59"/>
                </a:lnTo>
                <a:lnTo>
                  <a:pt x="95" y="59"/>
                </a:lnTo>
                <a:close/>
                <a:moveTo>
                  <a:pt x="101" y="100"/>
                </a:moveTo>
                <a:lnTo>
                  <a:pt x="101" y="100"/>
                </a:lnTo>
                <a:lnTo>
                  <a:pt x="100" y="100"/>
                </a:lnTo>
                <a:lnTo>
                  <a:pt x="98" y="100"/>
                </a:lnTo>
                <a:lnTo>
                  <a:pt x="98" y="100"/>
                </a:lnTo>
                <a:lnTo>
                  <a:pt x="98" y="100"/>
                </a:lnTo>
                <a:lnTo>
                  <a:pt x="98" y="100"/>
                </a:lnTo>
                <a:lnTo>
                  <a:pt x="84" y="108"/>
                </a:lnTo>
                <a:lnTo>
                  <a:pt x="84" y="108"/>
                </a:lnTo>
                <a:lnTo>
                  <a:pt x="68" y="117"/>
                </a:lnTo>
                <a:lnTo>
                  <a:pt x="68" y="117"/>
                </a:lnTo>
                <a:lnTo>
                  <a:pt x="67" y="119"/>
                </a:lnTo>
                <a:lnTo>
                  <a:pt x="67" y="119"/>
                </a:lnTo>
                <a:lnTo>
                  <a:pt x="76" y="114"/>
                </a:lnTo>
                <a:lnTo>
                  <a:pt x="76" y="114"/>
                </a:lnTo>
                <a:lnTo>
                  <a:pt x="76" y="114"/>
                </a:lnTo>
                <a:lnTo>
                  <a:pt x="76" y="114"/>
                </a:lnTo>
                <a:lnTo>
                  <a:pt x="81" y="111"/>
                </a:lnTo>
                <a:lnTo>
                  <a:pt x="81" y="111"/>
                </a:lnTo>
                <a:lnTo>
                  <a:pt x="90" y="105"/>
                </a:lnTo>
                <a:lnTo>
                  <a:pt x="100" y="101"/>
                </a:lnTo>
                <a:lnTo>
                  <a:pt x="100" y="101"/>
                </a:lnTo>
                <a:lnTo>
                  <a:pt x="101" y="100"/>
                </a:lnTo>
                <a:lnTo>
                  <a:pt x="101" y="100"/>
                </a:lnTo>
                <a:close/>
                <a:moveTo>
                  <a:pt x="27" y="60"/>
                </a:moveTo>
                <a:lnTo>
                  <a:pt x="27" y="60"/>
                </a:lnTo>
                <a:lnTo>
                  <a:pt x="24" y="62"/>
                </a:lnTo>
                <a:lnTo>
                  <a:pt x="22" y="60"/>
                </a:lnTo>
                <a:lnTo>
                  <a:pt x="22" y="60"/>
                </a:lnTo>
                <a:lnTo>
                  <a:pt x="19" y="59"/>
                </a:lnTo>
                <a:lnTo>
                  <a:pt x="19" y="59"/>
                </a:lnTo>
                <a:lnTo>
                  <a:pt x="19" y="57"/>
                </a:lnTo>
                <a:lnTo>
                  <a:pt x="18" y="59"/>
                </a:lnTo>
                <a:lnTo>
                  <a:pt x="18" y="59"/>
                </a:lnTo>
                <a:lnTo>
                  <a:pt x="15" y="60"/>
                </a:lnTo>
                <a:lnTo>
                  <a:pt x="11" y="59"/>
                </a:lnTo>
                <a:lnTo>
                  <a:pt x="11" y="59"/>
                </a:lnTo>
                <a:lnTo>
                  <a:pt x="8" y="57"/>
                </a:lnTo>
                <a:lnTo>
                  <a:pt x="8" y="57"/>
                </a:lnTo>
                <a:lnTo>
                  <a:pt x="7" y="56"/>
                </a:lnTo>
                <a:lnTo>
                  <a:pt x="7" y="56"/>
                </a:lnTo>
                <a:lnTo>
                  <a:pt x="7" y="57"/>
                </a:lnTo>
                <a:lnTo>
                  <a:pt x="7" y="57"/>
                </a:lnTo>
                <a:lnTo>
                  <a:pt x="8" y="59"/>
                </a:lnTo>
                <a:lnTo>
                  <a:pt x="8" y="59"/>
                </a:lnTo>
                <a:lnTo>
                  <a:pt x="11" y="60"/>
                </a:lnTo>
                <a:lnTo>
                  <a:pt x="15" y="62"/>
                </a:lnTo>
                <a:lnTo>
                  <a:pt x="15" y="62"/>
                </a:lnTo>
                <a:lnTo>
                  <a:pt x="26" y="62"/>
                </a:lnTo>
                <a:lnTo>
                  <a:pt x="26" y="62"/>
                </a:lnTo>
                <a:lnTo>
                  <a:pt x="27" y="62"/>
                </a:lnTo>
                <a:lnTo>
                  <a:pt x="27" y="62"/>
                </a:lnTo>
                <a:lnTo>
                  <a:pt x="27" y="60"/>
                </a:lnTo>
                <a:lnTo>
                  <a:pt x="27" y="60"/>
                </a:lnTo>
                <a:close/>
                <a:moveTo>
                  <a:pt x="147" y="78"/>
                </a:moveTo>
                <a:lnTo>
                  <a:pt x="147" y="78"/>
                </a:lnTo>
                <a:lnTo>
                  <a:pt x="149" y="76"/>
                </a:lnTo>
                <a:lnTo>
                  <a:pt x="149" y="76"/>
                </a:lnTo>
                <a:lnTo>
                  <a:pt x="163" y="67"/>
                </a:lnTo>
                <a:lnTo>
                  <a:pt x="163" y="67"/>
                </a:lnTo>
                <a:lnTo>
                  <a:pt x="164" y="67"/>
                </a:lnTo>
                <a:lnTo>
                  <a:pt x="164" y="67"/>
                </a:lnTo>
                <a:lnTo>
                  <a:pt x="164" y="67"/>
                </a:lnTo>
                <a:lnTo>
                  <a:pt x="164" y="67"/>
                </a:lnTo>
                <a:lnTo>
                  <a:pt x="141" y="78"/>
                </a:lnTo>
                <a:lnTo>
                  <a:pt x="141" y="78"/>
                </a:lnTo>
                <a:lnTo>
                  <a:pt x="142" y="79"/>
                </a:lnTo>
                <a:lnTo>
                  <a:pt x="142" y="79"/>
                </a:lnTo>
                <a:lnTo>
                  <a:pt x="144" y="78"/>
                </a:lnTo>
                <a:lnTo>
                  <a:pt x="147" y="78"/>
                </a:lnTo>
                <a:lnTo>
                  <a:pt x="147" y="78"/>
                </a:lnTo>
                <a:close/>
                <a:moveTo>
                  <a:pt x="86" y="84"/>
                </a:moveTo>
                <a:lnTo>
                  <a:pt x="86" y="84"/>
                </a:lnTo>
                <a:lnTo>
                  <a:pt x="87" y="84"/>
                </a:lnTo>
                <a:lnTo>
                  <a:pt x="87" y="84"/>
                </a:lnTo>
                <a:lnTo>
                  <a:pt x="86" y="79"/>
                </a:lnTo>
                <a:lnTo>
                  <a:pt x="86" y="79"/>
                </a:lnTo>
                <a:lnTo>
                  <a:pt x="84" y="78"/>
                </a:lnTo>
                <a:lnTo>
                  <a:pt x="84" y="78"/>
                </a:lnTo>
                <a:lnTo>
                  <a:pt x="81" y="75"/>
                </a:lnTo>
                <a:lnTo>
                  <a:pt x="81" y="75"/>
                </a:lnTo>
                <a:lnTo>
                  <a:pt x="79" y="79"/>
                </a:lnTo>
                <a:lnTo>
                  <a:pt x="79" y="79"/>
                </a:lnTo>
                <a:lnTo>
                  <a:pt x="81" y="79"/>
                </a:lnTo>
                <a:lnTo>
                  <a:pt x="81" y="79"/>
                </a:lnTo>
                <a:lnTo>
                  <a:pt x="86" y="84"/>
                </a:lnTo>
                <a:lnTo>
                  <a:pt x="86" y="84"/>
                </a:lnTo>
                <a:close/>
                <a:moveTo>
                  <a:pt x="48" y="153"/>
                </a:moveTo>
                <a:lnTo>
                  <a:pt x="48" y="153"/>
                </a:lnTo>
                <a:lnTo>
                  <a:pt x="45" y="157"/>
                </a:lnTo>
                <a:lnTo>
                  <a:pt x="45" y="161"/>
                </a:lnTo>
                <a:lnTo>
                  <a:pt x="46" y="166"/>
                </a:lnTo>
                <a:lnTo>
                  <a:pt x="48" y="169"/>
                </a:lnTo>
                <a:lnTo>
                  <a:pt x="48" y="169"/>
                </a:lnTo>
                <a:lnTo>
                  <a:pt x="48" y="168"/>
                </a:lnTo>
                <a:lnTo>
                  <a:pt x="48" y="168"/>
                </a:lnTo>
                <a:lnTo>
                  <a:pt x="46" y="163"/>
                </a:lnTo>
                <a:lnTo>
                  <a:pt x="46" y="163"/>
                </a:lnTo>
                <a:lnTo>
                  <a:pt x="48" y="158"/>
                </a:lnTo>
                <a:lnTo>
                  <a:pt x="48" y="158"/>
                </a:lnTo>
                <a:lnTo>
                  <a:pt x="48" y="155"/>
                </a:lnTo>
                <a:lnTo>
                  <a:pt x="48" y="153"/>
                </a:lnTo>
                <a:lnTo>
                  <a:pt x="48" y="153"/>
                </a:lnTo>
                <a:close/>
                <a:moveTo>
                  <a:pt x="40" y="27"/>
                </a:moveTo>
                <a:lnTo>
                  <a:pt x="40" y="27"/>
                </a:lnTo>
                <a:lnTo>
                  <a:pt x="40" y="27"/>
                </a:lnTo>
                <a:lnTo>
                  <a:pt x="40" y="27"/>
                </a:lnTo>
                <a:lnTo>
                  <a:pt x="40" y="34"/>
                </a:lnTo>
                <a:lnTo>
                  <a:pt x="40" y="34"/>
                </a:lnTo>
                <a:lnTo>
                  <a:pt x="40" y="34"/>
                </a:lnTo>
                <a:lnTo>
                  <a:pt x="40" y="34"/>
                </a:lnTo>
                <a:lnTo>
                  <a:pt x="43" y="40"/>
                </a:lnTo>
                <a:lnTo>
                  <a:pt x="43" y="40"/>
                </a:lnTo>
                <a:lnTo>
                  <a:pt x="45" y="38"/>
                </a:lnTo>
                <a:lnTo>
                  <a:pt x="45" y="38"/>
                </a:lnTo>
                <a:lnTo>
                  <a:pt x="45" y="32"/>
                </a:lnTo>
                <a:lnTo>
                  <a:pt x="45" y="32"/>
                </a:lnTo>
                <a:lnTo>
                  <a:pt x="45" y="30"/>
                </a:lnTo>
                <a:lnTo>
                  <a:pt x="45" y="30"/>
                </a:lnTo>
                <a:lnTo>
                  <a:pt x="43" y="30"/>
                </a:lnTo>
                <a:lnTo>
                  <a:pt x="41" y="30"/>
                </a:lnTo>
                <a:lnTo>
                  <a:pt x="41" y="30"/>
                </a:lnTo>
                <a:lnTo>
                  <a:pt x="40" y="27"/>
                </a:lnTo>
                <a:lnTo>
                  <a:pt x="40" y="27"/>
                </a:lnTo>
                <a:close/>
                <a:moveTo>
                  <a:pt x="46" y="149"/>
                </a:moveTo>
                <a:lnTo>
                  <a:pt x="46" y="149"/>
                </a:lnTo>
                <a:lnTo>
                  <a:pt x="45" y="149"/>
                </a:lnTo>
                <a:lnTo>
                  <a:pt x="45" y="149"/>
                </a:lnTo>
                <a:lnTo>
                  <a:pt x="43" y="152"/>
                </a:lnTo>
                <a:lnTo>
                  <a:pt x="43" y="152"/>
                </a:lnTo>
                <a:lnTo>
                  <a:pt x="40" y="157"/>
                </a:lnTo>
                <a:lnTo>
                  <a:pt x="38" y="163"/>
                </a:lnTo>
                <a:lnTo>
                  <a:pt x="38" y="163"/>
                </a:lnTo>
                <a:lnTo>
                  <a:pt x="40" y="166"/>
                </a:lnTo>
                <a:lnTo>
                  <a:pt x="40" y="166"/>
                </a:lnTo>
                <a:lnTo>
                  <a:pt x="40" y="166"/>
                </a:lnTo>
                <a:lnTo>
                  <a:pt x="40" y="166"/>
                </a:lnTo>
                <a:lnTo>
                  <a:pt x="40" y="161"/>
                </a:lnTo>
                <a:lnTo>
                  <a:pt x="41" y="157"/>
                </a:lnTo>
                <a:lnTo>
                  <a:pt x="41" y="157"/>
                </a:lnTo>
                <a:lnTo>
                  <a:pt x="46" y="149"/>
                </a:lnTo>
                <a:lnTo>
                  <a:pt x="46" y="149"/>
                </a:lnTo>
                <a:lnTo>
                  <a:pt x="46" y="149"/>
                </a:lnTo>
                <a:lnTo>
                  <a:pt x="46" y="149"/>
                </a:lnTo>
                <a:close/>
                <a:moveTo>
                  <a:pt x="127" y="86"/>
                </a:moveTo>
                <a:lnTo>
                  <a:pt x="127" y="86"/>
                </a:lnTo>
                <a:lnTo>
                  <a:pt x="120" y="89"/>
                </a:lnTo>
                <a:lnTo>
                  <a:pt x="120" y="89"/>
                </a:lnTo>
                <a:lnTo>
                  <a:pt x="120" y="90"/>
                </a:lnTo>
                <a:lnTo>
                  <a:pt x="120" y="90"/>
                </a:lnTo>
                <a:lnTo>
                  <a:pt x="123" y="92"/>
                </a:lnTo>
                <a:lnTo>
                  <a:pt x="123" y="92"/>
                </a:lnTo>
                <a:lnTo>
                  <a:pt x="125" y="92"/>
                </a:lnTo>
                <a:lnTo>
                  <a:pt x="125" y="92"/>
                </a:lnTo>
                <a:lnTo>
                  <a:pt x="125" y="90"/>
                </a:lnTo>
                <a:lnTo>
                  <a:pt x="125" y="90"/>
                </a:lnTo>
                <a:lnTo>
                  <a:pt x="125" y="89"/>
                </a:lnTo>
                <a:lnTo>
                  <a:pt x="125" y="89"/>
                </a:lnTo>
                <a:lnTo>
                  <a:pt x="125" y="87"/>
                </a:lnTo>
                <a:lnTo>
                  <a:pt x="125" y="87"/>
                </a:lnTo>
                <a:lnTo>
                  <a:pt x="127" y="89"/>
                </a:lnTo>
                <a:lnTo>
                  <a:pt x="127" y="89"/>
                </a:lnTo>
                <a:lnTo>
                  <a:pt x="128" y="89"/>
                </a:lnTo>
                <a:lnTo>
                  <a:pt x="128" y="89"/>
                </a:lnTo>
                <a:lnTo>
                  <a:pt x="128" y="90"/>
                </a:lnTo>
                <a:lnTo>
                  <a:pt x="128" y="90"/>
                </a:lnTo>
                <a:lnTo>
                  <a:pt x="130" y="87"/>
                </a:lnTo>
                <a:lnTo>
                  <a:pt x="130" y="87"/>
                </a:lnTo>
                <a:lnTo>
                  <a:pt x="127" y="86"/>
                </a:lnTo>
                <a:lnTo>
                  <a:pt x="127" y="86"/>
                </a:lnTo>
                <a:close/>
                <a:moveTo>
                  <a:pt x="164" y="106"/>
                </a:moveTo>
                <a:lnTo>
                  <a:pt x="164" y="106"/>
                </a:lnTo>
                <a:lnTo>
                  <a:pt x="171" y="108"/>
                </a:lnTo>
                <a:lnTo>
                  <a:pt x="171" y="108"/>
                </a:lnTo>
                <a:lnTo>
                  <a:pt x="171" y="106"/>
                </a:lnTo>
                <a:lnTo>
                  <a:pt x="171" y="106"/>
                </a:lnTo>
                <a:lnTo>
                  <a:pt x="168" y="105"/>
                </a:lnTo>
                <a:lnTo>
                  <a:pt x="168" y="105"/>
                </a:lnTo>
                <a:lnTo>
                  <a:pt x="161" y="100"/>
                </a:lnTo>
                <a:lnTo>
                  <a:pt x="161" y="100"/>
                </a:lnTo>
                <a:lnTo>
                  <a:pt x="160" y="100"/>
                </a:lnTo>
                <a:lnTo>
                  <a:pt x="160" y="100"/>
                </a:lnTo>
                <a:lnTo>
                  <a:pt x="161" y="103"/>
                </a:lnTo>
                <a:lnTo>
                  <a:pt x="161" y="103"/>
                </a:lnTo>
                <a:lnTo>
                  <a:pt x="163" y="101"/>
                </a:lnTo>
                <a:lnTo>
                  <a:pt x="163" y="103"/>
                </a:lnTo>
                <a:lnTo>
                  <a:pt x="163" y="103"/>
                </a:lnTo>
                <a:lnTo>
                  <a:pt x="164" y="106"/>
                </a:lnTo>
                <a:lnTo>
                  <a:pt x="164" y="106"/>
                </a:lnTo>
                <a:close/>
                <a:moveTo>
                  <a:pt x="90" y="138"/>
                </a:moveTo>
                <a:lnTo>
                  <a:pt x="90" y="138"/>
                </a:lnTo>
                <a:lnTo>
                  <a:pt x="93" y="136"/>
                </a:lnTo>
                <a:lnTo>
                  <a:pt x="93" y="136"/>
                </a:lnTo>
                <a:lnTo>
                  <a:pt x="105" y="130"/>
                </a:lnTo>
                <a:lnTo>
                  <a:pt x="105" y="130"/>
                </a:lnTo>
                <a:lnTo>
                  <a:pt x="105" y="130"/>
                </a:lnTo>
                <a:lnTo>
                  <a:pt x="105" y="130"/>
                </a:lnTo>
                <a:lnTo>
                  <a:pt x="105" y="130"/>
                </a:lnTo>
                <a:lnTo>
                  <a:pt x="105" y="130"/>
                </a:lnTo>
                <a:lnTo>
                  <a:pt x="98" y="131"/>
                </a:lnTo>
                <a:lnTo>
                  <a:pt x="98" y="131"/>
                </a:lnTo>
                <a:lnTo>
                  <a:pt x="97" y="133"/>
                </a:lnTo>
                <a:lnTo>
                  <a:pt x="97" y="133"/>
                </a:lnTo>
                <a:lnTo>
                  <a:pt x="97" y="135"/>
                </a:lnTo>
                <a:lnTo>
                  <a:pt x="95" y="133"/>
                </a:lnTo>
                <a:lnTo>
                  <a:pt x="95" y="133"/>
                </a:lnTo>
                <a:lnTo>
                  <a:pt x="93" y="133"/>
                </a:lnTo>
                <a:lnTo>
                  <a:pt x="93" y="133"/>
                </a:lnTo>
                <a:lnTo>
                  <a:pt x="90" y="136"/>
                </a:lnTo>
                <a:lnTo>
                  <a:pt x="90" y="136"/>
                </a:lnTo>
                <a:lnTo>
                  <a:pt x="90" y="138"/>
                </a:lnTo>
                <a:lnTo>
                  <a:pt x="90" y="138"/>
                </a:lnTo>
                <a:close/>
                <a:moveTo>
                  <a:pt x="34" y="125"/>
                </a:moveTo>
                <a:lnTo>
                  <a:pt x="34" y="125"/>
                </a:lnTo>
                <a:lnTo>
                  <a:pt x="34" y="123"/>
                </a:lnTo>
                <a:lnTo>
                  <a:pt x="34" y="123"/>
                </a:lnTo>
                <a:lnTo>
                  <a:pt x="37" y="123"/>
                </a:lnTo>
                <a:lnTo>
                  <a:pt x="37" y="123"/>
                </a:lnTo>
                <a:lnTo>
                  <a:pt x="37" y="123"/>
                </a:lnTo>
                <a:lnTo>
                  <a:pt x="38" y="125"/>
                </a:lnTo>
                <a:lnTo>
                  <a:pt x="38" y="125"/>
                </a:lnTo>
                <a:lnTo>
                  <a:pt x="43" y="125"/>
                </a:lnTo>
                <a:lnTo>
                  <a:pt x="43" y="125"/>
                </a:lnTo>
                <a:lnTo>
                  <a:pt x="46" y="125"/>
                </a:lnTo>
                <a:lnTo>
                  <a:pt x="46" y="125"/>
                </a:lnTo>
                <a:lnTo>
                  <a:pt x="43" y="123"/>
                </a:lnTo>
                <a:lnTo>
                  <a:pt x="38" y="122"/>
                </a:lnTo>
                <a:lnTo>
                  <a:pt x="34" y="122"/>
                </a:lnTo>
                <a:lnTo>
                  <a:pt x="30" y="123"/>
                </a:lnTo>
                <a:lnTo>
                  <a:pt x="30" y="123"/>
                </a:lnTo>
                <a:lnTo>
                  <a:pt x="30" y="125"/>
                </a:lnTo>
                <a:lnTo>
                  <a:pt x="30" y="125"/>
                </a:lnTo>
                <a:lnTo>
                  <a:pt x="34" y="125"/>
                </a:lnTo>
                <a:lnTo>
                  <a:pt x="34" y="125"/>
                </a:lnTo>
                <a:close/>
                <a:moveTo>
                  <a:pt x="93" y="64"/>
                </a:moveTo>
                <a:lnTo>
                  <a:pt x="93" y="64"/>
                </a:lnTo>
                <a:lnTo>
                  <a:pt x="106" y="73"/>
                </a:lnTo>
                <a:lnTo>
                  <a:pt x="106" y="73"/>
                </a:lnTo>
                <a:lnTo>
                  <a:pt x="108" y="71"/>
                </a:lnTo>
                <a:lnTo>
                  <a:pt x="108" y="71"/>
                </a:lnTo>
                <a:lnTo>
                  <a:pt x="93" y="64"/>
                </a:lnTo>
                <a:lnTo>
                  <a:pt x="93" y="64"/>
                </a:lnTo>
                <a:close/>
                <a:moveTo>
                  <a:pt x="210" y="150"/>
                </a:moveTo>
                <a:lnTo>
                  <a:pt x="210" y="150"/>
                </a:lnTo>
                <a:lnTo>
                  <a:pt x="213" y="150"/>
                </a:lnTo>
                <a:lnTo>
                  <a:pt x="218" y="150"/>
                </a:lnTo>
                <a:lnTo>
                  <a:pt x="223" y="149"/>
                </a:lnTo>
                <a:lnTo>
                  <a:pt x="226" y="147"/>
                </a:lnTo>
                <a:lnTo>
                  <a:pt x="226" y="147"/>
                </a:lnTo>
                <a:lnTo>
                  <a:pt x="223" y="146"/>
                </a:lnTo>
                <a:lnTo>
                  <a:pt x="223" y="146"/>
                </a:lnTo>
                <a:lnTo>
                  <a:pt x="220" y="149"/>
                </a:lnTo>
                <a:lnTo>
                  <a:pt x="220" y="149"/>
                </a:lnTo>
                <a:lnTo>
                  <a:pt x="220" y="150"/>
                </a:lnTo>
                <a:lnTo>
                  <a:pt x="218" y="150"/>
                </a:lnTo>
                <a:lnTo>
                  <a:pt x="218" y="150"/>
                </a:lnTo>
                <a:lnTo>
                  <a:pt x="217" y="149"/>
                </a:lnTo>
                <a:lnTo>
                  <a:pt x="217" y="149"/>
                </a:lnTo>
                <a:lnTo>
                  <a:pt x="210" y="149"/>
                </a:lnTo>
                <a:lnTo>
                  <a:pt x="210" y="149"/>
                </a:lnTo>
                <a:lnTo>
                  <a:pt x="210" y="150"/>
                </a:lnTo>
                <a:lnTo>
                  <a:pt x="210" y="150"/>
                </a:lnTo>
                <a:close/>
                <a:moveTo>
                  <a:pt x="172" y="122"/>
                </a:moveTo>
                <a:lnTo>
                  <a:pt x="172" y="122"/>
                </a:lnTo>
                <a:lnTo>
                  <a:pt x="172" y="122"/>
                </a:lnTo>
                <a:lnTo>
                  <a:pt x="172" y="122"/>
                </a:lnTo>
                <a:lnTo>
                  <a:pt x="172" y="130"/>
                </a:lnTo>
                <a:lnTo>
                  <a:pt x="172" y="130"/>
                </a:lnTo>
                <a:lnTo>
                  <a:pt x="172" y="130"/>
                </a:lnTo>
                <a:lnTo>
                  <a:pt x="172" y="130"/>
                </a:lnTo>
                <a:lnTo>
                  <a:pt x="174" y="133"/>
                </a:lnTo>
                <a:lnTo>
                  <a:pt x="174" y="133"/>
                </a:lnTo>
                <a:lnTo>
                  <a:pt x="174" y="133"/>
                </a:lnTo>
                <a:lnTo>
                  <a:pt x="174" y="133"/>
                </a:lnTo>
                <a:lnTo>
                  <a:pt x="174" y="123"/>
                </a:lnTo>
                <a:lnTo>
                  <a:pt x="174" y="123"/>
                </a:lnTo>
                <a:lnTo>
                  <a:pt x="174" y="122"/>
                </a:lnTo>
                <a:lnTo>
                  <a:pt x="172" y="122"/>
                </a:lnTo>
                <a:lnTo>
                  <a:pt x="172" y="122"/>
                </a:lnTo>
                <a:close/>
                <a:moveTo>
                  <a:pt x="169" y="120"/>
                </a:moveTo>
                <a:lnTo>
                  <a:pt x="169" y="120"/>
                </a:lnTo>
                <a:lnTo>
                  <a:pt x="166" y="119"/>
                </a:lnTo>
                <a:lnTo>
                  <a:pt x="166" y="119"/>
                </a:lnTo>
                <a:lnTo>
                  <a:pt x="166" y="119"/>
                </a:lnTo>
                <a:lnTo>
                  <a:pt x="166" y="119"/>
                </a:lnTo>
                <a:lnTo>
                  <a:pt x="168" y="128"/>
                </a:lnTo>
                <a:lnTo>
                  <a:pt x="168" y="128"/>
                </a:lnTo>
                <a:lnTo>
                  <a:pt x="168" y="130"/>
                </a:lnTo>
                <a:lnTo>
                  <a:pt x="168" y="130"/>
                </a:lnTo>
                <a:lnTo>
                  <a:pt x="169" y="120"/>
                </a:lnTo>
                <a:lnTo>
                  <a:pt x="169" y="120"/>
                </a:lnTo>
                <a:close/>
                <a:moveTo>
                  <a:pt x="37" y="59"/>
                </a:moveTo>
                <a:lnTo>
                  <a:pt x="37" y="59"/>
                </a:lnTo>
                <a:lnTo>
                  <a:pt x="37" y="59"/>
                </a:lnTo>
                <a:lnTo>
                  <a:pt x="37" y="59"/>
                </a:lnTo>
                <a:lnTo>
                  <a:pt x="34" y="60"/>
                </a:lnTo>
                <a:lnTo>
                  <a:pt x="34" y="60"/>
                </a:lnTo>
                <a:lnTo>
                  <a:pt x="32" y="59"/>
                </a:lnTo>
                <a:lnTo>
                  <a:pt x="32" y="59"/>
                </a:lnTo>
                <a:lnTo>
                  <a:pt x="32" y="57"/>
                </a:lnTo>
                <a:lnTo>
                  <a:pt x="32" y="57"/>
                </a:lnTo>
                <a:lnTo>
                  <a:pt x="30" y="62"/>
                </a:lnTo>
                <a:lnTo>
                  <a:pt x="30" y="62"/>
                </a:lnTo>
                <a:lnTo>
                  <a:pt x="43" y="59"/>
                </a:lnTo>
                <a:lnTo>
                  <a:pt x="43" y="59"/>
                </a:lnTo>
                <a:lnTo>
                  <a:pt x="41" y="57"/>
                </a:lnTo>
                <a:lnTo>
                  <a:pt x="41" y="57"/>
                </a:lnTo>
                <a:lnTo>
                  <a:pt x="37" y="59"/>
                </a:lnTo>
                <a:lnTo>
                  <a:pt x="37" y="59"/>
                </a:lnTo>
                <a:close/>
                <a:moveTo>
                  <a:pt x="24" y="38"/>
                </a:moveTo>
                <a:lnTo>
                  <a:pt x="24" y="38"/>
                </a:lnTo>
                <a:lnTo>
                  <a:pt x="24" y="38"/>
                </a:lnTo>
                <a:lnTo>
                  <a:pt x="24" y="38"/>
                </a:lnTo>
                <a:lnTo>
                  <a:pt x="22" y="38"/>
                </a:lnTo>
                <a:lnTo>
                  <a:pt x="22" y="38"/>
                </a:lnTo>
                <a:lnTo>
                  <a:pt x="19" y="40"/>
                </a:lnTo>
                <a:lnTo>
                  <a:pt x="19" y="40"/>
                </a:lnTo>
                <a:lnTo>
                  <a:pt x="11" y="41"/>
                </a:lnTo>
                <a:lnTo>
                  <a:pt x="11" y="41"/>
                </a:lnTo>
                <a:lnTo>
                  <a:pt x="8" y="43"/>
                </a:lnTo>
                <a:lnTo>
                  <a:pt x="5" y="46"/>
                </a:lnTo>
                <a:lnTo>
                  <a:pt x="5" y="49"/>
                </a:lnTo>
                <a:lnTo>
                  <a:pt x="4" y="53"/>
                </a:lnTo>
                <a:lnTo>
                  <a:pt x="4" y="53"/>
                </a:lnTo>
                <a:lnTo>
                  <a:pt x="4" y="53"/>
                </a:lnTo>
                <a:lnTo>
                  <a:pt x="4" y="53"/>
                </a:lnTo>
                <a:lnTo>
                  <a:pt x="4" y="53"/>
                </a:lnTo>
                <a:lnTo>
                  <a:pt x="4" y="53"/>
                </a:lnTo>
                <a:lnTo>
                  <a:pt x="7" y="46"/>
                </a:lnTo>
                <a:lnTo>
                  <a:pt x="11" y="43"/>
                </a:lnTo>
                <a:lnTo>
                  <a:pt x="11" y="43"/>
                </a:lnTo>
                <a:lnTo>
                  <a:pt x="16" y="40"/>
                </a:lnTo>
                <a:lnTo>
                  <a:pt x="21" y="40"/>
                </a:lnTo>
                <a:lnTo>
                  <a:pt x="21" y="40"/>
                </a:lnTo>
                <a:lnTo>
                  <a:pt x="24" y="38"/>
                </a:lnTo>
                <a:lnTo>
                  <a:pt x="24" y="38"/>
                </a:lnTo>
                <a:close/>
                <a:moveTo>
                  <a:pt x="65" y="133"/>
                </a:moveTo>
                <a:lnTo>
                  <a:pt x="65" y="133"/>
                </a:lnTo>
                <a:lnTo>
                  <a:pt x="62" y="135"/>
                </a:lnTo>
                <a:lnTo>
                  <a:pt x="62" y="135"/>
                </a:lnTo>
                <a:lnTo>
                  <a:pt x="62" y="136"/>
                </a:lnTo>
                <a:lnTo>
                  <a:pt x="62" y="136"/>
                </a:lnTo>
                <a:lnTo>
                  <a:pt x="64" y="141"/>
                </a:lnTo>
                <a:lnTo>
                  <a:pt x="64" y="141"/>
                </a:lnTo>
                <a:lnTo>
                  <a:pt x="65" y="139"/>
                </a:lnTo>
                <a:lnTo>
                  <a:pt x="65" y="139"/>
                </a:lnTo>
                <a:lnTo>
                  <a:pt x="65" y="139"/>
                </a:lnTo>
                <a:lnTo>
                  <a:pt x="65" y="139"/>
                </a:lnTo>
                <a:lnTo>
                  <a:pt x="65" y="133"/>
                </a:lnTo>
                <a:lnTo>
                  <a:pt x="65" y="133"/>
                </a:lnTo>
                <a:close/>
                <a:moveTo>
                  <a:pt x="193" y="120"/>
                </a:moveTo>
                <a:lnTo>
                  <a:pt x="193" y="120"/>
                </a:lnTo>
                <a:lnTo>
                  <a:pt x="191" y="120"/>
                </a:lnTo>
                <a:lnTo>
                  <a:pt x="191" y="120"/>
                </a:lnTo>
                <a:lnTo>
                  <a:pt x="191" y="120"/>
                </a:lnTo>
                <a:lnTo>
                  <a:pt x="191" y="120"/>
                </a:lnTo>
                <a:lnTo>
                  <a:pt x="190" y="120"/>
                </a:lnTo>
                <a:lnTo>
                  <a:pt x="188" y="119"/>
                </a:lnTo>
                <a:lnTo>
                  <a:pt x="188" y="119"/>
                </a:lnTo>
                <a:lnTo>
                  <a:pt x="187" y="117"/>
                </a:lnTo>
                <a:lnTo>
                  <a:pt x="187" y="117"/>
                </a:lnTo>
                <a:lnTo>
                  <a:pt x="183" y="114"/>
                </a:lnTo>
                <a:lnTo>
                  <a:pt x="183" y="114"/>
                </a:lnTo>
                <a:lnTo>
                  <a:pt x="182" y="114"/>
                </a:lnTo>
                <a:lnTo>
                  <a:pt x="182" y="114"/>
                </a:lnTo>
                <a:lnTo>
                  <a:pt x="182" y="116"/>
                </a:lnTo>
                <a:lnTo>
                  <a:pt x="182" y="116"/>
                </a:lnTo>
                <a:lnTo>
                  <a:pt x="183" y="117"/>
                </a:lnTo>
                <a:lnTo>
                  <a:pt x="183" y="117"/>
                </a:lnTo>
                <a:lnTo>
                  <a:pt x="187" y="120"/>
                </a:lnTo>
                <a:lnTo>
                  <a:pt x="187" y="120"/>
                </a:lnTo>
                <a:lnTo>
                  <a:pt x="191" y="122"/>
                </a:lnTo>
                <a:lnTo>
                  <a:pt x="191" y="122"/>
                </a:lnTo>
                <a:lnTo>
                  <a:pt x="193" y="120"/>
                </a:lnTo>
                <a:lnTo>
                  <a:pt x="193" y="120"/>
                </a:lnTo>
                <a:close/>
                <a:moveTo>
                  <a:pt x="243" y="38"/>
                </a:moveTo>
                <a:lnTo>
                  <a:pt x="243" y="38"/>
                </a:lnTo>
                <a:lnTo>
                  <a:pt x="240" y="37"/>
                </a:lnTo>
                <a:lnTo>
                  <a:pt x="237" y="35"/>
                </a:lnTo>
                <a:lnTo>
                  <a:pt x="232" y="34"/>
                </a:lnTo>
                <a:lnTo>
                  <a:pt x="228" y="34"/>
                </a:lnTo>
                <a:lnTo>
                  <a:pt x="228" y="34"/>
                </a:lnTo>
                <a:lnTo>
                  <a:pt x="232" y="35"/>
                </a:lnTo>
                <a:lnTo>
                  <a:pt x="237" y="37"/>
                </a:lnTo>
                <a:lnTo>
                  <a:pt x="237" y="37"/>
                </a:lnTo>
                <a:lnTo>
                  <a:pt x="240" y="37"/>
                </a:lnTo>
                <a:lnTo>
                  <a:pt x="242" y="40"/>
                </a:lnTo>
                <a:lnTo>
                  <a:pt x="242" y="40"/>
                </a:lnTo>
                <a:lnTo>
                  <a:pt x="243" y="38"/>
                </a:lnTo>
                <a:lnTo>
                  <a:pt x="243" y="38"/>
                </a:lnTo>
                <a:close/>
                <a:moveTo>
                  <a:pt x="234" y="59"/>
                </a:moveTo>
                <a:lnTo>
                  <a:pt x="234" y="59"/>
                </a:lnTo>
                <a:lnTo>
                  <a:pt x="231" y="59"/>
                </a:lnTo>
                <a:lnTo>
                  <a:pt x="231" y="59"/>
                </a:lnTo>
                <a:lnTo>
                  <a:pt x="229" y="59"/>
                </a:lnTo>
                <a:lnTo>
                  <a:pt x="229" y="59"/>
                </a:lnTo>
                <a:lnTo>
                  <a:pt x="229" y="57"/>
                </a:lnTo>
                <a:lnTo>
                  <a:pt x="229" y="57"/>
                </a:lnTo>
                <a:lnTo>
                  <a:pt x="226" y="57"/>
                </a:lnTo>
                <a:lnTo>
                  <a:pt x="226" y="57"/>
                </a:lnTo>
                <a:lnTo>
                  <a:pt x="224" y="57"/>
                </a:lnTo>
                <a:lnTo>
                  <a:pt x="221" y="59"/>
                </a:lnTo>
                <a:lnTo>
                  <a:pt x="221" y="59"/>
                </a:lnTo>
                <a:lnTo>
                  <a:pt x="228" y="59"/>
                </a:lnTo>
                <a:lnTo>
                  <a:pt x="234" y="59"/>
                </a:lnTo>
                <a:lnTo>
                  <a:pt x="234" y="59"/>
                </a:lnTo>
                <a:close/>
                <a:moveTo>
                  <a:pt x="71" y="120"/>
                </a:moveTo>
                <a:lnTo>
                  <a:pt x="71" y="120"/>
                </a:lnTo>
                <a:lnTo>
                  <a:pt x="60" y="128"/>
                </a:lnTo>
                <a:lnTo>
                  <a:pt x="60" y="128"/>
                </a:lnTo>
                <a:lnTo>
                  <a:pt x="71" y="123"/>
                </a:lnTo>
                <a:lnTo>
                  <a:pt x="71" y="123"/>
                </a:lnTo>
                <a:lnTo>
                  <a:pt x="71" y="120"/>
                </a:lnTo>
                <a:lnTo>
                  <a:pt x="71" y="120"/>
                </a:lnTo>
                <a:close/>
                <a:moveTo>
                  <a:pt x="185" y="111"/>
                </a:moveTo>
                <a:lnTo>
                  <a:pt x="185" y="111"/>
                </a:lnTo>
                <a:lnTo>
                  <a:pt x="188" y="114"/>
                </a:lnTo>
                <a:lnTo>
                  <a:pt x="188" y="114"/>
                </a:lnTo>
                <a:lnTo>
                  <a:pt x="190" y="116"/>
                </a:lnTo>
                <a:lnTo>
                  <a:pt x="190" y="116"/>
                </a:lnTo>
                <a:lnTo>
                  <a:pt x="191" y="116"/>
                </a:lnTo>
                <a:lnTo>
                  <a:pt x="191" y="116"/>
                </a:lnTo>
                <a:lnTo>
                  <a:pt x="198" y="116"/>
                </a:lnTo>
                <a:lnTo>
                  <a:pt x="198" y="116"/>
                </a:lnTo>
                <a:lnTo>
                  <a:pt x="191" y="112"/>
                </a:lnTo>
                <a:lnTo>
                  <a:pt x="185" y="111"/>
                </a:lnTo>
                <a:lnTo>
                  <a:pt x="185" y="111"/>
                </a:lnTo>
                <a:close/>
                <a:moveTo>
                  <a:pt x="193" y="60"/>
                </a:moveTo>
                <a:lnTo>
                  <a:pt x="193" y="60"/>
                </a:lnTo>
                <a:lnTo>
                  <a:pt x="188" y="64"/>
                </a:lnTo>
                <a:lnTo>
                  <a:pt x="188" y="64"/>
                </a:lnTo>
                <a:lnTo>
                  <a:pt x="188" y="65"/>
                </a:lnTo>
                <a:lnTo>
                  <a:pt x="187" y="67"/>
                </a:lnTo>
                <a:lnTo>
                  <a:pt x="187" y="67"/>
                </a:lnTo>
                <a:lnTo>
                  <a:pt x="194" y="64"/>
                </a:lnTo>
                <a:lnTo>
                  <a:pt x="194" y="64"/>
                </a:lnTo>
                <a:lnTo>
                  <a:pt x="193" y="60"/>
                </a:lnTo>
                <a:lnTo>
                  <a:pt x="193" y="60"/>
                </a:lnTo>
                <a:close/>
                <a:moveTo>
                  <a:pt x="207" y="24"/>
                </a:moveTo>
                <a:lnTo>
                  <a:pt x="207" y="24"/>
                </a:lnTo>
                <a:lnTo>
                  <a:pt x="205" y="27"/>
                </a:lnTo>
                <a:lnTo>
                  <a:pt x="205" y="27"/>
                </a:lnTo>
                <a:lnTo>
                  <a:pt x="205" y="35"/>
                </a:lnTo>
                <a:lnTo>
                  <a:pt x="205" y="35"/>
                </a:lnTo>
                <a:lnTo>
                  <a:pt x="205" y="37"/>
                </a:lnTo>
                <a:lnTo>
                  <a:pt x="205" y="37"/>
                </a:lnTo>
                <a:lnTo>
                  <a:pt x="207" y="32"/>
                </a:lnTo>
                <a:lnTo>
                  <a:pt x="207" y="32"/>
                </a:lnTo>
                <a:lnTo>
                  <a:pt x="209" y="30"/>
                </a:lnTo>
                <a:lnTo>
                  <a:pt x="209" y="30"/>
                </a:lnTo>
                <a:lnTo>
                  <a:pt x="209" y="29"/>
                </a:lnTo>
                <a:lnTo>
                  <a:pt x="209" y="29"/>
                </a:lnTo>
                <a:lnTo>
                  <a:pt x="207" y="24"/>
                </a:lnTo>
                <a:lnTo>
                  <a:pt x="207" y="24"/>
                </a:lnTo>
                <a:close/>
                <a:moveTo>
                  <a:pt x="37" y="142"/>
                </a:moveTo>
                <a:lnTo>
                  <a:pt x="37" y="142"/>
                </a:lnTo>
                <a:lnTo>
                  <a:pt x="32" y="141"/>
                </a:lnTo>
                <a:lnTo>
                  <a:pt x="32" y="141"/>
                </a:lnTo>
                <a:lnTo>
                  <a:pt x="32" y="141"/>
                </a:lnTo>
                <a:lnTo>
                  <a:pt x="32" y="141"/>
                </a:lnTo>
                <a:lnTo>
                  <a:pt x="29" y="139"/>
                </a:lnTo>
                <a:lnTo>
                  <a:pt x="29" y="139"/>
                </a:lnTo>
                <a:lnTo>
                  <a:pt x="29" y="141"/>
                </a:lnTo>
                <a:lnTo>
                  <a:pt x="29" y="141"/>
                </a:lnTo>
                <a:lnTo>
                  <a:pt x="29" y="141"/>
                </a:lnTo>
                <a:lnTo>
                  <a:pt x="32" y="144"/>
                </a:lnTo>
                <a:lnTo>
                  <a:pt x="37" y="144"/>
                </a:lnTo>
                <a:lnTo>
                  <a:pt x="37" y="144"/>
                </a:lnTo>
                <a:lnTo>
                  <a:pt x="37" y="142"/>
                </a:lnTo>
                <a:lnTo>
                  <a:pt x="37" y="142"/>
                </a:lnTo>
                <a:close/>
                <a:moveTo>
                  <a:pt x="217" y="41"/>
                </a:moveTo>
                <a:lnTo>
                  <a:pt x="217" y="41"/>
                </a:lnTo>
                <a:lnTo>
                  <a:pt x="218" y="40"/>
                </a:lnTo>
                <a:lnTo>
                  <a:pt x="218" y="40"/>
                </a:lnTo>
                <a:lnTo>
                  <a:pt x="220" y="38"/>
                </a:lnTo>
                <a:lnTo>
                  <a:pt x="220" y="38"/>
                </a:lnTo>
                <a:lnTo>
                  <a:pt x="221" y="37"/>
                </a:lnTo>
                <a:lnTo>
                  <a:pt x="221" y="37"/>
                </a:lnTo>
                <a:lnTo>
                  <a:pt x="217" y="37"/>
                </a:lnTo>
                <a:lnTo>
                  <a:pt x="213" y="38"/>
                </a:lnTo>
                <a:lnTo>
                  <a:pt x="213" y="38"/>
                </a:lnTo>
                <a:lnTo>
                  <a:pt x="217" y="41"/>
                </a:lnTo>
                <a:lnTo>
                  <a:pt x="217" y="41"/>
                </a:lnTo>
                <a:close/>
                <a:moveTo>
                  <a:pt x="60" y="172"/>
                </a:moveTo>
                <a:lnTo>
                  <a:pt x="60" y="172"/>
                </a:lnTo>
                <a:lnTo>
                  <a:pt x="68" y="169"/>
                </a:lnTo>
                <a:lnTo>
                  <a:pt x="70" y="166"/>
                </a:lnTo>
                <a:lnTo>
                  <a:pt x="71" y="163"/>
                </a:lnTo>
                <a:lnTo>
                  <a:pt x="71" y="163"/>
                </a:lnTo>
                <a:lnTo>
                  <a:pt x="60" y="172"/>
                </a:lnTo>
                <a:lnTo>
                  <a:pt x="60" y="172"/>
                </a:lnTo>
                <a:close/>
                <a:moveTo>
                  <a:pt x="190" y="127"/>
                </a:moveTo>
                <a:lnTo>
                  <a:pt x="190" y="127"/>
                </a:lnTo>
                <a:lnTo>
                  <a:pt x="183" y="125"/>
                </a:lnTo>
                <a:lnTo>
                  <a:pt x="183" y="125"/>
                </a:lnTo>
                <a:lnTo>
                  <a:pt x="187" y="130"/>
                </a:lnTo>
                <a:lnTo>
                  <a:pt x="187" y="130"/>
                </a:lnTo>
                <a:lnTo>
                  <a:pt x="190" y="135"/>
                </a:lnTo>
                <a:lnTo>
                  <a:pt x="190" y="135"/>
                </a:lnTo>
                <a:lnTo>
                  <a:pt x="190" y="130"/>
                </a:lnTo>
                <a:lnTo>
                  <a:pt x="190" y="130"/>
                </a:lnTo>
                <a:lnTo>
                  <a:pt x="188" y="128"/>
                </a:lnTo>
                <a:lnTo>
                  <a:pt x="190" y="127"/>
                </a:lnTo>
                <a:lnTo>
                  <a:pt x="190" y="127"/>
                </a:lnTo>
                <a:close/>
                <a:moveTo>
                  <a:pt x="24" y="138"/>
                </a:moveTo>
                <a:lnTo>
                  <a:pt x="24" y="138"/>
                </a:lnTo>
                <a:lnTo>
                  <a:pt x="24" y="136"/>
                </a:lnTo>
                <a:lnTo>
                  <a:pt x="24" y="136"/>
                </a:lnTo>
                <a:lnTo>
                  <a:pt x="24" y="135"/>
                </a:lnTo>
                <a:lnTo>
                  <a:pt x="24" y="135"/>
                </a:lnTo>
                <a:lnTo>
                  <a:pt x="26" y="131"/>
                </a:lnTo>
                <a:lnTo>
                  <a:pt x="26" y="131"/>
                </a:lnTo>
                <a:lnTo>
                  <a:pt x="26" y="131"/>
                </a:lnTo>
                <a:lnTo>
                  <a:pt x="26" y="130"/>
                </a:lnTo>
                <a:lnTo>
                  <a:pt x="26" y="130"/>
                </a:lnTo>
                <a:lnTo>
                  <a:pt x="24" y="130"/>
                </a:lnTo>
                <a:lnTo>
                  <a:pt x="24" y="130"/>
                </a:lnTo>
                <a:lnTo>
                  <a:pt x="22" y="135"/>
                </a:lnTo>
                <a:lnTo>
                  <a:pt x="24" y="138"/>
                </a:lnTo>
                <a:lnTo>
                  <a:pt x="24" y="138"/>
                </a:lnTo>
                <a:close/>
                <a:moveTo>
                  <a:pt x="68" y="48"/>
                </a:moveTo>
                <a:lnTo>
                  <a:pt x="68" y="48"/>
                </a:lnTo>
                <a:lnTo>
                  <a:pt x="64" y="43"/>
                </a:lnTo>
                <a:lnTo>
                  <a:pt x="64" y="43"/>
                </a:lnTo>
                <a:lnTo>
                  <a:pt x="64" y="46"/>
                </a:lnTo>
                <a:lnTo>
                  <a:pt x="67" y="49"/>
                </a:lnTo>
                <a:lnTo>
                  <a:pt x="67" y="49"/>
                </a:lnTo>
                <a:lnTo>
                  <a:pt x="67" y="48"/>
                </a:lnTo>
                <a:lnTo>
                  <a:pt x="68" y="48"/>
                </a:lnTo>
                <a:lnTo>
                  <a:pt x="68" y="48"/>
                </a:lnTo>
                <a:close/>
                <a:moveTo>
                  <a:pt x="150" y="109"/>
                </a:moveTo>
                <a:lnTo>
                  <a:pt x="150" y="109"/>
                </a:lnTo>
                <a:lnTo>
                  <a:pt x="152" y="114"/>
                </a:lnTo>
                <a:lnTo>
                  <a:pt x="152" y="114"/>
                </a:lnTo>
                <a:lnTo>
                  <a:pt x="152" y="116"/>
                </a:lnTo>
                <a:lnTo>
                  <a:pt x="153" y="116"/>
                </a:lnTo>
                <a:lnTo>
                  <a:pt x="153" y="116"/>
                </a:lnTo>
                <a:lnTo>
                  <a:pt x="153" y="111"/>
                </a:lnTo>
                <a:lnTo>
                  <a:pt x="153" y="111"/>
                </a:lnTo>
                <a:lnTo>
                  <a:pt x="150" y="109"/>
                </a:lnTo>
                <a:lnTo>
                  <a:pt x="150" y="109"/>
                </a:lnTo>
                <a:close/>
                <a:moveTo>
                  <a:pt x="187" y="152"/>
                </a:moveTo>
                <a:lnTo>
                  <a:pt x="187" y="152"/>
                </a:lnTo>
                <a:lnTo>
                  <a:pt x="187" y="152"/>
                </a:lnTo>
                <a:lnTo>
                  <a:pt x="187" y="152"/>
                </a:lnTo>
                <a:lnTo>
                  <a:pt x="187" y="157"/>
                </a:lnTo>
                <a:lnTo>
                  <a:pt x="187" y="157"/>
                </a:lnTo>
                <a:lnTo>
                  <a:pt x="187" y="158"/>
                </a:lnTo>
                <a:lnTo>
                  <a:pt x="187" y="158"/>
                </a:lnTo>
                <a:lnTo>
                  <a:pt x="188" y="163"/>
                </a:lnTo>
                <a:lnTo>
                  <a:pt x="188" y="163"/>
                </a:lnTo>
                <a:lnTo>
                  <a:pt x="188" y="163"/>
                </a:lnTo>
                <a:lnTo>
                  <a:pt x="188" y="163"/>
                </a:lnTo>
                <a:lnTo>
                  <a:pt x="187" y="153"/>
                </a:lnTo>
                <a:lnTo>
                  <a:pt x="187" y="153"/>
                </a:lnTo>
                <a:lnTo>
                  <a:pt x="187" y="152"/>
                </a:lnTo>
                <a:lnTo>
                  <a:pt x="187" y="152"/>
                </a:lnTo>
                <a:close/>
                <a:moveTo>
                  <a:pt x="191" y="168"/>
                </a:moveTo>
                <a:lnTo>
                  <a:pt x="191" y="168"/>
                </a:lnTo>
                <a:lnTo>
                  <a:pt x="193" y="166"/>
                </a:lnTo>
                <a:lnTo>
                  <a:pt x="193" y="166"/>
                </a:lnTo>
                <a:lnTo>
                  <a:pt x="193" y="161"/>
                </a:lnTo>
                <a:lnTo>
                  <a:pt x="193" y="161"/>
                </a:lnTo>
                <a:lnTo>
                  <a:pt x="193" y="150"/>
                </a:lnTo>
                <a:lnTo>
                  <a:pt x="193" y="150"/>
                </a:lnTo>
                <a:lnTo>
                  <a:pt x="193" y="146"/>
                </a:lnTo>
                <a:lnTo>
                  <a:pt x="193" y="146"/>
                </a:lnTo>
                <a:lnTo>
                  <a:pt x="193" y="149"/>
                </a:lnTo>
                <a:lnTo>
                  <a:pt x="193" y="149"/>
                </a:lnTo>
                <a:lnTo>
                  <a:pt x="193" y="158"/>
                </a:lnTo>
                <a:lnTo>
                  <a:pt x="193" y="158"/>
                </a:lnTo>
                <a:lnTo>
                  <a:pt x="191" y="168"/>
                </a:lnTo>
                <a:lnTo>
                  <a:pt x="191" y="168"/>
                </a:lnTo>
                <a:close/>
                <a:moveTo>
                  <a:pt x="213" y="122"/>
                </a:moveTo>
                <a:lnTo>
                  <a:pt x="213" y="122"/>
                </a:lnTo>
                <a:lnTo>
                  <a:pt x="210" y="120"/>
                </a:lnTo>
                <a:lnTo>
                  <a:pt x="205" y="120"/>
                </a:lnTo>
                <a:lnTo>
                  <a:pt x="205" y="120"/>
                </a:lnTo>
                <a:lnTo>
                  <a:pt x="207" y="122"/>
                </a:lnTo>
                <a:lnTo>
                  <a:pt x="207" y="122"/>
                </a:lnTo>
                <a:lnTo>
                  <a:pt x="209" y="123"/>
                </a:lnTo>
                <a:lnTo>
                  <a:pt x="209" y="123"/>
                </a:lnTo>
                <a:lnTo>
                  <a:pt x="210" y="125"/>
                </a:lnTo>
                <a:lnTo>
                  <a:pt x="210" y="125"/>
                </a:lnTo>
                <a:lnTo>
                  <a:pt x="210" y="122"/>
                </a:lnTo>
                <a:lnTo>
                  <a:pt x="213" y="122"/>
                </a:lnTo>
                <a:lnTo>
                  <a:pt x="213" y="122"/>
                </a:lnTo>
                <a:close/>
                <a:moveTo>
                  <a:pt x="18" y="10"/>
                </a:moveTo>
                <a:lnTo>
                  <a:pt x="18" y="10"/>
                </a:lnTo>
                <a:lnTo>
                  <a:pt x="16" y="10"/>
                </a:lnTo>
                <a:lnTo>
                  <a:pt x="16" y="10"/>
                </a:lnTo>
                <a:lnTo>
                  <a:pt x="15" y="10"/>
                </a:lnTo>
                <a:lnTo>
                  <a:pt x="11" y="13"/>
                </a:lnTo>
                <a:lnTo>
                  <a:pt x="11" y="13"/>
                </a:lnTo>
                <a:lnTo>
                  <a:pt x="11" y="13"/>
                </a:lnTo>
                <a:lnTo>
                  <a:pt x="11" y="13"/>
                </a:lnTo>
                <a:lnTo>
                  <a:pt x="13" y="15"/>
                </a:lnTo>
                <a:lnTo>
                  <a:pt x="13" y="15"/>
                </a:lnTo>
                <a:lnTo>
                  <a:pt x="15" y="12"/>
                </a:lnTo>
                <a:lnTo>
                  <a:pt x="15" y="12"/>
                </a:lnTo>
                <a:lnTo>
                  <a:pt x="18" y="10"/>
                </a:lnTo>
                <a:lnTo>
                  <a:pt x="18" y="10"/>
                </a:lnTo>
                <a:close/>
                <a:moveTo>
                  <a:pt x="10" y="54"/>
                </a:moveTo>
                <a:lnTo>
                  <a:pt x="10" y="54"/>
                </a:lnTo>
                <a:lnTo>
                  <a:pt x="13" y="57"/>
                </a:lnTo>
                <a:lnTo>
                  <a:pt x="13" y="57"/>
                </a:lnTo>
                <a:lnTo>
                  <a:pt x="15" y="57"/>
                </a:lnTo>
                <a:lnTo>
                  <a:pt x="16" y="57"/>
                </a:lnTo>
                <a:lnTo>
                  <a:pt x="16" y="57"/>
                </a:lnTo>
                <a:lnTo>
                  <a:pt x="11" y="54"/>
                </a:lnTo>
                <a:lnTo>
                  <a:pt x="11" y="54"/>
                </a:lnTo>
                <a:lnTo>
                  <a:pt x="10" y="54"/>
                </a:lnTo>
                <a:lnTo>
                  <a:pt x="10" y="54"/>
                </a:lnTo>
                <a:close/>
                <a:moveTo>
                  <a:pt x="81" y="138"/>
                </a:moveTo>
                <a:lnTo>
                  <a:pt x="81" y="138"/>
                </a:lnTo>
                <a:lnTo>
                  <a:pt x="84" y="135"/>
                </a:lnTo>
                <a:lnTo>
                  <a:pt x="84" y="135"/>
                </a:lnTo>
                <a:lnTo>
                  <a:pt x="84" y="133"/>
                </a:lnTo>
                <a:lnTo>
                  <a:pt x="84" y="131"/>
                </a:lnTo>
                <a:lnTo>
                  <a:pt x="84" y="131"/>
                </a:lnTo>
                <a:lnTo>
                  <a:pt x="81" y="131"/>
                </a:lnTo>
                <a:lnTo>
                  <a:pt x="81" y="131"/>
                </a:lnTo>
                <a:lnTo>
                  <a:pt x="81" y="138"/>
                </a:lnTo>
                <a:lnTo>
                  <a:pt x="81" y="138"/>
                </a:lnTo>
                <a:close/>
                <a:moveTo>
                  <a:pt x="164" y="94"/>
                </a:moveTo>
                <a:lnTo>
                  <a:pt x="164" y="94"/>
                </a:lnTo>
                <a:lnTo>
                  <a:pt x="171" y="90"/>
                </a:lnTo>
                <a:lnTo>
                  <a:pt x="171" y="90"/>
                </a:lnTo>
                <a:lnTo>
                  <a:pt x="177" y="86"/>
                </a:lnTo>
                <a:lnTo>
                  <a:pt x="177" y="86"/>
                </a:lnTo>
                <a:lnTo>
                  <a:pt x="176" y="86"/>
                </a:lnTo>
                <a:lnTo>
                  <a:pt x="176" y="86"/>
                </a:lnTo>
                <a:lnTo>
                  <a:pt x="163" y="94"/>
                </a:lnTo>
                <a:lnTo>
                  <a:pt x="163" y="94"/>
                </a:lnTo>
                <a:lnTo>
                  <a:pt x="164" y="94"/>
                </a:lnTo>
                <a:lnTo>
                  <a:pt x="164" y="94"/>
                </a:lnTo>
                <a:close/>
                <a:moveTo>
                  <a:pt x="29" y="54"/>
                </a:moveTo>
                <a:lnTo>
                  <a:pt x="29" y="54"/>
                </a:lnTo>
                <a:lnTo>
                  <a:pt x="29" y="53"/>
                </a:lnTo>
                <a:lnTo>
                  <a:pt x="29" y="53"/>
                </a:lnTo>
                <a:lnTo>
                  <a:pt x="29" y="49"/>
                </a:lnTo>
                <a:lnTo>
                  <a:pt x="27" y="49"/>
                </a:lnTo>
                <a:lnTo>
                  <a:pt x="27" y="49"/>
                </a:lnTo>
                <a:lnTo>
                  <a:pt x="26" y="49"/>
                </a:lnTo>
                <a:lnTo>
                  <a:pt x="26" y="49"/>
                </a:lnTo>
                <a:lnTo>
                  <a:pt x="27" y="53"/>
                </a:lnTo>
                <a:lnTo>
                  <a:pt x="27" y="53"/>
                </a:lnTo>
                <a:lnTo>
                  <a:pt x="29" y="54"/>
                </a:lnTo>
                <a:lnTo>
                  <a:pt x="29" y="54"/>
                </a:lnTo>
                <a:lnTo>
                  <a:pt x="29" y="54"/>
                </a:lnTo>
                <a:lnTo>
                  <a:pt x="29" y="54"/>
                </a:lnTo>
                <a:close/>
                <a:moveTo>
                  <a:pt x="198" y="23"/>
                </a:moveTo>
                <a:lnTo>
                  <a:pt x="198" y="23"/>
                </a:lnTo>
                <a:lnTo>
                  <a:pt x="196" y="26"/>
                </a:lnTo>
                <a:lnTo>
                  <a:pt x="196" y="26"/>
                </a:lnTo>
                <a:lnTo>
                  <a:pt x="196" y="30"/>
                </a:lnTo>
                <a:lnTo>
                  <a:pt x="196" y="30"/>
                </a:lnTo>
                <a:lnTo>
                  <a:pt x="198" y="40"/>
                </a:lnTo>
                <a:lnTo>
                  <a:pt x="198" y="40"/>
                </a:lnTo>
                <a:lnTo>
                  <a:pt x="198" y="40"/>
                </a:lnTo>
                <a:lnTo>
                  <a:pt x="198" y="40"/>
                </a:lnTo>
                <a:lnTo>
                  <a:pt x="198" y="40"/>
                </a:lnTo>
                <a:lnTo>
                  <a:pt x="198" y="37"/>
                </a:lnTo>
                <a:lnTo>
                  <a:pt x="198" y="37"/>
                </a:lnTo>
                <a:lnTo>
                  <a:pt x="198" y="35"/>
                </a:lnTo>
                <a:lnTo>
                  <a:pt x="198" y="35"/>
                </a:lnTo>
                <a:lnTo>
                  <a:pt x="196" y="29"/>
                </a:lnTo>
                <a:lnTo>
                  <a:pt x="198" y="23"/>
                </a:lnTo>
                <a:lnTo>
                  <a:pt x="198" y="23"/>
                </a:lnTo>
                <a:close/>
                <a:moveTo>
                  <a:pt x="18" y="30"/>
                </a:moveTo>
                <a:lnTo>
                  <a:pt x="18" y="30"/>
                </a:lnTo>
                <a:lnTo>
                  <a:pt x="18" y="21"/>
                </a:lnTo>
                <a:lnTo>
                  <a:pt x="18" y="21"/>
                </a:lnTo>
                <a:lnTo>
                  <a:pt x="16" y="24"/>
                </a:lnTo>
                <a:lnTo>
                  <a:pt x="16" y="27"/>
                </a:lnTo>
                <a:lnTo>
                  <a:pt x="16" y="27"/>
                </a:lnTo>
                <a:lnTo>
                  <a:pt x="18" y="30"/>
                </a:lnTo>
                <a:lnTo>
                  <a:pt x="18" y="30"/>
                </a:lnTo>
                <a:close/>
                <a:moveTo>
                  <a:pt x="224" y="4"/>
                </a:moveTo>
                <a:lnTo>
                  <a:pt x="224" y="4"/>
                </a:lnTo>
                <a:lnTo>
                  <a:pt x="223" y="4"/>
                </a:lnTo>
                <a:lnTo>
                  <a:pt x="218" y="4"/>
                </a:lnTo>
                <a:lnTo>
                  <a:pt x="215" y="5"/>
                </a:lnTo>
                <a:lnTo>
                  <a:pt x="212" y="7"/>
                </a:lnTo>
                <a:lnTo>
                  <a:pt x="212" y="7"/>
                </a:lnTo>
                <a:lnTo>
                  <a:pt x="218" y="5"/>
                </a:lnTo>
                <a:lnTo>
                  <a:pt x="218" y="5"/>
                </a:lnTo>
                <a:lnTo>
                  <a:pt x="224" y="4"/>
                </a:lnTo>
                <a:lnTo>
                  <a:pt x="224" y="4"/>
                </a:lnTo>
                <a:close/>
                <a:moveTo>
                  <a:pt x="215" y="10"/>
                </a:moveTo>
                <a:lnTo>
                  <a:pt x="215" y="10"/>
                </a:lnTo>
                <a:lnTo>
                  <a:pt x="207" y="13"/>
                </a:lnTo>
                <a:lnTo>
                  <a:pt x="207" y="13"/>
                </a:lnTo>
                <a:lnTo>
                  <a:pt x="209" y="16"/>
                </a:lnTo>
                <a:lnTo>
                  <a:pt x="209" y="16"/>
                </a:lnTo>
                <a:lnTo>
                  <a:pt x="212" y="13"/>
                </a:lnTo>
                <a:lnTo>
                  <a:pt x="212" y="13"/>
                </a:lnTo>
                <a:lnTo>
                  <a:pt x="215" y="10"/>
                </a:lnTo>
                <a:lnTo>
                  <a:pt x="215" y="10"/>
                </a:lnTo>
                <a:close/>
                <a:moveTo>
                  <a:pt x="228" y="138"/>
                </a:moveTo>
                <a:lnTo>
                  <a:pt x="228" y="138"/>
                </a:lnTo>
                <a:lnTo>
                  <a:pt x="228" y="135"/>
                </a:lnTo>
                <a:lnTo>
                  <a:pt x="228" y="133"/>
                </a:lnTo>
                <a:lnTo>
                  <a:pt x="224" y="130"/>
                </a:lnTo>
                <a:lnTo>
                  <a:pt x="224" y="130"/>
                </a:lnTo>
                <a:lnTo>
                  <a:pt x="224" y="131"/>
                </a:lnTo>
                <a:lnTo>
                  <a:pt x="224" y="131"/>
                </a:lnTo>
                <a:lnTo>
                  <a:pt x="226" y="131"/>
                </a:lnTo>
                <a:lnTo>
                  <a:pt x="224" y="133"/>
                </a:lnTo>
                <a:lnTo>
                  <a:pt x="224" y="133"/>
                </a:lnTo>
                <a:lnTo>
                  <a:pt x="224" y="133"/>
                </a:lnTo>
                <a:lnTo>
                  <a:pt x="224" y="133"/>
                </a:lnTo>
                <a:lnTo>
                  <a:pt x="228" y="138"/>
                </a:lnTo>
                <a:lnTo>
                  <a:pt x="228" y="138"/>
                </a:lnTo>
                <a:close/>
                <a:moveTo>
                  <a:pt x="160" y="111"/>
                </a:moveTo>
                <a:lnTo>
                  <a:pt x="160" y="111"/>
                </a:lnTo>
                <a:lnTo>
                  <a:pt x="160" y="109"/>
                </a:lnTo>
                <a:lnTo>
                  <a:pt x="160" y="109"/>
                </a:lnTo>
                <a:lnTo>
                  <a:pt x="160" y="106"/>
                </a:lnTo>
                <a:lnTo>
                  <a:pt x="160" y="106"/>
                </a:lnTo>
                <a:lnTo>
                  <a:pt x="160" y="105"/>
                </a:lnTo>
                <a:lnTo>
                  <a:pt x="160" y="103"/>
                </a:lnTo>
                <a:lnTo>
                  <a:pt x="160" y="103"/>
                </a:lnTo>
                <a:lnTo>
                  <a:pt x="158" y="105"/>
                </a:lnTo>
                <a:lnTo>
                  <a:pt x="158" y="105"/>
                </a:lnTo>
                <a:lnTo>
                  <a:pt x="158" y="109"/>
                </a:lnTo>
                <a:lnTo>
                  <a:pt x="158" y="109"/>
                </a:lnTo>
                <a:lnTo>
                  <a:pt x="158" y="109"/>
                </a:lnTo>
                <a:lnTo>
                  <a:pt x="160" y="111"/>
                </a:lnTo>
                <a:lnTo>
                  <a:pt x="160" y="111"/>
                </a:lnTo>
                <a:close/>
                <a:moveTo>
                  <a:pt x="40" y="142"/>
                </a:moveTo>
                <a:lnTo>
                  <a:pt x="40" y="142"/>
                </a:lnTo>
                <a:lnTo>
                  <a:pt x="40" y="144"/>
                </a:lnTo>
                <a:lnTo>
                  <a:pt x="40" y="144"/>
                </a:lnTo>
                <a:lnTo>
                  <a:pt x="45" y="144"/>
                </a:lnTo>
                <a:lnTo>
                  <a:pt x="45" y="144"/>
                </a:lnTo>
                <a:lnTo>
                  <a:pt x="45" y="141"/>
                </a:lnTo>
                <a:lnTo>
                  <a:pt x="45" y="141"/>
                </a:lnTo>
                <a:lnTo>
                  <a:pt x="40" y="142"/>
                </a:lnTo>
                <a:lnTo>
                  <a:pt x="40" y="142"/>
                </a:lnTo>
                <a:close/>
                <a:moveTo>
                  <a:pt x="26" y="35"/>
                </a:moveTo>
                <a:lnTo>
                  <a:pt x="26" y="35"/>
                </a:lnTo>
                <a:lnTo>
                  <a:pt x="24" y="30"/>
                </a:lnTo>
                <a:lnTo>
                  <a:pt x="24" y="27"/>
                </a:lnTo>
                <a:lnTo>
                  <a:pt x="24" y="27"/>
                </a:lnTo>
                <a:lnTo>
                  <a:pt x="22" y="30"/>
                </a:lnTo>
                <a:lnTo>
                  <a:pt x="21" y="34"/>
                </a:lnTo>
                <a:lnTo>
                  <a:pt x="21" y="34"/>
                </a:lnTo>
                <a:lnTo>
                  <a:pt x="26" y="35"/>
                </a:lnTo>
                <a:lnTo>
                  <a:pt x="26" y="35"/>
                </a:lnTo>
                <a:close/>
                <a:moveTo>
                  <a:pt x="237" y="45"/>
                </a:moveTo>
                <a:lnTo>
                  <a:pt x="237" y="45"/>
                </a:lnTo>
                <a:lnTo>
                  <a:pt x="235" y="49"/>
                </a:lnTo>
                <a:lnTo>
                  <a:pt x="235" y="49"/>
                </a:lnTo>
                <a:lnTo>
                  <a:pt x="237" y="49"/>
                </a:lnTo>
                <a:lnTo>
                  <a:pt x="239" y="49"/>
                </a:lnTo>
                <a:lnTo>
                  <a:pt x="239" y="49"/>
                </a:lnTo>
                <a:lnTo>
                  <a:pt x="237" y="45"/>
                </a:lnTo>
                <a:lnTo>
                  <a:pt x="237" y="45"/>
                </a:lnTo>
                <a:close/>
                <a:moveTo>
                  <a:pt x="201" y="128"/>
                </a:moveTo>
                <a:lnTo>
                  <a:pt x="201" y="128"/>
                </a:lnTo>
                <a:lnTo>
                  <a:pt x="196" y="123"/>
                </a:lnTo>
                <a:lnTo>
                  <a:pt x="196" y="123"/>
                </a:lnTo>
                <a:lnTo>
                  <a:pt x="198" y="125"/>
                </a:lnTo>
                <a:lnTo>
                  <a:pt x="198" y="125"/>
                </a:lnTo>
                <a:lnTo>
                  <a:pt x="198" y="127"/>
                </a:lnTo>
                <a:lnTo>
                  <a:pt x="198" y="128"/>
                </a:lnTo>
                <a:lnTo>
                  <a:pt x="198" y="128"/>
                </a:lnTo>
                <a:lnTo>
                  <a:pt x="198" y="128"/>
                </a:lnTo>
                <a:lnTo>
                  <a:pt x="198" y="128"/>
                </a:lnTo>
                <a:lnTo>
                  <a:pt x="198" y="130"/>
                </a:lnTo>
                <a:lnTo>
                  <a:pt x="199" y="130"/>
                </a:lnTo>
                <a:lnTo>
                  <a:pt x="199" y="130"/>
                </a:lnTo>
                <a:lnTo>
                  <a:pt x="201" y="128"/>
                </a:lnTo>
                <a:lnTo>
                  <a:pt x="201" y="128"/>
                </a:lnTo>
                <a:close/>
                <a:moveTo>
                  <a:pt x="21" y="18"/>
                </a:moveTo>
                <a:lnTo>
                  <a:pt x="21" y="18"/>
                </a:lnTo>
                <a:lnTo>
                  <a:pt x="21" y="18"/>
                </a:lnTo>
                <a:lnTo>
                  <a:pt x="21" y="18"/>
                </a:lnTo>
                <a:lnTo>
                  <a:pt x="21" y="27"/>
                </a:lnTo>
                <a:lnTo>
                  <a:pt x="21" y="27"/>
                </a:lnTo>
                <a:lnTo>
                  <a:pt x="21" y="27"/>
                </a:lnTo>
                <a:lnTo>
                  <a:pt x="21" y="27"/>
                </a:lnTo>
                <a:lnTo>
                  <a:pt x="22" y="21"/>
                </a:lnTo>
                <a:lnTo>
                  <a:pt x="22" y="21"/>
                </a:lnTo>
                <a:lnTo>
                  <a:pt x="22" y="19"/>
                </a:lnTo>
                <a:lnTo>
                  <a:pt x="22" y="19"/>
                </a:lnTo>
                <a:lnTo>
                  <a:pt x="21" y="18"/>
                </a:lnTo>
                <a:lnTo>
                  <a:pt x="21" y="18"/>
                </a:lnTo>
                <a:close/>
                <a:moveTo>
                  <a:pt x="73" y="54"/>
                </a:moveTo>
                <a:lnTo>
                  <a:pt x="73" y="54"/>
                </a:lnTo>
                <a:lnTo>
                  <a:pt x="73" y="51"/>
                </a:lnTo>
                <a:lnTo>
                  <a:pt x="73" y="51"/>
                </a:lnTo>
                <a:lnTo>
                  <a:pt x="73" y="49"/>
                </a:lnTo>
                <a:lnTo>
                  <a:pt x="73" y="49"/>
                </a:lnTo>
                <a:lnTo>
                  <a:pt x="70" y="48"/>
                </a:lnTo>
                <a:lnTo>
                  <a:pt x="70" y="48"/>
                </a:lnTo>
                <a:lnTo>
                  <a:pt x="71" y="54"/>
                </a:lnTo>
                <a:lnTo>
                  <a:pt x="71" y="54"/>
                </a:lnTo>
                <a:lnTo>
                  <a:pt x="73" y="54"/>
                </a:lnTo>
                <a:lnTo>
                  <a:pt x="73" y="54"/>
                </a:lnTo>
                <a:close/>
                <a:moveTo>
                  <a:pt x="164" y="84"/>
                </a:moveTo>
                <a:lnTo>
                  <a:pt x="164" y="84"/>
                </a:lnTo>
                <a:lnTo>
                  <a:pt x="172" y="82"/>
                </a:lnTo>
                <a:lnTo>
                  <a:pt x="172" y="82"/>
                </a:lnTo>
                <a:lnTo>
                  <a:pt x="172" y="81"/>
                </a:lnTo>
                <a:lnTo>
                  <a:pt x="172" y="81"/>
                </a:lnTo>
                <a:lnTo>
                  <a:pt x="164" y="84"/>
                </a:lnTo>
                <a:lnTo>
                  <a:pt x="164" y="84"/>
                </a:lnTo>
                <a:close/>
                <a:moveTo>
                  <a:pt x="34" y="19"/>
                </a:moveTo>
                <a:lnTo>
                  <a:pt x="34" y="19"/>
                </a:lnTo>
                <a:lnTo>
                  <a:pt x="34" y="23"/>
                </a:lnTo>
                <a:lnTo>
                  <a:pt x="34" y="23"/>
                </a:lnTo>
                <a:lnTo>
                  <a:pt x="35" y="26"/>
                </a:lnTo>
                <a:lnTo>
                  <a:pt x="35" y="26"/>
                </a:lnTo>
                <a:lnTo>
                  <a:pt x="37" y="21"/>
                </a:lnTo>
                <a:lnTo>
                  <a:pt x="37" y="21"/>
                </a:lnTo>
                <a:lnTo>
                  <a:pt x="34" y="19"/>
                </a:lnTo>
                <a:lnTo>
                  <a:pt x="34" y="19"/>
                </a:lnTo>
                <a:close/>
                <a:moveTo>
                  <a:pt x="239" y="32"/>
                </a:moveTo>
                <a:lnTo>
                  <a:pt x="239" y="32"/>
                </a:lnTo>
                <a:lnTo>
                  <a:pt x="240" y="34"/>
                </a:lnTo>
                <a:lnTo>
                  <a:pt x="240" y="34"/>
                </a:lnTo>
                <a:lnTo>
                  <a:pt x="242" y="34"/>
                </a:lnTo>
                <a:lnTo>
                  <a:pt x="242" y="34"/>
                </a:lnTo>
                <a:lnTo>
                  <a:pt x="243" y="35"/>
                </a:lnTo>
                <a:lnTo>
                  <a:pt x="243" y="35"/>
                </a:lnTo>
                <a:lnTo>
                  <a:pt x="245" y="37"/>
                </a:lnTo>
                <a:lnTo>
                  <a:pt x="245" y="37"/>
                </a:lnTo>
                <a:lnTo>
                  <a:pt x="247" y="38"/>
                </a:lnTo>
                <a:lnTo>
                  <a:pt x="247" y="38"/>
                </a:lnTo>
                <a:lnTo>
                  <a:pt x="247" y="35"/>
                </a:lnTo>
                <a:lnTo>
                  <a:pt x="243" y="34"/>
                </a:lnTo>
                <a:lnTo>
                  <a:pt x="240" y="32"/>
                </a:lnTo>
                <a:lnTo>
                  <a:pt x="239" y="32"/>
                </a:lnTo>
                <a:lnTo>
                  <a:pt x="239" y="32"/>
                </a:lnTo>
                <a:close/>
                <a:moveTo>
                  <a:pt x="191" y="49"/>
                </a:moveTo>
                <a:lnTo>
                  <a:pt x="191" y="49"/>
                </a:lnTo>
                <a:lnTo>
                  <a:pt x="193" y="49"/>
                </a:lnTo>
                <a:lnTo>
                  <a:pt x="193" y="49"/>
                </a:lnTo>
                <a:lnTo>
                  <a:pt x="194" y="49"/>
                </a:lnTo>
                <a:lnTo>
                  <a:pt x="194" y="49"/>
                </a:lnTo>
                <a:lnTo>
                  <a:pt x="196" y="49"/>
                </a:lnTo>
                <a:lnTo>
                  <a:pt x="196" y="49"/>
                </a:lnTo>
                <a:lnTo>
                  <a:pt x="198" y="49"/>
                </a:lnTo>
                <a:lnTo>
                  <a:pt x="198" y="49"/>
                </a:lnTo>
                <a:lnTo>
                  <a:pt x="199" y="46"/>
                </a:lnTo>
                <a:lnTo>
                  <a:pt x="199" y="46"/>
                </a:lnTo>
                <a:lnTo>
                  <a:pt x="198" y="46"/>
                </a:lnTo>
                <a:lnTo>
                  <a:pt x="198" y="46"/>
                </a:lnTo>
                <a:lnTo>
                  <a:pt x="191" y="49"/>
                </a:lnTo>
                <a:lnTo>
                  <a:pt x="191" y="49"/>
                </a:lnTo>
                <a:close/>
                <a:moveTo>
                  <a:pt x="223" y="141"/>
                </a:moveTo>
                <a:lnTo>
                  <a:pt x="223" y="141"/>
                </a:lnTo>
                <a:lnTo>
                  <a:pt x="221" y="138"/>
                </a:lnTo>
                <a:lnTo>
                  <a:pt x="220" y="136"/>
                </a:lnTo>
                <a:lnTo>
                  <a:pt x="220" y="136"/>
                </a:lnTo>
                <a:lnTo>
                  <a:pt x="220" y="141"/>
                </a:lnTo>
                <a:lnTo>
                  <a:pt x="220" y="141"/>
                </a:lnTo>
                <a:lnTo>
                  <a:pt x="223" y="141"/>
                </a:lnTo>
                <a:lnTo>
                  <a:pt x="223" y="141"/>
                </a:lnTo>
                <a:close/>
                <a:moveTo>
                  <a:pt x="199" y="135"/>
                </a:moveTo>
                <a:lnTo>
                  <a:pt x="199" y="135"/>
                </a:lnTo>
                <a:lnTo>
                  <a:pt x="199" y="139"/>
                </a:lnTo>
                <a:lnTo>
                  <a:pt x="199" y="139"/>
                </a:lnTo>
                <a:lnTo>
                  <a:pt x="201" y="139"/>
                </a:lnTo>
                <a:lnTo>
                  <a:pt x="201" y="139"/>
                </a:lnTo>
                <a:lnTo>
                  <a:pt x="201" y="136"/>
                </a:lnTo>
                <a:lnTo>
                  <a:pt x="201" y="136"/>
                </a:lnTo>
                <a:lnTo>
                  <a:pt x="201" y="136"/>
                </a:lnTo>
                <a:lnTo>
                  <a:pt x="201" y="136"/>
                </a:lnTo>
                <a:lnTo>
                  <a:pt x="199" y="135"/>
                </a:lnTo>
                <a:lnTo>
                  <a:pt x="199" y="135"/>
                </a:lnTo>
                <a:close/>
                <a:moveTo>
                  <a:pt x="60" y="53"/>
                </a:moveTo>
                <a:lnTo>
                  <a:pt x="60" y="53"/>
                </a:lnTo>
                <a:lnTo>
                  <a:pt x="60" y="57"/>
                </a:lnTo>
                <a:lnTo>
                  <a:pt x="60" y="57"/>
                </a:lnTo>
                <a:lnTo>
                  <a:pt x="60" y="57"/>
                </a:lnTo>
                <a:lnTo>
                  <a:pt x="60" y="57"/>
                </a:lnTo>
                <a:lnTo>
                  <a:pt x="62" y="59"/>
                </a:lnTo>
                <a:lnTo>
                  <a:pt x="62" y="59"/>
                </a:lnTo>
                <a:lnTo>
                  <a:pt x="62" y="56"/>
                </a:lnTo>
                <a:lnTo>
                  <a:pt x="62" y="56"/>
                </a:lnTo>
                <a:lnTo>
                  <a:pt x="62" y="54"/>
                </a:lnTo>
                <a:lnTo>
                  <a:pt x="62" y="54"/>
                </a:lnTo>
                <a:lnTo>
                  <a:pt x="60" y="53"/>
                </a:lnTo>
                <a:lnTo>
                  <a:pt x="60" y="53"/>
                </a:lnTo>
                <a:close/>
                <a:moveTo>
                  <a:pt x="187" y="53"/>
                </a:moveTo>
                <a:lnTo>
                  <a:pt x="187" y="53"/>
                </a:lnTo>
                <a:lnTo>
                  <a:pt x="180" y="56"/>
                </a:lnTo>
                <a:lnTo>
                  <a:pt x="180" y="56"/>
                </a:lnTo>
                <a:lnTo>
                  <a:pt x="182" y="57"/>
                </a:lnTo>
                <a:lnTo>
                  <a:pt x="182" y="57"/>
                </a:lnTo>
                <a:lnTo>
                  <a:pt x="185" y="56"/>
                </a:lnTo>
                <a:lnTo>
                  <a:pt x="185" y="56"/>
                </a:lnTo>
                <a:lnTo>
                  <a:pt x="187" y="54"/>
                </a:lnTo>
                <a:lnTo>
                  <a:pt x="187" y="53"/>
                </a:lnTo>
                <a:lnTo>
                  <a:pt x="187" y="53"/>
                </a:lnTo>
                <a:close/>
                <a:moveTo>
                  <a:pt x="76" y="138"/>
                </a:moveTo>
                <a:lnTo>
                  <a:pt x="76" y="138"/>
                </a:lnTo>
                <a:lnTo>
                  <a:pt x="75" y="130"/>
                </a:lnTo>
                <a:lnTo>
                  <a:pt x="75" y="130"/>
                </a:lnTo>
                <a:lnTo>
                  <a:pt x="75" y="133"/>
                </a:lnTo>
                <a:lnTo>
                  <a:pt x="75" y="133"/>
                </a:lnTo>
                <a:lnTo>
                  <a:pt x="75" y="138"/>
                </a:lnTo>
                <a:lnTo>
                  <a:pt x="75" y="138"/>
                </a:lnTo>
                <a:lnTo>
                  <a:pt x="76" y="138"/>
                </a:lnTo>
                <a:lnTo>
                  <a:pt x="76" y="138"/>
                </a:lnTo>
                <a:close/>
                <a:moveTo>
                  <a:pt x="73" y="153"/>
                </a:moveTo>
                <a:lnTo>
                  <a:pt x="73" y="153"/>
                </a:lnTo>
                <a:lnTo>
                  <a:pt x="71" y="153"/>
                </a:lnTo>
                <a:lnTo>
                  <a:pt x="71" y="153"/>
                </a:lnTo>
                <a:lnTo>
                  <a:pt x="71" y="153"/>
                </a:lnTo>
                <a:lnTo>
                  <a:pt x="68" y="158"/>
                </a:lnTo>
                <a:lnTo>
                  <a:pt x="68" y="158"/>
                </a:lnTo>
                <a:lnTo>
                  <a:pt x="67" y="161"/>
                </a:lnTo>
                <a:lnTo>
                  <a:pt x="67" y="161"/>
                </a:lnTo>
                <a:lnTo>
                  <a:pt x="70" y="157"/>
                </a:lnTo>
                <a:lnTo>
                  <a:pt x="73" y="153"/>
                </a:lnTo>
                <a:lnTo>
                  <a:pt x="73" y="153"/>
                </a:lnTo>
                <a:close/>
                <a:moveTo>
                  <a:pt x="92" y="86"/>
                </a:moveTo>
                <a:lnTo>
                  <a:pt x="92" y="86"/>
                </a:lnTo>
                <a:lnTo>
                  <a:pt x="92" y="87"/>
                </a:lnTo>
                <a:lnTo>
                  <a:pt x="92" y="89"/>
                </a:lnTo>
                <a:lnTo>
                  <a:pt x="92" y="89"/>
                </a:lnTo>
                <a:lnTo>
                  <a:pt x="93" y="89"/>
                </a:lnTo>
                <a:lnTo>
                  <a:pt x="93" y="89"/>
                </a:lnTo>
                <a:lnTo>
                  <a:pt x="95" y="90"/>
                </a:lnTo>
                <a:lnTo>
                  <a:pt x="95" y="90"/>
                </a:lnTo>
                <a:lnTo>
                  <a:pt x="95" y="90"/>
                </a:lnTo>
                <a:lnTo>
                  <a:pt x="95" y="90"/>
                </a:lnTo>
                <a:lnTo>
                  <a:pt x="95" y="87"/>
                </a:lnTo>
                <a:lnTo>
                  <a:pt x="95" y="87"/>
                </a:lnTo>
                <a:lnTo>
                  <a:pt x="92" y="86"/>
                </a:lnTo>
                <a:lnTo>
                  <a:pt x="92" y="86"/>
                </a:lnTo>
                <a:close/>
                <a:moveTo>
                  <a:pt x="27" y="16"/>
                </a:moveTo>
                <a:lnTo>
                  <a:pt x="27" y="16"/>
                </a:lnTo>
                <a:lnTo>
                  <a:pt x="27" y="16"/>
                </a:lnTo>
                <a:lnTo>
                  <a:pt x="27" y="16"/>
                </a:lnTo>
                <a:lnTo>
                  <a:pt x="27" y="19"/>
                </a:lnTo>
                <a:lnTo>
                  <a:pt x="27" y="19"/>
                </a:lnTo>
                <a:lnTo>
                  <a:pt x="27" y="19"/>
                </a:lnTo>
                <a:lnTo>
                  <a:pt x="29" y="21"/>
                </a:lnTo>
                <a:lnTo>
                  <a:pt x="29" y="21"/>
                </a:lnTo>
                <a:lnTo>
                  <a:pt x="30" y="18"/>
                </a:lnTo>
                <a:lnTo>
                  <a:pt x="30" y="18"/>
                </a:lnTo>
                <a:lnTo>
                  <a:pt x="27" y="16"/>
                </a:lnTo>
                <a:lnTo>
                  <a:pt x="27" y="16"/>
                </a:lnTo>
                <a:close/>
                <a:moveTo>
                  <a:pt x="202" y="32"/>
                </a:moveTo>
                <a:lnTo>
                  <a:pt x="202" y="32"/>
                </a:lnTo>
                <a:lnTo>
                  <a:pt x="202" y="32"/>
                </a:lnTo>
                <a:lnTo>
                  <a:pt x="202" y="32"/>
                </a:lnTo>
                <a:lnTo>
                  <a:pt x="202" y="38"/>
                </a:lnTo>
                <a:lnTo>
                  <a:pt x="202" y="38"/>
                </a:lnTo>
                <a:lnTo>
                  <a:pt x="202" y="40"/>
                </a:lnTo>
                <a:lnTo>
                  <a:pt x="202" y="40"/>
                </a:lnTo>
                <a:lnTo>
                  <a:pt x="204" y="38"/>
                </a:lnTo>
                <a:lnTo>
                  <a:pt x="204" y="38"/>
                </a:lnTo>
                <a:lnTo>
                  <a:pt x="204" y="37"/>
                </a:lnTo>
                <a:lnTo>
                  <a:pt x="204" y="37"/>
                </a:lnTo>
                <a:lnTo>
                  <a:pt x="202" y="32"/>
                </a:lnTo>
                <a:lnTo>
                  <a:pt x="202" y="32"/>
                </a:lnTo>
                <a:close/>
                <a:moveTo>
                  <a:pt x="228" y="48"/>
                </a:moveTo>
                <a:lnTo>
                  <a:pt x="228" y="48"/>
                </a:lnTo>
                <a:lnTo>
                  <a:pt x="226" y="51"/>
                </a:lnTo>
                <a:lnTo>
                  <a:pt x="226" y="51"/>
                </a:lnTo>
                <a:lnTo>
                  <a:pt x="229" y="53"/>
                </a:lnTo>
                <a:lnTo>
                  <a:pt x="229" y="53"/>
                </a:lnTo>
                <a:lnTo>
                  <a:pt x="229" y="51"/>
                </a:lnTo>
                <a:lnTo>
                  <a:pt x="229" y="51"/>
                </a:lnTo>
                <a:lnTo>
                  <a:pt x="229" y="49"/>
                </a:lnTo>
                <a:lnTo>
                  <a:pt x="228" y="48"/>
                </a:lnTo>
                <a:lnTo>
                  <a:pt x="228" y="48"/>
                </a:lnTo>
                <a:close/>
                <a:moveTo>
                  <a:pt x="48" y="62"/>
                </a:moveTo>
                <a:lnTo>
                  <a:pt x="48" y="62"/>
                </a:lnTo>
                <a:lnTo>
                  <a:pt x="48" y="62"/>
                </a:lnTo>
                <a:lnTo>
                  <a:pt x="46" y="60"/>
                </a:lnTo>
                <a:lnTo>
                  <a:pt x="46" y="60"/>
                </a:lnTo>
                <a:lnTo>
                  <a:pt x="40" y="62"/>
                </a:lnTo>
                <a:lnTo>
                  <a:pt x="40" y="62"/>
                </a:lnTo>
                <a:lnTo>
                  <a:pt x="40" y="62"/>
                </a:lnTo>
                <a:lnTo>
                  <a:pt x="40" y="62"/>
                </a:lnTo>
                <a:lnTo>
                  <a:pt x="48" y="62"/>
                </a:lnTo>
                <a:lnTo>
                  <a:pt x="48" y="62"/>
                </a:lnTo>
                <a:close/>
                <a:moveTo>
                  <a:pt x="71" y="73"/>
                </a:moveTo>
                <a:lnTo>
                  <a:pt x="71" y="73"/>
                </a:lnTo>
                <a:lnTo>
                  <a:pt x="71" y="73"/>
                </a:lnTo>
                <a:lnTo>
                  <a:pt x="71" y="73"/>
                </a:lnTo>
                <a:lnTo>
                  <a:pt x="71" y="71"/>
                </a:lnTo>
                <a:lnTo>
                  <a:pt x="71" y="71"/>
                </a:lnTo>
                <a:lnTo>
                  <a:pt x="70" y="71"/>
                </a:lnTo>
                <a:lnTo>
                  <a:pt x="70" y="71"/>
                </a:lnTo>
                <a:lnTo>
                  <a:pt x="67" y="70"/>
                </a:lnTo>
                <a:lnTo>
                  <a:pt x="67" y="70"/>
                </a:lnTo>
                <a:lnTo>
                  <a:pt x="67" y="71"/>
                </a:lnTo>
                <a:lnTo>
                  <a:pt x="67" y="71"/>
                </a:lnTo>
                <a:lnTo>
                  <a:pt x="71" y="73"/>
                </a:lnTo>
                <a:lnTo>
                  <a:pt x="71" y="73"/>
                </a:lnTo>
                <a:close/>
                <a:moveTo>
                  <a:pt x="112" y="84"/>
                </a:moveTo>
                <a:lnTo>
                  <a:pt x="112" y="84"/>
                </a:lnTo>
                <a:lnTo>
                  <a:pt x="116" y="87"/>
                </a:lnTo>
                <a:lnTo>
                  <a:pt x="116" y="87"/>
                </a:lnTo>
                <a:lnTo>
                  <a:pt x="116" y="87"/>
                </a:lnTo>
                <a:lnTo>
                  <a:pt x="116" y="87"/>
                </a:lnTo>
                <a:lnTo>
                  <a:pt x="116" y="86"/>
                </a:lnTo>
                <a:lnTo>
                  <a:pt x="116" y="86"/>
                </a:lnTo>
                <a:lnTo>
                  <a:pt x="116" y="82"/>
                </a:lnTo>
                <a:lnTo>
                  <a:pt x="116" y="82"/>
                </a:lnTo>
                <a:lnTo>
                  <a:pt x="112" y="84"/>
                </a:lnTo>
                <a:lnTo>
                  <a:pt x="112" y="84"/>
                </a:lnTo>
                <a:close/>
                <a:moveTo>
                  <a:pt x="54" y="40"/>
                </a:moveTo>
                <a:lnTo>
                  <a:pt x="54" y="40"/>
                </a:lnTo>
                <a:lnTo>
                  <a:pt x="56" y="43"/>
                </a:lnTo>
                <a:lnTo>
                  <a:pt x="57" y="46"/>
                </a:lnTo>
                <a:lnTo>
                  <a:pt x="57" y="46"/>
                </a:lnTo>
                <a:lnTo>
                  <a:pt x="57" y="45"/>
                </a:lnTo>
                <a:lnTo>
                  <a:pt x="57" y="45"/>
                </a:lnTo>
                <a:lnTo>
                  <a:pt x="54" y="40"/>
                </a:lnTo>
                <a:lnTo>
                  <a:pt x="54" y="40"/>
                </a:lnTo>
                <a:close/>
                <a:moveTo>
                  <a:pt x="122" y="82"/>
                </a:moveTo>
                <a:lnTo>
                  <a:pt x="122" y="82"/>
                </a:lnTo>
                <a:lnTo>
                  <a:pt x="119" y="84"/>
                </a:lnTo>
                <a:lnTo>
                  <a:pt x="119" y="84"/>
                </a:lnTo>
                <a:lnTo>
                  <a:pt x="120" y="86"/>
                </a:lnTo>
                <a:lnTo>
                  <a:pt x="120" y="86"/>
                </a:lnTo>
                <a:lnTo>
                  <a:pt x="123" y="84"/>
                </a:lnTo>
                <a:lnTo>
                  <a:pt x="123" y="84"/>
                </a:lnTo>
                <a:lnTo>
                  <a:pt x="122" y="82"/>
                </a:lnTo>
                <a:lnTo>
                  <a:pt x="122" y="82"/>
                </a:lnTo>
                <a:close/>
                <a:moveTo>
                  <a:pt x="109" y="76"/>
                </a:moveTo>
                <a:lnTo>
                  <a:pt x="109" y="76"/>
                </a:lnTo>
                <a:lnTo>
                  <a:pt x="109" y="76"/>
                </a:lnTo>
                <a:lnTo>
                  <a:pt x="109" y="76"/>
                </a:lnTo>
                <a:lnTo>
                  <a:pt x="116" y="79"/>
                </a:lnTo>
                <a:lnTo>
                  <a:pt x="116" y="79"/>
                </a:lnTo>
                <a:lnTo>
                  <a:pt x="117" y="81"/>
                </a:lnTo>
                <a:lnTo>
                  <a:pt x="117" y="81"/>
                </a:lnTo>
                <a:lnTo>
                  <a:pt x="119" y="79"/>
                </a:lnTo>
                <a:lnTo>
                  <a:pt x="119" y="79"/>
                </a:lnTo>
                <a:lnTo>
                  <a:pt x="114" y="78"/>
                </a:lnTo>
                <a:lnTo>
                  <a:pt x="109" y="76"/>
                </a:lnTo>
                <a:lnTo>
                  <a:pt x="109" y="76"/>
                </a:lnTo>
                <a:close/>
                <a:moveTo>
                  <a:pt x="141" y="82"/>
                </a:moveTo>
                <a:lnTo>
                  <a:pt x="141" y="82"/>
                </a:lnTo>
                <a:lnTo>
                  <a:pt x="138" y="81"/>
                </a:lnTo>
                <a:lnTo>
                  <a:pt x="138" y="81"/>
                </a:lnTo>
                <a:lnTo>
                  <a:pt x="138" y="81"/>
                </a:lnTo>
                <a:lnTo>
                  <a:pt x="136" y="81"/>
                </a:lnTo>
                <a:lnTo>
                  <a:pt x="136" y="81"/>
                </a:lnTo>
                <a:lnTo>
                  <a:pt x="139" y="82"/>
                </a:lnTo>
                <a:lnTo>
                  <a:pt x="139" y="82"/>
                </a:lnTo>
                <a:lnTo>
                  <a:pt x="141" y="82"/>
                </a:lnTo>
                <a:lnTo>
                  <a:pt x="141" y="82"/>
                </a:lnTo>
                <a:lnTo>
                  <a:pt x="141" y="82"/>
                </a:lnTo>
                <a:close/>
                <a:moveTo>
                  <a:pt x="84" y="125"/>
                </a:moveTo>
                <a:lnTo>
                  <a:pt x="84" y="125"/>
                </a:lnTo>
                <a:lnTo>
                  <a:pt x="81" y="127"/>
                </a:lnTo>
                <a:lnTo>
                  <a:pt x="81" y="128"/>
                </a:lnTo>
                <a:lnTo>
                  <a:pt x="81" y="128"/>
                </a:lnTo>
                <a:lnTo>
                  <a:pt x="84" y="128"/>
                </a:lnTo>
                <a:lnTo>
                  <a:pt x="84" y="128"/>
                </a:lnTo>
                <a:lnTo>
                  <a:pt x="84" y="125"/>
                </a:lnTo>
                <a:lnTo>
                  <a:pt x="84" y="125"/>
                </a:lnTo>
                <a:close/>
                <a:moveTo>
                  <a:pt x="19" y="46"/>
                </a:moveTo>
                <a:lnTo>
                  <a:pt x="19" y="46"/>
                </a:lnTo>
                <a:lnTo>
                  <a:pt x="19" y="45"/>
                </a:lnTo>
                <a:lnTo>
                  <a:pt x="19" y="45"/>
                </a:lnTo>
                <a:lnTo>
                  <a:pt x="21" y="43"/>
                </a:lnTo>
                <a:lnTo>
                  <a:pt x="21" y="43"/>
                </a:lnTo>
                <a:lnTo>
                  <a:pt x="24" y="41"/>
                </a:lnTo>
                <a:lnTo>
                  <a:pt x="24" y="41"/>
                </a:lnTo>
                <a:lnTo>
                  <a:pt x="19" y="43"/>
                </a:lnTo>
                <a:lnTo>
                  <a:pt x="19" y="43"/>
                </a:lnTo>
                <a:lnTo>
                  <a:pt x="19" y="46"/>
                </a:lnTo>
                <a:lnTo>
                  <a:pt x="19" y="46"/>
                </a:lnTo>
                <a:close/>
                <a:moveTo>
                  <a:pt x="171" y="68"/>
                </a:moveTo>
                <a:lnTo>
                  <a:pt x="171" y="68"/>
                </a:lnTo>
                <a:lnTo>
                  <a:pt x="177" y="67"/>
                </a:lnTo>
                <a:lnTo>
                  <a:pt x="177" y="67"/>
                </a:lnTo>
                <a:lnTo>
                  <a:pt x="177" y="65"/>
                </a:lnTo>
                <a:lnTo>
                  <a:pt x="177" y="65"/>
                </a:lnTo>
                <a:lnTo>
                  <a:pt x="171" y="68"/>
                </a:lnTo>
                <a:lnTo>
                  <a:pt x="171" y="68"/>
                </a:lnTo>
                <a:close/>
                <a:moveTo>
                  <a:pt x="43" y="165"/>
                </a:moveTo>
                <a:lnTo>
                  <a:pt x="43" y="165"/>
                </a:lnTo>
                <a:lnTo>
                  <a:pt x="41" y="165"/>
                </a:lnTo>
                <a:lnTo>
                  <a:pt x="41" y="165"/>
                </a:lnTo>
                <a:lnTo>
                  <a:pt x="43" y="168"/>
                </a:lnTo>
                <a:lnTo>
                  <a:pt x="43" y="168"/>
                </a:lnTo>
                <a:lnTo>
                  <a:pt x="45" y="171"/>
                </a:lnTo>
                <a:lnTo>
                  <a:pt x="46" y="171"/>
                </a:lnTo>
                <a:lnTo>
                  <a:pt x="46" y="171"/>
                </a:lnTo>
                <a:lnTo>
                  <a:pt x="43" y="165"/>
                </a:lnTo>
                <a:lnTo>
                  <a:pt x="43" y="165"/>
                </a:lnTo>
                <a:close/>
                <a:moveTo>
                  <a:pt x="171" y="114"/>
                </a:moveTo>
                <a:lnTo>
                  <a:pt x="171" y="114"/>
                </a:lnTo>
                <a:lnTo>
                  <a:pt x="169" y="114"/>
                </a:lnTo>
                <a:lnTo>
                  <a:pt x="169" y="114"/>
                </a:lnTo>
                <a:lnTo>
                  <a:pt x="164" y="112"/>
                </a:lnTo>
                <a:lnTo>
                  <a:pt x="164" y="112"/>
                </a:lnTo>
                <a:lnTo>
                  <a:pt x="166" y="114"/>
                </a:lnTo>
                <a:lnTo>
                  <a:pt x="166" y="114"/>
                </a:lnTo>
                <a:lnTo>
                  <a:pt x="171" y="114"/>
                </a:lnTo>
                <a:lnTo>
                  <a:pt x="171" y="114"/>
                </a:lnTo>
                <a:close/>
                <a:moveTo>
                  <a:pt x="67" y="75"/>
                </a:moveTo>
                <a:lnTo>
                  <a:pt x="67" y="75"/>
                </a:lnTo>
                <a:lnTo>
                  <a:pt x="60" y="70"/>
                </a:lnTo>
                <a:lnTo>
                  <a:pt x="60" y="70"/>
                </a:lnTo>
                <a:lnTo>
                  <a:pt x="60" y="70"/>
                </a:lnTo>
                <a:lnTo>
                  <a:pt x="60" y="70"/>
                </a:lnTo>
                <a:lnTo>
                  <a:pt x="60" y="71"/>
                </a:lnTo>
                <a:lnTo>
                  <a:pt x="60" y="71"/>
                </a:lnTo>
                <a:lnTo>
                  <a:pt x="67" y="75"/>
                </a:lnTo>
                <a:lnTo>
                  <a:pt x="67" y="75"/>
                </a:lnTo>
                <a:close/>
                <a:moveTo>
                  <a:pt x="205" y="56"/>
                </a:moveTo>
                <a:lnTo>
                  <a:pt x="205" y="56"/>
                </a:lnTo>
                <a:lnTo>
                  <a:pt x="205" y="56"/>
                </a:lnTo>
                <a:lnTo>
                  <a:pt x="205" y="56"/>
                </a:lnTo>
                <a:lnTo>
                  <a:pt x="202" y="57"/>
                </a:lnTo>
                <a:lnTo>
                  <a:pt x="202" y="57"/>
                </a:lnTo>
                <a:lnTo>
                  <a:pt x="201" y="57"/>
                </a:lnTo>
                <a:lnTo>
                  <a:pt x="201" y="57"/>
                </a:lnTo>
                <a:lnTo>
                  <a:pt x="201" y="60"/>
                </a:lnTo>
                <a:lnTo>
                  <a:pt x="201" y="60"/>
                </a:lnTo>
                <a:lnTo>
                  <a:pt x="201" y="60"/>
                </a:lnTo>
                <a:lnTo>
                  <a:pt x="201" y="60"/>
                </a:lnTo>
                <a:lnTo>
                  <a:pt x="205" y="56"/>
                </a:lnTo>
                <a:lnTo>
                  <a:pt x="205" y="56"/>
                </a:lnTo>
                <a:close/>
                <a:moveTo>
                  <a:pt x="32" y="34"/>
                </a:moveTo>
                <a:lnTo>
                  <a:pt x="32" y="34"/>
                </a:lnTo>
                <a:lnTo>
                  <a:pt x="32" y="26"/>
                </a:lnTo>
                <a:lnTo>
                  <a:pt x="32" y="26"/>
                </a:lnTo>
                <a:lnTo>
                  <a:pt x="30" y="30"/>
                </a:lnTo>
                <a:lnTo>
                  <a:pt x="30" y="30"/>
                </a:lnTo>
                <a:lnTo>
                  <a:pt x="30" y="32"/>
                </a:lnTo>
                <a:lnTo>
                  <a:pt x="32" y="34"/>
                </a:lnTo>
                <a:lnTo>
                  <a:pt x="32" y="34"/>
                </a:lnTo>
                <a:close/>
                <a:moveTo>
                  <a:pt x="223" y="43"/>
                </a:moveTo>
                <a:lnTo>
                  <a:pt x="223" y="43"/>
                </a:lnTo>
                <a:lnTo>
                  <a:pt x="223" y="43"/>
                </a:lnTo>
                <a:lnTo>
                  <a:pt x="223" y="43"/>
                </a:lnTo>
                <a:lnTo>
                  <a:pt x="224" y="41"/>
                </a:lnTo>
                <a:lnTo>
                  <a:pt x="224" y="41"/>
                </a:lnTo>
                <a:lnTo>
                  <a:pt x="224" y="38"/>
                </a:lnTo>
                <a:lnTo>
                  <a:pt x="224" y="38"/>
                </a:lnTo>
                <a:lnTo>
                  <a:pt x="223" y="40"/>
                </a:lnTo>
                <a:lnTo>
                  <a:pt x="223" y="43"/>
                </a:lnTo>
                <a:lnTo>
                  <a:pt x="223" y="43"/>
                </a:lnTo>
                <a:close/>
                <a:moveTo>
                  <a:pt x="56" y="166"/>
                </a:moveTo>
                <a:lnTo>
                  <a:pt x="56" y="166"/>
                </a:lnTo>
                <a:lnTo>
                  <a:pt x="52" y="163"/>
                </a:lnTo>
                <a:lnTo>
                  <a:pt x="52" y="163"/>
                </a:lnTo>
                <a:lnTo>
                  <a:pt x="52" y="166"/>
                </a:lnTo>
                <a:lnTo>
                  <a:pt x="56" y="166"/>
                </a:lnTo>
                <a:lnTo>
                  <a:pt x="56" y="166"/>
                </a:lnTo>
                <a:lnTo>
                  <a:pt x="56" y="166"/>
                </a:lnTo>
                <a:lnTo>
                  <a:pt x="56" y="166"/>
                </a:lnTo>
                <a:close/>
                <a:moveTo>
                  <a:pt x="112" y="114"/>
                </a:moveTo>
                <a:lnTo>
                  <a:pt x="112" y="114"/>
                </a:lnTo>
                <a:lnTo>
                  <a:pt x="109" y="116"/>
                </a:lnTo>
                <a:lnTo>
                  <a:pt x="109" y="116"/>
                </a:lnTo>
                <a:lnTo>
                  <a:pt x="109" y="116"/>
                </a:lnTo>
                <a:lnTo>
                  <a:pt x="109" y="117"/>
                </a:lnTo>
                <a:lnTo>
                  <a:pt x="109" y="117"/>
                </a:lnTo>
                <a:lnTo>
                  <a:pt x="112" y="116"/>
                </a:lnTo>
                <a:lnTo>
                  <a:pt x="112" y="116"/>
                </a:lnTo>
                <a:lnTo>
                  <a:pt x="112" y="114"/>
                </a:lnTo>
                <a:lnTo>
                  <a:pt x="112" y="114"/>
                </a:lnTo>
                <a:close/>
                <a:moveTo>
                  <a:pt x="235" y="56"/>
                </a:moveTo>
                <a:lnTo>
                  <a:pt x="235" y="56"/>
                </a:lnTo>
                <a:lnTo>
                  <a:pt x="237" y="57"/>
                </a:lnTo>
                <a:lnTo>
                  <a:pt x="237" y="57"/>
                </a:lnTo>
                <a:lnTo>
                  <a:pt x="239" y="57"/>
                </a:lnTo>
                <a:lnTo>
                  <a:pt x="240" y="57"/>
                </a:lnTo>
                <a:lnTo>
                  <a:pt x="240" y="57"/>
                </a:lnTo>
                <a:lnTo>
                  <a:pt x="239" y="56"/>
                </a:lnTo>
                <a:lnTo>
                  <a:pt x="235" y="56"/>
                </a:lnTo>
                <a:lnTo>
                  <a:pt x="235" y="56"/>
                </a:lnTo>
                <a:close/>
                <a:moveTo>
                  <a:pt x="179" y="112"/>
                </a:moveTo>
                <a:lnTo>
                  <a:pt x="179" y="112"/>
                </a:lnTo>
                <a:lnTo>
                  <a:pt x="176" y="109"/>
                </a:lnTo>
                <a:lnTo>
                  <a:pt x="176" y="109"/>
                </a:lnTo>
                <a:lnTo>
                  <a:pt x="176" y="112"/>
                </a:lnTo>
                <a:lnTo>
                  <a:pt x="179" y="114"/>
                </a:lnTo>
                <a:lnTo>
                  <a:pt x="179" y="114"/>
                </a:lnTo>
                <a:lnTo>
                  <a:pt x="179" y="112"/>
                </a:lnTo>
                <a:lnTo>
                  <a:pt x="179" y="112"/>
                </a:lnTo>
                <a:close/>
                <a:moveTo>
                  <a:pt x="245" y="46"/>
                </a:moveTo>
                <a:lnTo>
                  <a:pt x="245" y="46"/>
                </a:lnTo>
                <a:lnTo>
                  <a:pt x="245" y="41"/>
                </a:lnTo>
                <a:lnTo>
                  <a:pt x="245" y="41"/>
                </a:lnTo>
                <a:lnTo>
                  <a:pt x="242" y="41"/>
                </a:lnTo>
                <a:lnTo>
                  <a:pt x="242" y="41"/>
                </a:lnTo>
                <a:lnTo>
                  <a:pt x="245" y="46"/>
                </a:lnTo>
                <a:lnTo>
                  <a:pt x="245" y="46"/>
                </a:lnTo>
                <a:close/>
                <a:moveTo>
                  <a:pt x="56" y="135"/>
                </a:moveTo>
                <a:lnTo>
                  <a:pt x="56" y="135"/>
                </a:lnTo>
                <a:lnTo>
                  <a:pt x="54" y="133"/>
                </a:lnTo>
                <a:lnTo>
                  <a:pt x="52" y="133"/>
                </a:lnTo>
                <a:lnTo>
                  <a:pt x="52" y="133"/>
                </a:lnTo>
                <a:lnTo>
                  <a:pt x="52" y="136"/>
                </a:lnTo>
                <a:lnTo>
                  <a:pt x="52" y="136"/>
                </a:lnTo>
                <a:lnTo>
                  <a:pt x="54" y="136"/>
                </a:lnTo>
                <a:lnTo>
                  <a:pt x="56" y="135"/>
                </a:lnTo>
                <a:lnTo>
                  <a:pt x="56" y="135"/>
                </a:lnTo>
                <a:close/>
                <a:moveTo>
                  <a:pt x="248" y="45"/>
                </a:moveTo>
                <a:lnTo>
                  <a:pt x="248" y="45"/>
                </a:lnTo>
                <a:lnTo>
                  <a:pt x="248" y="48"/>
                </a:lnTo>
                <a:lnTo>
                  <a:pt x="248" y="48"/>
                </a:lnTo>
                <a:lnTo>
                  <a:pt x="248" y="51"/>
                </a:lnTo>
                <a:lnTo>
                  <a:pt x="248" y="51"/>
                </a:lnTo>
                <a:lnTo>
                  <a:pt x="248" y="48"/>
                </a:lnTo>
                <a:lnTo>
                  <a:pt x="248" y="45"/>
                </a:lnTo>
                <a:lnTo>
                  <a:pt x="248" y="45"/>
                </a:lnTo>
                <a:close/>
                <a:moveTo>
                  <a:pt x="139" y="122"/>
                </a:moveTo>
                <a:lnTo>
                  <a:pt x="139" y="122"/>
                </a:lnTo>
                <a:lnTo>
                  <a:pt x="146" y="127"/>
                </a:lnTo>
                <a:lnTo>
                  <a:pt x="150" y="128"/>
                </a:lnTo>
                <a:lnTo>
                  <a:pt x="150" y="128"/>
                </a:lnTo>
                <a:lnTo>
                  <a:pt x="139" y="122"/>
                </a:lnTo>
                <a:lnTo>
                  <a:pt x="139" y="122"/>
                </a:lnTo>
                <a:close/>
                <a:moveTo>
                  <a:pt x="207" y="127"/>
                </a:moveTo>
                <a:lnTo>
                  <a:pt x="207" y="127"/>
                </a:lnTo>
                <a:lnTo>
                  <a:pt x="209" y="130"/>
                </a:lnTo>
                <a:lnTo>
                  <a:pt x="209" y="130"/>
                </a:lnTo>
                <a:lnTo>
                  <a:pt x="210" y="128"/>
                </a:lnTo>
                <a:lnTo>
                  <a:pt x="212" y="128"/>
                </a:lnTo>
                <a:lnTo>
                  <a:pt x="212" y="128"/>
                </a:lnTo>
                <a:lnTo>
                  <a:pt x="207" y="127"/>
                </a:lnTo>
                <a:lnTo>
                  <a:pt x="207" y="127"/>
                </a:lnTo>
                <a:close/>
                <a:moveTo>
                  <a:pt x="13" y="45"/>
                </a:moveTo>
                <a:lnTo>
                  <a:pt x="13" y="45"/>
                </a:lnTo>
                <a:lnTo>
                  <a:pt x="10" y="46"/>
                </a:lnTo>
                <a:lnTo>
                  <a:pt x="8" y="49"/>
                </a:lnTo>
                <a:lnTo>
                  <a:pt x="8" y="49"/>
                </a:lnTo>
                <a:lnTo>
                  <a:pt x="10" y="49"/>
                </a:lnTo>
                <a:lnTo>
                  <a:pt x="10" y="49"/>
                </a:lnTo>
                <a:lnTo>
                  <a:pt x="10" y="48"/>
                </a:lnTo>
                <a:lnTo>
                  <a:pt x="11" y="46"/>
                </a:lnTo>
                <a:lnTo>
                  <a:pt x="11" y="46"/>
                </a:lnTo>
                <a:lnTo>
                  <a:pt x="13" y="45"/>
                </a:lnTo>
                <a:lnTo>
                  <a:pt x="13" y="45"/>
                </a:lnTo>
                <a:close/>
                <a:moveTo>
                  <a:pt x="213" y="43"/>
                </a:moveTo>
                <a:lnTo>
                  <a:pt x="213" y="43"/>
                </a:lnTo>
                <a:lnTo>
                  <a:pt x="213" y="49"/>
                </a:lnTo>
                <a:lnTo>
                  <a:pt x="213" y="49"/>
                </a:lnTo>
                <a:lnTo>
                  <a:pt x="215" y="48"/>
                </a:lnTo>
                <a:lnTo>
                  <a:pt x="215" y="48"/>
                </a:lnTo>
                <a:lnTo>
                  <a:pt x="215" y="45"/>
                </a:lnTo>
                <a:lnTo>
                  <a:pt x="215" y="45"/>
                </a:lnTo>
                <a:lnTo>
                  <a:pt x="213" y="43"/>
                </a:lnTo>
                <a:lnTo>
                  <a:pt x="213" y="43"/>
                </a:lnTo>
                <a:close/>
                <a:moveTo>
                  <a:pt x="43" y="135"/>
                </a:moveTo>
                <a:lnTo>
                  <a:pt x="43" y="135"/>
                </a:lnTo>
                <a:lnTo>
                  <a:pt x="43" y="135"/>
                </a:lnTo>
                <a:lnTo>
                  <a:pt x="43" y="135"/>
                </a:lnTo>
                <a:lnTo>
                  <a:pt x="41" y="138"/>
                </a:lnTo>
                <a:lnTo>
                  <a:pt x="41" y="138"/>
                </a:lnTo>
                <a:lnTo>
                  <a:pt x="45" y="138"/>
                </a:lnTo>
                <a:lnTo>
                  <a:pt x="45" y="138"/>
                </a:lnTo>
                <a:lnTo>
                  <a:pt x="43" y="135"/>
                </a:lnTo>
                <a:lnTo>
                  <a:pt x="43" y="135"/>
                </a:lnTo>
                <a:close/>
                <a:moveTo>
                  <a:pt x="68" y="150"/>
                </a:moveTo>
                <a:lnTo>
                  <a:pt x="68" y="150"/>
                </a:lnTo>
                <a:lnTo>
                  <a:pt x="70" y="149"/>
                </a:lnTo>
                <a:lnTo>
                  <a:pt x="70" y="147"/>
                </a:lnTo>
                <a:lnTo>
                  <a:pt x="70" y="147"/>
                </a:lnTo>
                <a:lnTo>
                  <a:pt x="68" y="147"/>
                </a:lnTo>
                <a:lnTo>
                  <a:pt x="68" y="147"/>
                </a:lnTo>
                <a:lnTo>
                  <a:pt x="68" y="150"/>
                </a:lnTo>
                <a:lnTo>
                  <a:pt x="68" y="150"/>
                </a:lnTo>
                <a:close/>
                <a:moveTo>
                  <a:pt x="155" y="84"/>
                </a:moveTo>
                <a:lnTo>
                  <a:pt x="155" y="84"/>
                </a:lnTo>
                <a:lnTo>
                  <a:pt x="155" y="84"/>
                </a:lnTo>
                <a:lnTo>
                  <a:pt x="155" y="84"/>
                </a:lnTo>
                <a:lnTo>
                  <a:pt x="153" y="86"/>
                </a:lnTo>
                <a:lnTo>
                  <a:pt x="153" y="86"/>
                </a:lnTo>
                <a:lnTo>
                  <a:pt x="155" y="87"/>
                </a:lnTo>
                <a:lnTo>
                  <a:pt x="155" y="87"/>
                </a:lnTo>
                <a:lnTo>
                  <a:pt x="157" y="87"/>
                </a:lnTo>
                <a:lnTo>
                  <a:pt x="157" y="87"/>
                </a:lnTo>
                <a:lnTo>
                  <a:pt x="155" y="84"/>
                </a:lnTo>
                <a:lnTo>
                  <a:pt x="155" y="84"/>
                </a:lnTo>
                <a:close/>
                <a:moveTo>
                  <a:pt x="75" y="141"/>
                </a:moveTo>
                <a:lnTo>
                  <a:pt x="75" y="141"/>
                </a:lnTo>
                <a:lnTo>
                  <a:pt x="75" y="142"/>
                </a:lnTo>
                <a:lnTo>
                  <a:pt x="75" y="142"/>
                </a:lnTo>
                <a:lnTo>
                  <a:pt x="75" y="146"/>
                </a:lnTo>
                <a:lnTo>
                  <a:pt x="75" y="146"/>
                </a:lnTo>
                <a:lnTo>
                  <a:pt x="76" y="142"/>
                </a:lnTo>
                <a:lnTo>
                  <a:pt x="75" y="141"/>
                </a:lnTo>
                <a:lnTo>
                  <a:pt x="75" y="141"/>
                </a:lnTo>
                <a:close/>
                <a:moveTo>
                  <a:pt x="89" y="65"/>
                </a:moveTo>
                <a:lnTo>
                  <a:pt x="89" y="65"/>
                </a:lnTo>
                <a:lnTo>
                  <a:pt x="89" y="67"/>
                </a:lnTo>
                <a:lnTo>
                  <a:pt x="90" y="67"/>
                </a:lnTo>
                <a:lnTo>
                  <a:pt x="90" y="67"/>
                </a:lnTo>
                <a:lnTo>
                  <a:pt x="92" y="68"/>
                </a:lnTo>
                <a:lnTo>
                  <a:pt x="92" y="68"/>
                </a:lnTo>
                <a:lnTo>
                  <a:pt x="92" y="68"/>
                </a:lnTo>
                <a:lnTo>
                  <a:pt x="92" y="68"/>
                </a:lnTo>
                <a:lnTo>
                  <a:pt x="89" y="65"/>
                </a:lnTo>
                <a:lnTo>
                  <a:pt x="89" y="65"/>
                </a:lnTo>
                <a:close/>
                <a:moveTo>
                  <a:pt x="71" y="127"/>
                </a:moveTo>
                <a:lnTo>
                  <a:pt x="71" y="127"/>
                </a:lnTo>
                <a:lnTo>
                  <a:pt x="68" y="128"/>
                </a:lnTo>
                <a:lnTo>
                  <a:pt x="68" y="128"/>
                </a:lnTo>
                <a:lnTo>
                  <a:pt x="70" y="130"/>
                </a:lnTo>
                <a:lnTo>
                  <a:pt x="71" y="130"/>
                </a:lnTo>
                <a:lnTo>
                  <a:pt x="71" y="130"/>
                </a:lnTo>
                <a:lnTo>
                  <a:pt x="71" y="127"/>
                </a:lnTo>
                <a:lnTo>
                  <a:pt x="71" y="127"/>
                </a:lnTo>
                <a:close/>
                <a:moveTo>
                  <a:pt x="185" y="131"/>
                </a:moveTo>
                <a:lnTo>
                  <a:pt x="185" y="131"/>
                </a:lnTo>
                <a:lnTo>
                  <a:pt x="185" y="136"/>
                </a:lnTo>
                <a:lnTo>
                  <a:pt x="185" y="136"/>
                </a:lnTo>
                <a:lnTo>
                  <a:pt x="187" y="136"/>
                </a:lnTo>
                <a:lnTo>
                  <a:pt x="187" y="136"/>
                </a:lnTo>
                <a:lnTo>
                  <a:pt x="188" y="138"/>
                </a:lnTo>
                <a:lnTo>
                  <a:pt x="188" y="138"/>
                </a:lnTo>
                <a:lnTo>
                  <a:pt x="185" y="131"/>
                </a:lnTo>
                <a:lnTo>
                  <a:pt x="185" y="131"/>
                </a:lnTo>
                <a:close/>
                <a:moveTo>
                  <a:pt x="215" y="125"/>
                </a:moveTo>
                <a:lnTo>
                  <a:pt x="215" y="125"/>
                </a:lnTo>
                <a:lnTo>
                  <a:pt x="215" y="125"/>
                </a:lnTo>
                <a:lnTo>
                  <a:pt x="215" y="125"/>
                </a:lnTo>
                <a:lnTo>
                  <a:pt x="220" y="128"/>
                </a:lnTo>
                <a:lnTo>
                  <a:pt x="220" y="128"/>
                </a:lnTo>
                <a:lnTo>
                  <a:pt x="221" y="128"/>
                </a:lnTo>
                <a:lnTo>
                  <a:pt x="221" y="128"/>
                </a:lnTo>
                <a:lnTo>
                  <a:pt x="215" y="125"/>
                </a:lnTo>
                <a:lnTo>
                  <a:pt x="215" y="125"/>
                </a:lnTo>
                <a:close/>
                <a:moveTo>
                  <a:pt x="182" y="62"/>
                </a:moveTo>
                <a:lnTo>
                  <a:pt x="182" y="62"/>
                </a:lnTo>
                <a:lnTo>
                  <a:pt x="185" y="62"/>
                </a:lnTo>
                <a:lnTo>
                  <a:pt x="185" y="60"/>
                </a:lnTo>
                <a:lnTo>
                  <a:pt x="185" y="60"/>
                </a:lnTo>
                <a:lnTo>
                  <a:pt x="185" y="60"/>
                </a:lnTo>
                <a:lnTo>
                  <a:pt x="185" y="60"/>
                </a:lnTo>
                <a:lnTo>
                  <a:pt x="183" y="60"/>
                </a:lnTo>
                <a:lnTo>
                  <a:pt x="183" y="60"/>
                </a:lnTo>
                <a:lnTo>
                  <a:pt x="182" y="62"/>
                </a:lnTo>
                <a:lnTo>
                  <a:pt x="182" y="62"/>
                </a:lnTo>
                <a:lnTo>
                  <a:pt x="182" y="62"/>
                </a:lnTo>
                <a:close/>
                <a:moveTo>
                  <a:pt x="163" y="90"/>
                </a:moveTo>
                <a:lnTo>
                  <a:pt x="163" y="90"/>
                </a:lnTo>
                <a:lnTo>
                  <a:pt x="168" y="87"/>
                </a:lnTo>
                <a:lnTo>
                  <a:pt x="168" y="87"/>
                </a:lnTo>
                <a:lnTo>
                  <a:pt x="163" y="87"/>
                </a:lnTo>
                <a:lnTo>
                  <a:pt x="163" y="87"/>
                </a:lnTo>
                <a:lnTo>
                  <a:pt x="163" y="90"/>
                </a:lnTo>
                <a:lnTo>
                  <a:pt x="163" y="90"/>
                </a:lnTo>
                <a:close/>
                <a:moveTo>
                  <a:pt x="51" y="141"/>
                </a:moveTo>
                <a:lnTo>
                  <a:pt x="51" y="141"/>
                </a:lnTo>
                <a:lnTo>
                  <a:pt x="48" y="141"/>
                </a:lnTo>
                <a:lnTo>
                  <a:pt x="48" y="141"/>
                </a:lnTo>
                <a:lnTo>
                  <a:pt x="48" y="144"/>
                </a:lnTo>
                <a:lnTo>
                  <a:pt x="48" y="144"/>
                </a:lnTo>
                <a:lnTo>
                  <a:pt x="49" y="142"/>
                </a:lnTo>
                <a:lnTo>
                  <a:pt x="49" y="142"/>
                </a:lnTo>
                <a:lnTo>
                  <a:pt x="51" y="142"/>
                </a:lnTo>
                <a:lnTo>
                  <a:pt x="51" y="141"/>
                </a:lnTo>
                <a:lnTo>
                  <a:pt x="51" y="141"/>
                </a:lnTo>
                <a:close/>
                <a:moveTo>
                  <a:pt x="157" y="94"/>
                </a:moveTo>
                <a:lnTo>
                  <a:pt x="157" y="94"/>
                </a:lnTo>
                <a:lnTo>
                  <a:pt x="158" y="92"/>
                </a:lnTo>
                <a:lnTo>
                  <a:pt x="158" y="92"/>
                </a:lnTo>
                <a:lnTo>
                  <a:pt x="153" y="89"/>
                </a:lnTo>
                <a:lnTo>
                  <a:pt x="153" y="89"/>
                </a:lnTo>
                <a:lnTo>
                  <a:pt x="153" y="90"/>
                </a:lnTo>
                <a:lnTo>
                  <a:pt x="153" y="90"/>
                </a:lnTo>
                <a:lnTo>
                  <a:pt x="157" y="94"/>
                </a:lnTo>
                <a:lnTo>
                  <a:pt x="157" y="94"/>
                </a:lnTo>
                <a:close/>
                <a:moveTo>
                  <a:pt x="198" y="62"/>
                </a:moveTo>
                <a:lnTo>
                  <a:pt x="198" y="62"/>
                </a:lnTo>
                <a:lnTo>
                  <a:pt x="198" y="62"/>
                </a:lnTo>
                <a:lnTo>
                  <a:pt x="198" y="62"/>
                </a:lnTo>
                <a:lnTo>
                  <a:pt x="198" y="59"/>
                </a:lnTo>
                <a:lnTo>
                  <a:pt x="198" y="59"/>
                </a:lnTo>
                <a:lnTo>
                  <a:pt x="196" y="59"/>
                </a:lnTo>
                <a:lnTo>
                  <a:pt x="196" y="59"/>
                </a:lnTo>
                <a:lnTo>
                  <a:pt x="198" y="62"/>
                </a:lnTo>
                <a:lnTo>
                  <a:pt x="198" y="62"/>
                </a:lnTo>
                <a:close/>
                <a:moveTo>
                  <a:pt x="224" y="15"/>
                </a:moveTo>
                <a:lnTo>
                  <a:pt x="224" y="15"/>
                </a:lnTo>
                <a:lnTo>
                  <a:pt x="226" y="12"/>
                </a:lnTo>
                <a:lnTo>
                  <a:pt x="226" y="12"/>
                </a:lnTo>
                <a:lnTo>
                  <a:pt x="226" y="12"/>
                </a:lnTo>
                <a:lnTo>
                  <a:pt x="226" y="12"/>
                </a:lnTo>
                <a:lnTo>
                  <a:pt x="224" y="10"/>
                </a:lnTo>
                <a:lnTo>
                  <a:pt x="224" y="10"/>
                </a:lnTo>
                <a:lnTo>
                  <a:pt x="224" y="12"/>
                </a:lnTo>
                <a:lnTo>
                  <a:pt x="224" y="15"/>
                </a:lnTo>
                <a:lnTo>
                  <a:pt x="224" y="15"/>
                </a:lnTo>
                <a:close/>
                <a:moveTo>
                  <a:pt x="187" y="75"/>
                </a:moveTo>
                <a:lnTo>
                  <a:pt x="187" y="75"/>
                </a:lnTo>
                <a:lnTo>
                  <a:pt x="191" y="71"/>
                </a:lnTo>
                <a:lnTo>
                  <a:pt x="191" y="71"/>
                </a:lnTo>
                <a:lnTo>
                  <a:pt x="191" y="71"/>
                </a:lnTo>
                <a:lnTo>
                  <a:pt x="191" y="71"/>
                </a:lnTo>
                <a:lnTo>
                  <a:pt x="187" y="73"/>
                </a:lnTo>
                <a:lnTo>
                  <a:pt x="187" y="73"/>
                </a:lnTo>
                <a:lnTo>
                  <a:pt x="187" y="75"/>
                </a:lnTo>
                <a:lnTo>
                  <a:pt x="187" y="75"/>
                </a:lnTo>
                <a:close/>
                <a:moveTo>
                  <a:pt x="62" y="131"/>
                </a:moveTo>
                <a:lnTo>
                  <a:pt x="62" y="131"/>
                </a:lnTo>
                <a:lnTo>
                  <a:pt x="65" y="130"/>
                </a:lnTo>
                <a:lnTo>
                  <a:pt x="65" y="130"/>
                </a:lnTo>
                <a:lnTo>
                  <a:pt x="65" y="130"/>
                </a:lnTo>
                <a:lnTo>
                  <a:pt x="65" y="130"/>
                </a:lnTo>
                <a:lnTo>
                  <a:pt x="62" y="130"/>
                </a:lnTo>
                <a:lnTo>
                  <a:pt x="62" y="130"/>
                </a:lnTo>
                <a:lnTo>
                  <a:pt x="62" y="131"/>
                </a:lnTo>
                <a:lnTo>
                  <a:pt x="62" y="131"/>
                </a:lnTo>
                <a:close/>
                <a:moveTo>
                  <a:pt x="134" y="98"/>
                </a:moveTo>
                <a:lnTo>
                  <a:pt x="134" y="98"/>
                </a:lnTo>
                <a:lnTo>
                  <a:pt x="130" y="97"/>
                </a:lnTo>
                <a:lnTo>
                  <a:pt x="130" y="97"/>
                </a:lnTo>
                <a:lnTo>
                  <a:pt x="131" y="98"/>
                </a:lnTo>
                <a:lnTo>
                  <a:pt x="131" y="98"/>
                </a:lnTo>
                <a:lnTo>
                  <a:pt x="134" y="98"/>
                </a:lnTo>
                <a:lnTo>
                  <a:pt x="134" y="98"/>
                </a:lnTo>
                <a:close/>
                <a:moveTo>
                  <a:pt x="245" y="53"/>
                </a:moveTo>
                <a:lnTo>
                  <a:pt x="245" y="53"/>
                </a:lnTo>
                <a:lnTo>
                  <a:pt x="242" y="54"/>
                </a:lnTo>
                <a:lnTo>
                  <a:pt x="242" y="54"/>
                </a:lnTo>
                <a:lnTo>
                  <a:pt x="243" y="54"/>
                </a:lnTo>
                <a:lnTo>
                  <a:pt x="245" y="54"/>
                </a:lnTo>
                <a:lnTo>
                  <a:pt x="245" y="54"/>
                </a:lnTo>
                <a:lnTo>
                  <a:pt x="245" y="53"/>
                </a:lnTo>
                <a:lnTo>
                  <a:pt x="245" y="53"/>
                </a:lnTo>
                <a:close/>
                <a:moveTo>
                  <a:pt x="204" y="120"/>
                </a:moveTo>
                <a:lnTo>
                  <a:pt x="204" y="120"/>
                </a:lnTo>
                <a:lnTo>
                  <a:pt x="199" y="120"/>
                </a:lnTo>
                <a:lnTo>
                  <a:pt x="199" y="120"/>
                </a:lnTo>
                <a:lnTo>
                  <a:pt x="202" y="122"/>
                </a:lnTo>
                <a:lnTo>
                  <a:pt x="202" y="122"/>
                </a:lnTo>
                <a:lnTo>
                  <a:pt x="204" y="120"/>
                </a:lnTo>
                <a:lnTo>
                  <a:pt x="204" y="120"/>
                </a:lnTo>
                <a:close/>
                <a:moveTo>
                  <a:pt x="164" y="79"/>
                </a:moveTo>
                <a:lnTo>
                  <a:pt x="164" y="79"/>
                </a:lnTo>
                <a:lnTo>
                  <a:pt x="169" y="75"/>
                </a:lnTo>
                <a:lnTo>
                  <a:pt x="169" y="75"/>
                </a:lnTo>
                <a:lnTo>
                  <a:pt x="166" y="76"/>
                </a:lnTo>
                <a:lnTo>
                  <a:pt x="166" y="76"/>
                </a:lnTo>
                <a:lnTo>
                  <a:pt x="164" y="78"/>
                </a:lnTo>
                <a:lnTo>
                  <a:pt x="164" y="79"/>
                </a:lnTo>
                <a:lnTo>
                  <a:pt x="164" y="79"/>
                </a:lnTo>
                <a:close/>
                <a:moveTo>
                  <a:pt x="51" y="53"/>
                </a:moveTo>
                <a:lnTo>
                  <a:pt x="51" y="53"/>
                </a:lnTo>
                <a:lnTo>
                  <a:pt x="51" y="49"/>
                </a:lnTo>
                <a:lnTo>
                  <a:pt x="51" y="49"/>
                </a:lnTo>
                <a:lnTo>
                  <a:pt x="49" y="49"/>
                </a:lnTo>
                <a:lnTo>
                  <a:pt x="49" y="49"/>
                </a:lnTo>
                <a:lnTo>
                  <a:pt x="49" y="53"/>
                </a:lnTo>
                <a:lnTo>
                  <a:pt x="49" y="53"/>
                </a:lnTo>
                <a:lnTo>
                  <a:pt x="49" y="53"/>
                </a:lnTo>
                <a:lnTo>
                  <a:pt x="51" y="53"/>
                </a:lnTo>
                <a:lnTo>
                  <a:pt x="51" y="53"/>
                </a:lnTo>
                <a:close/>
                <a:moveTo>
                  <a:pt x="30" y="45"/>
                </a:moveTo>
                <a:lnTo>
                  <a:pt x="30" y="45"/>
                </a:lnTo>
                <a:lnTo>
                  <a:pt x="30" y="45"/>
                </a:lnTo>
                <a:lnTo>
                  <a:pt x="30" y="45"/>
                </a:lnTo>
                <a:lnTo>
                  <a:pt x="29" y="43"/>
                </a:lnTo>
                <a:lnTo>
                  <a:pt x="29" y="43"/>
                </a:lnTo>
                <a:lnTo>
                  <a:pt x="26" y="45"/>
                </a:lnTo>
                <a:lnTo>
                  <a:pt x="26" y="45"/>
                </a:lnTo>
                <a:lnTo>
                  <a:pt x="26" y="45"/>
                </a:lnTo>
                <a:lnTo>
                  <a:pt x="26" y="45"/>
                </a:lnTo>
                <a:lnTo>
                  <a:pt x="30" y="45"/>
                </a:lnTo>
                <a:lnTo>
                  <a:pt x="30" y="45"/>
                </a:lnTo>
                <a:close/>
                <a:moveTo>
                  <a:pt x="100" y="86"/>
                </a:moveTo>
                <a:lnTo>
                  <a:pt x="100" y="86"/>
                </a:lnTo>
                <a:lnTo>
                  <a:pt x="100" y="84"/>
                </a:lnTo>
                <a:lnTo>
                  <a:pt x="100" y="84"/>
                </a:lnTo>
                <a:lnTo>
                  <a:pt x="97" y="82"/>
                </a:lnTo>
                <a:lnTo>
                  <a:pt x="97" y="82"/>
                </a:lnTo>
                <a:lnTo>
                  <a:pt x="97" y="84"/>
                </a:lnTo>
                <a:lnTo>
                  <a:pt x="100" y="86"/>
                </a:lnTo>
                <a:lnTo>
                  <a:pt x="100" y="86"/>
                </a:lnTo>
                <a:close/>
                <a:moveTo>
                  <a:pt x="212" y="57"/>
                </a:moveTo>
                <a:lnTo>
                  <a:pt x="212" y="57"/>
                </a:lnTo>
                <a:lnTo>
                  <a:pt x="215" y="59"/>
                </a:lnTo>
                <a:lnTo>
                  <a:pt x="215" y="59"/>
                </a:lnTo>
                <a:lnTo>
                  <a:pt x="217" y="57"/>
                </a:lnTo>
                <a:lnTo>
                  <a:pt x="217" y="57"/>
                </a:lnTo>
                <a:lnTo>
                  <a:pt x="213" y="57"/>
                </a:lnTo>
                <a:lnTo>
                  <a:pt x="212" y="57"/>
                </a:lnTo>
                <a:lnTo>
                  <a:pt x="212" y="57"/>
                </a:lnTo>
                <a:close/>
                <a:moveTo>
                  <a:pt x="205" y="21"/>
                </a:moveTo>
                <a:lnTo>
                  <a:pt x="205" y="21"/>
                </a:lnTo>
                <a:lnTo>
                  <a:pt x="207" y="19"/>
                </a:lnTo>
                <a:lnTo>
                  <a:pt x="205" y="18"/>
                </a:lnTo>
                <a:lnTo>
                  <a:pt x="205" y="18"/>
                </a:lnTo>
                <a:lnTo>
                  <a:pt x="205" y="21"/>
                </a:lnTo>
                <a:lnTo>
                  <a:pt x="205" y="21"/>
                </a:lnTo>
                <a:close/>
                <a:moveTo>
                  <a:pt x="73" y="119"/>
                </a:moveTo>
                <a:lnTo>
                  <a:pt x="73" y="119"/>
                </a:lnTo>
                <a:lnTo>
                  <a:pt x="79" y="117"/>
                </a:lnTo>
                <a:lnTo>
                  <a:pt x="79" y="117"/>
                </a:lnTo>
                <a:lnTo>
                  <a:pt x="78" y="117"/>
                </a:lnTo>
                <a:lnTo>
                  <a:pt x="78" y="117"/>
                </a:lnTo>
                <a:lnTo>
                  <a:pt x="73" y="119"/>
                </a:lnTo>
                <a:lnTo>
                  <a:pt x="73" y="119"/>
                </a:lnTo>
                <a:close/>
                <a:moveTo>
                  <a:pt x="180" y="76"/>
                </a:moveTo>
                <a:lnTo>
                  <a:pt x="180" y="76"/>
                </a:lnTo>
                <a:lnTo>
                  <a:pt x="179" y="76"/>
                </a:lnTo>
                <a:lnTo>
                  <a:pt x="179" y="79"/>
                </a:lnTo>
                <a:lnTo>
                  <a:pt x="179" y="79"/>
                </a:lnTo>
                <a:lnTo>
                  <a:pt x="180" y="78"/>
                </a:lnTo>
                <a:lnTo>
                  <a:pt x="180" y="78"/>
                </a:lnTo>
                <a:lnTo>
                  <a:pt x="180" y="78"/>
                </a:lnTo>
                <a:lnTo>
                  <a:pt x="180" y="76"/>
                </a:lnTo>
                <a:lnTo>
                  <a:pt x="180" y="76"/>
                </a:lnTo>
                <a:close/>
                <a:moveTo>
                  <a:pt x="204" y="139"/>
                </a:moveTo>
                <a:lnTo>
                  <a:pt x="204" y="139"/>
                </a:lnTo>
                <a:lnTo>
                  <a:pt x="204" y="141"/>
                </a:lnTo>
                <a:lnTo>
                  <a:pt x="204" y="141"/>
                </a:lnTo>
                <a:lnTo>
                  <a:pt x="205" y="141"/>
                </a:lnTo>
                <a:lnTo>
                  <a:pt x="205" y="141"/>
                </a:lnTo>
                <a:lnTo>
                  <a:pt x="205" y="139"/>
                </a:lnTo>
                <a:lnTo>
                  <a:pt x="204" y="139"/>
                </a:lnTo>
                <a:lnTo>
                  <a:pt x="204" y="139"/>
                </a:lnTo>
                <a:close/>
                <a:moveTo>
                  <a:pt x="164" y="122"/>
                </a:moveTo>
                <a:lnTo>
                  <a:pt x="164" y="122"/>
                </a:lnTo>
                <a:lnTo>
                  <a:pt x="163" y="117"/>
                </a:lnTo>
                <a:lnTo>
                  <a:pt x="163" y="117"/>
                </a:lnTo>
                <a:lnTo>
                  <a:pt x="163" y="117"/>
                </a:lnTo>
                <a:lnTo>
                  <a:pt x="163" y="117"/>
                </a:lnTo>
                <a:lnTo>
                  <a:pt x="163" y="120"/>
                </a:lnTo>
                <a:lnTo>
                  <a:pt x="163" y="120"/>
                </a:lnTo>
                <a:lnTo>
                  <a:pt x="164" y="122"/>
                </a:lnTo>
                <a:lnTo>
                  <a:pt x="164" y="122"/>
                </a:lnTo>
                <a:close/>
                <a:moveTo>
                  <a:pt x="153" y="103"/>
                </a:moveTo>
                <a:lnTo>
                  <a:pt x="153" y="103"/>
                </a:lnTo>
                <a:lnTo>
                  <a:pt x="152" y="105"/>
                </a:lnTo>
                <a:lnTo>
                  <a:pt x="152" y="105"/>
                </a:lnTo>
                <a:lnTo>
                  <a:pt x="153" y="106"/>
                </a:lnTo>
                <a:lnTo>
                  <a:pt x="153" y="106"/>
                </a:lnTo>
                <a:lnTo>
                  <a:pt x="153" y="103"/>
                </a:lnTo>
                <a:lnTo>
                  <a:pt x="153" y="103"/>
                </a:lnTo>
                <a:close/>
                <a:moveTo>
                  <a:pt x="68" y="57"/>
                </a:moveTo>
                <a:lnTo>
                  <a:pt x="68" y="57"/>
                </a:lnTo>
                <a:lnTo>
                  <a:pt x="68" y="57"/>
                </a:lnTo>
                <a:lnTo>
                  <a:pt x="68" y="59"/>
                </a:lnTo>
                <a:lnTo>
                  <a:pt x="68" y="59"/>
                </a:lnTo>
                <a:lnTo>
                  <a:pt x="70" y="60"/>
                </a:lnTo>
                <a:lnTo>
                  <a:pt x="70" y="60"/>
                </a:lnTo>
                <a:lnTo>
                  <a:pt x="68" y="57"/>
                </a:lnTo>
                <a:lnTo>
                  <a:pt x="68" y="57"/>
                </a:lnTo>
                <a:close/>
                <a:moveTo>
                  <a:pt x="87" y="117"/>
                </a:moveTo>
                <a:lnTo>
                  <a:pt x="87" y="117"/>
                </a:lnTo>
                <a:lnTo>
                  <a:pt x="86" y="119"/>
                </a:lnTo>
                <a:lnTo>
                  <a:pt x="86" y="119"/>
                </a:lnTo>
                <a:lnTo>
                  <a:pt x="86" y="120"/>
                </a:lnTo>
                <a:lnTo>
                  <a:pt x="86" y="120"/>
                </a:lnTo>
                <a:lnTo>
                  <a:pt x="87" y="119"/>
                </a:lnTo>
                <a:lnTo>
                  <a:pt x="87" y="117"/>
                </a:lnTo>
                <a:lnTo>
                  <a:pt x="87" y="117"/>
                </a:lnTo>
                <a:close/>
                <a:moveTo>
                  <a:pt x="144" y="94"/>
                </a:moveTo>
                <a:lnTo>
                  <a:pt x="144" y="94"/>
                </a:lnTo>
                <a:lnTo>
                  <a:pt x="144" y="95"/>
                </a:lnTo>
                <a:lnTo>
                  <a:pt x="144" y="95"/>
                </a:lnTo>
                <a:lnTo>
                  <a:pt x="144" y="97"/>
                </a:lnTo>
                <a:lnTo>
                  <a:pt x="144" y="97"/>
                </a:lnTo>
                <a:lnTo>
                  <a:pt x="146" y="95"/>
                </a:lnTo>
                <a:lnTo>
                  <a:pt x="146" y="95"/>
                </a:lnTo>
                <a:lnTo>
                  <a:pt x="144" y="94"/>
                </a:lnTo>
                <a:lnTo>
                  <a:pt x="144" y="94"/>
                </a:lnTo>
                <a:close/>
                <a:moveTo>
                  <a:pt x="223" y="49"/>
                </a:moveTo>
                <a:lnTo>
                  <a:pt x="223" y="49"/>
                </a:lnTo>
                <a:lnTo>
                  <a:pt x="224" y="46"/>
                </a:lnTo>
                <a:lnTo>
                  <a:pt x="224" y="46"/>
                </a:lnTo>
                <a:lnTo>
                  <a:pt x="223" y="46"/>
                </a:lnTo>
                <a:lnTo>
                  <a:pt x="223" y="46"/>
                </a:lnTo>
                <a:lnTo>
                  <a:pt x="223" y="49"/>
                </a:lnTo>
                <a:lnTo>
                  <a:pt x="223" y="49"/>
                </a:lnTo>
                <a:close/>
                <a:moveTo>
                  <a:pt x="160" y="119"/>
                </a:moveTo>
                <a:lnTo>
                  <a:pt x="160" y="119"/>
                </a:lnTo>
                <a:lnTo>
                  <a:pt x="160" y="119"/>
                </a:lnTo>
                <a:lnTo>
                  <a:pt x="160" y="119"/>
                </a:lnTo>
                <a:lnTo>
                  <a:pt x="160" y="114"/>
                </a:lnTo>
                <a:lnTo>
                  <a:pt x="160" y="114"/>
                </a:lnTo>
                <a:lnTo>
                  <a:pt x="158" y="114"/>
                </a:lnTo>
                <a:lnTo>
                  <a:pt x="158" y="114"/>
                </a:lnTo>
                <a:lnTo>
                  <a:pt x="160" y="119"/>
                </a:lnTo>
                <a:lnTo>
                  <a:pt x="160" y="119"/>
                </a:lnTo>
                <a:close/>
                <a:moveTo>
                  <a:pt x="87" y="123"/>
                </a:moveTo>
                <a:lnTo>
                  <a:pt x="87" y="123"/>
                </a:lnTo>
                <a:lnTo>
                  <a:pt x="86" y="123"/>
                </a:lnTo>
                <a:lnTo>
                  <a:pt x="86" y="123"/>
                </a:lnTo>
                <a:lnTo>
                  <a:pt x="87" y="127"/>
                </a:lnTo>
                <a:lnTo>
                  <a:pt x="87" y="127"/>
                </a:lnTo>
                <a:lnTo>
                  <a:pt x="87" y="123"/>
                </a:lnTo>
                <a:lnTo>
                  <a:pt x="87" y="123"/>
                </a:lnTo>
                <a:close/>
                <a:moveTo>
                  <a:pt x="139" y="106"/>
                </a:moveTo>
                <a:lnTo>
                  <a:pt x="139" y="106"/>
                </a:lnTo>
                <a:lnTo>
                  <a:pt x="138" y="108"/>
                </a:lnTo>
                <a:lnTo>
                  <a:pt x="138" y="108"/>
                </a:lnTo>
                <a:lnTo>
                  <a:pt x="138" y="108"/>
                </a:lnTo>
                <a:lnTo>
                  <a:pt x="138" y="108"/>
                </a:lnTo>
                <a:lnTo>
                  <a:pt x="139" y="109"/>
                </a:lnTo>
                <a:lnTo>
                  <a:pt x="139" y="109"/>
                </a:lnTo>
                <a:lnTo>
                  <a:pt x="139" y="109"/>
                </a:lnTo>
                <a:lnTo>
                  <a:pt x="139" y="109"/>
                </a:lnTo>
                <a:lnTo>
                  <a:pt x="139" y="108"/>
                </a:lnTo>
                <a:lnTo>
                  <a:pt x="139" y="108"/>
                </a:lnTo>
                <a:lnTo>
                  <a:pt x="139" y="106"/>
                </a:lnTo>
                <a:lnTo>
                  <a:pt x="139" y="106"/>
                </a:lnTo>
                <a:close/>
                <a:moveTo>
                  <a:pt x="161" y="79"/>
                </a:moveTo>
                <a:lnTo>
                  <a:pt x="161" y="79"/>
                </a:lnTo>
                <a:lnTo>
                  <a:pt x="161" y="79"/>
                </a:lnTo>
                <a:lnTo>
                  <a:pt x="161" y="79"/>
                </a:lnTo>
                <a:lnTo>
                  <a:pt x="158" y="81"/>
                </a:lnTo>
                <a:lnTo>
                  <a:pt x="158" y="81"/>
                </a:lnTo>
                <a:lnTo>
                  <a:pt x="161" y="79"/>
                </a:lnTo>
                <a:lnTo>
                  <a:pt x="161" y="79"/>
                </a:lnTo>
                <a:close/>
                <a:moveTo>
                  <a:pt x="98" y="127"/>
                </a:moveTo>
                <a:lnTo>
                  <a:pt x="98" y="127"/>
                </a:lnTo>
                <a:lnTo>
                  <a:pt x="103" y="123"/>
                </a:lnTo>
                <a:lnTo>
                  <a:pt x="103" y="123"/>
                </a:lnTo>
                <a:lnTo>
                  <a:pt x="98" y="125"/>
                </a:lnTo>
                <a:lnTo>
                  <a:pt x="98" y="125"/>
                </a:lnTo>
                <a:lnTo>
                  <a:pt x="98" y="127"/>
                </a:lnTo>
                <a:lnTo>
                  <a:pt x="98" y="127"/>
                </a:lnTo>
                <a:close/>
                <a:moveTo>
                  <a:pt x="59" y="165"/>
                </a:moveTo>
                <a:lnTo>
                  <a:pt x="59" y="165"/>
                </a:lnTo>
                <a:lnTo>
                  <a:pt x="59" y="165"/>
                </a:lnTo>
                <a:lnTo>
                  <a:pt x="59" y="165"/>
                </a:lnTo>
                <a:lnTo>
                  <a:pt x="57" y="168"/>
                </a:lnTo>
                <a:lnTo>
                  <a:pt x="57" y="168"/>
                </a:lnTo>
                <a:lnTo>
                  <a:pt x="60" y="166"/>
                </a:lnTo>
                <a:lnTo>
                  <a:pt x="60" y="166"/>
                </a:lnTo>
                <a:lnTo>
                  <a:pt x="59" y="165"/>
                </a:lnTo>
                <a:lnTo>
                  <a:pt x="59" y="165"/>
                </a:lnTo>
                <a:close/>
                <a:moveTo>
                  <a:pt x="232" y="48"/>
                </a:moveTo>
                <a:lnTo>
                  <a:pt x="232" y="48"/>
                </a:lnTo>
                <a:lnTo>
                  <a:pt x="232" y="48"/>
                </a:lnTo>
                <a:lnTo>
                  <a:pt x="232" y="48"/>
                </a:lnTo>
                <a:lnTo>
                  <a:pt x="234" y="45"/>
                </a:lnTo>
                <a:lnTo>
                  <a:pt x="234" y="45"/>
                </a:lnTo>
                <a:lnTo>
                  <a:pt x="232" y="45"/>
                </a:lnTo>
                <a:lnTo>
                  <a:pt x="232" y="45"/>
                </a:lnTo>
                <a:lnTo>
                  <a:pt x="232" y="48"/>
                </a:lnTo>
                <a:lnTo>
                  <a:pt x="232" y="48"/>
                </a:lnTo>
                <a:close/>
                <a:moveTo>
                  <a:pt x="59" y="142"/>
                </a:moveTo>
                <a:lnTo>
                  <a:pt x="59" y="142"/>
                </a:lnTo>
                <a:lnTo>
                  <a:pt x="60" y="141"/>
                </a:lnTo>
                <a:lnTo>
                  <a:pt x="60" y="141"/>
                </a:lnTo>
                <a:lnTo>
                  <a:pt x="59" y="138"/>
                </a:lnTo>
                <a:lnTo>
                  <a:pt x="59" y="138"/>
                </a:lnTo>
                <a:lnTo>
                  <a:pt x="59" y="142"/>
                </a:lnTo>
                <a:lnTo>
                  <a:pt x="59" y="142"/>
                </a:lnTo>
                <a:close/>
                <a:moveTo>
                  <a:pt x="177" y="123"/>
                </a:moveTo>
                <a:lnTo>
                  <a:pt x="177" y="123"/>
                </a:lnTo>
                <a:lnTo>
                  <a:pt x="177" y="123"/>
                </a:lnTo>
                <a:lnTo>
                  <a:pt x="177" y="123"/>
                </a:lnTo>
                <a:lnTo>
                  <a:pt x="177" y="128"/>
                </a:lnTo>
                <a:lnTo>
                  <a:pt x="177" y="128"/>
                </a:lnTo>
                <a:lnTo>
                  <a:pt x="177" y="123"/>
                </a:lnTo>
                <a:lnTo>
                  <a:pt x="177" y="123"/>
                </a:lnTo>
                <a:lnTo>
                  <a:pt x="177" y="123"/>
                </a:lnTo>
                <a:lnTo>
                  <a:pt x="177" y="123"/>
                </a:lnTo>
                <a:close/>
                <a:moveTo>
                  <a:pt x="27" y="26"/>
                </a:moveTo>
                <a:lnTo>
                  <a:pt x="27" y="26"/>
                </a:lnTo>
                <a:lnTo>
                  <a:pt x="27" y="26"/>
                </a:lnTo>
                <a:lnTo>
                  <a:pt x="27" y="26"/>
                </a:lnTo>
                <a:lnTo>
                  <a:pt x="29" y="24"/>
                </a:lnTo>
                <a:lnTo>
                  <a:pt x="29" y="24"/>
                </a:lnTo>
                <a:lnTo>
                  <a:pt x="27" y="23"/>
                </a:lnTo>
                <a:lnTo>
                  <a:pt x="27" y="23"/>
                </a:lnTo>
                <a:lnTo>
                  <a:pt x="27" y="24"/>
                </a:lnTo>
                <a:lnTo>
                  <a:pt x="27" y="24"/>
                </a:lnTo>
                <a:lnTo>
                  <a:pt x="27" y="26"/>
                </a:lnTo>
                <a:lnTo>
                  <a:pt x="27" y="26"/>
                </a:lnTo>
                <a:close/>
                <a:moveTo>
                  <a:pt x="114" y="125"/>
                </a:moveTo>
                <a:lnTo>
                  <a:pt x="114" y="125"/>
                </a:lnTo>
                <a:lnTo>
                  <a:pt x="114" y="123"/>
                </a:lnTo>
                <a:lnTo>
                  <a:pt x="114" y="123"/>
                </a:lnTo>
                <a:lnTo>
                  <a:pt x="112" y="125"/>
                </a:lnTo>
                <a:lnTo>
                  <a:pt x="112" y="125"/>
                </a:lnTo>
                <a:lnTo>
                  <a:pt x="109" y="127"/>
                </a:lnTo>
                <a:lnTo>
                  <a:pt x="109" y="127"/>
                </a:lnTo>
                <a:lnTo>
                  <a:pt x="108" y="128"/>
                </a:lnTo>
                <a:lnTo>
                  <a:pt x="108" y="128"/>
                </a:lnTo>
                <a:lnTo>
                  <a:pt x="114" y="125"/>
                </a:lnTo>
                <a:lnTo>
                  <a:pt x="114" y="125"/>
                </a:lnTo>
                <a:close/>
                <a:moveTo>
                  <a:pt x="212" y="141"/>
                </a:moveTo>
                <a:lnTo>
                  <a:pt x="212" y="141"/>
                </a:lnTo>
                <a:lnTo>
                  <a:pt x="215" y="141"/>
                </a:lnTo>
                <a:lnTo>
                  <a:pt x="215" y="141"/>
                </a:lnTo>
                <a:lnTo>
                  <a:pt x="213" y="139"/>
                </a:lnTo>
                <a:lnTo>
                  <a:pt x="213" y="139"/>
                </a:lnTo>
                <a:lnTo>
                  <a:pt x="212" y="141"/>
                </a:lnTo>
                <a:lnTo>
                  <a:pt x="212" y="141"/>
                </a:lnTo>
                <a:close/>
                <a:moveTo>
                  <a:pt x="144" y="111"/>
                </a:moveTo>
                <a:lnTo>
                  <a:pt x="144" y="111"/>
                </a:lnTo>
                <a:lnTo>
                  <a:pt x="146" y="111"/>
                </a:lnTo>
                <a:lnTo>
                  <a:pt x="146" y="111"/>
                </a:lnTo>
                <a:lnTo>
                  <a:pt x="146" y="109"/>
                </a:lnTo>
                <a:lnTo>
                  <a:pt x="146" y="109"/>
                </a:lnTo>
                <a:lnTo>
                  <a:pt x="142" y="111"/>
                </a:lnTo>
                <a:lnTo>
                  <a:pt x="142" y="111"/>
                </a:lnTo>
                <a:lnTo>
                  <a:pt x="144" y="111"/>
                </a:lnTo>
                <a:lnTo>
                  <a:pt x="144" y="111"/>
                </a:lnTo>
                <a:close/>
                <a:moveTo>
                  <a:pt x="204" y="64"/>
                </a:moveTo>
                <a:lnTo>
                  <a:pt x="204" y="64"/>
                </a:lnTo>
                <a:lnTo>
                  <a:pt x="205" y="62"/>
                </a:lnTo>
                <a:lnTo>
                  <a:pt x="205" y="62"/>
                </a:lnTo>
                <a:lnTo>
                  <a:pt x="207" y="62"/>
                </a:lnTo>
                <a:lnTo>
                  <a:pt x="207" y="62"/>
                </a:lnTo>
                <a:lnTo>
                  <a:pt x="209" y="60"/>
                </a:lnTo>
                <a:lnTo>
                  <a:pt x="209" y="60"/>
                </a:lnTo>
                <a:lnTo>
                  <a:pt x="205" y="62"/>
                </a:lnTo>
                <a:lnTo>
                  <a:pt x="204" y="64"/>
                </a:lnTo>
                <a:lnTo>
                  <a:pt x="204" y="64"/>
                </a:lnTo>
                <a:close/>
                <a:moveTo>
                  <a:pt x="93" y="82"/>
                </a:moveTo>
                <a:lnTo>
                  <a:pt x="93" y="82"/>
                </a:lnTo>
                <a:lnTo>
                  <a:pt x="93" y="81"/>
                </a:lnTo>
                <a:lnTo>
                  <a:pt x="93" y="81"/>
                </a:lnTo>
                <a:lnTo>
                  <a:pt x="92" y="81"/>
                </a:lnTo>
                <a:lnTo>
                  <a:pt x="92" y="81"/>
                </a:lnTo>
                <a:lnTo>
                  <a:pt x="92" y="82"/>
                </a:lnTo>
                <a:lnTo>
                  <a:pt x="93" y="82"/>
                </a:lnTo>
                <a:lnTo>
                  <a:pt x="93" y="82"/>
                </a:lnTo>
                <a:close/>
                <a:moveTo>
                  <a:pt x="92" y="122"/>
                </a:moveTo>
                <a:lnTo>
                  <a:pt x="92" y="122"/>
                </a:lnTo>
                <a:lnTo>
                  <a:pt x="90" y="123"/>
                </a:lnTo>
                <a:lnTo>
                  <a:pt x="90" y="125"/>
                </a:lnTo>
                <a:lnTo>
                  <a:pt x="90" y="125"/>
                </a:lnTo>
                <a:lnTo>
                  <a:pt x="92" y="123"/>
                </a:lnTo>
                <a:lnTo>
                  <a:pt x="92" y="123"/>
                </a:lnTo>
                <a:lnTo>
                  <a:pt x="92" y="122"/>
                </a:lnTo>
                <a:lnTo>
                  <a:pt x="92" y="122"/>
                </a:lnTo>
                <a:close/>
                <a:moveTo>
                  <a:pt x="217" y="18"/>
                </a:moveTo>
                <a:lnTo>
                  <a:pt x="217" y="18"/>
                </a:lnTo>
                <a:lnTo>
                  <a:pt x="217" y="18"/>
                </a:lnTo>
                <a:lnTo>
                  <a:pt x="217" y="18"/>
                </a:lnTo>
                <a:lnTo>
                  <a:pt x="215" y="21"/>
                </a:lnTo>
                <a:lnTo>
                  <a:pt x="215" y="21"/>
                </a:lnTo>
                <a:lnTo>
                  <a:pt x="217" y="19"/>
                </a:lnTo>
                <a:lnTo>
                  <a:pt x="217" y="18"/>
                </a:lnTo>
                <a:lnTo>
                  <a:pt x="217" y="18"/>
                </a:lnTo>
                <a:close/>
                <a:moveTo>
                  <a:pt x="49" y="138"/>
                </a:moveTo>
                <a:lnTo>
                  <a:pt x="49" y="138"/>
                </a:lnTo>
                <a:lnTo>
                  <a:pt x="49" y="135"/>
                </a:lnTo>
                <a:lnTo>
                  <a:pt x="49" y="135"/>
                </a:lnTo>
                <a:lnTo>
                  <a:pt x="49" y="138"/>
                </a:lnTo>
                <a:lnTo>
                  <a:pt x="49" y="138"/>
                </a:lnTo>
                <a:lnTo>
                  <a:pt x="49" y="138"/>
                </a:lnTo>
                <a:lnTo>
                  <a:pt x="49" y="138"/>
                </a:lnTo>
                <a:close/>
                <a:moveTo>
                  <a:pt x="196" y="56"/>
                </a:moveTo>
                <a:lnTo>
                  <a:pt x="196" y="56"/>
                </a:lnTo>
                <a:lnTo>
                  <a:pt x="196" y="56"/>
                </a:lnTo>
                <a:lnTo>
                  <a:pt x="196" y="56"/>
                </a:lnTo>
                <a:lnTo>
                  <a:pt x="199" y="54"/>
                </a:lnTo>
                <a:lnTo>
                  <a:pt x="199" y="54"/>
                </a:lnTo>
                <a:lnTo>
                  <a:pt x="199" y="54"/>
                </a:lnTo>
                <a:lnTo>
                  <a:pt x="199" y="54"/>
                </a:lnTo>
                <a:lnTo>
                  <a:pt x="196" y="56"/>
                </a:lnTo>
                <a:lnTo>
                  <a:pt x="196" y="56"/>
                </a:lnTo>
                <a:close/>
                <a:moveTo>
                  <a:pt x="160" y="87"/>
                </a:moveTo>
                <a:lnTo>
                  <a:pt x="160" y="87"/>
                </a:lnTo>
                <a:lnTo>
                  <a:pt x="158" y="86"/>
                </a:lnTo>
                <a:lnTo>
                  <a:pt x="158" y="86"/>
                </a:lnTo>
                <a:lnTo>
                  <a:pt x="160" y="90"/>
                </a:lnTo>
                <a:lnTo>
                  <a:pt x="160" y="90"/>
                </a:lnTo>
                <a:lnTo>
                  <a:pt x="160" y="89"/>
                </a:lnTo>
                <a:lnTo>
                  <a:pt x="160" y="89"/>
                </a:lnTo>
                <a:lnTo>
                  <a:pt x="160" y="87"/>
                </a:lnTo>
                <a:lnTo>
                  <a:pt x="160" y="87"/>
                </a:lnTo>
                <a:close/>
                <a:moveTo>
                  <a:pt x="149" y="87"/>
                </a:moveTo>
                <a:lnTo>
                  <a:pt x="149" y="87"/>
                </a:lnTo>
                <a:lnTo>
                  <a:pt x="150" y="89"/>
                </a:lnTo>
                <a:lnTo>
                  <a:pt x="150" y="89"/>
                </a:lnTo>
                <a:lnTo>
                  <a:pt x="150" y="89"/>
                </a:lnTo>
                <a:lnTo>
                  <a:pt x="150" y="87"/>
                </a:lnTo>
                <a:lnTo>
                  <a:pt x="149" y="87"/>
                </a:lnTo>
                <a:lnTo>
                  <a:pt x="149" y="87"/>
                </a:lnTo>
                <a:close/>
                <a:moveTo>
                  <a:pt x="210" y="138"/>
                </a:moveTo>
                <a:lnTo>
                  <a:pt x="210" y="138"/>
                </a:lnTo>
                <a:lnTo>
                  <a:pt x="209" y="136"/>
                </a:lnTo>
                <a:lnTo>
                  <a:pt x="209" y="136"/>
                </a:lnTo>
                <a:lnTo>
                  <a:pt x="209" y="138"/>
                </a:lnTo>
                <a:lnTo>
                  <a:pt x="210" y="139"/>
                </a:lnTo>
                <a:lnTo>
                  <a:pt x="210" y="139"/>
                </a:lnTo>
                <a:lnTo>
                  <a:pt x="210" y="138"/>
                </a:lnTo>
                <a:lnTo>
                  <a:pt x="210" y="138"/>
                </a:lnTo>
                <a:close/>
                <a:moveTo>
                  <a:pt x="16" y="51"/>
                </a:moveTo>
                <a:lnTo>
                  <a:pt x="16" y="51"/>
                </a:lnTo>
                <a:lnTo>
                  <a:pt x="16" y="53"/>
                </a:lnTo>
                <a:lnTo>
                  <a:pt x="18" y="53"/>
                </a:lnTo>
                <a:lnTo>
                  <a:pt x="18" y="53"/>
                </a:lnTo>
                <a:lnTo>
                  <a:pt x="18" y="51"/>
                </a:lnTo>
                <a:lnTo>
                  <a:pt x="18" y="51"/>
                </a:lnTo>
                <a:lnTo>
                  <a:pt x="16" y="51"/>
                </a:lnTo>
                <a:lnTo>
                  <a:pt x="16" y="51"/>
                </a:lnTo>
                <a:close/>
                <a:moveTo>
                  <a:pt x="82" y="119"/>
                </a:moveTo>
                <a:lnTo>
                  <a:pt x="82" y="119"/>
                </a:lnTo>
                <a:lnTo>
                  <a:pt x="81" y="120"/>
                </a:lnTo>
                <a:lnTo>
                  <a:pt x="81" y="122"/>
                </a:lnTo>
                <a:lnTo>
                  <a:pt x="81" y="122"/>
                </a:lnTo>
                <a:lnTo>
                  <a:pt x="82" y="122"/>
                </a:lnTo>
                <a:lnTo>
                  <a:pt x="82" y="122"/>
                </a:lnTo>
                <a:lnTo>
                  <a:pt x="82" y="119"/>
                </a:lnTo>
                <a:lnTo>
                  <a:pt x="82" y="119"/>
                </a:lnTo>
                <a:close/>
                <a:moveTo>
                  <a:pt x="212" y="144"/>
                </a:moveTo>
                <a:lnTo>
                  <a:pt x="212" y="144"/>
                </a:lnTo>
                <a:lnTo>
                  <a:pt x="212" y="144"/>
                </a:lnTo>
                <a:lnTo>
                  <a:pt x="212" y="144"/>
                </a:lnTo>
                <a:lnTo>
                  <a:pt x="215" y="146"/>
                </a:lnTo>
                <a:lnTo>
                  <a:pt x="215" y="146"/>
                </a:lnTo>
                <a:lnTo>
                  <a:pt x="215" y="144"/>
                </a:lnTo>
                <a:lnTo>
                  <a:pt x="215" y="144"/>
                </a:lnTo>
                <a:lnTo>
                  <a:pt x="212" y="144"/>
                </a:lnTo>
                <a:lnTo>
                  <a:pt x="212" y="144"/>
                </a:lnTo>
                <a:close/>
                <a:moveTo>
                  <a:pt x="194" y="75"/>
                </a:moveTo>
                <a:lnTo>
                  <a:pt x="194" y="75"/>
                </a:lnTo>
                <a:lnTo>
                  <a:pt x="190" y="76"/>
                </a:lnTo>
                <a:lnTo>
                  <a:pt x="190" y="76"/>
                </a:lnTo>
                <a:lnTo>
                  <a:pt x="194" y="75"/>
                </a:lnTo>
                <a:lnTo>
                  <a:pt x="194" y="75"/>
                </a:lnTo>
                <a:close/>
                <a:moveTo>
                  <a:pt x="226" y="18"/>
                </a:moveTo>
                <a:lnTo>
                  <a:pt x="226" y="18"/>
                </a:lnTo>
                <a:lnTo>
                  <a:pt x="224" y="18"/>
                </a:lnTo>
                <a:lnTo>
                  <a:pt x="224" y="21"/>
                </a:lnTo>
                <a:lnTo>
                  <a:pt x="224" y="21"/>
                </a:lnTo>
                <a:lnTo>
                  <a:pt x="226" y="18"/>
                </a:lnTo>
                <a:lnTo>
                  <a:pt x="226" y="18"/>
                </a:lnTo>
                <a:close/>
                <a:moveTo>
                  <a:pt x="204" y="147"/>
                </a:moveTo>
                <a:lnTo>
                  <a:pt x="204" y="147"/>
                </a:lnTo>
                <a:lnTo>
                  <a:pt x="204" y="149"/>
                </a:lnTo>
                <a:lnTo>
                  <a:pt x="204" y="149"/>
                </a:lnTo>
                <a:lnTo>
                  <a:pt x="207" y="149"/>
                </a:lnTo>
                <a:lnTo>
                  <a:pt x="207" y="149"/>
                </a:lnTo>
                <a:lnTo>
                  <a:pt x="207" y="149"/>
                </a:lnTo>
                <a:lnTo>
                  <a:pt x="207" y="149"/>
                </a:lnTo>
                <a:lnTo>
                  <a:pt x="207" y="149"/>
                </a:lnTo>
                <a:lnTo>
                  <a:pt x="207" y="149"/>
                </a:lnTo>
                <a:lnTo>
                  <a:pt x="204" y="147"/>
                </a:lnTo>
                <a:lnTo>
                  <a:pt x="204" y="147"/>
                </a:lnTo>
                <a:close/>
                <a:moveTo>
                  <a:pt x="213" y="30"/>
                </a:moveTo>
                <a:lnTo>
                  <a:pt x="213" y="30"/>
                </a:lnTo>
                <a:lnTo>
                  <a:pt x="215" y="27"/>
                </a:lnTo>
                <a:lnTo>
                  <a:pt x="215" y="27"/>
                </a:lnTo>
                <a:lnTo>
                  <a:pt x="213" y="29"/>
                </a:lnTo>
                <a:lnTo>
                  <a:pt x="213" y="30"/>
                </a:lnTo>
                <a:lnTo>
                  <a:pt x="213" y="30"/>
                </a:lnTo>
                <a:close/>
                <a:moveTo>
                  <a:pt x="75" y="73"/>
                </a:moveTo>
                <a:lnTo>
                  <a:pt x="75" y="73"/>
                </a:lnTo>
                <a:lnTo>
                  <a:pt x="75" y="73"/>
                </a:lnTo>
                <a:lnTo>
                  <a:pt x="75" y="73"/>
                </a:lnTo>
                <a:lnTo>
                  <a:pt x="75" y="76"/>
                </a:lnTo>
                <a:lnTo>
                  <a:pt x="75" y="76"/>
                </a:lnTo>
                <a:lnTo>
                  <a:pt x="75" y="76"/>
                </a:lnTo>
                <a:lnTo>
                  <a:pt x="75" y="76"/>
                </a:lnTo>
                <a:lnTo>
                  <a:pt x="75" y="73"/>
                </a:lnTo>
                <a:lnTo>
                  <a:pt x="75" y="73"/>
                </a:lnTo>
                <a:close/>
                <a:moveTo>
                  <a:pt x="112" y="95"/>
                </a:moveTo>
                <a:lnTo>
                  <a:pt x="112" y="95"/>
                </a:lnTo>
                <a:lnTo>
                  <a:pt x="111" y="94"/>
                </a:lnTo>
                <a:lnTo>
                  <a:pt x="109" y="95"/>
                </a:lnTo>
                <a:lnTo>
                  <a:pt x="109" y="95"/>
                </a:lnTo>
                <a:lnTo>
                  <a:pt x="111" y="95"/>
                </a:lnTo>
                <a:lnTo>
                  <a:pt x="112" y="95"/>
                </a:lnTo>
                <a:lnTo>
                  <a:pt x="112" y="95"/>
                </a:lnTo>
                <a:close/>
                <a:moveTo>
                  <a:pt x="174" y="142"/>
                </a:moveTo>
                <a:lnTo>
                  <a:pt x="174" y="142"/>
                </a:lnTo>
                <a:lnTo>
                  <a:pt x="169" y="138"/>
                </a:lnTo>
                <a:lnTo>
                  <a:pt x="169" y="138"/>
                </a:lnTo>
                <a:lnTo>
                  <a:pt x="174" y="142"/>
                </a:lnTo>
                <a:lnTo>
                  <a:pt x="174" y="142"/>
                </a:lnTo>
                <a:close/>
                <a:moveTo>
                  <a:pt x="144" y="106"/>
                </a:moveTo>
                <a:lnTo>
                  <a:pt x="144" y="106"/>
                </a:lnTo>
                <a:lnTo>
                  <a:pt x="142" y="105"/>
                </a:lnTo>
                <a:lnTo>
                  <a:pt x="142" y="105"/>
                </a:lnTo>
                <a:lnTo>
                  <a:pt x="142" y="108"/>
                </a:lnTo>
                <a:lnTo>
                  <a:pt x="142" y="108"/>
                </a:lnTo>
                <a:lnTo>
                  <a:pt x="144" y="106"/>
                </a:lnTo>
                <a:lnTo>
                  <a:pt x="144" y="106"/>
                </a:lnTo>
                <a:close/>
                <a:moveTo>
                  <a:pt x="8" y="24"/>
                </a:moveTo>
                <a:lnTo>
                  <a:pt x="8" y="24"/>
                </a:lnTo>
                <a:lnTo>
                  <a:pt x="8" y="21"/>
                </a:lnTo>
                <a:lnTo>
                  <a:pt x="8" y="21"/>
                </a:lnTo>
                <a:lnTo>
                  <a:pt x="8" y="23"/>
                </a:lnTo>
                <a:lnTo>
                  <a:pt x="8" y="24"/>
                </a:lnTo>
                <a:lnTo>
                  <a:pt x="8" y="24"/>
                </a:lnTo>
                <a:close/>
                <a:moveTo>
                  <a:pt x="34" y="133"/>
                </a:moveTo>
                <a:lnTo>
                  <a:pt x="34" y="133"/>
                </a:lnTo>
                <a:lnTo>
                  <a:pt x="34" y="133"/>
                </a:lnTo>
                <a:lnTo>
                  <a:pt x="34" y="133"/>
                </a:lnTo>
                <a:lnTo>
                  <a:pt x="34" y="135"/>
                </a:lnTo>
                <a:lnTo>
                  <a:pt x="34" y="135"/>
                </a:lnTo>
                <a:lnTo>
                  <a:pt x="35" y="133"/>
                </a:lnTo>
                <a:lnTo>
                  <a:pt x="35" y="133"/>
                </a:lnTo>
                <a:lnTo>
                  <a:pt x="34" y="133"/>
                </a:lnTo>
                <a:lnTo>
                  <a:pt x="34" y="133"/>
                </a:lnTo>
                <a:close/>
                <a:moveTo>
                  <a:pt x="56" y="56"/>
                </a:moveTo>
                <a:lnTo>
                  <a:pt x="56" y="56"/>
                </a:lnTo>
                <a:lnTo>
                  <a:pt x="54" y="56"/>
                </a:lnTo>
                <a:lnTo>
                  <a:pt x="54" y="56"/>
                </a:lnTo>
                <a:lnTo>
                  <a:pt x="54" y="59"/>
                </a:lnTo>
                <a:lnTo>
                  <a:pt x="54" y="59"/>
                </a:lnTo>
                <a:lnTo>
                  <a:pt x="56" y="59"/>
                </a:lnTo>
                <a:lnTo>
                  <a:pt x="56" y="59"/>
                </a:lnTo>
                <a:lnTo>
                  <a:pt x="56" y="56"/>
                </a:lnTo>
                <a:lnTo>
                  <a:pt x="56" y="56"/>
                </a:lnTo>
                <a:close/>
                <a:moveTo>
                  <a:pt x="213" y="60"/>
                </a:moveTo>
                <a:lnTo>
                  <a:pt x="213" y="60"/>
                </a:lnTo>
                <a:lnTo>
                  <a:pt x="212" y="62"/>
                </a:lnTo>
                <a:lnTo>
                  <a:pt x="212" y="64"/>
                </a:lnTo>
                <a:lnTo>
                  <a:pt x="212" y="64"/>
                </a:lnTo>
                <a:lnTo>
                  <a:pt x="213" y="60"/>
                </a:lnTo>
                <a:lnTo>
                  <a:pt x="213" y="60"/>
                </a:lnTo>
                <a:close/>
                <a:moveTo>
                  <a:pt x="101" y="94"/>
                </a:moveTo>
                <a:lnTo>
                  <a:pt x="101" y="94"/>
                </a:lnTo>
                <a:lnTo>
                  <a:pt x="101" y="94"/>
                </a:lnTo>
                <a:lnTo>
                  <a:pt x="103" y="95"/>
                </a:lnTo>
                <a:lnTo>
                  <a:pt x="103" y="95"/>
                </a:lnTo>
                <a:lnTo>
                  <a:pt x="103" y="94"/>
                </a:lnTo>
                <a:lnTo>
                  <a:pt x="101" y="94"/>
                </a:lnTo>
                <a:lnTo>
                  <a:pt x="101" y="94"/>
                </a:lnTo>
                <a:close/>
                <a:moveTo>
                  <a:pt x="73" y="59"/>
                </a:moveTo>
                <a:lnTo>
                  <a:pt x="73" y="59"/>
                </a:lnTo>
                <a:lnTo>
                  <a:pt x="73" y="57"/>
                </a:lnTo>
                <a:lnTo>
                  <a:pt x="71" y="57"/>
                </a:lnTo>
                <a:lnTo>
                  <a:pt x="71" y="57"/>
                </a:lnTo>
                <a:lnTo>
                  <a:pt x="73" y="59"/>
                </a:lnTo>
                <a:lnTo>
                  <a:pt x="73" y="59"/>
                </a:lnTo>
                <a:close/>
                <a:moveTo>
                  <a:pt x="65" y="59"/>
                </a:moveTo>
                <a:lnTo>
                  <a:pt x="65" y="59"/>
                </a:lnTo>
                <a:lnTo>
                  <a:pt x="65" y="56"/>
                </a:lnTo>
                <a:lnTo>
                  <a:pt x="65" y="56"/>
                </a:lnTo>
                <a:lnTo>
                  <a:pt x="65" y="56"/>
                </a:lnTo>
                <a:lnTo>
                  <a:pt x="65" y="59"/>
                </a:lnTo>
                <a:lnTo>
                  <a:pt x="65" y="59"/>
                </a:lnTo>
                <a:close/>
                <a:moveTo>
                  <a:pt x="70" y="68"/>
                </a:moveTo>
                <a:lnTo>
                  <a:pt x="70" y="68"/>
                </a:lnTo>
                <a:lnTo>
                  <a:pt x="68" y="67"/>
                </a:lnTo>
                <a:lnTo>
                  <a:pt x="67" y="67"/>
                </a:lnTo>
                <a:lnTo>
                  <a:pt x="67" y="67"/>
                </a:lnTo>
                <a:lnTo>
                  <a:pt x="70" y="68"/>
                </a:lnTo>
                <a:lnTo>
                  <a:pt x="70" y="68"/>
                </a:lnTo>
                <a:close/>
                <a:moveTo>
                  <a:pt x="209" y="38"/>
                </a:moveTo>
                <a:lnTo>
                  <a:pt x="209" y="38"/>
                </a:lnTo>
                <a:lnTo>
                  <a:pt x="209" y="41"/>
                </a:lnTo>
                <a:lnTo>
                  <a:pt x="209" y="41"/>
                </a:lnTo>
                <a:lnTo>
                  <a:pt x="209" y="40"/>
                </a:lnTo>
                <a:lnTo>
                  <a:pt x="209" y="38"/>
                </a:lnTo>
                <a:lnTo>
                  <a:pt x="209" y="38"/>
                </a:lnTo>
                <a:close/>
                <a:moveTo>
                  <a:pt x="93" y="122"/>
                </a:moveTo>
                <a:lnTo>
                  <a:pt x="93" y="122"/>
                </a:lnTo>
                <a:lnTo>
                  <a:pt x="95" y="120"/>
                </a:lnTo>
                <a:lnTo>
                  <a:pt x="95" y="120"/>
                </a:lnTo>
                <a:lnTo>
                  <a:pt x="95" y="120"/>
                </a:lnTo>
                <a:lnTo>
                  <a:pt x="93" y="120"/>
                </a:lnTo>
                <a:lnTo>
                  <a:pt x="93" y="120"/>
                </a:lnTo>
                <a:lnTo>
                  <a:pt x="93" y="122"/>
                </a:lnTo>
                <a:lnTo>
                  <a:pt x="93" y="122"/>
                </a:lnTo>
                <a:close/>
                <a:moveTo>
                  <a:pt x="155" y="125"/>
                </a:moveTo>
                <a:lnTo>
                  <a:pt x="155" y="125"/>
                </a:lnTo>
                <a:lnTo>
                  <a:pt x="157" y="127"/>
                </a:lnTo>
                <a:lnTo>
                  <a:pt x="157" y="127"/>
                </a:lnTo>
                <a:lnTo>
                  <a:pt x="157" y="125"/>
                </a:lnTo>
                <a:lnTo>
                  <a:pt x="155" y="125"/>
                </a:lnTo>
                <a:lnTo>
                  <a:pt x="155" y="125"/>
                </a:lnTo>
                <a:close/>
                <a:moveTo>
                  <a:pt x="147" y="95"/>
                </a:moveTo>
                <a:lnTo>
                  <a:pt x="147" y="95"/>
                </a:lnTo>
                <a:lnTo>
                  <a:pt x="147" y="98"/>
                </a:lnTo>
                <a:lnTo>
                  <a:pt x="147" y="98"/>
                </a:lnTo>
                <a:lnTo>
                  <a:pt x="149" y="98"/>
                </a:lnTo>
                <a:lnTo>
                  <a:pt x="149" y="98"/>
                </a:lnTo>
                <a:lnTo>
                  <a:pt x="149" y="97"/>
                </a:lnTo>
                <a:lnTo>
                  <a:pt x="147" y="95"/>
                </a:lnTo>
                <a:lnTo>
                  <a:pt x="147" y="95"/>
                </a:lnTo>
                <a:close/>
                <a:moveTo>
                  <a:pt x="22" y="51"/>
                </a:moveTo>
                <a:lnTo>
                  <a:pt x="22" y="51"/>
                </a:lnTo>
                <a:lnTo>
                  <a:pt x="24" y="51"/>
                </a:lnTo>
                <a:lnTo>
                  <a:pt x="24" y="51"/>
                </a:lnTo>
                <a:lnTo>
                  <a:pt x="24" y="51"/>
                </a:lnTo>
                <a:lnTo>
                  <a:pt x="24" y="51"/>
                </a:lnTo>
                <a:lnTo>
                  <a:pt x="24" y="49"/>
                </a:lnTo>
                <a:lnTo>
                  <a:pt x="24" y="49"/>
                </a:lnTo>
                <a:lnTo>
                  <a:pt x="22" y="51"/>
                </a:lnTo>
                <a:lnTo>
                  <a:pt x="22" y="51"/>
                </a:lnTo>
                <a:close/>
                <a:moveTo>
                  <a:pt x="45" y="59"/>
                </a:moveTo>
                <a:lnTo>
                  <a:pt x="45" y="59"/>
                </a:lnTo>
                <a:lnTo>
                  <a:pt x="45" y="59"/>
                </a:lnTo>
                <a:lnTo>
                  <a:pt x="45" y="59"/>
                </a:lnTo>
                <a:lnTo>
                  <a:pt x="46" y="59"/>
                </a:lnTo>
                <a:lnTo>
                  <a:pt x="46" y="59"/>
                </a:lnTo>
                <a:lnTo>
                  <a:pt x="46" y="57"/>
                </a:lnTo>
                <a:lnTo>
                  <a:pt x="46" y="57"/>
                </a:lnTo>
                <a:lnTo>
                  <a:pt x="45" y="57"/>
                </a:lnTo>
                <a:lnTo>
                  <a:pt x="45" y="57"/>
                </a:lnTo>
                <a:lnTo>
                  <a:pt x="45" y="59"/>
                </a:lnTo>
                <a:lnTo>
                  <a:pt x="45" y="59"/>
                </a:lnTo>
                <a:close/>
                <a:moveTo>
                  <a:pt x="220" y="49"/>
                </a:moveTo>
                <a:lnTo>
                  <a:pt x="220" y="49"/>
                </a:lnTo>
                <a:lnTo>
                  <a:pt x="220" y="49"/>
                </a:lnTo>
                <a:lnTo>
                  <a:pt x="220" y="49"/>
                </a:lnTo>
                <a:lnTo>
                  <a:pt x="218" y="51"/>
                </a:lnTo>
                <a:lnTo>
                  <a:pt x="218" y="51"/>
                </a:lnTo>
                <a:lnTo>
                  <a:pt x="218" y="51"/>
                </a:lnTo>
                <a:lnTo>
                  <a:pt x="218" y="51"/>
                </a:lnTo>
                <a:lnTo>
                  <a:pt x="220" y="51"/>
                </a:lnTo>
                <a:lnTo>
                  <a:pt x="220" y="51"/>
                </a:lnTo>
                <a:lnTo>
                  <a:pt x="220" y="49"/>
                </a:lnTo>
                <a:lnTo>
                  <a:pt x="220" y="49"/>
                </a:lnTo>
                <a:close/>
                <a:moveTo>
                  <a:pt x="205" y="146"/>
                </a:moveTo>
                <a:lnTo>
                  <a:pt x="205" y="146"/>
                </a:lnTo>
                <a:lnTo>
                  <a:pt x="205" y="144"/>
                </a:lnTo>
                <a:lnTo>
                  <a:pt x="205" y="144"/>
                </a:lnTo>
                <a:lnTo>
                  <a:pt x="204" y="144"/>
                </a:lnTo>
                <a:lnTo>
                  <a:pt x="204" y="144"/>
                </a:lnTo>
                <a:lnTo>
                  <a:pt x="205" y="146"/>
                </a:lnTo>
                <a:lnTo>
                  <a:pt x="205" y="146"/>
                </a:lnTo>
                <a:close/>
                <a:moveTo>
                  <a:pt x="176" y="59"/>
                </a:moveTo>
                <a:lnTo>
                  <a:pt x="176" y="59"/>
                </a:lnTo>
                <a:lnTo>
                  <a:pt x="176" y="59"/>
                </a:lnTo>
                <a:lnTo>
                  <a:pt x="176" y="59"/>
                </a:lnTo>
                <a:lnTo>
                  <a:pt x="179" y="59"/>
                </a:lnTo>
                <a:lnTo>
                  <a:pt x="179" y="59"/>
                </a:lnTo>
                <a:lnTo>
                  <a:pt x="179" y="57"/>
                </a:lnTo>
                <a:lnTo>
                  <a:pt x="179" y="57"/>
                </a:lnTo>
                <a:lnTo>
                  <a:pt x="176" y="59"/>
                </a:lnTo>
                <a:lnTo>
                  <a:pt x="176" y="59"/>
                </a:lnTo>
                <a:close/>
                <a:moveTo>
                  <a:pt x="134" y="90"/>
                </a:moveTo>
                <a:lnTo>
                  <a:pt x="134" y="90"/>
                </a:lnTo>
                <a:lnTo>
                  <a:pt x="131" y="92"/>
                </a:lnTo>
                <a:lnTo>
                  <a:pt x="131" y="92"/>
                </a:lnTo>
                <a:lnTo>
                  <a:pt x="134" y="90"/>
                </a:lnTo>
                <a:lnTo>
                  <a:pt x="134" y="90"/>
                </a:lnTo>
                <a:close/>
                <a:moveTo>
                  <a:pt x="210" y="23"/>
                </a:moveTo>
                <a:lnTo>
                  <a:pt x="210" y="23"/>
                </a:lnTo>
                <a:lnTo>
                  <a:pt x="210" y="23"/>
                </a:lnTo>
                <a:lnTo>
                  <a:pt x="210" y="23"/>
                </a:lnTo>
                <a:lnTo>
                  <a:pt x="210" y="19"/>
                </a:lnTo>
                <a:lnTo>
                  <a:pt x="210" y="19"/>
                </a:lnTo>
                <a:lnTo>
                  <a:pt x="210" y="23"/>
                </a:lnTo>
                <a:lnTo>
                  <a:pt x="210" y="23"/>
                </a:lnTo>
                <a:close/>
                <a:moveTo>
                  <a:pt x="183" y="150"/>
                </a:moveTo>
                <a:lnTo>
                  <a:pt x="183" y="150"/>
                </a:lnTo>
                <a:lnTo>
                  <a:pt x="183" y="149"/>
                </a:lnTo>
                <a:lnTo>
                  <a:pt x="182" y="149"/>
                </a:lnTo>
                <a:lnTo>
                  <a:pt x="182" y="149"/>
                </a:lnTo>
                <a:lnTo>
                  <a:pt x="183" y="150"/>
                </a:lnTo>
                <a:lnTo>
                  <a:pt x="183" y="150"/>
                </a:lnTo>
                <a:close/>
                <a:moveTo>
                  <a:pt x="105" y="119"/>
                </a:moveTo>
                <a:lnTo>
                  <a:pt x="105" y="119"/>
                </a:lnTo>
                <a:lnTo>
                  <a:pt x="105" y="119"/>
                </a:lnTo>
                <a:lnTo>
                  <a:pt x="105" y="119"/>
                </a:lnTo>
                <a:lnTo>
                  <a:pt x="106" y="119"/>
                </a:lnTo>
                <a:lnTo>
                  <a:pt x="106" y="117"/>
                </a:lnTo>
                <a:lnTo>
                  <a:pt x="106" y="117"/>
                </a:lnTo>
                <a:lnTo>
                  <a:pt x="105" y="119"/>
                </a:lnTo>
                <a:lnTo>
                  <a:pt x="105" y="119"/>
                </a:lnTo>
                <a:close/>
                <a:moveTo>
                  <a:pt x="43" y="48"/>
                </a:moveTo>
                <a:lnTo>
                  <a:pt x="43" y="48"/>
                </a:lnTo>
                <a:lnTo>
                  <a:pt x="43" y="46"/>
                </a:lnTo>
                <a:lnTo>
                  <a:pt x="43" y="46"/>
                </a:lnTo>
                <a:lnTo>
                  <a:pt x="41" y="48"/>
                </a:lnTo>
                <a:lnTo>
                  <a:pt x="41" y="48"/>
                </a:lnTo>
                <a:lnTo>
                  <a:pt x="43" y="48"/>
                </a:lnTo>
                <a:lnTo>
                  <a:pt x="43" y="48"/>
                </a:lnTo>
                <a:lnTo>
                  <a:pt x="43" y="48"/>
                </a:lnTo>
                <a:lnTo>
                  <a:pt x="43" y="48"/>
                </a:lnTo>
                <a:close/>
                <a:moveTo>
                  <a:pt x="123" y="108"/>
                </a:moveTo>
                <a:lnTo>
                  <a:pt x="123" y="108"/>
                </a:lnTo>
                <a:lnTo>
                  <a:pt x="123" y="108"/>
                </a:lnTo>
                <a:lnTo>
                  <a:pt x="123" y="108"/>
                </a:lnTo>
                <a:lnTo>
                  <a:pt x="123" y="106"/>
                </a:lnTo>
                <a:lnTo>
                  <a:pt x="123" y="105"/>
                </a:lnTo>
                <a:lnTo>
                  <a:pt x="123" y="105"/>
                </a:lnTo>
                <a:lnTo>
                  <a:pt x="123" y="108"/>
                </a:lnTo>
                <a:lnTo>
                  <a:pt x="123" y="108"/>
                </a:lnTo>
                <a:close/>
                <a:moveTo>
                  <a:pt x="82" y="64"/>
                </a:moveTo>
                <a:lnTo>
                  <a:pt x="82" y="64"/>
                </a:lnTo>
                <a:lnTo>
                  <a:pt x="84" y="65"/>
                </a:lnTo>
                <a:lnTo>
                  <a:pt x="84" y="65"/>
                </a:lnTo>
                <a:lnTo>
                  <a:pt x="82" y="62"/>
                </a:lnTo>
                <a:lnTo>
                  <a:pt x="82" y="62"/>
                </a:lnTo>
                <a:lnTo>
                  <a:pt x="82" y="64"/>
                </a:lnTo>
                <a:lnTo>
                  <a:pt x="82" y="64"/>
                </a:lnTo>
                <a:close/>
                <a:moveTo>
                  <a:pt x="150" y="103"/>
                </a:moveTo>
                <a:lnTo>
                  <a:pt x="150" y="103"/>
                </a:lnTo>
                <a:lnTo>
                  <a:pt x="149" y="101"/>
                </a:lnTo>
                <a:lnTo>
                  <a:pt x="149" y="101"/>
                </a:lnTo>
                <a:lnTo>
                  <a:pt x="149" y="101"/>
                </a:lnTo>
                <a:lnTo>
                  <a:pt x="149" y="103"/>
                </a:lnTo>
                <a:lnTo>
                  <a:pt x="150" y="103"/>
                </a:lnTo>
                <a:lnTo>
                  <a:pt x="150" y="103"/>
                </a:lnTo>
                <a:close/>
                <a:moveTo>
                  <a:pt x="176" y="78"/>
                </a:moveTo>
                <a:lnTo>
                  <a:pt x="176" y="78"/>
                </a:lnTo>
                <a:lnTo>
                  <a:pt x="174" y="79"/>
                </a:lnTo>
                <a:lnTo>
                  <a:pt x="174" y="79"/>
                </a:lnTo>
                <a:lnTo>
                  <a:pt x="176" y="81"/>
                </a:lnTo>
                <a:lnTo>
                  <a:pt x="176" y="81"/>
                </a:lnTo>
                <a:lnTo>
                  <a:pt x="176" y="78"/>
                </a:lnTo>
                <a:lnTo>
                  <a:pt x="176" y="78"/>
                </a:lnTo>
                <a:close/>
                <a:moveTo>
                  <a:pt x="217" y="136"/>
                </a:moveTo>
                <a:lnTo>
                  <a:pt x="217" y="136"/>
                </a:lnTo>
                <a:lnTo>
                  <a:pt x="218" y="135"/>
                </a:lnTo>
                <a:lnTo>
                  <a:pt x="217" y="135"/>
                </a:lnTo>
                <a:lnTo>
                  <a:pt x="217" y="135"/>
                </a:lnTo>
                <a:lnTo>
                  <a:pt x="217" y="136"/>
                </a:lnTo>
                <a:lnTo>
                  <a:pt x="217" y="136"/>
                </a:lnTo>
                <a:close/>
                <a:moveTo>
                  <a:pt x="52" y="45"/>
                </a:moveTo>
                <a:lnTo>
                  <a:pt x="52" y="45"/>
                </a:lnTo>
                <a:lnTo>
                  <a:pt x="52" y="45"/>
                </a:lnTo>
                <a:lnTo>
                  <a:pt x="52" y="45"/>
                </a:lnTo>
                <a:lnTo>
                  <a:pt x="52" y="46"/>
                </a:lnTo>
                <a:lnTo>
                  <a:pt x="52" y="46"/>
                </a:lnTo>
                <a:lnTo>
                  <a:pt x="52" y="45"/>
                </a:lnTo>
                <a:lnTo>
                  <a:pt x="52" y="45"/>
                </a:lnTo>
                <a:close/>
                <a:moveTo>
                  <a:pt x="153" y="98"/>
                </a:moveTo>
                <a:lnTo>
                  <a:pt x="153" y="98"/>
                </a:lnTo>
                <a:lnTo>
                  <a:pt x="153" y="100"/>
                </a:lnTo>
                <a:lnTo>
                  <a:pt x="153" y="100"/>
                </a:lnTo>
                <a:lnTo>
                  <a:pt x="153" y="100"/>
                </a:lnTo>
                <a:lnTo>
                  <a:pt x="153" y="98"/>
                </a:lnTo>
                <a:lnTo>
                  <a:pt x="153" y="98"/>
                </a:lnTo>
                <a:close/>
                <a:moveTo>
                  <a:pt x="48" y="41"/>
                </a:moveTo>
                <a:lnTo>
                  <a:pt x="48" y="41"/>
                </a:lnTo>
                <a:lnTo>
                  <a:pt x="48" y="43"/>
                </a:lnTo>
                <a:lnTo>
                  <a:pt x="48" y="43"/>
                </a:lnTo>
                <a:lnTo>
                  <a:pt x="48" y="41"/>
                </a:lnTo>
                <a:lnTo>
                  <a:pt x="48" y="41"/>
                </a:lnTo>
                <a:close/>
                <a:moveTo>
                  <a:pt x="232" y="41"/>
                </a:moveTo>
                <a:lnTo>
                  <a:pt x="232" y="41"/>
                </a:lnTo>
                <a:lnTo>
                  <a:pt x="234" y="41"/>
                </a:lnTo>
                <a:lnTo>
                  <a:pt x="234" y="41"/>
                </a:lnTo>
                <a:lnTo>
                  <a:pt x="232" y="41"/>
                </a:lnTo>
                <a:lnTo>
                  <a:pt x="232" y="41"/>
                </a:lnTo>
                <a:close/>
                <a:moveTo>
                  <a:pt x="134" y="103"/>
                </a:moveTo>
                <a:lnTo>
                  <a:pt x="134" y="103"/>
                </a:lnTo>
                <a:lnTo>
                  <a:pt x="134" y="101"/>
                </a:lnTo>
                <a:lnTo>
                  <a:pt x="133" y="101"/>
                </a:lnTo>
                <a:lnTo>
                  <a:pt x="133" y="101"/>
                </a:lnTo>
                <a:lnTo>
                  <a:pt x="134" y="103"/>
                </a:lnTo>
                <a:lnTo>
                  <a:pt x="134" y="103"/>
                </a:lnTo>
                <a:close/>
                <a:moveTo>
                  <a:pt x="40" y="56"/>
                </a:moveTo>
                <a:lnTo>
                  <a:pt x="40" y="56"/>
                </a:lnTo>
                <a:lnTo>
                  <a:pt x="38" y="54"/>
                </a:lnTo>
                <a:lnTo>
                  <a:pt x="38" y="56"/>
                </a:lnTo>
                <a:lnTo>
                  <a:pt x="38" y="56"/>
                </a:lnTo>
                <a:lnTo>
                  <a:pt x="40" y="56"/>
                </a:lnTo>
                <a:lnTo>
                  <a:pt x="40" y="56"/>
                </a:lnTo>
                <a:close/>
                <a:moveTo>
                  <a:pt x="205" y="127"/>
                </a:moveTo>
                <a:lnTo>
                  <a:pt x="205" y="127"/>
                </a:lnTo>
                <a:lnTo>
                  <a:pt x="205" y="128"/>
                </a:lnTo>
                <a:lnTo>
                  <a:pt x="205" y="128"/>
                </a:lnTo>
                <a:lnTo>
                  <a:pt x="205" y="127"/>
                </a:lnTo>
                <a:lnTo>
                  <a:pt x="205" y="127"/>
                </a:lnTo>
                <a:close/>
                <a:moveTo>
                  <a:pt x="86" y="138"/>
                </a:moveTo>
                <a:lnTo>
                  <a:pt x="86" y="138"/>
                </a:lnTo>
                <a:lnTo>
                  <a:pt x="86" y="138"/>
                </a:lnTo>
                <a:lnTo>
                  <a:pt x="86" y="138"/>
                </a:lnTo>
                <a:lnTo>
                  <a:pt x="86" y="138"/>
                </a:lnTo>
                <a:lnTo>
                  <a:pt x="86" y="138"/>
                </a:lnTo>
                <a:lnTo>
                  <a:pt x="86" y="138"/>
                </a:lnTo>
                <a:close/>
                <a:moveTo>
                  <a:pt x="127" y="100"/>
                </a:moveTo>
                <a:lnTo>
                  <a:pt x="127" y="100"/>
                </a:lnTo>
                <a:lnTo>
                  <a:pt x="127" y="100"/>
                </a:lnTo>
                <a:lnTo>
                  <a:pt x="127" y="100"/>
                </a:lnTo>
                <a:lnTo>
                  <a:pt x="127" y="101"/>
                </a:lnTo>
                <a:lnTo>
                  <a:pt x="127" y="101"/>
                </a:lnTo>
                <a:lnTo>
                  <a:pt x="127" y="101"/>
                </a:lnTo>
                <a:lnTo>
                  <a:pt x="127" y="101"/>
                </a:lnTo>
                <a:lnTo>
                  <a:pt x="127" y="100"/>
                </a:lnTo>
                <a:lnTo>
                  <a:pt x="127" y="100"/>
                </a:lnTo>
                <a:close/>
                <a:moveTo>
                  <a:pt x="199" y="70"/>
                </a:moveTo>
                <a:lnTo>
                  <a:pt x="199" y="70"/>
                </a:lnTo>
                <a:lnTo>
                  <a:pt x="199" y="71"/>
                </a:lnTo>
                <a:lnTo>
                  <a:pt x="199" y="71"/>
                </a:lnTo>
                <a:lnTo>
                  <a:pt x="201" y="70"/>
                </a:lnTo>
                <a:lnTo>
                  <a:pt x="201" y="70"/>
                </a:lnTo>
                <a:lnTo>
                  <a:pt x="201" y="70"/>
                </a:lnTo>
                <a:lnTo>
                  <a:pt x="201" y="70"/>
                </a:lnTo>
                <a:lnTo>
                  <a:pt x="199" y="70"/>
                </a:lnTo>
                <a:lnTo>
                  <a:pt x="199" y="70"/>
                </a:lnTo>
                <a:close/>
                <a:moveTo>
                  <a:pt x="131" y="114"/>
                </a:moveTo>
                <a:lnTo>
                  <a:pt x="131" y="114"/>
                </a:lnTo>
                <a:lnTo>
                  <a:pt x="131" y="114"/>
                </a:lnTo>
                <a:lnTo>
                  <a:pt x="131" y="112"/>
                </a:lnTo>
                <a:lnTo>
                  <a:pt x="131" y="112"/>
                </a:lnTo>
                <a:lnTo>
                  <a:pt x="131" y="114"/>
                </a:lnTo>
                <a:lnTo>
                  <a:pt x="131" y="114"/>
                </a:lnTo>
                <a:close/>
                <a:moveTo>
                  <a:pt x="218" y="46"/>
                </a:moveTo>
                <a:lnTo>
                  <a:pt x="218" y="46"/>
                </a:lnTo>
                <a:lnTo>
                  <a:pt x="218" y="46"/>
                </a:lnTo>
                <a:lnTo>
                  <a:pt x="218" y="45"/>
                </a:lnTo>
                <a:lnTo>
                  <a:pt x="218" y="45"/>
                </a:lnTo>
                <a:lnTo>
                  <a:pt x="218" y="46"/>
                </a:lnTo>
                <a:lnTo>
                  <a:pt x="218" y="46"/>
                </a:lnTo>
                <a:close/>
                <a:moveTo>
                  <a:pt x="231" y="139"/>
                </a:moveTo>
                <a:lnTo>
                  <a:pt x="231" y="139"/>
                </a:lnTo>
                <a:lnTo>
                  <a:pt x="231" y="139"/>
                </a:lnTo>
                <a:lnTo>
                  <a:pt x="231" y="141"/>
                </a:lnTo>
                <a:lnTo>
                  <a:pt x="231" y="141"/>
                </a:lnTo>
                <a:lnTo>
                  <a:pt x="231" y="139"/>
                </a:lnTo>
                <a:lnTo>
                  <a:pt x="231" y="139"/>
                </a:lnTo>
                <a:close/>
                <a:moveTo>
                  <a:pt x="183" y="68"/>
                </a:moveTo>
                <a:lnTo>
                  <a:pt x="183" y="68"/>
                </a:lnTo>
                <a:lnTo>
                  <a:pt x="183" y="68"/>
                </a:lnTo>
                <a:lnTo>
                  <a:pt x="183" y="68"/>
                </a:lnTo>
                <a:lnTo>
                  <a:pt x="183" y="68"/>
                </a:lnTo>
                <a:lnTo>
                  <a:pt x="183" y="68"/>
                </a:lnTo>
                <a:lnTo>
                  <a:pt x="183" y="68"/>
                </a:lnTo>
                <a:lnTo>
                  <a:pt x="183" y="68"/>
                </a:lnTo>
                <a:close/>
                <a:moveTo>
                  <a:pt x="82" y="73"/>
                </a:moveTo>
                <a:lnTo>
                  <a:pt x="82" y="73"/>
                </a:lnTo>
                <a:lnTo>
                  <a:pt x="81" y="71"/>
                </a:lnTo>
                <a:lnTo>
                  <a:pt x="81" y="71"/>
                </a:lnTo>
                <a:lnTo>
                  <a:pt x="81" y="73"/>
                </a:lnTo>
                <a:lnTo>
                  <a:pt x="81" y="73"/>
                </a:lnTo>
                <a:lnTo>
                  <a:pt x="82" y="73"/>
                </a:lnTo>
                <a:lnTo>
                  <a:pt x="82" y="73"/>
                </a:lnTo>
                <a:close/>
                <a:moveTo>
                  <a:pt x="34" y="138"/>
                </a:moveTo>
                <a:lnTo>
                  <a:pt x="34" y="138"/>
                </a:lnTo>
                <a:lnTo>
                  <a:pt x="34" y="138"/>
                </a:lnTo>
                <a:lnTo>
                  <a:pt x="34" y="138"/>
                </a:lnTo>
                <a:lnTo>
                  <a:pt x="37" y="139"/>
                </a:lnTo>
                <a:lnTo>
                  <a:pt x="37" y="139"/>
                </a:lnTo>
                <a:lnTo>
                  <a:pt x="34" y="138"/>
                </a:lnTo>
                <a:lnTo>
                  <a:pt x="34" y="138"/>
                </a:lnTo>
                <a:close/>
                <a:moveTo>
                  <a:pt x="37" y="32"/>
                </a:moveTo>
                <a:lnTo>
                  <a:pt x="37" y="32"/>
                </a:lnTo>
                <a:lnTo>
                  <a:pt x="37" y="32"/>
                </a:lnTo>
                <a:lnTo>
                  <a:pt x="37" y="32"/>
                </a:lnTo>
                <a:lnTo>
                  <a:pt x="38" y="30"/>
                </a:lnTo>
                <a:lnTo>
                  <a:pt x="38" y="30"/>
                </a:lnTo>
                <a:lnTo>
                  <a:pt x="37" y="30"/>
                </a:lnTo>
                <a:lnTo>
                  <a:pt x="37" y="30"/>
                </a:lnTo>
                <a:lnTo>
                  <a:pt x="37" y="32"/>
                </a:lnTo>
                <a:lnTo>
                  <a:pt x="37" y="32"/>
                </a:lnTo>
                <a:close/>
                <a:moveTo>
                  <a:pt x="210" y="48"/>
                </a:moveTo>
                <a:lnTo>
                  <a:pt x="210" y="48"/>
                </a:lnTo>
                <a:lnTo>
                  <a:pt x="210" y="46"/>
                </a:lnTo>
                <a:lnTo>
                  <a:pt x="210" y="46"/>
                </a:lnTo>
                <a:lnTo>
                  <a:pt x="210" y="48"/>
                </a:lnTo>
                <a:lnTo>
                  <a:pt x="210" y="48"/>
                </a:lnTo>
                <a:lnTo>
                  <a:pt x="210" y="48"/>
                </a:lnTo>
                <a:close/>
                <a:moveTo>
                  <a:pt x="35" y="40"/>
                </a:moveTo>
                <a:lnTo>
                  <a:pt x="35" y="40"/>
                </a:lnTo>
                <a:lnTo>
                  <a:pt x="37" y="40"/>
                </a:lnTo>
                <a:lnTo>
                  <a:pt x="37" y="40"/>
                </a:lnTo>
                <a:lnTo>
                  <a:pt x="37" y="38"/>
                </a:lnTo>
                <a:lnTo>
                  <a:pt x="37" y="38"/>
                </a:lnTo>
                <a:lnTo>
                  <a:pt x="37" y="38"/>
                </a:lnTo>
                <a:lnTo>
                  <a:pt x="37" y="38"/>
                </a:lnTo>
                <a:lnTo>
                  <a:pt x="35" y="40"/>
                </a:lnTo>
                <a:lnTo>
                  <a:pt x="35" y="40"/>
                </a:lnTo>
                <a:close/>
                <a:moveTo>
                  <a:pt x="138" y="105"/>
                </a:moveTo>
                <a:lnTo>
                  <a:pt x="138" y="105"/>
                </a:lnTo>
                <a:lnTo>
                  <a:pt x="138" y="103"/>
                </a:lnTo>
                <a:lnTo>
                  <a:pt x="138" y="103"/>
                </a:lnTo>
                <a:lnTo>
                  <a:pt x="138" y="103"/>
                </a:lnTo>
                <a:lnTo>
                  <a:pt x="138" y="103"/>
                </a:lnTo>
                <a:lnTo>
                  <a:pt x="138" y="105"/>
                </a:lnTo>
                <a:lnTo>
                  <a:pt x="138" y="105"/>
                </a:lnTo>
                <a:close/>
                <a:moveTo>
                  <a:pt x="49" y="37"/>
                </a:moveTo>
                <a:lnTo>
                  <a:pt x="49" y="37"/>
                </a:lnTo>
                <a:lnTo>
                  <a:pt x="49" y="37"/>
                </a:lnTo>
                <a:lnTo>
                  <a:pt x="49" y="37"/>
                </a:lnTo>
                <a:lnTo>
                  <a:pt x="49" y="37"/>
                </a:lnTo>
                <a:lnTo>
                  <a:pt x="49" y="37"/>
                </a:lnTo>
                <a:lnTo>
                  <a:pt x="49" y="37"/>
                </a:lnTo>
                <a:close/>
                <a:moveTo>
                  <a:pt x="130" y="106"/>
                </a:moveTo>
                <a:lnTo>
                  <a:pt x="130" y="106"/>
                </a:lnTo>
                <a:lnTo>
                  <a:pt x="130" y="109"/>
                </a:lnTo>
                <a:lnTo>
                  <a:pt x="130" y="109"/>
                </a:lnTo>
                <a:lnTo>
                  <a:pt x="130" y="108"/>
                </a:lnTo>
                <a:lnTo>
                  <a:pt x="130" y="106"/>
                </a:lnTo>
                <a:lnTo>
                  <a:pt x="130" y="106"/>
                </a:lnTo>
                <a:close/>
                <a:moveTo>
                  <a:pt x="78" y="131"/>
                </a:moveTo>
                <a:lnTo>
                  <a:pt x="78" y="131"/>
                </a:lnTo>
                <a:lnTo>
                  <a:pt x="78" y="131"/>
                </a:lnTo>
                <a:lnTo>
                  <a:pt x="78" y="131"/>
                </a:lnTo>
                <a:lnTo>
                  <a:pt x="78" y="133"/>
                </a:lnTo>
                <a:lnTo>
                  <a:pt x="78" y="133"/>
                </a:lnTo>
                <a:lnTo>
                  <a:pt x="78" y="133"/>
                </a:lnTo>
                <a:lnTo>
                  <a:pt x="78" y="133"/>
                </a:lnTo>
                <a:lnTo>
                  <a:pt x="78" y="131"/>
                </a:lnTo>
                <a:lnTo>
                  <a:pt x="78" y="131"/>
                </a:lnTo>
                <a:close/>
                <a:moveTo>
                  <a:pt x="57" y="51"/>
                </a:moveTo>
                <a:lnTo>
                  <a:pt x="57" y="51"/>
                </a:lnTo>
                <a:lnTo>
                  <a:pt x="57" y="53"/>
                </a:lnTo>
                <a:lnTo>
                  <a:pt x="57" y="53"/>
                </a:lnTo>
                <a:lnTo>
                  <a:pt x="57" y="53"/>
                </a:lnTo>
                <a:lnTo>
                  <a:pt x="57" y="51"/>
                </a:lnTo>
                <a:lnTo>
                  <a:pt x="57" y="51"/>
                </a:lnTo>
                <a:close/>
                <a:moveTo>
                  <a:pt x="141" y="95"/>
                </a:moveTo>
                <a:lnTo>
                  <a:pt x="141" y="95"/>
                </a:lnTo>
                <a:lnTo>
                  <a:pt x="141" y="94"/>
                </a:lnTo>
                <a:lnTo>
                  <a:pt x="141" y="94"/>
                </a:lnTo>
                <a:lnTo>
                  <a:pt x="141" y="94"/>
                </a:lnTo>
                <a:lnTo>
                  <a:pt x="141" y="94"/>
                </a:lnTo>
                <a:lnTo>
                  <a:pt x="141" y="95"/>
                </a:lnTo>
                <a:lnTo>
                  <a:pt x="141" y="95"/>
                </a:lnTo>
                <a:close/>
                <a:moveTo>
                  <a:pt x="98" y="90"/>
                </a:moveTo>
                <a:lnTo>
                  <a:pt x="98" y="90"/>
                </a:lnTo>
                <a:lnTo>
                  <a:pt x="98" y="90"/>
                </a:lnTo>
                <a:lnTo>
                  <a:pt x="98" y="90"/>
                </a:lnTo>
                <a:lnTo>
                  <a:pt x="98" y="92"/>
                </a:lnTo>
                <a:lnTo>
                  <a:pt x="98" y="92"/>
                </a:lnTo>
                <a:lnTo>
                  <a:pt x="98" y="92"/>
                </a:lnTo>
                <a:lnTo>
                  <a:pt x="98" y="92"/>
                </a:lnTo>
                <a:lnTo>
                  <a:pt x="98" y="90"/>
                </a:lnTo>
                <a:lnTo>
                  <a:pt x="98" y="90"/>
                </a:lnTo>
                <a:close/>
                <a:moveTo>
                  <a:pt x="190" y="53"/>
                </a:moveTo>
                <a:lnTo>
                  <a:pt x="190" y="53"/>
                </a:lnTo>
                <a:lnTo>
                  <a:pt x="191" y="53"/>
                </a:lnTo>
                <a:lnTo>
                  <a:pt x="191" y="53"/>
                </a:lnTo>
                <a:lnTo>
                  <a:pt x="191" y="53"/>
                </a:lnTo>
                <a:lnTo>
                  <a:pt x="190" y="53"/>
                </a:lnTo>
                <a:lnTo>
                  <a:pt x="190" y="53"/>
                </a:lnTo>
                <a:close/>
                <a:moveTo>
                  <a:pt x="27" y="35"/>
                </a:moveTo>
                <a:lnTo>
                  <a:pt x="27" y="35"/>
                </a:lnTo>
                <a:lnTo>
                  <a:pt x="29" y="35"/>
                </a:lnTo>
                <a:lnTo>
                  <a:pt x="29" y="35"/>
                </a:lnTo>
                <a:lnTo>
                  <a:pt x="27" y="35"/>
                </a:lnTo>
                <a:lnTo>
                  <a:pt x="27" y="35"/>
                </a:lnTo>
                <a:close/>
                <a:moveTo>
                  <a:pt x="64" y="146"/>
                </a:moveTo>
                <a:lnTo>
                  <a:pt x="64" y="146"/>
                </a:lnTo>
                <a:lnTo>
                  <a:pt x="65" y="146"/>
                </a:lnTo>
                <a:lnTo>
                  <a:pt x="65" y="146"/>
                </a:lnTo>
                <a:lnTo>
                  <a:pt x="65" y="146"/>
                </a:lnTo>
                <a:lnTo>
                  <a:pt x="64" y="146"/>
                </a:lnTo>
                <a:lnTo>
                  <a:pt x="64" y="146"/>
                </a:lnTo>
                <a:close/>
                <a:moveTo>
                  <a:pt x="127" y="82"/>
                </a:moveTo>
                <a:lnTo>
                  <a:pt x="127" y="82"/>
                </a:lnTo>
                <a:lnTo>
                  <a:pt x="127" y="82"/>
                </a:lnTo>
                <a:lnTo>
                  <a:pt x="127" y="82"/>
                </a:lnTo>
                <a:lnTo>
                  <a:pt x="127" y="82"/>
                </a:lnTo>
                <a:lnTo>
                  <a:pt x="127" y="82"/>
                </a:lnTo>
                <a:lnTo>
                  <a:pt x="127" y="81"/>
                </a:lnTo>
                <a:lnTo>
                  <a:pt x="127" y="81"/>
                </a:lnTo>
                <a:lnTo>
                  <a:pt x="125" y="81"/>
                </a:lnTo>
                <a:lnTo>
                  <a:pt x="125" y="81"/>
                </a:lnTo>
                <a:lnTo>
                  <a:pt x="127" y="82"/>
                </a:lnTo>
                <a:lnTo>
                  <a:pt x="127" y="82"/>
                </a:lnTo>
                <a:close/>
                <a:moveTo>
                  <a:pt x="43" y="51"/>
                </a:moveTo>
                <a:lnTo>
                  <a:pt x="43" y="51"/>
                </a:lnTo>
                <a:lnTo>
                  <a:pt x="43" y="51"/>
                </a:lnTo>
                <a:lnTo>
                  <a:pt x="43" y="51"/>
                </a:lnTo>
                <a:lnTo>
                  <a:pt x="43" y="53"/>
                </a:lnTo>
                <a:lnTo>
                  <a:pt x="43" y="53"/>
                </a:lnTo>
                <a:lnTo>
                  <a:pt x="43" y="53"/>
                </a:lnTo>
                <a:lnTo>
                  <a:pt x="43" y="53"/>
                </a:lnTo>
                <a:lnTo>
                  <a:pt x="43" y="51"/>
                </a:lnTo>
                <a:lnTo>
                  <a:pt x="43" y="51"/>
                </a:lnTo>
                <a:close/>
                <a:moveTo>
                  <a:pt x="176" y="60"/>
                </a:moveTo>
                <a:lnTo>
                  <a:pt x="176" y="60"/>
                </a:lnTo>
                <a:lnTo>
                  <a:pt x="174" y="60"/>
                </a:lnTo>
                <a:lnTo>
                  <a:pt x="174" y="60"/>
                </a:lnTo>
                <a:lnTo>
                  <a:pt x="174" y="60"/>
                </a:lnTo>
                <a:lnTo>
                  <a:pt x="174" y="60"/>
                </a:lnTo>
                <a:lnTo>
                  <a:pt x="174" y="60"/>
                </a:lnTo>
                <a:lnTo>
                  <a:pt x="174" y="60"/>
                </a:lnTo>
                <a:lnTo>
                  <a:pt x="176" y="60"/>
                </a:lnTo>
                <a:lnTo>
                  <a:pt x="176" y="60"/>
                </a:lnTo>
                <a:close/>
                <a:moveTo>
                  <a:pt x="111" y="86"/>
                </a:moveTo>
                <a:lnTo>
                  <a:pt x="111" y="86"/>
                </a:lnTo>
                <a:lnTo>
                  <a:pt x="109" y="86"/>
                </a:lnTo>
                <a:lnTo>
                  <a:pt x="109" y="86"/>
                </a:lnTo>
                <a:lnTo>
                  <a:pt x="111" y="86"/>
                </a:lnTo>
                <a:lnTo>
                  <a:pt x="111" y="86"/>
                </a:lnTo>
                <a:lnTo>
                  <a:pt x="111" y="86"/>
                </a:lnTo>
                <a:lnTo>
                  <a:pt x="111" y="86"/>
                </a:lnTo>
                <a:lnTo>
                  <a:pt x="111" y="86"/>
                </a:lnTo>
                <a:lnTo>
                  <a:pt x="111" y="86"/>
                </a:lnTo>
                <a:close/>
                <a:moveTo>
                  <a:pt x="40" y="136"/>
                </a:moveTo>
                <a:lnTo>
                  <a:pt x="40" y="136"/>
                </a:lnTo>
                <a:lnTo>
                  <a:pt x="38" y="136"/>
                </a:lnTo>
                <a:lnTo>
                  <a:pt x="38" y="136"/>
                </a:lnTo>
                <a:lnTo>
                  <a:pt x="38" y="136"/>
                </a:lnTo>
                <a:lnTo>
                  <a:pt x="38" y="136"/>
                </a:lnTo>
                <a:lnTo>
                  <a:pt x="40" y="136"/>
                </a:lnTo>
                <a:lnTo>
                  <a:pt x="40" y="136"/>
                </a:lnTo>
                <a:lnTo>
                  <a:pt x="40" y="136"/>
                </a:lnTo>
                <a:lnTo>
                  <a:pt x="40" y="136"/>
                </a:lnTo>
                <a:close/>
                <a:moveTo>
                  <a:pt x="116" y="112"/>
                </a:moveTo>
                <a:lnTo>
                  <a:pt x="116" y="112"/>
                </a:lnTo>
                <a:lnTo>
                  <a:pt x="116" y="112"/>
                </a:lnTo>
                <a:lnTo>
                  <a:pt x="116" y="112"/>
                </a:lnTo>
                <a:lnTo>
                  <a:pt x="116" y="114"/>
                </a:lnTo>
                <a:lnTo>
                  <a:pt x="116" y="114"/>
                </a:lnTo>
                <a:lnTo>
                  <a:pt x="116" y="114"/>
                </a:lnTo>
                <a:lnTo>
                  <a:pt x="116" y="114"/>
                </a:lnTo>
                <a:lnTo>
                  <a:pt x="116" y="112"/>
                </a:lnTo>
                <a:lnTo>
                  <a:pt x="116" y="11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3"/>
          <p:cNvSpPr>
            <a:spLocks noEditPoints="1"/>
          </p:cNvSpPr>
          <p:nvPr/>
        </p:nvSpPr>
        <p:spPr bwMode="auto">
          <a:xfrm>
            <a:off x="8919900" y="474186"/>
            <a:ext cx="808313" cy="920699"/>
          </a:xfrm>
          <a:custGeom>
            <a:avLst/>
            <a:gdLst>
              <a:gd name="T0" fmla="*/ 48 w 374"/>
              <a:gd name="T1" fmla="*/ 153 h 426"/>
              <a:gd name="T2" fmla="*/ 71 w 374"/>
              <a:gd name="T3" fmla="*/ 10 h 426"/>
              <a:gd name="T4" fmla="*/ 70 w 374"/>
              <a:gd name="T5" fmla="*/ 27 h 426"/>
              <a:gd name="T6" fmla="*/ 79 w 374"/>
              <a:gd name="T7" fmla="*/ 172 h 426"/>
              <a:gd name="T8" fmla="*/ 231 w 374"/>
              <a:gd name="T9" fmla="*/ 101 h 426"/>
              <a:gd name="T10" fmla="*/ 169 w 374"/>
              <a:gd name="T11" fmla="*/ 29 h 426"/>
              <a:gd name="T12" fmla="*/ 224 w 374"/>
              <a:gd name="T13" fmla="*/ 8 h 426"/>
              <a:gd name="T14" fmla="*/ 176 w 374"/>
              <a:gd name="T15" fmla="*/ 191 h 426"/>
              <a:gd name="T16" fmla="*/ 144 w 374"/>
              <a:gd name="T17" fmla="*/ 355 h 426"/>
              <a:gd name="T18" fmla="*/ 294 w 374"/>
              <a:gd name="T19" fmla="*/ 332 h 426"/>
              <a:gd name="T20" fmla="*/ 288 w 374"/>
              <a:gd name="T21" fmla="*/ 194 h 426"/>
              <a:gd name="T22" fmla="*/ 370 w 374"/>
              <a:gd name="T23" fmla="*/ 281 h 426"/>
              <a:gd name="T24" fmla="*/ 265 w 374"/>
              <a:gd name="T25" fmla="*/ 423 h 426"/>
              <a:gd name="T26" fmla="*/ 122 w 374"/>
              <a:gd name="T27" fmla="*/ 253 h 426"/>
              <a:gd name="T28" fmla="*/ 278 w 374"/>
              <a:gd name="T29" fmla="*/ 240 h 426"/>
              <a:gd name="T30" fmla="*/ 338 w 374"/>
              <a:gd name="T31" fmla="*/ 306 h 426"/>
              <a:gd name="T32" fmla="*/ 314 w 374"/>
              <a:gd name="T33" fmla="*/ 305 h 426"/>
              <a:gd name="T34" fmla="*/ 303 w 374"/>
              <a:gd name="T35" fmla="*/ 210 h 426"/>
              <a:gd name="T36" fmla="*/ 286 w 374"/>
              <a:gd name="T37" fmla="*/ 204 h 426"/>
              <a:gd name="T38" fmla="*/ 362 w 374"/>
              <a:gd name="T39" fmla="*/ 273 h 426"/>
              <a:gd name="T40" fmla="*/ 352 w 374"/>
              <a:gd name="T41" fmla="*/ 278 h 426"/>
              <a:gd name="T42" fmla="*/ 280 w 374"/>
              <a:gd name="T43" fmla="*/ 207 h 426"/>
              <a:gd name="T44" fmla="*/ 303 w 374"/>
              <a:gd name="T45" fmla="*/ 369 h 426"/>
              <a:gd name="T46" fmla="*/ 262 w 374"/>
              <a:gd name="T47" fmla="*/ 220 h 426"/>
              <a:gd name="T48" fmla="*/ 264 w 374"/>
              <a:gd name="T49" fmla="*/ 297 h 426"/>
              <a:gd name="T50" fmla="*/ 333 w 374"/>
              <a:gd name="T51" fmla="*/ 316 h 426"/>
              <a:gd name="T52" fmla="*/ 141 w 374"/>
              <a:gd name="T53" fmla="*/ 362 h 426"/>
              <a:gd name="T54" fmla="*/ 248 w 374"/>
              <a:gd name="T55" fmla="*/ 38 h 426"/>
              <a:gd name="T56" fmla="*/ 7 w 374"/>
              <a:gd name="T57" fmla="*/ 90 h 426"/>
              <a:gd name="T58" fmla="*/ 272 w 374"/>
              <a:gd name="T59" fmla="*/ 265 h 426"/>
              <a:gd name="T60" fmla="*/ 254 w 374"/>
              <a:gd name="T61" fmla="*/ 264 h 426"/>
              <a:gd name="T62" fmla="*/ 188 w 374"/>
              <a:gd name="T63" fmla="*/ 163 h 426"/>
              <a:gd name="T64" fmla="*/ 310 w 374"/>
              <a:gd name="T65" fmla="*/ 287 h 426"/>
              <a:gd name="T66" fmla="*/ 325 w 374"/>
              <a:gd name="T67" fmla="*/ 234 h 426"/>
              <a:gd name="T68" fmla="*/ 325 w 374"/>
              <a:gd name="T69" fmla="*/ 246 h 426"/>
              <a:gd name="T70" fmla="*/ 336 w 374"/>
              <a:gd name="T71" fmla="*/ 256 h 426"/>
              <a:gd name="T72" fmla="*/ 275 w 374"/>
              <a:gd name="T73" fmla="*/ 412 h 426"/>
              <a:gd name="T74" fmla="*/ 209 w 374"/>
              <a:gd name="T75" fmla="*/ 415 h 426"/>
              <a:gd name="T76" fmla="*/ 314 w 374"/>
              <a:gd name="T77" fmla="*/ 251 h 426"/>
              <a:gd name="T78" fmla="*/ 332 w 374"/>
              <a:gd name="T79" fmla="*/ 280 h 426"/>
              <a:gd name="T80" fmla="*/ 305 w 374"/>
              <a:gd name="T81" fmla="*/ 251 h 426"/>
              <a:gd name="T82" fmla="*/ 311 w 374"/>
              <a:gd name="T83" fmla="*/ 276 h 426"/>
              <a:gd name="T84" fmla="*/ 321 w 374"/>
              <a:gd name="T85" fmla="*/ 224 h 426"/>
              <a:gd name="T86" fmla="*/ 343 w 374"/>
              <a:gd name="T87" fmla="*/ 229 h 426"/>
              <a:gd name="T88" fmla="*/ 180 w 374"/>
              <a:gd name="T89" fmla="*/ 16 h 426"/>
              <a:gd name="T90" fmla="*/ 303 w 374"/>
              <a:gd name="T91" fmla="*/ 265 h 426"/>
              <a:gd name="T92" fmla="*/ 302 w 374"/>
              <a:gd name="T93" fmla="*/ 243 h 426"/>
              <a:gd name="T94" fmla="*/ 286 w 374"/>
              <a:gd name="T95" fmla="*/ 245 h 426"/>
              <a:gd name="T96" fmla="*/ 127 w 374"/>
              <a:gd name="T97" fmla="*/ 205 h 426"/>
              <a:gd name="T98" fmla="*/ 288 w 374"/>
              <a:gd name="T99" fmla="*/ 235 h 426"/>
              <a:gd name="T100" fmla="*/ 308 w 374"/>
              <a:gd name="T101" fmla="*/ 224 h 426"/>
              <a:gd name="T102" fmla="*/ 286 w 374"/>
              <a:gd name="T103" fmla="*/ 257 h 426"/>
              <a:gd name="T104" fmla="*/ 149 w 374"/>
              <a:gd name="T105" fmla="*/ 213 h 426"/>
              <a:gd name="T106" fmla="*/ 130 w 374"/>
              <a:gd name="T107" fmla="*/ 229 h 426"/>
              <a:gd name="T108" fmla="*/ 272 w 374"/>
              <a:gd name="T109" fmla="*/ 259 h 426"/>
              <a:gd name="T110" fmla="*/ 136 w 374"/>
              <a:gd name="T111" fmla="*/ 207 h 426"/>
              <a:gd name="T112" fmla="*/ 310 w 374"/>
              <a:gd name="T113" fmla="*/ 270 h 426"/>
              <a:gd name="T114" fmla="*/ 177 w 374"/>
              <a:gd name="T115" fmla="*/ 5 h 426"/>
              <a:gd name="T116" fmla="*/ 297 w 374"/>
              <a:gd name="T117" fmla="*/ 269 h 426"/>
              <a:gd name="T118" fmla="*/ 297 w 374"/>
              <a:gd name="T119" fmla="*/ 218 h 426"/>
              <a:gd name="T120" fmla="*/ 286 w 374"/>
              <a:gd name="T121" fmla="*/ 272 h 426"/>
              <a:gd name="T122" fmla="*/ 153 w 374"/>
              <a:gd name="T123" fmla="*/ 22 h 426"/>
              <a:gd name="T124" fmla="*/ 286 w 374"/>
              <a:gd name="T125" fmla="*/ 26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426">
                <a:moveTo>
                  <a:pt x="122" y="251"/>
                </a:moveTo>
                <a:lnTo>
                  <a:pt x="122" y="251"/>
                </a:lnTo>
                <a:lnTo>
                  <a:pt x="120" y="250"/>
                </a:lnTo>
                <a:lnTo>
                  <a:pt x="120" y="248"/>
                </a:lnTo>
                <a:lnTo>
                  <a:pt x="120" y="248"/>
                </a:lnTo>
                <a:lnTo>
                  <a:pt x="119" y="243"/>
                </a:lnTo>
                <a:lnTo>
                  <a:pt x="119" y="243"/>
                </a:lnTo>
                <a:lnTo>
                  <a:pt x="117" y="242"/>
                </a:lnTo>
                <a:lnTo>
                  <a:pt x="117" y="242"/>
                </a:lnTo>
                <a:lnTo>
                  <a:pt x="111" y="235"/>
                </a:lnTo>
                <a:lnTo>
                  <a:pt x="111" y="235"/>
                </a:lnTo>
                <a:lnTo>
                  <a:pt x="109" y="231"/>
                </a:lnTo>
                <a:lnTo>
                  <a:pt x="106" y="226"/>
                </a:lnTo>
                <a:lnTo>
                  <a:pt x="106" y="226"/>
                </a:lnTo>
                <a:lnTo>
                  <a:pt x="105" y="216"/>
                </a:lnTo>
                <a:lnTo>
                  <a:pt x="105" y="216"/>
                </a:lnTo>
                <a:lnTo>
                  <a:pt x="103" y="212"/>
                </a:lnTo>
                <a:lnTo>
                  <a:pt x="103" y="212"/>
                </a:lnTo>
                <a:lnTo>
                  <a:pt x="101" y="207"/>
                </a:lnTo>
                <a:lnTo>
                  <a:pt x="101" y="207"/>
                </a:lnTo>
                <a:lnTo>
                  <a:pt x="101" y="204"/>
                </a:lnTo>
                <a:lnTo>
                  <a:pt x="101" y="204"/>
                </a:lnTo>
                <a:lnTo>
                  <a:pt x="101" y="202"/>
                </a:lnTo>
                <a:lnTo>
                  <a:pt x="101" y="202"/>
                </a:lnTo>
                <a:lnTo>
                  <a:pt x="82" y="185"/>
                </a:lnTo>
                <a:lnTo>
                  <a:pt x="82" y="185"/>
                </a:lnTo>
                <a:lnTo>
                  <a:pt x="68" y="174"/>
                </a:lnTo>
                <a:lnTo>
                  <a:pt x="68" y="174"/>
                </a:lnTo>
                <a:lnTo>
                  <a:pt x="62" y="168"/>
                </a:lnTo>
                <a:lnTo>
                  <a:pt x="62" y="168"/>
                </a:lnTo>
                <a:lnTo>
                  <a:pt x="54" y="160"/>
                </a:lnTo>
                <a:lnTo>
                  <a:pt x="54" y="160"/>
                </a:lnTo>
                <a:lnTo>
                  <a:pt x="48" y="153"/>
                </a:lnTo>
                <a:lnTo>
                  <a:pt x="48" y="153"/>
                </a:lnTo>
                <a:lnTo>
                  <a:pt x="35" y="141"/>
                </a:lnTo>
                <a:lnTo>
                  <a:pt x="35" y="141"/>
                </a:lnTo>
                <a:lnTo>
                  <a:pt x="32" y="138"/>
                </a:lnTo>
                <a:lnTo>
                  <a:pt x="32" y="138"/>
                </a:lnTo>
                <a:lnTo>
                  <a:pt x="21" y="123"/>
                </a:lnTo>
                <a:lnTo>
                  <a:pt x="21" y="123"/>
                </a:lnTo>
                <a:lnTo>
                  <a:pt x="16" y="114"/>
                </a:lnTo>
                <a:lnTo>
                  <a:pt x="16" y="114"/>
                </a:lnTo>
                <a:lnTo>
                  <a:pt x="8" y="100"/>
                </a:lnTo>
                <a:lnTo>
                  <a:pt x="8" y="100"/>
                </a:lnTo>
                <a:lnTo>
                  <a:pt x="5" y="92"/>
                </a:lnTo>
                <a:lnTo>
                  <a:pt x="2" y="84"/>
                </a:lnTo>
                <a:lnTo>
                  <a:pt x="2" y="84"/>
                </a:lnTo>
                <a:lnTo>
                  <a:pt x="0" y="76"/>
                </a:lnTo>
                <a:lnTo>
                  <a:pt x="0" y="68"/>
                </a:lnTo>
                <a:lnTo>
                  <a:pt x="0" y="68"/>
                </a:lnTo>
                <a:lnTo>
                  <a:pt x="2" y="54"/>
                </a:lnTo>
                <a:lnTo>
                  <a:pt x="2" y="54"/>
                </a:lnTo>
                <a:lnTo>
                  <a:pt x="4" y="46"/>
                </a:lnTo>
                <a:lnTo>
                  <a:pt x="4" y="46"/>
                </a:lnTo>
                <a:lnTo>
                  <a:pt x="7" y="38"/>
                </a:lnTo>
                <a:lnTo>
                  <a:pt x="11" y="32"/>
                </a:lnTo>
                <a:lnTo>
                  <a:pt x="11" y="32"/>
                </a:lnTo>
                <a:lnTo>
                  <a:pt x="16" y="26"/>
                </a:lnTo>
                <a:lnTo>
                  <a:pt x="16" y="26"/>
                </a:lnTo>
                <a:lnTo>
                  <a:pt x="23" y="21"/>
                </a:lnTo>
                <a:lnTo>
                  <a:pt x="29" y="18"/>
                </a:lnTo>
                <a:lnTo>
                  <a:pt x="29" y="18"/>
                </a:lnTo>
                <a:lnTo>
                  <a:pt x="38" y="15"/>
                </a:lnTo>
                <a:lnTo>
                  <a:pt x="48" y="13"/>
                </a:lnTo>
                <a:lnTo>
                  <a:pt x="48" y="13"/>
                </a:lnTo>
                <a:lnTo>
                  <a:pt x="71" y="10"/>
                </a:lnTo>
                <a:lnTo>
                  <a:pt x="71" y="10"/>
                </a:lnTo>
                <a:lnTo>
                  <a:pt x="71" y="10"/>
                </a:lnTo>
                <a:lnTo>
                  <a:pt x="71" y="10"/>
                </a:lnTo>
                <a:lnTo>
                  <a:pt x="76" y="10"/>
                </a:lnTo>
                <a:lnTo>
                  <a:pt x="81" y="8"/>
                </a:lnTo>
                <a:lnTo>
                  <a:pt x="81" y="8"/>
                </a:lnTo>
                <a:lnTo>
                  <a:pt x="89" y="7"/>
                </a:lnTo>
                <a:lnTo>
                  <a:pt x="97" y="7"/>
                </a:lnTo>
                <a:lnTo>
                  <a:pt x="97" y="7"/>
                </a:lnTo>
                <a:lnTo>
                  <a:pt x="100" y="7"/>
                </a:lnTo>
                <a:lnTo>
                  <a:pt x="100" y="7"/>
                </a:lnTo>
                <a:lnTo>
                  <a:pt x="105" y="10"/>
                </a:lnTo>
                <a:lnTo>
                  <a:pt x="108" y="15"/>
                </a:lnTo>
                <a:lnTo>
                  <a:pt x="108" y="15"/>
                </a:lnTo>
                <a:lnTo>
                  <a:pt x="108" y="21"/>
                </a:lnTo>
                <a:lnTo>
                  <a:pt x="108" y="21"/>
                </a:lnTo>
                <a:lnTo>
                  <a:pt x="108" y="22"/>
                </a:lnTo>
                <a:lnTo>
                  <a:pt x="108" y="22"/>
                </a:lnTo>
                <a:lnTo>
                  <a:pt x="108" y="29"/>
                </a:lnTo>
                <a:lnTo>
                  <a:pt x="105" y="32"/>
                </a:lnTo>
                <a:lnTo>
                  <a:pt x="105" y="32"/>
                </a:lnTo>
                <a:lnTo>
                  <a:pt x="100" y="35"/>
                </a:lnTo>
                <a:lnTo>
                  <a:pt x="100" y="35"/>
                </a:lnTo>
                <a:lnTo>
                  <a:pt x="94" y="38"/>
                </a:lnTo>
                <a:lnTo>
                  <a:pt x="86" y="38"/>
                </a:lnTo>
                <a:lnTo>
                  <a:pt x="86" y="38"/>
                </a:lnTo>
                <a:lnTo>
                  <a:pt x="82" y="38"/>
                </a:lnTo>
                <a:lnTo>
                  <a:pt x="82" y="38"/>
                </a:lnTo>
                <a:lnTo>
                  <a:pt x="76" y="35"/>
                </a:lnTo>
                <a:lnTo>
                  <a:pt x="71" y="30"/>
                </a:lnTo>
                <a:lnTo>
                  <a:pt x="71" y="30"/>
                </a:lnTo>
                <a:lnTo>
                  <a:pt x="70" y="27"/>
                </a:lnTo>
                <a:lnTo>
                  <a:pt x="70" y="27"/>
                </a:lnTo>
                <a:lnTo>
                  <a:pt x="60" y="24"/>
                </a:lnTo>
                <a:lnTo>
                  <a:pt x="60" y="24"/>
                </a:lnTo>
                <a:lnTo>
                  <a:pt x="57" y="21"/>
                </a:lnTo>
                <a:lnTo>
                  <a:pt x="57" y="21"/>
                </a:lnTo>
                <a:lnTo>
                  <a:pt x="56" y="19"/>
                </a:lnTo>
                <a:lnTo>
                  <a:pt x="56" y="19"/>
                </a:lnTo>
                <a:lnTo>
                  <a:pt x="45" y="21"/>
                </a:lnTo>
                <a:lnTo>
                  <a:pt x="35" y="24"/>
                </a:lnTo>
                <a:lnTo>
                  <a:pt x="35" y="24"/>
                </a:lnTo>
                <a:lnTo>
                  <a:pt x="29" y="27"/>
                </a:lnTo>
                <a:lnTo>
                  <a:pt x="24" y="32"/>
                </a:lnTo>
                <a:lnTo>
                  <a:pt x="21" y="37"/>
                </a:lnTo>
                <a:lnTo>
                  <a:pt x="19" y="43"/>
                </a:lnTo>
                <a:lnTo>
                  <a:pt x="19" y="43"/>
                </a:lnTo>
                <a:lnTo>
                  <a:pt x="16" y="60"/>
                </a:lnTo>
                <a:lnTo>
                  <a:pt x="16" y="76"/>
                </a:lnTo>
                <a:lnTo>
                  <a:pt x="16" y="76"/>
                </a:lnTo>
                <a:lnTo>
                  <a:pt x="18" y="86"/>
                </a:lnTo>
                <a:lnTo>
                  <a:pt x="21" y="93"/>
                </a:lnTo>
                <a:lnTo>
                  <a:pt x="21" y="93"/>
                </a:lnTo>
                <a:lnTo>
                  <a:pt x="27" y="108"/>
                </a:lnTo>
                <a:lnTo>
                  <a:pt x="27" y="108"/>
                </a:lnTo>
                <a:lnTo>
                  <a:pt x="37" y="123"/>
                </a:lnTo>
                <a:lnTo>
                  <a:pt x="37" y="123"/>
                </a:lnTo>
                <a:lnTo>
                  <a:pt x="41" y="131"/>
                </a:lnTo>
                <a:lnTo>
                  <a:pt x="41" y="131"/>
                </a:lnTo>
                <a:lnTo>
                  <a:pt x="51" y="144"/>
                </a:lnTo>
                <a:lnTo>
                  <a:pt x="51" y="144"/>
                </a:lnTo>
                <a:lnTo>
                  <a:pt x="53" y="147"/>
                </a:lnTo>
                <a:lnTo>
                  <a:pt x="53" y="147"/>
                </a:lnTo>
                <a:lnTo>
                  <a:pt x="70" y="164"/>
                </a:lnTo>
                <a:lnTo>
                  <a:pt x="70" y="164"/>
                </a:lnTo>
                <a:lnTo>
                  <a:pt x="79" y="172"/>
                </a:lnTo>
                <a:lnTo>
                  <a:pt x="79" y="172"/>
                </a:lnTo>
                <a:lnTo>
                  <a:pt x="106" y="194"/>
                </a:lnTo>
                <a:lnTo>
                  <a:pt x="106" y="194"/>
                </a:lnTo>
                <a:lnTo>
                  <a:pt x="108" y="194"/>
                </a:lnTo>
                <a:lnTo>
                  <a:pt x="108" y="194"/>
                </a:lnTo>
                <a:lnTo>
                  <a:pt x="109" y="194"/>
                </a:lnTo>
                <a:lnTo>
                  <a:pt x="109" y="194"/>
                </a:lnTo>
                <a:lnTo>
                  <a:pt x="111" y="193"/>
                </a:lnTo>
                <a:lnTo>
                  <a:pt x="114" y="193"/>
                </a:lnTo>
                <a:lnTo>
                  <a:pt x="114" y="193"/>
                </a:lnTo>
                <a:lnTo>
                  <a:pt x="117" y="194"/>
                </a:lnTo>
                <a:lnTo>
                  <a:pt x="117" y="194"/>
                </a:lnTo>
                <a:lnTo>
                  <a:pt x="133" y="194"/>
                </a:lnTo>
                <a:lnTo>
                  <a:pt x="133" y="194"/>
                </a:lnTo>
                <a:lnTo>
                  <a:pt x="147" y="194"/>
                </a:lnTo>
                <a:lnTo>
                  <a:pt x="147" y="194"/>
                </a:lnTo>
                <a:lnTo>
                  <a:pt x="152" y="194"/>
                </a:lnTo>
                <a:lnTo>
                  <a:pt x="152" y="194"/>
                </a:lnTo>
                <a:lnTo>
                  <a:pt x="153" y="194"/>
                </a:lnTo>
                <a:lnTo>
                  <a:pt x="153" y="194"/>
                </a:lnTo>
                <a:lnTo>
                  <a:pt x="158" y="188"/>
                </a:lnTo>
                <a:lnTo>
                  <a:pt x="158" y="188"/>
                </a:lnTo>
                <a:lnTo>
                  <a:pt x="176" y="169"/>
                </a:lnTo>
                <a:lnTo>
                  <a:pt x="176" y="169"/>
                </a:lnTo>
                <a:lnTo>
                  <a:pt x="182" y="161"/>
                </a:lnTo>
                <a:lnTo>
                  <a:pt x="182" y="161"/>
                </a:lnTo>
                <a:lnTo>
                  <a:pt x="207" y="134"/>
                </a:lnTo>
                <a:lnTo>
                  <a:pt x="207" y="134"/>
                </a:lnTo>
                <a:lnTo>
                  <a:pt x="220" y="119"/>
                </a:lnTo>
                <a:lnTo>
                  <a:pt x="220" y="119"/>
                </a:lnTo>
                <a:lnTo>
                  <a:pt x="226" y="111"/>
                </a:lnTo>
                <a:lnTo>
                  <a:pt x="231" y="101"/>
                </a:lnTo>
                <a:lnTo>
                  <a:pt x="231" y="101"/>
                </a:lnTo>
                <a:lnTo>
                  <a:pt x="237" y="90"/>
                </a:lnTo>
                <a:lnTo>
                  <a:pt x="237" y="90"/>
                </a:lnTo>
                <a:lnTo>
                  <a:pt x="240" y="82"/>
                </a:lnTo>
                <a:lnTo>
                  <a:pt x="242" y="71"/>
                </a:lnTo>
                <a:lnTo>
                  <a:pt x="242" y="71"/>
                </a:lnTo>
                <a:lnTo>
                  <a:pt x="242" y="60"/>
                </a:lnTo>
                <a:lnTo>
                  <a:pt x="242" y="60"/>
                </a:lnTo>
                <a:lnTo>
                  <a:pt x="242" y="51"/>
                </a:lnTo>
                <a:lnTo>
                  <a:pt x="240" y="40"/>
                </a:lnTo>
                <a:lnTo>
                  <a:pt x="240" y="40"/>
                </a:lnTo>
                <a:lnTo>
                  <a:pt x="237" y="35"/>
                </a:lnTo>
                <a:lnTo>
                  <a:pt x="236" y="29"/>
                </a:lnTo>
                <a:lnTo>
                  <a:pt x="231" y="24"/>
                </a:lnTo>
                <a:lnTo>
                  <a:pt x="226" y="21"/>
                </a:lnTo>
                <a:lnTo>
                  <a:pt x="226" y="21"/>
                </a:lnTo>
                <a:lnTo>
                  <a:pt x="224" y="19"/>
                </a:lnTo>
                <a:lnTo>
                  <a:pt x="224" y="19"/>
                </a:lnTo>
                <a:lnTo>
                  <a:pt x="220" y="16"/>
                </a:lnTo>
                <a:lnTo>
                  <a:pt x="213" y="13"/>
                </a:lnTo>
                <a:lnTo>
                  <a:pt x="213" y="13"/>
                </a:lnTo>
                <a:lnTo>
                  <a:pt x="212" y="13"/>
                </a:lnTo>
                <a:lnTo>
                  <a:pt x="212" y="13"/>
                </a:lnTo>
                <a:lnTo>
                  <a:pt x="210" y="15"/>
                </a:lnTo>
                <a:lnTo>
                  <a:pt x="209" y="13"/>
                </a:lnTo>
                <a:lnTo>
                  <a:pt x="209" y="13"/>
                </a:lnTo>
                <a:lnTo>
                  <a:pt x="207" y="13"/>
                </a:lnTo>
                <a:lnTo>
                  <a:pt x="207" y="13"/>
                </a:lnTo>
                <a:lnTo>
                  <a:pt x="190" y="19"/>
                </a:lnTo>
                <a:lnTo>
                  <a:pt x="190" y="19"/>
                </a:lnTo>
                <a:lnTo>
                  <a:pt x="182" y="24"/>
                </a:lnTo>
                <a:lnTo>
                  <a:pt x="182" y="24"/>
                </a:lnTo>
                <a:lnTo>
                  <a:pt x="169" y="29"/>
                </a:lnTo>
                <a:lnTo>
                  <a:pt x="169" y="29"/>
                </a:lnTo>
                <a:lnTo>
                  <a:pt x="163" y="30"/>
                </a:lnTo>
                <a:lnTo>
                  <a:pt x="157" y="29"/>
                </a:lnTo>
                <a:lnTo>
                  <a:pt x="157" y="29"/>
                </a:lnTo>
                <a:lnTo>
                  <a:pt x="152" y="26"/>
                </a:lnTo>
                <a:lnTo>
                  <a:pt x="152" y="26"/>
                </a:lnTo>
                <a:lnTo>
                  <a:pt x="150" y="22"/>
                </a:lnTo>
                <a:lnTo>
                  <a:pt x="150" y="19"/>
                </a:lnTo>
                <a:lnTo>
                  <a:pt x="150" y="19"/>
                </a:lnTo>
                <a:lnTo>
                  <a:pt x="152" y="11"/>
                </a:lnTo>
                <a:lnTo>
                  <a:pt x="152" y="11"/>
                </a:lnTo>
                <a:lnTo>
                  <a:pt x="157" y="7"/>
                </a:lnTo>
                <a:lnTo>
                  <a:pt x="157" y="7"/>
                </a:lnTo>
                <a:lnTo>
                  <a:pt x="161" y="4"/>
                </a:lnTo>
                <a:lnTo>
                  <a:pt x="168" y="2"/>
                </a:lnTo>
                <a:lnTo>
                  <a:pt x="168" y="2"/>
                </a:lnTo>
                <a:lnTo>
                  <a:pt x="179" y="2"/>
                </a:lnTo>
                <a:lnTo>
                  <a:pt x="179" y="2"/>
                </a:lnTo>
                <a:lnTo>
                  <a:pt x="199" y="2"/>
                </a:lnTo>
                <a:lnTo>
                  <a:pt x="199" y="2"/>
                </a:lnTo>
                <a:lnTo>
                  <a:pt x="202" y="0"/>
                </a:lnTo>
                <a:lnTo>
                  <a:pt x="207" y="0"/>
                </a:lnTo>
                <a:lnTo>
                  <a:pt x="207" y="0"/>
                </a:lnTo>
                <a:lnTo>
                  <a:pt x="209" y="0"/>
                </a:lnTo>
                <a:lnTo>
                  <a:pt x="209" y="0"/>
                </a:lnTo>
                <a:lnTo>
                  <a:pt x="210" y="0"/>
                </a:lnTo>
                <a:lnTo>
                  <a:pt x="210" y="4"/>
                </a:lnTo>
                <a:lnTo>
                  <a:pt x="210" y="4"/>
                </a:lnTo>
                <a:lnTo>
                  <a:pt x="210" y="5"/>
                </a:lnTo>
                <a:lnTo>
                  <a:pt x="210" y="5"/>
                </a:lnTo>
                <a:lnTo>
                  <a:pt x="213" y="5"/>
                </a:lnTo>
                <a:lnTo>
                  <a:pt x="213" y="5"/>
                </a:lnTo>
                <a:lnTo>
                  <a:pt x="220" y="5"/>
                </a:lnTo>
                <a:lnTo>
                  <a:pt x="224" y="8"/>
                </a:lnTo>
                <a:lnTo>
                  <a:pt x="224" y="8"/>
                </a:lnTo>
                <a:lnTo>
                  <a:pt x="236" y="16"/>
                </a:lnTo>
                <a:lnTo>
                  <a:pt x="236" y="16"/>
                </a:lnTo>
                <a:lnTo>
                  <a:pt x="240" y="21"/>
                </a:lnTo>
                <a:lnTo>
                  <a:pt x="243" y="26"/>
                </a:lnTo>
                <a:lnTo>
                  <a:pt x="243" y="26"/>
                </a:lnTo>
                <a:lnTo>
                  <a:pt x="250" y="33"/>
                </a:lnTo>
                <a:lnTo>
                  <a:pt x="250" y="33"/>
                </a:lnTo>
                <a:lnTo>
                  <a:pt x="253" y="40"/>
                </a:lnTo>
                <a:lnTo>
                  <a:pt x="256" y="46"/>
                </a:lnTo>
                <a:lnTo>
                  <a:pt x="256" y="46"/>
                </a:lnTo>
                <a:lnTo>
                  <a:pt x="258" y="52"/>
                </a:lnTo>
                <a:lnTo>
                  <a:pt x="258" y="60"/>
                </a:lnTo>
                <a:lnTo>
                  <a:pt x="258" y="60"/>
                </a:lnTo>
                <a:lnTo>
                  <a:pt x="258" y="73"/>
                </a:lnTo>
                <a:lnTo>
                  <a:pt x="258" y="73"/>
                </a:lnTo>
                <a:lnTo>
                  <a:pt x="258" y="79"/>
                </a:lnTo>
                <a:lnTo>
                  <a:pt x="254" y="84"/>
                </a:lnTo>
                <a:lnTo>
                  <a:pt x="254" y="84"/>
                </a:lnTo>
                <a:lnTo>
                  <a:pt x="245" y="103"/>
                </a:lnTo>
                <a:lnTo>
                  <a:pt x="245" y="103"/>
                </a:lnTo>
                <a:lnTo>
                  <a:pt x="237" y="116"/>
                </a:lnTo>
                <a:lnTo>
                  <a:pt x="237" y="116"/>
                </a:lnTo>
                <a:lnTo>
                  <a:pt x="226" y="131"/>
                </a:lnTo>
                <a:lnTo>
                  <a:pt x="226" y="131"/>
                </a:lnTo>
                <a:lnTo>
                  <a:pt x="206" y="155"/>
                </a:lnTo>
                <a:lnTo>
                  <a:pt x="206" y="155"/>
                </a:lnTo>
                <a:lnTo>
                  <a:pt x="199" y="163"/>
                </a:lnTo>
                <a:lnTo>
                  <a:pt x="199" y="163"/>
                </a:lnTo>
                <a:lnTo>
                  <a:pt x="182" y="183"/>
                </a:lnTo>
                <a:lnTo>
                  <a:pt x="182" y="183"/>
                </a:lnTo>
                <a:lnTo>
                  <a:pt x="176" y="191"/>
                </a:lnTo>
                <a:lnTo>
                  <a:pt x="176" y="191"/>
                </a:lnTo>
                <a:lnTo>
                  <a:pt x="165" y="202"/>
                </a:lnTo>
                <a:lnTo>
                  <a:pt x="165" y="202"/>
                </a:lnTo>
                <a:lnTo>
                  <a:pt x="161" y="207"/>
                </a:lnTo>
                <a:lnTo>
                  <a:pt x="161" y="207"/>
                </a:lnTo>
                <a:lnTo>
                  <a:pt x="160" y="210"/>
                </a:lnTo>
                <a:lnTo>
                  <a:pt x="160" y="210"/>
                </a:lnTo>
                <a:lnTo>
                  <a:pt x="160" y="220"/>
                </a:lnTo>
                <a:lnTo>
                  <a:pt x="160" y="220"/>
                </a:lnTo>
                <a:lnTo>
                  <a:pt x="157" y="228"/>
                </a:lnTo>
                <a:lnTo>
                  <a:pt x="152" y="234"/>
                </a:lnTo>
                <a:lnTo>
                  <a:pt x="152" y="234"/>
                </a:lnTo>
                <a:lnTo>
                  <a:pt x="146" y="239"/>
                </a:lnTo>
                <a:lnTo>
                  <a:pt x="138" y="243"/>
                </a:lnTo>
                <a:lnTo>
                  <a:pt x="138" y="243"/>
                </a:lnTo>
                <a:lnTo>
                  <a:pt x="136" y="245"/>
                </a:lnTo>
                <a:lnTo>
                  <a:pt x="136" y="245"/>
                </a:lnTo>
                <a:lnTo>
                  <a:pt x="135" y="256"/>
                </a:lnTo>
                <a:lnTo>
                  <a:pt x="135" y="256"/>
                </a:lnTo>
                <a:lnTo>
                  <a:pt x="131" y="275"/>
                </a:lnTo>
                <a:lnTo>
                  <a:pt x="131" y="275"/>
                </a:lnTo>
                <a:lnTo>
                  <a:pt x="131" y="280"/>
                </a:lnTo>
                <a:lnTo>
                  <a:pt x="131" y="280"/>
                </a:lnTo>
                <a:lnTo>
                  <a:pt x="131" y="289"/>
                </a:lnTo>
                <a:lnTo>
                  <a:pt x="131" y="289"/>
                </a:lnTo>
                <a:lnTo>
                  <a:pt x="131" y="297"/>
                </a:lnTo>
                <a:lnTo>
                  <a:pt x="133" y="305"/>
                </a:lnTo>
                <a:lnTo>
                  <a:pt x="133" y="305"/>
                </a:lnTo>
                <a:lnTo>
                  <a:pt x="136" y="322"/>
                </a:lnTo>
                <a:lnTo>
                  <a:pt x="136" y="322"/>
                </a:lnTo>
                <a:lnTo>
                  <a:pt x="138" y="336"/>
                </a:lnTo>
                <a:lnTo>
                  <a:pt x="138" y="336"/>
                </a:lnTo>
                <a:lnTo>
                  <a:pt x="141" y="346"/>
                </a:lnTo>
                <a:lnTo>
                  <a:pt x="144" y="355"/>
                </a:lnTo>
                <a:lnTo>
                  <a:pt x="144" y="355"/>
                </a:lnTo>
                <a:lnTo>
                  <a:pt x="147" y="365"/>
                </a:lnTo>
                <a:lnTo>
                  <a:pt x="147" y="365"/>
                </a:lnTo>
                <a:lnTo>
                  <a:pt x="155" y="376"/>
                </a:lnTo>
                <a:lnTo>
                  <a:pt x="165" y="385"/>
                </a:lnTo>
                <a:lnTo>
                  <a:pt x="165" y="385"/>
                </a:lnTo>
                <a:lnTo>
                  <a:pt x="172" y="392"/>
                </a:lnTo>
                <a:lnTo>
                  <a:pt x="172" y="392"/>
                </a:lnTo>
                <a:lnTo>
                  <a:pt x="179" y="398"/>
                </a:lnTo>
                <a:lnTo>
                  <a:pt x="187" y="403"/>
                </a:lnTo>
                <a:lnTo>
                  <a:pt x="187" y="403"/>
                </a:lnTo>
                <a:lnTo>
                  <a:pt x="201" y="407"/>
                </a:lnTo>
                <a:lnTo>
                  <a:pt x="213" y="410"/>
                </a:lnTo>
                <a:lnTo>
                  <a:pt x="213" y="410"/>
                </a:lnTo>
                <a:lnTo>
                  <a:pt x="231" y="414"/>
                </a:lnTo>
                <a:lnTo>
                  <a:pt x="248" y="414"/>
                </a:lnTo>
                <a:lnTo>
                  <a:pt x="248" y="414"/>
                </a:lnTo>
                <a:lnTo>
                  <a:pt x="256" y="412"/>
                </a:lnTo>
                <a:lnTo>
                  <a:pt x="256" y="412"/>
                </a:lnTo>
                <a:lnTo>
                  <a:pt x="270" y="406"/>
                </a:lnTo>
                <a:lnTo>
                  <a:pt x="270" y="406"/>
                </a:lnTo>
                <a:lnTo>
                  <a:pt x="273" y="403"/>
                </a:lnTo>
                <a:lnTo>
                  <a:pt x="277" y="399"/>
                </a:lnTo>
                <a:lnTo>
                  <a:pt x="277" y="399"/>
                </a:lnTo>
                <a:lnTo>
                  <a:pt x="280" y="395"/>
                </a:lnTo>
                <a:lnTo>
                  <a:pt x="280" y="395"/>
                </a:lnTo>
                <a:lnTo>
                  <a:pt x="288" y="382"/>
                </a:lnTo>
                <a:lnTo>
                  <a:pt x="288" y="382"/>
                </a:lnTo>
                <a:lnTo>
                  <a:pt x="291" y="374"/>
                </a:lnTo>
                <a:lnTo>
                  <a:pt x="292" y="365"/>
                </a:lnTo>
                <a:lnTo>
                  <a:pt x="292" y="365"/>
                </a:lnTo>
                <a:lnTo>
                  <a:pt x="292" y="347"/>
                </a:lnTo>
                <a:lnTo>
                  <a:pt x="294" y="332"/>
                </a:lnTo>
                <a:lnTo>
                  <a:pt x="294" y="332"/>
                </a:lnTo>
                <a:lnTo>
                  <a:pt x="292" y="324"/>
                </a:lnTo>
                <a:lnTo>
                  <a:pt x="292" y="324"/>
                </a:lnTo>
                <a:lnTo>
                  <a:pt x="292" y="322"/>
                </a:lnTo>
                <a:lnTo>
                  <a:pt x="292" y="322"/>
                </a:lnTo>
                <a:lnTo>
                  <a:pt x="291" y="321"/>
                </a:lnTo>
                <a:lnTo>
                  <a:pt x="288" y="319"/>
                </a:lnTo>
                <a:lnTo>
                  <a:pt x="288" y="319"/>
                </a:lnTo>
                <a:lnTo>
                  <a:pt x="280" y="316"/>
                </a:lnTo>
                <a:lnTo>
                  <a:pt x="273" y="311"/>
                </a:lnTo>
                <a:lnTo>
                  <a:pt x="259" y="302"/>
                </a:lnTo>
                <a:lnTo>
                  <a:pt x="259" y="302"/>
                </a:lnTo>
                <a:lnTo>
                  <a:pt x="253" y="295"/>
                </a:lnTo>
                <a:lnTo>
                  <a:pt x="248" y="287"/>
                </a:lnTo>
                <a:lnTo>
                  <a:pt x="248" y="287"/>
                </a:lnTo>
                <a:lnTo>
                  <a:pt x="245" y="283"/>
                </a:lnTo>
                <a:lnTo>
                  <a:pt x="245" y="283"/>
                </a:lnTo>
                <a:lnTo>
                  <a:pt x="242" y="276"/>
                </a:lnTo>
                <a:lnTo>
                  <a:pt x="240" y="270"/>
                </a:lnTo>
                <a:lnTo>
                  <a:pt x="240" y="270"/>
                </a:lnTo>
                <a:lnTo>
                  <a:pt x="242" y="245"/>
                </a:lnTo>
                <a:lnTo>
                  <a:pt x="242" y="245"/>
                </a:lnTo>
                <a:lnTo>
                  <a:pt x="243" y="237"/>
                </a:lnTo>
                <a:lnTo>
                  <a:pt x="245" y="229"/>
                </a:lnTo>
                <a:lnTo>
                  <a:pt x="245" y="229"/>
                </a:lnTo>
                <a:lnTo>
                  <a:pt x="251" y="218"/>
                </a:lnTo>
                <a:lnTo>
                  <a:pt x="251" y="218"/>
                </a:lnTo>
                <a:lnTo>
                  <a:pt x="254" y="216"/>
                </a:lnTo>
                <a:lnTo>
                  <a:pt x="254" y="216"/>
                </a:lnTo>
                <a:lnTo>
                  <a:pt x="267" y="204"/>
                </a:lnTo>
                <a:lnTo>
                  <a:pt x="267" y="204"/>
                </a:lnTo>
                <a:lnTo>
                  <a:pt x="277" y="198"/>
                </a:lnTo>
                <a:lnTo>
                  <a:pt x="288" y="194"/>
                </a:lnTo>
                <a:lnTo>
                  <a:pt x="288" y="194"/>
                </a:lnTo>
                <a:lnTo>
                  <a:pt x="294" y="193"/>
                </a:lnTo>
                <a:lnTo>
                  <a:pt x="294" y="193"/>
                </a:lnTo>
                <a:lnTo>
                  <a:pt x="295" y="193"/>
                </a:lnTo>
                <a:lnTo>
                  <a:pt x="295" y="193"/>
                </a:lnTo>
                <a:lnTo>
                  <a:pt x="297" y="191"/>
                </a:lnTo>
                <a:lnTo>
                  <a:pt x="299" y="193"/>
                </a:lnTo>
                <a:lnTo>
                  <a:pt x="299" y="193"/>
                </a:lnTo>
                <a:lnTo>
                  <a:pt x="302" y="193"/>
                </a:lnTo>
                <a:lnTo>
                  <a:pt x="302" y="193"/>
                </a:lnTo>
                <a:lnTo>
                  <a:pt x="313" y="193"/>
                </a:lnTo>
                <a:lnTo>
                  <a:pt x="325" y="196"/>
                </a:lnTo>
                <a:lnTo>
                  <a:pt x="325" y="196"/>
                </a:lnTo>
                <a:lnTo>
                  <a:pt x="333" y="198"/>
                </a:lnTo>
                <a:lnTo>
                  <a:pt x="341" y="202"/>
                </a:lnTo>
                <a:lnTo>
                  <a:pt x="341" y="202"/>
                </a:lnTo>
                <a:lnTo>
                  <a:pt x="351" y="207"/>
                </a:lnTo>
                <a:lnTo>
                  <a:pt x="351" y="207"/>
                </a:lnTo>
                <a:lnTo>
                  <a:pt x="355" y="212"/>
                </a:lnTo>
                <a:lnTo>
                  <a:pt x="355" y="212"/>
                </a:lnTo>
                <a:lnTo>
                  <a:pt x="359" y="215"/>
                </a:lnTo>
                <a:lnTo>
                  <a:pt x="359" y="215"/>
                </a:lnTo>
                <a:lnTo>
                  <a:pt x="366" y="223"/>
                </a:lnTo>
                <a:lnTo>
                  <a:pt x="366" y="223"/>
                </a:lnTo>
                <a:lnTo>
                  <a:pt x="370" y="234"/>
                </a:lnTo>
                <a:lnTo>
                  <a:pt x="373" y="243"/>
                </a:lnTo>
                <a:lnTo>
                  <a:pt x="373" y="243"/>
                </a:lnTo>
                <a:lnTo>
                  <a:pt x="374" y="248"/>
                </a:lnTo>
                <a:lnTo>
                  <a:pt x="374" y="248"/>
                </a:lnTo>
                <a:lnTo>
                  <a:pt x="374" y="257"/>
                </a:lnTo>
                <a:lnTo>
                  <a:pt x="373" y="267"/>
                </a:lnTo>
                <a:lnTo>
                  <a:pt x="373" y="267"/>
                </a:lnTo>
                <a:lnTo>
                  <a:pt x="370" y="281"/>
                </a:lnTo>
                <a:lnTo>
                  <a:pt x="363" y="295"/>
                </a:lnTo>
                <a:lnTo>
                  <a:pt x="363" y="295"/>
                </a:lnTo>
                <a:lnTo>
                  <a:pt x="357" y="303"/>
                </a:lnTo>
                <a:lnTo>
                  <a:pt x="357" y="303"/>
                </a:lnTo>
                <a:lnTo>
                  <a:pt x="346" y="313"/>
                </a:lnTo>
                <a:lnTo>
                  <a:pt x="346" y="313"/>
                </a:lnTo>
                <a:lnTo>
                  <a:pt x="341" y="316"/>
                </a:lnTo>
                <a:lnTo>
                  <a:pt x="336" y="317"/>
                </a:lnTo>
                <a:lnTo>
                  <a:pt x="336" y="317"/>
                </a:lnTo>
                <a:lnTo>
                  <a:pt x="332" y="321"/>
                </a:lnTo>
                <a:lnTo>
                  <a:pt x="332" y="321"/>
                </a:lnTo>
                <a:lnTo>
                  <a:pt x="324" y="322"/>
                </a:lnTo>
                <a:lnTo>
                  <a:pt x="316" y="322"/>
                </a:lnTo>
                <a:lnTo>
                  <a:pt x="316" y="322"/>
                </a:lnTo>
                <a:lnTo>
                  <a:pt x="313" y="322"/>
                </a:lnTo>
                <a:lnTo>
                  <a:pt x="313" y="322"/>
                </a:lnTo>
                <a:lnTo>
                  <a:pt x="311" y="327"/>
                </a:lnTo>
                <a:lnTo>
                  <a:pt x="311" y="327"/>
                </a:lnTo>
                <a:lnTo>
                  <a:pt x="310" y="351"/>
                </a:lnTo>
                <a:lnTo>
                  <a:pt x="310" y="351"/>
                </a:lnTo>
                <a:lnTo>
                  <a:pt x="308" y="369"/>
                </a:lnTo>
                <a:lnTo>
                  <a:pt x="308" y="369"/>
                </a:lnTo>
                <a:lnTo>
                  <a:pt x="305" y="376"/>
                </a:lnTo>
                <a:lnTo>
                  <a:pt x="305" y="376"/>
                </a:lnTo>
                <a:lnTo>
                  <a:pt x="299" y="390"/>
                </a:lnTo>
                <a:lnTo>
                  <a:pt x="299" y="390"/>
                </a:lnTo>
                <a:lnTo>
                  <a:pt x="294" y="398"/>
                </a:lnTo>
                <a:lnTo>
                  <a:pt x="289" y="406"/>
                </a:lnTo>
                <a:lnTo>
                  <a:pt x="281" y="412"/>
                </a:lnTo>
                <a:lnTo>
                  <a:pt x="275" y="418"/>
                </a:lnTo>
                <a:lnTo>
                  <a:pt x="275" y="418"/>
                </a:lnTo>
                <a:lnTo>
                  <a:pt x="265" y="423"/>
                </a:lnTo>
                <a:lnTo>
                  <a:pt x="265" y="423"/>
                </a:lnTo>
                <a:lnTo>
                  <a:pt x="254" y="426"/>
                </a:lnTo>
                <a:lnTo>
                  <a:pt x="243" y="426"/>
                </a:lnTo>
                <a:lnTo>
                  <a:pt x="243" y="426"/>
                </a:lnTo>
                <a:lnTo>
                  <a:pt x="223" y="426"/>
                </a:lnTo>
                <a:lnTo>
                  <a:pt x="223" y="426"/>
                </a:lnTo>
                <a:lnTo>
                  <a:pt x="210" y="425"/>
                </a:lnTo>
                <a:lnTo>
                  <a:pt x="210" y="425"/>
                </a:lnTo>
                <a:lnTo>
                  <a:pt x="199" y="423"/>
                </a:lnTo>
                <a:lnTo>
                  <a:pt x="188" y="420"/>
                </a:lnTo>
                <a:lnTo>
                  <a:pt x="188" y="420"/>
                </a:lnTo>
                <a:lnTo>
                  <a:pt x="179" y="414"/>
                </a:lnTo>
                <a:lnTo>
                  <a:pt x="169" y="407"/>
                </a:lnTo>
                <a:lnTo>
                  <a:pt x="169" y="407"/>
                </a:lnTo>
                <a:lnTo>
                  <a:pt x="160" y="401"/>
                </a:lnTo>
                <a:lnTo>
                  <a:pt x="160" y="401"/>
                </a:lnTo>
                <a:lnTo>
                  <a:pt x="152" y="395"/>
                </a:lnTo>
                <a:lnTo>
                  <a:pt x="152" y="395"/>
                </a:lnTo>
                <a:lnTo>
                  <a:pt x="141" y="379"/>
                </a:lnTo>
                <a:lnTo>
                  <a:pt x="141" y="379"/>
                </a:lnTo>
                <a:lnTo>
                  <a:pt x="138" y="373"/>
                </a:lnTo>
                <a:lnTo>
                  <a:pt x="135" y="366"/>
                </a:lnTo>
                <a:lnTo>
                  <a:pt x="135" y="366"/>
                </a:lnTo>
                <a:lnTo>
                  <a:pt x="125" y="335"/>
                </a:lnTo>
                <a:lnTo>
                  <a:pt x="125" y="335"/>
                </a:lnTo>
                <a:lnTo>
                  <a:pt x="122" y="324"/>
                </a:lnTo>
                <a:lnTo>
                  <a:pt x="120" y="313"/>
                </a:lnTo>
                <a:lnTo>
                  <a:pt x="120" y="313"/>
                </a:lnTo>
                <a:lnTo>
                  <a:pt x="120" y="306"/>
                </a:lnTo>
                <a:lnTo>
                  <a:pt x="120" y="306"/>
                </a:lnTo>
                <a:lnTo>
                  <a:pt x="119" y="292"/>
                </a:lnTo>
                <a:lnTo>
                  <a:pt x="120" y="280"/>
                </a:lnTo>
                <a:lnTo>
                  <a:pt x="120" y="280"/>
                </a:lnTo>
                <a:lnTo>
                  <a:pt x="122" y="253"/>
                </a:lnTo>
                <a:lnTo>
                  <a:pt x="122" y="253"/>
                </a:lnTo>
                <a:lnTo>
                  <a:pt x="122" y="251"/>
                </a:lnTo>
                <a:lnTo>
                  <a:pt x="122" y="251"/>
                </a:lnTo>
                <a:close/>
                <a:moveTo>
                  <a:pt x="138" y="237"/>
                </a:moveTo>
                <a:lnTo>
                  <a:pt x="138" y="237"/>
                </a:lnTo>
                <a:lnTo>
                  <a:pt x="142" y="234"/>
                </a:lnTo>
                <a:lnTo>
                  <a:pt x="142" y="234"/>
                </a:lnTo>
                <a:lnTo>
                  <a:pt x="142" y="234"/>
                </a:lnTo>
                <a:lnTo>
                  <a:pt x="142" y="234"/>
                </a:lnTo>
                <a:lnTo>
                  <a:pt x="141" y="235"/>
                </a:lnTo>
                <a:lnTo>
                  <a:pt x="138" y="237"/>
                </a:lnTo>
                <a:lnTo>
                  <a:pt x="138" y="237"/>
                </a:lnTo>
                <a:lnTo>
                  <a:pt x="136" y="240"/>
                </a:lnTo>
                <a:lnTo>
                  <a:pt x="136" y="240"/>
                </a:lnTo>
                <a:lnTo>
                  <a:pt x="138" y="237"/>
                </a:lnTo>
                <a:lnTo>
                  <a:pt x="138" y="237"/>
                </a:lnTo>
                <a:close/>
                <a:moveTo>
                  <a:pt x="278" y="240"/>
                </a:moveTo>
                <a:lnTo>
                  <a:pt x="278" y="240"/>
                </a:lnTo>
                <a:lnTo>
                  <a:pt x="278" y="239"/>
                </a:lnTo>
                <a:lnTo>
                  <a:pt x="278" y="239"/>
                </a:lnTo>
                <a:lnTo>
                  <a:pt x="284" y="231"/>
                </a:lnTo>
                <a:lnTo>
                  <a:pt x="284" y="231"/>
                </a:lnTo>
                <a:lnTo>
                  <a:pt x="284" y="229"/>
                </a:lnTo>
                <a:lnTo>
                  <a:pt x="284" y="229"/>
                </a:lnTo>
                <a:lnTo>
                  <a:pt x="281" y="234"/>
                </a:lnTo>
                <a:lnTo>
                  <a:pt x="278" y="240"/>
                </a:lnTo>
                <a:lnTo>
                  <a:pt x="278" y="240"/>
                </a:lnTo>
                <a:lnTo>
                  <a:pt x="278" y="240"/>
                </a:lnTo>
                <a:lnTo>
                  <a:pt x="278" y="240"/>
                </a:lnTo>
                <a:lnTo>
                  <a:pt x="278" y="240"/>
                </a:lnTo>
                <a:lnTo>
                  <a:pt x="278" y="240"/>
                </a:lnTo>
                <a:lnTo>
                  <a:pt x="278" y="240"/>
                </a:lnTo>
                <a:lnTo>
                  <a:pt x="278" y="240"/>
                </a:lnTo>
                <a:close/>
                <a:moveTo>
                  <a:pt x="307" y="292"/>
                </a:moveTo>
                <a:lnTo>
                  <a:pt x="307" y="292"/>
                </a:lnTo>
                <a:lnTo>
                  <a:pt x="305" y="292"/>
                </a:lnTo>
                <a:lnTo>
                  <a:pt x="305" y="292"/>
                </a:lnTo>
                <a:lnTo>
                  <a:pt x="297" y="291"/>
                </a:lnTo>
                <a:lnTo>
                  <a:pt x="291" y="287"/>
                </a:lnTo>
                <a:lnTo>
                  <a:pt x="291" y="287"/>
                </a:lnTo>
                <a:lnTo>
                  <a:pt x="286" y="284"/>
                </a:lnTo>
                <a:lnTo>
                  <a:pt x="286" y="284"/>
                </a:lnTo>
                <a:lnTo>
                  <a:pt x="280" y="278"/>
                </a:lnTo>
                <a:lnTo>
                  <a:pt x="275" y="272"/>
                </a:lnTo>
                <a:lnTo>
                  <a:pt x="275" y="272"/>
                </a:lnTo>
                <a:lnTo>
                  <a:pt x="273" y="270"/>
                </a:lnTo>
                <a:lnTo>
                  <a:pt x="273" y="270"/>
                </a:lnTo>
                <a:lnTo>
                  <a:pt x="265" y="273"/>
                </a:lnTo>
                <a:lnTo>
                  <a:pt x="258" y="276"/>
                </a:lnTo>
                <a:lnTo>
                  <a:pt x="258" y="276"/>
                </a:lnTo>
                <a:lnTo>
                  <a:pt x="259" y="284"/>
                </a:lnTo>
                <a:lnTo>
                  <a:pt x="259" y="284"/>
                </a:lnTo>
                <a:lnTo>
                  <a:pt x="262" y="289"/>
                </a:lnTo>
                <a:lnTo>
                  <a:pt x="265" y="292"/>
                </a:lnTo>
                <a:lnTo>
                  <a:pt x="265" y="292"/>
                </a:lnTo>
                <a:lnTo>
                  <a:pt x="273" y="300"/>
                </a:lnTo>
                <a:lnTo>
                  <a:pt x="284" y="305"/>
                </a:lnTo>
                <a:lnTo>
                  <a:pt x="284" y="305"/>
                </a:lnTo>
                <a:lnTo>
                  <a:pt x="291" y="308"/>
                </a:lnTo>
                <a:lnTo>
                  <a:pt x="297" y="310"/>
                </a:lnTo>
                <a:lnTo>
                  <a:pt x="297" y="310"/>
                </a:lnTo>
                <a:lnTo>
                  <a:pt x="310" y="310"/>
                </a:lnTo>
                <a:lnTo>
                  <a:pt x="321" y="310"/>
                </a:lnTo>
                <a:lnTo>
                  <a:pt x="321" y="310"/>
                </a:lnTo>
                <a:lnTo>
                  <a:pt x="333" y="308"/>
                </a:lnTo>
                <a:lnTo>
                  <a:pt x="338" y="306"/>
                </a:lnTo>
                <a:lnTo>
                  <a:pt x="343" y="303"/>
                </a:lnTo>
                <a:lnTo>
                  <a:pt x="343" y="303"/>
                </a:lnTo>
                <a:lnTo>
                  <a:pt x="351" y="295"/>
                </a:lnTo>
                <a:lnTo>
                  <a:pt x="351" y="295"/>
                </a:lnTo>
                <a:lnTo>
                  <a:pt x="346" y="289"/>
                </a:lnTo>
                <a:lnTo>
                  <a:pt x="340" y="284"/>
                </a:lnTo>
                <a:lnTo>
                  <a:pt x="340" y="284"/>
                </a:lnTo>
                <a:lnTo>
                  <a:pt x="330" y="291"/>
                </a:lnTo>
                <a:lnTo>
                  <a:pt x="324" y="292"/>
                </a:lnTo>
                <a:lnTo>
                  <a:pt x="318" y="294"/>
                </a:lnTo>
                <a:lnTo>
                  <a:pt x="318" y="294"/>
                </a:lnTo>
                <a:lnTo>
                  <a:pt x="319" y="297"/>
                </a:lnTo>
                <a:lnTo>
                  <a:pt x="319" y="297"/>
                </a:lnTo>
                <a:lnTo>
                  <a:pt x="321" y="300"/>
                </a:lnTo>
                <a:lnTo>
                  <a:pt x="321" y="300"/>
                </a:lnTo>
                <a:lnTo>
                  <a:pt x="322" y="303"/>
                </a:lnTo>
                <a:lnTo>
                  <a:pt x="322" y="303"/>
                </a:lnTo>
                <a:lnTo>
                  <a:pt x="322" y="305"/>
                </a:lnTo>
                <a:lnTo>
                  <a:pt x="322" y="305"/>
                </a:lnTo>
                <a:lnTo>
                  <a:pt x="319" y="306"/>
                </a:lnTo>
                <a:lnTo>
                  <a:pt x="319" y="306"/>
                </a:lnTo>
                <a:lnTo>
                  <a:pt x="318" y="305"/>
                </a:lnTo>
                <a:lnTo>
                  <a:pt x="318" y="305"/>
                </a:lnTo>
                <a:lnTo>
                  <a:pt x="318" y="303"/>
                </a:lnTo>
                <a:lnTo>
                  <a:pt x="318" y="303"/>
                </a:lnTo>
                <a:lnTo>
                  <a:pt x="318" y="298"/>
                </a:lnTo>
                <a:lnTo>
                  <a:pt x="314" y="294"/>
                </a:lnTo>
                <a:lnTo>
                  <a:pt x="314" y="294"/>
                </a:lnTo>
                <a:lnTo>
                  <a:pt x="314" y="294"/>
                </a:lnTo>
                <a:lnTo>
                  <a:pt x="314" y="294"/>
                </a:lnTo>
                <a:lnTo>
                  <a:pt x="314" y="294"/>
                </a:lnTo>
                <a:lnTo>
                  <a:pt x="314" y="294"/>
                </a:lnTo>
                <a:lnTo>
                  <a:pt x="314" y="305"/>
                </a:lnTo>
                <a:lnTo>
                  <a:pt x="314" y="305"/>
                </a:lnTo>
                <a:lnTo>
                  <a:pt x="314" y="308"/>
                </a:lnTo>
                <a:lnTo>
                  <a:pt x="314" y="308"/>
                </a:lnTo>
                <a:lnTo>
                  <a:pt x="313" y="310"/>
                </a:lnTo>
                <a:lnTo>
                  <a:pt x="313" y="310"/>
                </a:lnTo>
                <a:lnTo>
                  <a:pt x="311" y="308"/>
                </a:lnTo>
                <a:lnTo>
                  <a:pt x="311" y="308"/>
                </a:lnTo>
                <a:lnTo>
                  <a:pt x="311" y="306"/>
                </a:lnTo>
                <a:lnTo>
                  <a:pt x="311" y="306"/>
                </a:lnTo>
                <a:lnTo>
                  <a:pt x="310" y="305"/>
                </a:lnTo>
                <a:lnTo>
                  <a:pt x="310" y="305"/>
                </a:lnTo>
                <a:lnTo>
                  <a:pt x="310" y="306"/>
                </a:lnTo>
                <a:lnTo>
                  <a:pt x="310" y="306"/>
                </a:lnTo>
                <a:lnTo>
                  <a:pt x="307" y="306"/>
                </a:lnTo>
                <a:lnTo>
                  <a:pt x="305" y="306"/>
                </a:lnTo>
                <a:lnTo>
                  <a:pt x="305" y="306"/>
                </a:lnTo>
                <a:lnTo>
                  <a:pt x="303" y="305"/>
                </a:lnTo>
                <a:lnTo>
                  <a:pt x="303" y="303"/>
                </a:lnTo>
                <a:lnTo>
                  <a:pt x="303" y="303"/>
                </a:lnTo>
                <a:lnTo>
                  <a:pt x="305" y="302"/>
                </a:lnTo>
                <a:lnTo>
                  <a:pt x="305" y="302"/>
                </a:lnTo>
                <a:lnTo>
                  <a:pt x="307" y="292"/>
                </a:lnTo>
                <a:lnTo>
                  <a:pt x="307" y="292"/>
                </a:lnTo>
                <a:close/>
                <a:moveTo>
                  <a:pt x="300" y="216"/>
                </a:moveTo>
                <a:lnTo>
                  <a:pt x="300" y="216"/>
                </a:lnTo>
                <a:lnTo>
                  <a:pt x="300" y="215"/>
                </a:lnTo>
                <a:lnTo>
                  <a:pt x="300" y="215"/>
                </a:lnTo>
                <a:lnTo>
                  <a:pt x="300" y="212"/>
                </a:lnTo>
                <a:lnTo>
                  <a:pt x="300" y="212"/>
                </a:lnTo>
                <a:lnTo>
                  <a:pt x="302" y="210"/>
                </a:lnTo>
                <a:lnTo>
                  <a:pt x="302" y="210"/>
                </a:lnTo>
                <a:lnTo>
                  <a:pt x="303" y="210"/>
                </a:lnTo>
                <a:lnTo>
                  <a:pt x="303" y="210"/>
                </a:lnTo>
                <a:lnTo>
                  <a:pt x="305" y="212"/>
                </a:lnTo>
                <a:lnTo>
                  <a:pt x="305" y="212"/>
                </a:lnTo>
                <a:lnTo>
                  <a:pt x="308" y="216"/>
                </a:lnTo>
                <a:lnTo>
                  <a:pt x="308" y="216"/>
                </a:lnTo>
                <a:lnTo>
                  <a:pt x="310" y="218"/>
                </a:lnTo>
                <a:lnTo>
                  <a:pt x="310" y="218"/>
                </a:lnTo>
                <a:lnTo>
                  <a:pt x="318" y="220"/>
                </a:lnTo>
                <a:lnTo>
                  <a:pt x="318" y="220"/>
                </a:lnTo>
                <a:lnTo>
                  <a:pt x="325" y="223"/>
                </a:lnTo>
                <a:lnTo>
                  <a:pt x="333" y="228"/>
                </a:lnTo>
                <a:lnTo>
                  <a:pt x="333" y="228"/>
                </a:lnTo>
                <a:lnTo>
                  <a:pt x="335" y="229"/>
                </a:lnTo>
                <a:lnTo>
                  <a:pt x="335" y="229"/>
                </a:lnTo>
                <a:lnTo>
                  <a:pt x="343" y="223"/>
                </a:lnTo>
                <a:lnTo>
                  <a:pt x="352" y="216"/>
                </a:lnTo>
                <a:lnTo>
                  <a:pt x="352" y="216"/>
                </a:lnTo>
                <a:lnTo>
                  <a:pt x="352" y="216"/>
                </a:lnTo>
                <a:lnTo>
                  <a:pt x="352" y="216"/>
                </a:lnTo>
                <a:lnTo>
                  <a:pt x="346" y="209"/>
                </a:lnTo>
                <a:lnTo>
                  <a:pt x="336" y="204"/>
                </a:lnTo>
                <a:lnTo>
                  <a:pt x="336" y="204"/>
                </a:lnTo>
                <a:lnTo>
                  <a:pt x="322" y="199"/>
                </a:lnTo>
                <a:lnTo>
                  <a:pt x="322" y="199"/>
                </a:lnTo>
                <a:lnTo>
                  <a:pt x="313" y="199"/>
                </a:lnTo>
                <a:lnTo>
                  <a:pt x="303" y="198"/>
                </a:lnTo>
                <a:lnTo>
                  <a:pt x="303" y="198"/>
                </a:lnTo>
                <a:lnTo>
                  <a:pt x="302" y="199"/>
                </a:lnTo>
                <a:lnTo>
                  <a:pt x="302" y="199"/>
                </a:lnTo>
                <a:lnTo>
                  <a:pt x="294" y="199"/>
                </a:lnTo>
                <a:lnTo>
                  <a:pt x="294" y="199"/>
                </a:lnTo>
                <a:lnTo>
                  <a:pt x="289" y="201"/>
                </a:lnTo>
                <a:lnTo>
                  <a:pt x="286" y="204"/>
                </a:lnTo>
                <a:lnTo>
                  <a:pt x="286" y="204"/>
                </a:lnTo>
                <a:lnTo>
                  <a:pt x="286" y="204"/>
                </a:lnTo>
                <a:lnTo>
                  <a:pt x="286" y="204"/>
                </a:lnTo>
                <a:lnTo>
                  <a:pt x="286" y="205"/>
                </a:lnTo>
                <a:lnTo>
                  <a:pt x="286" y="205"/>
                </a:lnTo>
                <a:lnTo>
                  <a:pt x="284" y="207"/>
                </a:lnTo>
                <a:lnTo>
                  <a:pt x="284" y="209"/>
                </a:lnTo>
                <a:lnTo>
                  <a:pt x="284" y="209"/>
                </a:lnTo>
                <a:lnTo>
                  <a:pt x="286" y="213"/>
                </a:lnTo>
                <a:lnTo>
                  <a:pt x="286" y="213"/>
                </a:lnTo>
                <a:lnTo>
                  <a:pt x="288" y="213"/>
                </a:lnTo>
                <a:lnTo>
                  <a:pt x="288" y="213"/>
                </a:lnTo>
                <a:lnTo>
                  <a:pt x="289" y="213"/>
                </a:lnTo>
                <a:lnTo>
                  <a:pt x="289" y="213"/>
                </a:lnTo>
                <a:lnTo>
                  <a:pt x="291" y="213"/>
                </a:lnTo>
                <a:lnTo>
                  <a:pt x="291" y="213"/>
                </a:lnTo>
                <a:lnTo>
                  <a:pt x="292" y="215"/>
                </a:lnTo>
                <a:lnTo>
                  <a:pt x="292" y="215"/>
                </a:lnTo>
                <a:lnTo>
                  <a:pt x="294" y="216"/>
                </a:lnTo>
                <a:lnTo>
                  <a:pt x="294" y="216"/>
                </a:lnTo>
                <a:lnTo>
                  <a:pt x="294" y="215"/>
                </a:lnTo>
                <a:lnTo>
                  <a:pt x="294" y="215"/>
                </a:lnTo>
                <a:lnTo>
                  <a:pt x="294" y="213"/>
                </a:lnTo>
                <a:lnTo>
                  <a:pt x="294" y="212"/>
                </a:lnTo>
                <a:lnTo>
                  <a:pt x="294" y="212"/>
                </a:lnTo>
                <a:lnTo>
                  <a:pt x="297" y="213"/>
                </a:lnTo>
                <a:lnTo>
                  <a:pt x="297" y="213"/>
                </a:lnTo>
                <a:lnTo>
                  <a:pt x="299" y="215"/>
                </a:lnTo>
                <a:lnTo>
                  <a:pt x="299" y="215"/>
                </a:lnTo>
                <a:lnTo>
                  <a:pt x="300" y="216"/>
                </a:lnTo>
                <a:lnTo>
                  <a:pt x="300" y="216"/>
                </a:lnTo>
                <a:close/>
                <a:moveTo>
                  <a:pt x="360" y="280"/>
                </a:moveTo>
                <a:lnTo>
                  <a:pt x="360" y="280"/>
                </a:lnTo>
                <a:lnTo>
                  <a:pt x="362" y="273"/>
                </a:lnTo>
                <a:lnTo>
                  <a:pt x="362" y="273"/>
                </a:lnTo>
                <a:lnTo>
                  <a:pt x="363" y="256"/>
                </a:lnTo>
                <a:lnTo>
                  <a:pt x="363" y="240"/>
                </a:lnTo>
                <a:lnTo>
                  <a:pt x="363" y="240"/>
                </a:lnTo>
                <a:lnTo>
                  <a:pt x="362" y="234"/>
                </a:lnTo>
                <a:lnTo>
                  <a:pt x="360" y="228"/>
                </a:lnTo>
                <a:lnTo>
                  <a:pt x="360" y="228"/>
                </a:lnTo>
                <a:lnTo>
                  <a:pt x="359" y="226"/>
                </a:lnTo>
                <a:lnTo>
                  <a:pt x="359" y="226"/>
                </a:lnTo>
                <a:lnTo>
                  <a:pt x="357" y="228"/>
                </a:lnTo>
                <a:lnTo>
                  <a:pt x="357" y="228"/>
                </a:lnTo>
                <a:lnTo>
                  <a:pt x="359" y="229"/>
                </a:lnTo>
                <a:lnTo>
                  <a:pt x="355" y="231"/>
                </a:lnTo>
                <a:lnTo>
                  <a:pt x="355" y="231"/>
                </a:lnTo>
                <a:lnTo>
                  <a:pt x="354" y="232"/>
                </a:lnTo>
                <a:lnTo>
                  <a:pt x="354" y="232"/>
                </a:lnTo>
                <a:lnTo>
                  <a:pt x="352" y="234"/>
                </a:lnTo>
                <a:lnTo>
                  <a:pt x="352" y="234"/>
                </a:lnTo>
                <a:lnTo>
                  <a:pt x="344" y="239"/>
                </a:lnTo>
                <a:lnTo>
                  <a:pt x="344" y="239"/>
                </a:lnTo>
                <a:lnTo>
                  <a:pt x="343" y="240"/>
                </a:lnTo>
                <a:lnTo>
                  <a:pt x="343" y="240"/>
                </a:lnTo>
                <a:lnTo>
                  <a:pt x="344" y="242"/>
                </a:lnTo>
                <a:lnTo>
                  <a:pt x="344" y="242"/>
                </a:lnTo>
                <a:lnTo>
                  <a:pt x="348" y="248"/>
                </a:lnTo>
                <a:lnTo>
                  <a:pt x="348" y="256"/>
                </a:lnTo>
                <a:lnTo>
                  <a:pt x="348" y="256"/>
                </a:lnTo>
                <a:lnTo>
                  <a:pt x="348" y="264"/>
                </a:lnTo>
                <a:lnTo>
                  <a:pt x="346" y="273"/>
                </a:lnTo>
                <a:lnTo>
                  <a:pt x="346" y="273"/>
                </a:lnTo>
                <a:lnTo>
                  <a:pt x="346" y="275"/>
                </a:lnTo>
                <a:lnTo>
                  <a:pt x="346" y="275"/>
                </a:lnTo>
                <a:lnTo>
                  <a:pt x="352" y="278"/>
                </a:lnTo>
                <a:lnTo>
                  <a:pt x="360" y="280"/>
                </a:lnTo>
                <a:lnTo>
                  <a:pt x="360" y="280"/>
                </a:lnTo>
                <a:close/>
                <a:moveTo>
                  <a:pt x="256" y="246"/>
                </a:moveTo>
                <a:lnTo>
                  <a:pt x="256" y="246"/>
                </a:lnTo>
                <a:lnTo>
                  <a:pt x="261" y="248"/>
                </a:lnTo>
                <a:lnTo>
                  <a:pt x="261" y="248"/>
                </a:lnTo>
                <a:lnTo>
                  <a:pt x="267" y="250"/>
                </a:lnTo>
                <a:lnTo>
                  <a:pt x="267" y="250"/>
                </a:lnTo>
                <a:lnTo>
                  <a:pt x="272" y="250"/>
                </a:lnTo>
                <a:lnTo>
                  <a:pt x="272" y="250"/>
                </a:lnTo>
                <a:lnTo>
                  <a:pt x="272" y="250"/>
                </a:lnTo>
                <a:lnTo>
                  <a:pt x="272" y="250"/>
                </a:lnTo>
                <a:lnTo>
                  <a:pt x="273" y="245"/>
                </a:lnTo>
                <a:lnTo>
                  <a:pt x="273" y="245"/>
                </a:lnTo>
                <a:lnTo>
                  <a:pt x="275" y="239"/>
                </a:lnTo>
                <a:lnTo>
                  <a:pt x="278" y="232"/>
                </a:lnTo>
                <a:lnTo>
                  <a:pt x="281" y="228"/>
                </a:lnTo>
                <a:lnTo>
                  <a:pt x="286" y="224"/>
                </a:lnTo>
                <a:lnTo>
                  <a:pt x="286" y="224"/>
                </a:lnTo>
                <a:lnTo>
                  <a:pt x="288" y="223"/>
                </a:lnTo>
                <a:lnTo>
                  <a:pt x="288" y="223"/>
                </a:lnTo>
                <a:lnTo>
                  <a:pt x="286" y="220"/>
                </a:lnTo>
                <a:lnTo>
                  <a:pt x="286" y="220"/>
                </a:lnTo>
                <a:lnTo>
                  <a:pt x="284" y="216"/>
                </a:lnTo>
                <a:lnTo>
                  <a:pt x="284" y="216"/>
                </a:lnTo>
                <a:lnTo>
                  <a:pt x="283" y="213"/>
                </a:lnTo>
                <a:lnTo>
                  <a:pt x="283" y="213"/>
                </a:lnTo>
                <a:lnTo>
                  <a:pt x="281" y="210"/>
                </a:lnTo>
                <a:lnTo>
                  <a:pt x="281" y="210"/>
                </a:lnTo>
                <a:lnTo>
                  <a:pt x="281" y="207"/>
                </a:lnTo>
                <a:lnTo>
                  <a:pt x="281" y="207"/>
                </a:lnTo>
                <a:lnTo>
                  <a:pt x="280" y="207"/>
                </a:lnTo>
                <a:lnTo>
                  <a:pt x="280" y="207"/>
                </a:lnTo>
                <a:lnTo>
                  <a:pt x="270" y="216"/>
                </a:lnTo>
                <a:lnTo>
                  <a:pt x="262" y="228"/>
                </a:lnTo>
                <a:lnTo>
                  <a:pt x="262" y="228"/>
                </a:lnTo>
                <a:lnTo>
                  <a:pt x="258" y="240"/>
                </a:lnTo>
                <a:lnTo>
                  <a:pt x="258" y="240"/>
                </a:lnTo>
                <a:lnTo>
                  <a:pt x="256" y="246"/>
                </a:lnTo>
                <a:lnTo>
                  <a:pt x="256" y="246"/>
                </a:lnTo>
                <a:close/>
                <a:moveTo>
                  <a:pt x="300" y="338"/>
                </a:moveTo>
                <a:lnTo>
                  <a:pt x="300" y="338"/>
                </a:lnTo>
                <a:lnTo>
                  <a:pt x="300" y="347"/>
                </a:lnTo>
                <a:lnTo>
                  <a:pt x="300" y="347"/>
                </a:lnTo>
                <a:lnTo>
                  <a:pt x="299" y="357"/>
                </a:lnTo>
                <a:lnTo>
                  <a:pt x="299" y="357"/>
                </a:lnTo>
                <a:lnTo>
                  <a:pt x="297" y="369"/>
                </a:lnTo>
                <a:lnTo>
                  <a:pt x="294" y="381"/>
                </a:lnTo>
                <a:lnTo>
                  <a:pt x="294" y="381"/>
                </a:lnTo>
                <a:lnTo>
                  <a:pt x="292" y="387"/>
                </a:lnTo>
                <a:lnTo>
                  <a:pt x="288" y="393"/>
                </a:lnTo>
                <a:lnTo>
                  <a:pt x="288" y="393"/>
                </a:lnTo>
                <a:lnTo>
                  <a:pt x="283" y="399"/>
                </a:lnTo>
                <a:lnTo>
                  <a:pt x="277" y="406"/>
                </a:lnTo>
                <a:lnTo>
                  <a:pt x="277" y="406"/>
                </a:lnTo>
                <a:lnTo>
                  <a:pt x="275" y="406"/>
                </a:lnTo>
                <a:lnTo>
                  <a:pt x="275" y="406"/>
                </a:lnTo>
                <a:lnTo>
                  <a:pt x="275" y="407"/>
                </a:lnTo>
                <a:lnTo>
                  <a:pt x="275" y="407"/>
                </a:lnTo>
                <a:lnTo>
                  <a:pt x="284" y="401"/>
                </a:lnTo>
                <a:lnTo>
                  <a:pt x="289" y="396"/>
                </a:lnTo>
                <a:lnTo>
                  <a:pt x="292" y="390"/>
                </a:lnTo>
                <a:lnTo>
                  <a:pt x="292" y="390"/>
                </a:lnTo>
                <a:lnTo>
                  <a:pt x="297" y="384"/>
                </a:lnTo>
                <a:lnTo>
                  <a:pt x="297" y="384"/>
                </a:lnTo>
                <a:lnTo>
                  <a:pt x="303" y="369"/>
                </a:lnTo>
                <a:lnTo>
                  <a:pt x="303" y="369"/>
                </a:lnTo>
                <a:lnTo>
                  <a:pt x="305" y="362"/>
                </a:lnTo>
                <a:lnTo>
                  <a:pt x="307" y="354"/>
                </a:lnTo>
                <a:lnTo>
                  <a:pt x="307" y="354"/>
                </a:lnTo>
                <a:lnTo>
                  <a:pt x="307" y="333"/>
                </a:lnTo>
                <a:lnTo>
                  <a:pt x="307" y="333"/>
                </a:lnTo>
                <a:lnTo>
                  <a:pt x="305" y="325"/>
                </a:lnTo>
                <a:lnTo>
                  <a:pt x="305" y="325"/>
                </a:lnTo>
                <a:lnTo>
                  <a:pt x="305" y="324"/>
                </a:lnTo>
                <a:lnTo>
                  <a:pt x="305" y="324"/>
                </a:lnTo>
                <a:lnTo>
                  <a:pt x="305" y="325"/>
                </a:lnTo>
                <a:lnTo>
                  <a:pt x="305" y="325"/>
                </a:lnTo>
                <a:lnTo>
                  <a:pt x="302" y="322"/>
                </a:lnTo>
                <a:lnTo>
                  <a:pt x="302" y="322"/>
                </a:lnTo>
                <a:lnTo>
                  <a:pt x="302" y="322"/>
                </a:lnTo>
                <a:lnTo>
                  <a:pt x="302" y="322"/>
                </a:lnTo>
                <a:lnTo>
                  <a:pt x="302" y="322"/>
                </a:lnTo>
                <a:lnTo>
                  <a:pt x="303" y="325"/>
                </a:lnTo>
                <a:lnTo>
                  <a:pt x="303" y="325"/>
                </a:lnTo>
                <a:lnTo>
                  <a:pt x="303" y="333"/>
                </a:lnTo>
                <a:lnTo>
                  <a:pt x="303" y="333"/>
                </a:lnTo>
                <a:lnTo>
                  <a:pt x="303" y="335"/>
                </a:lnTo>
                <a:lnTo>
                  <a:pt x="302" y="336"/>
                </a:lnTo>
                <a:lnTo>
                  <a:pt x="302" y="336"/>
                </a:lnTo>
                <a:lnTo>
                  <a:pt x="300" y="338"/>
                </a:lnTo>
                <a:lnTo>
                  <a:pt x="300" y="338"/>
                </a:lnTo>
                <a:close/>
                <a:moveTo>
                  <a:pt x="251" y="270"/>
                </a:moveTo>
                <a:lnTo>
                  <a:pt x="251" y="270"/>
                </a:lnTo>
                <a:lnTo>
                  <a:pt x="251" y="257"/>
                </a:lnTo>
                <a:lnTo>
                  <a:pt x="253" y="245"/>
                </a:lnTo>
                <a:lnTo>
                  <a:pt x="258" y="232"/>
                </a:lnTo>
                <a:lnTo>
                  <a:pt x="262" y="220"/>
                </a:lnTo>
                <a:lnTo>
                  <a:pt x="262" y="220"/>
                </a:lnTo>
                <a:lnTo>
                  <a:pt x="259" y="218"/>
                </a:lnTo>
                <a:lnTo>
                  <a:pt x="259" y="218"/>
                </a:lnTo>
                <a:lnTo>
                  <a:pt x="259" y="218"/>
                </a:lnTo>
                <a:lnTo>
                  <a:pt x="259" y="218"/>
                </a:lnTo>
                <a:lnTo>
                  <a:pt x="253" y="228"/>
                </a:lnTo>
                <a:lnTo>
                  <a:pt x="248" y="237"/>
                </a:lnTo>
                <a:lnTo>
                  <a:pt x="248" y="237"/>
                </a:lnTo>
                <a:lnTo>
                  <a:pt x="247" y="245"/>
                </a:lnTo>
                <a:lnTo>
                  <a:pt x="247" y="254"/>
                </a:lnTo>
                <a:lnTo>
                  <a:pt x="247" y="254"/>
                </a:lnTo>
                <a:lnTo>
                  <a:pt x="247" y="259"/>
                </a:lnTo>
                <a:lnTo>
                  <a:pt x="247" y="259"/>
                </a:lnTo>
                <a:lnTo>
                  <a:pt x="250" y="267"/>
                </a:lnTo>
                <a:lnTo>
                  <a:pt x="250" y="267"/>
                </a:lnTo>
                <a:lnTo>
                  <a:pt x="251" y="270"/>
                </a:lnTo>
                <a:lnTo>
                  <a:pt x="251" y="270"/>
                </a:lnTo>
                <a:close/>
                <a:moveTo>
                  <a:pt x="340" y="311"/>
                </a:moveTo>
                <a:lnTo>
                  <a:pt x="340" y="311"/>
                </a:lnTo>
                <a:lnTo>
                  <a:pt x="338" y="311"/>
                </a:lnTo>
                <a:lnTo>
                  <a:pt x="338" y="311"/>
                </a:lnTo>
                <a:lnTo>
                  <a:pt x="338" y="311"/>
                </a:lnTo>
                <a:lnTo>
                  <a:pt x="338" y="311"/>
                </a:lnTo>
                <a:lnTo>
                  <a:pt x="330" y="314"/>
                </a:lnTo>
                <a:lnTo>
                  <a:pt x="322" y="314"/>
                </a:lnTo>
                <a:lnTo>
                  <a:pt x="322" y="314"/>
                </a:lnTo>
                <a:lnTo>
                  <a:pt x="311" y="314"/>
                </a:lnTo>
                <a:lnTo>
                  <a:pt x="299" y="314"/>
                </a:lnTo>
                <a:lnTo>
                  <a:pt x="299" y="314"/>
                </a:lnTo>
                <a:lnTo>
                  <a:pt x="289" y="311"/>
                </a:lnTo>
                <a:lnTo>
                  <a:pt x="280" y="308"/>
                </a:lnTo>
                <a:lnTo>
                  <a:pt x="272" y="303"/>
                </a:lnTo>
                <a:lnTo>
                  <a:pt x="264" y="297"/>
                </a:lnTo>
                <a:lnTo>
                  <a:pt x="264" y="297"/>
                </a:lnTo>
                <a:lnTo>
                  <a:pt x="258" y="289"/>
                </a:lnTo>
                <a:lnTo>
                  <a:pt x="253" y="281"/>
                </a:lnTo>
                <a:lnTo>
                  <a:pt x="253" y="281"/>
                </a:lnTo>
                <a:lnTo>
                  <a:pt x="248" y="272"/>
                </a:lnTo>
                <a:lnTo>
                  <a:pt x="248" y="272"/>
                </a:lnTo>
                <a:lnTo>
                  <a:pt x="248" y="270"/>
                </a:lnTo>
                <a:lnTo>
                  <a:pt x="248" y="270"/>
                </a:lnTo>
                <a:lnTo>
                  <a:pt x="248" y="272"/>
                </a:lnTo>
                <a:lnTo>
                  <a:pt x="248" y="272"/>
                </a:lnTo>
                <a:lnTo>
                  <a:pt x="250" y="278"/>
                </a:lnTo>
                <a:lnTo>
                  <a:pt x="250" y="278"/>
                </a:lnTo>
                <a:lnTo>
                  <a:pt x="254" y="286"/>
                </a:lnTo>
                <a:lnTo>
                  <a:pt x="259" y="294"/>
                </a:lnTo>
                <a:lnTo>
                  <a:pt x="272" y="306"/>
                </a:lnTo>
                <a:lnTo>
                  <a:pt x="272" y="306"/>
                </a:lnTo>
                <a:lnTo>
                  <a:pt x="278" y="311"/>
                </a:lnTo>
                <a:lnTo>
                  <a:pt x="286" y="314"/>
                </a:lnTo>
                <a:lnTo>
                  <a:pt x="286" y="314"/>
                </a:lnTo>
                <a:lnTo>
                  <a:pt x="295" y="316"/>
                </a:lnTo>
                <a:lnTo>
                  <a:pt x="295" y="316"/>
                </a:lnTo>
                <a:lnTo>
                  <a:pt x="305" y="317"/>
                </a:lnTo>
                <a:lnTo>
                  <a:pt x="305" y="317"/>
                </a:lnTo>
                <a:lnTo>
                  <a:pt x="308" y="317"/>
                </a:lnTo>
                <a:lnTo>
                  <a:pt x="308" y="317"/>
                </a:lnTo>
                <a:lnTo>
                  <a:pt x="310" y="316"/>
                </a:lnTo>
                <a:lnTo>
                  <a:pt x="311" y="317"/>
                </a:lnTo>
                <a:lnTo>
                  <a:pt x="311" y="317"/>
                </a:lnTo>
                <a:lnTo>
                  <a:pt x="316" y="317"/>
                </a:lnTo>
                <a:lnTo>
                  <a:pt x="316" y="317"/>
                </a:lnTo>
                <a:lnTo>
                  <a:pt x="319" y="317"/>
                </a:lnTo>
                <a:lnTo>
                  <a:pt x="319" y="317"/>
                </a:lnTo>
                <a:lnTo>
                  <a:pt x="325" y="317"/>
                </a:lnTo>
                <a:lnTo>
                  <a:pt x="333" y="316"/>
                </a:lnTo>
                <a:lnTo>
                  <a:pt x="333" y="316"/>
                </a:lnTo>
                <a:lnTo>
                  <a:pt x="340" y="311"/>
                </a:lnTo>
                <a:lnTo>
                  <a:pt x="340" y="311"/>
                </a:lnTo>
                <a:close/>
                <a:moveTo>
                  <a:pt x="141" y="360"/>
                </a:moveTo>
                <a:lnTo>
                  <a:pt x="141" y="360"/>
                </a:lnTo>
                <a:lnTo>
                  <a:pt x="141" y="362"/>
                </a:lnTo>
                <a:lnTo>
                  <a:pt x="141" y="362"/>
                </a:lnTo>
                <a:lnTo>
                  <a:pt x="141" y="362"/>
                </a:lnTo>
                <a:lnTo>
                  <a:pt x="141" y="362"/>
                </a:lnTo>
                <a:lnTo>
                  <a:pt x="146" y="371"/>
                </a:lnTo>
                <a:lnTo>
                  <a:pt x="150" y="381"/>
                </a:lnTo>
                <a:lnTo>
                  <a:pt x="150" y="381"/>
                </a:lnTo>
                <a:lnTo>
                  <a:pt x="158" y="390"/>
                </a:lnTo>
                <a:lnTo>
                  <a:pt x="166" y="398"/>
                </a:lnTo>
                <a:lnTo>
                  <a:pt x="166" y="398"/>
                </a:lnTo>
                <a:lnTo>
                  <a:pt x="183" y="409"/>
                </a:lnTo>
                <a:lnTo>
                  <a:pt x="183" y="409"/>
                </a:lnTo>
                <a:lnTo>
                  <a:pt x="191" y="412"/>
                </a:lnTo>
                <a:lnTo>
                  <a:pt x="191" y="412"/>
                </a:lnTo>
                <a:lnTo>
                  <a:pt x="193" y="412"/>
                </a:lnTo>
                <a:lnTo>
                  <a:pt x="193" y="412"/>
                </a:lnTo>
                <a:lnTo>
                  <a:pt x="182" y="404"/>
                </a:lnTo>
                <a:lnTo>
                  <a:pt x="182" y="404"/>
                </a:lnTo>
                <a:lnTo>
                  <a:pt x="174" y="398"/>
                </a:lnTo>
                <a:lnTo>
                  <a:pt x="174" y="398"/>
                </a:lnTo>
                <a:lnTo>
                  <a:pt x="168" y="393"/>
                </a:lnTo>
                <a:lnTo>
                  <a:pt x="168" y="393"/>
                </a:lnTo>
                <a:lnTo>
                  <a:pt x="158" y="385"/>
                </a:lnTo>
                <a:lnTo>
                  <a:pt x="158" y="385"/>
                </a:lnTo>
                <a:lnTo>
                  <a:pt x="153" y="381"/>
                </a:lnTo>
                <a:lnTo>
                  <a:pt x="150" y="374"/>
                </a:lnTo>
                <a:lnTo>
                  <a:pt x="150" y="374"/>
                </a:lnTo>
                <a:lnTo>
                  <a:pt x="141" y="362"/>
                </a:lnTo>
                <a:lnTo>
                  <a:pt x="141" y="362"/>
                </a:lnTo>
                <a:lnTo>
                  <a:pt x="141" y="360"/>
                </a:lnTo>
                <a:lnTo>
                  <a:pt x="141" y="360"/>
                </a:lnTo>
                <a:close/>
                <a:moveTo>
                  <a:pt x="248" y="38"/>
                </a:moveTo>
                <a:lnTo>
                  <a:pt x="248" y="38"/>
                </a:lnTo>
                <a:lnTo>
                  <a:pt x="250" y="45"/>
                </a:lnTo>
                <a:lnTo>
                  <a:pt x="250" y="45"/>
                </a:lnTo>
                <a:lnTo>
                  <a:pt x="251" y="54"/>
                </a:lnTo>
                <a:lnTo>
                  <a:pt x="251" y="65"/>
                </a:lnTo>
                <a:lnTo>
                  <a:pt x="251" y="65"/>
                </a:lnTo>
                <a:lnTo>
                  <a:pt x="251" y="67"/>
                </a:lnTo>
                <a:lnTo>
                  <a:pt x="251" y="67"/>
                </a:lnTo>
                <a:lnTo>
                  <a:pt x="247" y="84"/>
                </a:lnTo>
                <a:lnTo>
                  <a:pt x="247" y="84"/>
                </a:lnTo>
                <a:lnTo>
                  <a:pt x="245" y="86"/>
                </a:lnTo>
                <a:lnTo>
                  <a:pt x="245" y="86"/>
                </a:lnTo>
                <a:lnTo>
                  <a:pt x="243" y="97"/>
                </a:lnTo>
                <a:lnTo>
                  <a:pt x="239" y="106"/>
                </a:lnTo>
                <a:lnTo>
                  <a:pt x="239" y="106"/>
                </a:lnTo>
                <a:lnTo>
                  <a:pt x="239" y="108"/>
                </a:lnTo>
                <a:lnTo>
                  <a:pt x="239" y="108"/>
                </a:lnTo>
                <a:lnTo>
                  <a:pt x="243" y="101"/>
                </a:lnTo>
                <a:lnTo>
                  <a:pt x="243" y="101"/>
                </a:lnTo>
                <a:lnTo>
                  <a:pt x="251" y="84"/>
                </a:lnTo>
                <a:lnTo>
                  <a:pt x="251" y="84"/>
                </a:lnTo>
                <a:lnTo>
                  <a:pt x="253" y="78"/>
                </a:lnTo>
                <a:lnTo>
                  <a:pt x="254" y="73"/>
                </a:lnTo>
                <a:lnTo>
                  <a:pt x="254" y="73"/>
                </a:lnTo>
                <a:lnTo>
                  <a:pt x="254" y="59"/>
                </a:lnTo>
                <a:lnTo>
                  <a:pt x="254" y="59"/>
                </a:lnTo>
                <a:lnTo>
                  <a:pt x="253" y="46"/>
                </a:lnTo>
                <a:lnTo>
                  <a:pt x="253" y="46"/>
                </a:lnTo>
                <a:lnTo>
                  <a:pt x="248" y="38"/>
                </a:lnTo>
                <a:lnTo>
                  <a:pt x="248" y="38"/>
                </a:lnTo>
                <a:close/>
                <a:moveTo>
                  <a:pt x="8" y="93"/>
                </a:moveTo>
                <a:lnTo>
                  <a:pt x="8" y="93"/>
                </a:lnTo>
                <a:lnTo>
                  <a:pt x="8" y="93"/>
                </a:lnTo>
                <a:lnTo>
                  <a:pt x="8" y="93"/>
                </a:lnTo>
                <a:lnTo>
                  <a:pt x="8" y="92"/>
                </a:lnTo>
                <a:lnTo>
                  <a:pt x="8" y="92"/>
                </a:lnTo>
                <a:lnTo>
                  <a:pt x="5" y="79"/>
                </a:lnTo>
                <a:lnTo>
                  <a:pt x="5" y="79"/>
                </a:lnTo>
                <a:lnTo>
                  <a:pt x="5" y="78"/>
                </a:lnTo>
                <a:lnTo>
                  <a:pt x="7" y="76"/>
                </a:lnTo>
                <a:lnTo>
                  <a:pt x="7" y="76"/>
                </a:lnTo>
                <a:lnTo>
                  <a:pt x="7" y="75"/>
                </a:lnTo>
                <a:lnTo>
                  <a:pt x="7" y="75"/>
                </a:lnTo>
                <a:lnTo>
                  <a:pt x="8" y="59"/>
                </a:lnTo>
                <a:lnTo>
                  <a:pt x="10" y="51"/>
                </a:lnTo>
                <a:lnTo>
                  <a:pt x="13" y="43"/>
                </a:lnTo>
                <a:lnTo>
                  <a:pt x="13" y="43"/>
                </a:lnTo>
                <a:lnTo>
                  <a:pt x="16" y="37"/>
                </a:lnTo>
                <a:lnTo>
                  <a:pt x="16" y="37"/>
                </a:lnTo>
                <a:lnTo>
                  <a:pt x="16" y="32"/>
                </a:lnTo>
                <a:lnTo>
                  <a:pt x="16" y="32"/>
                </a:lnTo>
                <a:lnTo>
                  <a:pt x="16" y="32"/>
                </a:lnTo>
                <a:lnTo>
                  <a:pt x="16" y="32"/>
                </a:lnTo>
                <a:lnTo>
                  <a:pt x="11" y="38"/>
                </a:lnTo>
                <a:lnTo>
                  <a:pt x="7" y="46"/>
                </a:lnTo>
                <a:lnTo>
                  <a:pt x="7" y="46"/>
                </a:lnTo>
                <a:lnTo>
                  <a:pt x="4" y="62"/>
                </a:lnTo>
                <a:lnTo>
                  <a:pt x="4" y="62"/>
                </a:lnTo>
                <a:lnTo>
                  <a:pt x="4" y="75"/>
                </a:lnTo>
                <a:lnTo>
                  <a:pt x="4" y="75"/>
                </a:lnTo>
                <a:lnTo>
                  <a:pt x="5" y="82"/>
                </a:lnTo>
                <a:lnTo>
                  <a:pt x="7" y="90"/>
                </a:lnTo>
                <a:lnTo>
                  <a:pt x="7" y="90"/>
                </a:lnTo>
                <a:lnTo>
                  <a:pt x="8" y="93"/>
                </a:lnTo>
                <a:lnTo>
                  <a:pt x="8" y="93"/>
                </a:lnTo>
                <a:close/>
                <a:moveTo>
                  <a:pt x="127" y="322"/>
                </a:moveTo>
                <a:lnTo>
                  <a:pt x="127" y="322"/>
                </a:lnTo>
                <a:lnTo>
                  <a:pt x="128" y="322"/>
                </a:lnTo>
                <a:lnTo>
                  <a:pt x="128" y="322"/>
                </a:lnTo>
                <a:lnTo>
                  <a:pt x="127" y="292"/>
                </a:lnTo>
                <a:lnTo>
                  <a:pt x="127" y="292"/>
                </a:lnTo>
                <a:lnTo>
                  <a:pt x="128" y="272"/>
                </a:lnTo>
                <a:lnTo>
                  <a:pt x="130" y="251"/>
                </a:lnTo>
                <a:lnTo>
                  <a:pt x="130" y="251"/>
                </a:lnTo>
                <a:lnTo>
                  <a:pt x="130" y="248"/>
                </a:lnTo>
                <a:lnTo>
                  <a:pt x="130" y="248"/>
                </a:lnTo>
                <a:lnTo>
                  <a:pt x="128" y="250"/>
                </a:lnTo>
                <a:lnTo>
                  <a:pt x="128" y="250"/>
                </a:lnTo>
                <a:lnTo>
                  <a:pt x="127" y="251"/>
                </a:lnTo>
                <a:lnTo>
                  <a:pt x="127" y="253"/>
                </a:lnTo>
                <a:lnTo>
                  <a:pt x="127" y="253"/>
                </a:lnTo>
                <a:lnTo>
                  <a:pt x="127" y="257"/>
                </a:lnTo>
                <a:lnTo>
                  <a:pt x="127" y="257"/>
                </a:lnTo>
                <a:lnTo>
                  <a:pt x="125" y="278"/>
                </a:lnTo>
                <a:lnTo>
                  <a:pt x="125" y="278"/>
                </a:lnTo>
                <a:lnTo>
                  <a:pt x="125" y="305"/>
                </a:lnTo>
                <a:lnTo>
                  <a:pt x="125" y="305"/>
                </a:lnTo>
                <a:lnTo>
                  <a:pt x="125" y="313"/>
                </a:lnTo>
                <a:lnTo>
                  <a:pt x="127" y="321"/>
                </a:lnTo>
                <a:lnTo>
                  <a:pt x="127" y="321"/>
                </a:lnTo>
                <a:lnTo>
                  <a:pt x="127" y="322"/>
                </a:lnTo>
                <a:lnTo>
                  <a:pt x="127" y="322"/>
                </a:lnTo>
                <a:close/>
                <a:moveTo>
                  <a:pt x="256" y="273"/>
                </a:moveTo>
                <a:lnTo>
                  <a:pt x="256" y="273"/>
                </a:lnTo>
                <a:lnTo>
                  <a:pt x="272" y="265"/>
                </a:lnTo>
                <a:lnTo>
                  <a:pt x="272" y="265"/>
                </a:lnTo>
                <a:lnTo>
                  <a:pt x="272" y="262"/>
                </a:lnTo>
                <a:lnTo>
                  <a:pt x="272" y="262"/>
                </a:lnTo>
                <a:lnTo>
                  <a:pt x="270" y="262"/>
                </a:lnTo>
                <a:lnTo>
                  <a:pt x="270" y="262"/>
                </a:lnTo>
                <a:lnTo>
                  <a:pt x="258" y="264"/>
                </a:lnTo>
                <a:lnTo>
                  <a:pt x="258" y="264"/>
                </a:lnTo>
                <a:lnTo>
                  <a:pt x="258" y="264"/>
                </a:lnTo>
                <a:lnTo>
                  <a:pt x="258" y="264"/>
                </a:lnTo>
                <a:lnTo>
                  <a:pt x="256" y="264"/>
                </a:lnTo>
                <a:lnTo>
                  <a:pt x="256" y="264"/>
                </a:lnTo>
                <a:lnTo>
                  <a:pt x="256" y="262"/>
                </a:lnTo>
                <a:lnTo>
                  <a:pt x="256" y="261"/>
                </a:lnTo>
                <a:lnTo>
                  <a:pt x="256" y="261"/>
                </a:lnTo>
                <a:lnTo>
                  <a:pt x="261" y="259"/>
                </a:lnTo>
                <a:lnTo>
                  <a:pt x="261" y="259"/>
                </a:lnTo>
                <a:lnTo>
                  <a:pt x="269" y="254"/>
                </a:lnTo>
                <a:lnTo>
                  <a:pt x="269" y="254"/>
                </a:lnTo>
                <a:lnTo>
                  <a:pt x="270" y="253"/>
                </a:lnTo>
                <a:lnTo>
                  <a:pt x="270" y="253"/>
                </a:lnTo>
                <a:lnTo>
                  <a:pt x="270" y="253"/>
                </a:lnTo>
                <a:lnTo>
                  <a:pt x="270" y="253"/>
                </a:lnTo>
                <a:lnTo>
                  <a:pt x="267" y="253"/>
                </a:lnTo>
                <a:lnTo>
                  <a:pt x="267" y="253"/>
                </a:lnTo>
                <a:lnTo>
                  <a:pt x="261" y="253"/>
                </a:lnTo>
                <a:lnTo>
                  <a:pt x="261" y="253"/>
                </a:lnTo>
                <a:lnTo>
                  <a:pt x="259" y="253"/>
                </a:lnTo>
                <a:lnTo>
                  <a:pt x="259" y="253"/>
                </a:lnTo>
                <a:lnTo>
                  <a:pt x="256" y="254"/>
                </a:lnTo>
                <a:lnTo>
                  <a:pt x="256" y="254"/>
                </a:lnTo>
                <a:lnTo>
                  <a:pt x="254" y="254"/>
                </a:lnTo>
                <a:lnTo>
                  <a:pt x="254" y="254"/>
                </a:lnTo>
                <a:lnTo>
                  <a:pt x="254" y="264"/>
                </a:lnTo>
                <a:lnTo>
                  <a:pt x="256" y="273"/>
                </a:lnTo>
                <a:lnTo>
                  <a:pt x="256" y="273"/>
                </a:lnTo>
                <a:close/>
                <a:moveTo>
                  <a:pt x="188" y="163"/>
                </a:moveTo>
                <a:lnTo>
                  <a:pt x="188" y="163"/>
                </a:lnTo>
                <a:lnTo>
                  <a:pt x="188" y="163"/>
                </a:lnTo>
                <a:lnTo>
                  <a:pt x="188" y="163"/>
                </a:lnTo>
                <a:lnTo>
                  <a:pt x="190" y="161"/>
                </a:lnTo>
                <a:lnTo>
                  <a:pt x="190" y="161"/>
                </a:lnTo>
                <a:lnTo>
                  <a:pt x="204" y="149"/>
                </a:lnTo>
                <a:lnTo>
                  <a:pt x="204" y="149"/>
                </a:lnTo>
                <a:lnTo>
                  <a:pt x="220" y="131"/>
                </a:lnTo>
                <a:lnTo>
                  <a:pt x="226" y="122"/>
                </a:lnTo>
                <a:lnTo>
                  <a:pt x="232" y="112"/>
                </a:lnTo>
                <a:lnTo>
                  <a:pt x="232" y="112"/>
                </a:lnTo>
                <a:lnTo>
                  <a:pt x="239" y="98"/>
                </a:lnTo>
                <a:lnTo>
                  <a:pt x="239" y="98"/>
                </a:lnTo>
                <a:lnTo>
                  <a:pt x="239" y="97"/>
                </a:lnTo>
                <a:lnTo>
                  <a:pt x="239" y="97"/>
                </a:lnTo>
                <a:lnTo>
                  <a:pt x="239" y="97"/>
                </a:lnTo>
                <a:lnTo>
                  <a:pt x="239" y="97"/>
                </a:lnTo>
                <a:lnTo>
                  <a:pt x="239" y="97"/>
                </a:lnTo>
                <a:lnTo>
                  <a:pt x="239" y="97"/>
                </a:lnTo>
                <a:lnTo>
                  <a:pt x="234" y="106"/>
                </a:lnTo>
                <a:lnTo>
                  <a:pt x="234" y="106"/>
                </a:lnTo>
                <a:lnTo>
                  <a:pt x="215" y="131"/>
                </a:lnTo>
                <a:lnTo>
                  <a:pt x="215" y="131"/>
                </a:lnTo>
                <a:lnTo>
                  <a:pt x="204" y="145"/>
                </a:lnTo>
                <a:lnTo>
                  <a:pt x="204" y="145"/>
                </a:lnTo>
                <a:lnTo>
                  <a:pt x="194" y="157"/>
                </a:lnTo>
                <a:lnTo>
                  <a:pt x="194" y="157"/>
                </a:lnTo>
                <a:lnTo>
                  <a:pt x="188" y="163"/>
                </a:lnTo>
                <a:lnTo>
                  <a:pt x="188" y="163"/>
                </a:lnTo>
                <a:lnTo>
                  <a:pt x="188" y="163"/>
                </a:lnTo>
                <a:lnTo>
                  <a:pt x="188" y="163"/>
                </a:lnTo>
                <a:close/>
                <a:moveTo>
                  <a:pt x="193" y="164"/>
                </a:moveTo>
                <a:lnTo>
                  <a:pt x="193" y="164"/>
                </a:lnTo>
                <a:lnTo>
                  <a:pt x="193" y="164"/>
                </a:lnTo>
                <a:lnTo>
                  <a:pt x="193" y="164"/>
                </a:lnTo>
                <a:lnTo>
                  <a:pt x="179" y="177"/>
                </a:lnTo>
                <a:lnTo>
                  <a:pt x="179" y="177"/>
                </a:lnTo>
                <a:lnTo>
                  <a:pt x="160" y="196"/>
                </a:lnTo>
                <a:lnTo>
                  <a:pt x="160" y="196"/>
                </a:lnTo>
                <a:lnTo>
                  <a:pt x="158" y="198"/>
                </a:lnTo>
                <a:lnTo>
                  <a:pt x="158" y="198"/>
                </a:lnTo>
                <a:lnTo>
                  <a:pt x="160" y="204"/>
                </a:lnTo>
                <a:lnTo>
                  <a:pt x="160" y="204"/>
                </a:lnTo>
                <a:lnTo>
                  <a:pt x="165" y="199"/>
                </a:lnTo>
                <a:lnTo>
                  <a:pt x="165" y="199"/>
                </a:lnTo>
                <a:lnTo>
                  <a:pt x="176" y="185"/>
                </a:lnTo>
                <a:lnTo>
                  <a:pt x="176" y="185"/>
                </a:lnTo>
                <a:lnTo>
                  <a:pt x="188" y="171"/>
                </a:lnTo>
                <a:lnTo>
                  <a:pt x="188" y="171"/>
                </a:lnTo>
                <a:lnTo>
                  <a:pt x="193" y="164"/>
                </a:lnTo>
                <a:lnTo>
                  <a:pt x="193" y="164"/>
                </a:lnTo>
                <a:close/>
                <a:moveTo>
                  <a:pt x="277" y="269"/>
                </a:moveTo>
                <a:lnTo>
                  <a:pt x="277" y="269"/>
                </a:lnTo>
                <a:lnTo>
                  <a:pt x="280" y="273"/>
                </a:lnTo>
                <a:lnTo>
                  <a:pt x="284" y="278"/>
                </a:lnTo>
                <a:lnTo>
                  <a:pt x="284" y="278"/>
                </a:lnTo>
                <a:lnTo>
                  <a:pt x="292" y="284"/>
                </a:lnTo>
                <a:lnTo>
                  <a:pt x="292" y="284"/>
                </a:lnTo>
                <a:lnTo>
                  <a:pt x="300" y="287"/>
                </a:lnTo>
                <a:lnTo>
                  <a:pt x="307" y="289"/>
                </a:lnTo>
                <a:lnTo>
                  <a:pt x="307" y="289"/>
                </a:lnTo>
                <a:lnTo>
                  <a:pt x="310" y="287"/>
                </a:lnTo>
                <a:lnTo>
                  <a:pt x="310" y="287"/>
                </a:lnTo>
                <a:lnTo>
                  <a:pt x="308" y="286"/>
                </a:lnTo>
                <a:lnTo>
                  <a:pt x="307" y="286"/>
                </a:lnTo>
                <a:lnTo>
                  <a:pt x="307" y="286"/>
                </a:lnTo>
                <a:lnTo>
                  <a:pt x="305" y="286"/>
                </a:lnTo>
                <a:lnTo>
                  <a:pt x="305" y="286"/>
                </a:lnTo>
                <a:lnTo>
                  <a:pt x="294" y="283"/>
                </a:lnTo>
                <a:lnTo>
                  <a:pt x="294" y="283"/>
                </a:lnTo>
                <a:lnTo>
                  <a:pt x="292" y="281"/>
                </a:lnTo>
                <a:lnTo>
                  <a:pt x="292" y="281"/>
                </a:lnTo>
                <a:lnTo>
                  <a:pt x="289" y="280"/>
                </a:lnTo>
                <a:lnTo>
                  <a:pt x="289" y="280"/>
                </a:lnTo>
                <a:lnTo>
                  <a:pt x="286" y="276"/>
                </a:lnTo>
                <a:lnTo>
                  <a:pt x="286" y="276"/>
                </a:lnTo>
                <a:lnTo>
                  <a:pt x="283" y="275"/>
                </a:lnTo>
                <a:lnTo>
                  <a:pt x="283" y="275"/>
                </a:lnTo>
                <a:lnTo>
                  <a:pt x="281" y="273"/>
                </a:lnTo>
                <a:lnTo>
                  <a:pt x="281" y="272"/>
                </a:lnTo>
                <a:lnTo>
                  <a:pt x="281" y="272"/>
                </a:lnTo>
                <a:lnTo>
                  <a:pt x="281" y="270"/>
                </a:lnTo>
                <a:lnTo>
                  <a:pt x="281" y="270"/>
                </a:lnTo>
                <a:lnTo>
                  <a:pt x="278" y="267"/>
                </a:lnTo>
                <a:lnTo>
                  <a:pt x="278" y="267"/>
                </a:lnTo>
                <a:lnTo>
                  <a:pt x="277" y="269"/>
                </a:lnTo>
                <a:lnTo>
                  <a:pt x="277" y="269"/>
                </a:lnTo>
                <a:close/>
                <a:moveTo>
                  <a:pt x="314" y="248"/>
                </a:moveTo>
                <a:lnTo>
                  <a:pt x="314" y="248"/>
                </a:lnTo>
                <a:lnTo>
                  <a:pt x="321" y="243"/>
                </a:lnTo>
                <a:lnTo>
                  <a:pt x="321" y="243"/>
                </a:lnTo>
                <a:lnTo>
                  <a:pt x="322" y="242"/>
                </a:lnTo>
                <a:lnTo>
                  <a:pt x="322" y="242"/>
                </a:lnTo>
                <a:lnTo>
                  <a:pt x="324" y="239"/>
                </a:lnTo>
                <a:lnTo>
                  <a:pt x="324" y="239"/>
                </a:lnTo>
                <a:lnTo>
                  <a:pt x="325" y="234"/>
                </a:lnTo>
                <a:lnTo>
                  <a:pt x="325" y="234"/>
                </a:lnTo>
                <a:lnTo>
                  <a:pt x="322" y="234"/>
                </a:lnTo>
                <a:lnTo>
                  <a:pt x="322" y="234"/>
                </a:lnTo>
                <a:lnTo>
                  <a:pt x="318" y="235"/>
                </a:lnTo>
                <a:lnTo>
                  <a:pt x="318" y="235"/>
                </a:lnTo>
                <a:lnTo>
                  <a:pt x="316" y="239"/>
                </a:lnTo>
                <a:lnTo>
                  <a:pt x="316" y="239"/>
                </a:lnTo>
                <a:lnTo>
                  <a:pt x="316" y="240"/>
                </a:lnTo>
                <a:lnTo>
                  <a:pt x="316" y="240"/>
                </a:lnTo>
                <a:lnTo>
                  <a:pt x="314" y="248"/>
                </a:lnTo>
                <a:lnTo>
                  <a:pt x="314" y="248"/>
                </a:lnTo>
                <a:close/>
                <a:moveTo>
                  <a:pt x="322" y="259"/>
                </a:moveTo>
                <a:lnTo>
                  <a:pt x="322" y="259"/>
                </a:lnTo>
                <a:lnTo>
                  <a:pt x="322" y="259"/>
                </a:lnTo>
                <a:lnTo>
                  <a:pt x="322" y="259"/>
                </a:lnTo>
                <a:lnTo>
                  <a:pt x="329" y="256"/>
                </a:lnTo>
                <a:lnTo>
                  <a:pt x="329" y="256"/>
                </a:lnTo>
                <a:lnTo>
                  <a:pt x="330" y="254"/>
                </a:lnTo>
                <a:lnTo>
                  <a:pt x="330" y="253"/>
                </a:lnTo>
                <a:lnTo>
                  <a:pt x="330" y="253"/>
                </a:lnTo>
                <a:lnTo>
                  <a:pt x="330" y="246"/>
                </a:lnTo>
                <a:lnTo>
                  <a:pt x="330" y="246"/>
                </a:lnTo>
                <a:lnTo>
                  <a:pt x="330" y="240"/>
                </a:lnTo>
                <a:lnTo>
                  <a:pt x="330" y="240"/>
                </a:lnTo>
                <a:lnTo>
                  <a:pt x="327" y="240"/>
                </a:lnTo>
                <a:lnTo>
                  <a:pt x="327" y="242"/>
                </a:lnTo>
                <a:lnTo>
                  <a:pt x="327" y="242"/>
                </a:lnTo>
                <a:lnTo>
                  <a:pt x="327" y="242"/>
                </a:lnTo>
                <a:lnTo>
                  <a:pt x="327" y="242"/>
                </a:lnTo>
                <a:lnTo>
                  <a:pt x="329" y="243"/>
                </a:lnTo>
                <a:lnTo>
                  <a:pt x="327" y="245"/>
                </a:lnTo>
                <a:lnTo>
                  <a:pt x="327" y="245"/>
                </a:lnTo>
                <a:lnTo>
                  <a:pt x="325" y="246"/>
                </a:lnTo>
                <a:lnTo>
                  <a:pt x="324" y="250"/>
                </a:lnTo>
                <a:lnTo>
                  <a:pt x="324" y="250"/>
                </a:lnTo>
                <a:lnTo>
                  <a:pt x="324" y="251"/>
                </a:lnTo>
                <a:lnTo>
                  <a:pt x="324" y="251"/>
                </a:lnTo>
                <a:lnTo>
                  <a:pt x="322" y="259"/>
                </a:lnTo>
                <a:lnTo>
                  <a:pt x="322" y="259"/>
                </a:lnTo>
                <a:close/>
                <a:moveTo>
                  <a:pt x="341" y="243"/>
                </a:moveTo>
                <a:lnTo>
                  <a:pt x="341" y="243"/>
                </a:lnTo>
                <a:lnTo>
                  <a:pt x="341" y="250"/>
                </a:lnTo>
                <a:lnTo>
                  <a:pt x="341" y="257"/>
                </a:lnTo>
                <a:lnTo>
                  <a:pt x="341" y="264"/>
                </a:lnTo>
                <a:lnTo>
                  <a:pt x="338" y="270"/>
                </a:lnTo>
                <a:lnTo>
                  <a:pt x="338" y="270"/>
                </a:lnTo>
                <a:lnTo>
                  <a:pt x="343" y="273"/>
                </a:lnTo>
                <a:lnTo>
                  <a:pt x="343" y="273"/>
                </a:lnTo>
                <a:lnTo>
                  <a:pt x="343" y="270"/>
                </a:lnTo>
                <a:lnTo>
                  <a:pt x="343" y="270"/>
                </a:lnTo>
                <a:lnTo>
                  <a:pt x="344" y="261"/>
                </a:lnTo>
                <a:lnTo>
                  <a:pt x="344" y="261"/>
                </a:lnTo>
                <a:lnTo>
                  <a:pt x="344" y="256"/>
                </a:lnTo>
                <a:lnTo>
                  <a:pt x="344" y="251"/>
                </a:lnTo>
                <a:lnTo>
                  <a:pt x="344" y="251"/>
                </a:lnTo>
                <a:lnTo>
                  <a:pt x="341" y="243"/>
                </a:lnTo>
                <a:lnTo>
                  <a:pt x="341" y="243"/>
                </a:lnTo>
                <a:close/>
                <a:moveTo>
                  <a:pt x="335" y="248"/>
                </a:moveTo>
                <a:lnTo>
                  <a:pt x="335" y="248"/>
                </a:lnTo>
                <a:lnTo>
                  <a:pt x="336" y="248"/>
                </a:lnTo>
                <a:lnTo>
                  <a:pt x="336" y="250"/>
                </a:lnTo>
                <a:lnTo>
                  <a:pt x="336" y="250"/>
                </a:lnTo>
                <a:lnTo>
                  <a:pt x="336" y="254"/>
                </a:lnTo>
                <a:lnTo>
                  <a:pt x="336" y="254"/>
                </a:lnTo>
                <a:lnTo>
                  <a:pt x="336" y="256"/>
                </a:lnTo>
                <a:lnTo>
                  <a:pt x="336" y="256"/>
                </a:lnTo>
                <a:lnTo>
                  <a:pt x="335" y="259"/>
                </a:lnTo>
                <a:lnTo>
                  <a:pt x="335" y="259"/>
                </a:lnTo>
                <a:lnTo>
                  <a:pt x="335" y="267"/>
                </a:lnTo>
                <a:lnTo>
                  <a:pt x="335" y="267"/>
                </a:lnTo>
                <a:lnTo>
                  <a:pt x="333" y="270"/>
                </a:lnTo>
                <a:lnTo>
                  <a:pt x="333" y="270"/>
                </a:lnTo>
                <a:lnTo>
                  <a:pt x="332" y="272"/>
                </a:lnTo>
                <a:lnTo>
                  <a:pt x="332" y="272"/>
                </a:lnTo>
                <a:lnTo>
                  <a:pt x="335" y="269"/>
                </a:lnTo>
                <a:lnTo>
                  <a:pt x="336" y="264"/>
                </a:lnTo>
                <a:lnTo>
                  <a:pt x="336" y="264"/>
                </a:lnTo>
                <a:lnTo>
                  <a:pt x="338" y="256"/>
                </a:lnTo>
                <a:lnTo>
                  <a:pt x="338" y="256"/>
                </a:lnTo>
                <a:lnTo>
                  <a:pt x="338" y="250"/>
                </a:lnTo>
                <a:lnTo>
                  <a:pt x="338" y="250"/>
                </a:lnTo>
                <a:lnTo>
                  <a:pt x="336" y="243"/>
                </a:lnTo>
                <a:lnTo>
                  <a:pt x="335" y="239"/>
                </a:lnTo>
                <a:lnTo>
                  <a:pt x="335" y="239"/>
                </a:lnTo>
                <a:lnTo>
                  <a:pt x="333" y="235"/>
                </a:lnTo>
                <a:lnTo>
                  <a:pt x="333" y="235"/>
                </a:lnTo>
                <a:lnTo>
                  <a:pt x="332" y="237"/>
                </a:lnTo>
                <a:lnTo>
                  <a:pt x="332" y="239"/>
                </a:lnTo>
                <a:lnTo>
                  <a:pt x="332" y="239"/>
                </a:lnTo>
                <a:lnTo>
                  <a:pt x="335" y="248"/>
                </a:lnTo>
                <a:lnTo>
                  <a:pt x="335" y="248"/>
                </a:lnTo>
                <a:close/>
                <a:moveTo>
                  <a:pt x="245" y="423"/>
                </a:moveTo>
                <a:lnTo>
                  <a:pt x="245" y="423"/>
                </a:lnTo>
                <a:lnTo>
                  <a:pt x="256" y="422"/>
                </a:lnTo>
                <a:lnTo>
                  <a:pt x="265" y="418"/>
                </a:lnTo>
                <a:lnTo>
                  <a:pt x="275" y="414"/>
                </a:lnTo>
                <a:lnTo>
                  <a:pt x="283" y="406"/>
                </a:lnTo>
                <a:lnTo>
                  <a:pt x="283" y="406"/>
                </a:lnTo>
                <a:lnTo>
                  <a:pt x="275" y="412"/>
                </a:lnTo>
                <a:lnTo>
                  <a:pt x="265" y="417"/>
                </a:lnTo>
                <a:lnTo>
                  <a:pt x="254" y="420"/>
                </a:lnTo>
                <a:lnTo>
                  <a:pt x="245" y="423"/>
                </a:lnTo>
                <a:lnTo>
                  <a:pt x="245" y="423"/>
                </a:lnTo>
                <a:close/>
                <a:moveTo>
                  <a:pt x="366" y="240"/>
                </a:moveTo>
                <a:lnTo>
                  <a:pt x="366" y="240"/>
                </a:lnTo>
                <a:lnTo>
                  <a:pt x="366" y="261"/>
                </a:lnTo>
                <a:lnTo>
                  <a:pt x="366" y="261"/>
                </a:lnTo>
                <a:lnTo>
                  <a:pt x="365" y="272"/>
                </a:lnTo>
                <a:lnTo>
                  <a:pt x="363" y="281"/>
                </a:lnTo>
                <a:lnTo>
                  <a:pt x="363" y="281"/>
                </a:lnTo>
                <a:lnTo>
                  <a:pt x="363" y="283"/>
                </a:lnTo>
                <a:lnTo>
                  <a:pt x="363" y="283"/>
                </a:lnTo>
                <a:lnTo>
                  <a:pt x="362" y="286"/>
                </a:lnTo>
                <a:lnTo>
                  <a:pt x="362" y="286"/>
                </a:lnTo>
                <a:lnTo>
                  <a:pt x="360" y="287"/>
                </a:lnTo>
                <a:lnTo>
                  <a:pt x="360" y="287"/>
                </a:lnTo>
                <a:lnTo>
                  <a:pt x="362" y="289"/>
                </a:lnTo>
                <a:lnTo>
                  <a:pt x="362" y="289"/>
                </a:lnTo>
                <a:lnTo>
                  <a:pt x="363" y="284"/>
                </a:lnTo>
                <a:lnTo>
                  <a:pt x="363" y="284"/>
                </a:lnTo>
                <a:lnTo>
                  <a:pt x="366" y="276"/>
                </a:lnTo>
                <a:lnTo>
                  <a:pt x="368" y="269"/>
                </a:lnTo>
                <a:lnTo>
                  <a:pt x="368" y="269"/>
                </a:lnTo>
                <a:lnTo>
                  <a:pt x="368" y="257"/>
                </a:lnTo>
                <a:lnTo>
                  <a:pt x="368" y="246"/>
                </a:lnTo>
                <a:lnTo>
                  <a:pt x="368" y="246"/>
                </a:lnTo>
                <a:lnTo>
                  <a:pt x="366" y="240"/>
                </a:lnTo>
                <a:lnTo>
                  <a:pt x="366" y="240"/>
                </a:lnTo>
                <a:close/>
                <a:moveTo>
                  <a:pt x="196" y="409"/>
                </a:moveTo>
                <a:lnTo>
                  <a:pt x="196" y="409"/>
                </a:lnTo>
                <a:lnTo>
                  <a:pt x="201" y="412"/>
                </a:lnTo>
                <a:lnTo>
                  <a:pt x="209" y="415"/>
                </a:lnTo>
                <a:lnTo>
                  <a:pt x="209" y="415"/>
                </a:lnTo>
                <a:lnTo>
                  <a:pt x="218" y="417"/>
                </a:lnTo>
                <a:lnTo>
                  <a:pt x="229" y="418"/>
                </a:lnTo>
                <a:lnTo>
                  <a:pt x="229" y="418"/>
                </a:lnTo>
                <a:lnTo>
                  <a:pt x="243" y="417"/>
                </a:lnTo>
                <a:lnTo>
                  <a:pt x="243" y="417"/>
                </a:lnTo>
                <a:lnTo>
                  <a:pt x="231" y="417"/>
                </a:lnTo>
                <a:lnTo>
                  <a:pt x="218" y="415"/>
                </a:lnTo>
                <a:lnTo>
                  <a:pt x="207" y="412"/>
                </a:lnTo>
                <a:lnTo>
                  <a:pt x="196" y="409"/>
                </a:lnTo>
                <a:lnTo>
                  <a:pt x="196" y="409"/>
                </a:lnTo>
                <a:close/>
                <a:moveTo>
                  <a:pt x="321" y="275"/>
                </a:moveTo>
                <a:lnTo>
                  <a:pt x="321" y="275"/>
                </a:lnTo>
                <a:lnTo>
                  <a:pt x="324" y="273"/>
                </a:lnTo>
                <a:lnTo>
                  <a:pt x="325" y="272"/>
                </a:lnTo>
                <a:lnTo>
                  <a:pt x="325" y="272"/>
                </a:lnTo>
                <a:lnTo>
                  <a:pt x="329" y="261"/>
                </a:lnTo>
                <a:lnTo>
                  <a:pt x="329" y="261"/>
                </a:lnTo>
                <a:lnTo>
                  <a:pt x="329" y="259"/>
                </a:lnTo>
                <a:lnTo>
                  <a:pt x="329" y="259"/>
                </a:lnTo>
                <a:lnTo>
                  <a:pt x="322" y="262"/>
                </a:lnTo>
                <a:lnTo>
                  <a:pt x="322" y="262"/>
                </a:lnTo>
                <a:lnTo>
                  <a:pt x="322" y="264"/>
                </a:lnTo>
                <a:lnTo>
                  <a:pt x="322" y="264"/>
                </a:lnTo>
                <a:lnTo>
                  <a:pt x="321" y="269"/>
                </a:lnTo>
                <a:lnTo>
                  <a:pt x="321" y="269"/>
                </a:lnTo>
                <a:lnTo>
                  <a:pt x="321" y="275"/>
                </a:lnTo>
                <a:lnTo>
                  <a:pt x="321" y="275"/>
                </a:lnTo>
                <a:close/>
                <a:moveTo>
                  <a:pt x="321" y="250"/>
                </a:moveTo>
                <a:lnTo>
                  <a:pt x="321" y="250"/>
                </a:lnTo>
                <a:lnTo>
                  <a:pt x="321" y="250"/>
                </a:lnTo>
                <a:lnTo>
                  <a:pt x="321" y="250"/>
                </a:lnTo>
                <a:lnTo>
                  <a:pt x="314" y="251"/>
                </a:lnTo>
                <a:lnTo>
                  <a:pt x="314" y="251"/>
                </a:lnTo>
                <a:lnTo>
                  <a:pt x="313" y="253"/>
                </a:lnTo>
                <a:lnTo>
                  <a:pt x="313" y="253"/>
                </a:lnTo>
                <a:lnTo>
                  <a:pt x="311" y="262"/>
                </a:lnTo>
                <a:lnTo>
                  <a:pt x="311" y="262"/>
                </a:lnTo>
                <a:lnTo>
                  <a:pt x="311" y="264"/>
                </a:lnTo>
                <a:lnTo>
                  <a:pt x="311" y="264"/>
                </a:lnTo>
                <a:lnTo>
                  <a:pt x="314" y="262"/>
                </a:lnTo>
                <a:lnTo>
                  <a:pt x="314" y="262"/>
                </a:lnTo>
                <a:lnTo>
                  <a:pt x="316" y="261"/>
                </a:lnTo>
                <a:lnTo>
                  <a:pt x="316" y="261"/>
                </a:lnTo>
                <a:lnTo>
                  <a:pt x="319" y="253"/>
                </a:lnTo>
                <a:lnTo>
                  <a:pt x="319" y="253"/>
                </a:lnTo>
                <a:lnTo>
                  <a:pt x="321" y="250"/>
                </a:lnTo>
                <a:lnTo>
                  <a:pt x="321" y="250"/>
                </a:lnTo>
                <a:close/>
                <a:moveTo>
                  <a:pt x="245" y="40"/>
                </a:moveTo>
                <a:lnTo>
                  <a:pt x="245" y="40"/>
                </a:lnTo>
                <a:lnTo>
                  <a:pt x="247" y="71"/>
                </a:lnTo>
                <a:lnTo>
                  <a:pt x="247" y="71"/>
                </a:lnTo>
                <a:lnTo>
                  <a:pt x="247" y="71"/>
                </a:lnTo>
                <a:lnTo>
                  <a:pt x="247" y="71"/>
                </a:lnTo>
                <a:lnTo>
                  <a:pt x="248" y="62"/>
                </a:lnTo>
                <a:lnTo>
                  <a:pt x="248" y="62"/>
                </a:lnTo>
                <a:lnTo>
                  <a:pt x="248" y="51"/>
                </a:lnTo>
                <a:lnTo>
                  <a:pt x="248" y="51"/>
                </a:lnTo>
                <a:lnTo>
                  <a:pt x="247" y="45"/>
                </a:lnTo>
                <a:lnTo>
                  <a:pt x="245" y="40"/>
                </a:lnTo>
                <a:lnTo>
                  <a:pt x="245" y="40"/>
                </a:lnTo>
                <a:close/>
                <a:moveTo>
                  <a:pt x="335" y="278"/>
                </a:moveTo>
                <a:lnTo>
                  <a:pt x="335" y="278"/>
                </a:lnTo>
                <a:lnTo>
                  <a:pt x="333" y="278"/>
                </a:lnTo>
                <a:lnTo>
                  <a:pt x="333" y="278"/>
                </a:lnTo>
                <a:lnTo>
                  <a:pt x="332" y="280"/>
                </a:lnTo>
                <a:lnTo>
                  <a:pt x="330" y="280"/>
                </a:lnTo>
                <a:lnTo>
                  <a:pt x="330" y="280"/>
                </a:lnTo>
                <a:lnTo>
                  <a:pt x="330" y="280"/>
                </a:lnTo>
                <a:lnTo>
                  <a:pt x="330" y="280"/>
                </a:lnTo>
                <a:lnTo>
                  <a:pt x="327" y="281"/>
                </a:lnTo>
                <a:lnTo>
                  <a:pt x="327" y="281"/>
                </a:lnTo>
                <a:lnTo>
                  <a:pt x="329" y="283"/>
                </a:lnTo>
                <a:lnTo>
                  <a:pt x="329" y="283"/>
                </a:lnTo>
                <a:lnTo>
                  <a:pt x="329" y="283"/>
                </a:lnTo>
                <a:lnTo>
                  <a:pt x="330" y="286"/>
                </a:lnTo>
                <a:lnTo>
                  <a:pt x="330" y="286"/>
                </a:lnTo>
                <a:lnTo>
                  <a:pt x="338" y="281"/>
                </a:lnTo>
                <a:lnTo>
                  <a:pt x="338" y="281"/>
                </a:lnTo>
                <a:lnTo>
                  <a:pt x="335" y="278"/>
                </a:lnTo>
                <a:lnTo>
                  <a:pt x="335" y="278"/>
                </a:lnTo>
                <a:close/>
                <a:moveTo>
                  <a:pt x="11" y="79"/>
                </a:moveTo>
                <a:lnTo>
                  <a:pt x="11" y="79"/>
                </a:lnTo>
                <a:lnTo>
                  <a:pt x="11" y="81"/>
                </a:lnTo>
                <a:lnTo>
                  <a:pt x="11" y="81"/>
                </a:lnTo>
                <a:lnTo>
                  <a:pt x="11" y="84"/>
                </a:lnTo>
                <a:lnTo>
                  <a:pt x="11" y="84"/>
                </a:lnTo>
                <a:lnTo>
                  <a:pt x="16" y="98"/>
                </a:lnTo>
                <a:lnTo>
                  <a:pt x="23" y="109"/>
                </a:lnTo>
                <a:lnTo>
                  <a:pt x="23" y="109"/>
                </a:lnTo>
                <a:lnTo>
                  <a:pt x="26" y="114"/>
                </a:lnTo>
                <a:lnTo>
                  <a:pt x="26" y="114"/>
                </a:lnTo>
                <a:lnTo>
                  <a:pt x="26" y="114"/>
                </a:lnTo>
                <a:lnTo>
                  <a:pt x="26" y="114"/>
                </a:lnTo>
                <a:lnTo>
                  <a:pt x="18" y="97"/>
                </a:lnTo>
                <a:lnTo>
                  <a:pt x="15" y="89"/>
                </a:lnTo>
                <a:lnTo>
                  <a:pt x="11" y="79"/>
                </a:lnTo>
                <a:lnTo>
                  <a:pt x="11" y="79"/>
                </a:lnTo>
                <a:close/>
                <a:moveTo>
                  <a:pt x="305" y="251"/>
                </a:moveTo>
                <a:lnTo>
                  <a:pt x="305" y="251"/>
                </a:lnTo>
                <a:lnTo>
                  <a:pt x="308" y="251"/>
                </a:lnTo>
                <a:lnTo>
                  <a:pt x="310" y="246"/>
                </a:lnTo>
                <a:lnTo>
                  <a:pt x="310" y="246"/>
                </a:lnTo>
                <a:lnTo>
                  <a:pt x="310" y="246"/>
                </a:lnTo>
                <a:lnTo>
                  <a:pt x="310" y="246"/>
                </a:lnTo>
                <a:lnTo>
                  <a:pt x="311" y="239"/>
                </a:lnTo>
                <a:lnTo>
                  <a:pt x="311" y="239"/>
                </a:lnTo>
                <a:lnTo>
                  <a:pt x="307" y="240"/>
                </a:lnTo>
                <a:lnTo>
                  <a:pt x="307" y="240"/>
                </a:lnTo>
                <a:lnTo>
                  <a:pt x="307" y="242"/>
                </a:lnTo>
                <a:lnTo>
                  <a:pt x="307" y="242"/>
                </a:lnTo>
                <a:lnTo>
                  <a:pt x="305" y="251"/>
                </a:lnTo>
                <a:lnTo>
                  <a:pt x="305" y="251"/>
                </a:lnTo>
                <a:close/>
                <a:moveTo>
                  <a:pt x="40" y="138"/>
                </a:moveTo>
                <a:lnTo>
                  <a:pt x="40" y="138"/>
                </a:lnTo>
                <a:lnTo>
                  <a:pt x="40" y="138"/>
                </a:lnTo>
                <a:lnTo>
                  <a:pt x="40" y="138"/>
                </a:lnTo>
                <a:lnTo>
                  <a:pt x="27" y="122"/>
                </a:lnTo>
                <a:lnTo>
                  <a:pt x="16" y="104"/>
                </a:lnTo>
                <a:lnTo>
                  <a:pt x="16" y="104"/>
                </a:lnTo>
                <a:lnTo>
                  <a:pt x="16" y="106"/>
                </a:lnTo>
                <a:lnTo>
                  <a:pt x="16" y="106"/>
                </a:lnTo>
                <a:lnTo>
                  <a:pt x="18" y="111"/>
                </a:lnTo>
                <a:lnTo>
                  <a:pt x="19" y="116"/>
                </a:lnTo>
                <a:lnTo>
                  <a:pt x="19" y="116"/>
                </a:lnTo>
                <a:lnTo>
                  <a:pt x="27" y="123"/>
                </a:lnTo>
                <a:lnTo>
                  <a:pt x="27" y="123"/>
                </a:lnTo>
                <a:lnTo>
                  <a:pt x="37" y="134"/>
                </a:lnTo>
                <a:lnTo>
                  <a:pt x="37" y="134"/>
                </a:lnTo>
                <a:lnTo>
                  <a:pt x="40" y="138"/>
                </a:lnTo>
                <a:lnTo>
                  <a:pt x="40" y="138"/>
                </a:lnTo>
                <a:close/>
                <a:moveTo>
                  <a:pt x="311" y="276"/>
                </a:moveTo>
                <a:lnTo>
                  <a:pt x="311" y="276"/>
                </a:lnTo>
                <a:lnTo>
                  <a:pt x="313" y="278"/>
                </a:lnTo>
                <a:lnTo>
                  <a:pt x="313" y="278"/>
                </a:lnTo>
                <a:lnTo>
                  <a:pt x="316" y="276"/>
                </a:lnTo>
                <a:lnTo>
                  <a:pt x="316" y="276"/>
                </a:lnTo>
                <a:lnTo>
                  <a:pt x="318" y="275"/>
                </a:lnTo>
                <a:lnTo>
                  <a:pt x="318" y="275"/>
                </a:lnTo>
                <a:lnTo>
                  <a:pt x="318" y="267"/>
                </a:lnTo>
                <a:lnTo>
                  <a:pt x="318" y="267"/>
                </a:lnTo>
                <a:lnTo>
                  <a:pt x="318" y="265"/>
                </a:lnTo>
                <a:lnTo>
                  <a:pt x="318" y="265"/>
                </a:lnTo>
                <a:lnTo>
                  <a:pt x="314" y="272"/>
                </a:lnTo>
                <a:lnTo>
                  <a:pt x="311" y="276"/>
                </a:lnTo>
                <a:lnTo>
                  <a:pt x="311" y="276"/>
                </a:lnTo>
                <a:close/>
                <a:moveTo>
                  <a:pt x="82" y="30"/>
                </a:moveTo>
                <a:lnTo>
                  <a:pt x="82" y="30"/>
                </a:lnTo>
                <a:lnTo>
                  <a:pt x="84" y="30"/>
                </a:lnTo>
                <a:lnTo>
                  <a:pt x="84" y="30"/>
                </a:lnTo>
                <a:lnTo>
                  <a:pt x="92" y="30"/>
                </a:lnTo>
                <a:lnTo>
                  <a:pt x="92" y="30"/>
                </a:lnTo>
                <a:lnTo>
                  <a:pt x="97" y="30"/>
                </a:lnTo>
                <a:lnTo>
                  <a:pt x="101" y="27"/>
                </a:lnTo>
                <a:lnTo>
                  <a:pt x="101" y="27"/>
                </a:lnTo>
                <a:lnTo>
                  <a:pt x="101" y="27"/>
                </a:lnTo>
                <a:lnTo>
                  <a:pt x="101" y="27"/>
                </a:lnTo>
                <a:lnTo>
                  <a:pt x="92" y="29"/>
                </a:lnTo>
                <a:lnTo>
                  <a:pt x="82" y="30"/>
                </a:lnTo>
                <a:lnTo>
                  <a:pt x="82" y="30"/>
                </a:lnTo>
                <a:close/>
                <a:moveTo>
                  <a:pt x="330" y="232"/>
                </a:moveTo>
                <a:lnTo>
                  <a:pt x="330" y="232"/>
                </a:lnTo>
                <a:lnTo>
                  <a:pt x="327" y="228"/>
                </a:lnTo>
                <a:lnTo>
                  <a:pt x="321" y="224"/>
                </a:lnTo>
                <a:lnTo>
                  <a:pt x="321" y="224"/>
                </a:lnTo>
                <a:lnTo>
                  <a:pt x="321" y="229"/>
                </a:lnTo>
                <a:lnTo>
                  <a:pt x="321" y="229"/>
                </a:lnTo>
                <a:lnTo>
                  <a:pt x="327" y="232"/>
                </a:lnTo>
                <a:lnTo>
                  <a:pt x="327" y="232"/>
                </a:lnTo>
                <a:lnTo>
                  <a:pt x="329" y="232"/>
                </a:lnTo>
                <a:lnTo>
                  <a:pt x="330" y="232"/>
                </a:lnTo>
                <a:lnTo>
                  <a:pt x="330" y="232"/>
                </a:lnTo>
                <a:close/>
                <a:moveTo>
                  <a:pt x="355" y="287"/>
                </a:moveTo>
                <a:lnTo>
                  <a:pt x="355" y="287"/>
                </a:lnTo>
                <a:lnTo>
                  <a:pt x="351" y="284"/>
                </a:lnTo>
                <a:lnTo>
                  <a:pt x="344" y="280"/>
                </a:lnTo>
                <a:lnTo>
                  <a:pt x="344" y="280"/>
                </a:lnTo>
                <a:lnTo>
                  <a:pt x="344" y="280"/>
                </a:lnTo>
                <a:lnTo>
                  <a:pt x="343" y="281"/>
                </a:lnTo>
                <a:lnTo>
                  <a:pt x="343" y="281"/>
                </a:lnTo>
                <a:lnTo>
                  <a:pt x="355" y="289"/>
                </a:lnTo>
                <a:lnTo>
                  <a:pt x="355" y="289"/>
                </a:lnTo>
                <a:lnTo>
                  <a:pt x="355" y="287"/>
                </a:lnTo>
                <a:lnTo>
                  <a:pt x="355" y="287"/>
                </a:lnTo>
                <a:close/>
                <a:moveTo>
                  <a:pt x="291" y="248"/>
                </a:moveTo>
                <a:lnTo>
                  <a:pt x="291" y="248"/>
                </a:lnTo>
                <a:lnTo>
                  <a:pt x="286" y="248"/>
                </a:lnTo>
                <a:lnTo>
                  <a:pt x="283" y="248"/>
                </a:lnTo>
                <a:lnTo>
                  <a:pt x="283" y="248"/>
                </a:lnTo>
                <a:lnTo>
                  <a:pt x="283" y="254"/>
                </a:lnTo>
                <a:lnTo>
                  <a:pt x="283" y="254"/>
                </a:lnTo>
                <a:lnTo>
                  <a:pt x="291" y="248"/>
                </a:lnTo>
                <a:lnTo>
                  <a:pt x="291" y="248"/>
                </a:lnTo>
                <a:close/>
                <a:moveTo>
                  <a:pt x="341" y="229"/>
                </a:moveTo>
                <a:lnTo>
                  <a:pt x="341" y="229"/>
                </a:lnTo>
                <a:lnTo>
                  <a:pt x="343" y="229"/>
                </a:lnTo>
                <a:lnTo>
                  <a:pt x="343" y="229"/>
                </a:lnTo>
                <a:lnTo>
                  <a:pt x="343" y="229"/>
                </a:lnTo>
                <a:lnTo>
                  <a:pt x="343" y="229"/>
                </a:lnTo>
                <a:lnTo>
                  <a:pt x="351" y="226"/>
                </a:lnTo>
                <a:lnTo>
                  <a:pt x="357" y="223"/>
                </a:lnTo>
                <a:lnTo>
                  <a:pt x="357" y="223"/>
                </a:lnTo>
                <a:lnTo>
                  <a:pt x="355" y="220"/>
                </a:lnTo>
                <a:lnTo>
                  <a:pt x="355" y="220"/>
                </a:lnTo>
                <a:lnTo>
                  <a:pt x="341" y="229"/>
                </a:lnTo>
                <a:lnTo>
                  <a:pt x="341" y="229"/>
                </a:lnTo>
                <a:close/>
                <a:moveTo>
                  <a:pt x="308" y="235"/>
                </a:moveTo>
                <a:lnTo>
                  <a:pt x="308" y="235"/>
                </a:lnTo>
                <a:lnTo>
                  <a:pt x="310" y="235"/>
                </a:lnTo>
                <a:lnTo>
                  <a:pt x="310" y="235"/>
                </a:lnTo>
                <a:lnTo>
                  <a:pt x="311" y="234"/>
                </a:lnTo>
                <a:lnTo>
                  <a:pt x="313" y="232"/>
                </a:lnTo>
                <a:lnTo>
                  <a:pt x="313" y="232"/>
                </a:lnTo>
                <a:lnTo>
                  <a:pt x="314" y="232"/>
                </a:lnTo>
                <a:lnTo>
                  <a:pt x="314" y="232"/>
                </a:lnTo>
                <a:lnTo>
                  <a:pt x="316" y="232"/>
                </a:lnTo>
                <a:lnTo>
                  <a:pt x="318" y="231"/>
                </a:lnTo>
                <a:lnTo>
                  <a:pt x="318" y="231"/>
                </a:lnTo>
                <a:lnTo>
                  <a:pt x="311" y="229"/>
                </a:lnTo>
                <a:lnTo>
                  <a:pt x="311" y="229"/>
                </a:lnTo>
                <a:lnTo>
                  <a:pt x="310" y="231"/>
                </a:lnTo>
                <a:lnTo>
                  <a:pt x="308" y="232"/>
                </a:lnTo>
                <a:lnTo>
                  <a:pt x="308" y="232"/>
                </a:lnTo>
                <a:lnTo>
                  <a:pt x="310" y="234"/>
                </a:lnTo>
                <a:lnTo>
                  <a:pt x="308" y="235"/>
                </a:lnTo>
                <a:lnTo>
                  <a:pt x="308" y="235"/>
                </a:lnTo>
                <a:close/>
                <a:moveTo>
                  <a:pt x="190" y="13"/>
                </a:moveTo>
                <a:lnTo>
                  <a:pt x="190" y="13"/>
                </a:lnTo>
                <a:lnTo>
                  <a:pt x="188" y="13"/>
                </a:lnTo>
                <a:lnTo>
                  <a:pt x="188" y="13"/>
                </a:lnTo>
                <a:lnTo>
                  <a:pt x="180" y="16"/>
                </a:lnTo>
                <a:lnTo>
                  <a:pt x="180" y="16"/>
                </a:lnTo>
                <a:lnTo>
                  <a:pt x="177" y="18"/>
                </a:lnTo>
                <a:lnTo>
                  <a:pt x="176" y="21"/>
                </a:lnTo>
                <a:lnTo>
                  <a:pt x="176" y="21"/>
                </a:lnTo>
                <a:lnTo>
                  <a:pt x="183" y="18"/>
                </a:lnTo>
                <a:lnTo>
                  <a:pt x="190" y="13"/>
                </a:lnTo>
                <a:lnTo>
                  <a:pt x="190" y="13"/>
                </a:lnTo>
                <a:close/>
                <a:moveTo>
                  <a:pt x="307" y="272"/>
                </a:moveTo>
                <a:lnTo>
                  <a:pt x="307" y="272"/>
                </a:lnTo>
                <a:lnTo>
                  <a:pt x="303" y="273"/>
                </a:lnTo>
                <a:lnTo>
                  <a:pt x="303" y="273"/>
                </a:lnTo>
                <a:lnTo>
                  <a:pt x="302" y="276"/>
                </a:lnTo>
                <a:lnTo>
                  <a:pt x="300" y="278"/>
                </a:lnTo>
                <a:lnTo>
                  <a:pt x="300" y="278"/>
                </a:lnTo>
                <a:lnTo>
                  <a:pt x="303" y="280"/>
                </a:lnTo>
                <a:lnTo>
                  <a:pt x="307" y="280"/>
                </a:lnTo>
                <a:lnTo>
                  <a:pt x="307" y="280"/>
                </a:lnTo>
                <a:lnTo>
                  <a:pt x="307" y="278"/>
                </a:lnTo>
                <a:lnTo>
                  <a:pt x="307" y="278"/>
                </a:lnTo>
                <a:lnTo>
                  <a:pt x="307" y="272"/>
                </a:lnTo>
                <a:lnTo>
                  <a:pt x="307" y="272"/>
                </a:lnTo>
                <a:close/>
                <a:moveTo>
                  <a:pt x="307" y="256"/>
                </a:moveTo>
                <a:lnTo>
                  <a:pt x="307" y="256"/>
                </a:lnTo>
                <a:lnTo>
                  <a:pt x="303" y="257"/>
                </a:lnTo>
                <a:lnTo>
                  <a:pt x="303" y="261"/>
                </a:lnTo>
                <a:lnTo>
                  <a:pt x="303" y="261"/>
                </a:lnTo>
                <a:lnTo>
                  <a:pt x="303" y="261"/>
                </a:lnTo>
                <a:lnTo>
                  <a:pt x="303" y="261"/>
                </a:lnTo>
                <a:lnTo>
                  <a:pt x="302" y="267"/>
                </a:lnTo>
                <a:lnTo>
                  <a:pt x="302" y="267"/>
                </a:lnTo>
                <a:lnTo>
                  <a:pt x="303" y="267"/>
                </a:lnTo>
                <a:lnTo>
                  <a:pt x="303" y="265"/>
                </a:lnTo>
                <a:lnTo>
                  <a:pt x="303" y="265"/>
                </a:lnTo>
                <a:lnTo>
                  <a:pt x="307" y="259"/>
                </a:lnTo>
                <a:lnTo>
                  <a:pt x="307" y="259"/>
                </a:lnTo>
                <a:lnTo>
                  <a:pt x="307" y="256"/>
                </a:lnTo>
                <a:lnTo>
                  <a:pt x="307" y="256"/>
                </a:lnTo>
                <a:close/>
                <a:moveTo>
                  <a:pt x="30" y="21"/>
                </a:moveTo>
                <a:lnTo>
                  <a:pt x="30" y="21"/>
                </a:lnTo>
                <a:lnTo>
                  <a:pt x="24" y="24"/>
                </a:lnTo>
                <a:lnTo>
                  <a:pt x="19" y="27"/>
                </a:lnTo>
                <a:lnTo>
                  <a:pt x="19" y="27"/>
                </a:lnTo>
                <a:lnTo>
                  <a:pt x="23" y="29"/>
                </a:lnTo>
                <a:lnTo>
                  <a:pt x="23" y="29"/>
                </a:lnTo>
                <a:lnTo>
                  <a:pt x="30" y="21"/>
                </a:lnTo>
                <a:lnTo>
                  <a:pt x="30" y="21"/>
                </a:lnTo>
                <a:close/>
                <a:moveTo>
                  <a:pt x="130" y="198"/>
                </a:moveTo>
                <a:lnTo>
                  <a:pt x="130" y="198"/>
                </a:lnTo>
                <a:lnTo>
                  <a:pt x="131" y="199"/>
                </a:lnTo>
                <a:lnTo>
                  <a:pt x="135" y="199"/>
                </a:lnTo>
                <a:lnTo>
                  <a:pt x="135" y="199"/>
                </a:lnTo>
                <a:lnTo>
                  <a:pt x="141" y="199"/>
                </a:lnTo>
                <a:lnTo>
                  <a:pt x="147" y="199"/>
                </a:lnTo>
                <a:lnTo>
                  <a:pt x="147" y="199"/>
                </a:lnTo>
                <a:lnTo>
                  <a:pt x="149" y="198"/>
                </a:lnTo>
                <a:lnTo>
                  <a:pt x="149" y="198"/>
                </a:lnTo>
                <a:lnTo>
                  <a:pt x="130" y="198"/>
                </a:lnTo>
                <a:lnTo>
                  <a:pt x="130" y="198"/>
                </a:lnTo>
                <a:close/>
                <a:moveTo>
                  <a:pt x="297" y="254"/>
                </a:moveTo>
                <a:lnTo>
                  <a:pt x="297" y="254"/>
                </a:lnTo>
                <a:lnTo>
                  <a:pt x="299" y="253"/>
                </a:lnTo>
                <a:lnTo>
                  <a:pt x="299" y="253"/>
                </a:lnTo>
                <a:lnTo>
                  <a:pt x="302" y="245"/>
                </a:lnTo>
                <a:lnTo>
                  <a:pt x="302" y="245"/>
                </a:lnTo>
                <a:lnTo>
                  <a:pt x="302" y="243"/>
                </a:lnTo>
                <a:lnTo>
                  <a:pt x="302" y="243"/>
                </a:lnTo>
                <a:lnTo>
                  <a:pt x="300" y="245"/>
                </a:lnTo>
                <a:lnTo>
                  <a:pt x="299" y="246"/>
                </a:lnTo>
                <a:lnTo>
                  <a:pt x="299" y="246"/>
                </a:lnTo>
                <a:lnTo>
                  <a:pt x="299" y="250"/>
                </a:lnTo>
                <a:lnTo>
                  <a:pt x="299" y="250"/>
                </a:lnTo>
                <a:lnTo>
                  <a:pt x="297" y="254"/>
                </a:lnTo>
                <a:lnTo>
                  <a:pt x="297" y="254"/>
                </a:lnTo>
                <a:close/>
                <a:moveTo>
                  <a:pt x="307" y="232"/>
                </a:moveTo>
                <a:lnTo>
                  <a:pt x="307" y="232"/>
                </a:lnTo>
                <a:lnTo>
                  <a:pt x="303" y="234"/>
                </a:lnTo>
                <a:lnTo>
                  <a:pt x="303" y="234"/>
                </a:lnTo>
                <a:lnTo>
                  <a:pt x="302" y="234"/>
                </a:lnTo>
                <a:lnTo>
                  <a:pt x="302" y="234"/>
                </a:lnTo>
                <a:lnTo>
                  <a:pt x="302" y="240"/>
                </a:lnTo>
                <a:lnTo>
                  <a:pt x="302" y="240"/>
                </a:lnTo>
                <a:lnTo>
                  <a:pt x="303" y="239"/>
                </a:lnTo>
                <a:lnTo>
                  <a:pt x="303" y="237"/>
                </a:lnTo>
                <a:lnTo>
                  <a:pt x="303" y="237"/>
                </a:lnTo>
                <a:lnTo>
                  <a:pt x="307" y="232"/>
                </a:lnTo>
                <a:lnTo>
                  <a:pt x="307" y="232"/>
                </a:lnTo>
                <a:close/>
                <a:moveTo>
                  <a:pt x="291" y="270"/>
                </a:moveTo>
                <a:lnTo>
                  <a:pt x="291" y="270"/>
                </a:lnTo>
                <a:lnTo>
                  <a:pt x="292" y="270"/>
                </a:lnTo>
                <a:lnTo>
                  <a:pt x="294" y="269"/>
                </a:lnTo>
                <a:lnTo>
                  <a:pt x="294" y="269"/>
                </a:lnTo>
                <a:lnTo>
                  <a:pt x="295" y="264"/>
                </a:lnTo>
                <a:lnTo>
                  <a:pt x="295" y="264"/>
                </a:lnTo>
                <a:lnTo>
                  <a:pt x="295" y="262"/>
                </a:lnTo>
                <a:lnTo>
                  <a:pt x="295" y="262"/>
                </a:lnTo>
                <a:lnTo>
                  <a:pt x="292" y="265"/>
                </a:lnTo>
                <a:lnTo>
                  <a:pt x="291" y="270"/>
                </a:lnTo>
                <a:lnTo>
                  <a:pt x="291" y="270"/>
                </a:lnTo>
                <a:close/>
                <a:moveTo>
                  <a:pt x="286" y="245"/>
                </a:moveTo>
                <a:lnTo>
                  <a:pt x="286" y="245"/>
                </a:lnTo>
                <a:lnTo>
                  <a:pt x="286" y="245"/>
                </a:lnTo>
                <a:lnTo>
                  <a:pt x="286" y="245"/>
                </a:lnTo>
                <a:lnTo>
                  <a:pt x="291" y="243"/>
                </a:lnTo>
                <a:lnTo>
                  <a:pt x="291" y="243"/>
                </a:lnTo>
                <a:lnTo>
                  <a:pt x="291" y="243"/>
                </a:lnTo>
                <a:lnTo>
                  <a:pt x="291" y="243"/>
                </a:lnTo>
                <a:lnTo>
                  <a:pt x="292" y="240"/>
                </a:lnTo>
                <a:lnTo>
                  <a:pt x="292" y="240"/>
                </a:lnTo>
                <a:lnTo>
                  <a:pt x="292" y="240"/>
                </a:lnTo>
                <a:lnTo>
                  <a:pt x="292" y="240"/>
                </a:lnTo>
                <a:lnTo>
                  <a:pt x="286" y="245"/>
                </a:lnTo>
                <a:lnTo>
                  <a:pt x="286" y="245"/>
                </a:lnTo>
                <a:close/>
                <a:moveTo>
                  <a:pt x="146" y="232"/>
                </a:moveTo>
                <a:lnTo>
                  <a:pt x="146" y="232"/>
                </a:lnTo>
                <a:lnTo>
                  <a:pt x="150" y="229"/>
                </a:lnTo>
                <a:lnTo>
                  <a:pt x="153" y="224"/>
                </a:lnTo>
                <a:lnTo>
                  <a:pt x="153" y="224"/>
                </a:lnTo>
                <a:lnTo>
                  <a:pt x="153" y="224"/>
                </a:lnTo>
                <a:lnTo>
                  <a:pt x="153" y="224"/>
                </a:lnTo>
                <a:lnTo>
                  <a:pt x="147" y="229"/>
                </a:lnTo>
                <a:lnTo>
                  <a:pt x="147" y="229"/>
                </a:lnTo>
                <a:lnTo>
                  <a:pt x="146" y="231"/>
                </a:lnTo>
                <a:lnTo>
                  <a:pt x="146" y="231"/>
                </a:lnTo>
                <a:lnTo>
                  <a:pt x="146" y="232"/>
                </a:lnTo>
                <a:lnTo>
                  <a:pt x="146" y="232"/>
                </a:lnTo>
                <a:close/>
                <a:moveTo>
                  <a:pt x="124" y="210"/>
                </a:moveTo>
                <a:lnTo>
                  <a:pt x="124" y="210"/>
                </a:lnTo>
                <a:lnTo>
                  <a:pt x="125" y="209"/>
                </a:lnTo>
                <a:lnTo>
                  <a:pt x="127" y="207"/>
                </a:lnTo>
                <a:lnTo>
                  <a:pt x="127" y="207"/>
                </a:lnTo>
                <a:lnTo>
                  <a:pt x="127" y="205"/>
                </a:lnTo>
                <a:lnTo>
                  <a:pt x="127" y="205"/>
                </a:lnTo>
                <a:lnTo>
                  <a:pt x="124" y="205"/>
                </a:lnTo>
                <a:lnTo>
                  <a:pt x="124" y="205"/>
                </a:lnTo>
                <a:lnTo>
                  <a:pt x="124" y="207"/>
                </a:lnTo>
                <a:lnTo>
                  <a:pt x="124" y="210"/>
                </a:lnTo>
                <a:lnTo>
                  <a:pt x="124" y="210"/>
                </a:lnTo>
                <a:close/>
                <a:moveTo>
                  <a:pt x="135" y="216"/>
                </a:moveTo>
                <a:lnTo>
                  <a:pt x="135" y="216"/>
                </a:lnTo>
                <a:lnTo>
                  <a:pt x="136" y="210"/>
                </a:lnTo>
                <a:lnTo>
                  <a:pt x="136" y="210"/>
                </a:lnTo>
                <a:lnTo>
                  <a:pt x="133" y="212"/>
                </a:lnTo>
                <a:lnTo>
                  <a:pt x="133" y="212"/>
                </a:lnTo>
                <a:lnTo>
                  <a:pt x="133" y="216"/>
                </a:lnTo>
                <a:lnTo>
                  <a:pt x="133" y="216"/>
                </a:lnTo>
                <a:lnTo>
                  <a:pt x="135" y="216"/>
                </a:lnTo>
                <a:lnTo>
                  <a:pt x="135" y="216"/>
                </a:lnTo>
                <a:close/>
                <a:moveTo>
                  <a:pt x="76" y="22"/>
                </a:moveTo>
                <a:lnTo>
                  <a:pt x="76" y="22"/>
                </a:lnTo>
                <a:lnTo>
                  <a:pt x="76" y="26"/>
                </a:lnTo>
                <a:lnTo>
                  <a:pt x="76" y="26"/>
                </a:lnTo>
                <a:lnTo>
                  <a:pt x="81" y="26"/>
                </a:lnTo>
                <a:lnTo>
                  <a:pt x="81" y="26"/>
                </a:lnTo>
                <a:lnTo>
                  <a:pt x="79" y="22"/>
                </a:lnTo>
                <a:lnTo>
                  <a:pt x="79" y="22"/>
                </a:lnTo>
                <a:lnTo>
                  <a:pt x="76" y="22"/>
                </a:lnTo>
                <a:lnTo>
                  <a:pt x="76" y="22"/>
                </a:lnTo>
                <a:close/>
                <a:moveTo>
                  <a:pt x="291" y="235"/>
                </a:moveTo>
                <a:lnTo>
                  <a:pt x="291" y="235"/>
                </a:lnTo>
                <a:lnTo>
                  <a:pt x="291" y="235"/>
                </a:lnTo>
                <a:lnTo>
                  <a:pt x="291" y="235"/>
                </a:lnTo>
                <a:lnTo>
                  <a:pt x="289" y="235"/>
                </a:lnTo>
                <a:lnTo>
                  <a:pt x="289" y="235"/>
                </a:lnTo>
                <a:lnTo>
                  <a:pt x="288" y="235"/>
                </a:lnTo>
                <a:lnTo>
                  <a:pt x="288" y="235"/>
                </a:lnTo>
                <a:lnTo>
                  <a:pt x="284" y="240"/>
                </a:lnTo>
                <a:lnTo>
                  <a:pt x="284" y="240"/>
                </a:lnTo>
                <a:lnTo>
                  <a:pt x="291" y="235"/>
                </a:lnTo>
                <a:lnTo>
                  <a:pt x="291" y="235"/>
                </a:lnTo>
                <a:close/>
                <a:moveTo>
                  <a:pt x="299" y="235"/>
                </a:moveTo>
                <a:lnTo>
                  <a:pt x="299" y="235"/>
                </a:lnTo>
                <a:lnTo>
                  <a:pt x="299" y="235"/>
                </a:lnTo>
                <a:lnTo>
                  <a:pt x="299" y="235"/>
                </a:lnTo>
                <a:lnTo>
                  <a:pt x="297" y="237"/>
                </a:lnTo>
                <a:lnTo>
                  <a:pt x="297" y="237"/>
                </a:lnTo>
                <a:lnTo>
                  <a:pt x="295" y="242"/>
                </a:lnTo>
                <a:lnTo>
                  <a:pt x="295" y="242"/>
                </a:lnTo>
                <a:lnTo>
                  <a:pt x="297" y="242"/>
                </a:lnTo>
                <a:lnTo>
                  <a:pt x="297" y="240"/>
                </a:lnTo>
                <a:lnTo>
                  <a:pt x="297" y="240"/>
                </a:lnTo>
                <a:lnTo>
                  <a:pt x="299" y="235"/>
                </a:lnTo>
                <a:lnTo>
                  <a:pt x="299" y="235"/>
                </a:lnTo>
                <a:close/>
                <a:moveTo>
                  <a:pt x="224" y="423"/>
                </a:moveTo>
                <a:lnTo>
                  <a:pt x="224" y="423"/>
                </a:lnTo>
                <a:lnTo>
                  <a:pt x="215" y="422"/>
                </a:lnTo>
                <a:lnTo>
                  <a:pt x="215" y="422"/>
                </a:lnTo>
                <a:lnTo>
                  <a:pt x="206" y="420"/>
                </a:lnTo>
                <a:lnTo>
                  <a:pt x="206" y="420"/>
                </a:lnTo>
                <a:lnTo>
                  <a:pt x="215" y="422"/>
                </a:lnTo>
                <a:lnTo>
                  <a:pt x="224" y="423"/>
                </a:lnTo>
                <a:lnTo>
                  <a:pt x="224" y="423"/>
                </a:lnTo>
                <a:close/>
                <a:moveTo>
                  <a:pt x="316" y="223"/>
                </a:moveTo>
                <a:lnTo>
                  <a:pt x="316" y="223"/>
                </a:lnTo>
                <a:lnTo>
                  <a:pt x="311" y="223"/>
                </a:lnTo>
                <a:lnTo>
                  <a:pt x="311" y="223"/>
                </a:lnTo>
                <a:lnTo>
                  <a:pt x="310" y="223"/>
                </a:lnTo>
                <a:lnTo>
                  <a:pt x="308" y="224"/>
                </a:lnTo>
                <a:lnTo>
                  <a:pt x="308" y="224"/>
                </a:lnTo>
                <a:lnTo>
                  <a:pt x="313" y="224"/>
                </a:lnTo>
                <a:lnTo>
                  <a:pt x="316" y="223"/>
                </a:lnTo>
                <a:lnTo>
                  <a:pt x="316" y="223"/>
                </a:lnTo>
                <a:close/>
                <a:moveTo>
                  <a:pt x="303" y="223"/>
                </a:moveTo>
                <a:lnTo>
                  <a:pt x="303" y="223"/>
                </a:lnTo>
                <a:lnTo>
                  <a:pt x="295" y="226"/>
                </a:lnTo>
                <a:lnTo>
                  <a:pt x="295" y="226"/>
                </a:lnTo>
                <a:lnTo>
                  <a:pt x="305" y="224"/>
                </a:lnTo>
                <a:lnTo>
                  <a:pt x="305" y="224"/>
                </a:lnTo>
                <a:lnTo>
                  <a:pt x="303" y="223"/>
                </a:lnTo>
                <a:lnTo>
                  <a:pt x="303" y="223"/>
                </a:lnTo>
                <a:close/>
                <a:moveTo>
                  <a:pt x="163" y="18"/>
                </a:moveTo>
                <a:lnTo>
                  <a:pt x="163" y="18"/>
                </a:lnTo>
                <a:lnTo>
                  <a:pt x="163" y="18"/>
                </a:lnTo>
                <a:lnTo>
                  <a:pt x="163" y="18"/>
                </a:lnTo>
                <a:lnTo>
                  <a:pt x="171" y="16"/>
                </a:lnTo>
                <a:lnTo>
                  <a:pt x="171" y="16"/>
                </a:lnTo>
                <a:lnTo>
                  <a:pt x="171" y="15"/>
                </a:lnTo>
                <a:lnTo>
                  <a:pt x="171" y="15"/>
                </a:lnTo>
                <a:lnTo>
                  <a:pt x="163" y="18"/>
                </a:lnTo>
                <a:lnTo>
                  <a:pt x="163" y="18"/>
                </a:lnTo>
                <a:close/>
                <a:moveTo>
                  <a:pt x="146" y="226"/>
                </a:moveTo>
                <a:lnTo>
                  <a:pt x="146" y="226"/>
                </a:lnTo>
                <a:lnTo>
                  <a:pt x="146" y="223"/>
                </a:lnTo>
                <a:lnTo>
                  <a:pt x="146" y="223"/>
                </a:lnTo>
                <a:lnTo>
                  <a:pt x="146" y="223"/>
                </a:lnTo>
                <a:lnTo>
                  <a:pt x="146" y="223"/>
                </a:lnTo>
                <a:lnTo>
                  <a:pt x="144" y="229"/>
                </a:lnTo>
                <a:lnTo>
                  <a:pt x="144" y="229"/>
                </a:lnTo>
                <a:lnTo>
                  <a:pt x="146" y="226"/>
                </a:lnTo>
                <a:lnTo>
                  <a:pt x="146" y="226"/>
                </a:lnTo>
                <a:close/>
                <a:moveTo>
                  <a:pt x="286" y="257"/>
                </a:moveTo>
                <a:lnTo>
                  <a:pt x="286" y="257"/>
                </a:lnTo>
                <a:lnTo>
                  <a:pt x="289" y="257"/>
                </a:lnTo>
                <a:lnTo>
                  <a:pt x="289" y="257"/>
                </a:lnTo>
                <a:lnTo>
                  <a:pt x="289" y="253"/>
                </a:lnTo>
                <a:lnTo>
                  <a:pt x="289" y="253"/>
                </a:lnTo>
                <a:lnTo>
                  <a:pt x="286" y="257"/>
                </a:lnTo>
                <a:lnTo>
                  <a:pt x="286" y="257"/>
                </a:lnTo>
                <a:close/>
                <a:moveTo>
                  <a:pt x="292" y="256"/>
                </a:moveTo>
                <a:lnTo>
                  <a:pt x="292" y="256"/>
                </a:lnTo>
                <a:lnTo>
                  <a:pt x="294" y="256"/>
                </a:lnTo>
                <a:lnTo>
                  <a:pt x="294" y="256"/>
                </a:lnTo>
                <a:lnTo>
                  <a:pt x="295" y="248"/>
                </a:lnTo>
                <a:lnTo>
                  <a:pt x="295" y="248"/>
                </a:lnTo>
                <a:lnTo>
                  <a:pt x="294" y="250"/>
                </a:lnTo>
                <a:lnTo>
                  <a:pt x="292" y="251"/>
                </a:lnTo>
                <a:lnTo>
                  <a:pt x="292" y="251"/>
                </a:lnTo>
                <a:lnTo>
                  <a:pt x="292" y="254"/>
                </a:lnTo>
                <a:lnTo>
                  <a:pt x="292" y="254"/>
                </a:lnTo>
                <a:lnTo>
                  <a:pt x="292" y="256"/>
                </a:lnTo>
                <a:lnTo>
                  <a:pt x="292" y="256"/>
                </a:lnTo>
                <a:close/>
                <a:moveTo>
                  <a:pt x="149" y="213"/>
                </a:moveTo>
                <a:lnTo>
                  <a:pt x="149" y="213"/>
                </a:lnTo>
                <a:lnTo>
                  <a:pt x="149" y="213"/>
                </a:lnTo>
                <a:lnTo>
                  <a:pt x="149" y="213"/>
                </a:lnTo>
                <a:lnTo>
                  <a:pt x="150" y="213"/>
                </a:lnTo>
                <a:lnTo>
                  <a:pt x="150" y="213"/>
                </a:lnTo>
                <a:lnTo>
                  <a:pt x="150" y="213"/>
                </a:lnTo>
                <a:lnTo>
                  <a:pt x="150" y="213"/>
                </a:lnTo>
                <a:lnTo>
                  <a:pt x="150" y="207"/>
                </a:lnTo>
                <a:lnTo>
                  <a:pt x="150" y="207"/>
                </a:lnTo>
                <a:lnTo>
                  <a:pt x="149" y="209"/>
                </a:lnTo>
                <a:lnTo>
                  <a:pt x="149" y="210"/>
                </a:lnTo>
                <a:lnTo>
                  <a:pt x="149" y="210"/>
                </a:lnTo>
                <a:lnTo>
                  <a:pt x="149" y="213"/>
                </a:lnTo>
                <a:lnTo>
                  <a:pt x="149" y="213"/>
                </a:lnTo>
                <a:close/>
                <a:moveTo>
                  <a:pt x="128" y="218"/>
                </a:moveTo>
                <a:lnTo>
                  <a:pt x="128" y="218"/>
                </a:lnTo>
                <a:lnTo>
                  <a:pt x="127" y="220"/>
                </a:lnTo>
                <a:lnTo>
                  <a:pt x="127" y="220"/>
                </a:lnTo>
                <a:lnTo>
                  <a:pt x="127" y="221"/>
                </a:lnTo>
                <a:lnTo>
                  <a:pt x="127" y="221"/>
                </a:lnTo>
                <a:lnTo>
                  <a:pt x="128" y="223"/>
                </a:lnTo>
                <a:lnTo>
                  <a:pt x="128" y="223"/>
                </a:lnTo>
                <a:lnTo>
                  <a:pt x="128" y="221"/>
                </a:lnTo>
                <a:lnTo>
                  <a:pt x="128" y="221"/>
                </a:lnTo>
                <a:lnTo>
                  <a:pt x="130" y="221"/>
                </a:lnTo>
                <a:lnTo>
                  <a:pt x="130" y="221"/>
                </a:lnTo>
                <a:lnTo>
                  <a:pt x="130" y="220"/>
                </a:lnTo>
                <a:lnTo>
                  <a:pt x="128" y="218"/>
                </a:lnTo>
                <a:lnTo>
                  <a:pt x="128" y="218"/>
                </a:lnTo>
                <a:close/>
                <a:moveTo>
                  <a:pt x="199" y="11"/>
                </a:moveTo>
                <a:lnTo>
                  <a:pt x="199" y="11"/>
                </a:lnTo>
                <a:lnTo>
                  <a:pt x="196" y="11"/>
                </a:lnTo>
                <a:lnTo>
                  <a:pt x="194" y="13"/>
                </a:lnTo>
                <a:lnTo>
                  <a:pt x="193" y="15"/>
                </a:lnTo>
                <a:lnTo>
                  <a:pt x="193" y="15"/>
                </a:lnTo>
                <a:lnTo>
                  <a:pt x="199" y="11"/>
                </a:lnTo>
                <a:lnTo>
                  <a:pt x="199" y="11"/>
                </a:lnTo>
                <a:close/>
                <a:moveTo>
                  <a:pt x="130" y="229"/>
                </a:moveTo>
                <a:lnTo>
                  <a:pt x="130" y="229"/>
                </a:lnTo>
                <a:lnTo>
                  <a:pt x="128" y="228"/>
                </a:lnTo>
                <a:lnTo>
                  <a:pt x="128" y="228"/>
                </a:lnTo>
                <a:lnTo>
                  <a:pt x="127" y="228"/>
                </a:lnTo>
                <a:lnTo>
                  <a:pt x="127" y="229"/>
                </a:lnTo>
                <a:lnTo>
                  <a:pt x="127" y="229"/>
                </a:lnTo>
                <a:lnTo>
                  <a:pt x="130" y="229"/>
                </a:lnTo>
                <a:lnTo>
                  <a:pt x="130" y="229"/>
                </a:lnTo>
                <a:close/>
                <a:moveTo>
                  <a:pt x="124" y="242"/>
                </a:moveTo>
                <a:lnTo>
                  <a:pt x="124" y="242"/>
                </a:lnTo>
                <a:lnTo>
                  <a:pt x="125" y="240"/>
                </a:lnTo>
                <a:lnTo>
                  <a:pt x="125" y="240"/>
                </a:lnTo>
                <a:lnTo>
                  <a:pt x="125" y="239"/>
                </a:lnTo>
                <a:lnTo>
                  <a:pt x="125" y="235"/>
                </a:lnTo>
                <a:lnTo>
                  <a:pt x="125" y="235"/>
                </a:lnTo>
                <a:lnTo>
                  <a:pt x="124" y="242"/>
                </a:lnTo>
                <a:lnTo>
                  <a:pt x="124" y="242"/>
                </a:lnTo>
                <a:close/>
                <a:moveTo>
                  <a:pt x="299" y="322"/>
                </a:moveTo>
                <a:lnTo>
                  <a:pt x="299" y="322"/>
                </a:lnTo>
                <a:lnTo>
                  <a:pt x="297" y="322"/>
                </a:lnTo>
                <a:lnTo>
                  <a:pt x="295" y="324"/>
                </a:lnTo>
                <a:lnTo>
                  <a:pt x="295" y="324"/>
                </a:lnTo>
                <a:lnTo>
                  <a:pt x="297" y="327"/>
                </a:lnTo>
                <a:lnTo>
                  <a:pt x="297" y="327"/>
                </a:lnTo>
                <a:lnTo>
                  <a:pt x="297" y="324"/>
                </a:lnTo>
                <a:lnTo>
                  <a:pt x="299" y="322"/>
                </a:lnTo>
                <a:lnTo>
                  <a:pt x="299" y="322"/>
                </a:lnTo>
                <a:close/>
                <a:moveTo>
                  <a:pt x="11" y="78"/>
                </a:moveTo>
                <a:lnTo>
                  <a:pt x="11" y="78"/>
                </a:lnTo>
                <a:lnTo>
                  <a:pt x="10" y="70"/>
                </a:lnTo>
                <a:lnTo>
                  <a:pt x="10" y="70"/>
                </a:lnTo>
                <a:lnTo>
                  <a:pt x="10" y="75"/>
                </a:lnTo>
                <a:lnTo>
                  <a:pt x="10" y="75"/>
                </a:lnTo>
                <a:lnTo>
                  <a:pt x="10" y="76"/>
                </a:lnTo>
                <a:lnTo>
                  <a:pt x="11" y="78"/>
                </a:lnTo>
                <a:lnTo>
                  <a:pt x="11" y="78"/>
                </a:lnTo>
                <a:close/>
                <a:moveTo>
                  <a:pt x="267" y="259"/>
                </a:moveTo>
                <a:lnTo>
                  <a:pt x="267" y="259"/>
                </a:lnTo>
                <a:lnTo>
                  <a:pt x="267" y="259"/>
                </a:lnTo>
                <a:lnTo>
                  <a:pt x="267" y="259"/>
                </a:lnTo>
                <a:lnTo>
                  <a:pt x="272" y="259"/>
                </a:lnTo>
                <a:lnTo>
                  <a:pt x="272" y="259"/>
                </a:lnTo>
                <a:lnTo>
                  <a:pt x="272" y="256"/>
                </a:lnTo>
                <a:lnTo>
                  <a:pt x="272" y="256"/>
                </a:lnTo>
                <a:lnTo>
                  <a:pt x="267" y="259"/>
                </a:lnTo>
                <a:lnTo>
                  <a:pt x="267" y="259"/>
                </a:lnTo>
                <a:close/>
                <a:moveTo>
                  <a:pt x="291" y="218"/>
                </a:moveTo>
                <a:lnTo>
                  <a:pt x="291" y="218"/>
                </a:lnTo>
                <a:lnTo>
                  <a:pt x="289" y="220"/>
                </a:lnTo>
                <a:lnTo>
                  <a:pt x="291" y="221"/>
                </a:lnTo>
                <a:lnTo>
                  <a:pt x="291" y="221"/>
                </a:lnTo>
                <a:lnTo>
                  <a:pt x="292" y="221"/>
                </a:lnTo>
                <a:lnTo>
                  <a:pt x="292" y="221"/>
                </a:lnTo>
                <a:lnTo>
                  <a:pt x="291" y="218"/>
                </a:lnTo>
                <a:lnTo>
                  <a:pt x="291" y="218"/>
                </a:lnTo>
                <a:close/>
                <a:moveTo>
                  <a:pt x="297" y="272"/>
                </a:moveTo>
                <a:lnTo>
                  <a:pt x="297" y="272"/>
                </a:lnTo>
                <a:lnTo>
                  <a:pt x="295" y="272"/>
                </a:lnTo>
                <a:lnTo>
                  <a:pt x="295" y="273"/>
                </a:lnTo>
                <a:lnTo>
                  <a:pt x="295" y="273"/>
                </a:lnTo>
                <a:lnTo>
                  <a:pt x="295" y="275"/>
                </a:lnTo>
                <a:lnTo>
                  <a:pt x="295" y="275"/>
                </a:lnTo>
                <a:lnTo>
                  <a:pt x="297" y="273"/>
                </a:lnTo>
                <a:lnTo>
                  <a:pt x="297" y="272"/>
                </a:lnTo>
                <a:lnTo>
                  <a:pt x="297" y="272"/>
                </a:lnTo>
                <a:close/>
                <a:moveTo>
                  <a:pt x="87" y="22"/>
                </a:moveTo>
                <a:lnTo>
                  <a:pt x="87" y="22"/>
                </a:lnTo>
                <a:lnTo>
                  <a:pt x="89" y="24"/>
                </a:lnTo>
                <a:lnTo>
                  <a:pt x="92" y="22"/>
                </a:lnTo>
                <a:lnTo>
                  <a:pt x="92" y="22"/>
                </a:lnTo>
                <a:lnTo>
                  <a:pt x="87" y="22"/>
                </a:lnTo>
                <a:lnTo>
                  <a:pt x="87" y="22"/>
                </a:lnTo>
                <a:close/>
                <a:moveTo>
                  <a:pt x="136" y="207"/>
                </a:moveTo>
                <a:lnTo>
                  <a:pt x="136" y="207"/>
                </a:lnTo>
                <a:lnTo>
                  <a:pt x="133" y="205"/>
                </a:lnTo>
                <a:lnTo>
                  <a:pt x="133" y="205"/>
                </a:lnTo>
                <a:lnTo>
                  <a:pt x="133" y="207"/>
                </a:lnTo>
                <a:lnTo>
                  <a:pt x="133" y="207"/>
                </a:lnTo>
                <a:lnTo>
                  <a:pt x="136" y="207"/>
                </a:lnTo>
                <a:lnTo>
                  <a:pt x="136" y="207"/>
                </a:lnTo>
                <a:close/>
                <a:moveTo>
                  <a:pt x="141" y="204"/>
                </a:moveTo>
                <a:lnTo>
                  <a:pt x="141" y="204"/>
                </a:lnTo>
                <a:lnTo>
                  <a:pt x="144" y="202"/>
                </a:lnTo>
                <a:lnTo>
                  <a:pt x="144" y="202"/>
                </a:lnTo>
                <a:lnTo>
                  <a:pt x="144" y="202"/>
                </a:lnTo>
                <a:lnTo>
                  <a:pt x="144" y="202"/>
                </a:lnTo>
                <a:lnTo>
                  <a:pt x="141" y="202"/>
                </a:lnTo>
                <a:lnTo>
                  <a:pt x="141" y="202"/>
                </a:lnTo>
                <a:lnTo>
                  <a:pt x="141" y="204"/>
                </a:lnTo>
                <a:lnTo>
                  <a:pt x="141" y="204"/>
                </a:lnTo>
                <a:close/>
                <a:moveTo>
                  <a:pt x="278" y="264"/>
                </a:moveTo>
                <a:lnTo>
                  <a:pt x="278" y="264"/>
                </a:lnTo>
                <a:lnTo>
                  <a:pt x="277" y="262"/>
                </a:lnTo>
                <a:lnTo>
                  <a:pt x="277" y="262"/>
                </a:lnTo>
                <a:lnTo>
                  <a:pt x="275" y="262"/>
                </a:lnTo>
                <a:lnTo>
                  <a:pt x="275" y="262"/>
                </a:lnTo>
                <a:lnTo>
                  <a:pt x="275" y="264"/>
                </a:lnTo>
                <a:lnTo>
                  <a:pt x="275" y="264"/>
                </a:lnTo>
                <a:lnTo>
                  <a:pt x="277" y="264"/>
                </a:lnTo>
                <a:lnTo>
                  <a:pt x="277" y="264"/>
                </a:lnTo>
                <a:lnTo>
                  <a:pt x="278" y="264"/>
                </a:lnTo>
                <a:lnTo>
                  <a:pt x="278" y="264"/>
                </a:lnTo>
                <a:close/>
                <a:moveTo>
                  <a:pt x="310" y="273"/>
                </a:moveTo>
                <a:lnTo>
                  <a:pt x="310" y="273"/>
                </a:lnTo>
                <a:lnTo>
                  <a:pt x="311" y="269"/>
                </a:lnTo>
                <a:lnTo>
                  <a:pt x="311" y="269"/>
                </a:lnTo>
                <a:lnTo>
                  <a:pt x="310" y="270"/>
                </a:lnTo>
                <a:lnTo>
                  <a:pt x="310" y="273"/>
                </a:lnTo>
                <a:lnTo>
                  <a:pt x="310" y="273"/>
                </a:lnTo>
                <a:close/>
                <a:moveTo>
                  <a:pt x="357" y="284"/>
                </a:moveTo>
                <a:lnTo>
                  <a:pt x="357" y="284"/>
                </a:lnTo>
                <a:lnTo>
                  <a:pt x="359" y="284"/>
                </a:lnTo>
                <a:lnTo>
                  <a:pt x="359" y="284"/>
                </a:lnTo>
                <a:lnTo>
                  <a:pt x="354" y="281"/>
                </a:lnTo>
                <a:lnTo>
                  <a:pt x="354" y="281"/>
                </a:lnTo>
                <a:lnTo>
                  <a:pt x="357" y="284"/>
                </a:lnTo>
                <a:lnTo>
                  <a:pt x="357" y="284"/>
                </a:lnTo>
                <a:close/>
                <a:moveTo>
                  <a:pt x="316" y="289"/>
                </a:moveTo>
                <a:lnTo>
                  <a:pt x="316" y="289"/>
                </a:lnTo>
                <a:lnTo>
                  <a:pt x="316" y="289"/>
                </a:lnTo>
                <a:lnTo>
                  <a:pt x="318" y="291"/>
                </a:lnTo>
                <a:lnTo>
                  <a:pt x="318" y="291"/>
                </a:lnTo>
                <a:lnTo>
                  <a:pt x="319" y="291"/>
                </a:lnTo>
                <a:lnTo>
                  <a:pt x="319" y="291"/>
                </a:lnTo>
                <a:lnTo>
                  <a:pt x="319" y="289"/>
                </a:lnTo>
                <a:lnTo>
                  <a:pt x="319" y="289"/>
                </a:lnTo>
                <a:lnTo>
                  <a:pt x="316" y="289"/>
                </a:lnTo>
                <a:lnTo>
                  <a:pt x="316" y="289"/>
                </a:lnTo>
                <a:close/>
                <a:moveTo>
                  <a:pt x="142" y="216"/>
                </a:moveTo>
                <a:lnTo>
                  <a:pt x="142" y="216"/>
                </a:lnTo>
                <a:lnTo>
                  <a:pt x="142" y="216"/>
                </a:lnTo>
                <a:lnTo>
                  <a:pt x="142" y="216"/>
                </a:lnTo>
                <a:lnTo>
                  <a:pt x="142" y="213"/>
                </a:lnTo>
                <a:lnTo>
                  <a:pt x="142" y="213"/>
                </a:lnTo>
                <a:lnTo>
                  <a:pt x="142" y="215"/>
                </a:lnTo>
                <a:lnTo>
                  <a:pt x="142" y="216"/>
                </a:lnTo>
                <a:lnTo>
                  <a:pt x="142" y="216"/>
                </a:lnTo>
                <a:close/>
                <a:moveTo>
                  <a:pt x="177" y="5"/>
                </a:moveTo>
                <a:lnTo>
                  <a:pt x="177" y="5"/>
                </a:lnTo>
                <a:lnTo>
                  <a:pt x="177" y="5"/>
                </a:lnTo>
                <a:lnTo>
                  <a:pt x="177" y="5"/>
                </a:lnTo>
                <a:lnTo>
                  <a:pt x="180" y="5"/>
                </a:lnTo>
                <a:lnTo>
                  <a:pt x="180" y="5"/>
                </a:lnTo>
                <a:lnTo>
                  <a:pt x="177" y="5"/>
                </a:lnTo>
                <a:lnTo>
                  <a:pt x="177" y="5"/>
                </a:lnTo>
                <a:close/>
                <a:moveTo>
                  <a:pt x="136" y="226"/>
                </a:moveTo>
                <a:lnTo>
                  <a:pt x="136" y="226"/>
                </a:lnTo>
                <a:lnTo>
                  <a:pt x="138" y="224"/>
                </a:lnTo>
                <a:lnTo>
                  <a:pt x="138" y="223"/>
                </a:lnTo>
                <a:lnTo>
                  <a:pt x="138" y="223"/>
                </a:lnTo>
                <a:lnTo>
                  <a:pt x="136" y="224"/>
                </a:lnTo>
                <a:lnTo>
                  <a:pt x="136" y="226"/>
                </a:lnTo>
                <a:lnTo>
                  <a:pt x="136" y="226"/>
                </a:lnTo>
                <a:close/>
                <a:moveTo>
                  <a:pt x="275" y="254"/>
                </a:moveTo>
                <a:lnTo>
                  <a:pt x="275" y="254"/>
                </a:lnTo>
                <a:lnTo>
                  <a:pt x="275" y="254"/>
                </a:lnTo>
                <a:lnTo>
                  <a:pt x="275" y="254"/>
                </a:lnTo>
                <a:lnTo>
                  <a:pt x="275" y="257"/>
                </a:lnTo>
                <a:lnTo>
                  <a:pt x="275" y="257"/>
                </a:lnTo>
                <a:lnTo>
                  <a:pt x="275" y="257"/>
                </a:lnTo>
                <a:lnTo>
                  <a:pt x="277" y="257"/>
                </a:lnTo>
                <a:lnTo>
                  <a:pt x="277" y="257"/>
                </a:lnTo>
                <a:lnTo>
                  <a:pt x="275" y="254"/>
                </a:lnTo>
                <a:lnTo>
                  <a:pt x="275" y="254"/>
                </a:lnTo>
                <a:close/>
                <a:moveTo>
                  <a:pt x="297" y="269"/>
                </a:moveTo>
                <a:lnTo>
                  <a:pt x="297" y="269"/>
                </a:lnTo>
                <a:lnTo>
                  <a:pt x="297" y="269"/>
                </a:lnTo>
                <a:lnTo>
                  <a:pt x="297" y="269"/>
                </a:lnTo>
                <a:lnTo>
                  <a:pt x="299" y="267"/>
                </a:lnTo>
                <a:lnTo>
                  <a:pt x="299" y="265"/>
                </a:lnTo>
                <a:lnTo>
                  <a:pt x="299" y="265"/>
                </a:lnTo>
                <a:lnTo>
                  <a:pt x="297" y="269"/>
                </a:lnTo>
                <a:lnTo>
                  <a:pt x="297" y="269"/>
                </a:lnTo>
                <a:close/>
                <a:moveTo>
                  <a:pt x="190" y="5"/>
                </a:moveTo>
                <a:lnTo>
                  <a:pt x="190" y="5"/>
                </a:lnTo>
                <a:lnTo>
                  <a:pt x="190" y="5"/>
                </a:lnTo>
                <a:lnTo>
                  <a:pt x="190" y="5"/>
                </a:lnTo>
                <a:lnTo>
                  <a:pt x="187" y="5"/>
                </a:lnTo>
                <a:lnTo>
                  <a:pt x="187" y="5"/>
                </a:lnTo>
                <a:lnTo>
                  <a:pt x="187" y="5"/>
                </a:lnTo>
                <a:lnTo>
                  <a:pt x="187" y="5"/>
                </a:lnTo>
                <a:lnTo>
                  <a:pt x="190" y="5"/>
                </a:lnTo>
                <a:lnTo>
                  <a:pt x="190" y="5"/>
                </a:lnTo>
                <a:close/>
                <a:moveTo>
                  <a:pt x="120" y="224"/>
                </a:moveTo>
                <a:lnTo>
                  <a:pt x="120" y="224"/>
                </a:lnTo>
                <a:lnTo>
                  <a:pt x="120" y="220"/>
                </a:lnTo>
                <a:lnTo>
                  <a:pt x="120" y="220"/>
                </a:lnTo>
                <a:lnTo>
                  <a:pt x="119" y="221"/>
                </a:lnTo>
                <a:lnTo>
                  <a:pt x="120" y="224"/>
                </a:lnTo>
                <a:lnTo>
                  <a:pt x="120" y="224"/>
                </a:lnTo>
                <a:close/>
                <a:moveTo>
                  <a:pt x="75" y="19"/>
                </a:moveTo>
                <a:lnTo>
                  <a:pt x="75" y="19"/>
                </a:lnTo>
                <a:lnTo>
                  <a:pt x="75" y="19"/>
                </a:lnTo>
                <a:lnTo>
                  <a:pt x="75" y="19"/>
                </a:lnTo>
                <a:lnTo>
                  <a:pt x="73" y="19"/>
                </a:lnTo>
                <a:lnTo>
                  <a:pt x="71" y="19"/>
                </a:lnTo>
                <a:lnTo>
                  <a:pt x="71" y="19"/>
                </a:lnTo>
                <a:lnTo>
                  <a:pt x="75" y="19"/>
                </a:lnTo>
                <a:lnTo>
                  <a:pt x="75" y="19"/>
                </a:lnTo>
                <a:close/>
                <a:moveTo>
                  <a:pt x="297" y="218"/>
                </a:moveTo>
                <a:lnTo>
                  <a:pt x="297" y="218"/>
                </a:lnTo>
                <a:lnTo>
                  <a:pt x="297" y="218"/>
                </a:lnTo>
                <a:lnTo>
                  <a:pt x="297" y="218"/>
                </a:lnTo>
                <a:lnTo>
                  <a:pt x="299" y="218"/>
                </a:lnTo>
                <a:lnTo>
                  <a:pt x="299" y="218"/>
                </a:lnTo>
                <a:lnTo>
                  <a:pt x="297" y="218"/>
                </a:lnTo>
                <a:lnTo>
                  <a:pt x="297" y="218"/>
                </a:lnTo>
                <a:close/>
                <a:moveTo>
                  <a:pt x="360" y="291"/>
                </a:moveTo>
                <a:lnTo>
                  <a:pt x="360" y="291"/>
                </a:lnTo>
                <a:lnTo>
                  <a:pt x="360" y="291"/>
                </a:lnTo>
                <a:lnTo>
                  <a:pt x="359" y="292"/>
                </a:lnTo>
                <a:lnTo>
                  <a:pt x="359" y="292"/>
                </a:lnTo>
                <a:lnTo>
                  <a:pt x="360" y="291"/>
                </a:lnTo>
                <a:lnTo>
                  <a:pt x="360" y="291"/>
                </a:lnTo>
                <a:close/>
                <a:moveTo>
                  <a:pt x="64" y="21"/>
                </a:moveTo>
                <a:lnTo>
                  <a:pt x="64" y="21"/>
                </a:lnTo>
                <a:lnTo>
                  <a:pt x="62" y="19"/>
                </a:lnTo>
                <a:lnTo>
                  <a:pt x="62" y="19"/>
                </a:lnTo>
                <a:lnTo>
                  <a:pt x="62" y="19"/>
                </a:lnTo>
                <a:lnTo>
                  <a:pt x="64" y="21"/>
                </a:lnTo>
                <a:lnTo>
                  <a:pt x="64" y="21"/>
                </a:lnTo>
                <a:close/>
                <a:moveTo>
                  <a:pt x="124" y="218"/>
                </a:moveTo>
                <a:lnTo>
                  <a:pt x="124" y="218"/>
                </a:lnTo>
                <a:lnTo>
                  <a:pt x="124" y="218"/>
                </a:lnTo>
                <a:lnTo>
                  <a:pt x="124" y="218"/>
                </a:lnTo>
                <a:lnTo>
                  <a:pt x="124" y="218"/>
                </a:lnTo>
                <a:lnTo>
                  <a:pt x="124" y="216"/>
                </a:lnTo>
                <a:lnTo>
                  <a:pt x="124" y="216"/>
                </a:lnTo>
                <a:lnTo>
                  <a:pt x="124" y="218"/>
                </a:lnTo>
                <a:lnTo>
                  <a:pt x="124" y="218"/>
                </a:lnTo>
                <a:close/>
                <a:moveTo>
                  <a:pt x="286" y="272"/>
                </a:moveTo>
                <a:lnTo>
                  <a:pt x="286" y="272"/>
                </a:lnTo>
                <a:lnTo>
                  <a:pt x="286" y="270"/>
                </a:lnTo>
                <a:lnTo>
                  <a:pt x="286" y="270"/>
                </a:lnTo>
                <a:lnTo>
                  <a:pt x="286" y="270"/>
                </a:lnTo>
                <a:lnTo>
                  <a:pt x="286" y="270"/>
                </a:lnTo>
                <a:lnTo>
                  <a:pt x="286" y="270"/>
                </a:lnTo>
                <a:lnTo>
                  <a:pt x="286" y="270"/>
                </a:lnTo>
                <a:lnTo>
                  <a:pt x="286" y="272"/>
                </a:lnTo>
                <a:lnTo>
                  <a:pt x="286" y="272"/>
                </a:lnTo>
                <a:close/>
                <a:moveTo>
                  <a:pt x="168" y="26"/>
                </a:moveTo>
                <a:lnTo>
                  <a:pt x="168" y="26"/>
                </a:lnTo>
                <a:lnTo>
                  <a:pt x="168" y="26"/>
                </a:lnTo>
                <a:lnTo>
                  <a:pt x="168" y="26"/>
                </a:lnTo>
                <a:lnTo>
                  <a:pt x="166" y="26"/>
                </a:lnTo>
                <a:lnTo>
                  <a:pt x="166" y="26"/>
                </a:lnTo>
                <a:lnTo>
                  <a:pt x="166" y="26"/>
                </a:lnTo>
                <a:lnTo>
                  <a:pt x="166" y="26"/>
                </a:lnTo>
                <a:lnTo>
                  <a:pt x="168" y="26"/>
                </a:lnTo>
                <a:lnTo>
                  <a:pt x="168" y="26"/>
                </a:lnTo>
                <a:close/>
                <a:moveTo>
                  <a:pt x="120" y="232"/>
                </a:moveTo>
                <a:lnTo>
                  <a:pt x="120" y="232"/>
                </a:lnTo>
                <a:lnTo>
                  <a:pt x="120" y="232"/>
                </a:lnTo>
                <a:lnTo>
                  <a:pt x="119" y="231"/>
                </a:lnTo>
                <a:lnTo>
                  <a:pt x="119" y="231"/>
                </a:lnTo>
                <a:lnTo>
                  <a:pt x="120" y="232"/>
                </a:lnTo>
                <a:lnTo>
                  <a:pt x="120" y="232"/>
                </a:lnTo>
                <a:close/>
                <a:moveTo>
                  <a:pt x="67" y="19"/>
                </a:moveTo>
                <a:lnTo>
                  <a:pt x="67" y="19"/>
                </a:lnTo>
                <a:lnTo>
                  <a:pt x="68" y="19"/>
                </a:lnTo>
                <a:lnTo>
                  <a:pt x="68" y="19"/>
                </a:lnTo>
                <a:lnTo>
                  <a:pt x="67" y="19"/>
                </a:lnTo>
                <a:lnTo>
                  <a:pt x="67" y="19"/>
                </a:lnTo>
                <a:close/>
                <a:moveTo>
                  <a:pt x="153" y="22"/>
                </a:moveTo>
                <a:lnTo>
                  <a:pt x="153" y="22"/>
                </a:lnTo>
                <a:lnTo>
                  <a:pt x="155" y="22"/>
                </a:lnTo>
                <a:lnTo>
                  <a:pt x="155" y="22"/>
                </a:lnTo>
                <a:lnTo>
                  <a:pt x="153" y="21"/>
                </a:lnTo>
                <a:lnTo>
                  <a:pt x="153" y="21"/>
                </a:lnTo>
                <a:lnTo>
                  <a:pt x="153" y="21"/>
                </a:lnTo>
                <a:lnTo>
                  <a:pt x="153" y="21"/>
                </a:lnTo>
                <a:lnTo>
                  <a:pt x="153" y="22"/>
                </a:lnTo>
                <a:lnTo>
                  <a:pt x="153" y="22"/>
                </a:lnTo>
                <a:close/>
                <a:moveTo>
                  <a:pt x="130" y="213"/>
                </a:moveTo>
                <a:lnTo>
                  <a:pt x="130" y="213"/>
                </a:lnTo>
                <a:lnTo>
                  <a:pt x="130" y="212"/>
                </a:lnTo>
                <a:lnTo>
                  <a:pt x="130" y="212"/>
                </a:lnTo>
                <a:lnTo>
                  <a:pt x="128" y="213"/>
                </a:lnTo>
                <a:lnTo>
                  <a:pt x="130" y="213"/>
                </a:lnTo>
                <a:lnTo>
                  <a:pt x="130" y="213"/>
                </a:lnTo>
                <a:close/>
                <a:moveTo>
                  <a:pt x="329" y="272"/>
                </a:moveTo>
                <a:lnTo>
                  <a:pt x="329" y="272"/>
                </a:lnTo>
                <a:lnTo>
                  <a:pt x="329" y="272"/>
                </a:lnTo>
                <a:lnTo>
                  <a:pt x="329" y="272"/>
                </a:lnTo>
                <a:lnTo>
                  <a:pt x="329" y="270"/>
                </a:lnTo>
                <a:lnTo>
                  <a:pt x="329" y="270"/>
                </a:lnTo>
                <a:lnTo>
                  <a:pt x="329" y="270"/>
                </a:lnTo>
                <a:lnTo>
                  <a:pt x="329" y="270"/>
                </a:lnTo>
                <a:lnTo>
                  <a:pt x="329" y="272"/>
                </a:lnTo>
                <a:lnTo>
                  <a:pt x="329" y="272"/>
                </a:lnTo>
                <a:close/>
                <a:moveTo>
                  <a:pt x="340" y="275"/>
                </a:moveTo>
                <a:lnTo>
                  <a:pt x="340" y="275"/>
                </a:lnTo>
                <a:lnTo>
                  <a:pt x="340" y="273"/>
                </a:lnTo>
                <a:lnTo>
                  <a:pt x="340" y="273"/>
                </a:lnTo>
                <a:lnTo>
                  <a:pt x="338" y="273"/>
                </a:lnTo>
                <a:lnTo>
                  <a:pt x="338" y="273"/>
                </a:lnTo>
                <a:lnTo>
                  <a:pt x="338" y="273"/>
                </a:lnTo>
                <a:lnTo>
                  <a:pt x="338" y="273"/>
                </a:lnTo>
                <a:lnTo>
                  <a:pt x="340" y="275"/>
                </a:lnTo>
                <a:lnTo>
                  <a:pt x="340" y="275"/>
                </a:lnTo>
                <a:close/>
                <a:moveTo>
                  <a:pt x="288" y="264"/>
                </a:moveTo>
                <a:lnTo>
                  <a:pt x="288" y="264"/>
                </a:lnTo>
                <a:lnTo>
                  <a:pt x="288" y="264"/>
                </a:lnTo>
                <a:lnTo>
                  <a:pt x="288" y="264"/>
                </a:lnTo>
                <a:lnTo>
                  <a:pt x="286" y="264"/>
                </a:lnTo>
                <a:lnTo>
                  <a:pt x="286" y="264"/>
                </a:lnTo>
                <a:lnTo>
                  <a:pt x="286" y="264"/>
                </a:lnTo>
                <a:lnTo>
                  <a:pt x="286" y="264"/>
                </a:lnTo>
                <a:lnTo>
                  <a:pt x="288" y="264"/>
                </a:lnTo>
                <a:lnTo>
                  <a:pt x="288" y="26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4"/>
          <p:cNvSpPr>
            <a:spLocks noEditPoints="1"/>
          </p:cNvSpPr>
          <p:nvPr/>
        </p:nvSpPr>
        <p:spPr bwMode="auto">
          <a:xfrm>
            <a:off x="10162189" y="465541"/>
            <a:ext cx="879636" cy="929344"/>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5"/>
          <p:cNvSpPr>
            <a:spLocks/>
          </p:cNvSpPr>
          <p:nvPr/>
        </p:nvSpPr>
        <p:spPr bwMode="auto">
          <a:xfrm>
            <a:off x="10445314" y="1152824"/>
            <a:ext cx="92935" cy="140483"/>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6"/>
          <p:cNvSpPr>
            <a:spLocks/>
          </p:cNvSpPr>
          <p:nvPr/>
        </p:nvSpPr>
        <p:spPr bwMode="auto">
          <a:xfrm>
            <a:off x="10384798" y="1146341"/>
            <a:ext cx="77806" cy="136160"/>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7"/>
          <p:cNvSpPr>
            <a:spLocks/>
          </p:cNvSpPr>
          <p:nvPr/>
        </p:nvSpPr>
        <p:spPr bwMode="auto">
          <a:xfrm>
            <a:off x="10486379" y="1139856"/>
            <a:ext cx="60515" cy="88613"/>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8"/>
          <p:cNvSpPr>
            <a:spLocks/>
          </p:cNvSpPr>
          <p:nvPr/>
        </p:nvSpPr>
        <p:spPr bwMode="auto">
          <a:xfrm>
            <a:off x="10817051" y="822151"/>
            <a:ext cx="45387" cy="112386"/>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9"/>
          <p:cNvSpPr>
            <a:spLocks/>
          </p:cNvSpPr>
          <p:nvPr/>
        </p:nvSpPr>
        <p:spPr bwMode="auto">
          <a:xfrm>
            <a:off x="10516636" y="791893"/>
            <a:ext cx="21613" cy="71322"/>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50"/>
          <p:cNvSpPr>
            <a:spLocks/>
          </p:cNvSpPr>
          <p:nvPr/>
        </p:nvSpPr>
        <p:spPr bwMode="auto">
          <a:xfrm>
            <a:off x="10514474" y="867537"/>
            <a:ext cx="6484" cy="3458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51"/>
          <p:cNvSpPr>
            <a:spLocks noEditPoints="1"/>
          </p:cNvSpPr>
          <p:nvPr/>
        </p:nvSpPr>
        <p:spPr bwMode="auto">
          <a:xfrm>
            <a:off x="5284990" y="2406358"/>
            <a:ext cx="719702" cy="970409"/>
          </a:xfrm>
          <a:custGeom>
            <a:avLst/>
            <a:gdLst>
              <a:gd name="T0" fmla="*/ 137 w 333"/>
              <a:gd name="T1" fmla="*/ 421 h 449"/>
              <a:gd name="T2" fmla="*/ 104 w 333"/>
              <a:gd name="T3" fmla="*/ 55 h 449"/>
              <a:gd name="T4" fmla="*/ 270 w 333"/>
              <a:gd name="T5" fmla="*/ 276 h 449"/>
              <a:gd name="T6" fmla="*/ 115 w 333"/>
              <a:gd name="T7" fmla="*/ 154 h 449"/>
              <a:gd name="T8" fmla="*/ 118 w 333"/>
              <a:gd name="T9" fmla="*/ 49 h 449"/>
              <a:gd name="T10" fmla="*/ 325 w 333"/>
              <a:gd name="T11" fmla="*/ 195 h 449"/>
              <a:gd name="T12" fmla="*/ 268 w 333"/>
              <a:gd name="T13" fmla="*/ 131 h 449"/>
              <a:gd name="T14" fmla="*/ 155 w 333"/>
              <a:gd name="T15" fmla="*/ 397 h 449"/>
              <a:gd name="T16" fmla="*/ 210 w 333"/>
              <a:gd name="T17" fmla="*/ 255 h 449"/>
              <a:gd name="T18" fmla="*/ 3 w 333"/>
              <a:gd name="T19" fmla="*/ 205 h 449"/>
              <a:gd name="T20" fmla="*/ 300 w 333"/>
              <a:gd name="T21" fmla="*/ 121 h 449"/>
              <a:gd name="T22" fmla="*/ 68 w 333"/>
              <a:gd name="T23" fmla="*/ 342 h 449"/>
              <a:gd name="T24" fmla="*/ 136 w 333"/>
              <a:gd name="T25" fmla="*/ 69 h 449"/>
              <a:gd name="T26" fmla="*/ 128 w 333"/>
              <a:gd name="T27" fmla="*/ 374 h 449"/>
              <a:gd name="T28" fmla="*/ 279 w 333"/>
              <a:gd name="T29" fmla="*/ 186 h 449"/>
              <a:gd name="T30" fmla="*/ 96 w 333"/>
              <a:gd name="T31" fmla="*/ 162 h 449"/>
              <a:gd name="T32" fmla="*/ 32 w 333"/>
              <a:gd name="T33" fmla="*/ 224 h 449"/>
              <a:gd name="T34" fmla="*/ 178 w 333"/>
              <a:gd name="T35" fmla="*/ 317 h 449"/>
              <a:gd name="T36" fmla="*/ 95 w 333"/>
              <a:gd name="T37" fmla="*/ 129 h 449"/>
              <a:gd name="T38" fmla="*/ 147 w 333"/>
              <a:gd name="T39" fmla="*/ 83 h 449"/>
              <a:gd name="T40" fmla="*/ 241 w 333"/>
              <a:gd name="T41" fmla="*/ 104 h 449"/>
              <a:gd name="T42" fmla="*/ 82 w 333"/>
              <a:gd name="T43" fmla="*/ 380 h 449"/>
              <a:gd name="T44" fmla="*/ 241 w 333"/>
              <a:gd name="T45" fmla="*/ 277 h 449"/>
              <a:gd name="T46" fmla="*/ 96 w 333"/>
              <a:gd name="T47" fmla="*/ 295 h 449"/>
              <a:gd name="T48" fmla="*/ 150 w 333"/>
              <a:gd name="T49" fmla="*/ 322 h 449"/>
              <a:gd name="T50" fmla="*/ 248 w 333"/>
              <a:gd name="T51" fmla="*/ 140 h 449"/>
              <a:gd name="T52" fmla="*/ 308 w 333"/>
              <a:gd name="T53" fmla="*/ 105 h 449"/>
              <a:gd name="T54" fmla="*/ 96 w 333"/>
              <a:gd name="T55" fmla="*/ 101 h 449"/>
              <a:gd name="T56" fmla="*/ 192 w 333"/>
              <a:gd name="T57" fmla="*/ 266 h 449"/>
              <a:gd name="T58" fmla="*/ 101 w 333"/>
              <a:gd name="T59" fmla="*/ 375 h 449"/>
              <a:gd name="T60" fmla="*/ 226 w 333"/>
              <a:gd name="T61" fmla="*/ 257 h 449"/>
              <a:gd name="T62" fmla="*/ 90 w 333"/>
              <a:gd name="T63" fmla="*/ 389 h 449"/>
              <a:gd name="T64" fmla="*/ 92 w 333"/>
              <a:gd name="T65" fmla="*/ 315 h 449"/>
              <a:gd name="T66" fmla="*/ 63 w 333"/>
              <a:gd name="T67" fmla="*/ 82 h 449"/>
              <a:gd name="T68" fmla="*/ 49 w 333"/>
              <a:gd name="T69" fmla="*/ 169 h 449"/>
              <a:gd name="T70" fmla="*/ 112 w 333"/>
              <a:gd name="T71" fmla="*/ 382 h 449"/>
              <a:gd name="T72" fmla="*/ 76 w 333"/>
              <a:gd name="T73" fmla="*/ 317 h 449"/>
              <a:gd name="T74" fmla="*/ 252 w 333"/>
              <a:gd name="T75" fmla="*/ 262 h 449"/>
              <a:gd name="T76" fmla="*/ 133 w 333"/>
              <a:gd name="T77" fmla="*/ 322 h 449"/>
              <a:gd name="T78" fmla="*/ 265 w 333"/>
              <a:gd name="T79" fmla="*/ 164 h 449"/>
              <a:gd name="T80" fmla="*/ 192 w 333"/>
              <a:gd name="T81" fmla="*/ 236 h 449"/>
              <a:gd name="T82" fmla="*/ 47 w 333"/>
              <a:gd name="T83" fmla="*/ 221 h 449"/>
              <a:gd name="T84" fmla="*/ 237 w 333"/>
              <a:gd name="T85" fmla="*/ 91 h 449"/>
              <a:gd name="T86" fmla="*/ 274 w 333"/>
              <a:gd name="T87" fmla="*/ 254 h 449"/>
              <a:gd name="T88" fmla="*/ 213 w 333"/>
              <a:gd name="T89" fmla="*/ 323 h 449"/>
              <a:gd name="T90" fmla="*/ 301 w 333"/>
              <a:gd name="T91" fmla="*/ 199 h 449"/>
              <a:gd name="T92" fmla="*/ 77 w 333"/>
              <a:gd name="T93" fmla="*/ 71 h 449"/>
              <a:gd name="T94" fmla="*/ 79 w 333"/>
              <a:gd name="T95" fmla="*/ 251 h 449"/>
              <a:gd name="T96" fmla="*/ 219 w 333"/>
              <a:gd name="T97" fmla="*/ 315 h 449"/>
              <a:gd name="T98" fmla="*/ 256 w 333"/>
              <a:gd name="T99" fmla="*/ 274 h 449"/>
              <a:gd name="T100" fmla="*/ 63 w 333"/>
              <a:gd name="T101" fmla="*/ 307 h 449"/>
              <a:gd name="T102" fmla="*/ 293 w 333"/>
              <a:gd name="T103" fmla="*/ 229 h 449"/>
              <a:gd name="T104" fmla="*/ 284 w 333"/>
              <a:gd name="T105" fmla="*/ 255 h 449"/>
              <a:gd name="T106" fmla="*/ 233 w 333"/>
              <a:gd name="T107" fmla="*/ 314 h 449"/>
              <a:gd name="T108" fmla="*/ 114 w 333"/>
              <a:gd name="T109" fmla="*/ 74 h 449"/>
              <a:gd name="T110" fmla="*/ 117 w 333"/>
              <a:gd name="T111" fmla="*/ 326 h 449"/>
              <a:gd name="T112" fmla="*/ 279 w 333"/>
              <a:gd name="T113" fmla="*/ 236 h 449"/>
              <a:gd name="T114" fmla="*/ 98 w 333"/>
              <a:gd name="T115" fmla="*/ 262 h 449"/>
              <a:gd name="T116" fmla="*/ 95 w 333"/>
              <a:gd name="T117" fmla="*/ 318 h 449"/>
              <a:gd name="T118" fmla="*/ 281 w 333"/>
              <a:gd name="T119" fmla="*/ 227 h 449"/>
              <a:gd name="T120" fmla="*/ 106 w 333"/>
              <a:gd name="T121" fmla="*/ 74 h 449"/>
              <a:gd name="T122" fmla="*/ 235 w 333"/>
              <a:gd name="T123" fmla="*/ 281 h 449"/>
              <a:gd name="T124" fmla="*/ 121 w 333"/>
              <a:gd name="T125" fmla="*/ 4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449">
                <a:moveTo>
                  <a:pt x="219" y="69"/>
                </a:moveTo>
                <a:lnTo>
                  <a:pt x="219" y="69"/>
                </a:lnTo>
                <a:lnTo>
                  <a:pt x="224" y="61"/>
                </a:lnTo>
                <a:lnTo>
                  <a:pt x="224" y="61"/>
                </a:lnTo>
                <a:lnTo>
                  <a:pt x="226" y="57"/>
                </a:lnTo>
                <a:lnTo>
                  <a:pt x="226" y="57"/>
                </a:lnTo>
                <a:lnTo>
                  <a:pt x="232" y="46"/>
                </a:lnTo>
                <a:lnTo>
                  <a:pt x="240" y="36"/>
                </a:lnTo>
                <a:lnTo>
                  <a:pt x="240" y="36"/>
                </a:lnTo>
                <a:lnTo>
                  <a:pt x="246" y="28"/>
                </a:lnTo>
                <a:lnTo>
                  <a:pt x="252" y="22"/>
                </a:lnTo>
                <a:lnTo>
                  <a:pt x="252" y="22"/>
                </a:lnTo>
                <a:lnTo>
                  <a:pt x="260" y="16"/>
                </a:lnTo>
                <a:lnTo>
                  <a:pt x="260" y="16"/>
                </a:lnTo>
                <a:lnTo>
                  <a:pt x="267" y="12"/>
                </a:lnTo>
                <a:lnTo>
                  <a:pt x="267" y="12"/>
                </a:lnTo>
                <a:lnTo>
                  <a:pt x="281" y="6"/>
                </a:lnTo>
                <a:lnTo>
                  <a:pt x="295" y="1"/>
                </a:lnTo>
                <a:lnTo>
                  <a:pt x="295" y="1"/>
                </a:lnTo>
                <a:lnTo>
                  <a:pt x="304" y="0"/>
                </a:lnTo>
                <a:lnTo>
                  <a:pt x="304" y="0"/>
                </a:lnTo>
                <a:lnTo>
                  <a:pt x="308" y="0"/>
                </a:lnTo>
                <a:lnTo>
                  <a:pt x="308" y="1"/>
                </a:lnTo>
                <a:lnTo>
                  <a:pt x="308" y="1"/>
                </a:lnTo>
                <a:lnTo>
                  <a:pt x="309" y="3"/>
                </a:lnTo>
                <a:lnTo>
                  <a:pt x="309" y="3"/>
                </a:lnTo>
                <a:lnTo>
                  <a:pt x="311" y="8"/>
                </a:lnTo>
                <a:lnTo>
                  <a:pt x="311" y="8"/>
                </a:lnTo>
                <a:lnTo>
                  <a:pt x="312" y="9"/>
                </a:lnTo>
                <a:lnTo>
                  <a:pt x="312" y="9"/>
                </a:lnTo>
                <a:lnTo>
                  <a:pt x="312" y="11"/>
                </a:lnTo>
                <a:lnTo>
                  <a:pt x="311" y="12"/>
                </a:lnTo>
                <a:lnTo>
                  <a:pt x="311" y="12"/>
                </a:lnTo>
                <a:lnTo>
                  <a:pt x="309" y="12"/>
                </a:lnTo>
                <a:lnTo>
                  <a:pt x="309" y="12"/>
                </a:lnTo>
                <a:lnTo>
                  <a:pt x="303" y="12"/>
                </a:lnTo>
                <a:lnTo>
                  <a:pt x="303" y="12"/>
                </a:lnTo>
                <a:lnTo>
                  <a:pt x="297" y="12"/>
                </a:lnTo>
                <a:lnTo>
                  <a:pt x="289" y="14"/>
                </a:lnTo>
                <a:lnTo>
                  <a:pt x="289" y="14"/>
                </a:lnTo>
                <a:lnTo>
                  <a:pt x="274" y="20"/>
                </a:lnTo>
                <a:lnTo>
                  <a:pt x="274" y="20"/>
                </a:lnTo>
                <a:lnTo>
                  <a:pt x="267" y="25"/>
                </a:lnTo>
                <a:lnTo>
                  <a:pt x="259" y="31"/>
                </a:lnTo>
                <a:lnTo>
                  <a:pt x="259" y="31"/>
                </a:lnTo>
                <a:lnTo>
                  <a:pt x="251" y="38"/>
                </a:lnTo>
                <a:lnTo>
                  <a:pt x="245" y="46"/>
                </a:lnTo>
                <a:lnTo>
                  <a:pt x="245" y="46"/>
                </a:lnTo>
                <a:lnTo>
                  <a:pt x="235" y="61"/>
                </a:lnTo>
                <a:lnTo>
                  <a:pt x="235" y="61"/>
                </a:lnTo>
                <a:lnTo>
                  <a:pt x="235" y="63"/>
                </a:lnTo>
                <a:lnTo>
                  <a:pt x="235" y="63"/>
                </a:lnTo>
                <a:lnTo>
                  <a:pt x="233" y="66"/>
                </a:lnTo>
                <a:lnTo>
                  <a:pt x="233" y="66"/>
                </a:lnTo>
                <a:lnTo>
                  <a:pt x="232" y="66"/>
                </a:lnTo>
                <a:lnTo>
                  <a:pt x="232" y="66"/>
                </a:lnTo>
                <a:lnTo>
                  <a:pt x="230" y="71"/>
                </a:lnTo>
                <a:lnTo>
                  <a:pt x="230" y="71"/>
                </a:lnTo>
                <a:lnTo>
                  <a:pt x="230" y="76"/>
                </a:lnTo>
                <a:lnTo>
                  <a:pt x="230" y="76"/>
                </a:lnTo>
                <a:lnTo>
                  <a:pt x="230" y="76"/>
                </a:lnTo>
                <a:lnTo>
                  <a:pt x="230" y="76"/>
                </a:lnTo>
                <a:lnTo>
                  <a:pt x="259" y="76"/>
                </a:lnTo>
                <a:lnTo>
                  <a:pt x="259" y="76"/>
                </a:lnTo>
                <a:lnTo>
                  <a:pt x="270" y="77"/>
                </a:lnTo>
                <a:lnTo>
                  <a:pt x="270" y="77"/>
                </a:lnTo>
                <a:lnTo>
                  <a:pt x="276" y="79"/>
                </a:lnTo>
                <a:lnTo>
                  <a:pt x="281" y="82"/>
                </a:lnTo>
                <a:lnTo>
                  <a:pt x="281" y="82"/>
                </a:lnTo>
                <a:lnTo>
                  <a:pt x="287" y="85"/>
                </a:lnTo>
                <a:lnTo>
                  <a:pt x="287" y="85"/>
                </a:lnTo>
                <a:lnTo>
                  <a:pt x="300" y="91"/>
                </a:lnTo>
                <a:lnTo>
                  <a:pt x="300" y="91"/>
                </a:lnTo>
                <a:lnTo>
                  <a:pt x="308" y="98"/>
                </a:lnTo>
                <a:lnTo>
                  <a:pt x="312" y="104"/>
                </a:lnTo>
                <a:lnTo>
                  <a:pt x="312" y="104"/>
                </a:lnTo>
                <a:lnTo>
                  <a:pt x="319" y="112"/>
                </a:lnTo>
                <a:lnTo>
                  <a:pt x="323" y="121"/>
                </a:lnTo>
                <a:lnTo>
                  <a:pt x="323" y="121"/>
                </a:lnTo>
                <a:lnTo>
                  <a:pt x="327" y="128"/>
                </a:lnTo>
                <a:lnTo>
                  <a:pt x="330" y="135"/>
                </a:lnTo>
                <a:lnTo>
                  <a:pt x="330" y="135"/>
                </a:lnTo>
                <a:lnTo>
                  <a:pt x="331" y="146"/>
                </a:lnTo>
                <a:lnTo>
                  <a:pt x="333" y="159"/>
                </a:lnTo>
                <a:lnTo>
                  <a:pt x="333" y="159"/>
                </a:lnTo>
                <a:lnTo>
                  <a:pt x="333" y="181"/>
                </a:lnTo>
                <a:lnTo>
                  <a:pt x="333" y="181"/>
                </a:lnTo>
                <a:lnTo>
                  <a:pt x="331" y="195"/>
                </a:lnTo>
                <a:lnTo>
                  <a:pt x="331" y="195"/>
                </a:lnTo>
                <a:lnTo>
                  <a:pt x="330" y="206"/>
                </a:lnTo>
                <a:lnTo>
                  <a:pt x="327" y="216"/>
                </a:lnTo>
                <a:lnTo>
                  <a:pt x="327" y="216"/>
                </a:lnTo>
                <a:lnTo>
                  <a:pt x="323" y="225"/>
                </a:lnTo>
                <a:lnTo>
                  <a:pt x="323" y="225"/>
                </a:lnTo>
                <a:lnTo>
                  <a:pt x="317" y="240"/>
                </a:lnTo>
                <a:lnTo>
                  <a:pt x="317" y="240"/>
                </a:lnTo>
                <a:lnTo>
                  <a:pt x="314" y="246"/>
                </a:lnTo>
                <a:lnTo>
                  <a:pt x="314" y="246"/>
                </a:lnTo>
                <a:lnTo>
                  <a:pt x="300" y="266"/>
                </a:lnTo>
                <a:lnTo>
                  <a:pt x="300" y="266"/>
                </a:lnTo>
                <a:lnTo>
                  <a:pt x="290" y="277"/>
                </a:lnTo>
                <a:lnTo>
                  <a:pt x="290" y="277"/>
                </a:lnTo>
                <a:lnTo>
                  <a:pt x="281" y="288"/>
                </a:lnTo>
                <a:lnTo>
                  <a:pt x="281" y="288"/>
                </a:lnTo>
                <a:lnTo>
                  <a:pt x="271" y="299"/>
                </a:lnTo>
                <a:lnTo>
                  <a:pt x="271" y="299"/>
                </a:lnTo>
                <a:lnTo>
                  <a:pt x="260" y="312"/>
                </a:lnTo>
                <a:lnTo>
                  <a:pt x="248" y="325"/>
                </a:lnTo>
                <a:lnTo>
                  <a:pt x="248" y="325"/>
                </a:lnTo>
                <a:lnTo>
                  <a:pt x="229" y="341"/>
                </a:lnTo>
                <a:lnTo>
                  <a:pt x="229" y="341"/>
                </a:lnTo>
                <a:lnTo>
                  <a:pt x="207" y="361"/>
                </a:lnTo>
                <a:lnTo>
                  <a:pt x="207" y="361"/>
                </a:lnTo>
                <a:lnTo>
                  <a:pt x="196" y="369"/>
                </a:lnTo>
                <a:lnTo>
                  <a:pt x="196" y="369"/>
                </a:lnTo>
                <a:lnTo>
                  <a:pt x="181" y="380"/>
                </a:lnTo>
                <a:lnTo>
                  <a:pt x="181" y="380"/>
                </a:lnTo>
                <a:lnTo>
                  <a:pt x="166" y="393"/>
                </a:lnTo>
                <a:lnTo>
                  <a:pt x="166" y="393"/>
                </a:lnTo>
                <a:lnTo>
                  <a:pt x="156" y="400"/>
                </a:lnTo>
                <a:lnTo>
                  <a:pt x="147" y="410"/>
                </a:lnTo>
                <a:lnTo>
                  <a:pt x="147" y="410"/>
                </a:lnTo>
                <a:lnTo>
                  <a:pt x="137" y="421"/>
                </a:lnTo>
                <a:lnTo>
                  <a:pt x="137" y="421"/>
                </a:lnTo>
                <a:lnTo>
                  <a:pt x="128" y="430"/>
                </a:lnTo>
                <a:lnTo>
                  <a:pt x="121" y="443"/>
                </a:lnTo>
                <a:lnTo>
                  <a:pt x="121" y="443"/>
                </a:lnTo>
                <a:lnTo>
                  <a:pt x="121" y="443"/>
                </a:lnTo>
                <a:lnTo>
                  <a:pt x="121" y="443"/>
                </a:lnTo>
                <a:lnTo>
                  <a:pt x="121" y="443"/>
                </a:lnTo>
                <a:lnTo>
                  <a:pt x="121" y="443"/>
                </a:lnTo>
                <a:lnTo>
                  <a:pt x="120" y="448"/>
                </a:lnTo>
                <a:lnTo>
                  <a:pt x="120" y="448"/>
                </a:lnTo>
                <a:lnTo>
                  <a:pt x="117" y="449"/>
                </a:lnTo>
                <a:lnTo>
                  <a:pt x="114" y="449"/>
                </a:lnTo>
                <a:lnTo>
                  <a:pt x="114" y="449"/>
                </a:lnTo>
                <a:lnTo>
                  <a:pt x="112" y="448"/>
                </a:lnTo>
                <a:lnTo>
                  <a:pt x="112" y="445"/>
                </a:lnTo>
                <a:lnTo>
                  <a:pt x="112" y="445"/>
                </a:lnTo>
                <a:lnTo>
                  <a:pt x="112" y="445"/>
                </a:lnTo>
                <a:lnTo>
                  <a:pt x="112" y="445"/>
                </a:lnTo>
                <a:lnTo>
                  <a:pt x="109" y="437"/>
                </a:lnTo>
                <a:lnTo>
                  <a:pt x="109" y="437"/>
                </a:lnTo>
                <a:lnTo>
                  <a:pt x="107" y="437"/>
                </a:lnTo>
                <a:lnTo>
                  <a:pt x="107" y="437"/>
                </a:lnTo>
                <a:lnTo>
                  <a:pt x="106" y="437"/>
                </a:lnTo>
                <a:lnTo>
                  <a:pt x="104" y="435"/>
                </a:lnTo>
                <a:lnTo>
                  <a:pt x="104" y="435"/>
                </a:lnTo>
                <a:lnTo>
                  <a:pt x="103" y="429"/>
                </a:lnTo>
                <a:lnTo>
                  <a:pt x="103" y="429"/>
                </a:lnTo>
                <a:lnTo>
                  <a:pt x="99" y="423"/>
                </a:lnTo>
                <a:lnTo>
                  <a:pt x="98" y="418"/>
                </a:lnTo>
                <a:lnTo>
                  <a:pt x="98" y="418"/>
                </a:lnTo>
                <a:lnTo>
                  <a:pt x="84" y="399"/>
                </a:lnTo>
                <a:lnTo>
                  <a:pt x="84" y="399"/>
                </a:lnTo>
                <a:lnTo>
                  <a:pt x="73" y="385"/>
                </a:lnTo>
                <a:lnTo>
                  <a:pt x="73" y="385"/>
                </a:lnTo>
                <a:lnTo>
                  <a:pt x="73" y="383"/>
                </a:lnTo>
                <a:lnTo>
                  <a:pt x="73" y="383"/>
                </a:lnTo>
                <a:lnTo>
                  <a:pt x="69" y="382"/>
                </a:lnTo>
                <a:lnTo>
                  <a:pt x="69" y="382"/>
                </a:lnTo>
                <a:lnTo>
                  <a:pt x="66" y="375"/>
                </a:lnTo>
                <a:lnTo>
                  <a:pt x="66" y="375"/>
                </a:lnTo>
                <a:lnTo>
                  <a:pt x="65" y="372"/>
                </a:lnTo>
                <a:lnTo>
                  <a:pt x="65" y="372"/>
                </a:lnTo>
                <a:lnTo>
                  <a:pt x="58" y="361"/>
                </a:lnTo>
                <a:lnTo>
                  <a:pt x="58" y="361"/>
                </a:lnTo>
                <a:lnTo>
                  <a:pt x="46" y="342"/>
                </a:lnTo>
                <a:lnTo>
                  <a:pt x="46" y="342"/>
                </a:lnTo>
                <a:lnTo>
                  <a:pt x="39" y="329"/>
                </a:lnTo>
                <a:lnTo>
                  <a:pt x="33" y="317"/>
                </a:lnTo>
                <a:lnTo>
                  <a:pt x="33" y="317"/>
                </a:lnTo>
                <a:lnTo>
                  <a:pt x="30" y="309"/>
                </a:lnTo>
                <a:lnTo>
                  <a:pt x="30" y="309"/>
                </a:lnTo>
                <a:lnTo>
                  <a:pt x="24" y="296"/>
                </a:lnTo>
                <a:lnTo>
                  <a:pt x="24" y="296"/>
                </a:lnTo>
                <a:lnTo>
                  <a:pt x="14" y="271"/>
                </a:lnTo>
                <a:lnTo>
                  <a:pt x="14" y="271"/>
                </a:lnTo>
                <a:lnTo>
                  <a:pt x="8" y="254"/>
                </a:lnTo>
                <a:lnTo>
                  <a:pt x="8" y="254"/>
                </a:lnTo>
                <a:lnTo>
                  <a:pt x="5" y="244"/>
                </a:lnTo>
                <a:lnTo>
                  <a:pt x="3" y="236"/>
                </a:lnTo>
                <a:lnTo>
                  <a:pt x="3" y="236"/>
                </a:lnTo>
                <a:lnTo>
                  <a:pt x="2" y="208"/>
                </a:lnTo>
                <a:lnTo>
                  <a:pt x="2" y="208"/>
                </a:lnTo>
                <a:lnTo>
                  <a:pt x="0" y="194"/>
                </a:lnTo>
                <a:lnTo>
                  <a:pt x="2" y="181"/>
                </a:lnTo>
                <a:lnTo>
                  <a:pt x="2" y="181"/>
                </a:lnTo>
                <a:lnTo>
                  <a:pt x="5" y="159"/>
                </a:lnTo>
                <a:lnTo>
                  <a:pt x="5" y="159"/>
                </a:lnTo>
                <a:lnTo>
                  <a:pt x="8" y="146"/>
                </a:lnTo>
                <a:lnTo>
                  <a:pt x="11" y="135"/>
                </a:lnTo>
                <a:lnTo>
                  <a:pt x="16" y="124"/>
                </a:lnTo>
                <a:lnTo>
                  <a:pt x="22" y="113"/>
                </a:lnTo>
                <a:lnTo>
                  <a:pt x="22" y="113"/>
                </a:lnTo>
                <a:lnTo>
                  <a:pt x="28" y="102"/>
                </a:lnTo>
                <a:lnTo>
                  <a:pt x="28" y="102"/>
                </a:lnTo>
                <a:lnTo>
                  <a:pt x="36" y="91"/>
                </a:lnTo>
                <a:lnTo>
                  <a:pt x="44" y="82"/>
                </a:lnTo>
                <a:lnTo>
                  <a:pt x="44" y="82"/>
                </a:lnTo>
                <a:lnTo>
                  <a:pt x="60" y="68"/>
                </a:lnTo>
                <a:lnTo>
                  <a:pt x="60" y="68"/>
                </a:lnTo>
                <a:lnTo>
                  <a:pt x="71" y="60"/>
                </a:lnTo>
                <a:lnTo>
                  <a:pt x="84" y="53"/>
                </a:lnTo>
                <a:lnTo>
                  <a:pt x="84" y="53"/>
                </a:lnTo>
                <a:lnTo>
                  <a:pt x="95" y="49"/>
                </a:lnTo>
                <a:lnTo>
                  <a:pt x="106" y="44"/>
                </a:lnTo>
                <a:lnTo>
                  <a:pt x="106" y="44"/>
                </a:lnTo>
                <a:lnTo>
                  <a:pt x="126" y="41"/>
                </a:lnTo>
                <a:lnTo>
                  <a:pt x="126" y="41"/>
                </a:lnTo>
                <a:lnTo>
                  <a:pt x="139" y="41"/>
                </a:lnTo>
                <a:lnTo>
                  <a:pt x="139" y="41"/>
                </a:lnTo>
                <a:lnTo>
                  <a:pt x="156" y="42"/>
                </a:lnTo>
                <a:lnTo>
                  <a:pt x="156" y="42"/>
                </a:lnTo>
                <a:lnTo>
                  <a:pt x="174" y="44"/>
                </a:lnTo>
                <a:lnTo>
                  <a:pt x="181" y="46"/>
                </a:lnTo>
                <a:lnTo>
                  <a:pt x="189" y="50"/>
                </a:lnTo>
                <a:lnTo>
                  <a:pt x="189" y="50"/>
                </a:lnTo>
                <a:lnTo>
                  <a:pt x="199" y="55"/>
                </a:lnTo>
                <a:lnTo>
                  <a:pt x="199" y="55"/>
                </a:lnTo>
                <a:lnTo>
                  <a:pt x="207" y="60"/>
                </a:lnTo>
                <a:lnTo>
                  <a:pt x="207" y="60"/>
                </a:lnTo>
                <a:lnTo>
                  <a:pt x="211" y="63"/>
                </a:lnTo>
                <a:lnTo>
                  <a:pt x="216" y="68"/>
                </a:lnTo>
                <a:lnTo>
                  <a:pt x="216" y="68"/>
                </a:lnTo>
                <a:lnTo>
                  <a:pt x="219" y="69"/>
                </a:lnTo>
                <a:lnTo>
                  <a:pt x="219" y="69"/>
                </a:lnTo>
                <a:close/>
                <a:moveTo>
                  <a:pt x="196" y="241"/>
                </a:moveTo>
                <a:lnTo>
                  <a:pt x="196" y="241"/>
                </a:lnTo>
                <a:lnTo>
                  <a:pt x="196" y="238"/>
                </a:lnTo>
                <a:lnTo>
                  <a:pt x="196" y="238"/>
                </a:lnTo>
                <a:lnTo>
                  <a:pt x="196" y="238"/>
                </a:lnTo>
                <a:lnTo>
                  <a:pt x="196" y="238"/>
                </a:lnTo>
                <a:lnTo>
                  <a:pt x="196" y="238"/>
                </a:lnTo>
                <a:lnTo>
                  <a:pt x="196" y="241"/>
                </a:lnTo>
                <a:lnTo>
                  <a:pt x="196" y="241"/>
                </a:lnTo>
                <a:lnTo>
                  <a:pt x="196" y="244"/>
                </a:lnTo>
                <a:lnTo>
                  <a:pt x="196" y="244"/>
                </a:lnTo>
                <a:lnTo>
                  <a:pt x="196" y="244"/>
                </a:lnTo>
                <a:lnTo>
                  <a:pt x="196" y="241"/>
                </a:lnTo>
                <a:lnTo>
                  <a:pt x="196" y="241"/>
                </a:lnTo>
                <a:close/>
                <a:moveTo>
                  <a:pt x="95" y="58"/>
                </a:moveTo>
                <a:lnTo>
                  <a:pt x="95" y="58"/>
                </a:lnTo>
                <a:lnTo>
                  <a:pt x="96" y="58"/>
                </a:lnTo>
                <a:lnTo>
                  <a:pt x="96" y="58"/>
                </a:lnTo>
                <a:lnTo>
                  <a:pt x="104" y="55"/>
                </a:lnTo>
                <a:lnTo>
                  <a:pt x="104" y="55"/>
                </a:lnTo>
                <a:lnTo>
                  <a:pt x="104" y="55"/>
                </a:lnTo>
                <a:lnTo>
                  <a:pt x="104" y="55"/>
                </a:lnTo>
                <a:lnTo>
                  <a:pt x="104" y="55"/>
                </a:lnTo>
                <a:lnTo>
                  <a:pt x="104" y="55"/>
                </a:lnTo>
                <a:lnTo>
                  <a:pt x="98" y="57"/>
                </a:lnTo>
                <a:lnTo>
                  <a:pt x="98" y="57"/>
                </a:lnTo>
                <a:lnTo>
                  <a:pt x="96" y="57"/>
                </a:lnTo>
                <a:lnTo>
                  <a:pt x="96" y="57"/>
                </a:lnTo>
                <a:lnTo>
                  <a:pt x="95" y="58"/>
                </a:lnTo>
                <a:lnTo>
                  <a:pt x="95" y="58"/>
                </a:lnTo>
                <a:lnTo>
                  <a:pt x="93" y="60"/>
                </a:lnTo>
                <a:lnTo>
                  <a:pt x="93" y="60"/>
                </a:lnTo>
                <a:lnTo>
                  <a:pt x="87" y="63"/>
                </a:lnTo>
                <a:lnTo>
                  <a:pt x="87" y="63"/>
                </a:lnTo>
                <a:lnTo>
                  <a:pt x="87" y="63"/>
                </a:lnTo>
                <a:lnTo>
                  <a:pt x="87" y="63"/>
                </a:lnTo>
                <a:lnTo>
                  <a:pt x="87" y="63"/>
                </a:lnTo>
                <a:lnTo>
                  <a:pt x="87" y="63"/>
                </a:lnTo>
                <a:lnTo>
                  <a:pt x="95" y="60"/>
                </a:lnTo>
                <a:lnTo>
                  <a:pt x="95" y="60"/>
                </a:lnTo>
                <a:lnTo>
                  <a:pt x="95" y="58"/>
                </a:lnTo>
                <a:lnTo>
                  <a:pt x="95" y="58"/>
                </a:lnTo>
                <a:close/>
                <a:moveTo>
                  <a:pt x="232" y="105"/>
                </a:moveTo>
                <a:lnTo>
                  <a:pt x="232" y="105"/>
                </a:lnTo>
                <a:lnTo>
                  <a:pt x="232" y="105"/>
                </a:lnTo>
                <a:lnTo>
                  <a:pt x="232" y="105"/>
                </a:lnTo>
                <a:lnTo>
                  <a:pt x="235" y="102"/>
                </a:lnTo>
                <a:lnTo>
                  <a:pt x="235" y="102"/>
                </a:lnTo>
                <a:lnTo>
                  <a:pt x="237" y="101"/>
                </a:lnTo>
                <a:lnTo>
                  <a:pt x="238" y="99"/>
                </a:lnTo>
                <a:lnTo>
                  <a:pt x="238" y="99"/>
                </a:lnTo>
                <a:lnTo>
                  <a:pt x="237" y="99"/>
                </a:lnTo>
                <a:lnTo>
                  <a:pt x="237" y="99"/>
                </a:lnTo>
                <a:lnTo>
                  <a:pt x="232" y="105"/>
                </a:lnTo>
                <a:lnTo>
                  <a:pt x="232" y="105"/>
                </a:lnTo>
                <a:lnTo>
                  <a:pt x="232" y="105"/>
                </a:lnTo>
                <a:lnTo>
                  <a:pt x="232" y="105"/>
                </a:lnTo>
                <a:lnTo>
                  <a:pt x="230" y="105"/>
                </a:lnTo>
                <a:lnTo>
                  <a:pt x="230" y="105"/>
                </a:lnTo>
                <a:lnTo>
                  <a:pt x="230" y="105"/>
                </a:lnTo>
                <a:lnTo>
                  <a:pt x="230" y="105"/>
                </a:lnTo>
                <a:lnTo>
                  <a:pt x="232" y="105"/>
                </a:lnTo>
                <a:lnTo>
                  <a:pt x="232" y="105"/>
                </a:lnTo>
                <a:close/>
                <a:moveTo>
                  <a:pt x="117" y="46"/>
                </a:moveTo>
                <a:lnTo>
                  <a:pt x="117" y="46"/>
                </a:lnTo>
                <a:lnTo>
                  <a:pt x="118" y="46"/>
                </a:lnTo>
                <a:lnTo>
                  <a:pt x="118" y="46"/>
                </a:lnTo>
                <a:lnTo>
                  <a:pt x="129" y="44"/>
                </a:lnTo>
                <a:lnTo>
                  <a:pt x="129" y="44"/>
                </a:lnTo>
                <a:lnTo>
                  <a:pt x="151" y="44"/>
                </a:lnTo>
                <a:lnTo>
                  <a:pt x="151" y="44"/>
                </a:lnTo>
                <a:lnTo>
                  <a:pt x="156" y="44"/>
                </a:lnTo>
                <a:lnTo>
                  <a:pt x="156" y="44"/>
                </a:lnTo>
                <a:lnTo>
                  <a:pt x="151" y="44"/>
                </a:lnTo>
                <a:lnTo>
                  <a:pt x="151" y="44"/>
                </a:lnTo>
                <a:lnTo>
                  <a:pt x="133" y="44"/>
                </a:lnTo>
                <a:lnTo>
                  <a:pt x="133" y="44"/>
                </a:lnTo>
                <a:lnTo>
                  <a:pt x="117" y="46"/>
                </a:lnTo>
                <a:lnTo>
                  <a:pt x="117" y="46"/>
                </a:lnTo>
                <a:lnTo>
                  <a:pt x="117" y="46"/>
                </a:lnTo>
                <a:lnTo>
                  <a:pt x="117" y="46"/>
                </a:lnTo>
                <a:lnTo>
                  <a:pt x="115" y="46"/>
                </a:lnTo>
                <a:lnTo>
                  <a:pt x="115" y="46"/>
                </a:lnTo>
                <a:lnTo>
                  <a:pt x="115" y="46"/>
                </a:lnTo>
                <a:lnTo>
                  <a:pt x="115" y="46"/>
                </a:lnTo>
                <a:lnTo>
                  <a:pt x="117" y="46"/>
                </a:lnTo>
                <a:lnTo>
                  <a:pt x="117" y="46"/>
                </a:lnTo>
                <a:close/>
                <a:moveTo>
                  <a:pt x="186" y="364"/>
                </a:moveTo>
                <a:lnTo>
                  <a:pt x="186" y="364"/>
                </a:lnTo>
                <a:lnTo>
                  <a:pt x="186" y="364"/>
                </a:lnTo>
                <a:lnTo>
                  <a:pt x="186" y="364"/>
                </a:lnTo>
                <a:lnTo>
                  <a:pt x="194" y="359"/>
                </a:lnTo>
                <a:lnTo>
                  <a:pt x="200" y="353"/>
                </a:lnTo>
                <a:lnTo>
                  <a:pt x="200" y="353"/>
                </a:lnTo>
                <a:lnTo>
                  <a:pt x="204" y="350"/>
                </a:lnTo>
                <a:lnTo>
                  <a:pt x="204" y="350"/>
                </a:lnTo>
                <a:lnTo>
                  <a:pt x="202" y="350"/>
                </a:lnTo>
                <a:lnTo>
                  <a:pt x="202" y="350"/>
                </a:lnTo>
                <a:lnTo>
                  <a:pt x="186" y="364"/>
                </a:lnTo>
                <a:lnTo>
                  <a:pt x="186" y="364"/>
                </a:lnTo>
                <a:lnTo>
                  <a:pt x="186" y="364"/>
                </a:lnTo>
                <a:lnTo>
                  <a:pt x="186" y="364"/>
                </a:lnTo>
                <a:lnTo>
                  <a:pt x="186" y="366"/>
                </a:lnTo>
                <a:lnTo>
                  <a:pt x="186" y="366"/>
                </a:lnTo>
                <a:lnTo>
                  <a:pt x="186" y="366"/>
                </a:lnTo>
                <a:lnTo>
                  <a:pt x="186" y="366"/>
                </a:lnTo>
                <a:lnTo>
                  <a:pt x="186" y="364"/>
                </a:lnTo>
                <a:lnTo>
                  <a:pt x="186" y="364"/>
                </a:lnTo>
                <a:close/>
                <a:moveTo>
                  <a:pt x="265" y="287"/>
                </a:moveTo>
                <a:lnTo>
                  <a:pt x="265" y="287"/>
                </a:lnTo>
                <a:lnTo>
                  <a:pt x="263" y="287"/>
                </a:lnTo>
                <a:lnTo>
                  <a:pt x="263" y="287"/>
                </a:lnTo>
                <a:lnTo>
                  <a:pt x="262" y="287"/>
                </a:lnTo>
                <a:lnTo>
                  <a:pt x="260" y="287"/>
                </a:lnTo>
                <a:lnTo>
                  <a:pt x="260" y="287"/>
                </a:lnTo>
                <a:lnTo>
                  <a:pt x="260" y="287"/>
                </a:lnTo>
                <a:lnTo>
                  <a:pt x="260" y="287"/>
                </a:lnTo>
                <a:lnTo>
                  <a:pt x="259" y="287"/>
                </a:lnTo>
                <a:lnTo>
                  <a:pt x="257" y="285"/>
                </a:lnTo>
                <a:lnTo>
                  <a:pt x="257" y="285"/>
                </a:lnTo>
                <a:lnTo>
                  <a:pt x="256" y="284"/>
                </a:lnTo>
                <a:lnTo>
                  <a:pt x="256" y="284"/>
                </a:lnTo>
                <a:lnTo>
                  <a:pt x="251" y="290"/>
                </a:lnTo>
                <a:lnTo>
                  <a:pt x="251" y="290"/>
                </a:lnTo>
                <a:lnTo>
                  <a:pt x="249" y="292"/>
                </a:lnTo>
                <a:lnTo>
                  <a:pt x="249" y="292"/>
                </a:lnTo>
                <a:lnTo>
                  <a:pt x="249" y="299"/>
                </a:lnTo>
                <a:lnTo>
                  <a:pt x="249" y="299"/>
                </a:lnTo>
                <a:lnTo>
                  <a:pt x="249" y="301"/>
                </a:lnTo>
                <a:lnTo>
                  <a:pt x="249" y="301"/>
                </a:lnTo>
                <a:lnTo>
                  <a:pt x="251" y="301"/>
                </a:lnTo>
                <a:lnTo>
                  <a:pt x="251" y="301"/>
                </a:lnTo>
                <a:lnTo>
                  <a:pt x="263" y="287"/>
                </a:lnTo>
                <a:lnTo>
                  <a:pt x="263" y="287"/>
                </a:lnTo>
                <a:lnTo>
                  <a:pt x="265" y="287"/>
                </a:lnTo>
                <a:lnTo>
                  <a:pt x="265" y="287"/>
                </a:lnTo>
                <a:lnTo>
                  <a:pt x="267" y="285"/>
                </a:lnTo>
                <a:lnTo>
                  <a:pt x="267" y="285"/>
                </a:lnTo>
                <a:lnTo>
                  <a:pt x="270" y="282"/>
                </a:lnTo>
                <a:lnTo>
                  <a:pt x="271" y="279"/>
                </a:lnTo>
                <a:lnTo>
                  <a:pt x="271" y="279"/>
                </a:lnTo>
                <a:lnTo>
                  <a:pt x="271" y="279"/>
                </a:lnTo>
                <a:lnTo>
                  <a:pt x="271" y="279"/>
                </a:lnTo>
                <a:lnTo>
                  <a:pt x="271" y="277"/>
                </a:lnTo>
                <a:lnTo>
                  <a:pt x="270" y="276"/>
                </a:lnTo>
                <a:lnTo>
                  <a:pt x="270" y="276"/>
                </a:lnTo>
                <a:lnTo>
                  <a:pt x="268" y="282"/>
                </a:lnTo>
                <a:lnTo>
                  <a:pt x="265" y="287"/>
                </a:lnTo>
                <a:lnTo>
                  <a:pt x="265" y="287"/>
                </a:lnTo>
                <a:close/>
                <a:moveTo>
                  <a:pt x="121" y="304"/>
                </a:moveTo>
                <a:lnTo>
                  <a:pt x="121" y="304"/>
                </a:lnTo>
                <a:lnTo>
                  <a:pt x="125" y="304"/>
                </a:lnTo>
                <a:lnTo>
                  <a:pt x="125" y="304"/>
                </a:lnTo>
                <a:lnTo>
                  <a:pt x="158" y="304"/>
                </a:lnTo>
                <a:lnTo>
                  <a:pt x="158" y="304"/>
                </a:lnTo>
                <a:lnTo>
                  <a:pt x="172" y="304"/>
                </a:lnTo>
                <a:lnTo>
                  <a:pt x="172" y="304"/>
                </a:lnTo>
                <a:lnTo>
                  <a:pt x="178" y="303"/>
                </a:lnTo>
                <a:lnTo>
                  <a:pt x="186" y="299"/>
                </a:lnTo>
                <a:lnTo>
                  <a:pt x="186" y="299"/>
                </a:lnTo>
                <a:lnTo>
                  <a:pt x="188" y="298"/>
                </a:lnTo>
                <a:lnTo>
                  <a:pt x="188" y="298"/>
                </a:lnTo>
                <a:lnTo>
                  <a:pt x="188" y="290"/>
                </a:lnTo>
                <a:lnTo>
                  <a:pt x="188" y="290"/>
                </a:lnTo>
                <a:lnTo>
                  <a:pt x="188" y="270"/>
                </a:lnTo>
                <a:lnTo>
                  <a:pt x="188" y="270"/>
                </a:lnTo>
                <a:lnTo>
                  <a:pt x="186" y="246"/>
                </a:lnTo>
                <a:lnTo>
                  <a:pt x="186" y="246"/>
                </a:lnTo>
                <a:lnTo>
                  <a:pt x="186" y="238"/>
                </a:lnTo>
                <a:lnTo>
                  <a:pt x="186" y="238"/>
                </a:lnTo>
                <a:lnTo>
                  <a:pt x="186" y="232"/>
                </a:lnTo>
                <a:lnTo>
                  <a:pt x="186" y="232"/>
                </a:lnTo>
                <a:lnTo>
                  <a:pt x="185" y="230"/>
                </a:lnTo>
                <a:lnTo>
                  <a:pt x="185" y="230"/>
                </a:lnTo>
                <a:lnTo>
                  <a:pt x="183" y="229"/>
                </a:lnTo>
                <a:lnTo>
                  <a:pt x="183" y="225"/>
                </a:lnTo>
                <a:lnTo>
                  <a:pt x="183" y="225"/>
                </a:lnTo>
                <a:lnTo>
                  <a:pt x="185" y="225"/>
                </a:lnTo>
                <a:lnTo>
                  <a:pt x="185" y="225"/>
                </a:lnTo>
                <a:lnTo>
                  <a:pt x="186" y="225"/>
                </a:lnTo>
                <a:lnTo>
                  <a:pt x="186" y="225"/>
                </a:lnTo>
                <a:lnTo>
                  <a:pt x="188" y="224"/>
                </a:lnTo>
                <a:lnTo>
                  <a:pt x="191" y="224"/>
                </a:lnTo>
                <a:lnTo>
                  <a:pt x="191" y="224"/>
                </a:lnTo>
                <a:lnTo>
                  <a:pt x="204" y="224"/>
                </a:lnTo>
                <a:lnTo>
                  <a:pt x="204" y="224"/>
                </a:lnTo>
                <a:lnTo>
                  <a:pt x="230" y="224"/>
                </a:lnTo>
                <a:lnTo>
                  <a:pt x="230" y="224"/>
                </a:lnTo>
                <a:lnTo>
                  <a:pt x="254" y="222"/>
                </a:lnTo>
                <a:lnTo>
                  <a:pt x="254" y="222"/>
                </a:lnTo>
                <a:lnTo>
                  <a:pt x="256" y="222"/>
                </a:lnTo>
                <a:lnTo>
                  <a:pt x="256" y="222"/>
                </a:lnTo>
                <a:lnTo>
                  <a:pt x="257" y="221"/>
                </a:lnTo>
                <a:lnTo>
                  <a:pt x="259" y="219"/>
                </a:lnTo>
                <a:lnTo>
                  <a:pt x="259" y="219"/>
                </a:lnTo>
                <a:lnTo>
                  <a:pt x="259" y="219"/>
                </a:lnTo>
                <a:lnTo>
                  <a:pt x="259" y="219"/>
                </a:lnTo>
                <a:lnTo>
                  <a:pt x="257" y="208"/>
                </a:lnTo>
                <a:lnTo>
                  <a:pt x="257" y="208"/>
                </a:lnTo>
                <a:lnTo>
                  <a:pt x="257" y="195"/>
                </a:lnTo>
                <a:lnTo>
                  <a:pt x="257" y="195"/>
                </a:lnTo>
                <a:lnTo>
                  <a:pt x="256" y="180"/>
                </a:lnTo>
                <a:lnTo>
                  <a:pt x="256" y="180"/>
                </a:lnTo>
                <a:lnTo>
                  <a:pt x="256" y="169"/>
                </a:lnTo>
                <a:lnTo>
                  <a:pt x="256" y="169"/>
                </a:lnTo>
                <a:lnTo>
                  <a:pt x="256" y="167"/>
                </a:lnTo>
                <a:lnTo>
                  <a:pt x="254" y="165"/>
                </a:lnTo>
                <a:lnTo>
                  <a:pt x="254" y="165"/>
                </a:lnTo>
                <a:lnTo>
                  <a:pt x="254" y="165"/>
                </a:lnTo>
                <a:lnTo>
                  <a:pt x="254" y="165"/>
                </a:lnTo>
                <a:lnTo>
                  <a:pt x="252" y="165"/>
                </a:lnTo>
                <a:lnTo>
                  <a:pt x="252" y="165"/>
                </a:lnTo>
                <a:lnTo>
                  <a:pt x="246" y="165"/>
                </a:lnTo>
                <a:lnTo>
                  <a:pt x="246" y="165"/>
                </a:lnTo>
                <a:lnTo>
                  <a:pt x="222" y="165"/>
                </a:lnTo>
                <a:lnTo>
                  <a:pt x="222" y="165"/>
                </a:lnTo>
                <a:lnTo>
                  <a:pt x="208" y="167"/>
                </a:lnTo>
                <a:lnTo>
                  <a:pt x="208" y="167"/>
                </a:lnTo>
                <a:lnTo>
                  <a:pt x="189" y="167"/>
                </a:lnTo>
                <a:lnTo>
                  <a:pt x="189" y="167"/>
                </a:lnTo>
                <a:lnTo>
                  <a:pt x="185" y="167"/>
                </a:lnTo>
                <a:lnTo>
                  <a:pt x="185" y="167"/>
                </a:lnTo>
                <a:lnTo>
                  <a:pt x="183" y="169"/>
                </a:lnTo>
                <a:lnTo>
                  <a:pt x="181" y="169"/>
                </a:lnTo>
                <a:lnTo>
                  <a:pt x="181" y="169"/>
                </a:lnTo>
                <a:lnTo>
                  <a:pt x="181" y="170"/>
                </a:lnTo>
                <a:lnTo>
                  <a:pt x="180" y="172"/>
                </a:lnTo>
                <a:lnTo>
                  <a:pt x="180" y="172"/>
                </a:lnTo>
                <a:lnTo>
                  <a:pt x="178" y="170"/>
                </a:lnTo>
                <a:lnTo>
                  <a:pt x="177" y="170"/>
                </a:lnTo>
                <a:lnTo>
                  <a:pt x="177" y="170"/>
                </a:lnTo>
                <a:lnTo>
                  <a:pt x="177" y="169"/>
                </a:lnTo>
                <a:lnTo>
                  <a:pt x="177" y="167"/>
                </a:lnTo>
                <a:lnTo>
                  <a:pt x="177" y="167"/>
                </a:lnTo>
                <a:lnTo>
                  <a:pt x="178" y="165"/>
                </a:lnTo>
                <a:lnTo>
                  <a:pt x="178" y="165"/>
                </a:lnTo>
                <a:lnTo>
                  <a:pt x="177" y="165"/>
                </a:lnTo>
                <a:lnTo>
                  <a:pt x="177" y="165"/>
                </a:lnTo>
                <a:lnTo>
                  <a:pt x="175" y="162"/>
                </a:lnTo>
                <a:lnTo>
                  <a:pt x="177" y="159"/>
                </a:lnTo>
                <a:lnTo>
                  <a:pt x="177" y="159"/>
                </a:lnTo>
                <a:lnTo>
                  <a:pt x="178" y="158"/>
                </a:lnTo>
                <a:lnTo>
                  <a:pt x="178" y="158"/>
                </a:lnTo>
                <a:lnTo>
                  <a:pt x="177" y="153"/>
                </a:lnTo>
                <a:lnTo>
                  <a:pt x="177" y="153"/>
                </a:lnTo>
                <a:lnTo>
                  <a:pt x="177" y="105"/>
                </a:lnTo>
                <a:lnTo>
                  <a:pt x="177" y="105"/>
                </a:lnTo>
                <a:lnTo>
                  <a:pt x="177" y="104"/>
                </a:lnTo>
                <a:lnTo>
                  <a:pt x="177" y="104"/>
                </a:lnTo>
                <a:lnTo>
                  <a:pt x="177" y="104"/>
                </a:lnTo>
                <a:lnTo>
                  <a:pt x="175" y="102"/>
                </a:lnTo>
                <a:lnTo>
                  <a:pt x="175" y="102"/>
                </a:lnTo>
                <a:lnTo>
                  <a:pt x="175" y="102"/>
                </a:lnTo>
                <a:lnTo>
                  <a:pt x="175" y="102"/>
                </a:lnTo>
                <a:lnTo>
                  <a:pt x="164" y="104"/>
                </a:lnTo>
                <a:lnTo>
                  <a:pt x="164" y="104"/>
                </a:lnTo>
                <a:lnTo>
                  <a:pt x="117" y="104"/>
                </a:lnTo>
                <a:lnTo>
                  <a:pt x="117" y="104"/>
                </a:lnTo>
                <a:lnTo>
                  <a:pt x="115" y="104"/>
                </a:lnTo>
                <a:lnTo>
                  <a:pt x="115" y="104"/>
                </a:lnTo>
                <a:lnTo>
                  <a:pt x="114" y="104"/>
                </a:lnTo>
                <a:lnTo>
                  <a:pt x="114" y="105"/>
                </a:lnTo>
                <a:lnTo>
                  <a:pt x="114" y="105"/>
                </a:lnTo>
                <a:lnTo>
                  <a:pt x="114" y="110"/>
                </a:lnTo>
                <a:lnTo>
                  <a:pt x="114" y="110"/>
                </a:lnTo>
                <a:lnTo>
                  <a:pt x="114" y="139"/>
                </a:lnTo>
                <a:lnTo>
                  <a:pt x="114" y="139"/>
                </a:lnTo>
                <a:lnTo>
                  <a:pt x="115" y="154"/>
                </a:lnTo>
                <a:lnTo>
                  <a:pt x="115" y="154"/>
                </a:lnTo>
                <a:lnTo>
                  <a:pt x="115" y="165"/>
                </a:lnTo>
                <a:lnTo>
                  <a:pt x="115" y="165"/>
                </a:lnTo>
                <a:lnTo>
                  <a:pt x="115" y="167"/>
                </a:lnTo>
                <a:lnTo>
                  <a:pt x="115" y="167"/>
                </a:lnTo>
                <a:lnTo>
                  <a:pt x="115" y="170"/>
                </a:lnTo>
                <a:lnTo>
                  <a:pt x="115" y="170"/>
                </a:lnTo>
                <a:lnTo>
                  <a:pt x="114" y="172"/>
                </a:lnTo>
                <a:lnTo>
                  <a:pt x="114" y="172"/>
                </a:lnTo>
                <a:lnTo>
                  <a:pt x="112" y="172"/>
                </a:lnTo>
                <a:lnTo>
                  <a:pt x="110" y="172"/>
                </a:lnTo>
                <a:lnTo>
                  <a:pt x="110" y="172"/>
                </a:lnTo>
                <a:lnTo>
                  <a:pt x="110" y="172"/>
                </a:lnTo>
                <a:lnTo>
                  <a:pt x="110" y="172"/>
                </a:lnTo>
                <a:lnTo>
                  <a:pt x="107" y="172"/>
                </a:lnTo>
                <a:lnTo>
                  <a:pt x="107" y="172"/>
                </a:lnTo>
                <a:lnTo>
                  <a:pt x="79" y="172"/>
                </a:lnTo>
                <a:lnTo>
                  <a:pt x="79" y="172"/>
                </a:lnTo>
                <a:lnTo>
                  <a:pt x="68" y="173"/>
                </a:lnTo>
                <a:lnTo>
                  <a:pt x="58" y="173"/>
                </a:lnTo>
                <a:lnTo>
                  <a:pt x="58" y="173"/>
                </a:lnTo>
                <a:lnTo>
                  <a:pt x="57" y="175"/>
                </a:lnTo>
                <a:lnTo>
                  <a:pt x="57" y="175"/>
                </a:lnTo>
                <a:lnTo>
                  <a:pt x="55" y="176"/>
                </a:lnTo>
                <a:lnTo>
                  <a:pt x="55" y="178"/>
                </a:lnTo>
                <a:lnTo>
                  <a:pt x="55" y="178"/>
                </a:lnTo>
                <a:lnTo>
                  <a:pt x="52" y="176"/>
                </a:lnTo>
                <a:lnTo>
                  <a:pt x="52" y="176"/>
                </a:lnTo>
                <a:lnTo>
                  <a:pt x="52" y="178"/>
                </a:lnTo>
                <a:lnTo>
                  <a:pt x="52" y="178"/>
                </a:lnTo>
                <a:lnTo>
                  <a:pt x="52" y="189"/>
                </a:lnTo>
                <a:lnTo>
                  <a:pt x="52" y="189"/>
                </a:lnTo>
                <a:lnTo>
                  <a:pt x="54" y="200"/>
                </a:lnTo>
                <a:lnTo>
                  <a:pt x="54" y="200"/>
                </a:lnTo>
                <a:lnTo>
                  <a:pt x="54" y="208"/>
                </a:lnTo>
                <a:lnTo>
                  <a:pt x="54" y="208"/>
                </a:lnTo>
                <a:lnTo>
                  <a:pt x="54" y="217"/>
                </a:lnTo>
                <a:lnTo>
                  <a:pt x="54" y="217"/>
                </a:lnTo>
                <a:lnTo>
                  <a:pt x="55" y="221"/>
                </a:lnTo>
                <a:lnTo>
                  <a:pt x="55" y="221"/>
                </a:lnTo>
                <a:lnTo>
                  <a:pt x="55" y="225"/>
                </a:lnTo>
                <a:lnTo>
                  <a:pt x="55" y="225"/>
                </a:lnTo>
                <a:lnTo>
                  <a:pt x="57" y="227"/>
                </a:lnTo>
                <a:lnTo>
                  <a:pt x="57" y="227"/>
                </a:lnTo>
                <a:lnTo>
                  <a:pt x="58" y="227"/>
                </a:lnTo>
                <a:lnTo>
                  <a:pt x="60" y="229"/>
                </a:lnTo>
                <a:lnTo>
                  <a:pt x="60" y="229"/>
                </a:lnTo>
                <a:lnTo>
                  <a:pt x="58" y="230"/>
                </a:lnTo>
                <a:lnTo>
                  <a:pt x="58" y="230"/>
                </a:lnTo>
                <a:lnTo>
                  <a:pt x="60" y="230"/>
                </a:lnTo>
                <a:lnTo>
                  <a:pt x="60" y="230"/>
                </a:lnTo>
                <a:lnTo>
                  <a:pt x="66" y="230"/>
                </a:lnTo>
                <a:lnTo>
                  <a:pt x="66" y="230"/>
                </a:lnTo>
                <a:lnTo>
                  <a:pt x="106" y="232"/>
                </a:lnTo>
                <a:lnTo>
                  <a:pt x="106" y="232"/>
                </a:lnTo>
                <a:lnTo>
                  <a:pt x="110" y="230"/>
                </a:lnTo>
                <a:lnTo>
                  <a:pt x="110" y="230"/>
                </a:lnTo>
                <a:lnTo>
                  <a:pt x="112" y="230"/>
                </a:lnTo>
                <a:lnTo>
                  <a:pt x="112" y="230"/>
                </a:lnTo>
                <a:lnTo>
                  <a:pt x="114" y="229"/>
                </a:lnTo>
                <a:lnTo>
                  <a:pt x="115" y="230"/>
                </a:lnTo>
                <a:lnTo>
                  <a:pt x="115" y="230"/>
                </a:lnTo>
                <a:lnTo>
                  <a:pt x="117" y="230"/>
                </a:lnTo>
                <a:lnTo>
                  <a:pt x="117" y="230"/>
                </a:lnTo>
                <a:lnTo>
                  <a:pt x="117" y="232"/>
                </a:lnTo>
                <a:lnTo>
                  <a:pt x="117" y="235"/>
                </a:lnTo>
                <a:lnTo>
                  <a:pt x="117" y="235"/>
                </a:lnTo>
                <a:lnTo>
                  <a:pt x="117" y="236"/>
                </a:lnTo>
                <a:lnTo>
                  <a:pt x="117" y="236"/>
                </a:lnTo>
                <a:lnTo>
                  <a:pt x="117" y="247"/>
                </a:lnTo>
                <a:lnTo>
                  <a:pt x="117" y="247"/>
                </a:lnTo>
                <a:lnTo>
                  <a:pt x="117" y="252"/>
                </a:lnTo>
                <a:lnTo>
                  <a:pt x="117" y="252"/>
                </a:lnTo>
                <a:lnTo>
                  <a:pt x="118" y="266"/>
                </a:lnTo>
                <a:lnTo>
                  <a:pt x="118" y="266"/>
                </a:lnTo>
                <a:lnTo>
                  <a:pt x="120" y="268"/>
                </a:lnTo>
                <a:lnTo>
                  <a:pt x="120" y="268"/>
                </a:lnTo>
                <a:lnTo>
                  <a:pt x="120" y="270"/>
                </a:lnTo>
                <a:lnTo>
                  <a:pt x="120" y="270"/>
                </a:lnTo>
                <a:lnTo>
                  <a:pt x="120" y="274"/>
                </a:lnTo>
                <a:lnTo>
                  <a:pt x="120" y="274"/>
                </a:lnTo>
                <a:lnTo>
                  <a:pt x="121" y="282"/>
                </a:lnTo>
                <a:lnTo>
                  <a:pt x="121" y="282"/>
                </a:lnTo>
                <a:lnTo>
                  <a:pt x="121" y="301"/>
                </a:lnTo>
                <a:lnTo>
                  <a:pt x="121" y="301"/>
                </a:lnTo>
                <a:lnTo>
                  <a:pt x="121" y="304"/>
                </a:lnTo>
                <a:lnTo>
                  <a:pt x="121" y="304"/>
                </a:lnTo>
                <a:close/>
                <a:moveTo>
                  <a:pt x="227" y="94"/>
                </a:moveTo>
                <a:lnTo>
                  <a:pt x="227" y="94"/>
                </a:lnTo>
                <a:lnTo>
                  <a:pt x="227" y="90"/>
                </a:lnTo>
                <a:lnTo>
                  <a:pt x="227" y="90"/>
                </a:lnTo>
                <a:lnTo>
                  <a:pt x="226" y="88"/>
                </a:lnTo>
                <a:lnTo>
                  <a:pt x="226" y="88"/>
                </a:lnTo>
                <a:lnTo>
                  <a:pt x="221" y="87"/>
                </a:lnTo>
                <a:lnTo>
                  <a:pt x="221" y="87"/>
                </a:lnTo>
                <a:lnTo>
                  <a:pt x="218" y="85"/>
                </a:lnTo>
                <a:lnTo>
                  <a:pt x="218" y="85"/>
                </a:lnTo>
                <a:lnTo>
                  <a:pt x="218" y="85"/>
                </a:lnTo>
                <a:lnTo>
                  <a:pt x="216" y="83"/>
                </a:lnTo>
                <a:lnTo>
                  <a:pt x="216" y="83"/>
                </a:lnTo>
                <a:lnTo>
                  <a:pt x="216" y="82"/>
                </a:lnTo>
                <a:lnTo>
                  <a:pt x="216" y="82"/>
                </a:lnTo>
                <a:lnTo>
                  <a:pt x="216" y="80"/>
                </a:lnTo>
                <a:lnTo>
                  <a:pt x="216" y="80"/>
                </a:lnTo>
                <a:lnTo>
                  <a:pt x="211" y="72"/>
                </a:lnTo>
                <a:lnTo>
                  <a:pt x="211" y="72"/>
                </a:lnTo>
                <a:lnTo>
                  <a:pt x="208" y="69"/>
                </a:lnTo>
                <a:lnTo>
                  <a:pt x="204" y="66"/>
                </a:lnTo>
                <a:lnTo>
                  <a:pt x="204" y="66"/>
                </a:lnTo>
                <a:lnTo>
                  <a:pt x="200" y="63"/>
                </a:lnTo>
                <a:lnTo>
                  <a:pt x="200" y="63"/>
                </a:lnTo>
                <a:lnTo>
                  <a:pt x="194" y="60"/>
                </a:lnTo>
                <a:lnTo>
                  <a:pt x="189" y="57"/>
                </a:lnTo>
                <a:lnTo>
                  <a:pt x="189" y="57"/>
                </a:lnTo>
                <a:lnTo>
                  <a:pt x="181" y="53"/>
                </a:lnTo>
                <a:lnTo>
                  <a:pt x="172" y="52"/>
                </a:lnTo>
                <a:lnTo>
                  <a:pt x="172" y="52"/>
                </a:lnTo>
                <a:lnTo>
                  <a:pt x="161" y="50"/>
                </a:lnTo>
                <a:lnTo>
                  <a:pt x="161" y="50"/>
                </a:lnTo>
                <a:lnTo>
                  <a:pt x="145" y="49"/>
                </a:lnTo>
                <a:lnTo>
                  <a:pt x="145" y="49"/>
                </a:lnTo>
                <a:lnTo>
                  <a:pt x="128" y="49"/>
                </a:lnTo>
                <a:lnTo>
                  <a:pt x="128" y="49"/>
                </a:lnTo>
                <a:lnTo>
                  <a:pt x="118" y="49"/>
                </a:lnTo>
                <a:lnTo>
                  <a:pt x="118" y="49"/>
                </a:lnTo>
                <a:lnTo>
                  <a:pt x="112" y="50"/>
                </a:lnTo>
                <a:lnTo>
                  <a:pt x="112" y="50"/>
                </a:lnTo>
                <a:lnTo>
                  <a:pt x="114" y="50"/>
                </a:lnTo>
                <a:lnTo>
                  <a:pt x="114" y="50"/>
                </a:lnTo>
                <a:lnTo>
                  <a:pt x="115" y="52"/>
                </a:lnTo>
                <a:lnTo>
                  <a:pt x="115" y="52"/>
                </a:lnTo>
                <a:lnTo>
                  <a:pt x="117" y="52"/>
                </a:lnTo>
                <a:lnTo>
                  <a:pt x="117" y="52"/>
                </a:lnTo>
                <a:lnTo>
                  <a:pt x="134" y="50"/>
                </a:lnTo>
                <a:lnTo>
                  <a:pt x="153" y="50"/>
                </a:lnTo>
                <a:lnTo>
                  <a:pt x="153" y="50"/>
                </a:lnTo>
                <a:lnTo>
                  <a:pt x="162" y="52"/>
                </a:lnTo>
                <a:lnTo>
                  <a:pt x="174" y="53"/>
                </a:lnTo>
                <a:lnTo>
                  <a:pt x="174" y="53"/>
                </a:lnTo>
                <a:lnTo>
                  <a:pt x="186" y="61"/>
                </a:lnTo>
                <a:lnTo>
                  <a:pt x="192" y="64"/>
                </a:lnTo>
                <a:lnTo>
                  <a:pt x="197" y="71"/>
                </a:lnTo>
                <a:lnTo>
                  <a:pt x="197" y="71"/>
                </a:lnTo>
                <a:lnTo>
                  <a:pt x="199" y="71"/>
                </a:lnTo>
                <a:lnTo>
                  <a:pt x="199" y="71"/>
                </a:lnTo>
                <a:lnTo>
                  <a:pt x="202" y="68"/>
                </a:lnTo>
                <a:lnTo>
                  <a:pt x="202" y="68"/>
                </a:lnTo>
                <a:lnTo>
                  <a:pt x="204" y="66"/>
                </a:lnTo>
                <a:lnTo>
                  <a:pt x="204" y="66"/>
                </a:lnTo>
                <a:lnTo>
                  <a:pt x="205" y="68"/>
                </a:lnTo>
                <a:lnTo>
                  <a:pt x="205" y="68"/>
                </a:lnTo>
                <a:lnTo>
                  <a:pt x="205" y="69"/>
                </a:lnTo>
                <a:lnTo>
                  <a:pt x="205" y="69"/>
                </a:lnTo>
                <a:lnTo>
                  <a:pt x="205" y="69"/>
                </a:lnTo>
                <a:lnTo>
                  <a:pt x="205" y="69"/>
                </a:lnTo>
                <a:lnTo>
                  <a:pt x="204" y="74"/>
                </a:lnTo>
                <a:lnTo>
                  <a:pt x="204" y="74"/>
                </a:lnTo>
                <a:lnTo>
                  <a:pt x="202" y="76"/>
                </a:lnTo>
                <a:lnTo>
                  <a:pt x="202" y="76"/>
                </a:lnTo>
                <a:lnTo>
                  <a:pt x="208" y="82"/>
                </a:lnTo>
                <a:lnTo>
                  <a:pt x="208" y="82"/>
                </a:lnTo>
                <a:lnTo>
                  <a:pt x="210" y="83"/>
                </a:lnTo>
                <a:lnTo>
                  <a:pt x="210" y="83"/>
                </a:lnTo>
                <a:lnTo>
                  <a:pt x="208" y="88"/>
                </a:lnTo>
                <a:lnTo>
                  <a:pt x="208" y="88"/>
                </a:lnTo>
                <a:lnTo>
                  <a:pt x="207" y="94"/>
                </a:lnTo>
                <a:lnTo>
                  <a:pt x="207" y="94"/>
                </a:lnTo>
                <a:lnTo>
                  <a:pt x="205" y="94"/>
                </a:lnTo>
                <a:lnTo>
                  <a:pt x="205" y="94"/>
                </a:lnTo>
                <a:lnTo>
                  <a:pt x="215" y="94"/>
                </a:lnTo>
                <a:lnTo>
                  <a:pt x="215" y="94"/>
                </a:lnTo>
                <a:lnTo>
                  <a:pt x="216" y="93"/>
                </a:lnTo>
                <a:lnTo>
                  <a:pt x="216" y="93"/>
                </a:lnTo>
                <a:lnTo>
                  <a:pt x="218" y="93"/>
                </a:lnTo>
                <a:lnTo>
                  <a:pt x="218" y="93"/>
                </a:lnTo>
                <a:lnTo>
                  <a:pt x="219" y="93"/>
                </a:lnTo>
                <a:lnTo>
                  <a:pt x="221" y="93"/>
                </a:lnTo>
                <a:lnTo>
                  <a:pt x="221" y="93"/>
                </a:lnTo>
                <a:lnTo>
                  <a:pt x="221" y="94"/>
                </a:lnTo>
                <a:lnTo>
                  <a:pt x="221" y="94"/>
                </a:lnTo>
                <a:lnTo>
                  <a:pt x="227" y="94"/>
                </a:lnTo>
                <a:lnTo>
                  <a:pt x="227" y="94"/>
                </a:lnTo>
                <a:close/>
                <a:moveTo>
                  <a:pt x="276" y="162"/>
                </a:moveTo>
                <a:lnTo>
                  <a:pt x="276" y="162"/>
                </a:lnTo>
                <a:lnTo>
                  <a:pt x="276" y="162"/>
                </a:lnTo>
                <a:lnTo>
                  <a:pt x="276" y="162"/>
                </a:lnTo>
                <a:lnTo>
                  <a:pt x="279" y="162"/>
                </a:lnTo>
                <a:lnTo>
                  <a:pt x="279" y="162"/>
                </a:lnTo>
                <a:lnTo>
                  <a:pt x="287" y="159"/>
                </a:lnTo>
                <a:lnTo>
                  <a:pt x="287" y="159"/>
                </a:lnTo>
                <a:lnTo>
                  <a:pt x="300" y="154"/>
                </a:lnTo>
                <a:lnTo>
                  <a:pt x="300" y="154"/>
                </a:lnTo>
                <a:lnTo>
                  <a:pt x="303" y="153"/>
                </a:lnTo>
                <a:lnTo>
                  <a:pt x="303" y="153"/>
                </a:lnTo>
                <a:lnTo>
                  <a:pt x="304" y="153"/>
                </a:lnTo>
                <a:lnTo>
                  <a:pt x="304" y="153"/>
                </a:lnTo>
                <a:lnTo>
                  <a:pt x="304" y="156"/>
                </a:lnTo>
                <a:lnTo>
                  <a:pt x="304" y="156"/>
                </a:lnTo>
                <a:lnTo>
                  <a:pt x="303" y="158"/>
                </a:lnTo>
                <a:lnTo>
                  <a:pt x="303" y="158"/>
                </a:lnTo>
                <a:lnTo>
                  <a:pt x="301" y="159"/>
                </a:lnTo>
                <a:lnTo>
                  <a:pt x="301" y="159"/>
                </a:lnTo>
                <a:lnTo>
                  <a:pt x="306" y="169"/>
                </a:lnTo>
                <a:lnTo>
                  <a:pt x="306" y="169"/>
                </a:lnTo>
                <a:lnTo>
                  <a:pt x="306" y="167"/>
                </a:lnTo>
                <a:lnTo>
                  <a:pt x="306" y="167"/>
                </a:lnTo>
                <a:lnTo>
                  <a:pt x="311" y="156"/>
                </a:lnTo>
                <a:lnTo>
                  <a:pt x="311" y="156"/>
                </a:lnTo>
                <a:lnTo>
                  <a:pt x="312" y="148"/>
                </a:lnTo>
                <a:lnTo>
                  <a:pt x="312" y="148"/>
                </a:lnTo>
                <a:lnTo>
                  <a:pt x="314" y="143"/>
                </a:lnTo>
                <a:lnTo>
                  <a:pt x="314" y="143"/>
                </a:lnTo>
                <a:lnTo>
                  <a:pt x="314" y="129"/>
                </a:lnTo>
                <a:lnTo>
                  <a:pt x="314" y="129"/>
                </a:lnTo>
                <a:lnTo>
                  <a:pt x="314" y="124"/>
                </a:lnTo>
                <a:lnTo>
                  <a:pt x="314" y="124"/>
                </a:lnTo>
                <a:lnTo>
                  <a:pt x="312" y="126"/>
                </a:lnTo>
                <a:lnTo>
                  <a:pt x="312" y="126"/>
                </a:lnTo>
                <a:lnTo>
                  <a:pt x="309" y="132"/>
                </a:lnTo>
                <a:lnTo>
                  <a:pt x="309" y="132"/>
                </a:lnTo>
                <a:lnTo>
                  <a:pt x="301" y="150"/>
                </a:lnTo>
                <a:lnTo>
                  <a:pt x="301" y="150"/>
                </a:lnTo>
                <a:lnTo>
                  <a:pt x="300" y="151"/>
                </a:lnTo>
                <a:lnTo>
                  <a:pt x="300" y="151"/>
                </a:lnTo>
                <a:lnTo>
                  <a:pt x="300" y="151"/>
                </a:lnTo>
                <a:lnTo>
                  <a:pt x="298" y="150"/>
                </a:lnTo>
                <a:lnTo>
                  <a:pt x="298" y="148"/>
                </a:lnTo>
                <a:lnTo>
                  <a:pt x="298" y="148"/>
                </a:lnTo>
                <a:lnTo>
                  <a:pt x="301" y="142"/>
                </a:lnTo>
                <a:lnTo>
                  <a:pt x="301" y="142"/>
                </a:lnTo>
                <a:lnTo>
                  <a:pt x="301" y="140"/>
                </a:lnTo>
                <a:lnTo>
                  <a:pt x="301" y="140"/>
                </a:lnTo>
                <a:lnTo>
                  <a:pt x="286" y="153"/>
                </a:lnTo>
                <a:lnTo>
                  <a:pt x="286" y="153"/>
                </a:lnTo>
                <a:lnTo>
                  <a:pt x="278" y="161"/>
                </a:lnTo>
                <a:lnTo>
                  <a:pt x="278" y="161"/>
                </a:lnTo>
                <a:lnTo>
                  <a:pt x="276" y="162"/>
                </a:lnTo>
                <a:lnTo>
                  <a:pt x="276" y="162"/>
                </a:lnTo>
                <a:close/>
                <a:moveTo>
                  <a:pt x="309" y="238"/>
                </a:moveTo>
                <a:lnTo>
                  <a:pt x="309" y="238"/>
                </a:lnTo>
                <a:lnTo>
                  <a:pt x="309" y="238"/>
                </a:lnTo>
                <a:lnTo>
                  <a:pt x="309" y="238"/>
                </a:lnTo>
                <a:lnTo>
                  <a:pt x="311" y="233"/>
                </a:lnTo>
                <a:lnTo>
                  <a:pt x="311" y="233"/>
                </a:lnTo>
                <a:lnTo>
                  <a:pt x="317" y="221"/>
                </a:lnTo>
                <a:lnTo>
                  <a:pt x="317" y="221"/>
                </a:lnTo>
                <a:lnTo>
                  <a:pt x="322" y="206"/>
                </a:lnTo>
                <a:lnTo>
                  <a:pt x="322" y="206"/>
                </a:lnTo>
                <a:lnTo>
                  <a:pt x="325" y="195"/>
                </a:lnTo>
                <a:lnTo>
                  <a:pt x="325" y="195"/>
                </a:lnTo>
                <a:lnTo>
                  <a:pt x="327" y="181"/>
                </a:lnTo>
                <a:lnTo>
                  <a:pt x="327" y="181"/>
                </a:lnTo>
                <a:lnTo>
                  <a:pt x="327" y="180"/>
                </a:lnTo>
                <a:lnTo>
                  <a:pt x="327" y="180"/>
                </a:lnTo>
                <a:lnTo>
                  <a:pt x="325" y="180"/>
                </a:lnTo>
                <a:lnTo>
                  <a:pt x="325" y="180"/>
                </a:lnTo>
                <a:lnTo>
                  <a:pt x="325" y="181"/>
                </a:lnTo>
                <a:lnTo>
                  <a:pt x="325" y="181"/>
                </a:lnTo>
                <a:lnTo>
                  <a:pt x="320" y="203"/>
                </a:lnTo>
                <a:lnTo>
                  <a:pt x="314" y="224"/>
                </a:lnTo>
                <a:lnTo>
                  <a:pt x="314" y="224"/>
                </a:lnTo>
                <a:lnTo>
                  <a:pt x="314" y="225"/>
                </a:lnTo>
                <a:lnTo>
                  <a:pt x="314" y="225"/>
                </a:lnTo>
                <a:lnTo>
                  <a:pt x="311" y="227"/>
                </a:lnTo>
                <a:lnTo>
                  <a:pt x="309" y="227"/>
                </a:lnTo>
                <a:lnTo>
                  <a:pt x="309" y="227"/>
                </a:lnTo>
                <a:lnTo>
                  <a:pt x="308" y="225"/>
                </a:lnTo>
                <a:lnTo>
                  <a:pt x="308" y="222"/>
                </a:lnTo>
                <a:lnTo>
                  <a:pt x="308" y="222"/>
                </a:lnTo>
                <a:lnTo>
                  <a:pt x="309" y="221"/>
                </a:lnTo>
                <a:lnTo>
                  <a:pt x="309" y="221"/>
                </a:lnTo>
                <a:lnTo>
                  <a:pt x="314" y="208"/>
                </a:lnTo>
                <a:lnTo>
                  <a:pt x="314" y="208"/>
                </a:lnTo>
                <a:lnTo>
                  <a:pt x="319" y="194"/>
                </a:lnTo>
                <a:lnTo>
                  <a:pt x="323" y="178"/>
                </a:lnTo>
                <a:lnTo>
                  <a:pt x="323" y="178"/>
                </a:lnTo>
                <a:lnTo>
                  <a:pt x="323" y="172"/>
                </a:lnTo>
                <a:lnTo>
                  <a:pt x="323" y="165"/>
                </a:lnTo>
                <a:lnTo>
                  <a:pt x="323" y="165"/>
                </a:lnTo>
                <a:lnTo>
                  <a:pt x="323" y="164"/>
                </a:lnTo>
                <a:lnTo>
                  <a:pt x="323" y="164"/>
                </a:lnTo>
                <a:lnTo>
                  <a:pt x="322" y="169"/>
                </a:lnTo>
                <a:lnTo>
                  <a:pt x="322" y="169"/>
                </a:lnTo>
                <a:lnTo>
                  <a:pt x="319" y="180"/>
                </a:lnTo>
                <a:lnTo>
                  <a:pt x="319" y="180"/>
                </a:lnTo>
                <a:lnTo>
                  <a:pt x="316" y="189"/>
                </a:lnTo>
                <a:lnTo>
                  <a:pt x="316" y="189"/>
                </a:lnTo>
                <a:lnTo>
                  <a:pt x="314" y="191"/>
                </a:lnTo>
                <a:lnTo>
                  <a:pt x="312" y="191"/>
                </a:lnTo>
                <a:lnTo>
                  <a:pt x="312" y="191"/>
                </a:lnTo>
                <a:lnTo>
                  <a:pt x="308" y="195"/>
                </a:lnTo>
                <a:lnTo>
                  <a:pt x="308" y="195"/>
                </a:lnTo>
                <a:lnTo>
                  <a:pt x="304" y="197"/>
                </a:lnTo>
                <a:lnTo>
                  <a:pt x="304" y="199"/>
                </a:lnTo>
                <a:lnTo>
                  <a:pt x="304" y="199"/>
                </a:lnTo>
                <a:lnTo>
                  <a:pt x="306" y="205"/>
                </a:lnTo>
                <a:lnTo>
                  <a:pt x="306" y="205"/>
                </a:lnTo>
                <a:lnTo>
                  <a:pt x="308" y="203"/>
                </a:lnTo>
                <a:lnTo>
                  <a:pt x="308" y="203"/>
                </a:lnTo>
                <a:lnTo>
                  <a:pt x="309" y="205"/>
                </a:lnTo>
                <a:lnTo>
                  <a:pt x="309" y="206"/>
                </a:lnTo>
                <a:lnTo>
                  <a:pt x="309" y="206"/>
                </a:lnTo>
                <a:lnTo>
                  <a:pt x="311" y="206"/>
                </a:lnTo>
                <a:lnTo>
                  <a:pt x="311" y="206"/>
                </a:lnTo>
                <a:lnTo>
                  <a:pt x="311" y="211"/>
                </a:lnTo>
                <a:lnTo>
                  <a:pt x="311" y="211"/>
                </a:lnTo>
                <a:lnTo>
                  <a:pt x="309" y="214"/>
                </a:lnTo>
                <a:lnTo>
                  <a:pt x="309" y="214"/>
                </a:lnTo>
                <a:lnTo>
                  <a:pt x="303" y="230"/>
                </a:lnTo>
                <a:lnTo>
                  <a:pt x="303" y="230"/>
                </a:lnTo>
                <a:lnTo>
                  <a:pt x="301" y="232"/>
                </a:lnTo>
                <a:lnTo>
                  <a:pt x="301" y="232"/>
                </a:lnTo>
                <a:lnTo>
                  <a:pt x="303" y="232"/>
                </a:lnTo>
                <a:lnTo>
                  <a:pt x="303" y="232"/>
                </a:lnTo>
                <a:lnTo>
                  <a:pt x="304" y="230"/>
                </a:lnTo>
                <a:lnTo>
                  <a:pt x="304" y="230"/>
                </a:lnTo>
                <a:lnTo>
                  <a:pt x="306" y="229"/>
                </a:lnTo>
                <a:lnTo>
                  <a:pt x="306" y="229"/>
                </a:lnTo>
                <a:lnTo>
                  <a:pt x="309" y="229"/>
                </a:lnTo>
                <a:lnTo>
                  <a:pt x="311" y="230"/>
                </a:lnTo>
                <a:lnTo>
                  <a:pt x="311" y="230"/>
                </a:lnTo>
                <a:lnTo>
                  <a:pt x="311" y="232"/>
                </a:lnTo>
                <a:lnTo>
                  <a:pt x="311" y="232"/>
                </a:lnTo>
                <a:lnTo>
                  <a:pt x="309" y="235"/>
                </a:lnTo>
                <a:lnTo>
                  <a:pt x="309" y="235"/>
                </a:lnTo>
                <a:lnTo>
                  <a:pt x="309" y="238"/>
                </a:lnTo>
                <a:lnTo>
                  <a:pt x="309" y="238"/>
                </a:lnTo>
                <a:close/>
                <a:moveTo>
                  <a:pt x="273" y="126"/>
                </a:moveTo>
                <a:lnTo>
                  <a:pt x="273" y="126"/>
                </a:lnTo>
                <a:lnTo>
                  <a:pt x="278" y="120"/>
                </a:lnTo>
                <a:lnTo>
                  <a:pt x="278" y="120"/>
                </a:lnTo>
                <a:lnTo>
                  <a:pt x="279" y="118"/>
                </a:lnTo>
                <a:lnTo>
                  <a:pt x="279" y="118"/>
                </a:lnTo>
                <a:lnTo>
                  <a:pt x="284" y="101"/>
                </a:lnTo>
                <a:lnTo>
                  <a:pt x="284" y="101"/>
                </a:lnTo>
                <a:lnTo>
                  <a:pt x="284" y="99"/>
                </a:lnTo>
                <a:lnTo>
                  <a:pt x="284" y="98"/>
                </a:lnTo>
                <a:lnTo>
                  <a:pt x="284" y="98"/>
                </a:lnTo>
                <a:lnTo>
                  <a:pt x="282" y="98"/>
                </a:lnTo>
                <a:lnTo>
                  <a:pt x="282" y="98"/>
                </a:lnTo>
                <a:lnTo>
                  <a:pt x="270" y="118"/>
                </a:lnTo>
                <a:lnTo>
                  <a:pt x="270" y="118"/>
                </a:lnTo>
                <a:lnTo>
                  <a:pt x="270" y="120"/>
                </a:lnTo>
                <a:lnTo>
                  <a:pt x="268" y="121"/>
                </a:lnTo>
                <a:lnTo>
                  <a:pt x="268" y="121"/>
                </a:lnTo>
                <a:lnTo>
                  <a:pt x="265" y="121"/>
                </a:lnTo>
                <a:lnTo>
                  <a:pt x="265" y="121"/>
                </a:lnTo>
                <a:lnTo>
                  <a:pt x="254" y="121"/>
                </a:lnTo>
                <a:lnTo>
                  <a:pt x="254" y="121"/>
                </a:lnTo>
                <a:lnTo>
                  <a:pt x="252" y="121"/>
                </a:lnTo>
                <a:lnTo>
                  <a:pt x="252" y="121"/>
                </a:lnTo>
                <a:lnTo>
                  <a:pt x="248" y="128"/>
                </a:lnTo>
                <a:lnTo>
                  <a:pt x="248" y="128"/>
                </a:lnTo>
                <a:lnTo>
                  <a:pt x="246" y="128"/>
                </a:lnTo>
                <a:lnTo>
                  <a:pt x="246" y="128"/>
                </a:lnTo>
                <a:lnTo>
                  <a:pt x="252" y="129"/>
                </a:lnTo>
                <a:lnTo>
                  <a:pt x="252" y="129"/>
                </a:lnTo>
                <a:lnTo>
                  <a:pt x="254" y="129"/>
                </a:lnTo>
                <a:lnTo>
                  <a:pt x="254" y="129"/>
                </a:lnTo>
                <a:lnTo>
                  <a:pt x="256" y="129"/>
                </a:lnTo>
                <a:lnTo>
                  <a:pt x="257" y="131"/>
                </a:lnTo>
                <a:lnTo>
                  <a:pt x="257" y="131"/>
                </a:lnTo>
                <a:lnTo>
                  <a:pt x="259" y="131"/>
                </a:lnTo>
                <a:lnTo>
                  <a:pt x="259" y="131"/>
                </a:lnTo>
                <a:lnTo>
                  <a:pt x="271" y="134"/>
                </a:lnTo>
                <a:lnTo>
                  <a:pt x="271" y="134"/>
                </a:lnTo>
                <a:lnTo>
                  <a:pt x="271" y="134"/>
                </a:lnTo>
                <a:lnTo>
                  <a:pt x="271" y="134"/>
                </a:lnTo>
                <a:lnTo>
                  <a:pt x="273" y="132"/>
                </a:lnTo>
                <a:lnTo>
                  <a:pt x="271" y="132"/>
                </a:lnTo>
                <a:lnTo>
                  <a:pt x="271" y="132"/>
                </a:lnTo>
                <a:lnTo>
                  <a:pt x="270" y="132"/>
                </a:lnTo>
                <a:lnTo>
                  <a:pt x="268" y="131"/>
                </a:lnTo>
                <a:lnTo>
                  <a:pt x="268" y="131"/>
                </a:lnTo>
                <a:lnTo>
                  <a:pt x="268" y="128"/>
                </a:lnTo>
                <a:lnTo>
                  <a:pt x="268" y="128"/>
                </a:lnTo>
                <a:lnTo>
                  <a:pt x="270" y="126"/>
                </a:lnTo>
                <a:lnTo>
                  <a:pt x="271" y="126"/>
                </a:lnTo>
                <a:lnTo>
                  <a:pt x="271" y="126"/>
                </a:lnTo>
                <a:lnTo>
                  <a:pt x="273" y="126"/>
                </a:lnTo>
                <a:lnTo>
                  <a:pt x="273" y="126"/>
                </a:lnTo>
                <a:close/>
                <a:moveTo>
                  <a:pt x="21" y="222"/>
                </a:moveTo>
                <a:lnTo>
                  <a:pt x="21" y="222"/>
                </a:lnTo>
                <a:lnTo>
                  <a:pt x="19" y="222"/>
                </a:lnTo>
                <a:lnTo>
                  <a:pt x="19" y="222"/>
                </a:lnTo>
                <a:lnTo>
                  <a:pt x="21" y="224"/>
                </a:lnTo>
                <a:lnTo>
                  <a:pt x="21" y="224"/>
                </a:lnTo>
                <a:lnTo>
                  <a:pt x="22" y="236"/>
                </a:lnTo>
                <a:lnTo>
                  <a:pt x="22" y="236"/>
                </a:lnTo>
                <a:lnTo>
                  <a:pt x="27" y="260"/>
                </a:lnTo>
                <a:lnTo>
                  <a:pt x="27" y="260"/>
                </a:lnTo>
                <a:lnTo>
                  <a:pt x="36" y="293"/>
                </a:lnTo>
                <a:lnTo>
                  <a:pt x="36" y="293"/>
                </a:lnTo>
                <a:lnTo>
                  <a:pt x="38" y="293"/>
                </a:lnTo>
                <a:lnTo>
                  <a:pt x="38" y="293"/>
                </a:lnTo>
                <a:lnTo>
                  <a:pt x="38" y="293"/>
                </a:lnTo>
                <a:lnTo>
                  <a:pt x="38" y="293"/>
                </a:lnTo>
                <a:lnTo>
                  <a:pt x="39" y="295"/>
                </a:lnTo>
                <a:lnTo>
                  <a:pt x="39" y="296"/>
                </a:lnTo>
                <a:lnTo>
                  <a:pt x="39" y="296"/>
                </a:lnTo>
                <a:lnTo>
                  <a:pt x="41" y="299"/>
                </a:lnTo>
                <a:lnTo>
                  <a:pt x="41" y="299"/>
                </a:lnTo>
                <a:lnTo>
                  <a:pt x="46" y="309"/>
                </a:lnTo>
                <a:lnTo>
                  <a:pt x="46" y="309"/>
                </a:lnTo>
                <a:lnTo>
                  <a:pt x="46" y="311"/>
                </a:lnTo>
                <a:lnTo>
                  <a:pt x="46" y="311"/>
                </a:lnTo>
                <a:lnTo>
                  <a:pt x="47" y="311"/>
                </a:lnTo>
                <a:lnTo>
                  <a:pt x="47" y="311"/>
                </a:lnTo>
                <a:lnTo>
                  <a:pt x="43" y="299"/>
                </a:lnTo>
                <a:lnTo>
                  <a:pt x="43" y="299"/>
                </a:lnTo>
                <a:lnTo>
                  <a:pt x="43" y="298"/>
                </a:lnTo>
                <a:lnTo>
                  <a:pt x="44" y="296"/>
                </a:lnTo>
                <a:lnTo>
                  <a:pt x="44" y="296"/>
                </a:lnTo>
                <a:lnTo>
                  <a:pt x="46" y="296"/>
                </a:lnTo>
                <a:lnTo>
                  <a:pt x="46" y="296"/>
                </a:lnTo>
                <a:lnTo>
                  <a:pt x="46" y="295"/>
                </a:lnTo>
                <a:lnTo>
                  <a:pt x="46" y="295"/>
                </a:lnTo>
                <a:lnTo>
                  <a:pt x="44" y="293"/>
                </a:lnTo>
                <a:lnTo>
                  <a:pt x="44" y="293"/>
                </a:lnTo>
                <a:lnTo>
                  <a:pt x="44" y="292"/>
                </a:lnTo>
                <a:lnTo>
                  <a:pt x="44" y="292"/>
                </a:lnTo>
                <a:lnTo>
                  <a:pt x="39" y="277"/>
                </a:lnTo>
                <a:lnTo>
                  <a:pt x="39" y="277"/>
                </a:lnTo>
                <a:lnTo>
                  <a:pt x="38" y="276"/>
                </a:lnTo>
                <a:lnTo>
                  <a:pt x="38" y="276"/>
                </a:lnTo>
                <a:lnTo>
                  <a:pt x="36" y="277"/>
                </a:lnTo>
                <a:lnTo>
                  <a:pt x="36" y="277"/>
                </a:lnTo>
                <a:lnTo>
                  <a:pt x="35" y="279"/>
                </a:lnTo>
                <a:lnTo>
                  <a:pt x="33" y="277"/>
                </a:lnTo>
                <a:lnTo>
                  <a:pt x="33" y="277"/>
                </a:lnTo>
                <a:lnTo>
                  <a:pt x="33" y="274"/>
                </a:lnTo>
                <a:lnTo>
                  <a:pt x="33" y="274"/>
                </a:lnTo>
                <a:lnTo>
                  <a:pt x="35" y="268"/>
                </a:lnTo>
                <a:lnTo>
                  <a:pt x="35" y="268"/>
                </a:lnTo>
                <a:lnTo>
                  <a:pt x="35" y="265"/>
                </a:lnTo>
                <a:lnTo>
                  <a:pt x="35" y="265"/>
                </a:lnTo>
                <a:lnTo>
                  <a:pt x="32" y="254"/>
                </a:lnTo>
                <a:lnTo>
                  <a:pt x="32" y="254"/>
                </a:lnTo>
                <a:lnTo>
                  <a:pt x="24" y="230"/>
                </a:lnTo>
                <a:lnTo>
                  <a:pt x="24" y="230"/>
                </a:lnTo>
                <a:lnTo>
                  <a:pt x="21" y="222"/>
                </a:lnTo>
                <a:lnTo>
                  <a:pt x="21" y="222"/>
                </a:lnTo>
                <a:close/>
                <a:moveTo>
                  <a:pt x="33" y="158"/>
                </a:moveTo>
                <a:lnTo>
                  <a:pt x="33" y="158"/>
                </a:lnTo>
                <a:lnTo>
                  <a:pt x="43" y="143"/>
                </a:lnTo>
                <a:lnTo>
                  <a:pt x="52" y="131"/>
                </a:lnTo>
                <a:lnTo>
                  <a:pt x="52" y="131"/>
                </a:lnTo>
                <a:lnTo>
                  <a:pt x="52" y="131"/>
                </a:lnTo>
                <a:lnTo>
                  <a:pt x="52" y="131"/>
                </a:lnTo>
                <a:lnTo>
                  <a:pt x="49" y="132"/>
                </a:lnTo>
                <a:lnTo>
                  <a:pt x="46" y="137"/>
                </a:lnTo>
                <a:lnTo>
                  <a:pt x="46" y="137"/>
                </a:lnTo>
                <a:lnTo>
                  <a:pt x="44" y="139"/>
                </a:lnTo>
                <a:lnTo>
                  <a:pt x="44" y="139"/>
                </a:lnTo>
                <a:lnTo>
                  <a:pt x="44" y="140"/>
                </a:lnTo>
                <a:lnTo>
                  <a:pt x="44" y="140"/>
                </a:lnTo>
                <a:lnTo>
                  <a:pt x="43" y="140"/>
                </a:lnTo>
                <a:lnTo>
                  <a:pt x="41" y="140"/>
                </a:lnTo>
                <a:lnTo>
                  <a:pt x="41" y="140"/>
                </a:lnTo>
                <a:lnTo>
                  <a:pt x="41" y="139"/>
                </a:lnTo>
                <a:lnTo>
                  <a:pt x="41" y="139"/>
                </a:lnTo>
                <a:lnTo>
                  <a:pt x="39" y="142"/>
                </a:lnTo>
                <a:lnTo>
                  <a:pt x="39" y="142"/>
                </a:lnTo>
                <a:lnTo>
                  <a:pt x="33" y="146"/>
                </a:lnTo>
                <a:lnTo>
                  <a:pt x="33" y="146"/>
                </a:lnTo>
                <a:lnTo>
                  <a:pt x="27" y="150"/>
                </a:lnTo>
                <a:lnTo>
                  <a:pt x="27" y="150"/>
                </a:lnTo>
                <a:lnTo>
                  <a:pt x="24" y="153"/>
                </a:lnTo>
                <a:lnTo>
                  <a:pt x="24" y="153"/>
                </a:lnTo>
                <a:lnTo>
                  <a:pt x="24" y="158"/>
                </a:lnTo>
                <a:lnTo>
                  <a:pt x="24" y="158"/>
                </a:lnTo>
                <a:lnTo>
                  <a:pt x="24" y="165"/>
                </a:lnTo>
                <a:lnTo>
                  <a:pt x="24" y="165"/>
                </a:lnTo>
                <a:lnTo>
                  <a:pt x="24" y="176"/>
                </a:lnTo>
                <a:lnTo>
                  <a:pt x="24" y="176"/>
                </a:lnTo>
                <a:lnTo>
                  <a:pt x="27" y="203"/>
                </a:lnTo>
                <a:lnTo>
                  <a:pt x="27" y="203"/>
                </a:lnTo>
                <a:lnTo>
                  <a:pt x="28" y="210"/>
                </a:lnTo>
                <a:lnTo>
                  <a:pt x="28" y="210"/>
                </a:lnTo>
                <a:lnTo>
                  <a:pt x="28" y="208"/>
                </a:lnTo>
                <a:lnTo>
                  <a:pt x="28" y="208"/>
                </a:lnTo>
                <a:lnTo>
                  <a:pt x="28" y="184"/>
                </a:lnTo>
                <a:lnTo>
                  <a:pt x="28" y="184"/>
                </a:lnTo>
                <a:lnTo>
                  <a:pt x="30" y="162"/>
                </a:lnTo>
                <a:lnTo>
                  <a:pt x="30" y="162"/>
                </a:lnTo>
                <a:lnTo>
                  <a:pt x="30" y="158"/>
                </a:lnTo>
                <a:lnTo>
                  <a:pt x="30" y="158"/>
                </a:lnTo>
                <a:lnTo>
                  <a:pt x="32" y="156"/>
                </a:lnTo>
                <a:lnTo>
                  <a:pt x="32" y="156"/>
                </a:lnTo>
                <a:lnTo>
                  <a:pt x="33" y="158"/>
                </a:lnTo>
                <a:lnTo>
                  <a:pt x="33" y="158"/>
                </a:lnTo>
                <a:lnTo>
                  <a:pt x="33" y="158"/>
                </a:lnTo>
                <a:lnTo>
                  <a:pt x="33" y="158"/>
                </a:lnTo>
                <a:close/>
                <a:moveTo>
                  <a:pt x="155" y="397"/>
                </a:moveTo>
                <a:lnTo>
                  <a:pt x="155" y="397"/>
                </a:lnTo>
                <a:lnTo>
                  <a:pt x="155" y="397"/>
                </a:lnTo>
                <a:lnTo>
                  <a:pt x="155" y="397"/>
                </a:lnTo>
                <a:lnTo>
                  <a:pt x="155" y="397"/>
                </a:lnTo>
                <a:lnTo>
                  <a:pt x="155" y="397"/>
                </a:lnTo>
                <a:lnTo>
                  <a:pt x="174" y="383"/>
                </a:lnTo>
                <a:lnTo>
                  <a:pt x="174" y="383"/>
                </a:lnTo>
                <a:lnTo>
                  <a:pt x="181" y="375"/>
                </a:lnTo>
                <a:lnTo>
                  <a:pt x="181" y="375"/>
                </a:lnTo>
                <a:lnTo>
                  <a:pt x="202" y="359"/>
                </a:lnTo>
                <a:lnTo>
                  <a:pt x="202" y="359"/>
                </a:lnTo>
                <a:lnTo>
                  <a:pt x="216" y="348"/>
                </a:lnTo>
                <a:lnTo>
                  <a:pt x="216" y="348"/>
                </a:lnTo>
                <a:lnTo>
                  <a:pt x="241" y="323"/>
                </a:lnTo>
                <a:lnTo>
                  <a:pt x="241" y="323"/>
                </a:lnTo>
                <a:lnTo>
                  <a:pt x="267" y="298"/>
                </a:lnTo>
                <a:lnTo>
                  <a:pt x="267" y="298"/>
                </a:lnTo>
                <a:lnTo>
                  <a:pt x="273" y="292"/>
                </a:lnTo>
                <a:lnTo>
                  <a:pt x="273" y="292"/>
                </a:lnTo>
                <a:lnTo>
                  <a:pt x="279" y="284"/>
                </a:lnTo>
                <a:lnTo>
                  <a:pt x="279" y="284"/>
                </a:lnTo>
                <a:lnTo>
                  <a:pt x="278" y="284"/>
                </a:lnTo>
                <a:lnTo>
                  <a:pt x="278" y="284"/>
                </a:lnTo>
                <a:lnTo>
                  <a:pt x="271" y="290"/>
                </a:lnTo>
                <a:lnTo>
                  <a:pt x="271" y="290"/>
                </a:lnTo>
                <a:lnTo>
                  <a:pt x="259" y="301"/>
                </a:lnTo>
                <a:lnTo>
                  <a:pt x="259" y="301"/>
                </a:lnTo>
                <a:lnTo>
                  <a:pt x="240" y="318"/>
                </a:lnTo>
                <a:lnTo>
                  <a:pt x="240" y="318"/>
                </a:lnTo>
                <a:lnTo>
                  <a:pt x="238" y="320"/>
                </a:lnTo>
                <a:lnTo>
                  <a:pt x="238" y="320"/>
                </a:lnTo>
                <a:lnTo>
                  <a:pt x="238" y="320"/>
                </a:lnTo>
                <a:lnTo>
                  <a:pt x="238" y="320"/>
                </a:lnTo>
                <a:lnTo>
                  <a:pt x="240" y="322"/>
                </a:lnTo>
                <a:lnTo>
                  <a:pt x="240" y="323"/>
                </a:lnTo>
                <a:lnTo>
                  <a:pt x="240" y="323"/>
                </a:lnTo>
                <a:lnTo>
                  <a:pt x="238" y="325"/>
                </a:lnTo>
                <a:lnTo>
                  <a:pt x="238" y="325"/>
                </a:lnTo>
                <a:lnTo>
                  <a:pt x="235" y="328"/>
                </a:lnTo>
                <a:lnTo>
                  <a:pt x="235" y="328"/>
                </a:lnTo>
                <a:lnTo>
                  <a:pt x="227" y="336"/>
                </a:lnTo>
                <a:lnTo>
                  <a:pt x="227" y="336"/>
                </a:lnTo>
                <a:lnTo>
                  <a:pt x="216" y="347"/>
                </a:lnTo>
                <a:lnTo>
                  <a:pt x="207" y="355"/>
                </a:lnTo>
                <a:lnTo>
                  <a:pt x="207" y="355"/>
                </a:lnTo>
                <a:lnTo>
                  <a:pt x="202" y="359"/>
                </a:lnTo>
                <a:lnTo>
                  <a:pt x="202" y="359"/>
                </a:lnTo>
                <a:lnTo>
                  <a:pt x="199" y="359"/>
                </a:lnTo>
                <a:lnTo>
                  <a:pt x="199" y="359"/>
                </a:lnTo>
                <a:lnTo>
                  <a:pt x="197" y="361"/>
                </a:lnTo>
                <a:lnTo>
                  <a:pt x="197" y="361"/>
                </a:lnTo>
                <a:lnTo>
                  <a:pt x="183" y="370"/>
                </a:lnTo>
                <a:lnTo>
                  <a:pt x="183" y="370"/>
                </a:lnTo>
                <a:lnTo>
                  <a:pt x="172" y="378"/>
                </a:lnTo>
                <a:lnTo>
                  <a:pt x="172" y="378"/>
                </a:lnTo>
                <a:lnTo>
                  <a:pt x="167" y="383"/>
                </a:lnTo>
                <a:lnTo>
                  <a:pt x="167" y="383"/>
                </a:lnTo>
                <a:lnTo>
                  <a:pt x="156" y="394"/>
                </a:lnTo>
                <a:lnTo>
                  <a:pt x="156" y="394"/>
                </a:lnTo>
                <a:lnTo>
                  <a:pt x="155" y="397"/>
                </a:lnTo>
                <a:lnTo>
                  <a:pt x="155" y="397"/>
                </a:lnTo>
                <a:close/>
                <a:moveTo>
                  <a:pt x="210" y="255"/>
                </a:moveTo>
                <a:lnTo>
                  <a:pt x="210" y="255"/>
                </a:lnTo>
                <a:lnTo>
                  <a:pt x="210" y="255"/>
                </a:lnTo>
                <a:lnTo>
                  <a:pt x="210" y="255"/>
                </a:lnTo>
                <a:lnTo>
                  <a:pt x="211" y="243"/>
                </a:lnTo>
                <a:lnTo>
                  <a:pt x="211" y="243"/>
                </a:lnTo>
                <a:lnTo>
                  <a:pt x="213" y="240"/>
                </a:lnTo>
                <a:lnTo>
                  <a:pt x="213" y="240"/>
                </a:lnTo>
                <a:lnTo>
                  <a:pt x="215" y="238"/>
                </a:lnTo>
                <a:lnTo>
                  <a:pt x="216" y="240"/>
                </a:lnTo>
                <a:lnTo>
                  <a:pt x="216" y="240"/>
                </a:lnTo>
                <a:lnTo>
                  <a:pt x="216" y="241"/>
                </a:lnTo>
                <a:lnTo>
                  <a:pt x="216" y="241"/>
                </a:lnTo>
                <a:lnTo>
                  <a:pt x="218" y="251"/>
                </a:lnTo>
                <a:lnTo>
                  <a:pt x="218" y="251"/>
                </a:lnTo>
                <a:lnTo>
                  <a:pt x="219" y="273"/>
                </a:lnTo>
                <a:lnTo>
                  <a:pt x="219" y="273"/>
                </a:lnTo>
                <a:lnTo>
                  <a:pt x="219" y="274"/>
                </a:lnTo>
                <a:lnTo>
                  <a:pt x="219" y="274"/>
                </a:lnTo>
                <a:lnTo>
                  <a:pt x="219" y="274"/>
                </a:lnTo>
                <a:lnTo>
                  <a:pt x="219" y="274"/>
                </a:lnTo>
                <a:lnTo>
                  <a:pt x="221" y="265"/>
                </a:lnTo>
                <a:lnTo>
                  <a:pt x="221" y="265"/>
                </a:lnTo>
                <a:lnTo>
                  <a:pt x="221" y="263"/>
                </a:lnTo>
                <a:lnTo>
                  <a:pt x="221" y="263"/>
                </a:lnTo>
                <a:lnTo>
                  <a:pt x="219" y="255"/>
                </a:lnTo>
                <a:lnTo>
                  <a:pt x="219" y="255"/>
                </a:lnTo>
                <a:lnTo>
                  <a:pt x="218" y="254"/>
                </a:lnTo>
                <a:lnTo>
                  <a:pt x="218" y="254"/>
                </a:lnTo>
                <a:lnTo>
                  <a:pt x="219" y="252"/>
                </a:lnTo>
                <a:lnTo>
                  <a:pt x="219" y="252"/>
                </a:lnTo>
                <a:lnTo>
                  <a:pt x="221" y="252"/>
                </a:lnTo>
                <a:lnTo>
                  <a:pt x="221" y="252"/>
                </a:lnTo>
                <a:lnTo>
                  <a:pt x="222" y="254"/>
                </a:lnTo>
                <a:lnTo>
                  <a:pt x="222" y="254"/>
                </a:lnTo>
                <a:lnTo>
                  <a:pt x="222" y="252"/>
                </a:lnTo>
                <a:lnTo>
                  <a:pt x="222" y="252"/>
                </a:lnTo>
                <a:lnTo>
                  <a:pt x="222" y="251"/>
                </a:lnTo>
                <a:lnTo>
                  <a:pt x="222" y="251"/>
                </a:lnTo>
                <a:lnTo>
                  <a:pt x="224" y="243"/>
                </a:lnTo>
                <a:lnTo>
                  <a:pt x="227" y="236"/>
                </a:lnTo>
                <a:lnTo>
                  <a:pt x="227" y="236"/>
                </a:lnTo>
                <a:lnTo>
                  <a:pt x="199" y="236"/>
                </a:lnTo>
                <a:lnTo>
                  <a:pt x="199" y="236"/>
                </a:lnTo>
                <a:lnTo>
                  <a:pt x="199" y="243"/>
                </a:lnTo>
                <a:lnTo>
                  <a:pt x="199" y="243"/>
                </a:lnTo>
                <a:lnTo>
                  <a:pt x="200" y="257"/>
                </a:lnTo>
                <a:lnTo>
                  <a:pt x="200" y="257"/>
                </a:lnTo>
                <a:lnTo>
                  <a:pt x="200" y="263"/>
                </a:lnTo>
                <a:lnTo>
                  <a:pt x="200" y="263"/>
                </a:lnTo>
                <a:lnTo>
                  <a:pt x="204" y="265"/>
                </a:lnTo>
                <a:lnTo>
                  <a:pt x="204" y="265"/>
                </a:lnTo>
                <a:lnTo>
                  <a:pt x="204" y="263"/>
                </a:lnTo>
                <a:lnTo>
                  <a:pt x="204" y="263"/>
                </a:lnTo>
                <a:lnTo>
                  <a:pt x="205" y="249"/>
                </a:lnTo>
                <a:lnTo>
                  <a:pt x="205" y="249"/>
                </a:lnTo>
                <a:lnTo>
                  <a:pt x="205" y="246"/>
                </a:lnTo>
                <a:lnTo>
                  <a:pt x="205" y="246"/>
                </a:lnTo>
                <a:lnTo>
                  <a:pt x="207" y="246"/>
                </a:lnTo>
                <a:lnTo>
                  <a:pt x="207" y="246"/>
                </a:lnTo>
                <a:lnTo>
                  <a:pt x="208" y="246"/>
                </a:lnTo>
                <a:lnTo>
                  <a:pt x="208" y="246"/>
                </a:lnTo>
                <a:lnTo>
                  <a:pt x="208" y="249"/>
                </a:lnTo>
                <a:lnTo>
                  <a:pt x="208" y="249"/>
                </a:lnTo>
                <a:lnTo>
                  <a:pt x="210" y="255"/>
                </a:lnTo>
                <a:lnTo>
                  <a:pt x="210" y="255"/>
                </a:lnTo>
                <a:close/>
                <a:moveTo>
                  <a:pt x="112" y="98"/>
                </a:moveTo>
                <a:lnTo>
                  <a:pt x="112" y="98"/>
                </a:lnTo>
                <a:lnTo>
                  <a:pt x="139" y="98"/>
                </a:lnTo>
                <a:lnTo>
                  <a:pt x="139" y="98"/>
                </a:lnTo>
                <a:lnTo>
                  <a:pt x="137" y="96"/>
                </a:lnTo>
                <a:lnTo>
                  <a:pt x="137" y="94"/>
                </a:lnTo>
                <a:lnTo>
                  <a:pt x="137" y="94"/>
                </a:lnTo>
                <a:lnTo>
                  <a:pt x="137" y="93"/>
                </a:lnTo>
                <a:lnTo>
                  <a:pt x="137" y="93"/>
                </a:lnTo>
                <a:lnTo>
                  <a:pt x="137" y="77"/>
                </a:lnTo>
                <a:lnTo>
                  <a:pt x="137" y="77"/>
                </a:lnTo>
                <a:lnTo>
                  <a:pt x="136" y="72"/>
                </a:lnTo>
                <a:lnTo>
                  <a:pt x="136" y="72"/>
                </a:lnTo>
                <a:lnTo>
                  <a:pt x="136" y="72"/>
                </a:lnTo>
                <a:lnTo>
                  <a:pt x="136" y="72"/>
                </a:lnTo>
                <a:lnTo>
                  <a:pt x="134" y="76"/>
                </a:lnTo>
                <a:lnTo>
                  <a:pt x="134" y="76"/>
                </a:lnTo>
                <a:lnTo>
                  <a:pt x="128" y="93"/>
                </a:lnTo>
                <a:lnTo>
                  <a:pt x="128" y="93"/>
                </a:lnTo>
                <a:lnTo>
                  <a:pt x="126" y="94"/>
                </a:lnTo>
                <a:lnTo>
                  <a:pt x="126" y="94"/>
                </a:lnTo>
                <a:lnTo>
                  <a:pt x="126" y="94"/>
                </a:lnTo>
                <a:lnTo>
                  <a:pt x="125" y="94"/>
                </a:lnTo>
                <a:lnTo>
                  <a:pt x="125" y="93"/>
                </a:lnTo>
                <a:lnTo>
                  <a:pt x="125" y="93"/>
                </a:lnTo>
                <a:lnTo>
                  <a:pt x="125" y="82"/>
                </a:lnTo>
                <a:lnTo>
                  <a:pt x="125" y="82"/>
                </a:lnTo>
                <a:lnTo>
                  <a:pt x="125" y="80"/>
                </a:lnTo>
                <a:lnTo>
                  <a:pt x="125" y="80"/>
                </a:lnTo>
                <a:lnTo>
                  <a:pt x="123" y="80"/>
                </a:lnTo>
                <a:lnTo>
                  <a:pt x="123" y="80"/>
                </a:lnTo>
                <a:lnTo>
                  <a:pt x="121" y="82"/>
                </a:lnTo>
                <a:lnTo>
                  <a:pt x="121" y="82"/>
                </a:lnTo>
                <a:lnTo>
                  <a:pt x="120" y="91"/>
                </a:lnTo>
                <a:lnTo>
                  <a:pt x="120" y="91"/>
                </a:lnTo>
                <a:lnTo>
                  <a:pt x="120" y="94"/>
                </a:lnTo>
                <a:lnTo>
                  <a:pt x="120" y="94"/>
                </a:lnTo>
                <a:lnTo>
                  <a:pt x="118" y="96"/>
                </a:lnTo>
                <a:lnTo>
                  <a:pt x="118" y="96"/>
                </a:lnTo>
                <a:lnTo>
                  <a:pt x="117" y="94"/>
                </a:lnTo>
                <a:lnTo>
                  <a:pt x="117" y="94"/>
                </a:lnTo>
                <a:lnTo>
                  <a:pt x="115" y="93"/>
                </a:lnTo>
                <a:lnTo>
                  <a:pt x="115" y="93"/>
                </a:lnTo>
                <a:lnTo>
                  <a:pt x="115" y="80"/>
                </a:lnTo>
                <a:lnTo>
                  <a:pt x="115" y="80"/>
                </a:lnTo>
                <a:lnTo>
                  <a:pt x="114" y="80"/>
                </a:lnTo>
                <a:lnTo>
                  <a:pt x="114" y="80"/>
                </a:lnTo>
                <a:lnTo>
                  <a:pt x="110" y="79"/>
                </a:lnTo>
                <a:lnTo>
                  <a:pt x="110" y="79"/>
                </a:lnTo>
                <a:lnTo>
                  <a:pt x="110" y="93"/>
                </a:lnTo>
                <a:lnTo>
                  <a:pt x="110" y="93"/>
                </a:lnTo>
                <a:lnTo>
                  <a:pt x="112" y="94"/>
                </a:lnTo>
                <a:lnTo>
                  <a:pt x="112" y="98"/>
                </a:lnTo>
                <a:lnTo>
                  <a:pt x="112" y="98"/>
                </a:lnTo>
                <a:close/>
                <a:moveTo>
                  <a:pt x="218" y="151"/>
                </a:moveTo>
                <a:lnTo>
                  <a:pt x="218" y="151"/>
                </a:lnTo>
                <a:lnTo>
                  <a:pt x="224" y="151"/>
                </a:lnTo>
                <a:lnTo>
                  <a:pt x="224" y="151"/>
                </a:lnTo>
                <a:lnTo>
                  <a:pt x="240" y="151"/>
                </a:lnTo>
                <a:lnTo>
                  <a:pt x="240" y="151"/>
                </a:lnTo>
                <a:lnTo>
                  <a:pt x="252" y="151"/>
                </a:lnTo>
                <a:lnTo>
                  <a:pt x="252" y="151"/>
                </a:lnTo>
                <a:lnTo>
                  <a:pt x="259" y="151"/>
                </a:lnTo>
                <a:lnTo>
                  <a:pt x="259" y="151"/>
                </a:lnTo>
                <a:lnTo>
                  <a:pt x="262" y="153"/>
                </a:lnTo>
                <a:lnTo>
                  <a:pt x="262" y="153"/>
                </a:lnTo>
                <a:lnTo>
                  <a:pt x="267" y="145"/>
                </a:lnTo>
                <a:lnTo>
                  <a:pt x="267" y="145"/>
                </a:lnTo>
                <a:lnTo>
                  <a:pt x="265" y="143"/>
                </a:lnTo>
                <a:lnTo>
                  <a:pt x="265" y="143"/>
                </a:lnTo>
                <a:lnTo>
                  <a:pt x="243" y="143"/>
                </a:lnTo>
                <a:lnTo>
                  <a:pt x="243" y="143"/>
                </a:lnTo>
                <a:lnTo>
                  <a:pt x="241" y="143"/>
                </a:lnTo>
                <a:lnTo>
                  <a:pt x="241" y="143"/>
                </a:lnTo>
                <a:lnTo>
                  <a:pt x="237" y="146"/>
                </a:lnTo>
                <a:lnTo>
                  <a:pt x="237" y="146"/>
                </a:lnTo>
                <a:lnTo>
                  <a:pt x="233" y="146"/>
                </a:lnTo>
                <a:lnTo>
                  <a:pt x="232" y="145"/>
                </a:lnTo>
                <a:lnTo>
                  <a:pt x="232" y="145"/>
                </a:lnTo>
                <a:lnTo>
                  <a:pt x="227" y="145"/>
                </a:lnTo>
                <a:lnTo>
                  <a:pt x="226" y="143"/>
                </a:lnTo>
                <a:lnTo>
                  <a:pt x="226" y="143"/>
                </a:lnTo>
                <a:lnTo>
                  <a:pt x="221" y="143"/>
                </a:lnTo>
                <a:lnTo>
                  <a:pt x="221" y="143"/>
                </a:lnTo>
                <a:lnTo>
                  <a:pt x="218" y="151"/>
                </a:lnTo>
                <a:lnTo>
                  <a:pt x="218" y="151"/>
                </a:lnTo>
                <a:close/>
                <a:moveTo>
                  <a:pt x="14" y="260"/>
                </a:moveTo>
                <a:lnTo>
                  <a:pt x="14" y="260"/>
                </a:lnTo>
                <a:lnTo>
                  <a:pt x="14" y="260"/>
                </a:lnTo>
                <a:lnTo>
                  <a:pt x="14" y="260"/>
                </a:lnTo>
                <a:lnTo>
                  <a:pt x="13" y="258"/>
                </a:lnTo>
                <a:lnTo>
                  <a:pt x="13" y="258"/>
                </a:lnTo>
                <a:lnTo>
                  <a:pt x="11" y="249"/>
                </a:lnTo>
                <a:lnTo>
                  <a:pt x="9" y="240"/>
                </a:lnTo>
                <a:lnTo>
                  <a:pt x="9" y="240"/>
                </a:lnTo>
                <a:lnTo>
                  <a:pt x="8" y="227"/>
                </a:lnTo>
                <a:lnTo>
                  <a:pt x="8" y="227"/>
                </a:lnTo>
                <a:lnTo>
                  <a:pt x="8" y="216"/>
                </a:lnTo>
                <a:lnTo>
                  <a:pt x="8" y="216"/>
                </a:lnTo>
                <a:lnTo>
                  <a:pt x="8" y="213"/>
                </a:lnTo>
                <a:lnTo>
                  <a:pt x="8" y="213"/>
                </a:lnTo>
                <a:lnTo>
                  <a:pt x="6" y="202"/>
                </a:lnTo>
                <a:lnTo>
                  <a:pt x="6" y="202"/>
                </a:lnTo>
                <a:lnTo>
                  <a:pt x="8" y="184"/>
                </a:lnTo>
                <a:lnTo>
                  <a:pt x="8" y="184"/>
                </a:lnTo>
                <a:lnTo>
                  <a:pt x="8" y="173"/>
                </a:lnTo>
                <a:lnTo>
                  <a:pt x="8" y="173"/>
                </a:lnTo>
                <a:lnTo>
                  <a:pt x="11" y="153"/>
                </a:lnTo>
                <a:lnTo>
                  <a:pt x="11" y="153"/>
                </a:lnTo>
                <a:lnTo>
                  <a:pt x="13" y="143"/>
                </a:lnTo>
                <a:lnTo>
                  <a:pt x="16" y="134"/>
                </a:lnTo>
                <a:lnTo>
                  <a:pt x="16" y="134"/>
                </a:lnTo>
                <a:lnTo>
                  <a:pt x="16" y="132"/>
                </a:lnTo>
                <a:lnTo>
                  <a:pt x="16" y="132"/>
                </a:lnTo>
                <a:lnTo>
                  <a:pt x="16" y="134"/>
                </a:lnTo>
                <a:lnTo>
                  <a:pt x="16" y="134"/>
                </a:lnTo>
                <a:lnTo>
                  <a:pt x="9" y="148"/>
                </a:lnTo>
                <a:lnTo>
                  <a:pt x="6" y="164"/>
                </a:lnTo>
                <a:lnTo>
                  <a:pt x="6" y="164"/>
                </a:lnTo>
                <a:lnTo>
                  <a:pt x="5" y="176"/>
                </a:lnTo>
                <a:lnTo>
                  <a:pt x="3" y="187"/>
                </a:lnTo>
                <a:lnTo>
                  <a:pt x="3" y="187"/>
                </a:lnTo>
                <a:lnTo>
                  <a:pt x="3" y="205"/>
                </a:lnTo>
                <a:lnTo>
                  <a:pt x="3" y="205"/>
                </a:lnTo>
                <a:lnTo>
                  <a:pt x="6" y="229"/>
                </a:lnTo>
                <a:lnTo>
                  <a:pt x="6" y="229"/>
                </a:lnTo>
                <a:lnTo>
                  <a:pt x="6" y="236"/>
                </a:lnTo>
                <a:lnTo>
                  <a:pt x="6" y="236"/>
                </a:lnTo>
                <a:lnTo>
                  <a:pt x="9" y="249"/>
                </a:lnTo>
                <a:lnTo>
                  <a:pt x="13" y="260"/>
                </a:lnTo>
                <a:lnTo>
                  <a:pt x="13" y="260"/>
                </a:lnTo>
                <a:lnTo>
                  <a:pt x="14" y="260"/>
                </a:lnTo>
                <a:lnTo>
                  <a:pt x="14" y="260"/>
                </a:lnTo>
                <a:close/>
                <a:moveTo>
                  <a:pt x="101" y="268"/>
                </a:moveTo>
                <a:lnTo>
                  <a:pt x="101" y="268"/>
                </a:lnTo>
                <a:lnTo>
                  <a:pt x="104" y="268"/>
                </a:lnTo>
                <a:lnTo>
                  <a:pt x="104" y="268"/>
                </a:lnTo>
                <a:lnTo>
                  <a:pt x="104" y="270"/>
                </a:lnTo>
                <a:lnTo>
                  <a:pt x="104" y="271"/>
                </a:lnTo>
                <a:lnTo>
                  <a:pt x="104" y="271"/>
                </a:lnTo>
                <a:lnTo>
                  <a:pt x="103" y="273"/>
                </a:lnTo>
                <a:lnTo>
                  <a:pt x="103" y="273"/>
                </a:lnTo>
                <a:lnTo>
                  <a:pt x="103" y="273"/>
                </a:lnTo>
                <a:lnTo>
                  <a:pt x="103" y="274"/>
                </a:lnTo>
                <a:lnTo>
                  <a:pt x="103" y="274"/>
                </a:lnTo>
                <a:lnTo>
                  <a:pt x="106" y="296"/>
                </a:lnTo>
                <a:lnTo>
                  <a:pt x="106" y="296"/>
                </a:lnTo>
                <a:lnTo>
                  <a:pt x="107" y="303"/>
                </a:lnTo>
                <a:lnTo>
                  <a:pt x="107" y="303"/>
                </a:lnTo>
                <a:lnTo>
                  <a:pt x="107" y="299"/>
                </a:lnTo>
                <a:lnTo>
                  <a:pt x="107" y="299"/>
                </a:lnTo>
                <a:lnTo>
                  <a:pt x="107" y="298"/>
                </a:lnTo>
                <a:lnTo>
                  <a:pt x="107" y="298"/>
                </a:lnTo>
                <a:lnTo>
                  <a:pt x="107" y="296"/>
                </a:lnTo>
                <a:lnTo>
                  <a:pt x="107" y="296"/>
                </a:lnTo>
                <a:lnTo>
                  <a:pt x="107" y="295"/>
                </a:lnTo>
                <a:lnTo>
                  <a:pt x="107" y="295"/>
                </a:lnTo>
                <a:lnTo>
                  <a:pt x="107" y="290"/>
                </a:lnTo>
                <a:lnTo>
                  <a:pt x="107" y="290"/>
                </a:lnTo>
                <a:lnTo>
                  <a:pt x="109" y="257"/>
                </a:lnTo>
                <a:lnTo>
                  <a:pt x="109" y="257"/>
                </a:lnTo>
                <a:lnTo>
                  <a:pt x="109" y="249"/>
                </a:lnTo>
                <a:lnTo>
                  <a:pt x="109" y="249"/>
                </a:lnTo>
                <a:lnTo>
                  <a:pt x="107" y="241"/>
                </a:lnTo>
                <a:lnTo>
                  <a:pt x="107" y="241"/>
                </a:lnTo>
                <a:lnTo>
                  <a:pt x="107" y="240"/>
                </a:lnTo>
                <a:lnTo>
                  <a:pt x="104" y="240"/>
                </a:lnTo>
                <a:lnTo>
                  <a:pt x="104" y="240"/>
                </a:lnTo>
                <a:lnTo>
                  <a:pt x="104" y="241"/>
                </a:lnTo>
                <a:lnTo>
                  <a:pt x="104" y="241"/>
                </a:lnTo>
                <a:lnTo>
                  <a:pt x="104" y="241"/>
                </a:lnTo>
                <a:lnTo>
                  <a:pt x="104" y="241"/>
                </a:lnTo>
                <a:lnTo>
                  <a:pt x="106" y="243"/>
                </a:lnTo>
                <a:lnTo>
                  <a:pt x="106" y="244"/>
                </a:lnTo>
                <a:lnTo>
                  <a:pt x="106" y="244"/>
                </a:lnTo>
                <a:lnTo>
                  <a:pt x="104" y="246"/>
                </a:lnTo>
                <a:lnTo>
                  <a:pt x="104" y="246"/>
                </a:lnTo>
                <a:lnTo>
                  <a:pt x="99" y="249"/>
                </a:lnTo>
                <a:lnTo>
                  <a:pt x="99" y="249"/>
                </a:lnTo>
                <a:lnTo>
                  <a:pt x="99" y="254"/>
                </a:lnTo>
                <a:lnTo>
                  <a:pt x="99" y="254"/>
                </a:lnTo>
                <a:lnTo>
                  <a:pt x="101" y="254"/>
                </a:lnTo>
                <a:lnTo>
                  <a:pt x="101" y="254"/>
                </a:lnTo>
                <a:lnTo>
                  <a:pt x="104" y="254"/>
                </a:lnTo>
                <a:lnTo>
                  <a:pt x="104" y="254"/>
                </a:lnTo>
                <a:lnTo>
                  <a:pt x="106" y="254"/>
                </a:lnTo>
                <a:lnTo>
                  <a:pt x="106" y="254"/>
                </a:lnTo>
                <a:lnTo>
                  <a:pt x="106" y="255"/>
                </a:lnTo>
                <a:lnTo>
                  <a:pt x="106" y="255"/>
                </a:lnTo>
                <a:lnTo>
                  <a:pt x="104" y="257"/>
                </a:lnTo>
                <a:lnTo>
                  <a:pt x="104" y="257"/>
                </a:lnTo>
                <a:lnTo>
                  <a:pt x="99" y="258"/>
                </a:lnTo>
                <a:lnTo>
                  <a:pt x="99" y="258"/>
                </a:lnTo>
                <a:lnTo>
                  <a:pt x="101" y="268"/>
                </a:lnTo>
                <a:lnTo>
                  <a:pt x="101" y="268"/>
                </a:lnTo>
                <a:close/>
                <a:moveTo>
                  <a:pt x="136" y="374"/>
                </a:moveTo>
                <a:lnTo>
                  <a:pt x="136" y="374"/>
                </a:lnTo>
                <a:lnTo>
                  <a:pt x="137" y="374"/>
                </a:lnTo>
                <a:lnTo>
                  <a:pt x="137" y="374"/>
                </a:lnTo>
                <a:lnTo>
                  <a:pt x="139" y="375"/>
                </a:lnTo>
                <a:lnTo>
                  <a:pt x="139" y="375"/>
                </a:lnTo>
                <a:lnTo>
                  <a:pt x="139" y="377"/>
                </a:lnTo>
                <a:lnTo>
                  <a:pt x="137" y="378"/>
                </a:lnTo>
                <a:lnTo>
                  <a:pt x="137" y="378"/>
                </a:lnTo>
                <a:lnTo>
                  <a:pt x="136" y="378"/>
                </a:lnTo>
                <a:lnTo>
                  <a:pt x="136" y="378"/>
                </a:lnTo>
                <a:lnTo>
                  <a:pt x="133" y="378"/>
                </a:lnTo>
                <a:lnTo>
                  <a:pt x="133" y="378"/>
                </a:lnTo>
                <a:lnTo>
                  <a:pt x="129" y="380"/>
                </a:lnTo>
                <a:lnTo>
                  <a:pt x="129" y="380"/>
                </a:lnTo>
                <a:lnTo>
                  <a:pt x="128" y="380"/>
                </a:lnTo>
                <a:lnTo>
                  <a:pt x="128" y="380"/>
                </a:lnTo>
                <a:lnTo>
                  <a:pt x="125" y="380"/>
                </a:lnTo>
                <a:lnTo>
                  <a:pt x="123" y="380"/>
                </a:lnTo>
                <a:lnTo>
                  <a:pt x="123" y="380"/>
                </a:lnTo>
                <a:lnTo>
                  <a:pt x="125" y="382"/>
                </a:lnTo>
                <a:lnTo>
                  <a:pt x="125" y="383"/>
                </a:lnTo>
                <a:lnTo>
                  <a:pt x="125" y="383"/>
                </a:lnTo>
                <a:lnTo>
                  <a:pt x="123" y="389"/>
                </a:lnTo>
                <a:lnTo>
                  <a:pt x="123" y="389"/>
                </a:lnTo>
                <a:lnTo>
                  <a:pt x="123" y="391"/>
                </a:lnTo>
                <a:lnTo>
                  <a:pt x="123" y="391"/>
                </a:lnTo>
                <a:lnTo>
                  <a:pt x="133" y="391"/>
                </a:lnTo>
                <a:lnTo>
                  <a:pt x="133" y="391"/>
                </a:lnTo>
                <a:lnTo>
                  <a:pt x="142" y="378"/>
                </a:lnTo>
                <a:lnTo>
                  <a:pt x="151" y="367"/>
                </a:lnTo>
                <a:lnTo>
                  <a:pt x="151" y="367"/>
                </a:lnTo>
                <a:lnTo>
                  <a:pt x="148" y="366"/>
                </a:lnTo>
                <a:lnTo>
                  <a:pt x="148" y="363"/>
                </a:lnTo>
                <a:lnTo>
                  <a:pt x="148" y="363"/>
                </a:lnTo>
                <a:lnTo>
                  <a:pt x="136" y="374"/>
                </a:lnTo>
                <a:lnTo>
                  <a:pt x="136" y="374"/>
                </a:lnTo>
                <a:close/>
                <a:moveTo>
                  <a:pt x="301" y="137"/>
                </a:moveTo>
                <a:lnTo>
                  <a:pt x="301" y="137"/>
                </a:lnTo>
                <a:lnTo>
                  <a:pt x="301" y="137"/>
                </a:lnTo>
                <a:lnTo>
                  <a:pt x="301" y="137"/>
                </a:lnTo>
                <a:lnTo>
                  <a:pt x="304" y="121"/>
                </a:lnTo>
                <a:lnTo>
                  <a:pt x="304" y="121"/>
                </a:lnTo>
                <a:lnTo>
                  <a:pt x="304" y="113"/>
                </a:lnTo>
                <a:lnTo>
                  <a:pt x="304" y="113"/>
                </a:lnTo>
                <a:lnTo>
                  <a:pt x="304" y="112"/>
                </a:lnTo>
                <a:lnTo>
                  <a:pt x="304" y="112"/>
                </a:lnTo>
                <a:lnTo>
                  <a:pt x="303" y="113"/>
                </a:lnTo>
                <a:lnTo>
                  <a:pt x="303" y="113"/>
                </a:lnTo>
                <a:lnTo>
                  <a:pt x="301" y="118"/>
                </a:lnTo>
                <a:lnTo>
                  <a:pt x="301" y="118"/>
                </a:lnTo>
                <a:lnTo>
                  <a:pt x="300" y="120"/>
                </a:lnTo>
                <a:lnTo>
                  <a:pt x="300" y="121"/>
                </a:lnTo>
                <a:lnTo>
                  <a:pt x="300" y="121"/>
                </a:lnTo>
                <a:lnTo>
                  <a:pt x="300" y="123"/>
                </a:lnTo>
                <a:lnTo>
                  <a:pt x="300" y="123"/>
                </a:lnTo>
                <a:lnTo>
                  <a:pt x="300" y="124"/>
                </a:lnTo>
                <a:lnTo>
                  <a:pt x="298" y="124"/>
                </a:lnTo>
                <a:lnTo>
                  <a:pt x="298" y="124"/>
                </a:lnTo>
                <a:lnTo>
                  <a:pt x="297" y="126"/>
                </a:lnTo>
                <a:lnTo>
                  <a:pt x="297" y="126"/>
                </a:lnTo>
                <a:lnTo>
                  <a:pt x="292" y="137"/>
                </a:lnTo>
                <a:lnTo>
                  <a:pt x="292" y="137"/>
                </a:lnTo>
                <a:lnTo>
                  <a:pt x="290" y="137"/>
                </a:lnTo>
                <a:lnTo>
                  <a:pt x="290" y="137"/>
                </a:lnTo>
                <a:lnTo>
                  <a:pt x="289" y="139"/>
                </a:lnTo>
                <a:lnTo>
                  <a:pt x="289" y="139"/>
                </a:lnTo>
                <a:lnTo>
                  <a:pt x="289" y="137"/>
                </a:lnTo>
                <a:lnTo>
                  <a:pt x="289" y="137"/>
                </a:lnTo>
                <a:lnTo>
                  <a:pt x="289" y="135"/>
                </a:lnTo>
                <a:lnTo>
                  <a:pt x="289" y="135"/>
                </a:lnTo>
                <a:lnTo>
                  <a:pt x="289" y="132"/>
                </a:lnTo>
                <a:lnTo>
                  <a:pt x="289" y="132"/>
                </a:lnTo>
                <a:lnTo>
                  <a:pt x="281" y="140"/>
                </a:lnTo>
                <a:lnTo>
                  <a:pt x="281" y="140"/>
                </a:lnTo>
                <a:lnTo>
                  <a:pt x="281" y="140"/>
                </a:lnTo>
                <a:lnTo>
                  <a:pt x="281" y="140"/>
                </a:lnTo>
                <a:lnTo>
                  <a:pt x="279" y="143"/>
                </a:lnTo>
                <a:lnTo>
                  <a:pt x="279" y="143"/>
                </a:lnTo>
                <a:lnTo>
                  <a:pt x="278" y="146"/>
                </a:lnTo>
                <a:lnTo>
                  <a:pt x="278" y="146"/>
                </a:lnTo>
                <a:lnTo>
                  <a:pt x="276" y="148"/>
                </a:lnTo>
                <a:lnTo>
                  <a:pt x="276" y="148"/>
                </a:lnTo>
                <a:lnTo>
                  <a:pt x="278" y="146"/>
                </a:lnTo>
                <a:lnTo>
                  <a:pt x="278" y="146"/>
                </a:lnTo>
                <a:lnTo>
                  <a:pt x="292" y="140"/>
                </a:lnTo>
                <a:lnTo>
                  <a:pt x="292" y="140"/>
                </a:lnTo>
                <a:lnTo>
                  <a:pt x="298" y="137"/>
                </a:lnTo>
                <a:lnTo>
                  <a:pt x="298" y="137"/>
                </a:lnTo>
                <a:lnTo>
                  <a:pt x="300" y="137"/>
                </a:lnTo>
                <a:lnTo>
                  <a:pt x="301" y="137"/>
                </a:lnTo>
                <a:lnTo>
                  <a:pt x="301" y="137"/>
                </a:lnTo>
                <a:close/>
                <a:moveTo>
                  <a:pt x="65" y="88"/>
                </a:moveTo>
                <a:lnTo>
                  <a:pt x="65" y="88"/>
                </a:lnTo>
                <a:lnTo>
                  <a:pt x="54" y="101"/>
                </a:lnTo>
                <a:lnTo>
                  <a:pt x="44" y="113"/>
                </a:lnTo>
                <a:lnTo>
                  <a:pt x="44" y="113"/>
                </a:lnTo>
                <a:lnTo>
                  <a:pt x="46" y="113"/>
                </a:lnTo>
                <a:lnTo>
                  <a:pt x="46" y="113"/>
                </a:lnTo>
                <a:lnTo>
                  <a:pt x="47" y="115"/>
                </a:lnTo>
                <a:lnTo>
                  <a:pt x="49" y="117"/>
                </a:lnTo>
                <a:lnTo>
                  <a:pt x="49" y="117"/>
                </a:lnTo>
                <a:lnTo>
                  <a:pt x="49" y="118"/>
                </a:lnTo>
                <a:lnTo>
                  <a:pt x="47" y="120"/>
                </a:lnTo>
                <a:lnTo>
                  <a:pt x="47" y="120"/>
                </a:lnTo>
                <a:lnTo>
                  <a:pt x="44" y="121"/>
                </a:lnTo>
                <a:lnTo>
                  <a:pt x="44" y="121"/>
                </a:lnTo>
                <a:lnTo>
                  <a:pt x="35" y="132"/>
                </a:lnTo>
                <a:lnTo>
                  <a:pt x="35" y="132"/>
                </a:lnTo>
                <a:lnTo>
                  <a:pt x="30" y="140"/>
                </a:lnTo>
                <a:lnTo>
                  <a:pt x="30" y="140"/>
                </a:lnTo>
                <a:lnTo>
                  <a:pt x="28" y="143"/>
                </a:lnTo>
                <a:lnTo>
                  <a:pt x="28" y="143"/>
                </a:lnTo>
                <a:lnTo>
                  <a:pt x="28" y="145"/>
                </a:lnTo>
                <a:lnTo>
                  <a:pt x="28" y="145"/>
                </a:lnTo>
                <a:lnTo>
                  <a:pt x="30" y="143"/>
                </a:lnTo>
                <a:lnTo>
                  <a:pt x="30" y="143"/>
                </a:lnTo>
                <a:lnTo>
                  <a:pt x="41" y="135"/>
                </a:lnTo>
                <a:lnTo>
                  <a:pt x="41" y="135"/>
                </a:lnTo>
                <a:lnTo>
                  <a:pt x="43" y="132"/>
                </a:lnTo>
                <a:lnTo>
                  <a:pt x="43" y="132"/>
                </a:lnTo>
                <a:lnTo>
                  <a:pt x="50" y="115"/>
                </a:lnTo>
                <a:lnTo>
                  <a:pt x="58" y="99"/>
                </a:lnTo>
                <a:lnTo>
                  <a:pt x="58" y="99"/>
                </a:lnTo>
                <a:lnTo>
                  <a:pt x="63" y="90"/>
                </a:lnTo>
                <a:lnTo>
                  <a:pt x="63" y="90"/>
                </a:lnTo>
                <a:lnTo>
                  <a:pt x="65" y="88"/>
                </a:lnTo>
                <a:lnTo>
                  <a:pt x="65" y="88"/>
                </a:lnTo>
                <a:close/>
                <a:moveTo>
                  <a:pt x="189" y="96"/>
                </a:moveTo>
                <a:lnTo>
                  <a:pt x="189" y="96"/>
                </a:lnTo>
                <a:lnTo>
                  <a:pt x="189" y="98"/>
                </a:lnTo>
                <a:lnTo>
                  <a:pt x="189" y="98"/>
                </a:lnTo>
                <a:lnTo>
                  <a:pt x="189" y="101"/>
                </a:lnTo>
                <a:lnTo>
                  <a:pt x="189" y="101"/>
                </a:lnTo>
                <a:lnTo>
                  <a:pt x="192" y="118"/>
                </a:lnTo>
                <a:lnTo>
                  <a:pt x="192" y="118"/>
                </a:lnTo>
                <a:lnTo>
                  <a:pt x="192" y="134"/>
                </a:lnTo>
                <a:lnTo>
                  <a:pt x="192" y="134"/>
                </a:lnTo>
                <a:lnTo>
                  <a:pt x="194" y="137"/>
                </a:lnTo>
                <a:lnTo>
                  <a:pt x="194" y="137"/>
                </a:lnTo>
                <a:lnTo>
                  <a:pt x="194" y="137"/>
                </a:lnTo>
                <a:lnTo>
                  <a:pt x="194" y="137"/>
                </a:lnTo>
                <a:lnTo>
                  <a:pt x="197" y="112"/>
                </a:lnTo>
                <a:lnTo>
                  <a:pt x="197" y="112"/>
                </a:lnTo>
                <a:lnTo>
                  <a:pt x="196" y="112"/>
                </a:lnTo>
                <a:lnTo>
                  <a:pt x="196" y="112"/>
                </a:lnTo>
                <a:lnTo>
                  <a:pt x="196" y="109"/>
                </a:lnTo>
                <a:lnTo>
                  <a:pt x="196" y="109"/>
                </a:lnTo>
                <a:lnTo>
                  <a:pt x="197" y="104"/>
                </a:lnTo>
                <a:lnTo>
                  <a:pt x="197" y="104"/>
                </a:lnTo>
                <a:lnTo>
                  <a:pt x="205" y="90"/>
                </a:lnTo>
                <a:lnTo>
                  <a:pt x="205" y="90"/>
                </a:lnTo>
                <a:lnTo>
                  <a:pt x="205" y="87"/>
                </a:lnTo>
                <a:lnTo>
                  <a:pt x="205" y="87"/>
                </a:lnTo>
                <a:lnTo>
                  <a:pt x="205" y="87"/>
                </a:lnTo>
                <a:lnTo>
                  <a:pt x="204" y="87"/>
                </a:lnTo>
                <a:lnTo>
                  <a:pt x="204" y="87"/>
                </a:lnTo>
                <a:lnTo>
                  <a:pt x="196" y="93"/>
                </a:lnTo>
                <a:lnTo>
                  <a:pt x="196" y="93"/>
                </a:lnTo>
                <a:lnTo>
                  <a:pt x="192" y="94"/>
                </a:lnTo>
                <a:lnTo>
                  <a:pt x="189" y="96"/>
                </a:lnTo>
                <a:lnTo>
                  <a:pt x="189" y="96"/>
                </a:lnTo>
                <a:close/>
                <a:moveTo>
                  <a:pt x="49" y="303"/>
                </a:moveTo>
                <a:lnTo>
                  <a:pt x="49" y="303"/>
                </a:lnTo>
                <a:lnTo>
                  <a:pt x="49" y="303"/>
                </a:lnTo>
                <a:lnTo>
                  <a:pt x="49" y="303"/>
                </a:lnTo>
                <a:lnTo>
                  <a:pt x="52" y="309"/>
                </a:lnTo>
                <a:lnTo>
                  <a:pt x="52" y="309"/>
                </a:lnTo>
                <a:lnTo>
                  <a:pt x="54" y="312"/>
                </a:lnTo>
                <a:lnTo>
                  <a:pt x="54" y="312"/>
                </a:lnTo>
                <a:lnTo>
                  <a:pt x="54" y="312"/>
                </a:lnTo>
                <a:lnTo>
                  <a:pt x="54" y="312"/>
                </a:lnTo>
                <a:lnTo>
                  <a:pt x="55" y="314"/>
                </a:lnTo>
                <a:lnTo>
                  <a:pt x="55" y="314"/>
                </a:lnTo>
                <a:lnTo>
                  <a:pt x="62" y="328"/>
                </a:lnTo>
                <a:lnTo>
                  <a:pt x="68" y="342"/>
                </a:lnTo>
                <a:lnTo>
                  <a:pt x="68" y="342"/>
                </a:lnTo>
                <a:lnTo>
                  <a:pt x="68" y="344"/>
                </a:lnTo>
                <a:lnTo>
                  <a:pt x="68" y="344"/>
                </a:lnTo>
                <a:lnTo>
                  <a:pt x="71" y="342"/>
                </a:lnTo>
                <a:lnTo>
                  <a:pt x="73" y="344"/>
                </a:lnTo>
                <a:lnTo>
                  <a:pt x="73" y="344"/>
                </a:lnTo>
                <a:lnTo>
                  <a:pt x="73" y="345"/>
                </a:lnTo>
                <a:lnTo>
                  <a:pt x="73" y="345"/>
                </a:lnTo>
                <a:lnTo>
                  <a:pt x="74" y="347"/>
                </a:lnTo>
                <a:lnTo>
                  <a:pt x="74" y="347"/>
                </a:lnTo>
                <a:lnTo>
                  <a:pt x="84" y="333"/>
                </a:lnTo>
                <a:lnTo>
                  <a:pt x="84" y="333"/>
                </a:lnTo>
                <a:lnTo>
                  <a:pt x="80" y="328"/>
                </a:lnTo>
                <a:lnTo>
                  <a:pt x="80" y="328"/>
                </a:lnTo>
                <a:lnTo>
                  <a:pt x="74" y="334"/>
                </a:lnTo>
                <a:lnTo>
                  <a:pt x="74" y="334"/>
                </a:lnTo>
                <a:lnTo>
                  <a:pt x="74" y="336"/>
                </a:lnTo>
                <a:lnTo>
                  <a:pt x="74" y="336"/>
                </a:lnTo>
                <a:lnTo>
                  <a:pt x="73" y="337"/>
                </a:lnTo>
                <a:lnTo>
                  <a:pt x="71" y="337"/>
                </a:lnTo>
                <a:lnTo>
                  <a:pt x="71" y="337"/>
                </a:lnTo>
                <a:lnTo>
                  <a:pt x="71" y="336"/>
                </a:lnTo>
                <a:lnTo>
                  <a:pt x="71" y="336"/>
                </a:lnTo>
                <a:lnTo>
                  <a:pt x="69" y="337"/>
                </a:lnTo>
                <a:lnTo>
                  <a:pt x="69" y="337"/>
                </a:lnTo>
                <a:lnTo>
                  <a:pt x="66" y="337"/>
                </a:lnTo>
                <a:lnTo>
                  <a:pt x="66" y="337"/>
                </a:lnTo>
                <a:lnTo>
                  <a:pt x="66" y="336"/>
                </a:lnTo>
                <a:lnTo>
                  <a:pt x="66" y="334"/>
                </a:lnTo>
                <a:lnTo>
                  <a:pt x="66" y="334"/>
                </a:lnTo>
                <a:lnTo>
                  <a:pt x="66" y="333"/>
                </a:lnTo>
                <a:lnTo>
                  <a:pt x="66" y="333"/>
                </a:lnTo>
                <a:lnTo>
                  <a:pt x="68" y="331"/>
                </a:lnTo>
                <a:lnTo>
                  <a:pt x="68" y="331"/>
                </a:lnTo>
                <a:lnTo>
                  <a:pt x="63" y="323"/>
                </a:lnTo>
                <a:lnTo>
                  <a:pt x="63" y="323"/>
                </a:lnTo>
                <a:lnTo>
                  <a:pt x="62" y="323"/>
                </a:lnTo>
                <a:lnTo>
                  <a:pt x="62" y="323"/>
                </a:lnTo>
                <a:lnTo>
                  <a:pt x="62" y="322"/>
                </a:lnTo>
                <a:lnTo>
                  <a:pt x="62" y="322"/>
                </a:lnTo>
                <a:lnTo>
                  <a:pt x="60" y="320"/>
                </a:lnTo>
                <a:lnTo>
                  <a:pt x="60" y="320"/>
                </a:lnTo>
                <a:lnTo>
                  <a:pt x="58" y="318"/>
                </a:lnTo>
                <a:lnTo>
                  <a:pt x="58" y="318"/>
                </a:lnTo>
                <a:lnTo>
                  <a:pt x="58" y="315"/>
                </a:lnTo>
                <a:lnTo>
                  <a:pt x="58" y="315"/>
                </a:lnTo>
                <a:lnTo>
                  <a:pt x="52" y="306"/>
                </a:lnTo>
                <a:lnTo>
                  <a:pt x="52" y="306"/>
                </a:lnTo>
                <a:lnTo>
                  <a:pt x="50" y="306"/>
                </a:lnTo>
                <a:lnTo>
                  <a:pt x="50" y="306"/>
                </a:lnTo>
                <a:lnTo>
                  <a:pt x="49" y="304"/>
                </a:lnTo>
                <a:lnTo>
                  <a:pt x="49" y="304"/>
                </a:lnTo>
                <a:lnTo>
                  <a:pt x="49" y="303"/>
                </a:lnTo>
                <a:lnTo>
                  <a:pt x="49" y="303"/>
                </a:lnTo>
                <a:close/>
                <a:moveTo>
                  <a:pt x="312" y="183"/>
                </a:moveTo>
                <a:lnTo>
                  <a:pt x="312" y="183"/>
                </a:lnTo>
                <a:lnTo>
                  <a:pt x="312" y="183"/>
                </a:lnTo>
                <a:lnTo>
                  <a:pt x="312" y="183"/>
                </a:lnTo>
                <a:lnTo>
                  <a:pt x="312" y="181"/>
                </a:lnTo>
                <a:lnTo>
                  <a:pt x="312" y="181"/>
                </a:lnTo>
                <a:lnTo>
                  <a:pt x="319" y="167"/>
                </a:lnTo>
                <a:lnTo>
                  <a:pt x="319" y="167"/>
                </a:lnTo>
                <a:lnTo>
                  <a:pt x="319" y="164"/>
                </a:lnTo>
                <a:lnTo>
                  <a:pt x="319" y="164"/>
                </a:lnTo>
                <a:lnTo>
                  <a:pt x="320" y="156"/>
                </a:lnTo>
                <a:lnTo>
                  <a:pt x="320" y="156"/>
                </a:lnTo>
                <a:lnTo>
                  <a:pt x="322" y="146"/>
                </a:lnTo>
                <a:lnTo>
                  <a:pt x="322" y="146"/>
                </a:lnTo>
                <a:lnTo>
                  <a:pt x="320" y="142"/>
                </a:lnTo>
                <a:lnTo>
                  <a:pt x="320" y="142"/>
                </a:lnTo>
                <a:lnTo>
                  <a:pt x="320" y="142"/>
                </a:lnTo>
                <a:lnTo>
                  <a:pt x="320" y="142"/>
                </a:lnTo>
                <a:lnTo>
                  <a:pt x="317" y="148"/>
                </a:lnTo>
                <a:lnTo>
                  <a:pt x="314" y="154"/>
                </a:lnTo>
                <a:lnTo>
                  <a:pt x="314" y="154"/>
                </a:lnTo>
                <a:lnTo>
                  <a:pt x="309" y="170"/>
                </a:lnTo>
                <a:lnTo>
                  <a:pt x="309" y="170"/>
                </a:lnTo>
                <a:lnTo>
                  <a:pt x="309" y="172"/>
                </a:lnTo>
                <a:lnTo>
                  <a:pt x="309" y="172"/>
                </a:lnTo>
                <a:lnTo>
                  <a:pt x="311" y="172"/>
                </a:lnTo>
                <a:lnTo>
                  <a:pt x="311" y="173"/>
                </a:lnTo>
                <a:lnTo>
                  <a:pt x="311" y="173"/>
                </a:lnTo>
                <a:lnTo>
                  <a:pt x="309" y="176"/>
                </a:lnTo>
                <a:lnTo>
                  <a:pt x="309" y="176"/>
                </a:lnTo>
                <a:lnTo>
                  <a:pt x="312" y="183"/>
                </a:lnTo>
                <a:lnTo>
                  <a:pt x="312" y="183"/>
                </a:lnTo>
                <a:close/>
                <a:moveTo>
                  <a:pt x="164" y="64"/>
                </a:moveTo>
                <a:lnTo>
                  <a:pt x="164" y="64"/>
                </a:lnTo>
                <a:lnTo>
                  <a:pt x="162" y="64"/>
                </a:lnTo>
                <a:lnTo>
                  <a:pt x="162" y="64"/>
                </a:lnTo>
                <a:lnTo>
                  <a:pt x="150" y="64"/>
                </a:lnTo>
                <a:lnTo>
                  <a:pt x="150" y="64"/>
                </a:lnTo>
                <a:lnTo>
                  <a:pt x="150" y="66"/>
                </a:lnTo>
                <a:lnTo>
                  <a:pt x="150" y="66"/>
                </a:lnTo>
                <a:lnTo>
                  <a:pt x="147" y="69"/>
                </a:lnTo>
                <a:lnTo>
                  <a:pt x="147" y="69"/>
                </a:lnTo>
                <a:lnTo>
                  <a:pt x="147" y="72"/>
                </a:lnTo>
                <a:lnTo>
                  <a:pt x="147" y="72"/>
                </a:lnTo>
                <a:lnTo>
                  <a:pt x="147" y="74"/>
                </a:lnTo>
                <a:lnTo>
                  <a:pt x="145" y="76"/>
                </a:lnTo>
                <a:lnTo>
                  <a:pt x="145" y="76"/>
                </a:lnTo>
                <a:lnTo>
                  <a:pt x="142" y="76"/>
                </a:lnTo>
                <a:lnTo>
                  <a:pt x="142" y="72"/>
                </a:lnTo>
                <a:lnTo>
                  <a:pt x="142" y="72"/>
                </a:lnTo>
                <a:lnTo>
                  <a:pt x="140" y="71"/>
                </a:lnTo>
                <a:lnTo>
                  <a:pt x="140" y="71"/>
                </a:lnTo>
                <a:lnTo>
                  <a:pt x="144" y="66"/>
                </a:lnTo>
                <a:lnTo>
                  <a:pt x="144" y="66"/>
                </a:lnTo>
                <a:lnTo>
                  <a:pt x="144" y="64"/>
                </a:lnTo>
                <a:lnTo>
                  <a:pt x="144" y="64"/>
                </a:lnTo>
                <a:lnTo>
                  <a:pt x="139" y="66"/>
                </a:lnTo>
                <a:lnTo>
                  <a:pt x="139" y="66"/>
                </a:lnTo>
                <a:lnTo>
                  <a:pt x="136" y="66"/>
                </a:lnTo>
                <a:lnTo>
                  <a:pt x="133" y="68"/>
                </a:lnTo>
                <a:lnTo>
                  <a:pt x="133" y="68"/>
                </a:lnTo>
                <a:lnTo>
                  <a:pt x="128" y="71"/>
                </a:lnTo>
                <a:lnTo>
                  <a:pt x="128" y="71"/>
                </a:lnTo>
                <a:lnTo>
                  <a:pt x="128" y="74"/>
                </a:lnTo>
                <a:lnTo>
                  <a:pt x="128" y="74"/>
                </a:lnTo>
                <a:lnTo>
                  <a:pt x="131" y="76"/>
                </a:lnTo>
                <a:lnTo>
                  <a:pt x="131" y="76"/>
                </a:lnTo>
                <a:lnTo>
                  <a:pt x="133" y="74"/>
                </a:lnTo>
                <a:lnTo>
                  <a:pt x="133" y="74"/>
                </a:lnTo>
                <a:lnTo>
                  <a:pt x="136" y="69"/>
                </a:lnTo>
                <a:lnTo>
                  <a:pt x="136" y="69"/>
                </a:lnTo>
                <a:lnTo>
                  <a:pt x="137" y="69"/>
                </a:lnTo>
                <a:lnTo>
                  <a:pt x="139" y="71"/>
                </a:lnTo>
                <a:lnTo>
                  <a:pt x="139" y="71"/>
                </a:lnTo>
                <a:lnTo>
                  <a:pt x="139" y="72"/>
                </a:lnTo>
                <a:lnTo>
                  <a:pt x="139" y="72"/>
                </a:lnTo>
                <a:lnTo>
                  <a:pt x="139" y="77"/>
                </a:lnTo>
                <a:lnTo>
                  <a:pt x="139" y="77"/>
                </a:lnTo>
                <a:lnTo>
                  <a:pt x="140" y="90"/>
                </a:lnTo>
                <a:lnTo>
                  <a:pt x="140" y="90"/>
                </a:lnTo>
                <a:lnTo>
                  <a:pt x="140" y="91"/>
                </a:lnTo>
                <a:lnTo>
                  <a:pt x="140" y="91"/>
                </a:lnTo>
                <a:lnTo>
                  <a:pt x="140" y="90"/>
                </a:lnTo>
                <a:lnTo>
                  <a:pt x="140" y="90"/>
                </a:lnTo>
                <a:lnTo>
                  <a:pt x="145" y="82"/>
                </a:lnTo>
                <a:lnTo>
                  <a:pt x="145" y="82"/>
                </a:lnTo>
                <a:lnTo>
                  <a:pt x="150" y="72"/>
                </a:lnTo>
                <a:lnTo>
                  <a:pt x="150" y="72"/>
                </a:lnTo>
                <a:lnTo>
                  <a:pt x="151" y="71"/>
                </a:lnTo>
                <a:lnTo>
                  <a:pt x="151" y="71"/>
                </a:lnTo>
                <a:lnTo>
                  <a:pt x="153" y="71"/>
                </a:lnTo>
                <a:lnTo>
                  <a:pt x="155" y="71"/>
                </a:lnTo>
                <a:lnTo>
                  <a:pt x="155" y="71"/>
                </a:lnTo>
                <a:lnTo>
                  <a:pt x="156" y="72"/>
                </a:lnTo>
                <a:lnTo>
                  <a:pt x="156" y="72"/>
                </a:lnTo>
                <a:lnTo>
                  <a:pt x="164" y="64"/>
                </a:lnTo>
                <a:lnTo>
                  <a:pt x="164" y="64"/>
                </a:lnTo>
                <a:close/>
                <a:moveTo>
                  <a:pt x="199" y="76"/>
                </a:moveTo>
                <a:lnTo>
                  <a:pt x="199" y="76"/>
                </a:lnTo>
                <a:lnTo>
                  <a:pt x="197" y="76"/>
                </a:lnTo>
                <a:lnTo>
                  <a:pt x="197" y="76"/>
                </a:lnTo>
                <a:lnTo>
                  <a:pt x="186" y="85"/>
                </a:lnTo>
                <a:lnTo>
                  <a:pt x="186" y="85"/>
                </a:lnTo>
                <a:lnTo>
                  <a:pt x="180" y="90"/>
                </a:lnTo>
                <a:lnTo>
                  <a:pt x="180" y="90"/>
                </a:lnTo>
                <a:lnTo>
                  <a:pt x="178" y="91"/>
                </a:lnTo>
                <a:lnTo>
                  <a:pt x="178" y="91"/>
                </a:lnTo>
                <a:lnTo>
                  <a:pt x="175" y="91"/>
                </a:lnTo>
                <a:lnTo>
                  <a:pt x="175" y="88"/>
                </a:lnTo>
                <a:lnTo>
                  <a:pt x="175" y="88"/>
                </a:lnTo>
                <a:lnTo>
                  <a:pt x="177" y="87"/>
                </a:lnTo>
                <a:lnTo>
                  <a:pt x="177" y="87"/>
                </a:lnTo>
                <a:lnTo>
                  <a:pt x="180" y="80"/>
                </a:lnTo>
                <a:lnTo>
                  <a:pt x="180" y="80"/>
                </a:lnTo>
                <a:lnTo>
                  <a:pt x="185" y="72"/>
                </a:lnTo>
                <a:lnTo>
                  <a:pt x="185" y="72"/>
                </a:lnTo>
                <a:lnTo>
                  <a:pt x="186" y="71"/>
                </a:lnTo>
                <a:lnTo>
                  <a:pt x="186" y="71"/>
                </a:lnTo>
                <a:lnTo>
                  <a:pt x="186" y="71"/>
                </a:lnTo>
                <a:lnTo>
                  <a:pt x="186" y="71"/>
                </a:lnTo>
                <a:lnTo>
                  <a:pt x="172" y="80"/>
                </a:lnTo>
                <a:lnTo>
                  <a:pt x="172" y="80"/>
                </a:lnTo>
                <a:lnTo>
                  <a:pt x="172" y="80"/>
                </a:lnTo>
                <a:lnTo>
                  <a:pt x="172" y="80"/>
                </a:lnTo>
                <a:lnTo>
                  <a:pt x="174" y="90"/>
                </a:lnTo>
                <a:lnTo>
                  <a:pt x="174" y="90"/>
                </a:lnTo>
                <a:lnTo>
                  <a:pt x="175" y="94"/>
                </a:lnTo>
                <a:lnTo>
                  <a:pt x="175" y="94"/>
                </a:lnTo>
                <a:lnTo>
                  <a:pt x="175" y="98"/>
                </a:lnTo>
                <a:lnTo>
                  <a:pt x="175" y="98"/>
                </a:lnTo>
                <a:lnTo>
                  <a:pt x="174" y="98"/>
                </a:lnTo>
                <a:lnTo>
                  <a:pt x="174" y="98"/>
                </a:lnTo>
                <a:lnTo>
                  <a:pt x="178" y="99"/>
                </a:lnTo>
                <a:lnTo>
                  <a:pt x="178" y="99"/>
                </a:lnTo>
                <a:lnTo>
                  <a:pt x="180" y="99"/>
                </a:lnTo>
                <a:lnTo>
                  <a:pt x="180" y="99"/>
                </a:lnTo>
                <a:lnTo>
                  <a:pt x="181" y="98"/>
                </a:lnTo>
                <a:lnTo>
                  <a:pt x="183" y="98"/>
                </a:lnTo>
                <a:lnTo>
                  <a:pt x="183" y="98"/>
                </a:lnTo>
                <a:lnTo>
                  <a:pt x="183" y="98"/>
                </a:lnTo>
                <a:lnTo>
                  <a:pt x="183" y="98"/>
                </a:lnTo>
                <a:lnTo>
                  <a:pt x="185" y="96"/>
                </a:lnTo>
                <a:lnTo>
                  <a:pt x="185" y="96"/>
                </a:lnTo>
                <a:lnTo>
                  <a:pt x="185" y="94"/>
                </a:lnTo>
                <a:lnTo>
                  <a:pt x="186" y="94"/>
                </a:lnTo>
                <a:lnTo>
                  <a:pt x="186" y="94"/>
                </a:lnTo>
                <a:lnTo>
                  <a:pt x="188" y="94"/>
                </a:lnTo>
                <a:lnTo>
                  <a:pt x="188" y="94"/>
                </a:lnTo>
                <a:lnTo>
                  <a:pt x="189" y="90"/>
                </a:lnTo>
                <a:lnTo>
                  <a:pt x="189" y="90"/>
                </a:lnTo>
                <a:lnTo>
                  <a:pt x="191" y="88"/>
                </a:lnTo>
                <a:lnTo>
                  <a:pt x="191" y="88"/>
                </a:lnTo>
                <a:lnTo>
                  <a:pt x="197" y="77"/>
                </a:lnTo>
                <a:lnTo>
                  <a:pt x="197" y="77"/>
                </a:lnTo>
                <a:lnTo>
                  <a:pt x="199" y="76"/>
                </a:lnTo>
                <a:lnTo>
                  <a:pt x="199" y="76"/>
                </a:lnTo>
                <a:close/>
                <a:moveTo>
                  <a:pt x="189" y="66"/>
                </a:moveTo>
                <a:lnTo>
                  <a:pt x="189" y="66"/>
                </a:lnTo>
                <a:lnTo>
                  <a:pt x="181" y="61"/>
                </a:lnTo>
                <a:lnTo>
                  <a:pt x="172" y="57"/>
                </a:lnTo>
                <a:lnTo>
                  <a:pt x="164" y="55"/>
                </a:lnTo>
                <a:lnTo>
                  <a:pt x="155" y="53"/>
                </a:lnTo>
                <a:lnTo>
                  <a:pt x="155" y="53"/>
                </a:lnTo>
                <a:lnTo>
                  <a:pt x="155" y="55"/>
                </a:lnTo>
                <a:lnTo>
                  <a:pt x="155" y="55"/>
                </a:lnTo>
                <a:lnTo>
                  <a:pt x="158" y="55"/>
                </a:lnTo>
                <a:lnTo>
                  <a:pt x="158" y="55"/>
                </a:lnTo>
                <a:lnTo>
                  <a:pt x="166" y="57"/>
                </a:lnTo>
                <a:lnTo>
                  <a:pt x="174" y="60"/>
                </a:lnTo>
                <a:lnTo>
                  <a:pt x="174" y="60"/>
                </a:lnTo>
                <a:lnTo>
                  <a:pt x="175" y="61"/>
                </a:lnTo>
                <a:lnTo>
                  <a:pt x="175" y="61"/>
                </a:lnTo>
                <a:lnTo>
                  <a:pt x="177" y="63"/>
                </a:lnTo>
                <a:lnTo>
                  <a:pt x="175" y="63"/>
                </a:lnTo>
                <a:lnTo>
                  <a:pt x="175" y="63"/>
                </a:lnTo>
                <a:lnTo>
                  <a:pt x="174" y="64"/>
                </a:lnTo>
                <a:lnTo>
                  <a:pt x="174" y="64"/>
                </a:lnTo>
                <a:lnTo>
                  <a:pt x="170" y="64"/>
                </a:lnTo>
                <a:lnTo>
                  <a:pt x="170" y="64"/>
                </a:lnTo>
                <a:lnTo>
                  <a:pt x="166" y="74"/>
                </a:lnTo>
                <a:lnTo>
                  <a:pt x="166" y="74"/>
                </a:lnTo>
                <a:lnTo>
                  <a:pt x="169" y="74"/>
                </a:lnTo>
                <a:lnTo>
                  <a:pt x="172" y="77"/>
                </a:lnTo>
                <a:lnTo>
                  <a:pt x="172" y="77"/>
                </a:lnTo>
                <a:lnTo>
                  <a:pt x="172" y="76"/>
                </a:lnTo>
                <a:lnTo>
                  <a:pt x="172" y="76"/>
                </a:lnTo>
                <a:lnTo>
                  <a:pt x="185" y="68"/>
                </a:lnTo>
                <a:lnTo>
                  <a:pt x="185" y="68"/>
                </a:lnTo>
                <a:lnTo>
                  <a:pt x="186" y="66"/>
                </a:lnTo>
                <a:lnTo>
                  <a:pt x="189" y="66"/>
                </a:lnTo>
                <a:lnTo>
                  <a:pt x="189" y="66"/>
                </a:lnTo>
                <a:close/>
                <a:moveTo>
                  <a:pt x="120" y="372"/>
                </a:moveTo>
                <a:lnTo>
                  <a:pt x="120" y="372"/>
                </a:lnTo>
                <a:lnTo>
                  <a:pt x="128" y="374"/>
                </a:lnTo>
                <a:lnTo>
                  <a:pt x="128" y="374"/>
                </a:lnTo>
                <a:lnTo>
                  <a:pt x="129" y="372"/>
                </a:lnTo>
                <a:lnTo>
                  <a:pt x="129" y="372"/>
                </a:lnTo>
                <a:lnTo>
                  <a:pt x="133" y="369"/>
                </a:lnTo>
                <a:lnTo>
                  <a:pt x="133" y="369"/>
                </a:lnTo>
                <a:lnTo>
                  <a:pt x="151" y="344"/>
                </a:lnTo>
                <a:lnTo>
                  <a:pt x="151" y="344"/>
                </a:lnTo>
                <a:lnTo>
                  <a:pt x="153" y="342"/>
                </a:lnTo>
                <a:lnTo>
                  <a:pt x="153" y="342"/>
                </a:lnTo>
                <a:lnTo>
                  <a:pt x="151" y="341"/>
                </a:lnTo>
                <a:lnTo>
                  <a:pt x="151" y="341"/>
                </a:lnTo>
                <a:lnTo>
                  <a:pt x="139" y="353"/>
                </a:lnTo>
                <a:lnTo>
                  <a:pt x="139" y="353"/>
                </a:lnTo>
                <a:lnTo>
                  <a:pt x="139" y="353"/>
                </a:lnTo>
                <a:lnTo>
                  <a:pt x="139" y="353"/>
                </a:lnTo>
                <a:lnTo>
                  <a:pt x="140" y="355"/>
                </a:lnTo>
                <a:lnTo>
                  <a:pt x="139" y="356"/>
                </a:lnTo>
                <a:lnTo>
                  <a:pt x="139" y="356"/>
                </a:lnTo>
                <a:lnTo>
                  <a:pt x="137" y="356"/>
                </a:lnTo>
                <a:lnTo>
                  <a:pt x="137" y="356"/>
                </a:lnTo>
                <a:lnTo>
                  <a:pt x="134" y="358"/>
                </a:lnTo>
                <a:lnTo>
                  <a:pt x="134" y="358"/>
                </a:lnTo>
                <a:lnTo>
                  <a:pt x="131" y="359"/>
                </a:lnTo>
                <a:lnTo>
                  <a:pt x="131" y="359"/>
                </a:lnTo>
                <a:lnTo>
                  <a:pt x="121" y="369"/>
                </a:lnTo>
                <a:lnTo>
                  <a:pt x="121" y="369"/>
                </a:lnTo>
                <a:lnTo>
                  <a:pt x="120" y="372"/>
                </a:lnTo>
                <a:lnTo>
                  <a:pt x="120" y="372"/>
                </a:lnTo>
                <a:close/>
                <a:moveTo>
                  <a:pt x="278" y="276"/>
                </a:moveTo>
                <a:lnTo>
                  <a:pt x="278" y="276"/>
                </a:lnTo>
                <a:lnTo>
                  <a:pt x="278" y="277"/>
                </a:lnTo>
                <a:lnTo>
                  <a:pt x="278" y="277"/>
                </a:lnTo>
                <a:lnTo>
                  <a:pt x="279" y="276"/>
                </a:lnTo>
                <a:lnTo>
                  <a:pt x="279" y="276"/>
                </a:lnTo>
                <a:lnTo>
                  <a:pt x="286" y="270"/>
                </a:lnTo>
                <a:lnTo>
                  <a:pt x="286" y="270"/>
                </a:lnTo>
                <a:lnTo>
                  <a:pt x="287" y="266"/>
                </a:lnTo>
                <a:lnTo>
                  <a:pt x="287" y="266"/>
                </a:lnTo>
                <a:lnTo>
                  <a:pt x="290" y="263"/>
                </a:lnTo>
                <a:lnTo>
                  <a:pt x="290" y="263"/>
                </a:lnTo>
                <a:lnTo>
                  <a:pt x="292" y="262"/>
                </a:lnTo>
                <a:lnTo>
                  <a:pt x="292" y="262"/>
                </a:lnTo>
                <a:lnTo>
                  <a:pt x="298" y="251"/>
                </a:lnTo>
                <a:lnTo>
                  <a:pt x="304" y="241"/>
                </a:lnTo>
                <a:lnTo>
                  <a:pt x="304" y="241"/>
                </a:lnTo>
                <a:lnTo>
                  <a:pt x="308" y="233"/>
                </a:lnTo>
                <a:lnTo>
                  <a:pt x="308" y="233"/>
                </a:lnTo>
                <a:lnTo>
                  <a:pt x="308" y="232"/>
                </a:lnTo>
                <a:lnTo>
                  <a:pt x="308" y="232"/>
                </a:lnTo>
                <a:lnTo>
                  <a:pt x="308" y="232"/>
                </a:lnTo>
                <a:lnTo>
                  <a:pt x="308" y="232"/>
                </a:lnTo>
                <a:lnTo>
                  <a:pt x="304" y="233"/>
                </a:lnTo>
                <a:lnTo>
                  <a:pt x="304" y="233"/>
                </a:lnTo>
                <a:lnTo>
                  <a:pt x="297" y="243"/>
                </a:lnTo>
                <a:lnTo>
                  <a:pt x="297" y="243"/>
                </a:lnTo>
                <a:lnTo>
                  <a:pt x="295" y="246"/>
                </a:lnTo>
                <a:lnTo>
                  <a:pt x="295" y="246"/>
                </a:lnTo>
                <a:lnTo>
                  <a:pt x="278" y="276"/>
                </a:lnTo>
                <a:lnTo>
                  <a:pt x="278" y="276"/>
                </a:lnTo>
                <a:lnTo>
                  <a:pt x="278" y="276"/>
                </a:lnTo>
                <a:lnTo>
                  <a:pt x="278" y="276"/>
                </a:lnTo>
                <a:close/>
                <a:moveTo>
                  <a:pt x="92" y="88"/>
                </a:moveTo>
                <a:lnTo>
                  <a:pt x="92" y="88"/>
                </a:lnTo>
                <a:lnTo>
                  <a:pt x="93" y="87"/>
                </a:lnTo>
                <a:lnTo>
                  <a:pt x="93" y="87"/>
                </a:lnTo>
                <a:lnTo>
                  <a:pt x="98" y="83"/>
                </a:lnTo>
                <a:lnTo>
                  <a:pt x="98" y="83"/>
                </a:lnTo>
                <a:lnTo>
                  <a:pt x="99" y="82"/>
                </a:lnTo>
                <a:lnTo>
                  <a:pt x="99" y="80"/>
                </a:lnTo>
                <a:lnTo>
                  <a:pt x="99" y="80"/>
                </a:lnTo>
                <a:lnTo>
                  <a:pt x="99" y="74"/>
                </a:lnTo>
                <a:lnTo>
                  <a:pt x="99" y="74"/>
                </a:lnTo>
                <a:lnTo>
                  <a:pt x="99" y="72"/>
                </a:lnTo>
                <a:lnTo>
                  <a:pt x="99" y="72"/>
                </a:lnTo>
                <a:lnTo>
                  <a:pt x="98" y="72"/>
                </a:lnTo>
                <a:lnTo>
                  <a:pt x="98" y="72"/>
                </a:lnTo>
                <a:lnTo>
                  <a:pt x="96" y="71"/>
                </a:lnTo>
                <a:lnTo>
                  <a:pt x="96" y="71"/>
                </a:lnTo>
                <a:lnTo>
                  <a:pt x="96" y="69"/>
                </a:lnTo>
                <a:lnTo>
                  <a:pt x="96" y="69"/>
                </a:lnTo>
                <a:lnTo>
                  <a:pt x="98" y="68"/>
                </a:lnTo>
                <a:lnTo>
                  <a:pt x="98" y="68"/>
                </a:lnTo>
                <a:lnTo>
                  <a:pt x="104" y="61"/>
                </a:lnTo>
                <a:lnTo>
                  <a:pt x="104" y="61"/>
                </a:lnTo>
                <a:lnTo>
                  <a:pt x="106" y="60"/>
                </a:lnTo>
                <a:lnTo>
                  <a:pt x="106" y="60"/>
                </a:lnTo>
                <a:lnTo>
                  <a:pt x="103" y="60"/>
                </a:lnTo>
                <a:lnTo>
                  <a:pt x="103" y="60"/>
                </a:lnTo>
                <a:lnTo>
                  <a:pt x="87" y="69"/>
                </a:lnTo>
                <a:lnTo>
                  <a:pt x="87" y="69"/>
                </a:lnTo>
                <a:lnTo>
                  <a:pt x="87" y="69"/>
                </a:lnTo>
                <a:lnTo>
                  <a:pt x="87" y="69"/>
                </a:lnTo>
                <a:lnTo>
                  <a:pt x="92" y="88"/>
                </a:lnTo>
                <a:lnTo>
                  <a:pt x="92" y="88"/>
                </a:lnTo>
                <a:close/>
                <a:moveTo>
                  <a:pt x="292" y="199"/>
                </a:moveTo>
                <a:lnTo>
                  <a:pt x="292" y="199"/>
                </a:lnTo>
                <a:lnTo>
                  <a:pt x="290" y="199"/>
                </a:lnTo>
                <a:lnTo>
                  <a:pt x="290" y="199"/>
                </a:lnTo>
                <a:lnTo>
                  <a:pt x="287" y="199"/>
                </a:lnTo>
                <a:lnTo>
                  <a:pt x="287" y="199"/>
                </a:lnTo>
                <a:lnTo>
                  <a:pt x="286" y="197"/>
                </a:lnTo>
                <a:lnTo>
                  <a:pt x="286" y="194"/>
                </a:lnTo>
                <a:lnTo>
                  <a:pt x="286" y="194"/>
                </a:lnTo>
                <a:lnTo>
                  <a:pt x="287" y="192"/>
                </a:lnTo>
                <a:lnTo>
                  <a:pt x="287" y="192"/>
                </a:lnTo>
                <a:lnTo>
                  <a:pt x="292" y="186"/>
                </a:lnTo>
                <a:lnTo>
                  <a:pt x="298" y="181"/>
                </a:lnTo>
                <a:lnTo>
                  <a:pt x="298" y="181"/>
                </a:lnTo>
                <a:lnTo>
                  <a:pt x="300" y="180"/>
                </a:lnTo>
                <a:lnTo>
                  <a:pt x="298" y="178"/>
                </a:lnTo>
                <a:lnTo>
                  <a:pt x="298" y="178"/>
                </a:lnTo>
                <a:lnTo>
                  <a:pt x="286" y="184"/>
                </a:lnTo>
                <a:lnTo>
                  <a:pt x="286" y="184"/>
                </a:lnTo>
                <a:lnTo>
                  <a:pt x="286" y="187"/>
                </a:lnTo>
                <a:lnTo>
                  <a:pt x="286" y="187"/>
                </a:lnTo>
                <a:lnTo>
                  <a:pt x="286" y="191"/>
                </a:lnTo>
                <a:lnTo>
                  <a:pt x="286" y="191"/>
                </a:lnTo>
                <a:lnTo>
                  <a:pt x="286" y="194"/>
                </a:lnTo>
                <a:lnTo>
                  <a:pt x="284" y="194"/>
                </a:lnTo>
                <a:lnTo>
                  <a:pt x="284" y="194"/>
                </a:lnTo>
                <a:lnTo>
                  <a:pt x="281" y="194"/>
                </a:lnTo>
                <a:lnTo>
                  <a:pt x="279" y="192"/>
                </a:lnTo>
                <a:lnTo>
                  <a:pt x="279" y="192"/>
                </a:lnTo>
                <a:lnTo>
                  <a:pt x="279" y="186"/>
                </a:lnTo>
                <a:lnTo>
                  <a:pt x="279" y="186"/>
                </a:lnTo>
                <a:lnTo>
                  <a:pt x="279" y="186"/>
                </a:lnTo>
                <a:lnTo>
                  <a:pt x="279" y="186"/>
                </a:lnTo>
                <a:lnTo>
                  <a:pt x="279" y="186"/>
                </a:lnTo>
                <a:lnTo>
                  <a:pt x="279" y="186"/>
                </a:lnTo>
                <a:lnTo>
                  <a:pt x="276" y="211"/>
                </a:lnTo>
                <a:lnTo>
                  <a:pt x="276" y="211"/>
                </a:lnTo>
                <a:lnTo>
                  <a:pt x="276" y="211"/>
                </a:lnTo>
                <a:lnTo>
                  <a:pt x="276" y="211"/>
                </a:lnTo>
                <a:lnTo>
                  <a:pt x="281" y="200"/>
                </a:lnTo>
                <a:lnTo>
                  <a:pt x="281" y="200"/>
                </a:lnTo>
                <a:lnTo>
                  <a:pt x="281" y="199"/>
                </a:lnTo>
                <a:lnTo>
                  <a:pt x="281" y="199"/>
                </a:lnTo>
                <a:lnTo>
                  <a:pt x="282" y="199"/>
                </a:lnTo>
                <a:lnTo>
                  <a:pt x="282" y="199"/>
                </a:lnTo>
                <a:lnTo>
                  <a:pt x="284" y="200"/>
                </a:lnTo>
                <a:lnTo>
                  <a:pt x="284" y="200"/>
                </a:lnTo>
                <a:lnTo>
                  <a:pt x="284" y="202"/>
                </a:lnTo>
                <a:lnTo>
                  <a:pt x="284" y="202"/>
                </a:lnTo>
                <a:lnTo>
                  <a:pt x="282" y="205"/>
                </a:lnTo>
                <a:lnTo>
                  <a:pt x="282" y="205"/>
                </a:lnTo>
                <a:lnTo>
                  <a:pt x="286" y="208"/>
                </a:lnTo>
                <a:lnTo>
                  <a:pt x="286" y="208"/>
                </a:lnTo>
                <a:lnTo>
                  <a:pt x="287" y="206"/>
                </a:lnTo>
                <a:lnTo>
                  <a:pt x="287" y="206"/>
                </a:lnTo>
                <a:lnTo>
                  <a:pt x="290" y="203"/>
                </a:lnTo>
                <a:lnTo>
                  <a:pt x="290" y="203"/>
                </a:lnTo>
                <a:lnTo>
                  <a:pt x="292" y="202"/>
                </a:lnTo>
                <a:lnTo>
                  <a:pt x="292" y="202"/>
                </a:lnTo>
                <a:lnTo>
                  <a:pt x="292" y="199"/>
                </a:lnTo>
                <a:lnTo>
                  <a:pt x="292" y="199"/>
                </a:lnTo>
                <a:close/>
                <a:moveTo>
                  <a:pt x="32" y="107"/>
                </a:moveTo>
                <a:lnTo>
                  <a:pt x="32" y="107"/>
                </a:lnTo>
                <a:lnTo>
                  <a:pt x="32" y="107"/>
                </a:lnTo>
                <a:lnTo>
                  <a:pt x="32" y="107"/>
                </a:lnTo>
                <a:lnTo>
                  <a:pt x="30" y="107"/>
                </a:lnTo>
                <a:lnTo>
                  <a:pt x="30" y="107"/>
                </a:lnTo>
                <a:lnTo>
                  <a:pt x="24" y="121"/>
                </a:lnTo>
                <a:lnTo>
                  <a:pt x="19" y="134"/>
                </a:lnTo>
                <a:lnTo>
                  <a:pt x="19" y="134"/>
                </a:lnTo>
                <a:lnTo>
                  <a:pt x="16" y="142"/>
                </a:lnTo>
                <a:lnTo>
                  <a:pt x="16" y="142"/>
                </a:lnTo>
                <a:lnTo>
                  <a:pt x="13" y="154"/>
                </a:lnTo>
                <a:lnTo>
                  <a:pt x="11" y="167"/>
                </a:lnTo>
                <a:lnTo>
                  <a:pt x="11" y="167"/>
                </a:lnTo>
                <a:lnTo>
                  <a:pt x="11" y="180"/>
                </a:lnTo>
                <a:lnTo>
                  <a:pt x="11" y="180"/>
                </a:lnTo>
                <a:lnTo>
                  <a:pt x="9" y="186"/>
                </a:lnTo>
                <a:lnTo>
                  <a:pt x="9" y="186"/>
                </a:lnTo>
                <a:lnTo>
                  <a:pt x="11" y="184"/>
                </a:lnTo>
                <a:lnTo>
                  <a:pt x="11" y="184"/>
                </a:lnTo>
                <a:lnTo>
                  <a:pt x="13" y="172"/>
                </a:lnTo>
                <a:lnTo>
                  <a:pt x="13" y="172"/>
                </a:lnTo>
                <a:lnTo>
                  <a:pt x="16" y="158"/>
                </a:lnTo>
                <a:lnTo>
                  <a:pt x="16" y="158"/>
                </a:lnTo>
                <a:lnTo>
                  <a:pt x="16" y="156"/>
                </a:lnTo>
                <a:lnTo>
                  <a:pt x="16" y="156"/>
                </a:lnTo>
                <a:lnTo>
                  <a:pt x="16" y="156"/>
                </a:lnTo>
                <a:lnTo>
                  <a:pt x="16" y="156"/>
                </a:lnTo>
                <a:lnTo>
                  <a:pt x="19" y="143"/>
                </a:lnTo>
                <a:lnTo>
                  <a:pt x="19" y="143"/>
                </a:lnTo>
                <a:lnTo>
                  <a:pt x="24" y="131"/>
                </a:lnTo>
                <a:lnTo>
                  <a:pt x="24" y="131"/>
                </a:lnTo>
                <a:lnTo>
                  <a:pt x="28" y="118"/>
                </a:lnTo>
                <a:lnTo>
                  <a:pt x="28" y="118"/>
                </a:lnTo>
                <a:lnTo>
                  <a:pt x="30" y="117"/>
                </a:lnTo>
                <a:lnTo>
                  <a:pt x="30" y="117"/>
                </a:lnTo>
                <a:lnTo>
                  <a:pt x="28" y="115"/>
                </a:lnTo>
                <a:lnTo>
                  <a:pt x="28" y="112"/>
                </a:lnTo>
                <a:lnTo>
                  <a:pt x="28" y="112"/>
                </a:lnTo>
                <a:lnTo>
                  <a:pt x="32" y="107"/>
                </a:lnTo>
                <a:lnTo>
                  <a:pt x="32" y="107"/>
                </a:lnTo>
                <a:close/>
                <a:moveTo>
                  <a:pt x="106" y="137"/>
                </a:moveTo>
                <a:lnTo>
                  <a:pt x="106" y="137"/>
                </a:lnTo>
                <a:lnTo>
                  <a:pt x="106" y="137"/>
                </a:lnTo>
                <a:lnTo>
                  <a:pt x="106" y="137"/>
                </a:lnTo>
                <a:lnTo>
                  <a:pt x="106" y="139"/>
                </a:lnTo>
                <a:lnTo>
                  <a:pt x="106" y="139"/>
                </a:lnTo>
                <a:lnTo>
                  <a:pt x="104" y="148"/>
                </a:lnTo>
                <a:lnTo>
                  <a:pt x="104" y="148"/>
                </a:lnTo>
                <a:lnTo>
                  <a:pt x="103" y="158"/>
                </a:lnTo>
                <a:lnTo>
                  <a:pt x="103" y="158"/>
                </a:lnTo>
                <a:lnTo>
                  <a:pt x="101" y="159"/>
                </a:lnTo>
                <a:lnTo>
                  <a:pt x="101" y="159"/>
                </a:lnTo>
                <a:lnTo>
                  <a:pt x="99" y="161"/>
                </a:lnTo>
                <a:lnTo>
                  <a:pt x="99" y="161"/>
                </a:lnTo>
                <a:lnTo>
                  <a:pt x="98" y="159"/>
                </a:lnTo>
                <a:lnTo>
                  <a:pt x="98" y="159"/>
                </a:lnTo>
                <a:lnTo>
                  <a:pt x="98" y="158"/>
                </a:lnTo>
                <a:lnTo>
                  <a:pt x="98" y="158"/>
                </a:lnTo>
                <a:lnTo>
                  <a:pt x="98" y="156"/>
                </a:lnTo>
                <a:lnTo>
                  <a:pt x="98" y="156"/>
                </a:lnTo>
                <a:lnTo>
                  <a:pt x="96" y="158"/>
                </a:lnTo>
                <a:lnTo>
                  <a:pt x="96" y="158"/>
                </a:lnTo>
                <a:lnTo>
                  <a:pt x="95" y="158"/>
                </a:lnTo>
                <a:lnTo>
                  <a:pt x="92" y="158"/>
                </a:lnTo>
                <a:lnTo>
                  <a:pt x="92" y="158"/>
                </a:lnTo>
                <a:lnTo>
                  <a:pt x="92" y="156"/>
                </a:lnTo>
                <a:lnTo>
                  <a:pt x="92" y="153"/>
                </a:lnTo>
                <a:lnTo>
                  <a:pt x="92" y="153"/>
                </a:lnTo>
                <a:lnTo>
                  <a:pt x="93" y="153"/>
                </a:lnTo>
                <a:lnTo>
                  <a:pt x="93" y="153"/>
                </a:lnTo>
                <a:lnTo>
                  <a:pt x="95" y="150"/>
                </a:lnTo>
                <a:lnTo>
                  <a:pt x="95" y="150"/>
                </a:lnTo>
                <a:lnTo>
                  <a:pt x="93" y="150"/>
                </a:lnTo>
                <a:lnTo>
                  <a:pt x="93" y="150"/>
                </a:lnTo>
                <a:lnTo>
                  <a:pt x="93" y="150"/>
                </a:lnTo>
                <a:lnTo>
                  <a:pt x="90" y="156"/>
                </a:lnTo>
                <a:lnTo>
                  <a:pt x="90" y="156"/>
                </a:lnTo>
                <a:lnTo>
                  <a:pt x="90" y="156"/>
                </a:lnTo>
                <a:lnTo>
                  <a:pt x="90" y="156"/>
                </a:lnTo>
                <a:lnTo>
                  <a:pt x="90" y="158"/>
                </a:lnTo>
                <a:lnTo>
                  <a:pt x="90" y="159"/>
                </a:lnTo>
                <a:lnTo>
                  <a:pt x="90" y="159"/>
                </a:lnTo>
                <a:lnTo>
                  <a:pt x="88" y="159"/>
                </a:lnTo>
                <a:lnTo>
                  <a:pt x="88" y="159"/>
                </a:lnTo>
                <a:lnTo>
                  <a:pt x="87" y="161"/>
                </a:lnTo>
                <a:lnTo>
                  <a:pt x="85" y="162"/>
                </a:lnTo>
                <a:lnTo>
                  <a:pt x="85" y="162"/>
                </a:lnTo>
                <a:lnTo>
                  <a:pt x="88" y="161"/>
                </a:lnTo>
                <a:lnTo>
                  <a:pt x="88" y="161"/>
                </a:lnTo>
                <a:lnTo>
                  <a:pt x="93" y="159"/>
                </a:lnTo>
                <a:lnTo>
                  <a:pt x="93" y="159"/>
                </a:lnTo>
                <a:lnTo>
                  <a:pt x="95" y="161"/>
                </a:lnTo>
                <a:lnTo>
                  <a:pt x="96" y="162"/>
                </a:lnTo>
                <a:lnTo>
                  <a:pt x="96" y="162"/>
                </a:lnTo>
                <a:lnTo>
                  <a:pt x="96" y="164"/>
                </a:lnTo>
                <a:lnTo>
                  <a:pt x="95" y="165"/>
                </a:lnTo>
                <a:lnTo>
                  <a:pt x="95" y="165"/>
                </a:lnTo>
                <a:lnTo>
                  <a:pt x="88" y="167"/>
                </a:lnTo>
                <a:lnTo>
                  <a:pt x="84" y="165"/>
                </a:lnTo>
                <a:lnTo>
                  <a:pt x="84" y="165"/>
                </a:lnTo>
                <a:lnTo>
                  <a:pt x="82" y="167"/>
                </a:lnTo>
                <a:lnTo>
                  <a:pt x="82" y="167"/>
                </a:lnTo>
                <a:lnTo>
                  <a:pt x="87" y="167"/>
                </a:lnTo>
                <a:lnTo>
                  <a:pt x="87" y="167"/>
                </a:lnTo>
                <a:lnTo>
                  <a:pt x="107" y="167"/>
                </a:lnTo>
                <a:lnTo>
                  <a:pt x="107" y="167"/>
                </a:lnTo>
                <a:lnTo>
                  <a:pt x="109" y="167"/>
                </a:lnTo>
                <a:lnTo>
                  <a:pt x="109" y="167"/>
                </a:lnTo>
                <a:lnTo>
                  <a:pt x="110" y="165"/>
                </a:lnTo>
                <a:lnTo>
                  <a:pt x="110" y="165"/>
                </a:lnTo>
                <a:lnTo>
                  <a:pt x="112" y="161"/>
                </a:lnTo>
                <a:lnTo>
                  <a:pt x="112" y="161"/>
                </a:lnTo>
                <a:lnTo>
                  <a:pt x="112" y="161"/>
                </a:lnTo>
                <a:lnTo>
                  <a:pt x="112" y="161"/>
                </a:lnTo>
                <a:lnTo>
                  <a:pt x="110" y="161"/>
                </a:lnTo>
                <a:lnTo>
                  <a:pt x="110" y="161"/>
                </a:lnTo>
                <a:lnTo>
                  <a:pt x="110" y="162"/>
                </a:lnTo>
                <a:lnTo>
                  <a:pt x="110" y="162"/>
                </a:lnTo>
                <a:lnTo>
                  <a:pt x="109" y="164"/>
                </a:lnTo>
                <a:lnTo>
                  <a:pt x="109" y="164"/>
                </a:lnTo>
                <a:lnTo>
                  <a:pt x="109" y="164"/>
                </a:lnTo>
                <a:lnTo>
                  <a:pt x="107" y="162"/>
                </a:lnTo>
                <a:lnTo>
                  <a:pt x="107" y="162"/>
                </a:lnTo>
                <a:lnTo>
                  <a:pt x="107" y="161"/>
                </a:lnTo>
                <a:lnTo>
                  <a:pt x="107" y="161"/>
                </a:lnTo>
                <a:lnTo>
                  <a:pt x="106" y="146"/>
                </a:lnTo>
                <a:lnTo>
                  <a:pt x="106" y="146"/>
                </a:lnTo>
                <a:lnTo>
                  <a:pt x="106" y="137"/>
                </a:lnTo>
                <a:lnTo>
                  <a:pt x="106" y="137"/>
                </a:lnTo>
                <a:close/>
                <a:moveTo>
                  <a:pt x="125" y="427"/>
                </a:moveTo>
                <a:lnTo>
                  <a:pt x="125" y="427"/>
                </a:lnTo>
                <a:lnTo>
                  <a:pt x="123" y="426"/>
                </a:lnTo>
                <a:lnTo>
                  <a:pt x="125" y="424"/>
                </a:lnTo>
                <a:lnTo>
                  <a:pt x="125" y="424"/>
                </a:lnTo>
                <a:lnTo>
                  <a:pt x="125" y="423"/>
                </a:lnTo>
                <a:lnTo>
                  <a:pt x="125" y="423"/>
                </a:lnTo>
                <a:lnTo>
                  <a:pt x="133" y="410"/>
                </a:lnTo>
                <a:lnTo>
                  <a:pt x="142" y="397"/>
                </a:lnTo>
                <a:lnTo>
                  <a:pt x="142" y="397"/>
                </a:lnTo>
                <a:lnTo>
                  <a:pt x="144" y="393"/>
                </a:lnTo>
                <a:lnTo>
                  <a:pt x="145" y="389"/>
                </a:lnTo>
                <a:lnTo>
                  <a:pt x="145" y="389"/>
                </a:lnTo>
                <a:lnTo>
                  <a:pt x="142" y="388"/>
                </a:lnTo>
                <a:lnTo>
                  <a:pt x="142" y="388"/>
                </a:lnTo>
                <a:lnTo>
                  <a:pt x="140" y="389"/>
                </a:lnTo>
                <a:lnTo>
                  <a:pt x="137" y="389"/>
                </a:lnTo>
                <a:lnTo>
                  <a:pt x="137" y="389"/>
                </a:lnTo>
                <a:lnTo>
                  <a:pt x="137" y="391"/>
                </a:lnTo>
                <a:lnTo>
                  <a:pt x="137" y="391"/>
                </a:lnTo>
                <a:lnTo>
                  <a:pt x="129" y="407"/>
                </a:lnTo>
                <a:lnTo>
                  <a:pt x="129" y="407"/>
                </a:lnTo>
                <a:lnTo>
                  <a:pt x="129" y="408"/>
                </a:lnTo>
                <a:lnTo>
                  <a:pt x="129" y="408"/>
                </a:lnTo>
                <a:lnTo>
                  <a:pt x="128" y="410"/>
                </a:lnTo>
                <a:lnTo>
                  <a:pt x="128" y="410"/>
                </a:lnTo>
                <a:lnTo>
                  <a:pt x="128" y="411"/>
                </a:lnTo>
                <a:lnTo>
                  <a:pt x="128" y="411"/>
                </a:lnTo>
                <a:lnTo>
                  <a:pt x="123" y="424"/>
                </a:lnTo>
                <a:lnTo>
                  <a:pt x="123" y="424"/>
                </a:lnTo>
                <a:lnTo>
                  <a:pt x="123" y="426"/>
                </a:lnTo>
                <a:lnTo>
                  <a:pt x="123" y="426"/>
                </a:lnTo>
                <a:lnTo>
                  <a:pt x="123" y="427"/>
                </a:lnTo>
                <a:lnTo>
                  <a:pt x="123" y="427"/>
                </a:lnTo>
                <a:lnTo>
                  <a:pt x="123" y="429"/>
                </a:lnTo>
                <a:lnTo>
                  <a:pt x="123" y="429"/>
                </a:lnTo>
                <a:lnTo>
                  <a:pt x="123" y="429"/>
                </a:lnTo>
                <a:lnTo>
                  <a:pt x="123" y="429"/>
                </a:lnTo>
                <a:lnTo>
                  <a:pt x="125" y="427"/>
                </a:lnTo>
                <a:lnTo>
                  <a:pt x="125" y="427"/>
                </a:lnTo>
                <a:close/>
                <a:moveTo>
                  <a:pt x="38" y="214"/>
                </a:moveTo>
                <a:lnTo>
                  <a:pt x="38" y="214"/>
                </a:lnTo>
                <a:lnTo>
                  <a:pt x="38" y="214"/>
                </a:lnTo>
                <a:lnTo>
                  <a:pt x="38" y="214"/>
                </a:lnTo>
                <a:lnTo>
                  <a:pt x="38" y="213"/>
                </a:lnTo>
                <a:lnTo>
                  <a:pt x="38" y="213"/>
                </a:lnTo>
                <a:lnTo>
                  <a:pt x="39" y="202"/>
                </a:lnTo>
                <a:lnTo>
                  <a:pt x="39" y="202"/>
                </a:lnTo>
                <a:lnTo>
                  <a:pt x="39" y="194"/>
                </a:lnTo>
                <a:lnTo>
                  <a:pt x="39" y="194"/>
                </a:lnTo>
                <a:lnTo>
                  <a:pt x="39" y="176"/>
                </a:lnTo>
                <a:lnTo>
                  <a:pt x="39" y="176"/>
                </a:lnTo>
                <a:lnTo>
                  <a:pt x="39" y="165"/>
                </a:lnTo>
                <a:lnTo>
                  <a:pt x="39" y="165"/>
                </a:lnTo>
                <a:lnTo>
                  <a:pt x="39" y="164"/>
                </a:lnTo>
                <a:lnTo>
                  <a:pt x="39" y="164"/>
                </a:lnTo>
                <a:lnTo>
                  <a:pt x="36" y="165"/>
                </a:lnTo>
                <a:lnTo>
                  <a:pt x="36" y="165"/>
                </a:lnTo>
                <a:lnTo>
                  <a:pt x="33" y="167"/>
                </a:lnTo>
                <a:lnTo>
                  <a:pt x="33" y="167"/>
                </a:lnTo>
                <a:lnTo>
                  <a:pt x="35" y="191"/>
                </a:lnTo>
                <a:lnTo>
                  <a:pt x="38" y="214"/>
                </a:lnTo>
                <a:lnTo>
                  <a:pt x="38" y="214"/>
                </a:lnTo>
                <a:close/>
                <a:moveTo>
                  <a:pt x="30" y="230"/>
                </a:moveTo>
                <a:lnTo>
                  <a:pt x="30" y="230"/>
                </a:lnTo>
                <a:lnTo>
                  <a:pt x="32" y="230"/>
                </a:lnTo>
                <a:lnTo>
                  <a:pt x="32" y="230"/>
                </a:lnTo>
                <a:lnTo>
                  <a:pt x="32" y="230"/>
                </a:lnTo>
                <a:lnTo>
                  <a:pt x="32" y="232"/>
                </a:lnTo>
                <a:lnTo>
                  <a:pt x="32" y="232"/>
                </a:lnTo>
                <a:lnTo>
                  <a:pt x="32" y="235"/>
                </a:lnTo>
                <a:lnTo>
                  <a:pt x="32" y="235"/>
                </a:lnTo>
                <a:lnTo>
                  <a:pt x="39" y="251"/>
                </a:lnTo>
                <a:lnTo>
                  <a:pt x="39" y="251"/>
                </a:lnTo>
                <a:lnTo>
                  <a:pt x="39" y="252"/>
                </a:lnTo>
                <a:lnTo>
                  <a:pt x="39" y="252"/>
                </a:lnTo>
                <a:lnTo>
                  <a:pt x="39" y="246"/>
                </a:lnTo>
                <a:lnTo>
                  <a:pt x="39" y="246"/>
                </a:lnTo>
                <a:lnTo>
                  <a:pt x="38" y="235"/>
                </a:lnTo>
                <a:lnTo>
                  <a:pt x="38" y="235"/>
                </a:lnTo>
                <a:lnTo>
                  <a:pt x="36" y="229"/>
                </a:lnTo>
                <a:lnTo>
                  <a:pt x="36" y="229"/>
                </a:lnTo>
                <a:lnTo>
                  <a:pt x="32" y="210"/>
                </a:lnTo>
                <a:lnTo>
                  <a:pt x="32" y="210"/>
                </a:lnTo>
                <a:lnTo>
                  <a:pt x="32" y="210"/>
                </a:lnTo>
                <a:lnTo>
                  <a:pt x="32" y="210"/>
                </a:lnTo>
                <a:lnTo>
                  <a:pt x="32" y="224"/>
                </a:lnTo>
                <a:lnTo>
                  <a:pt x="32" y="224"/>
                </a:lnTo>
                <a:lnTo>
                  <a:pt x="33" y="225"/>
                </a:lnTo>
                <a:lnTo>
                  <a:pt x="33" y="225"/>
                </a:lnTo>
                <a:lnTo>
                  <a:pt x="32" y="227"/>
                </a:lnTo>
                <a:lnTo>
                  <a:pt x="32" y="227"/>
                </a:lnTo>
                <a:lnTo>
                  <a:pt x="30" y="225"/>
                </a:lnTo>
                <a:lnTo>
                  <a:pt x="30" y="225"/>
                </a:lnTo>
                <a:lnTo>
                  <a:pt x="28" y="224"/>
                </a:lnTo>
                <a:lnTo>
                  <a:pt x="28" y="224"/>
                </a:lnTo>
                <a:lnTo>
                  <a:pt x="25" y="203"/>
                </a:lnTo>
                <a:lnTo>
                  <a:pt x="25" y="203"/>
                </a:lnTo>
                <a:lnTo>
                  <a:pt x="24" y="202"/>
                </a:lnTo>
                <a:lnTo>
                  <a:pt x="24" y="202"/>
                </a:lnTo>
                <a:lnTo>
                  <a:pt x="24" y="202"/>
                </a:lnTo>
                <a:lnTo>
                  <a:pt x="24" y="202"/>
                </a:lnTo>
                <a:lnTo>
                  <a:pt x="24" y="217"/>
                </a:lnTo>
                <a:lnTo>
                  <a:pt x="24" y="217"/>
                </a:lnTo>
                <a:lnTo>
                  <a:pt x="25" y="217"/>
                </a:lnTo>
                <a:lnTo>
                  <a:pt x="25" y="219"/>
                </a:lnTo>
                <a:lnTo>
                  <a:pt x="25" y="219"/>
                </a:lnTo>
                <a:lnTo>
                  <a:pt x="27" y="222"/>
                </a:lnTo>
                <a:lnTo>
                  <a:pt x="27" y="222"/>
                </a:lnTo>
                <a:lnTo>
                  <a:pt x="30" y="230"/>
                </a:lnTo>
                <a:lnTo>
                  <a:pt x="30" y="230"/>
                </a:lnTo>
                <a:close/>
                <a:moveTo>
                  <a:pt x="69" y="306"/>
                </a:moveTo>
                <a:lnTo>
                  <a:pt x="69" y="306"/>
                </a:lnTo>
                <a:lnTo>
                  <a:pt x="71" y="306"/>
                </a:lnTo>
                <a:lnTo>
                  <a:pt x="71" y="306"/>
                </a:lnTo>
                <a:lnTo>
                  <a:pt x="76" y="298"/>
                </a:lnTo>
                <a:lnTo>
                  <a:pt x="76" y="298"/>
                </a:lnTo>
                <a:lnTo>
                  <a:pt x="76" y="296"/>
                </a:lnTo>
                <a:lnTo>
                  <a:pt x="76" y="296"/>
                </a:lnTo>
                <a:lnTo>
                  <a:pt x="71" y="273"/>
                </a:lnTo>
                <a:lnTo>
                  <a:pt x="71" y="273"/>
                </a:lnTo>
                <a:lnTo>
                  <a:pt x="68" y="258"/>
                </a:lnTo>
                <a:lnTo>
                  <a:pt x="68" y="258"/>
                </a:lnTo>
                <a:lnTo>
                  <a:pt x="68" y="258"/>
                </a:lnTo>
                <a:lnTo>
                  <a:pt x="68" y="258"/>
                </a:lnTo>
                <a:lnTo>
                  <a:pt x="68" y="258"/>
                </a:lnTo>
                <a:lnTo>
                  <a:pt x="68" y="258"/>
                </a:lnTo>
                <a:lnTo>
                  <a:pt x="68" y="262"/>
                </a:lnTo>
                <a:lnTo>
                  <a:pt x="68" y="262"/>
                </a:lnTo>
                <a:lnTo>
                  <a:pt x="68" y="281"/>
                </a:lnTo>
                <a:lnTo>
                  <a:pt x="68" y="281"/>
                </a:lnTo>
                <a:lnTo>
                  <a:pt x="69" y="303"/>
                </a:lnTo>
                <a:lnTo>
                  <a:pt x="69" y="303"/>
                </a:lnTo>
                <a:lnTo>
                  <a:pt x="69" y="306"/>
                </a:lnTo>
                <a:lnTo>
                  <a:pt x="69" y="306"/>
                </a:lnTo>
                <a:close/>
                <a:moveTo>
                  <a:pt x="267" y="263"/>
                </a:moveTo>
                <a:lnTo>
                  <a:pt x="267" y="263"/>
                </a:lnTo>
                <a:lnTo>
                  <a:pt x="265" y="265"/>
                </a:lnTo>
                <a:lnTo>
                  <a:pt x="265" y="265"/>
                </a:lnTo>
                <a:lnTo>
                  <a:pt x="263" y="263"/>
                </a:lnTo>
                <a:lnTo>
                  <a:pt x="263" y="262"/>
                </a:lnTo>
                <a:lnTo>
                  <a:pt x="263" y="262"/>
                </a:lnTo>
                <a:lnTo>
                  <a:pt x="265" y="260"/>
                </a:lnTo>
                <a:lnTo>
                  <a:pt x="265" y="260"/>
                </a:lnTo>
                <a:lnTo>
                  <a:pt x="265" y="258"/>
                </a:lnTo>
                <a:lnTo>
                  <a:pt x="265" y="258"/>
                </a:lnTo>
                <a:lnTo>
                  <a:pt x="260" y="249"/>
                </a:lnTo>
                <a:lnTo>
                  <a:pt x="260" y="249"/>
                </a:lnTo>
                <a:lnTo>
                  <a:pt x="260" y="249"/>
                </a:lnTo>
                <a:lnTo>
                  <a:pt x="260" y="249"/>
                </a:lnTo>
                <a:lnTo>
                  <a:pt x="259" y="254"/>
                </a:lnTo>
                <a:lnTo>
                  <a:pt x="257" y="258"/>
                </a:lnTo>
                <a:lnTo>
                  <a:pt x="257" y="258"/>
                </a:lnTo>
                <a:lnTo>
                  <a:pt x="259" y="260"/>
                </a:lnTo>
                <a:lnTo>
                  <a:pt x="259" y="260"/>
                </a:lnTo>
                <a:lnTo>
                  <a:pt x="260" y="281"/>
                </a:lnTo>
                <a:lnTo>
                  <a:pt x="260" y="281"/>
                </a:lnTo>
                <a:lnTo>
                  <a:pt x="262" y="284"/>
                </a:lnTo>
                <a:lnTo>
                  <a:pt x="262" y="284"/>
                </a:lnTo>
                <a:lnTo>
                  <a:pt x="262" y="282"/>
                </a:lnTo>
                <a:lnTo>
                  <a:pt x="262" y="282"/>
                </a:lnTo>
                <a:lnTo>
                  <a:pt x="265" y="274"/>
                </a:lnTo>
                <a:lnTo>
                  <a:pt x="265" y="274"/>
                </a:lnTo>
                <a:lnTo>
                  <a:pt x="267" y="266"/>
                </a:lnTo>
                <a:lnTo>
                  <a:pt x="267" y="266"/>
                </a:lnTo>
                <a:lnTo>
                  <a:pt x="267" y="263"/>
                </a:lnTo>
                <a:lnTo>
                  <a:pt x="267" y="263"/>
                </a:lnTo>
                <a:close/>
                <a:moveTo>
                  <a:pt x="188" y="303"/>
                </a:moveTo>
                <a:lnTo>
                  <a:pt x="188" y="303"/>
                </a:lnTo>
                <a:lnTo>
                  <a:pt x="186" y="304"/>
                </a:lnTo>
                <a:lnTo>
                  <a:pt x="183" y="306"/>
                </a:lnTo>
                <a:lnTo>
                  <a:pt x="183" y="306"/>
                </a:lnTo>
                <a:lnTo>
                  <a:pt x="177" y="309"/>
                </a:lnTo>
                <a:lnTo>
                  <a:pt x="177" y="309"/>
                </a:lnTo>
                <a:lnTo>
                  <a:pt x="161" y="311"/>
                </a:lnTo>
                <a:lnTo>
                  <a:pt x="161" y="311"/>
                </a:lnTo>
                <a:lnTo>
                  <a:pt x="139" y="311"/>
                </a:lnTo>
                <a:lnTo>
                  <a:pt x="139" y="311"/>
                </a:lnTo>
                <a:lnTo>
                  <a:pt x="125" y="312"/>
                </a:lnTo>
                <a:lnTo>
                  <a:pt x="125" y="312"/>
                </a:lnTo>
                <a:lnTo>
                  <a:pt x="123" y="312"/>
                </a:lnTo>
                <a:lnTo>
                  <a:pt x="123" y="312"/>
                </a:lnTo>
                <a:lnTo>
                  <a:pt x="125" y="312"/>
                </a:lnTo>
                <a:lnTo>
                  <a:pt x="125" y="312"/>
                </a:lnTo>
                <a:lnTo>
                  <a:pt x="126" y="314"/>
                </a:lnTo>
                <a:lnTo>
                  <a:pt x="128" y="314"/>
                </a:lnTo>
                <a:lnTo>
                  <a:pt x="128" y="314"/>
                </a:lnTo>
                <a:lnTo>
                  <a:pt x="150" y="312"/>
                </a:lnTo>
                <a:lnTo>
                  <a:pt x="150" y="312"/>
                </a:lnTo>
                <a:lnTo>
                  <a:pt x="167" y="312"/>
                </a:lnTo>
                <a:lnTo>
                  <a:pt x="167" y="312"/>
                </a:lnTo>
                <a:lnTo>
                  <a:pt x="177" y="312"/>
                </a:lnTo>
                <a:lnTo>
                  <a:pt x="177" y="312"/>
                </a:lnTo>
                <a:lnTo>
                  <a:pt x="178" y="312"/>
                </a:lnTo>
                <a:lnTo>
                  <a:pt x="178" y="312"/>
                </a:lnTo>
                <a:lnTo>
                  <a:pt x="180" y="314"/>
                </a:lnTo>
                <a:lnTo>
                  <a:pt x="180" y="314"/>
                </a:lnTo>
                <a:lnTo>
                  <a:pt x="178" y="314"/>
                </a:lnTo>
                <a:lnTo>
                  <a:pt x="178" y="314"/>
                </a:lnTo>
                <a:lnTo>
                  <a:pt x="178" y="314"/>
                </a:lnTo>
                <a:lnTo>
                  <a:pt x="178" y="314"/>
                </a:lnTo>
                <a:lnTo>
                  <a:pt x="175" y="314"/>
                </a:lnTo>
                <a:lnTo>
                  <a:pt x="175" y="314"/>
                </a:lnTo>
                <a:lnTo>
                  <a:pt x="174" y="315"/>
                </a:lnTo>
                <a:lnTo>
                  <a:pt x="174" y="315"/>
                </a:lnTo>
                <a:lnTo>
                  <a:pt x="169" y="317"/>
                </a:lnTo>
                <a:lnTo>
                  <a:pt x="169" y="317"/>
                </a:lnTo>
                <a:lnTo>
                  <a:pt x="169" y="317"/>
                </a:lnTo>
                <a:lnTo>
                  <a:pt x="169" y="317"/>
                </a:lnTo>
                <a:lnTo>
                  <a:pt x="169" y="317"/>
                </a:lnTo>
                <a:lnTo>
                  <a:pt x="169" y="317"/>
                </a:lnTo>
                <a:lnTo>
                  <a:pt x="178" y="317"/>
                </a:lnTo>
                <a:lnTo>
                  <a:pt x="178" y="317"/>
                </a:lnTo>
                <a:lnTo>
                  <a:pt x="180" y="315"/>
                </a:lnTo>
                <a:lnTo>
                  <a:pt x="180" y="315"/>
                </a:lnTo>
                <a:lnTo>
                  <a:pt x="189" y="304"/>
                </a:lnTo>
                <a:lnTo>
                  <a:pt x="189" y="304"/>
                </a:lnTo>
                <a:lnTo>
                  <a:pt x="191" y="303"/>
                </a:lnTo>
                <a:lnTo>
                  <a:pt x="191" y="303"/>
                </a:lnTo>
                <a:lnTo>
                  <a:pt x="188" y="303"/>
                </a:lnTo>
                <a:lnTo>
                  <a:pt x="188" y="303"/>
                </a:lnTo>
                <a:close/>
                <a:moveTo>
                  <a:pt x="274" y="180"/>
                </a:moveTo>
                <a:lnTo>
                  <a:pt x="274" y="180"/>
                </a:lnTo>
                <a:lnTo>
                  <a:pt x="276" y="178"/>
                </a:lnTo>
                <a:lnTo>
                  <a:pt x="276" y="178"/>
                </a:lnTo>
                <a:lnTo>
                  <a:pt x="279" y="175"/>
                </a:lnTo>
                <a:lnTo>
                  <a:pt x="279" y="175"/>
                </a:lnTo>
                <a:lnTo>
                  <a:pt x="281" y="173"/>
                </a:lnTo>
                <a:lnTo>
                  <a:pt x="281" y="173"/>
                </a:lnTo>
                <a:lnTo>
                  <a:pt x="282" y="172"/>
                </a:lnTo>
                <a:lnTo>
                  <a:pt x="282" y="172"/>
                </a:lnTo>
                <a:lnTo>
                  <a:pt x="286" y="170"/>
                </a:lnTo>
                <a:lnTo>
                  <a:pt x="286" y="170"/>
                </a:lnTo>
                <a:lnTo>
                  <a:pt x="297" y="161"/>
                </a:lnTo>
                <a:lnTo>
                  <a:pt x="297" y="161"/>
                </a:lnTo>
                <a:lnTo>
                  <a:pt x="298" y="159"/>
                </a:lnTo>
                <a:lnTo>
                  <a:pt x="298" y="159"/>
                </a:lnTo>
                <a:lnTo>
                  <a:pt x="300" y="158"/>
                </a:lnTo>
                <a:lnTo>
                  <a:pt x="300" y="158"/>
                </a:lnTo>
                <a:lnTo>
                  <a:pt x="300" y="158"/>
                </a:lnTo>
                <a:lnTo>
                  <a:pt x="300" y="158"/>
                </a:lnTo>
                <a:lnTo>
                  <a:pt x="300" y="158"/>
                </a:lnTo>
                <a:lnTo>
                  <a:pt x="300" y="158"/>
                </a:lnTo>
                <a:lnTo>
                  <a:pt x="300" y="158"/>
                </a:lnTo>
                <a:lnTo>
                  <a:pt x="300" y="158"/>
                </a:lnTo>
                <a:lnTo>
                  <a:pt x="289" y="162"/>
                </a:lnTo>
                <a:lnTo>
                  <a:pt x="289" y="162"/>
                </a:lnTo>
                <a:lnTo>
                  <a:pt x="279" y="165"/>
                </a:lnTo>
                <a:lnTo>
                  <a:pt x="279" y="165"/>
                </a:lnTo>
                <a:lnTo>
                  <a:pt x="276" y="165"/>
                </a:lnTo>
                <a:lnTo>
                  <a:pt x="274" y="165"/>
                </a:lnTo>
                <a:lnTo>
                  <a:pt x="274" y="165"/>
                </a:lnTo>
                <a:lnTo>
                  <a:pt x="274" y="180"/>
                </a:lnTo>
                <a:lnTo>
                  <a:pt x="274" y="180"/>
                </a:lnTo>
                <a:close/>
                <a:moveTo>
                  <a:pt x="54" y="254"/>
                </a:moveTo>
                <a:lnTo>
                  <a:pt x="54" y="254"/>
                </a:lnTo>
                <a:lnTo>
                  <a:pt x="54" y="254"/>
                </a:lnTo>
                <a:lnTo>
                  <a:pt x="52" y="254"/>
                </a:lnTo>
                <a:lnTo>
                  <a:pt x="52" y="254"/>
                </a:lnTo>
                <a:lnTo>
                  <a:pt x="47" y="263"/>
                </a:lnTo>
                <a:lnTo>
                  <a:pt x="47" y="263"/>
                </a:lnTo>
                <a:lnTo>
                  <a:pt x="46" y="265"/>
                </a:lnTo>
                <a:lnTo>
                  <a:pt x="46" y="265"/>
                </a:lnTo>
                <a:lnTo>
                  <a:pt x="47" y="268"/>
                </a:lnTo>
                <a:lnTo>
                  <a:pt x="47" y="268"/>
                </a:lnTo>
                <a:lnTo>
                  <a:pt x="46" y="270"/>
                </a:lnTo>
                <a:lnTo>
                  <a:pt x="44" y="270"/>
                </a:lnTo>
                <a:lnTo>
                  <a:pt x="44" y="270"/>
                </a:lnTo>
                <a:lnTo>
                  <a:pt x="44" y="270"/>
                </a:lnTo>
                <a:lnTo>
                  <a:pt x="44" y="270"/>
                </a:lnTo>
                <a:lnTo>
                  <a:pt x="39" y="274"/>
                </a:lnTo>
                <a:lnTo>
                  <a:pt x="39" y="274"/>
                </a:lnTo>
                <a:lnTo>
                  <a:pt x="39" y="276"/>
                </a:lnTo>
                <a:lnTo>
                  <a:pt x="39" y="276"/>
                </a:lnTo>
                <a:lnTo>
                  <a:pt x="44" y="287"/>
                </a:lnTo>
                <a:lnTo>
                  <a:pt x="44" y="287"/>
                </a:lnTo>
                <a:lnTo>
                  <a:pt x="44" y="287"/>
                </a:lnTo>
                <a:lnTo>
                  <a:pt x="44" y="287"/>
                </a:lnTo>
                <a:lnTo>
                  <a:pt x="46" y="285"/>
                </a:lnTo>
                <a:lnTo>
                  <a:pt x="46" y="285"/>
                </a:lnTo>
                <a:lnTo>
                  <a:pt x="47" y="284"/>
                </a:lnTo>
                <a:lnTo>
                  <a:pt x="47" y="284"/>
                </a:lnTo>
                <a:lnTo>
                  <a:pt x="54" y="255"/>
                </a:lnTo>
                <a:lnTo>
                  <a:pt x="54" y="255"/>
                </a:lnTo>
                <a:lnTo>
                  <a:pt x="54" y="254"/>
                </a:lnTo>
                <a:lnTo>
                  <a:pt x="54" y="254"/>
                </a:lnTo>
                <a:close/>
                <a:moveTo>
                  <a:pt x="101" y="145"/>
                </a:moveTo>
                <a:lnTo>
                  <a:pt x="101" y="145"/>
                </a:lnTo>
                <a:lnTo>
                  <a:pt x="104" y="123"/>
                </a:lnTo>
                <a:lnTo>
                  <a:pt x="104" y="123"/>
                </a:lnTo>
                <a:lnTo>
                  <a:pt x="104" y="123"/>
                </a:lnTo>
                <a:lnTo>
                  <a:pt x="104" y="123"/>
                </a:lnTo>
                <a:lnTo>
                  <a:pt x="103" y="123"/>
                </a:lnTo>
                <a:lnTo>
                  <a:pt x="103" y="120"/>
                </a:lnTo>
                <a:lnTo>
                  <a:pt x="103" y="120"/>
                </a:lnTo>
                <a:lnTo>
                  <a:pt x="103" y="115"/>
                </a:lnTo>
                <a:lnTo>
                  <a:pt x="103" y="115"/>
                </a:lnTo>
                <a:lnTo>
                  <a:pt x="104" y="107"/>
                </a:lnTo>
                <a:lnTo>
                  <a:pt x="104" y="107"/>
                </a:lnTo>
                <a:lnTo>
                  <a:pt x="106" y="96"/>
                </a:lnTo>
                <a:lnTo>
                  <a:pt x="106" y="96"/>
                </a:lnTo>
                <a:lnTo>
                  <a:pt x="106" y="94"/>
                </a:lnTo>
                <a:lnTo>
                  <a:pt x="106" y="94"/>
                </a:lnTo>
                <a:lnTo>
                  <a:pt x="104" y="88"/>
                </a:lnTo>
                <a:lnTo>
                  <a:pt x="104" y="88"/>
                </a:lnTo>
                <a:lnTo>
                  <a:pt x="104" y="87"/>
                </a:lnTo>
                <a:lnTo>
                  <a:pt x="104" y="87"/>
                </a:lnTo>
                <a:lnTo>
                  <a:pt x="103" y="87"/>
                </a:lnTo>
                <a:lnTo>
                  <a:pt x="103" y="88"/>
                </a:lnTo>
                <a:lnTo>
                  <a:pt x="103" y="88"/>
                </a:lnTo>
                <a:lnTo>
                  <a:pt x="103" y="107"/>
                </a:lnTo>
                <a:lnTo>
                  <a:pt x="103" y="107"/>
                </a:lnTo>
                <a:lnTo>
                  <a:pt x="103" y="113"/>
                </a:lnTo>
                <a:lnTo>
                  <a:pt x="103" y="113"/>
                </a:lnTo>
                <a:lnTo>
                  <a:pt x="103" y="117"/>
                </a:lnTo>
                <a:lnTo>
                  <a:pt x="103" y="117"/>
                </a:lnTo>
                <a:lnTo>
                  <a:pt x="103" y="117"/>
                </a:lnTo>
                <a:lnTo>
                  <a:pt x="103" y="117"/>
                </a:lnTo>
                <a:lnTo>
                  <a:pt x="101" y="120"/>
                </a:lnTo>
                <a:lnTo>
                  <a:pt x="101" y="120"/>
                </a:lnTo>
                <a:lnTo>
                  <a:pt x="99" y="120"/>
                </a:lnTo>
                <a:lnTo>
                  <a:pt x="98" y="120"/>
                </a:lnTo>
                <a:lnTo>
                  <a:pt x="98" y="120"/>
                </a:lnTo>
                <a:lnTo>
                  <a:pt x="98" y="120"/>
                </a:lnTo>
                <a:lnTo>
                  <a:pt x="98" y="120"/>
                </a:lnTo>
                <a:lnTo>
                  <a:pt x="93" y="121"/>
                </a:lnTo>
                <a:lnTo>
                  <a:pt x="93" y="121"/>
                </a:lnTo>
                <a:lnTo>
                  <a:pt x="93" y="123"/>
                </a:lnTo>
                <a:lnTo>
                  <a:pt x="93" y="123"/>
                </a:lnTo>
                <a:lnTo>
                  <a:pt x="92" y="129"/>
                </a:lnTo>
                <a:lnTo>
                  <a:pt x="92" y="129"/>
                </a:lnTo>
                <a:lnTo>
                  <a:pt x="92" y="131"/>
                </a:lnTo>
                <a:lnTo>
                  <a:pt x="92" y="131"/>
                </a:lnTo>
                <a:lnTo>
                  <a:pt x="93" y="129"/>
                </a:lnTo>
                <a:lnTo>
                  <a:pt x="93" y="129"/>
                </a:lnTo>
                <a:lnTo>
                  <a:pt x="95" y="129"/>
                </a:lnTo>
                <a:lnTo>
                  <a:pt x="95" y="129"/>
                </a:lnTo>
                <a:lnTo>
                  <a:pt x="96" y="123"/>
                </a:lnTo>
                <a:lnTo>
                  <a:pt x="96" y="123"/>
                </a:lnTo>
                <a:lnTo>
                  <a:pt x="98" y="121"/>
                </a:lnTo>
                <a:lnTo>
                  <a:pt x="98" y="121"/>
                </a:lnTo>
                <a:lnTo>
                  <a:pt x="99" y="121"/>
                </a:lnTo>
                <a:lnTo>
                  <a:pt x="99" y="121"/>
                </a:lnTo>
                <a:lnTo>
                  <a:pt x="101" y="123"/>
                </a:lnTo>
                <a:lnTo>
                  <a:pt x="101" y="123"/>
                </a:lnTo>
                <a:lnTo>
                  <a:pt x="101" y="123"/>
                </a:lnTo>
                <a:lnTo>
                  <a:pt x="101" y="123"/>
                </a:lnTo>
                <a:lnTo>
                  <a:pt x="101" y="128"/>
                </a:lnTo>
                <a:lnTo>
                  <a:pt x="101" y="128"/>
                </a:lnTo>
                <a:lnTo>
                  <a:pt x="101" y="129"/>
                </a:lnTo>
                <a:lnTo>
                  <a:pt x="101" y="129"/>
                </a:lnTo>
                <a:lnTo>
                  <a:pt x="101" y="131"/>
                </a:lnTo>
                <a:lnTo>
                  <a:pt x="101" y="131"/>
                </a:lnTo>
                <a:lnTo>
                  <a:pt x="101" y="132"/>
                </a:lnTo>
                <a:lnTo>
                  <a:pt x="101" y="132"/>
                </a:lnTo>
                <a:lnTo>
                  <a:pt x="101" y="139"/>
                </a:lnTo>
                <a:lnTo>
                  <a:pt x="101" y="139"/>
                </a:lnTo>
                <a:lnTo>
                  <a:pt x="101" y="143"/>
                </a:lnTo>
                <a:lnTo>
                  <a:pt x="101" y="143"/>
                </a:lnTo>
                <a:lnTo>
                  <a:pt x="101" y="145"/>
                </a:lnTo>
                <a:lnTo>
                  <a:pt x="101" y="145"/>
                </a:lnTo>
                <a:close/>
                <a:moveTo>
                  <a:pt x="57" y="265"/>
                </a:moveTo>
                <a:lnTo>
                  <a:pt x="57" y="265"/>
                </a:lnTo>
                <a:lnTo>
                  <a:pt x="57" y="263"/>
                </a:lnTo>
                <a:lnTo>
                  <a:pt x="57" y="263"/>
                </a:lnTo>
                <a:lnTo>
                  <a:pt x="58" y="262"/>
                </a:lnTo>
                <a:lnTo>
                  <a:pt x="58" y="262"/>
                </a:lnTo>
                <a:lnTo>
                  <a:pt x="60" y="260"/>
                </a:lnTo>
                <a:lnTo>
                  <a:pt x="62" y="262"/>
                </a:lnTo>
                <a:lnTo>
                  <a:pt x="62" y="262"/>
                </a:lnTo>
                <a:lnTo>
                  <a:pt x="63" y="263"/>
                </a:lnTo>
                <a:lnTo>
                  <a:pt x="63" y="263"/>
                </a:lnTo>
                <a:lnTo>
                  <a:pt x="63" y="271"/>
                </a:lnTo>
                <a:lnTo>
                  <a:pt x="63" y="271"/>
                </a:lnTo>
                <a:lnTo>
                  <a:pt x="62" y="284"/>
                </a:lnTo>
                <a:lnTo>
                  <a:pt x="62" y="284"/>
                </a:lnTo>
                <a:lnTo>
                  <a:pt x="62" y="287"/>
                </a:lnTo>
                <a:lnTo>
                  <a:pt x="62" y="287"/>
                </a:lnTo>
                <a:lnTo>
                  <a:pt x="65" y="298"/>
                </a:lnTo>
                <a:lnTo>
                  <a:pt x="65" y="298"/>
                </a:lnTo>
                <a:lnTo>
                  <a:pt x="66" y="298"/>
                </a:lnTo>
                <a:lnTo>
                  <a:pt x="66" y="298"/>
                </a:lnTo>
                <a:lnTo>
                  <a:pt x="66" y="298"/>
                </a:lnTo>
                <a:lnTo>
                  <a:pt x="66" y="298"/>
                </a:lnTo>
                <a:lnTo>
                  <a:pt x="66" y="281"/>
                </a:lnTo>
                <a:lnTo>
                  <a:pt x="66" y="281"/>
                </a:lnTo>
                <a:lnTo>
                  <a:pt x="65" y="257"/>
                </a:lnTo>
                <a:lnTo>
                  <a:pt x="65" y="257"/>
                </a:lnTo>
                <a:lnTo>
                  <a:pt x="65" y="255"/>
                </a:lnTo>
                <a:lnTo>
                  <a:pt x="65" y="255"/>
                </a:lnTo>
                <a:lnTo>
                  <a:pt x="65" y="255"/>
                </a:lnTo>
                <a:lnTo>
                  <a:pt x="65" y="255"/>
                </a:lnTo>
                <a:lnTo>
                  <a:pt x="63" y="254"/>
                </a:lnTo>
                <a:lnTo>
                  <a:pt x="63" y="254"/>
                </a:lnTo>
                <a:lnTo>
                  <a:pt x="65" y="252"/>
                </a:lnTo>
                <a:lnTo>
                  <a:pt x="65" y="252"/>
                </a:lnTo>
                <a:lnTo>
                  <a:pt x="66" y="252"/>
                </a:lnTo>
                <a:lnTo>
                  <a:pt x="66" y="252"/>
                </a:lnTo>
                <a:lnTo>
                  <a:pt x="66" y="251"/>
                </a:lnTo>
                <a:lnTo>
                  <a:pt x="66" y="251"/>
                </a:lnTo>
                <a:lnTo>
                  <a:pt x="60" y="251"/>
                </a:lnTo>
                <a:lnTo>
                  <a:pt x="60" y="251"/>
                </a:lnTo>
                <a:lnTo>
                  <a:pt x="62" y="255"/>
                </a:lnTo>
                <a:lnTo>
                  <a:pt x="62" y="255"/>
                </a:lnTo>
                <a:lnTo>
                  <a:pt x="63" y="257"/>
                </a:lnTo>
                <a:lnTo>
                  <a:pt x="63" y="257"/>
                </a:lnTo>
                <a:lnTo>
                  <a:pt x="62" y="258"/>
                </a:lnTo>
                <a:lnTo>
                  <a:pt x="60" y="258"/>
                </a:lnTo>
                <a:lnTo>
                  <a:pt x="60" y="258"/>
                </a:lnTo>
                <a:lnTo>
                  <a:pt x="58" y="257"/>
                </a:lnTo>
                <a:lnTo>
                  <a:pt x="58" y="257"/>
                </a:lnTo>
                <a:lnTo>
                  <a:pt x="58" y="254"/>
                </a:lnTo>
                <a:lnTo>
                  <a:pt x="58" y="254"/>
                </a:lnTo>
                <a:lnTo>
                  <a:pt x="57" y="252"/>
                </a:lnTo>
                <a:lnTo>
                  <a:pt x="57" y="252"/>
                </a:lnTo>
                <a:lnTo>
                  <a:pt x="55" y="260"/>
                </a:lnTo>
                <a:lnTo>
                  <a:pt x="55" y="260"/>
                </a:lnTo>
                <a:lnTo>
                  <a:pt x="55" y="262"/>
                </a:lnTo>
                <a:lnTo>
                  <a:pt x="57" y="263"/>
                </a:lnTo>
                <a:lnTo>
                  <a:pt x="57" y="263"/>
                </a:lnTo>
                <a:lnTo>
                  <a:pt x="57" y="265"/>
                </a:lnTo>
                <a:lnTo>
                  <a:pt x="57" y="265"/>
                </a:lnTo>
                <a:close/>
                <a:moveTo>
                  <a:pt x="85" y="367"/>
                </a:moveTo>
                <a:lnTo>
                  <a:pt x="85" y="367"/>
                </a:lnTo>
                <a:lnTo>
                  <a:pt x="90" y="378"/>
                </a:lnTo>
                <a:lnTo>
                  <a:pt x="90" y="378"/>
                </a:lnTo>
                <a:lnTo>
                  <a:pt x="93" y="372"/>
                </a:lnTo>
                <a:lnTo>
                  <a:pt x="93" y="372"/>
                </a:lnTo>
                <a:lnTo>
                  <a:pt x="93" y="370"/>
                </a:lnTo>
                <a:lnTo>
                  <a:pt x="93" y="370"/>
                </a:lnTo>
                <a:lnTo>
                  <a:pt x="93" y="370"/>
                </a:lnTo>
                <a:lnTo>
                  <a:pt x="93" y="370"/>
                </a:lnTo>
                <a:lnTo>
                  <a:pt x="92" y="370"/>
                </a:lnTo>
                <a:lnTo>
                  <a:pt x="90" y="369"/>
                </a:lnTo>
                <a:lnTo>
                  <a:pt x="90" y="369"/>
                </a:lnTo>
                <a:lnTo>
                  <a:pt x="92" y="367"/>
                </a:lnTo>
                <a:lnTo>
                  <a:pt x="93" y="366"/>
                </a:lnTo>
                <a:lnTo>
                  <a:pt x="93" y="366"/>
                </a:lnTo>
                <a:lnTo>
                  <a:pt x="98" y="364"/>
                </a:lnTo>
                <a:lnTo>
                  <a:pt x="98" y="364"/>
                </a:lnTo>
                <a:lnTo>
                  <a:pt x="99" y="363"/>
                </a:lnTo>
                <a:lnTo>
                  <a:pt x="99" y="363"/>
                </a:lnTo>
                <a:lnTo>
                  <a:pt x="106" y="353"/>
                </a:lnTo>
                <a:lnTo>
                  <a:pt x="106" y="353"/>
                </a:lnTo>
                <a:lnTo>
                  <a:pt x="106" y="352"/>
                </a:lnTo>
                <a:lnTo>
                  <a:pt x="106" y="352"/>
                </a:lnTo>
                <a:lnTo>
                  <a:pt x="104" y="352"/>
                </a:lnTo>
                <a:lnTo>
                  <a:pt x="104" y="352"/>
                </a:lnTo>
                <a:lnTo>
                  <a:pt x="103" y="352"/>
                </a:lnTo>
                <a:lnTo>
                  <a:pt x="103" y="352"/>
                </a:lnTo>
                <a:lnTo>
                  <a:pt x="99" y="355"/>
                </a:lnTo>
                <a:lnTo>
                  <a:pt x="99" y="355"/>
                </a:lnTo>
                <a:lnTo>
                  <a:pt x="85" y="367"/>
                </a:lnTo>
                <a:lnTo>
                  <a:pt x="85" y="367"/>
                </a:lnTo>
                <a:lnTo>
                  <a:pt x="85" y="367"/>
                </a:lnTo>
                <a:lnTo>
                  <a:pt x="85" y="367"/>
                </a:lnTo>
                <a:close/>
                <a:moveTo>
                  <a:pt x="148" y="82"/>
                </a:moveTo>
                <a:lnTo>
                  <a:pt x="148" y="82"/>
                </a:lnTo>
                <a:lnTo>
                  <a:pt x="147" y="83"/>
                </a:lnTo>
                <a:lnTo>
                  <a:pt x="147" y="83"/>
                </a:lnTo>
                <a:lnTo>
                  <a:pt x="142" y="93"/>
                </a:lnTo>
                <a:lnTo>
                  <a:pt x="142" y="93"/>
                </a:lnTo>
                <a:lnTo>
                  <a:pt x="139" y="98"/>
                </a:lnTo>
                <a:lnTo>
                  <a:pt x="139" y="98"/>
                </a:lnTo>
                <a:lnTo>
                  <a:pt x="153" y="98"/>
                </a:lnTo>
                <a:lnTo>
                  <a:pt x="153" y="98"/>
                </a:lnTo>
                <a:lnTo>
                  <a:pt x="153" y="91"/>
                </a:lnTo>
                <a:lnTo>
                  <a:pt x="153" y="91"/>
                </a:lnTo>
                <a:lnTo>
                  <a:pt x="153" y="80"/>
                </a:lnTo>
                <a:lnTo>
                  <a:pt x="153" y="80"/>
                </a:lnTo>
                <a:lnTo>
                  <a:pt x="153" y="80"/>
                </a:lnTo>
                <a:lnTo>
                  <a:pt x="153" y="80"/>
                </a:lnTo>
                <a:lnTo>
                  <a:pt x="151" y="80"/>
                </a:lnTo>
                <a:lnTo>
                  <a:pt x="151" y="80"/>
                </a:lnTo>
                <a:lnTo>
                  <a:pt x="151" y="82"/>
                </a:lnTo>
                <a:lnTo>
                  <a:pt x="151" y="82"/>
                </a:lnTo>
                <a:lnTo>
                  <a:pt x="150" y="83"/>
                </a:lnTo>
                <a:lnTo>
                  <a:pt x="148" y="82"/>
                </a:lnTo>
                <a:lnTo>
                  <a:pt x="148" y="82"/>
                </a:lnTo>
                <a:close/>
                <a:moveTo>
                  <a:pt x="267" y="255"/>
                </a:moveTo>
                <a:lnTo>
                  <a:pt x="267" y="255"/>
                </a:lnTo>
                <a:lnTo>
                  <a:pt x="267" y="254"/>
                </a:lnTo>
                <a:lnTo>
                  <a:pt x="267" y="254"/>
                </a:lnTo>
                <a:lnTo>
                  <a:pt x="270" y="244"/>
                </a:lnTo>
                <a:lnTo>
                  <a:pt x="270" y="244"/>
                </a:lnTo>
                <a:lnTo>
                  <a:pt x="270" y="241"/>
                </a:lnTo>
                <a:lnTo>
                  <a:pt x="270" y="241"/>
                </a:lnTo>
                <a:lnTo>
                  <a:pt x="270" y="238"/>
                </a:lnTo>
                <a:lnTo>
                  <a:pt x="270" y="238"/>
                </a:lnTo>
                <a:lnTo>
                  <a:pt x="271" y="236"/>
                </a:lnTo>
                <a:lnTo>
                  <a:pt x="271" y="236"/>
                </a:lnTo>
                <a:lnTo>
                  <a:pt x="273" y="235"/>
                </a:lnTo>
                <a:lnTo>
                  <a:pt x="273" y="235"/>
                </a:lnTo>
                <a:lnTo>
                  <a:pt x="276" y="217"/>
                </a:lnTo>
                <a:lnTo>
                  <a:pt x="276" y="217"/>
                </a:lnTo>
                <a:lnTo>
                  <a:pt x="278" y="217"/>
                </a:lnTo>
                <a:lnTo>
                  <a:pt x="278" y="217"/>
                </a:lnTo>
                <a:lnTo>
                  <a:pt x="271" y="227"/>
                </a:lnTo>
                <a:lnTo>
                  <a:pt x="271" y="227"/>
                </a:lnTo>
                <a:lnTo>
                  <a:pt x="271" y="229"/>
                </a:lnTo>
                <a:lnTo>
                  <a:pt x="271" y="229"/>
                </a:lnTo>
                <a:lnTo>
                  <a:pt x="271" y="229"/>
                </a:lnTo>
                <a:lnTo>
                  <a:pt x="270" y="230"/>
                </a:lnTo>
                <a:lnTo>
                  <a:pt x="270" y="230"/>
                </a:lnTo>
                <a:lnTo>
                  <a:pt x="268" y="232"/>
                </a:lnTo>
                <a:lnTo>
                  <a:pt x="268" y="232"/>
                </a:lnTo>
                <a:lnTo>
                  <a:pt x="268" y="233"/>
                </a:lnTo>
                <a:lnTo>
                  <a:pt x="268" y="235"/>
                </a:lnTo>
                <a:lnTo>
                  <a:pt x="268" y="235"/>
                </a:lnTo>
                <a:lnTo>
                  <a:pt x="267" y="235"/>
                </a:lnTo>
                <a:lnTo>
                  <a:pt x="267" y="235"/>
                </a:lnTo>
                <a:lnTo>
                  <a:pt x="263" y="243"/>
                </a:lnTo>
                <a:lnTo>
                  <a:pt x="263" y="243"/>
                </a:lnTo>
                <a:lnTo>
                  <a:pt x="262" y="246"/>
                </a:lnTo>
                <a:lnTo>
                  <a:pt x="262" y="246"/>
                </a:lnTo>
                <a:lnTo>
                  <a:pt x="263" y="247"/>
                </a:lnTo>
                <a:lnTo>
                  <a:pt x="263" y="247"/>
                </a:lnTo>
                <a:lnTo>
                  <a:pt x="265" y="251"/>
                </a:lnTo>
                <a:lnTo>
                  <a:pt x="265" y="251"/>
                </a:lnTo>
                <a:lnTo>
                  <a:pt x="267" y="255"/>
                </a:lnTo>
                <a:lnTo>
                  <a:pt x="267" y="255"/>
                </a:lnTo>
                <a:close/>
                <a:moveTo>
                  <a:pt x="22" y="143"/>
                </a:moveTo>
                <a:lnTo>
                  <a:pt x="22" y="143"/>
                </a:lnTo>
                <a:lnTo>
                  <a:pt x="30" y="134"/>
                </a:lnTo>
                <a:lnTo>
                  <a:pt x="30" y="134"/>
                </a:lnTo>
                <a:lnTo>
                  <a:pt x="28" y="132"/>
                </a:lnTo>
                <a:lnTo>
                  <a:pt x="28" y="129"/>
                </a:lnTo>
                <a:lnTo>
                  <a:pt x="28" y="129"/>
                </a:lnTo>
                <a:lnTo>
                  <a:pt x="30" y="128"/>
                </a:lnTo>
                <a:lnTo>
                  <a:pt x="30" y="128"/>
                </a:lnTo>
                <a:lnTo>
                  <a:pt x="36" y="117"/>
                </a:lnTo>
                <a:lnTo>
                  <a:pt x="36" y="117"/>
                </a:lnTo>
                <a:lnTo>
                  <a:pt x="54" y="90"/>
                </a:lnTo>
                <a:lnTo>
                  <a:pt x="54" y="90"/>
                </a:lnTo>
                <a:lnTo>
                  <a:pt x="54" y="88"/>
                </a:lnTo>
                <a:lnTo>
                  <a:pt x="54" y="88"/>
                </a:lnTo>
                <a:lnTo>
                  <a:pt x="54" y="88"/>
                </a:lnTo>
                <a:lnTo>
                  <a:pt x="54" y="88"/>
                </a:lnTo>
                <a:lnTo>
                  <a:pt x="50" y="91"/>
                </a:lnTo>
                <a:lnTo>
                  <a:pt x="50" y="91"/>
                </a:lnTo>
                <a:lnTo>
                  <a:pt x="43" y="101"/>
                </a:lnTo>
                <a:lnTo>
                  <a:pt x="43" y="101"/>
                </a:lnTo>
                <a:lnTo>
                  <a:pt x="35" y="113"/>
                </a:lnTo>
                <a:lnTo>
                  <a:pt x="35" y="113"/>
                </a:lnTo>
                <a:lnTo>
                  <a:pt x="33" y="117"/>
                </a:lnTo>
                <a:lnTo>
                  <a:pt x="33" y="117"/>
                </a:lnTo>
                <a:lnTo>
                  <a:pt x="32" y="118"/>
                </a:lnTo>
                <a:lnTo>
                  <a:pt x="32" y="118"/>
                </a:lnTo>
                <a:lnTo>
                  <a:pt x="28" y="126"/>
                </a:lnTo>
                <a:lnTo>
                  <a:pt x="28" y="126"/>
                </a:lnTo>
                <a:lnTo>
                  <a:pt x="25" y="134"/>
                </a:lnTo>
                <a:lnTo>
                  <a:pt x="22" y="143"/>
                </a:lnTo>
                <a:lnTo>
                  <a:pt x="22" y="143"/>
                </a:lnTo>
                <a:lnTo>
                  <a:pt x="22" y="143"/>
                </a:lnTo>
                <a:lnTo>
                  <a:pt x="22" y="143"/>
                </a:lnTo>
                <a:close/>
                <a:moveTo>
                  <a:pt x="257" y="109"/>
                </a:moveTo>
                <a:lnTo>
                  <a:pt x="257" y="109"/>
                </a:lnTo>
                <a:lnTo>
                  <a:pt x="262" y="99"/>
                </a:lnTo>
                <a:lnTo>
                  <a:pt x="262" y="99"/>
                </a:lnTo>
                <a:lnTo>
                  <a:pt x="260" y="99"/>
                </a:lnTo>
                <a:lnTo>
                  <a:pt x="260" y="99"/>
                </a:lnTo>
                <a:lnTo>
                  <a:pt x="259" y="99"/>
                </a:lnTo>
                <a:lnTo>
                  <a:pt x="259" y="101"/>
                </a:lnTo>
                <a:lnTo>
                  <a:pt x="259" y="101"/>
                </a:lnTo>
                <a:lnTo>
                  <a:pt x="252" y="109"/>
                </a:lnTo>
                <a:lnTo>
                  <a:pt x="252" y="109"/>
                </a:lnTo>
                <a:lnTo>
                  <a:pt x="251" y="110"/>
                </a:lnTo>
                <a:lnTo>
                  <a:pt x="251" y="110"/>
                </a:lnTo>
                <a:lnTo>
                  <a:pt x="249" y="110"/>
                </a:lnTo>
                <a:lnTo>
                  <a:pt x="249" y="110"/>
                </a:lnTo>
                <a:lnTo>
                  <a:pt x="248" y="109"/>
                </a:lnTo>
                <a:lnTo>
                  <a:pt x="248" y="109"/>
                </a:lnTo>
                <a:lnTo>
                  <a:pt x="249" y="107"/>
                </a:lnTo>
                <a:lnTo>
                  <a:pt x="249" y="107"/>
                </a:lnTo>
                <a:lnTo>
                  <a:pt x="251" y="101"/>
                </a:lnTo>
                <a:lnTo>
                  <a:pt x="251" y="101"/>
                </a:lnTo>
                <a:lnTo>
                  <a:pt x="252" y="99"/>
                </a:lnTo>
                <a:lnTo>
                  <a:pt x="252" y="99"/>
                </a:lnTo>
                <a:lnTo>
                  <a:pt x="248" y="99"/>
                </a:lnTo>
                <a:lnTo>
                  <a:pt x="248" y="99"/>
                </a:lnTo>
                <a:lnTo>
                  <a:pt x="245" y="99"/>
                </a:lnTo>
                <a:lnTo>
                  <a:pt x="243" y="101"/>
                </a:lnTo>
                <a:lnTo>
                  <a:pt x="243" y="101"/>
                </a:lnTo>
                <a:lnTo>
                  <a:pt x="241" y="104"/>
                </a:lnTo>
                <a:lnTo>
                  <a:pt x="241" y="104"/>
                </a:lnTo>
                <a:lnTo>
                  <a:pt x="238" y="109"/>
                </a:lnTo>
                <a:lnTo>
                  <a:pt x="238" y="109"/>
                </a:lnTo>
                <a:lnTo>
                  <a:pt x="238" y="109"/>
                </a:lnTo>
                <a:lnTo>
                  <a:pt x="238" y="109"/>
                </a:lnTo>
                <a:lnTo>
                  <a:pt x="249" y="112"/>
                </a:lnTo>
                <a:lnTo>
                  <a:pt x="249" y="112"/>
                </a:lnTo>
                <a:lnTo>
                  <a:pt x="251" y="112"/>
                </a:lnTo>
                <a:lnTo>
                  <a:pt x="251" y="112"/>
                </a:lnTo>
                <a:lnTo>
                  <a:pt x="254" y="110"/>
                </a:lnTo>
                <a:lnTo>
                  <a:pt x="254" y="110"/>
                </a:lnTo>
                <a:lnTo>
                  <a:pt x="256" y="109"/>
                </a:lnTo>
                <a:lnTo>
                  <a:pt x="257" y="109"/>
                </a:lnTo>
                <a:lnTo>
                  <a:pt x="257" y="109"/>
                </a:lnTo>
                <a:close/>
                <a:moveTo>
                  <a:pt x="166" y="342"/>
                </a:moveTo>
                <a:lnTo>
                  <a:pt x="166" y="342"/>
                </a:lnTo>
                <a:lnTo>
                  <a:pt x="164" y="342"/>
                </a:lnTo>
                <a:lnTo>
                  <a:pt x="164" y="342"/>
                </a:lnTo>
                <a:lnTo>
                  <a:pt x="156" y="342"/>
                </a:lnTo>
                <a:lnTo>
                  <a:pt x="156" y="342"/>
                </a:lnTo>
                <a:lnTo>
                  <a:pt x="156" y="344"/>
                </a:lnTo>
                <a:lnTo>
                  <a:pt x="156" y="344"/>
                </a:lnTo>
                <a:lnTo>
                  <a:pt x="136" y="369"/>
                </a:lnTo>
                <a:lnTo>
                  <a:pt x="136" y="369"/>
                </a:lnTo>
                <a:lnTo>
                  <a:pt x="136" y="370"/>
                </a:lnTo>
                <a:lnTo>
                  <a:pt x="136" y="370"/>
                </a:lnTo>
                <a:lnTo>
                  <a:pt x="136" y="370"/>
                </a:lnTo>
                <a:lnTo>
                  <a:pt x="136" y="370"/>
                </a:lnTo>
                <a:lnTo>
                  <a:pt x="166" y="344"/>
                </a:lnTo>
                <a:lnTo>
                  <a:pt x="166" y="344"/>
                </a:lnTo>
                <a:lnTo>
                  <a:pt x="166" y="342"/>
                </a:lnTo>
                <a:lnTo>
                  <a:pt x="166" y="342"/>
                </a:lnTo>
                <a:close/>
                <a:moveTo>
                  <a:pt x="62" y="146"/>
                </a:moveTo>
                <a:lnTo>
                  <a:pt x="62" y="146"/>
                </a:lnTo>
                <a:lnTo>
                  <a:pt x="62" y="146"/>
                </a:lnTo>
                <a:lnTo>
                  <a:pt x="62" y="146"/>
                </a:lnTo>
                <a:lnTo>
                  <a:pt x="63" y="145"/>
                </a:lnTo>
                <a:lnTo>
                  <a:pt x="63" y="145"/>
                </a:lnTo>
                <a:lnTo>
                  <a:pt x="68" y="142"/>
                </a:lnTo>
                <a:lnTo>
                  <a:pt x="68" y="142"/>
                </a:lnTo>
                <a:lnTo>
                  <a:pt x="71" y="140"/>
                </a:lnTo>
                <a:lnTo>
                  <a:pt x="71" y="140"/>
                </a:lnTo>
                <a:lnTo>
                  <a:pt x="71" y="139"/>
                </a:lnTo>
                <a:lnTo>
                  <a:pt x="71" y="139"/>
                </a:lnTo>
                <a:lnTo>
                  <a:pt x="71" y="137"/>
                </a:lnTo>
                <a:lnTo>
                  <a:pt x="71" y="137"/>
                </a:lnTo>
                <a:lnTo>
                  <a:pt x="71" y="137"/>
                </a:lnTo>
                <a:lnTo>
                  <a:pt x="71" y="137"/>
                </a:lnTo>
                <a:lnTo>
                  <a:pt x="69" y="135"/>
                </a:lnTo>
                <a:lnTo>
                  <a:pt x="69" y="134"/>
                </a:lnTo>
                <a:lnTo>
                  <a:pt x="69" y="134"/>
                </a:lnTo>
                <a:lnTo>
                  <a:pt x="71" y="132"/>
                </a:lnTo>
                <a:lnTo>
                  <a:pt x="71" y="132"/>
                </a:lnTo>
                <a:lnTo>
                  <a:pt x="74" y="131"/>
                </a:lnTo>
                <a:lnTo>
                  <a:pt x="74" y="131"/>
                </a:lnTo>
                <a:lnTo>
                  <a:pt x="74" y="129"/>
                </a:lnTo>
                <a:lnTo>
                  <a:pt x="74" y="129"/>
                </a:lnTo>
                <a:lnTo>
                  <a:pt x="76" y="124"/>
                </a:lnTo>
                <a:lnTo>
                  <a:pt x="76" y="124"/>
                </a:lnTo>
                <a:lnTo>
                  <a:pt x="74" y="124"/>
                </a:lnTo>
                <a:lnTo>
                  <a:pt x="74" y="124"/>
                </a:lnTo>
                <a:lnTo>
                  <a:pt x="69" y="124"/>
                </a:lnTo>
                <a:lnTo>
                  <a:pt x="69" y="124"/>
                </a:lnTo>
                <a:lnTo>
                  <a:pt x="68" y="126"/>
                </a:lnTo>
                <a:lnTo>
                  <a:pt x="68" y="126"/>
                </a:lnTo>
                <a:lnTo>
                  <a:pt x="60" y="140"/>
                </a:lnTo>
                <a:lnTo>
                  <a:pt x="60" y="140"/>
                </a:lnTo>
                <a:lnTo>
                  <a:pt x="60" y="140"/>
                </a:lnTo>
                <a:lnTo>
                  <a:pt x="60" y="140"/>
                </a:lnTo>
                <a:lnTo>
                  <a:pt x="62" y="140"/>
                </a:lnTo>
                <a:lnTo>
                  <a:pt x="62" y="140"/>
                </a:lnTo>
                <a:lnTo>
                  <a:pt x="63" y="140"/>
                </a:lnTo>
                <a:lnTo>
                  <a:pt x="63" y="142"/>
                </a:lnTo>
                <a:lnTo>
                  <a:pt x="63" y="142"/>
                </a:lnTo>
                <a:lnTo>
                  <a:pt x="62" y="143"/>
                </a:lnTo>
                <a:lnTo>
                  <a:pt x="62" y="143"/>
                </a:lnTo>
                <a:lnTo>
                  <a:pt x="62" y="146"/>
                </a:lnTo>
                <a:lnTo>
                  <a:pt x="62" y="146"/>
                </a:lnTo>
                <a:close/>
                <a:moveTo>
                  <a:pt x="290" y="107"/>
                </a:moveTo>
                <a:lnTo>
                  <a:pt x="290" y="107"/>
                </a:lnTo>
                <a:lnTo>
                  <a:pt x="284" y="118"/>
                </a:lnTo>
                <a:lnTo>
                  <a:pt x="284" y="118"/>
                </a:lnTo>
                <a:lnTo>
                  <a:pt x="284" y="118"/>
                </a:lnTo>
                <a:lnTo>
                  <a:pt x="284" y="118"/>
                </a:lnTo>
                <a:lnTo>
                  <a:pt x="284" y="121"/>
                </a:lnTo>
                <a:lnTo>
                  <a:pt x="282" y="123"/>
                </a:lnTo>
                <a:lnTo>
                  <a:pt x="282" y="123"/>
                </a:lnTo>
                <a:lnTo>
                  <a:pt x="281" y="124"/>
                </a:lnTo>
                <a:lnTo>
                  <a:pt x="281" y="124"/>
                </a:lnTo>
                <a:lnTo>
                  <a:pt x="278" y="129"/>
                </a:lnTo>
                <a:lnTo>
                  <a:pt x="278" y="129"/>
                </a:lnTo>
                <a:lnTo>
                  <a:pt x="281" y="128"/>
                </a:lnTo>
                <a:lnTo>
                  <a:pt x="281" y="128"/>
                </a:lnTo>
                <a:lnTo>
                  <a:pt x="287" y="126"/>
                </a:lnTo>
                <a:lnTo>
                  <a:pt x="292" y="126"/>
                </a:lnTo>
                <a:lnTo>
                  <a:pt x="292" y="126"/>
                </a:lnTo>
                <a:lnTo>
                  <a:pt x="293" y="118"/>
                </a:lnTo>
                <a:lnTo>
                  <a:pt x="293" y="118"/>
                </a:lnTo>
                <a:lnTo>
                  <a:pt x="293" y="117"/>
                </a:lnTo>
                <a:lnTo>
                  <a:pt x="293" y="117"/>
                </a:lnTo>
                <a:lnTo>
                  <a:pt x="292" y="110"/>
                </a:lnTo>
                <a:lnTo>
                  <a:pt x="292" y="110"/>
                </a:lnTo>
                <a:lnTo>
                  <a:pt x="290" y="107"/>
                </a:lnTo>
                <a:lnTo>
                  <a:pt x="290" y="107"/>
                </a:lnTo>
                <a:close/>
                <a:moveTo>
                  <a:pt x="189" y="115"/>
                </a:moveTo>
                <a:lnTo>
                  <a:pt x="189" y="115"/>
                </a:lnTo>
                <a:lnTo>
                  <a:pt x="188" y="115"/>
                </a:lnTo>
                <a:lnTo>
                  <a:pt x="188" y="115"/>
                </a:lnTo>
                <a:lnTo>
                  <a:pt x="188" y="117"/>
                </a:lnTo>
                <a:lnTo>
                  <a:pt x="188" y="117"/>
                </a:lnTo>
                <a:lnTo>
                  <a:pt x="188" y="129"/>
                </a:lnTo>
                <a:lnTo>
                  <a:pt x="188" y="129"/>
                </a:lnTo>
                <a:lnTo>
                  <a:pt x="186" y="158"/>
                </a:lnTo>
                <a:lnTo>
                  <a:pt x="186" y="158"/>
                </a:lnTo>
                <a:lnTo>
                  <a:pt x="186" y="158"/>
                </a:lnTo>
                <a:lnTo>
                  <a:pt x="186" y="159"/>
                </a:lnTo>
                <a:lnTo>
                  <a:pt x="186" y="159"/>
                </a:lnTo>
                <a:lnTo>
                  <a:pt x="186" y="159"/>
                </a:lnTo>
                <a:lnTo>
                  <a:pt x="186" y="159"/>
                </a:lnTo>
                <a:lnTo>
                  <a:pt x="192" y="159"/>
                </a:lnTo>
                <a:lnTo>
                  <a:pt x="192" y="159"/>
                </a:lnTo>
                <a:lnTo>
                  <a:pt x="189" y="115"/>
                </a:lnTo>
                <a:lnTo>
                  <a:pt x="189" y="115"/>
                </a:lnTo>
                <a:close/>
                <a:moveTo>
                  <a:pt x="82" y="380"/>
                </a:moveTo>
                <a:lnTo>
                  <a:pt x="82" y="380"/>
                </a:lnTo>
                <a:lnTo>
                  <a:pt x="82" y="380"/>
                </a:lnTo>
                <a:lnTo>
                  <a:pt x="82" y="380"/>
                </a:lnTo>
                <a:lnTo>
                  <a:pt x="80" y="377"/>
                </a:lnTo>
                <a:lnTo>
                  <a:pt x="80" y="377"/>
                </a:lnTo>
                <a:lnTo>
                  <a:pt x="76" y="364"/>
                </a:lnTo>
                <a:lnTo>
                  <a:pt x="69" y="352"/>
                </a:lnTo>
                <a:lnTo>
                  <a:pt x="69" y="352"/>
                </a:lnTo>
                <a:lnTo>
                  <a:pt x="68" y="347"/>
                </a:lnTo>
                <a:lnTo>
                  <a:pt x="68" y="347"/>
                </a:lnTo>
                <a:lnTo>
                  <a:pt x="55" y="325"/>
                </a:lnTo>
                <a:lnTo>
                  <a:pt x="55" y="325"/>
                </a:lnTo>
                <a:lnTo>
                  <a:pt x="54" y="325"/>
                </a:lnTo>
                <a:lnTo>
                  <a:pt x="54" y="325"/>
                </a:lnTo>
                <a:lnTo>
                  <a:pt x="54" y="325"/>
                </a:lnTo>
                <a:lnTo>
                  <a:pt x="54" y="325"/>
                </a:lnTo>
                <a:lnTo>
                  <a:pt x="57" y="334"/>
                </a:lnTo>
                <a:lnTo>
                  <a:pt x="60" y="342"/>
                </a:lnTo>
                <a:lnTo>
                  <a:pt x="60" y="342"/>
                </a:lnTo>
                <a:lnTo>
                  <a:pt x="63" y="348"/>
                </a:lnTo>
                <a:lnTo>
                  <a:pt x="63" y="348"/>
                </a:lnTo>
                <a:lnTo>
                  <a:pt x="77" y="372"/>
                </a:lnTo>
                <a:lnTo>
                  <a:pt x="77" y="372"/>
                </a:lnTo>
                <a:lnTo>
                  <a:pt x="82" y="380"/>
                </a:lnTo>
                <a:lnTo>
                  <a:pt x="82" y="380"/>
                </a:lnTo>
                <a:close/>
                <a:moveTo>
                  <a:pt x="298" y="164"/>
                </a:moveTo>
                <a:lnTo>
                  <a:pt x="298" y="164"/>
                </a:lnTo>
                <a:lnTo>
                  <a:pt x="284" y="175"/>
                </a:lnTo>
                <a:lnTo>
                  <a:pt x="284" y="175"/>
                </a:lnTo>
                <a:lnTo>
                  <a:pt x="286" y="181"/>
                </a:lnTo>
                <a:lnTo>
                  <a:pt x="286" y="181"/>
                </a:lnTo>
                <a:lnTo>
                  <a:pt x="298" y="175"/>
                </a:lnTo>
                <a:lnTo>
                  <a:pt x="298" y="175"/>
                </a:lnTo>
                <a:lnTo>
                  <a:pt x="298" y="164"/>
                </a:lnTo>
                <a:lnTo>
                  <a:pt x="298" y="164"/>
                </a:lnTo>
                <a:close/>
                <a:moveTo>
                  <a:pt x="73" y="80"/>
                </a:moveTo>
                <a:lnTo>
                  <a:pt x="73" y="80"/>
                </a:lnTo>
                <a:lnTo>
                  <a:pt x="69" y="82"/>
                </a:lnTo>
                <a:lnTo>
                  <a:pt x="69" y="85"/>
                </a:lnTo>
                <a:lnTo>
                  <a:pt x="69" y="85"/>
                </a:lnTo>
                <a:lnTo>
                  <a:pt x="68" y="88"/>
                </a:lnTo>
                <a:lnTo>
                  <a:pt x="68" y="88"/>
                </a:lnTo>
                <a:lnTo>
                  <a:pt x="63" y="98"/>
                </a:lnTo>
                <a:lnTo>
                  <a:pt x="63" y="98"/>
                </a:lnTo>
                <a:lnTo>
                  <a:pt x="50" y="123"/>
                </a:lnTo>
                <a:lnTo>
                  <a:pt x="50" y="123"/>
                </a:lnTo>
                <a:lnTo>
                  <a:pt x="49" y="126"/>
                </a:lnTo>
                <a:lnTo>
                  <a:pt x="49" y="126"/>
                </a:lnTo>
                <a:lnTo>
                  <a:pt x="49" y="124"/>
                </a:lnTo>
                <a:lnTo>
                  <a:pt x="49" y="124"/>
                </a:lnTo>
                <a:lnTo>
                  <a:pt x="63" y="104"/>
                </a:lnTo>
                <a:lnTo>
                  <a:pt x="63" y="104"/>
                </a:lnTo>
                <a:lnTo>
                  <a:pt x="73" y="88"/>
                </a:lnTo>
                <a:lnTo>
                  <a:pt x="73" y="88"/>
                </a:lnTo>
                <a:lnTo>
                  <a:pt x="73" y="87"/>
                </a:lnTo>
                <a:lnTo>
                  <a:pt x="73" y="87"/>
                </a:lnTo>
                <a:lnTo>
                  <a:pt x="73" y="80"/>
                </a:lnTo>
                <a:lnTo>
                  <a:pt x="73" y="80"/>
                </a:lnTo>
                <a:close/>
                <a:moveTo>
                  <a:pt x="248" y="254"/>
                </a:moveTo>
                <a:lnTo>
                  <a:pt x="248" y="254"/>
                </a:lnTo>
                <a:lnTo>
                  <a:pt x="248" y="251"/>
                </a:lnTo>
                <a:lnTo>
                  <a:pt x="248" y="251"/>
                </a:lnTo>
                <a:lnTo>
                  <a:pt x="251" y="240"/>
                </a:lnTo>
                <a:lnTo>
                  <a:pt x="251" y="240"/>
                </a:lnTo>
                <a:lnTo>
                  <a:pt x="252" y="238"/>
                </a:lnTo>
                <a:lnTo>
                  <a:pt x="252" y="238"/>
                </a:lnTo>
                <a:lnTo>
                  <a:pt x="254" y="236"/>
                </a:lnTo>
                <a:lnTo>
                  <a:pt x="254" y="236"/>
                </a:lnTo>
                <a:lnTo>
                  <a:pt x="256" y="238"/>
                </a:lnTo>
                <a:lnTo>
                  <a:pt x="256" y="238"/>
                </a:lnTo>
                <a:lnTo>
                  <a:pt x="257" y="240"/>
                </a:lnTo>
                <a:lnTo>
                  <a:pt x="257" y="240"/>
                </a:lnTo>
                <a:lnTo>
                  <a:pt x="259" y="240"/>
                </a:lnTo>
                <a:lnTo>
                  <a:pt x="259" y="241"/>
                </a:lnTo>
                <a:lnTo>
                  <a:pt x="259" y="241"/>
                </a:lnTo>
                <a:lnTo>
                  <a:pt x="259" y="238"/>
                </a:lnTo>
                <a:lnTo>
                  <a:pt x="259" y="238"/>
                </a:lnTo>
                <a:lnTo>
                  <a:pt x="259" y="236"/>
                </a:lnTo>
                <a:lnTo>
                  <a:pt x="259" y="236"/>
                </a:lnTo>
                <a:lnTo>
                  <a:pt x="257" y="235"/>
                </a:lnTo>
                <a:lnTo>
                  <a:pt x="257" y="235"/>
                </a:lnTo>
                <a:lnTo>
                  <a:pt x="241" y="235"/>
                </a:lnTo>
                <a:lnTo>
                  <a:pt x="241" y="235"/>
                </a:lnTo>
                <a:lnTo>
                  <a:pt x="243" y="240"/>
                </a:lnTo>
                <a:lnTo>
                  <a:pt x="243" y="240"/>
                </a:lnTo>
                <a:lnTo>
                  <a:pt x="245" y="247"/>
                </a:lnTo>
                <a:lnTo>
                  <a:pt x="245" y="247"/>
                </a:lnTo>
                <a:lnTo>
                  <a:pt x="245" y="249"/>
                </a:lnTo>
                <a:lnTo>
                  <a:pt x="245" y="249"/>
                </a:lnTo>
                <a:lnTo>
                  <a:pt x="248" y="254"/>
                </a:lnTo>
                <a:lnTo>
                  <a:pt x="248" y="254"/>
                </a:lnTo>
                <a:close/>
                <a:moveTo>
                  <a:pt x="115" y="426"/>
                </a:moveTo>
                <a:lnTo>
                  <a:pt x="115" y="426"/>
                </a:lnTo>
                <a:lnTo>
                  <a:pt x="114" y="426"/>
                </a:lnTo>
                <a:lnTo>
                  <a:pt x="114" y="426"/>
                </a:lnTo>
                <a:lnTo>
                  <a:pt x="110" y="424"/>
                </a:lnTo>
                <a:lnTo>
                  <a:pt x="110" y="424"/>
                </a:lnTo>
                <a:lnTo>
                  <a:pt x="109" y="423"/>
                </a:lnTo>
                <a:lnTo>
                  <a:pt x="109" y="419"/>
                </a:lnTo>
                <a:lnTo>
                  <a:pt x="109" y="419"/>
                </a:lnTo>
                <a:lnTo>
                  <a:pt x="110" y="419"/>
                </a:lnTo>
                <a:lnTo>
                  <a:pt x="110" y="419"/>
                </a:lnTo>
                <a:lnTo>
                  <a:pt x="110" y="418"/>
                </a:lnTo>
                <a:lnTo>
                  <a:pt x="110" y="418"/>
                </a:lnTo>
                <a:lnTo>
                  <a:pt x="109" y="413"/>
                </a:lnTo>
                <a:lnTo>
                  <a:pt x="109" y="413"/>
                </a:lnTo>
                <a:lnTo>
                  <a:pt x="107" y="407"/>
                </a:lnTo>
                <a:lnTo>
                  <a:pt x="107" y="407"/>
                </a:lnTo>
                <a:lnTo>
                  <a:pt x="106" y="407"/>
                </a:lnTo>
                <a:lnTo>
                  <a:pt x="106" y="407"/>
                </a:lnTo>
                <a:lnTo>
                  <a:pt x="103" y="405"/>
                </a:lnTo>
                <a:lnTo>
                  <a:pt x="103" y="405"/>
                </a:lnTo>
                <a:lnTo>
                  <a:pt x="103" y="405"/>
                </a:lnTo>
                <a:lnTo>
                  <a:pt x="103" y="405"/>
                </a:lnTo>
                <a:lnTo>
                  <a:pt x="104" y="415"/>
                </a:lnTo>
                <a:lnTo>
                  <a:pt x="104" y="415"/>
                </a:lnTo>
                <a:lnTo>
                  <a:pt x="104" y="416"/>
                </a:lnTo>
                <a:lnTo>
                  <a:pt x="103" y="418"/>
                </a:lnTo>
                <a:lnTo>
                  <a:pt x="103" y="418"/>
                </a:lnTo>
                <a:lnTo>
                  <a:pt x="114" y="434"/>
                </a:lnTo>
                <a:lnTo>
                  <a:pt x="114" y="434"/>
                </a:lnTo>
                <a:lnTo>
                  <a:pt x="115" y="426"/>
                </a:lnTo>
                <a:lnTo>
                  <a:pt x="115" y="426"/>
                </a:lnTo>
                <a:close/>
                <a:moveTo>
                  <a:pt x="241" y="277"/>
                </a:moveTo>
                <a:lnTo>
                  <a:pt x="241" y="277"/>
                </a:lnTo>
                <a:lnTo>
                  <a:pt x="241" y="268"/>
                </a:lnTo>
                <a:lnTo>
                  <a:pt x="241" y="268"/>
                </a:lnTo>
                <a:lnTo>
                  <a:pt x="241" y="260"/>
                </a:lnTo>
                <a:lnTo>
                  <a:pt x="241" y="260"/>
                </a:lnTo>
                <a:lnTo>
                  <a:pt x="240" y="255"/>
                </a:lnTo>
                <a:lnTo>
                  <a:pt x="240" y="255"/>
                </a:lnTo>
                <a:lnTo>
                  <a:pt x="240" y="251"/>
                </a:lnTo>
                <a:lnTo>
                  <a:pt x="240" y="251"/>
                </a:lnTo>
                <a:lnTo>
                  <a:pt x="240" y="247"/>
                </a:lnTo>
                <a:lnTo>
                  <a:pt x="240" y="247"/>
                </a:lnTo>
                <a:lnTo>
                  <a:pt x="241" y="246"/>
                </a:lnTo>
                <a:lnTo>
                  <a:pt x="241" y="246"/>
                </a:lnTo>
                <a:lnTo>
                  <a:pt x="241" y="243"/>
                </a:lnTo>
                <a:lnTo>
                  <a:pt x="241" y="243"/>
                </a:lnTo>
                <a:lnTo>
                  <a:pt x="240" y="241"/>
                </a:lnTo>
                <a:lnTo>
                  <a:pt x="240" y="241"/>
                </a:lnTo>
                <a:lnTo>
                  <a:pt x="240" y="243"/>
                </a:lnTo>
                <a:lnTo>
                  <a:pt x="240" y="243"/>
                </a:lnTo>
                <a:lnTo>
                  <a:pt x="240" y="244"/>
                </a:lnTo>
                <a:lnTo>
                  <a:pt x="240" y="244"/>
                </a:lnTo>
                <a:lnTo>
                  <a:pt x="235" y="274"/>
                </a:lnTo>
                <a:lnTo>
                  <a:pt x="235" y="274"/>
                </a:lnTo>
                <a:lnTo>
                  <a:pt x="235" y="276"/>
                </a:lnTo>
                <a:lnTo>
                  <a:pt x="235" y="276"/>
                </a:lnTo>
                <a:lnTo>
                  <a:pt x="237" y="279"/>
                </a:lnTo>
                <a:lnTo>
                  <a:pt x="237" y="279"/>
                </a:lnTo>
                <a:lnTo>
                  <a:pt x="241" y="277"/>
                </a:lnTo>
                <a:lnTo>
                  <a:pt x="241" y="277"/>
                </a:lnTo>
                <a:close/>
                <a:moveTo>
                  <a:pt x="185" y="159"/>
                </a:moveTo>
                <a:lnTo>
                  <a:pt x="185" y="159"/>
                </a:lnTo>
                <a:lnTo>
                  <a:pt x="183" y="158"/>
                </a:lnTo>
                <a:lnTo>
                  <a:pt x="183" y="156"/>
                </a:lnTo>
                <a:lnTo>
                  <a:pt x="183" y="156"/>
                </a:lnTo>
                <a:lnTo>
                  <a:pt x="185" y="107"/>
                </a:lnTo>
                <a:lnTo>
                  <a:pt x="185" y="107"/>
                </a:lnTo>
                <a:lnTo>
                  <a:pt x="183" y="102"/>
                </a:lnTo>
                <a:lnTo>
                  <a:pt x="183" y="102"/>
                </a:lnTo>
                <a:lnTo>
                  <a:pt x="181" y="104"/>
                </a:lnTo>
                <a:lnTo>
                  <a:pt x="181" y="104"/>
                </a:lnTo>
                <a:lnTo>
                  <a:pt x="181" y="159"/>
                </a:lnTo>
                <a:lnTo>
                  <a:pt x="181" y="159"/>
                </a:lnTo>
                <a:lnTo>
                  <a:pt x="185" y="159"/>
                </a:lnTo>
                <a:lnTo>
                  <a:pt x="185" y="159"/>
                </a:lnTo>
                <a:close/>
                <a:moveTo>
                  <a:pt x="169" y="82"/>
                </a:moveTo>
                <a:lnTo>
                  <a:pt x="169" y="82"/>
                </a:lnTo>
                <a:lnTo>
                  <a:pt x="167" y="83"/>
                </a:lnTo>
                <a:lnTo>
                  <a:pt x="167" y="83"/>
                </a:lnTo>
                <a:lnTo>
                  <a:pt x="164" y="85"/>
                </a:lnTo>
                <a:lnTo>
                  <a:pt x="164" y="85"/>
                </a:lnTo>
                <a:lnTo>
                  <a:pt x="162" y="87"/>
                </a:lnTo>
                <a:lnTo>
                  <a:pt x="162" y="87"/>
                </a:lnTo>
                <a:lnTo>
                  <a:pt x="156" y="96"/>
                </a:lnTo>
                <a:lnTo>
                  <a:pt x="156" y="96"/>
                </a:lnTo>
                <a:lnTo>
                  <a:pt x="156" y="98"/>
                </a:lnTo>
                <a:lnTo>
                  <a:pt x="156" y="98"/>
                </a:lnTo>
                <a:lnTo>
                  <a:pt x="169" y="98"/>
                </a:lnTo>
                <a:lnTo>
                  <a:pt x="169" y="98"/>
                </a:lnTo>
                <a:lnTo>
                  <a:pt x="169" y="94"/>
                </a:lnTo>
                <a:lnTo>
                  <a:pt x="169" y="93"/>
                </a:lnTo>
                <a:lnTo>
                  <a:pt x="169" y="93"/>
                </a:lnTo>
                <a:lnTo>
                  <a:pt x="169" y="85"/>
                </a:lnTo>
                <a:lnTo>
                  <a:pt x="169" y="85"/>
                </a:lnTo>
                <a:lnTo>
                  <a:pt x="169" y="82"/>
                </a:lnTo>
                <a:lnTo>
                  <a:pt x="169" y="82"/>
                </a:lnTo>
                <a:close/>
                <a:moveTo>
                  <a:pt x="17" y="219"/>
                </a:moveTo>
                <a:lnTo>
                  <a:pt x="17" y="219"/>
                </a:lnTo>
                <a:lnTo>
                  <a:pt x="14" y="219"/>
                </a:lnTo>
                <a:lnTo>
                  <a:pt x="14" y="217"/>
                </a:lnTo>
                <a:lnTo>
                  <a:pt x="14" y="217"/>
                </a:lnTo>
                <a:lnTo>
                  <a:pt x="14" y="216"/>
                </a:lnTo>
                <a:lnTo>
                  <a:pt x="14" y="216"/>
                </a:lnTo>
                <a:lnTo>
                  <a:pt x="13" y="200"/>
                </a:lnTo>
                <a:lnTo>
                  <a:pt x="13" y="200"/>
                </a:lnTo>
                <a:lnTo>
                  <a:pt x="13" y="189"/>
                </a:lnTo>
                <a:lnTo>
                  <a:pt x="16" y="180"/>
                </a:lnTo>
                <a:lnTo>
                  <a:pt x="16" y="180"/>
                </a:lnTo>
                <a:lnTo>
                  <a:pt x="16" y="175"/>
                </a:lnTo>
                <a:lnTo>
                  <a:pt x="16" y="175"/>
                </a:lnTo>
                <a:lnTo>
                  <a:pt x="16" y="176"/>
                </a:lnTo>
                <a:lnTo>
                  <a:pt x="16" y="176"/>
                </a:lnTo>
                <a:lnTo>
                  <a:pt x="13" y="187"/>
                </a:lnTo>
                <a:lnTo>
                  <a:pt x="13" y="187"/>
                </a:lnTo>
                <a:lnTo>
                  <a:pt x="13" y="197"/>
                </a:lnTo>
                <a:lnTo>
                  <a:pt x="13" y="197"/>
                </a:lnTo>
                <a:lnTo>
                  <a:pt x="11" y="213"/>
                </a:lnTo>
                <a:lnTo>
                  <a:pt x="11" y="213"/>
                </a:lnTo>
                <a:lnTo>
                  <a:pt x="11" y="214"/>
                </a:lnTo>
                <a:lnTo>
                  <a:pt x="11" y="214"/>
                </a:lnTo>
                <a:lnTo>
                  <a:pt x="13" y="221"/>
                </a:lnTo>
                <a:lnTo>
                  <a:pt x="13" y="221"/>
                </a:lnTo>
                <a:lnTo>
                  <a:pt x="21" y="247"/>
                </a:lnTo>
                <a:lnTo>
                  <a:pt x="21" y="247"/>
                </a:lnTo>
                <a:lnTo>
                  <a:pt x="25" y="262"/>
                </a:lnTo>
                <a:lnTo>
                  <a:pt x="25" y="262"/>
                </a:lnTo>
                <a:lnTo>
                  <a:pt x="25" y="263"/>
                </a:lnTo>
                <a:lnTo>
                  <a:pt x="25" y="263"/>
                </a:lnTo>
                <a:lnTo>
                  <a:pt x="25" y="262"/>
                </a:lnTo>
                <a:lnTo>
                  <a:pt x="25" y="262"/>
                </a:lnTo>
                <a:lnTo>
                  <a:pt x="22" y="249"/>
                </a:lnTo>
                <a:lnTo>
                  <a:pt x="22" y="249"/>
                </a:lnTo>
                <a:lnTo>
                  <a:pt x="19" y="233"/>
                </a:lnTo>
                <a:lnTo>
                  <a:pt x="17" y="219"/>
                </a:lnTo>
                <a:lnTo>
                  <a:pt x="17" y="219"/>
                </a:lnTo>
                <a:close/>
                <a:moveTo>
                  <a:pt x="110" y="307"/>
                </a:moveTo>
                <a:lnTo>
                  <a:pt x="110" y="307"/>
                </a:lnTo>
                <a:lnTo>
                  <a:pt x="109" y="309"/>
                </a:lnTo>
                <a:lnTo>
                  <a:pt x="109" y="309"/>
                </a:lnTo>
                <a:lnTo>
                  <a:pt x="107" y="311"/>
                </a:lnTo>
                <a:lnTo>
                  <a:pt x="107" y="309"/>
                </a:lnTo>
                <a:lnTo>
                  <a:pt x="107" y="309"/>
                </a:lnTo>
                <a:lnTo>
                  <a:pt x="106" y="309"/>
                </a:lnTo>
                <a:lnTo>
                  <a:pt x="106" y="309"/>
                </a:lnTo>
                <a:lnTo>
                  <a:pt x="104" y="306"/>
                </a:lnTo>
                <a:lnTo>
                  <a:pt x="104" y="306"/>
                </a:lnTo>
                <a:lnTo>
                  <a:pt x="103" y="293"/>
                </a:lnTo>
                <a:lnTo>
                  <a:pt x="99" y="281"/>
                </a:lnTo>
                <a:lnTo>
                  <a:pt x="99" y="281"/>
                </a:lnTo>
                <a:lnTo>
                  <a:pt x="99" y="274"/>
                </a:lnTo>
                <a:lnTo>
                  <a:pt x="99" y="274"/>
                </a:lnTo>
                <a:lnTo>
                  <a:pt x="98" y="276"/>
                </a:lnTo>
                <a:lnTo>
                  <a:pt x="98" y="276"/>
                </a:lnTo>
                <a:lnTo>
                  <a:pt x="96" y="295"/>
                </a:lnTo>
                <a:lnTo>
                  <a:pt x="96" y="295"/>
                </a:lnTo>
                <a:lnTo>
                  <a:pt x="98" y="296"/>
                </a:lnTo>
                <a:lnTo>
                  <a:pt x="98" y="296"/>
                </a:lnTo>
                <a:lnTo>
                  <a:pt x="99" y="298"/>
                </a:lnTo>
                <a:lnTo>
                  <a:pt x="99" y="298"/>
                </a:lnTo>
                <a:lnTo>
                  <a:pt x="103" y="303"/>
                </a:lnTo>
                <a:lnTo>
                  <a:pt x="103" y="303"/>
                </a:lnTo>
                <a:lnTo>
                  <a:pt x="107" y="312"/>
                </a:lnTo>
                <a:lnTo>
                  <a:pt x="107" y="312"/>
                </a:lnTo>
                <a:lnTo>
                  <a:pt x="109" y="314"/>
                </a:lnTo>
                <a:lnTo>
                  <a:pt x="109" y="314"/>
                </a:lnTo>
                <a:lnTo>
                  <a:pt x="110" y="314"/>
                </a:lnTo>
                <a:lnTo>
                  <a:pt x="110" y="314"/>
                </a:lnTo>
                <a:lnTo>
                  <a:pt x="112" y="314"/>
                </a:lnTo>
                <a:lnTo>
                  <a:pt x="112" y="314"/>
                </a:lnTo>
                <a:lnTo>
                  <a:pt x="110" y="307"/>
                </a:lnTo>
                <a:lnTo>
                  <a:pt x="110" y="307"/>
                </a:lnTo>
                <a:close/>
                <a:moveTo>
                  <a:pt x="268" y="227"/>
                </a:moveTo>
                <a:lnTo>
                  <a:pt x="268" y="227"/>
                </a:lnTo>
                <a:lnTo>
                  <a:pt x="267" y="205"/>
                </a:lnTo>
                <a:lnTo>
                  <a:pt x="265" y="181"/>
                </a:lnTo>
                <a:lnTo>
                  <a:pt x="265" y="181"/>
                </a:lnTo>
                <a:lnTo>
                  <a:pt x="263" y="205"/>
                </a:lnTo>
                <a:lnTo>
                  <a:pt x="263" y="227"/>
                </a:lnTo>
                <a:lnTo>
                  <a:pt x="263" y="227"/>
                </a:lnTo>
                <a:lnTo>
                  <a:pt x="268" y="227"/>
                </a:lnTo>
                <a:lnTo>
                  <a:pt x="268" y="227"/>
                </a:lnTo>
                <a:close/>
                <a:moveTo>
                  <a:pt x="79" y="96"/>
                </a:moveTo>
                <a:lnTo>
                  <a:pt x="79" y="96"/>
                </a:lnTo>
                <a:lnTo>
                  <a:pt x="80" y="94"/>
                </a:lnTo>
                <a:lnTo>
                  <a:pt x="80" y="94"/>
                </a:lnTo>
                <a:lnTo>
                  <a:pt x="82" y="94"/>
                </a:lnTo>
                <a:lnTo>
                  <a:pt x="82" y="93"/>
                </a:lnTo>
                <a:lnTo>
                  <a:pt x="82" y="93"/>
                </a:lnTo>
                <a:lnTo>
                  <a:pt x="82" y="72"/>
                </a:lnTo>
                <a:lnTo>
                  <a:pt x="82" y="72"/>
                </a:lnTo>
                <a:lnTo>
                  <a:pt x="82" y="72"/>
                </a:lnTo>
                <a:lnTo>
                  <a:pt x="82" y="72"/>
                </a:lnTo>
                <a:lnTo>
                  <a:pt x="77" y="76"/>
                </a:lnTo>
                <a:lnTo>
                  <a:pt x="77" y="76"/>
                </a:lnTo>
                <a:lnTo>
                  <a:pt x="76" y="76"/>
                </a:lnTo>
                <a:lnTo>
                  <a:pt x="76" y="79"/>
                </a:lnTo>
                <a:lnTo>
                  <a:pt x="76" y="79"/>
                </a:lnTo>
                <a:lnTo>
                  <a:pt x="74" y="80"/>
                </a:lnTo>
                <a:lnTo>
                  <a:pt x="74" y="82"/>
                </a:lnTo>
                <a:lnTo>
                  <a:pt x="74" y="82"/>
                </a:lnTo>
                <a:lnTo>
                  <a:pt x="76" y="85"/>
                </a:lnTo>
                <a:lnTo>
                  <a:pt x="76" y="85"/>
                </a:lnTo>
                <a:lnTo>
                  <a:pt x="77" y="88"/>
                </a:lnTo>
                <a:lnTo>
                  <a:pt x="77" y="88"/>
                </a:lnTo>
                <a:lnTo>
                  <a:pt x="77" y="88"/>
                </a:lnTo>
                <a:lnTo>
                  <a:pt x="77" y="88"/>
                </a:lnTo>
                <a:lnTo>
                  <a:pt x="77" y="93"/>
                </a:lnTo>
                <a:lnTo>
                  <a:pt x="79" y="96"/>
                </a:lnTo>
                <a:lnTo>
                  <a:pt x="79" y="96"/>
                </a:lnTo>
                <a:close/>
                <a:moveTo>
                  <a:pt x="259" y="227"/>
                </a:moveTo>
                <a:lnTo>
                  <a:pt x="259" y="227"/>
                </a:lnTo>
                <a:lnTo>
                  <a:pt x="257" y="225"/>
                </a:lnTo>
                <a:lnTo>
                  <a:pt x="257" y="225"/>
                </a:lnTo>
                <a:lnTo>
                  <a:pt x="256" y="225"/>
                </a:lnTo>
                <a:lnTo>
                  <a:pt x="256" y="225"/>
                </a:lnTo>
                <a:lnTo>
                  <a:pt x="251" y="225"/>
                </a:lnTo>
                <a:lnTo>
                  <a:pt x="251" y="225"/>
                </a:lnTo>
                <a:lnTo>
                  <a:pt x="230" y="227"/>
                </a:lnTo>
                <a:lnTo>
                  <a:pt x="230" y="227"/>
                </a:lnTo>
                <a:lnTo>
                  <a:pt x="216" y="229"/>
                </a:lnTo>
                <a:lnTo>
                  <a:pt x="216" y="229"/>
                </a:lnTo>
                <a:lnTo>
                  <a:pt x="200" y="229"/>
                </a:lnTo>
                <a:lnTo>
                  <a:pt x="200" y="229"/>
                </a:lnTo>
                <a:lnTo>
                  <a:pt x="191" y="229"/>
                </a:lnTo>
                <a:lnTo>
                  <a:pt x="191" y="229"/>
                </a:lnTo>
                <a:lnTo>
                  <a:pt x="189" y="229"/>
                </a:lnTo>
                <a:lnTo>
                  <a:pt x="189" y="229"/>
                </a:lnTo>
                <a:lnTo>
                  <a:pt x="189" y="232"/>
                </a:lnTo>
                <a:lnTo>
                  <a:pt x="189" y="232"/>
                </a:lnTo>
                <a:lnTo>
                  <a:pt x="189" y="233"/>
                </a:lnTo>
                <a:lnTo>
                  <a:pt x="189" y="233"/>
                </a:lnTo>
                <a:lnTo>
                  <a:pt x="189" y="232"/>
                </a:lnTo>
                <a:lnTo>
                  <a:pt x="189" y="232"/>
                </a:lnTo>
                <a:lnTo>
                  <a:pt x="192" y="232"/>
                </a:lnTo>
                <a:lnTo>
                  <a:pt x="192" y="232"/>
                </a:lnTo>
                <a:lnTo>
                  <a:pt x="194" y="232"/>
                </a:lnTo>
                <a:lnTo>
                  <a:pt x="194" y="232"/>
                </a:lnTo>
                <a:lnTo>
                  <a:pt x="194" y="232"/>
                </a:lnTo>
                <a:lnTo>
                  <a:pt x="194" y="232"/>
                </a:lnTo>
                <a:lnTo>
                  <a:pt x="196" y="233"/>
                </a:lnTo>
                <a:lnTo>
                  <a:pt x="196" y="233"/>
                </a:lnTo>
                <a:lnTo>
                  <a:pt x="197" y="233"/>
                </a:lnTo>
                <a:lnTo>
                  <a:pt x="197" y="233"/>
                </a:lnTo>
                <a:lnTo>
                  <a:pt x="199" y="232"/>
                </a:lnTo>
                <a:lnTo>
                  <a:pt x="202" y="230"/>
                </a:lnTo>
                <a:lnTo>
                  <a:pt x="202" y="230"/>
                </a:lnTo>
                <a:lnTo>
                  <a:pt x="204" y="230"/>
                </a:lnTo>
                <a:lnTo>
                  <a:pt x="204" y="230"/>
                </a:lnTo>
                <a:lnTo>
                  <a:pt x="229" y="229"/>
                </a:lnTo>
                <a:lnTo>
                  <a:pt x="229" y="229"/>
                </a:lnTo>
                <a:lnTo>
                  <a:pt x="249" y="227"/>
                </a:lnTo>
                <a:lnTo>
                  <a:pt x="249" y="227"/>
                </a:lnTo>
                <a:lnTo>
                  <a:pt x="259" y="227"/>
                </a:lnTo>
                <a:lnTo>
                  <a:pt x="259" y="227"/>
                </a:lnTo>
                <a:close/>
                <a:moveTo>
                  <a:pt x="148" y="328"/>
                </a:moveTo>
                <a:lnTo>
                  <a:pt x="148" y="328"/>
                </a:lnTo>
                <a:lnTo>
                  <a:pt x="150" y="326"/>
                </a:lnTo>
                <a:lnTo>
                  <a:pt x="150" y="326"/>
                </a:lnTo>
                <a:lnTo>
                  <a:pt x="158" y="326"/>
                </a:lnTo>
                <a:lnTo>
                  <a:pt x="158" y="326"/>
                </a:lnTo>
                <a:lnTo>
                  <a:pt x="162" y="326"/>
                </a:lnTo>
                <a:lnTo>
                  <a:pt x="162" y="326"/>
                </a:lnTo>
                <a:lnTo>
                  <a:pt x="166" y="326"/>
                </a:lnTo>
                <a:lnTo>
                  <a:pt x="166" y="326"/>
                </a:lnTo>
                <a:lnTo>
                  <a:pt x="175" y="320"/>
                </a:lnTo>
                <a:lnTo>
                  <a:pt x="175" y="320"/>
                </a:lnTo>
                <a:lnTo>
                  <a:pt x="175" y="320"/>
                </a:lnTo>
                <a:lnTo>
                  <a:pt x="175" y="320"/>
                </a:lnTo>
                <a:lnTo>
                  <a:pt x="170" y="320"/>
                </a:lnTo>
                <a:lnTo>
                  <a:pt x="170" y="320"/>
                </a:lnTo>
                <a:lnTo>
                  <a:pt x="167" y="320"/>
                </a:lnTo>
                <a:lnTo>
                  <a:pt x="167" y="320"/>
                </a:lnTo>
                <a:lnTo>
                  <a:pt x="166" y="320"/>
                </a:lnTo>
                <a:lnTo>
                  <a:pt x="166" y="320"/>
                </a:lnTo>
                <a:lnTo>
                  <a:pt x="162" y="320"/>
                </a:lnTo>
                <a:lnTo>
                  <a:pt x="162" y="320"/>
                </a:lnTo>
                <a:lnTo>
                  <a:pt x="156" y="320"/>
                </a:lnTo>
                <a:lnTo>
                  <a:pt x="156" y="320"/>
                </a:lnTo>
                <a:lnTo>
                  <a:pt x="150" y="322"/>
                </a:lnTo>
                <a:lnTo>
                  <a:pt x="150" y="322"/>
                </a:lnTo>
                <a:lnTo>
                  <a:pt x="148" y="322"/>
                </a:lnTo>
                <a:lnTo>
                  <a:pt x="148" y="322"/>
                </a:lnTo>
                <a:lnTo>
                  <a:pt x="150" y="323"/>
                </a:lnTo>
                <a:lnTo>
                  <a:pt x="150" y="325"/>
                </a:lnTo>
                <a:lnTo>
                  <a:pt x="150" y="325"/>
                </a:lnTo>
                <a:lnTo>
                  <a:pt x="148" y="328"/>
                </a:lnTo>
                <a:lnTo>
                  <a:pt x="148" y="328"/>
                </a:lnTo>
                <a:close/>
                <a:moveTo>
                  <a:pt x="297" y="98"/>
                </a:moveTo>
                <a:lnTo>
                  <a:pt x="297" y="98"/>
                </a:lnTo>
                <a:lnTo>
                  <a:pt x="293" y="93"/>
                </a:lnTo>
                <a:lnTo>
                  <a:pt x="289" y="90"/>
                </a:lnTo>
                <a:lnTo>
                  <a:pt x="289" y="90"/>
                </a:lnTo>
                <a:lnTo>
                  <a:pt x="279" y="87"/>
                </a:lnTo>
                <a:lnTo>
                  <a:pt x="279" y="87"/>
                </a:lnTo>
                <a:lnTo>
                  <a:pt x="271" y="83"/>
                </a:lnTo>
                <a:lnTo>
                  <a:pt x="262" y="82"/>
                </a:lnTo>
                <a:lnTo>
                  <a:pt x="262" y="82"/>
                </a:lnTo>
                <a:lnTo>
                  <a:pt x="259" y="82"/>
                </a:lnTo>
                <a:lnTo>
                  <a:pt x="259" y="82"/>
                </a:lnTo>
                <a:lnTo>
                  <a:pt x="268" y="85"/>
                </a:lnTo>
                <a:lnTo>
                  <a:pt x="268" y="85"/>
                </a:lnTo>
                <a:lnTo>
                  <a:pt x="276" y="88"/>
                </a:lnTo>
                <a:lnTo>
                  <a:pt x="276" y="88"/>
                </a:lnTo>
                <a:lnTo>
                  <a:pt x="278" y="88"/>
                </a:lnTo>
                <a:lnTo>
                  <a:pt x="279" y="88"/>
                </a:lnTo>
                <a:lnTo>
                  <a:pt x="279" y="88"/>
                </a:lnTo>
                <a:lnTo>
                  <a:pt x="281" y="90"/>
                </a:lnTo>
                <a:lnTo>
                  <a:pt x="279" y="91"/>
                </a:lnTo>
                <a:lnTo>
                  <a:pt x="279" y="91"/>
                </a:lnTo>
                <a:lnTo>
                  <a:pt x="281" y="91"/>
                </a:lnTo>
                <a:lnTo>
                  <a:pt x="281" y="91"/>
                </a:lnTo>
                <a:lnTo>
                  <a:pt x="282" y="93"/>
                </a:lnTo>
                <a:lnTo>
                  <a:pt x="282" y="93"/>
                </a:lnTo>
                <a:lnTo>
                  <a:pt x="282" y="93"/>
                </a:lnTo>
                <a:lnTo>
                  <a:pt x="282" y="93"/>
                </a:lnTo>
                <a:lnTo>
                  <a:pt x="284" y="91"/>
                </a:lnTo>
                <a:lnTo>
                  <a:pt x="284" y="91"/>
                </a:lnTo>
                <a:lnTo>
                  <a:pt x="287" y="90"/>
                </a:lnTo>
                <a:lnTo>
                  <a:pt x="289" y="91"/>
                </a:lnTo>
                <a:lnTo>
                  <a:pt x="289" y="91"/>
                </a:lnTo>
                <a:lnTo>
                  <a:pt x="289" y="93"/>
                </a:lnTo>
                <a:lnTo>
                  <a:pt x="289" y="93"/>
                </a:lnTo>
                <a:lnTo>
                  <a:pt x="289" y="98"/>
                </a:lnTo>
                <a:lnTo>
                  <a:pt x="289" y="98"/>
                </a:lnTo>
                <a:lnTo>
                  <a:pt x="289" y="98"/>
                </a:lnTo>
                <a:lnTo>
                  <a:pt x="289" y="98"/>
                </a:lnTo>
                <a:lnTo>
                  <a:pt x="290" y="101"/>
                </a:lnTo>
                <a:lnTo>
                  <a:pt x="290" y="101"/>
                </a:lnTo>
                <a:lnTo>
                  <a:pt x="293" y="98"/>
                </a:lnTo>
                <a:lnTo>
                  <a:pt x="293" y="98"/>
                </a:lnTo>
                <a:lnTo>
                  <a:pt x="295" y="98"/>
                </a:lnTo>
                <a:lnTo>
                  <a:pt x="297" y="98"/>
                </a:lnTo>
                <a:lnTo>
                  <a:pt x="297" y="98"/>
                </a:lnTo>
                <a:close/>
                <a:moveTo>
                  <a:pt x="240" y="235"/>
                </a:moveTo>
                <a:lnTo>
                  <a:pt x="240" y="235"/>
                </a:lnTo>
                <a:lnTo>
                  <a:pt x="229" y="236"/>
                </a:lnTo>
                <a:lnTo>
                  <a:pt x="229" y="236"/>
                </a:lnTo>
                <a:lnTo>
                  <a:pt x="230" y="240"/>
                </a:lnTo>
                <a:lnTo>
                  <a:pt x="230" y="240"/>
                </a:lnTo>
                <a:lnTo>
                  <a:pt x="232" y="247"/>
                </a:lnTo>
                <a:lnTo>
                  <a:pt x="232" y="247"/>
                </a:lnTo>
                <a:lnTo>
                  <a:pt x="233" y="265"/>
                </a:lnTo>
                <a:lnTo>
                  <a:pt x="233" y="265"/>
                </a:lnTo>
                <a:lnTo>
                  <a:pt x="233" y="266"/>
                </a:lnTo>
                <a:lnTo>
                  <a:pt x="233" y="266"/>
                </a:lnTo>
                <a:lnTo>
                  <a:pt x="235" y="251"/>
                </a:lnTo>
                <a:lnTo>
                  <a:pt x="235" y="251"/>
                </a:lnTo>
                <a:lnTo>
                  <a:pt x="238" y="240"/>
                </a:lnTo>
                <a:lnTo>
                  <a:pt x="238" y="240"/>
                </a:lnTo>
                <a:lnTo>
                  <a:pt x="240" y="235"/>
                </a:lnTo>
                <a:lnTo>
                  <a:pt x="240" y="235"/>
                </a:lnTo>
                <a:close/>
                <a:moveTo>
                  <a:pt x="112" y="235"/>
                </a:moveTo>
                <a:lnTo>
                  <a:pt x="112" y="235"/>
                </a:lnTo>
                <a:lnTo>
                  <a:pt x="104" y="235"/>
                </a:lnTo>
                <a:lnTo>
                  <a:pt x="104" y="235"/>
                </a:lnTo>
                <a:lnTo>
                  <a:pt x="90" y="236"/>
                </a:lnTo>
                <a:lnTo>
                  <a:pt x="90" y="236"/>
                </a:lnTo>
                <a:lnTo>
                  <a:pt x="66" y="238"/>
                </a:lnTo>
                <a:lnTo>
                  <a:pt x="66" y="238"/>
                </a:lnTo>
                <a:lnTo>
                  <a:pt x="60" y="238"/>
                </a:lnTo>
                <a:lnTo>
                  <a:pt x="60" y="238"/>
                </a:lnTo>
                <a:lnTo>
                  <a:pt x="60" y="240"/>
                </a:lnTo>
                <a:lnTo>
                  <a:pt x="60" y="240"/>
                </a:lnTo>
                <a:lnTo>
                  <a:pt x="63" y="240"/>
                </a:lnTo>
                <a:lnTo>
                  <a:pt x="63" y="240"/>
                </a:lnTo>
                <a:lnTo>
                  <a:pt x="68" y="240"/>
                </a:lnTo>
                <a:lnTo>
                  <a:pt x="68" y="240"/>
                </a:lnTo>
                <a:lnTo>
                  <a:pt x="79" y="240"/>
                </a:lnTo>
                <a:lnTo>
                  <a:pt x="79" y="240"/>
                </a:lnTo>
                <a:lnTo>
                  <a:pt x="96" y="236"/>
                </a:lnTo>
                <a:lnTo>
                  <a:pt x="96" y="236"/>
                </a:lnTo>
                <a:lnTo>
                  <a:pt x="106" y="236"/>
                </a:lnTo>
                <a:lnTo>
                  <a:pt x="106" y="236"/>
                </a:lnTo>
                <a:lnTo>
                  <a:pt x="107" y="236"/>
                </a:lnTo>
                <a:lnTo>
                  <a:pt x="109" y="238"/>
                </a:lnTo>
                <a:lnTo>
                  <a:pt x="109" y="238"/>
                </a:lnTo>
                <a:lnTo>
                  <a:pt x="110" y="243"/>
                </a:lnTo>
                <a:lnTo>
                  <a:pt x="110" y="243"/>
                </a:lnTo>
                <a:lnTo>
                  <a:pt x="110" y="244"/>
                </a:lnTo>
                <a:lnTo>
                  <a:pt x="110" y="244"/>
                </a:lnTo>
                <a:lnTo>
                  <a:pt x="112" y="244"/>
                </a:lnTo>
                <a:lnTo>
                  <a:pt x="112" y="244"/>
                </a:lnTo>
                <a:lnTo>
                  <a:pt x="112" y="235"/>
                </a:lnTo>
                <a:lnTo>
                  <a:pt x="112" y="235"/>
                </a:lnTo>
                <a:close/>
                <a:moveTo>
                  <a:pt x="248" y="140"/>
                </a:moveTo>
                <a:lnTo>
                  <a:pt x="248" y="140"/>
                </a:lnTo>
                <a:lnTo>
                  <a:pt x="249" y="140"/>
                </a:lnTo>
                <a:lnTo>
                  <a:pt x="249" y="140"/>
                </a:lnTo>
                <a:lnTo>
                  <a:pt x="256" y="142"/>
                </a:lnTo>
                <a:lnTo>
                  <a:pt x="256" y="142"/>
                </a:lnTo>
                <a:lnTo>
                  <a:pt x="267" y="142"/>
                </a:lnTo>
                <a:lnTo>
                  <a:pt x="267" y="142"/>
                </a:lnTo>
                <a:lnTo>
                  <a:pt x="268" y="140"/>
                </a:lnTo>
                <a:lnTo>
                  <a:pt x="268" y="140"/>
                </a:lnTo>
                <a:lnTo>
                  <a:pt x="270" y="137"/>
                </a:lnTo>
                <a:lnTo>
                  <a:pt x="270" y="137"/>
                </a:lnTo>
                <a:lnTo>
                  <a:pt x="259" y="134"/>
                </a:lnTo>
                <a:lnTo>
                  <a:pt x="259" y="134"/>
                </a:lnTo>
                <a:lnTo>
                  <a:pt x="257" y="134"/>
                </a:lnTo>
                <a:lnTo>
                  <a:pt x="257" y="134"/>
                </a:lnTo>
                <a:lnTo>
                  <a:pt x="249" y="140"/>
                </a:lnTo>
                <a:lnTo>
                  <a:pt x="249" y="140"/>
                </a:lnTo>
                <a:lnTo>
                  <a:pt x="248" y="140"/>
                </a:lnTo>
                <a:lnTo>
                  <a:pt x="248" y="140"/>
                </a:lnTo>
                <a:close/>
                <a:moveTo>
                  <a:pt x="200" y="110"/>
                </a:moveTo>
                <a:lnTo>
                  <a:pt x="200" y="110"/>
                </a:lnTo>
                <a:lnTo>
                  <a:pt x="202" y="123"/>
                </a:lnTo>
                <a:lnTo>
                  <a:pt x="202" y="123"/>
                </a:lnTo>
                <a:lnTo>
                  <a:pt x="204" y="121"/>
                </a:lnTo>
                <a:lnTo>
                  <a:pt x="204" y="121"/>
                </a:lnTo>
                <a:lnTo>
                  <a:pt x="204" y="120"/>
                </a:lnTo>
                <a:lnTo>
                  <a:pt x="204" y="120"/>
                </a:lnTo>
                <a:lnTo>
                  <a:pt x="204" y="120"/>
                </a:lnTo>
                <a:lnTo>
                  <a:pt x="205" y="118"/>
                </a:lnTo>
                <a:lnTo>
                  <a:pt x="205" y="118"/>
                </a:lnTo>
                <a:lnTo>
                  <a:pt x="213" y="105"/>
                </a:lnTo>
                <a:lnTo>
                  <a:pt x="213" y="105"/>
                </a:lnTo>
                <a:lnTo>
                  <a:pt x="213" y="104"/>
                </a:lnTo>
                <a:lnTo>
                  <a:pt x="213" y="104"/>
                </a:lnTo>
                <a:lnTo>
                  <a:pt x="210" y="102"/>
                </a:lnTo>
                <a:lnTo>
                  <a:pt x="210" y="102"/>
                </a:lnTo>
                <a:lnTo>
                  <a:pt x="200" y="110"/>
                </a:lnTo>
                <a:lnTo>
                  <a:pt x="200" y="110"/>
                </a:lnTo>
                <a:close/>
                <a:moveTo>
                  <a:pt x="216" y="105"/>
                </a:moveTo>
                <a:lnTo>
                  <a:pt x="216" y="105"/>
                </a:lnTo>
                <a:lnTo>
                  <a:pt x="211" y="113"/>
                </a:lnTo>
                <a:lnTo>
                  <a:pt x="211" y="113"/>
                </a:lnTo>
                <a:lnTo>
                  <a:pt x="213" y="115"/>
                </a:lnTo>
                <a:lnTo>
                  <a:pt x="213" y="118"/>
                </a:lnTo>
                <a:lnTo>
                  <a:pt x="213" y="118"/>
                </a:lnTo>
                <a:lnTo>
                  <a:pt x="216" y="118"/>
                </a:lnTo>
                <a:lnTo>
                  <a:pt x="218" y="117"/>
                </a:lnTo>
                <a:lnTo>
                  <a:pt x="218" y="117"/>
                </a:lnTo>
                <a:lnTo>
                  <a:pt x="226" y="110"/>
                </a:lnTo>
                <a:lnTo>
                  <a:pt x="226" y="110"/>
                </a:lnTo>
                <a:lnTo>
                  <a:pt x="227" y="109"/>
                </a:lnTo>
                <a:lnTo>
                  <a:pt x="227" y="109"/>
                </a:lnTo>
                <a:lnTo>
                  <a:pt x="216" y="105"/>
                </a:lnTo>
                <a:lnTo>
                  <a:pt x="216" y="105"/>
                </a:lnTo>
                <a:close/>
                <a:moveTo>
                  <a:pt x="199" y="120"/>
                </a:moveTo>
                <a:lnTo>
                  <a:pt x="199" y="120"/>
                </a:lnTo>
                <a:lnTo>
                  <a:pt x="196" y="139"/>
                </a:lnTo>
                <a:lnTo>
                  <a:pt x="196" y="139"/>
                </a:lnTo>
                <a:lnTo>
                  <a:pt x="196" y="158"/>
                </a:lnTo>
                <a:lnTo>
                  <a:pt x="196" y="158"/>
                </a:lnTo>
                <a:lnTo>
                  <a:pt x="200" y="154"/>
                </a:lnTo>
                <a:lnTo>
                  <a:pt x="200" y="154"/>
                </a:lnTo>
                <a:lnTo>
                  <a:pt x="200" y="148"/>
                </a:lnTo>
                <a:lnTo>
                  <a:pt x="200" y="148"/>
                </a:lnTo>
                <a:lnTo>
                  <a:pt x="200" y="146"/>
                </a:lnTo>
                <a:lnTo>
                  <a:pt x="199" y="145"/>
                </a:lnTo>
                <a:lnTo>
                  <a:pt x="199" y="145"/>
                </a:lnTo>
                <a:lnTo>
                  <a:pt x="197" y="143"/>
                </a:lnTo>
                <a:lnTo>
                  <a:pt x="199" y="142"/>
                </a:lnTo>
                <a:lnTo>
                  <a:pt x="199" y="142"/>
                </a:lnTo>
                <a:lnTo>
                  <a:pt x="199" y="140"/>
                </a:lnTo>
                <a:lnTo>
                  <a:pt x="199" y="140"/>
                </a:lnTo>
                <a:lnTo>
                  <a:pt x="199" y="120"/>
                </a:lnTo>
                <a:lnTo>
                  <a:pt x="199" y="120"/>
                </a:lnTo>
                <a:lnTo>
                  <a:pt x="199" y="120"/>
                </a:lnTo>
                <a:lnTo>
                  <a:pt x="199" y="120"/>
                </a:lnTo>
                <a:close/>
                <a:moveTo>
                  <a:pt x="80" y="120"/>
                </a:moveTo>
                <a:lnTo>
                  <a:pt x="80" y="120"/>
                </a:lnTo>
                <a:lnTo>
                  <a:pt x="84" y="120"/>
                </a:lnTo>
                <a:lnTo>
                  <a:pt x="84" y="120"/>
                </a:lnTo>
                <a:lnTo>
                  <a:pt x="84" y="118"/>
                </a:lnTo>
                <a:lnTo>
                  <a:pt x="84" y="118"/>
                </a:lnTo>
                <a:lnTo>
                  <a:pt x="88" y="113"/>
                </a:lnTo>
                <a:lnTo>
                  <a:pt x="88" y="113"/>
                </a:lnTo>
                <a:lnTo>
                  <a:pt x="90" y="110"/>
                </a:lnTo>
                <a:lnTo>
                  <a:pt x="90" y="110"/>
                </a:lnTo>
                <a:lnTo>
                  <a:pt x="92" y="110"/>
                </a:lnTo>
                <a:lnTo>
                  <a:pt x="93" y="112"/>
                </a:lnTo>
                <a:lnTo>
                  <a:pt x="93" y="112"/>
                </a:lnTo>
                <a:lnTo>
                  <a:pt x="93" y="115"/>
                </a:lnTo>
                <a:lnTo>
                  <a:pt x="93" y="115"/>
                </a:lnTo>
                <a:lnTo>
                  <a:pt x="93" y="117"/>
                </a:lnTo>
                <a:lnTo>
                  <a:pt x="93" y="117"/>
                </a:lnTo>
                <a:lnTo>
                  <a:pt x="96" y="117"/>
                </a:lnTo>
                <a:lnTo>
                  <a:pt x="96" y="117"/>
                </a:lnTo>
                <a:lnTo>
                  <a:pt x="92" y="104"/>
                </a:lnTo>
                <a:lnTo>
                  <a:pt x="92" y="104"/>
                </a:lnTo>
                <a:lnTo>
                  <a:pt x="84" y="110"/>
                </a:lnTo>
                <a:lnTo>
                  <a:pt x="84" y="110"/>
                </a:lnTo>
                <a:lnTo>
                  <a:pt x="82" y="110"/>
                </a:lnTo>
                <a:lnTo>
                  <a:pt x="82" y="110"/>
                </a:lnTo>
                <a:lnTo>
                  <a:pt x="80" y="120"/>
                </a:lnTo>
                <a:lnTo>
                  <a:pt x="80" y="120"/>
                </a:lnTo>
                <a:close/>
                <a:moveTo>
                  <a:pt x="180" y="334"/>
                </a:moveTo>
                <a:lnTo>
                  <a:pt x="180" y="334"/>
                </a:lnTo>
                <a:lnTo>
                  <a:pt x="180" y="334"/>
                </a:lnTo>
                <a:lnTo>
                  <a:pt x="180" y="334"/>
                </a:lnTo>
                <a:lnTo>
                  <a:pt x="191" y="322"/>
                </a:lnTo>
                <a:lnTo>
                  <a:pt x="191" y="322"/>
                </a:lnTo>
                <a:lnTo>
                  <a:pt x="191" y="320"/>
                </a:lnTo>
                <a:lnTo>
                  <a:pt x="191" y="320"/>
                </a:lnTo>
                <a:lnTo>
                  <a:pt x="191" y="318"/>
                </a:lnTo>
                <a:lnTo>
                  <a:pt x="192" y="317"/>
                </a:lnTo>
                <a:lnTo>
                  <a:pt x="192" y="317"/>
                </a:lnTo>
                <a:lnTo>
                  <a:pt x="192" y="317"/>
                </a:lnTo>
                <a:lnTo>
                  <a:pt x="192" y="317"/>
                </a:lnTo>
                <a:lnTo>
                  <a:pt x="186" y="318"/>
                </a:lnTo>
                <a:lnTo>
                  <a:pt x="186" y="318"/>
                </a:lnTo>
                <a:lnTo>
                  <a:pt x="185" y="320"/>
                </a:lnTo>
                <a:lnTo>
                  <a:pt x="185" y="320"/>
                </a:lnTo>
                <a:lnTo>
                  <a:pt x="177" y="328"/>
                </a:lnTo>
                <a:lnTo>
                  <a:pt x="177" y="328"/>
                </a:lnTo>
                <a:lnTo>
                  <a:pt x="177" y="329"/>
                </a:lnTo>
                <a:lnTo>
                  <a:pt x="177" y="329"/>
                </a:lnTo>
                <a:lnTo>
                  <a:pt x="180" y="334"/>
                </a:lnTo>
                <a:lnTo>
                  <a:pt x="180" y="334"/>
                </a:lnTo>
                <a:close/>
                <a:moveTo>
                  <a:pt x="276" y="94"/>
                </a:moveTo>
                <a:lnTo>
                  <a:pt x="276" y="94"/>
                </a:lnTo>
                <a:lnTo>
                  <a:pt x="260" y="115"/>
                </a:lnTo>
                <a:lnTo>
                  <a:pt x="260" y="115"/>
                </a:lnTo>
                <a:lnTo>
                  <a:pt x="267" y="117"/>
                </a:lnTo>
                <a:lnTo>
                  <a:pt x="267" y="117"/>
                </a:lnTo>
                <a:lnTo>
                  <a:pt x="276" y="94"/>
                </a:lnTo>
                <a:lnTo>
                  <a:pt x="276" y="94"/>
                </a:lnTo>
                <a:close/>
                <a:moveTo>
                  <a:pt x="328" y="158"/>
                </a:moveTo>
                <a:lnTo>
                  <a:pt x="328" y="158"/>
                </a:lnTo>
                <a:lnTo>
                  <a:pt x="327" y="143"/>
                </a:lnTo>
                <a:lnTo>
                  <a:pt x="322" y="129"/>
                </a:lnTo>
                <a:lnTo>
                  <a:pt x="322" y="129"/>
                </a:lnTo>
                <a:lnTo>
                  <a:pt x="316" y="115"/>
                </a:lnTo>
                <a:lnTo>
                  <a:pt x="311" y="109"/>
                </a:lnTo>
                <a:lnTo>
                  <a:pt x="308" y="105"/>
                </a:lnTo>
                <a:lnTo>
                  <a:pt x="308" y="105"/>
                </a:lnTo>
                <a:lnTo>
                  <a:pt x="308" y="107"/>
                </a:lnTo>
                <a:lnTo>
                  <a:pt x="308" y="107"/>
                </a:lnTo>
                <a:lnTo>
                  <a:pt x="316" y="120"/>
                </a:lnTo>
                <a:lnTo>
                  <a:pt x="316" y="120"/>
                </a:lnTo>
                <a:lnTo>
                  <a:pt x="322" y="135"/>
                </a:lnTo>
                <a:lnTo>
                  <a:pt x="322" y="135"/>
                </a:lnTo>
                <a:lnTo>
                  <a:pt x="323" y="139"/>
                </a:lnTo>
                <a:lnTo>
                  <a:pt x="323" y="139"/>
                </a:lnTo>
                <a:lnTo>
                  <a:pt x="325" y="143"/>
                </a:lnTo>
                <a:lnTo>
                  <a:pt x="325" y="143"/>
                </a:lnTo>
                <a:lnTo>
                  <a:pt x="325" y="145"/>
                </a:lnTo>
                <a:lnTo>
                  <a:pt x="325" y="145"/>
                </a:lnTo>
                <a:lnTo>
                  <a:pt x="328" y="158"/>
                </a:lnTo>
                <a:lnTo>
                  <a:pt x="328" y="158"/>
                </a:lnTo>
                <a:close/>
                <a:moveTo>
                  <a:pt x="121" y="331"/>
                </a:moveTo>
                <a:lnTo>
                  <a:pt x="121" y="331"/>
                </a:lnTo>
                <a:lnTo>
                  <a:pt x="121" y="333"/>
                </a:lnTo>
                <a:lnTo>
                  <a:pt x="121" y="333"/>
                </a:lnTo>
                <a:lnTo>
                  <a:pt x="120" y="334"/>
                </a:lnTo>
                <a:lnTo>
                  <a:pt x="120" y="334"/>
                </a:lnTo>
                <a:lnTo>
                  <a:pt x="120" y="334"/>
                </a:lnTo>
                <a:lnTo>
                  <a:pt x="118" y="334"/>
                </a:lnTo>
                <a:lnTo>
                  <a:pt x="117" y="333"/>
                </a:lnTo>
                <a:lnTo>
                  <a:pt x="117" y="333"/>
                </a:lnTo>
                <a:lnTo>
                  <a:pt x="115" y="329"/>
                </a:lnTo>
                <a:lnTo>
                  <a:pt x="115" y="329"/>
                </a:lnTo>
                <a:lnTo>
                  <a:pt x="114" y="329"/>
                </a:lnTo>
                <a:lnTo>
                  <a:pt x="114" y="329"/>
                </a:lnTo>
                <a:lnTo>
                  <a:pt x="109" y="328"/>
                </a:lnTo>
                <a:lnTo>
                  <a:pt x="109" y="328"/>
                </a:lnTo>
                <a:lnTo>
                  <a:pt x="107" y="331"/>
                </a:lnTo>
                <a:lnTo>
                  <a:pt x="107" y="331"/>
                </a:lnTo>
                <a:lnTo>
                  <a:pt x="106" y="333"/>
                </a:lnTo>
                <a:lnTo>
                  <a:pt x="106" y="333"/>
                </a:lnTo>
                <a:lnTo>
                  <a:pt x="107" y="339"/>
                </a:lnTo>
                <a:lnTo>
                  <a:pt x="107" y="339"/>
                </a:lnTo>
                <a:lnTo>
                  <a:pt x="107" y="339"/>
                </a:lnTo>
                <a:lnTo>
                  <a:pt x="107" y="339"/>
                </a:lnTo>
                <a:lnTo>
                  <a:pt x="120" y="336"/>
                </a:lnTo>
                <a:lnTo>
                  <a:pt x="120" y="336"/>
                </a:lnTo>
                <a:lnTo>
                  <a:pt x="121" y="336"/>
                </a:lnTo>
                <a:lnTo>
                  <a:pt x="121" y="336"/>
                </a:lnTo>
                <a:lnTo>
                  <a:pt x="123" y="331"/>
                </a:lnTo>
                <a:lnTo>
                  <a:pt x="123" y="331"/>
                </a:lnTo>
                <a:lnTo>
                  <a:pt x="121" y="331"/>
                </a:lnTo>
                <a:lnTo>
                  <a:pt x="121" y="331"/>
                </a:lnTo>
                <a:close/>
                <a:moveTo>
                  <a:pt x="58" y="129"/>
                </a:moveTo>
                <a:lnTo>
                  <a:pt x="58" y="129"/>
                </a:lnTo>
                <a:lnTo>
                  <a:pt x="58" y="129"/>
                </a:lnTo>
                <a:lnTo>
                  <a:pt x="58" y="129"/>
                </a:lnTo>
                <a:lnTo>
                  <a:pt x="55" y="134"/>
                </a:lnTo>
                <a:lnTo>
                  <a:pt x="55" y="134"/>
                </a:lnTo>
                <a:lnTo>
                  <a:pt x="49" y="142"/>
                </a:lnTo>
                <a:lnTo>
                  <a:pt x="49" y="142"/>
                </a:lnTo>
                <a:lnTo>
                  <a:pt x="38" y="159"/>
                </a:lnTo>
                <a:lnTo>
                  <a:pt x="38" y="159"/>
                </a:lnTo>
                <a:lnTo>
                  <a:pt x="36" y="161"/>
                </a:lnTo>
                <a:lnTo>
                  <a:pt x="36" y="161"/>
                </a:lnTo>
                <a:lnTo>
                  <a:pt x="38" y="161"/>
                </a:lnTo>
                <a:lnTo>
                  <a:pt x="38" y="161"/>
                </a:lnTo>
                <a:lnTo>
                  <a:pt x="41" y="158"/>
                </a:lnTo>
                <a:lnTo>
                  <a:pt x="41" y="158"/>
                </a:lnTo>
                <a:lnTo>
                  <a:pt x="43" y="154"/>
                </a:lnTo>
                <a:lnTo>
                  <a:pt x="43" y="154"/>
                </a:lnTo>
                <a:lnTo>
                  <a:pt x="43" y="151"/>
                </a:lnTo>
                <a:lnTo>
                  <a:pt x="43" y="151"/>
                </a:lnTo>
                <a:lnTo>
                  <a:pt x="44" y="150"/>
                </a:lnTo>
                <a:lnTo>
                  <a:pt x="46" y="151"/>
                </a:lnTo>
                <a:lnTo>
                  <a:pt x="46" y="151"/>
                </a:lnTo>
                <a:lnTo>
                  <a:pt x="47" y="151"/>
                </a:lnTo>
                <a:lnTo>
                  <a:pt x="47" y="151"/>
                </a:lnTo>
                <a:lnTo>
                  <a:pt x="55" y="143"/>
                </a:lnTo>
                <a:lnTo>
                  <a:pt x="55" y="143"/>
                </a:lnTo>
                <a:lnTo>
                  <a:pt x="55" y="142"/>
                </a:lnTo>
                <a:lnTo>
                  <a:pt x="55" y="139"/>
                </a:lnTo>
                <a:lnTo>
                  <a:pt x="55" y="139"/>
                </a:lnTo>
                <a:lnTo>
                  <a:pt x="58" y="131"/>
                </a:lnTo>
                <a:lnTo>
                  <a:pt x="58" y="131"/>
                </a:lnTo>
                <a:lnTo>
                  <a:pt x="58" y="129"/>
                </a:lnTo>
                <a:lnTo>
                  <a:pt x="58" y="129"/>
                </a:lnTo>
                <a:close/>
                <a:moveTo>
                  <a:pt x="286" y="252"/>
                </a:moveTo>
                <a:lnTo>
                  <a:pt x="286" y="252"/>
                </a:lnTo>
                <a:lnTo>
                  <a:pt x="286" y="252"/>
                </a:lnTo>
                <a:lnTo>
                  <a:pt x="286" y="252"/>
                </a:lnTo>
                <a:lnTo>
                  <a:pt x="287" y="252"/>
                </a:lnTo>
                <a:lnTo>
                  <a:pt x="287" y="252"/>
                </a:lnTo>
                <a:lnTo>
                  <a:pt x="292" y="244"/>
                </a:lnTo>
                <a:lnTo>
                  <a:pt x="292" y="244"/>
                </a:lnTo>
                <a:lnTo>
                  <a:pt x="295" y="240"/>
                </a:lnTo>
                <a:lnTo>
                  <a:pt x="295" y="240"/>
                </a:lnTo>
                <a:lnTo>
                  <a:pt x="295" y="238"/>
                </a:lnTo>
                <a:lnTo>
                  <a:pt x="295" y="238"/>
                </a:lnTo>
                <a:lnTo>
                  <a:pt x="292" y="232"/>
                </a:lnTo>
                <a:lnTo>
                  <a:pt x="292" y="232"/>
                </a:lnTo>
                <a:lnTo>
                  <a:pt x="292" y="230"/>
                </a:lnTo>
                <a:lnTo>
                  <a:pt x="292" y="230"/>
                </a:lnTo>
                <a:lnTo>
                  <a:pt x="287" y="238"/>
                </a:lnTo>
                <a:lnTo>
                  <a:pt x="287" y="238"/>
                </a:lnTo>
                <a:lnTo>
                  <a:pt x="289" y="241"/>
                </a:lnTo>
                <a:lnTo>
                  <a:pt x="287" y="244"/>
                </a:lnTo>
                <a:lnTo>
                  <a:pt x="287" y="244"/>
                </a:lnTo>
                <a:lnTo>
                  <a:pt x="286" y="246"/>
                </a:lnTo>
                <a:lnTo>
                  <a:pt x="286" y="246"/>
                </a:lnTo>
                <a:lnTo>
                  <a:pt x="286" y="247"/>
                </a:lnTo>
                <a:lnTo>
                  <a:pt x="286" y="247"/>
                </a:lnTo>
                <a:lnTo>
                  <a:pt x="286" y="252"/>
                </a:lnTo>
                <a:lnTo>
                  <a:pt x="286" y="252"/>
                </a:lnTo>
                <a:close/>
                <a:moveTo>
                  <a:pt x="99" y="115"/>
                </a:moveTo>
                <a:lnTo>
                  <a:pt x="99" y="115"/>
                </a:lnTo>
                <a:lnTo>
                  <a:pt x="99" y="88"/>
                </a:lnTo>
                <a:lnTo>
                  <a:pt x="99" y="88"/>
                </a:lnTo>
                <a:lnTo>
                  <a:pt x="92" y="93"/>
                </a:lnTo>
                <a:lnTo>
                  <a:pt x="92" y="93"/>
                </a:lnTo>
                <a:lnTo>
                  <a:pt x="93" y="96"/>
                </a:lnTo>
                <a:lnTo>
                  <a:pt x="93" y="96"/>
                </a:lnTo>
                <a:lnTo>
                  <a:pt x="96" y="96"/>
                </a:lnTo>
                <a:lnTo>
                  <a:pt x="96" y="96"/>
                </a:lnTo>
                <a:lnTo>
                  <a:pt x="98" y="98"/>
                </a:lnTo>
                <a:lnTo>
                  <a:pt x="98" y="98"/>
                </a:lnTo>
                <a:lnTo>
                  <a:pt x="98" y="99"/>
                </a:lnTo>
                <a:lnTo>
                  <a:pt x="98" y="99"/>
                </a:lnTo>
                <a:lnTo>
                  <a:pt x="96" y="101"/>
                </a:lnTo>
                <a:lnTo>
                  <a:pt x="96" y="101"/>
                </a:lnTo>
                <a:lnTo>
                  <a:pt x="95" y="102"/>
                </a:lnTo>
                <a:lnTo>
                  <a:pt x="95" y="102"/>
                </a:lnTo>
                <a:lnTo>
                  <a:pt x="99" y="115"/>
                </a:lnTo>
                <a:lnTo>
                  <a:pt x="99" y="115"/>
                </a:lnTo>
                <a:close/>
                <a:moveTo>
                  <a:pt x="189" y="66"/>
                </a:moveTo>
                <a:lnTo>
                  <a:pt x="189" y="66"/>
                </a:lnTo>
                <a:lnTo>
                  <a:pt x="189" y="71"/>
                </a:lnTo>
                <a:lnTo>
                  <a:pt x="189" y="71"/>
                </a:lnTo>
                <a:lnTo>
                  <a:pt x="186" y="76"/>
                </a:lnTo>
                <a:lnTo>
                  <a:pt x="186" y="76"/>
                </a:lnTo>
                <a:lnTo>
                  <a:pt x="180" y="87"/>
                </a:lnTo>
                <a:lnTo>
                  <a:pt x="180" y="87"/>
                </a:lnTo>
                <a:lnTo>
                  <a:pt x="178" y="87"/>
                </a:lnTo>
                <a:lnTo>
                  <a:pt x="178" y="87"/>
                </a:lnTo>
                <a:lnTo>
                  <a:pt x="180" y="87"/>
                </a:lnTo>
                <a:lnTo>
                  <a:pt x="180" y="87"/>
                </a:lnTo>
                <a:lnTo>
                  <a:pt x="196" y="72"/>
                </a:lnTo>
                <a:lnTo>
                  <a:pt x="196" y="72"/>
                </a:lnTo>
                <a:lnTo>
                  <a:pt x="189" y="66"/>
                </a:lnTo>
                <a:lnTo>
                  <a:pt x="189" y="66"/>
                </a:lnTo>
                <a:close/>
                <a:moveTo>
                  <a:pt x="185" y="315"/>
                </a:moveTo>
                <a:lnTo>
                  <a:pt x="185" y="315"/>
                </a:lnTo>
                <a:lnTo>
                  <a:pt x="186" y="315"/>
                </a:lnTo>
                <a:lnTo>
                  <a:pt x="186" y="315"/>
                </a:lnTo>
                <a:lnTo>
                  <a:pt x="200" y="301"/>
                </a:lnTo>
                <a:lnTo>
                  <a:pt x="200" y="301"/>
                </a:lnTo>
                <a:lnTo>
                  <a:pt x="208" y="292"/>
                </a:lnTo>
                <a:lnTo>
                  <a:pt x="208" y="292"/>
                </a:lnTo>
                <a:lnTo>
                  <a:pt x="210" y="290"/>
                </a:lnTo>
                <a:lnTo>
                  <a:pt x="210" y="290"/>
                </a:lnTo>
                <a:lnTo>
                  <a:pt x="210" y="288"/>
                </a:lnTo>
                <a:lnTo>
                  <a:pt x="210" y="288"/>
                </a:lnTo>
                <a:lnTo>
                  <a:pt x="208" y="287"/>
                </a:lnTo>
                <a:lnTo>
                  <a:pt x="208" y="287"/>
                </a:lnTo>
                <a:lnTo>
                  <a:pt x="204" y="292"/>
                </a:lnTo>
                <a:lnTo>
                  <a:pt x="204" y="292"/>
                </a:lnTo>
                <a:lnTo>
                  <a:pt x="202" y="295"/>
                </a:lnTo>
                <a:lnTo>
                  <a:pt x="202" y="295"/>
                </a:lnTo>
                <a:lnTo>
                  <a:pt x="202" y="296"/>
                </a:lnTo>
                <a:lnTo>
                  <a:pt x="202" y="296"/>
                </a:lnTo>
                <a:lnTo>
                  <a:pt x="200" y="298"/>
                </a:lnTo>
                <a:lnTo>
                  <a:pt x="199" y="298"/>
                </a:lnTo>
                <a:lnTo>
                  <a:pt x="199" y="298"/>
                </a:lnTo>
                <a:lnTo>
                  <a:pt x="199" y="298"/>
                </a:lnTo>
                <a:lnTo>
                  <a:pt x="199" y="298"/>
                </a:lnTo>
                <a:lnTo>
                  <a:pt x="185" y="315"/>
                </a:lnTo>
                <a:lnTo>
                  <a:pt x="185" y="315"/>
                </a:lnTo>
                <a:close/>
                <a:moveTo>
                  <a:pt x="58" y="247"/>
                </a:moveTo>
                <a:lnTo>
                  <a:pt x="58" y="247"/>
                </a:lnTo>
                <a:lnTo>
                  <a:pt x="60" y="247"/>
                </a:lnTo>
                <a:lnTo>
                  <a:pt x="60" y="247"/>
                </a:lnTo>
                <a:lnTo>
                  <a:pt x="73" y="246"/>
                </a:lnTo>
                <a:lnTo>
                  <a:pt x="73" y="246"/>
                </a:lnTo>
                <a:lnTo>
                  <a:pt x="77" y="246"/>
                </a:lnTo>
                <a:lnTo>
                  <a:pt x="80" y="244"/>
                </a:lnTo>
                <a:lnTo>
                  <a:pt x="80" y="244"/>
                </a:lnTo>
                <a:lnTo>
                  <a:pt x="82" y="244"/>
                </a:lnTo>
                <a:lnTo>
                  <a:pt x="82" y="244"/>
                </a:lnTo>
                <a:lnTo>
                  <a:pt x="84" y="244"/>
                </a:lnTo>
                <a:lnTo>
                  <a:pt x="84" y="244"/>
                </a:lnTo>
                <a:lnTo>
                  <a:pt x="95" y="243"/>
                </a:lnTo>
                <a:lnTo>
                  <a:pt x="95" y="243"/>
                </a:lnTo>
                <a:lnTo>
                  <a:pt x="98" y="241"/>
                </a:lnTo>
                <a:lnTo>
                  <a:pt x="98" y="241"/>
                </a:lnTo>
                <a:lnTo>
                  <a:pt x="98" y="241"/>
                </a:lnTo>
                <a:lnTo>
                  <a:pt x="98" y="241"/>
                </a:lnTo>
                <a:lnTo>
                  <a:pt x="82" y="243"/>
                </a:lnTo>
                <a:lnTo>
                  <a:pt x="82" y="243"/>
                </a:lnTo>
                <a:lnTo>
                  <a:pt x="65" y="244"/>
                </a:lnTo>
                <a:lnTo>
                  <a:pt x="65" y="244"/>
                </a:lnTo>
                <a:lnTo>
                  <a:pt x="63" y="244"/>
                </a:lnTo>
                <a:lnTo>
                  <a:pt x="62" y="243"/>
                </a:lnTo>
                <a:lnTo>
                  <a:pt x="62" y="243"/>
                </a:lnTo>
                <a:lnTo>
                  <a:pt x="57" y="244"/>
                </a:lnTo>
                <a:lnTo>
                  <a:pt x="57" y="244"/>
                </a:lnTo>
                <a:lnTo>
                  <a:pt x="58" y="246"/>
                </a:lnTo>
                <a:lnTo>
                  <a:pt x="58" y="246"/>
                </a:lnTo>
                <a:lnTo>
                  <a:pt x="58" y="247"/>
                </a:lnTo>
                <a:lnTo>
                  <a:pt x="58" y="247"/>
                </a:lnTo>
                <a:close/>
                <a:moveTo>
                  <a:pt x="241" y="159"/>
                </a:moveTo>
                <a:lnTo>
                  <a:pt x="241" y="159"/>
                </a:lnTo>
                <a:lnTo>
                  <a:pt x="227" y="156"/>
                </a:lnTo>
                <a:lnTo>
                  <a:pt x="227" y="156"/>
                </a:lnTo>
                <a:lnTo>
                  <a:pt x="226" y="156"/>
                </a:lnTo>
                <a:lnTo>
                  <a:pt x="226" y="156"/>
                </a:lnTo>
                <a:lnTo>
                  <a:pt x="207" y="159"/>
                </a:lnTo>
                <a:lnTo>
                  <a:pt x="207" y="159"/>
                </a:lnTo>
                <a:lnTo>
                  <a:pt x="205" y="159"/>
                </a:lnTo>
                <a:lnTo>
                  <a:pt x="205" y="159"/>
                </a:lnTo>
                <a:lnTo>
                  <a:pt x="224" y="161"/>
                </a:lnTo>
                <a:lnTo>
                  <a:pt x="241" y="159"/>
                </a:lnTo>
                <a:lnTo>
                  <a:pt x="241" y="159"/>
                </a:lnTo>
                <a:close/>
                <a:moveTo>
                  <a:pt x="293" y="143"/>
                </a:moveTo>
                <a:lnTo>
                  <a:pt x="293" y="143"/>
                </a:lnTo>
                <a:lnTo>
                  <a:pt x="293" y="143"/>
                </a:lnTo>
                <a:lnTo>
                  <a:pt x="293" y="143"/>
                </a:lnTo>
                <a:lnTo>
                  <a:pt x="292" y="143"/>
                </a:lnTo>
                <a:lnTo>
                  <a:pt x="292" y="143"/>
                </a:lnTo>
                <a:lnTo>
                  <a:pt x="274" y="153"/>
                </a:lnTo>
                <a:lnTo>
                  <a:pt x="274" y="153"/>
                </a:lnTo>
                <a:lnTo>
                  <a:pt x="273" y="153"/>
                </a:lnTo>
                <a:lnTo>
                  <a:pt x="273" y="153"/>
                </a:lnTo>
                <a:lnTo>
                  <a:pt x="271" y="158"/>
                </a:lnTo>
                <a:lnTo>
                  <a:pt x="271" y="158"/>
                </a:lnTo>
                <a:lnTo>
                  <a:pt x="273" y="159"/>
                </a:lnTo>
                <a:lnTo>
                  <a:pt x="273" y="161"/>
                </a:lnTo>
                <a:lnTo>
                  <a:pt x="273" y="161"/>
                </a:lnTo>
                <a:lnTo>
                  <a:pt x="282" y="151"/>
                </a:lnTo>
                <a:lnTo>
                  <a:pt x="282" y="151"/>
                </a:lnTo>
                <a:lnTo>
                  <a:pt x="293" y="143"/>
                </a:lnTo>
                <a:lnTo>
                  <a:pt x="293" y="143"/>
                </a:lnTo>
                <a:close/>
                <a:moveTo>
                  <a:pt x="82" y="361"/>
                </a:moveTo>
                <a:lnTo>
                  <a:pt x="82" y="361"/>
                </a:lnTo>
                <a:lnTo>
                  <a:pt x="92" y="348"/>
                </a:lnTo>
                <a:lnTo>
                  <a:pt x="92" y="348"/>
                </a:lnTo>
                <a:lnTo>
                  <a:pt x="85" y="347"/>
                </a:lnTo>
                <a:lnTo>
                  <a:pt x="85" y="347"/>
                </a:lnTo>
                <a:lnTo>
                  <a:pt x="85" y="347"/>
                </a:lnTo>
                <a:lnTo>
                  <a:pt x="85" y="347"/>
                </a:lnTo>
                <a:lnTo>
                  <a:pt x="77" y="353"/>
                </a:lnTo>
                <a:lnTo>
                  <a:pt x="77" y="353"/>
                </a:lnTo>
                <a:lnTo>
                  <a:pt x="82" y="361"/>
                </a:lnTo>
                <a:lnTo>
                  <a:pt x="82" y="361"/>
                </a:lnTo>
                <a:close/>
                <a:moveTo>
                  <a:pt x="192" y="266"/>
                </a:moveTo>
                <a:lnTo>
                  <a:pt x="192" y="266"/>
                </a:lnTo>
                <a:lnTo>
                  <a:pt x="192" y="266"/>
                </a:lnTo>
                <a:lnTo>
                  <a:pt x="192" y="266"/>
                </a:lnTo>
                <a:lnTo>
                  <a:pt x="194" y="274"/>
                </a:lnTo>
                <a:lnTo>
                  <a:pt x="194" y="274"/>
                </a:lnTo>
                <a:lnTo>
                  <a:pt x="196" y="287"/>
                </a:lnTo>
                <a:lnTo>
                  <a:pt x="196" y="287"/>
                </a:lnTo>
                <a:lnTo>
                  <a:pt x="196" y="295"/>
                </a:lnTo>
                <a:lnTo>
                  <a:pt x="196" y="295"/>
                </a:lnTo>
                <a:lnTo>
                  <a:pt x="197" y="295"/>
                </a:lnTo>
                <a:lnTo>
                  <a:pt x="197" y="295"/>
                </a:lnTo>
                <a:lnTo>
                  <a:pt x="197" y="293"/>
                </a:lnTo>
                <a:lnTo>
                  <a:pt x="197" y="292"/>
                </a:lnTo>
                <a:lnTo>
                  <a:pt x="197" y="292"/>
                </a:lnTo>
                <a:lnTo>
                  <a:pt x="197" y="288"/>
                </a:lnTo>
                <a:lnTo>
                  <a:pt x="197" y="288"/>
                </a:lnTo>
                <a:lnTo>
                  <a:pt x="196" y="266"/>
                </a:lnTo>
                <a:lnTo>
                  <a:pt x="196" y="266"/>
                </a:lnTo>
                <a:lnTo>
                  <a:pt x="196" y="266"/>
                </a:lnTo>
                <a:lnTo>
                  <a:pt x="196" y="266"/>
                </a:lnTo>
                <a:lnTo>
                  <a:pt x="192" y="266"/>
                </a:lnTo>
                <a:lnTo>
                  <a:pt x="192" y="266"/>
                </a:lnTo>
                <a:close/>
                <a:moveTo>
                  <a:pt x="169" y="352"/>
                </a:moveTo>
                <a:lnTo>
                  <a:pt x="169" y="352"/>
                </a:lnTo>
                <a:lnTo>
                  <a:pt x="158" y="364"/>
                </a:lnTo>
                <a:lnTo>
                  <a:pt x="158" y="364"/>
                </a:lnTo>
                <a:lnTo>
                  <a:pt x="164" y="363"/>
                </a:lnTo>
                <a:lnTo>
                  <a:pt x="164" y="363"/>
                </a:lnTo>
                <a:lnTo>
                  <a:pt x="167" y="363"/>
                </a:lnTo>
                <a:lnTo>
                  <a:pt x="167" y="363"/>
                </a:lnTo>
                <a:lnTo>
                  <a:pt x="172" y="358"/>
                </a:lnTo>
                <a:lnTo>
                  <a:pt x="172" y="358"/>
                </a:lnTo>
                <a:lnTo>
                  <a:pt x="172" y="358"/>
                </a:lnTo>
                <a:lnTo>
                  <a:pt x="172" y="358"/>
                </a:lnTo>
                <a:lnTo>
                  <a:pt x="169" y="352"/>
                </a:lnTo>
                <a:lnTo>
                  <a:pt x="169" y="352"/>
                </a:lnTo>
                <a:close/>
                <a:moveTo>
                  <a:pt x="194" y="353"/>
                </a:moveTo>
                <a:lnTo>
                  <a:pt x="194" y="353"/>
                </a:lnTo>
                <a:lnTo>
                  <a:pt x="205" y="345"/>
                </a:lnTo>
                <a:lnTo>
                  <a:pt x="205" y="345"/>
                </a:lnTo>
                <a:lnTo>
                  <a:pt x="199" y="336"/>
                </a:lnTo>
                <a:lnTo>
                  <a:pt x="199" y="336"/>
                </a:lnTo>
                <a:lnTo>
                  <a:pt x="197" y="339"/>
                </a:lnTo>
                <a:lnTo>
                  <a:pt x="197" y="339"/>
                </a:lnTo>
                <a:lnTo>
                  <a:pt x="197" y="339"/>
                </a:lnTo>
                <a:lnTo>
                  <a:pt x="197" y="339"/>
                </a:lnTo>
                <a:lnTo>
                  <a:pt x="199" y="339"/>
                </a:lnTo>
                <a:lnTo>
                  <a:pt x="199" y="341"/>
                </a:lnTo>
                <a:lnTo>
                  <a:pt x="199" y="341"/>
                </a:lnTo>
                <a:lnTo>
                  <a:pt x="199" y="342"/>
                </a:lnTo>
                <a:lnTo>
                  <a:pt x="199" y="342"/>
                </a:lnTo>
                <a:lnTo>
                  <a:pt x="196" y="347"/>
                </a:lnTo>
                <a:lnTo>
                  <a:pt x="196" y="347"/>
                </a:lnTo>
                <a:lnTo>
                  <a:pt x="194" y="347"/>
                </a:lnTo>
                <a:lnTo>
                  <a:pt x="194" y="347"/>
                </a:lnTo>
                <a:lnTo>
                  <a:pt x="194" y="353"/>
                </a:lnTo>
                <a:lnTo>
                  <a:pt x="194" y="353"/>
                </a:lnTo>
                <a:close/>
                <a:moveTo>
                  <a:pt x="274" y="214"/>
                </a:moveTo>
                <a:lnTo>
                  <a:pt x="274" y="214"/>
                </a:lnTo>
                <a:lnTo>
                  <a:pt x="273" y="214"/>
                </a:lnTo>
                <a:lnTo>
                  <a:pt x="273" y="213"/>
                </a:lnTo>
                <a:lnTo>
                  <a:pt x="273" y="213"/>
                </a:lnTo>
                <a:lnTo>
                  <a:pt x="273" y="211"/>
                </a:lnTo>
                <a:lnTo>
                  <a:pt x="273" y="211"/>
                </a:lnTo>
                <a:lnTo>
                  <a:pt x="271" y="183"/>
                </a:lnTo>
                <a:lnTo>
                  <a:pt x="271" y="183"/>
                </a:lnTo>
                <a:lnTo>
                  <a:pt x="271" y="175"/>
                </a:lnTo>
                <a:lnTo>
                  <a:pt x="271" y="175"/>
                </a:lnTo>
                <a:lnTo>
                  <a:pt x="271" y="180"/>
                </a:lnTo>
                <a:lnTo>
                  <a:pt x="271" y="180"/>
                </a:lnTo>
                <a:lnTo>
                  <a:pt x="271" y="219"/>
                </a:lnTo>
                <a:lnTo>
                  <a:pt x="271" y="219"/>
                </a:lnTo>
                <a:lnTo>
                  <a:pt x="271" y="221"/>
                </a:lnTo>
                <a:lnTo>
                  <a:pt x="271" y="221"/>
                </a:lnTo>
                <a:lnTo>
                  <a:pt x="274" y="214"/>
                </a:lnTo>
                <a:lnTo>
                  <a:pt x="274" y="214"/>
                </a:lnTo>
                <a:close/>
                <a:moveTo>
                  <a:pt x="241" y="131"/>
                </a:moveTo>
                <a:lnTo>
                  <a:pt x="241" y="131"/>
                </a:lnTo>
                <a:lnTo>
                  <a:pt x="240" y="129"/>
                </a:lnTo>
                <a:lnTo>
                  <a:pt x="240" y="129"/>
                </a:lnTo>
                <a:lnTo>
                  <a:pt x="232" y="129"/>
                </a:lnTo>
                <a:lnTo>
                  <a:pt x="232" y="129"/>
                </a:lnTo>
                <a:lnTo>
                  <a:pt x="230" y="129"/>
                </a:lnTo>
                <a:lnTo>
                  <a:pt x="230" y="131"/>
                </a:lnTo>
                <a:lnTo>
                  <a:pt x="230" y="131"/>
                </a:lnTo>
                <a:lnTo>
                  <a:pt x="230" y="135"/>
                </a:lnTo>
                <a:lnTo>
                  <a:pt x="230" y="135"/>
                </a:lnTo>
                <a:lnTo>
                  <a:pt x="232" y="140"/>
                </a:lnTo>
                <a:lnTo>
                  <a:pt x="232" y="140"/>
                </a:lnTo>
                <a:lnTo>
                  <a:pt x="233" y="140"/>
                </a:lnTo>
                <a:lnTo>
                  <a:pt x="233" y="140"/>
                </a:lnTo>
                <a:lnTo>
                  <a:pt x="233" y="140"/>
                </a:lnTo>
                <a:lnTo>
                  <a:pt x="240" y="131"/>
                </a:lnTo>
                <a:lnTo>
                  <a:pt x="240" y="131"/>
                </a:lnTo>
                <a:lnTo>
                  <a:pt x="241" y="131"/>
                </a:lnTo>
                <a:lnTo>
                  <a:pt x="241" y="131"/>
                </a:lnTo>
                <a:close/>
                <a:moveTo>
                  <a:pt x="246" y="304"/>
                </a:moveTo>
                <a:lnTo>
                  <a:pt x="246" y="304"/>
                </a:lnTo>
                <a:lnTo>
                  <a:pt x="245" y="296"/>
                </a:lnTo>
                <a:lnTo>
                  <a:pt x="245" y="296"/>
                </a:lnTo>
                <a:lnTo>
                  <a:pt x="238" y="304"/>
                </a:lnTo>
                <a:lnTo>
                  <a:pt x="238" y="304"/>
                </a:lnTo>
                <a:lnTo>
                  <a:pt x="238" y="304"/>
                </a:lnTo>
                <a:lnTo>
                  <a:pt x="238" y="304"/>
                </a:lnTo>
                <a:lnTo>
                  <a:pt x="237" y="311"/>
                </a:lnTo>
                <a:lnTo>
                  <a:pt x="237" y="311"/>
                </a:lnTo>
                <a:lnTo>
                  <a:pt x="237" y="312"/>
                </a:lnTo>
                <a:lnTo>
                  <a:pt x="237" y="312"/>
                </a:lnTo>
                <a:lnTo>
                  <a:pt x="246" y="304"/>
                </a:lnTo>
                <a:lnTo>
                  <a:pt x="246" y="304"/>
                </a:lnTo>
                <a:close/>
                <a:moveTo>
                  <a:pt x="103" y="380"/>
                </a:moveTo>
                <a:lnTo>
                  <a:pt x="103" y="380"/>
                </a:lnTo>
                <a:lnTo>
                  <a:pt x="112" y="378"/>
                </a:lnTo>
                <a:lnTo>
                  <a:pt x="112" y="378"/>
                </a:lnTo>
                <a:lnTo>
                  <a:pt x="114" y="378"/>
                </a:lnTo>
                <a:lnTo>
                  <a:pt x="114" y="378"/>
                </a:lnTo>
                <a:lnTo>
                  <a:pt x="115" y="375"/>
                </a:lnTo>
                <a:lnTo>
                  <a:pt x="115" y="375"/>
                </a:lnTo>
                <a:lnTo>
                  <a:pt x="114" y="375"/>
                </a:lnTo>
                <a:lnTo>
                  <a:pt x="114" y="375"/>
                </a:lnTo>
                <a:lnTo>
                  <a:pt x="106" y="374"/>
                </a:lnTo>
                <a:lnTo>
                  <a:pt x="106" y="374"/>
                </a:lnTo>
                <a:lnTo>
                  <a:pt x="103" y="374"/>
                </a:lnTo>
                <a:lnTo>
                  <a:pt x="101" y="375"/>
                </a:lnTo>
                <a:lnTo>
                  <a:pt x="101" y="375"/>
                </a:lnTo>
                <a:lnTo>
                  <a:pt x="101" y="375"/>
                </a:lnTo>
                <a:lnTo>
                  <a:pt x="101" y="375"/>
                </a:lnTo>
                <a:lnTo>
                  <a:pt x="103" y="380"/>
                </a:lnTo>
                <a:lnTo>
                  <a:pt x="103" y="380"/>
                </a:lnTo>
                <a:close/>
                <a:moveTo>
                  <a:pt x="213" y="293"/>
                </a:moveTo>
                <a:lnTo>
                  <a:pt x="213" y="293"/>
                </a:lnTo>
                <a:lnTo>
                  <a:pt x="200" y="304"/>
                </a:lnTo>
                <a:lnTo>
                  <a:pt x="191" y="314"/>
                </a:lnTo>
                <a:lnTo>
                  <a:pt x="191" y="314"/>
                </a:lnTo>
                <a:lnTo>
                  <a:pt x="192" y="314"/>
                </a:lnTo>
                <a:lnTo>
                  <a:pt x="192" y="314"/>
                </a:lnTo>
                <a:lnTo>
                  <a:pt x="194" y="315"/>
                </a:lnTo>
                <a:lnTo>
                  <a:pt x="194" y="315"/>
                </a:lnTo>
                <a:lnTo>
                  <a:pt x="213" y="293"/>
                </a:lnTo>
                <a:lnTo>
                  <a:pt x="213" y="293"/>
                </a:lnTo>
                <a:close/>
                <a:moveTo>
                  <a:pt x="80" y="282"/>
                </a:moveTo>
                <a:lnTo>
                  <a:pt x="80" y="282"/>
                </a:lnTo>
                <a:lnTo>
                  <a:pt x="88" y="277"/>
                </a:lnTo>
                <a:lnTo>
                  <a:pt x="88" y="277"/>
                </a:lnTo>
                <a:lnTo>
                  <a:pt x="87" y="270"/>
                </a:lnTo>
                <a:lnTo>
                  <a:pt x="87" y="270"/>
                </a:lnTo>
                <a:lnTo>
                  <a:pt x="80" y="270"/>
                </a:lnTo>
                <a:lnTo>
                  <a:pt x="80" y="270"/>
                </a:lnTo>
                <a:lnTo>
                  <a:pt x="80" y="282"/>
                </a:lnTo>
                <a:lnTo>
                  <a:pt x="80" y="282"/>
                </a:lnTo>
                <a:close/>
                <a:moveTo>
                  <a:pt x="123" y="397"/>
                </a:moveTo>
                <a:lnTo>
                  <a:pt x="123" y="397"/>
                </a:lnTo>
                <a:lnTo>
                  <a:pt x="121" y="407"/>
                </a:lnTo>
                <a:lnTo>
                  <a:pt x="121" y="407"/>
                </a:lnTo>
                <a:lnTo>
                  <a:pt x="126" y="407"/>
                </a:lnTo>
                <a:lnTo>
                  <a:pt x="126" y="407"/>
                </a:lnTo>
                <a:lnTo>
                  <a:pt x="131" y="396"/>
                </a:lnTo>
                <a:lnTo>
                  <a:pt x="131" y="396"/>
                </a:lnTo>
                <a:lnTo>
                  <a:pt x="123" y="397"/>
                </a:lnTo>
                <a:lnTo>
                  <a:pt x="123" y="397"/>
                </a:lnTo>
                <a:close/>
                <a:moveTo>
                  <a:pt x="92" y="296"/>
                </a:moveTo>
                <a:lnTo>
                  <a:pt x="92" y="296"/>
                </a:lnTo>
                <a:lnTo>
                  <a:pt x="92" y="295"/>
                </a:lnTo>
                <a:lnTo>
                  <a:pt x="92" y="295"/>
                </a:lnTo>
                <a:lnTo>
                  <a:pt x="90" y="293"/>
                </a:lnTo>
                <a:lnTo>
                  <a:pt x="90" y="293"/>
                </a:lnTo>
                <a:lnTo>
                  <a:pt x="90" y="293"/>
                </a:lnTo>
                <a:lnTo>
                  <a:pt x="90" y="293"/>
                </a:lnTo>
                <a:lnTo>
                  <a:pt x="88" y="295"/>
                </a:lnTo>
                <a:lnTo>
                  <a:pt x="85" y="293"/>
                </a:lnTo>
                <a:lnTo>
                  <a:pt x="85" y="293"/>
                </a:lnTo>
                <a:lnTo>
                  <a:pt x="84" y="293"/>
                </a:lnTo>
                <a:lnTo>
                  <a:pt x="84" y="293"/>
                </a:lnTo>
                <a:lnTo>
                  <a:pt x="82" y="295"/>
                </a:lnTo>
                <a:lnTo>
                  <a:pt x="82" y="295"/>
                </a:lnTo>
                <a:lnTo>
                  <a:pt x="80" y="296"/>
                </a:lnTo>
                <a:lnTo>
                  <a:pt x="80" y="296"/>
                </a:lnTo>
                <a:lnTo>
                  <a:pt x="80" y="303"/>
                </a:lnTo>
                <a:lnTo>
                  <a:pt x="80" y="303"/>
                </a:lnTo>
                <a:lnTo>
                  <a:pt x="80" y="304"/>
                </a:lnTo>
                <a:lnTo>
                  <a:pt x="80" y="304"/>
                </a:lnTo>
                <a:lnTo>
                  <a:pt x="92" y="296"/>
                </a:lnTo>
                <a:lnTo>
                  <a:pt x="92" y="296"/>
                </a:lnTo>
                <a:close/>
                <a:moveTo>
                  <a:pt x="144" y="58"/>
                </a:moveTo>
                <a:lnTo>
                  <a:pt x="144" y="58"/>
                </a:lnTo>
                <a:lnTo>
                  <a:pt x="142" y="58"/>
                </a:lnTo>
                <a:lnTo>
                  <a:pt x="142" y="58"/>
                </a:lnTo>
                <a:lnTo>
                  <a:pt x="129" y="58"/>
                </a:lnTo>
                <a:lnTo>
                  <a:pt x="129" y="58"/>
                </a:lnTo>
                <a:lnTo>
                  <a:pt x="129" y="58"/>
                </a:lnTo>
                <a:lnTo>
                  <a:pt x="129" y="58"/>
                </a:lnTo>
                <a:lnTo>
                  <a:pt x="125" y="64"/>
                </a:lnTo>
                <a:lnTo>
                  <a:pt x="125" y="64"/>
                </a:lnTo>
                <a:lnTo>
                  <a:pt x="123" y="64"/>
                </a:lnTo>
                <a:lnTo>
                  <a:pt x="123" y="64"/>
                </a:lnTo>
                <a:lnTo>
                  <a:pt x="125" y="64"/>
                </a:lnTo>
                <a:lnTo>
                  <a:pt x="125" y="64"/>
                </a:lnTo>
                <a:lnTo>
                  <a:pt x="134" y="63"/>
                </a:lnTo>
                <a:lnTo>
                  <a:pt x="134" y="63"/>
                </a:lnTo>
                <a:lnTo>
                  <a:pt x="136" y="63"/>
                </a:lnTo>
                <a:lnTo>
                  <a:pt x="136" y="63"/>
                </a:lnTo>
                <a:lnTo>
                  <a:pt x="142" y="58"/>
                </a:lnTo>
                <a:lnTo>
                  <a:pt x="142" y="58"/>
                </a:lnTo>
                <a:lnTo>
                  <a:pt x="144" y="58"/>
                </a:lnTo>
                <a:lnTo>
                  <a:pt x="144" y="58"/>
                </a:lnTo>
                <a:close/>
                <a:moveTo>
                  <a:pt x="121" y="361"/>
                </a:moveTo>
                <a:lnTo>
                  <a:pt x="121" y="361"/>
                </a:lnTo>
                <a:lnTo>
                  <a:pt x="115" y="363"/>
                </a:lnTo>
                <a:lnTo>
                  <a:pt x="115" y="363"/>
                </a:lnTo>
                <a:lnTo>
                  <a:pt x="114" y="364"/>
                </a:lnTo>
                <a:lnTo>
                  <a:pt x="114" y="364"/>
                </a:lnTo>
                <a:lnTo>
                  <a:pt x="107" y="369"/>
                </a:lnTo>
                <a:lnTo>
                  <a:pt x="107" y="369"/>
                </a:lnTo>
                <a:lnTo>
                  <a:pt x="106" y="370"/>
                </a:lnTo>
                <a:lnTo>
                  <a:pt x="106" y="370"/>
                </a:lnTo>
                <a:lnTo>
                  <a:pt x="115" y="372"/>
                </a:lnTo>
                <a:lnTo>
                  <a:pt x="115" y="372"/>
                </a:lnTo>
                <a:lnTo>
                  <a:pt x="117" y="369"/>
                </a:lnTo>
                <a:lnTo>
                  <a:pt x="117" y="369"/>
                </a:lnTo>
                <a:lnTo>
                  <a:pt x="120" y="363"/>
                </a:lnTo>
                <a:lnTo>
                  <a:pt x="120" y="363"/>
                </a:lnTo>
                <a:lnTo>
                  <a:pt x="121" y="361"/>
                </a:lnTo>
                <a:lnTo>
                  <a:pt x="121" y="361"/>
                </a:lnTo>
                <a:close/>
                <a:moveTo>
                  <a:pt x="148" y="388"/>
                </a:moveTo>
                <a:lnTo>
                  <a:pt x="148" y="388"/>
                </a:lnTo>
                <a:lnTo>
                  <a:pt x="158" y="378"/>
                </a:lnTo>
                <a:lnTo>
                  <a:pt x="158" y="378"/>
                </a:lnTo>
                <a:lnTo>
                  <a:pt x="167" y="370"/>
                </a:lnTo>
                <a:lnTo>
                  <a:pt x="167" y="370"/>
                </a:lnTo>
                <a:lnTo>
                  <a:pt x="167" y="370"/>
                </a:lnTo>
                <a:lnTo>
                  <a:pt x="167" y="370"/>
                </a:lnTo>
                <a:lnTo>
                  <a:pt x="159" y="374"/>
                </a:lnTo>
                <a:lnTo>
                  <a:pt x="159" y="374"/>
                </a:lnTo>
                <a:lnTo>
                  <a:pt x="158" y="374"/>
                </a:lnTo>
                <a:lnTo>
                  <a:pt x="158" y="374"/>
                </a:lnTo>
                <a:lnTo>
                  <a:pt x="151" y="380"/>
                </a:lnTo>
                <a:lnTo>
                  <a:pt x="151" y="380"/>
                </a:lnTo>
                <a:lnTo>
                  <a:pt x="150" y="382"/>
                </a:lnTo>
                <a:lnTo>
                  <a:pt x="150" y="382"/>
                </a:lnTo>
                <a:lnTo>
                  <a:pt x="150" y="386"/>
                </a:lnTo>
                <a:lnTo>
                  <a:pt x="150" y="386"/>
                </a:lnTo>
                <a:lnTo>
                  <a:pt x="148" y="388"/>
                </a:lnTo>
                <a:lnTo>
                  <a:pt x="148" y="388"/>
                </a:lnTo>
                <a:close/>
                <a:moveTo>
                  <a:pt x="227" y="241"/>
                </a:moveTo>
                <a:lnTo>
                  <a:pt x="227" y="241"/>
                </a:lnTo>
                <a:lnTo>
                  <a:pt x="227" y="243"/>
                </a:lnTo>
                <a:lnTo>
                  <a:pt x="227" y="243"/>
                </a:lnTo>
                <a:lnTo>
                  <a:pt x="226" y="257"/>
                </a:lnTo>
                <a:lnTo>
                  <a:pt x="226" y="257"/>
                </a:lnTo>
                <a:lnTo>
                  <a:pt x="226" y="258"/>
                </a:lnTo>
                <a:lnTo>
                  <a:pt x="226" y="258"/>
                </a:lnTo>
                <a:lnTo>
                  <a:pt x="229" y="265"/>
                </a:lnTo>
                <a:lnTo>
                  <a:pt x="229" y="265"/>
                </a:lnTo>
                <a:lnTo>
                  <a:pt x="230" y="266"/>
                </a:lnTo>
                <a:lnTo>
                  <a:pt x="230" y="266"/>
                </a:lnTo>
                <a:lnTo>
                  <a:pt x="229" y="254"/>
                </a:lnTo>
                <a:lnTo>
                  <a:pt x="227" y="241"/>
                </a:lnTo>
                <a:lnTo>
                  <a:pt x="227" y="241"/>
                </a:lnTo>
                <a:close/>
                <a:moveTo>
                  <a:pt x="103" y="337"/>
                </a:moveTo>
                <a:lnTo>
                  <a:pt x="103" y="337"/>
                </a:lnTo>
                <a:lnTo>
                  <a:pt x="96" y="347"/>
                </a:lnTo>
                <a:lnTo>
                  <a:pt x="96" y="347"/>
                </a:lnTo>
                <a:lnTo>
                  <a:pt x="101" y="348"/>
                </a:lnTo>
                <a:lnTo>
                  <a:pt x="101" y="348"/>
                </a:lnTo>
                <a:lnTo>
                  <a:pt x="103" y="347"/>
                </a:lnTo>
                <a:lnTo>
                  <a:pt x="103" y="347"/>
                </a:lnTo>
                <a:lnTo>
                  <a:pt x="107" y="344"/>
                </a:lnTo>
                <a:lnTo>
                  <a:pt x="107" y="344"/>
                </a:lnTo>
                <a:lnTo>
                  <a:pt x="107" y="342"/>
                </a:lnTo>
                <a:lnTo>
                  <a:pt x="107" y="342"/>
                </a:lnTo>
                <a:lnTo>
                  <a:pt x="106" y="342"/>
                </a:lnTo>
                <a:lnTo>
                  <a:pt x="106" y="341"/>
                </a:lnTo>
                <a:lnTo>
                  <a:pt x="106" y="341"/>
                </a:lnTo>
                <a:lnTo>
                  <a:pt x="104" y="339"/>
                </a:lnTo>
                <a:lnTo>
                  <a:pt x="103" y="337"/>
                </a:lnTo>
                <a:lnTo>
                  <a:pt x="103" y="337"/>
                </a:lnTo>
                <a:close/>
                <a:moveTo>
                  <a:pt x="308" y="251"/>
                </a:moveTo>
                <a:lnTo>
                  <a:pt x="308" y="251"/>
                </a:lnTo>
                <a:lnTo>
                  <a:pt x="308" y="251"/>
                </a:lnTo>
                <a:lnTo>
                  <a:pt x="308" y="251"/>
                </a:lnTo>
                <a:lnTo>
                  <a:pt x="308" y="251"/>
                </a:lnTo>
                <a:lnTo>
                  <a:pt x="308" y="251"/>
                </a:lnTo>
                <a:lnTo>
                  <a:pt x="312" y="243"/>
                </a:lnTo>
                <a:lnTo>
                  <a:pt x="317" y="233"/>
                </a:lnTo>
                <a:lnTo>
                  <a:pt x="317" y="233"/>
                </a:lnTo>
                <a:lnTo>
                  <a:pt x="323" y="217"/>
                </a:lnTo>
                <a:lnTo>
                  <a:pt x="323" y="217"/>
                </a:lnTo>
                <a:lnTo>
                  <a:pt x="327" y="203"/>
                </a:lnTo>
                <a:lnTo>
                  <a:pt x="327" y="203"/>
                </a:lnTo>
                <a:lnTo>
                  <a:pt x="327" y="205"/>
                </a:lnTo>
                <a:lnTo>
                  <a:pt x="327" y="205"/>
                </a:lnTo>
                <a:lnTo>
                  <a:pt x="320" y="222"/>
                </a:lnTo>
                <a:lnTo>
                  <a:pt x="320" y="222"/>
                </a:lnTo>
                <a:lnTo>
                  <a:pt x="316" y="233"/>
                </a:lnTo>
                <a:lnTo>
                  <a:pt x="316" y="233"/>
                </a:lnTo>
                <a:lnTo>
                  <a:pt x="308" y="249"/>
                </a:lnTo>
                <a:lnTo>
                  <a:pt x="308" y="249"/>
                </a:lnTo>
                <a:lnTo>
                  <a:pt x="308" y="251"/>
                </a:lnTo>
                <a:lnTo>
                  <a:pt x="308" y="251"/>
                </a:lnTo>
                <a:close/>
                <a:moveTo>
                  <a:pt x="63" y="115"/>
                </a:moveTo>
                <a:lnTo>
                  <a:pt x="63" y="115"/>
                </a:lnTo>
                <a:lnTo>
                  <a:pt x="73" y="96"/>
                </a:lnTo>
                <a:lnTo>
                  <a:pt x="73" y="96"/>
                </a:lnTo>
                <a:lnTo>
                  <a:pt x="71" y="96"/>
                </a:lnTo>
                <a:lnTo>
                  <a:pt x="71" y="96"/>
                </a:lnTo>
                <a:lnTo>
                  <a:pt x="63" y="107"/>
                </a:lnTo>
                <a:lnTo>
                  <a:pt x="55" y="120"/>
                </a:lnTo>
                <a:lnTo>
                  <a:pt x="55" y="120"/>
                </a:lnTo>
                <a:lnTo>
                  <a:pt x="60" y="117"/>
                </a:lnTo>
                <a:lnTo>
                  <a:pt x="60" y="117"/>
                </a:lnTo>
                <a:lnTo>
                  <a:pt x="62" y="115"/>
                </a:lnTo>
                <a:lnTo>
                  <a:pt x="63" y="115"/>
                </a:lnTo>
                <a:lnTo>
                  <a:pt x="63" y="115"/>
                </a:lnTo>
                <a:close/>
                <a:moveTo>
                  <a:pt x="298" y="115"/>
                </a:moveTo>
                <a:lnTo>
                  <a:pt x="298" y="115"/>
                </a:lnTo>
                <a:lnTo>
                  <a:pt x="300" y="115"/>
                </a:lnTo>
                <a:lnTo>
                  <a:pt x="300" y="115"/>
                </a:lnTo>
                <a:lnTo>
                  <a:pt x="301" y="112"/>
                </a:lnTo>
                <a:lnTo>
                  <a:pt x="301" y="112"/>
                </a:lnTo>
                <a:lnTo>
                  <a:pt x="304" y="110"/>
                </a:lnTo>
                <a:lnTo>
                  <a:pt x="306" y="110"/>
                </a:lnTo>
                <a:lnTo>
                  <a:pt x="306" y="110"/>
                </a:lnTo>
                <a:lnTo>
                  <a:pt x="298" y="98"/>
                </a:lnTo>
                <a:lnTo>
                  <a:pt x="298" y="98"/>
                </a:lnTo>
                <a:lnTo>
                  <a:pt x="298" y="104"/>
                </a:lnTo>
                <a:lnTo>
                  <a:pt x="298" y="104"/>
                </a:lnTo>
                <a:lnTo>
                  <a:pt x="298" y="112"/>
                </a:lnTo>
                <a:lnTo>
                  <a:pt x="298" y="112"/>
                </a:lnTo>
                <a:lnTo>
                  <a:pt x="298" y="115"/>
                </a:lnTo>
                <a:lnTo>
                  <a:pt x="298" y="115"/>
                </a:lnTo>
                <a:close/>
                <a:moveTo>
                  <a:pt x="205" y="314"/>
                </a:moveTo>
                <a:lnTo>
                  <a:pt x="205" y="314"/>
                </a:lnTo>
                <a:lnTo>
                  <a:pt x="205" y="314"/>
                </a:lnTo>
                <a:lnTo>
                  <a:pt x="205" y="314"/>
                </a:lnTo>
                <a:lnTo>
                  <a:pt x="197" y="323"/>
                </a:lnTo>
                <a:lnTo>
                  <a:pt x="197" y="323"/>
                </a:lnTo>
                <a:lnTo>
                  <a:pt x="197" y="323"/>
                </a:lnTo>
                <a:lnTo>
                  <a:pt x="197" y="323"/>
                </a:lnTo>
                <a:lnTo>
                  <a:pt x="199" y="328"/>
                </a:lnTo>
                <a:lnTo>
                  <a:pt x="199" y="328"/>
                </a:lnTo>
                <a:lnTo>
                  <a:pt x="205" y="320"/>
                </a:lnTo>
                <a:lnTo>
                  <a:pt x="205" y="320"/>
                </a:lnTo>
                <a:lnTo>
                  <a:pt x="205" y="320"/>
                </a:lnTo>
                <a:lnTo>
                  <a:pt x="205" y="320"/>
                </a:lnTo>
                <a:lnTo>
                  <a:pt x="205" y="314"/>
                </a:lnTo>
                <a:lnTo>
                  <a:pt x="205" y="314"/>
                </a:lnTo>
                <a:close/>
                <a:moveTo>
                  <a:pt x="90" y="389"/>
                </a:moveTo>
                <a:lnTo>
                  <a:pt x="90" y="389"/>
                </a:lnTo>
                <a:lnTo>
                  <a:pt x="82" y="369"/>
                </a:lnTo>
                <a:lnTo>
                  <a:pt x="82" y="369"/>
                </a:lnTo>
                <a:lnTo>
                  <a:pt x="82" y="369"/>
                </a:lnTo>
                <a:lnTo>
                  <a:pt x="82" y="369"/>
                </a:lnTo>
                <a:lnTo>
                  <a:pt x="80" y="367"/>
                </a:lnTo>
                <a:lnTo>
                  <a:pt x="80" y="366"/>
                </a:lnTo>
                <a:lnTo>
                  <a:pt x="80" y="366"/>
                </a:lnTo>
                <a:lnTo>
                  <a:pt x="80" y="366"/>
                </a:lnTo>
                <a:lnTo>
                  <a:pt x="80" y="366"/>
                </a:lnTo>
                <a:lnTo>
                  <a:pt x="80" y="364"/>
                </a:lnTo>
                <a:lnTo>
                  <a:pt x="80" y="364"/>
                </a:lnTo>
                <a:lnTo>
                  <a:pt x="76" y="353"/>
                </a:lnTo>
                <a:lnTo>
                  <a:pt x="76" y="353"/>
                </a:lnTo>
                <a:lnTo>
                  <a:pt x="74" y="353"/>
                </a:lnTo>
                <a:lnTo>
                  <a:pt x="74" y="353"/>
                </a:lnTo>
                <a:lnTo>
                  <a:pt x="73" y="352"/>
                </a:lnTo>
                <a:lnTo>
                  <a:pt x="73" y="352"/>
                </a:lnTo>
                <a:lnTo>
                  <a:pt x="73" y="348"/>
                </a:lnTo>
                <a:lnTo>
                  <a:pt x="73" y="348"/>
                </a:lnTo>
                <a:lnTo>
                  <a:pt x="74" y="356"/>
                </a:lnTo>
                <a:lnTo>
                  <a:pt x="74" y="356"/>
                </a:lnTo>
                <a:lnTo>
                  <a:pt x="82" y="372"/>
                </a:lnTo>
                <a:lnTo>
                  <a:pt x="90" y="389"/>
                </a:lnTo>
                <a:lnTo>
                  <a:pt x="90" y="389"/>
                </a:lnTo>
                <a:close/>
                <a:moveTo>
                  <a:pt x="131" y="352"/>
                </a:moveTo>
                <a:lnTo>
                  <a:pt x="131" y="352"/>
                </a:lnTo>
                <a:lnTo>
                  <a:pt x="134" y="352"/>
                </a:lnTo>
                <a:lnTo>
                  <a:pt x="134" y="352"/>
                </a:lnTo>
                <a:lnTo>
                  <a:pt x="136" y="352"/>
                </a:lnTo>
                <a:lnTo>
                  <a:pt x="136" y="352"/>
                </a:lnTo>
                <a:lnTo>
                  <a:pt x="147" y="341"/>
                </a:lnTo>
                <a:lnTo>
                  <a:pt x="147" y="341"/>
                </a:lnTo>
                <a:lnTo>
                  <a:pt x="147" y="341"/>
                </a:lnTo>
                <a:lnTo>
                  <a:pt x="147" y="341"/>
                </a:lnTo>
                <a:lnTo>
                  <a:pt x="139" y="342"/>
                </a:lnTo>
                <a:lnTo>
                  <a:pt x="139" y="342"/>
                </a:lnTo>
                <a:lnTo>
                  <a:pt x="137" y="342"/>
                </a:lnTo>
                <a:lnTo>
                  <a:pt x="137" y="342"/>
                </a:lnTo>
                <a:lnTo>
                  <a:pt x="133" y="350"/>
                </a:lnTo>
                <a:lnTo>
                  <a:pt x="133" y="350"/>
                </a:lnTo>
                <a:lnTo>
                  <a:pt x="131" y="352"/>
                </a:lnTo>
                <a:lnTo>
                  <a:pt x="131" y="352"/>
                </a:lnTo>
                <a:close/>
                <a:moveTo>
                  <a:pt x="87" y="397"/>
                </a:moveTo>
                <a:lnTo>
                  <a:pt x="87" y="397"/>
                </a:lnTo>
                <a:lnTo>
                  <a:pt x="87" y="397"/>
                </a:lnTo>
                <a:lnTo>
                  <a:pt x="87" y="397"/>
                </a:lnTo>
                <a:lnTo>
                  <a:pt x="87" y="396"/>
                </a:lnTo>
                <a:lnTo>
                  <a:pt x="87" y="396"/>
                </a:lnTo>
                <a:lnTo>
                  <a:pt x="79" y="382"/>
                </a:lnTo>
                <a:lnTo>
                  <a:pt x="79" y="382"/>
                </a:lnTo>
                <a:lnTo>
                  <a:pt x="69" y="367"/>
                </a:lnTo>
                <a:lnTo>
                  <a:pt x="69" y="367"/>
                </a:lnTo>
                <a:lnTo>
                  <a:pt x="69" y="366"/>
                </a:lnTo>
                <a:lnTo>
                  <a:pt x="69" y="366"/>
                </a:lnTo>
                <a:lnTo>
                  <a:pt x="69" y="367"/>
                </a:lnTo>
                <a:lnTo>
                  <a:pt x="69" y="367"/>
                </a:lnTo>
                <a:lnTo>
                  <a:pt x="76" y="378"/>
                </a:lnTo>
                <a:lnTo>
                  <a:pt x="76" y="378"/>
                </a:lnTo>
                <a:lnTo>
                  <a:pt x="76" y="382"/>
                </a:lnTo>
                <a:lnTo>
                  <a:pt x="76" y="382"/>
                </a:lnTo>
                <a:lnTo>
                  <a:pt x="76" y="383"/>
                </a:lnTo>
                <a:lnTo>
                  <a:pt x="76" y="383"/>
                </a:lnTo>
                <a:lnTo>
                  <a:pt x="80" y="389"/>
                </a:lnTo>
                <a:lnTo>
                  <a:pt x="80" y="389"/>
                </a:lnTo>
                <a:lnTo>
                  <a:pt x="87" y="397"/>
                </a:lnTo>
                <a:lnTo>
                  <a:pt x="87" y="397"/>
                </a:lnTo>
                <a:close/>
                <a:moveTo>
                  <a:pt x="246" y="33"/>
                </a:moveTo>
                <a:lnTo>
                  <a:pt x="246" y="33"/>
                </a:lnTo>
                <a:lnTo>
                  <a:pt x="246" y="33"/>
                </a:lnTo>
                <a:lnTo>
                  <a:pt x="246" y="33"/>
                </a:lnTo>
                <a:lnTo>
                  <a:pt x="245" y="33"/>
                </a:lnTo>
                <a:lnTo>
                  <a:pt x="245" y="33"/>
                </a:lnTo>
                <a:lnTo>
                  <a:pt x="237" y="42"/>
                </a:lnTo>
                <a:lnTo>
                  <a:pt x="230" y="53"/>
                </a:lnTo>
                <a:lnTo>
                  <a:pt x="230" y="53"/>
                </a:lnTo>
                <a:lnTo>
                  <a:pt x="222" y="69"/>
                </a:lnTo>
                <a:lnTo>
                  <a:pt x="222" y="69"/>
                </a:lnTo>
                <a:lnTo>
                  <a:pt x="222" y="72"/>
                </a:lnTo>
                <a:lnTo>
                  <a:pt x="222" y="72"/>
                </a:lnTo>
                <a:lnTo>
                  <a:pt x="224" y="74"/>
                </a:lnTo>
                <a:lnTo>
                  <a:pt x="222" y="76"/>
                </a:lnTo>
                <a:lnTo>
                  <a:pt x="222" y="76"/>
                </a:lnTo>
                <a:lnTo>
                  <a:pt x="222" y="76"/>
                </a:lnTo>
                <a:lnTo>
                  <a:pt x="222" y="76"/>
                </a:lnTo>
                <a:lnTo>
                  <a:pt x="222" y="76"/>
                </a:lnTo>
                <a:lnTo>
                  <a:pt x="222" y="76"/>
                </a:lnTo>
                <a:lnTo>
                  <a:pt x="222" y="76"/>
                </a:lnTo>
                <a:lnTo>
                  <a:pt x="222" y="76"/>
                </a:lnTo>
                <a:lnTo>
                  <a:pt x="224" y="76"/>
                </a:lnTo>
                <a:lnTo>
                  <a:pt x="224" y="76"/>
                </a:lnTo>
                <a:lnTo>
                  <a:pt x="224" y="76"/>
                </a:lnTo>
                <a:lnTo>
                  <a:pt x="224" y="74"/>
                </a:lnTo>
                <a:lnTo>
                  <a:pt x="224" y="74"/>
                </a:lnTo>
                <a:lnTo>
                  <a:pt x="227" y="61"/>
                </a:lnTo>
                <a:lnTo>
                  <a:pt x="227" y="61"/>
                </a:lnTo>
                <a:lnTo>
                  <a:pt x="232" y="52"/>
                </a:lnTo>
                <a:lnTo>
                  <a:pt x="238" y="44"/>
                </a:lnTo>
                <a:lnTo>
                  <a:pt x="238" y="44"/>
                </a:lnTo>
                <a:lnTo>
                  <a:pt x="240" y="42"/>
                </a:lnTo>
                <a:lnTo>
                  <a:pt x="240" y="42"/>
                </a:lnTo>
                <a:lnTo>
                  <a:pt x="246" y="33"/>
                </a:lnTo>
                <a:lnTo>
                  <a:pt x="246" y="33"/>
                </a:lnTo>
                <a:lnTo>
                  <a:pt x="246" y="33"/>
                </a:lnTo>
                <a:lnTo>
                  <a:pt x="246" y="33"/>
                </a:lnTo>
                <a:close/>
                <a:moveTo>
                  <a:pt x="77" y="292"/>
                </a:moveTo>
                <a:lnTo>
                  <a:pt x="77" y="292"/>
                </a:lnTo>
                <a:lnTo>
                  <a:pt x="77" y="292"/>
                </a:lnTo>
                <a:lnTo>
                  <a:pt x="77" y="292"/>
                </a:lnTo>
                <a:lnTo>
                  <a:pt x="77" y="270"/>
                </a:lnTo>
                <a:lnTo>
                  <a:pt x="77" y="270"/>
                </a:lnTo>
                <a:lnTo>
                  <a:pt x="73" y="268"/>
                </a:lnTo>
                <a:lnTo>
                  <a:pt x="73" y="268"/>
                </a:lnTo>
                <a:lnTo>
                  <a:pt x="77" y="292"/>
                </a:lnTo>
                <a:lnTo>
                  <a:pt x="77" y="292"/>
                </a:lnTo>
                <a:close/>
                <a:moveTo>
                  <a:pt x="200" y="77"/>
                </a:moveTo>
                <a:lnTo>
                  <a:pt x="200" y="77"/>
                </a:lnTo>
                <a:lnTo>
                  <a:pt x="196" y="85"/>
                </a:lnTo>
                <a:lnTo>
                  <a:pt x="191" y="93"/>
                </a:lnTo>
                <a:lnTo>
                  <a:pt x="191" y="93"/>
                </a:lnTo>
                <a:lnTo>
                  <a:pt x="204" y="83"/>
                </a:lnTo>
                <a:lnTo>
                  <a:pt x="204" y="83"/>
                </a:lnTo>
                <a:lnTo>
                  <a:pt x="200" y="77"/>
                </a:lnTo>
                <a:lnTo>
                  <a:pt x="200" y="77"/>
                </a:lnTo>
                <a:close/>
                <a:moveTo>
                  <a:pt x="183" y="339"/>
                </a:moveTo>
                <a:lnTo>
                  <a:pt x="183" y="339"/>
                </a:lnTo>
                <a:lnTo>
                  <a:pt x="186" y="345"/>
                </a:lnTo>
                <a:lnTo>
                  <a:pt x="186" y="345"/>
                </a:lnTo>
                <a:lnTo>
                  <a:pt x="191" y="342"/>
                </a:lnTo>
                <a:lnTo>
                  <a:pt x="191" y="342"/>
                </a:lnTo>
                <a:lnTo>
                  <a:pt x="191" y="341"/>
                </a:lnTo>
                <a:lnTo>
                  <a:pt x="191" y="341"/>
                </a:lnTo>
                <a:lnTo>
                  <a:pt x="191" y="334"/>
                </a:lnTo>
                <a:lnTo>
                  <a:pt x="191" y="334"/>
                </a:lnTo>
                <a:lnTo>
                  <a:pt x="183" y="339"/>
                </a:lnTo>
                <a:lnTo>
                  <a:pt x="183" y="339"/>
                </a:lnTo>
                <a:close/>
                <a:moveTo>
                  <a:pt x="177" y="344"/>
                </a:moveTo>
                <a:lnTo>
                  <a:pt x="177" y="344"/>
                </a:lnTo>
                <a:lnTo>
                  <a:pt x="178" y="353"/>
                </a:lnTo>
                <a:lnTo>
                  <a:pt x="178" y="353"/>
                </a:lnTo>
                <a:lnTo>
                  <a:pt x="185" y="347"/>
                </a:lnTo>
                <a:lnTo>
                  <a:pt x="185" y="347"/>
                </a:lnTo>
                <a:lnTo>
                  <a:pt x="180" y="341"/>
                </a:lnTo>
                <a:lnTo>
                  <a:pt x="180" y="341"/>
                </a:lnTo>
                <a:lnTo>
                  <a:pt x="178" y="342"/>
                </a:lnTo>
                <a:lnTo>
                  <a:pt x="177" y="344"/>
                </a:lnTo>
                <a:lnTo>
                  <a:pt x="177" y="344"/>
                </a:lnTo>
                <a:close/>
                <a:moveTo>
                  <a:pt x="92" y="315"/>
                </a:moveTo>
                <a:lnTo>
                  <a:pt x="92" y="315"/>
                </a:lnTo>
                <a:lnTo>
                  <a:pt x="98" y="311"/>
                </a:lnTo>
                <a:lnTo>
                  <a:pt x="98" y="311"/>
                </a:lnTo>
                <a:lnTo>
                  <a:pt x="96" y="303"/>
                </a:lnTo>
                <a:lnTo>
                  <a:pt x="96" y="303"/>
                </a:lnTo>
                <a:lnTo>
                  <a:pt x="95" y="304"/>
                </a:lnTo>
                <a:lnTo>
                  <a:pt x="93" y="304"/>
                </a:lnTo>
                <a:lnTo>
                  <a:pt x="93" y="304"/>
                </a:lnTo>
                <a:lnTo>
                  <a:pt x="88" y="309"/>
                </a:lnTo>
                <a:lnTo>
                  <a:pt x="88" y="309"/>
                </a:lnTo>
                <a:lnTo>
                  <a:pt x="92" y="315"/>
                </a:lnTo>
                <a:lnTo>
                  <a:pt x="92" y="315"/>
                </a:lnTo>
                <a:close/>
                <a:moveTo>
                  <a:pt x="237" y="154"/>
                </a:moveTo>
                <a:lnTo>
                  <a:pt x="237" y="154"/>
                </a:lnTo>
                <a:lnTo>
                  <a:pt x="238" y="156"/>
                </a:lnTo>
                <a:lnTo>
                  <a:pt x="238" y="156"/>
                </a:lnTo>
                <a:lnTo>
                  <a:pt x="249" y="158"/>
                </a:lnTo>
                <a:lnTo>
                  <a:pt x="249" y="158"/>
                </a:lnTo>
                <a:lnTo>
                  <a:pt x="254" y="158"/>
                </a:lnTo>
                <a:lnTo>
                  <a:pt x="257" y="158"/>
                </a:lnTo>
                <a:lnTo>
                  <a:pt x="257" y="158"/>
                </a:lnTo>
                <a:lnTo>
                  <a:pt x="260" y="154"/>
                </a:lnTo>
                <a:lnTo>
                  <a:pt x="260" y="154"/>
                </a:lnTo>
                <a:lnTo>
                  <a:pt x="248" y="154"/>
                </a:lnTo>
                <a:lnTo>
                  <a:pt x="237" y="154"/>
                </a:lnTo>
                <a:lnTo>
                  <a:pt x="237" y="154"/>
                </a:lnTo>
                <a:close/>
                <a:moveTo>
                  <a:pt x="274" y="271"/>
                </a:moveTo>
                <a:lnTo>
                  <a:pt x="274" y="271"/>
                </a:lnTo>
                <a:lnTo>
                  <a:pt x="274" y="271"/>
                </a:lnTo>
                <a:lnTo>
                  <a:pt x="274" y="271"/>
                </a:lnTo>
                <a:lnTo>
                  <a:pt x="276" y="270"/>
                </a:lnTo>
                <a:lnTo>
                  <a:pt x="276" y="270"/>
                </a:lnTo>
                <a:lnTo>
                  <a:pt x="279" y="263"/>
                </a:lnTo>
                <a:lnTo>
                  <a:pt x="279" y="263"/>
                </a:lnTo>
                <a:lnTo>
                  <a:pt x="281" y="260"/>
                </a:lnTo>
                <a:lnTo>
                  <a:pt x="281" y="260"/>
                </a:lnTo>
                <a:lnTo>
                  <a:pt x="281" y="257"/>
                </a:lnTo>
                <a:lnTo>
                  <a:pt x="281" y="257"/>
                </a:lnTo>
                <a:lnTo>
                  <a:pt x="279" y="254"/>
                </a:lnTo>
                <a:lnTo>
                  <a:pt x="279" y="254"/>
                </a:lnTo>
                <a:lnTo>
                  <a:pt x="274" y="262"/>
                </a:lnTo>
                <a:lnTo>
                  <a:pt x="274" y="262"/>
                </a:lnTo>
                <a:lnTo>
                  <a:pt x="274" y="263"/>
                </a:lnTo>
                <a:lnTo>
                  <a:pt x="274" y="263"/>
                </a:lnTo>
                <a:lnTo>
                  <a:pt x="274" y="271"/>
                </a:lnTo>
                <a:lnTo>
                  <a:pt x="274" y="271"/>
                </a:lnTo>
                <a:close/>
                <a:moveTo>
                  <a:pt x="11" y="227"/>
                </a:moveTo>
                <a:lnTo>
                  <a:pt x="11" y="227"/>
                </a:lnTo>
                <a:lnTo>
                  <a:pt x="13" y="241"/>
                </a:lnTo>
                <a:lnTo>
                  <a:pt x="16" y="254"/>
                </a:lnTo>
                <a:lnTo>
                  <a:pt x="16" y="254"/>
                </a:lnTo>
                <a:lnTo>
                  <a:pt x="14" y="251"/>
                </a:lnTo>
                <a:lnTo>
                  <a:pt x="14" y="251"/>
                </a:lnTo>
                <a:lnTo>
                  <a:pt x="14" y="247"/>
                </a:lnTo>
                <a:lnTo>
                  <a:pt x="17" y="247"/>
                </a:lnTo>
                <a:lnTo>
                  <a:pt x="17" y="247"/>
                </a:lnTo>
                <a:lnTo>
                  <a:pt x="17" y="247"/>
                </a:lnTo>
                <a:lnTo>
                  <a:pt x="17" y="247"/>
                </a:lnTo>
                <a:lnTo>
                  <a:pt x="11" y="227"/>
                </a:lnTo>
                <a:lnTo>
                  <a:pt x="11" y="227"/>
                </a:lnTo>
                <a:close/>
                <a:moveTo>
                  <a:pt x="117" y="320"/>
                </a:moveTo>
                <a:lnTo>
                  <a:pt x="117" y="320"/>
                </a:lnTo>
                <a:lnTo>
                  <a:pt x="120" y="326"/>
                </a:lnTo>
                <a:lnTo>
                  <a:pt x="120" y="326"/>
                </a:lnTo>
                <a:lnTo>
                  <a:pt x="120" y="326"/>
                </a:lnTo>
                <a:lnTo>
                  <a:pt x="120" y="326"/>
                </a:lnTo>
                <a:lnTo>
                  <a:pt x="120" y="328"/>
                </a:lnTo>
                <a:lnTo>
                  <a:pt x="120" y="328"/>
                </a:lnTo>
                <a:lnTo>
                  <a:pt x="125" y="328"/>
                </a:lnTo>
                <a:lnTo>
                  <a:pt x="125" y="328"/>
                </a:lnTo>
                <a:lnTo>
                  <a:pt x="126" y="328"/>
                </a:lnTo>
                <a:lnTo>
                  <a:pt x="126" y="328"/>
                </a:lnTo>
                <a:lnTo>
                  <a:pt x="125" y="328"/>
                </a:lnTo>
                <a:lnTo>
                  <a:pt x="125" y="328"/>
                </a:lnTo>
                <a:lnTo>
                  <a:pt x="125" y="326"/>
                </a:lnTo>
                <a:lnTo>
                  <a:pt x="125" y="325"/>
                </a:lnTo>
                <a:lnTo>
                  <a:pt x="125" y="325"/>
                </a:lnTo>
                <a:lnTo>
                  <a:pt x="128" y="323"/>
                </a:lnTo>
                <a:lnTo>
                  <a:pt x="128" y="323"/>
                </a:lnTo>
                <a:lnTo>
                  <a:pt x="128" y="323"/>
                </a:lnTo>
                <a:lnTo>
                  <a:pt x="128" y="323"/>
                </a:lnTo>
                <a:lnTo>
                  <a:pt x="126" y="322"/>
                </a:lnTo>
                <a:lnTo>
                  <a:pt x="126" y="322"/>
                </a:lnTo>
                <a:lnTo>
                  <a:pt x="125" y="320"/>
                </a:lnTo>
                <a:lnTo>
                  <a:pt x="121" y="320"/>
                </a:lnTo>
                <a:lnTo>
                  <a:pt x="121" y="320"/>
                </a:lnTo>
                <a:lnTo>
                  <a:pt x="117" y="320"/>
                </a:lnTo>
                <a:lnTo>
                  <a:pt x="117" y="320"/>
                </a:lnTo>
                <a:close/>
                <a:moveTo>
                  <a:pt x="232" y="118"/>
                </a:moveTo>
                <a:lnTo>
                  <a:pt x="232" y="118"/>
                </a:lnTo>
                <a:lnTo>
                  <a:pt x="232" y="118"/>
                </a:lnTo>
                <a:lnTo>
                  <a:pt x="232" y="118"/>
                </a:lnTo>
                <a:lnTo>
                  <a:pt x="237" y="118"/>
                </a:lnTo>
                <a:lnTo>
                  <a:pt x="237" y="118"/>
                </a:lnTo>
                <a:lnTo>
                  <a:pt x="240" y="118"/>
                </a:lnTo>
                <a:lnTo>
                  <a:pt x="240" y="118"/>
                </a:lnTo>
                <a:lnTo>
                  <a:pt x="245" y="115"/>
                </a:lnTo>
                <a:lnTo>
                  <a:pt x="245" y="115"/>
                </a:lnTo>
                <a:lnTo>
                  <a:pt x="246" y="113"/>
                </a:lnTo>
                <a:lnTo>
                  <a:pt x="246" y="113"/>
                </a:lnTo>
                <a:lnTo>
                  <a:pt x="237" y="112"/>
                </a:lnTo>
                <a:lnTo>
                  <a:pt x="237" y="112"/>
                </a:lnTo>
                <a:lnTo>
                  <a:pt x="232" y="118"/>
                </a:lnTo>
                <a:lnTo>
                  <a:pt x="232" y="118"/>
                </a:lnTo>
                <a:close/>
                <a:moveTo>
                  <a:pt x="71" y="71"/>
                </a:moveTo>
                <a:lnTo>
                  <a:pt x="71" y="71"/>
                </a:lnTo>
                <a:lnTo>
                  <a:pt x="69" y="72"/>
                </a:lnTo>
                <a:lnTo>
                  <a:pt x="69" y="72"/>
                </a:lnTo>
                <a:lnTo>
                  <a:pt x="68" y="74"/>
                </a:lnTo>
                <a:lnTo>
                  <a:pt x="68" y="74"/>
                </a:lnTo>
                <a:lnTo>
                  <a:pt x="63" y="80"/>
                </a:lnTo>
                <a:lnTo>
                  <a:pt x="63" y="80"/>
                </a:lnTo>
                <a:lnTo>
                  <a:pt x="54" y="93"/>
                </a:lnTo>
                <a:lnTo>
                  <a:pt x="46" y="105"/>
                </a:lnTo>
                <a:lnTo>
                  <a:pt x="46" y="105"/>
                </a:lnTo>
                <a:lnTo>
                  <a:pt x="46" y="107"/>
                </a:lnTo>
                <a:lnTo>
                  <a:pt x="46" y="107"/>
                </a:lnTo>
                <a:lnTo>
                  <a:pt x="46" y="107"/>
                </a:lnTo>
                <a:lnTo>
                  <a:pt x="46" y="107"/>
                </a:lnTo>
                <a:lnTo>
                  <a:pt x="54" y="96"/>
                </a:lnTo>
                <a:lnTo>
                  <a:pt x="62" y="85"/>
                </a:lnTo>
                <a:lnTo>
                  <a:pt x="62" y="85"/>
                </a:lnTo>
                <a:lnTo>
                  <a:pt x="63" y="83"/>
                </a:lnTo>
                <a:lnTo>
                  <a:pt x="63" y="83"/>
                </a:lnTo>
                <a:lnTo>
                  <a:pt x="63" y="82"/>
                </a:lnTo>
                <a:lnTo>
                  <a:pt x="63" y="80"/>
                </a:lnTo>
                <a:lnTo>
                  <a:pt x="63" y="80"/>
                </a:lnTo>
                <a:lnTo>
                  <a:pt x="71" y="74"/>
                </a:lnTo>
                <a:lnTo>
                  <a:pt x="71" y="74"/>
                </a:lnTo>
                <a:lnTo>
                  <a:pt x="71" y="74"/>
                </a:lnTo>
                <a:lnTo>
                  <a:pt x="71" y="74"/>
                </a:lnTo>
                <a:lnTo>
                  <a:pt x="71" y="71"/>
                </a:lnTo>
                <a:lnTo>
                  <a:pt x="71" y="71"/>
                </a:lnTo>
                <a:close/>
                <a:moveTo>
                  <a:pt x="238" y="88"/>
                </a:moveTo>
                <a:lnTo>
                  <a:pt x="238" y="88"/>
                </a:lnTo>
                <a:lnTo>
                  <a:pt x="241" y="83"/>
                </a:lnTo>
                <a:lnTo>
                  <a:pt x="241" y="83"/>
                </a:lnTo>
                <a:lnTo>
                  <a:pt x="241" y="82"/>
                </a:lnTo>
                <a:lnTo>
                  <a:pt x="241" y="82"/>
                </a:lnTo>
                <a:lnTo>
                  <a:pt x="230" y="83"/>
                </a:lnTo>
                <a:lnTo>
                  <a:pt x="230" y="83"/>
                </a:lnTo>
                <a:lnTo>
                  <a:pt x="230" y="85"/>
                </a:lnTo>
                <a:lnTo>
                  <a:pt x="230" y="85"/>
                </a:lnTo>
                <a:lnTo>
                  <a:pt x="230" y="87"/>
                </a:lnTo>
                <a:lnTo>
                  <a:pt x="230" y="87"/>
                </a:lnTo>
                <a:lnTo>
                  <a:pt x="238" y="88"/>
                </a:lnTo>
                <a:lnTo>
                  <a:pt x="238" y="88"/>
                </a:lnTo>
                <a:close/>
                <a:moveTo>
                  <a:pt x="226" y="98"/>
                </a:moveTo>
                <a:lnTo>
                  <a:pt x="226" y="98"/>
                </a:lnTo>
                <a:lnTo>
                  <a:pt x="224" y="98"/>
                </a:lnTo>
                <a:lnTo>
                  <a:pt x="224" y="98"/>
                </a:lnTo>
                <a:lnTo>
                  <a:pt x="221" y="98"/>
                </a:lnTo>
                <a:lnTo>
                  <a:pt x="221" y="98"/>
                </a:lnTo>
                <a:lnTo>
                  <a:pt x="218" y="102"/>
                </a:lnTo>
                <a:lnTo>
                  <a:pt x="218" y="102"/>
                </a:lnTo>
                <a:lnTo>
                  <a:pt x="226" y="105"/>
                </a:lnTo>
                <a:lnTo>
                  <a:pt x="226" y="105"/>
                </a:lnTo>
                <a:lnTo>
                  <a:pt x="226" y="102"/>
                </a:lnTo>
                <a:lnTo>
                  <a:pt x="226" y="98"/>
                </a:lnTo>
                <a:lnTo>
                  <a:pt x="226" y="98"/>
                </a:lnTo>
                <a:close/>
                <a:moveTo>
                  <a:pt x="249" y="121"/>
                </a:moveTo>
                <a:lnTo>
                  <a:pt x="249" y="121"/>
                </a:lnTo>
                <a:lnTo>
                  <a:pt x="249" y="121"/>
                </a:lnTo>
                <a:lnTo>
                  <a:pt x="249" y="121"/>
                </a:lnTo>
                <a:lnTo>
                  <a:pt x="245" y="121"/>
                </a:lnTo>
                <a:lnTo>
                  <a:pt x="245" y="121"/>
                </a:lnTo>
                <a:lnTo>
                  <a:pt x="241" y="121"/>
                </a:lnTo>
                <a:lnTo>
                  <a:pt x="238" y="123"/>
                </a:lnTo>
                <a:lnTo>
                  <a:pt x="238" y="123"/>
                </a:lnTo>
                <a:lnTo>
                  <a:pt x="235" y="126"/>
                </a:lnTo>
                <a:lnTo>
                  <a:pt x="235" y="126"/>
                </a:lnTo>
                <a:lnTo>
                  <a:pt x="235" y="126"/>
                </a:lnTo>
                <a:lnTo>
                  <a:pt x="235" y="126"/>
                </a:lnTo>
                <a:lnTo>
                  <a:pt x="243" y="128"/>
                </a:lnTo>
                <a:lnTo>
                  <a:pt x="243" y="128"/>
                </a:lnTo>
                <a:lnTo>
                  <a:pt x="243" y="128"/>
                </a:lnTo>
                <a:lnTo>
                  <a:pt x="243" y="128"/>
                </a:lnTo>
                <a:lnTo>
                  <a:pt x="249" y="121"/>
                </a:lnTo>
                <a:lnTo>
                  <a:pt x="249" y="121"/>
                </a:lnTo>
                <a:close/>
                <a:moveTo>
                  <a:pt x="73" y="145"/>
                </a:moveTo>
                <a:lnTo>
                  <a:pt x="73" y="145"/>
                </a:lnTo>
                <a:lnTo>
                  <a:pt x="73" y="145"/>
                </a:lnTo>
                <a:lnTo>
                  <a:pt x="73" y="145"/>
                </a:lnTo>
                <a:lnTo>
                  <a:pt x="76" y="143"/>
                </a:lnTo>
                <a:lnTo>
                  <a:pt x="76" y="143"/>
                </a:lnTo>
                <a:lnTo>
                  <a:pt x="87" y="137"/>
                </a:lnTo>
                <a:lnTo>
                  <a:pt x="87" y="137"/>
                </a:lnTo>
                <a:lnTo>
                  <a:pt x="87" y="135"/>
                </a:lnTo>
                <a:lnTo>
                  <a:pt x="87" y="134"/>
                </a:lnTo>
                <a:lnTo>
                  <a:pt x="87" y="134"/>
                </a:lnTo>
                <a:lnTo>
                  <a:pt x="79" y="137"/>
                </a:lnTo>
                <a:lnTo>
                  <a:pt x="79" y="137"/>
                </a:lnTo>
                <a:lnTo>
                  <a:pt x="77" y="137"/>
                </a:lnTo>
                <a:lnTo>
                  <a:pt x="77" y="137"/>
                </a:lnTo>
                <a:lnTo>
                  <a:pt x="73" y="145"/>
                </a:lnTo>
                <a:lnTo>
                  <a:pt x="73" y="145"/>
                </a:lnTo>
                <a:close/>
                <a:moveTo>
                  <a:pt x="99" y="350"/>
                </a:moveTo>
                <a:lnTo>
                  <a:pt x="99" y="350"/>
                </a:lnTo>
                <a:lnTo>
                  <a:pt x="93" y="350"/>
                </a:lnTo>
                <a:lnTo>
                  <a:pt x="93" y="350"/>
                </a:lnTo>
                <a:lnTo>
                  <a:pt x="84" y="364"/>
                </a:lnTo>
                <a:lnTo>
                  <a:pt x="84" y="364"/>
                </a:lnTo>
                <a:lnTo>
                  <a:pt x="85" y="364"/>
                </a:lnTo>
                <a:lnTo>
                  <a:pt x="85" y="364"/>
                </a:lnTo>
                <a:lnTo>
                  <a:pt x="99" y="350"/>
                </a:lnTo>
                <a:lnTo>
                  <a:pt x="99" y="350"/>
                </a:lnTo>
                <a:close/>
                <a:moveTo>
                  <a:pt x="260" y="202"/>
                </a:moveTo>
                <a:lnTo>
                  <a:pt x="260" y="202"/>
                </a:lnTo>
                <a:lnTo>
                  <a:pt x="260" y="202"/>
                </a:lnTo>
                <a:lnTo>
                  <a:pt x="260" y="202"/>
                </a:lnTo>
                <a:lnTo>
                  <a:pt x="260" y="202"/>
                </a:lnTo>
                <a:lnTo>
                  <a:pt x="260" y="202"/>
                </a:lnTo>
                <a:lnTo>
                  <a:pt x="262" y="183"/>
                </a:lnTo>
                <a:lnTo>
                  <a:pt x="262" y="183"/>
                </a:lnTo>
                <a:lnTo>
                  <a:pt x="262" y="172"/>
                </a:lnTo>
                <a:lnTo>
                  <a:pt x="262" y="161"/>
                </a:lnTo>
                <a:lnTo>
                  <a:pt x="262" y="161"/>
                </a:lnTo>
                <a:lnTo>
                  <a:pt x="262" y="159"/>
                </a:lnTo>
                <a:lnTo>
                  <a:pt x="262" y="159"/>
                </a:lnTo>
                <a:lnTo>
                  <a:pt x="260" y="161"/>
                </a:lnTo>
                <a:lnTo>
                  <a:pt x="260" y="161"/>
                </a:lnTo>
                <a:lnTo>
                  <a:pt x="260" y="162"/>
                </a:lnTo>
                <a:lnTo>
                  <a:pt x="260" y="162"/>
                </a:lnTo>
                <a:lnTo>
                  <a:pt x="260" y="164"/>
                </a:lnTo>
                <a:lnTo>
                  <a:pt x="260" y="165"/>
                </a:lnTo>
                <a:lnTo>
                  <a:pt x="260" y="165"/>
                </a:lnTo>
                <a:lnTo>
                  <a:pt x="260" y="167"/>
                </a:lnTo>
                <a:lnTo>
                  <a:pt x="260" y="167"/>
                </a:lnTo>
                <a:lnTo>
                  <a:pt x="260" y="200"/>
                </a:lnTo>
                <a:lnTo>
                  <a:pt x="260" y="200"/>
                </a:lnTo>
                <a:lnTo>
                  <a:pt x="260" y="202"/>
                </a:lnTo>
                <a:lnTo>
                  <a:pt x="260" y="202"/>
                </a:lnTo>
                <a:close/>
                <a:moveTo>
                  <a:pt x="230" y="312"/>
                </a:moveTo>
                <a:lnTo>
                  <a:pt x="230" y="312"/>
                </a:lnTo>
                <a:lnTo>
                  <a:pt x="226" y="317"/>
                </a:lnTo>
                <a:lnTo>
                  <a:pt x="226" y="317"/>
                </a:lnTo>
                <a:lnTo>
                  <a:pt x="222" y="320"/>
                </a:lnTo>
                <a:lnTo>
                  <a:pt x="222" y="323"/>
                </a:lnTo>
                <a:lnTo>
                  <a:pt x="222" y="323"/>
                </a:lnTo>
                <a:lnTo>
                  <a:pt x="222" y="325"/>
                </a:lnTo>
                <a:lnTo>
                  <a:pt x="222" y="325"/>
                </a:lnTo>
                <a:lnTo>
                  <a:pt x="232" y="317"/>
                </a:lnTo>
                <a:lnTo>
                  <a:pt x="232" y="317"/>
                </a:lnTo>
                <a:lnTo>
                  <a:pt x="230" y="312"/>
                </a:lnTo>
                <a:lnTo>
                  <a:pt x="230" y="312"/>
                </a:lnTo>
                <a:close/>
                <a:moveTo>
                  <a:pt x="55" y="164"/>
                </a:moveTo>
                <a:lnTo>
                  <a:pt x="55" y="164"/>
                </a:lnTo>
                <a:lnTo>
                  <a:pt x="49" y="169"/>
                </a:lnTo>
                <a:lnTo>
                  <a:pt x="49" y="169"/>
                </a:lnTo>
                <a:lnTo>
                  <a:pt x="49" y="170"/>
                </a:lnTo>
                <a:lnTo>
                  <a:pt x="49" y="170"/>
                </a:lnTo>
                <a:lnTo>
                  <a:pt x="60" y="170"/>
                </a:lnTo>
                <a:lnTo>
                  <a:pt x="60" y="170"/>
                </a:lnTo>
                <a:lnTo>
                  <a:pt x="69" y="169"/>
                </a:lnTo>
                <a:lnTo>
                  <a:pt x="69" y="169"/>
                </a:lnTo>
                <a:lnTo>
                  <a:pt x="66" y="169"/>
                </a:lnTo>
                <a:lnTo>
                  <a:pt x="66" y="169"/>
                </a:lnTo>
                <a:lnTo>
                  <a:pt x="58" y="167"/>
                </a:lnTo>
                <a:lnTo>
                  <a:pt x="58" y="167"/>
                </a:lnTo>
                <a:lnTo>
                  <a:pt x="55" y="167"/>
                </a:lnTo>
                <a:lnTo>
                  <a:pt x="55" y="164"/>
                </a:lnTo>
                <a:lnTo>
                  <a:pt x="55" y="164"/>
                </a:lnTo>
                <a:close/>
                <a:moveTo>
                  <a:pt x="245" y="82"/>
                </a:moveTo>
                <a:lnTo>
                  <a:pt x="245" y="82"/>
                </a:lnTo>
                <a:lnTo>
                  <a:pt x="245" y="87"/>
                </a:lnTo>
                <a:lnTo>
                  <a:pt x="245" y="90"/>
                </a:lnTo>
                <a:lnTo>
                  <a:pt x="245" y="90"/>
                </a:lnTo>
                <a:lnTo>
                  <a:pt x="248" y="91"/>
                </a:lnTo>
                <a:lnTo>
                  <a:pt x="248" y="91"/>
                </a:lnTo>
                <a:lnTo>
                  <a:pt x="254" y="83"/>
                </a:lnTo>
                <a:lnTo>
                  <a:pt x="254" y="83"/>
                </a:lnTo>
                <a:lnTo>
                  <a:pt x="245" y="82"/>
                </a:lnTo>
                <a:lnTo>
                  <a:pt x="245" y="82"/>
                </a:lnTo>
                <a:close/>
                <a:moveTo>
                  <a:pt x="308" y="112"/>
                </a:moveTo>
                <a:lnTo>
                  <a:pt x="308" y="112"/>
                </a:lnTo>
                <a:lnTo>
                  <a:pt x="308" y="117"/>
                </a:lnTo>
                <a:lnTo>
                  <a:pt x="308" y="121"/>
                </a:lnTo>
                <a:lnTo>
                  <a:pt x="306" y="132"/>
                </a:lnTo>
                <a:lnTo>
                  <a:pt x="306" y="132"/>
                </a:lnTo>
                <a:lnTo>
                  <a:pt x="309" y="126"/>
                </a:lnTo>
                <a:lnTo>
                  <a:pt x="312" y="121"/>
                </a:lnTo>
                <a:lnTo>
                  <a:pt x="312" y="121"/>
                </a:lnTo>
                <a:lnTo>
                  <a:pt x="308" y="112"/>
                </a:lnTo>
                <a:lnTo>
                  <a:pt x="308" y="112"/>
                </a:lnTo>
                <a:close/>
                <a:moveTo>
                  <a:pt x="278" y="139"/>
                </a:moveTo>
                <a:lnTo>
                  <a:pt x="278" y="139"/>
                </a:lnTo>
                <a:lnTo>
                  <a:pt x="289" y="129"/>
                </a:lnTo>
                <a:lnTo>
                  <a:pt x="289" y="129"/>
                </a:lnTo>
                <a:lnTo>
                  <a:pt x="282" y="131"/>
                </a:lnTo>
                <a:lnTo>
                  <a:pt x="276" y="132"/>
                </a:lnTo>
                <a:lnTo>
                  <a:pt x="276" y="132"/>
                </a:lnTo>
                <a:lnTo>
                  <a:pt x="274" y="135"/>
                </a:lnTo>
                <a:lnTo>
                  <a:pt x="274" y="135"/>
                </a:lnTo>
                <a:lnTo>
                  <a:pt x="278" y="139"/>
                </a:lnTo>
                <a:lnTo>
                  <a:pt x="278" y="139"/>
                </a:lnTo>
                <a:close/>
                <a:moveTo>
                  <a:pt x="303" y="216"/>
                </a:moveTo>
                <a:lnTo>
                  <a:pt x="303" y="216"/>
                </a:lnTo>
                <a:lnTo>
                  <a:pt x="298" y="221"/>
                </a:lnTo>
                <a:lnTo>
                  <a:pt x="298" y="221"/>
                </a:lnTo>
                <a:lnTo>
                  <a:pt x="298" y="224"/>
                </a:lnTo>
                <a:lnTo>
                  <a:pt x="298" y="224"/>
                </a:lnTo>
                <a:lnTo>
                  <a:pt x="298" y="230"/>
                </a:lnTo>
                <a:lnTo>
                  <a:pt x="298" y="230"/>
                </a:lnTo>
                <a:lnTo>
                  <a:pt x="300" y="230"/>
                </a:lnTo>
                <a:lnTo>
                  <a:pt x="300" y="230"/>
                </a:lnTo>
                <a:lnTo>
                  <a:pt x="304" y="219"/>
                </a:lnTo>
                <a:lnTo>
                  <a:pt x="304" y="219"/>
                </a:lnTo>
                <a:lnTo>
                  <a:pt x="303" y="216"/>
                </a:lnTo>
                <a:lnTo>
                  <a:pt x="303" y="216"/>
                </a:lnTo>
                <a:close/>
                <a:moveTo>
                  <a:pt x="262" y="105"/>
                </a:moveTo>
                <a:lnTo>
                  <a:pt x="262" y="105"/>
                </a:lnTo>
                <a:lnTo>
                  <a:pt x="262" y="105"/>
                </a:lnTo>
                <a:lnTo>
                  <a:pt x="262" y="105"/>
                </a:lnTo>
                <a:lnTo>
                  <a:pt x="274" y="91"/>
                </a:lnTo>
                <a:lnTo>
                  <a:pt x="274" y="91"/>
                </a:lnTo>
                <a:lnTo>
                  <a:pt x="268" y="88"/>
                </a:lnTo>
                <a:lnTo>
                  <a:pt x="268" y="88"/>
                </a:lnTo>
                <a:lnTo>
                  <a:pt x="267" y="96"/>
                </a:lnTo>
                <a:lnTo>
                  <a:pt x="267" y="96"/>
                </a:lnTo>
                <a:lnTo>
                  <a:pt x="267" y="98"/>
                </a:lnTo>
                <a:lnTo>
                  <a:pt x="267" y="98"/>
                </a:lnTo>
                <a:lnTo>
                  <a:pt x="267" y="99"/>
                </a:lnTo>
                <a:lnTo>
                  <a:pt x="267" y="99"/>
                </a:lnTo>
                <a:lnTo>
                  <a:pt x="265" y="101"/>
                </a:lnTo>
                <a:lnTo>
                  <a:pt x="265" y="101"/>
                </a:lnTo>
                <a:lnTo>
                  <a:pt x="263" y="104"/>
                </a:lnTo>
                <a:lnTo>
                  <a:pt x="263" y="104"/>
                </a:lnTo>
                <a:lnTo>
                  <a:pt x="262" y="105"/>
                </a:lnTo>
                <a:lnTo>
                  <a:pt x="262" y="105"/>
                </a:lnTo>
                <a:close/>
                <a:moveTo>
                  <a:pt x="98" y="134"/>
                </a:moveTo>
                <a:lnTo>
                  <a:pt x="98" y="134"/>
                </a:lnTo>
                <a:lnTo>
                  <a:pt x="96" y="134"/>
                </a:lnTo>
                <a:lnTo>
                  <a:pt x="96" y="135"/>
                </a:lnTo>
                <a:lnTo>
                  <a:pt x="96" y="135"/>
                </a:lnTo>
                <a:lnTo>
                  <a:pt x="93" y="145"/>
                </a:lnTo>
                <a:lnTo>
                  <a:pt x="93" y="145"/>
                </a:lnTo>
                <a:lnTo>
                  <a:pt x="92" y="146"/>
                </a:lnTo>
                <a:lnTo>
                  <a:pt x="92" y="146"/>
                </a:lnTo>
                <a:lnTo>
                  <a:pt x="98" y="145"/>
                </a:lnTo>
                <a:lnTo>
                  <a:pt x="98" y="145"/>
                </a:lnTo>
                <a:lnTo>
                  <a:pt x="98" y="134"/>
                </a:lnTo>
                <a:lnTo>
                  <a:pt x="98" y="134"/>
                </a:lnTo>
                <a:close/>
                <a:moveTo>
                  <a:pt x="129" y="350"/>
                </a:moveTo>
                <a:lnTo>
                  <a:pt x="129" y="350"/>
                </a:lnTo>
                <a:lnTo>
                  <a:pt x="131" y="347"/>
                </a:lnTo>
                <a:lnTo>
                  <a:pt x="131" y="347"/>
                </a:lnTo>
                <a:lnTo>
                  <a:pt x="134" y="342"/>
                </a:lnTo>
                <a:lnTo>
                  <a:pt x="134" y="342"/>
                </a:lnTo>
                <a:lnTo>
                  <a:pt x="129" y="342"/>
                </a:lnTo>
                <a:lnTo>
                  <a:pt x="129" y="342"/>
                </a:lnTo>
                <a:lnTo>
                  <a:pt x="128" y="344"/>
                </a:lnTo>
                <a:lnTo>
                  <a:pt x="128" y="344"/>
                </a:lnTo>
                <a:lnTo>
                  <a:pt x="121" y="350"/>
                </a:lnTo>
                <a:lnTo>
                  <a:pt x="121" y="350"/>
                </a:lnTo>
                <a:lnTo>
                  <a:pt x="121" y="350"/>
                </a:lnTo>
                <a:lnTo>
                  <a:pt x="121" y="350"/>
                </a:lnTo>
                <a:lnTo>
                  <a:pt x="125" y="352"/>
                </a:lnTo>
                <a:lnTo>
                  <a:pt x="125" y="352"/>
                </a:lnTo>
                <a:lnTo>
                  <a:pt x="126" y="350"/>
                </a:lnTo>
                <a:lnTo>
                  <a:pt x="126" y="350"/>
                </a:lnTo>
                <a:lnTo>
                  <a:pt x="129" y="350"/>
                </a:lnTo>
                <a:lnTo>
                  <a:pt x="129" y="350"/>
                </a:lnTo>
                <a:close/>
                <a:moveTo>
                  <a:pt x="118" y="388"/>
                </a:moveTo>
                <a:lnTo>
                  <a:pt x="118" y="388"/>
                </a:lnTo>
                <a:lnTo>
                  <a:pt x="117" y="389"/>
                </a:lnTo>
                <a:lnTo>
                  <a:pt x="117" y="389"/>
                </a:lnTo>
                <a:lnTo>
                  <a:pt x="114" y="388"/>
                </a:lnTo>
                <a:lnTo>
                  <a:pt x="110" y="385"/>
                </a:lnTo>
                <a:lnTo>
                  <a:pt x="110" y="385"/>
                </a:lnTo>
                <a:lnTo>
                  <a:pt x="112" y="383"/>
                </a:lnTo>
                <a:lnTo>
                  <a:pt x="112" y="383"/>
                </a:lnTo>
                <a:lnTo>
                  <a:pt x="112" y="382"/>
                </a:lnTo>
                <a:lnTo>
                  <a:pt x="112" y="382"/>
                </a:lnTo>
                <a:lnTo>
                  <a:pt x="104" y="383"/>
                </a:lnTo>
                <a:lnTo>
                  <a:pt x="104" y="383"/>
                </a:lnTo>
                <a:lnTo>
                  <a:pt x="104" y="386"/>
                </a:lnTo>
                <a:lnTo>
                  <a:pt x="104" y="386"/>
                </a:lnTo>
                <a:lnTo>
                  <a:pt x="106" y="388"/>
                </a:lnTo>
                <a:lnTo>
                  <a:pt x="106" y="388"/>
                </a:lnTo>
                <a:lnTo>
                  <a:pt x="117" y="389"/>
                </a:lnTo>
                <a:lnTo>
                  <a:pt x="117" y="389"/>
                </a:lnTo>
                <a:lnTo>
                  <a:pt x="118" y="389"/>
                </a:lnTo>
                <a:lnTo>
                  <a:pt x="118" y="389"/>
                </a:lnTo>
                <a:lnTo>
                  <a:pt x="118" y="388"/>
                </a:lnTo>
                <a:lnTo>
                  <a:pt x="118" y="388"/>
                </a:lnTo>
                <a:close/>
                <a:moveTo>
                  <a:pt x="79" y="262"/>
                </a:moveTo>
                <a:lnTo>
                  <a:pt x="79" y="262"/>
                </a:lnTo>
                <a:lnTo>
                  <a:pt x="79" y="257"/>
                </a:lnTo>
                <a:lnTo>
                  <a:pt x="79" y="257"/>
                </a:lnTo>
                <a:lnTo>
                  <a:pt x="71" y="257"/>
                </a:lnTo>
                <a:lnTo>
                  <a:pt x="71" y="257"/>
                </a:lnTo>
                <a:lnTo>
                  <a:pt x="73" y="265"/>
                </a:lnTo>
                <a:lnTo>
                  <a:pt x="73" y="265"/>
                </a:lnTo>
                <a:lnTo>
                  <a:pt x="79" y="262"/>
                </a:lnTo>
                <a:lnTo>
                  <a:pt x="79" y="262"/>
                </a:lnTo>
                <a:close/>
                <a:moveTo>
                  <a:pt x="106" y="391"/>
                </a:moveTo>
                <a:lnTo>
                  <a:pt x="106" y="391"/>
                </a:lnTo>
                <a:lnTo>
                  <a:pt x="107" y="397"/>
                </a:lnTo>
                <a:lnTo>
                  <a:pt x="107" y="397"/>
                </a:lnTo>
                <a:lnTo>
                  <a:pt x="117" y="396"/>
                </a:lnTo>
                <a:lnTo>
                  <a:pt x="117" y="396"/>
                </a:lnTo>
                <a:lnTo>
                  <a:pt x="118" y="393"/>
                </a:lnTo>
                <a:lnTo>
                  <a:pt x="118" y="393"/>
                </a:lnTo>
                <a:lnTo>
                  <a:pt x="106" y="391"/>
                </a:lnTo>
                <a:lnTo>
                  <a:pt x="106" y="391"/>
                </a:lnTo>
                <a:close/>
                <a:moveTo>
                  <a:pt x="224" y="263"/>
                </a:moveTo>
                <a:lnTo>
                  <a:pt x="224" y="263"/>
                </a:lnTo>
                <a:lnTo>
                  <a:pt x="224" y="265"/>
                </a:lnTo>
                <a:lnTo>
                  <a:pt x="224" y="265"/>
                </a:lnTo>
                <a:lnTo>
                  <a:pt x="230" y="285"/>
                </a:lnTo>
                <a:lnTo>
                  <a:pt x="230" y="285"/>
                </a:lnTo>
                <a:lnTo>
                  <a:pt x="230" y="285"/>
                </a:lnTo>
                <a:lnTo>
                  <a:pt x="230" y="285"/>
                </a:lnTo>
                <a:lnTo>
                  <a:pt x="230" y="284"/>
                </a:lnTo>
                <a:lnTo>
                  <a:pt x="230" y="284"/>
                </a:lnTo>
                <a:lnTo>
                  <a:pt x="230" y="274"/>
                </a:lnTo>
                <a:lnTo>
                  <a:pt x="230" y="274"/>
                </a:lnTo>
                <a:lnTo>
                  <a:pt x="230" y="271"/>
                </a:lnTo>
                <a:lnTo>
                  <a:pt x="230" y="271"/>
                </a:lnTo>
                <a:lnTo>
                  <a:pt x="224" y="263"/>
                </a:lnTo>
                <a:lnTo>
                  <a:pt x="224" y="263"/>
                </a:lnTo>
                <a:lnTo>
                  <a:pt x="224" y="263"/>
                </a:lnTo>
                <a:lnTo>
                  <a:pt x="224" y="263"/>
                </a:lnTo>
                <a:close/>
                <a:moveTo>
                  <a:pt x="66" y="118"/>
                </a:moveTo>
                <a:lnTo>
                  <a:pt x="66" y="118"/>
                </a:lnTo>
                <a:lnTo>
                  <a:pt x="66" y="118"/>
                </a:lnTo>
                <a:lnTo>
                  <a:pt x="66" y="118"/>
                </a:lnTo>
                <a:lnTo>
                  <a:pt x="71" y="115"/>
                </a:lnTo>
                <a:lnTo>
                  <a:pt x="71" y="115"/>
                </a:lnTo>
                <a:lnTo>
                  <a:pt x="71" y="113"/>
                </a:lnTo>
                <a:lnTo>
                  <a:pt x="71" y="113"/>
                </a:lnTo>
                <a:lnTo>
                  <a:pt x="76" y="105"/>
                </a:lnTo>
                <a:lnTo>
                  <a:pt x="76" y="105"/>
                </a:lnTo>
                <a:lnTo>
                  <a:pt x="76" y="105"/>
                </a:lnTo>
                <a:lnTo>
                  <a:pt x="76" y="105"/>
                </a:lnTo>
                <a:lnTo>
                  <a:pt x="71" y="105"/>
                </a:lnTo>
                <a:lnTo>
                  <a:pt x="71" y="105"/>
                </a:lnTo>
                <a:lnTo>
                  <a:pt x="66" y="118"/>
                </a:lnTo>
                <a:lnTo>
                  <a:pt x="66" y="118"/>
                </a:lnTo>
                <a:close/>
                <a:moveTo>
                  <a:pt x="251" y="132"/>
                </a:moveTo>
                <a:lnTo>
                  <a:pt x="251" y="132"/>
                </a:lnTo>
                <a:lnTo>
                  <a:pt x="246" y="131"/>
                </a:lnTo>
                <a:lnTo>
                  <a:pt x="246" y="131"/>
                </a:lnTo>
                <a:lnTo>
                  <a:pt x="243" y="132"/>
                </a:lnTo>
                <a:lnTo>
                  <a:pt x="243" y="132"/>
                </a:lnTo>
                <a:lnTo>
                  <a:pt x="237" y="139"/>
                </a:lnTo>
                <a:lnTo>
                  <a:pt x="237" y="139"/>
                </a:lnTo>
                <a:lnTo>
                  <a:pt x="237" y="140"/>
                </a:lnTo>
                <a:lnTo>
                  <a:pt x="237" y="140"/>
                </a:lnTo>
                <a:lnTo>
                  <a:pt x="240" y="140"/>
                </a:lnTo>
                <a:lnTo>
                  <a:pt x="240" y="140"/>
                </a:lnTo>
                <a:lnTo>
                  <a:pt x="249" y="134"/>
                </a:lnTo>
                <a:lnTo>
                  <a:pt x="249" y="134"/>
                </a:lnTo>
                <a:lnTo>
                  <a:pt x="251" y="132"/>
                </a:lnTo>
                <a:lnTo>
                  <a:pt x="251" y="132"/>
                </a:lnTo>
                <a:close/>
                <a:moveTo>
                  <a:pt x="164" y="72"/>
                </a:moveTo>
                <a:lnTo>
                  <a:pt x="164" y="72"/>
                </a:lnTo>
                <a:lnTo>
                  <a:pt x="162" y="72"/>
                </a:lnTo>
                <a:lnTo>
                  <a:pt x="162" y="72"/>
                </a:lnTo>
                <a:lnTo>
                  <a:pt x="162" y="74"/>
                </a:lnTo>
                <a:lnTo>
                  <a:pt x="162" y="74"/>
                </a:lnTo>
                <a:lnTo>
                  <a:pt x="158" y="77"/>
                </a:lnTo>
                <a:lnTo>
                  <a:pt x="158" y="77"/>
                </a:lnTo>
                <a:lnTo>
                  <a:pt x="156" y="79"/>
                </a:lnTo>
                <a:lnTo>
                  <a:pt x="156" y="79"/>
                </a:lnTo>
                <a:lnTo>
                  <a:pt x="156" y="83"/>
                </a:lnTo>
                <a:lnTo>
                  <a:pt x="156" y="83"/>
                </a:lnTo>
                <a:lnTo>
                  <a:pt x="156" y="90"/>
                </a:lnTo>
                <a:lnTo>
                  <a:pt x="156" y="90"/>
                </a:lnTo>
                <a:lnTo>
                  <a:pt x="156" y="90"/>
                </a:lnTo>
                <a:lnTo>
                  <a:pt x="156" y="90"/>
                </a:lnTo>
                <a:lnTo>
                  <a:pt x="159" y="85"/>
                </a:lnTo>
                <a:lnTo>
                  <a:pt x="159" y="85"/>
                </a:lnTo>
                <a:lnTo>
                  <a:pt x="159" y="83"/>
                </a:lnTo>
                <a:lnTo>
                  <a:pt x="159" y="83"/>
                </a:lnTo>
                <a:lnTo>
                  <a:pt x="159" y="80"/>
                </a:lnTo>
                <a:lnTo>
                  <a:pt x="159" y="80"/>
                </a:lnTo>
                <a:lnTo>
                  <a:pt x="161" y="77"/>
                </a:lnTo>
                <a:lnTo>
                  <a:pt x="161" y="77"/>
                </a:lnTo>
                <a:lnTo>
                  <a:pt x="164" y="72"/>
                </a:lnTo>
                <a:lnTo>
                  <a:pt x="164" y="72"/>
                </a:lnTo>
                <a:close/>
                <a:moveTo>
                  <a:pt x="68" y="320"/>
                </a:moveTo>
                <a:lnTo>
                  <a:pt x="68" y="320"/>
                </a:lnTo>
                <a:lnTo>
                  <a:pt x="71" y="328"/>
                </a:lnTo>
                <a:lnTo>
                  <a:pt x="71" y="328"/>
                </a:lnTo>
                <a:lnTo>
                  <a:pt x="76" y="322"/>
                </a:lnTo>
                <a:lnTo>
                  <a:pt x="76" y="322"/>
                </a:lnTo>
                <a:lnTo>
                  <a:pt x="73" y="317"/>
                </a:lnTo>
                <a:lnTo>
                  <a:pt x="73" y="317"/>
                </a:lnTo>
                <a:lnTo>
                  <a:pt x="68" y="320"/>
                </a:lnTo>
                <a:lnTo>
                  <a:pt x="68" y="320"/>
                </a:lnTo>
                <a:close/>
                <a:moveTo>
                  <a:pt x="82" y="307"/>
                </a:moveTo>
                <a:lnTo>
                  <a:pt x="82" y="307"/>
                </a:lnTo>
                <a:lnTo>
                  <a:pt x="74" y="314"/>
                </a:lnTo>
                <a:lnTo>
                  <a:pt x="74" y="314"/>
                </a:lnTo>
                <a:lnTo>
                  <a:pt x="76" y="317"/>
                </a:lnTo>
                <a:lnTo>
                  <a:pt x="76" y="317"/>
                </a:lnTo>
                <a:lnTo>
                  <a:pt x="77" y="318"/>
                </a:lnTo>
                <a:lnTo>
                  <a:pt x="77" y="318"/>
                </a:lnTo>
                <a:lnTo>
                  <a:pt x="84" y="312"/>
                </a:lnTo>
                <a:lnTo>
                  <a:pt x="84" y="312"/>
                </a:lnTo>
                <a:lnTo>
                  <a:pt x="84" y="311"/>
                </a:lnTo>
                <a:lnTo>
                  <a:pt x="84" y="311"/>
                </a:lnTo>
                <a:lnTo>
                  <a:pt x="82" y="307"/>
                </a:lnTo>
                <a:lnTo>
                  <a:pt x="82" y="307"/>
                </a:lnTo>
                <a:close/>
                <a:moveTo>
                  <a:pt x="297" y="194"/>
                </a:moveTo>
                <a:lnTo>
                  <a:pt x="297" y="194"/>
                </a:lnTo>
                <a:lnTo>
                  <a:pt x="301" y="192"/>
                </a:lnTo>
                <a:lnTo>
                  <a:pt x="301" y="192"/>
                </a:lnTo>
                <a:lnTo>
                  <a:pt x="300" y="184"/>
                </a:lnTo>
                <a:lnTo>
                  <a:pt x="300" y="184"/>
                </a:lnTo>
                <a:lnTo>
                  <a:pt x="293" y="189"/>
                </a:lnTo>
                <a:lnTo>
                  <a:pt x="293" y="189"/>
                </a:lnTo>
                <a:lnTo>
                  <a:pt x="297" y="194"/>
                </a:lnTo>
                <a:lnTo>
                  <a:pt x="297" y="194"/>
                </a:lnTo>
                <a:close/>
                <a:moveTo>
                  <a:pt x="79" y="132"/>
                </a:moveTo>
                <a:lnTo>
                  <a:pt x="79" y="132"/>
                </a:lnTo>
                <a:lnTo>
                  <a:pt x="80" y="134"/>
                </a:lnTo>
                <a:lnTo>
                  <a:pt x="80" y="134"/>
                </a:lnTo>
                <a:lnTo>
                  <a:pt x="87" y="131"/>
                </a:lnTo>
                <a:lnTo>
                  <a:pt x="87" y="131"/>
                </a:lnTo>
                <a:lnTo>
                  <a:pt x="88" y="131"/>
                </a:lnTo>
                <a:lnTo>
                  <a:pt x="88" y="131"/>
                </a:lnTo>
                <a:lnTo>
                  <a:pt x="90" y="126"/>
                </a:lnTo>
                <a:lnTo>
                  <a:pt x="90" y="126"/>
                </a:lnTo>
                <a:lnTo>
                  <a:pt x="90" y="124"/>
                </a:lnTo>
                <a:lnTo>
                  <a:pt x="90" y="124"/>
                </a:lnTo>
                <a:lnTo>
                  <a:pt x="88" y="124"/>
                </a:lnTo>
                <a:lnTo>
                  <a:pt x="88" y="124"/>
                </a:lnTo>
                <a:lnTo>
                  <a:pt x="82" y="128"/>
                </a:lnTo>
                <a:lnTo>
                  <a:pt x="82" y="128"/>
                </a:lnTo>
                <a:lnTo>
                  <a:pt x="82" y="129"/>
                </a:lnTo>
                <a:lnTo>
                  <a:pt x="82" y="129"/>
                </a:lnTo>
                <a:lnTo>
                  <a:pt x="79" y="132"/>
                </a:lnTo>
                <a:lnTo>
                  <a:pt x="79" y="132"/>
                </a:lnTo>
                <a:close/>
                <a:moveTo>
                  <a:pt x="151" y="363"/>
                </a:moveTo>
                <a:lnTo>
                  <a:pt x="151" y="363"/>
                </a:lnTo>
                <a:lnTo>
                  <a:pt x="153" y="364"/>
                </a:lnTo>
                <a:lnTo>
                  <a:pt x="153" y="364"/>
                </a:lnTo>
                <a:lnTo>
                  <a:pt x="155" y="363"/>
                </a:lnTo>
                <a:lnTo>
                  <a:pt x="155" y="363"/>
                </a:lnTo>
                <a:lnTo>
                  <a:pt x="166" y="350"/>
                </a:lnTo>
                <a:lnTo>
                  <a:pt x="166" y="350"/>
                </a:lnTo>
                <a:lnTo>
                  <a:pt x="167" y="348"/>
                </a:lnTo>
                <a:lnTo>
                  <a:pt x="167" y="348"/>
                </a:lnTo>
                <a:lnTo>
                  <a:pt x="167" y="348"/>
                </a:lnTo>
                <a:lnTo>
                  <a:pt x="167" y="348"/>
                </a:lnTo>
                <a:lnTo>
                  <a:pt x="153" y="361"/>
                </a:lnTo>
                <a:lnTo>
                  <a:pt x="153" y="361"/>
                </a:lnTo>
                <a:lnTo>
                  <a:pt x="151" y="363"/>
                </a:lnTo>
                <a:lnTo>
                  <a:pt x="151" y="363"/>
                </a:lnTo>
                <a:close/>
                <a:moveTo>
                  <a:pt x="99" y="331"/>
                </a:moveTo>
                <a:lnTo>
                  <a:pt x="99" y="331"/>
                </a:lnTo>
                <a:lnTo>
                  <a:pt x="95" y="323"/>
                </a:lnTo>
                <a:lnTo>
                  <a:pt x="95" y="323"/>
                </a:lnTo>
                <a:lnTo>
                  <a:pt x="92" y="326"/>
                </a:lnTo>
                <a:lnTo>
                  <a:pt x="92" y="326"/>
                </a:lnTo>
                <a:lnTo>
                  <a:pt x="92" y="328"/>
                </a:lnTo>
                <a:lnTo>
                  <a:pt x="92" y="328"/>
                </a:lnTo>
                <a:lnTo>
                  <a:pt x="95" y="334"/>
                </a:lnTo>
                <a:lnTo>
                  <a:pt x="95" y="334"/>
                </a:lnTo>
                <a:lnTo>
                  <a:pt x="95" y="336"/>
                </a:lnTo>
                <a:lnTo>
                  <a:pt x="95" y="336"/>
                </a:lnTo>
                <a:lnTo>
                  <a:pt x="99" y="331"/>
                </a:lnTo>
                <a:lnTo>
                  <a:pt x="99" y="331"/>
                </a:lnTo>
                <a:close/>
                <a:moveTo>
                  <a:pt x="21" y="178"/>
                </a:moveTo>
                <a:lnTo>
                  <a:pt x="21" y="178"/>
                </a:lnTo>
                <a:lnTo>
                  <a:pt x="21" y="165"/>
                </a:lnTo>
                <a:lnTo>
                  <a:pt x="21" y="154"/>
                </a:lnTo>
                <a:lnTo>
                  <a:pt x="21" y="154"/>
                </a:lnTo>
                <a:lnTo>
                  <a:pt x="19" y="156"/>
                </a:lnTo>
                <a:lnTo>
                  <a:pt x="19" y="156"/>
                </a:lnTo>
                <a:lnTo>
                  <a:pt x="19" y="161"/>
                </a:lnTo>
                <a:lnTo>
                  <a:pt x="19" y="161"/>
                </a:lnTo>
                <a:lnTo>
                  <a:pt x="19" y="175"/>
                </a:lnTo>
                <a:lnTo>
                  <a:pt x="19" y="175"/>
                </a:lnTo>
                <a:lnTo>
                  <a:pt x="19" y="176"/>
                </a:lnTo>
                <a:lnTo>
                  <a:pt x="19" y="176"/>
                </a:lnTo>
                <a:lnTo>
                  <a:pt x="21" y="178"/>
                </a:lnTo>
                <a:lnTo>
                  <a:pt x="21" y="178"/>
                </a:lnTo>
                <a:close/>
                <a:moveTo>
                  <a:pt x="57" y="301"/>
                </a:moveTo>
                <a:lnTo>
                  <a:pt x="57" y="301"/>
                </a:lnTo>
                <a:lnTo>
                  <a:pt x="55" y="295"/>
                </a:lnTo>
                <a:lnTo>
                  <a:pt x="55" y="295"/>
                </a:lnTo>
                <a:lnTo>
                  <a:pt x="52" y="282"/>
                </a:lnTo>
                <a:lnTo>
                  <a:pt x="52" y="282"/>
                </a:lnTo>
                <a:lnTo>
                  <a:pt x="52" y="282"/>
                </a:lnTo>
                <a:lnTo>
                  <a:pt x="52" y="282"/>
                </a:lnTo>
                <a:lnTo>
                  <a:pt x="50" y="285"/>
                </a:lnTo>
                <a:lnTo>
                  <a:pt x="50" y="285"/>
                </a:lnTo>
                <a:lnTo>
                  <a:pt x="50" y="288"/>
                </a:lnTo>
                <a:lnTo>
                  <a:pt x="50" y="288"/>
                </a:lnTo>
                <a:lnTo>
                  <a:pt x="54" y="295"/>
                </a:lnTo>
                <a:lnTo>
                  <a:pt x="57" y="301"/>
                </a:lnTo>
                <a:lnTo>
                  <a:pt x="57" y="301"/>
                </a:lnTo>
                <a:close/>
                <a:moveTo>
                  <a:pt x="87" y="140"/>
                </a:moveTo>
                <a:lnTo>
                  <a:pt x="87" y="140"/>
                </a:lnTo>
                <a:lnTo>
                  <a:pt x="85" y="140"/>
                </a:lnTo>
                <a:lnTo>
                  <a:pt x="85" y="140"/>
                </a:lnTo>
                <a:lnTo>
                  <a:pt x="79" y="145"/>
                </a:lnTo>
                <a:lnTo>
                  <a:pt x="79" y="145"/>
                </a:lnTo>
                <a:lnTo>
                  <a:pt x="79" y="145"/>
                </a:lnTo>
                <a:lnTo>
                  <a:pt x="79" y="145"/>
                </a:lnTo>
                <a:lnTo>
                  <a:pt x="77" y="150"/>
                </a:lnTo>
                <a:lnTo>
                  <a:pt x="77" y="150"/>
                </a:lnTo>
                <a:lnTo>
                  <a:pt x="85" y="148"/>
                </a:lnTo>
                <a:lnTo>
                  <a:pt x="85" y="148"/>
                </a:lnTo>
                <a:lnTo>
                  <a:pt x="87" y="140"/>
                </a:lnTo>
                <a:lnTo>
                  <a:pt x="87" y="140"/>
                </a:lnTo>
                <a:close/>
                <a:moveTo>
                  <a:pt x="254" y="243"/>
                </a:moveTo>
                <a:lnTo>
                  <a:pt x="254" y="243"/>
                </a:lnTo>
                <a:lnTo>
                  <a:pt x="254" y="243"/>
                </a:lnTo>
                <a:lnTo>
                  <a:pt x="254" y="243"/>
                </a:lnTo>
                <a:lnTo>
                  <a:pt x="249" y="257"/>
                </a:lnTo>
                <a:lnTo>
                  <a:pt x="249" y="257"/>
                </a:lnTo>
                <a:lnTo>
                  <a:pt x="249" y="258"/>
                </a:lnTo>
                <a:lnTo>
                  <a:pt x="249" y="258"/>
                </a:lnTo>
                <a:lnTo>
                  <a:pt x="251" y="262"/>
                </a:lnTo>
                <a:lnTo>
                  <a:pt x="251" y="262"/>
                </a:lnTo>
                <a:lnTo>
                  <a:pt x="252" y="262"/>
                </a:lnTo>
                <a:lnTo>
                  <a:pt x="252" y="262"/>
                </a:lnTo>
                <a:lnTo>
                  <a:pt x="254" y="252"/>
                </a:lnTo>
                <a:lnTo>
                  <a:pt x="254" y="243"/>
                </a:lnTo>
                <a:lnTo>
                  <a:pt x="254" y="243"/>
                </a:lnTo>
                <a:close/>
                <a:moveTo>
                  <a:pt x="98" y="389"/>
                </a:moveTo>
                <a:lnTo>
                  <a:pt x="98" y="389"/>
                </a:lnTo>
                <a:lnTo>
                  <a:pt x="101" y="400"/>
                </a:lnTo>
                <a:lnTo>
                  <a:pt x="101" y="400"/>
                </a:lnTo>
                <a:lnTo>
                  <a:pt x="104" y="399"/>
                </a:lnTo>
                <a:lnTo>
                  <a:pt x="104" y="399"/>
                </a:lnTo>
                <a:lnTo>
                  <a:pt x="103" y="391"/>
                </a:lnTo>
                <a:lnTo>
                  <a:pt x="103" y="391"/>
                </a:lnTo>
                <a:lnTo>
                  <a:pt x="103" y="391"/>
                </a:lnTo>
                <a:lnTo>
                  <a:pt x="103" y="391"/>
                </a:lnTo>
                <a:lnTo>
                  <a:pt x="98" y="389"/>
                </a:lnTo>
                <a:lnTo>
                  <a:pt x="98" y="389"/>
                </a:lnTo>
                <a:close/>
                <a:moveTo>
                  <a:pt x="304" y="180"/>
                </a:moveTo>
                <a:lnTo>
                  <a:pt x="304" y="180"/>
                </a:lnTo>
                <a:lnTo>
                  <a:pt x="303" y="181"/>
                </a:lnTo>
                <a:lnTo>
                  <a:pt x="303" y="181"/>
                </a:lnTo>
                <a:lnTo>
                  <a:pt x="303" y="183"/>
                </a:lnTo>
                <a:lnTo>
                  <a:pt x="303" y="183"/>
                </a:lnTo>
                <a:lnTo>
                  <a:pt x="303" y="187"/>
                </a:lnTo>
                <a:lnTo>
                  <a:pt x="303" y="187"/>
                </a:lnTo>
                <a:lnTo>
                  <a:pt x="304" y="191"/>
                </a:lnTo>
                <a:lnTo>
                  <a:pt x="304" y="191"/>
                </a:lnTo>
                <a:lnTo>
                  <a:pt x="312" y="187"/>
                </a:lnTo>
                <a:lnTo>
                  <a:pt x="312" y="187"/>
                </a:lnTo>
                <a:lnTo>
                  <a:pt x="312" y="187"/>
                </a:lnTo>
                <a:lnTo>
                  <a:pt x="312" y="187"/>
                </a:lnTo>
                <a:lnTo>
                  <a:pt x="312" y="187"/>
                </a:lnTo>
                <a:lnTo>
                  <a:pt x="312" y="187"/>
                </a:lnTo>
                <a:lnTo>
                  <a:pt x="312" y="187"/>
                </a:lnTo>
                <a:lnTo>
                  <a:pt x="312" y="187"/>
                </a:lnTo>
                <a:lnTo>
                  <a:pt x="311" y="187"/>
                </a:lnTo>
                <a:lnTo>
                  <a:pt x="311" y="187"/>
                </a:lnTo>
                <a:lnTo>
                  <a:pt x="309" y="187"/>
                </a:lnTo>
                <a:lnTo>
                  <a:pt x="308" y="186"/>
                </a:lnTo>
                <a:lnTo>
                  <a:pt x="308" y="186"/>
                </a:lnTo>
                <a:lnTo>
                  <a:pt x="306" y="184"/>
                </a:lnTo>
                <a:lnTo>
                  <a:pt x="306" y="184"/>
                </a:lnTo>
                <a:lnTo>
                  <a:pt x="304" y="180"/>
                </a:lnTo>
                <a:lnTo>
                  <a:pt x="304" y="180"/>
                </a:lnTo>
                <a:close/>
                <a:moveTo>
                  <a:pt x="49" y="254"/>
                </a:moveTo>
                <a:lnTo>
                  <a:pt x="49" y="254"/>
                </a:lnTo>
                <a:lnTo>
                  <a:pt x="50" y="252"/>
                </a:lnTo>
                <a:lnTo>
                  <a:pt x="50" y="251"/>
                </a:lnTo>
                <a:lnTo>
                  <a:pt x="50" y="251"/>
                </a:lnTo>
                <a:lnTo>
                  <a:pt x="50" y="249"/>
                </a:lnTo>
                <a:lnTo>
                  <a:pt x="52" y="247"/>
                </a:lnTo>
                <a:lnTo>
                  <a:pt x="52" y="247"/>
                </a:lnTo>
                <a:lnTo>
                  <a:pt x="54" y="246"/>
                </a:lnTo>
                <a:lnTo>
                  <a:pt x="54" y="246"/>
                </a:lnTo>
                <a:lnTo>
                  <a:pt x="54" y="246"/>
                </a:lnTo>
                <a:lnTo>
                  <a:pt x="54" y="246"/>
                </a:lnTo>
                <a:lnTo>
                  <a:pt x="52" y="244"/>
                </a:lnTo>
                <a:lnTo>
                  <a:pt x="52" y="244"/>
                </a:lnTo>
                <a:lnTo>
                  <a:pt x="52" y="244"/>
                </a:lnTo>
                <a:lnTo>
                  <a:pt x="50" y="243"/>
                </a:lnTo>
                <a:lnTo>
                  <a:pt x="50" y="243"/>
                </a:lnTo>
                <a:lnTo>
                  <a:pt x="50" y="240"/>
                </a:lnTo>
                <a:lnTo>
                  <a:pt x="47" y="236"/>
                </a:lnTo>
                <a:lnTo>
                  <a:pt x="47" y="236"/>
                </a:lnTo>
                <a:lnTo>
                  <a:pt x="49" y="254"/>
                </a:lnTo>
                <a:lnTo>
                  <a:pt x="49" y="254"/>
                </a:lnTo>
                <a:close/>
                <a:moveTo>
                  <a:pt x="19" y="257"/>
                </a:moveTo>
                <a:lnTo>
                  <a:pt x="19" y="257"/>
                </a:lnTo>
                <a:lnTo>
                  <a:pt x="19" y="257"/>
                </a:lnTo>
                <a:lnTo>
                  <a:pt x="19" y="257"/>
                </a:lnTo>
                <a:lnTo>
                  <a:pt x="19" y="258"/>
                </a:lnTo>
                <a:lnTo>
                  <a:pt x="19" y="258"/>
                </a:lnTo>
                <a:lnTo>
                  <a:pt x="22" y="265"/>
                </a:lnTo>
                <a:lnTo>
                  <a:pt x="22" y="265"/>
                </a:lnTo>
                <a:lnTo>
                  <a:pt x="28" y="281"/>
                </a:lnTo>
                <a:lnTo>
                  <a:pt x="28" y="281"/>
                </a:lnTo>
                <a:lnTo>
                  <a:pt x="33" y="295"/>
                </a:lnTo>
                <a:lnTo>
                  <a:pt x="33" y="295"/>
                </a:lnTo>
                <a:lnTo>
                  <a:pt x="33" y="296"/>
                </a:lnTo>
                <a:lnTo>
                  <a:pt x="33" y="296"/>
                </a:lnTo>
                <a:lnTo>
                  <a:pt x="35" y="296"/>
                </a:lnTo>
                <a:lnTo>
                  <a:pt x="35" y="296"/>
                </a:lnTo>
                <a:lnTo>
                  <a:pt x="33" y="295"/>
                </a:lnTo>
                <a:lnTo>
                  <a:pt x="33" y="295"/>
                </a:lnTo>
                <a:lnTo>
                  <a:pt x="32" y="288"/>
                </a:lnTo>
                <a:lnTo>
                  <a:pt x="32" y="288"/>
                </a:lnTo>
                <a:lnTo>
                  <a:pt x="21" y="262"/>
                </a:lnTo>
                <a:lnTo>
                  <a:pt x="21" y="262"/>
                </a:lnTo>
                <a:lnTo>
                  <a:pt x="19" y="257"/>
                </a:lnTo>
                <a:lnTo>
                  <a:pt x="19" y="257"/>
                </a:lnTo>
                <a:close/>
                <a:moveTo>
                  <a:pt x="224" y="271"/>
                </a:moveTo>
                <a:lnTo>
                  <a:pt x="224" y="271"/>
                </a:lnTo>
                <a:lnTo>
                  <a:pt x="222" y="271"/>
                </a:lnTo>
                <a:lnTo>
                  <a:pt x="222" y="271"/>
                </a:lnTo>
                <a:lnTo>
                  <a:pt x="222" y="279"/>
                </a:lnTo>
                <a:lnTo>
                  <a:pt x="222" y="279"/>
                </a:lnTo>
                <a:lnTo>
                  <a:pt x="222" y="281"/>
                </a:lnTo>
                <a:lnTo>
                  <a:pt x="222" y="281"/>
                </a:lnTo>
                <a:lnTo>
                  <a:pt x="226" y="288"/>
                </a:lnTo>
                <a:lnTo>
                  <a:pt x="226" y="288"/>
                </a:lnTo>
                <a:lnTo>
                  <a:pt x="227" y="288"/>
                </a:lnTo>
                <a:lnTo>
                  <a:pt x="227" y="288"/>
                </a:lnTo>
                <a:lnTo>
                  <a:pt x="227" y="288"/>
                </a:lnTo>
                <a:lnTo>
                  <a:pt x="227" y="287"/>
                </a:lnTo>
                <a:lnTo>
                  <a:pt x="227" y="287"/>
                </a:lnTo>
                <a:lnTo>
                  <a:pt x="224" y="273"/>
                </a:lnTo>
                <a:lnTo>
                  <a:pt x="224" y="273"/>
                </a:lnTo>
                <a:lnTo>
                  <a:pt x="224" y="271"/>
                </a:lnTo>
                <a:lnTo>
                  <a:pt x="224" y="271"/>
                </a:lnTo>
                <a:close/>
                <a:moveTo>
                  <a:pt x="211" y="314"/>
                </a:moveTo>
                <a:lnTo>
                  <a:pt x="211" y="314"/>
                </a:lnTo>
                <a:lnTo>
                  <a:pt x="218" y="306"/>
                </a:lnTo>
                <a:lnTo>
                  <a:pt x="218" y="306"/>
                </a:lnTo>
                <a:lnTo>
                  <a:pt x="216" y="303"/>
                </a:lnTo>
                <a:lnTo>
                  <a:pt x="216" y="303"/>
                </a:lnTo>
                <a:lnTo>
                  <a:pt x="210" y="309"/>
                </a:lnTo>
                <a:lnTo>
                  <a:pt x="210" y="309"/>
                </a:lnTo>
                <a:lnTo>
                  <a:pt x="211" y="314"/>
                </a:lnTo>
                <a:lnTo>
                  <a:pt x="211" y="314"/>
                </a:lnTo>
                <a:close/>
                <a:moveTo>
                  <a:pt x="133" y="322"/>
                </a:moveTo>
                <a:lnTo>
                  <a:pt x="133" y="322"/>
                </a:lnTo>
                <a:lnTo>
                  <a:pt x="155" y="317"/>
                </a:lnTo>
                <a:lnTo>
                  <a:pt x="155" y="317"/>
                </a:lnTo>
                <a:lnTo>
                  <a:pt x="133" y="318"/>
                </a:lnTo>
                <a:lnTo>
                  <a:pt x="133" y="318"/>
                </a:lnTo>
                <a:lnTo>
                  <a:pt x="133" y="322"/>
                </a:lnTo>
                <a:lnTo>
                  <a:pt x="133" y="322"/>
                </a:lnTo>
                <a:close/>
                <a:moveTo>
                  <a:pt x="221" y="118"/>
                </a:moveTo>
                <a:lnTo>
                  <a:pt x="221" y="118"/>
                </a:lnTo>
                <a:lnTo>
                  <a:pt x="222" y="118"/>
                </a:lnTo>
                <a:lnTo>
                  <a:pt x="222" y="118"/>
                </a:lnTo>
                <a:lnTo>
                  <a:pt x="226" y="118"/>
                </a:lnTo>
                <a:lnTo>
                  <a:pt x="226" y="118"/>
                </a:lnTo>
                <a:lnTo>
                  <a:pt x="227" y="117"/>
                </a:lnTo>
                <a:lnTo>
                  <a:pt x="227" y="117"/>
                </a:lnTo>
                <a:lnTo>
                  <a:pt x="232" y="112"/>
                </a:lnTo>
                <a:lnTo>
                  <a:pt x="232" y="112"/>
                </a:lnTo>
                <a:lnTo>
                  <a:pt x="233" y="110"/>
                </a:lnTo>
                <a:lnTo>
                  <a:pt x="233" y="110"/>
                </a:lnTo>
                <a:lnTo>
                  <a:pt x="232" y="110"/>
                </a:lnTo>
                <a:lnTo>
                  <a:pt x="232" y="110"/>
                </a:lnTo>
                <a:lnTo>
                  <a:pt x="230" y="110"/>
                </a:lnTo>
                <a:lnTo>
                  <a:pt x="229" y="112"/>
                </a:lnTo>
                <a:lnTo>
                  <a:pt x="229" y="112"/>
                </a:lnTo>
                <a:lnTo>
                  <a:pt x="222" y="117"/>
                </a:lnTo>
                <a:lnTo>
                  <a:pt x="222" y="117"/>
                </a:lnTo>
                <a:lnTo>
                  <a:pt x="221" y="118"/>
                </a:lnTo>
                <a:lnTo>
                  <a:pt x="221" y="118"/>
                </a:lnTo>
                <a:close/>
                <a:moveTo>
                  <a:pt x="248" y="262"/>
                </a:moveTo>
                <a:lnTo>
                  <a:pt x="248" y="262"/>
                </a:lnTo>
                <a:lnTo>
                  <a:pt x="248" y="263"/>
                </a:lnTo>
                <a:lnTo>
                  <a:pt x="248" y="263"/>
                </a:lnTo>
                <a:lnTo>
                  <a:pt x="246" y="271"/>
                </a:lnTo>
                <a:lnTo>
                  <a:pt x="246" y="271"/>
                </a:lnTo>
                <a:lnTo>
                  <a:pt x="246" y="273"/>
                </a:lnTo>
                <a:lnTo>
                  <a:pt x="246" y="273"/>
                </a:lnTo>
                <a:lnTo>
                  <a:pt x="246" y="282"/>
                </a:lnTo>
                <a:lnTo>
                  <a:pt x="246" y="282"/>
                </a:lnTo>
                <a:lnTo>
                  <a:pt x="248" y="281"/>
                </a:lnTo>
                <a:lnTo>
                  <a:pt x="248" y="281"/>
                </a:lnTo>
                <a:lnTo>
                  <a:pt x="249" y="271"/>
                </a:lnTo>
                <a:lnTo>
                  <a:pt x="249" y="271"/>
                </a:lnTo>
                <a:lnTo>
                  <a:pt x="249" y="268"/>
                </a:lnTo>
                <a:lnTo>
                  <a:pt x="249" y="268"/>
                </a:lnTo>
                <a:lnTo>
                  <a:pt x="249" y="266"/>
                </a:lnTo>
                <a:lnTo>
                  <a:pt x="249" y="266"/>
                </a:lnTo>
                <a:lnTo>
                  <a:pt x="248" y="262"/>
                </a:lnTo>
                <a:lnTo>
                  <a:pt x="248" y="262"/>
                </a:lnTo>
                <a:close/>
                <a:moveTo>
                  <a:pt x="215" y="299"/>
                </a:moveTo>
                <a:lnTo>
                  <a:pt x="215" y="299"/>
                </a:lnTo>
                <a:lnTo>
                  <a:pt x="213" y="296"/>
                </a:lnTo>
                <a:lnTo>
                  <a:pt x="213" y="296"/>
                </a:lnTo>
                <a:lnTo>
                  <a:pt x="196" y="320"/>
                </a:lnTo>
                <a:lnTo>
                  <a:pt x="196" y="320"/>
                </a:lnTo>
                <a:lnTo>
                  <a:pt x="197" y="318"/>
                </a:lnTo>
                <a:lnTo>
                  <a:pt x="197" y="318"/>
                </a:lnTo>
                <a:lnTo>
                  <a:pt x="205" y="311"/>
                </a:lnTo>
                <a:lnTo>
                  <a:pt x="205" y="311"/>
                </a:lnTo>
                <a:lnTo>
                  <a:pt x="205" y="307"/>
                </a:lnTo>
                <a:lnTo>
                  <a:pt x="205" y="307"/>
                </a:lnTo>
                <a:lnTo>
                  <a:pt x="207" y="307"/>
                </a:lnTo>
                <a:lnTo>
                  <a:pt x="207" y="306"/>
                </a:lnTo>
                <a:lnTo>
                  <a:pt x="207" y="306"/>
                </a:lnTo>
                <a:lnTo>
                  <a:pt x="208" y="306"/>
                </a:lnTo>
                <a:lnTo>
                  <a:pt x="208" y="306"/>
                </a:lnTo>
                <a:lnTo>
                  <a:pt x="215" y="299"/>
                </a:lnTo>
                <a:lnTo>
                  <a:pt x="215" y="299"/>
                </a:lnTo>
                <a:close/>
                <a:moveTo>
                  <a:pt x="191" y="356"/>
                </a:moveTo>
                <a:lnTo>
                  <a:pt x="191" y="356"/>
                </a:lnTo>
                <a:lnTo>
                  <a:pt x="188" y="353"/>
                </a:lnTo>
                <a:lnTo>
                  <a:pt x="188" y="353"/>
                </a:lnTo>
                <a:lnTo>
                  <a:pt x="181" y="361"/>
                </a:lnTo>
                <a:lnTo>
                  <a:pt x="181" y="361"/>
                </a:lnTo>
                <a:lnTo>
                  <a:pt x="183" y="363"/>
                </a:lnTo>
                <a:lnTo>
                  <a:pt x="181" y="363"/>
                </a:lnTo>
                <a:lnTo>
                  <a:pt x="180" y="364"/>
                </a:lnTo>
                <a:lnTo>
                  <a:pt x="180" y="364"/>
                </a:lnTo>
                <a:lnTo>
                  <a:pt x="180" y="366"/>
                </a:lnTo>
                <a:lnTo>
                  <a:pt x="180" y="366"/>
                </a:lnTo>
                <a:lnTo>
                  <a:pt x="180" y="366"/>
                </a:lnTo>
                <a:lnTo>
                  <a:pt x="180" y="366"/>
                </a:lnTo>
                <a:lnTo>
                  <a:pt x="191" y="356"/>
                </a:lnTo>
                <a:lnTo>
                  <a:pt x="191" y="356"/>
                </a:lnTo>
                <a:close/>
                <a:moveTo>
                  <a:pt x="109" y="404"/>
                </a:moveTo>
                <a:lnTo>
                  <a:pt x="109" y="404"/>
                </a:lnTo>
                <a:lnTo>
                  <a:pt x="115" y="405"/>
                </a:lnTo>
                <a:lnTo>
                  <a:pt x="115" y="405"/>
                </a:lnTo>
                <a:lnTo>
                  <a:pt x="117" y="399"/>
                </a:lnTo>
                <a:lnTo>
                  <a:pt x="117" y="399"/>
                </a:lnTo>
                <a:lnTo>
                  <a:pt x="109" y="400"/>
                </a:lnTo>
                <a:lnTo>
                  <a:pt x="109" y="400"/>
                </a:lnTo>
                <a:lnTo>
                  <a:pt x="109" y="404"/>
                </a:lnTo>
                <a:lnTo>
                  <a:pt x="109" y="404"/>
                </a:lnTo>
                <a:close/>
                <a:moveTo>
                  <a:pt x="207" y="257"/>
                </a:moveTo>
                <a:lnTo>
                  <a:pt x="207" y="257"/>
                </a:lnTo>
                <a:lnTo>
                  <a:pt x="207" y="257"/>
                </a:lnTo>
                <a:lnTo>
                  <a:pt x="207" y="257"/>
                </a:lnTo>
                <a:lnTo>
                  <a:pt x="205" y="271"/>
                </a:lnTo>
                <a:lnTo>
                  <a:pt x="205" y="271"/>
                </a:lnTo>
                <a:lnTo>
                  <a:pt x="205" y="273"/>
                </a:lnTo>
                <a:lnTo>
                  <a:pt x="205" y="273"/>
                </a:lnTo>
                <a:lnTo>
                  <a:pt x="208" y="277"/>
                </a:lnTo>
                <a:lnTo>
                  <a:pt x="208" y="277"/>
                </a:lnTo>
                <a:lnTo>
                  <a:pt x="208" y="279"/>
                </a:lnTo>
                <a:lnTo>
                  <a:pt x="208" y="279"/>
                </a:lnTo>
                <a:lnTo>
                  <a:pt x="207" y="257"/>
                </a:lnTo>
                <a:lnTo>
                  <a:pt x="207" y="257"/>
                </a:lnTo>
                <a:close/>
                <a:moveTo>
                  <a:pt x="268" y="181"/>
                </a:moveTo>
                <a:lnTo>
                  <a:pt x="268" y="181"/>
                </a:lnTo>
                <a:lnTo>
                  <a:pt x="268" y="181"/>
                </a:lnTo>
                <a:lnTo>
                  <a:pt x="268" y="181"/>
                </a:lnTo>
                <a:lnTo>
                  <a:pt x="270" y="164"/>
                </a:lnTo>
                <a:lnTo>
                  <a:pt x="270" y="164"/>
                </a:lnTo>
                <a:lnTo>
                  <a:pt x="268" y="164"/>
                </a:lnTo>
                <a:lnTo>
                  <a:pt x="268" y="164"/>
                </a:lnTo>
                <a:lnTo>
                  <a:pt x="267" y="164"/>
                </a:lnTo>
                <a:lnTo>
                  <a:pt x="265" y="162"/>
                </a:lnTo>
                <a:lnTo>
                  <a:pt x="265" y="162"/>
                </a:lnTo>
                <a:lnTo>
                  <a:pt x="267" y="161"/>
                </a:lnTo>
                <a:lnTo>
                  <a:pt x="267" y="161"/>
                </a:lnTo>
                <a:lnTo>
                  <a:pt x="267" y="159"/>
                </a:lnTo>
                <a:lnTo>
                  <a:pt x="267" y="159"/>
                </a:lnTo>
                <a:lnTo>
                  <a:pt x="268" y="158"/>
                </a:lnTo>
                <a:lnTo>
                  <a:pt x="267" y="156"/>
                </a:lnTo>
                <a:lnTo>
                  <a:pt x="267" y="156"/>
                </a:lnTo>
                <a:lnTo>
                  <a:pt x="267" y="158"/>
                </a:lnTo>
                <a:lnTo>
                  <a:pt x="267" y="158"/>
                </a:lnTo>
                <a:lnTo>
                  <a:pt x="265" y="164"/>
                </a:lnTo>
                <a:lnTo>
                  <a:pt x="265" y="164"/>
                </a:lnTo>
                <a:lnTo>
                  <a:pt x="265" y="164"/>
                </a:lnTo>
                <a:lnTo>
                  <a:pt x="265" y="164"/>
                </a:lnTo>
                <a:lnTo>
                  <a:pt x="267" y="169"/>
                </a:lnTo>
                <a:lnTo>
                  <a:pt x="267" y="169"/>
                </a:lnTo>
                <a:lnTo>
                  <a:pt x="268" y="180"/>
                </a:lnTo>
                <a:lnTo>
                  <a:pt x="268" y="180"/>
                </a:lnTo>
                <a:lnTo>
                  <a:pt x="268" y="181"/>
                </a:lnTo>
                <a:lnTo>
                  <a:pt x="268" y="181"/>
                </a:lnTo>
                <a:close/>
                <a:moveTo>
                  <a:pt x="60" y="161"/>
                </a:moveTo>
                <a:lnTo>
                  <a:pt x="60" y="161"/>
                </a:lnTo>
                <a:lnTo>
                  <a:pt x="63" y="161"/>
                </a:lnTo>
                <a:lnTo>
                  <a:pt x="63" y="161"/>
                </a:lnTo>
                <a:lnTo>
                  <a:pt x="66" y="159"/>
                </a:lnTo>
                <a:lnTo>
                  <a:pt x="68" y="158"/>
                </a:lnTo>
                <a:lnTo>
                  <a:pt x="68" y="158"/>
                </a:lnTo>
                <a:lnTo>
                  <a:pt x="73" y="151"/>
                </a:lnTo>
                <a:lnTo>
                  <a:pt x="73" y="151"/>
                </a:lnTo>
                <a:lnTo>
                  <a:pt x="73" y="150"/>
                </a:lnTo>
                <a:lnTo>
                  <a:pt x="73" y="150"/>
                </a:lnTo>
                <a:lnTo>
                  <a:pt x="60" y="161"/>
                </a:lnTo>
                <a:lnTo>
                  <a:pt x="60" y="161"/>
                </a:lnTo>
                <a:close/>
                <a:moveTo>
                  <a:pt x="88" y="262"/>
                </a:moveTo>
                <a:lnTo>
                  <a:pt x="88" y="262"/>
                </a:lnTo>
                <a:lnTo>
                  <a:pt x="88" y="266"/>
                </a:lnTo>
                <a:lnTo>
                  <a:pt x="88" y="266"/>
                </a:lnTo>
                <a:lnTo>
                  <a:pt x="95" y="266"/>
                </a:lnTo>
                <a:lnTo>
                  <a:pt x="95" y="266"/>
                </a:lnTo>
                <a:lnTo>
                  <a:pt x="95" y="260"/>
                </a:lnTo>
                <a:lnTo>
                  <a:pt x="95" y="260"/>
                </a:lnTo>
                <a:lnTo>
                  <a:pt x="88" y="262"/>
                </a:lnTo>
                <a:lnTo>
                  <a:pt x="88" y="262"/>
                </a:lnTo>
                <a:close/>
                <a:moveTo>
                  <a:pt x="169" y="61"/>
                </a:moveTo>
                <a:lnTo>
                  <a:pt x="169" y="61"/>
                </a:lnTo>
                <a:lnTo>
                  <a:pt x="161" y="60"/>
                </a:lnTo>
                <a:lnTo>
                  <a:pt x="155" y="58"/>
                </a:lnTo>
                <a:lnTo>
                  <a:pt x="155" y="58"/>
                </a:lnTo>
                <a:lnTo>
                  <a:pt x="151" y="61"/>
                </a:lnTo>
                <a:lnTo>
                  <a:pt x="151" y="61"/>
                </a:lnTo>
                <a:lnTo>
                  <a:pt x="153" y="61"/>
                </a:lnTo>
                <a:lnTo>
                  <a:pt x="153" y="61"/>
                </a:lnTo>
                <a:lnTo>
                  <a:pt x="167" y="61"/>
                </a:lnTo>
                <a:lnTo>
                  <a:pt x="167" y="61"/>
                </a:lnTo>
                <a:lnTo>
                  <a:pt x="169" y="61"/>
                </a:lnTo>
                <a:lnTo>
                  <a:pt x="169" y="61"/>
                </a:lnTo>
                <a:close/>
                <a:moveTo>
                  <a:pt x="79" y="306"/>
                </a:moveTo>
                <a:lnTo>
                  <a:pt x="79" y="306"/>
                </a:lnTo>
                <a:lnTo>
                  <a:pt x="79" y="306"/>
                </a:lnTo>
                <a:lnTo>
                  <a:pt x="77" y="304"/>
                </a:lnTo>
                <a:lnTo>
                  <a:pt x="77" y="304"/>
                </a:lnTo>
                <a:lnTo>
                  <a:pt x="77" y="301"/>
                </a:lnTo>
                <a:lnTo>
                  <a:pt x="77" y="301"/>
                </a:lnTo>
                <a:lnTo>
                  <a:pt x="71" y="309"/>
                </a:lnTo>
                <a:lnTo>
                  <a:pt x="71" y="309"/>
                </a:lnTo>
                <a:lnTo>
                  <a:pt x="73" y="312"/>
                </a:lnTo>
                <a:lnTo>
                  <a:pt x="73" y="312"/>
                </a:lnTo>
                <a:lnTo>
                  <a:pt x="79" y="306"/>
                </a:lnTo>
                <a:lnTo>
                  <a:pt x="79" y="306"/>
                </a:lnTo>
                <a:close/>
                <a:moveTo>
                  <a:pt x="30" y="303"/>
                </a:moveTo>
                <a:lnTo>
                  <a:pt x="30" y="303"/>
                </a:lnTo>
                <a:lnTo>
                  <a:pt x="17" y="260"/>
                </a:lnTo>
                <a:lnTo>
                  <a:pt x="17" y="260"/>
                </a:lnTo>
                <a:lnTo>
                  <a:pt x="22" y="282"/>
                </a:lnTo>
                <a:lnTo>
                  <a:pt x="30" y="303"/>
                </a:lnTo>
                <a:lnTo>
                  <a:pt x="30" y="303"/>
                </a:lnTo>
                <a:close/>
                <a:moveTo>
                  <a:pt x="216" y="268"/>
                </a:moveTo>
                <a:lnTo>
                  <a:pt x="216" y="268"/>
                </a:lnTo>
                <a:lnTo>
                  <a:pt x="215" y="246"/>
                </a:lnTo>
                <a:lnTo>
                  <a:pt x="215" y="246"/>
                </a:lnTo>
                <a:lnTo>
                  <a:pt x="215" y="247"/>
                </a:lnTo>
                <a:lnTo>
                  <a:pt x="215" y="247"/>
                </a:lnTo>
                <a:lnTo>
                  <a:pt x="213" y="257"/>
                </a:lnTo>
                <a:lnTo>
                  <a:pt x="213" y="257"/>
                </a:lnTo>
                <a:lnTo>
                  <a:pt x="213" y="262"/>
                </a:lnTo>
                <a:lnTo>
                  <a:pt x="215" y="265"/>
                </a:lnTo>
                <a:lnTo>
                  <a:pt x="215" y="265"/>
                </a:lnTo>
                <a:lnTo>
                  <a:pt x="216" y="266"/>
                </a:lnTo>
                <a:lnTo>
                  <a:pt x="216" y="266"/>
                </a:lnTo>
                <a:lnTo>
                  <a:pt x="216" y="268"/>
                </a:lnTo>
                <a:lnTo>
                  <a:pt x="216" y="268"/>
                </a:lnTo>
                <a:close/>
                <a:moveTo>
                  <a:pt x="284" y="281"/>
                </a:moveTo>
                <a:lnTo>
                  <a:pt x="284" y="281"/>
                </a:lnTo>
                <a:lnTo>
                  <a:pt x="298" y="263"/>
                </a:lnTo>
                <a:lnTo>
                  <a:pt x="298" y="263"/>
                </a:lnTo>
                <a:lnTo>
                  <a:pt x="297" y="263"/>
                </a:lnTo>
                <a:lnTo>
                  <a:pt x="297" y="263"/>
                </a:lnTo>
                <a:lnTo>
                  <a:pt x="295" y="265"/>
                </a:lnTo>
                <a:lnTo>
                  <a:pt x="295" y="265"/>
                </a:lnTo>
                <a:lnTo>
                  <a:pt x="286" y="276"/>
                </a:lnTo>
                <a:lnTo>
                  <a:pt x="286" y="276"/>
                </a:lnTo>
                <a:lnTo>
                  <a:pt x="284" y="281"/>
                </a:lnTo>
                <a:lnTo>
                  <a:pt x="284" y="281"/>
                </a:lnTo>
                <a:close/>
                <a:moveTo>
                  <a:pt x="69" y="121"/>
                </a:moveTo>
                <a:lnTo>
                  <a:pt x="69" y="121"/>
                </a:lnTo>
                <a:lnTo>
                  <a:pt x="76" y="121"/>
                </a:lnTo>
                <a:lnTo>
                  <a:pt x="76" y="121"/>
                </a:lnTo>
                <a:lnTo>
                  <a:pt x="77" y="120"/>
                </a:lnTo>
                <a:lnTo>
                  <a:pt x="77" y="120"/>
                </a:lnTo>
                <a:lnTo>
                  <a:pt x="77" y="117"/>
                </a:lnTo>
                <a:lnTo>
                  <a:pt x="77" y="117"/>
                </a:lnTo>
                <a:lnTo>
                  <a:pt x="79" y="113"/>
                </a:lnTo>
                <a:lnTo>
                  <a:pt x="79" y="113"/>
                </a:lnTo>
                <a:lnTo>
                  <a:pt x="77" y="113"/>
                </a:lnTo>
                <a:lnTo>
                  <a:pt x="77" y="113"/>
                </a:lnTo>
                <a:lnTo>
                  <a:pt x="74" y="117"/>
                </a:lnTo>
                <a:lnTo>
                  <a:pt x="74" y="117"/>
                </a:lnTo>
                <a:lnTo>
                  <a:pt x="73" y="117"/>
                </a:lnTo>
                <a:lnTo>
                  <a:pt x="73" y="117"/>
                </a:lnTo>
                <a:lnTo>
                  <a:pt x="69" y="121"/>
                </a:lnTo>
                <a:lnTo>
                  <a:pt x="69" y="121"/>
                </a:lnTo>
                <a:close/>
                <a:moveTo>
                  <a:pt x="164" y="307"/>
                </a:moveTo>
                <a:lnTo>
                  <a:pt x="164" y="307"/>
                </a:lnTo>
                <a:lnTo>
                  <a:pt x="123" y="307"/>
                </a:lnTo>
                <a:lnTo>
                  <a:pt x="123" y="307"/>
                </a:lnTo>
                <a:lnTo>
                  <a:pt x="123" y="309"/>
                </a:lnTo>
                <a:lnTo>
                  <a:pt x="125" y="309"/>
                </a:lnTo>
                <a:lnTo>
                  <a:pt x="125" y="309"/>
                </a:lnTo>
                <a:lnTo>
                  <a:pt x="147" y="309"/>
                </a:lnTo>
                <a:lnTo>
                  <a:pt x="147" y="309"/>
                </a:lnTo>
                <a:lnTo>
                  <a:pt x="164" y="307"/>
                </a:lnTo>
                <a:lnTo>
                  <a:pt x="164" y="307"/>
                </a:lnTo>
                <a:close/>
                <a:moveTo>
                  <a:pt x="191" y="258"/>
                </a:moveTo>
                <a:lnTo>
                  <a:pt x="191" y="258"/>
                </a:lnTo>
                <a:lnTo>
                  <a:pt x="192" y="258"/>
                </a:lnTo>
                <a:lnTo>
                  <a:pt x="192" y="258"/>
                </a:lnTo>
                <a:lnTo>
                  <a:pt x="192" y="236"/>
                </a:lnTo>
                <a:lnTo>
                  <a:pt x="192" y="236"/>
                </a:lnTo>
                <a:lnTo>
                  <a:pt x="191" y="236"/>
                </a:lnTo>
                <a:lnTo>
                  <a:pt x="191" y="236"/>
                </a:lnTo>
                <a:lnTo>
                  <a:pt x="189" y="236"/>
                </a:lnTo>
                <a:lnTo>
                  <a:pt x="189" y="236"/>
                </a:lnTo>
                <a:lnTo>
                  <a:pt x="191" y="258"/>
                </a:lnTo>
                <a:lnTo>
                  <a:pt x="191" y="258"/>
                </a:lnTo>
                <a:close/>
                <a:moveTo>
                  <a:pt x="150" y="375"/>
                </a:moveTo>
                <a:lnTo>
                  <a:pt x="150" y="375"/>
                </a:lnTo>
                <a:lnTo>
                  <a:pt x="156" y="372"/>
                </a:lnTo>
                <a:lnTo>
                  <a:pt x="162" y="367"/>
                </a:lnTo>
                <a:lnTo>
                  <a:pt x="162" y="367"/>
                </a:lnTo>
                <a:lnTo>
                  <a:pt x="156" y="367"/>
                </a:lnTo>
                <a:lnTo>
                  <a:pt x="156" y="367"/>
                </a:lnTo>
                <a:lnTo>
                  <a:pt x="155" y="367"/>
                </a:lnTo>
                <a:lnTo>
                  <a:pt x="155" y="367"/>
                </a:lnTo>
                <a:lnTo>
                  <a:pt x="150" y="374"/>
                </a:lnTo>
                <a:lnTo>
                  <a:pt x="150" y="374"/>
                </a:lnTo>
                <a:lnTo>
                  <a:pt x="150" y="375"/>
                </a:lnTo>
                <a:lnTo>
                  <a:pt x="150" y="375"/>
                </a:lnTo>
                <a:close/>
                <a:moveTo>
                  <a:pt x="80" y="233"/>
                </a:moveTo>
                <a:lnTo>
                  <a:pt x="80" y="233"/>
                </a:lnTo>
                <a:lnTo>
                  <a:pt x="80" y="233"/>
                </a:lnTo>
                <a:lnTo>
                  <a:pt x="80" y="233"/>
                </a:lnTo>
                <a:lnTo>
                  <a:pt x="76" y="233"/>
                </a:lnTo>
                <a:lnTo>
                  <a:pt x="76" y="233"/>
                </a:lnTo>
                <a:lnTo>
                  <a:pt x="62" y="233"/>
                </a:lnTo>
                <a:lnTo>
                  <a:pt x="62" y="233"/>
                </a:lnTo>
                <a:lnTo>
                  <a:pt x="57" y="233"/>
                </a:lnTo>
                <a:lnTo>
                  <a:pt x="57" y="233"/>
                </a:lnTo>
                <a:lnTo>
                  <a:pt x="55" y="232"/>
                </a:lnTo>
                <a:lnTo>
                  <a:pt x="55" y="232"/>
                </a:lnTo>
                <a:lnTo>
                  <a:pt x="55" y="232"/>
                </a:lnTo>
                <a:lnTo>
                  <a:pt x="55" y="232"/>
                </a:lnTo>
                <a:lnTo>
                  <a:pt x="55" y="235"/>
                </a:lnTo>
                <a:lnTo>
                  <a:pt x="58" y="235"/>
                </a:lnTo>
                <a:lnTo>
                  <a:pt x="58" y="235"/>
                </a:lnTo>
                <a:lnTo>
                  <a:pt x="60" y="235"/>
                </a:lnTo>
                <a:lnTo>
                  <a:pt x="60" y="235"/>
                </a:lnTo>
                <a:lnTo>
                  <a:pt x="62" y="235"/>
                </a:lnTo>
                <a:lnTo>
                  <a:pt x="62" y="235"/>
                </a:lnTo>
                <a:lnTo>
                  <a:pt x="74" y="235"/>
                </a:lnTo>
                <a:lnTo>
                  <a:pt x="74" y="235"/>
                </a:lnTo>
                <a:lnTo>
                  <a:pt x="80" y="233"/>
                </a:lnTo>
                <a:lnTo>
                  <a:pt x="80" y="233"/>
                </a:lnTo>
                <a:close/>
                <a:moveTo>
                  <a:pt x="104" y="311"/>
                </a:moveTo>
                <a:lnTo>
                  <a:pt x="104" y="311"/>
                </a:lnTo>
                <a:lnTo>
                  <a:pt x="101" y="314"/>
                </a:lnTo>
                <a:lnTo>
                  <a:pt x="103" y="315"/>
                </a:lnTo>
                <a:lnTo>
                  <a:pt x="103" y="315"/>
                </a:lnTo>
                <a:lnTo>
                  <a:pt x="103" y="317"/>
                </a:lnTo>
                <a:lnTo>
                  <a:pt x="103" y="317"/>
                </a:lnTo>
                <a:lnTo>
                  <a:pt x="103" y="320"/>
                </a:lnTo>
                <a:lnTo>
                  <a:pt x="103" y="320"/>
                </a:lnTo>
                <a:lnTo>
                  <a:pt x="109" y="320"/>
                </a:lnTo>
                <a:lnTo>
                  <a:pt x="109" y="320"/>
                </a:lnTo>
                <a:lnTo>
                  <a:pt x="104" y="311"/>
                </a:lnTo>
                <a:lnTo>
                  <a:pt x="104" y="311"/>
                </a:lnTo>
                <a:close/>
                <a:moveTo>
                  <a:pt x="213" y="134"/>
                </a:moveTo>
                <a:lnTo>
                  <a:pt x="213" y="134"/>
                </a:lnTo>
                <a:lnTo>
                  <a:pt x="215" y="134"/>
                </a:lnTo>
                <a:lnTo>
                  <a:pt x="215" y="134"/>
                </a:lnTo>
                <a:lnTo>
                  <a:pt x="221" y="126"/>
                </a:lnTo>
                <a:lnTo>
                  <a:pt x="221" y="126"/>
                </a:lnTo>
                <a:lnTo>
                  <a:pt x="213" y="124"/>
                </a:lnTo>
                <a:lnTo>
                  <a:pt x="213" y="124"/>
                </a:lnTo>
                <a:lnTo>
                  <a:pt x="213" y="134"/>
                </a:lnTo>
                <a:lnTo>
                  <a:pt x="213" y="134"/>
                </a:lnTo>
                <a:close/>
                <a:moveTo>
                  <a:pt x="110" y="276"/>
                </a:moveTo>
                <a:lnTo>
                  <a:pt x="110" y="276"/>
                </a:lnTo>
                <a:lnTo>
                  <a:pt x="110" y="276"/>
                </a:lnTo>
                <a:lnTo>
                  <a:pt x="110" y="276"/>
                </a:lnTo>
                <a:lnTo>
                  <a:pt x="110" y="296"/>
                </a:lnTo>
                <a:lnTo>
                  <a:pt x="110" y="296"/>
                </a:lnTo>
                <a:lnTo>
                  <a:pt x="110" y="298"/>
                </a:lnTo>
                <a:lnTo>
                  <a:pt x="110" y="298"/>
                </a:lnTo>
                <a:lnTo>
                  <a:pt x="112" y="299"/>
                </a:lnTo>
                <a:lnTo>
                  <a:pt x="112" y="299"/>
                </a:lnTo>
                <a:lnTo>
                  <a:pt x="114" y="299"/>
                </a:lnTo>
                <a:lnTo>
                  <a:pt x="114" y="299"/>
                </a:lnTo>
                <a:lnTo>
                  <a:pt x="110" y="276"/>
                </a:lnTo>
                <a:lnTo>
                  <a:pt x="110" y="276"/>
                </a:lnTo>
                <a:close/>
                <a:moveTo>
                  <a:pt x="62" y="76"/>
                </a:moveTo>
                <a:lnTo>
                  <a:pt x="62" y="76"/>
                </a:lnTo>
                <a:lnTo>
                  <a:pt x="62" y="76"/>
                </a:lnTo>
                <a:lnTo>
                  <a:pt x="62" y="76"/>
                </a:lnTo>
                <a:lnTo>
                  <a:pt x="50" y="83"/>
                </a:lnTo>
                <a:lnTo>
                  <a:pt x="43" y="96"/>
                </a:lnTo>
                <a:lnTo>
                  <a:pt x="43" y="96"/>
                </a:lnTo>
                <a:lnTo>
                  <a:pt x="44" y="94"/>
                </a:lnTo>
                <a:lnTo>
                  <a:pt x="44" y="94"/>
                </a:lnTo>
                <a:lnTo>
                  <a:pt x="60" y="76"/>
                </a:lnTo>
                <a:lnTo>
                  <a:pt x="60" y="76"/>
                </a:lnTo>
                <a:lnTo>
                  <a:pt x="62" y="76"/>
                </a:lnTo>
                <a:lnTo>
                  <a:pt x="62" y="76"/>
                </a:lnTo>
                <a:close/>
                <a:moveTo>
                  <a:pt x="164" y="380"/>
                </a:moveTo>
                <a:lnTo>
                  <a:pt x="164" y="380"/>
                </a:lnTo>
                <a:lnTo>
                  <a:pt x="155" y="389"/>
                </a:lnTo>
                <a:lnTo>
                  <a:pt x="145" y="400"/>
                </a:lnTo>
                <a:lnTo>
                  <a:pt x="145" y="400"/>
                </a:lnTo>
                <a:lnTo>
                  <a:pt x="164" y="382"/>
                </a:lnTo>
                <a:lnTo>
                  <a:pt x="164" y="382"/>
                </a:lnTo>
                <a:lnTo>
                  <a:pt x="164" y="380"/>
                </a:lnTo>
                <a:lnTo>
                  <a:pt x="164" y="380"/>
                </a:lnTo>
                <a:close/>
                <a:moveTo>
                  <a:pt x="257" y="93"/>
                </a:moveTo>
                <a:lnTo>
                  <a:pt x="257" y="93"/>
                </a:lnTo>
                <a:lnTo>
                  <a:pt x="259" y="93"/>
                </a:lnTo>
                <a:lnTo>
                  <a:pt x="259" y="93"/>
                </a:lnTo>
                <a:lnTo>
                  <a:pt x="265" y="87"/>
                </a:lnTo>
                <a:lnTo>
                  <a:pt x="265" y="87"/>
                </a:lnTo>
                <a:lnTo>
                  <a:pt x="259" y="85"/>
                </a:lnTo>
                <a:lnTo>
                  <a:pt x="259" y="85"/>
                </a:lnTo>
                <a:lnTo>
                  <a:pt x="259" y="88"/>
                </a:lnTo>
                <a:lnTo>
                  <a:pt x="257" y="93"/>
                </a:lnTo>
                <a:lnTo>
                  <a:pt x="257" y="93"/>
                </a:lnTo>
                <a:close/>
                <a:moveTo>
                  <a:pt x="49" y="221"/>
                </a:moveTo>
                <a:lnTo>
                  <a:pt x="49" y="221"/>
                </a:lnTo>
                <a:lnTo>
                  <a:pt x="46" y="189"/>
                </a:lnTo>
                <a:lnTo>
                  <a:pt x="46" y="189"/>
                </a:lnTo>
                <a:lnTo>
                  <a:pt x="46" y="213"/>
                </a:lnTo>
                <a:lnTo>
                  <a:pt x="46" y="213"/>
                </a:lnTo>
                <a:lnTo>
                  <a:pt x="46" y="214"/>
                </a:lnTo>
                <a:lnTo>
                  <a:pt x="46" y="214"/>
                </a:lnTo>
                <a:lnTo>
                  <a:pt x="47" y="221"/>
                </a:lnTo>
                <a:lnTo>
                  <a:pt x="47" y="221"/>
                </a:lnTo>
                <a:lnTo>
                  <a:pt x="49" y="221"/>
                </a:lnTo>
                <a:lnTo>
                  <a:pt x="49" y="221"/>
                </a:lnTo>
                <a:close/>
                <a:moveTo>
                  <a:pt x="207" y="129"/>
                </a:moveTo>
                <a:lnTo>
                  <a:pt x="207" y="129"/>
                </a:lnTo>
                <a:lnTo>
                  <a:pt x="202" y="131"/>
                </a:lnTo>
                <a:lnTo>
                  <a:pt x="202" y="131"/>
                </a:lnTo>
                <a:lnTo>
                  <a:pt x="202" y="140"/>
                </a:lnTo>
                <a:lnTo>
                  <a:pt x="202" y="140"/>
                </a:lnTo>
                <a:lnTo>
                  <a:pt x="205" y="140"/>
                </a:lnTo>
                <a:lnTo>
                  <a:pt x="205" y="140"/>
                </a:lnTo>
                <a:lnTo>
                  <a:pt x="207" y="129"/>
                </a:lnTo>
                <a:lnTo>
                  <a:pt x="207" y="129"/>
                </a:lnTo>
                <a:close/>
                <a:moveTo>
                  <a:pt x="82" y="151"/>
                </a:moveTo>
                <a:lnTo>
                  <a:pt x="82" y="151"/>
                </a:lnTo>
                <a:lnTo>
                  <a:pt x="76" y="151"/>
                </a:lnTo>
                <a:lnTo>
                  <a:pt x="76" y="151"/>
                </a:lnTo>
                <a:lnTo>
                  <a:pt x="74" y="153"/>
                </a:lnTo>
                <a:lnTo>
                  <a:pt x="74" y="153"/>
                </a:lnTo>
                <a:lnTo>
                  <a:pt x="73" y="156"/>
                </a:lnTo>
                <a:lnTo>
                  <a:pt x="73" y="156"/>
                </a:lnTo>
                <a:lnTo>
                  <a:pt x="71" y="159"/>
                </a:lnTo>
                <a:lnTo>
                  <a:pt x="71" y="159"/>
                </a:lnTo>
                <a:lnTo>
                  <a:pt x="73" y="159"/>
                </a:lnTo>
                <a:lnTo>
                  <a:pt x="73" y="159"/>
                </a:lnTo>
                <a:lnTo>
                  <a:pt x="82" y="153"/>
                </a:lnTo>
                <a:lnTo>
                  <a:pt x="82" y="153"/>
                </a:lnTo>
                <a:lnTo>
                  <a:pt x="82" y="151"/>
                </a:lnTo>
                <a:lnTo>
                  <a:pt x="82" y="151"/>
                </a:lnTo>
                <a:close/>
                <a:moveTo>
                  <a:pt x="104" y="68"/>
                </a:moveTo>
                <a:lnTo>
                  <a:pt x="104" y="68"/>
                </a:lnTo>
                <a:lnTo>
                  <a:pt x="117" y="60"/>
                </a:lnTo>
                <a:lnTo>
                  <a:pt x="117" y="60"/>
                </a:lnTo>
                <a:lnTo>
                  <a:pt x="117" y="60"/>
                </a:lnTo>
                <a:lnTo>
                  <a:pt x="117" y="60"/>
                </a:lnTo>
                <a:lnTo>
                  <a:pt x="110" y="60"/>
                </a:lnTo>
                <a:lnTo>
                  <a:pt x="110" y="60"/>
                </a:lnTo>
                <a:lnTo>
                  <a:pt x="109" y="60"/>
                </a:lnTo>
                <a:lnTo>
                  <a:pt x="109" y="60"/>
                </a:lnTo>
                <a:lnTo>
                  <a:pt x="104" y="66"/>
                </a:lnTo>
                <a:lnTo>
                  <a:pt x="104" y="66"/>
                </a:lnTo>
                <a:lnTo>
                  <a:pt x="104" y="68"/>
                </a:lnTo>
                <a:lnTo>
                  <a:pt x="104" y="68"/>
                </a:lnTo>
                <a:close/>
                <a:moveTo>
                  <a:pt x="147" y="322"/>
                </a:moveTo>
                <a:lnTo>
                  <a:pt x="147" y="322"/>
                </a:lnTo>
                <a:lnTo>
                  <a:pt x="145" y="322"/>
                </a:lnTo>
                <a:lnTo>
                  <a:pt x="145" y="322"/>
                </a:lnTo>
                <a:lnTo>
                  <a:pt x="136" y="325"/>
                </a:lnTo>
                <a:lnTo>
                  <a:pt x="136" y="325"/>
                </a:lnTo>
                <a:lnTo>
                  <a:pt x="134" y="325"/>
                </a:lnTo>
                <a:lnTo>
                  <a:pt x="134" y="326"/>
                </a:lnTo>
                <a:lnTo>
                  <a:pt x="134" y="326"/>
                </a:lnTo>
                <a:lnTo>
                  <a:pt x="139" y="326"/>
                </a:lnTo>
                <a:lnTo>
                  <a:pt x="139" y="326"/>
                </a:lnTo>
                <a:lnTo>
                  <a:pt x="142" y="326"/>
                </a:lnTo>
                <a:lnTo>
                  <a:pt x="142" y="326"/>
                </a:lnTo>
                <a:lnTo>
                  <a:pt x="145" y="323"/>
                </a:lnTo>
                <a:lnTo>
                  <a:pt x="145" y="323"/>
                </a:lnTo>
                <a:lnTo>
                  <a:pt x="147" y="322"/>
                </a:lnTo>
                <a:lnTo>
                  <a:pt x="147" y="322"/>
                </a:lnTo>
                <a:close/>
                <a:moveTo>
                  <a:pt x="99" y="415"/>
                </a:moveTo>
                <a:lnTo>
                  <a:pt x="99" y="415"/>
                </a:lnTo>
                <a:lnTo>
                  <a:pt x="101" y="415"/>
                </a:lnTo>
                <a:lnTo>
                  <a:pt x="101" y="415"/>
                </a:lnTo>
                <a:lnTo>
                  <a:pt x="93" y="396"/>
                </a:lnTo>
                <a:lnTo>
                  <a:pt x="93" y="396"/>
                </a:lnTo>
                <a:lnTo>
                  <a:pt x="93" y="397"/>
                </a:lnTo>
                <a:lnTo>
                  <a:pt x="92" y="397"/>
                </a:lnTo>
                <a:lnTo>
                  <a:pt x="92" y="397"/>
                </a:lnTo>
                <a:lnTo>
                  <a:pt x="99" y="415"/>
                </a:lnTo>
                <a:lnTo>
                  <a:pt x="99" y="415"/>
                </a:lnTo>
                <a:close/>
                <a:moveTo>
                  <a:pt x="251" y="31"/>
                </a:moveTo>
                <a:lnTo>
                  <a:pt x="251" y="31"/>
                </a:lnTo>
                <a:lnTo>
                  <a:pt x="251" y="31"/>
                </a:lnTo>
                <a:lnTo>
                  <a:pt x="251" y="31"/>
                </a:lnTo>
                <a:lnTo>
                  <a:pt x="251" y="31"/>
                </a:lnTo>
                <a:lnTo>
                  <a:pt x="251" y="31"/>
                </a:lnTo>
                <a:lnTo>
                  <a:pt x="262" y="23"/>
                </a:lnTo>
                <a:lnTo>
                  <a:pt x="262" y="23"/>
                </a:lnTo>
                <a:lnTo>
                  <a:pt x="271" y="17"/>
                </a:lnTo>
                <a:lnTo>
                  <a:pt x="271" y="17"/>
                </a:lnTo>
                <a:lnTo>
                  <a:pt x="284" y="9"/>
                </a:lnTo>
                <a:lnTo>
                  <a:pt x="284" y="9"/>
                </a:lnTo>
                <a:lnTo>
                  <a:pt x="286" y="9"/>
                </a:lnTo>
                <a:lnTo>
                  <a:pt x="286" y="9"/>
                </a:lnTo>
                <a:lnTo>
                  <a:pt x="286" y="9"/>
                </a:lnTo>
                <a:lnTo>
                  <a:pt x="286" y="9"/>
                </a:lnTo>
                <a:lnTo>
                  <a:pt x="284" y="9"/>
                </a:lnTo>
                <a:lnTo>
                  <a:pt x="284" y="9"/>
                </a:lnTo>
                <a:lnTo>
                  <a:pt x="271" y="16"/>
                </a:lnTo>
                <a:lnTo>
                  <a:pt x="271" y="16"/>
                </a:lnTo>
                <a:lnTo>
                  <a:pt x="260" y="22"/>
                </a:lnTo>
                <a:lnTo>
                  <a:pt x="252" y="30"/>
                </a:lnTo>
                <a:lnTo>
                  <a:pt x="252" y="30"/>
                </a:lnTo>
                <a:lnTo>
                  <a:pt x="251" y="31"/>
                </a:lnTo>
                <a:lnTo>
                  <a:pt x="251" y="31"/>
                </a:lnTo>
                <a:close/>
                <a:moveTo>
                  <a:pt x="85" y="93"/>
                </a:moveTo>
                <a:lnTo>
                  <a:pt x="85" y="93"/>
                </a:lnTo>
                <a:lnTo>
                  <a:pt x="88" y="90"/>
                </a:lnTo>
                <a:lnTo>
                  <a:pt x="88" y="90"/>
                </a:lnTo>
                <a:lnTo>
                  <a:pt x="85" y="77"/>
                </a:lnTo>
                <a:lnTo>
                  <a:pt x="85" y="77"/>
                </a:lnTo>
                <a:lnTo>
                  <a:pt x="85" y="77"/>
                </a:lnTo>
                <a:lnTo>
                  <a:pt x="85" y="77"/>
                </a:lnTo>
                <a:lnTo>
                  <a:pt x="85" y="93"/>
                </a:lnTo>
                <a:lnTo>
                  <a:pt x="85" y="93"/>
                </a:lnTo>
                <a:close/>
                <a:moveTo>
                  <a:pt x="125" y="60"/>
                </a:moveTo>
                <a:lnTo>
                  <a:pt x="125" y="60"/>
                </a:lnTo>
                <a:lnTo>
                  <a:pt x="125" y="58"/>
                </a:lnTo>
                <a:lnTo>
                  <a:pt x="125" y="58"/>
                </a:lnTo>
                <a:lnTo>
                  <a:pt x="114" y="64"/>
                </a:lnTo>
                <a:lnTo>
                  <a:pt x="114" y="64"/>
                </a:lnTo>
                <a:lnTo>
                  <a:pt x="115" y="68"/>
                </a:lnTo>
                <a:lnTo>
                  <a:pt x="115" y="68"/>
                </a:lnTo>
                <a:lnTo>
                  <a:pt x="117" y="66"/>
                </a:lnTo>
                <a:lnTo>
                  <a:pt x="117" y="66"/>
                </a:lnTo>
                <a:lnTo>
                  <a:pt x="118" y="66"/>
                </a:lnTo>
                <a:lnTo>
                  <a:pt x="118" y="66"/>
                </a:lnTo>
                <a:lnTo>
                  <a:pt x="125" y="60"/>
                </a:lnTo>
                <a:lnTo>
                  <a:pt x="125" y="60"/>
                </a:lnTo>
                <a:close/>
                <a:moveTo>
                  <a:pt x="235" y="96"/>
                </a:moveTo>
                <a:lnTo>
                  <a:pt x="235" y="96"/>
                </a:lnTo>
                <a:lnTo>
                  <a:pt x="237" y="91"/>
                </a:lnTo>
                <a:lnTo>
                  <a:pt x="237" y="91"/>
                </a:lnTo>
                <a:lnTo>
                  <a:pt x="230" y="90"/>
                </a:lnTo>
                <a:lnTo>
                  <a:pt x="230" y="90"/>
                </a:lnTo>
                <a:lnTo>
                  <a:pt x="229" y="94"/>
                </a:lnTo>
                <a:lnTo>
                  <a:pt x="229" y="94"/>
                </a:lnTo>
                <a:lnTo>
                  <a:pt x="235" y="96"/>
                </a:lnTo>
                <a:lnTo>
                  <a:pt x="235" y="96"/>
                </a:lnTo>
                <a:close/>
                <a:moveTo>
                  <a:pt x="211" y="140"/>
                </a:moveTo>
                <a:lnTo>
                  <a:pt x="211" y="140"/>
                </a:lnTo>
                <a:lnTo>
                  <a:pt x="211" y="126"/>
                </a:lnTo>
                <a:lnTo>
                  <a:pt x="211" y="126"/>
                </a:lnTo>
                <a:lnTo>
                  <a:pt x="210" y="128"/>
                </a:lnTo>
                <a:lnTo>
                  <a:pt x="210" y="128"/>
                </a:lnTo>
                <a:lnTo>
                  <a:pt x="208" y="137"/>
                </a:lnTo>
                <a:lnTo>
                  <a:pt x="208" y="137"/>
                </a:lnTo>
                <a:lnTo>
                  <a:pt x="208" y="140"/>
                </a:lnTo>
                <a:lnTo>
                  <a:pt x="208" y="140"/>
                </a:lnTo>
                <a:lnTo>
                  <a:pt x="211" y="140"/>
                </a:lnTo>
                <a:lnTo>
                  <a:pt x="211" y="140"/>
                </a:lnTo>
                <a:close/>
                <a:moveTo>
                  <a:pt x="178" y="359"/>
                </a:moveTo>
                <a:lnTo>
                  <a:pt x="178" y="359"/>
                </a:lnTo>
                <a:lnTo>
                  <a:pt x="186" y="352"/>
                </a:lnTo>
                <a:lnTo>
                  <a:pt x="186" y="352"/>
                </a:lnTo>
                <a:lnTo>
                  <a:pt x="186" y="350"/>
                </a:lnTo>
                <a:lnTo>
                  <a:pt x="186" y="350"/>
                </a:lnTo>
                <a:lnTo>
                  <a:pt x="178" y="356"/>
                </a:lnTo>
                <a:lnTo>
                  <a:pt x="178" y="356"/>
                </a:lnTo>
                <a:lnTo>
                  <a:pt x="178" y="356"/>
                </a:lnTo>
                <a:lnTo>
                  <a:pt x="178" y="356"/>
                </a:lnTo>
                <a:lnTo>
                  <a:pt x="178" y="359"/>
                </a:lnTo>
                <a:lnTo>
                  <a:pt x="178" y="359"/>
                </a:lnTo>
                <a:close/>
                <a:moveTo>
                  <a:pt x="98" y="397"/>
                </a:moveTo>
                <a:lnTo>
                  <a:pt x="98" y="397"/>
                </a:lnTo>
                <a:lnTo>
                  <a:pt x="98" y="397"/>
                </a:lnTo>
                <a:lnTo>
                  <a:pt x="98" y="397"/>
                </a:lnTo>
                <a:lnTo>
                  <a:pt x="95" y="386"/>
                </a:lnTo>
                <a:lnTo>
                  <a:pt x="95" y="386"/>
                </a:lnTo>
                <a:lnTo>
                  <a:pt x="95" y="385"/>
                </a:lnTo>
                <a:lnTo>
                  <a:pt x="95" y="385"/>
                </a:lnTo>
                <a:lnTo>
                  <a:pt x="95" y="382"/>
                </a:lnTo>
                <a:lnTo>
                  <a:pt x="95" y="382"/>
                </a:lnTo>
                <a:lnTo>
                  <a:pt x="92" y="383"/>
                </a:lnTo>
                <a:lnTo>
                  <a:pt x="92" y="383"/>
                </a:lnTo>
                <a:lnTo>
                  <a:pt x="98" y="397"/>
                </a:lnTo>
                <a:lnTo>
                  <a:pt x="98" y="397"/>
                </a:lnTo>
                <a:close/>
                <a:moveTo>
                  <a:pt x="207" y="162"/>
                </a:moveTo>
                <a:lnTo>
                  <a:pt x="207" y="162"/>
                </a:lnTo>
                <a:lnTo>
                  <a:pt x="205" y="162"/>
                </a:lnTo>
                <a:lnTo>
                  <a:pt x="205" y="162"/>
                </a:lnTo>
                <a:lnTo>
                  <a:pt x="197" y="161"/>
                </a:lnTo>
                <a:lnTo>
                  <a:pt x="197" y="161"/>
                </a:lnTo>
                <a:lnTo>
                  <a:pt x="196" y="161"/>
                </a:lnTo>
                <a:lnTo>
                  <a:pt x="196" y="161"/>
                </a:lnTo>
                <a:lnTo>
                  <a:pt x="186" y="162"/>
                </a:lnTo>
                <a:lnTo>
                  <a:pt x="186" y="162"/>
                </a:lnTo>
                <a:lnTo>
                  <a:pt x="185" y="162"/>
                </a:lnTo>
                <a:lnTo>
                  <a:pt x="185" y="162"/>
                </a:lnTo>
                <a:lnTo>
                  <a:pt x="207" y="162"/>
                </a:lnTo>
                <a:lnTo>
                  <a:pt x="207" y="162"/>
                </a:lnTo>
                <a:close/>
                <a:moveTo>
                  <a:pt x="85" y="315"/>
                </a:moveTo>
                <a:lnTo>
                  <a:pt x="85" y="315"/>
                </a:lnTo>
                <a:lnTo>
                  <a:pt x="79" y="322"/>
                </a:lnTo>
                <a:lnTo>
                  <a:pt x="79" y="322"/>
                </a:lnTo>
                <a:lnTo>
                  <a:pt x="80" y="323"/>
                </a:lnTo>
                <a:lnTo>
                  <a:pt x="80" y="323"/>
                </a:lnTo>
                <a:lnTo>
                  <a:pt x="85" y="320"/>
                </a:lnTo>
                <a:lnTo>
                  <a:pt x="85" y="320"/>
                </a:lnTo>
                <a:lnTo>
                  <a:pt x="85" y="315"/>
                </a:lnTo>
                <a:lnTo>
                  <a:pt x="85" y="315"/>
                </a:lnTo>
                <a:close/>
                <a:moveTo>
                  <a:pt x="85" y="254"/>
                </a:moveTo>
                <a:lnTo>
                  <a:pt x="85" y="254"/>
                </a:lnTo>
                <a:lnTo>
                  <a:pt x="95" y="254"/>
                </a:lnTo>
                <a:lnTo>
                  <a:pt x="95" y="254"/>
                </a:lnTo>
                <a:lnTo>
                  <a:pt x="95" y="249"/>
                </a:lnTo>
                <a:lnTo>
                  <a:pt x="95" y="249"/>
                </a:lnTo>
                <a:lnTo>
                  <a:pt x="85" y="252"/>
                </a:lnTo>
                <a:lnTo>
                  <a:pt x="85" y="252"/>
                </a:lnTo>
                <a:lnTo>
                  <a:pt x="85" y="254"/>
                </a:lnTo>
                <a:lnTo>
                  <a:pt x="85" y="254"/>
                </a:lnTo>
                <a:close/>
                <a:moveTo>
                  <a:pt x="290" y="11"/>
                </a:moveTo>
                <a:lnTo>
                  <a:pt x="290" y="11"/>
                </a:lnTo>
                <a:lnTo>
                  <a:pt x="298" y="9"/>
                </a:lnTo>
                <a:lnTo>
                  <a:pt x="298" y="9"/>
                </a:lnTo>
                <a:lnTo>
                  <a:pt x="308" y="9"/>
                </a:lnTo>
                <a:lnTo>
                  <a:pt x="308" y="9"/>
                </a:lnTo>
                <a:lnTo>
                  <a:pt x="308" y="8"/>
                </a:lnTo>
                <a:lnTo>
                  <a:pt x="308" y="8"/>
                </a:lnTo>
                <a:lnTo>
                  <a:pt x="304" y="8"/>
                </a:lnTo>
                <a:lnTo>
                  <a:pt x="303" y="6"/>
                </a:lnTo>
                <a:lnTo>
                  <a:pt x="303" y="6"/>
                </a:lnTo>
                <a:lnTo>
                  <a:pt x="301" y="6"/>
                </a:lnTo>
                <a:lnTo>
                  <a:pt x="301" y="6"/>
                </a:lnTo>
                <a:lnTo>
                  <a:pt x="290" y="11"/>
                </a:lnTo>
                <a:lnTo>
                  <a:pt x="290" y="11"/>
                </a:lnTo>
                <a:lnTo>
                  <a:pt x="290" y="11"/>
                </a:lnTo>
                <a:lnTo>
                  <a:pt x="290" y="11"/>
                </a:lnTo>
                <a:close/>
                <a:moveTo>
                  <a:pt x="93" y="292"/>
                </a:moveTo>
                <a:lnTo>
                  <a:pt x="93" y="292"/>
                </a:lnTo>
                <a:lnTo>
                  <a:pt x="95" y="277"/>
                </a:lnTo>
                <a:lnTo>
                  <a:pt x="95" y="277"/>
                </a:lnTo>
                <a:lnTo>
                  <a:pt x="92" y="279"/>
                </a:lnTo>
                <a:lnTo>
                  <a:pt x="92" y="279"/>
                </a:lnTo>
                <a:lnTo>
                  <a:pt x="93" y="292"/>
                </a:lnTo>
                <a:lnTo>
                  <a:pt x="93" y="292"/>
                </a:lnTo>
                <a:close/>
                <a:moveTo>
                  <a:pt x="32" y="241"/>
                </a:moveTo>
                <a:lnTo>
                  <a:pt x="32" y="241"/>
                </a:lnTo>
                <a:lnTo>
                  <a:pt x="33" y="251"/>
                </a:lnTo>
                <a:lnTo>
                  <a:pt x="38" y="260"/>
                </a:lnTo>
                <a:lnTo>
                  <a:pt x="38" y="260"/>
                </a:lnTo>
                <a:lnTo>
                  <a:pt x="38" y="258"/>
                </a:lnTo>
                <a:lnTo>
                  <a:pt x="38" y="258"/>
                </a:lnTo>
                <a:lnTo>
                  <a:pt x="38" y="255"/>
                </a:lnTo>
                <a:lnTo>
                  <a:pt x="38" y="255"/>
                </a:lnTo>
                <a:lnTo>
                  <a:pt x="33" y="243"/>
                </a:lnTo>
                <a:lnTo>
                  <a:pt x="33" y="243"/>
                </a:lnTo>
                <a:lnTo>
                  <a:pt x="32" y="241"/>
                </a:lnTo>
                <a:lnTo>
                  <a:pt x="32" y="241"/>
                </a:lnTo>
                <a:close/>
                <a:moveTo>
                  <a:pt x="274" y="243"/>
                </a:moveTo>
                <a:lnTo>
                  <a:pt x="274" y="243"/>
                </a:lnTo>
                <a:lnTo>
                  <a:pt x="273" y="246"/>
                </a:lnTo>
                <a:lnTo>
                  <a:pt x="273" y="246"/>
                </a:lnTo>
                <a:lnTo>
                  <a:pt x="273" y="254"/>
                </a:lnTo>
                <a:lnTo>
                  <a:pt x="273" y="254"/>
                </a:lnTo>
                <a:lnTo>
                  <a:pt x="274" y="254"/>
                </a:lnTo>
                <a:lnTo>
                  <a:pt x="274" y="254"/>
                </a:lnTo>
                <a:lnTo>
                  <a:pt x="274" y="254"/>
                </a:lnTo>
                <a:lnTo>
                  <a:pt x="274" y="254"/>
                </a:lnTo>
                <a:lnTo>
                  <a:pt x="276" y="251"/>
                </a:lnTo>
                <a:lnTo>
                  <a:pt x="276" y="251"/>
                </a:lnTo>
                <a:lnTo>
                  <a:pt x="276" y="249"/>
                </a:lnTo>
                <a:lnTo>
                  <a:pt x="276" y="247"/>
                </a:lnTo>
                <a:lnTo>
                  <a:pt x="276" y="247"/>
                </a:lnTo>
                <a:lnTo>
                  <a:pt x="274" y="243"/>
                </a:lnTo>
                <a:lnTo>
                  <a:pt x="274" y="243"/>
                </a:lnTo>
                <a:close/>
                <a:moveTo>
                  <a:pt x="204" y="98"/>
                </a:moveTo>
                <a:lnTo>
                  <a:pt x="204" y="98"/>
                </a:lnTo>
                <a:lnTo>
                  <a:pt x="200" y="107"/>
                </a:lnTo>
                <a:lnTo>
                  <a:pt x="200" y="107"/>
                </a:lnTo>
                <a:lnTo>
                  <a:pt x="207" y="101"/>
                </a:lnTo>
                <a:lnTo>
                  <a:pt x="207" y="101"/>
                </a:lnTo>
                <a:lnTo>
                  <a:pt x="204" y="98"/>
                </a:lnTo>
                <a:lnTo>
                  <a:pt x="204" y="98"/>
                </a:lnTo>
                <a:close/>
                <a:moveTo>
                  <a:pt x="95" y="270"/>
                </a:moveTo>
                <a:lnTo>
                  <a:pt x="95" y="270"/>
                </a:lnTo>
                <a:lnTo>
                  <a:pt x="88" y="270"/>
                </a:lnTo>
                <a:lnTo>
                  <a:pt x="88" y="270"/>
                </a:lnTo>
                <a:lnTo>
                  <a:pt x="90" y="276"/>
                </a:lnTo>
                <a:lnTo>
                  <a:pt x="90" y="276"/>
                </a:lnTo>
                <a:lnTo>
                  <a:pt x="95" y="274"/>
                </a:lnTo>
                <a:lnTo>
                  <a:pt x="95" y="274"/>
                </a:lnTo>
                <a:lnTo>
                  <a:pt x="95" y="271"/>
                </a:lnTo>
                <a:lnTo>
                  <a:pt x="95" y="271"/>
                </a:lnTo>
                <a:lnTo>
                  <a:pt x="95" y="270"/>
                </a:lnTo>
                <a:lnTo>
                  <a:pt x="95" y="270"/>
                </a:lnTo>
                <a:close/>
                <a:moveTo>
                  <a:pt x="140" y="55"/>
                </a:moveTo>
                <a:lnTo>
                  <a:pt x="140" y="55"/>
                </a:lnTo>
                <a:lnTo>
                  <a:pt x="147" y="55"/>
                </a:lnTo>
                <a:lnTo>
                  <a:pt x="147" y="55"/>
                </a:lnTo>
                <a:lnTo>
                  <a:pt x="151" y="53"/>
                </a:lnTo>
                <a:lnTo>
                  <a:pt x="151" y="53"/>
                </a:lnTo>
                <a:lnTo>
                  <a:pt x="140" y="52"/>
                </a:lnTo>
                <a:lnTo>
                  <a:pt x="140" y="52"/>
                </a:lnTo>
                <a:lnTo>
                  <a:pt x="140" y="55"/>
                </a:lnTo>
                <a:lnTo>
                  <a:pt x="140" y="55"/>
                </a:lnTo>
                <a:close/>
                <a:moveTo>
                  <a:pt x="103" y="363"/>
                </a:moveTo>
                <a:lnTo>
                  <a:pt x="103" y="363"/>
                </a:lnTo>
                <a:lnTo>
                  <a:pt x="103" y="363"/>
                </a:lnTo>
                <a:lnTo>
                  <a:pt x="103" y="363"/>
                </a:lnTo>
                <a:lnTo>
                  <a:pt x="107" y="361"/>
                </a:lnTo>
                <a:lnTo>
                  <a:pt x="107" y="361"/>
                </a:lnTo>
                <a:lnTo>
                  <a:pt x="107" y="359"/>
                </a:lnTo>
                <a:lnTo>
                  <a:pt x="109" y="358"/>
                </a:lnTo>
                <a:lnTo>
                  <a:pt x="109" y="358"/>
                </a:lnTo>
                <a:lnTo>
                  <a:pt x="110" y="353"/>
                </a:lnTo>
                <a:lnTo>
                  <a:pt x="110" y="353"/>
                </a:lnTo>
                <a:lnTo>
                  <a:pt x="112" y="353"/>
                </a:lnTo>
                <a:lnTo>
                  <a:pt x="112" y="353"/>
                </a:lnTo>
                <a:lnTo>
                  <a:pt x="110" y="352"/>
                </a:lnTo>
                <a:lnTo>
                  <a:pt x="109" y="353"/>
                </a:lnTo>
                <a:lnTo>
                  <a:pt x="109" y="353"/>
                </a:lnTo>
                <a:lnTo>
                  <a:pt x="107" y="356"/>
                </a:lnTo>
                <a:lnTo>
                  <a:pt x="107" y="356"/>
                </a:lnTo>
                <a:lnTo>
                  <a:pt x="103" y="363"/>
                </a:lnTo>
                <a:lnTo>
                  <a:pt x="103" y="363"/>
                </a:lnTo>
                <a:close/>
                <a:moveTo>
                  <a:pt x="21" y="181"/>
                </a:moveTo>
                <a:lnTo>
                  <a:pt x="21" y="181"/>
                </a:lnTo>
                <a:lnTo>
                  <a:pt x="21" y="181"/>
                </a:lnTo>
                <a:lnTo>
                  <a:pt x="21" y="181"/>
                </a:lnTo>
                <a:lnTo>
                  <a:pt x="19" y="186"/>
                </a:lnTo>
                <a:lnTo>
                  <a:pt x="19" y="186"/>
                </a:lnTo>
                <a:lnTo>
                  <a:pt x="19" y="189"/>
                </a:lnTo>
                <a:lnTo>
                  <a:pt x="19" y="189"/>
                </a:lnTo>
                <a:lnTo>
                  <a:pt x="21" y="195"/>
                </a:lnTo>
                <a:lnTo>
                  <a:pt x="21" y="195"/>
                </a:lnTo>
                <a:lnTo>
                  <a:pt x="21" y="202"/>
                </a:lnTo>
                <a:lnTo>
                  <a:pt x="21" y="202"/>
                </a:lnTo>
                <a:lnTo>
                  <a:pt x="21" y="181"/>
                </a:lnTo>
                <a:lnTo>
                  <a:pt x="21" y="181"/>
                </a:lnTo>
                <a:close/>
                <a:moveTo>
                  <a:pt x="57" y="353"/>
                </a:moveTo>
                <a:lnTo>
                  <a:pt x="57" y="353"/>
                </a:lnTo>
                <a:lnTo>
                  <a:pt x="57" y="353"/>
                </a:lnTo>
                <a:lnTo>
                  <a:pt x="57" y="353"/>
                </a:lnTo>
                <a:lnTo>
                  <a:pt x="62" y="361"/>
                </a:lnTo>
                <a:lnTo>
                  <a:pt x="62" y="361"/>
                </a:lnTo>
                <a:lnTo>
                  <a:pt x="62" y="359"/>
                </a:lnTo>
                <a:lnTo>
                  <a:pt x="63" y="358"/>
                </a:lnTo>
                <a:lnTo>
                  <a:pt x="63" y="358"/>
                </a:lnTo>
                <a:lnTo>
                  <a:pt x="65" y="358"/>
                </a:lnTo>
                <a:lnTo>
                  <a:pt x="66" y="358"/>
                </a:lnTo>
                <a:lnTo>
                  <a:pt x="66" y="358"/>
                </a:lnTo>
                <a:lnTo>
                  <a:pt x="63" y="352"/>
                </a:lnTo>
                <a:lnTo>
                  <a:pt x="63" y="352"/>
                </a:lnTo>
                <a:lnTo>
                  <a:pt x="63" y="353"/>
                </a:lnTo>
                <a:lnTo>
                  <a:pt x="63" y="353"/>
                </a:lnTo>
                <a:lnTo>
                  <a:pt x="63" y="355"/>
                </a:lnTo>
                <a:lnTo>
                  <a:pt x="63" y="355"/>
                </a:lnTo>
                <a:lnTo>
                  <a:pt x="62" y="356"/>
                </a:lnTo>
                <a:lnTo>
                  <a:pt x="62" y="356"/>
                </a:lnTo>
                <a:lnTo>
                  <a:pt x="60" y="356"/>
                </a:lnTo>
                <a:lnTo>
                  <a:pt x="60" y="356"/>
                </a:lnTo>
                <a:lnTo>
                  <a:pt x="58" y="355"/>
                </a:lnTo>
                <a:lnTo>
                  <a:pt x="58" y="355"/>
                </a:lnTo>
                <a:lnTo>
                  <a:pt x="57" y="353"/>
                </a:lnTo>
                <a:lnTo>
                  <a:pt x="57" y="353"/>
                </a:lnTo>
                <a:close/>
                <a:moveTo>
                  <a:pt x="207" y="329"/>
                </a:moveTo>
                <a:lnTo>
                  <a:pt x="207" y="329"/>
                </a:lnTo>
                <a:lnTo>
                  <a:pt x="202" y="334"/>
                </a:lnTo>
                <a:lnTo>
                  <a:pt x="202" y="334"/>
                </a:lnTo>
                <a:lnTo>
                  <a:pt x="204" y="339"/>
                </a:lnTo>
                <a:lnTo>
                  <a:pt x="204" y="339"/>
                </a:lnTo>
                <a:lnTo>
                  <a:pt x="207" y="336"/>
                </a:lnTo>
                <a:lnTo>
                  <a:pt x="207" y="336"/>
                </a:lnTo>
                <a:lnTo>
                  <a:pt x="207" y="334"/>
                </a:lnTo>
                <a:lnTo>
                  <a:pt x="207" y="334"/>
                </a:lnTo>
                <a:lnTo>
                  <a:pt x="207" y="329"/>
                </a:lnTo>
                <a:lnTo>
                  <a:pt x="207" y="329"/>
                </a:lnTo>
                <a:close/>
                <a:moveTo>
                  <a:pt x="213" y="323"/>
                </a:moveTo>
                <a:lnTo>
                  <a:pt x="213" y="323"/>
                </a:lnTo>
                <a:lnTo>
                  <a:pt x="210" y="326"/>
                </a:lnTo>
                <a:lnTo>
                  <a:pt x="210" y="326"/>
                </a:lnTo>
                <a:lnTo>
                  <a:pt x="208" y="326"/>
                </a:lnTo>
                <a:lnTo>
                  <a:pt x="208" y="326"/>
                </a:lnTo>
                <a:lnTo>
                  <a:pt x="210" y="331"/>
                </a:lnTo>
                <a:lnTo>
                  <a:pt x="210" y="331"/>
                </a:lnTo>
                <a:lnTo>
                  <a:pt x="210" y="331"/>
                </a:lnTo>
                <a:lnTo>
                  <a:pt x="210" y="331"/>
                </a:lnTo>
                <a:lnTo>
                  <a:pt x="215" y="325"/>
                </a:lnTo>
                <a:lnTo>
                  <a:pt x="215" y="325"/>
                </a:lnTo>
                <a:lnTo>
                  <a:pt x="213" y="323"/>
                </a:lnTo>
                <a:lnTo>
                  <a:pt x="213" y="323"/>
                </a:lnTo>
                <a:close/>
                <a:moveTo>
                  <a:pt x="85" y="331"/>
                </a:moveTo>
                <a:lnTo>
                  <a:pt x="85" y="331"/>
                </a:lnTo>
                <a:lnTo>
                  <a:pt x="88" y="326"/>
                </a:lnTo>
                <a:lnTo>
                  <a:pt x="88" y="326"/>
                </a:lnTo>
                <a:lnTo>
                  <a:pt x="88" y="326"/>
                </a:lnTo>
                <a:lnTo>
                  <a:pt x="88" y="326"/>
                </a:lnTo>
                <a:lnTo>
                  <a:pt x="87" y="323"/>
                </a:lnTo>
                <a:lnTo>
                  <a:pt x="87" y="323"/>
                </a:lnTo>
                <a:lnTo>
                  <a:pt x="82" y="326"/>
                </a:lnTo>
                <a:lnTo>
                  <a:pt x="82" y="326"/>
                </a:lnTo>
                <a:lnTo>
                  <a:pt x="85" y="331"/>
                </a:lnTo>
                <a:lnTo>
                  <a:pt x="85" y="331"/>
                </a:lnTo>
                <a:close/>
                <a:moveTo>
                  <a:pt x="279" y="246"/>
                </a:moveTo>
                <a:lnTo>
                  <a:pt x="279" y="246"/>
                </a:lnTo>
                <a:lnTo>
                  <a:pt x="281" y="243"/>
                </a:lnTo>
                <a:lnTo>
                  <a:pt x="281" y="241"/>
                </a:lnTo>
                <a:lnTo>
                  <a:pt x="281" y="241"/>
                </a:lnTo>
                <a:lnTo>
                  <a:pt x="279" y="240"/>
                </a:lnTo>
                <a:lnTo>
                  <a:pt x="276" y="236"/>
                </a:lnTo>
                <a:lnTo>
                  <a:pt x="276" y="236"/>
                </a:lnTo>
                <a:lnTo>
                  <a:pt x="276" y="238"/>
                </a:lnTo>
                <a:lnTo>
                  <a:pt x="276" y="241"/>
                </a:lnTo>
                <a:lnTo>
                  <a:pt x="276" y="241"/>
                </a:lnTo>
                <a:lnTo>
                  <a:pt x="278" y="243"/>
                </a:lnTo>
                <a:lnTo>
                  <a:pt x="278" y="243"/>
                </a:lnTo>
                <a:lnTo>
                  <a:pt x="279" y="246"/>
                </a:lnTo>
                <a:lnTo>
                  <a:pt x="279" y="246"/>
                </a:lnTo>
                <a:close/>
                <a:moveTo>
                  <a:pt x="227" y="123"/>
                </a:moveTo>
                <a:lnTo>
                  <a:pt x="227" y="123"/>
                </a:lnTo>
                <a:lnTo>
                  <a:pt x="227" y="123"/>
                </a:lnTo>
                <a:lnTo>
                  <a:pt x="227" y="123"/>
                </a:lnTo>
                <a:lnTo>
                  <a:pt x="229" y="124"/>
                </a:lnTo>
                <a:lnTo>
                  <a:pt x="229" y="124"/>
                </a:lnTo>
                <a:lnTo>
                  <a:pt x="232" y="124"/>
                </a:lnTo>
                <a:lnTo>
                  <a:pt x="232" y="124"/>
                </a:lnTo>
                <a:lnTo>
                  <a:pt x="237" y="121"/>
                </a:lnTo>
                <a:lnTo>
                  <a:pt x="237" y="121"/>
                </a:lnTo>
                <a:lnTo>
                  <a:pt x="235" y="121"/>
                </a:lnTo>
                <a:lnTo>
                  <a:pt x="235" y="121"/>
                </a:lnTo>
                <a:lnTo>
                  <a:pt x="230" y="121"/>
                </a:lnTo>
                <a:lnTo>
                  <a:pt x="230" y="121"/>
                </a:lnTo>
                <a:lnTo>
                  <a:pt x="229" y="121"/>
                </a:lnTo>
                <a:lnTo>
                  <a:pt x="227" y="123"/>
                </a:lnTo>
                <a:lnTo>
                  <a:pt x="227" y="123"/>
                </a:lnTo>
                <a:close/>
                <a:moveTo>
                  <a:pt x="47" y="156"/>
                </a:moveTo>
                <a:lnTo>
                  <a:pt x="47" y="156"/>
                </a:lnTo>
                <a:lnTo>
                  <a:pt x="50" y="153"/>
                </a:lnTo>
                <a:lnTo>
                  <a:pt x="50" y="153"/>
                </a:lnTo>
                <a:lnTo>
                  <a:pt x="55" y="150"/>
                </a:lnTo>
                <a:lnTo>
                  <a:pt x="58" y="145"/>
                </a:lnTo>
                <a:lnTo>
                  <a:pt x="58" y="145"/>
                </a:lnTo>
                <a:lnTo>
                  <a:pt x="58" y="145"/>
                </a:lnTo>
                <a:lnTo>
                  <a:pt x="58" y="145"/>
                </a:lnTo>
                <a:lnTo>
                  <a:pt x="55" y="146"/>
                </a:lnTo>
                <a:lnTo>
                  <a:pt x="55" y="146"/>
                </a:lnTo>
                <a:lnTo>
                  <a:pt x="47" y="154"/>
                </a:lnTo>
                <a:lnTo>
                  <a:pt x="47" y="154"/>
                </a:lnTo>
                <a:lnTo>
                  <a:pt x="47" y="154"/>
                </a:lnTo>
                <a:lnTo>
                  <a:pt x="47" y="156"/>
                </a:lnTo>
                <a:lnTo>
                  <a:pt x="47" y="156"/>
                </a:lnTo>
                <a:close/>
                <a:moveTo>
                  <a:pt x="109" y="364"/>
                </a:moveTo>
                <a:lnTo>
                  <a:pt x="109" y="364"/>
                </a:lnTo>
                <a:lnTo>
                  <a:pt x="107" y="364"/>
                </a:lnTo>
                <a:lnTo>
                  <a:pt x="107" y="364"/>
                </a:lnTo>
                <a:lnTo>
                  <a:pt x="101" y="366"/>
                </a:lnTo>
                <a:lnTo>
                  <a:pt x="101" y="366"/>
                </a:lnTo>
                <a:lnTo>
                  <a:pt x="99" y="369"/>
                </a:lnTo>
                <a:lnTo>
                  <a:pt x="99" y="369"/>
                </a:lnTo>
                <a:lnTo>
                  <a:pt x="99" y="369"/>
                </a:lnTo>
                <a:lnTo>
                  <a:pt x="101" y="369"/>
                </a:lnTo>
                <a:lnTo>
                  <a:pt x="101" y="369"/>
                </a:lnTo>
                <a:lnTo>
                  <a:pt x="101" y="369"/>
                </a:lnTo>
                <a:lnTo>
                  <a:pt x="101" y="369"/>
                </a:lnTo>
                <a:lnTo>
                  <a:pt x="103" y="369"/>
                </a:lnTo>
                <a:lnTo>
                  <a:pt x="103" y="369"/>
                </a:lnTo>
                <a:lnTo>
                  <a:pt x="107" y="366"/>
                </a:lnTo>
                <a:lnTo>
                  <a:pt x="107" y="366"/>
                </a:lnTo>
                <a:lnTo>
                  <a:pt x="109" y="364"/>
                </a:lnTo>
                <a:lnTo>
                  <a:pt x="109" y="364"/>
                </a:lnTo>
                <a:close/>
                <a:moveTo>
                  <a:pt x="271" y="252"/>
                </a:moveTo>
                <a:lnTo>
                  <a:pt x="271" y="252"/>
                </a:lnTo>
                <a:lnTo>
                  <a:pt x="270" y="252"/>
                </a:lnTo>
                <a:lnTo>
                  <a:pt x="270" y="252"/>
                </a:lnTo>
                <a:lnTo>
                  <a:pt x="268" y="258"/>
                </a:lnTo>
                <a:lnTo>
                  <a:pt x="268" y="258"/>
                </a:lnTo>
                <a:lnTo>
                  <a:pt x="268" y="260"/>
                </a:lnTo>
                <a:lnTo>
                  <a:pt x="268" y="260"/>
                </a:lnTo>
                <a:lnTo>
                  <a:pt x="270" y="263"/>
                </a:lnTo>
                <a:lnTo>
                  <a:pt x="270" y="263"/>
                </a:lnTo>
                <a:lnTo>
                  <a:pt x="270" y="263"/>
                </a:lnTo>
                <a:lnTo>
                  <a:pt x="270" y="263"/>
                </a:lnTo>
                <a:lnTo>
                  <a:pt x="271" y="260"/>
                </a:lnTo>
                <a:lnTo>
                  <a:pt x="271" y="257"/>
                </a:lnTo>
                <a:lnTo>
                  <a:pt x="271" y="257"/>
                </a:lnTo>
                <a:lnTo>
                  <a:pt x="271" y="252"/>
                </a:lnTo>
                <a:lnTo>
                  <a:pt x="271" y="252"/>
                </a:lnTo>
                <a:close/>
                <a:moveTo>
                  <a:pt x="69" y="146"/>
                </a:moveTo>
                <a:lnTo>
                  <a:pt x="69" y="146"/>
                </a:lnTo>
                <a:lnTo>
                  <a:pt x="62" y="154"/>
                </a:lnTo>
                <a:lnTo>
                  <a:pt x="62" y="154"/>
                </a:lnTo>
                <a:lnTo>
                  <a:pt x="58" y="158"/>
                </a:lnTo>
                <a:lnTo>
                  <a:pt x="58" y="158"/>
                </a:lnTo>
                <a:lnTo>
                  <a:pt x="58" y="158"/>
                </a:lnTo>
                <a:lnTo>
                  <a:pt x="58" y="158"/>
                </a:lnTo>
                <a:lnTo>
                  <a:pt x="58" y="158"/>
                </a:lnTo>
                <a:lnTo>
                  <a:pt x="58" y="158"/>
                </a:lnTo>
                <a:lnTo>
                  <a:pt x="71" y="146"/>
                </a:lnTo>
                <a:lnTo>
                  <a:pt x="71" y="146"/>
                </a:lnTo>
                <a:lnTo>
                  <a:pt x="69" y="146"/>
                </a:lnTo>
                <a:lnTo>
                  <a:pt x="69" y="146"/>
                </a:lnTo>
                <a:close/>
                <a:moveTo>
                  <a:pt x="207" y="146"/>
                </a:moveTo>
                <a:lnTo>
                  <a:pt x="207" y="146"/>
                </a:lnTo>
                <a:lnTo>
                  <a:pt x="211" y="148"/>
                </a:lnTo>
                <a:lnTo>
                  <a:pt x="211" y="148"/>
                </a:lnTo>
                <a:lnTo>
                  <a:pt x="211" y="143"/>
                </a:lnTo>
                <a:lnTo>
                  <a:pt x="211" y="143"/>
                </a:lnTo>
                <a:lnTo>
                  <a:pt x="207" y="143"/>
                </a:lnTo>
                <a:lnTo>
                  <a:pt x="207" y="143"/>
                </a:lnTo>
                <a:lnTo>
                  <a:pt x="207" y="146"/>
                </a:lnTo>
                <a:lnTo>
                  <a:pt x="207" y="146"/>
                </a:lnTo>
                <a:close/>
                <a:moveTo>
                  <a:pt x="303" y="206"/>
                </a:moveTo>
                <a:lnTo>
                  <a:pt x="303" y="206"/>
                </a:lnTo>
                <a:lnTo>
                  <a:pt x="301" y="199"/>
                </a:lnTo>
                <a:lnTo>
                  <a:pt x="301" y="199"/>
                </a:lnTo>
                <a:lnTo>
                  <a:pt x="298" y="200"/>
                </a:lnTo>
                <a:lnTo>
                  <a:pt x="298" y="200"/>
                </a:lnTo>
                <a:lnTo>
                  <a:pt x="301" y="206"/>
                </a:lnTo>
                <a:lnTo>
                  <a:pt x="301" y="206"/>
                </a:lnTo>
                <a:lnTo>
                  <a:pt x="303" y="206"/>
                </a:lnTo>
                <a:lnTo>
                  <a:pt x="303" y="206"/>
                </a:lnTo>
                <a:close/>
                <a:moveTo>
                  <a:pt x="249" y="284"/>
                </a:moveTo>
                <a:lnTo>
                  <a:pt x="249" y="284"/>
                </a:lnTo>
                <a:lnTo>
                  <a:pt x="256" y="281"/>
                </a:lnTo>
                <a:lnTo>
                  <a:pt x="256" y="281"/>
                </a:lnTo>
                <a:lnTo>
                  <a:pt x="254" y="277"/>
                </a:lnTo>
                <a:lnTo>
                  <a:pt x="254" y="277"/>
                </a:lnTo>
                <a:lnTo>
                  <a:pt x="252" y="274"/>
                </a:lnTo>
                <a:lnTo>
                  <a:pt x="252" y="274"/>
                </a:lnTo>
                <a:lnTo>
                  <a:pt x="252" y="276"/>
                </a:lnTo>
                <a:lnTo>
                  <a:pt x="252" y="276"/>
                </a:lnTo>
                <a:lnTo>
                  <a:pt x="251" y="281"/>
                </a:lnTo>
                <a:lnTo>
                  <a:pt x="251" y="281"/>
                </a:lnTo>
                <a:lnTo>
                  <a:pt x="249" y="284"/>
                </a:lnTo>
                <a:lnTo>
                  <a:pt x="249" y="284"/>
                </a:lnTo>
                <a:close/>
                <a:moveTo>
                  <a:pt x="39" y="224"/>
                </a:moveTo>
                <a:lnTo>
                  <a:pt x="39" y="224"/>
                </a:lnTo>
                <a:lnTo>
                  <a:pt x="39" y="230"/>
                </a:lnTo>
                <a:lnTo>
                  <a:pt x="41" y="235"/>
                </a:lnTo>
                <a:lnTo>
                  <a:pt x="41" y="235"/>
                </a:lnTo>
                <a:lnTo>
                  <a:pt x="43" y="235"/>
                </a:lnTo>
                <a:lnTo>
                  <a:pt x="43" y="235"/>
                </a:lnTo>
                <a:lnTo>
                  <a:pt x="43" y="229"/>
                </a:lnTo>
                <a:lnTo>
                  <a:pt x="43" y="229"/>
                </a:lnTo>
                <a:lnTo>
                  <a:pt x="41" y="227"/>
                </a:lnTo>
                <a:lnTo>
                  <a:pt x="39" y="224"/>
                </a:lnTo>
                <a:lnTo>
                  <a:pt x="39" y="224"/>
                </a:lnTo>
                <a:close/>
                <a:moveTo>
                  <a:pt x="112" y="416"/>
                </a:moveTo>
                <a:lnTo>
                  <a:pt x="112" y="416"/>
                </a:lnTo>
                <a:lnTo>
                  <a:pt x="115" y="408"/>
                </a:lnTo>
                <a:lnTo>
                  <a:pt x="115" y="408"/>
                </a:lnTo>
                <a:lnTo>
                  <a:pt x="110" y="407"/>
                </a:lnTo>
                <a:lnTo>
                  <a:pt x="110" y="407"/>
                </a:lnTo>
                <a:lnTo>
                  <a:pt x="112" y="416"/>
                </a:lnTo>
                <a:lnTo>
                  <a:pt x="112" y="416"/>
                </a:lnTo>
                <a:close/>
                <a:moveTo>
                  <a:pt x="123" y="411"/>
                </a:moveTo>
                <a:lnTo>
                  <a:pt x="123" y="411"/>
                </a:lnTo>
                <a:lnTo>
                  <a:pt x="121" y="413"/>
                </a:lnTo>
                <a:lnTo>
                  <a:pt x="121" y="413"/>
                </a:lnTo>
                <a:lnTo>
                  <a:pt x="120" y="415"/>
                </a:lnTo>
                <a:lnTo>
                  <a:pt x="120" y="415"/>
                </a:lnTo>
                <a:lnTo>
                  <a:pt x="118" y="423"/>
                </a:lnTo>
                <a:lnTo>
                  <a:pt x="118" y="423"/>
                </a:lnTo>
                <a:lnTo>
                  <a:pt x="118" y="424"/>
                </a:lnTo>
                <a:lnTo>
                  <a:pt x="118" y="424"/>
                </a:lnTo>
                <a:lnTo>
                  <a:pt x="123" y="411"/>
                </a:lnTo>
                <a:lnTo>
                  <a:pt x="123" y="411"/>
                </a:lnTo>
                <a:close/>
                <a:moveTo>
                  <a:pt x="226" y="134"/>
                </a:moveTo>
                <a:lnTo>
                  <a:pt x="226" y="134"/>
                </a:lnTo>
                <a:lnTo>
                  <a:pt x="222" y="135"/>
                </a:lnTo>
                <a:lnTo>
                  <a:pt x="221" y="140"/>
                </a:lnTo>
                <a:lnTo>
                  <a:pt x="221" y="140"/>
                </a:lnTo>
                <a:lnTo>
                  <a:pt x="226" y="140"/>
                </a:lnTo>
                <a:lnTo>
                  <a:pt x="226" y="140"/>
                </a:lnTo>
                <a:lnTo>
                  <a:pt x="226" y="134"/>
                </a:lnTo>
                <a:lnTo>
                  <a:pt x="226" y="134"/>
                </a:lnTo>
                <a:close/>
                <a:moveTo>
                  <a:pt x="191" y="296"/>
                </a:moveTo>
                <a:lnTo>
                  <a:pt x="191" y="296"/>
                </a:lnTo>
                <a:lnTo>
                  <a:pt x="191" y="296"/>
                </a:lnTo>
                <a:lnTo>
                  <a:pt x="191" y="296"/>
                </a:lnTo>
                <a:lnTo>
                  <a:pt x="191" y="296"/>
                </a:lnTo>
                <a:lnTo>
                  <a:pt x="191" y="296"/>
                </a:lnTo>
                <a:lnTo>
                  <a:pt x="192" y="288"/>
                </a:lnTo>
                <a:lnTo>
                  <a:pt x="192" y="288"/>
                </a:lnTo>
                <a:lnTo>
                  <a:pt x="191" y="281"/>
                </a:lnTo>
                <a:lnTo>
                  <a:pt x="191" y="281"/>
                </a:lnTo>
                <a:lnTo>
                  <a:pt x="191" y="276"/>
                </a:lnTo>
                <a:lnTo>
                  <a:pt x="191" y="276"/>
                </a:lnTo>
                <a:lnTo>
                  <a:pt x="191" y="296"/>
                </a:lnTo>
                <a:lnTo>
                  <a:pt x="191" y="296"/>
                </a:lnTo>
                <a:close/>
                <a:moveTo>
                  <a:pt x="62" y="150"/>
                </a:moveTo>
                <a:lnTo>
                  <a:pt x="62" y="150"/>
                </a:lnTo>
                <a:lnTo>
                  <a:pt x="62" y="150"/>
                </a:lnTo>
                <a:lnTo>
                  <a:pt x="62" y="150"/>
                </a:lnTo>
                <a:lnTo>
                  <a:pt x="57" y="153"/>
                </a:lnTo>
                <a:lnTo>
                  <a:pt x="57" y="153"/>
                </a:lnTo>
                <a:lnTo>
                  <a:pt x="57" y="153"/>
                </a:lnTo>
                <a:lnTo>
                  <a:pt x="57" y="153"/>
                </a:lnTo>
                <a:lnTo>
                  <a:pt x="50" y="164"/>
                </a:lnTo>
                <a:lnTo>
                  <a:pt x="50" y="164"/>
                </a:lnTo>
                <a:lnTo>
                  <a:pt x="50" y="164"/>
                </a:lnTo>
                <a:lnTo>
                  <a:pt x="50" y="164"/>
                </a:lnTo>
                <a:lnTo>
                  <a:pt x="50" y="164"/>
                </a:lnTo>
                <a:lnTo>
                  <a:pt x="50" y="164"/>
                </a:lnTo>
                <a:lnTo>
                  <a:pt x="54" y="162"/>
                </a:lnTo>
                <a:lnTo>
                  <a:pt x="54" y="162"/>
                </a:lnTo>
                <a:lnTo>
                  <a:pt x="54" y="159"/>
                </a:lnTo>
                <a:lnTo>
                  <a:pt x="55" y="158"/>
                </a:lnTo>
                <a:lnTo>
                  <a:pt x="55" y="158"/>
                </a:lnTo>
                <a:lnTo>
                  <a:pt x="60" y="151"/>
                </a:lnTo>
                <a:lnTo>
                  <a:pt x="60" y="151"/>
                </a:lnTo>
                <a:lnTo>
                  <a:pt x="62" y="150"/>
                </a:lnTo>
                <a:lnTo>
                  <a:pt x="62" y="150"/>
                </a:lnTo>
                <a:close/>
                <a:moveTo>
                  <a:pt x="109" y="128"/>
                </a:moveTo>
                <a:lnTo>
                  <a:pt x="109" y="128"/>
                </a:lnTo>
                <a:lnTo>
                  <a:pt x="109" y="137"/>
                </a:lnTo>
                <a:lnTo>
                  <a:pt x="109" y="137"/>
                </a:lnTo>
                <a:lnTo>
                  <a:pt x="110" y="140"/>
                </a:lnTo>
                <a:lnTo>
                  <a:pt x="110" y="140"/>
                </a:lnTo>
                <a:lnTo>
                  <a:pt x="110" y="126"/>
                </a:lnTo>
                <a:lnTo>
                  <a:pt x="110" y="126"/>
                </a:lnTo>
                <a:lnTo>
                  <a:pt x="109" y="128"/>
                </a:lnTo>
                <a:lnTo>
                  <a:pt x="109" y="128"/>
                </a:lnTo>
                <a:close/>
                <a:moveTo>
                  <a:pt x="17" y="203"/>
                </a:moveTo>
                <a:lnTo>
                  <a:pt x="17" y="203"/>
                </a:lnTo>
                <a:lnTo>
                  <a:pt x="17" y="203"/>
                </a:lnTo>
                <a:lnTo>
                  <a:pt x="17" y="203"/>
                </a:lnTo>
                <a:lnTo>
                  <a:pt x="17" y="217"/>
                </a:lnTo>
                <a:lnTo>
                  <a:pt x="17" y="217"/>
                </a:lnTo>
                <a:lnTo>
                  <a:pt x="19" y="216"/>
                </a:lnTo>
                <a:lnTo>
                  <a:pt x="19" y="216"/>
                </a:lnTo>
                <a:lnTo>
                  <a:pt x="19" y="216"/>
                </a:lnTo>
                <a:lnTo>
                  <a:pt x="19" y="216"/>
                </a:lnTo>
                <a:lnTo>
                  <a:pt x="17" y="203"/>
                </a:lnTo>
                <a:lnTo>
                  <a:pt x="17" y="203"/>
                </a:lnTo>
                <a:close/>
                <a:moveTo>
                  <a:pt x="74" y="74"/>
                </a:moveTo>
                <a:lnTo>
                  <a:pt x="74" y="74"/>
                </a:lnTo>
                <a:lnTo>
                  <a:pt x="77" y="71"/>
                </a:lnTo>
                <a:lnTo>
                  <a:pt x="77" y="71"/>
                </a:lnTo>
                <a:lnTo>
                  <a:pt x="77" y="69"/>
                </a:lnTo>
                <a:lnTo>
                  <a:pt x="77" y="68"/>
                </a:lnTo>
                <a:lnTo>
                  <a:pt x="77" y="68"/>
                </a:lnTo>
                <a:lnTo>
                  <a:pt x="82" y="63"/>
                </a:lnTo>
                <a:lnTo>
                  <a:pt x="82" y="63"/>
                </a:lnTo>
                <a:lnTo>
                  <a:pt x="84" y="63"/>
                </a:lnTo>
                <a:lnTo>
                  <a:pt x="84" y="63"/>
                </a:lnTo>
                <a:lnTo>
                  <a:pt x="77" y="66"/>
                </a:lnTo>
                <a:lnTo>
                  <a:pt x="77" y="66"/>
                </a:lnTo>
                <a:lnTo>
                  <a:pt x="76" y="68"/>
                </a:lnTo>
                <a:lnTo>
                  <a:pt x="76" y="68"/>
                </a:lnTo>
                <a:lnTo>
                  <a:pt x="76" y="69"/>
                </a:lnTo>
                <a:lnTo>
                  <a:pt x="74" y="71"/>
                </a:lnTo>
                <a:lnTo>
                  <a:pt x="74" y="71"/>
                </a:lnTo>
                <a:lnTo>
                  <a:pt x="74" y="74"/>
                </a:lnTo>
                <a:lnTo>
                  <a:pt x="74" y="74"/>
                </a:lnTo>
                <a:close/>
                <a:moveTo>
                  <a:pt x="88" y="341"/>
                </a:moveTo>
                <a:lnTo>
                  <a:pt x="88" y="341"/>
                </a:lnTo>
                <a:lnTo>
                  <a:pt x="85" y="336"/>
                </a:lnTo>
                <a:lnTo>
                  <a:pt x="85" y="336"/>
                </a:lnTo>
                <a:lnTo>
                  <a:pt x="82" y="339"/>
                </a:lnTo>
                <a:lnTo>
                  <a:pt x="82" y="339"/>
                </a:lnTo>
                <a:lnTo>
                  <a:pt x="85" y="341"/>
                </a:lnTo>
                <a:lnTo>
                  <a:pt x="87" y="342"/>
                </a:lnTo>
                <a:lnTo>
                  <a:pt x="87" y="342"/>
                </a:lnTo>
                <a:lnTo>
                  <a:pt x="88" y="341"/>
                </a:lnTo>
                <a:lnTo>
                  <a:pt x="88" y="341"/>
                </a:lnTo>
                <a:close/>
                <a:moveTo>
                  <a:pt x="286" y="217"/>
                </a:moveTo>
                <a:lnTo>
                  <a:pt x="286" y="217"/>
                </a:lnTo>
                <a:lnTo>
                  <a:pt x="284" y="221"/>
                </a:lnTo>
                <a:lnTo>
                  <a:pt x="284" y="225"/>
                </a:lnTo>
                <a:lnTo>
                  <a:pt x="284" y="225"/>
                </a:lnTo>
                <a:lnTo>
                  <a:pt x="287" y="222"/>
                </a:lnTo>
                <a:lnTo>
                  <a:pt x="287" y="222"/>
                </a:lnTo>
                <a:lnTo>
                  <a:pt x="286" y="217"/>
                </a:lnTo>
                <a:lnTo>
                  <a:pt x="286" y="217"/>
                </a:lnTo>
                <a:close/>
                <a:moveTo>
                  <a:pt x="107" y="102"/>
                </a:moveTo>
                <a:lnTo>
                  <a:pt x="107" y="102"/>
                </a:lnTo>
                <a:lnTo>
                  <a:pt x="106" y="102"/>
                </a:lnTo>
                <a:lnTo>
                  <a:pt x="106" y="102"/>
                </a:lnTo>
                <a:lnTo>
                  <a:pt x="106" y="107"/>
                </a:lnTo>
                <a:lnTo>
                  <a:pt x="106" y="107"/>
                </a:lnTo>
                <a:lnTo>
                  <a:pt x="106" y="112"/>
                </a:lnTo>
                <a:lnTo>
                  <a:pt x="106" y="112"/>
                </a:lnTo>
                <a:lnTo>
                  <a:pt x="106" y="117"/>
                </a:lnTo>
                <a:lnTo>
                  <a:pt x="106" y="117"/>
                </a:lnTo>
                <a:lnTo>
                  <a:pt x="106" y="121"/>
                </a:lnTo>
                <a:lnTo>
                  <a:pt x="106" y="121"/>
                </a:lnTo>
                <a:lnTo>
                  <a:pt x="106" y="120"/>
                </a:lnTo>
                <a:lnTo>
                  <a:pt x="106" y="120"/>
                </a:lnTo>
                <a:lnTo>
                  <a:pt x="107" y="104"/>
                </a:lnTo>
                <a:lnTo>
                  <a:pt x="107" y="104"/>
                </a:lnTo>
                <a:lnTo>
                  <a:pt x="107" y="102"/>
                </a:lnTo>
                <a:lnTo>
                  <a:pt x="107" y="102"/>
                </a:lnTo>
                <a:close/>
                <a:moveTo>
                  <a:pt x="87" y="333"/>
                </a:moveTo>
                <a:lnTo>
                  <a:pt x="87" y="333"/>
                </a:lnTo>
                <a:lnTo>
                  <a:pt x="92" y="339"/>
                </a:lnTo>
                <a:lnTo>
                  <a:pt x="92" y="339"/>
                </a:lnTo>
                <a:lnTo>
                  <a:pt x="92" y="337"/>
                </a:lnTo>
                <a:lnTo>
                  <a:pt x="92" y="336"/>
                </a:lnTo>
                <a:lnTo>
                  <a:pt x="92" y="336"/>
                </a:lnTo>
                <a:lnTo>
                  <a:pt x="90" y="331"/>
                </a:lnTo>
                <a:lnTo>
                  <a:pt x="90" y="331"/>
                </a:lnTo>
                <a:lnTo>
                  <a:pt x="90" y="329"/>
                </a:lnTo>
                <a:lnTo>
                  <a:pt x="90" y="329"/>
                </a:lnTo>
                <a:lnTo>
                  <a:pt x="87" y="333"/>
                </a:lnTo>
                <a:lnTo>
                  <a:pt x="87" y="333"/>
                </a:lnTo>
                <a:close/>
                <a:moveTo>
                  <a:pt x="95" y="246"/>
                </a:moveTo>
                <a:lnTo>
                  <a:pt x="95" y="246"/>
                </a:lnTo>
                <a:lnTo>
                  <a:pt x="84" y="247"/>
                </a:lnTo>
                <a:lnTo>
                  <a:pt x="84" y="247"/>
                </a:lnTo>
                <a:lnTo>
                  <a:pt x="85" y="249"/>
                </a:lnTo>
                <a:lnTo>
                  <a:pt x="85" y="249"/>
                </a:lnTo>
                <a:lnTo>
                  <a:pt x="85" y="249"/>
                </a:lnTo>
                <a:lnTo>
                  <a:pt x="85" y="249"/>
                </a:lnTo>
                <a:lnTo>
                  <a:pt x="95" y="247"/>
                </a:lnTo>
                <a:lnTo>
                  <a:pt x="95" y="247"/>
                </a:lnTo>
                <a:lnTo>
                  <a:pt x="95" y="246"/>
                </a:lnTo>
                <a:lnTo>
                  <a:pt x="95" y="246"/>
                </a:lnTo>
                <a:lnTo>
                  <a:pt x="95" y="246"/>
                </a:lnTo>
                <a:close/>
                <a:moveTo>
                  <a:pt x="90" y="98"/>
                </a:moveTo>
                <a:lnTo>
                  <a:pt x="90" y="98"/>
                </a:lnTo>
                <a:lnTo>
                  <a:pt x="88" y="93"/>
                </a:lnTo>
                <a:lnTo>
                  <a:pt x="88" y="93"/>
                </a:lnTo>
                <a:lnTo>
                  <a:pt x="85" y="96"/>
                </a:lnTo>
                <a:lnTo>
                  <a:pt x="85" y="96"/>
                </a:lnTo>
                <a:lnTo>
                  <a:pt x="85" y="96"/>
                </a:lnTo>
                <a:lnTo>
                  <a:pt x="85" y="98"/>
                </a:lnTo>
                <a:lnTo>
                  <a:pt x="85" y="98"/>
                </a:lnTo>
                <a:lnTo>
                  <a:pt x="85" y="99"/>
                </a:lnTo>
                <a:lnTo>
                  <a:pt x="85" y="99"/>
                </a:lnTo>
                <a:lnTo>
                  <a:pt x="90" y="98"/>
                </a:lnTo>
                <a:lnTo>
                  <a:pt x="90" y="98"/>
                </a:lnTo>
                <a:close/>
                <a:moveTo>
                  <a:pt x="215" y="317"/>
                </a:moveTo>
                <a:lnTo>
                  <a:pt x="215" y="317"/>
                </a:lnTo>
                <a:lnTo>
                  <a:pt x="219" y="312"/>
                </a:lnTo>
                <a:lnTo>
                  <a:pt x="219" y="312"/>
                </a:lnTo>
                <a:lnTo>
                  <a:pt x="219" y="312"/>
                </a:lnTo>
                <a:lnTo>
                  <a:pt x="219" y="312"/>
                </a:lnTo>
                <a:lnTo>
                  <a:pt x="219" y="309"/>
                </a:lnTo>
                <a:lnTo>
                  <a:pt x="219" y="309"/>
                </a:lnTo>
                <a:lnTo>
                  <a:pt x="219" y="309"/>
                </a:lnTo>
                <a:lnTo>
                  <a:pt x="219" y="309"/>
                </a:lnTo>
                <a:lnTo>
                  <a:pt x="213" y="315"/>
                </a:lnTo>
                <a:lnTo>
                  <a:pt x="213" y="315"/>
                </a:lnTo>
                <a:lnTo>
                  <a:pt x="215" y="317"/>
                </a:lnTo>
                <a:lnTo>
                  <a:pt x="215" y="317"/>
                </a:lnTo>
                <a:close/>
                <a:moveTo>
                  <a:pt x="238" y="287"/>
                </a:moveTo>
                <a:lnTo>
                  <a:pt x="238" y="287"/>
                </a:lnTo>
                <a:lnTo>
                  <a:pt x="238" y="288"/>
                </a:lnTo>
                <a:lnTo>
                  <a:pt x="238" y="288"/>
                </a:lnTo>
                <a:lnTo>
                  <a:pt x="238" y="293"/>
                </a:lnTo>
                <a:lnTo>
                  <a:pt x="238" y="293"/>
                </a:lnTo>
                <a:lnTo>
                  <a:pt x="238" y="295"/>
                </a:lnTo>
                <a:lnTo>
                  <a:pt x="238" y="295"/>
                </a:lnTo>
                <a:lnTo>
                  <a:pt x="241" y="292"/>
                </a:lnTo>
                <a:lnTo>
                  <a:pt x="241" y="292"/>
                </a:lnTo>
                <a:lnTo>
                  <a:pt x="238" y="287"/>
                </a:lnTo>
                <a:lnTo>
                  <a:pt x="238" y="287"/>
                </a:lnTo>
                <a:close/>
                <a:moveTo>
                  <a:pt x="69" y="252"/>
                </a:moveTo>
                <a:lnTo>
                  <a:pt x="69" y="252"/>
                </a:lnTo>
                <a:lnTo>
                  <a:pt x="79" y="251"/>
                </a:lnTo>
                <a:lnTo>
                  <a:pt x="79" y="251"/>
                </a:lnTo>
                <a:lnTo>
                  <a:pt x="79" y="249"/>
                </a:lnTo>
                <a:lnTo>
                  <a:pt x="79" y="249"/>
                </a:lnTo>
                <a:lnTo>
                  <a:pt x="69" y="251"/>
                </a:lnTo>
                <a:lnTo>
                  <a:pt x="69" y="251"/>
                </a:lnTo>
                <a:lnTo>
                  <a:pt x="69" y="252"/>
                </a:lnTo>
                <a:lnTo>
                  <a:pt x="69" y="252"/>
                </a:lnTo>
                <a:close/>
                <a:moveTo>
                  <a:pt x="174" y="325"/>
                </a:moveTo>
                <a:lnTo>
                  <a:pt x="174" y="325"/>
                </a:lnTo>
                <a:lnTo>
                  <a:pt x="172" y="325"/>
                </a:lnTo>
                <a:lnTo>
                  <a:pt x="172" y="325"/>
                </a:lnTo>
                <a:lnTo>
                  <a:pt x="166" y="328"/>
                </a:lnTo>
                <a:lnTo>
                  <a:pt x="166" y="328"/>
                </a:lnTo>
                <a:lnTo>
                  <a:pt x="166" y="329"/>
                </a:lnTo>
                <a:lnTo>
                  <a:pt x="166" y="329"/>
                </a:lnTo>
                <a:lnTo>
                  <a:pt x="167" y="333"/>
                </a:lnTo>
                <a:lnTo>
                  <a:pt x="167" y="333"/>
                </a:lnTo>
                <a:lnTo>
                  <a:pt x="174" y="325"/>
                </a:lnTo>
                <a:lnTo>
                  <a:pt x="174" y="325"/>
                </a:lnTo>
                <a:close/>
                <a:moveTo>
                  <a:pt x="194" y="325"/>
                </a:moveTo>
                <a:lnTo>
                  <a:pt x="194" y="325"/>
                </a:lnTo>
                <a:lnTo>
                  <a:pt x="194" y="326"/>
                </a:lnTo>
                <a:lnTo>
                  <a:pt x="194" y="326"/>
                </a:lnTo>
                <a:lnTo>
                  <a:pt x="194" y="334"/>
                </a:lnTo>
                <a:lnTo>
                  <a:pt x="194" y="334"/>
                </a:lnTo>
                <a:lnTo>
                  <a:pt x="194" y="334"/>
                </a:lnTo>
                <a:lnTo>
                  <a:pt x="194" y="334"/>
                </a:lnTo>
                <a:lnTo>
                  <a:pt x="197" y="331"/>
                </a:lnTo>
                <a:lnTo>
                  <a:pt x="197" y="331"/>
                </a:lnTo>
                <a:lnTo>
                  <a:pt x="197" y="331"/>
                </a:lnTo>
                <a:lnTo>
                  <a:pt x="197" y="331"/>
                </a:lnTo>
                <a:lnTo>
                  <a:pt x="194" y="325"/>
                </a:lnTo>
                <a:lnTo>
                  <a:pt x="194" y="325"/>
                </a:lnTo>
                <a:close/>
                <a:moveTo>
                  <a:pt x="60" y="265"/>
                </a:moveTo>
                <a:lnTo>
                  <a:pt x="60" y="265"/>
                </a:lnTo>
                <a:lnTo>
                  <a:pt x="60" y="263"/>
                </a:lnTo>
                <a:lnTo>
                  <a:pt x="60" y="263"/>
                </a:lnTo>
                <a:lnTo>
                  <a:pt x="58" y="268"/>
                </a:lnTo>
                <a:lnTo>
                  <a:pt x="58" y="268"/>
                </a:lnTo>
                <a:lnTo>
                  <a:pt x="58" y="270"/>
                </a:lnTo>
                <a:lnTo>
                  <a:pt x="58" y="270"/>
                </a:lnTo>
                <a:lnTo>
                  <a:pt x="58" y="274"/>
                </a:lnTo>
                <a:lnTo>
                  <a:pt x="58" y="274"/>
                </a:lnTo>
                <a:lnTo>
                  <a:pt x="60" y="274"/>
                </a:lnTo>
                <a:lnTo>
                  <a:pt x="60" y="274"/>
                </a:lnTo>
                <a:lnTo>
                  <a:pt x="60" y="270"/>
                </a:lnTo>
                <a:lnTo>
                  <a:pt x="60" y="265"/>
                </a:lnTo>
                <a:lnTo>
                  <a:pt x="60" y="265"/>
                </a:lnTo>
                <a:close/>
                <a:moveTo>
                  <a:pt x="90" y="101"/>
                </a:moveTo>
                <a:lnTo>
                  <a:pt x="90" y="101"/>
                </a:lnTo>
                <a:lnTo>
                  <a:pt x="85" y="102"/>
                </a:lnTo>
                <a:lnTo>
                  <a:pt x="85" y="102"/>
                </a:lnTo>
                <a:lnTo>
                  <a:pt x="84" y="102"/>
                </a:lnTo>
                <a:lnTo>
                  <a:pt x="84" y="102"/>
                </a:lnTo>
                <a:lnTo>
                  <a:pt x="84" y="105"/>
                </a:lnTo>
                <a:lnTo>
                  <a:pt x="84" y="105"/>
                </a:lnTo>
                <a:lnTo>
                  <a:pt x="84" y="105"/>
                </a:lnTo>
                <a:lnTo>
                  <a:pt x="84" y="105"/>
                </a:lnTo>
                <a:lnTo>
                  <a:pt x="90" y="101"/>
                </a:lnTo>
                <a:lnTo>
                  <a:pt x="90" y="101"/>
                </a:lnTo>
                <a:lnTo>
                  <a:pt x="90" y="101"/>
                </a:lnTo>
                <a:lnTo>
                  <a:pt x="90" y="101"/>
                </a:lnTo>
                <a:close/>
                <a:moveTo>
                  <a:pt x="115" y="423"/>
                </a:moveTo>
                <a:lnTo>
                  <a:pt x="115" y="423"/>
                </a:lnTo>
                <a:lnTo>
                  <a:pt x="117" y="416"/>
                </a:lnTo>
                <a:lnTo>
                  <a:pt x="117" y="416"/>
                </a:lnTo>
                <a:lnTo>
                  <a:pt x="115" y="418"/>
                </a:lnTo>
                <a:lnTo>
                  <a:pt x="115" y="418"/>
                </a:lnTo>
                <a:lnTo>
                  <a:pt x="115" y="419"/>
                </a:lnTo>
                <a:lnTo>
                  <a:pt x="114" y="421"/>
                </a:lnTo>
                <a:lnTo>
                  <a:pt x="114" y="421"/>
                </a:lnTo>
                <a:lnTo>
                  <a:pt x="112" y="421"/>
                </a:lnTo>
                <a:lnTo>
                  <a:pt x="112" y="423"/>
                </a:lnTo>
                <a:lnTo>
                  <a:pt x="112" y="423"/>
                </a:lnTo>
                <a:lnTo>
                  <a:pt x="115" y="423"/>
                </a:lnTo>
                <a:lnTo>
                  <a:pt x="115" y="423"/>
                </a:lnTo>
                <a:close/>
                <a:moveTo>
                  <a:pt x="213" y="277"/>
                </a:moveTo>
                <a:lnTo>
                  <a:pt x="213" y="277"/>
                </a:lnTo>
                <a:lnTo>
                  <a:pt x="213" y="281"/>
                </a:lnTo>
                <a:lnTo>
                  <a:pt x="213" y="281"/>
                </a:lnTo>
                <a:lnTo>
                  <a:pt x="215" y="282"/>
                </a:lnTo>
                <a:lnTo>
                  <a:pt x="213" y="284"/>
                </a:lnTo>
                <a:lnTo>
                  <a:pt x="213" y="284"/>
                </a:lnTo>
                <a:lnTo>
                  <a:pt x="213" y="285"/>
                </a:lnTo>
                <a:lnTo>
                  <a:pt x="213" y="285"/>
                </a:lnTo>
                <a:lnTo>
                  <a:pt x="213" y="287"/>
                </a:lnTo>
                <a:lnTo>
                  <a:pt x="213" y="287"/>
                </a:lnTo>
                <a:lnTo>
                  <a:pt x="213" y="288"/>
                </a:lnTo>
                <a:lnTo>
                  <a:pt x="213" y="288"/>
                </a:lnTo>
                <a:lnTo>
                  <a:pt x="216" y="287"/>
                </a:lnTo>
                <a:lnTo>
                  <a:pt x="216" y="287"/>
                </a:lnTo>
                <a:lnTo>
                  <a:pt x="216" y="285"/>
                </a:lnTo>
                <a:lnTo>
                  <a:pt x="216" y="285"/>
                </a:lnTo>
                <a:lnTo>
                  <a:pt x="213" y="277"/>
                </a:lnTo>
                <a:lnTo>
                  <a:pt x="213" y="277"/>
                </a:lnTo>
                <a:close/>
                <a:moveTo>
                  <a:pt x="210" y="336"/>
                </a:moveTo>
                <a:lnTo>
                  <a:pt x="210" y="336"/>
                </a:lnTo>
                <a:lnTo>
                  <a:pt x="210" y="336"/>
                </a:lnTo>
                <a:lnTo>
                  <a:pt x="210" y="336"/>
                </a:lnTo>
                <a:lnTo>
                  <a:pt x="218" y="329"/>
                </a:lnTo>
                <a:lnTo>
                  <a:pt x="218" y="329"/>
                </a:lnTo>
                <a:lnTo>
                  <a:pt x="216" y="328"/>
                </a:lnTo>
                <a:lnTo>
                  <a:pt x="216" y="328"/>
                </a:lnTo>
                <a:lnTo>
                  <a:pt x="210" y="336"/>
                </a:lnTo>
                <a:lnTo>
                  <a:pt x="210" y="336"/>
                </a:lnTo>
                <a:close/>
                <a:moveTo>
                  <a:pt x="92" y="299"/>
                </a:moveTo>
                <a:lnTo>
                  <a:pt x="92" y="299"/>
                </a:lnTo>
                <a:lnTo>
                  <a:pt x="85" y="304"/>
                </a:lnTo>
                <a:lnTo>
                  <a:pt x="85" y="304"/>
                </a:lnTo>
                <a:lnTo>
                  <a:pt x="87" y="307"/>
                </a:lnTo>
                <a:lnTo>
                  <a:pt x="87" y="307"/>
                </a:lnTo>
                <a:lnTo>
                  <a:pt x="90" y="303"/>
                </a:lnTo>
                <a:lnTo>
                  <a:pt x="92" y="299"/>
                </a:lnTo>
                <a:lnTo>
                  <a:pt x="92" y="299"/>
                </a:lnTo>
                <a:close/>
                <a:moveTo>
                  <a:pt x="219" y="315"/>
                </a:moveTo>
                <a:lnTo>
                  <a:pt x="219" y="315"/>
                </a:lnTo>
                <a:lnTo>
                  <a:pt x="215" y="320"/>
                </a:lnTo>
                <a:lnTo>
                  <a:pt x="215" y="320"/>
                </a:lnTo>
                <a:lnTo>
                  <a:pt x="216" y="323"/>
                </a:lnTo>
                <a:lnTo>
                  <a:pt x="216" y="323"/>
                </a:lnTo>
                <a:lnTo>
                  <a:pt x="219" y="320"/>
                </a:lnTo>
                <a:lnTo>
                  <a:pt x="219" y="320"/>
                </a:lnTo>
                <a:lnTo>
                  <a:pt x="219" y="318"/>
                </a:lnTo>
                <a:lnTo>
                  <a:pt x="219" y="318"/>
                </a:lnTo>
                <a:lnTo>
                  <a:pt x="219" y="315"/>
                </a:lnTo>
                <a:lnTo>
                  <a:pt x="219" y="315"/>
                </a:lnTo>
                <a:close/>
                <a:moveTo>
                  <a:pt x="215" y="150"/>
                </a:moveTo>
                <a:lnTo>
                  <a:pt x="215" y="150"/>
                </a:lnTo>
                <a:lnTo>
                  <a:pt x="218" y="143"/>
                </a:lnTo>
                <a:lnTo>
                  <a:pt x="218" y="143"/>
                </a:lnTo>
                <a:lnTo>
                  <a:pt x="215" y="143"/>
                </a:lnTo>
                <a:lnTo>
                  <a:pt x="215" y="143"/>
                </a:lnTo>
                <a:lnTo>
                  <a:pt x="215" y="150"/>
                </a:lnTo>
                <a:lnTo>
                  <a:pt x="215" y="150"/>
                </a:lnTo>
                <a:lnTo>
                  <a:pt x="215" y="150"/>
                </a:lnTo>
                <a:lnTo>
                  <a:pt x="215" y="150"/>
                </a:lnTo>
                <a:close/>
                <a:moveTo>
                  <a:pt x="164" y="339"/>
                </a:moveTo>
                <a:lnTo>
                  <a:pt x="164" y="339"/>
                </a:lnTo>
                <a:lnTo>
                  <a:pt x="162" y="334"/>
                </a:lnTo>
                <a:lnTo>
                  <a:pt x="162" y="334"/>
                </a:lnTo>
                <a:lnTo>
                  <a:pt x="158" y="339"/>
                </a:lnTo>
                <a:lnTo>
                  <a:pt x="158" y="339"/>
                </a:lnTo>
                <a:lnTo>
                  <a:pt x="158" y="341"/>
                </a:lnTo>
                <a:lnTo>
                  <a:pt x="158" y="341"/>
                </a:lnTo>
                <a:lnTo>
                  <a:pt x="164" y="339"/>
                </a:lnTo>
                <a:lnTo>
                  <a:pt x="164" y="339"/>
                </a:lnTo>
                <a:close/>
                <a:moveTo>
                  <a:pt x="95" y="257"/>
                </a:moveTo>
                <a:lnTo>
                  <a:pt x="95" y="257"/>
                </a:lnTo>
                <a:lnTo>
                  <a:pt x="87" y="257"/>
                </a:lnTo>
                <a:lnTo>
                  <a:pt x="87" y="257"/>
                </a:lnTo>
                <a:lnTo>
                  <a:pt x="87" y="260"/>
                </a:lnTo>
                <a:lnTo>
                  <a:pt x="87" y="260"/>
                </a:lnTo>
                <a:lnTo>
                  <a:pt x="95" y="257"/>
                </a:lnTo>
                <a:lnTo>
                  <a:pt x="95" y="257"/>
                </a:lnTo>
                <a:close/>
                <a:moveTo>
                  <a:pt x="229" y="98"/>
                </a:moveTo>
                <a:lnTo>
                  <a:pt x="229" y="98"/>
                </a:lnTo>
                <a:lnTo>
                  <a:pt x="229" y="104"/>
                </a:lnTo>
                <a:lnTo>
                  <a:pt x="229" y="104"/>
                </a:lnTo>
                <a:lnTo>
                  <a:pt x="233" y="98"/>
                </a:lnTo>
                <a:lnTo>
                  <a:pt x="233" y="98"/>
                </a:lnTo>
                <a:lnTo>
                  <a:pt x="229" y="98"/>
                </a:lnTo>
                <a:lnTo>
                  <a:pt x="229" y="98"/>
                </a:lnTo>
                <a:close/>
                <a:moveTo>
                  <a:pt x="110" y="322"/>
                </a:moveTo>
                <a:lnTo>
                  <a:pt x="110" y="322"/>
                </a:lnTo>
                <a:lnTo>
                  <a:pt x="104" y="323"/>
                </a:lnTo>
                <a:lnTo>
                  <a:pt x="104" y="323"/>
                </a:lnTo>
                <a:lnTo>
                  <a:pt x="104" y="323"/>
                </a:lnTo>
                <a:lnTo>
                  <a:pt x="104" y="323"/>
                </a:lnTo>
                <a:lnTo>
                  <a:pt x="112" y="326"/>
                </a:lnTo>
                <a:lnTo>
                  <a:pt x="112" y="326"/>
                </a:lnTo>
                <a:lnTo>
                  <a:pt x="112" y="326"/>
                </a:lnTo>
                <a:lnTo>
                  <a:pt x="112" y="326"/>
                </a:lnTo>
                <a:lnTo>
                  <a:pt x="110" y="322"/>
                </a:lnTo>
                <a:lnTo>
                  <a:pt x="110" y="322"/>
                </a:lnTo>
                <a:close/>
                <a:moveTo>
                  <a:pt x="69" y="164"/>
                </a:moveTo>
                <a:lnTo>
                  <a:pt x="69" y="164"/>
                </a:lnTo>
                <a:lnTo>
                  <a:pt x="69" y="164"/>
                </a:lnTo>
                <a:lnTo>
                  <a:pt x="69" y="164"/>
                </a:lnTo>
                <a:lnTo>
                  <a:pt x="77" y="162"/>
                </a:lnTo>
                <a:lnTo>
                  <a:pt x="77" y="162"/>
                </a:lnTo>
                <a:lnTo>
                  <a:pt x="80" y="162"/>
                </a:lnTo>
                <a:lnTo>
                  <a:pt x="82" y="164"/>
                </a:lnTo>
                <a:lnTo>
                  <a:pt x="82" y="164"/>
                </a:lnTo>
                <a:lnTo>
                  <a:pt x="82" y="161"/>
                </a:lnTo>
                <a:lnTo>
                  <a:pt x="82" y="161"/>
                </a:lnTo>
                <a:lnTo>
                  <a:pt x="69" y="164"/>
                </a:lnTo>
                <a:lnTo>
                  <a:pt x="69" y="164"/>
                </a:lnTo>
                <a:close/>
                <a:moveTo>
                  <a:pt x="222" y="287"/>
                </a:moveTo>
                <a:lnTo>
                  <a:pt x="222" y="287"/>
                </a:lnTo>
                <a:lnTo>
                  <a:pt x="221" y="287"/>
                </a:lnTo>
                <a:lnTo>
                  <a:pt x="221" y="287"/>
                </a:lnTo>
                <a:lnTo>
                  <a:pt x="221" y="288"/>
                </a:lnTo>
                <a:lnTo>
                  <a:pt x="219" y="290"/>
                </a:lnTo>
                <a:lnTo>
                  <a:pt x="219" y="290"/>
                </a:lnTo>
                <a:lnTo>
                  <a:pt x="221" y="293"/>
                </a:lnTo>
                <a:lnTo>
                  <a:pt x="221" y="293"/>
                </a:lnTo>
                <a:lnTo>
                  <a:pt x="222" y="292"/>
                </a:lnTo>
                <a:lnTo>
                  <a:pt x="224" y="292"/>
                </a:lnTo>
                <a:lnTo>
                  <a:pt x="224" y="292"/>
                </a:lnTo>
                <a:lnTo>
                  <a:pt x="222" y="287"/>
                </a:lnTo>
                <a:lnTo>
                  <a:pt x="222" y="287"/>
                </a:lnTo>
                <a:close/>
                <a:moveTo>
                  <a:pt x="227" y="307"/>
                </a:moveTo>
                <a:lnTo>
                  <a:pt x="227" y="307"/>
                </a:lnTo>
                <a:lnTo>
                  <a:pt x="227" y="309"/>
                </a:lnTo>
                <a:lnTo>
                  <a:pt x="227" y="309"/>
                </a:lnTo>
                <a:lnTo>
                  <a:pt x="224" y="312"/>
                </a:lnTo>
                <a:lnTo>
                  <a:pt x="224" y="312"/>
                </a:lnTo>
                <a:lnTo>
                  <a:pt x="222" y="314"/>
                </a:lnTo>
                <a:lnTo>
                  <a:pt x="222" y="315"/>
                </a:lnTo>
                <a:lnTo>
                  <a:pt x="222" y="315"/>
                </a:lnTo>
                <a:lnTo>
                  <a:pt x="229" y="309"/>
                </a:lnTo>
                <a:lnTo>
                  <a:pt x="229" y="309"/>
                </a:lnTo>
                <a:lnTo>
                  <a:pt x="227" y="307"/>
                </a:lnTo>
                <a:lnTo>
                  <a:pt x="227" y="307"/>
                </a:lnTo>
                <a:close/>
                <a:moveTo>
                  <a:pt x="224" y="121"/>
                </a:moveTo>
                <a:lnTo>
                  <a:pt x="224" y="121"/>
                </a:lnTo>
                <a:lnTo>
                  <a:pt x="218" y="121"/>
                </a:lnTo>
                <a:lnTo>
                  <a:pt x="218" y="121"/>
                </a:lnTo>
                <a:lnTo>
                  <a:pt x="216" y="123"/>
                </a:lnTo>
                <a:lnTo>
                  <a:pt x="216" y="123"/>
                </a:lnTo>
                <a:lnTo>
                  <a:pt x="219" y="123"/>
                </a:lnTo>
                <a:lnTo>
                  <a:pt x="219" y="123"/>
                </a:lnTo>
                <a:lnTo>
                  <a:pt x="222" y="123"/>
                </a:lnTo>
                <a:lnTo>
                  <a:pt x="224" y="121"/>
                </a:lnTo>
                <a:lnTo>
                  <a:pt x="224" y="121"/>
                </a:lnTo>
                <a:lnTo>
                  <a:pt x="224" y="121"/>
                </a:lnTo>
                <a:lnTo>
                  <a:pt x="224" y="121"/>
                </a:lnTo>
                <a:close/>
                <a:moveTo>
                  <a:pt x="60" y="134"/>
                </a:moveTo>
                <a:lnTo>
                  <a:pt x="60" y="134"/>
                </a:lnTo>
                <a:lnTo>
                  <a:pt x="60" y="134"/>
                </a:lnTo>
                <a:lnTo>
                  <a:pt x="60" y="134"/>
                </a:lnTo>
                <a:lnTo>
                  <a:pt x="65" y="124"/>
                </a:lnTo>
                <a:lnTo>
                  <a:pt x="65" y="124"/>
                </a:lnTo>
                <a:lnTo>
                  <a:pt x="63" y="124"/>
                </a:lnTo>
                <a:lnTo>
                  <a:pt x="63" y="124"/>
                </a:lnTo>
                <a:lnTo>
                  <a:pt x="60" y="134"/>
                </a:lnTo>
                <a:lnTo>
                  <a:pt x="60" y="134"/>
                </a:lnTo>
                <a:close/>
                <a:moveTo>
                  <a:pt x="256" y="262"/>
                </a:moveTo>
                <a:lnTo>
                  <a:pt x="256" y="262"/>
                </a:lnTo>
                <a:lnTo>
                  <a:pt x="256" y="262"/>
                </a:lnTo>
                <a:lnTo>
                  <a:pt x="256" y="262"/>
                </a:lnTo>
                <a:lnTo>
                  <a:pt x="254" y="265"/>
                </a:lnTo>
                <a:lnTo>
                  <a:pt x="254" y="265"/>
                </a:lnTo>
                <a:lnTo>
                  <a:pt x="254" y="268"/>
                </a:lnTo>
                <a:lnTo>
                  <a:pt x="256" y="271"/>
                </a:lnTo>
                <a:lnTo>
                  <a:pt x="256" y="271"/>
                </a:lnTo>
                <a:lnTo>
                  <a:pt x="256" y="274"/>
                </a:lnTo>
                <a:lnTo>
                  <a:pt x="256" y="274"/>
                </a:lnTo>
                <a:lnTo>
                  <a:pt x="256" y="274"/>
                </a:lnTo>
                <a:lnTo>
                  <a:pt x="256" y="274"/>
                </a:lnTo>
                <a:lnTo>
                  <a:pt x="256" y="262"/>
                </a:lnTo>
                <a:lnTo>
                  <a:pt x="256" y="262"/>
                </a:lnTo>
                <a:close/>
                <a:moveTo>
                  <a:pt x="118" y="314"/>
                </a:moveTo>
                <a:lnTo>
                  <a:pt x="118" y="314"/>
                </a:lnTo>
                <a:lnTo>
                  <a:pt x="115" y="311"/>
                </a:lnTo>
                <a:lnTo>
                  <a:pt x="115" y="311"/>
                </a:lnTo>
                <a:lnTo>
                  <a:pt x="114" y="311"/>
                </a:lnTo>
                <a:lnTo>
                  <a:pt x="114" y="311"/>
                </a:lnTo>
                <a:lnTo>
                  <a:pt x="115" y="315"/>
                </a:lnTo>
                <a:lnTo>
                  <a:pt x="115" y="315"/>
                </a:lnTo>
                <a:lnTo>
                  <a:pt x="118" y="314"/>
                </a:lnTo>
                <a:lnTo>
                  <a:pt x="118" y="314"/>
                </a:lnTo>
                <a:close/>
                <a:moveTo>
                  <a:pt x="252" y="115"/>
                </a:moveTo>
                <a:lnTo>
                  <a:pt x="252" y="115"/>
                </a:lnTo>
                <a:lnTo>
                  <a:pt x="251" y="115"/>
                </a:lnTo>
                <a:lnTo>
                  <a:pt x="251" y="115"/>
                </a:lnTo>
                <a:lnTo>
                  <a:pt x="249" y="115"/>
                </a:lnTo>
                <a:lnTo>
                  <a:pt x="249" y="115"/>
                </a:lnTo>
                <a:lnTo>
                  <a:pt x="246" y="118"/>
                </a:lnTo>
                <a:lnTo>
                  <a:pt x="246" y="118"/>
                </a:lnTo>
                <a:lnTo>
                  <a:pt x="249" y="118"/>
                </a:lnTo>
                <a:lnTo>
                  <a:pt x="249" y="118"/>
                </a:lnTo>
                <a:lnTo>
                  <a:pt x="251" y="118"/>
                </a:lnTo>
                <a:lnTo>
                  <a:pt x="252" y="117"/>
                </a:lnTo>
                <a:lnTo>
                  <a:pt x="252" y="117"/>
                </a:lnTo>
                <a:lnTo>
                  <a:pt x="252" y="115"/>
                </a:lnTo>
                <a:lnTo>
                  <a:pt x="252" y="115"/>
                </a:lnTo>
                <a:close/>
                <a:moveTo>
                  <a:pt x="121" y="353"/>
                </a:moveTo>
                <a:lnTo>
                  <a:pt x="121" y="353"/>
                </a:lnTo>
                <a:lnTo>
                  <a:pt x="118" y="353"/>
                </a:lnTo>
                <a:lnTo>
                  <a:pt x="118" y="355"/>
                </a:lnTo>
                <a:lnTo>
                  <a:pt x="118" y="355"/>
                </a:lnTo>
                <a:lnTo>
                  <a:pt x="112" y="359"/>
                </a:lnTo>
                <a:lnTo>
                  <a:pt x="112" y="359"/>
                </a:lnTo>
                <a:lnTo>
                  <a:pt x="112" y="359"/>
                </a:lnTo>
                <a:lnTo>
                  <a:pt x="112" y="359"/>
                </a:lnTo>
                <a:lnTo>
                  <a:pt x="114" y="359"/>
                </a:lnTo>
                <a:lnTo>
                  <a:pt x="114" y="359"/>
                </a:lnTo>
                <a:lnTo>
                  <a:pt x="120" y="355"/>
                </a:lnTo>
                <a:lnTo>
                  <a:pt x="120" y="355"/>
                </a:lnTo>
                <a:lnTo>
                  <a:pt x="121" y="353"/>
                </a:lnTo>
                <a:lnTo>
                  <a:pt x="121" y="353"/>
                </a:lnTo>
                <a:close/>
                <a:moveTo>
                  <a:pt x="205" y="154"/>
                </a:moveTo>
                <a:lnTo>
                  <a:pt x="205" y="154"/>
                </a:lnTo>
                <a:lnTo>
                  <a:pt x="211" y="153"/>
                </a:lnTo>
                <a:lnTo>
                  <a:pt x="211" y="153"/>
                </a:lnTo>
                <a:lnTo>
                  <a:pt x="211" y="151"/>
                </a:lnTo>
                <a:lnTo>
                  <a:pt x="211" y="151"/>
                </a:lnTo>
                <a:lnTo>
                  <a:pt x="207" y="150"/>
                </a:lnTo>
                <a:lnTo>
                  <a:pt x="207" y="150"/>
                </a:lnTo>
                <a:lnTo>
                  <a:pt x="205" y="154"/>
                </a:lnTo>
                <a:lnTo>
                  <a:pt x="205" y="154"/>
                </a:lnTo>
                <a:close/>
                <a:moveTo>
                  <a:pt x="295" y="109"/>
                </a:moveTo>
                <a:lnTo>
                  <a:pt x="295" y="109"/>
                </a:lnTo>
                <a:lnTo>
                  <a:pt x="295" y="101"/>
                </a:lnTo>
                <a:lnTo>
                  <a:pt x="295" y="101"/>
                </a:lnTo>
                <a:lnTo>
                  <a:pt x="292" y="104"/>
                </a:lnTo>
                <a:lnTo>
                  <a:pt x="292" y="104"/>
                </a:lnTo>
                <a:lnTo>
                  <a:pt x="295" y="109"/>
                </a:lnTo>
                <a:lnTo>
                  <a:pt x="295" y="109"/>
                </a:lnTo>
                <a:close/>
                <a:moveTo>
                  <a:pt x="92" y="137"/>
                </a:moveTo>
                <a:lnTo>
                  <a:pt x="92" y="137"/>
                </a:lnTo>
                <a:lnTo>
                  <a:pt x="90" y="139"/>
                </a:lnTo>
                <a:lnTo>
                  <a:pt x="90" y="140"/>
                </a:lnTo>
                <a:lnTo>
                  <a:pt x="90" y="140"/>
                </a:lnTo>
                <a:lnTo>
                  <a:pt x="88" y="145"/>
                </a:lnTo>
                <a:lnTo>
                  <a:pt x="88" y="145"/>
                </a:lnTo>
                <a:lnTo>
                  <a:pt x="88" y="148"/>
                </a:lnTo>
                <a:lnTo>
                  <a:pt x="88" y="148"/>
                </a:lnTo>
                <a:lnTo>
                  <a:pt x="88" y="148"/>
                </a:lnTo>
                <a:lnTo>
                  <a:pt x="88" y="148"/>
                </a:lnTo>
                <a:lnTo>
                  <a:pt x="92" y="137"/>
                </a:lnTo>
                <a:lnTo>
                  <a:pt x="92" y="137"/>
                </a:lnTo>
                <a:close/>
                <a:moveTo>
                  <a:pt x="101" y="322"/>
                </a:moveTo>
                <a:lnTo>
                  <a:pt x="101" y="322"/>
                </a:lnTo>
                <a:lnTo>
                  <a:pt x="99" y="317"/>
                </a:lnTo>
                <a:lnTo>
                  <a:pt x="99" y="317"/>
                </a:lnTo>
                <a:lnTo>
                  <a:pt x="96" y="322"/>
                </a:lnTo>
                <a:lnTo>
                  <a:pt x="96" y="322"/>
                </a:lnTo>
                <a:lnTo>
                  <a:pt x="98" y="323"/>
                </a:lnTo>
                <a:lnTo>
                  <a:pt x="98" y="323"/>
                </a:lnTo>
                <a:lnTo>
                  <a:pt x="98" y="322"/>
                </a:lnTo>
                <a:lnTo>
                  <a:pt x="98" y="322"/>
                </a:lnTo>
                <a:lnTo>
                  <a:pt x="101" y="322"/>
                </a:lnTo>
                <a:lnTo>
                  <a:pt x="101" y="322"/>
                </a:lnTo>
                <a:close/>
                <a:moveTo>
                  <a:pt x="207" y="282"/>
                </a:moveTo>
                <a:lnTo>
                  <a:pt x="207" y="282"/>
                </a:lnTo>
                <a:lnTo>
                  <a:pt x="204" y="279"/>
                </a:lnTo>
                <a:lnTo>
                  <a:pt x="204" y="279"/>
                </a:lnTo>
                <a:lnTo>
                  <a:pt x="204" y="287"/>
                </a:lnTo>
                <a:lnTo>
                  <a:pt x="204" y="287"/>
                </a:lnTo>
                <a:lnTo>
                  <a:pt x="204" y="287"/>
                </a:lnTo>
                <a:lnTo>
                  <a:pt x="204" y="287"/>
                </a:lnTo>
                <a:lnTo>
                  <a:pt x="207" y="282"/>
                </a:lnTo>
                <a:lnTo>
                  <a:pt x="207" y="282"/>
                </a:lnTo>
                <a:close/>
                <a:moveTo>
                  <a:pt x="39" y="270"/>
                </a:moveTo>
                <a:lnTo>
                  <a:pt x="39" y="270"/>
                </a:lnTo>
                <a:lnTo>
                  <a:pt x="41" y="266"/>
                </a:lnTo>
                <a:lnTo>
                  <a:pt x="41" y="266"/>
                </a:lnTo>
                <a:lnTo>
                  <a:pt x="41" y="266"/>
                </a:lnTo>
                <a:lnTo>
                  <a:pt x="41" y="266"/>
                </a:lnTo>
                <a:lnTo>
                  <a:pt x="39" y="262"/>
                </a:lnTo>
                <a:lnTo>
                  <a:pt x="39" y="262"/>
                </a:lnTo>
                <a:lnTo>
                  <a:pt x="39" y="265"/>
                </a:lnTo>
                <a:lnTo>
                  <a:pt x="39" y="270"/>
                </a:lnTo>
                <a:lnTo>
                  <a:pt x="39" y="270"/>
                </a:lnTo>
                <a:close/>
                <a:moveTo>
                  <a:pt x="256" y="87"/>
                </a:moveTo>
                <a:lnTo>
                  <a:pt x="256" y="87"/>
                </a:lnTo>
                <a:lnTo>
                  <a:pt x="251" y="91"/>
                </a:lnTo>
                <a:lnTo>
                  <a:pt x="251" y="91"/>
                </a:lnTo>
                <a:lnTo>
                  <a:pt x="254" y="93"/>
                </a:lnTo>
                <a:lnTo>
                  <a:pt x="254" y="93"/>
                </a:lnTo>
                <a:lnTo>
                  <a:pt x="256" y="87"/>
                </a:lnTo>
                <a:lnTo>
                  <a:pt x="256" y="87"/>
                </a:lnTo>
                <a:close/>
                <a:moveTo>
                  <a:pt x="65" y="312"/>
                </a:moveTo>
                <a:lnTo>
                  <a:pt x="65" y="312"/>
                </a:lnTo>
                <a:lnTo>
                  <a:pt x="66" y="311"/>
                </a:lnTo>
                <a:lnTo>
                  <a:pt x="66" y="311"/>
                </a:lnTo>
                <a:lnTo>
                  <a:pt x="63" y="304"/>
                </a:lnTo>
                <a:lnTo>
                  <a:pt x="63" y="304"/>
                </a:lnTo>
                <a:lnTo>
                  <a:pt x="62" y="303"/>
                </a:lnTo>
                <a:lnTo>
                  <a:pt x="62" y="303"/>
                </a:lnTo>
                <a:lnTo>
                  <a:pt x="63" y="307"/>
                </a:lnTo>
                <a:lnTo>
                  <a:pt x="65" y="312"/>
                </a:lnTo>
                <a:lnTo>
                  <a:pt x="65" y="312"/>
                </a:lnTo>
                <a:close/>
                <a:moveTo>
                  <a:pt x="317" y="134"/>
                </a:moveTo>
                <a:lnTo>
                  <a:pt x="317" y="134"/>
                </a:lnTo>
                <a:lnTo>
                  <a:pt x="317" y="134"/>
                </a:lnTo>
                <a:lnTo>
                  <a:pt x="317" y="134"/>
                </a:lnTo>
                <a:lnTo>
                  <a:pt x="317" y="142"/>
                </a:lnTo>
                <a:lnTo>
                  <a:pt x="317" y="142"/>
                </a:lnTo>
                <a:lnTo>
                  <a:pt x="320" y="139"/>
                </a:lnTo>
                <a:lnTo>
                  <a:pt x="320" y="139"/>
                </a:lnTo>
                <a:lnTo>
                  <a:pt x="317" y="134"/>
                </a:lnTo>
                <a:lnTo>
                  <a:pt x="317" y="134"/>
                </a:lnTo>
                <a:close/>
                <a:moveTo>
                  <a:pt x="233" y="299"/>
                </a:moveTo>
                <a:lnTo>
                  <a:pt x="233" y="299"/>
                </a:lnTo>
                <a:lnTo>
                  <a:pt x="235" y="298"/>
                </a:lnTo>
                <a:lnTo>
                  <a:pt x="235" y="296"/>
                </a:lnTo>
                <a:lnTo>
                  <a:pt x="235" y="296"/>
                </a:lnTo>
                <a:lnTo>
                  <a:pt x="235" y="293"/>
                </a:lnTo>
                <a:lnTo>
                  <a:pt x="235" y="293"/>
                </a:lnTo>
                <a:lnTo>
                  <a:pt x="235" y="292"/>
                </a:lnTo>
                <a:lnTo>
                  <a:pt x="235" y="292"/>
                </a:lnTo>
                <a:lnTo>
                  <a:pt x="232" y="293"/>
                </a:lnTo>
                <a:lnTo>
                  <a:pt x="232" y="293"/>
                </a:lnTo>
                <a:lnTo>
                  <a:pt x="232" y="295"/>
                </a:lnTo>
                <a:lnTo>
                  <a:pt x="232" y="295"/>
                </a:lnTo>
                <a:lnTo>
                  <a:pt x="233" y="299"/>
                </a:lnTo>
                <a:lnTo>
                  <a:pt x="233" y="299"/>
                </a:lnTo>
                <a:close/>
                <a:moveTo>
                  <a:pt x="80" y="344"/>
                </a:moveTo>
                <a:lnTo>
                  <a:pt x="80" y="344"/>
                </a:lnTo>
                <a:lnTo>
                  <a:pt x="76" y="350"/>
                </a:lnTo>
                <a:lnTo>
                  <a:pt x="76" y="350"/>
                </a:lnTo>
                <a:lnTo>
                  <a:pt x="82" y="347"/>
                </a:lnTo>
                <a:lnTo>
                  <a:pt x="82" y="347"/>
                </a:lnTo>
                <a:lnTo>
                  <a:pt x="80" y="344"/>
                </a:lnTo>
                <a:lnTo>
                  <a:pt x="80" y="344"/>
                </a:lnTo>
                <a:close/>
                <a:moveTo>
                  <a:pt x="46" y="254"/>
                </a:moveTo>
                <a:lnTo>
                  <a:pt x="46" y="254"/>
                </a:lnTo>
                <a:lnTo>
                  <a:pt x="46" y="243"/>
                </a:lnTo>
                <a:lnTo>
                  <a:pt x="46" y="243"/>
                </a:lnTo>
                <a:lnTo>
                  <a:pt x="44" y="246"/>
                </a:lnTo>
                <a:lnTo>
                  <a:pt x="44" y="246"/>
                </a:lnTo>
                <a:lnTo>
                  <a:pt x="44" y="247"/>
                </a:lnTo>
                <a:lnTo>
                  <a:pt x="44" y="247"/>
                </a:lnTo>
                <a:lnTo>
                  <a:pt x="46" y="252"/>
                </a:lnTo>
                <a:lnTo>
                  <a:pt x="46" y="252"/>
                </a:lnTo>
                <a:lnTo>
                  <a:pt x="46" y="254"/>
                </a:lnTo>
                <a:lnTo>
                  <a:pt x="46" y="254"/>
                </a:lnTo>
                <a:close/>
                <a:moveTo>
                  <a:pt x="73" y="331"/>
                </a:moveTo>
                <a:lnTo>
                  <a:pt x="73" y="331"/>
                </a:lnTo>
                <a:lnTo>
                  <a:pt x="73" y="331"/>
                </a:lnTo>
                <a:lnTo>
                  <a:pt x="73" y="331"/>
                </a:lnTo>
                <a:lnTo>
                  <a:pt x="79" y="326"/>
                </a:lnTo>
                <a:lnTo>
                  <a:pt x="79" y="326"/>
                </a:lnTo>
                <a:lnTo>
                  <a:pt x="77" y="323"/>
                </a:lnTo>
                <a:lnTo>
                  <a:pt x="77" y="323"/>
                </a:lnTo>
                <a:lnTo>
                  <a:pt x="73" y="329"/>
                </a:lnTo>
                <a:lnTo>
                  <a:pt x="73" y="329"/>
                </a:lnTo>
                <a:lnTo>
                  <a:pt x="73" y="331"/>
                </a:lnTo>
                <a:lnTo>
                  <a:pt x="73" y="331"/>
                </a:lnTo>
                <a:close/>
                <a:moveTo>
                  <a:pt x="99" y="377"/>
                </a:moveTo>
                <a:lnTo>
                  <a:pt x="99" y="377"/>
                </a:lnTo>
                <a:lnTo>
                  <a:pt x="98" y="378"/>
                </a:lnTo>
                <a:lnTo>
                  <a:pt x="98" y="378"/>
                </a:lnTo>
                <a:lnTo>
                  <a:pt x="98" y="378"/>
                </a:lnTo>
                <a:lnTo>
                  <a:pt x="98" y="378"/>
                </a:lnTo>
                <a:lnTo>
                  <a:pt x="98" y="383"/>
                </a:lnTo>
                <a:lnTo>
                  <a:pt x="98" y="383"/>
                </a:lnTo>
                <a:lnTo>
                  <a:pt x="101" y="382"/>
                </a:lnTo>
                <a:lnTo>
                  <a:pt x="101" y="382"/>
                </a:lnTo>
                <a:lnTo>
                  <a:pt x="99" y="377"/>
                </a:lnTo>
                <a:lnTo>
                  <a:pt x="99" y="377"/>
                </a:lnTo>
                <a:close/>
                <a:moveTo>
                  <a:pt x="281" y="216"/>
                </a:moveTo>
                <a:lnTo>
                  <a:pt x="281" y="216"/>
                </a:lnTo>
                <a:lnTo>
                  <a:pt x="281" y="216"/>
                </a:lnTo>
                <a:lnTo>
                  <a:pt x="281" y="216"/>
                </a:lnTo>
                <a:lnTo>
                  <a:pt x="278" y="227"/>
                </a:lnTo>
                <a:lnTo>
                  <a:pt x="278" y="227"/>
                </a:lnTo>
                <a:lnTo>
                  <a:pt x="281" y="221"/>
                </a:lnTo>
                <a:lnTo>
                  <a:pt x="281" y="221"/>
                </a:lnTo>
                <a:lnTo>
                  <a:pt x="281" y="221"/>
                </a:lnTo>
                <a:lnTo>
                  <a:pt x="281" y="221"/>
                </a:lnTo>
                <a:lnTo>
                  <a:pt x="281" y="216"/>
                </a:lnTo>
                <a:lnTo>
                  <a:pt x="281" y="216"/>
                </a:lnTo>
                <a:close/>
                <a:moveTo>
                  <a:pt x="289" y="214"/>
                </a:moveTo>
                <a:lnTo>
                  <a:pt x="289" y="214"/>
                </a:lnTo>
                <a:lnTo>
                  <a:pt x="290" y="219"/>
                </a:lnTo>
                <a:lnTo>
                  <a:pt x="290" y="219"/>
                </a:lnTo>
                <a:lnTo>
                  <a:pt x="292" y="214"/>
                </a:lnTo>
                <a:lnTo>
                  <a:pt x="292" y="214"/>
                </a:lnTo>
                <a:lnTo>
                  <a:pt x="289" y="214"/>
                </a:lnTo>
                <a:lnTo>
                  <a:pt x="289" y="214"/>
                </a:lnTo>
                <a:close/>
                <a:moveTo>
                  <a:pt x="175" y="355"/>
                </a:moveTo>
                <a:lnTo>
                  <a:pt x="175" y="355"/>
                </a:lnTo>
                <a:lnTo>
                  <a:pt x="175" y="355"/>
                </a:lnTo>
                <a:lnTo>
                  <a:pt x="175" y="355"/>
                </a:lnTo>
                <a:lnTo>
                  <a:pt x="174" y="352"/>
                </a:lnTo>
                <a:lnTo>
                  <a:pt x="174" y="352"/>
                </a:lnTo>
                <a:lnTo>
                  <a:pt x="174" y="347"/>
                </a:lnTo>
                <a:lnTo>
                  <a:pt x="174" y="347"/>
                </a:lnTo>
                <a:lnTo>
                  <a:pt x="172" y="347"/>
                </a:lnTo>
                <a:lnTo>
                  <a:pt x="172" y="347"/>
                </a:lnTo>
                <a:lnTo>
                  <a:pt x="172" y="350"/>
                </a:lnTo>
                <a:lnTo>
                  <a:pt x="172" y="350"/>
                </a:lnTo>
                <a:lnTo>
                  <a:pt x="174" y="355"/>
                </a:lnTo>
                <a:lnTo>
                  <a:pt x="174" y="355"/>
                </a:lnTo>
                <a:lnTo>
                  <a:pt x="175" y="355"/>
                </a:lnTo>
                <a:lnTo>
                  <a:pt x="175" y="355"/>
                </a:lnTo>
                <a:close/>
                <a:moveTo>
                  <a:pt x="84" y="260"/>
                </a:moveTo>
                <a:lnTo>
                  <a:pt x="84" y="260"/>
                </a:lnTo>
                <a:lnTo>
                  <a:pt x="84" y="257"/>
                </a:lnTo>
                <a:lnTo>
                  <a:pt x="84" y="257"/>
                </a:lnTo>
                <a:lnTo>
                  <a:pt x="82" y="257"/>
                </a:lnTo>
                <a:lnTo>
                  <a:pt x="82" y="257"/>
                </a:lnTo>
                <a:lnTo>
                  <a:pt x="82" y="258"/>
                </a:lnTo>
                <a:lnTo>
                  <a:pt x="82" y="258"/>
                </a:lnTo>
                <a:lnTo>
                  <a:pt x="82" y="262"/>
                </a:lnTo>
                <a:lnTo>
                  <a:pt x="82" y="262"/>
                </a:lnTo>
                <a:lnTo>
                  <a:pt x="84" y="260"/>
                </a:lnTo>
                <a:lnTo>
                  <a:pt x="84" y="260"/>
                </a:lnTo>
                <a:close/>
                <a:moveTo>
                  <a:pt x="295" y="225"/>
                </a:moveTo>
                <a:lnTo>
                  <a:pt x="295" y="225"/>
                </a:lnTo>
                <a:lnTo>
                  <a:pt x="293" y="227"/>
                </a:lnTo>
                <a:lnTo>
                  <a:pt x="293" y="227"/>
                </a:lnTo>
                <a:lnTo>
                  <a:pt x="293" y="229"/>
                </a:lnTo>
                <a:lnTo>
                  <a:pt x="293" y="229"/>
                </a:lnTo>
                <a:lnTo>
                  <a:pt x="295" y="233"/>
                </a:lnTo>
                <a:lnTo>
                  <a:pt x="295" y="233"/>
                </a:lnTo>
                <a:lnTo>
                  <a:pt x="297" y="235"/>
                </a:lnTo>
                <a:lnTo>
                  <a:pt x="297" y="235"/>
                </a:lnTo>
                <a:lnTo>
                  <a:pt x="295" y="225"/>
                </a:lnTo>
                <a:lnTo>
                  <a:pt x="295" y="225"/>
                </a:lnTo>
                <a:close/>
                <a:moveTo>
                  <a:pt x="142" y="61"/>
                </a:moveTo>
                <a:lnTo>
                  <a:pt x="142" y="61"/>
                </a:lnTo>
                <a:lnTo>
                  <a:pt x="142" y="63"/>
                </a:lnTo>
                <a:lnTo>
                  <a:pt x="142" y="63"/>
                </a:lnTo>
                <a:lnTo>
                  <a:pt x="144" y="63"/>
                </a:lnTo>
                <a:lnTo>
                  <a:pt x="144" y="63"/>
                </a:lnTo>
                <a:lnTo>
                  <a:pt x="145" y="61"/>
                </a:lnTo>
                <a:lnTo>
                  <a:pt x="147" y="61"/>
                </a:lnTo>
                <a:lnTo>
                  <a:pt x="147" y="61"/>
                </a:lnTo>
                <a:lnTo>
                  <a:pt x="150" y="58"/>
                </a:lnTo>
                <a:lnTo>
                  <a:pt x="150" y="58"/>
                </a:lnTo>
                <a:lnTo>
                  <a:pt x="148" y="58"/>
                </a:lnTo>
                <a:lnTo>
                  <a:pt x="148" y="58"/>
                </a:lnTo>
                <a:lnTo>
                  <a:pt x="142" y="61"/>
                </a:lnTo>
                <a:lnTo>
                  <a:pt x="142" y="61"/>
                </a:lnTo>
                <a:close/>
                <a:moveTo>
                  <a:pt x="169" y="337"/>
                </a:moveTo>
                <a:lnTo>
                  <a:pt x="169" y="337"/>
                </a:lnTo>
                <a:lnTo>
                  <a:pt x="172" y="337"/>
                </a:lnTo>
                <a:lnTo>
                  <a:pt x="172" y="337"/>
                </a:lnTo>
                <a:lnTo>
                  <a:pt x="172" y="333"/>
                </a:lnTo>
                <a:lnTo>
                  <a:pt x="172" y="333"/>
                </a:lnTo>
                <a:lnTo>
                  <a:pt x="169" y="337"/>
                </a:lnTo>
                <a:lnTo>
                  <a:pt x="169" y="337"/>
                </a:lnTo>
                <a:lnTo>
                  <a:pt x="169" y="337"/>
                </a:lnTo>
                <a:lnTo>
                  <a:pt x="169" y="337"/>
                </a:lnTo>
                <a:close/>
                <a:moveTo>
                  <a:pt x="43" y="203"/>
                </a:moveTo>
                <a:lnTo>
                  <a:pt x="43" y="203"/>
                </a:lnTo>
                <a:lnTo>
                  <a:pt x="43" y="184"/>
                </a:lnTo>
                <a:lnTo>
                  <a:pt x="43" y="184"/>
                </a:lnTo>
                <a:lnTo>
                  <a:pt x="43" y="194"/>
                </a:lnTo>
                <a:lnTo>
                  <a:pt x="43" y="203"/>
                </a:lnTo>
                <a:lnTo>
                  <a:pt x="43" y="203"/>
                </a:lnTo>
                <a:close/>
                <a:moveTo>
                  <a:pt x="202" y="128"/>
                </a:moveTo>
                <a:lnTo>
                  <a:pt x="202" y="128"/>
                </a:lnTo>
                <a:lnTo>
                  <a:pt x="204" y="128"/>
                </a:lnTo>
                <a:lnTo>
                  <a:pt x="204" y="128"/>
                </a:lnTo>
                <a:lnTo>
                  <a:pt x="207" y="126"/>
                </a:lnTo>
                <a:lnTo>
                  <a:pt x="207" y="126"/>
                </a:lnTo>
                <a:lnTo>
                  <a:pt x="207" y="124"/>
                </a:lnTo>
                <a:lnTo>
                  <a:pt x="207" y="123"/>
                </a:lnTo>
                <a:lnTo>
                  <a:pt x="207" y="123"/>
                </a:lnTo>
                <a:lnTo>
                  <a:pt x="205" y="123"/>
                </a:lnTo>
                <a:lnTo>
                  <a:pt x="205" y="123"/>
                </a:lnTo>
                <a:lnTo>
                  <a:pt x="202" y="128"/>
                </a:lnTo>
                <a:lnTo>
                  <a:pt x="202" y="128"/>
                </a:lnTo>
                <a:close/>
                <a:moveTo>
                  <a:pt x="106" y="348"/>
                </a:moveTo>
                <a:lnTo>
                  <a:pt x="106" y="348"/>
                </a:lnTo>
                <a:lnTo>
                  <a:pt x="106" y="348"/>
                </a:lnTo>
                <a:lnTo>
                  <a:pt x="106" y="348"/>
                </a:lnTo>
                <a:lnTo>
                  <a:pt x="109" y="348"/>
                </a:lnTo>
                <a:lnTo>
                  <a:pt x="109" y="348"/>
                </a:lnTo>
                <a:lnTo>
                  <a:pt x="112" y="344"/>
                </a:lnTo>
                <a:lnTo>
                  <a:pt x="112" y="344"/>
                </a:lnTo>
                <a:lnTo>
                  <a:pt x="112" y="344"/>
                </a:lnTo>
                <a:lnTo>
                  <a:pt x="112" y="344"/>
                </a:lnTo>
                <a:lnTo>
                  <a:pt x="106" y="348"/>
                </a:lnTo>
                <a:lnTo>
                  <a:pt x="106" y="348"/>
                </a:lnTo>
                <a:close/>
                <a:moveTo>
                  <a:pt x="101" y="334"/>
                </a:moveTo>
                <a:lnTo>
                  <a:pt x="101" y="334"/>
                </a:lnTo>
                <a:lnTo>
                  <a:pt x="95" y="339"/>
                </a:lnTo>
                <a:lnTo>
                  <a:pt x="95" y="339"/>
                </a:lnTo>
                <a:lnTo>
                  <a:pt x="96" y="341"/>
                </a:lnTo>
                <a:lnTo>
                  <a:pt x="96" y="341"/>
                </a:lnTo>
                <a:lnTo>
                  <a:pt x="101" y="334"/>
                </a:lnTo>
                <a:lnTo>
                  <a:pt x="101" y="334"/>
                </a:lnTo>
                <a:close/>
                <a:moveTo>
                  <a:pt x="85" y="266"/>
                </a:moveTo>
                <a:lnTo>
                  <a:pt x="85" y="266"/>
                </a:lnTo>
                <a:lnTo>
                  <a:pt x="85" y="263"/>
                </a:lnTo>
                <a:lnTo>
                  <a:pt x="85" y="263"/>
                </a:lnTo>
                <a:lnTo>
                  <a:pt x="82" y="265"/>
                </a:lnTo>
                <a:lnTo>
                  <a:pt x="82" y="265"/>
                </a:lnTo>
                <a:lnTo>
                  <a:pt x="80" y="265"/>
                </a:lnTo>
                <a:lnTo>
                  <a:pt x="82" y="266"/>
                </a:lnTo>
                <a:lnTo>
                  <a:pt x="82" y="266"/>
                </a:lnTo>
                <a:lnTo>
                  <a:pt x="85" y="266"/>
                </a:lnTo>
                <a:lnTo>
                  <a:pt x="85" y="266"/>
                </a:lnTo>
                <a:close/>
                <a:moveTo>
                  <a:pt x="287" y="227"/>
                </a:moveTo>
                <a:lnTo>
                  <a:pt x="287" y="227"/>
                </a:lnTo>
                <a:lnTo>
                  <a:pt x="287" y="227"/>
                </a:lnTo>
                <a:lnTo>
                  <a:pt x="287" y="227"/>
                </a:lnTo>
                <a:lnTo>
                  <a:pt x="284" y="230"/>
                </a:lnTo>
                <a:lnTo>
                  <a:pt x="284" y="230"/>
                </a:lnTo>
                <a:lnTo>
                  <a:pt x="284" y="230"/>
                </a:lnTo>
                <a:lnTo>
                  <a:pt x="284" y="230"/>
                </a:lnTo>
                <a:lnTo>
                  <a:pt x="284" y="233"/>
                </a:lnTo>
                <a:lnTo>
                  <a:pt x="284" y="233"/>
                </a:lnTo>
                <a:lnTo>
                  <a:pt x="284" y="235"/>
                </a:lnTo>
                <a:lnTo>
                  <a:pt x="284" y="235"/>
                </a:lnTo>
                <a:lnTo>
                  <a:pt x="287" y="227"/>
                </a:lnTo>
                <a:lnTo>
                  <a:pt x="287" y="227"/>
                </a:lnTo>
                <a:close/>
                <a:moveTo>
                  <a:pt x="289" y="104"/>
                </a:moveTo>
                <a:lnTo>
                  <a:pt x="289" y="104"/>
                </a:lnTo>
                <a:lnTo>
                  <a:pt x="287" y="102"/>
                </a:lnTo>
                <a:lnTo>
                  <a:pt x="287" y="102"/>
                </a:lnTo>
                <a:lnTo>
                  <a:pt x="284" y="110"/>
                </a:lnTo>
                <a:lnTo>
                  <a:pt x="284" y="110"/>
                </a:lnTo>
                <a:lnTo>
                  <a:pt x="286" y="110"/>
                </a:lnTo>
                <a:lnTo>
                  <a:pt x="286" y="110"/>
                </a:lnTo>
                <a:lnTo>
                  <a:pt x="289" y="104"/>
                </a:lnTo>
                <a:lnTo>
                  <a:pt x="289" y="104"/>
                </a:lnTo>
                <a:close/>
                <a:moveTo>
                  <a:pt x="215" y="102"/>
                </a:moveTo>
                <a:lnTo>
                  <a:pt x="215" y="102"/>
                </a:lnTo>
                <a:lnTo>
                  <a:pt x="218" y="96"/>
                </a:lnTo>
                <a:lnTo>
                  <a:pt x="218" y="96"/>
                </a:lnTo>
                <a:lnTo>
                  <a:pt x="213" y="101"/>
                </a:lnTo>
                <a:lnTo>
                  <a:pt x="213" y="101"/>
                </a:lnTo>
                <a:lnTo>
                  <a:pt x="215" y="102"/>
                </a:lnTo>
                <a:lnTo>
                  <a:pt x="215" y="102"/>
                </a:lnTo>
                <a:close/>
                <a:moveTo>
                  <a:pt x="281" y="249"/>
                </a:moveTo>
                <a:lnTo>
                  <a:pt x="281" y="249"/>
                </a:lnTo>
                <a:lnTo>
                  <a:pt x="281" y="251"/>
                </a:lnTo>
                <a:lnTo>
                  <a:pt x="281" y="251"/>
                </a:lnTo>
                <a:lnTo>
                  <a:pt x="282" y="255"/>
                </a:lnTo>
                <a:lnTo>
                  <a:pt x="282" y="255"/>
                </a:lnTo>
                <a:lnTo>
                  <a:pt x="282" y="255"/>
                </a:lnTo>
                <a:lnTo>
                  <a:pt x="282" y="255"/>
                </a:lnTo>
                <a:lnTo>
                  <a:pt x="284" y="255"/>
                </a:lnTo>
                <a:lnTo>
                  <a:pt x="284" y="255"/>
                </a:lnTo>
                <a:lnTo>
                  <a:pt x="282" y="249"/>
                </a:lnTo>
                <a:lnTo>
                  <a:pt x="282" y="249"/>
                </a:lnTo>
                <a:lnTo>
                  <a:pt x="281" y="249"/>
                </a:lnTo>
                <a:lnTo>
                  <a:pt x="281" y="249"/>
                </a:lnTo>
                <a:close/>
                <a:moveTo>
                  <a:pt x="33" y="309"/>
                </a:moveTo>
                <a:lnTo>
                  <a:pt x="33" y="309"/>
                </a:lnTo>
                <a:lnTo>
                  <a:pt x="35" y="312"/>
                </a:lnTo>
                <a:lnTo>
                  <a:pt x="35" y="312"/>
                </a:lnTo>
                <a:lnTo>
                  <a:pt x="36" y="311"/>
                </a:lnTo>
                <a:lnTo>
                  <a:pt x="39" y="312"/>
                </a:lnTo>
                <a:lnTo>
                  <a:pt x="39" y="312"/>
                </a:lnTo>
                <a:lnTo>
                  <a:pt x="38" y="309"/>
                </a:lnTo>
                <a:lnTo>
                  <a:pt x="38" y="309"/>
                </a:lnTo>
                <a:lnTo>
                  <a:pt x="35" y="309"/>
                </a:lnTo>
                <a:lnTo>
                  <a:pt x="33" y="309"/>
                </a:lnTo>
                <a:lnTo>
                  <a:pt x="33" y="309"/>
                </a:lnTo>
                <a:close/>
                <a:moveTo>
                  <a:pt x="215" y="345"/>
                </a:moveTo>
                <a:lnTo>
                  <a:pt x="215" y="345"/>
                </a:lnTo>
                <a:lnTo>
                  <a:pt x="211" y="344"/>
                </a:lnTo>
                <a:lnTo>
                  <a:pt x="211" y="344"/>
                </a:lnTo>
                <a:lnTo>
                  <a:pt x="211" y="342"/>
                </a:lnTo>
                <a:lnTo>
                  <a:pt x="211" y="342"/>
                </a:lnTo>
                <a:lnTo>
                  <a:pt x="210" y="344"/>
                </a:lnTo>
                <a:lnTo>
                  <a:pt x="210" y="344"/>
                </a:lnTo>
                <a:lnTo>
                  <a:pt x="208" y="345"/>
                </a:lnTo>
                <a:lnTo>
                  <a:pt x="208" y="345"/>
                </a:lnTo>
                <a:lnTo>
                  <a:pt x="210" y="345"/>
                </a:lnTo>
                <a:lnTo>
                  <a:pt x="210" y="345"/>
                </a:lnTo>
                <a:lnTo>
                  <a:pt x="211" y="347"/>
                </a:lnTo>
                <a:lnTo>
                  <a:pt x="211" y="347"/>
                </a:lnTo>
                <a:lnTo>
                  <a:pt x="215" y="345"/>
                </a:lnTo>
                <a:lnTo>
                  <a:pt x="215" y="345"/>
                </a:lnTo>
                <a:close/>
                <a:moveTo>
                  <a:pt x="248" y="96"/>
                </a:moveTo>
                <a:lnTo>
                  <a:pt x="248" y="96"/>
                </a:lnTo>
                <a:lnTo>
                  <a:pt x="252" y="96"/>
                </a:lnTo>
                <a:lnTo>
                  <a:pt x="252" y="96"/>
                </a:lnTo>
                <a:lnTo>
                  <a:pt x="254" y="94"/>
                </a:lnTo>
                <a:lnTo>
                  <a:pt x="254" y="94"/>
                </a:lnTo>
                <a:lnTo>
                  <a:pt x="251" y="94"/>
                </a:lnTo>
                <a:lnTo>
                  <a:pt x="251" y="94"/>
                </a:lnTo>
                <a:lnTo>
                  <a:pt x="249" y="94"/>
                </a:lnTo>
                <a:lnTo>
                  <a:pt x="248" y="96"/>
                </a:lnTo>
                <a:lnTo>
                  <a:pt x="248" y="96"/>
                </a:lnTo>
                <a:lnTo>
                  <a:pt x="248" y="96"/>
                </a:lnTo>
                <a:lnTo>
                  <a:pt x="248" y="96"/>
                </a:lnTo>
                <a:close/>
                <a:moveTo>
                  <a:pt x="245" y="263"/>
                </a:moveTo>
                <a:lnTo>
                  <a:pt x="245" y="263"/>
                </a:lnTo>
                <a:lnTo>
                  <a:pt x="245" y="263"/>
                </a:lnTo>
                <a:lnTo>
                  <a:pt x="245" y="263"/>
                </a:lnTo>
                <a:lnTo>
                  <a:pt x="246" y="260"/>
                </a:lnTo>
                <a:lnTo>
                  <a:pt x="246" y="260"/>
                </a:lnTo>
                <a:lnTo>
                  <a:pt x="246" y="257"/>
                </a:lnTo>
                <a:lnTo>
                  <a:pt x="245" y="254"/>
                </a:lnTo>
                <a:lnTo>
                  <a:pt x="245" y="254"/>
                </a:lnTo>
                <a:lnTo>
                  <a:pt x="245" y="263"/>
                </a:lnTo>
                <a:lnTo>
                  <a:pt x="245" y="263"/>
                </a:lnTo>
                <a:close/>
                <a:moveTo>
                  <a:pt x="121" y="68"/>
                </a:moveTo>
                <a:lnTo>
                  <a:pt x="121" y="68"/>
                </a:lnTo>
                <a:lnTo>
                  <a:pt x="118" y="69"/>
                </a:lnTo>
                <a:lnTo>
                  <a:pt x="117" y="72"/>
                </a:lnTo>
                <a:lnTo>
                  <a:pt x="117" y="72"/>
                </a:lnTo>
                <a:lnTo>
                  <a:pt x="120" y="71"/>
                </a:lnTo>
                <a:lnTo>
                  <a:pt x="120" y="71"/>
                </a:lnTo>
                <a:lnTo>
                  <a:pt x="121" y="71"/>
                </a:lnTo>
                <a:lnTo>
                  <a:pt x="121" y="68"/>
                </a:lnTo>
                <a:lnTo>
                  <a:pt x="121" y="68"/>
                </a:lnTo>
                <a:close/>
                <a:moveTo>
                  <a:pt x="218" y="298"/>
                </a:moveTo>
                <a:lnTo>
                  <a:pt x="218" y="298"/>
                </a:lnTo>
                <a:lnTo>
                  <a:pt x="219" y="296"/>
                </a:lnTo>
                <a:lnTo>
                  <a:pt x="219" y="296"/>
                </a:lnTo>
                <a:lnTo>
                  <a:pt x="219" y="295"/>
                </a:lnTo>
                <a:lnTo>
                  <a:pt x="219" y="295"/>
                </a:lnTo>
                <a:lnTo>
                  <a:pt x="218" y="292"/>
                </a:lnTo>
                <a:lnTo>
                  <a:pt x="218" y="292"/>
                </a:lnTo>
                <a:lnTo>
                  <a:pt x="216" y="295"/>
                </a:lnTo>
                <a:lnTo>
                  <a:pt x="216" y="295"/>
                </a:lnTo>
                <a:lnTo>
                  <a:pt x="218" y="298"/>
                </a:lnTo>
                <a:lnTo>
                  <a:pt x="218" y="298"/>
                </a:lnTo>
                <a:close/>
                <a:moveTo>
                  <a:pt x="25" y="145"/>
                </a:moveTo>
                <a:lnTo>
                  <a:pt x="25" y="145"/>
                </a:lnTo>
                <a:lnTo>
                  <a:pt x="22" y="151"/>
                </a:lnTo>
                <a:lnTo>
                  <a:pt x="22" y="151"/>
                </a:lnTo>
                <a:lnTo>
                  <a:pt x="27" y="146"/>
                </a:lnTo>
                <a:lnTo>
                  <a:pt x="27" y="146"/>
                </a:lnTo>
                <a:lnTo>
                  <a:pt x="25" y="145"/>
                </a:lnTo>
                <a:lnTo>
                  <a:pt x="25" y="145"/>
                </a:lnTo>
                <a:close/>
                <a:moveTo>
                  <a:pt x="118" y="88"/>
                </a:moveTo>
                <a:lnTo>
                  <a:pt x="118" y="88"/>
                </a:lnTo>
                <a:lnTo>
                  <a:pt x="120" y="80"/>
                </a:lnTo>
                <a:lnTo>
                  <a:pt x="120" y="80"/>
                </a:lnTo>
                <a:lnTo>
                  <a:pt x="117" y="80"/>
                </a:lnTo>
                <a:lnTo>
                  <a:pt x="117" y="80"/>
                </a:lnTo>
                <a:lnTo>
                  <a:pt x="118" y="88"/>
                </a:lnTo>
                <a:lnTo>
                  <a:pt x="118" y="88"/>
                </a:lnTo>
                <a:close/>
                <a:moveTo>
                  <a:pt x="118" y="377"/>
                </a:moveTo>
                <a:lnTo>
                  <a:pt x="118" y="377"/>
                </a:lnTo>
                <a:lnTo>
                  <a:pt x="125" y="377"/>
                </a:lnTo>
                <a:lnTo>
                  <a:pt x="125" y="377"/>
                </a:lnTo>
                <a:lnTo>
                  <a:pt x="125" y="377"/>
                </a:lnTo>
                <a:lnTo>
                  <a:pt x="125" y="377"/>
                </a:lnTo>
                <a:lnTo>
                  <a:pt x="118" y="375"/>
                </a:lnTo>
                <a:lnTo>
                  <a:pt x="118" y="375"/>
                </a:lnTo>
                <a:lnTo>
                  <a:pt x="118" y="377"/>
                </a:lnTo>
                <a:lnTo>
                  <a:pt x="118" y="377"/>
                </a:lnTo>
                <a:close/>
                <a:moveTo>
                  <a:pt x="120" y="383"/>
                </a:moveTo>
                <a:lnTo>
                  <a:pt x="120" y="383"/>
                </a:lnTo>
                <a:lnTo>
                  <a:pt x="121" y="380"/>
                </a:lnTo>
                <a:lnTo>
                  <a:pt x="121" y="380"/>
                </a:lnTo>
                <a:lnTo>
                  <a:pt x="118" y="380"/>
                </a:lnTo>
                <a:lnTo>
                  <a:pt x="118" y="380"/>
                </a:lnTo>
                <a:lnTo>
                  <a:pt x="117" y="382"/>
                </a:lnTo>
                <a:lnTo>
                  <a:pt x="117" y="382"/>
                </a:lnTo>
                <a:lnTo>
                  <a:pt x="117" y="382"/>
                </a:lnTo>
                <a:lnTo>
                  <a:pt x="120" y="383"/>
                </a:lnTo>
                <a:lnTo>
                  <a:pt x="120" y="383"/>
                </a:lnTo>
                <a:close/>
                <a:moveTo>
                  <a:pt x="233" y="314"/>
                </a:moveTo>
                <a:lnTo>
                  <a:pt x="233" y="314"/>
                </a:lnTo>
                <a:lnTo>
                  <a:pt x="235" y="307"/>
                </a:lnTo>
                <a:lnTo>
                  <a:pt x="235" y="307"/>
                </a:lnTo>
                <a:lnTo>
                  <a:pt x="232" y="311"/>
                </a:lnTo>
                <a:lnTo>
                  <a:pt x="232" y="311"/>
                </a:lnTo>
                <a:lnTo>
                  <a:pt x="233" y="314"/>
                </a:lnTo>
                <a:lnTo>
                  <a:pt x="233" y="314"/>
                </a:lnTo>
                <a:close/>
                <a:moveTo>
                  <a:pt x="279" y="94"/>
                </a:moveTo>
                <a:lnTo>
                  <a:pt x="279" y="94"/>
                </a:lnTo>
                <a:lnTo>
                  <a:pt x="276" y="101"/>
                </a:lnTo>
                <a:lnTo>
                  <a:pt x="276" y="101"/>
                </a:lnTo>
                <a:lnTo>
                  <a:pt x="276" y="101"/>
                </a:lnTo>
                <a:lnTo>
                  <a:pt x="276" y="101"/>
                </a:lnTo>
                <a:lnTo>
                  <a:pt x="281" y="96"/>
                </a:lnTo>
                <a:lnTo>
                  <a:pt x="281" y="96"/>
                </a:lnTo>
                <a:lnTo>
                  <a:pt x="279" y="94"/>
                </a:lnTo>
                <a:lnTo>
                  <a:pt x="279" y="94"/>
                </a:lnTo>
                <a:close/>
                <a:moveTo>
                  <a:pt x="117" y="350"/>
                </a:moveTo>
                <a:lnTo>
                  <a:pt x="117" y="350"/>
                </a:lnTo>
                <a:lnTo>
                  <a:pt x="118" y="350"/>
                </a:lnTo>
                <a:lnTo>
                  <a:pt x="118" y="350"/>
                </a:lnTo>
                <a:lnTo>
                  <a:pt x="123" y="344"/>
                </a:lnTo>
                <a:lnTo>
                  <a:pt x="123" y="344"/>
                </a:lnTo>
                <a:lnTo>
                  <a:pt x="125" y="344"/>
                </a:lnTo>
                <a:lnTo>
                  <a:pt x="125" y="344"/>
                </a:lnTo>
                <a:lnTo>
                  <a:pt x="123" y="344"/>
                </a:lnTo>
                <a:lnTo>
                  <a:pt x="121" y="344"/>
                </a:lnTo>
                <a:lnTo>
                  <a:pt x="121" y="344"/>
                </a:lnTo>
                <a:lnTo>
                  <a:pt x="121" y="347"/>
                </a:lnTo>
                <a:lnTo>
                  <a:pt x="121" y="347"/>
                </a:lnTo>
                <a:lnTo>
                  <a:pt x="118" y="348"/>
                </a:lnTo>
                <a:lnTo>
                  <a:pt x="118" y="348"/>
                </a:lnTo>
                <a:lnTo>
                  <a:pt x="118" y="348"/>
                </a:lnTo>
                <a:lnTo>
                  <a:pt x="117" y="350"/>
                </a:lnTo>
                <a:lnTo>
                  <a:pt x="117" y="350"/>
                </a:lnTo>
                <a:close/>
                <a:moveTo>
                  <a:pt x="245" y="282"/>
                </a:moveTo>
                <a:lnTo>
                  <a:pt x="245" y="282"/>
                </a:lnTo>
                <a:lnTo>
                  <a:pt x="243" y="284"/>
                </a:lnTo>
                <a:lnTo>
                  <a:pt x="241" y="282"/>
                </a:lnTo>
                <a:lnTo>
                  <a:pt x="241" y="282"/>
                </a:lnTo>
                <a:lnTo>
                  <a:pt x="245" y="288"/>
                </a:lnTo>
                <a:lnTo>
                  <a:pt x="245" y="288"/>
                </a:lnTo>
                <a:lnTo>
                  <a:pt x="245" y="282"/>
                </a:lnTo>
                <a:lnTo>
                  <a:pt x="245" y="282"/>
                </a:lnTo>
                <a:close/>
                <a:moveTo>
                  <a:pt x="66" y="317"/>
                </a:moveTo>
                <a:lnTo>
                  <a:pt x="66" y="317"/>
                </a:lnTo>
                <a:lnTo>
                  <a:pt x="71" y="314"/>
                </a:lnTo>
                <a:lnTo>
                  <a:pt x="71" y="314"/>
                </a:lnTo>
                <a:lnTo>
                  <a:pt x="69" y="312"/>
                </a:lnTo>
                <a:lnTo>
                  <a:pt x="69" y="312"/>
                </a:lnTo>
                <a:lnTo>
                  <a:pt x="66" y="315"/>
                </a:lnTo>
                <a:lnTo>
                  <a:pt x="66" y="315"/>
                </a:lnTo>
                <a:lnTo>
                  <a:pt x="66" y="317"/>
                </a:lnTo>
                <a:lnTo>
                  <a:pt x="66" y="317"/>
                </a:lnTo>
                <a:close/>
                <a:moveTo>
                  <a:pt x="77" y="128"/>
                </a:moveTo>
                <a:lnTo>
                  <a:pt x="77" y="128"/>
                </a:lnTo>
                <a:lnTo>
                  <a:pt x="80" y="124"/>
                </a:lnTo>
                <a:lnTo>
                  <a:pt x="82" y="123"/>
                </a:lnTo>
                <a:lnTo>
                  <a:pt x="82" y="123"/>
                </a:lnTo>
                <a:lnTo>
                  <a:pt x="79" y="123"/>
                </a:lnTo>
                <a:lnTo>
                  <a:pt x="79" y="123"/>
                </a:lnTo>
                <a:lnTo>
                  <a:pt x="79" y="123"/>
                </a:lnTo>
                <a:lnTo>
                  <a:pt x="79" y="123"/>
                </a:lnTo>
                <a:lnTo>
                  <a:pt x="77" y="128"/>
                </a:lnTo>
                <a:lnTo>
                  <a:pt x="77" y="128"/>
                </a:lnTo>
                <a:close/>
                <a:moveTo>
                  <a:pt x="293" y="210"/>
                </a:moveTo>
                <a:lnTo>
                  <a:pt x="293" y="210"/>
                </a:lnTo>
                <a:lnTo>
                  <a:pt x="293" y="208"/>
                </a:lnTo>
                <a:lnTo>
                  <a:pt x="293" y="208"/>
                </a:lnTo>
                <a:lnTo>
                  <a:pt x="292" y="206"/>
                </a:lnTo>
                <a:lnTo>
                  <a:pt x="292" y="206"/>
                </a:lnTo>
                <a:lnTo>
                  <a:pt x="290" y="211"/>
                </a:lnTo>
                <a:lnTo>
                  <a:pt x="290" y="211"/>
                </a:lnTo>
                <a:lnTo>
                  <a:pt x="293" y="210"/>
                </a:lnTo>
                <a:lnTo>
                  <a:pt x="293" y="210"/>
                </a:lnTo>
                <a:close/>
                <a:moveTo>
                  <a:pt x="79" y="105"/>
                </a:moveTo>
                <a:lnTo>
                  <a:pt x="79" y="105"/>
                </a:lnTo>
                <a:lnTo>
                  <a:pt x="76" y="110"/>
                </a:lnTo>
                <a:lnTo>
                  <a:pt x="76" y="110"/>
                </a:lnTo>
                <a:lnTo>
                  <a:pt x="79" y="109"/>
                </a:lnTo>
                <a:lnTo>
                  <a:pt x="79" y="109"/>
                </a:lnTo>
                <a:lnTo>
                  <a:pt x="80" y="109"/>
                </a:lnTo>
                <a:lnTo>
                  <a:pt x="80" y="109"/>
                </a:lnTo>
                <a:lnTo>
                  <a:pt x="80" y="107"/>
                </a:lnTo>
                <a:lnTo>
                  <a:pt x="79" y="105"/>
                </a:lnTo>
                <a:lnTo>
                  <a:pt x="79" y="105"/>
                </a:lnTo>
                <a:close/>
                <a:moveTo>
                  <a:pt x="112" y="350"/>
                </a:moveTo>
                <a:lnTo>
                  <a:pt x="112" y="350"/>
                </a:lnTo>
                <a:lnTo>
                  <a:pt x="114" y="350"/>
                </a:lnTo>
                <a:lnTo>
                  <a:pt x="114" y="348"/>
                </a:lnTo>
                <a:lnTo>
                  <a:pt x="114" y="348"/>
                </a:lnTo>
                <a:lnTo>
                  <a:pt x="115" y="348"/>
                </a:lnTo>
                <a:lnTo>
                  <a:pt x="115" y="348"/>
                </a:lnTo>
                <a:lnTo>
                  <a:pt x="115" y="347"/>
                </a:lnTo>
                <a:lnTo>
                  <a:pt x="115" y="345"/>
                </a:lnTo>
                <a:lnTo>
                  <a:pt x="115" y="345"/>
                </a:lnTo>
                <a:lnTo>
                  <a:pt x="112" y="350"/>
                </a:lnTo>
                <a:lnTo>
                  <a:pt x="112" y="350"/>
                </a:lnTo>
                <a:close/>
                <a:moveTo>
                  <a:pt x="128" y="334"/>
                </a:moveTo>
                <a:lnTo>
                  <a:pt x="128" y="334"/>
                </a:lnTo>
                <a:lnTo>
                  <a:pt x="134" y="333"/>
                </a:lnTo>
                <a:lnTo>
                  <a:pt x="134" y="333"/>
                </a:lnTo>
                <a:lnTo>
                  <a:pt x="131" y="333"/>
                </a:lnTo>
                <a:lnTo>
                  <a:pt x="131" y="333"/>
                </a:lnTo>
                <a:lnTo>
                  <a:pt x="129" y="333"/>
                </a:lnTo>
                <a:lnTo>
                  <a:pt x="128" y="334"/>
                </a:lnTo>
                <a:lnTo>
                  <a:pt x="128" y="334"/>
                </a:lnTo>
                <a:lnTo>
                  <a:pt x="128" y="334"/>
                </a:lnTo>
                <a:lnTo>
                  <a:pt x="128" y="334"/>
                </a:lnTo>
                <a:close/>
                <a:moveTo>
                  <a:pt x="93" y="322"/>
                </a:moveTo>
                <a:lnTo>
                  <a:pt x="93" y="322"/>
                </a:lnTo>
                <a:lnTo>
                  <a:pt x="92" y="318"/>
                </a:lnTo>
                <a:lnTo>
                  <a:pt x="92" y="318"/>
                </a:lnTo>
                <a:lnTo>
                  <a:pt x="90" y="320"/>
                </a:lnTo>
                <a:lnTo>
                  <a:pt x="90" y="320"/>
                </a:lnTo>
                <a:lnTo>
                  <a:pt x="90" y="323"/>
                </a:lnTo>
                <a:lnTo>
                  <a:pt x="90" y="323"/>
                </a:lnTo>
                <a:lnTo>
                  <a:pt x="93" y="322"/>
                </a:lnTo>
                <a:lnTo>
                  <a:pt x="93" y="322"/>
                </a:lnTo>
                <a:close/>
                <a:moveTo>
                  <a:pt x="104" y="71"/>
                </a:moveTo>
                <a:lnTo>
                  <a:pt x="104" y="71"/>
                </a:lnTo>
                <a:lnTo>
                  <a:pt x="107" y="69"/>
                </a:lnTo>
                <a:lnTo>
                  <a:pt x="107" y="69"/>
                </a:lnTo>
                <a:lnTo>
                  <a:pt x="109" y="69"/>
                </a:lnTo>
                <a:lnTo>
                  <a:pt x="109" y="68"/>
                </a:lnTo>
                <a:lnTo>
                  <a:pt x="109" y="68"/>
                </a:lnTo>
                <a:lnTo>
                  <a:pt x="104" y="69"/>
                </a:lnTo>
                <a:lnTo>
                  <a:pt x="104" y="69"/>
                </a:lnTo>
                <a:lnTo>
                  <a:pt x="104" y="71"/>
                </a:lnTo>
                <a:lnTo>
                  <a:pt x="104" y="71"/>
                </a:lnTo>
                <a:close/>
                <a:moveTo>
                  <a:pt x="114" y="74"/>
                </a:moveTo>
                <a:lnTo>
                  <a:pt x="114" y="74"/>
                </a:lnTo>
                <a:lnTo>
                  <a:pt x="114" y="72"/>
                </a:lnTo>
                <a:lnTo>
                  <a:pt x="112" y="71"/>
                </a:lnTo>
                <a:lnTo>
                  <a:pt x="112" y="71"/>
                </a:lnTo>
                <a:lnTo>
                  <a:pt x="110" y="72"/>
                </a:lnTo>
                <a:lnTo>
                  <a:pt x="110" y="74"/>
                </a:lnTo>
                <a:lnTo>
                  <a:pt x="110" y="74"/>
                </a:lnTo>
                <a:lnTo>
                  <a:pt x="114" y="74"/>
                </a:lnTo>
                <a:lnTo>
                  <a:pt x="114" y="74"/>
                </a:lnTo>
                <a:close/>
                <a:moveTo>
                  <a:pt x="241" y="96"/>
                </a:moveTo>
                <a:lnTo>
                  <a:pt x="241" y="96"/>
                </a:lnTo>
                <a:lnTo>
                  <a:pt x="245" y="96"/>
                </a:lnTo>
                <a:lnTo>
                  <a:pt x="246" y="93"/>
                </a:lnTo>
                <a:lnTo>
                  <a:pt x="246" y="93"/>
                </a:lnTo>
                <a:lnTo>
                  <a:pt x="243" y="93"/>
                </a:lnTo>
                <a:lnTo>
                  <a:pt x="243" y="93"/>
                </a:lnTo>
                <a:lnTo>
                  <a:pt x="241" y="96"/>
                </a:lnTo>
                <a:lnTo>
                  <a:pt x="241" y="96"/>
                </a:lnTo>
                <a:close/>
                <a:moveTo>
                  <a:pt x="230" y="307"/>
                </a:moveTo>
                <a:lnTo>
                  <a:pt x="230" y="307"/>
                </a:lnTo>
                <a:lnTo>
                  <a:pt x="235" y="303"/>
                </a:lnTo>
                <a:lnTo>
                  <a:pt x="235" y="303"/>
                </a:lnTo>
                <a:lnTo>
                  <a:pt x="235" y="303"/>
                </a:lnTo>
                <a:lnTo>
                  <a:pt x="235" y="303"/>
                </a:lnTo>
                <a:lnTo>
                  <a:pt x="235" y="301"/>
                </a:lnTo>
                <a:lnTo>
                  <a:pt x="235" y="301"/>
                </a:lnTo>
                <a:lnTo>
                  <a:pt x="230" y="306"/>
                </a:lnTo>
                <a:lnTo>
                  <a:pt x="230" y="306"/>
                </a:lnTo>
                <a:lnTo>
                  <a:pt x="230" y="307"/>
                </a:lnTo>
                <a:lnTo>
                  <a:pt x="230" y="307"/>
                </a:lnTo>
                <a:close/>
                <a:moveTo>
                  <a:pt x="99" y="325"/>
                </a:moveTo>
                <a:lnTo>
                  <a:pt x="99" y="325"/>
                </a:lnTo>
                <a:lnTo>
                  <a:pt x="101" y="329"/>
                </a:lnTo>
                <a:lnTo>
                  <a:pt x="101" y="329"/>
                </a:lnTo>
                <a:lnTo>
                  <a:pt x="103" y="329"/>
                </a:lnTo>
                <a:lnTo>
                  <a:pt x="103" y="329"/>
                </a:lnTo>
                <a:lnTo>
                  <a:pt x="101" y="326"/>
                </a:lnTo>
                <a:lnTo>
                  <a:pt x="99" y="326"/>
                </a:lnTo>
                <a:lnTo>
                  <a:pt x="99" y="326"/>
                </a:lnTo>
                <a:lnTo>
                  <a:pt x="99" y="325"/>
                </a:lnTo>
                <a:lnTo>
                  <a:pt x="99" y="325"/>
                </a:lnTo>
                <a:close/>
                <a:moveTo>
                  <a:pt x="300" y="211"/>
                </a:moveTo>
                <a:lnTo>
                  <a:pt x="300" y="211"/>
                </a:lnTo>
                <a:lnTo>
                  <a:pt x="297" y="213"/>
                </a:lnTo>
                <a:lnTo>
                  <a:pt x="297" y="213"/>
                </a:lnTo>
                <a:lnTo>
                  <a:pt x="297" y="214"/>
                </a:lnTo>
                <a:lnTo>
                  <a:pt x="297" y="214"/>
                </a:lnTo>
                <a:lnTo>
                  <a:pt x="300" y="211"/>
                </a:lnTo>
                <a:lnTo>
                  <a:pt x="300" y="211"/>
                </a:lnTo>
                <a:lnTo>
                  <a:pt x="300" y="211"/>
                </a:lnTo>
                <a:lnTo>
                  <a:pt x="300" y="211"/>
                </a:lnTo>
                <a:close/>
                <a:moveTo>
                  <a:pt x="325" y="161"/>
                </a:moveTo>
                <a:lnTo>
                  <a:pt x="325" y="161"/>
                </a:lnTo>
                <a:lnTo>
                  <a:pt x="325" y="154"/>
                </a:lnTo>
                <a:lnTo>
                  <a:pt x="325" y="154"/>
                </a:lnTo>
                <a:lnTo>
                  <a:pt x="323" y="154"/>
                </a:lnTo>
                <a:lnTo>
                  <a:pt x="323" y="154"/>
                </a:lnTo>
                <a:lnTo>
                  <a:pt x="323" y="161"/>
                </a:lnTo>
                <a:lnTo>
                  <a:pt x="323" y="161"/>
                </a:lnTo>
                <a:lnTo>
                  <a:pt x="325" y="161"/>
                </a:lnTo>
                <a:lnTo>
                  <a:pt x="325" y="161"/>
                </a:lnTo>
                <a:close/>
                <a:moveTo>
                  <a:pt x="88" y="345"/>
                </a:moveTo>
                <a:lnTo>
                  <a:pt x="88" y="345"/>
                </a:lnTo>
                <a:lnTo>
                  <a:pt x="88" y="345"/>
                </a:lnTo>
                <a:lnTo>
                  <a:pt x="88" y="345"/>
                </a:lnTo>
                <a:lnTo>
                  <a:pt x="92" y="345"/>
                </a:lnTo>
                <a:lnTo>
                  <a:pt x="92" y="345"/>
                </a:lnTo>
                <a:lnTo>
                  <a:pt x="93" y="345"/>
                </a:lnTo>
                <a:lnTo>
                  <a:pt x="93" y="345"/>
                </a:lnTo>
                <a:lnTo>
                  <a:pt x="93" y="345"/>
                </a:lnTo>
                <a:lnTo>
                  <a:pt x="93" y="345"/>
                </a:lnTo>
                <a:lnTo>
                  <a:pt x="90" y="342"/>
                </a:lnTo>
                <a:lnTo>
                  <a:pt x="90" y="342"/>
                </a:lnTo>
                <a:lnTo>
                  <a:pt x="88" y="345"/>
                </a:lnTo>
                <a:lnTo>
                  <a:pt x="88" y="345"/>
                </a:lnTo>
                <a:close/>
                <a:moveTo>
                  <a:pt x="85" y="156"/>
                </a:moveTo>
                <a:lnTo>
                  <a:pt x="85" y="156"/>
                </a:lnTo>
                <a:lnTo>
                  <a:pt x="85" y="154"/>
                </a:lnTo>
                <a:lnTo>
                  <a:pt x="85" y="154"/>
                </a:lnTo>
                <a:lnTo>
                  <a:pt x="84" y="154"/>
                </a:lnTo>
                <a:lnTo>
                  <a:pt x="84" y="154"/>
                </a:lnTo>
                <a:lnTo>
                  <a:pt x="80" y="158"/>
                </a:lnTo>
                <a:lnTo>
                  <a:pt x="80" y="158"/>
                </a:lnTo>
                <a:lnTo>
                  <a:pt x="85" y="156"/>
                </a:lnTo>
                <a:lnTo>
                  <a:pt x="85" y="156"/>
                </a:lnTo>
                <a:close/>
                <a:moveTo>
                  <a:pt x="60" y="290"/>
                </a:moveTo>
                <a:lnTo>
                  <a:pt x="60" y="290"/>
                </a:lnTo>
                <a:lnTo>
                  <a:pt x="60" y="290"/>
                </a:lnTo>
                <a:lnTo>
                  <a:pt x="60" y="290"/>
                </a:lnTo>
                <a:lnTo>
                  <a:pt x="62" y="299"/>
                </a:lnTo>
                <a:lnTo>
                  <a:pt x="62" y="299"/>
                </a:lnTo>
                <a:lnTo>
                  <a:pt x="62" y="298"/>
                </a:lnTo>
                <a:lnTo>
                  <a:pt x="62" y="298"/>
                </a:lnTo>
                <a:lnTo>
                  <a:pt x="60" y="292"/>
                </a:lnTo>
                <a:lnTo>
                  <a:pt x="60" y="292"/>
                </a:lnTo>
                <a:lnTo>
                  <a:pt x="60" y="290"/>
                </a:lnTo>
                <a:lnTo>
                  <a:pt x="60" y="290"/>
                </a:lnTo>
                <a:close/>
                <a:moveTo>
                  <a:pt x="216" y="279"/>
                </a:moveTo>
                <a:lnTo>
                  <a:pt x="216" y="279"/>
                </a:lnTo>
                <a:lnTo>
                  <a:pt x="216" y="276"/>
                </a:lnTo>
                <a:lnTo>
                  <a:pt x="215" y="271"/>
                </a:lnTo>
                <a:lnTo>
                  <a:pt x="215" y="271"/>
                </a:lnTo>
                <a:lnTo>
                  <a:pt x="216" y="279"/>
                </a:lnTo>
                <a:lnTo>
                  <a:pt x="216" y="279"/>
                </a:lnTo>
                <a:close/>
                <a:moveTo>
                  <a:pt x="47" y="162"/>
                </a:moveTo>
                <a:lnTo>
                  <a:pt x="47" y="162"/>
                </a:lnTo>
                <a:lnTo>
                  <a:pt x="47" y="162"/>
                </a:lnTo>
                <a:lnTo>
                  <a:pt x="47" y="162"/>
                </a:lnTo>
                <a:lnTo>
                  <a:pt x="50" y="158"/>
                </a:lnTo>
                <a:lnTo>
                  <a:pt x="50" y="158"/>
                </a:lnTo>
                <a:lnTo>
                  <a:pt x="50" y="158"/>
                </a:lnTo>
                <a:lnTo>
                  <a:pt x="50" y="158"/>
                </a:lnTo>
                <a:lnTo>
                  <a:pt x="47" y="159"/>
                </a:lnTo>
                <a:lnTo>
                  <a:pt x="47" y="159"/>
                </a:lnTo>
                <a:lnTo>
                  <a:pt x="47" y="159"/>
                </a:lnTo>
                <a:lnTo>
                  <a:pt x="47" y="159"/>
                </a:lnTo>
                <a:lnTo>
                  <a:pt x="47" y="162"/>
                </a:lnTo>
                <a:lnTo>
                  <a:pt x="47" y="162"/>
                </a:lnTo>
                <a:close/>
                <a:moveTo>
                  <a:pt x="112" y="322"/>
                </a:moveTo>
                <a:lnTo>
                  <a:pt x="112" y="322"/>
                </a:lnTo>
                <a:lnTo>
                  <a:pt x="115" y="326"/>
                </a:lnTo>
                <a:lnTo>
                  <a:pt x="115" y="326"/>
                </a:lnTo>
                <a:lnTo>
                  <a:pt x="117" y="326"/>
                </a:lnTo>
                <a:lnTo>
                  <a:pt x="117" y="326"/>
                </a:lnTo>
                <a:lnTo>
                  <a:pt x="115" y="322"/>
                </a:lnTo>
                <a:lnTo>
                  <a:pt x="115" y="322"/>
                </a:lnTo>
                <a:lnTo>
                  <a:pt x="112" y="322"/>
                </a:lnTo>
                <a:lnTo>
                  <a:pt x="112" y="322"/>
                </a:lnTo>
                <a:close/>
                <a:moveTo>
                  <a:pt x="120" y="358"/>
                </a:moveTo>
                <a:lnTo>
                  <a:pt x="120" y="358"/>
                </a:lnTo>
                <a:lnTo>
                  <a:pt x="120" y="358"/>
                </a:lnTo>
                <a:lnTo>
                  <a:pt x="120" y="358"/>
                </a:lnTo>
                <a:lnTo>
                  <a:pt x="123" y="358"/>
                </a:lnTo>
                <a:lnTo>
                  <a:pt x="123" y="358"/>
                </a:lnTo>
                <a:lnTo>
                  <a:pt x="123" y="358"/>
                </a:lnTo>
                <a:lnTo>
                  <a:pt x="123" y="358"/>
                </a:lnTo>
                <a:lnTo>
                  <a:pt x="126" y="355"/>
                </a:lnTo>
                <a:lnTo>
                  <a:pt x="126" y="355"/>
                </a:lnTo>
                <a:lnTo>
                  <a:pt x="126" y="355"/>
                </a:lnTo>
                <a:lnTo>
                  <a:pt x="126" y="355"/>
                </a:lnTo>
                <a:lnTo>
                  <a:pt x="120" y="358"/>
                </a:lnTo>
                <a:lnTo>
                  <a:pt x="120" y="358"/>
                </a:lnTo>
                <a:close/>
                <a:moveTo>
                  <a:pt x="107" y="85"/>
                </a:moveTo>
                <a:lnTo>
                  <a:pt x="107" y="85"/>
                </a:lnTo>
                <a:lnTo>
                  <a:pt x="107" y="85"/>
                </a:lnTo>
                <a:lnTo>
                  <a:pt x="107" y="85"/>
                </a:lnTo>
                <a:lnTo>
                  <a:pt x="107" y="79"/>
                </a:lnTo>
                <a:lnTo>
                  <a:pt x="107" y="79"/>
                </a:lnTo>
                <a:lnTo>
                  <a:pt x="106" y="79"/>
                </a:lnTo>
                <a:lnTo>
                  <a:pt x="106" y="79"/>
                </a:lnTo>
                <a:lnTo>
                  <a:pt x="107" y="85"/>
                </a:lnTo>
                <a:lnTo>
                  <a:pt x="107" y="85"/>
                </a:lnTo>
                <a:close/>
                <a:moveTo>
                  <a:pt x="226" y="303"/>
                </a:moveTo>
                <a:lnTo>
                  <a:pt x="226" y="303"/>
                </a:lnTo>
                <a:lnTo>
                  <a:pt x="226" y="303"/>
                </a:lnTo>
                <a:lnTo>
                  <a:pt x="226" y="303"/>
                </a:lnTo>
                <a:lnTo>
                  <a:pt x="224" y="304"/>
                </a:lnTo>
                <a:lnTo>
                  <a:pt x="224" y="304"/>
                </a:lnTo>
                <a:lnTo>
                  <a:pt x="226" y="306"/>
                </a:lnTo>
                <a:lnTo>
                  <a:pt x="226" y="306"/>
                </a:lnTo>
                <a:lnTo>
                  <a:pt x="227" y="304"/>
                </a:lnTo>
                <a:lnTo>
                  <a:pt x="227" y="304"/>
                </a:lnTo>
                <a:lnTo>
                  <a:pt x="226" y="303"/>
                </a:lnTo>
                <a:lnTo>
                  <a:pt x="226" y="303"/>
                </a:lnTo>
                <a:close/>
                <a:moveTo>
                  <a:pt x="117" y="282"/>
                </a:moveTo>
                <a:lnTo>
                  <a:pt x="117" y="282"/>
                </a:lnTo>
                <a:lnTo>
                  <a:pt x="115" y="282"/>
                </a:lnTo>
                <a:lnTo>
                  <a:pt x="115" y="282"/>
                </a:lnTo>
                <a:lnTo>
                  <a:pt x="117" y="295"/>
                </a:lnTo>
                <a:lnTo>
                  <a:pt x="117" y="295"/>
                </a:lnTo>
                <a:lnTo>
                  <a:pt x="117" y="282"/>
                </a:lnTo>
                <a:lnTo>
                  <a:pt x="117" y="282"/>
                </a:lnTo>
                <a:close/>
                <a:moveTo>
                  <a:pt x="273" y="139"/>
                </a:moveTo>
                <a:lnTo>
                  <a:pt x="273" y="139"/>
                </a:lnTo>
                <a:lnTo>
                  <a:pt x="271" y="142"/>
                </a:lnTo>
                <a:lnTo>
                  <a:pt x="271" y="142"/>
                </a:lnTo>
                <a:lnTo>
                  <a:pt x="276" y="140"/>
                </a:lnTo>
                <a:lnTo>
                  <a:pt x="276" y="140"/>
                </a:lnTo>
                <a:lnTo>
                  <a:pt x="273" y="139"/>
                </a:lnTo>
                <a:lnTo>
                  <a:pt x="273" y="139"/>
                </a:lnTo>
                <a:close/>
                <a:moveTo>
                  <a:pt x="290" y="192"/>
                </a:moveTo>
                <a:lnTo>
                  <a:pt x="290" y="192"/>
                </a:lnTo>
                <a:lnTo>
                  <a:pt x="290" y="192"/>
                </a:lnTo>
                <a:lnTo>
                  <a:pt x="290" y="192"/>
                </a:lnTo>
                <a:lnTo>
                  <a:pt x="287" y="195"/>
                </a:lnTo>
                <a:lnTo>
                  <a:pt x="287" y="195"/>
                </a:lnTo>
                <a:lnTo>
                  <a:pt x="290" y="195"/>
                </a:lnTo>
                <a:lnTo>
                  <a:pt x="290" y="195"/>
                </a:lnTo>
                <a:lnTo>
                  <a:pt x="290" y="192"/>
                </a:lnTo>
                <a:lnTo>
                  <a:pt x="290" y="192"/>
                </a:lnTo>
                <a:close/>
                <a:moveTo>
                  <a:pt x="169" y="79"/>
                </a:moveTo>
                <a:lnTo>
                  <a:pt x="169" y="79"/>
                </a:lnTo>
                <a:lnTo>
                  <a:pt x="167" y="77"/>
                </a:lnTo>
                <a:lnTo>
                  <a:pt x="167" y="77"/>
                </a:lnTo>
                <a:lnTo>
                  <a:pt x="166" y="80"/>
                </a:lnTo>
                <a:lnTo>
                  <a:pt x="166" y="80"/>
                </a:lnTo>
                <a:lnTo>
                  <a:pt x="169" y="79"/>
                </a:lnTo>
                <a:lnTo>
                  <a:pt x="169" y="79"/>
                </a:lnTo>
                <a:close/>
                <a:moveTo>
                  <a:pt x="90" y="317"/>
                </a:moveTo>
                <a:lnTo>
                  <a:pt x="90" y="317"/>
                </a:lnTo>
                <a:lnTo>
                  <a:pt x="87" y="312"/>
                </a:lnTo>
                <a:lnTo>
                  <a:pt x="87" y="312"/>
                </a:lnTo>
                <a:lnTo>
                  <a:pt x="88" y="317"/>
                </a:lnTo>
                <a:lnTo>
                  <a:pt x="88" y="317"/>
                </a:lnTo>
                <a:lnTo>
                  <a:pt x="90" y="317"/>
                </a:lnTo>
                <a:lnTo>
                  <a:pt x="90" y="317"/>
                </a:lnTo>
                <a:close/>
                <a:moveTo>
                  <a:pt x="230" y="301"/>
                </a:moveTo>
                <a:lnTo>
                  <a:pt x="230" y="301"/>
                </a:lnTo>
                <a:lnTo>
                  <a:pt x="229" y="299"/>
                </a:lnTo>
                <a:lnTo>
                  <a:pt x="229" y="299"/>
                </a:lnTo>
                <a:lnTo>
                  <a:pt x="227" y="299"/>
                </a:lnTo>
                <a:lnTo>
                  <a:pt x="227" y="299"/>
                </a:lnTo>
                <a:lnTo>
                  <a:pt x="229" y="303"/>
                </a:lnTo>
                <a:lnTo>
                  <a:pt x="229" y="303"/>
                </a:lnTo>
                <a:lnTo>
                  <a:pt x="230" y="301"/>
                </a:lnTo>
                <a:lnTo>
                  <a:pt x="230" y="301"/>
                </a:lnTo>
                <a:close/>
                <a:moveTo>
                  <a:pt x="101" y="385"/>
                </a:moveTo>
                <a:lnTo>
                  <a:pt x="101" y="385"/>
                </a:lnTo>
                <a:lnTo>
                  <a:pt x="98" y="386"/>
                </a:lnTo>
                <a:lnTo>
                  <a:pt x="98" y="386"/>
                </a:lnTo>
                <a:lnTo>
                  <a:pt x="103" y="388"/>
                </a:lnTo>
                <a:lnTo>
                  <a:pt x="103" y="388"/>
                </a:lnTo>
                <a:lnTo>
                  <a:pt x="101" y="385"/>
                </a:lnTo>
                <a:lnTo>
                  <a:pt x="101" y="385"/>
                </a:lnTo>
                <a:close/>
                <a:moveTo>
                  <a:pt x="221" y="131"/>
                </a:moveTo>
                <a:lnTo>
                  <a:pt x="221" y="131"/>
                </a:lnTo>
                <a:lnTo>
                  <a:pt x="216" y="135"/>
                </a:lnTo>
                <a:lnTo>
                  <a:pt x="216" y="135"/>
                </a:lnTo>
                <a:lnTo>
                  <a:pt x="219" y="134"/>
                </a:lnTo>
                <a:lnTo>
                  <a:pt x="221" y="131"/>
                </a:lnTo>
                <a:lnTo>
                  <a:pt x="221" y="131"/>
                </a:lnTo>
                <a:close/>
                <a:moveTo>
                  <a:pt x="260" y="118"/>
                </a:moveTo>
                <a:lnTo>
                  <a:pt x="260" y="118"/>
                </a:lnTo>
                <a:lnTo>
                  <a:pt x="260" y="118"/>
                </a:lnTo>
                <a:lnTo>
                  <a:pt x="260" y="118"/>
                </a:lnTo>
                <a:lnTo>
                  <a:pt x="256" y="117"/>
                </a:lnTo>
                <a:lnTo>
                  <a:pt x="256" y="117"/>
                </a:lnTo>
                <a:lnTo>
                  <a:pt x="256" y="118"/>
                </a:lnTo>
                <a:lnTo>
                  <a:pt x="256" y="118"/>
                </a:lnTo>
                <a:lnTo>
                  <a:pt x="260" y="118"/>
                </a:lnTo>
                <a:lnTo>
                  <a:pt x="260" y="118"/>
                </a:lnTo>
                <a:close/>
                <a:moveTo>
                  <a:pt x="281" y="233"/>
                </a:moveTo>
                <a:lnTo>
                  <a:pt x="281" y="233"/>
                </a:lnTo>
                <a:lnTo>
                  <a:pt x="281" y="233"/>
                </a:lnTo>
                <a:lnTo>
                  <a:pt x="281" y="233"/>
                </a:lnTo>
                <a:lnTo>
                  <a:pt x="279" y="235"/>
                </a:lnTo>
                <a:lnTo>
                  <a:pt x="279" y="235"/>
                </a:lnTo>
                <a:lnTo>
                  <a:pt x="279" y="236"/>
                </a:lnTo>
                <a:lnTo>
                  <a:pt x="281" y="236"/>
                </a:lnTo>
                <a:lnTo>
                  <a:pt x="281" y="236"/>
                </a:lnTo>
                <a:lnTo>
                  <a:pt x="282" y="238"/>
                </a:lnTo>
                <a:lnTo>
                  <a:pt x="282" y="238"/>
                </a:lnTo>
                <a:lnTo>
                  <a:pt x="281" y="233"/>
                </a:lnTo>
                <a:lnTo>
                  <a:pt x="281" y="233"/>
                </a:lnTo>
                <a:close/>
                <a:moveTo>
                  <a:pt x="274" y="192"/>
                </a:moveTo>
                <a:lnTo>
                  <a:pt x="274" y="192"/>
                </a:lnTo>
                <a:lnTo>
                  <a:pt x="274" y="192"/>
                </a:lnTo>
                <a:lnTo>
                  <a:pt x="274" y="192"/>
                </a:lnTo>
                <a:lnTo>
                  <a:pt x="276" y="186"/>
                </a:lnTo>
                <a:lnTo>
                  <a:pt x="276" y="186"/>
                </a:lnTo>
                <a:lnTo>
                  <a:pt x="274" y="186"/>
                </a:lnTo>
                <a:lnTo>
                  <a:pt x="274" y="186"/>
                </a:lnTo>
                <a:lnTo>
                  <a:pt x="274" y="192"/>
                </a:lnTo>
                <a:lnTo>
                  <a:pt x="274" y="192"/>
                </a:lnTo>
                <a:close/>
                <a:moveTo>
                  <a:pt x="297" y="208"/>
                </a:moveTo>
                <a:lnTo>
                  <a:pt x="297" y="208"/>
                </a:lnTo>
                <a:lnTo>
                  <a:pt x="298" y="208"/>
                </a:lnTo>
                <a:lnTo>
                  <a:pt x="298" y="208"/>
                </a:lnTo>
                <a:lnTo>
                  <a:pt x="297" y="205"/>
                </a:lnTo>
                <a:lnTo>
                  <a:pt x="297" y="205"/>
                </a:lnTo>
                <a:lnTo>
                  <a:pt x="297" y="205"/>
                </a:lnTo>
                <a:lnTo>
                  <a:pt x="297" y="205"/>
                </a:lnTo>
                <a:lnTo>
                  <a:pt x="297" y="208"/>
                </a:lnTo>
                <a:lnTo>
                  <a:pt x="297" y="208"/>
                </a:lnTo>
                <a:close/>
                <a:moveTo>
                  <a:pt x="219" y="328"/>
                </a:moveTo>
                <a:lnTo>
                  <a:pt x="219" y="328"/>
                </a:lnTo>
                <a:lnTo>
                  <a:pt x="219" y="328"/>
                </a:lnTo>
                <a:lnTo>
                  <a:pt x="219" y="328"/>
                </a:lnTo>
                <a:lnTo>
                  <a:pt x="219" y="323"/>
                </a:lnTo>
                <a:lnTo>
                  <a:pt x="219" y="323"/>
                </a:lnTo>
                <a:lnTo>
                  <a:pt x="218" y="326"/>
                </a:lnTo>
                <a:lnTo>
                  <a:pt x="218" y="326"/>
                </a:lnTo>
                <a:lnTo>
                  <a:pt x="219" y="328"/>
                </a:lnTo>
                <a:lnTo>
                  <a:pt x="219" y="328"/>
                </a:lnTo>
                <a:close/>
                <a:moveTo>
                  <a:pt x="292" y="225"/>
                </a:moveTo>
                <a:lnTo>
                  <a:pt x="292" y="225"/>
                </a:lnTo>
                <a:lnTo>
                  <a:pt x="295" y="221"/>
                </a:lnTo>
                <a:lnTo>
                  <a:pt x="295" y="221"/>
                </a:lnTo>
                <a:lnTo>
                  <a:pt x="295" y="221"/>
                </a:lnTo>
                <a:lnTo>
                  <a:pt x="295" y="221"/>
                </a:lnTo>
                <a:lnTo>
                  <a:pt x="292" y="222"/>
                </a:lnTo>
                <a:lnTo>
                  <a:pt x="292" y="225"/>
                </a:lnTo>
                <a:lnTo>
                  <a:pt x="292" y="225"/>
                </a:lnTo>
                <a:close/>
                <a:moveTo>
                  <a:pt x="211" y="318"/>
                </a:moveTo>
                <a:lnTo>
                  <a:pt x="211" y="318"/>
                </a:lnTo>
                <a:lnTo>
                  <a:pt x="208" y="322"/>
                </a:lnTo>
                <a:lnTo>
                  <a:pt x="208" y="322"/>
                </a:lnTo>
                <a:lnTo>
                  <a:pt x="208" y="323"/>
                </a:lnTo>
                <a:lnTo>
                  <a:pt x="208" y="323"/>
                </a:lnTo>
                <a:lnTo>
                  <a:pt x="211" y="320"/>
                </a:lnTo>
                <a:lnTo>
                  <a:pt x="211" y="320"/>
                </a:lnTo>
                <a:lnTo>
                  <a:pt x="211" y="320"/>
                </a:lnTo>
                <a:lnTo>
                  <a:pt x="211" y="318"/>
                </a:lnTo>
                <a:lnTo>
                  <a:pt x="211" y="318"/>
                </a:lnTo>
                <a:close/>
                <a:moveTo>
                  <a:pt x="88" y="118"/>
                </a:moveTo>
                <a:lnTo>
                  <a:pt x="88" y="118"/>
                </a:lnTo>
                <a:lnTo>
                  <a:pt x="88" y="118"/>
                </a:lnTo>
                <a:lnTo>
                  <a:pt x="88" y="118"/>
                </a:lnTo>
                <a:lnTo>
                  <a:pt x="90" y="118"/>
                </a:lnTo>
                <a:lnTo>
                  <a:pt x="90" y="118"/>
                </a:lnTo>
                <a:lnTo>
                  <a:pt x="90" y="117"/>
                </a:lnTo>
                <a:lnTo>
                  <a:pt x="90" y="117"/>
                </a:lnTo>
                <a:lnTo>
                  <a:pt x="90" y="115"/>
                </a:lnTo>
                <a:lnTo>
                  <a:pt x="90" y="115"/>
                </a:lnTo>
                <a:lnTo>
                  <a:pt x="88" y="118"/>
                </a:lnTo>
                <a:lnTo>
                  <a:pt x="88" y="118"/>
                </a:lnTo>
                <a:close/>
                <a:moveTo>
                  <a:pt x="131" y="337"/>
                </a:moveTo>
                <a:lnTo>
                  <a:pt x="131" y="337"/>
                </a:lnTo>
                <a:lnTo>
                  <a:pt x="126" y="337"/>
                </a:lnTo>
                <a:lnTo>
                  <a:pt x="126" y="337"/>
                </a:lnTo>
                <a:lnTo>
                  <a:pt x="126" y="339"/>
                </a:lnTo>
                <a:lnTo>
                  <a:pt x="126" y="339"/>
                </a:lnTo>
                <a:lnTo>
                  <a:pt x="128" y="339"/>
                </a:lnTo>
                <a:lnTo>
                  <a:pt x="131" y="337"/>
                </a:lnTo>
                <a:lnTo>
                  <a:pt x="131" y="337"/>
                </a:lnTo>
                <a:close/>
                <a:moveTo>
                  <a:pt x="235" y="285"/>
                </a:moveTo>
                <a:lnTo>
                  <a:pt x="235" y="285"/>
                </a:lnTo>
                <a:lnTo>
                  <a:pt x="232" y="288"/>
                </a:lnTo>
                <a:lnTo>
                  <a:pt x="232" y="288"/>
                </a:lnTo>
                <a:lnTo>
                  <a:pt x="232" y="288"/>
                </a:lnTo>
                <a:lnTo>
                  <a:pt x="232" y="290"/>
                </a:lnTo>
                <a:lnTo>
                  <a:pt x="232" y="290"/>
                </a:lnTo>
                <a:lnTo>
                  <a:pt x="235" y="285"/>
                </a:lnTo>
                <a:lnTo>
                  <a:pt x="235" y="285"/>
                </a:lnTo>
                <a:close/>
                <a:moveTo>
                  <a:pt x="47" y="225"/>
                </a:moveTo>
                <a:lnTo>
                  <a:pt x="47" y="225"/>
                </a:lnTo>
                <a:lnTo>
                  <a:pt x="47" y="229"/>
                </a:lnTo>
                <a:lnTo>
                  <a:pt x="49" y="232"/>
                </a:lnTo>
                <a:lnTo>
                  <a:pt x="49" y="232"/>
                </a:lnTo>
                <a:lnTo>
                  <a:pt x="47" y="225"/>
                </a:lnTo>
                <a:lnTo>
                  <a:pt x="47" y="225"/>
                </a:lnTo>
                <a:close/>
                <a:moveTo>
                  <a:pt x="303" y="173"/>
                </a:moveTo>
                <a:lnTo>
                  <a:pt x="303" y="173"/>
                </a:lnTo>
                <a:lnTo>
                  <a:pt x="301" y="169"/>
                </a:lnTo>
                <a:lnTo>
                  <a:pt x="301" y="169"/>
                </a:lnTo>
                <a:lnTo>
                  <a:pt x="301" y="169"/>
                </a:lnTo>
                <a:lnTo>
                  <a:pt x="301" y="169"/>
                </a:lnTo>
                <a:lnTo>
                  <a:pt x="301" y="175"/>
                </a:lnTo>
                <a:lnTo>
                  <a:pt x="301" y="175"/>
                </a:lnTo>
                <a:lnTo>
                  <a:pt x="303" y="173"/>
                </a:lnTo>
                <a:lnTo>
                  <a:pt x="303" y="173"/>
                </a:lnTo>
                <a:close/>
                <a:moveTo>
                  <a:pt x="177" y="336"/>
                </a:moveTo>
                <a:lnTo>
                  <a:pt x="177" y="336"/>
                </a:lnTo>
                <a:lnTo>
                  <a:pt x="175" y="333"/>
                </a:lnTo>
                <a:lnTo>
                  <a:pt x="175" y="333"/>
                </a:lnTo>
                <a:lnTo>
                  <a:pt x="175" y="333"/>
                </a:lnTo>
                <a:lnTo>
                  <a:pt x="175" y="333"/>
                </a:lnTo>
                <a:lnTo>
                  <a:pt x="175" y="336"/>
                </a:lnTo>
                <a:lnTo>
                  <a:pt x="175" y="336"/>
                </a:lnTo>
                <a:lnTo>
                  <a:pt x="177" y="336"/>
                </a:lnTo>
                <a:lnTo>
                  <a:pt x="177" y="336"/>
                </a:lnTo>
                <a:close/>
                <a:moveTo>
                  <a:pt x="265" y="91"/>
                </a:moveTo>
                <a:lnTo>
                  <a:pt x="265" y="91"/>
                </a:lnTo>
                <a:lnTo>
                  <a:pt x="265" y="91"/>
                </a:lnTo>
                <a:lnTo>
                  <a:pt x="265" y="91"/>
                </a:lnTo>
                <a:lnTo>
                  <a:pt x="262" y="94"/>
                </a:lnTo>
                <a:lnTo>
                  <a:pt x="262" y="94"/>
                </a:lnTo>
                <a:lnTo>
                  <a:pt x="263" y="94"/>
                </a:lnTo>
                <a:lnTo>
                  <a:pt x="263" y="94"/>
                </a:lnTo>
                <a:lnTo>
                  <a:pt x="265" y="91"/>
                </a:lnTo>
                <a:lnTo>
                  <a:pt x="265" y="91"/>
                </a:lnTo>
                <a:close/>
                <a:moveTo>
                  <a:pt x="98" y="262"/>
                </a:moveTo>
                <a:lnTo>
                  <a:pt x="98" y="262"/>
                </a:lnTo>
                <a:lnTo>
                  <a:pt x="98" y="262"/>
                </a:lnTo>
                <a:lnTo>
                  <a:pt x="98" y="262"/>
                </a:lnTo>
                <a:lnTo>
                  <a:pt x="98" y="268"/>
                </a:lnTo>
                <a:lnTo>
                  <a:pt x="98" y="268"/>
                </a:lnTo>
                <a:lnTo>
                  <a:pt x="98" y="268"/>
                </a:lnTo>
                <a:lnTo>
                  <a:pt x="98" y="268"/>
                </a:lnTo>
                <a:lnTo>
                  <a:pt x="98" y="262"/>
                </a:lnTo>
                <a:lnTo>
                  <a:pt x="98" y="262"/>
                </a:lnTo>
                <a:close/>
                <a:moveTo>
                  <a:pt x="208" y="317"/>
                </a:moveTo>
                <a:lnTo>
                  <a:pt x="208" y="317"/>
                </a:lnTo>
                <a:lnTo>
                  <a:pt x="208" y="317"/>
                </a:lnTo>
                <a:lnTo>
                  <a:pt x="208" y="317"/>
                </a:lnTo>
                <a:lnTo>
                  <a:pt x="210" y="315"/>
                </a:lnTo>
                <a:lnTo>
                  <a:pt x="210" y="315"/>
                </a:lnTo>
                <a:lnTo>
                  <a:pt x="208" y="312"/>
                </a:lnTo>
                <a:lnTo>
                  <a:pt x="208" y="312"/>
                </a:lnTo>
                <a:lnTo>
                  <a:pt x="208" y="312"/>
                </a:lnTo>
                <a:lnTo>
                  <a:pt x="208" y="312"/>
                </a:lnTo>
                <a:lnTo>
                  <a:pt x="208" y="317"/>
                </a:lnTo>
                <a:lnTo>
                  <a:pt x="208" y="317"/>
                </a:lnTo>
                <a:close/>
                <a:moveTo>
                  <a:pt x="208" y="98"/>
                </a:moveTo>
                <a:lnTo>
                  <a:pt x="208" y="98"/>
                </a:lnTo>
                <a:lnTo>
                  <a:pt x="208" y="98"/>
                </a:lnTo>
                <a:lnTo>
                  <a:pt x="208" y="98"/>
                </a:lnTo>
                <a:lnTo>
                  <a:pt x="210" y="99"/>
                </a:lnTo>
                <a:lnTo>
                  <a:pt x="210" y="99"/>
                </a:lnTo>
                <a:lnTo>
                  <a:pt x="211" y="98"/>
                </a:lnTo>
                <a:lnTo>
                  <a:pt x="211" y="98"/>
                </a:lnTo>
                <a:lnTo>
                  <a:pt x="211" y="98"/>
                </a:lnTo>
                <a:lnTo>
                  <a:pt x="211" y="98"/>
                </a:lnTo>
                <a:lnTo>
                  <a:pt x="208" y="98"/>
                </a:lnTo>
                <a:lnTo>
                  <a:pt x="208" y="98"/>
                </a:lnTo>
                <a:close/>
                <a:moveTo>
                  <a:pt x="32" y="195"/>
                </a:moveTo>
                <a:lnTo>
                  <a:pt x="32" y="195"/>
                </a:lnTo>
                <a:lnTo>
                  <a:pt x="32" y="195"/>
                </a:lnTo>
                <a:lnTo>
                  <a:pt x="32" y="195"/>
                </a:lnTo>
                <a:lnTo>
                  <a:pt x="32" y="195"/>
                </a:lnTo>
                <a:lnTo>
                  <a:pt x="32" y="189"/>
                </a:lnTo>
                <a:lnTo>
                  <a:pt x="32" y="189"/>
                </a:lnTo>
                <a:lnTo>
                  <a:pt x="32" y="189"/>
                </a:lnTo>
                <a:lnTo>
                  <a:pt x="32" y="189"/>
                </a:lnTo>
                <a:lnTo>
                  <a:pt x="32" y="195"/>
                </a:lnTo>
                <a:lnTo>
                  <a:pt x="32" y="195"/>
                </a:lnTo>
                <a:close/>
                <a:moveTo>
                  <a:pt x="298" y="199"/>
                </a:moveTo>
                <a:lnTo>
                  <a:pt x="298" y="199"/>
                </a:lnTo>
                <a:lnTo>
                  <a:pt x="301" y="195"/>
                </a:lnTo>
                <a:lnTo>
                  <a:pt x="301" y="195"/>
                </a:lnTo>
                <a:lnTo>
                  <a:pt x="301" y="195"/>
                </a:lnTo>
                <a:lnTo>
                  <a:pt x="301" y="195"/>
                </a:lnTo>
                <a:lnTo>
                  <a:pt x="297" y="197"/>
                </a:lnTo>
                <a:lnTo>
                  <a:pt x="297" y="197"/>
                </a:lnTo>
                <a:lnTo>
                  <a:pt x="298" y="199"/>
                </a:lnTo>
                <a:lnTo>
                  <a:pt x="298" y="199"/>
                </a:lnTo>
                <a:close/>
                <a:moveTo>
                  <a:pt x="74" y="99"/>
                </a:moveTo>
                <a:lnTo>
                  <a:pt x="74" y="99"/>
                </a:lnTo>
                <a:lnTo>
                  <a:pt x="76" y="98"/>
                </a:lnTo>
                <a:lnTo>
                  <a:pt x="76" y="98"/>
                </a:lnTo>
                <a:lnTo>
                  <a:pt x="76" y="94"/>
                </a:lnTo>
                <a:lnTo>
                  <a:pt x="76" y="94"/>
                </a:lnTo>
                <a:lnTo>
                  <a:pt x="76" y="96"/>
                </a:lnTo>
                <a:lnTo>
                  <a:pt x="76" y="96"/>
                </a:lnTo>
                <a:lnTo>
                  <a:pt x="74" y="99"/>
                </a:lnTo>
                <a:lnTo>
                  <a:pt x="74" y="99"/>
                </a:lnTo>
                <a:close/>
                <a:moveTo>
                  <a:pt x="271" y="143"/>
                </a:moveTo>
                <a:lnTo>
                  <a:pt x="271" y="143"/>
                </a:lnTo>
                <a:lnTo>
                  <a:pt x="270" y="143"/>
                </a:lnTo>
                <a:lnTo>
                  <a:pt x="270" y="145"/>
                </a:lnTo>
                <a:lnTo>
                  <a:pt x="270" y="145"/>
                </a:lnTo>
                <a:lnTo>
                  <a:pt x="268" y="148"/>
                </a:lnTo>
                <a:lnTo>
                  <a:pt x="268" y="148"/>
                </a:lnTo>
                <a:lnTo>
                  <a:pt x="271" y="143"/>
                </a:lnTo>
                <a:lnTo>
                  <a:pt x="271" y="143"/>
                </a:lnTo>
                <a:close/>
                <a:moveTo>
                  <a:pt x="129" y="356"/>
                </a:moveTo>
                <a:lnTo>
                  <a:pt x="129" y="356"/>
                </a:lnTo>
                <a:lnTo>
                  <a:pt x="131" y="356"/>
                </a:lnTo>
                <a:lnTo>
                  <a:pt x="133" y="355"/>
                </a:lnTo>
                <a:lnTo>
                  <a:pt x="133" y="355"/>
                </a:lnTo>
                <a:lnTo>
                  <a:pt x="129" y="355"/>
                </a:lnTo>
                <a:lnTo>
                  <a:pt x="129" y="355"/>
                </a:lnTo>
                <a:lnTo>
                  <a:pt x="129" y="356"/>
                </a:lnTo>
                <a:lnTo>
                  <a:pt x="129" y="356"/>
                </a:lnTo>
                <a:close/>
                <a:moveTo>
                  <a:pt x="218" y="77"/>
                </a:moveTo>
                <a:lnTo>
                  <a:pt x="218" y="77"/>
                </a:lnTo>
                <a:lnTo>
                  <a:pt x="218" y="77"/>
                </a:lnTo>
                <a:lnTo>
                  <a:pt x="218" y="77"/>
                </a:lnTo>
                <a:lnTo>
                  <a:pt x="218" y="76"/>
                </a:lnTo>
                <a:lnTo>
                  <a:pt x="218" y="76"/>
                </a:lnTo>
                <a:lnTo>
                  <a:pt x="215" y="72"/>
                </a:lnTo>
                <a:lnTo>
                  <a:pt x="215" y="72"/>
                </a:lnTo>
                <a:lnTo>
                  <a:pt x="215" y="72"/>
                </a:lnTo>
                <a:lnTo>
                  <a:pt x="215" y="72"/>
                </a:lnTo>
                <a:lnTo>
                  <a:pt x="218" y="77"/>
                </a:lnTo>
                <a:lnTo>
                  <a:pt x="218" y="77"/>
                </a:lnTo>
                <a:close/>
                <a:moveTo>
                  <a:pt x="41" y="216"/>
                </a:moveTo>
                <a:lnTo>
                  <a:pt x="41" y="216"/>
                </a:lnTo>
                <a:lnTo>
                  <a:pt x="41" y="216"/>
                </a:lnTo>
                <a:lnTo>
                  <a:pt x="41" y="216"/>
                </a:lnTo>
                <a:lnTo>
                  <a:pt x="41" y="221"/>
                </a:lnTo>
                <a:lnTo>
                  <a:pt x="41" y="221"/>
                </a:lnTo>
                <a:lnTo>
                  <a:pt x="41" y="222"/>
                </a:lnTo>
                <a:lnTo>
                  <a:pt x="41" y="222"/>
                </a:lnTo>
                <a:lnTo>
                  <a:pt x="41" y="216"/>
                </a:lnTo>
                <a:lnTo>
                  <a:pt x="41" y="216"/>
                </a:lnTo>
                <a:close/>
                <a:moveTo>
                  <a:pt x="101" y="307"/>
                </a:moveTo>
                <a:lnTo>
                  <a:pt x="101" y="307"/>
                </a:lnTo>
                <a:lnTo>
                  <a:pt x="99" y="304"/>
                </a:lnTo>
                <a:lnTo>
                  <a:pt x="99" y="304"/>
                </a:lnTo>
                <a:lnTo>
                  <a:pt x="99" y="304"/>
                </a:lnTo>
                <a:lnTo>
                  <a:pt x="99" y="304"/>
                </a:lnTo>
                <a:lnTo>
                  <a:pt x="99" y="307"/>
                </a:lnTo>
                <a:lnTo>
                  <a:pt x="99" y="307"/>
                </a:lnTo>
                <a:lnTo>
                  <a:pt x="99" y="307"/>
                </a:lnTo>
                <a:lnTo>
                  <a:pt x="99" y="307"/>
                </a:lnTo>
                <a:lnTo>
                  <a:pt x="101" y="307"/>
                </a:lnTo>
                <a:lnTo>
                  <a:pt x="101" y="307"/>
                </a:lnTo>
                <a:close/>
                <a:moveTo>
                  <a:pt x="96" y="315"/>
                </a:moveTo>
                <a:lnTo>
                  <a:pt x="96" y="315"/>
                </a:lnTo>
                <a:lnTo>
                  <a:pt x="96" y="315"/>
                </a:lnTo>
                <a:lnTo>
                  <a:pt x="96" y="315"/>
                </a:lnTo>
                <a:lnTo>
                  <a:pt x="93" y="317"/>
                </a:lnTo>
                <a:lnTo>
                  <a:pt x="93" y="317"/>
                </a:lnTo>
                <a:lnTo>
                  <a:pt x="95" y="318"/>
                </a:lnTo>
                <a:lnTo>
                  <a:pt x="95" y="318"/>
                </a:lnTo>
                <a:lnTo>
                  <a:pt x="96" y="315"/>
                </a:lnTo>
                <a:lnTo>
                  <a:pt x="96" y="315"/>
                </a:lnTo>
                <a:close/>
                <a:moveTo>
                  <a:pt x="117" y="438"/>
                </a:moveTo>
                <a:lnTo>
                  <a:pt x="117" y="438"/>
                </a:lnTo>
                <a:lnTo>
                  <a:pt x="117" y="438"/>
                </a:lnTo>
                <a:lnTo>
                  <a:pt x="117" y="438"/>
                </a:lnTo>
                <a:lnTo>
                  <a:pt x="120" y="434"/>
                </a:lnTo>
                <a:lnTo>
                  <a:pt x="120" y="434"/>
                </a:lnTo>
                <a:lnTo>
                  <a:pt x="118" y="434"/>
                </a:lnTo>
                <a:lnTo>
                  <a:pt x="118" y="434"/>
                </a:lnTo>
                <a:lnTo>
                  <a:pt x="117" y="438"/>
                </a:lnTo>
                <a:lnTo>
                  <a:pt x="117" y="438"/>
                </a:lnTo>
                <a:close/>
                <a:moveTo>
                  <a:pt x="174" y="370"/>
                </a:moveTo>
                <a:lnTo>
                  <a:pt x="174" y="370"/>
                </a:lnTo>
                <a:lnTo>
                  <a:pt x="172" y="372"/>
                </a:lnTo>
                <a:lnTo>
                  <a:pt x="170" y="375"/>
                </a:lnTo>
                <a:lnTo>
                  <a:pt x="170" y="375"/>
                </a:lnTo>
                <a:lnTo>
                  <a:pt x="174" y="370"/>
                </a:lnTo>
                <a:lnTo>
                  <a:pt x="174" y="370"/>
                </a:lnTo>
                <a:close/>
                <a:moveTo>
                  <a:pt x="177" y="367"/>
                </a:moveTo>
                <a:lnTo>
                  <a:pt x="177" y="367"/>
                </a:lnTo>
                <a:lnTo>
                  <a:pt x="175" y="369"/>
                </a:lnTo>
                <a:lnTo>
                  <a:pt x="175" y="370"/>
                </a:lnTo>
                <a:lnTo>
                  <a:pt x="175" y="370"/>
                </a:lnTo>
                <a:lnTo>
                  <a:pt x="178" y="369"/>
                </a:lnTo>
                <a:lnTo>
                  <a:pt x="178" y="369"/>
                </a:lnTo>
                <a:lnTo>
                  <a:pt x="177" y="367"/>
                </a:lnTo>
                <a:lnTo>
                  <a:pt x="177" y="367"/>
                </a:lnTo>
                <a:close/>
                <a:moveTo>
                  <a:pt x="204" y="143"/>
                </a:moveTo>
                <a:lnTo>
                  <a:pt x="204" y="143"/>
                </a:lnTo>
                <a:lnTo>
                  <a:pt x="202" y="143"/>
                </a:lnTo>
                <a:lnTo>
                  <a:pt x="202" y="143"/>
                </a:lnTo>
                <a:lnTo>
                  <a:pt x="202" y="145"/>
                </a:lnTo>
                <a:lnTo>
                  <a:pt x="204" y="145"/>
                </a:lnTo>
                <a:lnTo>
                  <a:pt x="204" y="145"/>
                </a:lnTo>
                <a:lnTo>
                  <a:pt x="204" y="143"/>
                </a:lnTo>
                <a:lnTo>
                  <a:pt x="204" y="143"/>
                </a:lnTo>
                <a:close/>
                <a:moveTo>
                  <a:pt x="191" y="345"/>
                </a:moveTo>
                <a:lnTo>
                  <a:pt x="191" y="345"/>
                </a:lnTo>
                <a:lnTo>
                  <a:pt x="191" y="345"/>
                </a:lnTo>
                <a:lnTo>
                  <a:pt x="191" y="345"/>
                </a:lnTo>
                <a:lnTo>
                  <a:pt x="188" y="347"/>
                </a:lnTo>
                <a:lnTo>
                  <a:pt x="188" y="347"/>
                </a:lnTo>
                <a:lnTo>
                  <a:pt x="189" y="348"/>
                </a:lnTo>
                <a:lnTo>
                  <a:pt x="189" y="348"/>
                </a:lnTo>
                <a:lnTo>
                  <a:pt x="191" y="345"/>
                </a:lnTo>
                <a:lnTo>
                  <a:pt x="191" y="345"/>
                </a:lnTo>
                <a:close/>
                <a:moveTo>
                  <a:pt x="235" y="105"/>
                </a:moveTo>
                <a:lnTo>
                  <a:pt x="235" y="105"/>
                </a:lnTo>
                <a:lnTo>
                  <a:pt x="233" y="109"/>
                </a:lnTo>
                <a:lnTo>
                  <a:pt x="233" y="109"/>
                </a:lnTo>
                <a:lnTo>
                  <a:pt x="235" y="109"/>
                </a:lnTo>
                <a:lnTo>
                  <a:pt x="235" y="109"/>
                </a:lnTo>
                <a:lnTo>
                  <a:pt x="235" y="107"/>
                </a:lnTo>
                <a:lnTo>
                  <a:pt x="235" y="105"/>
                </a:lnTo>
                <a:lnTo>
                  <a:pt x="235" y="105"/>
                </a:lnTo>
                <a:close/>
                <a:moveTo>
                  <a:pt x="265" y="151"/>
                </a:moveTo>
                <a:lnTo>
                  <a:pt x="265" y="151"/>
                </a:lnTo>
                <a:lnTo>
                  <a:pt x="263" y="154"/>
                </a:lnTo>
                <a:lnTo>
                  <a:pt x="263" y="154"/>
                </a:lnTo>
                <a:lnTo>
                  <a:pt x="263" y="154"/>
                </a:lnTo>
                <a:lnTo>
                  <a:pt x="263" y="154"/>
                </a:lnTo>
                <a:lnTo>
                  <a:pt x="265" y="153"/>
                </a:lnTo>
                <a:lnTo>
                  <a:pt x="265" y="151"/>
                </a:lnTo>
                <a:lnTo>
                  <a:pt x="265" y="151"/>
                </a:lnTo>
                <a:close/>
                <a:moveTo>
                  <a:pt x="155" y="331"/>
                </a:moveTo>
                <a:lnTo>
                  <a:pt x="155" y="331"/>
                </a:lnTo>
                <a:lnTo>
                  <a:pt x="155" y="331"/>
                </a:lnTo>
                <a:lnTo>
                  <a:pt x="155" y="331"/>
                </a:lnTo>
                <a:lnTo>
                  <a:pt x="156" y="331"/>
                </a:lnTo>
                <a:lnTo>
                  <a:pt x="158" y="329"/>
                </a:lnTo>
                <a:lnTo>
                  <a:pt x="158" y="329"/>
                </a:lnTo>
                <a:lnTo>
                  <a:pt x="155" y="331"/>
                </a:lnTo>
                <a:lnTo>
                  <a:pt x="155" y="331"/>
                </a:lnTo>
                <a:close/>
                <a:moveTo>
                  <a:pt x="98" y="273"/>
                </a:moveTo>
                <a:lnTo>
                  <a:pt x="98" y="273"/>
                </a:lnTo>
                <a:lnTo>
                  <a:pt x="99" y="271"/>
                </a:lnTo>
                <a:lnTo>
                  <a:pt x="98" y="270"/>
                </a:lnTo>
                <a:lnTo>
                  <a:pt x="98" y="270"/>
                </a:lnTo>
                <a:lnTo>
                  <a:pt x="98" y="270"/>
                </a:lnTo>
                <a:lnTo>
                  <a:pt x="98" y="270"/>
                </a:lnTo>
                <a:lnTo>
                  <a:pt x="98" y="273"/>
                </a:lnTo>
                <a:lnTo>
                  <a:pt x="98" y="273"/>
                </a:lnTo>
                <a:close/>
                <a:moveTo>
                  <a:pt x="137" y="329"/>
                </a:moveTo>
                <a:lnTo>
                  <a:pt x="137" y="329"/>
                </a:lnTo>
                <a:lnTo>
                  <a:pt x="131" y="329"/>
                </a:lnTo>
                <a:lnTo>
                  <a:pt x="131" y="329"/>
                </a:lnTo>
                <a:lnTo>
                  <a:pt x="134" y="329"/>
                </a:lnTo>
                <a:lnTo>
                  <a:pt x="137" y="329"/>
                </a:lnTo>
                <a:lnTo>
                  <a:pt x="137" y="329"/>
                </a:lnTo>
                <a:close/>
                <a:moveTo>
                  <a:pt x="226" y="296"/>
                </a:moveTo>
                <a:lnTo>
                  <a:pt x="226" y="296"/>
                </a:lnTo>
                <a:lnTo>
                  <a:pt x="226" y="296"/>
                </a:lnTo>
                <a:lnTo>
                  <a:pt x="226" y="296"/>
                </a:lnTo>
                <a:lnTo>
                  <a:pt x="227" y="296"/>
                </a:lnTo>
                <a:lnTo>
                  <a:pt x="227" y="296"/>
                </a:lnTo>
                <a:lnTo>
                  <a:pt x="226" y="293"/>
                </a:lnTo>
                <a:lnTo>
                  <a:pt x="226" y="293"/>
                </a:lnTo>
                <a:lnTo>
                  <a:pt x="224" y="295"/>
                </a:lnTo>
                <a:lnTo>
                  <a:pt x="224" y="295"/>
                </a:lnTo>
                <a:lnTo>
                  <a:pt x="226" y="296"/>
                </a:lnTo>
                <a:lnTo>
                  <a:pt x="226" y="296"/>
                </a:lnTo>
                <a:close/>
                <a:moveTo>
                  <a:pt x="41" y="255"/>
                </a:moveTo>
                <a:lnTo>
                  <a:pt x="41" y="255"/>
                </a:lnTo>
                <a:lnTo>
                  <a:pt x="41" y="257"/>
                </a:lnTo>
                <a:lnTo>
                  <a:pt x="43" y="260"/>
                </a:lnTo>
                <a:lnTo>
                  <a:pt x="43" y="260"/>
                </a:lnTo>
                <a:lnTo>
                  <a:pt x="41" y="255"/>
                </a:lnTo>
                <a:lnTo>
                  <a:pt x="41" y="255"/>
                </a:lnTo>
                <a:close/>
                <a:moveTo>
                  <a:pt x="259" y="232"/>
                </a:moveTo>
                <a:lnTo>
                  <a:pt x="259" y="232"/>
                </a:lnTo>
                <a:lnTo>
                  <a:pt x="259" y="230"/>
                </a:lnTo>
                <a:lnTo>
                  <a:pt x="259" y="230"/>
                </a:lnTo>
                <a:lnTo>
                  <a:pt x="251" y="230"/>
                </a:lnTo>
                <a:lnTo>
                  <a:pt x="251" y="230"/>
                </a:lnTo>
                <a:lnTo>
                  <a:pt x="257" y="232"/>
                </a:lnTo>
                <a:lnTo>
                  <a:pt x="257" y="232"/>
                </a:lnTo>
                <a:lnTo>
                  <a:pt x="259" y="232"/>
                </a:lnTo>
                <a:lnTo>
                  <a:pt x="259" y="232"/>
                </a:lnTo>
                <a:close/>
                <a:moveTo>
                  <a:pt x="279" y="230"/>
                </a:moveTo>
                <a:lnTo>
                  <a:pt x="279" y="230"/>
                </a:lnTo>
                <a:lnTo>
                  <a:pt x="281" y="230"/>
                </a:lnTo>
                <a:lnTo>
                  <a:pt x="281" y="227"/>
                </a:lnTo>
                <a:lnTo>
                  <a:pt x="281" y="227"/>
                </a:lnTo>
                <a:lnTo>
                  <a:pt x="279" y="230"/>
                </a:lnTo>
                <a:lnTo>
                  <a:pt x="279" y="230"/>
                </a:lnTo>
                <a:close/>
                <a:moveTo>
                  <a:pt x="109" y="105"/>
                </a:moveTo>
                <a:lnTo>
                  <a:pt x="109" y="105"/>
                </a:lnTo>
                <a:lnTo>
                  <a:pt x="109" y="113"/>
                </a:lnTo>
                <a:lnTo>
                  <a:pt x="109" y="113"/>
                </a:lnTo>
                <a:lnTo>
                  <a:pt x="109" y="105"/>
                </a:lnTo>
                <a:lnTo>
                  <a:pt x="109" y="105"/>
                </a:lnTo>
                <a:close/>
                <a:moveTo>
                  <a:pt x="98" y="372"/>
                </a:moveTo>
                <a:lnTo>
                  <a:pt x="98" y="372"/>
                </a:lnTo>
                <a:lnTo>
                  <a:pt x="96" y="374"/>
                </a:lnTo>
                <a:lnTo>
                  <a:pt x="96" y="375"/>
                </a:lnTo>
                <a:lnTo>
                  <a:pt x="96" y="375"/>
                </a:lnTo>
                <a:lnTo>
                  <a:pt x="98" y="374"/>
                </a:lnTo>
                <a:lnTo>
                  <a:pt x="98" y="374"/>
                </a:lnTo>
                <a:lnTo>
                  <a:pt x="98" y="372"/>
                </a:lnTo>
                <a:lnTo>
                  <a:pt x="98" y="372"/>
                </a:lnTo>
                <a:close/>
                <a:moveTo>
                  <a:pt x="257" y="247"/>
                </a:moveTo>
                <a:lnTo>
                  <a:pt x="257" y="247"/>
                </a:lnTo>
                <a:lnTo>
                  <a:pt x="259" y="246"/>
                </a:lnTo>
                <a:lnTo>
                  <a:pt x="257" y="244"/>
                </a:lnTo>
                <a:lnTo>
                  <a:pt x="257" y="244"/>
                </a:lnTo>
                <a:lnTo>
                  <a:pt x="257" y="247"/>
                </a:lnTo>
                <a:lnTo>
                  <a:pt x="257" y="247"/>
                </a:lnTo>
                <a:close/>
                <a:moveTo>
                  <a:pt x="118" y="408"/>
                </a:moveTo>
                <a:lnTo>
                  <a:pt x="118" y="408"/>
                </a:lnTo>
                <a:lnTo>
                  <a:pt x="117" y="411"/>
                </a:lnTo>
                <a:lnTo>
                  <a:pt x="117" y="411"/>
                </a:lnTo>
                <a:lnTo>
                  <a:pt x="118" y="410"/>
                </a:lnTo>
                <a:lnTo>
                  <a:pt x="118" y="408"/>
                </a:lnTo>
                <a:lnTo>
                  <a:pt x="118" y="408"/>
                </a:lnTo>
                <a:close/>
                <a:moveTo>
                  <a:pt x="202" y="328"/>
                </a:moveTo>
                <a:lnTo>
                  <a:pt x="202" y="328"/>
                </a:lnTo>
                <a:lnTo>
                  <a:pt x="204" y="329"/>
                </a:lnTo>
                <a:lnTo>
                  <a:pt x="204" y="329"/>
                </a:lnTo>
                <a:lnTo>
                  <a:pt x="205" y="326"/>
                </a:lnTo>
                <a:lnTo>
                  <a:pt x="207" y="325"/>
                </a:lnTo>
                <a:lnTo>
                  <a:pt x="207" y="325"/>
                </a:lnTo>
                <a:lnTo>
                  <a:pt x="205" y="325"/>
                </a:lnTo>
                <a:lnTo>
                  <a:pt x="205" y="325"/>
                </a:lnTo>
                <a:lnTo>
                  <a:pt x="202" y="328"/>
                </a:lnTo>
                <a:lnTo>
                  <a:pt x="202" y="328"/>
                </a:lnTo>
                <a:close/>
                <a:moveTo>
                  <a:pt x="265" y="230"/>
                </a:moveTo>
                <a:lnTo>
                  <a:pt x="265" y="230"/>
                </a:lnTo>
                <a:lnTo>
                  <a:pt x="263" y="230"/>
                </a:lnTo>
                <a:lnTo>
                  <a:pt x="263" y="230"/>
                </a:lnTo>
                <a:lnTo>
                  <a:pt x="265" y="232"/>
                </a:lnTo>
                <a:lnTo>
                  <a:pt x="265" y="230"/>
                </a:lnTo>
                <a:lnTo>
                  <a:pt x="265" y="230"/>
                </a:lnTo>
                <a:close/>
                <a:moveTo>
                  <a:pt x="158" y="336"/>
                </a:moveTo>
                <a:lnTo>
                  <a:pt x="158" y="336"/>
                </a:lnTo>
                <a:lnTo>
                  <a:pt x="155" y="339"/>
                </a:lnTo>
                <a:lnTo>
                  <a:pt x="155" y="339"/>
                </a:lnTo>
                <a:lnTo>
                  <a:pt x="158" y="336"/>
                </a:lnTo>
                <a:lnTo>
                  <a:pt x="158" y="336"/>
                </a:lnTo>
                <a:close/>
                <a:moveTo>
                  <a:pt x="74" y="102"/>
                </a:moveTo>
                <a:lnTo>
                  <a:pt x="74" y="102"/>
                </a:lnTo>
                <a:lnTo>
                  <a:pt x="74" y="102"/>
                </a:lnTo>
                <a:lnTo>
                  <a:pt x="74" y="102"/>
                </a:lnTo>
                <a:lnTo>
                  <a:pt x="77" y="101"/>
                </a:lnTo>
                <a:lnTo>
                  <a:pt x="77" y="101"/>
                </a:lnTo>
                <a:lnTo>
                  <a:pt x="77" y="101"/>
                </a:lnTo>
                <a:lnTo>
                  <a:pt x="77" y="101"/>
                </a:lnTo>
                <a:lnTo>
                  <a:pt x="74" y="102"/>
                </a:lnTo>
                <a:lnTo>
                  <a:pt x="74" y="102"/>
                </a:lnTo>
                <a:close/>
                <a:moveTo>
                  <a:pt x="85" y="123"/>
                </a:moveTo>
                <a:lnTo>
                  <a:pt x="85" y="123"/>
                </a:lnTo>
                <a:lnTo>
                  <a:pt x="85" y="123"/>
                </a:lnTo>
                <a:lnTo>
                  <a:pt x="85" y="123"/>
                </a:lnTo>
                <a:lnTo>
                  <a:pt x="88" y="121"/>
                </a:lnTo>
                <a:lnTo>
                  <a:pt x="88" y="121"/>
                </a:lnTo>
                <a:lnTo>
                  <a:pt x="88" y="121"/>
                </a:lnTo>
                <a:lnTo>
                  <a:pt x="88" y="121"/>
                </a:lnTo>
                <a:lnTo>
                  <a:pt x="87" y="121"/>
                </a:lnTo>
                <a:lnTo>
                  <a:pt x="85" y="123"/>
                </a:lnTo>
                <a:lnTo>
                  <a:pt x="85" y="123"/>
                </a:lnTo>
                <a:close/>
                <a:moveTo>
                  <a:pt x="172" y="361"/>
                </a:moveTo>
                <a:lnTo>
                  <a:pt x="172" y="361"/>
                </a:lnTo>
                <a:lnTo>
                  <a:pt x="172" y="363"/>
                </a:lnTo>
                <a:lnTo>
                  <a:pt x="172" y="363"/>
                </a:lnTo>
                <a:lnTo>
                  <a:pt x="174" y="361"/>
                </a:lnTo>
                <a:lnTo>
                  <a:pt x="174" y="361"/>
                </a:lnTo>
                <a:lnTo>
                  <a:pt x="174" y="361"/>
                </a:lnTo>
                <a:lnTo>
                  <a:pt x="174" y="361"/>
                </a:lnTo>
                <a:lnTo>
                  <a:pt x="172" y="361"/>
                </a:lnTo>
                <a:lnTo>
                  <a:pt x="172" y="361"/>
                </a:lnTo>
                <a:close/>
                <a:moveTo>
                  <a:pt x="252" y="162"/>
                </a:moveTo>
                <a:lnTo>
                  <a:pt x="252" y="162"/>
                </a:lnTo>
                <a:lnTo>
                  <a:pt x="256" y="162"/>
                </a:lnTo>
                <a:lnTo>
                  <a:pt x="256" y="161"/>
                </a:lnTo>
                <a:lnTo>
                  <a:pt x="256" y="161"/>
                </a:lnTo>
                <a:lnTo>
                  <a:pt x="252" y="162"/>
                </a:lnTo>
                <a:lnTo>
                  <a:pt x="252" y="162"/>
                </a:lnTo>
                <a:close/>
                <a:moveTo>
                  <a:pt x="44" y="165"/>
                </a:moveTo>
                <a:lnTo>
                  <a:pt x="44" y="165"/>
                </a:lnTo>
                <a:lnTo>
                  <a:pt x="44" y="164"/>
                </a:lnTo>
                <a:lnTo>
                  <a:pt x="44" y="161"/>
                </a:lnTo>
                <a:lnTo>
                  <a:pt x="44" y="161"/>
                </a:lnTo>
                <a:lnTo>
                  <a:pt x="44" y="165"/>
                </a:lnTo>
                <a:lnTo>
                  <a:pt x="44" y="165"/>
                </a:lnTo>
                <a:close/>
                <a:moveTo>
                  <a:pt x="167" y="66"/>
                </a:moveTo>
                <a:lnTo>
                  <a:pt x="167" y="66"/>
                </a:lnTo>
                <a:lnTo>
                  <a:pt x="167" y="66"/>
                </a:lnTo>
                <a:lnTo>
                  <a:pt x="167" y="66"/>
                </a:lnTo>
                <a:lnTo>
                  <a:pt x="166" y="68"/>
                </a:lnTo>
                <a:lnTo>
                  <a:pt x="166" y="68"/>
                </a:lnTo>
                <a:lnTo>
                  <a:pt x="166" y="68"/>
                </a:lnTo>
                <a:lnTo>
                  <a:pt x="166" y="68"/>
                </a:lnTo>
                <a:lnTo>
                  <a:pt x="167" y="66"/>
                </a:lnTo>
                <a:lnTo>
                  <a:pt x="167" y="66"/>
                </a:lnTo>
                <a:close/>
                <a:moveTo>
                  <a:pt x="224" y="128"/>
                </a:moveTo>
                <a:lnTo>
                  <a:pt x="224" y="128"/>
                </a:lnTo>
                <a:lnTo>
                  <a:pt x="224" y="131"/>
                </a:lnTo>
                <a:lnTo>
                  <a:pt x="224" y="131"/>
                </a:lnTo>
                <a:lnTo>
                  <a:pt x="226" y="129"/>
                </a:lnTo>
                <a:lnTo>
                  <a:pt x="224" y="128"/>
                </a:lnTo>
                <a:lnTo>
                  <a:pt x="224" y="128"/>
                </a:lnTo>
                <a:close/>
                <a:moveTo>
                  <a:pt x="107" y="74"/>
                </a:moveTo>
                <a:lnTo>
                  <a:pt x="107" y="74"/>
                </a:lnTo>
                <a:lnTo>
                  <a:pt x="107" y="72"/>
                </a:lnTo>
                <a:lnTo>
                  <a:pt x="107" y="72"/>
                </a:lnTo>
                <a:lnTo>
                  <a:pt x="106" y="74"/>
                </a:lnTo>
                <a:lnTo>
                  <a:pt x="106" y="74"/>
                </a:lnTo>
                <a:lnTo>
                  <a:pt x="106" y="74"/>
                </a:lnTo>
                <a:lnTo>
                  <a:pt x="106" y="74"/>
                </a:lnTo>
                <a:lnTo>
                  <a:pt x="107" y="74"/>
                </a:lnTo>
                <a:lnTo>
                  <a:pt x="107" y="74"/>
                </a:lnTo>
                <a:close/>
                <a:moveTo>
                  <a:pt x="267" y="290"/>
                </a:moveTo>
                <a:lnTo>
                  <a:pt x="267" y="290"/>
                </a:lnTo>
                <a:lnTo>
                  <a:pt x="268" y="288"/>
                </a:lnTo>
                <a:lnTo>
                  <a:pt x="268" y="288"/>
                </a:lnTo>
                <a:lnTo>
                  <a:pt x="268" y="288"/>
                </a:lnTo>
                <a:lnTo>
                  <a:pt x="267" y="290"/>
                </a:lnTo>
                <a:lnTo>
                  <a:pt x="267" y="290"/>
                </a:lnTo>
                <a:close/>
                <a:moveTo>
                  <a:pt x="229" y="293"/>
                </a:moveTo>
                <a:lnTo>
                  <a:pt x="229" y="293"/>
                </a:lnTo>
                <a:lnTo>
                  <a:pt x="229" y="292"/>
                </a:lnTo>
                <a:lnTo>
                  <a:pt x="229" y="292"/>
                </a:lnTo>
                <a:lnTo>
                  <a:pt x="229" y="292"/>
                </a:lnTo>
                <a:lnTo>
                  <a:pt x="229" y="293"/>
                </a:lnTo>
                <a:lnTo>
                  <a:pt x="229" y="293"/>
                </a:lnTo>
                <a:close/>
                <a:moveTo>
                  <a:pt x="248" y="293"/>
                </a:moveTo>
                <a:lnTo>
                  <a:pt x="248" y="293"/>
                </a:lnTo>
                <a:lnTo>
                  <a:pt x="246" y="295"/>
                </a:lnTo>
                <a:lnTo>
                  <a:pt x="248" y="296"/>
                </a:lnTo>
                <a:lnTo>
                  <a:pt x="248" y="296"/>
                </a:lnTo>
                <a:lnTo>
                  <a:pt x="248" y="293"/>
                </a:lnTo>
                <a:lnTo>
                  <a:pt x="248" y="293"/>
                </a:lnTo>
                <a:close/>
                <a:moveTo>
                  <a:pt x="129" y="80"/>
                </a:moveTo>
                <a:lnTo>
                  <a:pt x="129" y="80"/>
                </a:lnTo>
                <a:lnTo>
                  <a:pt x="128" y="82"/>
                </a:lnTo>
                <a:lnTo>
                  <a:pt x="128" y="83"/>
                </a:lnTo>
                <a:lnTo>
                  <a:pt x="128" y="83"/>
                </a:lnTo>
                <a:lnTo>
                  <a:pt x="129" y="80"/>
                </a:lnTo>
                <a:lnTo>
                  <a:pt x="129" y="80"/>
                </a:lnTo>
                <a:close/>
                <a:moveTo>
                  <a:pt x="202" y="233"/>
                </a:moveTo>
                <a:lnTo>
                  <a:pt x="202" y="233"/>
                </a:lnTo>
                <a:lnTo>
                  <a:pt x="205" y="233"/>
                </a:lnTo>
                <a:lnTo>
                  <a:pt x="205" y="233"/>
                </a:lnTo>
                <a:lnTo>
                  <a:pt x="202" y="233"/>
                </a:lnTo>
                <a:lnTo>
                  <a:pt x="202" y="233"/>
                </a:lnTo>
                <a:close/>
                <a:moveTo>
                  <a:pt x="125" y="74"/>
                </a:moveTo>
                <a:lnTo>
                  <a:pt x="125" y="74"/>
                </a:lnTo>
                <a:lnTo>
                  <a:pt x="125" y="72"/>
                </a:lnTo>
                <a:lnTo>
                  <a:pt x="125" y="72"/>
                </a:lnTo>
                <a:lnTo>
                  <a:pt x="123" y="74"/>
                </a:lnTo>
                <a:lnTo>
                  <a:pt x="123" y="74"/>
                </a:lnTo>
                <a:lnTo>
                  <a:pt x="125" y="74"/>
                </a:lnTo>
                <a:lnTo>
                  <a:pt x="125" y="74"/>
                </a:lnTo>
                <a:lnTo>
                  <a:pt x="125" y="74"/>
                </a:lnTo>
                <a:lnTo>
                  <a:pt x="125" y="74"/>
                </a:lnTo>
                <a:close/>
                <a:moveTo>
                  <a:pt x="202" y="148"/>
                </a:moveTo>
                <a:lnTo>
                  <a:pt x="202" y="148"/>
                </a:lnTo>
                <a:lnTo>
                  <a:pt x="204" y="151"/>
                </a:lnTo>
                <a:lnTo>
                  <a:pt x="204" y="151"/>
                </a:lnTo>
                <a:lnTo>
                  <a:pt x="204" y="150"/>
                </a:lnTo>
                <a:lnTo>
                  <a:pt x="202" y="148"/>
                </a:lnTo>
                <a:lnTo>
                  <a:pt x="202" y="148"/>
                </a:lnTo>
                <a:close/>
                <a:moveTo>
                  <a:pt x="106" y="402"/>
                </a:moveTo>
                <a:lnTo>
                  <a:pt x="106" y="402"/>
                </a:lnTo>
                <a:lnTo>
                  <a:pt x="104" y="402"/>
                </a:lnTo>
                <a:lnTo>
                  <a:pt x="104" y="402"/>
                </a:lnTo>
                <a:lnTo>
                  <a:pt x="106" y="404"/>
                </a:lnTo>
                <a:lnTo>
                  <a:pt x="106" y="404"/>
                </a:lnTo>
                <a:lnTo>
                  <a:pt x="106" y="402"/>
                </a:lnTo>
                <a:lnTo>
                  <a:pt x="106" y="402"/>
                </a:lnTo>
                <a:close/>
                <a:moveTo>
                  <a:pt x="151" y="76"/>
                </a:moveTo>
                <a:lnTo>
                  <a:pt x="151" y="76"/>
                </a:lnTo>
                <a:lnTo>
                  <a:pt x="153" y="74"/>
                </a:lnTo>
                <a:lnTo>
                  <a:pt x="153" y="74"/>
                </a:lnTo>
                <a:lnTo>
                  <a:pt x="153" y="74"/>
                </a:lnTo>
                <a:lnTo>
                  <a:pt x="151" y="76"/>
                </a:lnTo>
                <a:lnTo>
                  <a:pt x="151" y="76"/>
                </a:lnTo>
                <a:close/>
                <a:moveTo>
                  <a:pt x="151" y="336"/>
                </a:moveTo>
                <a:lnTo>
                  <a:pt x="151" y="336"/>
                </a:lnTo>
                <a:lnTo>
                  <a:pt x="153" y="334"/>
                </a:lnTo>
                <a:lnTo>
                  <a:pt x="153" y="334"/>
                </a:lnTo>
                <a:lnTo>
                  <a:pt x="151" y="334"/>
                </a:lnTo>
                <a:lnTo>
                  <a:pt x="151" y="334"/>
                </a:lnTo>
                <a:lnTo>
                  <a:pt x="151" y="336"/>
                </a:lnTo>
                <a:lnTo>
                  <a:pt x="151" y="336"/>
                </a:lnTo>
                <a:close/>
                <a:moveTo>
                  <a:pt x="136" y="336"/>
                </a:moveTo>
                <a:lnTo>
                  <a:pt x="136" y="336"/>
                </a:lnTo>
                <a:lnTo>
                  <a:pt x="136" y="337"/>
                </a:lnTo>
                <a:lnTo>
                  <a:pt x="136" y="337"/>
                </a:lnTo>
                <a:lnTo>
                  <a:pt x="139" y="336"/>
                </a:lnTo>
                <a:lnTo>
                  <a:pt x="139" y="336"/>
                </a:lnTo>
                <a:lnTo>
                  <a:pt x="137" y="336"/>
                </a:lnTo>
                <a:lnTo>
                  <a:pt x="136" y="336"/>
                </a:lnTo>
                <a:lnTo>
                  <a:pt x="136" y="336"/>
                </a:lnTo>
                <a:close/>
                <a:moveTo>
                  <a:pt x="112" y="306"/>
                </a:moveTo>
                <a:lnTo>
                  <a:pt x="112" y="306"/>
                </a:lnTo>
                <a:lnTo>
                  <a:pt x="114" y="307"/>
                </a:lnTo>
                <a:lnTo>
                  <a:pt x="114" y="307"/>
                </a:lnTo>
                <a:lnTo>
                  <a:pt x="112" y="306"/>
                </a:lnTo>
                <a:lnTo>
                  <a:pt x="112" y="306"/>
                </a:lnTo>
                <a:close/>
                <a:moveTo>
                  <a:pt x="103" y="77"/>
                </a:moveTo>
                <a:lnTo>
                  <a:pt x="103" y="77"/>
                </a:lnTo>
                <a:lnTo>
                  <a:pt x="103" y="77"/>
                </a:lnTo>
                <a:lnTo>
                  <a:pt x="103" y="77"/>
                </a:lnTo>
                <a:lnTo>
                  <a:pt x="103" y="80"/>
                </a:lnTo>
                <a:lnTo>
                  <a:pt x="103" y="80"/>
                </a:lnTo>
                <a:lnTo>
                  <a:pt x="103" y="80"/>
                </a:lnTo>
                <a:lnTo>
                  <a:pt x="103" y="80"/>
                </a:lnTo>
                <a:lnTo>
                  <a:pt x="103" y="77"/>
                </a:lnTo>
                <a:lnTo>
                  <a:pt x="103" y="77"/>
                </a:lnTo>
                <a:close/>
                <a:moveTo>
                  <a:pt x="189" y="331"/>
                </a:moveTo>
                <a:lnTo>
                  <a:pt x="189" y="331"/>
                </a:lnTo>
                <a:lnTo>
                  <a:pt x="191" y="331"/>
                </a:lnTo>
                <a:lnTo>
                  <a:pt x="191" y="331"/>
                </a:lnTo>
                <a:lnTo>
                  <a:pt x="191" y="329"/>
                </a:lnTo>
                <a:lnTo>
                  <a:pt x="191" y="329"/>
                </a:lnTo>
                <a:lnTo>
                  <a:pt x="189" y="331"/>
                </a:lnTo>
                <a:lnTo>
                  <a:pt x="189" y="331"/>
                </a:lnTo>
                <a:close/>
                <a:moveTo>
                  <a:pt x="303" y="178"/>
                </a:moveTo>
                <a:lnTo>
                  <a:pt x="303" y="178"/>
                </a:lnTo>
                <a:lnTo>
                  <a:pt x="304" y="176"/>
                </a:lnTo>
                <a:lnTo>
                  <a:pt x="304" y="176"/>
                </a:lnTo>
                <a:lnTo>
                  <a:pt x="303" y="176"/>
                </a:lnTo>
                <a:lnTo>
                  <a:pt x="303" y="178"/>
                </a:lnTo>
                <a:lnTo>
                  <a:pt x="303" y="178"/>
                </a:lnTo>
                <a:close/>
                <a:moveTo>
                  <a:pt x="235" y="281"/>
                </a:moveTo>
                <a:lnTo>
                  <a:pt x="235" y="281"/>
                </a:lnTo>
                <a:lnTo>
                  <a:pt x="233" y="282"/>
                </a:lnTo>
                <a:lnTo>
                  <a:pt x="233" y="282"/>
                </a:lnTo>
                <a:lnTo>
                  <a:pt x="235" y="282"/>
                </a:lnTo>
                <a:lnTo>
                  <a:pt x="235" y="282"/>
                </a:lnTo>
                <a:lnTo>
                  <a:pt x="235" y="281"/>
                </a:lnTo>
                <a:lnTo>
                  <a:pt x="235" y="281"/>
                </a:lnTo>
                <a:close/>
                <a:moveTo>
                  <a:pt x="87" y="282"/>
                </a:moveTo>
                <a:lnTo>
                  <a:pt x="87" y="282"/>
                </a:lnTo>
                <a:lnTo>
                  <a:pt x="87" y="282"/>
                </a:lnTo>
                <a:lnTo>
                  <a:pt x="87" y="282"/>
                </a:lnTo>
                <a:lnTo>
                  <a:pt x="88" y="282"/>
                </a:lnTo>
                <a:lnTo>
                  <a:pt x="88" y="282"/>
                </a:lnTo>
                <a:lnTo>
                  <a:pt x="88" y="281"/>
                </a:lnTo>
                <a:lnTo>
                  <a:pt x="88" y="281"/>
                </a:lnTo>
                <a:lnTo>
                  <a:pt x="87" y="282"/>
                </a:lnTo>
                <a:lnTo>
                  <a:pt x="87" y="282"/>
                </a:lnTo>
                <a:close/>
                <a:moveTo>
                  <a:pt x="240" y="298"/>
                </a:moveTo>
                <a:lnTo>
                  <a:pt x="240" y="298"/>
                </a:lnTo>
                <a:lnTo>
                  <a:pt x="240" y="298"/>
                </a:lnTo>
                <a:lnTo>
                  <a:pt x="240" y="298"/>
                </a:lnTo>
                <a:lnTo>
                  <a:pt x="238" y="299"/>
                </a:lnTo>
                <a:lnTo>
                  <a:pt x="238" y="299"/>
                </a:lnTo>
                <a:lnTo>
                  <a:pt x="240" y="298"/>
                </a:lnTo>
                <a:lnTo>
                  <a:pt x="240" y="298"/>
                </a:lnTo>
                <a:close/>
                <a:moveTo>
                  <a:pt x="218" y="139"/>
                </a:moveTo>
                <a:lnTo>
                  <a:pt x="218" y="139"/>
                </a:lnTo>
                <a:lnTo>
                  <a:pt x="216" y="140"/>
                </a:lnTo>
                <a:lnTo>
                  <a:pt x="216" y="140"/>
                </a:lnTo>
                <a:lnTo>
                  <a:pt x="218" y="140"/>
                </a:lnTo>
                <a:lnTo>
                  <a:pt x="218" y="139"/>
                </a:lnTo>
                <a:lnTo>
                  <a:pt x="218" y="139"/>
                </a:lnTo>
                <a:close/>
                <a:moveTo>
                  <a:pt x="88" y="288"/>
                </a:moveTo>
                <a:lnTo>
                  <a:pt x="88" y="288"/>
                </a:lnTo>
                <a:lnTo>
                  <a:pt x="90" y="290"/>
                </a:lnTo>
                <a:lnTo>
                  <a:pt x="90" y="290"/>
                </a:lnTo>
                <a:lnTo>
                  <a:pt x="90" y="288"/>
                </a:lnTo>
                <a:lnTo>
                  <a:pt x="90" y="288"/>
                </a:lnTo>
                <a:lnTo>
                  <a:pt x="88" y="288"/>
                </a:lnTo>
                <a:lnTo>
                  <a:pt x="88" y="288"/>
                </a:lnTo>
                <a:close/>
                <a:moveTo>
                  <a:pt x="224" y="299"/>
                </a:moveTo>
                <a:lnTo>
                  <a:pt x="224" y="299"/>
                </a:lnTo>
                <a:lnTo>
                  <a:pt x="224" y="299"/>
                </a:lnTo>
                <a:lnTo>
                  <a:pt x="224" y="299"/>
                </a:lnTo>
                <a:lnTo>
                  <a:pt x="222" y="298"/>
                </a:lnTo>
                <a:lnTo>
                  <a:pt x="222" y="298"/>
                </a:lnTo>
                <a:lnTo>
                  <a:pt x="224" y="299"/>
                </a:lnTo>
                <a:lnTo>
                  <a:pt x="224" y="299"/>
                </a:lnTo>
                <a:close/>
                <a:moveTo>
                  <a:pt x="82" y="254"/>
                </a:moveTo>
                <a:lnTo>
                  <a:pt x="82" y="254"/>
                </a:lnTo>
                <a:lnTo>
                  <a:pt x="82" y="252"/>
                </a:lnTo>
                <a:lnTo>
                  <a:pt x="82" y="252"/>
                </a:lnTo>
                <a:lnTo>
                  <a:pt x="82" y="254"/>
                </a:lnTo>
                <a:lnTo>
                  <a:pt x="82" y="254"/>
                </a:lnTo>
                <a:lnTo>
                  <a:pt x="82" y="254"/>
                </a:lnTo>
                <a:lnTo>
                  <a:pt x="82" y="254"/>
                </a:lnTo>
                <a:lnTo>
                  <a:pt x="82" y="254"/>
                </a:lnTo>
                <a:lnTo>
                  <a:pt x="82" y="254"/>
                </a:lnTo>
                <a:close/>
                <a:moveTo>
                  <a:pt x="254" y="113"/>
                </a:moveTo>
                <a:lnTo>
                  <a:pt x="254" y="113"/>
                </a:lnTo>
                <a:lnTo>
                  <a:pt x="254" y="113"/>
                </a:lnTo>
                <a:lnTo>
                  <a:pt x="256" y="112"/>
                </a:lnTo>
                <a:lnTo>
                  <a:pt x="256" y="112"/>
                </a:lnTo>
                <a:lnTo>
                  <a:pt x="254" y="113"/>
                </a:lnTo>
                <a:lnTo>
                  <a:pt x="254" y="113"/>
                </a:lnTo>
                <a:close/>
                <a:moveTo>
                  <a:pt x="224" y="83"/>
                </a:moveTo>
                <a:lnTo>
                  <a:pt x="224" y="83"/>
                </a:lnTo>
                <a:lnTo>
                  <a:pt x="224" y="85"/>
                </a:lnTo>
                <a:lnTo>
                  <a:pt x="224" y="85"/>
                </a:lnTo>
                <a:lnTo>
                  <a:pt x="226" y="85"/>
                </a:lnTo>
                <a:lnTo>
                  <a:pt x="226" y="85"/>
                </a:lnTo>
                <a:lnTo>
                  <a:pt x="226" y="85"/>
                </a:lnTo>
                <a:lnTo>
                  <a:pt x="226" y="85"/>
                </a:lnTo>
                <a:lnTo>
                  <a:pt x="224" y="83"/>
                </a:lnTo>
                <a:lnTo>
                  <a:pt x="224" y="83"/>
                </a:lnTo>
                <a:close/>
                <a:moveTo>
                  <a:pt x="118" y="404"/>
                </a:moveTo>
                <a:lnTo>
                  <a:pt x="118" y="404"/>
                </a:lnTo>
                <a:lnTo>
                  <a:pt x="118" y="404"/>
                </a:lnTo>
                <a:lnTo>
                  <a:pt x="118" y="404"/>
                </a:lnTo>
                <a:lnTo>
                  <a:pt x="118" y="405"/>
                </a:lnTo>
                <a:lnTo>
                  <a:pt x="118" y="405"/>
                </a:lnTo>
                <a:lnTo>
                  <a:pt x="118" y="405"/>
                </a:lnTo>
                <a:lnTo>
                  <a:pt x="118" y="405"/>
                </a:lnTo>
                <a:lnTo>
                  <a:pt x="118" y="404"/>
                </a:lnTo>
                <a:lnTo>
                  <a:pt x="118" y="404"/>
                </a:lnTo>
                <a:close/>
                <a:moveTo>
                  <a:pt x="144" y="329"/>
                </a:moveTo>
                <a:lnTo>
                  <a:pt x="144" y="329"/>
                </a:lnTo>
                <a:lnTo>
                  <a:pt x="142" y="331"/>
                </a:lnTo>
                <a:lnTo>
                  <a:pt x="142" y="331"/>
                </a:lnTo>
                <a:lnTo>
                  <a:pt x="142" y="331"/>
                </a:lnTo>
                <a:lnTo>
                  <a:pt x="144" y="329"/>
                </a:lnTo>
                <a:lnTo>
                  <a:pt x="144" y="329"/>
                </a:lnTo>
                <a:close/>
                <a:moveTo>
                  <a:pt x="295" y="200"/>
                </a:moveTo>
                <a:lnTo>
                  <a:pt x="295" y="200"/>
                </a:lnTo>
                <a:lnTo>
                  <a:pt x="295" y="200"/>
                </a:lnTo>
                <a:lnTo>
                  <a:pt x="295" y="200"/>
                </a:lnTo>
                <a:lnTo>
                  <a:pt x="295" y="199"/>
                </a:lnTo>
                <a:lnTo>
                  <a:pt x="295" y="199"/>
                </a:lnTo>
                <a:lnTo>
                  <a:pt x="295" y="200"/>
                </a:lnTo>
                <a:lnTo>
                  <a:pt x="295" y="200"/>
                </a:lnTo>
                <a:close/>
                <a:moveTo>
                  <a:pt x="57" y="123"/>
                </a:moveTo>
                <a:lnTo>
                  <a:pt x="57" y="123"/>
                </a:lnTo>
                <a:lnTo>
                  <a:pt x="57" y="123"/>
                </a:lnTo>
                <a:lnTo>
                  <a:pt x="57" y="123"/>
                </a:lnTo>
                <a:lnTo>
                  <a:pt x="57" y="124"/>
                </a:lnTo>
                <a:lnTo>
                  <a:pt x="57" y="124"/>
                </a:lnTo>
                <a:lnTo>
                  <a:pt x="57" y="124"/>
                </a:lnTo>
                <a:lnTo>
                  <a:pt x="57" y="123"/>
                </a:lnTo>
                <a:lnTo>
                  <a:pt x="57" y="123"/>
                </a:lnTo>
                <a:close/>
                <a:moveTo>
                  <a:pt x="167" y="366"/>
                </a:moveTo>
                <a:lnTo>
                  <a:pt x="167" y="366"/>
                </a:lnTo>
                <a:lnTo>
                  <a:pt x="167" y="366"/>
                </a:lnTo>
                <a:lnTo>
                  <a:pt x="167" y="366"/>
                </a:lnTo>
                <a:lnTo>
                  <a:pt x="169" y="366"/>
                </a:lnTo>
                <a:lnTo>
                  <a:pt x="169" y="366"/>
                </a:lnTo>
                <a:lnTo>
                  <a:pt x="169" y="366"/>
                </a:lnTo>
                <a:lnTo>
                  <a:pt x="169" y="366"/>
                </a:lnTo>
                <a:lnTo>
                  <a:pt x="167" y="366"/>
                </a:lnTo>
                <a:lnTo>
                  <a:pt x="167" y="366"/>
                </a:lnTo>
                <a:close/>
                <a:moveTo>
                  <a:pt x="191" y="352"/>
                </a:moveTo>
                <a:lnTo>
                  <a:pt x="191" y="352"/>
                </a:lnTo>
                <a:lnTo>
                  <a:pt x="191" y="350"/>
                </a:lnTo>
                <a:lnTo>
                  <a:pt x="191" y="350"/>
                </a:lnTo>
                <a:lnTo>
                  <a:pt x="191" y="352"/>
                </a:lnTo>
                <a:lnTo>
                  <a:pt x="191" y="352"/>
                </a:lnTo>
                <a:lnTo>
                  <a:pt x="191" y="352"/>
                </a:lnTo>
                <a:close/>
                <a:moveTo>
                  <a:pt x="121" y="410"/>
                </a:moveTo>
                <a:lnTo>
                  <a:pt x="121" y="410"/>
                </a:lnTo>
                <a:lnTo>
                  <a:pt x="121" y="410"/>
                </a:lnTo>
                <a:lnTo>
                  <a:pt x="121" y="410"/>
                </a:lnTo>
                <a:lnTo>
                  <a:pt x="121" y="410"/>
                </a:lnTo>
                <a:lnTo>
                  <a:pt x="121" y="410"/>
                </a:lnTo>
                <a:close/>
                <a:moveTo>
                  <a:pt x="55" y="238"/>
                </a:moveTo>
                <a:lnTo>
                  <a:pt x="55" y="238"/>
                </a:lnTo>
                <a:lnTo>
                  <a:pt x="55" y="238"/>
                </a:lnTo>
                <a:lnTo>
                  <a:pt x="55" y="238"/>
                </a:lnTo>
                <a:lnTo>
                  <a:pt x="55" y="238"/>
                </a:lnTo>
                <a:lnTo>
                  <a:pt x="55" y="238"/>
                </a:lnTo>
                <a:lnTo>
                  <a:pt x="55" y="238"/>
                </a:lnTo>
                <a:close/>
                <a:moveTo>
                  <a:pt x="240" y="94"/>
                </a:moveTo>
                <a:lnTo>
                  <a:pt x="240" y="94"/>
                </a:lnTo>
                <a:lnTo>
                  <a:pt x="240" y="94"/>
                </a:lnTo>
                <a:lnTo>
                  <a:pt x="240" y="94"/>
                </a:lnTo>
                <a:lnTo>
                  <a:pt x="238" y="96"/>
                </a:lnTo>
                <a:lnTo>
                  <a:pt x="238" y="96"/>
                </a:lnTo>
                <a:lnTo>
                  <a:pt x="238" y="96"/>
                </a:lnTo>
                <a:lnTo>
                  <a:pt x="238" y="96"/>
                </a:lnTo>
                <a:lnTo>
                  <a:pt x="240" y="94"/>
                </a:lnTo>
                <a:lnTo>
                  <a:pt x="240" y="94"/>
                </a:lnTo>
                <a:close/>
                <a:moveTo>
                  <a:pt x="257" y="96"/>
                </a:moveTo>
                <a:lnTo>
                  <a:pt x="257" y="96"/>
                </a:lnTo>
                <a:lnTo>
                  <a:pt x="257" y="96"/>
                </a:lnTo>
                <a:lnTo>
                  <a:pt x="257" y="96"/>
                </a:lnTo>
                <a:lnTo>
                  <a:pt x="257" y="96"/>
                </a:lnTo>
                <a:lnTo>
                  <a:pt x="257" y="96"/>
                </a:lnTo>
                <a:lnTo>
                  <a:pt x="257" y="96"/>
                </a:lnTo>
                <a:lnTo>
                  <a:pt x="257" y="96"/>
                </a:lnTo>
                <a:lnTo>
                  <a:pt x="257" y="96"/>
                </a:lnTo>
                <a:lnTo>
                  <a:pt x="257" y="96"/>
                </a:lnTo>
                <a:close/>
                <a:moveTo>
                  <a:pt x="66" y="121"/>
                </a:moveTo>
                <a:lnTo>
                  <a:pt x="66" y="121"/>
                </a:lnTo>
                <a:lnTo>
                  <a:pt x="66" y="121"/>
                </a:lnTo>
                <a:lnTo>
                  <a:pt x="66" y="121"/>
                </a:lnTo>
                <a:lnTo>
                  <a:pt x="66" y="121"/>
                </a:lnTo>
                <a:lnTo>
                  <a:pt x="66" y="121"/>
                </a:lnTo>
                <a:lnTo>
                  <a:pt x="66" y="121"/>
                </a:lnTo>
                <a:close/>
                <a:moveTo>
                  <a:pt x="308" y="211"/>
                </a:moveTo>
                <a:lnTo>
                  <a:pt x="308" y="211"/>
                </a:lnTo>
                <a:lnTo>
                  <a:pt x="308" y="210"/>
                </a:lnTo>
                <a:lnTo>
                  <a:pt x="308" y="210"/>
                </a:lnTo>
                <a:lnTo>
                  <a:pt x="308" y="210"/>
                </a:lnTo>
                <a:lnTo>
                  <a:pt x="308" y="211"/>
                </a:lnTo>
                <a:lnTo>
                  <a:pt x="308" y="211"/>
                </a:lnTo>
                <a:close/>
                <a:moveTo>
                  <a:pt x="286" y="94"/>
                </a:moveTo>
                <a:lnTo>
                  <a:pt x="286" y="94"/>
                </a:lnTo>
                <a:lnTo>
                  <a:pt x="286" y="94"/>
                </a:lnTo>
                <a:lnTo>
                  <a:pt x="286" y="94"/>
                </a:lnTo>
                <a:lnTo>
                  <a:pt x="286" y="94"/>
                </a:lnTo>
                <a:lnTo>
                  <a:pt x="286" y="94"/>
                </a:lnTo>
                <a:close/>
                <a:moveTo>
                  <a:pt x="92" y="134"/>
                </a:moveTo>
                <a:lnTo>
                  <a:pt x="92" y="134"/>
                </a:lnTo>
                <a:lnTo>
                  <a:pt x="92" y="134"/>
                </a:lnTo>
                <a:lnTo>
                  <a:pt x="92" y="134"/>
                </a:lnTo>
                <a:lnTo>
                  <a:pt x="90" y="134"/>
                </a:lnTo>
                <a:lnTo>
                  <a:pt x="90" y="134"/>
                </a:lnTo>
                <a:lnTo>
                  <a:pt x="92" y="134"/>
                </a:lnTo>
                <a:lnTo>
                  <a:pt x="92" y="134"/>
                </a:lnTo>
                <a:lnTo>
                  <a:pt x="92" y="134"/>
                </a:lnTo>
                <a:lnTo>
                  <a:pt x="92" y="134"/>
                </a:lnTo>
                <a:close/>
                <a:moveTo>
                  <a:pt x="219" y="301"/>
                </a:moveTo>
                <a:lnTo>
                  <a:pt x="219" y="301"/>
                </a:lnTo>
                <a:lnTo>
                  <a:pt x="219" y="299"/>
                </a:lnTo>
                <a:lnTo>
                  <a:pt x="219" y="299"/>
                </a:lnTo>
                <a:lnTo>
                  <a:pt x="219" y="301"/>
                </a:lnTo>
                <a:lnTo>
                  <a:pt x="219" y="301"/>
                </a:lnTo>
                <a:close/>
                <a:moveTo>
                  <a:pt x="36" y="273"/>
                </a:moveTo>
                <a:lnTo>
                  <a:pt x="36" y="273"/>
                </a:lnTo>
                <a:lnTo>
                  <a:pt x="38" y="273"/>
                </a:lnTo>
                <a:lnTo>
                  <a:pt x="38" y="273"/>
                </a:lnTo>
                <a:lnTo>
                  <a:pt x="38" y="273"/>
                </a:lnTo>
                <a:lnTo>
                  <a:pt x="38" y="273"/>
                </a:lnTo>
                <a:lnTo>
                  <a:pt x="36" y="273"/>
                </a:lnTo>
                <a:lnTo>
                  <a:pt x="36" y="273"/>
                </a:lnTo>
                <a:lnTo>
                  <a:pt x="36" y="273"/>
                </a:lnTo>
                <a:lnTo>
                  <a:pt x="36" y="27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52"/>
          <p:cNvSpPr>
            <a:spLocks noEditPoints="1"/>
          </p:cNvSpPr>
          <p:nvPr/>
        </p:nvSpPr>
        <p:spPr bwMode="auto">
          <a:xfrm>
            <a:off x="5449247" y="5682836"/>
            <a:ext cx="414963" cy="397673"/>
          </a:xfrm>
          <a:custGeom>
            <a:avLst/>
            <a:gdLst>
              <a:gd name="T0" fmla="*/ 178 w 192"/>
              <a:gd name="T1" fmla="*/ 41 h 184"/>
              <a:gd name="T2" fmla="*/ 192 w 192"/>
              <a:gd name="T3" fmla="*/ 105 h 184"/>
              <a:gd name="T4" fmla="*/ 154 w 192"/>
              <a:gd name="T5" fmla="*/ 172 h 184"/>
              <a:gd name="T6" fmla="*/ 45 w 192"/>
              <a:gd name="T7" fmla="*/ 167 h 184"/>
              <a:gd name="T8" fmla="*/ 3 w 192"/>
              <a:gd name="T9" fmla="*/ 75 h 184"/>
              <a:gd name="T10" fmla="*/ 75 w 192"/>
              <a:gd name="T11" fmla="*/ 1 h 184"/>
              <a:gd name="T12" fmla="*/ 123 w 192"/>
              <a:gd name="T13" fmla="*/ 173 h 184"/>
              <a:gd name="T14" fmla="*/ 169 w 192"/>
              <a:gd name="T15" fmla="*/ 138 h 184"/>
              <a:gd name="T16" fmla="*/ 189 w 192"/>
              <a:gd name="T17" fmla="*/ 93 h 184"/>
              <a:gd name="T18" fmla="*/ 164 w 192"/>
              <a:gd name="T19" fmla="*/ 38 h 184"/>
              <a:gd name="T20" fmla="*/ 77 w 192"/>
              <a:gd name="T21" fmla="*/ 17 h 184"/>
              <a:gd name="T22" fmla="*/ 68 w 192"/>
              <a:gd name="T23" fmla="*/ 22 h 184"/>
              <a:gd name="T24" fmla="*/ 28 w 192"/>
              <a:gd name="T25" fmla="*/ 50 h 184"/>
              <a:gd name="T26" fmla="*/ 55 w 192"/>
              <a:gd name="T27" fmla="*/ 39 h 184"/>
              <a:gd name="T28" fmla="*/ 19 w 192"/>
              <a:gd name="T29" fmla="*/ 72 h 184"/>
              <a:gd name="T30" fmla="*/ 53 w 192"/>
              <a:gd name="T31" fmla="*/ 53 h 184"/>
              <a:gd name="T32" fmla="*/ 28 w 192"/>
              <a:gd name="T33" fmla="*/ 75 h 184"/>
              <a:gd name="T34" fmla="*/ 41 w 192"/>
              <a:gd name="T35" fmla="*/ 69 h 184"/>
              <a:gd name="T36" fmla="*/ 19 w 192"/>
              <a:gd name="T37" fmla="*/ 99 h 184"/>
              <a:gd name="T38" fmla="*/ 39 w 192"/>
              <a:gd name="T39" fmla="*/ 85 h 184"/>
              <a:gd name="T40" fmla="*/ 28 w 192"/>
              <a:gd name="T41" fmla="*/ 104 h 184"/>
              <a:gd name="T42" fmla="*/ 30 w 192"/>
              <a:gd name="T43" fmla="*/ 105 h 184"/>
              <a:gd name="T44" fmla="*/ 55 w 192"/>
              <a:gd name="T45" fmla="*/ 91 h 184"/>
              <a:gd name="T46" fmla="*/ 25 w 192"/>
              <a:gd name="T47" fmla="*/ 127 h 184"/>
              <a:gd name="T48" fmla="*/ 60 w 192"/>
              <a:gd name="T49" fmla="*/ 107 h 184"/>
              <a:gd name="T50" fmla="*/ 34 w 192"/>
              <a:gd name="T51" fmla="*/ 140 h 184"/>
              <a:gd name="T52" fmla="*/ 57 w 192"/>
              <a:gd name="T53" fmla="*/ 156 h 184"/>
              <a:gd name="T54" fmla="*/ 94 w 192"/>
              <a:gd name="T55" fmla="*/ 126 h 184"/>
              <a:gd name="T56" fmla="*/ 58 w 192"/>
              <a:gd name="T57" fmla="*/ 161 h 184"/>
              <a:gd name="T58" fmla="*/ 90 w 192"/>
              <a:gd name="T59" fmla="*/ 3 h 184"/>
              <a:gd name="T60" fmla="*/ 9 w 192"/>
              <a:gd name="T61" fmla="*/ 60 h 184"/>
              <a:gd name="T62" fmla="*/ 19 w 192"/>
              <a:gd name="T63" fmla="*/ 138 h 184"/>
              <a:gd name="T64" fmla="*/ 6 w 192"/>
              <a:gd name="T65" fmla="*/ 94 h 184"/>
              <a:gd name="T66" fmla="*/ 12 w 192"/>
              <a:gd name="T67" fmla="*/ 64 h 184"/>
              <a:gd name="T68" fmla="*/ 22 w 192"/>
              <a:gd name="T69" fmla="*/ 45 h 184"/>
              <a:gd name="T70" fmla="*/ 120 w 192"/>
              <a:gd name="T71" fmla="*/ 8 h 184"/>
              <a:gd name="T72" fmla="*/ 126 w 192"/>
              <a:gd name="T73" fmla="*/ 11 h 184"/>
              <a:gd name="T74" fmla="*/ 34 w 192"/>
              <a:gd name="T75" fmla="*/ 31 h 184"/>
              <a:gd name="T76" fmla="*/ 33 w 192"/>
              <a:gd name="T77" fmla="*/ 38 h 184"/>
              <a:gd name="T78" fmla="*/ 90 w 192"/>
              <a:gd name="T79" fmla="*/ 11 h 184"/>
              <a:gd name="T80" fmla="*/ 151 w 192"/>
              <a:gd name="T81" fmla="*/ 20 h 184"/>
              <a:gd name="T82" fmla="*/ 150 w 192"/>
              <a:gd name="T83" fmla="*/ 164 h 184"/>
              <a:gd name="T84" fmla="*/ 61 w 192"/>
              <a:gd name="T85" fmla="*/ 167 h 184"/>
              <a:gd name="T86" fmla="*/ 23 w 192"/>
              <a:gd name="T87" fmla="*/ 131 h 184"/>
              <a:gd name="T88" fmla="*/ 16 w 192"/>
              <a:gd name="T89" fmla="*/ 123 h 184"/>
              <a:gd name="T90" fmla="*/ 61 w 192"/>
              <a:gd name="T91" fmla="*/ 170 h 184"/>
              <a:gd name="T92" fmla="*/ 140 w 192"/>
              <a:gd name="T93" fmla="*/ 172 h 184"/>
              <a:gd name="T94" fmla="*/ 181 w 192"/>
              <a:gd name="T95" fmla="*/ 129 h 184"/>
              <a:gd name="T96" fmla="*/ 161 w 192"/>
              <a:gd name="T97" fmla="*/ 30 h 184"/>
              <a:gd name="T98" fmla="*/ 172 w 192"/>
              <a:gd name="T99" fmla="*/ 42 h 184"/>
              <a:gd name="T100" fmla="*/ 140 w 192"/>
              <a:gd name="T101" fmla="*/ 176 h 184"/>
              <a:gd name="T102" fmla="*/ 181 w 192"/>
              <a:gd name="T103" fmla="*/ 135 h 184"/>
              <a:gd name="T104" fmla="*/ 11 w 192"/>
              <a:gd name="T105" fmla="*/ 77 h 184"/>
              <a:gd name="T106" fmla="*/ 17 w 192"/>
              <a:gd name="T107" fmla="*/ 61 h 184"/>
              <a:gd name="T108" fmla="*/ 9 w 192"/>
              <a:gd name="T109" fmla="*/ 94 h 184"/>
              <a:gd name="T110" fmla="*/ 9 w 192"/>
              <a:gd name="T111" fmla="*/ 85 h 184"/>
              <a:gd name="T112" fmla="*/ 23 w 192"/>
              <a:gd name="T113" fmla="*/ 143 h 184"/>
              <a:gd name="T114" fmla="*/ 98 w 192"/>
              <a:gd name="T115" fmla="*/ 181 h 184"/>
              <a:gd name="T116" fmla="*/ 14 w 192"/>
              <a:gd name="T117" fmla="*/ 112 h 184"/>
              <a:gd name="T118" fmla="*/ 53 w 192"/>
              <a:gd name="T119" fmla="*/ 2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2" h="184">
                <a:moveTo>
                  <a:pt x="94" y="0"/>
                </a:moveTo>
                <a:lnTo>
                  <a:pt x="94" y="0"/>
                </a:lnTo>
                <a:lnTo>
                  <a:pt x="118" y="1"/>
                </a:lnTo>
                <a:lnTo>
                  <a:pt x="118" y="1"/>
                </a:lnTo>
                <a:lnTo>
                  <a:pt x="126" y="4"/>
                </a:lnTo>
                <a:lnTo>
                  <a:pt x="135" y="6"/>
                </a:lnTo>
                <a:lnTo>
                  <a:pt x="135" y="6"/>
                </a:lnTo>
                <a:lnTo>
                  <a:pt x="146" y="12"/>
                </a:lnTo>
                <a:lnTo>
                  <a:pt x="156" y="19"/>
                </a:lnTo>
                <a:lnTo>
                  <a:pt x="156" y="19"/>
                </a:lnTo>
                <a:lnTo>
                  <a:pt x="164" y="25"/>
                </a:lnTo>
                <a:lnTo>
                  <a:pt x="172" y="33"/>
                </a:lnTo>
                <a:lnTo>
                  <a:pt x="172" y="33"/>
                </a:lnTo>
                <a:lnTo>
                  <a:pt x="178" y="41"/>
                </a:lnTo>
                <a:lnTo>
                  <a:pt x="178" y="41"/>
                </a:lnTo>
                <a:lnTo>
                  <a:pt x="181" y="45"/>
                </a:lnTo>
                <a:lnTo>
                  <a:pt x="181" y="45"/>
                </a:lnTo>
                <a:lnTo>
                  <a:pt x="184" y="50"/>
                </a:lnTo>
                <a:lnTo>
                  <a:pt x="187" y="56"/>
                </a:lnTo>
                <a:lnTo>
                  <a:pt x="187" y="56"/>
                </a:lnTo>
                <a:lnTo>
                  <a:pt x="191" y="64"/>
                </a:lnTo>
                <a:lnTo>
                  <a:pt x="192" y="74"/>
                </a:lnTo>
                <a:lnTo>
                  <a:pt x="192" y="74"/>
                </a:lnTo>
                <a:lnTo>
                  <a:pt x="192" y="83"/>
                </a:lnTo>
                <a:lnTo>
                  <a:pt x="192" y="83"/>
                </a:lnTo>
                <a:lnTo>
                  <a:pt x="192" y="93"/>
                </a:lnTo>
                <a:lnTo>
                  <a:pt x="192" y="93"/>
                </a:lnTo>
                <a:lnTo>
                  <a:pt x="192" y="105"/>
                </a:lnTo>
                <a:lnTo>
                  <a:pt x="192" y="105"/>
                </a:lnTo>
                <a:lnTo>
                  <a:pt x="191" y="113"/>
                </a:lnTo>
                <a:lnTo>
                  <a:pt x="191" y="113"/>
                </a:lnTo>
                <a:lnTo>
                  <a:pt x="187" y="123"/>
                </a:lnTo>
                <a:lnTo>
                  <a:pt x="187" y="123"/>
                </a:lnTo>
                <a:lnTo>
                  <a:pt x="183" y="138"/>
                </a:lnTo>
                <a:lnTo>
                  <a:pt x="175" y="151"/>
                </a:lnTo>
                <a:lnTo>
                  <a:pt x="175" y="151"/>
                </a:lnTo>
                <a:lnTo>
                  <a:pt x="167" y="162"/>
                </a:lnTo>
                <a:lnTo>
                  <a:pt x="167" y="162"/>
                </a:lnTo>
                <a:lnTo>
                  <a:pt x="161" y="167"/>
                </a:lnTo>
                <a:lnTo>
                  <a:pt x="161" y="167"/>
                </a:lnTo>
                <a:lnTo>
                  <a:pt x="154" y="172"/>
                </a:lnTo>
                <a:lnTo>
                  <a:pt x="154" y="172"/>
                </a:lnTo>
                <a:lnTo>
                  <a:pt x="148" y="176"/>
                </a:lnTo>
                <a:lnTo>
                  <a:pt x="140" y="180"/>
                </a:lnTo>
                <a:lnTo>
                  <a:pt x="140" y="180"/>
                </a:lnTo>
                <a:lnTo>
                  <a:pt x="131" y="183"/>
                </a:lnTo>
                <a:lnTo>
                  <a:pt x="121" y="184"/>
                </a:lnTo>
                <a:lnTo>
                  <a:pt x="121" y="184"/>
                </a:lnTo>
                <a:lnTo>
                  <a:pt x="116" y="184"/>
                </a:lnTo>
                <a:lnTo>
                  <a:pt x="116" y="184"/>
                </a:lnTo>
                <a:lnTo>
                  <a:pt x="94" y="184"/>
                </a:lnTo>
                <a:lnTo>
                  <a:pt x="94" y="184"/>
                </a:lnTo>
                <a:lnTo>
                  <a:pt x="77" y="180"/>
                </a:lnTo>
                <a:lnTo>
                  <a:pt x="60" y="175"/>
                </a:lnTo>
                <a:lnTo>
                  <a:pt x="60" y="175"/>
                </a:lnTo>
                <a:lnTo>
                  <a:pt x="45" y="167"/>
                </a:lnTo>
                <a:lnTo>
                  <a:pt x="33" y="157"/>
                </a:lnTo>
                <a:lnTo>
                  <a:pt x="33" y="157"/>
                </a:lnTo>
                <a:lnTo>
                  <a:pt x="27" y="153"/>
                </a:lnTo>
                <a:lnTo>
                  <a:pt x="27" y="153"/>
                </a:lnTo>
                <a:lnTo>
                  <a:pt x="17" y="143"/>
                </a:lnTo>
                <a:lnTo>
                  <a:pt x="9" y="132"/>
                </a:lnTo>
                <a:lnTo>
                  <a:pt x="9" y="132"/>
                </a:lnTo>
                <a:lnTo>
                  <a:pt x="4" y="121"/>
                </a:lnTo>
                <a:lnTo>
                  <a:pt x="1" y="109"/>
                </a:lnTo>
                <a:lnTo>
                  <a:pt x="1" y="109"/>
                </a:lnTo>
                <a:lnTo>
                  <a:pt x="0" y="102"/>
                </a:lnTo>
                <a:lnTo>
                  <a:pt x="0" y="102"/>
                </a:lnTo>
                <a:lnTo>
                  <a:pt x="1" y="88"/>
                </a:lnTo>
                <a:lnTo>
                  <a:pt x="3" y="75"/>
                </a:lnTo>
                <a:lnTo>
                  <a:pt x="3" y="75"/>
                </a:lnTo>
                <a:lnTo>
                  <a:pt x="4" y="66"/>
                </a:lnTo>
                <a:lnTo>
                  <a:pt x="8" y="58"/>
                </a:lnTo>
                <a:lnTo>
                  <a:pt x="8" y="58"/>
                </a:lnTo>
                <a:lnTo>
                  <a:pt x="16" y="42"/>
                </a:lnTo>
                <a:lnTo>
                  <a:pt x="16" y="42"/>
                </a:lnTo>
                <a:lnTo>
                  <a:pt x="22" y="33"/>
                </a:lnTo>
                <a:lnTo>
                  <a:pt x="30" y="25"/>
                </a:lnTo>
                <a:lnTo>
                  <a:pt x="30" y="25"/>
                </a:lnTo>
                <a:lnTo>
                  <a:pt x="44" y="12"/>
                </a:lnTo>
                <a:lnTo>
                  <a:pt x="61" y="4"/>
                </a:lnTo>
                <a:lnTo>
                  <a:pt x="61" y="4"/>
                </a:lnTo>
                <a:lnTo>
                  <a:pt x="68" y="3"/>
                </a:lnTo>
                <a:lnTo>
                  <a:pt x="75" y="1"/>
                </a:lnTo>
                <a:lnTo>
                  <a:pt x="75" y="1"/>
                </a:lnTo>
                <a:lnTo>
                  <a:pt x="94" y="0"/>
                </a:lnTo>
                <a:lnTo>
                  <a:pt x="94" y="0"/>
                </a:lnTo>
                <a:close/>
                <a:moveTo>
                  <a:pt x="58" y="162"/>
                </a:moveTo>
                <a:lnTo>
                  <a:pt x="58" y="162"/>
                </a:lnTo>
                <a:lnTo>
                  <a:pt x="58" y="162"/>
                </a:lnTo>
                <a:lnTo>
                  <a:pt x="58" y="162"/>
                </a:lnTo>
                <a:lnTo>
                  <a:pt x="79" y="170"/>
                </a:lnTo>
                <a:lnTo>
                  <a:pt x="79" y="170"/>
                </a:lnTo>
                <a:lnTo>
                  <a:pt x="94" y="173"/>
                </a:lnTo>
                <a:lnTo>
                  <a:pt x="94" y="173"/>
                </a:lnTo>
                <a:lnTo>
                  <a:pt x="110" y="175"/>
                </a:lnTo>
                <a:lnTo>
                  <a:pt x="110" y="175"/>
                </a:lnTo>
                <a:lnTo>
                  <a:pt x="123" y="173"/>
                </a:lnTo>
                <a:lnTo>
                  <a:pt x="123" y="173"/>
                </a:lnTo>
                <a:lnTo>
                  <a:pt x="134" y="168"/>
                </a:lnTo>
                <a:lnTo>
                  <a:pt x="134" y="168"/>
                </a:lnTo>
                <a:lnTo>
                  <a:pt x="146" y="162"/>
                </a:lnTo>
                <a:lnTo>
                  <a:pt x="146" y="162"/>
                </a:lnTo>
                <a:lnTo>
                  <a:pt x="146" y="162"/>
                </a:lnTo>
                <a:lnTo>
                  <a:pt x="146" y="162"/>
                </a:lnTo>
                <a:lnTo>
                  <a:pt x="148" y="161"/>
                </a:lnTo>
                <a:lnTo>
                  <a:pt x="148" y="161"/>
                </a:lnTo>
                <a:lnTo>
                  <a:pt x="153" y="156"/>
                </a:lnTo>
                <a:lnTo>
                  <a:pt x="153" y="156"/>
                </a:lnTo>
                <a:lnTo>
                  <a:pt x="161" y="146"/>
                </a:lnTo>
                <a:lnTo>
                  <a:pt x="169" y="138"/>
                </a:lnTo>
                <a:lnTo>
                  <a:pt x="169" y="138"/>
                </a:lnTo>
                <a:lnTo>
                  <a:pt x="170" y="132"/>
                </a:lnTo>
                <a:lnTo>
                  <a:pt x="170" y="132"/>
                </a:lnTo>
                <a:lnTo>
                  <a:pt x="172" y="131"/>
                </a:lnTo>
                <a:lnTo>
                  <a:pt x="172" y="131"/>
                </a:lnTo>
                <a:lnTo>
                  <a:pt x="173" y="131"/>
                </a:lnTo>
                <a:lnTo>
                  <a:pt x="175" y="132"/>
                </a:lnTo>
                <a:lnTo>
                  <a:pt x="175" y="132"/>
                </a:lnTo>
                <a:lnTo>
                  <a:pt x="175" y="132"/>
                </a:lnTo>
                <a:lnTo>
                  <a:pt x="175" y="132"/>
                </a:lnTo>
                <a:lnTo>
                  <a:pt x="178" y="127"/>
                </a:lnTo>
                <a:lnTo>
                  <a:pt x="181" y="123"/>
                </a:lnTo>
                <a:lnTo>
                  <a:pt x="181" y="123"/>
                </a:lnTo>
                <a:lnTo>
                  <a:pt x="187" y="109"/>
                </a:lnTo>
                <a:lnTo>
                  <a:pt x="189" y="93"/>
                </a:lnTo>
                <a:lnTo>
                  <a:pt x="189" y="93"/>
                </a:lnTo>
                <a:lnTo>
                  <a:pt x="189" y="91"/>
                </a:lnTo>
                <a:lnTo>
                  <a:pt x="189" y="91"/>
                </a:lnTo>
                <a:lnTo>
                  <a:pt x="187" y="82"/>
                </a:lnTo>
                <a:lnTo>
                  <a:pt x="184" y="72"/>
                </a:lnTo>
                <a:lnTo>
                  <a:pt x="184" y="72"/>
                </a:lnTo>
                <a:lnTo>
                  <a:pt x="183" y="68"/>
                </a:lnTo>
                <a:lnTo>
                  <a:pt x="183" y="68"/>
                </a:lnTo>
                <a:lnTo>
                  <a:pt x="176" y="56"/>
                </a:lnTo>
                <a:lnTo>
                  <a:pt x="176" y="56"/>
                </a:lnTo>
                <a:lnTo>
                  <a:pt x="173" y="49"/>
                </a:lnTo>
                <a:lnTo>
                  <a:pt x="173" y="49"/>
                </a:lnTo>
                <a:lnTo>
                  <a:pt x="164" y="38"/>
                </a:lnTo>
                <a:lnTo>
                  <a:pt x="164" y="38"/>
                </a:lnTo>
                <a:lnTo>
                  <a:pt x="157" y="31"/>
                </a:lnTo>
                <a:lnTo>
                  <a:pt x="157" y="31"/>
                </a:lnTo>
                <a:lnTo>
                  <a:pt x="153" y="28"/>
                </a:lnTo>
                <a:lnTo>
                  <a:pt x="153" y="28"/>
                </a:lnTo>
                <a:lnTo>
                  <a:pt x="140" y="22"/>
                </a:lnTo>
                <a:lnTo>
                  <a:pt x="126" y="17"/>
                </a:lnTo>
                <a:lnTo>
                  <a:pt x="126" y="17"/>
                </a:lnTo>
                <a:lnTo>
                  <a:pt x="124" y="15"/>
                </a:lnTo>
                <a:lnTo>
                  <a:pt x="124" y="15"/>
                </a:lnTo>
                <a:lnTo>
                  <a:pt x="110" y="15"/>
                </a:lnTo>
                <a:lnTo>
                  <a:pt x="110" y="15"/>
                </a:lnTo>
                <a:lnTo>
                  <a:pt x="93" y="15"/>
                </a:lnTo>
                <a:lnTo>
                  <a:pt x="77" y="17"/>
                </a:lnTo>
                <a:lnTo>
                  <a:pt x="77" y="17"/>
                </a:lnTo>
                <a:lnTo>
                  <a:pt x="71" y="19"/>
                </a:lnTo>
                <a:lnTo>
                  <a:pt x="71" y="19"/>
                </a:lnTo>
                <a:lnTo>
                  <a:pt x="75" y="17"/>
                </a:lnTo>
                <a:lnTo>
                  <a:pt x="75" y="17"/>
                </a:lnTo>
                <a:lnTo>
                  <a:pt x="77" y="17"/>
                </a:lnTo>
                <a:lnTo>
                  <a:pt x="77" y="17"/>
                </a:lnTo>
                <a:lnTo>
                  <a:pt x="79" y="20"/>
                </a:lnTo>
                <a:lnTo>
                  <a:pt x="79" y="20"/>
                </a:lnTo>
                <a:lnTo>
                  <a:pt x="79" y="22"/>
                </a:lnTo>
                <a:lnTo>
                  <a:pt x="75" y="22"/>
                </a:lnTo>
                <a:lnTo>
                  <a:pt x="75" y="22"/>
                </a:lnTo>
                <a:lnTo>
                  <a:pt x="71" y="22"/>
                </a:lnTo>
                <a:lnTo>
                  <a:pt x="68" y="22"/>
                </a:lnTo>
                <a:lnTo>
                  <a:pt x="68" y="22"/>
                </a:lnTo>
                <a:lnTo>
                  <a:pt x="63" y="23"/>
                </a:lnTo>
                <a:lnTo>
                  <a:pt x="58" y="25"/>
                </a:lnTo>
                <a:lnTo>
                  <a:pt x="58" y="25"/>
                </a:lnTo>
                <a:lnTo>
                  <a:pt x="55" y="26"/>
                </a:lnTo>
                <a:lnTo>
                  <a:pt x="55" y="26"/>
                </a:lnTo>
                <a:lnTo>
                  <a:pt x="55" y="26"/>
                </a:lnTo>
                <a:lnTo>
                  <a:pt x="55" y="26"/>
                </a:lnTo>
                <a:lnTo>
                  <a:pt x="44" y="33"/>
                </a:lnTo>
                <a:lnTo>
                  <a:pt x="44" y="33"/>
                </a:lnTo>
                <a:lnTo>
                  <a:pt x="36" y="41"/>
                </a:lnTo>
                <a:lnTo>
                  <a:pt x="28" y="49"/>
                </a:lnTo>
                <a:lnTo>
                  <a:pt x="28" y="49"/>
                </a:lnTo>
                <a:lnTo>
                  <a:pt x="28" y="50"/>
                </a:lnTo>
                <a:lnTo>
                  <a:pt x="28" y="50"/>
                </a:lnTo>
                <a:lnTo>
                  <a:pt x="30" y="49"/>
                </a:lnTo>
                <a:lnTo>
                  <a:pt x="30" y="49"/>
                </a:lnTo>
                <a:lnTo>
                  <a:pt x="39" y="44"/>
                </a:lnTo>
                <a:lnTo>
                  <a:pt x="39" y="44"/>
                </a:lnTo>
                <a:lnTo>
                  <a:pt x="45" y="39"/>
                </a:lnTo>
                <a:lnTo>
                  <a:pt x="45" y="39"/>
                </a:lnTo>
                <a:lnTo>
                  <a:pt x="52" y="36"/>
                </a:lnTo>
                <a:lnTo>
                  <a:pt x="52" y="36"/>
                </a:lnTo>
                <a:lnTo>
                  <a:pt x="53" y="36"/>
                </a:lnTo>
                <a:lnTo>
                  <a:pt x="53" y="36"/>
                </a:lnTo>
                <a:lnTo>
                  <a:pt x="55" y="36"/>
                </a:lnTo>
                <a:lnTo>
                  <a:pt x="55" y="38"/>
                </a:lnTo>
                <a:lnTo>
                  <a:pt x="55" y="38"/>
                </a:lnTo>
                <a:lnTo>
                  <a:pt x="55" y="39"/>
                </a:lnTo>
                <a:lnTo>
                  <a:pt x="53" y="41"/>
                </a:lnTo>
                <a:lnTo>
                  <a:pt x="53" y="41"/>
                </a:lnTo>
                <a:lnTo>
                  <a:pt x="47" y="42"/>
                </a:lnTo>
                <a:lnTo>
                  <a:pt x="42" y="44"/>
                </a:lnTo>
                <a:lnTo>
                  <a:pt x="42" y="44"/>
                </a:lnTo>
                <a:lnTo>
                  <a:pt x="27" y="53"/>
                </a:lnTo>
                <a:lnTo>
                  <a:pt x="27" y="53"/>
                </a:lnTo>
                <a:lnTo>
                  <a:pt x="25" y="55"/>
                </a:lnTo>
                <a:lnTo>
                  <a:pt x="25" y="55"/>
                </a:lnTo>
                <a:lnTo>
                  <a:pt x="22" y="63"/>
                </a:lnTo>
                <a:lnTo>
                  <a:pt x="19" y="71"/>
                </a:lnTo>
                <a:lnTo>
                  <a:pt x="19" y="71"/>
                </a:lnTo>
                <a:lnTo>
                  <a:pt x="19" y="72"/>
                </a:lnTo>
                <a:lnTo>
                  <a:pt x="19" y="72"/>
                </a:lnTo>
                <a:lnTo>
                  <a:pt x="19" y="72"/>
                </a:lnTo>
                <a:lnTo>
                  <a:pt x="19" y="72"/>
                </a:lnTo>
                <a:lnTo>
                  <a:pt x="38" y="60"/>
                </a:lnTo>
                <a:lnTo>
                  <a:pt x="38" y="60"/>
                </a:lnTo>
                <a:lnTo>
                  <a:pt x="47" y="53"/>
                </a:lnTo>
                <a:lnTo>
                  <a:pt x="47" y="53"/>
                </a:lnTo>
                <a:lnTo>
                  <a:pt x="52" y="49"/>
                </a:lnTo>
                <a:lnTo>
                  <a:pt x="52" y="49"/>
                </a:lnTo>
                <a:lnTo>
                  <a:pt x="55" y="49"/>
                </a:lnTo>
                <a:lnTo>
                  <a:pt x="55" y="49"/>
                </a:lnTo>
                <a:lnTo>
                  <a:pt x="57" y="50"/>
                </a:lnTo>
                <a:lnTo>
                  <a:pt x="57" y="50"/>
                </a:lnTo>
                <a:lnTo>
                  <a:pt x="53" y="53"/>
                </a:lnTo>
                <a:lnTo>
                  <a:pt x="53" y="53"/>
                </a:lnTo>
                <a:lnTo>
                  <a:pt x="44" y="58"/>
                </a:lnTo>
                <a:lnTo>
                  <a:pt x="44" y="58"/>
                </a:lnTo>
                <a:lnTo>
                  <a:pt x="20" y="74"/>
                </a:lnTo>
                <a:lnTo>
                  <a:pt x="20" y="74"/>
                </a:lnTo>
                <a:lnTo>
                  <a:pt x="17" y="75"/>
                </a:lnTo>
                <a:lnTo>
                  <a:pt x="17" y="75"/>
                </a:lnTo>
                <a:lnTo>
                  <a:pt x="17" y="80"/>
                </a:lnTo>
                <a:lnTo>
                  <a:pt x="17" y="80"/>
                </a:lnTo>
                <a:lnTo>
                  <a:pt x="16" y="85"/>
                </a:lnTo>
                <a:lnTo>
                  <a:pt x="16" y="85"/>
                </a:lnTo>
                <a:lnTo>
                  <a:pt x="17" y="83"/>
                </a:lnTo>
                <a:lnTo>
                  <a:pt x="17" y="83"/>
                </a:lnTo>
                <a:lnTo>
                  <a:pt x="28" y="75"/>
                </a:lnTo>
                <a:lnTo>
                  <a:pt x="28" y="75"/>
                </a:lnTo>
                <a:lnTo>
                  <a:pt x="38" y="68"/>
                </a:lnTo>
                <a:lnTo>
                  <a:pt x="49" y="60"/>
                </a:lnTo>
                <a:lnTo>
                  <a:pt x="49" y="60"/>
                </a:lnTo>
                <a:lnTo>
                  <a:pt x="50" y="60"/>
                </a:lnTo>
                <a:lnTo>
                  <a:pt x="50" y="60"/>
                </a:lnTo>
                <a:lnTo>
                  <a:pt x="52" y="60"/>
                </a:lnTo>
                <a:lnTo>
                  <a:pt x="53" y="60"/>
                </a:lnTo>
                <a:lnTo>
                  <a:pt x="53" y="60"/>
                </a:lnTo>
                <a:lnTo>
                  <a:pt x="53" y="63"/>
                </a:lnTo>
                <a:lnTo>
                  <a:pt x="52" y="64"/>
                </a:lnTo>
                <a:lnTo>
                  <a:pt x="52" y="64"/>
                </a:lnTo>
                <a:lnTo>
                  <a:pt x="49" y="64"/>
                </a:lnTo>
                <a:lnTo>
                  <a:pt x="49" y="64"/>
                </a:lnTo>
                <a:lnTo>
                  <a:pt x="41" y="69"/>
                </a:lnTo>
                <a:lnTo>
                  <a:pt x="41" y="69"/>
                </a:lnTo>
                <a:lnTo>
                  <a:pt x="36" y="72"/>
                </a:lnTo>
                <a:lnTo>
                  <a:pt x="36" y="72"/>
                </a:lnTo>
                <a:lnTo>
                  <a:pt x="16" y="88"/>
                </a:lnTo>
                <a:lnTo>
                  <a:pt x="16" y="88"/>
                </a:lnTo>
                <a:lnTo>
                  <a:pt x="16" y="90"/>
                </a:lnTo>
                <a:lnTo>
                  <a:pt x="16" y="90"/>
                </a:lnTo>
                <a:lnTo>
                  <a:pt x="14" y="101"/>
                </a:lnTo>
                <a:lnTo>
                  <a:pt x="14" y="101"/>
                </a:lnTo>
                <a:lnTo>
                  <a:pt x="16" y="102"/>
                </a:lnTo>
                <a:lnTo>
                  <a:pt x="16" y="102"/>
                </a:lnTo>
                <a:lnTo>
                  <a:pt x="16" y="101"/>
                </a:lnTo>
                <a:lnTo>
                  <a:pt x="16" y="101"/>
                </a:lnTo>
                <a:lnTo>
                  <a:pt x="19" y="99"/>
                </a:lnTo>
                <a:lnTo>
                  <a:pt x="19" y="99"/>
                </a:lnTo>
                <a:lnTo>
                  <a:pt x="30" y="90"/>
                </a:lnTo>
                <a:lnTo>
                  <a:pt x="30" y="90"/>
                </a:lnTo>
                <a:lnTo>
                  <a:pt x="49" y="75"/>
                </a:lnTo>
                <a:lnTo>
                  <a:pt x="49" y="75"/>
                </a:lnTo>
                <a:lnTo>
                  <a:pt x="49" y="74"/>
                </a:lnTo>
                <a:lnTo>
                  <a:pt x="49" y="74"/>
                </a:lnTo>
                <a:lnTo>
                  <a:pt x="52" y="74"/>
                </a:lnTo>
                <a:lnTo>
                  <a:pt x="52" y="75"/>
                </a:lnTo>
                <a:lnTo>
                  <a:pt x="52" y="75"/>
                </a:lnTo>
                <a:lnTo>
                  <a:pt x="52" y="77"/>
                </a:lnTo>
                <a:lnTo>
                  <a:pt x="50" y="79"/>
                </a:lnTo>
                <a:lnTo>
                  <a:pt x="50" y="79"/>
                </a:lnTo>
                <a:lnTo>
                  <a:pt x="39" y="85"/>
                </a:lnTo>
                <a:lnTo>
                  <a:pt x="39" y="85"/>
                </a:lnTo>
                <a:lnTo>
                  <a:pt x="22" y="99"/>
                </a:lnTo>
                <a:lnTo>
                  <a:pt x="22" y="99"/>
                </a:lnTo>
                <a:lnTo>
                  <a:pt x="17" y="102"/>
                </a:lnTo>
                <a:lnTo>
                  <a:pt x="17" y="102"/>
                </a:lnTo>
                <a:lnTo>
                  <a:pt x="16" y="104"/>
                </a:lnTo>
                <a:lnTo>
                  <a:pt x="16" y="104"/>
                </a:lnTo>
                <a:lnTo>
                  <a:pt x="16" y="107"/>
                </a:lnTo>
                <a:lnTo>
                  <a:pt x="16" y="107"/>
                </a:lnTo>
                <a:lnTo>
                  <a:pt x="17" y="113"/>
                </a:lnTo>
                <a:lnTo>
                  <a:pt x="17" y="113"/>
                </a:lnTo>
                <a:lnTo>
                  <a:pt x="19" y="112"/>
                </a:lnTo>
                <a:lnTo>
                  <a:pt x="19" y="112"/>
                </a:lnTo>
                <a:lnTo>
                  <a:pt x="28" y="104"/>
                </a:lnTo>
                <a:lnTo>
                  <a:pt x="28" y="104"/>
                </a:lnTo>
                <a:lnTo>
                  <a:pt x="36" y="97"/>
                </a:lnTo>
                <a:lnTo>
                  <a:pt x="36" y="97"/>
                </a:lnTo>
                <a:lnTo>
                  <a:pt x="41" y="93"/>
                </a:lnTo>
                <a:lnTo>
                  <a:pt x="41" y="93"/>
                </a:lnTo>
                <a:lnTo>
                  <a:pt x="42" y="93"/>
                </a:lnTo>
                <a:lnTo>
                  <a:pt x="44" y="93"/>
                </a:lnTo>
                <a:lnTo>
                  <a:pt x="44" y="93"/>
                </a:lnTo>
                <a:lnTo>
                  <a:pt x="44" y="94"/>
                </a:lnTo>
                <a:lnTo>
                  <a:pt x="42" y="96"/>
                </a:lnTo>
                <a:lnTo>
                  <a:pt x="42" y="96"/>
                </a:lnTo>
                <a:lnTo>
                  <a:pt x="42" y="96"/>
                </a:lnTo>
                <a:lnTo>
                  <a:pt x="42" y="96"/>
                </a:lnTo>
                <a:lnTo>
                  <a:pt x="30" y="105"/>
                </a:lnTo>
                <a:lnTo>
                  <a:pt x="17" y="115"/>
                </a:lnTo>
                <a:lnTo>
                  <a:pt x="17" y="115"/>
                </a:lnTo>
                <a:lnTo>
                  <a:pt x="22" y="124"/>
                </a:lnTo>
                <a:lnTo>
                  <a:pt x="22" y="124"/>
                </a:lnTo>
                <a:lnTo>
                  <a:pt x="23" y="124"/>
                </a:lnTo>
                <a:lnTo>
                  <a:pt x="23" y="124"/>
                </a:lnTo>
                <a:lnTo>
                  <a:pt x="30" y="118"/>
                </a:lnTo>
                <a:lnTo>
                  <a:pt x="30" y="118"/>
                </a:lnTo>
                <a:lnTo>
                  <a:pt x="34" y="113"/>
                </a:lnTo>
                <a:lnTo>
                  <a:pt x="34" y="113"/>
                </a:lnTo>
                <a:lnTo>
                  <a:pt x="50" y="96"/>
                </a:lnTo>
                <a:lnTo>
                  <a:pt x="50" y="96"/>
                </a:lnTo>
                <a:lnTo>
                  <a:pt x="55" y="91"/>
                </a:lnTo>
                <a:lnTo>
                  <a:pt x="55" y="91"/>
                </a:lnTo>
                <a:lnTo>
                  <a:pt x="57" y="90"/>
                </a:lnTo>
                <a:lnTo>
                  <a:pt x="58" y="90"/>
                </a:lnTo>
                <a:lnTo>
                  <a:pt x="58" y="90"/>
                </a:lnTo>
                <a:lnTo>
                  <a:pt x="60" y="93"/>
                </a:lnTo>
                <a:lnTo>
                  <a:pt x="60" y="93"/>
                </a:lnTo>
                <a:lnTo>
                  <a:pt x="58" y="94"/>
                </a:lnTo>
                <a:lnTo>
                  <a:pt x="58" y="94"/>
                </a:lnTo>
                <a:lnTo>
                  <a:pt x="52" y="97"/>
                </a:lnTo>
                <a:lnTo>
                  <a:pt x="52" y="97"/>
                </a:lnTo>
                <a:lnTo>
                  <a:pt x="49" y="101"/>
                </a:lnTo>
                <a:lnTo>
                  <a:pt x="49" y="101"/>
                </a:lnTo>
                <a:lnTo>
                  <a:pt x="34" y="116"/>
                </a:lnTo>
                <a:lnTo>
                  <a:pt x="34" y="116"/>
                </a:lnTo>
                <a:lnTo>
                  <a:pt x="25" y="127"/>
                </a:lnTo>
                <a:lnTo>
                  <a:pt x="25" y="127"/>
                </a:lnTo>
                <a:lnTo>
                  <a:pt x="25" y="129"/>
                </a:lnTo>
                <a:lnTo>
                  <a:pt x="25" y="129"/>
                </a:lnTo>
                <a:lnTo>
                  <a:pt x="31" y="138"/>
                </a:lnTo>
                <a:lnTo>
                  <a:pt x="31" y="138"/>
                </a:lnTo>
                <a:lnTo>
                  <a:pt x="31" y="138"/>
                </a:lnTo>
                <a:lnTo>
                  <a:pt x="31" y="138"/>
                </a:lnTo>
                <a:lnTo>
                  <a:pt x="42" y="127"/>
                </a:lnTo>
                <a:lnTo>
                  <a:pt x="42" y="127"/>
                </a:lnTo>
                <a:lnTo>
                  <a:pt x="55" y="113"/>
                </a:lnTo>
                <a:lnTo>
                  <a:pt x="55" y="113"/>
                </a:lnTo>
                <a:lnTo>
                  <a:pt x="58" y="110"/>
                </a:lnTo>
                <a:lnTo>
                  <a:pt x="60" y="107"/>
                </a:lnTo>
                <a:lnTo>
                  <a:pt x="60" y="107"/>
                </a:lnTo>
                <a:lnTo>
                  <a:pt x="61" y="105"/>
                </a:lnTo>
                <a:lnTo>
                  <a:pt x="61" y="105"/>
                </a:lnTo>
                <a:lnTo>
                  <a:pt x="63" y="107"/>
                </a:lnTo>
                <a:lnTo>
                  <a:pt x="63" y="107"/>
                </a:lnTo>
                <a:lnTo>
                  <a:pt x="63" y="109"/>
                </a:lnTo>
                <a:lnTo>
                  <a:pt x="63" y="109"/>
                </a:lnTo>
                <a:lnTo>
                  <a:pt x="61" y="110"/>
                </a:lnTo>
                <a:lnTo>
                  <a:pt x="61" y="110"/>
                </a:lnTo>
                <a:lnTo>
                  <a:pt x="55" y="116"/>
                </a:lnTo>
                <a:lnTo>
                  <a:pt x="55" y="116"/>
                </a:lnTo>
                <a:lnTo>
                  <a:pt x="41" y="131"/>
                </a:lnTo>
                <a:lnTo>
                  <a:pt x="41" y="131"/>
                </a:lnTo>
                <a:lnTo>
                  <a:pt x="38" y="135"/>
                </a:lnTo>
                <a:lnTo>
                  <a:pt x="34" y="140"/>
                </a:lnTo>
                <a:lnTo>
                  <a:pt x="34" y="140"/>
                </a:lnTo>
                <a:lnTo>
                  <a:pt x="34" y="142"/>
                </a:lnTo>
                <a:lnTo>
                  <a:pt x="34" y="142"/>
                </a:lnTo>
                <a:lnTo>
                  <a:pt x="34" y="143"/>
                </a:lnTo>
                <a:lnTo>
                  <a:pt x="34" y="143"/>
                </a:lnTo>
                <a:lnTo>
                  <a:pt x="39" y="150"/>
                </a:lnTo>
                <a:lnTo>
                  <a:pt x="45" y="154"/>
                </a:lnTo>
                <a:lnTo>
                  <a:pt x="45" y="154"/>
                </a:lnTo>
                <a:lnTo>
                  <a:pt x="52" y="159"/>
                </a:lnTo>
                <a:lnTo>
                  <a:pt x="52" y="159"/>
                </a:lnTo>
                <a:lnTo>
                  <a:pt x="53" y="161"/>
                </a:lnTo>
                <a:lnTo>
                  <a:pt x="53" y="161"/>
                </a:lnTo>
                <a:lnTo>
                  <a:pt x="57" y="156"/>
                </a:lnTo>
                <a:lnTo>
                  <a:pt x="57" y="156"/>
                </a:lnTo>
                <a:lnTo>
                  <a:pt x="64" y="146"/>
                </a:lnTo>
                <a:lnTo>
                  <a:pt x="64" y="146"/>
                </a:lnTo>
                <a:lnTo>
                  <a:pt x="82" y="132"/>
                </a:lnTo>
                <a:lnTo>
                  <a:pt x="82" y="132"/>
                </a:lnTo>
                <a:lnTo>
                  <a:pt x="88" y="126"/>
                </a:lnTo>
                <a:lnTo>
                  <a:pt x="88" y="126"/>
                </a:lnTo>
                <a:lnTo>
                  <a:pt x="91" y="123"/>
                </a:lnTo>
                <a:lnTo>
                  <a:pt x="91" y="123"/>
                </a:lnTo>
                <a:lnTo>
                  <a:pt x="91" y="123"/>
                </a:lnTo>
                <a:lnTo>
                  <a:pt x="91" y="123"/>
                </a:lnTo>
                <a:lnTo>
                  <a:pt x="93" y="123"/>
                </a:lnTo>
                <a:lnTo>
                  <a:pt x="94" y="123"/>
                </a:lnTo>
                <a:lnTo>
                  <a:pt x="94" y="123"/>
                </a:lnTo>
                <a:lnTo>
                  <a:pt x="94" y="126"/>
                </a:lnTo>
                <a:lnTo>
                  <a:pt x="94" y="126"/>
                </a:lnTo>
                <a:lnTo>
                  <a:pt x="94" y="126"/>
                </a:lnTo>
                <a:lnTo>
                  <a:pt x="94" y="126"/>
                </a:lnTo>
                <a:lnTo>
                  <a:pt x="91" y="129"/>
                </a:lnTo>
                <a:lnTo>
                  <a:pt x="91" y="129"/>
                </a:lnTo>
                <a:lnTo>
                  <a:pt x="77" y="138"/>
                </a:lnTo>
                <a:lnTo>
                  <a:pt x="77" y="138"/>
                </a:lnTo>
                <a:lnTo>
                  <a:pt x="72" y="143"/>
                </a:lnTo>
                <a:lnTo>
                  <a:pt x="72" y="143"/>
                </a:lnTo>
                <a:lnTo>
                  <a:pt x="61" y="153"/>
                </a:lnTo>
                <a:lnTo>
                  <a:pt x="61" y="153"/>
                </a:lnTo>
                <a:lnTo>
                  <a:pt x="58" y="159"/>
                </a:lnTo>
                <a:lnTo>
                  <a:pt x="58" y="159"/>
                </a:lnTo>
                <a:lnTo>
                  <a:pt x="58" y="161"/>
                </a:lnTo>
                <a:lnTo>
                  <a:pt x="58" y="162"/>
                </a:lnTo>
                <a:lnTo>
                  <a:pt x="58" y="162"/>
                </a:lnTo>
                <a:close/>
                <a:moveTo>
                  <a:pt x="137" y="11"/>
                </a:moveTo>
                <a:lnTo>
                  <a:pt x="137" y="11"/>
                </a:lnTo>
                <a:lnTo>
                  <a:pt x="137" y="11"/>
                </a:lnTo>
                <a:lnTo>
                  <a:pt x="137" y="11"/>
                </a:lnTo>
                <a:lnTo>
                  <a:pt x="135" y="9"/>
                </a:lnTo>
                <a:lnTo>
                  <a:pt x="135" y="9"/>
                </a:lnTo>
                <a:lnTo>
                  <a:pt x="126" y="6"/>
                </a:lnTo>
                <a:lnTo>
                  <a:pt x="116" y="4"/>
                </a:lnTo>
                <a:lnTo>
                  <a:pt x="116" y="4"/>
                </a:lnTo>
                <a:lnTo>
                  <a:pt x="101" y="3"/>
                </a:lnTo>
                <a:lnTo>
                  <a:pt x="101" y="3"/>
                </a:lnTo>
                <a:lnTo>
                  <a:pt x="90" y="3"/>
                </a:lnTo>
                <a:lnTo>
                  <a:pt x="79" y="3"/>
                </a:lnTo>
                <a:lnTo>
                  <a:pt x="79" y="3"/>
                </a:lnTo>
                <a:lnTo>
                  <a:pt x="71" y="4"/>
                </a:lnTo>
                <a:lnTo>
                  <a:pt x="63" y="6"/>
                </a:lnTo>
                <a:lnTo>
                  <a:pt x="63" y="6"/>
                </a:lnTo>
                <a:lnTo>
                  <a:pt x="53" y="11"/>
                </a:lnTo>
                <a:lnTo>
                  <a:pt x="42" y="17"/>
                </a:lnTo>
                <a:lnTo>
                  <a:pt x="42" y="17"/>
                </a:lnTo>
                <a:lnTo>
                  <a:pt x="34" y="23"/>
                </a:lnTo>
                <a:lnTo>
                  <a:pt x="27" y="31"/>
                </a:lnTo>
                <a:lnTo>
                  <a:pt x="27" y="31"/>
                </a:lnTo>
                <a:lnTo>
                  <a:pt x="19" y="41"/>
                </a:lnTo>
                <a:lnTo>
                  <a:pt x="19" y="41"/>
                </a:lnTo>
                <a:lnTo>
                  <a:pt x="9" y="60"/>
                </a:lnTo>
                <a:lnTo>
                  <a:pt x="9" y="60"/>
                </a:lnTo>
                <a:lnTo>
                  <a:pt x="6" y="71"/>
                </a:lnTo>
                <a:lnTo>
                  <a:pt x="4" y="83"/>
                </a:lnTo>
                <a:lnTo>
                  <a:pt x="4" y="83"/>
                </a:lnTo>
                <a:lnTo>
                  <a:pt x="3" y="99"/>
                </a:lnTo>
                <a:lnTo>
                  <a:pt x="3" y="99"/>
                </a:lnTo>
                <a:lnTo>
                  <a:pt x="3" y="107"/>
                </a:lnTo>
                <a:lnTo>
                  <a:pt x="3" y="107"/>
                </a:lnTo>
                <a:lnTo>
                  <a:pt x="4" y="113"/>
                </a:lnTo>
                <a:lnTo>
                  <a:pt x="6" y="120"/>
                </a:lnTo>
                <a:lnTo>
                  <a:pt x="6" y="120"/>
                </a:lnTo>
                <a:lnTo>
                  <a:pt x="12" y="129"/>
                </a:lnTo>
                <a:lnTo>
                  <a:pt x="19" y="138"/>
                </a:lnTo>
                <a:lnTo>
                  <a:pt x="19" y="138"/>
                </a:lnTo>
                <a:lnTo>
                  <a:pt x="19" y="140"/>
                </a:lnTo>
                <a:lnTo>
                  <a:pt x="19" y="140"/>
                </a:lnTo>
                <a:lnTo>
                  <a:pt x="19" y="138"/>
                </a:lnTo>
                <a:lnTo>
                  <a:pt x="19" y="138"/>
                </a:lnTo>
                <a:lnTo>
                  <a:pt x="14" y="131"/>
                </a:lnTo>
                <a:lnTo>
                  <a:pt x="14" y="131"/>
                </a:lnTo>
                <a:lnTo>
                  <a:pt x="12" y="123"/>
                </a:lnTo>
                <a:lnTo>
                  <a:pt x="12" y="123"/>
                </a:lnTo>
                <a:lnTo>
                  <a:pt x="9" y="115"/>
                </a:lnTo>
                <a:lnTo>
                  <a:pt x="9" y="115"/>
                </a:lnTo>
                <a:lnTo>
                  <a:pt x="8" y="109"/>
                </a:lnTo>
                <a:lnTo>
                  <a:pt x="6" y="101"/>
                </a:lnTo>
                <a:lnTo>
                  <a:pt x="6" y="101"/>
                </a:lnTo>
                <a:lnTo>
                  <a:pt x="6" y="94"/>
                </a:lnTo>
                <a:lnTo>
                  <a:pt x="6" y="94"/>
                </a:lnTo>
                <a:lnTo>
                  <a:pt x="4" y="94"/>
                </a:lnTo>
                <a:lnTo>
                  <a:pt x="4" y="93"/>
                </a:lnTo>
                <a:lnTo>
                  <a:pt x="4" y="91"/>
                </a:lnTo>
                <a:lnTo>
                  <a:pt x="6" y="90"/>
                </a:lnTo>
                <a:lnTo>
                  <a:pt x="6" y="90"/>
                </a:lnTo>
                <a:lnTo>
                  <a:pt x="8" y="83"/>
                </a:lnTo>
                <a:lnTo>
                  <a:pt x="8" y="83"/>
                </a:lnTo>
                <a:lnTo>
                  <a:pt x="6" y="82"/>
                </a:lnTo>
                <a:lnTo>
                  <a:pt x="6" y="82"/>
                </a:lnTo>
                <a:lnTo>
                  <a:pt x="6" y="80"/>
                </a:lnTo>
                <a:lnTo>
                  <a:pt x="8" y="79"/>
                </a:lnTo>
                <a:lnTo>
                  <a:pt x="8" y="79"/>
                </a:lnTo>
                <a:lnTo>
                  <a:pt x="12" y="64"/>
                </a:lnTo>
                <a:lnTo>
                  <a:pt x="12" y="64"/>
                </a:lnTo>
                <a:lnTo>
                  <a:pt x="11" y="63"/>
                </a:lnTo>
                <a:lnTo>
                  <a:pt x="9" y="63"/>
                </a:lnTo>
                <a:lnTo>
                  <a:pt x="9" y="63"/>
                </a:lnTo>
                <a:lnTo>
                  <a:pt x="9" y="61"/>
                </a:lnTo>
                <a:lnTo>
                  <a:pt x="11" y="60"/>
                </a:lnTo>
                <a:lnTo>
                  <a:pt x="11" y="60"/>
                </a:lnTo>
                <a:lnTo>
                  <a:pt x="12" y="60"/>
                </a:lnTo>
                <a:lnTo>
                  <a:pt x="12" y="60"/>
                </a:lnTo>
                <a:lnTo>
                  <a:pt x="14" y="58"/>
                </a:lnTo>
                <a:lnTo>
                  <a:pt x="16" y="56"/>
                </a:lnTo>
                <a:lnTo>
                  <a:pt x="16" y="56"/>
                </a:lnTo>
                <a:lnTo>
                  <a:pt x="22" y="45"/>
                </a:lnTo>
                <a:lnTo>
                  <a:pt x="22" y="45"/>
                </a:lnTo>
                <a:lnTo>
                  <a:pt x="31" y="30"/>
                </a:lnTo>
                <a:lnTo>
                  <a:pt x="31" y="30"/>
                </a:lnTo>
                <a:lnTo>
                  <a:pt x="38" y="23"/>
                </a:lnTo>
                <a:lnTo>
                  <a:pt x="38" y="23"/>
                </a:lnTo>
                <a:lnTo>
                  <a:pt x="49" y="15"/>
                </a:lnTo>
                <a:lnTo>
                  <a:pt x="60" y="11"/>
                </a:lnTo>
                <a:lnTo>
                  <a:pt x="60" y="11"/>
                </a:lnTo>
                <a:lnTo>
                  <a:pt x="68" y="8"/>
                </a:lnTo>
                <a:lnTo>
                  <a:pt x="75" y="6"/>
                </a:lnTo>
                <a:lnTo>
                  <a:pt x="75" y="6"/>
                </a:lnTo>
                <a:lnTo>
                  <a:pt x="85" y="6"/>
                </a:lnTo>
                <a:lnTo>
                  <a:pt x="85" y="6"/>
                </a:lnTo>
                <a:lnTo>
                  <a:pt x="120" y="8"/>
                </a:lnTo>
                <a:lnTo>
                  <a:pt x="120" y="8"/>
                </a:lnTo>
                <a:lnTo>
                  <a:pt x="128" y="8"/>
                </a:lnTo>
                <a:lnTo>
                  <a:pt x="135" y="9"/>
                </a:lnTo>
                <a:lnTo>
                  <a:pt x="135" y="9"/>
                </a:lnTo>
                <a:lnTo>
                  <a:pt x="137" y="11"/>
                </a:lnTo>
                <a:lnTo>
                  <a:pt x="137" y="11"/>
                </a:lnTo>
                <a:close/>
                <a:moveTo>
                  <a:pt x="151" y="20"/>
                </a:moveTo>
                <a:lnTo>
                  <a:pt x="151" y="20"/>
                </a:lnTo>
                <a:lnTo>
                  <a:pt x="151" y="20"/>
                </a:lnTo>
                <a:lnTo>
                  <a:pt x="151" y="20"/>
                </a:lnTo>
                <a:lnTo>
                  <a:pt x="151" y="20"/>
                </a:lnTo>
                <a:lnTo>
                  <a:pt x="151" y="20"/>
                </a:lnTo>
                <a:lnTo>
                  <a:pt x="137" y="12"/>
                </a:lnTo>
                <a:lnTo>
                  <a:pt x="137" y="12"/>
                </a:lnTo>
                <a:lnTo>
                  <a:pt x="126" y="11"/>
                </a:lnTo>
                <a:lnTo>
                  <a:pt x="115" y="9"/>
                </a:lnTo>
                <a:lnTo>
                  <a:pt x="115" y="9"/>
                </a:lnTo>
                <a:lnTo>
                  <a:pt x="80" y="9"/>
                </a:lnTo>
                <a:lnTo>
                  <a:pt x="80" y="9"/>
                </a:lnTo>
                <a:lnTo>
                  <a:pt x="72" y="9"/>
                </a:lnTo>
                <a:lnTo>
                  <a:pt x="64" y="11"/>
                </a:lnTo>
                <a:lnTo>
                  <a:pt x="64" y="11"/>
                </a:lnTo>
                <a:lnTo>
                  <a:pt x="55" y="15"/>
                </a:lnTo>
                <a:lnTo>
                  <a:pt x="45" y="22"/>
                </a:lnTo>
                <a:lnTo>
                  <a:pt x="45" y="22"/>
                </a:lnTo>
                <a:lnTo>
                  <a:pt x="42" y="23"/>
                </a:lnTo>
                <a:lnTo>
                  <a:pt x="42" y="23"/>
                </a:lnTo>
                <a:lnTo>
                  <a:pt x="34" y="31"/>
                </a:lnTo>
                <a:lnTo>
                  <a:pt x="34" y="31"/>
                </a:lnTo>
                <a:lnTo>
                  <a:pt x="28" y="38"/>
                </a:lnTo>
                <a:lnTo>
                  <a:pt x="28" y="38"/>
                </a:lnTo>
                <a:lnTo>
                  <a:pt x="23" y="45"/>
                </a:lnTo>
                <a:lnTo>
                  <a:pt x="19" y="55"/>
                </a:lnTo>
                <a:lnTo>
                  <a:pt x="19" y="55"/>
                </a:lnTo>
                <a:lnTo>
                  <a:pt x="19" y="56"/>
                </a:lnTo>
                <a:lnTo>
                  <a:pt x="19" y="56"/>
                </a:lnTo>
                <a:lnTo>
                  <a:pt x="22" y="53"/>
                </a:lnTo>
                <a:lnTo>
                  <a:pt x="22" y="53"/>
                </a:lnTo>
                <a:lnTo>
                  <a:pt x="23" y="52"/>
                </a:lnTo>
                <a:lnTo>
                  <a:pt x="23" y="52"/>
                </a:lnTo>
                <a:lnTo>
                  <a:pt x="28" y="44"/>
                </a:lnTo>
                <a:lnTo>
                  <a:pt x="28" y="44"/>
                </a:lnTo>
                <a:lnTo>
                  <a:pt x="33" y="38"/>
                </a:lnTo>
                <a:lnTo>
                  <a:pt x="33" y="38"/>
                </a:lnTo>
                <a:lnTo>
                  <a:pt x="39" y="33"/>
                </a:lnTo>
                <a:lnTo>
                  <a:pt x="39" y="33"/>
                </a:lnTo>
                <a:lnTo>
                  <a:pt x="47" y="25"/>
                </a:lnTo>
                <a:lnTo>
                  <a:pt x="57" y="19"/>
                </a:lnTo>
                <a:lnTo>
                  <a:pt x="57" y="19"/>
                </a:lnTo>
                <a:lnTo>
                  <a:pt x="63" y="15"/>
                </a:lnTo>
                <a:lnTo>
                  <a:pt x="63" y="15"/>
                </a:lnTo>
                <a:lnTo>
                  <a:pt x="68" y="15"/>
                </a:lnTo>
                <a:lnTo>
                  <a:pt x="68" y="15"/>
                </a:lnTo>
                <a:lnTo>
                  <a:pt x="77" y="12"/>
                </a:lnTo>
                <a:lnTo>
                  <a:pt x="77" y="12"/>
                </a:lnTo>
                <a:lnTo>
                  <a:pt x="90" y="11"/>
                </a:lnTo>
                <a:lnTo>
                  <a:pt x="90" y="11"/>
                </a:lnTo>
                <a:lnTo>
                  <a:pt x="102" y="11"/>
                </a:lnTo>
                <a:lnTo>
                  <a:pt x="102" y="11"/>
                </a:lnTo>
                <a:lnTo>
                  <a:pt x="105" y="11"/>
                </a:lnTo>
                <a:lnTo>
                  <a:pt x="105" y="11"/>
                </a:lnTo>
                <a:lnTo>
                  <a:pt x="115" y="11"/>
                </a:lnTo>
                <a:lnTo>
                  <a:pt x="123" y="12"/>
                </a:lnTo>
                <a:lnTo>
                  <a:pt x="123" y="12"/>
                </a:lnTo>
                <a:lnTo>
                  <a:pt x="128" y="14"/>
                </a:lnTo>
                <a:lnTo>
                  <a:pt x="128" y="14"/>
                </a:lnTo>
                <a:lnTo>
                  <a:pt x="140" y="15"/>
                </a:lnTo>
                <a:lnTo>
                  <a:pt x="150" y="20"/>
                </a:lnTo>
                <a:lnTo>
                  <a:pt x="150" y="20"/>
                </a:lnTo>
                <a:lnTo>
                  <a:pt x="151" y="20"/>
                </a:lnTo>
                <a:lnTo>
                  <a:pt x="151" y="20"/>
                </a:lnTo>
                <a:close/>
                <a:moveTo>
                  <a:pt x="181" y="129"/>
                </a:moveTo>
                <a:lnTo>
                  <a:pt x="181" y="129"/>
                </a:lnTo>
                <a:lnTo>
                  <a:pt x="181" y="129"/>
                </a:lnTo>
                <a:lnTo>
                  <a:pt x="181" y="129"/>
                </a:lnTo>
                <a:lnTo>
                  <a:pt x="181" y="129"/>
                </a:lnTo>
                <a:lnTo>
                  <a:pt x="181" y="129"/>
                </a:lnTo>
                <a:lnTo>
                  <a:pt x="172" y="140"/>
                </a:lnTo>
                <a:lnTo>
                  <a:pt x="172" y="140"/>
                </a:lnTo>
                <a:lnTo>
                  <a:pt x="151" y="161"/>
                </a:lnTo>
                <a:lnTo>
                  <a:pt x="151" y="161"/>
                </a:lnTo>
                <a:lnTo>
                  <a:pt x="151" y="162"/>
                </a:lnTo>
                <a:lnTo>
                  <a:pt x="151" y="162"/>
                </a:lnTo>
                <a:lnTo>
                  <a:pt x="150" y="164"/>
                </a:lnTo>
                <a:lnTo>
                  <a:pt x="150" y="164"/>
                </a:lnTo>
                <a:lnTo>
                  <a:pt x="148" y="164"/>
                </a:lnTo>
                <a:lnTo>
                  <a:pt x="148" y="164"/>
                </a:lnTo>
                <a:lnTo>
                  <a:pt x="134" y="172"/>
                </a:lnTo>
                <a:lnTo>
                  <a:pt x="134" y="172"/>
                </a:lnTo>
                <a:lnTo>
                  <a:pt x="124" y="175"/>
                </a:lnTo>
                <a:lnTo>
                  <a:pt x="115" y="176"/>
                </a:lnTo>
                <a:lnTo>
                  <a:pt x="115" y="176"/>
                </a:lnTo>
                <a:lnTo>
                  <a:pt x="102" y="176"/>
                </a:lnTo>
                <a:lnTo>
                  <a:pt x="102" y="176"/>
                </a:lnTo>
                <a:lnTo>
                  <a:pt x="91" y="176"/>
                </a:lnTo>
                <a:lnTo>
                  <a:pt x="79" y="173"/>
                </a:lnTo>
                <a:lnTo>
                  <a:pt x="79" y="173"/>
                </a:lnTo>
                <a:lnTo>
                  <a:pt x="61" y="167"/>
                </a:lnTo>
                <a:lnTo>
                  <a:pt x="61" y="167"/>
                </a:lnTo>
                <a:lnTo>
                  <a:pt x="53" y="164"/>
                </a:lnTo>
                <a:lnTo>
                  <a:pt x="53" y="164"/>
                </a:lnTo>
                <a:lnTo>
                  <a:pt x="49" y="161"/>
                </a:lnTo>
                <a:lnTo>
                  <a:pt x="44" y="157"/>
                </a:lnTo>
                <a:lnTo>
                  <a:pt x="34" y="148"/>
                </a:lnTo>
                <a:lnTo>
                  <a:pt x="34" y="148"/>
                </a:lnTo>
                <a:lnTo>
                  <a:pt x="31" y="142"/>
                </a:lnTo>
                <a:lnTo>
                  <a:pt x="31" y="142"/>
                </a:lnTo>
                <a:lnTo>
                  <a:pt x="30" y="142"/>
                </a:lnTo>
                <a:lnTo>
                  <a:pt x="30" y="142"/>
                </a:lnTo>
                <a:lnTo>
                  <a:pt x="30" y="140"/>
                </a:lnTo>
                <a:lnTo>
                  <a:pt x="30" y="140"/>
                </a:lnTo>
                <a:lnTo>
                  <a:pt x="23" y="131"/>
                </a:lnTo>
                <a:lnTo>
                  <a:pt x="23" y="131"/>
                </a:lnTo>
                <a:lnTo>
                  <a:pt x="22" y="131"/>
                </a:lnTo>
                <a:lnTo>
                  <a:pt x="22" y="131"/>
                </a:lnTo>
                <a:lnTo>
                  <a:pt x="20" y="129"/>
                </a:lnTo>
                <a:lnTo>
                  <a:pt x="20" y="127"/>
                </a:lnTo>
                <a:lnTo>
                  <a:pt x="20" y="127"/>
                </a:lnTo>
                <a:lnTo>
                  <a:pt x="20" y="126"/>
                </a:lnTo>
                <a:lnTo>
                  <a:pt x="20" y="126"/>
                </a:lnTo>
                <a:lnTo>
                  <a:pt x="16" y="118"/>
                </a:lnTo>
                <a:lnTo>
                  <a:pt x="16" y="118"/>
                </a:lnTo>
                <a:lnTo>
                  <a:pt x="16" y="116"/>
                </a:lnTo>
                <a:lnTo>
                  <a:pt x="16" y="116"/>
                </a:lnTo>
                <a:lnTo>
                  <a:pt x="14" y="118"/>
                </a:lnTo>
                <a:lnTo>
                  <a:pt x="14" y="118"/>
                </a:lnTo>
                <a:lnTo>
                  <a:pt x="16" y="123"/>
                </a:lnTo>
                <a:lnTo>
                  <a:pt x="16" y="123"/>
                </a:lnTo>
                <a:lnTo>
                  <a:pt x="19" y="129"/>
                </a:lnTo>
                <a:lnTo>
                  <a:pt x="19" y="129"/>
                </a:lnTo>
                <a:lnTo>
                  <a:pt x="23" y="137"/>
                </a:lnTo>
                <a:lnTo>
                  <a:pt x="23" y="137"/>
                </a:lnTo>
                <a:lnTo>
                  <a:pt x="30" y="145"/>
                </a:lnTo>
                <a:lnTo>
                  <a:pt x="30" y="145"/>
                </a:lnTo>
                <a:lnTo>
                  <a:pt x="36" y="151"/>
                </a:lnTo>
                <a:lnTo>
                  <a:pt x="36" y="151"/>
                </a:lnTo>
                <a:lnTo>
                  <a:pt x="39" y="154"/>
                </a:lnTo>
                <a:lnTo>
                  <a:pt x="39" y="154"/>
                </a:lnTo>
                <a:lnTo>
                  <a:pt x="53" y="165"/>
                </a:lnTo>
                <a:lnTo>
                  <a:pt x="53" y="165"/>
                </a:lnTo>
                <a:lnTo>
                  <a:pt x="61" y="170"/>
                </a:lnTo>
                <a:lnTo>
                  <a:pt x="61" y="170"/>
                </a:lnTo>
                <a:lnTo>
                  <a:pt x="64" y="170"/>
                </a:lnTo>
                <a:lnTo>
                  <a:pt x="64" y="170"/>
                </a:lnTo>
                <a:lnTo>
                  <a:pt x="79" y="175"/>
                </a:lnTo>
                <a:lnTo>
                  <a:pt x="93" y="178"/>
                </a:lnTo>
                <a:lnTo>
                  <a:pt x="93" y="178"/>
                </a:lnTo>
                <a:lnTo>
                  <a:pt x="101" y="178"/>
                </a:lnTo>
                <a:lnTo>
                  <a:pt x="110" y="180"/>
                </a:lnTo>
                <a:lnTo>
                  <a:pt x="110" y="180"/>
                </a:lnTo>
                <a:lnTo>
                  <a:pt x="121" y="178"/>
                </a:lnTo>
                <a:lnTo>
                  <a:pt x="131" y="176"/>
                </a:lnTo>
                <a:lnTo>
                  <a:pt x="131" y="176"/>
                </a:lnTo>
                <a:lnTo>
                  <a:pt x="140" y="172"/>
                </a:lnTo>
                <a:lnTo>
                  <a:pt x="140" y="172"/>
                </a:lnTo>
                <a:lnTo>
                  <a:pt x="148" y="167"/>
                </a:lnTo>
                <a:lnTo>
                  <a:pt x="148" y="167"/>
                </a:lnTo>
                <a:lnTo>
                  <a:pt x="154" y="161"/>
                </a:lnTo>
                <a:lnTo>
                  <a:pt x="154" y="161"/>
                </a:lnTo>
                <a:lnTo>
                  <a:pt x="161" y="156"/>
                </a:lnTo>
                <a:lnTo>
                  <a:pt x="161" y="156"/>
                </a:lnTo>
                <a:lnTo>
                  <a:pt x="165" y="150"/>
                </a:lnTo>
                <a:lnTo>
                  <a:pt x="165" y="150"/>
                </a:lnTo>
                <a:lnTo>
                  <a:pt x="173" y="140"/>
                </a:lnTo>
                <a:lnTo>
                  <a:pt x="173" y="140"/>
                </a:lnTo>
                <a:lnTo>
                  <a:pt x="181" y="131"/>
                </a:lnTo>
                <a:lnTo>
                  <a:pt x="181" y="131"/>
                </a:lnTo>
                <a:lnTo>
                  <a:pt x="181" y="129"/>
                </a:lnTo>
                <a:lnTo>
                  <a:pt x="181" y="129"/>
                </a:lnTo>
                <a:close/>
                <a:moveTo>
                  <a:pt x="189" y="79"/>
                </a:moveTo>
                <a:lnTo>
                  <a:pt x="189" y="79"/>
                </a:lnTo>
                <a:lnTo>
                  <a:pt x="189" y="79"/>
                </a:lnTo>
                <a:lnTo>
                  <a:pt x="189" y="79"/>
                </a:lnTo>
                <a:lnTo>
                  <a:pt x="187" y="68"/>
                </a:lnTo>
                <a:lnTo>
                  <a:pt x="184" y="58"/>
                </a:lnTo>
                <a:lnTo>
                  <a:pt x="184" y="58"/>
                </a:lnTo>
                <a:lnTo>
                  <a:pt x="176" y="45"/>
                </a:lnTo>
                <a:lnTo>
                  <a:pt x="176" y="45"/>
                </a:lnTo>
                <a:lnTo>
                  <a:pt x="170" y="36"/>
                </a:lnTo>
                <a:lnTo>
                  <a:pt x="170" y="36"/>
                </a:lnTo>
                <a:lnTo>
                  <a:pt x="169" y="34"/>
                </a:lnTo>
                <a:lnTo>
                  <a:pt x="169" y="34"/>
                </a:lnTo>
                <a:lnTo>
                  <a:pt x="161" y="30"/>
                </a:lnTo>
                <a:lnTo>
                  <a:pt x="161" y="30"/>
                </a:lnTo>
                <a:lnTo>
                  <a:pt x="153" y="25"/>
                </a:lnTo>
                <a:lnTo>
                  <a:pt x="153" y="25"/>
                </a:lnTo>
                <a:lnTo>
                  <a:pt x="142" y="19"/>
                </a:lnTo>
                <a:lnTo>
                  <a:pt x="142" y="19"/>
                </a:lnTo>
                <a:lnTo>
                  <a:pt x="140" y="19"/>
                </a:lnTo>
                <a:lnTo>
                  <a:pt x="140" y="19"/>
                </a:lnTo>
                <a:lnTo>
                  <a:pt x="151" y="25"/>
                </a:lnTo>
                <a:lnTo>
                  <a:pt x="151" y="25"/>
                </a:lnTo>
                <a:lnTo>
                  <a:pt x="159" y="30"/>
                </a:lnTo>
                <a:lnTo>
                  <a:pt x="159" y="30"/>
                </a:lnTo>
                <a:lnTo>
                  <a:pt x="167" y="36"/>
                </a:lnTo>
                <a:lnTo>
                  <a:pt x="167" y="36"/>
                </a:lnTo>
                <a:lnTo>
                  <a:pt x="172" y="42"/>
                </a:lnTo>
                <a:lnTo>
                  <a:pt x="172" y="42"/>
                </a:lnTo>
                <a:lnTo>
                  <a:pt x="176" y="50"/>
                </a:lnTo>
                <a:lnTo>
                  <a:pt x="176" y="50"/>
                </a:lnTo>
                <a:lnTo>
                  <a:pt x="181" y="60"/>
                </a:lnTo>
                <a:lnTo>
                  <a:pt x="181" y="60"/>
                </a:lnTo>
                <a:lnTo>
                  <a:pt x="189" y="79"/>
                </a:lnTo>
                <a:lnTo>
                  <a:pt x="189" y="79"/>
                </a:lnTo>
                <a:close/>
                <a:moveTo>
                  <a:pt x="129" y="180"/>
                </a:moveTo>
                <a:lnTo>
                  <a:pt x="129" y="180"/>
                </a:lnTo>
                <a:lnTo>
                  <a:pt x="129" y="181"/>
                </a:lnTo>
                <a:lnTo>
                  <a:pt x="129" y="181"/>
                </a:lnTo>
                <a:lnTo>
                  <a:pt x="132" y="180"/>
                </a:lnTo>
                <a:lnTo>
                  <a:pt x="132" y="180"/>
                </a:lnTo>
                <a:lnTo>
                  <a:pt x="140" y="176"/>
                </a:lnTo>
                <a:lnTo>
                  <a:pt x="150" y="172"/>
                </a:lnTo>
                <a:lnTo>
                  <a:pt x="150" y="172"/>
                </a:lnTo>
                <a:lnTo>
                  <a:pt x="159" y="165"/>
                </a:lnTo>
                <a:lnTo>
                  <a:pt x="159" y="165"/>
                </a:lnTo>
                <a:lnTo>
                  <a:pt x="164" y="161"/>
                </a:lnTo>
                <a:lnTo>
                  <a:pt x="169" y="156"/>
                </a:lnTo>
                <a:lnTo>
                  <a:pt x="169" y="156"/>
                </a:lnTo>
                <a:lnTo>
                  <a:pt x="178" y="142"/>
                </a:lnTo>
                <a:lnTo>
                  <a:pt x="178" y="142"/>
                </a:lnTo>
                <a:lnTo>
                  <a:pt x="181" y="137"/>
                </a:lnTo>
                <a:lnTo>
                  <a:pt x="181" y="137"/>
                </a:lnTo>
                <a:lnTo>
                  <a:pt x="181" y="135"/>
                </a:lnTo>
                <a:lnTo>
                  <a:pt x="181" y="135"/>
                </a:lnTo>
                <a:lnTo>
                  <a:pt x="181" y="135"/>
                </a:lnTo>
                <a:lnTo>
                  <a:pt x="181" y="135"/>
                </a:lnTo>
                <a:lnTo>
                  <a:pt x="170" y="151"/>
                </a:lnTo>
                <a:lnTo>
                  <a:pt x="170" y="151"/>
                </a:lnTo>
                <a:lnTo>
                  <a:pt x="169" y="154"/>
                </a:lnTo>
                <a:lnTo>
                  <a:pt x="169" y="154"/>
                </a:lnTo>
                <a:lnTo>
                  <a:pt x="162" y="161"/>
                </a:lnTo>
                <a:lnTo>
                  <a:pt x="154" y="167"/>
                </a:lnTo>
                <a:lnTo>
                  <a:pt x="154" y="167"/>
                </a:lnTo>
                <a:lnTo>
                  <a:pt x="142" y="175"/>
                </a:lnTo>
                <a:lnTo>
                  <a:pt x="131" y="180"/>
                </a:lnTo>
                <a:lnTo>
                  <a:pt x="131" y="180"/>
                </a:lnTo>
                <a:lnTo>
                  <a:pt x="129" y="180"/>
                </a:lnTo>
                <a:lnTo>
                  <a:pt x="129" y="180"/>
                </a:lnTo>
                <a:close/>
                <a:moveTo>
                  <a:pt x="11" y="77"/>
                </a:moveTo>
                <a:lnTo>
                  <a:pt x="11" y="77"/>
                </a:lnTo>
                <a:lnTo>
                  <a:pt x="14" y="75"/>
                </a:lnTo>
                <a:lnTo>
                  <a:pt x="14" y="75"/>
                </a:lnTo>
                <a:lnTo>
                  <a:pt x="14" y="74"/>
                </a:lnTo>
                <a:lnTo>
                  <a:pt x="14" y="74"/>
                </a:lnTo>
                <a:lnTo>
                  <a:pt x="16" y="72"/>
                </a:lnTo>
                <a:lnTo>
                  <a:pt x="16" y="72"/>
                </a:lnTo>
                <a:lnTo>
                  <a:pt x="20" y="60"/>
                </a:lnTo>
                <a:lnTo>
                  <a:pt x="20" y="60"/>
                </a:lnTo>
                <a:lnTo>
                  <a:pt x="20" y="58"/>
                </a:lnTo>
                <a:lnTo>
                  <a:pt x="20" y="58"/>
                </a:lnTo>
                <a:lnTo>
                  <a:pt x="17" y="60"/>
                </a:lnTo>
                <a:lnTo>
                  <a:pt x="17" y="60"/>
                </a:lnTo>
                <a:lnTo>
                  <a:pt x="17" y="61"/>
                </a:lnTo>
                <a:lnTo>
                  <a:pt x="17" y="61"/>
                </a:lnTo>
                <a:lnTo>
                  <a:pt x="11" y="75"/>
                </a:lnTo>
                <a:lnTo>
                  <a:pt x="11" y="75"/>
                </a:lnTo>
                <a:lnTo>
                  <a:pt x="11" y="77"/>
                </a:lnTo>
                <a:lnTo>
                  <a:pt x="11" y="77"/>
                </a:lnTo>
                <a:close/>
                <a:moveTo>
                  <a:pt x="11" y="104"/>
                </a:moveTo>
                <a:lnTo>
                  <a:pt x="11" y="104"/>
                </a:lnTo>
                <a:lnTo>
                  <a:pt x="12" y="91"/>
                </a:lnTo>
                <a:lnTo>
                  <a:pt x="12" y="91"/>
                </a:lnTo>
                <a:lnTo>
                  <a:pt x="12" y="91"/>
                </a:lnTo>
                <a:lnTo>
                  <a:pt x="12" y="91"/>
                </a:lnTo>
                <a:lnTo>
                  <a:pt x="9" y="94"/>
                </a:lnTo>
                <a:lnTo>
                  <a:pt x="9" y="94"/>
                </a:lnTo>
                <a:lnTo>
                  <a:pt x="9" y="94"/>
                </a:lnTo>
                <a:lnTo>
                  <a:pt x="9" y="94"/>
                </a:lnTo>
                <a:lnTo>
                  <a:pt x="9" y="104"/>
                </a:lnTo>
                <a:lnTo>
                  <a:pt x="9" y="104"/>
                </a:lnTo>
                <a:lnTo>
                  <a:pt x="9" y="104"/>
                </a:lnTo>
                <a:lnTo>
                  <a:pt x="11" y="104"/>
                </a:lnTo>
                <a:lnTo>
                  <a:pt x="11" y="104"/>
                </a:lnTo>
                <a:close/>
                <a:moveTo>
                  <a:pt x="14" y="80"/>
                </a:moveTo>
                <a:lnTo>
                  <a:pt x="14" y="80"/>
                </a:lnTo>
                <a:lnTo>
                  <a:pt x="14" y="79"/>
                </a:lnTo>
                <a:lnTo>
                  <a:pt x="14" y="79"/>
                </a:lnTo>
                <a:lnTo>
                  <a:pt x="12" y="80"/>
                </a:lnTo>
                <a:lnTo>
                  <a:pt x="12" y="80"/>
                </a:lnTo>
                <a:lnTo>
                  <a:pt x="11" y="83"/>
                </a:lnTo>
                <a:lnTo>
                  <a:pt x="9" y="85"/>
                </a:lnTo>
                <a:lnTo>
                  <a:pt x="9" y="85"/>
                </a:lnTo>
                <a:lnTo>
                  <a:pt x="9" y="86"/>
                </a:lnTo>
                <a:lnTo>
                  <a:pt x="9" y="86"/>
                </a:lnTo>
                <a:lnTo>
                  <a:pt x="9" y="90"/>
                </a:lnTo>
                <a:lnTo>
                  <a:pt x="9" y="90"/>
                </a:lnTo>
                <a:lnTo>
                  <a:pt x="12" y="88"/>
                </a:lnTo>
                <a:lnTo>
                  <a:pt x="12" y="88"/>
                </a:lnTo>
                <a:lnTo>
                  <a:pt x="12" y="86"/>
                </a:lnTo>
                <a:lnTo>
                  <a:pt x="12" y="86"/>
                </a:lnTo>
                <a:lnTo>
                  <a:pt x="12" y="82"/>
                </a:lnTo>
                <a:lnTo>
                  <a:pt x="12" y="82"/>
                </a:lnTo>
                <a:lnTo>
                  <a:pt x="14" y="80"/>
                </a:lnTo>
                <a:lnTo>
                  <a:pt x="14" y="80"/>
                </a:lnTo>
                <a:close/>
                <a:moveTo>
                  <a:pt x="23" y="143"/>
                </a:moveTo>
                <a:lnTo>
                  <a:pt x="23" y="143"/>
                </a:lnTo>
                <a:lnTo>
                  <a:pt x="30" y="151"/>
                </a:lnTo>
                <a:lnTo>
                  <a:pt x="34" y="154"/>
                </a:lnTo>
                <a:lnTo>
                  <a:pt x="38" y="157"/>
                </a:lnTo>
                <a:lnTo>
                  <a:pt x="38" y="157"/>
                </a:lnTo>
                <a:lnTo>
                  <a:pt x="23" y="143"/>
                </a:lnTo>
                <a:lnTo>
                  <a:pt x="23" y="143"/>
                </a:lnTo>
                <a:close/>
                <a:moveTo>
                  <a:pt x="86" y="180"/>
                </a:moveTo>
                <a:lnTo>
                  <a:pt x="86" y="180"/>
                </a:lnTo>
                <a:lnTo>
                  <a:pt x="98" y="181"/>
                </a:lnTo>
                <a:lnTo>
                  <a:pt x="109" y="181"/>
                </a:lnTo>
                <a:lnTo>
                  <a:pt x="109" y="181"/>
                </a:lnTo>
                <a:lnTo>
                  <a:pt x="98" y="181"/>
                </a:lnTo>
                <a:lnTo>
                  <a:pt x="98" y="181"/>
                </a:lnTo>
                <a:lnTo>
                  <a:pt x="86" y="180"/>
                </a:lnTo>
                <a:lnTo>
                  <a:pt x="86" y="180"/>
                </a:lnTo>
                <a:close/>
                <a:moveTo>
                  <a:pt x="105" y="12"/>
                </a:moveTo>
                <a:lnTo>
                  <a:pt x="105" y="12"/>
                </a:lnTo>
                <a:lnTo>
                  <a:pt x="99" y="12"/>
                </a:lnTo>
                <a:lnTo>
                  <a:pt x="93" y="12"/>
                </a:lnTo>
                <a:lnTo>
                  <a:pt x="93" y="12"/>
                </a:lnTo>
                <a:lnTo>
                  <a:pt x="105" y="12"/>
                </a:lnTo>
                <a:lnTo>
                  <a:pt x="105" y="12"/>
                </a:lnTo>
                <a:close/>
                <a:moveTo>
                  <a:pt x="14" y="115"/>
                </a:moveTo>
                <a:lnTo>
                  <a:pt x="14" y="115"/>
                </a:lnTo>
                <a:lnTo>
                  <a:pt x="14" y="115"/>
                </a:lnTo>
                <a:lnTo>
                  <a:pt x="14" y="115"/>
                </a:lnTo>
                <a:lnTo>
                  <a:pt x="14" y="112"/>
                </a:lnTo>
                <a:lnTo>
                  <a:pt x="14" y="112"/>
                </a:lnTo>
                <a:lnTo>
                  <a:pt x="14" y="112"/>
                </a:lnTo>
                <a:lnTo>
                  <a:pt x="14" y="112"/>
                </a:lnTo>
                <a:lnTo>
                  <a:pt x="14" y="115"/>
                </a:lnTo>
                <a:lnTo>
                  <a:pt x="14" y="115"/>
                </a:lnTo>
                <a:close/>
                <a:moveTo>
                  <a:pt x="52" y="23"/>
                </a:moveTo>
                <a:lnTo>
                  <a:pt x="52" y="23"/>
                </a:lnTo>
                <a:lnTo>
                  <a:pt x="52" y="25"/>
                </a:lnTo>
                <a:lnTo>
                  <a:pt x="52" y="25"/>
                </a:lnTo>
                <a:lnTo>
                  <a:pt x="53" y="23"/>
                </a:lnTo>
                <a:lnTo>
                  <a:pt x="53" y="23"/>
                </a:lnTo>
                <a:lnTo>
                  <a:pt x="53" y="23"/>
                </a:lnTo>
                <a:lnTo>
                  <a:pt x="53" y="23"/>
                </a:lnTo>
                <a:lnTo>
                  <a:pt x="53" y="23"/>
                </a:lnTo>
                <a:lnTo>
                  <a:pt x="53" y="23"/>
                </a:lnTo>
                <a:lnTo>
                  <a:pt x="52" y="23"/>
                </a:lnTo>
                <a:lnTo>
                  <a:pt x="52"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3"/>
          <p:cNvSpPr>
            <a:spLocks noEditPoints="1"/>
          </p:cNvSpPr>
          <p:nvPr/>
        </p:nvSpPr>
        <p:spPr bwMode="auto">
          <a:xfrm>
            <a:off x="5717243" y="6095639"/>
            <a:ext cx="69160" cy="250707"/>
          </a:xfrm>
          <a:custGeom>
            <a:avLst/>
            <a:gdLst>
              <a:gd name="T0" fmla="*/ 16 w 32"/>
              <a:gd name="T1" fmla="*/ 94 h 116"/>
              <a:gd name="T2" fmla="*/ 22 w 32"/>
              <a:gd name="T3" fmla="*/ 82 h 116"/>
              <a:gd name="T4" fmla="*/ 27 w 32"/>
              <a:gd name="T5" fmla="*/ 71 h 116"/>
              <a:gd name="T6" fmla="*/ 18 w 32"/>
              <a:gd name="T7" fmla="*/ 64 h 116"/>
              <a:gd name="T8" fmla="*/ 11 w 32"/>
              <a:gd name="T9" fmla="*/ 63 h 116"/>
              <a:gd name="T10" fmla="*/ 4 w 32"/>
              <a:gd name="T11" fmla="*/ 53 h 116"/>
              <a:gd name="T12" fmla="*/ 0 w 32"/>
              <a:gd name="T13" fmla="*/ 37 h 116"/>
              <a:gd name="T14" fmla="*/ 4 w 32"/>
              <a:gd name="T15" fmla="*/ 28 h 116"/>
              <a:gd name="T16" fmla="*/ 7 w 32"/>
              <a:gd name="T17" fmla="*/ 20 h 116"/>
              <a:gd name="T18" fmla="*/ 4 w 32"/>
              <a:gd name="T19" fmla="*/ 12 h 116"/>
              <a:gd name="T20" fmla="*/ 4 w 32"/>
              <a:gd name="T21" fmla="*/ 6 h 116"/>
              <a:gd name="T22" fmla="*/ 8 w 32"/>
              <a:gd name="T23" fmla="*/ 1 h 116"/>
              <a:gd name="T24" fmla="*/ 21 w 32"/>
              <a:gd name="T25" fmla="*/ 1 h 116"/>
              <a:gd name="T26" fmla="*/ 24 w 32"/>
              <a:gd name="T27" fmla="*/ 15 h 116"/>
              <a:gd name="T28" fmla="*/ 22 w 32"/>
              <a:gd name="T29" fmla="*/ 22 h 116"/>
              <a:gd name="T30" fmla="*/ 13 w 32"/>
              <a:gd name="T31" fmla="*/ 31 h 116"/>
              <a:gd name="T32" fmla="*/ 8 w 32"/>
              <a:gd name="T33" fmla="*/ 39 h 116"/>
              <a:gd name="T34" fmla="*/ 10 w 32"/>
              <a:gd name="T35" fmla="*/ 47 h 116"/>
              <a:gd name="T36" fmla="*/ 18 w 32"/>
              <a:gd name="T37" fmla="*/ 53 h 116"/>
              <a:gd name="T38" fmla="*/ 24 w 32"/>
              <a:gd name="T39" fmla="*/ 58 h 116"/>
              <a:gd name="T40" fmla="*/ 29 w 32"/>
              <a:gd name="T41" fmla="*/ 66 h 116"/>
              <a:gd name="T42" fmla="*/ 32 w 32"/>
              <a:gd name="T43" fmla="*/ 78 h 116"/>
              <a:gd name="T44" fmla="*/ 26 w 32"/>
              <a:gd name="T45" fmla="*/ 91 h 116"/>
              <a:gd name="T46" fmla="*/ 22 w 32"/>
              <a:gd name="T47" fmla="*/ 96 h 116"/>
              <a:gd name="T48" fmla="*/ 21 w 32"/>
              <a:gd name="T49" fmla="*/ 99 h 116"/>
              <a:gd name="T50" fmla="*/ 21 w 32"/>
              <a:gd name="T51" fmla="*/ 105 h 116"/>
              <a:gd name="T52" fmla="*/ 26 w 32"/>
              <a:gd name="T53" fmla="*/ 110 h 116"/>
              <a:gd name="T54" fmla="*/ 26 w 32"/>
              <a:gd name="T55" fmla="*/ 115 h 116"/>
              <a:gd name="T56" fmla="*/ 21 w 32"/>
              <a:gd name="T57" fmla="*/ 116 h 116"/>
              <a:gd name="T58" fmla="*/ 19 w 32"/>
              <a:gd name="T59" fmla="*/ 110 h 116"/>
              <a:gd name="T60" fmla="*/ 18 w 32"/>
              <a:gd name="T61" fmla="*/ 105 h 116"/>
              <a:gd name="T62" fmla="*/ 16 w 32"/>
              <a:gd name="T63" fmla="*/ 96 h 116"/>
              <a:gd name="T64" fmla="*/ 29 w 32"/>
              <a:gd name="T65" fmla="*/ 77 h 116"/>
              <a:gd name="T66" fmla="*/ 27 w 32"/>
              <a:gd name="T67" fmla="*/ 80 h 116"/>
              <a:gd name="T68" fmla="*/ 21 w 32"/>
              <a:gd name="T69" fmla="*/ 91 h 116"/>
              <a:gd name="T70" fmla="*/ 21 w 32"/>
              <a:gd name="T71" fmla="*/ 91 h 116"/>
              <a:gd name="T72" fmla="*/ 27 w 32"/>
              <a:gd name="T73" fmla="*/ 83 h 116"/>
              <a:gd name="T74" fmla="*/ 29 w 32"/>
              <a:gd name="T75" fmla="*/ 77 h 116"/>
              <a:gd name="T76" fmla="*/ 13 w 32"/>
              <a:gd name="T77" fmla="*/ 59 h 116"/>
              <a:gd name="T78" fmla="*/ 21 w 32"/>
              <a:gd name="T79" fmla="*/ 63 h 116"/>
              <a:gd name="T80" fmla="*/ 15 w 32"/>
              <a:gd name="T81" fmla="*/ 59 h 116"/>
              <a:gd name="T82" fmla="*/ 10 w 32"/>
              <a:gd name="T83" fmla="*/ 56 h 116"/>
              <a:gd name="T84" fmla="*/ 16 w 32"/>
              <a:gd name="T85" fmla="*/ 56 h 116"/>
              <a:gd name="T86" fmla="*/ 22 w 32"/>
              <a:gd name="T87" fmla="*/ 59 h 116"/>
              <a:gd name="T88" fmla="*/ 16 w 32"/>
              <a:gd name="T89" fmla="*/ 3 h 116"/>
              <a:gd name="T90" fmla="*/ 18 w 32"/>
              <a:gd name="T91" fmla="*/ 6 h 116"/>
              <a:gd name="T92" fmla="*/ 21 w 32"/>
              <a:gd name="T93" fmla="*/ 9 h 116"/>
              <a:gd name="T94" fmla="*/ 13 w 32"/>
              <a:gd name="T95" fmla="*/ 17 h 116"/>
              <a:gd name="T96" fmla="*/ 16 w 32"/>
              <a:gd name="T97" fmla="*/ 14 h 116"/>
              <a:gd name="T98" fmla="*/ 8 w 32"/>
              <a:gd name="T99" fmla="*/ 30 h 116"/>
              <a:gd name="T100" fmla="*/ 7 w 32"/>
              <a:gd name="T101" fmla="*/ 30 h 116"/>
              <a:gd name="T102" fmla="*/ 8 w 32"/>
              <a:gd name="T103" fmla="*/ 30 h 116"/>
              <a:gd name="T104" fmla="*/ 4 w 32"/>
              <a:gd name="T105" fmla="*/ 41 h 116"/>
              <a:gd name="T106" fmla="*/ 4 w 32"/>
              <a:gd name="T107" fmla="*/ 44 h 116"/>
              <a:gd name="T108" fmla="*/ 10 w 32"/>
              <a:gd name="T109" fmla="*/ 26 h 116"/>
              <a:gd name="T110" fmla="*/ 11 w 32"/>
              <a:gd name="T111" fmla="*/ 26 h 116"/>
              <a:gd name="T112" fmla="*/ 15 w 32"/>
              <a:gd name="T113" fmla="*/ 3 h 116"/>
              <a:gd name="T114" fmla="*/ 15 w 32"/>
              <a:gd name="T115" fmla="*/ 3 h 116"/>
              <a:gd name="T116" fmla="*/ 22 w 32"/>
              <a:gd name="T117" fmla="*/ 15 h 116"/>
              <a:gd name="T118" fmla="*/ 22 w 32"/>
              <a:gd name="T119"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16">
                <a:moveTo>
                  <a:pt x="16" y="96"/>
                </a:moveTo>
                <a:lnTo>
                  <a:pt x="16" y="96"/>
                </a:lnTo>
                <a:lnTo>
                  <a:pt x="16" y="94"/>
                </a:lnTo>
                <a:lnTo>
                  <a:pt x="16" y="94"/>
                </a:lnTo>
                <a:lnTo>
                  <a:pt x="16" y="91"/>
                </a:lnTo>
                <a:lnTo>
                  <a:pt x="18" y="88"/>
                </a:lnTo>
                <a:lnTo>
                  <a:pt x="18" y="88"/>
                </a:lnTo>
                <a:lnTo>
                  <a:pt x="22" y="82"/>
                </a:lnTo>
                <a:lnTo>
                  <a:pt x="22" y="82"/>
                </a:lnTo>
                <a:lnTo>
                  <a:pt x="26" y="77"/>
                </a:lnTo>
                <a:lnTo>
                  <a:pt x="27" y="71"/>
                </a:lnTo>
                <a:lnTo>
                  <a:pt x="27" y="71"/>
                </a:lnTo>
                <a:lnTo>
                  <a:pt x="26" y="69"/>
                </a:lnTo>
                <a:lnTo>
                  <a:pt x="26" y="69"/>
                </a:lnTo>
                <a:lnTo>
                  <a:pt x="22" y="66"/>
                </a:lnTo>
                <a:lnTo>
                  <a:pt x="18" y="64"/>
                </a:lnTo>
                <a:lnTo>
                  <a:pt x="18" y="64"/>
                </a:lnTo>
                <a:lnTo>
                  <a:pt x="15" y="64"/>
                </a:lnTo>
                <a:lnTo>
                  <a:pt x="15" y="64"/>
                </a:lnTo>
                <a:lnTo>
                  <a:pt x="11" y="63"/>
                </a:lnTo>
                <a:lnTo>
                  <a:pt x="8" y="59"/>
                </a:lnTo>
                <a:lnTo>
                  <a:pt x="8" y="59"/>
                </a:lnTo>
                <a:lnTo>
                  <a:pt x="4" y="53"/>
                </a:lnTo>
                <a:lnTo>
                  <a:pt x="4" y="53"/>
                </a:lnTo>
                <a:lnTo>
                  <a:pt x="0" y="50"/>
                </a:lnTo>
                <a:lnTo>
                  <a:pt x="0" y="47"/>
                </a:lnTo>
                <a:lnTo>
                  <a:pt x="0" y="47"/>
                </a:lnTo>
                <a:lnTo>
                  <a:pt x="0" y="37"/>
                </a:lnTo>
                <a:lnTo>
                  <a:pt x="0" y="37"/>
                </a:lnTo>
                <a:lnTo>
                  <a:pt x="2" y="33"/>
                </a:lnTo>
                <a:lnTo>
                  <a:pt x="2" y="33"/>
                </a:lnTo>
                <a:lnTo>
                  <a:pt x="4" y="28"/>
                </a:lnTo>
                <a:lnTo>
                  <a:pt x="4" y="28"/>
                </a:lnTo>
                <a:lnTo>
                  <a:pt x="4" y="28"/>
                </a:lnTo>
                <a:lnTo>
                  <a:pt x="4" y="28"/>
                </a:lnTo>
                <a:lnTo>
                  <a:pt x="7" y="20"/>
                </a:lnTo>
                <a:lnTo>
                  <a:pt x="7" y="20"/>
                </a:lnTo>
                <a:lnTo>
                  <a:pt x="5" y="15"/>
                </a:lnTo>
                <a:lnTo>
                  <a:pt x="5" y="15"/>
                </a:lnTo>
                <a:lnTo>
                  <a:pt x="4" y="12"/>
                </a:lnTo>
                <a:lnTo>
                  <a:pt x="4" y="12"/>
                </a:lnTo>
                <a:lnTo>
                  <a:pt x="4" y="7"/>
                </a:lnTo>
                <a:lnTo>
                  <a:pt x="4" y="7"/>
                </a:lnTo>
                <a:lnTo>
                  <a:pt x="4" y="6"/>
                </a:lnTo>
                <a:lnTo>
                  <a:pt x="4" y="6"/>
                </a:lnTo>
                <a:lnTo>
                  <a:pt x="5" y="4"/>
                </a:lnTo>
                <a:lnTo>
                  <a:pt x="5" y="4"/>
                </a:lnTo>
                <a:lnTo>
                  <a:pt x="8" y="1"/>
                </a:lnTo>
                <a:lnTo>
                  <a:pt x="13" y="0"/>
                </a:lnTo>
                <a:lnTo>
                  <a:pt x="18" y="0"/>
                </a:lnTo>
                <a:lnTo>
                  <a:pt x="21" y="1"/>
                </a:lnTo>
                <a:lnTo>
                  <a:pt x="21" y="1"/>
                </a:lnTo>
                <a:lnTo>
                  <a:pt x="22" y="4"/>
                </a:lnTo>
                <a:lnTo>
                  <a:pt x="24" y="7"/>
                </a:lnTo>
                <a:lnTo>
                  <a:pt x="24" y="7"/>
                </a:lnTo>
                <a:lnTo>
                  <a:pt x="24" y="15"/>
                </a:lnTo>
                <a:lnTo>
                  <a:pt x="24" y="15"/>
                </a:lnTo>
                <a:lnTo>
                  <a:pt x="24" y="18"/>
                </a:lnTo>
                <a:lnTo>
                  <a:pt x="22" y="22"/>
                </a:lnTo>
                <a:lnTo>
                  <a:pt x="22" y="22"/>
                </a:lnTo>
                <a:lnTo>
                  <a:pt x="19" y="25"/>
                </a:lnTo>
                <a:lnTo>
                  <a:pt x="19" y="25"/>
                </a:lnTo>
                <a:lnTo>
                  <a:pt x="13" y="31"/>
                </a:lnTo>
                <a:lnTo>
                  <a:pt x="13" y="31"/>
                </a:lnTo>
                <a:lnTo>
                  <a:pt x="8" y="39"/>
                </a:lnTo>
                <a:lnTo>
                  <a:pt x="8" y="39"/>
                </a:lnTo>
                <a:lnTo>
                  <a:pt x="8" y="39"/>
                </a:lnTo>
                <a:lnTo>
                  <a:pt x="8" y="39"/>
                </a:lnTo>
                <a:lnTo>
                  <a:pt x="8" y="42"/>
                </a:lnTo>
                <a:lnTo>
                  <a:pt x="8" y="42"/>
                </a:lnTo>
                <a:lnTo>
                  <a:pt x="10" y="47"/>
                </a:lnTo>
                <a:lnTo>
                  <a:pt x="10" y="47"/>
                </a:lnTo>
                <a:lnTo>
                  <a:pt x="15" y="52"/>
                </a:lnTo>
                <a:lnTo>
                  <a:pt x="15" y="52"/>
                </a:lnTo>
                <a:lnTo>
                  <a:pt x="18" y="53"/>
                </a:lnTo>
                <a:lnTo>
                  <a:pt x="18" y="53"/>
                </a:lnTo>
                <a:lnTo>
                  <a:pt x="22" y="56"/>
                </a:lnTo>
                <a:lnTo>
                  <a:pt x="22" y="56"/>
                </a:lnTo>
                <a:lnTo>
                  <a:pt x="24" y="58"/>
                </a:lnTo>
                <a:lnTo>
                  <a:pt x="24" y="58"/>
                </a:lnTo>
                <a:lnTo>
                  <a:pt x="29" y="64"/>
                </a:lnTo>
                <a:lnTo>
                  <a:pt x="29" y="64"/>
                </a:lnTo>
                <a:lnTo>
                  <a:pt x="29" y="66"/>
                </a:lnTo>
                <a:lnTo>
                  <a:pt x="29" y="66"/>
                </a:lnTo>
                <a:lnTo>
                  <a:pt x="32" y="74"/>
                </a:lnTo>
                <a:lnTo>
                  <a:pt x="32" y="74"/>
                </a:lnTo>
                <a:lnTo>
                  <a:pt x="32" y="78"/>
                </a:lnTo>
                <a:lnTo>
                  <a:pt x="32" y="78"/>
                </a:lnTo>
                <a:lnTo>
                  <a:pt x="30" y="82"/>
                </a:lnTo>
                <a:lnTo>
                  <a:pt x="30" y="82"/>
                </a:lnTo>
                <a:lnTo>
                  <a:pt x="26" y="91"/>
                </a:lnTo>
                <a:lnTo>
                  <a:pt x="26" y="91"/>
                </a:lnTo>
                <a:lnTo>
                  <a:pt x="22" y="94"/>
                </a:lnTo>
                <a:lnTo>
                  <a:pt x="22" y="94"/>
                </a:lnTo>
                <a:lnTo>
                  <a:pt x="22" y="96"/>
                </a:lnTo>
                <a:lnTo>
                  <a:pt x="22" y="96"/>
                </a:lnTo>
                <a:lnTo>
                  <a:pt x="22" y="97"/>
                </a:lnTo>
                <a:lnTo>
                  <a:pt x="22" y="97"/>
                </a:lnTo>
                <a:lnTo>
                  <a:pt x="21" y="99"/>
                </a:lnTo>
                <a:lnTo>
                  <a:pt x="21" y="99"/>
                </a:lnTo>
                <a:lnTo>
                  <a:pt x="21" y="105"/>
                </a:lnTo>
                <a:lnTo>
                  <a:pt x="21" y="105"/>
                </a:lnTo>
                <a:lnTo>
                  <a:pt x="21" y="105"/>
                </a:lnTo>
                <a:lnTo>
                  <a:pt x="21" y="105"/>
                </a:lnTo>
                <a:lnTo>
                  <a:pt x="22" y="108"/>
                </a:lnTo>
                <a:lnTo>
                  <a:pt x="22" y="108"/>
                </a:lnTo>
                <a:lnTo>
                  <a:pt x="26" y="110"/>
                </a:lnTo>
                <a:lnTo>
                  <a:pt x="26" y="110"/>
                </a:lnTo>
                <a:lnTo>
                  <a:pt x="26" y="110"/>
                </a:lnTo>
                <a:lnTo>
                  <a:pt x="26" y="110"/>
                </a:lnTo>
                <a:lnTo>
                  <a:pt x="26" y="113"/>
                </a:lnTo>
                <a:lnTo>
                  <a:pt x="26" y="115"/>
                </a:lnTo>
                <a:lnTo>
                  <a:pt x="26" y="115"/>
                </a:lnTo>
                <a:lnTo>
                  <a:pt x="24" y="116"/>
                </a:lnTo>
                <a:lnTo>
                  <a:pt x="21" y="116"/>
                </a:lnTo>
                <a:lnTo>
                  <a:pt x="21" y="116"/>
                </a:lnTo>
                <a:lnTo>
                  <a:pt x="21" y="115"/>
                </a:lnTo>
                <a:lnTo>
                  <a:pt x="21" y="115"/>
                </a:lnTo>
                <a:lnTo>
                  <a:pt x="19" y="110"/>
                </a:lnTo>
                <a:lnTo>
                  <a:pt x="19" y="110"/>
                </a:lnTo>
                <a:lnTo>
                  <a:pt x="18" y="107"/>
                </a:lnTo>
                <a:lnTo>
                  <a:pt x="18" y="107"/>
                </a:lnTo>
                <a:lnTo>
                  <a:pt x="18" y="105"/>
                </a:lnTo>
                <a:lnTo>
                  <a:pt x="18" y="105"/>
                </a:lnTo>
                <a:lnTo>
                  <a:pt x="16" y="102"/>
                </a:lnTo>
                <a:lnTo>
                  <a:pt x="16" y="99"/>
                </a:lnTo>
                <a:lnTo>
                  <a:pt x="16" y="99"/>
                </a:lnTo>
                <a:lnTo>
                  <a:pt x="16" y="96"/>
                </a:lnTo>
                <a:lnTo>
                  <a:pt x="16" y="96"/>
                </a:lnTo>
                <a:lnTo>
                  <a:pt x="16" y="96"/>
                </a:lnTo>
                <a:lnTo>
                  <a:pt x="16" y="96"/>
                </a:lnTo>
                <a:close/>
                <a:moveTo>
                  <a:pt x="29" y="77"/>
                </a:moveTo>
                <a:lnTo>
                  <a:pt x="29" y="77"/>
                </a:lnTo>
                <a:lnTo>
                  <a:pt x="29" y="77"/>
                </a:lnTo>
                <a:lnTo>
                  <a:pt x="29" y="77"/>
                </a:lnTo>
                <a:lnTo>
                  <a:pt x="27" y="80"/>
                </a:lnTo>
                <a:lnTo>
                  <a:pt x="27" y="80"/>
                </a:lnTo>
                <a:lnTo>
                  <a:pt x="22" y="86"/>
                </a:lnTo>
                <a:lnTo>
                  <a:pt x="22" y="86"/>
                </a:lnTo>
                <a:lnTo>
                  <a:pt x="21" y="91"/>
                </a:lnTo>
                <a:lnTo>
                  <a:pt x="21" y="91"/>
                </a:lnTo>
                <a:lnTo>
                  <a:pt x="21" y="91"/>
                </a:lnTo>
                <a:lnTo>
                  <a:pt x="21" y="91"/>
                </a:lnTo>
                <a:lnTo>
                  <a:pt x="21" y="91"/>
                </a:lnTo>
                <a:lnTo>
                  <a:pt x="21" y="91"/>
                </a:lnTo>
                <a:lnTo>
                  <a:pt x="22" y="89"/>
                </a:lnTo>
                <a:lnTo>
                  <a:pt x="22" y="89"/>
                </a:lnTo>
                <a:lnTo>
                  <a:pt x="27" y="83"/>
                </a:lnTo>
                <a:lnTo>
                  <a:pt x="27" y="83"/>
                </a:lnTo>
                <a:lnTo>
                  <a:pt x="29" y="80"/>
                </a:lnTo>
                <a:lnTo>
                  <a:pt x="29" y="77"/>
                </a:lnTo>
                <a:lnTo>
                  <a:pt x="29" y="77"/>
                </a:lnTo>
                <a:close/>
                <a:moveTo>
                  <a:pt x="10" y="56"/>
                </a:moveTo>
                <a:lnTo>
                  <a:pt x="10" y="56"/>
                </a:lnTo>
                <a:lnTo>
                  <a:pt x="13" y="59"/>
                </a:lnTo>
                <a:lnTo>
                  <a:pt x="13" y="59"/>
                </a:lnTo>
                <a:lnTo>
                  <a:pt x="21" y="63"/>
                </a:lnTo>
                <a:lnTo>
                  <a:pt x="21" y="63"/>
                </a:lnTo>
                <a:lnTo>
                  <a:pt x="21" y="63"/>
                </a:lnTo>
                <a:lnTo>
                  <a:pt x="21" y="63"/>
                </a:lnTo>
                <a:lnTo>
                  <a:pt x="15" y="59"/>
                </a:lnTo>
                <a:lnTo>
                  <a:pt x="15" y="59"/>
                </a:lnTo>
                <a:lnTo>
                  <a:pt x="15" y="59"/>
                </a:lnTo>
                <a:lnTo>
                  <a:pt x="15" y="59"/>
                </a:lnTo>
                <a:lnTo>
                  <a:pt x="13" y="58"/>
                </a:lnTo>
                <a:lnTo>
                  <a:pt x="13" y="58"/>
                </a:lnTo>
                <a:lnTo>
                  <a:pt x="10" y="56"/>
                </a:lnTo>
                <a:lnTo>
                  <a:pt x="10" y="56"/>
                </a:lnTo>
                <a:close/>
                <a:moveTo>
                  <a:pt x="13" y="55"/>
                </a:moveTo>
                <a:lnTo>
                  <a:pt x="13" y="55"/>
                </a:lnTo>
                <a:lnTo>
                  <a:pt x="16" y="56"/>
                </a:lnTo>
                <a:lnTo>
                  <a:pt x="16" y="56"/>
                </a:lnTo>
                <a:lnTo>
                  <a:pt x="18" y="58"/>
                </a:lnTo>
                <a:lnTo>
                  <a:pt x="18" y="58"/>
                </a:lnTo>
                <a:lnTo>
                  <a:pt x="22" y="59"/>
                </a:lnTo>
                <a:lnTo>
                  <a:pt x="22" y="59"/>
                </a:lnTo>
                <a:lnTo>
                  <a:pt x="19" y="56"/>
                </a:lnTo>
                <a:lnTo>
                  <a:pt x="13" y="55"/>
                </a:lnTo>
                <a:lnTo>
                  <a:pt x="13" y="55"/>
                </a:lnTo>
                <a:close/>
                <a:moveTo>
                  <a:pt x="16" y="3"/>
                </a:moveTo>
                <a:lnTo>
                  <a:pt x="16" y="3"/>
                </a:lnTo>
                <a:lnTo>
                  <a:pt x="18" y="4"/>
                </a:lnTo>
                <a:lnTo>
                  <a:pt x="18" y="4"/>
                </a:lnTo>
                <a:lnTo>
                  <a:pt x="18" y="6"/>
                </a:lnTo>
                <a:lnTo>
                  <a:pt x="18" y="6"/>
                </a:lnTo>
                <a:lnTo>
                  <a:pt x="19" y="7"/>
                </a:lnTo>
                <a:lnTo>
                  <a:pt x="21" y="9"/>
                </a:lnTo>
                <a:lnTo>
                  <a:pt x="21" y="9"/>
                </a:lnTo>
                <a:lnTo>
                  <a:pt x="19" y="4"/>
                </a:lnTo>
                <a:lnTo>
                  <a:pt x="16" y="3"/>
                </a:lnTo>
                <a:lnTo>
                  <a:pt x="16" y="3"/>
                </a:lnTo>
                <a:close/>
                <a:moveTo>
                  <a:pt x="13" y="17"/>
                </a:moveTo>
                <a:lnTo>
                  <a:pt x="13" y="17"/>
                </a:lnTo>
                <a:lnTo>
                  <a:pt x="16" y="15"/>
                </a:lnTo>
                <a:lnTo>
                  <a:pt x="16" y="14"/>
                </a:lnTo>
                <a:lnTo>
                  <a:pt x="16" y="14"/>
                </a:lnTo>
                <a:lnTo>
                  <a:pt x="15" y="15"/>
                </a:lnTo>
                <a:lnTo>
                  <a:pt x="13" y="17"/>
                </a:lnTo>
                <a:lnTo>
                  <a:pt x="13" y="17"/>
                </a:lnTo>
                <a:close/>
                <a:moveTo>
                  <a:pt x="8" y="30"/>
                </a:moveTo>
                <a:lnTo>
                  <a:pt x="8" y="30"/>
                </a:lnTo>
                <a:lnTo>
                  <a:pt x="7" y="28"/>
                </a:lnTo>
                <a:lnTo>
                  <a:pt x="7" y="28"/>
                </a:lnTo>
                <a:lnTo>
                  <a:pt x="7" y="30"/>
                </a:lnTo>
                <a:lnTo>
                  <a:pt x="7" y="33"/>
                </a:lnTo>
                <a:lnTo>
                  <a:pt x="7" y="33"/>
                </a:lnTo>
                <a:lnTo>
                  <a:pt x="8" y="30"/>
                </a:lnTo>
                <a:lnTo>
                  <a:pt x="8" y="30"/>
                </a:lnTo>
                <a:close/>
                <a:moveTo>
                  <a:pt x="5" y="41"/>
                </a:moveTo>
                <a:lnTo>
                  <a:pt x="5" y="41"/>
                </a:lnTo>
                <a:lnTo>
                  <a:pt x="4" y="41"/>
                </a:lnTo>
                <a:lnTo>
                  <a:pt x="4" y="41"/>
                </a:lnTo>
                <a:lnTo>
                  <a:pt x="4" y="44"/>
                </a:lnTo>
                <a:lnTo>
                  <a:pt x="4" y="44"/>
                </a:lnTo>
                <a:lnTo>
                  <a:pt x="4" y="44"/>
                </a:lnTo>
                <a:lnTo>
                  <a:pt x="4" y="44"/>
                </a:lnTo>
                <a:lnTo>
                  <a:pt x="5" y="41"/>
                </a:lnTo>
                <a:lnTo>
                  <a:pt x="5" y="41"/>
                </a:lnTo>
                <a:close/>
                <a:moveTo>
                  <a:pt x="10" y="26"/>
                </a:moveTo>
                <a:lnTo>
                  <a:pt x="10" y="26"/>
                </a:lnTo>
                <a:lnTo>
                  <a:pt x="10" y="28"/>
                </a:lnTo>
                <a:lnTo>
                  <a:pt x="10" y="28"/>
                </a:lnTo>
                <a:lnTo>
                  <a:pt x="11" y="26"/>
                </a:lnTo>
                <a:lnTo>
                  <a:pt x="11" y="26"/>
                </a:lnTo>
                <a:lnTo>
                  <a:pt x="10" y="26"/>
                </a:lnTo>
                <a:lnTo>
                  <a:pt x="10" y="26"/>
                </a:lnTo>
                <a:close/>
                <a:moveTo>
                  <a:pt x="15" y="3"/>
                </a:moveTo>
                <a:lnTo>
                  <a:pt x="15" y="3"/>
                </a:lnTo>
                <a:lnTo>
                  <a:pt x="11" y="4"/>
                </a:lnTo>
                <a:lnTo>
                  <a:pt x="11" y="4"/>
                </a:lnTo>
                <a:lnTo>
                  <a:pt x="13" y="4"/>
                </a:lnTo>
                <a:lnTo>
                  <a:pt x="15" y="3"/>
                </a:lnTo>
                <a:lnTo>
                  <a:pt x="15" y="3"/>
                </a:lnTo>
                <a:close/>
                <a:moveTo>
                  <a:pt x="21" y="15"/>
                </a:moveTo>
                <a:lnTo>
                  <a:pt x="21" y="15"/>
                </a:lnTo>
                <a:lnTo>
                  <a:pt x="22" y="15"/>
                </a:lnTo>
                <a:lnTo>
                  <a:pt x="22" y="15"/>
                </a:lnTo>
                <a:lnTo>
                  <a:pt x="22" y="14"/>
                </a:lnTo>
                <a:lnTo>
                  <a:pt x="22" y="14"/>
                </a:lnTo>
                <a:lnTo>
                  <a:pt x="22" y="14"/>
                </a:lnTo>
                <a:lnTo>
                  <a:pt x="22" y="14"/>
                </a:lnTo>
                <a:lnTo>
                  <a:pt x="21" y="15"/>
                </a:lnTo>
                <a:lnTo>
                  <a:pt x="21" y="1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4"/>
          <p:cNvSpPr>
            <a:spLocks noEditPoints="1"/>
          </p:cNvSpPr>
          <p:nvPr/>
        </p:nvSpPr>
        <p:spPr bwMode="auto">
          <a:xfrm>
            <a:off x="5514085" y="6115089"/>
            <a:ext cx="108063" cy="222611"/>
          </a:xfrm>
          <a:custGeom>
            <a:avLst/>
            <a:gdLst>
              <a:gd name="T0" fmla="*/ 0 w 50"/>
              <a:gd name="T1" fmla="*/ 98 h 103"/>
              <a:gd name="T2" fmla="*/ 1 w 50"/>
              <a:gd name="T3" fmla="*/ 93 h 103"/>
              <a:gd name="T4" fmla="*/ 11 w 50"/>
              <a:gd name="T5" fmla="*/ 80 h 103"/>
              <a:gd name="T6" fmla="*/ 15 w 50"/>
              <a:gd name="T7" fmla="*/ 77 h 103"/>
              <a:gd name="T8" fmla="*/ 20 w 50"/>
              <a:gd name="T9" fmla="*/ 68 h 103"/>
              <a:gd name="T10" fmla="*/ 19 w 50"/>
              <a:gd name="T11" fmla="*/ 57 h 103"/>
              <a:gd name="T12" fmla="*/ 17 w 50"/>
              <a:gd name="T13" fmla="*/ 46 h 103"/>
              <a:gd name="T14" fmla="*/ 19 w 50"/>
              <a:gd name="T15" fmla="*/ 44 h 103"/>
              <a:gd name="T16" fmla="*/ 28 w 50"/>
              <a:gd name="T17" fmla="*/ 32 h 103"/>
              <a:gd name="T18" fmla="*/ 27 w 50"/>
              <a:gd name="T19" fmla="*/ 14 h 103"/>
              <a:gd name="T20" fmla="*/ 30 w 50"/>
              <a:gd name="T21" fmla="*/ 5 h 103"/>
              <a:gd name="T22" fmla="*/ 42 w 50"/>
              <a:gd name="T23" fmla="*/ 0 h 103"/>
              <a:gd name="T24" fmla="*/ 49 w 50"/>
              <a:gd name="T25" fmla="*/ 3 h 103"/>
              <a:gd name="T26" fmla="*/ 50 w 50"/>
              <a:gd name="T27" fmla="*/ 11 h 103"/>
              <a:gd name="T28" fmla="*/ 44 w 50"/>
              <a:gd name="T29" fmla="*/ 24 h 103"/>
              <a:gd name="T30" fmla="*/ 38 w 50"/>
              <a:gd name="T31" fmla="*/ 32 h 103"/>
              <a:gd name="T32" fmla="*/ 30 w 50"/>
              <a:gd name="T33" fmla="*/ 38 h 103"/>
              <a:gd name="T34" fmla="*/ 27 w 50"/>
              <a:gd name="T35" fmla="*/ 43 h 103"/>
              <a:gd name="T36" fmla="*/ 25 w 50"/>
              <a:gd name="T37" fmla="*/ 44 h 103"/>
              <a:gd name="T38" fmla="*/ 23 w 50"/>
              <a:gd name="T39" fmla="*/ 54 h 103"/>
              <a:gd name="T40" fmla="*/ 27 w 50"/>
              <a:gd name="T41" fmla="*/ 66 h 103"/>
              <a:gd name="T42" fmla="*/ 27 w 50"/>
              <a:gd name="T43" fmla="*/ 76 h 103"/>
              <a:gd name="T44" fmla="*/ 19 w 50"/>
              <a:gd name="T45" fmla="*/ 84 h 103"/>
              <a:gd name="T46" fmla="*/ 8 w 50"/>
              <a:gd name="T47" fmla="*/ 93 h 103"/>
              <a:gd name="T48" fmla="*/ 4 w 50"/>
              <a:gd name="T49" fmla="*/ 101 h 103"/>
              <a:gd name="T50" fmla="*/ 1 w 50"/>
              <a:gd name="T51" fmla="*/ 101 h 103"/>
              <a:gd name="T52" fmla="*/ 3 w 50"/>
              <a:gd name="T53" fmla="*/ 93 h 103"/>
              <a:gd name="T54" fmla="*/ 6 w 50"/>
              <a:gd name="T55" fmla="*/ 88 h 103"/>
              <a:gd name="T56" fmla="*/ 15 w 50"/>
              <a:gd name="T57" fmla="*/ 82 h 103"/>
              <a:gd name="T58" fmla="*/ 12 w 50"/>
              <a:gd name="T59" fmla="*/ 84 h 103"/>
              <a:gd name="T60" fmla="*/ 4 w 50"/>
              <a:gd name="T61" fmla="*/ 90 h 103"/>
              <a:gd name="T62" fmla="*/ 22 w 50"/>
              <a:gd name="T63" fmla="*/ 77 h 103"/>
              <a:gd name="T64" fmla="*/ 25 w 50"/>
              <a:gd name="T65" fmla="*/ 68 h 103"/>
              <a:gd name="T66" fmla="*/ 22 w 50"/>
              <a:gd name="T67" fmla="*/ 77 h 103"/>
              <a:gd name="T68" fmla="*/ 45 w 50"/>
              <a:gd name="T69" fmla="*/ 14 h 103"/>
              <a:gd name="T70" fmla="*/ 47 w 50"/>
              <a:gd name="T71" fmla="*/ 6 h 103"/>
              <a:gd name="T72" fmla="*/ 41 w 50"/>
              <a:gd name="T73" fmla="*/ 3 h 103"/>
              <a:gd name="T74" fmla="*/ 34 w 50"/>
              <a:gd name="T75" fmla="*/ 5 h 103"/>
              <a:gd name="T76" fmla="*/ 33 w 50"/>
              <a:gd name="T77" fmla="*/ 11 h 103"/>
              <a:gd name="T78" fmla="*/ 34 w 50"/>
              <a:gd name="T79" fmla="*/ 6 h 103"/>
              <a:gd name="T80" fmla="*/ 38 w 50"/>
              <a:gd name="T81" fmla="*/ 5 h 103"/>
              <a:gd name="T82" fmla="*/ 41 w 50"/>
              <a:gd name="T83" fmla="*/ 3 h 103"/>
              <a:gd name="T84" fmla="*/ 30 w 50"/>
              <a:gd name="T85" fmla="*/ 17 h 103"/>
              <a:gd name="T86" fmla="*/ 38 w 50"/>
              <a:gd name="T87" fmla="*/ 21 h 103"/>
              <a:gd name="T88" fmla="*/ 38 w 50"/>
              <a:gd name="T89" fmla="*/ 21 h 103"/>
              <a:gd name="T90" fmla="*/ 34 w 50"/>
              <a:gd name="T91" fmla="*/ 28 h 103"/>
              <a:gd name="T92" fmla="*/ 33 w 50"/>
              <a:gd name="T93" fmla="*/ 25 h 103"/>
              <a:gd name="T94" fmla="*/ 34 w 50"/>
              <a:gd name="T95" fmla="*/ 28 h 103"/>
              <a:gd name="T96" fmla="*/ 42 w 50"/>
              <a:gd name="T97" fmla="*/ 9 h 103"/>
              <a:gd name="T98" fmla="*/ 41 w 50"/>
              <a:gd name="T99" fmla="*/ 6 h 103"/>
              <a:gd name="T100" fmla="*/ 33 w 50"/>
              <a:gd name="T101"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 h="103">
                <a:moveTo>
                  <a:pt x="1" y="99"/>
                </a:moveTo>
                <a:lnTo>
                  <a:pt x="1" y="99"/>
                </a:lnTo>
                <a:lnTo>
                  <a:pt x="0" y="98"/>
                </a:lnTo>
                <a:lnTo>
                  <a:pt x="0" y="98"/>
                </a:lnTo>
                <a:lnTo>
                  <a:pt x="0" y="96"/>
                </a:lnTo>
                <a:lnTo>
                  <a:pt x="0" y="96"/>
                </a:lnTo>
                <a:lnTo>
                  <a:pt x="1" y="93"/>
                </a:lnTo>
                <a:lnTo>
                  <a:pt x="1" y="93"/>
                </a:lnTo>
                <a:lnTo>
                  <a:pt x="3" y="88"/>
                </a:lnTo>
                <a:lnTo>
                  <a:pt x="6" y="84"/>
                </a:lnTo>
                <a:lnTo>
                  <a:pt x="6" y="84"/>
                </a:lnTo>
                <a:lnTo>
                  <a:pt x="11" y="80"/>
                </a:lnTo>
                <a:lnTo>
                  <a:pt x="11" y="80"/>
                </a:lnTo>
                <a:lnTo>
                  <a:pt x="12" y="80"/>
                </a:lnTo>
                <a:lnTo>
                  <a:pt x="12" y="80"/>
                </a:lnTo>
                <a:lnTo>
                  <a:pt x="15" y="77"/>
                </a:lnTo>
                <a:lnTo>
                  <a:pt x="15" y="77"/>
                </a:lnTo>
                <a:lnTo>
                  <a:pt x="19" y="71"/>
                </a:lnTo>
                <a:lnTo>
                  <a:pt x="19" y="71"/>
                </a:lnTo>
                <a:lnTo>
                  <a:pt x="20" y="68"/>
                </a:lnTo>
                <a:lnTo>
                  <a:pt x="20" y="68"/>
                </a:lnTo>
                <a:lnTo>
                  <a:pt x="20" y="62"/>
                </a:lnTo>
                <a:lnTo>
                  <a:pt x="20" y="62"/>
                </a:lnTo>
                <a:lnTo>
                  <a:pt x="19" y="57"/>
                </a:lnTo>
                <a:lnTo>
                  <a:pt x="19" y="57"/>
                </a:lnTo>
                <a:lnTo>
                  <a:pt x="17" y="49"/>
                </a:lnTo>
                <a:lnTo>
                  <a:pt x="17" y="49"/>
                </a:lnTo>
                <a:lnTo>
                  <a:pt x="17" y="46"/>
                </a:lnTo>
                <a:lnTo>
                  <a:pt x="19" y="44"/>
                </a:lnTo>
                <a:lnTo>
                  <a:pt x="19" y="44"/>
                </a:lnTo>
                <a:lnTo>
                  <a:pt x="19" y="44"/>
                </a:lnTo>
                <a:lnTo>
                  <a:pt x="19" y="44"/>
                </a:lnTo>
                <a:lnTo>
                  <a:pt x="22" y="39"/>
                </a:lnTo>
                <a:lnTo>
                  <a:pt x="22" y="39"/>
                </a:lnTo>
                <a:lnTo>
                  <a:pt x="28" y="32"/>
                </a:lnTo>
                <a:lnTo>
                  <a:pt x="28" y="32"/>
                </a:lnTo>
                <a:lnTo>
                  <a:pt x="28" y="28"/>
                </a:lnTo>
                <a:lnTo>
                  <a:pt x="28" y="24"/>
                </a:lnTo>
                <a:lnTo>
                  <a:pt x="28" y="24"/>
                </a:lnTo>
                <a:lnTo>
                  <a:pt x="27" y="14"/>
                </a:lnTo>
                <a:lnTo>
                  <a:pt x="27" y="14"/>
                </a:lnTo>
                <a:lnTo>
                  <a:pt x="27" y="9"/>
                </a:lnTo>
                <a:lnTo>
                  <a:pt x="27" y="9"/>
                </a:lnTo>
                <a:lnTo>
                  <a:pt x="30" y="5"/>
                </a:lnTo>
                <a:lnTo>
                  <a:pt x="30" y="5"/>
                </a:lnTo>
                <a:lnTo>
                  <a:pt x="36" y="0"/>
                </a:lnTo>
                <a:lnTo>
                  <a:pt x="42" y="0"/>
                </a:lnTo>
                <a:lnTo>
                  <a:pt x="42" y="0"/>
                </a:lnTo>
                <a:lnTo>
                  <a:pt x="45" y="0"/>
                </a:lnTo>
                <a:lnTo>
                  <a:pt x="47" y="2"/>
                </a:lnTo>
                <a:lnTo>
                  <a:pt x="47" y="2"/>
                </a:lnTo>
                <a:lnTo>
                  <a:pt x="49" y="3"/>
                </a:lnTo>
                <a:lnTo>
                  <a:pt x="49" y="3"/>
                </a:lnTo>
                <a:lnTo>
                  <a:pt x="50" y="6"/>
                </a:lnTo>
                <a:lnTo>
                  <a:pt x="50" y="6"/>
                </a:lnTo>
                <a:lnTo>
                  <a:pt x="50" y="11"/>
                </a:lnTo>
                <a:lnTo>
                  <a:pt x="50" y="11"/>
                </a:lnTo>
                <a:lnTo>
                  <a:pt x="49" y="17"/>
                </a:lnTo>
                <a:lnTo>
                  <a:pt x="49" y="17"/>
                </a:lnTo>
                <a:lnTo>
                  <a:pt x="44" y="24"/>
                </a:lnTo>
                <a:lnTo>
                  <a:pt x="44" y="24"/>
                </a:lnTo>
                <a:lnTo>
                  <a:pt x="39" y="30"/>
                </a:lnTo>
                <a:lnTo>
                  <a:pt x="39" y="30"/>
                </a:lnTo>
                <a:lnTo>
                  <a:pt x="38" y="32"/>
                </a:lnTo>
                <a:lnTo>
                  <a:pt x="38" y="32"/>
                </a:lnTo>
                <a:lnTo>
                  <a:pt x="34" y="35"/>
                </a:lnTo>
                <a:lnTo>
                  <a:pt x="34" y="35"/>
                </a:lnTo>
                <a:lnTo>
                  <a:pt x="30" y="38"/>
                </a:lnTo>
                <a:lnTo>
                  <a:pt x="30" y="38"/>
                </a:lnTo>
                <a:lnTo>
                  <a:pt x="28" y="41"/>
                </a:lnTo>
                <a:lnTo>
                  <a:pt x="28" y="41"/>
                </a:lnTo>
                <a:lnTo>
                  <a:pt x="27" y="43"/>
                </a:lnTo>
                <a:lnTo>
                  <a:pt x="25" y="44"/>
                </a:lnTo>
                <a:lnTo>
                  <a:pt x="25" y="44"/>
                </a:lnTo>
                <a:lnTo>
                  <a:pt x="25" y="44"/>
                </a:lnTo>
                <a:lnTo>
                  <a:pt x="25" y="44"/>
                </a:lnTo>
                <a:lnTo>
                  <a:pt x="23" y="47"/>
                </a:lnTo>
                <a:lnTo>
                  <a:pt x="23" y="50"/>
                </a:lnTo>
                <a:lnTo>
                  <a:pt x="23" y="50"/>
                </a:lnTo>
                <a:lnTo>
                  <a:pt x="23" y="54"/>
                </a:lnTo>
                <a:lnTo>
                  <a:pt x="23" y="54"/>
                </a:lnTo>
                <a:lnTo>
                  <a:pt x="23" y="57"/>
                </a:lnTo>
                <a:lnTo>
                  <a:pt x="23" y="57"/>
                </a:lnTo>
                <a:lnTo>
                  <a:pt x="27" y="66"/>
                </a:lnTo>
                <a:lnTo>
                  <a:pt x="27" y="66"/>
                </a:lnTo>
                <a:lnTo>
                  <a:pt x="28" y="71"/>
                </a:lnTo>
                <a:lnTo>
                  <a:pt x="28" y="71"/>
                </a:lnTo>
                <a:lnTo>
                  <a:pt x="27" y="76"/>
                </a:lnTo>
                <a:lnTo>
                  <a:pt x="27" y="76"/>
                </a:lnTo>
                <a:lnTo>
                  <a:pt x="23" y="80"/>
                </a:lnTo>
                <a:lnTo>
                  <a:pt x="19" y="84"/>
                </a:lnTo>
                <a:lnTo>
                  <a:pt x="19" y="84"/>
                </a:lnTo>
                <a:lnTo>
                  <a:pt x="11" y="90"/>
                </a:lnTo>
                <a:lnTo>
                  <a:pt x="11" y="90"/>
                </a:lnTo>
                <a:lnTo>
                  <a:pt x="8" y="93"/>
                </a:lnTo>
                <a:lnTo>
                  <a:pt x="8" y="93"/>
                </a:lnTo>
                <a:lnTo>
                  <a:pt x="6" y="96"/>
                </a:lnTo>
                <a:lnTo>
                  <a:pt x="4" y="99"/>
                </a:lnTo>
                <a:lnTo>
                  <a:pt x="4" y="99"/>
                </a:lnTo>
                <a:lnTo>
                  <a:pt x="4" y="101"/>
                </a:lnTo>
                <a:lnTo>
                  <a:pt x="4" y="101"/>
                </a:lnTo>
                <a:lnTo>
                  <a:pt x="3" y="103"/>
                </a:lnTo>
                <a:lnTo>
                  <a:pt x="3" y="103"/>
                </a:lnTo>
                <a:lnTo>
                  <a:pt x="1" y="101"/>
                </a:lnTo>
                <a:lnTo>
                  <a:pt x="1" y="101"/>
                </a:lnTo>
                <a:lnTo>
                  <a:pt x="1" y="99"/>
                </a:lnTo>
                <a:lnTo>
                  <a:pt x="1" y="99"/>
                </a:lnTo>
                <a:close/>
                <a:moveTo>
                  <a:pt x="3" y="93"/>
                </a:moveTo>
                <a:lnTo>
                  <a:pt x="3" y="93"/>
                </a:lnTo>
                <a:lnTo>
                  <a:pt x="4" y="93"/>
                </a:lnTo>
                <a:lnTo>
                  <a:pt x="4" y="93"/>
                </a:lnTo>
                <a:lnTo>
                  <a:pt x="6" y="88"/>
                </a:lnTo>
                <a:lnTo>
                  <a:pt x="11" y="87"/>
                </a:lnTo>
                <a:lnTo>
                  <a:pt x="11" y="87"/>
                </a:lnTo>
                <a:lnTo>
                  <a:pt x="15" y="82"/>
                </a:lnTo>
                <a:lnTo>
                  <a:pt x="15" y="82"/>
                </a:lnTo>
                <a:lnTo>
                  <a:pt x="17" y="80"/>
                </a:lnTo>
                <a:lnTo>
                  <a:pt x="17" y="80"/>
                </a:lnTo>
                <a:lnTo>
                  <a:pt x="12" y="84"/>
                </a:lnTo>
                <a:lnTo>
                  <a:pt x="12" y="84"/>
                </a:lnTo>
                <a:lnTo>
                  <a:pt x="9" y="85"/>
                </a:lnTo>
                <a:lnTo>
                  <a:pt x="9" y="85"/>
                </a:lnTo>
                <a:lnTo>
                  <a:pt x="4" y="90"/>
                </a:lnTo>
                <a:lnTo>
                  <a:pt x="4" y="90"/>
                </a:lnTo>
                <a:lnTo>
                  <a:pt x="3" y="93"/>
                </a:lnTo>
                <a:lnTo>
                  <a:pt x="3" y="93"/>
                </a:lnTo>
                <a:close/>
                <a:moveTo>
                  <a:pt x="22" y="77"/>
                </a:moveTo>
                <a:lnTo>
                  <a:pt x="22" y="77"/>
                </a:lnTo>
                <a:lnTo>
                  <a:pt x="25" y="73"/>
                </a:lnTo>
                <a:lnTo>
                  <a:pt x="25" y="73"/>
                </a:lnTo>
                <a:lnTo>
                  <a:pt x="25" y="68"/>
                </a:lnTo>
                <a:lnTo>
                  <a:pt x="25" y="68"/>
                </a:lnTo>
                <a:lnTo>
                  <a:pt x="23" y="63"/>
                </a:lnTo>
                <a:lnTo>
                  <a:pt x="23" y="63"/>
                </a:lnTo>
                <a:lnTo>
                  <a:pt x="23" y="69"/>
                </a:lnTo>
                <a:lnTo>
                  <a:pt x="22" y="77"/>
                </a:lnTo>
                <a:lnTo>
                  <a:pt x="22" y="77"/>
                </a:lnTo>
                <a:close/>
                <a:moveTo>
                  <a:pt x="44" y="5"/>
                </a:moveTo>
                <a:lnTo>
                  <a:pt x="44" y="5"/>
                </a:lnTo>
                <a:lnTo>
                  <a:pt x="45" y="14"/>
                </a:lnTo>
                <a:lnTo>
                  <a:pt x="45" y="14"/>
                </a:lnTo>
                <a:lnTo>
                  <a:pt x="47" y="9"/>
                </a:lnTo>
                <a:lnTo>
                  <a:pt x="47" y="6"/>
                </a:lnTo>
                <a:lnTo>
                  <a:pt x="47" y="6"/>
                </a:lnTo>
                <a:lnTo>
                  <a:pt x="45" y="5"/>
                </a:lnTo>
                <a:lnTo>
                  <a:pt x="44" y="5"/>
                </a:lnTo>
                <a:lnTo>
                  <a:pt x="44" y="5"/>
                </a:lnTo>
                <a:close/>
                <a:moveTo>
                  <a:pt x="41" y="3"/>
                </a:moveTo>
                <a:lnTo>
                  <a:pt x="41" y="3"/>
                </a:lnTo>
                <a:lnTo>
                  <a:pt x="38" y="3"/>
                </a:lnTo>
                <a:lnTo>
                  <a:pt x="34" y="5"/>
                </a:lnTo>
                <a:lnTo>
                  <a:pt x="34" y="5"/>
                </a:lnTo>
                <a:lnTo>
                  <a:pt x="33" y="8"/>
                </a:lnTo>
                <a:lnTo>
                  <a:pt x="33" y="8"/>
                </a:lnTo>
                <a:lnTo>
                  <a:pt x="33" y="9"/>
                </a:lnTo>
                <a:lnTo>
                  <a:pt x="33" y="11"/>
                </a:lnTo>
                <a:lnTo>
                  <a:pt x="33" y="11"/>
                </a:lnTo>
                <a:lnTo>
                  <a:pt x="33" y="9"/>
                </a:lnTo>
                <a:lnTo>
                  <a:pt x="33" y="9"/>
                </a:lnTo>
                <a:lnTo>
                  <a:pt x="34" y="6"/>
                </a:lnTo>
                <a:lnTo>
                  <a:pt x="34" y="6"/>
                </a:lnTo>
                <a:lnTo>
                  <a:pt x="36" y="5"/>
                </a:lnTo>
                <a:lnTo>
                  <a:pt x="36" y="5"/>
                </a:lnTo>
                <a:lnTo>
                  <a:pt x="38" y="5"/>
                </a:lnTo>
                <a:lnTo>
                  <a:pt x="38" y="5"/>
                </a:lnTo>
                <a:lnTo>
                  <a:pt x="39" y="5"/>
                </a:lnTo>
                <a:lnTo>
                  <a:pt x="41" y="3"/>
                </a:lnTo>
                <a:lnTo>
                  <a:pt x="41" y="3"/>
                </a:lnTo>
                <a:close/>
                <a:moveTo>
                  <a:pt x="30" y="9"/>
                </a:moveTo>
                <a:lnTo>
                  <a:pt x="30" y="9"/>
                </a:lnTo>
                <a:lnTo>
                  <a:pt x="28" y="13"/>
                </a:lnTo>
                <a:lnTo>
                  <a:pt x="30" y="17"/>
                </a:lnTo>
                <a:lnTo>
                  <a:pt x="30" y="17"/>
                </a:lnTo>
                <a:lnTo>
                  <a:pt x="30" y="9"/>
                </a:lnTo>
                <a:lnTo>
                  <a:pt x="30" y="9"/>
                </a:lnTo>
                <a:close/>
                <a:moveTo>
                  <a:pt x="38" y="21"/>
                </a:moveTo>
                <a:lnTo>
                  <a:pt x="38" y="21"/>
                </a:lnTo>
                <a:lnTo>
                  <a:pt x="39" y="13"/>
                </a:lnTo>
                <a:lnTo>
                  <a:pt x="39" y="13"/>
                </a:lnTo>
                <a:lnTo>
                  <a:pt x="38" y="21"/>
                </a:lnTo>
                <a:lnTo>
                  <a:pt x="38" y="21"/>
                </a:lnTo>
                <a:close/>
                <a:moveTo>
                  <a:pt x="34" y="28"/>
                </a:moveTo>
                <a:lnTo>
                  <a:pt x="34" y="28"/>
                </a:lnTo>
                <a:lnTo>
                  <a:pt x="34" y="28"/>
                </a:lnTo>
                <a:lnTo>
                  <a:pt x="34" y="28"/>
                </a:lnTo>
                <a:lnTo>
                  <a:pt x="36" y="27"/>
                </a:lnTo>
                <a:lnTo>
                  <a:pt x="36" y="27"/>
                </a:lnTo>
                <a:lnTo>
                  <a:pt x="33" y="25"/>
                </a:lnTo>
                <a:lnTo>
                  <a:pt x="33" y="25"/>
                </a:lnTo>
                <a:lnTo>
                  <a:pt x="33" y="27"/>
                </a:lnTo>
                <a:lnTo>
                  <a:pt x="33" y="27"/>
                </a:lnTo>
                <a:lnTo>
                  <a:pt x="34" y="28"/>
                </a:lnTo>
                <a:lnTo>
                  <a:pt x="34" y="28"/>
                </a:lnTo>
                <a:close/>
                <a:moveTo>
                  <a:pt x="41" y="6"/>
                </a:moveTo>
                <a:lnTo>
                  <a:pt x="41" y="6"/>
                </a:lnTo>
                <a:lnTo>
                  <a:pt x="42" y="9"/>
                </a:lnTo>
                <a:lnTo>
                  <a:pt x="42" y="9"/>
                </a:lnTo>
                <a:lnTo>
                  <a:pt x="42" y="8"/>
                </a:lnTo>
                <a:lnTo>
                  <a:pt x="41" y="6"/>
                </a:lnTo>
                <a:lnTo>
                  <a:pt x="41" y="6"/>
                </a:lnTo>
                <a:close/>
                <a:moveTo>
                  <a:pt x="31" y="32"/>
                </a:moveTo>
                <a:lnTo>
                  <a:pt x="31" y="32"/>
                </a:lnTo>
                <a:lnTo>
                  <a:pt x="33" y="30"/>
                </a:lnTo>
                <a:lnTo>
                  <a:pt x="33" y="30"/>
                </a:lnTo>
                <a:lnTo>
                  <a:pt x="31" y="30"/>
                </a:lnTo>
                <a:lnTo>
                  <a:pt x="31" y="32"/>
                </a:lnTo>
                <a:lnTo>
                  <a:pt x="31" y="3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55"/>
          <p:cNvSpPr>
            <a:spLocks noEditPoints="1"/>
          </p:cNvSpPr>
          <p:nvPr/>
        </p:nvSpPr>
        <p:spPr bwMode="auto">
          <a:xfrm>
            <a:off x="5356313" y="6145347"/>
            <a:ext cx="140483" cy="136160"/>
          </a:xfrm>
          <a:custGeom>
            <a:avLst/>
            <a:gdLst>
              <a:gd name="T0" fmla="*/ 65 w 65"/>
              <a:gd name="T1" fmla="*/ 16 h 63"/>
              <a:gd name="T2" fmla="*/ 60 w 65"/>
              <a:gd name="T3" fmla="*/ 21 h 63"/>
              <a:gd name="T4" fmla="*/ 54 w 65"/>
              <a:gd name="T5" fmla="*/ 25 h 63"/>
              <a:gd name="T6" fmla="*/ 47 w 65"/>
              <a:gd name="T7" fmla="*/ 27 h 63"/>
              <a:gd name="T8" fmla="*/ 36 w 65"/>
              <a:gd name="T9" fmla="*/ 36 h 63"/>
              <a:gd name="T10" fmla="*/ 27 w 65"/>
              <a:gd name="T11" fmla="*/ 40 h 63"/>
              <a:gd name="T12" fmla="*/ 24 w 65"/>
              <a:gd name="T13" fmla="*/ 40 h 63"/>
              <a:gd name="T14" fmla="*/ 13 w 65"/>
              <a:gd name="T15" fmla="*/ 44 h 63"/>
              <a:gd name="T16" fmla="*/ 10 w 65"/>
              <a:gd name="T17" fmla="*/ 48 h 63"/>
              <a:gd name="T18" fmla="*/ 6 w 65"/>
              <a:gd name="T19" fmla="*/ 55 h 63"/>
              <a:gd name="T20" fmla="*/ 6 w 65"/>
              <a:gd name="T21" fmla="*/ 60 h 63"/>
              <a:gd name="T22" fmla="*/ 2 w 65"/>
              <a:gd name="T23" fmla="*/ 63 h 63"/>
              <a:gd name="T24" fmla="*/ 0 w 65"/>
              <a:gd name="T25" fmla="*/ 60 h 63"/>
              <a:gd name="T26" fmla="*/ 2 w 65"/>
              <a:gd name="T27" fmla="*/ 52 h 63"/>
              <a:gd name="T28" fmla="*/ 3 w 65"/>
              <a:gd name="T29" fmla="*/ 48 h 63"/>
              <a:gd name="T30" fmla="*/ 8 w 65"/>
              <a:gd name="T31" fmla="*/ 43 h 63"/>
              <a:gd name="T32" fmla="*/ 21 w 65"/>
              <a:gd name="T33" fmla="*/ 38 h 63"/>
              <a:gd name="T34" fmla="*/ 32 w 65"/>
              <a:gd name="T35" fmla="*/ 32 h 63"/>
              <a:gd name="T36" fmla="*/ 35 w 65"/>
              <a:gd name="T37" fmla="*/ 29 h 63"/>
              <a:gd name="T38" fmla="*/ 36 w 65"/>
              <a:gd name="T39" fmla="*/ 22 h 63"/>
              <a:gd name="T40" fmla="*/ 38 w 65"/>
              <a:gd name="T41" fmla="*/ 14 h 63"/>
              <a:gd name="T42" fmla="*/ 41 w 65"/>
              <a:gd name="T43" fmla="*/ 5 h 63"/>
              <a:gd name="T44" fmla="*/ 51 w 65"/>
              <a:gd name="T45" fmla="*/ 0 h 63"/>
              <a:gd name="T46" fmla="*/ 57 w 65"/>
              <a:gd name="T47" fmla="*/ 0 h 63"/>
              <a:gd name="T48" fmla="*/ 63 w 65"/>
              <a:gd name="T49" fmla="*/ 5 h 63"/>
              <a:gd name="T50" fmla="*/ 65 w 65"/>
              <a:gd name="T51" fmla="*/ 13 h 63"/>
              <a:gd name="T52" fmla="*/ 46 w 65"/>
              <a:gd name="T53" fmla="*/ 5 h 63"/>
              <a:gd name="T54" fmla="*/ 43 w 65"/>
              <a:gd name="T55" fmla="*/ 8 h 63"/>
              <a:gd name="T56" fmla="*/ 40 w 65"/>
              <a:gd name="T57" fmla="*/ 16 h 63"/>
              <a:gd name="T58" fmla="*/ 40 w 65"/>
              <a:gd name="T59" fmla="*/ 16 h 63"/>
              <a:gd name="T60" fmla="*/ 40 w 65"/>
              <a:gd name="T61" fmla="*/ 22 h 63"/>
              <a:gd name="T62" fmla="*/ 40 w 65"/>
              <a:gd name="T63" fmla="*/ 19 h 63"/>
              <a:gd name="T64" fmla="*/ 43 w 65"/>
              <a:gd name="T65" fmla="*/ 10 h 63"/>
              <a:gd name="T66" fmla="*/ 47 w 65"/>
              <a:gd name="T67" fmla="*/ 14 h 63"/>
              <a:gd name="T68" fmla="*/ 54 w 65"/>
              <a:gd name="T69" fmla="*/ 8 h 63"/>
              <a:gd name="T70" fmla="*/ 46 w 65"/>
              <a:gd name="T71" fmla="*/ 14 h 63"/>
              <a:gd name="T72" fmla="*/ 47 w 65"/>
              <a:gd name="T73" fmla="*/ 14 h 63"/>
              <a:gd name="T74" fmla="*/ 55 w 65"/>
              <a:gd name="T75" fmla="*/ 10 h 63"/>
              <a:gd name="T76" fmla="*/ 54 w 65"/>
              <a:gd name="T77" fmla="*/ 16 h 63"/>
              <a:gd name="T78" fmla="*/ 55 w 65"/>
              <a:gd name="T79" fmla="*/ 10 h 63"/>
              <a:gd name="T80" fmla="*/ 62 w 65"/>
              <a:gd name="T81" fmla="*/ 13 h 63"/>
              <a:gd name="T82" fmla="*/ 60 w 65"/>
              <a:gd name="T83" fmla="*/ 18 h 63"/>
              <a:gd name="T84" fmla="*/ 57 w 65"/>
              <a:gd name="T85" fmla="*/ 21 h 63"/>
              <a:gd name="T86" fmla="*/ 54 w 65"/>
              <a:gd name="T87" fmla="*/ 22 h 63"/>
              <a:gd name="T88" fmla="*/ 49 w 65"/>
              <a:gd name="T89" fmla="*/ 18 h 63"/>
              <a:gd name="T90" fmla="*/ 51 w 65"/>
              <a:gd name="T91" fmla="*/ 18 h 63"/>
              <a:gd name="T92" fmla="*/ 49 w 65"/>
              <a:gd name="T93" fmla="*/ 18 h 63"/>
              <a:gd name="T94" fmla="*/ 32 w 65"/>
              <a:gd name="T95" fmla="*/ 36 h 63"/>
              <a:gd name="T96" fmla="*/ 32 w 65"/>
              <a:gd name="T97" fmla="*/ 36 h 63"/>
              <a:gd name="T98" fmla="*/ 32 w 65"/>
              <a:gd name="T99"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63">
                <a:moveTo>
                  <a:pt x="65" y="13"/>
                </a:moveTo>
                <a:lnTo>
                  <a:pt x="65" y="13"/>
                </a:lnTo>
                <a:lnTo>
                  <a:pt x="65" y="16"/>
                </a:lnTo>
                <a:lnTo>
                  <a:pt x="63" y="18"/>
                </a:lnTo>
                <a:lnTo>
                  <a:pt x="63" y="18"/>
                </a:lnTo>
                <a:lnTo>
                  <a:pt x="60" y="21"/>
                </a:lnTo>
                <a:lnTo>
                  <a:pt x="60" y="21"/>
                </a:lnTo>
                <a:lnTo>
                  <a:pt x="57" y="24"/>
                </a:lnTo>
                <a:lnTo>
                  <a:pt x="54" y="25"/>
                </a:lnTo>
                <a:lnTo>
                  <a:pt x="54" y="25"/>
                </a:lnTo>
                <a:lnTo>
                  <a:pt x="47" y="27"/>
                </a:lnTo>
                <a:lnTo>
                  <a:pt x="47" y="27"/>
                </a:lnTo>
                <a:lnTo>
                  <a:pt x="44" y="30"/>
                </a:lnTo>
                <a:lnTo>
                  <a:pt x="44" y="30"/>
                </a:lnTo>
                <a:lnTo>
                  <a:pt x="36" y="36"/>
                </a:lnTo>
                <a:lnTo>
                  <a:pt x="36" y="36"/>
                </a:lnTo>
                <a:lnTo>
                  <a:pt x="32" y="40"/>
                </a:lnTo>
                <a:lnTo>
                  <a:pt x="27" y="40"/>
                </a:lnTo>
                <a:lnTo>
                  <a:pt x="27" y="40"/>
                </a:lnTo>
                <a:lnTo>
                  <a:pt x="24" y="40"/>
                </a:lnTo>
                <a:lnTo>
                  <a:pt x="24" y="40"/>
                </a:lnTo>
                <a:lnTo>
                  <a:pt x="17" y="41"/>
                </a:lnTo>
                <a:lnTo>
                  <a:pt x="17" y="41"/>
                </a:lnTo>
                <a:lnTo>
                  <a:pt x="13" y="44"/>
                </a:lnTo>
                <a:lnTo>
                  <a:pt x="13" y="44"/>
                </a:lnTo>
                <a:lnTo>
                  <a:pt x="10" y="48"/>
                </a:lnTo>
                <a:lnTo>
                  <a:pt x="10" y="48"/>
                </a:lnTo>
                <a:lnTo>
                  <a:pt x="8" y="51"/>
                </a:lnTo>
                <a:lnTo>
                  <a:pt x="8" y="51"/>
                </a:lnTo>
                <a:lnTo>
                  <a:pt x="6" y="55"/>
                </a:lnTo>
                <a:lnTo>
                  <a:pt x="6" y="55"/>
                </a:lnTo>
                <a:lnTo>
                  <a:pt x="6" y="60"/>
                </a:lnTo>
                <a:lnTo>
                  <a:pt x="6" y="60"/>
                </a:lnTo>
                <a:lnTo>
                  <a:pt x="5" y="63"/>
                </a:lnTo>
                <a:lnTo>
                  <a:pt x="2" y="63"/>
                </a:lnTo>
                <a:lnTo>
                  <a:pt x="2" y="63"/>
                </a:lnTo>
                <a:lnTo>
                  <a:pt x="0" y="62"/>
                </a:lnTo>
                <a:lnTo>
                  <a:pt x="0" y="62"/>
                </a:lnTo>
                <a:lnTo>
                  <a:pt x="0" y="60"/>
                </a:lnTo>
                <a:lnTo>
                  <a:pt x="0" y="60"/>
                </a:lnTo>
                <a:lnTo>
                  <a:pt x="0" y="60"/>
                </a:lnTo>
                <a:lnTo>
                  <a:pt x="2" y="52"/>
                </a:lnTo>
                <a:lnTo>
                  <a:pt x="2" y="52"/>
                </a:lnTo>
                <a:lnTo>
                  <a:pt x="3" y="48"/>
                </a:lnTo>
                <a:lnTo>
                  <a:pt x="3" y="48"/>
                </a:lnTo>
                <a:lnTo>
                  <a:pt x="5" y="44"/>
                </a:lnTo>
                <a:lnTo>
                  <a:pt x="8" y="43"/>
                </a:lnTo>
                <a:lnTo>
                  <a:pt x="8" y="43"/>
                </a:lnTo>
                <a:lnTo>
                  <a:pt x="14" y="40"/>
                </a:lnTo>
                <a:lnTo>
                  <a:pt x="21" y="38"/>
                </a:lnTo>
                <a:lnTo>
                  <a:pt x="21" y="38"/>
                </a:lnTo>
                <a:lnTo>
                  <a:pt x="29" y="35"/>
                </a:lnTo>
                <a:lnTo>
                  <a:pt x="29" y="35"/>
                </a:lnTo>
                <a:lnTo>
                  <a:pt x="32" y="32"/>
                </a:lnTo>
                <a:lnTo>
                  <a:pt x="32" y="32"/>
                </a:lnTo>
                <a:lnTo>
                  <a:pt x="35" y="29"/>
                </a:lnTo>
                <a:lnTo>
                  <a:pt x="35" y="29"/>
                </a:lnTo>
                <a:lnTo>
                  <a:pt x="36" y="25"/>
                </a:lnTo>
                <a:lnTo>
                  <a:pt x="36" y="25"/>
                </a:lnTo>
                <a:lnTo>
                  <a:pt x="36" y="22"/>
                </a:lnTo>
                <a:lnTo>
                  <a:pt x="36" y="22"/>
                </a:lnTo>
                <a:lnTo>
                  <a:pt x="38" y="14"/>
                </a:lnTo>
                <a:lnTo>
                  <a:pt x="38" y="14"/>
                </a:lnTo>
                <a:lnTo>
                  <a:pt x="40" y="10"/>
                </a:lnTo>
                <a:lnTo>
                  <a:pt x="40" y="10"/>
                </a:lnTo>
                <a:lnTo>
                  <a:pt x="41" y="5"/>
                </a:lnTo>
                <a:lnTo>
                  <a:pt x="47" y="2"/>
                </a:lnTo>
                <a:lnTo>
                  <a:pt x="47" y="2"/>
                </a:lnTo>
                <a:lnTo>
                  <a:pt x="51" y="0"/>
                </a:lnTo>
                <a:lnTo>
                  <a:pt x="51" y="0"/>
                </a:lnTo>
                <a:lnTo>
                  <a:pt x="57" y="0"/>
                </a:lnTo>
                <a:lnTo>
                  <a:pt x="57" y="0"/>
                </a:lnTo>
                <a:lnTo>
                  <a:pt x="60" y="2"/>
                </a:lnTo>
                <a:lnTo>
                  <a:pt x="60" y="2"/>
                </a:lnTo>
                <a:lnTo>
                  <a:pt x="63" y="5"/>
                </a:lnTo>
                <a:lnTo>
                  <a:pt x="65" y="10"/>
                </a:lnTo>
                <a:lnTo>
                  <a:pt x="65" y="10"/>
                </a:lnTo>
                <a:lnTo>
                  <a:pt x="65" y="13"/>
                </a:lnTo>
                <a:lnTo>
                  <a:pt x="65" y="13"/>
                </a:lnTo>
                <a:close/>
                <a:moveTo>
                  <a:pt x="46" y="5"/>
                </a:moveTo>
                <a:lnTo>
                  <a:pt x="46" y="5"/>
                </a:lnTo>
                <a:lnTo>
                  <a:pt x="44" y="5"/>
                </a:lnTo>
                <a:lnTo>
                  <a:pt x="44" y="5"/>
                </a:lnTo>
                <a:lnTo>
                  <a:pt x="43" y="8"/>
                </a:lnTo>
                <a:lnTo>
                  <a:pt x="41" y="10"/>
                </a:lnTo>
                <a:lnTo>
                  <a:pt x="41" y="10"/>
                </a:lnTo>
                <a:lnTo>
                  <a:pt x="40" y="16"/>
                </a:lnTo>
                <a:lnTo>
                  <a:pt x="40" y="16"/>
                </a:lnTo>
                <a:lnTo>
                  <a:pt x="40" y="16"/>
                </a:lnTo>
                <a:lnTo>
                  <a:pt x="40" y="16"/>
                </a:lnTo>
                <a:lnTo>
                  <a:pt x="40" y="22"/>
                </a:lnTo>
                <a:lnTo>
                  <a:pt x="40" y="22"/>
                </a:lnTo>
                <a:lnTo>
                  <a:pt x="40" y="22"/>
                </a:lnTo>
                <a:lnTo>
                  <a:pt x="40" y="22"/>
                </a:lnTo>
                <a:lnTo>
                  <a:pt x="40" y="19"/>
                </a:lnTo>
                <a:lnTo>
                  <a:pt x="40" y="19"/>
                </a:lnTo>
                <a:lnTo>
                  <a:pt x="41" y="14"/>
                </a:lnTo>
                <a:lnTo>
                  <a:pt x="43" y="10"/>
                </a:lnTo>
                <a:lnTo>
                  <a:pt x="43" y="10"/>
                </a:lnTo>
                <a:lnTo>
                  <a:pt x="46" y="5"/>
                </a:lnTo>
                <a:lnTo>
                  <a:pt x="46" y="5"/>
                </a:lnTo>
                <a:close/>
                <a:moveTo>
                  <a:pt x="47" y="14"/>
                </a:moveTo>
                <a:lnTo>
                  <a:pt x="47" y="14"/>
                </a:lnTo>
                <a:lnTo>
                  <a:pt x="51" y="11"/>
                </a:lnTo>
                <a:lnTo>
                  <a:pt x="54" y="8"/>
                </a:lnTo>
                <a:lnTo>
                  <a:pt x="54" y="8"/>
                </a:lnTo>
                <a:lnTo>
                  <a:pt x="49" y="11"/>
                </a:lnTo>
                <a:lnTo>
                  <a:pt x="46" y="14"/>
                </a:lnTo>
                <a:lnTo>
                  <a:pt x="46" y="14"/>
                </a:lnTo>
                <a:lnTo>
                  <a:pt x="46" y="14"/>
                </a:lnTo>
                <a:lnTo>
                  <a:pt x="47" y="14"/>
                </a:lnTo>
                <a:lnTo>
                  <a:pt x="47" y="14"/>
                </a:lnTo>
                <a:close/>
                <a:moveTo>
                  <a:pt x="55" y="10"/>
                </a:moveTo>
                <a:lnTo>
                  <a:pt x="55" y="10"/>
                </a:lnTo>
                <a:lnTo>
                  <a:pt x="54" y="13"/>
                </a:lnTo>
                <a:lnTo>
                  <a:pt x="54" y="16"/>
                </a:lnTo>
                <a:lnTo>
                  <a:pt x="54" y="16"/>
                </a:lnTo>
                <a:lnTo>
                  <a:pt x="55" y="13"/>
                </a:lnTo>
                <a:lnTo>
                  <a:pt x="55" y="10"/>
                </a:lnTo>
                <a:lnTo>
                  <a:pt x="55" y="10"/>
                </a:lnTo>
                <a:close/>
                <a:moveTo>
                  <a:pt x="60" y="18"/>
                </a:moveTo>
                <a:lnTo>
                  <a:pt x="60" y="18"/>
                </a:lnTo>
                <a:lnTo>
                  <a:pt x="62" y="13"/>
                </a:lnTo>
                <a:lnTo>
                  <a:pt x="62" y="10"/>
                </a:lnTo>
                <a:lnTo>
                  <a:pt x="62" y="10"/>
                </a:lnTo>
                <a:lnTo>
                  <a:pt x="60" y="18"/>
                </a:lnTo>
                <a:lnTo>
                  <a:pt x="60" y="18"/>
                </a:lnTo>
                <a:close/>
                <a:moveTo>
                  <a:pt x="57" y="21"/>
                </a:moveTo>
                <a:lnTo>
                  <a:pt x="57" y="21"/>
                </a:lnTo>
                <a:lnTo>
                  <a:pt x="55" y="21"/>
                </a:lnTo>
                <a:lnTo>
                  <a:pt x="54" y="22"/>
                </a:lnTo>
                <a:lnTo>
                  <a:pt x="54" y="22"/>
                </a:lnTo>
                <a:lnTo>
                  <a:pt x="57" y="21"/>
                </a:lnTo>
                <a:lnTo>
                  <a:pt x="57" y="21"/>
                </a:lnTo>
                <a:close/>
                <a:moveTo>
                  <a:pt x="49" y="18"/>
                </a:moveTo>
                <a:lnTo>
                  <a:pt x="49" y="18"/>
                </a:lnTo>
                <a:lnTo>
                  <a:pt x="51" y="18"/>
                </a:lnTo>
                <a:lnTo>
                  <a:pt x="51" y="18"/>
                </a:lnTo>
                <a:lnTo>
                  <a:pt x="51" y="16"/>
                </a:lnTo>
                <a:lnTo>
                  <a:pt x="51" y="16"/>
                </a:lnTo>
                <a:lnTo>
                  <a:pt x="49" y="18"/>
                </a:lnTo>
                <a:lnTo>
                  <a:pt x="49" y="18"/>
                </a:lnTo>
                <a:close/>
                <a:moveTo>
                  <a:pt x="32" y="36"/>
                </a:moveTo>
                <a:lnTo>
                  <a:pt x="32" y="36"/>
                </a:lnTo>
                <a:lnTo>
                  <a:pt x="32" y="36"/>
                </a:lnTo>
                <a:lnTo>
                  <a:pt x="32" y="36"/>
                </a:lnTo>
                <a:lnTo>
                  <a:pt x="32" y="36"/>
                </a:lnTo>
                <a:lnTo>
                  <a:pt x="32" y="36"/>
                </a:lnTo>
                <a:lnTo>
                  <a:pt x="32" y="36"/>
                </a:lnTo>
                <a:lnTo>
                  <a:pt x="32" y="3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56"/>
          <p:cNvSpPr>
            <a:spLocks/>
          </p:cNvSpPr>
          <p:nvPr/>
        </p:nvSpPr>
        <p:spPr bwMode="auto">
          <a:xfrm>
            <a:off x="5810179" y="5518580"/>
            <a:ext cx="118870" cy="200998"/>
          </a:xfrm>
          <a:custGeom>
            <a:avLst/>
            <a:gdLst>
              <a:gd name="T0" fmla="*/ 50 w 55"/>
              <a:gd name="T1" fmla="*/ 3 h 93"/>
              <a:gd name="T2" fmla="*/ 49 w 55"/>
              <a:gd name="T3" fmla="*/ 3 h 93"/>
              <a:gd name="T4" fmla="*/ 52 w 55"/>
              <a:gd name="T5" fmla="*/ 0 h 93"/>
              <a:gd name="T6" fmla="*/ 54 w 55"/>
              <a:gd name="T7" fmla="*/ 0 h 93"/>
              <a:gd name="T8" fmla="*/ 55 w 55"/>
              <a:gd name="T9" fmla="*/ 2 h 93"/>
              <a:gd name="T10" fmla="*/ 55 w 55"/>
              <a:gd name="T11" fmla="*/ 2 h 93"/>
              <a:gd name="T12" fmla="*/ 55 w 55"/>
              <a:gd name="T13" fmla="*/ 6 h 93"/>
              <a:gd name="T14" fmla="*/ 52 w 55"/>
              <a:gd name="T15" fmla="*/ 14 h 93"/>
              <a:gd name="T16" fmla="*/ 49 w 55"/>
              <a:gd name="T17" fmla="*/ 20 h 93"/>
              <a:gd name="T18" fmla="*/ 38 w 55"/>
              <a:gd name="T19" fmla="*/ 28 h 93"/>
              <a:gd name="T20" fmla="*/ 31 w 55"/>
              <a:gd name="T21" fmla="*/ 33 h 93"/>
              <a:gd name="T22" fmla="*/ 30 w 55"/>
              <a:gd name="T23" fmla="*/ 33 h 93"/>
              <a:gd name="T24" fmla="*/ 25 w 55"/>
              <a:gd name="T25" fmla="*/ 38 h 93"/>
              <a:gd name="T26" fmla="*/ 20 w 55"/>
              <a:gd name="T27" fmla="*/ 43 h 93"/>
              <a:gd name="T28" fmla="*/ 19 w 55"/>
              <a:gd name="T29" fmla="*/ 47 h 93"/>
              <a:gd name="T30" fmla="*/ 17 w 55"/>
              <a:gd name="T31" fmla="*/ 50 h 93"/>
              <a:gd name="T32" fmla="*/ 16 w 55"/>
              <a:gd name="T33" fmla="*/ 58 h 93"/>
              <a:gd name="T34" fmla="*/ 17 w 55"/>
              <a:gd name="T35" fmla="*/ 68 h 93"/>
              <a:gd name="T36" fmla="*/ 17 w 55"/>
              <a:gd name="T37" fmla="*/ 68 h 93"/>
              <a:gd name="T38" fmla="*/ 17 w 55"/>
              <a:gd name="T39" fmla="*/ 74 h 93"/>
              <a:gd name="T40" fmla="*/ 17 w 55"/>
              <a:gd name="T41" fmla="*/ 80 h 93"/>
              <a:gd name="T42" fmla="*/ 17 w 55"/>
              <a:gd name="T43" fmla="*/ 84 h 93"/>
              <a:gd name="T44" fmla="*/ 16 w 55"/>
              <a:gd name="T45" fmla="*/ 88 h 93"/>
              <a:gd name="T46" fmla="*/ 11 w 55"/>
              <a:gd name="T47" fmla="*/ 91 h 93"/>
              <a:gd name="T48" fmla="*/ 8 w 55"/>
              <a:gd name="T49" fmla="*/ 93 h 93"/>
              <a:gd name="T50" fmla="*/ 5 w 55"/>
              <a:gd name="T51" fmla="*/ 91 h 93"/>
              <a:gd name="T52" fmla="*/ 2 w 55"/>
              <a:gd name="T53" fmla="*/ 90 h 93"/>
              <a:gd name="T54" fmla="*/ 0 w 55"/>
              <a:gd name="T55" fmla="*/ 88 h 93"/>
              <a:gd name="T56" fmla="*/ 2 w 55"/>
              <a:gd name="T57" fmla="*/ 84 h 93"/>
              <a:gd name="T58" fmla="*/ 2 w 55"/>
              <a:gd name="T59" fmla="*/ 82 h 93"/>
              <a:gd name="T60" fmla="*/ 3 w 55"/>
              <a:gd name="T61" fmla="*/ 79 h 93"/>
              <a:gd name="T62" fmla="*/ 5 w 55"/>
              <a:gd name="T63" fmla="*/ 77 h 93"/>
              <a:gd name="T64" fmla="*/ 6 w 55"/>
              <a:gd name="T65" fmla="*/ 74 h 93"/>
              <a:gd name="T66" fmla="*/ 9 w 55"/>
              <a:gd name="T67" fmla="*/ 61 h 93"/>
              <a:gd name="T68" fmla="*/ 9 w 55"/>
              <a:gd name="T69" fmla="*/ 58 h 93"/>
              <a:gd name="T70" fmla="*/ 11 w 55"/>
              <a:gd name="T71" fmla="*/ 50 h 93"/>
              <a:gd name="T72" fmla="*/ 13 w 55"/>
              <a:gd name="T73" fmla="*/ 46 h 93"/>
              <a:gd name="T74" fmla="*/ 14 w 55"/>
              <a:gd name="T75" fmla="*/ 43 h 93"/>
              <a:gd name="T76" fmla="*/ 20 w 55"/>
              <a:gd name="T77" fmla="*/ 35 h 93"/>
              <a:gd name="T78" fmla="*/ 22 w 55"/>
              <a:gd name="T79" fmla="*/ 33 h 93"/>
              <a:gd name="T80" fmla="*/ 33 w 55"/>
              <a:gd name="T81" fmla="*/ 25 h 93"/>
              <a:gd name="T82" fmla="*/ 38 w 55"/>
              <a:gd name="T83" fmla="*/ 24 h 93"/>
              <a:gd name="T84" fmla="*/ 39 w 55"/>
              <a:gd name="T85" fmla="*/ 22 h 93"/>
              <a:gd name="T86" fmla="*/ 44 w 55"/>
              <a:gd name="T87" fmla="*/ 19 h 93"/>
              <a:gd name="T88" fmla="*/ 47 w 55"/>
              <a:gd name="T89" fmla="*/ 14 h 93"/>
              <a:gd name="T90" fmla="*/ 49 w 55"/>
              <a:gd name="T91" fmla="*/ 9 h 93"/>
              <a:gd name="T92" fmla="*/ 50 w 55"/>
              <a:gd name="T93"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93">
                <a:moveTo>
                  <a:pt x="50" y="3"/>
                </a:moveTo>
                <a:lnTo>
                  <a:pt x="50" y="3"/>
                </a:lnTo>
                <a:lnTo>
                  <a:pt x="49" y="3"/>
                </a:lnTo>
                <a:lnTo>
                  <a:pt x="49" y="3"/>
                </a:lnTo>
                <a:lnTo>
                  <a:pt x="50" y="0"/>
                </a:lnTo>
                <a:lnTo>
                  <a:pt x="52" y="0"/>
                </a:lnTo>
                <a:lnTo>
                  <a:pt x="52" y="0"/>
                </a:lnTo>
                <a:lnTo>
                  <a:pt x="54" y="0"/>
                </a:lnTo>
                <a:lnTo>
                  <a:pt x="54" y="0"/>
                </a:lnTo>
                <a:lnTo>
                  <a:pt x="55" y="2"/>
                </a:lnTo>
                <a:lnTo>
                  <a:pt x="55" y="2"/>
                </a:lnTo>
                <a:lnTo>
                  <a:pt x="55" y="2"/>
                </a:lnTo>
                <a:lnTo>
                  <a:pt x="55" y="6"/>
                </a:lnTo>
                <a:lnTo>
                  <a:pt x="55" y="6"/>
                </a:lnTo>
                <a:lnTo>
                  <a:pt x="52" y="14"/>
                </a:lnTo>
                <a:lnTo>
                  <a:pt x="52" y="14"/>
                </a:lnTo>
                <a:lnTo>
                  <a:pt x="49" y="20"/>
                </a:lnTo>
                <a:lnTo>
                  <a:pt x="49" y="20"/>
                </a:lnTo>
                <a:lnTo>
                  <a:pt x="44" y="25"/>
                </a:lnTo>
                <a:lnTo>
                  <a:pt x="38" y="28"/>
                </a:lnTo>
                <a:lnTo>
                  <a:pt x="38" y="28"/>
                </a:lnTo>
                <a:lnTo>
                  <a:pt x="31" y="33"/>
                </a:lnTo>
                <a:lnTo>
                  <a:pt x="31" y="33"/>
                </a:lnTo>
                <a:lnTo>
                  <a:pt x="30" y="33"/>
                </a:lnTo>
                <a:lnTo>
                  <a:pt x="30" y="33"/>
                </a:lnTo>
                <a:lnTo>
                  <a:pt x="25" y="38"/>
                </a:lnTo>
                <a:lnTo>
                  <a:pt x="20" y="43"/>
                </a:lnTo>
                <a:lnTo>
                  <a:pt x="20" y="43"/>
                </a:lnTo>
                <a:lnTo>
                  <a:pt x="19" y="47"/>
                </a:lnTo>
                <a:lnTo>
                  <a:pt x="19" y="47"/>
                </a:lnTo>
                <a:lnTo>
                  <a:pt x="17" y="50"/>
                </a:lnTo>
                <a:lnTo>
                  <a:pt x="17" y="50"/>
                </a:lnTo>
                <a:lnTo>
                  <a:pt x="16" y="54"/>
                </a:lnTo>
                <a:lnTo>
                  <a:pt x="16" y="58"/>
                </a:lnTo>
                <a:lnTo>
                  <a:pt x="16" y="58"/>
                </a:lnTo>
                <a:lnTo>
                  <a:pt x="17" y="68"/>
                </a:lnTo>
                <a:lnTo>
                  <a:pt x="17" y="68"/>
                </a:lnTo>
                <a:lnTo>
                  <a:pt x="17" y="68"/>
                </a:lnTo>
                <a:lnTo>
                  <a:pt x="17" y="68"/>
                </a:lnTo>
                <a:lnTo>
                  <a:pt x="17" y="74"/>
                </a:lnTo>
                <a:lnTo>
                  <a:pt x="17" y="74"/>
                </a:lnTo>
                <a:lnTo>
                  <a:pt x="17" y="80"/>
                </a:lnTo>
                <a:lnTo>
                  <a:pt x="17" y="80"/>
                </a:lnTo>
                <a:lnTo>
                  <a:pt x="17" y="84"/>
                </a:lnTo>
                <a:lnTo>
                  <a:pt x="16" y="88"/>
                </a:lnTo>
                <a:lnTo>
                  <a:pt x="16" y="88"/>
                </a:lnTo>
                <a:lnTo>
                  <a:pt x="13" y="90"/>
                </a:lnTo>
                <a:lnTo>
                  <a:pt x="11" y="91"/>
                </a:lnTo>
                <a:lnTo>
                  <a:pt x="11" y="91"/>
                </a:lnTo>
                <a:lnTo>
                  <a:pt x="8" y="93"/>
                </a:lnTo>
                <a:lnTo>
                  <a:pt x="8" y="93"/>
                </a:lnTo>
                <a:lnTo>
                  <a:pt x="5" y="91"/>
                </a:lnTo>
                <a:lnTo>
                  <a:pt x="5" y="91"/>
                </a:lnTo>
                <a:lnTo>
                  <a:pt x="2" y="90"/>
                </a:lnTo>
                <a:lnTo>
                  <a:pt x="2" y="90"/>
                </a:lnTo>
                <a:lnTo>
                  <a:pt x="0" y="88"/>
                </a:lnTo>
                <a:lnTo>
                  <a:pt x="0" y="88"/>
                </a:lnTo>
                <a:lnTo>
                  <a:pt x="2" y="84"/>
                </a:lnTo>
                <a:lnTo>
                  <a:pt x="2" y="84"/>
                </a:lnTo>
                <a:lnTo>
                  <a:pt x="2" y="82"/>
                </a:lnTo>
                <a:lnTo>
                  <a:pt x="3" y="79"/>
                </a:lnTo>
                <a:lnTo>
                  <a:pt x="3" y="79"/>
                </a:lnTo>
                <a:lnTo>
                  <a:pt x="5" y="77"/>
                </a:lnTo>
                <a:lnTo>
                  <a:pt x="5" y="77"/>
                </a:lnTo>
                <a:lnTo>
                  <a:pt x="6" y="74"/>
                </a:lnTo>
                <a:lnTo>
                  <a:pt x="6" y="74"/>
                </a:lnTo>
                <a:lnTo>
                  <a:pt x="9" y="61"/>
                </a:lnTo>
                <a:lnTo>
                  <a:pt x="9" y="61"/>
                </a:lnTo>
                <a:lnTo>
                  <a:pt x="9" y="58"/>
                </a:lnTo>
                <a:lnTo>
                  <a:pt x="9" y="58"/>
                </a:lnTo>
                <a:lnTo>
                  <a:pt x="11" y="50"/>
                </a:lnTo>
                <a:lnTo>
                  <a:pt x="11" y="50"/>
                </a:lnTo>
                <a:lnTo>
                  <a:pt x="13" y="46"/>
                </a:lnTo>
                <a:lnTo>
                  <a:pt x="13" y="46"/>
                </a:lnTo>
                <a:lnTo>
                  <a:pt x="14" y="43"/>
                </a:lnTo>
                <a:lnTo>
                  <a:pt x="14" y="43"/>
                </a:lnTo>
                <a:lnTo>
                  <a:pt x="20" y="35"/>
                </a:lnTo>
                <a:lnTo>
                  <a:pt x="20" y="35"/>
                </a:lnTo>
                <a:lnTo>
                  <a:pt x="22" y="33"/>
                </a:lnTo>
                <a:lnTo>
                  <a:pt x="22" y="33"/>
                </a:lnTo>
                <a:lnTo>
                  <a:pt x="27" y="28"/>
                </a:lnTo>
                <a:lnTo>
                  <a:pt x="33" y="25"/>
                </a:lnTo>
                <a:lnTo>
                  <a:pt x="33" y="25"/>
                </a:lnTo>
                <a:lnTo>
                  <a:pt x="38" y="24"/>
                </a:lnTo>
                <a:lnTo>
                  <a:pt x="38" y="24"/>
                </a:lnTo>
                <a:lnTo>
                  <a:pt x="39" y="22"/>
                </a:lnTo>
                <a:lnTo>
                  <a:pt x="39" y="22"/>
                </a:lnTo>
                <a:lnTo>
                  <a:pt x="44" y="19"/>
                </a:lnTo>
                <a:lnTo>
                  <a:pt x="47" y="14"/>
                </a:lnTo>
                <a:lnTo>
                  <a:pt x="47" y="14"/>
                </a:lnTo>
                <a:lnTo>
                  <a:pt x="49" y="9"/>
                </a:lnTo>
                <a:lnTo>
                  <a:pt x="49" y="9"/>
                </a:lnTo>
                <a:lnTo>
                  <a:pt x="50" y="3"/>
                </a:lnTo>
                <a:lnTo>
                  <a:pt x="50"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57"/>
          <p:cNvSpPr>
            <a:spLocks noEditPoints="1"/>
          </p:cNvSpPr>
          <p:nvPr/>
        </p:nvSpPr>
        <p:spPr bwMode="auto">
          <a:xfrm>
            <a:off x="5686986" y="5458065"/>
            <a:ext cx="45387" cy="172901"/>
          </a:xfrm>
          <a:custGeom>
            <a:avLst/>
            <a:gdLst>
              <a:gd name="T0" fmla="*/ 0 w 21"/>
              <a:gd name="T1" fmla="*/ 72 h 80"/>
              <a:gd name="T2" fmla="*/ 0 w 21"/>
              <a:gd name="T3" fmla="*/ 69 h 80"/>
              <a:gd name="T4" fmla="*/ 3 w 21"/>
              <a:gd name="T5" fmla="*/ 63 h 80"/>
              <a:gd name="T6" fmla="*/ 6 w 21"/>
              <a:gd name="T7" fmla="*/ 55 h 80"/>
              <a:gd name="T8" fmla="*/ 11 w 21"/>
              <a:gd name="T9" fmla="*/ 47 h 80"/>
              <a:gd name="T10" fmla="*/ 13 w 21"/>
              <a:gd name="T11" fmla="*/ 42 h 80"/>
              <a:gd name="T12" fmla="*/ 14 w 21"/>
              <a:gd name="T13" fmla="*/ 41 h 80"/>
              <a:gd name="T14" fmla="*/ 14 w 21"/>
              <a:gd name="T15" fmla="*/ 39 h 80"/>
              <a:gd name="T16" fmla="*/ 14 w 21"/>
              <a:gd name="T17" fmla="*/ 34 h 80"/>
              <a:gd name="T18" fmla="*/ 10 w 21"/>
              <a:gd name="T19" fmla="*/ 28 h 80"/>
              <a:gd name="T20" fmla="*/ 6 w 21"/>
              <a:gd name="T21" fmla="*/ 22 h 80"/>
              <a:gd name="T22" fmla="*/ 5 w 21"/>
              <a:gd name="T23" fmla="*/ 20 h 80"/>
              <a:gd name="T24" fmla="*/ 3 w 21"/>
              <a:gd name="T25" fmla="*/ 14 h 80"/>
              <a:gd name="T26" fmla="*/ 3 w 21"/>
              <a:gd name="T27" fmla="*/ 11 h 80"/>
              <a:gd name="T28" fmla="*/ 3 w 21"/>
              <a:gd name="T29" fmla="*/ 7 h 80"/>
              <a:gd name="T30" fmla="*/ 5 w 21"/>
              <a:gd name="T31" fmla="*/ 4 h 80"/>
              <a:gd name="T32" fmla="*/ 8 w 21"/>
              <a:gd name="T33" fmla="*/ 1 h 80"/>
              <a:gd name="T34" fmla="*/ 10 w 21"/>
              <a:gd name="T35" fmla="*/ 1 h 80"/>
              <a:gd name="T36" fmla="*/ 10 w 21"/>
              <a:gd name="T37" fmla="*/ 0 h 80"/>
              <a:gd name="T38" fmla="*/ 13 w 21"/>
              <a:gd name="T39" fmla="*/ 1 h 80"/>
              <a:gd name="T40" fmla="*/ 14 w 21"/>
              <a:gd name="T41" fmla="*/ 3 h 80"/>
              <a:gd name="T42" fmla="*/ 13 w 21"/>
              <a:gd name="T43" fmla="*/ 4 h 80"/>
              <a:gd name="T44" fmla="*/ 11 w 21"/>
              <a:gd name="T45" fmla="*/ 4 h 80"/>
              <a:gd name="T46" fmla="*/ 10 w 21"/>
              <a:gd name="T47" fmla="*/ 6 h 80"/>
              <a:gd name="T48" fmla="*/ 8 w 21"/>
              <a:gd name="T49" fmla="*/ 14 h 80"/>
              <a:gd name="T50" fmla="*/ 8 w 21"/>
              <a:gd name="T51" fmla="*/ 17 h 80"/>
              <a:gd name="T52" fmla="*/ 11 w 21"/>
              <a:gd name="T53" fmla="*/ 22 h 80"/>
              <a:gd name="T54" fmla="*/ 16 w 21"/>
              <a:gd name="T55" fmla="*/ 28 h 80"/>
              <a:gd name="T56" fmla="*/ 19 w 21"/>
              <a:gd name="T57" fmla="*/ 36 h 80"/>
              <a:gd name="T58" fmla="*/ 21 w 21"/>
              <a:gd name="T59" fmla="*/ 52 h 80"/>
              <a:gd name="T60" fmla="*/ 21 w 21"/>
              <a:gd name="T61" fmla="*/ 55 h 80"/>
              <a:gd name="T62" fmla="*/ 21 w 21"/>
              <a:gd name="T63" fmla="*/ 58 h 80"/>
              <a:gd name="T64" fmla="*/ 19 w 21"/>
              <a:gd name="T65" fmla="*/ 66 h 80"/>
              <a:gd name="T66" fmla="*/ 16 w 21"/>
              <a:gd name="T67" fmla="*/ 74 h 80"/>
              <a:gd name="T68" fmla="*/ 11 w 21"/>
              <a:gd name="T69" fmla="*/ 78 h 80"/>
              <a:gd name="T70" fmla="*/ 11 w 21"/>
              <a:gd name="T71" fmla="*/ 80 h 80"/>
              <a:gd name="T72" fmla="*/ 5 w 21"/>
              <a:gd name="T73" fmla="*/ 80 h 80"/>
              <a:gd name="T74" fmla="*/ 3 w 21"/>
              <a:gd name="T75" fmla="*/ 78 h 80"/>
              <a:gd name="T76" fmla="*/ 2 w 21"/>
              <a:gd name="T77" fmla="*/ 78 h 80"/>
              <a:gd name="T78" fmla="*/ 2 w 21"/>
              <a:gd name="T79" fmla="*/ 77 h 80"/>
              <a:gd name="T80" fmla="*/ 0 w 21"/>
              <a:gd name="T81" fmla="*/ 72 h 80"/>
              <a:gd name="T82" fmla="*/ 5 w 21"/>
              <a:gd name="T83" fmla="*/ 75 h 80"/>
              <a:gd name="T84" fmla="*/ 6 w 21"/>
              <a:gd name="T85" fmla="*/ 75 h 80"/>
              <a:gd name="T86" fmla="*/ 5 w 21"/>
              <a:gd name="T87" fmla="*/ 71 h 80"/>
              <a:gd name="T88" fmla="*/ 8 w 21"/>
              <a:gd name="T89" fmla="*/ 63 h 80"/>
              <a:gd name="T90" fmla="*/ 8 w 21"/>
              <a:gd name="T91" fmla="*/ 61 h 80"/>
              <a:gd name="T92" fmla="*/ 8 w 21"/>
              <a:gd name="T93" fmla="*/ 61 h 80"/>
              <a:gd name="T94" fmla="*/ 5 w 21"/>
              <a:gd name="T95" fmla="*/ 66 h 80"/>
              <a:gd name="T96" fmla="*/ 5 w 21"/>
              <a:gd name="T97" fmla="*/ 69 h 80"/>
              <a:gd name="T98" fmla="*/ 5 w 21"/>
              <a:gd name="T99" fmla="*/ 75 h 80"/>
              <a:gd name="T100" fmla="*/ 8 w 21"/>
              <a:gd name="T101" fmla="*/ 77 h 80"/>
              <a:gd name="T102" fmla="*/ 8 w 21"/>
              <a:gd name="T103" fmla="*/ 77 h 80"/>
              <a:gd name="T104" fmla="*/ 8 w 21"/>
              <a:gd name="T105" fmla="*/ 77 h 80"/>
              <a:gd name="T106" fmla="*/ 8 w 21"/>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80">
                <a:moveTo>
                  <a:pt x="0" y="72"/>
                </a:moveTo>
                <a:lnTo>
                  <a:pt x="0" y="72"/>
                </a:lnTo>
                <a:lnTo>
                  <a:pt x="0" y="69"/>
                </a:lnTo>
                <a:lnTo>
                  <a:pt x="0" y="69"/>
                </a:lnTo>
                <a:lnTo>
                  <a:pt x="3" y="63"/>
                </a:lnTo>
                <a:lnTo>
                  <a:pt x="3" y="63"/>
                </a:lnTo>
                <a:lnTo>
                  <a:pt x="6" y="55"/>
                </a:lnTo>
                <a:lnTo>
                  <a:pt x="6" y="55"/>
                </a:lnTo>
                <a:lnTo>
                  <a:pt x="11" y="47"/>
                </a:lnTo>
                <a:lnTo>
                  <a:pt x="11" y="47"/>
                </a:lnTo>
                <a:lnTo>
                  <a:pt x="13" y="42"/>
                </a:lnTo>
                <a:lnTo>
                  <a:pt x="13" y="42"/>
                </a:lnTo>
                <a:lnTo>
                  <a:pt x="14" y="41"/>
                </a:lnTo>
                <a:lnTo>
                  <a:pt x="14" y="41"/>
                </a:lnTo>
                <a:lnTo>
                  <a:pt x="14" y="39"/>
                </a:lnTo>
                <a:lnTo>
                  <a:pt x="14" y="39"/>
                </a:lnTo>
                <a:lnTo>
                  <a:pt x="14" y="34"/>
                </a:lnTo>
                <a:lnTo>
                  <a:pt x="14" y="34"/>
                </a:lnTo>
                <a:lnTo>
                  <a:pt x="10" y="28"/>
                </a:lnTo>
                <a:lnTo>
                  <a:pt x="10" y="28"/>
                </a:lnTo>
                <a:lnTo>
                  <a:pt x="6" y="22"/>
                </a:lnTo>
                <a:lnTo>
                  <a:pt x="6" y="22"/>
                </a:lnTo>
                <a:lnTo>
                  <a:pt x="5" y="20"/>
                </a:lnTo>
                <a:lnTo>
                  <a:pt x="5" y="20"/>
                </a:lnTo>
                <a:lnTo>
                  <a:pt x="3" y="17"/>
                </a:lnTo>
                <a:lnTo>
                  <a:pt x="3" y="14"/>
                </a:lnTo>
                <a:lnTo>
                  <a:pt x="3" y="14"/>
                </a:lnTo>
                <a:lnTo>
                  <a:pt x="3" y="11"/>
                </a:lnTo>
                <a:lnTo>
                  <a:pt x="3" y="11"/>
                </a:lnTo>
                <a:lnTo>
                  <a:pt x="3" y="7"/>
                </a:lnTo>
                <a:lnTo>
                  <a:pt x="5" y="4"/>
                </a:lnTo>
                <a:lnTo>
                  <a:pt x="5" y="4"/>
                </a:lnTo>
                <a:lnTo>
                  <a:pt x="8" y="1"/>
                </a:lnTo>
                <a:lnTo>
                  <a:pt x="8" y="1"/>
                </a:lnTo>
                <a:lnTo>
                  <a:pt x="10" y="1"/>
                </a:lnTo>
                <a:lnTo>
                  <a:pt x="10" y="1"/>
                </a:lnTo>
                <a:lnTo>
                  <a:pt x="10" y="0"/>
                </a:lnTo>
                <a:lnTo>
                  <a:pt x="10" y="0"/>
                </a:lnTo>
                <a:lnTo>
                  <a:pt x="11" y="0"/>
                </a:lnTo>
                <a:lnTo>
                  <a:pt x="13" y="1"/>
                </a:lnTo>
                <a:lnTo>
                  <a:pt x="13" y="1"/>
                </a:lnTo>
                <a:lnTo>
                  <a:pt x="14" y="3"/>
                </a:lnTo>
                <a:lnTo>
                  <a:pt x="13" y="4"/>
                </a:lnTo>
                <a:lnTo>
                  <a:pt x="13" y="4"/>
                </a:lnTo>
                <a:lnTo>
                  <a:pt x="11" y="4"/>
                </a:lnTo>
                <a:lnTo>
                  <a:pt x="11" y="4"/>
                </a:lnTo>
                <a:lnTo>
                  <a:pt x="10" y="6"/>
                </a:lnTo>
                <a:lnTo>
                  <a:pt x="10" y="6"/>
                </a:lnTo>
                <a:lnTo>
                  <a:pt x="8" y="14"/>
                </a:lnTo>
                <a:lnTo>
                  <a:pt x="8" y="14"/>
                </a:lnTo>
                <a:lnTo>
                  <a:pt x="8" y="17"/>
                </a:lnTo>
                <a:lnTo>
                  <a:pt x="8" y="17"/>
                </a:lnTo>
                <a:lnTo>
                  <a:pt x="11" y="22"/>
                </a:lnTo>
                <a:lnTo>
                  <a:pt x="11" y="22"/>
                </a:lnTo>
                <a:lnTo>
                  <a:pt x="16" y="28"/>
                </a:lnTo>
                <a:lnTo>
                  <a:pt x="16" y="28"/>
                </a:lnTo>
                <a:lnTo>
                  <a:pt x="19" y="36"/>
                </a:lnTo>
                <a:lnTo>
                  <a:pt x="19" y="36"/>
                </a:lnTo>
                <a:lnTo>
                  <a:pt x="21" y="44"/>
                </a:lnTo>
                <a:lnTo>
                  <a:pt x="21" y="52"/>
                </a:lnTo>
                <a:lnTo>
                  <a:pt x="21" y="52"/>
                </a:lnTo>
                <a:lnTo>
                  <a:pt x="21" y="55"/>
                </a:lnTo>
                <a:lnTo>
                  <a:pt x="21" y="55"/>
                </a:lnTo>
                <a:lnTo>
                  <a:pt x="21" y="58"/>
                </a:lnTo>
                <a:lnTo>
                  <a:pt x="21" y="58"/>
                </a:lnTo>
                <a:lnTo>
                  <a:pt x="19" y="66"/>
                </a:lnTo>
                <a:lnTo>
                  <a:pt x="16" y="74"/>
                </a:lnTo>
                <a:lnTo>
                  <a:pt x="16" y="74"/>
                </a:lnTo>
                <a:lnTo>
                  <a:pt x="11" y="78"/>
                </a:lnTo>
                <a:lnTo>
                  <a:pt x="11" y="78"/>
                </a:lnTo>
                <a:lnTo>
                  <a:pt x="11" y="80"/>
                </a:lnTo>
                <a:lnTo>
                  <a:pt x="11" y="80"/>
                </a:lnTo>
                <a:lnTo>
                  <a:pt x="8" y="80"/>
                </a:lnTo>
                <a:lnTo>
                  <a:pt x="5" y="80"/>
                </a:lnTo>
                <a:lnTo>
                  <a:pt x="5" y="80"/>
                </a:lnTo>
                <a:lnTo>
                  <a:pt x="3" y="78"/>
                </a:lnTo>
                <a:lnTo>
                  <a:pt x="3" y="78"/>
                </a:lnTo>
                <a:lnTo>
                  <a:pt x="2" y="78"/>
                </a:lnTo>
                <a:lnTo>
                  <a:pt x="2" y="78"/>
                </a:lnTo>
                <a:lnTo>
                  <a:pt x="2" y="77"/>
                </a:lnTo>
                <a:lnTo>
                  <a:pt x="2" y="77"/>
                </a:lnTo>
                <a:lnTo>
                  <a:pt x="0" y="72"/>
                </a:lnTo>
                <a:lnTo>
                  <a:pt x="0" y="72"/>
                </a:lnTo>
                <a:close/>
                <a:moveTo>
                  <a:pt x="5" y="75"/>
                </a:moveTo>
                <a:lnTo>
                  <a:pt x="5" y="75"/>
                </a:lnTo>
                <a:lnTo>
                  <a:pt x="6" y="75"/>
                </a:lnTo>
                <a:lnTo>
                  <a:pt x="6" y="75"/>
                </a:lnTo>
                <a:lnTo>
                  <a:pt x="5" y="71"/>
                </a:lnTo>
                <a:lnTo>
                  <a:pt x="5" y="71"/>
                </a:lnTo>
                <a:lnTo>
                  <a:pt x="8" y="63"/>
                </a:lnTo>
                <a:lnTo>
                  <a:pt x="8" y="63"/>
                </a:lnTo>
                <a:lnTo>
                  <a:pt x="8" y="61"/>
                </a:lnTo>
                <a:lnTo>
                  <a:pt x="8" y="61"/>
                </a:lnTo>
                <a:lnTo>
                  <a:pt x="8" y="61"/>
                </a:lnTo>
                <a:lnTo>
                  <a:pt x="8" y="61"/>
                </a:lnTo>
                <a:lnTo>
                  <a:pt x="5" y="66"/>
                </a:lnTo>
                <a:lnTo>
                  <a:pt x="5" y="66"/>
                </a:lnTo>
                <a:lnTo>
                  <a:pt x="5" y="69"/>
                </a:lnTo>
                <a:lnTo>
                  <a:pt x="5" y="69"/>
                </a:lnTo>
                <a:lnTo>
                  <a:pt x="5" y="75"/>
                </a:lnTo>
                <a:lnTo>
                  <a:pt x="5" y="75"/>
                </a:lnTo>
                <a:close/>
                <a:moveTo>
                  <a:pt x="8" y="77"/>
                </a:moveTo>
                <a:lnTo>
                  <a:pt x="8" y="77"/>
                </a:lnTo>
                <a:lnTo>
                  <a:pt x="8" y="77"/>
                </a:lnTo>
                <a:lnTo>
                  <a:pt x="8" y="77"/>
                </a:lnTo>
                <a:lnTo>
                  <a:pt x="8" y="77"/>
                </a:lnTo>
                <a:lnTo>
                  <a:pt x="8" y="77"/>
                </a:lnTo>
                <a:lnTo>
                  <a:pt x="8" y="77"/>
                </a:lnTo>
                <a:lnTo>
                  <a:pt x="8" y="7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0"/>
          <p:cNvSpPr>
            <a:spLocks noEditPoints="1"/>
          </p:cNvSpPr>
          <p:nvPr/>
        </p:nvSpPr>
        <p:spPr bwMode="auto">
          <a:xfrm>
            <a:off x="5875017" y="5931383"/>
            <a:ext cx="142644" cy="123193"/>
          </a:xfrm>
          <a:custGeom>
            <a:avLst/>
            <a:gdLst>
              <a:gd name="T0" fmla="*/ 19 w 66"/>
              <a:gd name="T1" fmla="*/ 28 h 57"/>
              <a:gd name="T2" fmla="*/ 20 w 66"/>
              <a:gd name="T3" fmla="*/ 27 h 57"/>
              <a:gd name="T4" fmla="*/ 24 w 66"/>
              <a:gd name="T5" fmla="*/ 28 h 57"/>
              <a:gd name="T6" fmla="*/ 27 w 66"/>
              <a:gd name="T7" fmla="*/ 30 h 57"/>
              <a:gd name="T8" fmla="*/ 28 w 66"/>
              <a:gd name="T9" fmla="*/ 31 h 57"/>
              <a:gd name="T10" fmla="*/ 36 w 66"/>
              <a:gd name="T11" fmla="*/ 31 h 57"/>
              <a:gd name="T12" fmla="*/ 43 w 66"/>
              <a:gd name="T13" fmla="*/ 31 h 57"/>
              <a:gd name="T14" fmla="*/ 49 w 66"/>
              <a:gd name="T15" fmla="*/ 33 h 57"/>
              <a:gd name="T16" fmla="*/ 54 w 66"/>
              <a:gd name="T17" fmla="*/ 38 h 57"/>
              <a:gd name="T18" fmla="*/ 57 w 66"/>
              <a:gd name="T19" fmla="*/ 44 h 57"/>
              <a:gd name="T20" fmla="*/ 58 w 66"/>
              <a:gd name="T21" fmla="*/ 49 h 57"/>
              <a:gd name="T22" fmla="*/ 63 w 66"/>
              <a:gd name="T23" fmla="*/ 52 h 57"/>
              <a:gd name="T24" fmla="*/ 65 w 66"/>
              <a:gd name="T25" fmla="*/ 52 h 57"/>
              <a:gd name="T26" fmla="*/ 66 w 66"/>
              <a:gd name="T27" fmla="*/ 53 h 57"/>
              <a:gd name="T28" fmla="*/ 66 w 66"/>
              <a:gd name="T29" fmla="*/ 55 h 57"/>
              <a:gd name="T30" fmla="*/ 65 w 66"/>
              <a:gd name="T31" fmla="*/ 57 h 57"/>
              <a:gd name="T32" fmla="*/ 61 w 66"/>
              <a:gd name="T33" fmla="*/ 57 h 57"/>
              <a:gd name="T34" fmla="*/ 57 w 66"/>
              <a:gd name="T35" fmla="*/ 52 h 57"/>
              <a:gd name="T36" fmla="*/ 52 w 66"/>
              <a:gd name="T37" fmla="*/ 44 h 57"/>
              <a:gd name="T38" fmla="*/ 52 w 66"/>
              <a:gd name="T39" fmla="*/ 41 h 57"/>
              <a:gd name="T40" fmla="*/ 49 w 66"/>
              <a:gd name="T41" fmla="*/ 38 h 57"/>
              <a:gd name="T42" fmla="*/ 47 w 66"/>
              <a:gd name="T43" fmla="*/ 38 h 57"/>
              <a:gd name="T44" fmla="*/ 43 w 66"/>
              <a:gd name="T45" fmla="*/ 36 h 57"/>
              <a:gd name="T46" fmla="*/ 31 w 66"/>
              <a:gd name="T47" fmla="*/ 36 h 57"/>
              <a:gd name="T48" fmla="*/ 20 w 66"/>
              <a:gd name="T49" fmla="*/ 33 h 57"/>
              <a:gd name="T50" fmla="*/ 16 w 66"/>
              <a:gd name="T51" fmla="*/ 31 h 57"/>
              <a:gd name="T52" fmla="*/ 13 w 66"/>
              <a:gd name="T53" fmla="*/ 30 h 57"/>
              <a:gd name="T54" fmla="*/ 9 w 66"/>
              <a:gd name="T55" fmla="*/ 25 h 57"/>
              <a:gd name="T56" fmla="*/ 8 w 66"/>
              <a:gd name="T57" fmla="*/ 22 h 57"/>
              <a:gd name="T58" fmla="*/ 6 w 66"/>
              <a:gd name="T59" fmla="*/ 22 h 57"/>
              <a:gd name="T60" fmla="*/ 5 w 66"/>
              <a:gd name="T61" fmla="*/ 20 h 57"/>
              <a:gd name="T62" fmla="*/ 5 w 66"/>
              <a:gd name="T63" fmla="*/ 19 h 57"/>
              <a:gd name="T64" fmla="*/ 1 w 66"/>
              <a:gd name="T65" fmla="*/ 11 h 57"/>
              <a:gd name="T66" fmla="*/ 1 w 66"/>
              <a:gd name="T67" fmla="*/ 11 h 57"/>
              <a:gd name="T68" fmla="*/ 0 w 66"/>
              <a:gd name="T69" fmla="*/ 6 h 57"/>
              <a:gd name="T70" fmla="*/ 0 w 66"/>
              <a:gd name="T71" fmla="*/ 5 h 57"/>
              <a:gd name="T72" fmla="*/ 1 w 66"/>
              <a:gd name="T73" fmla="*/ 3 h 57"/>
              <a:gd name="T74" fmla="*/ 3 w 66"/>
              <a:gd name="T75" fmla="*/ 1 h 57"/>
              <a:gd name="T76" fmla="*/ 3 w 66"/>
              <a:gd name="T77" fmla="*/ 0 h 57"/>
              <a:gd name="T78" fmla="*/ 11 w 66"/>
              <a:gd name="T79" fmla="*/ 0 h 57"/>
              <a:gd name="T80" fmla="*/ 14 w 66"/>
              <a:gd name="T81" fmla="*/ 5 h 57"/>
              <a:gd name="T82" fmla="*/ 16 w 66"/>
              <a:gd name="T83" fmla="*/ 9 h 57"/>
              <a:gd name="T84" fmla="*/ 17 w 66"/>
              <a:gd name="T85" fmla="*/ 20 h 57"/>
              <a:gd name="T86" fmla="*/ 19 w 66"/>
              <a:gd name="T87" fmla="*/ 27 h 57"/>
              <a:gd name="T88" fmla="*/ 19 w 66"/>
              <a:gd name="T89" fmla="*/ 28 h 57"/>
              <a:gd name="T90" fmla="*/ 13 w 66"/>
              <a:gd name="T91" fmla="*/ 6 h 57"/>
              <a:gd name="T92" fmla="*/ 13 w 66"/>
              <a:gd name="T93" fmla="*/ 9 h 57"/>
              <a:gd name="T94" fmla="*/ 13 w 66"/>
              <a:gd name="T95" fmla="*/ 14 h 57"/>
              <a:gd name="T96" fmla="*/ 14 w 66"/>
              <a:gd name="T97" fmla="*/ 17 h 57"/>
              <a:gd name="T98" fmla="*/ 14 w 66"/>
              <a:gd name="T99" fmla="*/ 17 h 57"/>
              <a:gd name="T100" fmla="*/ 14 w 66"/>
              <a:gd name="T101" fmla="*/ 11 h 57"/>
              <a:gd name="T102" fmla="*/ 13 w 66"/>
              <a:gd name="T103" fmla="*/ 8 h 57"/>
              <a:gd name="T104" fmla="*/ 13 w 66"/>
              <a:gd name="T105" fmla="*/ 6 h 57"/>
              <a:gd name="T106" fmla="*/ 9 w 66"/>
              <a:gd name="T107" fmla="*/ 19 h 57"/>
              <a:gd name="T108" fmla="*/ 11 w 66"/>
              <a:gd name="T109" fmla="*/ 20 h 57"/>
              <a:gd name="T110" fmla="*/ 9 w 66"/>
              <a:gd name="T111" fmla="*/ 19 h 57"/>
              <a:gd name="T112" fmla="*/ 9 w 66"/>
              <a:gd name="T113" fmla="*/ 6 h 57"/>
              <a:gd name="T114" fmla="*/ 9 w 66"/>
              <a:gd name="T115" fmla="*/ 8 h 57"/>
              <a:gd name="T116" fmla="*/ 9 w 66"/>
              <a:gd name="T117" fmla="*/ 8 h 57"/>
              <a:gd name="T118" fmla="*/ 9 w 66"/>
              <a:gd name="T119" fmla="*/ 6 h 57"/>
              <a:gd name="T120" fmla="*/ 14 w 66"/>
              <a:gd name="T121" fmla="*/ 23 h 57"/>
              <a:gd name="T122" fmla="*/ 14 w 66"/>
              <a:gd name="T123" fmla="*/ 22 h 57"/>
              <a:gd name="T124" fmla="*/ 14 w 66"/>
              <a:gd name="T125" fmla="*/ 2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57">
                <a:moveTo>
                  <a:pt x="19" y="28"/>
                </a:moveTo>
                <a:lnTo>
                  <a:pt x="19" y="28"/>
                </a:lnTo>
                <a:lnTo>
                  <a:pt x="20" y="27"/>
                </a:lnTo>
                <a:lnTo>
                  <a:pt x="20" y="27"/>
                </a:lnTo>
                <a:lnTo>
                  <a:pt x="22" y="27"/>
                </a:lnTo>
                <a:lnTo>
                  <a:pt x="24" y="28"/>
                </a:lnTo>
                <a:lnTo>
                  <a:pt x="24" y="28"/>
                </a:lnTo>
                <a:lnTo>
                  <a:pt x="27" y="30"/>
                </a:lnTo>
                <a:lnTo>
                  <a:pt x="27" y="30"/>
                </a:lnTo>
                <a:lnTo>
                  <a:pt x="28" y="31"/>
                </a:lnTo>
                <a:lnTo>
                  <a:pt x="28" y="31"/>
                </a:lnTo>
                <a:lnTo>
                  <a:pt x="36" y="31"/>
                </a:lnTo>
                <a:lnTo>
                  <a:pt x="36" y="31"/>
                </a:lnTo>
                <a:lnTo>
                  <a:pt x="43" y="31"/>
                </a:lnTo>
                <a:lnTo>
                  <a:pt x="43" y="31"/>
                </a:lnTo>
                <a:lnTo>
                  <a:pt x="49" y="33"/>
                </a:lnTo>
                <a:lnTo>
                  <a:pt x="54" y="38"/>
                </a:lnTo>
                <a:lnTo>
                  <a:pt x="54" y="38"/>
                </a:lnTo>
                <a:lnTo>
                  <a:pt x="57" y="44"/>
                </a:lnTo>
                <a:lnTo>
                  <a:pt x="57" y="44"/>
                </a:lnTo>
                <a:lnTo>
                  <a:pt x="58" y="49"/>
                </a:lnTo>
                <a:lnTo>
                  <a:pt x="58" y="49"/>
                </a:lnTo>
                <a:lnTo>
                  <a:pt x="60" y="50"/>
                </a:lnTo>
                <a:lnTo>
                  <a:pt x="63" y="52"/>
                </a:lnTo>
                <a:lnTo>
                  <a:pt x="63" y="52"/>
                </a:lnTo>
                <a:lnTo>
                  <a:pt x="65" y="52"/>
                </a:lnTo>
                <a:lnTo>
                  <a:pt x="65" y="52"/>
                </a:lnTo>
                <a:lnTo>
                  <a:pt x="66" y="53"/>
                </a:lnTo>
                <a:lnTo>
                  <a:pt x="66" y="53"/>
                </a:lnTo>
                <a:lnTo>
                  <a:pt x="66" y="55"/>
                </a:lnTo>
                <a:lnTo>
                  <a:pt x="65" y="57"/>
                </a:lnTo>
                <a:lnTo>
                  <a:pt x="65" y="57"/>
                </a:lnTo>
                <a:lnTo>
                  <a:pt x="63" y="57"/>
                </a:lnTo>
                <a:lnTo>
                  <a:pt x="61" y="57"/>
                </a:lnTo>
                <a:lnTo>
                  <a:pt x="61" y="57"/>
                </a:lnTo>
                <a:lnTo>
                  <a:pt x="57" y="52"/>
                </a:lnTo>
                <a:lnTo>
                  <a:pt x="57" y="52"/>
                </a:lnTo>
                <a:lnTo>
                  <a:pt x="52" y="44"/>
                </a:lnTo>
                <a:lnTo>
                  <a:pt x="52" y="44"/>
                </a:lnTo>
                <a:lnTo>
                  <a:pt x="52" y="41"/>
                </a:lnTo>
                <a:lnTo>
                  <a:pt x="52" y="41"/>
                </a:lnTo>
                <a:lnTo>
                  <a:pt x="49" y="38"/>
                </a:lnTo>
                <a:lnTo>
                  <a:pt x="47" y="38"/>
                </a:lnTo>
                <a:lnTo>
                  <a:pt x="47" y="38"/>
                </a:lnTo>
                <a:lnTo>
                  <a:pt x="43" y="36"/>
                </a:lnTo>
                <a:lnTo>
                  <a:pt x="43" y="36"/>
                </a:lnTo>
                <a:lnTo>
                  <a:pt x="31" y="36"/>
                </a:lnTo>
                <a:lnTo>
                  <a:pt x="31" y="36"/>
                </a:lnTo>
                <a:lnTo>
                  <a:pt x="25" y="36"/>
                </a:lnTo>
                <a:lnTo>
                  <a:pt x="20" y="33"/>
                </a:lnTo>
                <a:lnTo>
                  <a:pt x="20" y="33"/>
                </a:lnTo>
                <a:lnTo>
                  <a:pt x="16" y="31"/>
                </a:lnTo>
                <a:lnTo>
                  <a:pt x="16" y="31"/>
                </a:lnTo>
                <a:lnTo>
                  <a:pt x="13" y="30"/>
                </a:lnTo>
                <a:lnTo>
                  <a:pt x="13" y="30"/>
                </a:lnTo>
                <a:lnTo>
                  <a:pt x="9" y="25"/>
                </a:lnTo>
                <a:lnTo>
                  <a:pt x="9" y="25"/>
                </a:lnTo>
                <a:lnTo>
                  <a:pt x="8" y="22"/>
                </a:lnTo>
                <a:lnTo>
                  <a:pt x="8" y="22"/>
                </a:lnTo>
                <a:lnTo>
                  <a:pt x="6" y="22"/>
                </a:lnTo>
                <a:lnTo>
                  <a:pt x="6" y="22"/>
                </a:lnTo>
                <a:lnTo>
                  <a:pt x="5" y="20"/>
                </a:lnTo>
                <a:lnTo>
                  <a:pt x="5" y="19"/>
                </a:lnTo>
                <a:lnTo>
                  <a:pt x="5" y="19"/>
                </a:lnTo>
                <a:lnTo>
                  <a:pt x="1" y="11"/>
                </a:lnTo>
                <a:lnTo>
                  <a:pt x="1" y="11"/>
                </a:lnTo>
                <a:lnTo>
                  <a:pt x="1" y="11"/>
                </a:lnTo>
                <a:lnTo>
                  <a:pt x="1" y="11"/>
                </a:lnTo>
                <a:lnTo>
                  <a:pt x="0" y="6"/>
                </a:lnTo>
                <a:lnTo>
                  <a:pt x="0" y="6"/>
                </a:lnTo>
                <a:lnTo>
                  <a:pt x="0" y="5"/>
                </a:lnTo>
                <a:lnTo>
                  <a:pt x="0" y="5"/>
                </a:lnTo>
                <a:lnTo>
                  <a:pt x="1" y="3"/>
                </a:lnTo>
                <a:lnTo>
                  <a:pt x="1" y="3"/>
                </a:lnTo>
                <a:lnTo>
                  <a:pt x="3" y="1"/>
                </a:lnTo>
                <a:lnTo>
                  <a:pt x="3" y="1"/>
                </a:lnTo>
                <a:lnTo>
                  <a:pt x="3" y="0"/>
                </a:lnTo>
                <a:lnTo>
                  <a:pt x="3" y="0"/>
                </a:lnTo>
                <a:lnTo>
                  <a:pt x="8" y="0"/>
                </a:lnTo>
                <a:lnTo>
                  <a:pt x="11" y="0"/>
                </a:lnTo>
                <a:lnTo>
                  <a:pt x="11" y="0"/>
                </a:lnTo>
                <a:lnTo>
                  <a:pt x="14" y="5"/>
                </a:lnTo>
                <a:lnTo>
                  <a:pt x="14" y="5"/>
                </a:lnTo>
                <a:lnTo>
                  <a:pt x="16" y="9"/>
                </a:lnTo>
                <a:lnTo>
                  <a:pt x="16" y="9"/>
                </a:lnTo>
                <a:lnTo>
                  <a:pt x="17" y="20"/>
                </a:lnTo>
                <a:lnTo>
                  <a:pt x="17" y="20"/>
                </a:lnTo>
                <a:lnTo>
                  <a:pt x="19" y="27"/>
                </a:lnTo>
                <a:lnTo>
                  <a:pt x="19" y="27"/>
                </a:lnTo>
                <a:lnTo>
                  <a:pt x="19" y="28"/>
                </a:lnTo>
                <a:lnTo>
                  <a:pt x="19" y="28"/>
                </a:lnTo>
                <a:close/>
                <a:moveTo>
                  <a:pt x="13" y="6"/>
                </a:moveTo>
                <a:lnTo>
                  <a:pt x="13" y="6"/>
                </a:lnTo>
                <a:lnTo>
                  <a:pt x="13" y="9"/>
                </a:lnTo>
                <a:lnTo>
                  <a:pt x="13" y="9"/>
                </a:lnTo>
                <a:lnTo>
                  <a:pt x="13" y="14"/>
                </a:lnTo>
                <a:lnTo>
                  <a:pt x="13" y="14"/>
                </a:lnTo>
                <a:lnTo>
                  <a:pt x="14" y="17"/>
                </a:lnTo>
                <a:lnTo>
                  <a:pt x="14" y="17"/>
                </a:lnTo>
                <a:lnTo>
                  <a:pt x="14" y="17"/>
                </a:lnTo>
                <a:lnTo>
                  <a:pt x="14" y="17"/>
                </a:lnTo>
                <a:lnTo>
                  <a:pt x="14" y="11"/>
                </a:lnTo>
                <a:lnTo>
                  <a:pt x="14" y="11"/>
                </a:lnTo>
                <a:lnTo>
                  <a:pt x="13" y="8"/>
                </a:lnTo>
                <a:lnTo>
                  <a:pt x="13" y="8"/>
                </a:lnTo>
                <a:lnTo>
                  <a:pt x="13" y="6"/>
                </a:lnTo>
                <a:lnTo>
                  <a:pt x="13" y="6"/>
                </a:lnTo>
                <a:close/>
                <a:moveTo>
                  <a:pt x="9" y="19"/>
                </a:moveTo>
                <a:lnTo>
                  <a:pt x="9" y="19"/>
                </a:lnTo>
                <a:lnTo>
                  <a:pt x="11" y="20"/>
                </a:lnTo>
                <a:lnTo>
                  <a:pt x="11" y="20"/>
                </a:lnTo>
                <a:lnTo>
                  <a:pt x="9" y="19"/>
                </a:lnTo>
                <a:lnTo>
                  <a:pt x="9" y="19"/>
                </a:lnTo>
                <a:close/>
                <a:moveTo>
                  <a:pt x="9" y="6"/>
                </a:moveTo>
                <a:lnTo>
                  <a:pt x="9" y="6"/>
                </a:lnTo>
                <a:lnTo>
                  <a:pt x="9" y="8"/>
                </a:lnTo>
                <a:lnTo>
                  <a:pt x="9" y="8"/>
                </a:lnTo>
                <a:lnTo>
                  <a:pt x="9" y="8"/>
                </a:lnTo>
                <a:lnTo>
                  <a:pt x="9" y="6"/>
                </a:lnTo>
                <a:lnTo>
                  <a:pt x="9" y="6"/>
                </a:lnTo>
                <a:close/>
                <a:moveTo>
                  <a:pt x="14" y="23"/>
                </a:moveTo>
                <a:lnTo>
                  <a:pt x="14" y="23"/>
                </a:lnTo>
                <a:lnTo>
                  <a:pt x="14" y="22"/>
                </a:lnTo>
                <a:lnTo>
                  <a:pt x="14" y="22"/>
                </a:lnTo>
                <a:lnTo>
                  <a:pt x="14" y="22"/>
                </a:lnTo>
                <a:lnTo>
                  <a:pt x="14" y="23"/>
                </a:lnTo>
                <a:lnTo>
                  <a:pt x="14"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1"/>
          <p:cNvSpPr>
            <a:spLocks noEditPoints="1"/>
          </p:cNvSpPr>
          <p:nvPr/>
        </p:nvSpPr>
        <p:spPr bwMode="auto">
          <a:xfrm>
            <a:off x="5851242" y="6104284"/>
            <a:ext cx="129676" cy="133998"/>
          </a:xfrm>
          <a:custGeom>
            <a:avLst/>
            <a:gdLst>
              <a:gd name="T0" fmla="*/ 60 w 60"/>
              <a:gd name="T1" fmla="*/ 57 h 62"/>
              <a:gd name="T2" fmla="*/ 57 w 60"/>
              <a:gd name="T3" fmla="*/ 60 h 62"/>
              <a:gd name="T4" fmla="*/ 57 w 60"/>
              <a:gd name="T5" fmla="*/ 60 h 62"/>
              <a:gd name="T6" fmla="*/ 55 w 60"/>
              <a:gd name="T7" fmla="*/ 62 h 62"/>
              <a:gd name="T8" fmla="*/ 54 w 60"/>
              <a:gd name="T9" fmla="*/ 60 h 62"/>
              <a:gd name="T10" fmla="*/ 54 w 60"/>
              <a:gd name="T11" fmla="*/ 59 h 62"/>
              <a:gd name="T12" fmla="*/ 54 w 60"/>
              <a:gd name="T13" fmla="*/ 52 h 62"/>
              <a:gd name="T14" fmla="*/ 50 w 60"/>
              <a:gd name="T15" fmla="*/ 48 h 62"/>
              <a:gd name="T16" fmla="*/ 44 w 60"/>
              <a:gd name="T17" fmla="*/ 44 h 62"/>
              <a:gd name="T18" fmla="*/ 36 w 60"/>
              <a:gd name="T19" fmla="*/ 43 h 62"/>
              <a:gd name="T20" fmla="*/ 33 w 60"/>
              <a:gd name="T21" fmla="*/ 43 h 62"/>
              <a:gd name="T22" fmla="*/ 28 w 60"/>
              <a:gd name="T23" fmla="*/ 40 h 62"/>
              <a:gd name="T24" fmla="*/ 25 w 60"/>
              <a:gd name="T25" fmla="*/ 37 h 62"/>
              <a:gd name="T26" fmla="*/ 24 w 60"/>
              <a:gd name="T27" fmla="*/ 29 h 62"/>
              <a:gd name="T28" fmla="*/ 22 w 60"/>
              <a:gd name="T29" fmla="*/ 26 h 62"/>
              <a:gd name="T30" fmla="*/ 19 w 60"/>
              <a:gd name="T31" fmla="*/ 22 h 62"/>
              <a:gd name="T32" fmla="*/ 12 w 60"/>
              <a:gd name="T33" fmla="*/ 22 h 62"/>
              <a:gd name="T34" fmla="*/ 8 w 60"/>
              <a:gd name="T35" fmla="*/ 21 h 62"/>
              <a:gd name="T36" fmla="*/ 3 w 60"/>
              <a:gd name="T37" fmla="*/ 18 h 62"/>
              <a:gd name="T38" fmla="*/ 0 w 60"/>
              <a:gd name="T39" fmla="*/ 10 h 62"/>
              <a:gd name="T40" fmla="*/ 0 w 60"/>
              <a:gd name="T41" fmla="*/ 7 h 62"/>
              <a:gd name="T42" fmla="*/ 0 w 60"/>
              <a:gd name="T43" fmla="*/ 3 h 62"/>
              <a:gd name="T44" fmla="*/ 3 w 60"/>
              <a:gd name="T45" fmla="*/ 2 h 62"/>
              <a:gd name="T46" fmla="*/ 14 w 60"/>
              <a:gd name="T47" fmla="*/ 3 h 62"/>
              <a:gd name="T48" fmla="*/ 17 w 60"/>
              <a:gd name="T49" fmla="*/ 7 h 62"/>
              <a:gd name="T50" fmla="*/ 19 w 60"/>
              <a:gd name="T51" fmla="*/ 10 h 62"/>
              <a:gd name="T52" fmla="*/ 19 w 60"/>
              <a:gd name="T53" fmla="*/ 14 h 62"/>
              <a:gd name="T54" fmla="*/ 20 w 60"/>
              <a:gd name="T55" fmla="*/ 18 h 62"/>
              <a:gd name="T56" fmla="*/ 27 w 60"/>
              <a:gd name="T57" fmla="*/ 24 h 62"/>
              <a:gd name="T58" fmla="*/ 28 w 60"/>
              <a:gd name="T59" fmla="*/ 29 h 62"/>
              <a:gd name="T60" fmla="*/ 31 w 60"/>
              <a:gd name="T61" fmla="*/ 37 h 62"/>
              <a:gd name="T62" fmla="*/ 31 w 60"/>
              <a:gd name="T63" fmla="*/ 38 h 62"/>
              <a:gd name="T64" fmla="*/ 38 w 60"/>
              <a:gd name="T65" fmla="*/ 38 h 62"/>
              <a:gd name="T66" fmla="*/ 44 w 60"/>
              <a:gd name="T67" fmla="*/ 38 h 62"/>
              <a:gd name="T68" fmla="*/ 47 w 60"/>
              <a:gd name="T69" fmla="*/ 38 h 62"/>
              <a:gd name="T70" fmla="*/ 50 w 60"/>
              <a:gd name="T71" fmla="*/ 41 h 62"/>
              <a:gd name="T72" fmla="*/ 55 w 60"/>
              <a:gd name="T73" fmla="*/ 46 h 62"/>
              <a:gd name="T74" fmla="*/ 57 w 60"/>
              <a:gd name="T75" fmla="*/ 49 h 62"/>
              <a:gd name="T76" fmla="*/ 58 w 60"/>
              <a:gd name="T77" fmla="*/ 55 h 62"/>
              <a:gd name="T78" fmla="*/ 58 w 60"/>
              <a:gd name="T79" fmla="*/ 57 h 62"/>
              <a:gd name="T80" fmla="*/ 60 w 60"/>
              <a:gd name="T81" fmla="*/ 57 h 62"/>
              <a:gd name="T82" fmla="*/ 3 w 60"/>
              <a:gd name="T83" fmla="*/ 5 h 62"/>
              <a:gd name="T84" fmla="*/ 11 w 60"/>
              <a:gd name="T85" fmla="*/ 7 h 62"/>
              <a:gd name="T86" fmla="*/ 16 w 60"/>
              <a:gd name="T87" fmla="*/ 13 h 62"/>
              <a:gd name="T88" fmla="*/ 11 w 60"/>
              <a:gd name="T89" fmla="*/ 5 h 62"/>
              <a:gd name="T90" fmla="*/ 3 w 60"/>
              <a:gd name="T91" fmla="*/ 5 h 62"/>
              <a:gd name="T92" fmla="*/ 9 w 60"/>
              <a:gd name="T93" fmla="*/ 10 h 62"/>
              <a:gd name="T94" fmla="*/ 12 w 60"/>
              <a:gd name="T95" fmla="*/ 14 h 62"/>
              <a:gd name="T96" fmla="*/ 11 w 60"/>
              <a:gd name="T97" fmla="*/ 11 h 62"/>
              <a:gd name="T98" fmla="*/ 9 w 60"/>
              <a:gd name="T99" fmla="*/ 10 h 62"/>
              <a:gd name="T100" fmla="*/ 44 w 60"/>
              <a:gd name="T101" fmla="*/ 41 h 62"/>
              <a:gd name="T102" fmla="*/ 50 w 60"/>
              <a:gd name="T103" fmla="*/ 43 h 62"/>
              <a:gd name="T104" fmla="*/ 44 w 60"/>
              <a:gd name="T105" fmla="*/ 41 h 62"/>
              <a:gd name="T106" fmla="*/ 3 w 60"/>
              <a:gd name="T107" fmla="*/ 11 h 62"/>
              <a:gd name="T108" fmla="*/ 5 w 60"/>
              <a:gd name="T109" fmla="*/ 13 h 62"/>
              <a:gd name="T110" fmla="*/ 3 w 60"/>
              <a:gd name="T111"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2">
                <a:moveTo>
                  <a:pt x="60" y="57"/>
                </a:moveTo>
                <a:lnTo>
                  <a:pt x="60" y="57"/>
                </a:lnTo>
                <a:lnTo>
                  <a:pt x="60" y="60"/>
                </a:lnTo>
                <a:lnTo>
                  <a:pt x="57" y="60"/>
                </a:lnTo>
                <a:lnTo>
                  <a:pt x="57" y="60"/>
                </a:lnTo>
                <a:lnTo>
                  <a:pt x="57" y="60"/>
                </a:lnTo>
                <a:lnTo>
                  <a:pt x="57" y="60"/>
                </a:lnTo>
                <a:lnTo>
                  <a:pt x="55" y="62"/>
                </a:lnTo>
                <a:lnTo>
                  <a:pt x="54" y="60"/>
                </a:lnTo>
                <a:lnTo>
                  <a:pt x="54" y="60"/>
                </a:lnTo>
                <a:lnTo>
                  <a:pt x="54" y="59"/>
                </a:lnTo>
                <a:lnTo>
                  <a:pt x="54" y="59"/>
                </a:lnTo>
                <a:lnTo>
                  <a:pt x="54" y="52"/>
                </a:lnTo>
                <a:lnTo>
                  <a:pt x="54" y="52"/>
                </a:lnTo>
                <a:lnTo>
                  <a:pt x="54" y="49"/>
                </a:lnTo>
                <a:lnTo>
                  <a:pt x="50" y="48"/>
                </a:lnTo>
                <a:lnTo>
                  <a:pt x="50" y="48"/>
                </a:lnTo>
                <a:lnTo>
                  <a:pt x="44" y="44"/>
                </a:lnTo>
                <a:lnTo>
                  <a:pt x="36" y="43"/>
                </a:lnTo>
                <a:lnTo>
                  <a:pt x="36" y="43"/>
                </a:lnTo>
                <a:lnTo>
                  <a:pt x="33" y="43"/>
                </a:lnTo>
                <a:lnTo>
                  <a:pt x="33" y="43"/>
                </a:lnTo>
                <a:lnTo>
                  <a:pt x="30" y="41"/>
                </a:lnTo>
                <a:lnTo>
                  <a:pt x="28" y="40"/>
                </a:lnTo>
                <a:lnTo>
                  <a:pt x="28" y="40"/>
                </a:lnTo>
                <a:lnTo>
                  <a:pt x="25" y="37"/>
                </a:lnTo>
                <a:lnTo>
                  <a:pt x="25" y="37"/>
                </a:lnTo>
                <a:lnTo>
                  <a:pt x="24" y="29"/>
                </a:lnTo>
                <a:lnTo>
                  <a:pt x="24" y="29"/>
                </a:lnTo>
                <a:lnTo>
                  <a:pt x="22" y="26"/>
                </a:lnTo>
                <a:lnTo>
                  <a:pt x="19" y="22"/>
                </a:lnTo>
                <a:lnTo>
                  <a:pt x="19" y="22"/>
                </a:lnTo>
                <a:lnTo>
                  <a:pt x="12" y="22"/>
                </a:lnTo>
                <a:lnTo>
                  <a:pt x="12" y="22"/>
                </a:lnTo>
                <a:lnTo>
                  <a:pt x="8" y="21"/>
                </a:lnTo>
                <a:lnTo>
                  <a:pt x="8" y="21"/>
                </a:lnTo>
                <a:lnTo>
                  <a:pt x="5" y="19"/>
                </a:lnTo>
                <a:lnTo>
                  <a:pt x="3" y="18"/>
                </a:lnTo>
                <a:lnTo>
                  <a:pt x="3" y="18"/>
                </a:lnTo>
                <a:lnTo>
                  <a:pt x="0" y="10"/>
                </a:lnTo>
                <a:lnTo>
                  <a:pt x="0" y="10"/>
                </a:lnTo>
                <a:lnTo>
                  <a:pt x="0" y="7"/>
                </a:lnTo>
                <a:lnTo>
                  <a:pt x="0" y="3"/>
                </a:lnTo>
                <a:lnTo>
                  <a:pt x="0" y="3"/>
                </a:lnTo>
                <a:lnTo>
                  <a:pt x="3" y="2"/>
                </a:lnTo>
                <a:lnTo>
                  <a:pt x="3" y="2"/>
                </a:lnTo>
                <a:lnTo>
                  <a:pt x="8" y="0"/>
                </a:lnTo>
                <a:lnTo>
                  <a:pt x="14" y="3"/>
                </a:lnTo>
                <a:lnTo>
                  <a:pt x="14" y="3"/>
                </a:lnTo>
                <a:lnTo>
                  <a:pt x="17" y="7"/>
                </a:lnTo>
                <a:lnTo>
                  <a:pt x="19" y="10"/>
                </a:lnTo>
                <a:lnTo>
                  <a:pt x="19" y="10"/>
                </a:lnTo>
                <a:lnTo>
                  <a:pt x="19" y="14"/>
                </a:lnTo>
                <a:lnTo>
                  <a:pt x="19" y="14"/>
                </a:lnTo>
                <a:lnTo>
                  <a:pt x="20" y="18"/>
                </a:lnTo>
                <a:lnTo>
                  <a:pt x="20" y="18"/>
                </a:lnTo>
                <a:lnTo>
                  <a:pt x="27" y="24"/>
                </a:lnTo>
                <a:lnTo>
                  <a:pt x="27" y="24"/>
                </a:lnTo>
                <a:lnTo>
                  <a:pt x="28" y="27"/>
                </a:lnTo>
                <a:lnTo>
                  <a:pt x="28" y="29"/>
                </a:lnTo>
                <a:lnTo>
                  <a:pt x="28" y="29"/>
                </a:lnTo>
                <a:lnTo>
                  <a:pt x="31" y="37"/>
                </a:lnTo>
                <a:lnTo>
                  <a:pt x="31" y="37"/>
                </a:lnTo>
                <a:lnTo>
                  <a:pt x="31" y="38"/>
                </a:lnTo>
                <a:lnTo>
                  <a:pt x="31" y="38"/>
                </a:lnTo>
                <a:lnTo>
                  <a:pt x="38" y="38"/>
                </a:lnTo>
                <a:lnTo>
                  <a:pt x="38" y="38"/>
                </a:lnTo>
                <a:lnTo>
                  <a:pt x="44" y="38"/>
                </a:lnTo>
                <a:lnTo>
                  <a:pt x="44" y="38"/>
                </a:lnTo>
                <a:lnTo>
                  <a:pt x="47" y="38"/>
                </a:lnTo>
                <a:lnTo>
                  <a:pt x="50" y="41"/>
                </a:lnTo>
                <a:lnTo>
                  <a:pt x="50" y="41"/>
                </a:lnTo>
                <a:lnTo>
                  <a:pt x="54" y="43"/>
                </a:lnTo>
                <a:lnTo>
                  <a:pt x="55" y="46"/>
                </a:lnTo>
                <a:lnTo>
                  <a:pt x="55" y="46"/>
                </a:lnTo>
                <a:lnTo>
                  <a:pt x="57" y="49"/>
                </a:lnTo>
                <a:lnTo>
                  <a:pt x="57" y="49"/>
                </a:lnTo>
                <a:lnTo>
                  <a:pt x="58" y="55"/>
                </a:lnTo>
                <a:lnTo>
                  <a:pt x="58" y="55"/>
                </a:lnTo>
                <a:lnTo>
                  <a:pt x="58" y="57"/>
                </a:lnTo>
                <a:lnTo>
                  <a:pt x="60" y="57"/>
                </a:lnTo>
                <a:lnTo>
                  <a:pt x="60" y="57"/>
                </a:lnTo>
                <a:close/>
                <a:moveTo>
                  <a:pt x="3" y="5"/>
                </a:moveTo>
                <a:lnTo>
                  <a:pt x="3" y="5"/>
                </a:lnTo>
                <a:lnTo>
                  <a:pt x="8" y="5"/>
                </a:lnTo>
                <a:lnTo>
                  <a:pt x="11" y="7"/>
                </a:lnTo>
                <a:lnTo>
                  <a:pt x="16" y="13"/>
                </a:lnTo>
                <a:lnTo>
                  <a:pt x="16" y="13"/>
                </a:lnTo>
                <a:lnTo>
                  <a:pt x="14" y="8"/>
                </a:lnTo>
                <a:lnTo>
                  <a:pt x="11" y="5"/>
                </a:lnTo>
                <a:lnTo>
                  <a:pt x="8" y="3"/>
                </a:lnTo>
                <a:lnTo>
                  <a:pt x="3" y="5"/>
                </a:lnTo>
                <a:lnTo>
                  <a:pt x="3" y="5"/>
                </a:lnTo>
                <a:close/>
                <a:moveTo>
                  <a:pt x="9" y="10"/>
                </a:moveTo>
                <a:lnTo>
                  <a:pt x="9" y="10"/>
                </a:lnTo>
                <a:lnTo>
                  <a:pt x="12" y="14"/>
                </a:lnTo>
                <a:lnTo>
                  <a:pt x="12" y="14"/>
                </a:lnTo>
                <a:lnTo>
                  <a:pt x="11" y="11"/>
                </a:lnTo>
                <a:lnTo>
                  <a:pt x="9" y="10"/>
                </a:lnTo>
                <a:lnTo>
                  <a:pt x="9" y="10"/>
                </a:lnTo>
                <a:close/>
                <a:moveTo>
                  <a:pt x="44" y="41"/>
                </a:moveTo>
                <a:lnTo>
                  <a:pt x="44" y="41"/>
                </a:lnTo>
                <a:lnTo>
                  <a:pt x="50" y="43"/>
                </a:lnTo>
                <a:lnTo>
                  <a:pt x="50" y="43"/>
                </a:lnTo>
                <a:lnTo>
                  <a:pt x="47" y="41"/>
                </a:lnTo>
                <a:lnTo>
                  <a:pt x="44" y="41"/>
                </a:lnTo>
                <a:lnTo>
                  <a:pt x="44" y="41"/>
                </a:lnTo>
                <a:close/>
                <a:moveTo>
                  <a:pt x="3" y="11"/>
                </a:moveTo>
                <a:lnTo>
                  <a:pt x="3" y="11"/>
                </a:lnTo>
                <a:lnTo>
                  <a:pt x="5" y="13"/>
                </a:lnTo>
                <a:lnTo>
                  <a:pt x="5" y="13"/>
                </a:lnTo>
                <a:lnTo>
                  <a:pt x="3" y="11"/>
                </a:lnTo>
                <a:lnTo>
                  <a:pt x="3"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2"/>
          <p:cNvSpPr>
            <a:spLocks noEditPoints="1"/>
          </p:cNvSpPr>
          <p:nvPr/>
        </p:nvSpPr>
        <p:spPr bwMode="auto">
          <a:xfrm>
            <a:off x="5438441" y="5518580"/>
            <a:ext cx="88613" cy="159934"/>
          </a:xfrm>
          <a:custGeom>
            <a:avLst/>
            <a:gdLst>
              <a:gd name="T0" fmla="*/ 6 w 41"/>
              <a:gd name="T1" fmla="*/ 5 h 74"/>
              <a:gd name="T2" fmla="*/ 6 w 41"/>
              <a:gd name="T3" fmla="*/ 5 h 74"/>
              <a:gd name="T4" fmla="*/ 5 w 41"/>
              <a:gd name="T5" fmla="*/ 6 h 74"/>
              <a:gd name="T6" fmla="*/ 5 w 41"/>
              <a:gd name="T7" fmla="*/ 13 h 74"/>
              <a:gd name="T8" fmla="*/ 6 w 41"/>
              <a:gd name="T9" fmla="*/ 14 h 74"/>
              <a:gd name="T10" fmla="*/ 11 w 41"/>
              <a:gd name="T11" fmla="*/ 16 h 74"/>
              <a:gd name="T12" fmla="*/ 13 w 41"/>
              <a:gd name="T13" fmla="*/ 16 h 74"/>
              <a:gd name="T14" fmla="*/ 17 w 41"/>
              <a:gd name="T15" fmla="*/ 17 h 74"/>
              <a:gd name="T16" fmla="*/ 21 w 41"/>
              <a:gd name="T17" fmla="*/ 22 h 74"/>
              <a:gd name="T18" fmla="*/ 22 w 41"/>
              <a:gd name="T19" fmla="*/ 27 h 74"/>
              <a:gd name="T20" fmla="*/ 22 w 41"/>
              <a:gd name="T21" fmla="*/ 38 h 74"/>
              <a:gd name="T22" fmla="*/ 22 w 41"/>
              <a:gd name="T23" fmla="*/ 43 h 74"/>
              <a:gd name="T24" fmla="*/ 22 w 41"/>
              <a:gd name="T25" fmla="*/ 44 h 74"/>
              <a:gd name="T26" fmla="*/ 27 w 41"/>
              <a:gd name="T27" fmla="*/ 49 h 74"/>
              <a:gd name="T28" fmla="*/ 33 w 41"/>
              <a:gd name="T29" fmla="*/ 50 h 74"/>
              <a:gd name="T30" fmla="*/ 36 w 41"/>
              <a:gd name="T31" fmla="*/ 55 h 74"/>
              <a:gd name="T32" fmla="*/ 39 w 41"/>
              <a:gd name="T33" fmla="*/ 58 h 74"/>
              <a:gd name="T34" fmla="*/ 41 w 41"/>
              <a:gd name="T35" fmla="*/ 68 h 74"/>
              <a:gd name="T36" fmla="*/ 39 w 41"/>
              <a:gd name="T37" fmla="*/ 69 h 74"/>
              <a:gd name="T38" fmla="*/ 35 w 41"/>
              <a:gd name="T39" fmla="*/ 74 h 74"/>
              <a:gd name="T40" fmla="*/ 33 w 41"/>
              <a:gd name="T41" fmla="*/ 74 h 74"/>
              <a:gd name="T42" fmla="*/ 32 w 41"/>
              <a:gd name="T43" fmla="*/ 73 h 74"/>
              <a:gd name="T44" fmla="*/ 28 w 41"/>
              <a:gd name="T45" fmla="*/ 69 h 74"/>
              <a:gd name="T46" fmla="*/ 27 w 41"/>
              <a:gd name="T47" fmla="*/ 60 h 74"/>
              <a:gd name="T48" fmla="*/ 22 w 41"/>
              <a:gd name="T49" fmla="*/ 54 h 74"/>
              <a:gd name="T50" fmla="*/ 19 w 41"/>
              <a:gd name="T51" fmla="*/ 47 h 74"/>
              <a:gd name="T52" fmla="*/ 17 w 41"/>
              <a:gd name="T53" fmla="*/ 44 h 74"/>
              <a:gd name="T54" fmla="*/ 17 w 41"/>
              <a:gd name="T55" fmla="*/ 39 h 74"/>
              <a:gd name="T56" fmla="*/ 17 w 41"/>
              <a:gd name="T57" fmla="*/ 28 h 74"/>
              <a:gd name="T58" fmla="*/ 17 w 41"/>
              <a:gd name="T59" fmla="*/ 24 h 74"/>
              <a:gd name="T60" fmla="*/ 14 w 41"/>
              <a:gd name="T61" fmla="*/ 20 h 74"/>
              <a:gd name="T62" fmla="*/ 8 w 41"/>
              <a:gd name="T63" fmla="*/ 17 h 74"/>
              <a:gd name="T64" fmla="*/ 5 w 41"/>
              <a:gd name="T65" fmla="*/ 17 h 74"/>
              <a:gd name="T66" fmla="*/ 2 w 41"/>
              <a:gd name="T67" fmla="*/ 16 h 74"/>
              <a:gd name="T68" fmla="*/ 0 w 41"/>
              <a:gd name="T69" fmla="*/ 13 h 74"/>
              <a:gd name="T70" fmla="*/ 0 w 41"/>
              <a:gd name="T71" fmla="*/ 9 h 74"/>
              <a:gd name="T72" fmla="*/ 0 w 41"/>
              <a:gd name="T73" fmla="*/ 5 h 74"/>
              <a:gd name="T74" fmla="*/ 0 w 41"/>
              <a:gd name="T75" fmla="*/ 2 h 74"/>
              <a:gd name="T76" fmla="*/ 2 w 41"/>
              <a:gd name="T77" fmla="*/ 2 h 74"/>
              <a:gd name="T78" fmla="*/ 5 w 41"/>
              <a:gd name="T79" fmla="*/ 0 h 74"/>
              <a:gd name="T80" fmla="*/ 6 w 41"/>
              <a:gd name="T81" fmla="*/ 2 h 74"/>
              <a:gd name="T82" fmla="*/ 8 w 41"/>
              <a:gd name="T83" fmla="*/ 3 h 74"/>
              <a:gd name="T84" fmla="*/ 6 w 41"/>
              <a:gd name="T85" fmla="*/ 5 h 74"/>
              <a:gd name="T86" fmla="*/ 35 w 41"/>
              <a:gd name="T87" fmla="*/ 60 h 74"/>
              <a:gd name="T88" fmla="*/ 32 w 41"/>
              <a:gd name="T89" fmla="*/ 55 h 74"/>
              <a:gd name="T90" fmla="*/ 33 w 41"/>
              <a:gd name="T91" fmla="*/ 60 h 74"/>
              <a:gd name="T92" fmla="*/ 35 w 41"/>
              <a:gd name="T93" fmla="*/ 60 h 74"/>
              <a:gd name="T94" fmla="*/ 36 w 41"/>
              <a:gd name="T95" fmla="*/ 66 h 74"/>
              <a:gd name="T96" fmla="*/ 35 w 41"/>
              <a:gd name="T97" fmla="*/ 68 h 74"/>
              <a:gd name="T98" fmla="*/ 35 w 41"/>
              <a:gd name="T99" fmla="*/ 68 h 74"/>
              <a:gd name="T100" fmla="*/ 35 w 41"/>
              <a:gd name="T101" fmla="*/ 69 h 74"/>
              <a:gd name="T102" fmla="*/ 33 w 41"/>
              <a:gd name="T103" fmla="*/ 71 h 74"/>
              <a:gd name="T104" fmla="*/ 33 w 41"/>
              <a:gd name="T105" fmla="*/ 71 h 74"/>
              <a:gd name="T106" fmla="*/ 32 w 41"/>
              <a:gd name="T107" fmla="*/ 69 h 74"/>
              <a:gd name="T108" fmla="*/ 33 w 41"/>
              <a:gd name="T109" fmla="*/ 71 h 74"/>
              <a:gd name="T110" fmla="*/ 35 w 41"/>
              <a:gd name="T111" fmla="*/ 69 h 74"/>
              <a:gd name="T112" fmla="*/ 36 w 41"/>
              <a:gd name="T113"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74">
                <a:moveTo>
                  <a:pt x="6" y="5"/>
                </a:moveTo>
                <a:lnTo>
                  <a:pt x="6" y="5"/>
                </a:lnTo>
                <a:lnTo>
                  <a:pt x="6" y="5"/>
                </a:lnTo>
                <a:lnTo>
                  <a:pt x="6" y="5"/>
                </a:lnTo>
                <a:lnTo>
                  <a:pt x="5" y="6"/>
                </a:lnTo>
                <a:lnTo>
                  <a:pt x="5" y="6"/>
                </a:lnTo>
                <a:lnTo>
                  <a:pt x="5" y="13"/>
                </a:lnTo>
                <a:lnTo>
                  <a:pt x="5" y="13"/>
                </a:lnTo>
                <a:lnTo>
                  <a:pt x="5" y="14"/>
                </a:lnTo>
                <a:lnTo>
                  <a:pt x="6" y="14"/>
                </a:lnTo>
                <a:lnTo>
                  <a:pt x="6" y="14"/>
                </a:lnTo>
                <a:lnTo>
                  <a:pt x="11" y="16"/>
                </a:lnTo>
                <a:lnTo>
                  <a:pt x="11" y="16"/>
                </a:lnTo>
                <a:lnTo>
                  <a:pt x="13" y="16"/>
                </a:lnTo>
                <a:lnTo>
                  <a:pt x="13" y="16"/>
                </a:lnTo>
                <a:lnTo>
                  <a:pt x="17" y="17"/>
                </a:lnTo>
                <a:lnTo>
                  <a:pt x="21" y="22"/>
                </a:lnTo>
                <a:lnTo>
                  <a:pt x="21" y="22"/>
                </a:lnTo>
                <a:lnTo>
                  <a:pt x="22" y="27"/>
                </a:lnTo>
                <a:lnTo>
                  <a:pt x="22" y="27"/>
                </a:lnTo>
                <a:lnTo>
                  <a:pt x="22" y="38"/>
                </a:lnTo>
                <a:lnTo>
                  <a:pt x="22" y="38"/>
                </a:lnTo>
                <a:lnTo>
                  <a:pt x="22" y="43"/>
                </a:lnTo>
                <a:lnTo>
                  <a:pt x="22" y="43"/>
                </a:lnTo>
                <a:lnTo>
                  <a:pt x="22" y="44"/>
                </a:lnTo>
                <a:lnTo>
                  <a:pt x="22" y="44"/>
                </a:lnTo>
                <a:lnTo>
                  <a:pt x="24" y="47"/>
                </a:lnTo>
                <a:lnTo>
                  <a:pt x="27" y="49"/>
                </a:lnTo>
                <a:lnTo>
                  <a:pt x="27" y="49"/>
                </a:lnTo>
                <a:lnTo>
                  <a:pt x="33" y="50"/>
                </a:lnTo>
                <a:lnTo>
                  <a:pt x="36" y="55"/>
                </a:lnTo>
                <a:lnTo>
                  <a:pt x="36" y="55"/>
                </a:lnTo>
                <a:lnTo>
                  <a:pt x="39" y="58"/>
                </a:lnTo>
                <a:lnTo>
                  <a:pt x="39" y="58"/>
                </a:lnTo>
                <a:lnTo>
                  <a:pt x="41" y="63"/>
                </a:lnTo>
                <a:lnTo>
                  <a:pt x="41" y="68"/>
                </a:lnTo>
                <a:lnTo>
                  <a:pt x="41" y="68"/>
                </a:lnTo>
                <a:lnTo>
                  <a:pt x="39" y="69"/>
                </a:lnTo>
                <a:lnTo>
                  <a:pt x="39" y="69"/>
                </a:lnTo>
                <a:lnTo>
                  <a:pt x="35" y="74"/>
                </a:lnTo>
                <a:lnTo>
                  <a:pt x="35" y="74"/>
                </a:lnTo>
                <a:lnTo>
                  <a:pt x="33" y="74"/>
                </a:lnTo>
                <a:lnTo>
                  <a:pt x="32" y="73"/>
                </a:lnTo>
                <a:lnTo>
                  <a:pt x="32" y="73"/>
                </a:lnTo>
                <a:lnTo>
                  <a:pt x="28" y="69"/>
                </a:lnTo>
                <a:lnTo>
                  <a:pt x="28" y="69"/>
                </a:lnTo>
                <a:lnTo>
                  <a:pt x="27" y="60"/>
                </a:lnTo>
                <a:lnTo>
                  <a:pt x="27" y="60"/>
                </a:lnTo>
                <a:lnTo>
                  <a:pt x="22" y="54"/>
                </a:lnTo>
                <a:lnTo>
                  <a:pt x="22" y="54"/>
                </a:lnTo>
                <a:lnTo>
                  <a:pt x="19" y="47"/>
                </a:lnTo>
                <a:lnTo>
                  <a:pt x="19" y="47"/>
                </a:lnTo>
                <a:lnTo>
                  <a:pt x="17" y="44"/>
                </a:lnTo>
                <a:lnTo>
                  <a:pt x="17" y="44"/>
                </a:lnTo>
                <a:lnTo>
                  <a:pt x="17" y="39"/>
                </a:lnTo>
                <a:lnTo>
                  <a:pt x="17" y="39"/>
                </a:lnTo>
                <a:lnTo>
                  <a:pt x="17" y="28"/>
                </a:lnTo>
                <a:lnTo>
                  <a:pt x="17" y="28"/>
                </a:lnTo>
                <a:lnTo>
                  <a:pt x="17" y="24"/>
                </a:lnTo>
                <a:lnTo>
                  <a:pt x="17" y="24"/>
                </a:lnTo>
                <a:lnTo>
                  <a:pt x="17" y="20"/>
                </a:lnTo>
                <a:lnTo>
                  <a:pt x="14" y="20"/>
                </a:lnTo>
                <a:lnTo>
                  <a:pt x="14" y="20"/>
                </a:lnTo>
                <a:lnTo>
                  <a:pt x="8" y="17"/>
                </a:lnTo>
                <a:lnTo>
                  <a:pt x="8" y="17"/>
                </a:lnTo>
                <a:lnTo>
                  <a:pt x="5" y="17"/>
                </a:lnTo>
                <a:lnTo>
                  <a:pt x="2" y="16"/>
                </a:lnTo>
                <a:lnTo>
                  <a:pt x="2" y="16"/>
                </a:lnTo>
                <a:lnTo>
                  <a:pt x="0" y="13"/>
                </a:lnTo>
                <a:lnTo>
                  <a:pt x="0" y="13"/>
                </a:lnTo>
                <a:lnTo>
                  <a:pt x="0" y="9"/>
                </a:lnTo>
                <a:lnTo>
                  <a:pt x="0" y="9"/>
                </a:lnTo>
                <a:lnTo>
                  <a:pt x="0" y="5"/>
                </a:lnTo>
                <a:lnTo>
                  <a:pt x="0" y="5"/>
                </a:lnTo>
                <a:lnTo>
                  <a:pt x="0" y="2"/>
                </a:lnTo>
                <a:lnTo>
                  <a:pt x="0" y="2"/>
                </a:lnTo>
                <a:lnTo>
                  <a:pt x="2" y="2"/>
                </a:lnTo>
                <a:lnTo>
                  <a:pt x="2" y="2"/>
                </a:lnTo>
                <a:lnTo>
                  <a:pt x="5" y="0"/>
                </a:lnTo>
                <a:lnTo>
                  <a:pt x="5" y="0"/>
                </a:lnTo>
                <a:lnTo>
                  <a:pt x="6" y="0"/>
                </a:lnTo>
                <a:lnTo>
                  <a:pt x="6" y="2"/>
                </a:lnTo>
                <a:lnTo>
                  <a:pt x="6" y="2"/>
                </a:lnTo>
                <a:lnTo>
                  <a:pt x="8" y="3"/>
                </a:lnTo>
                <a:lnTo>
                  <a:pt x="6" y="5"/>
                </a:lnTo>
                <a:lnTo>
                  <a:pt x="6" y="5"/>
                </a:lnTo>
                <a:close/>
                <a:moveTo>
                  <a:pt x="35" y="60"/>
                </a:moveTo>
                <a:lnTo>
                  <a:pt x="35" y="60"/>
                </a:lnTo>
                <a:lnTo>
                  <a:pt x="33" y="57"/>
                </a:lnTo>
                <a:lnTo>
                  <a:pt x="32" y="55"/>
                </a:lnTo>
                <a:lnTo>
                  <a:pt x="32" y="55"/>
                </a:lnTo>
                <a:lnTo>
                  <a:pt x="33" y="60"/>
                </a:lnTo>
                <a:lnTo>
                  <a:pt x="33" y="60"/>
                </a:lnTo>
                <a:lnTo>
                  <a:pt x="35" y="60"/>
                </a:lnTo>
                <a:lnTo>
                  <a:pt x="35" y="60"/>
                </a:lnTo>
                <a:close/>
                <a:moveTo>
                  <a:pt x="36" y="66"/>
                </a:moveTo>
                <a:lnTo>
                  <a:pt x="36" y="66"/>
                </a:lnTo>
                <a:lnTo>
                  <a:pt x="35" y="68"/>
                </a:lnTo>
                <a:lnTo>
                  <a:pt x="35" y="68"/>
                </a:lnTo>
                <a:lnTo>
                  <a:pt x="35" y="68"/>
                </a:lnTo>
                <a:lnTo>
                  <a:pt x="35" y="69"/>
                </a:lnTo>
                <a:lnTo>
                  <a:pt x="35" y="69"/>
                </a:lnTo>
                <a:lnTo>
                  <a:pt x="33" y="71"/>
                </a:lnTo>
                <a:lnTo>
                  <a:pt x="33" y="71"/>
                </a:lnTo>
                <a:lnTo>
                  <a:pt x="33" y="71"/>
                </a:lnTo>
                <a:lnTo>
                  <a:pt x="33" y="71"/>
                </a:lnTo>
                <a:lnTo>
                  <a:pt x="32" y="69"/>
                </a:lnTo>
                <a:lnTo>
                  <a:pt x="32" y="69"/>
                </a:lnTo>
                <a:lnTo>
                  <a:pt x="33" y="71"/>
                </a:lnTo>
                <a:lnTo>
                  <a:pt x="33" y="71"/>
                </a:lnTo>
                <a:lnTo>
                  <a:pt x="35" y="69"/>
                </a:lnTo>
                <a:lnTo>
                  <a:pt x="35" y="69"/>
                </a:lnTo>
                <a:lnTo>
                  <a:pt x="36" y="66"/>
                </a:lnTo>
                <a:lnTo>
                  <a:pt x="36" y="6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3"/>
          <p:cNvSpPr>
            <a:spLocks noEditPoints="1"/>
          </p:cNvSpPr>
          <p:nvPr/>
        </p:nvSpPr>
        <p:spPr bwMode="auto">
          <a:xfrm>
            <a:off x="5857726" y="6268540"/>
            <a:ext cx="77806" cy="142644"/>
          </a:xfrm>
          <a:custGeom>
            <a:avLst/>
            <a:gdLst>
              <a:gd name="T0" fmla="*/ 21 w 36"/>
              <a:gd name="T1" fmla="*/ 28 h 66"/>
              <a:gd name="T2" fmla="*/ 21 w 36"/>
              <a:gd name="T3" fmla="*/ 32 h 66"/>
              <a:gd name="T4" fmla="*/ 21 w 36"/>
              <a:gd name="T5" fmla="*/ 39 h 66"/>
              <a:gd name="T6" fmla="*/ 24 w 36"/>
              <a:gd name="T7" fmla="*/ 44 h 66"/>
              <a:gd name="T8" fmla="*/ 24 w 36"/>
              <a:gd name="T9" fmla="*/ 44 h 66"/>
              <a:gd name="T10" fmla="*/ 30 w 36"/>
              <a:gd name="T11" fmla="*/ 47 h 66"/>
              <a:gd name="T12" fmla="*/ 33 w 36"/>
              <a:gd name="T13" fmla="*/ 50 h 66"/>
              <a:gd name="T14" fmla="*/ 36 w 36"/>
              <a:gd name="T15" fmla="*/ 55 h 66"/>
              <a:gd name="T16" fmla="*/ 35 w 36"/>
              <a:gd name="T17" fmla="*/ 62 h 66"/>
              <a:gd name="T18" fmla="*/ 35 w 36"/>
              <a:gd name="T19" fmla="*/ 63 h 66"/>
              <a:gd name="T20" fmla="*/ 35 w 36"/>
              <a:gd name="T21" fmla="*/ 63 h 66"/>
              <a:gd name="T22" fmla="*/ 33 w 36"/>
              <a:gd name="T23" fmla="*/ 65 h 66"/>
              <a:gd name="T24" fmla="*/ 32 w 36"/>
              <a:gd name="T25" fmla="*/ 66 h 66"/>
              <a:gd name="T26" fmla="*/ 30 w 36"/>
              <a:gd name="T27" fmla="*/ 63 h 66"/>
              <a:gd name="T28" fmla="*/ 30 w 36"/>
              <a:gd name="T29" fmla="*/ 58 h 66"/>
              <a:gd name="T30" fmla="*/ 30 w 36"/>
              <a:gd name="T31" fmla="*/ 57 h 66"/>
              <a:gd name="T32" fmla="*/ 30 w 36"/>
              <a:gd name="T33" fmla="*/ 54 h 66"/>
              <a:gd name="T34" fmla="*/ 28 w 36"/>
              <a:gd name="T35" fmla="*/ 52 h 66"/>
              <a:gd name="T36" fmla="*/ 27 w 36"/>
              <a:gd name="T37" fmla="*/ 50 h 66"/>
              <a:gd name="T38" fmla="*/ 21 w 36"/>
              <a:gd name="T39" fmla="*/ 46 h 66"/>
              <a:gd name="T40" fmla="*/ 16 w 36"/>
              <a:gd name="T41" fmla="*/ 38 h 66"/>
              <a:gd name="T42" fmla="*/ 16 w 36"/>
              <a:gd name="T43" fmla="*/ 36 h 66"/>
              <a:gd name="T44" fmla="*/ 14 w 36"/>
              <a:gd name="T45" fmla="*/ 35 h 66"/>
              <a:gd name="T46" fmla="*/ 13 w 36"/>
              <a:gd name="T47" fmla="*/ 33 h 66"/>
              <a:gd name="T48" fmla="*/ 11 w 36"/>
              <a:gd name="T49" fmla="*/ 27 h 66"/>
              <a:gd name="T50" fmla="*/ 9 w 36"/>
              <a:gd name="T51" fmla="*/ 22 h 66"/>
              <a:gd name="T52" fmla="*/ 0 w 36"/>
              <a:gd name="T53" fmla="*/ 9 h 66"/>
              <a:gd name="T54" fmla="*/ 0 w 36"/>
              <a:gd name="T55" fmla="*/ 8 h 66"/>
              <a:gd name="T56" fmla="*/ 0 w 36"/>
              <a:gd name="T57" fmla="*/ 5 h 66"/>
              <a:gd name="T58" fmla="*/ 0 w 36"/>
              <a:gd name="T59" fmla="*/ 3 h 66"/>
              <a:gd name="T60" fmla="*/ 3 w 36"/>
              <a:gd name="T61" fmla="*/ 0 h 66"/>
              <a:gd name="T62" fmla="*/ 3 w 36"/>
              <a:gd name="T63" fmla="*/ 0 h 66"/>
              <a:gd name="T64" fmla="*/ 8 w 36"/>
              <a:gd name="T65" fmla="*/ 2 h 66"/>
              <a:gd name="T66" fmla="*/ 13 w 36"/>
              <a:gd name="T67" fmla="*/ 5 h 66"/>
              <a:gd name="T68" fmla="*/ 19 w 36"/>
              <a:gd name="T69" fmla="*/ 20 h 66"/>
              <a:gd name="T70" fmla="*/ 19 w 36"/>
              <a:gd name="T71" fmla="*/ 22 h 66"/>
              <a:gd name="T72" fmla="*/ 19 w 36"/>
              <a:gd name="T73" fmla="*/ 24 h 66"/>
              <a:gd name="T74" fmla="*/ 19 w 36"/>
              <a:gd name="T75" fmla="*/ 24 h 66"/>
              <a:gd name="T76" fmla="*/ 19 w 36"/>
              <a:gd name="T77" fmla="*/ 25 h 66"/>
              <a:gd name="T78" fmla="*/ 21 w 36"/>
              <a:gd name="T79" fmla="*/ 27 h 66"/>
              <a:gd name="T80" fmla="*/ 21 w 36"/>
              <a:gd name="T81" fmla="*/ 28 h 66"/>
              <a:gd name="T82" fmla="*/ 5 w 36"/>
              <a:gd name="T83" fmla="*/ 6 h 66"/>
              <a:gd name="T84" fmla="*/ 6 w 36"/>
              <a:gd name="T85" fmla="*/ 6 h 66"/>
              <a:gd name="T86" fmla="*/ 8 w 36"/>
              <a:gd name="T87" fmla="*/ 6 h 66"/>
              <a:gd name="T88" fmla="*/ 8 w 36"/>
              <a:gd name="T89" fmla="*/ 6 h 66"/>
              <a:gd name="T90" fmla="*/ 6 w 36"/>
              <a:gd name="T91" fmla="*/ 5 h 66"/>
              <a:gd name="T92" fmla="*/ 5 w 36"/>
              <a:gd name="T93" fmla="*/ 5 h 66"/>
              <a:gd name="T94" fmla="*/ 5 w 36"/>
              <a:gd name="T95" fmla="*/ 5 h 66"/>
              <a:gd name="T96" fmla="*/ 5 w 36"/>
              <a:gd name="T97" fmla="*/ 6 h 66"/>
              <a:gd name="T98" fmla="*/ 9 w 36"/>
              <a:gd name="T99" fmla="*/ 16 h 66"/>
              <a:gd name="T100" fmla="*/ 13 w 36"/>
              <a:gd name="T101" fmla="*/ 19 h 66"/>
              <a:gd name="T102" fmla="*/ 11 w 36"/>
              <a:gd name="T103" fmla="*/ 17 h 66"/>
              <a:gd name="T104" fmla="*/ 11 w 36"/>
              <a:gd name="T105" fmla="*/ 16 h 66"/>
              <a:gd name="T106" fmla="*/ 11 w 36"/>
              <a:gd name="T107" fmla="*/ 14 h 66"/>
              <a:gd name="T108" fmla="*/ 9 w 36"/>
              <a:gd name="T109" fmla="*/ 16 h 66"/>
              <a:gd name="T110" fmla="*/ 33 w 36"/>
              <a:gd name="T111" fmla="*/ 54 h 66"/>
              <a:gd name="T112" fmla="*/ 33 w 36"/>
              <a:gd name="T113" fmla="*/ 57 h 66"/>
              <a:gd name="T114" fmla="*/ 33 w 36"/>
              <a:gd name="T11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66">
                <a:moveTo>
                  <a:pt x="21" y="28"/>
                </a:moveTo>
                <a:lnTo>
                  <a:pt x="21" y="28"/>
                </a:lnTo>
                <a:lnTo>
                  <a:pt x="21" y="32"/>
                </a:lnTo>
                <a:lnTo>
                  <a:pt x="21" y="32"/>
                </a:lnTo>
                <a:lnTo>
                  <a:pt x="19" y="35"/>
                </a:lnTo>
                <a:lnTo>
                  <a:pt x="21" y="39"/>
                </a:lnTo>
                <a:lnTo>
                  <a:pt x="21" y="39"/>
                </a:lnTo>
                <a:lnTo>
                  <a:pt x="24" y="44"/>
                </a:lnTo>
                <a:lnTo>
                  <a:pt x="24" y="44"/>
                </a:lnTo>
                <a:lnTo>
                  <a:pt x="24" y="44"/>
                </a:lnTo>
                <a:lnTo>
                  <a:pt x="24" y="44"/>
                </a:lnTo>
                <a:lnTo>
                  <a:pt x="30" y="47"/>
                </a:lnTo>
                <a:lnTo>
                  <a:pt x="30" y="47"/>
                </a:lnTo>
                <a:lnTo>
                  <a:pt x="33" y="50"/>
                </a:lnTo>
                <a:lnTo>
                  <a:pt x="36" y="55"/>
                </a:lnTo>
                <a:lnTo>
                  <a:pt x="36" y="55"/>
                </a:lnTo>
                <a:lnTo>
                  <a:pt x="36" y="58"/>
                </a:lnTo>
                <a:lnTo>
                  <a:pt x="35" y="62"/>
                </a:lnTo>
                <a:lnTo>
                  <a:pt x="35" y="62"/>
                </a:lnTo>
                <a:lnTo>
                  <a:pt x="35" y="63"/>
                </a:lnTo>
                <a:lnTo>
                  <a:pt x="35" y="63"/>
                </a:lnTo>
                <a:lnTo>
                  <a:pt x="35" y="63"/>
                </a:lnTo>
                <a:lnTo>
                  <a:pt x="35" y="63"/>
                </a:lnTo>
                <a:lnTo>
                  <a:pt x="33" y="65"/>
                </a:lnTo>
                <a:lnTo>
                  <a:pt x="32" y="66"/>
                </a:lnTo>
                <a:lnTo>
                  <a:pt x="32" y="66"/>
                </a:lnTo>
                <a:lnTo>
                  <a:pt x="30" y="65"/>
                </a:lnTo>
                <a:lnTo>
                  <a:pt x="30" y="63"/>
                </a:lnTo>
                <a:lnTo>
                  <a:pt x="30" y="63"/>
                </a:lnTo>
                <a:lnTo>
                  <a:pt x="30" y="58"/>
                </a:lnTo>
                <a:lnTo>
                  <a:pt x="30" y="58"/>
                </a:lnTo>
                <a:lnTo>
                  <a:pt x="30" y="57"/>
                </a:lnTo>
                <a:lnTo>
                  <a:pt x="30" y="57"/>
                </a:lnTo>
                <a:lnTo>
                  <a:pt x="30" y="54"/>
                </a:lnTo>
                <a:lnTo>
                  <a:pt x="30" y="54"/>
                </a:lnTo>
                <a:lnTo>
                  <a:pt x="28" y="52"/>
                </a:lnTo>
                <a:lnTo>
                  <a:pt x="27" y="50"/>
                </a:lnTo>
                <a:lnTo>
                  <a:pt x="27" y="50"/>
                </a:lnTo>
                <a:lnTo>
                  <a:pt x="21" y="46"/>
                </a:lnTo>
                <a:lnTo>
                  <a:pt x="21" y="46"/>
                </a:lnTo>
                <a:lnTo>
                  <a:pt x="17" y="43"/>
                </a:lnTo>
                <a:lnTo>
                  <a:pt x="16" y="38"/>
                </a:lnTo>
                <a:lnTo>
                  <a:pt x="16" y="38"/>
                </a:lnTo>
                <a:lnTo>
                  <a:pt x="16" y="36"/>
                </a:lnTo>
                <a:lnTo>
                  <a:pt x="16" y="36"/>
                </a:lnTo>
                <a:lnTo>
                  <a:pt x="14" y="35"/>
                </a:lnTo>
                <a:lnTo>
                  <a:pt x="14" y="35"/>
                </a:lnTo>
                <a:lnTo>
                  <a:pt x="13" y="33"/>
                </a:lnTo>
                <a:lnTo>
                  <a:pt x="13" y="33"/>
                </a:lnTo>
                <a:lnTo>
                  <a:pt x="11" y="27"/>
                </a:lnTo>
                <a:lnTo>
                  <a:pt x="11" y="27"/>
                </a:lnTo>
                <a:lnTo>
                  <a:pt x="9" y="22"/>
                </a:lnTo>
                <a:lnTo>
                  <a:pt x="9" y="22"/>
                </a:lnTo>
                <a:lnTo>
                  <a:pt x="0" y="9"/>
                </a:lnTo>
                <a:lnTo>
                  <a:pt x="0" y="9"/>
                </a:lnTo>
                <a:lnTo>
                  <a:pt x="0" y="8"/>
                </a:lnTo>
                <a:lnTo>
                  <a:pt x="0" y="5"/>
                </a:lnTo>
                <a:lnTo>
                  <a:pt x="0" y="5"/>
                </a:lnTo>
                <a:lnTo>
                  <a:pt x="0" y="3"/>
                </a:lnTo>
                <a:lnTo>
                  <a:pt x="0" y="3"/>
                </a:lnTo>
                <a:lnTo>
                  <a:pt x="0" y="0"/>
                </a:lnTo>
                <a:lnTo>
                  <a:pt x="3" y="0"/>
                </a:lnTo>
                <a:lnTo>
                  <a:pt x="3" y="0"/>
                </a:lnTo>
                <a:lnTo>
                  <a:pt x="3" y="0"/>
                </a:lnTo>
                <a:lnTo>
                  <a:pt x="3" y="0"/>
                </a:lnTo>
                <a:lnTo>
                  <a:pt x="8" y="2"/>
                </a:lnTo>
                <a:lnTo>
                  <a:pt x="13" y="5"/>
                </a:lnTo>
                <a:lnTo>
                  <a:pt x="13" y="5"/>
                </a:lnTo>
                <a:lnTo>
                  <a:pt x="17" y="13"/>
                </a:lnTo>
                <a:lnTo>
                  <a:pt x="19" y="20"/>
                </a:lnTo>
                <a:lnTo>
                  <a:pt x="19" y="20"/>
                </a:lnTo>
                <a:lnTo>
                  <a:pt x="19" y="22"/>
                </a:lnTo>
                <a:lnTo>
                  <a:pt x="19" y="22"/>
                </a:lnTo>
                <a:lnTo>
                  <a:pt x="19" y="24"/>
                </a:lnTo>
                <a:lnTo>
                  <a:pt x="19" y="24"/>
                </a:lnTo>
                <a:lnTo>
                  <a:pt x="19" y="24"/>
                </a:lnTo>
                <a:lnTo>
                  <a:pt x="19" y="24"/>
                </a:lnTo>
                <a:lnTo>
                  <a:pt x="19" y="25"/>
                </a:lnTo>
                <a:lnTo>
                  <a:pt x="21" y="27"/>
                </a:lnTo>
                <a:lnTo>
                  <a:pt x="21" y="27"/>
                </a:lnTo>
                <a:lnTo>
                  <a:pt x="21" y="28"/>
                </a:lnTo>
                <a:lnTo>
                  <a:pt x="21" y="28"/>
                </a:lnTo>
                <a:close/>
                <a:moveTo>
                  <a:pt x="5" y="6"/>
                </a:moveTo>
                <a:lnTo>
                  <a:pt x="5" y="6"/>
                </a:lnTo>
                <a:lnTo>
                  <a:pt x="6" y="6"/>
                </a:lnTo>
                <a:lnTo>
                  <a:pt x="6" y="6"/>
                </a:lnTo>
                <a:lnTo>
                  <a:pt x="6" y="6"/>
                </a:lnTo>
                <a:lnTo>
                  <a:pt x="8" y="6"/>
                </a:lnTo>
                <a:lnTo>
                  <a:pt x="8" y="6"/>
                </a:lnTo>
                <a:lnTo>
                  <a:pt x="8" y="6"/>
                </a:lnTo>
                <a:lnTo>
                  <a:pt x="8" y="6"/>
                </a:lnTo>
                <a:lnTo>
                  <a:pt x="6" y="5"/>
                </a:lnTo>
                <a:lnTo>
                  <a:pt x="6" y="5"/>
                </a:lnTo>
                <a:lnTo>
                  <a:pt x="5" y="5"/>
                </a:lnTo>
                <a:lnTo>
                  <a:pt x="5" y="5"/>
                </a:lnTo>
                <a:lnTo>
                  <a:pt x="5" y="5"/>
                </a:lnTo>
                <a:lnTo>
                  <a:pt x="5" y="5"/>
                </a:lnTo>
                <a:lnTo>
                  <a:pt x="5" y="6"/>
                </a:lnTo>
                <a:lnTo>
                  <a:pt x="5" y="6"/>
                </a:lnTo>
                <a:close/>
                <a:moveTo>
                  <a:pt x="9" y="16"/>
                </a:moveTo>
                <a:lnTo>
                  <a:pt x="9" y="16"/>
                </a:lnTo>
                <a:lnTo>
                  <a:pt x="13" y="19"/>
                </a:lnTo>
                <a:lnTo>
                  <a:pt x="13" y="19"/>
                </a:lnTo>
                <a:lnTo>
                  <a:pt x="11" y="17"/>
                </a:lnTo>
                <a:lnTo>
                  <a:pt x="11" y="17"/>
                </a:lnTo>
                <a:lnTo>
                  <a:pt x="11" y="16"/>
                </a:lnTo>
                <a:lnTo>
                  <a:pt x="11" y="16"/>
                </a:lnTo>
                <a:lnTo>
                  <a:pt x="11" y="14"/>
                </a:lnTo>
                <a:lnTo>
                  <a:pt x="9" y="16"/>
                </a:lnTo>
                <a:lnTo>
                  <a:pt x="9" y="16"/>
                </a:lnTo>
                <a:close/>
                <a:moveTo>
                  <a:pt x="33" y="54"/>
                </a:moveTo>
                <a:lnTo>
                  <a:pt x="33" y="54"/>
                </a:lnTo>
                <a:lnTo>
                  <a:pt x="33" y="57"/>
                </a:lnTo>
                <a:lnTo>
                  <a:pt x="33" y="57"/>
                </a:lnTo>
                <a:lnTo>
                  <a:pt x="33" y="54"/>
                </a:lnTo>
                <a:lnTo>
                  <a:pt x="33" y="5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4"/>
          <p:cNvSpPr>
            <a:spLocks noEditPoints="1"/>
          </p:cNvSpPr>
          <p:nvPr/>
        </p:nvSpPr>
        <p:spPr bwMode="auto">
          <a:xfrm>
            <a:off x="5898790" y="5700126"/>
            <a:ext cx="129676" cy="95096"/>
          </a:xfrm>
          <a:custGeom>
            <a:avLst/>
            <a:gdLst>
              <a:gd name="T0" fmla="*/ 57 w 60"/>
              <a:gd name="T1" fmla="*/ 4 h 44"/>
              <a:gd name="T2" fmla="*/ 50 w 60"/>
              <a:gd name="T3" fmla="*/ 3 h 44"/>
              <a:gd name="T4" fmla="*/ 47 w 60"/>
              <a:gd name="T5" fmla="*/ 6 h 44"/>
              <a:gd name="T6" fmla="*/ 36 w 60"/>
              <a:gd name="T7" fmla="*/ 20 h 44"/>
              <a:gd name="T8" fmla="*/ 30 w 60"/>
              <a:gd name="T9" fmla="*/ 23 h 44"/>
              <a:gd name="T10" fmla="*/ 22 w 60"/>
              <a:gd name="T11" fmla="*/ 23 h 44"/>
              <a:gd name="T12" fmla="*/ 16 w 60"/>
              <a:gd name="T13" fmla="*/ 31 h 44"/>
              <a:gd name="T14" fmla="*/ 14 w 60"/>
              <a:gd name="T15" fmla="*/ 36 h 44"/>
              <a:gd name="T16" fmla="*/ 9 w 60"/>
              <a:gd name="T17" fmla="*/ 42 h 44"/>
              <a:gd name="T18" fmla="*/ 5 w 60"/>
              <a:gd name="T19" fmla="*/ 44 h 44"/>
              <a:gd name="T20" fmla="*/ 0 w 60"/>
              <a:gd name="T21" fmla="*/ 37 h 44"/>
              <a:gd name="T22" fmla="*/ 8 w 60"/>
              <a:gd name="T23" fmla="*/ 23 h 44"/>
              <a:gd name="T24" fmla="*/ 13 w 60"/>
              <a:gd name="T25" fmla="*/ 20 h 44"/>
              <a:gd name="T26" fmla="*/ 19 w 60"/>
              <a:gd name="T27" fmla="*/ 18 h 44"/>
              <a:gd name="T28" fmla="*/ 25 w 60"/>
              <a:gd name="T29" fmla="*/ 17 h 44"/>
              <a:gd name="T30" fmla="*/ 32 w 60"/>
              <a:gd name="T31" fmla="*/ 15 h 44"/>
              <a:gd name="T32" fmla="*/ 38 w 60"/>
              <a:gd name="T33" fmla="*/ 6 h 44"/>
              <a:gd name="T34" fmla="*/ 46 w 60"/>
              <a:gd name="T35" fmla="*/ 1 h 44"/>
              <a:gd name="T36" fmla="*/ 49 w 60"/>
              <a:gd name="T37" fmla="*/ 0 h 44"/>
              <a:gd name="T38" fmla="*/ 60 w 60"/>
              <a:gd name="T39" fmla="*/ 0 h 44"/>
              <a:gd name="T40" fmla="*/ 60 w 60"/>
              <a:gd name="T41" fmla="*/ 1 h 44"/>
              <a:gd name="T42" fmla="*/ 60 w 60"/>
              <a:gd name="T43" fmla="*/ 4 h 44"/>
              <a:gd name="T44" fmla="*/ 57 w 60"/>
              <a:gd name="T45" fmla="*/ 4 h 44"/>
              <a:gd name="T46" fmla="*/ 44 w 60"/>
              <a:gd name="T47" fmla="*/ 6 h 44"/>
              <a:gd name="T48" fmla="*/ 43 w 60"/>
              <a:gd name="T49" fmla="*/ 7 h 44"/>
              <a:gd name="T50" fmla="*/ 35 w 60"/>
              <a:gd name="T51" fmla="*/ 15 h 44"/>
              <a:gd name="T52" fmla="*/ 30 w 60"/>
              <a:gd name="T53" fmla="*/ 20 h 44"/>
              <a:gd name="T54" fmla="*/ 33 w 60"/>
              <a:gd name="T55" fmla="*/ 20 h 44"/>
              <a:gd name="T56" fmla="*/ 41 w 60"/>
              <a:gd name="T57" fmla="*/ 11 h 44"/>
              <a:gd name="T58" fmla="*/ 44 w 60"/>
              <a:gd name="T59" fmla="*/ 6 h 44"/>
              <a:gd name="T60" fmla="*/ 9 w 60"/>
              <a:gd name="T61" fmla="*/ 37 h 44"/>
              <a:gd name="T62" fmla="*/ 5 w 60"/>
              <a:gd name="T63" fmla="*/ 41 h 44"/>
              <a:gd name="T64" fmla="*/ 8 w 60"/>
              <a:gd name="T65" fmla="*/ 41 h 44"/>
              <a:gd name="T66" fmla="*/ 11 w 60"/>
              <a:gd name="T67" fmla="*/ 34 h 44"/>
              <a:gd name="T68" fmla="*/ 17 w 60"/>
              <a:gd name="T69" fmla="*/ 22 h 44"/>
              <a:gd name="T70" fmla="*/ 16 w 60"/>
              <a:gd name="T71" fmla="*/ 23 h 44"/>
              <a:gd name="T72" fmla="*/ 16 w 60"/>
              <a:gd name="T73" fmla="*/ 23 h 44"/>
              <a:gd name="T74" fmla="*/ 16 w 60"/>
              <a:gd name="T75" fmla="*/ 26 h 44"/>
              <a:gd name="T76" fmla="*/ 17 w 60"/>
              <a:gd name="T77" fmla="*/ 22 h 44"/>
              <a:gd name="T78" fmla="*/ 3 w 60"/>
              <a:gd name="T79" fmla="*/ 34 h 44"/>
              <a:gd name="T80" fmla="*/ 5 w 60"/>
              <a:gd name="T81" fmla="*/ 31 h 44"/>
              <a:gd name="T82" fmla="*/ 9 w 60"/>
              <a:gd name="T83" fmla="*/ 33 h 44"/>
              <a:gd name="T84" fmla="*/ 9 w 60"/>
              <a:gd name="T8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44">
                <a:moveTo>
                  <a:pt x="57" y="4"/>
                </a:moveTo>
                <a:lnTo>
                  <a:pt x="57" y="4"/>
                </a:lnTo>
                <a:lnTo>
                  <a:pt x="57" y="4"/>
                </a:lnTo>
                <a:lnTo>
                  <a:pt x="55" y="3"/>
                </a:lnTo>
                <a:lnTo>
                  <a:pt x="55" y="3"/>
                </a:lnTo>
                <a:lnTo>
                  <a:pt x="50" y="3"/>
                </a:lnTo>
                <a:lnTo>
                  <a:pt x="50" y="3"/>
                </a:lnTo>
                <a:lnTo>
                  <a:pt x="47" y="6"/>
                </a:lnTo>
                <a:lnTo>
                  <a:pt x="47" y="6"/>
                </a:lnTo>
                <a:lnTo>
                  <a:pt x="41" y="15"/>
                </a:lnTo>
                <a:lnTo>
                  <a:pt x="41" y="15"/>
                </a:lnTo>
                <a:lnTo>
                  <a:pt x="36" y="20"/>
                </a:lnTo>
                <a:lnTo>
                  <a:pt x="36" y="20"/>
                </a:lnTo>
                <a:lnTo>
                  <a:pt x="33" y="22"/>
                </a:lnTo>
                <a:lnTo>
                  <a:pt x="30" y="23"/>
                </a:lnTo>
                <a:lnTo>
                  <a:pt x="30" y="23"/>
                </a:lnTo>
                <a:lnTo>
                  <a:pt x="22" y="23"/>
                </a:lnTo>
                <a:lnTo>
                  <a:pt x="22" y="23"/>
                </a:lnTo>
                <a:lnTo>
                  <a:pt x="19" y="25"/>
                </a:lnTo>
                <a:lnTo>
                  <a:pt x="19" y="25"/>
                </a:lnTo>
                <a:lnTo>
                  <a:pt x="16" y="31"/>
                </a:lnTo>
                <a:lnTo>
                  <a:pt x="16" y="31"/>
                </a:lnTo>
                <a:lnTo>
                  <a:pt x="14" y="36"/>
                </a:lnTo>
                <a:lnTo>
                  <a:pt x="14" y="36"/>
                </a:lnTo>
                <a:lnTo>
                  <a:pt x="13" y="39"/>
                </a:lnTo>
                <a:lnTo>
                  <a:pt x="9" y="42"/>
                </a:lnTo>
                <a:lnTo>
                  <a:pt x="9" y="42"/>
                </a:lnTo>
                <a:lnTo>
                  <a:pt x="8" y="44"/>
                </a:lnTo>
                <a:lnTo>
                  <a:pt x="5" y="44"/>
                </a:lnTo>
                <a:lnTo>
                  <a:pt x="5" y="44"/>
                </a:lnTo>
                <a:lnTo>
                  <a:pt x="2" y="41"/>
                </a:lnTo>
                <a:lnTo>
                  <a:pt x="0" y="37"/>
                </a:lnTo>
                <a:lnTo>
                  <a:pt x="0" y="37"/>
                </a:lnTo>
                <a:lnTo>
                  <a:pt x="2" y="31"/>
                </a:lnTo>
                <a:lnTo>
                  <a:pt x="2" y="31"/>
                </a:lnTo>
                <a:lnTo>
                  <a:pt x="8" y="23"/>
                </a:lnTo>
                <a:lnTo>
                  <a:pt x="8" y="23"/>
                </a:lnTo>
                <a:lnTo>
                  <a:pt x="13" y="20"/>
                </a:lnTo>
                <a:lnTo>
                  <a:pt x="13" y="20"/>
                </a:lnTo>
                <a:lnTo>
                  <a:pt x="17" y="18"/>
                </a:lnTo>
                <a:lnTo>
                  <a:pt x="17" y="18"/>
                </a:lnTo>
                <a:lnTo>
                  <a:pt x="19" y="18"/>
                </a:lnTo>
                <a:lnTo>
                  <a:pt x="19" y="18"/>
                </a:lnTo>
                <a:lnTo>
                  <a:pt x="25" y="17"/>
                </a:lnTo>
                <a:lnTo>
                  <a:pt x="25" y="17"/>
                </a:lnTo>
                <a:lnTo>
                  <a:pt x="30" y="17"/>
                </a:lnTo>
                <a:lnTo>
                  <a:pt x="30" y="17"/>
                </a:lnTo>
                <a:lnTo>
                  <a:pt x="32" y="15"/>
                </a:lnTo>
                <a:lnTo>
                  <a:pt x="33" y="12"/>
                </a:lnTo>
                <a:lnTo>
                  <a:pt x="33" y="12"/>
                </a:lnTo>
                <a:lnTo>
                  <a:pt x="38" y="6"/>
                </a:lnTo>
                <a:lnTo>
                  <a:pt x="44" y="1"/>
                </a:lnTo>
                <a:lnTo>
                  <a:pt x="44" y="1"/>
                </a:lnTo>
                <a:lnTo>
                  <a:pt x="46" y="1"/>
                </a:lnTo>
                <a:lnTo>
                  <a:pt x="46" y="1"/>
                </a:lnTo>
                <a:lnTo>
                  <a:pt x="49" y="0"/>
                </a:lnTo>
                <a:lnTo>
                  <a:pt x="49" y="0"/>
                </a:lnTo>
                <a:lnTo>
                  <a:pt x="57" y="0"/>
                </a:lnTo>
                <a:lnTo>
                  <a:pt x="57" y="0"/>
                </a:lnTo>
                <a:lnTo>
                  <a:pt x="60" y="0"/>
                </a:lnTo>
                <a:lnTo>
                  <a:pt x="60" y="0"/>
                </a:lnTo>
                <a:lnTo>
                  <a:pt x="60" y="1"/>
                </a:lnTo>
                <a:lnTo>
                  <a:pt x="60" y="1"/>
                </a:lnTo>
                <a:lnTo>
                  <a:pt x="60" y="3"/>
                </a:lnTo>
                <a:lnTo>
                  <a:pt x="60" y="4"/>
                </a:lnTo>
                <a:lnTo>
                  <a:pt x="60" y="4"/>
                </a:lnTo>
                <a:lnTo>
                  <a:pt x="58" y="6"/>
                </a:lnTo>
                <a:lnTo>
                  <a:pt x="57" y="4"/>
                </a:lnTo>
                <a:lnTo>
                  <a:pt x="57" y="4"/>
                </a:lnTo>
                <a:close/>
                <a:moveTo>
                  <a:pt x="44" y="6"/>
                </a:moveTo>
                <a:lnTo>
                  <a:pt x="44" y="6"/>
                </a:lnTo>
                <a:lnTo>
                  <a:pt x="44" y="6"/>
                </a:lnTo>
                <a:lnTo>
                  <a:pt x="44" y="6"/>
                </a:lnTo>
                <a:lnTo>
                  <a:pt x="43" y="7"/>
                </a:lnTo>
                <a:lnTo>
                  <a:pt x="43" y="7"/>
                </a:lnTo>
                <a:lnTo>
                  <a:pt x="38" y="11"/>
                </a:lnTo>
                <a:lnTo>
                  <a:pt x="35" y="15"/>
                </a:lnTo>
                <a:lnTo>
                  <a:pt x="35" y="15"/>
                </a:lnTo>
                <a:lnTo>
                  <a:pt x="33" y="18"/>
                </a:lnTo>
                <a:lnTo>
                  <a:pt x="33" y="18"/>
                </a:lnTo>
                <a:lnTo>
                  <a:pt x="30" y="20"/>
                </a:lnTo>
                <a:lnTo>
                  <a:pt x="30" y="20"/>
                </a:lnTo>
                <a:lnTo>
                  <a:pt x="33" y="20"/>
                </a:lnTo>
                <a:lnTo>
                  <a:pt x="33" y="20"/>
                </a:lnTo>
                <a:lnTo>
                  <a:pt x="36" y="15"/>
                </a:lnTo>
                <a:lnTo>
                  <a:pt x="36" y="15"/>
                </a:lnTo>
                <a:lnTo>
                  <a:pt x="41" y="11"/>
                </a:lnTo>
                <a:lnTo>
                  <a:pt x="41" y="11"/>
                </a:lnTo>
                <a:lnTo>
                  <a:pt x="44" y="6"/>
                </a:lnTo>
                <a:lnTo>
                  <a:pt x="44" y="6"/>
                </a:lnTo>
                <a:close/>
                <a:moveTo>
                  <a:pt x="11" y="34"/>
                </a:moveTo>
                <a:lnTo>
                  <a:pt x="11" y="34"/>
                </a:lnTo>
                <a:lnTo>
                  <a:pt x="9" y="37"/>
                </a:lnTo>
                <a:lnTo>
                  <a:pt x="9" y="37"/>
                </a:lnTo>
                <a:lnTo>
                  <a:pt x="8" y="39"/>
                </a:lnTo>
                <a:lnTo>
                  <a:pt x="5" y="41"/>
                </a:lnTo>
                <a:lnTo>
                  <a:pt x="5" y="41"/>
                </a:lnTo>
                <a:lnTo>
                  <a:pt x="6" y="41"/>
                </a:lnTo>
                <a:lnTo>
                  <a:pt x="8" y="41"/>
                </a:lnTo>
                <a:lnTo>
                  <a:pt x="8" y="41"/>
                </a:lnTo>
                <a:lnTo>
                  <a:pt x="11" y="37"/>
                </a:lnTo>
                <a:lnTo>
                  <a:pt x="11" y="34"/>
                </a:lnTo>
                <a:lnTo>
                  <a:pt x="11" y="34"/>
                </a:lnTo>
                <a:close/>
                <a:moveTo>
                  <a:pt x="17" y="22"/>
                </a:moveTo>
                <a:lnTo>
                  <a:pt x="17" y="22"/>
                </a:lnTo>
                <a:lnTo>
                  <a:pt x="17" y="22"/>
                </a:lnTo>
                <a:lnTo>
                  <a:pt x="17" y="22"/>
                </a:lnTo>
                <a:lnTo>
                  <a:pt x="16" y="23"/>
                </a:lnTo>
                <a:lnTo>
                  <a:pt x="16" y="23"/>
                </a:lnTo>
                <a:lnTo>
                  <a:pt x="16" y="23"/>
                </a:lnTo>
                <a:lnTo>
                  <a:pt x="16" y="23"/>
                </a:lnTo>
                <a:lnTo>
                  <a:pt x="14" y="26"/>
                </a:lnTo>
                <a:lnTo>
                  <a:pt x="14" y="26"/>
                </a:lnTo>
                <a:lnTo>
                  <a:pt x="16" y="26"/>
                </a:lnTo>
                <a:lnTo>
                  <a:pt x="16" y="26"/>
                </a:lnTo>
                <a:lnTo>
                  <a:pt x="17" y="22"/>
                </a:lnTo>
                <a:lnTo>
                  <a:pt x="17" y="22"/>
                </a:lnTo>
                <a:close/>
                <a:moveTo>
                  <a:pt x="5" y="31"/>
                </a:moveTo>
                <a:lnTo>
                  <a:pt x="5" y="31"/>
                </a:lnTo>
                <a:lnTo>
                  <a:pt x="3" y="34"/>
                </a:lnTo>
                <a:lnTo>
                  <a:pt x="3" y="37"/>
                </a:lnTo>
                <a:lnTo>
                  <a:pt x="3" y="37"/>
                </a:lnTo>
                <a:lnTo>
                  <a:pt x="5" y="31"/>
                </a:lnTo>
                <a:lnTo>
                  <a:pt x="5" y="31"/>
                </a:lnTo>
                <a:close/>
                <a:moveTo>
                  <a:pt x="9" y="33"/>
                </a:moveTo>
                <a:lnTo>
                  <a:pt x="9" y="33"/>
                </a:lnTo>
                <a:lnTo>
                  <a:pt x="9" y="31"/>
                </a:lnTo>
                <a:lnTo>
                  <a:pt x="9" y="31"/>
                </a:lnTo>
                <a:lnTo>
                  <a:pt x="9" y="33"/>
                </a:lnTo>
                <a:lnTo>
                  <a:pt x="9" y="3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
          <p:cNvSpPr>
            <a:spLocks/>
          </p:cNvSpPr>
          <p:nvPr/>
        </p:nvSpPr>
        <p:spPr bwMode="auto">
          <a:xfrm>
            <a:off x="5669696" y="5942188"/>
            <a:ext cx="112386" cy="103741"/>
          </a:xfrm>
          <a:custGeom>
            <a:avLst/>
            <a:gdLst>
              <a:gd name="T0" fmla="*/ 3 w 52"/>
              <a:gd name="T1" fmla="*/ 48 h 48"/>
              <a:gd name="T2" fmla="*/ 3 w 52"/>
              <a:gd name="T3" fmla="*/ 48 h 48"/>
              <a:gd name="T4" fmla="*/ 0 w 52"/>
              <a:gd name="T5" fmla="*/ 47 h 48"/>
              <a:gd name="T6" fmla="*/ 0 w 52"/>
              <a:gd name="T7" fmla="*/ 47 h 48"/>
              <a:gd name="T8" fmla="*/ 2 w 52"/>
              <a:gd name="T9" fmla="*/ 45 h 48"/>
              <a:gd name="T10" fmla="*/ 2 w 52"/>
              <a:gd name="T11" fmla="*/ 45 h 48"/>
              <a:gd name="T12" fmla="*/ 3 w 52"/>
              <a:gd name="T13" fmla="*/ 42 h 48"/>
              <a:gd name="T14" fmla="*/ 3 w 52"/>
              <a:gd name="T15" fmla="*/ 42 h 48"/>
              <a:gd name="T16" fmla="*/ 27 w 52"/>
              <a:gd name="T17" fmla="*/ 22 h 48"/>
              <a:gd name="T18" fmla="*/ 27 w 52"/>
              <a:gd name="T19" fmla="*/ 22 h 48"/>
              <a:gd name="T20" fmla="*/ 40 w 52"/>
              <a:gd name="T21" fmla="*/ 11 h 48"/>
              <a:gd name="T22" fmla="*/ 40 w 52"/>
              <a:gd name="T23" fmla="*/ 11 h 48"/>
              <a:gd name="T24" fmla="*/ 44 w 52"/>
              <a:gd name="T25" fmla="*/ 6 h 48"/>
              <a:gd name="T26" fmla="*/ 48 w 52"/>
              <a:gd name="T27" fmla="*/ 1 h 48"/>
              <a:gd name="T28" fmla="*/ 48 w 52"/>
              <a:gd name="T29" fmla="*/ 1 h 48"/>
              <a:gd name="T30" fmla="*/ 48 w 52"/>
              <a:gd name="T31" fmla="*/ 0 h 48"/>
              <a:gd name="T32" fmla="*/ 48 w 52"/>
              <a:gd name="T33" fmla="*/ 0 h 48"/>
              <a:gd name="T34" fmla="*/ 49 w 52"/>
              <a:gd name="T35" fmla="*/ 0 h 48"/>
              <a:gd name="T36" fmla="*/ 51 w 52"/>
              <a:gd name="T37" fmla="*/ 1 h 48"/>
              <a:gd name="T38" fmla="*/ 51 w 52"/>
              <a:gd name="T39" fmla="*/ 1 h 48"/>
              <a:gd name="T40" fmla="*/ 52 w 52"/>
              <a:gd name="T41" fmla="*/ 1 h 48"/>
              <a:gd name="T42" fmla="*/ 52 w 52"/>
              <a:gd name="T43" fmla="*/ 4 h 48"/>
              <a:gd name="T44" fmla="*/ 52 w 52"/>
              <a:gd name="T45" fmla="*/ 4 h 48"/>
              <a:gd name="T46" fmla="*/ 51 w 52"/>
              <a:gd name="T47" fmla="*/ 4 h 48"/>
              <a:gd name="T48" fmla="*/ 51 w 52"/>
              <a:gd name="T49" fmla="*/ 4 h 48"/>
              <a:gd name="T50" fmla="*/ 37 w 52"/>
              <a:gd name="T51" fmla="*/ 17 h 48"/>
              <a:gd name="T52" fmla="*/ 37 w 52"/>
              <a:gd name="T53" fmla="*/ 17 h 48"/>
              <a:gd name="T54" fmla="*/ 22 w 52"/>
              <a:gd name="T55" fmla="*/ 30 h 48"/>
              <a:gd name="T56" fmla="*/ 22 w 52"/>
              <a:gd name="T57" fmla="*/ 30 h 48"/>
              <a:gd name="T58" fmla="*/ 10 w 52"/>
              <a:gd name="T59" fmla="*/ 41 h 48"/>
              <a:gd name="T60" fmla="*/ 10 w 52"/>
              <a:gd name="T61" fmla="*/ 41 h 48"/>
              <a:gd name="T62" fmla="*/ 7 w 52"/>
              <a:gd name="T63" fmla="*/ 44 h 48"/>
              <a:gd name="T64" fmla="*/ 7 w 52"/>
              <a:gd name="T65" fmla="*/ 44 h 48"/>
              <a:gd name="T66" fmla="*/ 7 w 52"/>
              <a:gd name="T67" fmla="*/ 45 h 48"/>
              <a:gd name="T68" fmla="*/ 7 w 52"/>
              <a:gd name="T69" fmla="*/ 45 h 48"/>
              <a:gd name="T70" fmla="*/ 7 w 52"/>
              <a:gd name="T71" fmla="*/ 47 h 48"/>
              <a:gd name="T72" fmla="*/ 5 w 52"/>
              <a:gd name="T73" fmla="*/ 48 h 48"/>
              <a:gd name="T74" fmla="*/ 5 w 52"/>
              <a:gd name="T75" fmla="*/ 48 h 48"/>
              <a:gd name="T76" fmla="*/ 3 w 52"/>
              <a:gd name="T77" fmla="*/ 48 h 48"/>
              <a:gd name="T78" fmla="*/ 3 w 52"/>
              <a:gd name="T7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48">
                <a:moveTo>
                  <a:pt x="3" y="48"/>
                </a:moveTo>
                <a:lnTo>
                  <a:pt x="3" y="48"/>
                </a:lnTo>
                <a:lnTo>
                  <a:pt x="0" y="47"/>
                </a:lnTo>
                <a:lnTo>
                  <a:pt x="0" y="47"/>
                </a:lnTo>
                <a:lnTo>
                  <a:pt x="2" y="45"/>
                </a:lnTo>
                <a:lnTo>
                  <a:pt x="2" y="45"/>
                </a:lnTo>
                <a:lnTo>
                  <a:pt x="3" y="42"/>
                </a:lnTo>
                <a:lnTo>
                  <a:pt x="3" y="42"/>
                </a:lnTo>
                <a:lnTo>
                  <a:pt x="27" y="22"/>
                </a:lnTo>
                <a:lnTo>
                  <a:pt x="27" y="22"/>
                </a:lnTo>
                <a:lnTo>
                  <a:pt x="40" y="11"/>
                </a:lnTo>
                <a:lnTo>
                  <a:pt x="40" y="11"/>
                </a:lnTo>
                <a:lnTo>
                  <a:pt x="44" y="6"/>
                </a:lnTo>
                <a:lnTo>
                  <a:pt x="48" y="1"/>
                </a:lnTo>
                <a:lnTo>
                  <a:pt x="48" y="1"/>
                </a:lnTo>
                <a:lnTo>
                  <a:pt x="48" y="0"/>
                </a:lnTo>
                <a:lnTo>
                  <a:pt x="48" y="0"/>
                </a:lnTo>
                <a:lnTo>
                  <a:pt x="49" y="0"/>
                </a:lnTo>
                <a:lnTo>
                  <a:pt x="51" y="1"/>
                </a:lnTo>
                <a:lnTo>
                  <a:pt x="51" y="1"/>
                </a:lnTo>
                <a:lnTo>
                  <a:pt x="52" y="1"/>
                </a:lnTo>
                <a:lnTo>
                  <a:pt x="52" y="4"/>
                </a:lnTo>
                <a:lnTo>
                  <a:pt x="52" y="4"/>
                </a:lnTo>
                <a:lnTo>
                  <a:pt x="51" y="4"/>
                </a:lnTo>
                <a:lnTo>
                  <a:pt x="51" y="4"/>
                </a:lnTo>
                <a:lnTo>
                  <a:pt x="37" y="17"/>
                </a:lnTo>
                <a:lnTo>
                  <a:pt x="37" y="17"/>
                </a:lnTo>
                <a:lnTo>
                  <a:pt x="22" y="30"/>
                </a:lnTo>
                <a:lnTo>
                  <a:pt x="22" y="30"/>
                </a:lnTo>
                <a:lnTo>
                  <a:pt x="10" y="41"/>
                </a:lnTo>
                <a:lnTo>
                  <a:pt x="10" y="41"/>
                </a:lnTo>
                <a:lnTo>
                  <a:pt x="7" y="44"/>
                </a:lnTo>
                <a:lnTo>
                  <a:pt x="7" y="44"/>
                </a:lnTo>
                <a:lnTo>
                  <a:pt x="7" y="45"/>
                </a:lnTo>
                <a:lnTo>
                  <a:pt x="7" y="45"/>
                </a:lnTo>
                <a:lnTo>
                  <a:pt x="7" y="47"/>
                </a:lnTo>
                <a:lnTo>
                  <a:pt x="5" y="48"/>
                </a:lnTo>
                <a:lnTo>
                  <a:pt x="5" y="48"/>
                </a:lnTo>
                <a:lnTo>
                  <a:pt x="3" y="48"/>
                </a:lnTo>
                <a:lnTo>
                  <a:pt x="3" y="4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6"/>
          <p:cNvSpPr>
            <a:spLocks/>
          </p:cNvSpPr>
          <p:nvPr/>
        </p:nvSpPr>
        <p:spPr bwMode="auto">
          <a:xfrm>
            <a:off x="5639438" y="5957318"/>
            <a:ext cx="88613" cy="86451"/>
          </a:xfrm>
          <a:custGeom>
            <a:avLst/>
            <a:gdLst>
              <a:gd name="T0" fmla="*/ 10 w 41"/>
              <a:gd name="T1" fmla="*/ 30 h 40"/>
              <a:gd name="T2" fmla="*/ 10 w 41"/>
              <a:gd name="T3" fmla="*/ 30 h 40"/>
              <a:gd name="T4" fmla="*/ 11 w 41"/>
              <a:gd name="T5" fmla="*/ 30 h 40"/>
              <a:gd name="T6" fmla="*/ 11 w 41"/>
              <a:gd name="T7" fmla="*/ 30 h 40"/>
              <a:gd name="T8" fmla="*/ 13 w 41"/>
              <a:gd name="T9" fmla="*/ 32 h 40"/>
              <a:gd name="T10" fmla="*/ 11 w 41"/>
              <a:gd name="T11" fmla="*/ 35 h 40"/>
              <a:gd name="T12" fmla="*/ 11 w 41"/>
              <a:gd name="T13" fmla="*/ 35 h 40"/>
              <a:gd name="T14" fmla="*/ 5 w 41"/>
              <a:gd name="T15" fmla="*/ 40 h 40"/>
              <a:gd name="T16" fmla="*/ 5 w 41"/>
              <a:gd name="T17" fmla="*/ 40 h 40"/>
              <a:gd name="T18" fmla="*/ 2 w 41"/>
              <a:gd name="T19" fmla="*/ 40 h 40"/>
              <a:gd name="T20" fmla="*/ 2 w 41"/>
              <a:gd name="T21" fmla="*/ 40 h 40"/>
              <a:gd name="T22" fmla="*/ 0 w 41"/>
              <a:gd name="T23" fmla="*/ 38 h 40"/>
              <a:gd name="T24" fmla="*/ 0 w 41"/>
              <a:gd name="T25" fmla="*/ 38 h 40"/>
              <a:gd name="T26" fmla="*/ 0 w 41"/>
              <a:gd name="T27" fmla="*/ 37 h 40"/>
              <a:gd name="T28" fmla="*/ 0 w 41"/>
              <a:gd name="T29" fmla="*/ 37 h 40"/>
              <a:gd name="T30" fmla="*/ 3 w 41"/>
              <a:gd name="T31" fmla="*/ 34 h 40"/>
              <a:gd name="T32" fmla="*/ 3 w 41"/>
              <a:gd name="T33" fmla="*/ 34 h 40"/>
              <a:gd name="T34" fmla="*/ 17 w 41"/>
              <a:gd name="T35" fmla="*/ 21 h 40"/>
              <a:gd name="T36" fmla="*/ 17 w 41"/>
              <a:gd name="T37" fmla="*/ 21 h 40"/>
              <a:gd name="T38" fmla="*/ 30 w 41"/>
              <a:gd name="T39" fmla="*/ 10 h 40"/>
              <a:gd name="T40" fmla="*/ 30 w 41"/>
              <a:gd name="T41" fmla="*/ 10 h 40"/>
              <a:gd name="T42" fmla="*/ 35 w 41"/>
              <a:gd name="T43" fmla="*/ 4 h 40"/>
              <a:gd name="T44" fmla="*/ 35 w 41"/>
              <a:gd name="T45" fmla="*/ 4 h 40"/>
              <a:gd name="T46" fmla="*/ 36 w 41"/>
              <a:gd name="T47" fmla="*/ 2 h 40"/>
              <a:gd name="T48" fmla="*/ 36 w 41"/>
              <a:gd name="T49" fmla="*/ 2 h 40"/>
              <a:gd name="T50" fmla="*/ 38 w 41"/>
              <a:gd name="T51" fmla="*/ 0 h 40"/>
              <a:gd name="T52" fmla="*/ 40 w 41"/>
              <a:gd name="T53" fmla="*/ 0 h 40"/>
              <a:gd name="T54" fmla="*/ 40 w 41"/>
              <a:gd name="T55" fmla="*/ 0 h 40"/>
              <a:gd name="T56" fmla="*/ 41 w 41"/>
              <a:gd name="T57" fmla="*/ 2 h 40"/>
              <a:gd name="T58" fmla="*/ 41 w 41"/>
              <a:gd name="T59" fmla="*/ 4 h 40"/>
              <a:gd name="T60" fmla="*/ 41 w 41"/>
              <a:gd name="T61" fmla="*/ 4 h 40"/>
              <a:gd name="T62" fmla="*/ 41 w 41"/>
              <a:gd name="T63" fmla="*/ 5 h 40"/>
              <a:gd name="T64" fmla="*/ 41 w 41"/>
              <a:gd name="T65" fmla="*/ 5 h 40"/>
              <a:gd name="T66" fmla="*/ 33 w 41"/>
              <a:gd name="T67" fmla="*/ 10 h 40"/>
              <a:gd name="T68" fmla="*/ 33 w 41"/>
              <a:gd name="T69" fmla="*/ 10 h 40"/>
              <a:gd name="T70" fmla="*/ 32 w 41"/>
              <a:gd name="T71" fmla="*/ 11 h 40"/>
              <a:gd name="T72" fmla="*/ 32 w 41"/>
              <a:gd name="T73" fmla="*/ 11 h 40"/>
              <a:gd name="T74" fmla="*/ 11 w 41"/>
              <a:gd name="T75" fmla="*/ 29 h 40"/>
              <a:gd name="T76" fmla="*/ 11 w 41"/>
              <a:gd name="T77" fmla="*/ 29 h 40"/>
              <a:gd name="T78" fmla="*/ 10 w 41"/>
              <a:gd name="T79" fmla="*/ 30 h 40"/>
              <a:gd name="T80" fmla="*/ 10 w 41"/>
              <a:gd name="T8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0">
                <a:moveTo>
                  <a:pt x="10" y="30"/>
                </a:moveTo>
                <a:lnTo>
                  <a:pt x="10" y="30"/>
                </a:lnTo>
                <a:lnTo>
                  <a:pt x="11" y="30"/>
                </a:lnTo>
                <a:lnTo>
                  <a:pt x="11" y="30"/>
                </a:lnTo>
                <a:lnTo>
                  <a:pt x="13" y="32"/>
                </a:lnTo>
                <a:lnTo>
                  <a:pt x="11" y="35"/>
                </a:lnTo>
                <a:lnTo>
                  <a:pt x="11" y="35"/>
                </a:lnTo>
                <a:lnTo>
                  <a:pt x="5" y="40"/>
                </a:lnTo>
                <a:lnTo>
                  <a:pt x="5" y="40"/>
                </a:lnTo>
                <a:lnTo>
                  <a:pt x="2" y="40"/>
                </a:lnTo>
                <a:lnTo>
                  <a:pt x="2" y="40"/>
                </a:lnTo>
                <a:lnTo>
                  <a:pt x="0" y="38"/>
                </a:lnTo>
                <a:lnTo>
                  <a:pt x="0" y="38"/>
                </a:lnTo>
                <a:lnTo>
                  <a:pt x="0" y="37"/>
                </a:lnTo>
                <a:lnTo>
                  <a:pt x="0" y="37"/>
                </a:lnTo>
                <a:lnTo>
                  <a:pt x="3" y="34"/>
                </a:lnTo>
                <a:lnTo>
                  <a:pt x="3" y="34"/>
                </a:lnTo>
                <a:lnTo>
                  <a:pt x="17" y="21"/>
                </a:lnTo>
                <a:lnTo>
                  <a:pt x="17" y="21"/>
                </a:lnTo>
                <a:lnTo>
                  <a:pt x="30" y="10"/>
                </a:lnTo>
                <a:lnTo>
                  <a:pt x="30" y="10"/>
                </a:lnTo>
                <a:lnTo>
                  <a:pt x="35" y="4"/>
                </a:lnTo>
                <a:lnTo>
                  <a:pt x="35" y="4"/>
                </a:lnTo>
                <a:lnTo>
                  <a:pt x="36" y="2"/>
                </a:lnTo>
                <a:lnTo>
                  <a:pt x="36" y="2"/>
                </a:lnTo>
                <a:lnTo>
                  <a:pt x="38" y="0"/>
                </a:lnTo>
                <a:lnTo>
                  <a:pt x="40" y="0"/>
                </a:lnTo>
                <a:lnTo>
                  <a:pt x="40" y="0"/>
                </a:lnTo>
                <a:lnTo>
                  <a:pt x="41" y="2"/>
                </a:lnTo>
                <a:lnTo>
                  <a:pt x="41" y="4"/>
                </a:lnTo>
                <a:lnTo>
                  <a:pt x="41" y="4"/>
                </a:lnTo>
                <a:lnTo>
                  <a:pt x="41" y="5"/>
                </a:lnTo>
                <a:lnTo>
                  <a:pt x="41" y="5"/>
                </a:lnTo>
                <a:lnTo>
                  <a:pt x="33" y="10"/>
                </a:lnTo>
                <a:lnTo>
                  <a:pt x="33" y="10"/>
                </a:lnTo>
                <a:lnTo>
                  <a:pt x="32" y="11"/>
                </a:lnTo>
                <a:lnTo>
                  <a:pt x="32" y="11"/>
                </a:lnTo>
                <a:lnTo>
                  <a:pt x="11" y="29"/>
                </a:lnTo>
                <a:lnTo>
                  <a:pt x="11" y="29"/>
                </a:lnTo>
                <a:lnTo>
                  <a:pt x="10" y="30"/>
                </a:lnTo>
                <a:lnTo>
                  <a:pt x="10"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7"/>
          <p:cNvSpPr>
            <a:spLocks/>
          </p:cNvSpPr>
          <p:nvPr/>
        </p:nvSpPr>
        <p:spPr bwMode="auto">
          <a:xfrm>
            <a:off x="5717243" y="5965963"/>
            <a:ext cx="79968" cy="84290"/>
          </a:xfrm>
          <a:custGeom>
            <a:avLst/>
            <a:gdLst>
              <a:gd name="T0" fmla="*/ 8 w 37"/>
              <a:gd name="T1" fmla="*/ 30 h 39"/>
              <a:gd name="T2" fmla="*/ 8 w 37"/>
              <a:gd name="T3" fmla="*/ 30 h 39"/>
              <a:gd name="T4" fmla="*/ 11 w 37"/>
              <a:gd name="T5" fmla="*/ 31 h 39"/>
              <a:gd name="T6" fmla="*/ 10 w 37"/>
              <a:gd name="T7" fmla="*/ 34 h 39"/>
              <a:gd name="T8" fmla="*/ 10 w 37"/>
              <a:gd name="T9" fmla="*/ 34 h 39"/>
              <a:gd name="T10" fmla="*/ 4 w 37"/>
              <a:gd name="T11" fmla="*/ 37 h 39"/>
              <a:gd name="T12" fmla="*/ 4 w 37"/>
              <a:gd name="T13" fmla="*/ 37 h 39"/>
              <a:gd name="T14" fmla="*/ 2 w 37"/>
              <a:gd name="T15" fmla="*/ 39 h 39"/>
              <a:gd name="T16" fmla="*/ 2 w 37"/>
              <a:gd name="T17" fmla="*/ 39 h 39"/>
              <a:gd name="T18" fmla="*/ 0 w 37"/>
              <a:gd name="T19" fmla="*/ 37 h 39"/>
              <a:gd name="T20" fmla="*/ 0 w 37"/>
              <a:gd name="T21" fmla="*/ 37 h 39"/>
              <a:gd name="T22" fmla="*/ 0 w 37"/>
              <a:gd name="T23" fmla="*/ 36 h 39"/>
              <a:gd name="T24" fmla="*/ 0 w 37"/>
              <a:gd name="T25" fmla="*/ 36 h 39"/>
              <a:gd name="T26" fmla="*/ 4 w 37"/>
              <a:gd name="T27" fmla="*/ 33 h 39"/>
              <a:gd name="T28" fmla="*/ 4 w 37"/>
              <a:gd name="T29" fmla="*/ 33 h 39"/>
              <a:gd name="T30" fmla="*/ 15 w 37"/>
              <a:gd name="T31" fmla="*/ 20 h 39"/>
              <a:gd name="T32" fmla="*/ 15 w 37"/>
              <a:gd name="T33" fmla="*/ 20 h 39"/>
              <a:gd name="T34" fmla="*/ 26 w 37"/>
              <a:gd name="T35" fmla="*/ 9 h 39"/>
              <a:gd name="T36" fmla="*/ 26 w 37"/>
              <a:gd name="T37" fmla="*/ 9 h 39"/>
              <a:gd name="T38" fmla="*/ 30 w 37"/>
              <a:gd name="T39" fmla="*/ 4 h 39"/>
              <a:gd name="T40" fmla="*/ 30 w 37"/>
              <a:gd name="T41" fmla="*/ 4 h 39"/>
              <a:gd name="T42" fmla="*/ 32 w 37"/>
              <a:gd name="T43" fmla="*/ 1 h 39"/>
              <a:gd name="T44" fmla="*/ 32 w 37"/>
              <a:gd name="T45" fmla="*/ 1 h 39"/>
              <a:gd name="T46" fmla="*/ 32 w 37"/>
              <a:gd name="T47" fmla="*/ 1 h 39"/>
              <a:gd name="T48" fmla="*/ 33 w 37"/>
              <a:gd name="T49" fmla="*/ 0 h 39"/>
              <a:gd name="T50" fmla="*/ 33 w 37"/>
              <a:gd name="T51" fmla="*/ 0 h 39"/>
              <a:gd name="T52" fmla="*/ 35 w 37"/>
              <a:gd name="T53" fmla="*/ 1 h 39"/>
              <a:gd name="T54" fmla="*/ 37 w 37"/>
              <a:gd name="T55" fmla="*/ 3 h 39"/>
              <a:gd name="T56" fmla="*/ 37 w 37"/>
              <a:gd name="T57" fmla="*/ 3 h 39"/>
              <a:gd name="T58" fmla="*/ 35 w 37"/>
              <a:gd name="T59" fmla="*/ 4 h 39"/>
              <a:gd name="T60" fmla="*/ 35 w 37"/>
              <a:gd name="T61" fmla="*/ 4 h 39"/>
              <a:gd name="T62" fmla="*/ 29 w 37"/>
              <a:gd name="T63" fmla="*/ 11 h 39"/>
              <a:gd name="T64" fmla="*/ 29 w 37"/>
              <a:gd name="T65" fmla="*/ 11 h 39"/>
              <a:gd name="T66" fmla="*/ 22 w 37"/>
              <a:gd name="T67" fmla="*/ 15 h 39"/>
              <a:gd name="T68" fmla="*/ 22 w 37"/>
              <a:gd name="T69" fmla="*/ 15 h 39"/>
              <a:gd name="T70" fmla="*/ 10 w 37"/>
              <a:gd name="T71" fmla="*/ 28 h 39"/>
              <a:gd name="T72" fmla="*/ 10 w 37"/>
              <a:gd name="T73" fmla="*/ 28 h 39"/>
              <a:gd name="T74" fmla="*/ 8 w 37"/>
              <a:gd name="T75" fmla="*/ 30 h 39"/>
              <a:gd name="T76" fmla="*/ 8 w 37"/>
              <a:gd name="T7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8" y="30"/>
                </a:moveTo>
                <a:lnTo>
                  <a:pt x="8" y="30"/>
                </a:lnTo>
                <a:lnTo>
                  <a:pt x="11" y="31"/>
                </a:lnTo>
                <a:lnTo>
                  <a:pt x="10" y="34"/>
                </a:lnTo>
                <a:lnTo>
                  <a:pt x="10" y="34"/>
                </a:lnTo>
                <a:lnTo>
                  <a:pt x="4" y="37"/>
                </a:lnTo>
                <a:lnTo>
                  <a:pt x="4" y="37"/>
                </a:lnTo>
                <a:lnTo>
                  <a:pt x="2" y="39"/>
                </a:lnTo>
                <a:lnTo>
                  <a:pt x="2" y="39"/>
                </a:lnTo>
                <a:lnTo>
                  <a:pt x="0" y="37"/>
                </a:lnTo>
                <a:lnTo>
                  <a:pt x="0" y="37"/>
                </a:lnTo>
                <a:lnTo>
                  <a:pt x="0" y="36"/>
                </a:lnTo>
                <a:lnTo>
                  <a:pt x="0" y="36"/>
                </a:lnTo>
                <a:lnTo>
                  <a:pt x="4" y="33"/>
                </a:lnTo>
                <a:lnTo>
                  <a:pt x="4" y="33"/>
                </a:lnTo>
                <a:lnTo>
                  <a:pt x="15" y="20"/>
                </a:lnTo>
                <a:lnTo>
                  <a:pt x="15" y="20"/>
                </a:lnTo>
                <a:lnTo>
                  <a:pt x="26" y="9"/>
                </a:lnTo>
                <a:lnTo>
                  <a:pt x="26" y="9"/>
                </a:lnTo>
                <a:lnTo>
                  <a:pt x="30" y="4"/>
                </a:lnTo>
                <a:lnTo>
                  <a:pt x="30" y="4"/>
                </a:lnTo>
                <a:lnTo>
                  <a:pt x="32" y="1"/>
                </a:lnTo>
                <a:lnTo>
                  <a:pt x="32" y="1"/>
                </a:lnTo>
                <a:lnTo>
                  <a:pt x="32" y="1"/>
                </a:lnTo>
                <a:lnTo>
                  <a:pt x="33" y="0"/>
                </a:lnTo>
                <a:lnTo>
                  <a:pt x="33" y="0"/>
                </a:lnTo>
                <a:lnTo>
                  <a:pt x="35" y="1"/>
                </a:lnTo>
                <a:lnTo>
                  <a:pt x="37" y="3"/>
                </a:lnTo>
                <a:lnTo>
                  <a:pt x="37" y="3"/>
                </a:lnTo>
                <a:lnTo>
                  <a:pt x="35" y="4"/>
                </a:lnTo>
                <a:lnTo>
                  <a:pt x="35" y="4"/>
                </a:lnTo>
                <a:lnTo>
                  <a:pt x="29" y="11"/>
                </a:lnTo>
                <a:lnTo>
                  <a:pt x="29" y="11"/>
                </a:lnTo>
                <a:lnTo>
                  <a:pt x="22" y="15"/>
                </a:lnTo>
                <a:lnTo>
                  <a:pt x="22" y="15"/>
                </a:lnTo>
                <a:lnTo>
                  <a:pt x="10" y="28"/>
                </a:lnTo>
                <a:lnTo>
                  <a:pt x="10" y="28"/>
                </a:lnTo>
                <a:lnTo>
                  <a:pt x="8" y="30"/>
                </a:lnTo>
                <a:lnTo>
                  <a:pt x="8"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8"/>
          <p:cNvSpPr>
            <a:spLocks/>
          </p:cNvSpPr>
          <p:nvPr/>
        </p:nvSpPr>
        <p:spPr bwMode="auto">
          <a:xfrm>
            <a:off x="5598375" y="5965963"/>
            <a:ext cx="82128" cy="77806"/>
          </a:xfrm>
          <a:custGeom>
            <a:avLst/>
            <a:gdLst>
              <a:gd name="T0" fmla="*/ 5 w 38"/>
              <a:gd name="T1" fmla="*/ 31 h 36"/>
              <a:gd name="T2" fmla="*/ 5 w 38"/>
              <a:gd name="T3" fmla="*/ 31 h 36"/>
              <a:gd name="T4" fmla="*/ 6 w 38"/>
              <a:gd name="T5" fmla="*/ 31 h 36"/>
              <a:gd name="T6" fmla="*/ 6 w 38"/>
              <a:gd name="T7" fmla="*/ 31 h 36"/>
              <a:gd name="T8" fmla="*/ 6 w 38"/>
              <a:gd name="T9" fmla="*/ 33 h 36"/>
              <a:gd name="T10" fmla="*/ 5 w 38"/>
              <a:gd name="T11" fmla="*/ 34 h 36"/>
              <a:gd name="T12" fmla="*/ 5 w 38"/>
              <a:gd name="T13" fmla="*/ 34 h 36"/>
              <a:gd name="T14" fmla="*/ 2 w 38"/>
              <a:gd name="T15" fmla="*/ 36 h 36"/>
              <a:gd name="T16" fmla="*/ 2 w 38"/>
              <a:gd name="T17" fmla="*/ 36 h 36"/>
              <a:gd name="T18" fmla="*/ 0 w 38"/>
              <a:gd name="T19" fmla="*/ 34 h 36"/>
              <a:gd name="T20" fmla="*/ 0 w 38"/>
              <a:gd name="T21" fmla="*/ 34 h 36"/>
              <a:gd name="T22" fmla="*/ 0 w 38"/>
              <a:gd name="T23" fmla="*/ 34 h 36"/>
              <a:gd name="T24" fmla="*/ 0 w 38"/>
              <a:gd name="T25" fmla="*/ 33 h 36"/>
              <a:gd name="T26" fmla="*/ 0 w 38"/>
              <a:gd name="T27" fmla="*/ 33 h 36"/>
              <a:gd name="T28" fmla="*/ 2 w 38"/>
              <a:gd name="T29" fmla="*/ 31 h 36"/>
              <a:gd name="T30" fmla="*/ 2 w 38"/>
              <a:gd name="T31" fmla="*/ 31 h 36"/>
              <a:gd name="T32" fmla="*/ 14 w 38"/>
              <a:gd name="T33" fmla="*/ 20 h 36"/>
              <a:gd name="T34" fmla="*/ 27 w 38"/>
              <a:gd name="T35" fmla="*/ 9 h 36"/>
              <a:gd name="T36" fmla="*/ 27 w 38"/>
              <a:gd name="T37" fmla="*/ 9 h 36"/>
              <a:gd name="T38" fmla="*/ 33 w 38"/>
              <a:gd name="T39" fmla="*/ 1 h 36"/>
              <a:gd name="T40" fmla="*/ 33 w 38"/>
              <a:gd name="T41" fmla="*/ 1 h 36"/>
              <a:gd name="T42" fmla="*/ 35 w 38"/>
              <a:gd name="T43" fmla="*/ 0 h 36"/>
              <a:gd name="T44" fmla="*/ 35 w 38"/>
              <a:gd name="T45" fmla="*/ 0 h 36"/>
              <a:gd name="T46" fmla="*/ 38 w 38"/>
              <a:gd name="T47" fmla="*/ 1 h 36"/>
              <a:gd name="T48" fmla="*/ 38 w 38"/>
              <a:gd name="T49" fmla="*/ 1 h 36"/>
              <a:gd name="T50" fmla="*/ 38 w 38"/>
              <a:gd name="T51" fmla="*/ 3 h 36"/>
              <a:gd name="T52" fmla="*/ 36 w 38"/>
              <a:gd name="T53" fmla="*/ 4 h 36"/>
              <a:gd name="T54" fmla="*/ 36 w 38"/>
              <a:gd name="T55" fmla="*/ 4 h 36"/>
              <a:gd name="T56" fmla="*/ 35 w 38"/>
              <a:gd name="T57" fmla="*/ 6 h 36"/>
              <a:gd name="T58" fmla="*/ 35 w 38"/>
              <a:gd name="T59" fmla="*/ 6 h 36"/>
              <a:gd name="T60" fmla="*/ 25 w 38"/>
              <a:gd name="T61" fmla="*/ 14 h 36"/>
              <a:gd name="T62" fmla="*/ 25 w 38"/>
              <a:gd name="T63" fmla="*/ 14 h 36"/>
              <a:gd name="T64" fmla="*/ 6 w 38"/>
              <a:gd name="T65" fmla="*/ 30 h 36"/>
              <a:gd name="T66" fmla="*/ 6 w 38"/>
              <a:gd name="T67" fmla="*/ 30 h 36"/>
              <a:gd name="T68" fmla="*/ 5 w 38"/>
              <a:gd name="T69" fmla="*/ 31 h 36"/>
              <a:gd name="T70" fmla="*/ 5 w 38"/>
              <a:gd name="T7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6">
                <a:moveTo>
                  <a:pt x="5" y="31"/>
                </a:moveTo>
                <a:lnTo>
                  <a:pt x="5" y="31"/>
                </a:lnTo>
                <a:lnTo>
                  <a:pt x="6" y="31"/>
                </a:lnTo>
                <a:lnTo>
                  <a:pt x="6" y="31"/>
                </a:lnTo>
                <a:lnTo>
                  <a:pt x="6" y="33"/>
                </a:lnTo>
                <a:lnTo>
                  <a:pt x="5" y="34"/>
                </a:lnTo>
                <a:lnTo>
                  <a:pt x="5" y="34"/>
                </a:lnTo>
                <a:lnTo>
                  <a:pt x="2" y="36"/>
                </a:lnTo>
                <a:lnTo>
                  <a:pt x="2" y="36"/>
                </a:lnTo>
                <a:lnTo>
                  <a:pt x="0" y="34"/>
                </a:lnTo>
                <a:lnTo>
                  <a:pt x="0" y="34"/>
                </a:lnTo>
                <a:lnTo>
                  <a:pt x="0" y="34"/>
                </a:lnTo>
                <a:lnTo>
                  <a:pt x="0" y="33"/>
                </a:lnTo>
                <a:lnTo>
                  <a:pt x="0" y="33"/>
                </a:lnTo>
                <a:lnTo>
                  <a:pt x="2" y="31"/>
                </a:lnTo>
                <a:lnTo>
                  <a:pt x="2" y="31"/>
                </a:lnTo>
                <a:lnTo>
                  <a:pt x="14" y="20"/>
                </a:lnTo>
                <a:lnTo>
                  <a:pt x="27" y="9"/>
                </a:lnTo>
                <a:lnTo>
                  <a:pt x="27" y="9"/>
                </a:lnTo>
                <a:lnTo>
                  <a:pt x="33" y="1"/>
                </a:lnTo>
                <a:lnTo>
                  <a:pt x="33" y="1"/>
                </a:lnTo>
                <a:lnTo>
                  <a:pt x="35" y="0"/>
                </a:lnTo>
                <a:lnTo>
                  <a:pt x="35" y="0"/>
                </a:lnTo>
                <a:lnTo>
                  <a:pt x="38" y="1"/>
                </a:lnTo>
                <a:lnTo>
                  <a:pt x="38" y="1"/>
                </a:lnTo>
                <a:lnTo>
                  <a:pt x="38" y="3"/>
                </a:lnTo>
                <a:lnTo>
                  <a:pt x="36" y="4"/>
                </a:lnTo>
                <a:lnTo>
                  <a:pt x="36" y="4"/>
                </a:lnTo>
                <a:lnTo>
                  <a:pt x="35" y="6"/>
                </a:lnTo>
                <a:lnTo>
                  <a:pt x="35" y="6"/>
                </a:lnTo>
                <a:lnTo>
                  <a:pt x="25" y="14"/>
                </a:lnTo>
                <a:lnTo>
                  <a:pt x="25" y="14"/>
                </a:lnTo>
                <a:lnTo>
                  <a:pt x="6" y="30"/>
                </a:lnTo>
                <a:lnTo>
                  <a:pt x="6" y="30"/>
                </a:lnTo>
                <a:lnTo>
                  <a:pt x="5" y="31"/>
                </a:lnTo>
                <a:lnTo>
                  <a:pt x="5" y="3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9"/>
          <p:cNvSpPr>
            <a:spLocks/>
          </p:cNvSpPr>
          <p:nvPr/>
        </p:nvSpPr>
        <p:spPr bwMode="auto">
          <a:xfrm>
            <a:off x="5544342" y="5937866"/>
            <a:ext cx="71322" cy="77806"/>
          </a:xfrm>
          <a:custGeom>
            <a:avLst/>
            <a:gdLst>
              <a:gd name="T0" fmla="*/ 1 w 33"/>
              <a:gd name="T1" fmla="*/ 36 h 36"/>
              <a:gd name="T2" fmla="*/ 1 w 33"/>
              <a:gd name="T3" fmla="*/ 36 h 36"/>
              <a:gd name="T4" fmla="*/ 0 w 33"/>
              <a:gd name="T5" fmla="*/ 35 h 36"/>
              <a:gd name="T6" fmla="*/ 0 w 33"/>
              <a:gd name="T7" fmla="*/ 33 h 36"/>
              <a:gd name="T8" fmla="*/ 0 w 33"/>
              <a:gd name="T9" fmla="*/ 33 h 36"/>
              <a:gd name="T10" fmla="*/ 1 w 33"/>
              <a:gd name="T11" fmla="*/ 32 h 36"/>
              <a:gd name="T12" fmla="*/ 1 w 33"/>
              <a:gd name="T13" fmla="*/ 32 h 36"/>
              <a:gd name="T14" fmla="*/ 9 w 33"/>
              <a:gd name="T15" fmla="*/ 22 h 36"/>
              <a:gd name="T16" fmla="*/ 9 w 33"/>
              <a:gd name="T17" fmla="*/ 22 h 36"/>
              <a:gd name="T18" fmla="*/ 24 w 33"/>
              <a:gd name="T19" fmla="*/ 8 h 36"/>
              <a:gd name="T20" fmla="*/ 24 w 33"/>
              <a:gd name="T21" fmla="*/ 8 h 36"/>
              <a:gd name="T22" fmla="*/ 30 w 33"/>
              <a:gd name="T23" fmla="*/ 2 h 36"/>
              <a:gd name="T24" fmla="*/ 30 w 33"/>
              <a:gd name="T25" fmla="*/ 2 h 36"/>
              <a:gd name="T26" fmla="*/ 31 w 33"/>
              <a:gd name="T27" fmla="*/ 0 h 36"/>
              <a:gd name="T28" fmla="*/ 31 w 33"/>
              <a:gd name="T29" fmla="*/ 0 h 36"/>
              <a:gd name="T30" fmla="*/ 33 w 33"/>
              <a:gd name="T31" fmla="*/ 3 h 36"/>
              <a:gd name="T32" fmla="*/ 33 w 33"/>
              <a:gd name="T33" fmla="*/ 3 h 36"/>
              <a:gd name="T34" fmla="*/ 31 w 33"/>
              <a:gd name="T35" fmla="*/ 5 h 36"/>
              <a:gd name="T36" fmla="*/ 31 w 33"/>
              <a:gd name="T37" fmla="*/ 5 h 36"/>
              <a:gd name="T38" fmla="*/ 27 w 33"/>
              <a:gd name="T39" fmla="*/ 8 h 36"/>
              <a:gd name="T40" fmla="*/ 27 w 33"/>
              <a:gd name="T41" fmla="*/ 8 h 36"/>
              <a:gd name="T42" fmla="*/ 9 w 33"/>
              <a:gd name="T43" fmla="*/ 24 h 36"/>
              <a:gd name="T44" fmla="*/ 9 w 33"/>
              <a:gd name="T45" fmla="*/ 24 h 36"/>
              <a:gd name="T46" fmla="*/ 6 w 33"/>
              <a:gd name="T47" fmla="*/ 28 h 36"/>
              <a:gd name="T48" fmla="*/ 5 w 33"/>
              <a:gd name="T49" fmla="*/ 33 h 36"/>
              <a:gd name="T50" fmla="*/ 5 w 33"/>
              <a:gd name="T51" fmla="*/ 33 h 36"/>
              <a:gd name="T52" fmla="*/ 3 w 33"/>
              <a:gd name="T53" fmla="*/ 35 h 36"/>
              <a:gd name="T54" fmla="*/ 3 w 33"/>
              <a:gd name="T55" fmla="*/ 35 h 36"/>
              <a:gd name="T56" fmla="*/ 3 w 33"/>
              <a:gd name="T57" fmla="*/ 36 h 36"/>
              <a:gd name="T58" fmla="*/ 1 w 33"/>
              <a:gd name="T59" fmla="*/ 36 h 36"/>
              <a:gd name="T60" fmla="*/ 1 w 33"/>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36">
                <a:moveTo>
                  <a:pt x="1" y="36"/>
                </a:moveTo>
                <a:lnTo>
                  <a:pt x="1" y="36"/>
                </a:lnTo>
                <a:lnTo>
                  <a:pt x="0" y="35"/>
                </a:lnTo>
                <a:lnTo>
                  <a:pt x="0" y="33"/>
                </a:lnTo>
                <a:lnTo>
                  <a:pt x="0" y="33"/>
                </a:lnTo>
                <a:lnTo>
                  <a:pt x="1" y="32"/>
                </a:lnTo>
                <a:lnTo>
                  <a:pt x="1" y="32"/>
                </a:lnTo>
                <a:lnTo>
                  <a:pt x="9" y="22"/>
                </a:lnTo>
                <a:lnTo>
                  <a:pt x="9" y="22"/>
                </a:lnTo>
                <a:lnTo>
                  <a:pt x="24" y="8"/>
                </a:lnTo>
                <a:lnTo>
                  <a:pt x="24" y="8"/>
                </a:lnTo>
                <a:lnTo>
                  <a:pt x="30" y="2"/>
                </a:lnTo>
                <a:lnTo>
                  <a:pt x="30" y="2"/>
                </a:lnTo>
                <a:lnTo>
                  <a:pt x="31" y="0"/>
                </a:lnTo>
                <a:lnTo>
                  <a:pt x="31" y="0"/>
                </a:lnTo>
                <a:lnTo>
                  <a:pt x="33" y="3"/>
                </a:lnTo>
                <a:lnTo>
                  <a:pt x="33" y="3"/>
                </a:lnTo>
                <a:lnTo>
                  <a:pt x="31" y="5"/>
                </a:lnTo>
                <a:lnTo>
                  <a:pt x="31" y="5"/>
                </a:lnTo>
                <a:lnTo>
                  <a:pt x="27" y="8"/>
                </a:lnTo>
                <a:lnTo>
                  <a:pt x="27" y="8"/>
                </a:lnTo>
                <a:lnTo>
                  <a:pt x="9" y="24"/>
                </a:lnTo>
                <a:lnTo>
                  <a:pt x="9" y="24"/>
                </a:lnTo>
                <a:lnTo>
                  <a:pt x="6" y="28"/>
                </a:lnTo>
                <a:lnTo>
                  <a:pt x="5" y="33"/>
                </a:lnTo>
                <a:lnTo>
                  <a:pt x="5" y="33"/>
                </a:lnTo>
                <a:lnTo>
                  <a:pt x="3" y="35"/>
                </a:lnTo>
                <a:lnTo>
                  <a:pt x="3" y="35"/>
                </a:lnTo>
                <a:lnTo>
                  <a:pt x="3" y="36"/>
                </a:lnTo>
                <a:lnTo>
                  <a:pt x="1" y="36"/>
                </a:lnTo>
                <a:lnTo>
                  <a:pt x="1" y="3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70"/>
          <p:cNvSpPr>
            <a:spLocks noEditPoints="1"/>
          </p:cNvSpPr>
          <p:nvPr/>
        </p:nvSpPr>
        <p:spPr bwMode="auto">
          <a:xfrm>
            <a:off x="2146631" y="1427305"/>
            <a:ext cx="592187" cy="920699"/>
          </a:xfrm>
          <a:custGeom>
            <a:avLst/>
            <a:gdLst>
              <a:gd name="T0" fmla="*/ 207 w 274"/>
              <a:gd name="T1" fmla="*/ 420 h 426"/>
              <a:gd name="T2" fmla="*/ 128 w 274"/>
              <a:gd name="T3" fmla="*/ 289 h 426"/>
              <a:gd name="T4" fmla="*/ 24 w 274"/>
              <a:gd name="T5" fmla="*/ 248 h 426"/>
              <a:gd name="T6" fmla="*/ 132 w 274"/>
              <a:gd name="T7" fmla="*/ 21 h 426"/>
              <a:gd name="T8" fmla="*/ 271 w 274"/>
              <a:gd name="T9" fmla="*/ 60 h 426"/>
              <a:gd name="T10" fmla="*/ 145 w 274"/>
              <a:gd name="T11" fmla="*/ 104 h 426"/>
              <a:gd name="T12" fmla="*/ 172 w 274"/>
              <a:gd name="T13" fmla="*/ 55 h 426"/>
              <a:gd name="T14" fmla="*/ 39 w 274"/>
              <a:gd name="T15" fmla="*/ 278 h 426"/>
              <a:gd name="T16" fmla="*/ 216 w 274"/>
              <a:gd name="T17" fmla="*/ 10 h 426"/>
              <a:gd name="T18" fmla="*/ 109 w 274"/>
              <a:gd name="T19" fmla="*/ 308 h 426"/>
              <a:gd name="T20" fmla="*/ 88 w 274"/>
              <a:gd name="T21" fmla="*/ 319 h 426"/>
              <a:gd name="T22" fmla="*/ 159 w 274"/>
              <a:gd name="T23" fmla="*/ 183 h 426"/>
              <a:gd name="T24" fmla="*/ 91 w 274"/>
              <a:gd name="T25" fmla="*/ 237 h 426"/>
              <a:gd name="T26" fmla="*/ 238 w 274"/>
              <a:gd name="T27" fmla="*/ 19 h 426"/>
              <a:gd name="T28" fmla="*/ 210 w 274"/>
              <a:gd name="T29" fmla="*/ 230 h 426"/>
              <a:gd name="T30" fmla="*/ 167 w 274"/>
              <a:gd name="T31" fmla="*/ 275 h 426"/>
              <a:gd name="T32" fmla="*/ 121 w 274"/>
              <a:gd name="T33" fmla="*/ 224 h 426"/>
              <a:gd name="T34" fmla="*/ 229 w 274"/>
              <a:gd name="T35" fmla="*/ 71 h 426"/>
              <a:gd name="T36" fmla="*/ 46 w 274"/>
              <a:gd name="T37" fmla="*/ 301 h 426"/>
              <a:gd name="T38" fmla="*/ 144 w 274"/>
              <a:gd name="T39" fmla="*/ 183 h 426"/>
              <a:gd name="T40" fmla="*/ 98 w 274"/>
              <a:gd name="T41" fmla="*/ 243 h 426"/>
              <a:gd name="T42" fmla="*/ 159 w 274"/>
              <a:gd name="T43" fmla="*/ 57 h 426"/>
              <a:gd name="T44" fmla="*/ 156 w 274"/>
              <a:gd name="T45" fmla="*/ 270 h 426"/>
              <a:gd name="T46" fmla="*/ 161 w 274"/>
              <a:gd name="T47" fmla="*/ 249 h 426"/>
              <a:gd name="T48" fmla="*/ 170 w 274"/>
              <a:gd name="T49" fmla="*/ 16 h 426"/>
              <a:gd name="T50" fmla="*/ 112 w 274"/>
              <a:gd name="T51" fmla="*/ 114 h 426"/>
              <a:gd name="T52" fmla="*/ 110 w 274"/>
              <a:gd name="T53" fmla="*/ 88 h 426"/>
              <a:gd name="T54" fmla="*/ 14 w 274"/>
              <a:gd name="T55" fmla="*/ 169 h 426"/>
              <a:gd name="T56" fmla="*/ 148 w 274"/>
              <a:gd name="T57" fmla="*/ 263 h 426"/>
              <a:gd name="T58" fmla="*/ 145 w 274"/>
              <a:gd name="T59" fmla="*/ 262 h 426"/>
              <a:gd name="T60" fmla="*/ 254 w 274"/>
              <a:gd name="T61" fmla="*/ 167 h 426"/>
              <a:gd name="T62" fmla="*/ 260 w 274"/>
              <a:gd name="T63" fmla="*/ 158 h 426"/>
              <a:gd name="T64" fmla="*/ 13 w 274"/>
              <a:gd name="T65" fmla="*/ 167 h 426"/>
              <a:gd name="T66" fmla="*/ 181 w 274"/>
              <a:gd name="T67" fmla="*/ 293 h 426"/>
              <a:gd name="T68" fmla="*/ 73 w 274"/>
              <a:gd name="T69" fmla="*/ 46 h 426"/>
              <a:gd name="T70" fmla="*/ 252 w 274"/>
              <a:gd name="T71" fmla="*/ 224 h 426"/>
              <a:gd name="T72" fmla="*/ 185 w 274"/>
              <a:gd name="T73" fmla="*/ 323 h 426"/>
              <a:gd name="T74" fmla="*/ 8 w 274"/>
              <a:gd name="T75" fmla="*/ 129 h 426"/>
              <a:gd name="T76" fmla="*/ 221 w 274"/>
              <a:gd name="T77" fmla="*/ 320 h 426"/>
              <a:gd name="T78" fmla="*/ 191 w 274"/>
              <a:gd name="T79" fmla="*/ 361 h 426"/>
              <a:gd name="T80" fmla="*/ 8 w 274"/>
              <a:gd name="T81" fmla="*/ 104 h 426"/>
              <a:gd name="T82" fmla="*/ 25 w 274"/>
              <a:gd name="T83" fmla="*/ 46 h 426"/>
              <a:gd name="T84" fmla="*/ 50 w 274"/>
              <a:gd name="T85" fmla="*/ 27 h 426"/>
              <a:gd name="T86" fmla="*/ 107 w 274"/>
              <a:gd name="T87" fmla="*/ 320 h 426"/>
              <a:gd name="T88" fmla="*/ 197 w 274"/>
              <a:gd name="T89" fmla="*/ 394 h 426"/>
              <a:gd name="T90" fmla="*/ 60 w 274"/>
              <a:gd name="T91" fmla="*/ 13 h 426"/>
              <a:gd name="T92" fmla="*/ 49 w 274"/>
              <a:gd name="T93" fmla="*/ 322 h 426"/>
              <a:gd name="T94" fmla="*/ 88 w 274"/>
              <a:gd name="T95" fmla="*/ 402 h 426"/>
              <a:gd name="T96" fmla="*/ 173 w 274"/>
              <a:gd name="T97" fmla="*/ 320 h 426"/>
              <a:gd name="T98" fmla="*/ 99 w 274"/>
              <a:gd name="T99" fmla="*/ 350 h 426"/>
              <a:gd name="T100" fmla="*/ 22 w 274"/>
              <a:gd name="T101" fmla="*/ 227 h 426"/>
              <a:gd name="T102" fmla="*/ 9 w 274"/>
              <a:gd name="T103" fmla="*/ 185 h 426"/>
              <a:gd name="T104" fmla="*/ 189 w 274"/>
              <a:gd name="T105" fmla="*/ 364 h 426"/>
              <a:gd name="T106" fmla="*/ 265 w 274"/>
              <a:gd name="T107" fmla="*/ 65 h 426"/>
              <a:gd name="T108" fmla="*/ 254 w 274"/>
              <a:gd name="T109" fmla="*/ 38 h 426"/>
              <a:gd name="T110" fmla="*/ 87 w 274"/>
              <a:gd name="T111" fmla="*/ 409 h 426"/>
              <a:gd name="T112" fmla="*/ 93 w 274"/>
              <a:gd name="T113" fmla="*/ 21 h 426"/>
              <a:gd name="T114" fmla="*/ 121 w 274"/>
              <a:gd name="T115" fmla="*/ 28 h 426"/>
              <a:gd name="T116" fmla="*/ 153 w 274"/>
              <a:gd name="T117" fmla="*/ 271 h 426"/>
              <a:gd name="T118" fmla="*/ 188 w 274"/>
              <a:gd name="T119" fmla="*/ 383 h 426"/>
              <a:gd name="T120" fmla="*/ 65 w 274"/>
              <a:gd name="T121" fmla="*/ 19 h 426"/>
              <a:gd name="T122" fmla="*/ 74 w 274"/>
              <a:gd name="T123" fmla="*/ 407 h 426"/>
              <a:gd name="T124" fmla="*/ 11 w 274"/>
              <a:gd name="T125" fmla="*/ 63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426">
                <a:moveTo>
                  <a:pt x="263" y="169"/>
                </a:moveTo>
                <a:lnTo>
                  <a:pt x="263" y="169"/>
                </a:lnTo>
                <a:lnTo>
                  <a:pt x="265" y="169"/>
                </a:lnTo>
                <a:lnTo>
                  <a:pt x="265" y="169"/>
                </a:lnTo>
                <a:lnTo>
                  <a:pt x="267" y="170"/>
                </a:lnTo>
                <a:lnTo>
                  <a:pt x="267" y="172"/>
                </a:lnTo>
                <a:lnTo>
                  <a:pt x="267" y="172"/>
                </a:lnTo>
                <a:lnTo>
                  <a:pt x="263" y="175"/>
                </a:lnTo>
                <a:lnTo>
                  <a:pt x="263" y="175"/>
                </a:lnTo>
                <a:lnTo>
                  <a:pt x="263" y="175"/>
                </a:lnTo>
                <a:lnTo>
                  <a:pt x="263" y="175"/>
                </a:lnTo>
                <a:lnTo>
                  <a:pt x="262" y="186"/>
                </a:lnTo>
                <a:lnTo>
                  <a:pt x="262" y="186"/>
                </a:lnTo>
                <a:lnTo>
                  <a:pt x="260" y="197"/>
                </a:lnTo>
                <a:lnTo>
                  <a:pt x="260" y="197"/>
                </a:lnTo>
                <a:lnTo>
                  <a:pt x="260" y="199"/>
                </a:lnTo>
                <a:lnTo>
                  <a:pt x="260" y="199"/>
                </a:lnTo>
                <a:lnTo>
                  <a:pt x="260" y="200"/>
                </a:lnTo>
                <a:lnTo>
                  <a:pt x="260" y="200"/>
                </a:lnTo>
                <a:lnTo>
                  <a:pt x="260" y="205"/>
                </a:lnTo>
                <a:lnTo>
                  <a:pt x="260" y="205"/>
                </a:lnTo>
                <a:lnTo>
                  <a:pt x="259" y="219"/>
                </a:lnTo>
                <a:lnTo>
                  <a:pt x="259" y="219"/>
                </a:lnTo>
                <a:lnTo>
                  <a:pt x="259" y="219"/>
                </a:lnTo>
                <a:lnTo>
                  <a:pt x="259" y="219"/>
                </a:lnTo>
                <a:lnTo>
                  <a:pt x="259" y="221"/>
                </a:lnTo>
                <a:lnTo>
                  <a:pt x="259" y="221"/>
                </a:lnTo>
                <a:lnTo>
                  <a:pt x="259" y="222"/>
                </a:lnTo>
                <a:lnTo>
                  <a:pt x="257" y="226"/>
                </a:lnTo>
                <a:lnTo>
                  <a:pt x="257" y="226"/>
                </a:lnTo>
                <a:lnTo>
                  <a:pt x="254" y="241"/>
                </a:lnTo>
                <a:lnTo>
                  <a:pt x="254" y="241"/>
                </a:lnTo>
                <a:lnTo>
                  <a:pt x="249" y="260"/>
                </a:lnTo>
                <a:lnTo>
                  <a:pt x="249" y="260"/>
                </a:lnTo>
                <a:lnTo>
                  <a:pt x="249" y="263"/>
                </a:lnTo>
                <a:lnTo>
                  <a:pt x="249" y="263"/>
                </a:lnTo>
                <a:lnTo>
                  <a:pt x="249" y="265"/>
                </a:lnTo>
                <a:lnTo>
                  <a:pt x="249" y="265"/>
                </a:lnTo>
                <a:lnTo>
                  <a:pt x="248" y="268"/>
                </a:lnTo>
                <a:lnTo>
                  <a:pt x="248" y="268"/>
                </a:lnTo>
                <a:lnTo>
                  <a:pt x="244" y="289"/>
                </a:lnTo>
                <a:lnTo>
                  <a:pt x="244" y="289"/>
                </a:lnTo>
                <a:lnTo>
                  <a:pt x="233" y="333"/>
                </a:lnTo>
                <a:lnTo>
                  <a:pt x="233" y="333"/>
                </a:lnTo>
                <a:lnTo>
                  <a:pt x="230" y="350"/>
                </a:lnTo>
                <a:lnTo>
                  <a:pt x="230" y="350"/>
                </a:lnTo>
                <a:lnTo>
                  <a:pt x="224" y="377"/>
                </a:lnTo>
                <a:lnTo>
                  <a:pt x="224" y="377"/>
                </a:lnTo>
                <a:lnTo>
                  <a:pt x="222" y="388"/>
                </a:lnTo>
                <a:lnTo>
                  <a:pt x="222" y="388"/>
                </a:lnTo>
                <a:lnTo>
                  <a:pt x="218" y="401"/>
                </a:lnTo>
                <a:lnTo>
                  <a:pt x="218" y="401"/>
                </a:lnTo>
                <a:lnTo>
                  <a:pt x="214" y="405"/>
                </a:lnTo>
                <a:lnTo>
                  <a:pt x="210" y="410"/>
                </a:lnTo>
                <a:lnTo>
                  <a:pt x="210" y="410"/>
                </a:lnTo>
                <a:lnTo>
                  <a:pt x="210" y="410"/>
                </a:lnTo>
                <a:lnTo>
                  <a:pt x="210" y="410"/>
                </a:lnTo>
                <a:lnTo>
                  <a:pt x="207" y="418"/>
                </a:lnTo>
                <a:lnTo>
                  <a:pt x="207" y="418"/>
                </a:lnTo>
                <a:lnTo>
                  <a:pt x="207" y="420"/>
                </a:lnTo>
                <a:lnTo>
                  <a:pt x="207" y="420"/>
                </a:lnTo>
                <a:lnTo>
                  <a:pt x="205" y="421"/>
                </a:lnTo>
                <a:lnTo>
                  <a:pt x="203" y="421"/>
                </a:lnTo>
                <a:lnTo>
                  <a:pt x="203" y="421"/>
                </a:lnTo>
                <a:lnTo>
                  <a:pt x="200" y="420"/>
                </a:lnTo>
                <a:lnTo>
                  <a:pt x="200" y="420"/>
                </a:lnTo>
                <a:lnTo>
                  <a:pt x="199" y="418"/>
                </a:lnTo>
                <a:lnTo>
                  <a:pt x="199" y="418"/>
                </a:lnTo>
                <a:lnTo>
                  <a:pt x="197" y="410"/>
                </a:lnTo>
                <a:lnTo>
                  <a:pt x="197" y="410"/>
                </a:lnTo>
                <a:lnTo>
                  <a:pt x="196" y="407"/>
                </a:lnTo>
                <a:lnTo>
                  <a:pt x="196" y="407"/>
                </a:lnTo>
                <a:lnTo>
                  <a:pt x="196" y="405"/>
                </a:lnTo>
                <a:lnTo>
                  <a:pt x="196" y="405"/>
                </a:lnTo>
                <a:lnTo>
                  <a:pt x="194" y="402"/>
                </a:lnTo>
                <a:lnTo>
                  <a:pt x="194" y="402"/>
                </a:lnTo>
                <a:lnTo>
                  <a:pt x="194" y="402"/>
                </a:lnTo>
                <a:lnTo>
                  <a:pt x="194" y="402"/>
                </a:lnTo>
                <a:lnTo>
                  <a:pt x="189" y="396"/>
                </a:lnTo>
                <a:lnTo>
                  <a:pt x="189" y="396"/>
                </a:lnTo>
                <a:lnTo>
                  <a:pt x="183" y="379"/>
                </a:lnTo>
                <a:lnTo>
                  <a:pt x="183" y="379"/>
                </a:lnTo>
                <a:lnTo>
                  <a:pt x="178" y="360"/>
                </a:lnTo>
                <a:lnTo>
                  <a:pt x="178" y="360"/>
                </a:lnTo>
                <a:lnTo>
                  <a:pt x="173" y="334"/>
                </a:lnTo>
                <a:lnTo>
                  <a:pt x="173" y="334"/>
                </a:lnTo>
                <a:lnTo>
                  <a:pt x="172" y="325"/>
                </a:lnTo>
                <a:lnTo>
                  <a:pt x="172" y="325"/>
                </a:lnTo>
                <a:lnTo>
                  <a:pt x="170" y="323"/>
                </a:lnTo>
                <a:lnTo>
                  <a:pt x="170" y="323"/>
                </a:lnTo>
                <a:lnTo>
                  <a:pt x="170" y="322"/>
                </a:lnTo>
                <a:lnTo>
                  <a:pt x="170" y="322"/>
                </a:lnTo>
                <a:lnTo>
                  <a:pt x="170" y="319"/>
                </a:lnTo>
                <a:lnTo>
                  <a:pt x="170" y="319"/>
                </a:lnTo>
                <a:lnTo>
                  <a:pt x="169" y="312"/>
                </a:lnTo>
                <a:lnTo>
                  <a:pt x="169" y="312"/>
                </a:lnTo>
                <a:lnTo>
                  <a:pt x="167" y="311"/>
                </a:lnTo>
                <a:lnTo>
                  <a:pt x="167" y="311"/>
                </a:lnTo>
                <a:lnTo>
                  <a:pt x="166" y="309"/>
                </a:lnTo>
                <a:lnTo>
                  <a:pt x="167" y="306"/>
                </a:lnTo>
                <a:lnTo>
                  <a:pt x="167" y="306"/>
                </a:lnTo>
                <a:lnTo>
                  <a:pt x="166" y="300"/>
                </a:lnTo>
                <a:lnTo>
                  <a:pt x="166" y="300"/>
                </a:lnTo>
                <a:lnTo>
                  <a:pt x="164" y="300"/>
                </a:lnTo>
                <a:lnTo>
                  <a:pt x="164" y="300"/>
                </a:lnTo>
                <a:lnTo>
                  <a:pt x="164" y="298"/>
                </a:lnTo>
                <a:lnTo>
                  <a:pt x="164" y="297"/>
                </a:lnTo>
                <a:lnTo>
                  <a:pt x="164" y="297"/>
                </a:lnTo>
                <a:lnTo>
                  <a:pt x="164" y="295"/>
                </a:lnTo>
                <a:lnTo>
                  <a:pt x="164" y="295"/>
                </a:lnTo>
                <a:lnTo>
                  <a:pt x="161" y="287"/>
                </a:lnTo>
                <a:lnTo>
                  <a:pt x="161" y="287"/>
                </a:lnTo>
                <a:lnTo>
                  <a:pt x="156" y="279"/>
                </a:lnTo>
                <a:lnTo>
                  <a:pt x="156" y="279"/>
                </a:lnTo>
                <a:lnTo>
                  <a:pt x="155" y="279"/>
                </a:lnTo>
                <a:lnTo>
                  <a:pt x="155" y="279"/>
                </a:lnTo>
                <a:lnTo>
                  <a:pt x="147" y="279"/>
                </a:lnTo>
                <a:lnTo>
                  <a:pt x="137" y="282"/>
                </a:lnTo>
                <a:lnTo>
                  <a:pt x="137" y="282"/>
                </a:lnTo>
                <a:lnTo>
                  <a:pt x="134" y="284"/>
                </a:lnTo>
                <a:lnTo>
                  <a:pt x="134" y="284"/>
                </a:lnTo>
                <a:lnTo>
                  <a:pt x="128" y="289"/>
                </a:lnTo>
                <a:lnTo>
                  <a:pt x="128" y="289"/>
                </a:lnTo>
                <a:lnTo>
                  <a:pt x="121" y="297"/>
                </a:lnTo>
                <a:lnTo>
                  <a:pt x="121" y="297"/>
                </a:lnTo>
                <a:lnTo>
                  <a:pt x="120" y="300"/>
                </a:lnTo>
                <a:lnTo>
                  <a:pt x="120" y="300"/>
                </a:lnTo>
                <a:lnTo>
                  <a:pt x="117" y="306"/>
                </a:lnTo>
                <a:lnTo>
                  <a:pt x="117" y="306"/>
                </a:lnTo>
                <a:lnTo>
                  <a:pt x="109" y="333"/>
                </a:lnTo>
                <a:lnTo>
                  <a:pt x="109" y="333"/>
                </a:lnTo>
                <a:lnTo>
                  <a:pt x="106" y="352"/>
                </a:lnTo>
                <a:lnTo>
                  <a:pt x="106" y="352"/>
                </a:lnTo>
                <a:lnTo>
                  <a:pt x="106" y="353"/>
                </a:lnTo>
                <a:lnTo>
                  <a:pt x="106" y="353"/>
                </a:lnTo>
                <a:lnTo>
                  <a:pt x="106" y="353"/>
                </a:lnTo>
                <a:lnTo>
                  <a:pt x="106" y="353"/>
                </a:lnTo>
                <a:lnTo>
                  <a:pt x="107" y="355"/>
                </a:lnTo>
                <a:lnTo>
                  <a:pt x="106" y="357"/>
                </a:lnTo>
                <a:lnTo>
                  <a:pt x="106" y="357"/>
                </a:lnTo>
                <a:lnTo>
                  <a:pt x="104" y="360"/>
                </a:lnTo>
                <a:lnTo>
                  <a:pt x="104" y="363"/>
                </a:lnTo>
                <a:lnTo>
                  <a:pt x="104" y="363"/>
                </a:lnTo>
                <a:lnTo>
                  <a:pt x="101" y="377"/>
                </a:lnTo>
                <a:lnTo>
                  <a:pt x="101" y="377"/>
                </a:lnTo>
                <a:lnTo>
                  <a:pt x="98" y="390"/>
                </a:lnTo>
                <a:lnTo>
                  <a:pt x="98" y="390"/>
                </a:lnTo>
                <a:lnTo>
                  <a:pt x="96" y="405"/>
                </a:lnTo>
                <a:lnTo>
                  <a:pt x="96" y="405"/>
                </a:lnTo>
                <a:lnTo>
                  <a:pt x="93" y="418"/>
                </a:lnTo>
                <a:lnTo>
                  <a:pt x="93" y="418"/>
                </a:lnTo>
                <a:lnTo>
                  <a:pt x="91" y="423"/>
                </a:lnTo>
                <a:lnTo>
                  <a:pt x="91" y="423"/>
                </a:lnTo>
                <a:lnTo>
                  <a:pt x="88" y="424"/>
                </a:lnTo>
                <a:lnTo>
                  <a:pt x="88" y="424"/>
                </a:lnTo>
                <a:lnTo>
                  <a:pt x="88" y="426"/>
                </a:lnTo>
                <a:lnTo>
                  <a:pt x="88" y="426"/>
                </a:lnTo>
                <a:lnTo>
                  <a:pt x="87" y="426"/>
                </a:lnTo>
                <a:lnTo>
                  <a:pt x="85" y="424"/>
                </a:lnTo>
                <a:lnTo>
                  <a:pt x="85" y="424"/>
                </a:lnTo>
                <a:lnTo>
                  <a:pt x="84" y="424"/>
                </a:lnTo>
                <a:lnTo>
                  <a:pt x="84" y="424"/>
                </a:lnTo>
                <a:lnTo>
                  <a:pt x="79" y="420"/>
                </a:lnTo>
                <a:lnTo>
                  <a:pt x="79" y="420"/>
                </a:lnTo>
                <a:lnTo>
                  <a:pt x="76" y="415"/>
                </a:lnTo>
                <a:lnTo>
                  <a:pt x="73" y="409"/>
                </a:lnTo>
                <a:lnTo>
                  <a:pt x="73" y="409"/>
                </a:lnTo>
                <a:lnTo>
                  <a:pt x="68" y="398"/>
                </a:lnTo>
                <a:lnTo>
                  <a:pt x="68" y="398"/>
                </a:lnTo>
                <a:lnTo>
                  <a:pt x="63" y="382"/>
                </a:lnTo>
                <a:lnTo>
                  <a:pt x="63" y="382"/>
                </a:lnTo>
                <a:lnTo>
                  <a:pt x="57" y="361"/>
                </a:lnTo>
                <a:lnTo>
                  <a:pt x="57" y="361"/>
                </a:lnTo>
                <a:lnTo>
                  <a:pt x="50" y="339"/>
                </a:lnTo>
                <a:lnTo>
                  <a:pt x="50" y="339"/>
                </a:lnTo>
                <a:lnTo>
                  <a:pt x="44" y="320"/>
                </a:lnTo>
                <a:lnTo>
                  <a:pt x="44" y="320"/>
                </a:lnTo>
                <a:lnTo>
                  <a:pt x="41" y="305"/>
                </a:lnTo>
                <a:lnTo>
                  <a:pt x="41" y="305"/>
                </a:lnTo>
                <a:lnTo>
                  <a:pt x="33" y="276"/>
                </a:lnTo>
                <a:lnTo>
                  <a:pt x="33" y="276"/>
                </a:lnTo>
                <a:lnTo>
                  <a:pt x="24" y="248"/>
                </a:lnTo>
                <a:lnTo>
                  <a:pt x="24" y="248"/>
                </a:lnTo>
                <a:lnTo>
                  <a:pt x="16" y="226"/>
                </a:lnTo>
                <a:lnTo>
                  <a:pt x="16" y="226"/>
                </a:lnTo>
                <a:lnTo>
                  <a:pt x="11" y="205"/>
                </a:lnTo>
                <a:lnTo>
                  <a:pt x="11" y="205"/>
                </a:lnTo>
                <a:lnTo>
                  <a:pt x="6" y="183"/>
                </a:lnTo>
                <a:lnTo>
                  <a:pt x="6" y="183"/>
                </a:lnTo>
                <a:lnTo>
                  <a:pt x="3" y="151"/>
                </a:lnTo>
                <a:lnTo>
                  <a:pt x="3" y="151"/>
                </a:lnTo>
                <a:lnTo>
                  <a:pt x="2" y="134"/>
                </a:lnTo>
                <a:lnTo>
                  <a:pt x="2" y="134"/>
                </a:lnTo>
                <a:lnTo>
                  <a:pt x="0" y="122"/>
                </a:lnTo>
                <a:lnTo>
                  <a:pt x="0" y="107"/>
                </a:lnTo>
                <a:lnTo>
                  <a:pt x="0" y="107"/>
                </a:lnTo>
                <a:lnTo>
                  <a:pt x="2" y="88"/>
                </a:lnTo>
                <a:lnTo>
                  <a:pt x="2" y="88"/>
                </a:lnTo>
                <a:lnTo>
                  <a:pt x="2" y="76"/>
                </a:lnTo>
                <a:lnTo>
                  <a:pt x="5" y="63"/>
                </a:lnTo>
                <a:lnTo>
                  <a:pt x="5" y="63"/>
                </a:lnTo>
                <a:lnTo>
                  <a:pt x="8" y="49"/>
                </a:lnTo>
                <a:lnTo>
                  <a:pt x="8" y="49"/>
                </a:lnTo>
                <a:lnTo>
                  <a:pt x="13" y="38"/>
                </a:lnTo>
                <a:lnTo>
                  <a:pt x="20" y="30"/>
                </a:lnTo>
                <a:lnTo>
                  <a:pt x="20" y="30"/>
                </a:lnTo>
                <a:lnTo>
                  <a:pt x="24" y="25"/>
                </a:lnTo>
                <a:lnTo>
                  <a:pt x="24" y="25"/>
                </a:lnTo>
                <a:lnTo>
                  <a:pt x="33" y="17"/>
                </a:lnTo>
                <a:lnTo>
                  <a:pt x="33" y="17"/>
                </a:lnTo>
                <a:lnTo>
                  <a:pt x="36" y="16"/>
                </a:lnTo>
                <a:lnTo>
                  <a:pt x="36" y="16"/>
                </a:lnTo>
                <a:lnTo>
                  <a:pt x="43" y="13"/>
                </a:lnTo>
                <a:lnTo>
                  <a:pt x="50" y="11"/>
                </a:lnTo>
                <a:lnTo>
                  <a:pt x="50" y="11"/>
                </a:lnTo>
                <a:lnTo>
                  <a:pt x="60" y="10"/>
                </a:lnTo>
                <a:lnTo>
                  <a:pt x="71" y="10"/>
                </a:lnTo>
                <a:lnTo>
                  <a:pt x="71" y="10"/>
                </a:lnTo>
                <a:lnTo>
                  <a:pt x="74" y="10"/>
                </a:lnTo>
                <a:lnTo>
                  <a:pt x="74" y="10"/>
                </a:lnTo>
                <a:lnTo>
                  <a:pt x="74" y="8"/>
                </a:lnTo>
                <a:lnTo>
                  <a:pt x="77" y="8"/>
                </a:lnTo>
                <a:lnTo>
                  <a:pt x="77" y="8"/>
                </a:lnTo>
                <a:lnTo>
                  <a:pt x="79" y="10"/>
                </a:lnTo>
                <a:lnTo>
                  <a:pt x="79" y="11"/>
                </a:lnTo>
                <a:lnTo>
                  <a:pt x="79" y="11"/>
                </a:lnTo>
                <a:lnTo>
                  <a:pt x="82" y="11"/>
                </a:lnTo>
                <a:lnTo>
                  <a:pt x="82" y="11"/>
                </a:lnTo>
                <a:lnTo>
                  <a:pt x="88" y="13"/>
                </a:lnTo>
                <a:lnTo>
                  <a:pt x="88" y="13"/>
                </a:lnTo>
                <a:lnTo>
                  <a:pt x="96" y="14"/>
                </a:lnTo>
                <a:lnTo>
                  <a:pt x="96" y="14"/>
                </a:lnTo>
                <a:lnTo>
                  <a:pt x="109" y="19"/>
                </a:lnTo>
                <a:lnTo>
                  <a:pt x="109" y="19"/>
                </a:lnTo>
                <a:lnTo>
                  <a:pt x="112" y="19"/>
                </a:lnTo>
                <a:lnTo>
                  <a:pt x="112" y="19"/>
                </a:lnTo>
                <a:lnTo>
                  <a:pt x="114" y="19"/>
                </a:lnTo>
                <a:lnTo>
                  <a:pt x="114" y="19"/>
                </a:lnTo>
                <a:lnTo>
                  <a:pt x="114" y="19"/>
                </a:lnTo>
                <a:lnTo>
                  <a:pt x="115" y="21"/>
                </a:lnTo>
                <a:lnTo>
                  <a:pt x="115" y="21"/>
                </a:lnTo>
                <a:lnTo>
                  <a:pt x="123" y="21"/>
                </a:lnTo>
                <a:lnTo>
                  <a:pt x="123" y="21"/>
                </a:lnTo>
                <a:lnTo>
                  <a:pt x="132" y="21"/>
                </a:lnTo>
                <a:lnTo>
                  <a:pt x="132" y="21"/>
                </a:lnTo>
                <a:lnTo>
                  <a:pt x="134" y="21"/>
                </a:lnTo>
                <a:lnTo>
                  <a:pt x="134" y="21"/>
                </a:lnTo>
                <a:lnTo>
                  <a:pt x="137" y="21"/>
                </a:lnTo>
                <a:lnTo>
                  <a:pt x="137" y="21"/>
                </a:lnTo>
                <a:lnTo>
                  <a:pt x="139" y="21"/>
                </a:lnTo>
                <a:lnTo>
                  <a:pt x="139" y="21"/>
                </a:lnTo>
                <a:lnTo>
                  <a:pt x="148" y="21"/>
                </a:lnTo>
                <a:lnTo>
                  <a:pt x="158" y="17"/>
                </a:lnTo>
                <a:lnTo>
                  <a:pt x="158" y="17"/>
                </a:lnTo>
                <a:lnTo>
                  <a:pt x="159" y="17"/>
                </a:lnTo>
                <a:lnTo>
                  <a:pt x="159" y="17"/>
                </a:lnTo>
                <a:lnTo>
                  <a:pt x="161" y="16"/>
                </a:lnTo>
                <a:lnTo>
                  <a:pt x="161" y="16"/>
                </a:lnTo>
                <a:lnTo>
                  <a:pt x="162" y="16"/>
                </a:lnTo>
                <a:lnTo>
                  <a:pt x="162" y="16"/>
                </a:lnTo>
                <a:lnTo>
                  <a:pt x="164" y="14"/>
                </a:lnTo>
                <a:lnTo>
                  <a:pt x="164" y="14"/>
                </a:lnTo>
                <a:lnTo>
                  <a:pt x="180" y="8"/>
                </a:lnTo>
                <a:lnTo>
                  <a:pt x="180" y="8"/>
                </a:lnTo>
                <a:lnTo>
                  <a:pt x="186" y="5"/>
                </a:lnTo>
                <a:lnTo>
                  <a:pt x="194" y="2"/>
                </a:lnTo>
                <a:lnTo>
                  <a:pt x="194" y="2"/>
                </a:lnTo>
                <a:lnTo>
                  <a:pt x="207" y="0"/>
                </a:lnTo>
                <a:lnTo>
                  <a:pt x="207" y="0"/>
                </a:lnTo>
                <a:lnTo>
                  <a:pt x="207" y="0"/>
                </a:lnTo>
                <a:lnTo>
                  <a:pt x="207" y="0"/>
                </a:lnTo>
                <a:lnTo>
                  <a:pt x="211" y="0"/>
                </a:lnTo>
                <a:lnTo>
                  <a:pt x="214" y="0"/>
                </a:lnTo>
                <a:lnTo>
                  <a:pt x="214" y="0"/>
                </a:lnTo>
                <a:lnTo>
                  <a:pt x="222" y="2"/>
                </a:lnTo>
                <a:lnTo>
                  <a:pt x="222" y="2"/>
                </a:lnTo>
                <a:lnTo>
                  <a:pt x="230" y="3"/>
                </a:lnTo>
                <a:lnTo>
                  <a:pt x="230" y="3"/>
                </a:lnTo>
                <a:lnTo>
                  <a:pt x="233" y="3"/>
                </a:lnTo>
                <a:lnTo>
                  <a:pt x="233" y="3"/>
                </a:lnTo>
                <a:lnTo>
                  <a:pt x="235" y="5"/>
                </a:lnTo>
                <a:lnTo>
                  <a:pt x="235" y="5"/>
                </a:lnTo>
                <a:lnTo>
                  <a:pt x="237" y="6"/>
                </a:lnTo>
                <a:lnTo>
                  <a:pt x="237" y="6"/>
                </a:lnTo>
                <a:lnTo>
                  <a:pt x="248" y="11"/>
                </a:lnTo>
                <a:lnTo>
                  <a:pt x="248" y="11"/>
                </a:lnTo>
                <a:lnTo>
                  <a:pt x="254" y="19"/>
                </a:lnTo>
                <a:lnTo>
                  <a:pt x="260" y="27"/>
                </a:lnTo>
                <a:lnTo>
                  <a:pt x="260" y="27"/>
                </a:lnTo>
                <a:lnTo>
                  <a:pt x="262" y="28"/>
                </a:lnTo>
                <a:lnTo>
                  <a:pt x="262" y="28"/>
                </a:lnTo>
                <a:lnTo>
                  <a:pt x="262" y="30"/>
                </a:lnTo>
                <a:lnTo>
                  <a:pt x="262" y="30"/>
                </a:lnTo>
                <a:lnTo>
                  <a:pt x="263" y="32"/>
                </a:lnTo>
                <a:lnTo>
                  <a:pt x="263" y="32"/>
                </a:lnTo>
                <a:lnTo>
                  <a:pt x="267" y="40"/>
                </a:lnTo>
                <a:lnTo>
                  <a:pt x="267" y="40"/>
                </a:lnTo>
                <a:lnTo>
                  <a:pt x="270" y="54"/>
                </a:lnTo>
                <a:lnTo>
                  <a:pt x="270" y="54"/>
                </a:lnTo>
                <a:lnTo>
                  <a:pt x="271" y="55"/>
                </a:lnTo>
                <a:lnTo>
                  <a:pt x="271" y="55"/>
                </a:lnTo>
                <a:lnTo>
                  <a:pt x="271" y="57"/>
                </a:lnTo>
                <a:lnTo>
                  <a:pt x="271" y="58"/>
                </a:lnTo>
                <a:lnTo>
                  <a:pt x="271" y="58"/>
                </a:lnTo>
                <a:lnTo>
                  <a:pt x="271" y="60"/>
                </a:lnTo>
                <a:lnTo>
                  <a:pt x="271" y="60"/>
                </a:lnTo>
                <a:lnTo>
                  <a:pt x="271" y="66"/>
                </a:lnTo>
                <a:lnTo>
                  <a:pt x="271" y="66"/>
                </a:lnTo>
                <a:lnTo>
                  <a:pt x="271" y="66"/>
                </a:lnTo>
                <a:lnTo>
                  <a:pt x="271" y="66"/>
                </a:lnTo>
                <a:lnTo>
                  <a:pt x="274" y="68"/>
                </a:lnTo>
                <a:lnTo>
                  <a:pt x="274" y="69"/>
                </a:lnTo>
                <a:lnTo>
                  <a:pt x="274" y="69"/>
                </a:lnTo>
                <a:lnTo>
                  <a:pt x="273" y="71"/>
                </a:lnTo>
                <a:lnTo>
                  <a:pt x="273" y="71"/>
                </a:lnTo>
                <a:lnTo>
                  <a:pt x="273" y="71"/>
                </a:lnTo>
                <a:lnTo>
                  <a:pt x="273" y="71"/>
                </a:lnTo>
                <a:lnTo>
                  <a:pt x="271" y="73"/>
                </a:lnTo>
                <a:lnTo>
                  <a:pt x="271" y="74"/>
                </a:lnTo>
                <a:lnTo>
                  <a:pt x="271" y="74"/>
                </a:lnTo>
                <a:lnTo>
                  <a:pt x="271" y="98"/>
                </a:lnTo>
                <a:lnTo>
                  <a:pt x="271" y="98"/>
                </a:lnTo>
                <a:lnTo>
                  <a:pt x="270" y="117"/>
                </a:lnTo>
                <a:lnTo>
                  <a:pt x="270" y="117"/>
                </a:lnTo>
                <a:lnTo>
                  <a:pt x="271" y="118"/>
                </a:lnTo>
                <a:lnTo>
                  <a:pt x="271" y="118"/>
                </a:lnTo>
                <a:lnTo>
                  <a:pt x="270" y="120"/>
                </a:lnTo>
                <a:lnTo>
                  <a:pt x="270" y="120"/>
                </a:lnTo>
                <a:lnTo>
                  <a:pt x="270" y="122"/>
                </a:lnTo>
                <a:lnTo>
                  <a:pt x="270" y="122"/>
                </a:lnTo>
                <a:lnTo>
                  <a:pt x="268" y="139"/>
                </a:lnTo>
                <a:lnTo>
                  <a:pt x="268" y="139"/>
                </a:lnTo>
                <a:lnTo>
                  <a:pt x="267" y="147"/>
                </a:lnTo>
                <a:lnTo>
                  <a:pt x="267" y="147"/>
                </a:lnTo>
                <a:lnTo>
                  <a:pt x="267" y="148"/>
                </a:lnTo>
                <a:lnTo>
                  <a:pt x="267" y="148"/>
                </a:lnTo>
                <a:lnTo>
                  <a:pt x="267" y="150"/>
                </a:lnTo>
                <a:lnTo>
                  <a:pt x="267" y="150"/>
                </a:lnTo>
                <a:lnTo>
                  <a:pt x="267" y="151"/>
                </a:lnTo>
                <a:lnTo>
                  <a:pt x="267" y="151"/>
                </a:lnTo>
                <a:lnTo>
                  <a:pt x="265" y="167"/>
                </a:lnTo>
                <a:lnTo>
                  <a:pt x="265" y="167"/>
                </a:lnTo>
                <a:lnTo>
                  <a:pt x="263" y="169"/>
                </a:lnTo>
                <a:lnTo>
                  <a:pt x="263" y="169"/>
                </a:lnTo>
                <a:close/>
                <a:moveTo>
                  <a:pt x="216" y="8"/>
                </a:moveTo>
                <a:lnTo>
                  <a:pt x="216" y="8"/>
                </a:lnTo>
                <a:lnTo>
                  <a:pt x="214" y="8"/>
                </a:lnTo>
                <a:lnTo>
                  <a:pt x="214" y="8"/>
                </a:lnTo>
                <a:lnTo>
                  <a:pt x="207" y="8"/>
                </a:lnTo>
                <a:lnTo>
                  <a:pt x="207" y="8"/>
                </a:lnTo>
                <a:lnTo>
                  <a:pt x="205" y="8"/>
                </a:lnTo>
                <a:lnTo>
                  <a:pt x="205" y="8"/>
                </a:lnTo>
                <a:lnTo>
                  <a:pt x="199" y="17"/>
                </a:lnTo>
                <a:lnTo>
                  <a:pt x="199" y="17"/>
                </a:lnTo>
                <a:lnTo>
                  <a:pt x="194" y="25"/>
                </a:lnTo>
                <a:lnTo>
                  <a:pt x="194" y="25"/>
                </a:lnTo>
                <a:lnTo>
                  <a:pt x="191" y="30"/>
                </a:lnTo>
                <a:lnTo>
                  <a:pt x="191" y="30"/>
                </a:lnTo>
                <a:lnTo>
                  <a:pt x="180" y="47"/>
                </a:lnTo>
                <a:lnTo>
                  <a:pt x="180" y="47"/>
                </a:lnTo>
                <a:lnTo>
                  <a:pt x="162" y="74"/>
                </a:lnTo>
                <a:lnTo>
                  <a:pt x="162" y="74"/>
                </a:lnTo>
                <a:lnTo>
                  <a:pt x="158" y="81"/>
                </a:lnTo>
                <a:lnTo>
                  <a:pt x="158" y="81"/>
                </a:lnTo>
                <a:lnTo>
                  <a:pt x="145" y="104"/>
                </a:lnTo>
                <a:lnTo>
                  <a:pt x="145" y="104"/>
                </a:lnTo>
                <a:lnTo>
                  <a:pt x="132" y="122"/>
                </a:lnTo>
                <a:lnTo>
                  <a:pt x="132" y="122"/>
                </a:lnTo>
                <a:lnTo>
                  <a:pt x="123" y="137"/>
                </a:lnTo>
                <a:lnTo>
                  <a:pt x="123" y="137"/>
                </a:lnTo>
                <a:lnTo>
                  <a:pt x="110" y="159"/>
                </a:lnTo>
                <a:lnTo>
                  <a:pt x="110" y="159"/>
                </a:lnTo>
                <a:lnTo>
                  <a:pt x="99" y="177"/>
                </a:lnTo>
                <a:lnTo>
                  <a:pt x="99" y="177"/>
                </a:lnTo>
                <a:lnTo>
                  <a:pt x="95" y="186"/>
                </a:lnTo>
                <a:lnTo>
                  <a:pt x="95" y="186"/>
                </a:lnTo>
                <a:lnTo>
                  <a:pt x="88" y="196"/>
                </a:lnTo>
                <a:lnTo>
                  <a:pt x="88" y="196"/>
                </a:lnTo>
                <a:lnTo>
                  <a:pt x="80" y="211"/>
                </a:lnTo>
                <a:lnTo>
                  <a:pt x="80" y="211"/>
                </a:lnTo>
                <a:lnTo>
                  <a:pt x="77" y="215"/>
                </a:lnTo>
                <a:lnTo>
                  <a:pt x="77" y="215"/>
                </a:lnTo>
                <a:lnTo>
                  <a:pt x="69" y="230"/>
                </a:lnTo>
                <a:lnTo>
                  <a:pt x="69" y="230"/>
                </a:lnTo>
                <a:lnTo>
                  <a:pt x="61" y="243"/>
                </a:lnTo>
                <a:lnTo>
                  <a:pt x="61" y="243"/>
                </a:lnTo>
                <a:lnTo>
                  <a:pt x="55" y="254"/>
                </a:lnTo>
                <a:lnTo>
                  <a:pt x="55" y="254"/>
                </a:lnTo>
                <a:lnTo>
                  <a:pt x="52" y="260"/>
                </a:lnTo>
                <a:lnTo>
                  <a:pt x="52" y="260"/>
                </a:lnTo>
                <a:lnTo>
                  <a:pt x="52" y="262"/>
                </a:lnTo>
                <a:lnTo>
                  <a:pt x="52" y="262"/>
                </a:lnTo>
                <a:lnTo>
                  <a:pt x="52" y="263"/>
                </a:lnTo>
                <a:lnTo>
                  <a:pt x="52" y="263"/>
                </a:lnTo>
                <a:lnTo>
                  <a:pt x="49" y="263"/>
                </a:lnTo>
                <a:lnTo>
                  <a:pt x="49" y="263"/>
                </a:lnTo>
                <a:lnTo>
                  <a:pt x="47" y="262"/>
                </a:lnTo>
                <a:lnTo>
                  <a:pt x="47" y="259"/>
                </a:lnTo>
                <a:lnTo>
                  <a:pt x="47" y="259"/>
                </a:lnTo>
                <a:lnTo>
                  <a:pt x="52" y="254"/>
                </a:lnTo>
                <a:lnTo>
                  <a:pt x="52" y="254"/>
                </a:lnTo>
                <a:lnTo>
                  <a:pt x="55" y="249"/>
                </a:lnTo>
                <a:lnTo>
                  <a:pt x="55" y="249"/>
                </a:lnTo>
                <a:lnTo>
                  <a:pt x="61" y="238"/>
                </a:lnTo>
                <a:lnTo>
                  <a:pt x="61" y="238"/>
                </a:lnTo>
                <a:lnTo>
                  <a:pt x="68" y="227"/>
                </a:lnTo>
                <a:lnTo>
                  <a:pt x="68" y="227"/>
                </a:lnTo>
                <a:lnTo>
                  <a:pt x="79" y="207"/>
                </a:lnTo>
                <a:lnTo>
                  <a:pt x="79" y="207"/>
                </a:lnTo>
                <a:lnTo>
                  <a:pt x="82" y="202"/>
                </a:lnTo>
                <a:lnTo>
                  <a:pt x="82" y="202"/>
                </a:lnTo>
                <a:lnTo>
                  <a:pt x="90" y="188"/>
                </a:lnTo>
                <a:lnTo>
                  <a:pt x="90" y="188"/>
                </a:lnTo>
                <a:lnTo>
                  <a:pt x="99" y="174"/>
                </a:lnTo>
                <a:lnTo>
                  <a:pt x="99" y="174"/>
                </a:lnTo>
                <a:lnTo>
                  <a:pt x="110" y="155"/>
                </a:lnTo>
                <a:lnTo>
                  <a:pt x="110" y="155"/>
                </a:lnTo>
                <a:lnTo>
                  <a:pt x="114" y="147"/>
                </a:lnTo>
                <a:lnTo>
                  <a:pt x="114" y="147"/>
                </a:lnTo>
                <a:lnTo>
                  <a:pt x="123" y="131"/>
                </a:lnTo>
                <a:lnTo>
                  <a:pt x="123" y="131"/>
                </a:lnTo>
                <a:lnTo>
                  <a:pt x="139" y="107"/>
                </a:lnTo>
                <a:lnTo>
                  <a:pt x="139" y="107"/>
                </a:lnTo>
                <a:lnTo>
                  <a:pt x="153" y="85"/>
                </a:lnTo>
                <a:lnTo>
                  <a:pt x="153" y="85"/>
                </a:lnTo>
                <a:lnTo>
                  <a:pt x="172" y="55"/>
                </a:lnTo>
                <a:lnTo>
                  <a:pt x="172" y="55"/>
                </a:lnTo>
                <a:lnTo>
                  <a:pt x="180" y="43"/>
                </a:lnTo>
                <a:lnTo>
                  <a:pt x="180" y="43"/>
                </a:lnTo>
                <a:lnTo>
                  <a:pt x="186" y="32"/>
                </a:lnTo>
                <a:lnTo>
                  <a:pt x="186" y="32"/>
                </a:lnTo>
                <a:lnTo>
                  <a:pt x="191" y="24"/>
                </a:lnTo>
                <a:lnTo>
                  <a:pt x="191" y="24"/>
                </a:lnTo>
                <a:lnTo>
                  <a:pt x="194" y="19"/>
                </a:lnTo>
                <a:lnTo>
                  <a:pt x="194" y="19"/>
                </a:lnTo>
                <a:lnTo>
                  <a:pt x="202" y="8"/>
                </a:lnTo>
                <a:lnTo>
                  <a:pt x="202" y="8"/>
                </a:lnTo>
                <a:lnTo>
                  <a:pt x="203" y="8"/>
                </a:lnTo>
                <a:lnTo>
                  <a:pt x="203" y="8"/>
                </a:lnTo>
                <a:lnTo>
                  <a:pt x="196" y="8"/>
                </a:lnTo>
                <a:lnTo>
                  <a:pt x="196" y="8"/>
                </a:lnTo>
                <a:lnTo>
                  <a:pt x="194" y="8"/>
                </a:lnTo>
                <a:lnTo>
                  <a:pt x="194" y="8"/>
                </a:lnTo>
                <a:lnTo>
                  <a:pt x="191" y="13"/>
                </a:lnTo>
                <a:lnTo>
                  <a:pt x="191" y="13"/>
                </a:lnTo>
                <a:lnTo>
                  <a:pt x="186" y="21"/>
                </a:lnTo>
                <a:lnTo>
                  <a:pt x="186" y="21"/>
                </a:lnTo>
                <a:lnTo>
                  <a:pt x="177" y="35"/>
                </a:lnTo>
                <a:lnTo>
                  <a:pt x="177" y="35"/>
                </a:lnTo>
                <a:lnTo>
                  <a:pt x="162" y="57"/>
                </a:lnTo>
                <a:lnTo>
                  <a:pt x="162" y="57"/>
                </a:lnTo>
                <a:lnTo>
                  <a:pt x="151" y="74"/>
                </a:lnTo>
                <a:lnTo>
                  <a:pt x="151" y="74"/>
                </a:lnTo>
                <a:lnTo>
                  <a:pt x="139" y="96"/>
                </a:lnTo>
                <a:lnTo>
                  <a:pt x="139" y="96"/>
                </a:lnTo>
                <a:lnTo>
                  <a:pt x="129" y="110"/>
                </a:lnTo>
                <a:lnTo>
                  <a:pt x="129" y="110"/>
                </a:lnTo>
                <a:lnTo>
                  <a:pt x="114" y="136"/>
                </a:lnTo>
                <a:lnTo>
                  <a:pt x="114" y="136"/>
                </a:lnTo>
                <a:lnTo>
                  <a:pt x="93" y="167"/>
                </a:lnTo>
                <a:lnTo>
                  <a:pt x="93" y="167"/>
                </a:lnTo>
                <a:lnTo>
                  <a:pt x="82" y="188"/>
                </a:lnTo>
                <a:lnTo>
                  <a:pt x="82" y="188"/>
                </a:lnTo>
                <a:lnTo>
                  <a:pt x="73" y="202"/>
                </a:lnTo>
                <a:lnTo>
                  <a:pt x="73" y="202"/>
                </a:lnTo>
                <a:lnTo>
                  <a:pt x="68" y="213"/>
                </a:lnTo>
                <a:lnTo>
                  <a:pt x="68" y="213"/>
                </a:lnTo>
                <a:lnTo>
                  <a:pt x="65" y="218"/>
                </a:lnTo>
                <a:lnTo>
                  <a:pt x="65" y="218"/>
                </a:lnTo>
                <a:lnTo>
                  <a:pt x="58" y="229"/>
                </a:lnTo>
                <a:lnTo>
                  <a:pt x="58" y="229"/>
                </a:lnTo>
                <a:lnTo>
                  <a:pt x="52" y="240"/>
                </a:lnTo>
                <a:lnTo>
                  <a:pt x="52" y="240"/>
                </a:lnTo>
                <a:lnTo>
                  <a:pt x="49" y="245"/>
                </a:lnTo>
                <a:lnTo>
                  <a:pt x="49" y="245"/>
                </a:lnTo>
                <a:lnTo>
                  <a:pt x="47" y="251"/>
                </a:lnTo>
                <a:lnTo>
                  <a:pt x="47" y="251"/>
                </a:lnTo>
                <a:lnTo>
                  <a:pt x="46" y="251"/>
                </a:lnTo>
                <a:lnTo>
                  <a:pt x="46" y="251"/>
                </a:lnTo>
                <a:lnTo>
                  <a:pt x="44" y="254"/>
                </a:lnTo>
                <a:lnTo>
                  <a:pt x="44" y="254"/>
                </a:lnTo>
                <a:lnTo>
                  <a:pt x="36" y="263"/>
                </a:lnTo>
                <a:lnTo>
                  <a:pt x="36" y="263"/>
                </a:lnTo>
                <a:lnTo>
                  <a:pt x="36" y="265"/>
                </a:lnTo>
                <a:lnTo>
                  <a:pt x="36" y="265"/>
                </a:lnTo>
                <a:lnTo>
                  <a:pt x="39" y="276"/>
                </a:lnTo>
                <a:lnTo>
                  <a:pt x="39" y="276"/>
                </a:lnTo>
                <a:lnTo>
                  <a:pt x="39" y="278"/>
                </a:lnTo>
                <a:lnTo>
                  <a:pt x="39" y="278"/>
                </a:lnTo>
                <a:lnTo>
                  <a:pt x="43" y="271"/>
                </a:lnTo>
                <a:lnTo>
                  <a:pt x="43" y="271"/>
                </a:lnTo>
                <a:lnTo>
                  <a:pt x="44" y="265"/>
                </a:lnTo>
                <a:lnTo>
                  <a:pt x="44" y="265"/>
                </a:lnTo>
                <a:lnTo>
                  <a:pt x="46" y="263"/>
                </a:lnTo>
                <a:lnTo>
                  <a:pt x="47" y="263"/>
                </a:lnTo>
                <a:lnTo>
                  <a:pt x="47" y="263"/>
                </a:lnTo>
                <a:lnTo>
                  <a:pt x="49" y="265"/>
                </a:lnTo>
                <a:lnTo>
                  <a:pt x="49" y="267"/>
                </a:lnTo>
                <a:lnTo>
                  <a:pt x="49" y="267"/>
                </a:lnTo>
                <a:lnTo>
                  <a:pt x="47" y="268"/>
                </a:lnTo>
                <a:lnTo>
                  <a:pt x="47" y="268"/>
                </a:lnTo>
                <a:lnTo>
                  <a:pt x="41" y="279"/>
                </a:lnTo>
                <a:lnTo>
                  <a:pt x="41" y="279"/>
                </a:lnTo>
                <a:lnTo>
                  <a:pt x="41" y="281"/>
                </a:lnTo>
                <a:lnTo>
                  <a:pt x="41" y="281"/>
                </a:lnTo>
                <a:lnTo>
                  <a:pt x="43" y="287"/>
                </a:lnTo>
                <a:lnTo>
                  <a:pt x="43" y="287"/>
                </a:lnTo>
                <a:lnTo>
                  <a:pt x="43" y="287"/>
                </a:lnTo>
                <a:lnTo>
                  <a:pt x="43" y="287"/>
                </a:lnTo>
                <a:lnTo>
                  <a:pt x="46" y="282"/>
                </a:lnTo>
                <a:lnTo>
                  <a:pt x="46" y="282"/>
                </a:lnTo>
                <a:lnTo>
                  <a:pt x="55" y="268"/>
                </a:lnTo>
                <a:lnTo>
                  <a:pt x="55" y="268"/>
                </a:lnTo>
                <a:lnTo>
                  <a:pt x="57" y="267"/>
                </a:lnTo>
                <a:lnTo>
                  <a:pt x="57" y="267"/>
                </a:lnTo>
                <a:lnTo>
                  <a:pt x="63" y="256"/>
                </a:lnTo>
                <a:lnTo>
                  <a:pt x="63" y="256"/>
                </a:lnTo>
                <a:lnTo>
                  <a:pt x="74" y="238"/>
                </a:lnTo>
                <a:lnTo>
                  <a:pt x="74" y="238"/>
                </a:lnTo>
                <a:lnTo>
                  <a:pt x="77" y="234"/>
                </a:lnTo>
                <a:lnTo>
                  <a:pt x="77" y="234"/>
                </a:lnTo>
                <a:lnTo>
                  <a:pt x="85" y="218"/>
                </a:lnTo>
                <a:lnTo>
                  <a:pt x="85" y="218"/>
                </a:lnTo>
                <a:lnTo>
                  <a:pt x="90" y="211"/>
                </a:lnTo>
                <a:lnTo>
                  <a:pt x="90" y="211"/>
                </a:lnTo>
                <a:lnTo>
                  <a:pt x="96" y="199"/>
                </a:lnTo>
                <a:lnTo>
                  <a:pt x="96" y="199"/>
                </a:lnTo>
                <a:lnTo>
                  <a:pt x="110" y="175"/>
                </a:lnTo>
                <a:lnTo>
                  <a:pt x="110" y="175"/>
                </a:lnTo>
                <a:lnTo>
                  <a:pt x="123" y="155"/>
                </a:lnTo>
                <a:lnTo>
                  <a:pt x="123" y="155"/>
                </a:lnTo>
                <a:lnTo>
                  <a:pt x="142" y="125"/>
                </a:lnTo>
                <a:lnTo>
                  <a:pt x="142" y="125"/>
                </a:lnTo>
                <a:lnTo>
                  <a:pt x="151" y="110"/>
                </a:lnTo>
                <a:lnTo>
                  <a:pt x="151" y="110"/>
                </a:lnTo>
                <a:lnTo>
                  <a:pt x="164" y="88"/>
                </a:lnTo>
                <a:lnTo>
                  <a:pt x="164" y="88"/>
                </a:lnTo>
                <a:lnTo>
                  <a:pt x="178" y="66"/>
                </a:lnTo>
                <a:lnTo>
                  <a:pt x="178" y="66"/>
                </a:lnTo>
                <a:lnTo>
                  <a:pt x="189" y="52"/>
                </a:lnTo>
                <a:lnTo>
                  <a:pt x="189" y="52"/>
                </a:lnTo>
                <a:lnTo>
                  <a:pt x="194" y="43"/>
                </a:lnTo>
                <a:lnTo>
                  <a:pt x="194" y="43"/>
                </a:lnTo>
                <a:lnTo>
                  <a:pt x="207" y="25"/>
                </a:lnTo>
                <a:lnTo>
                  <a:pt x="207" y="25"/>
                </a:lnTo>
                <a:lnTo>
                  <a:pt x="211" y="17"/>
                </a:lnTo>
                <a:lnTo>
                  <a:pt x="211" y="17"/>
                </a:lnTo>
                <a:lnTo>
                  <a:pt x="216" y="10"/>
                </a:lnTo>
                <a:lnTo>
                  <a:pt x="216" y="10"/>
                </a:lnTo>
                <a:lnTo>
                  <a:pt x="216" y="8"/>
                </a:lnTo>
                <a:lnTo>
                  <a:pt x="216" y="8"/>
                </a:lnTo>
                <a:close/>
                <a:moveTo>
                  <a:pt x="257" y="52"/>
                </a:moveTo>
                <a:lnTo>
                  <a:pt x="257" y="52"/>
                </a:lnTo>
                <a:lnTo>
                  <a:pt x="257" y="54"/>
                </a:lnTo>
                <a:lnTo>
                  <a:pt x="257" y="54"/>
                </a:lnTo>
                <a:lnTo>
                  <a:pt x="243" y="73"/>
                </a:lnTo>
                <a:lnTo>
                  <a:pt x="243" y="73"/>
                </a:lnTo>
                <a:lnTo>
                  <a:pt x="233" y="87"/>
                </a:lnTo>
                <a:lnTo>
                  <a:pt x="233" y="87"/>
                </a:lnTo>
                <a:lnTo>
                  <a:pt x="222" y="103"/>
                </a:lnTo>
                <a:lnTo>
                  <a:pt x="222" y="103"/>
                </a:lnTo>
                <a:lnTo>
                  <a:pt x="213" y="117"/>
                </a:lnTo>
                <a:lnTo>
                  <a:pt x="203" y="131"/>
                </a:lnTo>
                <a:lnTo>
                  <a:pt x="203" y="131"/>
                </a:lnTo>
                <a:lnTo>
                  <a:pt x="192" y="151"/>
                </a:lnTo>
                <a:lnTo>
                  <a:pt x="192" y="151"/>
                </a:lnTo>
                <a:lnTo>
                  <a:pt x="177" y="178"/>
                </a:lnTo>
                <a:lnTo>
                  <a:pt x="177" y="178"/>
                </a:lnTo>
                <a:lnTo>
                  <a:pt x="169" y="193"/>
                </a:lnTo>
                <a:lnTo>
                  <a:pt x="169" y="193"/>
                </a:lnTo>
                <a:lnTo>
                  <a:pt x="153" y="219"/>
                </a:lnTo>
                <a:lnTo>
                  <a:pt x="153" y="219"/>
                </a:lnTo>
                <a:lnTo>
                  <a:pt x="144" y="234"/>
                </a:lnTo>
                <a:lnTo>
                  <a:pt x="144" y="234"/>
                </a:lnTo>
                <a:lnTo>
                  <a:pt x="126" y="262"/>
                </a:lnTo>
                <a:lnTo>
                  <a:pt x="126" y="262"/>
                </a:lnTo>
                <a:lnTo>
                  <a:pt x="112" y="286"/>
                </a:lnTo>
                <a:lnTo>
                  <a:pt x="112" y="286"/>
                </a:lnTo>
                <a:lnTo>
                  <a:pt x="106" y="297"/>
                </a:lnTo>
                <a:lnTo>
                  <a:pt x="106" y="297"/>
                </a:lnTo>
                <a:lnTo>
                  <a:pt x="99" y="306"/>
                </a:lnTo>
                <a:lnTo>
                  <a:pt x="99" y="306"/>
                </a:lnTo>
                <a:lnTo>
                  <a:pt x="95" y="316"/>
                </a:lnTo>
                <a:lnTo>
                  <a:pt x="95" y="316"/>
                </a:lnTo>
                <a:lnTo>
                  <a:pt x="88" y="323"/>
                </a:lnTo>
                <a:lnTo>
                  <a:pt x="88" y="323"/>
                </a:lnTo>
                <a:lnTo>
                  <a:pt x="82" y="334"/>
                </a:lnTo>
                <a:lnTo>
                  <a:pt x="82" y="334"/>
                </a:lnTo>
                <a:lnTo>
                  <a:pt x="79" y="341"/>
                </a:lnTo>
                <a:lnTo>
                  <a:pt x="79" y="341"/>
                </a:lnTo>
                <a:lnTo>
                  <a:pt x="69" y="355"/>
                </a:lnTo>
                <a:lnTo>
                  <a:pt x="69" y="355"/>
                </a:lnTo>
                <a:lnTo>
                  <a:pt x="68" y="360"/>
                </a:lnTo>
                <a:lnTo>
                  <a:pt x="65" y="363"/>
                </a:lnTo>
                <a:lnTo>
                  <a:pt x="65" y="363"/>
                </a:lnTo>
                <a:lnTo>
                  <a:pt x="68" y="377"/>
                </a:lnTo>
                <a:lnTo>
                  <a:pt x="68" y="377"/>
                </a:lnTo>
                <a:lnTo>
                  <a:pt x="71" y="372"/>
                </a:lnTo>
                <a:lnTo>
                  <a:pt x="71" y="372"/>
                </a:lnTo>
                <a:lnTo>
                  <a:pt x="74" y="366"/>
                </a:lnTo>
                <a:lnTo>
                  <a:pt x="74" y="366"/>
                </a:lnTo>
                <a:lnTo>
                  <a:pt x="79" y="358"/>
                </a:lnTo>
                <a:lnTo>
                  <a:pt x="79" y="358"/>
                </a:lnTo>
                <a:lnTo>
                  <a:pt x="85" y="347"/>
                </a:lnTo>
                <a:lnTo>
                  <a:pt x="85" y="347"/>
                </a:lnTo>
                <a:lnTo>
                  <a:pt x="91" y="336"/>
                </a:lnTo>
                <a:lnTo>
                  <a:pt x="91" y="336"/>
                </a:lnTo>
                <a:lnTo>
                  <a:pt x="95" y="331"/>
                </a:lnTo>
                <a:lnTo>
                  <a:pt x="95" y="331"/>
                </a:lnTo>
                <a:lnTo>
                  <a:pt x="109" y="308"/>
                </a:lnTo>
                <a:lnTo>
                  <a:pt x="109" y="308"/>
                </a:lnTo>
                <a:lnTo>
                  <a:pt x="109" y="306"/>
                </a:lnTo>
                <a:lnTo>
                  <a:pt x="109" y="306"/>
                </a:lnTo>
                <a:lnTo>
                  <a:pt x="110" y="301"/>
                </a:lnTo>
                <a:lnTo>
                  <a:pt x="110" y="301"/>
                </a:lnTo>
                <a:lnTo>
                  <a:pt x="115" y="286"/>
                </a:lnTo>
                <a:lnTo>
                  <a:pt x="115" y="286"/>
                </a:lnTo>
                <a:lnTo>
                  <a:pt x="118" y="279"/>
                </a:lnTo>
                <a:lnTo>
                  <a:pt x="118" y="279"/>
                </a:lnTo>
                <a:lnTo>
                  <a:pt x="123" y="273"/>
                </a:lnTo>
                <a:lnTo>
                  <a:pt x="128" y="267"/>
                </a:lnTo>
                <a:lnTo>
                  <a:pt x="128" y="267"/>
                </a:lnTo>
                <a:lnTo>
                  <a:pt x="132" y="263"/>
                </a:lnTo>
                <a:lnTo>
                  <a:pt x="137" y="260"/>
                </a:lnTo>
                <a:lnTo>
                  <a:pt x="137" y="260"/>
                </a:lnTo>
                <a:lnTo>
                  <a:pt x="139" y="260"/>
                </a:lnTo>
                <a:lnTo>
                  <a:pt x="139" y="260"/>
                </a:lnTo>
                <a:lnTo>
                  <a:pt x="147" y="249"/>
                </a:lnTo>
                <a:lnTo>
                  <a:pt x="147" y="249"/>
                </a:lnTo>
                <a:lnTo>
                  <a:pt x="161" y="229"/>
                </a:lnTo>
                <a:lnTo>
                  <a:pt x="161" y="229"/>
                </a:lnTo>
                <a:lnTo>
                  <a:pt x="170" y="213"/>
                </a:lnTo>
                <a:lnTo>
                  <a:pt x="170" y="213"/>
                </a:lnTo>
                <a:lnTo>
                  <a:pt x="180" y="199"/>
                </a:lnTo>
                <a:lnTo>
                  <a:pt x="180" y="199"/>
                </a:lnTo>
                <a:lnTo>
                  <a:pt x="188" y="186"/>
                </a:lnTo>
                <a:lnTo>
                  <a:pt x="188" y="186"/>
                </a:lnTo>
                <a:lnTo>
                  <a:pt x="202" y="159"/>
                </a:lnTo>
                <a:lnTo>
                  <a:pt x="202" y="159"/>
                </a:lnTo>
                <a:lnTo>
                  <a:pt x="207" y="153"/>
                </a:lnTo>
                <a:lnTo>
                  <a:pt x="207" y="153"/>
                </a:lnTo>
                <a:lnTo>
                  <a:pt x="221" y="131"/>
                </a:lnTo>
                <a:lnTo>
                  <a:pt x="221" y="131"/>
                </a:lnTo>
                <a:lnTo>
                  <a:pt x="232" y="115"/>
                </a:lnTo>
                <a:lnTo>
                  <a:pt x="232" y="115"/>
                </a:lnTo>
                <a:lnTo>
                  <a:pt x="240" y="101"/>
                </a:lnTo>
                <a:lnTo>
                  <a:pt x="240" y="101"/>
                </a:lnTo>
                <a:lnTo>
                  <a:pt x="248" y="88"/>
                </a:lnTo>
                <a:lnTo>
                  <a:pt x="248" y="88"/>
                </a:lnTo>
                <a:lnTo>
                  <a:pt x="256" y="74"/>
                </a:lnTo>
                <a:lnTo>
                  <a:pt x="256" y="74"/>
                </a:lnTo>
                <a:lnTo>
                  <a:pt x="260" y="65"/>
                </a:lnTo>
                <a:lnTo>
                  <a:pt x="260" y="65"/>
                </a:lnTo>
                <a:lnTo>
                  <a:pt x="262" y="63"/>
                </a:lnTo>
                <a:lnTo>
                  <a:pt x="262" y="63"/>
                </a:lnTo>
                <a:lnTo>
                  <a:pt x="257" y="52"/>
                </a:lnTo>
                <a:lnTo>
                  <a:pt x="257" y="52"/>
                </a:lnTo>
                <a:close/>
                <a:moveTo>
                  <a:pt x="63" y="360"/>
                </a:moveTo>
                <a:lnTo>
                  <a:pt x="63" y="360"/>
                </a:lnTo>
                <a:lnTo>
                  <a:pt x="65" y="358"/>
                </a:lnTo>
                <a:lnTo>
                  <a:pt x="65" y="358"/>
                </a:lnTo>
                <a:lnTo>
                  <a:pt x="68" y="353"/>
                </a:lnTo>
                <a:lnTo>
                  <a:pt x="68" y="353"/>
                </a:lnTo>
                <a:lnTo>
                  <a:pt x="74" y="342"/>
                </a:lnTo>
                <a:lnTo>
                  <a:pt x="74" y="342"/>
                </a:lnTo>
                <a:lnTo>
                  <a:pt x="80" y="331"/>
                </a:lnTo>
                <a:lnTo>
                  <a:pt x="80" y="331"/>
                </a:lnTo>
                <a:lnTo>
                  <a:pt x="84" y="325"/>
                </a:lnTo>
                <a:lnTo>
                  <a:pt x="84" y="325"/>
                </a:lnTo>
                <a:lnTo>
                  <a:pt x="88" y="319"/>
                </a:lnTo>
                <a:lnTo>
                  <a:pt x="88" y="319"/>
                </a:lnTo>
                <a:lnTo>
                  <a:pt x="99" y="303"/>
                </a:lnTo>
                <a:lnTo>
                  <a:pt x="99" y="303"/>
                </a:lnTo>
                <a:lnTo>
                  <a:pt x="104" y="293"/>
                </a:lnTo>
                <a:lnTo>
                  <a:pt x="104" y="293"/>
                </a:lnTo>
                <a:lnTo>
                  <a:pt x="109" y="287"/>
                </a:lnTo>
                <a:lnTo>
                  <a:pt x="109" y="287"/>
                </a:lnTo>
                <a:lnTo>
                  <a:pt x="123" y="262"/>
                </a:lnTo>
                <a:lnTo>
                  <a:pt x="123" y="262"/>
                </a:lnTo>
                <a:lnTo>
                  <a:pt x="136" y="241"/>
                </a:lnTo>
                <a:lnTo>
                  <a:pt x="136" y="241"/>
                </a:lnTo>
                <a:lnTo>
                  <a:pt x="148" y="222"/>
                </a:lnTo>
                <a:lnTo>
                  <a:pt x="148" y="222"/>
                </a:lnTo>
                <a:lnTo>
                  <a:pt x="158" y="205"/>
                </a:lnTo>
                <a:lnTo>
                  <a:pt x="158" y="205"/>
                </a:lnTo>
                <a:lnTo>
                  <a:pt x="162" y="197"/>
                </a:lnTo>
                <a:lnTo>
                  <a:pt x="162" y="197"/>
                </a:lnTo>
                <a:lnTo>
                  <a:pt x="180" y="169"/>
                </a:lnTo>
                <a:lnTo>
                  <a:pt x="180" y="169"/>
                </a:lnTo>
                <a:lnTo>
                  <a:pt x="188" y="153"/>
                </a:lnTo>
                <a:lnTo>
                  <a:pt x="188" y="153"/>
                </a:lnTo>
                <a:lnTo>
                  <a:pt x="196" y="139"/>
                </a:lnTo>
                <a:lnTo>
                  <a:pt x="196" y="139"/>
                </a:lnTo>
                <a:lnTo>
                  <a:pt x="202" y="129"/>
                </a:lnTo>
                <a:lnTo>
                  <a:pt x="202" y="129"/>
                </a:lnTo>
                <a:lnTo>
                  <a:pt x="205" y="125"/>
                </a:lnTo>
                <a:lnTo>
                  <a:pt x="205" y="125"/>
                </a:lnTo>
                <a:lnTo>
                  <a:pt x="218" y="106"/>
                </a:lnTo>
                <a:lnTo>
                  <a:pt x="218" y="106"/>
                </a:lnTo>
                <a:lnTo>
                  <a:pt x="227" y="92"/>
                </a:lnTo>
                <a:lnTo>
                  <a:pt x="227" y="92"/>
                </a:lnTo>
                <a:lnTo>
                  <a:pt x="237" y="79"/>
                </a:lnTo>
                <a:lnTo>
                  <a:pt x="237" y="79"/>
                </a:lnTo>
                <a:lnTo>
                  <a:pt x="246" y="63"/>
                </a:lnTo>
                <a:lnTo>
                  <a:pt x="246" y="63"/>
                </a:lnTo>
                <a:lnTo>
                  <a:pt x="256" y="51"/>
                </a:lnTo>
                <a:lnTo>
                  <a:pt x="256" y="51"/>
                </a:lnTo>
                <a:lnTo>
                  <a:pt x="257" y="49"/>
                </a:lnTo>
                <a:lnTo>
                  <a:pt x="257" y="49"/>
                </a:lnTo>
                <a:lnTo>
                  <a:pt x="254" y="43"/>
                </a:lnTo>
                <a:lnTo>
                  <a:pt x="254" y="43"/>
                </a:lnTo>
                <a:lnTo>
                  <a:pt x="252" y="41"/>
                </a:lnTo>
                <a:lnTo>
                  <a:pt x="252" y="41"/>
                </a:lnTo>
                <a:lnTo>
                  <a:pt x="252" y="43"/>
                </a:lnTo>
                <a:lnTo>
                  <a:pt x="252" y="43"/>
                </a:lnTo>
                <a:lnTo>
                  <a:pt x="244" y="54"/>
                </a:lnTo>
                <a:lnTo>
                  <a:pt x="244" y="54"/>
                </a:lnTo>
                <a:lnTo>
                  <a:pt x="232" y="71"/>
                </a:lnTo>
                <a:lnTo>
                  <a:pt x="232" y="71"/>
                </a:lnTo>
                <a:lnTo>
                  <a:pt x="216" y="93"/>
                </a:lnTo>
                <a:lnTo>
                  <a:pt x="216" y="93"/>
                </a:lnTo>
                <a:lnTo>
                  <a:pt x="208" y="104"/>
                </a:lnTo>
                <a:lnTo>
                  <a:pt x="208" y="104"/>
                </a:lnTo>
                <a:lnTo>
                  <a:pt x="202" y="112"/>
                </a:lnTo>
                <a:lnTo>
                  <a:pt x="202" y="112"/>
                </a:lnTo>
                <a:lnTo>
                  <a:pt x="192" y="128"/>
                </a:lnTo>
                <a:lnTo>
                  <a:pt x="192" y="128"/>
                </a:lnTo>
                <a:lnTo>
                  <a:pt x="185" y="140"/>
                </a:lnTo>
                <a:lnTo>
                  <a:pt x="185" y="140"/>
                </a:lnTo>
                <a:lnTo>
                  <a:pt x="173" y="158"/>
                </a:lnTo>
                <a:lnTo>
                  <a:pt x="173" y="158"/>
                </a:lnTo>
                <a:lnTo>
                  <a:pt x="159" y="183"/>
                </a:lnTo>
                <a:lnTo>
                  <a:pt x="159" y="183"/>
                </a:lnTo>
                <a:lnTo>
                  <a:pt x="153" y="196"/>
                </a:lnTo>
                <a:lnTo>
                  <a:pt x="153" y="196"/>
                </a:lnTo>
                <a:lnTo>
                  <a:pt x="140" y="216"/>
                </a:lnTo>
                <a:lnTo>
                  <a:pt x="140" y="216"/>
                </a:lnTo>
                <a:lnTo>
                  <a:pt x="120" y="246"/>
                </a:lnTo>
                <a:lnTo>
                  <a:pt x="120" y="246"/>
                </a:lnTo>
                <a:lnTo>
                  <a:pt x="110" y="262"/>
                </a:lnTo>
                <a:lnTo>
                  <a:pt x="110" y="262"/>
                </a:lnTo>
                <a:lnTo>
                  <a:pt x="99" y="279"/>
                </a:lnTo>
                <a:lnTo>
                  <a:pt x="99" y="279"/>
                </a:lnTo>
                <a:lnTo>
                  <a:pt x="87" y="303"/>
                </a:lnTo>
                <a:lnTo>
                  <a:pt x="87" y="303"/>
                </a:lnTo>
                <a:lnTo>
                  <a:pt x="71" y="331"/>
                </a:lnTo>
                <a:lnTo>
                  <a:pt x="71" y="331"/>
                </a:lnTo>
                <a:lnTo>
                  <a:pt x="65" y="342"/>
                </a:lnTo>
                <a:lnTo>
                  <a:pt x="65" y="342"/>
                </a:lnTo>
                <a:lnTo>
                  <a:pt x="61" y="347"/>
                </a:lnTo>
                <a:lnTo>
                  <a:pt x="61" y="347"/>
                </a:lnTo>
                <a:lnTo>
                  <a:pt x="61" y="349"/>
                </a:lnTo>
                <a:lnTo>
                  <a:pt x="61" y="349"/>
                </a:lnTo>
                <a:lnTo>
                  <a:pt x="61" y="350"/>
                </a:lnTo>
                <a:lnTo>
                  <a:pt x="61" y="350"/>
                </a:lnTo>
                <a:lnTo>
                  <a:pt x="60" y="350"/>
                </a:lnTo>
                <a:lnTo>
                  <a:pt x="60" y="350"/>
                </a:lnTo>
                <a:lnTo>
                  <a:pt x="63" y="360"/>
                </a:lnTo>
                <a:lnTo>
                  <a:pt x="63" y="360"/>
                </a:lnTo>
                <a:lnTo>
                  <a:pt x="63" y="360"/>
                </a:lnTo>
                <a:lnTo>
                  <a:pt x="63" y="360"/>
                </a:lnTo>
                <a:close/>
                <a:moveTo>
                  <a:pt x="230" y="13"/>
                </a:moveTo>
                <a:lnTo>
                  <a:pt x="230" y="13"/>
                </a:lnTo>
                <a:lnTo>
                  <a:pt x="230" y="13"/>
                </a:lnTo>
                <a:lnTo>
                  <a:pt x="230" y="13"/>
                </a:lnTo>
                <a:lnTo>
                  <a:pt x="222" y="22"/>
                </a:lnTo>
                <a:lnTo>
                  <a:pt x="222" y="22"/>
                </a:lnTo>
                <a:lnTo>
                  <a:pt x="216" y="32"/>
                </a:lnTo>
                <a:lnTo>
                  <a:pt x="216" y="32"/>
                </a:lnTo>
                <a:lnTo>
                  <a:pt x="213" y="38"/>
                </a:lnTo>
                <a:lnTo>
                  <a:pt x="213" y="38"/>
                </a:lnTo>
                <a:lnTo>
                  <a:pt x="203" y="52"/>
                </a:lnTo>
                <a:lnTo>
                  <a:pt x="203" y="52"/>
                </a:lnTo>
                <a:lnTo>
                  <a:pt x="192" y="69"/>
                </a:lnTo>
                <a:lnTo>
                  <a:pt x="192" y="69"/>
                </a:lnTo>
                <a:lnTo>
                  <a:pt x="175" y="98"/>
                </a:lnTo>
                <a:lnTo>
                  <a:pt x="175" y="98"/>
                </a:lnTo>
                <a:lnTo>
                  <a:pt x="159" y="123"/>
                </a:lnTo>
                <a:lnTo>
                  <a:pt x="159" y="123"/>
                </a:lnTo>
                <a:lnTo>
                  <a:pt x="150" y="137"/>
                </a:lnTo>
                <a:lnTo>
                  <a:pt x="150" y="137"/>
                </a:lnTo>
                <a:lnTo>
                  <a:pt x="137" y="158"/>
                </a:lnTo>
                <a:lnTo>
                  <a:pt x="137" y="158"/>
                </a:lnTo>
                <a:lnTo>
                  <a:pt x="131" y="167"/>
                </a:lnTo>
                <a:lnTo>
                  <a:pt x="131" y="167"/>
                </a:lnTo>
                <a:lnTo>
                  <a:pt x="121" y="185"/>
                </a:lnTo>
                <a:lnTo>
                  <a:pt x="121" y="185"/>
                </a:lnTo>
                <a:lnTo>
                  <a:pt x="109" y="205"/>
                </a:lnTo>
                <a:lnTo>
                  <a:pt x="109" y="205"/>
                </a:lnTo>
                <a:lnTo>
                  <a:pt x="101" y="219"/>
                </a:lnTo>
                <a:lnTo>
                  <a:pt x="101" y="219"/>
                </a:lnTo>
                <a:lnTo>
                  <a:pt x="91" y="237"/>
                </a:lnTo>
                <a:lnTo>
                  <a:pt x="91" y="237"/>
                </a:lnTo>
                <a:lnTo>
                  <a:pt x="85" y="246"/>
                </a:lnTo>
                <a:lnTo>
                  <a:pt x="85" y="246"/>
                </a:lnTo>
                <a:lnTo>
                  <a:pt x="74" y="263"/>
                </a:lnTo>
                <a:lnTo>
                  <a:pt x="74" y="263"/>
                </a:lnTo>
                <a:lnTo>
                  <a:pt x="69" y="271"/>
                </a:lnTo>
                <a:lnTo>
                  <a:pt x="69" y="271"/>
                </a:lnTo>
                <a:lnTo>
                  <a:pt x="61" y="282"/>
                </a:lnTo>
                <a:lnTo>
                  <a:pt x="61" y="282"/>
                </a:lnTo>
                <a:lnTo>
                  <a:pt x="57" y="292"/>
                </a:lnTo>
                <a:lnTo>
                  <a:pt x="57" y="292"/>
                </a:lnTo>
                <a:lnTo>
                  <a:pt x="50" y="300"/>
                </a:lnTo>
                <a:lnTo>
                  <a:pt x="50" y="300"/>
                </a:lnTo>
                <a:lnTo>
                  <a:pt x="47" y="303"/>
                </a:lnTo>
                <a:lnTo>
                  <a:pt x="47" y="303"/>
                </a:lnTo>
                <a:lnTo>
                  <a:pt x="47" y="305"/>
                </a:lnTo>
                <a:lnTo>
                  <a:pt x="47" y="305"/>
                </a:lnTo>
                <a:lnTo>
                  <a:pt x="50" y="312"/>
                </a:lnTo>
                <a:lnTo>
                  <a:pt x="50" y="312"/>
                </a:lnTo>
                <a:lnTo>
                  <a:pt x="50" y="317"/>
                </a:lnTo>
                <a:lnTo>
                  <a:pt x="50" y="317"/>
                </a:lnTo>
                <a:lnTo>
                  <a:pt x="52" y="316"/>
                </a:lnTo>
                <a:lnTo>
                  <a:pt x="52" y="316"/>
                </a:lnTo>
                <a:lnTo>
                  <a:pt x="61" y="301"/>
                </a:lnTo>
                <a:lnTo>
                  <a:pt x="61" y="301"/>
                </a:lnTo>
                <a:lnTo>
                  <a:pt x="65" y="297"/>
                </a:lnTo>
                <a:lnTo>
                  <a:pt x="65" y="297"/>
                </a:lnTo>
                <a:lnTo>
                  <a:pt x="73" y="281"/>
                </a:lnTo>
                <a:lnTo>
                  <a:pt x="73" y="281"/>
                </a:lnTo>
                <a:lnTo>
                  <a:pt x="76" y="278"/>
                </a:lnTo>
                <a:lnTo>
                  <a:pt x="76" y="278"/>
                </a:lnTo>
                <a:lnTo>
                  <a:pt x="90" y="251"/>
                </a:lnTo>
                <a:lnTo>
                  <a:pt x="90" y="251"/>
                </a:lnTo>
                <a:lnTo>
                  <a:pt x="96" y="241"/>
                </a:lnTo>
                <a:lnTo>
                  <a:pt x="96" y="241"/>
                </a:lnTo>
                <a:lnTo>
                  <a:pt x="99" y="237"/>
                </a:lnTo>
                <a:lnTo>
                  <a:pt x="99" y="237"/>
                </a:lnTo>
                <a:lnTo>
                  <a:pt x="107" y="226"/>
                </a:lnTo>
                <a:lnTo>
                  <a:pt x="107" y="226"/>
                </a:lnTo>
                <a:lnTo>
                  <a:pt x="125" y="200"/>
                </a:lnTo>
                <a:lnTo>
                  <a:pt x="125" y="200"/>
                </a:lnTo>
                <a:lnTo>
                  <a:pt x="132" y="186"/>
                </a:lnTo>
                <a:lnTo>
                  <a:pt x="132" y="186"/>
                </a:lnTo>
                <a:lnTo>
                  <a:pt x="142" y="170"/>
                </a:lnTo>
                <a:lnTo>
                  <a:pt x="142" y="170"/>
                </a:lnTo>
                <a:lnTo>
                  <a:pt x="159" y="144"/>
                </a:lnTo>
                <a:lnTo>
                  <a:pt x="159" y="144"/>
                </a:lnTo>
                <a:lnTo>
                  <a:pt x="173" y="120"/>
                </a:lnTo>
                <a:lnTo>
                  <a:pt x="173" y="120"/>
                </a:lnTo>
                <a:lnTo>
                  <a:pt x="183" y="103"/>
                </a:lnTo>
                <a:lnTo>
                  <a:pt x="183" y="103"/>
                </a:lnTo>
                <a:lnTo>
                  <a:pt x="189" y="95"/>
                </a:lnTo>
                <a:lnTo>
                  <a:pt x="189" y="95"/>
                </a:lnTo>
                <a:lnTo>
                  <a:pt x="203" y="71"/>
                </a:lnTo>
                <a:lnTo>
                  <a:pt x="203" y="71"/>
                </a:lnTo>
                <a:lnTo>
                  <a:pt x="218" y="49"/>
                </a:lnTo>
                <a:lnTo>
                  <a:pt x="218" y="49"/>
                </a:lnTo>
                <a:lnTo>
                  <a:pt x="233" y="25"/>
                </a:lnTo>
                <a:lnTo>
                  <a:pt x="233" y="25"/>
                </a:lnTo>
                <a:lnTo>
                  <a:pt x="237" y="21"/>
                </a:lnTo>
                <a:lnTo>
                  <a:pt x="237" y="21"/>
                </a:lnTo>
                <a:lnTo>
                  <a:pt x="238" y="19"/>
                </a:lnTo>
                <a:lnTo>
                  <a:pt x="238" y="19"/>
                </a:lnTo>
                <a:lnTo>
                  <a:pt x="238" y="17"/>
                </a:lnTo>
                <a:lnTo>
                  <a:pt x="238" y="17"/>
                </a:lnTo>
                <a:lnTo>
                  <a:pt x="233" y="14"/>
                </a:lnTo>
                <a:lnTo>
                  <a:pt x="230" y="13"/>
                </a:lnTo>
                <a:lnTo>
                  <a:pt x="230" y="13"/>
                </a:lnTo>
                <a:close/>
                <a:moveTo>
                  <a:pt x="265" y="103"/>
                </a:moveTo>
                <a:lnTo>
                  <a:pt x="265" y="103"/>
                </a:lnTo>
                <a:lnTo>
                  <a:pt x="265" y="103"/>
                </a:lnTo>
                <a:lnTo>
                  <a:pt x="265" y="103"/>
                </a:lnTo>
                <a:lnTo>
                  <a:pt x="262" y="106"/>
                </a:lnTo>
                <a:lnTo>
                  <a:pt x="262" y="106"/>
                </a:lnTo>
                <a:lnTo>
                  <a:pt x="254" y="118"/>
                </a:lnTo>
                <a:lnTo>
                  <a:pt x="254" y="118"/>
                </a:lnTo>
                <a:lnTo>
                  <a:pt x="249" y="128"/>
                </a:lnTo>
                <a:lnTo>
                  <a:pt x="249" y="128"/>
                </a:lnTo>
                <a:lnTo>
                  <a:pt x="244" y="137"/>
                </a:lnTo>
                <a:lnTo>
                  <a:pt x="244" y="137"/>
                </a:lnTo>
                <a:lnTo>
                  <a:pt x="240" y="145"/>
                </a:lnTo>
                <a:lnTo>
                  <a:pt x="240" y="145"/>
                </a:lnTo>
                <a:lnTo>
                  <a:pt x="227" y="166"/>
                </a:lnTo>
                <a:lnTo>
                  <a:pt x="227" y="166"/>
                </a:lnTo>
                <a:lnTo>
                  <a:pt x="219" y="177"/>
                </a:lnTo>
                <a:lnTo>
                  <a:pt x="219" y="177"/>
                </a:lnTo>
                <a:lnTo>
                  <a:pt x="213" y="188"/>
                </a:lnTo>
                <a:lnTo>
                  <a:pt x="213" y="188"/>
                </a:lnTo>
                <a:lnTo>
                  <a:pt x="205" y="202"/>
                </a:lnTo>
                <a:lnTo>
                  <a:pt x="205" y="202"/>
                </a:lnTo>
                <a:lnTo>
                  <a:pt x="185" y="232"/>
                </a:lnTo>
                <a:lnTo>
                  <a:pt x="185" y="232"/>
                </a:lnTo>
                <a:lnTo>
                  <a:pt x="172" y="251"/>
                </a:lnTo>
                <a:lnTo>
                  <a:pt x="172" y="251"/>
                </a:lnTo>
                <a:lnTo>
                  <a:pt x="162" y="267"/>
                </a:lnTo>
                <a:lnTo>
                  <a:pt x="162" y="267"/>
                </a:lnTo>
                <a:lnTo>
                  <a:pt x="158" y="273"/>
                </a:lnTo>
                <a:lnTo>
                  <a:pt x="158" y="273"/>
                </a:lnTo>
                <a:lnTo>
                  <a:pt x="159" y="275"/>
                </a:lnTo>
                <a:lnTo>
                  <a:pt x="159" y="275"/>
                </a:lnTo>
                <a:lnTo>
                  <a:pt x="161" y="278"/>
                </a:lnTo>
                <a:lnTo>
                  <a:pt x="161" y="278"/>
                </a:lnTo>
                <a:lnTo>
                  <a:pt x="162" y="279"/>
                </a:lnTo>
                <a:lnTo>
                  <a:pt x="162" y="279"/>
                </a:lnTo>
                <a:lnTo>
                  <a:pt x="166" y="281"/>
                </a:lnTo>
                <a:lnTo>
                  <a:pt x="166" y="281"/>
                </a:lnTo>
                <a:lnTo>
                  <a:pt x="170" y="287"/>
                </a:lnTo>
                <a:lnTo>
                  <a:pt x="170" y="287"/>
                </a:lnTo>
                <a:lnTo>
                  <a:pt x="170" y="287"/>
                </a:lnTo>
                <a:lnTo>
                  <a:pt x="170" y="287"/>
                </a:lnTo>
                <a:lnTo>
                  <a:pt x="173" y="282"/>
                </a:lnTo>
                <a:lnTo>
                  <a:pt x="173" y="282"/>
                </a:lnTo>
                <a:lnTo>
                  <a:pt x="181" y="270"/>
                </a:lnTo>
                <a:lnTo>
                  <a:pt x="181" y="270"/>
                </a:lnTo>
                <a:lnTo>
                  <a:pt x="186" y="265"/>
                </a:lnTo>
                <a:lnTo>
                  <a:pt x="186" y="265"/>
                </a:lnTo>
                <a:lnTo>
                  <a:pt x="189" y="259"/>
                </a:lnTo>
                <a:lnTo>
                  <a:pt x="189" y="259"/>
                </a:lnTo>
                <a:lnTo>
                  <a:pt x="196" y="251"/>
                </a:lnTo>
                <a:lnTo>
                  <a:pt x="196" y="251"/>
                </a:lnTo>
                <a:lnTo>
                  <a:pt x="199" y="248"/>
                </a:lnTo>
                <a:lnTo>
                  <a:pt x="199" y="248"/>
                </a:lnTo>
                <a:lnTo>
                  <a:pt x="210" y="230"/>
                </a:lnTo>
                <a:lnTo>
                  <a:pt x="210" y="230"/>
                </a:lnTo>
                <a:lnTo>
                  <a:pt x="213" y="224"/>
                </a:lnTo>
                <a:lnTo>
                  <a:pt x="213" y="224"/>
                </a:lnTo>
                <a:lnTo>
                  <a:pt x="222" y="210"/>
                </a:lnTo>
                <a:lnTo>
                  <a:pt x="222" y="210"/>
                </a:lnTo>
                <a:lnTo>
                  <a:pt x="229" y="199"/>
                </a:lnTo>
                <a:lnTo>
                  <a:pt x="229" y="199"/>
                </a:lnTo>
                <a:lnTo>
                  <a:pt x="235" y="191"/>
                </a:lnTo>
                <a:lnTo>
                  <a:pt x="235" y="191"/>
                </a:lnTo>
                <a:lnTo>
                  <a:pt x="241" y="181"/>
                </a:lnTo>
                <a:lnTo>
                  <a:pt x="241" y="181"/>
                </a:lnTo>
                <a:lnTo>
                  <a:pt x="251" y="167"/>
                </a:lnTo>
                <a:lnTo>
                  <a:pt x="251" y="167"/>
                </a:lnTo>
                <a:lnTo>
                  <a:pt x="256" y="159"/>
                </a:lnTo>
                <a:lnTo>
                  <a:pt x="256" y="159"/>
                </a:lnTo>
                <a:lnTo>
                  <a:pt x="260" y="153"/>
                </a:lnTo>
                <a:lnTo>
                  <a:pt x="260" y="153"/>
                </a:lnTo>
                <a:lnTo>
                  <a:pt x="262" y="150"/>
                </a:lnTo>
                <a:lnTo>
                  <a:pt x="262" y="150"/>
                </a:lnTo>
                <a:lnTo>
                  <a:pt x="262" y="144"/>
                </a:lnTo>
                <a:lnTo>
                  <a:pt x="262" y="144"/>
                </a:lnTo>
                <a:lnTo>
                  <a:pt x="263" y="133"/>
                </a:lnTo>
                <a:lnTo>
                  <a:pt x="263" y="133"/>
                </a:lnTo>
                <a:lnTo>
                  <a:pt x="263" y="131"/>
                </a:lnTo>
                <a:lnTo>
                  <a:pt x="263" y="131"/>
                </a:lnTo>
                <a:lnTo>
                  <a:pt x="260" y="136"/>
                </a:lnTo>
                <a:lnTo>
                  <a:pt x="260" y="136"/>
                </a:lnTo>
                <a:lnTo>
                  <a:pt x="252" y="147"/>
                </a:lnTo>
                <a:lnTo>
                  <a:pt x="252" y="147"/>
                </a:lnTo>
                <a:lnTo>
                  <a:pt x="246" y="158"/>
                </a:lnTo>
                <a:lnTo>
                  <a:pt x="246" y="158"/>
                </a:lnTo>
                <a:lnTo>
                  <a:pt x="240" y="169"/>
                </a:lnTo>
                <a:lnTo>
                  <a:pt x="240" y="169"/>
                </a:lnTo>
                <a:lnTo>
                  <a:pt x="224" y="191"/>
                </a:lnTo>
                <a:lnTo>
                  <a:pt x="224" y="191"/>
                </a:lnTo>
                <a:lnTo>
                  <a:pt x="216" y="204"/>
                </a:lnTo>
                <a:lnTo>
                  <a:pt x="216" y="204"/>
                </a:lnTo>
                <a:lnTo>
                  <a:pt x="211" y="211"/>
                </a:lnTo>
                <a:lnTo>
                  <a:pt x="211" y="211"/>
                </a:lnTo>
                <a:lnTo>
                  <a:pt x="202" y="226"/>
                </a:lnTo>
                <a:lnTo>
                  <a:pt x="202" y="226"/>
                </a:lnTo>
                <a:lnTo>
                  <a:pt x="191" y="245"/>
                </a:lnTo>
                <a:lnTo>
                  <a:pt x="191" y="245"/>
                </a:lnTo>
                <a:lnTo>
                  <a:pt x="177" y="263"/>
                </a:lnTo>
                <a:lnTo>
                  <a:pt x="177" y="263"/>
                </a:lnTo>
                <a:lnTo>
                  <a:pt x="173" y="270"/>
                </a:lnTo>
                <a:lnTo>
                  <a:pt x="173" y="270"/>
                </a:lnTo>
                <a:lnTo>
                  <a:pt x="173" y="271"/>
                </a:lnTo>
                <a:lnTo>
                  <a:pt x="173" y="271"/>
                </a:lnTo>
                <a:lnTo>
                  <a:pt x="172" y="275"/>
                </a:lnTo>
                <a:lnTo>
                  <a:pt x="172" y="275"/>
                </a:lnTo>
                <a:lnTo>
                  <a:pt x="172" y="276"/>
                </a:lnTo>
                <a:lnTo>
                  <a:pt x="172" y="276"/>
                </a:lnTo>
                <a:lnTo>
                  <a:pt x="172" y="276"/>
                </a:lnTo>
                <a:lnTo>
                  <a:pt x="170" y="278"/>
                </a:lnTo>
                <a:lnTo>
                  <a:pt x="170" y="278"/>
                </a:lnTo>
                <a:lnTo>
                  <a:pt x="169" y="276"/>
                </a:lnTo>
                <a:lnTo>
                  <a:pt x="167" y="276"/>
                </a:lnTo>
                <a:lnTo>
                  <a:pt x="167" y="276"/>
                </a:lnTo>
                <a:lnTo>
                  <a:pt x="167" y="275"/>
                </a:lnTo>
                <a:lnTo>
                  <a:pt x="167" y="275"/>
                </a:lnTo>
                <a:lnTo>
                  <a:pt x="169" y="273"/>
                </a:lnTo>
                <a:lnTo>
                  <a:pt x="169" y="273"/>
                </a:lnTo>
                <a:lnTo>
                  <a:pt x="172" y="267"/>
                </a:lnTo>
                <a:lnTo>
                  <a:pt x="172" y="267"/>
                </a:lnTo>
                <a:lnTo>
                  <a:pt x="173" y="263"/>
                </a:lnTo>
                <a:lnTo>
                  <a:pt x="173" y="263"/>
                </a:lnTo>
                <a:lnTo>
                  <a:pt x="181" y="252"/>
                </a:lnTo>
                <a:lnTo>
                  <a:pt x="181" y="252"/>
                </a:lnTo>
                <a:lnTo>
                  <a:pt x="197" y="229"/>
                </a:lnTo>
                <a:lnTo>
                  <a:pt x="197" y="229"/>
                </a:lnTo>
                <a:lnTo>
                  <a:pt x="208" y="213"/>
                </a:lnTo>
                <a:lnTo>
                  <a:pt x="208" y="213"/>
                </a:lnTo>
                <a:lnTo>
                  <a:pt x="214" y="202"/>
                </a:lnTo>
                <a:lnTo>
                  <a:pt x="214" y="202"/>
                </a:lnTo>
                <a:lnTo>
                  <a:pt x="230" y="178"/>
                </a:lnTo>
                <a:lnTo>
                  <a:pt x="230" y="178"/>
                </a:lnTo>
                <a:lnTo>
                  <a:pt x="243" y="159"/>
                </a:lnTo>
                <a:lnTo>
                  <a:pt x="243" y="159"/>
                </a:lnTo>
                <a:lnTo>
                  <a:pt x="257" y="137"/>
                </a:lnTo>
                <a:lnTo>
                  <a:pt x="257" y="137"/>
                </a:lnTo>
                <a:lnTo>
                  <a:pt x="263" y="126"/>
                </a:lnTo>
                <a:lnTo>
                  <a:pt x="263" y="126"/>
                </a:lnTo>
                <a:lnTo>
                  <a:pt x="263" y="123"/>
                </a:lnTo>
                <a:lnTo>
                  <a:pt x="263" y="123"/>
                </a:lnTo>
                <a:lnTo>
                  <a:pt x="265" y="104"/>
                </a:lnTo>
                <a:lnTo>
                  <a:pt x="265" y="104"/>
                </a:lnTo>
                <a:lnTo>
                  <a:pt x="265" y="103"/>
                </a:lnTo>
                <a:lnTo>
                  <a:pt x="265" y="103"/>
                </a:lnTo>
                <a:close/>
                <a:moveTo>
                  <a:pt x="248" y="32"/>
                </a:moveTo>
                <a:lnTo>
                  <a:pt x="248" y="32"/>
                </a:lnTo>
                <a:lnTo>
                  <a:pt x="246" y="32"/>
                </a:lnTo>
                <a:lnTo>
                  <a:pt x="246" y="32"/>
                </a:lnTo>
                <a:lnTo>
                  <a:pt x="240" y="43"/>
                </a:lnTo>
                <a:lnTo>
                  <a:pt x="240" y="43"/>
                </a:lnTo>
                <a:lnTo>
                  <a:pt x="233" y="52"/>
                </a:lnTo>
                <a:lnTo>
                  <a:pt x="233" y="52"/>
                </a:lnTo>
                <a:lnTo>
                  <a:pt x="230" y="57"/>
                </a:lnTo>
                <a:lnTo>
                  <a:pt x="230" y="57"/>
                </a:lnTo>
                <a:lnTo>
                  <a:pt x="222" y="69"/>
                </a:lnTo>
                <a:lnTo>
                  <a:pt x="222" y="69"/>
                </a:lnTo>
                <a:lnTo>
                  <a:pt x="219" y="73"/>
                </a:lnTo>
                <a:lnTo>
                  <a:pt x="219" y="73"/>
                </a:lnTo>
                <a:lnTo>
                  <a:pt x="213" y="84"/>
                </a:lnTo>
                <a:lnTo>
                  <a:pt x="213" y="84"/>
                </a:lnTo>
                <a:lnTo>
                  <a:pt x="207" y="90"/>
                </a:lnTo>
                <a:lnTo>
                  <a:pt x="207" y="90"/>
                </a:lnTo>
                <a:lnTo>
                  <a:pt x="196" y="106"/>
                </a:lnTo>
                <a:lnTo>
                  <a:pt x="196" y="106"/>
                </a:lnTo>
                <a:lnTo>
                  <a:pt x="183" y="126"/>
                </a:lnTo>
                <a:lnTo>
                  <a:pt x="183" y="126"/>
                </a:lnTo>
                <a:lnTo>
                  <a:pt x="161" y="161"/>
                </a:lnTo>
                <a:lnTo>
                  <a:pt x="161" y="161"/>
                </a:lnTo>
                <a:lnTo>
                  <a:pt x="153" y="170"/>
                </a:lnTo>
                <a:lnTo>
                  <a:pt x="153" y="170"/>
                </a:lnTo>
                <a:lnTo>
                  <a:pt x="150" y="177"/>
                </a:lnTo>
                <a:lnTo>
                  <a:pt x="150" y="177"/>
                </a:lnTo>
                <a:lnTo>
                  <a:pt x="144" y="186"/>
                </a:lnTo>
                <a:lnTo>
                  <a:pt x="144" y="186"/>
                </a:lnTo>
                <a:lnTo>
                  <a:pt x="136" y="199"/>
                </a:lnTo>
                <a:lnTo>
                  <a:pt x="136" y="199"/>
                </a:lnTo>
                <a:lnTo>
                  <a:pt x="121" y="224"/>
                </a:lnTo>
                <a:lnTo>
                  <a:pt x="121" y="224"/>
                </a:lnTo>
                <a:lnTo>
                  <a:pt x="107" y="245"/>
                </a:lnTo>
                <a:lnTo>
                  <a:pt x="107" y="245"/>
                </a:lnTo>
                <a:lnTo>
                  <a:pt x="98" y="262"/>
                </a:lnTo>
                <a:lnTo>
                  <a:pt x="98" y="262"/>
                </a:lnTo>
                <a:lnTo>
                  <a:pt x="85" y="284"/>
                </a:lnTo>
                <a:lnTo>
                  <a:pt x="85" y="284"/>
                </a:lnTo>
                <a:lnTo>
                  <a:pt x="76" y="300"/>
                </a:lnTo>
                <a:lnTo>
                  <a:pt x="76" y="300"/>
                </a:lnTo>
                <a:lnTo>
                  <a:pt x="71" y="308"/>
                </a:lnTo>
                <a:lnTo>
                  <a:pt x="71" y="308"/>
                </a:lnTo>
                <a:lnTo>
                  <a:pt x="60" y="327"/>
                </a:lnTo>
                <a:lnTo>
                  <a:pt x="60" y="327"/>
                </a:lnTo>
                <a:lnTo>
                  <a:pt x="57" y="331"/>
                </a:lnTo>
                <a:lnTo>
                  <a:pt x="57" y="331"/>
                </a:lnTo>
                <a:lnTo>
                  <a:pt x="57" y="333"/>
                </a:lnTo>
                <a:lnTo>
                  <a:pt x="57" y="336"/>
                </a:lnTo>
                <a:lnTo>
                  <a:pt x="57" y="336"/>
                </a:lnTo>
                <a:lnTo>
                  <a:pt x="58" y="342"/>
                </a:lnTo>
                <a:lnTo>
                  <a:pt x="58" y="342"/>
                </a:lnTo>
                <a:lnTo>
                  <a:pt x="58" y="346"/>
                </a:lnTo>
                <a:lnTo>
                  <a:pt x="58" y="346"/>
                </a:lnTo>
                <a:lnTo>
                  <a:pt x="61" y="342"/>
                </a:lnTo>
                <a:lnTo>
                  <a:pt x="61" y="342"/>
                </a:lnTo>
                <a:lnTo>
                  <a:pt x="68" y="331"/>
                </a:lnTo>
                <a:lnTo>
                  <a:pt x="68" y="331"/>
                </a:lnTo>
                <a:lnTo>
                  <a:pt x="79" y="312"/>
                </a:lnTo>
                <a:lnTo>
                  <a:pt x="79" y="312"/>
                </a:lnTo>
                <a:lnTo>
                  <a:pt x="102" y="271"/>
                </a:lnTo>
                <a:lnTo>
                  <a:pt x="102" y="271"/>
                </a:lnTo>
                <a:lnTo>
                  <a:pt x="114" y="254"/>
                </a:lnTo>
                <a:lnTo>
                  <a:pt x="114" y="254"/>
                </a:lnTo>
                <a:lnTo>
                  <a:pt x="128" y="230"/>
                </a:lnTo>
                <a:lnTo>
                  <a:pt x="128" y="230"/>
                </a:lnTo>
                <a:lnTo>
                  <a:pt x="137" y="216"/>
                </a:lnTo>
                <a:lnTo>
                  <a:pt x="137" y="216"/>
                </a:lnTo>
                <a:lnTo>
                  <a:pt x="142" y="208"/>
                </a:lnTo>
                <a:lnTo>
                  <a:pt x="142" y="208"/>
                </a:lnTo>
                <a:lnTo>
                  <a:pt x="151" y="194"/>
                </a:lnTo>
                <a:lnTo>
                  <a:pt x="151" y="194"/>
                </a:lnTo>
                <a:lnTo>
                  <a:pt x="161" y="175"/>
                </a:lnTo>
                <a:lnTo>
                  <a:pt x="161" y="175"/>
                </a:lnTo>
                <a:lnTo>
                  <a:pt x="170" y="159"/>
                </a:lnTo>
                <a:lnTo>
                  <a:pt x="170" y="159"/>
                </a:lnTo>
                <a:lnTo>
                  <a:pt x="178" y="144"/>
                </a:lnTo>
                <a:lnTo>
                  <a:pt x="178" y="144"/>
                </a:lnTo>
                <a:lnTo>
                  <a:pt x="180" y="142"/>
                </a:lnTo>
                <a:lnTo>
                  <a:pt x="180" y="142"/>
                </a:lnTo>
                <a:lnTo>
                  <a:pt x="191" y="126"/>
                </a:lnTo>
                <a:lnTo>
                  <a:pt x="191" y="126"/>
                </a:lnTo>
                <a:lnTo>
                  <a:pt x="194" y="120"/>
                </a:lnTo>
                <a:lnTo>
                  <a:pt x="194" y="120"/>
                </a:lnTo>
                <a:lnTo>
                  <a:pt x="200" y="110"/>
                </a:lnTo>
                <a:lnTo>
                  <a:pt x="200" y="110"/>
                </a:lnTo>
                <a:lnTo>
                  <a:pt x="205" y="104"/>
                </a:lnTo>
                <a:lnTo>
                  <a:pt x="205" y="104"/>
                </a:lnTo>
                <a:lnTo>
                  <a:pt x="213" y="93"/>
                </a:lnTo>
                <a:lnTo>
                  <a:pt x="213" y="93"/>
                </a:lnTo>
                <a:lnTo>
                  <a:pt x="219" y="85"/>
                </a:lnTo>
                <a:lnTo>
                  <a:pt x="219" y="85"/>
                </a:lnTo>
                <a:lnTo>
                  <a:pt x="229" y="71"/>
                </a:lnTo>
                <a:lnTo>
                  <a:pt x="229" y="71"/>
                </a:lnTo>
                <a:lnTo>
                  <a:pt x="238" y="57"/>
                </a:lnTo>
                <a:lnTo>
                  <a:pt x="238" y="57"/>
                </a:lnTo>
                <a:lnTo>
                  <a:pt x="244" y="49"/>
                </a:lnTo>
                <a:lnTo>
                  <a:pt x="244" y="49"/>
                </a:lnTo>
                <a:lnTo>
                  <a:pt x="251" y="41"/>
                </a:lnTo>
                <a:lnTo>
                  <a:pt x="251" y="41"/>
                </a:lnTo>
                <a:lnTo>
                  <a:pt x="252" y="40"/>
                </a:lnTo>
                <a:lnTo>
                  <a:pt x="252" y="40"/>
                </a:lnTo>
                <a:lnTo>
                  <a:pt x="248" y="32"/>
                </a:lnTo>
                <a:lnTo>
                  <a:pt x="248" y="32"/>
                </a:lnTo>
                <a:close/>
                <a:moveTo>
                  <a:pt x="219" y="8"/>
                </a:moveTo>
                <a:lnTo>
                  <a:pt x="219" y="8"/>
                </a:lnTo>
                <a:lnTo>
                  <a:pt x="219" y="10"/>
                </a:lnTo>
                <a:lnTo>
                  <a:pt x="219" y="10"/>
                </a:lnTo>
                <a:lnTo>
                  <a:pt x="211" y="22"/>
                </a:lnTo>
                <a:lnTo>
                  <a:pt x="211" y="22"/>
                </a:lnTo>
                <a:lnTo>
                  <a:pt x="210" y="24"/>
                </a:lnTo>
                <a:lnTo>
                  <a:pt x="210" y="24"/>
                </a:lnTo>
                <a:lnTo>
                  <a:pt x="197" y="44"/>
                </a:lnTo>
                <a:lnTo>
                  <a:pt x="197" y="44"/>
                </a:lnTo>
                <a:lnTo>
                  <a:pt x="191" y="54"/>
                </a:lnTo>
                <a:lnTo>
                  <a:pt x="191" y="54"/>
                </a:lnTo>
                <a:lnTo>
                  <a:pt x="181" y="66"/>
                </a:lnTo>
                <a:lnTo>
                  <a:pt x="181" y="66"/>
                </a:lnTo>
                <a:lnTo>
                  <a:pt x="172" y="82"/>
                </a:lnTo>
                <a:lnTo>
                  <a:pt x="172" y="82"/>
                </a:lnTo>
                <a:lnTo>
                  <a:pt x="159" y="101"/>
                </a:lnTo>
                <a:lnTo>
                  <a:pt x="159" y="101"/>
                </a:lnTo>
                <a:lnTo>
                  <a:pt x="151" y="115"/>
                </a:lnTo>
                <a:lnTo>
                  <a:pt x="151" y="115"/>
                </a:lnTo>
                <a:lnTo>
                  <a:pt x="134" y="142"/>
                </a:lnTo>
                <a:lnTo>
                  <a:pt x="134" y="142"/>
                </a:lnTo>
                <a:lnTo>
                  <a:pt x="120" y="166"/>
                </a:lnTo>
                <a:lnTo>
                  <a:pt x="120" y="166"/>
                </a:lnTo>
                <a:lnTo>
                  <a:pt x="104" y="191"/>
                </a:lnTo>
                <a:lnTo>
                  <a:pt x="104" y="191"/>
                </a:lnTo>
                <a:lnTo>
                  <a:pt x="95" y="207"/>
                </a:lnTo>
                <a:lnTo>
                  <a:pt x="95" y="207"/>
                </a:lnTo>
                <a:lnTo>
                  <a:pt x="90" y="215"/>
                </a:lnTo>
                <a:lnTo>
                  <a:pt x="90" y="215"/>
                </a:lnTo>
                <a:lnTo>
                  <a:pt x="80" y="234"/>
                </a:lnTo>
                <a:lnTo>
                  <a:pt x="80" y="234"/>
                </a:lnTo>
                <a:lnTo>
                  <a:pt x="77" y="240"/>
                </a:lnTo>
                <a:lnTo>
                  <a:pt x="77" y="240"/>
                </a:lnTo>
                <a:lnTo>
                  <a:pt x="68" y="256"/>
                </a:lnTo>
                <a:lnTo>
                  <a:pt x="68" y="256"/>
                </a:lnTo>
                <a:lnTo>
                  <a:pt x="58" y="268"/>
                </a:lnTo>
                <a:lnTo>
                  <a:pt x="58" y="268"/>
                </a:lnTo>
                <a:lnTo>
                  <a:pt x="58" y="268"/>
                </a:lnTo>
                <a:lnTo>
                  <a:pt x="58" y="268"/>
                </a:lnTo>
                <a:lnTo>
                  <a:pt x="49" y="284"/>
                </a:lnTo>
                <a:lnTo>
                  <a:pt x="49" y="284"/>
                </a:lnTo>
                <a:lnTo>
                  <a:pt x="44" y="290"/>
                </a:lnTo>
                <a:lnTo>
                  <a:pt x="44" y="290"/>
                </a:lnTo>
                <a:lnTo>
                  <a:pt x="44" y="292"/>
                </a:lnTo>
                <a:lnTo>
                  <a:pt x="44" y="292"/>
                </a:lnTo>
                <a:lnTo>
                  <a:pt x="46" y="297"/>
                </a:lnTo>
                <a:lnTo>
                  <a:pt x="46" y="297"/>
                </a:lnTo>
                <a:lnTo>
                  <a:pt x="46" y="301"/>
                </a:lnTo>
                <a:lnTo>
                  <a:pt x="46" y="301"/>
                </a:lnTo>
                <a:lnTo>
                  <a:pt x="52" y="293"/>
                </a:lnTo>
                <a:lnTo>
                  <a:pt x="52" y="293"/>
                </a:lnTo>
                <a:lnTo>
                  <a:pt x="57" y="284"/>
                </a:lnTo>
                <a:lnTo>
                  <a:pt x="57" y="284"/>
                </a:lnTo>
                <a:lnTo>
                  <a:pt x="71" y="263"/>
                </a:lnTo>
                <a:lnTo>
                  <a:pt x="71" y="263"/>
                </a:lnTo>
                <a:lnTo>
                  <a:pt x="88" y="235"/>
                </a:lnTo>
                <a:lnTo>
                  <a:pt x="88" y="235"/>
                </a:lnTo>
                <a:lnTo>
                  <a:pt x="93" y="229"/>
                </a:lnTo>
                <a:lnTo>
                  <a:pt x="93" y="229"/>
                </a:lnTo>
                <a:lnTo>
                  <a:pt x="104" y="208"/>
                </a:lnTo>
                <a:lnTo>
                  <a:pt x="104" y="208"/>
                </a:lnTo>
                <a:lnTo>
                  <a:pt x="109" y="199"/>
                </a:lnTo>
                <a:lnTo>
                  <a:pt x="109" y="199"/>
                </a:lnTo>
                <a:lnTo>
                  <a:pt x="123" y="175"/>
                </a:lnTo>
                <a:lnTo>
                  <a:pt x="123" y="175"/>
                </a:lnTo>
                <a:lnTo>
                  <a:pt x="129" y="163"/>
                </a:lnTo>
                <a:lnTo>
                  <a:pt x="129" y="163"/>
                </a:lnTo>
                <a:lnTo>
                  <a:pt x="147" y="139"/>
                </a:lnTo>
                <a:lnTo>
                  <a:pt x="147" y="139"/>
                </a:lnTo>
                <a:lnTo>
                  <a:pt x="155" y="125"/>
                </a:lnTo>
                <a:lnTo>
                  <a:pt x="155" y="125"/>
                </a:lnTo>
                <a:lnTo>
                  <a:pt x="169" y="103"/>
                </a:lnTo>
                <a:lnTo>
                  <a:pt x="169" y="103"/>
                </a:lnTo>
                <a:lnTo>
                  <a:pt x="181" y="84"/>
                </a:lnTo>
                <a:lnTo>
                  <a:pt x="181" y="84"/>
                </a:lnTo>
                <a:lnTo>
                  <a:pt x="202" y="52"/>
                </a:lnTo>
                <a:lnTo>
                  <a:pt x="202" y="52"/>
                </a:lnTo>
                <a:lnTo>
                  <a:pt x="211" y="36"/>
                </a:lnTo>
                <a:lnTo>
                  <a:pt x="211" y="36"/>
                </a:lnTo>
                <a:lnTo>
                  <a:pt x="214" y="30"/>
                </a:lnTo>
                <a:lnTo>
                  <a:pt x="214" y="30"/>
                </a:lnTo>
                <a:lnTo>
                  <a:pt x="219" y="22"/>
                </a:lnTo>
                <a:lnTo>
                  <a:pt x="219" y="22"/>
                </a:lnTo>
                <a:lnTo>
                  <a:pt x="226" y="14"/>
                </a:lnTo>
                <a:lnTo>
                  <a:pt x="226" y="14"/>
                </a:lnTo>
                <a:lnTo>
                  <a:pt x="229" y="11"/>
                </a:lnTo>
                <a:lnTo>
                  <a:pt x="229" y="11"/>
                </a:lnTo>
                <a:lnTo>
                  <a:pt x="219" y="8"/>
                </a:lnTo>
                <a:lnTo>
                  <a:pt x="219" y="8"/>
                </a:lnTo>
                <a:close/>
                <a:moveTo>
                  <a:pt x="55" y="330"/>
                </a:moveTo>
                <a:lnTo>
                  <a:pt x="55" y="330"/>
                </a:lnTo>
                <a:lnTo>
                  <a:pt x="60" y="322"/>
                </a:lnTo>
                <a:lnTo>
                  <a:pt x="60" y="322"/>
                </a:lnTo>
                <a:lnTo>
                  <a:pt x="69" y="306"/>
                </a:lnTo>
                <a:lnTo>
                  <a:pt x="69" y="306"/>
                </a:lnTo>
                <a:lnTo>
                  <a:pt x="71" y="305"/>
                </a:lnTo>
                <a:lnTo>
                  <a:pt x="71" y="305"/>
                </a:lnTo>
                <a:lnTo>
                  <a:pt x="80" y="289"/>
                </a:lnTo>
                <a:lnTo>
                  <a:pt x="80" y="289"/>
                </a:lnTo>
                <a:lnTo>
                  <a:pt x="90" y="271"/>
                </a:lnTo>
                <a:lnTo>
                  <a:pt x="90" y="271"/>
                </a:lnTo>
                <a:lnTo>
                  <a:pt x="99" y="256"/>
                </a:lnTo>
                <a:lnTo>
                  <a:pt x="99" y="256"/>
                </a:lnTo>
                <a:lnTo>
                  <a:pt x="112" y="232"/>
                </a:lnTo>
                <a:lnTo>
                  <a:pt x="112" y="232"/>
                </a:lnTo>
                <a:lnTo>
                  <a:pt x="129" y="205"/>
                </a:lnTo>
                <a:lnTo>
                  <a:pt x="129" y="205"/>
                </a:lnTo>
                <a:lnTo>
                  <a:pt x="137" y="191"/>
                </a:lnTo>
                <a:lnTo>
                  <a:pt x="137" y="191"/>
                </a:lnTo>
                <a:lnTo>
                  <a:pt x="144" y="183"/>
                </a:lnTo>
                <a:lnTo>
                  <a:pt x="144" y="183"/>
                </a:lnTo>
                <a:lnTo>
                  <a:pt x="153" y="169"/>
                </a:lnTo>
                <a:lnTo>
                  <a:pt x="153" y="169"/>
                </a:lnTo>
                <a:lnTo>
                  <a:pt x="155" y="166"/>
                </a:lnTo>
                <a:lnTo>
                  <a:pt x="155" y="166"/>
                </a:lnTo>
                <a:lnTo>
                  <a:pt x="162" y="153"/>
                </a:lnTo>
                <a:lnTo>
                  <a:pt x="162" y="153"/>
                </a:lnTo>
                <a:lnTo>
                  <a:pt x="177" y="131"/>
                </a:lnTo>
                <a:lnTo>
                  <a:pt x="177" y="131"/>
                </a:lnTo>
                <a:lnTo>
                  <a:pt x="185" y="120"/>
                </a:lnTo>
                <a:lnTo>
                  <a:pt x="185" y="120"/>
                </a:lnTo>
                <a:lnTo>
                  <a:pt x="202" y="93"/>
                </a:lnTo>
                <a:lnTo>
                  <a:pt x="202" y="93"/>
                </a:lnTo>
                <a:lnTo>
                  <a:pt x="208" y="85"/>
                </a:lnTo>
                <a:lnTo>
                  <a:pt x="208" y="85"/>
                </a:lnTo>
                <a:lnTo>
                  <a:pt x="213" y="77"/>
                </a:lnTo>
                <a:lnTo>
                  <a:pt x="213" y="77"/>
                </a:lnTo>
                <a:lnTo>
                  <a:pt x="222" y="65"/>
                </a:lnTo>
                <a:lnTo>
                  <a:pt x="222" y="65"/>
                </a:lnTo>
                <a:lnTo>
                  <a:pt x="224" y="62"/>
                </a:lnTo>
                <a:lnTo>
                  <a:pt x="224" y="62"/>
                </a:lnTo>
                <a:lnTo>
                  <a:pt x="232" y="51"/>
                </a:lnTo>
                <a:lnTo>
                  <a:pt x="232" y="51"/>
                </a:lnTo>
                <a:lnTo>
                  <a:pt x="237" y="43"/>
                </a:lnTo>
                <a:lnTo>
                  <a:pt x="237" y="43"/>
                </a:lnTo>
                <a:lnTo>
                  <a:pt x="244" y="30"/>
                </a:lnTo>
                <a:lnTo>
                  <a:pt x="244" y="30"/>
                </a:lnTo>
                <a:lnTo>
                  <a:pt x="246" y="28"/>
                </a:lnTo>
                <a:lnTo>
                  <a:pt x="246" y="28"/>
                </a:lnTo>
                <a:lnTo>
                  <a:pt x="243" y="24"/>
                </a:lnTo>
                <a:lnTo>
                  <a:pt x="240" y="21"/>
                </a:lnTo>
                <a:lnTo>
                  <a:pt x="240" y="21"/>
                </a:lnTo>
                <a:lnTo>
                  <a:pt x="240" y="21"/>
                </a:lnTo>
                <a:lnTo>
                  <a:pt x="240" y="21"/>
                </a:lnTo>
                <a:lnTo>
                  <a:pt x="229" y="36"/>
                </a:lnTo>
                <a:lnTo>
                  <a:pt x="229" y="36"/>
                </a:lnTo>
                <a:lnTo>
                  <a:pt x="222" y="47"/>
                </a:lnTo>
                <a:lnTo>
                  <a:pt x="222" y="47"/>
                </a:lnTo>
                <a:lnTo>
                  <a:pt x="207" y="69"/>
                </a:lnTo>
                <a:lnTo>
                  <a:pt x="207" y="69"/>
                </a:lnTo>
                <a:lnTo>
                  <a:pt x="203" y="74"/>
                </a:lnTo>
                <a:lnTo>
                  <a:pt x="203" y="74"/>
                </a:lnTo>
                <a:lnTo>
                  <a:pt x="194" y="92"/>
                </a:lnTo>
                <a:lnTo>
                  <a:pt x="194" y="92"/>
                </a:lnTo>
                <a:lnTo>
                  <a:pt x="189" y="99"/>
                </a:lnTo>
                <a:lnTo>
                  <a:pt x="189" y="99"/>
                </a:lnTo>
                <a:lnTo>
                  <a:pt x="180" y="115"/>
                </a:lnTo>
                <a:lnTo>
                  <a:pt x="180" y="115"/>
                </a:lnTo>
                <a:lnTo>
                  <a:pt x="164" y="142"/>
                </a:lnTo>
                <a:lnTo>
                  <a:pt x="164" y="142"/>
                </a:lnTo>
                <a:lnTo>
                  <a:pt x="158" y="151"/>
                </a:lnTo>
                <a:lnTo>
                  <a:pt x="158" y="151"/>
                </a:lnTo>
                <a:lnTo>
                  <a:pt x="147" y="169"/>
                </a:lnTo>
                <a:lnTo>
                  <a:pt x="147" y="169"/>
                </a:lnTo>
                <a:lnTo>
                  <a:pt x="131" y="193"/>
                </a:lnTo>
                <a:lnTo>
                  <a:pt x="131" y="193"/>
                </a:lnTo>
                <a:lnTo>
                  <a:pt x="123" y="207"/>
                </a:lnTo>
                <a:lnTo>
                  <a:pt x="123" y="207"/>
                </a:lnTo>
                <a:lnTo>
                  <a:pt x="107" y="230"/>
                </a:lnTo>
                <a:lnTo>
                  <a:pt x="107" y="230"/>
                </a:lnTo>
                <a:lnTo>
                  <a:pt x="98" y="243"/>
                </a:lnTo>
                <a:lnTo>
                  <a:pt x="98" y="243"/>
                </a:lnTo>
                <a:lnTo>
                  <a:pt x="85" y="263"/>
                </a:lnTo>
                <a:lnTo>
                  <a:pt x="85" y="263"/>
                </a:lnTo>
                <a:lnTo>
                  <a:pt x="79" y="278"/>
                </a:lnTo>
                <a:lnTo>
                  <a:pt x="79" y="278"/>
                </a:lnTo>
                <a:lnTo>
                  <a:pt x="76" y="282"/>
                </a:lnTo>
                <a:lnTo>
                  <a:pt x="76" y="282"/>
                </a:lnTo>
                <a:lnTo>
                  <a:pt x="66" y="298"/>
                </a:lnTo>
                <a:lnTo>
                  <a:pt x="66" y="298"/>
                </a:lnTo>
                <a:lnTo>
                  <a:pt x="63" y="305"/>
                </a:lnTo>
                <a:lnTo>
                  <a:pt x="63" y="305"/>
                </a:lnTo>
                <a:lnTo>
                  <a:pt x="57" y="314"/>
                </a:lnTo>
                <a:lnTo>
                  <a:pt x="57" y="314"/>
                </a:lnTo>
                <a:lnTo>
                  <a:pt x="54" y="319"/>
                </a:lnTo>
                <a:lnTo>
                  <a:pt x="54" y="319"/>
                </a:lnTo>
                <a:lnTo>
                  <a:pt x="52" y="320"/>
                </a:lnTo>
                <a:lnTo>
                  <a:pt x="52" y="320"/>
                </a:lnTo>
                <a:lnTo>
                  <a:pt x="52" y="320"/>
                </a:lnTo>
                <a:lnTo>
                  <a:pt x="52" y="320"/>
                </a:lnTo>
                <a:lnTo>
                  <a:pt x="52" y="322"/>
                </a:lnTo>
                <a:lnTo>
                  <a:pt x="52" y="322"/>
                </a:lnTo>
                <a:lnTo>
                  <a:pt x="55" y="330"/>
                </a:lnTo>
                <a:lnTo>
                  <a:pt x="55" y="330"/>
                </a:lnTo>
                <a:lnTo>
                  <a:pt x="55" y="330"/>
                </a:lnTo>
                <a:lnTo>
                  <a:pt x="55" y="330"/>
                </a:lnTo>
                <a:close/>
                <a:moveTo>
                  <a:pt x="35" y="260"/>
                </a:moveTo>
                <a:lnTo>
                  <a:pt x="35" y="260"/>
                </a:lnTo>
                <a:lnTo>
                  <a:pt x="38" y="259"/>
                </a:lnTo>
                <a:lnTo>
                  <a:pt x="38" y="259"/>
                </a:lnTo>
                <a:lnTo>
                  <a:pt x="41" y="252"/>
                </a:lnTo>
                <a:lnTo>
                  <a:pt x="41" y="252"/>
                </a:lnTo>
                <a:lnTo>
                  <a:pt x="41" y="249"/>
                </a:lnTo>
                <a:lnTo>
                  <a:pt x="41" y="249"/>
                </a:lnTo>
                <a:lnTo>
                  <a:pt x="43" y="248"/>
                </a:lnTo>
                <a:lnTo>
                  <a:pt x="43" y="248"/>
                </a:lnTo>
                <a:lnTo>
                  <a:pt x="46" y="245"/>
                </a:lnTo>
                <a:lnTo>
                  <a:pt x="46" y="245"/>
                </a:lnTo>
                <a:lnTo>
                  <a:pt x="52" y="235"/>
                </a:lnTo>
                <a:lnTo>
                  <a:pt x="52" y="235"/>
                </a:lnTo>
                <a:lnTo>
                  <a:pt x="58" y="222"/>
                </a:lnTo>
                <a:lnTo>
                  <a:pt x="58" y="222"/>
                </a:lnTo>
                <a:lnTo>
                  <a:pt x="65" y="211"/>
                </a:lnTo>
                <a:lnTo>
                  <a:pt x="65" y="211"/>
                </a:lnTo>
                <a:lnTo>
                  <a:pt x="68" y="205"/>
                </a:lnTo>
                <a:lnTo>
                  <a:pt x="68" y="205"/>
                </a:lnTo>
                <a:lnTo>
                  <a:pt x="74" y="196"/>
                </a:lnTo>
                <a:lnTo>
                  <a:pt x="74" y="196"/>
                </a:lnTo>
                <a:lnTo>
                  <a:pt x="87" y="172"/>
                </a:lnTo>
                <a:lnTo>
                  <a:pt x="87" y="172"/>
                </a:lnTo>
                <a:lnTo>
                  <a:pt x="101" y="150"/>
                </a:lnTo>
                <a:lnTo>
                  <a:pt x="101" y="150"/>
                </a:lnTo>
                <a:lnTo>
                  <a:pt x="106" y="142"/>
                </a:lnTo>
                <a:lnTo>
                  <a:pt x="106" y="142"/>
                </a:lnTo>
                <a:lnTo>
                  <a:pt x="118" y="125"/>
                </a:lnTo>
                <a:lnTo>
                  <a:pt x="118" y="125"/>
                </a:lnTo>
                <a:lnTo>
                  <a:pt x="131" y="104"/>
                </a:lnTo>
                <a:lnTo>
                  <a:pt x="131" y="104"/>
                </a:lnTo>
                <a:lnTo>
                  <a:pt x="147" y="77"/>
                </a:lnTo>
                <a:lnTo>
                  <a:pt x="147" y="77"/>
                </a:lnTo>
                <a:lnTo>
                  <a:pt x="159" y="57"/>
                </a:lnTo>
                <a:lnTo>
                  <a:pt x="159" y="57"/>
                </a:lnTo>
                <a:lnTo>
                  <a:pt x="162" y="51"/>
                </a:lnTo>
                <a:lnTo>
                  <a:pt x="162" y="51"/>
                </a:lnTo>
                <a:lnTo>
                  <a:pt x="170" y="40"/>
                </a:lnTo>
                <a:lnTo>
                  <a:pt x="170" y="40"/>
                </a:lnTo>
                <a:lnTo>
                  <a:pt x="180" y="25"/>
                </a:lnTo>
                <a:lnTo>
                  <a:pt x="180" y="25"/>
                </a:lnTo>
                <a:lnTo>
                  <a:pt x="186" y="14"/>
                </a:lnTo>
                <a:lnTo>
                  <a:pt x="186" y="14"/>
                </a:lnTo>
                <a:lnTo>
                  <a:pt x="189" y="11"/>
                </a:lnTo>
                <a:lnTo>
                  <a:pt x="189" y="11"/>
                </a:lnTo>
                <a:lnTo>
                  <a:pt x="191" y="10"/>
                </a:lnTo>
                <a:lnTo>
                  <a:pt x="191" y="10"/>
                </a:lnTo>
                <a:lnTo>
                  <a:pt x="178" y="13"/>
                </a:lnTo>
                <a:lnTo>
                  <a:pt x="178" y="13"/>
                </a:lnTo>
                <a:lnTo>
                  <a:pt x="178" y="14"/>
                </a:lnTo>
                <a:lnTo>
                  <a:pt x="177" y="16"/>
                </a:lnTo>
                <a:lnTo>
                  <a:pt x="177" y="16"/>
                </a:lnTo>
                <a:lnTo>
                  <a:pt x="175" y="16"/>
                </a:lnTo>
                <a:lnTo>
                  <a:pt x="175" y="16"/>
                </a:lnTo>
                <a:lnTo>
                  <a:pt x="170" y="24"/>
                </a:lnTo>
                <a:lnTo>
                  <a:pt x="170" y="24"/>
                </a:lnTo>
                <a:lnTo>
                  <a:pt x="164" y="35"/>
                </a:lnTo>
                <a:lnTo>
                  <a:pt x="164" y="35"/>
                </a:lnTo>
                <a:lnTo>
                  <a:pt x="156" y="46"/>
                </a:lnTo>
                <a:lnTo>
                  <a:pt x="156" y="46"/>
                </a:lnTo>
                <a:lnTo>
                  <a:pt x="145" y="63"/>
                </a:lnTo>
                <a:lnTo>
                  <a:pt x="145" y="63"/>
                </a:lnTo>
                <a:lnTo>
                  <a:pt x="136" y="81"/>
                </a:lnTo>
                <a:lnTo>
                  <a:pt x="136" y="81"/>
                </a:lnTo>
                <a:lnTo>
                  <a:pt x="120" y="106"/>
                </a:lnTo>
                <a:lnTo>
                  <a:pt x="120" y="106"/>
                </a:lnTo>
                <a:lnTo>
                  <a:pt x="107" y="126"/>
                </a:lnTo>
                <a:lnTo>
                  <a:pt x="107" y="126"/>
                </a:lnTo>
                <a:lnTo>
                  <a:pt x="88" y="158"/>
                </a:lnTo>
                <a:lnTo>
                  <a:pt x="88" y="158"/>
                </a:lnTo>
                <a:lnTo>
                  <a:pt x="85" y="164"/>
                </a:lnTo>
                <a:lnTo>
                  <a:pt x="85" y="164"/>
                </a:lnTo>
                <a:lnTo>
                  <a:pt x="74" y="181"/>
                </a:lnTo>
                <a:lnTo>
                  <a:pt x="74" y="181"/>
                </a:lnTo>
                <a:lnTo>
                  <a:pt x="71" y="188"/>
                </a:lnTo>
                <a:lnTo>
                  <a:pt x="71" y="188"/>
                </a:lnTo>
                <a:lnTo>
                  <a:pt x="58" y="207"/>
                </a:lnTo>
                <a:lnTo>
                  <a:pt x="58" y="207"/>
                </a:lnTo>
                <a:lnTo>
                  <a:pt x="57" y="211"/>
                </a:lnTo>
                <a:lnTo>
                  <a:pt x="57" y="211"/>
                </a:lnTo>
                <a:lnTo>
                  <a:pt x="39" y="241"/>
                </a:lnTo>
                <a:lnTo>
                  <a:pt x="39" y="241"/>
                </a:lnTo>
                <a:lnTo>
                  <a:pt x="35" y="249"/>
                </a:lnTo>
                <a:lnTo>
                  <a:pt x="35" y="249"/>
                </a:lnTo>
                <a:lnTo>
                  <a:pt x="35" y="252"/>
                </a:lnTo>
                <a:lnTo>
                  <a:pt x="35" y="252"/>
                </a:lnTo>
                <a:lnTo>
                  <a:pt x="33" y="256"/>
                </a:lnTo>
                <a:lnTo>
                  <a:pt x="33" y="256"/>
                </a:lnTo>
                <a:lnTo>
                  <a:pt x="35" y="256"/>
                </a:lnTo>
                <a:lnTo>
                  <a:pt x="35" y="256"/>
                </a:lnTo>
                <a:lnTo>
                  <a:pt x="35" y="260"/>
                </a:lnTo>
                <a:lnTo>
                  <a:pt x="35" y="260"/>
                </a:lnTo>
                <a:close/>
                <a:moveTo>
                  <a:pt x="151" y="265"/>
                </a:moveTo>
                <a:lnTo>
                  <a:pt x="151" y="265"/>
                </a:lnTo>
                <a:lnTo>
                  <a:pt x="156" y="270"/>
                </a:lnTo>
                <a:lnTo>
                  <a:pt x="156" y="270"/>
                </a:lnTo>
                <a:lnTo>
                  <a:pt x="158" y="268"/>
                </a:lnTo>
                <a:lnTo>
                  <a:pt x="158" y="268"/>
                </a:lnTo>
                <a:lnTo>
                  <a:pt x="162" y="262"/>
                </a:lnTo>
                <a:lnTo>
                  <a:pt x="162" y="262"/>
                </a:lnTo>
                <a:lnTo>
                  <a:pt x="170" y="251"/>
                </a:lnTo>
                <a:lnTo>
                  <a:pt x="170" y="251"/>
                </a:lnTo>
                <a:lnTo>
                  <a:pt x="186" y="226"/>
                </a:lnTo>
                <a:lnTo>
                  <a:pt x="186" y="226"/>
                </a:lnTo>
                <a:lnTo>
                  <a:pt x="203" y="199"/>
                </a:lnTo>
                <a:lnTo>
                  <a:pt x="203" y="199"/>
                </a:lnTo>
                <a:lnTo>
                  <a:pt x="205" y="196"/>
                </a:lnTo>
                <a:lnTo>
                  <a:pt x="205" y="196"/>
                </a:lnTo>
                <a:lnTo>
                  <a:pt x="214" y="180"/>
                </a:lnTo>
                <a:lnTo>
                  <a:pt x="214" y="180"/>
                </a:lnTo>
                <a:lnTo>
                  <a:pt x="232" y="155"/>
                </a:lnTo>
                <a:lnTo>
                  <a:pt x="232" y="155"/>
                </a:lnTo>
                <a:lnTo>
                  <a:pt x="240" y="139"/>
                </a:lnTo>
                <a:lnTo>
                  <a:pt x="240" y="139"/>
                </a:lnTo>
                <a:lnTo>
                  <a:pt x="243" y="133"/>
                </a:lnTo>
                <a:lnTo>
                  <a:pt x="243" y="133"/>
                </a:lnTo>
                <a:lnTo>
                  <a:pt x="249" y="123"/>
                </a:lnTo>
                <a:lnTo>
                  <a:pt x="249" y="123"/>
                </a:lnTo>
                <a:lnTo>
                  <a:pt x="259" y="109"/>
                </a:lnTo>
                <a:lnTo>
                  <a:pt x="259" y="109"/>
                </a:lnTo>
                <a:lnTo>
                  <a:pt x="262" y="103"/>
                </a:lnTo>
                <a:lnTo>
                  <a:pt x="262" y="103"/>
                </a:lnTo>
                <a:lnTo>
                  <a:pt x="265" y="98"/>
                </a:lnTo>
                <a:lnTo>
                  <a:pt x="265" y="98"/>
                </a:lnTo>
                <a:lnTo>
                  <a:pt x="265" y="96"/>
                </a:lnTo>
                <a:lnTo>
                  <a:pt x="265" y="96"/>
                </a:lnTo>
                <a:lnTo>
                  <a:pt x="267" y="90"/>
                </a:lnTo>
                <a:lnTo>
                  <a:pt x="267" y="90"/>
                </a:lnTo>
                <a:lnTo>
                  <a:pt x="265" y="82"/>
                </a:lnTo>
                <a:lnTo>
                  <a:pt x="265" y="82"/>
                </a:lnTo>
                <a:lnTo>
                  <a:pt x="265" y="82"/>
                </a:lnTo>
                <a:lnTo>
                  <a:pt x="265" y="82"/>
                </a:lnTo>
                <a:lnTo>
                  <a:pt x="263" y="84"/>
                </a:lnTo>
                <a:lnTo>
                  <a:pt x="263" y="84"/>
                </a:lnTo>
                <a:lnTo>
                  <a:pt x="257" y="95"/>
                </a:lnTo>
                <a:lnTo>
                  <a:pt x="257" y="95"/>
                </a:lnTo>
                <a:lnTo>
                  <a:pt x="251" y="104"/>
                </a:lnTo>
                <a:lnTo>
                  <a:pt x="251" y="104"/>
                </a:lnTo>
                <a:lnTo>
                  <a:pt x="243" y="115"/>
                </a:lnTo>
                <a:lnTo>
                  <a:pt x="243" y="115"/>
                </a:lnTo>
                <a:lnTo>
                  <a:pt x="237" y="128"/>
                </a:lnTo>
                <a:lnTo>
                  <a:pt x="237" y="128"/>
                </a:lnTo>
                <a:lnTo>
                  <a:pt x="233" y="133"/>
                </a:lnTo>
                <a:lnTo>
                  <a:pt x="233" y="133"/>
                </a:lnTo>
                <a:lnTo>
                  <a:pt x="222" y="150"/>
                </a:lnTo>
                <a:lnTo>
                  <a:pt x="222" y="150"/>
                </a:lnTo>
                <a:lnTo>
                  <a:pt x="211" y="167"/>
                </a:lnTo>
                <a:lnTo>
                  <a:pt x="211" y="167"/>
                </a:lnTo>
                <a:lnTo>
                  <a:pt x="207" y="174"/>
                </a:lnTo>
                <a:lnTo>
                  <a:pt x="207" y="174"/>
                </a:lnTo>
                <a:lnTo>
                  <a:pt x="196" y="193"/>
                </a:lnTo>
                <a:lnTo>
                  <a:pt x="196" y="193"/>
                </a:lnTo>
                <a:lnTo>
                  <a:pt x="181" y="216"/>
                </a:lnTo>
                <a:lnTo>
                  <a:pt x="181" y="216"/>
                </a:lnTo>
                <a:lnTo>
                  <a:pt x="170" y="234"/>
                </a:lnTo>
                <a:lnTo>
                  <a:pt x="170" y="234"/>
                </a:lnTo>
                <a:lnTo>
                  <a:pt x="161" y="249"/>
                </a:lnTo>
                <a:lnTo>
                  <a:pt x="161" y="249"/>
                </a:lnTo>
                <a:lnTo>
                  <a:pt x="155" y="259"/>
                </a:lnTo>
                <a:lnTo>
                  <a:pt x="155" y="259"/>
                </a:lnTo>
                <a:lnTo>
                  <a:pt x="151" y="265"/>
                </a:lnTo>
                <a:lnTo>
                  <a:pt x="151" y="265"/>
                </a:lnTo>
                <a:close/>
                <a:moveTo>
                  <a:pt x="129" y="32"/>
                </a:moveTo>
                <a:lnTo>
                  <a:pt x="129" y="32"/>
                </a:lnTo>
                <a:lnTo>
                  <a:pt x="128" y="32"/>
                </a:lnTo>
                <a:lnTo>
                  <a:pt x="128" y="32"/>
                </a:lnTo>
                <a:lnTo>
                  <a:pt x="120" y="32"/>
                </a:lnTo>
                <a:lnTo>
                  <a:pt x="120" y="32"/>
                </a:lnTo>
                <a:lnTo>
                  <a:pt x="118" y="32"/>
                </a:lnTo>
                <a:lnTo>
                  <a:pt x="118" y="32"/>
                </a:lnTo>
                <a:lnTo>
                  <a:pt x="115" y="38"/>
                </a:lnTo>
                <a:lnTo>
                  <a:pt x="115" y="38"/>
                </a:lnTo>
                <a:lnTo>
                  <a:pt x="106" y="54"/>
                </a:lnTo>
                <a:lnTo>
                  <a:pt x="106" y="54"/>
                </a:lnTo>
                <a:lnTo>
                  <a:pt x="98" y="68"/>
                </a:lnTo>
                <a:lnTo>
                  <a:pt x="98" y="68"/>
                </a:lnTo>
                <a:lnTo>
                  <a:pt x="77" y="103"/>
                </a:lnTo>
                <a:lnTo>
                  <a:pt x="77" y="103"/>
                </a:lnTo>
                <a:lnTo>
                  <a:pt x="54" y="142"/>
                </a:lnTo>
                <a:lnTo>
                  <a:pt x="54" y="142"/>
                </a:lnTo>
                <a:lnTo>
                  <a:pt x="35" y="172"/>
                </a:lnTo>
                <a:lnTo>
                  <a:pt x="35" y="172"/>
                </a:lnTo>
                <a:lnTo>
                  <a:pt x="31" y="180"/>
                </a:lnTo>
                <a:lnTo>
                  <a:pt x="31" y="180"/>
                </a:lnTo>
                <a:lnTo>
                  <a:pt x="24" y="191"/>
                </a:lnTo>
                <a:lnTo>
                  <a:pt x="24" y="191"/>
                </a:lnTo>
                <a:lnTo>
                  <a:pt x="20" y="200"/>
                </a:lnTo>
                <a:lnTo>
                  <a:pt x="20" y="200"/>
                </a:lnTo>
                <a:lnTo>
                  <a:pt x="20" y="200"/>
                </a:lnTo>
                <a:lnTo>
                  <a:pt x="20" y="200"/>
                </a:lnTo>
                <a:lnTo>
                  <a:pt x="22" y="210"/>
                </a:lnTo>
                <a:lnTo>
                  <a:pt x="22" y="210"/>
                </a:lnTo>
                <a:lnTo>
                  <a:pt x="22" y="210"/>
                </a:lnTo>
                <a:lnTo>
                  <a:pt x="22" y="210"/>
                </a:lnTo>
                <a:lnTo>
                  <a:pt x="22" y="210"/>
                </a:lnTo>
                <a:lnTo>
                  <a:pt x="22" y="210"/>
                </a:lnTo>
                <a:lnTo>
                  <a:pt x="30" y="199"/>
                </a:lnTo>
                <a:lnTo>
                  <a:pt x="30" y="199"/>
                </a:lnTo>
                <a:lnTo>
                  <a:pt x="41" y="178"/>
                </a:lnTo>
                <a:lnTo>
                  <a:pt x="54" y="158"/>
                </a:lnTo>
                <a:lnTo>
                  <a:pt x="54" y="158"/>
                </a:lnTo>
                <a:lnTo>
                  <a:pt x="63" y="142"/>
                </a:lnTo>
                <a:lnTo>
                  <a:pt x="63" y="142"/>
                </a:lnTo>
                <a:lnTo>
                  <a:pt x="69" y="134"/>
                </a:lnTo>
                <a:lnTo>
                  <a:pt x="69" y="134"/>
                </a:lnTo>
                <a:lnTo>
                  <a:pt x="85" y="106"/>
                </a:lnTo>
                <a:lnTo>
                  <a:pt x="85" y="106"/>
                </a:lnTo>
                <a:lnTo>
                  <a:pt x="101" y="82"/>
                </a:lnTo>
                <a:lnTo>
                  <a:pt x="101" y="82"/>
                </a:lnTo>
                <a:lnTo>
                  <a:pt x="117" y="54"/>
                </a:lnTo>
                <a:lnTo>
                  <a:pt x="117" y="54"/>
                </a:lnTo>
                <a:lnTo>
                  <a:pt x="129" y="32"/>
                </a:lnTo>
                <a:lnTo>
                  <a:pt x="129" y="32"/>
                </a:lnTo>
                <a:lnTo>
                  <a:pt x="129" y="32"/>
                </a:lnTo>
                <a:lnTo>
                  <a:pt x="129" y="32"/>
                </a:lnTo>
                <a:close/>
                <a:moveTo>
                  <a:pt x="172" y="16"/>
                </a:moveTo>
                <a:lnTo>
                  <a:pt x="172" y="16"/>
                </a:lnTo>
                <a:lnTo>
                  <a:pt x="170" y="16"/>
                </a:lnTo>
                <a:lnTo>
                  <a:pt x="170" y="16"/>
                </a:lnTo>
                <a:lnTo>
                  <a:pt x="164" y="21"/>
                </a:lnTo>
                <a:lnTo>
                  <a:pt x="164" y="21"/>
                </a:lnTo>
                <a:lnTo>
                  <a:pt x="162" y="21"/>
                </a:lnTo>
                <a:lnTo>
                  <a:pt x="162" y="21"/>
                </a:lnTo>
                <a:lnTo>
                  <a:pt x="158" y="28"/>
                </a:lnTo>
                <a:lnTo>
                  <a:pt x="158" y="28"/>
                </a:lnTo>
                <a:lnTo>
                  <a:pt x="153" y="36"/>
                </a:lnTo>
                <a:lnTo>
                  <a:pt x="153" y="36"/>
                </a:lnTo>
                <a:lnTo>
                  <a:pt x="132" y="69"/>
                </a:lnTo>
                <a:lnTo>
                  <a:pt x="132" y="69"/>
                </a:lnTo>
                <a:lnTo>
                  <a:pt x="125" y="84"/>
                </a:lnTo>
                <a:lnTo>
                  <a:pt x="125" y="84"/>
                </a:lnTo>
                <a:lnTo>
                  <a:pt x="106" y="110"/>
                </a:lnTo>
                <a:lnTo>
                  <a:pt x="106" y="110"/>
                </a:lnTo>
                <a:lnTo>
                  <a:pt x="93" y="133"/>
                </a:lnTo>
                <a:lnTo>
                  <a:pt x="93" y="133"/>
                </a:lnTo>
                <a:lnTo>
                  <a:pt x="74" y="164"/>
                </a:lnTo>
                <a:lnTo>
                  <a:pt x="74" y="164"/>
                </a:lnTo>
                <a:lnTo>
                  <a:pt x="65" y="181"/>
                </a:lnTo>
                <a:lnTo>
                  <a:pt x="65" y="181"/>
                </a:lnTo>
                <a:lnTo>
                  <a:pt x="57" y="193"/>
                </a:lnTo>
                <a:lnTo>
                  <a:pt x="57" y="193"/>
                </a:lnTo>
                <a:lnTo>
                  <a:pt x="50" y="205"/>
                </a:lnTo>
                <a:lnTo>
                  <a:pt x="50" y="205"/>
                </a:lnTo>
                <a:lnTo>
                  <a:pt x="43" y="218"/>
                </a:lnTo>
                <a:lnTo>
                  <a:pt x="43" y="218"/>
                </a:lnTo>
                <a:lnTo>
                  <a:pt x="33" y="235"/>
                </a:lnTo>
                <a:lnTo>
                  <a:pt x="33" y="235"/>
                </a:lnTo>
                <a:lnTo>
                  <a:pt x="31" y="240"/>
                </a:lnTo>
                <a:lnTo>
                  <a:pt x="31" y="240"/>
                </a:lnTo>
                <a:lnTo>
                  <a:pt x="31" y="241"/>
                </a:lnTo>
                <a:lnTo>
                  <a:pt x="31" y="241"/>
                </a:lnTo>
                <a:lnTo>
                  <a:pt x="31" y="241"/>
                </a:lnTo>
                <a:lnTo>
                  <a:pt x="31" y="241"/>
                </a:lnTo>
                <a:lnTo>
                  <a:pt x="33" y="248"/>
                </a:lnTo>
                <a:lnTo>
                  <a:pt x="33" y="248"/>
                </a:lnTo>
                <a:lnTo>
                  <a:pt x="33" y="249"/>
                </a:lnTo>
                <a:lnTo>
                  <a:pt x="33" y="249"/>
                </a:lnTo>
                <a:lnTo>
                  <a:pt x="33" y="248"/>
                </a:lnTo>
                <a:lnTo>
                  <a:pt x="33" y="248"/>
                </a:lnTo>
                <a:lnTo>
                  <a:pt x="39" y="240"/>
                </a:lnTo>
                <a:lnTo>
                  <a:pt x="39" y="240"/>
                </a:lnTo>
                <a:lnTo>
                  <a:pt x="44" y="229"/>
                </a:lnTo>
                <a:lnTo>
                  <a:pt x="44" y="229"/>
                </a:lnTo>
                <a:lnTo>
                  <a:pt x="54" y="213"/>
                </a:lnTo>
                <a:lnTo>
                  <a:pt x="54" y="213"/>
                </a:lnTo>
                <a:lnTo>
                  <a:pt x="58" y="204"/>
                </a:lnTo>
                <a:lnTo>
                  <a:pt x="58" y="204"/>
                </a:lnTo>
                <a:lnTo>
                  <a:pt x="60" y="200"/>
                </a:lnTo>
                <a:lnTo>
                  <a:pt x="60" y="200"/>
                </a:lnTo>
                <a:lnTo>
                  <a:pt x="71" y="181"/>
                </a:lnTo>
                <a:lnTo>
                  <a:pt x="71" y="181"/>
                </a:lnTo>
                <a:lnTo>
                  <a:pt x="77" y="174"/>
                </a:lnTo>
                <a:lnTo>
                  <a:pt x="77" y="174"/>
                </a:lnTo>
                <a:lnTo>
                  <a:pt x="84" y="161"/>
                </a:lnTo>
                <a:lnTo>
                  <a:pt x="84" y="161"/>
                </a:lnTo>
                <a:lnTo>
                  <a:pt x="96" y="140"/>
                </a:lnTo>
                <a:lnTo>
                  <a:pt x="96" y="140"/>
                </a:lnTo>
                <a:lnTo>
                  <a:pt x="112" y="114"/>
                </a:lnTo>
                <a:lnTo>
                  <a:pt x="112" y="114"/>
                </a:lnTo>
                <a:lnTo>
                  <a:pt x="123" y="96"/>
                </a:lnTo>
                <a:lnTo>
                  <a:pt x="123" y="96"/>
                </a:lnTo>
                <a:lnTo>
                  <a:pt x="126" y="92"/>
                </a:lnTo>
                <a:lnTo>
                  <a:pt x="126" y="92"/>
                </a:lnTo>
                <a:lnTo>
                  <a:pt x="132" y="81"/>
                </a:lnTo>
                <a:lnTo>
                  <a:pt x="132" y="81"/>
                </a:lnTo>
                <a:lnTo>
                  <a:pt x="144" y="60"/>
                </a:lnTo>
                <a:lnTo>
                  <a:pt x="144" y="60"/>
                </a:lnTo>
                <a:lnTo>
                  <a:pt x="156" y="41"/>
                </a:lnTo>
                <a:lnTo>
                  <a:pt x="156" y="41"/>
                </a:lnTo>
                <a:lnTo>
                  <a:pt x="166" y="27"/>
                </a:lnTo>
                <a:lnTo>
                  <a:pt x="166" y="27"/>
                </a:lnTo>
                <a:lnTo>
                  <a:pt x="169" y="21"/>
                </a:lnTo>
                <a:lnTo>
                  <a:pt x="169" y="21"/>
                </a:lnTo>
                <a:lnTo>
                  <a:pt x="172" y="16"/>
                </a:lnTo>
                <a:lnTo>
                  <a:pt x="172" y="16"/>
                </a:lnTo>
                <a:close/>
                <a:moveTo>
                  <a:pt x="30" y="235"/>
                </a:moveTo>
                <a:lnTo>
                  <a:pt x="30" y="235"/>
                </a:lnTo>
                <a:lnTo>
                  <a:pt x="30" y="235"/>
                </a:lnTo>
                <a:lnTo>
                  <a:pt x="30" y="235"/>
                </a:lnTo>
                <a:lnTo>
                  <a:pt x="31" y="234"/>
                </a:lnTo>
                <a:lnTo>
                  <a:pt x="31" y="234"/>
                </a:lnTo>
                <a:lnTo>
                  <a:pt x="47" y="205"/>
                </a:lnTo>
                <a:lnTo>
                  <a:pt x="47" y="205"/>
                </a:lnTo>
                <a:lnTo>
                  <a:pt x="50" y="200"/>
                </a:lnTo>
                <a:lnTo>
                  <a:pt x="50" y="200"/>
                </a:lnTo>
                <a:lnTo>
                  <a:pt x="60" y="183"/>
                </a:lnTo>
                <a:lnTo>
                  <a:pt x="60" y="183"/>
                </a:lnTo>
                <a:lnTo>
                  <a:pt x="65" y="177"/>
                </a:lnTo>
                <a:lnTo>
                  <a:pt x="65" y="177"/>
                </a:lnTo>
                <a:lnTo>
                  <a:pt x="74" y="159"/>
                </a:lnTo>
                <a:lnTo>
                  <a:pt x="74" y="159"/>
                </a:lnTo>
                <a:lnTo>
                  <a:pt x="95" y="126"/>
                </a:lnTo>
                <a:lnTo>
                  <a:pt x="95" y="126"/>
                </a:lnTo>
                <a:lnTo>
                  <a:pt x="102" y="114"/>
                </a:lnTo>
                <a:lnTo>
                  <a:pt x="102" y="114"/>
                </a:lnTo>
                <a:lnTo>
                  <a:pt x="112" y="98"/>
                </a:lnTo>
                <a:lnTo>
                  <a:pt x="112" y="98"/>
                </a:lnTo>
                <a:lnTo>
                  <a:pt x="117" y="88"/>
                </a:lnTo>
                <a:lnTo>
                  <a:pt x="117" y="88"/>
                </a:lnTo>
                <a:lnTo>
                  <a:pt x="125" y="79"/>
                </a:lnTo>
                <a:lnTo>
                  <a:pt x="125" y="79"/>
                </a:lnTo>
                <a:lnTo>
                  <a:pt x="140" y="51"/>
                </a:lnTo>
                <a:lnTo>
                  <a:pt x="140" y="51"/>
                </a:lnTo>
                <a:lnTo>
                  <a:pt x="156" y="27"/>
                </a:lnTo>
                <a:lnTo>
                  <a:pt x="156" y="27"/>
                </a:lnTo>
                <a:lnTo>
                  <a:pt x="156" y="24"/>
                </a:lnTo>
                <a:lnTo>
                  <a:pt x="156" y="24"/>
                </a:lnTo>
                <a:lnTo>
                  <a:pt x="156" y="24"/>
                </a:lnTo>
                <a:lnTo>
                  <a:pt x="156" y="24"/>
                </a:lnTo>
                <a:lnTo>
                  <a:pt x="148" y="27"/>
                </a:lnTo>
                <a:lnTo>
                  <a:pt x="148" y="27"/>
                </a:lnTo>
                <a:lnTo>
                  <a:pt x="148" y="28"/>
                </a:lnTo>
                <a:lnTo>
                  <a:pt x="148" y="28"/>
                </a:lnTo>
                <a:lnTo>
                  <a:pt x="144" y="33"/>
                </a:lnTo>
                <a:lnTo>
                  <a:pt x="144" y="33"/>
                </a:lnTo>
                <a:lnTo>
                  <a:pt x="136" y="47"/>
                </a:lnTo>
                <a:lnTo>
                  <a:pt x="136" y="47"/>
                </a:lnTo>
                <a:lnTo>
                  <a:pt x="123" y="69"/>
                </a:lnTo>
                <a:lnTo>
                  <a:pt x="123" y="69"/>
                </a:lnTo>
                <a:lnTo>
                  <a:pt x="110" y="88"/>
                </a:lnTo>
                <a:lnTo>
                  <a:pt x="110" y="88"/>
                </a:lnTo>
                <a:lnTo>
                  <a:pt x="88" y="125"/>
                </a:lnTo>
                <a:lnTo>
                  <a:pt x="88" y="125"/>
                </a:lnTo>
                <a:lnTo>
                  <a:pt x="68" y="155"/>
                </a:lnTo>
                <a:lnTo>
                  <a:pt x="68" y="155"/>
                </a:lnTo>
                <a:lnTo>
                  <a:pt x="57" y="174"/>
                </a:lnTo>
                <a:lnTo>
                  <a:pt x="57" y="174"/>
                </a:lnTo>
                <a:lnTo>
                  <a:pt x="46" y="193"/>
                </a:lnTo>
                <a:lnTo>
                  <a:pt x="46" y="193"/>
                </a:lnTo>
                <a:lnTo>
                  <a:pt x="35" y="208"/>
                </a:lnTo>
                <a:lnTo>
                  <a:pt x="35" y="208"/>
                </a:lnTo>
                <a:lnTo>
                  <a:pt x="30" y="219"/>
                </a:lnTo>
                <a:lnTo>
                  <a:pt x="30" y="219"/>
                </a:lnTo>
                <a:lnTo>
                  <a:pt x="28" y="222"/>
                </a:lnTo>
                <a:lnTo>
                  <a:pt x="28" y="222"/>
                </a:lnTo>
                <a:lnTo>
                  <a:pt x="27" y="226"/>
                </a:lnTo>
                <a:lnTo>
                  <a:pt x="27" y="227"/>
                </a:lnTo>
                <a:lnTo>
                  <a:pt x="27" y="227"/>
                </a:lnTo>
                <a:lnTo>
                  <a:pt x="30" y="235"/>
                </a:lnTo>
                <a:lnTo>
                  <a:pt x="30" y="235"/>
                </a:lnTo>
                <a:lnTo>
                  <a:pt x="30" y="235"/>
                </a:lnTo>
                <a:lnTo>
                  <a:pt x="30" y="235"/>
                </a:lnTo>
                <a:close/>
                <a:moveTo>
                  <a:pt x="16" y="183"/>
                </a:moveTo>
                <a:lnTo>
                  <a:pt x="16" y="183"/>
                </a:lnTo>
                <a:lnTo>
                  <a:pt x="17" y="181"/>
                </a:lnTo>
                <a:lnTo>
                  <a:pt x="17" y="181"/>
                </a:lnTo>
                <a:lnTo>
                  <a:pt x="25" y="167"/>
                </a:lnTo>
                <a:lnTo>
                  <a:pt x="25" y="167"/>
                </a:lnTo>
                <a:lnTo>
                  <a:pt x="41" y="140"/>
                </a:lnTo>
                <a:lnTo>
                  <a:pt x="41" y="140"/>
                </a:lnTo>
                <a:lnTo>
                  <a:pt x="54" y="118"/>
                </a:lnTo>
                <a:lnTo>
                  <a:pt x="54" y="118"/>
                </a:lnTo>
                <a:lnTo>
                  <a:pt x="65" y="101"/>
                </a:lnTo>
                <a:lnTo>
                  <a:pt x="65" y="101"/>
                </a:lnTo>
                <a:lnTo>
                  <a:pt x="77" y="79"/>
                </a:lnTo>
                <a:lnTo>
                  <a:pt x="77" y="79"/>
                </a:lnTo>
                <a:lnTo>
                  <a:pt x="87" y="62"/>
                </a:lnTo>
                <a:lnTo>
                  <a:pt x="87" y="62"/>
                </a:lnTo>
                <a:lnTo>
                  <a:pt x="106" y="30"/>
                </a:lnTo>
                <a:lnTo>
                  <a:pt x="106" y="30"/>
                </a:lnTo>
                <a:lnTo>
                  <a:pt x="106" y="28"/>
                </a:lnTo>
                <a:lnTo>
                  <a:pt x="106" y="28"/>
                </a:lnTo>
                <a:lnTo>
                  <a:pt x="99" y="27"/>
                </a:lnTo>
                <a:lnTo>
                  <a:pt x="99" y="27"/>
                </a:lnTo>
                <a:lnTo>
                  <a:pt x="96" y="32"/>
                </a:lnTo>
                <a:lnTo>
                  <a:pt x="96" y="32"/>
                </a:lnTo>
                <a:lnTo>
                  <a:pt x="87" y="44"/>
                </a:lnTo>
                <a:lnTo>
                  <a:pt x="87" y="44"/>
                </a:lnTo>
                <a:lnTo>
                  <a:pt x="71" y="69"/>
                </a:lnTo>
                <a:lnTo>
                  <a:pt x="71" y="69"/>
                </a:lnTo>
                <a:lnTo>
                  <a:pt x="58" y="92"/>
                </a:lnTo>
                <a:lnTo>
                  <a:pt x="58" y="92"/>
                </a:lnTo>
                <a:lnTo>
                  <a:pt x="49" y="109"/>
                </a:lnTo>
                <a:lnTo>
                  <a:pt x="49" y="109"/>
                </a:lnTo>
                <a:lnTo>
                  <a:pt x="31" y="139"/>
                </a:lnTo>
                <a:lnTo>
                  <a:pt x="31" y="139"/>
                </a:lnTo>
                <a:lnTo>
                  <a:pt x="24" y="153"/>
                </a:lnTo>
                <a:lnTo>
                  <a:pt x="16" y="166"/>
                </a:lnTo>
                <a:lnTo>
                  <a:pt x="16" y="166"/>
                </a:lnTo>
                <a:lnTo>
                  <a:pt x="14" y="169"/>
                </a:lnTo>
                <a:lnTo>
                  <a:pt x="14" y="169"/>
                </a:lnTo>
                <a:lnTo>
                  <a:pt x="14" y="170"/>
                </a:lnTo>
                <a:lnTo>
                  <a:pt x="13" y="172"/>
                </a:lnTo>
                <a:lnTo>
                  <a:pt x="13" y="172"/>
                </a:lnTo>
                <a:lnTo>
                  <a:pt x="16" y="183"/>
                </a:lnTo>
                <a:lnTo>
                  <a:pt x="16" y="183"/>
                </a:lnTo>
                <a:close/>
                <a:moveTo>
                  <a:pt x="144" y="30"/>
                </a:moveTo>
                <a:lnTo>
                  <a:pt x="144" y="30"/>
                </a:lnTo>
                <a:lnTo>
                  <a:pt x="142" y="30"/>
                </a:lnTo>
                <a:lnTo>
                  <a:pt x="142" y="30"/>
                </a:lnTo>
                <a:lnTo>
                  <a:pt x="134" y="30"/>
                </a:lnTo>
                <a:lnTo>
                  <a:pt x="134" y="30"/>
                </a:lnTo>
                <a:lnTo>
                  <a:pt x="132" y="32"/>
                </a:lnTo>
                <a:lnTo>
                  <a:pt x="132" y="32"/>
                </a:lnTo>
                <a:lnTo>
                  <a:pt x="131" y="33"/>
                </a:lnTo>
                <a:lnTo>
                  <a:pt x="131" y="33"/>
                </a:lnTo>
                <a:lnTo>
                  <a:pt x="123" y="47"/>
                </a:lnTo>
                <a:lnTo>
                  <a:pt x="123" y="47"/>
                </a:lnTo>
                <a:lnTo>
                  <a:pt x="107" y="74"/>
                </a:lnTo>
                <a:lnTo>
                  <a:pt x="107" y="74"/>
                </a:lnTo>
                <a:lnTo>
                  <a:pt x="93" y="98"/>
                </a:lnTo>
                <a:lnTo>
                  <a:pt x="93" y="98"/>
                </a:lnTo>
                <a:lnTo>
                  <a:pt x="79" y="122"/>
                </a:lnTo>
                <a:lnTo>
                  <a:pt x="79" y="122"/>
                </a:lnTo>
                <a:lnTo>
                  <a:pt x="65" y="145"/>
                </a:lnTo>
                <a:lnTo>
                  <a:pt x="65" y="145"/>
                </a:lnTo>
                <a:lnTo>
                  <a:pt x="52" y="166"/>
                </a:lnTo>
                <a:lnTo>
                  <a:pt x="52" y="166"/>
                </a:lnTo>
                <a:lnTo>
                  <a:pt x="35" y="193"/>
                </a:lnTo>
                <a:lnTo>
                  <a:pt x="35" y="193"/>
                </a:lnTo>
                <a:lnTo>
                  <a:pt x="24" y="211"/>
                </a:lnTo>
                <a:lnTo>
                  <a:pt x="24" y="211"/>
                </a:lnTo>
                <a:lnTo>
                  <a:pt x="24" y="213"/>
                </a:lnTo>
                <a:lnTo>
                  <a:pt x="24" y="213"/>
                </a:lnTo>
                <a:lnTo>
                  <a:pt x="24" y="215"/>
                </a:lnTo>
                <a:lnTo>
                  <a:pt x="24" y="215"/>
                </a:lnTo>
                <a:lnTo>
                  <a:pt x="25" y="221"/>
                </a:lnTo>
                <a:lnTo>
                  <a:pt x="25" y="221"/>
                </a:lnTo>
                <a:lnTo>
                  <a:pt x="25" y="221"/>
                </a:lnTo>
                <a:lnTo>
                  <a:pt x="25" y="221"/>
                </a:lnTo>
                <a:lnTo>
                  <a:pt x="25" y="221"/>
                </a:lnTo>
                <a:lnTo>
                  <a:pt x="25" y="221"/>
                </a:lnTo>
                <a:lnTo>
                  <a:pt x="39" y="197"/>
                </a:lnTo>
                <a:lnTo>
                  <a:pt x="39" y="197"/>
                </a:lnTo>
                <a:lnTo>
                  <a:pt x="50" y="181"/>
                </a:lnTo>
                <a:lnTo>
                  <a:pt x="50" y="181"/>
                </a:lnTo>
                <a:lnTo>
                  <a:pt x="57" y="170"/>
                </a:lnTo>
                <a:lnTo>
                  <a:pt x="57" y="170"/>
                </a:lnTo>
                <a:lnTo>
                  <a:pt x="63" y="159"/>
                </a:lnTo>
                <a:lnTo>
                  <a:pt x="63" y="159"/>
                </a:lnTo>
                <a:lnTo>
                  <a:pt x="71" y="145"/>
                </a:lnTo>
                <a:lnTo>
                  <a:pt x="71" y="145"/>
                </a:lnTo>
                <a:lnTo>
                  <a:pt x="93" y="112"/>
                </a:lnTo>
                <a:lnTo>
                  <a:pt x="93" y="112"/>
                </a:lnTo>
                <a:lnTo>
                  <a:pt x="120" y="68"/>
                </a:lnTo>
                <a:lnTo>
                  <a:pt x="120" y="68"/>
                </a:lnTo>
                <a:lnTo>
                  <a:pt x="142" y="32"/>
                </a:lnTo>
                <a:lnTo>
                  <a:pt x="142" y="32"/>
                </a:lnTo>
                <a:lnTo>
                  <a:pt x="144" y="30"/>
                </a:lnTo>
                <a:lnTo>
                  <a:pt x="144" y="30"/>
                </a:lnTo>
                <a:close/>
                <a:moveTo>
                  <a:pt x="148" y="263"/>
                </a:moveTo>
                <a:lnTo>
                  <a:pt x="148" y="263"/>
                </a:lnTo>
                <a:lnTo>
                  <a:pt x="151" y="260"/>
                </a:lnTo>
                <a:lnTo>
                  <a:pt x="151" y="260"/>
                </a:lnTo>
                <a:lnTo>
                  <a:pt x="161" y="245"/>
                </a:lnTo>
                <a:lnTo>
                  <a:pt x="161" y="245"/>
                </a:lnTo>
                <a:lnTo>
                  <a:pt x="172" y="226"/>
                </a:lnTo>
                <a:lnTo>
                  <a:pt x="172" y="226"/>
                </a:lnTo>
                <a:lnTo>
                  <a:pt x="185" y="205"/>
                </a:lnTo>
                <a:lnTo>
                  <a:pt x="185" y="205"/>
                </a:lnTo>
                <a:lnTo>
                  <a:pt x="197" y="185"/>
                </a:lnTo>
                <a:lnTo>
                  <a:pt x="197" y="185"/>
                </a:lnTo>
                <a:lnTo>
                  <a:pt x="205" y="172"/>
                </a:lnTo>
                <a:lnTo>
                  <a:pt x="205" y="172"/>
                </a:lnTo>
                <a:lnTo>
                  <a:pt x="207" y="169"/>
                </a:lnTo>
                <a:lnTo>
                  <a:pt x="207" y="169"/>
                </a:lnTo>
                <a:lnTo>
                  <a:pt x="226" y="140"/>
                </a:lnTo>
                <a:lnTo>
                  <a:pt x="226" y="140"/>
                </a:lnTo>
                <a:lnTo>
                  <a:pt x="235" y="125"/>
                </a:lnTo>
                <a:lnTo>
                  <a:pt x="235" y="125"/>
                </a:lnTo>
                <a:lnTo>
                  <a:pt x="238" y="120"/>
                </a:lnTo>
                <a:lnTo>
                  <a:pt x="238" y="120"/>
                </a:lnTo>
                <a:lnTo>
                  <a:pt x="248" y="106"/>
                </a:lnTo>
                <a:lnTo>
                  <a:pt x="248" y="106"/>
                </a:lnTo>
                <a:lnTo>
                  <a:pt x="254" y="93"/>
                </a:lnTo>
                <a:lnTo>
                  <a:pt x="254" y="93"/>
                </a:lnTo>
                <a:lnTo>
                  <a:pt x="263" y="81"/>
                </a:lnTo>
                <a:lnTo>
                  <a:pt x="263" y="81"/>
                </a:lnTo>
                <a:lnTo>
                  <a:pt x="265" y="77"/>
                </a:lnTo>
                <a:lnTo>
                  <a:pt x="265" y="77"/>
                </a:lnTo>
                <a:lnTo>
                  <a:pt x="263" y="74"/>
                </a:lnTo>
                <a:lnTo>
                  <a:pt x="263" y="74"/>
                </a:lnTo>
                <a:lnTo>
                  <a:pt x="262" y="68"/>
                </a:lnTo>
                <a:lnTo>
                  <a:pt x="262" y="68"/>
                </a:lnTo>
                <a:lnTo>
                  <a:pt x="260" y="69"/>
                </a:lnTo>
                <a:lnTo>
                  <a:pt x="260" y="69"/>
                </a:lnTo>
                <a:lnTo>
                  <a:pt x="259" y="74"/>
                </a:lnTo>
                <a:lnTo>
                  <a:pt x="259" y="74"/>
                </a:lnTo>
                <a:lnTo>
                  <a:pt x="251" y="87"/>
                </a:lnTo>
                <a:lnTo>
                  <a:pt x="251" y="87"/>
                </a:lnTo>
                <a:lnTo>
                  <a:pt x="241" y="103"/>
                </a:lnTo>
                <a:lnTo>
                  <a:pt x="241" y="103"/>
                </a:lnTo>
                <a:lnTo>
                  <a:pt x="240" y="106"/>
                </a:lnTo>
                <a:lnTo>
                  <a:pt x="240" y="106"/>
                </a:lnTo>
                <a:lnTo>
                  <a:pt x="232" y="120"/>
                </a:lnTo>
                <a:lnTo>
                  <a:pt x="232" y="120"/>
                </a:lnTo>
                <a:lnTo>
                  <a:pt x="227" y="125"/>
                </a:lnTo>
                <a:lnTo>
                  <a:pt x="227" y="125"/>
                </a:lnTo>
                <a:lnTo>
                  <a:pt x="213" y="148"/>
                </a:lnTo>
                <a:lnTo>
                  <a:pt x="213" y="148"/>
                </a:lnTo>
                <a:lnTo>
                  <a:pt x="197" y="172"/>
                </a:lnTo>
                <a:lnTo>
                  <a:pt x="197" y="172"/>
                </a:lnTo>
                <a:lnTo>
                  <a:pt x="186" y="194"/>
                </a:lnTo>
                <a:lnTo>
                  <a:pt x="186" y="194"/>
                </a:lnTo>
                <a:lnTo>
                  <a:pt x="172" y="216"/>
                </a:lnTo>
                <a:lnTo>
                  <a:pt x="172" y="216"/>
                </a:lnTo>
                <a:lnTo>
                  <a:pt x="158" y="238"/>
                </a:lnTo>
                <a:lnTo>
                  <a:pt x="158" y="238"/>
                </a:lnTo>
                <a:lnTo>
                  <a:pt x="144" y="257"/>
                </a:lnTo>
                <a:lnTo>
                  <a:pt x="144" y="257"/>
                </a:lnTo>
                <a:lnTo>
                  <a:pt x="142" y="260"/>
                </a:lnTo>
                <a:lnTo>
                  <a:pt x="142" y="260"/>
                </a:lnTo>
                <a:lnTo>
                  <a:pt x="145" y="262"/>
                </a:lnTo>
                <a:lnTo>
                  <a:pt x="148" y="263"/>
                </a:lnTo>
                <a:lnTo>
                  <a:pt x="148" y="263"/>
                </a:lnTo>
                <a:close/>
                <a:moveTo>
                  <a:pt x="19" y="196"/>
                </a:moveTo>
                <a:lnTo>
                  <a:pt x="19" y="196"/>
                </a:lnTo>
                <a:lnTo>
                  <a:pt x="19" y="196"/>
                </a:lnTo>
                <a:lnTo>
                  <a:pt x="19" y="196"/>
                </a:lnTo>
                <a:lnTo>
                  <a:pt x="24" y="186"/>
                </a:lnTo>
                <a:lnTo>
                  <a:pt x="24" y="186"/>
                </a:lnTo>
                <a:lnTo>
                  <a:pt x="30" y="175"/>
                </a:lnTo>
                <a:lnTo>
                  <a:pt x="30" y="175"/>
                </a:lnTo>
                <a:lnTo>
                  <a:pt x="36" y="164"/>
                </a:lnTo>
                <a:lnTo>
                  <a:pt x="36" y="164"/>
                </a:lnTo>
                <a:lnTo>
                  <a:pt x="55" y="134"/>
                </a:lnTo>
                <a:lnTo>
                  <a:pt x="55" y="134"/>
                </a:lnTo>
                <a:lnTo>
                  <a:pt x="73" y="104"/>
                </a:lnTo>
                <a:lnTo>
                  <a:pt x="73" y="104"/>
                </a:lnTo>
                <a:lnTo>
                  <a:pt x="87" y="81"/>
                </a:lnTo>
                <a:lnTo>
                  <a:pt x="87" y="81"/>
                </a:lnTo>
                <a:lnTo>
                  <a:pt x="96" y="66"/>
                </a:lnTo>
                <a:lnTo>
                  <a:pt x="96" y="66"/>
                </a:lnTo>
                <a:lnTo>
                  <a:pt x="110" y="40"/>
                </a:lnTo>
                <a:lnTo>
                  <a:pt x="110" y="40"/>
                </a:lnTo>
                <a:lnTo>
                  <a:pt x="115" y="33"/>
                </a:lnTo>
                <a:lnTo>
                  <a:pt x="115" y="33"/>
                </a:lnTo>
                <a:lnTo>
                  <a:pt x="115" y="30"/>
                </a:lnTo>
                <a:lnTo>
                  <a:pt x="115" y="30"/>
                </a:lnTo>
                <a:lnTo>
                  <a:pt x="109" y="28"/>
                </a:lnTo>
                <a:lnTo>
                  <a:pt x="109" y="28"/>
                </a:lnTo>
                <a:lnTo>
                  <a:pt x="107" y="32"/>
                </a:lnTo>
                <a:lnTo>
                  <a:pt x="107" y="32"/>
                </a:lnTo>
                <a:lnTo>
                  <a:pt x="102" y="41"/>
                </a:lnTo>
                <a:lnTo>
                  <a:pt x="102" y="41"/>
                </a:lnTo>
                <a:lnTo>
                  <a:pt x="95" y="52"/>
                </a:lnTo>
                <a:lnTo>
                  <a:pt x="95" y="52"/>
                </a:lnTo>
                <a:lnTo>
                  <a:pt x="84" y="73"/>
                </a:lnTo>
                <a:lnTo>
                  <a:pt x="84" y="73"/>
                </a:lnTo>
                <a:lnTo>
                  <a:pt x="74" y="87"/>
                </a:lnTo>
                <a:lnTo>
                  <a:pt x="74" y="87"/>
                </a:lnTo>
                <a:lnTo>
                  <a:pt x="68" y="101"/>
                </a:lnTo>
                <a:lnTo>
                  <a:pt x="68" y="101"/>
                </a:lnTo>
                <a:lnTo>
                  <a:pt x="50" y="128"/>
                </a:lnTo>
                <a:lnTo>
                  <a:pt x="50" y="128"/>
                </a:lnTo>
                <a:lnTo>
                  <a:pt x="38" y="151"/>
                </a:lnTo>
                <a:lnTo>
                  <a:pt x="38" y="151"/>
                </a:lnTo>
                <a:lnTo>
                  <a:pt x="22" y="177"/>
                </a:lnTo>
                <a:lnTo>
                  <a:pt x="22" y="177"/>
                </a:lnTo>
                <a:lnTo>
                  <a:pt x="19" y="185"/>
                </a:lnTo>
                <a:lnTo>
                  <a:pt x="19" y="185"/>
                </a:lnTo>
                <a:lnTo>
                  <a:pt x="17" y="186"/>
                </a:lnTo>
                <a:lnTo>
                  <a:pt x="17" y="186"/>
                </a:lnTo>
                <a:lnTo>
                  <a:pt x="17" y="189"/>
                </a:lnTo>
                <a:lnTo>
                  <a:pt x="17" y="189"/>
                </a:lnTo>
                <a:lnTo>
                  <a:pt x="19" y="196"/>
                </a:lnTo>
                <a:lnTo>
                  <a:pt x="19" y="196"/>
                </a:lnTo>
                <a:close/>
                <a:moveTo>
                  <a:pt x="260" y="158"/>
                </a:moveTo>
                <a:lnTo>
                  <a:pt x="260" y="158"/>
                </a:lnTo>
                <a:lnTo>
                  <a:pt x="260" y="158"/>
                </a:lnTo>
                <a:lnTo>
                  <a:pt x="260" y="158"/>
                </a:lnTo>
                <a:lnTo>
                  <a:pt x="260" y="158"/>
                </a:lnTo>
                <a:lnTo>
                  <a:pt x="260" y="158"/>
                </a:lnTo>
                <a:lnTo>
                  <a:pt x="254" y="167"/>
                </a:lnTo>
                <a:lnTo>
                  <a:pt x="254" y="167"/>
                </a:lnTo>
                <a:lnTo>
                  <a:pt x="243" y="183"/>
                </a:lnTo>
                <a:lnTo>
                  <a:pt x="243" y="183"/>
                </a:lnTo>
                <a:lnTo>
                  <a:pt x="238" y="191"/>
                </a:lnTo>
                <a:lnTo>
                  <a:pt x="238" y="191"/>
                </a:lnTo>
                <a:lnTo>
                  <a:pt x="232" y="200"/>
                </a:lnTo>
                <a:lnTo>
                  <a:pt x="232" y="200"/>
                </a:lnTo>
                <a:lnTo>
                  <a:pt x="224" y="211"/>
                </a:lnTo>
                <a:lnTo>
                  <a:pt x="224" y="211"/>
                </a:lnTo>
                <a:lnTo>
                  <a:pt x="218" y="221"/>
                </a:lnTo>
                <a:lnTo>
                  <a:pt x="218" y="221"/>
                </a:lnTo>
                <a:lnTo>
                  <a:pt x="213" y="230"/>
                </a:lnTo>
                <a:lnTo>
                  <a:pt x="213" y="230"/>
                </a:lnTo>
                <a:lnTo>
                  <a:pt x="205" y="240"/>
                </a:lnTo>
                <a:lnTo>
                  <a:pt x="205" y="240"/>
                </a:lnTo>
                <a:lnTo>
                  <a:pt x="196" y="254"/>
                </a:lnTo>
                <a:lnTo>
                  <a:pt x="196" y="254"/>
                </a:lnTo>
                <a:lnTo>
                  <a:pt x="192" y="259"/>
                </a:lnTo>
                <a:lnTo>
                  <a:pt x="192" y="259"/>
                </a:lnTo>
                <a:lnTo>
                  <a:pt x="188" y="265"/>
                </a:lnTo>
                <a:lnTo>
                  <a:pt x="188" y="265"/>
                </a:lnTo>
                <a:lnTo>
                  <a:pt x="185" y="271"/>
                </a:lnTo>
                <a:lnTo>
                  <a:pt x="185" y="271"/>
                </a:lnTo>
                <a:lnTo>
                  <a:pt x="180" y="279"/>
                </a:lnTo>
                <a:lnTo>
                  <a:pt x="180" y="279"/>
                </a:lnTo>
                <a:lnTo>
                  <a:pt x="173" y="287"/>
                </a:lnTo>
                <a:lnTo>
                  <a:pt x="173" y="287"/>
                </a:lnTo>
                <a:lnTo>
                  <a:pt x="172" y="290"/>
                </a:lnTo>
                <a:lnTo>
                  <a:pt x="172" y="290"/>
                </a:lnTo>
                <a:lnTo>
                  <a:pt x="175" y="297"/>
                </a:lnTo>
                <a:lnTo>
                  <a:pt x="175" y="297"/>
                </a:lnTo>
                <a:lnTo>
                  <a:pt x="175" y="298"/>
                </a:lnTo>
                <a:lnTo>
                  <a:pt x="175" y="298"/>
                </a:lnTo>
                <a:lnTo>
                  <a:pt x="175" y="297"/>
                </a:lnTo>
                <a:lnTo>
                  <a:pt x="175" y="297"/>
                </a:lnTo>
                <a:lnTo>
                  <a:pt x="177" y="295"/>
                </a:lnTo>
                <a:lnTo>
                  <a:pt x="177" y="295"/>
                </a:lnTo>
                <a:lnTo>
                  <a:pt x="188" y="279"/>
                </a:lnTo>
                <a:lnTo>
                  <a:pt x="188" y="279"/>
                </a:lnTo>
                <a:lnTo>
                  <a:pt x="200" y="262"/>
                </a:lnTo>
                <a:lnTo>
                  <a:pt x="200" y="262"/>
                </a:lnTo>
                <a:lnTo>
                  <a:pt x="210" y="248"/>
                </a:lnTo>
                <a:lnTo>
                  <a:pt x="210" y="248"/>
                </a:lnTo>
                <a:lnTo>
                  <a:pt x="216" y="238"/>
                </a:lnTo>
                <a:lnTo>
                  <a:pt x="216" y="238"/>
                </a:lnTo>
                <a:lnTo>
                  <a:pt x="237" y="210"/>
                </a:lnTo>
                <a:lnTo>
                  <a:pt x="237" y="210"/>
                </a:lnTo>
                <a:lnTo>
                  <a:pt x="244" y="199"/>
                </a:lnTo>
                <a:lnTo>
                  <a:pt x="244" y="199"/>
                </a:lnTo>
                <a:lnTo>
                  <a:pt x="248" y="193"/>
                </a:lnTo>
                <a:lnTo>
                  <a:pt x="248" y="193"/>
                </a:lnTo>
                <a:lnTo>
                  <a:pt x="254" y="185"/>
                </a:lnTo>
                <a:lnTo>
                  <a:pt x="254" y="185"/>
                </a:lnTo>
                <a:lnTo>
                  <a:pt x="257" y="178"/>
                </a:lnTo>
                <a:lnTo>
                  <a:pt x="257" y="178"/>
                </a:lnTo>
                <a:lnTo>
                  <a:pt x="257" y="177"/>
                </a:lnTo>
                <a:lnTo>
                  <a:pt x="257" y="177"/>
                </a:lnTo>
                <a:lnTo>
                  <a:pt x="259" y="163"/>
                </a:lnTo>
                <a:lnTo>
                  <a:pt x="259" y="163"/>
                </a:lnTo>
                <a:lnTo>
                  <a:pt x="260" y="158"/>
                </a:lnTo>
                <a:lnTo>
                  <a:pt x="260" y="158"/>
                </a:lnTo>
                <a:close/>
                <a:moveTo>
                  <a:pt x="13" y="167"/>
                </a:moveTo>
                <a:lnTo>
                  <a:pt x="13" y="167"/>
                </a:lnTo>
                <a:lnTo>
                  <a:pt x="13" y="166"/>
                </a:lnTo>
                <a:lnTo>
                  <a:pt x="13" y="166"/>
                </a:lnTo>
                <a:lnTo>
                  <a:pt x="16" y="161"/>
                </a:lnTo>
                <a:lnTo>
                  <a:pt x="16" y="161"/>
                </a:lnTo>
                <a:lnTo>
                  <a:pt x="25" y="145"/>
                </a:lnTo>
                <a:lnTo>
                  <a:pt x="25" y="145"/>
                </a:lnTo>
                <a:lnTo>
                  <a:pt x="31" y="133"/>
                </a:lnTo>
                <a:lnTo>
                  <a:pt x="31" y="133"/>
                </a:lnTo>
                <a:lnTo>
                  <a:pt x="46" y="110"/>
                </a:lnTo>
                <a:lnTo>
                  <a:pt x="46" y="110"/>
                </a:lnTo>
                <a:lnTo>
                  <a:pt x="52" y="96"/>
                </a:lnTo>
                <a:lnTo>
                  <a:pt x="52" y="96"/>
                </a:lnTo>
                <a:lnTo>
                  <a:pt x="66" y="74"/>
                </a:lnTo>
                <a:lnTo>
                  <a:pt x="66" y="74"/>
                </a:lnTo>
                <a:lnTo>
                  <a:pt x="79" y="52"/>
                </a:lnTo>
                <a:lnTo>
                  <a:pt x="79" y="52"/>
                </a:lnTo>
                <a:lnTo>
                  <a:pt x="91" y="35"/>
                </a:lnTo>
                <a:lnTo>
                  <a:pt x="91" y="35"/>
                </a:lnTo>
                <a:lnTo>
                  <a:pt x="96" y="25"/>
                </a:lnTo>
                <a:lnTo>
                  <a:pt x="96" y="25"/>
                </a:lnTo>
                <a:lnTo>
                  <a:pt x="96" y="25"/>
                </a:lnTo>
                <a:lnTo>
                  <a:pt x="96" y="25"/>
                </a:lnTo>
                <a:lnTo>
                  <a:pt x="91" y="24"/>
                </a:lnTo>
                <a:lnTo>
                  <a:pt x="91" y="24"/>
                </a:lnTo>
                <a:lnTo>
                  <a:pt x="90" y="24"/>
                </a:lnTo>
                <a:lnTo>
                  <a:pt x="88" y="25"/>
                </a:lnTo>
                <a:lnTo>
                  <a:pt x="88" y="25"/>
                </a:lnTo>
                <a:lnTo>
                  <a:pt x="68" y="57"/>
                </a:lnTo>
                <a:lnTo>
                  <a:pt x="68" y="57"/>
                </a:lnTo>
                <a:lnTo>
                  <a:pt x="60" y="73"/>
                </a:lnTo>
                <a:lnTo>
                  <a:pt x="60" y="73"/>
                </a:lnTo>
                <a:lnTo>
                  <a:pt x="47" y="93"/>
                </a:lnTo>
                <a:lnTo>
                  <a:pt x="47" y="93"/>
                </a:lnTo>
                <a:lnTo>
                  <a:pt x="36" y="110"/>
                </a:lnTo>
                <a:lnTo>
                  <a:pt x="36" y="110"/>
                </a:lnTo>
                <a:lnTo>
                  <a:pt x="31" y="118"/>
                </a:lnTo>
                <a:lnTo>
                  <a:pt x="31" y="118"/>
                </a:lnTo>
                <a:lnTo>
                  <a:pt x="27" y="128"/>
                </a:lnTo>
                <a:lnTo>
                  <a:pt x="27" y="128"/>
                </a:lnTo>
                <a:lnTo>
                  <a:pt x="25" y="131"/>
                </a:lnTo>
                <a:lnTo>
                  <a:pt x="25" y="131"/>
                </a:lnTo>
                <a:lnTo>
                  <a:pt x="14" y="148"/>
                </a:lnTo>
                <a:lnTo>
                  <a:pt x="14" y="148"/>
                </a:lnTo>
                <a:lnTo>
                  <a:pt x="13" y="150"/>
                </a:lnTo>
                <a:lnTo>
                  <a:pt x="13" y="150"/>
                </a:lnTo>
                <a:lnTo>
                  <a:pt x="11" y="151"/>
                </a:lnTo>
                <a:lnTo>
                  <a:pt x="11" y="151"/>
                </a:lnTo>
                <a:lnTo>
                  <a:pt x="9" y="155"/>
                </a:lnTo>
                <a:lnTo>
                  <a:pt x="9" y="155"/>
                </a:lnTo>
                <a:lnTo>
                  <a:pt x="9" y="156"/>
                </a:lnTo>
                <a:lnTo>
                  <a:pt x="9" y="156"/>
                </a:lnTo>
                <a:lnTo>
                  <a:pt x="9" y="158"/>
                </a:lnTo>
                <a:lnTo>
                  <a:pt x="9" y="158"/>
                </a:lnTo>
                <a:lnTo>
                  <a:pt x="9" y="163"/>
                </a:lnTo>
                <a:lnTo>
                  <a:pt x="9" y="163"/>
                </a:lnTo>
                <a:lnTo>
                  <a:pt x="11" y="166"/>
                </a:lnTo>
                <a:lnTo>
                  <a:pt x="11" y="166"/>
                </a:lnTo>
                <a:lnTo>
                  <a:pt x="13" y="167"/>
                </a:lnTo>
                <a:lnTo>
                  <a:pt x="13" y="167"/>
                </a:lnTo>
                <a:close/>
                <a:moveTo>
                  <a:pt x="180" y="309"/>
                </a:moveTo>
                <a:lnTo>
                  <a:pt x="180" y="309"/>
                </a:lnTo>
                <a:lnTo>
                  <a:pt x="180" y="309"/>
                </a:lnTo>
                <a:lnTo>
                  <a:pt x="180" y="309"/>
                </a:lnTo>
                <a:lnTo>
                  <a:pt x="183" y="305"/>
                </a:lnTo>
                <a:lnTo>
                  <a:pt x="183" y="305"/>
                </a:lnTo>
                <a:lnTo>
                  <a:pt x="194" y="289"/>
                </a:lnTo>
                <a:lnTo>
                  <a:pt x="194" y="289"/>
                </a:lnTo>
                <a:lnTo>
                  <a:pt x="196" y="287"/>
                </a:lnTo>
                <a:lnTo>
                  <a:pt x="196" y="287"/>
                </a:lnTo>
                <a:lnTo>
                  <a:pt x="203" y="276"/>
                </a:lnTo>
                <a:lnTo>
                  <a:pt x="203" y="276"/>
                </a:lnTo>
                <a:lnTo>
                  <a:pt x="207" y="270"/>
                </a:lnTo>
                <a:lnTo>
                  <a:pt x="207" y="270"/>
                </a:lnTo>
                <a:lnTo>
                  <a:pt x="211" y="263"/>
                </a:lnTo>
                <a:lnTo>
                  <a:pt x="211" y="263"/>
                </a:lnTo>
                <a:lnTo>
                  <a:pt x="219" y="252"/>
                </a:lnTo>
                <a:lnTo>
                  <a:pt x="219" y="252"/>
                </a:lnTo>
                <a:lnTo>
                  <a:pt x="227" y="243"/>
                </a:lnTo>
                <a:lnTo>
                  <a:pt x="227" y="243"/>
                </a:lnTo>
                <a:lnTo>
                  <a:pt x="235" y="230"/>
                </a:lnTo>
                <a:lnTo>
                  <a:pt x="235" y="230"/>
                </a:lnTo>
                <a:lnTo>
                  <a:pt x="243" y="219"/>
                </a:lnTo>
                <a:lnTo>
                  <a:pt x="243" y="219"/>
                </a:lnTo>
                <a:lnTo>
                  <a:pt x="249" y="211"/>
                </a:lnTo>
                <a:lnTo>
                  <a:pt x="249" y="211"/>
                </a:lnTo>
                <a:lnTo>
                  <a:pt x="252" y="207"/>
                </a:lnTo>
                <a:lnTo>
                  <a:pt x="254" y="202"/>
                </a:lnTo>
                <a:lnTo>
                  <a:pt x="254" y="202"/>
                </a:lnTo>
                <a:lnTo>
                  <a:pt x="254" y="200"/>
                </a:lnTo>
                <a:lnTo>
                  <a:pt x="254" y="200"/>
                </a:lnTo>
                <a:lnTo>
                  <a:pt x="256" y="199"/>
                </a:lnTo>
                <a:lnTo>
                  <a:pt x="256" y="199"/>
                </a:lnTo>
                <a:lnTo>
                  <a:pt x="257" y="185"/>
                </a:lnTo>
                <a:lnTo>
                  <a:pt x="257" y="185"/>
                </a:lnTo>
                <a:lnTo>
                  <a:pt x="257" y="183"/>
                </a:lnTo>
                <a:lnTo>
                  <a:pt x="257" y="183"/>
                </a:lnTo>
                <a:lnTo>
                  <a:pt x="256" y="185"/>
                </a:lnTo>
                <a:lnTo>
                  <a:pt x="256" y="185"/>
                </a:lnTo>
                <a:lnTo>
                  <a:pt x="252" y="191"/>
                </a:lnTo>
                <a:lnTo>
                  <a:pt x="252" y="191"/>
                </a:lnTo>
                <a:lnTo>
                  <a:pt x="248" y="197"/>
                </a:lnTo>
                <a:lnTo>
                  <a:pt x="248" y="197"/>
                </a:lnTo>
                <a:lnTo>
                  <a:pt x="240" y="210"/>
                </a:lnTo>
                <a:lnTo>
                  <a:pt x="240" y="210"/>
                </a:lnTo>
                <a:lnTo>
                  <a:pt x="233" y="218"/>
                </a:lnTo>
                <a:lnTo>
                  <a:pt x="233" y="218"/>
                </a:lnTo>
                <a:lnTo>
                  <a:pt x="229" y="226"/>
                </a:lnTo>
                <a:lnTo>
                  <a:pt x="229" y="226"/>
                </a:lnTo>
                <a:lnTo>
                  <a:pt x="211" y="248"/>
                </a:lnTo>
                <a:lnTo>
                  <a:pt x="211" y="248"/>
                </a:lnTo>
                <a:lnTo>
                  <a:pt x="203" y="259"/>
                </a:lnTo>
                <a:lnTo>
                  <a:pt x="203" y="259"/>
                </a:lnTo>
                <a:lnTo>
                  <a:pt x="200" y="263"/>
                </a:lnTo>
                <a:lnTo>
                  <a:pt x="200" y="263"/>
                </a:lnTo>
                <a:lnTo>
                  <a:pt x="194" y="273"/>
                </a:lnTo>
                <a:lnTo>
                  <a:pt x="194" y="273"/>
                </a:lnTo>
                <a:lnTo>
                  <a:pt x="189" y="281"/>
                </a:lnTo>
                <a:lnTo>
                  <a:pt x="189" y="281"/>
                </a:lnTo>
                <a:lnTo>
                  <a:pt x="181" y="293"/>
                </a:lnTo>
                <a:lnTo>
                  <a:pt x="181" y="293"/>
                </a:lnTo>
                <a:lnTo>
                  <a:pt x="177" y="300"/>
                </a:lnTo>
                <a:lnTo>
                  <a:pt x="177" y="300"/>
                </a:lnTo>
                <a:lnTo>
                  <a:pt x="177" y="300"/>
                </a:lnTo>
                <a:lnTo>
                  <a:pt x="177" y="300"/>
                </a:lnTo>
                <a:lnTo>
                  <a:pt x="180" y="309"/>
                </a:lnTo>
                <a:lnTo>
                  <a:pt x="180" y="309"/>
                </a:lnTo>
                <a:close/>
                <a:moveTo>
                  <a:pt x="87" y="24"/>
                </a:moveTo>
                <a:lnTo>
                  <a:pt x="87" y="24"/>
                </a:lnTo>
                <a:lnTo>
                  <a:pt x="84" y="22"/>
                </a:lnTo>
                <a:lnTo>
                  <a:pt x="84" y="22"/>
                </a:lnTo>
                <a:lnTo>
                  <a:pt x="82" y="24"/>
                </a:lnTo>
                <a:lnTo>
                  <a:pt x="82" y="24"/>
                </a:lnTo>
                <a:lnTo>
                  <a:pt x="77" y="28"/>
                </a:lnTo>
                <a:lnTo>
                  <a:pt x="77" y="28"/>
                </a:lnTo>
                <a:lnTo>
                  <a:pt x="65" y="47"/>
                </a:lnTo>
                <a:lnTo>
                  <a:pt x="65" y="47"/>
                </a:lnTo>
                <a:lnTo>
                  <a:pt x="55" y="60"/>
                </a:lnTo>
                <a:lnTo>
                  <a:pt x="55" y="60"/>
                </a:lnTo>
                <a:lnTo>
                  <a:pt x="39" y="84"/>
                </a:lnTo>
                <a:lnTo>
                  <a:pt x="39" y="84"/>
                </a:lnTo>
                <a:lnTo>
                  <a:pt x="27" y="104"/>
                </a:lnTo>
                <a:lnTo>
                  <a:pt x="27" y="104"/>
                </a:lnTo>
                <a:lnTo>
                  <a:pt x="24" y="109"/>
                </a:lnTo>
                <a:lnTo>
                  <a:pt x="24" y="109"/>
                </a:lnTo>
                <a:lnTo>
                  <a:pt x="22" y="115"/>
                </a:lnTo>
                <a:lnTo>
                  <a:pt x="22" y="115"/>
                </a:lnTo>
                <a:lnTo>
                  <a:pt x="20" y="117"/>
                </a:lnTo>
                <a:lnTo>
                  <a:pt x="20" y="117"/>
                </a:lnTo>
                <a:lnTo>
                  <a:pt x="20" y="118"/>
                </a:lnTo>
                <a:lnTo>
                  <a:pt x="19" y="118"/>
                </a:lnTo>
                <a:lnTo>
                  <a:pt x="19" y="118"/>
                </a:lnTo>
                <a:lnTo>
                  <a:pt x="17" y="120"/>
                </a:lnTo>
                <a:lnTo>
                  <a:pt x="17" y="120"/>
                </a:lnTo>
                <a:lnTo>
                  <a:pt x="13" y="128"/>
                </a:lnTo>
                <a:lnTo>
                  <a:pt x="13" y="128"/>
                </a:lnTo>
                <a:lnTo>
                  <a:pt x="8" y="134"/>
                </a:lnTo>
                <a:lnTo>
                  <a:pt x="8" y="134"/>
                </a:lnTo>
                <a:lnTo>
                  <a:pt x="6" y="137"/>
                </a:lnTo>
                <a:lnTo>
                  <a:pt x="6" y="137"/>
                </a:lnTo>
                <a:lnTo>
                  <a:pt x="6" y="140"/>
                </a:lnTo>
                <a:lnTo>
                  <a:pt x="6" y="140"/>
                </a:lnTo>
                <a:lnTo>
                  <a:pt x="8" y="148"/>
                </a:lnTo>
                <a:lnTo>
                  <a:pt x="8" y="148"/>
                </a:lnTo>
                <a:lnTo>
                  <a:pt x="8" y="151"/>
                </a:lnTo>
                <a:lnTo>
                  <a:pt x="8" y="151"/>
                </a:lnTo>
                <a:lnTo>
                  <a:pt x="11" y="147"/>
                </a:lnTo>
                <a:lnTo>
                  <a:pt x="11" y="147"/>
                </a:lnTo>
                <a:lnTo>
                  <a:pt x="14" y="142"/>
                </a:lnTo>
                <a:lnTo>
                  <a:pt x="14" y="142"/>
                </a:lnTo>
                <a:lnTo>
                  <a:pt x="25" y="125"/>
                </a:lnTo>
                <a:lnTo>
                  <a:pt x="25" y="125"/>
                </a:lnTo>
                <a:lnTo>
                  <a:pt x="27" y="122"/>
                </a:lnTo>
                <a:lnTo>
                  <a:pt x="27" y="122"/>
                </a:lnTo>
                <a:lnTo>
                  <a:pt x="31" y="114"/>
                </a:lnTo>
                <a:lnTo>
                  <a:pt x="31" y="114"/>
                </a:lnTo>
                <a:lnTo>
                  <a:pt x="43" y="95"/>
                </a:lnTo>
                <a:lnTo>
                  <a:pt x="43" y="95"/>
                </a:lnTo>
                <a:lnTo>
                  <a:pt x="55" y="74"/>
                </a:lnTo>
                <a:lnTo>
                  <a:pt x="55" y="74"/>
                </a:lnTo>
                <a:lnTo>
                  <a:pt x="73" y="46"/>
                </a:lnTo>
                <a:lnTo>
                  <a:pt x="73" y="46"/>
                </a:lnTo>
                <a:lnTo>
                  <a:pt x="87" y="24"/>
                </a:lnTo>
                <a:lnTo>
                  <a:pt x="87" y="24"/>
                </a:lnTo>
                <a:lnTo>
                  <a:pt x="87" y="24"/>
                </a:lnTo>
                <a:lnTo>
                  <a:pt x="87" y="24"/>
                </a:lnTo>
                <a:close/>
                <a:moveTo>
                  <a:pt x="254" y="208"/>
                </a:moveTo>
                <a:lnTo>
                  <a:pt x="254" y="208"/>
                </a:lnTo>
                <a:lnTo>
                  <a:pt x="254" y="208"/>
                </a:lnTo>
                <a:lnTo>
                  <a:pt x="254" y="208"/>
                </a:lnTo>
                <a:lnTo>
                  <a:pt x="254" y="208"/>
                </a:lnTo>
                <a:lnTo>
                  <a:pt x="254" y="208"/>
                </a:lnTo>
                <a:lnTo>
                  <a:pt x="249" y="215"/>
                </a:lnTo>
                <a:lnTo>
                  <a:pt x="249" y="215"/>
                </a:lnTo>
                <a:lnTo>
                  <a:pt x="246" y="219"/>
                </a:lnTo>
                <a:lnTo>
                  <a:pt x="246" y="219"/>
                </a:lnTo>
                <a:lnTo>
                  <a:pt x="238" y="232"/>
                </a:lnTo>
                <a:lnTo>
                  <a:pt x="238" y="232"/>
                </a:lnTo>
                <a:lnTo>
                  <a:pt x="230" y="241"/>
                </a:lnTo>
                <a:lnTo>
                  <a:pt x="230" y="241"/>
                </a:lnTo>
                <a:lnTo>
                  <a:pt x="226" y="248"/>
                </a:lnTo>
                <a:lnTo>
                  <a:pt x="226" y="248"/>
                </a:lnTo>
                <a:lnTo>
                  <a:pt x="216" y="262"/>
                </a:lnTo>
                <a:lnTo>
                  <a:pt x="216" y="262"/>
                </a:lnTo>
                <a:lnTo>
                  <a:pt x="213" y="267"/>
                </a:lnTo>
                <a:lnTo>
                  <a:pt x="213" y="267"/>
                </a:lnTo>
                <a:lnTo>
                  <a:pt x="207" y="275"/>
                </a:lnTo>
                <a:lnTo>
                  <a:pt x="207" y="275"/>
                </a:lnTo>
                <a:lnTo>
                  <a:pt x="199" y="286"/>
                </a:lnTo>
                <a:lnTo>
                  <a:pt x="199" y="286"/>
                </a:lnTo>
                <a:lnTo>
                  <a:pt x="194" y="293"/>
                </a:lnTo>
                <a:lnTo>
                  <a:pt x="194" y="293"/>
                </a:lnTo>
                <a:lnTo>
                  <a:pt x="189" y="300"/>
                </a:lnTo>
                <a:lnTo>
                  <a:pt x="189" y="300"/>
                </a:lnTo>
                <a:lnTo>
                  <a:pt x="181" y="312"/>
                </a:lnTo>
                <a:lnTo>
                  <a:pt x="181" y="312"/>
                </a:lnTo>
                <a:lnTo>
                  <a:pt x="181" y="314"/>
                </a:lnTo>
                <a:lnTo>
                  <a:pt x="181" y="314"/>
                </a:lnTo>
                <a:lnTo>
                  <a:pt x="183" y="320"/>
                </a:lnTo>
                <a:lnTo>
                  <a:pt x="183" y="320"/>
                </a:lnTo>
                <a:lnTo>
                  <a:pt x="183" y="320"/>
                </a:lnTo>
                <a:lnTo>
                  <a:pt x="183" y="320"/>
                </a:lnTo>
                <a:lnTo>
                  <a:pt x="183" y="320"/>
                </a:lnTo>
                <a:lnTo>
                  <a:pt x="183" y="320"/>
                </a:lnTo>
                <a:lnTo>
                  <a:pt x="189" y="311"/>
                </a:lnTo>
                <a:lnTo>
                  <a:pt x="189" y="311"/>
                </a:lnTo>
                <a:lnTo>
                  <a:pt x="199" y="300"/>
                </a:lnTo>
                <a:lnTo>
                  <a:pt x="199" y="300"/>
                </a:lnTo>
                <a:lnTo>
                  <a:pt x="211" y="279"/>
                </a:lnTo>
                <a:lnTo>
                  <a:pt x="211" y="279"/>
                </a:lnTo>
                <a:lnTo>
                  <a:pt x="214" y="276"/>
                </a:lnTo>
                <a:lnTo>
                  <a:pt x="214" y="276"/>
                </a:lnTo>
                <a:lnTo>
                  <a:pt x="222" y="263"/>
                </a:lnTo>
                <a:lnTo>
                  <a:pt x="222" y="263"/>
                </a:lnTo>
                <a:lnTo>
                  <a:pt x="227" y="257"/>
                </a:lnTo>
                <a:lnTo>
                  <a:pt x="227" y="257"/>
                </a:lnTo>
                <a:lnTo>
                  <a:pt x="237" y="245"/>
                </a:lnTo>
                <a:lnTo>
                  <a:pt x="237" y="245"/>
                </a:lnTo>
                <a:lnTo>
                  <a:pt x="246" y="230"/>
                </a:lnTo>
                <a:lnTo>
                  <a:pt x="246" y="230"/>
                </a:lnTo>
                <a:lnTo>
                  <a:pt x="249" y="227"/>
                </a:lnTo>
                <a:lnTo>
                  <a:pt x="249" y="227"/>
                </a:lnTo>
                <a:lnTo>
                  <a:pt x="252" y="224"/>
                </a:lnTo>
                <a:lnTo>
                  <a:pt x="252" y="224"/>
                </a:lnTo>
                <a:lnTo>
                  <a:pt x="254" y="221"/>
                </a:lnTo>
                <a:lnTo>
                  <a:pt x="254" y="221"/>
                </a:lnTo>
                <a:lnTo>
                  <a:pt x="254" y="210"/>
                </a:lnTo>
                <a:lnTo>
                  <a:pt x="254" y="210"/>
                </a:lnTo>
                <a:lnTo>
                  <a:pt x="254" y="208"/>
                </a:lnTo>
                <a:lnTo>
                  <a:pt x="254" y="208"/>
                </a:lnTo>
                <a:close/>
                <a:moveTo>
                  <a:pt x="186" y="334"/>
                </a:moveTo>
                <a:lnTo>
                  <a:pt x="186" y="334"/>
                </a:lnTo>
                <a:lnTo>
                  <a:pt x="186" y="334"/>
                </a:lnTo>
                <a:lnTo>
                  <a:pt x="186" y="334"/>
                </a:lnTo>
                <a:lnTo>
                  <a:pt x="188" y="333"/>
                </a:lnTo>
                <a:lnTo>
                  <a:pt x="188" y="333"/>
                </a:lnTo>
                <a:lnTo>
                  <a:pt x="199" y="314"/>
                </a:lnTo>
                <a:lnTo>
                  <a:pt x="199" y="314"/>
                </a:lnTo>
                <a:lnTo>
                  <a:pt x="210" y="298"/>
                </a:lnTo>
                <a:lnTo>
                  <a:pt x="210" y="298"/>
                </a:lnTo>
                <a:lnTo>
                  <a:pt x="216" y="290"/>
                </a:lnTo>
                <a:lnTo>
                  <a:pt x="216" y="290"/>
                </a:lnTo>
                <a:lnTo>
                  <a:pt x="222" y="279"/>
                </a:lnTo>
                <a:lnTo>
                  <a:pt x="222" y="279"/>
                </a:lnTo>
                <a:lnTo>
                  <a:pt x="227" y="271"/>
                </a:lnTo>
                <a:lnTo>
                  <a:pt x="227" y="271"/>
                </a:lnTo>
                <a:lnTo>
                  <a:pt x="233" y="263"/>
                </a:lnTo>
                <a:lnTo>
                  <a:pt x="233" y="263"/>
                </a:lnTo>
                <a:lnTo>
                  <a:pt x="241" y="256"/>
                </a:lnTo>
                <a:lnTo>
                  <a:pt x="241" y="256"/>
                </a:lnTo>
                <a:lnTo>
                  <a:pt x="246" y="246"/>
                </a:lnTo>
                <a:lnTo>
                  <a:pt x="246" y="246"/>
                </a:lnTo>
                <a:lnTo>
                  <a:pt x="246" y="245"/>
                </a:lnTo>
                <a:lnTo>
                  <a:pt x="246" y="245"/>
                </a:lnTo>
                <a:lnTo>
                  <a:pt x="248" y="243"/>
                </a:lnTo>
                <a:lnTo>
                  <a:pt x="248" y="243"/>
                </a:lnTo>
                <a:lnTo>
                  <a:pt x="249" y="243"/>
                </a:lnTo>
                <a:lnTo>
                  <a:pt x="249" y="243"/>
                </a:lnTo>
                <a:lnTo>
                  <a:pt x="252" y="229"/>
                </a:lnTo>
                <a:lnTo>
                  <a:pt x="252" y="229"/>
                </a:lnTo>
                <a:lnTo>
                  <a:pt x="252" y="229"/>
                </a:lnTo>
                <a:lnTo>
                  <a:pt x="252" y="229"/>
                </a:lnTo>
                <a:lnTo>
                  <a:pt x="249" y="232"/>
                </a:lnTo>
                <a:lnTo>
                  <a:pt x="249" y="232"/>
                </a:lnTo>
                <a:lnTo>
                  <a:pt x="238" y="246"/>
                </a:lnTo>
                <a:lnTo>
                  <a:pt x="238" y="246"/>
                </a:lnTo>
                <a:lnTo>
                  <a:pt x="232" y="256"/>
                </a:lnTo>
                <a:lnTo>
                  <a:pt x="232" y="256"/>
                </a:lnTo>
                <a:lnTo>
                  <a:pt x="224" y="267"/>
                </a:lnTo>
                <a:lnTo>
                  <a:pt x="224" y="267"/>
                </a:lnTo>
                <a:lnTo>
                  <a:pt x="221" y="270"/>
                </a:lnTo>
                <a:lnTo>
                  <a:pt x="221" y="270"/>
                </a:lnTo>
                <a:lnTo>
                  <a:pt x="213" y="281"/>
                </a:lnTo>
                <a:lnTo>
                  <a:pt x="213" y="281"/>
                </a:lnTo>
                <a:lnTo>
                  <a:pt x="210" y="287"/>
                </a:lnTo>
                <a:lnTo>
                  <a:pt x="210" y="287"/>
                </a:lnTo>
                <a:lnTo>
                  <a:pt x="200" y="300"/>
                </a:lnTo>
                <a:lnTo>
                  <a:pt x="200" y="300"/>
                </a:lnTo>
                <a:lnTo>
                  <a:pt x="196" y="308"/>
                </a:lnTo>
                <a:lnTo>
                  <a:pt x="196" y="308"/>
                </a:lnTo>
                <a:lnTo>
                  <a:pt x="189" y="316"/>
                </a:lnTo>
                <a:lnTo>
                  <a:pt x="189" y="316"/>
                </a:lnTo>
                <a:lnTo>
                  <a:pt x="185" y="323"/>
                </a:lnTo>
                <a:lnTo>
                  <a:pt x="185" y="323"/>
                </a:lnTo>
                <a:lnTo>
                  <a:pt x="183" y="325"/>
                </a:lnTo>
                <a:lnTo>
                  <a:pt x="183" y="325"/>
                </a:lnTo>
                <a:lnTo>
                  <a:pt x="186" y="333"/>
                </a:lnTo>
                <a:lnTo>
                  <a:pt x="186" y="333"/>
                </a:lnTo>
                <a:lnTo>
                  <a:pt x="186" y="334"/>
                </a:lnTo>
                <a:lnTo>
                  <a:pt x="186" y="334"/>
                </a:lnTo>
                <a:close/>
                <a:moveTo>
                  <a:pt x="248" y="251"/>
                </a:moveTo>
                <a:lnTo>
                  <a:pt x="248" y="251"/>
                </a:lnTo>
                <a:lnTo>
                  <a:pt x="244" y="254"/>
                </a:lnTo>
                <a:lnTo>
                  <a:pt x="244" y="254"/>
                </a:lnTo>
                <a:lnTo>
                  <a:pt x="238" y="262"/>
                </a:lnTo>
                <a:lnTo>
                  <a:pt x="238" y="262"/>
                </a:lnTo>
                <a:lnTo>
                  <a:pt x="233" y="270"/>
                </a:lnTo>
                <a:lnTo>
                  <a:pt x="233" y="270"/>
                </a:lnTo>
                <a:lnTo>
                  <a:pt x="227" y="278"/>
                </a:lnTo>
                <a:lnTo>
                  <a:pt x="227" y="278"/>
                </a:lnTo>
                <a:lnTo>
                  <a:pt x="221" y="286"/>
                </a:lnTo>
                <a:lnTo>
                  <a:pt x="221" y="286"/>
                </a:lnTo>
                <a:lnTo>
                  <a:pt x="214" y="297"/>
                </a:lnTo>
                <a:lnTo>
                  <a:pt x="214" y="297"/>
                </a:lnTo>
                <a:lnTo>
                  <a:pt x="197" y="322"/>
                </a:lnTo>
                <a:lnTo>
                  <a:pt x="197" y="322"/>
                </a:lnTo>
                <a:lnTo>
                  <a:pt x="188" y="338"/>
                </a:lnTo>
                <a:lnTo>
                  <a:pt x="188" y="338"/>
                </a:lnTo>
                <a:lnTo>
                  <a:pt x="186" y="339"/>
                </a:lnTo>
                <a:lnTo>
                  <a:pt x="186" y="339"/>
                </a:lnTo>
                <a:lnTo>
                  <a:pt x="189" y="349"/>
                </a:lnTo>
                <a:lnTo>
                  <a:pt x="189" y="349"/>
                </a:lnTo>
                <a:lnTo>
                  <a:pt x="189" y="349"/>
                </a:lnTo>
                <a:lnTo>
                  <a:pt x="189" y="349"/>
                </a:lnTo>
                <a:lnTo>
                  <a:pt x="189" y="349"/>
                </a:lnTo>
                <a:lnTo>
                  <a:pt x="189" y="349"/>
                </a:lnTo>
                <a:lnTo>
                  <a:pt x="199" y="334"/>
                </a:lnTo>
                <a:lnTo>
                  <a:pt x="199" y="334"/>
                </a:lnTo>
                <a:lnTo>
                  <a:pt x="202" y="331"/>
                </a:lnTo>
                <a:lnTo>
                  <a:pt x="202" y="331"/>
                </a:lnTo>
                <a:lnTo>
                  <a:pt x="210" y="317"/>
                </a:lnTo>
                <a:lnTo>
                  <a:pt x="210" y="317"/>
                </a:lnTo>
                <a:lnTo>
                  <a:pt x="213" y="311"/>
                </a:lnTo>
                <a:lnTo>
                  <a:pt x="213" y="311"/>
                </a:lnTo>
                <a:lnTo>
                  <a:pt x="224" y="295"/>
                </a:lnTo>
                <a:lnTo>
                  <a:pt x="224" y="295"/>
                </a:lnTo>
                <a:lnTo>
                  <a:pt x="230" y="282"/>
                </a:lnTo>
                <a:lnTo>
                  <a:pt x="230" y="282"/>
                </a:lnTo>
                <a:lnTo>
                  <a:pt x="237" y="276"/>
                </a:lnTo>
                <a:lnTo>
                  <a:pt x="237" y="276"/>
                </a:lnTo>
                <a:lnTo>
                  <a:pt x="240" y="271"/>
                </a:lnTo>
                <a:lnTo>
                  <a:pt x="240" y="271"/>
                </a:lnTo>
                <a:lnTo>
                  <a:pt x="243" y="267"/>
                </a:lnTo>
                <a:lnTo>
                  <a:pt x="243" y="267"/>
                </a:lnTo>
                <a:lnTo>
                  <a:pt x="244" y="263"/>
                </a:lnTo>
                <a:lnTo>
                  <a:pt x="244" y="263"/>
                </a:lnTo>
                <a:lnTo>
                  <a:pt x="244" y="262"/>
                </a:lnTo>
                <a:lnTo>
                  <a:pt x="244" y="262"/>
                </a:lnTo>
                <a:lnTo>
                  <a:pt x="248" y="252"/>
                </a:lnTo>
                <a:lnTo>
                  <a:pt x="248" y="252"/>
                </a:lnTo>
                <a:lnTo>
                  <a:pt x="248" y="251"/>
                </a:lnTo>
                <a:lnTo>
                  <a:pt x="248" y="251"/>
                </a:lnTo>
                <a:close/>
                <a:moveTo>
                  <a:pt x="6" y="133"/>
                </a:moveTo>
                <a:lnTo>
                  <a:pt x="6" y="133"/>
                </a:lnTo>
                <a:lnTo>
                  <a:pt x="8" y="129"/>
                </a:lnTo>
                <a:lnTo>
                  <a:pt x="8" y="129"/>
                </a:lnTo>
                <a:lnTo>
                  <a:pt x="13" y="122"/>
                </a:lnTo>
                <a:lnTo>
                  <a:pt x="13" y="122"/>
                </a:lnTo>
                <a:lnTo>
                  <a:pt x="14" y="117"/>
                </a:lnTo>
                <a:lnTo>
                  <a:pt x="14" y="117"/>
                </a:lnTo>
                <a:lnTo>
                  <a:pt x="16" y="117"/>
                </a:lnTo>
                <a:lnTo>
                  <a:pt x="16" y="117"/>
                </a:lnTo>
                <a:lnTo>
                  <a:pt x="17" y="115"/>
                </a:lnTo>
                <a:lnTo>
                  <a:pt x="17" y="115"/>
                </a:lnTo>
                <a:lnTo>
                  <a:pt x="17" y="114"/>
                </a:lnTo>
                <a:lnTo>
                  <a:pt x="17" y="114"/>
                </a:lnTo>
                <a:lnTo>
                  <a:pt x="25" y="103"/>
                </a:lnTo>
                <a:lnTo>
                  <a:pt x="25" y="103"/>
                </a:lnTo>
                <a:lnTo>
                  <a:pt x="36" y="84"/>
                </a:lnTo>
                <a:lnTo>
                  <a:pt x="36" y="84"/>
                </a:lnTo>
                <a:lnTo>
                  <a:pt x="54" y="58"/>
                </a:lnTo>
                <a:lnTo>
                  <a:pt x="54" y="58"/>
                </a:lnTo>
                <a:lnTo>
                  <a:pt x="63" y="44"/>
                </a:lnTo>
                <a:lnTo>
                  <a:pt x="63" y="44"/>
                </a:lnTo>
                <a:lnTo>
                  <a:pt x="73" y="32"/>
                </a:lnTo>
                <a:lnTo>
                  <a:pt x="73" y="32"/>
                </a:lnTo>
                <a:lnTo>
                  <a:pt x="79" y="24"/>
                </a:lnTo>
                <a:lnTo>
                  <a:pt x="79" y="24"/>
                </a:lnTo>
                <a:lnTo>
                  <a:pt x="79" y="22"/>
                </a:lnTo>
                <a:lnTo>
                  <a:pt x="79" y="22"/>
                </a:lnTo>
                <a:lnTo>
                  <a:pt x="79" y="22"/>
                </a:lnTo>
                <a:lnTo>
                  <a:pt x="79" y="22"/>
                </a:lnTo>
                <a:lnTo>
                  <a:pt x="73" y="22"/>
                </a:lnTo>
                <a:lnTo>
                  <a:pt x="73" y="22"/>
                </a:lnTo>
                <a:lnTo>
                  <a:pt x="69" y="22"/>
                </a:lnTo>
                <a:lnTo>
                  <a:pt x="69" y="24"/>
                </a:lnTo>
                <a:lnTo>
                  <a:pt x="69" y="24"/>
                </a:lnTo>
                <a:lnTo>
                  <a:pt x="49" y="54"/>
                </a:lnTo>
                <a:lnTo>
                  <a:pt x="49" y="54"/>
                </a:lnTo>
                <a:lnTo>
                  <a:pt x="43" y="65"/>
                </a:lnTo>
                <a:lnTo>
                  <a:pt x="43" y="65"/>
                </a:lnTo>
                <a:lnTo>
                  <a:pt x="22" y="98"/>
                </a:lnTo>
                <a:lnTo>
                  <a:pt x="22" y="98"/>
                </a:lnTo>
                <a:lnTo>
                  <a:pt x="17" y="106"/>
                </a:lnTo>
                <a:lnTo>
                  <a:pt x="17" y="106"/>
                </a:lnTo>
                <a:lnTo>
                  <a:pt x="6" y="120"/>
                </a:lnTo>
                <a:lnTo>
                  <a:pt x="6" y="120"/>
                </a:lnTo>
                <a:lnTo>
                  <a:pt x="5" y="123"/>
                </a:lnTo>
                <a:lnTo>
                  <a:pt x="5" y="126"/>
                </a:lnTo>
                <a:lnTo>
                  <a:pt x="5" y="126"/>
                </a:lnTo>
                <a:lnTo>
                  <a:pt x="6" y="129"/>
                </a:lnTo>
                <a:lnTo>
                  <a:pt x="6" y="129"/>
                </a:lnTo>
                <a:lnTo>
                  <a:pt x="6" y="133"/>
                </a:lnTo>
                <a:lnTo>
                  <a:pt x="6" y="133"/>
                </a:lnTo>
                <a:close/>
                <a:moveTo>
                  <a:pt x="238" y="297"/>
                </a:moveTo>
                <a:lnTo>
                  <a:pt x="238" y="297"/>
                </a:lnTo>
                <a:lnTo>
                  <a:pt x="238" y="297"/>
                </a:lnTo>
                <a:lnTo>
                  <a:pt x="238" y="297"/>
                </a:lnTo>
                <a:lnTo>
                  <a:pt x="237" y="297"/>
                </a:lnTo>
                <a:lnTo>
                  <a:pt x="237" y="297"/>
                </a:lnTo>
                <a:lnTo>
                  <a:pt x="232" y="303"/>
                </a:lnTo>
                <a:lnTo>
                  <a:pt x="232" y="303"/>
                </a:lnTo>
                <a:lnTo>
                  <a:pt x="224" y="314"/>
                </a:lnTo>
                <a:lnTo>
                  <a:pt x="224" y="314"/>
                </a:lnTo>
                <a:lnTo>
                  <a:pt x="221" y="320"/>
                </a:lnTo>
                <a:lnTo>
                  <a:pt x="221" y="320"/>
                </a:lnTo>
                <a:lnTo>
                  <a:pt x="213" y="334"/>
                </a:lnTo>
                <a:lnTo>
                  <a:pt x="213" y="334"/>
                </a:lnTo>
                <a:lnTo>
                  <a:pt x="210" y="339"/>
                </a:lnTo>
                <a:lnTo>
                  <a:pt x="210" y="339"/>
                </a:lnTo>
                <a:lnTo>
                  <a:pt x="192" y="366"/>
                </a:lnTo>
                <a:lnTo>
                  <a:pt x="192" y="366"/>
                </a:lnTo>
                <a:lnTo>
                  <a:pt x="192" y="368"/>
                </a:lnTo>
                <a:lnTo>
                  <a:pt x="192" y="368"/>
                </a:lnTo>
                <a:lnTo>
                  <a:pt x="194" y="377"/>
                </a:lnTo>
                <a:lnTo>
                  <a:pt x="194" y="377"/>
                </a:lnTo>
                <a:lnTo>
                  <a:pt x="194" y="377"/>
                </a:lnTo>
                <a:lnTo>
                  <a:pt x="194" y="377"/>
                </a:lnTo>
                <a:lnTo>
                  <a:pt x="196" y="377"/>
                </a:lnTo>
                <a:lnTo>
                  <a:pt x="196" y="377"/>
                </a:lnTo>
                <a:lnTo>
                  <a:pt x="200" y="369"/>
                </a:lnTo>
                <a:lnTo>
                  <a:pt x="205" y="361"/>
                </a:lnTo>
                <a:lnTo>
                  <a:pt x="205" y="361"/>
                </a:lnTo>
                <a:lnTo>
                  <a:pt x="210" y="353"/>
                </a:lnTo>
                <a:lnTo>
                  <a:pt x="210" y="353"/>
                </a:lnTo>
                <a:lnTo>
                  <a:pt x="216" y="344"/>
                </a:lnTo>
                <a:lnTo>
                  <a:pt x="216" y="344"/>
                </a:lnTo>
                <a:lnTo>
                  <a:pt x="221" y="336"/>
                </a:lnTo>
                <a:lnTo>
                  <a:pt x="221" y="336"/>
                </a:lnTo>
                <a:lnTo>
                  <a:pt x="227" y="325"/>
                </a:lnTo>
                <a:lnTo>
                  <a:pt x="227" y="325"/>
                </a:lnTo>
                <a:lnTo>
                  <a:pt x="230" y="320"/>
                </a:lnTo>
                <a:lnTo>
                  <a:pt x="233" y="316"/>
                </a:lnTo>
                <a:lnTo>
                  <a:pt x="233" y="316"/>
                </a:lnTo>
                <a:lnTo>
                  <a:pt x="233" y="314"/>
                </a:lnTo>
                <a:lnTo>
                  <a:pt x="233" y="314"/>
                </a:lnTo>
                <a:lnTo>
                  <a:pt x="233" y="312"/>
                </a:lnTo>
                <a:lnTo>
                  <a:pt x="233" y="312"/>
                </a:lnTo>
                <a:lnTo>
                  <a:pt x="237" y="303"/>
                </a:lnTo>
                <a:lnTo>
                  <a:pt x="237" y="303"/>
                </a:lnTo>
                <a:lnTo>
                  <a:pt x="238" y="297"/>
                </a:lnTo>
                <a:lnTo>
                  <a:pt x="238" y="297"/>
                </a:lnTo>
                <a:close/>
                <a:moveTo>
                  <a:pt x="243" y="271"/>
                </a:moveTo>
                <a:lnTo>
                  <a:pt x="243" y="271"/>
                </a:lnTo>
                <a:lnTo>
                  <a:pt x="243" y="271"/>
                </a:lnTo>
                <a:lnTo>
                  <a:pt x="243" y="271"/>
                </a:lnTo>
                <a:lnTo>
                  <a:pt x="238" y="278"/>
                </a:lnTo>
                <a:lnTo>
                  <a:pt x="238" y="278"/>
                </a:lnTo>
                <a:lnTo>
                  <a:pt x="233" y="284"/>
                </a:lnTo>
                <a:lnTo>
                  <a:pt x="233" y="284"/>
                </a:lnTo>
                <a:lnTo>
                  <a:pt x="224" y="298"/>
                </a:lnTo>
                <a:lnTo>
                  <a:pt x="224" y="298"/>
                </a:lnTo>
                <a:lnTo>
                  <a:pt x="218" y="309"/>
                </a:lnTo>
                <a:lnTo>
                  <a:pt x="218" y="309"/>
                </a:lnTo>
                <a:lnTo>
                  <a:pt x="211" y="320"/>
                </a:lnTo>
                <a:lnTo>
                  <a:pt x="211" y="320"/>
                </a:lnTo>
                <a:lnTo>
                  <a:pt x="207" y="327"/>
                </a:lnTo>
                <a:lnTo>
                  <a:pt x="207" y="327"/>
                </a:lnTo>
                <a:lnTo>
                  <a:pt x="199" y="339"/>
                </a:lnTo>
                <a:lnTo>
                  <a:pt x="199" y="339"/>
                </a:lnTo>
                <a:lnTo>
                  <a:pt x="196" y="344"/>
                </a:lnTo>
                <a:lnTo>
                  <a:pt x="196" y="344"/>
                </a:lnTo>
                <a:lnTo>
                  <a:pt x="191" y="352"/>
                </a:lnTo>
                <a:lnTo>
                  <a:pt x="191" y="352"/>
                </a:lnTo>
                <a:lnTo>
                  <a:pt x="189" y="353"/>
                </a:lnTo>
                <a:lnTo>
                  <a:pt x="189" y="353"/>
                </a:lnTo>
                <a:lnTo>
                  <a:pt x="191" y="361"/>
                </a:lnTo>
                <a:lnTo>
                  <a:pt x="191" y="361"/>
                </a:lnTo>
                <a:lnTo>
                  <a:pt x="192" y="363"/>
                </a:lnTo>
                <a:lnTo>
                  <a:pt x="192" y="363"/>
                </a:lnTo>
                <a:lnTo>
                  <a:pt x="192" y="361"/>
                </a:lnTo>
                <a:lnTo>
                  <a:pt x="192" y="361"/>
                </a:lnTo>
                <a:lnTo>
                  <a:pt x="200" y="350"/>
                </a:lnTo>
                <a:lnTo>
                  <a:pt x="200" y="350"/>
                </a:lnTo>
                <a:lnTo>
                  <a:pt x="216" y="323"/>
                </a:lnTo>
                <a:lnTo>
                  <a:pt x="216" y="323"/>
                </a:lnTo>
                <a:lnTo>
                  <a:pt x="224" y="311"/>
                </a:lnTo>
                <a:lnTo>
                  <a:pt x="224" y="311"/>
                </a:lnTo>
                <a:lnTo>
                  <a:pt x="226" y="308"/>
                </a:lnTo>
                <a:lnTo>
                  <a:pt x="226" y="308"/>
                </a:lnTo>
                <a:lnTo>
                  <a:pt x="235" y="295"/>
                </a:lnTo>
                <a:lnTo>
                  <a:pt x="235" y="295"/>
                </a:lnTo>
                <a:lnTo>
                  <a:pt x="238" y="289"/>
                </a:lnTo>
                <a:lnTo>
                  <a:pt x="238" y="289"/>
                </a:lnTo>
                <a:lnTo>
                  <a:pt x="240" y="287"/>
                </a:lnTo>
                <a:lnTo>
                  <a:pt x="240" y="287"/>
                </a:lnTo>
                <a:lnTo>
                  <a:pt x="240" y="287"/>
                </a:lnTo>
                <a:lnTo>
                  <a:pt x="240" y="287"/>
                </a:lnTo>
                <a:lnTo>
                  <a:pt x="243" y="275"/>
                </a:lnTo>
                <a:lnTo>
                  <a:pt x="243" y="275"/>
                </a:lnTo>
                <a:lnTo>
                  <a:pt x="243" y="271"/>
                </a:lnTo>
                <a:lnTo>
                  <a:pt x="243" y="271"/>
                </a:lnTo>
                <a:close/>
                <a:moveTo>
                  <a:pt x="5" y="118"/>
                </a:moveTo>
                <a:lnTo>
                  <a:pt x="5" y="118"/>
                </a:lnTo>
                <a:lnTo>
                  <a:pt x="5" y="118"/>
                </a:lnTo>
                <a:lnTo>
                  <a:pt x="5" y="118"/>
                </a:lnTo>
                <a:lnTo>
                  <a:pt x="9" y="114"/>
                </a:lnTo>
                <a:lnTo>
                  <a:pt x="9" y="114"/>
                </a:lnTo>
                <a:lnTo>
                  <a:pt x="17" y="101"/>
                </a:lnTo>
                <a:lnTo>
                  <a:pt x="17" y="101"/>
                </a:lnTo>
                <a:lnTo>
                  <a:pt x="27" y="87"/>
                </a:lnTo>
                <a:lnTo>
                  <a:pt x="27" y="87"/>
                </a:lnTo>
                <a:lnTo>
                  <a:pt x="30" y="82"/>
                </a:lnTo>
                <a:lnTo>
                  <a:pt x="30" y="82"/>
                </a:lnTo>
                <a:lnTo>
                  <a:pt x="47" y="54"/>
                </a:lnTo>
                <a:lnTo>
                  <a:pt x="47" y="54"/>
                </a:lnTo>
                <a:lnTo>
                  <a:pt x="66" y="22"/>
                </a:lnTo>
                <a:lnTo>
                  <a:pt x="66" y="22"/>
                </a:lnTo>
                <a:lnTo>
                  <a:pt x="68" y="22"/>
                </a:lnTo>
                <a:lnTo>
                  <a:pt x="68" y="22"/>
                </a:lnTo>
                <a:lnTo>
                  <a:pt x="63" y="22"/>
                </a:lnTo>
                <a:lnTo>
                  <a:pt x="63" y="22"/>
                </a:lnTo>
                <a:lnTo>
                  <a:pt x="61" y="22"/>
                </a:lnTo>
                <a:lnTo>
                  <a:pt x="61" y="22"/>
                </a:lnTo>
                <a:lnTo>
                  <a:pt x="55" y="32"/>
                </a:lnTo>
                <a:lnTo>
                  <a:pt x="55" y="32"/>
                </a:lnTo>
                <a:lnTo>
                  <a:pt x="41" y="52"/>
                </a:lnTo>
                <a:lnTo>
                  <a:pt x="41" y="52"/>
                </a:lnTo>
                <a:lnTo>
                  <a:pt x="28" y="71"/>
                </a:lnTo>
                <a:lnTo>
                  <a:pt x="28" y="71"/>
                </a:lnTo>
                <a:lnTo>
                  <a:pt x="24" y="79"/>
                </a:lnTo>
                <a:lnTo>
                  <a:pt x="24" y="79"/>
                </a:lnTo>
                <a:lnTo>
                  <a:pt x="19" y="88"/>
                </a:lnTo>
                <a:lnTo>
                  <a:pt x="19" y="88"/>
                </a:lnTo>
                <a:lnTo>
                  <a:pt x="14" y="95"/>
                </a:lnTo>
                <a:lnTo>
                  <a:pt x="14" y="95"/>
                </a:lnTo>
                <a:lnTo>
                  <a:pt x="8" y="104"/>
                </a:lnTo>
                <a:lnTo>
                  <a:pt x="8" y="104"/>
                </a:lnTo>
                <a:lnTo>
                  <a:pt x="8" y="106"/>
                </a:lnTo>
                <a:lnTo>
                  <a:pt x="8" y="106"/>
                </a:lnTo>
                <a:lnTo>
                  <a:pt x="8" y="107"/>
                </a:lnTo>
                <a:lnTo>
                  <a:pt x="8" y="107"/>
                </a:lnTo>
                <a:lnTo>
                  <a:pt x="6" y="109"/>
                </a:lnTo>
                <a:lnTo>
                  <a:pt x="6" y="109"/>
                </a:lnTo>
                <a:lnTo>
                  <a:pt x="5" y="109"/>
                </a:lnTo>
                <a:lnTo>
                  <a:pt x="5" y="109"/>
                </a:lnTo>
                <a:lnTo>
                  <a:pt x="5" y="118"/>
                </a:lnTo>
                <a:lnTo>
                  <a:pt x="5" y="118"/>
                </a:lnTo>
                <a:close/>
                <a:moveTo>
                  <a:pt x="197" y="391"/>
                </a:moveTo>
                <a:lnTo>
                  <a:pt x="197" y="391"/>
                </a:lnTo>
                <a:lnTo>
                  <a:pt x="202" y="387"/>
                </a:lnTo>
                <a:lnTo>
                  <a:pt x="202" y="387"/>
                </a:lnTo>
                <a:lnTo>
                  <a:pt x="207" y="379"/>
                </a:lnTo>
                <a:lnTo>
                  <a:pt x="207" y="379"/>
                </a:lnTo>
                <a:lnTo>
                  <a:pt x="214" y="369"/>
                </a:lnTo>
                <a:lnTo>
                  <a:pt x="219" y="358"/>
                </a:lnTo>
                <a:lnTo>
                  <a:pt x="219" y="358"/>
                </a:lnTo>
                <a:lnTo>
                  <a:pt x="224" y="352"/>
                </a:lnTo>
                <a:lnTo>
                  <a:pt x="224" y="352"/>
                </a:lnTo>
                <a:lnTo>
                  <a:pt x="224" y="349"/>
                </a:lnTo>
                <a:lnTo>
                  <a:pt x="224" y="349"/>
                </a:lnTo>
                <a:lnTo>
                  <a:pt x="226" y="346"/>
                </a:lnTo>
                <a:lnTo>
                  <a:pt x="227" y="346"/>
                </a:lnTo>
                <a:lnTo>
                  <a:pt x="227" y="346"/>
                </a:lnTo>
                <a:lnTo>
                  <a:pt x="227" y="346"/>
                </a:lnTo>
                <a:lnTo>
                  <a:pt x="227" y="346"/>
                </a:lnTo>
                <a:lnTo>
                  <a:pt x="230" y="327"/>
                </a:lnTo>
                <a:lnTo>
                  <a:pt x="230" y="327"/>
                </a:lnTo>
                <a:lnTo>
                  <a:pt x="230" y="328"/>
                </a:lnTo>
                <a:lnTo>
                  <a:pt x="230" y="328"/>
                </a:lnTo>
                <a:lnTo>
                  <a:pt x="226" y="333"/>
                </a:lnTo>
                <a:lnTo>
                  <a:pt x="226" y="333"/>
                </a:lnTo>
                <a:lnTo>
                  <a:pt x="221" y="341"/>
                </a:lnTo>
                <a:lnTo>
                  <a:pt x="221" y="341"/>
                </a:lnTo>
                <a:lnTo>
                  <a:pt x="214" y="352"/>
                </a:lnTo>
                <a:lnTo>
                  <a:pt x="214" y="352"/>
                </a:lnTo>
                <a:lnTo>
                  <a:pt x="207" y="364"/>
                </a:lnTo>
                <a:lnTo>
                  <a:pt x="207" y="364"/>
                </a:lnTo>
                <a:lnTo>
                  <a:pt x="197" y="379"/>
                </a:lnTo>
                <a:lnTo>
                  <a:pt x="197" y="379"/>
                </a:lnTo>
                <a:lnTo>
                  <a:pt x="196" y="380"/>
                </a:lnTo>
                <a:lnTo>
                  <a:pt x="196" y="380"/>
                </a:lnTo>
                <a:lnTo>
                  <a:pt x="196" y="382"/>
                </a:lnTo>
                <a:lnTo>
                  <a:pt x="196" y="382"/>
                </a:lnTo>
                <a:lnTo>
                  <a:pt x="196" y="390"/>
                </a:lnTo>
                <a:lnTo>
                  <a:pt x="196" y="390"/>
                </a:lnTo>
                <a:lnTo>
                  <a:pt x="197" y="391"/>
                </a:lnTo>
                <a:lnTo>
                  <a:pt x="197" y="391"/>
                </a:lnTo>
                <a:close/>
                <a:moveTo>
                  <a:pt x="50" y="22"/>
                </a:moveTo>
                <a:lnTo>
                  <a:pt x="50" y="22"/>
                </a:lnTo>
                <a:lnTo>
                  <a:pt x="44" y="24"/>
                </a:lnTo>
                <a:lnTo>
                  <a:pt x="44" y="24"/>
                </a:lnTo>
                <a:lnTo>
                  <a:pt x="39" y="27"/>
                </a:lnTo>
                <a:lnTo>
                  <a:pt x="39" y="27"/>
                </a:lnTo>
                <a:lnTo>
                  <a:pt x="36" y="32"/>
                </a:lnTo>
                <a:lnTo>
                  <a:pt x="36" y="32"/>
                </a:lnTo>
                <a:lnTo>
                  <a:pt x="30" y="40"/>
                </a:lnTo>
                <a:lnTo>
                  <a:pt x="30" y="40"/>
                </a:lnTo>
                <a:lnTo>
                  <a:pt x="25" y="46"/>
                </a:lnTo>
                <a:lnTo>
                  <a:pt x="25" y="46"/>
                </a:lnTo>
                <a:lnTo>
                  <a:pt x="17" y="57"/>
                </a:lnTo>
                <a:lnTo>
                  <a:pt x="17" y="57"/>
                </a:lnTo>
                <a:lnTo>
                  <a:pt x="16" y="60"/>
                </a:lnTo>
                <a:lnTo>
                  <a:pt x="16" y="60"/>
                </a:lnTo>
                <a:lnTo>
                  <a:pt x="14" y="62"/>
                </a:lnTo>
                <a:lnTo>
                  <a:pt x="14" y="62"/>
                </a:lnTo>
                <a:lnTo>
                  <a:pt x="14" y="63"/>
                </a:lnTo>
                <a:lnTo>
                  <a:pt x="14" y="63"/>
                </a:lnTo>
                <a:lnTo>
                  <a:pt x="13" y="65"/>
                </a:lnTo>
                <a:lnTo>
                  <a:pt x="13" y="65"/>
                </a:lnTo>
                <a:lnTo>
                  <a:pt x="11" y="68"/>
                </a:lnTo>
                <a:lnTo>
                  <a:pt x="11" y="68"/>
                </a:lnTo>
                <a:lnTo>
                  <a:pt x="11" y="69"/>
                </a:lnTo>
                <a:lnTo>
                  <a:pt x="11" y="69"/>
                </a:lnTo>
                <a:lnTo>
                  <a:pt x="11" y="69"/>
                </a:lnTo>
                <a:lnTo>
                  <a:pt x="9" y="69"/>
                </a:lnTo>
                <a:lnTo>
                  <a:pt x="9" y="69"/>
                </a:lnTo>
                <a:lnTo>
                  <a:pt x="6" y="90"/>
                </a:lnTo>
                <a:lnTo>
                  <a:pt x="6" y="90"/>
                </a:lnTo>
                <a:lnTo>
                  <a:pt x="6" y="88"/>
                </a:lnTo>
                <a:lnTo>
                  <a:pt x="6" y="88"/>
                </a:lnTo>
                <a:lnTo>
                  <a:pt x="16" y="74"/>
                </a:lnTo>
                <a:lnTo>
                  <a:pt x="16" y="74"/>
                </a:lnTo>
                <a:lnTo>
                  <a:pt x="19" y="69"/>
                </a:lnTo>
                <a:lnTo>
                  <a:pt x="19" y="69"/>
                </a:lnTo>
                <a:lnTo>
                  <a:pt x="25" y="58"/>
                </a:lnTo>
                <a:lnTo>
                  <a:pt x="25" y="58"/>
                </a:lnTo>
                <a:lnTo>
                  <a:pt x="33" y="47"/>
                </a:lnTo>
                <a:lnTo>
                  <a:pt x="33" y="47"/>
                </a:lnTo>
                <a:lnTo>
                  <a:pt x="44" y="32"/>
                </a:lnTo>
                <a:lnTo>
                  <a:pt x="44" y="32"/>
                </a:lnTo>
                <a:lnTo>
                  <a:pt x="49" y="24"/>
                </a:lnTo>
                <a:lnTo>
                  <a:pt x="49" y="24"/>
                </a:lnTo>
                <a:lnTo>
                  <a:pt x="50" y="22"/>
                </a:lnTo>
                <a:lnTo>
                  <a:pt x="50" y="22"/>
                </a:lnTo>
                <a:close/>
                <a:moveTo>
                  <a:pt x="5" y="104"/>
                </a:moveTo>
                <a:lnTo>
                  <a:pt x="5" y="104"/>
                </a:lnTo>
                <a:lnTo>
                  <a:pt x="5" y="104"/>
                </a:lnTo>
                <a:lnTo>
                  <a:pt x="5" y="104"/>
                </a:lnTo>
                <a:lnTo>
                  <a:pt x="6" y="103"/>
                </a:lnTo>
                <a:lnTo>
                  <a:pt x="6" y="103"/>
                </a:lnTo>
                <a:lnTo>
                  <a:pt x="9" y="98"/>
                </a:lnTo>
                <a:lnTo>
                  <a:pt x="9" y="98"/>
                </a:lnTo>
                <a:lnTo>
                  <a:pt x="16" y="88"/>
                </a:lnTo>
                <a:lnTo>
                  <a:pt x="16" y="88"/>
                </a:lnTo>
                <a:lnTo>
                  <a:pt x="20" y="79"/>
                </a:lnTo>
                <a:lnTo>
                  <a:pt x="20" y="79"/>
                </a:lnTo>
                <a:lnTo>
                  <a:pt x="28" y="68"/>
                </a:lnTo>
                <a:lnTo>
                  <a:pt x="28" y="68"/>
                </a:lnTo>
                <a:lnTo>
                  <a:pt x="50" y="35"/>
                </a:lnTo>
                <a:lnTo>
                  <a:pt x="50" y="35"/>
                </a:lnTo>
                <a:lnTo>
                  <a:pt x="57" y="24"/>
                </a:lnTo>
                <a:lnTo>
                  <a:pt x="57" y="24"/>
                </a:lnTo>
                <a:lnTo>
                  <a:pt x="58" y="22"/>
                </a:lnTo>
                <a:lnTo>
                  <a:pt x="58" y="22"/>
                </a:lnTo>
                <a:lnTo>
                  <a:pt x="55" y="22"/>
                </a:lnTo>
                <a:lnTo>
                  <a:pt x="55" y="22"/>
                </a:lnTo>
                <a:lnTo>
                  <a:pt x="54" y="22"/>
                </a:lnTo>
                <a:lnTo>
                  <a:pt x="54" y="22"/>
                </a:lnTo>
                <a:lnTo>
                  <a:pt x="50" y="27"/>
                </a:lnTo>
                <a:lnTo>
                  <a:pt x="50" y="27"/>
                </a:lnTo>
                <a:lnTo>
                  <a:pt x="49" y="28"/>
                </a:lnTo>
                <a:lnTo>
                  <a:pt x="49" y="28"/>
                </a:lnTo>
                <a:lnTo>
                  <a:pt x="41" y="38"/>
                </a:lnTo>
                <a:lnTo>
                  <a:pt x="41" y="38"/>
                </a:lnTo>
                <a:lnTo>
                  <a:pt x="35" y="49"/>
                </a:lnTo>
                <a:lnTo>
                  <a:pt x="35" y="49"/>
                </a:lnTo>
                <a:lnTo>
                  <a:pt x="22" y="69"/>
                </a:lnTo>
                <a:lnTo>
                  <a:pt x="22" y="69"/>
                </a:lnTo>
                <a:lnTo>
                  <a:pt x="17" y="76"/>
                </a:lnTo>
                <a:lnTo>
                  <a:pt x="17" y="76"/>
                </a:lnTo>
                <a:lnTo>
                  <a:pt x="8" y="90"/>
                </a:lnTo>
                <a:lnTo>
                  <a:pt x="8" y="90"/>
                </a:lnTo>
                <a:lnTo>
                  <a:pt x="6" y="95"/>
                </a:lnTo>
                <a:lnTo>
                  <a:pt x="6" y="95"/>
                </a:lnTo>
                <a:lnTo>
                  <a:pt x="5" y="96"/>
                </a:lnTo>
                <a:lnTo>
                  <a:pt x="5" y="96"/>
                </a:lnTo>
                <a:lnTo>
                  <a:pt x="5" y="104"/>
                </a:lnTo>
                <a:lnTo>
                  <a:pt x="5" y="104"/>
                </a:lnTo>
                <a:close/>
                <a:moveTo>
                  <a:pt x="107" y="314"/>
                </a:moveTo>
                <a:lnTo>
                  <a:pt x="107" y="314"/>
                </a:lnTo>
                <a:lnTo>
                  <a:pt x="107" y="314"/>
                </a:lnTo>
                <a:lnTo>
                  <a:pt x="107" y="314"/>
                </a:lnTo>
                <a:lnTo>
                  <a:pt x="102" y="322"/>
                </a:lnTo>
                <a:lnTo>
                  <a:pt x="102" y="322"/>
                </a:lnTo>
                <a:lnTo>
                  <a:pt x="91" y="339"/>
                </a:lnTo>
                <a:lnTo>
                  <a:pt x="91" y="339"/>
                </a:lnTo>
                <a:lnTo>
                  <a:pt x="88" y="344"/>
                </a:lnTo>
                <a:lnTo>
                  <a:pt x="88" y="344"/>
                </a:lnTo>
                <a:lnTo>
                  <a:pt x="80" y="360"/>
                </a:lnTo>
                <a:lnTo>
                  <a:pt x="80" y="360"/>
                </a:lnTo>
                <a:lnTo>
                  <a:pt x="77" y="364"/>
                </a:lnTo>
                <a:lnTo>
                  <a:pt x="77" y="364"/>
                </a:lnTo>
                <a:lnTo>
                  <a:pt x="74" y="372"/>
                </a:lnTo>
                <a:lnTo>
                  <a:pt x="74" y="372"/>
                </a:lnTo>
                <a:lnTo>
                  <a:pt x="71" y="377"/>
                </a:lnTo>
                <a:lnTo>
                  <a:pt x="71" y="377"/>
                </a:lnTo>
                <a:lnTo>
                  <a:pt x="71" y="379"/>
                </a:lnTo>
                <a:lnTo>
                  <a:pt x="71" y="379"/>
                </a:lnTo>
                <a:lnTo>
                  <a:pt x="71" y="380"/>
                </a:lnTo>
                <a:lnTo>
                  <a:pt x="69" y="382"/>
                </a:lnTo>
                <a:lnTo>
                  <a:pt x="69" y="382"/>
                </a:lnTo>
                <a:lnTo>
                  <a:pt x="73" y="390"/>
                </a:lnTo>
                <a:lnTo>
                  <a:pt x="73" y="390"/>
                </a:lnTo>
                <a:lnTo>
                  <a:pt x="73" y="390"/>
                </a:lnTo>
                <a:lnTo>
                  <a:pt x="73" y="390"/>
                </a:lnTo>
                <a:lnTo>
                  <a:pt x="76" y="385"/>
                </a:lnTo>
                <a:lnTo>
                  <a:pt x="76" y="385"/>
                </a:lnTo>
                <a:lnTo>
                  <a:pt x="82" y="368"/>
                </a:lnTo>
                <a:lnTo>
                  <a:pt x="82" y="368"/>
                </a:lnTo>
                <a:lnTo>
                  <a:pt x="84" y="364"/>
                </a:lnTo>
                <a:lnTo>
                  <a:pt x="84" y="364"/>
                </a:lnTo>
                <a:lnTo>
                  <a:pt x="90" y="353"/>
                </a:lnTo>
                <a:lnTo>
                  <a:pt x="90" y="353"/>
                </a:lnTo>
                <a:lnTo>
                  <a:pt x="98" y="341"/>
                </a:lnTo>
                <a:lnTo>
                  <a:pt x="98" y="341"/>
                </a:lnTo>
                <a:lnTo>
                  <a:pt x="101" y="336"/>
                </a:lnTo>
                <a:lnTo>
                  <a:pt x="101" y="336"/>
                </a:lnTo>
                <a:lnTo>
                  <a:pt x="104" y="330"/>
                </a:lnTo>
                <a:lnTo>
                  <a:pt x="104" y="330"/>
                </a:lnTo>
                <a:lnTo>
                  <a:pt x="107" y="320"/>
                </a:lnTo>
                <a:lnTo>
                  <a:pt x="107" y="320"/>
                </a:lnTo>
                <a:lnTo>
                  <a:pt x="107" y="314"/>
                </a:lnTo>
                <a:lnTo>
                  <a:pt x="107" y="314"/>
                </a:lnTo>
                <a:close/>
                <a:moveTo>
                  <a:pt x="76" y="401"/>
                </a:moveTo>
                <a:lnTo>
                  <a:pt x="76" y="401"/>
                </a:lnTo>
                <a:lnTo>
                  <a:pt x="77" y="401"/>
                </a:lnTo>
                <a:lnTo>
                  <a:pt x="77" y="401"/>
                </a:lnTo>
                <a:lnTo>
                  <a:pt x="80" y="396"/>
                </a:lnTo>
                <a:lnTo>
                  <a:pt x="80" y="396"/>
                </a:lnTo>
                <a:lnTo>
                  <a:pt x="87" y="383"/>
                </a:lnTo>
                <a:lnTo>
                  <a:pt x="87" y="383"/>
                </a:lnTo>
                <a:lnTo>
                  <a:pt x="91" y="374"/>
                </a:lnTo>
                <a:lnTo>
                  <a:pt x="91" y="374"/>
                </a:lnTo>
                <a:lnTo>
                  <a:pt x="91" y="372"/>
                </a:lnTo>
                <a:lnTo>
                  <a:pt x="91" y="372"/>
                </a:lnTo>
                <a:lnTo>
                  <a:pt x="93" y="368"/>
                </a:lnTo>
                <a:lnTo>
                  <a:pt x="93" y="368"/>
                </a:lnTo>
                <a:lnTo>
                  <a:pt x="96" y="355"/>
                </a:lnTo>
                <a:lnTo>
                  <a:pt x="99" y="344"/>
                </a:lnTo>
                <a:lnTo>
                  <a:pt x="99" y="344"/>
                </a:lnTo>
                <a:lnTo>
                  <a:pt x="99" y="344"/>
                </a:lnTo>
                <a:lnTo>
                  <a:pt x="99" y="344"/>
                </a:lnTo>
                <a:lnTo>
                  <a:pt x="98" y="344"/>
                </a:lnTo>
                <a:lnTo>
                  <a:pt x="98" y="344"/>
                </a:lnTo>
                <a:lnTo>
                  <a:pt x="93" y="355"/>
                </a:lnTo>
                <a:lnTo>
                  <a:pt x="93" y="355"/>
                </a:lnTo>
                <a:lnTo>
                  <a:pt x="85" y="366"/>
                </a:lnTo>
                <a:lnTo>
                  <a:pt x="85" y="366"/>
                </a:lnTo>
                <a:lnTo>
                  <a:pt x="85" y="369"/>
                </a:lnTo>
                <a:lnTo>
                  <a:pt x="85" y="369"/>
                </a:lnTo>
                <a:lnTo>
                  <a:pt x="80" y="377"/>
                </a:lnTo>
                <a:lnTo>
                  <a:pt x="80" y="377"/>
                </a:lnTo>
                <a:lnTo>
                  <a:pt x="79" y="383"/>
                </a:lnTo>
                <a:lnTo>
                  <a:pt x="79" y="383"/>
                </a:lnTo>
                <a:lnTo>
                  <a:pt x="76" y="388"/>
                </a:lnTo>
                <a:lnTo>
                  <a:pt x="76" y="388"/>
                </a:lnTo>
                <a:lnTo>
                  <a:pt x="76" y="393"/>
                </a:lnTo>
                <a:lnTo>
                  <a:pt x="76" y="393"/>
                </a:lnTo>
                <a:lnTo>
                  <a:pt x="76" y="394"/>
                </a:lnTo>
                <a:lnTo>
                  <a:pt x="76" y="394"/>
                </a:lnTo>
                <a:lnTo>
                  <a:pt x="74" y="396"/>
                </a:lnTo>
                <a:lnTo>
                  <a:pt x="74" y="398"/>
                </a:lnTo>
                <a:lnTo>
                  <a:pt x="74" y="398"/>
                </a:lnTo>
                <a:lnTo>
                  <a:pt x="76" y="401"/>
                </a:lnTo>
                <a:lnTo>
                  <a:pt x="76" y="401"/>
                </a:lnTo>
                <a:lnTo>
                  <a:pt x="76" y="401"/>
                </a:lnTo>
                <a:lnTo>
                  <a:pt x="76" y="401"/>
                </a:lnTo>
                <a:close/>
                <a:moveTo>
                  <a:pt x="226" y="352"/>
                </a:moveTo>
                <a:lnTo>
                  <a:pt x="226" y="352"/>
                </a:lnTo>
                <a:lnTo>
                  <a:pt x="226" y="352"/>
                </a:lnTo>
                <a:lnTo>
                  <a:pt x="226" y="352"/>
                </a:lnTo>
                <a:lnTo>
                  <a:pt x="224" y="355"/>
                </a:lnTo>
                <a:lnTo>
                  <a:pt x="224" y="355"/>
                </a:lnTo>
                <a:lnTo>
                  <a:pt x="218" y="366"/>
                </a:lnTo>
                <a:lnTo>
                  <a:pt x="211" y="375"/>
                </a:lnTo>
                <a:lnTo>
                  <a:pt x="211" y="375"/>
                </a:lnTo>
                <a:lnTo>
                  <a:pt x="208" y="382"/>
                </a:lnTo>
                <a:lnTo>
                  <a:pt x="208" y="382"/>
                </a:lnTo>
                <a:lnTo>
                  <a:pt x="200" y="391"/>
                </a:lnTo>
                <a:lnTo>
                  <a:pt x="200" y="391"/>
                </a:lnTo>
                <a:lnTo>
                  <a:pt x="197" y="394"/>
                </a:lnTo>
                <a:lnTo>
                  <a:pt x="197" y="394"/>
                </a:lnTo>
                <a:lnTo>
                  <a:pt x="197" y="396"/>
                </a:lnTo>
                <a:lnTo>
                  <a:pt x="197" y="396"/>
                </a:lnTo>
                <a:lnTo>
                  <a:pt x="197" y="401"/>
                </a:lnTo>
                <a:lnTo>
                  <a:pt x="197" y="401"/>
                </a:lnTo>
                <a:lnTo>
                  <a:pt x="199" y="402"/>
                </a:lnTo>
                <a:lnTo>
                  <a:pt x="199" y="402"/>
                </a:lnTo>
                <a:lnTo>
                  <a:pt x="199" y="402"/>
                </a:lnTo>
                <a:lnTo>
                  <a:pt x="199" y="402"/>
                </a:lnTo>
                <a:lnTo>
                  <a:pt x="199" y="402"/>
                </a:lnTo>
                <a:lnTo>
                  <a:pt x="199" y="402"/>
                </a:lnTo>
                <a:lnTo>
                  <a:pt x="203" y="399"/>
                </a:lnTo>
                <a:lnTo>
                  <a:pt x="203" y="399"/>
                </a:lnTo>
                <a:lnTo>
                  <a:pt x="211" y="390"/>
                </a:lnTo>
                <a:lnTo>
                  <a:pt x="211" y="390"/>
                </a:lnTo>
                <a:lnTo>
                  <a:pt x="214" y="385"/>
                </a:lnTo>
                <a:lnTo>
                  <a:pt x="218" y="380"/>
                </a:lnTo>
                <a:lnTo>
                  <a:pt x="218" y="380"/>
                </a:lnTo>
                <a:lnTo>
                  <a:pt x="219" y="377"/>
                </a:lnTo>
                <a:lnTo>
                  <a:pt x="219" y="377"/>
                </a:lnTo>
                <a:lnTo>
                  <a:pt x="219" y="375"/>
                </a:lnTo>
                <a:lnTo>
                  <a:pt x="219" y="375"/>
                </a:lnTo>
                <a:lnTo>
                  <a:pt x="226" y="355"/>
                </a:lnTo>
                <a:lnTo>
                  <a:pt x="226" y="355"/>
                </a:lnTo>
                <a:lnTo>
                  <a:pt x="226" y="352"/>
                </a:lnTo>
                <a:lnTo>
                  <a:pt x="226" y="352"/>
                </a:lnTo>
                <a:close/>
                <a:moveTo>
                  <a:pt x="11" y="54"/>
                </a:moveTo>
                <a:lnTo>
                  <a:pt x="11" y="54"/>
                </a:lnTo>
                <a:lnTo>
                  <a:pt x="11" y="54"/>
                </a:lnTo>
                <a:lnTo>
                  <a:pt x="11" y="54"/>
                </a:lnTo>
                <a:lnTo>
                  <a:pt x="11" y="54"/>
                </a:lnTo>
                <a:lnTo>
                  <a:pt x="11" y="54"/>
                </a:lnTo>
                <a:lnTo>
                  <a:pt x="14" y="49"/>
                </a:lnTo>
                <a:lnTo>
                  <a:pt x="14" y="49"/>
                </a:lnTo>
                <a:lnTo>
                  <a:pt x="19" y="40"/>
                </a:lnTo>
                <a:lnTo>
                  <a:pt x="19" y="40"/>
                </a:lnTo>
                <a:lnTo>
                  <a:pt x="24" y="33"/>
                </a:lnTo>
                <a:lnTo>
                  <a:pt x="30" y="27"/>
                </a:lnTo>
                <a:lnTo>
                  <a:pt x="30" y="27"/>
                </a:lnTo>
                <a:lnTo>
                  <a:pt x="35" y="24"/>
                </a:lnTo>
                <a:lnTo>
                  <a:pt x="35" y="24"/>
                </a:lnTo>
                <a:lnTo>
                  <a:pt x="38" y="21"/>
                </a:lnTo>
                <a:lnTo>
                  <a:pt x="38" y="21"/>
                </a:lnTo>
                <a:lnTo>
                  <a:pt x="39" y="21"/>
                </a:lnTo>
                <a:lnTo>
                  <a:pt x="41" y="21"/>
                </a:lnTo>
                <a:lnTo>
                  <a:pt x="41" y="21"/>
                </a:lnTo>
                <a:lnTo>
                  <a:pt x="43" y="21"/>
                </a:lnTo>
                <a:lnTo>
                  <a:pt x="43" y="21"/>
                </a:lnTo>
                <a:lnTo>
                  <a:pt x="44" y="21"/>
                </a:lnTo>
                <a:lnTo>
                  <a:pt x="44" y="21"/>
                </a:lnTo>
                <a:lnTo>
                  <a:pt x="49" y="17"/>
                </a:lnTo>
                <a:lnTo>
                  <a:pt x="49" y="17"/>
                </a:lnTo>
                <a:lnTo>
                  <a:pt x="55" y="16"/>
                </a:lnTo>
                <a:lnTo>
                  <a:pt x="61" y="14"/>
                </a:lnTo>
                <a:lnTo>
                  <a:pt x="61" y="14"/>
                </a:lnTo>
                <a:lnTo>
                  <a:pt x="63" y="14"/>
                </a:lnTo>
                <a:lnTo>
                  <a:pt x="63" y="14"/>
                </a:lnTo>
                <a:lnTo>
                  <a:pt x="65" y="13"/>
                </a:lnTo>
                <a:lnTo>
                  <a:pt x="65" y="13"/>
                </a:lnTo>
                <a:lnTo>
                  <a:pt x="60" y="13"/>
                </a:lnTo>
                <a:lnTo>
                  <a:pt x="60" y="13"/>
                </a:lnTo>
                <a:lnTo>
                  <a:pt x="50" y="13"/>
                </a:lnTo>
                <a:lnTo>
                  <a:pt x="43" y="16"/>
                </a:lnTo>
                <a:lnTo>
                  <a:pt x="43" y="16"/>
                </a:lnTo>
                <a:lnTo>
                  <a:pt x="30" y="24"/>
                </a:lnTo>
                <a:lnTo>
                  <a:pt x="30" y="24"/>
                </a:lnTo>
                <a:lnTo>
                  <a:pt x="24" y="30"/>
                </a:lnTo>
                <a:lnTo>
                  <a:pt x="24" y="30"/>
                </a:lnTo>
                <a:lnTo>
                  <a:pt x="16" y="43"/>
                </a:lnTo>
                <a:lnTo>
                  <a:pt x="16" y="43"/>
                </a:lnTo>
                <a:lnTo>
                  <a:pt x="11" y="54"/>
                </a:lnTo>
                <a:lnTo>
                  <a:pt x="11" y="54"/>
                </a:lnTo>
                <a:lnTo>
                  <a:pt x="11" y="54"/>
                </a:lnTo>
                <a:lnTo>
                  <a:pt x="11" y="54"/>
                </a:lnTo>
                <a:close/>
                <a:moveTo>
                  <a:pt x="74" y="404"/>
                </a:moveTo>
                <a:lnTo>
                  <a:pt x="74" y="404"/>
                </a:lnTo>
                <a:lnTo>
                  <a:pt x="74" y="404"/>
                </a:lnTo>
                <a:lnTo>
                  <a:pt x="74" y="404"/>
                </a:lnTo>
                <a:lnTo>
                  <a:pt x="74" y="401"/>
                </a:lnTo>
                <a:lnTo>
                  <a:pt x="74" y="401"/>
                </a:lnTo>
                <a:lnTo>
                  <a:pt x="71" y="396"/>
                </a:lnTo>
                <a:lnTo>
                  <a:pt x="71" y="396"/>
                </a:lnTo>
                <a:lnTo>
                  <a:pt x="71" y="394"/>
                </a:lnTo>
                <a:lnTo>
                  <a:pt x="71" y="394"/>
                </a:lnTo>
                <a:lnTo>
                  <a:pt x="71" y="393"/>
                </a:lnTo>
                <a:lnTo>
                  <a:pt x="71" y="393"/>
                </a:lnTo>
                <a:lnTo>
                  <a:pt x="69" y="391"/>
                </a:lnTo>
                <a:lnTo>
                  <a:pt x="69" y="391"/>
                </a:lnTo>
                <a:lnTo>
                  <a:pt x="69" y="390"/>
                </a:lnTo>
                <a:lnTo>
                  <a:pt x="69" y="390"/>
                </a:lnTo>
                <a:lnTo>
                  <a:pt x="66" y="375"/>
                </a:lnTo>
                <a:lnTo>
                  <a:pt x="66" y="375"/>
                </a:lnTo>
                <a:lnTo>
                  <a:pt x="65" y="372"/>
                </a:lnTo>
                <a:lnTo>
                  <a:pt x="65" y="372"/>
                </a:lnTo>
                <a:lnTo>
                  <a:pt x="61" y="364"/>
                </a:lnTo>
                <a:lnTo>
                  <a:pt x="61" y="364"/>
                </a:lnTo>
                <a:lnTo>
                  <a:pt x="61" y="364"/>
                </a:lnTo>
                <a:lnTo>
                  <a:pt x="60" y="363"/>
                </a:lnTo>
                <a:lnTo>
                  <a:pt x="60" y="363"/>
                </a:lnTo>
                <a:lnTo>
                  <a:pt x="60" y="361"/>
                </a:lnTo>
                <a:lnTo>
                  <a:pt x="60" y="361"/>
                </a:lnTo>
                <a:lnTo>
                  <a:pt x="60" y="358"/>
                </a:lnTo>
                <a:lnTo>
                  <a:pt x="60" y="358"/>
                </a:lnTo>
                <a:lnTo>
                  <a:pt x="60" y="357"/>
                </a:lnTo>
                <a:lnTo>
                  <a:pt x="60" y="357"/>
                </a:lnTo>
                <a:lnTo>
                  <a:pt x="57" y="347"/>
                </a:lnTo>
                <a:lnTo>
                  <a:pt x="57" y="347"/>
                </a:lnTo>
                <a:lnTo>
                  <a:pt x="55" y="341"/>
                </a:lnTo>
                <a:lnTo>
                  <a:pt x="55" y="341"/>
                </a:lnTo>
                <a:lnTo>
                  <a:pt x="54" y="338"/>
                </a:lnTo>
                <a:lnTo>
                  <a:pt x="54" y="338"/>
                </a:lnTo>
                <a:lnTo>
                  <a:pt x="52" y="336"/>
                </a:lnTo>
                <a:lnTo>
                  <a:pt x="52" y="334"/>
                </a:lnTo>
                <a:lnTo>
                  <a:pt x="52" y="334"/>
                </a:lnTo>
                <a:lnTo>
                  <a:pt x="52" y="333"/>
                </a:lnTo>
                <a:lnTo>
                  <a:pt x="52" y="333"/>
                </a:lnTo>
                <a:lnTo>
                  <a:pt x="54" y="333"/>
                </a:lnTo>
                <a:lnTo>
                  <a:pt x="54" y="333"/>
                </a:lnTo>
                <a:lnTo>
                  <a:pt x="50" y="322"/>
                </a:lnTo>
                <a:lnTo>
                  <a:pt x="50" y="322"/>
                </a:lnTo>
                <a:lnTo>
                  <a:pt x="49" y="322"/>
                </a:lnTo>
                <a:lnTo>
                  <a:pt x="49" y="322"/>
                </a:lnTo>
                <a:lnTo>
                  <a:pt x="47" y="320"/>
                </a:lnTo>
                <a:lnTo>
                  <a:pt x="47" y="320"/>
                </a:lnTo>
                <a:lnTo>
                  <a:pt x="47" y="322"/>
                </a:lnTo>
                <a:lnTo>
                  <a:pt x="47" y="322"/>
                </a:lnTo>
                <a:lnTo>
                  <a:pt x="54" y="342"/>
                </a:lnTo>
                <a:lnTo>
                  <a:pt x="54" y="342"/>
                </a:lnTo>
                <a:lnTo>
                  <a:pt x="61" y="368"/>
                </a:lnTo>
                <a:lnTo>
                  <a:pt x="61" y="368"/>
                </a:lnTo>
                <a:lnTo>
                  <a:pt x="66" y="382"/>
                </a:lnTo>
                <a:lnTo>
                  <a:pt x="66" y="382"/>
                </a:lnTo>
                <a:lnTo>
                  <a:pt x="69" y="393"/>
                </a:lnTo>
                <a:lnTo>
                  <a:pt x="69" y="393"/>
                </a:lnTo>
                <a:lnTo>
                  <a:pt x="71" y="401"/>
                </a:lnTo>
                <a:lnTo>
                  <a:pt x="71" y="401"/>
                </a:lnTo>
                <a:lnTo>
                  <a:pt x="74" y="404"/>
                </a:lnTo>
                <a:lnTo>
                  <a:pt x="74" y="404"/>
                </a:lnTo>
                <a:close/>
                <a:moveTo>
                  <a:pt x="153" y="276"/>
                </a:moveTo>
                <a:lnTo>
                  <a:pt x="153" y="276"/>
                </a:lnTo>
                <a:lnTo>
                  <a:pt x="151" y="273"/>
                </a:lnTo>
                <a:lnTo>
                  <a:pt x="148" y="271"/>
                </a:lnTo>
                <a:lnTo>
                  <a:pt x="148" y="271"/>
                </a:lnTo>
                <a:lnTo>
                  <a:pt x="142" y="271"/>
                </a:lnTo>
                <a:lnTo>
                  <a:pt x="142" y="271"/>
                </a:lnTo>
                <a:lnTo>
                  <a:pt x="136" y="273"/>
                </a:lnTo>
                <a:lnTo>
                  <a:pt x="131" y="278"/>
                </a:lnTo>
                <a:lnTo>
                  <a:pt x="131" y="278"/>
                </a:lnTo>
                <a:lnTo>
                  <a:pt x="128" y="284"/>
                </a:lnTo>
                <a:lnTo>
                  <a:pt x="123" y="289"/>
                </a:lnTo>
                <a:lnTo>
                  <a:pt x="123" y="289"/>
                </a:lnTo>
                <a:lnTo>
                  <a:pt x="123" y="290"/>
                </a:lnTo>
                <a:lnTo>
                  <a:pt x="123" y="290"/>
                </a:lnTo>
                <a:lnTo>
                  <a:pt x="123" y="290"/>
                </a:lnTo>
                <a:lnTo>
                  <a:pt x="123" y="290"/>
                </a:lnTo>
                <a:lnTo>
                  <a:pt x="132" y="282"/>
                </a:lnTo>
                <a:lnTo>
                  <a:pt x="132" y="282"/>
                </a:lnTo>
                <a:lnTo>
                  <a:pt x="139" y="279"/>
                </a:lnTo>
                <a:lnTo>
                  <a:pt x="147" y="276"/>
                </a:lnTo>
                <a:lnTo>
                  <a:pt x="147" y="276"/>
                </a:lnTo>
                <a:lnTo>
                  <a:pt x="153" y="276"/>
                </a:lnTo>
                <a:lnTo>
                  <a:pt x="153" y="276"/>
                </a:lnTo>
                <a:close/>
                <a:moveTo>
                  <a:pt x="90" y="382"/>
                </a:moveTo>
                <a:lnTo>
                  <a:pt x="90" y="382"/>
                </a:lnTo>
                <a:lnTo>
                  <a:pt x="90" y="382"/>
                </a:lnTo>
                <a:lnTo>
                  <a:pt x="90" y="382"/>
                </a:lnTo>
                <a:lnTo>
                  <a:pt x="90" y="382"/>
                </a:lnTo>
                <a:lnTo>
                  <a:pt x="90" y="382"/>
                </a:lnTo>
                <a:lnTo>
                  <a:pt x="79" y="402"/>
                </a:lnTo>
                <a:lnTo>
                  <a:pt x="79" y="402"/>
                </a:lnTo>
                <a:lnTo>
                  <a:pt x="79" y="404"/>
                </a:lnTo>
                <a:lnTo>
                  <a:pt x="79" y="405"/>
                </a:lnTo>
                <a:lnTo>
                  <a:pt x="79" y="405"/>
                </a:lnTo>
                <a:lnTo>
                  <a:pt x="80" y="409"/>
                </a:lnTo>
                <a:lnTo>
                  <a:pt x="80" y="409"/>
                </a:lnTo>
                <a:lnTo>
                  <a:pt x="80" y="412"/>
                </a:lnTo>
                <a:lnTo>
                  <a:pt x="80" y="412"/>
                </a:lnTo>
                <a:lnTo>
                  <a:pt x="82" y="410"/>
                </a:lnTo>
                <a:lnTo>
                  <a:pt x="82" y="410"/>
                </a:lnTo>
                <a:lnTo>
                  <a:pt x="87" y="404"/>
                </a:lnTo>
                <a:lnTo>
                  <a:pt x="87" y="404"/>
                </a:lnTo>
                <a:lnTo>
                  <a:pt x="88" y="402"/>
                </a:lnTo>
                <a:lnTo>
                  <a:pt x="88" y="402"/>
                </a:lnTo>
                <a:lnTo>
                  <a:pt x="88" y="393"/>
                </a:lnTo>
                <a:lnTo>
                  <a:pt x="88" y="393"/>
                </a:lnTo>
                <a:lnTo>
                  <a:pt x="90" y="387"/>
                </a:lnTo>
                <a:lnTo>
                  <a:pt x="90" y="387"/>
                </a:lnTo>
                <a:lnTo>
                  <a:pt x="90" y="382"/>
                </a:lnTo>
                <a:lnTo>
                  <a:pt x="90" y="382"/>
                </a:lnTo>
                <a:close/>
                <a:moveTo>
                  <a:pt x="114" y="300"/>
                </a:moveTo>
                <a:lnTo>
                  <a:pt x="114" y="300"/>
                </a:lnTo>
                <a:lnTo>
                  <a:pt x="114" y="301"/>
                </a:lnTo>
                <a:lnTo>
                  <a:pt x="114" y="301"/>
                </a:lnTo>
                <a:lnTo>
                  <a:pt x="125" y="282"/>
                </a:lnTo>
                <a:lnTo>
                  <a:pt x="137" y="263"/>
                </a:lnTo>
                <a:lnTo>
                  <a:pt x="137" y="263"/>
                </a:lnTo>
                <a:lnTo>
                  <a:pt x="136" y="263"/>
                </a:lnTo>
                <a:lnTo>
                  <a:pt x="136" y="263"/>
                </a:lnTo>
                <a:lnTo>
                  <a:pt x="132" y="265"/>
                </a:lnTo>
                <a:lnTo>
                  <a:pt x="129" y="268"/>
                </a:lnTo>
                <a:lnTo>
                  <a:pt x="129" y="268"/>
                </a:lnTo>
                <a:lnTo>
                  <a:pt x="123" y="276"/>
                </a:lnTo>
                <a:lnTo>
                  <a:pt x="123" y="276"/>
                </a:lnTo>
                <a:lnTo>
                  <a:pt x="120" y="282"/>
                </a:lnTo>
                <a:lnTo>
                  <a:pt x="120" y="282"/>
                </a:lnTo>
                <a:lnTo>
                  <a:pt x="114" y="297"/>
                </a:lnTo>
                <a:lnTo>
                  <a:pt x="114" y="297"/>
                </a:lnTo>
                <a:lnTo>
                  <a:pt x="114" y="300"/>
                </a:lnTo>
                <a:lnTo>
                  <a:pt x="114" y="300"/>
                </a:lnTo>
                <a:close/>
                <a:moveTo>
                  <a:pt x="90" y="398"/>
                </a:moveTo>
                <a:lnTo>
                  <a:pt x="90" y="398"/>
                </a:lnTo>
                <a:lnTo>
                  <a:pt x="91" y="398"/>
                </a:lnTo>
                <a:lnTo>
                  <a:pt x="91" y="398"/>
                </a:lnTo>
                <a:lnTo>
                  <a:pt x="91" y="398"/>
                </a:lnTo>
                <a:lnTo>
                  <a:pt x="91" y="398"/>
                </a:lnTo>
                <a:lnTo>
                  <a:pt x="93" y="393"/>
                </a:lnTo>
                <a:lnTo>
                  <a:pt x="93" y="393"/>
                </a:lnTo>
                <a:lnTo>
                  <a:pt x="95" y="391"/>
                </a:lnTo>
                <a:lnTo>
                  <a:pt x="95" y="391"/>
                </a:lnTo>
                <a:lnTo>
                  <a:pt x="95" y="390"/>
                </a:lnTo>
                <a:lnTo>
                  <a:pt x="95" y="390"/>
                </a:lnTo>
                <a:lnTo>
                  <a:pt x="96" y="380"/>
                </a:lnTo>
                <a:lnTo>
                  <a:pt x="96" y="380"/>
                </a:lnTo>
                <a:lnTo>
                  <a:pt x="99" y="366"/>
                </a:lnTo>
                <a:lnTo>
                  <a:pt x="99" y="366"/>
                </a:lnTo>
                <a:lnTo>
                  <a:pt x="99" y="364"/>
                </a:lnTo>
                <a:lnTo>
                  <a:pt x="99" y="364"/>
                </a:lnTo>
                <a:lnTo>
                  <a:pt x="99" y="364"/>
                </a:lnTo>
                <a:lnTo>
                  <a:pt x="99" y="364"/>
                </a:lnTo>
                <a:lnTo>
                  <a:pt x="99" y="364"/>
                </a:lnTo>
                <a:lnTo>
                  <a:pt x="99" y="364"/>
                </a:lnTo>
                <a:lnTo>
                  <a:pt x="95" y="372"/>
                </a:lnTo>
                <a:lnTo>
                  <a:pt x="95" y="372"/>
                </a:lnTo>
                <a:lnTo>
                  <a:pt x="95" y="375"/>
                </a:lnTo>
                <a:lnTo>
                  <a:pt x="95" y="375"/>
                </a:lnTo>
                <a:lnTo>
                  <a:pt x="91" y="387"/>
                </a:lnTo>
                <a:lnTo>
                  <a:pt x="91" y="387"/>
                </a:lnTo>
                <a:lnTo>
                  <a:pt x="91" y="393"/>
                </a:lnTo>
                <a:lnTo>
                  <a:pt x="91" y="393"/>
                </a:lnTo>
                <a:lnTo>
                  <a:pt x="90" y="398"/>
                </a:lnTo>
                <a:lnTo>
                  <a:pt x="90" y="398"/>
                </a:lnTo>
                <a:close/>
                <a:moveTo>
                  <a:pt x="173" y="320"/>
                </a:moveTo>
                <a:lnTo>
                  <a:pt x="173" y="320"/>
                </a:lnTo>
                <a:lnTo>
                  <a:pt x="173" y="320"/>
                </a:lnTo>
                <a:lnTo>
                  <a:pt x="173" y="320"/>
                </a:lnTo>
                <a:lnTo>
                  <a:pt x="178" y="314"/>
                </a:lnTo>
                <a:lnTo>
                  <a:pt x="178" y="314"/>
                </a:lnTo>
                <a:lnTo>
                  <a:pt x="178" y="312"/>
                </a:lnTo>
                <a:lnTo>
                  <a:pt x="178" y="312"/>
                </a:lnTo>
                <a:lnTo>
                  <a:pt x="175" y="303"/>
                </a:lnTo>
                <a:lnTo>
                  <a:pt x="175" y="303"/>
                </a:lnTo>
                <a:lnTo>
                  <a:pt x="175" y="301"/>
                </a:lnTo>
                <a:lnTo>
                  <a:pt x="175" y="301"/>
                </a:lnTo>
                <a:lnTo>
                  <a:pt x="173" y="303"/>
                </a:lnTo>
                <a:lnTo>
                  <a:pt x="173" y="303"/>
                </a:lnTo>
                <a:lnTo>
                  <a:pt x="172" y="306"/>
                </a:lnTo>
                <a:lnTo>
                  <a:pt x="172" y="306"/>
                </a:lnTo>
                <a:lnTo>
                  <a:pt x="170" y="309"/>
                </a:lnTo>
                <a:lnTo>
                  <a:pt x="170" y="309"/>
                </a:lnTo>
                <a:lnTo>
                  <a:pt x="172" y="319"/>
                </a:lnTo>
                <a:lnTo>
                  <a:pt x="172" y="319"/>
                </a:lnTo>
                <a:lnTo>
                  <a:pt x="173" y="320"/>
                </a:lnTo>
                <a:lnTo>
                  <a:pt x="173" y="320"/>
                </a:lnTo>
                <a:close/>
                <a:moveTo>
                  <a:pt x="238" y="14"/>
                </a:moveTo>
                <a:lnTo>
                  <a:pt x="238" y="14"/>
                </a:lnTo>
                <a:lnTo>
                  <a:pt x="240" y="14"/>
                </a:lnTo>
                <a:lnTo>
                  <a:pt x="241" y="14"/>
                </a:lnTo>
                <a:lnTo>
                  <a:pt x="241" y="14"/>
                </a:lnTo>
                <a:lnTo>
                  <a:pt x="243" y="16"/>
                </a:lnTo>
                <a:lnTo>
                  <a:pt x="243" y="17"/>
                </a:lnTo>
                <a:lnTo>
                  <a:pt x="243" y="17"/>
                </a:lnTo>
                <a:lnTo>
                  <a:pt x="249" y="22"/>
                </a:lnTo>
                <a:lnTo>
                  <a:pt x="249" y="22"/>
                </a:lnTo>
                <a:lnTo>
                  <a:pt x="251" y="21"/>
                </a:lnTo>
                <a:lnTo>
                  <a:pt x="251" y="21"/>
                </a:lnTo>
                <a:lnTo>
                  <a:pt x="252" y="19"/>
                </a:lnTo>
                <a:lnTo>
                  <a:pt x="252" y="19"/>
                </a:lnTo>
                <a:lnTo>
                  <a:pt x="244" y="13"/>
                </a:lnTo>
                <a:lnTo>
                  <a:pt x="235" y="8"/>
                </a:lnTo>
                <a:lnTo>
                  <a:pt x="235" y="8"/>
                </a:lnTo>
                <a:lnTo>
                  <a:pt x="235" y="8"/>
                </a:lnTo>
                <a:lnTo>
                  <a:pt x="235" y="8"/>
                </a:lnTo>
                <a:lnTo>
                  <a:pt x="233" y="8"/>
                </a:lnTo>
                <a:lnTo>
                  <a:pt x="233" y="8"/>
                </a:lnTo>
                <a:lnTo>
                  <a:pt x="233" y="10"/>
                </a:lnTo>
                <a:lnTo>
                  <a:pt x="233" y="10"/>
                </a:lnTo>
                <a:lnTo>
                  <a:pt x="232" y="10"/>
                </a:lnTo>
                <a:lnTo>
                  <a:pt x="232" y="10"/>
                </a:lnTo>
                <a:lnTo>
                  <a:pt x="238" y="14"/>
                </a:lnTo>
                <a:lnTo>
                  <a:pt x="238" y="14"/>
                </a:lnTo>
                <a:close/>
                <a:moveTo>
                  <a:pt x="96" y="364"/>
                </a:moveTo>
                <a:lnTo>
                  <a:pt x="96" y="364"/>
                </a:lnTo>
                <a:lnTo>
                  <a:pt x="96" y="364"/>
                </a:lnTo>
                <a:lnTo>
                  <a:pt x="96" y="364"/>
                </a:lnTo>
                <a:lnTo>
                  <a:pt x="101" y="357"/>
                </a:lnTo>
                <a:lnTo>
                  <a:pt x="101" y="357"/>
                </a:lnTo>
                <a:lnTo>
                  <a:pt x="102" y="352"/>
                </a:lnTo>
                <a:lnTo>
                  <a:pt x="102" y="352"/>
                </a:lnTo>
                <a:lnTo>
                  <a:pt x="106" y="334"/>
                </a:lnTo>
                <a:lnTo>
                  <a:pt x="106" y="334"/>
                </a:lnTo>
                <a:lnTo>
                  <a:pt x="106" y="334"/>
                </a:lnTo>
                <a:lnTo>
                  <a:pt x="106" y="334"/>
                </a:lnTo>
                <a:lnTo>
                  <a:pt x="104" y="334"/>
                </a:lnTo>
                <a:lnTo>
                  <a:pt x="104" y="334"/>
                </a:lnTo>
                <a:lnTo>
                  <a:pt x="99" y="350"/>
                </a:lnTo>
                <a:lnTo>
                  <a:pt x="96" y="364"/>
                </a:lnTo>
                <a:lnTo>
                  <a:pt x="96" y="364"/>
                </a:lnTo>
                <a:close/>
                <a:moveTo>
                  <a:pt x="177" y="334"/>
                </a:moveTo>
                <a:lnTo>
                  <a:pt x="177" y="334"/>
                </a:lnTo>
                <a:lnTo>
                  <a:pt x="178" y="338"/>
                </a:lnTo>
                <a:lnTo>
                  <a:pt x="178" y="338"/>
                </a:lnTo>
                <a:lnTo>
                  <a:pt x="180" y="344"/>
                </a:lnTo>
                <a:lnTo>
                  <a:pt x="180" y="344"/>
                </a:lnTo>
                <a:lnTo>
                  <a:pt x="180" y="344"/>
                </a:lnTo>
                <a:lnTo>
                  <a:pt x="180" y="344"/>
                </a:lnTo>
                <a:lnTo>
                  <a:pt x="180" y="344"/>
                </a:lnTo>
                <a:lnTo>
                  <a:pt x="180" y="344"/>
                </a:lnTo>
                <a:lnTo>
                  <a:pt x="185" y="338"/>
                </a:lnTo>
                <a:lnTo>
                  <a:pt x="185" y="338"/>
                </a:lnTo>
                <a:lnTo>
                  <a:pt x="185" y="338"/>
                </a:lnTo>
                <a:lnTo>
                  <a:pt x="185" y="338"/>
                </a:lnTo>
                <a:lnTo>
                  <a:pt x="183" y="331"/>
                </a:lnTo>
                <a:lnTo>
                  <a:pt x="183" y="331"/>
                </a:lnTo>
                <a:lnTo>
                  <a:pt x="181" y="327"/>
                </a:lnTo>
                <a:lnTo>
                  <a:pt x="181" y="327"/>
                </a:lnTo>
                <a:lnTo>
                  <a:pt x="177" y="334"/>
                </a:lnTo>
                <a:lnTo>
                  <a:pt x="177" y="334"/>
                </a:lnTo>
                <a:close/>
                <a:moveTo>
                  <a:pt x="183" y="358"/>
                </a:moveTo>
                <a:lnTo>
                  <a:pt x="183" y="358"/>
                </a:lnTo>
                <a:lnTo>
                  <a:pt x="185" y="357"/>
                </a:lnTo>
                <a:lnTo>
                  <a:pt x="185" y="357"/>
                </a:lnTo>
                <a:lnTo>
                  <a:pt x="186" y="353"/>
                </a:lnTo>
                <a:lnTo>
                  <a:pt x="186" y="353"/>
                </a:lnTo>
                <a:lnTo>
                  <a:pt x="188" y="352"/>
                </a:lnTo>
                <a:lnTo>
                  <a:pt x="188" y="352"/>
                </a:lnTo>
                <a:lnTo>
                  <a:pt x="185" y="342"/>
                </a:lnTo>
                <a:lnTo>
                  <a:pt x="185" y="342"/>
                </a:lnTo>
                <a:lnTo>
                  <a:pt x="185" y="341"/>
                </a:lnTo>
                <a:lnTo>
                  <a:pt x="185" y="341"/>
                </a:lnTo>
                <a:lnTo>
                  <a:pt x="181" y="347"/>
                </a:lnTo>
                <a:lnTo>
                  <a:pt x="181" y="347"/>
                </a:lnTo>
                <a:lnTo>
                  <a:pt x="181" y="350"/>
                </a:lnTo>
                <a:lnTo>
                  <a:pt x="181" y="350"/>
                </a:lnTo>
                <a:lnTo>
                  <a:pt x="183" y="355"/>
                </a:lnTo>
                <a:lnTo>
                  <a:pt x="183" y="355"/>
                </a:lnTo>
                <a:lnTo>
                  <a:pt x="183" y="358"/>
                </a:lnTo>
                <a:lnTo>
                  <a:pt x="183" y="358"/>
                </a:lnTo>
                <a:close/>
                <a:moveTo>
                  <a:pt x="30" y="251"/>
                </a:moveTo>
                <a:lnTo>
                  <a:pt x="30" y="251"/>
                </a:lnTo>
                <a:lnTo>
                  <a:pt x="30" y="251"/>
                </a:lnTo>
                <a:lnTo>
                  <a:pt x="30" y="251"/>
                </a:lnTo>
                <a:lnTo>
                  <a:pt x="28" y="243"/>
                </a:lnTo>
                <a:lnTo>
                  <a:pt x="28" y="243"/>
                </a:lnTo>
                <a:lnTo>
                  <a:pt x="28" y="241"/>
                </a:lnTo>
                <a:lnTo>
                  <a:pt x="28" y="241"/>
                </a:lnTo>
                <a:lnTo>
                  <a:pt x="27" y="240"/>
                </a:lnTo>
                <a:lnTo>
                  <a:pt x="27" y="238"/>
                </a:lnTo>
                <a:lnTo>
                  <a:pt x="27" y="238"/>
                </a:lnTo>
                <a:lnTo>
                  <a:pt x="27" y="237"/>
                </a:lnTo>
                <a:lnTo>
                  <a:pt x="27" y="237"/>
                </a:lnTo>
                <a:lnTo>
                  <a:pt x="27" y="235"/>
                </a:lnTo>
                <a:lnTo>
                  <a:pt x="27" y="235"/>
                </a:lnTo>
                <a:lnTo>
                  <a:pt x="25" y="229"/>
                </a:lnTo>
                <a:lnTo>
                  <a:pt x="25" y="229"/>
                </a:lnTo>
                <a:lnTo>
                  <a:pt x="22" y="227"/>
                </a:lnTo>
                <a:lnTo>
                  <a:pt x="22" y="227"/>
                </a:lnTo>
                <a:lnTo>
                  <a:pt x="30" y="252"/>
                </a:lnTo>
                <a:lnTo>
                  <a:pt x="30" y="252"/>
                </a:lnTo>
                <a:lnTo>
                  <a:pt x="30" y="251"/>
                </a:lnTo>
                <a:lnTo>
                  <a:pt x="30" y="251"/>
                </a:lnTo>
                <a:close/>
                <a:moveTo>
                  <a:pt x="180" y="317"/>
                </a:moveTo>
                <a:lnTo>
                  <a:pt x="180" y="317"/>
                </a:lnTo>
                <a:lnTo>
                  <a:pt x="178" y="317"/>
                </a:lnTo>
                <a:lnTo>
                  <a:pt x="178" y="317"/>
                </a:lnTo>
                <a:lnTo>
                  <a:pt x="175" y="320"/>
                </a:lnTo>
                <a:lnTo>
                  <a:pt x="175" y="320"/>
                </a:lnTo>
                <a:lnTo>
                  <a:pt x="175" y="322"/>
                </a:lnTo>
                <a:lnTo>
                  <a:pt x="175" y="322"/>
                </a:lnTo>
                <a:lnTo>
                  <a:pt x="173" y="325"/>
                </a:lnTo>
                <a:lnTo>
                  <a:pt x="173" y="325"/>
                </a:lnTo>
                <a:lnTo>
                  <a:pt x="173" y="325"/>
                </a:lnTo>
                <a:lnTo>
                  <a:pt x="173" y="325"/>
                </a:lnTo>
                <a:lnTo>
                  <a:pt x="175" y="330"/>
                </a:lnTo>
                <a:lnTo>
                  <a:pt x="175" y="330"/>
                </a:lnTo>
                <a:lnTo>
                  <a:pt x="177" y="330"/>
                </a:lnTo>
                <a:lnTo>
                  <a:pt x="177" y="330"/>
                </a:lnTo>
                <a:lnTo>
                  <a:pt x="177" y="330"/>
                </a:lnTo>
                <a:lnTo>
                  <a:pt x="177" y="330"/>
                </a:lnTo>
                <a:lnTo>
                  <a:pt x="180" y="325"/>
                </a:lnTo>
                <a:lnTo>
                  <a:pt x="180" y="325"/>
                </a:lnTo>
                <a:lnTo>
                  <a:pt x="180" y="323"/>
                </a:lnTo>
                <a:lnTo>
                  <a:pt x="180" y="323"/>
                </a:lnTo>
                <a:lnTo>
                  <a:pt x="180" y="319"/>
                </a:lnTo>
                <a:lnTo>
                  <a:pt x="180" y="319"/>
                </a:lnTo>
                <a:lnTo>
                  <a:pt x="180" y="317"/>
                </a:lnTo>
                <a:lnTo>
                  <a:pt x="180" y="317"/>
                </a:lnTo>
                <a:close/>
                <a:moveTo>
                  <a:pt x="147" y="265"/>
                </a:moveTo>
                <a:lnTo>
                  <a:pt x="147" y="265"/>
                </a:lnTo>
                <a:lnTo>
                  <a:pt x="142" y="263"/>
                </a:lnTo>
                <a:lnTo>
                  <a:pt x="142" y="263"/>
                </a:lnTo>
                <a:lnTo>
                  <a:pt x="140" y="263"/>
                </a:lnTo>
                <a:lnTo>
                  <a:pt x="140" y="263"/>
                </a:lnTo>
                <a:lnTo>
                  <a:pt x="134" y="271"/>
                </a:lnTo>
                <a:lnTo>
                  <a:pt x="134" y="271"/>
                </a:lnTo>
                <a:lnTo>
                  <a:pt x="134" y="273"/>
                </a:lnTo>
                <a:lnTo>
                  <a:pt x="134" y="273"/>
                </a:lnTo>
                <a:lnTo>
                  <a:pt x="139" y="270"/>
                </a:lnTo>
                <a:lnTo>
                  <a:pt x="144" y="268"/>
                </a:lnTo>
                <a:lnTo>
                  <a:pt x="144" y="268"/>
                </a:lnTo>
                <a:lnTo>
                  <a:pt x="144" y="268"/>
                </a:lnTo>
                <a:lnTo>
                  <a:pt x="144" y="268"/>
                </a:lnTo>
                <a:lnTo>
                  <a:pt x="144" y="267"/>
                </a:lnTo>
                <a:lnTo>
                  <a:pt x="145" y="267"/>
                </a:lnTo>
                <a:lnTo>
                  <a:pt x="145" y="267"/>
                </a:lnTo>
                <a:lnTo>
                  <a:pt x="147" y="265"/>
                </a:lnTo>
                <a:lnTo>
                  <a:pt x="147" y="265"/>
                </a:lnTo>
                <a:close/>
                <a:moveTo>
                  <a:pt x="22" y="238"/>
                </a:moveTo>
                <a:lnTo>
                  <a:pt x="22" y="238"/>
                </a:lnTo>
                <a:lnTo>
                  <a:pt x="24" y="238"/>
                </a:lnTo>
                <a:lnTo>
                  <a:pt x="24" y="238"/>
                </a:lnTo>
                <a:lnTo>
                  <a:pt x="22" y="237"/>
                </a:lnTo>
                <a:lnTo>
                  <a:pt x="22" y="237"/>
                </a:lnTo>
                <a:lnTo>
                  <a:pt x="19" y="221"/>
                </a:lnTo>
                <a:lnTo>
                  <a:pt x="19" y="221"/>
                </a:lnTo>
                <a:lnTo>
                  <a:pt x="14" y="205"/>
                </a:lnTo>
                <a:lnTo>
                  <a:pt x="14" y="205"/>
                </a:lnTo>
                <a:lnTo>
                  <a:pt x="9" y="185"/>
                </a:lnTo>
                <a:lnTo>
                  <a:pt x="9" y="185"/>
                </a:lnTo>
                <a:lnTo>
                  <a:pt x="9" y="183"/>
                </a:lnTo>
                <a:lnTo>
                  <a:pt x="9" y="183"/>
                </a:lnTo>
                <a:lnTo>
                  <a:pt x="9" y="185"/>
                </a:lnTo>
                <a:lnTo>
                  <a:pt x="9" y="185"/>
                </a:lnTo>
                <a:lnTo>
                  <a:pt x="13" y="204"/>
                </a:lnTo>
                <a:lnTo>
                  <a:pt x="13" y="204"/>
                </a:lnTo>
                <a:lnTo>
                  <a:pt x="19" y="222"/>
                </a:lnTo>
                <a:lnTo>
                  <a:pt x="19" y="222"/>
                </a:lnTo>
                <a:lnTo>
                  <a:pt x="22" y="238"/>
                </a:lnTo>
                <a:lnTo>
                  <a:pt x="22" y="238"/>
                </a:lnTo>
                <a:lnTo>
                  <a:pt x="22" y="238"/>
                </a:lnTo>
                <a:lnTo>
                  <a:pt x="22" y="238"/>
                </a:lnTo>
                <a:close/>
                <a:moveTo>
                  <a:pt x="203" y="404"/>
                </a:moveTo>
                <a:lnTo>
                  <a:pt x="203" y="404"/>
                </a:lnTo>
                <a:lnTo>
                  <a:pt x="205" y="404"/>
                </a:lnTo>
                <a:lnTo>
                  <a:pt x="205" y="404"/>
                </a:lnTo>
                <a:lnTo>
                  <a:pt x="211" y="399"/>
                </a:lnTo>
                <a:lnTo>
                  <a:pt x="211" y="399"/>
                </a:lnTo>
                <a:lnTo>
                  <a:pt x="211" y="399"/>
                </a:lnTo>
                <a:lnTo>
                  <a:pt x="211" y="399"/>
                </a:lnTo>
                <a:lnTo>
                  <a:pt x="214" y="391"/>
                </a:lnTo>
                <a:lnTo>
                  <a:pt x="214" y="391"/>
                </a:lnTo>
                <a:lnTo>
                  <a:pt x="214" y="390"/>
                </a:lnTo>
                <a:lnTo>
                  <a:pt x="214" y="390"/>
                </a:lnTo>
                <a:lnTo>
                  <a:pt x="214" y="390"/>
                </a:lnTo>
                <a:lnTo>
                  <a:pt x="214" y="390"/>
                </a:lnTo>
                <a:lnTo>
                  <a:pt x="205" y="401"/>
                </a:lnTo>
                <a:lnTo>
                  <a:pt x="205" y="401"/>
                </a:lnTo>
                <a:lnTo>
                  <a:pt x="203" y="404"/>
                </a:lnTo>
                <a:lnTo>
                  <a:pt x="203" y="404"/>
                </a:lnTo>
                <a:close/>
                <a:moveTo>
                  <a:pt x="186" y="372"/>
                </a:moveTo>
                <a:lnTo>
                  <a:pt x="186" y="372"/>
                </a:lnTo>
                <a:lnTo>
                  <a:pt x="189" y="382"/>
                </a:lnTo>
                <a:lnTo>
                  <a:pt x="189" y="382"/>
                </a:lnTo>
                <a:lnTo>
                  <a:pt x="191" y="382"/>
                </a:lnTo>
                <a:lnTo>
                  <a:pt x="191" y="383"/>
                </a:lnTo>
                <a:lnTo>
                  <a:pt x="191" y="383"/>
                </a:lnTo>
                <a:lnTo>
                  <a:pt x="192" y="382"/>
                </a:lnTo>
                <a:lnTo>
                  <a:pt x="192" y="382"/>
                </a:lnTo>
                <a:lnTo>
                  <a:pt x="192" y="380"/>
                </a:lnTo>
                <a:lnTo>
                  <a:pt x="192" y="380"/>
                </a:lnTo>
                <a:lnTo>
                  <a:pt x="191" y="371"/>
                </a:lnTo>
                <a:lnTo>
                  <a:pt x="191" y="371"/>
                </a:lnTo>
                <a:lnTo>
                  <a:pt x="191" y="369"/>
                </a:lnTo>
                <a:lnTo>
                  <a:pt x="191" y="369"/>
                </a:lnTo>
                <a:lnTo>
                  <a:pt x="189" y="371"/>
                </a:lnTo>
                <a:lnTo>
                  <a:pt x="189" y="371"/>
                </a:lnTo>
                <a:lnTo>
                  <a:pt x="186" y="372"/>
                </a:lnTo>
                <a:lnTo>
                  <a:pt x="186" y="372"/>
                </a:lnTo>
                <a:close/>
                <a:moveTo>
                  <a:pt x="186" y="368"/>
                </a:moveTo>
                <a:lnTo>
                  <a:pt x="186" y="368"/>
                </a:lnTo>
                <a:lnTo>
                  <a:pt x="186" y="368"/>
                </a:lnTo>
                <a:lnTo>
                  <a:pt x="186" y="368"/>
                </a:lnTo>
                <a:lnTo>
                  <a:pt x="188" y="369"/>
                </a:lnTo>
                <a:lnTo>
                  <a:pt x="188" y="368"/>
                </a:lnTo>
                <a:lnTo>
                  <a:pt x="188" y="368"/>
                </a:lnTo>
                <a:lnTo>
                  <a:pt x="189" y="368"/>
                </a:lnTo>
                <a:lnTo>
                  <a:pt x="189" y="368"/>
                </a:lnTo>
                <a:lnTo>
                  <a:pt x="189" y="364"/>
                </a:lnTo>
                <a:lnTo>
                  <a:pt x="189" y="364"/>
                </a:lnTo>
                <a:lnTo>
                  <a:pt x="188" y="357"/>
                </a:lnTo>
                <a:lnTo>
                  <a:pt x="188" y="357"/>
                </a:lnTo>
                <a:lnTo>
                  <a:pt x="188" y="355"/>
                </a:lnTo>
                <a:lnTo>
                  <a:pt x="188" y="355"/>
                </a:lnTo>
                <a:lnTo>
                  <a:pt x="186" y="358"/>
                </a:lnTo>
                <a:lnTo>
                  <a:pt x="186" y="358"/>
                </a:lnTo>
                <a:lnTo>
                  <a:pt x="185" y="363"/>
                </a:lnTo>
                <a:lnTo>
                  <a:pt x="185" y="363"/>
                </a:lnTo>
                <a:lnTo>
                  <a:pt x="185" y="363"/>
                </a:lnTo>
                <a:lnTo>
                  <a:pt x="185" y="363"/>
                </a:lnTo>
                <a:lnTo>
                  <a:pt x="186" y="368"/>
                </a:lnTo>
                <a:lnTo>
                  <a:pt x="186" y="368"/>
                </a:lnTo>
                <a:close/>
                <a:moveTo>
                  <a:pt x="263" y="62"/>
                </a:moveTo>
                <a:lnTo>
                  <a:pt x="263" y="62"/>
                </a:lnTo>
                <a:lnTo>
                  <a:pt x="263" y="62"/>
                </a:lnTo>
                <a:lnTo>
                  <a:pt x="263" y="62"/>
                </a:lnTo>
                <a:lnTo>
                  <a:pt x="265" y="58"/>
                </a:lnTo>
                <a:lnTo>
                  <a:pt x="265" y="58"/>
                </a:lnTo>
                <a:lnTo>
                  <a:pt x="265" y="57"/>
                </a:lnTo>
                <a:lnTo>
                  <a:pt x="265" y="57"/>
                </a:lnTo>
                <a:lnTo>
                  <a:pt x="262" y="49"/>
                </a:lnTo>
                <a:lnTo>
                  <a:pt x="262" y="49"/>
                </a:lnTo>
                <a:lnTo>
                  <a:pt x="262" y="47"/>
                </a:lnTo>
                <a:lnTo>
                  <a:pt x="262" y="47"/>
                </a:lnTo>
                <a:lnTo>
                  <a:pt x="260" y="49"/>
                </a:lnTo>
                <a:lnTo>
                  <a:pt x="260" y="49"/>
                </a:lnTo>
                <a:lnTo>
                  <a:pt x="260" y="52"/>
                </a:lnTo>
                <a:lnTo>
                  <a:pt x="260" y="52"/>
                </a:lnTo>
                <a:lnTo>
                  <a:pt x="260" y="52"/>
                </a:lnTo>
                <a:lnTo>
                  <a:pt x="260" y="52"/>
                </a:lnTo>
                <a:lnTo>
                  <a:pt x="263" y="62"/>
                </a:lnTo>
                <a:lnTo>
                  <a:pt x="263" y="62"/>
                </a:lnTo>
                <a:close/>
                <a:moveTo>
                  <a:pt x="203" y="418"/>
                </a:moveTo>
                <a:lnTo>
                  <a:pt x="203" y="418"/>
                </a:lnTo>
                <a:lnTo>
                  <a:pt x="207" y="412"/>
                </a:lnTo>
                <a:lnTo>
                  <a:pt x="207" y="412"/>
                </a:lnTo>
                <a:lnTo>
                  <a:pt x="202" y="412"/>
                </a:lnTo>
                <a:lnTo>
                  <a:pt x="199" y="410"/>
                </a:lnTo>
                <a:lnTo>
                  <a:pt x="199" y="410"/>
                </a:lnTo>
                <a:lnTo>
                  <a:pt x="200" y="417"/>
                </a:lnTo>
                <a:lnTo>
                  <a:pt x="200" y="417"/>
                </a:lnTo>
                <a:lnTo>
                  <a:pt x="202" y="418"/>
                </a:lnTo>
                <a:lnTo>
                  <a:pt x="203" y="418"/>
                </a:lnTo>
                <a:lnTo>
                  <a:pt x="203" y="418"/>
                </a:lnTo>
                <a:close/>
                <a:moveTo>
                  <a:pt x="170" y="292"/>
                </a:moveTo>
                <a:lnTo>
                  <a:pt x="170" y="292"/>
                </a:lnTo>
                <a:lnTo>
                  <a:pt x="169" y="297"/>
                </a:lnTo>
                <a:lnTo>
                  <a:pt x="169" y="297"/>
                </a:lnTo>
                <a:lnTo>
                  <a:pt x="169" y="297"/>
                </a:lnTo>
                <a:lnTo>
                  <a:pt x="169" y="297"/>
                </a:lnTo>
                <a:lnTo>
                  <a:pt x="169" y="301"/>
                </a:lnTo>
                <a:lnTo>
                  <a:pt x="169" y="301"/>
                </a:lnTo>
                <a:lnTo>
                  <a:pt x="170" y="305"/>
                </a:lnTo>
                <a:lnTo>
                  <a:pt x="170" y="305"/>
                </a:lnTo>
                <a:lnTo>
                  <a:pt x="173" y="300"/>
                </a:lnTo>
                <a:lnTo>
                  <a:pt x="173" y="300"/>
                </a:lnTo>
                <a:lnTo>
                  <a:pt x="170" y="292"/>
                </a:lnTo>
                <a:lnTo>
                  <a:pt x="170" y="292"/>
                </a:lnTo>
                <a:close/>
                <a:moveTo>
                  <a:pt x="267" y="62"/>
                </a:moveTo>
                <a:lnTo>
                  <a:pt x="267" y="62"/>
                </a:lnTo>
                <a:lnTo>
                  <a:pt x="265" y="65"/>
                </a:lnTo>
                <a:lnTo>
                  <a:pt x="265" y="65"/>
                </a:lnTo>
                <a:lnTo>
                  <a:pt x="263" y="66"/>
                </a:lnTo>
                <a:lnTo>
                  <a:pt x="263" y="66"/>
                </a:lnTo>
                <a:lnTo>
                  <a:pt x="267" y="73"/>
                </a:lnTo>
                <a:lnTo>
                  <a:pt x="267" y="73"/>
                </a:lnTo>
                <a:lnTo>
                  <a:pt x="267" y="74"/>
                </a:lnTo>
                <a:lnTo>
                  <a:pt x="267" y="74"/>
                </a:lnTo>
                <a:lnTo>
                  <a:pt x="268" y="73"/>
                </a:lnTo>
                <a:lnTo>
                  <a:pt x="268" y="73"/>
                </a:lnTo>
                <a:lnTo>
                  <a:pt x="267" y="63"/>
                </a:lnTo>
                <a:lnTo>
                  <a:pt x="267" y="63"/>
                </a:lnTo>
                <a:lnTo>
                  <a:pt x="267" y="62"/>
                </a:lnTo>
                <a:lnTo>
                  <a:pt x="267" y="62"/>
                </a:lnTo>
                <a:close/>
                <a:moveTo>
                  <a:pt x="259" y="28"/>
                </a:moveTo>
                <a:lnTo>
                  <a:pt x="259" y="28"/>
                </a:lnTo>
                <a:lnTo>
                  <a:pt x="254" y="22"/>
                </a:lnTo>
                <a:lnTo>
                  <a:pt x="254" y="22"/>
                </a:lnTo>
                <a:lnTo>
                  <a:pt x="252" y="25"/>
                </a:lnTo>
                <a:lnTo>
                  <a:pt x="252" y="25"/>
                </a:lnTo>
                <a:lnTo>
                  <a:pt x="257" y="32"/>
                </a:lnTo>
                <a:lnTo>
                  <a:pt x="257" y="32"/>
                </a:lnTo>
                <a:lnTo>
                  <a:pt x="259" y="28"/>
                </a:lnTo>
                <a:lnTo>
                  <a:pt x="259" y="28"/>
                </a:lnTo>
                <a:close/>
                <a:moveTo>
                  <a:pt x="90" y="16"/>
                </a:moveTo>
                <a:lnTo>
                  <a:pt x="90" y="16"/>
                </a:lnTo>
                <a:lnTo>
                  <a:pt x="90" y="16"/>
                </a:lnTo>
                <a:lnTo>
                  <a:pt x="90" y="16"/>
                </a:lnTo>
                <a:lnTo>
                  <a:pt x="77" y="14"/>
                </a:lnTo>
                <a:lnTo>
                  <a:pt x="77" y="14"/>
                </a:lnTo>
                <a:lnTo>
                  <a:pt x="77" y="14"/>
                </a:lnTo>
                <a:lnTo>
                  <a:pt x="77" y="14"/>
                </a:lnTo>
                <a:lnTo>
                  <a:pt x="76" y="16"/>
                </a:lnTo>
                <a:lnTo>
                  <a:pt x="76" y="16"/>
                </a:lnTo>
                <a:lnTo>
                  <a:pt x="82" y="17"/>
                </a:lnTo>
                <a:lnTo>
                  <a:pt x="82" y="17"/>
                </a:lnTo>
                <a:lnTo>
                  <a:pt x="84" y="16"/>
                </a:lnTo>
                <a:lnTo>
                  <a:pt x="85" y="16"/>
                </a:lnTo>
                <a:lnTo>
                  <a:pt x="85" y="16"/>
                </a:lnTo>
                <a:lnTo>
                  <a:pt x="87" y="16"/>
                </a:lnTo>
                <a:lnTo>
                  <a:pt x="87" y="19"/>
                </a:lnTo>
                <a:lnTo>
                  <a:pt x="87" y="19"/>
                </a:lnTo>
                <a:lnTo>
                  <a:pt x="88" y="19"/>
                </a:lnTo>
                <a:lnTo>
                  <a:pt x="88" y="19"/>
                </a:lnTo>
                <a:lnTo>
                  <a:pt x="90" y="16"/>
                </a:lnTo>
                <a:lnTo>
                  <a:pt x="90" y="16"/>
                </a:lnTo>
                <a:close/>
                <a:moveTo>
                  <a:pt x="254" y="38"/>
                </a:moveTo>
                <a:lnTo>
                  <a:pt x="254" y="38"/>
                </a:lnTo>
                <a:lnTo>
                  <a:pt x="256" y="35"/>
                </a:lnTo>
                <a:lnTo>
                  <a:pt x="256" y="35"/>
                </a:lnTo>
                <a:lnTo>
                  <a:pt x="256" y="33"/>
                </a:lnTo>
                <a:lnTo>
                  <a:pt x="256" y="33"/>
                </a:lnTo>
                <a:lnTo>
                  <a:pt x="251" y="27"/>
                </a:lnTo>
                <a:lnTo>
                  <a:pt x="251" y="27"/>
                </a:lnTo>
                <a:lnTo>
                  <a:pt x="249" y="27"/>
                </a:lnTo>
                <a:lnTo>
                  <a:pt x="249" y="27"/>
                </a:lnTo>
                <a:lnTo>
                  <a:pt x="249" y="28"/>
                </a:lnTo>
                <a:lnTo>
                  <a:pt x="249" y="28"/>
                </a:lnTo>
                <a:lnTo>
                  <a:pt x="249" y="28"/>
                </a:lnTo>
                <a:lnTo>
                  <a:pt x="249" y="28"/>
                </a:lnTo>
                <a:lnTo>
                  <a:pt x="254" y="38"/>
                </a:lnTo>
                <a:lnTo>
                  <a:pt x="254" y="38"/>
                </a:lnTo>
                <a:close/>
                <a:moveTo>
                  <a:pt x="257" y="36"/>
                </a:moveTo>
                <a:lnTo>
                  <a:pt x="257" y="36"/>
                </a:lnTo>
                <a:lnTo>
                  <a:pt x="256" y="40"/>
                </a:lnTo>
                <a:lnTo>
                  <a:pt x="256" y="40"/>
                </a:lnTo>
                <a:lnTo>
                  <a:pt x="259" y="47"/>
                </a:lnTo>
                <a:lnTo>
                  <a:pt x="259" y="47"/>
                </a:lnTo>
                <a:lnTo>
                  <a:pt x="260" y="44"/>
                </a:lnTo>
                <a:lnTo>
                  <a:pt x="260" y="44"/>
                </a:lnTo>
                <a:lnTo>
                  <a:pt x="259" y="43"/>
                </a:lnTo>
                <a:lnTo>
                  <a:pt x="259" y="43"/>
                </a:lnTo>
                <a:lnTo>
                  <a:pt x="259" y="41"/>
                </a:lnTo>
                <a:lnTo>
                  <a:pt x="259" y="41"/>
                </a:lnTo>
                <a:lnTo>
                  <a:pt x="257" y="36"/>
                </a:lnTo>
                <a:lnTo>
                  <a:pt x="257" y="36"/>
                </a:lnTo>
                <a:close/>
                <a:moveTo>
                  <a:pt x="232" y="6"/>
                </a:moveTo>
                <a:lnTo>
                  <a:pt x="232" y="6"/>
                </a:lnTo>
                <a:lnTo>
                  <a:pt x="224" y="3"/>
                </a:lnTo>
                <a:lnTo>
                  <a:pt x="224" y="3"/>
                </a:lnTo>
                <a:lnTo>
                  <a:pt x="224" y="5"/>
                </a:lnTo>
                <a:lnTo>
                  <a:pt x="224" y="5"/>
                </a:lnTo>
                <a:lnTo>
                  <a:pt x="222" y="6"/>
                </a:lnTo>
                <a:lnTo>
                  <a:pt x="222" y="6"/>
                </a:lnTo>
                <a:lnTo>
                  <a:pt x="230" y="10"/>
                </a:lnTo>
                <a:lnTo>
                  <a:pt x="230" y="10"/>
                </a:lnTo>
                <a:lnTo>
                  <a:pt x="232" y="6"/>
                </a:lnTo>
                <a:lnTo>
                  <a:pt x="232" y="6"/>
                </a:lnTo>
                <a:close/>
                <a:moveTo>
                  <a:pt x="90" y="412"/>
                </a:moveTo>
                <a:lnTo>
                  <a:pt x="90" y="412"/>
                </a:lnTo>
                <a:lnTo>
                  <a:pt x="93" y="405"/>
                </a:lnTo>
                <a:lnTo>
                  <a:pt x="93" y="398"/>
                </a:lnTo>
                <a:lnTo>
                  <a:pt x="93" y="398"/>
                </a:lnTo>
                <a:lnTo>
                  <a:pt x="91" y="401"/>
                </a:lnTo>
                <a:lnTo>
                  <a:pt x="91" y="401"/>
                </a:lnTo>
                <a:lnTo>
                  <a:pt x="90" y="404"/>
                </a:lnTo>
                <a:lnTo>
                  <a:pt x="90" y="404"/>
                </a:lnTo>
                <a:lnTo>
                  <a:pt x="90" y="405"/>
                </a:lnTo>
                <a:lnTo>
                  <a:pt x="90" y="405"/>
                </a:lnTo>
                <a:lnTo>
                  <a:pt x="90" y="412"/>
                </a:lnTo>
                <a:lnTo>
                  <a:pt x="90" y="412"/>
                </a:lnTo>
                <a:close/>
                <a:moveTo>
                  <a:pt x="169" y="290"/>
                </a:moveTo>
                <a:lnTo>
                  <a:pt x="169" y="290"/>
                </a:lnTo>
                <a:lnTo>
                  <a:pt x="166" y="286"/>
                </a:lnTo>
                <a:lnTo>
                  <a:pt x="162" y="284"/>
                </a:lnTo>
                <a:lnTo>
                  <a:pt x="162" y="284"/>
                </a:lnTo>
                <a:lnTo>
                  <a:pt x="167" y="293"/>
                </a:lnTo>
                <a:lnTo>
                  <a:pt x="167" y="293"/>
                </a:lnTo>
                <a:lnTo>
                  <a:pt x="169" y="290"/>
                </a:lnTo>
                <a:lnTo>
                  <a:pt x="169" y="290"/>
                </a:lnTo>
                <a:close/>
                <a:moveTo>
                  <a:pt x="84" y="415"/>
                </a:moveTo>
                <a:lnTo>
                  <a:pt x="84" y="415"/>
                </a:lnTo>
                <a:lnTo>
                  <a:pt x="87" y="415"/>
                </a:lnTo>
                <a:lnTo>
                  <a:pt x="87" y="415"/>
                </a:lnTo>
                <a:lnTo>
                  <a:pt x="87" y="415"/>
                </a:lnTo>
                <a:lnTo>
                  <a:pt x="87" y="413"/>
                </a:lnTo>
                <a:lnTo>
                  <a:pt x="87" y="413"/>
                </a:lnTo>
                <a:lnTo>
                  <a:pt x="87" y="407"/>
                </a:lnTo>
                <a:lnTo>
                  <a:pt x="87" y="407"/>
                </a:lnTo>
                <a:lnTo>
                  <a:pt x="87" y="407"/>
                </a:lnTo>
                <a:lnTo>
                  <a:pt x="87" y="407"/>
                </a:lnTo>
                <a:lnTo>
                  <a:pt x="87" y="409"/>
                </a:lnTo>
                <a:lnTo>
                  <a:pt x="87" y="409"/>
                </a:lnTo>
                <a:lnTo>
                  <a:pt x="85" y="410"/>
                </a:lnTo>
                <a:lnTo>
                  <a:pt x="85" y="410"/>
                </a:lnTo>
                <a:lnTo>
                  <a:pt x="84" y="415"/>
                </a:lnTo>
                <a:lnTo>
                  <a:pt x="84" y="415"/>
                </a:lnTo>
                <a:close/>
                <a:moveTo>
                  <a:pt x="208" y="405"/>
                </a:moveTo>
                <a:lnTo>
                  <a:pt x="208" y="405"/>
                </a:lnTo>
                <a:lnTo>
                  <a:pt x="203" y="407"/>
                </a:lnTo>
                <a:lnTo>
                  <a:pt x="203" y="407"/>
                </a:lnTo>
                <a:lnTo>
                  <a:pt x="199" y="405"/>
                </a:lnTo>
                <a:lnTo>
                  <a:pt x="199" y="405"/>
                </a:lnTo>
                <a:lnTo>
                  <a:pt x="202" y="409"/>
                </a:lnTo>
                <a:lnTo>
                  <a:pt x="205" y="409"/>
                </a:lnTo>
                <a:lnTo>
                  <a:pt x="205" y="409"/>
                </a:lnTo>
                <a:lnTo>
                  <a:pt x="208" y="409"/>
                </a:lnTo>
                <a:lnTo>
                  <a:pt x="208" y="409"/>
                </a:lnTo>
                <a:lnTo>
                  <a:pt x="208" y="405"/>
                </a:lnTo>
                <a:lnTo>
                  <a:pt x="208" y="405"/>
                </a:lnTo>
                <a:close/>
                <a:moveTo>
                  <a:pt x="263" y="40"/>
                </a:moveTo>
                <a:lnTo>
                  <a:pt x="263" y="40"/>
                </a:lnTo>
                <a:lnTo>
                  <a:pt x="260" y="32"/>
                </a:lnTo>
                <a:lnTo>
                  <a:pt x="260" y="32"/>
                </a:lnTo>
                <a:lnTo>
                  <a:pt x="259" y="35"/>
                </a:lnTo>
                <a:lnTo>
                  <a:pt x="259" y="35"/>
                </a:lnTo>
                <a:lnTo>
                  <a:pt x="262" y="41"/>
                </a:lnTo>
                <a:lnTo>
                  <a:pt x="262" y="41"/>
                </a:lnTo>
                <a:lnTo>
                  <a:pt x="263" y="40"/>
                </a:lnTo>
                <a:lnTo>
                  <a:pt x="263" y="40"/>
                </a:lnTo>
                <a:close/>
                <a:moveTo>
                  <a:pt x="210" y="5"/>
                </a:moveTo>
                <a:lnTo>
                  <a:pt x="210" y="5"/>
                </a:lnTo>
                <a:lnTo>
                  <a:pt x="218" y="5"/>
                </a:lnTo>
                <a:lnTo>
                  <a:pt x="218" y="5"/>
                </a:lnTo>
                <a:lnTo>
                  <a:pt x="219" y="3"/>
                </a:lnTo>
                <a:lnTo>
                  <a:pt x="219" y="3"/>
                </a:lnTo>
                <a:lnTo>
                  <a:pt x="211" y="3"/>
                </a:lnTo>
                <a:lnTo>
                  <a:pt x="211" y="3"/>
                </a:lnTo>
                <a:lnTo>
                  <a:pt x="210" y="5"/>
                </a:lnTo>
                <a:lnTo>
                  <a:pt x="210" y="5"/>
                </a:lnTo>
                <a:close/>
                <a:moveTo>
                  <a:pt x="49" y="317"/>
                </a:moveTo>
                <a:lnTo>
                  <a:pt x="49" y="317"/>
                </a:lnTo>
                <a:lnTo>
                  <a:pt x="46" y="308"/>
                </a:lnTo>
                <a:lnTo>
                  <a:pt x="46" y="308"/>
                </a:lnTo>
                <a:lnTo>
                  <a:pt x="46" y="311"/>
                </a:lnTo>
                <a:lnTo>
                  <a:pt x="46" y="311"/>
                </a:lnTo>
                <a:lnTo>
                  <a:pt x="46" y="314"/>
                </a:lnTo>
                <a:lnTo>
                  <a:pt x="46" y="314"/>
                </a:lnTo>
                <a:lnTo>
                  <a:pt x="47" y="320"/>
                </a:lnTo>
                <a:lnTo>
                  <a:pt x="47" y="320"/>
                </a:lnTo>
                <a:lnTo>
                  <a:pt x="49" y="317"/>
                </a:lnTo>
                <a:lnTo>
                  <a:pt x="49" y="317"/>
                </a:lnTo>
                <a:close/>
                <a:moveTo>
                  <a:pt x="191" y="387"/>
                </a:moveTo>
                <a:lnTo>
                  <a:pt x="191" y="387"/>
                </a:lnTo>
                <a:lnTo>
                  <a:pt x="192" y="393"/>
                </a:lnTo>
                <a:lnTo>
                  <a:pt x="192" y="393"/>
                </a:lnTo>
                <a:lnTo>
                  <a:pt x="194" y="393"/>
                </a:lnTo>
                <a:lnTo>
                  <a:pt x="194" y="393"/>
                </a:lnTo>
                <a:lnTo>
                  <a:pt x="194" y="385"/>
                </a:lnTo>
                <a:lnTo>
                  <a:pt x="194" y="385"/>
                </a:lnTo>
                <a:lnTo>
                  <a:pt x="191" y="387"/>
                </a:lnTo>
                <a:lnTo>
                  <a:pt x="191" y="387"/>
                </a:lnTo>
                <a:close/>
                <a:moveTo>
                  <a:pt x="93" y="21"/>
                </a:moveTo>
                <a:lnTo>
                  <a:pt x="93" y="21"/>
                </a:lnTo>
                <a:lnTo>
                  <a:pt x="95" y="22"/>
                </a:lnTo>
                <a:lnTo>
                  <a:pt x="98" y="22"/>
                </a:lnTo>
                <a:lnTo>
                  <a:pt x="98" y="22"/>
                </a:lnTo>
                <a:lnTo>
                  <a:pt x="99" y="21"/>
                </a:lnTo>
                <a:lnTo>
                  <a:pt x="99" y="21"/>
                </a:lnTo>
                <a:lnTo>
                  <a:pt x="95" y="17"/>
                </a:lnTo>
                <a:lnTo>
                  <a:pt x="95" y="17"/>
                </a:lnTo>
                <a:lnTo>
                  <a:pt x="95" y="19"/>
                </a:lnTo>
                <a:lnTo>
                  <a:pt x="93" y="21"/>
                </a:lnTo>
                <a:lnTo>
                  <a:pt x="93" y="21"/>
                </a:lnTo>
                <a:close/>
                <a:moveTo>
                  <a:pt x="263" y="46"/>
                </a:moveTo>
                <a:lnTo>
                  <a:pt x="263" y="46"/>
                </a:lnTo>
                <a:lnTo>
                  <a:pt x="268" y="55"/>
                </a:lnTo>
                <a:lnTo>
                  <a:pt x="268" y="55"/>
                </a:lnTo>
                <a:lnTo>
                  <a:pt x="265" y="44"/>
                </a:lnTo>
                <a:lnTo>
                  <a:pt x="265" y="44"/>
                </a:lnTo>
                <a:lnTo>
                  <a:pt x="263" y="46"/>
                </a:lnTo>
                <a:lnTo>
                  <a:pt x="263" y="46"/>
                </a:lnTo>
                <a:close/>
                <a:moveTo>
                  <a:pt x="20" y="216"/>
                </a:moveTo>
                <a:lnTo>
                  <a:pt x="20" y="216"/>
                </a:lnTo>
                <a:lnTo>
                  <a:pt x="22" y="226"/>
                </a:lnTo>
                <a:lnTo>
                  <a:pt x="22" y="226"/>
                </a:lnTo>
                <a:lnTo>
                  <a:pt x="22" y="224"/>
                </a:lnTo>
                <a:lnTo>
                  <a:pt x="22" y="224"/>
                </a:lnTo>
                <a:lnTo>
                  <a:pt x="24" y="222"/>
                </a:lnTo>
                <a:lnTo>
                  <a:pt x="24" y="222"/>
                </a:lnTo>
                <a:lnTo>
                  <a:pt x="22" y="218"/>
                </a:lnTo>
                <a:lnTo>
                  <a:pt x="22" y="218"/>
                </a:lnTo>
                <a:lnTo>
                  <a:pt x="22" y="216"/>
                </a:lnTo>
                <a:lnTo>
                  <a:pt x="22" y="216"/>
                </a:lnTo>
                <a:lnTo>
                  <a:pt x="20" y="216"/>
                </a:lnTo>
                <a:lnTo>
                  <a:pt x="20" y="216"/>
                </a:lnTo>
                <a:close/>
                <a:moveTo>
                  <a:pt x="196" y="5"/>
                </a:moveTo>
                <a:lnTo>
                  <a:pt x="196" y="5"/>
                </a:lnTo>
                <a:lnTo>
                  <a:pt x="197" y="5"/>
                </a:lnTo>
                <a:lnTo>
                  <a:pt x="197" y="5"/>
                </a:lnTo>
                <a:lnTo>
                  <a:pt x="200" y="5"/>
                </a:lnTo>
                <a:lnTo>
                  <a:pt x="200" y="5"/>
                </a:lnTo>
                <a:lnTo>
                  <a:pt x="205" y="5"/>
                </a:lnTo>
                <a:lnTo>
                  <a:pt x="205" y="5"/>
                </a:lnTo>
                <a:lnTo>
                  <a:pt x="207" y="3"/>
                </a:lnTo>
                <a:lnTo>
                  <a:pt x="207" y="3"/>
                </a:lnTo>
                <a:lnTo>
                  <a:pt x="207" y="2"/>
                </a:lnTo>
                <a:lnTo>
                  <a:pt x="207" y="2"/>
                </a:lnTo>
                <a:lnTo>
                  <a:pt x="196" y="5"/>
                </a:lnTo>
                <a:lnTo>
                  <a:pt x="196" y="5"/>
                </a:lnTo>
                <a:close/>
                <a:moveTo>
                  <a:pt x="121" y="28"/>
                </a:moveTo>
                <a:lnTo>
                  <a:pt x="121" y="28"/>
                </a:lnTo>
                <a:lnTo>
                  <a:pt x="123" y="28"/>
                </a:lnTo>
                <a:lnTo>
                  <a:pt x="123" y="28"/>
                </a:lnTo>
                <a:lnTo>
                  <a:pt x="129" y="28"/>
                </a:lnTo>
                <a:lnTo>
                  <a:pt x="129" y="28"/>
                </a:lnTo>
                <a:lnTo>
                  <a:pt x="131" y="28"/>
                </a:lnTo>
                <a:lnTo>
                  <a:pt x="131" y="27"/>
                </a:lnTo>
                <a:lnTo>
                  <a:pt x="131" y="27"/>
                </a:lnTo>
                <a:lnTo>
                  <a:pt x="131" y="27"/>
                </a:lnTo>
                <a:lnTo>
                  <a:pt x="131" y="27"/>
                </a:lnTo>
                <a:lnTo>
                  <a:pt x="125" y="27"/>
                </a:lnTo>
                <a:lnTo>
                  <a:pt x="125" y="27"/>
                </a:lnTo>
                <a:lnTo>
                  <a:pt x="121" y="28"/>
                </a:lnTo>
                <a:lnTo>
                  <a:pt x="121" y="28"/>
                </a:lnTo>
                <a:close/>
                <a:moveTo>
                  <a:pt x="13" y="188"/>
                </a:moveTo>
                <a:lnTo>
                  <a:pt x="13" y="188"/>
                </a:lnTo>
                <a:lnTo>
                  <a:pt x="14" y="185"/>
                </a:lnTo>
                <a:lnTo>
                  <a:pt x="14" y="185"/>
                </a:lnTo>
                <a:lnTo>
                  <a:pt x="13" y="181"/>
                </a:lnTo>
                <a:lnTo>
                  <a:pt x="13" y="181"/>
                </a:lnTo>
                <a:lnTo>
                  <a:pt x="9" y="172"/>
                </a:lnTo>
                <a:lnTo>
                  <a:pt x="9" y="172"/>
                </a:lnTo>
                <a:lnTo>
                  <a:pt x="9" y="172"/>
                </a:lnTo>
                <a:lnTo>
                  <a:pt x="9" y="172"/>
                </a:lnTo>
                <a:lnTo>
                  <a:pt x="13" y="188"/>
                </a:lnTo>
                <a:lnTo>
                  <a:pt x="13" y="188"/>
                </a:lnTo>
                <a:close/>
                <a:moveTo>
                  <a:pt x="30" y="254"/>
                </a:moveTo>
                <a:lnTo>
                  <a:pt x="30" y="254"/>
                </a:lnTo>
                <a:lnTo>
                  <a:pt x="33" y="265"/>
                </a:lnTo>
                <a:lnTo>
                  <a:pt x="33" y="265"/>
                </a:lnTo>
                <a:lnTo>
                  <a:pt x="33" y="263"/>
                </a:lnTo>
                <a:lnTo>
                  <a:pt x="33" y="263"/>
                </a:lnTo>
                <a:lnTo>
                  <a:pt x="31" y="256"/>
                </a:lnTo>
                <a:lnTo>
                  <a:pt x="31" y="256"/>
                </a:lnTo>
                <a:lnTo>
                  <a:pt x="30" y="254"/>
                </a:lnTo>
                <a:lnTo>
                  <a:pt x="30" y="254"/>
                </a:lnTo>
                <a:close/>
                <a:moveTo>
                  <a:pt x="33" y="270"/>
                </a:moveTo>
                <a:lnTo>
                  <a:pt x="33" y="270"/>
                </a:lnTo>
                <a:lnTo>
                  <a:pt x="36" y="279"/>
                </a:lnTo>
                <a:lnTo>
                  <a:pt x="36" y="279"/>
                </a:lnTo>
                <a:lnTo>
                  <a:pt x="38" y="279"/>
                </a:lnTo>
                <a:lnTo>
                  <a:pt x="38" y="279"/>
                </a:lnTo>
                <a:lnTo>
                  <a:pt x="35" y="268"/>
                </a:lnTo>
                <a:lnTo>
                  <a:pt x="35" y="268"/>
                </a:lnTo>
                <a:lnTo>
                  <a:pt x="33" y="270"/>
                </a:lnTo>
                <a:lnTo>
                  <a:pt x="33" y="270"/>
                </a:lnTo>
                <a:close/>
                <a:moveTo>
                  <a:pt x="84" y="418"/>
                </a:moveTo>
                <a:lnTo>
                  <a:pt x="84" y="418"/>
                </a:lnTo>
                <a:lnTo>
                  <a:pt x="84" y="418"/>
                </a:lnTo>
                <a:lnTo>
                  <a:pt x="84" y="418"/>
                </a:lnTo>
                <a:lnTo>
                  <a:pt x="85" y="421"/>
                </a:lnTo>
                <a:lnTo>
                  <a:pt x="85" y="421"/>
                </a:lnTo>
                <a:lnTo>
                  <a:pt x="87" y="423"/>
                </a:lnTo>
                <a:lnTo>
                  <a:pt x="87" y="423"/>
                </a:lnTo>
                <a:lnTo>
                  <a:pt x="87" y="418"/>
                </a:lnTo>
                <a:lnTo>
                  <a:pt x="87" y="418"/>
                </a:lnTo>
                <a:lnTo>
                  <a:pt x="84" y="418"/>
                </a:lnTo>
                <a:lnTo>
                  <a:pt x="84" y="418"/>
                </a:lnTo>
                <a:close/>
                <a:moveTo>
                  <a:pt x="17" y="202"/>
                </a:moveTo>
                <a:lnTo>
                  <a:pt x="17" y="202"/>
                </a:lnTo>
                <a:lnTo>
                  <a:pt x="19" y="211"/>
                </a:lnTo>
                <a:lnTo>
                  <a:pt x="19" y="211"/>
                </a:lnTo>
                <a:lnTo>
                  <a:pt x="20" y="211"/>
                </a:lnTo>
                <a:lnTo>
                  <a:pt x="20" y="211"/>
                </a:lnTo>
                <a:lnTo>
                  <a:pt x="20" y="211"/>
                </a:lnTo>
                <a:lnTo>
                  <a:pt x="19" y="205"/>
                </a:lnTo>
                <a:lnTo>
                  <a:pt x="19" y="205"/>
                </a:lnTo>
                <a:lnTo>
                  <a:pt x="17" y="202"/>
                </a:lnTo>
                <a:lnTo>
                  <a:pt x="17" y="202"/>
                </a:lnTo>
                <a:lnTo>
                  <a:pt x="17" y="202"/>
                </a:lnTo>
                <a:lnTo>
                  <a:pt x="17" y="202"/>
                </a:lnTo>
                <a:close/>
                <a:moveTo>
                  <a:pt x="153" y="273"/>
                </a:moveTo>
                <a:lnTo>
                  <a:pt x="153" y="273"/>
                </a:lnTo>
                <a:lnTo>
                  <a:pt x="153" y="271"/>
                </a:lnTo>
                <a:lnTo>
                  <a:pt x="153" y="271"/>
                </a:lnTo>
                <a:lnTo>
                  <a:pt x="151" y="268"/>
                </a:lnTo>
                <a:lnTo>
                  <a:pt x="151" y="268"/>
                </a:lnTo>
                <a:lnTo>
                  <a:pt x="150" y="267"/>
                </a:lnTo>
                <a:lnTo>
                  <a:pt x="150" y="267"/>
                </a:lnTo>
                <a:lnTo>
                  <a:pt x="148" y="268"/>
                </a:lnTo>
                <a:lnTo>
                  <a:pt x="148" y="268"/>
                </a:lnTo>
                <a:lnTo>
                  <a:pt x="153" y="273"/>
                </a:lnTo>
                <a:lnTo>
                  <a:pt x="153" y="273"/>
                </a:lnTo>
                <a:close/>
                <a:moveTo>
                  <a:pt x="17" y="197"/>
                </a:moveTo>
                <a:lnTo>
                  <a:pt x="17" y="197"/>
                </a:lnTo>
                <a:lnTo>
                  <a:pt x="16" y="191"/>
                </a:lnTo>
                <a:lnTo>
                  <a:pt x="16" y="191"/>
                </a:lnTo>
                <a:lnTo>
                  <a:pt x="14" y="191"/>
                </a:lnTo>
                <a:lnTo>
                  <a:pt x="14" y="191"/>
                </a:lnTo>
                <a:lnTo>
                  <a:pt x="14" y="191"/>
                </a:lnTo>
                <a:lnTo>
                  <a:pt x="14" y="191"/>
                </a:lnTo>
                <a:lnTo>
                  <a:pt x="16" y="197"/>
                </a:lnTo>
                <a:lnTo>
                  <a:pt x="16" y="197"/>
                </a:lnTo>
                <a:lnTo>
                  <a:pt x="17" y="197"/>
                </a:lnTo>
                <a:lnTo>
                  <a:pt x="17" y="197"/>
                </a:lnTo>
                <a:close/>
                <a:moveTo>
                  <a:pt x="144" y="27"/>
                </a:moveTo>
                <a:lnTo>
                  <a:pt x="144" y="27"/>
                </a:lnTo>
                <a:lnTo>
                  <a:pt x="144" y="27"/>
                </a:lnTo>
                <a:lnTo>
                  <a:pt x="144" y="27"/>
                </a:lnTo>
                <a:lnTo>
                  <a:pt x="142" y="27"/>
                </a:lnTo>
                <a:lnTo>
                  <a:pt x="142" y="27"/>
                </a:lnTo>
                <a:lnTo>
                  <a:pt x="137" y="27"/>
                </a:lnTo>
                <a:lnTo>
                  <a:pt x="137" y="27"/>
                </a:lnTo>
                <a:lnTo>
                  <a:pt x="136" y="27"/>
                </a:lnTo>
                <a:lnTo>
                  <a:pt x="136" y="28"/>
                </a:lnTo>
                <a:lnTo>
                  <a:pt x="136" y="28"/>
                </a:lnTo>
                <a:lnTo>
                  <a:pt x="144" y="27"/>
                </a:lnTo>
                <a:lnTo>
                  <a:pt x="144" y="27"/>
                </a:lnTo>
                <a:close/>
                <a:moveTo>
                  <a:pt x="73" y="19"/>
                </a:moveTo>
                <a:lnTo>
                  <a:pt x="73" y="19"/>
                </a:lnTo>
                <a:lnTo>
                  <a:pt x="76" y="19"/>
                </a:lnTo>
                <a:lnTo>
                  <a:pt x="76" y="19"/>
                </a:lnTo>
                <a:lnTo>
                  <a:pt x="80" y="21"/>
                </a:lnTo>
                <a:lnTo>
                  <a:pt x="80" y="21"/>
                </a:lnTo>
                <a:lnTo>
                  <a:pt x="80" y="19"/>
                </a:lnTo>
                <a:lnTo>
                  <a:pt x="80" y="19"/>
                </a:lnTo>
                <a:lnTo>
                  <a:pt x="74" y="17"/>
                </a:lnTo>
                <a:lnTo>
                  <a:pt x="74" y="17"/>
                </a:lnTo>
                <a:lnTo>
                  <a:pt x="73" y="17"/>
                </a:lnTo>
                <a:lnTo>
                  <a:pt x="73" y="19"/>
                </a:lnTo>
                <a:lnTo>
                  <a:pt x="73" y="19"/>
                </a:lnTo>
                <a:close/>
                <a:moveTo>
                  <a:pt x="219" y="388"/>
                </a:moveTo>
                <a:lnTo>
                  <a:pt x="219" y="388"/>
                </a:lnTo>
                <a:lnTo>
                  <a:pt x="219" y="388"/>
                </a:lnTo>
                <a:lnTo>
                  <a:pt x="219" y="388"/>
                </a:lnTo>
                <a:lnTo>
                  <a:pt x="219" y="390"/>
                </a:lnTo>
                <a:lnTo>
                  <a:pt x="219" y="390"/>
                </a:lnTo>
                <a:lnTo>
                  <a:pt x="216" y="396"/>
                </a:lnTo>
                <a:lnTo>
                  <a:pt x="213" y="401"/>
                </a:lnTo>
                <a:lnTo>
                  <a:pt x="213" y="401"/>
                </a:lnTo>
                <a:lnTo>
                  <a:pt x="211" y="404"/>
                </a:lnTo>
                <a:lnTo>
                  <a:pt x="211" y="404"/>
                </a:lnTo>
                <a:lnTo>
                  <a:pt x="216" y="398"/>
                </a:lnTo>
                <a:lnTo>
                  <a:pt x="219" y="388"/>
                </a:lnTo>
                <a:lnTo>
                  <a:pt x="219" y="388"/>
                </a:lnTo>
                <a:close/>
                <a:moveTo>
                  <a:pt x="188" y="383"/>
                </a:moveTo>
                <a:lnTo>
                  <a:pt x="188" y="383"/>
                </a:lnTo>
                <a:lnTo>
                  <a:pt x="188" y="383"/>
                </a:lnTo>
                <a:lnTo>
                  <a:pt x="188" y="383"/>
                </a:lnTo>
                <a:lnTo>
                  <a:pt x="181" y="363"/>
                </a:lnTo>
                <a:lnTo>
                  <a:pt x="181" y="363"/>
                </a:lnTo>
                <a:lnTo>
                  <a:pt x="188" y="383"/>
                </a:lnTo>
                <a:lnTo>
                  <a:pt x="188" y="383"/>
                </a:lnTo>
                <a:close/>
                <a:moveTo>
                  <a:pt x="44" y="305"/>
                </a:moveTo>
                <a:lnTo>
                  <a:pt x="44" y="305"/>
                </a:lnTo>
                <a:lnTo>
                  <a:pt x="44" y="305"/>
                </a:lnTo>
                <a:lnTo>
                  <a:pt x="44" y="305"/>
                </a:lnTo>
                <a:lnTo>
                  <a:pt x="43" y="295"/>
                </a:lnTo>
                <a:lnTo>
                  <a:pt x="43" y="295"/>
                </a:lnTo>
                <a:lnTo>
                  <a:pt x="41" y="295"/>
                </a:lnTo>
                <a:lnTo>
                  <a:pt x="41" y="295"/>
                </a:lnTo>
                <a:lnTo>
                  <a:pt x="41" y="297"/>
                </a:lnTo>
                <a:lnTo>
                  <a:pt x="41" y="297"/>
                </a:lnTo>
                <a:lnTo>
                  <a:pt x="44" y="303"/>
                </a:lnTo>
                <a:lnTo>
                  <a:pt x="44" y="303"/>
                </a:lnTo>
                <a:lnTo>
                  <a:pt x="44" y="305"/>
                </a:lnTo>
                <a:lnTo>
                  <a:pt x="44" y="305"/>
                </a:lnTo>
                <a:close/>
                <a:moveTo>
                  <a:pt x="41" y="290"/>
                </a:moveTo>
                <a:lnTo>
                  <a:pt x="41" y="290"/>
                </a:lnTo>
                <a:lnTo>
                  <a:pt x="39" y="284"/>
                </a:lnTo>
                <a:lnTo>
                  <a:pt x="39" y="284"/>
                </a:lnTo>
                <a:lnTo>
                  <a:pt x="38" y="282"/>
                </a:lnTo>
                <a:lnTo>
                  <a:pt x="38" y="282"/>
                </a:lnTo>
                <a:lnTo>
                  <a:pt x="39" y="290"/>
                </a:lnTo>
                <a:lnTo>
                  <a:pt x="39" y="290"/>
                </a:lnTo>
                <a:lnTo>
                  <a:pt x="41" y="290"/>
                </a:lnTo>
                <a:lnTo>
                  <a:pt x="41" y="290"/>
                </a:lnTo>
                <a:lnTo>
                  <a:pt x="41" y="290"/>
                </a:lnTo>
                <a:lnTo>
                  <a:pt x="41" y="290"/>
                </a:lnTo>
                <a:close/>
                <a:moveTo>
                  <a:pt x="68" y="14"/>
                </a:moveTo>
                <a:lnTo>
                  <a:pt x="68" y="14"/>
                </a:lnTo>
                <a:lnTo>
                  <a:pt x="71" y="16"/>
                </a:lnTo>
                <a:lnTo>
                  <a:pt x="73" y="13"/>
                </a:lnTo>
                <a:lnTo>
                  <a:pt x="73" y="13"/>
                </a:lnTo>
                <a:lnTo>
                  <a:pt x="73" y="13"/>
                </a:lnTo>
                <a:lnTo>
                  <a:pt x="73" y="13"/>
                </a:lnTo>
                <a:lnTo>
                  <a:pt x="68" y="13"/>
                </a:lnTo>
                <a:lnTo>
                  <a:pt x="68" y="13"/>
                </a:lnTo>
                <a:lnTo>
                  <a:pt x="68" y="14"/>
                </a:lnTo>
                <a:lnTo>
                  <a:pt x="68" y="14"/>
                </a:lnTo>
                <a:close/>
                <a:moveTo>
                  <a:pt x="117" y="27"/>
                </a:moveTo>
                <a:lnTo>
                  <a:pt x="117" y="27"/>
                </a:lnTo>
                <a:lnTo>
                  <a:pt x="112" y="27"/>
                </a:lnTo>
                <a:lnTo>
                  <a:pt x="112" y="27"/>
                </a:lnTo>
                <a:lnTo>
                  <a:pt x="110" y="27"/>
                </a:lnTo>
                <a:lnTo>
                  <a:pt x="110" y="27"/>
                </a:lnTo>
                <a:lnTo>
                  <a:pt x="117" y="28"/>
                </a:lnTo>
                <a:lnTo>
                  <a:pt x="117" y="28"/>
                </a:lnTo>
                <a:lnTo>
                  <a:pt x="117" y="27"/>
                </a:lnTo>
                <a:lnTo>
                  <a:pt x="117" y="27"/>
                </a:lnTo>
                <a:close/>
                <a:moveTo>
                  <a:pt x="22" y="46"/>
                </a:moveTo>
                <a:lnTo>
                  <a:pt x="22" y="46"/>
                </a:lnTo>
                <a:lnTo>
                  <a:pt x="28" y="36"/>
                </a:lnTo>
                <a:lnTo>
                  <a:pt x="28" y="36"/>
                </a:lnTo>
                <a:lnTo>
                  <a:pt x="22" y="46"/>
                </a:lnTo>
                <a:lnTo>
                  <a:pt x="22" y="46"/>
                </a:lnTo>
                <a:close/>
                <a:moveTo>
                  <a:pt x="65" y="19"/>
                </a:moveTo>
                <a:lnTo>
                  <a:pt x="65" y="19"/>
                </a:lnTo>
                <a:lnTo>
                  <a:pt x="65" y="19"/>
                </a:lnTo>
                <a:lnTo>
                  <a:pt x="65" y="19"/>
                </a:lnTo>
                <a:lnTo>
                  <a:pt x="68" y="19"/>
                </a:lnTo>
                <a:lnTo>
                  <a:pt x="68" y="19"/>
                </a:lnTo>
                <a:lnTo>
                  <a:pt x="69" y="19"/>
                </a:lnTo>
                <a:lnTo>
                  <a:pt x="69" y="17"/>
                </a:lnTo>
                <a:lnTo>
                  <a:pt x="69" y="17"/>
                </a:lnTo>
                <a:lnTo>
                  <a:pt x="66" y="17"/>
                </a:lnTo>
                <a:lnTo>
                  <a:pt x="66" y="17"/>
                </a:lnTo>
                <a:lnTo>
                  <a:pt x="66" y="17"/>
                </a:lnTo>
                <a:lnTo>
                  <a:pt x="66" y="17"/>
                </a:lnTo>
                <a:lnTo>
                  <a:pt x="65" y="19"/>
                </a:lnTo>
                <a:lnTo>
                  <a:pt x="65" y="19"/>
                </a:lnTo>
                <a:close/>
                <a:moveTo>
                  <a:pt x="61" y="17"/>
                </a:moveTo>
                <a:lnTo>
                  <a:pt x="61" y="17"/>
                </a:lnTo>
                <a:lnTo>
                  <a:pt x="57" y="19"/>
                </a:lnTo>
                <a:lnTo>
                  <a:pt x="57" y="19"/>
                </a:lnTo>
                <a:lnTo>
                  <a:pt x="57" y="19"/>
                </a:lnTo>
                <a:lnTo>
                  <a:pt x="57" y="19"/>
                </a:lnTo>
                <a:lnTo>
                  <a:pt x="60" y="19"/>
                </a:lnTo>
                <a:lnTo>
                  <a:pt x="60" y="19"/>
                </a:lnTo>
                <a:lnTo>
                  <a:pt x="60" y="19"/>
                </a:lnTo>
                <a:lnTo>
                  <a:pt x="61" y="17"/>
                </a:lnTo>
                <a:lnTo>
                  <a:pt x="61" y="17"/>
                </a:lnTo>
                <a:close/>
                <a:moveTo>
                  <a:pt x="90" y="421"/>
                </a:moveTo>
                <a:lnTo>
                  <a:pt x="90" y="421"/>
                </a:lnTo>
                <a:lnTo>
                  <a:pt x="91" y="415"/>
                </a:lnTo>
                <a:lnTo>
                  <a:pt x="91" y="415"/>
                </a:lnTo>
                <a:lnTo>
                  <a:pt x="90" y="417"/>
                </a:lnTo>
                <a:lnTo>
                  <a:pt x="90" y="417"/>
                </a:lnTo>
                <a:lnTo>
                  <a:pt x="90" y="417"/>
                </a:lnTo>
                <a:lnTo>
                  <a:pt x="90" y="417"/>
                </a:lnTo>
                <a:lnTo>
                  <a:pt x="90" y="421"/>
                </a:lnTo>
                <a:lnTo>
                  <a:pt x="90" y="421"/>
                </a:lnTo>
                <a:close/>
                <a:moveTo>
                  <a:pt x="115" y="303"/>
                </a:moveTo>
                <a:lnTo>
                  <a:pt x="115" y="303"/>
                </a:lnTo>
                <a:lnTo>
                  <a:pt x="115" y="303"/>
                </a:lnTo>
                <a:lnTo>
                  <a:pt x="115" y="303"/>
                </a:lnTo>
                <a:lnTo>
                  <a:pt x="112" y="306"/>
                </a:lnTo>
                <a:lnTo>
                  <a:pt x="112" y="306"/>
                </a:lnTo>
                <a:lnTo>
                  <a:pt x="112" y="308"/>
                </a:lnTo>
                <a:lnTo>
                  <a:pt x="110" y="311"/>
                </a:lnTo>
                <a:lnTo>
                  <a:pt x="110" y="311"/>
                </a:lnTo>
                <a:lnTo>
                  <a:pt x="115" y="303"/>
                </a:lnTo>
                <a:lnTo>
                  <a:pt x="115" y="303"/>
                </a:lnTo>
                <a:close/>
                <a:moveTo>
                  <a:pt x="104" y="22"/>
                </a:moveTo>
                <a:lnTo>
                  <a:pt x="104" y="22"/>
                </a:lnTo>
                <a:lnTo>
                  <a:pt x="109" y="24"/>
                </a:lnTo>
                <a:lnTo>
                  <a:pt x="109" y="24"/>
                </a:lnTo>
                <a:lnTo>
                  <a:pt x="104" y="22"/>
                </a:lnTo>
                <a:lnTo>
                  <a:pt x="104" y="22"/>
                </a:lnTo>
                <a:lnTo>
                  <a:pt x="104" y="22"/>
                </a:lnTo>
                <a:lnTo>
                  <a:pt x="104" y="22"/>
                </a:lnTo>
                <a:close/>
                <a:moveTo>
                  <a:pt x="74" y="407"/>
                </a:moveTo>
                <a:lnTo>
                  <a:pt x="74" y="407"/>
                </a:lnTo>
                <a:lnTo>
                  <a:pt x="79" y="412"/>
                </a:lnTo>
                <a:lnTo>
                  <a:pt x="79" y="412"/>
                </a:lnTo>
                <a:lnTo>
                  <a:pt x="77" y="409"/>
                </a:lnTo>
                <a:lnTo>
                  <a:pt x="77" y="409"/>
                </a:lnTo>
                <a:lnTo>
                  <a:pt x="74" y="407"/>
                </a:lnTo>
                <a:lnTo>
                  <a:pt x="74" y="407"/>
                </a:lnTo>
                <a:close/>
                <a:moveTo>
                  <a:pt x="268" y="77"/>
                </a:moveTo>
                <a:lnTo>
                  <a:pt x="268" y="77"/>
                </a:lnTo>
                <a:lnTo>
                  <a:pt x="267" y="79"/>
                </a:lnTo>
                <a:lnTo>
                  <a:pt x="267" y="79"/>
                </a:lnTo>
                <a:lnTo>
                  <a:pt x="267" y="79"/>
                </a:lnTo>
                <a:lnTo>
                  <a:pt x="268" y="82"/>
                </a:lnTo>
                <a:lnTo>
                  <a:pt x="268" y="82"/>
                </a:lnTo>
                <a:lnTo>
                  <a:pt x="268" y="84"/>
                </a:lnTo>
                <a:lnTo>
                  <a:pt x="268" y="84"/>
                </a:lnTo>
                <a:lnTo>
                  <a:pt x="268" y="84"/>
                </a:lnTo>
                <a:lnTo>
                  <a:pt x="268" y="84"/>
                </a:lnTo>
                <a:lnTo>
                  <a:pt x="268" y="77"/>
                </a:lnTo>
                <a:lnTo>
                  <a:pt x="268" y="77"/>
                </a:lnTo>
                <a:close/>
                <a:moveTo>
                  <a:pt x="77" y="415"/>
                </a:moveTo>
                <a:lnTo>
                  <a:pt x="77" y="415"/>
                </a:lnTo>
                <a:lnTo>
                  <a:pt x="80" y="418"/>
                </a:lnTo>
                <a:lnTo>
                  <a:pt x="80" y="418"/>
                </a:lnTo>
                <a:lnTo>
                  <a:pt x="80" y="417"/>
                </a:lnTo>
                <a:lnTo>
                  <a:pt x="77" y="415"/>
                </a:lnTo>
                <a:lnTo>
                  <a:pt x="77" y="415"/>
                </a:lnTo>
                <a:close/>
                <a:moveTo>
                  <a:pt x="244" y="22"/>
                </a:moveTo>
                <a:lnTo>
                  <a:pt x="244" y="22"/>
                </a:lnTo>
                <a:lnTo>
                  <a:pt x="244" y="22"/>
                </a:lnTo>
                <a:lnTo>
                  <a:pt x="244" y="22"/>
                </a:lnTo>
                <a:lnTo>
                  <a:pt x="248" y="25"/>
                </a:lnTo>
                <a:lnTo>
                  <a:pt x="248" y="25"/>
                </a:lnTo>
                <a:lnTo>
                  <a:pt x="248" y="25"/>
                </a:lnTo>
                <a:lnTo>
                  <a:pt x="248" y="25"/>
                </a:lnTo>
                <a:lnTo>
                  <a:pt x="244" y="22"/>
                </a:lnTo>
                <a:lnTo>
                  <a:pt x="244" y="22"/>
                </a:lnTo>
                <a:close/>
                <a:moveTo>
                  <a:pt x="151" y="24"/>
                </a:moveTo>
                <a:lnTo>
                  <a:pt x="151" y="24"/>
                </a:lnTo>
                <a:lnTo>
                  <a:pt x="151" y="24"/>
                </a:lnTo>
                <a:lnTo>
                  <a:pt x="151" y="24"/>
                </a:lnTo>
                <a:lnTo>
                  <a:pt x="156" y="22"/>
                </a:lnTo>
                <a:lnTo>
                  <a:pt x="156" y="22"/>
                </a:lnTo>
                <a:lnTo>
                  <a:pt x="151" y="24"/>
                </a:lnTo>
                <a:lnTo>
                  <a:pt x="151" y="24"/>
                </a:lnTo>
                <a:lnTo>
                  <a:pt x="151" y="24"/>
                </a:lnTo>
                <a:lnTo>
                  <a:pt x="151" y="24"/>
                </a:lnTo>
                <a:close/>
                <a:moveTo>
                  <a:pt x="25" y="35"/>
                </a:moveTo>
                <a:lnTo>
                  <a:pt x="25" y="35"/>
                </a:lnTo>
                <a:lnTo>
                  <a:pt x="25" y="35"/>
                </a:lnTo>
                <a:lnTo>
                  <a:pt x="25" y="35"/>
                </a:lnTo>
                <a:lnTo>
                  <a:pt x="30" y="30"/>
                </a:lnTo>
                <a:lnTo>
                  <a:pt x="30" y="30"/>
                </a:lnTo>
                <a:lnTo>
                  <a:pt x="30" y="30"/>
                </a:lnTo>
                <a:lnTo>
                  <a:pt x="30" y="30"/>
                </a:lnTo>
                <a:lnTo>
                  <a:pt x="25" y="35"/>
                </a:lnTo>
                <a:lnTo>
                  <a:pt x="25" y="35"/>
                </a:lnTo>
                <a:close/>
                <a:moveTo>
                  <a:pt x="11" y="63"/>
                </a:moveTo>
                <a:lnTo>
                  <a:pt x="11" y="63"/>
                </a:lnTo>
                <a:lnTo>
                  <a:pt x="11" y="63"/>
                </a:lnTo>
                <a:lnTo>
                  <a:pt x="11" y="63"/>
                </a:lnTo>
                <a:lnTo>
                  <a:pt x="13" y="62"/>
                </a:lnTo>
                <a:lnTo>
                  <a:pt x="13" y="62"/>
                </a:lnTo>
                <a:lnTo>
                  <a:pt x="11" y="60"/>
                </a:lnTo>
                <a:lnTo>
                  <a:pt x="11" y="60"/>
                </a:lnTo>
                <a:lnTo>
                  <a:pt x="11" y="63"/>
                </a:lnTo>
                <a:lnTo>
                  <a:pt x="11" y="63"/>
                </a:lnTo>
                <a:close/>
                <a:moveTo>
                  <a:pt x="110" y="319"/>
                </a:moveTo>
                <a:lnTo>
                  <a:pt x="110" y="319"/>
                </a:lnTo>
                <a:lnTo>
                  <a:pt x="109" y="322"/>
                </a:lnTo>
                <a:lnTo>
                  <a:pt x="109" y="322"/>
                </a:lnTo>
                <a:lnTo>
                  <a:pt x="110" y="319"/>
                </a:lnTo>
                <a:lnTo>
                  <a:pt x="110" y="319"/>
                </a:lnTo>
                <a:close/>
                <a:moveTo>
                  <a:pt x="180" y="353"/>
                </a:moveTo>
                <a:lnTo>
                  <a:pt x="180" y="353"/>
                </a:lnTo>
                <a:lnTo>
                  <a:pt x="180" y="353"/>
                </a:lnTo>
                <a:lnTo>
                  <a:pt x="180" y="353"/>
                </a:lnTo>
                <a:lnTo>
                  <a:pt x="178" y="350"/>
                </a:lnTo>
                <a:lnTo>
                  <a:pt x="178" y="350"/>
                </a:lnTo>
                <a:lnTo>
                  <a:pt x="178" y="350"/>
                </a:lnTo>
                <a:lnTo>
                  <a:pt x="178" y="350"/>
                </a:lnTo>
                <a:lnTo>
                  <a:pt x="180" y="353"/>
                </a:lnTo>
                <a:lnTo>
                  <a:pt x="180" y="353"/>
                </a:lnTo>
                <a:close/>
                <a:moveTo>
                  <a:pt x="31" y="30"/>
                </a:moveTo>
                <a:lnTo>
                  <a:pt x="31" y="30"/>
                </a:lnTo>
                <a:lnTo>
                  <a:pt x="31" y="30"/>
                </a:lnTo>
                <a:lnTo>
                  <a:pt x="31" y="30"/>
                </a:lnTo>
                <a:lnTo>
                  <a:pt x="33" y="28"/>
                </a:lnTo>
                <a:lnTo>
                  <a:pt x="33" y="28"/>
                </a:lnTo>
                <a:lnTo>
                  <a:pt x="33" y="28"/>
                </a:lnTo>
                <a:lnTo>
                  <a:pt x="33" y="28"/>
                </a:lnTo>
                <a:lnTo>
                  <a:pt x="31" y="30"/>
                </a:lnTo>
                <a:lnTo>
                  <a:pt x="31"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71"/>
          <p:cNvSpPr>
            <a:spLocks noEditPoints="1"/>
          </p:cNvSpPr>
          <p:nvPr/>
        </p:nvSpPr>
        <p:spPr bwMode="auto">
          <a:xfrm>
            <a:off x="6775724" y="3577764"/>
            <a:ext cx="270159" cy="808313"/>
          </a:xfrm>
          <a:custGeom>
            <a:avLst/>
            <a:gdLst>
              <a:gd name="T0" fmla="*/ 90 w 125"/>
              <a:gd name="T1" fmla="*/ 163 h 374"/>
              <a:gd name="T2" fmla="*/ 88 w 125"/>
              <a:gd name="T3" fmla="*/ 231 h 374"/>
              <a:gd name="T4" fmla="*/ 93 w 125"/>
              <a:gd name="T5" fmla="*/ 316 h 374"/>
              <a:gd name="T6" fmla="*/ 88 w 125"/>
              <a:gd name="T7" fmla="*/ 343 h 374"/>
              <a:gd name="T8" fmla="*/ 63 w 125"/>
              <a:gd name="T9" fmla="*/ 355 h 374"/>
              <a:gd name="T10" fmla="*/ 46 w 125"/>
              <a:gd name="T11" fmla="*/ 341 h 374"/>
              <a:gd name="T12" fmla="*/ 54 w 125"/>
              <a:gd name="T13" fmla="*/ 280 h 374"/>
              <a:gd name="T14" fmla="*/ 54 w 125"/>
              <a:gd name="T15" fmla="*/ 220 h 374"/>
              <a:gd name="T16" fmla="*/ 28 w 125"/>
              <a:gd name="T17" fmla="*/ 141 h 374"/>
              <a:gd name="T18" fmla="*/ 19 w 125"/>
              <a:gd name="T19" fmla="*/ 87 h 374"/>
              <a:gd name="T20" fmla="*/ 22 w 125"/>
              <a:gd name="T21" fmla="*/ 21 h 374"/>
              <a:gd name="T22" fmla="*/ 38 w 125"/>
              <a:gd name="T23" fmla="*/ 43 h 374"/>
              <a:gd name="T24" fmla="*/ 49 w 125"/>
              <a:gd name="T25" fmla="*/ 48 h 374"/>
              <a:gd name="T26" fmla="*/ 74 w 125"/>
              <a:gd name="T27" fmla="*/ 19 h 374"/>
              <a:gd name="T28" fmla="*/ 93 w 125"/>
              <a:gd name="T29" fmla="*/ 45 h 374"/>
              <a:gd name="T30" fmla="*/ 117 w 125"/>
              <a:gd name="T31" fmla="*/ 32 h 374"/>
              <a:gd name="T32" fmla="*/ 84 w 125"/>
              <a:gd name="T33" fmla="*/ 207 h 374"/>
              <a:gd name="T34" fmla="*/ 71 w 125"/>
              <a:gd name="T35" fmla="*/ 198 h 374"/>
              <a:gd name="T36" fmla="*/ 50 w 125"/>
              <a:gd name="T37" fmla="*/ 98 h 374"/>
              <a:gd name="T38" fmla="*/ 74 w 125"/>
              <a:gd name="T39" fmla="*/ 270 h 374"/>
              <a:gd name="T40" fmla="*/ 55 w 125"/>
              <a:gd name="T41" fmla="*/ 201 h 374"/>
              <a:gd name="T42" fmla="*/ 44 w 125"/>
              <a:gd name="T43" fmla="*/ 245 h 374"/>
              <a:gd name="T44" fmla="*/ 52 w 125"/>
              <a:gd name="T45" fmla="*/ 294 h 374"/>
              <a:gd name="T46" fmla="*/ 74 w 125"/>
              <a:gd name="T47" fmla="*/ 291 h 374"/>
              <a:gd name="T48" fmla="*/ 54 w 125"/>
              <a:gd name="T49" fmla="*/ 106 h 374"/>
              <a:gd name="T50" fmla="*/ 84 w 125"/>
              <a:gd name="T51" fmla="*/ 147 h 374"/>
              <a:gd name="T52" fmla="*/ 38 w 125"/>
              <a:gd name="T53" fmla="*/ 166 h 374"/>
              <a:gd name="T54" fmla="*/ 65 w 125"/>
              <a:gd name="T55" fmla="*/ 11 h 374"/>
              <a:gd name="T56" fmla="*/ 66 w 125"/>
              <a:gd name="T57" fmla="*/ 130 h 374"/>
              <a:gd name="T58" fmla="*/ 66 w 125"/>
              <a:gd name="T59" fmla="*/ 108 h 374"/>
              <a:gd name="T60" fmla="*/ 58 w 125"/>
              <a:gd name="T61" fmla="*/ 78 h 374"/>
              <a:gd name="T62" fmla="*/ 68 w 125"/>
              <a:gd name="T63" fmla="*/ 60 h 374"/>
              <a:gd name="T64" fmla="*/ 57 w 125"/>
              <a:gd name="T65" fmla="*/ 198 h 374"/>
              <a:gd name="T66" fmla="*/ 57 w 125"/>
              <a:gd name="T67" fmla="*/ 67 h 374"/>
              <a:gd name="T68" fmla="*/ 66 w 125"/>
              <a:gd name="T69" fmla="*/ 168 h 374"/>
              <a:gd name="T70" fmla="*/ 61 w 125"/>
              <a:gd name="T71" fmla="*/ 119 h 374"/>
              <a:gd name="T72" fmla="*/ 52 w 125"/>
              <a:gd name="T73" fmla="*/ 38 h 374"/>
              <a:gd name="T74" fmla="*/ 66 w 125"/>
              <a:gd name="T75" fmla="*/ 319 h 374"/>
              <a:gd name="T76" fmla="*/ 61 w 125"/>
              <a:gd name="T77" fmla="*/ 194 h 374"/>
              <a:gd name="T78" fmla="*/ 66 w 125"/>
              <a:gd name="T79" fmla="*/ 256 h 374"/>
              <a:gd name="T80" fmla="*/ 66 w 125"/>
              <a:gd name="T81" fmla="*/ 201 h 374"/>
              <a:gd name="T82" fmla="*/ 65 w 125"/>
              <a:gd name="T83" fmla="*/ 125 h 374"/>
              <a:gd name="T84" fmla="*/ 66 w 125"/>
              <a:gd name="T85" fmla="*/ 187 h 374"/>
              <a:gd name="T86" fmla="*/ 68 w 125"/>
              <a:gd name="T87" fmla="*/ 100 h 374"/>
              <a:gd name="T88" fmla="*/ 55 w 125"/>
              <a:gd name="T89" fmla="*/ 10 h 374"/>
              <a:gd name="T90" fmla="*/ 91 w 125"/>
              <a:gd name="T91" fmla="*/ 34 h 374"/>
              <a:gd name="T92" fmla="*/ 79 w 125"/>
              <a:gd name="T93" fmla="*/ 273 h 374"/>
              <a:gd name="T94" fmla="*/ 27 w 125"/>
              <a:gd name="T95" fmla="*/ 130 h 374"/>
              <a:gd name="T96" fmla="*/ 63 w 125"/>
              <a:gd name="T97" fmla="*/ 205 h 374"/>
              <a:gd name="T98" fmla="*/ 58 w 125"/>
              <a:gd name="T99" fmla="*/ 38 h 374"/>
              <a:gd name="T100" fmla="*/ 31 w 125"/>
              <a:gd name="T101" fmla="*/ 35 h 374"/>
              <a:gd name="T102" fmla="*/ 13 w 125"/>
              <a:gd name="T103" fmla="*/ 54 h 374"/>
              <a:gd name="T104" fmla="*/ 60 w 125"/>
              <a:gd name="T105" fmla="*/ 177 h 374"/>
              <a:gd name="T106" fmla="*/ 63 w 125"/>
              <a:gd name="T107" fmla="*/ 138 h 374"/>
              <a:gd name="T108" fmla="*/ 65 w 125"/>
              <a:gd name="T109" fmla="*/ 198 h 374"/>
              <a:gd name="T110" fmla="*/ 65 w 125"/>
              <a:gd name="T111" fmla="*/ 122 h 374"/>
              <a:gd name="T112" fmla="*/ 66 w 125"/>
              <a:gd name="T113" fmla="*/ 306 h 374"/>
              <a:gd name="T114" fmla="*/ 65 w 125"/>
              <a:gd name="T115" fmla="*/ 212 h 374"/>
              <a:gd name="T116" fmla="*/ 66 w 125"/>
              <a:gd name="T117" fmla="*/ 235 h 374"/>
              <a:gd name="T118" fmla="*/ 68 w 125"/>
              <a:gd name="T119" fmla="*/ 81 h 374"/>
              <a:gd name="T120" fmla="*/ 30 w 125"/>
              <a:gd name="T121" fmla="*/ 188 h 374"/>
              <a:gd name="T122" fmla="*/ 61 w 125"/>
              <a:gd name="T123" fmla="*/ 27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374">
                <a:moveTo>
                  <a:pt x="82" y="92"/>
                </a:moveTo>
                <a:lnTo>
                  <a:pt x="82" y="92"/>
                </a:lnTo>
                <a:lnTo>
                  <a:pt x="84" y="93"/>
                </a:lnTo>
                <a:lnTo>
                  <a:pt x="84" y="93"/>
                </a:lnTo>
                <a:lnTo>
                  <a:pt x="90" y="97"/>
                </a:lnTo>
                <a:lnTo>
                  <a:pt x="96" y="100"/>
                </a:lnTo>
                <a:lnTo>
                  <a:pt x="96" y="100"/>
                </a:lnTo>
                <a:lnTo>
                  <a:pt x="99" y="105"/>
                </a:lnTo>
                <a:lnTo>
                  <a:pt x="99" y="105"/>
                </a:lnTo>
                <a:lnTo>
                  <a:pt x="101" y="106"/>
                </a:lnTo>
                <a:lnTo>
                  <a:pt x="101" y="106"/>
                </a:lnTo>
                <a:lnTo>
                  <a:pt x="102" y="108"/>
                </a:lnTo>
                <a:lnTo>
                  <a:pt x="102" y="109"/>
                </a:lnTo>
                <a:lnTo>
                  <a:pt x="102" y="109"/>
                </a:lnTo>
                <a:lnTo>
                  <a:pt x="102" y="111"/>
                </a:lnTo>
                <a:lnTo>
                  <a:pt x="102" y="111"/>
                </a:lnTo>
                <a:lnTo>
                  <a:pt x="104" y="122"/>
                </a:lnTo>
                <a:lnTo>
                  <a:pt x="104" y="128"/>
                </a:lnTo>
                <a:lnTo>
                  <a:pt x="102" y="133"/>
                </a:lnTo>
                <a:lnTo>
                  <a:pt x="102" y="133"/>
                </a:lnTo>
                <a:lnTo>
                  <a:pt x="98" y="141"/>
                </a:lnTo>
                <a:lnTo>
                  <a:pt x="98" y="141"/>
                </a:lnTo>
                <a:lnTo>
                  <a:pt x="90" y="149"/>
                </a:lnTo>
                <a:lnTo>
                  <a:pt x="79" y="155"/>
                </a:lnTo>
                <a:lnTo>
                  <a:pt x="79" y="155"/>
                </a:lnTo>
                <a:lnTo>
                  <a:pt x="77" y="155"/>
                </a:lnTo>
                <a:lnTo>
                  <a:pt x="77" y="155"/>
                </a:lnTo>
                <a:lnTo>
                  <a:pt x="79" y="157"/>
                </a:lnTo>
                <a:lnTo>
                  <a:pt x="79" y="157"/>
                </a:lnTo>
                <a:lnTo>
                  <a:pt x="85" y="160"/>
                </a:lnTo>
                <a:lnTo>
                  <a:pt x="85" y="160"/>
                </a:lnTo>
                <a:lnTo>
                  <a:pt x="90" y="163"/>
                </a:lnTo>
                <a:lnTo>
                  <a:pt x="93" y="166"/>
                </a:lnTo>
                <a:lnTo>
                  <a:pt x="93" y="166"/>
                </a:lnTo>
                <a:lnTo>
                  <a:pt x="98" y="171"/>
                </a:lnTo>
                <a:lnTo>
                  <a:pt x="98" y="171"/>
                </a:lnTo>
                <a:lnTo>
                  <a:pt x="101" y="177"/>
                </a:lnTo>
                <a:lnTo>
                  <a:pt x="102" y="183"/>
                </a:lnTo>
                <a:lnTo>
                  <a:pt x="102" y="183"/>
                </a:lnTo>
                <a:lnTo>
                  <a:pt x="102" y="188"/>
                </a:lnTo>
                <a:lnTo>
                  <a:pt x="102" y="188"/>
                </a:lnTo>
                <a:lnTo>
                  <a:pt x="102" y="194"/>
                </a:lnTo>
                <a:lnTo>
                  <a:pt x="99" y="201"/>
                </a:lnTo>
                <a:lnTo>
                  <a:pt x="99" y="201"/>
                </a:lnTo>
                <a:lnTo>
                  <a:pt x="98" y="202"/>
                </a:lnTo>
                <a:lnTo>
                  <a:pt x="98" y="202"/>
                </a:lnTo>
                <a:lnTo>
                  <a:pt x="95" y="207"/>
                </a:lnTo>
                <a:lnTo>
                  <a:pt x="95" y="207"/>
                </a:lnTo>
                <a:lnTo>
                  <a:pt x="88" y="212"/>
                </a:lnTo>
                <a:lnTo>
                  <a:pt x="82" y="217"/>
                </a:lnTo>
                <a:lnTo>
                  <a:pt x="82" y="217"/>
                </a:lnTo>
                <a:lnTo>
                  <a:pt x="79" y="217"/>
                </a:lnTo>
                <a:lnTo>
                  <a:pt x="79" y="217"/>
                </a:lnTo>
                <a:lnTo>
                  <a:pt x="77" y="217"/>
                </a:lnTo>
                <a:lnTo>
                  <a:pt x="77" y="217"/>
                </a:lnTo>
                <a:lnTo>
                  <a:pt x="71" y="218"/>
                </a:lnTo>
                <a:lnTo>
                  <a:pt x="71" y="218"/>
                </a:lnTo>
                <a:lnTo>
                  <a:pt x="72" y="220"/>
                </a:lnTo>
                <a:lnTo>
                  <a:pt x="72" y="220"/>
                </a:lnTo>
                <a:lnTo>
                  <a:pt x="77" y="223"/>
                </a:lnTo>
                <a:lnTo>
                  <a:pt x="77" y="223"/>
                </a:lnTo>
                <a:lnTo>
                  <a:pt x="84" y="228"/>
                </a:lnTo>
                <a:lnTo>
                  <a:pt x="84" y="228"/>
                </a:lnTo>
                <a:lnTo>
                  <a:pt x="88" y="231"/>
                </a:lnTo>
                <a:lnTo>
                  <a:pt x="88" y="231"/>
                </a:lnTo>
                <a:lnTo>
                  <a:pt x="91" y="234"/>
                </a:lnTo>
                <a:lnTo>
                  <a:pt x="91" y="234"/>
                </a:lnTo>
                <a:lnTo>
                  <a:pt x="95" y="239"/>
                </a:lnTo>
                <a:lnTo>
                  <a:pt x="96" y="243"/>
                </a:lnTo>
                <a:lnTo>
                  <a:pt x="96" y="243"/>
                </a:lnTo>
                <a:lnTo>
                  <a:pt x="96" y="245"/>
                </a:lnTo>
                <a:lnTo>
                  <a:pt x="96" y="245"/>
                </a:lnTo>
                <a:lnTo>
                  <a:pt x="98" y="251"/>
                </a:lnTo>
                <a:lnTo>
                  <a:pt x="98" y="251"/>
                </a:lnTo>
                <a:lnTo>
                  <a:pt x="98" y="258"/>
                </a:lnTo>
                <a:lnTo>
                  <a:pt x="96" y="264"/>
                </a:lnTo>
                <a:lnTo>
                  <a:pt x="96" y="264"/>
                </a:lnTo>
                <a:lnTo>
                  <a:pt x="93" y="270"/>
                </a:lnTo>
                <a:lnTo>
                  <a:pt x="88" y="275"/>
                </a:lnTo>
                <a:lnTo>
                  <a:pt x="88" y="275"/>
                </a:lnTo>
                <a:lnTo>
                  <a:pt x="79" y="281"/>
                </a:lnTo>
                <a:lnTo>
                  <a:pt x="79" y="281"/>
                </a:lnTo>
                <a:lnTo>
                  <a:pt x="77" y="281"/>
                </a:lnTo>
                <a:lnTo>
                  <a:pt x="77" y="281"/>
                </a:lnTo>
                <a:lnTo>
                  <a:pt x="80" y="283"/>
                </a:lnTo>
                <a:lnTo>
                  <a:pt x="80" y="283"/>
                </a:lnTo>
                <a:lnTo>
                  <a:pt x="87" y="289"/>
                </a:lnTo>
                <a:lnTo>
                  <a:pt x="87" y="289"/>
                </a:lnTo>
                <a:lnTo>
                  <a:pt x="91" y="295"/>
                </a:lnTo>
                <a:lnTo>
                  <a:pt x="91" y="295"/>
                </a:lnTo>
                <a:lnTo>
                  <a:pt x="93" y="302"/>
                </a:lnTo>
                <a:lnTo>
                  <a:pt x="93" y="310"/>
                </a:lnTo>
                <a:lnTo>
                  <a:pt x="93" y="310"/>
                </a:lnTo>
                <a:lnTo>
                  <a:pt x="93" y="313"/>
                </a:lnTo>
                <a:lnTo>
                  <a:pt x="93" y="316"/>
                </a:lnTo>
                <a:lnTo>
                  <a:pt x="93" y="316"/>
                </a:lnTo>
                <a:lnTo>
                  <a:pt x="93" y="316"/>
                </a:lnTo>
                <a:lnTo>
                  <a:pt x="93" y="316"/>
                </a:lnTo>
                <a:lnTo>
                  <a:pt x="90" y="324"/>
                </a:lnTo>
                <a:lnTo>
                  <a:pt x="85" y="329"/>
                </a:lnTo>
                <a:lnTo>
                  <a:pt x="85" y="329"/>
                </a:lnTo>
                <a:lnTo>
                  <a:pt x="82" y="330"/>
                </a:lnTo>
                <a:lnTo>
                  <a:pt x="82" y="330"/>
                </a:lnTo>
                <a:lnTo>
                  <a:pt x="87" y="332"/>
                </a:lnTo>
                <a:lnTo>
                  <a:pt x="87" y="332"/>
                </a:lnTo>
                <a:lnTo>
                  <a:pt x="88" y="333"/>
                </a:lnTo>
                <a:lnTo>
                  <a:pt x="88" y="333"/>
                </a:lnTo>
                <a:lnTo>
                  <a:pt x="93" y="338"/>
                </a:lnTo>
                <a:lnTo>
                  <a:pt x="93" y="338"/>
                </a:lnTo>
                <a:lnTo>
                  <a:pt x="95" y="340"/>
                </a:lnTo>
                <a:lnTo>
                  <a:pt x="95" y="340"/>
                </a:lnTo>
                <a:lnTo>
                  <a:pt x="98" y="343"/>
                </a:lnTo>
                <a:lnTo>
                  <a:pt x="98" y="343"/>
                </a:lnTo>
                <a:lnTo>
                  <a:pt x="99" y="344"/>
                </a:lnTo>
                <a:lnTo>
                  <a:pt x="99" y="346"/>
                </a:lnTo>
                <a:lnTo>
                  <a:pt x="99" y="346"/>
                </a:lnTo>
                <a:lnTo>
                  <a:pt x="98" y="346"/>
                </a:lnTo>
                <a:lnTo>
                  <a:pt x="98" y="347"/>
                </a:lnTo>
                <a:lnTo>
                  <a:pt x="98" y="347"/>
                </a:lnTo>
                <a:lnTo>
                  <a:pt x="95" y="347"/>
                </a:lnTo>
                <a:lnTo>
                  <a:pt x="95" y="347"/>
                </a:lnTo>
                <a:lnTo>
                  <a:pt x="93" y="349"/>
                </a:lnTo>
                <a:lnTo>
                  <a:pt x="91" y="347"/>
                </a:lnTo>
                <a:lnTo>
                  <a:pt x="91" y="347"/>
                </a:lnTo>
                <a:lnTo>
                  <a:pt x="90" y="343"/>
                </a:lnTo>
                <a:lnTo>
                  <a:pt x="90" y="343"/>
                </a:lnTo>
                <a:lnTo>
                  <a:pt x="88" y="343"/>
                </a:lnTo>
                <a:lnTo>
                  <a:pt x="88" y="343"/>
                </a:lnTo>
                <a:lnTo>
                  <a:pt x="87" y="341"/>
                </a:lnTo>
                <a:lnTo>
                  <a:pt x="87" y="341"/>
                </a:lnTo>
                <a:lnTo>
                  <a:pt x="82" y="336"/>
                </a:lnTo>
                <a:lnTo>
                  <a:pt x="82" y="336"/>
                </a:lnTo>
                <a:lnTo>
                  <a:pt x="79" y="335"/>
                </a:lnTo>
                <a:lnTo>
                  <a:pt x="79" y="335"/>
                </a:lnTo>
                <a:lnTo>
                  <a:pt x="74" y="333"/>
                </a:lnTo>
                <a:lnTo>
                  <a:pt x="74" y="333"/>
                </a:lnTo>
                <a:lnTo>
                  <a:pt x="72" y="338"/>
                </a:lnTo>
                <a:lnTo>
                  <a:pt x="72" y="338"/>
                </a:lnTo>
                <a:lnTo>
                  <a:pt x="72" y="347"/>
                </a:lnTo>
                <a:lnTo>
                  <a:pt x="72" y="347"/>
                </a:lnTo>
                <a:lnTo>
                  <a:pt x="71" y="362"/>
                </a:lnTo>
                <a:lnTo>
                  <a:pt x="71" y="362"/>
                </a:lnTo>
                <a:lnTo>
                  <a:pt x="71" y="363"/>
                </a:lnTo>
                <a:lnTo>
                  <a:pt x="71" y="363"/>
                </a:lnTo>
                <a:lnTo>
                  <a:pt x="72" y="370"/>
                </a:lnTo>
                <a:lnTo>
                  <a:pt x="72" y="370"/>
                </a:lnTo>
                <a:lnTo>
                  <a:pt x="71" y="371"/>
                </a:lnTo>
                <a:lnTo>
                  <a:pt x="69" y="373"/>
                </a:lnTo>
                <a:lnTo>
                  <a:pt x="69" y="373"/>
                </a:lnTo>
                <a:lnTo>
                  <a:pt x="68" y="373"/>
                </a:lnTo>
                <a:lnTo>
                  <a:pt x="68" y="373"/>
                </a:lnTo>
                <a:lnTo>
                  <a:pt x="66" y="374"/>
                </a:lnTo>
                <a:lnTo>
                  <a:pt x="66" y="373"/>
                </a:lnTo>
                <a:lnTo>
                  <a:pt x="66" y="373"/>
                </a:lnTo>
                <a:lnTo>
                  <a:pt x="65" y="370"/>
                </a:lnTo>
                <a:lnTo>
                  <a:pt x="65" y="370"/>
                </a:lnTo>
                <a:lnTo>
                  <a:pt x="63" y="365"/>
                </a:lnTo>
                <a:lnTo>
                  <a:pt x="63" y="365"/>
                </a:lnTo>
                <a:lnTo>
                  <a:pt x="63" y="355"/>
                </a:lnTo>
                <a:lnTo>
                  <a:pt x="63" y="355"/>
                </a:lnTo>
                <a:lnTo>
                  <a:pt x="63" y="349"/>
                </a:lnTo>
                <a:lnTo>
                  <a:pt x="63" y="349"/>
                </a:lnTo>
                <a:lnTo>
                  <a:pt x="63" y="344"/>
                </a:lnTo>
                <a:lnTo>
                  <a:pt x="63" y="344"/>
                </a:lnTo>
                <a:lnTo>
                  <a:pt x="63" y="335"/>
                </a:lnTo>
                <a:lnTo>
                  <a:pt x="63" y="335"/>
                </a:lnTo>
                <a:lnTo>
                  <a:pt x="63" y="333"/>
                </a:lnTo>
                <a:lnTo>
                  <a:pt x="63" y="333"/>
                </a:lnTo>
                <a:lnTo>
                  <a:pt x="58" y="336"/>
                </a:lnTo>
                <a:lnTo>
                  <a:pt x="55" y="340"/>
                </a:lnTo>
                <a:lnTo>
                  <a:pt x="55" y="340"/>
                </a:lnTo>
                <a:lnTo>
                  <a:pt x="54" y="341"/>
                </a:lnTo>
                <a:lnTo>
                  <a:pt x="52" y="341"/>
                </a:lnTo>
                <a:lnTo>
                  <a:pt x="52" y="341"/>
                </a:lnTo>
                <a:lnTo>
                  <a:pt x="52" y="341"/>
                </a:lnTo>
                <a:lnTo>
                  <a:pt x="52" y="341"/>
                </a:lnTo>
                <a:lnTo>
                  <a:pt x="49" y="344"/>
                </a:lnTo>
                <a:lnTo>
                  <a:pt x="49" y="344"/>
                </a:lnTo>
                <a:lnTo>
                  <a:pt x="47" y="346"/>
                </a:lnTo>
                <a:lnTo>
                  <a:pt x="47" y="346"/>
                </a:lnTo>
                <a:lnTo>
                  <a:pt x="46" y="347"/>
                </a:lnTo>
                <a:lnTo>
                  <a:pt x="46" y="347"/>
                </a:lnTo>
                <a:lnTo>
                  <a:pt x="44" y="349"/>
                </a:lnTo>
                <a:lnTo>
                  <a:pt x="43" y="349"/>
                </a:lnTo>
                <a:lnTo>
                  <a:pt x="43" y="349"/>
                </a:lnTo>
                <a:lnTo>
                  <a:pt x="41" y="347"/>
                </a:lnTo>
                <a:lnTo>
                  <a:pt x="43" y="346"/>
                </a:lnTo>
                <a:lnTo>
                  <a:pt x="43" y="346"/>
                </a:lnTo>
                <a:lnTo>
                  <a:pt x="46" y="341"/>
                </a:lnTo>
                <a:lnTo>
                  <a:pt x="46" y="341"/>
                </a:lnTo>
                <a:lnTo>
                  <a:pt x="46" y="341"/>
                </a:lnTo>
                <a:lnTo>
                  <a:pt x="46" y="341"/>
                </a:lnTo>
                <a:lnTo>
                  <a:pt x="47" y="338"/>
                </a:lnTo>
                <a:lnTo>
                  <a:pt x="47" y="338"/>
                </a:lnTo>
                <a:lnTo>
                  <a:pt x="52" y="335"/>
                </a:lnTo>
                <a:lnTo>
                  <a:pt x="52" y="335"/>
                </a:lnTo>
                <a:lnTo>
                  <a:pt x="55" y="332"/>
                </a:lnTo>
                <a:lnTo>
                  <a:pt x="55" y="332"/>
                </a:lnTo>
                <a:lnTo>
                  <a:pt x="55" y="332"/>
                </a:lnTo>
                <a:lnTo>
                  <a:pt x="55" y="332"/>
                </a:lnTo>
                <a:lnTo>
                  <a:pt x="57" y="330"/>
                </a:lnTo>
                <a:lnTo>
                  <a:pt x="57" y="330"/>
                </a:lnTo>
                <a:lnTo>
                  <a:pt x="54" y="329"/>
                </a:lnTo>
                <a:lnTo>
                  <a:pt x="54" y="329"/>
                </a:lnTo>
                <a:lnTo>
                  <a:pt x="49" y="325"/>
                </a:lnTo>
                <a:lnTo>
                  <a:pt x="44" y="321"/>
                </a:lnTo>
                <a:lnTo>
                  <a:pt x="44" y="321"/>
                </a:lnTo>
                <a:lnTo>
                  <a:pt x="41" y="317"/>
                </a:lnTo>
                <a:lnTo>
                  <a:pt x="41" y="314"/>
                </a:lnTo>
                <a:lnTo>
                  <a:pt x="41" y="314"/>
                </a:lnTo>
                <a:lnTo>
                  <a:pt x="39" y="308"/>
                </a:lnTo>
                <a:lnTo>
                  <a:pt x="39" y="308"/>
                </a:lnTo>
                <a:lnTo>
                  <a:pt x="39" y="303"/>
                </a:lnTo>
                <a:lnTo>
                  <a:pt x="41" y="299"/>
                </a:lnTo>
                <a:lnTo>
                  <a:pt x="41" y="299"/>
                </a:lnTo>
                <a:lnTo>
                  <a:pt x="43" y="295"/>
                </a:lnTo>
                <a:lnTo>
                  <a:pt x="43" y="295"/>
                </a:lnTo>
                <a:lnTo>
                  <a:pt x="44" y="291"/>
                </a:lnTo>
                <a:lnTo>
                  <a:pt x="47" y="288"/>
                </a:lnTo>
                <a:lnTo>
                  <a:pt x="47" y="288"/>
                </a:lnTo>
                <a:lnTo>
                  <a:pt x="54" y="281"/>
                </a:lnTo>
                <a:lnTo>
                  <a:pt x="54" y="281"/>
                </a:lnTo>
                <a:lnTo>
                  <a:pt x="54" y="280"/>
                </a:lnTo>
                <a:lnTo>
                  <a:pt x="54" y="280"/>
                </a:lnTo>
                <a:lnTo>
                  <a:pt x="54" y="280"/>
                </a:lnTo>
                <a:lnTo>
                  <a:pt x="54" y="280"/>
                </a:lnTo>
                <a:lnTo>
                  <a:pt x="47" y="276"/>
                </a:lnTo>
                <a:lnTo>
                  <a:pt x="47" y="276"/>
                </a:lnTo>
                <a:lnTo>
                  <a:pt x="41" y="269"/>
                </a:lnTo>
                <a:lnTo>
                  <a:pt x="41" y="269"/>
                </a:lnTo>
                <a:lnTo>
                  <a:pt x="39" y="267"/>
                </a:lnTo>
                <a:lnTo>
                  <a:pt x="39" y="267"/>
                </a:lnTo>
                <a:lnTo>
                  <a:pt x="36" y="264"/>
                </a:lnTo>
                <a:lnTo>
                  <a:pt x="35" y="259"/>
                </a:lnTo>
                <a:lnTo>
                  <a:pt x="35" y="259"/>
                </a:lnTo>
                <a:lnTo>
                  <a:pt x="35" y="253"/>
                </a:lnTo>
                <a:lnTo>
                  <a:pt x="35" y="245"/>
                </a:lnTo>
                <a:lnTo>
                  <a:pt x="35" y="245"/>
                </a:lnTo>
                <a:lnTo>
                  <a:pt x="38" y="239"/>
                </a:lnTo>
                <a:lnTo>
                  <a:pt x="38" y="239"/>
                </a:lnTo>
                <a:lnTo>
                  <a:pt x="41" y="232"/>
                </a:lnTo>
                <a:lnTo>
                  <a:pt x="41" y="232"/>
                </a:lnTo>
                <a:lnTo>
                  <a:pt x="44" y="229"/>
                </a:lnTo>
                <a:lnTo>
                  <a:pt x="47" y="228"/>
                </a:lnTo>
                <a:lnTo>
                  <a:pt x="47" y="228"/>
                </a:lnTo>
                <a:lnTo>
                  <a:pt x="52" y="224"/>
                </a:lnTo>
                <a:lnTo>
                  <a:pt x="52" y="224"/>
                </a:lnTo>
                <a:lnTo>
                  <a:pt x="54" y="223"/>
                </a:lnTo>
                <a:lnTo>
                  <a:pt x="54" y="223"/>
                </a:lnTo>
                <a:lnTo>
                  <a:pt x="55" y="221"/>
                </a:lnTo>
                <a:lnTo>
                  <a:pt x="55" y="220"/>
                </a:lnTo>
                <a:lnTo>
                  <a:pt x="55" y="220"/>
                </a:lnTo>
                <a:lnTo>
                  <a:pt x="55" y="220"/>
                </a:lnTo>
                <a:lnTo>
                  <a:pt x="55" y="220"/>
                </a:lnTo>
                <a:lnTo>
                  <a:pt x="54" y="220"/>
                </a:lnTo>
                <a:lnTo>
                  <a:pt x="54" y="220"/>
                </a:lnTo>
                <a:lnTo>
                  <a:pt x="44" y="215"/>
                </a:lnTo>
                <a:lnTo>
                  <a:pt x="44" y="215"/>
                </a:lnTo>
                <a:lnTo>
                  <a:pt x="36" y="212"/>
                </a:lnTo>
                <a:lnTo>
                  <a:pt x="30" y="205"/>
                </a:lnTo>
                <a:lnTo>
                  <a:pt x="30" y="205"/>
                </a:lnTo>
                <a:lnTo>
                  <a:pt x="27" y="201"/>
                </a:lnTo>
                <a:lnTo>
                  <a:pt x="27" y="201"/>
                </a:lnTo>
                <a:lnTo>
                  <a:pt x="24" y="194"/>
                </a:lnTo>
                <a:lnTo>
                  <a:pt x="24" y="194"/>
                </a:lnTo>
                <a:lnTo>
                  <a:pt x="24" y="190"/>
                </a:lnTo>
                <a:lnTo>
                  <a:pt x="24" y="190"/>
                </a:lnTo>
                <a:lnTo>
                  <a:pt x="24" y="179"/>
                </a:lnTo>
                <a:lnTo>
                  <a:pt x="24" y="179"/>
                </a:lnTo>
                <a:lnTo>
                  <a:pt x="25" y="176"/>
                </a:lnTo>
                <a:lnTo>
                  <a:pt x="25" y="176"/>
                </a:lnTo>
                <a:lnTo>
                  <a:pt x="30" y="168"/>
                </a:lnTo>
                <a:lnTo>
                  <a:pt x="30" y="168"/>
                </a:lnTo>
                <a:lnTo>
                  <a:pt x="33" y="163"/>
                </a:lnTo>
                <a:lnTo>
                  <a:pt x="36" y="161"/>
                </a:lnTo>
                <a:lnTo>
                  <a:pt x="36" y="161"/>
                </a:lnTo>
                <a:lnTo>
                  <a:pt x="43" y="157"/>
                </a:lnTo>
                <a:lnTo>
                  <a:pt x="43" y="157"/>
                </a:lnTo>
                <a:lnTo>
                  <a:pt x="49" y="153"/>
                </a:lnTo>
                <a:lnTo>
                  <a:pt x="49" y="153"/>
                </a:lnTo>
                <a:lnTo>
                  <a:pt x="50" y="153"/>
                </a:lnTo>
                <a:lnTo>
                  <a:pt x="50" y="153"/>
                </a:lnTo>
                <a:lnTo>
                  <a:pt x="49" y="152"/>
                </a:lnTo>
                <a:lnTo>
                  <a:pt x="49" y="152"/>
                </a:lnTo>
                <a:lnTo>
                  <a:pt x="41" y="149"/>
                </a:lnTo>
                <a:lnTo>
                  <a:pt x="41" y="149"/>
                </a:lnTo>
                <a:lnTo>
                  <a:pt x="35" y="146"/>
                </a:lnTo>
                <a:lnTo>
                  <a:pt x="28" y="141"/>
                </a:lnTo>
                <a:lnTo>
                  <a:pt x="28" y="141"/>
                </a:lnTo>
                <a:lnTo>
                  <a:pt x="27" y="138"/>
                </a:lnTo>
                <a:lnTo>
                  <a:pt x="27" y="138"/>
                </a:lnTo>
                <a:lnTo>
                  <a:pt x="24" y="133"/>
                </a:lnTo>
                <a:lnTo>
                  <a:pt x="24" y="133"/>
                </a:lnTo>
                <a:lnTo>
                  <a:pt x="22" y="130"/>
                </a:lnTo>
                <a:lnTo>
                  <a:pt x="22" y="125"/>
                </a:lnTo>
                <a:lnTo>
                  <a:pt x="22" y="125"/>
                </a:lnTo>
                <a:lnTo>
                  <a:pt x="24" y="120"/>
                </a:lnTo>
                <a:lnTo>
                  <a:pt x="25" y="114"/>
                </a:lnTo>
                <a:lnTo>
                  <a:pt x="25" y="114"/>
                </a:lnTo>
                <a:lnTo>
                  <a:pt x="27" y="112"/>
                </a:lnTo>
                <a:lnTo>
                  <a:pt x="27" y="112"/>
                </a:lnTo>
                <a:lnTo>
                  <a:pt x="28" y="106"/>
                </a:lnTo>
                <a:lnTo>
                  <a:pt x="28" y="106"/>
                </a:lnTo>
                <a:lnTo>
                  <a:pt x="31" y="101"/>
                </a:lnTo>
                <a:lnTo>
                  <a:pt x="36" y="97"/>
                </a:lnTo>
                <a:lnTo>
                  <a:pt x="36" y="97"/>
                </a:lnTo>
                <a:lnTo>
                  <a:pt x="38" y="95"/>
                </a:lnTo>
                <a:lnTo>
                  <a:pt x="38" y="95"/>
                </a:lnTo>
                <a:lnTo>
                  <a:pt x="39" y="93"/>
                </a:lnTo>
                <a:lnTo>
                  <a:pt x="39" y="93"/>
                </a:lnTo>
                <a:lnTo>
                  <a:pt x="35" y="92"/>
                </a:lnTo>
                <a:lnTo>
                  <a:pt x="35" y="92"/>
                </a:lnTo>
                <a:lnTo>
                  <a:pt x="33" y="92"/>
                </a:lnTo>
                <a:lnTo>
                  <a:pt x="33" y="92"/>
                </a:lnTo>
                <a:lnTo>
                  <a:pt x="31" y="93"/>
                </a:lnTo>
                <a:lnTo>
                  <a:pt x="30" y="93"/>
                </a:lnTo>
                <a:lnTo>
                  <a:pt x="30" y="93"/>
                </a:lnTo>
                <a:lnTo>
                  <a:pt x="24" y="90"/>
                </a:lnTo>
                <a:lnTo>
                  <a:pt x="24" y="90"/>
                </a:lnTo>
                <a:lnTo>
                  <a:pt x="19" y="87"/>
                </a:lnTo>
                <a:lnTo>
                  <a:pt x="19" y="87"/>
                </a:lnTo>
                <a:lnTo>
                  <a:pt x="13" y="81"/>
                </a:lnTo>
                <a:lnTo>
                  <a:pt x="13" y="81"/>
                </a:lnTo>
                <a:lnTo>
                  <a:pt x="13" y="81"/>
                </a:lnTo>
                <a:lnTo>
                  <a:pt x="13" y="81"/>
                </a:lnTo>
                <a:lnTo>
                  <a:pt x="9" y="78"/>
                </a:lnTo>
                <a:lnTo>
                  <a:pt x="6" y="75"/>
                </a:lnTo>
                <a:lnTo>
                  <a:pt x="6" y="75"/>
                </a:lnTo>
                <a:lnTo>
                  <a:pt x="5" y="71"/>
                </a:lnTo>
                <a:lnTo>
                  <a:pt x="3" y="68"/>
                </a:lnTo>
                <a:lnTo>
                  <a:pt x="3" y="68"/>
                </a:lnTo>
                <a:lnTo>
                  <a:pt x="2" y="62"/>
                </a:lnTo>
                <a:lnTo>
                  <a:pt x="2" y="62"/>
                </a:lnTo>
                <a:lnTo>
                  <a:pt x="2" y="60"/>
                </a:lnTo>
                <a:lnTo>
                  <a:pt x="2" y="60"/>
                </a:lnTo>
                <a:lnTo>
                  <a:pt x="2" y="57"/>
                </a:lnTo>
                <a:lnTo>
                  <a:pt x="2" y="57"/>
                </a:lnTo>
                <a:lnTo>
                  <a:pt x="0" y="56"/>
                </a:lnTo>
                <a:lnTo>
                  <a:pt x="2" y="54"/>
                </a:lnTo>
                <a:lnTo>
                  <a:pt x="2" y="54"/>
                </a:lnTo>
                <a:lnTo>
                  <a:pt x="2" y="52"/>
                </a:lnTo>
                <a:lnTo>
                  <a:pt x="2" y="52"/>
                </a:lnTo>
                <a:lnTo>
                  <a:pt x="3" y="41"/>
                </a:lnTo>
                <a:lnTo>
                  <a:pt x="3" y="41"/>
                </a:lnTo>
                <a:lnTo>
                  <a:pt x="3" y="37"/>
                </a:lnTo>
                <a:lnTo>
                  <a:pt x="8" y="30"/>
                </a:lnTo>
                <a:lnTo>
                  <a:pt x="8" y="30"/>
                </a:lnTo>
                <a:lnTo>
                  <a:pt x="13" y="24"/>
                </a:lnTo>
                <a:lnTo>
                  <a:pt x="13" y="24"/>
                </a:lnTo>
                <a:lnTo>
                  <a:pt x="17" y="21"/>
                </a:lnTo>
                <a:lnTo>
                  <a:pt x="17" y="21"/>
                </a:lnTo>
                <a:lnTo>
                  <a:pt x="22" y="21"/>
                </a:lnTo>
                <a:lnTo>
                  <a:pt x="22" y="21"/>
                </a:lnTo>
                <a:lnTo>
                  <a:pt x="35" y="21"/>
                </a:lnTo>
                <a:lnTo>
                  <a:pt x="35" y="21"/>
                </a:lnTo>
                <a:lnTo>
                  <a:pt x="41" y="22"/>
                </a:lnTo>
                <a:lnTo>
                  <a:pt x="41" y="22"/>
                </a:lnTo>
                <a:lnTo>
                  <a:pt x="43" y="24"/>
                </a:lnTo>
                <a:lnTo>
                  <a:pt x="43" y="24"/>
                </a:lnTo>
                <a:lnTo>
                  <a:pt x="44" y="26"/>
                </a:lnTo>
                <a:lnTo>
                  <a:pt x="44" y="27"/>
                </a:lnTo>
                <a:lnTo>
                  <a:pt x="44" y="27"/>
                </a:lnTo>
                <a:lnTo>
                  <a:pt x="46" y="27"/>
                </a:lnTo>
                <a:lnTo>
                  <a:pt x="46" y="27"/>
                </a:lnTo>
                <a:lnTo>
                  <a:pt x="46" y="29"/>
                </a:lnTo>
                <a:lnTo>
                  <a:pt x="46" y="30"/>
                </a:lnTo>
                <a:lnTo>
                  <a:pt x="46" y="30"/>
                </a:lnTo>
                <a:lnTo>
                  <a:pt x="46" y="32"/>
                </a:lnTo>
                <a:lnTo>
                  <a:pt x="46" y="32"/>
                </a:lnTo>
                <a:lnTo>
                  <a:pt x="46" y="34"/>
                </a:lnTo>
                <a:lnTo>
                  <a:pt x="46" y="34"/>
                </a:lnTo>
                <a:lnTo>
                  <a:pt x="44" y="35"/>
                </a:lnTo>
                <a:lnTo>
                  <a:pt x="44" y="35"/>
                </a:lnTo>
                <a:lnTo>
                  <a:pt x="44" y="38"/>
                </a:lnTo>
                <a:lnTo>
                  <a:pt x="44" y="38"/>
                </a:lnTo>
                <a:lnTo>
                  <a:pt x="44" y="38"/>
                </a:lnTo>
                <a:lnTo>
                  <a:pt x="44" y="38"/>
                </a:lnTo>
                <a:lnTo>
                  <a:pt x="44" y="40"/>
                </a:lnTo>
                <a:lnTo>
                  <a:pt x="44" y="40"/>
                </a:lnTo>
                <a:lnTo>
                  <a:pt x="41" y="41"/>
                </a:lnTo>
                <a:lnTo>
                  <a:pt x="41" y="41"/>
                </a:lnTo>
                <a:lnTo>
                  <a:pt x="41" y="41"/>
                </a:lnTo>
                <a:lnTo>
                  <a:pt x="41" y="41"/>
                </a:lnTo>
                <a:lnTo>
                  <a:pt x="38" y="43"/>
                </a:lnTo>
                <a:lnTo>
                  <a:pt x="38" y="43"/>
                </a:lnTo>
                <a:lnTo>
                  <a:pt x="38" y="43"/>
                </a:lnTo>
                <a:lnTo>
                  <a:pt x="38" y="43"/>
                </a:lnTo>
                <a:lnTo>
                  <a:pt x="28" y="46"/>
                </a:lnTo>
                <a:lnTo>
                  <a:pt x="28" y="46"/>
                </a:lnTo>
                <a:lnTo>
                  <a:pt x="22" y="49"/>
                </a:lnTo>
                <a:lnTo>
                  <a:pt x="22" y="49"/>
                </a:lnTo>
                <a:lnTo>
                  <a:pt x="20" y="52"/>
                </a:lnTo>
                <a:lnTo>
                  <a:pt x="20" y="52"/>
                </a:lnTo>
                <a:lnTo>
                  <a:pt x="19" y="54"/>
                </a:lnTo>
                <a:lnTo>
                  <a:pt x="19" y="57"/>
                </a:lnTo>
                <a:lnTo>
                  <a:pt x="19" y="57"/>
                </a:lnTo>
                <a:lnTo>
                  <a:pt x="19" y="62"/>
                </a:lnTo>
                <a:lnTo>
                  <a:pt x="19" y="62"/>
                </a:lnTo>
                <a:lnTo>
                  <a:pt x="20" y="67"/>
                </a:lnTo>
                <a:lnTo>
                  <a:pt x="22" y="70"/>
                </a:lnTo>
                <a:lnTo>
                  <a:pt x="22" y="70"/>
                </a:lnTo>
                <a:lnTo>
                  <a:pt x="28" y="76"/>
                </a:lnTo>
                <a:lnTo>
                  <a:pt x="36" y="82"/>
                </a:lnTo>
                <a:lnTo>
                  <a:pt x="36" y="82"/>
                </a:lnTo>
                <a:lnTo>
                  <a:pt x="49" y="86"/>
                </a:lnTo>
                <a:lnTo>
                  <a:pt x="49" y="86"/>
                </a:lnTo>
                <a:lnTo>
                  <a:pt x="49" y="86"/>
                </a:lnTo>
                <a:lnTo>
                  <a:pt x="49" y="86"/>
                </a:lnTo>
                <a:lnTo>
                  <a:pt x="49" y="84"/>
                </a:lnTo>
                <a:lnTo>
                  <a:pt x="49" y="84"/>
                </a:lnTo>
                <a:lnTo>
                  <a:pt x="49" y="65"/>
                </a:lnTo>
                <a:lnTo>
                  <a:pt x="49" y="65"/>
                </a:lnTo>
                <a:lnTo>
                  <a:pt x="49" y="56"/>
                </a:lnTo>
                <a:lnTo>
                  <a:pt x="49" y="56"/>
                </a:lnTo>
                <a:lnTo>
                  <a:pt x="49" y="48"/>
                </a:lnTo>
                <a:lnTo>
                  <a:pt x="49" y="48"/>
                </a:lnTo>
                <a:lnTo>
                  <a:pt x="47" y="35"/>
                </a:lnTo>
                <a:lnTo>
                  <a:pt x="47" y="35"/>
                </a:lnTo>
                <a:lnTo>
                  <a:pt x="46" y="18"/>
                </a:lnTo>
                <a:lnTo>
                  <a:pt x="46" y="18"/>
                </a:lnTo>
                <a:lnTo>
                  <a:pt x="46" y="10"/>
                </a:lnTo>
                <a:lnTo>
                  <a:pt x="46" y="10"/>
                </a:lnTo>
                <a:lnTo>
                  <a:pt x="47" y="4"/>
                </a:lnTo>
                <a:lnTo>
                  <a:pt x="47" y="4"/>
                </a:lnTo>
                <a:lnTo>
                  <a:pt x="46" y="4"/>
                </a:lnTo>
                <a:lnTo>
                  <a:pt x="46" y="4"/>
                </a:lnTo>
                <a:lnTo>
                  <a:pt x="46" y="2"/>
                </a:lnTo>
                <a:lnTo>
                  <a:pt x="47" y="2"/>
                </a:lnTo>
                <a:lnTo>
                  <a:pt x="47" y="2"/>
                </a:lnTo>
                <a:lnTo>
                  <a:pt x="50" y="2"/>
                </a:lnTo>
                <a:lnTo>
                  <a:pt x="50" y="2"/>
                </a:lnTo>
                <a:lnTo>
                  <a:pt x="55" y="2"/>
                </a:lnTo>
                <a:lnTo>
                  <a:pt x="55" y="2"/>
                </a:lnTo>
                <a:lnTo>
                  <a:pt x="68" y="2"/>
                </a:lnTo>
                <a:lnTo>
                  <a:pt x="68" y="2"/>
                </a:lnTo>
                <a:lnTo>
                  <a:pt x="71" y="0"/>
                </a:lnTo>
                <a:lnTo>
                  <a:pt x="71" y="0"/>
                </a:lnTo>
                <a:lnTo>
                  <a:pt x="72" y="0"/>
                </a:lnTo>
                <a:lnTo>
                  <a:pt x="72" y="0"/>
                </a:lnTo>
                <a:lnTo>
                  <a:pt x="74" y="0"/>
                </a:lnTo>
                <a:lnTo>
                  <a:pt x="74" y="0"/>
                </a:lnTo>
                <a:lnTo>
                  <a:pt x="74" y="0"/>
                </a:lnTo>
                <a:lnTo>
                  <a:pt x="76" y="2"/>
                </a:lnTo>
                <a:lnTo>
                  <a:pt x="74" y="4"/>
                </a:lnTo>
                <a:lnTo>
                  <a:pt x="74" y="4"/>
                </a:lnTo>
                <a:lnTo>
                  <a:pt x="74" y="7"/>
                </a:lnTo>
                <a:lnTo>
                  <a:pt x="74" y="7"/>
                </a:lnTo>
                <a:lnTo>
                  <a:pt x="74" y="19"/>
                </a:lnTo>
                <a:lnTo>
                  <a:pt x="74" y="19"/>
                </a:lnTo>
                <a:lnTo>
                  <a:pt x="72" y="27"/>
                </a:lnTo>
                <a:lnTo>
                  <a:pt x="72" y="27"/>
                </a:lnTo>
                <a:lnTo>
                  <a:pt x="72" y="32"/>
                </a:lnTo>
                <a:lnTo>
                  <a:pt x="72" y="32"/>
                </a:lnTo>
                <a:lnTo>
                  <a:pt x="72" y="40"/>
                </a:lnTo>
                <a:lnTo>
                  <a:pt x="72" y="40"/>
                </a:lnTo>
                <a:lnTo>
                  <a:pt x="72" y="81"/>
                </a:lnTo>
                <a:lnTo>
                  <a:pt x="72" y="81"/>
                </a:lnTo>
                <a:lnTo>
                  <a:pt x="72" y="81"/>
                </a:lnTo>
                <a:lnTo>
                  <a:pt x="72" y="81"/>
                </a:lnTo>
                <a:lnTo>
                  <a:pt x="76" y="81"/>
                </a:lnTo>
                <a:lnTo>
                  <a:pt x="76" y="81"/>
                </a:lnTo>
                <a:lnTo>
                  <a:pt x="90" y="76"/>
                </a:lnTo>
                <a:lnTo>
                  <a:pt x="90" y="76"/>
                </a:lnTo>
                <a:lnTo>
                  <a:pt x="93" y="76"/>
                </a:lnTo>
                <a:lnTo>
                  <a:pt x="93" y="76"/>
                </a:lnTo>
                <a:lnTo>
                  <a:pt x="98" y="75"/>
                </a:lnTo>
                <a:lnTo>
                  <a:pt x="98" y="75"/>
                </a:lnTo>
                <a:lnTo>
                  <a:pt x="102" y="70"/>
                </a:lnTo>
                <a:lnTo>
                  <a:pt x="102" y="70"/>
                </a:lnTo>
                <a:lnTo>
                  <a:pt x="107" y="67"/>
                </a:lnTo>
                <a:lnTo>
                  <a:pt x="109" y="64"/>
                </a:lnTo>
                <a:lnTo>
                  <a:pt x="110" y="59"/>
                </a:lnTo>
                <a:lnTo>
                  <a:pt x="110" y="54"/>
                </a:lnTo>
                <a:lnTo>
                  <a:pt x="110" y="54"/>
                </a:lnTo>
                <a:lnTo>
                  <a:pt x="109" y="52"/>
                </a:lnTo>
                <a:lnTo>
                  <a:pt x="109" y="52"/>
                </a:lnTo>
                <a:lnTo>
                  <a:pt x="106" y="49"/>
                </a:lnTo>
                <a:lnTo>
                  <a:pt x="101" y="48"/>
                </a:lnTo>
                <a:lnTo>
                  <a:pt x="101" y="48"/>
                </a:lnTo>
                <a:lnTo>
                  <a:pt x="93" y="45"/>
                </a:lnTo>
                <a:lnTo>
                  <a:pt x="93" y="45"/>
                </a:lnTo>
                <a:lnTo>
                  <a:pt x="84" y="43"/>
                </a:lnTo>
                <a:lnTo>
                  <a:pt x="84" y="43"/>
                </a:lnTo>
                <a:lnTo>
                  <a:pt x="79" y="41"/>
                </a:lnTo>
                <a:lnTo>
                  <a:pt x="79" y="41"/>
                </a:lnTo>
                <a:lnTo>
                  <a:pt x="77" y="38"/>
                </a:lnTo>
                <a:lnTo>
                  <a:pt x="77" y="37"/>
                </a:lnTo>
                <a:lnTo>
                  <a:pt x="77" y="37"/>
                </a:lnTo>
                <a:lnTo>
                  <a:pt x="77" y="34"/>
                </a:lnTo>
                <a:lnTo>
                  <a:pt x="77" y="34"/>
                </a:lnTo>
                <a:lnTo>
                  <a:pt x="77" y="32"/>
                </a:lnTo>
                <a:lnTo>
                  <a:pt x="77" y="32"/>
                </a:lnTo>
                <a:lnTo>
                  <a:pt x="77" y="30"/>
                </a:lnTo>
                <a:lnTo>
                  <a:pt x="77" y="30"/>
                </a:lnTo>
                <a:lnTo>
                  <a:pt x="79" y="29"/>
                </a:lnTo>
                <a:lnTo>
                  <a:pt x="79" y="29"/>
                </a:lnTo>
                <a:lnTo>
                  <a:pt x="82" y="26"/>
                </a:lnTo>
                <a:lnTo>
                  <a:pt x="88" y="22"/>
                </a:lnTo>
                <a:lnTo>
                  <a:pt x="88" y="22"/>
                </a:lnTo>
                <a:lnTo>
                  <a:pt x="93" y="24"/>
                </a:lnTo>
                <a:lnTo>
                  <a:pt x="93" y="24"/>
                </a:lnTo>
                <a:lnTo>
                  <a:pt x="96" y="22"/>
                </a:lnTo>
                <a:lnTo>
                  <a:pt x="96" y="22"/>
                </a:lnTo>
                <a:lnTo>
                  <a:pt x="99" y="24"/>
                </a:lnTo>
                <a:lnTo>
                  <a:pt x="99" y="24"/>
                </a:lnTo>
                <a:lnTo>
                  <a:pt x="102" y="24"/>
                </a:lnTo>
                <a:lnTo>
                  <a:pt x="102" y="24"/>
                </a:lnTo>
                <a:lnTo>
                  <a:pt x="110" y="27"/>
                </a:lnTo>
                <a:lnTo>
                  <a:pt x="110" y="27"/>
                </a:lnTo>
                <a:lnTo>
                  <a:pt x="112" y="29"/>
                </a:lnTo>
                <a:lnTo>
                  <a:pt x="112" y="29"/>
                </a:lnTo>
                <a:lnTo>
                  <a:pt x="117" y="32"/>
                </a:lnTo>
                <a:lnTo>
                  <a:pt x="117" y="32"/>
                </a:lnTo>
                <a:lnTo>
                  <a:pt x="120" y="37"/>
                </a:lnTo>
                <a:lnTo>
                  <a:pt x="123" y="41"/>
                </a:lnTo>
                <a:lnTo>
                  <a:pt x="123" y="41"/>
                </a:lnTo>
                <a:lnTo>
                  <a:pt x="125" y="49"/>
                </a:lnTo>
                <a:lnTo>
                  <a:pt x="125" y="57"/>
                </a:lnTo>
                <a:lnTo>
                  <a:pt x="125" y="57"/>
                </a:lnTo>
                <a:lnTo>
                  <a:pt x="125" y="60"/>
                </a:lnTo>
                <a:lnTo>
                  <a:pt x="125" y="60"/>
                </a:lnTo>
                <a:lnTo>
                  <a:pt x="121" y="68"/>
                </a:lnTo>
                <a:lnTo>
                  <a:pt x="121" y="68"/>
                </a:lnTo>
                <a:lnTo>
                  <a:pt x="121" y="68"/>
                </a:lnTo>
                <a:lnTo>
                  <a:pt x="121" y="68"/>
                </a:lnTo>
                <a:lnTo>
                  <a:pt x="115" y="75"/>
                </a:lnTo>
                <a:lnTo>
                  <a:pt x="115" y="75"/>
                </a:lnTo>
                <a:lnTo>
                  <a:pt x="110" y="79"/>
                </a:lnTo>
                <a:lnTo>
                  <a:pt x="110" y="79"/>
                </a:lnTo>
                <a:lnTo>
                  <a:pt x="102" y="86"/>
                </a:lnTo>
                <a:lnTo>
                  <a:pt x="102" y="86"/>
                </a:lnTo>
                <a:lnTo>
                  <a:pt x="84" y="92"/>
                </a:lnTo>
                <a:lnTo>
                  <a:pt x="84" y="92"/>
                </a:lnTo>
                <a:lnTo>
                  <a:pt x="82" y="92"/>
                </a:lnTo>
                <a:lnTo>
                  <a:pt x="82" y="92"/>
                </a:lnTo>
                <a:close/>
                <a:moveTo>
                  <a:pt x="71" y="212"/>
                </a:moveTo>
                <a:lnTo>
                  <a:pt x="71" y="212"/>
                </a:lnTo>
                <a:lnTo>
                  <a:pt x="72" y="212"/>
                </a:lnTo>
                <a:lnTo>
                  <a:pt x="72" y="212"/>
                </a:lnTo>
                <a:lnTo>
                  <a:pt x="74" y="210"/>
                </a:lnTo>
                <a:lnTo>
                  <a:pt x="74" y="210"/>
                </a:lnTo>
                <a:lnTo>
                  <a:pt x="79" y="210"/>
                </a:lnTo>
                <a:lnTo>
                  <a:pt x="84" y="207"/>
                </a:lnTo>
                <a:lnTo>
                  <a:pt x="84" y="207"/>
                </a:lnTo>
                <a:lnTo>
                  <a:pt x="90" y="202"/>
                </a:lnTo>
                <a:lnTo>
                  <a:pt x="90" y="202"/>
                </a:lnTo>
                <a:lnTo>
                  <a:pt x="91" y="199"/>
                </a:lnTo>
                <a:lnTo>
                  <a:pt x="93" y="194"/>
                </a:lnTo>
                <a:lnTo>
                  <a:pt x="93" y="194"/>
                </a:lnTo>
                <a:lnTo>
                  <a:pt x="91" y="188"/>
                </a:lnTo>
                <a:lnTo>
                  <a:pt x="91" y="188"/>
                </a:lnTo>
                <a:lnTo>
                  <a:pt x="90" y="177"/>
                </a:lnTo>
                <a:lnTo>
                  <a:pt x="88" y="172"/>
                </a:lnTo>
                <a:lnTo>
                  <a:pt x="85" y="169"/>
                </a:lnTo>
                <a:lnTo>
                  <a:pt x="85" y="169"/>
                </a:lnTo>
                <a:lnTo>
                  <a:pt x="79" y="164"/>
                </a:lnTo>
                <a:lnTo>
                  <a:pt x="79" y="164"/>
                </a:lnTo>
                <a:lnTo>
                  <a:pt x="72" y="161"/>
                </a:lnTo>
                <a:lnTo>
                  <a:pt x="72" y="161"/>
                </a:lnTo>
                <a:lnTo>
                  <a:pt x="71" y="160"/>
                </a:lnTo>
                <a:lnTo>
                  <a:pt x="71" y="160"/>
                </a:lnTo>
                <a:lnTo>
                  <a:pt x="71" y="163"/>
                </a:lnTo>
                <a:lnTo>
                  <a:pt x="71" y="163"/>
                </a:lnTo>
                <a:lnTo>
                  <a:pt x="71" y="193"/>
                </a:lnTo>
                <a:lnTo>
                  <a:pt x="71" y="193"/>
                </a:lnTo>
                <a:lnTo>
                  <a:pt x="71" y="194"/>
                </a:lnTo>
                <a:lnTo>
                  <a:pt x="72" y="194"/>
                </a:lnTo>
                <a:lnTo>
                  <a:pt x="72" y="194"/>
                </a:lnTo>
                <a:lnTo>
                  <a:pt x="72" y="194"/>
                </a:lnTo>
                <a:lnTo>
                  <a:pt x="72" y="194"/>
                </a:lnTo>
                <a:lnTo>
                  <a:pt x="74" y="196"/>
                </a:lnTo>
                <a:lnTo>
                  <a:pt x="74" y="196"/>
                </a:lnTo>
                <a:lnTo>
                  <a:pt x="72" y="198"/>
                </a:lnTo>
                <a:lnTo>
                  <a:pt x="72" y="198"/>
                </a:lnTo>
                <a:lnTo>
                  <a:pt x="71" y="198"/>
                </a:lnTo>
                <a:lnTo>
                  <a:pt x="71" y="198"/>
                </a:lnTo>
                <a:lnTo>
                  <a:pt x="71" y="198"/>
                </a:lnTo>
                <a:lnTo>
                  <a:pt x="71" y="198"/>
                </a:lnTo>
                <a:lnTo>
                  <a:pt x="71" y="204"/>
                </a:lnTo>
                <a:lnTo>
                  <a:pt x="71" y="204"/>
                </a:lnTo>
                <a:lnTo>
                  <a:pt x="71" y="212"/>
                </a:lnTo>
                <a:lnTo>
                  <a:pt x="71" y="212"/>
                </a:lnTo>
                <a:close/>
                <a:moveTo>
                  <a:pt x="71" y="144"/>
                </a:moveTo>
                <a:lnTo>
                  <a:pt x="71" y="144"/>
                </a:lnTo>
                <a:lnTo>
                  <a:pt x="74" y="142"/>
                </a:lnTo>
                <a:lnTo>
                  <a:pt x="74" y="142"/>
                </a:lnTo>
                <a:lnTo>
                  <a:pt x="82" y="138"/>
                </a:lnTo>
                <a:lnTo>
                  <a:pt x="82" y="138"/>
                </a:lnTo>
                <a:lnTo>
                  <a:pt x="87" y="133"/>
                </a:lnTo>
                <a:lnTo>
                  <a:pt x="93" y="127"/>
                </a:lnTo>
                <a:lnTo>
                  <a:pt x="93" y="127"/>
                </a:lnTo>
                <a:lnTo>
                  <a:pt x="98" y="120"/>
                </a:lnTo>
                <a:lnTo>
                  <a:pt x="98" y="120"/>
                </a:lnTo>
                <a:lnTo>
                  <a:pt x="98" y="117"/>
                </a:lnTo>
                <a:lnTo>
                  <a:pt x="98" y="116"/>
                </a:lnTo>
                <a:lnTo>
                  <a:pt x="98" y="116"/>
                </a:lnTo>
                <a:lnTo>
                  <a:pt x="95" y="111"/>
                </a:lnTo>
                <a:lnTo>
                  <a:pt x="90" y="108"/>
                </a:lnTo>
                <a:lnTo>
                  <a:pt x="90" y="108"/>
                </a:lnTo>
                <a:lnTo>
                  <a:pt x="84" y="105"/>
                </a:lnTo>
                <a:lnTo>
                  <a:pt x="76" y="101"/>
                </a:lnTo>
                <a:lnTo>
                  <a:pt x="76" y="101"/>
                </a:lnTo>
                <a:lnTo>
                  <a:pt x="71" y="101"/>
                </a:lnTo>
                <a:lnTo>
                  <a:pt x="71" y="101"/>
                </a:lnTo>
                <a:lnTo>
                  <a:pt x="71" y="144"/>
                </a:lnTo>
                <a:lnTo>
                  <a:pt x="71" y="144"/>
                </a:lnTo>
                <a:close/>
                <a:moveTo>
                  <a:pt x="50" y="98"/>
                </a:moveTo>
                <a:lnTo>
                  <a:pt x="50" y="98"/>
                </a:lnTo>
                <a:lnTo>
                  <a:pt x="47" y="100"/>
                </a:lnTo>
                <a:lnTo>
                  <a:pt x="44" y="101"/>
                </a:lnTo>
                <a:lnTo>
                  <a:pt x="44" y="101"/>
                </a:lnTo>
                <a:lnTo>
                  <a:pt x="39" y="108"/>
                </a:lnTo>
                <a:lnTo>
                  <a:pt x="39" y="108"/>
                </a:lnTo>
                <a:lnTo>
                  <a:pt x="35" y="114"/>
                </a:lnTo>
                <a:lnTo>
                  <a:pt x="35" y="114"/>
                </a:lnTo>
                <a:lnTo>
                  <a:pt x="33" y="125"/>
                </a:lnTo>
                <a:lnTo>
                  <a:pt x="33" y="125"/>
                </a:lnTo>
                <a:lnTo>
                  <a:pt x="33" y="128"/>
                </a:lnTo>
                <a:lnTo>
                  <a:pt x="35" y="133"/>
                </a:lnTo>
                <a:lnTo>
                  <a:pt x="35" y="133"/>
                </a:lnTo>
                <a:lnTo>
                  <a:pt x="39" y="136"/>
                </a:lnTo>
                <a:lnTo>
                  <a:pt x="44" y="139"/>
                </a:lnTo>
                <a:lnTo>
                  <a:pt x="44" y="139"/>
                </a:lnTo>
                <a:lnTo>
                  <a:pt x="46" y="141"/>
                </a:lnTo>
                <a:lnTo>
                  <a:pt x="46" y="141"/>
                </a:lnTo>
                <a:lnTo>
                  <a:pt x="52" y="144"/>
                </a:lnTo>
                <a:lnTo>
                  <a:pt x="52" y="144"/>
                </a:lnTo>
                <a:lnTo>
                  <a:pt x="52" y="144"/>
                </a:lnTo>
                <a:lnTo>
                  <a:pt x="52" y="144"/>
                </a:lnTo>
                <a:lnTo>
                  <a:pt x="52" y="144"/>
                </a:lnTo>
                <a:lnTo>
                  <a:pt x="52" y="144"/>
                </a:lnTo>
                <a:lnTo>
                  <a:pt x="52" y="125"/>
                </a:lnTo>
                <a:lnTo>
                  <a:pt x="52" y="125"/>
                </a:lnTo>
                <a:lnTo>
                  <a:pt x="52" y="116"/>
                </a:lnTo>
                <a:lnTo>
                  <a:pt x="52" y="116"/>
                </a:lnTo>
                <a:lnTo>
                  <a:pt x="50" y="103"/>
                </a:lnTo>
                <a:lnTo>
                  <a:pt x="50" y="103"/>
                </a:lnTo>
                <a:lnTo>
                  <a:pt x="50" y="98"/>
                </a:lnTo>
                <a:lnTo>
                  <a:pt x="50" y="98"/>
                </a:lnTo>
                <a:close/>
                <a:moveTo>
                  <a:pt x="74" y="270"/>
                </a:moveTo>
                <a:lnTo>
                  <a:pt x="74" y="270"/>
                </a:lnTo>
                <a:lnTo>
                  <a:pt x="77" y="270"/>
                </a:lnTo>
                <a:lnTo>
                  <a:pt x="77" y="270"/>
                </a:lnTo>
                <a:lnTo>
                  <a:pt x="85" y="267"/>
                </a:lnTo>
                <a:lnTo>
                  <a:pt x="90" y="262"/>
                </a:lnTo>
                <a:lnTo>
                  <a:pt x="90" y="262"/>
                </a:lnTo>
                <a:lnTo>
                  <a:pt x="91" y="259"/>
                </a:lnTo>
                <a:lnTo>
                  <a:pt x="91" y="259"/>
                </a:lnTo>
                <a:lnTo>
                  <a:pt x="93" y="254"/>
                </a:lnTo>
                <a:lnTo>
                  <a:pt x="93" y="254"/>
                </a:lnTo>
                <a:lnTo>
                  <a:pt x="93" y="251"/>
                </a:lnTo>
                <a:lnTo>
                  <a:pt x="93" y="251"/>
                </a:lnTo>
                <a:lnTo>
                  <a:pt x="91" y="243"/>
                </a:lnTo>
                <a:lnTo>
                  <a:pt x="91" y="243"/>
                </a:lnTo>
                <a:lnTo>
                  <a:pt x="88" y="240"/>
                </a:lnTo>
                <a:lnTo>
                  <a:pt x="88" y="240"/>
                </a:lnTo>
                <a:lnTo>
                  <a:pt x="84" y="235"/>
                </a:lnTo>
                <a:lnTo>
                  <a:pt x="84" y="235"/>
                </a:lnTo>
                <a:lnTo>
                  <a:pt x="79" y="231"/>
                </a:lnTo>
                <a:lnTo>
                  <a:pt x="72" y="228"/>
                </a:lnTo>
                <a:lnTo>
                  <a:pt x="72" y="228"/>
                </a:lnTo>
                <a:lnTo>
                  <a:pt x="72" y="228"/>
                </a:lnTo>
                <a:lnTo>
                  <a:pt x="72" y="228"/>
                </a:lnTo>
                <a:lnTo>
                  <a:pt x="74" y="270"/>
                </a:lnTo>
                <a:lnTo>
                  <a:pt x="74" y="270"/>
                </a:lnTo>
                <a:close/>
                <a:moveTo>
                  <a:pt x="55" y="212"/>
                </a:moveTo>
                <a:lnTo>
                  <a:pt x="55" y="212"/>
                </a:lnTo>
                <a:lnTo>
                  <a:pt x="55" y="212"/>
                </a:lnTo>
                <a:lnTo>
                  <a:pt x="55" y="212"/>
                </a:lnTo>
                <a:lnTo>
                  <a:pt x="55" y="202"/>
                </a:lnTo>
                <a:lnTo>
                  <a:pt x="55" y="202"/>
                </a:lnTo>
                <a:lnTo>
                  <a:pt x="55" y="201"/>
                </a:lnTo>
                <a:lnTo>
                  <a:pt x="55" y="201"/>
                </a:lnTo>
                <a:lnTo>
                  <a:pt x="54" y="199"/>
                </a:lnTo>
                <a:lnTo>
                  <a:pt x="54" y="199"/>
                </a:lnTo>
                <a:lnTo>
                  <a:pt x="55" y="198"/>
                </a:lnTo>
                <a:lnTo>
                  <a:pt x="55" y="198"/>
                </a:lnTo>
                <a:lnTo>
                  <a:pt x="54" y="168"/>
                </a:lnTo>
                <a:lnTo>
                  <a:pt x="54" y="168"/>
                </a:lnTo>
                <a:lnTo>
                  <a:pt x="54" y="166"/>
                </a:lnTo>
                <a:lnTo>
                  <a:pt x="54" y="166"/>
                </a:lnTo>
                <a:lnTo>
                  <a:pt x="50" y="169"/>
                </a:lnTo>
                <a:lnTo>
                  <a:pt x="50" y="169"/>
                </a:lnTo>
                <a:lnTo>
                  <a:pt x="43" y="176"/>
                </a:lnTo>
                <a:lnTo>
                  <a:pt x="38" y="183"/>
                </a:lnTo>
                <a:lnTo>
                  <a:pt x="38" y="183"/>
                </a:lnTo>
                <a:lnTo>
                  <a:pt x="35" y="191"/>
                </a:lnTo>
                <a:lnTo>
                  <a:pt x="36" y="199"/>
                </a:lnTo>
                <a:lnTo>
                  <a:pt x="36" y="199"/>
                </a:lnTo>
                <a:lnTo>
                  <a:pt x="39" y="204"/>
                </a:lnTo>
                <a:lnTo>
                  <a:pt x="39" y="204"/>
                </a:lnTo>
                <a:lnTo>
                  <a:pt x="54" y="212"/>
                </a:lnTo>
                <a:lnTo>
                  <a:pt x="54" y="212"/>
                </a:lnTo>
                <a:lnTo>
                  <a:pt x="55" y="212"/>
                </a:lnTo>
                <a:lnTo>
                  <a:pt x="55" y="212"/>
                </a:lnTo>
                <a:close/>
                <a:moveTo>
                  <a:pt x="55" y="228"/>
                </a:moveTo>
                <a:lnTo>
                  <a:pt x="55" y="228"/>
                </a:lnTo>
                <a:lnTo>
                  <a:pt x="55" y="229"/>
                </a:lnTo>
                <a:lnTo>
                  <a:pt x="55" y="229"/>
                </a:lnTo>
                <a:lnTo>
                  <a:pt x="47" y="237"/>
                </a:lnTo>
                <a:lnTo>
                  <a:pt x="47" y="237"/>
                </a:lnTo>
                <a:lnTo>
                  <a:pt x="46" y="240"/>
                </a:lnTo>
                <a:lnTo>
                  <a:pt x="44" y="245"/>
                </a:lnTo>
                <a:lnTo>
                  <a:pt x="44" y="245"/>
                </a:lnTo>
                <a:lnTo>
                  <a:pt x="44" y="246"/>
                </a:lnTo>
                <a:lnTo>
                  <a:pt x="44" y="246"/>
                </a:lnTo>
                <a:lnTo>
                  <a:pt x="44" y="248"/>
                </a:lnTo>
                <a:lnTo>
                  <a:pt x="44" y="248"/>
                </a:lnTo>
                <a:lnTo>
                  <a:pt x="43" y="251"/>
                </a:lnTo>
                <a:lnTo>
                  <a:pt x="43" y="251"/>
                </a:lnTo>
                <a:lnTo>
                  <a:pt x="43" y="253"/>
                </a:lnTo>
                <a:lnTo>
                  <a:pt x="43" y="253"/>
                </a:lnTo>
                <a:lnTo>
                  <a:pt x="44" y="261"/>
                </a:lnTo>
                <a:lnTo>
                  <a:pt x="44" y="261"/>
                </a:lnTo>
                <a:lnTo>
                  <a:pt x="49" y="265"/>
                </a:lnTo>
                <a:lnTo>
                  <a:pt x="49" y="265"/>
                </a:lnTo>
                <a:lnTo>
                  <a:pt x="57" y="270"/>
                </a:lnTo>
                <a:lnTo>
                  <a:pt x="57" y="270"/>
                </a:lnTo>
                <a:lnTo>
                  <a:pt x="57" y="272"/>
                </a:lnTo>
                <a:lnTo>
                  <a:pt x="57" y="272"/>
                </a:lnTo>
                <a:lnTo>
                  <a:pt x="57" y="265"/>
                </a:lnTo>
                <a:lnTo>
                  <a:pt x="57" y="265"/>
                </a:lnTo>
                <a:lnTo>
                  <a:pt x="57" y="245"/>
                </a:lnTo>
                <a:lnTo>
                  <a:pt x="57" y="245"/>
                </a:lnTo>
                <a:lnTo>
                  <a:pt x="55" y="229"/>
                </a:lnTo>
                <a:lnTo>
                  <a:pt x="55" y="229"/>
                </a:lnTo>
                <a:lnTo>
                  <a:pt x="55" y="228"/>
                </a:lnTo>
                <a:lnTo>
                  <a:pt x="55" y="228"/>
                </a:lnTo>
                <a:close/>
                <a:moveTo>
                  <a:pt x="61" y="319"/>
                </a:moveTo>
                <a:lnTo>
                  <a:pt x="61" y="319"/>
                </a:lnTo>
                <a:lnTo>
                  <a:pt x="58" y="289"/>
                </a:lnTo>
                <a:lnTo>
                  <a:pt x="58" y="289"/>
                </a:lnTo>
                <a:lnTo>
                  <a:pt x="58" y="289"/>
                </a:lnTo>
                <a:lnTo>
                  <a:pt x="58" y="289"/>
                </a:lnTo>
                <a:lnTo>
                  <a:pt x="52" y="294"/>
                </a:lnTo>
                <a:lnTo>
                  <a:pt x="52" y="294"/>
                </a:lnTo>
                <a:lnTo>
                  <a:pt x="47" y="300"/>
                </a:lnTo>
                <a:lnTo>
                  <a:pt x="47" y="300"/>
                </a:lnTo>
                <a:lnTo>
                  <a:pt x="46" y="303"/>
                </a:lnTo>
                <a:lnTo>
                  <a:pt x="46" y="303"/>
                </a:lnTo>
                <a:lnTo>
                  <a:pt x="47" y="311"/>
                </a:lnTo>
                <a:lnTo>
                  <a:pt x="47" y="311"/>
                </a:lnTo>
                <a:lnTo>
                  <a:pt x="50" y="314"/>
                </a:lnTo>
                <a:lnTo>
                  <a:pt x="54" y="316"/>
                </a:lnTo>
                <a:lnTo>
                  <a:pt x="54" y="316"/>
                </a:lnTo>
                <a:lnTo>
                  <a:pt x="61" y="319"/>
                </a:lnTo>
                <a:lnTo>
                  <a:pt x="61" y="319"/>
                </a:lnTo>
                <a:close/>
                <a:moveTo>
                  <a:pt x="74" y="322"/>
                </a:moveTo>
                <a:lnTo>
                  <a:pt x="74" y="322"/>
                </a:lnTo>
                <a:lnTo>
                  <a:pt x="80" y="321"/>
                </a:lnTo>
                <a:lnTo>
                  <a:pt x="80" y="321"/>
                </a:lnTo>
                <a:lnTo>
                  <a:pt x="82" y="317"/>
                </a:lnTo>
                <a:lnTo>
                  <a:pt x="85" y="314"/>
                </a:lnTo>
                <a:lnTo>
                  <a:pt x="85" y="314"/>
                </a:lnTo>
                <a:lnTo>
                  <a:pt x="85" y="311"/>
                </a:lnTo>
                <a:lnTo>
                  <a:pt x="85" y="311"/>
                </a:lnTo>
                <a:lnTo>
                  <a:pt x="87" y="308"/>
                </a:lnTo>
                <a:lnTo>
                  <a:pt x="87" y="303"/>
                </a:lnTo>
                <a:lnTo>
                  <a:pt x="87" y="303"/>
                </a:lnTo>
                <a:lnTo>
                  <a:pt x="85" y="300"/>
                </a:lnTo>
                <a:lnTo>
                  <a:pt x="85" y="300"/>
                </a:lnTo>
                <a:lnTo>
                  <a:pt x="80" y="294"/>
                </a:lnTo>
                <a:lnTo>
                  <a:pt x="80" y="294"/>
                </a:lnTo>
                <a:lnTo>
                  <a:pt x="80" y="292"/>
                </a:lnTo>
                <a:lnTo>
                  <a:pt x="80" y="292"/>
                </a:lnTo>
                <a:lnTo>
                  <a:pt x="76" y="291"/>
                </a:lnTo>
                <a:lnTo>
                  <a:pt x="76" y="291"/>
                </a:lnTo>
                <a:lnTo>
                  <a:pt x="74" y="291"/>
                </a:lnTo>
                <a:lnTo>
                  <a:pt x="74" y="291"/>
                </a:lnTo>
                <a:lnTo>
                  <a:pt x="74" y="322"/>
                </a:lnTo>
                <a:lnTo>
                  <a:pt x="74" y="322"/>
                </a:lnTo>
                <a:close/>
                <a:moveTo>
                  <a:pt x="17" y="26"/>
                </a:moveTo>
                <a:lnTo>
                  <a:pt x="17" y="26"/>
                </a:lnTo>
                <a:lnTo>
                  <a:pt x="17" y="26"/>
                </a:lnTo>
                <a:lnTo>
                  <a:pt x="17" y="26"/>
                </a:lnTo>
                <a:lnTo>
                  <a:pt x="14" y="26"/>
                </a:lnTo>
                <a:lnTo>
                  <a:pt x="14" y="26"/>
                </a:lnTo>
                <a:lnTo>
                  <a:pt x="8" y="34"/>
                </a:lnTo>
                <a:lnTo>
                  <a:pt x="8" y="34"/>
                </a:lnTo>
                <a:lnTo>
                  <a:pt x="6" y="37"/>
                </a:lnTo>
                <a:lnTo>
                  <a:pt x="5" y="41"/>
                </a:lnTo>
                <a:lnTo>
                  <a:pt x="5" y="41"/>
                </a:lnTo>
                <a:lnTo>
                  <a:pt x="5" y="52"/>
                </a:lnTo>
                <a:lnTo>
                  <a:pt x="5" y="52"/>
                </a:lnTo>
                <a:lnTo>
                  <a:pt x="5" y="52"/>
                </a:lnTo>
                <a:lnTo>
                  <a:pt x="5" y="52"/>
                </a:lnTo>
                <a:lnTo>
                  <a:pt x="6" y="49"/>
                </a:lnTo>
                <a:lnTo>
                  <a:pt x="6" y="49"/>
                </a:lnTo>
                <a:lnTo>
                  <a:pt x="9" y="38"/>
                </a:lnTo>
                <a:lnTo>
                  <a:pt x="9" y="38"/>
                </a:lnTo>
                <a:lnTo>
                  <a:pt x="9" y="37"/>
                </a:lnTo>
                <a:lnTo>
                  <a:pt x="9" y="37"/>
                </a:lnTo>
                <a:lnTo>
                  <a:pt x="13" y="30"/>
                </a:lnTo>
                <a:lnTo>
                  <a:pt x="13" y="30"/>
                </a:lnTo>
                <a:lnTo>
                  <a:pt x="17" y="26"/>
                </a:lnTo>
                <a:lnTo>
                  <a:pt x="17" y="26"/>
                </a:lnTo>
                <a:close/>
                <a:moveTo>
                  <a:pt x="52" y="98"/>
                </a:moveTo>
                <a:lnTo>
                  <a:pt x="52" y="98"/>
                </a:lnTo>
                <a:lnTo>
                  <a:pt x="54" y="106"/>
                </a:lnTo>
                <a:lnTo>
                  <a:pt x="54" y="106"/>
                </a:lnTo>
                <a:lnTo>
                  <a:pt x="55" y="116"/>
                </a:lnTo>
                <a:lnTo>
                  <a:pt x="55" y="116"/>
                </a:lnTo>
                <a:lnTo>
                  <a:pt x="55" y="127"/>
                </a:lnTo>
                <a:lnTo>
                  <a:pt x="55" y="127"/>
                </a:lnTo>
                <a:lnTo>
                  <a:pt x="55" y="144"/>
                </a:lnTo>
                <a:lnTo>
                  <a:pt x="55" y="144"/>
                </a:lnTo>
                <a:lnTo>
                  <a:pt x="55" y="146"/>
                </a:lnTo>
                <a:lnTo>
                  <a:pt x="57" y="146"/>
                </a:lnTo>
                <a:lnTo>
                  <a:pt x="57" y="146"/>
                </a:lnTo>
                <a:lnTo>
                  <a:pt x="57" y="146"/>
                </a:lnTo>
                <a:lnTo>
                  <a:pt x="57" y="146"/>
                </a:lnTo>
                <a:lnTo>
                  <a:pt x="57" y="125"/>
                </a:lnTo>
                <a:lnTo>
                  <a:pt x="57" y="125"/>
                </a:lnTo>
                <a:lnTo>
                  <a:pt x="55" y="111"/>
                </a:lnTo>
                <a:lnTo>
                  <a:pt x="55" y="111"/>
                </a:lnTo>
                <a:lnTo>
                  <a:pt x="54" y="98"/>
                </a:lnTo>
                <a:lnTo>
                  <a:pt x="54" y="98"/>
                </a:lnTo>
                <a:lnTo>
                  <a:pt x="54" y="98"/>
                </a:lnTo>
                <a:lnTo>
                  <a:pt x="54" y="98"/>
                </a:lnTo>
                <a:lnTo>
                  <a:pt x="52" y="98"/>
                </a:lnTo>
                <a:lnTo>
                  <a:pt x="52" y="98"/>
                </a:lnTo>
                <a:close/>
                <a:moveTo>
                  <a:pt x="95" y="141"/>
                </a:moveTo>
                <a:lnTo>
                  <a:pt x="95" y="141"/>
                </a:lnTo>
                <a:lnTo>
                  <a:pt x="93" y="141"/>
                </a:lnTo>
                <a:lnTo>
                  <a:pt x="93" y="141"/>
                </a:lnTo>
                <a:lnTo>
                  <a:pt x="91" y="142"/>
                </a:lnTo>
                <a:lnTo>
                  <a:pt x="91" y="142"/>
                </a:lnTo>
                <a:lnTo>
                  <a:pt x="88" y="146"/>
                </a:lnTo>
                <a:lnTo>
                  <a:pt x="84" y="147"/>
                </a:lnTo>
                <a:lnTo>
                  <a:pt x="84" y="147"/>
                </a:lnTo>
                <a:lnTo>
                  <a:pt x="84" y="147"/>
                </a:lnTo>
                <a:lnTo>
                  <a:pt x="84" y="147"/>
                </a:lnTo>
                <a:lnTo>
                  <a:pt x="77" y="150"/>
                </a:lnTo>
                <a:lnTo>
                  <a:pt x="77" y="150"/>
                </a:lnTo>
                <a:lnTo>
                  <a:pt x="72" y="152"/>
                </a:lnTo>
                <a:lnTo>
                  <a:pt x="72" y="152"/>
                </a:lnTo>
                <a:lnTo>
                  <a:pt x="71" y="152"/>
                </a:lnTo>
                <a:lnTo>
                  <a:pt x="71" y="152"/>
                </a:lnTo>
                <a:lnTo>
                  <a:pt x="72" y="153"/>
                </a:lnTo>
                <a:lnTo>
                  <a:pt x="72" y="153"/>
                </a:lnTo>
                <a:lnTo>
                  <a:pt x="74" y="153"/>
                </a:lnTo>
                <a:lnTo>
                  <a:pt x="74" y="153"/>
                </a:lnTo>
                <a:lnTo>
                  <a:pt x="76" y="153"/>
                </a:lnTo>
                <a:lnTo>
                  <a:pt x="76" y="153"/>
                </a:lnTo>
                <a:lnTo>
                  <a:pt x="85" y="149"/>
                </a:lnTo>
                <a:lnTo>
                  <a:pt x="93" y="142"/>
                </a:lnTo>
                <a:lnTo>
                  <a:pt x="93" y="142"/>
                </a:lnTo>
                <a:lnTo>
                  <a:pt x="95" y="141"/>
                </a:lnTo>
                <a:lnTo>
                  <a:pt x="95" y="141"/>
                </a:lnTo>
                <a:close/>
                <a:moveTo>
                  <a:pt x="47" y="157"/>
                </a:moveTo>
                <a:lnTo>
                  <a:pt x="47" y="157"/>
                </a:lnTo>
                <a:lnTo>
                  <a:pt x="47" y="157"/>
                </a:lnTo>
                <a:lnTo>
                  <a:pt x="47" y="157"/>
                </a:lnTo>
                <a:lnTo>
                  <a:pt x="46" y="158"/>
                </a:lnTo>
                <a:lnTo>
                  <a:pt x="46" y="158"/>
                </a:lnTo>
                <a:lnTo>
                  <a:pt x="36" y="164"/>
                </a:lnTo>
                <a:lnTo>
                  <a:pt x="36" y="164"/>
                </a:lnTo>
                <a:lnTo>
                  <a:pt x="33" y="168"/>
                </a:lnTo>
                <a:lnTo>
                  <a:pt x="33" y="168"/>
                </a:lnTo>
                <a:lnTo>
                  <a:pt x="31" y="169"/>
                </a:lnTo>
                <a:lnTo>
                  <a:pt x="31" y="169"/>
                </a:lnTo>
                <a:lnTo>
                  <a:pt x="30" y="176"/>
                </a:lnTo>
                <a:lnTo>
                  <a:pt x="30" y="176"/>
                </a:lnTo>
                <a:lnTo>
                  <a:pt x="38" y="166"/>
                </a:lnTo>
                <a:lnTo>
                  <a:pt x="47" y="157"/>
                </a:lnTo>
                <a:lnTo>
                  <a:pt x="47" y="157"/>
                </a:lnTo>
                <a:close/>
                <a:moveTo>
                  <a:pt x="60" y="253"/>
                </a:moveTo>
                <a:lnTo>
                  <a:pt x="60" y="253"/>
                </a:lnTo>
                <a:lnTo>
                  <a:pt x="63" y="251"/>
                </a:lnTo>
                <a:lnTo>
                  <a:pt x="63" y="251"/>
                </a:lnTo>
                <a:lnTo>
                  <a:pt x="61" y="246"/>
                </a:lnTo>
                <a:lnTo>
                  <a:pt x="61" y="246"/>
                </a:lnTo>
                <a:lnTo>
                  <a:pt x="61" y="243"/>
                </a:lnTo>
                <a:lnTo>
                  <a:pt x="61" y="243"/>
                </a:lnTo>
                <a:lnTo>
                  <a:pt x="61" y="237"/>
                </a:lnTo>
                <a:lnTo>
                  <a:pt x="61" y="237"/>
                </a:lnTo>
                <a:lnTo>
                  <a:pt x="60" y="231"/>
                </a:lnTo>
                <a:lnTo>
                  <a:pt x="60" y="231"/>
                </a:lnTo>
                <a:lnTo>
                  <a:pt x="60" y="231"/>
                </a:lnTo>
                <a:lnTo>
                  <a:pt x="60" y="231"/>
                </a:lnTo>
                <a:lnTo>
                  <a:pt x="60" y="231"/>
                </a:lnTo>
                <a:lnTo>
                  <a:pt x="60" y="231"/>
                </a:lnTo>
                <a:lnTo>
                  <a:pt x="60" y="253"/>
                </a:lnTo>
                <a:lnTo>
                  <a:pt x="60" y="253"/>
                </a:lnTo>
                <a:close/>
                <a:moveTo>
                  <a:pt x="54" y="15"/>
                </a:moveTo>
                <a:lnTo>
                  <a:pt x="54" y="15"/>
                </a:lnTo>
                <a:lnTo>
                  <a:pt x="55" y="15"/>
                </a:lnTo>
                <a:lnTo>
                  <a:pt x="55" y="15"/>
                </a:lnTo>
                <a:lnTo>
                  <a:pt x="61" y="15"/>
                </a:lnTo>
                <a:lnTo>
                  <a:pt x="61" y="15"/>
                </a:lnTo>
                <a:lnTo>
                  <a:pt x="61" y="15"/>
                </a:lnTo>
                <a:lnTo>
                  <a:pt x="61" y="15"/>
                </a:lnTo>
                <a:lnTo>
                  <a:pt x="65" y="13"/>
                </a:lnTo>
                <a:lnTo>
                  <a:pt x="65" y="13"/>
                </a:lnTo>
                <a:lnTo>
                  <a:pt x="65" y="11"/>
                </a:lnTo>
                <a:lnTo>
                  <a:pt x="65" y="11"/>
                </a:lnTo>
                <a:lnTo>
                  <a:pt x="65" y="10"/>
                </a:lnTo>
                <a:lnTo>
                  <a:pt x="65" y="10"/>
                </a:lnTo>
                <a:lnTo>
                  <a:pt x="63" y="10"/>
                </a:lnTo>
                <a:lnTo>
                  <a:pt x="63" y="10"/>
                </a:lnTo>
                <a:lnTo>
                  <a:pt x="55" y="13"/>
                </a:lnTo>
                <a:lnTo>
                  <a:pt x="55" y="13"/>
                </a:lnTo>
                <a:lnTo>
                  <a:pt x="54" y="15"/>
                </a:lnTo>
                <a:lnTo>
                  <a:pt x="54" y="15"/>
                </a:lnTo>
                <a:close/>
                <a:moveTo>
                  <a:pt x="106" y="34"/>
                </a:moveTo>
                <a:lnTo>
                  <a:pt x="106" y="34"/>
                </a:lnTo>
                <a:lnTo>
                  <a:pt x="107" y="35"/>
                </a:lnTo>
                <a:lnTo>
                  <a:pt x="107" y="35"/>
                </a:lnTo>
                <a:lnTo>
                  <a:pt x="110" y="38"/>
                </a:lnTo>
                <a:lnTo>
                  <a:pt x="110" y="38"/>
                </a:lnTo>
                <a:lnTo>
                  <a:pt x="117" y="46"/>
                </a:lnTo>
                <a:lnTo>
                  <a:pt x="117" y="46"/>
                </a:lnTo>
                <a:lnTo>
                  <a:pt x="117" y="48"/>
                </a:lnTo>
                <a:lnTo>
                  <a:pt x="117" y="48"/>
                </a:lnTo>
                <a:lnTo>
                  <a:pt x="118" y="49"/>
                </a:lnTo>
                <a:lnTo>
                  <a:pt x="118" y="49"/>
                </a:lnTo>
                <a:lnTo>
                  <a:pt x="118" y="49"/>
                </a:lnTo>
                <a:lnTo>
                  <a:pt x="118" y="49"/>
                </a:lnTo>
                <a:lnTo>
                  <a:pt x="117" y="43"/>
                </a:lnTo>
                <a:lnTo>
                  <a:pt x="117" y="43"/>
                </a:lnTo>
                <a:lnTo>
                  <a:pt x="115" y="40"/>
                </a:lnTo>
                <a:lnTo>
                  <a:pt x="112" y="37"/>
                </a:lnTo>
                <a:lnTo>
                  <a:pt x="112" y="37"/>
                </a:lnTo>
                <a:lnTo>
                  <a:pt x="110" y="35"/>
                </a:lnTo>
                <a:lnTo>
                  <a:pt x="110" y="35"/>
                </a:lnTo>
                <a:lnTo>
                  <a:pt x="106" y="34"/>
                </a:lnTo>
                <a:lnTo>
                  <a:pt x="106" y="34"/>
                </a:lnTo>
                <a:close/>
                <a:moveTo>
                  <a:pt x="66" y="130"/>
                </a:moveTo>
                <a:lnTo>
                  <a:pt x="66" y="130"/>
                </a:lnTo>
                <a:lnTo>
                  <a:pt x="65" y="128"/>
                </a:lnTo>
                <a:lnTo>
                  <a:pt x="65" y="128"/>
                </a:lnTo>
                <a:lnTo>
                  <a:pt x="63" y="128"/>
                </a:lnTo>
                <a:lnTo>
                  <a:pt x="63" y="128"/>
                </a:lnTo>
                <a:lnTo>
                  <a:pt x="60" y="131"/>
                </a:lnTo>
                <a:lnTo>
                  <a:pt x="60" y="131"/>
                </a:lnTo>
                <a:lnTo>
                  <a:pt x="61" y="133"/>
                </a:lnTo>
                <a:lnTo>
                  <a:pt x="61" y="133"/>
                </a:lnTo>
                <a:lnTo>
                  <a:pt x="61" y="134"/>
                </a:lnTo>
                <a:lnTo>
                  <a:pt x="61" y="134"/>
                </a:lnTo>
                <a:lnTo>
                  <a:pt x="66" y="131"/>
                </a:lnTo>
                <a:lnTo>
                  <a:pt x="66" y="131"/>
                </a:lnTo>
                <a:lnTo>
                  <a:pt x="66" y="130"/>
                </a:lnTo>
                <a:lnTo>
                  <a:pt x="66" y="130"/>
                </a:lnTo>
                <a:close/>
                <a:moveTo>
                  <a:pt x="68" y="106"/>
                </a:moveTo>
                <a:lnTo>
                  <a:pt x="68" y="106"/>
                </a:lnTo>
                <a:lnTo>
                  <a:pt x="66" y="105"/>
                </a:lnTo>
                <a:lnTo>
                  <a:pt x="66" y="105"/>
                </a:lnTo>
                <a:lnTo>
                  <a:pt x="66" y="105"/>
                </a:lnTo>
                <a:lnTo>
                  <a:pt x="60" y="108"/>
                </a:lnTo>
                <a:lnTo>
                  <a:pt x="60" y="108"/>
                </a:lnTo>
                <a:lnTo>
                  <a:pt x="58" y="109"/>
                </a:lnTo>
                <a:lnTo>
                  <a:pt x="58" y="109"/>
                </a:lnTo>
                <a:lnTo>
                  <a:pt x="58" y="111"/>
                </a:lnTo>
                <a:lnTo>
                  <a:pt x="58" y="111"/>
                </a:lnTo>
                <a:lnTo>
                  <a:pt x="60" y="111"/>
                </a:lnTo>
                <a:lnTo>
                  <a:pt x="60" y="111"/>
                </a:lnTo>
                <a:lnTo>
                  <a:pt x="65" y="109"/>
                </a:lnTo>
                <a:lnTo>
                  <a:pt x="65" y="109"/>
                </a:lnTo>
                <a:lnTo>
                  <a:pt x="66" y="108"/>
                </a:lnTo>
                <a:lnTo>
                  <a:pt x="66" y="108"/>
                </a:lnTo>
                <a:lnTo>
                  <a:pt x="68" y="106"/>
                </a:lnTo>
                <a:lnTo>
                  <a:pt x="68" y="106"/>
                </a:lnTo>
                <a:close/>
                <a:moveTo>
                  <a:pt x="95" y="196"/>
                </a:moveTo>
                <a:lnTo>
                  <a:pt x="95" y="196"/>
                </a:lnTo>
                <a:lnTo>
                  <a:pt x="96" y="191"/>
                </a:lnTo>
                <a:lnTo>
                  <a:pt x="96" y="185"/>
                </a:lnTo>
                <a:lnTo>
                  <a:pt x="96" y="180"/>
                </a:lnTo>
                <a:lnTo>
                  <a:pt x="95" y="176"/>
                </a:lnTo>
                <a:lnTo>
                  <a:pt x="95" y="176"/>
                </a:lnTo>
                <a:lnTo>
                  <a:pt x="95" y="187"/>
                </a:lnTo>
                <a:lnTo>
                  <a:pt x="95" y="196"/>
                </a:lnTo>
                <a:lnTo>
                  <a:pt x="95" y="196"/>
                </a:lnTo>
                <a:close/>
                <a:moveTo>
                  <a:pt x="66" y="146"/>
                </a:moveTo>
                <a:lnTo>
                  <a:pt x="66" y="146"/>
                </a:lnTo>
                <a:lnTo>
                  <a:pt x="66" y="144"/>
                </a:lnTo>
                <a:lnTo>
                  <a:pt x="66" y="144"/>
                </a:lnTo>
                <a:lnTo>
                  <a:pt x="65" y="142"/>
                </a:lnTo>
                <a:lnTo>
                  <a:pt x="65" y="142"/>
                </a:lnTo>
                <a:lnTo>
                  <a:pt x="61" y="142"/>
                </a:lnTo>
                <a:lnTo>
                  <a:pt x="61" y="142"/>
                </a:lnTo>
                <a:lnTo>
                  <a:pt x="60" y="142"/>
                </a:lnTo>
                <a:lnTo>
                  <a:pt x="60" y="142"/>
                </a:lnTo>
                <a:lnTo>
                  <a:pt x="60" y="144"/>
                </a:lnTo>
                <a:lnTo>
                  <a:pt x="60" y="144"/>
                </a:lnTo>
                <a:lnTo>
                  <a:pt x="63" y="147"/>
                </a:lnTo>
                <a:lnTo>
                  <a:pt x="63" y="147"/>
                </a:lnTo>
                <a:lnTo>
                  <a:pt x="66" y="146"/>
                </a:lnTo>
                <a:lnTo>
                  <a:pt x="66" y="146"/>
                </a:lnTo>
                <a:lnTo>
                  <a:pt x="66" y="146"/>
                </a:lnTo>
                <a:lnTo>
                  <a:pt x="66" y="146"/>
                </a:lnTo>
                <a:close/>
                <a:moveTo>
                  <a:pt x="58" y="78"/>
                </a:moveTo>
                <a:lnTo>
                  <a:pt x="58" y="78"/>
                </a:lnTo>
                <a:lnTo>
                  <a:pt x="61" y="79"/>
                </a:lnTo>
                <a:lnTo>
                  <a:pt x="61" y="79"/>
                </a:lnTo>
                <a:lnTo>
                  <a:pt x="63" y="79"/>
                </a:lnTo>
                <a:lnTo>
                  <a:pt x="65" y="78"/>
                </a:lnTo>
                <a:lnTo>
                  <a:pt x="65" y="78"/>
                </a:lnTo>
                <a:lnTo>
                  <a:pt x="66" y="78"/>
                </a:lnTo>
                <a:lnTo>
                  <a:pt x="66" y="78"/>
                </a:lnTo>
                <a:lnTo>
                  <a:pt x="68" y="76"/>
                </a:lnTo>
                <a:lnTo>
                  <a:pt x="68" y="76"/>
                </a:lnTo>
                <a:lnTo>
                  <a:pt x="63" y="76"/>
                </a:lnTo>
                <a:lnTo>
                  <a:pt x="63" y="76"/>
                </a:lnTo>
                <a:lnTo>
                  <a:pt x="60" y="76"/>
                </a:lnTo>
                <a:lnTo>
                  <a:pt x="58" y="78"/>
                </a:lnTo>
                <a:lnTo>
                  <a:pt x="58" y="78"/>
                </a:lnTo>
                <a:close/>
                <a:moveTo>
                  <a:pt x="98" y="125"/>
                </a:moveTo>
                <a:lnTo>
                  <a:pt x="98" y="125"/>
                </a:lnTo>
                <a:lnTo>
                  <a:pt x="91" y="131"/>
                </a:lnTo>
                <a:lnTo>
                  <a:pt x="85" y="138"/>
                </a:lnTo>
                <a:lnTo>
                  <a:pt x="85" y="138"/>
                </a:lnTo>
                <a:lnTo>
                  <a:pt x="87" y="138"/>
                </a:lnTo>
                <a:lnTo>
                  <a:pt x="87" y="138"/>
                </a:lnTo>
                <a:lnTo>
                  <a:pt x="90" y="136"/>
                </a:lnTo>
                <a:lnTo>
                  <a:pt x="90" y="136"/>
                </a:lnTo>
                <a:lnTo>
                  <a:pt x="93" y="133"/>
                </a:lnTo>
                <a:lnTo>
                  <a:pt x="93" y="133"/>
                </a:lnTo>
                <a:lnTo>
                  <a:pt x="98" y="125"/>
                </a:lnTo>
                <a:lnTo>
                  <a:pt x="98" y="125"/>
                </a:lnTo>
                <a:close/>
                <a:moveTo>
                  <a:pt x="68" y="56"/>
                </a:moveTo>
                <a:lnTo>
                  <a:pt x="68" y="56"/>
                </a:lnTo>
                <a:lnTo>
                  <a:pt x="60" y="59"/>
                </a:lnTo>
                <a:lnTo>
                  <a:pt x="60" y="59"/>
                </a:lnTo>
                <a:lnTo>
                  <a:pt x="68" y="60"/>
                </a:lnTo>
                <a:lnTo>
                  <a:pt x="68" y="60"/>
                </a:lnTo>
                <a:lnTo>
                  <a:pt x="68" y="56"/>
                </a:lnTo>
                <a:lnTo>
                  <a:pt x="68" y="56"/>
                </a:lnTo>
                <a:close/>
                <a:moveTo>
                  <a:pt x="68" y="65"/>
                </a:moveTo>
                <a:lnTo>
                  <a:pt x="68" y="65"/>
                </a:lnTo>
                <a:lnTo>
                  <a:pt x="60" y="68"/>
                </a:lnTo>
                <a:lnTo>
                  <a:pt x="60" y="68"/>
                </a:lnTo>
                <a:lnTo>
                  <a:pt x="68" y="71"/>
                </a:lnTo>
                <a:lnTo>
                  <a:pt x="68" y="71"/>
                </a:lnTo>
                <a:lnTo>
                  <a:pt x="68" y="65"/>
                </a:lnTo>
                <a:lnTo>
                  <a:pt x="68" y="65"/>
                </a:lnTo>
                <a:close/>
                <a:moveTo>
                  <a:pt x="66" y="38"/>
                </a:moveTo>
                <a:lnTo>
                  <a:pt x="66" y="38"/>
                </a:lnTo>
                <a:lnTo>
                  <a:pt x="60" y="41"/>
                </a:lnTo>
                <a:lnTo>
                  <a:pt x="60" y="41"/>
                </a:lnTo>
                <a:lnTo>
                  <a:pt x="66" y="41"/>
                </a:lnTo>
                <a:lnTo>
                  <a:pt x="66" y="41"/>
                </a:lnTo>
                <a:lnTo>
                  <a:pt x="66" y="38"/>
                </a:lnTo>
                <a:lnTo>
                  <a:pt x="66" y="38"/>
                </a:lnTo>
                <a:close/>
                <a:moveTo>
                  <a:pt x="57" y="164"/>
                </a:moveTo>
                <a:lnTo>
                  <a:pt x="57" y="164"/>
                </a:lnTo>
                <a:lnTo>
                  <a:pt x="55" y="166"/>
                </a:lnTo>
                <a:lnTo>
                  <a:pt x="55" y="166"/>
                </a:lnTo>
                <a:lnTo>
                  <a:pt x="57" y="176"/>
                </a:lnTo>
                <a:lnTo>
                  <a:pt x="57" y="176"/>
                </a:lnTo>
                <a:lnTo>
                  <a:pt x="57" y="194"/>
                </a:lnTo>
                <a:lnTo>
                  <a:pt x="57" y="194"/>
                </a:lnTo>
                <a:lnTo>
                  <a:pt x="57" y="198"/>
                </a:lnTo>
                <a:lnTo>
                  <a:pt x="57" y="198"/>
                </a:lnTo>
                <a:lnTo>
                  <a:pt x="57" y="198"/>
                </a:lnTo>
                <a:lnTo>
                  <a:pt x="57" y="198"/>
                </a:lnTo>
                <a:lnTo>
                  <a:pt x="57" y="198"/>
                </a:lnTo>
                <a:lnTo>
                  <a:pt x="57" y="198"/>
                </a:lnTo>
                <a:lnTo>
                  <a:pt x="57" y="180"/>
                </a:lnTo>
                <a:lnTo>
                  <a:pt x="57" y="180"/>
                </a:lnTo>
                <a:lnTo>
                  <a:pt x="57" y="177"/>
                </a:lnTo>
                <a:lnTo>
                  <a:pt x="57" y="177"/>
                </a:lnTo>
                <a:lnTo>
                  <a:pt x="57" y="166"/>
                </a:lnTo>
                <a:lnTo>
                  <a:pt x="57" y="166"/>
                </a:lnTo>
                <a:lnTo>
                  <a:pt x="57" y="164"/>
                </a:lnTo>
                <a:lnTo>
                  <a:pt x="57" y="164"/>
                </a:lnTo>
                <a:close/>
                <a:moveTo>
                  <a:pt x="90" y="41"/>
                </a:moveTo>
                <a:lnTo>
                  <a:pt x="90" y="41"/>
                </a:lnTo>
                <a:lnTo>
                  <a:pt x="85" y="40"/>
                </a:lnTo>
                <a:lnTo>
                  <a:pt x="85" y="40"/>
                </a:lnTo>
                <a:lnTo>
                  <a:pt x="82" y="35"/>
                </a:lnTo>
                <a:lnTo>
                  <a:pt x="82" y="35"/>
                </a:lnTo>
                <a:lnTo>
                  <a:pt x="80" y="35"/>
                </a:lnTo>
                <a:lnTo>
                  <a:pt x="80" y="35"/>
                </a:lnTo>
                <a:lnTo>
                  <a:pt x="80" y="35"/>
                </a:lnTo>
                <a:lnTo>
                  <a:pt x="80" y="35"/>
                </a:lnTo>
                <a:lnTo>
                  <a:pt x="80" y="38"/>
                </a:lnTo>
                <a:lnTo>
                  <a:pt x="82" y="40"/>
                </a:lnTo>
                <a:lnTo>
                  <a:pt x="82" y="40"/>
                </a:lnTo>
                <a:lnTo>
                  <a:pt x="90" y="41"/>
                </a:lnTo>
                <a:lnTo>
                  <a:pt x="90" y="41"/>
                </a:lnTo>
                <a:close/>
                <a:moveTo>
                  <a:pt x="57" y="67"/>
                </a:moveTo>
                <a:lnTo>
                  <a:pt x="57" y="67"/>
                </a:lnTo>
                <a:lnTo>
                  <a:pt x="60" y="64"/>
                </a:lnTo>
                <a:lnTo>
                  <a:pt x="63" y="64"/>
                </a:lnTo>
                <a:lnTo>
                  <a:pt x="63" y="64"/>
                </a:lnTo>
                <a:lnTo>
                  <a:pt x="57" y="60"/>
                </a:lnTo>
                <a:lnTo>
                  <a:pt x="57" y="60"/>
                </a:lnTo>
                <a:lnTo>
                  <a:pt x="57" y="67"/>
                </a:lnTo>
                <a:lnTo>
                  <a:pt x="57" y="67"/>
                </a:lnTo>
                <a:close/>
                <a:moveTo>
                  <a:pt x="58" y="49"/>
                </a:moveTo>
                <a:lnTo>
                  <a:pt x="58" y="49"/>
                </a:lnTo>
                <a:lnTo>
                  <a:pt x="60" y="51"/>
                </a:lnTo>
                <a:lnTo>
                  <a:pt x="61" y="51"/>
                </a:lnTo>
                <a:lnTo>
                  <a:pt x="61" y="51"/>
                </a:lnTo>
                <a:lnTo>
                  <a:pt x="63" y="49"/>
                </a:lnTo>
                <a:lnTo>
                  <a:pt x="63" y="49"/>
                </a:lnTo>
                <a:lnTo>
                  <a:pt x="65" y="48"/>
                </a:lnTo>
                <a:lnTo>
                  <a:pt x="65" y="48"/>
                </a:lnTo>
                <a:lnTo>
                  <a:pt x="63" y="48"/>
                </a:lnTo>
                <a:lnTo>
                  <a:pt x="61" y="48"/>
                </a:lnTo>
                <a:lnTo>
                  <a:pt x="61" y="48"/>
                </a:lnTo>
                <a:lnTo>
                  <a:pt x="60" y="48"/>
                </a:lnTo>
                <a:lnTo>
                  <a:pt x="60" y="48"/>
                </a:lnTo>
                <a:lnTo>
                  <a:pt x="58" y="49"/>
                </a:lnTo>
                <a:lnTo>
                  <a:pt x="58" y="49"/>
                </a:lnTo>
                <a:close/>
                <a:moveTo>
                  <a:pt x="60" y="19"/>
                </a:moveTo>
                <a:lnTo>
                  <a:pt x="60" y="19"/>
                </a:lnTo>
                <a:lnTo>
                  <a:pt x="60" y="19"/>
                </a:lnTo>
                <a:lnTo>
                  <a:pt x="60" y="19"/>
                </a:lnTo>
                <a:lnTo>
                  <a:pt x="66" y="19"/>
                </a:lnTo>
                <a:lnTo>
                  <a:pt x="66" y="19"/>
                </a:lnTo>
                <a:lnTo>
                  <a:pt x="66" y="18"/>
                </a:lnTo>
                <a:lnTo>
                  <a:pt x="66" y="18"/>
                </a:lnTo>
                <a:lnTo>
                  <a:pt x="63" y="18"/>
                </a:lnTo>
                <a:lnTo>
                  <a:pt x="60" y="19"/>
                </a:lnTo>
                <a:lnTo>
                  <a:pt x="60" y="19"/>
                </a:lnTo>
                <a:close/>
                <a:moveTo>
                  <a:pt x="61" y="166"/>
                </a:moveTo>
                <a:lnTo>
                  <a:pt x="61" y="166"/>
                </a:lnTo>
                <a:lnTo>
                  <a:pt x="66" y="168"/>
                </a:lnTo>
                <a:lnTo>
                  <a:pt x="66" y="168"/>
                </a:lnTo>
                <a:lnTo>
                  <a:pt x="66" y="163"/>
                </a:lnTo>
                <a:lnTo>
                  <a:pt x="66" y="163"/>
                </a:lnTo>
                <a:lnTo>
                  <a:pt x="61" y="166"/>
                </a:lnTo>
                <a:lnTo>
                  <a:pt x="61" y="166"/>
                </a:lnTo>
                <a:close/>
                <a:moveTo>
                  <a:pt x="41" y="261"/>
                </a:moveTo>
                <a:lnTo>
                  <a:pt x="41" y="261"/>
                </a:lnTo>
                <a:lnTo>
                  <a:pt x="43" y="264"/>
                </a:lnTo>
                <a:lnTo>
                  <a:pt x="44" y="265"/>
                </a:lnTo>
                <a:lnTo>
                  <a:pt x="44" y="265"/>
                </a:lnTo>
                <a:lnTo>
                  <a:pt x="44" y="265"/>
                </a:lnTo>
                <a:lnTo>
                  <a:pt x="44" y="265"/>
                </a:lnTo>
                <a:lnTo>
                  <a:pt x="50" y="270"/>
                </a:lnTo>
                <a:lnTo>
                  <a:pt x="50" y="270"/>
                </a:lnTo>
                <a:lnTo>
                  <a:pt x="52" y="270"/>
                </a:lnTo>
                <a:lnTo>
                  <a:pt x="52" y="270"/>
                </a:lnTo>
                <a:lnTo>
                  <a:pt x="46" y="265"/>
                </a:lnTo>
                <a:lnTo>
                  <a:pt x="46" y="265"/>
                </a:lnTo>
                <a:lnTo>
                  <a:pt x="41" y="261"/>
                </a:lnTo>
                <a:lnTo>
                  <a:pt x="41" y="261"/>
                </a:lnTo>
                <a:close/>
                <a:moveTo>
                  <a:pt x="66" y="27"/>
                </a:moveTo>
                <a:lnTo>
                  <a:pt x="66" y="27"/>
                </a:lnTo>
                <a:lnTo>
                  <a:pt x="61" y="29"/>
                </a:lnTo>
                <a:lnTo>
                  <a:pt x="61" y="29"/>
                </a:lnTo>
                <a:lnTo>
                  <a:pt x="66" y="30"/>
                </a:lnTo>
                <a:lnTo>
                  <a:pt x="66" y="30"/>
                </a:lnTo>
                <a:lnTo>
                  <a:pt x="66" y="27"/>
                </a:lnTo>
                <a:lnTo>
                  <a:pt x="66" y="27"/>
                </a:lnTo>
                <a:close/>
                <a:moveTo>
                  <a:pt x="63" y="117"/>
                </a:moveTo>
                <a:lnTo>
                  <a:pt x="63" y="117"/>
                </a:lnTo>
                <a:lnTo>
                  <a:pt x="61" y="119"/>
                </a:lnTo>
                <a:lnTo>
                  <a:pt x="61" y="119"/>
                </a:lnTo>
                <a:lnTo>
                  <a:pt x="61" y="119"/>
                </a:lnTo>
                <a:lnTo>
                  <a:pt x="61" y="119"/>
                </a:lnTo>
                <a:lnTo>
                  <a:pt x="63" y="119"/>
                </a:lnTo>
                <a:lnTo>
                  <a:pt x="63" y="119"/>
                </a:lnTo>
                <a:lnTo>
                  <a:pt x="66" y="117"/>
                </a:lnTo>
                <a:lnTo>
                  <a:pt x="66" y="117"/>
                </a:lnTo>
                <a:lnTo>
                  <a:pt x="66" y="117"/>
                </a:lnTo>
                <a:lnTo>
                  <a:pt x="66" y="117"/>
                </a:lnTo>
                <a:lnTo>
                  <a:pt x="66" y="117"/>
                </a:lnTo>
                <a:lnTo>
                  <a:pt x="66" y="117"/>
                </a:lnTo>
                <a:lnTo>
                  <a:pt x="63" y="117"/>
                </a:lnTo>
                <a:lnTo>
                  <a:pt x="63" y="117"/>
                </a:lnTo>
                <a:close/>
                <a:moveTo>
                  <a:pt x="66" y="228"/>
                </a:moveTo>
                <a:lnTo>
                  <a:pt x="66" y="228"/>
                </a:lnTo>
                <a:lnTo>
                  <a:pt x="65" y="229"/>
                </a:lnTo>
                <a:lnTo>
                  <a:pt x="65" y="229"/>
                </a:lnTo>
                <a:lnTo>
                  <a:pt x="65" y="232"/>
                </a:lnTo>
                <a:lnTo>
                  <a:pt x="65" y="232"/>
                </a:lnTo>
                <a:lnTo>
                  <a:pt x="66" y="234"/>
                </a:lnTo>
                <a:lnTo>
                  <a:pt x="66" y="234"/>
                </a:lnTo>
                <a:lnTo>
                  <a:pt x="66" y="228"/>
                </a:lnTo>
                <a:lnTo>
                  <a:pt x="66" y="228"/>
                </a:lnTo>
                <a:close/>
                <a:moveTo>
                  <a:pt x="52" y="38"/>
                </a:moveTo>
                <a:lnTo>
                  <a:pt x="52" y="38"/>
                </a:lnTo>
                <a:lnTo>
                  <a:pt x="52" y="37"/>
                </a:lnTo>
                <a:lnTo>
                  <a:pt x="52" y="37"/>
                </a:lnTo>
                <a:lnTo>
                  <a:pt x="50" y="26"/>
                </a:lnTo>
                <a:lnTo>
                  <a:pt x="50" y="26"/>
                </a:lnTo>
                <a:lnTo>
                  <a:pt x="50" y="22"/>
                </a:lnTo>
                <a:lnTo>
                  <a:pt x="50" y="22"/>
                </a:lnTo>
                <a:lnTo>
                  <a:pt x="50" y="22"/>
                </a:lnTo>
                <a:lnTo>
                  <a:pt x="50" y="22"/>
                </a:lnTo>
                <a:lnTo>
                  <a:pt x="52" y="38"/>
                </a:lnTo>
                <a:lnTo>
                  <a:pt x="52" y="38"/>
                </a:lnTo>
                <a:close/>
                <a:moveTo>
                  <a:pt x="57" y="57"/>
                </a:moveTo>
                <a:lnTo>
                  <a:pt x="57" y="57"/>
                </a:lnTo>
                <a:lnTo>
                  <a:pt x="63" y="54"/>
                </a:lnTo>
                <a:lnTo>
                  <a:pt x="63" y="54"/>
                </a:lnTo>
                <a:lnTo>
                  <a:pt x="60" y="54"/>
                </a:lnTo>
                <a:lnTo>
                  <a:pt x="58" y="54"/>
                </a:lnTo>
                <a:lnTo>
                  <a:pt x="58" y="54"/>
                </a:lnTo>
                <a:lnTo>
                  <a:pt x="57" y="56"/>
                </a:lnTo>
                <a:lnTo>
                  <a:pt x="57" y="57"/>
                </a:lnTo>
                <a:lnTo>
                  <a:pt x="57" y="57"/>
                </a:lnTo>
                <a:close/>
                <a:moveTo>
                  <a:pt x="112" y="62"/>
                </a:moveTo>
                <a:lnTo>
                  <a:pt x="112" y="62"/>
                </a:lnTo>
                <a:lnTo>
                  <a:pt x="110" y="67"/>
                </a:lnTo>
                <a:lnTo>
                  <a:pt x="106" y="73"/>
                </a:lnTo>
                <a:lnTo>
                  <a:pt x="106" y="73"/>
                </a:lnTo>
                <a:lnTo>
                  <a:pt x="107" y="70"/>
                </a:lnTo>
                <a:lnTo>
                  <a:pt x="110" y="68"/>
                </a:lnTo>
                <a:lnTo>
                  <a:pt x="112" y="65"/>
                </a:lnTo>
                <a:lnTo>
                  <a:pt x="112" y="62"/>
                </a:lnTo>
                <a:lnTo>
                  <a:pt x="112" y="62"/>
                </a:lnTo>
                <a:close/>
                <a:moveTo>
                  <a:pt x="25" y="187"/>
                </a:moveTo>
                <a:lnTo>
                  <a:pt x="25" y="187"/>
                </a:lnTo>
                <a:lnTo>
                  <a:pt x="27" y="182"/>
                </a:lnTo>
                <a:lnTo>
                  <a:pt x="28" y="176"/>
                </a:lnTo>
                <a:lnTo>
                  <a:pt x="28" y="176"/>
                </a:lnTo>
                <a:lnTo>
                  <a:pt x="27" y="182"/>
                </a:lnTo>
                <a:lnTo>
                  <a:pt x="25" y="187"/>
                </a:lnTo>
                <a:lnTo>
                  <a:pt x="25" y="187"/>
                </a:lnTo>
                <a:close/>
                <a:moveTo>
                  <a:pt x="66" y="319"/>
                </a:moveTo>
                <a:lnTo>
                  <a:pt x="66" y="319"/>
                </a:lnTo>
                <a:lnTo>
                  <a:pt x="66" y="319"/>
                </a:lnTo>
                <a:lnTo>
                  <a:pt x="66" y="319"/>
                </a:lnTo>
                <a:lnTo>
                  <a:pt x="66" y="317"/>
                </a:lnTo>
                <a:lnTo>
                  <a:pt x="66" y="317"/>
                </a:lnTo>
                <a:lnTo>
                  <a:pt x="66" y="313"/>
                </a:lnTo>
                <a:lnTo>
                  <a:pt x="66" y="313"/>
                </a:lnTo>
                <a:lnTo>
                  <a:pt x="66" y="311"/>
                </a:lnTo>
                <a:lnTo>
                  <a:pt x="66" y="311"/>
                </a:lnTo>
                <a:lnTo>
                  <a:pt x="66" y="319"/>
                </a:lnTo>
                <a:lnTo>
                  <a:pt x="66" y="319"/>
                </a:lnTo>
                <a:close/>
                <a:moveTo>
                  <a:pt x="72" y="95"/>
                </a:moveTo>
                <a:lnTo>
                  <a:pt x="72" y="95"/>
                </a:lnTo>
                <a:lnTo>
                  <a:pt x="82" y="97"/>
                </a:lnTo>
                <a:lnTo>
                  <a:pt x="82" y="97"/>
                </a:lnTo>
                <a:lnTo>
                  <a:pt x="82" y="97"/>
                </a:lnTo>
                <a:lnTo>
                  <a:pt x="82" y="97"/>
                </a:lnTo>
                <a:lnTo>
                  <a:pt x="72" y="93"/>
                </a:lnTo>
                <a:lnTo>
                  <a:pt x="72" y="93"/>
                </a:lnTo>
                <a:lnTo>
                  <a:pt x="72" y="95"/>
                </a:lnTo>
                <a:lnTo>
                  <a:pt x="72" y="95"/>
                </a:lnTo>
                <a:close/>
                <a:moveTo>
                  <a:pt x="52" y="76"/>
                </a:moveTo>
                <a:lnTo>
                  <a:pt x="52" y="76"/>
                </a:lnTo>
                <a:lnTo>
                  <a:pt x="52" y="86"/>
                </a:lnTo>
                <a:lnTo>
                  <a:pt x="52" y="86"/>
                </a:lnTo>
                <a:lnTo>
                  <a:pt x="54" y="86"/>
                </a:lnTo>
                <a:lnTo>
                  <a:pt x="54" y="86"/>
                </a:lnTo>
                <a:lnTo>
                  <a:pt x="52" y="76"/>
                </a:lnTo>
                <a:lnTo>
                  <a:pt x="52" y="76"/>
                </a:lnTo>
                <a:close/>
                <a:moveTo>
                  <a:pt x="63" y="191"/>
                </a:moveTo>
                <a:lnTo>
                  <a:pt x="63" y="191"/>
                </a:lnTo>
                <a:lnTo>
                  <a:pt x="61" y="193"/>
                </a:lnTo>
                <a:lnTo>
                  <a:pt x="61" y="194"/>
                </a:lnTo>
                <a:lnTo>
                  <a:pt x="61" y="194"/>
                </a:lnTo>
                <a:lnTo>
                  <a:pt x="63" y="194"/>
                </a:lnTo>
                <a:lnTo>
                  <a:pt x="66" y="194"/>
                </a:lnTo>
                <a:lnTo>
                  <a:pt x="66" y="194"/>
                </a:lnTo>
                <a:lnTo>
                  <a:pt x="63" y="191"/>
                </a:lnTo>
                <a:lnTo>
                  <a:pt x="63" y="191"/>
                </a:lnTo>
                <a:close/>
                <a:moveTo>
                  <a:pt x="66" y="355"/>
                </a:moveTo>
                <a:lnTo>
                  <a:pt x="66" y="355"/>
                </a:lnTo>
                <a:lnTo>
                  <a:pt x="66" y="355"/>
                </a:lnTo>
                <a:lnTo>
                  <a:pt x="66" y="355"/>
                </a:lnTo>
                <a:lnTo>
                  <a:pt x="66" y="343"/>
                </a:lnTo>
                <a:lnTo>
                  <a:pt x="66" y="343"/>
                </a:lnTo>
                <a:lnTo>
                  <a:pt x="66" y="341"/>
                </a:lnTo>
                <a:lnTo>
                  <a:pt x="66" y="341"/>
                </a:lnTo>
                <a:lnTo>
                  <a:pt x="66" y="355"/>
                </a:lnTo>
                <a:lnTo>
                  <a:pt x="66" y="355"/>
                </a:lnTo>
                <a:close/>
                <a:moveTo>
                  <a:pt x="50" y="324"/>
                </a:moveTo>
                <a:lnTo>
                  <a:pt x="50" y="324"/>
                </a:lnTo>
                <a:lnTo>
                  <a:pt x="44" y="316"/>
                </a:lnTo>
                <a:lnTo>
                  <a:pt x="44" y="316"/>
                </a:lnTo>
                <a:lnTo>
                  <a:pt x="47" y="321"/>
                </a:lnTo>
                <a:lnTo>
                  <a:pt x="50" y="324"/>
                </a:lnTo>
                <a:lnTo>
                  <a:pt x="50" y="324"/>
                </a:lnTo>
                <a:close/>
                <a:moveTo>
                  <a:pt x="65" y="254"/>
                </a:moveTo>
                <a:lnTo>
                  <a:pt x="65" y="254"/>
                </a:lnTo>
                <a:lnTo>
                  <a:pt x="65" y="256"/>
                </a:lnTo>
                <a:lnTo>
                  <a:pt x="65" y="256"/>
                </a:lnTo>
                <a:lnTo>
                  <a:pt x="65" y="258"/>
                </a:lnTo>
                <a:lnTo>
                  <a:pt x="66" y="259"/>
                </a:lnTo>
                <a:lnTo>
                  <a:pt x="66" y="259"/>
                </a:lnTo>
                <a:lnTo>
                  <a:pt x="66" y="259"/>
                </a:lnTo>
                <a:lnTo>
                  <a:pt x="66" y="259"/>
                </a:lnTo>
                <a:lnTo>
                  <a:pt x="66" y="256"/>
                </a:lnTo>
                <a:lnTo>
                  <a:pt x="66" y="256"/>
                </a:lnTo>
                <a:lnTo>
                  <a:pt x="66" y="254"/>
                </a:lnTo>
                <a:lnTo>
                  <a:pt x="66" y="254"/>
                </a:lnTo>
                <a:lnTo>
                  <a:pt x="65" y="254"/>
                </a:lnTo>
                <a:lnTo>
                  <a:pt x="65" y="254"/>
                </a:lnTo>
                <a:close/>
                <a:moveTo>
                  <a:pt x="57" y="26"/>
                </a:moveTo>
                <a:lnTo>
                  <a:pt x="57" y="26"/>
                </a:lnTo>
                <a:lnTo>
                  <a:pt x="61" y="24"/>
                </a:lnTo>
                <a:lnTo>
                  <a:pt x="61" y="24"/>
                </a:lnTo>
                <a:lnTo>
                  <a:pt x="57" y="22"/>
                </a:lnTo>
                <a:lnTo>
                  <a:pt x="57" y="22"/>
                </a:lnTo>
                <a:lnTo>
                  <a:pt x="57" y="26"/>
                </a:lnTo>
                <a:lnTo>
                  <a:pt x="57" y="26"/>
                </a:lnTo>
                <a:close/>
                <a:moveTo>
                  <a:pt x="58" y="106"/>
                </a:moveTo>
                <a:lnTo>
                  <a:pt x="58" y="106"/>
                </a:lnTo>
                <a:lnTo>
                  <a:pt x="61" y="103"/>
                </a:lnTo>
                <a:lnTo>
                  <a:pt x="61" y="103"/>
                </a:lnTo>
                <a:lnTo>
                  <a:pt x="58" y="103"/>
                </a:lnTo>
                <a:lnTo>
                  <a:pt x="58" y="103"/>
                </a:lnTo>
                <a:lnTo>
                  <a:pt x="58" y="106"/>
                </a:lnTo>
                <a:lnTo>
                  <a:pt x="58" y="106"/>
                </a:lnTo>
                <a:close/>
                <a:moveTo>
                  <a:pt x="66" y="201"/>
                </a:moveTo>
                <a:lnTo>
                  <a:pt x="66" y="201"/>
                </a:lnTo>
                <a:lnTo>
                  <a:pt x="65" y="202"/>
                </a:lnTo>
                <a:lnTo>
                  <a:pt x="65" y="202"/>
                </a:lnTo>
                <a:lnTo>
                  <a:pt x="65" y="202"/>
                </a:lnTo>
                <a:lnTo>
                  <a:pt x="65" y="202"/>
                </a:lnTo>
                <a:lnTo>
                  <a:pt x="65" y="204"/>
                </a:lnTo>
                <a:lnTo>
                  <a:pt x="66" y="204"/>
                </a:lnTo>
                <a:lnTo>
                  <a:pt x="66" y="204"/>
                </a:lnTo>
                <a:lnTo>
                  <a:pt x="66" y="201"/>
                </a:lnTo>
                <a:lnTo>
                  <a:pt x="66" y="201"/>
                </a:lnTo>
                <a:close/>
                <a:moveTo>
                  <a:pt x="69" y="302"/>
                </a:moveTo>
                <a:lnTo>
                  <a:pt x="69" y="302"/>
                </a:lnTo>
                <a:lnTo>
                  <a:pt x="71" y="302"/>
                </a:lnTo>
                <a:lnTo>
                  <a:pt x="71" y="302"/>
                </a:lnTo>
                <a:lnTo>
                  <a:pt x="69" y="292"/>
                </a:lnTo>
                <a:lnTo>
                  <a:pt x="69" y="292"/>
                </a:lnTo>
                <a:lnTo>
                  <a:pt x="69" y="292"/>
                </a:lnTo>
                <a:lnTo>
                  <a:pt x="69" y="292"/>
                </a:lnTo>
                <a:lnTo>
                  <a:pt x="69" y="302"/>
                </a:lnTo>
                <a:lnTo>
                  <a:pt x="69" y="302"/>
                </a:lnTo>
                <a:lnTo>
                  <a:pt x="69" y="302"/>
                </a:lnTo>
                <a:lnTo>
                  <a:pt x="69" y="302"/>
                </a:lnTo>
                <a:close/>
                <a:moveTo>
                  <a:pt x="91" y="43"/>
                </a:moveTo>
                <a:lnTo>
                  <a:pt x="91" y="43"/>
                </a:lnTo>
                <a:lnTo>
                  <a:pt x="98" y="43"/>
                </a:lnTo>
                <a:lnTo>
                  <a:pt x="98" y="43"/>
                </a:lnTo>
                <a:lnTo>
                  <a:pt x="106" y="46"/>
                </a:lnTo>
                <a:lnTo>
                  <a:pt x="106" y="46"/>
                </a:lnTo>
                <a:lnTo>
                  <a:pt x="102" y="45"/>
                </a:lnTo>
                <a:lnTo>
                  <a:pt x="102" y="45"/>
                </a:lnTo>
                <a:lnTo>
                  <a:pt x="96" y="43"/>
                </a:lnTo>
                <a:lnTo>
                  <a:pt x="91" y="43"/>
                </a:lnTo>
                <a:lnTo>
                  <a:pt x="91" y="43"/>
                </a:lnTo>
                <a:close/>
                <a:moveTo>
                  <a:pt x="90" y="171"/>
                </a:moveTo>
                <a:lnTo>
                  <a:pt x="90" y="171"/>
                </a:lnTo>
                <a:lnTo>
                  <a:pt x="88" y="166"/>
                </a:lnTo>
                <a:lnTo>
                  <a:pt x="84" y="164"/>
                </a:lnTo>
                <a:lnTo>
                  <a:pt x="84" y="164"/>
                </a:lnTo>
                <a:lnTo>
                  <a:pt x="90" y="171"/>
                </a:lnTo>
                <a:lnTo>
                  <a:pt x="90" y="171"/>
                </a:lnTo>
                <a:close/>
                <a:moveTo>
                  <a:pt x="65" y="125"/>
                </a:moveTo>
                <a:lnTo>
                  <a:pt x="65" y="125"/>
                </a:lnTo>
                <a:lnTo>
                  <a:pt x="63" y="123"/>
                </a:lnTo>
                <a:lnTo>
                  <a:pt x="63" y="123"/>
                </a:lnTo>
                <a:lnTo>
                  <a:pt x="61" y="123"/>
                </a:lnTo>
                <a:lnTo>
                  <a:pt x="60" y="123"/>
                </a:lnTo>
                <a:lnTo>
                  <a:pt x="60" y="123"/>
                </a:lnTo>
                <a:lnTo>
                  <a:pt x="63" y="125"/>
                </a:lnTo>
                <a:lnTo>
                  <a:pt x="65" y="125"/>
                </a:lnTo>
                <a:lnTo>
                  <a:pt x="65" y="125"/>
                </a:lnTo>
                <a:close/>
                <a:moveTo>
                  <a:pt x="71" y="311"/>
                </a:moveTo>
                <a:lnTo>
                  <a:pt x="71" y="311"/>
                </a:lnTo>
                <a:lnTo>
                  <a:pt x="71" y="303"/>
                </a:lnTo>
                <a:lnTo>
                  <a:pt x="71" y="303"/>
                </a:lnTo>
                <a:lnTo>
                  <a:pt x="69" y="303"/>
                </a:lnTo>
                <a:lnTo>
                  <a:pt x="69" y="303"/>
                </a:lnTo>
                <a:lnTo>
                  <a:pt x="69" y="305"/>
                </a:lnTo>
                <a:lnTo>
                  <a:pt x="69" y="305"/>
                </a:lnTo>
                <a:lnTo>
                  <a:pt x="69" y="311"/>
                </a:lnTo>
                <a:lnTo>
                  <a:pt x="69" y="311"/>
                </a:lnTo>
                <a:lnTo>
                  <a:pt x="71" y="311"/>
                </a:lnTo>
                <a:lnTo>
                  <a:pt x="71" y="311"/>
                </a:lnTo>
                <a:close/>
                <a:moveTo>
                  <a:pt x="60" y="81"/>
                </a:moveTo>
                <a:lnTo>
                  <a:pt x="60" y="81"/>
                </a:lnTo>
                <a:lnTo>
                  <a:pt x="57" y="79"/>
                </a:lnTo>
                <a:lnTo>
                  <a:pt x="57" y="79"/>
                </a:lnTo>
                <a:lnTo>
                  <a:pt x="57" y="84"/>
                </a:lnTo>
                <a:lnTo>
                  <a:pt x="57" y="84"/>
                </a:lnTo>
                <a:lnTo>
                  <a:pt x="60" y="81"/>
                </a:lnTo>
                <a:lnTo>
                  <a:pt x="60" y="81"/>
                </a:lnTo>
                <a:close/>
                <a:moveTo>
                  <a:pt x="66" y="187"/>
                </a:moveTo>
                <a:lnTo>
                  <a:pt x="66" y="187"/>
                </a:lnTo>
                <a:lnTo>
                  <a:pt x="66" y="187"/>
                </a:lnTo>
                <a:lnTo>
                  <a:pt x="66" y="187"/>
                </a:lnTo>
                <a:lnTo>
                  <a:pt x="63" y="185"/>
                </a:lnTo>
                <a:lnTo>
                  <a:pt x="63" y="185"/>
                </a:lnTo>
                <a:lnTo>
                  <a:pt x="63" y="187"/>
                </a:lnTo>
                <a:lnTo>
                  <a:pt x="63" y="188"/>
                </a:lnTo>
                <a:lnTo>
                  <a:pt x="63" y="188"/>
                </a:lnTo>
                <a:lnTo>
                  <a:pt x="66" y="187"/>
                </a:lnTo>
                <a:lnTo>
                  <a:pt x="66" y="187"/>
                </a:lnTo>
                <a:close/>
                <a:moveTo>
                  <a:pt x="44" y="95"/>
                </a:moveTo>
                <a:lnTo>
                  <a:pt x="44" y="95"/>
                </a:lnTo>
                <a:lnTo>
                  <a:pt x="43" y="95"/>
                </a:lnTo>
                <a:lnTo>
                  <a:pt x="43" y="95"/>
                </a:lnTo>
                <a:lnTo>
                  <a:pt x="38" y="98"/>
                </a:lnTo>
                <a:lnTo>
                  <a:pt x="38" y="98"/>
                </a:lnTo>
                <a:lnTo>
                  <a:pt x="41" y="98"/>
                </a:lnTo>
                <a:lnTo>
                  <a:pt x="44" y="95"/>
                </a:lnTo>
                <a:lnTo>
                  <a:pt x="44" y="95"/>
                </a:lnTo>
                <a:close/>
                <a:moveTo>
                  <a:pt x="19" y="34"/>
                </a:moveTo>
                <a:lnTo>
                  <a:pt x="19" y="34"/>
                </a:lnTo>
                <a:lnTo>
                  <a:pt x="24" y="30"/>
                </a:lnTo>
                <a:lnTo>
                  <a:pt x="25" y="29"/>
                </a:lnTo>
                <a:lnTo>
                  <a:pt x="25" y="29"/>
                </a:lnTo>
                <a:lnTo>
                  <a:pt x="22" y="30"/>
                </a:lnTo>
                <a:lnTo>
                  <a:pt x="19" y="34"/>
                </a:lnTo>
                <a:lnTo>
                  <a:pt x="19" y="34"/>
                </a:lnTo>
                <a:close/>
                <a:moveTo>
                  <a:pt x="60" y="98"/>
                </a:moveTo>
                <a:lnTo>
                  <a:pt x="60" y="98"/>
                </a:lnTo>
                <a:lnTo>
                  <a:pt x="60" y="100"/>
                </a:lnTo>
                <a:lnTo>
                  <a:pt x="60" y="100"/>
                </a:lnTo>
                <a:lnTo>
                  <a:pt x="68" y="101"/>
                </a:lnTo>
                <a:lnTo>
                  <a:pt x="68" y="101"/>
                </a:lnTo>
                <a:lnTo>
                  <a:pt x="68" y="100"/>
                </a:lnTo>
                <a:lnTo>
                  <a:pt x="68" y="100"/>
                </a:lnTo>
                <a:lnTo>
                  <a:pt x="60" y="98"/>
                </a:lnTo>
                <a:lnTo>
                  <a:pt x="60" y="98"/>
                </a:lnTo>
                <a:close/>
                <a:moveTo>
                  <a:pt x="20" y="73"/>
                </a:moveTo>
                <a:lnTo>
                  <a:pt x="20" y="73"/>
                </a:lnTo>
                <a:lnTo>
                  <a:pt x="17" y="68"/>
                </a:lnTo>
                <a:lnTo>
                  <a:pt x="16" y="64"/>
                </a:lnTo>
                <a:lnTo>
                  <a:pt x="16" y="64"/>
                </a:lnTo>
                <a:lnTo>
                  <a:pt x="16" y="65"/>
                </a:lnTo>
                <a:lnTo>
                  <a:pt x="17" y="68"/>
                </a:lnTo>
                <a:lnTo>
                  <a:pt x="20" y="73"/>
                </a:lnTo>
                <a:lnTo>
                  <a:pt x="20" y="73"/>
                </a:lnTo>
                <a:close/>
                <a:moveTo>
                  <a:pt x="71" y="317"/>
                </a:moveTo>
                <a:lnTo>
                  <a:pt x="71" y="317"/>
                </a:lnTo>
                <a:lnTo>
                  <a:pt x="69" y="317"/>
                </a:lnTo>
                <a:lnTo>
                  <a:pt x="69" y="317"/>
                </a:lnTo>
                <a:lnTo>
                  <a:pt x="69" y="319"/>
                </a:lnTo>
                <a:lnTo>
                  <a:pt x="69" y="319"/>
                </a:lnTo>
                <a:lnTo>
                  <a:pt x="69" y="324"/>
                </a:lnTo>
                <a:lnTo>
                  <a:pt x="69" y="324"/>
                </a:lnTo>
                <a:lnTo>
                  <a:pt x="71" y="324"/>
                </a:lnTo>
                <a:lnTo>
                  <a:pt x="71" y="324"/>
                </a:lnTo>
                <a:lnTo>
                  <a:pt x="71" y="319"/>
                </a:lnTo>
                <a:lnTo>
                  <a:pt x="71" y="319"/>
                </a:lnTo>
                <a:lnTo>
                  <a:pt x="71" y="317"/>
                </a:lnTo>
                <a:lnTo>
                  <a:pt x="71" y="317"/>
                </a:lnTo>
                <a:close/>
                <a:moveTo>
                  <a:pt x="52" y="11"/>
                </a:moveTo>
                <a:lnTo>
                  <a:pt x="52" y="11"/>
                </a:lnTo>
                <a:lnTo>
                  <a:pt x="52" y="11"/>
                </a:lnTo>
                <a:lnTo>
                  <a:pt x="54" y="11"/>
                </a:lnTo>
                <a:lnTo>
                  <a:pt x="54" y="11"/>
                </a:lnTo>
                <a:lnTo>
                  <a:pt x="55" y="10"/>
                </a:lnTo>
                <a:lnTo>
                  <a:pt x="55" y="10"/>
                </a:lnTo>
                <a:lnTo>
                  <a:pt x="55" y="10"/>
                </a:lnTo>
                <a:lnTo>
                  <a:pt x="55" y="10"/>
                </a:lnTo>
                <a:lnTo>
                  <a:pt x="50" y="10"/>
                </a:lnTo>
                <a:lnTo>
                  <a:pt x="50" y="10"/>
                </a:lnTo>
                <a:lnTo>
                  <a:pt x="52" y="11"/>
                </a:lnTo>
                <a:lnTo>
                  <a:pt x="52" y="11"/>
                </a:lnTo>
                <a:close/>
                <a:moveTo>
                  <a:pt x="39" y="248"/>
                </a:moveTo>
                <a:lnTo>
                  <a:pt x="39" y="248"/>
                </a:lnTo>
                <a:lnTo>
                  <a:pt x="39" y="256"/>
                </a:lnTo>
                <a:lnTo>
                  <a:pt x="39" y="256"/>
                </a:lnTo>
                <a:lnTo>
                  <a:pt x="39" y="248"/>
                </a:lnTo>
                <a:lnTo>
                  <a:pt x="39" y="248"/>
                </a:lnTo>
                <a:close/>
                <a:moveTo>
                  <a:pt x="63" y="111"/>
                </a:moveTo>
                <a:lnTo>
                  <a:pt x="63" y="111"/>
                </a:lnTo>
                <a:lnTo>
                  <a:pt x="63" y="112"/>
                </a:lnTo>
                <a:lnTo>
                  <a:pt x="63" y="112"/>
                </a:lnTo>
                <a:lnTo>
                  <a:pt x="68" y="112"/>
                </a:lnTo>
                <a:lnTo>
                  <a:pt x="68" y="112"/>
                </a:lnTo>
                <a:lnTo>
                  <a:pt x="68" y="109"/>
                </a:lnTo>
                <a:lnTo>
                  <a:pt x="68" y="109"/>
                </a:lnTo>
                <a:lnTo>
                  <a:pt x="63" y="111"/>
                </a:lnTo>
                <a:lnTo>
                  <a:pt x="63" y="111"/>
                </a:lnTo>
                <a:close/>
                <a:moveTo>
                  <a:pt x="121" y="46"/>
                </a:moveTo>
                <a:lnTo>
                  <a:pt x="121" y="46"/>
                </a:lnTo>
                <a:lnTo>
                  <a:pt x="121" y="59"/>
                </a:lnTo>
                <a:lnTo>
                  <a:pt x="121" y="59"/>
                </a:lnTo>
                <a:lnTo>
                  <a:pt x="123" y="52"/>
                </a:lnTo>
                <a:lnTo>
                  <a:pt x="121" y="46"/>
                </a:lnTo>
                <a:lnTo>
                  <a:pt x="121" y="46"/>
                </a:lnTo>
                <a:close/>
                <a:moveTo>
                  <a:pt x="95" y="34"/>
                </a:moveTo>
                <a:lnTo>
                  <a:pt x="95" y="34"/>
                </a:lnTo>
                <a:lnTo>
                  <a:pt x="91" y="34"/>
                </a:lnTo>
                <a:lnTo>
                  <a:pt x="91" y="34"/>
                </a:lnTo>
                <a:lnTo>
                  <a:pt x="90" y="32"/>
                </a:lnTo>
                <a:lnTo>
                  <a:pt x="90" y="32"/>
                </a:lnTo>
                <a:lnTo>
                  <a:pt x="88" y="34"/>
                </a:lnTo>
                <a:lnTo>
                  <a:pt x="88" y="34"/>
                </a:lnTo>
                <a:lnTo>
                  <a:pt x="91" y="34"/>
                </a:lnTo>
                <a:lnTo>
                  <a:pt x="95" y="34"/>
                </a:lnTo>
                <a:lnTo>
                  <a:pt x="95" y="34"/>
                </a:lnTo>
                <a:close/>
                <a:moveTo>
                  <a:pt x="114" y="51"/>
                </a:moveTo>
                <a:lnTo>
                  <a:pt x="114" y="51"/>
                </a:lnTo>
                <a:lnTo>
                  <a:pt x="114" y="54"/>
                </a:lnTo>
                <a:lnTo>
                  <a:pt x="114" y="54"/>
                </a:lnTo>
                <a:lnTo>
                  <a:pt x="115" y="59"/>
                </a:lnTo>
                <a:lnTo>
                  <a:pt x="115" y="59"/>
                </a:lnTo>
                <a:lnTo>
                  <a:pt x="115" y="60"/>
                </a:lnTo>
                <a:lnTo>
                  <a:pt x="115" y="60"/>
                </a:lnTo>
                <a:lnTo>
                  <a:pt x="115" y="60"/>
                </a:lnTo>
                <a:lnTo>
                  <a:pt x="115" y="60"/>
                </a:lnTo>
                <a:lnTo>
                  <a:pt x="115" y="56"/>
                </a:lnTo>
                <a:lnTo>
                  <a:pt x="114" y="51"/>
                </a:lnTo>
                <a:lnTo>
                  <a:pt x="114" y="51"/>
                </a:lnTo>
                <a:close/>
                <a:moveTo>
                  <a:pt x="61" y="174"/>
                </a:moveTo>
                <a:lnTo>
                  <a:pt x="61" y="174"/>
                </a:lnTo>
                <a:lnTo>
                  <a:pt x="61" y="176"/>
                </a:lnTo>
                <a:lnTo>
                  <a:pt x="63" y="177"/>
                </a:lnTo>
                <a:lnTo>
                  <a:pt x="63" y="177"/>
                </a:lnTo>
                <a:lnTo>
                  <a:pt x="65" y="176"/>
                </a:lnTo>
                <a:lnTo>
                  <a:pt x="65" y="174"/>
                </a:lnTo>
                <a:lnTo>
                  <a:pt x="65" y="174"/>
                </a:lnTo>
                <a:lnTo>
                  <a:pt x="61" y="174"/>
                </a:lnTo>
                <a:lnTo>
                  <a:pt x="61" y="174"/>
                </a:lnTo>
                <a:close/>
                <a:moveTo>
                  <a:pt x="79" y="273"/>
                </a:moveTo>
                <a:lnTo>
                  <a:pt x="79" y="273"/>
                </a:lnTo>
                <a:lnTo>
                  <a:pt x="74" y="276"/>
                </a:lnTo>
                <a:lnTo>
                  <a:pt x="74" y="276"/>
                </a:lnTo>
                <a:lnTo>
                  <a:pt x="74" y="276"/>
                </a:lnTo>
                <a:lnTo>
                  <a:pt x="74" y="276"/>
                </a:lnTo>
                <a:lnTo>
                  <a:pt x="79" y="275"/>
                </a:lnTo>
                <a:lnTo>
                  <a:pt x="79" y="275"/>
                </a:lnTo>
                <a:lnTo>
                  <a:pt x="79" y="273"/>
                </a:lnTo>
                <a:lnTo>
                  <a:pt x="79" y="273"/>
                </a:lnTo>
                <a:close/>
                <a:moveTo>
                  <a:pt x="61" y="73"/>
                </a:moveTo>
                <a:lnTo>
                  <a:pt x="61" y="73"/>
                </a:lnTo>
                <a:lnTo>
                  <a:pt x="57" y="70"/>
                </a:lnTo>
                <a:lnTo>
                  <a:pt x="57" y="70"/>
                </a:lnTo>
                <a:lnTo>
                  <a:pt x="57" y="71"/>
                </a:lnTo>
                <a:lnTo>
                  <a:pt x="57" y="71"/>
                </a:lnTo>
                <a:lnTo>
                  <a:pt x="61" y="73"/>
                </a:lnTo>
                <a:lnTo>
                  <a:pt x="61" y="73"/>
                </a:lnTo>
                <a:close/>
                <a:moveTo>
                  <a:pt x="66" y="171"/>
                </a:moveTo>
                <a:lnTo>
                  <a:pt x="66" y="171"/>
                </a:lnTo>
                <a:lnTo>
                  <a:pt x="63" y="171"/>
                </a:lnTo>
                <a:lnTo>
                  <a:pt x="63" y="171"/>
                </a:lnTo>
                <a:lnTo>
                  <a:pt x="66" y="172"/>
                </a:lnTo>
                <a:lnTo>
                  <a:pt x="66" y="172"/>
                </a:lnTo>
                <a:lnTo>
                  <a:pt x="66" y="171"/>
                </a:lnTo>
                <a:lnTo>
                  <a:pt x="66" y="171"/>
                </a:lnTo>
                <a:close/>
                <a:moveTo>
                  <a:pt x="27" y="130"/>
                </a:moveTo>
                <a:lnTo>
                  <a:pt x="27" y="130"/>
                </a:lnTo>
                <a:lnTo>
                  <a:pt x="27" y="133"/>
                </a:lnTo>
                <a:lnTo>
                  <a:pt x="30" y="136"/>
                </a:lnTo>
                <a:lnTo>
                  <a:pt x="30" y="136"/>
                </a:lnTo>
                <a:lnTo>
                  <a:pt x="28" y="133"/>
                </a:lnTo>
                <a:lnTo>
                  <a:pt x="27" y="130"/>
                </a:lnTo>
                <a:lnTo>
                  <a:pt x="27" y="130"/>
                </a:lnTo>
                <a:close/>
                <a:moveTo>
                  <a:pt x="98" y="40"/>
                </a:moveTo>
                <a:lnTo>
                  <a:pt x="98" y="40"/>
                </a:lnTo>
                <a:lnTo>
                  <a:pt x="102" y="41"/>
                </a:lnTo>
                <a:lnTo>
                  <a:pt x="102" y="41"/>
                </a:lnTo>
                <a:lnTo>
                  <a:pt x="107" y="43"/>
                </a:lnTo>
                <a:lnTo>
                  <a:pt x="107" y="43"/>
                </a:lnTo>
                <a:lnTo>
                  <a:pt x="102" y="41"/>
                </a:lnTo>
                <a:lnTo>
                  <a:pt x="98" y="40"/>
                </a:lnTo>
                <a:lnTo>
                  <a:pt x="98" y="40"/>
                </a:lnTo>
                <a:close/>
                <a:moveTo>
                  <a:pt x="68" y="248"/>
                </a:moveTo>
                <a:lnTo>
                  <a:pt x="68" y="248"/>
                </a:lnTo>
                <a:lnTo>
                  <a:pt x="65" y="246"/>
                </a:lnTo>
                <a:lnTo>
                  <a:pt x="65" y="246"/>
                </a:lnTo>
                <a:lnTo>
                  <a:pt x="66" y="250"/>
                </a:lnTo>
                <a:lnTo>
                  <a:pt x="66" y="250"/>
                </a:lnTo>
                <a:lnTo>
                  <a:pt x="68" y="248"/>
                </a:lnTo>
                <a:lnTo>
                  <a:pt x="68" y="248"/>
                </a:lnTo>
                <a:close/>
                <a:moveTo>
                  <a:pt x="60" y="35"/>
                </a:moveTo>
                <a:lnTo>
                  <a:pt x="60" y="35"/>
                </a:lnTo>
                <a:lnTo>
                  <a:pt x="60" y="34"/>
                </a:lnTo>
                <a:lnTo>
                  <a:pt x="60" y="34"/>
                </a:lnTo>
                <a:lnTo>
                  <a:pt x="57" y="34"/>
                </a:lnTo>
                <a:lnTo>
                  <a:pt x="57" y="34"/>
                </a:lnTo>
                <a:lnTo>
                  <a:pt x="57" y="37"/>
                </a:lnTo>
                <a:lnTo>
                  <a:pt x="57" y="37"/>
                </a:lnTo>
                <a:lnTo>
                  <a:pt x="60" y="35"/>
                </a:lnTo>
                <a:lnTo>
                  <a:pt x="60" y="35"/>
                </a:lnTo>
                <a:close/>
                <a:moveTo>
                  <a:pt x="66" y="209"/>
                </a:moveTo>
                <a:lnTo>
                  <a:pt x="66" y="209"/>
                </a:lnTo>
                <a:lnTo>
                  <a:pt x="63" y="205"/>
                </a:lnTo>
                <a:lnTo>
                  <a:pt x="63" y="205"/>
                </a:lnTo>
                <a:lnTo>
                  <a:pt x="63" y="207"/>
                </a:lnTo>
                <a:lnTo>
                  <a:pt x="63" y="207"/>
                </a:lnTo>
                <a:lnTo>
                  <a:pt x="63" y="209"/>
                </a:lnTo>
                <a:lnTo>
                  <a:pt x="63" y="209"/>
                </a:lnTo>
                <a:lnTo>
                  <a:pt x="66" y="209"/>
                </a:lnTo>
                <a:lnTo>
                  <a:pt x="66" y="209"/>
                </a:lnTo>
                <a:close/>
                <a:moveTo>
                  <a:pt x="33" y="141"/>
                </a:moveTo>
                <a:lnTo>
                  <a:pt x="33" y="141"/>
                </a:lnTo>
                <a:lnTo>
                  <a:pt x="38" y="144"/>
                </a:lnTo>
                <a:lnTo>
                  <a:pt x="38" y="144"/>
                </a:lnTo>
                <a:lnTo>
                  <a:pt x="36" y="142"/>
                </a:lnTo>
                <a:lnTo>
                  <a:pt x="33" y="141"/>
                </a:lnTo>
                <a:lnTo>
                  <a:pt x="33" y="141"/>
                </a:lnTo>
                <a:close/>
                <a:moveTo>
                  <a:pt x="61" y="171"/>
                </a:moveTo>
                <a:lnTo>
                  <a:pt x="61" y="171"/>
                </a:lnTo>
                <a:lnTo>
                  <a:pt x="63" y="169"/>
                </a:lnTo>
                <a:lnTo>
                  <a:pt x="63" y="169"/>
                </a:lnTo>
                <a:lnTo>
                  <a:pt x="60" y="168"/>
                </a:lnTo>
                <a:lnTo>
                  <a:pt x="60" y="168"/>
                </a:lnTo>
                <a:lnTo>
                  <a:pt x="60" y="169"/>
                </a:lnTo>
                <a:lnTo>
                  <a:pt x="61" y="171"/>
                </a:lnTo>
                <a:lnTo>
                  <a:pt x="61" y="171"/>
                </a:lnTo>
                <a:close/>
                <a:moveTo>
                  <a:pt x="66" y="190"/>
                </a:moveTo>
                <a:lnTo>
                  <a:pt x="66" y="190"/>
                </a:lnTo>
                <a:lnTo>
                  <a:pt x="65" y="190"/>
                </a:lnTo>
                <a:lnTo>
                  <a:pt x="65" y="190"/>
                </a:lnTo>
                <a:lnTo>
                  <a:pt x="66" y="193"/>
                </a:lnTo>
                <a:lnTo>
                  <a:pt x="66" y="193"/>
                </a:lnTo>
                <a:lnTo>
                  <a:pt x="66" y="190"/>
                </a:lnTo>
                <a:lnTo>
                  <a:pt x="66" y="190"/>
                </a:lnTo>
                <a:close/>
                <a:moveTo>
                  <a:pt x="58" y="38"/>
                </a:moveTo>
                <a:lnTo>
                  <a:pt x="58" y="38"/>
                </a:lnTo>
                <a:lnTo>
                  <a:pt x="66" y="35"/>
                </a:lnTo>
                <a:lnTo>
                  <a:pt x="66" y="35"/>
                </a:lnTo>
                <a:lnTo>
                  <a:pt x="61" y="37"/>
                </a:lnTo>
                <a:lnTo>
                  <a:pt x="58" y="38"/>
                </a:lnTo>
                <a:lnTo>
                  <a:pt x="58" y="38"/>
                </a:lnTo>
                <a:close/>
                <a:moveTo>
                  <a:pt x="57" y="48"/>
                </a:moveTo>
                <a:lnTo>
                  <a:pt x="57" y="48"/>
                </a:lnTo>
                <a:lnTo>
                  <a:pt x="60" y="46"/>
                </a:lnTo>
                <a:lnTo>
                  <a:pt x="60" y="46"/>
                </a:lnTo>
                <a:lnTo>
                  <a:pt x="57" y="45"/>
                </a:lnTo>
                <a:lnTo>
                  <a:pt x="57" y="45"/>
                </a:lnTo>
                <a:lnTo>
                  <a:pt x="57" y="48"/>
                </a:lnTo>
                <a:lnTo>
                  <a:pt x="57" y="48"/>
                </a:lnTo>
                <a:close/>
                <a:moveTo>
                  <a:pt x="65" y="158"/>
                </a:moveTo>
                <a:lnTo>
                  <a:pt x="65" y="158"/>
                </a:lnTo>
                <a:lnTo>
                  <a:pt x="61" y="158"/>
                </a:lnTo>
                <a:lnTo>
                  <a:pt x="61" y="158"/>
                </a:lnTo>
                <a:lnTo>
                  <a:pt x="61" y="158"/>
                </a:lnTo>
                <a:lnTo>
                  <a:pt x="61" y="158"/>
                </a:lnTo>
                <a:lnTo>
                  <a:pt x="63" y="160"/>
                </a:lnTo>
                <a:lnTo>
                  <a:pt x="65" y="158"/>
                </a:lnTo>
                <a:lnTo>
                  <a:pt x="65" y="158"/>
                </a:lnTo>
                <a:close/>
                <a:moveTo>
                  <a:pt x="66" y="224"/>
                </a:moveTo>
                <a:lnTo>
                  <a:pt x="66" y="224"/>
                </a:lnTo>
                <a:lnTo>
                  <a:pt x="65" y="224"/>
                </a:lnTo>
                <a:lnTo>
                  <a:pt x="65" y="226"/>
                </a:lnTo>
                <a:lnTo>
                  <a:pt x="65" y="226"/>
                </a:lnTo>
                <a:lnTo>
                  <a:pt x="66" y="224"/>
                </a:lnTo>
                <a:lnTo>
                  <a:pt x="66" y="224"/>
                </a:lnTo>
                <a:close/>
                <a:moveTo>
                  <a:pt x="27" y="38"/>
                </a:moveTo>
                <a:lnTo>
                  <a:pt x="27" y="38"/>
                </a:lnTo>
                <a:lnTo>
                  <a:pt x="31" y="35"/>
                </a:lnTo>
                <a:lnTo>
                  <a:pt x="31" y="35"/>
                </a:lnTo>
                <a:lnTo>
                  <a:pt x="30" y="37"/>
                </a:lnTo>
                <a:lnTo>
                  <a:pt x="27" y="38"/>
                </a:lnTo>
                <a:lnTo>
                  <a:pt x="27" y="38"/>
                </a:lnTo>
                <a:close/>
                <a:moveTo>
                  <a:pt x="65" y="136"/>
                </a:moveTo>
                <a:lnTo>
                  <a:pt x="65" y="136"/>
                </a:lnTo>
                <a:lnTo>
                  <a:pt x="66" y="136"/>
                </a:lnTo>
                <a:lnTo>
                  <a:pt x="66" y="136"/>
                </a:lnTo>
                <a:lnTo>
                  <a:pt x="66" y="134"/>
                </a:lnTo>
                <a:lnTo>
                  <a:pt x="66" y="134"/>
                </a:lnTo>
                <a:lnTo>
                  <a:pt x="65" y="136"/>
                </a:lnTo>
                <a:lnTo>
                  <a:pt x="65" y="136"/>
                </a:lnTo>
                <a:close/>
                <a:moveTo>
                  <a:pt x="82" y="288"/>
                </a:moveTo>
                <a:lnTo>
                  <a:pt x="82" y="288"/>
                </a:lnTo>
                <a:lnTo>
                  <a:pt x="77" y="284"/>
                </a:lnTo>
                <a:lnTo>
                  <a:pt x="77" y="284"/>
                </a:lnTo>
                <a:lnTo>
                  <a:pt x="82" y="288"/>
                </a:lnTo>
                <a:lnTo>
                  <a:pt x="82" y="288"/>
                </a:lnTo>
                <a:close/>
                <a:moveTo>
                  <a:pt x="66" y="245"/>
                </a:moveTo>
                <a:lnTo>
                  <a:pt x="66" y="245"/>
                </a:lnTo>
                <a:lnTo>
                  <a:pt x="66" y="242"/>
                </a:lnTo>
                <a:lnTo>
                  <a:pt x="66" y="242"/>
                </a:lnTo>
                <a:lnTo>
                  <a:pt x="66" y="243"/>
                </a:lnTo>
                <a:lnTo>
                  <a:pt x="66" y="245"/>
                </a:lnTo>
                <a:lnTo>
                  <a:pt x="66" y="245"/>
                </a:lnTo>
                <a:close/>
                <a:moveTo>
                  <a:pt x="13" y="54"/>
                </a:moveTo>
                <a:lnTo>
                  <a:pt x="13" y="54"/>
                </a:lnTo>
                <a:lnTo>
                  <a:pt x="14" y="51"/>
                </a:lnTo>
                <a:lnTo>
                  <a:pt x="14" y="51"/>
                </a:lnTo>
                <a:lnTo>
                  <a:pt x="14" y="49"/>
                </a:lnTo>
                <a:lnTo>
                  <a:pt x="14" y="49"/>
                </a:lnTo>
                <a:lnTo>
                  <a:pt x="13" y="54"/>
                </a:lnTo>
                <a:lnTo>
                  <a:pt x="13" y="54"/>
                </a:lnTo>
                <a:close/>
                <a:moveTo>
                  <a:pt x="50" y="229"/>
                </a:moveTo>
                <a:lnTo>
                  <a:pt x="50" y="229"/>
                </a:lnTo>
                <a:lnTo>
                  <a:pt x="47" y="232"/>
                </a:lnTo>
                <a:lnTo>
                  <a:pt x="46" y="234"/>
                </a:lnTo>
                <a:lnTo>
                  <a:pt x="46" y="234"/>
                </a:lnTo>
                <a:lnTo>
                  <a:pt x="50" y="229"/>
                </a:lnTo>
                <a:lnTo>
                  <a:pt x="50" y="229"/>
                </a:lnTo>
                <a:close/>
                <a:moveTo>
                  <a:pt x="60" y="226"/>
                </a:moveTo>
                <a:lnTo>
                  <a:pt x="60" y="226"/>
                </a:lnTo>
                <a:lnTo>
                  <a:pt x="61" y="224"/>
                </a:lnTo>
                <a:lnTo>
                  <a:pt x="61" y="223"/>
                </a:lnTo>
                <a:lnTo>
                  <a:pt x="61" y="223"/>
                </a:lnTo>
                <a:lnTo>
                  <a:pt x="60" y="224"/>
                </a:lnTo>
                <a:lnTo>
                  <a:pt x="60" y="226"/>
                </a:lnTo>
                <a:lnTo>
                  <a:pt x="60" y="226"/>
                </a:lnTo>
                <a:close/>
                <a:moveTo>
                  <a:pt x="27" y="43"/>
                </a:moveTo>
                <a:lnTo>
                  <a:pt x="27" y="43"/>
                </a:lnTo>
                <a:lnTo>
                  <a:pt x="31" y="43"/>
                </a:lnTo>
                <a:lnTo>
                  <a:pt x="31" y="43"/>
                </a:lnTo>
                <a:lnTo>
                  <a:pt x="28" y="43"/>
                </a:lnTo>
                <a:lnTo>
                  <a:pt x="27" y="43"/>
                </a:lnTo>
                <a:lnTo>
                  <a:pt x="27" y="43"/>
                </a:lnTo>
                <a:close/>
                <a:moveTo>
                  <a:pt x="99" y="29"/>
                </a:moveTo>
                <a:lnTo>
                  <a:pt x="99" y="29"/>
                </a:lnTo>
                <a:lnTo>
                  <a:pt x="102" y="29"/>
                </a:lnTo>
                <a:lnTo>
                  <a:pt x="102" y="29"/>
                </a:lnTo>
                <a:lnTo>
                  <a:pt x="101" y="27"/>
                </a:lnTo>
                <a:lnTo>
                  <a:pt x="99" y="29"/>
                </a:lnTo>
                <a:lnTo>
                  <a:pt x="99" y="29"/>
                </a:lnTo>
                <a:close/>
                <a:moveTo>
                  <a:pt x="60" y="177"/>
                </a:moveTo>
                <a:lnTo>
                  <a:pt x="60" y="177"/>
                </a:lnTo>
                <a:lnTo>
                  <a:pt x="60" y="177"/>
                </a:lnTo>
                <a:lnTo>
                  <a:pt x="60" y="177"/>
                </a:lnTo>
                <a:lnTo>
                  <a:pt x="60" y="180"/>
                </a:lnTo>
                <a:lnTo>
                  <a:pt x="60" y="180"/>
                </a:lnTo>
                <a:lnTo>
                  <a:pt x="61" y="179"/>
                </a:lnTo>
                <a:lnTo>
                  <a:pt x="61" y="179"/>
                </a:lnTo>
                <a:lnTo>
                  <a:pt x="60" y="177"/>
                </a:lnTo>
                <a:lnTo>
                  <a:pt x="60" y="177"/>
                </a:lnTo>
                <a:close/>
                <a:moveTo>
                  <a:pt x="101" y="37"/>
                </a:moveTo>
                <a:lnTo>
                  <a:pt x="101" y="37"/>
                </a:lnTo>
                <a:lnTo>
                  <a:pt x="101" y="38"/>
                </a:lnTo>
                <a:lnTo>
                  <a:pt x="101" y="38"/>
                </a:lnTo>
                <a:lnTo>
                  <a:pt x="104" y="38"/>
                </a:lnTo>
                <a:lnTo>
                  <a:pt x="104" y="38"/>
                </a:lnTo>
                <a:lnTo>
                  <a:pt x="102" y="37"/>
                </a:lnTo>
                <a:lnTo>
                  <a:pt x="101" y="37"/>
                </a:lnTo>
                <a:lnTo>
                  <a:pt x="101" y="37"/>
                </a:lnTo>
                <a:close/>
                <a:moveTo>
                  <a:pt x="66" y="262"/>
                </a:moveTo>
                <a:lnTo>
                  <a:pt x="66" y="262"/>
                </a:lnTo>
                <a:lnTo>
                  <a:pt x="65" y="261"/>
                </a:lnTo>
                <a:lnTo>
                  <a:pt x="65" y="261"/>
                </a:lnTo>
                <a:lnTo>
                  <a:pt x="65" y="264"/>
                </a:lnTo>
                <a:lnTo>
                  <a:pt x="65" y="264"/>
                </a:lnTo>
                <a:lnTo>
                  <a:pt x="66" y="262"/>
                </a:lnTo>
                <a:lnTo>
                  <a:pt x="66" y="262"/>
                </a:lnTo>
                <a:close/>
                <a:moveTo>
                  <a:pt x="63" y="138"/>
                </a:moveTo>
                <a:lnTo>
                  <a:pt x="63" y="138"/>
                </a:lnTo>
                <a:lnTo>
                  <a:pt x="61" y="138"/>
                </a:lnTo>
                <a:lnTo>
                  <a:pt x="61" y="138"/>
                </a:lnTo>
                <a:lnTo>
                  <a:pt x="60" y="139"/>
                </a:lnTo>
                <a:lnTo>
                  <a:pt x="60" y="139"/>
                </a:lnTo>
                <a:lnTo>
                  <a:pt x="63" y="138"/>
                </a:lnTo>
                <a:lnTo>
                  <a:pt x="63" y="138"/>
                </a:lnTo>
                <a:close/>
                <a:moveTo>
                  <a:pt x="66" y="302"/>
                </a:moveTo>
                <a:lnTo>
                  <a:pt x="66" y="302"/>
                </a:lnTo>
                <a:lnTo>
                  <a:pt x="66" y="305"/>
                </a:lnTo>
                <a:lnTo>
                  <a:pt x="66" y="305"/>
                </a:lnTo>
                <a:lnTo>
                  <a:pt x="68" y="303"/>
                </a:lnTo>
                <a:lnTo>
                  <a:pt x="68" y="303"/>
                </a:lnTo>
                <a:lnTo>
                  <a:pt x="66" y="302"/>
                </a:lnTo>
                <a:lnTo>
                  <a:pt x="66" y="302"/>
                </a:lnTo>
                <a:close/>
                <a:moveTo>
                  <a:pt x="63" y="52"/>
                </a:moveTo>
                <a:lnTo>
                  <a:pt x="63" y="52"/>
                </a:lnTo>
                <a:lnTo>
                  <a:pt x="66" y="52"/>
                </a:lnTo>
                <a:lnTo>
                  <a:pt x="66" y="52"/>
                </a:lnTo>
                <a:lnTo>
                  <a:pt x="65" y="51"/>
                </a:lnTo>
                <a:lnTo>
                  <a:pt x="65" y="51"/>
                </a:lnTo>
                <a:lnTo>
                  <a:pt x="63" y="52"/>
                </a:lnTo>
                <a:lnTo>
                  <a:pt x="63" y="52"/>
                </a:lnTo>
                <a:close/>
                <a:moveTo>
                  <a:pt x="63" y="265"/>
                </a:moveTo>
                <a:lnTo>
                  <a:pt x="63" y="265"/>
                </a:lnTo>
                <a:lnTo>
                  <a:pt x="61" y="264"/>
                </a:lnTo>
                <a:lnTo>
                  <a:pt x="61" y="264"/>
                </a:lnTo>
                <a:lnTo>
                  <a:pt x="61" y="267"/>
                </a:lnTo>
                <a:lnTo>
                  <a:pt x="61" y="267"/>
                </a:lnTo>
                <a:lnTo>
                  <a:pt x="61" y="267"/>
                </a:lnTo>
                <a:lnTo>
                  <a:pt x="61" y="267"/>
                </a:lnTo>
                <a:lnTo>
                  <a:pt x="63" y="265"/>
                </a:lnTo>
                <a:lnTo>
                  <a:pt x="63" y="265"/>
                </a:lnTo>
                <a:close/>
                <a:moveTo>
                  <a:pt x="65" y="199"/>
                </a:moveTo>
                <a:lnTo>
                  <a:pt x="65" y="199"/>
                </a:lnTo>
                <a:lnTo>
                  <a:pt x="65" y="199"/>
                </a:lnTo>
                <a:lnTo>
                  <a:pt x="65" y="199"/>
                </a:lnTo>
                <a:lnTo>
                  <a:pt x="65" y="198"/>
                </a:lnTo>
                <a:lnTo>
                  <a:pt x="65" y="198"/>
                </a:lnTo>
                <a:lnTo>
                  <a:pt x="63" y="201"/>
                </a:lnTo>
                <a:lnTo>
                  <a:pt x="63" y="201"/>
                </a:lnTo>
                <a:lnTo>
                  <a:pt x="65" y="199"/>
                </a:lnTo>
                <a:lnTo>
                  <a:pt x="65" y="199"/>
                </a:lnTo>
                <a:close/>
                <a:moveTo>
                  <a:pt x="61" y="327"/>
                </a:moveTo>
                <a:lnTo>
                  <a:pt x="61" y="327"/>
                </a:lnTo>
                <a:lnTo>
                  <a:pt x="60" y="327"/>
                </a:lnTo>
                <a:lnTo>
                  <a:pt x="60" y="327"/>
                </a:lnTo>
                <a:lnTo>
                  <a:pt x="60" y="327"/>
                </a:lnTo>
                <a:lnTo>
                  <a:pt x="60" y="327"/>
                </a:lnTo>
                <a:lnTo>
                  <a:pt x="61" y="329"/>
                </a:lnTo>
                <a:lnTo>
                  <a:pt x="61" y="327"/>
                </a:lnTo>
                <a:lnTo>
                  <a:pt x="61" y="327"/>
                </a:lnTo>
                <a:close/>
                <a:moveTo>
                  <a:pt x="66" y="335"/>
                </a:moveTo>
                <a:lnTo>
                  <a:pt x="66" y="335"/>
                </a:lnTo>
                <a:lnTo>
                  <a:pt x="66" y="332"/>
                </a:lnTo>
                <a:lnTo>
                  <a:pt x="66" y="332"/>
                </a:lnTo>
                <a:lnTo>
                  <a:pt x="66" y="333"/>
                </a:lnTo>
                <a:lnTo>
                  <a:pt x="66" y="333"/>
                </a:lnTo>
                <a:lnTo>
                  <a:pt x="66" y="335"/>
                </a:lnTo>
                <a:lnTo>
                  <a:pt x="66" y="335"/>
                </a:lnTo>
                <a:close/>
                <a:moveTo>
                  <a:pt x="60" y="209"/>
                </a:moveTo>
                <a:lnTo>
                  <a:pt x="60" y="209"/>
                </a:lnTo>
                <a:lnTo>
                  <a:pt x="60" y="213"/>
                </a:lnTo>
                <a:lnTo>
                  <a:pt x="60" y="213"/>
                </a:lnTo>
                <a:lnTo>
                  <a:pt x="60" y="209"/>
                </a:lnTo>
                <a:lnTo>
                  <a:pt x="60" y="209"/>
                </a:lnTo>
                <a:close/>
                <a:moveTo>
                  <a:pt x="66" y="120"/>
                </a:moveTo>
                <a:lnTo>
                  <a:pt x="66" y="120"/>
                </a:lnTo>
                <a:lnTo>
                  <a:pt x="65" y="122"/>
                </a:lnTo>
                <a:lnTo>
                  <a:pt x="65" y="122"/>
                </a:lnTo>
                <a:lnTo>
                  <a:pt x="65" y="122"/>
                </a:lnTo>
                <a:lnTo>
                  <a:pt x="65" y="122"/>
                </a:lnTo>
                <a:lnTo>
                  <a:pt x="66" y="122"/>
                </a:lnTo>
                <a:lnTo>
                  <a:pt x="66" y="122"/>
                </a:lnTo>
                <a:lnTo>
                  <a:pt x="66" y="120"/>
                </a:lnTo>
                <a:lnTo>
                  <a:pt x="66" y="120"/>
                </a:lnTo>
                <a:close/>
                <a:moveTo>
                  <a:pt x="61" y="182"/>
                </a:moveTo>
                <a:lnTo>
                  <a:pt x="61" y="182"/>
                </a:lnTo>
                <a:lnTo>
                  <a:pt x="65" y="182"/>
                </a:lnTo>
                <a:lnTo>
                  <a:pt x="65" y="182"/>
                </a:lnTo>
                <a:lnTo>
                  <a:pt x="63" y="180"/>
                </a:lnTo>
                <a:lnTo>
                  <a:pt x="63" y="180"/>
                </a:lnTo>
                <a:lnTo>
                  <a:pt x="61" y="182"/>
                </a:lnTo>
                <a:lnTo>
                  <a:pt x="61" y="182"/>
                </a:lnTo>
                <a:close/>
                <a:moveTo>
                  <a:pt x="57" y="32"/>
                </a:moveTo>
                <a:lnTo>
                  <a:pt x="57" y="32"/>
                </a:lnTo>
                <a:lnTo>
                  <a:pt x="58" y="32"/>
                </a:lnTo>
                <a:lnTo>
                  <a:pt x="58" y="32"/>
                </a:lnTo>
                <a:lnTo>
                  <a:pt x="60" y="32"/>
                </a:lnTo>
                <a:lnTo>
                  <a:pt x="60" y="32"/>
                </a:lnTo>
                <a:lnTo>
                  <a:pt x="58" y="30"/>
                </a:lnTo>
                <a:lnTo>
                  <a:pt x="57" y="32"/>
                </a:lnTo>
                <a:lnTo>
                  <a:pt x="57" y="32"/>
                </a:lnTo>
                <a:close/>
                <a:moveTo>
                  <a:pt x="109" y="49"/>
                </a:moveTo>
                <a:lnTo>
                  <a:pt x="109" y="49"/>
                </a:lnTo>
                <a:lnTo>
                  <a:pt x="109" y="48"/>
                </a:lnTo>
                <a:lnTo>
                  <a:pt x="107" y="46"/>
                </a:lnTo>
                <a:lnTo>
                  <a:pt x="107" y="46"/>
                </a:lnTo>
                <a:lnTo>
                  <a:pt x="109" y="49"/>
                </a:lnTo>
                <a:lnTo>
                  <a:pt x="109" y="49"/>
                </a:lnTo>
                <a:close/>
                <a:moveTo>
                  <a:pt x="66" y="306"/>
                </a:moveTo>
                <a:lnTo>
                  <a:pt x="66" y="306"/>
                </a:lnTo>
                <a:lnTo>
                  <a:pt x="66" y="308"/>
                </a:lnTo>
                <a:lnTo>
                  <a:pt x="66" y="310"/>
                </a:lnTo>
                <a:lnTo>
                  <a:pt x="66" y="310"/>
                </a:lnTo>
                <a:lnTo>
                  <a:pt x="66" y="306"/>
                </a:lnTo>
                <a:lnTo>
                  <a:pt x="66" y="306"/>
                </a:lnTo>
                <a:close/>
                <a:moveTo>
                  <a:pt x="91" y="103"/>
                </a:moveTo>
                <a:lnTo>
                  <a:pt x="91" y="103"/>
                </a:lnTo>
                <a:lnTo>
                  <a:pt x="91" y="103"/>
                </a:lnTo>
                <a:lnTo>
                  <a:pt x="91" y="103"/>
                </a:lnTo>
                <a:lnTo>
                  <a:pt x="88" y="101"/>
                </a:lnTo>
                <a:lnTo>
                  <a:pt x="88" y="101"/>
                </a:lnTo>
                <a:lnTo>
                  <a:pt x="91" y="103"/>
                </a:lnTo>
                <a:lnTo>
                  <a:pt x="91" y="103"/>
                </a:lnTo>
                <a:close/>
                <a:moveTo>
                  <a:pt x="57" y="278"/>
                </a:moveTo>
                <a:lnTo>
                  <a:pt x="57" y="278"/>
                </a:lnTo>
                <a:lnTo>
                  <a:pt x="57" y="278"/>
                </a:lnTo>
                <a:lnTo>
                  <a:pt x="57" y="278"/>
                </a:lnTo>
                <a:lnTo>
                  <a:pt x="55" y="278"/>
                </a:lnTo>
                <a:lnTo>
                  <a:pt x="55" y="278"/>
                </a:lnTo>
                <a:lnTo>
                  <a:pt x="57" y="278"/>
                </a:lnTo>
                <a:lnTo>
                  <a:pt x="57" y="278"/>
                </a:lnTo>
                <a:close/>
                <a:moveTo>
                  <a:pt x="66" y="139"/>
                </a:moveTo>
                <a:lnTo>
                  <a:pt x="66" y="139"/>
                </a:lnTo>
                <a:lnTo>
                  <a:pt x="65" y="139"/>
                </a:lnTo>
                <a:lnTo>
                  <a:pt x="65" y="139"/>
                </a:lnTo>
                <a:lnTo>
                  <a:pt x="65" y="141"/>
                </a:lnTo>
                <a:lnTo>
                  <a:pt x="65" y="141"/>
                </a:lnTo>
                <a:lnTo>
                  <a:pt x="66" y="141"/>
                </a:lnTo>
                <a:lnTo>
                  <a:pt x="66" y="141"/>
                </a:lnTo>
                <a:lnTo>
                  <a:pt x="66" y="139"/>
                </a:lnTo>
                <a:lnTo>
                  <a:pt x="66" y="139"/>
                </a:lnTo>
                <a:close/>
                <a:moveTo>
                  <a:pt x="65" y="212"/>
                </a:moveTo>
                <a:lnTo>
                  <a:pt x="65" y="212"/>
                </a:lnTo>
                <a:lnTo>
                  <a:pt x="66" y="212"/>
                </a:lnTo>
                <a:lnTo>
                  <a:pt x="66" y="212"/>
                </a:lnTo>
                <a:lnTo>
                  <a:pt x="65" y="212"/>
                </a:lnTo>
                <a:lnTo>
                  <a:pt x="65" y="212"/>
                </a:lnTo>
                <a:lnTo>
                  <a:pt x="65" y="212"/>
                </a:lnTo>
                <a:close/>
                <a:moveTo>
                  <a:pt x="60" y="27"/>
                </a:moveTo>
                <a:lnTo>
                  <a:pt x="60" y="27"/>
                </a:lnTo>
                <a:lnTo>
                  <a:pt x="60" y="27"/>
                </a:lnTo>
                <a:lnTo>
                  <a:pt x="60" y="27"/>
                </a:lnTo>
                <a:lnTo>
                  <a:pt x="61" y="26"/>
                </a:lnTo>
                <a:lnTo>
                  <a:pt x="61" y="26"/>
                </a:lnTo>
                <a:lnTo>
                  <a:pt x="61" y="26"/>
                </a:lnTo>
                <a:lnTo>
                  <a:pt x="61" y="26"/>
                </a:lnTo>
                <a:lnTo>
                  <a:pt x="60" y="27"/>
                </a:lnTo>
                <a:lnTo>
                  <a:pt x="60" y="27"/>
                </a:lnTo>
                <a:close/>
                <a:moveTo>
                  <a:pt x="66" y="179"/>
                </a:moveTo>
                <a:lnTo>
                  <a:pt x="66" y="179"/>
                </a:lnTo>
                <a:lnTo>
                  <a:pt x="66" y="180"/>
                </a:lnTo>
                <a:lnTo>
                  <a:pt x="66" y="180"/>
                </a:lnTo>
                <a:lnTo>
                  <a:pt x="66" y="179"/>
                </a:lnTo>
                <a:lnTo>
                  <a:pt x="66" y="179"/>
                </a:lnTo>
                <a:lnTo>
                  <a:pt x="66" y="179"/>
                </a:lnTo>
                <a:close/>
                <a:moveTo>
                  <a:pt x="33" y="38"/>
                </a:moveTo>
                <a:lnTo>
                  <a:pt x="33" y="38"/>
                </a:lnTo>
                <a:lnTo>
                  <a:pt x="35" y="38"/>
                </a:lnTo>
                <a:lnTo>
                  <a:pt x="35" y="38"/>
                </a:lnTo>
                <a:lnTo>
                  <a:pt x="33" y="38"/>
                </a:lnTo>
                <a:lnTo>
                  <a:pt x="33" y="38"/>
                </a:lnTo>
                <a:close/>
                <a:moveTo>
                  <a:pt x="66" y="237"/>
                </a:moveTo>
                <a:lnTo>
                  <a:pt x="66" y="237"/>
                </a:lnTo>
                <a:lnTo>
                  <a:pt x="66" y="235"/>
                </a:lnTo>
                <a:lnTo>
                  <a:pt x="66" y="235"/>
                </a:lnTo>
                <a:lnTo>
                  <a:pt x="66" y="235"/>
                </a:lnTo>
                <a:lnTo>
                  <a:pt x="66" y="237"/>
                </a:lnTo>
                <a:lnTo>
                  <a:pt x="66" y="237"/>
                </a:lnTo>
                <a:close/>
                <a:moveTo>
                  <a:pt x="99" y="191"/>
                </a:moveTo>
                <a:lnTo>
                  <a:pt x="99" y="191"/>
                </a:lnTo>
                <a:lnTo>
                  <a:pt x="99" y="190"/>
                </a:lnTo>
                <a:lnTo>
                  <a:pt x="99" y="190"/>
                </a:lnTo>
                <a:lnTo>
                  <a:pt x="99" y="191"/>
                </a:lnTo>
                <a:lnTo>
                  <a:pt x="99" y="191"/>
                </a:lnTo>
                <a:close/>
                <a:moveTo>
                  <a:pt x="66" y="265"/>
                </a:moveTo>
                <a:lnTo>
                  <a:pt x="66" y="265"/>
                </a:lnTo>
                <a:lnTo>
                  <a:pt x="66" y="265"/>
                </a:lnTo>
                <a:lnTo>
                  <a:pt x="66" y="265"/>
                </a:lnTo>
                <a:lnTo>
                  <a:pt x="66" y="265"/>
                </a:lnTo>
                <a:lnTo>
                  <a:pt x="66" y="265"/>
                </a:lnTo>
                <a:lnTo>
                  <a:pt x="66" y="267"/>
                </a:lnTo>
                <a:lnTo>
                  <a:pt x="66" y="267"/>
                </a:lnTo>
                <a:lnTo>
                  <a:pt x="66" y="265"/>
                </a:lnTo>
                <a:lnTo>
                  <a:pt x="66" y="265"/>
                </a:lnTo>
                <a:close/>
                <a:moveTo>
                  <a:pt x="79" y="327"/>
                </a:moveTo>
                <a:lnTo>
                  <a:pt x="79" y="327"/>
                </a:lnTo>
                <a:lnTo>
                  <a:pt x="79" y="329"/>
                </a:lnTo>
                <a:lnTo>
                  <a:pt x="79" y="329"/>
                </a:lnTo>
                <a:lnTo>
                  <a:pt x="79" y="329"/>
                </a:lnTo>
                <a:lnTo>
                  <a:pt x="79" y="329"/>
                </a:lnTo>
                <a:lnTo>
                  <a:pt x="79" y="327"/>
                </a:lnTo>
                <a:lnTo>
                  <a:pt x="79" y="327"/>
                </a:lnTo>
                <a:close/>
                <a:moveTo>
                  <a:pt x="66" y="81"/>
                </a:moveTo>
                <a:lnTo>
                  <a:pt x="66" y="81"/>
                </a:lnTo>
                <a:lnTo>
                  <a:pt x="68" y="81"/>
                </a:lnTo>
                <a:lnTo>
                  <a:pt x="68" y="81"/>
                </a:lnTo>
                <a:lnTo>
                  <a:pt x="68" y="79"/>
                </a:lnTo>
                <a:lnTo>
                  <a:pt x="68" y="79"/>
                </a:lnTo>
                <a:lnTo>
                  <a:pt x="66" y="81"/>
                </a:lnTo>
                <a:lnTo>
                  <a:pt x="66" y="81"/>
                </a:lnTo>
                <a:close/>
                <a:moveTo>
                  <a:pt x="47" y="146"/>
                </a:moveTo>
                <a:lnTo>
                  <a:pt x="47" y="146"/>
                </a:lnTo>
                <a:lnTo>
                  <a:pt x="47" y="146"/>
                </a:lnTo>
                <a:lnTo>
                  <a:pt x="47" y="146"/>
                </a:lnTo>
                <a:lnTo>
                  <a:pt x="46" y="146"/>
                </a:lnTo>
                <a:lnTo>
                  <a:pt x="46" y="146"/>
                </a:lnTo>
                <a:lnTo>
                  <a:pt x="46" y="146"/>
                </a:lnTo>
                <a:lnTo>
                  <a:pt x="46" y="146"/>
                </a:lnTo>
                <a:lnTo>
                  <a:pt x="47" y="146"/>
                </a:lnTo>
                <a:lnTo>
                  <a:pt x="47" y="146"/>
                </a:lnTo>
                <a:close/>
                <a:moveTo>
                  <a:pt x="57" y="161"/>
                </a:moveTo>
                <a:lnTo>
                  <a:pt x="57" y="161"/>
                </a:lnTo>
                <a:lnTo>
                  <a:pt x="57" y="161"/>
                </a:lnTo>
                <a:lnTo>
                  <a:pt x="57" y="161"/>
                </a:lnTo>
                <a:lnTo>
                  <a:pt x="55" y="161"/>
                </a:lnTo>
                <a:lnTo>
                  <a:pt x="55" y="161"/>
                </a:lnTo>
                <a:lnTo>
                  <a:pt x="57" y="163"/>
                </a:lnTo>
                <a:lnTo>
                  <a:pt x="57" y="163"/>
                </a:lnTo>
                <a:lnTo>
                  <a:pt x="57" y="161"/>
                </a:lnTo>
                <a:lnTo>
                  <a:pt x="57" y="161"/>
                </a:lnTo>
                <a:close/>
                <a:moveTo>
                  <a:pt x="30" y="190"/>
                </a:moveTo>
                <a:lnTo>
                  <a:pt x="30" y="190"/>
                </a:lnTo>
                <a:lnTo>
                  <a:pt x="30" y="190"/>
                </a:lnTo>
                <a:lnTo>
                  <a:pt x="30" y="190"/>
                </a:lnTo>
                <a:lnTo>
                  <a:pt x="30" y="188"/>
                </a:lnTo>
                <a:lnTo>
                  <a:pt x="30" y="188"/>
                </a:lnTo>
                <a:lnTo>
                  <a:pt x="30" y="188"/>
                </a:lnTo>
                <a:lnTo>
                  <a:pt x="30" y="188"/>
                </a:lnTo>
                <a:lnTo>
                  <a:pt x="30" y="190"/>
                </a:lnTo>
                <a:lnTo>
                  <a:pt x="30" y="190"/>
                </a:lnTo>
                <a:close/>
                <a:moveTo>
                  <a:pt x="30" y="191"/>
                </a:moveTo>
                <a:lnTo>
                  <a:pt x="30" y="191"/>
                </a:lnTo>
                <a:lnTo>
                  <a:pt x="30" y="191"/>
                </a:lnTo>
                <a:lnTo>
                  <a:pt x="30" y="191"/>
                </a:lnTo>
                <a:lnTo>
                  <a:pt x="30" y="191"/>
                </a:lnTo>
                <a:lnTo>
                  <a:pt x="30" y="191"/>
                </a:lnTo>
                <a:lnTo>
                  <a:pt x="30" y="191"/>
                </a:lnTo>
                <a:lnTo>
                  <a:pt x="30" y="191"/>
                </a:lnTo>
                <a:lnTo>
                  <a:pt x="30" y="191"/>
                </a:lnTo>
                <a:lnTo>
                  <a:pt x="30" y="191"/>
                </a:lnTo>
                <a:close/>
                <a:moveTo>
                  <a:pt x="65" y="273"/>
                </a:moveTo>
                <a:lnTo>
                  <a:pt x="65" y="273"/>
                </a:lnTo>
                <a:lnTo>
                  <a:pt x="65" y="273"/>
                </a:lnTo>
                <a:lnTo>
                  <a:pt x="65" y="273"/>
                </a:lnTo>
                <a:lnTo>
                  <a:pt x="65" y="273"/>
                </a:lnTo>
                <a:lnTo>
                  <a:pt x="65" y="273"/>
                </a:lnTo>
                <a:lnTo>
                  <a:pt x="66" y="273"/>
                </a:lnTo>
                <a:lnTo>
                  <a:pt x="66" y="273"/>
                </a:lnTo>
                <a:lnTo>
                  <a:pt x="65" y="273"/>
                </a:lnTo>
                <a:lnTo>
                  <a:pt x="65" y="273"/>
                </a:lnTo>
                <a:close/>
                <a:moveTo>
                  <a:pt x="61" y="273"/>
                </a:moveTo>
                <a:lnTo>
                  <a:pt x="61" y="273"/>
                </a:lnTo>
                <a:lnTo>
                  <a:pt x="61" y="273"/>
                </a:lnTo>
                <a:lnTo>
                  <a:pt x="61" y="273"/>
                </a:lnTo>
                <a:lnTo>
                  <a:pt x="61" y="272"/>
                </a:lnTo>
                <a:lnTo>
                  <a:pt x="61" y="272"/>
                </a:lnTo>
                <a:lnTo>
                  <a:pt x="61" y="272"/>
                </a:lnTo>
                <a:lnTo>
                  <a:pt x="61" y="272"/>
                </a:lnTo>
                <a:lnTo>
                  <a:pt x="61" y="273"/>
                </a:lnTo>
                <a:lnTo>
                  <a:pt x="61" y="273"/>
                </a:lnTo>
                <a:close/>
                <a:moveTo>
                  <a:pt x="57" y="204"/>
                </a:moveTo>
                <a:lnTo>
                  <a:pt x="57" y="204"/>
                </a:lnTo>
                <a:lnTo>
                  <a:pt x="57" y="204"/>
                </a:lnTo>
                <a:lnTo>
                  <a:pt x="57" y="204"/>
                </a:lnTo>
                <a:lnTo>
                  <a:pt x="57" y="204"/>
                </a:lnTo>
                <a:lnTo>
                  <a:pt x="57" y="204"/>
                </a:lnTo>
                <a:lnTo>
                  <a:pt x="57" y="204"/>
                </a:lnTo>
                <a:lnTo>
                  <a:pt x="57" y="204"/>
                </a:lnTo>
                <a:lnTo>
                  <a:pt x="57" y="204"/>
                </a:lnTo>
                <a:lnTo>
                  <a:pt x="57" y="20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72"/>
          <p:cNvSpPr>
            <a:spLocks noEditPoints="1"/>
          </p:cNvSpPr>
          <p:nvPr/>
        </p:nvSpPr>
        <p:spPr bwMode="auto">
          <a:xfrm>
            <a:off x="6540147" y="3536700"/>
            <a:ext cx="317707" cy="239901"/>
          </a:xfrm>
          <a:custGeom>
            <a:avLst/>
            <a:gdLst>
              <a:gd name="T0" fmla="*/ 145 w 147"/>
              <a:gd name="T1" fmla="*/ 30 h 111"/>
              <a:gd name="T2" fmla="*/ 139 w 147"/>
              <a:gd name="T3" fmla="*/ 32 h 111"/>
              <a:gd name="T4" fmla="*/ 125 w 147"/>
              <a:gd name="T5" fmla="*/ 37 h 111"/>
              <a:gd name="T6" fmla="*/ 104 w 147"/>
              <a:gd name="T7" fmla="*/ 62 h 111"/>
              <a:gd name="T8" fmla="*/ 77 w 147"/>
              <a:gd name="T9" fmla="*/ 105 h 111"/>
              <a:gd name="T10" fmla="*/ 58 w 147"/>
              <a:gd name="T11" fmla="*/ 106 h 111"/>
              <a:gd name="T12" fmla="*/ 62 w 147"/>
              <a:gd name="T13" fmla="*/ 83 h 111"/>
              <a:gd name="T14" fmla="*/ 73 w 147"/>
              <a:gd name="T15" fmla="*/ 62 h 111"/>
              <a:gd name="T16" fmla="*/ 43 w 147"/>
              <a:gd name="T17" fmla="*/ 84 h 111"/>
              <a:gd name="T18" fmla="*/ 25 w 147"/>
              <a:gd name="T19" fmla="*/ 83 h 111"/>
              <a:gd name="T20" fmla="*/ 36 w 147"/>
              <a:gd name="T21" fmla="*/ 57 h 111"/>
              <a:gd name="T22" fmla="*/ 51 w 147"/>
              <a:gd name="T23" fmla="*/ 41 h 111"/>
              <a:gd name="T24" fmla="*/ 5 w 147"/>
              <a:gd name="T25" fmla="*/ 57 h 111"/>
              <a:gd name="T26" fmla="*/ 10 w 147"/>
              <a:gd name="T27" fmla="*/ 35 h 111"/>
              <a:gd name="T28" fmla="*/ 60 w 147"/>
              <a:gd name="T29" fmla="*/ 4 h 111"/>
              <a:gd name="T30" fmla="*/ 106 w 147"/>
              <a:gd name="T31" fmla="*/ 4 h 111"/>
              <a:gd name="T32" fmla="*/ 131 w 147"/>
              <a:gd name="T33" fmla="*/ 21 h 111"/>
              <a:gd name="T34" fmla="*/ 92 w 147"/>
              <a:gd name="T35" fmla="*/ 38 h 111"/>
              <a:gd name="T36" fmla="*/ 88 w 147"/>
              <a:gd name="T37" fmla="*/ 41 h 111"/>
              <a:gd name="T38" fmla="*/ 92 w 147"/>
              <a:gd name="T39" fmla="*/ 38 h 111"/>
              <a:gd name="T40" fmla="*/ 118 w 147"/>
              <a:gd name="T41" fmla="*/ 27 h 111"/>
              <a:gd name="T42" fmla="*/ 106 w 147"/>
              <a:gd name="T43" fmla="*/ 8 h 111"/>
              <a:gd name="T44" fmla="*/ 79 w 147"/>
              <a:gd name="T45" fmla="*/ 8 h 111"/>
              <a:gd name="T46" fmla="*/ 30 w 147"/>
              <a:gd name="T47" fmla="*/ 32 h 111"/>
              <a:gd name="T48" fmla="*/ 3 w 147"/>
              <a:gd name="T49" fmla="*/ 48 h 111"/>
              <a:gd name="T50" fmla="*/ 17 w 147"/>
              <a:gd name="T51" fmla="*/ 48 h 111"/>
              <a:gd name="T52" fmla="*/ 73 w 147"/>
              <a:gd name="T53" fmla="*/ 24 h 111"/>
              <a:gd name="T54" fmla="*/ 77 w 147"/>
              <a:gd name="T55" fmla="*/ 24 h 111"/>
              <a:gd name="T56" fmla="*/ 79 w 147"/>
              <a:gd name="T57" fmla="*/ 27 h 111"/>
              <a:gd name="T58" fmla="*/ 57 w 147"/>
              <a:gd name="T59" fmla="*/ 45 h 111"/>
              <a:gd name="T60" fmla="*/ 33 w 147"/>
              <a:gd name="T61" fmla="*/ 73 h 111"/>
              <a:gd name="T62" fmla="*/ 41 w 147"/>
              <a:gd name="T63" fmla="*/ 78 h 111"/>
              <a:gd name="T64" fmla="*/ 93 w 147"/>
              <a:gd name="T65" fmla="*/ 34 h 111"/>
              <a:gd name="T66" fmla="*/ 96 w 147"/>
              <a:gd name="T67" fmla="*/ 35 h 111"/>
              <a:gd name="T68" fmla="*/ 88 w 147"/>
              <a:gd name="T69" fmla="*/ 51 h 111"/>
              <a:gd name="T70" fmla="*/ 65 w 147"/>
              <a:gd name="T71" fmla="*/ 92 h 111"/>
              <a:gd name="T72" fmla="*/ 71 w 147"/>
              <a:gd name="T73" fmla="*/ 103 h 111"/>
              <a:gd name="T74" fmla="*/ 96 w 147"/>
              <a:gd name="T75" fmla="*/ 65 h 111"/>
              <a:gd name="T76" fmla="*/ 123 w 147"/>
              <a:gd name="T77" fmla="*/ 34 h 111"/>
              <a:gd name="T78" fmla="*/ 16 w 147"/>
              <a:gd name="T79" fmla="*/ 37 h 111"/>
              <a:gd name="T80" fmla="*/ 54 w 147"/>
              <a:gd name="T81" fmla="*/ 16 h 111"/>
              <a:gd name="T82" fmla="*/ 84 w 147"/>
              <a:gd name="T83" fmla="*/ 4 h 111"/>
              <a:gd name="T84" fmla="*/ 43 w 147"/>
              <a:gd name="T85" fmla="*/ 18 h 111"/>
              <a:gd name="T86" fmla="*/ 11 w 147"/>
              <a:gd name="T87" fmla="*/ 38 h 111"/>
              <a:gd name="T88" fmla="*/ 19 w 147"/>
              <a:gd name="T89" fmla="*/ 53 h 111"/>
              <a:gd name="T90" fmla="*/ 3 w 147"/>
              <a:gd name="T91" fmla="*/ 53 h 111"/>
              <a:gd name="T92" fmla="*/ 24 w 147"/>
              <a:gd name="T93" fmla="*/ 53 h 111"/>
              <a:gd name="T94" fmla="*/ 137 w 147"/>
              <a:gd name="T95" fmla="*/ 26 h 111"/>
              <a:gd name="T96" fmla="*/ 117 w 147"/>
              <a:gd name="T97" fmla="*/ 16 h 111"/>
              <a:gd name="T98" fmla="*/ 134 w 147"/>
              <a:gd name="T99" fmla="*/ 29 h 111"/>
              <a:gd name="T100" fmla="*/ 62 w 147"/>
              <a:gd name="T101" fmla="*/ 32 h 111"/>
              <a:gd name="T102" fmla="*/ 81 w 147"/>
              <a:gd name="T103" fmla="*/ 56 h 111"/>
              <a:gd name="T104" fmla="*/ 66 w 147"/>
              <a:gd name="T105" fmla="*/ 78 h 111"/>
              <a:gd name="T106" fmla="*/ 111 w 147"/>
              <a:gd name="T107" fmla="*/ 10 h 111"/>
              <a:gd name="T108" fmla="*/ 115 w 147"/>
              <a:gd name="T109" fmla="*/ 21 h 111"/>
              <a:gd name="T110" fmla="*/ 123 w 147"/>
              <a:gd name="T111" fmla="*/ 27 h 111"/>
              <a:gd name="T112" fmla="*/ 111 w 147"/>
              <a:gd name="T113" fmla="*/ 10 h 111"/>
              <a:gd name="T114" fmla="*/ 65 w 147"/>
              <a:gd name="T115" fmla="*/ 106 h 111"/>
              <a:gd name="T116" fmla="*/ 28 w 147"/>
              <a:gd name="T117"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11">
                <a:moveTo>
                  <a:pt x="145" y="24"/>
                </a:moveTo>
                <a:lnTo>
                  <a:pt x="145" y="24"/>
                </a:lnTo>
                <a:lnTo>
                  <a:pt x="147" y="26"/>
                </a:lnTo>
                <a:lnTo>
                  <a:pt x="147" y="27"/>
                </a:lnTo>
                <a:lnTo>
                  <a:pt x="147" y="27"/>
                </a:lnTo>
                <a:lnTo>
                  <a:pt x="147" y="29"/>
                </a:lnTo>
                <a:lnTo>
                  <a:pt x="147" y="29"/>
                </a:lnTo>
                <a:lnTo>
                  <a:pt x="145" y="30"/>
                </a:lnTo>
                <a:lnTo>
                  <a:pt x="144" y="30"/>
                </a:lnTo>
                <a:lnTo>
                  <a:pt x="144" y="30"/>
                </a:lnTo>
                <a:lnTo>
                  <a:pt x="142" y="30"/>
                </a:lnTo>
                <a:lnTo>
                  <a:pt x="142" y="30"/>
                </a:lnTo>
                <a:lnTo>
                  <a:pt x="140" y="32"/>
                </a:lnTo>
                <a:lnTo>
                  <a:pt x="140" y="32"/>
                </a:lnTo>
                <a:lnTo>
                  <a:pt x="139" y="32"/>
                </a:lnTo>
                <a:lnTo>
                  <a:pt x="139" y="32"/>
                </a:lnTo>
                <a:lnTo>
                  <a:pt x="137" y="32"/>
                </a:lnTo>
                <a:lnTo>
                  <a:pt x="137" y="32"/>
                </a:lnTo>
                <a:lnTo>
                  <a:pt x="136" y="32"/>
                </a:lnTo>
                <a:lnTo>
                  <a:pt x="136" y="32"/>
                </a:lnTo>
                <a:lnTo>
                  <a:pt x="133" y="35"/>
                </a:lnTo>
                <a:lnTo>
                  <a:pt x="133" y="35"/>
                </a:lnTo>
                <a:lnTo>
                  <a:pt x="129" y="35"/>
                </a:lnTo>
                <a:lnTo>
                  <a:pt x="125" y="37"/>
                </a:lnTo>
                <a:lnTo>
                  <a:pt x="125" y="37"/>
                </a:lnTo>
                <a:lnTo>
                  <a:pt x="117" y="43"/>
                </a:lnTo>
                <a:lnTo>
                  <a:pt x="111" y="51"/>
                </a:lnTo>
                <a:lnTo>
                  <a:pt x="111" y="51"/>
                </a:lnTo>
                <a:lnTo>
                  <a:pt x="107" y="56"/>
                </a:lnTo>
                <a:lnTo>
                  <a:pt x="107" y="56"/>
                </a:lnTo>
                <a:lnTo>
                  <a:pt x="104" y="62"/>
                </a:lnTo>
                <a:lnTo>
                  <a:pt x="104" y="62"/>
                </a:lnTo>
                <a:lnTo>
                  <a:pt x="98" y="76"/>
                </a:lnTo>
                <a:lnTo>
                  <a:pt x="98" y="76"/>
                </a:lnTo>
                <a:lnTo>
                  <a:pt x="93" y="83"/>
                </a:lnTo>
                <a:lnTo>
                  <a:pt x="93" y="83"/>
                </a:lnTo>
                <a:lnTo>
                  <a:pt x="87" y="94"/>
                </a:lnTo>
                <a:lnTo>
                  <a:pt x="87" y="94"/>
                </a:lnTo>
                <a:lnTo>
                  <a:pt x="84" y="100"/>
                </a:lnTo>
                <a:lnTo>
                  <a:pt x="77" y="105"/>
                </a:lnTo>
                <a:lnTo>
                  <a:pt x="77" y="105"/>
                </a:lnTo>
                <a:lnTo>
                  <a:pt x="73" y="108"/>
                </a:lnTo>
                <a:lnTo>
                  <a:pt x="66" y="111"/>
                </a:lnTo>
                <a:lnTo>
                  <a:pt x="66" y="111"/>
                </a:lnTo>
                <a:lnTo>
                  <a:pt x="62" y="109"/>
                </a:lnTo>
                <a:lnTo>
                  <a:pt x="62" y="109"/>
                </a:lnTo>
                <a:lnTo>
                  <a:pt x="60" y="108"/>
                </a:lnTo>
                <a:lnTo>
                  <a:pt x="58" y="106"/>
                </a:lnTo>
                <a:lnTo>
                  <a:pt x="58" y="106"/>
                </a:lnTo>
                <a:lnTo>
                  <a:pt x="58" y="101"/>
                </a:lnTo>
                <a:lnTo>
                  <a:pt x="58" y="101"/>
                </a:lnTo>
                <a:lnTo>
                  <a:pt x="58" y="97"/>
                </a:lnTo>
                <a:lnTo>
                  <a:pt x="58" y="97"/>
                </a:lnTo>
                <a:lnTo>
                  <a:pt x="60" y="92"/>
                </a:lnTo>
                <a:lnTo>
                  <a:pt x="60" y="92"/>
                </a:lnTo>
                <a:lnTo>
                  <a:pt x="62" y="83"/>
                </a:lnTo>
                <a:lnTo>
                  <a:pt x="66" y="73"/>
                </a:lnTo>
                <a:lnTo>
                  <a:pt x="66" y="73"/>
                </a:lnTo>
                <a:lnTo>
                  <a:pt x="71" y="64"/>
                </a:lnTo>
                <a:lnTo>
                  <a:pt x="71" y="64"/>
                </a:lnTo>
                <a:lnTo>
                  <a:pt x="73" y="62"/>
                </a:lnTo>
                <a:lnTo>
                  <a:pt x="73" y="62"/>
                </a:lnTo>
                <a:lnTo>
                  <a:pt x="73" y="62"/>
                </a:lnTo>
                <a:lnTo>
                  <a:pt x="73" y="62"/>
                </a:lnTo>
                <a:lnTo>
                  <a:pt x="73" y="62"/>
                </a:lnTo>
                <a:lnTo>
                  <a:pt x="73" y="62"/>
                </a:lnTo>
                <a:lnTo>
                  <a:pt x="58" y="73"/>
                </a:lnTo>
                <a:lnTo>
                  <a:pt x="58" y="73"/>
                </a:lnTo>
                <a:lnTo>
                  <a:pt x="49" y="78"/>
                </a:lnTo>
                <a:lnTo>
                  <a:pt x="49" y="78"/>
                </a:lnTo>
                <a:lnTo>
                  <a:pt x="43" y="84"/>
                </a:lnTo>
                <a:lnTo>
                  <a:pt x="43" y="84"/>
                </a:lnTo>
                <a:lnTo>
                  <a:pt x="33" y="87"/>
                </a:lnTo>
                <a:lnTo>
                  <a:pt x="33" y="87"/>
                </a:lnTo>
                <a:lnTo>
                  <a:pt x="30" y="89"/>
                </a:lnTo>
                <a:lnTo>
                  <a:pt x="27" y="87"/>
                </a:lnTo>
                <a:lnTo>
                  <a:pt x="27" y="87"/>
                </a:lnTo>
                <a:lnTo>
                  <a:pt x="25" y="86"/>
                </a:lnTo>
                <a:lnTo>
                  <a:pt x="25" y="83"/>
                </a:lnTo>
                <a:lnTo>
                  <a:pt x="25" y="83"/>
                </a:lnTo>
                <a:lnTo>
                  <a:pt x="24" y="81"/>
                </a:lnTo>
                <a:lnTo>
                  <a:pt x="24" y="81"/>
                </a:lnTo>
                <a:lnTo>
                  <a:pt x="24" y="78"/>
                </a:lnTo>
                <a:lnTo>
                  <a:pt x="24" y="78"/>
                </a:lnTo>
                <a:lnTo>
                  <a:pt x="25" y="73"/>
                </a:lnTo>
                <a:lnTo>
                  <a:pt x="28" y="67"/>
                </a:lnTo>
                <a:lnTo>
                  <a:pt x="28" y="67"/>
                </a:lnTo>
                <a:lnTo>
                  <a:pt x="36" y="57"/>
                </a:lnTo>
                <a:lnTo>
                  <a:pt x="44" y="49"/>
                </a:lnTo>
                <a:lnTo>
                  <a:pt x="44" y="49"/>
                </a:lnTo>
                <a:lnTo>
                  <a:pt x="52" y="41"/>
                </a:lnTo>
                <a:lnTo>
                  <a:pt x="52" y="41"/>
                </a:lnTo>
                <a:lnTo>
                  <a:pt x="52" y="41"/>
                </a:lnTo>
                <a:lnTo>
                  <a:pt x="52" y="41"/>
                </a:lnTo>
                <a:lnTo>
                  <a:pt x="51" y="41"/>
                </a:lnTo>
                <a:lnTo>
                  <a:pt x="51" y="41"/>
                </a:lnTo>
                <a:lnTo>
                  <a:pt x="33" y="51"/>
                </a:lnTo>
                <a:lnTo>
                  <a:pt x="33" y="51"/>
                </a:lnTo>
                <a:lnTo>
                  <a:pt x="24" y="56"/>
                </a:lnTo>
                <a:lnTo>
                  <a:pt x="14" y="57"/>
                </a:lnTo>
                <a:lnTo>
                  <a:pt x="14" y="57"/>
                </a:lnTo>
                <a:lnTo>
                  <a:pt x="10" y="59"/>
                </a:lnTo>
                <a:lnTo>
                  <a:pt x="5" y="57"/>
                </a:lnTo>
                <a:lnTo>
                  <a:pt x="5" y="57"/>
                </a:lnTo>
                <a:lnTo>
                  <a:pt x="2" y="56"/>
                </a:lnTo>
                <a:lnTo>
                  <a:pt x="2" y="56"/>
                </a:lnTo>
                <a:lnTo>
                  <a:pt x="0" y="53"/>
                </a:lnTo>
                <a:lnTo>
                  <a:pt x="0" y="53"/>
                </a:lnTo>
                <a:lnTo>
                  <a:pt x="2" y="46"/>
                </a:lnTo>
                <a:lnTo>
                  <a:pt x="6" y="38"/>
                </a:lnTo>
                <a:lnTo>
                  <a:pt x="6" y="38"/>
                </a:lnTo>
                <a:lnTo>
                  <a:pt x="10" y="35"/>
                </a:lnTo>
                <a:lnTo>
                  <a:pt x="10" y="35"/>
                </a:lnTo>
                <a:lnTo>
                  <a:pt x="17" y="29"/>
                </a:lnTo>
                <a:lnTo>
                  <a:pt x="17" y="29"/>
                </a:lnTo>
                <a:lnTo>
                  <a:pt x="35" y="16"/>
                </a:lnTo>
                <a:lnTo>
                  <a:pt x="35" y="16"/>
                </a:lnTo>
                <a:lnTo>
                  <a:pt x="52" y="8"/>
                </a:lnTo>
                <a:lnTo>
                  <a:pt x="52" y="8"/>
                </a:lnTo>
                <a:lnTo>
                  <a:pt x="60" y="4"/>
                </a:lnTo>
                <a:lnTo>
                  <a:pt x="69" y="2"/>
                </a:lnTo>
                <a:lnTo>
                  <a:pt x="69" y="2"/>
                </a:lnTo>
                <a:lnTo>
                  <a:pt x="81" y="0"/>
                </a:lnTo>
                <a:lnTo>
                  <a:pt x="81" y="0"/>
                </a:lnTo>
                <a:lnTo>
                  <a:pt x="95" y="2"/>
                </a:lnTo>
                <a:lnTo>
                  <a:pt x="95" y="2"/>
                </a:lnTo>
                <a:lnTo>
                  <a:pt x="101" y="2"/>
                </a:lnTo>
                <a:lnTo>
                  <a:pt x="106" y="4"/>
                </a:lnTo>
                <a:lnTo>
                  <a:pt x="106" y="4"/>
                </a:lnTo>
                <a:lnTo>
                  <a:pt x="111" y="7"/>
                </a:lnTo>
                <a:lnTo>
                  <a:pt x="111" y="7"/>
                </a:lnTo>
                <a:lnTo>
                  <a:pt x="118" y="13"/>
                </a:lnTo>
                <a:lnTo>
                  <a:pt x="118" y="13"/>
                </a:lnTo>
                <a:lnTo>
                  <a:pt x="125" y="18"/>
                </a:lnTo>
                <a:lnTo>
                  <a:pt x="131" y="21"/>
                </a:lnTo>
                <a:lnTo>
                  <a:pt x="131" y="21"/>
                </a:lnTo>
                <a:lnTo>
                  <a:pt x="142" y="24"/>
                </a:lnTo>
                <a:lnTo>
                  <a:pt x="142" y="24"/>
                </a:lnTo>
                <a:lnTo>
                  <a:pt x="142" y="26"/>
                </a:lnTo>
                <a:lnTo>
                  <a:pt x="142" y="26"/>
                </a:lnTo>
                <a:lnTo>
                  <a:pt x="144" y="26"/>
                </a:lnTo>
                <a:lnTo>
                  <a:pt x="145" y="24"/>
                </a:lnTo>
                <a:lnTo>
                  <a:pt x="145" y="24"/>
                </a:lnTo>
                <a:close/>
                <a:moveTo>
                  <a:pt x="92" y="38"/>
                </a:moveTo>
                <a:lnTo>
                  <a:pt x="92" y="38"/>
                </a:lnTo>
                <a:lnTo>
                  <a:pt x="90" y="38"/>
                </a:lnTo>
                <a:lnTo>
                  <a:pt x="90" y="38"/>
                </a:lnTo>
                <a:lnTo>
                  <a:pt x="87" y="43"/>
                </a:lnTo>
                <a:lnTo>
                  <a:pt x="87" y="43"/>
                </a:lnTo>
                <a:lnTo>
                  <a:pt x="87" y="43"/>
                </a:lnTo>
                <a:lnTo>
                  <a:pt x="87" y="43"/>
                </a:lnTo>
                <a:lnTo>
                  <a:pt x="88" y="41"/>
                </a:lnTo>
                <a:lnTo>
                  <a:pt x="88" y="41"/>
                </a:lnTo>
                <a:lnTo>
                  <a:pt x="92" y="38"/>
                </a:lnTo>
                <a:lnTo>
                  <a:pt x="92" y="38"/>
                </a:lnTo>
                <a:lnTo>
                  <a:pt x="92" y="38"/>
                </a:lnTo>
                <a:lnTo>
                  <a:pt x="92" y="38"/>
                </a:lnTo>
                <a:lnTo>
                  <a:pt x="92" y="38"/>
                </a:lnTo>
                <a:lnTo>
                  <a:pt x="92" y="38"/>
                </a:lnTo>
                <a:lnTo>
                  <a:pt x="92" y="38"/>
                </a:lnTo>
                <a:lnTo>
                  <a:pt x="92" y="38"/>
                </a:lnTo>
                <a:close/>
                <a:moveTo>
                  <a:pt x="126" y="32"/>
                </a:moveTo>
                <a:lnTo>
                  <a:pt x="126" y="32"/>
                </a:lnTo>
                <a:lnTo>
                  <a:pt x="125" y="32"/>
                </a:lnTo>
                <a:lnTo>
                  <a:pt x="125" y="32"/>
                </a:lnTo>
                <a:lnTo>
                  <a:pt x="122" y="29"/>
                </a:lnTo>
                <a:lnTo>
                  <a:pt x="122" y="29"/>
                </a:lnTo>
                <a:lnTo>
                  <a:pt x="118" y="27"/>
                </a:lnTo>
                <a:lnTo>
                  <a:pt x="114" y="24"/>
                </a:lnTo>
                <a:lnTo>
                  <a:pt x="114" y="24"/>
                </a:lnTo>
                <a:lnTo>
                  <a:pt x="111" y="16"/>
                </a:lnTo>
                <a:lnTo>
                  <a:pt x="111" y="16"/>
                </a:lnTo>
                <a:lnTo>
                  <a:pt x="109" y="13"/>
                </a:lnTo>
                <a:lnTo>
                  <a:pt x="109" y="13"/>
                </a:lnTo>
                <a:lnTo>
                  <a:pt x="107" y="10"/>
                </a:lnTo>
                <a:lnTo>
                  <a:pt x="106" y="8"/>
                </a:lnTo>
                <a:lnTo>
                  <a:pt x="106" y="8"/>
                </a:lnTo>
                <a:lnTo>
                  <a:pt x="103" y="7"/>
                </a:lnTo>
                <a:lnTo>
                  <a:pt x="99" y="5"/>
                </a:lnTo>
                <a:lnTo>
                  <a:pt x="99" y="5"/>
                </a:lnTo>
                <a:lnTo>
                  <a:pt x="93" y="5"/>
                </a:lnTo>
                <a:lnTo>
                  <a:pt x="93" y="5"/>
                </a:lnTo>
                <a:lnTo>
                  <a:pt x="87" y="5"/>
                </a:lnTo>
                <a:lnTo>
                  <a:pt x="79" y="8"/>
                </a:lnTo>
                <a:lnTo>
                  <a:pt x="79" y="8"/>
                </a:lnTo>
                <a:lnTo>
                  <a:pt x="63" y="15"/>
                </a:lnTo>
                <a:lnTo>
                  <a:pt x="63" y="15"/>
                </a:lnTo>
                <a:lnTo>
                  <a:pt x="51" y="21"/>
                </a:lnTo>
                <a:lnTo>
                  <a:pt x="51" y="21"/>
                </a:lnTo>
                <a:lnTo>
                  <a:pt x="43" y="26"/>
                </a:lnTo>
                <a:lnTo>
                  <a:pt x="43" y="26"/>
                </a:lnTo>
                <a:lnTo>
                  <a:pt x="30" y="32"/>
                </a:lnTo>
                <a:lnTo>
                  <a:pt x="30" y="32"/>
                </a:lnTo>
                <a:lnTo>
                  <a:pt x="22" y="37"/>
                </a:lnTo>
                <a:lnTo>
                  <a:pt x="22" y="37"/>
                </a:lnTo>
                <a:lnTo>
                  <a:pt x="8" y="45"/>
                </a:lnTo>
                <a:lnTo>
                  <a:pt x="8" y="45"/>
                </a:lnTo>
                <a:lnTo>
                  <a:pt x="5" y="46"/>
                </a:lnTo>
                <a:lnTo>
                  <a:pt x="5" y="46"/>
                </a:lnTo>
                <a:lnTo>
                  <a:pt x="3" y="48"/>
                </a:lnTo>
                <a:lnTo>
                  <a:pt x="3" y="48"/>
                </a:lnTo>
                <a:lnTo>
                  <a:pt x="6" y="49"/>
                </a:lnTo>
                <a:lnTo>
                  <a:pt x="6" y="49"/>
                </a:lnTo>
                <a:lnTo>
                  <a:pt x="10" y="49"/>
                </a:lnTo>
                <a:lnTo>
                  <a:pt x="10" y="49"/>
                </a:lnTo>
                <a:lnTo>
                  <a:pt x="13" y="49"/>
                </a:lnTo>
                <a:lnTo>
                  <a:pt x="13" y="49"/>
                </a:lnTo>
                <a:lnTo>
                  <a:pt x="17" y="48"/>
                </a:lnTo>
                <a:lnTo>
                  <a:pt x="17" y="48"/>
                </a:lnTo>
                <a:lnTo>
                  <a:pt x="30" y="41"/>
                </a:lnTo>
                <a:lnTo>
                  <a:pt x="30" y="41"/>
                </a:lnTo>
                <a:lnTo>
                  <a:pt x="43" y="37"/>
                </a:lnTo>
                <a:lnTo>
                  <a:pt x="43" y="37"/>
                </a:lnTo>
                <a:lnTo>
                  <a:pt x="60" y="29"/>
                </a:lnTo>
                <a:lnTo>
                  <a:pt x="60" y="29"/>
                </a:lnTo>
                <a:lnTo>
                  <a:pt x="73" y="24"/>
                </a:lnTo>
                <a:lnTo>
                  <a:pt x="73" y="24"/>
                </a:lnTo>
                <a:lnTo>
                  <a:pt x="76" y="21"/>
                </a:lnTo>
                <a:lnTo>
                  <a:pt x="76" y="21"/>
                </a:lnTo>
                <a:lnTo>
                  <a:pt x="77" y="23"/>
                </a:lnTo>
                <a:lnTo>
                  <a:pt x="77" y="23"/>
                </a:lnTo>
                <a:lnTo>
                  <a:pt x="77" y="24"/>
                </a:lnTo>
                <a:lnTo>
                  <a:pt x="77" y="24"/>
                </a:lnTo>
                <a:lnTo>
                  <a:pt x="77" y="24"/>
                </a:lnTo>
                <a:lnTo>
                  <a:pt x="77" y="24"/>
                </a:lnTo>
                <a:lnTo>
                  <a:pt x="76" y="26"/>
                </a:lnTo>
                <a:lnTo>
                  <a:pt x="76" y="26"/>
                </a:lnTo>
                <a:lnTo>
                  <a:pt x="77" y="26"/>
                </a:lnTo>
                <a:lnTo>
                  <a:pt x="77" y="26"/>
                </a:lnTo>
                <a:lnTo>
                  <a:pt x="79" y="26"/>
                </a:lnTo>
                <a:lnTo>
                  <a:pt x="79" y="26"/>
                </a:lnTo>
                <a:lnTo>
                  <a:pt x="79" y="27"/>
                </a:lnTo>
                <a:lnTo>
                  <a:pt x="79" y="27"/>
                </a:lnTo>
                <a:lnTo>
                  <a:pt x="79" y="27"/>
                </a:lnTo>
                <a:lnTo>
                  <a:pt x="71" y="32"/>
                </a:lnTo>
                <a:lnTo>
                  <a:pt x="71" y="32"/>
                </a:lnTo>
                <a:lnTo>
                  <a:pt x="66" y="37"/>
                </a:lnTo>
                <a:lnTo>
                  <a:pt x="66" y="37"/>
                </a:lnTo>
                <a:lnTo>
                  <a:pt x="57" y="45"/>
                </a:lnTo>
                <a:lnTo>
                  <a:pt x="57" y="45"/>
                </a:lnTo>
                <a:lnTo>
                  <a:pt x="54" y="49"/>
                </a:lnTo>
                <a:lnTo>
                  <a:pt x="54" y="49"/>
                </a:lnTo>
                <a:lnTo>
                  <a:pt x="43" y="60"/>
                </a:lnTo>
                <a:lnTo>
                  <a:pt x="43" y="60"/>
                </a:lnTo>
                <a:lnTo>
                  <a:pt x="35" y="68"/>
                </a:lnTo>
                <a:lnTo>
                  <a:pt x="35" y="68"/>
                </a:lnTo>
                <a:lnTo>
                  <a:pt x="33" y="73"/>
                </a:lnTo>
                <a:lnTo>
                  <a:pt x="33" y="73"/>
                </a:lnTo>
                <a:lnTo>
                  <a:pt x="28" y="79"/>
                </a:lnTo>
                <a:lnTo>
                  <a:pt x="28" y="79"/>
                </a:lnTo>
                <a:lnTo>
                  <a:pt x="28" y="81"/>
                </a:lnTo>
                <a:lnTo>
                  <a:pt x="28" y="81"/>
                </a:lnTo>
                <a:lnTo>
                  <a:pt x="33" y="81"/>
                </a:lnTo>
                <a:lnTo>
                  <a:pt x="33" y="81"/>
                </a:lnTo>
                <a:lnTo>
                  <a:pt x="36" y="81"/>
                </a:lnTo>
                <a:lnTo>
                  <a:pt x="41" y="78"/>
                </a:lnTo>
                <a:lnTo>
                  <a:pt x="41" y="78"/>
                </a:lnTo>
                <a:lnTo>
                  <a:pt x="49" y="73"/>
                </a:lnTo>
                <a:lnTo>
                  <a:pt x="49" y="73"/>
                </a:lnTo>
                <a:lnTo>
                  <a:pt x="71" y="54"/>
                </a:lnTo>
                <a:lnTo>
                  <a:pt x="71" y="54"/>
                </a:lnTo>
                <a:lnTo>
                  <a:pt x="81" y="45"/>
                </a:lnTo>
                <a:lnTo>
                  <a:pt x="81" y="45"/>
                </a:lnTo>
                <a:lnTo>
                  <a:pt x="93" y="34"/>
                </a:lnTo>
                <a:lnTo>
                  <a:pt x="93" y="34"/>
                </a:lnTo>
                <a:lnTo>
                  <a:pt x="95" y="32"/>
                </a:lnTo>
                <a:lnTo>
                  <a:pt x="95" y="32"/>
                </a:lnTo>
                <a:lnTo>
                  <a:pt x="96" y="32"/>
                </a:lnTo>
                <a:lnTo>
                  <a:pt x="96" y="32"/>
                </a:lnTo>
                <a:lnTo>
                  <a:pt x="96" y="32"/>
                </a:lnTo>
                <a:lnTo>
                  <a:pt x="96" y="35"/>
                </a:lnTo>
                <a:lnTo>
                  <a:pt x="96" y="35"/>
                </a:lnTo>
                <a:lnTo>
                  <a:pt x="95" y="37"/>
                </a:lnTo>
                <a:lnTo>
                  <a:pt x="95" y="37"/>
                </a:lnTo>
                <a:lnTo>
                  <a:pt x="96" y="38"/>
                </a:lnTo>
                <a:lnTo>
                  <a:pt x="96" y="40"/>
                </a:lnTo>
                <a:lnTo>
                  <a:pt x="96" y="40"/>
                </a:lnTo>
                <a:lnTo>
                  <a:pt x="95" y="40"/>
                </a:lnTo>
                <a:lnTo>
                  <a:pt x="95" y="40"/>
                </a:lnTo>
                <a:lnTo>
                  <a:pt x="88" y="51"/>
                </a:lnTo>
                <a:lnTo>
                  <a:pt x="88" y="51"/>
                </a:lnTo>
                <a:lnTo>
                  <a:pt x="81" y="60"/>
                </a:lnTo>
                <a:lnTo>
                  <a:pt x="81" y="60"/>
                </a:lnTo>
                <a:lnTo>
                  <a:pt x="69" y="78"/>
                </a:lnTo>
                <a:lnTo>
                  <a:pt x="69" y="78"/>
                </a:lnTo>
                <a:lnTo>
                  <a:pt x="68" y="84"/>
                </a:lnTo>
                <a:lnTo>
                  <a:pt x="68" y="84"/>
                </a:lnTo>
                <a:lnTo>
                  <a:pt x="65" y="92"/>
                </a:lnTo>
                <a:lnTo>
                  <a:pt x="63" y="100"/>
                </a:lnTo>
                <a:lnTo>
                  <a:pt x="63" y="100"/>
                </a:lnTo>
                <a:lnTo>
                  <a:pt x="63" y="101"/>
                </a:lnTo>
                <a:lnTo>
                  <a:pt x="63" y="101"/>
                </a:lnTo>
                <a:lnTo>
                  <a:pt x="65" y="101"/>
                </a:lnTo>
                <a:lnTo>
                  <a:pt x="65" y="101"/>
                </a:lnTo>
                <a:lnTo>
                  <a:pt x="68" y="103"/>
                </a:lnTo>
                <a:lnTo>
                  <a:pt x="71" y="103"/>
                </a:lnTo>
                <a:lnTo>
                  <a:pt x="74" y="101"/>
                </a:lnTo>
                <a:lnTo>
                  <a:pt x="77" y="100"/>
                </a:lnTo>
                <a:lnTo>
                  <a:pt x="77" y="100"/>
                </a:lnTo>
                <a:lnTo>
                  <a:pt x="82" y="92"/>
                </a:lnTo>
                <a:lnTo>
                  <a:pt x="82" y="92"/>
                </a:lnTo>
                <a:lnTo>
                  <a:pt x="85" y="87"/>
                </a:lnTo>
                <a:lnTo>
                  <a:pt x="85" y="87"/>
                </a:lnTo>
                <a:lnTo>
                  <a:pt x="96" y="65"/>
                </a:lnTo>
                <a:lnTo>
                  <a:pt x="96" y="65"/>
                </a:lnTo>
                <a:lnTo>
                  <a:pt x="101" y="57"/>
                </a:lnTo>
                <a:lnTo>
                  <a:pt x="101" y="57"/>
                </a:lnTo>
                <a:lnTo>
                  <a:pt x="106" y="51"/>
                </a:lnTo>
                <a:lnTo>
                  <a:pt x="106" y="51"/>
                </a:lnTo>
                <a:lnTo>
                  <a:pt x="112" y="43"/>
                </a:lnTo>
                <a:lnTo>
                  <a:pt x="112" y="43"/>
                </a:lnTo>
                <a:lnTo>
                  <a:pt x="123" y="34"/>
                </a:lnTo>
                <a:lnTo>
                  <a:pt x="123" y="34"/>
                </a:lnTo>
                <a:lnTo>
                  <a:pt x="126" y="32"/>
                </a:lnTo>
                <a:lnTo>
                  <a:pt x="126" y="32"/>
                </a:lnTo>
                <a:close/>
                <a:moveTo>
                  <a:pt x="11" y="38"/>
                </a:moveTo>
                <a:lnTo>
                  <a:pt x="11" y="38"/>
                </a:lnTo>
                <a:lnTo>
                  <a:pt x="11" y="40"/>
                </a:lnTo>
                <a:lnTo>
                  <a:pt x="11" y="40"/>
                </a:lnTo>
                <a:lnTo>
                  <a:pt x="16" y="37"/>
                </a:lnTo>
                <a:lnTo>
                  <a:pt x="16" y="37"/>
                </a:lnTo>
                <a:lnTo>
                  <a:pt x="25" y="32"/>
                </a:lnTo>
                <a:lnTo>
                  <a:pt x="25" y="32"/>
                </a:lnTo>
                <a:lnTo>
                  <a:pt x="35" y="27"/>
                </a:lnTo>
                <a:lnTo>
                  <a:pt x="35" y="27"/>
                </a:lnTo>
                <a:lnTo>
                  <a:pt x="47" y="19"/>
                </a:lnTo>
                <a:lnTo>
                  <a:pt x="47" y="19"/>
                </a:lnTo>
                <a:lnTo>
                  <a:pt x="54" y="16"/>
                </a:lnTo>
                <a:lnTo>
                  <a:pt x="54" y="16"/>
                </a:lnTo>
                <a:lnTo>
                  <a:pt x="74" y="7"/>
                </a:lnTo>
                <a:lnTo>
                  <a:pt x="74" y="7"/>
                </a:lnTo>
                <a:lnTo>
                  <a:pt x="82" y="4"/>
                </a:lnTo>
                <a:lnTo>
                  <a:pt x="82" y="4"/>
                </a:lnTo>
                <a:lnTo>
                  <a:pt x="85" y="4"/>
                </a:lnTo>
                <a:lnTo>
                  <a:pt x="85" y="4"/>
                </a:lnTo>
                <a:lnTo>
                  <a:pt x="84" y="4"/>
                </a:lnTo>
                <a:lnTo>
                  <a:pt x="84" y="4"/>
                </a:lnTo>
                <a:lnTo>
                  <a:pt x="76" y="4"/>
                </a:lnTo>
                <a:lnTo>
                  <a:pt x="69" y="7"/>
                </a:lnTo>
                <a:lnTo>
                  <a:pt x="69" y="7"/>
                </a:lnTo>
                <a:lnTo>
                  <a:pt x="58" y="10"/>
                </a:lnTo>
                <a:lnTo>
                  <a:pt x="58" y="10"/>
                </a:lnTo>
                <a:lnTo>
                  <a:pt x="43" y="18"/>
                </a:lnTo>
                <a:lnTo>
                  <a:pt x="43" y="18"/>
                </a:lnTo>
                <a:lnTo>
                  <a:pt x="28" y="26"/>
                </a:lnTo>
                <a:lnTo>
                  <a:pt x="28" y="26"/>
                </a:lnTo>
                <a:lnTo>
                  <a:pt x="17" y="34"/>
                </a:lnTo>
                <a:lnTo>
                  <a:pt x="17" y="34"/>
                </a:lnTo>
                <a:lnTo>
                  <a:pt x="11" y="38"/>
                </a:lnTo>
                <a:lnTo>
                  <a:pt x="11" y="38"/>
                </a:lnTo>
                <a:lnTo>
                  <a:pt x="11" y="38"/>
                </a:lnTo>
                <a:lnTo>
                  <a:pt x="11" y="38"/>
                </a:lnTo>
                <a:close/>
                <a:moveTo>
                  <a:pt x="41" y="45"/>
                </a:moveTo>
                <a:lnTo>
                  <a:pt x="41" y="45"/>
                </a:lnTo>
                <a:lnTo>
                  <a:pt x="41" y="45"/>
                </a:lnTo>
                <a:lnTo>
                  <a:pt x="41" y="45"/>
                </a:lnTo>
                <a:lnTo>
                  <a:pt x="36" y="46"/>
                </a:lnTo>
                <a:lnTo>
                  <a:pt x="36" y="46"/>
                </a:lnTo>
                <a:lnTo>
                  <a:pt x="19" y="53"/>
                </a:lnTo>
                <a:lnTo>
                  <a:pt x="19" y="53"/>
                </a:lnTo>
                <a:lnTo>
                  <a:pt x="11" y="53"/>
                </a:lnTo>
                <a:lnTo>
                  <a:pt x="11" y="53"/>
                </a:lnTo>
                <a:lnTo>
                  <a:pt x="10" y="53"/>
                </a:lnTo>
                <a:lnTo>
                  <a:pt x="10" y="53"/>
                </a:lnTo>
                <a:lnTo>
                  <a:pt x="5" y="53"/>
                </a:lnTo>
                <a:lnTo>
                  <a:pt x="5" y="53"/>
                </a:lnTo>
                <a:lnTo>
                  <a:pt x="3" y="53"/>
                </a:lnTo>
                <a:lnTo>
                  <a:pt x="3" y="53"/>
                </a:lnTo>
                <a:lnTo>
                  <a:pt x="3" y="54"/>
                </a:lnTo>
                <a:lnTo>
                  <a:pt x="3" y="54"/>
                </a:lnTo>
                <a:lnTo>
                  <a:pt x="3" y="54"/>
                </a:lnTo>
                <a:lnTo>
                  <a:pt x="5" y="56"/>
                </a:lnTo>
                <a:lnTo>
                  <a:pt x="5" y="56"/>
                </a:lnTo>
                <a:lnTo>
                  <a:pt x="14" y="56"/>
                </a:lnTo>
                <a:lnTo>
                  <a:pt x="14" y="56"/>
                </a:lnTo>
                <a:lnTo>
                  <a:pt x="24" y="53"/>
                </a:lnTo>
                <a:lnTo>
                  <a:pt x="32" y="49"/>
                </a:lnTo>
                <a:lnTo>
                  <a:pt x="32" y="49"/>
                </a:lnTo>
                <a:lnTo>
                  <a:pt x="41" y="45"/>
                </a:lnTo>
                <a:lnTo>
                  <a:pt x="41" y="45"/>
                </a:lnTo>
                <a:close/>
                <a:moveTo>
                  <a:pt x="137" y="27"/>
                </a:moveTo>
                <a:lnTo>
                  <a:pt x="137" y="27"/>
                </a:lnTo>
                <a:lnTo>
                  <a:pt x="137" y="26"/>
                </a:lnTo>
                <a:lnTo>
                  <a:pt x="137" y="26"/>
                </a:lnTo>
                <a:lnTo>
                  <a:pt x="133" y="24"/>
                </a:lnTo>
                <a:lnTo>
                  <a:pt x="133" y="24"/>
                </a:lnTo>
                <a:lnTo>
                  <a:pt x="126" y="21"/>
                </a:lnTo>
                <a:lnTo>
                  <a:pt x="120" y="18"/>
                </a:lnTo>
                <a:lnTo>
                  <a:pt x="120" y="18"/>
                </a:lnTo>
                <a:lnTo>
                  <a:pt x="117" y="15"/>
                </a:lnTo>
                <a:lnTo>
                  <a:pt x="117" y="15"/>
                </a:lnTo>
                <a:lnTo>
                  <a:pt x="117" y="16"/>
                </a:lnTo>
                <a:lnTo>
                  <a:pt x="117" y="16"/>
                </a:lnTo>
                <a:lnTo>
                  <a:pt x="118" y="19"/>
                </a:lnTo>
                <a:lnTo>
                  <a:pt x="118" y="19"/>
                </a:lnTo>
                <a:lnTo>
                  <a:pt x="122" y="23"/>
                </a:lnTo>
                <a:lnTo>
                  <a:pt x="125" y="26"/>
                </a:lnTo>
                <a:lnTo>
                  <a:pt x="133" y="29"/>
                </a:lnTo>
                <a:lnTo>
                  <a:pt x="133" y="29"/>
                </a:lnTo>
                <a:lnTo>
                  <a:pt x="134" y="29"/>
                </a:lnTo>
                <a:lnTo>
                  <a:pt x="134" y="29"/>
                </a:lnTo>
                <a:lnTo>
                  <a:pt x="137" y="27"/>
                </a:lnTo>
                <a:lnTo>
                  <a:pt x="137" y="27"/>
                </a:lnTo>
                <a:close/>
                <a:moveTo>
                  <a:pt x="22" y="48"/>
                </a:moveTo>
                <a:lnTo>
                  <a:pt x="22" y="48"/>
                </a:lnTo>
                <a:lnTo>
                  <a:pt x="41" y="41"/>
                </a:lnTo>
                <a:lnTo>
                  <a:pt x="41" y="41"/>
                </a:lnTo>
                <a:lnTo>
                  <a:pt x="62" y="32"/>
                </a:lnTo>
                <a:lnTo>
                  <a:pt x="62" y="32"/>
                </a:lnTo>
                <a:lnTo>
                  <a:pt x="22" y="48"/>
                </a:lnTo>
                <a:lnTo>
                  <a:pt x="22" y="48"/>
                </a:lnTo>
                <a:close/>
                <a:moveTo>
                  <a:pt x="84" y="51"/>
                </a:moveTo>
                <a:lnTo>
                  <a:pt x="84" y="51"/>
                </a:lnTo>
                <a:lnTo>
                  <a:pt x="84" y="51"/>
                </a:lnTo>
                <a:lnTo>
                  <a:pt x="84" y="51"/>
                </a:lnTo>
                <a:lnTo>
                  <a:pt x="81" y="56"/>
                </a:lnTo>
                <a:lnTo>
                  <a:pt x="81" y="56"/>
                </a:lnTo>
                <a:lnTo>
                  <a:pt x="69" y="70"/>
                </a:lnTo>
                <a:lnTo>
                  <a:pt x="69" y="70"/>
                </a:lnTo>
                <a:lnTo>
                  <a:pt x="65" y="79"/>
                </a:lnTo>
                <a:lnTo>
                  <a:pt x="65" y="79"/>
                </a:lnTo>
                <a:lnTo>
                  <a:pt x="65" y="81"/>
                </a:lnTo>
                <a:lnTo>
                  <a:pt x="65" y="81"/>
                </a:lnTo>
                <a:lnTo>
                  <a:pt x="66" y="78"/>
                </a:lnTo>
                <a:lnTo>
                  <a:pt x="66" y="78"/>
                </a:lnTo>
                <a:lnTo>
                  <a:pt x="71" y="71"/>
                </a:lnTo>
                <a:lnTo>
                  <a:pt x="71" y="71"/>
                </a:lnTo>
                <a:lnTo>
                  <a:pt x="81" y="57"/>
                </a:lnTo>
                <a:lnTo>
                  <a:pt x="81" y="57"/>
                </a:lnTo>
                <a:lnTo>
                  <a:pt x="84" y="51"/>
                </a:lnTo>
                <a:lnTo>
                  <a:pt x="84" y="51"/>
                </a:lnTo>
                <a:close/>
                <a:moveTo>
                  <a:pt x="111" y="10"/>
                </a:moveTo>
                <a:lnTo>
                  <a:pt x="111" y="10"/>
                </a:lnTo>
                <a:lnTo>
                  <a:pt x="111" y="10"/>
                </a:lnTo>
                <a:lnTo>
                  <a:pt x="111" y="10"/>
                </a:lnTo>
                <a:lnTo>
                  <a:pt x="111" y="12"/>
                </a:lnTo>
                <a:lnTo>
                  <a:pt x="111" y="12"/>
                </a:lnTo>
                <a:lnTo>
                  <a:pt x="112" y="15"/>
                </a:lnTo>
                <a:lnTo>
                  <a:pt x="112" y="15"/>
                </a:lnTo>
                <a:lnTo>
                  <a:pt x="115" y="21"/>
                </a:lnTo>
                <a:lnTo>
                  <a:pt x="115" y="21"/>
                </a:lnTo>
                <a:lnTo>
                  <a:pt x="118" y="24"/>
                </a:lnTo>
                <a:lnTo>
                  <a:pt x="123" y="27"/>
                </a:lnTo>
                <a:lnTo>
                  <a:pt x="123" y="27"/>
                </a:lnTo>
                <a:lnTo>
                  <a:pt x="123" y="27"/>
                </a:lnTo>
                <a:lnTo>
                  <a:pt x="123" y="27"/>
                </a:lnTo>
                <a:lnTo>
                  <a:pt x="123" y="27"/>
                </a:lnTo>
                <a:lnTo>
                  <a:pt x="123" y="27"/>
                </a:lnTo>
                <a:lnTo>
                  <a:pt x="118" y="24"/>
                </a:lnTo>
                <a:lnTo>
                  <a:pt x="115" y="19"/>
                </a:lnTo>
                <a:lnTo>
                  <a:pt x="115" y="19"/>
                </a:lnTo>
                <a:lnTo>
                  <a:pt x="112" y="13"/>
                </a:lnTo>
                <a:lnTo>
                  <a:pt x="112" y="13"/>
                </a:lnTo>
                <a:lnTo>
                  <a:pt x="112" y="12"/>
                </a:lnTo>
                <a:lnTo>
                  <a:pt x="112" y="12"/>
                </a:lnTo>
                <a:lnTo>
                  <a:pt x="111" y="10"/>
                </a:lnTo>
                <a:lnTo>
                  <a:pt x="111" y="10"/>
                </a:lnTo>
                <a:close/>
                <a:moveTo>
                  <a:pt x="71" y="106"/>
                </a:moveTo>
                <a:lnTo>
                  <a:pt x="71" y="106"/>
                </a:lnTo>
                <a:lnTo>
                  <a:pt x="63" y="103"/>
                </a:lnTo>
                <a:lnTo>
                  <a:pt x="63" y="103"/>
                </a:lnTo>
                <a:lnTo>
                  <a:pt x="63" y="106"/>
                </a:lnTo>
                <a:lnTo>
                  <a:pt x="65" y="106"/>
                </a:lnTo>
                <a:lnTo>
                  <a:pt x="65" y="106"/>
                </a:lnTo>
                <a:lnTo>
                  <a:pt x="68" y="108"/>
                </a:lnTo>
                <a:lnTo>
                  <a:pt x="71" y="106"/>
                </a:lnTo>
                <a:lnTo>
                  <a:pt x="71" y="106"/>
                </a:lnTo>
                <a:close/>
                <a:moveTo>
                  <a:pt x="33" y="86"/>
                </a:moveTo>
                <a:lnTo>
                  <a:pt x="33" y="86"/>
                </a:lnTo>
                <a:lnTo>
                  <a:pt x="27" y="84"/>
                </a:lnTo>
                <a:lnTo>
                  <a:pt x="27" y="84"/>
                </a:lnTo>
                <a:lnTo>
                  <a:pt x="28" y="86"/>
                </a:lnTo>
                <a:lnTo>
                  <a:pt x="28" y="86"/>
                </a:lnTo>
                <a:lnTo>
                  <a:pt x="32" y="86"/>
                </a:lnTo>
                <a:lnTo>
                  <a:pt x="33" y="86"/>
                </a:lnTo>
                <a:lnTo>
                  <a:pt x="33" y="8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73"/>
          <p:cNvSpPr>
            <a:spLocks noEditPoints="1"/>
          </p:cNvSpPr>
          <p:nvPr/>
        </p:nvSpPr>
        <p:spPr bwMode="auto">
          <a:xfrm>
            <a:off x="6959433" y="3528055"/>
            <a:ext cx="347964" cy="200998"/>
          </a:xfrm>
          <a:custGeom>
            <a:avLst/>
            <a:gdLst>
              <a:gd name="T0" fmla="*/ 101 w 161"/>
              <a:gd name="T1" fmla="*/ 80 h 93"/>
              <a:gd name="T2" fmla="*/ 95 w 161"/>
              <a:gd name="T3" fmla="*/ 91 h 93"/>
              <a:gd name="T4" fmla="*/ 79 w 161"/>
              <a:gd name="T5" fmla="*/ 90 h 93"/>
              <a:gd name="T6" fmla="*/ 44 w 161"/>
              <a:gd name="T7" fmla="*/ 55 h 93"/>
              <a:gd name="T8" fmla="*/ 27 w 161"/>
              <a:gd name="T9" fmla="*/ 47 h 93"/>
              <a:gd name="T10" fmla="*/ 8 w 161"/>
              <a:gd name="T11" fmla="*/ 38 h 93"/>
              <a:gd name="T12" fmla="*/ 3 w 161"/>
              <a:gd name="T13" fmla="*/ 38 h 93"/>
              <a:gd name="T14" fmla="*/ 5 w 161"/>
              <a:gd name="T15" fmla="*/ 31 h 93"/>
              <a:gd name="T16" fmla="*/ 14 w 161"/>
              <a:gd name="T17" fmla="*/ 28 h 93"/>
              <a:gd name="T18" fmla="*/ 38 w 161"/>
              <a:gd name="T19" fmla="*/ 6 h 93"/>
              <a:gd name="T20" fmla="*/ 65 w 161"/>
              <a:gd name="T21" fmla="*/ 1 h 93"/>
              <a:gd name="T22" fmla="*/ 90 w 161"/>
              <a:gd name="T23" fmla="*/ 6 h 93"/>
              <a:gd name="T24" fmla="*/ 120 w 161"/>
              <a:gd name="T25" fmla="*/ 17 h 93"/>
              <a:gd name="T26" fmla="*/ 158 w 161"/>
              <a:gd name="T27" fmla="*/ 38 h 93"/>
              <a:gd name="T28" fmla="*/ 161 w 161"/>
              <a:gd name="T29" fmla="*/ 47 h 93"/>
              <a:gd name="T30" fmla="*/ 142 w 161"/>
              <a:gd name="T31" fmla="*/ 52 h 93"/>
              <a:gd name="T32" fmla="*/ 139 w 161"/>
              <a:gd name="T33" fmla="*/ 58 h 93"/>
              <a:gd name="T34" fmla="*/ 137 w 161"/>
              <a:gd name="T35" fmla="*/ 75 h 93"/>
              <a:gd name="T36" fmla="*/ 107 w 161"/>
              <a:gd name="T37" fmla="*/ 69 h 93"/>
              <a:gd name="T38" fmla="*/ 95 w 161"/>
              <a:gd name="T39" fmla="*/ 36 h 93"/>
              <a:gd name="T40" fmla="*/ 88 w 161"/>
              <a:gd name="T41" fmla="*/ 33 h 93"/>
              <a:gd name="T42" fmla="*/ 90 w 161"/>
              <a:gd name="T43" fmla="*/ 25 h 93"/>
              <a:gd name="T44" fmla="*/ 131 w 161"/>
              <a:gd name="T45" fmla="*/ 44 h 93"/>
              <a:gd name="T46" fmla="*/ 156 w 161"/>
              <a:gd name="T47" fmla="*/ 45 h 93"/>
              <a:gd name="T48" fmla="*/ 152 w 161"/>
              <a:gd name="T49" fmla="*/ 44 h 93"/>
              <a:gd name="T50" fmla="*/ 118 w 161"/>
              <a:gd name="T51" fmla="*/ 23 h 93"/>
              <a:gd name="T52" fmla="*/ 68 w 161"/>
              <a:gd name="T53" fmla="*/ 8 h 93"/>
              <a:gd name="T54" fmla="*/ 44 w 161"/>
              <a:gd name="T55" fmla="*/ 14 h 93"/>
              <a:gd name="T56" fmla="*/ 17 w 161"/>
              <a:gd name="T57" fmla="*/ 34 h 93"/>
              <a:gd name="T58" fmla="*/ 24 w 161"/>
              <a:gd name="T59" fmla="*/ 38 h 93"/>
              <a:gd name="T60" fmla="*/ 49 w 161"/>
              <a:gd name="T61" fmla="*/ 50 h 93"/>
              <a:gd name="T62" fmla="*/ 70 w 161"/>
              <a:gd name="T63" fmla="*/ 68 h 93"/>
              <a:gd name="T64" fmla="*/ 85 w 161"/>
              <a:gd name="T65" fmla="*/ 87 h 93"/>
              <a:gd name="T66" fmla="*/ 92 w 161"/>
              <a:gd name="T67" fmla="*/ 83 h 93"/>
              <a:gd name="T68" fmla="*/ 76 w 161"/>
              <a:gd name="T69" fmla="*/ 53 h 93"/>
              <a:gd name="T70" fmla="*/ 65 w 161"/>
              <a:gd name="T71" fmla="*/ 44 h 93"/>
              <a:gd name="T72" fmla="*/ 76 w 161"/>
              <a:gd name="T73" fmla="*/ 44 h 93"/>
              <a:gd name="T74" fmla="*/ 115 w 161"/>
              <a:gd name="T75" fmla="*/ 68 h 93"/>
              <a:gd name="T76" fmla="*/ 137 w 161"/>
              <a:gd name="T77" fmla="*/ 71 h 93"/>
              <a:gd name="T78" fmla="*/ 111 w 161"/>
              <a:gd name="T79" fmla="*/ 45 h 93"/>
              <a:gd name="T80" fmla="*/ 85 w 161"/>
              <a:gd name="T81" fmla="*/ 31 h 93"/>
              <a:gd name="T82" fmla="*/ 10 w 161"/>
              <a:gd name="T83" fmla="*/ 33 h 93"/>
              <a:gd name="T84" fmla="*/ 29 w 161"/>
              <a:gd name="T85" fmla="*/ 23 h 93"/>
              <a:gd name="T86" fmla="*/ 49 w 161"/>
              <a:gd name="T87" fmla="*/ 6 h 93"/>
              <a:gd name="T88" fmla="*/ 47 w 161"/>
              <a:gd name="T89" fmla="*/ 6 h 93"/>
              <a:gd name="T90" fmla="*/ 29 w 161"/>
              <a:gd name="T91" fmla="*/ 22 h 93"/>
              <a:gd name="T92" fmla="*/ 10 w 161"/>
              <a:gd name="T93" fmla="*/ 33 h 93"/>
              <a:gd name="T94" fmla="*/ 153 w 161"/>
              <a:gd name="T95" fmla="*/ 39 h 93"/>
              <a:gd name="T96" fmla="*/ 152 w 161"/>
              <a:gd name="T97" fmla="*/ 34 h 93"/>
              <a:gd name="T98" fmla="*/ 93 w 161"/>
              <a:gd name="T99" fmla="*/ 87 h 93"/>
              <a:gd name="T100" fmla="*/ 95 w 161"/>
              <a:gd name="T101" fmla="*/ 79 h 93"/>
              <a:gd name="T102" fmla="*/ 88 w 161"/>
              <a:gd name="T103" fmla="*/ 66 h 93"/>
              <a:gd name="T104" fmla="*/ 73 w 161"/>
              <a:gd name="T105" fmla="*/ 75 h 93"/>
              <a:gd name="T106" fmla="*/ 57 w 161"/>
              <a:gd name="T107" fmla="*/ 60 h 93"/>
              <a:gd name="T108" fmla="*/ 68 w 161"/>
              <a:gd name="T109" fmla="*/ 72 h 93"/>
              <a:gd name="T110" fmla="*/ 104 w 161"/>
              <a:gd name="T111" fmla="*/ 14 h 93"/>
              <a:gd name="T112" fmla="*/ 90 w 161"/>
              <a:gd name="T113" fmla="*/ 61 h 93"/>
              <a:gd name="T114" fmla="*/ 123 w 161"/>
              <a:gd name="T115" fmla="*/ 45 h 93"/>
              <a:gd name="T116" fmla="*/ 85 w 161"/>
              <a:gd name="T117" fmla="*/ 60 h 93"/>
              <a:gd name="T118" fmla="*/ 85 w 161"/>
              <a:gd name="T119" fmla="*/ 60 h 93"/>
              <a:gd name="T120" fmla="*/ 98 w 161"/>
              <a:gd name="T121"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93">
                <a:moveTo>
                  <a:pt x="98" y="64"/>
                </a:moveTo>
                <a:lnTo>
                  <a:pt x="98" y="64"/>
                </a:lnTo>
                <a:lnTo>
                  <a:pt x="98" y="64"/>
                </a:lnTo>
                <a:lnTo>
                  <a:pt x="98" y="64"/>
                </a:lnTo>
                <a:lnTo>
                  <a:pt x="100" y="69"/>
                </a:lnTo>
                <a:lnTo>
                  <a:pt x="101" y="75"/>
                </a:lnTo>
                <a:lnTo>
                  <a:pt x="101" y="75"/>
                </a:lnTo>
                <a:lnTo>
                  <a:pt x="101" y="80"/>
                </a:lnTo>
                <a:lnTo>
                  <a:pt x="101" y="80"/>
                </a:lnTo>
                <a:lnTo>
                  <a:pt x="100" y="83"/>
                </a:lnTo>
                <a:lnTo>
                  <a:pt x="100" y="83"/>
                </a:lnTo>
                <a:lnTo>
                  <a:pt x="100" y="87"/>
                </a:lnTo>
                <a:lnTo>
                  <a:pt x="100" y="87"/>
                </a:lnTo>
                <a:lnTo>
                  <a:pt x="98" y="90"/>
                </a:lnTo>
                <a:lnTo>
                  <a:pt x="95" y="91"/>
                </a:lnTo>
                <a:lnTo>
                  <a:pt x="95" y="91"/>
                </a:lnTo>
                <a:lnTo>
                  <a:pt x="92" y="93"/>
                </a:lnTo>
                <a:lnTo>
                  <a:pt x="92" y="93"/>
                </a:lnTo>
                <a:lnTo>
                  <a:pt x="90" y="93"/>
                </a:lnTo>
                <a:lnTo>
                  <a:pt x="90" y="93"/>
                </a:lnTo>
                <a:lnTo>
                  <a:pt x="87" y="93"/>
                </a:lnTo>
                <a:lnTo>
                  <a:pt x="84" y="93"/>
                </a:lnTo>
                <a:lnTo>
                  <a:pt x="84" y="93"/>
                </a:lnTo>
                <a:lnTo>
                  <a:pt x="79" y="90"/>
                </a:lnTo>
                <a:lnTo>
                  <a:pt x="79" y="90"/>
                </a:lnTo>
                <a:lnTo>
                  <a:pt x="70" y="79"/>
                </a:lnTo>
                <a:lnTo>
                  <a:pt x="70" y="79"/>
                </a:lnTo>
                <a:lnTo>
                  <a:pt x="65" y="75"/>
                </a:lnTo>
                <a:lnTo>
                  <a:pt x="65" y="75"/>
                </a:lnTo>
                <a:lnTo>
                  <a:pt x="52" y="61"/>
                </a:lnTo>
                <a:lnTo>
                  <a:pt x="52" y="61"/>
                </a:lnTo>
                <a:lnTo>
                  <a:pt x="44" y="55"/>
                </a:lnTo>
                <a:lnTo>
                  <a:pt x="44" y="55"/>
                </a:lnTo>
                <a:lnTo>
                  <a:pt x="40" y="52"/>
                </a:lnTo>
                <a:lnTo>
                  <a:pt x="40" y="52"/>
                </a:lnTo>
                <a:lnTo>
                  <a:pt x="33" y="47"/>
                </a:lnTo>
                <a:lnTo>
                  <a:pt x="33" y="47"/>
                </a:lnTo>
                <a:lnTo>
                  <a:pt x="30" y="47"/>
                </a:lnTo>
                <a:lnTo>
                  <a:pt x="27" y="47"/>
                </a:lnTo>
                <a:lnTo>
                  <a:pt x="27" y="47"/>
                </a:lnTo>
                <a:lnTo>
                  <a:pt x="24" y="45"/>
                </a:lnTo>
                <a:lnTo>
                  <a:pt x="24" y="42"/>
                </a:lnTo>
                <a:lnTo>
                  <a:pt x="24" y="42"/>
                </a:lnTo>
                <a:lnTo>
                  <a:pt x="24" y="42"/>
                </a:lnTo>
                <a:lnTo>
                  <a:pt x="24" y="42"/>
                </a:lnTo>
                <a:lnTo>
                  <a:pt x="14" y="39"/>
                </a:lnTo>
                <a:lnTo>
                  <a:pt x="14" y="39"/>
                </a:lnTo>
                <a:lnTo>
                  <a:pt x="8" y="38"/>
                </a:lnTo>
                <a:lnTo>
                  <a:pt x="8" y="38"/>
                </a:lnTo>
                <a:lnTo>
                  <a:pt x="8" y="38"/>
                </a:lnTo>
                <a:lnTo>
                  <a:pt x="8" y="38"/>
                </a:lnTo>
                <a:lnTo>
                  <a:pt x="6" y="39"/>
                </a:lnTo>
                <a:lnTo>
                  <a:pt x="5" y="38"/>
                </a:lnTo>
                <a:lnTo>
                  <a:pt x="5" y="38"/>
                </a:lnTo>
                <a:lnTo>
                  <a:pt x="3" y="38"/>
                </a:lnTo>
                <a:lnTo>
                  <a:pt x="3" y="38"/>
                </a:lnTo>
                <a:lnTo>
                  <a:pt x="0" y="36"/>
                </a:lnTo>
                <a:lnTo>
                  <a:pt x="0" y="34"/>
                </a:lnTo>
                <a:lnTo>
                  <a:pt x="0" y="34"/>
                </a:lnTo>
                <a:lnTo>
                  <a:pt x="0" y="33"/>
                </a:lnTo>
                <a:lnTo>
                  <a:pt x="2" y="31"/>
                </a:lnTo>
                <a:lnTo>
                  <a:pt x="2" y="31"/>
                </a:lnTo>
                <a:lnTo>
                  <a:pt x="5" y="31"/>
                </a:lnTo>
                <a:lnTo>
                  <a:pt x="5" y="31"/>
                </a:lnTo>
                <a:lnTo>
                  <a:pt x="5" y="31"/>
                </a:lnTo>
                <a:lnTo>
                  <a:pt x="5" y="31"/>
                </a:lnTo>
                <a:lnTo>
                  <a:pt x="5" y="28"/>
                </a:lnTo>
                <a:lnTo>
                  <a:pt x="6" y="28"/>
                </a:lnTo>
                <a:lnTo>
                  <a:pt x="6" y="28"/>
                </a:lnTo>
                <a:lnTo>
                  <a:pt x="11" y="28"/>
                </a:lnTo>
                <a:lnTo>
                  <a:pt x="11" y="28"/>
                </a:lnTo>
                <a:lnTo>
                  <a:pt x="14" y="28"/>
                </a:lnTo>
                <a:lnTo>
                  <a:pt x="17" y="27"/>
                </a:lnTo>
                <a:lnTo>
                  <a:pt x="17" y="27"/>
                </a:lnTo>
                <a:lnTo>
                  <a:pt x="27" y="19"/>
                </a:lnTo>
                <a:lnTo>
                  <a:pt x="27" y="19"/>
                </a:lnTo>
                <a:lnTo>
                  <a:pt x="32" y="14"/>
                </a:lnTo>
                <a:lnTo>
                  <a:pt x="32" y="14"/>
                </a:lnTo>
                <a:lnTo>
                  <a:pt x="38" y="6"/>
                </a:lnTo>
                <a:lnTo>
                  <a:pt x="38" y="6"/>
                </a:lnTo>
                <a:lnTo>
                  <a:pt x="43" y="3"/>
                </a:lnTo>
                <a:lnTo>
                  <a:pt x="47" y="1"/>
                </a:lnTo>
                <a:lnTo>
                  <a:pt x="47" y="1"/>
                </a:lnTo>
                <a:lnTo>
                  <a:pt x="52" y="0"/>
                </a:lnTo>
                <a:lnTo>
                  <a:pt x="52" y="0"/>
                </a:lnTo>
                <a:lnTo>
                  <a:pt x="58" y="0"/>
                </a:lnTo>
                <a:lnTo>
                  <a:pt x="58" y="0"/>
                </a:lnTo>
                <a:lnTo>
                  <a:pt x="65" y="1"/>
                </a:lnTo>
                <a:lnTo>
                  <a:pt x="65" y="1"/>
                </a:lnTo>
                <a:lnTo>
                  <a:pt x="84" y="6"/>
                </a:lnTo>
                <a:lnTo>
                  <a:pt x="84" y="6"/>
                </a:lnTo>
                <a:lnTo>
                  <a:pt x="85" y="6"/>
                </a:lnTo>
                <a:lnTo>
                  <a:pt x="85" y="6"/>
                </a:lnTo>
                <a:lnTo>
                  <a:pt x="88" y="6"/>
                </a:lnTo>
                <a:lnTo>
                  <a:pt x="88" y="6"/>
                </a:lnTo>
                <a:lnTo>
                  <a:pt x="90" y="6"/>
                </a:lnTo>
                <a:lnTo>
                  <a:pt x="90" y="6"/>
                </a:lnTo>
                <a:lnTo>
                  <a:pt x="90" y="6"/>
                </a:lnTo>
                <a:lnTo>
                  <a:pt x="92" y="8"/>
                </a:lnTo>
                <a:lnTo>
                  <a:pt x="92" y="8"/>
                </a:lnTo>
                <a:lnTo>
                  <a:pt x="111" y="12"/>
                </a:lnTo>
                <a:lnTo>
                  <a:pt x="111" y="12"/>
                </a:lnTo>
                <a:lnTo>
                  <a:pt x="120" y="17"/>
                </a:lnTo>
                <a:lnTo>
                  <a:pt x="120" y="17"/>
                </a:lnTo>
                <a:lnTo>
                  <a:pt x="136" y="22"/>
                </a:lnTo>
                <a:lnTo>
                  <a:pt x="136" y="22"/>
                </a:lnTo>
                <a:lnTo>
                  <a:pt x="144" y="27"/>
                </a:lnTo>
                <a:lnTo>
                  <a:pt x="150" y="30"/>
                </a:lnTo>
                <a:lnTo>
                  <a:pt x="150" y="30"/>
                </a:lnTo>
                <a:lnTo>
                  <a:pt x="155" y="34"/>
                </a:lnTo>
                <a:lnTo>
                  <a:pt x="158" y="38"/>
                </a:lnTo>
                <a:lnTo>
                  <a:pt x="158" y="38"/>
                </a:lnTo>
                <a:lnTo>
                  <a:pt x="158" y="39"/>
                </a:lnTo>
                <a:lnTo>
                  <a:pt x="158" y="39"/>
                </a:lnTo>
                <a:lnTo>
                  <a:pt x="158" y="39"/>
                </a:lnTo>
                <a:lnTo>
                  <a:pt x="158" y="39"/>
                </a:lnTo>
                <a:lnTo>
                  <a:pt x="159" y="42"/>
                </a:lnTo>
                <a:lnTo>
                  <a:pt x="159" y="42"/>
                </a:lnTo>
                <a:lnTo>
                  <a:pt x="161" y="47"/>
                </a:lnTo>
                <a:lnTo>
                  <a:pt x="161" y="47"/>
                </a:lnTo>
                <a:lnTo>
                  <a:pt x="161" y="49"/>
                </a:lnTo>
                <a:lnTo>
                  <a:pt x="159" y="50"/>
                </a:lnTo>
                <a:lnTo>
                  <a:pt x="159" y="50"/>
                </a:lnTo>
                <a:lnTo>
                  <a:pt x="155" y="52"/>
                </a:lnTo>
                <a:lnTo>
                  <a:pt x="155" y="52"/>
                </a:lnTo>
                <a:lnTo>
                  <a:pt x="148" y="53"/>
                </a:lnTo>
                <a:lnTo>
                  <a:pt x="142" y="52"/>
                </a:lnTo>
                <a:lnTo>
                  <a:pt x="142" y="52"/>
                </a:lnTo>
                <a:lnTo>
                  <a:pt x="134" y="50"/>
                </a:lnTo>
                <a:lnTo>
                  <a:pt x="134" y="50"/>
                </a:lnTo>
                <a:lnTo>
                  <a:pt x="131" y="50"/>
                </a:lnTo>
                <a:lnTo>
                  <a:pt x="131" y="50"/>
                </a:lnTo>
                <a:lnTo>
                  <a:pt x="131" y="52"/>
                </a:lnTo>
                <a:lnTo>
                  <a:pt x="131" y="52"/>
                </a:lnTo>
                <a:lnTo>
                  <a:pt x="139" y="58"/>
                </a:lnTo>
                <a:lnTo>
                  <a:pt x="139" y="58"/>
                </a:lnTo>
                <a:lnTo>
                  <a:pt x="142" y="63"/>
                </a:lnTo>
                <a:lnTo>
                  <a:pt x="144" y="69"/>
                </a:lnTo>
                <a:lnTo>
                  <a:pt x="144" y="69"/>
                </a:lnTo>
                <a:lnTo>
                  <a:pt x="144" y="72"/>
                </a:lnTo>
                <a:lnTo>
                  <a:pt x="141" y="74"/>
                </a:lnTo>
                <a:lnTo>
                  <a:pt x="141" y="74"/>
                </a:lnTo>
                <a:lnTo>
                  <a:pt x="137" y="75"/>
                </a:lnTo>
                <a:lnTo>
                  <a:pt x="137" y="75"/>
                </a:lnTo>
                <a:lnTo>
                  <a:pt x="134" y="75"/>
                </a:lnTo>
                <a:lnTo>
                  <a:pt x="134" y="75"/>
                </a:lnTo>
                <a:lnTo>
                  <a:pt x="126" y="75"/>
                </a:lnTo>
                <a:lnTo>
                  <a:pt x="126" y="75"/>
                </a:lnTo>
                <a:lnTo>
                  <a:pt x="117" y="72"/>
                </a:lnTo>
                <a:lnTo>
                  <a:pt x="117" y="72"/>
                </a:lnTo>
                <a:lnTo>
                  <a:pt x="107" y="69"/>
                </a:lnTo>
                <a:lnTo>
                  <a:pt x="107" y="69"/>
                </a:lnTo>
                <a:lnTo>
                  <a:pt x="100" y="64"/>
                </a:lnTo>
                <a:lnTo>
                  <a:pt x="100" y="64"/>
                </a:lnTo>
                <a:lnTo>
                  <a:pt x="98" y="64"/>
                </a:lnTo>
                <a:lnTo>
                  <a:pt x="98" y="64"/>
                </a:lnTo>
                <a:close/>
                <a:moveTo>
                  <a:pt x="95" y="36"/>
                </a:moveTo>
                <a:lnTo>
                  <a:pt x="95" y="36"/>
                </a:lnTo>
                <a:lnTo>
                  <a:pt x="95" y="36"/>
                </a:lnTo>
                <a:lnTo>
                  <a:pt x="95" y="36"/>
                </a:lnTo>
                <a:lnTo>
                  <a:pt x="95" y="36"/>
                </a:lnTo>
                <a:lnTo>
                  <a:pt x="95" y="36"/>
                </a:lnTo>
                <a:lnTo>
                  <a:pt x="95" y="36"/>
                </a:lnTo>
                <a:lnTo>
                  <a:pt x="95" y="36"/>
                </a:lnTo>
                <a:lnTo>
                  <a:pt x="93" y="34"/>
                </a:lnTo>
                <a:lnTo>
                  <a:pt x="93" y="34"/>
                </a:lnTo>
                <a:lnTo>
                  <a:pt x="88" y="33"/>
                </a:lnTo>
                <a:lnTo>
                  <a:pt x="88" y="33"/>
                </a:lnTo>
                <a:lnTo>
                  <a:pt x="87" y="31"/>
                </a:lnTo>
                <a:lnTo>
                  <a:pt x="84" y="28"/>
                </a:lnTo>
                <a:lnTo>
                  <a:pt x="84" y="28"/>
                </a:lnTo>
                <a:lnTo>
                  <a:pt x="84" y="25"/>
                </a:lnTo>
                <a:lnTo>
                  <a:pt x="84" y="25"/>
                </a:lnTo>
                <a:lnTo>
                  <a:pt x="87" y="25"/>
                </a:lnTo>
                <a:lnTo>
                  <a:pt x="87" y="25"/>
                </a:lnTo>
                <a:lnTo>
                  <a:pt x="90" y="25"/>
                </a:lnTo>
                <a:lnTo>
                  <a:pt x="90" y="25"/>
                </a:lnTo>
                <a:lnTo>
                  <a:pt x="103" y="31"/>
                </a:lnTo>
                <a:lnTo>
                  <a:pt x="103" y="31"/>
                </a:lnTo>
                <a:lnTo>
                  <a:pt x="107" y="33"/>
                </a:lnTo>
                <a:lnTo>
                  <a:pt x="107" y="33"/>
                </a:lnTo>
                <a:lnTo>
                  <a:pt x="122" y="41"/>
                </a:lnTo>
                <a:lnTo>
                  <a:pt x="122" y="41"/>
                </a:lnTo>
                <a:lnTo>
                  <a:pt x="131" y="44"/>
                </a:lnTo>
                <a:lnTo>
                  <a:pt x="142" y="47"/>
                </a:lnTo>
                <a:lnTo>
                  <a:pt x="142" y="47"/>
                </a:lnTo>
                <a:lnTo>
                  <a:pt x="152" y="49"/>
                </a:lnTo>
                <a:lnTo>
                  <a:pt x="152" y="49"/>
                </a:lnTo>
                <a:lnTo>
                  <a:pt x="155" y="47"/>
                </a:lnTo>
                <a:lnTo>
                  <a:pt x="155" y="47"/>
                </a:lnTo>
                <a:lnTo>
                  <a:pt x="156" y="45"/>
                </a:lnTo>
                <a:lnTo>
                  <a:pt x="156" y="45"/>
                </a:lnTo>
                <a:lnTo>
                  <a:pt x="156" y="45"/>
                </a:lnTo>
                <a:lnTo>
                  <a:pt x="156" y="45"/>
                </a:lnTo>
                <a:lnTo>
                  <a:pt x="156" y="45"/>
                </a:lnTo>
                <a:lnTo>
                  <a:pt x="156" y="45"/>
                </a:lnTo>
                <a:lnTo>
                  <a:pt x="153" y="45"/>
                </a:lnTo>
                <a:lnTo>
                  <a:pt x="153" y="45"/>
                </a:lnTo>
                <a:lnTo>
                  <a:pt x="152" y="44"/>
                </a:lnTo>
                <a:lnTo>
                  <a:pt x="152" y="44"/>
                </a:lnTo>
                <a:lnTo>
                  <a:pt x="152" y="41"/>
                </a:lnTo>
                <a:lnTo>
                  <a:pt x="152" y="41"/>
                </a:lnTo>
                <a:lnTo>
                  <a:pt x="145" y="36"/>
                </a:lnTo>
                <a:lnTo>
                  <a:pt x="145" y="36"/>
                </a:lnTo>
                <a:lnTo>
                  <a:pt x="134" y="31"/>
                </a:lnTo>
                <a:lnTo>
                  <a:pt x="134" y="31"/>
                </a:lnTo>
                <a:lnTo>
                  <a:pt x="118" y="23"/>
                </a:lnTo>
                <a:lnTo>
                  <a:pt x="118" y="23"/>
                </a:lnTo>
                <a:lnTo>
                  <a:pt x="118" y="23"/>
                </a:lnTo>
                <a:lnTo>
                  <a:pt x="118" y="23"/>
                </a:lnTo>
                <a:lnTo>
                  <a:pt x="96" y="16"/>
                </a:lnTo>
                <a:lnTo>
                  <a:pt x="96" y="16"/>
                </a:lnTo>
                <a:lnTo>
                  <a:pt x="81" y="9"/>
                </a:lnTo>
                <a:lnTo>
                  <a:pt x="81" y="9"/>
                </a:lnTo>
                <a:lnTo>
                  <a:pt x="68" y="8"/>
                </a:lnTo>
                <a:lnTo>
                  <a:pt x="68" y="8"/>
                </a:lnTo>
                <a:lnTo>
                  <a:pt x="63" y="6"/>
                </a:lnTo>
                <a:lnTo>
                  <a:pt x="58" y="8"/>
                </a:lnTo>
                <a:lnTo>
                  <a:pt x="58" y="8"/>
                </a:lnTo>
                <a:lnTo>
                  <a:pt x="51" y="9"/>
                </a:lnTo>
                <a:lnTo>
                  <a:pt x="51" y="9"/>
                </a:lnTo>
                <a:lnTo>
                  <a:pt x="46" y="12"/>
                </a:lnTo>
                <a:lnTo>
                  <a:pt x="46" y="12"/>
                </a:lnTo>
                <a:lnTo>
                  <a:pt x="44" y="14"/>
                </a:lnTo>
                <a:lnTo>
                  <a:pt x="43" y="16"/>
                </a:lnTo>
                <a:lnTo>
                  <a:pt x="43" y="16"/>
                </a:lnTo>
                <a:lnTo>
                  <a:pt x="43" y="16"/>
                </a:lnTo>
                <a:lnTo>
                  <a:pt x="43" y="16"/>
                </a:lnTo>
                <a:lnTo>
                  <a:pt x="33" y="22"/>
                </a:lnTo>
                <a:lnTo>
                  <a:pt x="33" y="22"/>
                </a:lnTo>
                <a:lnTo>
                  <a:pt x="25" y="28"/>
                </a:lnTo>
                <a:lnTo>
                  <a:pt x="17" y="34"/>
                </a:lnTo>
                <a:lnTo>
                  <a:pt x="17" y="34"/>
                </a:lnTo>
                <a:lnTo>
                  <a:pt x="16" y="34"/>
                </a:lnTo>
                <a:lnTo>
                  <a:pt x="16" y="34"/>
                </a:lnTo>
                <a:lnTo>
                  <a:pt x="17" y="36"/>
                </a:lnTo>
                <a:lnTo>
                  <a:pt x="17" y="36"/>
                </a:lnTo>
                <a:lnTo>
                  <a:pt x="21" y="36"/>
                </a:lnTo>
                <a:lnTo>
                  <a:pt x="24" y="38"/>
                </a:lnTo>
                <a:lnTo>
                  <a:pt x="24" y="38"/>
                </a:lnTo>
                <a:lnTo>
                  <a:pt x="30" y="42"/>
                </a:lnTo>
                <a:lnTo>
                  <a:pt x="30" y="42"/>
                </a:lnTo>
                <a:lnTo>
                  <a:pt x="33" y="42"/>
                </a:lnTo>
                <a:lnTo>
                  <a:pt x="35" y="41"/>
                </a:lnTo>
                <a:lnTo>
                  <a:pt x="35" y="41"/>
                </a:lnTo>
                <a:lnTo>
                  <a:pt x="36" y="42"/>
                </a:lnTo>
                <a:lnTo>
                  <a:pt x="36" y="42"/>
                </a:lnTo>
                <a:lnTo>
                  <a:pt x="49" y="50"/>
                </a:lnTo>
                <a:lnTo>
                  <a:pt x="49" y="50"/>
                </a:lnTo>
                <a:lnTo>
                  <a:pt x="52" y="53"/>
                </a:lnTo>
                <a:lnTo>
                  <a:pt x="52" y="53"/>
                </a:lnTo>
                <a:lnTo>
                  <a:pt x="58" y="57"/>
                </a:lnTo>
                <a:lnTo>
                  <a:pt x="63" y="61"/>
                </a:lnTo>
                <a:lnTo>
                  <a:pt x="63" y="61"/>
                </a:lnTo>
                <a:lnTo>
                  <a:pt x="70" y="68"/>
                </a:lnTo>
                <a:lnTo>
                  <a:pt x="70" y="68"/>
                </a:lnTo>
                <a:lnTo>
                  <a:pt x="74" y="72"/>
                </a:lnTo>
                <a:lnTo>
                  <a:pt x="74" y="72"/>
                </a:lnTo>
                <a:lnTo>
                  <a:pt x="77" y="79"/>
                </a:lnTo>
                <a:lnTo>
                  <a:pt x="77" y="79"/>
                </a:lnTo>
                <a:lnTo>
                  <a:pt x="82" y="83"/>
                </a:lnTo>
                <a:lnTo>
                  <a:pt x="82" y="83"/>
                </a:lnTo>
                <a:lnTo>
                  <a:pt x="85" y="87"/>
                </a:lnTo>
                <a:lnTo>
                  <a:pt x="85" y="87"/>
                </a:lnTo>
                <a:lnTo>
                  <a:pt x="87" y="87"/>
                </a:lnTo>
                <a:lnTo>
                  <a:pt x="87" y="87"/>
                </a:lnTo>
                <a:lnTo>
                  <a:pt x="92" y="87"/>
                </a:lnTo>
                <a:lnTo>
                  <a:pt x="92" y="87"/>
                </a:lnTo>
                <a:lnTo>
                  <a:pt x="92" y="87"/>
                </a:lnTo>
                <a:lnTo>
                  <a:pt x="92" y="87"/>
                </a:lnTo>
                <a:lnTo>
                  <a:pt x="92" y="83"/>
                </a:lnTo>
                <a:lnTo>
                  <a:pt x="92" y="83"/>
                </a:lnTo>
                <a:lnTo>
                  <a:pt x="90" y="75"/>
                </a:lnTo>
                <a:lnTo>
                  <a:pt x="87" y="68"/>
                </a:lnTo>
                <a:lnTo>
                  <a:pt x="87" y="68"/>
                </a:lnTo>
                <a:lnTo>
                  <a:pt x="84" y="61"/>
                </a:lnTo>
                <a:lnTo>
                  <a:pt x="79" y="58"/>
                </a:lnTo>
                <a:lnTo>
                  <a:pt x="79" y="58"/>
                </a:lnTo>
                <a:lnTo>
                  <a:pt x="76" y="53"/>
                </a:lnTo>
                <a:lnTo>
                  <a:pt x="76" y="53"/>
                </a:lnTo>
                <a:lnTo>
                  <a:pt x="68" y="47"/>
                </a:lnTo>
                <a:lnTo>
                  <a:pt x="68" y="47"/>
                </a:lnTo>
                <a:lnTo>
                  <a:pt x="66" y="47"/>
                </a:lnTo>
                <a:lnTo>
                  <a:pt x="66" y="47"/>
                </a:lnTo>
                <a:lnTo>
                  <a:pt x="66" y="45"/>
                </a:lnTo>
                <a:lnTo>
                  <a:pt x="66" y="45"/>
                </a:lnTo>
                <a:lnTo>
                  <a:pt x="65" y="44"/>
                </a:lnTo>
                <a:lnTo>
                  <a:pt x="65" y="44"/>
                </a:lnTo>
                <a:lnTo>
                  <a:pt x="68" y="42"/>
                </a:lnTo>
                <a:lnTo>
                  <a:pt x="68" y="42"/>
                </a:lnTo>
                <a:lnTo>
                  <a:pt x="68" y="42"/>
                </a:lnTo>
                <a:lnTo>
                  <a:pt x="68" y="42"/>
                </a:lnTo>
                <a:lnTo>
                  <a:pt x="70" y="42"/>
                </a:lnTo>
                <a:lnTo>
                  <a:pt x="71" y="42"/>
                </a:lnTo>
                <a:lnTo>
                  <a:pt x="71" y="42"/>
                </a:lnTo>
                <a:lnTo>
                  <a:pt x="76" y="44"/>
                </a:lnTo>
                <a:lnTo>
                  <a:pt x="76" y="44"/>
                </a:lnTo>
                <a:lnTo>
                  <a:pt x="84" y="50"/>
                </a:lnTo>
                <a:lnTo>
                  <a:pt x="84" y="50"/>
                </a:lnTo>
                <a:lnTo>
                  <a:pt x="87" y="52"/>
                </a:lnTo>
                <a:lnTo>
                  <a:pt x="87" y="52"/>
                </a:lnTo>
                <a:lnTo>
                  <a:pt x="92" y="55"/>
                </a:lnTo>
                <a:lnTo>
                  <a:pt x="92" y="55"/>
                </a:lnTo>
                <a:lnTo>
                  <a:pt x="115" y="68"/>
                </a:lnTo>
                <a:lnTo>
                  <a:pt x="115" y="68"/>
                </a:lnTo>
                <a:lnTo>
                  <a:pt x="126" y="71"/>
                </a:lnTo>
                <a:lnTo>
                  <a:pt x="126" y="71"/>
                </a:lnTo>
                <a:lnTo>
                  <a:pt x="128" y="72"/>
                </a:lnTo>
                <a:lnTo>
                  <a:pt x="128" y="72"/>
                </a:lnTo>
                <a:lnTo>
                  <a:pt x="137" y="71"/>
                </a:lnTo>
                <a:lnTo>
                  <a:pt x="137" y="71"/>
                </a:lnTo>
                <a:lnTo>
                  <a:pt x="137" y="71"/>
                </a:lnTo>
                <a:lnTo>
                  <a:pt x="137" y="71"/>
                </a:lnTo>
                <a:lnTo>
                  <a:pt x="137" y="64"/>
                </a:lnTo>
                <a:lnTo>
                  <a:pt x="134" y="60"/>
                </a:lnTo>
                <a:lnTo>
                  <a:pt x="134" y="60"/>
                </a:lnTo>
                <a:lnTo>
                  <a:pt x="128" y="55"/>
                </a:lnTo>
                <a:lnTo>
                  <a:pt x="128" y="55"/>
                </a:lnTo>
                <a:lnTo>
                  <a:pt x="120" y="49"/>
                </a:lnTo>
                <a:lnTo>
                  <a:pt x="111" y="45"/>
                </a:lnTo>
                <a:lnTo>
                  <a:pt x="111" y="45"/>
                </a:lnTo>
                <a:lnTo>
                  <a:pt x="90" y="38"/>
                </a:lnTo>
                <a:lnTo>
                  <a:pt x="90" y="38"/>
                </a:lnTo>
                <a:lnTo>
                  <a:pt x="84" y="34"/>
                </a:lnTo>
                <a:lnTo>
                  <a:pt x="84" y="34"/>
                </a:lnTo>
                <a:lnTo>
                  <a:pt x="82" y="33"/>
                </a:lnTo>
                <a:lnTo>
                  <a:pt x="82" y="33"/>
                </a:lnTo>
                <a:lnTo>
                  <a:pt x="85" y="31"/>
                </a:lnTo>
                <a:lnTo>
                  <a:pt x="85" y="31"/>
                </a:lnTo>
                <a:lnTo>
                  <a:pt x="87" y="33"/>
                </a:lnTo>
                <a:lnTo>
                  <a:pt x="87" y="33"/>
                </a:lnTo>
                <a:lnTo>
                  <a:pt x="93" y="36"/>
                </a:lnTo>
                <a:lnTo>
                  <a:pt x="93" y="36"/>
                </a:lnTo>
                <a:lnTo>
                  <a:pt x="95" y="36"/>
                </a:lnTo>
                <a:lnTo>
                  <a:pt x="95" y="36"/>
                </a:lnTo>
                <a:close/>
                <a:moveTo>
                  <a:pt x="10" y="33"/>
                </a:moveTo>
                <a:lnTo>
                  <a:pt x="10" y="33"/>
                </a:lnTo>
                <a:lnTo>
                  <a:pt x="11" y="33"/>
                </a:lnTo>
                <a:lnTo>
                  <a:pt x="13" y="33"/>
                </a:lnTo>
                <a:lnTo>
                  <a:pt x="13" y="33"/>
                </a:lnTo>
                <a:lnTo>
                  <a:pt x="14" y="33"/>
                </a:lnTo>
                <a:lnTo>
                  <a:pt x="14" y="33"/>
                </a:lnTo>
                <a:lnTo>
                  <a:pt x="22" y="28"/>
                </a:lnTo>
                <a:lnTo>
                  <a:pt x="29" y="23"/>
                </a:lnTo>
                <a:lnTo>
                  <a:pt x="29" y="23"/>
                </a:lnTo>
                <a:lnTo>
                  <a:pt x="33" y="19"/>
                </a:lnTo>
                <a:lnTo>
                  <a:pt x="33" y="19"/>
                </a:lnTo>
                <a:lnTo>
                  <a:pt x="44" y="11"/>
                </a:lnTo>
                <a:lnTo>
                  <a:pt x="44" y="11"/>
                </a:lnTo>
                <a:lnTo>
                  <a:pt x="46" y="9"/>
                </a:lnTo>
                <a:lnTo>
                  <a:pt x="46" y="9"/>
                </a:lnTo>
                <a:lnTo>
                  <a:pt x="49" y="6"/>
                </a:lnTo>
                <a:lnTo>
                  <a:pt x="49" y="6"/>
                </a:lnTo>
                <a:lnTo>
                  <a:pt x="54" y="4"/>
                </a:lnTo>
                <a:lnTo>
                  <a:pt x="54" y="4"/>
                </a:lnTo>
                <a:lnTo>
                  <a:pt x="55" y="4"/>
                </a:lnTo>
                <a:lnTo>
                  <a:pt x="55" y="4"/>
                </a:lnTo>
                <a:lnTo>
                  <a:pt x="51" y="4"/>
                </a:lnTo>
                <a:lnTo>
                  <a:pt x="47" y="6"/>
                </a:lnTo>
                <a:lnTo>
                  <a:pt x="47" y="6"/>
                </a:lnTo>
                <a:lnTo>
                  <a:pt x="46" y="6"/>
                </a:lnTo>
                <a:lnTo>
                  <a:pt x="46" y="6"/>
                </a:lnTo>
                <a:lnTo>
                  <a:pt x="41" y="9"/>
                </a:lnTo>
                <a:lnTo>
                  <a:pt x="36" y="14"/>
                </a:lnTo>
                <a:lnTo>
                  <a:pt x="36" y="14"/>
                </a:lnTo>
                <a:lnTo>
                  <a:pt x="33" y="19"/>
                </a:lnTo>
                <a:lnTo>
                  <a:pt x="29" y="22"/>
                </a:lnTo>
                <a:lnTo>
                  <a:pt x="29" y="22"/>
                </a:lnTo>
                <a:lnTo>
                  <a:pt x="24" y="27"/>
                </a:lnTo>
                <a:lnTo>
                  <a:pt x="19" y="30"/>
                </a:lnTo>
                <a:lnTo>
                  <a:pt x="19" y="30"/>
                </a:lnTo>
                <a:lnTo>
                  <a:pt x="17" y="30"/>
                </a:lnTo>
                <a:lnTo>
                  <a:pt x="17" y="30"/>
                </a:lnTo>
                <a:lnTo>
                  <a:pt x="11" y="33"/>
                </a:lnTo>
                <a:lnTo>
                  <a:pt x="11" y="33"/>
                </a:lnTo>
                <a:lnTo>
                  <a:pt x="10" y="33"/>
                </a:lnTo>
                <a:lnTo>
                  <a:pt x="10" y="33"/>
                </a:lnTo>
                <a:close/>
                <a:moveTo>
                  <a:pt x="129" y="25"/>
                </a:moveTo>
                <a:lnTo>
                  <a:pt x="129" y="25"/>
                </a:lnTo>
                <a:lnTo>
                  <a:pt x="129" y="25"/>
                </a:lnTo>
                <a:lnTo>
                  <a:pt x="129" y="25"/>
                </a:lnTo>
                <a:lnTo>
                  <a:pt x="145" y="34"/>
                </a:lnTo>
                <a:lnTo>
                  <a:pt x="145" y="34"/>
                </a:lnTo>
                <a:lnTo>
                  <a:pt x="153" y="39"/>
                </a:lnTo>
                <a:lnTo>
                  <a:pt x="153" y="39"/>
                </a:lnTo>
                <a:lnTo>
                  <a:pt x="153" y="41"/>
                </a:lnTo>
                <a:lnTo>
                  <a:pt x="153" y="41"/>
                </a:lnTo>
                <a:lnTo>
                  <a:pt x="155" y="39"/>
                </a:lnTo>
                <a:lnTo>
                  <a:pt x="155" y="39"/>
                </a:lnTo>
                <a:lnTo>
                  <a:pt x="153" y="36"/>
                </a:lnTo>
                <a:lnTo>
                  <a:pt x="153" y="36"/>
                </a:lnTo>
                <a:lnTo>
                  <a:pt x="152" y="34"/>
                </a:lnTo>
                <a:lnTo>
                  <a:pt x="152" y="34"/>
                </a:lnTo>
                <a:lnTo>
                  <a:pt x="145" y="31"/>
                </a:lnTo>
                <a:lnTo>
                  <a:pt x="145" y="31"/>
                </a:lnTo>
                <a:lnTo>
                  <a:pt x="133" y="27"/>
                </a:lnTo>
                <a:lnTo>
                  <a:pt x="133" y="27"/>
                </a:lnTo>
                <a:lnTo>
                  <a:pt x="129" y="25"/>
                </a:lnTo>
                <a:lnTo>
                  <a:pt x="129" y="25"/>
                </a:lnTo>
                <a:close/>
                <a:moveTo>
                  <a:pt x="93" y="87"/>
                </a:moveTo>
                <a:lnTo>
                  <a:pt x="93" y="87"/>
                </a:lnTo>
                <a:lnTo>
                  <a:pt x="95" y="85"/>
                </a:lnTo>
                <a:lnTo>
                  <a:pt x="95" y="85"/>
                </a:lnTo>
                <a:lnTo>
                  <a:pt x="95" y="85"/>
                </a:lnTo>
                <a:lnTo>
                  <a:pt x="95" y="83"/>
                </a:lnTo>
                <a:lnTo>
                  <a:pt x="95" y="83"/>
                </a:lnTo>
                <a:lnTo>
                  <a:pt x="95" y="79"/>
                </a:lnTo>
                <a:lnTo>
                  <a:pt x="95" y="79"/>
                </a:lnTo>
                <a:lnTo>
                  <a:pt x="95" y="74"/>
                </a:lnTo>
                <a:lnTo>
                  <a:pt x="92" y="69"/>
                </a:lnTo>
                <a:lnTo>
                  <a:pt x="92" y="69"/>
                </a:lnTo>
                <a:lnTo>
                  <a:pt x="87" y="61"/>
                </a:lnTo>
                <a:lnTo>
                  <a:pt x="87" y="61"/>
                </a:lnTo>
                <a:lnTo>
                  <a:pt x="85" y="60"/>
                </a:lnTo>
                <a:lnTo>
                  <a:pt x="85" y="60"/>
                </a:lnTo>
                <a:lnTo>
                  <a:pt x="88" y="66"/>
                </a:lnTo>
                <a:lnTo>
                  <a:pt x="92" y="72"/>
                </a:lnTo>
                <a:lnTo>
                  <a:pt x="92" y="72"/>
                </a:lnTo>
                <a:lnTo>
                  <a:pt x="93" y="79"/>
                </a:lnTo>
                <a:lnTo>
                  <a:pt x="93" y="87"/>
                </a:lnTo>
                <a:lnTo>
                  <a:pt x="93" y="87"/>
                </a:lnTo>
                <a:close/>
                <a:moveTo>
                  <a:pt x="76" y="79"/>
                </a:moveTo>
                <a:lnTo>
                  <a:pt x="76" y="79"/>
                </a:lnTo>
                <a:lnTo>
                  <a:pt x="73" y="75"/>
                </a:lnTo>
                <a:lnTo>
                  <a:pt x="73" y="75"/>
                </a:lnTo>
                <a:lnTo>
                  <a:pt x="68" y="69"/>
                </a:lnTo>
                <a:lnTo>
                  <a:pt x="68" y="69"/>
                </a:lnTo>
                <a:lnTo>
                  <a:pt x="63" y="64"/>
                </a:lnTo>
                <a:lnTo>
                  <a:pt x="63" y="64"/>
                </a:lnTo>
                <a:lnTo>
                  <a:pt x="58" y="60"/>
                </a:lnTo>
                <a:lnTo>
                  <a:pt x="58" y="60"/>
                </a:lnTo>
                <a:lnTo>
                  <a:pt x="57" y="60"/>
                </a:lnTo>
                <a:lnTo>
                  <a:pt x="57" y="60"/>
                </a:lnTo>
                <a:lnTo>
                  <a:pt x="57" y="60"/>
                </a:lnTo>
                <a:lnTo>
                  <a:pt x="57" y="60"/>
                </a:lnTo>
                <a:lnTo>
                  <a:pt x="58" y="61"/>
                </a:lnTo>
                <a:lnTo>
                  <a:pt x="58" y="61"/>
                </a:lnTo>
                <a:lnTo>
                  <a:pt x="62" y="64"/>
                </a:lnTo>
                <a:lnTo>
                  <a:pt x="62" y="64"/>
                </a:lnTo>
                <a:lnTo>
                  <a:pt x="68" y="72"/>
                </a:lnTo>
                <a:lnTo>
                  <a:pt x="76" y="79"/>
                </a:lnTo>
                <a:lnTo>
                  <a:pt x="76" y="79"/>
                </a:lnTo>
                <a:close/>
                <a:moveTo>
                  <a:pt x="104" y="14"/>
                </a:moveTo>
                <a:lnTo>
                  <a:pt x="104" y="14"/>
                </a:lnTo>
                <a:lnTo>
                  <a:pt x="136" y="25"/>
                </a:lnTo>
                <a:lnTo>
                  <a:pt x="136" y="25"/>
                </a:lnTo>
                <a:lnTo>
                  <a:pt x="104" y="14"/>
                </a:lnTo>
                <a:lnTo>
                  <a:pt x="104" y="14"/>
                </a:lnTo>
                <a:close/>
                <a:moveTo>
                  <a:pt x="98" y="80"/>
                </a:moveTo>
                <a:lnTo>
                  <a:pt x="98" y="80"/>
                </a:lnTo>
                <a:lnTo>
                  <a:pt x="98" y="75"/>
                </a:lnTo>
                <a:lnTo>
                  <a:pt x="96" y="71"/>
                </a:lnTo>
                <a:lnTo>
                  <a:pt x="96" y="71"/>
                </a:lnTo>
                <a:lnTo>
                  <a:pt x="92" y="61"/>
                </a:lnTo>
                <a:lnTo>
                  <a:pt x="92" y="61"/>
                </a:lnTo>
                <a:lnTo>
                  <a:pt x="90" y="61"/>
                </a:lnTo>
                <a:lnTo>
                  <a:pt x="90" y="61"/>
                </a:lnTo>
                <a:lnTo>
                  <a:pt x="95" y="71"/>
                </a:lnTo>
                <a:lnTo>
                  <a:pt x="95" y="71"/>
                </a:lnTo>
                <a:lnTo>
                  <a:pt x="96" y="75"/>
                </a:lnTo>
                <a:lnTo>
                  <a:pt x="98" y="80"/>
                </a:lnTo>
                <a:lnTo>
                  <a:pt x="98" y="80"/>
                </a:lnTo>
                <a:close/>
                <a:moveTo>
                  <a:pt x="123" y="45"/>
                </a:moveTo>
                <a:lnTo>
                  <a:pt x="123" y="45"/>
                </a:lnTo>
                <a:lnTo>
                  <a:pt x="126" y="47"/>
                </a:lnTo>
                <a:lnTo>
                  <a:pt x="126" y="47"/>
                </a:lnTo>
                <a:lnTo>
                  <a:pt x="123" y="45"/>
                </a:lnTo>
                <a:lnTo>
                  <a:pt x="123" y="45"/>
                </a:lnTo>
                <a:close/>
                <a:moveTo>
                  <a:pt x="85" y="60"/>
                </a:moveTo>
                <a:lnTo>
                  <a:pt x="85" y="60"/>
                </a:lnTo>
                <a:lnTo>
                  <a:pt x="85" y="60"/>
                </a:lnTo>
                <a:lnTo>
                  <a:pt x="85" y="60"/>
                </a:lnTo>
                <a:lnTo>
                  <a:pt x="85" y="58"/>
                </a:lnTo>
                <a:lnTo>
                  <a:pt x="85" y="58"/>
                </a:lnTo>
                <a:lnTo>
                  <a:pt x="84" y="58"/>
                </a:lnTo>
                <a:lnTo>
                  <a:pt x="84" y="58"/>
                </a:lnTo>
                <a:lnTo>
                  <a:pt x="84" y="58"/>
                </a:lnTo>
                <a:lnTo>
                  <a:pt x="84" y="58"/>
                </a:lnTo>
                <a:lnTo>
                  <a:pt x="85" y="60"/>
                </a:lnTo>
                <a:lnTo>
                  <a:pt x="85" y="60"/>
                </a:lnTo>
                <a:close/>
                <a:moveTo>
                  <a:pt x="98" y="36"/>
                </a:moveTo>
                <a:lnTo>
                  <a:pt x="98" y="36"/>
                </a:lnTo>
                <a:lnTo>
                  <a:pt x="98" y="38"/>
                </a:lnTo>
                <a:lnTo>
                  <a:pt x="98" y="38"/>
                </a:lnTo>
                <a:lnTo>
                  <a:pt x="98" y="38"/>
                </a:lnTo>
                <a:lnTo>
                  <a:pt x="98" y="38"/>
                </a:lnTo>
                <a:lnTo>
                  <a:pt x="98" y="38"/>
                </a:lnTo>
                <a:lnTo>
                  <a:pt x="98" y="38"/>
                </a:lnTo>
                <a:lnTo>
                  <a:pt x="98" y="36"/>
                </a:lnTo>
                <a:lnTo>
                  <a:pt x="98" y="3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74"/>
          <p:cNvSpPr>
            <a:spLocks noEditPoints="1"/>
          </p:cNvSpPr>
          <p:nvPr/>
        </p:nvSpPr>
        <p:spPr bwMode="auto">
          <a:xfrm>
            <a:off x="6834079" y="3441605"/>
            <a:ext cx="142644" cy="129676"/>
          </a:xfrm>
          <a:custGeom>
            <a:avLst/>
            <a:gdLst>
              <a:gd name="T0" fmla="*/ 4 w 66"/>
              <a:gd name="T1" fmla="*/ 46 h 60"/>
              <a:gd name="T2" fmla="*/ 1 w 66"/>
              <a:gd name="T3" fmla="*/ 21 h 60"/>
              <a:gd name="T4" fmla="*/ 25 w 66"/>
              <a:gd name="T5" fmla="*/ 0 h 60"/>
              <a:gd name="T6" fmla="*/ 57 w 66"/>
              <a:gd name="T7" fmla="*/ 13 h 60"/>
              <a:gd name="T8" fmla="*/ 66 w 66"/>
              <a:gd name="T9" fmla="*/ 33 h 60"/>
              <a:gd name="T10" fmla="*/ 50 w 66"/>
              <a:gd name="T11" fmla="*/ 56 h 60"/>
              <a:gd name="T12" fmla="*/ 52 w 66"/>
              <a:gd name="T13" fmla="*/ 44 h 60"/>
              <a:gd name="T14" fmla="*/ 50 w 66"/>
              <a:gd name="T15" fmla="*/ 46 h 60"/>
              <a:gd name="T16" fmla="*/ 17 w 66"/>
              <a:gd name="T17" fmla="*/ 32 h 60"/>
              <a:gd name="T18" fmla="*/ 22 w 66"/>
              <a:gd name="T19" fmla="*/ 29 h 60"/>
              <a:gd name="T20" fmla="*/ 30 w 66"/>
              <a:gd name="T21" fmla="*/ 33 h 60"/>
              <a:gd name="T22" fmla="*/ 33 w 66"/>
              <a:gd name="T23" fmla="*/ 35 h 60"/>
              <a:gd name="T24" fmla="*/ 22 w 66"/>
              <a:gd name="T25" fmla="*/ 52 h 60"/>
              <a:gd name="T26" fmla="*/ 12 w 66"/>
              <a:gd name="T27" fmla="*/ 46 h 60"/>
              <a:gd name="T28" fmla="*/ 36 w 66"/>
              <a:gd name="T29" fmla="*/ 11 h 60"/>
              <a:gd name="T30" fmla="*/ 45 w 66"/>
              <a:gd name="T31" fmla="*/ 51 h 60"/>
              <a:gd name="T32" fmla="*/ 47 w 66"/>
              <a:gd name="T33" fmla="*/ 51 h 60"/>
              <a:gd name="T34" fmla="*/ 6 w 66"/>
              <a:gd name="T35" fmla="*/ 38 h 60"/>
              <a:gd name="T36" fmla="*/ 38 w 66"/>
              <a:gd name="T37" fmla="*/ 22 h 60"/>
              <a:gd name="T38" fmla="*/ 36 w 66"/>
              <a:gd name="T39" fmla="*/ 26 h 60"/>
              <a:gd name="T40" fmla="*/ 45 w 66"/>
              <a:gd name="T41" fmla="*/ 33 h 60"/>
              <a:gd name="T42" fmla="*/ 44 w 66"/>
              <a:gd name="T43" fmla="*/ 37 h 60"/>
              <a:gd name="T44" fmla="*/ 27 w 66"/>
              <a:gd name="T45" fmla="*/ 15 h 60"/>
              <a:gd name="T46" fmla="*/ 49 w 66"/>
              <a:gd name="T47" fmla="*/ 27 h 60"/>
              <a:gd name="T48" fmla="*/ 47 w 66"/>
              <a:gd name="T49" fmla="*/ 26 h 60"/>
              <a:gd name="T50" fmla="*/ 25 w 66"/>
              <a:gd name="T51" fmla="*/ 22 h 60"/>
              <a:gd name="T52" fmla="*/ 23 w 66"/>
              <a:gd name="T53" fmla="*/ 21 h 60"/>
              <a:gd name="T54" fmla="*/ 36 w 66"/>
              <a:gd name="T55" fmla="*/ 40 h 60"/>
              <a:gd name="T56" fmla="*/ 38 w 66"/>
              <a:gd name="T57" fmla="*/ 41 h 60"/>
              <a:gd name="T58" fmla="*/ 27 w 66"/>
              <a:gd name="T59" fmla="*/ 27 h 60"/>
              <a:gd name="T60" fmla="*/ 27 w 66"/>
              <a:gd name="T61" fmla="*/ 27 h 60"/>
              <a:gd name="T62" fmla="*/ 47 w 66"/>
              <a:gd name="T63" fmla="*/ 18 h 60"/>
              <a:gd name="T64" fmla="*/ 17 w 66"/>
              <a:gd name="T65" fmla="*/ 26 h 60"/>
              <a:gd name="T66" fmla="*/ 16 w 66"/>
              <a:gd name="T67" fmla="*/ 29 h 60"/>
              <a:gd name="T68" fmla="*/ 33 w 66"/>
              <a:gd name="T69" fmla="*/ 46 h 60"/>
              <a:gd name="T70" fmla="*/ 31 w 66"/>
              <a:gd name="T71" fmla="*/ 7 h 60"/>
              <a:gd name="T72" fmla="*/ 33 w 66"/>
              <a:gd name="T73" fmla="*/ 32 h 60"/>
              <a:gd name="T74" fmla="*/ 31 w 66"/>
              <a:gd name="T75" fmla="*/ 30 h 60"/>
              <a:gd name="T76" fmla="*/ 9 w 66"/>
              <a:gd name="T77" fmla="*/ 18 h 60"/>
              <a:gd name="T78" fmla="*/ 11 w 66"/>
              <a:gd name="T79" fmla="*/ 27 h 60"/>
              <a:gd name="T80" fmla="*/ 50 w 66"/>
              <a:gd name="T81" fmla="*/ 38 h 60"/>
              <a:gd name="T82" fmla="*/ 20 w 66"/>
              <a:gd name="T83" fmla="*/ 37 h 60"/>
              <a:gd name="T84" fmla="*/ 22 w 66"/>
              <a:gd name="T85" fmla="*/ 37 h 60"/>
              <a:gd name="T86" fmla="*/ 19 w 66"/>
              <a:gd name="T87" fmla="*/ 19 h 60"/>
              <a:gd name="T88" fmla="*/ 44 w 66"/>
              <a:gd name="T89" fmla="*/ 43 h 60"/>
              <a:gd name="T90" fmla="*/ 30 w 66"/>
              <a:gd name="T91" fmla="*/ 41 h 60"/>
              <a:gd name="T92" fmla="*/ 30 w 66"/>
              <a:gd name="T93" fmla="*/ 41 h 60"/>
              <a:gd name="T94" fmla="*/ 25 w 66"/>
              <a:gd name="T95" fmla="*/ 43 h 60"/>
              <a:gd name="T96" fmla="*/ 34 w 66"/>
              <a:gd name="T97" fmla="*/ 35 h 60"/>
              <a:gd name="T98" fmla="*/ 36 w 66"/>
              <a:gd name="T99" fmla="*/ 35 h 60"/>
              <a:gd name="T100" fmla="*/ 20 w 66"/>
              <a:gd name="T101" fmla="*/ 40 h 60"/>
              <a:gd name="T102" fmla="*/ 52 w 66"/>
              <a:gd name="T103" fmla="*/ 32 h 60"/>
              <a:gd name="T104" fmla="*/ 42 w 66"/>
              <a:gd name="T105" fmla="*/ 46 h 60"/>
              <a:gd name="T106" fmla="*/ 27 w 66"/>
              <a:gd name="T107" fmla="*/ 40 h 60"/>
              <a:gd name="T108" fmla="*/ 27 w 66"/>
              <a:gd name="T109" fmla="*/ 40 h 60"/>
              <a:gd name="T110" fmla="*/ 39 w 66"/>
              <a:gd name="T111" fmla="*/ 33 h 60"/>
              <a:gd name="T112" fmla="*/ 38 w 66"/>
              <a:gd name="T113" fmla="*/ 29 h 60"/>
              <a:gd name="T114" fmla="*/ 39 w 66"/>
              <a:gd name="T115" fmla="*/ 30 h 60"/>
              <a:gd name="T116" fmla="*/ 14 w 66"/>
              <a:gd name="T117" fmla="*/ 32 h 60"/>
              <a:gd name="T118" fmla="*/ 42 w 66"/>
              <a:gd name="T119" fmla="*/ 40 h 60"/>
              <a:gd name="T120" fmla="*/ 9 w 66"/>
              <a:gd name="T121" fmla="*/ 22 h 60"/>
              <a:gd name="T122" fmla="*/ 11 w 66"/>
              <a:gd name="T123"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 h="60">
                <a:moveTo>
                  <a:pt x="31" y="60"/>
                </a:moveTo>
                <a:lnTo>
                  <a:pt x="31" y="60"/>
                </a:lnTo>
                <a:lnTo>
                  <a:pt x="23" y="60"/>
                </a:lnTo>
                <a:lnTo>
                  <a:pt x="17" y="57"/>
                </a:lnTo>
                <a:lnTo>
                  <a:pt x="17" y="57"/>
                </a:lnTo>
                <a:lnTo>
                  <a:pt x="9" y="52"/>
                </a:lnTo>
                <a:lnTo>
                  <a:pt x="4" y="46"/>
                </a:lnTo>
                <a:lnTo>
                  <a:pt x="4" y="46"/>
                </a:lnTo>
                <a:lnTo>
                  <a:pt x="1" y="41"/>
                </a:lnTo>
                <a:lnTo>
                  <a:pt x="0" y="37"/>
                </a:lnTo>
                <a:lnTo>
                  <a:pt x="0" y="37"/>
                </a:lnTo>
                <a:lnTo>
                  <a:pt x="0" y="30"/>
                </a:lnTo>
                <a:lnTo>
                  <a:pt x="0" y="30"/>
                </a:lnTo>
                <a:lnTo>
                  <a:pt x="1" y="21"/>
                </a:lnTo>
                <a:lnTo>
                  <a:pt x="6" y="13"/>
                </a:lnTo>
                <a:lnTo>
                  <a:pt x="6" y="13"/>
                </a:lnTo>
                <a:lnTo>
                  <a:pt x="12" y="7"/>
                </a:lnTo>
                <a:lnTo>
                  <a:pt x="12" y="7"/>
                </a:lnTo>
                <a:lnTo>
                  <a:pt x="20" y="2"/>
                </a:lnTo>
                <a:lnTo>
                  <a:pt x="20" y="2"/>
                </a:lnTo>
                <a:lnTo>
                  <a:pt x="25" y="0"/>
                </a:lnTo>
                <a:lnTo>
                  <a:pt x="30" y="0"/>
                </a:lnTo>
                <a:lnTo>
                  <a:pt x="30" y="0"/>
                </a:lnTo>
                <a:lnTo>
                  <a:pt x="36" y="0"/>
                </a:lnTo>
                <a:lnTo>
                  <a:pt x="42" y="3"/>
                </a:lnTo>
                <a:lnTo>
                  <a:pt x="42" y="3"/>
                </a:lnTo>
                <a:lnTo>
                  <a:pt x="50" y="7"/>
                </a:lnTo>
                <a:lnTo>
                  <a:pt x="57" y="13"/>
                </a:lnTo>
                <a:lnTo>
                  <a:pt x="57" y="13"/>
                </a:lnTo>
                <a:lnTo>
                  <a:pt x="63" y="19"/>
                </a:lnTo>
                <a:lnTo>
                  <a:pt x="63" y="19"/>
                </a:lnTo>
                <a:lnTo>
                  <a:pt x="64" y="22"/>
                </a:lnTo>
                <a:lnTo>
                  <a:pt x="64" y="22"/>
                </a:lnTo>
                <a:lnTo>
                  <a:pt x="66" y="27"/>
                </a:lnTo>
                <a:lnTo>
                  <a:pt x="66" y="33"/>
                </a:lnTo>
                <a:lnTo>
                  <a:pt x="66" y="33"/>
                </a:lnTo>
                <a:lnTo>
                  <a:pt x="64" y="37"/>
                </a:lnTo>
                <a:lnTo>
                  <a:pt x="64" y="37"/>
                </a:lnTo>
                <a:lnTo>
                  <a:pt x="63" y="43"/>
                </a:lnTo>
                <a:lnTo>
                  <a:pt x="58" y="49"/>
                </a:lnTo>
                <a:lnTo>
                  <a:pt x="58" y="49"/>
                </a:lnTo>
                <a:lnTo>
                  <a:pt x="50" y="56"/>
                </a:lnTo>
                <a:lnTo>
                  <a:pt x="41" y="59"/>
                </a:lnTo>
                <a:lnTo>
                  <a:pt x="41" y="59"/>
                </a:lnTo>
                <a:lnTo>
                  <a:pt x="31" y="60"/>
                </a:lnTo>
                <a:lnTo>
                  <a:pt x="31" y="60"/>
                </a:lnTo>
                <a:close/>
                <a:moveTo>
                  <a:pt x="52" y="46"/>
                </a:moveTo>
                <a:lnTo>
                  <a:pt x="52" y="46"/>
                </a:lnTo>
                <a:lnTo>
                  <a:pt x="52" y="44"/>
                </a:lnTo>
                <a:lnTo>
                  <a:pt x="52" y="44"/>
                </a:lnTo>
                <a:lnTo>
                  <a:pt x="52" y="44"/>
                </a:lnTo>
                <a:lnTo>
                  <a:pt x="52" y="44"/>
                </a:lnTo>
                <a:lnTo>
                  <a:pt x="52" y="46"/>
                </a:lnTo>
                <a:lnTo>
                  <a:pt x="52" y="46"/>
                </a:lnTo>
                <a:lnTo>
                  <a:pt x="50" y="46"/>
                </a:lnTo>
                <a:lnTo>
                  <a:pt x="50" y="46"/>
                </a:lnTo>
                <a:lnTo>
                  <a:pt x="50" y="46"/>
                </a:lnTo>
                <a:lnTo>
                  <a:pt x="50" y="46"/>
                </a:lnTo>
                <a:lnTo>
                  <a:pt x="52" y="46"/>
                </a:lnTo>
                <a:lnTo>
                  <a:pt x="52" y="46"/>
                </a:lnTo>
                <a:close/>
                <a:moveTo>
                  <a:pt x="20" y="26"/>
                </a:moveTo>
                <a:lnTo>
                  <a:pt x="20" y="26"/>
                </a:lnTo>
                <a:lnTo>
                  <a:pt x="17" y="32"/>
                </a:lnTo>
                <a:lnTo>
                  <a:pt x="17" y="32"/>
                </a:lnTo>
                <a:lnTo>
                  <a:pt x="19" y="33"/>
                </a:lnTo>
                <a:lnTo>
                  <a:pt x="19" y="33"/>
                </a:lnTo>
                <a:lnTo>
                  <a:pt x="19" y="33"/>
                </a:lnTo>
                <a:lnTo>
                  <a:pt x="19" y="33"/>
                </a:lnTo>
                <a:lnTo>
                  <a:pt x="20" y="32"/>
                </a:lnTo>
                <a:lnTo>
                  <a:pt x="22" y="29"/>
                </a:lnTo>
                <a:lnTo>
                  <a:pt x="22" y="29"/>
                </a:lnTo>
                <a:lnTo>
                  <a:pt x="22" y="29"/>
                </a:lnTo>
                <a:lnTo>
                  <a:pt x="22" y="29"/>
                </a:lnTo>
                <a:lnTo>
                  <a:pt x="22" y="27"/>
                </a:lnTo>
                <a:lnTo>
                  <a:pt x="20" y="26"/>
                </a:lnTo>
                <a:lnTo>
                  <a:pt x="20" y="26"/>
                </a:lnTo>
                <a:close/>
                <a:moveTo>
                  <a:pt x="30" y="33"/>
                </a:moveTo>
                <a:lnTo>
                  <a:pt x="30" y="33"/>
                </a:lnTo>
                <a:lnTo>
                  <a:pt x="28" y="37"/>
                </a:lnTo>
                <a:lnTo>
                  <a:pt x="28" y="37"/>
                </a:lnTo>
                <a:lnTo>
                  <a:pt x="30" y="38"/>
                </a:lnTo>
                <a:lnTo>
                  <a:pt x="31" y="38"/>
                </a:lnTo>
                <a:lnTo>
                  <a:pt x="31" y="38"/>
                </a:lnTo>
                <a:lnTo>
                  <a:pt x="33" y="35"/>
                </a:lnTo>
                <a:lnTo>
                  <a:pt x="33" y="35"/>
                </a:lnTo>
                <a:lnTo>
                  <a:pt x="30" y="33"/>
                </a:lnTo>
                <a:lnTo>
                  <a:pt x="30" y="33"/>
                </a:lnTo>
                <a:close/>
                <a:moveTo>
                  <a:pt x="12" y="46"/>
                </a:moveTo>
                <a:lnTo>
                  <a:pt x="12" y="46"/>
                </a:lnTo>
                <a:lnTo>
                  <a:pt x="17" y="49"/>
                </a:lnTo>
                <a:lnTo>
                  <a:pt x="22" y="52"/>
                </a:lnTo>
                <a:lnTo>
                  <a:pt x="22" y="52"/>
                </a:lnTo>
                <a:lnTo>
                  <a:pt x="20" y="51"/>
                </a:lnTo>
                <a:lnTo>
                  <a:pt x="20" y="51"/>
                </a:lnTo>
                <a:lnTo>
                  <a:pt x="16" y="46"/>
                </a:lnTo>
                <a:lnTo>
                  <a:pt x="16" y="46"/>
                </a:lnTo>
                <a:lnTo>
                  <a:pt x="14" y="46"/>
                </a:lnTo>
                <a:lnTo>
                  <a:pt x="12" y="46"/>
                </a:lnTo>
                <a:lnTo>
                  <a:pt x="12" y="46"/>
                </a:lnTo>
                <a:close/>
                <a:moveTo>
                  <a:pt x="39" y="16"/>
                </a:moveTo>
                <a:lnTo>
                  <a:pt x="39" y="16"/>
                </a:lnTo>
                <a:lnTo>
                  <a:pt x="39" y="15"/>
                </a:lnTo>
                <a:lnTo>
                  <a:pt x="38" y="13"/>
                </a:lnTo>
                <a:lnTo>
                  <a:pt x="38" y="13"/>
                </a:lnTo>
                <a:lnTo>
                  <a:pt x="36" y="11"/>
                </a:lnTo>
                <a:lnTo>
                  <a:pt x="34" y="13"/>
                </a:lnTo>
                <a:lnTo>
                  <a:pt x="34" y="13"/>
                </a:lnTo>
                <a:lnTo>
                  <a:pt x="39" y="16"/>
                </a:lnTo>
                <a:lnTo>
                  <a:pt x="39" y="16"/>
                </a:lnTo>
                <a:close/>
                <a:moveTo>
                  <a:pt x="47" y="51"/>
                </a:moveTo>
                <a:lnTo>
                  <a:pt x="47" y="51"/>
                </a:lnTo>
                <a:lnTo>
                  <a:pt x="45" y="51"/>
                </a:lnTo>
                <a:lnTo>
                  <a:pt x="45" y="51"/>
                </a:lnTo>
                <a:lnTo>
                  <a:pt x="36" y="54"/>
                </a:lnTo>
                <a:lnTo>
                  <a:pt x="36" y="54"/>
                </a:lnTo>
                <a:lnTo>
                  <a:pt x="36" y="54"/>
                </a:lnTo>
                <a:lnTo>
                  <a:pt x="36" y="54"/>
                </a:lnTo>
                <a:lnTo>
                  <a:pt x="42" y="54"/>
                </a:lnTo>
                <a:lnTo>
                  <a:pt x="47" y="51"/>
                </a:lnTo>
                <a:lnTo>
                  <a:pt x="47" y="51"/>
                </a:lnTo>
                <a:close/>
                <a:moveTo>
                  <a:pt x="11" y="43"/>
                </a:moveTo>
                <a:lnTo>
                  <a:pt x="11" y="43"/>
                </a:lnTo>
                <a:lnTo>
                  <a:pt x="8" y="38"/>
                </a:lnTo>
                <a:lnTo>
                  <a:pt x="8" y="38"/>
                </a:lnTo>
                <a:lnTo>
                  <a:pt x="6" y="38"/>
                </a:lnTo>
                <a:lnTo>
                  <a:pt x="6" y="38"/>
                </a:lnTo>
                <a:lnTo>
                  <a:pt x="8" y="41"/>
                </a:lnTo>
                <a:lnTo>
                  <a:pt x="11" y="43"/>
                </a:lnTo>
                <a:lnTo>
                  <a:pt x="11" y="43"/>
                </a:lnTo>
                <a:lnTo>
                  <a:pt x="11" y="43"/>
                </a:lnTo>
                <a:lnTo>
                  <a:pt x="11" y="43"/>
                </a:lnTo>
                <a:close/>
                <a:moveTo>
                  <a:pt x="38" y="22"/>
                </a:moveTo>
                <a:lnTo>
                  <a:pt x="38" y="22"/>
                </a:lnTo>
                <a:lnTo>
                  <a:pt x="34" y="22"/>
                </a:lnTo>
                <a:lnTo>
                  <a:pt x="34" y="22"/>
                </a:lnTo>
                <a:lnTo>
                  <a:pt x="34" y="24"/>
                </a:lnTo>
                <a:lnTo>
                  <a:pt x="34" y="24"/>
                </a:lnTo>
                <a:lnTo>
                  <a:pt x="33" y="27"/>
                </a:lnTo>
                <a:lnTo>
                  <a:pt x="33" y="27"/>
                </a:lnTo>
                <a:lnTo>
                  <a:pt x="36" y="26"/>
                </a:lnTo>
                <a:lnTo>
                  <a:pt x="38" y="22"/>
                </a:lnTo>
                <a:lnTo>
                  <a:pt x="38" y="22"/>
                </a:lnTo>
                <a:close/>
                <a:moveTo>
                  <a:pt x="44" y="37"/>
                </a:moveTo>
                <a:lnTo>
                  <a:pt x="44" y="37"/>
                </a:lnTo>
                <a:lnTo>
                  <a:pt x="45" y="33"/>
                </a:lnTo>
                <a:lnTo>
                  <a:pt x="45" y="33"/>
                </a:lnTo>
                <a:lnTo>
                  <a:pt x="45" y="33"/>
                </a:lnTo>
                <a:lnTo>
                  <a:pt x="45" y="33"/>
                </a:lnTo>
                <a:lnTo>
                  <a:pt x="44" y="30"/>
                </a:lnTo>
                <a:lnTo>
                  <a:pt x="44" y="30"/>
                </a:lnTo>
                <a:lnTo>
                  <a:pt x="42" y="32"/>
                </a:lnTo>
                <a:lnTo>
                  <a:pt x="42" y="32"/>
                </a:lnTo>
                <a:lnTo>
                  <a:pt x="44" y="37"/>
                </a:lnTo>
                <a:lnTo>
                  <a:pt x="44" y="37"/>
                </a:lnTo>
                <a:close/>
                <a:moveTo>
                  <a:pt x="23" y="18"/>
                </a:moveTo>
                <a:lnTo>
                  <a:pt x="23" y="18"/>
                </a:lnTo>
                <a:lnTo>
                  <a:pt x="30" y="16"/>
                </a:lnTo>
                <a:lnTo>
                  <a:pt x="30" y="16"/>
                </a:lnTo>
                <a:lnTo>
                  <a:pt x="30" y="16"/>
                </a:lnTo>
                <a:lnTo>
                  <a:pt x="30" y="16"/>
                </a:lnTo>
                <a:lnTo>
                  <a:pt x="27" y="15"/>
                </a:lnTo>
                <a:lnTo>
                  <a:pt x="27" y="15"/>
                </a:lnTo>
                <a:lnTo>
                  <a:pt x="25" y="16"/>
                </a:lnTo>
                <a:lnTo>
                  <a:pt x="23" y="18"/>
                </a:lnTo>
                <a:lnTo>
                  <a:pt x="23" y="18"/>
                </a:lnTo>
                <a:close/>
                <a:moveTo>
                  <a:pt x="49" y="33"/>
                </a:moveTo>
                <a:lnTo>
                  <a:pt x="49" y="33"/>
                </a:lnTo>
                <a:lnTo>
                  <a:pt x="49" y="27"/>
                </a:lnTo>
                <a:lnTo>
                  <a:pt x="49" y="27"/>
                </a:lnTo>
                <a:lnTo>
                  <a:pt x="49" y="27"/>
                </a:lnTo>
                <a:lnTo>
                  <a:pt x="49" y="27"/>
                </a:lnTo>
                <a:lnTo>
                  <a:pt x="47" y="26"/>
                </a:lnTo>
                <a:lnTo>
                  <a:pt x="47" y="26"/>
                </a:lnTo>
                <a:lnTo>
                  <a:pt x="47" y="26"/>
                </a:lnTo>
                <a:lnTo>
                  <a:pt x="47" y="26"/>
                </a:lnTo>
                <a:lnTo>
                  <a:pt x="49" y="29"/>
                </a:lnTo>
                <a:lnTo>
                  <a:pt x="49" y="33"/>
                </a:lnTo>
                <a:lnTo>
                  <a:pt x="49" y="33"/>
                </a:lnTo>
                <a:close/>
                <a:moveTo>
                  <a:pt x="23" y="24"/>
                </a:moveTo>
                <a:lnTo>
                  <a:pt x="23" y="24"/>
                </a:lnTo>
                <a:lnTo>
                  <a:pt x="25" y="22"/>
                </a:lnTo>
                <a:lnTo>
                  <a:pt x="25" y="22"/>
                </a:lnTo>
                <a:lnTo>
                  <a:pt x="27" y="21"/>
                </a:lnTo>
                <a:lnTo>
                  <a:pt x="27" y="21"/>
                </a:lnTo>
                <a:lnTo>
                  <a:pt x="28" y="19"/>
                </a:lnTo>
                <a:lnTo>
                  <a:pt x="28" y="19"/>
                </a:lnTo>
                <a:lnTo>
                  <a:pt x="27" y="19"/>
                </a:lnTo>
                <a:lnTo>
                  <a:pt x="27" y="19"/>
                </a:lnTo>
                <a:lnTo>
                  <a:pt x="23" y="21"/>
                </a:lnTo>
                <a:lnTo>
                  <a:pt x="23" y="21"/>
                </a:lnTo>
                <a:lnTo>
                  <a:pt x="23" y="22"/>
                </a:lnTo>
                <a:lnTo>
                  <a:pt x="23" y="24"/>
                </a:lnTo>
                <a:lnTo>
                  <a:pt x="23" y="24"/>
                </a:lnTo>
                <a:close/>
                <a:moveTo>
                  <a:pt x="38" y="40"/>
                </a:moveTo>
                <a:lnTo>
                  <a:pt x="38" y="40"/>
                </a:lnTo>
                <a:lnTo>
                  <a:pt x="36" y="40"/>
                </a:lnTo>
                <a:lnTo>
                  <a:pt x="36" y="40"/>
                </a:lnTo>
                <a:lnTo>
                  <a:pt x="36" y="41"/>
                </a:lnTo>
                <a:lnTo>
                  <a:pt x="36" y="41"/>
                </a:lnTo>
                <a:lnTo>
                  <a:pt x="36" y="43"/>
                </a:lnTo>
                <a:lnTo>
                  <a:pt x="36" y="43"/>
                </a:lnTo>
                <a:lnTo>
                  <a:pt x="38" y="41"/>
                </a:lnTo>
                <a:lnTo>
                  <a:pt x="38" y="41"/>
                </a:lnTo>
                <a:lnTo>
                  <a:pt x="38" y="41"/>
                </a:lnTo>
                <a:lnTo>
                  <a:pt x="38" y="40"/>
                </a:lnTo>
                <a:lnTo>
                  <a:pt x="38" y="40"/>
                </a:lnTo>
                <a:lnTo>
                  <a:pt x="38" y="40"/>
                </a:lnTo>
                <a:lnTo>
                  <a:pt x="38" y="40"/>
                </a:lnTo>
                <a:lnTo>
                  <a:pt x="38" y="40"/>
                </a:lnTo>
                <a:close/>
                <a:moveTo>
                  <a:pt x="27" y="27"/>
                </a:moveTo>
                <a:lnTo>
                  <a:pt x="27" y="27"/>
                </a:lnTo>
                <a:lnTo>
                  <a:pt x="28" y="26"/>
                </a:lnTo>
                <a:lnTo>
                  <a:pt x="28" y="24"/>
                </a:lnTo>
                <a:lnTo>
                  <a:pt x="28" y="24"/>
                </a:lnTo>
                <a:lnTo>
                  <a:pt x="25" y="27"/>
                </a:lnTo>
                <a:lnTo>
                  <a:pt x="25" y="27"/>
                </a:lnTo>
                <a:lnTo>
                  <a:pt x="27" y="27"/>
                </a:lnTo>
                <a:lnTo>
                  <a:pt x="27" y="27"/>
                </a:lnTo>
                <a:close/>
                <a:moveTo>
                  <a:pt x="44" y="16"/>
                </a:moveTo>
                <a:lnTo>
                  <a:pt x="44" y="16"/>
                </a:lnTo>
                <a:lnTo>
                  <a:pt x="44" y="18"/>
                </a:lnTo>
                <a:lnTo>
                  <a:pt x="44" y="18"/>
                </a:lnTo>
                <a:lnTo>
                  <a:pt x="45" y="18"/>
                </a:lnTo>
                <a:lnTo>
                  <a:pt x="47" y="18"/>
                </a:lnTo>
                <a:lnTo>
                  <a:pt x="47" y="18"/>
                </a:lnTo>
                <a:lnTo>
                  <a:pt x="45" y="16"/>
                </a:lnTo>
                <a:lnTo>
                  <a:pt x="44" y="16"/>
                </a:lnTo>
                <a:lnTo>
                  <a:pt x="44" y="16"/>
                </a:lnTo>
                <a:close/>
                <a:moveTo>
                  <a:pt x="16" y="29"/>
                </a:moveTo>
                <a:lnTo>
                  <a:pt x="16" y="29"/>
                </a:lnTo>
                <a:lnTo>
                  <a:pt x="17" y="26"/>
                </a:lnTo>
                <a:lnTo>
                  <a:pt x="17" y="26"/>
                </a:lnTo>
                <a:lnTo>
                  <a:pt x="19" y="24"/>
                </a:lnTo>
                <a:lnTo>
                  <a:pt x="19" y="24"/>
                </a:lnTo>
                <a:lnTo>
                  <a:pt x="17" y="26"/>
                </a:lnTo>
                <a:lnTo>
                  <a:pt x="17" y="26"/>
                </a:lnTo>
                <a:lnTo>
                  <a:pt x="16" y="27"/>
                </a:lnTo>
                <a:lnTo>
                  <a:pt x="16" y="29"/>
                </a:lnTo>
                <a:lnTo>
                  <a:pt x="16" y="29"/>
                </a:lnTo>
                <a:close/>
                <a:moveTo>
                  <a:pt x="28" y="46"/>
                </a:moveTo>
                <a:lnTo>
                  <a:pt x="28" y="46"/>
                </a:lnTo>
                <a:lnTo>
                  <a:pt x="28" y="46"/>
                </a:lnTo>
                <a:lnTo>
                  <a:pt x="28" y="46"/>
                </a:lnTo>
                <a:lnTo>
                  <a:pt x="33" y="46"/>
                </a:lnTo>
                <a:lnTo>
                  <a:pt x="33" y="46"/>
                </a:lnTo>
                <a:lnTo>
                  <a:pt x="34" y="46"/>
                </a:lnTo>
                <a:lnTo>
                  <a:pt x="34" y="46"/>
                </a:lnTo>
                <a:lnTo>
                  <a:pt x="28" y="46"/>
                </a:lnTo>
                <a:lnTo>
                  <a:pt x="28" y="46"/>
                </a:lnTo>
                <a:close/>
                <a:moveTo>
                  <a:pt x="36" y="8"/>
                </a:moveTo>
                <a:lnTo>
                  <a:pt x="36" y="8"/>
                </a:lnTo>
                <a:lnTo>
                  <a:pt x="31" y="7"/>
                </a:lnTo>
                <a:lnTo>
                  <a:pt x="28" y="7"/>
                </a:lnTo>
                <a:lnTo>
                  <a:pt x="28" y="7"/>
                </a:lnTo>
                <a:lnTo>
                  <a:pt x="36" y="8"/>
                </a:lnTo>
                <a:lnTo>
                  <a:pt x="36" y="8"/>
                </a:lnTo>
                <a:close/>
                <a:moveTo>
                  <a:pt x="31" y="30"/>
                </a:moveTo>
                <a:lnTo>
                  <a:pt x="31" y="30"/>
                </a:lnTo>
                <a:lnTo>
                  <a:pt x="33" y="32"/>
                </a:lnTo>
                <a:lnTo>
                  <a:pt x="33" y="32"/>
                </a:lnTo>
                <a:lnTo>
                  <a:pt x="34" y="32"/>
                </a:lnTo>
                <a:lnTo>
                  <a:pt x="34" y="30"/>
                </a:lnTo>
                <a:lnTo>
                  <a:pt x="34" y="30"/>
                </a:lnTo>
                <a:lnTo>
                  <a:pt x="34" y="30"/>
                </a:lnTo>
                <a:lnTo>
                  <a:pt x="34" y="30"/>
                </a:lnTo>
                <a:lnTo>
                  <a:pt x="31" y="30"/>
                </a:lnTo>
                <a:lnTo>
                  <a:pt x="31" y="30"/>
                </a:lnTo>
                <a:close/>
                <a:moveTo>
                  <a:pt x="9" y="18"/>
                </a:moveTo>
                <a:lnTo>
                  <a:pt x="9" y="18"/>
                </a:lnTo>
                <a:lnTo>
                  <a:pt x="8" y="21"/>
                </a:lnTo>
                <a:lnTo>
                  <a:pt x="6" y="24"/>
                </a:lnTo>
                <a:lnTo>
                  <a:pt x="6" y="24"/>
                </a:lnTo>
                <a:lnTo>
                  <a:pt x="9" y="18"/>
                </a:lnTo>
                <a:lnTo>
                  <a:pt x="9" y="18"/>
                </a:lnTo>
                <a:close/>
                <a:moveTo>
                  <a:pt x="11" y="27"/>
                </a:moveTo>
                <a:lnTo>
                  <a:pt x="11" y="27"/>
                </a:lnTo>
                <a:lnTo>
                  <a:pt x="9" y="30"/>
                </a:lnTo>
                <a:lnTo>
                  <a:pt x="9" y="30"/>
                </a:lnTo>
                <a:lnTo>
                  <a:pt x="11" y="29"/>
                </a:lnTo>
                <a:lnTo>
                  <a:pt x="11" y="27"/>
                </a:lnTo>
                <a:lnTo>
                  <a:pt x="11" y="27"/>
                </a:lnTo>
                <a:close/>
                <a:moveTo>
                  <a:pt x="47" y="40"/>
                </a:moveTo>
                <a:lnTo>
                  <a:pt x="47" y="40"/>
                </a:lnTo>
                <a:lnTo>
                  <a:pt x="47" y="40"/>
                </a:lnTo>
                <a:lnTo>
                  <a:pt x="47" y="40"/>
                </a:lnTo>
                <a:lnTo>
                  <a:pt x="50" y="38"/>
                </a:lnTo>
                <a:lnTo>
                  <a:pt x="50" y="38"/>
                </a:lnTo>
                <a:lnTo>
                  <a:pt x="49" y="38"/>
                </a:lnTo>
                <a:lnTo>
                  <a:pt x="49" y="38"/>
                </a:lnTo>
                <a:lnTo>
                  <a:pt x="47" y="40"/>
                </a:lnTo>
                <a:lnTo>
                  <a:pt x="47" y="40"/>
                </a:lnTo>
                <a:close/>
                <a:moveTo>
                  <a:pt x="20" y="37"/>
                </a:moveTo>
                <a:lnTo>
                  <a:pt x="20" y="37"/>
                </a:lnTo>
                <a:lnTo>
                  <a:pt x="20" y="37"/>
                </a:lnTo>
                <a:lnTo>
                  <a:pt x="20" y="37"/>
                </a:lnTo>
                <a:lnTo>
                  <a:pt x="22" y="38"/>
                </a:lnTo>
                <a:lnTo>
                  <a:pt x="22" y="38"/>
                </a:lnTo>
                <a:lnTo>
                  <a:pt x="22" y="37"/>
                </a:lnTo>
                <a:lnTo>
                  <a:pt x="22" y="37"/>
                </a:lnTo>
                <a:lnTo>
                  <a:pt x="22" y="37"/>
                </a:lnTo>
                <a:lnTo>
                  <a:pt x="22" y="37"/>
                </a:lnTo>
                <a:lnTo>
                  <a:pt x="20" y="37"/>
                </a:lnTo>
                <a:lnTo>
                  <a:pt x="20" y="37"/>
                </a:lnTo>
                <a:close/>
                <a:moveTo>
                  <a:pt x="20" y="18"/>
                </a:moveTo>
                <a:lnTo>
                  <a:pt x="20" y="18"/>
                </a:lnTo>
                <a:lnTo>
                  <a:pt x="19" y="18"/>
                </a:lnTo>
                <a:lnTo>
                  <a:pt x="19" y="19"/>
                </a:lnTo>
                <a:lnTo>
                  <a:pt x="19" y="19"/>
                </a:lnTo>
                <a:lnTo>
                  <a:pt x="20" y="19"/>
                </a:lnTo>
                <a:lnTo>
                  <a:pt x="20" y="18"/>
                </a:lnTo>
                <a:lnTo>
                  <a:pt x="20" y="18"/>
                </a:lnTo>
                <a:close/>
                <a:moveTo>
                  <a:pt x="47" y="44"/>
                </a:moveTo>
                <a:lnTo>
                  <a:pt x="47" y="44"/>
                </a:lnTo>
                <a:lnTo>
                  <a:pt x="44" y="43"/>
                </a:lnTo>
                <a:lnTo>
                  <a:pt x="44" y="43"/>
                </a:lnTo>
                <a:lnTo>
                  <a:pt x="44" y="44"/>
                </a:lnTo>
                <a:lnTo>
                  <a:pt x="45" y="44"/>
                </a:lnTo>
                <a:lnTo>
                  <a:pt x="45" y="44"/>
                </a:lnTo>
                <a:lnTo>
                  <a:pt x="47" y="44"/>
                </a:lnTo>
                <a:lnTo>
                  <a:pt x="47" y="44"/>
                </a:lnTo>
                <a:close/>
                <a:moveTo>
                  <a:pt x="30" y="41"/>
                </a:moveTo>
                <a:lnTo>
                  <a:pt x="30" y="41"/>
                </a:lnTo>
                <a:lnTo>
                  <a:pt x="33" y="41"/>
                </a:lnTo>
                <a:lnTo>
                  <a:pt x="33" y="41"/>
                </a:lnTo>
                <a:lnTo>
                  <a:pt x="33" y="41"/>
                </a:lnTo>
                <a:lnTo>
                  <a:pt x="33" y="41"/>
                </a:lnTo>
                <a:lnTo>
                  <a:pt x="31" y="41"/>
                </a:lnTo>
                <a:lnTo>
                  <a:pt x="31" y="41"/>
                </a:lnTo>
                <a:lnTo>
                  <a:pt x="30" y="41"/>
                </a:lnTo>
                <a:lnTo>
                  <a:pt x="30" y="41"/>
                </a:lnTo>
                <a:close/>
                <a:moveTo>
                  <a:pt x="23" y="41"/>
                </a:moveTo>
                <a:lnTo>
                  <a:pt x="23" y="41"/>
                </a:lnTo>
                <a:lnTo>
                  <a:pt x="22" y="43"/>
                </a:lnTo>
                <a:lnTo>
                  <a:pt x="22" y="43"/>
                </a:lnTo>
                <a:lnTo>
                  <a:pt x="25" y="43"/>
                </a:lnTo>
                <a:lnTo>
                  <a:pt x="25" y="43"/>
                </a:lnTo>
                <a:lnTo>
                  <a:pt x="25" y="43"/>
                </a:lnTo>
                <a:lnTo>
                  <a:pt x="25" y="43"/>
                </a:lnTo>
                <a:lnTo>
                  <a:pt x="23" y="41"/>
                </a:lnTo>
                <a:lnTo>
                  <a:pt x="23" y="41"/>
                </a:lnTo>
                <a:close/>
                <a:moveTo>
                  <a:pt x="36" y="35"/>
                </a:moveTo>
                <a:lnTo>
                  <a:pt x="36" y="35"/>
                </a:lnTo>
                <a:lnTo>
                  <a:pt x="34" y="35"/>
                </a:lnTo>
                <a:lnTo>
                  <a:pt x="34" y="35"/>
                </a:lnTo>
                <a:lnTo>
                  <a:pt x="34" y="37"/>
                </a:lnTo>
                <a:lnTo>
                  <a:pt x="34" y="37"/>
                </a:lnTo>
                <a:lnTo>
                  <a:pt x="36" y="37"/>
                </a:lnTo>
                <a:lnTo>
                  <a:pt x="36" y="37"/>
                </a:lnTo>
                <a:lnTo>
                  <a:pt x="36" y="35"/>
                </a:lnTo>
                <a:lnTo>
                  <a:pt x="36" y="35"/>
                </a:lnTo>
                <a:close/>
                <a:moveTo>
                  <a:pt x="19" y="38"/>
                </a:moveTo>
                <a:lnTo>
                  <a:pt x="19" y="38"/>
                </a:lnTo>
                <a:lnTo>
                  <a:pt x="19" y="40"/>
                </a:lnTo>
                <a:lnTo>
                  <a:pt x="19" y="40"/>
                </a:lnTo>
                <a:lnTo>
                  <a:pt x="19" y="40"/>
                </a:lnTo>
                <a:lnTo>
                  <a:pt x="19" y="40"/>
                </a:lnTo>
                <a:lnTo>
                  <a:pt x="20" y="40"/>
                </a:lnTo>
                <a:lnTo>
                  <a:pt x="20" y="40"/>
                </a:lnTo>
                <a:lnTo>
                  <a:pt x="19" y="38"/>
                </a:lnTo>
                <a:lnTo>
                  <a:pt x="19" y="38"/>
                </a:lnTo>
                <a:close/>
                <a:moveTo>
                  <a:pt x="50" y="33"/>
                </a:moveTo>
                <a:lnTo>
                  <a:pt x="50" y="33"/>
                </a:lnTo>
                <a:lnTo>
                  <a:pt x="52" y="33"/>
                </a:lnTo>
                <a:lnTo>
                  <a:pt x="52" y="32"/>
                </a:lnTo>
                <a:lnTo>
                  <a:pt x="52" y="32"/>
                </a:lnTo>
                <a:lnTo>
                  <a:pt x="50" y="33"/>
                </a:lnTo>
                <a:lnTo>
                  <a:pt x="50" y="33"/>
                </a:lnTo>
                <a:close/>
                <a:moveTo>
                  <a:pt x="41" y="44"/>
                </a:moveTo>
                <a:lnTo>
                  <a:pt x="41" y="44"/>
                </a:lnTo>
                <a:lnTo>
                  <a:pt x="42" y="46"/>
                </a:lnTo>
                <a:lnTo>
                  <a:pt x="42" y="46"/>
                </a:lnTo>
                <a:lnTo>
                  <a:pt x="42" y="46"/>
                </a:lnTo>
                <a:lnTo>
                  <a:pt x="42" y="44"/>
                </a:lnTo>
                <a:lnTo>
                  <a:pt x="42" y="44"/>
                </a:lnTo>
                <a:lnTo>
                  <a:pt x="41" y="44"/>
                </a:lnTo>
                <a:lnTo>
                  <a:pt x="41" y="44"/>
                </a:lnTo>
                <a:close/>
                <a:moveTo>
                  <a:pt x="27" y="40"/>
                </a:moveTo>
                <a:lnTo>
                  <a:pt x="27" y="40"/>
                </a:lnTo>
                <a:lnTo>
                  <a:pt x="27" y="40"/>
                </a:lnTo>
                <a:lnTo>
                  <a:pt x="25" y="40"/>
                </a:lnTo>
                <a:lnTo>
                  <a:pt x="25" y="40"/>
                </a:lnTo>
                <a:lnTo>
                  <a:pt x="25" y="40"/>
                </a:lnTo>
                <a:lnTo>
                  <a:pt x="25" y="40"/>
                </a:lnTo>
                <a:lnTo>
                  <a:pt x="27" y="40"/>
                </a:lnTo>
                <a:lnTo>
                  <a:pt x="27" y="40"/>
                </a:lnTo>
                <a:close/>
                <a:moveTo>
                  <a:pt x="38" y="33"/>
                </a:moveTo>
                <a:lnTo>
                  <a:pt x="38" y="33"/>
                </a:lnTo>
                <a:lnTo>
                  <a:pt x="38" y="33"/>
                </a:lnTo>
                <a:lnTo>
                  <a:pt x="38" y="33"/>
                </a:lnTo>
                <a:lnTo>
                  <a:pt x="38" y="35"/>
                </a:lnTo>
                <a:lnTo>
                  <a:pt x="38" y="35"/>
                </a:lnTo>
                <a:lnTo>
                  <a:pt x="39" y="33"/>
                </a:lnTo>
                <a:lnTo>
                  <a:pt x="39" y="33"/>
                </a:lnTo>
                <a:lnTo>
                  <a:pt x="38" y="33"/>
                </a:lnTo>
                <a:lnTo>
                  <a:pt x="38" y="33"/>
                </a:lnTo>
                <a:close/>
                <a:moveTo>
                  <a:pt x="39" y="26"/>
                </a:moveTo>
                <a:lnTo>
                  <a:pt x="39" y="26"/>
                </a:lnTo>
                <a:lnTo>
                  <a:pt x="38" y="29"/>
                </a:lnTo>
                <a:lnTo>
                  <a:pt x="38" y="29"/>
                </a:lnTo>
                <a:lnTo>
                  <a:pt x="39" y="26"/>
                </a:lnTo>
                <a:lnTo>
                  <a:pt x="39" y="26"/>
                </a:lnTo>
                <a:close/>
                <a:moveTo>
                  <a:pt x="41" y="32"/>
                </a:moveTo>
                <a:lnTo>
                  <a:pt x="41" y="32"/>
                </a:lnTo>
                <a:lnTo>
                  <a:pt x="41" y="30"/>
                </a:lnTo>
                <a:lnTo>
                  <a:pt x="41" y="30"/>
                </a:lnTo>
                <a:lnTo>
                  <a:pt x="39" y="30"/>
                </a:lnTo>
                <a:lnTo>
                  <a:pt x="39" y="30"/>
                </a:lnTo>
                <a:lnTo>
                  <a:pt x="39" y="30"/>
                </a:lnTo>
                <a:lnTo>
                  <a:pt x="39" y="30"/>
                </a:lnTo>
                <a:lnTo>
                  <a:pt x="41" y="32"/>
                </a:lnTo>
                <a:lnTo>
                  <a:pt x="41" y="32"/>
                </a:lnTo>
                <a:close/>
                <a:moveTo>
                  <a:pt x="14" y="32"/>
                </a:moveTo>
                <a:lnTo>
                  <a:pt x="14" y="32"/>
                </a:lnTo>
                <a:lnTo>
                  <a:pt x="14" y="32"/>
                </a:lnTo>
                <a:lnTo>
                  <a:pt x="14" y="32"/>
                </a:lnTo>
                <a:lnTo>
                  <a:pt x="16" y="33"/>
                </a:lnTo>
                <a:lnTo>
                  <a:pt x="16" y="33"/>
                </a:lnTo>
                <a:lnTo>
                  <a:pt x="14" y="32"/>
                </a:lnTo>
                <a:lnTo>
                  <a:pt x="14" y="32"/>
                </a:lnTo>
                <a:close/>
                <a:moveTo>
                  <a:pt x="42" y="40"/>
                </a:moveTo>
                <a:lnTo>
                  <a:pt x="42" y="40"/>
                </a:lnTo>
                <a:lnTo>
                  <a:pt x="42" y="38"/>
                </a:lnTo>
                <a:lnTo>
                  <a:pt x="42" y="38"/>
                </a:lnTo>
                <a:lnTo>
                  <a:pt x="41" y="38"/>
                </a:lnTo>
                <a:lnTo>
                  <a:pt x="42" y="40"/>
                </a:lnTo>
                <a:lnTo>
                  <a:pt x="42" y="40"/>
                </a:lnTo>
                <a:close/>
                <a:moveTo>
                  <a:pt x="9" y="22"/>
                </a:moveTo>
                <a:lnTo>
                  <a:pt x="9" y="22"/>
                </a:lnTo>
                <a:lnTo>
                  <a:pt x="9" y="24"/>
                </a:lnTo>
                <a:lnTo>
                  <a:pt x="9" y="24"/>
                </a:lnTo>
                <a:lnTo>
                  <a:pt x="11" y="22"/>
                </a:lnTo>
                <a:lnTo>
                  <a:pt x="11" y="22"/>
                </a:lnTo>
                <a:lnTo>
                  <a:pt x="11" y="21"/>
                </a:lnTo>
                <a:lnTo>
                  <a:pt x="11" y="21"/>
                </a:lnTo>
                <a:lnTo>
                  <a:pt x="9" y="22"/>
                </a:lnTo>
                <a:lnTo>
                  <a:pt x="9" y="2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60" name="组合 159"/>
          <p:cNvGrpSpPr/>
          <p:nvPr/>
        </p:nvGrpSpPr>
        <p:grpSpPr>
          <a:xfrm>
            <a:off x="7736608" y="2497131"/>
            <a:ext cx="909893" cy="825605"/>
            <a:chOff x="5902423" y="1943448"/>
            <a:chExt cx="668338" cy="606426"/>
          </a:xfrm>
        </p:grpSpPr>
        <p:sp>
          <p:nvSpPr>
            <p:cNvPr id="161" name="Freeform 175"/>
            <p:cNvSpPr>
              <a:spLocks noEditPoints="1"/>
            </p:cNvSpPr>
            <p:nvPr/>
          </p:nvSpPr>
          <p:spPr bwMode="auto">
            <a:xfrm>
              <a:off x="5904011" y="2072036"/>
              <a:ext cx="666750" cy="477838"/>
            </a:xfrm>
            <a:custGeom>
              <a:avLst/>
              <a:gdLst>
                <a:gd name="T0" fmla="*/ 199 w 420"/>
                <a:gd name="T1" fmla="*/ 17 h 301"/>
                <a:gd name="T2" fmla="*/ 220 w 420"/>
                <a:gd name="T3" fmla="*/ 205 h 301"/>
                <a:gd name="T4" fmla="*/ 265 w 420"/>
                <a:gd name="T5" fmla="*/ 71 h 301"/>
                <a:gd name="T6" fmla="*/ 306 w 420"/>
                <a:gd name="T7" fmla="*/ 63 h 301"/>
                <a:gd name="T8" fmla="*/ 330 w 420"/>
                <a:gd name="T9" fmla="*/ 126 h 301"/>
                <a:gd name="T10" fmla="*/ 396 w 420"/>
                <a:gd name="T11" fmla="*/ 53 h 301"/>
                <a:gd name="T12" fmla="*/ 229 w 420"/>
                <a:gd name="T13" fmla="*/ 298 h 301"/>
                <a:gd name="T14" fmla="*/ 41 w 420"/>
                <a:gd name="T15" fmla="*/ 109 h 301"/>
                <a:gd name="T16" fmla="*/ 84 w 420"/>
                <a:gd name="T17" fmla="*/ 76 h 301"/>
                <a:gd name="T18" fmla="*/ 95 w 420"/>
                <a:gd name="T19" fmla="*/ 175 h 301"/>
                <a:gd name="T20" fmla="*/ 122 w 420"/>
                <a:gd name="T21" fmla="*/ 102 h 301"/>
                <a:gd name="T22" fmla="*/ 398 w 420"/>
                <a:gd name="T23" fmla="*/ 129 h 301"/>
                <a:gd name="T24" fmla="*/ 133 w 420"/>
                <a:gd name="T25" fmla="*/ 238 h 301"/>
                <a:gd name="T26" fmla="*/ 171 w 420"/>
                <a:gd name="T27" fmla="*/ 263 h 301"/>
                <a:gd name="T28" fmla="*/ 213 w 420"/>
                <a:gd name="T29" fmla="*/ 270 h 301"/>
                <a:gd name="T30" fmla="*/ 305 w 420"/>
                <a:gd name="T31" fmla="*/ 109 h 301"/>
                <a:gd name="T32" fmla="*/ 32 w 420"/>
                <a:gd name="T33" fmla="*/ 161 h 301"/>
                <a:gd name="T34" fmla="*/ 73 w 420"/>
                <a:gd name="T35" fmla="*/ 124 h 301"/>
                <a:gd name="T36" fmla="*/ 284 w 420"/>
                <a:gd name="T37" fmla="*/ 159 h 301"/>
                <a:gd name="T38" fmla="*/ 111 w 420"/>
                <a:gd name="T39" fmla="*/ 203 h 301"/>
                <a:gd name="T40" fmla="*/ 78 w 420"/>
                <a:gd name="T41" fmla="*/ 120 h 301"/>
                <a:gd name="T42" fmla="*/ 68 w 420"/>
                <a:gd name="T43" fmla="*/ 134 h 301"/>
                <a:gd name="T44" fmla="*/ 177 w 420"/>
                <a:gd name="T45" fmla="*/ 99 h 301"/>
                <a:gd name="T46" fmla="*/ 239 w 420"/>
                <a:gd name="T47" fmla="*/ 257 h 301"/>
                <a:gd name="T48" fmla="*/ 256 w 420"/>
                <a:gd name="T49" fmla="*/ 233 h 301"/>
                <a:gd name="T50" fmla="*/ 182 w 420"/>
                <a:gd name="T51" fmla="*/ 186 h 301"/>
                <a:gd name="T52" fmla="*/ 114 w 420"/>
                <a:gd name="T53" fmla="*/ 180 h 301"/>
                <a:gd name="T54" fmla="*/ 62 w 420"/>
                <a:gd name="T55" fmla="*/ 169 h 301"/>
                <a:gd name="T56" fmla="*/ 284 w 420"/>
                <a:gd name="T57" fmla="*/ 139 h 301"/>
                <a:gd name="T58" fmla="*/ 379 w 420"/>
                <a:gd name="T59" fmla="*/ 85 h 301"/>
                <a:gd name="T60" fmla="*/ 86 w 420"/>
                <a:gd name="T61" fmla="*/ 153 h 301"/>
                <a:gd name="T62" fmla="*/ 182 w 420"/>
                <a:gd name="T63" fmla="*/ 257 h 301"/>
                <a:gd name="T64" fmla="*/ 269 w 420"/>
                <a:gd name="T65" fmla="*/ 91 h 301"/>
                <a:gd name="T66" fmla="*/ 136 w 420"/>
                <a:gd name="T67" fmla="*/ 137 h 301"/>
                <a:gd name="T68" fmla="*/ 371 w 420"/>
                <a:gd name="T69" fmla="*/ 147 h 301"/>
                <a:gd name="T70" fmla="*/ 130 w 420"/>
                <a:gd name="T71" fmla="*/ 150 h 301"/>
                <a:gd name="T72" fmla="*/ 275 w 420"/>
                <a:gd name="T73" fmla="*/ 175 h 301"/>
                <a:gd name="T74" fmla="*/ 377 w 420"/>
                <a:gd name="T75" fmla="*/ 96 h 301"/>
                <a:gd name="T76" fmla="*/ 267 w 420"/>
                <a:gd name="T77" fmla="*/ 145 h 301"/>
                <a:gd name="T78" fmla="*/ 325 w 420"/>
                <a:gd name="T79" fmla="*/ 172 h 301"/>
                <a:gd name="T80" fmla="*/ 324 w 420"/>
                <a:gd name="T81" fmla="*/ 200 h 301"/>
                <a:gd name="T82" fmla="*/ 363 w 420"/>
                <a:gd name="T83" fmla="*/ 161 h 301"/>
                <a:gd name="T84" fmla="*/ 242 w 420"/>
                <a:gd name="T85" fmla="*/ 218 h 301"/>
                <a:gd name="T86" fmla="*/ 349 w 420"/>
                <a:gd name="T87" fmla="*/ 106 h 301"/>
                <a:gd name="T88" fmla="*/ 297 w 420"/>
                <a:gd name="T89" fmla="*/ 227 h 301"/>
                <a:gd name="T90" fmla="*/ 272 w 420"/>
                <a:gd name="T91" fmla="*/ 93 h 301"/>
                <a:gd name="T92" fmla="*/ 347 w 420"/>
                <a:gd name="T93" fmla="*/ 134 h 301"/>
                <a:gd name="T94" fmla="*/ 227 w 420"/>
                <a:gd name="T95" fmla="*/ 287 h 301"/>
                <a:gd name="T96" fmla="*/ 177 w 420"/>
                <a:gd name="T97" fmla="*/ 173 h 301"/>
                <a:gd name="T98" fmla="*/ 60 w 420"/>
                <a:gd name="T99" fmla="*/ 120 h 301"/>
                <a:gd name="T100" fmla="*/ 166 w 420"/>
                <a:gd name="T101" fmla="*/ 120 h 301"/>
                <a:gd name="T102" fmla="*/ 316 w 420"/>
                <a:gd name="T103" fmla="*/ 164 h 301"/>
                <a:gd name="T104" fmla="*/ 92 w 420"/>
                <a:gd name="T105" fmla="*/ 158 h 301"/>
                <a:gd name="T106" fmla="*/ 193 w 420"/>
                <a:gd name="T107" fmla="*/ 99 h 301"/>
                <a:gd name="T108" fmla="*/ 330 w 420"/>
                <a:gd name="T109" fmla="*/ 170 h 301"/>
                <a:gd name="T110" fmla="*/ 131 w 420"/>
                <a:gd name="T111" fmla="*/ 126 h 301"/>
                <a:gd name="T112" fmla="*/ 182 w 420"/>
                <a:gd name="T113" fmla="*/ 153 h 301"/>
                <a:gd name="T114" fmla="*/ 291 w 420"/>
                <a:gd name="T115" fmla="*/ 225 h 301"/>
                <a:gd name="T116" fmla="*/ 254 w 420"/>
                <a:gd name="T117" fmla="*/ 104 h 301"/>
                <a:gd name="T118" fmla="*/ 347 w 420"/>
                <a:gd name="T119" fmla="*/ 162 h 301"/>
                <a:gd name="T120" fmla="*/ 399 w 420"/>
                <a:gd name="T121" fmla="*/ 126 h 301"/>
                <a:gd name="T122" fmla="*/ 294 w 420"/>
                <a:gd name="T123" fmla="*/ 230 h 301"/>
                <a:gd name="T124" fmla="*/ 231 w 420"/>
                <a:gd name="T125" fmla="*/ 12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301">
                  <a:moveTo>
                    <a:pt x="158" y="104"/>
                  </a:moveTo>
                  <a:lnTo>
                    <a:pt x="158" y="104"/>
                  </a:lnTo>
                  <a:lnTo>
                    <a:pt x="160" y="106"/>
                  </a:lnTo>
                  <a:lnTo>
                    <a:pt x="160" y="106"/>
                  </a:lnTo>
                  <a:lnTo>
                    <a:pt x="161" y="109"/>
                  </a:lnTo>
                  <a:lnTo>
                    <a:pt x="161" y="109"/>
                  </a:lnTo>
                  <a:lnTo>
                    <a:pt x="163" y="112"/>
                  </a:lnTo>
                  <a:lnTo>
                    <a:pt x="163" y="112"/>
                  </a:lnTo>
                  <a:lnTo>
                    <a:pt x="166" y="112"/>
                  </a:lnTo>
                  <a:lnTo>
                    <a:pt x="168" y="110"/>
                  </a:lnTo>
                  <a:lnTo>
                    <a:pt x="168" y="110"/>
                  </a:lnTo>
                  <a:lnTo>
                    <a:pt x="171" y="107"/>
                  </a:lnTo>
                  <a:lnTo>
                    <a:pt x="171" y="107"/>
                  </a:lnTo>
                  <a:lnTo>
                    <a:pt x="172" y="96"/>
                  </a:lnTo>
                  <a:lnTo>
                    <a:pt x="172" y="96"/>
                  </a:lnTo>
                  <a:lnTo>
                    <a:pt x="177" y="82"/>
                  </a:lnTo>
                  <a:lnTo>
                    <a:pt x="177" y="82"/>
                  </a:lnTo>
                  <a:lnTo>
                    <a:pt x="177" y="80"/>
                  </a:lnTo>
                  <a:lnTo>
                    <a:pt x="177" y="80"/>
                  </a:lnTo>
                  <a:lnTo>
                    <a:pt x="179" y="79"/>
                  </a:lnTo>
                  <a:lnTo>
                    <a:pt x="180" y="77"/>
                  </a:lnTo>
                  <a:lnTo>
                    <a:pt x="180" y="77"/>
                  </a:lnTo>
                  <a:lnTo>
                    <a:pt x="180" y="77"/>
                  </a:lnTo>
                  <a:lnTo>
                    <a:pt x="180" y="77"/>
                  </a:lnTo>
                  <a:lnTo>
                    <a:pt x="180" y="76"/>
                  </a:lnTo>
                  <a:lnTo>
                    <a:pt x="180" y="76"/>
                  </a:lnTo>
                  <a:lnTo>
                    <a:pt x="180" y="76"/>
                  </a:lnTo>
                  <a:lnTo>
                    <a:pt x="180" y="76"/>
                  </a:lnTo>
                  <a:lnTo>
                    <a:pt x="179" y="76"/>
                  </a:lnTo>
                  <a:lnTo>
                    <a:pt x="179" y="76"/>
                  </a:lnTo>
                  <a:lnTo>
                    <a:pt x="183" y="58"/>
                  </a:lnTo>
                  <a:lnTo>
                    <a:pt x="183" y="58"/>
                  </a:lnTo>
                  <a:lnTo>
                    <a:pt x="183" y="58"/>
                  </a:lnTo>
                  <a:lnTo>
                    <a:pt x="183" y="58"/>
                  </a:lnTo>
                  <a:lnTo>
                    <a:pt x="183" y="61"/>
                  </a:lnTo>
                  <a:lnTo>
                    <a:pt x="183" y="61"/>
                  </a:lnTo>
                  <a:lnTo>
                    <a:pt x="183" y="63"/>
                  </a:lnTo>
                  <a:lnTo>
                    <a:pt x="185" y="64"/>
                  </a:lnTo>
                  <a:lnTo>
                    <a:pt x="185" y="64"/>
                  </a:lnTo>
                  <a:lnTo>
                    <a:pt x="188" y="63"/>
                  </a:lnTo>
                  <a:lnTo>
                    <a:pt x="191" y="64"/>
                  </a:lnTo>
                  <a:lnTo>
                    <a:pt x="191" y="64"/>
                  </a:lnTo>
                  <a:lnTo>
                    <a:pt x="193" y="63"/>
                  </a:lnTo>
                  <a:lnTo>
                    <a:pt x="193" y="63"/>
                  </a:lnTo>
                  <a:lnTo>
                    <a:pt x="193" y="61"/>
                  </a:lnTo>
                  <a:lnTo>
                    <a:pt x="193" y="61"/>
                  </a:lnTo>
                  <a:lnTo>
                    <a:pt x="190" y="50"/>
                  </a:lnTo>
                  <a:lnTo>
                    <a:pt x="190" y="50"/>
                  </a:lnTo>
                  <a:lnTo>
                    <a:pt x="190" y="50"/>
                  </a:lnTo>
                  <a:lnTo>
                    <a:pt x="190" y="50"/>
                  </a:lnTo>
                  <a:lnTo>
                    <a:pt x="185" y="55"/>
                  </a:lnTo>
                  <a:lnTo>
                    <a:pt x="185" y="55"/>
                  </a:lnTo>
                  <a:lnTo>
                    <a:pt x="185" y="55"/>
                  </a:lnTo>
                  <a:lnTo>
                    <a:pt x="185" y="55"/>
                  </a:lnTo>
                  <a:lnTo>
                    <a:pt x="185" y="50"/>
                  </a:lnTo>
                  <a:lnTo>
                    <a:pt x="185" y="50"/>
                  </a:lnTo>
                  <a:lnTo>
                    <a:pt x="186" y="47"/>
                  </a:lnTo>
                  <a:lnTo>
                    <a:pt x="188" y="46"/>
                  </a:lnTo>
                  <a:lnTo>
                    <a:pt x="188" y="46"/>
                  </a:lnTo>
                  <a:lnTo>
                    <a:pt x="186" y="46"/>
                  </a:lnTo>
                  <a:lnTo>
                    <a:pt x="186" y="46"/>
                  </a:lnTo>
                  <a:lnTo>
                    <a:pt x="190" y="35"/>
                  </a:lnTo>
                  <a:lnTo>
                    <a:pt x="190" y="35"/>
                  </a:lnTo>
                  <a:lnTo>
                    <a:pt x="193" y="35"/>
                  </a:lnTo>
                  <a:lnTo>
                    <a:pt x="193" y="35"/>
                  </a:lnTo>
                  <a:lnTo>
                    <a:pt x="191" y="30"/>
                  </a:lnTo>
                  <a:lnTo>
                    <a:pt x="191" y="30"/>
                  </a:lnTo>
                  <a:lnTo>
                    <a:pt x="190" y="30"/>
                  </a:lnTo>
                  <a:lnTo>
                    <a:pt x="190" y="30"/>
                  </a:lnTo>
                  <a:lnTo>
                    <a:pt x="194" y="14"/>
                  </a:lnTo>
                  <a:lnTo>
                    <a:pt x="199" y="0"/>
                  </a:lnTo>
                  <a:lnTo>
                    <a:pt x="199" y="0"/>
                  </a:lnTo>
                  <a:lnTo>
                    <a:pt x="201" y="8"/>
                  </a:lnTo>
                  <a:lnTo>
                    <a:pt x="201" y="8"/>
                  </a:lnTo>
                  <a:lnTo>
                    <a:pt x="198" y="11"/>
                  </a:lnTo>
                  <a:lnTo>
                    <a:pt x="196" y="14"/>
                  </a:lnTo>
                  <a:lnTo>
                    <a:pt x="196" y="14"/>
                  </a:lnTo>
                  <a:lnTo>
                    <a:pt x="199" y="17"/>
                  </a:lnTo>
                  <a:lnTo>
                    <a:pt x="199" y="17"/>
                  </a:lnTo>
                  <a:lnTo>
                    <a:pt x="201" y="20"/>
                  </a:lnTo>
                  <a:lnTo>
                    <a:pt x="201" y="20"/>
                  </a:lnTo>
                  <a:lnTo>
                    <a:pt x="201" y="27"/>
                  </a:lnTo>
                  <a:lnTo>
                    <a:pt x="201" y="27"/>
                  </a:lnTo>
                  <a:lnTo>
                    <a:pt x="198" y="28"/>
                  </a:lnTo>
                  <a:lnTo>
                    <a:pt x="198" y="28"/>
                  </a:lnTo>
                  <a:lnTo>
                    <a:pt x="199" y="33"/>
                  </a:lnTo>
                  <a:lnTo>
                    <a:pt x="199" y="33"/>
                  </a:lnTo>
                  <a:lnTo>
                    <a:pt x="201" y="31"/>
                  </a:lnTo>
                  <a:lnTo>
                    <a:pt x="201" y="31"/>
                  </a:lnTo>
                  <a:lnTo>
                    <a:pt x="201" y="35"/>
                  </a:lnTo>
                  <a:lnTo>
                    <a:pt x="201" y="35"/>
                  </a:lnTo>
                  <a:lnTo>
                    <a:pt x="201" y="42"/>
                  </a:lnTo>
                  <a:lnTo>
                    <a:pt x="201" y="42"/>
                  </a:lnTo>
                  <a:lnTo>
                    <a:pt x="201" y="46"/>
                  </a:lnTo>
                  <a:lnTo>
                    <a:pt x="201" y="46"/>
                  </a:lnTo>
                  <a:lnTo>
                    <a:pt x="201" y="50"/>
                  </a:lnTo>
                  <a:lnTo>
                    <a:pt x="201" y="50"/>
                  </a:lnTo>
                  <a:lnTo>
                    <a:pt x="201" y="55"/>
                  </a:lnTo>
                  <a:lnTo>
                    <a:pt x="201" y="55"/>
                  </a:lnTo>
                  <a:lnTo>
                    <a:pt x="201" y="77"/>
                  </a:lnTo>
                  <a:lnTo>
                    <a:pt x="201" y="77"/>
                  </a:lnTo>
                  <a:lnTo>
                    <a:pt x="202" y="107"/>
                  </a:lnTo>
                  <a:lnTo>
                    <a:pt x="202" y="107"/>
                  </a:lnTo>
                  <a:lnTo>
                    <a:pt x="202" y="121"/>
                  </a:lnTo>
                  <a:lnTo>
                    <a:pt x="202" y="121"/>
                  </a:lnTo>
                  <a:lnTo>
                    <a:pt x="204" y="145"/>
                  </a:lnTo>
                  <a:lnTo>
                    <a:pt x="204" y="145"/>
                  </a:lnTo>
                  <a:lnTo>
                    <a:pt x="204" y="147"/>
                  </a:lnTo>
                  <a:lnTo>
                    <a:pt x="204" y="148"/>
                  </a:lnTo>
                  <a:lnTo>
                    <a:pt x="204" y="148"/>
                  </a:lnTo>
                  <a:lnTo>
                    <a:pt x="202" y="151"/>
                  </a:lnTo>
                  <a:lnTo>
                    <a:pt x="202" y="151"/>
                  </a:lnTo>
                  <a:lnTo>
                    <a:pt x="201" y="154"/>
                  </a:lnTo>
                  <a:lnTo>
                    <a:pt x="201" y="154"/>
                  </a:lnTo>
                  <a:lnTo>
                    <a:pt x="202" y="156"/>
                  </a:lnTo>
                  <a:lnTo>
                    <a:pt x="202" y="156"/>
                  </a:lnTo>
                  <a:lnTo>
                    <a:pt x="205" y="153"/>
                  </a:lnTo>
                  <a:lnTo>
                    <a:pt x="205" y="153"/>
                  </a:lnTo>
                  <a:lnTo>
                    <a:pt x="205" y="156"/>
                  </a:lnTo>
                  <a:lnTo>
                    <a:pt x="205" y="156"/>
                  </a:lnTo>
                  <a:lnTo>
                    <a:pt x="205" y="158"/>
                  </a:lnTo>
                  <a:lnTo>
                    <a:pt x="205" y="158"/>
                  </a:lnTo>
                  <a:lnTo>
                    <a:pt x="204" y="159"/>
                  </a:lnTo>
                  <a:lnTo>
                    <a:pt x="204" y="159"/>
                  </a:lnTo>
                  <a:lnTo>
                    <a:pt x="205" y="159"/>
                  </a:lnTo>
                  <a:lnTo>
                    <a:pt x="205" y="159"/>
                  </a:lnTo>
                  <a:lnTo>
                    <a:pt x="207" y="170"/>
                  </a:lnTo>
                  <a:lnTo>
                    <a:pt x="207" y="170"/>
                  </a:lnTo>
                  <a:lnTo>
                    <a:pt x="209" y="183"/>
                  </a:lnTo>
                  <a:lnTo>
                    <a:pt x="209" y="183"/>
                  </a:lnTo>
                  <a:lnTo>
                    <a:pt x="209" y="191"/>
                  </a:lnTo>
                  <a:lnTo>
                    <a:pt x="209" y="191"/>
                  </a:lnTo>
                  <a:lnTo>
                    <a:pt x="209" y="194"/>
                  </a:lnTo>
                  <a:lnTo>
                    <a:pt x="209" y="194"/>
                  </a:lnTo>
                  <a:lnTo>
                    <a:pt x="210" y="208"/>
                  </a:lnTo>
                  <a:lnTo>
                    <a:pt x="210" y="208"/>
                  </a:lnTo>
                  <a:lnTo>
                    <a:pt x="212" y="216"/>
                  </a:lnTo>
                  <a:lnTo>
                    <a:pt x="212" y="216"/>
                  </a:lnTo>
                  <a:lnTo>
                    <a:pt x="212" y="221"/>
                  </a:lnTo>
                  <a:lnTo>
                    <a:pt x="212" y="221"/>
                  </a:lnTo>
                  <a:lnTo>
                    <a:pt x="215" y="218"/>
                  </a:lnTo>
                  <a:lnTo>
                    <a:pt x="215" y="218"/>
                  </a:lnTo>
                  <a:lnTo>
                    <a:pt x="215" y="218"/>
                  </a:lnTo>
                  <a:lnTo>
                    <a:pt x="215" y="218"/>
                  </a:lnTo>
                  <a:lnTo>
                    <a:pt x="218" y="218"/>
                  </a:lnTo>
                  <a:lnTo>
                    <a:pt x="218" y="214"/>
                  </a:lnTo>
                  <a:lnTo>
                    <a:pt x="218" y="214"/>
                  </a:lnTo>
                  <a:lnTo>
                    <a:pt x="220" y="211"/>
                  </a:lnTo>
                  <a:lnTo>
                    <a:pt x="220" y="211"/>
                  </a:lnTo>
                  <a:lnTo>
                    <a:pt x="220" y="211"/>
                  </a:lnTo>
                  <a:lnTo>
                    <a:pt x="220" y="211"/>
                  </a:lnTo>
                  <a:lnTo>
                    <a:pt x="221" y="208"/>
                  </a:lnTo>
                  <a:lnTo>
                    <a:pt x="221" y="205"/>
                  </a:lnTo>
                  <a:lnTo>
                    <a:pt x="221" y="205"/>
                  </a:lnTo>
                  <a:lnTo>
                    <a:pt x="220" y="205"/>
                  </a:lnTo>
                  <a:lnTo>
                    <a:pt x="220" y="205"/>
                  </a:lnTo>
                  <a:lnTo>
                    <a:pt x="220" y="202"/>
                  </a:lnTo>
                  <a:lnTo>
                    <a:pt x="220" y="202"/>
                  </a:lnTo>
                  <a:lnTo>
                    <a:pt x="221" y="200"/>
                  </a:lnTo>
                  <a:lnTo>
                    <a:pt x="221" y="200"/>
                  </a:lnTo>
                  <a:lnTo>
                    <a:pt x="221" y="200"/>
                  </a:lnTo>
                  <a:lnTo>
                    <a:pt x="221" y="199"/>
                  </a:lnTo>
                  <a:lnTo>
                    <a:pt x="221" y="199"/>
                  </a:lnTo>
                  <a:lnTo>
                    <a:pt x="221" y="197"/>
                  </a:lnTo>
                  <a:lnTo>
                    <a:pt x="221" y="197"/>
                  </a:lnTo>
                  <a:lnTo>
                    <a:pt x="221" y="199"/>
                  </a:lnTo>
                  <a:lnTo>
                    <a:pt x="221" y="199"/>
                  </a:lnTo>
                  <a:lnTo>
                    <a:pt x="221" y="197"/>
                  </a:lnTo>
                  <a:lnTo>
                    <a:pt x="221" y="197"/>
                  </a:lnTo>
                  <a:lnTo>
                    <a:pt x="223" y="169"/>
                  </a:lnTo>
                  <a:lnTo>
                    <a:pt x="223" y="169"/>
                  </a:lnTo>
                  <a:lnTo>
                    <a:pt x="226" y="139"/>
                  </a:lnTo>
                  <a:lnTo>
                    <a:pt x="226" y="139"/>
                  </a:lnTo>
                  <a:lnTo>
                    <a:pt x="232" y="112"/>
                  </a:lnTo>
                  <a:lnTo>
                    <a:pt x="232" y="112"/>
                  </a:lnTo>
                  <a:lnTo>
                    <a:pt x="237" y="90"/>
                  </a:lnTo>
                  <a:lnTo>
                    <a:pt x="237" y="90"/>
                  </a:lnTo>
                  <a:lnTo>
                    <a:pt x="237" y="90"/>
                  </a:lnTo>
                  <a:lnTo>
                    <a:pt x="237" y="90"/>
                  </a:lnTo>
                  <a:lnTo>
                    <a:pt x="237" y="91"/>
                  </a:lnTo>
                  <a:lnTo>
                    <a:pt x="237" y="91"/>
                  </a:lnTo>
                  <a:lnTo>
                    <a:pt x="239" y="98"/>
                  </a:lnTo>
                  <a:lnTo>
                    <a:pt x="239" y="98"/>
                  </a:lnTo>
                  <a:lnTo>
                    <a:pt x="240" y="101"/>
                  </a:lnTo>
                  <a:lnTo>
                    <a:pt x="243" y="102"/>
                  </a:lnTo>
                  <a:lnTo>
                    <a:pt x="243" y="102"/>
                  </a:lnTo>
                  <a:lnTo>
                    <a:pt x="242" y="104"/>
                  </a:lnTo>
                  <a:lnTo>
                    <a:pt x="240" y="107"/>
                  </a:lnTo>
                  <a:lnTo>
                    <a:pt x="240" y="107"/>
                  </a:lnTo>
                  <a:lnTo>
                    <a:pt x="242" y="109"/>
                  </a:lnTo>
                  <a:lnTo>
                    <a:pt x="242" y="109"/>
                  </a:lnTo>
                  <a:lnTo>
                    <a:pt x="242" y="109"/>
                  </a:lnTo>
                  <a:lnTo>
                    <a:pt x="242" y="109"/>
                  </a:lnTo>
                  <a:lnTo>
                    <a:pt x="243" y="107"/>
                  </a:lnTo>
                  <a:lnTo>
                    <a:pt x="243" y="107"/>
                  </a:lnTo>
                  <a:lnTo>
                    <a:pt x="243" y="106"/>
                  </a:lnTo>
                  <a:lnTo>
                    <a:pt x="243" y="106"/>
                  </a:lnTo>
                  <a:lnTo>
                    <a:pt x="243" y="104"/>
                  </a:lnTo>
                  <a:lnTo>
                    <a:pt x="243" y="104"/>
                  </a:lnTo>
                  <a:lnTo>
                    <a:pt x="245" y="104"/>
                  </a:lnTo>
                  <a:lnTo>
                    <a:pt x="245" y="104"/>
                  </a:lnTo>
                  <a:lnTo>
                    <a:pt x="248" y="104"/>
                  </a:lnTo>
                  <a:lnTo>
                    <a:pt x="250" y="102"/>
                  </a:lnTo>
                  <a:lnTo>
                    <a:pt x="250" y="102"/>
                  </a:lnTo>
                  <a:lnTo>
                    <a:pt x="253" y="101"/>
                  </a:lnTo>
                  <a:lnTo>
                    <a:pt x="253" y="101"/>
                  </a:lnTo>
                  <a:lnTo>
                    <a:pt x="254" y="99"/>
                  </a:lnTo>
                  <a:lnTo>
                    <a:pt x="254" y="99"/>
                  </a:lnTo>
                  <a:lnTo>
                    <a:pt x="257" y="99"/>
                  </a:lnTo>
                  <a:lnTo>
                    <a:pt x="257" y="99"/>
                  </a:lnTo>
                  <a:lnTo>
                    <a:pt x="257" y="98"/>
                  </a:lnTo>
                  <a:lnTo>
                    <a:pt x="257" y="98"/>
                  </a:lnTo>
                  <a:lnTo>
                    <a:pt x="262" y="88"/>
                  </a:lnTo>
                  <a:lnTo>
                    <a:pt x="262" y="88"/>
                  </a:lnTo>
                  <a:lnTo>
                    <a:pt x="264" y="88"/>
                  </a:lnTo>
                  <a:lnTo>
                    <a:pt x="264" y="88"/>
                  </a:lnTo>
                  <a:lnTo>
                    <a:pt x="257" y="94"/>
                  </a:lnTo>
                  <a:lnTo>
                    <a:pt x="257" y="94"/>
                  </a:lnTo>
                  <a:lnTo>
                    <a:pt x="259" y="90"/>
                  </a:lnTo>
                  <a:lnTo>
                    <a:pt x="259" y="90"/>
                  </a:lnTo>
                  <a:lnTo>
                    <a:pt x="259" y="88"/>
                  </a:lnTo>
                  <a:lnTo>
                    <a:pt x="259" y="88"/>
                  </a:lnTo>
                  <a:lnTo>
                    <a:pt x="261" y="85"/>
                  </a:lnTo>
                  <a:lnTo>
                    <a:pt x="261" y="85"/>
                  </a:lnTo>
                  <a:lnTo>
                    <a:pt x="259" y="85"/>
                  </a:lnTo>
                  <a:lnTo>
                    <a:pt x="259" y="85"/>
                  </a:lnTo>
                  <a:lnTo>
                    <a:pt x="264" y="74"/>
                  </a:lnTo>
                  <a:lnTo>
                    <a:pt x="264" y="74"/>
                  </a:lnTo>
                  <a:lnTo>
                    <a:pt x="265" y="76"/>
                  </a:lnTo>
                  <a:lnTo>
                    <a:pt x="265" y="76"/>
                  </a:lnTo>
                  <a:lnTo>
                    <a:pt x="269" y="71"/>
                  </a:lnTo>
                  <a:lnTo>
                    <a:pt x="269" y="71"/>
                  </a:lnTo>
                  <a:lnTo>
                    <a:pt x="265" y="71"/>
                  </a:lnTo>
                  <a:lnTo>
                    <a:pt x="265" y="71"/>
                  </a:lnTo>
                  <a:lnTo>
                    <a:pt x="269" y="63"/>
                  </a:lnTo>
                  <a:lnTo>
                    <a:pt x="269" y="63"/>
                  </a:lnTo>
                  <a:lnTo>
                    <a:pt x="272" y="60"/>
                  </a:lnTo>
                  <a:lnTo>
                    <a:pt x="272" y="60"/>
                  </a:lnTo>
                  <a:lnTo>
                    <a:pt x="270" y="60"/>
                  </a:lnTo>
                  <a:lnTo>
                    <a:pt x="270" y="60"/>
                  </a:lnTo>
                  <a:lnTo>
                    <a:pt x="273" y="57"/>
                  </a:lnTo>
                  <a:lnTo>
                    <a:pt x="273" y="57"/>
                  </a:lnTo>
                  <a:lnTo>
                    <a:pt x="275" y="58"/>
                  </a:lnTo>
                  <a:lnTo>
                    <a:pt x="275" y="58"/>
                  </a:lnTo>
                  <a:lnTo>
                    <a:pt x="276" y="64"/>
                  </a:lnTo>
                  <a:lnTo>
                    <a:pt x="276" y="64"/>
                  </a:lnTo>
                  <a:lnTo>
                    <a:pt x="278" y="66"/>
                  </a:lnTo>
                  <a:lnTo>
                    <a:pt x="278" y="68"/>
                  </a:lnTo>
                  <a:lnTo>
                    <a:pt x="278" y="68"/>
                  </a:lnTo>
                  <a:lnTo>
                    <a:pt x="280" y="68"/>
                  </a:lnTo>
                  <a:lnTo>
                    <a:pt x="280" y="69"/>
                  </a:lnTo>
                  <a:lnTo>
                    <a:pt x="280" y="69"/>
                  </a:lnTo>
                  <a:lnTo>
                    <a:pt x="280" y="69"/>
                  </a:lnTo>
                  <a:lnTo>
                    <a:pt x="280" y="69"/>
                  </a:lnTo>
                  <a:lnTo>
                    <a:pt x="281" y="79"/>
                  </a:lnTo>
                  <a:lnTo>
                    <a:pt x="283" y="87"/>
                  </a:lnTo>
                  <a:lnTo>
                    <a:pt x="283" y="87"/>
                  </a:lnTo>
                  <a:lnTo>
                    <a:pt x="283" y="88"/>
                  </a:lnTo>
                  <a:lnTo>
                    <a:pt x="283" y="88"/>
                  </a:lnTo>
                  <a:lnTo>
                    <a:pt x="281" y="90"/>
                  </a:lnTo>
                  <a:lnTo>
                    <a:pt x="280" y="94"/>
                  </a:lnTo>
                  <a:lnTo>
                    <a:pt x="280" y="94"/>
                  </a:lnTo>
                  <a:lnTo>
                    <a:pt x="281" y="91"/>
                  </a:lnTo>
                  <a:lnTo>
                    <a:pt x="281" y="91"/>
                  </a:lnTo>
                  <a:lnTo>
                    <a:pt x="284" y="90"/>
                  </a:lnTo>
                  <a:lnTo>
                    <a:pt x="284" y="90"/>
                  </a:lnTo>
                  <a:lnTo>
                    <a:pt x="286" y="91"/>
                  </a:lnTo>
                  <a:lnTo>
                    <a:pt x="286" y="91"/>
                  </a:lnTo>
                  <a:lnTo>
                    <a:pt x="287" y="93"/>
                  </a:lnTo>
                  <a:lnTo>
                    <a:pt x="291" y="93"/>
                  </a:lnTo>
                  <a:lnTo>
                    <a:pt x="291" y="93"/>
                  </a:lnTo>
                  <a:lnTo>
                    <a:pt x="294" y="91"/>
                  </a:lnTo>
                  <a:lnTo>
                    <a:pt x="294" y="91"/>
                  </a:lnTo>
                  <a:lnTo>
                    <a:pt x="294" y="93"/>
                  </a:lnTo>
                  <a:lnTo>
                    <a:pt x="294" y="93"/>
                  </a:lnTo>
                  <a:lnTo>
                    <a:pt x="294" y="96"/>
                  </a:lnTo>
                  <a:lnTo>
                    <a:pt x="297" y="98"/>
                  </a:lnTo>
                  <a:lnTo>
                    <a:pt x="297" y="98"/>
                  </a:lnTo>
                  <a:lnTo>
                    <a:pt x="297" y="99"/>
                  </a:lnTo>
                  <a:lnTo>
                    <a:pt x="298" y="98"/>
                  </a:lnTo>
                  <a:lnTo>
                    <a:pt x="298" y="98"/>
                  </a:lnTo>
                  <a:lnTo>
                    <a:pt x="298" y="98"/>
                  </a:lnTo>
                  <a:lnTo>
                    <a:pt x="298" y="98"/>
                  </a:lnTo>
                  <a:lnTo>
                    <a:pt x="300" y="96"/>
                  </a:lnTo>
                  <a:lnTo>
                    <a:pt x="298" y="93"/>
                  </a:lnTo>
                  <a:lnTo>
                    <a:pt x="298" y="93"/>
                  </a:lnTo>
                  <a:lnTo>
                    <a:pt x="298" y="90"/>
                  </a:lnTo>
                  <a:lnTo>
                    <a:pt x="298" y="90"/>
                  </a:lnTo>
                  <a:lnTo>
                    <a:pt x="295" y="90"/>
                  </a:lnTo>
                  <a:lnTo>
                    <a:pt x="295" y="90"/>
                  </a:lnTo>
                  <a:lnTo>
                    <a:pt x="294" y="90"/>
                  </a:lnTo>
                  <a:lnTo>
                    <a:pt x="294" y="90"/>
                  </a:lnTo>
                  <a:lnTo>
                    <a:pt x="295" y="85"/>
                  </a:lnTo>
                  <a:lnTo>
                    <a:pt x="295" y="85"/>
                  </a:lnTo>
                  <a:lnTo>
                    <a:pt x="297" y="80"/>
                  </a:lnTo>
                  <a:lnTo>
                    <a:pt x="297" y="80"/>
                  </a:lnTo>
                  <a:lnTo>
                    <a:pt x="298" y="80"/>
                  </a:lnTo>
                  <a:lnTo>
                    <a:pt x="298" y="80"/>
                  </a:lnTo>
                  <a:lnTo>
                    <a:pt x="303" y="74"/>
                  </a:lnTo>
                  <a:lnTo>
                    <a:pt x="303" y="74"/>
                  </a:lnTo>
                  <a:lnTo>
                    <a:pt x="298" y="77"/>
                  </a:lnTo>
                  <a:lnTo>
                    <a:pt x="298" y="77"/>
                  </a:lnTo>
                  <a:lnTo>
                    <a:pt x="298" y="76"/>
                  </a:lnTo>
                  <a:lnTo>
                    <a:pt x="298" y="76"/>
                  </a:lnTo>
                  <a:lnTo>
                    <a:pt x="300" y="69"/>
                  </a:lnTo>
                  <a:lnTo>
                    <a:pt x="300" y="69"/>
                  </a:lnTo>
                  <a:lnTo>
                    <a:pt x="302" y="68"/>
                  </a:lnTo>
                  <a:lnTo>
                    <a:pt x="302" y="68"/>
                  </a:lnTo>
                  <a:lnTo>
                    <a:pt x="306" y="64"/>
                  </a:lnTo>
                  <a:lnTo>
                    <a:pt x="306" y="64"/>
                  </a:lnTo>
                  <a:lnTo>
                    <a:pt x="306" y="63"/>
                  </a:lnTo>
                  <a:lnTo>
                    <a:pt x="306" y="63"/>
                  </a:lnTo>
                  <a:lnTo>
                    <a:pt x="305" y="60"/>
                  </a:lnTo>
                  <a:lnTo>
                    <a:pt x="305" y="60"/>
                  </a:lnTo>
                  <a:lnTo>
                    <a:pt x="303" y="58"/>
                  </a:lnTo>
                  <a:lnTo>
                    <a:pt x="303" y="57"/>
                  </a:lnTo>
                  <a:lnTo>
                    <a:pt x="303" y="57"/>
                  </a:lnTo>
                  <a:lnTo>
                    <a:pt x="305" y="55"/>
                  </a:lnTo>
                  <a:lnTo>
                    <a:pt x="305" y="55"/>
                  </a:lnTo>
                  <a:lnTo>
                    <a:pt x="310" y="61"/>
                  </a:lnTo>
                  <a:lnTo>
                    <a:pt x="310" y="61"/>
                  </a:lnTo>
                  <a:lnTo>
                    <a:pt x="310" y="50"/>
                  </a:lnTo>
                  <a:lnTo>
                    <a:pt x="310" y="50"/>
                  </a:lnTo>
                  <a:lnTo>
                    <a:pt x="306" y="53"/>
                  </a:lnTo>
                  <a:lnTo>
                    <a:pt x="306" y="53"/>
                  </a:lnTo>
                  <a:lnTo>
                    <a:pt x="306" y="52"/>
                  </a:lnTo>
                  <a:lnTo>
                    <a:pt x="306" y="52"/>
                  </a:lnTo>
                  <a:lnTo>
                    <a:pt x="308" y="44"/>
                  </a:lnTo>
                  <a:lnTo>
                    <a:pt x="308" y="44"/>
                  </a:lnTo>
                  <a:lnTo>
                    <a:pt x="310" y="42"/>
                  </a:lnTo>
                  <a:lnTo>
                    <a:pt x="310" y="42"/>
                  </a:lnTo>
                  <a:lnTo>
                    <a:pt x="313" y="25"/>
                  </a:lnTo>
                  <a:lnTo>
                    <a:pt x="313" y="25"/>
                  </a:lnTo>
                  <a:lnTo>
                    <a:pt x="316" y="12"/>
                  </a:lnTo>
                  <a:lnTo>
                    <a:pt x="316" y="12"/>
                  </a:lnTo>
                  <a:lnTo>
                    <a:pt x="316" y="14"/>
                  </a:lnTo>
                  <a:lnTo>
                    <a:pt x="316" y="14"/>
                  </a:lnTo>
                  <a:lnTo>
                    <a:pt x="316" y="53"/>
                  </a:lnTo>
                  <a:lnTo>
                    <a:pt x="316" y="53"/>
                  </a:lnTo>
                  <a:lnTo>
                    <a:pt x="316" y="63"/>
                  </a:lnTo>
                  <a:lnTo>
                    <a:pt x="316" y="63"/>
                  </a:lnTo>
                  <a:lnTo>
                    <a:pt x="316" y="77"/>
                  </a:lnTo>
                  <a:lnTo>
                    <a:pt x="316" y="77"/>
                  </a:lnTo>
                  <a:lnTo>
                    <a:pt x="314" y="115"/>
                  </a:lnTo>
                  <a:lnTo>
                    <a:pt x="314" y="115"/>
                  </a:lnTo>
                  <a:lnTo>
                    <a:pt x="313" y="132"/>
                  </a:lnTo>
                  <a:lnTo>
                    <a:pt x="313" y="132"/>
                  </a:lnTo>
                  <a:lnTo>
                    <a:pt x="313" y="134"/>
                  </a:lnTo>
                  <a:lnTo>
                    <a:pt x="313" y="135"/>
                  </a:lnTo>
                  <a:lnTo>
                    <a:pt x="313" y="135"/>
                  </a:lnTo>
                  <a:lnTo>
                    <a:pt x="313" y="139"/>
                  </a:lnTo>
                  <a:lnTo>
                    <a:pt x="313" y="142"/>
                  </a:lnTo>
                  <a:lnTo>
                    <a:pt x="313" y="142"/>
                  </a:lnTo>
                  <a:lnTo>
                    <a:pt x="313" y="142"/>
                  </a:lnTo>
                  <a:lnTo>
                    <a:pt x="313" y="142"/>
                  </a:lnTo>
                  <a:lnTo>
                    <a:pt x="310" y="139"/>
                  </a:lnTo>
                  <a:lnTo>
                    <a:pt x="310" y="139"/>
                  </a:lnTo>
                  <a:lnTo>
                    <a:pt x="308" y="142"/>
                  </a:lnTo>
                  <a:lnTo>
                    <a:pt x="308" y="145"/>
                  </a:lnTo>
                  <a:lnTo>
                    <a:pt x="308" y="150"/>
                  </a:lnTo>
                  <a:lnTo>
                    <a:pt x="308" y="153"/>
                  </a:lnTo>
                  <a:lnTo>
                    <a:pt x="308" y="153"/>
                  </a:lnTo>
                  <a:lnTo>
                    <a:pt x="310" y="151"/>
                  </a:lnTo>
                  <a:lnTo>
                    <a:pt x="313" y="151"/>
                  </a:lnTo>
                  <a:lnTo>
                    <a:pt x="313" y="151"/>
                  </a:lnTo>
                  <a:lnTo>
                    <a:pt x="313" y="153"/>
                  </a:lnTo>
                  <a:lnTo>
                    <a:pt x="313" y="153"/>
                  </a:lnTo>
                  <a:lnTo>
                    <a:pt x="313" y="158"/>
                  </a:lnTo>
                  <a:lnTo>
                    <a:pt x="313" y="158"/>
                  </a:lnTo>
                  <a:lnTo>
                    <a:pt x="314" y="159"/>
                  </a:lnTo>
                  <a:lnTo>
                    <a:pt x="316" y="161"/>
                  </a:lnTo>
                  <a:lnTo>
                    <a:pt x="317" y="159"/>
                  </a:lnTo>
                  <a:lnTo>
                    <a:pt x="321" y="159"/>
                  </a:lnTo>
                  <a:lnTo>
                    <a:pt x="321" y="159"/>
                  </a:lnTo>
                  <a:lnTo>
                    <a:pt x="321" y="156"/>
                  </a:lnTo>
                  <a:lnTo>
                    <a:pt x="321" y="156"/>
                  </a:lnTo>
                  <a:lnTo>
                    <a:pt x="322" y="154"/>
                  </a:lnTo>
                  <a:lnTo>
                    <a:pt x="322" y="154"/>
                  </a:lnTo>
                  <a:lnTo>
                    <a:pt x="322" y="159"/>
                  </a:lnTo>
                  <a:lnTo>
                    <a:pt x="322" y="159"/>
                  </a:lnTo>
                  <a:lnTo>
                    <a:pt x="322" y="165"/>
                  </a:lnTo>
                  <a:lnTo>
                    <a:pt x="322" y="165"/>
                  </a:lnTo>
                  <a:lnTo>
                    <a:pt x="324" y="165"/>
                  </a:lnTo>
                  <a:lnTo>
                    <a:pt x="324" y="165"/>
                  </a:lnTo>
                  <a:lnTo>
                    <a:pt x="328" y="165"/>
                  </a:lnTo>
                  <a:lnTo>
                    <a:pt x="330" y="162"/>
                  </a:lnTo>
                  <a:lnTo>
                    <a:pt x="330" y="162"/>
                  </a:lnTo>
                  <a:lnTo>
                    <a:pt x="330" y="161"/>
                  </a:lnTo>
                  <a:lnTo>
                    <a:pt x="330" y="161"/>
                  </a:lnTo>
                  <a:lnTo>
                    <a:pt x="330" y="126"/>
                  </a:lnTo>
                  <a:lnTo>
                    <a:pt x="330" y="126"/>
                  </a:lnTo>
                  <a:lnTo>
                    <a:pt x="332" y="102"/>
                  </a:lnTo>
                  <a:lnTo>
                    <a:pt x="332" y="102"/>
                  </a:lnTo>
                  <a:lnTo>
                    <a:pt x="332" y="98"/>
                  </a:lnTo>
                  <a:lnTo>
                    <a:pt x="332" y="98"/>
                  </a:lnTo>
                  <a:lnTo>
                    <a:pt x="333" y="90"/>
                  </a:lnTo>
                  <a:lnTo>
                    <a:pt x="333" y="90"/>
                  </a:lnTo>
                  <a:lnTo>
                    <a:pt x="333" y="90"/>
                  </a:lnTo>
                  <a:lnTo>
                    <a:pt x="333" y="90"/>
                  </a:lnTo>
                  <a:lnTo>
                    <a:pt x="335" y="83"/>
                  </a:lnTo>
                  <a:lnTo>
                    <a:pt x="335" y="83"/>
                  </a:lnTo>
                  <a:lnTo>
                    <a:pt x="335" y="82"/>
                  </a:lnTo>
                  <a:lnTo>
                    <a:pt x="335" y="82"/>
                  </a:lnTo>
                  <a:lnTo>
                    <a:pt x="335" y="80"/>
                  </a:lnTo>
                  <a:lnTo>
                    <a:pt x="335" y="79"/>
                  </a:lnTo>
                  <a:lnTo>
                    <a:pt x="335" y="79"/>
                  </a:lnTo>
                  <a:lnTo>
                    <a:pt x="336" y="77"/>
                  </a:lnTo>
                  <a:lnTo>
                    <a:pt x="336" y="77"/>
                  </a:lnTo>
                  <a:lnTo>
                    <a:pt x="336" y="76"/>
                  </a:lnTo>
                  <a:lnTo>
                    <a:pt x="336" y="76"/>
                  </a:lnTo>
                  <a:lnTo>
                    <a:pt x="341" y="61"/>
                  </a:lnTo>
                  <a:lnTo>
                    <a:pt x="341" y="61"/>
                  </a:lnTo>
                  <a:lnTo>
                    <a:pt x="341" y="60"/>
                  </a:lnTo>
                  <a:lnTo>
                    <a:pt x="341" y="60"/>
                  </a:lnTo>
                  <a:lnTo>
                    <a:pt x="343" y="66"/>
                  </a:lnTo>
                  <a:lnTo>
                    <a:pt x="343" y="66"/>
                  </a:lnTo>
                  <a:lnTo>
                    <a:pt x="344" y="82"/>
                  </a:lnTo>
                  <a:lnTo>
                    <a:pt x="344" y="82"/>
                  </a:lnTo>
                  <a:lnTo>
                    <a:pt x="347" y="90"/>
                  </a:lnTo>
                  <a:lnTo>
                    <a:pt x="347" y="90"/>
                  </a:lnTo>
                  <a:lnTo>
                    <a:pt x="347" y="91"/>
                  </a:lnTo>
                  <a:lnTo>
                    <a:pt x="347" y="91"/>
                  </a:lnTo>
                  <a:lnTo>
                    <a:pt x="351" y="93"/>
                  </a:lnTo>
                  <a:lnTo>
                    <a:pt x="352" y="93"/>
                  </a:lnTo>
                  <a:lnTo>
                    <a:pt x="352" y="93"/>
                  </a:lnTo>
                  <a:lnTo>
                    <a:pt x="354" y="93"/>
                  </a:lnTo>
                  <a:lnTo>
                    <a:pt x="354" y="93"/>
                  </a:lnTo>
                  <a:lnTo>
                    <a:pt x="355" y="91"/>
                  </a:lnTo>
                  <a:lnTo>
                    <a:pt x="355" y="91"/>
                  </a:lnTo>
                  <a:lnTo>
                    <a:pt x="357" y="88"/>
                  </a:lnTo>
                  <a:lnTo>
                    <a:pt x="357" y="88"/>
                  </a:lnTo>
                  <a:lnTo>
                    <a:pt x="358" y="87"/>
                  </a:lnTo>
                  <a:lnTo>
                    <a:pt x="358" y="87"/>
                  </a:lnTo>
                  <a:lnTo>
                    <a:pt x="360" y="85"/>
                  </a:lnTo>
                  <a:lnTo>
                    <a:pt x="362" y="83"/>
                  </a:lnTo>
                  <a:lnTo>
                    <a:pt x="362" y="83"/>
                  </a:lnTo>
                  <a:lnTo>
                    <a:pt x="363" y="76"/>
                  </a:lnTo>
                  <a:lnTo>
                    <a:pt x="363" y="76"/>
                  </a:lnTo>
                  <a:lnTo>
                    <a:pt x="365" y="72"/>
                  </a:lnTo>
                  <a:lnTo>
                    <a:pt x="365" y="72"/>
                  </a:lnTo>
                  <a:lnTo>
                    <a:pt x="365" y="72"/>
                  </a:lnTo>
                  <a:lnTo>
                    <a:pt x="365" y="72"/>
                  </a:lnTo>
                  <a:lnTo>
                    <a:pt x="366" y="72"/>
                  </a:lnTo>
                  <a:lnTo>
                    <a:pt x="366" y="72"/>
                  </a:lnTo>
                  <a:lnTo>
                    <a:pt x="366" y="69"/>
                  </a:lnTo>
                  <a:lnTo>
                    <a:pt x="366" y="66"/>
                  </a:lnTo>
                  <a:lnTo>
                    <a:pt x="366" y="66"/>
                  </a:lnTo>
                  <a:lnTo>
                    <a:pt x="365" y="72"/>
                  </a:lnTo>
                  <a:lnTo>
                    <a:pt x="365" y="72"/>
                  </a:lnTo>
                  <a:lnTo>
                    <a:pt x="365" y="66"/>
                  </a:lnTo>
                  <a:lnTo>
                    <a:pt x="365" y="66"/>
                  </a:lnTo>
                  <a:lnTo>
                    <a:pt x="369" y="46"/>
                  </a:lnTo>
                  <a:lnTo>
                    <a:pt x="369" y="46"/>
                  </a:lnTo>
                  <a:lnTo>
                    <a:pt x="371" y="42"/>
                  </a:lnTo>
                  <a:lnTo>
                    <a:pt x="371" y="42"/>
                  </a:lnTo>
                  <a:lnTo>
                    <a:pt x="374" y="44"/>
                  </a:lnTo>
                  <a:lnTo>
                    <a:pt x="374" y="44"/>
                  </a:lnTo>
                  <a:lnTo>
                    <a:pt x="377" y="47"/>
                  </a:lnTo>
                  <a:lnTo>
                    <a:pt x="377" y="47"/>
                  </a:lnTo>
                  <a:lnTo>
                    <a:pt x="382" y="50"/>
                  </a:lnTo>
                  <a:lnTo>
                    <a:pt x="382" y="50"/>
                  </a:lnTo>
                  <a:lnTo>
                    <a:pt x="387" y="52"/>
                  </a:lnTo>
                  <a:lnTo>
                    <a:pt x="387" y="52"/>
                  </a:lnTo>
                  <a:lnTo>
                    <a:pt x="388" y="52"/>
                  </a:lnTo>
                  <a:lnTo>
                    <a:pt x="388" y="52"/>
                  </a:lnTo>
                  <a:lnTo>
                    <a:pt x="392" y="53"/>
                  </a:lnTo>
                  <a:lnTo>
                    <a:pt x="392" y="53"/>
                  </a:lnTo>
                  <a:lnTo>
                    <a:pt x="396" y="53"/>
                  </a:lnTo>
                  <a:lnTo>
                    <a:pt x="396" y="53"/>
                  </a:lnTo>
                  <a:lnTo>
                    <a:pt x="399" y="53"/>
                  </a:lnTo>
                  <a:lnTo>
                    <a:pt x="399" y="53"/>
                  </a:lnTo>
                  <a:lnTo>
                    <a:pt x="398" y="58"/>
                  </a:lnTo>
                  <a:lnTo>
                    <a:pt x="398" y="58"/>
                  </a:lnTo>
                  <a:lnTo>
                    <a:pt x="398" y="61"/>
                  </a:lnTo>
                  <a:lnTo>
                    <a:pt x="398" y="61"/>
                  </a:lnTo>
                  <a:lnTo>
                    <a:pt x="396" y="71"/>
                  </a:lnTo>
                  <a:lnTo>
                    <a:pt x="396" y="71"/>
                  </a:lnTo>
                  <a:lnTo>
                    <a:pt x="396" y="72"/>
                  </a:lnTo>
                  <a:lnTo>
                    <a:pt x="396" y="72"/>
                  </a:lnTo>
                  <a:lnTo>
                    <a:pt x="401" y="72"/>
                  </a:lnTo>
                  <a:lnTo>
                    <a:pt x="401" y="72"/>
                  </a:lnTo>
                  <a:lnTo>
                    <a:pt x="403" y="63"/>
                  </a:lnTo>
                  <a:lnTo>
                    <a:pt x="403" y="63"/>
                  </a:lnTo>
                  <a:lnTo>
                    <a:pt x="403" y="58"/>
                  </a:lnTo>
                  <a:lnTo>
                    <a:pt x="401" y="53"/>
                  </a:lnTo>
                  <a:lnTo>
                    <a:pt x="401" y="53"/>
                  </a:lnTo>
                  <a:lnTo>
                    <a:pt x="412" y="53"/>
                  </a:lnTo>
                  <a:lnTo>
                    <a:pt x="412" y="53"/>
                  </a:lnTo>
                  <a:lnTo>
                    <a:pt x="412" y="61"/>
                  </a:lnTo>
                  <a:lnTo>
                    <a:pt x="412" y="61"/>
                  </a:lnTo>
                  <a:lnTo>
                    <a:pt x="414" y="53"/>
                  </a:lnTo>
                  <a:lnTo>
                    <a:pt x="414" y="53"/>
                  </a:lnTo>
                  <a:lnTo>
                    <a:pt x="417" y="52"/>
                  </a:lnTo>
                  <a:lnTo>
                    <a:pt x="417" y="52"/>
                  </a:lnTo>
                  <a:lnTo>
                    <a:pt x="420" y="52"/>
                  </a:lnTo>
                  <a:lnTo>
                    <a:pt x="420" y="52"/>
                  </a:lnTo>
                  <a:lnTo>
                    <a:pt x="420" y="53"/>
                  </a:lnTo>
                  <a:lnTo>
                    <a:pt x="420" y="53"/>
                  </a:lnTo>
                  <a:lnTo>
                    <a:pt x="420" y="72"/>
                  </a:lnTo>
                  <a:lnTo>
                    <a:pt x="420" y="72"/>
                  </a:lnTo>
                  <a:lnTo>
                    <a:pt x="418" y="85"/>
                  </a:lnTo>
                  <a:lnTo>
                    <a:pt x="417" y="98"/>
                  </a:lnTo>
                  <a:lnTo>
                    <a:pt x="417" y="98"/>
                  </a:lnTo>
                  <a:lnTo>
                    <a:pt x="410" y="113"/>
                  </a:lnTo>
                  <a:lnTo>
                    <a:pt x="410" y="113"/>
                  </a:lnTo>
                  <a:lnTo>
                    <a:pt x="401" y="129"/>
                  </a:lnTo>
                  <a:lnTo>
                    <a:pt x="392" y="145"/>
                  </a:lnTo>
                  <a:lnTo>
                    <a:pt x="392" y="145"/>
                  </a:lnTo>
                  <a:lnTo>
                    <a:pt x="382" y="159"/>
                  </a:lnTo>
                  <a:lnTo>
                    <a:pt x="382" y="159"/>
                  </a:lnTo>
                  <a:lnTo>
                    <a:pt x="379" y="162"/>
                  </a:lnTo>
                  <a:lnTo>
                    <a:pt x="379" y="162"/>
                  </a:lnTo>
                  <a:lnTo>
                    <a:pt x="376" y="164"/>
                  </a:lnTo>
                  <a:lnTo>
                    <a:pt x="376" y="164"/>
                  </a:lnTo>
                  <a:lnTo>
                    <a:pt x="374" y="165"/>
                  </a:lnTo>
                  <a:lnTo>
                    <a:pt x="374" y="165"/>
                  </a:lnTo>
                  <a:lnTo>
                    <a:pt x="363" y="178"/>
                  </a:lnTo>
                  <a:lnTo>
                    <a:pt x="354" y="191"/>
                  </a:lnTo>
                  <a:lnTo>
                    <a:pt x="354" y="191"/>
                  </a:lnTo>
                  <a:lnTo>
                    <a:pt x="340" y="205"/>
                  </a:lnTo>
                  <a:lnTo>
                    <a:pt x="340" y="205"/>
                  </a:lnTo>
                  <a:lnTo>
                    <a:pt x="324" y="221"/>
                  </a:lnTo>
                  <a:lnTo>
                    <a:pt x="306" y="236"/>
                  </a:lnTo>
                  <a:lnTo>
                    <a:pt x="306" y="236"/>
                  </a:lnTo>
                  <a:lnTo>
                    <a:pt x="292" y="249"/>
                  </a:lnTo>
                  <a:lnTo>
                    <a:pt x="292" y="249"/>
                  </a:lnTo>
                  <a:lnTo>
                    <a:pt x="275" y="265"/>
                  </a:lnTo>
                  <a:lnTo>
                    <a:pt x="254" y="279"/>
                  </a:lnTo>
                  <a:lnTo>
                    <a:pt x="254" y="279"/>
                  </a:lnTo>
                  <a:lnTo>
                    <a:pt x="254" y="279"/>
                  </a:lnTo>
                  <a:lnTo>
                    <a:pt x="254" y="279"/>
                  </a:lnTo>
                  <a:lnTo>
                    <a:pt x="246" y="285"/>
                  </a:lnTo>
                  <a:lnTo>
                    <a:pt x="239" y="292"/>
                  </a:lnTo>
                  <a:lnTo>
                    <a:pt x="239" y="292"/>
                  </a:lnTo>
                  <a:lnTo>
                    <a:pt x="235" y="296"/>
                  </a:lnTo>
                  <a:lnTo>
                    <a:pt x="235" y="296"/>
                  </a:lnTo>
                  <a:lnTo>
                    <a:pt x="232" y="296"/>
                  </a:lnTo>
                  <a:lnTo>
                    <a:pt x="232" y="296"/>
                  </a:lnTo>
                  <a:lnTo>
                    <a:pt x="231" y="298"/>
                  </a:lnTo>
                  <a:lnTo>
                    <a:pt x="229" y="296"/>
                  </a:lnTo>
                  <a:lnTo>
                    <a:pt x="229" y="296"/>
                  </a:lnTo>
                  <a:lnTo>
                    <a:pt x="229" y="295"/>
                  </a:lnTo>
                  <a:lnTo>
                    <a:pt x="229" y="295"/>
                  </a:lnTo>
                  <a:lnTo>
                    <a:pt x="227" y="296"/>
                  </a:lnTo>
                  <a:lnTo>
                    <a:pt x="227" y="296"/>
                  </a:lnTo>
                  <a:lnTo>
                    <a:pt x="229" y="298"/>
                  </a:lnTo>
                  <a:lnTo>
                    <a:pt x="229" y="298"/>
                  </a:lnTo>
                  <a:lnTo>
                    <a:pt x="229" y="298"/>
                  </a:lnTo>
                  <a:lnTo>
                    <a:pt x="229" y="298"/>
                  </a:lnTo>
                  <a:lnTo>
                    <a:pt x="229" y="301"/>
                  </a:lnTo>
                  <a:lnTo>
                    <a:pt x="229" y="301"/>
                  </a:lnTo>
                  <a:lnTo>
                    <a:pt x="229" y="301"/>
                  </a:lnTo>
                  <a:lnTo>
                    <a:pt x="226" y="301"/>
                  </a:lnTo>
                  <a:lnTo>
                    <a:pt x="226" y="301"/>
                  </a:lnTo>
                  <a:lnTo>
                    <a:pt x="221" y="298"/>
                  </a:lnTo>
                  <a:lnTo>
                    <a:pt x="221" y="298"/>
                  </a:lnTo>
                  <a:lnTo>
                    <a:pt x="207" y="288"/>
                  </a:lnTo>
                  <a:lnTo>
                    <a:pt x="207" y="288"/>
                  </a:lnTo>
                  <a:lnTo>
                    <a:pt x="199" y="282"/>
                  </a:lnTo>
                  <a:lnTo>
                    <a:pt x="199" y="282"/>
                  </a:lnTo>
                  <a:lnTo>
                    <a:pt x="174" y="270"/>
                  </a:lnTo>
                  <a:lnTo>
                    <a:pt x="174" y="270"/>
                  </a:lnTo>
                  <a:lnTo>
                    <a:pt x="169" y="266"/>
                  </a:lnTo>
                  <a:lnTo>
                    <a:pt x="169" y="266"/>
                  </a:lnTo>
                  <a:lnTo>
                    <a:pt x="157" y="260"/>
                  </a:lnTo>
                  <a:lnTo>
                    <a:pt x="144" y="252"/>
                  </a:lnTo>
                  <a:lnTo>
                    <a:pt x="144" y="252"/>
                  </a:lnTo>
                  <a:lnTo>
                    <a:pt x="138" y="249"/>
                  </a:lnTo>
                  <a:lnTo>
                    <a:pt x="138" y="249"/>
                  </a:lnTo>
                  <a:lnTo>
                    <a:pt x="123" y="241"/>
                  </a:lnTo>
                  <a:lnTo>
                    <a:pt x="123" y="241"/>
                  </a:lnTo>
                  <a:lnTo>
                    <a:pt x="112" y="233"/>
                  </a:lnTo>
                  <a:lnTo>
                    <a:pt x="112" y="233"/>
                  </a:lnTo>
                  <a:lnTo>
                    <a:pt x="95" y="221"/>
                  </a:lnTo>
                  <a:lnTo>
                    <a:pt x="95" y="221"/>
                  </a:lnTo>
                  <a:lnTo>
                    <a:pt x="87" y="216"/>
                  </a:lnTo>
                  <a:lnTo>
                    <a:pt x="87" y="216"/>
                  </a:lnTo>
                  <a:lnTo>
                    <a:pt x="65" y="199"/>
                  </a:lnTo>
                  <a:lnTo>
                    <a:pt x="65" y="199"/>
                  </a:lnTo>
                  <a:lnTo>
                    <a:pt x="44" y="181"/>
                  </a:lnTo>
                  <a:lnTo>
                    <a:pt x="44" y="181"/>
                  </a:lnTo>
                  <a:lnTo>
                    <a:pt x="38" y="175"/>
                  </a:lnTo>
                  <a:lnTo>
                    <a:pt x="38" y="175"/>
                  </a:lnTo>
                  <a:lnTo>
                    <a:pt x="29" y="164"/>
                  </a:lnTo>
                  <a:lnTo>
                    <a:pt x="29" y="164"/>
                  </a:lnTo>
                  <a:lnTo>
                    <a:pt x="22" y="156"/>
                  </a:lnTo>
                  <a:lnTo>
                    <a:pt x="22" y="156"/>
                  </a:lnTo>
                  <a:lnTo>
                    <a:pt x="16" y="142"/>
                  </a:lnTo>
                  <a:lnTo>
                    <a:pt x="10" y="128"/>
                  </a:lnTo>
                  <a:lnTo>
                    <a:pt x="10" y="128"/>
                  </a:lnTo>
                  <a:lnTo>
                    <a:pt x="7" y="117"/>
                  </a:lnTo>
                  <a:lnTo>
                    <a:pt x="3" y="104"/>
                  </a:lnTo>
                  <a:lnTo>
                    <a:pt x="3" y="104"/>
                  </a:lnTo>
                  <a:lnTo>
                    <a:pt x="0" y="87"/>
                  </a:lnTo>
                  <a:lnTo>
                    <a:pt x="0" y="87"/>
                  </a:lnTo>
                  <a:lnTo>
                    <a:pt x="0" y="85"/>
                  </a:lnTo>
                  <a:lnTo>
                    <a:pt x="0" y="85"/>
                  </a:lnTo>
                  <a:lnTo>
                    <a:pt x="2" y="85"/>
                  </a:lnTo>
                  <a:lnTo>
                    <a:pt x="2" y="85"/>
                  </a:lnTo>
                  <a:lnTo>
                    <a:pt x="15" y="85"/>
                  </a:lnTo>
                  <a:lnTo>
                    <a:pt x="15" y="85"/>
                  </a:lnTo>
                  <a:lnTo>
                    <a:pt x="27" y="87"/>
                  </a:lnTo>
                  <a:lnTo>
                    <a:pt x="27" y="87"/>
                  </a:lnTo>
                  <a:lnTo>
                    <a:pt x="29" y="87"/>
                  </a:lnTo>
                  <a:lnTo>
                    <a:pt x="29" y="87"/>
                  </a:lnTo>
                  <a:lnTo>
                    <a:pt x="30" y="94"/>
                  </a:lnTo>
                  <a:lnTo>
                    <a:pt x="30" y="94"/>
                  </a:lnTo>
                  <a:lnTo>
                    <a:pt x="30" y="93"/>
                  </a:lnTo>
                  <a:lnTo>
                    <a:pt x="30" y="93"/>
                  </a:lnTo>
                  <a:lnTo>
                    <a:pt x="32" y="91"/>
                  </a:lnTo>
                  <a:lnTo>
                    <a:pt x="33" y="91"/>
                  </a:lnTo>
                  <a:lnTo>
                    <a:pt x="33" y="91"/>
                  </a:lnTo>
                  <a:lnTo>
                    <a:pt x="35" y="90"/>
                  </a:lnTo>
                  <a:lnTo>
                    <a:pt x="35" y="90"/>
                  </a:lnTo>
                  <a:lnTo>
                    <a:pt x="33" y="85"/>
                  </a:lnTo>
                  <a:lnTo>
                    <a:pt x="33" y="85"/>
                  </a:lnTo>
                  <a:lnTo>
                    <a:pt x="37" y="83"/>
                  </a:lnTo>
                  <a:lnTo>
                    <a:pt x="38" y="80"/>
                  </a:lnTo>
                  <a:lnTo>
                    <a:pt x="38" y="80"/>
                  </a:lnTo>
                  <a:lnTo>
                    <a:pt x="38" y="82"/>
                  </a:lnTo>
                  <a:lnTo>
                    <a:pt x="38" y="82"/>
                  </a:lnTo>
                  <a:lnTo>
                    <a:pt x="40" y="93"/>
                  </a:lnTo>
                  <a:lnTo>
                    <a:pt x="40" y="93"/>
                  </a:lnTo>
                  <a:lnTo>
                    <a:pt x="41" y="109"/>
                  </a:lnTo>
                  <a:lnTo>
                    <a:pt x="41" y="109"/>
                  </a:lnTo>
                  <a:lnTo>
                    <a:pt x="43" y="113"/>
                  </a:lnTo>
                  <a:lnTo>
                    <a:pt x="43" y="113"/>
                  </a:lnTo>
                  <a:lnTo>
                    <a:pt x="41" y="115"/>
                  </a:lnTo>
                  <a:lnTo>
                    <a:pt x="41" y="115"/>
                  </a:lnTo>
                  <a:lnTo>
                    <a:pt x="40" y="117"/>
                  </a:lnTo>
                  <a:lnTo>
                    <a:pt x="38" y="118"/>
                  </a:lnTo>
                  <a:lnTo>
                    <a:pt x="38" y="118"/>
                  </a:lnTo>
                  <a:lnTo>
                    <a:pt x="38" y="123"/>
                  </a:lnTo>
                  <a:lnTo>
                    <a:pt x="38" y="123"/>
                  </a:lnTo>
                  <a:lnTo>
                    <a:pt x="40" y="121"/>
                  </a:lnTo>
                  <a:lnTo>
                    <a:pt x="40" y="120"/>
                  </a:lnTo>
                  <a:lnTo>
                    <a:pt x="40" y="120"/>
                  </a:lnTo>
                  <a:lnTo>
                    <a:pt x="41" y="120"/>
                  </a:lnTo>
                  <a:lnTo>
                    <a:pt x="43" y="118"/>
                  </a:lnTo>
                  <a:lnTo>
                    <a:pt x="43" y="118"/>
                  </a:lnTo>
                  <a:lnTo>
                    <a:pt x="44" y="129"/>
                  </a:lnTo>
                  <a:lnTo>
                    <a:pt x="44" y="129"/>
                  </a:lnTo>
                  <a:lnTo>
                    <a:pt x="43" y="128"/>
                  </a:lnTo>
                  <a:lnTo>
                    <a:pt x="43" y="128"/>
                  </a:lnTo>
                  <a:lnTo>
                    <a:pt x="40" y="128"/>
                  </a:lnTo>
                  <a:lnTo>
                    <a:pt x="40" y="128"/>
                  </a:lnTo>
                  <a:lnTo>
                    <a:pt x="40" y="129"/>
                  </a:lnTo>
                  <a:lnTo>
                    <a:pt x="40" y="129"/>
                  </a:lnTo>
                  <a:lnTo>
                    <a:pt x="43" y="131"/>
                  </a:lnTo>
                  <a:lnTo>
                    <a:pt x="43" y="131"/>
                  </a:lnTo>
                  <a:lnTo>
                    <a:pt x="44" y="132"/>
                  </a:lnTo>
                  <a:lnTo>
                    <a:pt x="44" y="132"/>
                  </a:lnTo>
                  <a:lnTo>
                    <a:pt x="44" y="134"/>
                  </a:lnTo>
                  <a:lnTo>
                    <a:pt x="44" y="134"/>
                  </a:lnTo>
                  <a:lnTo>
                    <a:pt x="46" y="135"/>
                  </a:lnTo>
                  <a:lnTo>
                    <a:pt x="48" y="137"/>
                  </a:lnTo>
                  <a:lnTo>
                    <a:pt x="48" y="137"/>
                  </a:lnTo>
                  <a:lnTo>
                    <a:pt x="49" y="137"/>
                  </a:lnTo>
                  <a:lnTo>
                    <a:pt x="51" y="135"/>
                  </a:lnTo>
                  <a:lnTo>
                    <a:pt x="51" y="135"/>
                  </a:lnTo>
                  <a:lnTo>
                    <a:pt x="52" y="129"/>
                  </a:lnTo>
                  <a:lnTo>
                    <a:pt x="52" y="129"/>
                  </a:lnTo>
                  <a:lnTo>
                    <a:pt x="54" y="123"/>
                  </a:lnTo>
                  <a:lnTo>
                    <a:pt x="54" y="123"/>
                  </a:lnTo>
                  <a:lnTo>
                    <a:pt x="62" y="98"/>
                  </a:lnTo>
                  <a:lnTo>
                    <a:pt x="62" y="98"/>
                  </a:lnTo>
                  <a:lnTo>
                    <a:pt x="62" y="98"/>
                  </a:lnTo>
                  <a:lnTo>
                    <a:pt x="62" y="98"/>
                  </a:lnTo>
                  <a:lnTo>
                    <a:pt x="62" y="99"/>
                  </a:lnTo>
                  <a:lnTo>
                    <a:pt x="62" y="99"/>
                  </a:lnTo>
                  <a:lnTo>
                    <a:pt x="63" y="102"/>
                  </a:lnTo>
                  <a:lnTo>
                    <a:pt x="63" y="102"/>
                  </a:lnTo>
                  <a:lnTo>
                    <a:pt x="67" y="107"/>
                  </a:lnTo>
                  <a:lnTo>
                    <a:pt x="67" y="107"/>
                  </a:lnTo>
                  <a:lnTo>
                    <a:pt x="63" y="107"/>
                  </a:lnTo>
                  <a:lnTo>
                    <a:pt x="63" y="107"/>
                  </a:lnTo>
                  <a:lnTo>
                    <a:pt x="63" y="113"/>
                  </a:lnTo>
                  <a:lnTo>
                    <a:pt x="63" y="113"/>
                  </a:lnTo>
                  <a:lnTo>
                    <a:pt x="67" y="110"/>
                  </a:lnTo>
                  <a:lnTo>
                    <a:pt x="68" y="109"/>
                  </a:lnTo>
                  <a:lnTo>
                    <a:pt x="68" y="109"/>
                  </a:lnTo>
                  <a:lnTo>
                    <a:pt x="70" y="109"/>
                  </a:lnTo>
                  <a:lnTo>
                    <a:pt x="70" y="109"/>
                  </a:lnTo>
                  <a:lnTo>
                    <a:pt x="73" y="107"/>
                  </a:lnTo>
                  <a:lnTo>
                    <a:pt x="74" y="106"/>
                  </a:lnTo>
                  <a:lnTo>
                    <a:pt x="74" y="106"/>
                  </a:lnTo>
                  <a:lnTo>
                    <a:pt x="74" y="106"/>
                  </a:lnTo>
                  <a:lnTo>
                    <a:pt x="76" y="106"/>
                  </a:lnTo>
                  <a:lnTo>
                    <a:pt x="76" y="106"/>
                  </a:lnTo>
                  <a:lnTo>
                    <a:pt x="78" y="104"/>
                  </a:lnTo>
                  <a:lnTo>
                    <a:pt x="78" y="104"/>
                  </a:lnTo>
                  <a:lnTo>
                    <a:pt x="79" y="102"/>
                  </a:lnTo>
                  <a:lnTo>
                    <a:pt x="79" y="101"/>
                  </a:lnTo>
                  <a:lnTo>
                    <a:pt x="79" y="101"/>
                  </a:lnTo>
                  <a:lnTo>
                    <a:pt x="82" y="90"/>
                  </a:lnTo>
                  <a:lnTo>
                    <a:pt x="82" y="90"/>
                  </a:lnTo>
                  <a:lnTo>
                    <a:pt x="82" y="83"/>
                  </a:lnTo>
                  <a:lnTo>
                    <a:pt x="82" y="83"/>
                  </a:lnTo>
                  <a:lnTo>
                    <a:pt x="84" y="80"/>
                  </a:lnTo>
                  <a:lnTo>
                    <a:pt x="84" y="80"/>
                  </a:lnTo>
                  <a:lnTo>
                    <a:pt x="84" y="79"/>
                  </a:lnTo>
                  <a:lnTo>
                    <a:pt x="84" y="76"/>
                  </a:lnTo>
                  <a:lnTo>
                    <a:pt x="84" y="76"/>
                  </a:lnTo>
                  <a:lnTo>
                    <a:pt x="89" y="46"/>
                  </a:lnTo>
                  <a:lnTo>
                    <a:pt x="89" y="46"/>
                  </a:lnTo>
                  <a:lnTo>
                    <a:pt x="92" y="31"/>
                  </a:lnTo>
                  <a:lnTo>
                    <a:pt x="92" y="31"/>
                  </a:lnTo>
                  <a:lnTo>
                    <a:pt x="93" y="19"/>
                  </a:lnTo>
                  <a:lnTo>
                    <a:pt x="93" y="19"/>
                  </a:lnTo>
                  <a:lnTo>
                    <a:pt x="95" y="16"/>
                  </a:lnTo>
                  <a:lnTo>
                    <a:pt x="95" y="16"/>
                  </a:lnTo>
                  <a:lnTo>
                    <a:pt x="95" y="17"/>
                  </a:lnTo>
                  <a:lnTo>
                    <a:pt x="95" y="17"/>
                  </a:lnTo>
                  <a:lnTo>
                    <a:pt x="95" y="44"/>
                  </a:lnTo>
                  <a:lnTo>
                    <a:pt x="95" y="44"/>
                  </a:lnTo>
                  <a:lnTo>
                    <a:pt x="95" y="46"/>
                  </a:lnTo>
                  <a:lnTo>
                    <a:pt x="95" y="46"/>
                  </a:lnTo>
                  <a:lnTo>
                    <a:pt x="90" y="53"/>
                  </a:lnTo>
                  <a:lnTo>
                    <a:pt x="89" y="63"/>
                  </a:lnTo>
                  <a:lnTo>
                    <a:pt x="89" y="63"/>
                  </a:lnTo>
                  <a:lnTo>
                    <a:pt x="95" y="53"/>
                  </a:lnTo>
                  <a:lnTo>
                    <a:pt x="95" y="53"/>
                  </a:lnTo>
                  <a:lnTo>
                    <a:pt x="95" y="57"/>
                  </a:lnTo>
                  <a:lnTo>
                    <a:pt x="95" y="57"/>
                  </a:lnTo>
                  <a:lnTo>
                    <a:pt x="95" y="61"/>
                  </a:lnTo>
                  <a:lnTo>
                    <a:pt x="92" y="64"/>
                  </a:lnTo>
                  <a:lnTo>
                    <a:pt x="92" y="64"/>
                  </a:lnTo>
                  <a:lnTo>
                    <a:pt x="92" y="66"/>
                  </a:lnTo>
                  <a:lnTo>
                    <a:pt x="92" y="66"/>
                  </a:lnTo>
                  <a:lnTo>
                    <a:pt x="93" y="68"/>
                  </a:lnTo>
                  <a:lnTo>
                    <a:pt x="93" y="68"/>
                  </a:lnTo>
                  <a:lnTo>
                    <a:pt x="93" y="71"/>
                  </a:lnTo>
                  <a:lnTo>
                    <a:pt x="93" y="71"/>
                  </a:lnTo>
                  <a:lnTo>
                    <a:pt x="95" y="68"/>
                  </a:lnTo>
                  <a:lnTo>
                    <a:pt x="95" y="68"/>
                  </a:lnTo>
                  <a:lnTo>
                    <a:pt x="95" y="74"/>
                  </a:lnTo>
                  <a:lnTo>
                    <a:pt x="95" y="74"/>
                  </a:lnTo>
                  <a:lnTo>
                    <a:pt x="95" y="80"/>
                  </a:lnTo>
                  <a:lnTo>
                    <a:pt x="95" y="80"/>
                  </a:lnTo>
                  <a:lnTo>
                    <a:pt x="95" y="87"/>
                  </a:lnTo>
                  <a:lnTo>
                    <a:pt x="95" y="87"/>
                  </a:lnTo>
                  <a:lnTo>
                    <a:pt x="93" y="83"/>
                  </a:lnTo>
                  <a:lnTo>
                    <a:pt x="93" y="83"/>
                  </a:lnTo>
                  <a:lnTo>
                    <a:pt x="90" y="91"/>
                  </a:lnTo>
                  <a:lnTo>
                    <a:pt x="90" y="91"/>
                  </a:lnTo>
                  <a:lnTo>
                    <a:pt x="93" y="93"/>
                  </a:lnTo>
                  <a:lnTo>
                    <a:pt x="93" y="93"/>
                  </a:lnTo>
                  <a:lnTo>
                    <a:pt x="95" y="88"/>
                  </a:lnTo>
                  <a:lnTo>
                    <a:pt x="95" y="88"/>
                  </a:lnTo>
                  <a:lnTo>
                    <a:pt x="95" y="88"/>
                  </a:lnTo>
                  <a:lnTo>
                    <a:pt x="95" y="88"/>
                  </a:lnTo>
                  <a:lnTo>
                    <a:pt x="95" y="147"/>
                  </a:lnTo>
                  <a:lnTo>
                    <a:pt x="95" y="147"/>
                  </a:lnTo>
                  <a:lnTo>
                    <a:pt x="92" y="143"/>
                  </a:lnTo>
                  <a:lnTo>
                    <a:pt x="92" y="143"/>
                  </a:lnTo>
                  <a:lnTo>
                    <a:pt x="90" y="140"/>
                  </a:lnTo>
                  <a:lnTo>
                    <a:pt x="90" y="140"/>
                  </a:lnTo>
                  <a:lnTo>
                    <a:pt x="89" y="142"/>
                  </a:lnTo>
                  <a:lnTo>
                    <a:pt x="89" y="143"/>
                  </a:lnTo>
                  <a:lnTo>
                    <a:pt x="89" y="143"/>
                  </a:lnTo>
                  <a:lnTo>
                    <a:pt x="92" y="150"/>
                  </a:lnTo>
                  <a:lnTo>
                    <a:pt x="92" y="150"/>
                  </a:lnTo>
                  <a:lnTo>
                    <a:pt x="95" y="148"/>
                  </a:lnTo>
                  <a:lnTo>
                    <a:pt x="95" y="148"/>
                  </a:lnTo>
                  <a:lnTo>
                    <a:pt x="95" y="151"/>
                  </a:lnTo>
                  <a:lnTo>
                    <a:pt x="95" y="153"/>
                  </a:lnTo>
                  <a:lnTo>
                    <a:pt x="95" y="153"/>
                  </a:lnTo>
                  <a:lnTo>
                    <a:pt x="95" y="154"/>
                  </a:lnTo>
                  <a:lnTo>
                    <a:pt x="95" y="154"/>
                  </a:lnTo>
                  <a:lnTo>
                    <a:pt x="95" y="159"/>
                  </a:lnTo>
                  <a:lnTo>
                    <a:pt x="95" y="159"/>
                  </a:lnTo>
                  <a:lnTo>
                    <a:pt x="92" y="162"/>
                  </a:lnTo>
                  <a:lnTo>
                    <a:pt x="92" y="162"/>
                  </a:lnTo>
                  <a:lnTo>
                    <a:pt x="95" y="165"/>
                  </a:lnTo>
                  <a:lnTo>
                    <a:pt x="95" y="165"/>
                  </a:lnTo>
                  <a:lnTo>
                    <a:pt x="95" y="167"/>
                  </a:lnTo>
                  <a:lnTo>
                    <a:pt x="95" y="167"/>
                  </a:lnTo>
                  <a:lnTo>
                    <a:pt x="97" y="176"/>
                  </a:lnTo>
                  <a:lnTo>
                    <a:pt x="97" y="176"/>
                  </a:lnTo>
                  <a:lnTo>
                    <a:pt x="95" y="175"/>
                  </a:lnTo>
                  <a:lnTo>
                    <a:pt x="95" y="175"/>
                  </a:lnTo>
                  <a:lnTo>
                    <a:pt x="95" y="176"/>
                  </a:lnTo>
                  <a:lnTo>
                    <a:pt x="95" y="176"/>
                  </a:lnTo>
                  <a:lnTo>
                    <a:pt x="97" y="180"/>
                  </a:lnTo>
                  <a:lnTo>
                    <a:pt x="97" y="180"/>
                  </a:lnTo>
                  <a:lnTo>
                    <a:pt x="97" y="186"/>
                  </a:lnTo>
                  <a:lnTo>
                    <a:pt x="97" y="186"/>
                  </a:lnTo>
                  <a:lnTo>
                    <a:pt x="98" y="189"/>
                  </a:lnTo>
                  <a:lnTo>
                    <a:pt x="98" y="189"/>
                  </a:lnTo>
                  <a:lnTo>
                    <a:pt x="98" y="191"/>
                  </a:lnTo>
                  <a:lnTo>
                    <a:pt x="101" y="191"/>
                  </a:lnTo>
                  <a:lnTo>
                    <a:pt x="101" y="191"/>
                  </a:lnTo>
                  <a:lnTo>
                    <a:pt x="103" y="191"/>
                  </a:lnTo>
                  <a:lnTo>
                    <a:pt x="104" y="189"/>
                  </a:lnTo>
                  <a:lnTo>
                    <a:pt x="104" y="189"/>
                  </a:lnTo>
                  <a:lnTo>
                    <a:pt x="106" y="188"/>
                  </a:lnTo>
                  <a:lnTo>
                    <a:pt x="106" y="188"/>
                  </a:lnTo>
                  <a:lnTo>
                    <a:pt x="108" y="188"/>
                  </a:lnTo>
                  <a:lnTo>
                    <a:pt x="109" y="184"/>
                  </a:lnTo>
                  <a:lnTo>
                    <a:pt x="109" y="184"/>
                  </a:lnTo>
                  <a:lnTo>
                    <a:pt x="109" y="183"/>
                  </a:lnTo>
                  <a:lnTo>
                    <a:pt x="109" y="183"/>
                  </a:lnTo>
                  <a:lnTo>
                    <a:pt x="109" y="167"/>
                  </a:lnTo>
                  <a:lnTo>
                    <a:pt x="109" y="167"/>
                  </a:lnTo>
                  <a:lnTo>
                    <a:pt x="109" y="165"/>
                  </a:lnTo>
                  <a:lnTo>
                    <a:pt x="109" y="165"/>
                  </a:lnTo>
                  <a:lnTo>
                    <a:pt x="109" y="167"/>
                  </a:lnTo>
                  <a:lnTo>
                    <a:pt x="109" y="167"/>
                  </a:lnTo>
                  <a:lnTo>
                    <a:pt x="109" y="164"/>
                  </a:lnTo>
                  <a:lnTo>
                    <a:pt x="109" y="164"/>
                  </a:lnTo>
                  <a:lnTo>
                    <a:pt x="109" y="159"/>
                  </a:lnTo>
                  <a:lnTo>
                    <a:pt x="109" y="159"/>
                  </a:lnTo>
                  <a:lnTo>
                    <a:pt x="114" y="164"/>
                  </a:lnTo>
                  <a:lnTo>
                    <a:pt x="114" y="164"/>
                  </a:lnTo>
                  <a:lnTo>
                    <a:pt x="114" y="164"/>
                  </a:lnTo>
                  <a:lnTo>
                    <a:pt x="114" y="164"/>
                  </a:lnTo>
                  <a:lnTo>
                    <a:pt x="114" y="162"/>
                  </a:lnTo>
                  <a:lnTo>
                    <a:pt x="114" y="162"/>
                  </a:lnTo>
                  <a:lnTo>
                    <a:pt x="111" y="158"/>
                  </a:lnTo>
                  <a:lnTo>
                    <a:pt x="111" y="158"/>
                  </a:lnTo>
                  <a:lnTo>
                    <a:pt x="109" y="154"/>
                  </a:lnTo>
                  <a:lnTo>
                    <a:pt x="109" y="154"/>
                  </a:lnTo>
                  <a:lnTo>
                    <a:pt x="111" y="151"/>
                  </a:lnTo>
                  <a:lnTo>
                    <a:pt x="111" y="151"/>
                  </a:lnTo>
                  <a:lnTo>
                    <a:pt x="111" y="147"/>
                  </a:lnTo>
                  <a:lnTo>
                    <a:pt x="111" y="147"/>
                  </a:lnTo>
                  <a:lnTo>
                    <a:pt x="112" y="143"/>
                  </a:lnTo>
                  <a:lnTo>
                    <a:pt x="112" y="143"/>
                  </a:lnTo>
                  <a:lnTo>
                    <a:pt x="114" y="140"/>
                  </a:lnTo>
                  <a:lnTo>
                    <a:pt x="114" y="140"/>
                  </a:lnTo>
                  <a:lnTo>
                    <a:pt x="117" y="137"/>
                  </a:lnTo>
                  <a:lnTo>
                    <a:pt x="117" y="137"/>
                  </a:lnTo>
                  <a:lnTo>
                    <a:pt x="114" y="132"/>
                  </a:lnTo>
                  <a:lnTo>
                    <a:pt x="114" y="132"/>
                  </a:lnTo>
                  <a:lnTo>
                    <a:pt x="114" y="131"/>
                  </a:lnTo>
                  <a:lnTo>
                    <a:pt x="114" y="131"/>
                  </a:lnTo>
                  <a:lnTo>
                    <a:pt x="117" y="113"/>
                  </a:lnTo>
                  <a:lnTo>
                    <a:pt x="117" y="113"/>
                  </a:lnTo>
                  <a:lnTo>
                    <a:pt x="117" y="113"/>
                  </a:lnTo>
                  <a:lnTo>
                    <a:pt x="117" y="113"/>
                  </a:lnTo>
                  <a:lnTo>
                    <a:pt x="117" y="113"/>
                  </a:lnTo>
                  <a:lnTo>
                    <a:pt x="117" y="113"/>
                  </a:lnTo>
                  <a:lnTo>
                    <a:pt x="120" y="113"/>
                  </a:lnTo>
                  <a:lnTo>
                    <a:pt x="122" y="110"/>
                  </a:lnTo>
                  <a:lnTo>
                    <a:pt x="122" y="110"/>
                  </a:lnTo>
                  <a:lnTo>
                    <a:pt x="123" y="107"/>
                  </a:lnTo>
                  <a:lnTo>
                    <a:pt x="123" y="107"/>
                  </a:lnTo>
                  <a:lnTo>
                    <a:pt x="123" y="106"/>
                  </a:lnTo>
                  <a:lnTo>
                    <a:pt x="123" y="106"/>
                  </a:lnTo>
                  <a:lnTo>
                    <a:pt x="119" y="112"/>
                  </a:lnTo>
                  <a:lnTo>
                    <a:pt x="119" y="112"/>
                  </a:lnTo>
                  <a:lnTo>
                    <a:pt x="119" y="112"/>
                  </a:lnTo>
                  <a:lnTo>
                    <a:pt x="119" y="112"/>
                  </a:lnTo>
                  <a:lnTo>
                    <a:pt x="119" y="107"/>
                  </a:lnTo>
                  <a:lnTo>
                    <a:pt x="119" y="107"/>
                  </a:lnTo>
                  <a:lnTo>
                    <a:pt x="119" y="106"/>
                  </a:lnTo>
                  <a:lnTo>
                    <a:pt x="119" y="106"/>
                  </a:lnTo>
                  <a:lnTo>
                    <a:pt x="122" y="102"/>
                  </a:lnTo>
                  <a:lnTo>
                    <a:pt x="122" y="102"/>
                  </a:lnTo>
                  <a:lnTo>
                    <a:pt x="122" y="101"/>
                  </a:lnTo>
                  <a:lnTo>
                    <a:pt x="122" y="101"/>
                  </a:lnTo>
                  <a:lnTo>
                    <a:pt x="119" y="104"/>
                  </a:lnTo>
                  <a:lnTo>
                    <a:pt x="119" y="104"/>
                  </a:lnTo>
                  <a:lnTo>
                    <a:pt x="119" y="104"/>
                  </a:lnTo>
                  <a:lnTo>
                    <a:pt x="119" y="104"/>
                  </a:lnTo>
                  <a:lnTo>
                    <a:pt x="120" y="91"/>
                  </a:lnTo>
                  <a:lnTo>
                    <a:pt x="123" y="80"/>
                  </a:lnTo>
                  <a:lnTo>
                    <a:pt x="123" y="80"/>
                  </a:lnTo>
                  <a:lnTo>
                    <a:pt x="123" y="82"/>
                  </a:lnTo>
                  <a:lnTo>
                    <a:pt x="123" y="82"/>
                  </a:lnTo>
                  <a:lnTo>
                    <a:pt x="125" y="104"/>
                  </a:lnTo>
                  <a:lnTo>
                    <a:pt x="125" y="104"/>
                  </a:lnTo>
                  <a:lnTo>
                    <a:pt x="125" y="107"/>
                  </a:lnTo>
                  <a:lnTo>
                    <a:pt x="128" y="109"/>
                  </a:lnTo>
                  <a:lnTo>
                    <a:pt x="128" y="109"/>
                  </a:lnTo>
                  <a:lnTo>
                    <a:pt x="131" y="110"/>
                  </a:lnTo>
                  <a:lnTo>
                    <a:pt x="134" y="109"/>
                  </a:lnTo>
                  <a:lnTo>
                    <a:pt x="134" y="109"/>
                  </a:lnTo>
                  <a:lnTo>
                    <a:pt x="134" y="107"/>
                  </a:lnTo>
                  <a:lnTo>
                    <a:pt x="136" y="107"/>
                  </a:lnTo>
                  <a:lnTo>
                    <a:pt x="136" y="107"/>
                  </a:lnTo>
                  <a:lnTo>
                    <a:pt x="134" y="109"/>
                  </a:lnTo>
                  <a:lnTo>
                    <a:pt x="136" y="110"/>
                  </a:lnTo>
                  <a:lnTo>
                    <a:pt x="136" y="110"/>
                  </a:lnTo>
                  <a:lnTo>
                    <a:pt x="138" y="110"/>
                  </a:lnTo>
                  <a:lnTo>
                    <a:pt x="138" y="110"/>
                  </a:lnTo>
                  <a:lnTo>
                    <a:pt x="139" y="109"/>
                  </a:lnTo>
                  <a:lnTo>
                    <a:pt x="139" y="109"/>
                  </a:lnTo>
                  <a:lnTo>
                    <a:pt x="139" y="109"/>
                  </a:lnTo>
                  <a:lnTo>
                    <a:pt x="139" y="109"/>
                  </a:lnTo>
                  <a:lnTo>
                    <a:pt x="141" y="99"/>
                  </a:lnTo>
                  <a:lnTo>
                    <a:pt x="142" y="91"/>
                  </a:lnTo>
                  <a:lnTo>
                    <a:pt x="142" y="91"/>
                  </a:lnTo>
                  <a:lnTo>
                    <a:pt x="145" y="85"/>
                  </a:lnTo>
                  <a:lnTo>
                    <a:pt x="145" y="85"/>
                  </a:lnTo>
                  <a:lnTo>
                    <a:pt x="147" y="83"/>
                  </a:lnTo>
                  <a:lnTo>
                    <a:pt x="147" y="83"/>
                  </a:lnTo>
                  <a:lnTo>
                    <a:pt x="150" y="82"/>
                  </a:lnTo>
                  <a:lnTo>
                    <a:pt x="150" y="82"/>
                  </a:lnTo>
                  <a:lnTo>
                    <a:pt x="152" y="82"/>
                  </a:lnTo>
                  <a:lnTo>
                    <a:pt x="152" y="82"/>
                  </a:lnTo>
                  <a:lnTo>
                    <a:pt x="152" y="80"/>
                  </a:lnTo>
                  <a:lnTo>
                    <a:pt x="152" y="79"/>
                  </a:lnTo>
                  <a:lnTo>
                    <a:pt x="152" y="79"/>
                  </a:lnTo>
                  <a:lnTo>
                    <a:pt x="152" y="77"/>
                  </a:lnTo>
                  <a:lnTo>
                    <a:pt x="152" y="77"/>
                  </a:lnTo>
                  <a:lnTo>
                    <a:pt x="145" y="82"/>
                  </a:lnTo>
                  <a:lnTo>
                    <a:pt x="145" y="82"/>
                  </a:lnTo>
                  <a:lnTo>
                    <a:pt x="145" y="82"/>
                  </a:lnTo>
                  <a:lnTo>
                    <a:pt x="145" y="82"/>
                  </a:lnTo>
                  <a:lnTo>
                    <a:pt x="152" y="71"/>
                  </a:lnTo>
                  <a:lnTo>
                    <a:pt x="152" y="71"/>
                  </a:lnTo>
                  <a:lnTo>
                    <a:pt x="157" y="91"/>
                  </a:lnTo>
                  <a:lnTo>
                    <a:pt x="157" y="91"/>
                  </a:lnTo>
                  <a:lnTo>
                    <a:pt x="155" y="93"/>
                  </a:lnTo>
                  <a:lnTo>
                    <a:pt x="155" y="94"/>
                  </a:lnTo>
                  <a:lnTo>
                    <a:pt x="155" y="94"/>
                  </a:lnTo>
                  <a:lnTo>
                    <a:pt x="157" y="93"/>
                  </a:lnTo>
                  <a:lnTo>
                    <a:pt x="157" y="93"/>
                  </a:lnTo>
                  <a:lnTo>
                    <a:pt x="157" y="94"/>
                  </a:lnTo>
                  <a:lnTo>
                    <a:pt x="157" y="94"/>
                  </a:lnTo>
                  <a:lnTo>
                    <a:pt x="158" y="102"/>
                  </a:lnTo>
                  <a:lnTo>
                    <a:pt x="158" y="102"/>
                  </a:lnTo>
                  <a:lnTo>
                    <a:pt x="158" y="104"/>
                  </a:lnTo>
                  <a:lnTo>
                    <a:pt x="158" y="104"/>
                  </a:lnTo>
                  <a:lnTo>
                    <a:pt x="157" y="106"/>
                  </a:lnTo>
                  <a:lnTo>
                    <a:pt x="157" y="106"/>
                  </a:lnTo>
                  <a:lnTo>
                    <a:pt x="158" y="106"/>
                  </a:lnTo>
                  <a:lnTo>
                    <a:pt x="158" y="106"/>
                  </a:lnTo>
                  <a:lnTo>
                    <a:pt x="158" y="104"/>
                  </a:lnTo>
                  <a:lnTo>
                    <a:pt x="158" y="104"/>
                  </a:lnTo>
                  <a:close/>
                  <a:moveTo>
                    <a:pt x="395" y="135"/>
                  </a:moveTo>
                  <a:lnTo>
                    <a:pt x="395" y="135"/>
                  </a:lnTo>
                  <a:lnTo>
                    <a:pt x="395" y="134"/>
                  </a:lnTo>
                  <a:lnTo>
                    <a:pt x="395" y="134"/>
                  </a:lnTo>
                  <a:lnTo>
                    <a:pt x="398" y="129"/>
                  </a:lnTo>
                  <a:lnTo>
                    <a:pt x="398" y="129"/>
                  </a:lnTo>
                  <a:lnTo>
                    <a:pt x="399" y="128"/>
                  </a:lnTo>
                  <a:lnTo>
                    <a:pt x="399" y="128"/>
                  </a:lnTo>
                  <a:lnTo>
                    <a:pt x="398" y="128"/>
                  </a:lnTo>
                  <a:lnTo>
                    <a:pt x="398" y="128"/>
                  </a:lnTo>
                  <a:lnTo>
                    <a:pt x="395" y="134"/>
                  </a:lnTo>
                  <a:lnTo>
                    <a:pt x="395" y="134"/>
                  </a:lnTo>
                  <a:lnTo>
                    <a:pt x="395" y="135"/>
                  </a:lnTo>
                  <a:lnTo>
                    <a:pt x="395" y="135"/>
                  </a:lnTo>
                  <a:lnTo>
                    <a:pt x="393" y="137"/>
                  </a:lnTo>
                  <a:lnTo>
                    <a:pt x="393" y="137"/>
                  </a:lnTo>
                  <a:lnTo>
                    <a:pt x="393" y="137"/>
                  </a:lnTo>
                  <a:lnTo>
                    <a:pt x="393" y="137"/>
                  </a:lnTo>
                  <a:lnTo>
                    <a:pt x="395" y="135"/>
                  </a:lnTo>
                  <a:lnTo>
                    <a:pt x="395" y="135"/>
                  </a:lnTo>
                  <a:close/>
                  <a:moveTo>
                    <a:pt x="19" y="118"/>
                  </a:moveTo>
                  <a:lnTo>
                    <a:pt x="19" y="118"/>
                  </a:lnTo>
                  <a:lnTo>
                    <a:pt x="18" y="118"/>
                  </a:lnTo>
                  <a:lnTo>
                    <a:pt x="18" y="118"/>
                  </a:lnTo>
                  <a:lnTo>
                    <a:pt x="18" y="118"/>
                  </a:lnTo>
                  <a:lnTo>
                    <a:pt x="18" y="118"/>
                  </a:lnTo>
                  <a:lnTo>
                    <a:pt x="19" y="118"/>
                  </a:lnTo>
                  <a:lnTo>
                    <a:pt x="19" y="118"/>
                  </a:lnTo>
                  <a:lnTo>
                    <a:pt x="21" y="123"/>
                  </a:lnTo>
                  <a:lnTo>
                    <a:pt x="21" y="123"/>
                  </a:lnTo>
                  <a:lnTo>
                    <a:pt x="22" y="128"/>
                  </a:lnTo>
                  <a:lnTo>
                    <a:pt x="22" y="128"/>
                  </a:lnTo>
                  <a:lnTo>
                    <a:pt x="19" y="118"/>
                  </a:lnTo>
                  <a:lnTo>
                    <a:pt x="19" y="118"/>
                  </a:lnTo>
                  <a:lnTo>
                    <a:pt x="19" y="118"/>
                  </a:lnTo>
                  <a:lnTo>
                    <a:pt x="19" y="118"/>
                  </a:lnTo>
                  <a:close/>
                  <a:moveTo>
                    <a:pt x="62" y="183"/>
                  </a:moveTo>
                  <a:lnTo>
                    <a:pt x="62" y="183"/>
                  </a:lnTo>
                  <a:lnTo>
                    <a:pt x="63" y="184"/>
                  </a:lnTo>
                  <a:lnTo>
                    <a:pt x="63" y="184"/>
                  </a:lnTo>
                  <a:lnTo>
                    <a:pt x="63" y="184"/>
                  </a:lnTo>
                  <a:lnTo>
                    <a:pt x="63" y="184"/>
                  </a:lnTo>
                  <a:lnTo>
                    <a:pt x="65" y="183"/>
                  </a:lnTo>
                  <a:lnTo>
                    <a:pt x="68" y="184"/>
                  </a:lnTo>
                  <a:lnTo>
                    <a:pt x="68" y="184"/>
                  </a:lnTo>
                  <a:lnTo>
                    <a:pt x="68" y="184"/>
                  </a:lnTo>
                  <a:lnTo>
                    <a:pt x="68" y="184"/>
                  </a:lnTo>
                  <a:lnTo>
                    <a:pt x="68" y="184"/>
                  </a:lnTo>
                  <a:lnTo>
                    <a:pt x="68" y="184"/>
                  </a:lnTo>
                  <a:lnTo>
                    <a:pt x="65" y="181"/>
                  </a:lnTo>
                  <a:lnTo>
                    <a:pt x="65" y="181"/>
                  </a:lnTo>
                  <a:lnTo>
                    <a:pt x="63" y="183"/>
                  </a:lnTo>
                  <a:lnTo>
                    <a:pt x="62" y="183"/>
                  </a:lnTo>
                  <a:lnTo>
                    <a:pt x="62" y="183"/>
                  </a:lnTo>
                  <a:lnTo>
                    <a:pt x="60" y="178"/>
                  </a:lnTo>
                  <a:lnTo>
                    <a:pt x="60" y="178"/>
                  </a:lnTo>
                  <a:lnTo>
                    <a:pt x="59" y="175"/>
                  </a:lnTo>
                  <a:lnTo>
                    <a:pt x="59" y="175"/>
                  </a:lnTo>
                  <a:lnTo>
                    <a:pt x="57" y="173"/>
                  </a:lnTo>
                  <a:lnTo>
                    <a:pt x="57" y="173"/>
                  </a:lnTo>
                  <a:lnTo>
                    <a:pt x="51" y="165"/>
                  </a:lnTo>
                  <a:lnTo>
                    <a:pt x="51" y="165"/>
                  </a:lnTo>
                  <a:lnTo>
                    <a:pt x="49" y="164"/>
                  </a:lnTo>
                  <a:lnTo>
                    <a:pt x="49" y="164"/>
                  </a:lnTo>
                  <a:lnTo>
                    <a:pt x="48" y="169"/>
                  </a:lnTo>
                  <a:lnTo>
                    <a:pt x="48" y="169"/>
                  </a:lnTo>
                  <a:lnTo>
                    <a:pt x="48" y="170"/>
                  </a:lnTo>
                  <a:lnTo>
                    <a:pt x="48" y="170"/>
                  </a:lnTo>
                  <a:lnTo>
                    <a:pt x="54" y="176"/>
                  </a:lnTo>
                  <a:lnTo>
                    <a:pt x="60" y="181"/>
                  </a:lnTo>
                  <a:lnTo>
                    <a:pt x="60" y="181"/>
                  </a:lnTo>
                  <a:lnTo>
                    <a:pt x="62" y="183"/>
                  </a:lnTo>
                  <a:lnTo>
                    <a:pt x="62" y="183"/>
                  </a:lnTo>
                  <a:close/>
                  <a:moveTo>
                    <a:pt x="153" y="247"/>
                  </a:moveTo>
                  <a:lnTo>
                    <a:pt x="153" y="247"/>
                  </a:lnTo>
                  <a:lnTo>
                    <a:pt x="153" y="247"/>
                  </a:lnTo>
                  <a:lnTo>
                    <a:pt x="153" y="247"/>
                  </a:lnTo>
                  <a:lnTo>
                    <a:pt x="153" y="247"/>
                  </a:lnTo>
                  <a:lnTo>
                    <a:pt x="153" y="247"/>
                  </a:lnTo>
                  <a:lnTo>
                    <a:pt x="134" y="238"/>
                  </a:lnTo>
                  <a:lnTo>
                    <a:pt x="134" y="238"/>
                  </a:lnTo>
                  <a:lnTo>
                    <a:pt x="133" y="238"/>
                  </a:lnTo>
                  <a:lnTo>
                    <a:pt x="133" y="238"/>
                  </a:lnTo>
                  <a:lnTo>
                    <a:pt x="130" y="236"/>
                  </a:lnTo>
                  <a:lnTo>
                    <a:pt x="130" y="236"/>
                  </a:lnTo>
                  <a:lnTo>
                    <a:pt x="125" y="233"/>
                  </a:lnTo>
                  <a:lnTo>
                    <a:pt x="125" y="233"/>
                  </a:lnTo>
                  <a:lnTo>
                    <a:pt x="112" y="224"/>
                  </a:lnTo>
                  <a:lnTo>
                    <a:pt x="112" y="224"/>
                  </a:lnTo>
                  <a:lnTo>
                    <a:pt x="111" y="222"/>
                  </a:lnTo>
                  <a:lnTo>
                    <a:pt x="111" y="222"/>
                  </a:lnTo>
                  <a:lnTo>
                    <a:pt x="103" y="218"/>
                  </a:lnTo>
                  <a:lnTo>
                    <a:pt x="103" y="218"/>
                  </a:lnTo>
                  <a:lnTo>
                    <a:pt x="92" y="211"/>
                  </a:lnTo>
                  <a:lnTo>
                    <a:pt x="92" y="211"/>
                  </a:lnTo>
                  <a:lnTo>
                    <a:pt x="90" y="210"/>
                  </a:lnTo>
                  <a:lnTo>
                    <a:pt x="90" y="210"/>
                  </a:lnTo>
                  <a:lnTo>
                    <a:pt x="90" y="211"/>
                  </a:lnTo>
                  <a:lnTo>
                    <a:pt x="90" y="211"/>
                  </a:lnTo>
                  <a:lnTo>
                    <a:pt x="100" y="219"/>
                  </a:lnTo>
                  <a:lnTo>
                    <a:pt x="100" y="219"/>
                  </a:lnTo>
                  <a:lnTo>
                    <a:pt x="104" y="224"/>
                  </a:lnTo>
                  <a:lnTo>
                    <a:pt x="111" y="229"/>
                  </a:lnTo>
                  <a:lnTo>
                    <a:pt x="111" y="229"/>
                  </a:lnTo>
                  <a:lnTo>
                    <a:pt x="120" y="233"/>
                  </a:lnTo>
                  <a:lnTo>
                    <a:pt x="120" y="233"/>
                  </a:lnTo>
                  <a:lnTo>
                    <a:pt x="136" y="241"/>
                  </a:lnTo>
                  <a:lnTo>
                    <a:pt x="136" y="241"/>
                  </a:lnTo>
                  <a:lnTo>
                    <a:pt x="153" y="247"/>
                  </a:lnTo>
                  <a:lnTo>
                    <a:pt x="153" y="247"/>
                  </a:lnTo>
                  <a:lnTo>
                    <a:pt x="153" y="247"/>
                  </a:lnTo>
                  <a:lnTo>
                    <a:pt x="153" y="247"/>
                  </a:lnTo>
                  <a:close/>
                  <a:moveTo>
                    <a:pt x="412" y="72"/>
                  </a:moveTo>
                  <a:lnTo>
                    <a:pt x="412" y="72"/>
                  </a:lnTo>
                  <a:lnTo>
                    <a:pt x="412" y="74"/>
                  </a:lnTo>
                  <a:lnTo>
                    <a:pt x="412" y="74"/>
                  </a:lnTo>
                  <a:lnTo>
                    <a:pt x="406" y="91"/>
                  </a:lnTo>
                  <a:lnTo>
                    <a:pt x="406" y="91"/>
                  </a:lnTo>
                  <a:lnTo>
                    <a:pt x="404" y="94"/>
                  </a:lnTo>
                  <a:lnTo>
                    <a:pt x="404" y="94"/>
                  </a:lnTo>
                  <a:lnTo>
                    <a:pt x="401" y="102"/>
                  </a:lnTo>
                  <a:lnTo>
                    <a:pt x="401" y="102"/>
                  </a:lnTo>
                  <a:lnTo>
                    <a:pt x="401" y="104"/>
                  </a:lnTo>
                  <a:lnTo>
                    <a:pt x="401" y="104"/>
                  </a:lnTo>
                  <a:lnTo>
                    <a:pt x="399" y="113"/>
                  </a:lnTo>
                  <a:lnTo>
                    <a:pt x="399" y="113"/>
                  </a:lnTo>
                  <a:lnTo>
                    <a:pt x="399" y="115"/>
                  </a:lnTo>
                  <a:lnTo>
                    <a:pt x="399" y="115"/>
                  </a:lnTo>
                  <a:lnTo>
                    <a:pt x="401" y="115"/>
                  </a:lnTo>
                  <a:lnTo>
                    <a:pt x="401" y="115"/>
                  </a:lnTo>
                  <a:lnTo>
                    <a:pt x="404" y="109"/>
                  </a:lnTo>
                  <a:lnTo>
                    <a:pt x="404" y="109"/>
                  </a:lnTo>
                  <a:lnTo>
                    <a:pt x="409" y="94"/>
                  </a:lnTo>
                  <a:lnTo>
                    <a:pt x="412" y="82"/>
                  </a:lnTo>
                  <a:lnTo>
                    <a:pt x="412" y="82"/>
                  </a:lnTo>
                  <a:lnTo>
                    <a:pt x="412" y="72"/>
                  </a:lnTo>
                  <a:lnTo>
                    <a:pt x="412" y="72"/>
                  </a:lnTo>
                  <a:close/>
                  <a:moveTo>
                    <a:pt x="204" y="281"/>
                  </a:moveTo>
                  <a:lnTo>
                    <a:pt x="204" y="281"/>
                  </a:lnTo>
                  <a:lnTo>
                    <a:pt x="204" y="281"/>
                  </a:lnTo>
                  <a:lnTo>
                    <a:pt x="204" y="281"/>
                  </a:lnTo>
                  <a:lnTo>
                    <a:pt x="202" y="279"/>
                  </a:lnTo>
                  <a:lnTo>
                    <a:pt x="202" y="279"/>
                  </a:lnTo>
                  <a:lnTo>
                    <a:pt x="198" y="276"/>
                  </a:lnTo>
                  <a:lnTo>
                    <a:pt x="198" y="276"/>
                  </a:lnTo>
                  <a:lnTo>
                    <a:pt x="186" y="270"/>
                  </a:lnTo>
                  <a:lnTo>
                    <a:pt x="186" y="270"/>
                  </a:lnTo>
                  <a:lnTo>
                    <a:pt x="171" y="260"/>
                  </a:lnTo>
                  <a:lnTo>
                    <a:pt x="171" y="260"/>
                  </a:lnTo>
                  <a:lnTo>
                    <a:pt x="161" y="255"/>
                  </a:lnTo>
                  <a:lnTo>
                    <a:pt x="161" y="255"/>
                  </a:lnTo>
                  <a:lnTo>
                    <a:pt x="152" y="251"/>
                  </a:lnTo>
                  <a:lnTo>
                    <a:pt x="142" y="247"/>
                  </a:lnTo>
                  <a:lnTo>
                    <a:pt x="142" y="247"/>
                  </a:lnTo>
                  <a:lnTo>
                    <a:pt x="141" y="246"/>
                  </a:lnTo>
                  <a:lnTo>
                    <a:pt x="141" y="246"/>
                  </a:lnTo>
                  <a:lnTo>
                    <a:pt x="145" y="249"/>
                  </a:lnTo>
                  <a:lnTo>
                    <a:pt x="145" y="249"/>
                  </a:lnTo>
                  <a:lnTo>
                    <a:pt x="158" y="257"/>
                  </a:lnTo>
                  <a:lnTo>
                    <a:pt x="171" y="263"/>
                  </a:lnTo>
                  <a:lnTo>
                    <a:pt x="171" y="263"/>
                  </a:lnTo>
                  <a:lnTo>
                    <a:pt x="175" y="266"/>
                  </a:lnTo>
                  <a:lnTo>
                    <a:pt x="175" y="266"/>
                  </a:lnTo>
                  <a:lnTo>
                    <a:pt x="202" y="281"/>
                  </a:lnTo>
                  <a:lnTo>
                    <a:pt x="202" y="281"/>
                  </a:lnTo>
                  <a:lnTo>
                    <a:pt x="204" y="281"/>
                  </a:lnTo>
                  <a:lnTo>
                    <a:pt x="204" y="281"/>
                  </a:lnTo>
                  <a:close/>
                  <a:moveTo>
                    <a:pt x="369" y="165"/>
                  </a:moveTo>
                  <a:lnTo>
                    <a:pt x="369" y="165"/>
                  </a:lnTo>
                  <a:lnTo>
                    <a:pt x="366" y="165"/>
                  </a:lnTo>
                  <a:lnTo>
                    <a:pt x="365" y="167"/>
                  </a:lnTo>
                  <a:lnTo>
                    <a:pt x="365" y="167"/>
                  </a:lnTo>
                  <a:lnTo>
                    <a:pt x="354" y="178"/>
                  </a:lnTo>
                  <a:lnTo>
                    <a:pt x="343" y="191"/>
                  </a:lnTo>
                  <a:lnTo>
                    <a:pt x="343" y="191"/>
                  </a:lnTo>
                  <a:lnTo>
                    <a:pt x="341" y="192"/>
                  </a:lnTo>
                  <a:lnTo>
                    <a:pt x="341" y="192"/>
                  </a:lnTo>
                  <a:lnTo>
                    <a:pt x="335" y="202"/>
                  </a:lnTo>
                  <a:lnTo>
                    <a:pt x="335" y="202"/>
                  </a:lnTo>
                  <a:lnTo>
                    <a:pt x="335" y="202"/>
                  </a:lnTo>
                  <a:lnTo>
                    <a:pt x="335" y="202"/>
                  </a:lnTo>
                  <a:lnTo>
                    <a:pt x="335" y="202"/>
                  </a:lnTo>
                  <a:lnTo>
                    <a:pt x="335" y="202"/>
                  </a:lnTo>
                  <a:lnTo>
                    <a:pt x="354" y="184"/>
                  </a:lnTo>
                  <a:lnTo>
                    <a:pt x="369" y="165"/>
                  </a:lnTo>
                  <a:lnTo>
                    <a:pt x="369" y="165"/>
                  </a:lnTo>
                  <a:close/>
                  <a:moveTo>
                    <a:pt x="163" y="249"/>
                  </a:moveTo>
                  <a:lnTo>
                    <a:pt x="163" y="249"/>
                  </a:lnTo>
                  <a:lnTo>
                    <a:pt x="163" y="247"/>
                  </a:lnTo>
                  <a:lnTo>
                    <a:pt x="163" y="247"/>
                  </a:lnTo>
                  <a:lnTo>
                    <a:pt x="160" y="246"/>
                  </a:lnTo>
                  <a:lnTo>
                    <a:pt x="160" y="246"/>
                  </a:lnTo>
                  <a:lnTo>
                    <a:pt x="149" y="235"/>
                  </a:lnTo>
                  <a:lnTo>
                    <a:pt x="149" y="235"/>
                  </a:lnTo>
                  <a:lnTo>
                    <a:pt x="147" y="233"/>
                  </a:lnTo>
                  <a:lnTo>
                    <a:pt x="149" y="230"/>
                  </a:lnTo>
                  <a:lnTo>
                    <a:pt x="149" y="230"/>
                  </a:lnTo>
                  <a:lnTo>
                    <a:pt x="142" y="227"/>
                  </a:lnTo>
                  <a:lnTo>
                    <a:pt x="142" y="227"/>
                  </a:lnTo>
                  <a:lnTo>
                    <a:pt x="142" y="232"/>
                  </a:lnTo>
                  <a:lnTo>
                    <a:pt x="142" y="232"/>
                  </a:lnTo>
                  <a:lnTo>
                    <a:pt x="142" y="232"/>
                  </a:lnTo>
                  <a:lnTo>
                    <a:pt x="142" y="232"/>
                  </a:lnTo>
                  <a:lnTo>
                    <a:pt x="145" y="236"/>
                  </a:lnTo>
                  <a:lnTo>
                    <a:pt x="145" y="236"/>
                  </a:lnTo>
                  <a:lnTo>
                    <a:pt x="147" y="238"/>
                  </a:lnTo>
                  <a:lnTo>
                    <a:pt x="147" y="238"/>
                  </a:lnTo>
                  <a:lnTo>
                    <a:pt x="147" y="240"/>
                  </a:lnTo>
                  <a:lnTo>
                    <a:pt x="147" y="240"/>
                  </a:lnTo>
                  <a:lnTo>
                    <a:pt x="160" y="246"/>
                  </a:lnTo>
                  <a:lnTo>
                    <a:pt x="160" y="246"/>
                  </a:lnTo>
                  <a:lnTo>
                    <a:pt x="163" y="249"/>
                  </a:lnTo>
                  <a:lnTo>
                    <a:pt x="163" y="249"/>
                  </a:lnTo>
                  <a:close/>
                  <a:moveTo>
                    <a:pt x="8" y="94"/>
                  </a:moveTo>
                  <a:lnTo>
                    <a:pt x="8" y="94"/>
                  </a:lnTo>
                  <a:lnTo>
                    <a:pt x="8" y="94"/>
                  </a:lnTo>
                  <a:lnTo>
                    <a:pt x="8" y="94"/>
                  </a:lnTo>
                  <a:lnTo>
                    <a:pt x="10" y="106"/>
                  </a:lnTo>
                  <a:lnTo>
                    <a:pt x="13" y="118"/>
                  </a:lnTo>
                  <a:lnTo>
                    <a:pt x="13" y="118"/>
                  </a:lnTo>
                  <a:lnTo>
                    <a:pt x="18" y="129"/>
                  </a:lnTo>
                  <a:lnTo>
                    <a:pt x="24" y="139"/>
                  </a:lnTo>
                  <a:lnTo>
                    <a:pt x="24" y="139"/>
                  </a:lnTo>
                  <a:lnTo>
                    <a:pt x="24" y="137"/>
                  </a:lnTo>
                  <a:lnTo>
                    <a:pt x="24" y="137"/>
                  </a:lnTo>
                  <a:lnTo>
                    <a:pt x="18" y="124"/>
                  </a:lnTo>
                  <a:lnTo>
                    <a:pt x="13" y="112"/>
                  </a:lnTo>
                  <a:lnTo>
                    <a:pt x="13" y="112"/>
                  </a:lnTo>
                  <a:lnTo>
                    <a:pt x="11" y="107"/>
                  </a:lnTo>
                  <a:lnTo>
                    <a:pt x="11" y="102"/>
                  </a:lnTo>
                  <a:lnTo>
                    <a:pt x="11" y="102"/>
                  </a:lnTo>
                  <a:lnTo>
                    <a:pt x="11" y="101"/>
                  </a:lnTo>
                  <a:lnTo>
                    <a:pt x="11" y="101"/>
                  </a:lnTo>
                  <a:lnTo>
                    <a:pt x="8" y="94"/>
                  </a:lnTo>
                  <a:lnTo>
                    <a:pt x="8" y="94"/>
                  </a:lnTo>
                  <a:close/>
                  <a:moveTo>
                    <a:pt x="213" y="271"/>
                  </a:moveTo>
                  <a:lnTo>
                    <a:pt x="213" y="271"/>
                  </a:lnTo>
                  <a:lnTo>
                    <a:pt x="213" y="270"/>
                  </a:lnTo>
                  <a:lnTo>
                    <a:pt x="213" y="270"/>
                  </a:lnTo>
                  <a:lnTo>
                    <a:pt x="216" y="266"/>
                  </a:lnTo>
                  <a:lnTo>
                    <a:pt x="218" y="266"/>
                  </a:lnTo>
                  <a:lnTo>
                    <a:pt x="220" y="268"/>
                  </a:lnTo>
                  <a:lnTo>
                    <a:pt x="220" y="268"/>
                  </a:lnTo>
                  <a:lnTo>
                    <a:pt x="221" y="270"/>
                  </a:lnTo>
                  <a:lnTo>
                    <a:pt x="221" y="270"/>
                  </a:lnTo>
                  <a:lnTo>
                    <a:pt x="221" y="270"/>
                  </a:lnTo>
                  <a:lnTo>
                    <a:pt x="221" y="270"/>
                  </a:lnTo>
                  <a:lnTo>
                    <a:pt x="223" y="268"/>
                  </a:lnTo>
                  <a:lnTo>
                    <a:pt x="223" y="268"/>
                  </a:lnTo>
                  <a:lnTo>
                    <a:pt x="221" y="265"/>
                  </a:lnTo>
                  <a:lnTo>
                    <a:pt x="221" y="265"/>
                  </a:lnTo>
                  <a:lnTo>
                    <a:pt x="212" y="255"/>
                  </a:lnTo>
                  <a:lnTo>
                    <a:pt x="212" y="255"/>
                  </a:lnTo>
                  <a:lnTo>
                    <a:pt x="210" y="254"/>
                  </a:lnTo>
                  <a:lnTo>
                    <a:pt x="210" y="254"/>
                  </a:lnTo>
                  <a:lnTo>
                    <a:pt x="209" y="257"/>
                  </a:lnTo>
                  <a:lnTo>
                    <a:pt x="209" y="257"/>
                  </a:lnTo>
                  <a:lnTo>
                    <a:pt x="210" y="259"/>
                  </a:lnTo>
                  <a:lnTo>
                    <a:pt x="210" y="259"/>
                  </a:lnTo>
                  <a:lnTo>
                    <a:pt x="213" y="265"/>
                  </a:lnTo>
                  <a:lnTo>
                    <a:pt x="213" y="265"/>
                  </a:lnTo>
                  <a:lnTo>
                    <a:pt x="213" y="268"/>
                  </a:lnTo>
                  <a:lnTo>
                    <a:pt x="210" y="268"/>
                  </a:lnTo>
                  <a:lnTo>
                    <a:pt x="210" y="268"/>
                  </a:lnTo>
                  <a:lnTo>
                    <a:pt x="210" y="268"/>
                  </a:lnTo>
                  <a:lnTo>
                    <a:pt x="210" y="268"/>
                  </a:lnTo>
                  <a:lnTo>
                    <a:pt x="210" y="271"/>
                  </a:lnTo>
                  <a:lnTo>
                    <a:pt x="210" y="271"/>
                  </a:lnTo>
                  <a:lnTo>
                    <a:pt x="213" y="271"/>
                  </a:lnTo>
                  <a:lnTo>
                    <a:pt x="213" y="271"/>
                  </a:lnTo>
                  <a:close/>
                  <a:moveTo>
                    <a:pt x="198" y="229"/>
                  </a:moveTo>
                  <a:lnTo>
                    <a:pt x="198" y="229"/>
                  </a:lnTo>
                  <a:lnTo>
                    <a:pt x="201" y="224"/>
                  </a:lnTo>
                  <a:lnTo>
                    <a:pt x="201" y="224"/>
                  </a:lnTo>
                  <a:lnTo>
                    <a:pt x="201" y="222"/>
                  </a:lnTo>
                  <a:lnTo>
                    <a:pt x="199" y="221"/>
                  </a:lnTo>
                  <a:lnTo>
                    <a:pt x="199" y="221"/>
                  </a:lnTo>
                  <a:lnTo>
                    <a:pt x="196" y="213"/>
                  </a:lnTo>
                  <a:lnTo>
                    <a:pt x="196" y="213"/>
                  </a:lnTo>
                  <a:lnTo>
                    <a:pt x="194" y="211"/>
                  </a:lnTo>
                  <a:lnTo>
                    <a:pt x="194" y="211"/>
                  </a:lnTo>
                  <a:lnTo>
                    <a:pt x="194" y="211"/>
                  </a:lnTo>
                  <a:lnTo>
                    <a:pt x="194" y="211"/>
                  </a:lnTo>
                  <a:lnTo>
                    <a:pt x="193" y="213"/>
                  </a:lnTo>
                  <a:lnTo>
                    <a:pt x="193" y="213"/>
                  </a:lnTo>
                  <a:lnTo>
                    <a:pt x="191" y="219"/>
                  </a:lnTo>
                  <a:lnTo>
                    <a:pt x="191" y="219"/>
                  </a:lnTo>
                  <a:lnTo>
                    <a:pt x="193" y="221"/>
                  </a:lnTo>
                  <a:lnTo>
                    <a:pt x="193" y="221"/>
                  </a:lnTo>
                  <a:lnTo>
                    <a:pt x="198" y="229"/>
                  </a:lnTo>
                  <a:lnTo>
                    <a:pt x="198" y="229"/>
                  </a:lnTo>
                  <a:close/>
                  <a:moveTo>
                    <a:pt x="302" y="110"/>
                  </a:moveTo>
                  <a:lnTo>
                    <a:pt x="302" y="110"/>
                  </a:lnTo>
                  <a:lnTo>
                    <a:pt x="306" y="109"/>
                  </a:lnTo>
                  <a:lnTo>
                    <a:pt x="306" y="109"/>
                  </a:lnTo>
                  <a:lnTo>
                    <a:pt x="310" y="107"/>
                  </a:lnTo>
                  <a:lnTo>
                    <a:pt x="311" y="104"/>
                  </a:lnTo>
                  <a:lnTo>
                    <a:pt x="311" y="104"/>
                  </a:lnTo>
                  <a:lnTo>
                    <a:pt x="311" y="102"/>
                  </a:lnTo>
                  <a:lnTo>
                    <a:pt x="311" y="101"/>
                  </a:lnTo>
                  <a:lnTo>
                    <a:pt x="311" y="101"/>
                  </a:lnTo>
                  <a:lnTo>
                    <a:pt x="311" y="96"/>
                  </a:lnTo>
                  <a:lnTo>
                    <a:pt x="311" y="96"/>
                  </a:lnTo>
                  <a:lnTo>
                    <a:pt x="311" y="93"/>
                  </a:lnTo>
                  <a:lnTo>
                    <a:pt x="311" y="93"/>
                  </a:lnTo>
                  <a:lnTo>
                    <a:pt x="308" y="94"/>
                  </a:lnTo>
                  <a:lnTo>
                    <a:pt x="308" y="94"/>
                  </a:lnTo>
                  <a:lnTo>
                    <a:pt x="305" y="101"/>
                  </a:lnTo>
                  <a:lnTo>
                    <a:pt x="305" y="101"/>
                  </a:lnTo>
                  <a:lnTo>
                    <a:pt x="305" y="101"/>
                  </a:lnTo>
                  <a:lnTo>
                    <a:pt x="306" y="102"/>
                  </a:lnTo>
                  <a:lnTo>
                    <a:pt x="306" y="102"/>
                  </a:lnTo>
                  <a:lnTo>
                    <a:pt x="306" y="104"/>
                  </a:lnTo>
                  <a:lnTo>
                    <a:pt x="306" y="104"/>
                  </a:lnTo>
                  <a:lnTo>
                    <a:pt x="306" y="107"/>
                  </a:lnTo>
                  <a:lnTo>
                    <a:pt x="306" y="107"/>
                  </a:lnTo>
                  <a:lnTo>
                    <a:pt x="305" y="109"/>
                  </a:lnTo>
                  <a:lnTo>
                    <a:pt x="303" y="109"/>
                  </a:lnTo>
                  <a:lnTo>
                    <a:pt x="303" y="109"/>
                  </a:lnTo>
                  <a:lnTo>
                    <a:pt x="302" y="109"/>
                  </a:lnTo>
                  <a:lnTo>
                    <a:pt x="302" y="109"/>
                  </a:lnTo>
                  <a:lnTo>
                    <a:pt x="302" y="110"/>
                  </a:lnTo>
                  <a:lnTo>
                    <a:pt x="302" y="110"/>
                  </a:lnTo>
                  <a:close/>
                  <a:moveTo>
                    <a:pt x="351" y="142"/>
                  </a:moveTo>
                  <a:lnTo>
                    <a:pt x="351" y="142"/>
                  </a:lnTo>
                  <a:lnTo>
                    <a:pt x="349" y="143"/>
                  </a:lnTo>
                  <a:lnTo>
                    <a:pt x="349" y="143"/>
                  </a:lnTo>
                  <a:lnTo>
                    <a:pt x="346" y="156"/>
                  </a:lnTo>
                  <a:lnTo>
                    <a:pt x="346" y="156"/>
                  </a:lnTo>
                  <a:lnTo>
                    <a:pt x="346" y="156"/>
                  </a:lnTo>
                  <a:lnTo>
                    <a:pt x="346" y="156"/>
                  </a:lnTo>
                  <a:lnTo>
                    <a:pt x="346" y="158"/>
                  </a:lnTo>
                  <a:lnTo>
                    <a:pt x="346" y="158"/>
                  </a:lnTo>
                  <a:lnTo>
                    <a:pt x="351" y="158"/>
                  </a:lnTo>
                  <a:lnTo>
                    <a:pt x="351" y="158"/>
                  </a:lnTo>
                  <a:lnTo>
                    <a:pt x="352" y="151"/>
                  </a:lnTo>
                  <a:lnTo>
                    <a:pt x="352" y="145"/>
                  </a:lnTo>
                  <a:lnTo>
                    <a:pt x="352" y="145"/>
                  </a:lnTo>
                  <a:lnTo>
                    <a:pt x="351" y="143"/>
                  </a:lnTo>
                  <a:lnTo>
                    <a:pt x="351" y="143"/>
                  </a:lnTo>
                  <a:lnTo>
                    <a:pt x="351" y="142"/>
                  </a:lnTo>
                  <a:lnTo>
                    <a:pt x="351" y="142"/>
                  </a:lnTo>
                  <a:close/>
                  <a:moveTo>
                    <a:pt x="213" y="236"/>
                  </a:moveTo>
                  <a:lnTo>
                    <a:pt x="213" y="236"/>
                  </a:lnTo>
                  <a:lnTo>
                    <a:pt x="209" y="240"/>
                  </a:lnTo>
                  <a:lnTo>
                    <a:pt x="209" y="240"/>
                  </a:lnTo>
                  <a:lnTo>
                    <a:pt x="209" y="241"/>
                  </a:lnTo>
                  <a:lnTo>
                    <a:pt x="209" y="243"/>
                  </a:lnTo>
                  <a:lnTo>
                    <a:pt x="209" y="243"/>
                  </a:lnTo>
                  <a:lnTo>
                    <a:pt x="216" y="252"/>
                  </a:lnTo>
                  <a:lnTo>
                    <a:pt x="216" y="252"/>
                  </a:lnTo>
                  <a:lnTo>
                    <a:pt x="218" y="254"/>
                  </a:lnTo>
                  <a:lnTo>
                    <a:pt x="218" y="254"/>
                  </a:lnTo>
                  <a:lnTo>
                    <a:pt x="215" y="244"/>
                  </a:lnTo>
                  <a:lnTo>
                    <a:pt x="213" y="236"/>
                  </a:lnTo>
                  <a:lnTo>
                    <a:pt x="213" y="236"/>
                  </a:lnTo>
                  <a:close/>
                  <a:moveTo>
                    <a:pt x="379" y="53"/>
                  </a:moveTo>
                  <a:lnTo>
                    <a:pt x="379" y="53"/>
                  </a:lnTo>
                  <a:lnTo>
                    <a:pt x="379" y="55"/>
                  </a:lnTo>
                  <a:lnTo>
                    <a:pt x="379" y="55"/>
                  </a:lnTo>
                  <a:lnTo>
                    <a:pt x="376" y="64"/>
                  </a:lnTo>
                  <a:lnTo>
                    <a:pt x="376" y="64"/>
                  </a:lnTo>
                  <a:lnTo>
                    <a:pt x="376" y="68"/>
                  </a:lnTo>
                  <a:lnTo>
                    <a:pt x="376" y="69"/>
                  </a:lnTo>
                  <a:lnTo>
                    <a:pt x="376" y="69"/>
                  </a:lnTo>
                  <a:lnTo>
                    <a:pt x="379" y="69"/>
                  </a:lnTo>
                  <a:lnTo>
                    <a:pt x="382" y="68"/>
                  </a:lnTo>
                  <a:lnTo>
                    <a:pt x="382" y="68"/>
                  </a:lnTo>
                  <a:lnTo>
                    <a:pt x="379" y="53"/>
                  </a:lnTo>
                  <a:lnTo>
                    <a:pt x="379" y="53"/>
                  </a:lnTo>
                  <a:close/>
                  <a:moveTo>
                    <a:pt x="261" y="252"/>
                  </a:moveTo>
                  <a:lnTo>
                    <a:pt x="261" y="252"/>
                  </a:lnTo>
                  <a:lnTo>
                    <a:pt x="262" y="252"/>
                  </a:lnTo>
                  <a:lnTo>
                    <a:pt x="264" y="251"/>
                  </a:lnTo>
                  <a:lnTo>
                    <a:pt x="264" y="251"/>
                  </a:lnTo>
                  <a:lnTo>
                    <a:pt x="276" y="235"/>
                  </a:lnTo>
                  <a:lnTo>
                    <a:pt x="276" y="235"/>
                  </a:lnTo>
                  <a:lnTo>
                    <a:pt x="278" y="233"/>
                  </a:lnTo>
                  <a:lnTo>
                    <a:pt x="278" y="233"/>
                  </a:lnTo>
                  <a:lnTo>
                    <a:pt x="275" y="230"/>
                  </a:lnTo>
                  <a:lnTo>
                    <a:pt x="275" y="230"/>
                  </a:lnTo>
                  <a:lnTo>
                    <a:pt x="273" y="233"/>
                  </a:lnTo>
                  <a:lnTo>
                    <a:pt x="273" y="233"/>
                  </a:lnTo>
                  <a:lnTo>
                    <a:pt x="267" y="243"/>
                  </a:lnTo>
                  <a:lnTo>
                    <a:pt x="267" y="243"/>
                  </a:lnTo>
                  <a:lnTo>
                    <a:pt x="261" y="252"/>
                  </a:lnTo>
                  <a:lnTo>
                    <a:pt x="261" y="252"/>
                  </a:lnTo>
                  <a:close/>
                  <a:moveTo>
                    <a:pt x="27" y="151"/>
                  </a:moveTo>
                  <a:lnTo>
                    <a:pt x="27" y="151"/>
                  </a:lnTo>
                  <a:lnTo>
                    <a:pt x="26" y="151"/>
                  </a:lnTo>
                  <a:lnTo>
                    <a:pt x="26" y="151"/>
                  </a:lnTo>
                  <a:lnTo>
                    <a:pt x="27" y="153"/>
                  </a:lnTo>
                  <a:lnTo>
                    <a:pt x="27" y="153"/>
                  </a:lnTo>
                  <a:lnTo>
                    <a:pt x="32" y="161"/>
                  </a:lnTo>
                  <a:lnTo>
                    <a:pt x="32" y="161"/>
                  </a:lnTo>
                  <a:lnTo>
                    <a:pt x="41" y="170"/>
                  </a:lnTo>
                  <a:lnTo>
                    <a:pt x="51" y="180"/>
                  </a:lnTo>
                  <a:lnTo>
                    <a:pt x="51" y="180"/>
                  </a:lnTo>
                  <a:lnTo>
                    <a:pt x="52" y="181"/>
                  </a:lnTo>
                  <a:lnTo>
                    <a:pt x="52" y="181"/>
                  </a:lnTo>
                  <a:lnTo>
                    <a:pt x="49" y="178"/>
                  </a:lnTo>
                  <a:lnTo>
                    <a:pt x="49" y="178"/>
                  </a:lnTo>
                  <a:lnTo>
                    <a:pt x="44" y="172"/>
                  </a:lnTo>
                  <a:lnTo>
                    <a:pt x="44" y="172"/>
                  </a:lnTo>
                  <a:lnTo>
                    <a:pt x="27" y="151"/>
                  </a:lnTo>
                  <a:lnTo>
                    <a:pt x="27" y="151"/>
                  </a:lnTo>
                  <a:lnTo>
                    <a:pt x="27" y="151"/>
                  </a:lnTo>
                  <a:lnTo>
                    <a:pt x="27" y="151"/>
                  </a:lnTo>
                  <a:close/>
                  <a:moveTo>
                    <a:pt x="120" y="161"/>
                  </a:moveTo>
                  <a:lnTo>
                    <a:pt x="120" y="161"/>
                  </a:lnTo>
                  <a:lnTo>
                    <a:pt x="120" y="162"/>
                  </a:lnTo>
                  <a:lnTo>
                    <a:pt x="120" y="162"/>
                  </a:lnTo>
                  <a:lnTo>
                    <a:pt x="120" y="164"/>
                  </a:lnTo>
                  <a:lnTo>
                    <a:pt x="120" y="164"/>
                  </a:lnTo>
                  <a:lnTo>
                    <a:pt x="120" y="167"/>
                  </a:lnTo>
                  <a:lnTo>
                    <a:pt x="120" y="167"/>
                  </a:lnTo>
                  <a:lnTo>
                    <a:pt x="125" y="175"/>
                  </a:lnTo>
                  <a:lnTo>
                    <a:pt x="125" y="175"/>
                  </a:lnTo>
                  <a:lnTo>
                    <a:pt x="127" y="176"/>
                  </a:lnTo>
                  <a:lnTo>
                    <a:pt x="127" y="176"/>
                  </a:lnTo>
                  <a:lnTo>
                    <a:pt x="128" y="172"/>
                  </a:lnTo>
                  <a:lnTo>
                    <a:pt x="128" y="172"/>
                  </a:lnTo>
                  <a:lnTo>
                    <a:pt x="128" y="170"/>
                  </a:lnTo>
                  <a:lnTo>
                    <a:pt x="128" y="170"/>
                  </a:lnTo>
                  <a:lnTo>
                    <a:pt x="122" y="162"/>
                  </a:lnTo>
                  <a:lnTo>
                    <a:pt x="122" y="162"/>
                  </a:lnTo>
                  <a:lnTo>
                    <a:pt x="120" y="161"/>
                  </a:lnTo>
                  <a:lnTo>
                    <a:pt x="120" y="161"/>
                  </a:lnTo>
                  <a:close/>
                  <a:moveTo>
                    <a:pt x="78" y="131"/>
                  </a:moveTo>
                  <a:lnTo>
                    <a:pt x="78" y="131"/>
                  </a:lnTo>
                  <a:lnTo>
                    <a:pt x="74" y="137"/>
                  </a:lnTo>
                  <a:lnTo>
                    <a:pt x="74" y="137"/>
                  </a:lnTo>
                  <a:lnTo>
                    <a:pt x="76" y="142"/>
                  </a:lnTo>
                  <a:lnTo>
                    <a:pt x="76" y="142"/>
                  </a:lnTo>
                  <a:lnTo>
                    <a:pt x="76" y="142"/>
                  </a:lnTo>
                  <a:lnTo>
                    <a:pt x="76" y="142"/>
                  </a:lnTo>
                  <a:lnTo>
                    <a:pt x="81" y="145"/>
                  </a:lnTo>
                  <a:lnTo>
                    <a:pt x="81" y="145"/>
                  </a:lnTo>
                  <a:lnTo>
                    <a:pt x="82" y="145"/>
                  </a:lnTo>
                  <a:lnTo>
                    <a:pt x="82" y="145"/>
                  </a:lnTo>
                  <a:lnTo>
                    <a:pt x="81" y="139"/>
                  </a:lnTo>
                  <a:lnTo>
                    <a:pt x="81" y="139"/>
                  </a:lnTo>
                  <a:lnTo>
                    <a:pt x="81" y="137"/>
                  </a:lnTo>
                  <a:lnTo>
                    <a:pt x="81" y="137"/>
                  </a:lnTo>
                  <a:lnTo>
                    <a:pt x="78" y="131"/>
                  </a:lnTo>
                  <a:lnTo>
                    <a:pt x="78" y="131"/>
                  </a:lnTo>
                  <a:close/>
                  <a:moveTo>
                    <a:pt x="395" y="123"/>
                  </a:moveTo>
                  <a:lnTo>
                    <a:pt x="395" y="123"/>
                  </a:lnTo>
                  <a:lnTo>
                    <a:pt x="395" y="113"/>
                  </a:lnTo>
                  <a:lnTo>
                    <a:pt x="395" y="113"/>
                  </a:lnTo>
                  <a:lnTo>
                    <a:pt x="390" y="120"/>
                  </a:lnTo>
                  <a:lnTo>
                    <a:pt x="390" y="120"/>
                  </a:lnTo>
                  <a:lnTo>
                    <a:pt x="388" y="123"/>
                  </a:lnTo>
                  <a:lnTo>
                    <a:pt x="388" y="128"/>
                  </a:lnTo>
                  <a:lnTo>
                    <a:pt x="388" y="128"/>
                  </a:lnTo>
                  <a:lnTo>
                    <a:pt x="392" y="124"/>
                  </a:lnTo>
                  <a:lnTo>
                    <a:pt x="395" y="123"/>
                  </a:lnTo>
                  <a:lnTo>
                    <a:pt x="395" y="123"/>
                  </a:lnTo>
                  <a:close/>
                  <a:moveTo>
                    <a:pt x="70" y="115"/>
                  </a:moveTo>
                  <a:lnTo>
                    <a:pt x="70" y="115"/>
                  </a:lnTo>
                  <a:lnTo>
                    <a:pt x="68" y="115"/>
                  </a:lnTo>
                  <a:lnTo>
                    <a:pt x="67" y="117"/>
                  </a:lnTo>
                  <a:lnTo>
                    <a:pt x="67" y="117"/>
                  </a:lnTo>
                  <a:lnTo>
                    <a:pt x="67" y="120"/>
                  </a:lnTo>
                  <a:lnTo>
                    <a:pt x="67" y="120"/>
                  </a:lnTo>
                  <a:lnTo>
                    <a:pt x="70" y="129"/>
                  </a:lnTo>
                  <a:lnTo>
                    <a:pt x="70" y="129"/>
                  </a:lnTo>
                  <a:lnTo>
                    <a:pt x="71" y="131"/>
                  </a:lnTo>
                  <a:lnTo>
                    <a:pt x="71" y="131"/>
                  </a:lnTo>
                  <a:lnTo>
                    <a:pt x="73" y="126"/>
                  </a:lnTo>
                  <a:lnTo>
                    <a:pt x="73" y="126"/>
                  </a:lnTo>
                  <a:lnTo>
                    <a:pt x="73" y="124"/>
                  </a:lnTo>
                  <a:lnTo>
                    <a:pt x="73" y="124"/>
                  </a:lnTo>
                  <a:lnTo>
                    <a:pt x="70" y="118"/>
                  </a:lnTo>
                  <a:lnTo>
                    <a:pt x="70" y="118"/>
                  </a:lnTo>
                  <a:lnTo>
                    <a:pt x="68" y="117"/>
                  </a:lnTo>
                  <a:lnTo>
                    <a:pt x="70" y="115"/>
                  </a:lnTo>
                  <a:lnTo>
                    <a:pt x="70" y="115"/>
                  </a:lnTo>
                  <a:close/>
                  <a:moveTo>
                    <a:pt x="335" y="150"/>
                  </a:moveTo>
                  <a:lnTo>
                    <a:pt x="335" y="150"/>
                  </a:lnTo>
                  <a:lnTo>
                    <a:pt x="335" y="148"/>
                  </a:lnTo>
                  <a:lnTo>
                    <a:pt x="335" y="148"/>
                  </a:lnTo>
                  <a:lnTo>
                    <a:pt x="338" y="142"/>
                  </a:lnTo>
                  <a:lnTo>
                    <a:pt x="338" y="142"/>
                  </a:lnTo>
                  <a:lnTo>
                    <a:pt x="340" y="139"/>
                  </a:lnTo>
                  <a:lnTo>
                    <a:pt x="340" y="135"/>
                  </a:lnTo>
                  <a:lnTo>
                    <a:pt x="340" y="135"/>
                  </a:lnTo>
                  <a:lnTo>
                    <a:pt x="332" y="142"/>
                  </a:lnTo>
                  <a:lnTo>
                    <a:pt x="332" y="142"/>
                  </a:lnTo>
                  <a:lnTo>
                    <a:pt x="335" y="150"/>
                  </a:lnTo>
                  <a:lnTo>
                    <a:pt x="335" y="150"/>
                  </a:lnTo>
                  <a:close/>
                  <a:moveTo>
                    <a:pt x="177" y="225"/>
                  </a:moveTo>
                  <a:lnTo>
                    <a:pt x="177" y="225"/>
                  </a:lnTo>
                  <a:lnTo>
                    <a:pt x="183" y="238"/>
                  </a:lnTo>
                  <a:lnTo>
                    <a:pt x="183" y="238"/>
                  </a:lnTo>
                  <a:lnTo>
                    <a:pt x="186" y="244"/>
                  </a:lnTo>
                  <a:lnTo>
                    <a:pt x="186" y="244"/>
                  </a:lnTo>
                  <a:lnTo>
                    <a:pt x="191" y="249"/>
                  </a:lnTo>
                  <a:lnTo>
                    <a:pt x="191" y="249"/>
                  </a:lnTo>
                  <a:lnTo>
                    <a:pt x="179" y="224"/>
                  </a:lnTo>
                  <a:lnTo>
                    <a:pt x="179" y="224"/>
                  </a:lnTo>
                  <a:lnTo>
                    <a:pt x="177" y="225"/>
                  </a:lnTo>
                  <a:lnTo>
                    <a:pt x="177" y="225"/>
                  </a:lnTo>
                  <a:close/>
                  <a:moveTo>
                    <a:pt x="180" y="218"/>
                  </a:moveTo>
                  <a:lnTo>
                    <a:pt x="180" y="218"/>
                  </a:lnTo>
                  <a:lnTo>
                    <a:pt x="180" y="211"/>
                  </a:lnTo>
                  <a:lnTo>
                    <a:pt x="180" y="211"/>
                  </a:lnTo>
                  <a:lnTo>
                    <a:pt x="175" y="203"/>
                  </a:lnTo>
                  <a:lnTo>
                    <a:pt x="175" y="203"/>
                  </a:lnTo>
                  <a:lnTo>
                    <a:pt x="172" y="208"/>
                  </a:lnTo>
                  <a:lnTo>
                    <a:pt x="172" y="208"/>
                  </a:lnTo>
                  <a:lnTo>
                    <a:pt x="177" y="213"/>
                  </a:lnTo>
                  <a:lnTo>
                    <a:pt x="177" y="213"/>
                  </a:lnTo>
                  <a:lnTo>
                    <a:pt x="180" y="218"/>
                  </a:lnTo>
                  <a:lnTo>
                    <a:pt x="180" y="218"/>
                  </a:lnTo>
                  <a:close/>
                  <a:moveTo>
                    <a:pt x="89" y="194"/>
                  </a:moveTo>
                  <a:lnTo>
                    <a:pt x="89" y="194"/>
                  </a:lnTo>
                  <a:lnTo>
                    <a:pt x="89" y="194"/>
                  </a:lnTo>
                  <a:lnTo>
                    <a:pt x="89" y="194"/>
                  </a:lnTo>
                  <a:lnTo>
                    <a:pt x="90" y="195"/>
                  </a:lnTo>
                  <a:lnTo>
                    <a:pt x="90" y="195"/>
                  </a:lnTo>
                  <a:lnTo>
                    <a:pt x="98" y="203"/>
                  </a:lnTo>
                  <a:lnTo>
                    <a:pt x="98" y="203"/>
                  </a:lnTo>
                  <a:lnTo>
                    <a:pt x="103" y="206"/>
                  </a:lnTo>
                  <a:lnTo>
                    <a:pt x="103" y="206"/>
                  </a:lnTo>
                  <a:lnTo>
                    <a:pt x="114" y="216"/>
                  </a:lnTo>
                  <a:lnTo>
                    <a:pt x="114" y="216"/>
                  </a:lnTo>
                  <a:lnTo>
                    <a:pt x="115" y="216"/>
                  </a:lnTo>
                  <a:lnTo>
                    <a:pt x="115" y="216"/>
                  </a:lnTo>
                  <a:lnTo>
                    <a:pt x="115" y="216"/>
                  </a:lnTo>
                  <a:lnTo>
                    <a:pt x="115" y="216"/>
                  </a:lnTo>
                  <a:lnTo>
                    <a:pt x="108" y="208"/>
                  </a:lnTo>
                  <a:lnTo>
                    <a:pt x="108" y="208"/>
                  </a:lnTo>
                  <a:lnTo>
                    <a:pt x="106" y="208"/>
                  </a:lnTo>
                  <a:lnTo>
                    <a:pt x="106" y="208"/>
                  </a:lnTo>
                  <a:lnTo>
                    <a:pt x="103" y="206"/>
                  </a:lnTo>
                  <a:lnTo>
                    <a:pt x="103" y="206"/>
                  </a:lnTo>
                  <a:lnTo>
                    <a:pt x="101" y="205"/>
                  </a:lnTo>
                  <a:lnTo>
                    <a:pt x="101" y="205"/>
                  </a:lnTo>
                  <a:lnTo>
                    <a:pt x="100" y="202"/>
                  </a:lnTo>
                  <a:lnTo>
                    <a:pt x="100" y="202"/>
                  </a:lnTo>
                  <a:lnTo>
                    <a:pt x="90" y="194"/>
                  </a:lnTo>
                  <a:lnTo>
                    <a:pt x="90" y="194"/>
                  </a:lnTo>
                  <a:lnTo>
                    <a:pt x="89" y="194"/>
                  </a:lnTo>
                  <a:lnTo>
                    <a:pt x="89" y="194"/>
                  </a:lnTo>
                  <a:close/>
                  <a:moveTo>
                    <a:pt x="281" y="169"/>
                  </a:moveTo>
                  <a:lnTo>
                    <a:pt x="281" y="169"/>
                  </a:lnTo>
                  <a:lnTo>
                    <a:pt x="286" y="167"/>
                  </a:lnTo>
                  <a:lnTo>
                    <a:pt x="286" y="167"/>
                  </a:lnTo>
                  <a:lnTo>
                    <a:pt x="284" y="159"/>
                  </a:lnTo>
                  <a:lnTo>
                    <a:pt x="284" y="159"/>
                  </a:lnTo>
                  <a:lnTo>
                    <a:pt x="284" y="158"/>
                  </a:lnTo>
                  <a:lnTo>
                    <a:pt x="284" y="158"/>
                  </a:lnTo>
                  <a:lnTo>
                    <a:pt x="281" y="162"/>
                  </a:lnTo>
                  <a:lnTo>
                    <a:pt x="281" y="167"/>
                  </a:lnTo>
                  <a:lnTo>
                    <a:pt x="281" y="167"/>
                  </a:lnTo>
                  <a:lnTo>
                    <a:pt x="281" y="169"/>
                  </a:lnTo>
                  <a:lnTo>
                    <a:pt x="281" y="169"/>
                  </a:lnTo>
                  <a:close/>
                  <a:moveTo>
                    <a:pt x="65" y="143"/>
                  </a:moveTo>
                  <a:lnTo>
                    <a:pt x="65" y="143"/>
                  </a:lnTo>
                  <a:lnTo>
                    <a:pt x="65" y="143"/>
                  </a:lnTo>
                  <a:lnTo>
                    <a:pt x="65" y="143"/>
                  </a:lnTo>
                  <a:lnTo>
                    <a:pt x="65" y="145"/>
                  </a:lnTo>
                  <a:lnTo>
                    <a:pt x="65" y="145"/>
                  </a:lnTo>
                  <a:lnTo>
                    <a:pt x="70" y="154"/>
                  </a:lnTo>
                  <a:lnTo>
                    <a:pt x="70" y="154"/>
                  </a:lnTo>
                  <a:lnTo>
                    <a:pt x="71" y="158"/>
                  </a:lnTo>
                  <a:lnTo>
                    <a:pt x="73" y="159"/>
                  </a:lnTo>
                  <a:lnTo>
                    <a:pt x="73" y="159"/>
                  </a:lnTo>
                  <a:lnTo>
                    <a:pt x="74" y="156"/>
                  </a:lnTo>
                  <a:lnTo>
                    <a:pt x="74" y="156"/>
                  </a:lnTo>
                  <a:lnTo>
                    <a:pt x="71" y="150"/>
                  </a:lnTo>
                  <a:lnTo>
                    <a:pt x="71" y="150"/>
                  </a:lnTo>
                  <a:lnTo>
                    <a:pt x="68" y="147"/>
                  </a:lnTo>
                  <a:lnTo>
                    <a:pt x="65" y="143"/>
                  </a:lnTo>
                  <a:lnTo>
                    <a:pt x="65" y="143"/>
                  </a:lnTo>
                  <a:close/>
                  <a:moveTo>
                    <a:pt x="123" y="156"/>
                  </a:moveTo>
                  <a:lnTo>
                    <a:pt x="123" y="156"/>
                  </a:lnTo>
                  <a:lnTo>
                    <a:pt x="131" y="165"/>
                  </a:lnTo>
                  <a:lnTo>
                    <a:pt x="131" y="165"/>
                  </a:lnTo>
                  <a:lnTo>
                    <a:pt x="131" y="164"/>
                  </a:lnTo>
                  <a:lnTo>
                    <a:pt x="131" y="164"/>
                  </a:lnTo>
                  <a:lnTo>
                    <a:pt x="131" y="162"/>
                  </a:lnTo>
                  <a:lnTo>
                    <a:pt x="131" y="161"/>
                  </a:lnTo>
                  <a:lnTo>
                    <a:pt x="131" y="161"/>
                  </a:lnTo>
                  <a:lnTo>
                    <a:pt x="130" y="158"/>
                  </a:lnTo>
                  <a:lnTo>
                    <a:pt x="130" y="158"/>
                  </a:lnTo>
                  <a:lnTo>
                    <a:pt x="125" y="154"/>
                  </a:lnTo>
                  <a:lnTo>
                    <a:pt x="125" y="154"/>
                  </a:lnTo>
                  <a:lnTo>
                    <a:pt x="125" y="154"/>
                  </a:lnTo>
                  <a:lnTo>
                    <a:pt x="123" y="154"/>
                  </a:lnTo>
                  <a:lnTo>
                    <a:pt x="123" y="154"/>
                  </a:lnTo>
                  <a:lnTo>
                    <a:pt x="123" y="156"/>
                  </a:lnTo>
                  <a:lnTo>
                    <a:pt x="123" y="156"/>
                  </a:lnTo>
                  <a:close/>
                  <a:moveTo>
                    <a:pt x="340" y="120"/>
                  </a:moveTo>
                  <a:lnTo>
                    <a:pt x="340" y="120"/>
                  </a:lnTo>
                  <a:lnTo>
                    <a:pt x="333" y="134"/>
                  </a:lnTo>
                  <a:lnTo>
                    <a:pt x="333" y="134"/>
                  </a:lnTo>
                  <a:lnTo>
                    <a:pt x="333" y="134"/>
                  </a:lnTo>
                  <a:lnTo>
                    <a:pt x="333" y="134"/>
                  </a:lnTo>
                  <a:lnTo>
                    <a:pt x="338" y="131"/>
                  </a:lnTo>
                  <a:lnTo>
                    <a:pt x="338" y="131"/>
                  </a:lnTo>
                  <a:lnTo>
                    <a:pt x="340" y="129"/>
                  </a:lnTo>
                  <a:lnTo>
                    <a:pt x="341" y="126"/>
                  </a:lnTo>
                  <a:lnTo>
                    <a:pt x="341" y="126"/>
                  </a:lnTo>
                  <a:lnTo>
                    <a:pt x="341" y="123"/>
                  </a:lnTo>
                  <a:lnTo>
                    <a:pt x="341" y="123"/>
                  </a:lnTo>
                  <a:lnTo>
                    <a:pt x="341" y="121"/>
                  </a:lnTo>
                  <a:lnTo>
                    <a:pt x="340" y="120"/>
                  </a:lnTo>
                  <a:lnTo>
                    <a:pt x="340" y="120"/>
                  </a:lnTo>
                  <a:close/>
                  <a:moveTo>
                    <a:pt x="161" y="161"/>
                  </a:moveTo>
                  <a:lnTo>
                    <a:pt x="161" y="161"/>
                  </a:lnTo>
                  <a:lnTo>
                    <a:pt x="161" y="164"/>
                  </a:lnTo>
                  <a:lnTo>
                    <a:pt x="161" y="164"/>
                  </a:lnTo>
                  <a:lnTo>
                    <a:pt x="161" y="165"/>
                  </a:lnTo>
                  <a:lnTo>
                    <a:pt x="161" y="165"/>
                  </a:lnTo>
                  <a:lnTo>
                    <a:pt x="166" y="170"/>
                  </a:lnTo>
                  <a:lnTo>
                    <a:pt x="166" y="170"/>
                  </a:lnTo>
                  <a:lnTo>
                    <a:pt x="168" y="172"/>
                  </a:lnTo>
                  <a:lnTo>
                    <a:pt x="168" y="172"/>
                  </a:lnTo>
                  <a:lnTo>
                    <a:pt x="168" y="165"/>
                  </a:lnTo>
                  <a:lnTo>
                    <a:pt x="168" y="165"/>
                  </a:lnTo>
                  <a:lnTo>
                    <a:pt x="166" y="162"/>
                  </a:lnTo>
                  <a:lnTo>
                    <a:pt x="164" y="162"/>
                  </a:lnTo>
                  <a:lnTo>
                    <a:pt x="164" y="162"/>
                  </a:lnTo>
                  <a:lnTo>
                    <a:pt x="161" y="161"/>
                  </a:lnTo>
                  <a:lnTo>
                    <a:pt x="161" y="161"/>
                  </a:lnTo>
                  <a:close/>
                  <a:moveTo>
                    <a:pt x="111" y="203"/>
                  </a:moveTo>
                  <a:lnTo>
                    <a:pt x="111" y="203"/>
                  </a:lnTo>
                  <a:lnTo>
                    <a:pt x="112" y="206"/>
                  </a:lnTo>
                  <a:lnTo>
                    <a:pt x="112" y="206"/>
                  </a:lnTo>
                  <a:lnTo>
                    <a:pt x="117" y="210"/>
                  </a:lnTo>
                  <a:lnTo>
                    <a:pt x="117" y="210"/>
                  </a:lnTo>
                  <a:lnTo>
                    <a:pt x="120" y="213"/>
                  </a:lnTo>
                  <a:lnTo>
                    <a:pt x="120" y="213"/>
                  </a:lnTo>
                  <a:lnTo>
                    <a:pt x="123" y="216"/>
                  </a:lnTo>
                  <a:lnTo>
                    <a:pt x="123" y="216"/>
                  </a:lnTo>
                  <a:lnTo>
                    <a:pt x="127" y="219"/>
                  </a:lnTo>
                  <a:lnTo>
                    <a:pt x="127" y="219"/>
                  </a:lnTo>
                  <a:lnTo>
                    <a:pt x="127" y="216"/>
                  </a:lnTo>
                  <a:lnTo>
                    <a:pt x="127" y="216"/>
                  </a:lnTo>
                  <a:lnTo>
                    <a:pt x="123" y="213"/>
                  </a:lnTo>
                  <a:lnTo>
                    <a:pt x="123" y="213"/>
                  </a:lnTo>
                  <a:lnTo>
                    <a:pt x="111" y="203"/>
                  </a:lnTo>
                  <a:lnTo>
                    <a:pt x="111" y="203"/>
                  </a:lnTo>
                  <a:lnTo>
                    <a:pt x="111" y="203"/>
                  </a:lnTo>
                  <a:lnTo>
                    <a:pt x="111" y="203"/>
                  </a:lnTo>
                  <a:close/>
                  <a:moveTo>
                    <a:pt x="84" y="102"/>
                  </a:moveTo>
                  <a:lnTo>
                    <a:pt x="84" y="102"/>
                  </a:lnTo>
                  <a:lnTo>
                    <a:pt x="86" y="98"/>
                  </a:lnTo>
                  <a:lnTo>
                    <a:pt x="86" y="98"/>
                  </a:lnTo>
                  <a:lnTo>
                    <a:pt x="84" y="93"/>
                  </a:lnTo>
                  <a:lnTo>
                    <a:pt x="84" y="93"/>
                  </a:lnTo>
                  <a:lnTo>
                    <a:pt x="84" y="91"/>
                  </a:lnTo>
                  <a:lnTo>
                    <a:pt x="86" y="88"/>
                  </a:lnTo>
                  <a:lnTo>
                    <a:pt x="86" y="88"/>
                  </a:lnTo>
                  <a:lnTo>
                    <a:pt x="86" y="85"/>
                  </a:lnTo>
                  <a:lnTo>
                    <a:pt x="86" y="85"/>
                  </a:lnTo>
                  <a:lnTo>
                    <a:pt x="84" y="87"/>
                  </a:lnTo>
                  <a:lnTo>
                    <a:pt x="84" y="87"/>
                  </a:lnTo>
                  <a:lnTo>
                    <a:pt x="82" y="87"/>
                  </a:lnTo>
                  <a:lnTo>
                    <a:pt x="84" y="90"/>
                  </a:lnTo>
                  <a:lnTo>
                    <a:pt x="84" y="90"/>
                  </a:lnTo>
                  <a:lnTo>
                    <a:pt x="84" y="91"/>
                  </a:lnTo>
                  <a:lnTo>
                    <a:pt x="84" y="91"/>
                  </a:lnTo>
                  <a:lnTo>
                    <a:pt x="82" y="94"/>
                  </a:lnTo>
                  <a:lnTo>
                    <a:pt x="82" y="94"/>
                  </a:lnTo>
                  <a:lnTo>
                    <a:pt x="82" y="96"/>
                  </a:lnTo>
                  <a:lnTo>
                    <a:pt x="82" y="96"/>
                  </a:lnTo>
                  <a:lnTo>
                    <a:pt x="84" y="102"/>
                  </a:lnTo>
                  <a:lnTo>
                    <a:pt x="84" y="102"/>
                  </a:lnTo>
                  <a:close/>
                  <a:moveTo>
                    <a:pt x="141" y="186"/>
                  </a:moveTo>
                  <a:lnTo>
                    <a:pt x="141" y="186"/>
                  </a:lnTo>
                  <a:lnTo>
                    <a:pt x="144" y="192"/>
                  </a:lnTo>
                  <a:lnTo>
                    <a:pt x="144" y="192"/>
                  </a:lnTo>
                  <a:lnTo>
                    <a:pt x="149" y="195"/>
                  </a:lnTo>
                  <a:lnTo>
                    <a:pt x="149" y="195"/>
                  </a:lnTo>
                  <a:lnTo>
                    <a:pt x="147" y="191"/>
                  </a:lnTo>
                  <a:lnTo>
                    <a:pt x="145" y="188"/>
                  </a:lnTo>
                  <a:lnTo>
                    <a:pt x="145" y="188"/>
                  </a:lnTo>
                  <a:lnTo>
                    <a:pt x="144" y="186"/>
                  </a:lnTo>
                  <a:lnTo>
                    <a:pt x="144" y="186"/>
                  </a:lnTo>
                  <a:lnTo>
                    <a:pt x="142" y="184"/>
                  </a:lnTo>
                  <a:lnTo>
                    <a:pt x="142" y="184"/>
                  </a:lnTo>
                  <a:lnTo>
                    <a:pt x="141" y="186"/>
                  </a:lnTo>
                  <a:lnTo>
                    <a:pt x="141" y="186"/>
                  </a:lnTo>
                  <a:close/>
                  <a:moveTo>
                    <a:pt x="153" y="143"/>
                  </a:moveTo>
                  <a:lnTo>
                    <a:pt x="153" y="143"/>
                  </a:lnTo>
                  <a:lnTo>
                    <a:pt x="149" y="137"/>
                  </a:lnTo>
                  <a:lnTo>
                    <a:pt x="149" y="137"/>
                  </a:lnTo>
                  <a:lnTo>
                    <a:pt x="147" y="139"/>
                  </a:lnTo>
                  <a:lnTo>
                    <a:pt x="147" y="140"/>
                  </a:lnTo>
                  <a:lnTo>
                    <a:pt x="147" y="140"/>
                  </a:lnTo>
                  <a:lnTo>
                    <a:pt x="149" y="143"/>
                  </a:lnTo>
                  <a:lnTo>
                    <a:pt x="149" y="143"/>
                  </a:lnTo>
                  <a:lnTo>
                    <a:pt x="152" y="147"/>
                  </a:lnTo>
                  <a:lnTo>
                    <a:pt x="152" y="147"/>
                  </a:lnTo>
                  <a:lnTo>
                    <a:pt x="153" y="143"/>
                  </a:lnTo>
                  <a:lnTo>
                    <a:pt x="153" y="143"/>
                  </a:lnTo>
                  <a:close/>
                  <a:moveTo>
                    <a:pt x="76" y="112"/>
                  </a:moveTo>
                  <a:lnTo>
                    <a:pt x="76" y="112"/>
                  </a:lnTo>
                  <a:lnTo>
                    <a:pt x="70" y="113"/>
                  </a:lnTo>
                  <a:lnTo>
                    <a:pt x="70" y="113"/>
                  </a:lnTo>
                  <a:lnTo>
                    <a:pt x="74" y="117"/>
                  </a:lnTo>
                  <a:lnTo>
                    <a:pt x="78" y="121"/>
                  </a:lnTo>
                  <a:lnTo>
                    <a:pt x="78" y="121"/>
                  </a:lnTo>
                  <a:lnTo>
                    <a:pt x="78" y="120"/>
                  </a:lnTo>
                  <a:lnTo>
                    <a:pt x="78" y="120"/>
                  </a:lnTo>
                  <a:lnTo>
                    <a:pt x="78" y="115"/>
                  </a:lnTo>
                  <a:lnTo>
                    <a:pt x="76" y="112"/>
                  </a:lnTo>
                  <a:lnTo>
                    <a:pt x="76" y="112"/>
                  </a:lnTo>
                  <a:close/>
                  <a:moveTo>
                    <a:pt x="365" y="145"/>
                  </a:moveTo>
                  <a:lnTo>
                    <a:pt x="365" y="145"/>
                  </a:lnTo>
                  <a:lnTo>
                    <a:pt x="366" y="145"/>
                  </a:lnTo>
                  <a:lnTo>
                    <a:pt x="366" y="145"/>
                  </a:lnTo>
                  <a:lnTo>
                    <a:pt x="373" y="135"/>
                  </a:lnTo>
                  <a:lnTo>
                    <a:pt x="373" y="135"/>
                  </a:lnTo>
                  <a:lnTo>
                    <a:pt x="373" y="129"/>
                  </a:lnTo>
                  <a:lnTo>
                    <a:pt x="373" y="129"/>
                  </a:lnTo>
                  <a:lnTo>
                    <a:pt x="371" y="131"/>
                  </a:lnTo>
                  <a:lnTo>
                    <a:pt x="371" y="131"/>
                  </a:lnTo>
                  <a:lnTo>
                    <a:pt x="365" y="142"/>
                  </a:lnTo>
                  <a:lnTo>
                    <a:pt x="365" y="142"/>
                  </a:lnTo>
                  <a:lnTo>
                    <a:pt x="365" y="143"/>
                  </a:lnTo>
                  <a:lnTo>
                    <a:pt x="365" y="145"/>
                  </a:lnTo>
                  <a:lnTo>
                    <a:pt x="365" y="145"/>
                  </a:lnTo>
                  <a:close/>
                  <a:moveTo>
                    <a:pt x="191" y="197"/>
                  </a:moveTo>
                  <a:lnTo>
                    <a:pt x="191" y="197"/>
                  </a:lnTo>
                  <a:lnTo>
                    <a:pt x="191" y="195"/>
                  </a:lnTo>
                  <a:lnTo>
                    <a:pt x="191" y="192"/>
                  </a:lnTo>
                  <a:lnTo>
                    <a:pt x="191" y="192"/>
                  </a:lnTo>
                  <a:lnTo>
                    <a:pt x="191" y="188"/>
                  </a:lnTo>
                  <a:lnTo>
                    <a:pt x="191" y="188"/>
                  </a:lnTo>
                  <a:lnTo>
                    <a:pt x="191" y="186"/>
                  </a:lnTo>
                  <a:lnTo>
                    <a:pt x="191" y="186"/>
                  </a:lnTo>
                  <a:lnTo>
                    <a:pt x="188" y="186"/>
                  </a:lnTo>
                  <a:lnTo>
                    <a:pt x="188" y="186"/>
                  </a:lnTo>
                  <a:lnTo>
                    <a:pt x="188" y="192"/>
                  </a:lnTo>
                  <a:lnTo>
                    <a:pt x="188" y="192"/>
                  </a:lnTo>
                  <a:lnTo>
                    <a:pt x="190" y="195"/>
                  </a:lnTo>
                  <a:lnTo>
                    <a:pt x="191" y="197"/>
                  </a:lnTo>
                  <a:lnTo>
                    <a:pt x="191" y="197"/>
                  </a:lnTo>
                  <a:close/>
                  <a:moveTo>
                    <a:pt x="297" y="164"/>
                  </a:moveTo>
                  <a:lnTo>
                    <a:pt x="297" y="164"/>
                  </a:lnTo>
                  <a:lnTo>
                    <a:pt x="300" y="164"/>
                  </a:lnTo>
                  <a:lnTo>
                    <a:pt x="300" y="164"/>
                  </a:lnTo>
                  <a:lnTo>
                    <a:pt x="302" y="162"/>
                  </a:lnTo>
                  <a:lnTo>
                    <a:pt x="302" y="162"/>
                  </a:lnTo>
                  <a:lnTo>
                    <a:pt x="303" y="159"/>
                  </a:lnTo>
                  <a:lnTo>
                    <a:pt x="303" y="159"/>
                  </a:lnTo>
                  <a:lnTo>
                    <a:pt x="303" y="154"/>
                  </a:lnTo>
                  <a:lnTo>
                    <a:pt x="303" y="154"/>
                  </a:lnTo>
                  <a:lnTo>
                    <a:pt x="303" y="153"/>
                  </a:lnTo>
                  <a:lnTo>
                    <a:pt x="303" y="153"/>
                  </a:lnTo>
                  <a:lnTo>
                    <a:pt x="300" y="159"/>
                  </a:lnTo>
                  <a:lnTo>
                    <a:pt x="300" y="159"/>
                  </a:lnTo>
                  <a:lnTo>
                    <a:pt x="298" y="161"/>
                  </a:lnTo>
                  <a:lnTo>
                    <a:pt x="297" y="164"/>
                  </a:lnTo>
                  <a:lnTo>
                    <a:pt x="297" y="164"/>
                  </a:lnTo>
                  <a:close/>
                  <a:moveTo>
                    <a:pt x="232" y="252"/>
                  </a:moveTo>
                  <a:lnTo>
                    <a:pt x="232" y="252"/>
                  </a:lnTo>
                  <a:lnTo>
                    <a:pt x="232" y="252"/>
                  </a:lnTo>
                  <a:lnTo>
                    <a:pt x="232" y="252"/>
                  </a:lnTo>
                  <a:lnTo>
                    <a:pt x="229" y="259"/>
                  </a:lnTo>
                  <a:lnTo>
                    <a:pt x="229" y="259"/>
                  </a:lnTo>
                  <a:lnTo>
                    <a:pt x="229" y="260"/>
                  </a:lnTo>
                  <a:lnTo>
                    <a:pt x="229" y="260"/>
                  </a:lnTo>
                  <a:lnTo>
                    <a:pt x="231" y="265"/>
                  </a:lnTo>
                  <a:lnTo>
                    <a:pt x="231" y="265"/>
                  </a:lnTo>
                  <a:lnTo>
                    <a:pt x="232" y="266"/>
                  </a:lnTo>
                  <a:lnTo>
                    <a:pt x="232" y="266"/>
                  </a:lnTo>
                  <a:lnTo>
                    <a:pt x="232" y="260"/>
                  </a:lnTo>
                  <a:lnTo>
                    <a:pt x="232" y="252"/>
                  </a:lnTo>
                  <a:lnTo>
                    <a:pt x="232" y="252"/>
                  </a:lnTo>
                  <a:close/>
                  <a:moveTo>
                    <a:pt x="196" y="255"/>
                  </a:moveTo>
                  <a:lnTo>
                    <a:pt x="196" y="255"/>
                  </a:lnTo>
                  <a:lnTo>
                    <a:pt x="199" y="259"/>
                  </a:lnTo>
                  <a:lnTo>
                    <a:pt x="204" y="262"/>
                  </a:lnTo>
                  <a:lnTo>
                    <a:pt x="204" y="262"/>
                  </a:lnTo>
                  <a:lnTo>
                    <a:pt x="199" y="252"/>
                  </a:lnTo>
                  <a:lnTo>
                    <a:pt x="199" y="252"/>
                  </a:lnTo>
                  <a:lnTo>
                    <a:pt x="196" y="255"/>
                  </a:lnTo>
                  <a:lnTo>
                    <a:pt x="196" y="255"/>
                  </a:lnTo>
                  <a:close/>
                  <a:moveTo>
                    <a:pt x="68" y="134"/>
                  </a:moveTo>
                  <a:lnTo>
                    <a:pt x="68" y="134"/>
                  </a:lnTo>
                  <a:lnTo>
                    <a:pt x="65" y="124"/>
                  </a:lnTo>
                  <a:lnTo>
                    <a:pt x="65" y="124"/>
                  </a:lnTo>
                  <a:lnTo>
                    <a:pt x="63" y="124"/>
                  </a:lnTo>
                  <a:lnTo>
                    <a:pt x="63" y="124"/>
                  </a:lnTo>
                  <a:lnTo>
                    <a:pt x="63" y="132"/>
                  </a:lnTo>
                  <a:lnTo>
                    <a:pt x="63" y="132"/>
                  </a:lnTo>
                  <a:lnTo>
                    <a:pt x="63" y="132"/>
                  </a:lnTo>
                  <a:lnTo>
                    <a:pt x="63" y="132"/>
                  </a:lnTo>
                  <a:lnTo>
                    <a:pt x="67" y="135"/>
                  </a:lnTo>
                  <a:lnTo>
                    <a:pt x="67" y="135"/>
                  </a:lnTo>
                  <a:lnTo>
                    <a:pt x="68" y="134"/>
                  </a:lnTo>
                  <a:lnTo>
                    <a:pt x="68" y="134"/>
                  </a:lnTo>
                  <a:close/>
                  <a:moveTo>
                    <a:pt x="366" y="109"/>
                  </a:moveTo>
                  <a:lnTo>
                    <a:pt x="366" y="109"/>
                  </a:lnTo>
                  <a:lnTo>
                    <a:pt x="365" y="120"/>
                  </a:lnTo>
                  <a:lnTo>
                    <a:pt x="365" y="120"/>
                  </a:lnTo>
                  <a:lnTo>
                    <a:pt x="366" y="118"/>
                  </a:lnTo>
                  <a:lnTo>
                    <a:pt x="366" y="118"/>
                  </a:lnTo>
                  <a:lnTo>
                    <a:pt x="369" y="112"/>
                  </a:lnTo>
                  <a:lnTo>
                    <a:pt x="369" y="112"/>
                  </a:lnTo>
                  <a:lnTo>
                    <a:pt x="371" y="110"/>
                  </a:lnTo>
                  <a:lnTo>
                    <a:pt x="369" y="109"/>
                  </a:lnTo>
                  <a:lnTo>
                    <a:pt x="369" y="109"/>
                  </a:lnTo>
                  <a:lnTo>
                    <a:pt x="366" y="109"/>
                  </a:lnTo>
                  <a:lnTo>
                    <a:pt x="366" y="109"/>
                  </a:lnTo>
                  <a:close/>
                  <a:moveTo>
                    <a:pt x="86" y="173"/>
                  </a:moveTo>
                  <a:lnTo>
                    <a:pt x="86" y="173"/>
                  </a:lnTo>
                  <a:lnTo>
                    <a:pt x="86" y="176"/>
                  </a:lnTo>
                  <a:lnTo>
                    <a:pt x="86" y="176"/>
                  </a:lnTo>
                  <a:lnTo>
                    <a:pt x="87" y="178"/>
                  </a:lnTo>
                  <a:lnTo>
                    <a:pt x="87" y="178"/>
                  </a:lnTo>
                  <a:lnTo>
                    <a:pt x="92" y="183"/>
                  </a:lnTo>
                  <a:lnTo>
                    <a:pt x="92" y="183"/>
                  </a:lnTo>
                  <a:lnTo>
                    <a:pt x="93" y="184"/>
                  </a:lnTo>
                  <a:lnTo>
                    <a:pt x="93" y="184"/>
                  </a:lnTo>
                  <a:lnTo>
                    <a:pt x="92" y="180"/>
                  </a:lnTo>
                  <a:lnTo>
                    <a:pt x="92" y="180"/>
                  </a:lnTo>
                  <a:lnTo>
                    <a:pt x="89" y="175"/>
                  </a:lnTo>
                  <a:lnTo>
                    <a:pt x="89" y="175"/>
                  </a:lnTo>
                  <a:lnTo>
                    <a:pt x="86" y="173"/>
                  </a:lnTo>
                  <a:lnTo>
                    <a:pt x="86" y="173"/>
                  </a:lnTo>
                  <a:close/>
                  <a:moveTo>
                    <a:pt x="248" y="232"/>
                  </a:moveTo>
                  <a:lnTo>
                    <a:pt x="248" y="232"/>
                  </a:lnTo>
                  <a:lnTo>
                    <a:pt x="248" y="233"/>
                  </a:lnTo>
                  <a:lnTo>
                    <a:pt x="248" y="233"/>
                  </a:lnTo>
                  <a:lnTo>
                    <a:pt x="248" y="236"/>
                  </a:lnTo>
                  <a:lnTo>
                    <a:pt x="248" y="236"/>
                  </a:lnTo>
                  <a:lnTo>
                    <a:pt x="250" y="241"/>
                  </a:lnTo>
                  <a:lnTo>
                    <a:pt x="250" y="241"/>
                  </a:lnTo>
                  <a:lnTo>
                    <a:pt x="251" y="236"/>
                  </a:lnTo>
                  <a:lnTo>
                    <a:pt x="251" y="232"/>
                  </a:lnTo>
                  <a:lnTo>
                    <a:pt x="251" y="232"/>
                  </a:lnTo>
                  <a:lnTo>
                    <a:pt x="248" y="232"/>
                  </a:lnTo>
                  <a:lnTo>
                    <a:pt x="248" y="232"/>
                  </a:lnTo>
                  <a:close/>
                  <a:moveTo>
                    <a:pt x="248" y="186"/>
                  </a:moveTo>
                  <a:lnTo>
                    <a:pt x="248" y="186"/>
                  </a:lnTo>
                  <a:lnTo>
                    <a:pt x="248" y="186"/>
                  </a:lnTo>
                  <a:lnTo>
                    <a:pt x="248" y="186"/>
                  </a:lnTo>
                  <a:lnTo>
                    <a:pt x="248" y="186"/>
                  </a:lnTo>
                  <a:lnTo>
                    <a:pt x="248" y="186"/>
                  </a:lnTo>
                  <a:lnTo>
                    <a:pt x="246" y="191"/>
                  </a:lnTo>
                  <a:lnTo>
                    <a:pt x="245" y="194"/>
                  </a:lnTo>
                  <a:lnTo>
                    <a:pt x="245" y="194"/>
                  </a:lnTo>
                  <a:lnTo>
                    <a:pt x="245" y="195"/>
                  </a:lnTo>
                  <a:lnTo>
                    <a:pt x="245" y="195"/>
                  </a:lnTo>
                  <a:lnTo>
                    <a:pt x="246" y="200"/>
                  </a:lnTo>
                  <a:lnTo>
                    <a:pt x="246" y="200"/>
                  </a:lnTo>
                  <a:lnTo>
                    <a:pt x="248" y="199"/>
                  </a:lnTo>
                  <a:lnTo>
                    <a:pt x="248" y="197"/>
                  </a:lnTo>
                  <a:lnTo>
                    <a:pt x="248" y="197"/>
                  </a:lnTo>
                  <a:lnTo>
                    <a:pt x="248" y="188"/>
                  </a:lnTo>
                  <a:lnTo>
                    <a:pt x="248" y="188"/>
                  </a:lnTo>
                  <a:lnTo>
                    <a:pt x="248" y="186"/>
                  </a:lnTo>
                  <a:lnTo>
                    <a:pt x="248" y="186"/>
                  </a:lnTo>
                  <a:close/>
                  <a:moveTo>
                    <a:pt x="175" y="104"/>
                  </a:moveTo>
                  <a:lnTo>
                    <a:pt x="175" y="104"/>
                  </a:lnTo>
                  <a:lnTo>
                    <a:pt x="177" y="102"/>
                  </a:lnTo>
                  <a:lnTo>
                    <a:pt x="177" y="99"/>
                  </a:lnTo>
                  <a:lnTo>
                    <a:pt x="177" y="99"/>
                  </a:lnTo>
                  <a:lnTo>
                    <a:pt x="174" y="93"/>
                  </a:lnTo>
                  <a:lnTo>
                    <a:pt x="174" y="93"/>
                  </a:lnTo>
                  <a:lnTo>
                    <a:pt x="174" y="91"/>
                  </a:lnTo>
                  <a:lnTo>
                    <a:pt x="174" y="91"/>
                  </a:lnTo>
                  <a:lnTo>
                    <a:pt x="174" y="101"/>
                  </a:lnTo>
                  <a:lnTo>
                    <a:pt x="174" y="101"/>
                  </a:lnTo>
                  <a:lnTo>
                    <a:pt x="175" y="104"/>
                  </a:lnTo>
                  <a:lnTo>
                    <a:pt x="175" y="104"/>
                  </a:lnTo>
                  <a:close/>
                  <a:moveTo>
                    <a:pt x="128" y="200"/>
                  </a:moveTo>
                  <a:lnTo>
                    <a:pt x="128" y="200"/>
                  </a:lnTo>
                  <a:lnTo>
                    <a:pt x="125" y="194"/>
                  </a:lnTo>
                  <a:lnTo>
                    <a:pt x="125" y="194"/>
                  </a:lnTo>
                  <a:lnTo>
                    <a:pt x="122" y="189"/>
                  </a:lnTo>
                  <a:lnTo>
                    <a:pt x="122" y="189"/>
                  </a:lnTo>
                  <a:lnTo>
                    <a:pt x="127" y="203"/>
                  </a:lnTo>
                  <a:lnTo>
                    <a:pt x="127" y="203"/>
                  </a:lnTo>
                  <a:lnTo>
                    <a:pt x="128" y="200"/>
                  </a:lnTo>
                  <a:lnTo>
                    <a:pt x="128" y="200"/>
                  </a:lnTo>
                  <a:close/>
                  <a:moveTo>
                    <a:pt x="298" y="191"/>
                  </a:moveTo>
                  <a:lnTo>
                    <a:pt x="298" y="191"/>
                  </a:lnTo>
                  <a:lnTo>
                    <a:pt x="292" y="197"/>
                  </a:lnTo>
                  <a:lnTo>
                    <a:pt x="292" y="197"/>
                  </a:lnTo>
                  <a:lnTo>
                    <a:pt x="292" y="199"/>
                  </a:lnTo>
                  <a:lnTo>
                    <a:pt x="292" y="199"/>
                  </a:lnTo>
                  <a:lnTo>
                    <a:pt x="294" y="202"/>
                  </a:lnTo>
                  <a:lnTo>
                    <a:pt x="294" y="202"/>
                  </a:lnTo>
                  <a:lnTo>
                    <a:pt x="298" y="195"/>
                  </a:lnTo>
                  <a:lnTo>
                    <a:pt x="298" y="195"/>
                  </a:lnTo>
                  <a:lnTo>
                    <a:pt x="298" y="192"/>
                  </a:lnTo>
                  <a:lnTo>
                    <a:pt x="298" y="191"/>
                  </a:lnTo>
                  <a:lnTo>
                    <a:pt x="298" y="191"/>
                  </a:lnTo>
                  <a:close/>
                  <a:moveTo>
                    <a:pt x="52" y="137"/>
                  </a:moveTo>
                  <a:lnTo>
                    <a:pt x="52" y="137"/>
                  </a:lnTo>
                  <a:lnTo>
                    <a:pt x="59" y="140"/>
                  </a:lnTo>
                  <a:lnTo>
                    <a:pt x="59" y="140"/>
                  </a:lnTo>
                  <a:lnTo>
                    <a:pt x="59" y="137"/>
                  </a:lnTo>
                  <a:lnTo>
                    <a:pt x="59" y="137"/>
                  </a:lnTo>
                  <a:lnTo>
                    <a:pt x="56" y="132"/>
                  </a:lnTo>
                  <a:lnTo>
                    <a:pt x="56" y="132"/>
                  </a:lnTo>
                  <a:lnTo>
                    <a:pt x="52" y="137"/>
                  </a:lnTo>
                  <a:lnTo>
                    <a:pt x="52" y="137"/>
                  </a:lnTo>
                  <a:close/>
                  <a:moveTo>
                    <a:pt x="141" y="173"/>
                  </a:moveTo>
                  <a:lnTo>
                    <a:pt x="141" y="173"/>
                  </a:lnTo>
                  <a:lnTo>
                    <a:pt x="142" y="178"/>
                  </a:lnTo>
                  <a:lnTo>
                    <a:pt x="142" y="178"/>
                  </a:lnTo>
                  <a:lnTo>
                    <a:pt x="145" y="173"/>
                  </a:lnTo>
                  <a:lnTo>
                    <a:pt x="145" y="173"/>
                  </a:lnTo>
                  <a:lnTo>
                    <a:pt x="147" y="173"/>
                  </a:lnTo>
                  <a:lnTo>
                    <a:pt x="147" y="173"/>
                  </a:lnTo>
                  <a:lnTo>
                    <a:pt x="145" y="170"/>
                  </a:lnTo>
                  <a:lnTo>
                    <a:pt x="145" y="170"/>
                  </a:lnTo>
                  <a:lnTo>
                    <a:pt x="142" y="172"/>
                  </a:lnTo>
                  <a:lnTo>
                    <a:pt x="141" y="173"/>
                  </a:lnTo>
                  <a:lnTo>
                    <a:pt x="141" y="173"/>
                  </a:lnTo>
                  <a:close/>
                  <a:moveTo>
                    <a:pt x="166" y="203"/>
                  </a:moveTo>
                  <a:lnTo>
                    <a:pt x="166" y="203"/>
                  </a:lnTo>
                  <a:lnTo>
                    <a:pt x="168" y="202"/>
                  </a:lnTo>
                  <a:lnTo>
                    <a:pt x="168" y="202"/>
                  </a:lnTo>
                  <a:lnTo>
                    <a:pt x="168" y="192"/>
                  </a:lnTo>
                  <a:lnTo>
                    <a:pt x="168" y="192"/>
                  </a:lnTo>
                  <a:lnTo>
                    <a:pt x="168" y="192"/>
                  </a:lnTo>
                  <a:lnTo>
                    <a:pt x="168" y="192"/>
                  </a:lnTo>
                  <a:lnTo>
                    <a:pt x="164" y="194"/>
                  </a:lnTo>
                  <a:lnTo>
                    <a:pt x="164" y="197"/>
                  </a:lnTo>
                  <a:lnTo>
                    <a:pt x="164" y="197"/>
                  </a:lnTo>
                  <a:lnTo>
                    <a:pt x="166" y="199"/>
                  </a:lnTo>
                  <a:lnTo>
                    <a:pt x="166" y="199"/>
                  </a:lnTo>
                  <a:lnTo>
                    <a:pt x="166" y="203"/>
                  </a:lnTo>
                  <a:lnTo>
                    <a:pt x="166" y="203"/>
                  </a:lnTo>
                  <a:close/>
                  <a:moveTo>
                    <a:pt x="243" y="251"/>
                  </a:moveTo>
                  <a:lnTo>
                    <a:pt x="243" y="251"/>
                  </a:lnTo>
                  <a:lnTo>
                    <a:pt x="240" y="251"/>
                  </a:lnTo>
                  <a:lnTo>
                    <a:pt x="240" y="251"/>
                  </a:lnTo>
                  <a:lnTo>
                    <a:pt x="239" y="257"/>
                  </a:lnTo>
                  <a:lnTo>
                    <a:pt x="239" y="257"/>
                  </a:lnTo>
                  <a:lnTo>
                    <a:pt x="239" y="257"/>
                  </a:lnTo>
                  <a:lnTo>
                    <a:pt x="239" y="257"/>
                  </a:lnTo>
                  <a:lnTo>
                    <a:pt x="240" y="263"/>
                  </a:lnTo>
                  <a:lnTo>
                    <a:pt x="240" y="263"/>
                  </a:lnTo>
                  <a:lnTo>
                    <a:pt x="242" y="260"/>
                  </a:lnTo>
                  <a:lnTo>
                    <a:pt x="242" y="260"/>
                  </a:lnTo>
                  <a:lnTo>
                    <a:pt x="240" y="259"/>
                  </a:lnTo>
                  <a:lnTo>
                    <a:pt x="240" y="259"/>
                  </a:lnTo>
                  <a:lnTo>
                    <a:pt x="240" y="255"/>
                  </a:lnTo>
                  <a:lnTo>
                    <a:pt x="242" y="254"/>
                  </a:lnTo>
                  <a:lnTo>
                    <a:pt x="242" y="254"/>
                  </a:lnTo>
                  <a:lnTo>
                    <a:pt x="243" y="254"/>
                  </a:lnTo>
                  <a:lnTo>
                    <a:pt x="243" y="254"/>
                  </a:lnTo>
                  <a:lnTo>
                    <a:pt x="243" y="251"/>
                  </a:lnTo>
                  <a:lnTo>
                    <a:pt x="243" y="251"/>
                  </a:lnTo>
                  <a:close/>
                  <a:moveTo>
                    <a:pt x="382" y="140"/>
                  </a:moveTo>
                  <a:lnTo>
                    <a:pt x="382" y="140"/>
                  </a:lnTo>
                  <a:lnTo>
                    <a:pt x="381" y="140"/>
                  </a:lnTo>
                  <a:lnTo>
                    <a:pt x="381" y="140"/>
                  </a:lnTo>
                  <a:lnTo>
                    <a:pt x="376" y="147"/>
                  </a:lnTo>
                  <a:lnTo>
                    <a:pt x="376" y="147"/>
                  </a:lnTo>
                  <a:lnTo>
                    <a:pt x="374" y="148"/>
                  </a:lnTo>
                  <a:lnTo>
                    <a:pt x="374" y="150"/>
                  </a:lnTo>
                  <a:lnTo>
                    <a:pt x="374" y="150"/>
                  </a:lnTo>
                  <a:lnTo>
                    <a:pt x="382" y="143"/>
                  </a:lnTo>
                  <a:lnTo>
                    <a:pt x="382" y="143"/>
                  </a:lnTo>
                  <a:lnTo>
                    <a:pt x="382" y="142"/>
                  </a:lnTo>
                  <a:lnTo>
                    <a:pt x="382" y="140"/>
                  </a:lnTo>
                  <a:lnTo>
                    <a:pt x="382" y="140"/>
                  </a:lnTo>
                  <a:close/>
                  <a:moveTo>
                    <a:pt x="265" y="170"/>
                  </a:moveTo>
                  <a:lnTo>
                    <a:pt x="265" y="170"/>
                  </a:lnTo>
                  <a:lnTo>
                    <a:pt x="267" y="172"/>
                  </a:lnTo>
                  <a:lnTo>
                    <a:pt x="269" y="170"/>
                  </a:lnTo>
                  <a:lnTo>
                    <a:pt x="269" y="170"/>
                  </a:lnTo>
                  <a:lnTo>
                    <a:pt x="272" y="167"/>
                  </a:lnTo>
                  <a:lnTo>
                    <a:pt x="275" y="165"/>
                  </a:lnTo>
                  <a:lnTo>
                    <a:pt x="275" y="165"/>
                  </a:lnTo>
                  <a:lnTo>
                    <a:pt x="275" y="162"/>
                  </a:lnTo>
                  <a:lnTo>
                    <a:pt x="275" y="162"/>
                  </a:lnTo>
                  <a:lnTo>
                    <a:pt x="270" y="167"/>
                  </a:lnTo>
                  <a:lnTo>
                    <a:pt x="265" y="170"/>
                  </a:lnTo>
                  <a:lnTo>
                    <a:pt x="265" y="170"/>
                  </a:lnTo>
                  <a:close/>
                  <a:moveTo>
                    <a:pt x="385" y="96"/>
                  </a:moveTo>
                  <a:lnTo>
                    <a:pt x="385" y="96"/>
                  </a:lnTo>
                  <a:lnTo>
                    <a:pt x="384" y="101"/>
                  </a:lnTo>
                  <a:lnTo>
                    <a:pt x="384" y="101"/>
                  </a:lnTo>
                  <a:lnTo>
                    <a:pt x="381" y="107"/>
                  </a:lnTo>
                  <a:lnTo>
                    <a:pt x="381" y="107"/>
                  </a:lnTo>
                  <a:lnTo>
                    <a:pt x="384" y="104"/>
                  </a:lnTo>
                  <a:lnTo>
                    <a:pt x="387" y="99"/>
                  </a:lnTo>
                  <a:lnTo>
                    <a:pt x="387" y="99"/>
                  </a:lnTo>
                  <a:lnTo>
                    <a:pt x="385" y="96"/>
                  </a:lnTo>
                  <a:lnTo>
                    <a:pt x="385" y="96"/>
                  </a:lnTo>
                  <a:close/>
                  <a:moveTo>
                    <a:pt x="172" y="230"/>
                  </a:moveTo>
                  <a:lnTo>
                    <a:pt x="172" y="230"/>
                  </a:lnTo>
                  <a:lnTo>
                    <a:pt x="179" y="236"/>
                  </a:lnTo>
                  <a:lnTo>
                    <a:pt x="179" y="236"/>
                  </a:lnTo>
                  <a:lnTo>
                    <a:pt x="180" y="236"/>
                  </a:lnTo>
                  <a:lnTo>
                    <a:pt x="180" y="236"/>
                  </a:lnTo>
                  <a:lnTo>
                    <a:pt x="180" y="236"/>
                  </a:lnTo>
                  <a:lnTo>
                    <a:pt x="180" y="236"/>
                  </a:lnTo>
                  <a:lnTo>
                    <a:pt x="175" y="227"/>
                  </a:lnTo>
                  <a:lnTo>
                    <a:pt x="175" y="227"/>
                  </a:lnTo>
                  <a:lnTo>
                    <a:pt x="172" y="230"/>
                  </a:lnTo>
                  <a:lnTo>
                    <a:pt x="172" y="230"/>
                  </a:lnTo>
                  <a:close/>
                  <a:moveTo>
                    <a:pt x="254" y="240"/>
                  </a:moveTo>
                  <a:lnTo>
                    <a:pt x="254" y="240"/>
                  </a:lnTo>
                  <a:lnTo>
                    <a:pt x="256" y="238"/>
                  </a:lnTo>
                  <a:lnTo>
                    <a:pt x="256" y="238"/>
                  </a:lnTo>
                  <a:lnTo>
                    <a:pt x="257" y="233"/>
                  </a:lnTo>
                  <a:lnTo>
                    <a:pt x="257" y="233"/>
                  </a:lnTo>
                  <a:lnTo>
                    <a:pt x="257" y="233"/>
                  </a:lnTo>
                  <a:lnTo>
                    <a:pt x="257" y="233"/>
                  </a:lnTo>
                  <a:lnTo>
                    <a:pt x="256" y="227"/>
                  </a:lnTo>
                  <a:lnTo>
                    <a:pt x="256" y="227"/>
                  </a:lnTo>
                  <a:lnTo>
                    <a:pt x="256" y="227"/>
                  </a:lnTo>
                  <a:lnTo>
                    <a:pt x="256" y="227"/>
                  </a:lnTo>
                  <a:lnTo>
                    <a:pt x="254" y="227"/>
                  </a:lnTo>
                  <a:lnTo>
                    <a:pt x="254" y="227"/>
                  </a:lnTo>
                  <a:lnTo>
                    <a:pt x="256" y="233"/>
                  </a:lnTo>
                  <a:lnTo>
                    <a:pt x="254" y="240"/>
                  </a:lnTo>
                  <a:lnTo>
                    <a:pt x="254" y="240"/>
                  </a:lnTo>
                  <a:close/>
                  <a:moveTo>
                    <a:pt x="343" y="99"/>
                  </a:moveTo>
                  <a:lnTo>
                    <a:pt x="343" y="99"/>
                  </a:lnTo>
                  <a:lnTo>
                    <a:pt x="338" y="102"/>
                  </a:lnTo>
                  <a:lnTo>
                    <a:pt x="335" y="107"/>
                  </a:lnTo>
                  <a:lnTo>
                    <a:pt x="335" y="107"/>
                  </a:lnTo>
                  <a:lnTo>
                    <a:pt x="341" y="104"/>
                  </a:lnTo>
                  <a:lnTo>
                    <a:pt x="341" y="104"/>
                  </a:lnTo>
                  <a:lnTo>
                    <a:pt x="341" y="104"/>
                  </a:lnTo>
                  <a:lnTo>
                    <a:pt x="341" y="104"/>
                  </a:lnTo>
                  <a:lnTo>
                    <a:pt x="343" y="99"/>
                  </a:lnTo>
                  <a:lnTo>
                    <a:pt x="343" y="99"/>
                  </a:lnTo>
                  <a:close/>
                  <a:moveTo>
                    <a:pt x="302" y="126"/>
                  </a:moveTo>
                  <a:lnTo>
                    <a:pt x="302" y="126"/>
                  </a:lnTo>
                  <a:lnTo>
                    <a:pt x="300" y="128"/>
                  </a:lnTo>
                  <a:lnTo>
                    <a:pt x="300" y="129"/>
                  </a:lnTo>
                  <a:lnTo>
                    <a:pt x="300" y="129"/>
                  </a:lnTo>
                  <a:lnTo>
                    <a:pt x="302" y="134"/>
                  </a:lnTo>
                  <a:lnTo>
                    <a:pt x="302" y="134"/>
                  </a:lnTo>
                  <a:lnTo>
                    <a:pt x="303" y="137"/>
                  </a:lnTo>
                  <a:lnTo>
                    <a:pt x="303" y="137"/>
                  </a:lnTo>
                  <a:lnTo>
                    <a:pt x="303" y="137"/>
                  </a:lnTo>
                  <a:lnTo>
                    <a:pt x="303" y="137"/>
                  </a:lnTo>
                  <a:lnTo>
                    <a:pt x="303" y="134"/>
                  </a:lnTo>
                  <a:lnTo>
                    <a:pt x="303" y="134"/>
                  </a:lnTo>
                  <a:lnTo>
                    <a:pt x="305" y="131"/>
                  </a:lnTo>
                  <a:lnTo>
                    <a:pt x="305" y="131"/>
                  </a:lnTo>
                  <a:lnTo>
                    <a:pt x="302" y="126"/>
                  </a:lnTo>
                  <a:lnTo>
                    <a:pt x="302" y="126"/>
                  </a:lnTo>
                  <a:close/>
                  <a:moveTo>
                    <a:pt x="262" y="131"/>
                  </a:moveTo>
                  <a:lnTo>
                    <a:pt x="262" y="131"/>
                  </a:lnTo>
                  <a:lnTo>
                    <a:pt x="262" y="131"/>
                  </a:lnTo>
                  <a:lnTo>
                    <a:pt x="262" y="131"/>
                  </a:lnTo>
                  <a:lnTo>
                    <a:pt x="265" y="124"/>
                  </a:lnTo>
                  <a:lnTo>
                    <a:pt x="265" y="124"/>
                  </a:lnTo>
                  <a:lnTo>
                    <a:pt x="262" y="121"/>
                  </a:lnTo>
                  <a:lnTo>
                    <a:pt x="262" y="121"/>
                  </a:lnTo>
                  <a:lnTo>
                    <a:pt x="261" y="124"/>
                  </a:lnTo>
                  <a:lnTo>
                    <a:pt x="261" y="126"/>
                  </a:lnTo>
                  <a:lnTo>
                    <a:pt x="261" y="126"/>
                  </a:lnTo>
                  <a:lnTo>
                    <a:pt x="262" y="128"/>
                  </a:lnTo>
                  <a:lnTo>
                    <a:pt x="262" y="128"/>
                  </a:lnTo>
                  <a:lnTo>
                    <a:pt x="262" y="131"/>
                  </a:lnTo>
                  <a:lnTo>
                    <a:pt x="262" y="131"/>
                  </a:lnTo>
                  <a:close/>
                  <a:moveTo>
                    <a:pt x="234" y="221"/>
                  </a:moveTo>
                  <a:lnTo>
                    <a:pt x="234" y="221"/>
                  </a:lnTo>
                  <a:lnTo>
                    <a:pt x="231" y="225"/>
                  </a:lnTo>
                  <a:lnTo>
                    <a:pt x="231" y="225"/>
                  </a:lnTo>
                  <a:lnTo>
                    <a:pt x="229" y="227"/>
                  </a:lnTo>
                  <a:lnTo>
                    <a:pt x="229" y="227"/>
                  </a:lnTo>
                  <a:lnTo>
                    <a:pt x="231" y="229"/>
                  </a:lnTo>
                  <a:lnTo>
                    <a:pt x="231" y="229"/>
                  </a:lnTo>
                  <a:lnTo>
                    <a:pt x="235" y="224"/>
                  </a:lnTo>
                  <a:lnTo>
                    <a:pt x="235" y="224"/>
                  </a:lnTo>
                  <a:lnTo>
                    <a:pt x="234" y="221"/>
                  </a:lnTo>
                  <a:lnTo>
                    <a:pt x="234" y="221"/>
                  </a:lnTo>
                  <a:close/>
                  <a:moveTo>
                    <a:pt x="379" y="74"/>
                  </a:moveTo>
                  <a:lnTo>
                    <a:pt x="379" y="74"/>
                  </a:lnTo>
                  <a:lnTo>
                    <a:pt x="381" y="77"/>
                  </a:lnTo>
                  <a:lnTo>
                    <a:pt x="381" y="77"/>
                  </a:lnTo>
                  <a:lnTo>
                    <a:pt x="385" y="77"/>
                  </a:lnTo>
                  <a:lnTo>
                    <a:pt x="385" y="77"/>
                  </a:lnTo>
                  <a:lnTo>
                    <a:pt x="384" y="71"/>
                  </a:lnTo>
                  <a:lnTo>
                    <a:pt x="384" y="71"/>
                  </a:lnTo>
                  <a:lnTo>
                    <a:pt x="379" y="74"/>
                  </a:lnTo>
                  <a:lnTo>
                    <a:pt x="379" y="74"/>
                  </a:lnTo>
                  <a:close/>
                  <a:moveTo>
                    <a:pt x="182" y="186"/>
                  </a:moveTo>
                  <a:lnTo>
                    <a:pt x="182" y="186"/>
                  </a:lnTo>
                  <a:lnTo>
                    <a:pt x="183" y="183"/>
                  </a:lnTo>
                  <a:lnTo>
                    <a:pt x="183" y="183"/>
                  </a:lnTo>
                  <a:lnTo>
                    <a:pt x="182" y="180"/>
                  </a:lnTo>
                  <a:lnTo>
                    <a:pt x="182" y="180"/>
                  </a:lnTo>
                  <a:lnTo>
                    <a:pt x="182" y="178"/>
                  </a:lnTo>
                  <a:lnTo>
                    <a:pt x="182" y="178"/>
                  </a:lnTo>
                  <a:lnTo>
                    <a:pt x="177" y="181"/>
                  </a:lnTo>
                  <a:lnTo>
                    <a:pt x="177" y="181"/>
                  </a:lnTo>
                  <a:lnTo>
                    <a:pt x="182" y="186"/>
                  </a:lnTo>
                  <a:lnTo>
                    <a:pt x="182" y="186"/>
                  </a:lnTo>
                  <a:close/>
                  <a:moveTo>
                    <a:pt x="310" y="131"/>
                  </a:moveTo>
                  <a:lnTo>
                    <a:pt x="310" y="131"/>
                  </a:lnTo>
                  <a:lnTo>
                    <a:pt x="310" y="131"/>
                  </a:lnTo>
                  <a:lnTo>
                    <a:pt x="310" y="131"/>
                  </a:lnTo>
                  <a:lnTo>
                    <a:pt x="313" y="123"/>
                  </a:lnTo>
                  <a:lnTo>
                    <a:pt x="313" y="123"/>
                  </a:lnTo>
                  <a:lnTo>
                    <a:pt x="313" y="118"/>
                  </a:lnTo>
                  <a:lnTo>
                    <a:pt x="313" y="118"/>
                  </a:lnTo>
                  <a:lnTo>
                    <a:pt x="311" y="120"/>
                  </a:lnTo>
                  <a:lnTo>
                    <a:pt x="311" y="120"/>
                  </a:lnTo>
                  <a:lnTo>
                    <a:pt x="311" y="120"/>
                  </a:lnTo>
                  <a:lnTo>
                    <a:pt x="310" y="131"/>
                  </a:lnTo>
                  <a:lnTo>
                    <a:pt x="310" y="131"/>
                  </a:lnTo>
                  <a:close/>
                  <a:moveTo>
                    <a:pt x="276" y="210"/>
                  </a:moveTo>
                  <a:lnTo>
                    <a:pt x="276" y="210"/>
                  </a:lnTo>
                  <a:lnTo>
                    <a:pt x="280" y="208"/>
                  </a:lnTo>
                  <a:lnTo>
                    <a:pt x="280" y="208"/>
                  </a:lnTo>
                  <a:lnTo>
                    <a:pt x="281" y="208"/>
                  </a:lnTo>
                  <a:lnTo>
                    <a:pt x="283" y="206"/>
                  </a:lnTo>
                  <a:lnTo>
                    <a:pt x="283" y="206"/>
                  </a:lnTo>
                  <a:lnTo>
                    <a:pt x="281" y="203"/>
                  </a:lnTo>
                  <a:lnTo>
                    <a:pt x="281" y="203"/>
                  </a:lnTo>
                  <a:lnTo>
                    <a:pt x="278" y="206"/>
                  </a:lnTo>
                  <a:lnTo>
                    <a:pt x="276" y="210"/>
                  </a:lnTo>
                  <a:lnTo>
                    <a:pt x="276" y="210"/>
                  </a:lnTo>
                  <a:close/>
                  <a:moveTo>
                    <a:pt x="193" y="164"/>
                  </a:moveTo>
                  <a:lnTo>
                    <a:pt x="193" y="164"/>
                  </a:lnTo>
                  <a:lnTo>
                    <a:pt x="194" y="161"/>
                  </a:lnTo>
                  <a:lnTo>
                    <a:pt x="194" y="161"/>
                  </a:lnTo>
                  <a:lnTo>
                    <a:pt x="196" y="159"/>
                  </a:lnTo>
                  <a:lnTo>
                    <a:pt x="196" y="158"/>
                  </a:lnTo>
                  <a:lnTo>
                    <a:pt x="196" y="158"/>
                  </a:lnTo>
                  <a:lnTo>
                    <a:pt x="196" y="156"/>
                  </a:lnTo>
                  <a:lnTo>
                    <a:pt x="196" y="156"/>
                  </a:lnTo>
                  <a:lnTo>
                    <a:pt x="191" y="161"/>
                  </a:lnTo>
                  <a:lnTo>
                    <a:pt x="191" y="161"/>
                  </a:lnTo>
                  <a:lnTo>
                    <a:pt x="191" y="162"/>
                  </a:lnTo>
                  <a:lnTo>
                    <a:pt x="191" y="162"/>
                  </a:lnTo>
                  <a:lnTo>
                    <a:pt x="193" y="164"/>
                  </a:lnTo>
                  <a:lnTo>
                    <a:pt x="193" y="164"/>
                  </a:lnTo>
                  <a:close/>
                  <a:moveTo>
                    <a:pt x="198" y="87"/>
                  </a:moveTo>
                  <a:lnTo>
                    <a:pt x="198" y="87"/>
                  </a:lnTo>
                  <a:lnTo>
                    <a:pt x="199" y="85"/>
                  </a:lnTo>
                  <a:lnTo>
                    <a:pt x="199" y="85"/>
                  </a:lnTo>
                  <a:lnTo>
                    <a:pt x="198" y="79"/>
                  </a:lnTo>
                  <a:lnTo>
                    <a:pt x="198" y="79"/>
                  </a:lnTo>
                  <a:lnTo>
                    <a:pt x="198" y="79"/>
                  </a:lnTo>
                  <a:lnTo>
                    <a:pt x="198" y="79"/>
                  </a:lnTo>
                  <a:lnTo>
                    <a:pt x="196" y="82"/>
                  </a:lnTo>
                  <a:lnTo>
                    <a:pt x="198" y="85"/>
                  </a:lnTo>
                  <a:lnTo>
                    <a:pt x="198" y="85"/>
                  </a:lnTo>
                  <a:lnTo>
                    <a:pt x="198" y="87"/>
                  </a:lnTo>
                  <a:lnTo>
                    <a:pt x="198" y="87"/>
                  </a:lnTo>
                  <a:close/>
                  <a:moveTo>
                    <a:pt x="276" y="224"/>
                  </a:moveTo>
                  <a:lnTo>
                    <a:pt x="276" y="224"/>
                  </a:lnTo>
                  <a:lnTo>
                    <a:pt x="280" y="221"/>
                  </a:lnTo>
                  <a:lnTo>
                    <a:pt x="280" y="221"/>
                  </a:lnTo>
                  <a:lnTo>
                    <a:pt x="281" y="218"/>
                  </a:lnTo>
                  <a:lnTo>
                    <a:pt x="281" y="214"/>
                  </a:lnTo>
                  <a:lnTo>
                    <a:pt x="281" y="214"/>
                  </a:lnTo>
                  <a:lnTo>
                    <a:pt x="281" y="214"/>
                  </a:lnTo>
                  <a:lnTo>
                    <a:pt x="281" y="214"/>
                  </a:lnTo>
                  <a:lnTo>
                    <a:pt x="275" y="222"/>
                  </a:lnTo>
                  <a:lnTo>
                    <a:pt x="275" y="222"/>
                  </a:lnTo>
                  <a:lnTo>
                    <a:pt x="276" y="224"/>
                  </a:lnTo>
                  <a:lnTo>
                    <a:pt x="276" y="224"/>
                  </a:lnTo>
                  <a:close/>
                  <a:moveTo>
                    <a:pt x="153" y="85"/>
                  </a:moveTo>
                  <a:lnTo>
                    <a:pt x="153" y="85"/>
                  </a:lnTo>
                  <a:lnTo>
                    <a:pt x="147" y="91"/>
                  </a:lnTo>
                  <a:lnTo>
                    <a:pt x="147" y="91"/>
                  </a:lnTo>
                  <a:lnTo>
                    <a:pt x="150" y="94"/>
                  </a:lnTo>
                  <a:lnTo>
                    <a:pt x="150" y="94"/>
                  </a:lnTo>
                  <a:lnTo>
                    <a:pt x="152" y="90"/>
                  </a:lnTo>
                  <a:lnTo>
                    <a:pt x="153" y="85"/>
                  </a:lnTo>
                  <a:lnTo>
                    <a:pt x="153" y="85"/>
                  </a:lnTo>
                  <a:close/>
                  <a:moveTo>
                    <a:pt x="114" y="180"/>
                  </a:moveTo>
                  <a:lnTo>
                    <a:pt x="114" y="180"/>
                  </a:lnTo>
                  <a:lnTo>
                    <a:pt x="114" y="180"/>
                  </a:lnTo>
                  <a:lnTo>
                    <a:pt x="114" y="180"/>
                  </a:lnTo>
                  <a:lnTo>
                    <a:pt x="112" y="189"/>
                  </a:lnTo>
                  <a:lnTo>
                    <a:pt x="112" y="189"/>
                  </a:lnTo>
                  <a:lnTo>
                    <a:pt x="117" y="186"/>
                  </a:lnTo>
                  <a:lnTo>
                    <a:pt x="117" y="186"/>
                  </a:lnTo>
                  <a:lnTo>
                    <a:pt x="114" y="180"/>
                  </a:lnTo>
                  <a:lnTo>
                    <a:pt x="114" y="180"/>
                  </a:lnTo>
                  <a:close/>
                  <a:moveTo>
                    <a:pt x="35" y="109"/>
                  </a:moveTo>
                  <a:lnTo>
                    <a:pt x="35" y="109"/>
                  </a:lnTo>
                  <a:lnTo>
                    <a:pt x="35" y="109"/>
                  </a:lnTo>
                  <a:lnTo>
                    <a:pt x="35" y="109"/>
                  </a:lnTo>
                  <a:lnTo>
                    <a:pt x="35" y="102"/>
                  </a:lnTo>
                  <a:lnTo>
                    <a:pt x="35" y="102"/>
                  </a:lnTo>
                  <a:lnTo>
                    <a:pt x="33" y="101"/>
                  </a:lnTo>
                  <a:lnTo>
                    <a:pt x="33" y="101"/>
                  </a:lnTo>
                  <a:lnTo>
                    <a:pt x="32" y="99"/>
                  </a:lnTo>
                  <a:lnTo>
                    <a:pt x="32" y="98"/>
                  </a:lnTo>
                  <a:lnTo>
                    <a:pt x="32" y="98"/>
                  </a:lnTo>
                  <a:lnTo>
                    <a:pt x="32" y="98"/>
                  </a:lnTo>
                  <a:lnTo>
                    <a:pt x="32" y="98"/>
                  </a:lnTo>
                  <a:lnTo>
                    <a:pt x="32" y="98"/>
                  </a:lnTo>
                  <a:lnTo>
                    <a:pt x="32" y="99"/>
                  </a:lnTo>
                  <a:lnTo>
                    <a:pt x="32" y="99"/>
                  </a:lnTo>
                  <a:lnTo>
                    <a:pt x="33" y="106"/>
                  </a:lnTo>
                  <a:lnTo>
                    <a:pt x="33" y="106"/>
                  </a:lnTo>
                  <a:lnTo>
                    <a:pt x="35" y="109"/>
                  </a:lnTo>
                  <a:lnTo>
                    <a:pt x="35" y="109"/>
                  </a:lnTo>
                  <a:close/>
                  <a:moveTo>
                    <a:pt x="120" y="124"/>
                  </a:moveTo>
                  <a:lnTo>
                    <a:pt x="120" y="124"/>
                  </a:lnTo>
                  <a:lnTo>
                    <a:pt x="123" y="118"/>
                  </a:lnTo>
                  <a:lnTo>
                    <a:pt x="123" y="118"/>
                  </a:lnTo>
                  <a:lnTo>
                    <a:pt x="125" y="115"/>
                  </a:lnTo>
                  <a:lnTo>
                    <a:pt x="125" y="115"/>
                  </a:lnTo>
                  <a:lnTo>
                    <a:pt x="122" y="117"/>
                  </a:lnTo>
                  <a:lnTo>
                    <a:pt x="122" y="117"/>
                  </a:lnTo>
                  <a:lnTo>
                    <a:pt x="119" y="121"/>
                  </a:lnTo>
                  <a:lnTo>
                    <a:pt x="119" y="121"/>
                  </a:lnTo>
                  <a:lnTo>
                    <a:pt x="120" y="124"/>
                  </a:lnTo>
                  <a:lnTo>
                    <a:pt x="120" y="124"/>
                  </a:lnTo>
                  <a:close/>
                  <a:moveTo>
                    <a:pt x="297" y="154"/>
                  </a:moveTo>
                  <a:lnTo>
                    <a:pt x="297" y="154"/>
                  </a:lnTo>
                  <a:lnTo>
                    <a:pt x="300" y="143"/>
                  </a:lnTo>
                  <a:lnTo>
                    <a:pt x="300" y="143"/>
                  </a:lnTo>
                  <a:lnTo>
                    <a:pt x="297" y="145"/>
                  </a:lnTo>
                  <a:lnTo>
                    <a:pt x="297" y="145"/>
                  </a:lnTo>
                  <a:lnTo>
                    <a:pt x="297" y="147"/>
                  </a:lnTo>
                  <a:lnTo>
                    <a:pt x="297" y="147"/>
                  </a:lnTo>
                  <a:lnTo>
                    <a:pt x="297" y="154"/>
                  </a:lnTo>
                  <a:lnTo>
                    <a:pt x="297" y="154"/>
                  </a:lnTo>
                  <a:close/>
                  <a:moveTo>
                    <a:pt x="287" y="205"/>
                  </a:moveTo>
                  <a:lnTo>
                    <a:pt x="287" y="205"/>
                  </a:lnTo>
                  <a:lnTo>
                    <a:pt x="291" y="210"/>
                  </a:lnTo>
                  <a:lnTo>
                    <a:pt x="291" y="210"/>
                  </a:lnTo>
                  <a:lnTo>
                    <a:pt x="292" y="208"/>
                  </a:lnTo>
                  <a:lnTo>
                    <a:pt x="292" y="208"/>
                  </a:lnTo>
                  <a:lnTo>
                    <a:pt x="291" y="202"/>
                  </a:lnTo>
                  <a:lnTo>
                    <a:pt x="291" y="202"/>
                  </a:lnTo>
                  <a:lnTo>
                    <a:pt x="287" y="205"/>
                  </a:lnTo>
                  <a:lnTo>
                    <a:pt x="287" y="205"/>
                  </a:lnTo>
                  <a:close/>
                  <a:moveTo>
                    <a:pt x="234" y="151"/>
                  </a:moveTo>
                  <a:lnTo>
                    <a:pt x="234" y="151"/>
                  </a:lnTo>
                  <a:lnTo>
                    <a:pt x="231" y="148"/>
                  </a:lnTo>
                  <a:lnTo>
                    <a:pt x="231" y="148"/>
                  </a:lnTo>
                  <a:lnTo>
                    <a:pt x="227" y="154"/>
                  </a:lnTo>
                  <a:lnTo>
                    <a:pt x="227" y="154"/>
                  </a:lnTo>
                  <a:lnTo>
                    <a:pt x="231" y="153"/>
                  </a:lnTo>
                  <a:lnTo>
                    <a:pt x="231" y="153"/>
                  </a:lnTo>
                  <a:lnTo>
                    <a:pt x="232" y="153"/>
                  </a:lnTo>
                  <a:lnTo>
                    <a:pt x="232" y="153"/>
                  </a:lnTo>
                  <a:lnTo>
                    <a:pt x="234" y="153"/>
                  </a:lnTo>
                  <a:lnTo>
                    <a:pt x="234" y="153"/>
                  </a:lnTo>
                  <a:lnTo>
                    <a:pt x="234" y="151"/>
                  </a:lnTo>
                  <a:lnTo>
                    <a:pt x="234" y="151"/>
                  </a:lnTo>
                  <a:close/>
                  <a:moveTo>
                    <a:pt x="59" y="159"/>
                  </a:moveTo>
                  <a:lnTo>
                    <a:pt x="59" y="159"/>
                  </a:lnTo>
                  <a:lnTo>
                    <a:pt x="60" y="165"/>
                  </a:lnTo>
                  <a:lnTo>
                    <a:pt x="62" y="169"/>
                  </a:lnTo>
                  <a:lnTo>
                    <a:pt x="62" y="169"/>
                  </a:lnTo>
                  <a:lnTo>
                    <a:pt x="62" y="165"/>
                  </a:lnTo>
                  <a:lnTo>
                    <a:pt x="62" y="165"/>
                  </a:lnTo>
                  <a:lnTo>
                    <a:pt x="62" y="165"/>
                  </a:lnTo>
                  <a:lnTo>
                    <a:pt x="62" y="165"/>
                  </a:lnTo>
                  <a:lnTo>
                    <a:pt x="59" y="159"/>
                  </a:lnTo>
                  <a:lnTo>
                    <a:pt x="59" y="159"/>
                  </a:lnTo>
                  <a:close/>
                  <a:moveTo>
                    <a:pt x="193" y="154"/>
                  </a:moveTo>
                  <a:lnTo>
                    <a:pt x="193" y="154"/>
                  </a:lnTo>
                  <a:lnTo>
                    <a:pt x="188" y="150"/>
                  </a:lnTo>
                  <a:lnTo>
                    <a:pt x="188" y="150"/>
                  </a:lnTo>
                  <a:lnTo>
                    <a:pt x="188" y="154"/>
                  </a:lnTo>
                  <a:lnTo>
                    <a:pt x="190" y="158"/>
                  </a:lnTo>
                  <a:lnTo>
                    <a:pt x="190" y="158"/>
                  </a:lnTo>
                  <a:lnTo>
                    <a:pt x="193" y="154"/>
                  </a:lnTo>
                  <a:lnTo>
                    <a:pt x="193" y="154"/>
                  </a:lnTo>
                  <a:close/>
                  <a:moveTo>
                    <a:pt x="35" y="147"/>
                  </a:moveTo>
                  <a:lnTo>
                    <a:pt x="35" y="147"/>
                  </a:lnTo>
                  <a:lnTo>
                    <a:pt x="35" y="148"/>
                  </a:lnTo>
                  <a:lnTo>
                    <a:pt x="35" y="148"/>
                  </a:lnTo>
                  <a:lnTo>
                    <a:pt x="41" y="159"/>
                  </a:lnTo>
                  <a:lnTo>
                    <a:pt x="41" y="159"/>
                  </a:lnTo>
                  <a:lnTo>
                    <a:pt x="40" y="153"/>
                  </a:lnTo>
                  <a:lnTo>
                    <a:pt x="40" y="153"/>
                  </a:lnTo>
                  <a:lnTo>
                    <a:pt x="38" y="151"/>
                  </a:lnTo>
                  <a:lnTo>
                    <a:pt x="38" y="151"/>
                  </a:lnTo>
                  <a:lnTo>
                    <a:pt x="37" y="150"/>
                  </a:lnTo>
                  <a:lnTo>
                    <a:pt x="37" y="150"/>
                  </a:lnTo>
                  <a:lnTo>
                    <a:pt x="35" y="147"/>
                  </a:lnTo>
                  <a:lnTo>
                    <a:pt x="35" y="147"/>
                  </a:lnTo>
                  <a:close/>
                  <a:moveTo>
                    <a:pt x="157" y="126"/>
                  </a:moveTo>
                  <a:lnTo>
                    <a:pt x="157" y="126"/>
                  </a:lnTo>
                  <a:lnTo>
                    <a:pt x="160" y="131"/>
                  </a:lnTo>
                  <a:lnTo>
                    <a:pt x="160" y="131"/>
                  </a:lnTo>
                  <a:lnTo>
                    <a:pt x="160" y="131"/>
                  </a:lnTo>
                  <a:lnTo>
                    <a:pt x="161" y="131"/>
                  </a:lnTo>
                  <a:lnTo>
                    <a:pt x="161" y="131"/>
                  </a:lnTo>
                  <a:lnTo>
                    <a:pt x="160" y="128"/>
                  </a:lnTo>
                  <a:lnTo>
                    <a:pt x="160" y="128"/>
                  </a:lnTo>
                  <a:lnTo>
                    <a:pt x="160" y="126"/>
                  </a:lnTo>
                  <a:lnTo>
                    <a:pt x="161" y="124"/>
                  </a:lnTo>
                  <a:lnTo>
                    <a:pt x="161" y="124"/>
                  </a:lnTo>
                  <a:lnTo>
                    <a:pt x="163" y="124"/>
                  </a:lnTo>
                  <a:lnTo>
                    <a:pt x="163" y="124"/>
                  </a:lnTo>
                  <a:lnTo>
                    <a:pt x="161" y="121"/>
                  </a:lnTo>
                  <a:lnTo>
                    <a:pt x="161" y="121"/>
                  </a:lnTo>
                  <a:lnTo>
                    <a:pt x="157" y="126"/>
                  </a:lnTo>
                  <a:lnTo>
                    <a:pt x="157" y="126"/>
                  </a:lnTo>
                  <a:close/>
                  <a:moveTo>
                    <a:pt x="169" y="156"/>
                  </a:moveTo>
                  <a:lnTo>
                    <a:pt x="169" y="156"/>
                  </a:lnTo>
                  <a:lnTo>
                    <a:pt x="174" y="151"/>
                  </a:lnTo>
                  <a:lnTo>
                    <a:pt x="174" y="151"/>
                  </a:lnTo>
                  <a:lnTo>
                    <a:pt x="171" y="150"/>
                  </a:lnTo>
                  <a:lnTo>
                    <a:pt x="171" y="150"/>
                  </a:lnTo>
                  <a:lnTo>
                    <a:pt x="169" y="153"/>
                  </a:lnTo>
                  <a:lnTo>
                    <a:pt x="169" y="156"/>
                  </a:lnTo>
                  <a:lnTo>
                    <a:pt x="169" y="156"/>
                  </a:lnTo>
                  <a:close/>
                  <a:moveTo>
                    <a:pt x="234" y="175"/>
                  </a:moveTo>
                  <a:lnTo>
                    <a:pt x="234" y="175"/>
                  </a:lnTo>
                  <a:lnTo>
                    <a:pt x="234" y="180"/>
                  </a:lnTo>
                  <a:lnTo>
                    <a:pt x="234" y="180"/>
                  </a:lnTo>
                  <a:lnTo>
                    <a:pt x="234" y="181"/>
                  </a:lnTo>
                  <a:lnTo>
                    <a:pt x="234" y="181"/>
                  </a:lnTo>
                  <a:lnTo>
                    <a:pt x="235" y="183"/>
                  </a:lnTo>
                  <a:lnTo>
                    <a:pt x="239" y="184"/>
                  </a:lnTo>
                  <a:lnTo>
                    <a:pt x="239" y="184"/>
                  </a:lnTo>
                  <a:lnTo>
                    <a:pt x="237" y="180"/>
                  </a:lnTo>
                  <a:lnTo>
                    <a:pt x="237" y="180"/>
                  </a:lnTo>
                  <a:lnTo>
                    <a:pt x="237" y="180"/>
                  </a:lnTo>
                  <a:lnTo>
                    <a:pt x="237" y="180"/>
                  </a:lnTo>
                  <a:lnTo>
                    <a:pt x="235" y="178"/>
                  </a:lnTo>
                  <a:lnTo>
                    <a:pt x="235" y="176"/>
                  </a:lnTo>
                  <a:lnTo>
                    <a:pt x="235" y="176"/>
                  </a:lnTo>
                  <a:lnTo>
                    <a:pt x="234" y="175"/>
                  </a:lnTo>
                  <a:lnTo>
                    <a:pt x="234" y="175"/>
                  </a:lnTo>
                  <a:close/>
                  <a:moveTo>
                    <a:pt x="284" y="139"/>
                  </a:moveTo>
                  <a:lnTo>
                    <a:pt x="284" y="139"/>
                  </a:lnTo>
                  <a:lnTo>
                    <a:pt x="284" y="139"/>
                  </a:lnTo>
                  <a:lnTo>
                    <a:pt x="284" y="139"/>
                  </a:lnTo>
                  <a:lnTo>
                    <a:pt x="283" y="148"/>
                  </a:lnTo>
                  <a:lnTo>
                    <a:pt x="283" y="148"/>
                  </a:lnTo>
                  <a:lnTo>
                    <a:pt x="283" y="151"/>
                  </a:lnTo>
                  <a:lnTo>
                    <a:pt x="283" y="151"/>
                  </a:lnTo>
                  <a:lnTo>
                    <a:pt x="284" y="148"/>
                  </a:lnTo>
                  <a:lnTo>
                    <a:pt x="284" y="148"/>
                  </a:lnTo>
                  <a:lnTo>
                    <a:pt x="284" y="139"/>
                  </a:lnTo>
                  <a:lnTo>
                    <a:pt x="284" y="139"/>
                  </a:lnTo>
                  <a:close/>
                  <a:moveTo>
                    <a:pt x="235" y="235"/>
                  </a:moveTo>
                  <a:lnTo>
                    <a:pt x="235" y="235"/>
                  </a:lnTo>
                  <a:lnTo>
                    <a:pt x="239" y="238"/>
                  </a:lnTo>
                  <a:lnTo>
                    <a:pt x="239" y="238"/>
                  </a:lnTo>
                  <a:lnTo>
                    <a:pt x="240" y="232"/>
                  </a:lnTo>
                  <a:lnTo>
                    <a:pt x="240" y="232"/>
                  </a:lnTo>
                  <a:lnTo>
                    <a:pt x="239" y="230"/>
                  </a:lnTo>
                  <a:lnTo>
                    <a:pt x="239" y="230"/>
                  </a:lnTo>
                  <a:lnTo>
                    <a:pt x="235" y="235"/>
                  </a:lnTo>
                  <a:lnTo>
                    <a:pt x="235" y="235"/>
                  </a:lnTo>
                  <a:close/>
                  <a:moveTo>
                    <a:pt x="194" y="17"/>
                  </a:moveTo>
                  <a:lnTo>
                    <a:pt x="194" y="17"/>
                  </a:lnTo>
                  <a:lnTo>
                    <a:pt x="194" y="22"/>
                  </a:lnTo>
                  <a:lnTo>
                    <a:pt x="194" y="22"/>
                  </a:lnTo>
                  <a:lnTo>
                    <a:pt x="194" y="23"/>
                  </a:lnTo>
                  <a:lnTo>
                    <a:pt x="196" y="23"/>
                  </a:lnTo>
                  <a:lnTo>
                    <a:pt x="196" y="23"/>
                  </a:lnTo>
                  <a:lnTo>
                    <a:pt x="199" y="22"/>
                  </a:lnTo>
                  <a:lnTo>
                    <a:pt x="199" y="22"/>
                  </a:lnTo>
                  <a:lnTo>
                    <a:pt x="194" y="17"/>
                  </a:lnTo>
                  <a:lnTo>
                    <a:pt x="194" y="17"/>
                  </a:lnTo>
                  <a:close/>
                  <a:moveTo>
                    <a:pt x="182" y="129"/>
                  </a:moveTo>
                  <a:lnTo>
                    <a:pt x="182" y="129"/>
                  </a:lnTo>
                  <a:lnTo>
                    <a:pt x="180" y="129"/>
                  </a:lnTo>
                  <a:lnTo>
                    <a:pt x="180" y="129"/>
                  </a:lnTo>
                  <a:lnTo>
                    <a:pt x="180" y="131"/>
                  </a:lnTo>
                  <a:lnTo>
                    <a:pt x="180" y="131"/>
                  </a:lnTo>
                  <a:lnTo>
                    <a:pt x="180" y="135"/>
                  </a:lnTo>
                  <a:lnTo>
                    <a:pt x="180" y="135"/>
                  </a:lnTo>
                  <a:lnTo>
                    <a:pt x="182" y="134"/>
                  </a:lnTo>
                  <a:lnTo>
                    <a:pt x="182" y="134"/>
                  </a:lnTo>
                  <a:lnTo>
                    <a:pt x="183" y="132"/>
                  </a:lnTo>
                  <a:lnTo>
                    <a:pt x="183" y="132"/>
                  </a:lnTo>
                  <a:lnTo>
                    <a:pt x="182" y="129"/>
                  </a:lnTo>
                  <a:lnTo>
                    <a:pt x="182" y="129"/>
                  </a:lnTo>
                  <a:close/>
                  <a:moveTo>
                    <a:pt x="256" y="188"/>
                  </a:moveTo>
                  <a:lnTo>
                    <a:pt x="256" y="188"/>
                  </a:lnTo>
                  <a:lnTo>
                    <a:pt x="257" y="184"/>
                  </a:lnTo>
                  <a:lnTo>
                    <a:pt x="257" y="180"/>
                  </a:lnTo>
                  <a:lnTo>
                    <a:pt x="257" y="180"/>
                  </a:lnTo>
                  <a:lnTo>
                    <a:pt x="254" y="183"/>
                  </a:lnTo>
                  <a:lnTo>
                    <a:pt x="256" y="188"/>
                  </a:lnTo>
                  <a:lnTo>
                    <a:pt x="256" y="188"/>
                  </a:lnTo>
                  <a:close/>
                  <a:moveTo>
                    <a:pt x="297" y="109"/>
                  </a:moveTo>
                  <a:lnTo>
                    <a:pt x="297" y="109"/>
                  </a:lnTo>
                  <a:lnTo>
                    <a:pt x="295" y="112"/>
                  </a:lnTo>
                  <a:lnTo>
                    <a:pt x="295" y="112"/>
                  </a:lnTo>
                  <a:lnTo>
                    <a:pt x="295" y="112"/>
                  </a:lnTo>
                  <a:lnTo>
                    <a:pt x="295" y="112"/>
                  </a:lnTo>
                  <a:lnTo>
                    <a:pt x="295" y="117"/>
                  </a:lnTo>
                  <a:lnTo>
                    <a:pt x="295" y="117"/>
                  </a:lnTo>
                  <a:lnTo>
                    <a:pt x="297" y="117"/>
                  </a:lnTo>
                  <a:lnTo>
                    <a:pt x="297" y="117"/>
                  </a:lnTo>
                  <a:lnTo>
                    <a:pt x="297" y="113"/>
                  </a:lnTo>
                  <a:lnTo>
                    <a:pt x="297" y="109"/>
                  </a:lnTo>
                  <a:lnTo>
                    <a:pt x="297" y="109"/>
                  </a:lnTo>
                  <a:close/>
                  <a:moveTo>
                    <a:pt x="65" y="151"/>
                  </a:moveTo>
                  <a:lnTo>
                    <a:pt x="65" y="151"/>
                  </a:lnTo>
                  <a:lnTo>
                    <a:pt x="65" y="151"/>
                  </a:lnTo>
                  <a:lnTo>
                    <a:pt x="65" y="151"/>
                  </a:lnTo>
                  <a:lnTo>
                    <a:pt x="62" y="143"/>
                  </a:lnTo>
                  <a:lnTo>
                    <a:pt x="62" y="143"/>
                  </a:lnTo>
                  <a:lnTo>
                    <a:pt x="59" y="147"/>
                  </a:lnTo>
                  <a:lnTo>
                    <a:pt x="59" y="147"/>
                  </a:lnTo>
                  <a:lnTo>
                    <a:pt x="65" y="151"/>
                  </a:lnTo>
                  <a:lnTo>
                    <a:pt x="65" y="151"/>
                  </a:lnTo>
                  <a:close/>
                  <a:moveTo>
                    <a:pt x="376" y="91"/>
                  </a:moveTo>
                  <a:lnTo>
                    <a:pt x="376" y="91"/>
                  </a:lnTo>
                  <a:lnTo>
                    <a:pt x="379" y="85"/>
                  </a:lnTo>
                  <a:lnTo>
                    <a:pt x="379" y="85"/>
                  </a:lnTo>
                  <a:lnTo>
                    <a:pt x="379" y="83"/>
                  </a:lnTo>
                  <a:lnTo>
                    <a:pt x="379" y="83"/>
                  </a:lnTo>
                  <a:lnTo>
                    <a:pt x="379" y="82"/>
                  </a:lnTo>
                  <a:lnTo>
                    <a:pt x="379" y="82"/>
                  </a:lnTo>
                  <a:lnTo>
                    <a:pt x="376" y="88"/>
                  </a:lnTo>
                  <a:lnTo>
                    <a:pt x="376" y="88"/>
                  </a:lnTo>
                  <a:lnTo>
                    <a:pt x="376" y="91"/>
                  </a:lnTo>
                  <a:lnTo>
                    <a:pt x="376" y="91"/>
                  </a:lnTo>
                  <a:close/>
                  <a:moveTo>
                    <a:pt x="224" y="290"/>
                  </a:moveTo>
                  <a:lnTo>
                    <a:pt x="224" y="290"/>
                  </a:lnTo>
                  <a:lnTo>
                    <a:pt x="221" y="290"/>
                  </a:lnTo>
                  <a:lnTo>
                    <a:pt x="221" y="290"/>
                  </a:lnTo>
                  <a:lnTo>
                    <a:pt x="226" y="295"/>
                  </a:lnTo>
                  <a:lnTo>
                    <a:pt x="226" y="295"/>
                  </a:lnTo>
                  <a:lnTo>
                    <a:pt x="226" y="293"/>
                  </a:lnTo>
                  <a:lnTo>
                    <a:pt x="227" y="292"/>
                  </a:lnTo>
                  <a:lnTo>
                    <a:pt x="227" y="292"/>
                  </a:lnTo>
                  <a:lnTo>
                    <a:pt x="224" y="290"/>
                  </a:lnTo>
                  <a:lnTo>
                    <a:pt x="224" y="290"/>
                  </a:lnTo>
                  <a:close/>
                  <a:moveTo>
                    <a:pt x="368" y="131"/>
                  </a:moveTo>
                  <a:lnTo>
                    <a:pt x="368" y="131"/>
                  </a:lnTo>
                  <a:lnTo>
                    <a:pt x="365" y="131"/>
                  </a:lnTo>
                  <a:lnTo>
                    <a:pt x="363" y="132"/>
                  </a:lnTo>
                  <a:lnTo>
                    <a:pt x="363" y="132"/>
                  </a:lnTo>
                  <a:lnTo>
                    <a:pt x="363" y="137"/>
                  </a:lnTo>
                  <a:lnTo>
                    <a:pt x="363" y="137"/>
                  </a:lnTo>
                  <a:lnTo>
                    <a:pt x="363" y="139"/>
                  </a:lnTo>
                  <a:lnTo>
                    <a:pt x="363" y="139"/>
                  </a:lnTo>
                  <a:lnTo>
                    <a:pt x="368" y="131"/>
                  </a:lnTo>
                  <a:lnTo>
                    <a:pt x="368" y="131"/>
                  </a:lnTo>
                  <a:close/>
                  <a:moveTo>
                    <a:pt x="139" y="208"/>
                  </a:moveTo>
                  <a:lnTo>
                    <a:pt x="139" y="208"/>
                  </a:lnTo>
                  <a:lnTo>
                    <a:pt x="145" y="214"/>
                  </a:lnTo>
                  <a:lnTo>
                    <a:pt x="145" y="214"/>
                  </a:lnTo>
                  <a:lnTo>
                    <a:pt x="147" y="214"/>
                  </a:lnTo>
                  <a:lnTo>
                    <a:pt x="147" y="214"/>
                  </a:lnTo>
                  <a:lnTo>
                    <a:pt x="145" y="211"/>
                  </a:lnTo>
                  <a:lnTo>
                    <a:pt x="145" y="211"/>
                  </a:lnTo>
                  <a:lnTo>
                    <a:pt x="141" y="206"/>
                  </a:lnTo>
                  <a:lnTo>
                    <a:pt x="141" y="206"/>
                  </a:lnTo>
                  <a:lnTo>
                    <a:pt x="139" y="208"/>
                  </a:lnTo>
                  <a:lnTo>
                    <a:pt x="139" y="208"/>
                  </a:lnTo>
                  <a:close/>
                  <a:moveTo>
                    <a:pt x="300" y="87"/>
                  </a:moveTo>
                  <a:lnTo>
                    <a:pt x="300" y="87"/>
                  </a:lnTo>
                  <a:lnTo>
                    <a:pt x="303" y="85"/>
                  </a:lnTo>
                  <a:lnTo>
                    <a:pt x="303" y="85"/>
                  </a:lnTo>
                  <a:lnTo>
                    <a:pt x="303" y="83"/>
                  </a:lnTo>
                  <a:lnTo>
                    <a:pt x="303" y="83"/>
                  </a:lnTo>
                  <a:lnTo>
                    <a:pt x="305" y="79"/>
                  </a:lnTo>
                  <a:lnTo>
                    <a:pt x="305" y="79"/>
                  </a:lnTo>
                  <a:lnTo>
                    <a:pt x="298" y="83"/>
                  </a:lnTo>
                  <a:lnTo>
                    <a:pt x="298" y="83"/>
                  </a:lnTo>
                  <a:lnTo>
                    <a:pt x="300" y="87"/>
                  </a:lnTo>
                  <a:lnTo>
                    <a:pt x="300" y="87"/>
                  </a:lnTo>
                  <a:close/>
                  <a:moveTo>
                    <a:pt x="133" y="206"/>
                  </a:moveTo>
                  <a:lnTo>
                    <a:pt x="133" y="206"/>
                  </a:lnTo>
                  <a:lnTo>
                    <a:pt x="130" y="203"/>
                  </a:lnTo>
                  <a:lnTo>
                    <a:pt x="130" y="203"/>
                  </a:lnTo>
                  <a:lnTo>
                    <a:pt x="128" y="206"/>
                  </a:lnTo>
                  <a:lnTo>
                    <a:pt x="128" y="206"/>
                  </a:lnTo>
                  <a:lnTo>
                    <a:pt x="128" y="206"/>
                  </a:lnTo>
                  <a:lnTo>
                    <a:pt x="130" y="208"/>
                  </a:lnTo>
                  <a:lnTo>
                    <a:pt x="130" y="208"/>
                  </a:lnTo>
                  <a:lnTo>
                    <a:pt x="131" y="208"/>
                  </a:lnTo>
                  <a:lnTo>
                    <a:pt x="131" y="208"/>
                  </a:lnTo>
                  <a:lnTo>
                    <a:pt x="133" y="206"/>
                  </a:lnTo>
                  <a:lnTo>
                    <a:pt x="133" y="206"/>
                  </a:lnTo>
                  <a:close/>
                  <a:moveTo>
                    <a:pt x="82" y="150"/>
                  </a:moveTo>
                  <a:lnTo>
                    <a:pt x="82" y="150"/>
                  </a:lnTo>
                  <a:lnTo>
                    <a:pt x="82" y="151"/>
                  </a:lnTo>
                  <a:lnTo>
                    <a:pt x="82" y="151"/>
                  </a:lnTo>
                  <a:lnTo>
                    <a:pt x="87" y="158"/>
                  </a:lnTo>
                  <a:lnTo>
                    <a:pt x="87" y="158"/>
                  </a:lnTo>
                  <a:lnTo>
                    <a:pt x="87" y="156"/>
                  </a:lnTo>
                  <a:lnTo>
                    <a:pt x="87" y="156"/>
                  </a:lnTo>
                  <a:lnTo>
                    <a:pt x="87" y="154"/>
                  </a:lnTo>
                  <a:lnTo>
                    <a:pt x="86" y="153"/>
                  </a:lnTo>
                  <a:lnTo>
                    <a:pt x="86" y="153"/>
                  </a:lnTo>
                  <a:lnTo>
                    <a:pt x="84" y="151"/>
                  </a:lnTo>
                  <a:lnTo>
                    <a:pt x="84" y="151"/>
                  </a:lnTo>
                  <a:lnTo>
                    <a:pt x="82" y="150"/>
                  </a:lnTo>
                  <a:lnTo>
                    <a:pt x="82" y="150"/>
                  </a:lnTo>
                  <a:close/>
                  <a:moveTo>
                    <a:pt x="310" y="203"/>
                  </a:moveTo>
                  <a:lnTo>
                    <a:pt x="310" y="203"/>
                  </a:lnTo>
                  <a:lnTo>
                    <a:pt x="317" y="194"/>
                  </a:lnTo>
                  <a:lnTo>
                    <a:pt x="317" y="194"/>
                  </a:lnTo>
                  <a:lnTo>
                    <a:pt x="316" y="194"/>
                  </a:lnTo>
                  <a:lnTo>
                    <a:pt x="316" y="194"/>
                  </a:lnTo>
                  <a:lnTo>
                    <a:pt x="310" y="202"/>
                  </a:lnTo>
                  <a:lnTo>
                    <a:pt x="310" y="202"/>
                  </a:lnTo>
                  <a:lnTo>
                    <a:pt x="310" y="203"/>
                  </a:lnTo>
                  <a:lnTo>
                    <a:pt x="310" y="203"/>
                  </a:lnTo>
                  <a:close/>
                  <a:moveTo>
                    <a:pt x="382" y="147"/>
                  </a:moveTo>
                  <a:lnTo>
                    <a:pt x="382" y="147"/>
                  </a:lnTo>
                  <a:lnTo>
                    <a:pt x="376" y="154"/>
                  </a:lnTo>
                  <a:lnTo>
                    <a:pt x="376" y="154"/>
                  </a:lnTo>
                  <a:lnTo>
                    <a:pt x="374" y="156"/>
                  </a:lnTo>
                  <a:lnTo>
                    <a:pt x="374" y="159"/>
                  </a:lnTo>
                  <a:lnTo>
                    <a:pt x="374" y="159"/>
                  </a:lnTo>
                  <a:lnTo>
                    <a:pt x="382" y="147"/>
                  </a:lnTo>
                  <a:lnTo>
                    <a:pt x="382" y="147"/>
                  </a:lnTo>
                  <a:close/>
                  <a:moveTo>
                    <a:pt x="308" y="76"/>
                  </a:moveTo>
                  <a:lnTo>
                    <a:pt x="308" y="76"/>
                  </a:lnTo>
                  <a:lnTo>
                    <a:pt x="311" y="79"/>
                  </a:lnTo>
                  <a:lnTo>
                    <a:pt x="311" y="79"/>
                  </a:lnTo>
                  <a:lnTo>
                    <a:pt x="313" y="77"/>
                  </a:lnTo>
                  <a:lnTo>
                    <a:pt x="313" y="77"/>
                  </a:lnTo>
                  <a:lnTo>
                    <a:pt x="313" y="72"/>
                  </a:lnTo>
                  <a:lnTo>
                    <a:pt x="313" y="72"/>
                  </a:lnTo>
                  <a:lnTo>
                    <a:pt x="311" y="72"/>
                  </a:lnTo>
                  <a:lnTo>
                    <a:pt x="308" y="76"/>
                  </a:lnTo>
                  <a:lnTo>
                    <a:pt x="308" y="76"/>
                  </a:lnTo>
                  <a:close/>
                  <a:moveTo>
                    <a:pt x="399" y="77"/>
                  </a:moveTo>
                  <a:lnTo>
                    <a:pt x="399" y="77"/>
                  </a:lnTo>
                  <a:lnTo>
                    <a:pt x="396" y="76"/>
                  </a:lnTo>
                  <a:lnTo>
                    <a:pt x="396" y="76"/>
                  </a:lnTo>
                  <a:lnTo>
                    <a:pt x="396" y="85"/>
                  </a:lnTo>
                  <a:lnTo>
                    <a:pt x="396" y="85"/>
                  </a:lnTo>
                  <a:lnTo>
                    <a:pt x="396" y="85"/>
                  </a:lnTo>
                  <a:lnTo>
                    <a:pt x="396" y="85"/>
                  </a:lnTo>
                  <a:lnTo>
                    <a:pt x="399" y="77"/>
                  </a:lnTo>
                  <a:lnTo>
                    <a:pt x="399" y="77"/>
                  </a:lnTo>
                  <a:close/>
                  <a:moveTo>
                    <a:pt x="237" y="263"/>
                  </a:moveTo>
                  <a:lnTo>
                    <a:pt x="237" y="263"/>
                  </a:lnTo>
                  <a:lnTo>
                    <a:pt x="235" y="263"/>
                  </a:lnTo>
                  <a:lnTo>
                    <a:pt x="235" y="263"/>
                  </a:lnTo>
                  <a:lnTo>
                    <a:pt x="235" y="273"/>
                  </a:lnTo>
                  <a:lnTo>
                    <a:pt x="235" y="273"/>
                  </a:lnTo>
                  <a:lnTo>
                    <a:pt x="239" y="268"/>
                  </a:lnTo>
                  <a:lnTo>
                    <a:pt x="239" y="268"/>
                  </a:lnTo>
                  <a:lnTo>
                    <a:pt x="239" y="268"/>
                  </a:lnTo>
                  <a:lnTo>
                    <a:pt x="239" y="268"/>
                  </a:lnTo>
                  <a:lnTo>
                    <a:pt x="237" y="263"/>
                  </a:lnTo>
                  <a:lnTo>
                    <a:pt x="237" y="263"/>
                  </a:lnTo>
                  <a:close/>
                  <a:moveTo>
                    <a:pt x="270" y="151"/>
                  </a:moveTo>
                  <a:lnTo>
                    <a:pt x="270" y="151"/>
                  </a:lnTo>
                  <a:lnTo>
                    <a:pt x="270" y="151"/>
                  </a:lnTo>
                  <a:lnTo>
                    <a:pt x="270" y="151"/>
                  </a:lnTo>
                  <a:lnTo>
                    <a:pt x="265" y="156"/>
                  </a:lnTo>
                  <a:lnTo>
                    <a:pt x="265" y="156"/>
                  </a:lnTo>
                  <a:lnTo>
                    <a:pt x="264" y="158"/>
                  </a:lnTo>
                  <a:lnTo>
                    <a:pt x="264" y="159"/>
                  </a:lnTo>
                  <a:lnTo>
                    <a:pt x="264" y="159"/>
                  </a:lnTo>
                  <a:lnTo>
                    <a:pt x="270" y="153"/>
                  </a:lnTo>
                  <a:lnTo>
                    <a:pt x="270" y="153"/>
                  </a:lnTo>
                  <a:lnTo>
                    <a:pt x="270" y="151"/>
                  </a:lnTo>
                  <a:lnTo>
                    <a:pt x="270" y="151"/>
                  </a:lnTo>
                  <a:close/>
                  <a:moveTo>
                    <a:pt x="188" y="260"/>
                  </a:moveTo>
                  <a:lnTo>
                    <a:pt x="188" y="260"/>
                  </a:lnTo>
                  <a:lnTo>
                    <a:pt x="186" y="259"/>
                  </a:lnTo>
                  <a:lnTo>
                    <a:pt x="186" y="259"/>
                  </a:lnTo>
                  <a:lnTo>
                    <a:pt x="182" y="255"/>
                  </a:lnTo>
                  <a:lnTo>
                    <a:pt x="182" y="255"/>
                  </a:lnTo>
                  <a:lnTo>
                    <a:pt x="182" y="257"/>
                  </a:lnTo>
                  <a:lnTo>
                    <a:pt x="182" y="257"/>
                  </a:lnTo>
                  <a:lnTo>
                    <a:pt x="188" y="260"/>
                  </a:lnTo>
                  <a:lnTo>
                    <a:pt x="188" y="260"/>
                  </a:lnTo>
                  <a:close/>
                  <a:moveTo>
                    <a:pt x="164" y="175"/>
                  </a:moveTo>
                  <a:lnTo>
                    <a:pt x="164" y="175"/>
                  </a:lnTo>
                  <a:lnTo>
                    <a:pt x="163" y="173"/>
                  </a:lnTo>
                  <a:lnTo>
                    <a:pt x="161" y="172"/>
                  </a:lnTo>
                  <a:lnTo>
                    <a:pt x="161" y="172"/>
                  </a:lnTo>
                  <a:lnTo>
                    <a:pt x="161" y="175"/>
                  </a:lnTo>
                  <a:lnTo>
                    <a:pt x="164" y="178"/>
                  </a:lnTo>
                  <a:lnTo>
                    <a:pt x="164" y="178"/>
                  </a:lnTo>
                  <a:lnTo>
                    <a:pt x="164" y="175"/>
                  </a:lnTo>
                  <a:lnTo>
                    <a:pt x="164" y="175"/>
                  </a:lnTo>
                  <a:close/>
                  <a:moveTo>
                    <a:pt x="257" y="129"/>
                  </a:moveTo>
                  <a:lnTo>
                    <a:pt x="257" y="129"/>
                  </a:lnTo>
                  <a:lnTo>
                    <a:pt x="256" y="132"/>
                  </a:lnTo>
                  <a:lnTo>
                    <a:pt x="256" y="132"/>
                  </a:lnTo>
                  <a:lnTo>
                    <a:pt x="256" y="134"/>
                  </a:lnTo>
                  <a:lnTo>
                    <a:pt x="256" y="134"/>
                  </a:lnTo>
                  <a:lnTo>
                    <a:pt x="257" y="137"/>
                  </a:lnTo>
                  <a:lnTo>
                    <a:pt x="257" y="137"/>
                  </a:lnTo>
                  <a:lnTo>
                    <a:pt x="257" y="137"/>
                  </a:lnTo>
                  <a:lnTo>
                    <a:pt x="257" y="137"/>
                  </a:lnTo>
                  <a:lnTo>
                    <a:pt x="257" y="132"/>
                  </a:lnTo>
                  <a:lnTo>
                    <a:pt x="257" y="129"/>
                  </a:lnTo>
                  <a:lnTo>
                    <a:pt x="257" y="129"/>
                  </a:lnTo>
                  <a:close/>
                  <a:moveTo>
                    <a:pt x="144" y="181"/>
                  </a:moveTo>
                  <a:lnTo>
                    <a:pt x="144" y="181"/>
                  </a:lnTo>
                  <a:lnTo>
                    <a:pt x="147" y="184"/>
                  </a:lnTo>
                  <a:lnTo>
                    <a:pt x="147" y="184"/>
                  </a:lnTo>
                  <a:lnTo>
                    <a:pt x="149" y="181"/>
                  </a:lnTo>
                  <a:lnTo>
                    <a:pt x="147" y="178"/>
                  </a:lnTo>
                  <a:lnTo>
                    <a:pt x="147" y="178"/>
                  </a:lnTo>
                  <a:lnTo>
                    <a:pt x="144" y="181"/>
                  </a:lnTo>
                  <a:lnTo>
                    <a:pt x="144" y="181"/>
                  </a:lnTo>
                  <a:close/>
                  <a:moveTo>
                    <a:pt x="280" y="230"/>
                  </a:moveTo>
                  <a:lnTo>
                    <a:pt x="280" y="230"/>
                  </a:lnTo>
                  <a:lnTo>
                    <a:pt x="283" y="227"/>
                  </a:lnTo>
                  <a:lnTo>
                    <a:pt x="283" y="227"/>
                  </a:lnTo>
                  <a:lnTo>
                    <a:pt x="280" y="225"/>
                  </a:lnTo>
                  <a:lnTo>
                    <a:pt x="280" y="225"/>
                  </a:lnTo>
                  <a:lnTo>
                    <a:pt x="278" y="227"/>
                  </a:lnTo>
                  <a:lnTo>
                    <a:pt x="278" y="227"/>
                  </a:lnTo>
                  <a:lnTo>
                    <a:pt x="280" y="230"/>
                  </a:lnTo>
                  <a:lnTo>
                    <a:pt x="280" y="230"/>
                  </a:lnTo>
                  <a:close/>
                  <a:moveTo>
                    <a:pt x="232" y="208"/>
                  </a:moveTo>
                  <a:lnTo>
                    <a:pt x="232" y="208"/>
                  </a:lnTo>
                  <a:lnTo>
                    <a:pt x="232" y="206"/>
                  </a:lnTo>
                  <a:lnTo>
                    <a:pt x="232" y="206"/>
                  </a:lnTo>
                  <a:lnTo>
                    <a:pt x="232" y="203"/>
                  </a:lnTo>
                  <a:lnTo>
                    <a:pt x="234" y="202"/>
                  </a:lnTo>
                  <a:lnTo>
                    <a:pt x="234" y="202"/>
                  </a:lnTo>
                  <a:lnTo>
                    <a:pt x="234" y="200"/>
                  </a:lnTo>
                  <a:lnTo>
                    <a:pt x="234" y="200"/>
                  </a:lnTo>
                  <a:lnTo>
                    <a:pt x="234" y="200"/>
                  </a:lnTo>
                  <a:lnTo>
                    <a:pt x="234" y="200"/>
                  </a:lnTo>
                  <a:lnTo>
                    <a:pt x="231" y="205"/>
                  </a:lnTo>
                  <a:lnTo>
                    <a:pt x="231" y="205"/>
                  </a:lnTo>
                  <a:lnTo>
                    <a:pt x="232" y="208"/>
                  </a:lnTo>
                  <a:lnTo>
                    <a:pt x="232" y="208"/>
                  </a:lnTo>
                  <a:close/>
                  <a:moveTo>
                    <a:pt x="265" y="120"/>
                  </a:moveTo>
                  <a:lnTo>
                    <a:pt x="265" y="120"/>
                  </a:lnTo>
                  <a:lnTo>
                    <a:pt x="267" y="121"/>
                  </a:lnTo>
                  <a:lnTo>
                    <a:pt x="267" y="121"/>
                  </a:lnTo>
                  <a:lnTo>
                    <a:pt x="269" y="117"/>
                  </a:lnTo>
                  <a:lnTo>
                    <a:pt x="269" y="117"/>
                  </a:lnTo>
                  <a:lnTo>
                    <a:pt x="269" y="115"/>
                  </a:lnTo>
                  <a:lnTo>
                    <a:pt x="269" y="115"/>
                  </a:lnTo>
                  <a:lnTo>
                    <a:pt x="265" y="120"/>
                  </a:lnTo>
                  <a:lnTo>
                    <a:pt x="265" y="120"/>
                  </a:lnTo>
                  <a:close/>
                  <a:moveTo>
                    <a:pt x="157" y="112"/>
                  </a:moveTo>
                  <a:lnTo>
                    <a:pt x="157" y="112"/>
                  </a:lnTo>
                  <a:lnTo>
                    <a:pt x="152" y="118"/>
                  </a:lnTo>
                  <a:lnTo>
                    <a:pt x="152" y="118"/>
                  </a:lnTo>
                  <a:lnTo>
                    <a:pt x="158" y="113"/>
                  </a:lnTo>
                  <a:lnTo>
                    <a:pt x="158" y="113"/>
                  </a:lnTo>
                  <a:lnTo>
                    <a:pt x="157" y="112"/>
                  </a:lnTo>
                  <a:lnTo>
                    <a:pt x="157" y="112"/>
                  </a:lnTo>
                  <a:close/>
                  <a:moveTo>
                    <a:pt x="269" y="91"/>
                  </a:moveTo>
                  <a:lnTo>
                    <a:pt x="269" y="91"/>
                  </a:lnTo>
                  <a:lnTo>
                    <a:pt x="270" y="91"/>
                  </a:lnTo>
                  <a:lnTo>
                    <a:pt x="270" y="91"/>
                  </a:lnTo>
                  <a:lnTo>
                    <a:pt x="272" y="88"/>
                  </a:lnTo>
                  <a:lnTo>
                    <a:pt x="272" y="88"/>
                  </a:lnTo>
                  <a:lnTo>
                    <a:pt x="273" y="87"/>
                  </a:lnTo>
                  <a:lnTo>
                    <a:pt x="273" y="83"/>
                  </a:lnTo>
                  <a:lnTo>
                    <a:pt x="273" y="83"/>
                  </a:lnTo>
                  <a:lnTo>
                    <a:pt x="272" y="83"/>
                  </a:lnTo>
                  <a:lnTo>
                    <a:pt x="272" y="85"/>
                  </a:lnTo>
                  <a:lnTo>
                    <a:pt x="272" y="85"/>
                  </a:lnTo>
                  <a:lnTo>
                    <a:pt x="269" y="91"/>
                  </a:lnTo>
                  <a:lnTo>
                    <a:pt x="269" y="91"/>
                  </a:lnTo>
                  <a:close/>
                  <a:moveTo>
                    <a:pt x="136" y="210"/>
                  </a:moveTo>
                  <a:lnTo>
                    <a:pt x="136" y="210"/>
                  </a:lnTo>
                  <a:lnTo>
                    <a:pt x="136" y="211"/>
                  </a:lnTo>
                  <a:lnTo>
                    <a:pt x="138" y="213"/>
                  </a:lnTo>
                  <a:lnTo>
                    <a:pt x="138" y="213"/>
                  </a:lnTo>
                  <a:lnTo>
                    <a:pt x="149" y="222"/>
                  </a:lnTo>
                  <a:lnTo>
                    <a:pt x="149" y="222"/>
                  </a:lnTo>
                  <a:lnTo>
                    <a:pt x="150" y="224"/>
                  </a:lnTo>
                  <a:lnTo>
                    <a:pt x="150" y="224"/>
                  </a:lnTo>
                  <a:lnTo>
                    <a:pt x="149" y="221"/>
                  </a:lnTo>
                  <a:lnTo>
                    <a:pt x="149" y="221"/>
                  </a:lnTo>
                  <a:lnTo>
                    <a:pt x="138" y="211"/>
                  </a:lnTo>
                  <a:lnTo>
                    <a:pt x="138" y="211"/>
                  </a:lnTo>
                  <a:lnTo>
                    <a:pt x="136" y="210"/>
                  </a:lnTo>
                  <a:lnTo>
                    <a:pt x="136" y="210"/>
                  </a:lnTo>
                  <a:close/>
                  <a:moveTo>
                    <a:pt x="286" y="181"/>
                  </a:moveTo>
                  <a:lnTo>
                    <a:pt x="286" y="181"/>
                  </a:lnTo>
                  <a:lnTo>
                    <a:pt x="287" y="176"/>
                  </a:lnTo>
                  <a:lnTo>
                    <a:pt x="287" y="173"/>
                  </a:lnTo>
                  <a:lnTo>
                    <a:pt x="287" y="173"/>
                  </a:lnTo>
                  <a:lnTo>
                    <a:pt x="286" y="176"/>
                  </a:lnTo>
                  <a:lnTo>
                    <a:pt x="286" y="176"/>
                  </a:lnTo>
                  <a:lnTo>
                    <a:pt x="284" y="178"/>
                  </a:lnTo>
                  <a:lnTo>
                    <a:pt x="286" y="181"/>
                  </a:lnTo>
                  <a:lnTo>
                    <a:pt x="286" y="181"/>
                  </a:lnTo>
                  <a:close/>
                  <a:moveTo>
                    <a:pt x="354" y="112"/>
                  </a:moveTo>
                  <a:lnTo>
                    <a:pt x="354" y="112"/>
                  </a:lnTo>
                  <a:lnTo>
                    <a:pt x="352" y="120"/>
                  </a:lnTo>
                  <a:lnTo>
                    <a:pt x="352" y="120"/>
                  </a:lnTo>
                  <a:lnTo>
                    <a:pt x="355" y="118"/>
                  </a:lnTo>
                  <a:lnTo>
                    <a:pt x="355" y="118"/>
                  </a:lnTo>
                  <a:lnTo>
                    <a:pt x="355" y="115"/>
                  </a:lnTo>
                  <a:lnTo>
                    <a:pt x="354" y="112"/>
                  </a:lnTo>
                  <a:lnTo>
                    <a:pt x="354" y="112"/>
                  </a:lnTo>
                  <a:close/>
                  <a:moveTo>
                    <a:pt x="278" y="113"/>
                  </a:moveTo>
                  <a:lnTo>
                    <a:pt x="278" y="113"/>
                  </a:lnTo>
                  <a:lnTo>
                    <a:pt x="283" y="110"/>
                  </a:lnTo>
                  <a:lnTo>
                    <a:pt x="283" y="106"/>
                  </a:lnTo>
                  <a:lnTo>
                    <a:pt x="283" y="106"/>
                  </a:lnTo>
                  <a:lnTo>
                    <a:pt x="283" y="106"/>
                  </a:lnTo>
                  <a:lnTo>
                    <a:pt x="283" y="106"/>
                  </a:lnTo>
                  <a:lnTo>
                    <a:pt x="278" y="112"/>
                  </a:lnTo>
                  <a:lnTo>
                    <a:pt x="278" y="112"/>
                  </a:lnTo>
                  <a:lnTo>
                    <a:pt x="278" y="113"/>
                  </a:lnTo>
                  <a:lnTo>
                    <a:pt x="278" y="113"/>
                  </a:lnTo>
                  <a:close/>
                  <a:moveTo>
                    <a:pt x="114" y="191"/>
                  </a:moveTo>
                  <a:lnTo>
                    <a:pt x="114" y="191"/>
                  </a:lnTo>
                  <a:lnTo>
                    <a:pt x="119" y="197"/>
                  </a:lnTo>
                  <a:lnTo>
                    <a:pt x="119" y="197"/>
                  </a:lnTo>
                  <a:lnTo>
                    <a:pt x="117" y="189"/>
                  </a:lnTo>
                  <a:lnTo>
                    <a:pt x="117" y="189"/>
                  </a:lnTo>
                  <a:lnTo>
                    <a:pt x="114" y="191"/>
                  </a:lnTo>
                  <a:lnTo>
                    <a:pt x="114" y="191"/>
                  </a:lnTo>
                  <a:close/>
                  <a:moveTo>
                    <a:pt x="136" y="137"/>
                  </a:moveTo>
                  <a:lnTo>
                    <a:pt x="136" y="137"/>
                  </a:lnTo>
                  <a:lnTo>
                    <a:pt x="133" y="142"/>
                  </a:lnTo>
                  <a:lnTo>
                    <a:pt x="133" y="142"/>
                  </a:lnTo>
                  <a:lnTo>
                    <a:pt x="134" y="143"/>
                  </a:lnTo>
                  <a:lnTo>
                    <a:pt x="134" y="143"/>
                  </a:lnTo>
                  <a:lnTo>
                    <a:pt x="136" y="140"/>
                  </a:lnTo>
                  <a:lnTo>
                    <a:pt x="136" y="140"/>
                  </a:lnTo>
                  <a:lnTo>
                    <a:pt x="136" y="137"/>
                  </a:lnTo>
                  <a:lnTo>
                    <a:pt x="136" y="137"/>
                  </a:lnTo>
                  <a:lnTo>
                    <a:pt x="136" y="137"/>
                  </a:lnTo>
                  <a:lnTo>
                    <a:pt x="136" y="137"/>
                  </a:lnTo>
                  <a:close/>
                  <a:moveTo>
                    <a:pt x="128" y="189"/>
                  </a:moveTo>
                  <a:lnTo>
                    <a:pt x="128" y="189"/>
                  </a:lnTo>
                  <a:lnTo>
                    <a:pt x="131" y="192"/>
                  </a:lnTo>
                  <a:lnTo>
                    <a:pt x="131" y="192"/>
                  </a:lnTo>
                  <a:lnTo>
                    <a:pt x="133" y="191"/>
                  </a:lnTo>
                  <a:lnTo>
                    <a:pt x="133" y="191"/>
                  </a:lnTo>
                  <a:lnTo>
                    <a:pt x="128" y="186"/>
                  </a:lnTo>
                  <a:lnTo>
                    <a:pt x="128" y="186"/>
                  </a:lnTo>
                  <a:lnTo>
                    <a:pt x="128" y="189"/>
                  </a:lnTo>
                  <a:lnTo>
                    <a:pt x="128" y="189"/>
                  </a:lnTo>
                  <a:close/>
                  <a:moveTo>
                    <a:pt x="248" y="134"/>
                  </a:moveTo>
                  <a:lnTo>
                    <a:pt x="248" y="134"/>
                  </a:lnTo>
                  <a:lnTo>
                    <a:pt x="246" y="132"/>
                  </a:lnTo>
                  <a:lnTo>
                    <a:pt x="246" y="132"/>
                  </a:lnTo>
                  <a:lnTo>
                    <a:pt x="243" y="135"/>
                  </a:lnTo>
                  <a:lnTo>
                    <a:pt x="243" y="135"/>
                  </a:lnTo>
                  <a:lnTo>
                    <a:pt x="242" y="139"/>
                  </a:lnTo>
                  <a:lnTo>
                    <a:pt x="242" y="139"/>
                  </a:lnTo>
                  <a:lnTo>
                    <a:pt x="242" y="139"/>
                  </a:lnTo>
                  <a:lnTo>
                    <a:pt x="242" y="139"/>
                  </a:lnTo>
                  <a:lnTo>
                    <a:pt x="243" y="139"/>
                  </a:lnTo>
                  <a:lnTo>
                    <a:pt x="243" y="139"/>
                  </a:lnTo>
                  <a:lnTo>
                    <a:pt x="248" y="134"/>
                  </a:lnTo>
                  <a:lnTo>
                    <a:pt x="248" y="134"/>
                  </a:lnTo>
                  <a:close/>
                  <a:moveTo>
                    <a:pt x="303" y="124"/>
                  </a:moveTo>
                  <a:lnTo>
                    <a:pt x="303" y="124"/>
                  </a:lnTo>
                  <a:lnTo>
                    <a:pt x="306" y="128"/>
                  </a:lnTo>
                  <a:lnTo>
                    <a:pt x="306" y="128"/>
                  </a:lnTo>
                  <a:lnTo>
                    <a:pt x="308" y="121"/>
                  </a:lnTo>
                  <a:lnTo>
                    <a:pt x="308" y="121"/>
                  </a:lnTo>
                  <a:lnTo>
                    <a:pt x="305" y="121"/>
                  </a:lnTo>
                  <a:lnTo>
                    <a:pt x="303" y="124"/>
                  </a:lnTo>
                  <a:lnTo>
                    <a:pt x="303" y="124"/>
                  </a:lnTo>
                  <a:close/>
                  <a:moveTo>
                    <a:pt x="265" y="191"/>
                  </a:moveTo>
                  <a:lnTo>
                    <a:pt x="265" y="191"/>
                  </a:lnTo>
                  <a:lnTo>
                    <a:pt x="262" y="197"/>
                  </a:lnTo>
                  <a:lnTo>
                    <a:pt x="262" y="197"/>
                  </a:lnTo>
                  <a:lnTo>
                    <a:pt x="262" y="199"/>
                  </a:lnTo>
                  <a:lnTo>
                    <a:pt x="262" y="199"/>
                  </a:lnTo>
                  <a:lnTo>
                    <a:pt x="262" y="199"/>
                  </a:lnTo>
                  <a:lnTo>
                    <a:pt x="262" y="199"/>
                  </a:lnTo>
                  <a:lnTo>
                    <a:pt x="265" y="195"/>
                  </a:lnTo>
                  <a:lnTo>
                    <a:pt x="265" y="195"/>
                  </a:lnTo>
                  <a:lnTo>
                    <a:pt x="265" y="194"/>
                  </a:lnTo>
                  <a:lnTo>
                    <a:pt x="265" y="191"/>
                  </a:lnTo>
                  <a:lnTo>
                    <a:pt x="265" y="191"/>
                  </a:lnTo>
                  <a:close/>
                  <a:moveTo>
                    <a:pt x="300" y="213"/>
                  </a:moveTo>
                  <a:lnTo>
                    <a:pt x="300" y="213"/>
                  </a:lnTo>
                  <a:lnTo>
                    <a:pt x="300" y="213"/>
                  </a:lnTo>
                  <a:lnTo>
                    <a:pt x="300" y="213"/>
                  </a:lnTo>
                  <a:lnTo>
                    <a:pt x="298" y="214"/>
                  </a:lnTo>
                  <a:lnTo>
                    <a:pt x="298" y="214"/>
                  </a:lnTo>
                  <a:lnTo>
                    <a:pt x="294" y="219"/>
                  </a:lnTo>
                  <a:lnTo>
                    <a:pt x="294" y="219"/>
                  </a:lnTo>
                  <a:lnTo>
                    <a:pt x="294" y="221"/>
                  </a:lnTo>
                  <a:lnTo>
                    <a:pt x="294" y="221"/>
                  </a:lnTo>
                  <a:lnTo>
                    <a:pt x="294" y="221"/>
                  </a:lnTo>
                  <a:lnTo>
                    <a:pt x="300" y="214"/>
                  </a:lnTo>
                  <a:lnTo>
                    <a:pt x="300" y="214"/>
                  </a:lnTo>
                  <a:lnTo>
                    <a:pt x="300" y="213"/>
                  </a:lnTo>
                  <a:lnTo>
                    <a:pt x="300" y="213"/>
                  </a:lnTo>
                  <a:close/>
                  <a:moveTo>
                    <a:pt x="163" y="225"/>
                  </a:moveTo>
                  <a:lnTo>
                    <a:pt x="163" y="225"/>
                  </a:lnTo>
                  <a:lnTo>
                    <a:pt x="161" y="229"/>
                  </a:lnTo>
                  <a:lnTo>
                    <a:pt x="161" y="229"/>
                  </a:lnTo>
                  <a:lnTo>
                    <a:pt x="161" y="230"/>
                  </a:lnTo>
                  <a:lnTo>
                    <a:pt x="161" y="230"/>
                  </a:lnTo>
                  <a:lnTo>
                    <a:pt x="163" y="230"/>
                  </a:lnTo>
                  <a:lnTo>
                    <a:pt x="164" y="230"/>
                  </a:lnTo>
                  <a:lnTo>
                    <a:pt x="164" y="230"/>
                  </a:lnTo>
                  <a:lnTo>
                    <a:pt x="164" y="227"/>
                  </a:lnTo>
                  <a:lnTo>
                    <a:pt x="163" y="225"/>
                  </a:lnTo>
                  <a:lnTo>
                    <a:pt x="163" y="225"/>
                  </a:lnTo>
                  <a:close/>
                  <a:moveTo>
                    <a:pt x="366" y="151"/>
                  </a:moveTo>
                  <a:lnTo>
                    <a:pt x="366" y="151"/>
                  </a:lnTo>
                  <a:lnTo>
                    <a:pt x="366" y="151"/>
                  </a:lnTo>
                  <a:lnTo>
                    <a:pt x="366" y="151"/>
                  </a:lnTo>
                  <a:lnTo>
                    <a:pt x="371" y="147"/>
                  </a:lnTo>
                  <a:lnTo>
                    <a:pt x="371" y="147"/>
                  </a:lnTo>
                  <a:lnTo>
                    <a:pt x="371" y="145"/>
                  </a:lnTo>
                  <a:lnTo>
                    <a:pt x="371" y="142"/>
                  </a:lnTo>
                  <a:lnTo>
                    <a:pt x="371" y="142"/>
                  </a:lnTo>
                  <a:lnTo>
                    <a:pt x="366" y="150"/>
                  </a:lnTo>
                  <a:lnTo>
                    <a:pt x="366" y="150"/>
                  </a:lnTo>
                  <a:lnTo>
                    <a:pt x="366" y="151"/>
                  </a:lnTo>
                  <a:lnTo>
                    <a:pt x="366" y="151"/>
                  </a:lnTo>
                  <a:close/>
                  <a:moveTo>
                    <a:pt x="250" y="139"/>
                  </a:moveTo>
                  <a:lnTo>
                    <a:pt x="250" y="139"/>
                  </a:lnTo>
                  <a:lnTo>
                    <a:pt x="250" y="139"/>
                  </a:lnTo>
                  <a:lnTo>
                    <a:pt x="250" y="139"/>
                  </a:lnTo>
                  <a:lnTo>
                    <a:pt x="246" y="142"/>
                  </a:lnTo>
                  <a:lnTo>
                    <a:pt x="246" y="142"/>
                  </a:lnTo>
                  <a:lnTo>
                    <a:pt x="250" y="145"/>
                  </a:lnTo>
                  <a:lnTo>
                    <a:pt x="250" y="145"/>
                  </a:lnTo>
                  <a:lnTo>
                    <a:pt x="250" y="139"/>
                  </a:lnTo>
                  <a:lnTo>
                    <a:pt x="250" y="139"/>
                  </a:lnTo>
                  <a:close/>
                  <a:moveTo>
                    <a:pt x="357" y="170"/>
                  </a:moveTo>
                  <a:lnTo>
                    <a:pt x="357" y="170"/>
                  </a:lnTo>
                  <a:lnTo>
                    <a:pt x="362" y="164"/>
                  </a:lnTo>
                  <a:lnTo>
                    <a:pt x="362" y="164"/>
                  </a:lnTo>
                  <a:lnTo>
                    <a:pt x="360" y="164"/>
                  </a:lnTo>
                  <a:lnTo>
                    <a:pt x="360" y="164"/>
                  </a:lnTo>
                  <a:lnTo>
                    <a:pt x="358" y="167"/>
                  </a:lnTo>
                  <a:lnTo>
                    <a:pt x="358" y="167"/>
                  </a:lnTo>
                  <a:lnTo>
                    <a:pt x="357" y="170"/>
                  </a:lnTo>
                  <a:lnTo>
                    <a:pt x="357" y="170"/>
                  </a:lnTo>
                  <a:close/>
                  <a:moveTo>
                    <a:pt x="115" y="143"/>
                  </a:moveTo>
                  <a:lnTo>
                    <a:pt x="115" y="143"/>
                  </a:lnTo>
                  <a:lnTo>
                    <a:pt x="119" y="145"/>
                  </a:lnTo>
                  <a:lnTo>
                    <a:pt x="119" y="145"/>
                  </a:lnTo>
                  <a:lnTo>
                    <a:pt x="119" y="142"/>
                  </a:lnTo>
                  <a:lnTo>
                    <a:pt x="119" y="140"/>
                  </a:lnTo>
                  <a:lnTo>
                    <a:pt x="119" y="140"/>
                  </a:lnTo>
                  <a:lnTo>
                    <a:pt x="115" y="143"/>
                  </a:lnTo>
                  <a:lnTo>
                    <a:pt x="115" y="143"/>
                  </a:lnTo>
                  <a:close/>
                  <a:moveTo>
                    <a:pt x="199" y="106"/>
                  </a:moveTo>
                  <a:lnTo>
                    <a:pt x="199" y="106"/>
                  </a:lnTo>
                  <a:lnTo>
                    <a:pt x="199" y="102"/>
                  </a:lnTo>
                  <a:lnTo>
                    <a:pt x="199" y="99"/>
                  </a:lnTo>
                  <a:lnTo>
                    <a:pt x="199" y="99"/>
                  </a:lnTo>
                  <a:lnTo>
                    <a:pt x="198" y="102"/>
                  </a:lnTo>
                  <a:lnTo>
                    <a:pt x="198" y="106"/>
                  </a:lnTo>
                  <a:lnTo>
                    <a:pt x="198" y="106"/>
                  </a:lnTo>
                  <a:lnTo>
                    <a:pt x="199" y="106"/>
                  </a:lnTo>
                  <a:lnTo>
                    <a:pt x="199" y="106"/>
                  </a:lnTo>
                  <a:close/>
                  <a:moveTo>
                    <a:pt x="158" y="181"/>
                  </a:moveTo>
                  <a:lnTo>
                    <a:pt x="158" y="181"/>
                  </a:lnTo>
                  <a:lnTo>
                    <a:pt x="158" y="189"/>
                  </a:lnTo>
                  <a:lnTo>
                    <a:pt x="158" y="189"/>
                  </a:lnTo>
                  <a:lnTo>
                    <a:pt x="160" y="186"/>
                  </a:lnTo>
                  <a:lnTo>
                    <a:pt x="160" y="186"/>
                  </a:lnTo>
                  <a:lnTo>
                    <a:pt x="158" y="181"/>
                  </a:lnTo>
                  <a:lnTo>
                    <a:pt x="158" y="181"/>
                  </a:lnTo>
                  <a:close/>
                  <a:moveTo>
                    <a:pt x="300" y="120"/>
                  </a:moveTo>
                  <a:lnTo>
                    <a:pt x="300" y="120"/>
                  </a:lnTo>
                  <a:lnTo>
                    <a:pt x="300" y="120"/>
                  </a:lnTo>
                  <a:lnTo>
                    <a:pt x="300" y="120"/>
                  </a:lnTo>
                  <a:lnTo>
                    <a:pt x="305" y="113"/>
                  </a:lnTo>
                  <a:lnTo>
                    <a:pt x="305" y="113"/>
                  </a:lnTo>
                  <a:lnTo>
                    <a:pt x="302" y="113"/>
                  </a:lnTo>
                  <a:lnTo>
                    <a:pt x="302" y="113"/>
                  </a:lnTo>
                  <a:lnTo>
                    <a:pt x="300" y="120"/>
                  </a:lnTo>
                  <a:lnTo>
                    <a:pt x="300" y="120"/>
                  </a:lnTo>
                  <a:close/>
                  <a:moveTo>
                    <a:pt x="130" y="150"/>
                  </a:moveTo>
                  <a:lnTo>
                    <a:pt x="130" y="150"/>
                  </a:lnTo>
                  <a:lnTo>
                    <a:pt x="130" y="151"/>
                  </a:lnTo>
                  <a:lnTo>
                    <a:pt x="130" y="151"/>
                  </a:lnTo>
                  <a:lnTo>
                    <a:pt x="130" y="151"/>
                  </a:lnTo>
                  <a:lnTo>
                    <a:pt x="130" y="151"/>
                  </a:lnTo>
                  <a:lnTo>
                    <a:pt x="131" y="154"/>
                  </a:lnTo>
                  <a:lnTo>
                    <a:pt x="134" y="156"/>
                  </a:lnTo>
                  <a:lnTo>
                    <a:pt x="134" y="156"/>
                  </a:lnTo>
                  <a:lnTo>
                    <a:pt x="134" y="154"/>
                  </a:lnTo>
                  <a:lnTo>
                    <a:pt x="134" y="154"/>
                  </a:lnTo>
                  <a:lnTo>
                    <a:pt x="130" y="150"/>
                  </a:lnTo>
                  <a:lnTo>
                    <a:pt x="130" y="150"/>
                  </a:lnTo>
                  <a:close/>
                  <a:moveTo>
                    <a:pt x="390" y="90"/>
                  </a:moveTo>
                  <a:lnTo>
                    <a:pt x="390" y="90"/>
                  </a:lnTo>
                  <a:lnTo>
                    <a:pt x="392" y="90"/>
                  </a:lnTo>
                  <a:lnTo>
                    <a:pt x="392" y="90"/>
                  </a:lnTo>
                  <a:lnTo>
                    <a:pt x="393" y="80"/>
                  </a:lnTo>
                  <a:lnTo>
                    <a:pt x="393" y="80"/>
                  </a:lnTo>
                  <a:lnTo>
                    <a:pt x="392" y="80"/>
                  </a:lnTo>
                  <a:lnTo>
                    <a:pt x="392" y="80"/>
                  </a:lnTo>
                  <a:lnTo>
                    <a:pt x="392" y="80"/>
                  </a:lnTo>
                  <a:lnTo>
                    <a:pt x="392" y="80"/>
                  </a:lnTo>
                  <a:lnTo>
                    <a:pt x="390" y="85"/>
                  </a:lnTo>
                  <a:lnTo>
                    <a:pt x="390" y="85"/>
                  </a:lnTo>
                  <a:lnTo>
                    <a:pt x="390" y="85"/>
                  </a:lnTo>
                  <a:lnTo>
                    <a:pt x="390" y="85"/>
                  </a:lnTo>
                  <a:lnTo>
                    <a:pt x="390" y="90"/>
                  </a:lnTo>
                  <a:lnTo>
                    <a:pt x="390" y="90"/>
                  </a:lnTo>
                  <a:close/>
                  <a:moveTo>
                    <a:pt x="190" y="117"/>
                  </a:moveTo>
                  <a:lnTo>
                    <a:pt x="190" y="117"/>
                  </a:lnTo>
                  <a:lnTo>
                    <a:pt x="193" y="121"/>
                  </a:lnTo>
                  <a:lnTo>
                    <a:pt x="193" y="121"/>
                  </a:lnTo>
                  <a:lnTo>
                    <a:pt x="194" y="120"/>
                  </a:lnTo>
                  <a:lnTo>
                    <a:pt x="194" y="120"/>
                  </a:lnTo>
                  <a:lnTo>
                    <a:pt x="191" y="115"/>
                  </a:lnTo>
                  <a:lnTo>
                    <a:pt x="191" y="115"/>
                  </a:lnTo>
                  <a:lnTo>
                    <a:pt x="190" y="117"/>
                  </a:lnTo>
                  <a:lnTo>
                    <a:pt x="190" y="117"/>
                  </a:lnTo>
                  <a:close/>
                  <a:moveTo>
                    <a:pt x="179" y="94"/>
                  </a:moveTo>
                  <a:lnTo>
                    <a:pt x="179" y="94"/>
                  </a:lnTo>
                  <a:lnTo>
                    <a:pt x="180" y="90"/>
                  </a:lnTo>
                  <a:lnTo>
                    <a:pt x="179" y="87"/>
                  </a:lnTo>
                  <a:lnTo>
                    <a:pt x="179" y="87"/>
                  </a:lnTo>
                  <a:lnTo>
                    <a:pt x="177" y="88"/>
                  </a:lnTo>
                  <a:lnTo>
                    <a:pt x="177" y="90"/>
                  </a:lnTo>
                  <a:lnTo>
                    <a:pt x="177" y="90"/>
                  </a:lnTo>
                  <a:lnTo>
                    <a:pt x="179" y="94"/>
                  </a:lnTo>
                  <a:lnTo>
                    <a:pt x="179" y="94"/>
                  </a:lnTo>
                  <a:close/>
                  <a:moveTo>
                    <a:pt x="185" y="162"/>
                  </a:moveTo>
                  <a:lnTo>
                    <a:pt x="185" y="162"/>
                  </a:lnTo>
                  <a:lnTo>
                    <a:pt x="186" y="158"/>
                  </a:lnTo>
                  <a:lnTo>
                    <a:pt x="185" y="156"/>
                  </a:lnTo>
                  <a:lnTo>
                    <a:pt x="185" y="156"/>
                  </a:lnTo>
                  <a:lnTo>
                    <a:pt x="183" y="158"/>
                  </a:lnTo>
                  <a:lnTo>
                    <a:pt x="183" y="159"/>
                  </a:lnTo>
                  <a:lnTo>
                    <a:pt x="183" y="159"/>
                  </a:lnTo>
                  <a:lnTo>
                    <a:pt x="185" y="162"/>
                  </a:lnTo>
                  <a:lnTo>
                    <a:pt x="185" y="162"/>
                  </a:lnTo>
                  <a:close/>
                  <a:moveTo>
                    <a:pt x="245" y="145"/>
                  </a:moveTo>
                  <a:lnTo>
                    <a:pt x="245" y="145"/>
                  </a:lnTo>
                  <a:lnTo>
                    <a:pt x="242" y="148"/>
                  </a:lnTo>
                  <a:lnTo>
                    <a:pt x="242" y="148"/>
                  </a:lnTo>
                  <a:lnTo>
                    <a:pt x="242" y="150"/>
                  </a:lnTo>
                  <a:lnTo>
                    <a:pt x="242" y="150"/>
                  </a:lnTo>
                  <a:lnTo>
                    <a:pt x="246" y="147"/>
                  </a:lnTo>
                  <a:lnTo>
                    <a:pt x="246" y="147"/>
                  </a:lnTo>
                  <a:lnTo>
                    <a:pt x="245" y="145"/>
                  </a:lnTo>
                  <a:lnTo>
                    <a:pt x="245" y="145"/>
                  </a:lnTo>
                  <a:close/>
                  <a:moveTo>
                    <a:pt x="284" y="203"/>
                  </a:moveTo>
                  <a:lnTo>
                    <a:pt x="284" y="203"/>
                  </a:lnTo>
                  <a:lnTo>
                    <a:pt x="289" y="197"/>
                  </a:lnTo>
                  <a:lnTo>
                    <a:pt x="289" y="197"/>
                  </a:lnTo>
                  <a:lnTo>
                    <a:pt x="283" y="202"/>
                  </a:lnTo>
                  <a:lnTo>
                    <a:pt x="283" y="202"/>
                  </a:lnTo>
                  <a:lnTo>
                    <a:pt x="284" y="203"/>
                  </a:lnTo>
                  <a:lnTo>
                    <a:pt x="284" y="203"/>
                  </a:lnTo>
                  <a:close/>
                  <a:moveTo>
                    <a:pt x="272" y="257"/>
                  </a:moveTo>
                  <a:lnTo>
                    <a:pt x="272" y="257"/>
                  </a:lnTo>
                  <a:lnTo>
                    <a:pt x="259" y="268"/>
                  </a:lnTo>
                  <a:lnTo>
                    <a:pt x="259" y="268"/>
                  </a:lnTo>
                  <a:lnTo>
                    <a:pt x="265" y="263"/>
                  </a:lnTo>
                  <a:lnTo>
                    <a:pt x="272" y="257"/>
                  </a:lnTo>
                  <a:lnTo>
                    <a:pt x="272" y="257"/>
                  </a:lnTo>
                  <a:close/>
                  <a:moveTo>
                    <a:pt x="270" y="181"/>
                  </a:moveTo>
                  <a:lnTo>
                    <a:pt x="270" y="181"/>
                  </a:lnTo>
                  <a:lnTo>
                    <a:pt x="272" y="181"/>
                  </a:lnTo>
                  <a:lnTo>
                    <a:pt x="272" y="181"/>
                  </a:lnTo>
                  <a:lnTo>
                    <a:pt x="275" y="178"/>
                  </a:lnTo>
                  <a:lnTo>
                    <a:pt x="275" y="178"/>
                  </a:lnTo>
                  <a:lnTo>
                    <a:pt x="275" y="175"/>
                  </a:lnTo>
                  <a:lnTo>
                    <a:pt x="275" y="175"/>
                  </a:lnTo>
                  <a:lnTo>
                    <a:pt x="270" y="181"/>
                  </a:lnTo>
                  <a:lnTo>
                    <a:pt x="270" y="181"/>
                  </a:lnTo>
                  <a:close/>
                  <a:moveTo>
                    <a:pt x="305" y="195"/>
                  </a:moveTo>
                  <a:lnTo>
                    <a:pt x="305" y="195"/>
                  </a:lnTo>
                  <a:lnTo>
                    <a:pt x="311" y="189"/>
                  </a:lnTo>
                  <a:lnTo>
                    <a:pt x="311" y="189"/>
                  </a:lnTo>
                  <a:lnTo>
                    <a:pt x="310" y="188"/>
                  </a:lnTo>
                  <a:lnTo>
                    <a:pt x="310" y="188"/>
                  </a:lnTo>
                  <a:lnTo>
                    <a:pt x="305" y="195"/>
                  </a:lnTo>
                  <a:lnTo>
                    <a:pt x="305" y="195"/>
                  </a:lnTo>
                  <a:close/>
                  <a:moveTo>
                    <a:pt x="155" y="227"/>
                  </a:moveTo>
                  <a:lnTo>
                    <a:pt x="155" y="227"/>
                  </a:lnTo>
                  <a:lnTo>
                    <a:pt x="157" y="230"/>
                  </a:lnTo>
                  <a:lnTo>
                    <a:pt x="158" y="232"/>
                  </a:lnTo>
                  <a:lnTo>
                    <a:pt x="158" y="232"/>
                  </a:lnTo>
                  <a:lnTo>
                    <a:pt x="158" y="227"/>
                  </a:lnTo>
                  <a:lnTo>
                    <a:pt x="158" y="227"/>
                  </a:lnTo>
                  <a:lnTo>
                    <a:pt x="155" y="227"/>
                  </a:lnTo>
                  <a:lnTo>
                    <a:pt x="155" y="227"/>
                  </a:lnTo>
                  <a:close/>
                  <a:moveTo>
                    <a:pt x="149" y="129"/>
                  </a:moveTo>
                  <a:lnTo>
                    <a:pt x="149" y="129"/>
                  </a:lnTo>
                  <a:lnTo>
                    <a:pt x="150" y="124"/>
                  </a:lnTo>
                  <a:lnTo>
                    <a:pt x="150" y="124"/>
                  </a:lnTo>
                  <a:lnTo>
                    <a:pt x="150" y="123"/>
                  </a:lnTo>
                  <a:lnTo>
                    <a:pt x="150" y="123"/>
                  </a:lnTo>
                  <a:lnTo>
                    <a:pt x="145" y="126"/>
                  </a:lnTo>
                  <a:lnTo>
                    <a:pt x="145" y="126"/>
                  </a:lnTo>
                  <a:lnTo>
                    <a:pt x="149" y="129"/>
                  </a:lnTo>
                  <a:lnTo>
                    <a:pt x="149" y="129"/>
                  </a:lnTo>
                  <a:close/>
                  <a:moveTo>
                    <a:pt x="78" y="170"/>
                  </a:moveTo>
                  <a:lnTo>
                    <a:pt x="78" y="170"/>
                  </a:lnTo>
                  <a:lnTo>
                    <a:pt x="79" y="169"/>
                  </a:lnTo>
                  <a:lnTo>
                    <a:pt x="79" y="169"/>
                  </a:lnTo>
                  <a:lnTo>
                    <a:pt x="74" y="164"/>
                  </a:lnTo>
                  <a:lnTo>
                    <a:pt x="74" y="164"/>
                  </a:lnTo>
                  <a:lnTo>
                    <a:pt x="78" y="170"/>
                  </a:lnTo>
                  <a:lnTo>
                    <a:pt x="78" y="170"/>
                  </a:lnTo>
                  <a:close/>
                  <a:moveTo>
                    <a:pt x="29" y="147"/>
                  </a:moveTo>
                  <a:lnTo>
                    <a:pt x="29" y="147"/>
                  </a:lnTo>
                  <a:lnTo>
                    <a:pt x="29" y="147"/>
                  </a:lnTo>
                  <a:lnTo>
                    <a:pt x="29" y="147"/>
                  </a:lnTo>
                  <a:lnTo>
                    <a:pt x="33" y="154"/>
                  </a:lnTo>
                  <a:lnTo>
                    <a:pt x="33" y="154"/>
                  </a:lnTo>
                  <a:lnTo>
                    <a:pt x="33" y="154"/>
                  </a:lnTo>
                  <a:lnTo>
                    <a:pt x="33" y="154"/>
                  </a:lnTo>
                  <a:lnTo>
                    <a:pt x="30" y="148"/>
                  </a:lnTo>
                  <a:lnTo>
                    <a:pt x="30" y="148"/>
                  </a:lnTo>
                  <a:lnTo>
                    <a:pt x="29" y="147"/>
                  </a:lnTo>
                  <a:lnTo>
                    <a:pt x="29" y="147"/>
                  </a:lnTo>
                  <a:close/>
                  <a:moveTo>
                    <a:pt x="313" y="186"/>
                  </a:moveTo>
                  <a:lnTo>
                    <a:pt x="313" y="186"/>
                  </a:lnTo>
                  <a:lnTo>
                    <a:pt x="316" y="184"/>
                  </a:lnTo>
                  <a:lnTo>
                    <a:pt x="314" y="181"/>
                  </a:lnTo>
                  <a:lnTo>
                    <a:pt x="314" y="181"/>
                  </a:lnTo>
                  <a:lnTo>
                    <a:pt x="311" y="184"/>
                  </a:lnTo>
                  <a:lnTo>
                    <a:pt x="311" y="184"/>
                  </a:lnTo>
                  <a:lnTo>
                    <a:pt x="313" y="186"/>
                  </a:lnTo>
                  <a:lnTo>
                    <a:pt x="313" y="186"/>
                  </a:lnTo>
                  <a:close/>
                  <a:moveTo>
                    <a:pt x="333" y="113"/>
                  </a:moveTo>
                  <a:lnTo>
                    <a:pt x="333" y="113"/>
                  </a:lnTo>
                  <a:lnTo>
                    <a:pt x="333" y="118"/>
                  </a:lnTo>
                  <a:lnTo>
                    <a:pt x="333" y="118"/>
                  </a:lnTo>
                  <a:lnTo>
                    <a:pt x="336" y="117"/>
                  </a:lnTo>
                  <a:lnTo>
                    <a:pt x="336" y="117"/>
                  </a:lnTo>
                  <a:lnTo>
                    <a:pt x="336" y="113"/>
                  </a:lnTo>
                  <a:lnTo>
                    <a:pt x="333" y="113"/>
                  </a:lnTo>
                  <a:lnTo>
                    <a:pt x="333" y="113"/>
                  </a:lnTo>
                  <a:close/>
                  <a:moveTo>
                    <a:pt x="81" y="206"/>
                  </a:moveTo>
                  <a:lnTo>
                    <a:pt x="81" y="206"/>
                  </a:lnTo>
                  <a:lnTo>
                    <a:pt x="78" y="203"/>
                  </a:lnTo>
                  <a:lnTo>
                    <a:pt x="71" y="199"/>
                  </a:lnTo>
                  <a:lnTo>
                    <a:pt x="71" y="199"/>
                  </a:lnTo>
                  <a:lnTo>
                    <a:pt x="81" y="206"/>
                  </a:lnTo>
                  <a:lnTo>
                    <a:pt x="81" y="206"/>
                  </a:lnTo>
                  <a:close/>
                  <a:moveTo>
                    <a:pt x="377" y="96"/>
                  </a:moveTo>
                  <a:lnTo>
                    <a:pt x="377" y="96"/>
                  </a:lnTo>
                  <a:lnTo>
                    <a:pt x="377" y="96"/>
                  </a:lnTo>
                  <a:lnTo>
                    <a:pt x="377" y="96"/>
                  </a:lnTo>
                  <a:lnTo>
                    <a:pt x="382" y="91"/>
                  </a:lnTo>
                  <a:lnTo>
                    <a:pt x="382" y="91"/>
                  </a:lnTo>
                  <a:lnTo>
                    <a:pt x="382" y="90"/>
                  </a:lnTo>
                  <a:lnTo>
                    <a:pt x="382" y="88"/>
                  </a:lnTo>
                  <a:lnTo>
                    <a:pt x="382" y="88"/>
                  </a:lnTo>
                  <a:lnTo>
                    <a:pt x="377" y="96"/>
                  </a:lnTo>
                  <a:lnTo>
                    <a:pt x="377" y="96"/>
                  </a:lnTo>
                  <a:close/>
                  <a:moveTo>
                    <a:pt x="185" y="208"/>
                  </a:moveTo>
                  <a:lnTo>
                    <a:pt x="185" y="208"/>
                  </a:lnTo>
                  <a:lnTo>
                    <a:pt x="185" y="205"/>
                  </a:lnTo>
                  <a:lnTo>
                    <a:pt x="185" y="205"/>
                  </a:lnTo>
                  <a:lnTo>
                    <a:pt x="182" y="202"/>
                  </a:lnTo>
                  <a:lnTo>
                    <a:pt x="182" y="202"/>
                  </a:lnTo>
                  <a:lnTo>
                    <a:pt x="183" y="205"/>
                  </a:lnTo>
                  <a:lnTo>
                    <a:pt x="185" y="208"/>
                  </a:lnTo>
                  <a:lnTo>
                    <a:pt x="185" y="208"/>
                  </a:lnTo>
                  <a:close/>
                  <a:moveTo>
                    <a:pt x="406" y="79"/>
                  </a:moveTo>
                  <a:lnTo>
                    <a:pt x="406" y="79"/>
                  </a:lnTo>
                  <a:lnTo>
                    <a:pt x="407" y="71"/>
                  </a:lnTo>
                  <a:lnTo>
                    <a:pt x="407" y="71"/>
                  </a:lnTo>
                  <a:lnTo>
                    <a:pt x="406" y="71"/>
                  </a:lnTo>
                  <a:lnTo>
                    <a:pt x="406" y="71"/>
                  </a:lnTo>
                  <a:lnTo>
                    <a:pt x="406" y="76"/>
                  </a:lnTo>
                  <a:lnTo>
                    <a:pt x="406" y="79"/>
                  </a:lnTo>
                  <a:lnTo>
                    <a:pt x="406" y="79"/>
                  </a:lnTo>
                  <a:close/>
                  <a:moveTo>
                    <a:pt x="216" y="271"/>
                  </a:moveTo>
                  <a:lnTo>
                    <a:pt x="216" y="271"/>
                  </a:lnTo>
                  <a:lnTo>
                    <a:pt x="216" y="273"/>
                  </a:lnTo>
                  <a:lnTo>
                    <a:pt x="216" y="273"/>
                  </a:lnTo>
                  <a:lnTo>
                    <a:pt x="216" y="273"/>
                  </a:lnTo>
                  <a:lnTo>
                    <a:pt x="216" y="273"/>
                  </a:lnTo>
                  <a:lnTo>
                    <a:pt x="221" y="274"/>
                  </a:lnTo>
                  <a:lnTo>
                    <a:pt x="221" y="274"/>
                  </a:lnTo>
                  <a:lnTo>
                    <a:pt x="220" y="273"/>
                  </a:lnTo>
                  <a:lnTo>
                    <a:pt x="216" y="271"/>
                  </a:lnTo>
                  <a:lnTo>
                    <a:pt x="216" y="271"/>
                  </a:lnTo>
                  <a:close/>
                  <a:moveTo>
                    <a:pt x="387" y="69"/>
                  </a:moveTo>
                  <a:lnTo>
                    <a:pt x="387" y="69"/>
                  </a:lnTo>
                  <a:lnTo>
                    <a:pt x="388" y="76"/>
                  </a:lnTo>
                  <a:lnTo>
                    <a:pt x="388" y="76"/>
                  </a:lnTo>
                  <a:lnTo>
                    <a:pt x="388" y="74"/>
                  </a:lnTo>
                  <a:lnTo>
                    <a:pt x="388" y="74"/>
                  </a:lnTo>
                  <a:lnTo>
                    <a:pt x="388" y="69"/>
                  </a:lnTo>
                  <a:lnTo>
                    <a:pt x="388" y="69"/>
                  </a:lnTo>
                  <a:lnTo>
                    <a:pt x="387" y="69"/>
                  </a:lnTo>
                  <a:lnTo>
                    <a:pt x="387" y="69"/>
                  </a:lnTo>
                  <a:lnTo>
                    <a:pt x="387" y="69"/>
                  </a:lnTo>
                  <a:close/>
                  <a:moveTo>
                    <a:pt x="377" y="79"/>
                  </a:moveTo>
                  <a:lnTo>
                    <a:pt x="377" y="79"/>
                  </a:lnTo>
                  <a:lnTo>
                    <a:pt x="376" y="77"/>
                  </a:lnTo>
                  <a:lnTo>
                    <a:pt x="376" y="77"/>
                  </a:lnTo>
                  <a:lnTo>
                    <a:pt x="374" y="82"/>
                  </a:lnTo>
                  <a:lnTo>
                    <a:pt x="374" y="82"/>
                  </a:lnTo>
                  <a:lnTo>
                    <a:pt x="374" y="83"/>
                  </a:lnTo>
                  <a:lnTo>
                    <a:pt x="374" y="83"/>
                  </a:lnTo>
                  <a:lnTo>
                    <a:pt x="377" y="79"/>
                  </a:lnTo>
                  <a:lnTo>
                    <a:pt x="377" y="79"/>
                  </a:lnTo>
                  <a:close/>
                  <a:moveTo>
                    <a:pt x="253" y="118"/>
                  </a:moveTo>
                  <a:lnTo>
                    <a:pt x="253" y="118"/>
                  </a:lnTo>
                  <a:lnTo>
                    <a:pt x="253" y="123"/>
                  </a:lnTo>
                  <a:lnTo>
                    <a:pt x="253" y="123"/>
                  </a:lnTo>
                  <a:lnTo>
                    <a:pt x="256" y="120"/>
                  </a:lnTo>
                  <a:lnTo>
                    <a:pt x="256" y="120"/>
                  </a:lnTo>
                  <a:lnTo>
                    <a:pt x="256" y="118"/>
                  </a:lnTo>
                  <a:lnTo>
                    <a:pt x="256" y="118"/>
                  </a:lnTo>
                  <a:lnTo>
                    <a:pt x="253" y="118"/>
                  </a:lnTo>
                  <a:lnTo>
                    <a:pt x="253" y="118"/>
                  </a:lnTo>
                  <a:close/>
                  <a:moveTo>
                    <a:pt x="387" y="66"/>
                  </a:moveTo>
                  <a:lnTo>
                    <a:pt x="387" y="66"/>
                  </a:lnTo>
                  <a:lnTo>
                    <a:pt x="384" y="57"/>
                  </a:lnTo>
                  <a:lnTo>
                    <a:pt x="384" y="57"/>
                  </a:lnTo>
                  <a:lnTo>
                    <a:pt x="385" y="66"/>
                  </a:lnTo>
                  <a:lnTo>
                    <a:pt x="385" y="66"/>
                  </a:lnTo>
                  <a:lnTo>
                    <a:pt x="387" y="66"/>
                  </a:lnTo>
                  <a:lnTo>
                    <a:pt x="387" y="66"/>
                  </a:lnTo>
                  <a:close/>
                  <a:moveTo>
                    <a:pt x="267" y="145"/>
                  </a:moveTo>
                  <a:lnTo>
                    <a:pt x="267" y="145"/>
                  </a:lnTo>
                  <a:lnTo>
                    <a:pt x="265" y="150"/>
                  </a:lnTo>
                  <a:lnTo>
                    <a:pt x="265" y="150"/>
                  </a:lnTo>
                  <a:lnTo>
                    <a:pt x="269" y="148"/>
                  </a:lnTo>
                  <a:lnTo>
                    <a:pt x="269" y="148"/>
                  </a:lnTo>
                  <a:lnTo>
                    <a:pt x="267" y="145"/>
                  </a:lnTo>
                  <a:lnTo>
                    <a:pt x="267" y="145"/>
                  </a:lnTo>
                  <a:close/>
                  <a:moveTo>
                    <a:pt x="365" y="93"/>
                  </a:moveTo>
                  <a:lnTo>
                    <a:pt x="365" y="93"/>
                  </a:lnTo>
                  <a:lnTo>
                    <a:pt x="368" y="85"/>
                  </a:lnTo>
                  <a:lnTo>
                    <a:pt x="368" y="85"/>
                  </a:lnTo>
                  <a:lnTo>
                    <a:pt x="368" y="83"/>
                  </a:lnTo>
                  <a:lnTo>
                    <a:pt x="368" y="83"/>
                  </a:lnTo>
                  <a:lnTo>
                    <a:pt x="366" y="87"/>
                  </a:lnTo>
                  <a:lnTo>
                    <a:pt x="366" y="87"/>
                  </a:lnTo>
                  <a:lnTo>
                    <a:pt x="365" y="90"/>
                  </a:lnTo>
                  <a:lnTo>
                    <a:pt x="365" y="93"/>
                  </a:lnTo>
                  <a:lnTo>
                    <a:pt x="365" y="93"/>
                  </a:lnTo>
                  <a:close/>
                  <a:moveTo>
                    <a:pt x="138" y="180"/>
                  </a:moveTo>
                  <a:lnTo>
                    <a:pt x="138" y="180"/>
                  </a:lnTo>
                  <a:lnTo>
                    <a:pt x="138" y="180"/>
                  </a:lnTo>
                  <a:lnTo>
                    <a:pt x="138" y="180"/>
                  </a:lnTo>
                  <a:lnTo>
                    <a:pt x="138" y="186"/>
                  </a:lnTo>
                  <a:lnTo>
                    <a:pt x="138" y="186"/>
                  </a:lnTo>
                  <a:lnTo>
                    <a:pt x="138" y="186"/>
                  </a:lnTo>
                  <a:lnTo>
                    <a:pt x="138" y="186"/>
                  </a:lnTo>
                  <a:lnTo>
                    <a:pt x="141" y="181"/>
                  </a:lnTo>
                  <a:lnTo>
                    <a:pt x="141" y="181"/>
                  </a:lnTo>
                  <a:lnTo>
                    <a:pt x="138" y="180"/>
                  </a:lnTo>
                  <a:lnTo>
                    <a:pt x="138" y="180"/>
                  </a:lnTo>
                  <a:close/>
                  <a:moveTo>
                    <a:pt x="142" y="134"/>
                  </a:moveTo>
                  <a:lnTo>
                    <a:pt x="142" y="134"/>
                  </a:lnTo>
                  <a:lnTo>
                    <a:pt x="144" y="129"/>
                  </a:lnTo>
                  <a:lnTo>
                    <a:pt x="144" y="129"/>
                  </a:lnTo>
                  <a:lnTo>
                    <a:pt x="144" y="129"/>
                  </a:lnTo>
                  <a:lnTo>
                    <a:pt x="144" y="129"/>
                  </a:lnTo>
                  <a:lnTo>
                    <a:pt x="141" y="131"/>
                  </a:lnTo>
                  <a:lnTo>
                    <a:pt x="141" y="131"/>
                  </a:lnTo>
                  <a:lnTo>
                    <a:pt x="142" y="134"/>
                  </a:lnTo>
                  <a:lnTo>
                    <a:pt x="142" y="134"/>
                  </a:lnTo>
                  <a:close/>
                  <a:moveTo>
                    <a:pt x="153" y="135"/>
                  </a:moveTo>
                  <a:lnTo>
                    <a:pt x="153" y="135"/>
                  </a:lnTo>
                  <a:lnTo>
                    <a:pt x="155" y="140"/>
                  </a:lnTo>
                  <a:lnTo>
                    <a:pt x="155" y="140"/>
                  </a:lnTo>
                  <a:lnTo>
                    <a:pt x="157" y="137"/>
                  </a:lnTo>
                  <a:lnTo>
                    <a:pt x="155" y="135"/>
                  </a:lnTo>
                  <a:lnTo>
                    <a:pt x="155" y="135"/>
                  </a:lnTo>
                  <a:lnTo>
                    <a:pt x="153" y="135"/>
                  </a:lnTo>
                  <a:lnTo>
                    <a:pt x="153" y="135"/>
                  </a:lnTo>
                  <a:close/>
                  <a:moveTo>
                    <a:pt x="264" y="107"/>
                  </a:moveTo>
                  <a:lnTo>
                    <a:pt x="264" y="107"/>
                  </a:lnTo>
                  <a:lnTo>
                    <a:pt x="269" y="106"/>
                  </a:lnTo>
                  <a:lnTo>
                    <a:pt x="269" y="106"/>
                  </a:lnTo>
                  <a:lnTo>
                    <a:pt x="265" y="104"/>
                  </a:lnTo>
                  <a:lnTo>
                    <a:pt x="265" y="104"/>
                  </a:lnTo>
                  <a:lnTo>
                    <a:pt x="264" y="107"/>
                  </a:lnTo>
                  <a:lnTo>
                    <a:pt x="264" y="107"/>
                  </a:lnTo>
                  <a:close/>
                  <a:moveTo>
                    <a:pt x="305" y="178"/>
                  </a:moveTo>
                  <a:lnTo>
                    <a:pt x="305" y="178"/>
                  </a:lnTo>
                  <a:lnTo>
                    <a:pt x="306" y="176"/>
                  </a:lnTo>
                  <a:lnTo>
                    <a:pt x="306" y="176"/>
                  </a:lnTo>
                  <a:lnTo>
                    <a:pt x="306" y="176"/>
                  </a:lnTo>
                  <a:lnTo>
                    <a:pt x="308" y="173"/>
                  </a:lnTo>
                  <a:lnTo>
                    <a:pt x="308" y="173"/>
                  </a:lnTo>
                  <a:lnTo>
                    <a:pt x="310" y="170"/>
                  </a:lnTo>
                  <a:lnTo>
                    <a:pt x="310" y="170"/>
                  </a:lnTo>
                  <a:lnTo>
                    <a:pt x="306" y="175"/>
                  </a:lnTo>
                  <a:lnTo>
                    <a:pt x="305" y="178"/>
                  </a:lnTo>
                  <a:lnTo>
                    <a:pt x="305" y="178"/>
                  </a:lnTo>
                  <a:close/>
                  <a:moveTo>
                    <a:pt x="325" y="172"/>
                  </a:moveTo>
                  <a:lnTo>
                    <a:pt x="325" y="172"/>
                  </a:lnTo>
                  <a:lnTo>
                    <a:pt x="327" y="169"/>
                  </a:lnTo>
                  <a:lnTo>
                    <a:pt x="327" y="169"/>
                  </a:lnTo>
                  <a:lnTo>
                    <a:pt x="325" y="167"/>
                  </a:lnTo>
                  <a:lnTo>
                    <a:pt x="325" y="167"/>
                  </a:lnTo>
                  <a:lnTo>
                    <a:pt x="322" y="172"/>
                  </a:lnTo>
                  <a:lnTo>
                    <a:pt x="322" y="172"/>
                  </a:lnTo>
                  <a:lnTo>
                    <a:pt x="325" y="172"/>
                  </a:lnTo>
                  <a:lnTo>
                    <a:pt x="325" y="172"/>
                  </a:lnTo>
                  <a:close/>
                  <a:moveTo>
                    <a:pt x="229" y="274"/>
                  </a:moveTo>
                  <a:lnTo>
                    <a:pt x="229" y="274"/>
                  </a:lnTo>
                  <a:lnTo>
                    <a:pt x="227" y="274"/>
                  </a:lnTo>
                  <a:lnTo>
                    <a:pt x="226" y="273"/>
                  </a:lnTo>
                  <a:lnTo>
                    <a:pt x="226" y="273"/>
                  </a:lnTo>
                  <a:lnTo>
                    <a:pt x="226" y="274"/>
                  </a:lnTo>
                  <a:lnTo>
                    <a:pt x="226" y="274"/>
                  </a:lnTo>
                  <a:lnTo>
                    <a:pt x="229" y="277"/>
                  </a:lnTo>
                  <a:lnTo>
                    <a:pt x="229" y="277"/>
                  </a:lnTo>
                  <a:lnTo>
                    <a:pt x="229" y="274"/>
                  </a:lnTo>
                  <a:lnTo>
                    <a:pt x="229" y="274"/>
                  </a:lnTo>
                  <a:close/>
                  <a:moveTo>
                    <a:pt x="171" y="188"/>
                  </a:moveTo>
                  <a:lnTo>
                    <a:pt x="171" y="188"/>
                  </a:lnTo>
                  <a:lnTo>
                    <a:pt x="175" y="191"/>
                  </a:lnTo>
                  <a:lnTo>
                    <a:pt x="175" y="191"/>
                  </a:lnTo>
                  <a:lnTo>
                    <a:pt x="175" y="189"/>
                  </a:lnTo>
                  <a:lnTo>
                    <a:pt x="175" y="189"/>
                  </a:lnTo>
                  <a:lnTo>
                    <a:pt x="172" y="184"/>
                  </a:lnTo>
                  <a:lnTo>
                    <a:pt x="172" y="184"/>
                  </a:lnTo>
                  <a:lnTo>
                    <a:pt x="171" y="188"/>
                  </a:lnTo>
                  <a:lnTo>
                    <a:pt x="171" y="188"/>
                  </a:lnTo>
                  <a:close/>
                  <a:moveTo>
                    <a:pt x="298" y="135"/>
                  </a:moveTo>
                  <a:lnTo>
                    <a:pt x="298" y="135"/>
                  </a:lnTo>
                  <a:lnTo>
                    <a:pt x="298" y="135"/>
                  </a:lnTo>
                  <a:lnTo>
                    <a:pt x="298" y="135"/>
                  </a:lnTo>
                  <a:lnTo>
                    <a:pt x="297" y="142"/>
                  </a:lnTo>
                  <a:lnTo>
                    <a:pt x="297" y="142"/>
                  </a:lnTo>
                  <a:lnTo>
                    <a:pt x="300" y="140"/>
                  </a:lnTo>
                  <a:lnTo>
                    <a:pt x="300" y="140"/>
                  </a:lnTo>
                  <a:lnTo>
                    <a:pt x="298" y="135"/>
                  </a:lnTo>
                  <a:lnTo>
                    <a:pt x="298" y="135"/>
                  </a:lnTo>
                  <a:close/>
                  <a:moveTo>
                    <a:pt x="310" y="213"/>
                  </a:moveTo>
                  <a:lnTo>
                    <a:pt x="310" y="213"/>
                  </a:lnTo>
                  <a:lnTo>
                    <a:pt x="310" y="213"/>
                  </a:lnTo>
                  <a:lnTo>
                    <a:pt x="310" y="213"/>
                  </a:lnTo>
                  <a:lnTo>
                    <a:pt x="305" y="219"/>
                  </a:lnTo>
                  <a:lnTo>
                    <a:pt x="305" y="219"/>
                  </a:lnTo>
                  <a:lnTo>
                    <a:pt x="303" y="221"/>
                  </a:lnTo>
                  <a:lnTo>
                    <a:pt x="303" y="221"/>
                  </a:lnTo>
                  <a:lnTo>
                    <a:pt x="303" y="221"/>
                  </a:lnTo>
                  <a:lnTo>
                    <a:pt x="303" y="221"/>
                  </a:lnTo>
                  <a:lnTo>
                    <a:pt x="310" y="213"/>
                  </a:lnTo>
                  <a:lnTo>
                    <a:pt x="310" y="213"/>
                  </a:lnTo>
                  <a:close/>
                  <a:moveTo>
                    <a:pt x="190" y="82"/>
                  </a:moveTo>
                  <a:lnTo>
                    <a:pt x="190" y="82"/>
                  </a:lnTo>
                  <a:lnTo>
                    <a:pt x="188" y="85"/>
                  </a:lnTo>
                  <a:lnTo>
                    <a:pt x="188" y="88"/>
                  </a:lnTo>
                  <a:lnTo>
                    <a:pt x="188" y="88"/>
                  </a:lnTo>
                  <a:lnTo>
                    <a:pt x="190" y="85"/>
                  </a:lnTo>
                  <a:lnTo>
                    <a:pt x="190" y="85"/>
                  </a:lnTo>
                  <a:lnTo>
                    <a:pt x="190" y="83"/>
                  </a:lnTo>
                  <a:lnTo>
                    <a:pt x="190" y="82"/>
                  </a:lnTo>
                  <a:lnTo>
                    <a:pt x="190" y="82"/>
                  </a:lnTo>
                  <a:close/>
                  <a:moveTo>
                    <a:pt x="51" y="151"/>
                  </a:moveTo>
                  <a:lnTo>
                    <a:pt x="51" y="151"/>
                  </a:lnTo>
                  <a:lnTo>
                    <a:pt x="49" y="153"/>
                  </a:lnTo>
                  <a:lnTo>
                    <a:pt x="49" y="153"/>
                  </a:lnTo>
                  <a:lnTo>
                    <a:pt x="54" y="158"/>
                  </a:lnTo>
                  <a:lnTo>
                    <a:pt x="54" y="158"/>
                  </a:lnTo>
                  <a:lnTo>
                    <a:pt x="54" y="158"/>
                  </a:lnTo>
                  <a:lnTo>
                    <a:pt x="54" y="158"/>
                  </a:lnTo>
                  <a:lnTo>
                    <a:pt x="51" y="151"/>
                  </a:lnTo>
                  <a:lnTo>
                    <a:pt x="51" y="151"/>
                  </a:lnTo>
                  <a:close/>
                  <a:moveTo>
                    <a:pt x="82" y="175"/>
                  </a:moveTo>
                  <a:lnTo>
                    <a:pt x="82" y="175"/>
                  </a:lnTo>
                  <a:lnTo>
                    <a:pt x="82" y="172"/>
                  </a:lnTo>
                  <a:lnTo>
                    <a:pt x="82" y="172"/>
                  </a:lnTo>
                  <a:lnTo>
                    <a:pt x="82" y="172"/>
                  </a:lnTo>
                  <a:lnTo>
                    <a:pt x="82" y="172"/>
                  </a:lnTo>
                  <a:lnTo>
                    <a:pt x="82" y="170"/>
                  </a:lnTo>
                  <a:lnTo>
                    <a:pt x="81" y="170"/>
                  </a:lnTo>
                  <a:lnTo>
                    <a:pt x="81" y="170"/>
                  </a:lnTo>
                  <a:lnTo>
                    <a:pt x="79" y="172"/>
                  </a:lnTo>
                  <a:lnTo>
                    <a:pt x="79" y="172"/>
                  </a:lnTo>
                  <a:lnTo>
                    <a:pt x="82" y="175"/>
                  </a:lnTo>
                  <a:lnTo>
                    <a:pt x="82" y="175"/>
                  </a:lnTo>
                  <a:close/>
                  <a:moveTo>
                    <a:pt x="324" y="200"/>
                  </a:moveTo>
                  <a:lnTo>
                    <a:pt x="324" y="200"/>
                  </a:lnTo>
                  <a:lnTo>
                    <a:pt x="332" y="191"/>
                  </a:lnTo>
                  <a:lnTo>
                    <a:pt x="332" y="191"/>
                  </a:lnTo>
                  <a:lnTo>
                    <a:pt x="332" y="191"/>
                  </a:lnTo>
                  <a:lnTo>
                    <a:pt x="332" y="191"/>
                  </a:lnTo>
                  <a:lnTo>
                    <a:pt x="324" y="200"/>
                  </a:lnTo>
                  <a:lnTo>
                    <a:pt x="324" y="200"/>
                  </a:lnTo>
                  <a:close/>
                  <a:moveTo>
                    <a:pt x="368" y="154"/>
                  </a:moveTo>
                  <a:lnTo>
                    <a:pt x="368" y="154"/>
                  </a:lnTo>
                  <a:lnTo>
                    <a:pt x="369" y="158"/>
                  </a:lnTo>
                  <a:lnTo>
                    <a:pt x="369" y="158"/>
                  </a:lnTo>
                  <a:lnTo>
                    <a:pt x="371" y="154"/>
                  </a:lnTo>
                  <a:lnTo>
                    <a:pt x="371" y="151"/>
                  </a:lnTo>
                  <a:lnTo>
                    <a:pt x="371" y="151"/>
                  </a:lnTo>
                  <a:lnTo>
                    <a:pt x="368" y="154"/>
                  </a:lnTo>
                  <a:lnTo>
                    <a:pt x="368" y="154"/>
                  </a:lnTo>
                  <a:close/>
                  <a:moveTo>
                    <a:pt x="87" y="71"/>
                  </a:moveTo>
                  <a:lnTo>
                    <a:pt x="87" y="71"/>
                  </a:lnTo>
                  <a:lnTo>
                    <a:pt x="86" y="72"/>
                  </a:lnTo>
                  <a:lnTo>
                    <a:pt x="86" y="74"/>
                  </a:lnTo>
                  <a:lnTo>
                    <a:pt x="86" y="74"/>
                  </a:lnTo>
                  <a:lnTo>
                    <a:pt x="89" y="76"/>
                  </a:lnTo>
                  <a:lnTo>
                    <a:pt x="89" y="76"/>
                  </a:lnTo>
                  <a:lnTo>
                    <a:pt x="87" y="71"/>
                  </a:lnTo>
                  <a:lnTo>
                    <a:pt x="87" y="71"/>
                  </a:lnTo>
                  <a:close/>
                  <a:moveTo>
                    <a:pt x="220" y="281"/>
                  </a:moveTo>
                  <a:lnTo>
                    <a:pt x="220" y="281"/>
                  </a:lnTo>
                  <a:lnTo>
                    <a:pt x="220" y="279"/>
                  </a:lnTo>
                  <a:lnTo>
                    <a:pt x="220" y="279"/>
                  </a:lnTo>
                  <a:lnTo>
                    <a:pt x="216" y="277"/>
                  </a:lnTo>
                  <a:lnTo>
                    <a:pt x="216" y="277"/>
                  </a:lnTo>
                  <a:lnTo>
                    <a:pt x="218" y="281"/>
                  </a:lnTo>
                  <a:lnTo>
                    <a:pt x="218" y="281"/>
                  </a:lnTo>
                  <a:lnTo>
                    <a:pt x="220" y="281"/>
                  </a:lnTo>
                  <a:lnTo>
                    <a:pt x="220" y="281"/>
                  </a:lnTo>
                  <a:close/>
                  <a:moveTo>
                    <a:pt x="172" y="161"/>
                  </a:moveTo>
                  <a:lnTo>
                    <a:pt x="172" y="161"/>
                  </a:lnTo>
                  <a:lnTo>
                    <a:pt x="175" y="156"/>
                  </a:lnTo>
                  <a:lnTo>
                    <a:pt x="175" y="156"/>
                  </a:lnTo>
                  <a:lnTo>
                    <a:pt x="171" y="159"/>
                  </a:lnTo>
                  <a:lnTo>
                    <a:pt x="171" y="159"/>
                  </a:lnTo>
                  <a:lnTo>
                    <a:pt x="172" y="161"/>
                  </a:lnTo>
                  <a:lnTo>
                    <a:pt x="172" y="161"/>
                  </a:lnTo>
                  <a:close/>
                  <a:moveTo>
                    <a:pt x="133" y="184"/>
                  </a:moveTo>
                  <a:lnTo>
                    <a:pt x="133" y="184"/>
                  </a:lnTo>
                  <a:lnTo>
                    <a:pt x="133" y="180"/>
                  </a:lnTo>
                  <a:lnTo>
                    <a:pt x="133" y="180"/>
                  </a:lnTo>
                  <a:lnTo>
                    <a:pt x="131" y="181"/>
                  </a:lnTo>
                  <a:lnTo>
                    <a:pt x="131" y="183"/>
                  </a:lnTo>
                  <a:lnTo>
                    <a:pt x="131" y="183"/>
                  </a:lnTo>
                  <a:lnTo>
                    <a:pt x="133" y="184"/>
                  </a:lnTo>
                  <a:lnTo>
                    <a:pt x="133" y="184"/>
                  </a:lnTo>
                  <a:close/>
                  <a:moveTo>
                    <a:pt x="257" y="110"/>
                  </a:moveTo>
                  <a:lnTo>
                    <a:pt x="257" y="110"/>
                  </a:lnTo>
                  <a:lnTo>
                    <a:pt x="259" y="110"/>
                  </a:lnTo>
                  <a:lnTo>
                    <a:pt x="261" y="109"/>
                  </a:lnTo>
                  <a:lnTo>
                    <a:pt x="261" y="109"/>
                  </a:lnTo>
                  <a:lnTo>
                    <a:pt x="259" y="107"/>
                  </a:lnTo>
                  <a:lnTo>
                    <a:pt x="259" y="107"/>
                  </a:lnTo>
                  <a:lnTo>
                    <a:pt x="259" y="107"/>
                  </a:lnTo>
                  <a:lnTo>
                    <a:pt x="257" y="109"/>
                  </a:lnTo>
                  <a:lnTo>
                    <a:pt x="257" y="109"/>
                  </a:lnTo>
                  <a:lnTo>
                    <a:pt x="257" y="110"/>
                  </a:lnTo>
                  <a:lnTo>
                    <a:pt x="257" y="110"/>
                  </a:lnTo>
                  <a:close/>
                  <a:moveTo>
                    <a:pt x="280" y="184"/>
                  </a:moveTo>
                  <a:lnTo>
                    <a:pt x="280" y="184"/>
                  </a:lnTo>
                  <a:lnTo>
                    <a:pt x="278" y="184"/>
                  </a:lnTo>
                  <a:lnTo>
                    <a:pt x="278" y="186"/>
                  </a:lnTo>
                  <a:lnTo>
                    <a:pt x="278" y="186"/>
                  </a:lnTo>
                  <a:lnTo>
                    <a:pt x="276" y="191"/>
                  </a:lnTo>
                  <a:lnTo>
                    <a:pt x="276" y="191"/>
                  </a:lnTo>
                  <a:lnTo>
                    <a:pt x="278" y="191"/>
                  </a:lnTo>
                  <a:lnTo>
                    <a:pt x="278" y="191"/>
                  </a:lnTo>
                  <a:lnTo>
                    <a:pt x="280" y="184"/>
                  </a:lnTo>
                  <a:lnTo>
                    <a:pt x="280" y="184"/>
                  </a:lnTo>
                  <a:close/>
                  <a:moveTo>
                    <a:pt x="363" y="161"/>
                  </a:moveTo>
                  <a:lnTo>
                    <a:pt x="363" y="161"/>
                  </a:lnTo>
                  <a:lnTo>
                    <a:pt x="363" y="161"/>
                  </a:lnTo>
                  <a:lnTo>
                    <a:pt x="363" y="161"/>
                  </a:lnTo>
                  <a:lnTo>
                    <a:pt x="365" y="161"/>
                  </a:lnTo>
                  <a:lnTo>
                    <a:pt x="365" y="161"/>
                  </a:lnTo>
                  <a:lnTo>
                    <a:pt x="366" y="161"/>
                  </a:lnTo>
                  <a:lnTo>
                    <a:pt x="366" y="159"/>
                  </a:lnTo>
                  <a:lnTo>
                    <a:pt x="366" y="159"/>
                  </a:lnTo>
                  <a:lnTo>
                    <a:pt x="365" y="158"/>
                  </a:lnTo>
                  <a:lnTo>
                    <a:pt x="365" y="158"/>
                  </a:lnTo>
                  <a:lnTo>
                    <a:pt x="363" y="161"/>
                  </a:lnTo>
                  <a:lnTo>
                    <a:pt x="363" y="161"/>
                  </a:lnTo>
                  <a:close/>
                  <a:moveTo>
                    <a:pt x="360" y="110"/>
                  </a:moveTo>
                  <a:lnTo>
                    <a:pt x="360" y="110"/>
                  </a:lnTo>
                  <a:lnTo>
                    <a:pt x="360" y="112"/>
                  </a:lnTo>
                  <a:lnTo>
                    <a:pt x="360" y="112"/>
                  </a:lnTo>
                  <a:lnTo>
                    <a:pt x="358" y="117"/>
                  </a:lnTo>
                  <a:lnTo>
                    <a:pt x="358" y="117"/>
                  </a:lnTo>
                  <a:lnTo>
                    <a:pt x="358" y="118"/>
                  </a:lnTo>
                  <a:lnTo>
                    <a:pt x="358" y="118"/>
                  </a:lnTo>
                  <a:lnTo>
                    <a:pt x="360" y="118"/>
                  </a:lnTo>
                  <a:lnTo>
                    <a:pt x="360" y="118"/>
                  </a:lnTo>
                  <a:lnTo>
                    <a:pt x="360" y="110"/>
                  </a:lnTo>
                  <a:lnTo>
                    <a:pt x="360" y="110"/>
                  </a:lnTo>
                  <a:close/>
                  <a:moveTo>
                    <a:pt x="313" y="178"/>
                  </a:moveTo>
                  <a:lnTo>
                    <a:pt x="313" y="178"/>
                  </a:lnTo>
                  <a:lnTo>
                    <a:pt x="313" y="178"/>
                  </a:lnTo>
                  <a:lnTo>
                    <a:pt x="313" y="178"/>
                  </a:lnTo>
                  <a:lnTo>
                    <a:pt x="310" y="180"/>
                  </a:lnTo>
                  <a:lnTo>
                    <a:pt x="310" y="180"/>
                  </a:lnTo>
                  <a:lnTo>
                    <a:pt x="308" y="181"/>
                  </a:lnTo>
                  <a:lnTo>
                    <a:pt x="308" y="181"/>
                  </a:lnTo>
                  <a:lnTo>
                    <a:pt x="308" y="181"/>
                  </a:lnTo>
                  <a:lnTo>
                    <a:pt x="310" y="183"/>
                  </a:lnTo>
                  <a:lnTo>
                    <a:pt x="310" y="183"/>
                  </a:lnTo>
                  <a:lnTo>
                    <a:pt x="313" y="178"/>
                  </a:lnTo>
                  <a:lnTo>
                    <a:pt x="313" y="178"/>
                  </a:lnTo>
                  <a:close/>
                  <a:moveTo>
                    <a:pt x="347" y="181"/>
                  </a:moveTo>
                  <a:lnTo>
                    <a:pt x="347" y="181"/>
                  </a:lnTo>
                  <a:lnTo>
                    <a:pt x="347" y="181"/>
                  </a:lnTo>
                  <a:lnTo>
                    <a:pt x="347" y="181"/>
                  </a:lnTo>
                  <a:lnTo>
                    <a:pt x="352" y="176"/>
                  </a:lnTo>
                  <a:lnTo>
                    <a:pt x="352" y="176"/>
                  </a:lnTo>
                  <a:lnTo>
                    <a:pt x="351" y="175"/>
                  </a:lnTo>
                  <a:lnTo>
                    <a:pt x="351" y="175"/>
                  </a:lnTo>
                  <a:lnTo>
                    <a:pt x="347" y="180"/>
                  </a:lnTo>
                  <a:lnTo>
                    <a:pt x="347" y="180"/>
                  </a:lnTo>
                  <a:lnTo>
                    <a:pt x="347" y="181"/>
                  </a:lnTo>
                  <a:lnTo>
                    <a:pt x="347" y="181"/>
                  </a:lnTo>
                  <a:close/>
                  <a:moveTo>
                    <a:pt x="407" y="57"/>
                  </a:moveTo>
                  <a:lnTo>
                    <a:pt x="407" y="57"/>
                  </a:lnTo>
                  <a:lnTo>
                    <a:pt x="407" y="64"/>
                  </a:lnTo>
                  <a:lnTo>
                    <a:pt x="407" y="64"/>
                  </a:lnTo>
                  <a:lnTo>
                    <a:pt x="407" y="61"/>
                  </a:lnTo>
                  <a:lnTo>
                    <a:pt x="407" y="57"/>
                  </a:lnTo>
                  <a:lnTo>
                    <a:pt x="407" y="57"/>
                  </a:lnTo>
                  <a:close/>
                  <a:moveTo>
                    <a:pt x="190" y="38"/>
                  </a:moveTo>
                  <a:lnTo>
                    <a:pt x="190" y="38"/>
                  </a:lnTo>
                  <a:lnTo>
                    <a:pt x="190" y="39"/>
                  </a:lnTo>
                  <a:lnTo>
                    <a:pt x="190" y="39"/>
                  </a:lnTo>
                  <a:lnTo>
                    <a:pt x="190" y="39"/>
                  </a:lnTo>
                  <a:lnTo>
                    <a:pt x="191" y="39"/>
                  </a:lnTo>
                  <a:lnTo>
                    <a:pt x="191" y="39"/>
                  </a:lnTo>
                  <a:lnTo>
                    <a:pt x="193" y="38"/>
                  </a:lnTo>
                  <a:lnTo>
                    <a:pt x="193" y="38"/>
                  </a:lnTo>
                  <a:lnTo>
                    <a:pt x="193" y="38"/>
                  </a:lnTo>
                  <a:lnTo>
                    <a:pt x="193" y="38"/>
                  </a:lnTo>
                  <a:lnTo>
                    <a:pt x="193" y="38"/>
                  </a:lnTo>
                  <a:lnTo>
                    <a:pt x="193" y="38"/>
                  </a:lnTo>
                  <a:lnTo>
                    <a:pt x="190" y="38"/>
                  </a:lnTo>
                  <a:lnTo>
                    <a:pt x="190" y="38"/>
                  </a:lnTo>
                  <a:close/>
                  <a:moveTo>
                    <a:pt x="261" y="98"/>
                  </a:moveTo>
                  <a:lnTo>
                    <a:pt x="261" y="98"/>
                  </a:lnTo>
                  <a:lnTo>
                    <a:pt x="262" y="99"/>
                  </a:lnTo>
                  <a:lnTo>
                    <a:pt x="264" y="98"/>
                  </a:lnTo>
                  <a:lnTo>
                    <a:pt x="264" y="98"/>
                  </a:lnTo>
                  <a:lnTo>
                    <a:pt x="264" y="93"/>
                  </a:lnTo>
                  <a:lnTo>
                    <a:pt x="264" y="93"/>
                  </a:lnTo>
                  <a:lnTo>
                    <a:pt x="261" y="98"/>
                  </a:lnTo>
                  <a:lnTo>
                    <a:pt x="261" y="98"/>
                  </a:lnTo>
                  <a:close/>
                  <a:moveTo>
                    <a:pt x="242" y="218"/>
                  </a:moveTo>
                  <a:lnTo>
                    <a:pt x="242" y="218"/>
                  </a:lnTo>
                  <a:lnTo>
                    <a:pt x="243" y="214"/>
                  </a:lnTo>
                  <a:lnTo>
                    <a:pt x="242" y="213"/>
                  </a:lnTo>
                  <a:lnTo>
                    <a:pt x="242" y="213"/>
                  </a:lnTo>
                  <a:lnTo>
                    <a:pt x="242" y="214"/>
                  </a:lnTo>
                  <a:lnTo>
                    <a:pt x="242" y="218"/>
                  </a:lnTo>
                  <a:lnTo>
                    <a:pt x="242" y="218"/>
                  </a:lnTo>
                  <a:close/>
                  <a:moveTo>
                    <a:pt x="321" y="191"/>
                  </a:moveTo>
                  <a:lnTo>
                    <a:pt x="321" y="191"/>
                  </a:lnTo>
                  <a:lnTo>
                    <a:pt x="321" y="189"/>
                  </a:lnTo>
                  <a:lnTo>
                    <a:pt x="321" y="189"/>
                  </a:lnTo>
                  <a:lnTo>
                    <a:pt x="322" y="189"/>
                  </a:lnTo>
                  <a:lnTo>
                    <a:pt x="322" y="189"/>
                  </a:lnTo>
                  <a:lnTo>
                    <a:pt x="324" y="188"/>
                  </a:lnTo>
                  <a:lnTo>
                    <a:pt x="322" y="186"/>
                  </a:lnTo>
                  <a:lnTo>
                    <a:pt x="322" y="186"/>
                  </a:lnTo>
                  <a:lnTo>
                    <a:pt x="321" y="188"/>
                  </a:lnTo>
                  <a:lnTo>
                    <a:pt x="321" y="191"/>
                  </a:lnTo>
                  <a:lnTo>
                    <a:pt x="321" y="191"/>
                  </a:lnTo>
                  <a:close/>
                  <a:moveTo>
                    <a:pt x="242" y="197"/>
                  </a:moveTo>
                  <a:lnTo>
                    <a:pt x="242" y="197"/>
                  </a:lnTo>
                  <a:lnTo>
                    <a:pt x="240" y="200"/>
                  </a:lnTo>
                  <a:lnTo>
                    <a:pt x="242" y="203"/>
                  </a:lnTo>
                  <a:lnTo>
                    <a:pt x="242" y="203"/>
                  </a:lnTo>
                  <a:lnTo>
                    <a:pt x="242" y="197"/>
                  </a:lnTo>
                  <a:lnTo>
                    <a:pt x="242" y="197"/>
                  </a:lnTo>
                  <a:close/>
                  <a:moveTo>
                    <a:pt x="289" y="181"/>
                  </a:moveTo>
                  <a:lnTo>
                    <a:pt x="289" y="181"/>
                  </a:lnTo>
                  <a:lnTo>
                    <a:pt x="287" y="184"/>
                  </a:lnTo>
                  <a:lnTo>
                    <a:pt x="287" y="186"/>
                  </a:lnTo>
                  <a:lnTo>
                    <a:pt x="287" y="186"/>
                  </a:lnTo>
                  <a:lnTo>
                    <a:pt x="291" y="183"/>
                  </a:lnTo>
                  <a:lnTo>
                    <a:pt x="291" y="183"/>
                  </a:lnTo>
                  <a:lnTo>
                    <a:pt x="289" y="181"/>
                  </a:lnTo>
                  <a:lnTo>
                    <a:pt x="289" y="181"/>
                  </a:lnTo>
                  <a:close/>
                  <a:moveTo>
                    <a:pt x="332" y="154"/>
                  </a:moveTo>
                  <a:lnTo>
                    <a:pt x="332" y="154"/>
                  </a:lnTo>
                  <a:lnTo>
                    <a:pt x="332" y="151"/>
                  </a:lnTo>
                  <a:lnTo>
                    <a:pt x="332" y="151"/>
                  </a:lnTo>
                  <a:lnTo>
                    <a:pt x="332" y="150"/>
                  </a:lnTo>
                  <a:lnTo>
                    <a:pt x="332" y="150"/>
                  </a:lnTo>
                  <a:lnTo>
                    <a:pt x="330" y="150"/>
                  </a:lnTo>
                  <a:lnTo>
                    <a:pt x="330" y="150"/>
                  </a:lnTo>
                  <a:lnTo>
                    <a:pt x="330" y="154"/>
                  </a:lnTo>
                  <a:lnTo>
                    <a:pt x="330" y="154"/>
                  </a:lnTo>
                  <a:lnTo>
                    <a:pt x="332" y="154"/>
                  </a:lnTo>
                  <a:lnTo>
                    <a:pt x="332" y="154"/>
                  </a:lnTo>
                  <a:close/>
                  <a:moveTo>
                    <a:pt x="294" y="175"/>
                  </a:moveTo>
                  <a:lnTo>
                    <a:pt x="294" y="175"/>
                  </a:lnTo>
                  <a:lnTo>
                    <a:pt x="295" y="173"/>
                  </a:lnTo>
                  <a:lnTo>
                    <a:pt x="294" y="170"/>
                  </a:lnTo>
                  <a:lnTo>
                    <a:pt x="294" y="170"/>
                  </a:lnTo>
                  <a:lnTo>
                    <a:pt x="294" y="172"/>
                  </a:lnTo>
                  <a:lnTo>
                    <a:pt x="294" y="172"/>
                  </a:lnTo>
                  <a:lnTo>
                    <a:pt x="292" y="173"/>
                  </a:lnTo>
                  <a:lnTo>
                    <a:pt x="294" y="175"/>
                  </a:lnTo>
                  <a:lnTo>
                    <a:pt x="294" y="175"/>
                  </a:lnTo>
                  <a:close/>
                  <a:moveTo>
                    <a:pt x="157" y="121"/>
                  </a:moveTo>
                  <a:lnTo>
                    <a:pt x="157" y="121"/>
                  </a:lnTo>
                  <a:lnTo>
                    <a:pt x="157" y="121"/>
                  </a:lnTo>
                  <a:lnTo>
                    <a:pt x="157" y="121"/>
                  </a:lnTo>
                  <a:lnTo>
                    <a:pt x="160" y="118"/>
                  </a:lnTo>
                  <a:lnTo>
                    <a:pt x="160" y="118"/>
                  </a:lnTo>
                  <a:lnTo>
                    <a:pt x="161" y="118"/>
                  </a:lnTo>
                  <a:lnTo>
                    <a:pt x="160" y="117"/>
                  </a:lnTo>
                  <a:lnTo>
                    <a:pt x="160" y="117"/>
                  </a:lnTo>
                  <a:lnTo>
                    <a:pt x="158" y="120"/>
                  </a:lnTo>
                  <a:lnTo>
                    <a:pt x="157" y="121"/>
                  </a:lnTo>
                  <a:lnTo>
                    <a:pt x="157" y="121"/>
                  </a:lnTo>
                  <a:close/>
                  <a:moveTo>
                    <a:pt x="349" y="106"/>
                  </a:moveTo>
                  <a:lnTo>
                    <a:pt x="349" y="106"/>
                  </a:lnTo>
                  <a:lnTo>
                    <a:pt x="349" y="109"/>
                  </a:lnTo>
                  <a:lnTo>
                    <a:pt x="349" y="109"/>
                  </a:lnTo>
                  <a:lnTo>
                    <a:pt x="351" y="107"/>
                  </a:lnTo>
                  <a:lnTo>
                    <a:pt x="351" y="106"/>
                  </a:lnTo>
                  <a:lnTo>
                    <a:pt x="351" y="106"/>
                  </a:lnTo>
                  <a:lnTo>
                    <a:pt x="349" y="106"/>
                  </a:lnTo>
                  <a:lnTo>
                    <a:pt x="349" y="106"/>
                  </a:lnTo>
                  <a:close/>
                  <a:moveTo>
                    <a:pt x="153" y="129"/>
                  </a:moveTo>
                  <a:lnTo>
                    <a:pt x="153" y="129"/>
                  </a:lnTo>
                  <a:lnTo>
                    <a:pt x="150" y="132"/>
                  </a:lnTo>
                  <a:lnTo>
                    <a:pt x="150" y="132"/>
                  </a:lnTo>
                  <a:lnTo>
                    <a:pt x="153" y="132"/>
                  </a:lnTo>
                  <a:lnTo>
                    <a:pt x="153" y="132"/>
                  </a:lnTo>
                  <a:lnTo>
                    <a:pt x="153" y="129"/>
                  </a:lnTo>
                  <a:lnTo>
                    <a:pt x="153" y="129"/>
                  </a:lnTo>
                  <a:close/>
                  <a:moveTo>
                    <a:pt x="183" y="140"/>
                  </a:moveTo>
                  <a:lnTo>
                    <a:pt x="183" y="140"/>
                  </a:lnTo>
                  <a:lnTo>
                    <a:pt x="183" y="139"/>
                  </a:lnTo>
                  <a:lnTo>
                    <a:pt x="183" y="137"/>
                  </a:lnTo>
                  <a:lnTo>
                    <a:pt x="183" y="137"/>
                  </a:lnTo>
                  <a:lnTo>
                    <a:pt x="182" y="139"/>
                  </a:lnTo>
                  <a:lnTo>
                    <a:pt x="182" y="139"/>
                  </a:lnTo>
                  <a:lnTo>
                    <a:pt x="183" y="140"/>
                  </a:lnTo>
                  <a:lnTo>
                    <a:pt x="183" y="140"/>
                  </a:lnTo>
                  <a:close/>
                  <a:moveTo>
                    <a:pt x="269" y="161"/>
                  </a:moveTo>
                  <a:lnTo>
                    <a:pt x="269" y="161"/>
                  </a:lnTo>
                  <a:lnTo>
                    <a:pt x="269" y="161"/>
                  </a:lnTo>
                  <a:lnTo>
                    <a:pt x="269" y="161"/>
                  </a:lnTo>
                  <a:lnTo>
                    <a:pt x="265" y="164"/>
                  </a:lnTo>
                  <a:lnTo>
                    <a:pt x="265" y="164"/>
                  </a:lnTo>
                  <a:lnTo>
                    <a:pt x="265" y="165"/>
                  </a:lnTo>
                  <a:lnTo>
                    <a:pt x="265" y="165"/>
                  </a:lnTo>
                  <a:lnTo>
                    <a:pt x="269" y="161"/>
                  </a:lnTo>
                  <a:lnTo>
                    <a:pt x="269" y="161"/>
                  </a:lnTo>
                  <a:close/>
                  <a:moveTo>
                    <a:pt x="87" y="167"/>
                  </a:moveTo>
                  <a:lnTo>
                    <a:pt x="87" y="167"/>
                  </a:lnTo>
                  <a:lnTo>
                    <a:pt x="87" y="167"/>
                  </a:lnTo>
                  <a:lnTo>
                    <a:pt x="87" y="167"/>
                  </a:lnTo>
                  <a:lnTo>
                    <a:pt x="90" y="172"/>
                  </a:lnTo>
                  <a:lnTo>
                    <a:pt x="90" y="172"/>
                  </a:lnTo>
                  <a:lnTo>
                    <a:pt x="89" y="169"/>
                  </a:lnTo>
                  <a:lnTo>
                    <a:pt x="87" y="167"/>
                  </a:lnTo>
                  <a:lnTo>
                    <a:pt x="87" y="167"/>
                  </a:lnTo>
                  <a:close/>
                  <a:moveTo>
                    <a:pt x="130" y="135"/>
                  </a:moveTo>
                  <a:lnTo>
                    <a:pt x="130" y="135"/>
                  </a:lnTo>
                  <a:lnTo>
                    <a:pt x="130" y="135"/>
                  </a:lnTo>
                  <a:lnTo>
                    <a:pt x="130" y="135"/>
                  </a:lnTo>
                  <a:lnTo>
                    <a:pt x="130" y="132"/>
                  </a:lnTo>
                  <a:lnTo>
                    <a:pt x="130" y="132"/>
                  </a:lnTo>
                  <a:lnTo>
                    <a:pt x="127" y="134"/>
                  </a:lnTo>
                  <a:lnTo>
                    <a:pt x="127" y="134"/>
                  </a:lnTo>
                  <a:lnTo>
                    <a:pt x="130" y="135"/>
                  </a:lnTo>
                  <a:lnTo>
                    <a:pt x="130" y="135"/>
                  </a:lnTo>
                  <a:close/>
                  <a:moveTo>
                    <a:pt x="259" y="153"/>
                  </a:moveTo>
                  <a:lnTo>
                    <a:pt x="259" y="153"/>
                  </a:lnTo>
                  <a:lnTo>
                    <a:pt x="256" y="154"/>
                  </a:lnTo>
                  <a:lnTo>
                    <a:pt x="256" y="156"/>
                  </a:lnTo>
                  <a:lnTo>
                    <a:pt x="256" y="156"/>
                  </a:lnTo>
                  <a:lnTo>
                    <a:pt x="257" y="154"/>
                  </a:lnTo>
                  <a:lnTo>
                    <a:pt x="259" y="153"/>
                  </a:lnTo>
                  <a:lnTo>
                    <a:pt x="259" y="153"/>
                  </a:lnTo>
                  <a:close/>
                  <a:moveTo>
                    <a:pt x="74" y="183"/>
                  </a:moveTo>
                  <a:lnTo>
                    <a:pt x="74" y="183"/>
                  </a:lnTo>
                  <a:lnTo>
                    <a:pt x="76" y="183"/>
                  </a:lnTo>
                  <a:lnTo>
                    <a:pt x="76" y="183"/>
                  </a:lnTo>
                  <a:lnTo>
                    <a:pt x="76" y="184"/>
                  </a:lnTo>
                  <a:lnTo>
                    <a:pt x="76" y="184"/>
                  </a:lnTo>
                  <a:lnTo>
                    <a:pt x="74" y="180"/>
                  </a:lnTo>
                  <a:lnTo>
                    <a:pt x="74" y="180"/>
                  </a:lnTo>
                  <a:lnTo>
                    <a:pt x="74" y="181"/>
                  </a:lnTo>
                  <a:lnTo>
                    <a:pt x="74" y="181"/>
                  </a:lnTo>
                  <a:lnTo>
                    <a:pt x="74" y="183"/>
                  </a:lnTo>
                  <a:lnTo>
                    <a:pt x="74" y="183"/>
                  </a:lnTo>
                  <a:close/>
                  <a:moveTo>
                    <a:pt x="168" y="235"/>
                  </a:moveTo>
                  <a:lnTo>
                    <a:pt x="168" y="235"/>
                  </a:lnTo>
                  <a:lnTo>
                    <a:pt x="168" y="238"/>
                  </a:lnTo>
                  <a:lnTo>
                    <a:pt x="168" y="240"/>
                  </a:lnTo>
                  <a:lnTo>
                    <a:pt x="168" y="240"/>
                  </a:lnTo>
                  <a:lnTo>
                    <a:pt x="169" y="240"/>
                  </a:lnTo>
                  <a:lnTo>
                    <a:pt x="169" y="240"/>
                  </a:lnTo>
                  <a:lnTo>
                    <a:pt x="171" y="240"/>
                  </a:lnTo>
                  <a:lnTo>
                    <a:pt x="171" y="240"/>
                  </a:lnTo>
                  <a:lnTo>
                    <a:pt x="168" y="235"/>
                  </a:lnTo>
                  <a:lnTo>
                    <a:pt x="168" y="235"/>
                  </a:lnTo>
                  <a:close/>
                  <a:moveTo>
                    <a:pt x="297" y="227"/>
                  </a:moveTo>
                  <a:lnTo>
                    <a:pt x="297" y="227"/>
                  </a:lnTo>
                  <a:lnTo>
                    <a:pt x="300" y="224"/>
                  </a:lnTo>
                  <a:lnTo>
                    <a:pt x="300" y="224"/>
                  </a:lnTo>
                  <a:lnTo>
                    <a:pt x="300" y="222"/>
                  </a:lnTo>
                  <a:lnTo>
                    <a:pt x="300" y="222"/>
                  </a:lnTo>
                  <a:lnTo>
                    <a:pt x="300" y="222"/>
                  </a:lnTo>
                  <a:lnTo>
                    <a:pt x="300" y="222"/>
                  </a:lnTo>
                  <a:lnTo>
                    <a:pt x="297" y="227"/>
                  </a:lnTo>
                  <a:lnTo>
                    <a:pt x="297" y="227"/>
                  </a:lnTo>
                  <a:lnTo>
                    <a:pt x="297" y="227"/>
                  </a:lnTo>
                  <a:lnTo>
                    <a:pt x="297" y="227"/>
                  </a:lnTo>
                  <a:close/>
                  <a:moveTo>
                    <a:pt x="390" y="131"/>
                  </a:moveTo>
                  <a:lnTo>
                    <a:pt x="390" y="131"/>
                  </a:lnTo>
                  <a:lnTo>
                    <a:pt x="390" y="131"/>
                  </a:lnTo>
                  <a:lnTo>
                    <a:pt x="390" y="131"/>
                  </a:lnTo>
                  <a:lnTo>
                    <a:pt x="388" y="132"/>
                  </a:lnTo>
                  <a:lnTo>
                    <a:pt x="387" y="135"/>
                  </a:lnTo>
                  <a:lnTo>
                    <a:pt x="387" y="135"/>
                  </a:lnTo>
                  <a:lnTo>
                    <a:pt x="390" y="131"/>
                  </a:lnTo>
                  <a:lnTo>
                    <a:pt x="390" y="131"/>
                  </a:lnTo>
                  <a:close/>
                  <a:moveTo>
                    <a:pt x="257" y="148"/>
                  </a:moveTo>
                  <a:lnTo>
                    <a:pt x="257" y="148"/>
                  </a:lnTo>
                  <a:lnTo>
                    <a:pt x="259" y="147"/>
                  </a:lnTo>
                  <a:lnTo>
                    <a:pt x="259" y="143"/>
                  </a:lnTo>
                  <a:lnTo>
                    <a:pt x="259" y="143"/>
                  </a:lnTo>
                  <a:lnTo>
                    <a:pt x="257" y="148"/>
                  </a:lnTo>
                  <a:lnTo>
                    <a:pt x="257" y="148"/>
                  </a:lnTo>
                  <a:close/>
                  <a:moveTo>
                    <a:pt x="82" y="181"/>
                  </a:moveTo>
                  <a:lnTo>
                    <a:pt x="82" y="181"/>
                  </a:lnTo>
                  <a:lnTo>
                    <a:pt x="81" y="178"/>
                  </a:lnTo>
                  <a:lnTo>
                    <a:pt x="79" y="176"/>
                  </a:lnTo>
                  <a:lnTo>
                    <a:pt x="79" y="176"/>
                  </a:lnTo>
                  <a:lnTo>
                    <a:pt x="82" y="181"/>
                  </a:lnTo>
                  <a:lnTo>
                    <a:pt x="82" y="181"/>
                  </a:lnTo>
                  <a:close/>
                  <a:moveTo>
                    <a:pt x="224" y="183"/>
                  </a:moveTo>
                  <a:lnTo>
                    <a:pt x="224" y="183"/>
                  </a:lnTo>
                  <a:lnTo>
                    <a:pt x="226" y="183"/>
                  </a:lnTo>
                  <a:lnTo>
                    <a:pt x="226" y="183"/>
                  </a:lnTo>
                  <a:lnTo>
                    <a:pt x="226" y="181"/>
                  </a:lnTo>
                  <a:lnTo>
                    <a:pt x="226" y="181"/>
                  </a:lnTo>
                  <a:lnTo>
                    <a:pt x="226" y="176"/>
                  </a:lnTo>
                  <a:lnTo>
                    <a:pt x="226" y="176"/>
                  </a:lnTo>
                  <a:lnTo>
                    <a:pt x="224" y="176"/>
                  </a:lnTo>
                  <a:lnTo>
                    <a:pt x="224" y="176"/>
                  </a:lnTo>
                  <a:lnTo>
                    <a:pt x="224" y="183"/>
                  </a:lnTo>
                  <a:lnTo>
                    <a:pt x="224" y="183"/>
                  </a:lnTo>
                  <a:close/>
                  <a:moveTo>
                    <a:pt x="245" y="156"/>
                  </a:moveTo>
                  <a:lnTo>
                    <a:pt x="245" y="156"/>
                  </a:lnTo>
                  <a:lnTo>
                    <a:pt x="242" y="154"/>
                  </a:lnTo>
                  <a:lnTo>
                    <a:pt x="242" y="154"/>
                  </a:lnTo>
                  <a:lnTo>
                    <a:pt x="240" y="156"/>
                  </a:lnTo>
                  <a:lnTo>
                    <a:pt x="240" y="156"/>
                  </a:lnTo>
                  <a:lnTo>
                    <a:pt x="243" y="156"/>
                  </a:lnTo>
                  <a:lnTo>
                    <a:pt x="243" y="156"/>
                  </a:lnTo>
                  <a:lnTo>
                    <a:pt x="245" y="156"/>
                  </a:lnTo>
                  <a:lnTo>
                    <a:pt x="245" y="156"/>
                  </a:lnTo>
                  <a:close/>
                  <a:moveTo>
                    <a:pt x="346" y="120"/>
                  </a:moveTo>
                  <a:lnTo>
                    <a:pt x="346" y="120"/>
                  </a:lnTo>
                  <a:lnTo>
                    <a:pt x="346" y="121"/>
                  </a:lnTo>
                  <a:lnTo>
                    <a:pt x="347" y="123"/>
                  </a:lnTo>
                  <a:lnTo>
                    <a:pt x="347" y="123"/>
                  </a:lnTo>
                  <a:lnTo>
                    <a:pt x="347" y="123"/>
                  </a:lnTo>
                  <a:lnTo>
                    <a:pt x="347" y="121"/>
                  </a:lnTo>
                  <a:lnTo>
                    <a:pt x="347" y="121"/>
                  </a:lnTo>
                  <a:lnTo>
                    <a:pt x="346" y="120"/>
                  </a:lnTo>
                  <a:lnTo>
                    <a:pt x="346" y="120"/>
                  </a:lnTo>
                  <a:close/>
                  <a:moveTo>
                    <a:pt x="41" y="109"/>
                  </a:moveTo>
                  <a:lnTo>
                    <a:pt x="41" y="109"/>
                  </a:lnTo>
                  <a:lnTo>
                    <a:pt x="38" y="113"/>
                  </a:lnTo>
                  <a:lnTo>
                    <a:pt x="38" y="113"/>
                  </a:lnTo>
                  <a:lnTo>
                    <a:pt x="40" y="112"/>
                  </a:lnTo>
                  <a:lnTo>
                    <a:pt x="41" y="109"/>
                  </a:lnTo>
                  <a:lnTo>
                    <a:pt x="41" y="109"/>
                  </a:lnTo>
                  <a:close/>
                  <a:moveTo>
                    <a:pt x="272" y="98"/>
                  </a:moveTo>
                  <a:lnTo>
                    <a:pt x="272" y="98"/>
                  </a:lnTo>
                  <a:lnTo>
                    <a:pt x="272" y="94"/>
                  </a:lnTo>
                  <a:lnTo>
                    <a:pt x="272" y="93"/>
                  </a:lnTo>
                  <a:lnTo>
                    <a:pt x="272" y="93"/>
                  </a:lnTo>
                  <a:lnTo>
                    <a:pt x="270" y="94"/>
                  </a:lnTo>
                  <a:lnTo>
                    <a:pt x="270" y="94"/>
                  </a:lnTo>
                  <a:lnTo>
                    <a:pt x="270" y="96"/>
                  </a:lnTo>
                  <a:lnTo>
                    <a:pt x="270" y="96"/>
                  </a:lnTo>
                  <a:lnTo>
                    <a:pt x="272" y="98"/>
                  </a:lnTo>
                  <a:lnTo>
                    <a:pt x="272" y="98"/>
                  </a:lnTo>
                  <a:close/>
                  <a:moveTo>
                    <a:pt x="303" y="210"/>
                  </a:moveTo>
                  <a:lnTo>
                    <a:pt x="303" y="210"/>
                  </a:lnTo>
                  <a:lnTo>
                    <a:pt x="306" y="206"/>
                  </a:lnTo>
                  <a:lnTo>
                    <a:pt x="306" y="206"/>
                  </a:lnTo>
                  <a:lnTo>
                    <a:pt x="306" y="205"/>
                  </a:lnTo>
                  <a:lnTo>
                    <a:pt x="306" y="205"/>
                  </a:lnTo>
                  <a:lnTo>
                    <a:pt x="303" y="206"/>
                  </a:lnTo>
                  <a:lnTo>
                    <a:pt x="303" y="210"/>
                  </a:lnTo>
                  <a:lnTo>
                    <a:pt x="303" y="210"/>
                  </a:lnTo>
                  <a:close/>
                  <a:moveTo>
                    <a:pt x="257" y="210"/>
                  </a:moveTo>
                  <a:lnTo>
                    <a:pt x="257" y="210"/>
                  </a:lnTo>
                  <a:lnTo>
                    <a:pt x="257" y="211"/>
                  </a:lnTo>
                  <a:lnTo>
                    <a:pt x="257" y="211"/>
                  </a:lnTo>
                  <a:lnTo>
                    <a:pt x="257" y="213"/>
                  </a:lnTo>
                  <a:lnTo>
                    <a:pt x="257" y="213"/>
                  </a:lnTo>
                  <a:lnTo>
                    <a:pt x="257" y="214"/>
                  </a:lnTo>
                  <a:lnTo>
                    <a:pt x="257" y="214"/>
                  </a:lnTo>
                  <a:lnTo>
                    <a:pt x="259" y="214"/>
                  </a:lnTo>
                  <a:lnTo>
                    <a:pt x="259" y="214"/>
                  </a:lnTo>
                  <a:lnTo>
                    <a:pt x="257" y="210"/>
                  </a:lnTo>
                  <a:lnTo>
                    <a:pt x="257" y="210"/>
                  </a:lnTo>
                  <a:close/>
                  <a:moveTo>
                    <a:pt x="179" y="165"/>
                  </a:moveTo>
                  <a:lnTo>
                    <a:pt x="179" y="165"/>
                  </a:lnTo>
                  <a:lnTo>
                    <a:pt x="179" y="165"/>
                  </a:lnTo>
                  <a:lnTo>
                    <a:pt x="179" y="165"/>
                  </a:lnTo>
                  <a:lnTo>
                    <a:pt x="177" y="167"/>
                  </a:lnTo>
                  <a:lnTo>
                    <a:pt x="177" y="167"/>
                  </a:lnTo>
                  <a:lnTo>
                    <a:pt x="179" y="169"/>
                  </a:lnTo>
                  <a:lnTo>
                    <a:pt x="179" y="169"/>
                  </a:lnTo>
                  <a:lnTo>
                    <a:pt x="180" y="169"/>
                  </a:lnTo>
                  <a:lnTo>
                    <a:pt x="180" y="169"/>
                  </a:lnTo>
                  <a:lnTo>
                    <a:pt x="179" y="165"/>
                  </a:lnTo>
                  <a:lnTo>
                    <a:pt x="179" y="165"/>
                  </a:lnTo>
                  <a:close/>
                  <a:moveTo>
                    <a:pt x="188" y="113"/>
                  </a:moveTo>
                  <a:lnTo>
                    <a:pt x="188" y="113"/>
                  </a:lnTo>
                  <a:lnTo>
                    <a:pt x="188" y="113"/>
                  </a:lnTo>
                  <a:lnTo>
                    <a:pt x="188" y="113"/>
                  </a:lnTo>
                  <a:lnTo>
                    <a:pt x="190" y="112"/>
                  </a:lnTo>
                  <a:lnTo>
                    <a:pt x="190" y="112"/>
                  </a:lnTo>
                  <a:lnTo>
                    <a:pt x="188" y="110"/>
                  </a:lnTo>
                  <a:lnTo>
                    <a:pt x="188" y="110"/>
                  </a:lnTo>
                  <a:lnTo>
                    <a:pt x="188" y="113"/>
                  </a:lnTo>
                  <a:lnTo>
                    <a:pt x="188" y="113"/>
                  </a:lnTo>
                  <a:close/>
                  <a:moveTo>
                    <a:pt x="253" y="222"/>
                  </a:moveTo>
                  <a:lnTo>
                    <a:pt x="253" y="222"/>
                  </a:lnTo>
                  <a:lnTo>
                    <a:pt x="254" y="221"/>
                  </a:lnTo>
                  <a:lnTo>
                    <a:pt x="254" y="221"/>
                  </a:lnTo>
                  <a:lnTo>
                    <a:pt x="253" y="219"/>
                  </a:lnTo>
                  <a:lnTo>
                    <a:pt x="253" y="219"/>
                  </a:lnTo>
                  <a:lnTo>
                    <a:pt x="253" y="221"/>
                  </a:lnTo>
                  <a:lnTo>
                    <a:pt x="253" y="222"/>
                  </a:lnTo>
                  <a:lnTo>
                    <a:pt x="253" y="222"/>
                  </a:lnTo>
                  <a:close/>
                  <a:moveTo>
                    <a:pt x="270" y="101"/>
                  </a:moveTo>
                  <a:lnTo>
                    <a:pt x="270" y="101"/>
                  </a:lnTo>
                  <a:lnTo>
                    <a:pt x="269" y="98"/>
                  </a:lnTo>
                  <a:lnTo>
                    <a:pt x="269" y="98"/>
                  </a:lnTo>
                  <a:lnTo>
                    <a:pt x="267" y="99"/>
                  </a:lnTo>
                  <a:lnTo>
                    <a:pt x="267" y="99"/>
                  </a:lnTo>
                  <a:lnTo>
                    <a:pt x="269" y="101"/>
                  </a:lnTo>
                  <a:lnTo>
                    <a:pt x="269" y="101"/>
                  </a:lnTo>
                  <a:lnTo>
                    <a:pt x="270" y="101"/>
                  </a:lnTo>
                  <a:lnTo>
                    <a:pt x="270" y="101"/>
                  </a:lnTo>
                  <a:close/>
                  <a:moveTo>
                    <a:pt x="194" y="69"/>
                  </a:moveTo>
                  <a:lnTo>
                    <a:pt x="194" y="69"/>
                  </a:lnTo>
                  <a:lnTo>
                    <a:pt x="194" y="71"/>
                  </a:lnTo>
                  <a:lnTo>
                    <a:pt x="194" y="72"/>
                  </a:lnTo>
                  <a:lnTo>
                    <a:pt x="194" y="72"/>
                  </a:lnTo>
                  <a:lnTo>
                    <a:pt x="196" y="72"/>
                  </a:lnTo>
                  <a:lnTo>
                    <a:pt x="196" y="72"/>
                  </a:lnTo>
                  <a:lnTo>
                    <a:pt x="194" y="69"/>
                  </a:lnTo>
                  <a:lnTo>
                    <a:pt x="194" y="69"/>
                  </a:lnTo>
                  <a:close/>
                  <a:moveTo>
                    <a:pt x="347" y="134"/>
                  </a:moveTo>
                  <a:lnTo>
                    <a:pt x="347" y="134"/>
                  </a:lnTo>
                  <a:lnTo>
                    <a:pt x="346" y="132"/>
                  </a:lnTo>
                  <a:lnTo>
                    <a:pt x="346" y="132"/>
                  </a:lnTo>
                  <a:lnTo>
                    <a:pt x="346" y="132"/>
                  </a:lnTo>
                  <a:lnTo>
                    <a:pt x="346" y="135"/>
                  </a:lnTo>
                  <a:lnTo>
                    <a:pt x="346" y="135"/>
                  </a:lnTo>
                  <a:lnTo>
                    <a:pt x="347" y="134"/>
                  </a:lnTo>
                  <a:lnTo>
                    <a:pt x="347" y="134"/>
                  </a:lnTo>
                  <a:close/>
                  <a:moveTo>
                    <a:pt x="172" y="197"/>
                  </a:moveTo>
                  <a:lnTo>
                    <a:pt x="172" y="197"/>
                  </a:lnTo>
                  <a:lnTo>
                    <a:pt x="171" y="195"/>
                  </a:lnTo>
                  <a:lnTo>
                    <a:pt x="171" y="195"/>
                  </a:lnTo>
                  <a:lnTo>
                    <a:pt x="171" y="199"/>
                  </a:lnTo>
                  <a:lnTo>
                    <a:pt x="171" y="199"/>
                  </a:lnTo>
                  <a:lnTo>
                    <a:pt x="172" y="197"/>
                  </a:lnTo>
                  <a:lnTo>
                    <a:pt x="172" y="197"/>
                  </a:lnTo>
                  <a:close/>
                  <a:moveTo>
                    <a:pt x="340" y="109"/>
                  </a:moveTo>
                  <a:lnTo>
                    <a:pt x="340" y="109"/>
                  </a:lnTo>
                  <a:lnTo>
                    <a:pt x="336" y="110"/>
                  </a:lnTo>
                  <a:lnTo>
                    <a:pt x="336" y="110"/>
                  </a:lnTo>
                  <a:lnTo>
                    <a:pt x="338" y="110"/>
                  </a:lnTo>
                  <a:lnTo>
                    <a:pt x="340" y="110"/>
                  </a:lnTo>
                  <a:lnTo>
                    <a:pt x="340" y="110"/>
                  </a:lnTo>
                  <a:lnTo>
                    <a:pt x="340" y="109"/>
                  </a:lnTo>
                  <a:lnTo>
                    <a:pt x="340" y="109"/>
                  </a:lnTo>
                  <a:close/>
                  <a:moveTo>
                    <a:pt x="163" y="216"/>
                  </a:moveTo>
                  <a:lnTo>
                    <a:pt x="163" y="216"/>
                  </a:lnTo>
                  <a:lnTo>
                    <a:pt x="164" y="214"/>
                  </a:lnTo>
                  <a:lnTo>
                    <a:pt x="164" y="213"/>
                  </a:lnTo>
                  <a:lnTo>
                    <a:pt x="164" y="213"/>
                  </a:lnTo>
                  <a:lnTo>
                    <a:pt x="163" y="211"/>
                  </a:lnTo>
                  <a:lnTo>
                    <a:pt x="163" y="211"/>
                  </a:lnTo>
                  <a:lnTo>
                    <a:pt x="163" y="216"/>
                  </a:lnTo>
                  <a:lnTo>
                    <a:pt x="163" y="216"/>
                  </a:lnTo>
                  <a:close/>
                  <a:moveTo>
                    <a:pt x="246" y="124"/>
                  </a:moveTo>
                  <a:lnTo>
                    <a:pt x="246" y="124"/>
                  </a:lnTo>
                  <a:lnTo>
                    <a:pt x="245" y="126"/>
                  </a:lnTo>
                  <a:lnTo>
                    <a:pt x="245" y="126"/>
                  </a:lnTo>
                  <a:lnTo>
                    <a:pt x="246" y="128"/>
                  </a:lnTo>
                  <a:lnTo>
                    <a:pt x="246" y="128"/>
                  </a:lnTo>
                  <a:lnTo>
                    <a:pt x="248" y="128"/>
                  </a:lnTo>
                  <a:lnTo>
                    <a:pt x="248" y="128"/>
                  </a:lnTo>
                  <a:lnTo>
                    <a:pt x="246" y="124"/>
                  </a:lnTo>
                  <a:lnTo>
                    <a:pt x="246" y="124"/>
                  </a:lnTo>
                  <a:close/>
                  <a:moveTo>
                    <a:pt x="169" y="247"/>
                  </a:moveTo>
                  <a:lnTo>
                    <a:pt x="169" y="247"/>
                  </a:lnTo>
                  <a:lnTo>
                    <a:pt x="166" y="244"/>
                  </a:lnTo>
                  <a:lnTo>
                    <a:pt x="164" y="244"/>
                  </a:lnTo>
                  <a:lnTo>
                    <a:pt x="164" y="244"/>
                  </a:lnTo>
                  <a:lnTo>
                    <a:pt x="169" y="247"/>
                  </a:lnTo>
                  <a:lnTo>
                    <a:pt x="169" y="247"/>
                  </a:lnTo>
                  <a:close/>
                  <a:moveTo>
                    <a:pt x="246" y="153"/>
                  </a:moveTo>
                  <a:lnTo>
                    <a:pt x="246" y="153"/>
                  </a:lnTo>
                  <a:lnTo>
                    <a:pt x="248" y="150"/>
                  </a:lnTo>
                  <a:lnTo>
                    <a:pt x="248" y="150"/>
                  </a:lnTo>
                  <a:lnTo>
                    <a:pt x="245" y="151"/>
                  </a:lnTo>
                  <a:lnTo>
                    <a:pt x="245" y="151"/>
                  </a:lnTo>
                  <a:lnTo>
                    <a:pt x="246" y="153"/>
                  </a:lnTo>
                  <a:lnTo>
                    <a:pt x="246" y="153"/>
                  </a:lnTo>
                  <a:close/>
                  <a:moveTo>
                    <a:pt x="253" y="254"/>
                  </a:moveTo>
                  <a:lnTo>
                    <a:pt x="253" y="254"/>
                  </a:lnTo>
                  <a:lnTo>
                    <a:pt x="251" y="257"/>
                  </a:lnTo>
                  <a:lnTo>
                    <a:pt x="251" y="257"/>
                  </a:lnTo>
                  <a:lnTo>
                    <a:pt x="248" y="260"/>
                  </a:lnTo>
                  <a:lnTo>
                    <a:pt x="248" y="260"/>
                  </a:lnTo>
                  <a:lnTo>
                    <a:pt x="250" y="260"/>
                  </a:lnTo>
                  <a:lnTo>
                    <a:pt x="250" y="260"/>
                  </a:lnTo>
                  <a:lnTo>
                    <a:pt x="253" y="254"/>
                  </a:lnTo>
                  <a:lnTo>
                    <a:pt x="253" y="254"/>
                  </a:lnTo>
                  <a:close/>
                  <a:moveTo>
                    <a:pt x="227" y="287"/>
                  </a:moveTo>
                  <a:lnTo>
                    <a:pt x="227" y="287"/>
                  </a:lnTo>
                  <a:lnTo>
                    <a:pt x="229" y="288"/>
                  </a:lnTo>
                  <a:lnTo>
                    <a:pt x="229" y="287"/>
                  </a:lnTo>
                  <a:lnTo>
                    <a:pt x="229" y="287"/>
                  </a:lnTo>
                  <a:lnTo>
                    <a:pt x="231" y="285"/>
                  </a:lnTo>
                  <a:lnTo>
                    <a:pt x="231" y="284"/>
                  </a:lnTo>
                  <a:lnTo>
                    <a:pt x="231" y="284"/>
                  </a:lnTo>
                  <a:lnTo>
                    <a:pt x="227" y="287"/>
                  </a:lnTo>
                  <a:lnTo>
                    <a:pt x="227" y="287"/>
                  </a:lnTo>
                  <a:close/>
                  <a:moveTo>
                    <a:pt x="177" y="159"/>
                  </a:moveTo>
                  <a:lnTo>
                    <a:pt x="177" y="159"/>
                  </a:lnTo>
                  <a:lnTo>
                    <a:pt x="177" y="159"/>
                  </a:lnTo>
                  <a:lnTo>
                    <a:pt x="177" y="159"/>
                  </a:lnTo>
                  <a:lnTo>
                    <a:pt x="174" y="165"/>
                  </a:lnTo>
                  <a:lnTo>
                    <a:pt x="174" y="165"/>
                  </a:lnTo>
                  <a:lnTo>
                    <a:pt x="177" y="161"/>
                  </a:lnTo>
                  <a:lnTo>
                    <a:pt x="177" y="161"/>
                  </a:lnTo>
                  <a:lnTo>
                    <a:pt x="177" y="159"/>
                  </a:lnTo>
                  <a:lnTo>
                    <a:pt x="177" y="159"/>
                  </a:lnTo>
                  <a:close/>
                  <a:moveTo>
                    <a:pt x="242" y="172"/>
                  </a:moveTo>
                  <a:lnTo>
                    <a:pt x="242" y="172"/>
                  </a:lnTo>
                  <a:lnTo>
                    <a:pt x="239" y="175"/>
                  </a:lnTo>
                  <a:lnTo>
                    <a:pt x="239" y="175"/>
                  </a:lnTo>
                  <a:lnTo>
                    <a:pt x="242" y="173"/>
                  </a:lnTo>
                  <a:lnTo>
                    <a:pt x="242" y="172"/>
                  </a:lnTo>
                  <a:lnTo>
                    <a:pt x="242" y="172"/>
                  </a:lnTo>
                  <a:close/>
                  <a:moveTo>
                    <a:pt x="382" y="126"/>
                  </a:moveTo>
                  <a:lnTo>
                    <a:pt x="382" y="126"/>
                  </a:lnTo>
                  <a:lnTo>
                    <a:pt x="384" y="129"/>
                  </a:lnTo>
                  <a:lnTo>
                    <a:pt x="384" y="129"/>
                  </a:lnTo>
                  <a:lnTo>
                    <a:pt x="384" y="129"/>
                  </a:lnTo>
                  <a:lnTo>
                    <a:pt x="384" y="129"/>
                  </a:lnTo>
                  <a:lnTo>
                    <a:pt x="385" y="126"/>
                  </a:lnTo>
                  <a:lnTo>
                    <a:pt x="385" y="126"/>
                  </a:lnTo>
                  <a:lnTo>
                    <a:pt x="382" y="126"/>
                  </a:lnTo>
                  <a:lnTo>
                    <a:pt x="382" y="126"/>
                  </a:lnTo>
                  <a:close/>
                  <a:moveTo>
                    <a:pt x="344" y="140"/>
                  </a:moveTo>
                  <a:lnTo>
                    <a:pt x="344" y="140"/>
                  </a:lnTo>
                  <a:lnTo>
                    <a:pt x="346" y="140"/>
                  </a:lnTo>
                  <a:lnTo>
                    <a:pt x="347" y="137"/>
                  </a:lnTo>
                  <a:lnTo>
                    <a:pt x="347" y="137"/>
                  </a:lnTo>
                  <a:lnTo>
                    <a:pt x="346" y="139"/>
                  </a:lnTo>
                  <a:lnTo>
                    <a:pt x="344" y="140"/>
                  </a:lnTo>
                  <a:lnTo>
                    <a:pt x="344" y="140"/>
                  </a:lnTo>
                  <a:close/>
                  <a:moveTo>
                    <a:pt x="152" y="218"/>
                  </a:moveTo>
                  <a:lnTo>
                    <a:pt x="152" y="218"/>
                  </a:lnTo>
                  <a:lnTo>
                    <a:pt x="152" y="219"/>
                  </a:lnTo>
                  <a:lnTo>
                    <a:pt x="155" y="222"/>
                  </a:lnTo>
                  <a:lnTo>
                    <a:pt x="155" y="222"/>
                  </a:lnTo>
                  <a:lnTo>
                    <a:pt x="153" y="219"/>
                  </a:lnTo>
                  <a:lnTo>
                    <a:pt x="153" y="219"/>
                  </a:lnTo>
                  <a:lnTo>
                    <a:pt x="152" y="218"/>
                  </a:lnTo>
                  <a:lnTo>
                    <a:pt x="152" y="218"/>
                  </a:lnTo>
                  <a:close/>
                  <a:moveTo>
                    <a:pt x="201" y="192"/>
                  </a:moveTo>
                  <a:lnTo>
                    <a:pt x="201" y="192"/>
                  </a:lnTo>
                  <a:lnTo>
                    <a:pt x="199" y="191"/>
                  </a:lnTo>
                  <a:lnTo>
                    <a:pt x="199" y="191"/>
                  </a:lnTo>
                  <a:lnTo>
                    <a:pt x="199" y="192"/>
                  </a:lnTo>
                  <a:lnTo>
                    <a:pt x="199" y="194"/>
                  </a:lnTo>
                  <a:lnTo>
                    <a:pt x="199" y="194"/>
                  </a:lnTo>
                  <a:lnTo>
                    <a:pt x="201" y="192"/>
                  </a:lnTo>
                  <a:lnTo>
                    <a:pt x="201" y="192"/>
                  </a:lnTo>
                  <a:close/>
                  <a:moveTo>
                    <a:pt x="131" y="121"/>
                  </a:moveTo>
                  <a:lnTo>
                    <a:pt x="131" y="121"/>
                  </a:lnTo>
                  <a:lnTo>
                    <a:pt x="130" y="118"/>
                  </a:lnTo>
                  <a:lnTo>
                    <a:pt x="130" y="118"/>
                  </a:lnTo>
                  <a:lnTo>
                    <a:pt x="130" y="118"/>
                  </a:lnTo>
                  <a:lnTo>
                    <a:pt x="130" y="118"/>
                  </a:lnTo>
                  <a:lnTo>
                    <a:pt x="128" y="121"/>
                  </a:lnTo>
                  <a:lnTo>
                    <a:pt x="128" y="121"/>
                  </a:lnTo>
                  <a:lnTo>
                    <a:pt x="131" y="121"/>
                  </a:lnTo>
                  <a:lnTo>
                    <a:pt x="131" y="121"/>
                  </a:lnTo>
                  <a:close/>
                  <a:moveTo>
                    <a:pt x="202" y="229"/>
                  </a:moveTo>
                  <a:lnTo>
                    <a:pt x="202" y="229"/>
                  </a:lnTo>
                  <a:lnTo>
                    <a:pt x="201" y="229"/>
                  </a:lnTo>
                  <a:lnTo>
                    <a:pt x="201" y="229"/>
                  </a:lnTo>
                  <a:lnTo>
                    <a:pt x="201" y="232"/>
                  </a:lnTo>
                  <a:lnTo>
                    <a:pt x="201" y="232"/>
                  </a:lnTo>
                  <a:lnTo>
                    <a:pt x="201" y="232"/>
                  </a:lnTo>
                  <a:lnTo>
                    <a:pt x="201" y="232"/>
                  </a:lnTo>
                  <a:lnTo>
                    <a:pt x="202" y="232"/>
                  </a:lnTo>
                  <a:lnTo>
                    <a:pt x="202" y="232"/>
                  </a:lnTo>
                  <a:lnTo>
                    <a:pt x="202" y="229"/>
                  </a:lnTo>
                  <a:lnTo>
                    <a:pt x="202" y="229"/>
                  </a:lnTo>
                  <a:close/>
                  <a:moveTo>
                    <a:pt x="177" y="173"/>
                  </a:moveTo>
                  <a:lnTo>
                    <a:pt x="177" y="173"/>
                  </a:lnTo>
                  <a:lnTo>
                    <a:pt x="175" y="170"/>
                  </a:lnTo>
                  <a:lnTo>
                    <a:pt x="175" y="170"/>
                  </a:lnTo>
                  <a:lnTo>
                    <a:pt x="175" y="173"/>
                  </a:lnTo>
                  <a:lnTo>
                    <a:pt x="175" y="173"/>
                  </a:lnTo>
                  <a:lnTo>
                    <a:pt x="177" y="175"/>
                  </a:lnTo>
                  <a:lnTo>
                    <a:pt x="177" y="175"/>
                  </a:lnTo>
                  <a:lnTo>
                    <a:pt x="177" y="173"/>
                  </a:lnTo>
                  <a:lnTo>
                    <a:pt x="177" y="173"/>
                  </a:lnTo>
                  <a:lnTo>
                    <a:pt x="177" y="173"/>
                  </a:lnTo>
                  <a:lnTo>
                    <a:pt x="177" y="173"/>
                  </a:lnTo>
                  <a:close/>
                  <a:moveTo>
                    <a:pt x="142" y="151"/>
                  </a:moveTo>
                  <a:lnTo>
                    <a:pt x="142" y="151"/>
                  </a:lnTo>
                  <a:lnTo>
                    <a:pt x="142" y="153"/>
                  </a:lnTo>
                  <a:lnTo>
                    <a:pt x="144" y="154"/>
                  </a:lnTo>
                  <a:lnTo>
                    <a:pt x="144" y="154"/>
                  </a:lnTo>
                  <a:lnTo>
                    <a:pt x="142" y="151"/>
                  </a:lnTo>
                  <a:lnTo>
                    <a:pt x="142" y="151"/>
                  </a:lnTo>
                  <a:close/>
                  <a:moveTo>
                    <a:pt x="286" y="208"/>
                  </a:moveTo>
                  <a:lnTo>
                    <a:pt x="286" y="208"/>
                  </a:lnTo>
                  <a:lnTo>
                    <a:pt x="284" y="210"/>
                  </a:lnTo>
                  <a:lnTo>
                    <a:pt x="284" y="210"/>
                  </a:lnTo>
                  <a:lnTo>
                    <a:pt x="287" y="211"/>
                  </a:lnTo>
                  <a:lnTo>
                    <a:pt x="287" y="211"/>
                  </a:lnTo>
                  <a:lnTo>
                    <a:pt x="289" y="211"/>
                  </a:lnTo>
                  <a:lnTo>
                    <a:pt x="289" y="211"/>
                  </a:lnTo>
                  <a:lnTo>
                    <a:pt x="286" y="208"/>
                  </a:lnTo>
                  <a:lnTo>
                    <a:pt x="286" y="208"/>
                  </a:lnTo>
                  <a:close/>
                  <a:moveTo>
                    <a:pt x="272" y="188"/>
                  </a:moveTo>
                  <a:lnTo>
                    <a:pt x="272" y="188"/>
                  </a:lnTo>
                  <a:lnTo>
                    <a:pt x="273" y="186"/>
                  </a:lnTo>
                  <a:lnTo>
                    <a:pt x="273" y="184"/>
                  </a:lnTo>
                  <a:lnTo>
                    <a:pt x="273" y="184"/>
                  </a:lnTo>
                  <a:lnTo>
                    <a:pt x="270" y="186"/>
                  </a:lnTo>
                  <a:lnTo>
                    <a:pt x="270" y="186"/>
                  </a:lnTo>
                  <a:lnTo>
                    <a:pt x="272" y="188"/>
                  </a:lnTo>
                  <a:lnTo>
                    <a:pt x="272" y="188"/>
                  </a:lnTo>
                  <a:close/>
                  <a:moveTo>
                    <a:pt x="147" y="87"/>
                  </a:moveTo>
                  <a:lnTo>
                    <a:pt x="147" y="87"/>
                  </a:lnTo>
                  <a:lnTo>
                    <a:pt x="144" y="87"/>
                  </a:lnTo>
                  <a:lnTo>
                    <a:pt x="144" y="87"/>
                  </a:lnTo>
                  <a:lnTo>
                    <a:pt x="145" y="88"/>
                  </a:lnTo>
                  <a:lnTo>
                    <a:pt x="145" y="88"/>
                  </a:lnTo>
                  <a:lnTo>
                    <a:pt x="147" y="87"/>
                  </a:lnTo>
                  <a:lnTo>
                    <a:pt x="147" y="87"/>
                  </a:lnTo>
                  <a:close/>
                  <a:moveTo>
                    <a:pt x="310" y="68"/>
                  </a:moveTo>
                  <a:lnTo>
                    <a:pt x="310" y="68"/>
                  </a:lnTo>
                  <a:lnTo>
                    <a:pt x="306" y="69"/>
                  </a:lnTo>
                  <a:lnTo>
                    <a:pt x="306" y="69"/>
                  </a:lnTo>
                  <a:lnTo>
                    <a:pt x="308" y="69"/>
                  </a:lnTo>
                  <a:lnTo>
                    <a:pt x="308" y="69"/>
                  </a:lnTo>
                  <a:lnTo>
                    <a:pt x="310" y="69"/>
                  </a:lnTo>
                  <a:lnTo>
                    <a:pt x="310" y="68"/>
                  </a:lnTo>
                  <a:lnTo>
                    <a:pt x="310" y="68"/>
                  </a:lnTo>
                  <a:close/>
                  <a:moveTo>
                    <a:pt x="366" y="102"/>
                  </a:moveTo>
                  <a:lnTo>
                    <a:pt x="366" y="102"/>
                  </a:lnTo>
                  <a:lnTo>
                    <a:pt x="366" y="102"/>
                  </a:lnTo>
                  <a:lnTo>
                    <a:pt x="366" y="102"/>
                  </a:lnTo>
                  <a:lnTo>
                    <a:pt x="366" y="106"/>
                  </a:lnTo>
                  <a:lnTo>
                    <a:pt x="366" y="106"/>
                  </a:lnTo>
                  <a:lnTo>
                    <a:pt x="368" y="106"/>
                  </a:lnTo>
                  <a:lnTo>
                    <a:pt x="368" y="106"/>
                  </a:lnTo>
                  <a:lnTo>
                    <a:pt x="366" y="102"/>
                  </a:lnTo>
                  <a:lnTo>
                    <a:pt x="366" y="102"/>
                  </a:lnTo>
                  <a:close/>
                  <a:moveTo>
                    <a:pt x="163" y="206"/>
                  </a:moveTo>
                  <a:lnTo>
                    <a:pt x="163" y="206"/>
                  </a:lnTo>
                  <a:lnTo>
                    <a:pt x="163" y="206"/>
                  </a:lnTo>
                  <a:lnTo>
                    <a:pt x="163" y="206"/>
                  </a:lnTo>
                  <a:lnTo>
                    <a:pt x="160" y="203"/>
                  </a:lnTo>
                  <a:lnTo>
                    <a:pt x="160" y="203"/>
                  </a:lnTo>
                  <a:lnTo>
                    <a:pt x="161" y="206"/>
                  </a:lnTo>
                  <a:lnTo>
                    <a:pt x="163" y="206"/>
                  </a:lnTo>
                  <a:lnTo>
                    <a:pt x="163" y="206"/>
                  </a:lnTo>
                  <a:close/>
                  <a:moveTo>
                    <a:pt x="60" y="118"/>
                  </a:moveTo>
                  <a:lnTo>
                    <a:pt x="60" y="118"/>
                  </a:lnTo>
                  <a:lnTo>
                    <a:pt x="59" y="118"/>
                  </a:lnTo>
                  <a:lnTo>
                    <a:pt x="60" y="120"/>
                  </a:lnTo>
                  <a:lnTo>
                    <a:pt x="60" y="120"/>
                  </a:lnTo>
                  <a:lnTo>
                    <a:pt x="60" y="120"/>
                  </a:lnTo>
                  <a:lnTo>
                    <a:pt x="60" y="118"/>
                  </a:lnTo>
                  <a:lnTo>
                    <a:pt x="60" y="118"/>
                  </a:lnTo>
                  <a:close/>
                  <a:moveTo>
                    <a:pt x="256" y="200"/>
                  </a:moveTo>
                  <a:lnTo>
                    <a:pt x="256" y="200"/>
                  </a:lnTo>
                  <a:lnTo>
                    <a:pt x="256" y="199"/>
                  </a:lnTo>
                  <a:lnTo>
                    <a:pt x="256" y="197"/>
                  </a:lnTo>
                  <a:lnTo>
                    <a:pt x="256" y="197"/>
                  </a:lnTo>
                  <a:lnTo>
                    <a:pt x="256" y="199"/>
                  </a:lnTo>
                  <a:lnTo>
                    <a:pt x="256" y="200"/>
                  </a:lnTo>
                  <a:lnTo>
                    <a:pt x="256" y="200"/>
                  </a:lnTo>
                  <a:close/>
                  <a:moveTo>
                    <a:pt x="41" y="139"/>
                  </a:moveTo>
                  <a:lnTo>
                    <a:pt x="41" y="139"/>
                  </a:lnTo>
                  <a:lnTo>
                    <a:pt x="41" y="139"/>
                  </a:lnTo>
                  <a:lnTo>
                    <a:pt x="41" y="139"/>
                  </a:lnTo>
                  <a:lnTo>
                    <a:pt x="43" y="140"/>
                  </a:lnTo>
                  <a:lnTo>
                    <a:pt x="43" y="140"/>
                  </a:lnTo>
                  <a:lnTo>
                    <a:pt x="43" y="140"/>
                  </a:lnTo>
                  <a:lnTo>
                    <a:pt x="44" y="140"/>
                  </a:lnTo>
                  <a:lnTo>
                    <a:pt x="44" y="140"/>
                  </a:lnTo>
                  <a:lnTo>
                    <a:pt x="41" y="139"/>
                  </a:lnTo>
                  <a:lnTo>
                    <a:pt x="41" y="139"/>
                  </a:lnTo>
                  <a:close/>
                  <a:moveTo>
                    <a:pt x="44" y="162"/>
                  </a:moveTo>
                  <a:lnTo>
                    <a:pt x="44" y="162"/>
                  </a:lnTo>
                  <a:lnTo>
                    <a:pt x="46" y="159"/>
                  </a:lnTo>
                  <a:lnTo>
                    <a:pt x="44" y="158"/>
                  </a:lnTo>
                  <a:lnTo>
                    <a:pt x="44" y="158"/>
                  </a:lnTo>
                  <a:lnTo>
                    <a:pt x="44" y="162"/>
                  </a:lnTo>
                  <a:lnTo>
                    <a:pt x="44" y="162"/>
                  </a:lnTo>
                  <a:close/>
                  <a:moveTo>
                    <a:pt x="377" y="134"/>
                  </a:moveTo>
                  <a:lnTo>
                    <a:pt x="377" y="134"/>
                  </a:lnTo>
                  <a:lnTo>
                    <a:pt x="377" y="134"/>
                  </a:lnTo>
                  <a:lnTo>
                    <a:pt x="377" y="134"/>
                  </a:lnTo>
                  <a:lnTo>
                    <a:pt x="376" y="135"/>
                  </a:lnTo>
                  <a:lnTo>
                    <a:pt x="376" y="137"/>
                  </a:lnTo>
                  <a:lnTo>
                    <a:pt x="376" y="137"/>
                  </a:lnTo>
                  <a:lnTo>
                    <a:pt x="377" y="134"/>
                  </a:lnTo>
                  <a:lnTo>
                    <a:pt x="377" y="134"/>
                  </a:lnTo>
                  <a:close/>
                  <a:moveTo>
                    <a:pt x="141" y="202"/>
                  </a:moveTo>
                  <a:lnTo>
                    <a:pt x="141" y="202"/>
                  </a:lnTo>
                  <a:lnTo>
                    <a:pt x="138" y="199"/>
                  </a:lnTo>
                  <a:lnTo>
                    <a:pt x="138" y="199"/>
                  </a:lnTo>
                  <a:lnTo>
                    <a:pt x="139" y="200"/>
                  </a:lnTo>
                  <a:lnTo>
                    <a:pt x="141" y="202"/>
                  </a:lnTo>
                  <a:lnTo>
                    <a:pt x="141" y="202"/>
                  </a:lnTo>
                  <a:close/>
                  <a:moveTo>
                    <a:pt x="242" y="178"/>
                  </a:moveTo>
                  <a:lnTo>
                    <a:pt x="242" y="178"/>
                  </a:lnTo>
                  <a:lnTo>
                    <a:pt x="240" y="180"/>
                  </a:lnTo>
                  <a:lnTo>
                    <a:pt x="240" y="180"/>
                  </a:lnTo>
                  <a:lnTo>
                    <a:pt x="242" y="181"/>
                  </a:lnTo>
                  <a:lnTo>
                    <a:pt x="242" y="181"/>
                  </a:lnTo>
                  <a:lnTo>
                    <a:pt x="242" y="178"/>
                  </a:lnTo>
                  <a:lnTo>
                    <a:pt x="242" y="178"/>
                  </a:lnTo>
                  <a:close/>
                  <a:moveTo>
                    <a:pt x="185" y="118"/>
                  </a:moveTo>
                  <a:lnTo>
                    <a:pt x="185" y="118"/>
                  </a:lnTo>
                  <a:lnTo>
                    <a:pt x="185" y="117"/>
                  </a:lnTo>
                  <a:lnTo>
                    <a:pt x="183" y="115"/>
                  </a:lnTo>
                  <a:lnTo>
                    <a:pt x="183" y="115"/>
                  </a:lnTo>
                  <a:lnTo>
                    <a:pt x="183" y="117"/>
                  </a:lnTo>
                  <a:lnTo>
                    <a:pt x="185" y="118"/>
                  </a:lnTo>
                  <a:lnTo>
                    <a:pt x="185" y="118"/>
                  </a:lnTo>
                  <a:close/>
                  <a:moveTo>
                    <a:pt x="168" y="183"/>
                  </a:moveTo>
                  <a:lnTo>
                    <a:pt x="168" y="183"/>
                  </a:lnTo>
                  <a:lnTo>
                    <a:pt x="168" y="180"/>
                  </a:lnTo>
                  <a:lnTo>
                    <a:pt x="168" y="180"/>
                  </a:lnTo>
                  <a:lnTo>
                    <a:pt x="166" y="181"/>
                  </a:lnTo>
                  <a:lnTo>
                    <a:pt x="166" y="181"/>
                  </a:lnTo>
                  <a:lnTo>
                    <a:pt x="166" y="181"/>
                  </a:lnTo>
                  <a:lnTo>
                    <a:pt x="166" y="181"/>
                  </a:lnTo>
                  <a:lnTo>
                    <a:pt x="168" y="183"/>
                  </a:lnTo>
                  <a:lnTo>
                    <a:pt x="168" y="183"/>
                  </a:lnTo>
                  <a:close/>
                  <a:moveTo>
                    <a:pt x="166" y="120"/>
                  </a:moveTo>
                  <a:lnTo>
                    <a:pt x="166" y="120"/>
                  </a:lnTo>
                  <a:lnTo>
                    <a:pt x="168" y="118"/>
                  </a:lnTo>
                  <a:lnTo>
                    <a:pt x="166" y="118"/>
                  </a:lnTo>
                  <a:lnTo>
                    <a:pt x="166" y="118"/>
                  </a:lnTo>
                  <a:lnTo>
                    <a:pt x="166" y="118"/>
                  </a:lnTo>
                  <a:lnTo>
                    <a:pt x="166" y="118"/>
                  </a:lnTo>
                  <a:lnTo>
                    <a:pt x="166" y="120"/>
                  </a:lnTo>
                  <a:lnTo>
                    <a:pt x="166" y="120"/>
                  </a:lnTo>
                  <a:close/>
                  <a:moveTo>
                    <a:pt x="292" y="159"/>
                  </a:moveTo>
                  <a:lnTo>
                    <a:pt x="292" y="159"/>
                  </a:lnTo>
                  <a:lnTo>
                    <a:pt x="292" y="161"/>
                  </a:lnTo>
                  <a:lnTo>
                    <a:pt x="292" y="162"/>
                  </a:lnTo>
                  <a:lnTo>
                    <a:pt x="292" y="162"/>
                  </a:lnTo>
                  <a:lnTo>
                    <a:pt x="292" y="159"/>
                  </a:lnTo>
                  <a:lnTo>
                    <a:pt x="292" y="159"/>
                  </a:lnTo>
                  <a:close/>
                  <a:moveTo>
                    <a:pt x="188" y="143"/>
                  </a:moveTo>
                  <a:lnTo>
                    <a:pt x="188" y="143"/>
                  </a:lnTo>
                  <a:lnTo>
                    <a:pt x="188" y="142"/>
                  </a:lnTo>
                  <a:lnTo>
                    <a:pt x="188" y="140"/>
                  </a:lnTo>
                  <a:lnTo>
                    <a:pt x="188" y="140"/>
                  </a:lnTo>
                  <a:lnTo>
                    <a:pt x="188" y="142"/>
                  </a:lnTo>
                  <a:lnTo>
                    <a:pt x="188" y="143"/>
                  </a:lnTo>
                  <a:lnTo>
                    <a:pt x="188" y="143"/>
                  </a:lnTo>
                  <a:close/>
                  <a:moveTo>
                    <a:pt x="365" y="77"/>
                  </a:moveTo>
                  <a:lnTo>
                    <a:pt x="365" y="77"/>
                  </a:lnTo>
                  <a:lnTo>
                    <a:pt x="363" y="77"/>
                  </a:lnTo>
                  <a:lnTo>
                    <a:pt x="363" y="79"/>
                  </a:lnTo>
                  <a:lnTo>
                    <a:pt x="363" y="79"/>
                  </a:lnTo>
                  <a:lnTo>
                    <a:pt x="365" y="77"/>
                  </a:lnTo>
                  <a:lnTo>
                    <a:pt x="365" y="77"/>
                  </a:lnTo>
                  <a:close/>
                  <a:moveTo>
                    <a:pt x="281" y="191"/>
                  </a:moveTo>
                  <a:lnTo>
                    <a:pt x="281" y="191"/>
                  </a:lnTo>
                  <a:lnTo>
                    <a:pt x="281" y="191"/>
                  </a:lnTo>
                  <a:lnTo>
                    <a:pt x="281" y="191"/>
                  </a:lnTo>
                  <a:lnTo>
                    <a:pt x="278" y="195"/>
                  </a:lnTo>
                  <a:lnTo>
                    <a:pt x="278" y="195"/>
                  </a:lnTo>
                  <a:lnTo>
                    <a:pt x="280" y="195"/>
                  </a:lnTo>
                  <a:lnTo>
                    <a:pt x="280" y="195"/>
                  </a:lnTo>
                  <a:lnTo>
                    <a:pt x="281" y="191"/>
                  </a:lnTo>
                  <a:lnTo>
                    <a:pt x="281" y="191"/>
                  </a:lnTo>
                  <a:close/>
                  <a:moveTo>
                    <a:pt x="79" y="162"/>
                  </a:moveTo>
                  <a:lnTo>
                    <a:pt x="79" y="162"/>
                  </a:lnTo>
                  <a:lnTo>
                    <a:pt x="79" y="162"/>
                  </a:lnTo>
                  <a:lnTo>
                    <a:pt x="79" y="162"/>
                  </a:lnTo>
                  <a:lnTo>
                    <a:pt x="76" y="159"/>
                  </a:lnTo>
                  <a:lnTo>
                    <a:pt x="76" y="159"/>
                  </a:lnTo>
                  <a:lnTo>
                    <a:pt x="76" y="161"/>
                  </a:lnTo>
                  <a:lnTo>
                    <a:pt x="76" y="161"/>
                  </a:lnTo>
                  <a:lnTo>
                    <a:pt x="76" y="161"/>
                  </a:lnTo>
                  <a:lnTo>
                    <a:pt x="79" y="162"/>
                  </a:lnTo>
                  <a:lnTo>
                    <a:pt x="79" y="162"/>
                  </a:lnTo>
                  <a:close/>
                  <a:moveTo>
                    <a:pt x="240" y="210"/>
                  </a:moveTo>
                  <a:lnTo>
                    <a:pt x="240" y="210"/>
                  </a:lnTo>
                  <a:lnTo>
                    <a:pt x="242" y="208"/>
                  </a:lnTo>
                  <a:lnTo>
                    <a:pt x="242" y="208"/>
                  </a:lnTo>
                  <a:lnTo>
                    <a:pt x="242" y="208"/>
                  </a:lnTo>
                  <a:lnTo>
                    <a:pt x="242" y="208"/>
                  </a:lnTo>
                  <a:lnTo>
                    <a:pt x="240" y="208"/>
                  </a:lnTo>
                  <a:lnTo>
                    <a:pt x="240" y="208"/>
                  </a:lnTo>
                  <a:lnTo>
                    <a:pt x="240" y="208"/>
                  </a:lnTo>
                  <a:lnTo>
                    <a:pt x="240" y="208"/>
                  </a:lnTo>
                  <a:lnTo>
                    <a:pt x="240" y="210"/>
                  </a:lnTo>
                  <a:lnTo>
                    <a:pt x="240" y="210"/>
                  </a:lnTo>
                  <a:close/>
                  <a:moveTo>
                    <a:pt x="335" y="121"/>
                  </a:moveTo>
                  <a:lnTo>
                    <a:pt x="335" y="121"/>
                  </a:lnTo>
                  <a:lnTo>
                    <a:pt x="333" y="123"/>
                  </a:lnTo>
                  <a:lnTo>
                    <a:pt x="333" y="124"/>
                  </a:lnTo>
                  <a:lnTo>
                    <a:pt x="333" y="124"/>
                  </a:lnTo>
                  <a:lnTo>
                    <a:pt x="335" y="121"/>
                  </a:lnTo>
                  <a:lnTo>
                    <a:pt x="335" y="121"/>
                  </a:lnTo>
                  <a:close/>
                  <a:moveTo>
                    <a:pt x="65" y="170"/>
                  </a:moveTo>
                  <a:lnTo>
                    <a:pt x="65" y="170"/>
                  </a:lnTo>
                  <a:lnTo>
                    <a:pt x="65" y="172"/>
                  </a:lnTo>
                  <a:lnTo>
                    <a:pt x="67" y="173"/>
                  </a:lnTo>
                  <a:lnTo>
                    <a:pt x="67" y="173"/>
                  </a:lnTo>
                  <a:lnTo>
                    <a:pt x="67" y="172"/>
                  </a:lnTo>
                  <a:lnTo>
                    <a:pt x="65" y="170"/>
                  </a:lnTo>
                  <a:lnTo>
                    <a:pt x="65" y="170"/>
                  </a:lnTo>
                  <a:close/>
                  <a:moveTo>
                    <a:pt x="316" y="164"/>
                  </a:moveTo>
                  <a:lnTo>
                    <a:pt x="316" y="164"/>
                  </a:lnTo>
                  <a:lnTo>
                    <a:pt x="316" y="170"/>
                  </a:lnTo>
                  <a:lnTo>
                    <a:pt x="316" y="170"/>
                  </a:lnTo>
                  <a:lnTo>
                    <a:pt x="316" y="170"/>
                  </a:lnTo>
                  <a:lnTo>
                    <a:pt x="316" y="170"/>
                  </a:lnTo>
                  <a:lnTo>
                    <a:pt x="316" y="164"/>
                  </a:lnTo>
                  <a:lnTo>
                    <a:pt x="316" y="164"/>
                  </a:lnTo>
                  <a:close/>
                  <a:moveTo>
                    <a:pt x="174" y="224"/>
                  </a:moveTo>
                  <a:lnTo>
                    <a:pt x="174" y="224"/>
                  </a:lnTo>
                  <a:lnTo>
                    <a:pt x="172" y="222"/>
                  </a:lnTo>
                  <a:lnTo>
                    <a:pt x="172" y="222"/>
                  </a:lnTo>
                  <a:lnTo>
                    <a:pt x="172" y="222"/>
                  </a:lnTo>
                  <a:lnTo>
                    <a:pt x="172" y="222"/>
                  </a:lnTo>
                  <a:lnTo>
                    <a:pt x="172" y="225"/>
                  </a:lnTo>
                  <a:lnTo>
                    <a:pt x="172" y="225"/>
                  </a:lnTo>
                  <a:lnTo>
                    <a:pt x="174" y="224"/>
                  </a:lnTo>
                  <a:lnTo>
                    <a:pt x="174" y="224"/>
                  </a:lnTo>
                  <a:close/>
                  <a:moveTo>
                    <a:pt x="358" y="93"/>
                  </a:moveTo>
                  <a:lnTo>
                    <a:pt x="358" y="93"/>
                  </a:lnTo>
                  <a:lnTo>
                    <a:pt x="357" y="98"/>
                  </a:lnTo>
                  <a:lnTo>
                    <a:pt x="357" y="98"/>
                  </a:lnTo>
                  <a:lnTo>
                    <a:pt x="357" y="96"/>
                  </a:lnTo>
                  <a:lnTo>
                    <a:pt x="358" y="93"/>
                  </a:lnTo>
                  <a:lnTo>
                    <a:pt x="358" y="93"/>
                  </a:lnTo>
                  <a:close/>
                  <a:moveTo>
                    <a:pt x="234" y="145"/>
                  </a:moveTo>
                  <a:lnTo>
                    <a:pt x="234" y="145"/>
                  </a:lnTo>
                  <a:lnTo>
                    <a:pt x="232" y="145"/>
                  </a:lnTo>
                  <a:lnTo>
                    <a:pt x="232" y="145"/>
                  </a:lnTo>
                  <a:lnTo>
                    <a:pt x="234" y="147"/>
                  </a:lnTo>
                  <a:lnTo>
                    <a:pt x="234" y="147"/>
                  </a:lnTo>
                  <a:lnTo>
                    <a:pt x="235" y="147"/>
                  </a:lnTo>
                  <a:lnTo>
                    <a:pt x="235" y="147"/>
                  </a:lnTo>
                  <a:lnTo>
                    <a:pt x="234" y="145"/>
                  </a:lnTo>
                  <a:lnTo>
                    <a:pt x="234" y="145"/>
                  </a:lnTo>
                  <a:close/>
                  <a:moveTo>
                    <a:pt x="251" y="263"/>
                  </a:moveTo>
                  <a:lnTo>
                    <a:pt x="251" y="263"/>
                  </a:lnTo>
                  <a:lnTo>
                    <a:pt x="251" y="263"/>
                  </a:lnTo>
                  <a:lnTo>
                    <a:pt x="251" y="263"/>
                  </a:lnTo>
                  <a:lnTo>
                    <a:pt x="254" y="262"/>
                  </a:lnTo>
                  <a:lnTo>
                    <a:pt x="254" y="262"/>
                  </a:lnTo>
                  <a:lnTo>
                    <a:pt x="253" y="262"/>
                  </a:lnTo>
                  <a:lnTo>
                    <a:pt x="251" y="263"/>
                  </a:lnTo>
                  <a:lnTo>
                    <a:pt x="251" y="263"/>
                  </a:lnTo>
                  <a:close/>
                  <a:moveTo>
                    <a:pt x="264" y="205"/>
                  </a:moveTo>
                  <a:lnTo>
                    <a:pt x="264" y="205"/>
                  </a:lnTo>
                  <a:lnTo>
                    <a:pt x="262" y="205"/>
                  </a:lnTo>
                  <a:lnTo>
                    <a:pt x="262" y="205"/>
                  </a:lnTo>
                  <a:lnTo>
                    <a:pt x="264" y="208"/>
                  </a:lnTo>
                  <a:lnTo>
                    <a:pt x="264" y="208"/>
                  </a:lnTo>
                  <a:lnTo>
                    <a:pt x="264" y="208"/>
                  </a:lnTo>
                  <a:lnTo>
                    <a:pt x="264" y="208"/>
                  </a:lnTo>
                  <a:lnTo>
                    <a:pt x="264" y="205"/>
                  </a:lnTo>
                  <a:lnTo>
                    <a:pt x="264" y="205"/>
                  </a:lnTo>
                  <a:close/>
                  <a:moveTo>
                    <a:pt x="235" y="115"/>
                  </a:moveTo>
                  <a:lnTo>
                    <a:pt x="235" y="115"/>
                  </a:lnTo>
                  <a:lnTo>
                    <a:pt x="237" y="117"/>
                  </a:lnTo>
                  <a:lnTo>
                    <a:pt x="237" y="117"/>
                  </a:lnTo>
                  <a:lnTo>
                    <a:pt x="237" y="115"/>
                  </a:lnTo>
                  <a:lnTo>
                    <a:pt x="237" y="115"/>
                  </a:lnTo>
                  <a:lnTo>
                    <a:pt x="235" y="115"/>
                  </a:lnTo>
                  <a:lnTo>
                    <a:pt x="235" y="115"/>
                  </a:lnTo>
                  <a:close/>
                  <a:moveTo>
                    <a:pt x="248" y="161"/>
                  </a:moveTo>
                  <a:lnTo>
                    <a:pt x="248" y="161"/>
                  </a:lnTo>
                  <a:lnTo>
                    <a:pt x="250" y="159"/>
                  </a:lnTo>
                  <a:lnTo>
                    <a:pt x="251" y="158"/>
                  </a:lnTo>
                  <a:lnTo>
                    <a:pt x="251" y="158"/>
                  </a:lnTo>
                  <a:lnTo>
                    <a:pt x="248" y="161"/>
                  </a:lnTo>
                  <a:lnTo>
                    <a:pt x="248" y="161"/>
                  </a:lnTo>
                  <a:close/>
                  <a:moveTo>
                    <a:pt x="160" y="199"/>
                  </a:moveTo>
                  <a:lnTo>
                    <a:pt x="160" y="199"/>
                  </a:lnTo>
                  <a:lnTo>
                    <a:pt x="163" y="200"/>
                  </a:lnTo>
                  <a:lnTo>
                    <a:pt x="163" y="200"/>
                  </a:lnTo>
                  <a:lnTo>
                    <a:pt x="161" y="197"/>
                  </a:lnTo>
                  <a:lnTo>
                    <a:pt x="161" y="197"/>
                  </a:lnTo>
                  <a:lnTo>
                    <a:pt x="160" y="199"/>
                  </a:lnTo>
                  <a:lnTo>
                    <a:pt x="160" y="199"/>
                  </a:lnTo>
                  <a:close/>
                  <a:moveTo>
                    <a:pt x="30" y="107"/>
                  </a:moveTo>
                  <a:lnTo>
                    <a:pt x="30" y="107"/>
                  </a:lnTo>
                  <a:lnTo>
                    <a:pt x="30" y="110"/>
                  </a:lnTo>
                  <a:lnTo>
                    <a:pt x="32" y="112"/>
                  </a:lnTo>
                  <a:lnTo>
                    <a:pt x="32" y="112"/>
                  </a:lnTo>
                  <a:lnTo>
                    <a:pt x="30" y="107"/>
                  </a:lnTo>
                  <a:lnTo>
                    <a:pt x="30" y="107"/>
                  </a:lnTo>
                  <a:close/>
                  <a:moveTo>
                    <a:pt x="92" y="158"/>
                  </a:moveTo>
                  <a:lnTo>
                    <a:pt x="92" y="158"/>
                  </a:lnTo>
                  <a:lnTo>
                    <a:pt x="90" y="156"/>
                  </a:lnTo>
                  <a:lnTo>
                    <a:pt x="90" y="156"/>
                  </a:lnTo>
                  <a:lnTo>
                    <a:pt x="90" y="159"/>
                  </a:lnTo>
                  <a:lnTo>
                    <a:pt x="90" y="159"/>
                  </a:lnTo>
                  <a:lnTo>
                    <a:pt x="92" y="159"/>
                  </a:lnTo>
                  <a:lnTo>
                    <a:pt x="92" y="159"/>
                  </a:lnTo>
                  <a:lnTo>
                    <a:pt x="92" y="158"/>
                  </a:lnTo>
                  <a:lnTo>
                    <a:pt x="92" y="158"/>
                  </a:lnTo>
                  <a:close/>
                  <a:moveTo>
                    <a:pt x="133" y="199"/>
                  </a:moveTo>
                  <a:lnTo>
                    <a:pt x="133" y="199"/>
                  </a:lnTo>
                  <a:lnTo>
                    <a:pt x="133" y="200"/>
                  </a:lnTo>
                  <a:lnTo>
                    <a:pt x="134" y="202"/>
                  </a:lnTo>
                  <a:lnTo>
                    <a:pt x="134" y="202"/>
                  </a:lnTo>
                  <a:lnTo>
                    <a:pt x="134" y="200"/>
                  </a:lnTo>
                  <a:lnTo>
                    <a:pt x="133" y="199"/>
                  </a:lnTo>
                  <a:lnTo>
                    <a:pt x="133" y="199"/>
                  </a:lnTo>
                  <a:close/>
                  <a:moveTo>
                    <a:pt x="351" y="101"/>
                  </a:moveTo>
                  <a:lnTo>
                    <a:pt x="351" y="101"/>
                  </a:lnTo>
                  <a:lnTo>
                    <a:pt x="351" y="101"/>
                  </a:lnTo>
                  <a:lnTo>
                    <a:pt x="351" y="101"/>
                  </a:lnTo>
                  <a:lnTo>
                    <a:pt x="352" y="101"/>
                  </a:lnTo>
                  <a:lnTo>
                    <a:pt x="352" y="101"/>
                  </a:lnTo>
                  <a:lnTo>
                    <a:pt x="351" y="99"/>
                  </a:lnTo>
                  <a:lnTo>
                    <a:pt x="351" y="99"/>
                  </a:lnTo>
                  <a:lnTo>
                    <a:pt x="351" y="101"/>
                  </a:lnTo>
                  <a:lnTo>
                    <a:pt x="351" y="101"/>
                  </a:lnTo>
                  <a:close/>
                  <a:moveTo>
                    <a:pt x="272" y="194"/>
                  </a:moveTo>
                  <a:lnTo>
                    <a:pt x="272" y="194"/>
                  </a:lnTo>
                  <a:lnTo>
                    <a:pt x="270" y="195"/>
                  </a:lnTo>
                  <a:lnTo>
                    <a:pt x="270" y="197"/>
                  </a:lnTo>
                  <a:lnTo>
                    <a:pt x="270" y="197"/>
                  </a:lnTo>
                  <a:lnTo>
                    <a:pt x="272" y="194"/>
                  </a:lnTo>
                  <a:lnTo>
                    <a:pt x="272" y="194"/>
                  </a:lnTo>
                  <a:close/>
                  <a:moveTo>
                    <a:pt x="160" y="216"/>
                  </a:moveTo>
                  <a:lnTo>
                    <a:pt x="160" y="216"/>
                  </a:lnTo>
                  <a:lnTo>
                    <a:pt x="160" y="214"/>
                  </a:lnTo>
                  <a:lnTo>
                    <a:pt x="160" y="214"/>
                  </a:lnTo>
                  <a:lnTo>
                    <a:pt x="160" y="213"/>
                  </a:lnTo>
                  <a:lnTo>
                    <a:pt x="160" y="213"/>
                  </a:lnTo>
                  <a:lnTo>
                    <a:pt x="158" y="213"/>
                  </a:lnTo>
                  <a:lnTo>
                    <a:pt x="158" y="213"/>
                  </a:lnTo>
                  <a:lnTo>
                    <a:pt x="160" y="216"/>
                  </a:lnTo>
                  <a:lnTo>
                    <a:pt x="160" y="216"/>
                  </a:lnTo>
                  <a:close/>
                  <a:moveTo>
                    <a:pt x="388" y="93"/>
                  </a:moveTo>
                  <a:lnTo>
                    <a:pt x="388" y="93"/>
                  </a:lnTo>
                  <a:lnTo>
                    <a:pt x="387" y="90"/>
                  </a:lnTo>
                  <a:lnTo>
                    <a:pt x="387" y="90"/>
                  </a:lnTo>
                  <a:lnTo>
                    <a:pt x="387" y="91"/>
                  </a:lnTo>
                  <a:lnTo>
                    <a:pt x="388" y="93"/>
                  </a:lnTo>
                  <a:lnTo>
                    <a:pt x="388" y="93"/>
                  </a:lnTo>
                  <a:close/>
                  <a:moveTo>
                    <a:pt x="316" y="208"/>
                  </a:moveTo>
                  <a:lnTo>
                    <a:pt x="316" y="208"/>
                  </a:lnTo>
                  <a:lnTo>
                    <a:pt x="313" y="210"/>
                  </a:lnTo>
                  <a:lnTo>
                    <a:pt x="313" y="210"/>
                  </a:lnTo>
                  <a:lnTo>
                    <a:pt x="316" y="208"/>
                  </a:lnTo>
                  <a:lnTo>
                    <a:pt x="316" y="208"/>
                  </a:lnTo>
                  <a:close/>
                  <a:moveTo>
                    <a:pt x="171" y="140"/>
                  </a:moveTo>
                  <a:lnTo>
                    <a:pt x="171" y="140"/>
                  </a:lnTo>
                  <a:lnTo>
                    <a:pt x="172" y="140"/>
                  </a:lnTo>
                  <a:lnTo>
                    <a:pt x="172" y="139"/>
                  </a:lnTo>
                  <a:lnTo>
                    <a:pt x="172" y="139"/>
                  </a:lnTo>
                  <a:lnTo>
                    <a:pt x="171" y="139"/>
                  </a:lnTo>
                  <a:lnTo>
                    <a:pt x="171" y="140"/>
                  </a:lnTo>
                  <a:lnTo>
                    <a:pt x="171" y="140"/>
                  </a:lnTo>
                  <a:close/>
                  <a:moveTo>
                    <a:pt x="286" y="123"/>
                  </a:moveTo>
                  <a:lnTo>
                    <a:pt x="286" y="123"/>
                  </a:lnTo>
                  <a:lnTo>
                    <a:pt x="284" y="124"/>
                  </a:lnTo>
                  <a:lnTo>
                    <a:pt x="286" y="126"/>
                  </a:lnTo>
                  <a:lnTo>
                    <a:pt x="286" y="126"/>
                  </a:lnTo>
                  <a:lnTo>
                    <a:pt x="286" y="123"/>
                  </a:lnTo>
                  <a:lnTo>
                    <a:pt x="286" y="123"/>
                  </a:lnTo>
                  <a:close/>
                  <a:moveTo>
                    <a:pt x="193" y="99"/>
                  </a:moveTo>
                  <a:lnTo>
                    <a:pt x="193" y="99"/>
                  </a:lnTo>
                  <a:lnTo>
                    <a:pt x="193" y="99"/>
                  </a:lnTo>
                  <a:lnTo>
                    <a:pt x="193" y="101"/>
                  </a:lnTo>
                  <a:lnTo>
                    <a:pt x="193" y="101"/>
                  </a:lnTo>
                  <a:lnTo>
                    <a:pt x="193" y="99"/>
                  </a:lnTo>
                  <a:lnTo>
                    <a:pt x="193" y="99"/>
                  </a:lnTo>
                  <a:close/>
                  <a:moveTo>
                    <a:pt x="314" y="172"/>
                  </a:moveTo>
                  <a:lnTo>
                    <a:pt x="314" y="172"/>
                  </a:lnTo>
                  <a:lnTo>
                    <a:pt x="314" y="169"/>
                  </a:lnTo>
                  <a:lnTo>
                    <a:pt x="314" y="169"/>
                  </a:lnTo>
                  <a:lnTo>
                    <a:pt x="314" y="170"/>
                  </a:lnTo>
                  <a:lnTo>
                    <a:pt x="314" y="172"/>
                  </a:lnTo>
                  <a:lnTo>
                    <a:pt x="314" y="172"/>
                  </a:lnTo>
                  <a:close/>
                  <a:moveTo>
                    <a:pt x="354" y="126"/>
                  </a:moveTo>
                  <a:lnTo>
                    <a:pt x="354" y="126"/>
                  </a:lnTo>
                  <a:lnTo>
                    <a:pt x="352" y="126"/>
                  </a:lnTo>
                  <a:lnTo>
                    <a:pt x="352" y="126"/>
                  </a:lnTo>
                  <a:lnTo>
                    <a:pt x="354" y="128"/>
                  </a:lnTo>
                  <a:lnTo>
                    <a:pt x="354" y="128"/>
                  </a:lnTo>
                  <a:lnTo>
                    <a:pt x="354" y="128"/>
                  </a:lnTo>
                  <a:lnTo>
                    <a:pt x="354" y="128"/>
                  </a:lnTo>
                  <a:lnTo>
                    <a:pt x="354" y="126"/>
                  </a:lnTo>
                  <a:lnTo>
                    <a:pt x="354" y="126"/>
                  </a:lnTo>
                  <a:close/>
                  <a:moveTo>
                    <a:pt x="194" y="49"/>
                  </a:moveTo>
                  <a:lnTo>
                    <a:pt x="194" y="49"/>
                  </a:lnTo>
                  <a:lnTo>
                    <a:pt x="194" y="46"/>
                  </a:lnTo>
                  <a:lnTo>
                    <a:pt x="193" y="46"/>
                  </a:lnTo>
                  <a:lnTo>
                    <a:pt x="193" y="46"/>
                  </a:lnTo>
                  <a:lnTo>
                    <a:pt x="194" y="49"/>
                  </a:lnTo>
                  <a:lnTo>
                    <a:pt x="194" y="49"/>
                  </a:lnTo>
                  <a:close/>
                  <a:moveTo>
                    <a:pt x="74" y="109"/>
                  </a:moveTo>
                  <a:lnTo>
                    <a:pt x="74" y="109"/>
                  </a:lnTo>
                  <a:lnTo>
                    <a:pt x="73" y="109"/>
                  </a:lnTo>
                  <a:lnTo>
                    <a:pt x="73" y="109"/>
                  </a:lnTo>
                  <a:lnTo>
                    <a:pt x="73" y="109"/>
                  </a:lnTo>
                  <a:lnTo>
                    <a:pt x="74" y="109"/>
                  </a:lnTo>
                  <a:lnTo>
                    <a:pt x="74" y="109"/>
                  </a:lnTo>
                  <a:close/>
                  <a:moveTo>
                    <a:pt x="221" y="259"/>
                  </a:moveTo>
                  <a:lnTo>
                    <a:pt x="221" y="259"/>
                  </a:lnTo>
                  <a:lnTo>
                    <a:pt x="221" y="259"/>
                  </a:lnTo>
                  <a:lnTo>
                    <a:pt x="221" y="259"/>
                  </a:lnTo>
                  <a:lnTo>
                    <a:pt x="221" y="255"/>
                  </a:lnTo>
                  <a:lnTo>
                    <a:pt x="221" y="255"/>
                  </a:lnTo>
                  <a:lnTo>
                    <a:pt x="220" y="257"/>
                  </a:lnTo>
                  <a:lnTo>
                    <a:pt x="220" y="257"/>
                  </a:lnTo>
                  <a:lnTo>
                    <a:pt x="221" y="259"/>
                  </a:lnTo>
                  <a:lnTo>
                    <a:pt x="221" y="259"/>
                  </a:lnTo>
                  <a:close/>
                  <a:moveTo>
                    <a:pt x="125" y="137"/>
                  </a:moveTo>
                  <a:lnTo>
                    <a:pt x="125" y="137"/>
                  </a:lnTo>
                  <a:lnTo>
                    <a:pt x="127" y="139"/>
                  </a:lnTo>
                  <a:lnTo>
                    <a:pt x="127" y="139"/>
                  </a:lnTo>
                  <a:lnTo>
                    <a:pt x="127" y="139"/>
                  </a:lnTo>
                  <a:lnTo>
                    <a:pt x="127" y="139"/>
                  </a:lnTo>
                  <a:lnTo>
                    <a:pt x="125" y="137"/>
                  </a:lnTo>
                  <a:lnTo>
                    <a:pt x="125" y="137"/>
                  </a:lnTo>
                  <a:close/>
                  <a:moveTo>
                    <a:pt x="164" y="233"/>
                  </a:moveTo>
                  <a:lnTo>
                    <a:pt x="164" y="233"/>
                  </a:lnTo>
                  <a:lnTo>
                    <a:pt x="161" y="235"/>
                  </a:lnTo>
                  <a:lnTo>
                    <a:pt x="161" y="235"/>
                  </a:lnTo>
                  <a:lnTo>
                    <a:pt x="164" y="235"/>
                  </a:lnTo>
                  <a:lnTo>
                    <a:pt x="164" y="235"/>
                  </a:lnTo>
                  <a:lnTo>
                    <a:pt x="164" y="233"/>
                  </a:lnTo>
                  <a:lnTo>
                    <a:pt x="164" y="233"/>
                  </a:lnTo>
                  <a:close/>
                  <a:moveTo>
                    <a:pt x="237" y="219"/>
                  </a:moveTo>
                  <a:lnTo>
                    <a:pt x="237" y="219"/>
                  </a:lnTo>
                  <a:lnTo>
                    <a:pt x="239" y="221"/>
                  </a:lnTo>
                  <a:lnTo>
                    <a:pt x="239" y="221"/>
                  </a:lnTo>
                  <a:lnTo>
                    <a:pt x="237" y="219"/>
                  </a:lnTo>
                  <a:lnTo>
                    <a:pt x="237" y="219"/>
                  </a:lnTo>
                  <a:close/>
                  <a:moveTo>
                    <a:pt x="133" y="148"/>
                  </a:moveTo>
                  <a:lnTo>
                    <a:pt x="133" y="148"/>
                  </a:lnTo>
                  <a:lnTo>
                    <a:pt x="133" y="148"/>
                  </a:lnTo>
                  <a:lnTo>
                    <a:pt x="133" y="148"/>
                  </a:lnTo>
                  <a:lnTo>
                    <a:pt x="134" y="150"/>
                  </a:lnTo>
                  <a:lnTo>
                    <a:pt x="134" y="150"/>
                  </a:lnTo>
                  <a:lnTo>
                    <a:pt x="133" y="148"/>
                  </a:lnTo>
                  <a:lnTo>
                    <a:pt x="133" y="148"/>
                  </a:lnTo>
                  <a:close/>
                  <a:moveTo>
                    <a:pt x="330" y="170"/>
                  </a:moveTo>
                  <a:lnTo>
                    <a:pt x="330" y="170"/>
                  </a:lnTo>
                  <a:lnTo>
                    <a:pt x="330" y="167"/>
                  </a:lnTo>
                  <a:lnTo>
                    <a:pt x="330" y="167"/>
                  </a:lnTo>
                  <a:lnTo>
                    <a:pt x="330" y="170"/>
                  </a:lnTo>
                  <a:lnTo>
                    <a:pt x="330" y="170"/>
                  </a:lnTo>
                  <a:close/>
                  <a:moveTo>
                    <a:pt x="202" y="169"/>
                  </a:moveTo>
                  <a:lnTo>
                    <a:pt x="202" y="169"/>
                  </a:lnTo>
                  <a:lnTo>
                    <a:pt x="202" y="165"/>
                  </a:lnTo>
                  <a:lnTo>
                    <a:pt x="202" y="165"/>
                  </a:lnTo>
                  <a:lnTo>
                    <a:pt x="202" y="167"/>
                  </a:lnTo>
                  <a:lnTo>
                    <a:pt x="202" y="169"/>
                  </a:lnTo>
                  <a:lnTo>
                    <a:pt x="202" y="169"/>
                  </a:lnTo>
                  <a:close/>
                  <a:moveTo>
                    <a:pt x="291" y="214"/>
                  </a:moveTo>
                  <a:lnTo>
                    <a:pt x="291" y="214"/>
                  </a:lnTo>
                  <a:lnTo>
                    <a:pt x="291" y="214"/>
                  </a:lnTo>
                  <a:lnTo>
                    <a:pt x="291" y="214"/>
                  </a:lnTo>
                  <a:lnTo>
                    <a:pt x="291" y="216"/>
                  </a:lnTo>
                  <a:lnTo>
                    <a:pt x="291" y="216"/>
                  </a:lnTo>
                  <a:lnTo>
                    <a:pt x="292" y="214"/>
                  </a:lnTo>
                  <a:lnTo>
                    <a:pt x="292" y="214"/>
                  </a:lnTo>
                  <a:lnTo>
                    <a:pt x="291" y="214"/>
                  </a:lnTo>
                  <a:lnTo>
                    <a:pt x="291" y="214"/>
                  </a:lnTo>
                  <a:close/>
                  <a:moveTo>
                    <a:pt x="227" y="236"/>
                  </a:moveTo>
                  <a:lnTo>
                    <a:pt x="227" y="236"/>
                  </a:lnTo>
                  <a:lnTo>
                    <a:pt x="226" y="238"/>
                  </a:lnTo>
                  <a:lnTo>
                    <a:pt x="226" y="240"/>
                  </a:lnTo>
                  <a:lnTo>
                    <a:pt x="226" y="240"/>
                  </a:lnTo>
                  <a:lnTo>
                    <a:pt x="227" y="236"/>
                  </a:lnTo>
                  <a:lnTo>
                    <a:pt x="227" y="236"/>
                  </a:lnTo>
                  <a:close/>
                  <a:moveTo>
                    <a:pt x="234" y="118"/>
                  </a:moveTo>
                  <a:lnTo>
                    <a:pt x="234" y="118"/>
                  </a:lnTo>
                  <a:lnTo>
                    <a:pt x="232" y="117"/>
                  </a:lnTo>
                  <a:lnTo>
                    <a:pt x="232" y="117"/>
                  </a:lnTo>
                  <a:lnTo>
                    <a:pt x="232" y="118"/>
                  </a:lnTo>
                  <a:lnTo>
                    <a:pt x="232" y="118"/>
                  </a:lnTo>
                  <a:lnTo>
                    <a:pt x="234" y="118"/>
                  </a:lnTo>
                  <a:lnTo>
                    <a:pt x="234" y="118"/>
                  </a:lnTo>
                  <a:close/>
                  <a:moveTo>
                    <a:pt x="289" y="153"/>
                  </a:moveTo>
                  <a:lnTo>
                    <a:pt x="289" y="153"/>
                  </a:lnTo>
                  <a:lnTo>
                    <a:pt x="287" y="153"/>
                  </a:lnTo>
                  <a:lnTo>
                    <a:pt x="287" y="153"/>
                  </a:lnTo>
                  <a:lnTo>
                    <a:pt x="289" y="156"/>
                  </a:lnTo>
                  <a:lnTo>
                    <a:pt x="289" y="156"/>
                  </a:lnTo>
                  <a:lnTo>
                    <a:pt x="289" y="156"/>
                  </a:lnTo>
                  <a:lnTo>
                    <a:pt x="289" y="156"/>
                  </a:lnTo>
                  <a:lnTo>
                    <a:pt x="289" y="153"/>
                  </a:lnTo>
                  <a:lnTo>
                    <a:pt x="289" y="153"/>
                  </a:lnTo>
                  <a:close/>
                  <a:moveTo>
                    <a:pt x="141" y="158"/>
                  </a:moveTo>
                  <a:lnTo>
                    <a:pt x="141" y="158"/>
                  </a:lnTo>
                  <a:lnTo>
                    <a:pt x="141" y="159"/>
                  </a:lnTo>
                  <a:lnTo>
                    <a:pt x="142" y="159"/>
                  </a:lnTo>
                  <a:lnTo>
                    <a:pt x="142" y="159"/>
                  </a:lnTo>
                  <a:lnTo>
                    <a:pt x="141" y="158"/>
                  </a:lnTo>
                  <a:lnTo>
                    <a:pt x="141" y="158"/>
                  </a:lnTo>
                  <a:close/>
                  <a:moveTo>
                    <a:pt x="254" y="110"/>
                  </a:moveTo>
                  <a:lnTo>
                    <a:pt x="254" y="110"/>
                  </a:lnTo>
                  <a:lnTo>
                    <a:pt x="253" y="113"/>
                  </a:lnTo>
                  <a:lnTo>
                    <a:pt x="253" y="113"/>
                  </a:lnTo>
                  <a:lnTo>
                    <a:pt x="254" y="112"/>
                  </a:lnTo>
                  <a:lnTo>
                    <a:pt x="254" y="112"/>
                  </a:lnTo>
                  <a:lnTo>
                    <a:pt x="254" y="110"/>
                  </a:lnTo>
                  <a:lnTo>
                    <a:pt x="254" y="110"/>
                  </a:lnTo>
                  <a:close/>
                  <a:moveTo>
                    <a:pt x="111" y="175"/>
                  </a:moveTo>
                  <a:lnTo>
                    <a:pt x="111" y="175"/>
                  </a:lnTo>
                  <a:lnTo>
                    <a:pt x="111" y="175"/>
                  </a:lnTo>
                  <a:lnTo>
                    <a:pt x="111" y="175"/>
                  </a:lnTo>
                  <a:lnTo>
                    <a:pt x="109" y="176"/>
                  </a:lnTo>
                  <a:lnTo>
                    <a:pt x="111" y="178"/>
                  </a:lnTo>
                  <a:lnTo>
                    <a:pt x="111" y="178"/>
                  </a:lnTo>
                  <a:lnTo>
                    <a:pt x="111" y="175"/>
                  </a:lnTo>
                  <a:lnTo>
                    <a:pt x="111" y="175"/>
                  </a:lnTo>
                  <a:close/>
                  <a:moveTo>
                    <a:pt x="123" y="126"/>
                  </a:moveTo>
                  <a:lnTo>
                    <a:pt x="123" y="126"/>
                  </a:lnTo>
                  <a:lnTo>
                    <a:pt x="122" y="126"/>
                  </a:lnTo>
                  <a:lnTo>
                    <a:pt x="123" y="128"/>
                  </a:lnTo>
                  <a:lnTo>
                    <a:pt x="123" y="128"/>
                  </a:lnTo>
                  <a:lnTo>
                    <a:pt x="123" y="126"/>
                  </a:lnTo>
                  <a:lnTo>
                    <a:pt x="123" y="126"/>
                  </a:lnTo>
                  <a:close/>
                  <a:moveTo>
                    <a:pt x="128" y="128"/>
                  </a:moveTo>
                  <a:lnTo>
                    <a:pt x="128" y="128"/>
                  </a:lnTo>
                  <a:lnTo>
                    <a:pt x="131" y="126"/>
                  </a:lnTo>
                  <a:lnTo>
                    <a:pt x="131" y="126"/>
                  </a:lnTo>
                  <a:lnTo>
                    <a:pt x="131" y="126"/>
                  </a:lnTo>
                  <a:lnTo>
                    <a:pt x="128" y="128"/>
                  </a:lnTo>
                  <a:lnTo>
                    <a:pt x="128" y="128"/>
                  </a:lnTo>
                  <a:close/>
                  <a:moveTo>
                    <a:pt x="79" y="150"/>
                  </a:moveTo>
                  <a:lnTo>
                    <a:pt x="79" y="150"/>
                  </a:lnTo>
                  <a:lnTo>
                    <a:pt x="79" y="148"/>
                  </a:lnTo>
                  <a:lnTo>
                    <a:pt x="78" y="148"/>
                  </a:lnTo>
                  <a:lnTo>
                    <a:pt x="78" y="148"/>
                  </a:lnTo>
                  <a:lnTo>
                    <a:pt x="79" y="150"/>
                  </a:lnTo>
                  <a:lnTo>
                    <a:pt x="79" y="150"/>
                  </a:lnTo>
                  <a:close/>
                  <a:moveTo>
                    <a:pt x="232" y="191"/>
                  </a:moveTo>
                  <a:lnTo>
                    <a:pt x="232" y="191"/>
                  </a:lnTo>
                  <a:lnTo>
                    <a:pt x="231" y="191"/>
                  </a:lnTo>
                  <a:lnTo>
                    <a:pt x="232" y="192"/>
                  </a:lnTo>
                  <a:lnTo>
                    <a:pt x="232" y="192"/>
                  </a:lnTo>
                  <a:lnTo>
                    <a:pt x="232" y="191"/>
                  </a:lnTo>
                  <a:lnTo>
                    <a:pt x="232" y="191"/>
                  </a:lnTo>
                  <a:close/>
                  <a:moveTo>
                    <a:pt x="226" y="233"/>
                  </a:moveTo>
                  <a:lnTo>
                    <a:pt x="226" y="233"/>
                  </a:lnTo>
                  <a:lnTo>
                    <a:pt x="227" y="232"/>
                  </a:lnTo>
                  <a:lnTo>
                    <a:pt x="227" y="232"/>
                  </a:lnTo>
                  <a:lnTo>
                    <a:pt x="226" y="230"/>
                  </a:lnTo>
                  <a:lnTo>
                    <a:pt x="226" y="230"/>
                  </a:lnTo>
                  <a:lnTo>
                    <a:pt x="226" y="233"/>
                  </a:lnTo>
                  <a:lnTo>
                    <a:pt x="226" y="233"/>
                  </a:lnTo>
                  <a:close/>
                  <a:moveTo>
                    <a:pt x="317" y="180"/>
                  </a:moveTo>
                  <a:lnTo>
                    <a:pt x="317" y="180"/>
                  </a:lnTo>
                  <a:lnTo>
                    <a:pt x="317" y="178"/>
                  </a:lnTo>
                  <a:lnTo>
                    <a:pt x="317" y="178"/>
                  </a:lnTo>
                  <a:lnTo>
                    <a:pt x="317" y="180"/>
                  </a:lnTo>
                  <a:lnTo>
                    <a:pt x="317" y="180"/>
                  </a:lnTo>
                  <a:close/>
                  <a:moveTo>
                    <a:pt x="86" y="183"/>
                  </a:moveTo>
                  <a:lnTo>
                    <a:pt x="86" y="183"/>
                  </a:lnTo>
                  <a:lnTo>
                    <a:pt x="86" y="183"/>
                  </a:lnTo>
                  <a:lnTo>
                    <a:pt x="86" y="183"/>
                  </a:lnTo>
                  <a:lnTo>
                    <a:pt x="84" y="186"/>
                  </a:lnTo>
                  <a:lnTo>
                    <a:pt x="84" y="186"/>
                  </a:lnTo>
                  <a:lnTo>
                    <a:pt x="86" y="186"/>
                  </a:lnTo>
                  <a:lnTo>
                    <a:pt x="86" y="186"/>
                  </a:lnTo>
                  <a:lnTo>
                    <a:pt x="86" y="184"/>
                  </a:lnTo>
                  <a:lnTo>
                    <a:pt x="86" y="184"/>
                  </a:lnTo>
                  <a:lnTo>
                    <a:pt x="86" y="183"/>
                  </a:lnTo>
                  <a:lnTo>
                    <a:pt x="86" y="183"/>
                  </a:lnTo>
                  <a:close/>
                  <a:moveTo>
                    <a:pt x="313" y="113"/>
                  </a:moveTo>
                  <a:lnTo>
                    <a:pt x="313" y="113"/>
                  </a:lnTo>
                  <a:lnTo>
                    <a:pt x="311" y="115"/>
                  </a:lnTo>
                  <a:lnTo>
                    <a:pt x="311" y="115"/>
                  </a:lnTo>
                  <a:lnTo>
                    <a:pt x="313" y="115"/>
                  </a:lnTo>
                  <a:lnTo>
                    <a:pt x="313" y="113"/>
                  </a:lnTo>
                  <a:lnTo>
                    <a:pt x="313" y="113"/>
                  </a:lnTo>
                  <a:close/>
                  <a:moveTo>
                    <a:pt x="180" y="112"/>
                  </a:moveTo>
                  <a:lnTo>
                    <a:pt x="180" y="112"/>
                  </a:lnTo>
                  <a:lnTo>
                    <a:pt x="182" y="110"/>
                  </a:lnTo>
                  <a:lnTo>
                    <a:pt x="182" y="110"/>
                  </a:lnTo>
                  <a:lnTo>
                    <a:pt x="180" y="112"/>
                  </a:lnTo>
                  <a:lnTo>
                    <a:pt x="180" y="112"/>
                  </a:lnTo>
                  <a:close/>
                  <a:moveTo>
                    <a:pt x="322" y="176"/>
                  </a:moveTo>
                  <a:lnTo>
                    <a:pt x="322" y="176"/>
                  </a:lnTo>
                  <a:lnTo>
                    <a:pt x="324" y="176"/>
                  </a:lnTo>
                  <a:lnTo>
                    <a:pt x="324" y="176"/>
                  </a:lnTo>
                  <a:lnTo>
                    <a:pt x="322" y="175"/>
                  </a:lnTo>
                  <a:lnTo>
                    <a:pt x="322" y="175"/>
                  </a:lnTo>
                  <a:lnTo>
                    <a:pt x="322" y="176"/>
                  </a:lnTo>
                  <a:lnTo>
                    <a:pt x="322" y="176"/>
                  </a:lnTo>
                  <a:close/>
                  <a:moveTo>
                    <a:pt x="368" y="96"/>
                  </a:moveTo>
                  <a:lnTo>
                    <a:pt x="368" y="96"/>
                  </a:lnTo>
                  <a:lnTo>
                    <a:pt x="369" y="99"/>
                  </a:lnTo>
                  <a:lnTo>
                    <a:pt x="369" y="99"/>
                  </a:lnTo>
                  <a:lnTo>
                    <a:pt x="369" y="98"/>
                  </a:lnTo>
                  <a:lnTo>
                    <a:pt x="368" y="96"/>
                  </a:lnTo>
                  <a:lnTo>
                    <a:pt x="368" y="96"/>
                  </a:lnTo>
                  <a:close/>
                  <a:moveTo>
                    <a:pt x="360" y="107"/>
                  </a:moveTo>
                  <a:lnTo>
                    <a:pt x="360" y="107"/>
                  </a:lnTo>
                  <a:lnTo>
                    <a:pt x="360" y="106"/>
                  </a:lnTo>
                  <a:lnTo>
                    <a:pt x="360" y="106"/>
                  </a:lnTo>
                  <a:lnTo>
                    <a:pt x="360" y="107"/>
                  </a:lnTo>
                  <a:lnTo>
                    <a:pt x="360" y="107"/>
                  </a:lnTo>
                  <a:close/>
                  <a:moveTo>
                    <a:pt x="182" y="153"/>
                  </a:moveTo>
                  <a:lnTo>
                    <a:pt x="182" y="153"/>
                  </a:lnTo>
                  <a:lnTo>
                    <a:pt x="182" y="151"/>
                  </a:lnTo>
                  <a:lnTo>
                    <a:pt x="182" y="151"/>
                  </a:lnTo>
                  <a:lnTo>
                    <a:pt x="182" y="151"/>
                  </a:lnTo>
                  <a:lnTo>
                    <a:pt x="182" y="153"/>
                  </a:lnTo>
                  <a:lnTo>
                    <a:pt x="182" y="153"/>
                  </a:lnTo>
                  <a:close/>
                  <a:moveTo>
                    <a:pt x="191" y="147"/>
                  </a:moveTo>
                  <a:lnTo>
                    <a:pt x="191" y="147"/>
                  </a:lnTo>
                  <a:lnTo>
                    <a:pt x="190" y="147"/>
                  </a:lnTo>
                  <a:lnTo>
                    <a:pt x="191" y="148"/>
                  </a:lnTo>
                  <a:lnTo>
                    <a:pt x="191" y="148"/>
                  </a:lnTo>
                  <a:lnTo>
                    <a:pt x="191" y="147"/>
                  </a:lnTo>
                  <a:lnTo>
                    <a:pt x="191" y="147"/>
                  </a:lnTo>
                  <a:close/>
                  <a:moveTo>
                    <a:pt x="84" y="109"/>
                  </a:moveTo>
                  <a:lnTo>
                    <a:pt x="84" y="109"/>
                  </a:lnTo>
                  <a:lnTo>
                    <a:pt x="84" y="109"/>
                  </a:lnTo>
                  <a:lnTo>
                    <a:pt x="82" y="109"/>
                  </a:lnTo>
                  <a:lnTo>
                    <a:pt x="82" y="109"/>
                  </a:lnTo>
                  <a:lnTo>
                    <a:pt x="84" y="109"/>
                  </a:lnTo>
                  <a:lnTo>
                    <a:pt x="84" y="109"/>
                  </a:lnTo>
                  <a:close/>
                  <a:moveTo>
                    <a:pt x="278" y="79"/>
                  </a:moveTo>
                  <a:lnTo>
                    <a:pt x="278" y="79"/>
                  </a:lnTo>
                  <a:lnTo>
                    <a:pt x="278" y="77"/>
                  </a:lnTo>
                  <a:lnTo>
                    <a:pt x="278" y="76"/>
                  </a:lnTo>
                  <a:lnTo>
                    <a:pt x="278" y="76"/>
                  </a:lnTo>
                  <a:lnTo>
                    <a:pt x="278" y="79"/>
                  </a:lnTo>
                  <a:lnTo>
                    <a:pt x="278" y="79"/>
                  </a:lnTo>
                  <a:close/>
                  <a:moveTo>
                    <a:pt x="201" y="266"/>
                  </a:moveTo>
                  <a:lnTo>
                    <a:pt x="201" y="266"/>
                  </a:lnTo>
                  <a:lnTo>
                    <a:pt x="202" y="266"/>
                  </a:lnTo>
                  <a:lnTo>
                    <a:pt x="202" y="266"/>
                  </a:lnTo>
                  <a:lnTo>
                    <a:pt x="202" y="266"/>
                  </a:lnTo>
                  <a:lnTo>
                    <a:pt x="202" y="266"/>
                  </a:lnTo>
                  <a:lnTo>
                    <a:pt x="201" y="265"/>
                  </a:lnTo>
                  <a:lnTo>
                    <a:pt x="201" y="265"/>
                  </a:lnTo>
                  <a:lnTo>
                    <a:pt x="201" y="266"/>
                  </a:lnTo>
                  <a:lnTo>
                    <a:pt x="201" y="266"/>
                  </a:lnTo>
                  <a:close/>
                  <a:moveTo>
                    <a:pt x="229" y="213"/>
                  </a:moveTo>
                  <a:lnTo>
                    <a:pt x="229" y="213"/>
                  </a:lnTo>
                  <a:lnTo>
                    <a:pt x="229" y="213"/>
                  </a:lnTo>
                  <a:lnTo>
                    <a:pt x="229" y="211"/>
                  </a:lnTo>
                  <a:lnTo>
                    <a:pt x="229" y="211"/>
                  </a:lnTo>
                  <a:lnTo>
                    <a:pt x="229" y="213"/>
                  </a:lnTo>
                  <a:lnTo>
                    <a:pt x="229" y="213"/>
                  </a:lnTo>
                  <a:close/>
                  <a:moveTo>
                    <a:pt x="265" y="200"/>
                  </a:moveTo>
                  <a:lnTo>
                    <a:pt x="265" y="200"/>
                  </a:lnTo>
                  <a:lnTo>
                    <a:pt x="267" y="200"/>
                  </a:lnTo>
                  <a:lnTo>
                    <a:pt x="267" y="200"/>
                  </a:lnTo>
                  <a:lnTo>
                    <a:pt x="267" y="199"/>
                  </a:lnTo>
                  <a:lnTo>
                    <a:pt x="267" y="199"/>
                  </a:lnTo>
                  <a:lnTo>
                    <a:pt x="265" y="200"/>
                  </a:lnTo>
                  <a:lnTo>
                    <a:pt x="265" y="200"/>
                  </a:lnTo>
                  <a:close/>
                  <a:moveTo>
                    <a:pt x="239" y="135"/>
                  </a:moveTo>
                  <a:lnTo>
                    <a:pt x="239" y="135"/>
                  </a:lnTo>
                  <a:lnTo>
                    <a:pt x="239" y="135"/>
                  </a:lnTo>
                  <a:lnTo>
                    <a:pt x="239" y="135"/>
                  </a:lnTo>
                  <a:lnTo>
                    <a:pt x="240" y="135"/>
                  </a:lnTo>
                  <a:lnTo>
                    <a:pt x="240" y="135"/>
                  </a:lnTo>
                  <a:lnTo>
                    <a:pt x="239" y="134"/>
                  </a:lnTo>
                  <a:lnTo>
                    <a:pt x="239" y="134"/>
                  </a:lnTo>
                  <a:lnTo>
                    <a:pt x="239" y="135"/>
                  </a:lnTo>
                  <a:lnTo>
                    <a:pt x="239" y="135"/>
                  </a:lnTo>
                  <a:close/>
                  <a:moveTo>
                    <a:pt x="303" y="202"/>
                  </a:moveTo>
                  <a:lnTo>
                    <a:pt x="303" y="202"/>
                  </a:lnTo>
                  <a:lnTo>
                    <a:pt x="305" y="200"/>
                  </a:lnTo>
                  <a:lnTo>
                    <a:pt x="305" y="200"/>
                  </a:lnTo>
                  <a:lnTo>
                    <a:pt x="303" y="202"/>
                  </a:lnTo>
                  <a:lnTo>
                    <a:pt x="303" y="202"/>
                  </a:lnTo>
                  <a:close/>
                  <a:moveTo>
                    <a:pt x="246" y="225"/>
                  </a:moveTo>
                  <a:lnTo>
                    <a:pt x="246" y="225"/>
                  </a:lnTo>
                  <a:lnTo>
                    <a:pt x="248" y="229"/>
                  </a:lnTo>
                  <a:lnTo>
                    <a:pt x="248" y="229"/>
                  </a:lnTo>
                  <a:lnTo>
                    <a:pt x="248" y="227"/>
                  </a:lnTo>
                  <a:lnTo>
                    <a:pt x="246" y="225"/>
                  </a:lnTo>
                  <a:lnTo>
                    <a:pt x="246" y="225"/>
                  </a:lnTo>
                  <a:close/>
                  <a:moveTo>
                    <a:pt x="291" y="224"/>
                  </a:moveTo>
                  <a:lnTo>
                    <a:pt x="291" y="224"/>
                  </a:lnTo>
                  <a:lnTo>
                    <a:pt x="291" y="225"/>
                  </a:lnTo>
                  <a:lnTo>
                    <a:pt x="291" y="225"/>
                  </a:lnTo>
                  <a:lnTo>
                    <a:pt x="291" y="225"/>
                  </a:lnTo>
                  <a:lnTo>
                    <a:pt x="291" y="225"/>
                  </a:lnTo>
                  <a:lnTo>
                    <a:pt x="291" y="225"/>
                  </a:lnTo>
                  <a:lnTo>
                    <a:pt x="291" y="224"/>
                  </a:lnTo>
                  <a:lnTo>
                    <a:pt x="291" y="224"/>
                  </a:lnTo>
                  <a:close/>
                  <a:moveTo>
                    <a:pt x="362" y="148"/>
                  </a:moveTo>
                  <a:lnTo>
                    <a:pt x="362" y="148"/>
                  </a:lnTo>
                  <a:lnTo>
                    <a:pt x="362" y="150"/>
                  </a:lnTo>
                  <a:lnTo>
                    <a:pt x="362" y="150"/>
                  </a:lnTo>
                  <a:lnTo>
                    <a:pt x="363" y="150"/>
                  </a:lnTo>
                  <a:lnTo>
                    <a:pt x="362" y="148"/>
                  </a:lnTo>
                  <a:lnTo>
                    <a:pt x="362" y="148"/>
                  </a:lnTo>
                  <a:close/>
                  <a:moveTo>
                    <a:pt x="43" y="150"/>
                  </a:moveTo>
                  <a:lnTo>
                    <a:pt x="43" y="150"/>
                  </a:lnTo>
                  <a:lnTo>
                    <a:pt x="43" y="148"/>
                  </a:lnTo>
                  <a:lnTo>
                    <a:pt x="41" y="147"/>
                  </a:lnTo>
                  <a:lnTo>
                    <a:pt x="41" y="147"/>
                  </a:lnTo>
                  <a:lnTo>
                    <a:pt x="43" y="150"/>
                  </a:lnTo>
                  <a:lnTo>
                    <a:pt x="43" y="150"/>
                  </a:lnTo>
                  <a:close/>
                  <a:moveTo>
                    <a:pt x="196" y="58"/>
                  </a:moveTo>
                  <a:lnTo>
                    <a:pt x="196" y="58"/>
                  </a:lnTo>
                  <a:lnTo>
                    <a:pt x="196" y="58"/>
                  </a:lnTo>
                  <a:lnTo>
                    <a:pt x="196" y="58"/>
                  </a:lnTo>
                  <a:lnTo>
                    <a:pt x="194" y="57"/>
                  </a:lnTo>
                  <a:lnTo>
                    <a:pt x="194" y="57"/>
                  </a:lnTo>
                  <a:lnTo>
                    <a:pt x="196" y="58"/>
                  </a:lnTo>
                  <a:lnTo>
                    <a:pt x="196" y="58"/>
                  </a:lnTo>
                  <a:close/>
                  <a:moveTo>
                    <a:pt x="253" y="206"/>
                  </a:moveTo>
                  <a:lnTo>
                    <a:pt x="253" y="206"/>
                  </a:lnTo>
                  <a:lnTo>
                    <a:pt x="253" y="206"/>
                  </a:lnTo>
                  <a:lnTo>
                    <a:pt x="253" y="206"/>
                  </a:lnTo>
                  <a:lnTo>
                    <a:pt x="253" y="205"/>
                  </a:lnTo>
                  <a:lnTo>
                    <a:pt x="253" y="205"/>
                  </a:lnTo>
                  <a:lnTo>
                    <a:pt x="253" y="205"/>
                  </a:lnTo>
                  <a:lnTo>
                    <a:pt x="253" y="205"/>
                  </a:lnTo>
                  <a:lnTo>
                    <a:pt x="253" y="206"/>
                  </a:lnTo>
                  <a:lnTo>
                    <a:pt x="253" y="206"/>
                  </a:lnTo>
                  <a:close/>
                  <a:moveTo>
                    <a:pt x="254" y="216"/>
                  </a:moveTo>
                  <a:lnTo>
                    <a:pt x="254" y="216"/>
                  </a:lnTo>
                  <a:lnTo>
                    <a:pt x="254" y="214"/>
                  </a:lnTo>
                  <a:lnTo>
                    <a:pt x="254" y="214"/>
                  </a:lnTo>
                  <a:lnTo>
                    <a:pt x="254" y="216"/>
                  </a:lnTo>
                  <a:lnTo>
                    <a:pt x="254" y="216"/>
                  </a:lnTo>
                  <a:lnTo>
                    <a:pt x="254" y="216"/>
                  </a:lnTo>
                  <a:close/>
                  <a:moveTo>
                    <a:pt x="89" y="82"/>
                  </a:moveTo>
                  <a:lnTo>
                    <a:pt x="89" y="82"/>
                  </a:lnTo>
                  <a:lnTo>
                    <a:pt x="89" y="82"/>
                  </a:lnTo>
                  <a:lnTo>
                    <a:pt x="89" y="83"/>
                  </a:lnTo>
                  <a:lnTo>
                    <a:pt x="89" y="83"/>
                  </a:lnTo>
                  <a:lnTo>
                    <a:pt x="89" y="82"/>
                  </a:lnTo>
                  <a:lnTo>
                    <a:pt x="89" y="82"/>
                  </a:lnTo>
                  <a:close/>
                  <a:moveTo>
                    <a:pt x="237" y="170"/>
                  </a:moveTo>
                  <a:lnTo>
                    <a:pt x="237" y="170"/>
                  </a:lnTo>
                  <a:lnTo>
                    <a:pt x="237" y="170"/>
                  </a:lnTo>
                  <a:lnTo>
                    <a:pt x="237" y="170"/>
                  </a:lnTo>
                  <a:lnTo>
                    <a:pt x="237" y="172"/>
                  </a:lnTo>
                  <a:lnTo>
                    <a:pt x="237" y="172"/>
                  </a:lnTo>
                  <a:lnTo>
                    <a:pt x="237" y="172"/>
                  </a:lnTo>
                  <a:lnTo>
                    <a:pt x="237" y="172"/>
                  </a:lnTo>
                  <a:lnTo>
                    <a:pt x="237" y="170"/>
                  </a:lnTo>
                  <a:lnTo>
                    <a:pt x="237" y="170"/>
                  </a:lnTo>
                  <a:close/>
                  <a:moveTo>
                    <a:pt x="377" y="126"/>
                  </a:moveTo>
                  <a:lnTo>
                    <a:pt x="377" y="126"/>
                  </a:lnTo>
                  <a:lnTo>
                    <a:pt x="377" y="124"/>
                  </a:lnTo>
                  <a:lnTo>
                    <a:pt x="377" y="124"/>
                  </a:lnTo>
                  <a:lnTo>
                    <a:pt x="377" y="124"/>
                  </a:lnTo>
                  <a:lnTo>
                    <a:pt x="377" y="126"/>
                  </a:lnTo>
                  <a:lnTo>
                    <a:pt x="377" y="126"/>
                  </a:lnTo>
                  <a:close/>
                  <a:moveTo>
                    <a:pt x="302" y="88"/>
                  </a:moveTo>
                  <a:lnTo>
                    <a:pt x="302" y="88"/>
                  </a:lnTo>
                  <a:lnTo>
                    <a:pt x="302" y="90"/>
                  </a:lnTo>
                  <a:lnTo>
                    <a:pt x="302" y="90"/>
                  </a:lnTo>
                  <a:lnTo>
                    <a:pt x="302" y="90"/>
                  </a:lnTo>
                  <a:lnTo>
                    <a:pt x="302" y="88"/>
                  </a:lnTo>
                  <a:lnTo>
                    <a:pt x="302" y="88"/>
                  </a:lnTo>
                  <a:close/>
                  <a:moveTo>
                    <a:pt x="254" y="104"/>
                  </a:moveTo>
                  <a:lnTo>
                    <a:pt x="254" y="104"/>
                  </a:lnTo>
                  <a:lnTo>
                    <a:pt x="254" y="104"/>
                  </a:lnTo>
                  <a:lnTo>
                    <a:pt x="254" y="106"/>
                  </a:lnTo>
                  <a:lnTo>
                    <a:pt x="254" y="106"/>
                  </a:lnTo>
                  <a:lnTo>
                    <a:pt x="254" y="104"/>
                  </a:lnTo>
                  <a:lnTo>
                    <a:pt x="254" y="104"/>
                  </a:lnTo>
                  <a:close/>
                  <a:moveTo>
                    <a:pt x="81" y="104"/>
                  </a:moveTo>
                  <a:lnTo>
                    <a:pt x="81" y="104"/>
                  </a:lnTo>
                  <a:lnTo>
                    <a:pt x="81" y="106"/>
                  </a:lnTo>
                  <a:lnTo>
                    <a:pt x="81" y="106"/>
                  </a:lnTo>
                  <a:lnTo>
                    <a:pt x="81" y="104"/>
                  </a:lnTo>
                  <a:lnTo>
                    <a:pt x="81" y="104"/>
                  </a:lnTo>
                  <a:close/>
                  <a:moveTo>
                    <a:pt x="246" y="115"/>
                  </a:moveTo>
                  <a:lnTo>
                    <a:pt x="246" y="115"/>
                  </a:lnTo>
                  <a:lnTo>
                    <a:pt x="245" y="115"/>
                  </a:lnTo>
                  <a:lnTo>
                    <a:pt x="245" y="117"/>
                  </a:lnTo>
                  <a:lnTo>
                    <a:pt x="245" y="117"/>
                  </a:lnTo>
                  <a:lnTo>
                    <a:pt x="246" y="115"/>
                  </a:lnTo>
                  <a:lnTo>
                    <a:pt x="246" y="115"/>
                  </a:lnTo>
                  <a:close/>
                  <a:moveTo>
                    <a:pt x="242" y="117"/>
                  </a:moveTo>
                  <a:lnTo>
                    <a:pt x="242" y="117"/>
                  </a:lnTo>
                  <a:lnTo>
                    <a:pt x="242" y="118"/>
                  </a:lnTo>
                  <a:lnTo>
                    <a:pt x="242" y="118"/>
                  </a:lnTo>
                  <a:lnTo>
                    <a:pt x="242" y="118"/>
                  </a:lnTo>
                  <a:lnTo>
                    <a:pt x="242" y="117"/>
                  </a:lnTo>
                  <a:lnTo>
                    <a:pt x="242" y="117"/>
                  </a:lnTo>
                  <a:close/>
                  <a:moveTo>
                    <a:pt x="262" y="189"/>
                  </a:moveTo>
                  <a:lnTo>
                    <a:pt x="262" y="189"/>
                  </a:lnTo>
                  <a:lnTo>
                    <a:pt x="262" y="188"/>
                  </a:lnTo>
                  <a:lnTo>
                    <a:pt x="261" y="188"/>
                  </a:lnTo>
                  <a:lnTo>
                    <a:pt x="261" y="188"/>
                  </a:lnTo>
                  <a:lnTo>
                    <a:pt x="262" y="189"/>
                  </a:lnTo>
                  <a:lnTo>
                    <a:pt x="262" y="189"/>
                  </a:lnTo>
                  <a:close/>
                  <a:moveTo>
                    <a:pt x="257" y="192"/>
                  </a:moveTo>
                  <a:lnTo>
                    <a:pt x="257" y="192"/>
                  </a:lnTo>
                  <a:lnTo>
                    <a:pt x="257" y="191"/>
                  </a:lnTo>
                  <a:lnTo>
                    <a:pt x="257" y="191"/>
                  </a:lnTo>
                  <a:lnTo>
                    <a:pt x="257" y="191"/>
                  </a:lnTo>
                  <a:lnTo>
                    <a:pt x="257" y="192"/>
                  </a:lnTo>
                  <a:lnTo>
                    <a:pt x="257" y="192"/>
                  </a:lnTo>
                  <a:close/>
                  <a:moveTo>
                    <a:pt x="138" y="203"/>
                  </a:moveTo>
                  <a:lnTo>
                    <a:pt x="138" y="203"/>
                  </a:lnTo>
                  <a:lnTo>
                    <a:pt x="138" y="205"/>
                  </a:lnTo>
                  <a:lnTo>
                    <a:pt x="138" y="205"/>
                  </a:lnTo>
                  <a:lnTo>
                    <a:pt x="138" y="205"/>
                  </a:lnTo>
                  <a:lnTo>
                    <a:pt x="138" y="203"/>
                  </a:lnTo>
                  <a:lnTo>
                    <a:pt x="138" y="203"/>
                  </a:lnTo>
                  <a:close/>
                  <a:moveTo>
                    <a:pt x="306" y="199"/>
                  </a:moveTo>
                  <a:lnTo>
                    <a:pt x="306" y="199"/>
                  </a:lnTo>
                  <a:lnTo>
                    <a:pt x="306" y="199"/>
                  </a:lnTo>
                  <a:lnTo>
                    <a:pt x="306" y="199"/>
                  </a:lnTo>
                  <a:lnTo>
                    <a:pt x="308" y="197"/>
                  </a:lnTo>
                  <a:lnTo>
                    <a:pt x="308" y="197"/>
                  </a:lnTo>
                  <a:lnTo>
                    <a:pt x="308" y="197"/>
                  </a:lnTo>
                  <a:lnTo>
                    <a:pt x="308" y="197"/>
                  </a:lnTo>
                  <a:lnTo>
                    <a:pt x="306" y="199"/>
                  </a:lnTo>
                  <a:lnTo>
                    <a:pt x="306" y="199"/>
                  </a:lnTo>
                  <a:close/>
                  <a:moveTo>
                    <a:pt x="218" y="235"/>
                  </a:moveTo>
                  <a:lnTo>
                    <a:pt x="218" y="235"/>
                  </a:lnTo>
                  <a:lnTo>
                    <a:pt x="216" y="233"/>
                  </a:lnTo>
                  <a:lnTo>
                    <a:pt x="216" y="233"/>
                  </a:lnTo>
                  <a:lnTo>
                    <a:pt x="216" y="233"/>
                  </a:lnTo>
                  <a:lnTo>
                    <a:pt x="218" y="235"/>
                  </a:lnTo>
                  <a:lnTo>
                    <a:pt x="218" y="235"/>
                  </a:lnTo>
                  <a:close/>
                  <a:moveTo>
                    <a:pt x="210" y="235"/>
                  </a:moveTo>
                  <a:lnTo>
                    <a:pt x="210" y="235"/>
                  </a:lnTo>
                  <a:lnTo>
                    <a:pt x="209" y="235"/>
                  </a:lnTo>
                  <a:lnTo>
                    <a:pt x="209" y="235"/>
                  </a:lnTo>
                  <a:lnTo>
                    <a:pt x="209" y="235"/>
                  </a:lnTo>
                  <a:lnTo>
                    <a:pt x="209" y="235"/>
                  </a:lnTo>
                  <a:lnTo>
                    <a:pt x="210" y="235"/>
                  </a:lnTo>
                  <a:lnTo>
                    <a:pt x="210" y="235"/>
                  </a:lnTo>
                  <a:close/>
                  <a:moveTo>
                    <a:pt x="381" y="135"/>
                  </a:moveTo>
                  <a:lnTo>
                    <a:pt x="381" y="135"/>
                  </a:lnTo>
                  <a:lnTo>
                    <a:pt x="381" y="134"/>
                  </a:lnTo>
                  <a:lnTo>
                    <a:pt x="381" y="134"/>
                  </a:lnTo>
                  <a:lnTo>
                    <a:pt x="381" y="135"/>
                  </a:lnTo>
                  <a:lnTo>
                    <a:pt x="381" y="135"/>
                  </a:lnTo>
                  <a:close/>
                  <a:moveTo>
                    <a:pt x="347" y="162"/>
                  </a:moveTo>
                  <a:lnTo>
                    <a:pt x="347" y="162"/>
                  </a:lnTo>
                  <a:lnTo>
                    <a:pt x="347" y="161"/>
                  </a:lnTo>
                  <a:lnTo>
                    <a:pt x="347" y="161"/>
                  </a:lnTo>
                  <a:lnTo>
                    <a:pt x="347" y="161"/>
                  </a:lnTo>
                  <a:lnTo>
                    <a:pt x="347" y="162"/>
                  </a:lnTo>
                  <a:lnTo>
                    <a:pt x="347" y="162"/>
                  </a:lnTo>
                  <a:close/>
                  <a:moveTo>
                    <a:pt x="139" y="165"/>
                  </a:moveTo>
                  <a:lnTo>
                    <a:pt x="139" y="165"/>
                  </a:lnTo>
                  <a:lnTo>
                    <a:pt x="139" y="167"/>
                  </a:lnTo>
                  <a:lnTo>
                    <a:pt x="139" y="167"/>
                  </a:lnTo>
                  <a:lnTo>
                    <a:pt x="139" y="167"/>
                  </a:lnTo>
                  <a:lnTo>
                    <a:pt x="139" y="165"/>
                  </a:lnTo>
                  <a:lnTo>
                    <a:pt x="139" y="165"/>
                  </a:lnTo>
                  <a:close/>
                  <a:moveTo>
                    <a:pt x="273" y="202"/>
                  </a:moveTo>
                  <a:lnTo>
                    <a:pt x="273" y="202"/>
                  </a:lnTo>
                  <a:lnTo>
                    <a:pt x="273" y="202"/>
                  </a:lnTo>
                  <a:lnTo>
                    <a:pt x="273" y="202"/>
                  </a:lnTo>
                  <a:lnTo>
                    <a:pt x="272" y="203"/>
                  </a:lnTo>
                  <a:lnTo>
                    <a:pt x="272" y="203"/>
                  </a:lnTo>
                  <a:lnTo>
                    <a:pt x="273" y="203"/>
                  </a:lnTo>
                  <a:lnTo>
                    <a:pt x="273" y="203"/>
                  </a:lnTo>
                  <a:lnTo>
                    <a:pt x="273" y="202"/>
                  </a:lnTo>
                  <a:lnTo>
                    <a:pt x="273" y="202"/>
                  </a:lnTo>
                  <a:close/>
                  <a:moveTo>
                    <a:pt x="343" y="90"/>
                  </a:moveTo>
                  <a:lnTo>
                    <a:pt x="343" y="90"/>
                  </a:lnTo>
                  <a:lnTo>
                    <a:pt x="341" y="91"/>
                  </a:lnTo>
                  <a:lnTo>
                    <a:pt x="341" y="91"/>
                  </a:lnTo>
                  <a:lnTo>
                    <a:pt x="343" y="91"/>
                  </a:lnTo>
                  <a:lnTo>
                    <a:pt x="343" y="91"/>
                  </a:lnTo>
                  <a:lnTo>
                    <a:pt x="343" y="90"/>
                  </a:lnTo>
                  <a:lnTo>
                    <a:pt x="343" y="90"/>
                  </a:lnTo>
                  <a:close/>
                  <a:moveTo>
                    <a:pt x="297" y="169"/>
                  </a:moveTo>
                  <a:lnTo>
                    <a:pt x="297" y="169"/>
                  </a:lnTo>
                  <a:lnTo>
                    <a:pt x="298" y="169"/>
                  </a:lnTo>
                  <a:lnTo>
                    <a:pt x="298" y="169"/>
                  </a:lnTo>
                  <a:lnTo>
                    <a:pt x="297" y="169"/>
                  </a:lnTo>
                  <a:lnTo>
                    <a:pt x="297" y="169"/>
                  </a:lnTo>
                  <a:lnTo>
                    <a:pt x="297" y="169"/>
                  </a:lnTo>
                  <a:close/>
                  <a:moveTo>
                    <a:pt x="138" y="113"/>
                  </a:moveTo>
                  <a:lnTo>
                    <a:pt x="138" y="113"/>
                  </a:lnTo>
                  <a:lnTo>
                    <a:pt x="139" y="113"/>
                  </a:lnTo>
                  <a:lnTo>
                    <a:pt x="139" y="113"/>
                  </a:lnTo>
                  <a:lnTo>
                    <a:pt x="138" y="113"/>
                  </a:lnTo>
                  <a:lnTo>
                    <a:pt x="138" y="113"/>
                  </a:lnTo>
                  <a:lnTo>
                    <a:pt x="138" y="113"/>
                  </a:lnTo>
                  <a:lnTo>
                    <a:pt x="138" y="113"/>
                  </a:lnTo>
                  <a:lnTo>
                    <a:pt x="138" y="113"/>
                  </a:lnTo>
                  <a:lnTo>
                    <a:pt x="138" y="113"/>
                  </a:lnTo>
                  <a:close/>
                  <a:moveTo>
                    <a:pt x="335" y="188"/>
                  </a:moveTo>
                  <a:lnTo>
                    <a:pt x="335" y="188"/>
                  </a:lnTo>
                  <a:lnTo>
                    <a:pt x="335" y="188"/>
                  </a:lnTo>
                  <a:lnTo>
                    <a:pt x="335" y="188"/>
                  </a:lnTo>
                  <a:lnTo>
                    <a:pt x="335" y="188"/>
                  </a:lnTo>
                  <a:lnTo>
                    <a:pt x="335" y="188"/>
                  </a:lnTo>
                  <a:lnTo>
                    <a:pt x="335" y="188"/>
                  </a:lnTo>
                  <a:lnTo>
                    <a:pt x="335" y="188"/>
                  </a:lnTo>
                  <a:lnTo>
                    <a:pt x="335" y="188"/>
                  </a:lnTo>
                  <a:lnTo>
                    <a:pt x="335" y="188"/>
                  </a:lnTo>
                  <a:close/>
                  <a:moveTo>
                    <a:pt x="198" y="172"/>
                  </a:moveTo>
                  <a:lnTo>
                    <a:pt x="198" y="172"/>
                  </a:lnTo>
                  <a:lnTo>
                    <a:pt x="198" y="172"/>
                  </a:lnTo>
                  <a:lnTo>
                    <a:pt x="198" y="172"/>
                  </a:lnTo>
                  <a:lnTo>
                    <a:pt x="198" y="172"/>
                  </a:lnTo>
                  <a:lnTo>
                    <a:pt x="198" y="172"/>
                  </a:lnTo>
                  <a:lnTo>
                    <a:pt x="198" y="173"/>
                  </a:lnTo>
                  <a:lnTo>
                    <a:pt x="198" y="173"/>
                  </a:lnTo>
                  <a:lnTo>
                    <a:pt x="198" y="173"/>
                  </a:lnTo>
                  <a:lnTo>
                    <a:pt x="198" y="173"/>
                  </a:lnTo>
                  <a:lnTo>
                    <a:pt x="198" y="172"/>
                  </a:lnTo>
                  <a:lnTo>
                    <a:pt x="198" y="172"/>
                  </a:lnTo>
                  <a:close/>
                  <a:moveTo>
                    <a:pt x="399" y="126"/>
                  </a:moveTo>
                  <a:lnTo>
                    <a:pt x="399" y="126"/>
                  </a:lnTo>
                  <a:lnTo>
                    <a:pt x="399" y="126"/>
                  </a:lnTo>
                  <a:lnTo>
                    <a:pt x="399" y="126"/>
                  </a:lnTo>
                  <a:lnTo>
                    <a:pt x="401" y="126"/>
                  </a:lnTo>
                  <a:lnTo>
                    <a:pt x="401" y="126"/>
                  </a:lnTo>
                  <a:lnTo>
                    <a:pt x="399" y="124"/>
                  </a:lnTo>
                  <a:lnTo>
                    <a:pt x="399" y="124"/>
                  </a:lnTo>
                  <a:lnTo>
                    <a:pt x="399" y="126"/>
                  </a:lnTo>
                  <a:lnTo>
                    <a:pt x="399" y="126"/>
                  </a:lnTo>
                  <a:close/>
                  <a:moveTo>
                    <a:pt x="103" y="192"/>
                  </a:moveTo>
                  <a:lnTo>
                    <a:pt x="103" y="192"/>
                  </a:lnTo>
                  <a:lnTo>
                    <a:pt x="103" y="192"/>
                  </a:lnTo>
                  <a:lnTo>
                    <a:pt x="103" y="192"/>
                  </a:lnTo>
                  <a:lnTo>
                    <a:pt x="103" y="192"/>
                  </a:lnTo>
                  <a:lnTo>
                    <a:pt x="103" y="192"/>
                  </a:lnTo>
                  <a:lnTo>
                    <a:pt x="103" y="192"/>
                  </a:lnTo>
                  <a:lnTo>
                    <a:pt x="103" y="192"/>
                  </a:lnTo>
                  <a:lnTo>
                    <a:pt x="103" y="192"/>
                  </a:lnTo>
                  <a:lnTo>
                    <a:pt x="103" y="192"/>
                  </a:lnTo>
                  <a:close/>
                  <a:moveTo>
                    <a:pt x="325" y="192"/>
                  </a:moveTo>
                  <a:lnTo>
                    <a:pt x="325" y="192"/>
                  </a:lnTo>
                  <a:lnTo>
                    <a:pt x="325" y="191"/>
                  </a:lnTo>
                  <a:lnTo>
                    <a:pt x="325" y="191"/>
                  </a:lnTo>
                  <a:lnTo>
                    <a:pt x="325" y="192"/>
                  </a:lnTo>
                  <a:lnTo>
                    <a:pt x="325" y="192"/>
                  </a:lnTo>
                  <a:lnTo>
                    <a:pt x="325" y="192"/>
                  </a:lnTo>
                  <a:lnTo>
                    <a:pt x="325" y="192"/>
                  </a:lnTo>
                  <a:lnTo>
                    <a:pt x="325" y="192"/>
                  </a:lnTo>
                  <a:lnTo>
                    <a:pt x="325" y="192"/>
                  </a:lnTo>
                  <a:close/>
                  <a:moveTo>
                    <a:pt x="193" y="178"/>
                  </a:moveTo>
                  <a:lnTo>
                    <a:pt x="193" y="178"/>
                  </a:lnTo>
                  <a:lnTo>
                    <a:pt x="191" y="180"/>
                  </a:lnTo>
                  <a:lnTo>
                    <a:pt x="191" y="180"/>
                  </a:lnTo>
                  <a:lnTo>
                    <a:pt x="191" y="180"/>
                  </a:lnTo>
                  <a:lnTo>
                    <a:pt x="193" y="178"/>
                  </a:lnTo>
                  <a:lnTo>
                    <a:pt x="193" y="178"/>
                  </a:lnTo>
                  <a:close/>
                  <a:moveTo>
                    <a:pt x="355" y="104"/>
                  </a:moveTo>
                  <a:lnTo>
                    <a:pt x="355" y="104"/>
                  </a:lnTo>
                  <a:lnTo>
                    <a:pt x="355" y="104"/>
                  </a:lnTo>
                  <a:lnTo>
                    <a:pt x="355" y="104"/>
                  </a:lnTo>
                  <a:lnTo>
                    <a:pt x="357" y="104"/>
                  </a:lnTo>
                  <a:lnTo>
                    <a:pt x="357" y="104"/>
                  </a:lnTo>
                  <a:lnTo>
                    <a:pt x="357" y="102"/>
                  </a:lnTo>
                  <a:lnTo>
                    <a:pt x="357" y="102"/>
                  </a:lnTo>
                  <a:lnTo>
                    <a:pt x="355" y="104"/>
                  </a:lnTo>
                  <a:lnTo>
                    <a:pt x="355" y="104"/>
                  </a:lnTo>
                  <a:close/>
                  <a:moveTo>
                    <a:pt x="357" y="129"/>
                  </a:moveTo>
                  <a:lnTo>
                    <a:pt x="357" y="129"/>
                  </a:lnTo>
                  <a:lnTo>
                    <a:pt x="357" y="129"/>
                  </a:lnTo>
                  <a:lnTo>
                    <a:pt x="357" y="129"/>
                  </a:lnTo>
                  <a:lnTo>
                    <a:pt x="357" y="128"/>
                  </a:lnTo>
                  <a:lnTo>
                    <a:pt x="357" y="128"/>
                  </a:lnTo>
                  <a:lnTo>
                    <a:pt x="357" y="128"/>
                  </a:lnTo>
                  <a:lnTo>
                    <a:pt x="357" y="128"/>
                  </a:lnTo>
                  <a:lnTo>
                    <a:pt x="357" y="129"/>
                  </a:lnTo>
                  <a:lnTo>
                    <a:pt x="357" y="129"/>
                  </a:lnTo>
                  <a:close/>
                  <a:moveTo>
                    <a:pt x="232" y="232"/>
                  </a:moveTo>
                  <a:lnTo>
                    <a:pt x="232" y="232"/>
                  </a:lnTo>
                  <a:lnTo>
                    <a:pt x="234" y="232"/>
                  </a:lnTo>
                  <a:lnTo>
                    <a:pt x="234" y="232"/>
                  </a:lnTo>
                  <a:lnTo>
                    <a:pt x="234" y="230"/>
                  </a:lnTo>
                  <a:lnTo>
                    <a:pt x="234" y="230"/>
                  </a:lnTo>
                  <a:lnTo>
                    <a:pt x="234" y="230"/>
                  </a:lnTo>
                  <a:lnTo>
                    <a:pt x="234" y="230"/>
                  </a:lnTo>
                  <a:lnTo>
                    <a:pt x="232" y="232"/>
                  </a:lnTo>
                  <a:lnTo>
                    <a:pt x="232" y="232"/>
                  </a:lnTo>
                  <a:close/>
                  <a:moveTo>
                    <a:pt x="131" y="145"/>
                  </a:moveTo>
                  <a:lnTo>
                    <a:pt x="131" y="145"/>
                  </a:lnTo>
                  <a:lnTo>
                    <a:pt x="131" y="145"/>
                  </a:lnTo>
                  <a:lnTo>
                    <a:pt x="131" y="145"/>
                  </a:lnTo>
                  <a:lnTo>
                    <a:pt x="131" y="145"/>
                  </a:lnTo>
                  <a:lnTo>
                    <a:pt x="131" y="145"/>
                  </a:lnTo>
                  <a:lnTo>
                    <a:pt x="131" y="145"/>
                  </a:lnTo>
                  <a:lnTo>
                    <a:pt x="131" y="145"/>
                  </a:lnTo>
                  <a:lnTo>
                    <a:pt x="130" y="145"/>
                  </a:lnTo>
                  <a:lnTo>
                    <a:pt x="130" y="145"/>
                  </a:lnTo>
                  <a:lnTo>
                    <a:pt x="131" y="145"/>
                  </a:lnTo>
                  <a:lnTo>
                    <a:pt x="131" y="145"/>
                  </a:lnTo>
                  <a:close/>
                  <a:moveTo>
                    <a:pt x="294" y="230"/>
                  </a:moveTo>
                  <a:lnTo>
                    <a:pt x="294" y="230"/>
                  </a:lnTo>
                  <a:lnTo>
                    <a:pt x="294" y="230"/>
                  </a:lnTo>
                  <a:lnTo>
                    <a:pt x="294" y="230"/>
                  </a:lnTo>
                  <a:lnTo>
                    <a:pt x="294" y="230"/>
                  </a:lnTo>
                  <a:lnTo>
                    <a:pt x="294" y="230"/>
                  </a:lnTo>
                  <a:lnTo>
                    <a:pt x="294" y="230"/>
                  </a:lnTo>
                  <a:lnTo>
                    <a:pt x="294" y="230"/>
                  </a:lnTo>
                  <a:lnTo>
                    <a:pt x="294" y="230"/>
                  </a:lnTo>
                  <a:lnTo>
                    <a:pt x="294" y="230"/>
                  </a:lnTo>
                  <a:close/>
                  <a:moveTo>
                    <a:pt x="382" y="117"/>
                  </a:moveTo>
                  <a:lnTo>
                    <a:pt x="382" y="117"/>
                  </a:lnTo>
                  <a:lnTo>
                    <a:pt x="382" y="117"/>
                  </a:lnTo>
                  <a:lnTo>
                    <a:pt x="382" y="117"/>
                  </a:lnTo>
                  <a:lnTo>
                    <a:pt x="382" y="115"/>
                  </a:lnTo>
                  <a:lnTo>
                    <a:pt x="382" y="115"/>
                  </a:lnTo>
                  <a:lnTo>
                    <a:pt x="382" y="117"/>
                  </a:lnTo>
                  <a:lnTo>
                    <a:pt x="382" y="117"/>
                  </a:lnTo>
                  <a:close/>
                  <a:moveTo>
                    <a:pt x="164" y="222"/>
                  </a:moveTo>
                  <a:lnTo>
                    <a:pt x="164" y="222"/>
                  </a:lnTo>
                  <a:lnTo>
                    <a:pt x="164" y="222"/>
                  </a:lnTo>
                  <a:lnTo>
                    <a:pt x="164" y="222"/>
                  </a:lnTo>
                  <a:lnTo>
                    <a:pt x="164" y="221"/>
                  </a:lnTo>
                  <a:lnTo>
                    <a:pt x="164" y="221"/>
                  </a:lnTo>
                  <a:lnTo>
                    <a:pt x="164" y="221"/>
                  </a:lnTo>
                  <a:lnTo>
                    <a:pt x="164" y="221"/>
                  </a:lnTo>
                  <a:lnTo>
                    <a:pt x="164" y="222"/>
                  </a:lnTo>
                  <a:lnTo>
                    <a:pt x="164" y="222"/>
                  </a:lnTo>
                  <a:close/>
                  <a:moveTo>
                    <a:pt x="177" y="222"/>
                  </a:moveTo>
                  <a:lnTo>
                    <a:pt x="177" y="222"/>
                  </a:lnTo>
                  <a:lnTo>
                    <a:pt x="175" y="221"/>
                  </a:lnTo>
                  <a:lnTo>
                    <a:pt x="175" y="221"/>
                  </a:lnTo>
                  <a:lnTo>
                    <a:pt x="175" y="222"/>
                  </a:lnTo>
                  <a:lnTo>
                    <a:pt x="175" y="222"/>
                  </a:lnTo>
                  <a:lnTo>
                    <a:pt x="177" y="222"/>
                  </a:lnTo>
                  <a:lnTo>
                    <a:pt x="177" y="222"/>
                  </a:lnTo>
                  <a:close/>
                  <a:moveTo>
                    <a:pt x="287" y="112"/>
                  </a:moveTo>
                  <a:lnTo>
                    <a:pt x="287" y="112"/>
                  </a:lnTo>
                  <a:lnTo>
                    <a:pt x="286" y="112"/>
                  </a:lnTo>
                  <a:lnTo>
                    <a:pt x="286" y="112"/>
                  </a:lnTo>
                  <a:lnTo>
                    <a:pt x="286" y="113"/>
                  </a:lnTo>
                  <a:lnTo>
                    <a:pt x="286" y="113"/>
                  </a:lnTo>
                  <a:lnTo>
                    <a:pt x="287" y="113"/>
                  </a:lnTo>
                  <a:lnTo>
                    <a:pt x="287" y="113"/>
                  </a:lnTo>
                  <a:lnTo>
                    <a:pt x="287" y="112"/>
                  </a:lnTo>
                  <a:lnTo>
                    <a:pt x="287" y="112"/>
                  </a:lnTo>
                  <a:close/>
                  <a:moveTo>
                    <a:pt x="125" y="112"/>
                  </a:moveTo>
                  <a:lnTo>
                    <a:pt x="125" y="112"/>
                  </a:lnTo>
                  <a:lnTo>
                    <a:pt x="125" y="110"/>
                  </a:lnTo>
                  <a:lnTo>
                    <a:pt x="125" y="110"/>
                  </a:lnTo>
                  <a:lnTo>
                    <a:pt x="125" y="112"/>
                  </a:lnTo>
                  <a:lnTo>
                    <a:pt x="125" y="112"/>
                  </a:lnTo>
                  <a:lnTo>
                    <a:pt x="125" y="112"/>
                  </a:lnTo>
                  <a:lnTo>
                    <a:pt x="125" y="112"/>
                  </a:lnTo>
                  <a:lnTo>
                    <a:pt x="125" y="112"/>
                  </a:lnTo>
                  <a:lnTo>
                    <a:pt x="125" y="112"/>
                  </a:lnTo>
                  <a:close/>
                  <a:moveTo>
                    <a:pt x="149" y="169"/>
                  </a:moveTo>
                  <a:lnTo>
                    <a:pt x="149" y="169"/>
                  </a:lnTo>
                  <a:lnTo>
                    <a:pt x="149" y="169"/>
                  </a:lnTo>
                  <a:lnTo>
                    <a:pt x="150" y="169"/>
                  </a:lnTo>
                  <a:lnTo>
                    <a:pt x="150" y="169"/>
                  </a:lnTo>
                  <a:lnTo>
                    <a:pt x="149" y="169"/>
                  </a:lnTo>
                  <a:lnTo>
                    <a:pt x="149" y="169"/>
                  </a:lnTo>
                  <a:close/>
                  <a:moveTo>
                    <a:pt x="56" y="124"/>
                  </a:moveTo>
                  <a:lnTo>
                    <a:pt x="56" y="124"/>
                  </a:lnTo>
                  <a:lnTo>
                    <a:pt x="56" y="124"/>
                  </a:lnTo>
                  <a:lnTo>
                    <a:pt x="56" y="124"/>
                  </a:lnTo>
                  <a:lnTo>
                    <a:pt x="56" y="123"/>
                  </a:lnTo>
                  <a:lnTo>
                    <a:pt x="56" y="123"/>
                  </a:lnTo>
                  <a:lnTo>
                    <a:pt x="56" y="123"/>
                  </a:lnTo>
                  <a:lnTo>
                    <a:pt x="56" y="123"/>
                  </a:lnTo>
                  <a:lnTo>
                    <a:pt x="56" y="123"/>
                  </a:lnTo>
                  <a:lnTo>
                    <a:pt x="56" y="123"/>
                  </a:lnTo>
                  <a:lnTo>
                    <a:pt x="56" y="124"/>
                  </a:lnTo>
                  <a:lnTo>
                    <a:pt x="56" y="124"/>
                  </a:lnTo>
                  <a:close/>
                  <a:moveTo>
                    <a:pt x="275" y="251"/>
                  </a:moveTo>
                  <a:lnTo>
                    <a:pt x="275" y="251"/>
                  </a:lnTo>
                  <a:lnTo>
                    <a:pt x="275" y="251"/>
                  </a:lnTo>
                  <a:lnTo>
                    <a:pt x="275" y="251"/>
                  </a:lnTo>
                  <a:lnTo>
                    <a:pt x="275" y="249"/>
                  </a:lnTo>
                  <a:lnTo>
                    <a:pt x="275" y="249"/>
                  </a:lnTo>
                  <a:lnTo>
                    <a:pt x="275" y="249"/>
                  </a:lnTo>
                  <a:lnTo>
                    <a:pt x="275" y="249"/>
                  </a:lnTo>
                  <a:lnTo>
                    <a:pt x="275" y="251"/>
                  </a:lnTo>
                  <a:lnTo>
                    <a:pt x="275" y="251"/>
                  </a:lnTo>
                  <a:close/>
                  <a:moveTo>
                    <a:pt x="231" y="123"/>
                  </a:moveTo>
                  <a:lnTo>
                    <a:pt x="231" y="123"/>
                  </a:lnTo>
                  <a:lnTo>
                    <a:pt x="231" y="123"/>
                  </a:lnTo>
                  <a:lnTo>
                    <a:pt x="231" y="123"/>
                  </a:lnTo>
                  <a:lnTo>
                    <a:pt x="232" y="123"/>
                  </a:lnTo>
                  <a:lnTo>
                    <a:pt x="232" y="123"/>
                  </a:lnTo>
                  <a:lnTo>
                    <a:pt x="232" y="121"/>
                  </a:lnTo>
                  <a:lnTo>
                    <a:pt x="232" y="121"/>
                  </a:lnTo>
                  <a:lnTo>
                    <a:pt x="231" y="123"/>
                  </a:lnTo>
                  <a:lnTo>
                    <a:pt x="231" y="123"/>
                  </a:lnTo>
                  <a:close/>
                  <a:moveTo>
                    <a:pt x="106" y="200"/>
                  </a:moveTo>
                  <a:lnTo>
                    <a:pt x="106" y="200"/>
                  </a:lnTo>
                  <a:lnTo>
                    <a:pt x="106" y="200"/>
                  </a:lnTo>
                  <a:lnTo>
                    <a:pt x="106" y="200"/>
                  </a:lnTo>
                  <a:lnTo>
                    <a:pt x="108" y="200"/>
                  </a:lnTo>
                  <a:lnTo>
                    <a:pt x="108" y="200"/>
                  </a:lnTo>
                  <a:lnTo>
                    <a:pt x="108" y="200"/>
                  </a:lnTo>
                  <a:lnTo>
                    <a:pt x="108" y="200"/>
                  </a:lnTo>
                  <a:lnTo>
                    <a:pt x="106" y="200"/>
                  </a:lnTo>
                  <a:lnTo>
                    <a:pt x="106" y="20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76"/>
            <p:cNvSpPr>
              <a:spLocks noEditPoints="1"/>
            </p:cNvSpPr>
            <p:nvPr/>
          </p:nvSpPr>
          <p:spPr bwMode="auto">
            <a:xfrm>
              <a:off x="5902423" y="1943448"/>
              <a:ext cx="665163" cy="328613"/>
            </a:xfrm>
            <a:custGeom>
              <a:avLst/>
              <a:gdLst>
                <a:gd name="T0" fmla="*/ 148 w 419"/>
                <a:gd name="T1" fmla="*/ 141 h 207"/>
                <a:gd name="T2" fmla="*/ 113 w 419"/>
                <a:gd name="T3" fmla="*/ 89 h 207"/>
                <a:gd name="T4" fmla="*/ 88 w 419"/>
                <a:gd name="T5" fmla="*/ 70 h 207"/>
                <a:gd name="T6" fmla="*/ 49 w 419"/>
                <a:gd name="T7" fmla="*/ 172 h 207"/>
                <a:gd name="T8" fmla="*/ 83 w 419"/>
                <a:gd name="T9" fmla="*/ 24 h 207"/>
                <a:gd name="T10" fmla="*/ 400 w 419"/>
                <a:gd name="T11" fmla="*/ 71 h 207"/>
                <a:gd name="T12" fmla="*/ 355 w 419"/>
                <a:gd name="T13" fmla="*/ 127 h 207"/>
                <a:gd name="T14" fmla="*/ 331 w 419"/>
                <a:gd name="T15" fmla="*/ 62 h 207"/>
                <a:gd name="T16" fmla="*/ 288 w 419"/>
                <a:gd name="T17" fmla="*/ 147 h 207"/>
                <a:gd name="T18" fmla="*/ 236 w 419"/>
                <a:gd name="T19" fmla="*/ 133 h 207"/>
                <a:gd name="T20" fmla="*/ 214 w 419"/>
                <a:gd name="T21" fmla="*/ 103 h 207"/>
                <a:gd name="T22" fmla="*/ 178 w 419"/>
                <a:gd name="T23" fmla="*/ 120 h 207"/>
                <a:gd name="T24" fmla="*/ 71 w 419"/>
                <a:gd name="T25" fmla="*/ 37 h 207"/>
                <a:gd name="T26" fmla="*/ 359 w 419"/>
                <a:gd name="T27" fmla="*/ 21 h 207"/>
                <a:gd name="T28" fmla="*/ 314 w 419"/>
                <a:gd name="T29" fmla="*/ 54 h 207"/>
                <a:gd name="T30" fmla="*/ 142 w 419"/>
                <a:gd name="T31" fmla="*/ 22 h 207"/>
                <a:gd name="T32" fmla="*/ 134 w 419"/>
                <a:gd name="T33" fmla="*/ 106 h 207"/>
                <a:gd name="T34" fmla="*/ 58 w 419"/>
                <a:gd name="T35" fmla="*/ 128 h 207"/>
                <a:gd name="T36" fmla="*/ 50 w 419"/>
                <a:gd name="T37" fmla="*/ 89 h 207"/>
                <a:gd name="T38" fmla="*/ 210 w 419"/>
                <a:gd name="T39" fmla="*/ 41 h 207"/>
                <a:gd name="T40" fmla="*/ 246 w 419"/>
                <a:gd name="T41" fmla="*/ 60 h 207"/>
                <a:gd name="T42" fmla="*/ 52 w 419"/>
                <a:gd name="T43" fmla="*/ 114 h 207"/>
                <a:gd name="T44" fmla="*/ 363 w 419"/>
                <a:gd name="T45" fmla="*/ 100 h 207"/>
                <a:gd name="T46" fmla="*/ 170 w 419"/>
                <a:gd name="T47" fmla="*/ 127 h 207"/>
                <a:gd name="T48" fmla="*/ 353 w 419"/>
                <a:gd name="T49" fmla="*/ 56 h 207"/>
                <a:gd name="T50" fmla="*/ 221 w 419"/>
                <a:gd name="T51" fmla="*/ 101 h 207"/>
                <a:gd name="T52" fmla="*/ 336 w 419"/>
                <a:gd name="T53" fmla="*/ 71 h 207"/>
                <a:gd name="T54" fmla="*/ 71 w 419"/>
                <a:gd name="T55" fmla="*/ 109 h 207"/>
                <a:gd name="T56" fmla="*/ 25 w 419"/>
                <a:gd name="T57" fmla="*/ 123 h 207"/>
                <a:gd name="T58" fmla="*/ 329 w 419"/>
                <a:gd name="T59" fmla="*/ 87 h 207"/>
                <a:gd name="T60" fmla="*/ 20 w 419"/>
                <a:gd name="T61" fmla="*/ 100 h 207"/>
                <a:gd name="T62" fmla="*/ 230 w 419"/>
                <a:gd name="T63" fmla="*/ 40 h 207"/>
                <a:gd name="T64" fmla="*/ 292 w 419"/>
                <a:gd name="T65" fmla="*/ 52 h 207"/>
                <a:gd name="T66" fmla="*/ 352 w 419"/>
                <a:gd name="T67" fmla="*/ 41 h 207"/>
                <a:gd name="T68" fmla="*/ 150 w 419"/>
                <a:gd name="T69" fmla="*/ 65 h 207"/>
                <a:gd name="T70" fmla="*/ 172 w 419"/>
                <a:gd name="T71" fmla="*/ 116 h 207"/>
                <a:gd name="T72" fmla="*/ 299 w 419"/>
                <a:gd name="T73" fmla="*/ 56 h 207"/>
                <a:gd name="T74" fmla="*/ 339 w 419"/>
                <a:gd name="T75" fmla="*/ 41 h 207"/>
                <a:gd name="T76" fmla="*/ 341 w 419"/>
                <a:gd name="T77" fmla="*/ 101 h 207"/>
                <a:gd name="T78" fmla="*/ 276 w 419"/>
                <a:gd name="T79" fmla="*/ 38 h 207"/>
                <a:gd name="T80" fmla="*/ 227 w 419"/>
                <a:gd name="T81" fmla="*/ 112 h 207"/>
                <a:gd name="T82" fmla="*/ 366 w 419"/>
                <a:gd name="T83" fmla="*/ 71 h 207"/>
                <a:gd name="T84" fmla="*/ 216 w 419"/>
                <a:gd name="T85" fmla="*/ 134 h 207"/>
                <a:gd name="T86" fmla="*/ 320 w 419"/>
                <a:gd name="T87" fmla="*/ 27 h 207"/>
                <a:gd name="T88" fmla="*/ 213 w 419"/>
                <a:gd name="T89" fmla="*/ 171 h 207"/>
                <a:gd name="T90" fmla="*/ 258 w 419"/>
                <a:gd name="T91" fmla="*/ 130 h 207"/>
                <a:gd name="T92" fmla="*/ 129 w 419"/>
                <a:gd name="T93" fmla="*/ 38 h 207"/>
                <a:gd name="T94" fmla="*/ 367 w 419"/>
                <a:gd name="T95" fmla="*/ 87 h 207"/>
                <a:gd name="T96" fmla="*/ 176 w 419"/>
                <a:gd name="T97" fmla="*/ 89 h 207"/>
                <a:gd name="T98" fmla="*/ 137 w 419"/>
                <a:gd name="T99" fmla="*/ 122 h 207"/>
                <a:gd name="T100" fmla="*/ 247 w 419"/>
                <a:gd name="T101" fmla="*/ 51 h 207"/>
                <a:gd name="T102" fmla="*/ 298 w 419"/>
                <a:gd name="T103" fmla="*/ 120 h 207"/>
                <a:gd name="T104" fmla="*/ 63 w 419"/>
                <a:gd name="T105" fmla="*/ 114 h 207"/>
                <a:gd name="T106" fmla="*/ 140 w 419"/>
                <a:gd name="T107" fmla="*/ 35 h 207"/>
                <a:gd name="T108" fmla="*/ 20 w 419"/>
                <a:gd name="T109" fmla="*/ 131 h 207"/>
                <a:gd name="T110" fmla="*/ 131 w 419"/>
                <a:gd name="T111" fmla="*/ 120 h 207"/>
                <a:gd name="T112" fmla="*/ 397 w 419"/>
                <a:gd name="T113" fmla="*/ 111 h 207"/>
                <a:gd name="T114" fmla="*/ 216 w 419"/>
                <a:gd name="T115" fmla="*/ 141 h 207"/>
                <a:gd name="T116" fmla="*/ 153 w 419"/>
                <a:gd name="T117" fmla="*/ 93 h 207"/>
                <a:gd name="T118" fmla="*/ 128 w 419"/>
                <a:gd name="T119" fmla="*/ 114 h 207"/>
                <a:gd name="T120" fmla="*/ 375 w 419"/>
                <a:gd name="T121" fmla="*/ 48 h 207"/>
                <a:gd name="T122" fmla="*/ 334 w 419"/>
                <a:gd name="T123" fmla="*/ 117 h 207"/>
                <a:gd name="T124" fmla="*/ 139 w 419"/>
                <a:gd name="T125" fmla="*/ 2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207">
                  <a:moveTo>
                    <a:pt x="178" y="120"/>
                  </a:moveTo>
                  <a:lnTo>
                    <a:pt x="178" y="120"/>
                  </a:lnTo>
                  <a:lnTo>
                    <a:pt x="175" y="122"/>
                  </a:lnTo>
                  <a:lnTo>
                    <a:pt x="175" y="122"/>
                  </a:lnTo>
                  <a:lnTo>
                    <a:pt x="173" y="125"/>
                  </a:lnTo>
                  <a:lnTo>
                    <a:pt x="173" y="125"/>
                  </a:lnTo>
                  <a:lnTo>
                    <a:pt x="175" y="127"/>
                  </a:lnTo>
                  <a:lnTo>
                    <a:pt x="175" y="127"/>
                  </a:lnTo>
                  <a:lnTo>
                    <a:pt x="176" y="128"/>
                  </a:lnTo>
                  <a:lnTo>
                    <a:pt x="176" y="128"/>
                  </a:lnTo>
                  <a:lnTo>
                    <a:pt x="175" y="136"/>
                  </a:lnTo>
                  <a:lnTo>
                    <a:pt x="175" y="136"/>
                  </a:lnTo>
                  <a:lnTo>
                    <a:pt x="173" y="138"/>
                  </a:lnTo>
                  <a:lnTo>
                    <a:pt x="173" y="138"/>
                  </a:lnTo>
                  <a:lnTo>
                    <a:pt x="173" y="138"/>
                  </a:lnTo>
                  <a:lnTo>
                    <a:pt x="173" y="139"/>
                  </a:lnTo>
                  <a:lnTo>
                    <a:pt x="173" y="139"/>
                  </a:lnTo>
                  <a:lnTo>
                    <a:pt x="173" y="141"/>
                  </a:lnTo>
                  <a:lnTo>
                    <a:pt x="173" y="141"/>
                  </a:lnTo>
                  <a:lnTo>
                    <a:pt x="172" y="152"/>
                  </a:lnTo>
                  <a:lnTo>
                    <a:pt x="172" y="152"/>
                  </a:lnTo>
                  <a:lnTo>
                    <a:pt x="170" y="158"/>
                  </a:lnTo>
                  <a:lnTo>
                    <a:pt x="170" y="158"/>
                  </a:lnTo>
                  <a:lnTo>
                    <a:pt x="170" y="158"/>
                  </a:lnTo>
                  <a:lnTo>
                    <a:pt x="170" y="158"/>
                  </a:lnTo>
                  <a:lnTo>
                    <a:pt x="169" y="155"/>
                  </a:lnTo>
                  <a:lnTo>
                    <a:pt x="169" y="155"/>
                  </a:lnTo>
                  <a:lnTo>
                    <a:pt x="167" y="157"/>
                  </a:lnTo>
                  <a:lnTo>
                    <a:pt x="167" y="158"/>
                  </a:lnTo>
                  <a:lnTo>
                    <a:pt x="167" y="158"/>
                  </a:lnTo>
                  <a:lnTo>
                    <a:pt x="169" y="160"/>
                  </a:lnTo>
                  <a:lnTo>
                    <a:pt x="169" y="160"/>
                  </a:lnTo>
                  <a:lnTo>
                    <a:pt x="170" y="161"/>
                  </a:lnTo>
                  <a:lnTo>
                    <a:pt x="170" y="161"/>
                  </a:lnTo>
                  <a:lnTo>
                    <a:pt x="169" y="168"/>
                  </a:lnTo>
                  <a:lnTo>
                    <a:pt x="169" y="168"/>
                  </a:lnTo>
                  <a:lnTo>
                    <a:pt x="167" y="168"/>
                  </a:lnTo>
                  <a:lnTo>
                    <a:pt x="167" y="168"/>
                  </a:lnTo>
                  <a:lnTo>
                    <a:pt x="167" y="164"/>
                  </a:lnTo>
                  <a:lnTo>
                    <a:pt x="167" y="164"/>
                  </a:lnTo>
                  <a:lnTo>
                    <a:pt x="165" y="157"/>
                  </a:lnTo>
                  <a:lnTo>
                    <a:pt x="162" y="149"/>
                  </a:lnTo>
                  <a:lnTo>
                    <a:pt x="162" y="149"/>
                  </a:lnTo>
                  <a:lnTo>
                    <a:pt x="159" y="139"/>
                  </a:lnTo>
                  <a:lnTo>
                    <a:pt x="159" y="139"/>
                  </a:lnTo>
                  <a:lnTo>
                    <a:pt x="158" y="136"/>
                  </a:lnTo>
                  <a:lnTo>
                    <a:pt x="158" y="136"/>
                  </a:lnTo>
                  <a:lnTo>
                    <a:pt x="156" y="134"/>
                  </a:lnTo>
                  <a:lnTo>
                    <a:pt x="156" y="134"/>
                  </a:lnTo>
                  <a:lnTo>
                    <a:pt x="154" y="127"/>
                  </a:lnTo>
                  <a:lnTo>
                    <a:pt x="154" y="127"/>
                  </a:lnTo>
                  <a:lnTo>
                    <a:pt x="153" y="125"/>
                  </a:lnTo>
                  <a:lnTo>
                    <a:pt x="153" y="125"/>
                  </a:lnTo>
                  <a:lnTo>
                    <a:pt x="151" y="127"/>
                  </a:lnTo>
                  <a:lnTo>
                    <a:pt x="151" y="127"/>
                  </a:lnTo>
                  <a:lnTo>
                    <a:pt x="150" y="133"/>
                  </a:lnTo>
                  <a:lnTo>
                    <a:pt x="150" y="133"/>
                  </a:lnTo>
                  <a:lnTo>
                    <a:pt x="153" y="134"/>
                  </a:lnTo>
                  <a:lnTo>
                    <a:pt x="153" y="134"/>
                  </a:lnTo>
                  <a:lnTo>
                    <a:pt x="150" y="138"/>
                  </a:lnTo>
                  <a:lnTo>
                    <a:pt x="150" y="138"/>
                  </a:lnTo>
                  <a:lnTo>
                    <a:pt x="148" y="138"/>
                  </a:lnTo>
                  <a:lnTo>
                    <a:pt x="148" y="138"/>
                  </a:lnTo>
                  <a:lnTo>
                    <a:pt x="148" y="138"/>
                  </a:lnTo>
                  <a:lnTo>
                    <a:pt x="148" y="138"/>
                  </a:lnTo>
                  <a:lnTo>
                    <a:pt x="148" y="141"/>
                  </a:lnTo>
                  <a:lnTo>
                    <a:pt x="148" y="141"/>
                  </a:lnTo>
                  <a:lnTo>
                    <a:pt x="146" y="142"/>
                  </a:lnTo>
                  <a:lnTo>
                    <a:pt x="146" y="142"/>
                  </a:lnTo>
                  <a:lnTo>
                    <a:pt x="143" y="149"/>
                  </a:lnTo>
                  <a:lnTo>
                    <a:pt x="140" y="155"/>
                  </a:lnTo>
                  <a:lnTo>
                    <a:pt x="140" y="155"/>
                  </a:lnTo>
                  <a:lnTo>
                    <a:pt x="139" y="157"/>
                  </a:lnTo>
                  <a:lnTo>
                    <a:pt x="139" y="157"/>
                  </a:lnTo>
                  <a:lnTo>
                    <a:pt x="139" y="150"/>
                  </a:lnTo>
                  <a:lnTo>
                    <a:pt x="139" y="150"/>
                  </a:lnTo>
                  <a:lnTo>
                    <a:pt x="135" y="136"/>
                  </a:lnTo>
                  <a:lnTo>
                    <a:pt x="135" y="136"/>
                  </a:lnTo>
                  <a:lnTo>
                    <a:pt x="135" y="133"/>
                  </a:lnTo>
                  <a:lnTo>
                    <a:pt x="137" y="131"/>
                  </a:lnTo>
                  <a:lnTo>
                    <a:pt x="137" y="131"/>
                  </a:lnTo>
                  <a:lnTo>
                    <a:pt x="132" y="130"/>
                  </a:lnTo>
                  <a:lnTo>
                    <a:pt x="132" y="130"/>
                  </a:lnTo>
                  <a:lnTo>
                    <a:pt x="131" y="128"/>
                  </a:lnTo>
                  <a:lnTo>
                    <a:pt x="128" y="130"/>
                  </a:lnTo>
                  <a:lnTo>
                    <a:pt x="128" y="130"/>
                  </a:lnTo>
                  <a:lnTo>
                    <a:pt x="123" y="136"/>
                  </a:lnTo>
                  <a:lnTo>
                    <a:pt x="123" y="136"/>
                  </a:lnTo>
                  <a:lnTo>
                    <a:pt x="123" y="138"/>
                  </a:lnTo>
                  <a:lnTo>
                    <a:pt x="123" y="138"/>
                  </a:lnTo>
                  <a:lnTo>
                    <a:pt x="121" y="141"/>
                  </a:lnTo>
                  <a:lnTo>
                    <a:pt x="121" y="141"/>
                  </a:lnTo>
                  <a:lnTo>
                    <a:pt x="118" y="147"/>
                  </a:lnTo>
                  <a:lnTo>
                    <a:pt x="118" y="147"/>
                  </a:lnTo>
                  <a:lnTo>
                    <a:pt x="116" y="149"/>
                  </a:lnTo>
                  <a:lnTo>
                    <a:pt x="116" y="149"/>
                  </a:lnTo>
                  <a:lnTo>
                    <a:pt x="118" y="142"/>
                  </a:lnTo>
                  <a:lnTo>
                    <a:pt x="118" y="142"/>
                  </a:lnTo>
                  <a:lnTo>
                    <a:pt x="116" y="144"/>
                  </a:lnTo>
                  <a:lnTo>
                    <a:pt x="116" y="144"/>
                  </a:lnTo>
                  <a:lnTo>
                    <a:pt x="110" y="158"/>
                  </a:lnTo>
                  <a:lnTo>
                    <a:pt x="110" y="158"/>
                  </a:lnTo>
                  <a:lnTo>
                    <a:pt x="110" y="160"/>
                  </a:lnTo>
                  <a:lnTo>
                    <a:pt x="110" y="160"/>
                  </a:lnTo>
                  <a:lnTo>
                    <a:pt x="110" y="160"/>
                  </a:lnTo>
                  <a:lnTo>
                    <a:pt x="110" y="160"/>
                  </a:lnTo>
                  <a:lnTo>
                    <a:pt x="110" y="160"/>
                  </a:lnTo>
                  <a:lnTo>
                    <a:pt x="110" y="160"/>
                  </a:lnTo>
                  <a:lnTo>
                    <a:pt x="110" y="109"/>
                  </a:lnTo>
                  <a:lnTo>
                    <a:pt x="110" y="109"/>
                  </a:lnTo>
                  <a:lnTo>
                    <a:pt x="110" y="109"/>
                  </a:lnTo>
                  <a:lnTo>
                    <a:pt x="110" y="108"/>
                  </a:lnTo>
                  <a:lnTo>
                    <a:pt x="110" y="108"/>
                  </a:lnTo>
                  <a:lnTo>
                    <a:pt x="110" y="106"/>
                  </a:lnTo>
                  <a:lnTo>
                    <a:pt x="110" y="106"/>
                  </a:lnTo>
                  <a:lnTo>
                    <a:pt x="110" y="101"/>
                  </a:lnTo>
                  <a:lnTo>
                    <a:pt x="110" y="101"/>
                  </a:lnTo>
                  <a:lnTo>
                    <a:pt x="113" y="98"/>
                  </a:lnTo>
                  <a:lnTo>
                    <a:pt x="113" y="98"/>
                  </a:lnTo>
                  <a:lnTo>
                    <a:pt x="112" y="97"/>
                  </a:lnTo>
                  <a:lnTo>
                    <a:pt x="112" y="97"/>
                  </a:lnTo>
                  <a:lnTo>
                    <a:pt x="110" y="100"/>
                  </a:lnTo>
                  <a:lnTo>
                    <a:pt x="110" y="100"/>
                  </a:lnTo>
                  <a:lnTo>
                    <a:pt x="109" y="95"/>
                  </a:lnTo>
                  <a:lnTo>
                    <a:pt x="109" y="95"/>
                  </a:lnTo>
                  <a:lnTo>
                    <a:pt x="109" y="90"/>
                  </a:lnTo>
                  <a:lnTo>
                    <a:pt x="109" y="90"/>
                  </a:lnTo>
                  <a:lnTo>
                    <a:pt x="110" y="90"/>
                  </a:lnTo>
                  <a:lnTo>
                    <a:pt x="112" y="89"/>
                  </a:lnTo>
                  <a:lnTo>
                    <a:pt x="112" y="89"/>
                  </a:lnTo>
                  <a:lnTo>
                    <a:pt x="113" y="89"/>
                  </a:lnTo>
                  <a:lnTo>
                    <a:pt x="113" y="89"/>
                  </a:lnTo>
                  <a:lnTo>
                    <a:pt x="118" y="86"/>
                  </a:lnTo>
                  <a:lnTo>
                    <a:pt x="118" y="86"/>
                  </a:lnTo>
                  <a:lnTo>
                    <a:pt x="121" y="82"/>
                  </a:lnTo>
                  <a:lnTo>
                    <a:pt x="121" y="82"/>
                  </a:lnTo>
                  <a:lnTo>
                    <a:pt x="121" y="82"/>
                  </a:lnTo>
                  <a:lnTo>
                    <a:pt x="121" y="81"/>
                  </a:lnTo>
                  <a:lnTo>
                    <a:pt x="121" y="81"/>
                  </a:lnTo>
                  <a:lnTo>
                    <a:pt x="115" y="84"/>
                  </a:lnTo>
                  <a:lnTo>
                    <a:pt x="115" y="84"/>
                  </a:lnTo>
                  <a:lnTo>
                    <a:pt x="112" y="84"/>
                  </a:lnTo>
                  <a:lnTo>
                    <a:pt x="112" y="84"/>
                  </a:lnTo>
                  <a:lnTo>
                    <a:pt x="110" y="86"/>
                  </a:lnTo>
                  <a:lnTo>
                    <a:pt x="110" y="87"/>
                  </a:lnTo>
                  <a:lnTo>
                    <a:pt x="110" y="87"/>
                  </a:lnTo>
                  <a:lnTo>
                    <a:pt x="109" y="86"/>
                  </a:lnTo>
                  <a:lnTo>
                    <a:pt x="109" y="86"/>
                  </a:lnTo>
                  <a:lnTo>
                    <a:pt x="109" y="63"/>
                  </a:lnTo>
                  <a:lnTo>
                    <a:pt x="109" y="63"/>
                  </a:lnTo>
                  <a:lnTo>
                    <a:pt x="107" y="45"/>
                  </a:lnTo>
                  <a:lnTo>
                    <a:pt x="107" y="45"/>
                  </a:lnTo>
                  <a:lnTo>
                    <a:pt x="105" y="40"/>
                  </a:lnTo>
                  <a:lnTo>
                    <a:pt x="105" y="40"/>
                  </a:lnTo>
                  <a:lnTo>
                    <a:pt x="105" y="40"/>
                  </a:lnTo>
                  <a:lnTo>
                    <a:pt x="105" y="40"/>
                  </a:lnTo>
                  <a:lnTo>
                    <a:pt x="105" y="37"/>
                  </a:lnTo>
                  <a:lnTo>
                    <a:pt x="105" y="37"/>
                  </a:lnTo>
                  <a:lnTo>
                    <a:pt x="104" y="38"/>
                  </a:lnTo>
                  <a:lnTo>
                    <a:pt x="104" y="38"/>
                  </a:lnTo>
                  <a:lnTo>
                    <a:pt x="102" y="38"/>
                  </a:lnTo>
                  <a:lnTo>
                    <a:pt x="102" y="38"/>
                  </a:lnTo>
                  <a:lnTo>
                    <a:pt x="99" y="38"/>
                  </a:lnTo>
                  <a:lnTo>
                    <a:pt x="99" y="38"/>
                  </a:lnTo>
                  <a:lnTo>
                    <a:pt x="96" y="41"/>
                  </a:lnTo>
                  <a:lnTo>
                    <a:pt x="96" y="41"/>
                  </a:lnTo>
                  <a:lnTo>
                    <a:pt x="98" y="41"/>
                  </a:lnTo>
                  <a:lnTo>
                    <a:pt x="98" y="41"/>
                  </a:lnTo>
                  <a:lnTo>
                    <a:pt x="96" y="48"/>
                  </a:lnTo>
                  <a:lnTo>
                    <a:pt x="96" y="48"/>
                  </a:lnTo>
                  <a:lnTo>
                    <a:pt x="94" y="49"/>
                  </a:lnTo>
                  <a:lnTo>
                    <a:pt x="94" y="49"/>
                  </a:lnTo>
                  <a:lnTo>
                    <a:pt x="94" y="49"/>
                  </a:lnTo>
                  <a:lnTo>
                    <a:pt x="94" y="49"/>
                  </a:lnTo>
                  <a:lnTo>
                    <a:pt x="94" y="49"/>
                  </a:lnTo>
                  <a:lnTo>
                    <a:pt x="94" y="49"/>
                  </a:lnTo>
                  <a:lnTo>
                    <a:pt x="94" y="51"/>
                  </a:lnTo>
                  <a:lnTo>
                    <a:pt x="94" y="52"/>
                  </a:lnTo>
                  <a:lnTo>
                    <a:pt x="94" y="52"/>
                  </a:lnTo>
                  <a:lnTo>
                    <a:pt x="93" y="56"/>
                  </a:lnTo>
                  <a:lnTo>
                    <a:pt x="93" y="56"/>
                  </a:lnTo>
                  <a:lnTo>
                    <a:pt x="91" y="57"/>
                  </a:lnTo>
                  <a:lnTo>
                    <a:pt x="91" y="57"/>
                  </a:lnTo>
                  <a:lnTo>
                    <a:pt x="90" y="59"/>
                  </a:lnTo>
                  <a:lnTo>
                    <a:pt x="90" y="59"/>
                  </a:lnTo>
                  <a:lnTo>
                    <a:pt x="90" y="59"/>
                  </a:lnTo>
                  <a:lnTo>
                    <a:pt x="90" y="59"/>
                  </a:lnTo>
                  <a:lnTo>
                    <a:pt x="91" y="60"/>
                  </a:lnTo>
                  <a:lnTo>
                    <a:pt x="91" y="62"/>
                  </a:lnTo>
                  <a:lnTo>
                    <a:pt x="91" y="62"/>
                  </a:lnTo>
                  <a:lnTo>
                    <a:pt x="90" y="63"/>
                  </a:lnTo>
                  <a:lnTo>
                    <a:pt x="90" y="63"/>
                  </a:lnTo>
                  <a:lnTo>
                    <a:pt x="88" y="62"/>
                  </a:lnTo>
                  <a:lnTo>
                    <a:pt x="87" y="60"/>
                  </a:lnTo>
                  <a:lnTo>
                    <a:pt x="87" y="60"/>
                  </a:lnTo>
                  <a:lnTo>
                    <a:pt x="87" y="62"/>
                  </a:lnTo>
                  <a:lnTo>
                    <a:pt x="87" y="62"/>
                  </a:lnTo>
                  <a:lnTo>
                    <a:pt x="88" y="70"/>
                  </a:lnTo>
                  <a:lnTo>
                    <a:pt x="88" y="70"/>
                  </a:lnTo>
                  <a:lnTo>
                    <a:pt x="88" y="73"/>
                  </a:lnTo>
                  <a:lnTo>
                    <a:pt x="88" y="73"/>
                  </a:lnTo>
                  <a:lnTo>
                    <a:pt x="83" y="95"/>
                  </a:lnTo>
                  <a:lnTo>
                    <a:pt x="83" y="95"/>
                  </a:lnTo>
                  <a:lnTo>
                    <a:pt x="82" y="116"/>
                  </a:lnTo>
                  <a:lnTo>
                    <a:pt x="82" y="116"/>
                  </a:lnTo>
                  <a:lnTo>
                    <a:pt x="79" y="133"/>
                  </a:lnTo>
                  <a:lnTo>
                    <a:pt x="79" y="133"/>
                  </a:lnTo>
                  <a:lnTo>
                    <a:pt x="79" y="136"/>
                  </a:lnTo>
                  <a:lnTo>
                    <a:pt x="79" y="136"/>
                  </a:lnTo>
                  <a:lnTo>
                    <a:pt x="77" y="133"/>
                  </a:lnTo>
                  <a:lnTo>
                    <a:pt x="77" y="133"/>
                  </a:lnTo>
                  <a:lnTo>
                    <a:pt x="74" y="134"/>
                  </a:lnTo>
                  <a:lnTo>
                    <a:pt x="74" y="134"/>
                  </a:lnTo>
                  <a:lnTo>
                    <a:pt x="75" y="138"/>
                  </a:lnTo>
                  <a:lnTo>
                    <a:pt x="75" y="138"/>
                  </a:lnTo>
                  <a:lnTo>
                    <a:pt x="79" y="138"/>
                  </a:lnTo>
                  <a:lnTo>
                    <a:pt x="79" y="138"/>
                  </a:lnTo>
                  <a:lnTo>
                    <a:pt x="75" y="158"/>
                  </a:lnTo>
                  <a:lnTo>
                    <a:pt x="75" y="158"/>
                  </a:lnTo>
                  <a:lnTo>
                    <a:pt x="74" y="155"/>
                  </a:lnTo>
                  <a:lnTo>
                    <a:pt x="74" y="155"/>
                  </a:lnTo>
                  <a:lnTo>
                    <a:pt x="72" y="160"/>
                  </a:lnTo>
                  <a:lnTo>
                    <a:pt x="72" y="160"/>
                  </a:lnTo>
                  <a:lnTo>
                    <a:pt x="69" y="153"/>
                  </a:lnTo>
                  <a:lnTo>
                    <a:pt x="69" y="153"/>
                  </a:lnTo>
                  <a:lnTo>
                    <a:pt x="71" y="153"/>
                  </a:lnTo>
                  <a:lnTo>
                    <a:pt x="71" y="153"/>
                  </a:lnTo>
                  <a:lnTo>
                    <a:pt x="71" y="150"/>
                  </a:lnTo>
                  <a:lnTo>
                    <a:pt x="71" y="147"/>
                  </a:lnTo>
                  <a:lnTo>
                    <a:pt x="71" y="147"/>
                  </a:lnTo>
                  <a:lnTo>
                    <a:pt x="69" y="144"/>
                  </a:lnTo>
                  <a:lnTo>
                    <a:pt x="69" y="144"/>
                  </a:lnTo>
                  <a:lnTo>
                    <a:pt x="68" y="142"/>
                  </a:lnTo>
                  <a:lnTo>
                    <a:pt x="68" y="142"/>
                  </a:lnTo>
                  <a:lnTo>
                    <a:pt x="68" y="142"/>
                  </a:lnTo>
                  <a:lnTo>
                    <a:pt x="68" y="142"/>
                  </a:lnTo>
                  <a:lnTo>
                    <a:pt x="66" y="152"/>
                  </a:lnTo>
                  <a:lnTo>
                    <a:pt x="66" y="152"/>
                  </a:lnTo>
                  <a:lnTo>
                    <a:pt x="63" y="152"/>
                  </a:lnTo>
                  <a:lnTo>
                    <a:pt x="63" y="152"/>
                  </a:lnTo>
                  <a:lnTo>
                    <a:pt x="63" y="144"/>
                  </a:lnTo>
                  <a:lnTo>
                    <a:pt x="63" y="144"/>
                  </a:lnTo>
                  <a:lnTo>
                    <a:pt x="63" y="145"/>
                  </a:lnTo>
                  <a:lnTo>
                    <a:pt x="63" y="145"/>
                  </a:lnTo>
                  <a:lnTo>
                    <a:pt x="63" y="152"/>
                  </a:lnTo>
                  <a:lnTo>
                    <a:pt x="63" y="152"/>
                  </a:lnTo>
                  <a:lnTo>
                    <a:pt x="61" y="155"/>
                  </a:lnTo>
                  <a:lnTo>
                    <a:pt x="61" y="155"/>
                  </a:lnTo>
                  <a:lnTo>
                    <a:pt x="61" y="158"/>
                  </a:lnTo>
                  <a:lnTo>
                    <a:pt x="61" y="158"/>
                  </a:lnTo>
                  <a:lnTo>
                    <a:pt x="58" y="168"/>
                  </a:lnTo>
                  <a:lnTo>
                    <a:pt x="58" y="168"/>
                  </a:lnTo>
                  <a:lnTo>
                    <a:pt x="55" y="174"/>
                  </a:lnTo>
                  <a:lnTo>
                    <a:pt x="55" y="174"/>
                  </a:lnTo>
                  <a:lnTo>
                    <a:pt x="55" y="177"/>
                  </a:lnTo>
                  <a:lnTo>
                    <a:pt x="55" y="177"/>
                  </a:lnTo>
                  <a:lnTo>
                    <a:pt x="52" y="174"/>
                  </a:lnTo>
                  <a:lnTo>
                    <a:pt x="52" y="174"/>
                  </a:lnTo>
                  <a:lnTo>
                    <a:pt x="50" y="180"/>
                  </a:lnTo>
                  <a:lnTo>
                    <a:pt x="50" y="180"/>
                  </a:lnTo>
                  <a:lnTo>
                    <a:pt x="50" y="180"/>
                  </a:lnTo>
                  <a:lnTo>
                    <a:pt x="50" y="180"/>
                  </a:lnTo>
                  <a:lnTo>
                    <a:pt x="49" y="172"/>
                  </a:lnTo>
                  <a:lnTo>
                    <a:pt x="49" y="172"/>
                  </a:lnTo>
                  <a:lnTo>
                    <a:pt x="49" y="158"/>
                  </a:lnTo>
                  <a:lnTo>
                    <a:pt x="49" y="158"/>
                  </a:lnTo>
                  <a:lnTo>
                    <a:pt x="49" y="158"/>
                  </a:lnTo>
                  <a:lnTo>
                    <a:pt x="49" y="158"/>
                  </a:lnTo>
                  <a:lnTo>
                    <a:pt x="49" y="155"/>
                  </a:lnTo>
                  <a:lnTo>
                    <a:pt x="47" y="153"/>
                  </a:lnTo>
                  <a:lnTo>
                    <a:pt x="47" y="153"/>
                  </a:lnTo>
                  <a:lnTo>
                    <a:pt x="47" y="145"/>
                  </a:lnTo>
                  <a:lnTo>
                    <a:pt x="47" y="145"/>
                  </a:lnTo>
                  <a:lnTo>
                    <a:pt x="45" y="133"/>
                  </a:lnTo>
                  <a:lnTo>
                    <a:pt x="45" y="133"/>
                  </a:lnTo>
                  <a:lnTo>
                    <a:pt x="44" y="131"/>
                  </a:lnTo>
                  <a:lnTo>
                    <a:pt x="42" y="130"/>
                  </a:lnTo>
                  <a:lnTo>
                    <a:pt x="42" y="130"/>
                  </a:lnTo>
                  <a:lnTo>
                    <a:pt x="39" y="131"/>
                  </a:lnTo>
                  <a:lnTo>
                    <a:pt x="38" y="131"/>
                  </a:lnTo>
                  <a:lnTo>
                    <a:pt x="38" y="131"/>
                  </a:lnTo>
                  <a:lnTo>
                    <a:pt x="38" y="133"/>
                  </a:lnTo>
                  <a:lnTo>
                    <a:pt x="38" y="133"/>
                  </a:lnTo>
                  <a:lnTo>
                    <a:pt x="34" y="134"/>
                  </a:lnTo>
                  <a:lnTo>
                    <a:pt x="33" y="138"/>
                  </a:lnTo>
                  <a:lnTo>
                    <a:pt x="33" y="138"/>
                  </a:lnTo>
                  <a:lnTo>
                    <a:pt x="33" y="139"/>
                  </a:lnTo>
                  <a:lnTo>
                    <a:pt x="33" y="139"/>
                  </a:lnTo>
                  <a:lnTo>
                    <a:pt x="31" y="141"/>
                  </a:lnTo>
                  <a:lnTo>
                    <a:pt x="30" y="142"/>
                  </a:lnTo>
                  <a:lnTo>
                    <a:pt x="30" y="142"/>
                  </a:lnTo>
                  <a:lnTo>
                    <a:pt x="28" y="142"/>
                  </a:lnTo>
                  <a:lnTo>
                    <a:pt x="28" y="142"/>
                  </a:lnTo>
                  <a:lnTo>
                    <a:pt x="28" y="147"/>
                  </a:lnTo>
                  <a:lnTo>
                    <a:pt x="28" y="147"/>
                  </a:lnTo>
                  <a:lnTo>
                    <a:pt x="30" y="147"/>
                  </a:lnTo>
                  <a:lnTo>
                    <a:pt x="30" y="147"/>
                  </a:lnTo>
                  <a:lnTo>
                    <a:pt x="28" y="155"/>
                  </a:lnTo>
                  <a:lnTo>
                    <a:pt x="28" y="155"/>
                  </a:lnTo>
                  <a:lnTo>
                    <a:pt x="9" y="155"/>
                  </a:lnTo>
                  <a:lnTo>
                    <a:pt x="9" y="155"/>
                  </a:lnTo>
                  <a:lnTo>
                    <a:pt x="9" y="149"/>
                  </a:lnTo>
                  <a:lnTo>
                    <a:pt x="9" y="149"/>
                  </a:lnTo>
                  <a:lnTo>
                    <a:pt x="9" y="144"/>
                  </a:lnTo>
                  <a:lnTo>
                    <a:pt x="8" y="141"/>
                  </a:lnTo>
                  <a:lnTo>
                    <a:pt x="8" y="141"/>
                  </a:lnTo>
                  <a:lnTo>
                    <a:pt x="8" y="147"/>
                  </a:lnTo>
                  <a:lnTo>
                    <a:pt x="8" y="155"/>
                  </a:lnTo>
                  <a:lnTo>
                    <a:pt x="8" y="155"/>
                  </a:lnTo>
                  <a:lnTo>
                    <a:pt x="0" y="155"/>
                  </a:lnTo>
                  <a:lnTo>
                    <a:pt x="0" y="155"/>
                  </a:lnTo>
                  <a:lnTo>
                    <a:pt x="0" y="153"/>
                  </a:lnTo>
                  <a:lnTo>
                    <a:pt x="0" y="153"/>
                  </a:lnTo>
                  <a:lnTo>
                    <a:pt x="1" y="139"/>
                  </a:lnTo>
                  <a:lnTo>
                    <a:pt x="3" y="127"/>
                  </a:lnTo>
                  <a:lnTo>
                    <a:pt x="6" y="114"/>
                  </a:lnTo>
                  <a:lnTo>
                    <a:pt x="11" y="101"/>
                  </a:lnTo>
                  <a:lnTo>
                    <a:pt x="11" y="101"/>
                  </a:lnTo>
                  <a:lnTo>
                    <a:pt x="19" y="84"/>
                  </a:lnTo>
                  <a:lnTo>
                    <a:pt x="30" y="68"/>
                  </a:lnTo>
                  <a:lnTo>
                    <a:pt x="30" y="68"/>
                  </a:lnTo>
                  <a:lnTo>
                    <a:pt x="39" y="56"/>
                  </a:lnTo>
                  <a:lnTo>
                    <a:pt x="39" y="56"/>
                  </a:lnTo>
                  <a:lnTo>
                    <a:pt x="50" y="45"/>
                  </a:lnTo>
                  <a:lnTo>
                    <a:pt x="64" y="35"/>
                  </a:lnTo>
                  <a:lnTo>
                    <a:pt x="64" y="35"/>
                  </a:lnTo>
                  <a:lnTo>
                    <a:pt x="75" y="29"/>
                  </a:lnTo>
                  <a:lnTo>
                    <a:pt x="75" y="29"/>
                  </a:lnTo>
                  <a:lnTo>
                    <a:pt x="83" y="24"/>
                  </a:lnTo>
                  <a:lnTo>
                    <a:pt x="83" y="24"/>
                  </a:lnTo>
                  <a:lnTo>
                    <a:pt x="104" y="18"/>
                  </a:lnTo>
                  <a:lnTo>
                    <a:pt x="104" y="18"/>
                  </a:lnTo>
                  <a:lnTo>
                    <a:pt x="116" y="16"/>
                  </a:lnTo>
                  <a:lnTo>
                    <a:pt x="129" y="16"/>
                  </a:lnTo>
                  <a:lnTo>
                    <a:pt x="129" y="16"/>
                  </a:lnTo>
                  <a:lnTo>
                    <a:pt x="143" y="16"/>
                  </a:lnTo>
                  <a:lnTo>
                    <a:pt x="158" y="19"/>
                  </a:lnTo>
                  <a:lnTo>
                    <a:pt x="158" y="19"/>
                  </a:lnTo>
                  <a:lnTo>
                    <a:pt x="167" y="19"/>
                  </a:lnTo>
                  <a:lnTo>
                    <a:pt x="167" y="19"/>
                  </a:lnTo>
                  <a:lnTo>
                    <a:pt x="183" y="22"/>
                  </a:lnTo>
                  <a:lnTo>
                    <a:pt x="195" y="27"/>
                  </a:lnTo>
                  <a:lnTo>
                    <a:pt x="195" y="27"/>
                  </a:lnTo>
                  <a:lnTo>
                    <a:pt x="208" y="34"/>
                  </a:lnTo>
                  <a:lnTo>
                    <a:pt x="208" y="34"/>
                  </a:lnTo>
                  <a:lnTo>
                    <a:pt x="216" y="38"/>
                  </a:lnTo>
                  <a:lnTo>
                    <a:pt x="216" y="38"/>
                  </a:lnTo>
                  <a:lnTo>
                    <a:pt x="221" y="35"/>
                  </a:lnTo>
                  <a:lnTo>
                    <a:pt x="221" y="35"/>
                  </a:lnTo>
                  <a:lnTo>
                    <a:pt x="228" y="27"/>
                  </a:lnTo>
                  <a:lnTo>
                    <a:pt x="236" y="21"/>
                  </a:lnTo>
                  <a:lnTo>
                    <a:pt x="254" y="11"/>
                  </a:lnTo>
                  <a:lnTo>
                    <a:pt x="254" y="11"/>
                  </a:lnTo>
                  <a:lnTo>
                    <a:pt x="260" y="8"/>
                  </a:lnTo>
                  <a:lnTo>
                    <a:pt x="268" y="5"/>
                  </a:lnTo>
                  <a:lnTo>
                    <a:pt x="268" y="5"/>
                  </a:lnTo>
                  <a:lnTo>
                    <a:pt x="282" y="2"/>
                  </a:lnTo>
                  <a:lnTo>
                    <a:pt x="295" y="0"/>
                  </a:lnTo>
                  <a:lnTo>
                    <a:pt x="295" y="0"/>
                  </a:lnTo>
                  <a:lnTo>
                    <a:pt x="317" y="0"/>
                  </a:lnTo>
                  <a:lnTo>
                    <a:pt x="317" y="0"/>
                  </a:lnTo>
                  <a:lnTo>
                    <a:pt x="334" y="2"/>
                  </a:lnTo>
                  <a:lnTo>
                    <a:pt x="352" y="7"/>
                  </a:lnTo>
                  <a:lnTo>
                    <a:pt x="352" y="7"/>
                  </a:lnTo>
                  <a:lnTo>
                    <a:pt x="359" y="11"/>
                  </a:lnTo>
                  <a:lnTo>
                    <a:pt x="369" y="16"/>
                  </a:lnTo>
                  <a:lnTo>
                    <a:pt x="375" y="22"/>
                  </a:lnTo>
                  <a:lnTo>
                    <a:pt x="383" y="29"/>
                  </a:lnTo>
                  <a:lnTo>
                    <a:pt x="383" y="29"/>
                  </a:lnTo>
                  <a:lnTo>
                    <a:pt x="386" y="34"/>
                  </a:lnTo>
                  <a:lnTo>
                    <a:pt x="386" y="34"/>
                  </a:lnTo>
                  <a:lnTo>
                    <a:pt x="393" y="41"/>
                  </a:lnTo>
                  <a:lnTo>
                    <a:pt x="397" y="49"/>
                  </a:lnTo>
                  <a:lnTo>
                    <a:pt x="397" y="49"/>
                  </a:lnTo>
                  <a:lnTo>
                    <a:pt x="407" y="68"/>
                  </a:lnTo>
                  <a:lnTo>
                    <a:pt x="407" y="68"/>
                  </a:lnTo>
                  <a:lnTo>
                    <a:pt x="411" y="78"/>
                  </a:lnTo>
                  <a:lnTo>
                    <a:pt x="415" y="89"/>
                  </a:lnTo>
                  <a:lnTo>
                    <a:pt x="415" y="89"/>
                  </a:lnTo>
                  <a:lnTo>
                    <a:pt x="418" y="109"/>
                  </a:lnTo>
                  <a:lnTo>
                    <a:pt x="418" y="109"/>
                  </a:lnTo>
                  <a:lnTo>
                    <a:pt x="419" y="123"/>
                  </a:lnTo>
                  <a:lnTo>
                    <a:pt x="419" y="123"/>
                  </a:lnTo>
                  <a:lnTo>
                    <a:pt x="419" y="125"/>
                  </a:lnTo>
                  <a:lnTo>
                    <a:pt x="419" y="125"/>
                  </a:lnTo>
                  <a:lnTo>
                    <a:pt x="415" y="125"/>
                  </a:lnTo>
                  <a:lnTo>
                    <a:pt x="415" y="125"/>
                  </a:lnTo>
                  <a:lnTo>
                    <a:pt x="413" y="120"/>
                  </a:lnTo>
                  <a:lnTo>
                    <a:pt x="413" y="120"/>
                  </a:lnTo>
                  <a:lnTo>
                    <a:pt x="411" y="108"/>
                  </a:lnTo>
                  <a:lnTo>
                    <a:pt x="410" y="95"/>
                  </a:lnTo>
                  <a:lnTo>
                    <a:pt x="410" y="95"/>
                  </a:lnTo>
                  <a:lnTo>
                    <a:pt x="407" y="86"/>
                  </a:lnTo>
                  <a:lnTo>
                    <a:pt x="407" y="86"/>
                  </a:lnTo>
                  <a:lnTo>
                    <a:pt x="400" y="71"/>
                  </a:lnTo>
                  <a:lnTo>
                    <a:pt x="400" y="71"/>
                  </a:lnTo>
                  <a:lnTo>
                    <a:pt x="397" y="63"/>
                  </a:lnTo>
                  <a:lnTo>
                    <a:pt x="391" y="57"/>
                  </a:lnTo>
                  <a:lnTo>
                    <a:pt x="391" y="57"/>
                  </a:lnTo>
                  <a:lnTo>
                    <a:pt x="391" y="56"/>
                  </a:lnTo>
                  <a:lnTo>
                    <a:pt x="391" y="56"/>
                  </a:lnTo>
                  <a:lnTo>
                    <a:pt x="391" y="56"/>
                  </a:lnTo>
                  <a:lnTo>
                    <a:pt x="391" y="56"/>
                  </a:lnTo>
                  <a:lnTo>
                    <a:pt x="391" y="57"/>
                  </a:lnTo>
                  <a:lnTo>
                    <a:pt x="391" y="57"/>
                  </a:lnTo>
                  <a:lnTo>
                    <a:pt x="399" y="73"/>
                  </a:lnTo>
                  <a:lnTo>
                    <a:pt x="404" y="89"/>
                  </a:lnTo>
                  <a:lnTo>
                    <a:pt x="404" y="89"/>
                  </a:lnTo>
                  <a:lnTo>
                    <a:pt x="404" y="90"/>
                  </a:lnTo>
                  <a:lnTo>
                    <a:pt x="404" y="90"/>
                  </a:lnTo>
                  <a:lnTo>
                    <a:pt x="407" y="98"/>
                  </a:lnTo>
                  <a:lnTo>
                    <a:pt x="410" y="106"/>
                  </a:lnTo>
                  <a:lnTo>
                    <a:pt x="410" y="106"/>
                  </a:lnTo>
                  <a:lnTo>
                    <a:pt x="411" y="125"/>
                  </a:lnTo>
                  <a:lnTo>
                    <a:pt x="411" y="125"/>
                  </a:lnTo>
                  <a:lnTo>
                    <a:pt x="411" y="125"/>
                  </a:lnTo>
                  <a:lnTo>
                    <a:pt x="411" y="125"/>
                  </a:lnTo>
                  <a:lnTo>
                    <a:pt x="405" y="123"/>
                  </a:lnTo>
                  <a:lnTo>
                    <a:pt x="405" y="123"/>
                  </a:lnTo>
                  <a:lnTo>
                    <a:pt x="404" y="120"/>
                  </a:lnTo>
                  <a:lnTo>
                    <a:pt x="404" y="120"/>
                  </a:lnTo>
                  <a:lnTo>
                    <a:pt x="404" y="120"/>
                  </a:lnTo>
                  <a:lnTo>
                    <a:pt x="404" y="120"/>
                  </a:lnTo>
                  <a:lnTo>
                    <a:pt x="404" y="123"/>
                  </a:lnTo>
                  <a:lnTo>
                    <a:pt x="404" y="123"/>
                  </a:lnTo>
                  <a:lnTo>
                    <a:pt x="400" y="122"/>
                  </a:lnTo>
                  <a:lnTo>
                    <a:pt x="400" y="122"/>
                  </a:lnTo>
                  <a:lnTo>
                    <a:pt x="391" y="117"/>
                  </a:lnTo>
                  <a:lnTo>
                    <a:pt x="391" y="117"/>
                  </a:lnTo>
                  <a:lnTo>
                    <a:pt x="389" y="116"/>
                  </a:lnTo>
                  <a:lnTo>
                    <a:pt x="389" y="116"/>
                  </a:lnTo>
                  <a:lnTo>
                    <a:pt x="388" y="109"/>
                  </a:lnTo>
                  <a:lnTo>
                    <a:pt x="388" y="109"/>
                  </a:lnTo>
                  <a:lnTo>
                    <a:pt x="386" y="108"/>
                  </a:lnTo>
                  <a:lnTo>
                    <a:pt x="386" y="108"/>
                  </a:lnTo>
                  <a:lnTo>
                    <a:pt x="385" y="114"/>
                  </a:lnTo>
                  <a:lnTo>
                    <a:pt x="385" y="114"/>
                  </a:lnTo>
                  <a:lnTo>
                    <a:pt x="383" y="114"/>
                  </a:lnTo>
                  <a:lnTo>
                    <a:pt x="383" y="114"/>
                  </a:lnTo>
                  <a:lnTo>
                    <a:pt x="378" y="111"/>
                  </a:lnTo>
                  <a:lnTo>
                    <a:pt x="378" y="111"/>
                  </a:lnTo>
                  <a:lnTo>
                    <a:pt x="377" y="111"/>
                  </a:lnTo>
                  <a:lnTo>
                    <a:pt x="377" y="111"/>
                  </a:lnTo>
                  <a:lnTo>
                    <a:pt x="372" y="112"/>
                  </a:lnTo>
                  <a:lnTo>
                    <a:pt x="372" y="112"/>
                  </a:lnTo>
                  <a:lnTo>
                    <a:pt x="367" y="114"/>
                  </a:lnTo>
                  <a:lnTo>
                    <a:pt x="367" y="114"/>
                  </a:lnTo>
                  <a:lnTo>
                    <a:pt x="366" y="117"/>
                  </a:lnTo>
                  <a:lnTo>
                    <a:pt x="366" y="119"/>
                  </a:lnTo>
                  <a:lnTo>
                    <a:pt x="366" y="119"/>
                  </a:lnTo>
                  <a:lnTo>
                    <a:pt x="361" y="134"/>
                  </a:lnTo>
                  <a:lnTo>
                    <a:pt x="361" y="134"/>
                  </a:lnTo>
                  <a:lnTo>
                    <a:pt x="359" y="136"/>
                  </a:lnTo>
                  <a:lnTo>
                    <a:pt x="359" y="136"/>
                  </a:lnTo>
                  <a:lnTo>
                    <a:pt x="359" y="138"/>
                  </a:lnTo>
                  <a:lnTo>
                    <a:pt x="358" y="138"/>
                  </a:lnTo>
                  <a:lnTo>
                    <a:pt x="358" y="138"/>
                  </a:lnTo>
                  <a:lnTo>
                    <a:pt x="358" y="138"/>
                  </a:lnTo>
                  <a:lnTo>
                    <a:pt x="358" y="138"/>
                  </a:lnTo>
                  <a:lnTo>
                    <a:pt x="355" y="128"/>
                  </a:lnTo>
                  <a:lnTo>
                    <a:pt x="355" y="128"/>
                  </a:lnTo>
                  <a:lnTo>
                    <a:pt x="355" y="127"/>
                  </a:lnTo>
                  <a:lnTo>
                    <a:pt x="355" y="127"/>
                  </a:lnTo>
                  <a:lnTo>
                    <a:pt x="356" y="125"/>
                  </a:lnTo>
                  <a:lnTo>
                    <a:pt x="356" y="125"/>
                  </a:lnTo>
                  <a:lnTo>
                    <a:pt x="353" y="125"/>
                  </a:lnTo>
                  <a:lnTo>
                    <a:pt x="353" y="125"/>
                  </a:lnTo>
                  <a:lnTo>
                    <a:pt x="352" y="117"/>
                  </a:lnTo>
                  <a:lnTo>
                    <a:pt x="352" y="117"/>
                  </a:lnTo>
                  <a:lnTo>
                    <a:pt x="348" y="111"/>
                  </a:lnTo>
                  <a:lnTo>
                    <a:pt x="348" y="111"/>
                  </a:lnTo>
                  <a:lnTo>
                    <a:pt x="347" y="112"/>
                  </a:lnTo>
                  <a:lnTo>
                    <a:pt x="347" y="112"/>
                  </a:lnTo>
                  <a:lnTo>
                    <a:pt x="345" y="112"/>
                  </a:lnTo>
                  <a:lnTo>
                    <a:pt x="342" y="114"/>
                  </a:lnTo>
                  <a:lnTo>
                    <a:pt x="342" y="114"/>
                  </a:lnTo>
                  <a:lnTo>
                    <a:pt x="337" y="119"/>
                  </a:lnTo>
                  <a:lnTo>
                    <a:pt x="337" y="119"/>
                  </a:lnTo>
                  <a:lnTo>
                    <a:pt x="337" y="120"/>
                  </a:lnTo>
                  <a:lnTo>
                    <a:pt x="337" y="122"/>
                  </a:lnTo>
                  <a:lnTo>
                    <a:pt x="337" y="122"/>
                  </a:lnTo>
                  <a:lnTo>
                    <a:pt x="337" y="123"/>
                  </a:lnTo>
                  <a:lnTo>
                    <a:pt x="337" y="123"/>
                  </a:lnTo>
                  <a:lnTo>
                    <a:pt x="331" y="134"/>
                  </a:lnTo>
                  <a:lnTo>
                    <a:pt x="331" y="134"/>
                  </a:lnTo>
                  <a:lnTo>
                    <a:pt x="329" y="136"/>
                  </a:lnTo>
                  <a:lnTo>
                    <a:pt x="329" y="136"/>
                  </a:lnTo>
                  <a:lnTo>
                    <a:pt x="329" y="123"/>
                  </a:lnTo>
                  <a:lnTo>
                    <a:pt x="329" y="123"/>
                  </a:lnTo>
                  <a:lnTo>
                    <a:pt x="331" y="125"/>
                  </a:lnTo>
                  <a:lnTo>
                    <a:pt x="331" y="125"/>
                  </a:lnTo>
                  <a:lnTo>
                    <a:pt x="333" y="122"/>
                  </a:lnTo>
                  <a:lnTo>
                    <a:pt x="333" y="122"/>
                  </a:lnTo>
                  <a:lnTo>
                    <a:pt x="333" y="120"/>
                  </a:lnTo>
                  <a:lnTo>
                    <a:pt x="333" y="120"/>
                  </a:lnTo>
                  <a:lnTo>
                    <a:pt x="331" y="117"/>
                  </a:lnTo>
                  <a:lnTo>
                    <a:pt x="331" y="117"/>
                  </a:lnTo>
                  <a:lnTo>
                    <a:pt x="329" y="119"/>
                  </a:lnTo>
                  <a:lnTo>
                    <a:pt x="329" y="119"/>
                  </a:lnTo>
                  <a:lnTo>
                    <a:pt x="329" y="104"/>
                  </a:lnTo>
                  <a:lnTo>
                    <a:pt x="329" y="104"/>
                  </a:lnTo>
                  <a:lnTo>
                    <a:pt x="331" y="108"/>
                  </a:lnTo>
                  <a:lnTo>
                    <a:pt x="331" y="108"/>
                  </a:lnTo>
                  <a:lnTo>
                    <a:pt x="331" y="108"/>
                  </a:lnTo>
                  <a:lnTo>
                    <a:pt x="331" y="108"/>
                  </a:lnTo>
                  <a:lnTo>
                    <a:pt x="329" y="103"/>
                  </a:lnTo>
                  <a:lnTo>
                    <a:pt x="329" y="103"/>
                  </a:lnTo>
                  <a:lnTo>
                    <a:pt x="329" y="103"/>
                  </a:lnTo>
                  <a:lnTo>
                    <a:pt x="329" y="103"/>
                  </a:lnTo>
                  <a:lnTo>
                    <a:pt x="328" y="101"/>
                  </a:lnTo>
                  <a:lnTo>
                    <a:pt x="328" y="101"/>
                  </a:lnTo>
                  <a:lnTo>
                    <a:pt x="328" y="101"/>
                  </a:lnTo>
                  <a:lnTo>
                    <a:pt x="328" y="81"/>
                  </a:lnTo>
                  <a:lnTo>
                    <a:pt x="328" y="81"/>
                  </a:lnTo>
                  <a:lnTo>
                    <a:pt x="328" y="76"/>
                  </a:lnTo>
                  <a:lnTo>
                    <a:pt x="328" y="76"/>
                  </a:lnTo>
                  <a:lnTo>
                    <a:pt x="329" y="76"/>
                  </a:lnTo>
                  <a:lnTo>
                    <a:pt x="329" y="76"/>
                  </a:lnTo>
                  <a:lnTo>
                    <a:pt x="329" y="73"/>
                  </a:lnTo>
                  <a:lnTo>
                    <a:pt x="329" y="73"/>
                  </a:lnTo>
                  <a:lnTo>
                    <a:pt x="328" y="73"/>
                  </a:lnTo>
                  <a:lnTo>
                    <a:pt x="328" y="73"/>
                  </a:lnTo>
                  <a:lnTo>
                    <a:pt x="328" y="67"/>
                  </a:lnTo>
                  <a:lnTo>
                    <a:pt x="328" y="67"/>
                  </a:lnTo>
                  <a:lnTo>
                    <a:pt x="329" y="67"/>
                  </a:lnTo>
                  <a:lnTo>
                    <a:pt x="331" y="68"/>
                  </a:lnTo>
                  <a:lnTo>
                    <a:pt x="331" y="68"/>
                  </a:lnTo>
                  <a:lnTo>
                    <a:pt x="331" y="62"/>
                  </a:lnTo>
                  <a:lnTo>
                    <a:pt x="331" y="62"/>
                  </a:lnTo>
                  <a:lnTo>
                    <a:pt x="328" y="62"/>
                  </a:lnTo>
                  <a:lnTo>
                    <a:pt x="328" y="62"/>
                  </a:lnTo>
                  <a:lnTo>
                    <a:pt x="328" y="57"/>
                  </a:lnTo>
                  <a:lnTo>
                    <a:pt x="328" y="57"/>
                  </a:lnTo>
                  <a:lnTo>
                    <a:pt x="328" y="56"/>
                  </a:lnTo>
                  <a:lnTo>
                    <a:pt x="328" y="56"/>
                  </a:lnTo>
                  <a:lnTo>
                    <a:pt x="331" y="51"/>
                  </a:lnTo>
                  <a:lnTo>
                    <a:pt x="331" y="51"/>
                  </a:lnTo>
                  <a:lnTo>
                    <a:pt x="331" y="49"/>
                  </a:lnTo>
                  <a:lnTo>
                    <a:pt x="331" y="46"/>
                  </a:lnTo>
                  <a:lnTo>
                    <a:pt x="331" y="46"/>
                  </a:lnTo>
                  <a:lnTo>
                    <a:pt x="326" y="49"/>
                  </a:lnTo>
                  <a:lnTo>
                    <a:pt x="326" y="49"/>
                  </a:lnTo>
                  <a:lnTo>
                    <a:pt x="325" y="48"/>
                  </a:lnTo>
                  <a:lnTo>
                    <a:pt x="325" y="48"/>
                  </a:lnTo>
                  <a:lnTo>
                    <a:pt x="329" y="43"/>
                  </a:lnTo>
                  <a:lnTo>
                    <a:pt x="329" y="43"/>
                  </a:lnTo>
                  <a:lnTo>
                    <a:pt x="328" y="40"/>
                  </a:lnTo>
                  <a:lnTo>
                    <a:pt x="328" y="38"/>
                  </a:lnTo>
                  <a:lnTo>
                    <a:pt x="328" y="38"/>
                  </a:lnTo>
                  <a:lnTo>
                    <a:pt x="325" y="43"/>
                  </a:lnTo>
                  <a:lnTo>
                    <a:pt x="323" y="46"/>
                  </a:lnTo>
                  <a:lnTo>
                    <a:pt x="323" y="46"/>
                  </a:lnTo>
                  <a:lnTo>
                    <a:pt x="320" y="48"/>
                  </a:lnTo>
                  <a:lnTo>
                    <a:pt x="318" y="51"/>
                  </a:lnTo>
                  <a:lnTo>
                    <a:pt x="318" y="51"/>
                  </a:lnTo>
                  <a:lnTo>
                    <a:pt x="315" y="57"/>
                  </a:lnTo>
                  <a:lnTo>
                    <a:pt x="315" y="57"/>
                  </a:lnTo>
                  <a:lnTo>
                    <a:pt x="314" y="63"/>
                  </a:lnTo>
                  <a:lnTo>
                    <a:pt x="314" y="63"/>
                  </a:lnTo>
                  <a:lnTo>
                    <a:pt x="311" y="76"/>
                  </a:lnTo>
                  <a:lnTo>
                    <a:pt x="311" y="76"/>
                  </a:lnTo>
                  <a:lnTo>
                    <a:pt x="309" y="79"/>
                  </a:lnTo>
                  <a:lnTo>
                    <a:pt x="309" y="79"/>
                  </a:lnTo>
                  <a:lnTo>
                    <a:pt x="307" y="87"/>
                  </a:lnTo>
                  <a:lnTo>
                    <a:pt x="307" y="87"/>
                  </a:lnTo>
                  <a:lnTo>
                    <a:pt x="307" y="90"/>
                  </a:lnTo>
                  <a:lnTo>
                    <a:pt x="306" y="90"/>
                  </a:lnTo>
                  <a:lnTo>
                    <a:pt x="306" y="90"/>
                  </a:lnTo>
                  <a:lnTo>
                    <a:pt x="306" y="92"/>
                  </a:lnTo>
                  <a:lnTo>
                    <a:pt x="306" y="95"/>
                  </a:lnTo>
                  <a:lnTo>
                    <a:pt x="306" y="95"/>
                  </a:lnTo>
                  <a:lnTo>
                    <a:pt x="301" y="122"/>
                  </a:lnTo>
                  <a:lnTo>
                    <a:pt x="301" y="122"/>
                  </a:lnTo>
                  <a:lnTo>
                    <a:pt x="301" y="123"/>
                  </a:lnTo>
                  <a:lnTo>
                    <a:pt x="299" y="125"/>
                  </a:lnTo>
                  <a:lnTo>
                    <a:pt x="299" y="125"/>
                  </a:lnTo>
                  <a:lnTo>
                    <a:pt x="298" y="127"/>
                  </a:lnTo>
                  <a:lnTo>
                    <a:pt x="298" y="127"/>
                  </a:lnTo>
                  <a:lnTo>
                    <a:pt x="299" y="127"/>
                  </a:lnTo>
                  <a:lnTo>
                    <a:pt x="299" y="127"/>
                  </a:lnTo>
                  <a:lnTo>
                    <a:pt x="299" y="127"/>
                  </a:lnTo>
                  <a:lnTo>
                    <a:pt x="299" y="127"/>
                  </a:lnTo>
                  <a:lnTo>
                    <a:pt x="296" y="138"/>
                  </a:lnTo>
                  <a:lnTo>
                    <a:pt x="296" y="138"/>
                  </a:lnTo>
                  <a:lnTo>
                    <a:pt x="295" y="144"/>
                  </a:lnTo>
                  <a:lnTo>
                    <a:pt x="295" y="144"/>
                  </a:lnTo>
                  <a:lnTo>
                    <a:pt x="292" y="152"/>
                  </a:lnTo>
                  <a:lnTo>
                    <a:pt x="292" y="152"/>
                  </a:lnTo>
                  <a:lnTo>
                    <a:pt x="292" y="153"/>
                  </a:lnTo>
                  <a:lnTo>
                    <a:pt x="290" y="153"/>
                  </a:lnTo>
                  <a:lnTo>
                    <a:pt x="290" y="153"/>
                  </a:lnTo>
                  <a:lnTo>
                    <a:pt x="290" y="153"/>
                  </a:lnTo>
                  <a:lnTo>
                    <a:pt x="290" y="153"/>
                  </a:lnTo>
                  <a:lnTo>
                    <a:pt x="288" y="147"/>
                  </a:lnTo>
                  <a:lnTo>
                    <a:pt x="288" y="147"/>
                  </a:lnTo>
                  <a:lnTo>
                    <a:pt x="287" y="144"/>
                  </a:lnTo>
                  <a:lnTo>
                    <a:pt x="287" y="144"/>
                  </a:lnTo>
                  <a:lnTo>
                    <a:pt x="287" y="142"/>
                  </a:lnTo>
                  <a:lnTo>
                    <a:pt x="287" y="142"/>
                  </a:lnTo>
                  <a:lnTo>
                    <a:pt x="285" y="142"/>
                  </a:lnTo>
                  <a:lnTo>
                    <a:pt x="285" y="142"/>
                  </a:lnTo>
                  <a:lnTo>
                    <a:pt x="281" y="134"/>
                  </a:lnTo>
                  <a:lnTo>
                    <a:pt x="281" y="134"/>
                  </a:lnTo>
                  <a:lnTo>
                    <a:pt x="281" y="133"/>
                  </a:lnTo>
                  <a:lnTo>
                    <a:pt x="281" y="133"/>
                  </a:lnTo>
                  <a:lnTo>
                    <a:pt x="279" y="128"/>
                  </a:lnTo>
                  <a:lnTo>
                    <a:pt x="279" y="128"/>
                  </a:lnTo>
                  <a:lnTo>
                    <a:pt x="281" y="130"/>
                  </a:lnTo>
                  <a:lnTo>
                    <a:pt x="281" y="130"/>
                  </a:lnTo>
                  <a:lnTo>
                    <a:pt x="277" y="125"/>
                  </a:lnTo>
                  <a:lnTo>
                    <a:pt x="277" y="125"/>
                  </a:lnTo>
                  <a:lnTo>
                    <a:pt x="276" y="127"/>
                  </a:lnTo>
                  <a:lnTo>
                    <a:pt x="276" y="127"/>
                  </a:lnTo>
                  <a:lnTo>
                    <a:pt x="274" y="128"/>
                  </a:lnTo>
                  <a:lnTo>
                    <a:pt x="274" y="128"/>
                  </a:lnTo>
                  <a:lnTo>
                    <a:pt x="271" y="130"/>
                  </a:lnTo>
                  <a:lnTo>
                    <a:pt x="271" y="130"/>
                  </a:lnTo>
                  <a:lnTo>
                    <a:pt x="274" y="123"/>
                  </a:lnTo>
                  <a:lnTo>
                    <a:pt x="274" y="123"/>
                  </a:lnTo>
                  <a:lnTo>
                    <a:pt x="274" y="123"/>
                  </a:lnTo>
                  <a:lnTo>
                    <a:pt x="274" y="123"/>
                  </a:lnTo>
                  <a:lnTo>
                    <a:pt x="270" y="125"/>
                  </a:lnTo>
                  <a:lnTo>
                    <a:pt x="270" y="125"/>
                  </a:lnTo>
                  <a:lnTo>
                    <a:pt x="270" y="127"/>
                  </a:lnTo>
                  <a:lnTo>
                    <a:pt x="270" y="127"/>
                  </a:lnTo>
                  <a:lnTo>
                    <a:pt x="266" y="131"/>
                  </a:lnTo>
                  <a:lnTo>
                    <a:pt x="266" y="131"/>
                  </a:lnTo>
                  <a:lnTo>
                    <a:pt x="258" y="150"/>
                  </a:lnTo>
                  <a:lnTo>
                    <a:pt x="258" y="150"/>
                  </a:lnTo>
                  <a:lnTo>
                    <a:pt x="254" y="160"/>
                  </a:lnTo>
                  <a:lnTo>
                    <a:pt x="254" y="160"/>
                  </a:lnTo>
                  <a:lnTo>
                    <a:pt x="254" y="161"/>
                  </a:lnTo>
                  <a:lnTo>
                    <a:pt x="254" y="161"/>
                  </a:lnTo>
                  <a:lnTo>
                    <a:pt x="252" y="158"/>
                  </a:lnTo>
                  <a:lnTo>
                    <a:pt x="251" y="153"/>
                  </a:lnTo>
                  <a:lnTo>
                    <a:pt x="251" y="153"/>
                  </a:lnTo>
                  <a:lnTo>
                    <a:pt x="251" y="152"/>
                  </a:lnTo>
                  <a:lnTo>
                    <a:pt x="251" y="150"/>
                  </a:lnTo>
                  <a:lnTo>
                    <a:pt x="251" y="150"/>
                  </a:lnTo>
                  <a:lnTo>
                    <a:pt x="249" y="149"/>
                  </a:lnTo>
                  <a:lnTo>
                    <a:pt x="249" y="149"/>
                  </a:lnTo>
                  <a:lnTo>
                    <a:pt x="247" y="138"/>
                  </a:lnTo>
                  <a:lnTo>
                    <a:pt x="247" y="138"/>
                  </a:lnTo>
                  <a:lnTo>
                    <a:pt x="247" y="136"/>
                  </a:lnTo>
                  <a:lnTo>
                    <a:pt x="247" y="136"/>
                  </a:lnTo>
                  <a:lnTo>
                    <a:pt x="247" y="134"/>
                  </a:lnTo>
                  <a:lnTo>
                    <a:pt x="247" y="134"/>
                  </a:lnTo>
                  <a:lnTo>
                    <a:pt x="246" y="136"/>
                  </a:lnTo>
                  <a:lnTo>
                    <a:pt x="246" y="136"/>
                  </a:lnTo>
                  <a:lnTo>
                    <a:pt x="246" y="133"/>
                  </a:lnTo>
                  <a:lnTo>
                    <a:pt x="246" y="130"/>
                  </a:lnTo>
                  <a:lnTo>
                    <a:pt x="246" y="130"/>
                  </a:lnTo>
                  <a:lnTo>
                    <a:pt x="244" y="130"/>
                  </a:lnTo>
                  <a:lnTo>
                    <a:pt x="243" y="130"/>
                  </a:lnTo>
                  <a:lnTo>
                    <a:pt x="243" y="130"/>
                  </a:lnTo>
                  <a:lnTo>
                    <a:pt x="240" y="130"/>
                  </a:lnTo>
                  <a:lnTo>
                    <a:pt x="238" y="131"/>
                  </a:lnTo>
                  <a:lnTo>
                    <a:pt x="238" y="131"/>
                  </a:lnTo>
                  <a:lnTo>
                    <a:pt x="236" y="133"/>
                  </a:lnTo>
                  <a:lnTo>
                    <a:pt x="236" y="133"/>
                  </a:lnTo>
                  <a:lnTo>
                    <a:pt x="233" y="134"/>
                  </a:lnTo>
                  <a:lnTo>
                    <a:pt x="230" y="136"/>
                  </a:lnTo>
                  <a:lnTo>
                    <a:pt x="230" y="136"/>
                  </a:lnTo>
                  <a:lnTo>
                    <a:pt x="227" y="145"/>
                  </a:lnTo>
                  <a:lnTo>
                    <a:pt x="227" y="145"/>
                  </a:lnTo>
                  <a:lnTo>
                    <a:pt x="225" y="149"/>
                  </a:lnTo>
                  <a:lnTo>
                    <a:pt x="225" y="149"/>
                  </a:lnTo>
                  <a:lnTo>
                    <a:pt x="225" y="149"/>
                  </a:lnTo>
                  <a:lnTo>
                    <a:pt x="225" y="149"/>
                  </a:lnTo>
                  <a:lnTo>
                    <a:pt x="224" y="152"/>
                  </a:lnTo>
                  <a:lnTo>
                    <a:pt x="224" y="152"/>
                  </a:lnTo>
                  <a:lnTo>
                    <a:pt x="221" y="164"/>
                  </a:lnTo>
                  <a:lnTo>
                    <a:pt x="221" y="164"/>
                  </a:lnTo>
                  <a:lnTo>
                    <a:pt x="219" y="166"/>
                  </a:lnTo>
                  <a:lnTo>
                    <a:pt x="217" y="168"/>
                  </a:lnTo>
                  <a:lnTo>
                    <a:pt x="217" y="168"/>
                  </a:lnTo>
                  <a:lnTo>
                    <a:pt x="217" y="168"/>
                  </a:lnTo>
                  <a:lnTo>
                    <a:pt x="217" y="168"/>
                  </a:lnTo>
                  <a:lnTo>
                    <a:pt x="217" y="169"/>
                  </a:lnTo>
                  <a:lnTo>
                    <a:pt x="217" y="169"/>
                  </a:lnTo>
                  <a:lnTo>
                    <a:pt x="219" y="171"/>
                  </a:lnTo>
                  <a:lnTo>
                    <a:pt x="217" y="174"/>
                  </a:lnTo>
                  <a:lnTo>
                    <a:pt x="217" y="174"/>
                  </a:lnTo>
                  <a:lnTo>
                    <a:pt x="216" y="190"/>
                  </a:lnTo>
                  <a:lnTo>
                    <a:pt x="214" y="205"/>
                  </a:lnTo>
                  <a:lnTo>
                    <a:pt x="214" y="205"/>
                  </a:lnTo>
                  <a:lnTo>
                    <a:pt x="214" y="207"/>
                  </a:lnTo>
                  <a:lnTo>
                    <a:pt x="214" y="207"/>
                  </a:lnTo>
                  <a:lnTo>
                    <a:pt x="211" y="202"/>
                  </a:lnTo>
                  <a:lnTo>
                    <a:pt x="211" y="202"/>
                  </a:lnTo>
                  <a:lnTo>
                    <a:pt x="211" y="180"/>
                  </a:lnTo>
                  <a:lnTo>
                    <a:pt x="211" y="180"/>
                  </a:lnTo>
                  <a:lnTo>
                    <a:pt x="211" y="177"/>
                  </a:lnTo>
                  <a:lnTo>
                    <a:pt x="211" y="177"/>
                  </a:lnTo>
                  <a:lnTo>
                    <a:pt x="213" y="180"/>
                  </a:lnTo>
                  <a:lnTo>
                    <a:pt x="213" y="182"/>
                  </a:lnTo>
                  <a:lnTo>
                    <a:pt x="213" y="182"/>
                  </a:lnTo>
                  <a:lnTo>
                    <a:pt x="216" y="179"/>
                  </a:lnTo>
                  <a:lnTo>
                    <a:pt x="216" y="179"/>
                  </a:lnTo>
                  <a:lnTo>
                    <a:pt x="213" y="175"/>
                  </a:lnTo>
                  <a:lnTo>
                    <a:pt x="213" y="175"/>
                  </a:lnTo>
                  <a:lnTo>
                    <a:pt x="211" y="174"/>
                  </a:lnTo>
                  <a:lnTo>
                    <a:pt x="211" y="174"/>
                  </a:lnTo>
                  <a:lnTo>
                    <a:pt x="211" y="153"/>
                  </a:lnTo>
                  <a:lnTo>
                    <a:pt x="211" y="153"/>
                  </a:lnTo>
                  <a:lnTo>
                    <a:pt x="213" y="152"/>
                  </a:lnTo>
                  <a:lnTo>
                    <a:pt x="213" y="152"/>
                  </a:lnTo>
                  <a:lnTo>
                    <a:pt x="213" y="150"/>
                  </a:lnTo>
                  <a:lnTo>
                    <a:pt x="213" y="150"/>
                  </a:lnTo>
                  <a:lnTo>
                    <a:pt x="213" y="147"/>
                  </a:lnTo>
                  <a:lnTo>
                    <a:pt x="213" y="147"/>
                  </a:lnTo>
                  <a:lnTo>
                    <a:pt x="211" y="147"/>
                  </a:lnTo>
                  <a:lnTo>
                    <a:pt x="211" y="147"/>
                  </a:lnTo>
                  <a:lnTo>
                    <a:pt x="211" y="147"/>
                  </a:lnTo>
                  <a:lnTo>
                    <a:pt x="211" y="147"/>
                  </a:lnTo>
                  <a:lnTo>
                    <a:pt x="211" y="145"/>
                  </a:lnTo>
                  <a:lnTo>
                    <a:pt x="211" y="145"/>
                  </a:lnTo>
                  <a:lnTo>
                    <a:pt x="211" y="117"/>
                  </a:lnTo>
                  <a:lnTo>
                    <a:pt x="211" y="117"/>
                  </a:lnTo>
                  <a:lnTo>
                    <a:pt x="211" y="109"/>
                  </a:lnTo>
                  <a:lnTo>
                    <a:pt x="211" y="109"/>
                  </a:lnTo>
                  <a:lnTo>
                    <a:pt x="213" y="106"/>
                  </a:lnTo>
                  <a:lnTo>
                    <a:pt x="213" y="106"/>
                  </a:lnTo>
                  <a:lnTo>
                    <a:pt x="213" y="104"/>
                  </a:lnTo>
                  <a:lnTo>
                    <a:pt x="213" y="104"/>
                  </a:lnTo>
                  <a:lnTo>
                    <a:pt x="214" y="103"/>
                  </a:lnTo>
                  <a:lnTo>
                    <a:pt x="214" y="101"/>
                  </a:lnTo>
                  <a:lnTo>
                    <a:pt x="214" y="101"/>
                  </a:lnTo>
                  <a:lnTo>
                    <a:pt x="211" y="103"/>
                  </a:lnTo>
                  <a:lnTo>
                    <a:pt x="211" y="103"/>
                  </a:lnTo>
                  <a:lnTo>
                    <a:pt x="211" y="95"/>
                  </a:lnTo>
                  <a:lnTo>
                    <a:pt x="211" y="95"/>
                  </a:lnTo>
                  <a:lnTo>
                    <a:pt x="211" y="86"/>
                  </a:lnTo>
                  <a:lnTo>
                    <a:pt x="211" y="86"/>
                  </a:lnTo>
                  <a:lnTo>
                    <a:pt x="213" y="89"/>
                  </a:lnTo>
                  <a:lnTo>
                    <a:pt x="213" y="89"/>
                  </a:lnTo>
                  <a:lnTo>
                    <a:pt x="214" y="89"/>
                  </a:lnTo>
                  <a:lnTo>
                    <a:pt x="214" y="89"/>
                  </a:lnTo>
                  <a:lnTo>
                    <a:pt x="214" y="84"/>
                  </a:lnTo>
                  <a:lnTo>
                    <a:pt x="214" y="84"/>
                  </a:lnTo>
                  <a:lnTo>
                    <a:pt x="211" y="86"/>
                  </a:lnTo>
                  <a:lnTo>
                    <a:pt x="211" y="86"/>
                  </a:lnTo>
                  <a:lnTo>
                    <a:pt x="211" y="79"/>
                  </a:lnTo>
                  <a:lnTo>
                    <a:pt x="211" y="79"/>
                  </a:lnTo>
                  <a:lnTo>
                    <a:pt x="214" y="79"/>
                  </a:lnTo>
                  <a:lnTo>
                    <a:pt x="214" y="79"/>
                  </a:lnTo>
                  <a:lnTo>
                    <a:pt x="213" y="76"/>
                  </a:lnTo>
                  <a:lnTo>
                    <a:pt x="213" y="76"/>
                  </a:lnTo>
                  <a:lnTo>
                    <a:pt x="211" y="75"/>
                  </a:lnTo>
                  <a:lnTo>
                    <a:pt x="211" y="75"/>
                  </a:lnTo>
                  <a:lnTo>
                    <a:pt x="210" y="70"/>
                  </a:lnTo>
                  <a:lnTo>
                    <a:pt x="210" y="70"/>
                  </a:lnTo>
                  <a:lnTo>
                    <a:pt x="208" y="59"/>
                  </a:lnTo>
                  <a:lnTo>
                    <a:pt x="208" y="59"/>
                  </a:lnTo>
                  <a:lnTo>
                    <a:pt x="208" y="56"/>
                  </a:lnTo>
                  <a:lnTo>
                    <a:pt x="208" y="56"/>
                  </a:lnTo>
                  <a:lnTo>
                    <a:pt x="206" y="54"/>
                  </a:lnTo>
                  <a:lnTo>
                    <a:pt x="205" y="54"/>
                  </a:lnTo>
                  <a:lnTo>
                    <a:pt x="202" y="54"/>
                  </a:lnTo>
                  <a:lnTo>
                    <a:pt x="200" y="56"/>
                  </a:lnTo>
                  <a:lnTo>
                    <a:pt x="200" y="56"/>
                  </a:lnTo>
                  <a:lnTo>
                    <a:pt x="199" y="57"/>
                  </a:lnTo>
                  <a:lnTo>
                    <a:pt x="199" y="57"/>
                  </a:lnTo>
                  <a:lnTo>
                    <a:pt x="199" y="60"/>
                  </a:lnTo>
                  <a:lnTo>
                    <a:pt x="195" y="62"/>
                  </a:lnTo>
                  <a:lnTo>
                    <a:pt x="195" y="62"/>
                  </a:lnTo>
                  <a:lnTo>
                    <a:pt x="195" y="63"/>
                  </a:lnTo>
                  <a:lnTo>
                    <a:pt x="195" y="63"/>
                  </a:lnTo>
                  <a:lnTo>
                    <a:pt x="194" y="63"/>
                  </a:lnTo>
                  <a:lnTo>
                    <a:pt x="192" y="63"/>
                  </a:lnTo>
                  <a:lnTo>
                    <a:pt x="192" y="63"/>
                  </a:lnTo>
                  <a:lnTo>
                    <a:pt x="194" y="65"/>
                  </a:lnTo>
                  <a:lnTo>
                    <a:pt x="194" y="65"/>
                  </a:lnTo>
                  <a:lnTo>
                    <a:pt x="189" y="73"/>
                  </a:lnTo>
                  <a:lnTo>
                    <a:pt x="189" y="73"/>
                  </a:lnTo>
                  <a:lnTo>
                    <a:pt x="189" y="70"/>
                  </a:lnTo>
                  <a:lnTo>
                    <a:pt x="189" y="70"/>
                  </a:lnTo>
                  <a:lnTo>
                    <a:pt x="187" y="70"/>
                  </a:lnTo>
                  <a:lnTo>
                    <a:pt x="187" y="70"/>
                  </a:lnTo>
                  <a:lnTo>
                    <a:pt x="186" y="76"/>
                  </a:lnTo>
                  <a:lnTo>
                    <a:pt x="186" y="76"/>
                  </a:lnTo>
                  <a:lnTo>
                    <a:pt x="186" y="78"/>
                  </a:lnTo>
                  <a:lnTo>
                    <a:pt x="186" y="78"/>
                  </a:lnTo>
                  <a:lnTo>
                    <a:pt x="186" y="81"/>
                  </a:lnTo>
                  <a:lnTo>
                    <a:pt x="186" y="84"/>
                  </a:lnTo>
                  <a:lnTo>
                    <a:pt x="186" y="84"/>
                  </a:lnTo>
                  <a:lnTo>
                    <a:pt x="183" y="98"/>
                  </a:lnTo>
                  <a:lnTo>
                    <a:pt x="180" y="112"/>
                  </a:lnTo>
                  <a:lnTo>
                    <a:pt x="180" y="112"/>
                  </a:lnTo>
                  <a:lnTo>
                    <a:pt x="178" y="120"/>
                  </a:lnTo>
                  <a:lnTo>
                    <a:pt x="178" y="120"/>
                  </a:lnTo>
                  <a:lnTo>
                    <a:pt x="178" y="120"/>
                  </a:lnTo>
                  <a:lnTo>
                    <a:pt x="178" y="120"/>
                  </a:lnTo>
                  <a:close/>
                  <a:moveTo>
                    <a:pt x="268" y="29"/>
                  </a:moveTo>
                  <a:lnTo>
                    <a:pt x="268" y="29"/>
                  </a:lnTo>
                  <a:lnTo>
                    <a:pt x="262" y="32"/>
                  </a:lnTo>
                  <a:lnTo>
                    <a:pt x="262" y="32"/>
                  </a:lnTo>
                  <a:lnTo>
                    <a:pt x="262" y="32"/>
                  </a:lnTo>
                  <a:lnTo>
                    <a:pt x="262" y="32"/>
                  </a:lnTo>
                  <a:lnTo>
                    <a:pt x="265" y="32"/>
                  </a:lnTo>
                  <a:lnTo>
                    <a:pt x="265" y="32"/>
                  </a:lnTo>
                  <a:lnTo>
                    <a:pt x="266" y="32"/>
                  </a:lnTo>
                  <a:lnTo>
                    <a:pt x="266" y="32"/>
                  </a:lnTo>
                  <a:lnTo>
                    <a:pt x="268" y="29"/>
                  </a:lnTo>
                  <a:lnTo>
                    <a:pt x="268" y="29"/>
                  </a:lnTo>
                  <a:lnTo>
                    <a:pt x="271" y="30"/>
                  </a:lnTo>
                  <a:lnTo>
                    <a:pt x="271" y="30"/>
                  </a:lnTo>
                  <a:lnTo>
                    <a:pt x="273" y="30"/>
                  </a:lnTo>
                  <a:lnTo>
                    <a:pt x="273" y="30"/>
                  </a:lnTo>
                  <a:lnTo>
                    <a:pt x="273" y="29"/>
                  </a:lnTo>
                  <a:lnTo>
                    <a:pt x="273" y="29"/>
                  </a:lnTo>
                  <a:lnTo>
                    <a:pt x="271" y="29"/>
                  </a:lnTo>
                  <a:lnTo>
                    <a:pt x="271" y="29"/>
                  </a:lnTo>
                  <a:lnTo>
                    <a:pt x="268" y="29"/>
                  </a:lnTo>
                  <a:lnTo>
                    <a:pt x="268" y="29"/>
                  </a:lnTo>
                  <a:close/>
                  <a:moveTo>
                    <a:pt x="47" y="57"/>
                  </a:moveTo>
                  <a:lnTo>
                    <a:pt x="47" y="57"/>
                  </a:lnTo>
                  <a:lnTo>
                    <a:pt x="47" y="57"/>
                  </a:lnTo>
                  <a:lnTo>
                    <a:pt x="47" y="57"/>
                  </a:lnTo>
                  <a:lnTo>
                    <a:pt x="39" y="65"/>
                  </a:lnTo>
                  <a:lnTo>
                    <a:pt x="33" y="73"/>
                  </a:lnTo>
                  <a:lnTo>
                    <a:pt x="33" y="73"/>
                  </a:lnTo>
                  <a:lnTo>
                    <a:pt x="33" y="73"/>
                  </a:lnTo>
                  <a:lnTo>
                    <a:pt x="33" y="73"/>
                  </a:lnTo>
                  <a:lnTo>
                    <a:pt x="33" y="73"/>
                  </a:lnTo>
                  <a:lnTo>
                    <a:pt x="33" y="73"/>
                  </a:lnTo>
                  <a:lnTo>
                    <a:pt x="33" y="73"/>
                  </a:lnTo>
                  <a:lnTo>
                    <a:pt x="47" y="59"/>
                  </a:lnTo>
                  <a:lnTo>
                    <a:pt x="47" y="59"/>
                  </a:lnTo>
                  <a:lnTo>
                    <a:pt x="47" y="57"/>
                  </a:lnTo>
                  <a:lnTo>
                    <a:pt x="47" y="57"/>
                  </a:lnTo>
                  <a:lnTo>
                    <a:pt x="49" y="57"/>
                  </a:lnTo>
                  <a:lnTo>
                    <a:pt x="49" y="57"/>
                  </a:lnTo>
                  <a:lnTo>
                    <a:pt x="49" y="57"/>
                  </a:lnTo>
                  <a:lnTo>
                    <a:pt x="49" y="57"/>
                  </a:lnTo>
                  <a:lnTo>
                    <a:pt x="47" y="57"/>
                  </a:lnTo>
                  <a:lnTo>
                    <a:pt x="47" y="57"/>
                  </a:lnTo>
                  <a:close/>
                  <a:moveTo>
                    <a:pt x="110" y="21"/>
                  </a:moveTo>
                  <a:lnTo>
                    <a:pt x="110" y="21"/>
                  </a:lnTo>
                  <a:lnTo>
                    <a:pt x="107" y="21"/>
                  </a:lnTo>
                  <a:lnTo>
                    <a:pt x="107" y="21"/>
                  </a:lnTo>
                  <a:lnTo>
                    <a:pt x="96" y="24"/>
                  </a:lnTo>
                  <a:lnTo>
                    <a:pt x="85" y="27"/>
                  </a:lnTo>
                  <a:lnTo>
                    <a:pt x="85" y="27"/>
                  </a:lnTo>
                  <a:lnTo>
                    <a:pt x="75" y="32"/>
                  </a:lnTo>
                  <a:lnTo>
                    <a:pt x="75" y="32"/>
                  </a:lnTo>
                  <a:lnTo>
                    <a:pt x="68" y="37"/>
                  </a:lnTo>
                  <a:lnTo>
                    <a:pt x="68" y="37"/>
                  </a:lnTo>
                  <a:lnTo>
                    <a:pt x="57" y="45"/>
                  </a:lnTo>
                  <a:lnTo>
                    <a:pt x="47" y="52"/>
                  </a:lnTo>
                  <a:lnTo>
                    <a:pt x="47" y="52"/>
                  </a:lnTo>
                  <a:lnTo>
                    <a:pt x="47" y="54"/>
                  </a:lnTo>
                  <a:lnTo>
                    <a:pt x="47" y="54"/>
                  </a:lnTo>
                  <a:lnTo>
                    <a:pt x="49" y="52"/>
                  </a:lnTo>
                  <a:lnTo>
                    <a:pt x="49" y="52"/>
                  </a:lnTo>
                  <a:lnTo>
                    <a:pt x="63" y="41"/>
                  </a:lnTo>
                  <a:lnTo>
                    <a:pt x="63" y="41"/>
                  </a:lnTo>
                  <a:lnTo>
                    <a:pt x="71" y="37"/>
                  </a:lnTo>
                  <a:lnTo>
                    <a:pt x="71" y="37"/>
                  </a:lnTo>
                  <a:lnTo>
                    <a:pt x="82" y="32"/>
                  </a:lnTo>
                  <a:lnTo>
                    <a:pt x="94" y="27"/>
                  </a:lnTo>
                  <a:lnTo>
                    <a:pt x="94" y="27"/>
                  </a:lnTo>
                  <a:lnTo>
                    <a:pt x="105" y="24"/>
                  </a:lnTo>
                  <a:lnTo>
                    <a:pt x="105" y="24"/>
                  </a:lnTo>
                  <a:lnTo>
                    <a:pt x="107" y="24"/>
                  </a:lnTo>
                  <a:lnTo>
                    <a:pt x="107" y="24"/>
                  </a:lnTo>
                  <a:lnTo>
                    <a:pt x="110" y="21"/>
                  </a:lnTo>
                  <a:lnTo>
                    <a:pt x="110" y="21"/>
                  </a:lnTo>
                  <a:lnTo>
                    <a:pt x="113" y="21"/>
                  </a:lnTo>
                  <a:lnTo>
                    <a:pt x="113" y="21"/>
                  </a:lnTo>
                  <a:lnTo>
                    <a:pt x="115" y="22"/>
                  </a:lnTo>
                  <a:lnTo>
                    <a:pt x="115" y="22"/>
                  </a:lnTo>
                  <a:lnTo>
                    <a:pt x="124" y="21"/>
                  </a:lnTo>
                  <a:lnTo>
                    <a:pt x="124" y="21"/>
                  </a:lnTo>
                  <a:lnTo>
                    <a:pt x="132" y="19"/>
                  </a:lnTo>
                  <a:lnTo>
                    <a:pt x="132" y="19"/>
                  </a:lnTo>
                  <a:lnTo>
                    <a:pt x="118" y="19"/>
                  </a:lnTo>
                  <a:lnTo>
                    <a:pt x="118" y="19"/>
                  </a:lnTo>
                  <a:lnTo>
                    <a:pt x="110" y="21"/>
                  </a:lnTo>
                  <a:lnTo>
                    <a:pt x="110" y="21"/>
                  </a:lnTo>
                  <a:close/>
                  <a:moveTo>
                    <a:pt x="382" y="38"/>
                  </a:moveTo>
                  <a:lnTo>
                    <a:pt x="382" y="38"/>
                  </a:lnTo>
                  <a:lnTo>
                    <a:pt x="382" y="38"/>
                  </a:lnTo>
                  <a:lnTo>
                    <a:pt x="382" y="38"/>
                  </a:lnTo>
                  <a:lnTo>
                    <a:pt x="382" y="38"/>
                  </a:lnTo>
                  <a:lnTo>
                    <a:pt x="382" y="38"/>
                  </a:lnTo>
                  <a:lnTo>
                    <a:pt x="369" y="27"/>
                  </a:lnTo>
                  <a:lnTo>
                    <a:pt x="369" y="27"/>
                  </a:lnTo>
                  <a:lnTo>
                    <a:pt x="356" y="18"/>
                  </a:lnTo>
                  <a:lnTo>
                    <a:pt x="342" y="11"/>
                  </a:lnTo>
                  <a:lnTo>
                    <a:pt x="342" y="11"/>
                  </a:lnTo>
                  <a:lnTo>
                    <a:pt x="331" y="8"/>
                  </a:lnTo>
                  <a:lnTo>
                    <a:pt x="320" y="5"/>
                  </a:lnTo>
                  <a:lnTo>
                    <a:pt x="320" y="5"/>
                  </a:lnTo>
                  <a:lnTo>
                    <a:pt x="306" y="5"/>
                  </a:lnTo>
                  <a:lnTo>
                    <a:pt x="306" y="5"/>
                  </a:lnTo>
                  <a:lnTo>
                    <a:pt x="298" y="5"/>
                  </a:lnTo>
                  <a:lnTo>
                    <a:pt x="288" y="5"/>
                  </a:lnTo>
                  <a:lnTo>
                    <a:pt x="288" y="5"/>
                  </a:lnTo>
                  <a:lnTo>
                    <a:pt x="273" y="10"/>
                  </a:lnTo>
                  <a:lnTo>
                    <a:pt x="273" y="10"/>
                  </a:lnTo>
                  <a:lnTo>
                    <a:pt x="255" y="18"/>
                  </a:lnTo>
                  <a:lnTo>
                    <a:pt x="255" y="18"/>
                  </a:lnTo>
                  <a:lnTo>
                    <a:pt x="247" y="24"/>
                  </a:lnTo>
                  <a:lnTo>
                    <a:pt x="247" y="24"/>
                  </a:lnTo>
                  <a:lnTo>
                    <a:pt x="249" y="22"/>
                  </a:lnTo>
                  <a:lnTo>
                    <a:pt x="249" y="22"/>
                  </a:lnTo>
                  <a:lnTo>
                    <a:pt x="258" y="18"/>
                  </a:lnTo>
                  <a:lnTo>
                    <a:pt x="258" y="18"/>
                  </a:lnTo>
                  <a:lnTo>
                    <a:pt x="277" y="11"/>
                  </a:lnTo>
                  <a:lnTo>
                    <a:pt x="277" y="11"/>
                  </a:lnTo>
                  <a:lnTo>
                    <a:pt x="281" y="11"/>
                  </a:lnTo>
                  <a:lnTo>
                    <a:pt x="281" y="11"/>
                  </a:lnTo>
                  <a:lnTo>
                    <a:pt x="284" y="10"/>
                  </a:lnTo>
                  <a:lnTo>
                    <a:pt x="284" y="10"/>
                  </a:lnTo>
                  <a:lnTo>
                    <a:pt x="295" y="8"/>
                  </a:lnTo>
                  <a:lnTo>
                    <a:pt x="295" y="8"/>
                  </a:lnTo>
                  <a:lnTo>
                    <a:pt x="309" y="8"/>
                  </a:lnTo>
                  <a:lnTo>
                    <a:pt x="322" y="8"/>
                  </a:lnTo>
                  <a:lnTo>
                    <a:pt x="322" y="8"/>
                  </a:lnTo>
                  <a:lnTo>
                    <a:pt x="334" y="10"/>
                  </a:lnTo>
                  <a:lnTo>
                    <a:pt x="334" y="10"/>
                  </a:lnTo>
                  <a:lnTo>
                    <a:pt x="347" y="15"/>
                  </a:lnTo>
                  <a:lnTo>
                    <a:pt x="359" y="21"/>
                  </a:lnTo>
                  <a:lnTo>
                    <a:pt x="359" y="21"/>
                  </a:lnTo>
                  <a:lnTo>
                    <a:pt x="375" y="34"/>
                  </a:lnTo>
                  <a:lnTo>
                    <a:pt x="375" y="34"/>
                  </a:lnTo>
                  <a:lnTo>
                    <a:pt x="382" y="38"/>
                  </a:lnTo>
                  <a:lnTo>
                    <a:pt x="382" y="38"/>
                  </a:lnTo>
                  <a:close/>
                  <a:moveTo>
                    <a:pt x="169" y="86"/>
                  </a:moveTo>
                  <a:lnTo>
                    <a:pt x="169" y="86"/>
                  </a:lnTo>
                  <a:lnTo>
                    <a:pt x="165" y="87"/>
                  </a:lnTo>
                  <a:lnTo>
                    <a:pt x="165" y="87"/>
                  </a:lnTo>
                  <a:lnTo>
                    <a:pt x="161" y="87"/>
                  </a:lnTo>
                  <a:lnTo>
                    <a:pt x="161" y="87"/>
                  </a:lnTo>
                  <a:lnTo>
                    <a:pt x="159" y="92"/>
                  </a:lnTo>
                  <a:lnTo>
                    <a:pt x="159" y="92"/>
                  </a:lnTo>
                  <a:lnTo>
                    <a:pt x="158" y="93"/>
                  </a:lnTo>
                  <a:lnTo>
                    <a:pt x="158" y="97"/>
                  </a:lnTo>
                  <a:lnTo>
                    <a:pt x="158" y="97"/>
                  </a:lnTo>
                  <a:lnTo>
                    <a:pt x="159" y="100"/>
                  </a:lnTo>
                  <a:lnTo>
                    <a:pt x="159" y="100"/>
                  </a:lnTo>
                  <a:lnTo>
                    <a:pt x="169" y="97"/>
                  </a:lnTo>
                  <a:lnTo>
                    <a:pt x="169" y="97"/>
                  </a:lnTo>
                  <a:lnTo>
                    <a:pt x="170" y="95"/>
                  </a:lnTo>
                  <a:lnTo>
                    <a:pt x="170" y="95"/>
                  </a:lnTo>
                  <a:lnTo>
                    <a:pt x="170" y="92"/>
                  </a:lnTo>
                  <a:lnTo>
                    <a:pt x="170" y="92"/>
                  </a:lnTo>
                  <a:lnTo>
                    <a:pt x="169" y="86"/>
                  </a:lnTo>
                  <a:lnTo>
                    <a:pt x="169" y="86"/>
                  </a:lnTo>
                  <a:close/>
                  <a:moveTo>
                    <a:pt x="352" y="67"/>
                  </a:moveTo>
                  <a:lnTo>
                    <a:pt x="352" y="67"/>
                  </a:lnTo>
                  <a:lnTo>
                    <a:pt x="355" y="75"/>
                  </a:lnTo>
                  <a:lnTo>
                    <a:pt x="359" y="84"/>
                  </a:lnTo>
                  <a:lnTo>
                    <a:pt x="359" y="84"/>
                  </a:lnTo>
                  <a:lnTo>
                    <a:pt x="361" y="82"/>
                  </a:lnTo>
                  <a:lnTo>
                    <a:pt x="361" y="82"/>
                  </a:lnTo>
                  <a:lnTo>
                    <a:pt x="361" y="78"/>
                  </a:lnTo>
                  <a:lnTo>
                    <a:pt x="361" y="78"/>
                  </a:lnTo>
                  <a:lnTo>
                    <a:pt x="361" y="76"/>
                  </a:lnTo>
                  <a:lnTo>
                    <a:pt x="361" y="76"/>
                  </a:lnTo>
                  <a:lnTo>
                    <a:pt x="358" y="63"/>
                  </a:lnTo>
                  <a:lnTo>
                    <a:pt x="358" y="63"/>
                  </a:lnTo>
                  <a:lnTo>
                    <a:pt x="358" y="62"/>
                  </a:lnTo>
                  <a:lnTo>
                    <a:pt x="358" y="62"/>
                  </a:lnTo>
                  <a:lnTo>
                    <a:pt x="352" y="67"/>
                  </a:lnTo>
                  <a:lnTo>
                    <a:pt x="352" y="67"/>
                  </a:lnTo>
                  <a:close/>
                  <a:moveTo>
                    <a:pt x="314" y="54"/>
                  </a:moveTo>
                  <a:lnTo>
                    <a:pt x="314" y="54"/>
                  </a:lnTo>
                  <a:lnTo>
                    <a:pt x="315" y="51"/>
                  </a:lnTo>
                  <a:lnTo>
                    <a:pt x="315" y="51"/>
                  </a:lnTo>
                  <a:lnTo>
                    <a:pt x="317" y="46"/>
                  </a:lnTo>
                  <a:lnTo>
                    <a:pt x="317" y="41"/>
                  </a:lnTo>
                  <a:lnTo>
                    <a:pt x="317" y="41"/>
                  </a:lnTo>
                  <a:lnTo>
                    <a:pt x="317" y="40"/>
                  </a:lnTo>
                  <a:lnTo>
                    <a:pt x="317" y="40"/>
                  </a:lnTo>
                  <a:lnTo>
                    <a:pt x="317" y="38"/>
                  </a:lnTo>
                  <a:lnTo>
                    <a:pt x="317" y="38"/>
                  </a:lnTo>
                  <a:lnTo>
                    <a:pt x="309" y="40"/>
                  </a:lnTo>
                  <a:lnTo>
                    <a:pt x="309" y="40"/>
                  </a:lnTo>
                  <a:lnTo>
                    <a:pt x="309" y="41"/>
                  </a:lnTo>
                  <a:lnTo>
                    <a:pt x="309" y="41"/>
                  </a:lnTo>
                  <a:lnTo>
                    <a:pt x="309" y="45"/>
                  </a:lnTo>
                  <a:lnTo>
                    <a:pt x="309" y="45"/>
                  </a:lnTo>
                  <a:lnTo>
                    <a:pt x="309" y="48"/>
                  </a:lnTo>
                  <a:lnTo>
                    <a:pt x="311" y="49"/>
                  </a:lnTo>
                  <a:lnTo>
                    <a:pt x="311" y="49"/>
                  </a:lnTo>
                  <a:lnTo>
                    <a:pt x="311" y="51"/>
                  </a:lnTo>
                  <a:lnTo>
                    <a:pt x="311" y="51"/>
                  </a:lnTo>
                  <a:lnTo>
                    <a:pt x="314" y="54"/>
                  </a:lnTo>
                  <a:lnTo>
                    <a:pt x="314" y="54"/>
                  </a:lnTo>
                  <a:close/>
                  <a:moveTo>
                    <a:pt x="63" y="67"/>
                  </a:moveTo>
                  <a:lnTo>
                    <a:pt x="63" y="67"/>
                  </a:lnTo>
                  <a:lnTo>
                    <a:pt x="58" y="71"/>
                  </a:lnTo>
                  <a:lnTo>
                    <a:pt x="58" y="71"/>
                  </a:lnTo>
                  <a:lnTo>
                    <a:pt x="58" y="73"/>
                  </a:lnTo>
                  <a:lnTo>
                    <a:pt x="58" y="73"/>
                  </a:lnTo>
                  <a:lnTo>
                    <a:pt x="58" y="73"/>
                  </a:lnTo>
                  <a:lnTo>
                    <a:pt x="64" y="82"/>
                  </a:lnTo>
                  <a:lnTo>
                    <a:pt x="64" y="82"/>
                  </a:lnTo>
                  <a:lnTo>
                    <a:pt x="64" y="84"/>
                  </a:lnTo>
                  <a:lnTo>
                    <a:pt x="64" y="84"/>
                  </a:lnTo>
                  <a:lnTo>
                    <a:pt x="64" y="81"/>
                  </a:lnTo>
                  <a:lnTo>
                    <a:pt x="64" y="81"/>
                  </a:lnTo>
                  <a:lnTo>
                    <a:pt x="66" y="79"/>
                  </a:lnTo>
                  <a:lnTo>
                    <a:pt x="66" y="79"/>
                  </a:lnTo>
                  <a:lnTo>
                    <a:pt x="68" y="76"/>
                  </a:lnTo>
                  <a:lnTo>
                    <a:pt x="68" y="73"/>
                  </a:lnTo>
                  <a:lnTo>
                    <a:pt x="68" y="73"/>
                  </a:lnTo>
                  <a:lnTo>
                    <a:pt x="66" y="68"/>
                  </a:lnTo>
                  <a:lnTo>
                    <a:pt x="66" y="68"/>
                  </a:lnTo>
                  <a:lnTo>
                    <a:pt x="63" y="67"/>
                  </a:lnTo>
                  <a:lnTo>
                    <a:pt x="63" y="67"/>
                  </a:lnTo>
                  <a:close/>
                  <a:moveTo>
                    <a:pt x="393" y="108"/>
                  </a:moveTo>
                  <a:lnTo>
                    <a:pt x="393" y="108"/>
                  </a:lnTo>
                  <a:lnTo>
                    <a:pt x="393" y="108"/>
                  </a:lnTo>
                  <a:lnTo>
                    <a:pt x="393" y="108"/>
                  </a:lnTo>
                  <a:lnTo>
                    <a:pt x="393" y="106"/>
                  </a:lnTo>
                  <a:lnTo>
                    <a:pt x="393" y="106"/>
                  </a:lnTo>
                  <a:lnTo>
                    <a:pt x="394" y="98"/>
                  </a:lnTo>
                  <a:lnTo>
                    <a:pt x="396" y="92"/>
                  </a:lnTo>
                  <a:lnTo>
                    <a:pt x="396" y="92"/>
                  </a:lnTo>
                  <a:lnTo>
                    <a:pt x="396" y="90"/>
                  </a:lnTo>
                  <a:lnTo>
                    <a:pt x="396" y="90"/>
                  </a:lnTo>
                  <a:lnTo>
                    <a:pt x="394" y="82"/>
                  </a:lnTo>
                  <a:lnTo>
                    <a:pt x="391" y="75"/>
                  </a:lnTo>
                  <a:lnTo>
                    <a:pt x="391" y="75"/>
                  </a:lnTo>
                  <a:lnTo>
                    <a:pt x="391" y="75"/>
                  </a:lnTo>
                  <a:lnTo>
                    <a:pt x="391" y="75"/>
                  </a:lnTo>
                  <a:lnTo>
                    <a:pt x="391" y="78"/>
                  </a:lnTo>
                  <a:lnTo>
                    <a:pt x="391" y="78"/>
                  </a:lnTo>
                  <a:lnTo>
                    <a:pt x="391" y="81"/>
                  </a:lnTo>
                  <a:lnTo>
                    <a:pt x="391" y="81"/>
                  </a:lnTo>
                  <a:lnTo>
                    <a:pt x="393" y="86"/>
                  </a:lnTo>
                  <a:lnTo>
                    <a:pt x="393" y="92"/>
                  </a:lnTo>
                  <a:lnTo>
                    <a:pt x="393" y="92"/>
                  </a:lnTo>
                  <a:lnTo>
                    <a:pt x="391" y="95"/>
                  </a:lnTo>
                  <a:lnTo>
                    <a:pt x="391" y="95"/>
                  </a:lnTo>
                  <a:lnTo>
                    <a:pt x="389" y="95"/>
                  </a:lnTo>
                  <a:lnTo>
                    <a:pt x="389" y="95"/>
                  </a:lnTo>
                  <a:lnTo>
                    <a:pt x="389" y="100"/>
                  </a:lnTo>
                  <a:lnTo>
                    <a:pt x="389" y="100"/>
                  </a:lnTo>
                  <a:lnTo>
                    <a:pt x="393" y="108"/>
                  </a:lnTo>
                  <a:lnTo>
                    <a:pt x="393" y="108"/>
                  </a:lnTo>
                  <a:close/>
                  <a:moveTo>
                    <a:pt x="189" y="32"/>
                  </a:moveTo>
                  <a:lnTo>
                    <a:pt x="189" y="32"/>
                  </a:lnTo>
                  <a:lnTo>
                    <a:pt x="189" y="32"/>
                  </a:lnTo>
                  <a:lnTo>
                    <a:pt x="189" y="32"/>
                  </a:lnTo>
                  <a:lnTo>
                    <a:pt x="187" y="32"/>
                  </a:lnTo>
                  <a:lnTo>
                    <a:pt x="187" y="32"/>
                  </a:lnTo>
                  <a:lnTo>
                    <a:pt x="165" y="24"/>
                  </a:lnTo>
                  <a:lnTo>
                    <a:pt x="165" y="24"/>
                  </a:lnTo>
                  <a:lnTo>
                    <a:pt x="159" y="22"/>
                  </a:lnTo>
                  <a:lnTo>
                    <a:pt x="151" y="22"/>
                  </a:lnTo>
                  <a:lnTo>
                    <a:pt x="151" y="22"/>
                  </a:lnTo>
                  <a:lnTo>
                    <a:pt x="142" y="22"/>
                  </a:lnTo>
                  <a:lnTo>
                    <a:pt x="142" y="22"/>
                  </a:lnTo>
                  <a:lnTo>
                    <a:pt x="132" y="22"/>
                  </a:lnTo>
                  <a:lnTo>
                    <a:pt x="132" y="22"/>
                  </a:lnTo>
                  <a:lnTo>
                    <a:pt x="154" y="24"/>
                  </a:lnTo>
                  <a:lnTo>
                    <a:pt x="154" y="24"/>
                  </a:lnTo>
                  <a:lnTo>
                    <a:pt x="159" y="24"/>
                  </a:lnTo>
                  <a:lnTo>
                    <a:pt x="159" y="24"/>
                  </a:lnTo>
                  <a:lnTo>
                    <a:pt x="165" y="26"/>
                  </a:lnTo>
                  <a:lnTo>
                    <a:pt x="165" y="26"/>
                  </a:lnTo>
                  <a:lnTo>
                    <a:pt x="173" y="27"/>
                  </a:lnTo>
                  <a:lnTo>
                    <a:pt x="173" y="27"/>
                  </a:lnTo>
                  <a:lnTo>
                    <a:pt x="187" y="32"/>
                  </a:lnTo>
                  <a:lnTo>
                    <a:pt x="187" y="32"/>
                  </a:lnTo>
                  <a:lnTo>
                    <a:pt x="189" y="32"/>
                  </a:lnTo>
                  <a:lnTo>
                    <a:pt x="189" y="32"/>
                  </a:lnTo>
                  <a:close/>
                  <a:moveTo>
                    <a:pt x="355" y="30"/>
                  </a:moveTo>
                  <a:lnTo>
                    <a:pt x="355" y="30"/>
                  </a:lnTo>
                  <a:lnTo>
                    <a:pt x="359" y="37"/>
                  </a:lnTo>
                  <a:lnTo>
                    <a:pt x="359" y="37"/>
                  </a:lnTo>
                  <a:lnTo>
                    <a:pt x="361" y="37"/>
                  </a:lnTo>
                  <a:lnTo>
                    <a:pt x="361" y="37"/>
                  </a:lnTo>
                  <a:lnTo>
                    <a:pt x="364" y="37"/>
                  </a:lnTo>
                  <a:lnTo>
                    <a:pt x="367" y="38"/>
                  </a:lnTo>
                  <a:lnTo>
                    <a:pt x="367" y="38"/>
                  </a:lnTo>
                  <a:lnTo>
                    <a:pt x="370" y="41"/>
                  </a:lnTo>
                  <a:lnTo>
                    <a:pt x="370" y="41"/>
                  </a:lnTo>
                  <a:lnTo>
                    <a:pt x="372" y="43"/>
                  </a:lnTo>
                  <a:lnTo>
                    <a:pt x="372" y="43"/>
                  </a:lnTo>
                  <a:lnTo>
                    <a:pt x="372" y="41"/>
                  </a:lnTo>
                  <a:lnTo>
                    <a:pt x="372" y="41"/>
                  </a:lnTo>
                  <a:lnTo>
                    <a:pt x="372" y="41"/>
                  </a:lnTo>
                  <a:lnTo>
                    <a:pt x="367" y="35"/>
                  </a:lnTo>
                  <a:lnTo>
                    <a:pt x="367" y="35"/>
                  </a:lnTo>
                  <a:lnTo>
                    <a:pt x="363" y="32"/>
                  </a:lnTo>
                  <a:lnTo>
                    <a:pt x="358" y="27"/>
                  </a:lnTo>
                  <a:lnTo>
                    <a:pt x="358" y="27"/>
                  </a:lnTo>
                  <a:lnTo>
                    <a:pt x="355" y="30"/>
                  </a:lnTo>
                  <a:lnTo>
                    <a:pt x="355" y="30"/>
                  </a:lnTo>
                  <a:close/>
                  <a:moveTo>
                    <a:pt x="265" y="26"/>
                  </a:moveTo>
                  <a:lnTo>
                    <a:pt x="265" y="26"/>
                  </a:lnTo>
                  <a:lnTo>
                    <a:pt x="266" y="26"/>
                  </a:lnTo>
                  <a:lnTo>
                    <a:pt x="266" y="26"/>
                  </a:lnTo>
                  <a:lnTo>
                    <a:pt x="277" y="22"/>
                  </a:lnTo>
                  <a:lnTo>
                    <a:pt x="277" y="22"/>
                  </a:lnTo>
                  <a:lnTo>
                    <a:pt x="282" y="21"/>
                  </a:lnTo>
                  <a:lnTo>
                    <a:pt x="282" y="21"/>
                  </a:lnTo>
                  <a:lnTo>
                    <a:pt x="285" y="21"/>
                  </a:lnTo>
                  <a:lnTo>
                    <a:pt x="285" y="21"/>
                  </a:lnTo>
                  <a:lnTo>
                    <a:pt x="290" y="18"/>
                  </a:lnTo>
                  <a:lnTo>
                    <a:pt x="290" y="18"/>
                  </a:lnTo>
                  <a:lnTo>
                    <a:pt x="292" y="16"/>
                  </a:lnTo>
                  <a:lnTo>
                    <a:pt x="292" y="16"/>
                  </a:lnTo>
                  <a:lnTo>
                    <a:pt x="290" y="16"/>
                  </a:lnTo>
                  <a:lnTo>
                    <a:pt x="290" y="16"/>
                  </a:lnTo>
                  <a:lnTo>
                    <a:pt x="270" y="22"/>
                  </a:lnTo>
                  <a:lnTo>
                    <a:pt x="270" y="22"/>
                  </a:lnTo>
                  <a:lnTo>
                    <a:pt x="266" y="22"/>
                  </a:lnTo>
                  <a:lnTo>
                    <a:pt x="265" y="26"/>
                  </a:lnTo>
                  <a:lnTo>
                    <a:pt x="265" y="26"/>
                  </a:lnTo>
                  <a:close/>
                  <a:moveTo>
                    <a:pt x="145" y="106"/>
                  </a:moveTo>
                  <a:lnTo>
                    <a:pt x="145" y="106"/>
                  </a:lnTo>
                  <a:lnTo>
                    <a:pt x="145" y="106"/>
                  </a:lnTo>
                  <a:lnTo>
                    <a:pt x="145" y="106"/>
                  </a:lnTo>
                  <a:lnTo>
                    <a:pt x="135" y="103"/>
                  </a:lnTo>
                  <a:lnTo>
                    <a:pt x="135" y="103"/>
                  </a:lnTo>
                  <a:lnTo>
                    <a:pt x="134" y="106"/>
                  </a:lnTo>
                  <a:lnTo>
                    <a:pt x="132" y="106"/>
                  </a:lnTo>
                  <a:lnTo>
                    <a:pt x="131" y="106"/>
                  </a:lnTo>
                  <a:lnTo>
                    <a:pt x="131" y="106"/>
                  </a:lnTo>
                  <a:lnTo>
                    <a:pt x="129" y="109"/>
                  </a:lnTo>
                  <a:lnTo>
                    <a:pt x="129" y="109"/>
                  </a:lnTo>
                  <a:lnTo>
                    <a:pt x="131" y="111"/>
                  </a:lnTo>
                  <a:lnTo>
                    <a:pt x="134" y="111"/>
                  </a:lnTo>
                  <a:lnTo>
                    <a:pt x="134" y="111"/>
                  </a:lnTo>
                  <a:lnTo>
                    <a:pt x="143" y="106"/>
                  </a:lnTo>
                  <a:lnTo>
                    <a:pt x="143" y="106"/>
                  </a:lnTo>
                  <a:lnTo>
                    <a:pt x="145" y="106"/>
                  </a:lnTo>
                  <a:lnTo>
                    <a:pt x="145" y="106"/>
                  </a:lnTo>
                  <a:close/>
                  <a:moveTo>
                    <a:pt x="57" y="108"/>
                  </a:moveTo>
                  <a:lnTo>
                    <a:pt x="57" y="108"/>
                  </a:lnTo>
                  <a:lnTo>
                    <a:pt x="58" y="106"/>
                  </a:lnTo>
                  <a:lnTo>
                    <a:pt x="58" y="106"/>
                  </a:lnTo>
                  <a:lnTo>
                    <a:pt x="60" y="103"/>
                  </a:lnTo>
                  <a:lnTo>
                    <a:pt x="60" y="103"/>
                  </a:lnTo>
                  <a:lnTo>
                    <a:pt x="57" y="92"/>
                  </a:lnTo>
                  <a:lnTo>
                    <a:pt x="57" y="92"/>
                  </a:lnTo>
                  <a:lnTo>
                    <a:pt x="55" y="90"/>
                  </a:lnTo>
                  <a:lnTo>
                    <a:pt x="53" y="89"/>
                  </a:lnTo>
                  <a:lnTo>
                    <a:pt x="53" y="89"/>
                  </a:lnTo>
                  <a:lnTo>
                    <a:pt x="53" y="89"/>
                  </a:lnTo>
                  <a:lnTo>
                    <a:pt x="53" y="89"/>
                  </a:lnTo>
                  <a:lnTo>
                    <a:pt x="55" y="106"/>
                  </a:lnTo>
                  <a:lnTo>
                    <a:pt x="55" y="106"/>
                  </a:lnTo>
                  <a:lnTo>
                    <a:pt x="55" y="108"/>
                  </a:lnTo>
                  <a:lnTo>
                    <a:pt x="57" y="108"/>
                  </a:lnTo>
                  <a:lnTo>
                    <a:pt x="57" y="108"/>
                  </a:lnTo>
                  <a:close/>
                  <a:moveTo>
                    <a:pt x="296" y="97"/>
                  </a:moveTo>
                  <a:lnTo>
                    <a:pt x="296" y="97"/>
                  </a:lnTo>
                  <a:lnTo>
                    <a:pt x="288" y="103"/>
                  </a:lnTo>
                  <a:lnTo>
                    <a:pt x="288" y="103"/>
                  </a:lnTo>
                  <a:lnTo>
                    <a:pt x="290" y="112"/>
                  </a:lnTo>
                  <a:lnTo>
                    <a:pt x="290" y="112"/>
                  </a:lnTo>
                  <a:lnTo>
                    <a:pt x="293" y="111"/>
                  </a:lnTo>
                  <a:lnTo>
                    <a:pt x="293" y="111"/>
                  </a:lnTo>
                  <a:lnTo>
                    <a:pt x="295" y="103"/>
                  </a:lnTo>
                  <a:lnTo>
                    <a:pt x="296" y="97"/>
                  </a:lnTo>
                  <a:lnTo>
                    <a:pt x="296" y="97"/>
                  </a:lnTo>
                  <a:close/>
                  <a:moveTo>
                    <a:pt x="9" y="134"/>
                  </a:moveTo>
                  <a:lnTo>
                    <a:pt x="9" y="134"/>
                  </a:lnTo>
                  <a:lnTo>
                    <a:pt x="11" y="136"/>
                  </a:lnTo>
                  <a:lnTo>
                    <a:pt x="11" y="136"/>
                  </a:lnTo>
                  <a:lnTo>
                    <a:pt x="12" y="130"/>
                  </a:lnTo>
                  <a:lnTo>
                    <a:pt x="12" y="130"/>
                  </a:lnTo>
                  <a:lnTo>
                    <a:pt x="14" y="119"/>
                  </a:lnTo>
                  <a:lnTo>
                    <a:pt x="17" y="108"/>
                  </a:lnTo>
                  <a:lnTo>
                    <a:pt x="17" y="108"/>
                  </a:lnTo>
                  <a:lnTo>
                    <a:pt x="19" y="101"/>
                  </a:lnTo>
                  <a:lnTo>
                    <a:pt x="19" y="101"/>
                  </a:lnTo>
                  <a:lnTo>
                    <a:pt x="16" y="109"/>
                  </a:lnTo>
                  <a:lnTo>
                    <a:pt x="12" y="119"/>
                  </a:lnTo>
                  <a:lnTo>
                    <a:pt x="9" y="134"/>
                  </a:lnTo>
                  <a:lnTo>
                    <a:pt x="9" y="134"/>
                  </a:lnTo>
                  <a:close/>
                  <a:moveTo>
                    <a:pt x="50" y="125"/>
                  </a:moveTo>
                  <a:lnTo>
                    <a:pt x="50" y="125"/>
                  </a:lnTo>
                  <a:lnTo>
                    <a:pt x="57" y="141"/>
                  </a:lnTo>
                  <a:lnTo>
                    <a:pt x="57" y="141"/>
                  </a:lnTo>
                  <a:lnTo>
                    <a:pt x="58" y="134"/>
                  </a:lnTo>
                  <a:lnTo>
                    <a:pt x="60" y="131"/>
                  </a:lnTo>
                  <a:lnTo>
                    <a:pt x="58" y="127"/>
                  </a:lnTo>
                  <a:lnTo>
                    <a:pt x="58" y="127"/>
                  </a:lnTo>
                  <a:lnTo>
                    <a:pt x="58" y="128"/>
                  </a:lnTo>
                  <a:lnTo>
                    <a:pt x="58" y="128"/>
                  </a:lnTo>
                  <a:lnTo>
                    <a:pt x="55" y="130"/>
                  </a:lnTo>
                  <a:lnTo>
                    <a:pt x="55" y="130"/>
                  </a:lnTo>
                  <a:lnTo>
                    <a:pt x="55" y="128"/>
                  </a:lnTo>
                  <a:lnTo>
                    <a:pt x="55" y="128"/>
                  </a:lnTo>
                  <a:lnTo>
                    <a:pt x="55" y="125"/>
                  </a:lnTo>
                  <a:lnTo>
                    <a:pt x="55" y="125"/>
                  </a:lnTo>
                  <a:lnTo>
                    <a:pt x="55" y="123"/>
                  </a:lnTo>
                  <a:lnTo>
                    <a:pt x="55" y="123"/>
                  </a:lnTo>
                  <a:lnTo>
                    <a:pt x="55" y="123"/>
                  </a:lnTo>
                  <a:lnTo>
                    <a:pt x="55" y="123"/>
                  </a:lnTo>
                  <a:lnTo>
                    <a:pt x="53" y="125"/>
                  </a:lnTo>
                  <a:lnTo>
                    <a:pt x="50" y="125"/>
                  </a:lnTo>
                  <a:lnTo>
                    <a:pt x="50" y="125"/>
                  </a:lnTo>
                  <a:close/>
                  <a:moveTo>
                    <a:pt x="342" y="27"/>
                  </a:moveTo>
                  <a:lnTo>
                    <a:pt x="342" y="27"/>
                  </a:lnTo>
                  <a:lnTo>
                    <a:pt x="342" y="26"/>
                  </a:lnTo>
                  <a:lnTo>
                    <a:pt x="342" y="26"/>
                  </a:lnTo>
                  <a:lnTo>
                    <a:pt x="336" y="19"/>
                  </a:lnTo>
                  <a:lnTo>
                    <a:pt x="336" y="19"/>
                  </a:lnTo>
                  <a:lnTo>
                    <a:pt x="336" y="18"/>
                  </a:lnTo>
                  <a:lnTo>
                    <a:pt x="336" y="18"/>
                  </a:lnTo>
                  <a:lnTo>
                    <a:pt x="329" y="16"/>
                  </a:lnTo>
                  <a:lnTo>
                    <a:pt x="329" y="16"/>
                  </a:lnTo>
                  <a:lnTo>
                    <a:pt x="325" y="16"/>
                  </a:lnTo>
                  <a:lnTo>
                    <a:pt x="325" y="16"/>
                  </a:lnTo>
                  <a:lnTo>
                    <a:pt x="325" y="16"/>
                  </a:lnTo>
                  <a:lnTo>
                    <a:pt x="325" y="16"/>
                  </a:lnTo>
                  <a:lnTo>
                    <a:pt x="329" y="19"/>
                  </a:lnTo>
                  <a:lnTo>
                    <a:pt x="334" y="22"/>
                  </a:lnTo>
                  <a:lnTo>
                    <a:pt x="334" y="22"/>
                  </a:lnTo>
                  <a:lnTo>
                    <a:pt x="336" y="24"/>
                  </a:lnTo>
                  <a:lnTo>
                    <a:pt x="336" y="24"/>
                  </a:lnTo>
                  <a:lnTo>
                    <a:pt x="342" y="26"/>
                  </a:lnTo>
                  <a:lnTo>
                    <a:pt x="342" y="26"/>
                  </a:lnTo>
                  <a:lnTo>
                    <a:pt x="342" y="27"/>
                  </a:lnTo>
                  <a:lnTo>
                    <a:pt x="342" y="27"/>
                  </a:lnTo>
                  <a:close/>
                  <a:moveTo>
                    <a:pt x="82" y="40"/>
                  </a:moveTo>
                  <a:lnTo>
                    <a:pt x="82" y="40"/>
                  </a:lnTo>
                  <a:lnTo>
                    <a:pt x="69" y="49"/>
                  </a:lnTo>
                  <a:lnTo>
                    <a:pt x="69" y="49"/>
                  </a:lnTo>
                  <a:lnTo>
                    <a:pt x="71" y="51"/>
                  </a:lnTo>
                  <a:lnTo>
                    <a:pt x="72" y="51"/>
                  </a:lnTo>
                  <a:lnTo>
                    <a:pt x="72" y="51"/>
                  </a:lnTo>
                  <a:lnTo>
                    <a:pt x="82" y="45"/>
                  </a:lnTo>
                  <a:lnTo>
                    <a:pt x="82" y="45"/>
                  </a:lnTo>
                  <a:lnTo>
                    <a:pt x="82" y="45"/>
                  </a:lnTo>
                  <a:lnTo>
                    <a:pt x="82" y="45"/>
                  </a:lnTo>
                  <a:lnTo>
                    <a:pt x="82" y="40"/>
                  </a:lnTo>
                  <a:lnTo>
                    <a:pt x="82" y="40"/>
                  </a:lnTo>
                  <a:close/>
                  <a:moveTo>
                    <a:pt x="222" y="38"/>
                  </a:moveTo>
                  <a:lnTo>
                    <a:pt x="222" y="38"/>
                  </a:lnTo>
                  <a:lnTo>
                    <a:pt x="224" y="37"/>
                  </a:lnTo>
                  <a:lnTo>
                    <a:pt x="224" y="37"/>
                  </a:lnTo>
                  <a:lnTo>
                    <a:pt x="232" y="32"/>
                  </a:lnTo>
                  <a:lnTo>
                    <a:pt x="232" y="32"/>
                  </a:lnTo>
                  <a:lnTo>
                    <a:pt x="233" y="30"/>
                  </a:lnTo>
                  <a:lnTo>
                    <a:pt x="233" y="30"/>
                  </a:lnTo>
                  <a:lnTo>
                    <a:pt x="247" y="19"/>
                  </a:lnTo>
                  <a:lnTo>
                    <a:pt x="247" y="19"/>
                  </a:lnTo>
                  <a:lnTo>
                    <a:pt x="247" y="18"/>
                  </a:lnTo>
                  <a:lnTo>
                    <a:pt x="247" y="18"/>
                  </a:lnTo>
                  <a:lnTo>
                    <a:pt x="235" y="27"/>
                  </a:lnTo>
                  <a:lnTo>
                    <a:pt x="222" y="38"/>
                  </a:lnTo>
                  <a:lnTo>
                    <a:pt x="222" y="38"/>
                  </a:lnTo>
                  <a:close/>
                  <a:moveTo>
                    <a:pt x="50" y="89"/>
                  </a:moveTo>
                  <a:lnTo>
                    <a:pt x="50" y="89"/>
                  </a:lnTo>
                  <a:lnTo>
                    <a:pt x="49" y="89"/>
                  </a:lnTo>
                  <a:lnTo>
                    <a:pt x="49" y="90"/>
                  </a:lnTo>
                  <a:lnTo>
                    <a:pt x="49" y="90"/>
                  </a:lnTo>
                  <a:lnTo>
                    <a:pt x="47" y="98"/>
                  </a:lnTo>
                  <a:lnTo>
                    <a:pt x="47" y="98"/>
                  </a:lnTo>
                  <a:lnTo>
                    <a:pt x="47" y="100"/>
                  </a:lnTo>
                  <a:lnTo>
                    <a:pt x="47" y="100"/>
                  </a:lnTo>
                  <a:lnTo>
                    <a:pt x="52" y="103"/>
                  </a:lnTo>
                  <a:lnTo>
                    <a:pt x="52" y="103"/>
                  </a:lnTo>
                  <a:lnTo>
                    <a:pt x="52" y="103"/>
                  </a:lnTo>
                  <a:lnTo>
                    <a:pt x="52" y="103"/>
                  </a:lnTo>
                  <a:lnTo>
                    <a:pt x="50" y="89"/>
                  </a:lnTo>
                  <a:lnTo>
                    <a:pt x="50" y="89"/>
                  </a:lnTo>
                  <a:close/>
                  <a:moveTo>
                    <a:pt x="45" y="68"/>
                  </a:moveTo>
                  <a:lnTo>
                    <a:pt x="45" y="68"/>
                  </a:lnTo>
                  <a:lnTo>
                    <a:pt x="45" y="68"/>
                  </a:lnTo>
                  <a:lnTo>
                    <a:pt x="45" y="68"/>
                  </a:lnTo>
                  <a:lnTo>
                    <a:pt x="42" y="75"/>
                  </a:lnTo>
                  <a:lnTo>
                    <a:pt x="39" y="81"/>
                  </a:lnTo>
                  <a:lnTo>
                    <a:pt x="39" y="81"/>
                  </a:lnTo>
                  <a:lnTo>
                    <a:pt x="38" y="82"/>
                  </a:lnTo>
                  <a:lnTo>
                    <a:pt x="38" y="82"/>
                  </a:lnTo>
                  <a:lnTo>
                    <a:pt x="39" y="86"/>
                  </a:lnTo>
                  <a:lnTo>
                    <a:pt x="39" y="86"/>
                  </a:lnTo>
                  <a:lnTo>
                    <a:pt x="45" y="73"/>
                  </a:lnTo>
                  <a:lnTo>
                    <a:pt x="45" y="73"/>
                  </a:lnTo>
                  <a:lnTo>
                    <a:pt x="47" y="70"/>
                  </a:lnTo>
                  <a:lnTo>
                    <a:pt x="45" y="68"/>
                  </a:lnTo>
                  <a:lnTo>
                    <a:pt x="45" y="68"/>
                  </a:lnTo>
                  <a:close/>
                  <a:moveTo>
                    <a:pt x="260" y="56"/>
                  </a:moveTo>
                  <a:lnTo>
                    <a:pt x="260" y="56"/>
                  </a:lnTo>
                  <a:lnTo>
                    <a:pt x="258" y="56"/>
                  </a:lnTo>
                  <a:lnTo>
                    <a:pt x="258" y="56"/>
                  </a:lnTo>
                  <a:lnTo>
                    <a:pt x="257" y="65"/>
                  </a:lnTo>
                  <a:lnTo>
                    <a:pt x="257" y="65"/>
                  </a:lnTo>
                  <a:lnTo>
                    <a:pt x="257" y="67"/>
                  </a:lnTo>
                  <a:lnTo>
                    <a:pt x="257" y="67"/>
                  </a:lnTo>
                  <a:lnTo>
                    <a:pt x="263" y="63"/>
                  </a:lnTo>
                  <a:lnTo>
                    <a:pt x="263" y="63"/>
                  </a:lnTo>
                  <a:lnTo>
                    <a:pt x="260" y="56"/>
                  </a:lnTo>
                  <a:lnTo>
                    <a:pt x="260" y="56"/>
                  </a:lnTo>
                  <a:close/>
                  <a:moveTo>
                    <a:pt x="164" y="133"/>
                  </a:moveTo>
                  <a:lnTo>
                    <a:pt x="164" y="133"/>
                  </a:lnTo>
                  <a:lnTo>
                    <a:pt x="161" y="123"/>
                  </a:lnTo>
                  <a:lnTo>
                    <a:pt x="161" y="123"/>
                  </a:lnTo>
                  <a:lnTo>
                    <a:pt x="156" y="125"/>
                  </a:lnTo>
                  <a:lnTo>
                    <a:pt x="156" y="125"/>
                  </a:lnTo>
                  <a:lnTo>
                    <a:pt x="161" y="136"/>
                  </a:lnTo>
                  <a:lnTo>
                    <a:pt x="161" y="136"/>
                  </a:lnTo>
                  <a:lnTo>
                    <a:pt x="164" y="133"/>
                  </a:lnTo>
                  <a:lnTo>
                    <a:pt x="164" y="133"/>
                  </a:lnTo>
                  <a:close/>
                  <a:moveTo>
                    <a:pt x="213" y="41"/>
                  </a:moveTo>
                  <a:lnTo>
                    <a:pt x="213" y="41"/>
                  </a:lnTo>
                  <a:lnTo>
                    <a:pt x="206" y="37"/>
                  </a:lnTo>
                  <a:lnTo>
                    <a:pt x="199" y="32"/>
                  </a:lnTo>
                  <a:lnTo>
                    <a:pt x="189" y="27"/>
                  </a:lnTo>
                  <a:lnTo>
                    <a:pt x="184" y="26"/>
                  </a:lnTo>
                  <a:lnTo>
                    <a:pt x="184" y="26"/>
                  </a:lnTo>
                  <a:lnTo>
                    <a:pt x="184" y="27"/>
                  </a:lnTo>
                  <a:lnTo>
                    <a:pt x="184" y="27"/>
                  </a:lnTo>
                  <a:lnTo>
                    <a:pt x="197" y="32"/>
                  </a:lnTo>
                  <a:lnTo>
                    <a:pt x="197" y="32"/>
                  </a:lnTo>
                  <a:lnTo>
                    <a:pt x="202" y="35"/>
                  </a:lnTo>
                  <a:lnTo>
                    <a:pt x="206" y="38"/>
                  </a:lnTo>
                  <a:lnTo>
                    <a:pt x="206" y="38"/>
                  </a:lnTo>
                  <a:lnTo>
                    <a:pt x="210" y="41"/>
                  </a:lnTo>
                  <a:lnTo>
                    <a:pt x="210" y="41"/>
                  </a:lnTo>
                  <a:lnTo>
                    <a:pt x="211" y="41"/>
                  </a:lnTo>
                  <a:lnTo>
                    <a:pt x="213" y="41"/>
                  </a:lnTo>
                  <a:lnTo>
                    <a:pt x="213" y="41"/>
                  </a:lnTo>
                  <a:close/>
                  <a:moveTo>
                    <a:pt x="265" y="41"/>
                  </a:moveTo>
                  <a:lnTo>
                    <a:pt x="265" y="41"/>
                  </a:lnTo>
                  <a:lnTo>
                    <a:pt x="262" y="45"/>
                  </a:lnTo>
                  <a:lnTo>
                    <a:pt x="262" y="45"/>
                  </a:lnTo>
                  <a:lnTo>
                    <a:pt x="260" y="46"/>
                  </a:lnTo>
                  <a:lnTo>
                    <a:pt x="260" y="46"/>
                  </a:lnTo>
                  <a:lnTo>
                    <a:pt x="260" y="46"/>
                  </a:lnTo>
                  <a:lnTo>
                    <a:pt x="260" y="46"/>
                  </a:lnTo>
                  <a:lnTo>
                    <a:pt x="262" y="51"/>
                  </a:lnTo>
                  <a:lnTo>
                    <a:pt x="262" y="51"/>
                  </a:lnTo>
                  <a:lnTo>
                    <a:pt x="268" y="46"/>
                  </a:lnTo>
                  <a:lnTo>
                    <a:pt x="268" y="46"/>
                  </a:lnTo>
                  <a:lnTo>
                    <a:pt x="266" y="43"/>
                  </a:lnTo>
                  <a:lnTo>
                    <a:pt x="265" y="41"/>
                  </a:lnTo>
                  <a:lnTo>
                    <a:pt x="265" y="41"/>
                  </a:lnTo>
                  <a:close/>
                  <a:moveTo>
                    <a:pt x="150" y="57"/>
                  </a:moveTo>
                  <a:lnTo>
                    <a:pt x="150" y="57"/>
                  </a:lnTo>
                  <a:lnTo>
                    <a:pt x="148" y="54"/>
                  </a:lnTo>
                  <a:lnTo>
                    <a:pt x="145" y="54"/>
                  </a:lnTo>
                  <a:lnTo>
                    <a:pt x="145" y="54"/>
                  </a:lnTo>
                  <a:lnTo>
                    <a:pt x="139" y="54"/>
                  </a:lnTo>
                  <a:lnTo>
                    <a:pt x="139" y="54"/>
                  </a:lnTo>
                  <a:lnTo>
                    <a:pt x="137" y="54"/>
                  </a:lnTo>
                  <a:lnTo>
                    <a:pt x="137" y="54"/>
                  </a:lnTo>
                  <a:lnTo>
                    <a:pt x="137" y="59"/>
                  </a:lnTo>
                  <a:lnTo>
                    <a:pt x="137" y="59"/>
                  </a:lnTo>
                  <a:lnTo>
                    <a:pt x="150" y="57"/>
                  </a:lnTo>
                  <a:lnTo>
                    <a:pt x="150" y="57"/>
                  </a:lnTo>
                  <a:close/>
                  <a:moveTo>
                    <a:pt x="388" y="65"/>
                  </a:moveTo>
                  <a:lnTo>
                    <a:pt x="388" y="65"/>
                  </a:lnTo>
                  <a:lnTo>
                    <a:pt x="388" y="63"/>
                  </a:lnTo>
                  <a:lnTo>
                    <a:pt x="388" y="63"/>
                  </a:lnTo>
                  <a:lnTo>
                    <a:pt x="380" y="49"/>
                  </a:lnTo>
                  <a:lnTo>
                    <a:pt x="380" y="49"/>
                  </a:lnTo>
                  <a:lnTo>
                    <a:pt x="380" y="48"/>
                  </a:lnTo>
                  <a:lnTo>
                    <a:pt x="380" y="48"/>
                  </a:lnTo>
                  <a:lnTo>
                    <a:pt x="378" y="48"/>
                  </a:lnTo>
                  <a:lnTo>
                    <a:pt x="378" y="48"/>
                  </a:lnTo>
                  <a:lnTo>
                    <a:pt x="378" y="48"/>
                  </a:lnTo>
                  <a:lnTo>
                    <a:pt x="378" y="48"/>
                  </a:lnTo>
                  <a:lnTo>
                    <a:pt x="378" y="49"/>
                  </a:lnTo>
                  <a:lnTo>
                    <a:pt x="378" y="49"/>
                  </a:lnTo>
                  <a:lnTo>
                    <a:pt x="380" y="56"/>
                  </a:lnTo>
                  <a:lnTo>
                    <a:pt x="380" y="56"/>
                  </a:lnTo>
                  <a:lnTo>
                    <a:pt x="382" y="57"/>
                  </a:lnTo>
                  <a:lnTo>
                    <a:pt x="382" y="57"/>
                  </a:lnTo>
                  <a:lnTo>
                    <a:pt x="386" y="63"/>
                  </a:lnTo>
                  <a:lnTo>
                    <a:pt x="386" y="63"/>
                  </a:lnTo>
                  <a:lnTo>
                    <a:pt x="388" y="65"/>
                  </a:lnTo>
                  <a:lnTo>
                    <a:pt x="388" y="65"/>
                  </a:lnTo>
                  <a:close/>
                  <a:moveTo>
                    <a:pt x="244" y="54"/>
                  </a:moveTo>
                  <a:lnTo>
                    <a:pt x="244" y="54"/>
                  </a:lnTo>
                  <a:lnTo>
                    <a:pt x="241" y="59"/>
                  </a:lnTo>
                  <a:lnTo>
                    <a:pt x="241" y="59"/>
                  </a:lnTo>
                  <a:lnTo>
                    <a:pt x="240" y="62"/>
                  </a:lnTo>
                  <a:lnTo>
                    <a:pt x="240" y="62"/>
                  </a:lnTo>
                  <a:lnTo>
                    <a:pt x="241" y="68"/>
                  </a:lnTo>
                  <a:lnTo>
                    <a:pt x="241" y="68"/>
                  </a:lnTo>
                  <a:lnTo>
                    <a:pt x="241" y="70"/>
                  </a:lnTo>
                  <a:lnTo>
                    <a:pt x="241" y="70"/>
                  </a:lnTo>
                  <a:lnTo>
                    <a:pt x="246" y="60"/>
                  </a:lnTo>
                  <a:lnTo>
                    <a:pt x="246" y="60"/>
                  </a:lnTo>
                  <a:lnTo>
                    <a:pt x="246" y="60"/>
                  </a:lnTo>
                  <a:lnTo>
                    <a:pt x="246" y="60"/>
                  </a:lnTo>
                  <a:lnTo>
                    <a:pt x="244" y="54"/>
                  </a:lnTo>
                  <a:lnTo>
                    <a:pt x="244" y="54"/>
                  </a:lnTo>
                  <a:close/>
                  <a:moveTo>
                    <a:pt x="293" y="24"/>
                  </a:moveTo>
                  <a:lnTo>
                    <a:pt x="293" y="24"/>
                  </a:lnTo>
                  <a:lnTo>
                    <a:pt x="285" y="26"/>
                  </a:lnTo>
                  <a:lnTo>
                    <a:pt x="285" y="26"/>
                  </a:lnTo>
                  <a:lnTo>
                    <a:pt x="285" y="26"/>
                  </a:lnTo>
                  <a:lnTo>
                    <a:pt x="285" y="26"/>
                  </a:lnTo>
                  <a:lnTo>
                    <a:pt x="282" y="29"/>
                  </a:lnTo>
                  <a:lnTo>
                    <a:pt x="282" y="29"/>
                  </a:lnTo>
                  <a:lnTo>
                    <a:pt x="293" y="29"/>
                  </a:lnTo>
                  <a:lnTo>
                    <a:pt x="293" y="29"/>
                  </a:lnTo>
                  <a:lnTo>
                    <a:pt x="293" y="24"/>
                  </a:lnTo>
                  <a:lnTo>
                    <a:pt x="293" y="24"/>
                  </a:lnTo>
                  <a:close/>
                  <a:moveTo>
                    <a:pt x="383" y="35"/>
                  </a:moveTo>
                  <a:lnTo>
                    <a:pt x="383" y="35"/>
                  </a:lnTo>
                  <a:lnTo>
                    <a:pt x="383" y="35"/>
                  </a:lnTo>
                  <a:lnTo>
                    <a:pt x="383" y="35"/>
                  </a:lnTo>
                  <a:lnTo>
                    <a:pt x="374" y="26"/>
                  </a:lnTo>
                  <a:lnTo>
                    <a:pt x="374" y="26"/>
                  </a:lnTo>
                  <a:lnTo>
                    <a:pt x="367" y="19"/>
                  </a:lnTo>
                  <a:lnTo>
                    <a:pt x="361" y="16"/>
                  </a:lnTo>
                  <a:lnTo>
                    <a:pt x="345" y="8"/>
                  </a:lnTo>
                  <a:lnTo>
                    <a:pt x="345" y="8"/>
                  </a:lnTo>
                  <a:lnTo>
                    <a:pt x="345" y="8"/>
                  </a:lnTo>
                  <a:lnTo>
                    <a:pt x="345" y="8"/>
                  </a:lnTo>
                  <a:lnTo>
                    <a:pt x="355" y="13"/>
                  </a:lnTo>
                  <a:lnTo>
                    <a:pt x="366" y="19"/>
                  </a:lnTo>
                  <a:lnTo>
                    <a:pt x="375" y="27"/>
                  </a:lnTo>
                  <a:lnTo>
                    <a:pt x="383" y="35"/>
                  </a:lnTo>
                  <a:lnTo>
                    <a:pt x="383" y="35"/>
                  </a:lnTo>
                  <a:close/>
                  <a:moveTo>
                    <a:pt x="246" y="125"/>
                  </a:moveTo>
                  <a:lnTo>
                    <a:pt x="246" y="125"/>
                  </a:lnTo>
                  <a:lnTo>
                    <a:pt x="249" y="122"/>
                  </a:lnTo>
                  <a:lnTo>
                    <a:pt x="251" y="119"/>
                  </a:lnTo>
                  <a:lnTo>
                    <a:pt x="251" y="119"/>
                  </a:lnTo>
                  <a:lnTo>
                    <a:pt x="252" y="116"/>
                  </a:lnTo>
                  <a:lnTo>
                    <a:pt x="251" y="112"/>
                  </a:lnTo>
                  <a:lnTo>
                    <a:pt x="251" y="112"/>
                  </a:lnTo>
                  <a:lnTo>
                    <a:pt x="249" y="117"/>
                  </a:lnTo>
                  <a:lnTo>
                    <a:pt x="249" y="117"/>
                  </a:lnTo>
                  <a:lnTo>
                    <a:pt x="247" y="119"/>
                  </a:lnTo>
                  <a:lnTo>
                    <a:pt x="247" y="119"/>
                  </a:lnTo>
                  <a:lnTo>
                    <a:pt x="247" y="117"/>
                  </a:lnTo>
                  <a:lnTo>
                    <a:pt x="247" y="117"/>
                  </a:lnTo>
                  <a:lnTo>
                    <a:pt x="249" y="116"/>
                  </a:lnTo>
                  <a:lnTo>
                    <a:pt x="249" y="116"/>
                  </a:lnTo>
                  <a:lnTo>
                    <a:pt x="247" y="116"/>
                  </a:lnTo>
                  <a:lnTo>
                    <a:pt x="247" y="116"/>
                  </a:lnTo>
                  <a:lnTo>
                    <a:pt x="246" y="119"/>
                  </a:lnTo>
                  <a:lnTo>
                    <a:pt x="246" y="119"/>
                  </a:lnTo>
                  <a:lnTo>
                    <a:pt x="244" y="122"/>
                  </a:lnTo>
                  <a:lnTo>
                    <a:pt x="244" y="122"/>
                  </a:lnTo>
                  <a:lnTo>
                    <a:pt x="246" y="125"/>
                  </a:lnTo>
                  <a:lnTo>
                    <a:pt x="246" y="125"/>
                  </a:lnTo>
                  <a:close/>
                  <a:moveTo>
                    <a:pt x="47" y="103"/>
                  </a:moveTo>
                  <a:lnTo>
                    <a:pt x="47" y="103"/>
                  </a:lnTo>
                  <a:lnTo>
                    <a:pt x="45" y="103"/>
                  </a:lnTo>
                  <a:lnTo>
                    <a:pt x="45" y="103"/>
                  </a:lnTo>
                  <a:lnTo>
                    <a:pt x="47" y="109"/>
                  </a:lnTo>
                  <a:lnTo>
                    <a:pt x="47" y="109"/>
                  </a:lnTo>
                  <a:lnTo>
                    <a:pt x="50" y="116"/>
                  </a:lnTo>
                  <a:lnTo>
                    <a:pt x="50" y="116"/>
                  </a:lnTo>
                  <a:lnTo>
                    <a:pt x="52" y="114"/>
                  </a:lnTo>
                  <a:lnTo>
                    <a:pt x="52" y="112"/>
                  </a:lnTo>
                  <a:lnTo>
                    <a:pt x="52" y="112"/>
                  </a:lnTo>
                  <a:lnTo>
                    <a:pt x="52" y="109"/>
                  </a:lnTo>
                  <a:lnTo>
                    <a:pt x="52" y="109"/>
                  </a:lnTo>
                  <a:lnTo>
                    <a:pt x="52" y="108"/>
                  </a:lnTo>
                  <a:lnTo>
                    <a:pt x="52" y="108"/>
                  </a:lnTo>
                  <a:lnTo>
                    <a:pt x="47" y="103"/>
                  </a:lnTo>
                  <a:lnTo>
                    <a:pt x="47" y="103"/>
                  </a:lnTo>
                  <a:close/>
                  <a:moveTo>
                    <a:pt x="135" y="100"/>
                  </a:moveTo>
                  <a:lnTo>
                    <a:pt x="135" y="100"/>
                  </a:lnTo>
                  <a:lnTo>
                    <a:pt x="140" y="101"/>
                  </a:lnTo>
                  <a:lnTo>
                    <a:pt x="140" y="101"/>
                  </a:lnTo>
                  <a:lnTo>
                    <a:pt x="146" y="103"/>
                  </a:lnTo>
                  <a:lnTo>
                    <a:pt x="146" y="103"/>
                  </a:lnTo>
                  <a:lnTo>
                    <a:pt x="145" y="101"/>
                  </a:lnTo>
                  <a:lnTo>
                    <a:pt x="145" y="101"/>
                  </a:lnTo>
                  <a:lnTo>
                    <a:pt x="145" y="101"/>
                  </a:lnTo>
                  <a:lnTo>
                    <a:pt x="145" y="101"/>
                  </a:lnTo>
                  <a:lnTo>
                    <a:pt x="143" y="101"/>
                  </a:lnTo>
                  <a:lnTo>
                    <a:pt x="142" y="98"/>
                  </a:lnTo>
                  <a:lnTo>
                    <a:pt x="142" y="98"/>
                  </a:lnTo>
                  <a:lnTo>
                    <a:pt x="142" y="97"/>
                  </a:lnTo>
                  <a:lnTo>
                    <a:pt x="142" y="97"/>
                  </a:lnTo>
                  <a:lnTo>
                    <a:pt x="143" y="92"/>
                  </a:lnTo>
                  <a:lnTo>
                    <a:pt x="143" y="92"/>
                  </a:lnTo>
                  <a:lnTo>
                    <a:pt x="143" y="90"/>
                  </a:lnTo>
                  <a:lnTo>
                    <a:pt x="143" y="90"/>
                  </a:lnTo>
                  <a:lnTo>
                    <a:pt x="137" y="97"/>
                  </a:lnTo>
                  <a:lnTo>
                    <a:pt x="137" y="97"/>
                  </a:lnTo>
                  <a:lnTo>
                    <a:pt x="135" y="100"/>
                  </a:lnTo>
                  <a:lnTo>
                    <a:pt x="135" y="100"/>
                  </a:lnTo>
                  <a:close/>
                  <a:moveTo>
                    <a:pt x="285" y="60"/>
                  </a:moveTo>
                  <a:lnTo>
                    <a:pt x="285" y="60"/>
                  </a:lnTo>
                  <a:lnTo>
                    <a:pt x="282" y="60"/>
                  </a:lnTo>
                  <a:lnTo>
                    <a:pt x="282" y="60"/>
                  </a:lnTo>
                  <a:lnTo>
                    <a:pt x="281" y="62"/>
                  </a:lnTo>
                  <a:lnTo>
                    <a:pt x="281" y="63"/>
                  </a:lnTo>
                  <a:lnTo>
                    <a:pt x="281" y="63"/>
                  </a:lnTo>
                  <a:lnTo>
                    <a:pt x="281" y="67"/>
                  </a:lnTo>
                  <a:lnTo>
                    <a:pt x="281" y="67"/>
                  </a:lnTo>
                  <a:lnTo>
                    <a:pt x="282" y="70"/>
                  </a:lnTo>
                  <a:lnTo>
                    <a:pt x="282" y="70"/>
                  </a:lnTo>
                  <a:lnTo>
                    <a:pt x="287" y="63"/>
                  </a:lnTo>
                  <a:lnTo>
                    <a:pt x="287" y="63"/>
                  </a:lnTo>
                  <a:lnTo>
                    <a:pt x="285" y="60"/>
                  </a:lnTo>
                  <a:lnTo>
                    <a:pt x="285" y="60"/>
                  </a:lnTo>
                  <a:close/>
                  <a:moveTo>
                    <a:pt x="326" y="21"/>
                  </a:moveTo>
                  <a:lnTo>
                    <a:pt x="326" y="21"/>
                  </a:lnTo>
                  <a:lnTo>
                    <a:pt x="323" y="19"/>
                  </a:lnTo>
                  <a:lnTo>
                    <a:pt x="317" y="18"/>
                  </a:lnTo>
                  <a:lnTo>
                    <a:pt x="311" y="16"/>
                  </a:lnTo>
                  <a:lnTo>
                    <a:pt x="306" y="16"/>
                  </a:lnTo>
                  <a:lnTo>
                    <a:pt x="306" y="16"/>
                  </a:lnTo>
                  <a:lnTo>
                    <a:pt x="311" y="19"/>
                  </a:lnTo>
                  <a:lnTo>
                    <a:pt x="311" y="19"/>
                  </a:lnTo>
                  <a:lnTo>
                    <a:pt x="312" y="19"/>
                  </a:lnTo>
                  <a:lnTo>
                    <a:pt x="312" y="19"/>
                  </a:lnTo>
                  <a:lnTo>
                    <a:pt x="318" y="19"/>
                  </a:lnTo>
                  <a:lnTo>
                    <a:pt x="318" y="19"/>
                  </a:lnTo>
                  <a:lnTo>
                    <a:pt x="322" y="19"/>
                  </a:lnTo>
                  <a:lnTo>
                    <a:pt x="322" y="19"/>
                  </a:lnTo>
                  <a:lnTo>
                    <a:pt x="323" y="21"/>
                  </a:lnTo>
                  <a:lnTo>
                    <a:pt x="323" y="21"/>
                  </a:lnTo>
                  <a:lnTo>
                    <a:pt x="326" y="21"/>
                  </a:lnTo>
                  <a:lnTo>
                    <a:pt x="326" y="21"/>
                  </a:lnTo>
                  <a:close/>
                  <a:moveTo>
                    <a:pt x="363" y="100"/>
                  </a:moveTo>
                  <a:lnTo>
                    <a:pt x="363" y="100"/>
                  </a:lnTo>
                  <a:lnTo>
                    <a:pt x="361" y="101"/>
                  </a:lnTo>
                  <a:lnTo>
                    <a:pt x="361" y="101"/>
                  </a:lnTo>
                  <a:lnTo>
                    <a:pt x="358" y="111"/>
                  </a:lnTo>
                  <a:lnTo>
                    <a:pt x="358" y="111"/>
                  </a:lnTo>
                  <a:lnTo>
                    <a:pt x="358" y="112"/>
                  </a:lnTo>
                  <a:lnTo>
                    <a:pt x="359" y="114"/>
                  </a:lnTo>
                  <a:lnTo>
                    <a:pt x="359" y="114"/>
                  </a:lnTo>
                  <a:lnTo>
                    <a:pt x="359" y="114"/>
                  </a:lnTo>
                  <a:lnTo>
                    <a:pt x="359" y="114"/>
                  </a:lnTo>
                  <a:lnTo>
                    <a:pt x="364" y="103"/>
                  </a:lnTo>
                  <a:lnTo>
                    <a:pt x="364" y="103"/>
                  </a:lnTo>
                  <a:lnTo>
                    <a:pt x="364" y="101"/>
                  </a:lnTo>
                  <a:lnTo>
                    <a:pt x="364" y="101"/>
                  </a:lnTo>
                  <a:lnTo>
                    <a:pt x="363" y="100"/>
                  </a:lnTo>
                  <a:lnTo>
                    <a:pt x="363" y="100"/>
                  </a:lnTo>
                  <a:close/>
                  <a:moveTo>
                    <a:pt x="238" y="51"/>
                  </a:moveTo>
                  <a:lnTo>
                    <a:pt x="238" y="51"/>
                  </a:lnTo>
                  <a:lnTo>
                    <a:pt x="230" y="56"/>
                  </a:lnTo>
                  <a:lnTo>
                    <a:pt x="230" y="56"/>
                  </a:lnTo>
                  <a:lnTo>
                    <a:pt x="228" y="59"/>
                  </a:lnTo>
                  <a:lnTo>
                    <a:pt x="228" y="62"/>
                  </a:lnTo>
                  <a:lnTo>
                    <a:pt x="228" y="62"/>
                  </a:lnTo>
                  <a:lnTo>
                    <a:pt x="230" y="60"/>
                  </a:lnTo>
                  <a:lnTo>
                    <a:pt x="230" y="60"/>
                  </a:lnTo>
                  <a:lnTo>
                    <a:pt x="236" y="56"/>
                  </a:lnTo>
                  <a:lnTo>
                    <a:pt x="236" y="56"/>
                  </a:lnTo>
                  <a:lnTo>
                    <a:pt x="236" y="52"/>
                  </a:lnTo>
                  <a:lnTo>
                    <a:pt x="238" y="51"/>
                  </a:lnTo>
                  <a:lnTo>
                    <a:pt x="238" y="51"/>
                  </a:lnTo>
                  <a:close/>
                  <a:moveTo>
                    <a:pt x="282" y="34"/>
                  </a:moveTo>
                  <a:lnTo>
                    <a:pt x="282" y="34"/>
                  </a:lnTo>
                  <a:lnTo>
                    <a:pt x="284" y="37"/>
                  </a:lnTo>
                  <a:lnTo>
                    <a:pt x="284" y="37"/>
                  </a:lnTo>
                  <a:lnTo>
                    <a:pt x="285" y="37"/>
                  </a:lnTo>
                  <a:lnTo>
                    <a:pt x="285" y="37"/>
                  </a:lnTo>
                  <a:lnTo>
                    <a:pt x="288" y="35"/>
                  </a:lnTo>
                  <a:lnTo>
                    <a:pt x="292" y="32"/>
                  </a:lnTo>
                  <a:lnTo>
                    <a:pt x="292" y="32"/>
                  </a:lnTo>
                  <a:lnTo>
                    <a:pt x="282" y="34"/>
                  </a:lnTo>
                  <a:lnTo>
                    <a:pt x="282" y="34"/>
                  </a:lnTo>
                  <a:close/>
                  <a:moveTo>
                    <a:pt x="247" y="101"/>
                  </a:moveTo>
                  <a:lnTo>
                    <a:pt x="247" y="101"/>
                  </a:lnTo>
                  <a:lnTo>
                    <a:pt x="247" y="101"/>
                  </a:lnTo>
                  <a:lnTo>
                    <a:pt x="247" y="101"/>
                  </a:lnTo>
                  <a:lnTo>
                    <a:pt x="244" y="114"/>
                  </a:lnTo>
                  <a:lnTo>
                    <a:pt x="244" y="114"/>
                  </a:lnTo>
                  <a:lnTo>
                    <a:pt x="244" y="114"/>
                  </a:lnTo>
                  <a:lnTo>
                    <a:pt x="244" y="114"/>
                  </a:lnTo>
                  <a:lnTo>
                    <a:pt x="249" y="109"/>
                  </a:lnTo>
                  <a:lnTo>
                    <a:pt x="249" y="109"/>
                  </a:lnTo>
                  <a:lnTo>
                    <a:pt x="249" y="108"/>
                  </a:lnTo>
                  <a:lnTo>
                    <a:pt x="249" y="108"/>
                  </a:lnTo>
                  <a:lnTo>
                    <a:pt x="247" y="101"/>
                  </a:lnTo>
                  <a:lnTo>
                    <a:pt x="247" y="101"/>
                  </a:lnTo>
                  <a:close/>
                  <a:moveTo>
                    <a:pt x="164" y="123"/>
                  </a:moveTo>
                  <a:lnTo>
                    <a:pt x="164" y="123"/>
                  </a:lnTo>
                  <a:lnTo>
                    <a:pt x="167" y="131"/>
                  </a:lnTo>
                  <a:lnTo>
                    <a:pt x="167" y="131"/>
                  </a:lnTo>
                  <a:lnTo>
                    <a:pt x="169" y="131"/>
                  </a:lnTo>
                  <a:lnTo>
                    <a:pt x="169" y="130"/>
                  </a:lnTo>
                  <a:lnTo>
                    <a:pt x="169" y="130"/>
                  </a:lnTo>
                  <a:lnTo>
                    <a:pt x="170" y="127"/>
                  </a:lnTo>
                  <a:lnTo>
                    <a:pt x="170" y="127"/>
                  </a:lnTo>
                  <a:lnTo>
                    <a:pt x="170" y="127"/>
                  </a:lnTo>
                  <a:lnTo>
                    <a:pt x="170" y="127"/>
                  </a:lnTo>
                  <a:lnTo>
                    <a:pt x="167" y="123"/>
                  </a:lnTo>
                  <a:lnTo>
                    <a:pt x="167" y="123"/>
                  </a:lnTo>
                  <a:lnTo>
                    <a:pt x="164" y="123"/>
                  </a:lnTo>
                  <a:lnTo>
                    <a:pt x="164" y="123"/>
                  </a:lnTo>
                  <a:close/>
                  <a:moveTo>
                    <a:pt x="268" y="51"/>
                  </a:moveTo>
                  <a:lnTo>
                    <a:pt x="268" y="51"/>
                  </a:lnTo>
                  <a:lnTo>
                    <a:pt x="262" y="54"/>
                  </a:lnTo>
                  <a:lnTo>
                    <a:pt x="262" y="54"/>
                  </a:lnTo>
                  <a:lnTo>
                    <a:pt x="265" y="60"/>
                  </a:lnTo>
                  <a:lnTo>
                    <a:pt x="265" y="60"/>
                  </a:lnTo>
                  <a:lnTo>
                    <a:pt x="268" y="56"/>
                  </a:lnTo>
                  <a:lnTo>
                    <a:pt x="268" y="56"/>
                  </a:lnTo>
                  <a:lnTo>
                    <a:pt x="268" y="56"/>
                  </a:lnTo>
                  <a:lnTo>
                    <a:pt x="268" y="56"/>
                  </a:lnTo>
                  <a:lnTo>
                    <a:pt x="268" y="51"/>
                  </a:lnTo>
                  <a:lnTo>
                    <a:pt x="268" y="51"/>
                  </a:lnTo>
                  <a:close/>
                  <a:moveTo>
                    <a:pt x="175" y="76"/>
                  </a:moveTo>
                  <a:lnTo>
                    <a:pt x="175" y="76"/>
                  </a:lnTo>
                  <a:lnTo>
                    <a:pt x="173" y="75"/>
                  </a:lnTo>
                  <a:lnTo>
                    <a:pt x="173" y="75"/>
                  </a:lnTo>
                  <a:lnTo>
                    <a:pt x="169" y="68"/>
                  </a:lnTo>
                  <a:lnTo>
                    <a:pt x="169" y="68"/>
                  </a:lnTo>
                  <a:lnTo>
                    <a:pt x="169" y="68"/>
                  </a:lnTo>
                  <a:lnTo>
                    <a:pt x="167" y="68"/>
                  </a:lnTo>
                  <a:lnTo>
                    <a:pt x="167" y="68"/>
                  </a:lnTo>
                  <a:lnTo>
                    <a:pt x="170" y="76"/>
                  </a:lnTo>
                  <a:lnTo>
                    <a:pt x="170" y="76"/>
                  </a:lnTo>
                  <a:lnTo>
                    <a:pt x="175" y="76"/>
                  </a:lnTo>
                  <a:lnTo>
                    <a:pt x="175" y="76"/>
                  </a:lnTo>
                  <a:close/>
                  <a:moveTo>
                    <a:pt x="352" y="46"/>
                  </a:moveTo>
                  <a:lnTo>
                    <a:pt x="352" y="46"/>
                  </a:lnTo>
                  <a:lnTo>
                    <a:pt x="347" y="43"/>
                  </a:lnTo>
                  <a:lnTo>
                    <a:pt x="347" y="43"/>
                  </a:lnTo>
                  <a:lnTo>
                    <a:pt x="347" y="52"/>
                  </a:lnTo>
                  <a:lnTo>
                    <a:pt x="347" y="52"/>
                  </a:lnTo>
                  <a:lnTo>
                    <a:pt x="350" y="51"/>
                  </a:lnTo>
                  <a:lnTo>
                    <a:pt x="352" y="49"/>
                  </a:lnTo>
                  <a:lnTo>
                    <a:pt x="352" y="49"/>
                  </a:lnTo>
                  <a:lnTo>
                    <a:pt x="352" y="46"/>
                  </a:lnTo>
                  <a:lnTo>
                    <a:pt x="352" y="46"/>
                  </a:lnTo>
                  <a:close/>
                  <a:moveTo>
                    <a:pt x="342" y="79"/>
                  </a:moveTo>
                  <a:lnTo>
                    <a:pt x="342" y="79"/>
                  </a:lnTo>
                  <a:lnTo>
                    <a:pt x="341" y="82"/>
                  </a:lnTo>
                  <a:lnTo>
                    <a:pt x="341" y="82"/>
                  </a:lnTo>
                  <a:lnTo>
                    <a:pt x="339" y="84"/>
                  </a:lnTo>
                  <a:lnTo>
                    <a:pt x="336" y="84"/>
                  </a:lnTo>
                  <a:lnTo>
                    <a:pt x="336" y="84"/>
                  </a:lnTo>
                  <a:lnTo>
                    <a:pt x="336" y="86"/>
                  </a:lnTo>
                  <a:lnTo>
                    <a:pt x="337" y="87"/>
                  </a:lnTo>
                  <a:lnTo>
                    <a:pt x="337" y="87"/>
                  </a:lnTo>
                  <a:lnTo>
                    <a:pt x="341" y="87"/>
                  </a:lnTo>
                  <a:lnTo>
                    <a:pt x="341" y="87"/>
                  </a:lnTo>
                  <a:lnTo>
                    <a:pt x="342" y="87"/>
                  </a:lnTo>
                  <a:lnTo>
                    <a:pt x="344" y="84"/>
                  </a:lnTo>
                  <a:lnTo>
                    <a:pt x="344" y="84"/>
                  </a:lnTo>
                  <a:lnTo>
                    <a:pt x="344" y="82"/>
                  </a:lnTo>
                  <a:lnTo>
                    <a:pt x="344" y="82"/>
                  </a:lnTo>
                  <a:lnTo>
                    <a:pt x="342" y="79"/>
                  </a:lnTo>
                  <a:lnTo>
                    <a:pt x="342" y="79"/>
                  </a:lnTo>
                  <a:close/>
                  <a:moveTo>
                    <a:pt x="356" y="59"/>
                  </a:moveTo>
                  <a:lnTo>
                    <a:pt x="356" y="59"/>
                  </a:lnTo>
                  <a:lnTo>
                    <a:pt x="356" y="52"/>
                  </a:lnTo>
                  <a:lnTo>
                    <a:pt x="356" y="52"/>
                  </a:lnTo>
                  <a:lnTo>
                    <a:pt x="353" y="54"/>
                  </a:lnTo>
                  <a:lnTo>
                    <a:pt x="353" y="56"/>
                  </a:lnTo>
                  <a:lnTo>
                    <a:pt x="353" y="56"/>
                  </a:lnTo>
                  <a:lnTo>
                    <a:pt x="352" y="60"/>
                  </a:lnTo>
                  <a:lnTo>
                    <a:pt x="352" y="60"/>
                  </a:lnTo>
                  <a:lnTo>
                    <a:pt x="352" y="63"/>
                  </a:lnTo>
                  <a:lnTo>
                    <a:pt x="352" y="63"/>
                  </a:lnTo>
                  <a:lnTo>
                    <a:pt x="356" y="59"/>
                  </a:lnTo>
                  <a:lnTo>
                    <a:pt x="356" y="59"/>
                  </a:lnTo>
                  <a:close/>
                  <a:moveTo>
                    <a:pt x="143" y="27"/>
                  </a:moveTo>
                  <a:lnTo>
                    <a:pt x="143" y="27"/>
                  </a:lnTo>
                  <a:lnTo>
                    <a:pt x="143" y="29"/>
                  </a:lnTo>
                  <a:lnTo>
                    <a:pt x="145" y="29"/>
                  </a:lnTo>
                  <a:lnTo>
                    <a:pt x="145" y="29"/>
                  </a:lnTo>
                  <a:lnTo>
                    <a:pt x="161" y="32"/>
                  </a:lnTo>
                  <a:lnTo>
                    <a:pt x="161" y="32"/>
                  </a:lnTo>
                  <a:lnTo>
                    <a:pt x="162" y="30"/>
                  </a:lnTo>
                  <a:lnTo>
                    <a:pt x="162" y="30"/>
                  </a:lnTo>
                  <a:lnTo>
                    <a:pt x="158" y="29"/>
                  </a:lnTo>
                  <a:lnTo>
                    <a:pt x="154" y="29"/>
                  </a:lnTo>
                  <a:lnTo>
                    <a:pt x="154" y="29"/>
                  </a:lnTo>
                  <a:lnTo>
                    <a:pt x="148" y="27"/>
                  </a:lnTo>
                  <a:lnTo>
                    <a:pt x="148" y="27"/>
                  </a:lnTo>
                  <a:lnTo>
                    <a:pt x="143" y="27"/>
                  </a:lnTo>
                  <a:lnTo>
                    <a:pt x="143" y="27"/>
                  </a:lnTo>
                  <a:close/>
                  <a:moveTo>
                    <a:pt x="227" y="106"/>
                  </a:moveTo>
                  <a:lnTo>
                    <a:pt x="227" y="106"/>
                  </a:lnTo>
                  <a:lnTo>
                    <a:pt x="228" y="106"/>
                  </a:lnTo>
                  <a:lnTo>
                    <a:pt x="228" y="106"/>
                  </a:lnTo>
                  <a:lnTo>
                    <a:pt x="232" y="103"/>
                  </a:lnTo>
                  <a:lnTo>
                    <a:pt x="232" y="103"/>
                  </a:lnTo>
                  <a:lnTo>
                    <a:pt x="233" y="101"/>
                  </a:lnTo>
                  <a:lnTo>
                    <a:pt x="233" y="101"/>
                  </a:lnTo>
                  <a:lnTo>
                    <a:pt x="235" y="92"/>
                  </a:lnTo>
                  <a:lnTo>
                    <a:pt x="235" y="92"/>
                  </a:lnTo>
                  <a:lnTo>
                    <a:pt x="235" y="90"/>
                  </a:lnTo>
                  <a:lnTo>
                    <a:pt x="235" y="90"/>
                  </a:lnTo>
                  <a:lnTo>
                    <a:pt x="233" y="92"/>
                  </a:lnTo>
                  <a:lnTo>
                    <a:pt x="233" y="92"/>
                  </a:lnTo>
                  <a:lnTo>
                    <a:pt x="227" y="106"/>
                  </a:lnTo>
                  <a:lnTo>
                    <a:pt x="227" y="106"/>
                  </a:lnTo>
                  <a:close/>
                  <a:moveTo>
                    <a:pt x="99" y="34"/>
                  </a:moveTo>
                  <a:lnTo>
                    <a:pt x="99" y="34"/>
                  </a:lnTo>
                  <a:lnTo>
                    <a:pt x="99" y="32"/>
                  </a:lnTo>
                  <a:lnTo>
                    <a:pt x="99" y="32"/>
                  </a:lnTo>
                  <a:lnTo>
                    <a:pt x="96" y="34"/>
                  </a:lnTo>
                  <a:lnTo>
                    <a:pt x="96" y="34"/>
                  </a:lnTo>
                  <a:lnTo>
                    <a:pt x="87" y="37"/>
                  </a:lnTo>
                  <a:lnTo>
                    <a:pt x="87" y="37"/>
                  </a:lnTo>
                  <a:lnTo>
                    <a:pt x="90" y="40"/>
                  </a:lnTo>
                  <a:lnTo>
                    <a:pt x="90" y="40"/>
                  </a:lnTo>
                  <a:lnTo>
                    <a:pt x="94" y="37"/>
                  </a:lnTo>
                  <a:lnTo>
                    <a:pt x="99" y="34"/>
                  </a:lnTo>
                  <a:lnTo>
                    <a:pt x="99" y="34"/>
                  </a:lnTo>
                  <a:close/>
                  <a:moveTo>
                    <a:pt x="221" y="101"/>
                  </a:moveTo>
                  <a:lnTo>
                    <a:pt x="221" y="101"/>
                  </a:lnTo>
                  <a:lnTo>
                    <a:pt x="219" y="103"/>
                  </a:lnTo>
                  <a:lnTo>
                    <a:pt x="219" y="103"/>
                  </a:lnTo>
                  <a:lnTo>
                    <a:pt x="219" y="106"/>
                  </a:lnTo>
                  <a:lnTo>
                    <a:pt x="219" y="106"/>
                  </a:lnTo>
                  <a:lnTo>
                    <a:pt x="221" y="109"/>
                  </a:lnTo>
                  <a:lnTo>
                    <a:pt x="221" y="109"/>
                  </a:lnTo>
                  <a:lnTo>
                    <a:pt x="221" y="112"/>
                  </a:lnTo>
                  <a:lnTo>
                    <a:pt x="221" y="112"/>
                  </a:lnTo>
                  <a:lnTo>
                    <a:pt x="224" y="108"/>
                  </a:lnTo>
                  <a:lnTo>
                    <a:pt x="224" y="108"/>
                  </a:lnTo>
                  <a:lnTo>
                    <a:pt x="224" y="106"/>
                  </a:lnTo>
                  <a:lnTo>
                    <a:pt x="224" y="106"/>
                  </a:lnTo>
                  <a:lnTo>
                    <a:pt x="221" y="101"/>
                  </a:lnTo>
                  <a:lnTo>
                    <a:pt x="221" y="101"/>
                  </a:lnTo>
                  <a:close/>
                  <a:moveTo>
                    <a:pt x="124" y="65"/>
                  </a:moveTo>
                  <a:lnTo>
                    <a:pt x="124" y="65"/>
                  </a:lnTo>
                  <a:lnTo>
                    <a:pt x="120" y="65"/>
                  </a:lnTo>
                  <a:lnTo>
                    <a:pt x="120" y="65"/>
                  </a:lnTo>
                  <a:lnTo>
                    <a:pt x="118" y="65"/>
                  </a:lnTo>
                  <a:lnTo>
                    <a:pt x="118" y="65"/>
                  </a:lnTo>
                  <a:lnTo>
                    <a:pt x="120" y="70"/>
                  </a:lnTo>
                  <a:lnTo>
                    <a:pt x="120" y="70"/>
                  </a:lnTo>
                  <a:lnTo>
                    <a:pt x="121" y="71"/>
                  </a:lnTo>
                  <a:lnTo>
                    <a:pt x="124" y="71"/>
                  </a:lnTo>
                  <a:lnTo>
                    <a:pt x="124" y="71"/>
                  </a:lnTo>
                  <a:lnTo>
                    <a:pt x="124" y="70"/>
                  </a:lnTo>
                  <a:lnTo>
                    <a:pt x="124" y="70"/>
                  </a:lnTo>
                  <a:lnTo>
                    <a:pt x="124" y="65"/>
                  </a:lnTo>
                  <a:lnTo>
                    <a:pt x="124" y="65"/>
                  </a:lnTo>
                  <a:close/>
                  <a:moveTo>
                    <a:pt x="173" y="104"/>
                  </a:moveTo>
                  <a:lnTo>
                    <a:pt x="173" y="104"/>
                  </a:lnTo>
                  <a:lnTo>
                    <a:pt x="167" y="111"/>
                  </a:lnTo>
                  <a:lnTo>
                    <a:pt x="167" y="111"/>
                  </a:lnTo>
                  <a:lnTo>
                    <a:pt x="173" y="112"/>
                  </a:lnTo>
                  <a:lnTo>
                    <a:pt x="173" y="112"/>
                  </a:lnTo>
                  <a:lnTo>
                    <a:pt x="175" y="106"/>
                  </a:lnTo>
                  <a:lnTo>
                    <a:pt x="175" y="106"/>
                  </a:lnTo>
                  <a:lnTo>
                    <a:pt x="173" y="104"/>
                  </a:lnTo>
                  <a:lnTo>
                    <a:pt x="173" y="104"/>
                  </a:lnTo>
                  <a:close/>
                  <a:moveTo>
                    <a:pt x="230" y="122"/>
                  </a:moveTo>
                  <a:lnTo>
                    <a:pt x="230" y="122"/>
                  </a:lnTo>
                  <a:lnTo>
                    <a:pt x="230" y="122"/>
                  </a:lnTo>
                  <a:lnTo>
                    <a:pt x="230" y="122"/>
                  </a:lnTo>
                  <a:lnTo>
                    <a:pt x="225" y="127"/>
                  </a:lnTo>
                  <a:lnTo>
                    <a:pt x="225" y="127"/>
                  </a:lnTo>
                  <a:lnTo>
                    <a:pt x="225" y="128"/>
                  </a:lnTo>
                  <a:lnTo>
                    <a:pt x="225" y="128"/>
                  </a:lnTo>
                  <a:lnTo>
                    <a:pt x="227" y="133"/>
                  </a:lnTo>
                  <a:lnTo>
                    <a:pt x="227" y="133"/>
                  </a:lnTo>
                  <a:lnTo>
                    <a:pt x="228" y="134"/>
                  </a:lnTo>
                  <a:lnTo>
                    <a:pt x="228" y="134"/>
                  </a:lnTo>
                  <a:lnTo>
                    <a:pt x="228" y="134"/>
                  </a:lnTo>
                  <a:lnTo>
                    <a:pt x="228" y="134"/>
                  </a:lnTo>
                  <a:lnTo>
                    <a:pt x="230" y="122"/>
                  </a:lnTo>
                  <a:lnTo>
                    <a:pt x="230" y="122"/>
                  </a:lnTo>
                  <a:close/>
                  <a:moveTo>
                    <a:pt x="288" y="68"/>
                  </a:moveTo>
                  <a:lnTo>
                    <a:pt x="288" y="68"/>
                  </a:lnTo>
                  <a:lnTo>
                    <a:pt x="285" y="71"/>
                  </a:lnTo>
                  <a:lnTo>
                    <a:pt x="285" y="71"/>
                  </a:lnTo>
                  <a:lnTo>
                    <a:pt x="282" y="75"/>
                  </a:lnTo>
                  <a:lnTo>
                    <a:pt x="282" y="75"/>
                  </a:lnTo>
                  <a:lnTo>
                    <a:pt x="290" y="75"/>
                  </a:lnTo>
                  <a:lnTo>
                    <a:pt x="290" y="75"/>
                  </a:lnTo>
                  <a:lnTo>
                    <a:pt x="288" y="68"/>
                  </a:lnTo>
                  <a:lnTo>
                    <a:pt x="288" y="68"/>
                  </a:lnTo>
                  <a:close/>
                  <a:moveTo>
                    <a:pt x="339" y="71"/>
                  </a:moveTo>
                  <a:lnTo>
                    <a:pt x="339" y="71"/>
                  </a:lnTo>
                  <a:lnTo>
                    <a:pt x="339" y="68"/>
                  </a:lnTo>
                  <a:lnTo>
                    <a:pt x="339" y="68"/>
                  </a:lnTo>
                  <a:lnTo>
                    <a:pt x="337" y="65"/>
                  </a:lnTo>
                  <a:lnTo>
                    <a:pt x="337" y="65"/>
                  </a:lnTo>
                  <a:lnTo>
                    <a:pt x="336" y="62"/>
                  </a:lnTo>
                  <a:lnTo>
                    <a:pt x="336" y="62"/>
                  </a:lnTo>
                  <a:lnTo>
                    <a:pt x="336" y="63"/>
                  </a:lnTo>
                  <a:lnTo>
                    <a:pt x="336" y="63"/>
                  </a:lnTo>
                  <a:lnTo>
                    <a:pt x="336" y="67"/>
                  </a:lnTo>
                  <a:lnTo>
                    <a:pt x="336" y="70"/>
                  </a:lnTo>
                  <a:lnTo>
                    <a:pt x="336" y="70"/>
                  </a:lnTo>
                  <a:lnTo>
                    <a:pt x="336" y="71"/>
                  </a:lnTo>
                  <a:lnTo>
                    <a:pt x="336" y="71"/>
                  </a:lnTo>
                  <a:lnTo>
                    <a:pt x="339" y="71"/>
                  </a:lnTo>
                  <a:lnTo>
                    <a:pt x="339" y="71"/>
                  </a:lnTo>
                  <a:close/>
                  <a:moveTo>
                    <a:pt x="295" y="89"/>
                  </a:moveTo>
                  <a:lnTo>
                    <a:pt x="295" y="89"/>
                  </a:lnTo>
                  <a:lnTo>
                    <a:pt x="292" y="92"/>
                  </a:lnTo>
                  <a:lnTo>
                    <a:pt x="292" y="92"/>
                  </a:lnTo>
                  <a:lnTo>
                    <a:pt x="287" y="98"/>
                  </a:lnTo>
                  <a:lnTo>
                    <a:pt x="287" y="98"/>
                  </a:lnTo>
                  <a:lnTo>
                    <a:pt x="287" y="98"/>
                  </a:lnTo>
                  <a:lnTo>
                    <a:pt x="287" y="100"/>
                  </a:lnTo>
                  <a:lnTo>
                    <a:pt x="287" y="100"/>
                  </a:lnTo>
                  <a:lnTo>
                    <a:pt x="296" y="93"/>
                  </a:lnTo>
                  <a:lnTo>
                    <a:pt x="296" y="93"/>
                  </a:lnTo>
                  <a:lnTo>
                    <a:pt x="295" y="89"/>
                  </a:lnTo>
                  <a:lnTo>
                    <a:pt x="295" y="89"/>
                  </a:lnTo>
                  <a:close/>
                  <a:moveTo>
                    <a:pt x="146" y="45"/>
                  </a:moveTo>
                  <a:lnTo>
                    <a:pt x="146" y="45"/>
                  </a:lnTo>
                  <a:lnTo>
                    <a:pt x="140" y="45"/>
                  </a:lnTo>
                  <a:lnTo>
                    <a:pt x="140" y="45"/>
                  </a:lnTo>
                  <a:lnTo>
                    <a:pt x="140" y="45"/>
                  </a:lnTo>
                  <a:lnTo>
                    <a:pt x="140" y="45"/>
                  </a:lnTo>
                  <a:lnTo>
                    <a:pt x="148" y="49"/>
                  </a:lnTo>
                  <a:lnTo>
                    <a:pt x="148" y="49"/>
                  </a:lnTo>
                  <a:lnTo>
                    <a:pt x="150" y="51"/>
                  </a:lnTo>
                  <a:lnTo>
                    <a:pt x="150" y="51"/>
                  </a:lnTo>
                  <a:lnTo>
                    <a:pt x="146" y="45"/>
                  </a:lnTo>
                  <a:lnTo>
                    <a:pt x="146" y="45"/>
                  </a:lnTo>
                  <a:close/>
                  <a:moveTo>
                    <a:pt x="273" y="86"/>
                  </a:moveTo>
                  <a:lnTo>
                    <a:pt x="273" y="86"/>
                  </a:lnTo>
                  <a:lnTo>
                    <a:pt x="273" y="86"/>
                  </a:lnTo>
                  <a:lnTo>
                    <a:pt x="273" y="86"/>
                  </a:lnTo>
                  <a:lnTo>
                    <a:pt x="276" y="82"/>
                  </a:lnTo>
                  <a:lnTo>
                    <a:pt x="276" y="82"/>
                  </a:lnTo>
                  <a:lnTo>
                    <a:pt x="279" y="79"/>
                  </a:lnTo>
                  <a:lnTo>
                    <a:pt x="279" y="79"/>
                  </a:lnTo>
                  <a:lnTo>
                    <a:pt x="277" y="78"/>
                  </a:lnTo>
                  <a:lnTo>
                    <a:pt x="277" y="78"/>
                  </a:lnTo>
                  <a:lnTo>
                    <a:pt x="276" y="78"/>
                  </a:lnTo>
                  <a:lnTo>
                    <a:pt x="274" y="79"/>
                  </a:lnTo>
                  <a:lnTo>
                    <a:pt x="274" y="79"/>
                  </a:lnTo>
                  <a:lnTo>
                    <a:pt x="273" y="81"/>
                  </a:lnTo>
                  <a:lnTo>
                    <a:pt x="273" y="81"/>
                  </a:lnTo>
                  <a:lnTo>
                    <a:pt x="273" y="82"/>
                  </a:lnTo>
                  <a:lnTo>
                    <a:pt x="273" y="82"/>
                  </a:lnTo>
                  <a:lnTo>
                    <a:pt x="273" y="86"/>
                  </a:lnTo>
                  <a:lnTo>
                    <a:pt x="273" y="86"/>
                  </a:lnTo>
                  <a:close/>
                  <a:moveTo>
                    <a:pt x="31" y="125"/>
                  </a:moveTo>
                  <a:lnTo>
                    <a:pt x="31" y="125"/>
                  </a:lnTo>
                  <a:lnTo>
                    <a:pt x="33" y="125"/>
                  </a:lnTo>
                  <a:lnTo>
                    <a:pt x="33" y="125"/>
                  </a:lnTo>
                  <a:lnTo>
                    <a:pt x="33" y="123"/>
                  </a:lnTo>
                  <a:lnTo>
                    <a:pt x="33" y="123"/>
                  </a:lnTo>
                  <a:lnTo>
                    <a:pt x="36" y="117"/>
                  </a:lnTo>
                  <a:lnTo>
                    <a:pt x="36" y="117"/>
                  </a:lnTo>
                  <a:lnTo>
                    <a:pt x="36" y="116"/>
                  </a:lnTo>
                  <a:lnTo>
                    <a:pt x="36" y="116"/>
                  </a:lnTo>
                  <a:lnTo>
                    <a:pt x="34" y="112"/>
                  </a:lnTo>
                  <a:lnTo>
                    <a:pt x="34" y="112"/>
                  </a:lnTo>
                  <a:lnTo>
                    <a:pt x="34" y="112"/>
                  </a:lnTo>
                  <a:lnTo>
                    <a:pt x="34" y="112"/>
                  </a:lnTo>
                  <a:lnTo>
                    <a:pt x="31" y="123"/>
                  </a:lnTo>
                  <a:lnTo>
                    <a:pt x="31" y="123"/>
                  </a:lnTo>
                  <a:lnTo>
                    <a:pt x="31" y="125"/>
                  </a:lnTo>
                  <a:lnTo>
                    <a:pt x="31" y="125"/>
                  </a:lnTo>
                  <a:close/>
                  <a:moveTo>
                    <a:pt x="71" y="109"/>
                  </a:moveTo>
                  <a:lnTo>
                    <a:pt x="71" y="109"/>
                  </a:lnTo>
                  <a:lnTo>
                    <a:pt x="72" y="106"/>
                  </a:lnTo>
                  <a:lnTo>
                    <a:pt x="72" y="106"/>
                  </a:lnTo>
                  <a:lnTo>
                    <a:pt x="71" y="101"/>
                  </a:lnTo>
                  <a:lnTo>
                    <a:pt x="71" y="101"/>
                  </a:lnTo>
                  <a:lnTo>
                    <a:pt x="71" y="97"/>
                  </a:lnTo>
                  <a:lnTo>
                    <a:pt x="71" y="97"/>
                  </a:lnTo>
                  <a:lnTo>
                    <a:pt x="68" y="100"/>
                  </a:lnTo>
                  <a:lnTo>
                    <a:pt x="68" y="100"/>
                  </a:lnTo>
                  <a:lnTo>
                    <a:pt x="68" y="101"/>
                  </a:lnTo>
                  <a:lnTo>
                    <a:pt x="68" y="101"/>
                  </a:lnTo>
                  <a:lnTo>
                    <a:pt x="71" y="109"/>
                  </a:lnTo>
                  <a:lnTo>
                    <a:pt x="71" y="109"/>
                  </a:lnTo>
                  <a:close/>
                  <a:moveTo>
                    <a:pt x="251" y="98"/>
                  </a:moveTo>
                  <a:lnTo>
                    <a:pt x="251" y="98"/>
                  </a:lnTo>
                  <a:lnTo>
                    <a:pt x="252" y="106"/>
                  </a:lnTo>
                  <a:lnTo>
                    <a:pt x="252" y="106"/>
                  </a:lnTo>
                  <a:lnTo>
                    <a:pt x="255" y="103"/>
                  </a:lnTo>
                  <a:lnTo>
                    <a:pt x="255" y="103"/>
                  </a:lnTo>
                  <a:lnTo>
                    <a:pt x="255" y="103"/>
                  </a:lnTo>
                  <a:lnTo>
                    <a:pt x="255" y="103"/>
                  </a:lnTo>
                  <a:lnTo>
                    <a:pt x="255" y="98"/>
                  </a:lnTo>
                  <a:lnTo>
                    <a:pt x="255" y="98"/>
                  </a:lnTo>
                  <a:lnTo>
                    <a:pt x="251" y="98"/>
                  </a:lnTo>
                  <a:lnTo>
                    <a:pt x="251" y="98"/>
                  </a:lnTo>
                  <a:close/>
                  <a:moveTo>
                    <a:pt x="197" y="43"/>
                  </a:moveTo>
                  <a:lnTo>
                    <a:pt x="197" y="43"/>
                  </a:lnTo>
                  <a:lnTo>
                    <a:pt x="197" y="43"/>
                  </a:lnTo>
                  <a:lnTo>
                    <a:pt x="197" y="43"/>
                  </a:lnTo>
                  <a:lnTo>
                    <a:pt x="199" y="43"/>
                  </a:lnTo>
                  <a:lnTo>
                    <a:pt x="199" y="43"/>
                  </a:lnTo>
                  <a:lnTo>
                    <a:pt x="205" y="51"/>
                  </a:lnTo>
                  <a:lnTo>
                    <a:pt x="205" y="51"/>
                  </a:lnTo>
                  <a:lnTo>
                    <a:pt x="208" y="52"/>
                  </a:lnTo>
                  <a:lnTo>
                    <a:pt x="211" y="54"/>
                  </a:lnTo>
                  <a:lnTo>
                    <a:pt x="211" y="54"/>
                  </a:lnTo>
                  <a:lnTo>
                    <a:pt x="205" y="48"/>
                  </a:lnTo>
                  <a:lnTo>
                    <a:pt x="197" y="43"/>
                  </a:lnTo>
                  <a:lnTo>
                    <a:pt x="197" y="43"/>
                  </a:lnTo>
                  <a:close/>
                  <a:moveTo>
                    <a:pt x="116" y="45"/>
                  </a:moveTo>
                  <a:lnTo>
                    <a:pt x="116" y="45"/>
                  </a:lnTo>
                  <a:lnTo>
                    <a:pt x="112" y="45"/>
                  </a:lnTo>
                  <a:lnTo>
                    <a:pt x="112" y="45"/>
                  </a:lnTo>
                  <a:lnTo>
                    <a:pt x="110" y="46"/>
                  </a:lnTo>
                  <a:lnTo>
                    <a:pt x="110" y="46"/>
                  </a:lnTo>
                  <a:lnTo>
                    <a:pt x="110" y="46"/>
                  </a:lnTo>
                  <a:lnTo>
                    <a:pt x="110" y="46"/>
                  </a:lnTo>
                  <a:lnTo>
                    <a:pt x="110" y="49"/>
                  </a:lnTo>
                  <a:lnTo>
                    <a:pt x="110" y="49"/>
                  </a:lnTo>
                  <a:lnTo>
                    <a:pt x="112" y="49"/>
                  </a:lnTo>
                  <a:lnTo>
                    <a:pt x="112" y="49"/>
                  </a:lnTo>
                  <a:lnTo>
                    <a:pt x="113" y="49"/>
                  </a:lnTo>
                  <a:lnTo>
                    <a:pt x="113" y="49"/>
                  </a:lnTo>
                  <a:lnTo>
                    <a:pt x="116" y="45"/>
                  </a:lnTo>
                  <a:lnTo>
                    <a:pt x="116" y="45"/>
                  </a:lnTo>
                  <a:close/>
                  <a:moveTo>
                    <a:pt x="25" y="133"/>
                  </a:moveTo>
                  <a:lnTo>
                    <a:pt x="25" y="133"/>
                  </a:lnTo>
                  <a:lnTo>
                    <a:pt x="25" y="133"/>
                  </a:lnTo>
                  <a:lnTo>
                    <a:pt x="25" y="133"/>
                  </a:lnTo>
                  <a:lnTo>
                    <a:pt x="25" y="133"/>
                  </a:lnTo>
                  <a:lnTo>
                    <a:pt x="25" y="133"/>
                  </a:lnTo>
                  <a:lnTo>
                    <a:pt x="27" y="127"/>
                  </a:lnTo>
                  <a:lnTo>
                    <a:pt x="27" y="127"/>
                  </a:lnTo>
                  <a:lnTo>
                    <a:pt x="27" y="125"/>
                  </a:lnTo>
                  <a:lnTo>
                    <a:pt x="25" y="123"/>
                  </a:lnTo>
                  <a:lnTo>
                    <a:pt x="25" y="123"/>
                  </a:lnTo>
                  <a:lnTo>
                    <a:pt x="25" y="122"/>
                  </a:lnTo>
                  <a:lnTo>
                    <a:pt x="25" y="122"/>
                  </a:lnTo>
                  <a:lnTo>
                    <a:pt x="23" y="117"/>
                  </a:lnTo>
                  <a:lnTo>
                    <a:pt x="23" y="117"/>
                  </a:lnTo>
                  <a:lnTo>
                    <a:pt x="23" y="120"/>
                  </a:lnTo>
                  <a:lnTo>
                    <a:pt x="23" y="120"/>
                  </a:lnTo>
                  <a:lnTo>
                    <a:pt x="25" y="133"/>
                  </a:lnTo>
                  <a:lnTo>
                    <a:pt x="25" y="133"/>
                  </a:lnTo>
                  <a:lnTo>
                    <a:pt x="25" y="133"/>
                  </a:lnTo>
                  <a:lnTo>
                    <a:pt x="25" y="133"/>
                  </a:lnTo>
                  <a:close/>
                  <a:moveTo>
                    <a:pt x="222" y="87"/>
                  </a:moveTo>
                  <a:lnTo>
                    <a:pt x="222" y="87"/>
                  </a:lnTo>
                  <a:lnTo>
                    <a:pt x="222" y="87"/>
                  </a:lnTo>
                  <a:lnTo>
                    <a:pt x="222" y="87"/>
                  </a:lnTo>
                  <a:lnTo>
                    <a:pt x="228" y="82"/>
                  </a:lnTo>
                  <a:lnTo>
                    <a:pt x="228" y="82"/>
                  </a:lnTo>
                  <a:lnTo>
                    <a:pt x="224" y="78"/>
                  </a:lnTo>
                  <a:lnTo>
                    <a:pt x="224" y="78"/>
                  </a:lnTo>
                  <a:lnTo>
                    <a:pt x="222" y="87"/>
                  </a:lnTo>
                  <a:lnTo>
                    <a:pt x="222" y="87"/>
                  </a:lnTo>
                  <a:close/>
                  <a:moveTo>
                    <a:pt x="299" y="100"/>
                  </a:moveTo>
                  <a:lnTo>
                    <a:pt x="299" y="100"/>
                  </a:lnTo>
                  <a:lnTo>
                    <a:pt x="298" y="104"/>
                  </a:lnTo>
                  <a:lnTo>
                    <a:pt x="296" y="109"/>
                  </a:lnTo>
                  <a:lnTo>
                    <a:pt x="296" y="109"/>
                  </a:lnTo>
                  <a:lnTo>
                    <a:pt x="303" y="108"/>
                  </a:lnTo>
                  <a:lnTo>
                    <a:pt x="303" y="108"/>
                  </a:lnTo>
                  <a:lnTo>
                    <a:pt x="299" y="100"/>
                  </a:lnTo>
                  <a:lnTo>
                    <a:pt x="299" y="100"/>
                  </a:lnTo>
                  <a:close/>
                  <a:moveTo>
                    <a:pt x="222" y="98"/>
                  </a:moveTo>
                  <a:lnTo>
                    <a:pt x="222" y="98"/>
                  </a:lnTo>
                  <a:lnTo>
                    <a:pt x="225" y="103"/>
                  </a:lnTo>
                  <a:lnTo>
                    <a:pt x="225" y="103"/>
                  </a:lnTo>
                  <a:lnTo>
                    <a:pt x="228" y="93"/>
                  </a:lnTo>
                  <a:lnTo>
                    <a:pt x="228" y="93"/>
                  </a:lnTo>
                  <a:lnTo>
                    <a:pt x="225" y="95"/>
                  </a:lnTo>
                  <a:lnTo>
                    <a:pt x="222" y="98"/>
                  </a:lnTo>
                  <a:lnTo>
                    <a:pt x="222" y="98"/>
                  </a:lnTo>
                  <a:close/>
                  <a:moveTo>
                    <a:pt x="79" y="95"/>
                  </a:moveTo>
                  <a:lnTo>
                    <a:pt x="79" y="95"/>
                  </a:lnTo>
                  <a:lnTo>
                    <a:pt x="74" y="95"/>
                  </a:lnTo>
                  <a:lnTo>
                    <a:pt x="74" y="95"/>
                  </a:lnTo>
                  <a:lnTo>
                    <a:pt x="75" y="101"/>
                  </a:lnTo>
                  <a:lnTo>
                    <a:pt x="75" y="101"/>
                  </a:lnTo>
                  <a:lnTo>
                    <a:pt x="75" y="101"/>
                  </a:lnTo>
                  <a:lnTo>
                    <a:pt x="75" y="101"/>
                  </a:lnTo>
                  <a:lnTo>
                    <a:pt x="79" y="97"/>
                  </a:lnTo>
                  <a:lnTo>
                    <a:pt x="79" y="97"/>
                  </a:lnTo>
                  <a:lnTo>
                    <a:pt x="79" y="95"/>
                  </a:lnTo>
                  <a:lnTo>
                    <a:pt x="79" y="95"/>
                  </a:lnTo>
                  <a:close/>
                  <a:moveTo>
                    <a:pt x="341" y="54"/>
                  </a:moveTo>
                  <a:lnTo>
                    <a:pt x="341" y="54"/>
                  </a:lnTo>
                  <a:lnTo>
                    <a:pt x="341" y="52"/>
                  </a:lnTo>
                  <a:lnTo>
                    <a:pt x="341" y="52"/>
                  </a:lnTo>
                  <a:lnTo>
                    <a:pt x="336" y="48"/>
                  </a:lnTo>
                  <a:lnTo>
                    <a:pt x="336" y="48"/>
                  </a:lnTo>
                  <a:lnTo>
                    <a:pt x="336" y="49"/>
                  </a:lnTo>
                  <a:lnTo>
                    <a:pt x="336" y="49"/>
                  </a:lnTo>
                  <a:lnTo>
                    <a:pt x="337" y="54"/>
                  </a:lnTo>
                  <a:lnTo>
                    <a:pt x="337" y="54"/>
                  </a:lnTo>
                  <a:lnTo>
                    <a:pt x="337" y="56"/>
                  </a:lnTo>
                  <a:lnTo>
                    <a:pt x="337" y="56"/>
                  </a:lnTo>
                  <a:lnTo>
                    <a:pt x="341" y="54"/>
                  </a:lnTo>
                  <a:lnTo>
                    <a:pt x="341" y="54"/>
                  </a:lnTo>
                  <a:close/>
                  <a:moveTo>
                    <a:pt x="329" y="87"/>
                  </a:moveTo>
                  <a:lnTo>
                    <a:pt x="329" y="87"/>
                  </a:lnTo>
                  <a:lnTo>
                    <a:pt x="329" y="89"/>
                  </a:lnTo>
                  <a:lnTo>
                    <a:pt x="329" y="90"/>
                  </a:lnTo>
                  <a:lnTo>
                    <a:pt x="329" y="90"/>
                  </a:lnTo>
                  <a:lnTo>
                    <a:pt x="331" y="95"/>
                  </a:lnTo>
                  <a:lnTo>
                    <a:pt x="331" y="95"/>
                  </a:lnTo>
                  <a:lnTo>
                    <a:pt x="331" y="97"/>
                  </a:lnTo>
                  <a:lnTo>
                    <a:pt x="331" y="97"/>
                  </a:lnTo>
                  <a:lnTo>
                    <a:pt x="333" y="95"/>
                  </a:lnTo>
                  <a:lnTo>
                    <a:pt x="333" y="95"/>
                  </a:lnTo>
                  <a:lnTo>
                    <a:pt x="333" y="90"/>
                  </a:lnTo>
                  <a:lnTo>
                    <a:pt x="333" y="90"/>
                  </a:lnTo>
                  <a:lnTo>
                    <a:pt x="331" y="89"/>
                  </a:lnTo>
                  <a:lnTo>
                    <a:pt x="329" y="87"/>
                  </a:lnTo>
                  <a:lnTo>
                    <a:pt x="329" y="87"/>
                  </a:lnTo>
                  <a:close/>
                  <a:moveTo>
                    <a:pt x="176" y="63"/>
                  </a:moveTo>
                  <a:lnTo>
                    <a:pt x="176" y="63"/>
                  </a:lnTo>
                  <a:lnTo>
                    <a:pt x="176" y="60"/>
                  </a:lnTo>
                  <a:lnTo>
                    <a:pt x="173" y="59"/>
                  </a:lnTo>
                  <a:lnTo>
                    <a:pt x="173" y="59"/>
                  </a:lnTo>
                  <a:lnTo>
                    <a:pt x="170" y="63"/>
                  </a:lnTo>
                  <a:lnTo>
                    <a:pt x="170" y="63"/>
                  </a:lnTo>
                  <a:lnTo>
                    <a:pt x="176" y="63"/>
                  </a:lnTo>
                  <a:lnTo>
                    <a:pt x="176" y="63"/>
                  </a:lnTo>
                  <a:close/>
                  <a:moveTo>
                    <a:pt x="146" y="81"/>
                  </a:moveTo>
                  <a:lnTo>
                    <a:pt x="146" y="81"/>
                  </a:lnTo>
                  <a:lnTo>
                    <a:pt x="143" y="81"/>
                  </a:lnTo>
                  <a:lnTo>
                    <a:pt x="143" y="81"/>
                  </a:lnTo>
                  <a:lnTo>
                    <a:pt x="142" y="81"/>
                  </a:lnTo>
                  <a:lnTo>
                    <a:pt x="142" y="81"/>
                  </a:lnTo>
                  <a:lnTo>
                    <a:pt x="142" y="86"/>
                  </a:lnTo>
                  <a:lnTo>
                    <a:pt x="142" y="86"/>
                  </a:lnTo>
                  <a:lnTo>
                    <a:pt x="145" y="84"/>
                  </a:lnTo>
                  <a:lnTo>
                    <a:pt x="146" y="81"/>
                  </a:lnTo>
                  <a:lnTo>
                    <a:pt x="146" y="81"/>
                  </a:lnTo>
                  <a:close/>
                  <a:moveTo>
                    <a:pt x="129" y="54"/>
                  </a:moveTo>
                  <a:lnTo>
                    <a:pt x="129" y="54"/>
                  </a:lnTo>
                  <a:lnTo>
                    <a:pt x="131" y="60"/>
                  </a:lnTo>
                  <a:lnTo>
                    <a:pt x="131" y="60"/>
                  </a:lnTo>
                  <a:lnTo>
                    <a:pt x="134" y="59"/>
                  </a:lnTo>
                  <a:lnTo>
                    <a:pt x="134" y="59"/>
                  </a:lnTo>
                  <a:lnTo>
                    <a:pt x="132" y="54"/>
                  </a:lnTo>
                  <a:lnTo>
                    <a:pt x="132" y="54"/>
                  </a:lnTo>
                  <a:lnTo>
                    <a:pt x="129" y="54"/>
                  </a:lnTo>
                  <a:lnTo>
                    <a:pt x="129" y="54"/>
                  </a:lnTo>
                  <a:close/>
                  <a:moveTo>
                    <a:pt x="128" y="92"/>
                  </a:moveTo>
                  <a:lnTo>
                    <a:pt x="128" y="92"/>
                  </a:lnTo>
                  <a:lnTo>
                    <a:pt x="131" y="97"/>
                  </a:lnTo>
                  <a:lnTo>
                    <a:pt x="131" y="97"/>
                  </a:lnTo>
                  <a:lnTo>
                    <a:pt x="132" y="98"/>
                  </a:lnTo>
                  <a:lnTo>
                    <a:pt x="132" y="98"/>
                  </a:lnTo>
                  <a:lnTo>
                    <a:pt x="132" y="92"/>
                  </a:lnTo>
                  <a:lnTo>
                    <a:pt x="132" y="92"/>
                  </a:lnTo>
                  <a:lnTo>
                    <a:pt x="128" y="92"/>
                  </a:lnTo>
                  <a:lnTo>
                    <a:pt x="128" y="92"/>
                  </a:lnTo>
                  <a:close/>
                  <a:moveTo>
                    <a:pt x="181" y="65"/>
                  </a:moveTo>
                  <a:lnTo>
                    <a:pt x="181" y="65"/>
                  </a:lnTo>
                  <a:lnTo>
                    <a:pt x="184" y="71"/>
                  </a:lnTo>
                  <a:lnTo>
                    <a:pt x="184" y="71"/>
                  </a:lnTo>
                  <a:lnTo>
                    <a:pt x="187" y="65"/>
                  </a:lnTo>
                  <a:lnTo>
                    <a:pt x="187" y="65"/>
                  </a:lnTo>
                  <a:lnTo>
                    <a:pt x="184" y="65"/>
                  </a:lnTo>
                  <a:lnTo>
                    <a:pt x="181" y="65"/>
                  </a:lnTo>
                  <a:lnTo>
                    <a:pt x="181" y="65"/>
                  </a:lnTo>
                  <a:close/>
                  <a:moveTo>
                    <a:pt x="27" y="89"/>
                  </a:moveTo>
                  <a:lnTo>
                    <a:pt x="27" y="89"/>
                  </a:lnTo>
                  <a:lnTo>
                    <a:pt x="20" y="100"/>
                  </a:lnTo>
                  <a:lnTo>
                    <a:pt x="20" y="100"/>
                  </a:lnTo>
                  <a:lnTo>
                    <a:pt x="22" y="100"/>
                  </a:lnTo>
                  <a:lnTo>
                    <a:pt x="22" y="100"/>
                  </a:lnTo>
                  <a:lnTo>
                    <a:pt x="27" y="90"/>
                  </a:lnTo>
                  <a:lnTo>
                    <a:pt x="27" y="90"/>
                  </a:lnTo>
                  <a:lnTo>
                    <a:pt x="27" y="89"/>
                  </a:lnTo>
                  <a:lnTo>
                    <a:pt x="27" y="89"/>
                  </a:lnTo>
                  <a:close/>
                  <a:moveTo>
                    <a:pt x="110" y="38"/>
                  </a:moveTo>
                  <a:lnTo>
                    <a:pt x="110" y="38"/>
                  </a:lnTo>
                  <a:lnTo>
                    <a:pt x="113" y="38"/>
                  </a:lnTo>
                  <a:lnTo>
                    <a:pt x="116" y="37"/>
                  </a:lnTo>
                  <a:lnTo>
                    <a:pt x="116" y="37"/>
                  </a:lnTo>
                  <a:lnTo>
                    <a:pt x="113" y="37"/>
                  </a:lnTo>
                  <a:lnTo>
                    <a:pt x="110" y="37"/>
                  </a:lnTo>
                  <a:lnTo>
                    <a:pt x="110" y="37"/>
                  </a:lnTo>
                  <a:lnTo>
                    <a:pt x="110" y="38"/>
                  </a:lnTo>
                  <a:lnTo>
                    <a:pt x="110" y="38"/>
                  </a:lnTo>
                  <a:close/>
                  <a:moveTo>
                    <a:pt x="408" y="120"/>
                  </a:moveTo>
                  <a:lnTo>
                    <a:pt x="408" y="120"/>
                  </a:lnTo>
                  <a:lnTo>
                    <a:pt x="408" y="120"/>
                  </a:lnTo>
                  <a:lnTo>
                    <a:pt x="408" y="120"/>
                  </a:lnTo>
                  <a:lnTo>
                    <a:pt x="407" y="111"/>
                  </a:lnTo>
                  <a:lnTo>
                    <a:pt x="405" y="103"/>
                  </a:lnTo>
                  <a:lnTo>
                    <a:pt x="405" y="103"/>
                  </a:lnTo>
                  <a:lnTo>
                    <a:pt x="405" y="108"/>
                  </a:lnTo>
                  <a:lnTo>
                    <a:pt x="405" y="108"/>
                  </a:lnTo>
                  <a:lnTo>
                    <a:pt x="407" y="119"/>
                  </a:lnTo>
                  <a:lnTo>
                    <a:pt x="407" y="119"/>
                  </a:lnTo>
                  <a:lnTo>
                    <a:pt x="408" y="120"/>
                  </a:lnTo>
                  <a:lnTo>
                    <a:pt x="408" y="120"/>
                  </a:lnTo>
                  <a:close/>
                  <a:moveTo>
                    <a:pt x="255" y="95"/>
                  </a:moveTo>
                  <a:lnTo>
                    <a:pt x="255" y="95"/>
                  </a:lnTo>
                  <a:lnTo>
                    <a:pt x="257" y="90"/>
                  </a:lnTo>
                  <a:lnTo>
                    <a:pt x="257" y="87"/>
                  </a:lnTo>
                  <a:lnTo>
                    <a:pt x="257" y="87"/>
                  </a:lnTo>
                  <a:lnTo>
                    <a:pt x="257" y="89"/>
                  </a:lnTo>
                  <a:lnTo>
                    <a:pt x="257" y="89"/>
                  </a:lnTo>
                  <a:lnTo>
                    <a:pt x="255" y="90"/>
                  </a:lnTo>
                  <a:lnTo>
                    <a:pt x="254" y="92"/>
                  </a:lnTo>
                  <a:lnTo>
                    <a:pt x="254" y="92"/>
                  </a:lnTo>
                  <a:lnTo>
                    <a:pt x="252" y="95"/>
                  </a:lnTo>
                  <a:lnTo>
                    <a:pt x="252" y="95"/>
                  </a:lnTo>
                  <a:lnTo>
                    <a:pt x="255" y="95"/>
                  </a:lnTo>
                  <a:lnTo>
                    <a:pt x="255" y="95"/>
                  </a:lnTo>
                  <a:close/>
                  <a:moveTo>
                    <a:pt x="251" y="131"/>
                  </a:moveTo>
                  <a:lnTo>
                    <a:pt x="251" y="131"/>
                  </a:lnTo>
                  <a:lnTo>
                    <a:pt x="252" y="128"/>
                  </a:lnTo>
                  <a:lnTo>
                    <a:pt x="252" y="128"/>
                  </a:lnTo>
                  <a:lnTo>
                    <a:pt x="254" y="125"/>
                  </a:lnTo>
                  <a:lnTo>
                    <a:pt x="254" y="122"/>
                  </a:lnTo>
                  <a:lnTo>
                    <a:pt x="254" y="122"/>
                  </a:lnTo>
                  <a:lnTo>
                    <a:pt x="252" y="123"/>
                  </a:lnTo>
                  <a:lnTo>
                    <a:pt x="252" y="123"/>
                  </a:lnTo>
                  <a:lnTo>
                    <a:pt x="249" y="128"/>
                  </a:lnTo>
                  <a:lnTo>
                    <a:pt x="249" y="128"/>
                  </a:lnTo>
                  <a:lnTo>
                    <a:pt x="249" y="130"/>
                  </a:lnTo>
                  <a:lnTo>
                    <a:pt x="251" y="131"/>
                  </a:lnTo>
                  <a:lnTo>
                    <a:pt x="251" y="131"/>
                  </a:lnTo>
                  <a:close/>
                  <a:moveTo>
                    <a:pt x="227" y="45"/>
                  </a:moveTo>
                  <a:lnTo>
                    <a:pt x="227" y="45"/>
                  </a:lnTo>
                  <a:lnTo>
                    <a:pt x="238" y="32"/>
                  </a:lnTo>
                  <a:lnTo>
                    <a:pt x="238" y="32"/>
                  </a:lnTo>
                  <a:lnTo>
                    <a:pt x="233" y="35"/>
                  </a:lnTo>
                  <a:lnTo>
                    <a:pt x="233" y="35"/>
                  </a:lnTo>
                  <a:lnTo>
                    <a:pt x="230" y="40"/>
                  </a:lnTo>
                  <a:lnTo>
                    <a:pt x="230" y="40"/>
                  </a:lnTo>
                  <a:lnTo>
                    <a:pt x="227" y="45"/>
                  </a:lnTo>
                  <a:lnTo>
                    <a:pt x="227" y="45"/>
                  </a:lnTo>
                  <a:close/>
                  <a:moveTo>
                    <a:pt x="249" y="38"/>
                  </a:moveTo>
                  <a:lnTo>
                    <a:pt x="249" y="38"/>
                  </a:lnTo>
                  <a:lnTo>
                    <a:pt x="244" y="41"/>
                  </a:lnTo>
                  <a:lnTo>
                    <a:pt x="244" y="41"/>
                  </a:lnTo>
                  <a:lnTo>
                    <a:pt x="247" y="43"/>
                  </a:lnTo>
                  <a:lnTo>
                    <a:pt x="247" y="45"/>
                  </a:lnTo>
                  <a:lnTo>
                    <a:pt x="247" y="45"/>
                  </a:lnTo>
                  <a:lnTo>
                    <a:pt x="249" y="43"/>
                  </a:lnTo>
                  <a:lnTo>
                    <a:pt x="249" y="43"/>
                  </a:lnTo>
                  <a:lnTo>
                    <a:pt x="251" y="43"/>
                  </a:lnTo>
                  <a:lnTo>
                    <a:pt x="251" y="43"/>
                  </a:lnTo>
                  <a:lnTo>
                    <a:pt x="249" y="38"/>
                  </a:lnTo>
                  <a:lnTo>
                    <a:pt x="249" y="38"/>
                  </a:lnTo>
                  <a:close/>
                  <a:moveTo>
                    <a:pt x="60" y="52"/>
                  </a:moveTo>
                  <a:lnTo>
                    <a:pt x="60" y="52"/>
                  </a:lnTo>
                  <a:lnTo>
                    <a:pt x="58" y="54"/>
                  </a:lnTo>
                  <a:lnTo>
                    <a:pt x="58" y="54"/>
                  </a:lnTo>
                  <a:lnTo>
                    <a:pt x="52" y="60"/>
                  </a:lnTo>
                  <a:lnTo>
                    <a:pt x="52" y="60"/>
                  </a:lnTo>
                  <a:lnTo>
                    <a:pt x="49" y="63"/>
                  </a:lnTo>
                  <a:lnTo>
                    <a:pt x="49" y="63"/>
                  </a:lnTo>
                  <a:lnTo>
                    <a:pt x="49" y="63"/>
                  </a:lnTo>
                  <a:lnTo>
                    <a:pt x="49" y="65"/>
                  </a:lnTo>
                  <a:lnTo>
                    <a:pt x="49" y="65"/>
                  </a:lnTo>
                  <a:lnTo>
                    <a:pt x="49" y="65"/>
                  </a:lnTo>
                  <a:lnTo>
                    <a:pt x="49" y="65"/>
                  </a:lnTo>
                  <a:lnTo>
                    <a:pt x="50" y="63"/>
                  </a:lnTo>
                  <a:lnTo>
                    <a:pt x="52" y="62"/>
                  </a:lnTo>
                  <a:lnTo>
                    <a:pt x="52" y="62"/>
                  </a:lnTo>
                  <a:lnTo>
                    <a:pt x="53" y="62"/>
                  </a:lnTo>
                  <a:lnTo>
                    <a:pt x="53" y="62"/>
                  </a:lnTo>
                  <a:lnTo>
                    <a:pt x="60" y="52"/>
                  </a:lnTo>
                  <a:lnTo>
                    <a:pt x="60" y="52"/>
                  </a:lnTo>
                  <a:close/>
                  <a:moveTo>
                    <a:pt x="361" y="119"/>
                  </a:moveTo>
                  <a:lnTo>
                    <a:pt x="361" y="119"/>
                  </a:lnTo>
                  <a:lnTo>
                    <a:pt x="363" y="119"/>
                  </a:lnTo>
                  <a:lnTo>
                    <a:pt x="363" y="119"/>
                  </a:lnTo>
                  <a:lnTo>
                    <a:pt x="364" y="116"/>
                  </a:lnTo>
                  <a:lnTo>
                    <a:pt x="364" y="116"/>
                  </a:lnTo>
                  <a:lnTo>
                    <a:pt x="366" y="112"/>
                  </a:lnTo>
                  <a:lnTo>
                    <a:pt x="367" y="112"/>
                  </a:lnTo>
                  <a:lnTo>
                    <a:pt x="367" y="112"/>
                  </a:lnTo>
                  <a:lnTo>
                    <a:pt x="366" y="108"/>
                  </a:lnTo>
                  <a:lnTo>
                    <a:pt x="366" y="108"/>
                  </a:lnTo>
                  <a:lnTo>
                    <a:pt x="366" y="108"/>
                  </a:lnTo>
                  <a:lnTo>
                    <a:pt x="366" y="108"/>
                  </a:lnTo>
                  <a:lnTo>
                    <a:pt x="361" y="119"/>
                  </a:lnTo>
                  <a:lnTo>
                    <a:pt x="361" y="119"/>
                  </a:lnTo>
                  <a:close/>
                  <a:moveTo>
                    <a:pt x="85" y="76"/>
                  </a:moveTo>
                  <a:lnTo>
                    <a:pt x="85" y="76"/>
                  </a:lnTo>
                  <a:lnTo>
                    <a:pt x="85" y="75"/>
                  </a:lnTo>
                  <a:lnTo>
                    <a:pt x="85" y="75"/>
                  </a:lnTo>
                  <a:lnTo>
                    <a:pt x="83" y="67"/>
                  </a:lnTo>
                  <a:lnTo>
                    <a:pt x="83" y="67"/>
                  </a:lnTo>
                  <a:lnTo>
                    <a:pt x="83" y="67"/>
                  </a:lnTo>
                  <a:lnTo>
                    <a:pt x="83" y="67"/>
                  </a:lnTo>
                  <a:lnTo>
                    <a:pt x="82" y="70"/>
                  </a:lnTo>
                  <a:lnTo>
                    <a:pt x="82" y="70"/>
                  </a:lnTo>
                  <a:lnTo>
                    <a:pt x="82" y="71"/>
                  </a:lnTo>
                  <a:lnTo>
                    <a:pt x="82" y="71"/>
                  </a:lnTo>
                  <a:lnTo>
                    <a:pt x="85" y="76"/>
                  </a:lnTo>
                  <a:lnTo>
                    <a:pt x="85" y="76"/>
                  </a:lnTo>
                  <a:close/>
                  <a:moveTo>
                    <a:pt x="292" y="52"/>
                  </a:moveTo>
                  <a:lnTo>
                    <a:pt x="292" y="52"/>
                  </a:lnTo>
                  <a:lnTo>
                    <a:pt x="292" y="49"/>
                  </a:lnTo>
                  <a:lnTo>
                    <a:pt x="292" y="48"/>
                  </a:lnTo>
                  <a:lnTo>
                    <a:pt x="292" y="48"/>
                  </a:lnTo>
                  <a:lnTo>
                    <a:pt x="288" y="48"/>
                  </a:lnTo>
                  <a:lnTo>
                    <a:pt x="288" y="48"/>
                  </a:lnTo>
                  <a:lnTo>
                    <a:pt x="288" y="51"/>
                  </a:lnTo>
                  <a:lnTo>
                    <a:pt x="288" y="51"/>
                  </a:lnTo>
                  <a:lnTo>
                    <a:pt x="290" y="52"/>
                  </a:lnTo>
                  <a:lnTo>
                    <a:pt x="292" y="52"/>
                  </a:lnTo>
                  <a:lnTo>
                    <a:pt x="292" y="52"/>
                  </a:lnTo>
                  <a:close/>
                  <a:moveTo>
                    <a:pt x="233" y="46"/>
                  </a:moveTo>
                  <a:lnTo>
                    <a:pt x="233" y="46"/>
                  </a:lnTo>
                  <a:lnTo>
                    <a:pt x="233" y="46"/>
                  </a:lnTo>
                  <a:lnTo>
                    <a:pt x="233" y="46"/>
                  </a:lnTo>
                  <a:lnTo>
                    <a:pt x="227" y="51"/>
                  </a:lnTo>
                  <a:lnTo>
                    <a:pt x="227" y="51"/>
                  </a:lnTo>
                  <a:lnTo>
                    <a:pt x="227" y="51"/>
                  </a:lnTo>
                  <a:lnTo>
                    <a:pt x="227" y="51"/>
                  </a:lnTo>
                  <a:lnTo>
                    <a:pt x="227" y="54"/>
                  </a:lnTo>
                  <a:lnTo>
                    <a:pt x="227" y="54"/>
                  </a:lnTo>
                  <a:lnTo>
                    <a:pt x="228" y="52"/>
                  </a:lnTo>
                  <a:lnTo>
                    <a:pt x="228" y="52"/>
                  </a:lnTo>
                  <a:lnTo>
                    <a:pt x="233" y="46"/>
                  </a:lnTo>
                  <a:lnTo>
                    <a:pt x="233" y="46"/>
                  </a:lnTo>
                  <a:close/>
                  <a:moveTo>
                    <a:pt x="244" y="29"/>
                  </a:moveTo>
                  <a:lnTo>
                    <a:pt x="244" y="29"/>
                  </a:lnTo>
                  <a:lnTo>
                    <a:pt x="243" y="30"/>
                  </a:lnTo>
                  <a:lnTo>
                    <a:pt x="243" y="30"/>
                  </a:lnTo>
                  <a:lnTo>
                    <a:pt x="244" y="32"/>
                  </a:lnTo>
                  <a:lnTo>
                    <a:pt x="244" y="35"/>
                  </a:lnTo>
                  <a:lnTo>
                    <a:pt x="244" y="35"/>
                  </a:lnTo>
                  <a:lnTo>
                    <a:pt x="244" y="37"/>
                  </a:lnTo>
                  <a:lnTo>
                    <a:pt x="244" y="37"/>
                  </a:lnTo>
                  <a:lnTo>
                    <a:pt x="249" y="35"/>
                  </a:lnTo>
                  <a:lnTo>
                    <a:pt x="249" y="35"/>
                  </a:lnTo>
                  <a:lnTo>
                    <a:pt x="249" y="34"/>
                  </a:lnTo>
                  <a:lnTo>
                    <a:pt x="249" y="34"/>
                  </a:lnTo>
                  <a:lnTo>
                    <a:pt x="249" y="34"/>
                  </a:lnTo>
                  <a:lnTo>
                    <a:pt x="249" y="34"/>
                  </a:lnTo>
                  <a:lnTo>
                    <a:pt x="246" y="32"/>
                  </a:lnTo>
                  <a:lnTo>
                    <a:pt x="244" y="29"/>
                  </a:lnTo>
                  <a:lnTo>
                    <a:pt x="244" y="29"/>
                  </a:lnTo>
                  <a:close/>
                  <a:moveTo>
                    <a:pt x="219" y="164"/>
                  </a:moveTo>
                  <a:lnTo>
                    <a:pt x="219" y="164"/>
                  </a:lnTo>
                  <a:lnTo>
                    <a:pt x="216" y="158"/>
                  </a:lnTo>
                  <a:lnTo>
                    <a:pt x="216" y="158"/>
                  </a:lnTo>
                  <a:lnTo>
                    <a:pt x="214" y="161"/>
                  </a:lnTo>
                  <a:lnTo>
                    <a:pt x="214" y="161"/>
                  </a:lnTo>
                  <a:lnTo>
                    <a:pt x="214" y="163"/>
                  </a:lnTo>
                  <a:lnTo>
                    <a:pt x="216" y="164"/>
                  </a:lnTo>
                  <a:lnTo>
                    <a:pt x="216" y="164"/>
                  </a:lnTo>
                  <a:lnTo>
                    <a:pt x="219" y="164"/>
                  </a:lnTo>
                  <a:lnTo>
                    <a:pt x="219" y="164"/>
                  </a:lnTo>
                  <a:close/>
                  <a:moveTo>
                    <a:pt x="165" y="49"/>
                  </a:moveTo>
                  <a:lnTo>
                    <a:pt x="165" y="49"/>
                  </a:lnTo>
                  <a:lnTo>
                    <a:pt x="165" y="52"/>
                  </a:lnTo>
                  <a:lnTo>
                    <a:pt x="165" y="52"/>
                  </a:lnTo>
                  <a:lnTo>
                    <a:pt x="170" y="54"/>
                  </a:lnTo>
                  <a:lnTo>
                    <a:pt x="173" y="54"/>
                  </a:lnTo>
                  <a:lnTo>
                    <a:pt x="173" y="54"/>
                  </a:lnTo>
                  <a:lnTo>
                    <a:pt x="172" y="52"/>
                  </a:lnTo>
                  <a:lnTo>
                    <a:pt x="172" y="52"/>
                  </a:lnTo>
                  <a:lnTo>
                    <a:pt x="165" y="49"/>
                  </a:lnTo>
                  <a:lnTo>
                    <a:pt x="165" y="49"/>
                  </a:lnTo>
                  <a:close/>
                  <a:moveTo>
                    <a:pt x="352" y="41"/>
                  </a:moveTo>
                  <a:lnTo>
                    <a:pt x="352" y="41"/>
                  </a:lnTo>
                  <a:lnTo>
                    <a:pt x="352" y="41"/>
                  </a:lnTo>
                  <a:lnTo>
                    <a:pt x="352" y="41"/>
                  </a:lnTo>
                  <a:lnTo>
                    <a:pt x="350" y="35"/>
                  </a:lnTo>
                  <a:lnTo>
                    <a:pt x="350" y="35"/>
                  </a:lnTo>
                  <a:lnTo>
                    <a:pt x="348" y="35"/>
                  </a:lnTo>
                  <a:lnTo>
                    <a:pt x="348" y="35"/>
                  </a:lnTo>
                  <a:lnTo>
                    <a:pt x="348" y="35"/>
                  </a:lnTo>
                  <a:lnTo>
                    <a:pt x="347" y="37"/>
                  </a:lnTo>
                  <a:lnTo>
                    <a:pt x="348" y="38"/>
                  </a:lnTo>
                  <a:lnTo>
                    <a:pt x="348" y="38"/>
                  </a:lnTo>
                  <a:lnTo>
                    <a:pt x="352" y="41"/>
                  </a:lnTo>
                  <a:lnTo>
                    <a:pt x="352" y="41"/>
                  </a:lnTo>
                  <a:close/>
                  <a:moveTo>
                    <a:pt x="268" y="38"/>
                  </a:moveTo>
                  <a:lnTo>
                    <a:pt x="268" y="38"/>
                  </a:lnTo>
                  <a:lnTo>
                    <a:pt x="270" y="43"/>
                  </a:lnTo>
                  <a:lnTo>
                    <a:pt x="270" y="43"/>
                  </a:lnTo>
                  <a:lnTo>
                    <a:pt x="273" y="37"/>
                  </a:lnTo>
                  <a:lnTo>
                    <a:pt x="273" y="37"/>
                  </a:lnTo>
                  <a:lnTo>
                    <a:pt x="270" y="37"/>
                  </a:lnTo>
                  <a:lnTo>
                    <a:pt x="268" y="38"/>
                  </a:lnTo>
                  <a:lnTo>
                    <a:pt x="268" y="38"/>
                  </a:lnTo>
                  <a:close/>
                  <a:moveTo>
                    <a:pt x="331" y="35"/>
                  </a:moveTo>
                  <a:lnTo>
                    <a:pt x="331" y="35"/>
                  </a:lnTo>
                  <a:lnTo>
                    <a:pt x="333" y="38"/>
                  </a:lnTo>
                  <a:lnTo>
                    <a:pt x="334" y="40"/>
                  </a:lnTo>
                  <a:lnTo>
                    <a:pt x="334" y="40"/>
                  </a:lnTo>
                  <a:lnTo>
                    <a:pt x="336" y="35"/>
                  </a:lnTo>
                  <a:lnTo>
                    <a:pt x="336" y="35"/>
                  </a:lnTo>
                  <a:lnTo>
                    <a:pt x="333" y="35"/>
                  </a:lnTo>
                  <a:lnTo>
                    <a:pt x="331" y="35"/>
                  </a:lnTo>
                  <a:lnTo>
                    <a:pt x="331" y="35"/>
                  </a:lnTo>
                  <a:lnTo>
                    <a:pt x="331" y="35"/>
                  </a:lnTo>
                  <a:close/>
                  <a:moveTo>
                    <a:pt x="158" y="111"/>
                  </a:moveTo>
                  <a:lnTo>
                    <a:pt x="158" y="111"/>
                  </a:lnTo>
                  <a:lnTo>
                    <a:pt x="156" y="111"/>
                  </a:lnTo>
                  <a:lnTo>
                    <a:pt x="156" y="111"/>
                  </a:lnTo>
                  <a:lnTo>
                    <a:pt x="153" y="111"/>
                  </a:lnTo>
                  <a:lnTo>
                    <a:pt x="153" y="111"/>
                  </a:lnTo>
                  <a:lnTo>
                    <a:pt x="153" y="112"/>
                  </a:lnTo>
                  <a:lnTo>
                    <a:pt x="153" y="112"/>
                  </a:lnTo>
                  <a:lnTo>
                    <a:pt x="154" y="117"/>
                  </a:lnTo>
                  <a:lnTo>
                    <a:pt x="154" y="117"/>
                  </a:lnTo>
                  <a:lnTo>
                    <a:pt x="158" y="111"/>
                  </a:lnTo>
                  <a:lnTo>
                    <a:pt x="158" y="111"/>
                  </a:lnTo>
                  <a:close/>
                  <a:moveTo>
                    <a:pt x="235" y="63"/>
                  </a:moveTo>
                  <a:lnTo>
                    <a:pt x="235" y="63"/>
                  </a:lnTo>
                  <a:lnTo>
                    <a:pt x="235" y="63"/>
                  </a:lnTo>
                  <a:lnTo>
                    <a:pt x="235" y="63"/>
                  </a:lnTo>
                  <a:lnTo>
                    <a:pt x="230" y="68"/>
                  </a:lnTo>
                  <a:lnTo>
                    <a:pt x="230" y="68"/>
                  </a:lnTo>
                  <a:lnTo>
                    <a:pt x="230" y="68"/>
                  </a:lnTo>
                  <a:lnTo>
                    <a:pt x="230" y="68"/>
                  </a:lnTo>
                  <a:lnTo>
                    <a:pt x="232" y="73"/>
                  </a:lnTo>
                  <a:lnTo>
                    <a:pt x="232" y="73"/>
                  </a:lnTo>
                  <a:lnTo>
                    <a:pt x="235" y="63"/>
                  </a:lnTo>
                  <a:lnTo>
                    <a:pt x="235" y="63"/>
                  </a:lnTo>
                  <a:close/>
                  <a:moveTo>
                    <a:pt x="148" y="68"/>
                  </a:moveTo>
                  <a:lnTo>
                    <a:pt x="148" y="68"/>
                  </a:lnTo>
                  <a:lnTo>
                    <a:pt x="151" y="68"/>
                  </a:lnTo>
                  <a:lnTo>
                    <a:pt x="151" y="68"/>
                  </a:lnTo>
                  <a:lnTo>
                    <a:pt x="151" y="67"/>
                  </a:lnTo>
                  <a:lnTo>
                    <a:pt x="151" y="67"/>
                  </a:lnTo>
                  <a:lnTo>
                    <a:pt x="153" y="63"/>
                  </a:lnTo>
                  <a:lnTo>
                    <a:pt x="153" y="63"/>
                  </a:lnTo>
                  <a:lnTo>
                    <a:pt x="151" y="63"/>
                  </a:lnTo>
                  <a:lnTo>
                    <a:pt x="150" y="65"/>
                  </a:lnTo>
                  <a:lnTo>
                    <a:pt x="150" y="65"/>
                  </a:lnTo>
                  <a:lnTo>
                    <a:pt x="148" y="67"/>
                  </a:lnTo>
                  <a:lnTo>
                    <a:pt x="148" y="68"/>
                  </a:lnTo>
                  <a:lnTo>
                    <a:pt x="148" y="68"/>
                  </a:lnTo>
                  <a:close/>
                  <a:moveTo>
                    <a:pt x="298" y="40"/>
                  </a:moveTo>
                  <a:lnTo>
                    <a:pt x="298" y="40"/>
                  </a:lnTo>
                  <a:lnTo>
                    <a:pt x="301" y="38"/>
                  </a:lnTo>
                  <a:lnTo>
                    <a:pt x="299" y="34"/>
                  </a:lnTo>
                  <a:lnTo>
                    <a:pt x="299" y="34"/>
                  </a:lnTo>
                  <a:lnTo>
                    <a:pt x="299" y="34"/>
                  </a:lnTo>
                  <a:lnTo>
                    <a:pt x="299" y="34"/>
                  </a:lnTo>
                  <a:lnTo>
                    <a:pt x="298" y="35"/>
                  </a:lnTo>
                  <a:lnTo>
                    <a:pt x="298" y="35"/>
                  </a:lnTo>
                  <a:lnTo>
                    <a:pt x="298" y="40"/>
                  </a:lnTo>
                  <a:lnTo>
                    <a:pt x="298" y="40"/>
                  </a:lnTo>
                  <a:close/>
                  <a:moveTo>
                    <a:pt x="386" y="76"/>
                  </a:moveTo>
                  <a:lnTo>
                    <a:pt x="386" y="76"/>
                  </a:lnTo>
                  <a:lnTo>
                    <a:pt x="386" y="73"/>
                  </a:lnTo>
                  <a:lnTo>
                    <a:pt x="385" y="68"/>
                  </a:lnTo>
                  <a:lnTo>
                    <a:pt x="385" y="68"/>
                  </a:lnTo>
                  <a:lnTo>
                    <a:pt x="383" y="70"/>
                  </a:lnTo>
                  <a:lnTo>
                    <a:pt x="383" y="70"/>
                  </a:lnTo>
                  <a:lnTo>
                    <a:pt x="385" y="76"/>
                  </a:lnTo>
                  <a:lnTo>
                    <a:pt x="385" y="76"/>
                  </a:lnTo>
                  <a:lnTo>
                    <a:pt x="385" y="78"/>
                  </a:lnTo>
                  <a:lnTo>
                    <a:pt x="385" y="78"/>
                  </a:lnTo>
                  <a:lnTo>
                    <a:pt x="386" y="76"/>
                  </a:lnTo>
                  <a:lnTo>
                    <a:pt x="386" y="76"/>
                  </a:lnTo>
                  <a:close/>
                  <a:moveTo>
                    <a:pt x="153" y="45"/>
                  </a:moveTo>
                  <a:lnTo>
                    <a:pt x="153" y="45"/>
                  </a:lnTo>
                  <a:lnTo>
                    <a:pt x="153" y="46"/>
                  </a:lnTo>
                  <a:lnTo>
                    <a:pt x="153" y="46"/>
                  </a:lnTo>
                  <a:lnTo>
                    <a:pt x="158" y="51"/>
                  </a:lnTo>
                  <a:lnTo>
                    <a:pt x="158" y="51"/>
                  </a:lnTo>
                  <a:lnTo>
                    <a:pt x="159" y="46"/>
                  </a:lnTo>
                  <a:lnTo>
                    <a:pt x="159" y="46"/>
                  </a:lnTo>
                  <a:lnTo>
                    <a:pt x="153" y="45"/>
                  </a:lnTo>
                  <a:lnTo>
                    <a:pt x="153" y="45"/>
                  </a:lnTo>
                  <a:close/>
                  <a:moveTo>
                    <a:pt x="153" y="75"/>
                  </a:moveTo>
                  <a:lnTo>
                    <a:pt x="153" y="75"/>
                  </a:lnTo>
                  <a:lnTo>
                    <a:pt x="154" y="76"/>
                  </a:lnTo>
                  <a:lnTo>
                    <a:pt x="154" y="78"/>
                  </a:lnTo>
                  <a:lnTo>
                    <a:pt x="154" y="78"/>
                  </a:lnTo>
                  <a:lnTo>
                    <a:pt x="156" y="78"/>
                  </a:lnTo>
                  <a:lnTo>
                    <a:pt x="156" y="78"/>
                  </a:lnTo>
                  <a:lnTo>
                    <a:pt x="156" y="70"/>
                  </a:lnTo>
                  <a:lnTo>
                    <a:pt x="156" y="70"/>
                  </a:lnTo>
                  <a:lnTo>
                    <a:pt x="154" y="71"/>
                  </a:lnTo>
                  <a:lnTo>
                    <a:pt x="153" y="71"/>
                  </a:lnTo>
                  <a:lnTo>
                    <a:pt x="153" y="71"/>
                  </a:lnTo>
                  <a:lnTo>
                    <a:pt x="153" y="75"/>
                  </a:lnTo>
                  <a:lnTo>
                    <a:pt x="153" y="75"/>
                  </a:lnTo>
                  <a:close/>
                  <a:moveTo>
                    <a:pt x="172" y="116"/>
                  </a:moveTo>
                  <a:lnTo>
                    <a:pt x="172" y="116"/>
                  </a:lnTo>
                  <a:lnTo>
                    <a:pt x="167" y="114"/>
                  </a:lnTo>
                  <a:lnTo>
                    <a:pt x="167" y="114"/>
                  </a:lnTo>
                  <a:lnTo>
                    <a:pt x="167" y="114"/>
                  </a:lnTo>
                  <a:lnTo>
                    <a:pt x="167" y="114"/>
                  </a:lnTo>
                  <a:lnTo>
                    <a:pt x="169" y="119"/>
                  </a:lnTo>
                  <a:lnTo>
                    <a:pt x="169" y="119"/>
                  </a:lnTo>
                  <a:lnTo>
                    <a:pt x="170" y="119"/>
                  </a:lnTo>
                  <a:lnTo>
                    <a:pt x="170" y="119"/>
                  </a:lnTo>
                  <a:lnTo>
                    <a:pt x="172" y="119"/>
                  </a:lnTo>
                  <a:lnTo>
                    <a:pt x="172" y="119"/>
                  </a:lnTo>
                  <a:lnTo>
                    <a:pt x="172" y="116"/>
                  </a:lnTo>
                  <a:lnTo>
                    <a:pt x="172" y="116"/>
                  </a:lnTo>
                  <a:close/>
                  <a:moveTo>
                    <a:pt x="306" y="82"/>
                  </a:moveTo>
                  <a:lnTo>
                    <a:pt x="306" y="82"/>
                  </a:lnTo>
                  <a:lnTo>
                    <a:pt x="303" y="84"/>
                  </a:lnTo>
                  <a:lnTo>
                    <a:pt x="301" y="86"/>
                  </a:lnTo>
                  <a:lnTo>
                    <a:pt x="301" y="86"/>
                  </a:lnTo>
                  <a:lnTo>
                    <a:pt x="303" y="87"/>
                  </a:lnTo>
                  <a:lnTo>
                    <a:pt x="303" y="87"/>
                  </a:lnTo>
                  <a:lnTo>
                    <a:pt x="306" y="86"/>
                  </a:lnTo>
                  <a:lnTo>
                    <a:pt x="306" y="86"/>
                  </a:lnTo>
                  <a:lnTo>
                    <a:pt x="306" y="84"/>
                  </a:lnTo>
                  <a:lnTo>
                    <a:pt x="306" y="82"/>
                  </a:lnTo>
                  <a:lnTo>
                    <a:pt x="306" y="82"/>
                  </a:lnTo>
                  <a:close/>
                  <a:moveTo>
                    <a:pt x="304" y="19"/>
                  </a:moveTo>
                  <a:lnTo>
                    <a:pt x="304" y="19"/>
                  </a:lnTo>
                  <a:lnTo>
                    <a:pt x="299" y="16"/>
                  </a:lnTo>
                  <a:lnTo>
                    <a:pt x="296" y="18"/>
                  </a:lnTo>
                  <a:lnTo>
                    <a:pt x="296" y="18"/>
                  </a:lnTo>
                  <a:lnTo>
                    <a:pt x="298" y="19"/>
                  </a:lnTo>
                  <a:lnTo>
                    <a:pt x="298" y="19"/>
                  </a:lnTo>
                  <a:lnTo>
                    <a:pt x="298" y="19"/>
                  </a:lnTo>
                  <a:lnTo>
                    <a:pt x="304" y="19"/>
                  </a:lnTo>
                  <a:lnTo>
                    <a:pt x="304" y="19"/>
                  </a:lnTo>
                  <a:close/>
                  <a:moveTo>
                    <a:pt x="266" y="82"/>
                  </a:moveTo>
                  <a:lnTo>
                    <a:pt x="266" y="82"/>
                  </a:lnTo>
                  <a:lnTo>
                    <a:pt x="268" y="86"/>
                  </a:lnTo>
                  <a:lnTo>
                    <a:pt x="268" y="86"/>
                  </a:lnTo>
                  <a:lnTo>
                    <a:pt x="270" y="89"/>
                  </a:lnTo>
                  <a:lnTo>
                    <a:pt x="270" y="89"/>
                  </a:lnTo>
                  <a:lnTo>
                    <a:pt x="270" y="81"/>
                  </a:lnTo>
                  <a:lnTo>
                    <a:pt x="270" y="81"/>
                  </a:lnTo>
                  <a:lnTo>
                    <a:pt x="268" y="82"/>
                  </a:lnTo>
                  <a:lnTo>
                    <a:pt x="268" y="82"/>
                  </a:lnTo>
                  <a:lnTo>
                    <a:pt x="266" y="82"/>
                  </a:lnTo>
                  <a:lnTo>
                    <a:pt x="266" y="82"/>
                  </a:lnTo>
                  <a:close/>
                  <a:moveTo>
                    <a:pt x="121" y="62"/>
                  </a:moveTo>
                  <a:lnTo>
                    <a:pt x="121" y="62"/>
                  </a:lnTo>
                  <a:lnTo>
                    <a:pt x="120" y="59"/>
                  </a:lnTo>
                  <a:lnTo>
                    <a:pt x="116" y="60"/>
                  </a:lnTo>
                  <a:lnTo>
                    <a:pt x="116" y="60"/>
                  </a:lnTo>
                  <a:lnTo>
                    <a:pt x="116" y="62"/>
                  </a:lnTo>
                  <a:lnTo>
                    <a:pt x="116" y="62"/>
                  </a:lnTo>
                  <a:lnTo>
                    <a:pt x="116" y="62"/>
                  </a:lnTo>
                  <a:lnTo>
                    <a:pt x="121" y="62"/>
                  </a:lnTo>
                  <a:lnTo>
                    <a:pt x="121" y="62"/>
                  </a:lnTo>
                  <a:close/>
                  <a:moveTo>
                    <a:pt x="295" y="59"/>
                  </a:moveTo>
                  <a:lnTo>
                    <a:pt x="295" y="59"/>
                  </a:lnTo>
                  <a:lnTo>
                    <a:pt x="293" y="62"/>
                  </a:lnTo>
                  <a:lnTo>
                    <a:pt x="293" y="62"/>
                  </a:lnTo>
                  <a:lnTo>
                    <a:pt x="296" y="67"/>
                  </a:lnTo>
                  <a:lnTo>
                    <a:pt x="296" y="67"/>
                  </a:lnTo>
                  <a:lnTo>
                    <a:pt x="296" y="63"/>
                  </a:lnTo>
                  <a:lnTo>
                    <a:pt x="295" y="59"/>
                  </a:lnTo>
                  <a:lnTo>
                    <a:pt x="295" y="59"/>
                  </a:lnTo>
                  <a:close/>
                  <a:moveTo>
                    <a:pt x="16" y="141"/>
                  </a:moveTo>
                  <a:lnTo>
                    <a:pt x="16" y="141"/>
                  </a:lnTo>
                  <a:lnTo>
                    <a:pt x="17" y="119"/>
                  </a:lnTo>
                  <a:lnTo>
                    <a:pt x="17" y="119"/>
                  </a:lnTo>
                  <a:lnTo>
                    <a:pt x="16" y="130"/>
                  </a:lnTo>
                  <a:lnTo>
                    <a:pt x="16" y="141"/>
                  </a:lnTo>
                  <a:lnTo>
                    <a:pt x="16" y="141"/>
                  </a:lnTo>
                  <a:close/>
                  <a:moveTo>
                    <a:pt x="299" y="49"/>
                  </a:moveTo>
                  <a:lnTo>
                    <a:pt x="299" y="49"/>
                  </a:lnTo>
                  <a:lnTo>
                    <a:pt x="299" y="51"/>
                  </a:lnTo>
                  <a:lnTo>
                    <a:pt x="299" y="51"/>
                  </a:lnTo>
                  <a:lnTo>
                    <a:pt x="299" y="56"/>
                  </a:lnTo>
                  <a:lnTo>
                    <a:pt x="299" y="56"/>
                  </a:lnTo>
                  <a:lnTo>
                    <a:pt x="303" y="56"/>
                  </a:lnTo>
                  <a:lnTo>
                    <a:pt x="303" y="56"/>
                  </a:lnTo>
                  <a:lnTo>
                    <a:pt x="303" y="54"/>
                  </a:lnTo>
                  <a:lnTo>
                    <a:pt x="301" y="52"/>
                  </a:lnTo>
                  <a:lnTo>
                    <a:pt x="301" y="52"/>
                  </a:lnTo>
                  <a:lnTo>
                    <a:pt x="299" y="49"/>
                  </a:lnTo>
                  <a:lnTo>
                    <a:pt x="299" y="49"/>
                  </a:lnTo>
                  <a:close/>
                  <a:moveTo>
                    <a:pt x="77" y="81"/>
                  </a:moveTo>
                  <a:lnTo>
                    <a:pt x="77" y="81"/>
                  </a:lnTo>
                  <a:lnTo>
                    <a:pt x="75" y="81"/>
                  </a:lnTo>
                  <a:lnTo>
                    <a:pt x="75" y="81"/>
                  </a:lnTo>
                  <a:lnTo>
                    <a:pt x="72" y="87"/>
                  </a:lnTo>
                  <a:lnTo>
                    <a:pt x="72" y="87"/>
                  </a:lnTo>
                  <a:lnTo>
                    <a:pt x="75" y="87"/>
                  </a:lnTo>
                  <a:lnTo>
                    <a:pt x="77" y="86"/>
                  </a:lnTo>
                  <a:lnTo>
                    <a:pt x="77" y="86"/>
                  </a:lnTo>
                  <a:lnTo>
                    <a:pt x="77" y="84"/>
                  </a:lnTo>
                  <a:lnTo>
                    <a:pt x="77" y="81"/>
                  </a:lnTo>
                  <a:lnTo>
                    <a:pt x="77" y="81"/>
                  </a:lnTo>
                  <a:close/>
                  <a:moveTo>
                    <a:pt x="139" y="65"/>
                  </a:moveTo>
                  <a:lnTo>
                    <a:pt x="139" y="65"/>
                  </a:lnTo>
                  <a:lnTo>
                    <a:pt x="142" y="67"/>
                  </a:lnTo>
                  <a:lnTo>
                    <a:pt x="142" y="67"/>
                  </a:lnTo>
                  <a:lnTo>
                    <a:pt x="143" y="65"/>
                  </a:lnTo>
                  <a:lnTo>
                    <a:pt x="143" y="65"/>
                  </a:lnTo>
                  <a:lnTo>
                    <a:pt x="142" y="63"/>
                  </a:lnTo>
                  <a:lnTo>
                    <a:pt x="140" y="62"/>
                  </a:lnTo>
                  <a:lnTo>
                    <a:pt x="140" y="62"/>
                  </a:lnTo>
                  <a:lnTo>
                    <a:pt x="139" y="65"/>
                  </a:lnTo>
                  <a:lnTo>
                    <a:pt x="139" y="65"/>
                  </a:lnTo>
                  <a:close/>
                  <a:moveTo>
                    <a:pt x="128" y="51"/>
                  </a:moveTo>
                  <a:lnTo>
                    <a:pt x="128" y="51"/>
                  </a:lnTo>
                  <a:lnTo>
                    <a:pt x="132" y="51"/>
                  </a:lnTo>
                  <a:lnTo>
                    <a:pt x="132" y="51"/>
                  </a:lnTo>
                  <a:lnTo>
                    <a:pt x="132" y="48"/>
                  </a:lnTo>
                  <a:lnTo>
                    <a:pt x="132" y="48"/>
                  </a:lnTo>
                  <a:lnTo>
                    <a:pt x="128" y="49"/>
                  </a:lnTo>
                  <a:lnTo>
                    <a:pt x="128" y="49"/>
                  </a:lnTo>
                  <a:lnTo>
                    <a:pt x="128" y="51"/>
                  </a:lnTo>
                  <a:lnTo>
                    <a:pt x="128" y="51"/>
                  </a:lnTo>
                  <a:lnTo>
                    <a:pt x="128" y="51"/>
                  </a:lnTo>
                  <a:close/>
                  <a:moveTo>
                    <a:pt x="374" y="79"/>
                  </a:moveTo>
                  <a:lnTo>
                    <a:pt x="374" y="79"/>
                  </a:lnTo>
                  <a:lnTo>
                    <a:pt x="372" y="75"/>
                  </a:lnTo>
                  <a:lnTo>
                    <a:pt x="372" y="75"/>
                  </a:lnTo>
                  <a:lnTo>
                    <a:pt x="370" y="81"/>
                  </a:lnTo>
                  <a:lnTo>
                    <a:pt x="370" y="81"/>
                  </a:lnTo>
                  <a:lnTo>
                    <a:pt x="374" y="79"/>
                  </a:lnTo>
                  <a:lnTo>
                    <a:pt x="374" y="79"/>
                  </a:lnTo>
                  <a:close/>
                  <a:moveTo>
                    <a:pt x="281" y="84"/>
                  </a:moveTo>
                  <a:lnTo>
                    <a:pt x="281" y="84"/>
                  </a:lnTo>
                  <a:lnTo>
                    <a:pt x="277" y="87"/>
                  </a:lnTo>
                  <a:lnTo>
                    <a:pt x="276" y="89"/>
                  </a:lnTo>
                  <a:lnTo>
                    <a:pt x="276" y="89"/>
                  </a:lnTo>
                  <a:lnTo>
                    <a:pt x="279" y="87"/>
                  </a:lnTo>
                  <a:lnTo>
                    <a:pt x="279" y="87"/>
                  </a:lnTo>
                  <a:lnTo>
                    <a:pt x="281" y="86"/>
                  </a:lnTo>
                  <a:lnTo>
                    <a:pt x="281" y="84"/>
                  </a:lnTo>
                  <a:lnTo>
                    <a:pt x="281" y="84"/>
                  </a:lnTo>
                  <a:close/>
                  <a:moveTo>
                    <a:pt x="337" y="43"/>
                  </a:moveTo>
                  <a:lnTo>
                    <a:pt x="337" y="43"/>
                  </a:lnTo>
                  <a:lnTo>
                    <a:pt x="341" y="46"/>
                  </a:lnTo>
                  <a:lnTo>
                    <a:pt x="341" y="46"/>
                  </a:lnTo>
                  <a:lnTo>
                    <a:pt x="341" y="41"/>
                  </a:lnTo>
                  <a:lnTo>
                    <a:pt x="341" y="41"/>
                  </a:lnTo>
                  <a:lnTo>
                    <a:pt x="339" y="41"/>
                  </a:lnTo>
                  <a:lnTo>
                    <a:pt x="337" y="43"/>
                  </a:lnTo>
                  <a:lnTo>
                    <a:pt x="337" y="43"/>
                  </a:lnTo>
                  <a:close/>
                  <a:moveTo>
                    <a:pt x="172" y="67"/>
                  </a:moveTo>
                  <a:lnTo>
                    <a:pt x="172" y="67"/>
                  </a:lnTo>
                  <a:lnTo>
                    <a:pt x="176" y="71"/>
                  </a:lnTo>
                  <a:lnTo>
                    <a:pt x="176" y="71"/>
                  </a:lnTo>
                  <a:lnTo>
                    <a:pt x="178" y="67"/>
                  </a:lnTo>
                  <a:lnTo>
                    <a:pt x="178" y="67"/>
                  </a:lnTo>
                  <a:lnTo>
                    <a:pt x="172" y="67"/>
                  </a:lnTo>
                  <a:lnTo>
                    <a:pt x="172" y="67"/>
                  </a:lnTo>
                  <a:close/>
                  <a:moveTo>
                    <a:pt x="142" y="51"/>
                  </a:moveTo>
                  <a:lnTo>
                    <a:pt x="142" y="51"/>
                  </a:lnTo>
                  <a:lnTo>
                    <a:pt x="142" y="49"/>
                  </a:lnTo>
                  <a:lnTo>
                    <a:pt x="142" y="49"/>
                  </a:lnTo>
                  <a:lnTo>
                    <a:pt x="137" y="48"/>
                  </a:lnTo>
                  <a:lnTo>
                    <a:pt x="137" y="48"/>
                  </a:lnTo>
                  <a:lnTo>
                    <a:pt x="137" y="51"/>
                  </a:lnTo>
                  <a:lnTo>
                    <a:pt x="137" y="51"/>
                  </a:lnTo>
                  <a:lnTo>
                    <a:pt x="142" y="51"/>
                  </a:lnTo>
                  <a:lnTo>
                    <a:pt x="142" y="51"/>
                  </a:lnTo>
                  <a:close/>
                  <a:moveTo>
                    <a:pt x="189" y="54"/>
                  </a:moveTo>
                  <a:lnTo>
                    <a:pt x="189" y="54"/>
                  </a:lnTo>
                  <a:lnTo>
                    <a:pt x="189" y="51"/>
                  </a:lnTo>
                  <a:lnTo>
                    <a:pt x="186" y="49"/>
                  </a:lnTo>
                  <a:lnTo>
                    <a:pt x="186" y="49"/>
                  </a:lnTo>
                  <a:lnTo>
                    <a:pt x="186" y="52"/>
                  </a:lnTo>
                  <a:lnTo>
                    <a:pt x="186" y="52"/>
                  </a:lnTo>
                  <a:lnTo>
                    <a:pt x="186" y="52"/>
                  </a:lnTo>
                  <a:lnTo>
                    <a:pt x="189" y="54"/>
                  </a:lnTo>
                  <a:lnTo>
                    <a:pt x="189" y="54"/>
                  </a:lnTo>
                  <a:close/>
                  <a:moveTo>
                    <a:pt x="265" y="93"/>
                  </a:moveTo>
                  <a:lnTo>
                    <a:pt x="265" y="93"/>
                  </a:lnTo>
                  <a:lnTo>
                    <a:pt x="265" y="89"/>
                  </a:lnTo>
                  <a:lnTo>
                    <a:pt x="262" y="86"/>
                  </a:lnTo>
                  <a:lnTo>
                    <a:pt x="262" y="86"/>
                  </a:lnTo>
                  <a:lnTo>
                    <a:pt x="262" y="89"/>
                  </a:lnTo>
                  <a:lnTo>
                    <a:pt x="262" y="89"/>
                  </a:lnTo>
                  <a:lnTo>
                    <a:pt x="265" y="93"/>
                  </a:lnTo>
                  <a:lnTo>
                    <a:pt x="265" y="93"/>
                  </a:lnTo>
                  <a:close/>
                  <a:moveTo>
                    <a:pt x="281" y="109"/>
                  </a:moveTo>
                  <a:lnTo>
                    <a:pt x="281" y="109"/>
                  </a:lnTo>
                  <a:lnTo>
                    <a:pt x="281" y="111"/>
                  </a:lnTo>
                  <a:lnTo>
                    <a:pt x="282" y="112"/>
                  </a:lnTo>
                  <a:lnTo>
                    <a:pt x="282" y="112"/>
                  </a:lnTo>
                  <a:lnTo>
                    <a:pt x="284" y="112"/>
                  </a:lnTo>
                  <a:lnTo>
                    <a:pt x="284" y="112"/>
                  </a:lnTo>
                  <a:lnTo>
                    <a:pt x="281" y="108"/>
                  </a:lnTo>
                  <a:lnTo>
                    <a:pt x="281" y="108"/>
                  </a:lnTo>
                  <a:lnTo>
                    <a:pt x="281" y="109"/>
                  </a:lnTo>
                  <a:lnTo>
                    <a:pt x="281" y="109"/>
                  </a:lnTo>
                  <a:close/>
                  <a:moveTo>
                    <a:pt x="374" y="93"/>
                  </a:moveTo>
                  <a:lnTo>
                    <a:pt x="374" y="93"/>
                  </a:lnTo>
                  <a:lnTo>
                    <a:pt x="372" y="93"/>
                  </a:lnTo>
                  <a:lnTo>
                    <a:pt x="372" y="95"/>
                  </a:lnTo>
                  <a:lnTo>
                    <a:pt x="372" y="95"/>
                  </a:lnTo>
                  <a:lnTo>
                    <a:pt x="372" y="101"/>
                  </a:lnTo>
                  <a:lnTo>
                    <a:pt x="372" y="101"/>
                  </a:lnTo>
                  <a:lnTo>
                    <a:pt x="372" y="101"/>
                  </a:lnTo>
                  <a:lnTo>
                    <a:pt x="372" y="101"/>
                  </a:lnTo>
                  <a:lnTo>
                    <a:pt x="374" y="93"/>
                  </a:lnTo>
                  <a:lnTo>
                    <a:pt x="374" y="93"/>
                  </a:lnTo>
                  <a:close/>
                  <a:moveTo>
                    <a:pt x="344" y="104"/>
                  </a:moveTo>
                  <a:lnTo>
                    <a:pt x="344" y="104"/>
                  </a:lnTo>
                  <a:lnTo>
                    <a:pt x="342" y="101"/>
                  </a:lnTo>
                  <a:lnTo>
                    <a:pt x="342" y="101"/>
                  </a:lnTo>
                  <a:lnTo>
                    <a:pt x="341" y="101"/>
                  </a:lnTo>
                  <a:lnTo>
                    <a:pt x="341" y="101"/>
                  </a:lnTo>
                  <a:lnTo>
                    <a:pt x="341" y="108"/>
                  </a:lnTo>
                  <a:lnTo>
                    <a:pt x="341" y="108"/>
                  </a:lnTo>
                  <a:lnTo>
                    <a:pt x="344" y="104"/>
                  </a:lnTo>
                  <a:lnTo>
                    <a:pt x="344" y="104"/>
                  </a:lnTo>
                  <a:close/>
                  <a:moveTo>
                    <a:pt x="27" y="98"/>
                  </a:moveTo>
                  <a:lnTo>
                    <a:pt x="27" y="98"/>
                  </a:lnTo>
                  <a:lnTo>
                    <a:pt x="25" y="101"/>
                  </a:lnTo>
                  <a:lnTo>
                    <a:pt x="25" y="101"/>
                  </a:lnTo>
                  <a:lnTo>
                    <a:pt x="25" y="103"/>
                  </a:lnTo>
                  <a:lnTo>
                    <a:pt x="25" y="104"/>
                  </a:lnTo>
                  <a:lnTo>
                    <a:pt x="25" y="104"/>
                  </a:lnTo>
                  <a:lnTo>
                    <a:pt x="27" y="101"/>
                  </a:lnTo>
                  <a:lnTo>
                    <a:pt x="27" y="98"/>
                  </a:lnTo>
                  <a:lnTo>
                    <a:pt x="27" y="98"/>
                  </a:lnTo>
                  <a:close/>
                  <a:moveTo>
                    <a:pt x="49" y="147"/>
                  </a:moveTo>
                  <a:lnTo>
                    <a:pt x="49" y="147"/>
                  </a:lnTo>
                  <a:lnTo>
                    <a:pt x="50" y="152"/>
                  </a:lnTo>
                  <a:lnTo>
                    <a:pt x="50" y="152"/>
                  </a:lnTo>
                  <a:lnTo>
                    <a:pt x="52" y="150"/>
                  </a:lnTo>
                  <a:lnTo>
                    <a:pt x="53" y="149"/>
                  </a:lnTo>
                  <a:lnTo>
                    <a:pt x="53" y="149"/>
                  </a:lnTo>
                  <a:lnTo>
                    <a:pt x="49" y="147"/>
                  </a:lnTo>
                  <a:lnTo>
                    <a:pt x="49" y="147"/>
                  </a:lnTo>
                  <a:close/>
                  <a:moveTo>
                    <a:pt x="266" y="114"/>
                  </a:moveTo>
                  <a:lnTo>
                    <a:pt x="266" y="114"/>
                  </a:lnTo>
                  <a:lnTo>
                    <a:pt x="268" y="112"/>
                  </a:lnTo>
                  <a:lnTo>
                    <a:pt x="268" y="111"/>
                  </a:lnTo>
                  <a:lnTo>
                    <a:pt x="268" y="111"/>
                  </a:lnTo>
                  <a:lnTo>
                    <a:pt x="270" y="109"/>
                  </a:lnTo>
                  <a:lnTo>
                    <a:pt x="268" y="108"/>
                  </a:lnTo>
                  <a:lnTo>
                    <a:pt x="268" y="108"/>
                  </a:lnTo>
                  <a:lnTo>
                    <a:pt x="266" y="111"/>
                  </a:lnTo>
                  <a:lnTo>
                    <a:pt x="266" y="114"/>
                  </a:lnTo>
                  <a:lnTo>
                    <a:pt x="266" y="114"/>
                  </a:lnTo>
                  <a:close/>
                  <a:moveTo>
                    <a:pt x="120" y="119"/>
                  </a:moveTo>
                  <a:lnTo>
                    <a:pt x="120" y="119"/>
                  </a:lnTo>
                  <a:lnTo>
                    <a:pt x="120" y="119"/>
                  </a:lnTo>
                  <a:lnTo>
                    <a:pt x="120" y="119"/>
                  </a:lnTo>
                  <a:lnTo>
                    <a:pt x="115" y="127"/>
                  </a:lnTo>
                  <a:lnTo>
                    <a:pt x="115" y="127"/>
                  </a:lnTo>
                  <a:lnTo>
                    <a:pt x="115" y="128"/>
                  </a:lnTo>
                  <a:lnTo>
                    <a:pt x="115" y="128"/>
                  </a:lnTo>
                  <a:lnTo>
                    <a:pt x="118" y="125"/>
                  </a:lnTo>
                  <a:lnTo>
                    <a:pt x="118" y="125"/>
                  </a:lnTo>
                  <a:lnTo>
                    <a:pt x="120" y="120"/>
                  </a:lnTo>
                  <a:lnTo>
                    <a:pt x="120" y="120"/>
                  </a:lnTo>
                  <a:lnTo>
                    <a:pt x="120" y="120"/>
                  </a:lnTo>
                  <a:lnTo>
                    <a:pt x="120" y="120"/>
                  </a:lnTo>
                  <a:lnTo>
                    <a:pt x="120" y="119"/>
                  </a:lnTo>
                  <a:lnTo>
                    <a:pt x="120" y="119"/>
                  </a:lnTo>
                  <a:close/>
                  <a:moveTo>
                    <a:pt x="270" y="76"/>
                  </a:moveTo>
                  <a:lnTo>
                    <a:pt x="270" y="76"/>
                  </a:lnTo>
                  <a:lnTo>
                    <a:pt x="266" y="71"/>
                  </a:lnTo>
                  <a:lnTo>
                    <a:pt x="266" y="71"/>
                  </a:lnTo>
                  <a:lnTo>
                    <a:pt x="265" y="76"/>
                  </a:lnTo>
                  <a:lnTo>
                    <a:pt x="265" y="76"/>
                  </a:lnTo>
                  <a:lnTo>
                    <a:pt x="270" y="76"/>
                  </a:lnTo>
                  <a:lnTo>
                    <a:pt x="270" y="76"/>
                  </a:lnTo>
                  <a:close/>
                  <a:moveTo>
                    <a:pt x="276" y="38"/>
                  </a:moveTo>
                  <a:lnTo>
                    <a:pt x="276" y="38"/>
                  </a:lnTo>
                  <a:lnTo>
                    <a:pt x="276" y="41"/>
                  </a:lnTo>
                  <a:lnTo>
                    <a:pt x="276" y="41"/>
                  </a:lnTo>
                  <a:lnTo>
                    <a:pt x="281" y="40"/>
                  </a:lnTo>
                  <a:lnTo>
                    <a:pt x="281" y="40"/>
                  </a:lnTo>
                  <a:lnTo>
                    <a:pt x="276" y="38"/>
                  </a:lnTo>
                  <a:lnTo>
                    <a:pt x="276" y="38"/>
                  </a:lnTo>
                  <a:close/>
                  <a:moveTo>
                    <a:pt x="77" y="116"/>
                  </a:moveTo>
                  <a:lnTo>
                    <a:pt x="77" y="116"/>
                  </a:lnTo>
                  <a:lnTo>
                    <a:pt x="79" y="111"/>
                  </a:lnTo>
                  <a:lnTo>
                    <a:pt x="79" y="111"/>
                  </a:lnTo>
                  <a:lnTo>
                    <a:pt x="79" y="106"/>
                  </a:lnTo>
                  <a:lnTo>
                    <a:pt x="79" y="106"/>
                  </a:lnTo>
                  <a:lnTo>
                    <a:pt x="77" y="112"/>
                  </a:lnTo>
                  <a:lnTo>
                    <a:pt x="77" y="112"/>
                  </a:lnTo>
                  <a:lnTo>
                    <a:pt x="77" y="116"/>
                  </a:lnTo>
                  <a:lnTo>
                    <a:pt x="77" y="116"/>
                  </a:lnTo>
                  <a:close/>
                  <a:moveTo>
                    <a:pt x="167" y="104"/>
                  </a:moveTo>
                  <a:lnTo>
                    <a:pt x="167" y="104"/>
                  </a:lnTo>
                  <a:lnTo>
                    <a:pt x="165" y="106"/>
                  </a:lnTo>
                  <a:lnTo>
                    <a:pt x="165" y="106"/>
                  </a:lnTo>
                  <a:lnTo>
                    <a:pt x="164" y="106"/>
                  </a:lnTo>
                  <a:lnTo>
                    <a:pt x="162" y="108"/>
                  </a:lnTo>
                  <a:lnTo>
                    <a:pt x="162" y="108"/>
                  </a:lnTo>
                  <a:lnTo>
                    <a:pt x="164" y="109"/>
                  </a:lnTo>
                  <a:lnTo>
                    <a:pt x="164" y="109"/>
                  </a:lnTo>
                  <a:lnTo>
                    <a:pt x="167" y="104"/>
                  </a:lnTo>
                  <a:lnTo>
                    <a:pt x="167" y="104"/>
                  </a:lnTo>
                  <a:lnTo>
                    <a:pt x="167" y="104"/>
                  </a:lnTo>
                  <a:lnTo>
                    <a:pt x="167" y="104"/>
                  </a:lnTo>
                  <a:close/>
                  <a:moveTo>
                    <a:pt x="295" y="37"/>
                  </a:moveTo>
                  <a:lnTo>
                    <a:pt x="295" y="37"/>
                  </a:lnTo>
                  <a:lnTo>
                    <a:pt x="292" y="38"/>
                  </a:lnTo>
                  <a:lnTo>
                    <a:pt x="290" y="40"/>
                  </a:lnTo>
                  <a:lnTo>
                    <a:pt x="290" y="40"/>
                  </a:lnTo>
                  <a:lnTo>
                    <a:pt x="295" y="40"/>
                  </a:lnTo>
                  <a:lnTo>
                    <a:pt x="295" y="40"/>
                  </a:lnTo>
                  <a:lnTo>
                    <a:pt x="295" y="37"/>
                  </a:lnTo>
                  <a:lnTo>
                    <a:pt x="295" y="37"/>
                  </a:lnTo>
                  <a:close/>
                  <a:moveTo>
                    <a:pt x="58" y="114"/>
                  </a:moveTo>
                  <a:lnTo>
                    <a:pt x="58" y="114"/>
                  </a:lnTo>
                  <a:lnTo>
                    <a:pt x="55" y="116"/>
                  </a:lnTo>
                  <a:lnTo>
                    <a:pt x="55" y="119"/>
                  </a:lnTo>
                  <a:lnTo>
                    <a:pt x="55" y="119"/>
                  </a:lnTo>
                  <a:lnTo>
                    <a:pt x="57" y="120"/>
                  </a:lnTo>
                  <a:lnTo>
                    <a:pt x="57" y="120"/>
                  </a:lnTo>
                  <a:lnTo>
                    <a:pt x="58" y="114"/>
                  </a:lnTo>
                  <a:lnTo>
                    <a:pt x="58" y="114"/>
                  </a:lnTo>
                  <a:close/>
                  <a:moveTo>
                    <a:pt x="370" y="84"/>
                  </a:moveTo>
                  <a:lnTo>
                    <a:pt x="370" y="84"/>
                  </a:lnTo>
                  <a:lnTo>
                    <a:pt x="370" y="87"/>
                  </a:lnTo>
                  <a:lnTo>
                    <a:pt x="370" y="87"/>
                  </a:lnTo>
                  <a:lnTo>
                    <a:pt x="374" y="87"/>
                  </a:lnTo>
                  <a:lnTo>
                    <a:pt x="374" y="87"/>
                  </a:lnTo>
                  <a:lnTo>
                    <a:pt x="374" y="84"/>
                  </a:lnTo>
                  <a:lnTo>
                    <a:pt x="374" y="84"/>
                  </a:lnTo>
                  <a:lnTo>
                    <a:pt x="370" y="84"/>
                  </a:lnTo>
                  <a:lnTo>
                    <a:pt x="370" y="84"/>
                  </a:lnTo>
                  <a:close/>
                  <a:moveTo>
                    <a:pt x="63" y="59"/>
                  </a:moveTo>
                  <a:lnTo>
                    <a:pt x="63" y="59"/>
                  </a:lnTo>
                  <a:lnTo>
                    <a:pt x="58" y="62"/>
                  </a:lnTo>
                  <a:lnTo>
                    <a:pt x="55" y="67"/>
                  </a:lnTo>
                  <a:lnTo>
                    <a:pt x="55" y="67"/>
                  </a:lnTo>
                  <a:lnTo>
                    <a:pt x="63" y="59"/>
                  </a:lnTo>
                  <a:lnTo>
                    <a:pt x="63" y="59"/>
                  </a:lnTo>
                  <a:close/>
                  <a:moveTo>
                    <a:pt x="227" y="112"/>
                  </a:moveTo>
                  <a:lnTo>
                    <a:pt x="227" y="112"/>
                  </a:lnTo>
                  <a:lnTo>
                    <a:pt x="224" y="116"/>
                  </a:lnTo>
                  <a:lnTo>
                    <a:pt x="224" y="116"/>
                  </a:lnTo>
                  <a:lnTo>
                    <a:pt x="228" y="114"/>
                  </a:lnTo>
                  <a:lnTo>
                    <a:pt x="228" y="114"/>
                  </a:lnTo>
                  <a:lnTo>
                    <a:pt x="227" y="112"/>
                  </a:lnTo>
                  <a:lnTo>
                    <a:pt x="227" y="112"/>
                  </a:lnTo>
                  <a:close/>
                  <a:moveTo>
                    <a:pt x="276" y="101"/>
                  </a:moveTo>
                  <a:lnTo>
                    <a:pt x="276" y="101"/>
                  </a:lnTo>
                  <a:lnTo>
                    <a:pt x="277" y="100"/>
                  </a:lnTo>
                  <a:lnTo>
                    <a:pt x="277" y="100"/>
                  </a:lnTo>
                  <a:lnTo>
                    <a:pt x="279" y="97"/>
                  </a:lnTo>
                  <a:lnTo>
                    <a:pt x="279" y="97"/>
                  </a:lnTo>
                  <a:lnTo>
                    <a:pt x="279" y="95"/>
                  </a:lnTo>
                  <a:lnTo>
                    <a:pt x="279" y="95"/>
                  </a:lnTo>
                  <a:lnTo>
                    <a:pt x="279" y="95"/>
                  </a:lnTo>
                  <a:lnTo>
                    <a:pt x="279" y="95"/>
                  </a:lnTo>
                  <a:lnTo>
                    <a:pt x="277" y="98"/>
                  </a:lnTo>
                  <a:lnTo>
                    <a:pt x="276" y="101"/>
                  </a:lnTo>
                  <a:lnTo>
                    <a:pt x="276" y="101"/>
                  </a:lnTo>
                  <a:close/>
                  <a:moveTo>
                    <a:pt x="221" y="78"/>
                  </a:moveTo>
                  <a:lnTo>
                    <a:pt x="221" y="78"/>
                  </a:lnTo>
                  <a:lnTo>
                    <a:pt x="217" y="76"/>
                  </a:lnTo>
                  <a:lnTo>
                    <a:pt x="217" y="76"/>
                  </a:lnTo>
                  <a:lnTo>
                    <a:pt x="217" y="82"/>
                  </a:lnTo>
                  <a:lnTo>
                    <a:pt x="217" y="82"/>
                  </a:lnTo>
                  <a:lnTo>
                    <a:pt x="219" y="82"/>
                  </a:lnTo>
                  <a:lnTo>
                    <a:pt x="219" y="82"/>
                  </a:lnTo>
                  <a:lnTo>
                    <a:pt x="221" y="78"/>
                  </a:lnTo>
                  <a:lnTo>
                    <a:pt x="221" y="78"/>
                  </a:lnTo>
                  <a:close/>
                  <a:moveTo>
                    <a:pt x="167" y="62"/>
                  </a:moveTo>
                  <a:lnTo>
                    <a:pt x="167" y="62"/>
                  </a:lnTo>
                  <a:lnTo>
                    <a:pt x="170" y="57"/>
                  </a:lnTo>
                  <a:lnTo>
                    <a:pt x="170" y="57"/>
                  </a:lnTo>
                  <a:lnTo>
                    <a:pt x="165" y="59"/>
                  </a:lnTo>
                  <a:lnTo>
                    <a:pt x="165" y="59"/>
                  </a:lnTo>
                  <a:lnTo>
                    <a:pt x="165" y="60"/>
                  </a:lnTo>
                  <a:lnTo>
                    <a:pt x="167" y="62"/>
                  </a:lnTo>
                  <a:lnTo>
                    <a:pt x="167" y="62"/>
                  </a:lnTo>
                  <a:close/>
                  <a:moveTo>
                    <a:pt x="150" y="95"/>
                  </a:moveTo>
                  <a:lnTo>
                    <a:pt x="150" y="95"/>
                  </a:lnTo>
                  <a:lnTo>
                    <a:pt x="148" y="98"/>
                  </a:lnTo>
                  <a:lnTo>
                    <a:pt x="150" y="101"/>
                  </a:lnTo>
                  <a:lnTo>
                    <a:pt x="150" y="101"/>
                  </a:lnTo>
                  <a:lnTo>
                    <a:pt x="151" y="97"/>
                  </a:lnTo>
                  <a:lnTo>
                    <a:pt x="151" y="97"/>
                  </a:lnTo>
                  <a:lnTo>
                    <a:pt x="150" y="95"/>
                  </a:lnTo>
                  <a:lnTo>
                    <a:pt x="150" y="95"/>
                  </a:lnTo>
                  <a:close/>
                  <a:moveTo>
                    <a:pt x="143" y="76"/>
                  </a:moveTo>
                  <a:lnTo>
                    <a:pt x="143" y="76"/>
                  </a:lnTo>
                  <a:lnTo>
                    <a:pt x="148" y="75"/>
                  </a:lnTo>
                  <a:lnTo>
                    <a:pt x="148" y="75"/>
                  </a:lnTo>
                  <a:lnTo>
                    <a:pt x="146" y="73"/>
                  </a:lnTo>
                  <a:lnTo>
                    <a:pt x="146" y="73"/>
                  </a:lnTo>
                  <a:lnTo>
                    <a:pt x="145" y="73"/>
                  </a:lnTo>
                  <a:lnTo>
                    <a:pt x="145" y="73"/>
                  </a:lnTo>
                  <a:lnTo>
                    <a:pt x="143" y="76"/>
                  </a:lnTo>
                  <a:lnTo>
                    <a:pt x="143" y="76"/>
                  </a:lnTo>
                  <a:close/>
                  <a:moveTo>
                    <a:pt x="240" y="119"/>
                  </a:moveTo>
                  <a:lnTo>
                    <a:pt x="240" y="119"/>
                  </a:lnTo>
                  <a:lnTo>
                    <a:pt x="243" y="109"/>
                  </a:lnTo>
                  <a:lnTo>
                    <a:pt x="243" y="109"/>
                  </a:lnTo>
                  <a:lnTo>
                    <a:pt x="241" y="109"/>
                  </a:lnTo>
                  <a:lnTo>
                    <a:pt x="241" y="109"/>
                  </a:lnTo>
                  <a:lnTo>
                    <a:pt x="240" y="117"/>
                  </a:lnTo>
                  <a:lnTo>
                    <a:pt x="240" y="117"/>
                  </a:lnTo>
                  <a:lnTo>
                    <a:pt x="240" y="119"/>
                  </a:lnTo>
                  <a:lnTo>
                    <a:pt x="240" y="119"/>
                  </a:lnTo>
                  <a:lnTo>
                    <a:pt x="240" y="119"/>
                  </a:lnTo>
                  <a:close/>
                  <a:moveTo>
                    <a:pt x="366" y="60"/>
                  </a:moveTo>
                  <a:lnTo>
                    <a:pt x="366" y="60"/>
                  </a:lnTo>
                  <a:lnTo>
                    <a:pt x="366" y="71"/>
                  </a:lnTo>
                  <a:lnTo>
                    <a:pt x="366" y="71"/>
                  </a:lnTo>
                  <a:lnTo>
                    <a:pt x="367" y="65"/>
                  </a:lnTo>
                  <a:lnTo>
                    <a:pt x="367" y="65"/>
                  </a:lnTo>
                  <a:lnTo>
                    <a:pt x="367" y="63"/>
                  </a:lnTo>
                  <a:lnTo>
                    <a:pt x="366" y="60"/>
                  </a:lnTo>
                  <a:lnTo>
                    <a:pt x="366" y="60"/>
                  </a:lnTo>
                  <a:close/>
                  <a:moveTo>
                    <a:pt x="347" y="97"/>
                  </a:moveTo>
                  <a:lnTo>
                    <a:pt x="347" y="97"/>
                  </a:lnTo>
                  <a:lnTo>
                    <a:pt x="344" y="98"/>
                  </a:lnTo>
                  <a:lnTo>
                    <a:pt x="344" y="98"/>
                  </a:lnTo>
                  <a:lnTo>
                    <a:pt x="345" y="101"/>
                  </a:lnTo>
                  <a:lnTo>
                    <a:pt x="345" y="101"/>
                  </a:lnTo>
                  <a:lnTo>
                    <a:pt x="347" y="101"/>
                  </a:lnTo>
                  <a:lnTo>
                    <a:pt x="347" y="101"/>
                  </a:lnTo>
                  <a:lnTo>
                    <a:pt x="347" y="97"/>
                  </a:lnTo>
                  <a:lnTo>
                    <a:pt x="347" y="97"/>
                  </a:lnTo>
                  <a:close/>
                  <a:moveTo>
                    <a:pt x="44" y="123"/>
                  </a:moveTo>
                  <a:lnTo>
                    <a:pt x="44" y="123"/>
                  </a:lnTo>
                  <a:lnTo>
                    <a:pt x="45" y="122"/>
                  </a:lnTo>
                  <a:lnTo>
                    <a:pt x="45" y="122"/>
                  </a:lnTo>
                  <a:lnTo>
                    <a:pt x="45" y="120"/>
                  </a:lnTo>
                  <a:lnTo>
                    <a:pt x="45" y="120"/>
                  </a:lnTo>
                  <a:lnTo>
                    <a:pt x="44" y="116"/>
                  </a:lnTo>
                  <a:lnTo>
                    <a:pt x="44" y="116"/>
                  </a:lnTo>
                  <a:lnTo>
                    <a:pt x="42" y="117"/>
                  </a:lnTo>
                  <a:lnTo>
                    <a:pt x="42" y="117"/>
                  </a:lnTo>
                  <a:lnTo>
                    <a:pt x="44" y="120"/>
                  </a:lnTo>
                  <a:lnTo>
                    <a:pt x="44" y="123"/>
                  </a:lnTo>
                  <a:lnTo>
                    <a:pt x="44" y="123"/>
                  </a:lnTo>
                  <a:lnTo>
                    <a:pt x="44" y="123"/>
                  </a:lnTo>
                  <a:lnTo>
                    <a:pt x="44" y="123"/>
                  </a:lnTo>
                  <a:close/>
                  <a:moveTo>
                    <a:pt x="112" y="125"/>
                  </a:moveTo>
                  <a:lnTo>
                    <a:pt x="112" y="125"/>
                  </a:lnTo>
                  <a:lnTo>
                    <a:pt x="116" y="117"/>
                  </a:lnTo>
                  <a:lnTo>
                    <a:pt x="116" y="117"/>
                  </a:lnTo>
                  <a:lnTo>
                    <a:pt x="116" y="117"/>
                  </a:lnTo>
                  <a:lnTo>
                    <a:pt x="116" y="117"/>
                  </a:lnTo>
                  <a:lnTo>
                    <a:pt x="112" y="123"/>
                  </a:lnTo>
                  <a:lnTo>
                    <a:pt x="112" y="123"/>
                  </a:lnTo>
                  <a:lnTo>
                    <a:pt x="112" y="125"/>
                  </a:lnTo>
                  <a:lnTo>
                    <a:pt x="112" y="125"/>
                  </a:lnTo>
                  <a:close/>
                  <a:moveTo>
                    <a:pt x="222" y="119"/>
                  </a:moveTo>
                  <a:lnTo>
                    <a:pt x="222" y="119"/>
                  </a:lnTo>
                  <a:lnTo>
                    <a:pt x="224" y="123"/>
                  </a:lnTo>
                  <a:lnTo>
                    <a:pt x="224" y="123"/>
                  </a:lnTo>
                  <a:lnTo>
                    <a:pt x="227" y="119"/>
                  </a:lnTo>
                  <a:lnTo>
                    <a:pt x="227" y="119"/>
                  </a:lnTo>
                  <a:lnTo>
                    <a:pt x="227" y="119"/>
                  </a:lnTo>
                  <a:lnTo>
                    <a:pt x="227" y="119"/>
                  </a:lnTo>
                  <a:lnTo>
                    <a:pt x="222" y="119"/>
                  </a:lnTo>
                  <a:lnTo>
                    <a:pt x="222" y="119"/>
                  </a:lnTo>
                  <a:close/>
                  <a:moveTo>
                    <a:pt x="139" y="112"/>
                  </a:moveTo>
                  <a:lnTo>
                    <a:pt x="139" y="112"/>
                  </a:lnTo>
                  <a:lnTo>
                    <a:pt x="140" y="114"/>
                  </a:lnTo>
                  <a:lnTo>
                    <a:pt x="140" y="112"/>
                  </a:lnTo>
                  <a:lnTo>
                    <a:pt x="140" y="112"/>
                  </a:lnTo>
                  <a:lnTo>
                    <a:pt x="145" y="112"/>
                  </a:lnTo>
                  <a:lnTo>
                    <a:pt x="145" y="112"/>
                  </a:lnTo>
                  <a:lnTo>
                    <a:pt x="145" y="109"/>
                  </a:lnTo>
                  <a:lnTo>
                    <a:pt x="145" y="109"/>
                  </a:lnTo>
                  <a:lnTo>
                    <a:pt x="139" y="112"/>
                  </a:lnTo>
                  <a:lnTo>
                    <a:pt x="139" y="112"/>
                  </a:lnTo>
                  <a:close/>
                  <a:moveTo>
                    <a:pt x="214" y="134"/>
                  </a:moveTo>
                  <a:lnTo>
                    <a:pt x="214" y="134"/>
                  </a:lnTo>
                  <a:lnTo>
                    <a:pt x="216" y="134"/>
                  </a:lnTo>
                  <a:lnTo>
                    <a:pt x="216" y="134"/>
                  </a:lnTo>
                  <a:lnTo>
                    <a:pt x="217" y="131"/>
                  </a:lnTo>
                  <a:lnTo>
                    <a:pt x="217" y="131"/>
                  </a:lnTo>
                  <a:lnTo>
                    <a:pt x="217" y="130"/>
                  </a:lnTo>
                  <a:lnTo>
                    <a:pt x="217" y="128"/>
                  </a:lnTo>
                  <a:lnTo>
                    <a:pt x="217" y="128"/>
                  </a:lnTo>
                  <a:lnTo>
                    <a:pt x="214" y="134"/>
                  </a:lnTo>
                  <a:lnTo>
                    <a:pt x="214" y="134"/>
                  </a:lnTo>
                  <a:close/>
                  <a:moveTo>
                    <a:pt x="80" y="56"/>
                  </a:moveTo>
                  <a:lnTo>
                    <a:pt x="80" y="56"/>
                  </a:lnTo>
                  <a:lnTo>
                    <a:pt x="75" y="59"/>
                  </a:lnTo>
                  <a:lnTo>
                    <a:pt x="75" y="59"/>
                  </a:lnTo>
                  <a:lnTo>
                    <a:pt x="77" y="60"/>
                  </a:lnTo>
                  <a:lnTo>
                    <a:pt x="77" y="60"/>
                  </a:lnTo>
                  <a:lnTo>
                    <a:pt x="79" y="57"/>
                  </a:lnTo>
                  <a:lnTo>
                    <a:pt x="79" y="57"/>
                  </a:lnTo>
                  <a:lnTo>
                    <a:pt x="80" y="56"/>
                  </a:lnTo>
                  <a:lnTo>
                    <a:pt x="80" y="56"/>
                  </a:lnTo>
                  <a:close/>
                  <a:moveTo>
                    <a:pt x="243" y="82"/>
                  </a:moveTo>
                  <a:lnTo>
                    <a:pt x="243" y="82"/>
                  </a:lnTo>
                  <a:lnTo>
                    <a:pt x="244" y="81"/>
                  </a:lnTo>
                  <a:lnTo>
                    <a:pt x="243" y="79"/>
                  </a:lnTo>
                  <a:lnTo>
                    <a:pt x="243" y="79"/>
                  </a:lnTo>
                  <a:lnTo>
                    <a:pt x="241" y="81"/>
                  </a:lnTo>
                  <a:lnTo>
                    <a:pt x="241" y="82"/>
                  </a:lnTo>
                  <a:lnTo>
                    <a:pt x="241" y="82"/>
                  </a:lnTo>
                  <a:lnTo>
                    <a:pt x="243" y="82"/>
                  </a:lnTo>
                  <a:lnTo>
                    <a:pt x="243" y="82"/>
                  </a:lnTo>
                  <a:close/>
                  <a:moveTo>
                    <a:pt x="314" y="27"/>
                  </a:moveTo>
                  <a:lnTo>
                    <a:pt x="314" y="27"/>
                  </a:lnTo>
                  <a:lnTo>
                    <a:pt x="311" y="29"/>
                  </a:lnTo>
                  <a:lnTo>
                    <a:pt x="311" y="29"/>
                  </a:lnTo>
                  <a:lnTo>
                    <a:pt x="315" y="30"/>
                  </a:lnTo>
                  <a:lnTo>
                    <a:pt x="315" y="30"/>
                  </a:lnTo>
                  <a:lnTo>
                    <a:pt x="314" y="27"/>
                  </a:lnTo>
                  <a:lnTo>
                    <a:pt x="314" y="27"/>
                  </a:lnTo>
                  <a:close/>
                  <a:moveTo>
                    <a:pt x="176" y="37"/>
                  </a:moveTo>
                  <a:lnTo>
                    <a:pt x="176" y="37"/>
                  </a:lnTo>
                  <a:lnTo>
                    <a:pt x="170" y="34"/>
                  </a:lnTo>
                  <a:lnTo>
                    <a:pt x="170" y="34"/>
                  </a:lnTo>
                  <a:lnTo>
                    <a:pt x="170" y="35"/>
                  </a:lnTo>
                  <a:lnTo>
                    <a:pt x="170" y="35"/>
                  </a:lnTo>
                  <a:lnTo>
                    <a:pt x="176" y="37"/>
                  </a:lnTo>
                  <a:lnTo>
                    <a:pt x="176" y="37"/>
                  </a:lnTo>
                  <a:lnTo>
                    <a:pt x="176" y="37"/>
                  </a:lnTo>
                  <a:lnTo>
                    <a:pt x="176" y="37"/>
                  </a:lnTo>
                  <a:lnTo>
                    <a:pt x="176" y="37"/>
                  </a:lnTo>
                  <a:lnTo>
                    <a:pt x="176" y="37"/>
                  </a:lnTo>
                  <a:close/>
                  <a:moveTo>
                    <a:pt x="131" y="63"/>
                  </a:moveTo>
                  <a:lnTo>
                    <a:pt x="131" y="63"/>
                  </a:lnTo>
                  <a:lnTo>
                    <a:pt x="132" y="68"/>
                  </a:lnTo>
                  <a:lnTo>
                    <a:pt x="132" y="68"/>
                  </a:lnTo>
                  <a:lnTo>
                    <a:pt x="134" y="67"/>
                  </a:lnTo>
                  <a:lnTo>
                    <a:pt x="134" y="67"/>
                  </a:lnTo>
                  <a:lnTo>
                    <a:pt x="134" y="63"/>
                  </a:lnTo>
                  <a:lnTo>
                    <a:pt x="134" y="63"/>
                  </a:lnTo>
                  <a:lnTo>
                    <a:pt x="131" y="63"/>
                  </a:lnTo>
                  <a:lnTo>
                    <a:pt x="131" y="63"/>
                  </a:lnTo>
                  <a:close/>
                  <a:moveTo>
                    <a:pt x="320" y="27"/>
                  </a:moveTo>
                  <a:lnTo>
                    <a:pt x="320" y="27"/>
                  </a:lnTo>
                  <a:lnTo>
                    <a:pt x="320" y="30"/>
                  </a:lnTo>
                  <a:lnTo>
                    <a:pt x="320" y="30"/>
                  </a:lnTo>
                  <a:lnTo>
                    <a:pt x="323" y="30"/>
                  </a:lnTo>
                  <a:lnTo>
                    <a:pt x="323" y="30"/>
                  </a:lnTo>
                  <a:lnTo>
                    <a:pt x="323" y="27"/>
                  </a:lnTo>
                  <a:lnTo>
                    <a:pt x="320" y="27"/>
                  </a:lnTo>
                  <a:lnTo>
                    <a:pt x="320" y="27"/>
                  </a:lnTo>
                  <a:close/>
                  <a:moveTo>
                    <a:pt x="257" y="71"/>
                  </a:moveTo>
                  <a:lnTo>
                    <a:pt x="257" y="71"/>
                  </a:lnTo>
                  <a:lnTo>
                    <a:pt x="258" y="75"/>
                  </a:lnTo>
                  <a:lnTo>
                    <a:pt x="258" y="75"/>
                  </a:lnTo>
                  <a:lnTo>
                    <a:pt x="258" y="75"/>
                  </a:lnTo>
                  <a:lnTo>
                    <a:pt x="258" y="75"/>
                  </a:lnTo>
                  <a:lnTo>
                    <a:pt x="260" y="68"/>
                  </a:lnTo>
                  <a:lnTo>
                    <a:pt x="260" y="68"/>
                  </a:lnTo>
                  <a:lnTo>
                    <a:pt x="257" y="71"/>
                  </a:lnTo>
                  <a:lnTo>
                    <a:pt x="257" y="71"/>
                  </a:lnTo>
                  <a:close/>
                  <a:moveTo>
                    <a:pt x="36" y="127"/>
                  </a:moveTo>
                  <a:lnTo>
                    <a:pt x="36" y="127"/>
                  </a:lnTo>
                  <a:lnTo>
                    <a:pt x="33" y="128"/>
                  </a:lnTo>
                  <a:lnTo>
                    <a:pt x="33" y="128"/>
                  </a:lnTo>
                  <a:lnTo>
                    <a:pt x="36" y="131"/>
                  </a:lnTo>
                  <a:lnTo>
                    <a:pt x="36" y="131"/>
                  </a:lnTo>
                  <a:lnTo>
                    <a:pt x="36" y="127"/>
                  </a:lnTo>
                  <a:lnTo>
                    <a:pt x="36" y="127"/>
                  </a:lnTo>
                  <a:close/>
                  <a:moveTo>
                    <a:pt x="181" y="76"/>
                  </a:moveTo>
                  <a:lnTo>
                    <a:pt x="181" y="76"/>
                  </a:lnTo>
                  <a:lnTo>
                    <a:pt x="181" y="76"/>
                  </a:lnTo>
                  <a:lnTo>
                    <a:pt x="181" y="76"/>
                  </a:lnTo>
                  <a:lnTo>
                    <a:pt x="180" y="71"/>
                  </a:lnTo>
                  <a:lnTo>
                    <a:pt x="180" y="71"/>
                  </a:lnTo>
                  <a:lnTo>
                    <a:pt x="180" y="71"/>
                  </a:lnTo>
                  <a:lnTo>
                    <a:pt x="180" y="71"/>
                  </a:lnTo>
                  <a:lnTo>
                    <a:pt x="180" y="73"/>
                  </a:lnTo>
                  <a:lnTo>
                    <a:pt x="180" y="73"/>
                  </a:lnTo>
                  <a:lnTo>
                    <a:pt x="180" y="75"/>
                  </a:lnTo>
                  <a:lnTo>
                    <a:pt x="180" y="75"/>
                  </a:lnTo>
                  <a:lnTo>
                    <a:pt x="181" y="76"/>
                  </a:lnTo>
                  <a:lnTo>
                    <a:pt x="181" y="76"/>
                  </a:lnTo>
                  <a:close/>
                  <a:moveTo>
                    <a:pt x="271" y="119"/>
                  </a:moveTo>
                  <a:lnTo>
                    <a:pt x="271" y="119"/>
                  </a:lnTo>
                  <a:lnTo>
                    <a:pt x="274" y="117"/>
                  </a:lnTo>
                  <a:lnTo>
                    <a:pt x="274" y="117"/>
                  </a:lnTo>
                  <a:lnTo>
                    <a:pt x="273" y="116"/>
                  </a:lnTo>
                  <a:lnTo>
                    <a:pt x="273" y="116"/>
                  </a:lnTo>
                  <a:lnTo>
                    <a:pt x="273" y="116"/>
                  </a:lnTo>
                  <a:lnTo>
                    <a:pt x="273" y="116"/>
                  </a:lnTo>
                  <a:lnTo>
                    <a:pt x="271" y="119"/>
                  </a:lnTo>
                  <a:lnTo>
                    <a:pt x="271" y="119"/>
                  </a:lnTo>
                  <a:close/>
                  <a:moveTo>
                    <a:pt x="142" y="145"/>
                  </a:moveTo>
                  <a:lnTo>
                    <a:pt x="142" y="145"/>
                  </a:lnTo>
                  <a:lnTo>
                    <a:pt x="143" y="141"/>
                  </a:lnTo>
                  <a:lnTo>
                    <a:pt x="143" y="141"/>
                  </a:lnTo>
                  <a:lnTo>
                    <a:pt x="143" y="139"/>
                  </a:lnTo>
                  <a:lnTo>
                    <a:pt x="143" y="139"/>
                  </a:lnTo>
                  <a:lnTo>
                    <a:pt x="142" y="142"/>
                  </a:lnTo>
                  <a:lnTo>
                    <a:pt x="142" y="145"/>
                  </a:lnTo>
                  <a:lnTo>
                    <a:pt x="142" y="145"/>
                  </a:lnTo>
                  <a:close/>
                  <a:moveTo>
                    <a:pt x="301" y="63"/>
                  </a:moveTo>
                  <a:lnTo>
                    <a:pt x="301" y="63"/>
                  </a:lnTo>
                  <a:lnTo>
                    <a:pt x="301" y="59"/>
                  </a:lnTo>
                  <a:lnTo>
                    <a:pt x="301" y="59"/>
                  </a:lnTo>
                  <a:lnTo>
                    <a:pt x="299" y="59"/>
                  </a:lnTo>
                  <a:lnTo>
                    <a:pt x="299" y="59"/>
                  </a:lnTo>
                  <a:lnTo>
                    <a:pt x="301" y="63"/>
                  </a:lnTo>
                  <a:lnTo>
                    <a:pt x="301" y="63"/>
                  </a:lnTo>
                  <a:close/>
                  <a:moveTo>
                    <a:pt x="217" y="175"/>
                  </a:moveTo>
                  <a:lnTo>
                    <a:pt x="217" y="175"/>
                  </a:lnTo>
                  <a:lnTo>
                    <a:pt x="217" y="175"/>
                  </a:lnTo>
                  <a:lnTo>
                    <a:pt x="217" y="175"/>
                  </a:lnTo>
                  <a:lnTo>
                    <a:pt x="214" y="171"/>
                  </a:lnTo>
                  <a:lnTo>
                    <a:pt x="214" y="171"/>
                  </a:lnTo>
                  <a:lnTo>
                    <a:pt x="213" y="171"/>
                  </a:lnTo>
                  <a:lnTo>
                    <a:pt x="213" y="171"/>
                  </a:lnTo>
                  <a:lnTo>
                    <a:pt x="217" y="175"/>
                  </a:lnTo>
                  <a:lnTo>
                    <a:pt x="217" y="175"/>
                  </a:lnTo>
                  <a:close/>
                  <a:moveTo>
                    <a:pt x="276" y="112"/>
                  </a:moveTo>
                  <a:lnTo>
                    <a:pt x="276" y="112"/>
                  </a:lnTo>
                  <a:lnTo>
                    <a:pt x="277" y="116"/>
                  </a:lnTo>
                  <a:lnTo>
                    <a:pt x="277" y="116"/>
                  </a:lnTo>
                  <a:lnTo>
                    <a:pt x="277" y="114"/>
                  </a:lnTo>
                  <a:lnTo>
                    <a:pt x="276" y="111"/>
                  </a:lnTo>
                  <a:lnTo>
                    <a:pt x="276" y="111"/>
                  </a:lnTo>
                  <a:lnTo>
                    <a:pt x="276" y="112"/>
                  </a:lnTo>
                  <a:lnTo>
                    <a:pt x="276" y="112"/>
                  </a:lnTo>
                  <a:close/>
                  <a:moveTo>
                    <a:pt x="116" y="70"/>
                  </a:moveTo>
                  <a:lnTo>
                    <a:pt x="116" y="70"/>
                  </a:lnTo>
                  <a:lnTo>
                    <a:pt x="115" y="67"/>
                  </a:lnTo>
                  <a:lnTo>
                    <a:pt x="115" y="67"/>
                  </a:lnTo>
                  <a:lnTo>
                    <a:pt x="113" y="67"/>
                  </a:lnTo>
                  <a:lnTo>
                    <a:pt x="113" y="67"/>
                  </a:lnTo>
                  <a:lnTo>
                    <a:pt x="113" y="70"/>
                  </a:lnTo>
                  <a:lnTo>
                    <a:pt x="113" y="70"/>
                  </a:lnTo>
                  <a:lnTo>
                    <a:pt x="116" y="70"/>
                  </a:lnTo>
                  <a:lnTo>
                    <a:pt x="116" y="70"/>
                  </a:lnTo>
                  <a:close/>
                  <a:moveTo>
                    <a:pt x="326" y="27"/>
                  </a:moveTo>
                  <a:lnTo>
                    <a:pt x="326" y="27"/>
                  </a:lnTo>
                  <a:lnTo>
                    <a:pt x="328" y="30"/>
                  </a:lnTo>
                  <a:lnTo>
                    <a:pt x="328" y="30"/>
                  </a:lnTo>
                  <a:lnTo>
                    <a:pt x="331" y="29"/>
                  </a:lnTo>
                  <a:lnTo>
                    <a:pt x="331" y="29"/>
                  </a:lnTo>
                  <a:lnTo>
                    <a:pt x="326" y="27"/>
                  </a:lnTo>
                  <a:lnTo>
                    <a:pt x="326" y="27"/>
                  </a:lnTo>
                  <a:close/>
                  <a:moveTo>
                    <a:pt x="352" y="24"/>
                  </a:moveTo>
                  <a:lnTo>
                    <a:pt x="352" y="24"/>
                  </a:lnTo>
                  <a:lnTo>
                    <a:pt x="347" y="21"/>
                  </a:lnTo>
                  <a:lnTo>
                    <a:pt x="347" y="21"/>
                  </a:lnTo>
                  <a:lnTo>
                    <a:pt x="347" y="22"/>
                  </a:lnTo>
                  <a:lnTo>
                    <a:pt x="347" y="22"/>
                  </a:lnTo>
                  <a:lnTo>
                    <a:pt x="347" y="24"/>
                  </a:lnTo>
                  <a:lnTo>
                    <a:pt x="347" y="24"/>
                  </a:lnTo>
                  <a:lnTo>
                    <a:pt x="350" y="24"/>
                  </a:lnTo>
                  <a:lnTo>
                    <a:pt x="352" y="24"/>
                  </a:lnTo>
                  <a:lnTo>
                    <a:pt x="352" y="24"/>
                  </a:lnTo>
                  <a:lnTo>
                    <a:pt x="352" y="24"/>
                  </a:lnTo>
                  <a:lnTo>
                    <a:pt x="352" y="24"/>
                  </a:lnTo>
                  <a:close/>
                  <a:moveTo>
                    <a:pt x="247" y="81"/>
                  </a:moveTo>
                  <a:lnTo>
                    <a:pt x="247" y="81"/>
                  </a:lnTo>
                  <a:lnTo>
                    <a:pt x="249" y="81"/>
                  </a:lnTo>
                  <a:lnTo>
                    <a:pt x="249" y="81"/>
                  </a:lnTo>
                  <a:lnTo>
                    <a:pt x="249" y="76"/>
                  </a:lnTo>
                  <a:lnTo>
                    <a:pt x="249" y="76"/>
                  </a:lnTo>
                  <a:lnTo>
                    <a:pt x="247" y="76"/>
                  </a:lnTo>
                  <a:lnTo>
                    <a:pt x="247" y="76"/>
                  </a:lnTo>
                  <a:lnTo>
                    <a:pt x="247" y="79"/>
                  </a:lnTo>
                  <a:lnTo>
                    <a:pt x="247" y="81"/>
                  </a:lnTo>
                  <a:lnTo>
                    <a:pt x="247" y="81"/>
                  </a:lnTo>
                  <a:close/>
                  <a:moveTo>
                    <a:pt x="293" y="136"/>
                  </a:moveTo>
                  <a:lnTo>
                    <a:pt x="293" y="136"/>
                  </a:lnTo>
                  <a:lnTo>
                    <a:pt x="296" y="134"/>
                  </a:lnTo>
                  <a:lnTo>
                    <a:pt x="296" y="133"/>
                  </a:lnTo>
                  <a:lnTo>
                    <a:pt x="296" y="133"/>
                  </a:lnTo>
                  <a:lnTo>
                    <a:pt x="295" y="134"/>
                  </a:lnTo>
                  <a:lnTo>
                    <a:pt x="293" y="136"/>
                  </a:lnTo>
                  <a:lnTo>
                    <a:pt x="293" y="136"/>
                  </a:lnTo>
                  <a:close/>
                  <a:moveTo>
                    <a:pt x="260" y="123"/>
                  </a:moveTo>
                  <a:lnTo>
                    <a:pt x="260" y="123"/>
                  </a:lnTo>
                  <a:lnTo>
                    <a:pt x="258" y="127"/>
                  </a:lnTo>
                  <a:lnTo>
                    <a:pt x="258" y="130"/>
                  </a:lnTo>
                  <a:lnTo>
                    <a:pt x="258" y="130"/>
                  </a:lnTo>
                  <a:lnTo>
                    <a:pt x="260" y="123"/>
                  </a:lnTo>
                  <a:lnTo>
                    <a:pt x="260" y="123"/>
                  </a:lnTo>
                  <a:close/>
                  <a:moveTo>
                    <a:pt x="293" y="123"/>
                  </a:moveTo>
                  <a:lnTo>
                    <a:pt x="293" y="123"/>
                  </a:lnTo>
                  <a:lnTo>
                    <a:pt x="292" y="125"/>
                  </a:lnTo>
                  <a:lnTo>
                    <a:pt x="292" y="128"/>
                  </a:lnTo>
                  <a:lnTo>
                    <a:pt x="292" y="128"/>
                  </a:lnTo>
                  <a:lnTo>
                    <a:pt x="292" y="128"/>
                  </a:lnTo>
                  <a:lnTo>
                    <a:pt x="292" y="128"/>
                  </a:lnTo>
                  <a:lnTo>
                    <a:pt x="295" y="125"/>
                  </a:lnTo>
                  <a:lnTo>
                    <a:pt x="295" y="125"/>
                  </a:lnTo>
                  <a:lnTo>
                    <a:pt x="293" y="123"/>
                  </a:lnTo>
                  <a:lnTo>
                    <a:pt x="293" y="123"/>
                  </a:lnTo>
                  <a:close/>
                  <a:moveTo>
                    <a:pt x="304" y="35"/>
                  </a:moveTo>
                  <a:lnTo>
                    <a:pt x="304" y="35"/>
                  </a:lnTo>
                  <a:lnTo>
                    <a:pt x="306" y="34"/>
                  </a:lnTo>
                  <a:lnTo>
                    <a:pt x="306" y="32"/>
                  </a:lnTo>
                  <a:lnTo>
                    <a:pt x="306" y="32"/>
                  </a:lnTo>
                  <a:lnTo>
                    <a:pt x="303" y="32"/>
                  </a:lnTo>
                  <a:lnTo>
                    <a:pt x="303" y="32"/>
                  </a:lnTo>
                  <a:lnTo>
                    <a:pt x="304" y="35"/>
                  </a:lnTo>
                  <a:lnTo>
                    <a:pt x="304" y="35"/>
                  </a:lnTo>
                  <a:close/>
                  <a:moveTo>
                    <a:pt x="358" y="43"/>
                  </a:moveTo>
                  <a:lnTo>
                    <a:pt x="358" y="43"/>
                  </a:lnTo>
                  <a:lnTo>
                    <a:pt x="356" y="45"/>
                  </a:lnTo>
                  <a:lnTo>
                    <a:pt x="358" y="46"/>
                  </a:lnTo>
                  <a:lnTo>
                    <a:pt x="358" y="46"/>
                  </a:lnTo>
                  <a:lnTo>
                    <a:pt x="359" y="48"/>
                  </a:lnTo>
                  <a:lnTo>
                    <a:pt x="359" y="48"/>
                  </a:lnTo>
                  <a:lnTo>
                    <a:pt x="361" y="48"/>
                  </a:lnTo>
                  <a:lnTo>
                    <a:pt x="361" y="48"/>
                  </a:lnTo>
                  <a:lnTo>
                    <a:pt x="358" y="43"/>
                  </a:lnTo>
                  <a:lnTo>
                    <a:pt x="358" y="43"/>
                  </a:lnTo>
                  <a:close/>
                  <a:moveTo>
                    <a:pt x="33" y="101"/>
                  </a:moveTo>
                  <a:lnTo>
                    <a:pt x="33" y="101"/>
                  </a:lnTo>
                  <a:lnTo>
                    <a:pt x="33" y="101"/>
                  </a:lnTo>
                  <a:lnTo>
                    <a:pt x="33" y="101"/>
                  </a:lnTo>
                  <a:lnTo>
                    <a:pt x="31" y="108"/>
                  </a:lnTo>
                  <a:lnTo>
                    <a:pt x="31" y="108"/>
                  </a:lnTo>
                  <a:lnTo>
                    <a:pt x="31" y="108"/>
                  </a:lnTo>
                  <a:lnTo>
                    <a:pt x="31" y="108"/>
                  </a:lnTo>
                  <a:lnTo>
                    <a:pt x="33" y="103"/>
                  </a:lnTo>
                  <a:lnTo>
                    <a:pt x="33" y="103"/>
                  </a:lnTo>
                  <a:lnTo>
                    <a:pt x="33" y="101"/>
                  </a:lnTo>
                  <a:lnTo>
                    <a:pt x="33" y="101"/>
                  </a:lnTo>
                  <a:close/>
                  <a:moveTo>
                    <a:pt x="285" y="119"/>
                  </a:moveTo>
                  <a:lnTo>
                    <a:pt x="285" y="119"/>
                  </a:lnTo>
                  <a:lnTo>
                    <a:pt x="282" y="120"/>
                  </a:lnTo>
                  <a:lnTo>
                    <a:pt x="282" y="120"/>
                  </a:lnTo>
                  <a:lnTo>
                    <a:pt x="284" y="123"/>
                  </a:lnTo>
                  <a:lnTo>
                    <a:pt x="284" y="123"/>
                  </a:lnTo>
                  <a:lnTo>
                    <a:pt x="285" y="123"/>
                  </a:lnTo>
                  <a:lnTo>
                    <a:pt x="285" y="123"/>
                  </a:lnTo>
                  <a:lnTo>
                    <a:pt x="285" y="119"/>
                  </a:lnTo>
                  <a:lnTo>
                    <a:pt x="285" y="119"/>
                  </a:lnTo>
                  <a:close/>
                  <a:moveTo>
                    <a:pt x="131" y="81"/>
                  </a:moveTo>
                  <a:lnTo>
                    <a:pt x="131" y="81"/>
                  </a:lnTo>
                  <a:lnTo>
                    <a:pt x="129" y="82"/>
                  </a:lnTo>
                  <a:lnTo>
                    <a:pt x="129" y="84"/>
                  </a:lnTo>
                  <a:lnTo>
                    <a:pt x="129" y="84"/>
                  </a:lnTo>
                  <a:lnTo>
                    <a:pt x="131" y="82"/>
                  </a:lnTo>
                  <a:lnTo>
                    <a:pt x="131" y="82"/>
                  </a:lnTo>
                  <a:lnTo>
                    <a:pt x="131" y="81"/>
                  </a:lnTo>
                  <a:lnTo>
                    <a:pt x="131" y="81"/>
                  </a:lnTo>
                  <a:close/>
                  <a:moveTo>
                    <a:pt x="129" y="38"/>
                  </a:moveTo>
                  <a:lnTo>
                    <a:pt x="129" y="38"/>
                  </a:lnTo>
                  <a:lnTo>
                    <a:pt x="123" y="38"/>
                  </a:lnTo>
                  <a:lnTo>
                    <a:pt x="123" y="38"/>
                  </a:lnTo>
                  <a:lnTo>
                    <a:pt x="124" y="38"/>
                  </a:lnTo>
                  <a:lnTo>
                    <a:pt x="124" y="38"/>
                  </a:lnTo>
                  <a:lnTo>
                    <a:pt x="129" y="38"/>
                  </a:lnTo>
                  <a:lnTo>
                    <a:pt x="129" y="38"/>
                  </a:lnTo>
                  <a:close/>
                  <a:moveTo>
                    <a:pt x="82" y="87"/>
                  </a:moveTo>
                  <a:lnTo>
                    <a:pt x="82" y="87"/>
                  </a:lnTo>
                  <a:lnTo>
                    <a:pt x="83" y="87"/>
                  </a:lnTo>
                  <a:lnTo>
                    <a:pt x="83" y="87"/>
                  </a:lnTo>
                  <a:lnTo>
                    <a:pt x="82" y="84"/>
                  </a:lnTo>
                  <a:lnTo>
                    <a:pt x="82" y="84"/>
                  </a:lnTo>
                  <a:lnTo>
                    <a:pt x="80" y="86"/>
                  </a:lnTo>
                  <a:lnTo>
                    <a:pt x="82" y="87"/>
                  </a:lnTo>
                  <a:lnTo>
                    <a:pt x="82" y="87"/>
                  </a:lnTo>
                  <a:close/>
                  <a:moveTo>
                    <a:pt x="135" y="87"/>
                  </a:moveTo>
                  <a:lnTo>
                    <a:pt x="135" y="87"/>
                  </a:lnTo>
                  <a:lnTo>
                    <a:pt x="137" y="86"/>
                  </a:lnTo>
                  <a:lnTo>
                    <a:pt x="137" y="86"/>
                  </a:lnTo>
                  <a:lnTo>
                    <a:pt x="139" y="84"/>
                  </a:lnTo>
                  <a:lnTo>
                    <a:pt x="139" y="84"/>
                  </a:lnTo>
                  <a:lnTo>
                    <a:pt x="135" y="84"/>
                  </a:lnTo>
                  <a:lnTo>
                    <a:pt x="135" y="87"/>
                  </a:lnTo>
                  <a:lnTo>
                    <a:pt x="135" y="87"/>
                  </a:lnTo>
                  <a:close/>
                  <a:moveTo>
                    <a:pt x="317" y="35"/>
                  </a:moveTo>
                  <a:lnTo>
                    <a:pt x="317" y="35"/>
                  </a:lnTo>
                  <a:lnTo>
                    <a:pt x="314" y="34"/>
                  </a:lnTo>
                  <a:lnTo>
                    <a:pt x="314" y="35"/>
                  </a:lnTo>
                  <a:lnTo>
                    <a:pt x="314" y="35"/>
                  </a:lnTo>
                  <a:lnTo>
                    <a:pt x="309" y="37"/>
                  </a:lnTo>
                  <a:lnTo>
                    <a:pt x="309" y="37"/>
                  </a:lnTo>
                  <a:lnTo>
                    <a:pt x="309" y="37"/>
                  </a:lnTo>
                  <a:lnTo>
                    <a:pt x="309" y="37"/>
                  </a:lnTo>
                  <a:lnTo>
                    <a:pt x="317" y="35"/>
                  </a:lnTo>
                  <a:lnTo>
                    <a:pt x="317" y="35"/>
                  </a:lnTo>
                  <a:close/>
                  <a:moveTo>
                    <a:pt x="115" y="104"/>
                  </a:moveTo>
                  <a:lnTo>
                    <a:pt x="115" y="104"/>
                  </a:lnTo>
                  <a:lnTo>
                    <a:pt x="116" y="104"/>
                  </a:lnTo>
                  <a:lnTo>
                    <a:pt x="116" y="104"/>
                  </a:lnTo>
                  <a:lnTo>
                    <a:pt x="118" y="101"/>
                  </a:lnTo>
                  <a:lnTo>
                    <a:pt x="118" y="101"/>
                  </a:lnTo>
                  <a:lnTo>
                    <a:pt x="116" y="98"/>
                  </a:lnTo>
                  <a:lnTo>
                    <a:pt x="116" y="98"/>
                  </a:lnTo>
                  <a:lnTo>
                    <a:pt x="115" y="104"/>
                  </a:lnTo>
                  <a:lnTo>
                    <a:pt x="115" y="104"/>
                  </a:lnTo>
                  <a:close/>
                  <a:moveTo>
                    <a:pt x="221" y="142"/>
                  </a:moveTo>
                  <a:lnTo>
                    <a:pt x="221" y="142"/>
                  </a:lnTo>
                  <a:lnTo>
                    <a:pt x="219" y="144"/>
                  </a:lnTo>
                  <a:lnTo>
                    <a:pt x="219" y="144"/>
                  </a:lnTo>
                  <a:lnTo>
                    <a:pt x="219" y="145"/>
                  </a:lnTo>
                  <a:lnTo>
                    <a:pt x="219" y="145"/>
                  </a:lnTo>
                  <a:lnTo>
                    <a:pt x="221" y="144"/>
                  </a:lnTo>
                  <a:lnTo>
                    <a:pt x="221" y="142"/>
                  </a:lnTo>
                  <a:lnTo>
                    <a:pt x="221" y="142"/>
                  </a:lnTo>
                  <a:close/>
                  <a:moveTo>
                    <a:pt x="158" y="120"/>
                  </a:moveTo>
                  <a:lnTo>
                    <a:pt x="158" y="120"/>
                  </a:lnTo>
                  <a:lnTo>
                    <a:pt x="158" y="120"/>
                  </a:lnTo>
                  <a:lnTo>
                    <a:pt x="158" y="120"/>
                  </a:lnTo>
                  <a:lnTo>
                    <a:pt x="161" y="120"/>
                  </a:lnTo>
                  <a:lnTo>
                    <a:pt x="161" y="120"/>
                  </a:lnTo>
                  <a:lnTo>
                    <a:pt x="159" y="117"/>
                  </a:lnTo>
                  <a:lnTo>
                    <a:pt x="159" y="117"/>
                  </a:lnTo>
                  <a:lnTo>
                    <a:pt x="158" y="120"/>
                  </a:lnTo>
                  <a:lnTo>
                    <a:pt x="158" y="120"/>
                  </a:lnTo>
                  <a:close/>
                  <a:moveTo>
                    <a:pt x="367" y="87"/>
                  </a:moveTo>
                  <a:lnTo>
                    <a:pt x="367" y="87"/>
                  </a:lnTo>
                  <a:lnTo>
                    <a:pt x="367" y="86"/>
                  </a:lnTo>
                  <a:lnTo>
                    <a:pt x="367" y="86"/>
                  </a:lnTo>
                  <a:lnTo>
                    <a:pt x="367" y="86"/>
                  </a:lnTo>
                  <a:lnTo>
                    <a:pt x="367" y="86"/>
                  </a:lnTo>
                  <a:lnTo>
                    <a:pt x="366" y="86"/>
                  </a:lnTo>
                  <a:lnTo>
                    <a:pt x="366" y="86"/>
                  </a:lnTo>
                  <a:lnTo>
                    <a:pt x="364" y="86"/>
                  </a:lnTo>
                  <a:lnTo>
                    <a:pt x="364" y="87"/>
                  </a:lnTo>
                  <a:lnTo>
                    <a:pt x="364" y="87"/>
                  </a:lnTo>
                  <a:lnTo>
                    <a:pt x="367" y="87"/>
                  </a:lnTo>
                  <a:lnTo>
                    <a:pt x="367" y="87"/>
                  </a:lnTo>
                  <a:close/>
                  <a:moveTo>
                    <a:pt x="247" y="141"/>
                  </a:moveTo>
                  <a:lnTo>
                    <a:pt x="247" y="141"/>
                  </a:lnTo>
                  <a:lnTo>
                    <a:pt x="251" y="144"/>
                  </a:lnTo>
                  <a:lnTo>
                    <a:pt x="251" y="144"/>
                  </a:lnTo>
                  <a:lnTo>
                    <a:pt x="251" y="144"/>
                  </a:lnTo>
                  <a:lnTo>
                    <a:pt x="251" y="144"/>
                  </a:lnTo>
                  <a:lnTo>
                    <a:pt x="249" y="139"/>
                  </a:lnTo>
                  <a:lnTo>
                    <a:pt x="249" y="139"/>
                  </a:lnTo>
                  <a:lnTo>
                    <a:pt x="247" y="141"/>
                  </a:lnTo>
                  <a:lnTo>
                    <a:pt x="247" y="141"/>
                  </a:lnTo>
                  <a:close/>
                  <a:moveTo>
                    <a:pt x="189" y="60"/>
                  </a:moveTo>
                  <a:lnTo>
                    <a:pt x="189" y="60"/>
                  </a:lnTo>
                  <a:lnTo>
                    <a:pt x="189" y="60"/>
                  </a:lnTo>
                  <a:lnTo>
                    <a:pt x="189" y="60"/>
                  </a:lnTo>
                  <a:lnTo>
                    <a:pt x="189" y="57"/>
                  </a:lnTo>
                  <a:lnTo>
                    <a:pt x="189" y="57"/>
                  </a:lnTo>
                  <a:lnTo>
                    <a:pt x="186" y="57"/>
                  </a:lnTo>
                  <a:lnTo>
                    <a:pt x="186" y="57"/>
                  </a:lnTo>
                  <a:lnTo>
                    <a:pt x="189" y="60"/>
                  </a:lnTo>
                  <a:lnTo>
                    <a:pt x="189" y="60"/>
                  </a:lnTo>
                  <a:close/>
                  <a:moveTo>
                    <a:pt x="165" y="119"/>
                  </a:moveTo>
                  <a:lnTo>
                    <a:pt x="165" y="119"/>
                  </a:lnTo>
                  <a:lnTo>
                    <a:pt x="164" y="116"/>
                  </a:lnTo>
                  <a:lnTo>
                    <a:pt x="164" y="116"/>
                  </a:lnTo>
                  <a:lnTo>
                    <a:pt x="162" y="116"/>
                  </a:lnTo>
                  <a:lnTo>
                    <a:pt x="162" y="116"/>
                  </a:lnTo>
                  <a:lnTo>
                    <a:pt x="164" y="120"/>
                  </a:lnTo>
                  <a:lnTo>
                    <a:pt x="164" y="120"/>
                  </a:lnTo>
                  <a:lnTo>
                    <a:pt x="165" y="120"/>
                  </a:lnTo>
                  <a:lnTo>
                    <a:pt x="165" y="120"/>
                  </a:lnTo>
                  <a:lnTo>
                    <a:pt x="165" y="119"/>
                  </a:lnTo>
                  <a:lnTo>
                    <a:pt x="165" y="119"/>
                  </a:lnTo>
                  <a:close/>
                  <a:moveTo>
                    <a:pt x="254" y="112"/>
                  </a:moveTo>
                  <a:lnTo>
                    <a:pt x="254" y="112"/>
                  </a:lnTo>
                  <a:lnTo>
                    <a:pt x="255" y="109"/>
                  </a:lnTo>
                  <a:lnTo>
                    <a:pt x="255" y="108"/>
                  </a:lnTo>
                  <a:lnTo>
                    <a:pt x="255" y="108"/>
                  </a:lnTo>
                  <a:lnTo>
                    <a:pt x="254" y="109"/>
                  </a:lnTo>
                  <a:lnTo>
                    <a:pt x="254" y="109"/>
                  </a:lnTo>
                  <a:lnTo>
                    <a:pt x="255" y="109"/>
                  </a:lnTo>
                  <a:lnTo>
                    <a:pt x="254" y="111"/>
                  </a:lnTo>
                  <a:lnTo>
                    <a:pt x="254" y="111"/>
                  </a:lnTo>
                  <a:lnTo>
                    <a:pt x="254" y="112"/>
                  </a:lnTo>
                  <a:lnTo>
                    <a:pt x="254" y="112"/>
                  </a:lnTo>
                  <a:close/>
                  <a:moveTo>
                    <a:pt x="375" y="70"/>
                  </a:moveTo>
                  <a:lnTo>
                    <a:pt x="375" y="70"/>
                  </a:lnTo>
                  <a:lnTo>
                    <a:pt x="374" y="67"/>
                  </a:lnTo>
                  <a:lnTo>
                    <a:pt x="370" y="62"/>
                  </a:lnTo>
                  <a:lnTo>
                    <a:pt x="370" y="62"/>
                  </a:lnTo>
                  <a:lnTo>
                    <a:pt x="370" y="62"/>
                  </a:lnTo>
                  <a:lnTo>
                    <a:pt x="370" y="62"/>
                  </a:lnTo>
                  <a:lnTo>
                    <a:pt x="375" y="70"/>
                  </a:lnTo>
                  <a:lnTo>
                    <a:pt x="375" y="70"/>
                  </a:lnTo>
                  <a:close/>
                  <a:moveTo>
                    <a:pt x="176" y="89"/>
                  </a:moveTo>
                  <a:lnTo>
                    <a:pt x="176" y="89"/>
                  </a:lnTo>
                  <a:lnTo>
                    <a:pt x="178" y="86"/>
                  </a:lnTo>
                  <a:lnTo>
                    <a:pt x="178" y="86"/>
                  </a:lnTo>
                  <a:lnTo>
                    <a:pt x="175" y="86"/>
                  </a:lnTo>
                  <a:lnTo>
                    <a:pt x="175" y="86"/>
                  </a:lnTo>
                  <a:lnTo>
                    <a:pt x="175" y="87"/>
                  </a:lnTo>
                  <a:lnTo>
                    <a:pt x="176" y="89"/>
                  </a:lnTo>
                  <a:lnTo>
                    <a:pt x="176" y="89"/>
                  </a:lnTo>
                  <a:close/>
                  <a:moveTo>
                    <a:pt x="112" y="76"/>
                  </a:moveTo>
                  <a:lnTo>
                    <a:pt x="112" y="76"/>
                  </a:lnTo>
                  <a:lnTo>
                    <a:pt x="113" y="76"/>
                  </a:lnTo>
                  <a:lnTo>
                    <a:pt x="115" y="75"/>
                  </a:lnTo>
                  <a:lnTo>
                    <a:pt x="115" y="75"/>
                  </a:lnTo>
                  <a:lnTo>
                    <a:pt x="112" y="73"/>
                  </a:lnTo>
                  <a:lnTo>
                    <a:pt x="112" y="73"/>
                  </a:lnTo>
                  <a:lnTo>
                    <a:pt x="112" y="76"/>
                  </a:lnTo>
                  <a:lnTo>
                    <a:pt x="112" y="76"/>
                  </a:lnTo>
                  <a:close/>
                  <a:moveTo>
                    <a:pt x="262" y="26"/>
                  </a:moveTo>
                  <a:lnTo>
                    <a:pt x="262" y="26"/>
                  </a:lnTo>
                  <a:lnTo>
                    <a:pt x="260" y="26"/>
                  </a:lnTo>
                  <a:lnTo>
                    <a:pt x="260" y="26"/>
                  </a:lnTo>
                  <a:lnTo>
                    <a:pt x="255" y="27"/>
                  </a:lnTo>
                  <a:lnTo>
                    <a:pt x="255" y="27"/>
                  </a:lnTo>
                  <a:lnTo>
                    <a:pt x="255" y="27"/>
                  </a:lnTo>
                  <a:lnTo>
                    <a:pt x="255" y="27"/>
                  </a:lnTo>
                  <a:lnTo>
                    <a:pt x="258" y="27"/>
                  </a:lnTo>
                  <a:lnTo>
                    <a:pt x="262" y="26"/>
                  </a:lnTo>
                  <a:lnTo>
                    <a:pt x="262" y="26"/>
                  </a:lnTo>
                  <a:close/>
                  <a:moveTo>
                    <a:pt x="124" y="93"/>
                  </a:moveTo>
                  <a:lnTo>
                    <a:pt x="124" y="93"/>
                  </a:lnTo>
                  <a:lnTo>
                    <a:pt x="124" y="97"/>
                  </a:lnTo>
                  <a:lnTo>
                    <a:pt x="124" y="97"/>
                  </a:lnTo>
                  <a:lnTo>
                    <a:pt x="126" y="97"/>
                  </a:lnTo>
                  <a:lnTo>
                    <a:pt x="126" y="97"/>
                  </a:lnTo>
                  <a:lnTo>
                    <a:pt x="124" y="93"/>
                  </a:lnTo>
                  <a:lnTo>
                    <a:pt x="124" y="93"/>
                  </a:lnTo>
                  <a:close/>
                  <a:moveTo>
                    <a:pt x="246" y="68"/>
                  </a:moveTo>
                  <a:lnTo>
                    <a:pt x="246" y="68"/>
                  </a:lnTo>
                  <a:lnTo>
                    <a:pt x="246" y="68"/>
                  </a:lnTo>
                  <a:lnTo>
                    <a:pt x="246" y="68"/>
                  </a:lnTo>
                  <a:lnTo>
                    <a:pt x="247" y="68"/>
                  </a:lnTo>
                  <a:lnTo>
                    <a:pt x="247" y="68"/>
                  </a:lnTo>
                  <a:lnTo>
                    <a:pt x="247" y="67"/>
                  </a:lnTo>
                  <a:lnTo>
                    <a:pt x="247" y="65"/>
                  </a:lnTo>
                  <a:lnTo>
                    <a:pt x="247" y="65"/>
                  </a:lnTo>
                  <a:lnTo>
                    <a:pt x="246" y="68"/>
                  </a:lnTo>
                  <a:lnTo>
                    <a:pt x="246" y="68"/>
                  </a:lnTo>
                  <a:close/>
                  <a:moveTo>
                    <a:pt x="228" y="109"/>
                  </a:moveTo>
                  <a:lnTo>
                    <a:pt x="228" y="109"/>
                  </a:lnTo>
                  <a:lnTo>
                    <a:pt x="232" y="112"/>
                  </a:lnTo>
                  <a:lnTo>
                    <a:pt x="232" y="112"/>
                  </a:lnTo>
                  <a:lnTo>
                    <a:pt x="232" y="108"/>
                  </a:lnTo>
                  <a:lnTo>
                    <a:pt x="232" y="108"/>
                  </a:lnTo>
                  <a:lnTo>
                    <a:pt x="228" y="109"/>
                  </a:lnTo>
                  <a:lnTo>
                    <a:pt x="228" y="109"/>
                  </a:lnTo>
                  <a:close/>
                  <a:moveTo>
                    <a:pt x="79" y="76"/>
                  </a:moveTo>
                  <a:lnTo>
                    <a:pt x="79" y="76"/>
                  </a:lnTo>
                  <a:lnTo>
                    <a:pt x="79" y="78"/>
                  </a:lnTo>
                  <a:lnTo>
                    <a:pt x="79" y="78"/>
                  </a:lnTo>
                  <a:lnTo>
                    <a:pt x="80" y="81"/>
                  </a:lnTo>
                  <a:lnTo>
                    <a:pt x="80" y="81"/>
                  </a:lnTo>
                  <a:lnTo>
                    <a:pt x="80" y="79"/>
                  </a:lnTo>
                  <a:lnTo>
                    <a:pt x="79" y="76"/>
                  </a:lnTo>
                  <a:lnTo>
                    <a:pt x="79" y="76"/>
                  </a:lnTo>
                  <a:close/>
                  <a:moveTo>
                    <a:pt x="137" y="122"/>
                  </a:moveTo>
                  <a:lnTo>
                    <a:pt x="137" y="122"/>
                  </a:lnTo>
                  <a:lnTo>
                    <a:pt x="137" y="123"/>
                  </a:lnTo>
                  <a:lnTo>
                    <a:pt x="137" y="123"/>
                  </a:lnTo>
                  <a:lnTo>
                    <a:pt x="139" y="123"/>
                  </a:lnTo>
                  <a:lnTo>
                    <a:pt x="139" y="123"/>
                  </a:lnTo>
                  <a:lnTo>
                    <a:pt x="139" y="123"/>
                  </a:lnTo>
                  <a:lnTo>
                    <a:pt x="139" y="123"/>
                  </a:lnTo>
                  <a:lnTo>
                    <a:pt x="139" y="120"/>
                  </a:lnTo>
                  <a:lnTo>
                    <a:pt x="139" y="120"/>
                  </a:lnTo>
                  <a:lnTo>
                    <a:pt x="137" y="122"/>
                  </a:lnTo>
                  <a:lnTo>
                    <a:pt x="137" y="122"/>
                  </a:lnTo>
                  <a:close/>
                  <a:moveTo>
                    <a:pt x="270" y="101"/>
                  </a:moveTo>
                  <a:lnTo>
                    <a:pt x="270" y="101"/>
                  </a:lnTo>
                  <a:lnTo>
                    <a:pt x="271" y="100"/>
                  </a:lnTo>
                  <a:lnTo>
                    <a:pt x="270" y="98"/>
                  </a:lnTo>
                  <a:lnTo>
                    <a:pt x="270" y="98"/>
                  </a:lnTo>
                  <a:lnTo>
                    <a:pt x="268" y="100"/>
                  </a:lnTo>
                  <a:lnTo>
                    <a:pt x="270" y="101"/>
                  </a:lnTo>
                  <a:lnTo>
                    <a:pt x="270" y="101"/>
                  </a:lnTo>
                  <a:close/>
                  <a:moveTo>
                    <a:pt x="66" y="95"/>
                  </a:moveTo>
                  <a:lnTo>
                    <a:pt x="66" y="95"/>
                  </a:lnTo>
                  <a:lnTo>
                    <a:pt x="66" y="93"/>
                  </a:lnTo>
                  <a:lnTo>
                    <a:pt x="66" y="93"/>
                  </a:lnTo>
                  <a:lnTo>
                    <a:pt x="64" y="90"/>
                  </a:lnTo>
                  <a:lnTo>
                    <a:pt x="64" y="90"/>
                  </a:lnTo>
                  <a:lnTo>
                    <a:pt x="64" y="90"/>
                  </a:lnTo>
                  <a:lnTo>
                    <a:pt x="64" y="90"/>
                  </a:lnTo>
                  <a:lnTo>
                    <a:pt x="66" y="95"/>
                  </a:lnTo>
                  <a:lnTo>
                    <a:pt x="66" y="95"/>
                  </a:lnTo>
                  <a:close/>
                  <a:moveTo>
                    <a:pt x="341" y="90"/>
                  </a:moveTo>
                  <a:lnTo>
                    <a:pt x="341" y="90"/>
                  </a:lnTo>
                  <a:lnTo>
                    <a:pt x="339" y="90"/>
                  </a:lnTo>
                  <a:lnTo>
                    <a:pt x="339" y="90"/>
                  </a:lnTo>
                  <a:lnTo>
                    <a:pt x="341" y="93"/>
                  </a:lnTo>
                  <a:lnTo>
                    <a:pt x="341" y="93"/>
                  </a:lnTo>
                  <a:lnTo>
                    <a:pt x="341" y="90"/>
                  </a:lnTo>
                  <a:lnTo>
                    <a:pt x="341" y="90"/>
                  </a:lnTo>
                  <a:close/>
                  <a:moveTo>
                    <a:pt x="225" y="75"/>
                  </a:moveTo>
                  <a:lnTo>
                    <a:pt x="225" y="75"/>
                  </a:lnTo>
                  <a:lnTo>
                    <a:pt x="228" y="76"/>
                  </a:lnTo>
                  <a:lnTo>
                    <a:pt x="228" y="76"/>
                  </a:lnTo>
                  <a:lnTo>
                    <a:pt x="230" y="75"/>
                  </a:lnTo>
                  <a:lnTo>
                    <a:pt x="230" y="75"/>
                  </a:lnTo>
                  <a:lnTo>
                    <a:pt x="227" y="73"/>
                  </a:lnTo>
                  <a:lnTo>
                    <a:pt x="227" y="73"/>
                  </a:lnTo>
                  <a:lnTo>
                    <a:pt x="225" y="75"/>
                  </a:lnTo>
                  <a:lnTo>
                    <a:pt x="225" y="75"/>
                  </a:lnTo>
                  <a:close/>
                  <a:moveTo>
                    <a:pt x="293" y="70"/>
                  </a:moveTo>
                  <a:lnTo>
                    <a:pt x="293" y="70"/>
                  </a:lnTo>
                  <a:lnTo>
                    <a:pt x="296" y="75"/>
                  </a:lnTo>
                  <a:lnTo>
                    <a:pt x="296" y="75"/>
                  </a:lnTo>
                  <a:lnTo>
                    <a:pt x="296" y="73"/>
                  </a:lnTo>
                  <a:lnTo>
                    <a:pt x="296" y="73"/>
                  </a:lnTo>
                  <a:lnTo>
                    <a:pt x="293" y="70"/>
                  </a:lnTo>
                  <a:lnTo>
                    <a:pt x="293" y="70"/>
                  </a:lnTo>
                  <a:close/>
                  <a:moveTo>
                    <a:pt x="353" y="98"/>
                  </a:moveTo>
                  <a:lnTo>
                    <a:pt x="353" y="98"/>
                  </a:lnTo>
                  <a:lnTo>
                    <a:pt x="353" y="95"/>
                  </a:lnTo>
                  <a:lnTo>
                    <a:pt x="353" y="95"/>
                  </a:lnTo>
                  <a:lnTo>
                    <a:pt x="353" y="95"/>
                  </a:lnTo>
                  <a:lnTo>
                    <a:pt x="353" y="95"/>
                  </a:lnTo>
                  <a:lnTo>
                    <a:pt x="352" y="95"/>
                  </a:lnTo>
                  <a:lnTo>
                    <a:pt x="352" y="95"/>
                  </a:lnTo>
                  <a:lnTo>
                    <a:pt x="353" y="98"/>
                  </a:lnTo>
                  <a:lnTo>
                    <a:pt x="353" y="98"/>
                  </a:lnTo>
                  <a:close/>
                  <a:moveTo>
                    <a:pt x="247" y="51"/>
                  </a:moveTo>
                  <a:lnTo>
                    <a:pt x="247" y="51"/>
                  </a:lnTo>
                  <a:lnTo>
                    <a:pt x="251" y="48"/>
                  </a:lnTo>
                  <a:lnTo>
                    <a:pt x="251" y="48"/>
                  </a:lnTo>
                  <a:lnTo>
                    <a:pt x="247" y="51"/>
                  </a:lnTo>
                  <a:lnTo>
                    <a:pt x="247" y="51"/>
                  </a:lnTo>
                  <a:lnTo>
                    <a:pt x="247" y="51"/>
                  </a:lnTo>
                  <a:lnTo>
                    <a:pt x="247" y="51"/>
                  </a:lnTo>
                  <a:close/>
                  <a:moveTo>
                    <a:pt x="162" y="52"/>
                  </a:moveTo>
                  <a:lnTo>
                    <a:pt x="162" y="52"/>
                  </a:lnTo>
                  <a:lnTo>
                    <a:pt x="162" y="49"/>
                  </a:lnTo>
                  <a:lnTo>
                    <a:pt x="162" y="49"/>
                  </a:lnTo>
                  <a:lnTo>
                    <a:pt x="162" y="49"/>
                  </a:lnTo>
                  <a:lnTo>
                    <a:pt x="162" y="49"/>
                  </a:lnTo>
                  <a:lnTo>
                    <a:pt x="161" y="52"/>
                  </a:lnTo>
                  <a:lnTo>
                    <a:pt x="161" y="52"/>
                  </a:lnTo>
                  <a:lnTo>
                    <a:pt x="162" y="52"/>
                  </a:lnTo>
                  <a:lnTo>
                    <a:pt x="162" y="52"/>
                  </a:lnTo>
                  <a:close/>
                  <a:moveTo>
                    <a:pt x="222" y="133"/>
                  </a:moveTo>
                  <a:lnTo>
                    <a:pt x="222" y="133"/>
                  </a:lnTo>
                  <a:lnTo>
                    <a:pt x="222" y="134"/>
                  </a:lnTo>
                  <a:lnTo>
                    <a:pt x="222" y="134"/>
                  </a:lnTo>
                  <a:lnTo>
                    <a:pt x="222" y="138"/>
                  </a:lnTo>
                  <a:lnTo>
                    <a:pt x="222" y="138"/>
                  </a:lnTo>
                  <a:lnTo>
                    <a:pt x="224" y="136"/>
                  </a:lnTo>
                  <a:lnTo>
                    <a:pt x="224" y="136"/>
                  </a:lnTo>
                  <a:lnTo>
                    <a:pt x="222" y="133"/>
                  </a:lnTo>
                  <a:lnTo>
                    <a:pt x="222" y="133"/>
                  </a:lnTo>
                  <a:close/>
                  <a:moveTo>
                    <a:pt x="71" y="123"/>
                  </a:moveTo>
                  <a:lnTo>
                    <a:pt x="71" y="123"/>
                  </a:lnTo>
                  <a:lnTo>
                    <a:pt x="71" y="123"/>
                  </a:lnTo>
                  <a:lnTo>
                    <a:pt x="71" y="123"/>
                  </a:lnTo>
                  <a:lnTo>
                    <a:pt x="74" y="120"/>
                  </a:lnTo>
                  <a:lnTo>
                    <a:pt x="74" y="120"/>
                  </a:lnTo>
                  <a:lnTo>
                    <a:pt x="72" y="120"/>
                  </a:lnTo>
                  <a:lnTo>
                    <a:pt x="72" y="120"/>
                  </a:lnTo>
                  <a:lnTo>
                    <a:pt x="71" y="123"/>
                  </a:lnTo>
                  <a:lnTo>
                    <a:pt x="71" y="123"/>
                  </a:lnTo>
                  <a:close/>
                  <a:moveTo>
                    <a:pt x="345" y="89"/>
                  </a:moveTo>
                  <a:lnTo>
                    <a:pt x="345" y="89"/>
                  </a:lnTo>
                  <a:lnTo>
                    <a:pt x="345" y="90"/>
                  </a:lnTo>
                  <a:lnTo>
                    <a:pt x="344" y="92"/>
                  </a:lnTo>
                  <a:lnTo>
                    <a:pt x="344" y="92"/>
                  </a:lnTo>
                  <a:lnTo>
                    <a:pt x="347" y="92"/>
                  </a:lnTo>
                  <a:lnTo>
                    <a:pt x="347" y="92"/>
                  </a:lnTo>
                  <a:lnTo>
                    <a:pt x="347" y="90"/>
                  </a:lnTo>
                  <a:lnTo>
                    <a:pt x="347" y="90"/>
                  </a:lnTo>
                  <a:lnTo>
                    <a:pt x="345" y="89"/>
                  </a:lnTo>
                  <a:lnTo>
                    <a:pt x="345" y="89"/>
                  </a:lnTo>
                  <a:close/>
                  <a:moveTo>
                    <a:pt x="217" y="62"/>
                  </a:moveTo>
                  <a:lnTo>
                    <a:pt x="217" y="62"/>
                  </a:lnTo>
                  <a:lnTo>
                    <a:pt x="219" y="62"/>
                  </a:lnTo>
                  <a:lnTo>
                    <a:pt x="221" y="60"/>
                  </a:lnTo>
                  <a:lnTo>
                    <a:pt x="221" y="60"/>
                  </a:lnTo>
                  <a:lnTo>
                    <a:pt x="219" y="60"/>
                  </a:lnTo>
                  <a:lnTo>
                    <a:pt x="217" y="62"/>
                  </a:lnTo>
                  <a:lnTo>
                    <a:pt x="217" y="62"/>
                  </a:lnTo>
                  <a:close/>
                  <a:moveTo>
                    <a:pt x="47" y="138"/>
                  </a:moveTo>
                  <a:lnTo>
                    <a:pt x="47" y="138"/>
                  </a:lnTo>
                  <a:lnTo>
                    <a:pt x="49" y="141"/>
                  </a:lnTo>
                  <a:lnTo>
                    <a:pt x="50" y="142"/>
                  </a:lnTo>
                  <a:lnTo>
                    <a:pt x="50" y="142"/>
                  </a:lnTo>
                  <a:lnTo>
                    <a:pt x="47" y="138"/>
                  </a:lnTo>
                  <a:lnTo>
                    <a:pt x="47" y="138"/>
                  </a:lnTo>
                  <a:close/>
                  <a:moveTo>
                    <a:pt x="296" y="122"/>
                  </a:moveTo>
                  <a:lnTo>
                    <a:pt x="296" y="122"/>
                  </a:lnTo>
                  <a:lnTo>
                    <a:pt x="298" y="120"/>
                  </a:lnTo>
                  <a:lnTo>
                    <a:pt x="298" y="120"/>
                  </a:lnTo>
                  <a:lnTo>
                    <a:pt x="296" y="120"/>
                  </a:lnTo>
                  <a:lnTo>
                    <a:pt x="295" y="120"/>
                  </a:lnTo>
                  <a:lnTo>
                    <a:pt x="295" y="120"/>
                  </a:lnTo>
                  <a:lnTo>
                    <a:pt x="296" y="122"/>
                  </a:lnTo>
                  <a:lnTo>
                    <a:pt x="296" y="122"/>
                  </a:lnTo>
                  <a:close/>
                  <a:moveTo>
                    <a:pt x="266" y="119"/>
                  </a:moveTo>
                  <a:lnTo>
                    <a:pt x="266" y="119"/>
                  </a:lnTo>
                  <a:lnTo>
                    <a:pt x="265" y="120"/>
                  </a:lnTo>
                  <a:lnTo>
                    <a:pt x="265" y="123"/>
                  </a:lnTo>
                  <a:lnTo>
                    <a:pt x="265" y="123"/>
                  </a:lnTo>
                  <a:lnTo>
                    <a:pt x="266" y="119"/>
                  </a:lnTo>
                  <a:lnTo>
                    <a:pt x="266" y="119"/>
                  </a:lnTo>
                  <a:close/>
                  <a:moveTo>
                    <a:pt x="370" y="70"/>
                  </a:moveTo>
                  <a:lnTo>
                    <a:pt x="370" y="70"/>
                  </a:lnTo>
                  <a:lnTo>
                    <a:pt x="369" y="73"/>
                  </a:lnTo>
                  <a:lnTo>
                    <a:pt x="369" y="73"/>
                  </a:lnTo>
                  <a:lnTo>
                    <a:pt x="370" y="71"/>
                  </a:lnTo>
                  <a:lnTo>
                    <a:pt x="370" y="71"/>
                  </a:lnTo>
                  <a:lnTo>
                    <a:pt x="370" y="70"/>
                  </a:lnTo>
                  <a:lnTo>
                    <a:pt x="370" y="70"/>
                  </a:lnTo>
                  <a:close/>
                  <a:moveTo>
                    <a:pt x="348" y="56"/>
                  </a:moveTo>
                  <a:lnTo>
                    <a:pt x="348" y="56"/>
                  </a:lnTo>
                  <a:lnTo>
                    <a:pt x="348" y="56"/>
                  </a:lnTo>
                  <a:lnTo>
                    <a:pt x="348" y="56"/>
                  </a:lnTo>
                  <a:lnTo>
                    <a:pt x="347" y="56"/>
                  </a:lnTo>
                  <a:lnTo>
                    <a:pt x="347" y="56"/>
                  </a:lnTo>
                  <a:lnTo>
                    <a:pt x="348" y="59"/>
                  </a:lnTo>
                  <a:lnTo>
                    <a:pt x="348" y="59"/>
                  </a:lnTo>
                  <a:lnTo>
                    <a:pt x="348" y="56"/>
                  </a:lnTo>
                  <a:lnTo>
                    <a:pt x="348" y="56"/>
                  </a:lnTo>
                  <a:close/>
                  <a:moveTo>
                    <a:pt x="236" y="128"/>
                  </a:moveTo>
                  <a:lnTo>
                    <a:pt x="236" y="128"/>
                  </a:lnTo>
                  <a:lnTo>
                    <a:pt x="235" y="133"/>
                  </a:lnTo>
                  <a:lnTo>
                    <a:pt x="235" y="133"/>
                  </a:lnTo>
                  <a:lnTo>
                    <a:pt x="236" y="128"/>
                  </a:lnTo>
                  <a:lnTo>
                    <a:pt x="236" y="128"/>
                  </a:lnTo>
                  <a:lnTo>
                    <a:pt x="236" y="128"/>
                  </a:lnTo>
                  <a:lnTo>
                    <a:pt x="236" y="128"/>
                  </a:lnTo>
                  <a:close/>
                  <a:moveTo>
                    <a:pt x="121" y="56"/>
                  </a:moveTo>
                  <a:lnTo>
                    <a:pt x="121" y="56"/>
                  </a:lnTo>
                  <a:lnTo>
                    <a:pt x="123" y="57"/>
                  </a:lnTo>
                  <a:lnTo>
                    <a:pt x="123" y="57"/>
                  </a:lnTo>
                  <a:lnTo>
                    <a:pt x="123" y="56"/>
                  </a:lnTo>
                  <a:lnTo>
                    <a:pt x="123" y="56"/>
                  </a:lnTo>
                  <a:lnTo>
                    <a:pt x="121" y="56"/>
                  </a:lnTo>
                  <a:lnTo>
                    <a:pt x="121" y="56"/>
                  </a:lnTo>
                  <a:close/>
                  <a:moveTo>
                    <a:pt x="304" y="27"/>
                  </a:moveTo>
                  <a:lnTo>
                    <a:pt x="304" y="27"/>
                  </a:lnTo>
                  <a:lnTo>
                    <a:pt x="303" y="26"/>
                  </a:lnTo>
                  <a:lnTo>
                    <a:pt x="301" y="27"/>
                  </a:lnTo>
                  <a:lnTo>
                    <a:pt x="301" y="27"/>
                  </a:lnTo>
                  <a:lnTo>
                    <a:pt x="301" y="29"/>
                  </a:lnTo>
                  <a:lnTo>
                    <a:pt x="301" y="29"/>
                  </a:lnTo>
                  <a:lnTo>
                    <a:pt x="304" y="27"/>
                  </a:lnTo>
                  <a:lnTo>
                    <a:pt x="304" y="27"/>
                  </a:lnTo>
                  <a:close/>
                  <a:moveTo>
                    <a:pt x="238" y="123"/>
                  </a:moveTo>
                  <a:lnTo>
                    <a:pt x="238" y="123"/>
                  </a:lnTo>
                  <a:lnTo>
                    <a:pt x="240" y="122"/>
                  </a:lnTo>
                  <a:lnTo>
                    <a:pt x="238" y="122"/>
                  </a:lnTo>
                  <a:lnTo>
                    <a:pt x="238" y="122"/>
                  </a:lnTo>
                  <a:lnTo>
                    <a:pt x="238" y="123"/>
                  </a:lnTo>
                  <a:lnTo>
                    <a:pt x="238" y="123"/>
                  </a:lnTo>
                  <a:lnTo>
                    <a:pt x="238" y="123"/>
                  </a:lnTo>
                  <a:close/>
                  <a:moveTo>
                    <a:pt x="64" y="111"/>
                  </a:moveTo>
                  <a:lnTo>
                    <a:pt x="64" y="111"/>
                  </a:lnTo>
                  <a:lnTo>
                    <a:pt x="63" y="114"/>
                  </a:lnTo>
                  <a:lnTo>
                    <a:pt x="63" y="114"/>
                  </a:lnTo>
                  <a:lnTo>
                    <a:pt x="64" y="116"/>
                  </a:lnTo>
                  <a:lnTo>
                    <a:pt x="64" y="116"/>
                  </a:lnTo>
                  <a:lnTo>
                    <a:pt x="64" y="112"/>
                  </a:lnTo>
                  <a:lnTo>
                    <a:pt x="64" y="112"/>
                  </a:lnTo>
                  <a:lnTo>
                    <a:pt x="64" y="111"/>
                  </a:lnTo>
                  <a:lnTo>
                    <a:pt x="64" y="111"/>
                  </a:lnTo>
                  <a:close/>
                  <a:moveTo>
                    <a:pt x="273" y="48"/>
                  </a:moveTo>
                  <a:lnTo>
                    <a:pt x="273" y="48"/>
                  </a:lnTo>
                  <a:lnTo>
                    <a:pt x="273" y="49"/>
                  </a:lnTo>
                  <a:lnTo>
                    <a:pt x="271" y="51"/>
                  </a:lnTo>
                  <a:lnTo>
                    <a:pt x="271" y="51"/>
                  </a:lnTo>
                  <a:lnTo>
                    <a:pt x="273" y="49"/>
                  </a:lnTo>
                  <a:lnTo>
                    <a:pt x="273" y="48"/>
                  </a:lnTo>
                  <a:lnTo>
                    <a:pt x="273" y="48"/>
                  </a:lnTo>
                  <a:close/>
                  <a:moveTo>
                    <a:pt x="352" y="111"/>
                  </a:moveTo>
                  <a:lnTo>
                    <a:pt x="352" y="111"/>
                  </a:lnTo>
                  <a:lnTo>
                    <a:pt x="353" y="108"/>
                  </a:lnTo>
                  <a:lnTo>
                    <a:pt x="353" y="108"/>
                  </a:lnTo>
                  <a:lnTo>
                    <a:pt x="352" y="108"/>
                  </a:lnTo>
                  <a:lnTo>
                    <a:pt x="352" y="108"/>
                  </a:lnTo>
                  <a:lnTo>
                    <a:pt x="350" y="108"/>
                  </a:lnTo>
                  <a:lnTo>
                    <a:pt x="350" y="108"/>
                  </a:lnTo>
                  <a:lnTo>
                    <a:pt x="352" y="111"/>
                  </a:lnTo>
                  <a:lnTo>
                    <a:pt x="352" y="111"/>
                  </a:lnTo>
                  <a:close/>
                  <a:moveTo>
                    <a:pt x="285" y="51"/>
                  </a:moveTo>
                  <a:lnTo>
                    <a:pt x="285" y="51"/>
                  </a:lnTo>
                  <a:lnTo>
                    <a:pt x="285" y="51"/>
                  </a:lnTo>
                  <a:lnTo>
                    <a:pt x="285" y="51"/>
                  </a:lnTo>
                  <a:lnTo>
                    <a:pt x="284" y="54"/>
                  </a:lnTo>
                  <a:lnTo>
                    <a:pt x="284" y="54"/>
                  </a:lnTo>
                  <a:lnTo>
                    <a:pt x="285" y="52"/>
                  </a:lnTo>
                  <a:lnTo>
                    <a:pt x="285" y="52"/>
                  </a:lnTo>
                  <a:lnTo>
                    <a:pt x="285" y="52"/>
                  </a:lnTo>
                  <a:lnTo>
                    <a:pt x="285" y="52"/>
                  </a:lnTo>
                  <a:lnTo>
                    <a:pt x="285" y="51"/>
                  </a:lnTo>
                  <a:lnTo>
                    <a:pt x="285" y="51"/>
                  </a:lnTo>
                  <a:close/>
                  <a:moveTo>
                    <a:pt x="236" y="75"/>
                  </a:moveTo>
                  <a:lnTo>
                    <a:pt x="236" y="75"/>
                  </a:lnTo>
                  <a:lnTo>
                    <a:pt x="236" y="73"/>
                  </a:lnTo>
                  <a:lnTo>
                    <a:pt x="236" y="71"/>
                  </a:lnTo>
                  <a:lnTo>
                    <a:pt x="236" y="71"/>
                  </a:lnTo>
                  <a:lnTo>
                    <a:pt x="236" y="75"/>
                  </a:lnTo>
                  <a:lnTo>
                    <a:pt x="236" y="75"/>
                  </a:lnTo>
                  <a:close/>
                  <a:moveTo>
                    <a:pt x="173" y="81"/>
                  </a:moveTo>
                  <a:lnTo>
                    <a:pt x="173" y="81"/>
                  </a:lnTo>
                  <a:lnTo>
                    <a:pt x="173" y="79"/>
                  </a:lnTo>
                  <a:lnTo>
                    <a:pt x="173" y="79"/>
                  </a:lnTo>
                  <a:lnTo>
                    <a:pt x="172" y="79"/>
                  </a:lnTo>
                  <a:lnTo>
                    <a:pt x="172" y="79"/>
                  </a:lnTo>
                  <a:lnTo>
                    <a:pt x="172" y="79"/>
                  </a:lnTo>
                  <a:lnTo>
                    <a:pt x="172" y="79"/>
                  </a:lnTo>
                  <a:lnTo>
                    <a:pt x="173" y="81"/>
                  </a:lnTo>
                  <a:lnTo>
                    <a:pt x="173" y="81"/>
                  </a:lnTo>
                  <a:close/>
                  <a:moveTo>
                    <a:pt x="221" y="122"/>
                  </a:moveTo>
                  <a:lnTo>
                    <a:pt x="221" y="122"/>
                  </a:lnTo>
                  <a:lnTo>
                    <a:pt x="221" y="125"/>
                  </a:lnTo>
                  <a:lnTo>
                    <a:pt x="222" y="127"/>
                  </a:lnTo>
                  <a:lnTo>
                    <a:pt x="222" y="127"/>
                  </a:lnTo>
                  <a:lnTo>
                    <a:pt x="221" y="122"/>
                  </a:lnTo>
                  <a:lnTo>
                    <a:pt x="221" y="122"/>
                  </a:lnTo>
                  <a:close/>
                  <a:moveTo>
                    <a:pt x="143" y="37"/>
                  </a:moveTo>
                  <a:lnTo>
                    <a:pt x="143" y="37"/>
                  </a:lnTo>
                  <a:lnTo>
                    <a:pt x="142" y="35"/>
                  </a:lnTo>
                  <a:lnTo>
                    <a:pt x="140" y="35"/>
                  </a:lnTo>
                  <a:lnTo>
                    <a:pt x="140" y="35"/>
                  </a:lnTo>
                  <a:lnTo>
                    <a:pt x="143" y="37"/>
                  </a:lnTo>
                  <a:lnTo>
                    <a:pt x="143" y="37"/>
                  </a:lnTo>
                  <a:close/>
                  <a:moveTo>
                    <a:pt x="240" y="101"/>
                  </a:moveTo>
                  <a:lnTo>
                    <a:pt x="240" y="101"/>
                  </a:lnTo>
                  <a:lnTo>
                    <a:pt x="240" y="104"/>
                  </a:lnTo>
                  <a:lnTo>
                    <a:pt x="240" y="104"/>
                  </a:lnTo>
                  <a:lnTo>
                    <a:pt x="241" y="101"/>
                  </a:lnTo>
                  <a:lnTo>
                    <a:pt x="241" y="101"/>
                  </a:lnTo>
                  <a:lnTo>
                    <a:pt x="240" y="101"/>
                  </a:lnTo>
                  <a:lnTo>
                    <a:pt x="240" y="101"/>
                  </a:lnTo>
                  <a:close/>
                  <a:moveTo>
                    <a:pt x="30" y="138"/>
                  </a:moveTo>
                  <a:lnTo>
                    <a:pt x="30" y="138"/>
                  </a:lnTo>
                  <a:lnTo>
                    <a:pt x="31" y="138"/>
                  </a:lnTo>
                  <a:lnTo>
                    <a:pt x="31" y="138"/>
                  </a:lnTo>
                  <a:lnTo>
                    <a:pt x="30" y="136"/>
                  </a:lnTo>
                  <a:lnTo>
                    <a:pt x="30" y="136"/>
                  </a:lnTo>
                  <a:lnTo>
                    <a:pt x="30" y="138"/>
                  </a:lnTo>
                  <a:lnTo>
                    <a:pt x="30" y="138"/>
                  </a:lnTo>
                  <a:close/>
                  <a:moveTo>
                    <a:pt x="112" y="134"/>
                  </a:moveTo>
                  <a:lnTo>
                    <a:pt x="112" y="134"/>
                  </a:lnTo>
                  <a:lnTo>
                    <a:pt x="113" y="133"/>
                  </a:lnTo>
                  <a:lnTo>
                    <a:pt x="112" y="131"/>
                  </a:lnTo>
                  <a:lnTo>
                    <a:pt x="112" y="131"/>
                  </a:lnTo>
                  <a:lnTo>
                    <a:pt x="112" y="133"/>
                  </a:lnTo>
                  <a:lnTo>
                    <a:pt x="112" y="134"/>
                  </a:lnTo>
                  <a:lnTo>
                    <a:pt x="112" y="134"/>
                  </a:lnTo>
                  <a:close/>
                  <a:moveTo>
                    <a:pt x="64" y="54"/>
                  </a:moveTo>
                  <a:lnTo>
                    <a:pt x="64" y="54"/>
                  </a:lnTo>
                  <a:lnTo>
                    <a:pt x="66" y="52"/>
                  </a:lnTo>
                  <a:lnTo>
                    <a:pt x="66" y="52"/>
                  </a:lnTo>
                  <a:lnTo>
                    <a:pt x="64" y="52"/>
                  </a:lnTo>
                  <a:lnTo>
                    <a:pt x="64" y="52"/>
                  </a:lnTo>
                  <a:lnTo>
                    <a:pt x="63" y="54"/>
                  </a:lnTo>
                  <a:lnTo>
                    <a:pt x="63" y="54"/>
                  </a:lnTo>
                  <a:lnTo>
                    <a:pt x="63" y="54"/>
                  </a:lnTo>
                  <a:lnTo>
                    <a:pt x="63" y="54"/>
                  </a:lnTo>
                  <a:lnTo>
                    <a:pt x="64" y="54"/>
                  </a:lnTo>
                  <a:lnTo>
                    <a:pt x="64" y="54"/>
                  </a:lnTo>
                  <a:close/>
                  <a:moveTo>
                    <a:pt x="128" y="100"/>
                  </a:moveTo>
                  <a:lnTo>
                    <a:pt x="128" y="100"/>
                  </a:lnTo>
                  <a:lnTo>
                    <a:pt x="124" y="100"/>
                  </a:lnTo>
                  <a:lnTo>
                    <a:pt x="124" y="100"/>
                  </a:lnTo>
                  <a:lnTo>
                    <a:pt x="126" y="103"/>
                  </a:lnTo>
                  <a:lnTo>
                    <a:pt x="126" y="103"/>
                  </a:lnTo>
                  <a:lnTo>
                    <a:pt x="128" y="100"/>
                  </a:lnTo>
                  <a:lnTo>
                    <a:pt x="128" y="100"/>
                  </a:lnTo>
                  <a:close/>
                  <a:moveTo>
                    <a:pt x="281" y="103"/>
                  </a:moveTo>
                  <a:lnTo>
                    <a:pt x="281" y="103"/>
                  </a:lnTo>
                  <a:lnTo>
                    <a:pt x="281" y="103"/>
                  </a:lnTo>
                  <a:lnTo>
                    <a:pt x="281" y="103"/>
                  </a:lnTo>
                  <a:lnTo>
                    <a:pt x="282" y="103"/>
                  </a:lnTo>
                  <a:lnTo>
                    <a:pt x="282" y="103"/>
                  </a:lnTo>
                  <a:lnTo>
                    <a:pt x="284" y="101"/>
                  </a:lnTo>
                  <a:lnTo>
                    <a:pt x="284" y="100"/>
                  </a:lnTo>
                  <a:lnTo>
                    <a:pt x="284" y="100"/>
                  </a:lnTo>
                  <a:lnTo>
                    <a:pt x="281" y="103"/>
                  </a:lnTo>
                  <a:lnTo>
                    <a:pt x="281" y="103"/>
                  </a:lnTo>
                  <a:close/>
                  <a:moveTo>
                    <a:pt x="19" y="116"/>
                  </a:moveTo>
                  <a:lnTo>
                    <a:pt x="19" y="116"/>
                  </a:lnTo>
                  <a:lnTo>
                    <a:pt x="19" y="116"/>
                  </a:lnTo>
                  <a:lnTo>
                    <a:pt x="19" y="114"/>
                  </a:lnTo>
                  <a:lnTo>
                    <a:pt x="19" y="114"/>
                  </a:lnTo>
                  <a:lnTo>
                    <a:pt x="19" y="116"/>
                  </a:lnTo>
                  <a:lnTo>
                    <a:pt x="19" y="116"/>
                  </a:lnTo>
                  <a:close/>
                  <a:moveTo>
                    <a:pt x="20" y="131"/>
                  </a:moveTo>
                  <a:lnTo>
                    <a:pt x="20" y="131"/>
                  </a:lnTo>
                  <a:lnTo>
                    <a:pt x="20" y="133"/>
                  </a:lnTo>
                  <a:lnTo>
                    <a:pt x="20" y="134"/>
                  </a:lnTo>
                  <a:lnTo>
                    <a:pt x="20" y="134"/>
                  </a:lnTo>
                  <a:lnTo>
                    <a:pt x="20" y="131"/>
                  </a:lnTo>
                  <a:lnTo>
                    <a:pt x="20" y="131"/>
                  </a:lnTo>
                  <a:close/>
                  <a:moveTo>
                    <a:pt x="181" y="48"/>
                  </a:moveTo>
                  <a:lnTo>
                    <a:pt x="181" y="48"/>
                  </a:lnTo>
                  <a:lnTo>
                    <a:pt x="183" y="49"/>
                  </a:lnTo>
                  <a:lnTo>
                    <a:pt x="183" y="49"/>
                  </a:lnTo>
                  <a:lnTo>
                    <a:pt x="183" y="48"/>
                  </a:lnTo>
                  <a:lnTo>
                    <a:pt x="183" y="48"/>
                  </a:lnTo>
                  <a:lnTo>
                    <a:pt x="183" y="48"/>
                  </a:lnTo>
                  <a:lnTo>
                    <a:pt x="181" y="48"/>
                  </a:lnTo>
                  <a:lnTo>
                    <a:pt x="181" y="48"/>
                  </a:lnTo>
                  <a:lnTo>
                    <a:pt x="181" y="48"/>
                  </a:lnTo>
                  <a:close/>
                  <a:moveTo>
                    <a:pt x="181" y="86"/>
                  </a:moveTo>
                  <a:lnTo>
                    <a:pt x="181" y="86"/>
                  </a:lnTo>
                  <a:lnTo>
                    <a:pt x="183" y="86"/>
                  </a:lnTo>
                  <a:lnTo>
                    <a:pt x="184" y="84"/>
                  </a:lnTo>
                  <a:lnTo>
                    <a:pt x="184" y="84"/>
                  </a:lnTo>
                  <a:lnTo>
                    <a:pt x="183" y="84"/>
                  </a:lnTo>
                  <a:lnTo>
                    <a:pt x="181" y="86"/>
                  </a:lnTo>
                  <a:lnTo>
                    <a:pt x="181" y="86"/>
                  </a:lnTo>
                  <a:close/>
                  <a:moveTo>
                    <a:pt x="68" y="89"/>
                  </a:moveTo>
                  <a:lnTo>
                    <a:pt x="68" y="89"/>
                  </a:lnTo>
                  <a:lnTo>
                    <a:pt x="68" y="87"/>
                  </a:lnTo>
                  <a:lnTo>
                    <a:pt x="68" y="87"/>
                  </a:lnTo>
                  <a:lnTo>
                    <a:pt x="66" y="87"/>
                  </a:lnTo>
                  <a:lnTo>
                    <a:pt x="66" y="87"/>
                  </a:lnTo>
                  <a:lnTo>
                    <a:pt x="68" y="87"/>
                  </a:lnTo>
                  <a:lnTo>
                    <a:pt x="68" y="87"/>
                  </a:lnTo>
                  <a:lnTo>
                    <a:pt x="68" y="89"/>
                  </a:lnTo>
                  <a:lnTo>
                    <a:pt x="68" y="89"/>
                  </a:lnTo>
                  <a:close/>
                  <a:moveTo>
                    <a:pt x="216" y="116"/>
                  </a:moveTo>
                  <a:lnTo>
                    <a:pt x="216" y="116"/>
                  </a:lnTo>
                  <a:lnTo>
                    <a:pt x="216" y="117"/>
                  </a:lnTo>
                  <a:lnTo>
                    <a:pt x="217" y="116"/>
                  </a:lnTo>
                  <a:lnTo>
                    <a:pt x="217" y="116"/>
                  </a:lnTo>
                  <a:lnTo>
                    <a:pt x="216" y="116"/>
                  </a:lnTo>
                  <a:lnTo>
                    <a:pt x="216" y="116"/>
                  </a:lnTo>
                  <a:close/>
                  <a:moveTo>
                    <a:pt x="180" y="81"/>
                  </a:moveTo>
                  <a:lnTo>
                    <a:pt x="180" y="81"/>
                  </a:lnTo>
                  <a:lnTo>
                    <a:pt x="180" y="79"/>
                  </a:lnTo>
                  <a:lnTo>
                    <a:pt x="178" y="78"/>
                  </a:lnTo>
                  <a:lnTo>
                    <a:pt x="178" y="78"/>
                  </a:lnTo>
                  <a:lnTo>
                    <a:pt x="180" y="81"/>
                  </a:lnTo>
                  <a:lnTo>
                    <a:pt x="180" y="81"/>
                  </a:lnTo>
                  <a:close/>
                  <a:moveTo>
                    <a:pt x="72" y="60"/>
                  </a:moveTo>
                  <a:lnTo>
                    <a:pt x="72" y="60"/>
                  </a:lnTo>
                  <a:lnTo>
                    <a:pt x="72" y="63"/>
                  </a:lnTo>
                  <a:lnTo>
                    <a:pt x="72" y="63"/>
                  </a:lnTo>
                  <a:lnTo>
                    <a:pt x="74" y="62"/>
                  </a:lnTo>
                  <a:lnTo>
                    <a:pt x="74" y="62"/>
                  </a:lnTo>
                  <a:lnTo>
                    <a:pt x="72" y="60"/>
                  </a:lnTo>
                  <a:lnTo>
                    <a:pt x="72" y="60"/>
                  </a:lnTo>
                  <a:close/>
                  <a:moveTo>
                    <a:pt x="176" y="114"/>
                  </a:moveTo>
                  <a:lnTo>
                    <a:pt x="176" y="114"/>
                  </a:lnTo>
                  <a:lnTo>
                    <a:pt x="178" y="114"/>
                  </a:lnTo>
                  <a:lnTo>
                    <a:pt x="178" y="114"/>
                  </a:lnTo>
                  <a:lnTo>
                    <a:pt x="176" y="112"/>
                  </a:lnTo>
                  <a:lnTo>
                    <a:pt x="176" y="112"/>
                  </a:lnTo>
                  <a:lnTo>
                    <a:pt x="176" y="114"/>
                  </a:lnTo>
                  <a:lnTo>
                    <a:pt x="176" y="114"/>
                  </a:lnTo>
                  <a:lnTo>
                    <a:pt x="176" y="114"/>
                  </a:lnTo>
                  <a:lnTo>
                    <a:pt x="176" y="114"/>
                  </a:lnTo>
                  <a:close/>
                  <a:moveTo>
                    <a:pt x="131" y="120"/>
                  </a:moveTo>
                  <a:lnTo>
                    <a:pt x="131" y="120"/>
                  </a:lnTo>
                  <a:lnTo>
                    <a:pt x="131" y="120"/>
                  </a:lnTo>
                  <a:lnTo>
                    <a:pt x="131" y="120"/>
                  </a:lnTo>
                  <a:lnTo>
                    <a:pt x="129" y="122"/>
                  </a:lnTo>
                  <a:lnTo>
                    <a:pt x="129" y="122"/>
                  </a:lnTo>
                  <a:lnTo>
                    <a:pt x="131" y="123"/>
                  </a:lnTo>
                  <a:lnTo>
                    <a:pt x="131" y="123"/>
                  </a:lnTo>
                  <a:lnTo>
                    <a:pt x="131" y="120"/>
                  </a:lnTo>
                  <a:lnTo>
                    <a:pt x="131" y="120"/>
                  </a:lnTo>
                  <a:close/>
                  <a:moveTo>
                    <a:pt x="288" y="128"/>
                  </a:moveTo>
                  <a:lnTo>
                    <a:pt x="288" y="128"/>
                  </a:lnTo>
                  <a:lnTo>
                    <a:pt x="287" y="130"/>
                  </a:lnTo>
                  <a:lnTo>
                    <a:pt x="288" y="130"/>
                  </a:lnTo>
                  <a:lnTo>
                    <a:pt x="288" y="130"/>
                  </a:lnTo>
                  <a:lnTo>
                    <a:pt x="288" y="128"/>
                  </a:lnTo>
                  <a:lnTo>
                    <a:pt x="288" y="128"/>
                  </a:lnTo>
                  <a:close/>
                  <a:moveTo>
                    <a:pt x="255" y="75"/>
                  </a:moveTo>
                  <a:lnTo>
                    <a:pt x="255" y="75"/>
                  </a:lnTo>
                  <a:lnTo>
                    <a:pt x="255" y="78"/>
                  </a:lnTo>
                  <a:lnTo>
                    <a:pt x="255" y="78"/>
                  </a:lnTo>
                  <a:lnTo>
                    <a:pt x="255" y="76"/>
                  </a:lnTo>
                  <a:lnTo>
                    <a:pt x="255" y="75"/>
                  </a:lnTo>
                  <a:lnTo>
                    <a:pt x="255" y="75"/>
                  </a:lnTo>
                  <a:close/>
                  <a:moveTo>
                    <a:pt x="213" y="60"/>
                  </a:moveTo>
                  <a:lnTo>
                    <a:pt x="213" y="60"/>
                  </a:lnTo>
                  <a:lnTo>
                    <a:pt x="213" y="59"/>
                  </a:lnTo>
                  <a:lnTo>
                    <a:pt x="211" y="59"/>
                  </a:lnTo>
                  <a:lnTo>
                    <a:pt x="211" y="59"/>
                  </a:lnTo>
                  <a:lnTo>
                    <a:pt x="213" y="60"/>
                  </a:lnTo>
                  <a:lnTo>
                    <a:pt x="213" y="60"/>
                  </a:lnTo>
                  <a:close/>
                  <a:moveTo>
                    <a:pt x="235" y="60"/>
                  </a:moveTo>
                  <a:lnTo>
                    <a:pt x="235" y="60"/>
                  </a:lnTo>
                  <a:lnTo>
                    <a:pt x="235" y="60"/>
                  </a:lnTo>
                  <a:lnTo>
                    <a:pt x="235" y="60"/>
                  </a:lnTo>
                  <a:lnTo>
                    <a:pt x="236" y="60"/>
                  </a:lnTo>
                  <a:lnTo>
                    <a:pt x="236" y="60"/>
                  </a:lnTo>
                  <a:lnTo>
                    <a:pt x="236" y="59"/>
                  </a:lnTo>
                  <a:lnTo>
                    <a:pt x="236" y="59"/>
                  </a:lnTo>
                  <a:lnTo>
                    <a:pt x="235" y="60"/>
                  </a:lnTo>
                  <a:lnTo>
                    <a:pt x="235" y="60"/>
                  </a:lnTo>
                  <a:close/>
                  <a:moveTo>
                    <a:pt x="295" y="116"/>
                  </a:moveTo>
                  <a:lnTo>
                    <a:pt x="295" y="116"/>
                  </a:lnTo>
                  <a:lnTo>
                    <a:pt x="292" y="117"/>
                  </a:lnTo>
                  <a:lnTo>
                    <a:pt x="292" y="117"/>
                  </a:lnTo>
                  <a:lnTo>
                    <a:pt x="293" y="117"/>
                  </a:lnTo>
                  <a:lnTo>
                    <a:pt x="295" y="116"/>
                  </a:lnTo>
                  <a:lnTo>
                    <a:pt x="295" y="116"/>
                  </a:lnTo>
                  <a:close/>
                  <a:moveTo>
                    <a:pt x="150" y="84"/>
                  </a:moveTo>
                  <a:lnTo>
                    <a:pt x="150" y="84"/>
                  </a:lnTo>
                  <a:lnTo>
                    <a:pt x="150" y="86"/>
                  </a:lnTo>
                  <a:lnTo>
                    <a:pt x="150" y="86"/>
                  </a:lnTo>
                  <a:lnTo>
                    <a:pt x="151" y="86"/>
                  </a:lnTo>
                  <a:lnTo>
                    <a:pt x="151" y="86"/>
                  </a:lnTo>
                  <a:lnTo>
                    <a:pt x="150" y="84"/>
                  </a:lnTo>
                  <a:lnTo>
                    <a:pt x="150" y="84"/>
                  </a:lnTo>
                  <a:close/>
                  <a:moveTo>
                    <a:pt x="216" y="123"/>
                  </a:moveTo>
                  <a:lnTo>
                    <a:pt x="216" y="123"/>
                  </a:lnTo>
                  <a:lnTo>
                    <a:pt x="216" y="123"/>
                  </a:lnTo>
                  <a:lnTo>
                    <a:pt x="216" y="123"/>
                  </a:lnTo>
                  <a:lnTo>
                    <a:pt x="214" y="125"/>
                  </a:lnTo>
                  <a:lnTo>
                    <a:pt x="214" y="127"/>
                  </a:lnTo>
                  <a:lnTo>
                    <a:pt x="214" y="127"/>
                  </a:lnTo>
                  <a:lnTo>
                    <a:pt x="216" y="123"/>
                  </a:lnTo>
                  <a:lnTo>
                    <a:pt x="216" y="123"/>
                  </a:lnTo>
                  <a:close/>
                  <a:moveTo>
                    <a:pt x="397" y="111"/>
                  </a:moveTo>
                  <a:lnTo>
                    <a:pt x="397" y="111"/>
                  </a:lnTo>
                  <a:lnTo>
                    <a:pt x="397" y="111"/>
                  </a:lnTo>
                  <a:lnTo>
                    <a:pt x="397" y="111"/>
                  </a:lnTo>
                  <a:lnTo>
                    <a:pt x="397" y="116"/>
                  </a:lnTo>
                  <a:lnTo>
                    <a:pt x="397" y="116"/>
                  </a:lnTo>
                  <a:lnTo>
                    <a:pt x="397" y="116"/>
                  </a:lnTo>
                  <a:lnTo>
                    <a:pt x="397" y="116"/>
                  </a:lnTo>
                  <a:lnTo>
                    <a:pt x="397" y="111"/>
                  </a:lnTo>
                  <a:lnTo>
                    <a:pt x="397" y="111"/>
                  </a:lnTo>
                  <a:close/>
                  <a:moveTo>
                    <a:pt x="241" y="87"/>
                  </a:moveTo>
                  <a:lnTo>
                    <a:pt x="241" y="87"/>
                  </a:lnTo>
                  <a:lnTo>
                    <a:pt x="241" y="89"/>
                  </a:lnTo>
                  <a:lnTo>
                    <a:pt x="241" y="90"/>
                  </a:lnTo>
                  <a:lnTo>
                    <a:pt x="241" y="90"/>
                  </a:lnTo>
                  <a:lnTo>
                    <a:pt x="241" y="87"/>
                  </a:lnTo>
                  <a:lnTo>
                    <a:pt x="241" y="87"/>
                  </a:lnTo>
                  <a:close/>
                  <a:moveTo>
                    <a:pt x="85" y="43"/>
                  </a:moveTo>
                  <a:lnTo>
                    <a:pt x="85" y="43"/>
                  </a:lnTo>
                  <a:lnTo>
                    <a:pt x="87" y="41"/>
                  </a:lnTo>
                  <a:lnTo>
                    <a:pt x="85" y="40"/>
                  </a:lnTo>
                  <a:lnTo>
                    <a:pt x="85" y="40"/>
                  </a:lnTo>
                  <a:lnTo>
                    <a:pt x="85" y="43"/>
                  </a:lnTo>
                  <a:lnTo>
                    <a:pt x="85" y="43"/>
                  </a:lnTo>
                  <a:close/>
                  <a:moveTo>
                    <a:pt x="277" y="73"/>
                  </a:moveTo>
                  <a:lnTo>
                    <a:pt x="277" y="73"/>
                  </a:lnTo>
                  <a:lnTo>
                    <a:pt x="279" y="71"/>
                  </a:lnTo>
                  <a:lnTo>
                    <a:pt x="277" y="70"/>
                  </a:lnTo>
                  <a:lnTo>
                    <a:pt x="277" y="70"/>
                  </a:lnTo>
                  <a:lnTo>
                    <a:pt x="277" y="73"/>
                  </a:lnTo>
                  <a:lnTo>
                    <a:pt x="277" y="73"/>
                  </a:lnTo>
                  <a:close/>
                  <a:moveTo>
                    <a:pt x="361" y="62"/>
                  </a:moveTo>
                  <a:lnTo>
                    <a:pt x="361" y="62"/>
                  </a:lnTo>
                  <a:lnTo>
                    <a:pt x="363" y="62"/>
                  </a:lnTo>
                  <a:lnTo>
                    <a:pt x="363" y="62"/>
                  </a:lnTo>
                  <a:lnTo>
                    <a:pt x="361" y="59"/>
                  </a:lnTo>
                  <a:lnTo>
                    <a:pt x="361" y="59"/>
                  </a:lnTo>
                  <a:lnTo>
                    <a:pt x="361" y="59"/>
                  </a:lnTo>
                  <a:lnTo>
                    <a:pt x="361" y="59"/>
                  </a:lnTo>
                  <a:lnTo>
                    <a:pt x="361" y="62"/>
                  </a:lnTo>
                  <a:lnTo>
                    <a:pt x="361" y="62"/>
                  </a:lnTo>
                  <a:close/>
                  <a:moveTo>
                    <a:pt x="134" y="27"/>
                  </a:moveTo>
                  <a:lnTo>
                    <a:pt x="134" y="27"/>
                  </a:lnTo>
                  <a:lnTo>
                    <a:pt x="134" y="27"/>
                  </a:lnTo>
                  <a:lnTo>
                    <a:pt x="134" y="27"/>
                  </a:lnTo>
                  <a:lnTo>
                    <a:pt x="129" y="27"/>
                  </a:lnTo>
                  <a:lnTo>
                    <a:pt x="129" y="27"/>
                  </a:lnTo>
                  <a:lnTo>
                    <a:pt x="129" y="27"/>
                  </a:lnTo>
                  <a:lnTo>
                    <a:pt x="129" y="27"/>
                  </a:lnTo>
                  <a:lnTo>
                    <a:pt x="134" y="27"/>
                  </a:lnTo>
                  <a:lnTo>
                    <a:pt x="134" y="27"/>
                  </a:lnTo>
                  <a:close/>
                  <a:moveTo>
                    <a:pt x="123" y="87"/>
                  </a:moveTo>
                  <a:lnTo>
                    <a:pt x="123" y="87"/>
                  </a:lnTo>
                  <a:lnTo>
                    <a:pt x="121" y="86"/>
                  </a:lnTo>
                  <a:lnTo>
                    <a:pt x="121" y="87"/>
                  </a:lnTo>
                  <a:lnTo>
                    <a:pt x="121" y="87"/>
                  </a:lnTo>
                  <a:lnTo>
                    <a:pt x="123" y="87"/>
                  </a:lnTo>
                  <a:lnTo>
                    <a:pt x="123" y="87"/>
                  </a:lnTo>
                  <a:close/>
                  <a:moveTo>
                    <a:pt x="246" y="89"/>
                  </a:moveTo>
                  <a:lnTo>
                    <a:pt x="246" y="89"/>
                  </a:lnTo>
                  <a:lnTo>
                    <a:pt x="244" y="90"/>
                  </a:lnTo>
                  <a:lnTo>
                    <a:pt x="244" y="90"/>
                  </a:lnTo>
                  <a:lnTo>
                    <a:pt x="246" y="90"/>
                  </a:lnTo>
                  <a:lnTo>
                    <a:pt x="246" y="89"/>
                  </a:lnTo>
                  <a:lnTo>
                    <a:pt x="246" y="89"/>
                  </a:lnTo>
                  <a:close/>
                  <a:moveTo>
                    <a:pt x="216" y="139"/>
                  </a:moveTo>
                  <a:lnTo>
                    <a:pt x="216" y="139"/>
                  </a:lnTo>
                  <a:lnTo>
                    <a:pt x="216" y="141"/>
                  </a:lnTo>
                  <a:lnTo>
                    <a:pt x="217" y="141"/>
                  </a:lnTo>
                  <a:lnTo>
                    <a:pt x="217" y="141"/>
                  </a:lnTo>
                  <a:lnTo>
                    <a:pt x="216" y="139"/>
                  </a:lnTo>
                  <a:lnTo>
                    <a:pt x="216" y="139"/>
                  </a:lnTo>
                  <a:close/>
                  <a:moveTo>
                    <a:pt x="63" y="125"/>
                  </a:moveTo>
                  <a:lnTo>
                    <a:pt x="63" y="125"/>
                  </a:lnTo>
                  <a:lnTo>
                    <a:pt x="63" y="123"/>
                  </a:lnTo>
                  <a:lnTo>
                    <a:pt x="63" y="122"/>
                  </a:lnTo>
                  <a:lnTo>
                    <a:pt x="63" y="122"/>
                  </a:lnTo>
                  <a:lnTo>
                    <a:pt x="63" y="125"/>
                  </a:lnTo>
                  <a:lnTo>
                    <a:pt x="63" y="125"/>
                  </a:lnTo>
                  <a:close/>
                  <a:moveTo>
                    <a:pt x="53" y="82"/>
                  </a:moveTo>
                  <a:lnTo>
                    <a:pt x="53" y="82"/>
                  </a:lnTo>
                  <a:lnTo>
                    <a:pt x="53" y="84"/>
                  </a:lnTo>
                  <a:lnTo>
                    <a:pt x="55" y="84"/>
                  </a:lnTo>
                  <a:lnTo>
                    <a:pt x="55" y="84"/>
                  </a:lnTo>
                  <a:lnTo>
                    <a:pt x="53" y="82"/>
                  </a:lnTo>
                  <a:lnTo>
                    <a:pt x="53" y="82"/>
                  </a:lnTo>
                  <a:close/>
                  <a:moveTo>
                    <a:pt x="367" y="93"/>
                  </a:moveTo>
                  <a:lnTo>
                    <a:pt x="367" y="93"/>
                  </a:lnTo>
                  <a:lnTo>
                    <a:pt x="367" y="92"/>
                  </a:lnTo>
                  <a:lnTo>
                    <a:pt x="367" y="90"/>
                  </a:lnTo>
                  <a:lnTo>
                    <a:pt x="367" y="90"/>
                  </a:lnTo>
                  <a:lnTo>
                    <a:pt x="367" y="93"/>
                  </a:lnTo>
                  <a:lnTo>
                    <a:pt x="367" y="93"/>
                  </a:lnTo>
                  <a:close/>
                  <a:moveTo>
                    <a:pt x="170" y="142"/>
                  </a:moveTo>
                  <a:lnTo>
                    <a:pt x="170" y="142"/>
                  </a:lnTo>
                  <a:lnTo>
                    <a:pt x="170" y="141"/>
                  </a:lnTo>
                  <a:lnTo>
                    <a:pt x="170" y="141"/>
                  </a:lnTo>
                  <a:lnTo>
                    <a:pt x="170" y="142"/>
                  </a:lnTo>
                  <a:lnTo>
                    <a:pt x="170" y="142"/>
                  </a:lnTo>
                  <a:lnTo>
                    <a:pt x="170" y="142"/>
                  </a:lnTo>
                  <a:close/>
                  <a:moveTo>
                    <a:pt x="285" y="93"/>
                  </a:moveTo>
                  <a:lnTo>
                    <a:pt x="285" y="93"/>
                  </a:lnTo>
                  <a:lnTo>
                    <a:pt x="287" y="93"/>
                  </a:lnTo>
                  <a:lnTo>
                    <a:pt x="287" y="93"/>
                  </a:lnTo>
                  <a:lnTo>
                    <a:pt x="287" y="93"/>
                  </a:lnTo>
                  <a:lnTo>
                    <a:pt x="285" y="93"/>
                  </a:lnTo>
                  <a:lnTo>
                    <a:pt x="285" y="93"/>
                  </a:lnTo>
                  <a:close/>
                  <a:moveTo>
                    <a:pt x="336" y="75"/>
                  </a:moveTo>
                  <a:lnTo>
                    <a:pt x="336" y="75"/>
                  </a:lnTo>
                  <a:lnTo>
                    <a:pt x="336" y="75"/>
                  </a:lnTo>
                  <a:lnTo>
                    <a:pt x="336" y="75"/>
                  </a:lnTo>
                  <a:lnTo>
                    <a:pt x="336" y="76"/>
                  </a:lnTo>
                  <a:lnTo>
                    <a:pt x="336" y="76"/>
                  </a:lnTo>
                  <a:lnTo>
                    <a:pt x="337" y="75"/>
                  </a:lnTo>
                  <a:lnTo>
                    <a:pt x="337" y="75"/>
                  </a:lnTo>
                  <a:lnTo>
                    <a:pt x="336" y="75"/>
                  </a:lnTo>
                  <a:lnTo>
                    <a:pt x="336" y="75"/>
                  </a:lnTo>
                  <a:close/>
                  <a:moveTo>
                    <a:pt x="285" y="78"/>
                  </a:moveTo>
                  <a:lnTo>
                    <a:pt x="285" y="78"/>
                  </a:lnTo>
                  <a:lnTo>
                    <a:pt x="287" y="78"/>
                  </a:lnTo>
                  <a:lnTo>
                    <a:pt x="287" y="78"/>
                  </a:lnTo>
                  <a:lnTo>
                    <a:pt x="285" y="78"/>
                  </a:lnTo>
                  <a:lnTo>
                    <a:pt x="285" y="78"/>
                  </a:lnTo>
                  <a:close/>
                  <a:moveTo>
                    <a:pt x="255" y="138"/>
                  </a:moveTo>
                  <a:lnTo>
                    <a:pt x="255" y="138"/>
                  </a:lnTo>
                  <a:lnTo>
                    <a:pt x="255" y="138"/>
                  </a:lnTo>
                  <a:lnTo>
                    <a:pt x="255" y="136"/>
                  </a:lnTo>
                  <a:lnTo>
                    <a:pt x="255" y="136"/>
                  </a:lnTo>
                  <a:lnTo>
                    <a:pt x="255" y="138"/>
                  </a:lnTo>
                  <a:lnTo>
                    <a:pt x="255" y="138"/>
                  </a:lnTo>
                  <a:close/>
                  <a:moveTo>
                    <a:pt x="153" y="93"/>
                  </a:moveTo>
                  <a:lnTo>
                    <a:pt x="153" y="93"/>
                  </a:lnTo>
                  <a:lnTo>
                    <a:pt x="153" y="93"/>
                  </a:lnTo>
                  <a:lnTo>
                    <a:pt x="153" y="93"/>
                  </a:lnTo>
                  <a:lnTo>
                    <a:pt x="153" y="92"/>
                  </a:lnTo>
                  <a:lnTo>
                    <a:pt x="153" y="92"/>
                  </a:lnTo>
                  <a:lnTo>
                    <a:pt x="153" y="92"/>
                  </a:lnTo>
                  <a:lnTo>
                    <a:pt x="153" y="93"/>
                  </a:lnTo>
                  <a:lnTo>
                    <a:pt x="153" y="93"/>
                  </a:lnTo>
                  <a:close/>
                  <a:moveTo>
                    <a:pt x="219" y="138"/>
                  </a:moveTo>
                  <a:lnTo>
                    <a:pt x="219" y="138"/>
                  </a:lnTo>
                  <a:lnTo>
                    <a:pt x="219" y="136"/>
                  </a:lnTo>
                  <a:lnTo>
                    <a:pt x="219" y="136"/>
                  </a:lnTo>
                  <a:lnTo>
                    <a:pt x="219" y="136"/>
                  </a:lnTo>
                  <a:lnTo>
                    <a:pt x="219" y="138"/>
                  </a:lnTo>
                  <a:lnTo>
                    <a:pt x="219" y="138"/>
                  </a:lnTo>
                  <a:close/>
                  <a:moveTo>
                    <a:pt x="221" y="73"/>
                  </a:moveTo>
                  <a:lnTo>
                    <a:pt x="221" y="73"/>
                  </a:lnTo>
                  <a:lnTo>
                    <a:pt x="219" y="73"/>
                  </a:lnTo>
                  <a:lnTo>
                    <a:pt x="219" y="73"/>
                  </a:lnTo>
                  <a:lnTo>
                    <a:pt x="221" y="75"/>
                  </a:lnTo>
                  <a:lnTo>
                    <a:pt x="221" y="75"/>
                  </a:lnTo>
                  <a:lnTo>
                    <a:pt x="221" y="73"/>
                  </a:lnTo>
                  <a:lnTo>
                    <a:pt x="221" y="73"/>
                  </a:lnTo>
                  <a:close/>
                  <a:moveTo>
                    <a:pt x="337" y="108"/>
                  </a:moveTo>
                  <a:lnTo>
                    <a:pt x="337" y="108"/>
                  </a:lnTo>
                  <a:lnTo>
                    <a:pt x="337" y="106"/>
                  </a:lnTo>
                  <a:lnTo>
                    <a:pt x="337" y="106"/>
                  </a:lnTo>
                  <a:lnTo>
                    <a:pt x="337" y="106"/>
                  </a:lnTo>
                  <a:lnTo>
                    <a:pt x="337" y="108"/>
                  </a:lnTo>
                  <a:lnTo>
                    <a:pt x="337" y="108"/>
                  </a:lnTo>
                  <a:close/>
                  <a:moveTo>
                    <a:pt x="123" y="104"/>
                  </a:moveTo>
                  <a:lnTo>
                    <a:pt x="123" y="104"/>
                  </a:lnTo>
                  <a:lnTo>
                    <a:pt x="123" y="104"/>
                  </a:lnTo>
                  <a:lnTo>
                    <a:pt x="123" y="104"/>
                  </a:lnTo>
                  <a:lnTo>
                    <a:pt x="123" y="106"/>
                  </a:lnTo>
                  <a:lnTo>
                    <a:pt x="123" y="106"/>
                  </a:lnTo>
                  <a:lnTo>
                    <a:pt x="123" y="104"/>
                  </a:lnTo>
                  <a:lnTo>
                    <a:pt x="123" y="104"/>
                  </a:lnTo>
                  <a:lnTo>
                    <a:pt x="123" y="104"/>
                  </a:lnTo>
                  <a:close/>
                  <a:moveTo>
                    <a:pt x="241" y="127"/>
                  </a:moveTo>
                  <a:lnTo>
                    <a:pt x="241" y="127"/>
                  </a:lnTo>
                  <a:lnTo>
                    <a:pt x="243" y="127"/>
                  </a:lnTo>
                  <a:lnTo>
                    <a:pt x="243" y="127"/>
                  </a:lnTo>
                  <a:lnTo>
                    <a:pt x="243" y="127"/>
                  </a:lnTo>
                  <a:lnTo>
                    <a:pt x="241" y="127"/>
                  </a:lnTo>
                  <a:lnTo>
                    <a:pt x="241" y="127"/>
                  </a:lnTo>
                  <a:close/>
                  <a:moveTo>
                    <a:pt x="145" y="62"/>
                  </a:moveTo>
                  <a:lnTo>
                    <a:pt x="145" y="62"/>
                  </a:lnTo>
                  <a:lnTo>
                    <a:pt x="146" y="60"/>
                  </a:lnTo>
                  <a:lnTo>
                    <a:pt x="146" y="60"/>
                  </a:lnTo>
                  <a:lnTo>
                    <a:pt x="145" y="60"/>
                  </a:lnTo>
                  <a:lnTo>
                    <a:pt x="145" y="60"/>
                  </a:lnTo>
                  <a:lnTo>
                    <a:pt x="145" y="62"/>
                  </a:lnTo>
                  <a:lnTo>
                    <a:pt x="145" y="62"/>
                  </a:lnTo>
                  <a:close/>
                  <a:moveTo>
                    <a:pt x="285" y="104"/>
                  </a:moveTo>
                  <a:lnTo>
                    <a:pt x="285" y="104"/>
                  </a:lnTo>
                  <a:lnTo>
                    <a:pt x="284" y="106"/>
                  </a:lnTo>
                  <a:lnTo>
                    <a:pt x="285" y="106"/>
                  </a:lnTo>
                  <a:lnTo>
                    <a:pt x="285" y="106"/>
                  </a:lnTo>
                  <a:lnTo>
                    <a:pt x="285" y="104"/>
                  </a:lnTo>
                  <a:lnTo>
                    <a:pt x="285" y="104"/>
                  </a:lnTo>
                  <a:close/>
                  <a:moveTo>
                    <a:pt x="128" y="114"/>
                  </a:moveTo>
                  <a:lnTo>
                    <a:pt x="128" y="114"/>
                  </a:lnTo>
                  <a:lnTo>
                    <a:pt x="128" y="116"/>
                  </a:lnTo>
                  <a:lnTo>
                    <a:pt x="128" y="116"/>
                  </a:lnTo>
                  <a:lnTo>
                    <a:pt x="128" y="114"/>
                  </a:lnTo>
                  <a:lnTo>
                    <a:pt x="128" y="112"/>
                  </a:lnTo>
                  <a:lnTo>
                    <a:pt x="128" y="112"/>
                  </a:lnTo>
                  <a:lnTo>
                    <a:pt x="128" y="114"/>
                  </a:lnTo>
                  <a:lnTo>
                    <a:pt x="128" y="114"/>
                  </a:lnTo>
                  <a:close/>
                  <a:moveTo>
                    <a:pt x="64" y="136"/>
                  </a:moveTo>
                  <a:lnTo>
                    <a:pt x="64" y="136"/>
                  </a:lnTo>
                  <a:lnTo>
                    <a:pt x="64" y="136"/>
                  </a:lnTo>
                  <a:lnTo>
                    <a:pt x="64" y="136"/>
                  </a:lnTo>
                  <a:lnTo>
                    <a:pt x="64" y="139"/>
                  </a:lnTo>
                  <a:lnTo>
                    <a:pt x="64" y="139"/>
                  </a:lnTo>
                  <a:lnTo>
                    <a:pt x="64" y="139"/>
                  </a:lnTo>
                  <a:lnTo>
                    <a:pt x="64" y="139"/>
                  </a:lnTo>
                  <a:lnTo>
                    <a:pt x="64" y="136"/>
                  </a:lnTo>
                  <a:lnTo>
                    <a:pt x="64" y="136"/>
                  </a:lnTo>
                  <a:close/>
                  <a:moveTo>
                    <a:pt x="225" y="141"/>
                  </a:moveTo>
                  <a:lnTo>
                    <a:pt x="225" y="141"/>
                  </a:lnTo>
                  <a:lnTo>
                    <a:pt x="225" y="141"/>
                  </a:lnTo>
                  <a:lnTo>
                    <a:pt x="225" y="141"/>
                  </a:lnTo>
                  <a:lnTo>
                    <a:pt x="225" y="141"/>
                  </a:lnTo>
                  <a:lnTo>
                    <a:pt x="225" y="141"/>
                  </a:lnTo>
                  <a:lnTo>
                    <a:pt x="225" y="141"/>
                  </a:lnTo>
                  <a:close/>
                  <a:moveTo>
                    <a:pt x="369" y="104"/>
                  </a:moveTo>
                  <a:lnTo>
                    <a:pt x="369" y="104"/>
                  </a:lnTo>
                  <a:lnTo>
                    <a:pt x="369" y="104"/>
                  </a:lnTo>
                  <a:lnTo>
                    <a:pt x="369" y="104"/>
                  </a:lnTo>
                  <a:lnTo>
                    <a:pt x="369" y="101"/>
                  </a:lnTo>
                  <a:lnTo>
                    <a:pt x="369" y="101"/>
                  </a:lnTo>
                  <a:lnTo>
                    <a:pt x="367" y="101"/>
                  </a:lnTo>
                  <a:lnTo>
                    <a:pt x="367" y="101"/>
                  </a:lnTo>
                  <a:lnTo>
                    <a:pt x="369" y="104"/>
                  </a:lnTo>
                  <a:lnTo>
                    <a:pt x="369" y="104"/>
                  </a:lnTo>
                  <a:close/>
                  <a:moveTo>
                    <a:pt x="363" y="51"/>
                  </a:moveTo>
                  <a:lnTo>
                    <a:pt x="363" y="51"/>
                  </a:lnTo>
                  <a:lnTo>
                    <a:pt x="363" y="51"/>
                  </a:lnTo>
                  <a:lnTo>
                    <a:pt x="363" y="51"/>
                  </a:lnTo>
                  <a:lnTo>
                    <a:pt x="364" y="52"/>
                  </a:lnTo>
                  <a:lnTo>
                    <a:pt x="364" y="52"/>
                  </a:lnTo>
                  <a:lnTo>
                    <a:pt x="364" y="52"/>
                  </a:lnTo>
                  <a:lnTo>
                    <a:pt x="364" y="52"/>
                  </a:lnTo>
                  <a:lnTo>
                    <a:pt x="363" y="51"/>
                  </a:lnTo>
                  <a:lnTo>
                    <a:pt x="363" y="51"/>
                  </a:lnTo>
                  <a:close/>
                  <a:moveTo>
                    <a:pt x="288" y="60"/>
                  </a:moveTo>
                  <a:lnTo>
                    <a:pt x="288" y="60"/>
                  </a:lnTo>
                  <a:lnTo>
                    <a:pt x="288" y="59"/>
                  </a:lnTo>
                  <a:lnTo>
                    <a:pt x="288" y="59"/>
                  </a:lnTo>
                  <a:lnTo>
                    <a:pt x="288" y="59"/>
                  </a:lnTo>
                  <a:lnTo>
                    <a:pt x="288" y="60"/>
                  </a:lnTo>
                  <a:lnTo>
                    <a:pt x="288" y="60"/>
                  </a:lnTo>
                  <a:close/>
                  <a:moveTo>
                    <a:pt x="219" y="48"/>
                  </a:moveTo>
                  <a:lnTo>
                    <a:pt x="219" y="48"/>
                  </a:lnTo>
                  <a:lnTo>
                    <a:pt x="219" y="49"/>
                  </a:lnTo>
                  <a:lnTo>
                    <a:pt x="219" y="49"/>
                  </a:lnTo>
                  <a:lnTo>
                    <a:pt x="219" y="49"/>
                  </a:lnTo>
                  <a:lnTo>
                    <a:pt x="221" y="49"/>
                  </a:lnTo>
                  <a:lnTo>
                    <a:pt x="221" y="49"/>
                  </a:lnTo>
                  <a:lnTo>
                    <a:pt x="219" y="48"/>
                  </a:lnTo>
                  <a:lnTo>
                    <a:pt x="219" y="48"/>
                  </a:lnTo>
                  <a:close/>
                  <a:moveTo>
                    <a:pt x="153" y="82"/>
                  </a:moveTo>
                  <a:lnTo>
                    <a:pt x="153" y="82"/>
                  </a:lnTo>
                  <a:lnTo>
                    <a:pt x="154" y="82"/>
                  </a:lnTo>
                  <a:lnTo>
                    <a:pt x="154" y="82"/>
                  </a:lnTo>
                  <a:lnTo>
                    <a:pt x="154" y="81"/>
                  </a:lnTo>
                  <a:lnTo>
                    <a:pt x="154" y="81"/>
                  </a:lnTo>
                  <a:lnTo>
                    <a:pt x="153" y="81"/>
                  </a:lnTo>
                  <a:lnTo>
                    <a:pt x="153" y="81"/>
                  </a:lnTo>
                  <a:lnTo>
                    <a:pt x="153" y="82"/>
                  </a:lnTo>
                  <a:lnTo>
                    <a:pt x="153" y="82"/>
                  </a:lnTo>
                  <a:close/>
                  <a:moveTo>
                    <a:pt x="375" y="48"/>
                  </a:moveTo>
                  <a:lnTo>
                    <a:pt x="375" y="48"/>
                  </a:lnTo>
                  <a:lnTo>
                    <a:pt x="375" y="48"/>
                  </a:lnTo>
                  <a:lnTo>
                    <a:pt x="375" y="48"/>
                  </a:lnTo>
                  <a:lnTo>
                    <a:pt x="374" y="46"/>
                  </a:lnTo>
                  <a:lnTo>
                    <a:pt x="374" y="46"/>
                  </a:lnTo>
                  <a:lnTo>
                    <a:pt x="374" y="46"/>
                  </a:lnTo>
                  <a:lnTo>
                    <a:pt x="374" y="46"/>
                  </a:lnTo>
                  <a:lnTo>
                    <a:pt x="375" y="48"/>
                  </a:lnTo>
                  <a:lnTo>
                    <a:pt x="375" y="48"/>
                  </a:lnTo>
                  <a:close/>
                  <a:moveTo>
                    <a:pt x="235" y="109"/>
                  </a:moveTo>
                  <a:lnTo>
                    <a:pt x="235" y="109"/>
                  </a:lnTo>
                  <a:lnTo>
                    <a:pt x="235" y="109"/>
                  </a:lnTo>
                  <a:lnTo>
                    <a:pt x="235" y="109"/>
                  </a:lnTo>
                  <a:lnTo>
                    <a:pt x="235" y="108"/>
                  </a:lnTo>
                  <a:lnTo>
                    <a:pt x="235" y="108"/>
                  </a:lnTo>
                  <a:lnTo>
                    <a:pt x="235" y="108"/>
                  </a:lnTo>
                  <a:lnTo>
                    <a:pt x="235" y="108"/>
                  </a:lnTo>
                  <a:lnTo>
                    <a:pt x="235" y="109"/>
                  </a:lnTo>
                  <a:lnTo>
                    <a:pt x="235" y="109"/>
                  </a:lnTo>
                  <a:close/>
                  <a:moveTo>
                    <a:pt x="240" y="38"/>
                  </a:moveTo>
                  <a:lnTo>
                    <a:pt x="240" y="38"/>
                  </a:lnTo>
                  <a:lnTo>
                    <a:pt x="238" y="38"/>
                  </a:lnTo>
                  <a:lnTo>
                    <a:pt x="238" y="38"/>
                  </a:lnTo>
                  <a:lnTo>
                    <a:pt x="238" y="38"/>
                  </a:lnTo>
                  <a:lnTo>
                    <a:pt x="238" y="38"/>
                  </a:lnTo>
                  <a:lnTo>
                    <a:pt x="238" y="38"/>
                  </a:lnTo>
                  <a:lnTo>
                    <a:pt x="238" y="38"/>
                  </a:lnTo>
                  <a:lnTo>
                    <a:pt x="240" y="38"/>
                  </a:lnTo>
                  <a:lnTo>
                    <a:pt x="240" y="38"/>
                  </a:lnTo>
                  <a:close/>
                  <a:moveTo>
                    <a:pt x="260" y="98"/>
                  </a:moveTo>
                  <a:lnTo>
                    <a:pt x="260" y="98"/>
                  </a:lnTo>
                  <a:lnTo>
                    <a:pt x="260" y="98"/>
                  </a:lnTo>
                  <a:lnTo>
                    <a:pt x="260" y="100"/>
                  </a:lnTo>
                  <a:lnTo>
                    <a:pt x="260" y="100"/>
                  </a:lnTo>
                  <a:lnTo>
                    <a:pt x="260" y="100"/>
                  </a:lnTo>
                  <a:lnTo>
                    <a:pt x="260" y="100"/>
                  </a:lnTo>
                  <a:lnTo>
                    <a:pt x="260" y="98"/>
                  </a:lnTo>
                  <a:lnTo>
                    <a:pt x="260" y="98"/>
                  </a:lnTo>
                  <a:close/>
                  <a:moveTo>
                    <a:pt x="293" y="19"/>
                  </a:moveTo>
                  <a:lnTo>
                    <a:pt x="293" y="19"/>
                  </a:lnTo>
                  <a:lnTo>
                    <a:pt x="292" y="19"/>
                  </a:lnTo>
                  <a:lnTo>
                    <a:pt x="292" y="19"/>
                  </a:lnTo>
                  <a:lnTo>
                    <a:pt x="293" y="19"/>
                  </a:lnTo>
                  <a:lnTo>
                    <a:pt x="293" y="19"/>
                  </a:lnTo>
                  <a:lnTo>
                    <a:pt x="293" y="19"/>
                  </a:lnTo>
                  <a:close/>
                  <a:moveTo>
                    <a:pt x="282" y="51"/>
                  </a:moveTo>
                  <a:lnTo>
                    <a:pt x="282" y="51"/>
                  </a:lnTo>
                  <a:lnTo>
                    <a:pt x="281" y="49"/>
                  </a:lnTo>
                  <a:lnTo>
                    <a:pt x="281" y="49"/>
                  </a:lnTo>
                  <a:lnTo>
                    <a:pt x="281" y="51"/>
                  </a:lnTo>
                  <a:lnTo>
                    <a:pt x="281" y="51"/>
                  </a:lnTo>
                  <a:lnTo>
                    <a:pt x="281" y="51"/>
                  </a:lnTo>
                  <a:lnTo>
                    <a:pt x="281" y="51"/>
                  </a:lnTo>
                  <a:lnTo>
                    <a:pt x="282" y="51"/>
                  </a:lnTo>
                  <a:lnTo>
                    <a:pt x="282" y="51"/>
                  </a:lnTo>
                  <a:close/>
                  <a:moveTo>
                    <a:pt x="385" y="37"/>
                  </a:moveTo>
                  <a:lnTo>
                    <a:pt x="385" y="37"/>
                  </a:lnTo>
                  <a:lnTo>
                    <a:pt x="385" y="37"/>
                  </a:lnTo>
                  <a:lnTo>
                    <a:pt x="385" y="37"/>
                  </a:lnTo>
                  <a:lnTo>
                    <a:pt x="386" y="38"/>
                  </a:lnTo>
                  <a:lnTo>
                    <a:pt x="386" y="38"/>
                  </a:lnTo>
                  <a:lnTo>
                    <a:pt x="386" y="38"/>
                  </a:lnTo>
                  <a:lnTo>
                    <a:pt x="386" y="38"/>
                  </a:lnTo>
                  <a:lnTo>
                    <a:pt x="385" y="37"/>
                  </a:lnTo>
                  <a:lnTo>
                    <a:pt x="385" y="37"/>
                  </a:lnTo>
                  <a:close/>
                  <a:moveTo>
                    <a:pt x="334" y="117"/>
                  </a:moveTo>
                  <a:lnTo>
                    <a:pt x="334" y="117"/>
                  </a:lnTo>
                  <a:lnTo>
                    <a:pt x="336" y="116"/>
                  </a:lnTo>
                  <a:lnTo>
                    <a:pt x="336" y="116"/>
                  </a:lnTo>
                  <a:lnTo>
                    <a:pt x="334" y="116"/>
                  </a:lnTo>
                  <a:lnTo>
                    <a:pt x="334" y="117"/>
                  </a:lnTo>
                  <a:lnTo>
                    <a:pt x="334" y="117"/>
                  </a:lnTo>
                  <a:close/>
                  <a:moveTo>
                    <a:pt x="192" y="52"/>
                  </a:moveTo>
                  <a:lnTo>
                    <a:pt x="192" y="52"/>
                  </a:lnTo>
                  <a:lnTo>
                    <a:pt x="192" y="54"/>
                  </a:lnTo>
                  <a:lnTo>
                    <a:pt x="192" y="54"/>
                  </a:lnTo>
                  <a:lnTo>
                    <a:pt x="192" y="54"/>
                  </a:lnTo>
                  <a:lnTo>
                    <a:pt x="192" y="54"/>
                  </a:lnTo>
                  <a:lnTo>
                    <a:pt x="192" y="52"/>
                  </a:lnTo>
                  <a:lnTo>
                    <a:pt x="192" y="52"/>
                  </a:lnTo>
                  <a:close/>
                  <a:moveTo>
                    <a:pt x="257" y="114"/>
                  </a:moveTo>
                  <a:lnTo>
                    <a:pt x="257" y="114"/>
                  </a:lnTo>
                  <a:lnTo>
                    <a:pt x="257" y="114"/>
                  </a:lnTo>
                  <a:lnTo>
                    <a:pt x="257" y="114"/>
                  </a:lnTo>
                  <a:lnTo>
                    <a:pt x="258" y="114"/>
                  </a:lnTo>
                  <a:lnTo>
                    <a:pt x="258" y="114"/>
                  </a:lnTo>
                  <a:lnTo>
                    <a:pt x="258" y="112"/>
                  </a:lnTo>
                  <a:lnTo>
                    <a:pt x="258" y="112"/>
                  </a:lnTo>
                  <a:lnTo>
                    <a:pt x="257" y="114"/>
                  </a:lnTo>
                  <a:lnTo>
                    <a:pt x="257" y="114"/>
                  </a:lnTo>
                  <a:close/>
                  <a:moveTo>
                    <a:pt x="197" y="56"/>
                  </a:moveTo>
                  <a:lnTo>
                    <a:pt x="197" y="56"/>
                  </a:lnTo>
                  <a:lnTo>
                    <a:pt x="197" y="56"/>
                  </a:lnTo>
                  <a:lnTo>
                    <a:pt x="197" y="56"/>
                  </a:lnTo>
                  <a:lnTo>
                    <a:pt x="197" y="56"/>
                  </a:lnTo>
                  <a:lnTo>
                    <a:pt x="197" y="56"/>
                  </a:lnTo>
                  <a:lnTo>
                    <a:pt x="197" y="56"/>
                  </a:lnTo>
                  <a:lnTo>
                    <a:pt x="197" y="56"/>
                  </a:lnTo>
                  <a:close/>
                  <a:moveTo>
                    <a:pt x="303" y="43"/>
                  </a:moveTo>
                  <a:lnTo>
                    <a:pt x="303" y="43"/>
                  </a:lnTo>
                  <a:lnTo>
                    <a:pt x="303" y="45"/>
                  </a:lnTo>
                  <a:lnTo>
                    <a:pt x="303" y="45"/>
                  </a:lnTo>
                  <a:lnTo>
                    <a:pt x="303" y="43"/>
                  </a:lnTo>
                  <a:lnTo>
                    <a:pt x="303" y="43"/>
                  </a:lnTo>
                  <a:lnTo>
                    <a:pt x="303" y="43"/>
                  </a:lnTo>
                  <a:lnTo>
                    <a:pt x="303" y="43"/>
                  </a:lnTo>
                  <a:close/>
                  <a:moveTo>
                    <a:pt x="164" y="141"/>
                  </a:moveTo>
                  <a:lnTo>
                    <a:pt x="164" y="141"/>
                  </a:lnTo>
                  <a:lnTo>
                    <a:pt x="162" y="141"/>
                  </a:lnTo>
                  <a:lnTo>
                    <a:pt x="162" y="142"/>
                  </a:lnTo>
                  <a:lnTo>
                    <a:pt x="162" y="142"/>
                  </a:lnTo>
                  <a:lnTo>
                    <a:pt x="164" y="141"/>
                  </a:lnTo>
                  <a:lnTo>
                    <a:pt x="164" y="141"/>
                  </a:lnTo>
                  <a:close/>
                  <a:moveTo>
                    <a:pt x="391" y="45"/>
                  </a:moveTo>
                  <a:lnTo>
                    <a:pt x="391" y="45"/>
                  </a:lnTo>
                  <a:lnTo>
                    <a:pt x="391" y="46"/>
                  </a:lnTo>
                  <a:lnTo>
                    <a:pt x="391" y="46"/>
                  </a:lnTo>
                  <a:lnTo>
                    <a:pt x="393" y="46"/>
                  </a:lnTo>
                  <a:lnTo>
                    <a:pt x="393" y="46"/>
                  </a:lnTo>
                  <a:lnTo>
                    <a:pt x="393" y="46"/>
                  </a:lnTo>
                  <a:lnTo>
                    <a:pt x="393" y="46"/>
                  </a:lnTo>
                  <a:lnTo>
                    <a:pt x="391" y="45"/>
                  </a:lnTo>
                  <a:lnTo>
                    <a:pt x="391" y="45"/>
                  </a:lnTo>
                  <a:close/>
                  <a:moveTo>
                    <a:pt x="139" y="27"/>
                  </a:moveTo>
                  <a:lnTo>
                    <a:pt x="139" y="27"/>
                  </a:lnTo>
                  <a:lnTo>
                    <a:pt x="139" y="27"/>
                  </a:lnTo>
                  <a:lnTo>
                    <a:pt x="139" y="27"/>
                  </a:lnTo>
                  <a:lnTo>
                    <a:pt x="137" y="27"/>
                  </a:lnTo>
                  <a:lnTo>
                    <a:pt x="137" y="27"/>
                  </a:lnTo>
                  <a:lnTo>
                    <a:pt x="137" y="27"/>
                  </a:lnTo>
                  <a:lnTo>
                    <a:pt x="137" y="27"/>
                  </a:lnTo>
                  <a:lnTo>
                    <a:pt x="139" y="27"/>
                  </a:lnTo>
                  <a:lnTo>
                    <a:pt x="139" y="27"/>
                  </a:lnTo>
                  <a:close/>
                  <a:moveTo>
                    <a:pt x="49" y="82"/>
                  </a:moveTo>
                  <a:lnTo>
                    <a:pt x="49" y="82"/>
                  </a:lnTo>
                  <a:lnTo>
                    <a:pt x="50" y="82"/>
                  </a:lnTo>
                  <a:lnTo>
                    <a:pt x="50" y="82"/>
                  </a:lnTo>
                  <a:lnTo>
                    <a:pt x="50" y="82"/>
                  </a:lnTo>
                  <a:lnTo>
                    <a:pt x="49" y="82"/>
                  </a:lnTo>
                  <a:lnTo>
                    <a:pt x="49" y="82"/>
                  </a:lnTo>
                  <a:close/>
                  <a:moveTo>
                    <a:pt x="213" y="112"/>
                  </a:moveTo>
                  <a:lnTo>
                    <a:pt x="213" y="112"/>
                  </a:lnTo>
                  <a:lnTo>
                    <a:pt x="213" y="112"/>
                  </a:lnTo>
                  <a:lnTo>
                    <a:pt x="213" y="111"/>
                  </a:lnTo>
                  <a:lnTo>
                    <a:pt x="213" y="111"/>
                  </a:lnTo>
                  <a:lnTo>
                    <a:pt x="213" y="111"/>
                  </a:lnTo>
                  <a:lnTo>
                    <a:pt x="213" y="111"/>
                  </a:lnTo>
                  <a:lnTo>
                    <a:pt x="213" y="112"/>
                  </a:lnTo>
                  <a:lnTo>
                    <a:pt x="213" y="112"/>
                  </a:lnTo>
                  <a:close/>
                  <a:moveTo>
                    <a:pt x="352" y="89"/>
                  </a:moveTo>
                  <a:lnTo>
                    <a:pt x="352" y="89"/>
                  </a:lnTo>
                  <a:lnTo>
                    <a:pt x="352" y="89"/>
                  </a:lnTo>
                  <a:lnTo>
                    <a:pt x="352" y="89"/>
                  </a:lnTo>
                  <a:lnTo>
                    <a:pt x="352" y="90"/>
                  </a:lnTo>
                  <a:lnTo>
                    <a:pt x="352" y="90"/>
                  </a:lnTo>
                  <a:lnTo>
                    <a:pt x="352" y="90"/>
                  </a:lnTo>
                  <a:lnTo>
                    <a:pt x="352" y="90"/>
                  </a:lnTo>
                  <a:lnTo>
                    <a:pt x="352" y="89"/>
                  </a:lnTo>
                  <a:lnTo>
                    <a:pt x="352" y="89"/>
                  </a:lnTo>
                  <a:close/>
                  <a:moveTo>
                    <a:pt x="307" y="62"/>
                  </a:moveTo>
                  <a:lnTo>
                    <a:pt x="307" y="62"/>
                  </a:lnTo>
                  <a:lnTo>
                    <a:pt x="307" y="62"/>
                  </a:lnTo>
                  <a:lnTo>
                    <a:pt x="307" y="62"/>
                  </a:lnTo>
                  <a:lnTo>
                    <a:pt x="307" y="63"/>
                  </a:lnTo>
                  <a:lnTo>
                    <a:pt x="307" y="63"/>
                  </a:lnTo>
                  <a:lnTo>
                    <a:pt x="307" y="63"/>
                  </a:lnTo>
                  <a:lnTo>
                    <a:pt x="307" y="63"/>
                  </a:lnTo>
                  <a:lnTo>
                    <a:pt x="307" y="62"/>
                  </a:lnTo>
                  <a:lnTo>
                    <a:pt x="307" y="62"/>
                  </a:lnTo>
                  <a:close/>
                  <a:moveTo>
                    <a:pt x="279" y="35"/>
                  </a:moveTo>
                  <a:lnTo>
                    <a:pt x="279" y="35"/>
                  </a:lnTo>
                  <a:lnTo>
                    <a:pt x="277" y="34"/>
                  </a:lnTo>
                  <a:lnTo>
                    <a:pt x="277" y="34"/>
                  </a:lnTo>
                  <a:lnTo>
                    <a:pt x="277" y="35"/>
                  </a:lnTo>
                  <a:lnTo>
                    <a:pt x="277" y="35"/>
                  </a:lnTo>
                  <a:lnTo>
                    <a:pt x="279" y="35"/>
                  </a:lnTo>
                  <a:lnTo>
                    <a:pt x="279" y="35"/>
                  </a:lnTo>
                  <a:lnTo>
                    <a:pt x="279" y="35"/>
                  </a:lnTo>
                  <a:lnTo>
                    <a:pt x="279" y="35"/>
                  </a:lnTo>
                  <a:close/>
                  <a:moveTo>
                    <a:pt x="180" y="100"/>
                  </a:moveTo>
                  <a:lnTo>
                    <a:pt x="180" y="100"/>
                  </a:lnTo>
                  <a:lnTo>
                    <a:pt x="180" y="100"/>
                  </a:lnTo>
                  <a:lnTo>
                    <a:pt x="180" y="100"/>
                  </a:lnTo>
                  <a:lnTo>
                    <a:pt x="180" y="100"/>
                  </a:lnTo>
                  <a:lnTo>
                    <a:pt x="180" y="100"/>
                  </a:lnTo>
                  <a:lnTo>
                    <a:pt x="180" y="100"/>
                  </a:lnTo>
                  <a:lnTo>
                    <a:pt x="180" y="100"/>
                  </a:lnTo>
                  <a:lnTo>
                    <a:pt x="180" y="100"/>
                  </a:lnTo>
                  <a:lnTo>
                    <a:pt x="180" y="10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77"/>
            <p:cNvSpPr>
              <a:spLocks/>
            </p:cNvSpPr>
            <p:nvPr/>
          </p:nvSpPr>
          <p:spPr bwMode="auto">
            <a:xfrm>
              <a:off x="6258023" y="2184748"/>
              <a:ext cx="14288" cy="60325"/>
            </a:xfrm>
            <a:custGeom>
              <a:avLst/>
              <a:gdLst>
                <a:gd name="T0" fmla="*/ 9 w 9"/>
                <a:gd name="T1" fmla="*/ 0 h 38"/>
                <a:gd name="T2" fmla="*/ 9 w 9"/>
                <a:gd name="T3" fmla="*/ 0 h 38"/>
                <a:gd name="T4" fmla="*/ 8 w 9"/>
                <a:gd name="T5" fmla="*/ 8 h 38"/>
                <a:gd name="T6" fmla="*/ 8 w 9"/>
                <a:gd name="T7" fmla="*/ 8 h 38"/>
                <a:gd name="T8" fmla="*/ 8 w 9"/>
                <a:gd name="T9" fmla="*/ 9 h 38"/>
                <a:gd name="T10" fmla="*/ 6 w 9"/>
                <a:gd name="T11" fmla="*/ 12 h 38"/>
                <a:gd name="T12" fmla="*/ 6 w 9"/>
                <a:gd name="T13" fmla="*/ 12 h 38"/>
                <a:gd name="T14" fmla="*/ 6 w 9"/>
                <a:gd name="T15" fmla="*/ 12 h 38"/>
                <a:gd name="T16" fmla="*/ 6 w 9"/>
                <a:gd name="T17" fmla="*/ 12 h 38"/>
                <a:gd name="T18" fmla="*/ 6 w 9"/>
                <a:gd name="T19" fmla="*/ 17 h 38"/>
                <a:gd name="T20" fmla="*/ 6 w 9"/>
                <a:gd name="T21" fmla="*/ 22 h 38"/>
                <a:gd name="T22" fmla="*/ 6 w 9"/>
                <a:gd name="T23" fmla="*/ 22 h 38"/>
                <a:gd name="T24" fmla="*/ 3 w 9"/>
                <a:gd name="T25" fmla="*/ 36 h 38"/>
                <a:gd name="T26" fmla="*/ 3 w 9"/>
                <a:gd name="T27" fmla="*/ 36 h 38"/>
                <a:gd name="T28" fmla="*/ 1 w 9"/>
                <a:gd name="T29" fmla="*/ 38 h 38"/>
                <a:gd name="T30" fmla="*/ 1 w 9"/>
                <a:gd name="T31" fmla="*/ 38 h 38"/>
                <a:gd name="T32" fmla="*/ 0 w 9"/>
                <a:gd name="T33" fmla="*/ 36 h 38"/>
                <a:gd name="T34" fmla="*/ 0 w 9"/>
                <a:gd name="T35" fmla="*/ 36 h 38"/>
                <a:gd name="T36" fmla="*/ 3 w 9"/>
                <a:gd name="T37" fmla="*/ 19 h 38"/>
                <a:gd name="T38" fmla="*/ 8 w 9"/>
                <a:gd name="T39" fmla="*/ 0 h 38"/>
                <a:gd name="T40" fmla="*/ 8 w 9"/>
                <a:gd name="T41" fmla="*/ 0 h 38"/>
                <a:gd name="T42" fmla="*/ 9 w 9"/>
                <a:gd name="T43" fmla="*/ 0 h 38"/>
                <a:gd name="T44" fmla="*/ 9 w 9"/>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8">
                  <a:moveTo>
                    <a:pt x="9" y="0"/>
                  </a:moveTo>
                  <a:lnTo>
                    <a:pt x="9" y="0"/>
                  </a:lnTo>
                  <a:lnTo>
                    <a:pt x="8" y="8"/>
                  </a:lnTo>
                  <a:lnTo>
                    <a:pt x="8" y="8"/>
                  </a:lnTo>
                  <a:lnTo>
                    <a:pt x="8" y="9"/>
                  </a:lnTo>
                  <a:lnTo>
                    <a:pt x="6" y="12"/>
                  </a:lnTo>
                  <a:lnTo>
                    <a:pt x="6" y="12"/>
                  </a:lnTo>
                  <a:lnTo>
                    <a:pt x="6" y="12"/>
                  </a:lnTo>
                  <a:lnTo>
                    <a:pt x="6" y="12"/>
                  </a:lnTo>
                  <a:lnTo>
                    <a:pt x="6" y="17"/>
                  </a:lnTo>
                  <a:lnTo>
                    <a:pt x="6" y="22"/>
                  </a:lnTo>
                  <a:lnTo>
                    <a:pt x="6" y="22"/>
                  </a:lnTo>
                  <a:lnTo>
                    <a:pt x="3" y="36"/>
                  </a:lnTo>
                  <a:lnTo>
                    <a:pt x="3" y="36"/>
                  </a:lnTo>
                  <a:lnTo>
                    <a:pt x="1" y="38"/>
                  </a:lnTo>
                  <a:lnTo>
                    <a:pt x="1" y="38"/>
                  </a:lnTo>
                  <a:lnTo>
                    <a:pt x="0" y="36"/>
                  </a:lnTo>
                  <a:lnTo>
                    <a:pt x="0" y="36"/>
                  </a:lnTo>
                  <a:lnTo>
                    <a:pt x="3" y="19"/>
                  </a:lnTo>
                  <a:lnTo>
                    <a:pt x="8" y="0"/>
                  </a:lnTo>
                  <a:lnTo>
                    <a:pt x="8" y="0"/>
                  </a:lnTo>
                  <a:lnTo>
                    <a:pt x="9" y="0"/>
                  </a:lnTo>
                  <a:lnTo>
                    <a:pt x="9"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78"/>
            <p:cNvSpPr>
              <a:spLocks/>
            </p:cNvSpPr>
            <p:nvPr/>
          </p:nvSpPr>
          <p:spPr bwMode="auto">
            <a:xfrm>
              <a:off x="6288186" y="2186336"/>
              <a:ext cx="9525" cy="38100"/>
            </a:xfrm>
            <a:custGeom>
              <a:avLst/>
              <a:gdLst>
                <a:gd name="T0" fmla="*/ 4 w 6"/>
                <a:gd name="T1" fmla="*/ 16 h 24"/>
                <a:gd name="T2" fmla="*/ 4 w 6"/>
                <a:gd name="T3" fmla="*/ 16 h 24"/>
                <a:gd name="T4" fmla="*/ 4 w 6"/>
                <a:gd name="T5" fmla="*/ 16 h 24"/>
                <a:gd name="T6" fmla="*/ 4 w 6"/>
                <a:gd name="T7" fmla="*/ 16 h 24"/>
                <a:gd name="T8" fmla="*/ 6 w 6"/>
                <a:gd name="T9" fmla="*/ 19 h 24"/>
                <a:gd name="T10" fmla="*/ 4 w 6"/>
                <a:gd name="T11" fmla="*/ 24 h 24"/>
                <a:gd name="T12" fmla="*/ 4 w 6"/>
                <a:gd name="T13" fmla="*/ 24 h 24"/>
                <a:gd name="T14" fmla="*/ 3 w 6"/>
                <a:gd name="T15" fmla="*/ 21 h 24"/>
                <a:gd name="T16" fmla="*/ 3 w 6"/>
                <a:gd name="T17" fmla="*/ 21 h 24"/>
                <a:gd name="T18" fmla="*/ 0 w 6"/>
                <a:gd name="T19" fmla="*/ 2 h 24"/>
                <a:gd name="T20" fmla="*/ 0 w 6"/>
                <a:gd name="T21" fmla="*/ 2 h 24"/>
                <a:gd name="T22" fmla="*/ 0 w 6"/>
                <a:gd name="T23" fmla="*/ 0 h 24"/>
                <a:gd name="T24" fmla="*/ 0 w 6"/>
                <a:gd name="T25" fmla="*/ 0 h 24"/>
                <a:gd name="T26" fmla="*/ 1 w 6"/>
                <a:gd name="T27" fmla="*/ 2 h 24"/>
                <a:gd name="T28" fmla="*/ 1 w 6"/>
                <a:gd name="T29" fmla="*/ 2 h 24"/>
                <a:gd name="T30" fmla="*/ 4 w 6"/>
                <a:gd name="T31" fmla="*/ 15 h 24"/>
                <a:gd name="T32" fmla="*/ 4 w 6"/>
                <a:gd name="T33" fmla="*/ 15 h 24"/>
                <a:gd name="T34" fmla="*/ 4 w 6"/>
                <a:gd name="T35" fmla="*/ 16 h 24"/>
                <a:gd name="T36" fmla="*/ 4 w 6"/>
                <a:gd name="T3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4" y="16"/>
                  </a:moveTo>
                  <a:lnTo>
                    <a:pt x="4" y="16"/>
                  </a:lnTo>
                  <a:lnTo>
                    <a:pt x="4" y="16"/>
                  </a:lnTo>
                  <a:lnTo>
                    <a:pt x="4" y="16"/>
                  </a:lnTo>
                  <a:lnTo>
                    <a:pt x="6" y="19"/>
                  </a:lnTo>
                  <a:lnTo>
                    <a:pt x="4" y="24"/>
                  </a:lnTo>
                  <a:lnTo>
                    <a:pt x="4" y="24"/>
                  </a:lnTo>
                  <a:lnTo>
                    <a:pt x="3" y="21"/>
                  </a:lnTo>
                  <a:lnTo>
                    <a:pt x="3" y="21"/>
                  </a:lnTo>
                  <a:lnTo>
                    <a:pt x="0" y="2"/>
                  </a:lnTo>
                  <a:lnTo>
                    <a:pt x="0" y="2"/>
                  </a:lnTo>
                  <a:lnTo>
                    <a:pt x="0" y="0"/>
                  </a:lnTo>
                  <a:lnTo>
                    <a:pt x="0" y="0"/>
                  </a:lnTo>
                  <a:lnTo>
                    <a:pt x="1" y="2"/>
                  </a:lnTo>
                  <a:lnTo>
                    <a:pt x="1" y="2"/>
                  </a:lnTo>
                  <a:lnTo>
                    <a:pt x="4" y="15"/>
                  </a:lnTo>
                  <a:lnTo>
                    <a:pt x="4" y="15"/>
                  </a:lnTo>
                  <a:lnTo>
                    <a:pt x="4" y="16"/>
                  </a:lnTo>
                  <a:lnTo>
                    <a:pt x="4" y="1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79"/>
            <p:cNvSpPr>
              <a:spLocks/>
            </p:cNvSpPr>
            <p:nvPr/>
          </p:nvSpPr>
          <p:spPr bwMode="auto">
            <a:xfrm>
              <a:off x="6254848" y="2251423"/>
              <a:ext cx="4763" cy="25400"/>
            </a:xfrm>
            <a:custGeom>
              <a:avLst/>
              <a:gdLst>
                <a:gd name="T0" fmla="*/ 3 w 3"/>
                <a:gd name="T1" fmla="*/ 0 h 16"/>
                <a:gd name="T2" fmla="*/ 3 w 3"/>
                <a:gd name="T3" fmla="*/ 0 h 16"/>
                <a:gd name="T4" fmla="*/ 0 w 3"/>
                <a:gd name="T5" fmla="*/ 16 h 16"/>
                <a:gd name="T6" fmla="*/ 0 w 3"/>
                <a:gd name="T7" fmla="*/ 16 h 16"/>
                <a:gd name="T8" fmla="*/ 0 w 3"/>
                <a:gd name="T9" fmla="*/ 16 h 16"/>
                <a:gd name="T10" fmla="*/ 0 w 3"/>
                <a:gd name="T11" fmla="*/ 16 h 16"/>
                <a:gd name="T12" fmla="*/ 0 w 3"/>
                <a:gd name="T13" fmla="*/ 13 h 16"/>
                <a:gd name="T14" fmla="*/ 0 w 3"/>
                <a:gd name="T15" fmla="*/ 13 h 16"/>
                <a:gd name="T16" fmla="*/ 0 w 3"/>
                <a:gd name="T17" fmla="*/ 2 h 16"/>
                <a:gd name="T18" fmla="*/ 0 w 3"/>
                <a:gd name="T19" fmla="*/ 2 h 16"/>
                <a:gd name="T20" fmla="*/ 0 w 3"/>
                <a:gd name="T21" fmla="*/ 0 h 16"/>
                <a:gd name="T22" fmla="*/ 3 w 3"/>
                <a:gd name="T23" fmla="*/ 0 h 16"/>
                <a:gd name="T24" fmla="*/ 3 w 3"/>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6">
                  <a:moveTo>
                    <a:pt x="3" y="0"/>
                  </a:moveTo>
                  <a:lnTo>
                    <a:pt x="3" y="0"/>
                  </a:lnTo>
                  <a:lnTo>
                    <a:pt x="0" y="16"/>
                  </a:lnTo>
                  <a:lnTo>
                    <a:pt x="0" y="16"/>
                  </a:lnTo>
                  <a:lnTo>
                    <a:pt x="0" y="16"/>
                  </a:lnTo>
                  <a:lnTo>
                    <a:pt x="0" y="16"/>
                  </a:lnTo>
                  <a:lnTo>
                    <a:pt x="0" y="13"/>
                  </a:lnTo>
                  <a:lnTo>
                    <a:pt x="0" y="13"/>
                  </a:lnTo>
                  <a:lnTo>
                    <a:pt x="0" y="2"/>
                  </a:lnTo>
                  <a:lnTo>
                    <a:pt x="0" y="2"/>
                  </a:lnTo>
                  <a:lnTo>
                    <a:pt x="0" y="0"/>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81"/>
            <p:cNvSpPr>
              <a:spLocks/>
            </p:cNvSpPr>
            <p:nvPr/>
          </p:nvSpPr>
          <p:spPr bwMode="auto">
            <a:xfrm>
              <a:off x="6077048" y="2203798"/>
              <a:ext cx="3175" cy="15875"/>
            </a:xfrm>
            <a:custGeom>
              <a:avLst/>
              <a:gdLst>
                <a:gd name="T0" fmla="*/ 0 w 2"/>
                <a:gd name="T1" fmla="*/ 10 h 10"/>
                <a:gd name="T2" fmla="*/ 0 w 2"/>
                <a:gd name="T3" fmla="*/ 10 h 10"/>
                <a:gd name="T4" fmla="*/ 0 w 2"/>
                <a:gd name="T5" fmla="*/ 0 h 10"/>
                <a:gd name="T6" fmla="*/ 0 w 2"/>
                <a:gd name="T7" fmla="*/ 0 h 10"/>
                <a:gd name="T8" fmla="*/ 0 w 2"/>
                <a:gd name="T9" fmla="*/ 0 h 10"/>
                <a:gd name="T10" fmla="*/ 0 w 2"/>
                <a:gd name="T11" fmla="*/ 0 h 10"/>
                <a:gd name="T12" fmla="*/ 0 w 2"/>
                <a:gd name="T13" fmla="*/ 2 h 10"/>
                <a:gd name="T14" fmla="*/ 0 w 2"/>
                <a:gd name="T15" fmla="*/ 2 h 10"/>
                <a:gd name="T16" fmla="*/ 2 w 2"/>
                <a:gd name="T17" fmla="*/ 2 h 10"/>
                <a:gd name="T18" fmla="*/ 2 w 2"/>
                <a:gd name="T19" fmla="*/ 2 h 10"/>
                <a:gd name="T20" fmla="*/ 0 w 2"/>
                <a:gd name="T21" fmla="*/ 10 h 10"/>
                <a:gd name="T22" fmla="*/ 0 w 2"/>
                <a:gd name="T23" fmla="*/ 10 h 10"/>
                <a:gd name="T24" fmla="*/ 0 w 2"/>
                <a:gd name="T25" fmla="*/ 10 h 10"/>
                <a:gd name="T26" fmla="*/ 0 w 2"/>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0" y="10"/>
                  </a:moveTo>
                  <a:lnTo>
                    <a:pt x="0" y="10"/>
                  </a:lnTo>
                  <a:lnTo>
                    <a:pt x="0" y="0"/>
                  </a:lnTo>
                  <a:lnTo>
                    <a:pt x="0" y="0"/>
                  </a:lnTo>
                  <a:lnTo>
                    <a:pt x="0" y="0"/>
                  </a:lnTo>
                  <a:lnTo>
                    <a:pt x="0" y="0"/>
                  </a:lnTo>
                  <a:lnTo>
                    <a:pt x="0" y="2"/>
                  </a:lnTo>
                  <a:lnTo>
                    <a:pt x="0" y="2"/>
                  </a:lnTo>
                  <a:lnTo>
                    <a:pt x="2" y="2"/>
                  </a:lnTo>
                  <a:lnTo>
                    <a:pt x="2" y="2"/>
                  </a:lnTo>
                  <a:lnTo>
                    <a:pt x="0" y="10"/>
                  </a:lnTo>
                  <a:lnTo>
                    <a:pt x="0" y="10"/>
                  </a:lnTo>
                  <a:lnTo>
                    <a:pt x="0" y="10"/>
                  </a:lnTo>
                  <a:lnTo>
                    <a:pt x="0" y="1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82"/>
            <p:cNvSpPr>
              <a:spLocks/>
            </p:cNvSpPr>
            <p:nvPr/>
          </p:nvSpPr>
          <p:spPr bwMode="auto">
            <a:xfrm>
              <a:off x="6240561" y="2272061"/>
              <a:ext cx="1588" cy="17463"/>
            </a:xfrm>
            <a:custGeom>
              <a:avLst/>
              <a:gdLst>
                <a:gd name="T0" fmla="*/ 0 w 1"/>
                <a:gd name="T1" fmla="*/ 11 h 11"/>
                <a:gd name="T2" fmla="*/ 0 w 1"/>
                <a:gd name="T3" fmla="*/ 11 h 11"/>
                <a:gd name="T4" fmla="*/ 0 w 1"/>
                <a:gd name="T5" fmla="*/ 0 h 11"/>
                <a:gd name="T6" fmla="*/ 0 w 1"/>
                <a:gd name="T7" fmla="*/ 0 h 11"/>
                <a:gd name="T8" fmla="*/ 1 w 1"/>
                <a:gd name="T9" fmla="*/ 2 h 11"/>
                <a:gd name="T10" fmla="*/ 1 w 1"/>
                <a:gd name="T11" fmla="*/ 2 h 11"/>
                <a:gd name="T12" fmla="*/ 1 w 1"/>
                <a:gd name="T13" fmla="*/ 11 h 11"/>
                <a:gd name="T14" fmla="*/ 1 w 1"/>
                <a:gd name="T15" fmla="*/ 11 h 11"/>
                <a:gd name="T16" fmla="*/ 0 w 1"/>
                <a:gd name="T17" fmla="*/ 11 h 11"/>
                <a:gd name="T18" fmla="*/ 0 w 1"/>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0" y="11"/>
                  </a:moveTo>
                  <a:lnTo>
                    <a:pt x="0" y="11"/>
                  </a:lnTo>
                  <a:lnTo>
                    <a:pt x="0" y="0"/>
                  </a:lnTo>
                  <a:lnTo>
                    <a:pt x="0" y="0"/>
                  </a:lnTo>
                  <a:lnTo>
                    <a:pt x="1" y="2"/>
                  </a:lnTo>
                  <a:lnTo>
                    <a:pt x="1" y="2"/>
                  </a:lnTo>
                  <a:lnTo>
                    <a:pt x="1" y="11"/>
                  </a:lnTo>
                  <a:lnTo>
                    <a:pt x="1" y="11"/>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83"/>
            <p:cNvSpPr>
              <a:spLocks/>
            </p:cNvSpPr>
            <p:nvPr/>
          </p:nvSpPr>
          <p:spPr bwMode="auto">
            <a:xfrm>
              <a:off x="6016723" y="2197448"/>
              <a:ext cx="3175" cy="6350"/>
            </a:xfrm>
            <a:custGeom>
              <a:avLst/>
              <a:gdLst>
                <a:gd name="T0" fmla="*/ 2 w 2"/>
                <a:gd name="T1" fmla="*/ 4 h 4"/>
                <a:gd name="T2" fmla="*/ 2 w 2"/>
                <a:gd name="T3" fmla="*/ 4 h 4"/>
                <a:gd name="T4" fmla="*/ 0 w 2"/>
                <a:gd name="T5" fmla="*/ 1 h 4"/>
                <a:gd name="T6" fmla="*/ 0 w 2"/>
                <a:gd name="T7" fmla="*/ 1 h 4"/>
                <a:gd name="T8" fmla="*/ 2 w 2"/>
                <a:gd name="T9" fmla="*/ 0 h 4"/>
                <a:gd name="T10" fmla="*/ 2 w 2"/>
                <a:gd name="T11" fmla="*/ 0 h 4"/>
                <a:gd name="T12" fmla="*/ 2 w 2"/>
                <a:gd name="T13" fmla="*/ 4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0" y="1"/>
                  </a:lnTo>
                  <a:lnTo>
                    <a:pt x="0" y="1"/>
                  </a:lnTo>
                  <a:lnTo>
                    <a:pt x="2" y="0"/>
                  </a:lnTo>
                  <a:lnTo>
                    <a:pt x="2" y="0"/>
                  </a:lnTo>
                  <a:lnTo>
                    <a:pt x="2" y="4"/>
                  </a:lnTo>
                  <a:lnTo>
                    <a:pt x="2"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84"/>
            <p:cNvSpPr>
              <a:spLocks/>
            </p:cNvSpPr>
            <p:nvPr/>
          </p:nvSpPr>
          <p:spPr bwMode="auto">
            <a:xfrm>
              <a:off x="6054823" y="2327623"/>
              <a:ext cx="0" cy="6350"/>
            </a:xfrm>
            <a:custGeom>
              <a:avLst/>
              <a:gdLst>
                <a:gd name="T0" fmla="*/ 4 h 4"/>
                <a:gd name="T1" fmla="*/ 4 h 4"/>
                <a:gd name="T2" fmla="*/ 3 h 4"/>
                <a:gd name="T3" fmla="*/ 0 h 4"/>
                <a:gd name="T4" fmla="*/ 0 h 4"/>
                <a:gd name="T5" fmla="*/ 4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3"/>
                  </a:lnTo>
                  <a:lnTo>
                    <a:pt x="0" y="0"/>
                  </a:lnTo>
                  <a:lnTo>
                    <a:pt x="0" y="0"/>
                  </a:lnTo>
                  <a:lnTo>
                    <a:pt x="0" y="4"/>
                  </a:lnTo>
                  <a:lnTo>
                    <a:pt x="0"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86"/>
            <p:cNvSpPr>
              <a:spLocks/>
            </p:cNvSpPr>
            <p:nvPr/>
          </p:nvSpPr>
          <p:spPr bwMode="auto">
            <a:xfrm>
              <a:off x="5981798" y="2240311"/>
              <a:ext cx="3175" cy="1588"/>
            </a:xfrm>
            <a:custGeom>
              <a:avLst/>
              <a:gdLst>
                <a:gd name="T0" fmla="*/ 0 w 2"/>
                <a:gd name="T1" fmla="*/ 1 h 1"/>
                <a:gd name="T2" fmla="*/ 0 w 2"/>
                <a:gd name="T3" fmla="*/ 1 h 1"/>
                <a:gd name="T4" fmla="*/ 0 w 2"/>
                <a:gd name="T5" fmla="*/ 0 h 1"/>
                <a:gd name="T6" fmla="*/ 0 w 2"/>
                <a:gd name="T7" fmla="*/ 0 h 1"/>
                <a:gd name="T8" fmla="*/ 2 w 2"/>
                <a:gd name="T9" fmla="*/ 1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1"/>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87"/>
            <p:cNvSpPr>
              <a:spLocks/>
            </p:cNvSpPr>
            <p:nvPr/>
          </p:nvSpPr>
          <p:spPr bwMode="auto">
            <a:xfrm>
              <a:off x="6107211" y="2172048"/>
              <a:ext cx="3175" cy="1588"/>
            </a:xfrm>
            <a:custGeom>
              <a:avLst/>
              <a:gdLst>
                <a:gd name="T0" fmla="*/ 2 w 2"/>
                <a:gd name="T1" fmla="*/ 0 h 1"/>
                <a:gd name="T2" fmla="*/ 2 w 2"/>
                <a:gd name="T3" fmla="*/ 0 h 1"/>
                <a:gd name="T4" fmla="*/ 2 w 2"/>
                <a:gd name="T5" fmla="*/ 1 h 1"/>
                <a:gd name="T6" fmla="*/ 2 w 2"/>
                <a:gd name="T7" fmla="*/ 1 h 1"/>
                <a:gd name="T8" fmla="*/ 0 w 2"/>
                <a:gd name="T9" fmla="*/ 1 h 1"/>
                <a:gd name="T10" fmla="*/ 0 w 2"/>
                <a:gd name="T11" fmla="*/ 1 h 1"/>
                <a:gd name="T12" fmla="*/ 0 w 2"/>
                <a:gd name="T13" fmla="*/ 0 h 1"/>
                <a:gd name="T14" fmla="*/ 0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lnTo>
                    <a:pt x="2" y="0"/>
                  </a:lnTo>
                  <a:lnTo>
                    <a:pt x="2" y="1"/>
                  </a:lnTo>
                  <a:lnTo>
                    <a:pt x="2" y="1"/>
                  </a:lnTo>
                  <a:lnTo>
                    <a:pt x="0" y="1"/>
                  </a:lnTo>
                  <a:lnTo>
                    <a:pt x="0" y="1"/>
                  </a:lnTo>
                  <a:lnTo>
                    <a:pt x="0" y="0"/>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88"/>
            <p:cNvSpPr>
              <a:spLocks/>
            </p:cNvSpPr>
            <p:nvPr/>
          </p:nvSpPr>
          <p:spPr bwMode="auto">
            <a:xfrm>
              <a:off x="6110386" y="2179986"/>
              <a:ext cx="0" cy="1588"/>
            </a:xfrm>
            <a:custGeom>
              <a:avLst/>
              <a:gdLst>
                <a:gd name="T0" fmla="*/ 0 h 1"/>
                <a:gd name="T1" fmla="*/ 0 h 1"/>
                <a:gd name="T2" fmla="*/ 1 h 1"/>
                <a:gd name="T3" fmla="*/ 1 h 1"/>
                <a:gd name="T4" fmla="*/ 1 h 1"/>
                <a:gd name="T5" fmla="*/ 1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1"/>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89"/>
            <p:cNvSpPr>
              <a:spLocks/>
            </p:cNvSpPr>
            <p:nvPr/>
          </p:nvSpPr>
          <p:spPr bwMode="auto">
            <a:xfrm>
              <a:off x="6110386" y="2181573"/>
              <a:ext cx="0" cy="3175"/>
            </a:xfrm>
            <a:custGeom>
              <a:avLst/>
              <a:gdLst>
                <a:gd name="T0" fmla="*/ 0 h 2"/>
                <a:gd name="T1" fmla="*/ 0 h 2"/>
                <a:gd name="T2" fmla="*/ 2 h 2"/>
                <a:gd name="T3" fmla="*/ 2 h 2"/>
                <a:gd name="T4" fmla="*/ 2 h 2"/>
                <a:gd name="T5" fmla="*/ 2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2"/>
                  </a:lnTo>
                  <a:lnTo>
                    <a:pt x="0" y="2"/>
                  </a:lnTo>
                  <a:lnTo>
                    <a:pt x="0" y="0"/>
                  </a:lnTo>
                  <a:lnTo>
                    <a:pt x="0" y="0"/>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90"/>
            <p:cNvSpPr>
              <a:spLocks/>
            </p:cNvSpPr>
            <p:nvPr/>
          </p:nvSpPr>
          <p:spPr bwMode="auto">
            <a:xfrm>
              <a:off x="6110386" y="2176811"/>
              <a:ext cx="0" cy="3175"/>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5" name="Freeform 192"/>
          <p:cNvSpPr>
            <a:spLocks noEditPoints="1"/>
          </p:cNvSpPr>
          <p:nvPr/>
        </p:nvSpPr>
        <p:spPr bwMode="auto">
          <a:xfrm>
            <a:off x="7745253" y="4450915"/>
            <a:ext cx="883958" cy="933667"/>
          </a:xfrm>
          <a:custGeom>
            <a:avLst/>
            <a:gdLst>
              <a:gd name="T0" fmla="*/ 0 w 409"/>
              <a:gd name="T1" fmla="*/ 183 h 432"/>
              <a:gd name="T2" fmla="*/ 253 w 409"/>
              <a:gd name="T3" fmla="*/ 388 h 432"/>
              <a:gd name="T4" fmla="*/ 272 w 409"/>
              <a:gd name="T5" fmla="*/ 22 h 432"/>
              <a:gd name="T6" fmla="*/ 95 w 409"/>
              <a:gd name="T7" fmla="*/ 273 h 432"/>
              <a:gd name="T8" fmla="*/ 400 w 409"/>
              <a:gd name="T9" fmla="*/ 122 h 432"/>
              <a:gd name="T10" fmla="*/ 324 w 409"/>
              <a:gd name="T11" fmla="*/ 390 h 432"/>
              <a:gd name="T12" fmla="*/ 221 w 409"/>
              <a:gd name="T13" fmla="*/ 407 h 432"/>
              <a:gd name="T14" fmla="*/ 124 w 409"/>
              <a:gd name="T15" fmla="*/ 420 h 432"/>
              <a:gd name="T16" fmla="*/ 67 w 409"/>
              <a:gd name="T17" fmla="*/ 33 h 432"/>
              <a:gd name="T18" fmla="*/ 344 w 409"/>
              <a:gd name="T19" fmla="*/ 384 h 432"/>
              <a:gd name="T20" fmla="*/ 117 w 409"/>
              <a:gd name="T21" fmla="*/ 73 h 432"/>
              <a:gd name="T22" fmla="*/ 94 w 409"/>
              <a:gd name="T23" fmla="*/ 30 h 432"/>
              <a:gd name="T24" fmla="*/ 297 w 409"/>
              <a:gd name="T25" fmla="*/ 49 h 432"/>
              <a:gd name="T26" fmla="*/ 220 w 409"/>
              <a:gd name="T27" fmla="*/ 14 h 432"/>
              <a:gd name="T28" fmla="*/ 338 w 409"/>
              <a:gd name="T29" fmla="*/ 322 h 432"/>
              <a:gd name="T30" fmla="*/ 108 w 409"/>
              <a:gd name="T31" fmla="*/ 278 h 432"/>
              <a:gd name="T32" fmla="*/ 34 w 409"/>
              <a:gd name="T33" fmla="*/ 150 h 432"/>
              <a:gd name="T34" fmla="*/ 363 w 409"/>
              <a:gd name="T35" fmla="*/ 122 h 432"/>
              <a:gd name="T36" fmla="*/ 19 w 409"/>
              <a:gd name="T37" fmla="*/ 71 h 432"/>
              <a:gd name="T38" fmla="*/ 277 w 409"/>
              <a:gd name="T39" fmla="*/ 407 h 432"/>
              <a:gd name="T40" fmla="*/ 51 w 409"/>
              <a:gd name="T41" fmla="*/ 372 h 432"/>
              <a:gd name="T42" fmla="*/ 393 w 409"/>
              <a:gd name="T43" fmla="*/ 262 h 432"/>
              <a:gd name="T44" fmla="*/ 319 w 409"/>
              <a:gd name="T45" fmla="*/ 109 h 432"/>
              <a:gd name="T46" fmla="*/ 23 w 409"/>
              <a:gd name="T47" fmla="*/ 322 h 432"/>
              <a:gd name="T48" fmla="*/ 18 w 409"/>
              <a:gd name="T49" fmla="*/ 84 h 432"/>
              <a:gd name="T50" fmla="*/ 354 w 409"/>
              <a:gd name="T51" fmla="*/ 66 h 432"/>
              <a:gd name="T52" fmla="*/ 155 w 409"/>
              <a:gd name="T53" fmla="*/ 18 h 432"/>
              <a:gd name="T54" fmla="*/ 340 w 409"/>
              <a:gd name="T55" fmla="*/ 73 h 432"/>
              <a:gd name="T56" fmla="*/ 346 w 409"/>
              <a:gd name="T57" fmla="*/ 346 h 432"/>
              <a:gd name="T58" fmla="*/ 86 w 409"/>
              <a:gd name="T59" fmla="*/ 89 h 432"/>
              <a:gd name="T60" fmla="*/ 300 w 409"/>
              <a:gd name="T61" fmla="*/ 341 h 432"/>
              <a:gd name="T62" fmla="*/ 335 w 409"/>
              <a:gd name="T63" fmla="*/ 33 h 432"/>
              <a:gd name="T64" fmla="*/ 387 w 409"/>
              <a:gd name="T65" fmla="*/ 347 h 432"/>
              <a:gd name="T66" fmla="*/ 289 w 409"/>
              <a:gd name="T67" fmla="*/ 96 h 432"/>
              <a:gd name="T68" fmla="*/ 363 w 409"/>
              <a:gd name="T69" fmla="*/ 330 h 432"/>
              <a:gd name="T70" fmla="*/ 142 w 409"/>
              <a:gd name="T71" fmla="*/ 393 h 432"/>
              <a:gd name="T72" fmla="*/ 313 w 409"/>
              <a:gd name="T73" fmla="*/ 298 h 432"/>
              <a:gd name="T74" fmla="*/ 26 w 409"/>
              <a:gd name="T75" fmla="*/ 284 h 432"/>
              <a:gd name="T76" fmla="*/ 21 w 409"/>
              <a:gd name="T77" fmla="*/ 314 h 432"/>
              <a:gd name="T78" fmla="*/ 254 w 409"/>
              <a:gd name="T79" fmla="*/ 414 h 432"/>
              <a:gd name="T80" fmla="*/ 385 w 409"/>
              <a:gd name="T81" fmla="*/ 115 h 432"/>
              <a:gd name="T82" fmla="*/ 127 w 409"/>
              <a:gd name="T83" fmla="*/ 95 h 432"/>
              <a:gd name="T84" fmla="*/ 29 w 409"/>
              <a:gd name="T85" fmla="*/ 112 h 432"/>
              <a:gd name="T86" fmla="*/ 24 w 409"/>
              <a:gd name="T87" fmla="*/ 360 h 432"/>
              <a:gd name="T88" fmla="*/ 305 w 409"/>
              <a:gd name="T89" fmla="*/ 349 h 432"/>
              <a:gd name="T90" fmla="*/ 40 w 409"/>
              <a:gd name="T91" fmla="*/ 311 h 432"/>
              <a:gd name="T92" fmla="*/ 330 w 409"/>
              <a:gd name="T93" fmla="*/ 11 h 432"/>
              <a:gd name="T94" fmla="*/ 10 w 409"/>
              <a:gd name="T95" fmla="*/ 169 h 432"/>
              <a:gd name="T96" fmla="*/ 75 w 409"/>
              <a:gd name="T97" fmla="*/ 114 h 432"/>
              <a:gd name="T98" fmla="*/ 354 w 409"/>
              <a:gd name="T99" fmla="*/ 81 h 432"/>
              <a:gd name="T100" fmla="*/ 292 w 409"/>
              <a:gd name="T101" fmla="*/ 98 h 432"/>
              <a:gd name="T102" fmla="*/ 105 w 409"/>
              <a:gd name="T103" fmla="*/ 16 h 432"/>
              <a:gd name="T104" fmla="*/ 207 w 409"/>
              <a:gd name="T105" fmla="*/ 421 h 432"/>
              <a:gd name="T106" fmla="*/ 49 w 409"/>
              <a:gd name="T107" fmla="*/ 104 h 432"/>
              <a:gd name="T108" fmla="*/ 348 w 409"/>
              <a:gd name="T109" fmla="*/ 82 h 432"/>
              <a:gd name="T110" fmla="*/ 92 w 409"/>
              <a:gd name="T111" fmla="*/ 90 h 432"/>
              <a:gd name="T112" fmla="*/ 67 w 409"/>
              <a:gd name="T113" fmla="*/ 335 h 432"/>
              <a:gd name="T114" fmla="*/ 139 w 409"/>
              <a:gd name="T115" fmla="*/ 35 h 432"/>
              <a:gd name="T116" fmla="*/ 332 w 409"/>
              <a:gd name="T117" fmla="*/ 96 h 432"/>
              <a:gd name="T118" fmla="*/ 46 w 409"/>
              <a:gd name="T119" fmla="*/ 109 h 432"/>
              <a:gd name="T120" fmla="*/ 365 w 409"/>
              <a:gd name="T121" fmla="*/ 289 h 432"/>
              <a:gd name="T122" fmla="*/ 46 w 409"/>
              <a:gd name="T123" fmla="*/ 284 h 432"/>
              <a:gd name="T124" fmla="*/ 27 w 409"/>
              <a:gd name="T125" fmla="*/ 8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 h="432">
                <a:moveTo>
                  <a:pt x="56" y="10"/>
                </a:moveTo>
                <a:lnTo>
                  <a:pt x="56" y="10"/>
                </a:lnTo>
                <a:lnTo>
                  <a:pt x="56" y="10"/>
                </a:lnTo>
                <a:lnTo>
                  <a:pt x="56" y="10"/>
                </a:lnTo>
                <a:lnTo>
                  <a:pt x="56" y="7"/>
                </a:lnTo>
                <a:lnTo>
                  <a:pt x="59" y="5"/>
                </a:lnTo>
                <a:lnTo>
                  <a:pt x="59" y="5"/>
                </a:lnTo>
                <a:lnTo>
                  <a:pt x="68" y="2"/>
                </a:lnTo>
                <a:lnTo>
                  <a:pt x="68" y="2"/>
                </a:lnTo>
                <a:lnTo>
                  <a:pt x="78" y="2"/>
                </a:lnTo>
                <a:lnTo>
                  <a:pt x="86" y="2"/>
                </a:lnTo>
                <a:lnTo>
                  <a:pt x="86" y="2"/>
                </a:lnTo>
                <a:lnTo>
                  <a:pt x="101" y="0"/>
                </a:lnTo>
                <a:lnTo>
                  <a:pt x="101" y="0"/>
                </a:lnTo>
                <a:lnTo>
                  <a:pt x="131" y="0"/>
                </a:lnTo>
                <a:lnTo>
                  <a:pt x="131" y="0"/>
                </a:lnTo>
                <a:lnTo>
                  <a:pt x="182" y="0"/>
                </a:lnTo>
                <a:lnTo>
                  <a:pt x="182" y="0"/>
                </a:lnTo>
                <a:lnTo>
                  <a:pt x="232" y="2"/>
                </a:lnTo>
                <a:lnTo>
                  <a:pt x="232" y="2"/>
                </a:lnTo>
                <a:lnTo>
                  <a:pt x="269" y="3"/>
                </a:lnTo>
                <a:lnTo>
                  <a:pt x="303" y="3"/>
                </a:lnTo>
                <a:lnTo>
                  <a:pt x="303" y="3"/>
                </a:lnTo>
                <a:lnTo>
                  <a:pt x="332" y="5"/>
                </a:lnTo>
                <a:lnTo>
                  <a:pt x="332" y="5"/>
                </a:lnTo>
                <a:lnTo>
                  <a:pt x="346" y="5"/>
                </a:lnTo>
                <a:lnTo>
                  <a:pt x="360" y="8"/>
                </a:lnTo>
                <a:lnTo>
                  <a:pt x="360" y="8"/>
                </a:lnTo>
                <a:lnTo>
                  <a:pt x="368" y="10"/>
                </a:lnTo>
                <a:lnTo>
                  <a:pt x="368" y="10"/>
                </a:lnTo>
                <a:lnTo>
                  <a:pt x="371" y="11"/>
                </a:lnTo>
                <a:lnTo>
                  <a:pt x="371" y="11"/>
                </a:lnTo>
                <a:lnTo>
                  <a:pt x="374" y="13"/>
                </a:lnTo>
                <a:lnTo>
                  <a:pt x="374" y="13"/>
                </a:lnTo>
                <a:lnTo>
                  <a:pt x="381" y="16"/>
                </a:lnTo>
                <a:lnTo>
                  <a:pt x="384" y="22"/>
                </a:lnTo>
                <a:lnTo>
                  <a:pt x="384" y="22"/>
                </a:lnTo>
                <a:lnTo>
                  <a:pt x="390" y="32"/>
                </a:lnTo>
                <a:lnTo>
                  <a:pt x="393" y="41"/>
                </a:lnTo>
                <a:lnTo>
                  <a:pt x="393" y="41"/>
                </a:lnTo>
                <a:lnTo>
                  <a:pt x="396" y="55"/>
                </a:lnTo>
                <a:lnTo>
                  <a:pt x="398" y="70"/>
                </a:lnTo>
                <a:lnTo>
                  <a:pt x="398" y="70"/>
                </a:lnTo>
                <a:lnTo>
                  <a:pt x="401" y="95"/>
                </a:lnTo>
                <a:lnTo>
                  <a:pt x="401" y="95"/>
                </a:lnTo>
                <a:lnTo>
                  <a:pt x="404" y="123"/>
                </a:lnTo>
                <a:lnTo>
                  <a:pt x="404" y="123"/>
                </a:lnTo>
                <a:lnTo>
                  <a:pt x="404" y="136"/>
                </a:lnTo>
                <a:lnTo>
                  <a:pt x="404" y="136"/>
                </a:lnTo>
                <a:lnTo>
                  <a:pt x="406" y="174"/>
                </a:lnTo>
                <a:lnTo>
                  <a:pt x="406" y="174"/>
                </a:lnTo>
                <a:lnTo>
                  <a:pt x="406" y="210"/>
                </a:lnTo>
                <a:lnTo>
                  <a:pt x="406" y="210"/>
                </a:lnTo>
                <a:lnTo>
                  <a:pt x="407" y="242"/>
                </a:lnTo>
                <a:lnTo>
                  <a:pt x="407" y="242"/>
                </a:lnTo>
                <a:lnTo>
                  <a:pt x="409" y="272"/>
                </a:lnTo>
                <a:lnTo>
                  <a:pt x="409" y="272"/>
                </a:lnTo>
                <a:lnTo>
                  <a:pt x="409" y="322"/>
                </a:lnTo>
                <a:lnTo>
                  <a:pt x="409" y="322"/>
                </a:lnTo>
                <a:lnTo>
                  <a:pt x="407" y="336"/>
                </a:lnTo>
                <a:lnTo>
                  <a:pt x="406" y="352"/>
                </a:lnTo>
                <a:lnTo>
                  <a:pt x="406" y="352"/>
                </a:lnTo>
                <a:lnTo>
                  <a:pt x="404" y="361"/>
                </a:lnTo>
                <a:lnTo>
                  <a:pt x="401" y="371"/>
                </a:lnTo>
                <a:lnTo>
                  <a:pt x="401" y="371"/>
                </a:lnTo>
                <a:lnTo>
                  <a:pt x="393" y="390"/>
                </a:lnTo>
                <a:lnTo>
                  <a:pt x="393" y="390"/>
                </a:lnTo>
                <a:lnTo>
                  <a:pt x="387" y="401"/>
                </a:lnTo>
                <a:lnTo>
                  <a:pt x="378" y="412"/>
                </a:lnTo>
                <a:lnTo>
                  <a:pt x="378" y="412"/>
                </a:lnTo>
                <a:lnTo>
                  <a:pt x="368" y="418"/>
                </a:lnTo>
                <a:lnTo>
                  <a:pt x="368" y="418"/>
                </a:lnTo>
                <a:lnTo>
                  <a:pt x="362" y="421"/>
                </a:lnTo>
                <a:lnTo>
                  <a:pt x="355" y="423"/>
                </a:lnTo>
                <a:lnTo>
                  <a:pt x="355" y="423"/>
                </a:lnTo>
                <a:lnTo>
                  <a:pt x="341" y="425"/>
                </a:lnTo>
                <a:lnTo>
                  <a:pt x="341" y="425"/>
                </a:lnTo>
                <a:lnTo>
                  <a:pt x="322" y="426"/>
                </a:lnTo>
                <a:lnTo>
                  <a:pt x="322" y="426"/>
                </a:lnTo>
                <a:lnTo>
                  <a:pt x="283" y="428"/>
                </a:lnTo>
                <a:lnTo>
                  <a:pt x="283" y="428"/>
                </a:lnTo>
                <a:lnTo>
                  <a:pt x="232" y="431"/>
                </a:lnTo>
                <a:lnTo>
                  <a:pt x="232" y="431"/>
                </a:lnTo>
                <a:lnTo>
                  <a:pt x="191" y="432"/>
                </a:lnTo>
                <a:lnTo>
                  <a:pt x="149" y="432"/>
                </a:lnTo>
                <a:lnTo>
                  <a:pt x="149" y="432"/>
                </a:lnTo>
                <a:lnTo>
                  <a:pt x="108" y="432"/>
                </a:lnTo>
                <a:lnTo>
                  <a:pt x="108" y="432"/>
                </a:lnTo>
                <a:lnTo>
                  <a:pt x="90" y="431"/>
                </a:lnTo>
                <a:lnTo>
                  <a:pt x="73" y="429"/>
                </a:lnTo>
                <a:lnTo>
                  <a:pt x="73" y="429"/>
                </a:lnTo>
                <a:lnTo>
                  <a:pt x="53" y="426"/>
                </a:lnTo>
                <a:lnTo>
                  <a:pt x="53" y="426"/>
                </a:lnTo>
                <a:lnTo>
                  <a:pt x="38" y="421"/>
                </a:lnTo>
                <a:lnTo>
                  <a:pt x="38" y="421"/>
                </a:lnTo>
                <a:lnTo>
                  <a:pt x="30" y="418"/>
                </a:lnTo>
                <a:lnTo>
                  <a:pt x="23" y="415"/>
                </a:lnTo>
                <a:lnTo>
                  <a:pt x="23" y="415"/>
                </a:lnTo>
                <a:lnTo>
                  <a:pt x="21" y="414"/>
                </a:lnTo>
                <a:lnTo>
                  <a:pt x="21" y="414"/>
                </a:lnTo>
                <a:lnTo>
                  <a:pt x="16" y="412"/>
                </a:lnTo>
                <a:lnTo>
                  <a:pt x="12" y="407"/>
                </a:lnTo>
                <a:lnTo>
                  <a:pt x="12" y="407"/>
                </a:lnTo>
                <a:lnTo>
                  <a:pt x="7" y="398"/>
                </a:lnTo>
                <a:lnTo>
                  <a:pt x="4" y="385"/>
                </a:lnTo>
                <a:lnTo>
                  <a:pt x="4" y="385"/>
                </a:lnTo>
                <a:lnTo>
                  <a:pt x="0" y="369"/>
                </a:lnTo>
                <a:lnTo>
                  <a:pt x="0" y="369"/>
                </a:lnTo>
                <a:lnTo>
                  <a:pt x="2" y="302"/>
                </a:lnTo>
                <a:lnTo>
                  <a:pt x="2" y="302"/>
                </a:lnTo>
                <a:lnTo>
                  <a:pt x="2" y="270"/>
                </a:lnTo>
                <a:lnTo>
                  <a:pt x="2" y="270"/>
                </a:lnTo>
                <a:lnTo>
                  <a:pt x="2" y="227"/>
                </a:lnTo>
                <a:lnTo>
                  <a:pt x="2" y="227"/>
                </a:lnTo>
                <a:lnTo>
                  <a:pt x="0" y="183"/>
                </a:lnTo>
                <a:lnTo>
                  <a:pt x="0" y="183"/>
                </a:lnTo>
                <a:lnTo>
                  <a:pt x="0" y="126"/>
                </a:lnTo>
                <a:lnTo>
                  <a:pt x="0" y="126"/>
                </a:lnTo>
                <a:lnTo>
                  <a:pt x="2" y="95"/>
                </a:lnTo>
                <a:lnTo>
                  <a:pt x="2" y="95"/>
                </a:lnTo>
                <a:lnTo>
                  <a:pt x="4" y="79"/>
                </a:lnTo>
                <a:lnTo>
                  <a:pt x="4" y="79"/>
                </a:lnTo>
                <a:lnTo>
                  <a:pt x="8" y="54"/>
                </a:lnTo>
                <a:lnTo>
                  <a:pt x="8" y="54"/>
                </a:lnTo>
                <a:lnTo>
                  <a:pt x="12" y="44"/>
                </a:lnTo>
                <a:lnTo>
                  <a:pt x="12" y="44"/>
                </a:lnTo>
                <a:lnTo>
                  <a:pt x="13" y="40"/>
                </a:lnTo>
                <a:lnTo>
                  <a:pt x="16" y="35"/>
                </a:lnTo>
                <a:lnTo>
                  <a:pt x="26" y="27"/>
                </a:lnTo>
                <a:lnTo>
                  <a:pt x="26" y="27"/>
                </a:lnTo>
                <a:lnTo>
                  <a:pt x="30" y="22"/>
                </a:lnTo>
                <a:lnTo>
                  <a:pt x="30" y="22"/>
                </a:lnTo>
                <a:lnTo>
                  <a:pt x="41" y="16"/>
                </a:lnTo>
                <a:lnTo>
                  <a:pt x="54" y="11"/>
                </a:lnTo>
                <a:lnTo>
                  <a:pt x="54" y="11"/>
                </a:lnTo>
                <a:lnTo>
                  <a:pt x="56" y="10"/>
                </a:lnTo>
                <a:lnTo>
                  <a:pt x="56" y="10"/>
                </a:lnTo>
                <a:lnTo>
                  <a:pt x="56" y="10"/>
                </a:lnTo>
                <a:lnTo>
                  <a:pt x="56" y="10"/>
                </a:lnTo>
                <a:close/>
                <a:moveTo>
                  <a:pt x="340" y="270"/>
                </a:moveTo>
                <a:lnTo>
                  <a:pt x="340" y="270"/>
                </a:lnTo>
                <a:lnTo>
                  <a:pt x="333" y="270"/>
                </a:lnTo>
                <a:lnTo>
                  <a:pt x="333" y="270"/>
                </a:lnTo>
                <a:lnTo>
                  <a:pt x="333" y="272"/>
                </a:lnTo>
                <a:lnTo>
                  <a:pt x="333" y="272"/>
                </a:lnTo>
                <a:lnTo>
                  <a:pt x="340" y="270"/>
                </a:lnTo>
                <a:lnTo>
                  <a:pt x="340" y="270"/>
                </a:lnTo>
                <a:lnTo>
                  <a:pt x="340" y="270"/>
                </a:lnTo>
                <a:lnTo>
                  <a:pt x="340" y="270"/>
                </a:lnTo>
                <a:lnTo>
                  <a:pt x="341" y="270"/>
                </a:lnTo>
                <a:lnTo>
                  <a:pt x="341" y="270"/>
                </a:lnTo>
                <a:lnTo>
                  <a:pt x="341" y="270"/>
                </a:lnTo>
                <a:lnTo>
                  <a:pt x="341" y="270"/>
                </a:lnTo>
                <a:lnTo>
                  <a:pt x="340" y="270"/>
                </a:lnTo>
                <a:lnTo>
                  <a:pt x="340" y="270"/>
                </a:lnTo>
                <a:close/>
                <a:moveTo>
                  <a:pt x="363" y="92"/>
                </a:moveTo>
                <a:lnTo>
                  <a:pt x="363" y="92"/>
                </a:lnTo>
                <a:lnTo>
                  <a:pt x="365" y="92"/>
                </a:lnTo>
                <a:lnTo>
                  <a:pt x="365" y="92"/>
                </a:lnTo>
                <a:lnTo>
                  <a:pt x="365" y="87"/>
                </a:lnTo>
                <a:lnTo>
                  <a:pt x="365" y="87"/>
                </a:lnTo>
                <a:lnTo>
                  <a:pt x="365" y="90"/>
                </a:lnTo>
                <a:lnTo>
                  <a:pt x="365" y="90"/>
                </a:lnTo>
                <a:lnTo>
                  <a:pt x="363" y="92"/>
                </a:lnTo>
                <a:lnTo>
                  <a:pt x="363" y="92"/>
                </a:lnTo>
                <a:lnTo>
                  <a:pt x="363" y="92"/>
                </a:lnTo>
                <a:lnTo>
                  <a:pt x="363" y="93"/>
                </a:lnTo>
                <a:lnTo>
                  <a:pt x="363" y="93"/>
                </a:lnTo>
                <a:lnTo>
                  <a:pt x="363" y="92"/>
                </a:lnTo>
                <a:lnTo>
                  <a:pt x="363" y="92"/>
                </a:lnTo>
                <a:close/>
                <a:moveTo>
                  <a:pt x="237" y="401"/>
                </a:moveTo>
                <a:lnTo>
                  <a:pt x="237" y="401"/>
                </a:lnTo>
                <a:lnTo>
                  <a:pt x="254" y="399"/>
                </a:lnTo>
                <a:lnTo>
                  <a:pt x="254" y="399"/>
                </a:lnTo>
                <a:lnTo>
                  <a:pt x="254" y="399"/>
                </a:lnTo>
                <a:lnTo>
                  <a:pt x="254" y="399"/>
                </a:lnTo>
                <a:lnTo>
                  <a:pt x="239" y="399"/>
                </a:lnTo>
                <a:lnTo>
                  <a:pt x="239" y="399"/>
                </a:lnTo>
                <a:lnTo>
                  <a:pt x="237" y="401"/>
                </a:lnTo>
                <a:lnTo>
                  <a:pt x="237" y="401"/>
                </a:lnTo>
                <a:lnTo>
                  <a:pt x="236" y="401"/>
                </a:lnTo>
                <a:lnTo>
                  <a:pt x="236" y="401"/>
                </a:lnTo>
                <a:lnTo>
                  <a:pt x="236" y="401"/>
                </a:lnTo>
                <a:lnTo>
                  <a:pt x="236" y="401"/>
                </a:lnTo>
                <a:lnTo>
                  <a:pt x="237" y="401"/>
                </a:lnTo>
                <a:lnTo>
                  <a:pt x="237" y="401"/>
                </a:lnTo>
                <a:close/>
                <a:moveTo>
                  <a:pt x="321" y="268"/>
                </a:moveTo>
                <a:lnTo>
                  <a:pt x="321" y="268"/>
                </a:lnTo>
                <a:lnTo>
                  <a:pt x="321" y="268"/>
                </a:lnTo>
                <a:lnTo>
                  <a:pt x="321" y="268"/>
                </a:lnTo>
                <a:lnTo>
                  <a:pt x="297" y="270"/>
                </a:lnTo>
                <a:lnTo>
                  <a:pt x="297" y="270"/>
                </a:lnTo>
                <a:lnTo>
                  <a:pt x="280" y="273"/>
                </a:lnTo>
                <a:lnTo>
                  <a:pt x="280" y="273"/>
                </a:lnTo>
                <a:lnTo>
                  <a:pt x="278" y="273"/>
                </a:lnTo>
                <a:lnTo>
                  <a:pt x="278" y="273"/>
                </a:lnTo>
                <a:lnTo>
                  <a:pt x="280" y="273"/>
                </a:lnTo>
                <a:lnTo>
                  <a:pt x="280" y="273"/>
                </a:lnTo>
                <a:lnTo>
                  <a:pt x="286" y="273"/>
                </a:lnTo>
                <a:lnTo>
                  <a:pt x="286" y="273"/>
                </a:lnTo>
                <a:lnTo>
                  <a:pt x="307" y="272"/>
                </a:lnTo>
                <a:lnTo>
                  <a:pt x="307" y="272"/>
                </a:lnTo>
                <a:lnTo>
                  <a:pt x="321" y="268"/>
                </a:lnTo>
                <a:lnTo>
                  <a:pt x="321" y="268"/>
                </a:lnTo>
                <a:lnTo>
                  <a:pt x="321" y="268"/>
                </a:lnTo>
                <a:lnTo>
                  <a:pt x="321" y="268"/>
                </a:lnTo>
                <a:lnTo>
                  <a:pt x="322" y="268"/>
                </a:lnTo>
                <a:lnTo>
                  <a:pt x="322" y="268"/>
                </a:lnTo>
                <a:lnTo>
                  <a:pt x="322" y="268"/>
                </a:lnTo>
                <a:lnTo>
                  <a:pt x="322" y="268"/>
                </a:lnTo>
                <a:lnTo>
                  <a:pt x="321" y="268"/>
                </a:lnTo>
                <a:lnTo>
                  <a:pt x="321" y="268"/>
                </a:lnTo>
                <a:close/>
                <a:moveTo>
                  <a:pt x="172" y="390"/>
                </a:moveTo>
                <a:lnTo>
                  <a:pt x="172" y="390"/>
                </a:lnTo>
                <a:lnTo>
                  <a:pt x="176" y="391"/>
                </a:lnTo>
                <a:lnTo>
                  <a:pt x="176" y="391"/>
                </a:lnTo>
                <a:lnTo>
                  <a:pt x="177" y="391"/>
                </a:lnTo>
                <a:lnTo>
                  <a:pt x="177" y="391"/>
                </a:lnTo>
                <a:lnTo>
                  <a:pt x="182" y="391"/>
                </a:lnTo>
                <a:lnTo>
                  <a:pt x="182" y="391"/>
                </a:lnTo>
                <a:lnTo>
                  <a:pt x="196" y="391"/>
                </a:lnTo>
                <a:lnTo>
                  <a:pt x="196" y="391"/>
                </a:lnTo>
                <a:lnTo>
                  <a:pt x="228" y="390"/>
                </a:lnTo>
                <a:lnTo>
                  <a:pt x="228" y="390"/>
                </a:lnTo>
                <a:lnTo>
                  <a:pt x="245" y="390"/>
                </a:lnTo>
                <a:lnTo>
                  <a:pt x="245" y="390"/>
                </a:lnTo>
                <a:lnTo>
                  <a:pt x="248" y="388"/>
                </a:lnTo>
                <a:lnTo>
                  <a:pt x="248" y="388"/>
                </a:lnTo>
                <a:lnTo>
                  <a:pt x="251" y="388"/>
                </a:lnTo>
                <a:lnTo>
                  <a:pt x="253" y="388"/>
                </a:lnTo>
                <a:lnTo>
                  <a:pt x="253" y="388"/>
                </a:lnTo>
                <a:lnTo>
                  <a:pt x="254" y="391"/>
                </a:lnTo>
                <a:lnTo>
                  <a:pt x="254" y="393"/>
                </a:lnTo>
                <a:lnTo>
                  <a:pt x="254" y="393"/>
                </a:lnTo>
                <a:lnTo>
                  <a:pt x="253" y="395"/>
                </a:lnTo>
                <a:lnTo>
                  <a:pt x="253" y="395"/>
                </a:lnTo>
                <a:lnTo>
                  <a:pt x="275" y="393"/>
                </a:lnTo>
                <a:lnTo>
                  <a:pt x="275" y="393"/>
                </a:lnTo>
                <a:lnTo>
                  <a:pt x="275" y="390"/>
                </a:lnTo>
                <a:lnTo>
                  <a:pt x="275" y="390"/>
                </a:lnTo>
                <a:lnTo>
                  <a:pt x="275" y="365"/>
                </a:lnTo>
                <a:lnTo>
                  <a:pt x="275" y="365"/>
                </a:lnTo>
                <a:lnTo>
                  <a:pt x="275" y="358"/>
                </a:lnTo>
                <a:lnTo>
                  <a:pt x="275" y="358"/>
                </a:lnTo>
                <a:lnTo>
                  <a:pt x="273" y="343"/>
                </a:lnTo>
                <a:lnTo>
                  <a:pt x="273" y="343"/>
                </a:lnTo>
                <a:lnTo>
                  <a:pt x="272" y="325"/>
                </a:lnTo>
                <a:lnTo>
                  <a:pt x="272" y="325"/>
                </a:lnTo>
                <a:lnTo>
                  <a:pt x="272" y="292"/>
                </a:lnTo>
                <a:lnTo>
                  <a:pt x="272" y="292"/>
                </a:lnTo>
                <a:lnTo>
                  <a:pt x="270" y="287"/>
                </a:lnTo>
                <a:lnTo>
                  <a:pt x="270" y="287"/>
                </a:lnTo>
                <a:lnTo>
                  <a:pt x="270" y="284"/>
                </a:lnTo>
                <a:lnTo>
                  <a:pt x="270" y="284"/>
                </a:lnTo>
                <a:lnTo>
                  <a:pt x="272" y="283"/>
                </a:lnTo>
                <a:lnTo>
                  <a:pt x="273" y="281"/>
                </a:lnTo>
                <a:lnTo>
                  <a:pt x="273" y="281"/>
                </a:lnTo>
                <a:lnTo>
                  <a:pt x="275" y="281"/>
                </a:lnTo>
                <a:lnTo>
                  <a:pt x="275" y="281"/>
                </a:lnTo>
                <a:lnTo>
                  <a:pt x="277" y="278"/>
                </a:lnTo>
                <a:lnTo>
                  <a:pt x="277" y="278"/>
                </a:lnTo>
                <a:lnTo>
                  <a:pt x="275" y="275"/>
                </a:lnTo>
                <a:lnTo>
                  <a:pt x="275" y="275"/>
                </a:lnTo>
                <a:lnTo>
                  <a:pt x="273" y="272"/>
                </a:lnTo>
                <a:lnTo>
                  <a:pt x="275" y="270"/>
                </a:lnTo>
                <a:lnTo>
                  <a:pt x="275" y="270"/>
                </a:lnTo>
                <a:lnTo>
                  <a:pt x="278" y="270"/>
                </a:lnTo>
                <a:lnTo>
                  <a:pt x="278" y="270"/>
                </a:lnTo>
                <a:lnTo>
                  <a:pt x="299" y="267"/>
                </a:lnTo>
                <a:lnTo>
                  <a:pt x="299" y="267"/>
                </a:lnTo>
                <a:lnTo>
                  <a:pt x="330" y="264"/>
                </a:lnTo>
                <a:lnTo>
                  <a:pt x="330" y="264"/>
                </a:lnTo>
                <a:lnTo>
                  <a:pt x="344" y="262"/>
                </a:lnTo>
                <a:lnTo>
                  <a:pt x="360" y="262"/>
                </a:lnTo>
                <a:lnTo>
                  <a:pt x="360" y="262"/>
                </a:lnTo>
                <a:lnTo>
                  <a:pt x="362" y="262"/>
                </a:lnTo>
                <a:lnTo>
                  <a:pt x="362" y="262"/>
                </a:lnTo>
                <a:lnTo>
                  <a:pt x="362" y="261"/>
                </a:lnTo>
                <a:lnTo>
                  <a:pt x="362" y="261"/>
                </a:lnTo>
                <a:lnTo>
                  <a:pt x="362" y="224"/>
                </a:lnTo>
                <a:lnTo>
                  <a:pt x="362" y="224"/>
                </a:lnTo>
                <a:lnTo>
                  <a:pt x="362" y="223"/>
                </a:lnTo>
                <a:lnTo>
                  <a:pt x="362" y="223"/>
                </a:lnTo>
                <a:lnTo>
                  <a:pt x="359" y="218"/>
                </a:lnTo>
                <a:lnTo>
                  <a:pt x="359" y="218"/>
                </a:lnTo>
                <a:lnTo>
                  <a:pt x="359" y="213"/>
                </a:lnTo>
                <a:lnTo>
                  <a:pt x="359" y="213"/>
                </a:lnTo>
                <a:lnTo>
                  <a:pt x="359" y="210"/>
                </a:lnTo>
                <a:lnTo>
                  <a:pt x="359" y="210"/>
                </a:lnTo>
                <a:lnTo>
                  <a:pt x="359" y="205"/>
                </a:lnTo>
                <a:lnTo>
                  <a:pt x="359" y="205"/>
                </a:lnTo>
                <a:lnTo>
                  <a:pt x="360" y="204"/>
                </a:lnTo>
                <a:lnTo>
                  <a:pt x="360" y="204"/>
                </a:lnTo>
                <a:lnTo>
                  <a:pt x="360" y="201"/>
                </a:lnTo>
                <a:lnTo>
                  <a:pt x="360" y="201"/>
                </a:lnTo>
                <a:lnTo>
                  <a:pt x="362" y="186"/>
                </a:lnTo>
                <a:lnTo>
                  <a:pt x="362" y="186"/>
                </a:lnTo>
                <a:lnTo>
                  <a:pt x="362" y="169"/>
                </a:lnTo>
                <a:lnTo>
                  <a:pt x="362" y="169"/>
                </a:lnTo>
                <a:lnTo>
                  <a:pt x="362" y="141"/>
                </a:lnTo>
                <a:lnTo>
                  <a:pt x="362" y="141"/>
                </a:lnTo>
                <a:lnTo>
                  <a:pt x="362" y="139"/>
                </a:lnTo>
                <a:lnTo>
                  <a:pt x="362" y="139"/>
                </a:lnTo>
                <a:lnTo>
                  <a:pt x="359" y="139"/>
                </a:lnTo>
                <a:lnTo>
                  <a:pt x="359" y="139"/>
                </a:lnTo>
                <a:lnTo>
                  <a:pt x="329" y="139"/>
                </a:lnTo>
                <a:lnTo>
                  <a:pt x="297" y="139"/>
                </a:lnTo>
                <a:lnTo>
                  <a:pt x="297" y="139"/>
                </a:lnTo>
                <a:lnTo>
                  <a:pt x="277" y="137"/>
                </a:lnTo>
                <a:lnTo>
                  <a:pt x="277" y="137"/>
                </a:lnTo>
                <a:lnTo>
                  <a:pt x="273" y="137"/>
                </a:lnTo>
                <a:lnTo>
                  <a:pt x="273" y="137"/>
                </a:lnTo>
                <a:lnTo>
                  <a:pt x="272" y="139"/>
                </a:lnTo>
                <a:lnTo>
                  <a:pt x="272" y="139"/>
                </a:lnTo>
                <a:lnTo>
                  <a:pt x="270" y="137"/>
                </a:lnTo>
                <a:lnTo>
                  <a:pt x="269" y="136"/>
                </a:lnTo>
                <a:lnTo>
                  <a:pt x="269" y="136"/>
                </a:lnTo>
                <a:lnTo>
                  <a:pt x="269" y="133"/>
                </a:lnTo>
                <a:lnTo>
                  <a:pt x="269" y="133"/>
                </a:lnTo>
                <a:lnTo>
                  <a:pt x="270" y="131"/>
                </a:lnTo>
                <a:lnTo>
                  <a:pt x="272" y="131"/>
                </a:lnTo>
                <a:lnTo>
                  <a:pt x="272" y="131"/>
                </a:lnTo>
                <a:lnTo>
                  <a:pt x="272" y="126"/>
                </a:lnTo>
                <a:lnTo>
                  <a:pt x="272" y="126"/>
                </a:lnTo>
                <a:lnTo>
                  <a:pt x="272" y="123"/>
                </a:lnTo>
                <a:lnTo>
                  <a:pt x="273" y="122"/>
                </a:lnTo>
                <a:lnTo>
                  <a:pt x="273" y="122"/>
                </a:lnTo>
                <a:lnTo>
                  <a:pt x="273" y="120"/>
                </a:lnTo>
                <a:lnTo>
                  <a:pt x="273" y="120"/>
                </a:lnTo>
                <a:lnTo>
                  <a:pt x="273" y="63"/>
                </a:lnTo>
                <a:lnTo>
                  <a:pt x="273" y="63"/>
                </a:lnTo>
                <a:lnTo>
                  <a:pt x="273" y="54"/>
                </a:lnTo>
                <a:lnTo>
                  <a:pt x="273" y="54"/>
                </a:lnTo>
                <a:lnTo>
                  <a:pt x="273" y="35"/>
                </a:lnTo>
                <a:lnTo>
                  <a:pt x="273" y="35"/>
                </a:lnTo>
                <a:lnTo>
                  <a:pt x="273" y="32"/>
                </a:lnTo>
                <a:lnTo>
                  <a:pt x="273" y="32"/>
                </a:lnTo>
                <a:lnTo>
                  <a:pt x="272" y="32"/>
                </a:lnTo>
                <a:lnTo>
                  <a:pt x="270" y="29"/>
                </a:lnTo>
                <a:lnTo>
                  <a:pt x="270" y="29"/>
                </a:lnTo>
                <a:lnTo>
                  <a:pt x="270" y="25"/>
                </a:lnTo>
                <a:lnTo>
                  <a:pt x="273" y="24"/>
                </a:lnTo>
                <a:lnTo>
                  <a:pt x="273" y="24"/>
                </a:lnTo>
                <a:lnTo>
                  <a:pt x="272" y="24"/>
                </a:lnTo>
                <a:lnTo>
                  <a:pt x="272" y="22"/>
                </a:lnTo>
                <a:lnTo>
                  <a:pt x="272" y="22"/>
                </a:lnTo>
                <a:lnTo>
                  <a:pt x="272" y="21"/>
                </a:lnTo>
                <a:lnTo>
                  <a:pt x="272" y="21"/>
                </a:lnTo>
                <a:lnTo>
                  <a:pt x="270" y="21"/>
                </a:lnTo>
                <a:lnTo>
                  <a:pt x="270" y="21"/>
                </a:lnTo>
                <a:lnTo>
                  <a:pt x="248" y="21"/>
                </a:lnTo>
                <a:lnTo>
                  <a:pt x="248" y="21"/>
                </a:lnTo>
                <a:lnTo>
                  <a:pt x="247" y="21"/>
                </a:lnTo>
                <a:lnTo>
                  <a:pt x="247" y="21"/>
                </a:lnTo>
                <a:lnTo>
                  <a:pt x="229" y="22"/>
                </a:lnTo>
                <a:lnTo>
                  <a:pt x="229" y="22"/>
                </a:lnTo>
                <a:lnTo>
                  <a:pt x="226" y="22"/>
                </a:lnTo>
                <a:lnTo>
                  <a:pt x="226" y="22"/>
                </a:lnTo>
                <a:lnTo>
                  <a:pt x="231" y="22"/>
                </a:lnTo>
                <a:lnTo>
                  <a:pt x="231" y="22"/>
                </a:lnTo>
                <a:lnTo>
                  <a:pt x="248" y="22"/>
                </a:lnTo>
                <a:lnTo>
                  <a:pt x="248" y="22"/>
                </a:lnTo>
                <a:lnTo>
                  <a:pt x="256" y="22"/>
                </a:lnTo>
                <a:lnTo>
                  <a:pt x="256" y="22"/>
                </a:lnTo>
                <a:lnTo>
                  <a:pt x="259" y="22"/>
                </a:lnTo>
                <a:lnTo>
                  <a:pt x="261" y="25"/>
                </a:lnTo>
                <a:lnTo>
                  <a:pt x="261" y="25"/>
                </a:lnTo>
                <a:lnTo>
                  <a:pt x="259" y="29"/>
                </a:lnTo>
                <a:lnTo>
                  <a:pt x="258" y="29"/>
                </a:lnTo>
                <a:lnTo>
                  <a:pt x="258" y="29"/>
                </a:lnTo>
                <a:lnTo>
                  <a:pt x="253" y="29"/>
                </a:lnTo>
                <a:lnTo>
                  <a:pt x="253" y="29"/>
                </a:lnTo>
                <a:lnTo>
                  <a:pt x="242" y="27"/>
                </a:lnTo>
                <a:lnTo>
                  <a:pt x="242" y="27"/>
                </a:lnTo>
                <a:lnTo>
                  <a:pt x="228" y="25"/>
                </a:lnTo>
                <a:lnTo>
                  <a:pt x="228" y="25"/>
                </a:lnTo>
                <a:lnTo>
                  <a:pt x="202" y="25"/>
                </a:lnTo>
                <a:lnTo>
                  <a:pt x="202" y="25"/>
                </a:lnTo>
                <a:lnTo>
                  <a:pt x="171" y="24"/>
                </a:lnTo>
                <a:lnTo>
                  <a:pt x="171" y="24"/>
                </a:lnTo>
                <a:lnTo>
                  <a:pt x="168" y="25"/>
                </a:lnTo>
                <a:lnTo>
                  <a:pt x="168" y="25"/>
                </a:lnTo>
                <a:lnTo>
                  <a:pt x="165" y="24"/>
                </a:lnTo>
                <a:lnTo>
                  <a:pt x="165" y="24"/>
                </a:lnTo>
                <a:lnTo>
                  <a:pt x="155" y="24"/>
                </a:lnTo>
                <a:lnTo>
                  <a:pt x="155" y="24"/>
                </a:lnTo>
                <a:lnTo>
                  <a:pt x="154" y="24"/>
                </a:lnTo>
                <a:lnTo>
                  <a:pt x="154" y="24"/>
                </a:lnTo>
                <a:lnTo>
                  <a:pt x="154" y="27"/>
                </a:lnTo>
                <a:lnTo>
                  <a:pt x="154" y="27"/>
                </a:lnTo>
                <a:lnTo>
                  <a:pt x="154" y="41"/>
                </a:lnTo>
                <a:lnTo>
                  <a:pt x="154" y="41"/>
                </a:lnTo>
                <a:lnTo>
                  <a:pt x="154" y="73"/>
                </a:lnTo>
                <a:lnTo>
                  <a:pt x="154" y="73"/>
                </a:lnTo>
                <a:lnTo>
                  <a:pt x="154" y="78"/>
                </a:lnTo>
                <a:lnTo>
                  <a:pt x="154" y="78"/>
                </a:lnTo>
                <a:lnTo>
                  <a:pt x="154" y="93"/>
                </a:lnTo>
                <a:lnTo>
                  <a:pt x="154" y="93"/>
                </a:lnTo>
                <a:lnTo>
                  <a:pt x="155" y="115"/>
                </a:lnTo>
                <a:lnTo>
                  <a:pt x="155" y="115"/>
                </a:lnTo>
                <a:lnTo>
                  <a:pt x="155" y="119"/>
                </a:lnTo>
                <a:lnTo>
                  <a:pt x="155" y="119"/>
                </a:lnTo>
                <a:lnTo>
                  <a:pt x="157" y="120"/>
                </a:lnTo>
                <a:lnTo>
                  <a:pt x="155" y="122"/>
                </a:lnTo>
                <a:lnTo>
                  <a:pt x="155" y="122"/>
                </a:lnTo>
                <a:lnTo>
                  <a:pt x="155" y="123"/>
                </a:lnTo>
                <a:lnTo>
                  <a:pt x="155" y="123"/>
                </a:lnTo>
                <a:lnTo>
                  <a:pt x="155" y="128"/>
                </a:lnTo>
                <a:lnTo>
                  <a:pt x="155" y="128"/>
                </a:lnTo>
                <a:lnTo>
                  <a:pt x="155" y="128"/>
                </a:lnTo>
                <a:lnTo>
                  <a:pt x="157" y="130"/>
                </a:lnTo>
                <a:lnTo>
                  <a:pt x="157" y="130"/>
                </a:lnTo>
                <a:lnTo>
                  <a:pt x="157" y="131"/>
                </a:lnTo>
                <a:lnTo>
                  <a:pt x="155" y="131"/>
                </a:lnTo>
                <a:lnTo>
                  <a:pt x="155" y="131"/>
                </a:lnTo>
                <a:lnTo>
                  <a:pt x="155" y="133"/>
                </a:lnTo>
                <a:lnTo>
                  <a:pt x="155" y="133"/>
                </a:lnTo>
                <a:lnTo>
                  <a:pt x="154" y="134"/>
                </a:lnTo>
                <a:lnTo>
                  <a:pt x="154" y="134"/>
                </a:lnTo>
                <a:lnTo>
                  <a:pt x="154" y="137"/>
                </a:lnTo>
                <a:lnTo>
                  <a:pt x="152" y="141"/>
                </a:lnTo>
                <a:lnTo>
                  <a:pt x="152" y="141"/>
                </a:lnTo>
                <a:lnTo>
                  <a:pt x="150" y="142"/>
                </a:lnTo>
                <a:lnTo>
                  <a:pt x="150" y="142"/>
                </a:lnTo>
                <a:lnTo>
                  <a:pt x="149" y="142"/>
                </a:lnTo>
                <a:lnTo>
                  <a:pt x="147" y="141"/>
                </a:lnTo>
                <a:lnTo>
                  <a:pt x="147" y="141"/>
                </a:lnTo>
                <a:lnTo>
                  <a:pt x="146" y="141"/>
                </a:lnTo>
                <a:lnTo>
                  <a:pt x="146" y="141"/>
                </a:lnTo>
                <a:lnTo>
                  <a:pt x="120" y="141"/>
                </a:lnTo>
                <a:lnTo>
                  <a:pt x="120" y="141"/>
                </a:lnTo>
                <a:lnTo>
                  <a:pt x="103" y="142"/>
                </a:lnTo>
                <a:lnTo>
                  <a:pt x="103" y="142"/>
                </a:lnTo>
                <a:lnTo>
                  <a:pt x="78" y="145"/>
                </a:lnTo>
                <a:lnTo>
                  <a:pt x="78" y="145"/>
                </a:lnTo>
                <a:lnTo>
                  <a:pt x="59" y="147"/>
                </a:lnTo>
                <a:lnTo>
                  <a:pt x="59" y="147"/>
                </a:lnTo>
                <a:lnTo>
                  <a:pt x="49" y="149"/>
                </a:lnTo>
                <a:lnTo>
                  <a:pt x="49" y="149"/>
                </a:lnTo>
                <a:lnTo>
                  <a:pt x="49" y="152"/>
                </a:lnTo>
                <a:lnTo>
                  <a:pt x="49" y="152"/>
                </a:lnTo>
                <a:lnTo>
                  <a:pt x="49" y="205"/>
                </a:lnTo>
                <a:lnTo>
                  <a:pt x="49" y="205"/>
                </a:lnTo>
                <a:lnTo>
                  <a:pt x="51" y="238"/>
                </a:lnTo>
                <a:lnTo>
                  <a:pt x="49" y="272"/>
                </a:lnTo>
                <a:lnTo>
                  <a:pt x="49" y="272"/>
                </a:lnTo>
                <a:lnTo>
                  <a:pt x="49" y="273"/>
                </a:lnTo>
                <a:lnTo>
                  <a:pt x="49" y="273"/>
                </a:lnTo>
                <a:lnTo>
                  <a:pt x="51" y="273"/>
                </a:lnTo>
                <a:lnTo>
                  <a:pt x="51" y="273"/>
                </a:lnTo>
                <a:lnTo>
                  <a:pt x="51" y="273"/>
                </a:lnTo>
                <a:lnTo>
                  <a:pt x="53" y="272"/>
                </a:lnTo>
                <a:lnTo>
                  <a:pt x="56" y="272"/>
                </a:lnTo>
                <a:lnTo>
                  <a:pt x="56" y="272"/>
                </a:lnTo>
                <a:lnTo>
                  <a:pt x="64" y="272"/>
                </a:lnTo>
                <a:lnTo>
                  <a:pt x="64" y="272"/>
                </a:lnTo>
                <a:lnTo>
                  <a:pt x="70" y="273"/>
                </a:lnTo>
                <a:lnTo>
                  <a:pt x="70" y="273"/>
                </a:lnTo>
                <a:lnTo>
                  <a:pt x="95" y="273"/>
                </a:lnTo>
                <a:lnTo>
                  <a:pt x="95" y="273"/>
                </a:lnTo>
                <a:lnTo>
                  <a:pt x="128" y="273"/>
                </a:lnTo>
                <a:lnTo>
                  <a:pt x="128" y="273"/>
                </a:lnTo>
                <a:lnTo>
                  <a:pt x="141" y="273"/>
                </a:lnTo>
                <a:lnTo>
                  <a:pt x="141" y="273"/>
                </a:lnTo>
                <a:lnTo>
                  <a:pt x="142" y="272"/>
                </a:lnTo>
                <a:lnTo>
                  <a:pt x="142" y="272"/>
                </a:lnTo>
                <a:lnTo>
                  <a:pt x="144" y="272"/>
                </a:lnTo>
                <a:lnTo>
                  <a:pt x="147" y="273"/>
                </a:lnTo>
                <a:lnTo>
                  <a:pt x="147" y="273"/>
                </a:lnTo>
                <a:lnTo>
                  <a:pt x="147" y="275"/>
                </a:lnTo>
                <a:lnTo>
                  <a:pt x="147" y="275"/>
                </a:lnTo>
                <a:lnTo>
                  <a:pt x="147" y="273"/>
                </a:lnTo>
                <a:lnTo>
                  <a:pt x="147" y="273"/>
                </a:lnTo>
                <a:lnTo>
                  <a:pt x="149" y="273"/>
                </a:lnTo>
                <a:lnTo>
                  <a:pt x="150" y="273"/>
                </a:lnTo>
                <a:lnTo>
                  <a:pt x="150" y="273"/>
                </a:lnTo>
                <a:lnTo>
                  <a:pt x="152" y="273"/>
                </a:lnTo>
                <a:lnTo>
                  <a:pt x="152" y="275"/>
                </a:lnTo>
                <a:lnTo>
                  <a:pt x="152" y="275"/>
                </a:lnTo>
                <a:lnTo>
                  <a:pt x="152" y="286"/>
                </a:lnTo>
                <a:lnTo>
                  <a:pt x="152" y="286"/>
                </a:lnTo>
                <a:lnTo>
                  <a:pt x="150" y="298"/>
                </a:lnTo>
                <a:lnTo>
                  <a:pt x="150" y="298"/>
                </a:lnTo>
                <a:lnTo>
                  <a:pt x="152" y="327"/>
                </a:lnTo>
                <a:lnTo>
                  <a:pt x="152" y="327"/>
                </a:lnTo>
                <a:lnTo>
                  <a:pt x="154" y="347"/>
                </a:lnTo>
                <a:lnTo>
                  <a:pt x="154" y="347"/>
                </a:lnTo>
                <a:lnTo>
                  <a:pt x="154" y="385"/>
                </a:lnTo>
                <a:lnTo>
                  <a:pt x="154" y="385"/>
                </a:lnTo>
                <a:lnTo>
                  <a:pt x="154" y="391"/>
                </a:lnTo>
                <a:lnTo>
                  <a:pt x="154" y="391"/>
                </a:lnTo>
                <a:lnTo>
                  <a:pt x="155" y="393"/>
                </a:lnTo>
                <a:lnTo>
                  <a:pt x="157" y="393"/>
                </a:lnTo>
                <a:lnTo>
                  <a:pt x="157" y="393"/>
                </a:lnTo>
                <a:lnTo>
                  <a:pt x="158" y="395"/>
                </a:lnTo>
                <a:lnTo>
                  <a:pt x="158" y="395"/>
                </a:lnTo>
                <a:lnTo>
                  <a:pt x="166" y="396"/>
                </a:lnTo>
                <a:lnTo>
                  <a:pt x="166" y="396"/>
                </a:lnTo>
                <a:lnTo>
                  <a:pt x="177" y="396"/>
                </a:lnTo>
                <a:lnTo>
                  <a:pt x="177" y="396"/>
                </a:lnTo>
                <a:lnTo>
                  <a:pt x="198" y="398"/>
                </a:lnTo>
                <a:lnTo>
                  <a:pt x="198" y="398"/>
                </a:lnTo>
                <a:lnTo>
                  <a:pt x="237" y="396"/>
                </a:lnTo>
                <a:lnTo>
                  <a:pt x="237" y="396"/>
                </a:lnTo>
                <a:lnTo>
                  <a:pt x="245" y="396"/>
                </a:lnTo>
                <a:lnTo>
                  <a:pt x="245" y="396"/>
                </a:lnTo>
                <a:lnTo>
                  <a:pt x="245" y="395"/>
                </a:lnTo>
                <a:lnTo>
                  <a:pt x="245" y="395"/>
                </a:lnTo>
                <a:lnTo>
                  <a:pt x="232" y="395"/>
                </a:lnTo>
                <a:lnTo>
                  <a:pt x="232" y="395"/>
                </a:lnTo>
                <a:lnTo>
                  <a:pt x="224" y="395"/>
                </a:lnTo>
                <a:lnTo>
                  <a:pt x="224" y="395"/>
                </a:lnTo>
                <a:lnTo>
                  <a:pt x="195" y="395"/>
                </a:lnTo>
                <a:lnTo>
                  <a:pt x="195" y="395"/>
                </a:lnTo>
                <a:lnTo>
                  <a:pt x="180" y="396"/>
                </a:lnTo>
                <a:lnTo>
                  <a:pt x="180" y="396"/>
                </a:lnTo>
                <a:lnTo>
                  <a:pt x="176" y="395"/>
                </a:lnTo>
                <a:lnTo>
                  <a:pt x="176" y="395"/>
                </a:lnTo>
                <a:lnTo>
                  <a:pt x="172" y="393"/>
                </a:lnTo>
                <a:lnTo>
                  <a:pt x="172" y="390"/>
                </a:lnTo>
                <a:lnTo>
                  <a:pt x="172" y="390"/>
                </a:lnTo>
                <a:close/>
                <a:moveTo>
                  <a:pt x="398" y="104"/>
                </a:moveTo>
                <a:lnTo>
                  <a:pt x="398" y="104"/>
                </a:lnTo>
                <a:lnTo>
                  <a:pt x="398" y="104"/>
                </a:lnTo>
                <a:lnTo>
                  <a:pt x="398" y="104"/>
                </a:lnTo>
                <a:lnTo>
                  <a:pt x="398" y="104"/>
                </a:lnTo>
                <a:lnTo>
                  <a:pt x="398" y="104"/>
                </a:lnTo>
                <a:lnTo>
                  <a:pt x="398" y="117"/>
                </a:lnTo>
                <a:lnTo>
                  <a:pt x="398" y="117"/>
                </a:lnTo>
                <a:lnTo>
                  <a:pt x="398" y="117"/>
                </a:lnTo>
                <a:lnTo>
                  <a:pt x="398" y="117"/>
                </a:lnTo>
                <a:lnTo>
                  <a:pt x="400" y="125"/>
                </a:lnTo>
                <a:lnTo>
                  <a:pt x="400" y="125"/>
                </a:lnTo>
                <a:lnTo>
                  <a:pt x="400" y="141"/>
                </a:lnTo>
                <a:lnTo>
                  <a:pt x="400" y="141"/>
                </a:lnTo>
                <a:lnTo>
                  <a:pt x="401" y="166"/>
                </a:lnTo>
                <a:lnTo>
                  <a:pt x="401" y="166"/>
                </a:lnTo>
                <a:lnTo>
                  <a:pt x="401" y="213"/>
                </a:lnTo>
                <a:lnTo>
                  <a:pt x="401" y="213"/>
                </a:lnTo>
                <a:lnTo>
                  <a:pt x="401" y="221"/>
                </a:lnTo>
                <a:lnTo>
                  <a:pt x="401" y="221"/>
                </a:lnTo>
                <a:lnTo>
                  <a:pt x="401" y="223"/>
                </a:lnTo>
                <a:lnTo>
                  <a:pt x="401" y="223"/>
                </a:lnTo>
                <a:lnTo>
                  <a:pt x="401" y="226"/>
                </a:lnTo>
                <a:lnTo>
                  <a:pt x="401" y="226"/>
                </a:lnTo>
                <a:lnTo>
                  <a:pt x="403" y="248"/>
                </a:lnTo>
                <a:lnTo>
                  <a:pt x="403" y="248"/>
                </a:lnTo>
                <a:lnTo>
                  <a:pt x="404" y="275"/>
                </a:lnTo>
                <a:lnTo>
                  <a:pt x="404" y="275"/>
                </a:lnTo>
                <a:lnTo>
                  <a:pt x="404" y="305"/>
                </a:lnTo>
                <a:lnTo>
                  <a:pt x="404" y="305"/>
                </a:lnTo>
                <a:lnTo>
                  <a:pt x="403" y="324"/>
                </a:lnTo>
                <a:lnTo>
                  <a:pt x="403" y="324"/>
                </a:lnTo>
                <a:lnTo>
                  <a:pt x="401" y="338"/>
                </a:lnTo>
                <a:lnTo>
                  <a:pt x="401" y="338"/>
                </a:lnTo>
                <a:lnTo>
                  <a:pt x="401" y="357"/>
                </a:lnTo>
                <a:lnTo>
                  <a:pt x="401" y="357"/>
                </a:lnTo>
                <a:lnTo>
                  <a:pt x="401" y="357"/>
                </a:lnTo>
                <a:lnTo>
                  <a:pt x="401" y="357"/>
                </a:lnTo>
                <a:lnTo>
                  <a:pt x="401" y="355"/>
                </a:lnTo>
                <a:lnTo>
                  <a:pt x="401" y="355"/>
                </a:lnTo>
                <a:lnTo>
                  <a:pt x="404" y="339"/>
                </a:lnTo>
                <a:lnTo>
                  <a:pt x="404" y="339"/>
                </a:lnTo>
                <a:lnTo>
                  <a:pt x="404" y="317"/>
                </a:lnTo>
                <a:lnTo>
                  <a:pt x="404" y="317"/>
                </a:lnTo>
                <a:lnTo>
                  <a:pt x="404" y="257"/>
                </a:lnTo>
                <a:lnTo>
                  <a:pt x="404" y="257"/>
                </a:lnTo>
                <a:lnTo>
                  <a:pt x="404" y="237"/>
                </a:lnTo>
                <a:lnTo>
                  <a:pt x="404" y="237"/>
                </a:lnTo>
                <a:lnTo>
                  <a:pt x="403" y="204"/>
                </a:lnTo>
                <a:lnTo>
                  <a:pt x="403" y="204"/>
                </a:lnTo>
                <a:lnTo>
                  <a:pt x="401" y="172"/>
                </a:lnTo>
                <a:lnTo>
                  <a:pt x="401" y="172"/>
                </a:lnTo>
                <a:lnTo>
                  <a:pt x="401" y="147"/>
                </a:lnTo>
                <a:lnTo>
                  <a:pt x="400" y="122"/>
                </a:lnTo>
                <a:lnTo>
                  <a:pt x="400" y="122"/>
                </a:lnTo>
                <a:lnTo>
                  <a:pt x="398" y="104"/>
                </a:lnTo>
                <a:lnTo>
                  <a:pt x="398" y="104"/>
                </a:lnTo>
                <a:close/>
                <a:moveTo>
                  <a:pt x="8" y="327"/>
                </a:moveTo>
                <a:lnTo>
                  <a:pt x="8" y="327"/>
                </a:lnTo>
                <a:lnTo>
                  <a:pt x="7" y="327"/>
                </a:lnTo>
                <a:lnTo>
                  <a:pt x="7" y="327"/>
                </a:lnTo>
                <a:lnTo>
                  <a:pt x="7" y="327"/>
                </a:lnTo>
                <a:lnTo>
                  <a:pt x="7" y="327"/>
                </a:lnTo>
                <a:lnTo>
                  <a:pt x="7" y="352"/>
                </a:lnTo>
                <a:lnTo>
                  <a:pt x="8" y="376"/>
                </a:lnTo>
                <a:lnTo>
                  <a:pt x="8" y="376"/>
                </a:lnTo>
                <a:lnTo>
                  <a:pt x="10" y="396"/>
                </a:lnTo>
                <a:lnTo>
                  <a:pt x="10" y="396"/>
                </a:lnTo>
                <a:lnTo>
                  <a:pt x="13" y="399"/>
                </a:lnTo>
                <a:lnTo>
                  <a:pt x="13" y="399"/>
                </a:lnTo>
                <a:lnTo>
                  <a:pt x="23" y="409"/>
                </a:lnTo>
                <a:lnTo>
                  <a:pt x="23" y="409"/>
                </a:lnTo>
                <a:lnTo>
                  <a:pt x="26" y="410"/>
                </a:lnTo>
                <a:lnTo>
                  <a:pt x="29" y="410"/>
                </a:lnTo>
                <a:lnTo>
                  <a:pt x="29" y="410"/>
                </a:lnTo>
                <a:lnTo>
                  <a:pt x="27" y="409"/>
                </a:lnTo>
                <a:lnTo>
                  <a:pt x="27" y="409"/>
                </a:lnTo>
                <a:lnTo>
                  <a:pt x="24" y="406"/>
                </a:lnTo>
                <a:lnTo>
                  <a:pt x="21" y="402"/>
                </a:lnTo>
                <a:lnTo>
                  <a:pt x="21" y="402"/>
                </a:lnTo>
                <a:lnTo>
                  <a:pt x="18" y="396"/>
                </a:lnTo>
                <a:lnTo>
                  <a:pt x="18" y="396"/>
                </a:lnTo>
                <a:lnTo>
                  <a:pt x="13" y="384"/>
                </a:lnTo>
                <a:lnTo>
                  <a:pt x="13" y="384"/>
                </a:lnTo>
                <a:lnTo>
                  <a:pt x="10" y="379"/>
                </a:lnTo>
                <a:lnTo>
                  <a:pt x="10" y="379"/>
                </a:lnTo>
                <a:lnTo>
                  <a:pt x="10" y="376"/>
                </a:lnTo>
                <a:lnTo>
                  <a:pt x="10" y="371"/>
                </a:lnTo>
                <a:lnTo>
                  <a:pt x="10" y="371"/>
                </a:lnTo>
                <a:lnTo>
                  <a:pt x="10" y="371"/>
                </a:lnTo>
                <a:lnTo>
                  <a:pt x="10" y="371"/>
                </a:lnTo>
                <a:lnTo>
                  <a:pt x="10" y="349"/>
                </a:lnTo>
                <a:lnTo>
                  <a:pt x="10" y="349"/>
                </a:lnTo>
                <a:lnTo>
                  <a:pt x="10" y="343"/>
                </a:lnTo>
                <a:lnTo>
                  <a:pt x="10" y="343"/>
                </a:lnTo>
                <a:lnTo>
                  <a:pt x="8" y="335"/>
                </a:lnTo>
                <a:lnTo>
                  <a:pt x="8" y="335"/>
                </a:lnTo>
                <a:lnTo>
                  <a:pt x="8" y="327"/>
                </a:lnTo>
                <a:lnTo>
                  <a:pt x="8" y="327"/>
                </a:lnTo>
                <a:close/>
                <a:moveTo>
                  <a:pt x="62" y="421"/>
                </a:moveTo>
                <a:lnTo>
                  <a:pt x="62" y="421"/>
                </a:lnTo>
                <a:lnTo>
                  <a:pt x="62" y="423"/>
                </a:lnTo>
                <a:lnTo>
                  <a:pt x="62" y="423"/>
                </a:lnTo>
                <a:lnTo>
                  <a:pt x="64" y="423"/>
                </a:lnTo>
                <a:lnTo>
                  <a:pt x="64" y="423"/>
                </a:lnTo>
                <a:lnTo>
                  <a:pt x="71" y="425"/>
                </a:lnTo>
                <a:lnTo>
                  <a:pt x="81" y="426"/>
                </a:lnTo>
                <a:lnTo>
                  <a:pt x="81" y="426"/>
                </a:lnTo>
                <a:lnTo>
                  <a:pt x="111" y="426"/>
                </a:lnTo>
                <a:lnTo>
                  <a:pt x="111" y="426"/>
                </a:lnTo>
                <a:lnTo>
                  <a:pt x="171" y="426"/>
                </a:lnTo>
                <a:lnTo>
                  <a:pt x="171" y="426"/>
                </a:lnTo>
                <a:lnTo>
                  <a:pt x="183" y="426"/>
                </a:lnTo>
                <a:lnTo>
                  <a:pt x="183" y="426"/>
                </a:lnTo>
                <a:lnTo>
                  <a:pt x="180" y="426"/>
                </a:lnTo>
                <a:lnTo>
                  <a:pt x="180" y="426"/>
                </a:lnTo>
                <a:lnTo>
                  <a:pt x="168" y="425"/>
                </a:lnTo>
                <a:lnTo>
                  <a:pt x="168" y="425"/>
                </a:lnTo>
                <a:lnTo>
                  <a:pt x="160" y="425"/>
                </a:lnTo>
                <a:lnTo>
                  <a:pt x="160" y="425"/>
                </a:lnTo>
                <a:lnTo>
                  <a:pt x="136" y="425"/>
                </a:lnTo>
                <a:lnTo>
                  <a:pt x="136" y="425"/>
                </a:lnTo>
                <a:lnTo>
                  <a:pt x="108" y="425"/>
                </a:lnTo>
                <a:lnTo>
                  <a:pt x="79" y="425"/>
                </a:lnTo>
                <a:lnTo>
                  <a:pt x="79" y="425"/>
                </a:lnTo>
                <a:lnTo>
                  <a:pt x="71" y="423"/>
                </a:lnTo>
                <a:lnTo>
                  <a:pt x="64" y="421"/>
                </a:lnTo>
                <a:lnTo>
                  <a:pt x="64" y="421"/>
                </a:lnTo>
                <a:lnTo>
                  <a:pt x="62" y="421"/>
                </a:lnTo>
                <a:lnTo>
                  <a:pt x="62" y="421"/>
                </a:lnTo>
                <a:close/>
                <a:moveTo>
                  <a:pt x="351" y="415"/>
                </a:moveTo>
                <a:lnTo>
                  <a:pt x="351" y="415"/>
                </a:lnTo>
                <a:lnTo>
                  <a:pt x="349" y="415"/>
                </a:lnTo>
                <a:lnTo>
                  <a:pt x="349" y="415"/>
                </a:lnTo>
                <a:lnTo>
                  <a:pt x="340" y="418"/>
                </a:lnTo>
                <a:lnTo>
                  <a:pt x="340" y="418"/>
                </a:lnTo>
                <a:lnTo>
                  <a:pt x="335" y="418"/>
                </a:lnTo>
                <a:lnTo>
                  <a:pt x="332" y="415"/>
                </a:lnTo>
                <a:lnTo>
                  <a:pt x="332" y="415"/>
                </a:lnTo>
                <a:lnTo>
                  <a:pt x="329" y="415"/>
                </a:lnTo>
                <a:lnTo>
                  <a:pt x="329" y="415"/>
                </a:lnTo>
                <a:lnTo>
                  <a:pt x="297" y="420"/>
                </a:lnTo>
                <a:lnTo>
                  <a:pt x="297" y="420"/>
                </a:lnTo>
                <a:lnTo>
                  <a:pt x="289" y="421"/>
                </a:lnTo>
                <a:lnTo>
                  <a:pt x="289" y="421"/>
                </a:lnTo>
                <a:lnTo>
                  <a:pt x="291" y="423"/>
                </a:lnTo>
                <a:lnTo>
                  <a:pt x="291" y="423"/>
                </a:lnTo>
                <a:lnTo>
                  <a:pt x="329" y="421"/>
                </a:lnTo>
                <a:lnTo>
                  <a:pt x="329" y="421"/>
                </a:lnTo>
                <a:lnTo>
                  <a:pt x="332" y="421"/>
                </a:lnTo>
                <a:lnTo>
                  <a:pt x="332" y="421"/>
                </a:lnTo>
                <a:lnTo>
                  <a:pt x="352" y="417"/>
                </a:lnTo>
                <a:lnTo>
                  <a:pt x="352" y="417"/>
                </a:lnTo>
                <a:lnTo>
                  <a:pt x="354" y="417"/>
                </a:lnTo>
                <a:lnTo>
                  <a:pt x="354" y="417"/>
                </a:lnTo>
                <a:lnTo>
                  <a:pt x="351" y="415"/>
                </a:lnTo>
                <a:lnTo>
                  <a:pt x="351" y="415"/>
                </a:lnTo>
                <a:close/>
                <a:moveTo>
                  <a:pt x="338" y="377"/>
                </a:moveTo>
                <a:lnTo>
                  <a:pt x="338" y="377"/>
                </a:lnTo>
                <a:lnTo>
                  <a:pt x="338" y="377"/>
                </a:lnTo>
                <a:lnTo>
                  <a:pt x="338" y="377"/>
                </a:lnTo>
                <a:lnTo>
                  <a:pt x="337" y="379"/>
                </a:lnTo>
                <a:lnTo>
                  <a:pt x="337" y="379"/>
                </a:lnTo>
                <a:lnTo>
                  <a:pt x="335" y="380"/>
                </a:lnTo>
                <a:lnTo>
                  <a:pt x="335" y="380"/>
                </a:lnTo>
                <a:lnTo>
                  <a:pt x="332" y="382"/>
                </a:lnTo>
                <a:lnTo>
                  <a:pt x="329" y="382"/>
                </a:lnTo>
                <a:lnTo>
                  <a:pt x="329" y="382"/>
                </a:lnTo>
                <a:lnTo>
                  <a:pt x="324" y="390"/>
                </a:lnTo>
                <a:lnTo>
                  <a:pt x="324" y="390"/>
                </a:lnTo>
                <a:lnTo>
                  <a:pt x="321" y="393"/>
                </a:lnTo>
                <a:lnTo>
                  <a:pt x="321" y="393"/>
                </a:lnTo>
                <a:lnTo>
                  <a:pt x="319" y="393"/>
                </a:lnTo>
                <a:lnTo>
                  <a:pt x="318" y="391"/>
                </a:lnTo>
                <a:lnTo>
                  <a:pt x="318" y="391"/>
                </a:lnTo>
                <a:lnTo>
                  <a:pt x="316" y="391"/>
                </a:lnTo>
                <a:lnTo>
                  <a:pt x="316" y="391"/>
                </a:lnTo>
                <a:lnTo>
                  <a:pt x="314" y="398"/>
                </a:lnTo>
                <a:lnTo>
                  <a:pt x="314" y="398"/>
                </a:lnTo>
                <a:lnTo>
                  <a:pt x="324" y="396"/>
                </a:lnTo>
                <a:lnTo>
                  <a:pt x="324" y="396"/>
                </a:lnTo>
                <a:lnTo>
                  <a:pt x="327" y="395"/>
                </a:lnTo>
                <a:lnTo>
                  <a:pt x="327" y="395"/>
                </a:lnTo>
                <a:lnTo>
                  <a:pt x="335" y="385"/>
                </a:lnTo>
                <a:lnTo>
                  <a:pt x="335" y="385"/>
                </a:lnTo>
                <a:lnTo>
                  <a:pt x="338" y="382"/>
                </a:lnTo>
                <a:lnTo>
                  <a:pt x="338" y="377"/>
                </a:lnTo>
                <a:lnTo>
                  <a:pt x="338" y="377"/>
                </a:lnTo>
                <a:close/>
                <a:moveTo>
                  <a:pt x="188" y="401"/>
                </a:moveTo>
                <a:lnTo>
                  <a:pt x="188" y="401"/>
                </a:lnTo>
                <a:lnTo>
                  <a:pt x="188" y="401"/>
                </a:lnTo>
                <a:lnTo>
                  <a:pt x="188" y="401"/>
                </a:lnTo>
                <a:lnTo>
                  <a:pt x="172" y="399"/>
                </a:lnTo>
                <a:lnTo>
                  <a:pt x="172" y="399"/>
                </a:lnTo>
                <a:lnTo>
                  <a:pt x="163" y="399"/>
                </a:lnTo>
                <a:lnTo>
                  <a:pt x="163" y="399"/>
                </a:lnTo>
                <a:lnTo>
                  <a:pt x="154" y="396"/>
                </a:lnTo>
                <a:lnTo>
                  <a:pt x="154" y="396"/>
                </a:lnTo>
                <a:lnTo>
                  <a:pt x="152" y="395"/>
                </a:lnTo>
                <a:lnTo>
                  <a:pt x="150" y="393"/>
                </a:lnTo>
                <a:lnTo>
                  <a:pt x="150" y="393"/>
                </a:lnTo>
                <a:lnTo>
                  <a:pt x="150" y="388"/>
                </a:lnTo>
                <a:lnTo>
                  <a:pt x="150" y="388"/>
                </a:lnTo>
                <a:lnTo>
                  <a:pt x="150" y="385"/>
                </a:lnTo>
                <a:lnTo>
                  <a:pt x="150" y="385"/>
                </a:lnTo>
                <a:lnTo>
                  <a:pt x="149" y="387"/>
                </a:lnTo>
                <a:lnTo>
                  <a:pt x="149" y="388"/>
                </a:lnTo>
                <a:lnTo>
                  <a:pt x="149" y="388"/>
                </a:lnTo>
                <a:lnTo>
                  <a:pt x="149" y="401"/>
                </a:lnTo>
                <a:lnTo>
                  <a:pt x="149" y="401"/>
                </a:lnTo>
                <a:lnTo>
                  <a:pt x="149" y="402"/>
                </a:lnTo>
                <a:lnTo>
                  <a:pt x="149" y="402"/>
                </a:lnTo>
                <a:lnTo>
                  <a:pt x="169" y="402"/>
                </a:lnTo>
                <a:lnTo>
                  <a:pt x="188" y="401"/>
                </a:lnTo>
                <a:lnTo>
                  <a:pt x="188" y="401"/>
                </a:lnTo>
                <a:close/>
                <a:moveTo>
                  <a:pt x="302" y="48"/>
                </a:moveTo>
                <a:lnTo>
                  <a:pt x="302" y="48"/>
                </a:lnTo>
                <a:lnTo>
                  <a:pt x="302" y="49"/>
                </a:lnTo>
                <a:lnTo>
                  <a:pt x="302" y="49"/>
                </a:lnTo>
                <a:lnTo>
                  <a:pt x="299" y="55"/>
                </a:lnTo>
                <a:lnTo>
                  <a:pt x="297" y="62"/>
                </a:lnTo>
                <a:lnTo>
                  <a:pt x="297" y="62"/>
                </a:lnTo>
                <a:lnTo>
                  <a:pt x="297" y="66"/>
                </a:lnTo>
                <a:lnTo>
                  <a:pt x="297" y="66"/>
                </a:lnTo>
                <a:lnTo>
                  <a:pt x="299" y="87"/>
                </a:lnTo>
                <a:lnTo>
                  <a:pt x="299" y="87"/>
                </a:lnTo>
                <a:lnTo>
                  <a:pt x="300" y="89"/>
                </a:lnTo>
                <a:lnTo>
                  <a:pt x="300" y="89"/>
                </a:lnTo>
                <a:lnTo>
                  <a:pt x="305" y="79"/>
                </a:lnTo>
                <a:lnTo>
                  <a:pt x="305" y="79"/>
                </a:lnTo>
                <a:lnTo>
                  <a:pt x="303" y="76"/>
                </a:lnTo>
                <a:lnTo>
                  <a:pt x="303" y="74"/>
                </a:lnTo>
                <a:lnTo>
                  <a:pt x="303" y="74"/>
                </a:lnTo>
                <a:lnTo>
                  <a:pt x="302" y="73"/>
                </a:lnTo>
                <a:lnTo>
                  <a:pt x="302" y="73"/>
                </a:lnTo>
                <a:lnTo>
                  <a:pt x="302" y="68"/>
                </a:lnTo>
                <a:lnTo>
                  <a:pt x="302" y="68"/>
                </a:lnTo>
                <a:lnTo>
                  <a:pt x="302" y="63"/>
                </a:lnTo>
                <a:lnTo>
                  <a:pt x="302" y="63"/>
                </a:lnTo>
                <a:lnTo>
                  <a:pt x="302" y="48"/>
                </a:lnTo>
                <a:lnTo>
                  <a:pt x="302" y="48"/>
                </a:lnTo>
                <a:close/>
                <a:moveTo>
                  <a:pt x="313" y="59"/>
                </a:moveTo>
                <a:lnTo>
                  <a:pt x="313" y="59"/>
                </a:lnTo>
                <a:lnTo>
                  <a:pt x="313" y="55"/>
                </a:lnTo>
                <a:lnTo>
                  <a:pt x="313" y="55"/>
                </a:lnTo>
                <a:lnTo>
                  <a:pt x="314" y="51"/>
                </a:lnTo>
                <a:lnTo>
                  <a:pt x="314" y="51"/>
                </a:lnTo>
                <a:lnTo>
                  <a:pt x="318" y="43"/>
                </a:lnTo>
                <a:lnTo>
                  <a:pt x="318" y="43"/>
                </a:lnTo>
                <a:lnTo>
                  <a:pt x="318" y="41"/>
                </a:lnTo>
                <a:lnTo>
                  <a:pt x="318" y="41"/>
                </a:lnTo>
                <a:lnTo>
                  <a:pt x="318" y="40"/>
                </a:lnTo>
                <a:lnTo>
                  <a:pt x="319" y="38"/>
                </a:lnTo>
                <a:lnTo>
                  <a:pt x="319" y="38"/>
                </a:lnTo>
                <a:lnTo>
                  <a:pt x="321" y="35"/>
                </a:lnTo>
                <a:lnTo>
                  <a:pt x="321" y="35"/>
                </a:lnTo>
                <a:lnTo>
                  <a:pt x="318" y="33"/>
                </a:lnTo>
                <a:lnTo>
                  <a:pt x="318" y="33"/>
                </a:lnTo>
                <a:lnTo>
                  <a:pt x="310" y="38"/>
                </a:lnTo>
                <a:lnTo>
                  <a:pt x="310" y="38"/>
                </a:lnTo>
                <a:lnTo>
                  <a:pt x="310" y="38"/>
                </a:lnTo>
                <a:lnTo>
                  <a:pt x="310" y="38"/>
                </a:lnTo>
                <a:lnTo>
                  <a:pt x="308" y="46"/>
                </a:lnTo>
                <a:lnTo>
                  <a:pt x="308" y="46"/>
                </a:lnTo>
                <a:lnTo>
                  <a:pt x="310" y="48"/>
                </a:lnTo>
                <a:lnTo>
                  <a:pt x="310" y="48"/>
                </a:lnTo>
                <a:lnTo>
                  <a:pt x="313" y="57"/>
                </a:lnTo>
                <a:lnTo>
                  <a:pt x="313" y="57"/>
                </a:lnTo>
                <a:lnTo>
                  <a:pt x="313" y="59"/>
                </a:lnTo>
                <a:lnTo>
                  <a:pt x="313" y="59"/>
                </a:lnTo>
                <a:close/>
                <a:moveTo>
                  <a:pt x="206" y="409"/>
                </a:moveTo>
                <a:lnTo>
                  <a:pt x="206" y="409"/>
                </a:lnTo>
                <a:lnTo>
                  <a:pt x="206" y="407"/>
                </a:lnTo>
                <a:lnTo>
                  <a:pt x="206" y="407"/>
                </a:lnTo>
                <a:lnTo>
                  <a:pt x="207" y="406"/>
                </a:lnTo>
                <a:lnTo>
                  <a:pt x="209" y="407"/>
                </a:lnTo>
                <a:lnTo>
                  <a:pt x="209" y="407"/>
                </a:lnTo>
                <a:lnTo>
                  <a:pt x="210" y="407"/>
                </a:lnTo>
                <a:lnTo>
                  <a:pt x="210" y="407"/>
                </a:lnTo>
                <a:lnTo>
                  <a:pt x="212" y="409"/>
                </a:lnTo>
                <a:lnTo>
                  <a:pt x="212" y="409"/>
                </a:lnTo>
                <a:lnTo>
                  <a:pt x="221" y="407"/>
                </a:lnTo>
                <a:lnTo>
                  <a:pt x="221" y="407"/>
                </a:lnTo>
                <a:lnTo>
                  <a:pt x="221" y="407"/>
                </a:lnTo>
                <a:lnTo>
                  <a:pt x="221" y="407"/>
                </a:lnTo>
                <a:lnTo>
                  <a:pt x="221" y="406"/>
                </a:lnTo>
                <a:lnTo>
                  <a:pt x="221" y="406"/>
                </a:lnTo>
                <a:lnTo>
                  <a:pt x="220" y="406"/>
                </a:lnTo>
                <a:lnTo>
                  <a:pt x="220" y="406"/>
                </a:lnTo>
                <a:lnTo>
                  <a:pt x="191" y="406"/>
                </a:lnTo>
                <a:lnTo>
                  <a:pt x="191" y="406"/>
                </a:lnTo>
                <a:lnTo>
                  <a:pt x="177" y="406"/>
                </a:lnTo>
                <a:lnTo>
                  <a:pt x="177" y="406"/>
                </a:lnTo>
                <a:lnTo>
                  <a:pt x="176" y="406"/>
                </a:lnTo>
                <a:lnTo>
                  <a:pt x="176" y="406"/>
                </a:lnTo>
                <a:lnTo>
                  <a:pt x="180" y="409"/>
                </a:lnTo>
                <a:lnTo>
                  <a:pt x="180" y="409"/>
                </a:lnTo>
                <a:lnTo>
                  <a:pt x="182" y="410"/>
                </a:lnTo>
                <a:lnTo>
                  <a:pt x="183" y="410"/>
                </a:lnTo>
                <a:lnTo>
                  <a:pt x="183" y="410"/>
                </a:lnTo>
                <a:lnTo>
                  <a:pt x="196" y="409"/>
                </a:lnTo>
                <a:lnTo>
                  <a:pt x="196" y="409"/>
                </a:lnTo>
                <a:lnTo>
                  <a:pt x="206" y="409"/>
                </a:lnTo>
                <a:lnTo>
                  <a:pt x="206" y="409"/>
                </a:lnTo>
                <a:close/>
                <a:moveTo>
                  <a:pt x="119" y="106"/>
                </a:moveTo>
                <a:lnTo>
                  <a:pt x="119" y="106"/>
                </a:lnTo>
                <a:lnTo>
                  <a:pt x="122" y="103"/>
                </a:lnTo>
                <a:lnTo>
                  <a:pt x="124" y="100"/>
                </a:lnTo>
                <a:lnTo>
                  <a:pt x="124" y="100"/>
                </a:lnTo>
                <a:lnTo>
                  <a:pt x="124" y="100"/>
                </a:lnTo>
                <a:lnTo>
                  <a:pt x="124" y="100"/>
                </a:lnTo>
                <a:lnTo>
                  <a:pt x="128" y="68"/>
                </a:lnTo>
                <a:lnTo>
                  <a:pt x="128" y="68"/>
                </a:lnTo>
                <a:lnTo>
                  <a:pt x="130" y="59"/>
                </a:lnTo>
                <a:lnTo>
                  <a:pt x="130" y="48"/>
                </a:lnTo>
                <a:lnTo>
                  <a:pt x="130" y="48"/>
                </a:lnTo>
                <a:lnTo>
                  <a:pt x="128" y="46"/>
                </a:lnTo>
                <a:lnTo>
                  <a:pt x="128" y="46"/>
                </a:lnTo>
                <a:lnTo>
                  <a:pt x="128" y="48"/>
                </a:lnTo>
                <a:lnTo>
                  <a:pt x="128" y="48"/>
                </a:lnTo>
                <a:lnTo>
                  <a:pt x="125" y="73"/>
                </a:lnTo>
                <a:lnTo>
                  <a:pt x="125" y="73"/>
                </a:lnTo>
                <a:lnTo>
                  <a:pt x="125" y="76"/>
                </a:lnTo>
                <a:lnTo>
                  <a:pt x="125" y="76"/>
                </a:lnTo>
                <a:lnTo>
                  <a:pt x="124" y="79"/>
                </a:lnTo>
                <a:lnTo>
                  <a:pt x="124" y="79"/>
                </a:lnTo>
                <a:lnTo>
                  <a:pt x="124" y="81"/>
                </a:lnTo>
                <a:lnTo>
                  <a:pt x="124" y="81"/>
                </a:lnTo>
                <a:lnTo>
                  <a:pt x="122" y="100"/>
                </a:lnTo>
                <a:lnTo>
                  <a:pt x="122" y="100"/>
                </a:lnTo>
                <a:lnTo>
                  <a:pt x="120" y="103"/>
                </a:lnTo>
                <a:lnTo>
                  <a:pt x="119" y="104"/>
                </a:lnTo>
                <a:lnTo>
                  <a:pt x="119" y="104"/>
                </a:lnTo>
                <a:lnTo>
                  <a:pt x="119" y="106"/>
                </a:lnTo>
                <a:lnTo>
                  <a:pt x="119" y="106"/>
                </a:lnTo>
                <a:close/>
                <a:moveTo>
                  <a:pt x="67" y="63"/>
                </a:moveTo>
                <a:lnTo>
                  <a:pt x="67" y="63"/>
                </a:lnTo>
                <a:lnTo>
                  <a:pt x="65" y="63"/>
                </a:lnTo>
                <a:lnTo>
                  <a:pt x="65" y="63"/>
                </a:lnTo>
                <a:lnTo>
                  <a:pt x="67" y="79"/>
                </a:lnTo>
                <a:lnTo>
                  <a:pt x="67" y="79"/>
                </a:lnTo>
                <a:lnTo>
                  <a:pt x="76" y="78"/>
                </a:lnTo>
                <a:lnTo>
                  <a:pt x="76" y="78"/>
                </a:lnTo>
                <a:lnTo>
                  <a:pt x="79" y="73"/>
                </a:lnTo>
                <a:lnTo>
                  <a:pt x="79" y="73"/>
                </a:lnTo>
                <a:lnTo>
                  <a:pt x="79" y="71"/>
                </a:lnTo>
                <a:lnTo>
                  <a:pt x="79" y="71"/>
                </a:lnTo>
                <a:lnTo>
                  <a:pt x="76" y="63"/>
                </a:lnTo>
                <a:lnTo>
                  <a:pt x="76" y="63"/>
                </a:lnTo>
                <a:lnTo>
                  <a:pt x="76" y="65"/>
                </a:lnTo>
                <a:lnTo>
                  <a:pt x="76" y="65"/>
                </a:lnTo>
                <a:lnTo>
                  <a:pt x="75" y="66"/>
                </a:lnTo>
                <a:lnTo>
                  <a:pt x="75" y="66"/>
                </a:lnTo>
                <a:lnTo>
                  <a:pt x="71" y="68"/>
                </a:lnTo>
                <a:lnTo>
                  <a:pt x="68" y="66"/>
                </a:lnTo>
                <a:lnTo>
                  <a:pt x="68" y="66"/>
                </a:lnTo>
                <a:lnTo>
                  <a:pt x="67" y="65"/>
                </a:lnTo>
                <a:lnTo>
                  <a:pt x="67" y="65"/>
                </a:lnTo>
                <a:lnTo>
                  <a:pt x="67" y="63"/>
                </a:lnTo>
                <a:lnTo>
                  <a:pt x="67" y="63"/>
                </a:lnTo>
                <a:close/>
                <a:moveTo>
                  <a:pt x="10" y="107"/>
                </a:moveTo>
                <a:lnTo>
                  <a:pt x="10" y="107"/>
                </a:lnTo>
                <a:lnTo>
                  <a:pt x="8" y="104"/>
                </a:lnTo>
                <a:lnTo>
                  <a:pt x="8" y="103"/>
                </a:lnTo>
                <a:lnTo>
                  <a:pt x="8" y="103"/>
                </a:lnTo>
                <a:lnTo>
                  <a:pt x="8" y="100"/>
                </a:lnTo>
                <a:lnTo>
                  <a:pt x="8" y="100"/>
                </a:lnTo>
                <a:lnTo>
                  <a:pt x="10" y="96"/>
                </a:lnTo>
                <a:lnTo>
                  <a:pt x="10" y="96"/>
                </a:lnTo>
                <a:lnTo>
                  <a:pt x="12" y="89"/>
                </a:lnTo>
                <a:lnTo>
                  <a:pt x="12" y="89"/>
                </a:lnTo>
                <a:lnTo>
                  <a:pt x="13" y="74"/>
                </a:lnTo>
                <a:lnTo>
                  <a:pt x="13" y="74"/>
                </a:lnTo>
                <a:lnTo>
                  <a:pt x="13" y="73"/>
                </a:lnTo>
                <a:lnTo>
                  <a:pt x="13" y="73"/>
                </a:lnTo>
                <a:lnTo>
                  <a:pt x="10" y="79"/>
                </a:lnTo>
                <a:lnTo>
                  <a:pt x="10" y="79"/>
                </a:lnTo>
                <a:lnTo>
                  <a:pt x="8" y="82"/>
                </a:lnTo>
                <a:lnTo>
                  <a:pt x="8" y="82"/>
                </a:lnTo>
                <a:lnTo>
                  <a:pt x="7" y="81"/>
                </a:lnTo>
                <a:lnTo>
                  <a:pt x="7" y="81"/>
                </a:lnTo>
                <a:lnTo>
                  <a:pt x="7" y="93"/>
                </a:lnTo>
                <a:lnTo>
                  <a:pt x="7" y="93"/>
                </a:lnTo>
                <a:lnTo>
                  <a:pt x="7" y="126"/>
                </a:lnTo>
                <a:lnTo>
                  <a:pt x="7" y="126"/>
                </a:lnTo>
                <a:lnTo>
                  <a:pt x="8" y="130"/>
                </a:lnTo>
                <a:lnTo>
                  <a:pt x="8" y="130"/>
                </a:lnTo>
                <a:lnTo>
                  <a:pt x="8" y="130"/>
                </a:lnTo>
                <a:lnTo>
                  <a:pt x="8" y="130"/>
                </a:lnTo>
                <a:lnTo>
                  <a:pt x="10" y="107"/>
                </a:lnTo>
                <a:lnTo>
                  <a:pt x="10" y="107"/>
                </a:lnTo>
                <a:close/>
                <a:moveTo>
                  <a:pt x="87" y="418"/>
                </a:moveTo>
                <a:lnTo>
                  <a:pt x="87" y="418"/>
                </a:lnTo>
                <a:lnTo>
                  <a:pt x="109" y="421"/>
                </a:lnTo>
                <a:lnTo>
                  <a:pt x="130" y="421"/>
                </a:lnTo>
                <a:lnTo>
                  <a:pt x="130" y="421"/>
                </a:lnTo>
                <a:lnTo>
                  <a:pt x="128" y="420"/>
                </a:lnTo>
                <a:lnTo>
                  <a:pt x="128" y="420"/>
                </a:lnTo>
                <a:lnTo>
                  <a:pt x="124" y="420"/>
                </a:lnTo>
                <a:lnTo>
                  <a:pt x="120" y="417"/>
                </a:lnTo>
                <a:lnTo>
                  <a:pt x="120" y="417"/>
                </a:lnTo>
                <a:lnTo>
                  <a:pt x="119" y="417"/>
                </a:lnTo>
                <a:lnTo>
                  <a:pt x="119" y="417"/>
                </a:lnTo>
                <a:lnTo>
                  <a:pt x="109" y="417"/>
                </a:lnTo>
                <a:lnTo>
                  <a:pt x="109" y="417"/>
                </a:lnTo>
                <a:lnTo>
                  <a:pt x="108" y="417"/>
                </a:lnTo>
                <a:lnTo>
                  <a:pt x="108" y="417"/>
                </a:lnTo>
                <a:lnTo>
                  <a:pt x="103" y="420"/>
                </a:lnTo>
                <a:lnTo>
                  <a:pt x="97" y="418"/>
                </a:lnTo>
                <a:lnTo>
                  <a:pt x="97" y="418"/>
                </a:lnTo>
                <a:lnTo>
                  <a:pt x="95" y="417"/>
                </a:lnTo>
                <a:lnTo>
                  <a:pt x="95" y="417"/>
                </a:lnTo>
                <a:lnTo>
                  <a:pt x="94" y="415"/>
                </a:lnTo>
                <a:lnTo>
                  <a:pt x="94" y="415"/>
                </a:lnTo>
                <a:lnTo>
                  <a:pt x="90" y="415"/>
                </a:lnTo>
                <a:lnTo>
                  <a:pt x="90" y="415"/>
                </a:lnTo>
                <a:lnTo>
                  <a:pt x="87" y="418"/>
                </a:lnTo>
                <a:lnTo>
                  <a:pt x="87" y="418"/>
                </a:lnTo>
                <a:close/>
                <a:moveTo>
                  <a:pt x="382" y="30"/>
                </a:moveTo>
                <a:lnTo>
                  <a:pt x="382" y="30"/>
                </a:lnTo>
                <a:lnTo>
                  <a:pt x="381" y="25"/>
                </a:lnTo>
                <a:lnTo>
                  <a:pt x="381" y="25"/>
                </a:lnTo>
                <a:lnTo>
                  <a:pt x="373" y="16"/>
                </a:lnTo>
                <a:lnTo>
                  <a:pt x="373" y="16"/>
                </a:lnTo>
                <a:lnTo>
                  <a:pt x="370" y="14"/>
                </a:lnTo>
                <a:lnTo>
                  <a:pt x="370" y="14"/>
                </a:lnTo>
                <a:lnTo>
                  <a:pt x="360" y="11"/>
                </a:lnTo>
                <a:lnTo>
                  <a:pt x="360" y="11"/>
                </a:lnTo>
                <a:lnTo>
                  <a:pt x="349" y="10"/>
                </a:lnTo>
                <a:lnTo>
                  <a:pt x="349" y="10"/>
                </a:lnTo>
                <a:lnTo>
                  <a:pt x="343" y="10"/>
                </a:lnTo>
                <a:lnTo>
                  <a:pt x="343" y="10"/>
                </a:lnTo>
                <a:lnTo>
                  <a:pt x="343" y="10"/>
                </a:lnTo>
                <a:lnTo>
                  <a:pt x="343" y="10"/>
                </a:lnTo>
                <a:lnTo>
                  <a:pt x="351" y="11"/>
                </a:lnTo>
                <a:lnTo>
                  <a:pt x="351" y="11"/>
                </a:lnTo>
                <a:lnTo>
                  <a:pt x="359" y="14"/>
                </a:lnTo>
                <a:lnTo>
                  <a:pt x="365" y="18"/>
                </a:lnTo>
                <a:lnTo>
                  <a:pt x="365" y="18"/>
                </a:lnTo>
                <a:lnTo>
                  <a:pt x="371" y="19"/>
                </a:lnTo>
                <a:lnTo>
                  <a:pt x="371" y="19"/>
                </a:lnTo>
                <a:lnTo>
                  <a:pt x="374" y="21"/>
                </a:lnTo>
                <a:lnTo>
                  <a:pt x="374" y="21"/>
                </a:lnTo>
                <a:lnTo>
                  <a:pt x="378" y="24"/>
                </a:lnTo>
                <a:lnTo>
                  <a:pt x="378" y="24"/>
                </a:lnTo>
                <a:lnTo>
                  <a:pt x="382" y="30"/>
                </a:lnTo>
                <a:lnTo>
                  <a:pt x="382" y="30"/>
                </a:lnTo>
                <a:close/>
                <a:moveTo>
                  <a:pt x="41" y="223"/>
                </a:moveTo>
                <a:lnTo>
                  <a:pt x="41" y="223"/>
                </a:lnTo>
                <a:lnTo>
                  <a:pt x="41" y="215"/>
                </a:lnTo>
                <a:lnTo>
                  <a:pt x="41" y="215"/>
                </a:lnTo>
                <a:lnTo>
                  <a:pt x="41" y="213"/>
                </a:lnTo>
                <a:lnTo>
                  <a:pt x="41" y="213"/>
                </a:lnTo>
                <a:lnTo>
                  <a:pt x="43" y="212"/>
                </a:lnTo>
                <a:lnTo>
                  <a:pt x="43" y="212"/>
                </a:lnTo>
                <a:lnTo>
                  <a:pt x="45" y="213"/>
                </a:lnTo>
                <a:lnTo>
                  <a:pt x="45" y="213"/>
                </a:lnTo>
                <a:lnTo>
                  <a:pt x="45" y="215"/>
                </a:lnTo>
                <a:lnTo>
                  <a:pt x="45" y="215"/>
                </a:lnTo>
                <a:lnTo>
                  <a:pt x="45" y="257"/>
                </a:lnTo>
                <a:lnTo>
                  <a:pt x="45" y="257"/>
                </a:lnTo>
                <a:lnTo>
                  <a:pt x="46" y="272"/>
                </a:lnTo>
                <a:lnTo>
                  <a:pt x="46" y="272"/>
                </a:lnTo>
                <a:lnTo>
                  <a:pt x="46" y="273"/>
                </a:lnTo>
                <a:lnTo>
                  <a:pt x="46" y="273"/>
                </a:lnTo>
                <a:lnTo>
                  <a:pt x="46" y="273"/>
                </a:lnTo>
                <a:lnTo>
                  <a:pt x="46" y="273"/>
                </a:lnTo>
                <a:lnTo>
                  <a:pt x="46" y="273"/>
                </a:lnTo>
                <a:lnTo>
                  <a:pt x="46" y="273"/>
                </a:lnTo>
                <a:lnTo>
                  <a:pt x="46" y="264"/>
                </a:lnTo>
                <a:lnTo>
                  <a:pt x="46" y="264"/>
                </a:lnTo>
                <a:lnTo>
                  <a:pt x="46" y="210"/>
                </a:lnTo>
                <a:lnTo>
                  <a:pt x="46" y="210"/>
                </a:lnTo>
                <a:lnTo>
                  <a:pt x="46" y="208"/>
                </a:lnTo>
                <a:lnTo>
                  <a:pt x="46" y="208"/>
                </a:lnTo>
                <a:lnTo>
                  <a:pt x="43" y="210"/>
                </a:lnTo>
                <a:lnTo>
                  <a:pt x="43" y="210"/>
                </a:lnTo>
                <a:lnTo>
                  <a:pt x="40" y="208"/>
                </a:lnTo>
                <a:lnTo>
                  <a:pt x="40" y="208"/>
                </a:lnTo>
                <a:lnTo>
                  <a:pt x="40" y="221"/>
                </a:lnTo>
                <a:lnTo>
                  <a:pt x="40" y="221"/>
                </a:lnTo>
                <a:lnTo>
                  <a:pt x="41" y="223"/>
                </a:lnTo>
                <a:lnTo>
                  <a:pt x="41" y="223"/>
                </a:lnTo>
                <a:close/>
                <a:moveTo>
                  <a:pt x="338" y="46"/>
                </a:moveTo>
                <a:lnTo>
                  <a:pt x="338" y="46"/>
                </a:lnTo>
                <a:lnTo>
                  <a:pt x="343" y="51"/>
                </a:lnTo>
                <a:lnTo>
                  <a:pt x="343" y="51"/>
                </a:lnTo>
                <a:lnTo>
                  <a:pt x="346" y="52"/>
                </a:lnTo>
                <a:lnTo>
                  <a:pt x="346" y="52"/>
                </a:lnTo>
                <a:lnTo>
                  <a:pt x="354" y="43"/>
                </a:lnTo>
                <a:lnTo>
                  <a:pt x="354" y="43"/>
                </a:lnTo>
                <a:lnTo>
                  <a:pt x="352" y="41"/>
                </a:lnTo>
                <a:lnTo>
                  <a:pt x="352" y="41"/>
                </a:lnTo>
                <a:lnTo>
                  <a:pt x="352" y="40"/>
                </a:lnTo>
                <a:lnTo>
                  <a:pt x="351" y="40"/>
                </a:lnTo>
                <a:lnTo>
                  <a:pt x="351" y="40"/>
                </a:lnTo>
                <a:lnTo>
                  <a:pt x="349" y="41"/>
                </a:lnTo>
                <a:lnTo>
                  <a:pt x="349" y="41"/>
                </a:lnTo>
                <a:lnTo>
                  <a:pt x="346" y="43"/>
                </a:lnTo>
                <a:lnTo>
                  <a:pt x="341" y="41"/>
                </a:lnTo>
                <a:lnTo>
                  <a:pt x="341" y="41"/>
                </a:lnTo>
                <a:lnTo>
                  <a:pt x="338" y="46"/>
                </a:lnTo>
                <a:lnTo>
                  <a:pt x="338" y="46"/>
                </a:lnTo>
                <a:close/>
                <a:moveTo>
                  <a:pt x="68" y="44"/>
                </a:moveTo>
                <a:lnTo>
                  <a:pt x="68" y="44"/>
                </a:lnTo>
                <a:lnTo>
                  <a:pt x="75" y="38"/>
                </a:lnTo>
                <a:lnTo>
                  <a:pt x="75" y="38"/>
                </a:lnTo>
                <a:lnTo>
                  <a:pt x="71" y="38"/>
                </a:lnTo>
                <a:lnTo>
                  <a:pt x="71" y="38"/>
                </a:lnTo>
                <a:lnTo>
                  <a:pt x="68" y="38"/>
                </a:lnTo>
                <a:lnTo>
                  <a:pt x="68" y="38"/>
                </a:lnTo>
                <a:lnTo>
                  <a:pt x="67" y="37"/>
                </a:lnTo>
                <a:lnTo>
                  <a:pt x="67" y="33"/>
                </a:lnTo>
                <a:lnTo>
                  <a:pt x="67" y="33"/>
                </a:lnTo>
                <a:lnTo>
                  <a:pt x="75" y="29"/>
                </a:lnTo>
                <a:lnTo>
                  <a:pt x="75" y="29"/>
                </a:lnTo>
                <a:lnTo>
                  <a:pt x="75" y="27"/>
                </a:lnTo>
                <a:lnTo>
                  <a:pt x="75" y="27"/>
                </a:lnTo>
                <a:lnTo>
                  <a:pt x="68" y="29"/>
                </a:lnTo>
                <a:lnTo>
                  <a:pt x="60" y="32"/>
                </a:lnTo>
                <a:lnTo>
                  <a:pt x="60" y="32"/>
                </a:lnTo>
                <a:lnTo>
                  <a:pt x="60" y="33"/>
                </a:lnTo>
                <a:lnTo>
                  <a:pt x="60" y="33"/>
                </a:lnTo>
                <a:lnTo>
                  <a:pt x="62" y="40"/>
                </a:lnTo>
                <a:lnTo>
                  <a:pt x="62" y="40"/>
                </a:lnTo>
                <a:lnTo>
                  <a:pt x="64" y="41"/>
                </a:lnTo>
                <a:lnTo>
                  <a:pt x="64" y="41"/>
                </a:lnTo>
                <a:lnTo>
                  <a:pt x="68" y="44"/>
                </a:lnTo>
                <a:lnTo>
                  <a:pt x="68" y="44"/>
                </a:lnTo>
                <a:close/>
                <a:moveTo>
                  <a:pt x="86" y="281"/>
                </a:moveTo>
                <a:lnTo>
                  <a:pt x="86" y="281"/>
                </a:lnTo>
                <a:lnTo>
                  <a:pt x="68" y="278"/>
                </a:lnTo>
                <a:lnTo>
                  <a:pt x="49" y="278"/>
                </a:lnTo>
                <a:lnTo>
                  <a:pt x="49" y="278"/>
                </a:lnTo>
                <a:lnTo>
                  <a:pt x="49" y="281"/>
                </a:lnTo>
                <a:lnTo>
                  <a:pt x="51" y="283"/>
                </a:lnTo>
                <a:lnTo>
                  <a:pt x="54" y="283"/>
                </a:lnTo>
                <a:lnTo>
                  <a:pt x="54" y="283"/>
                </a:lnTo>
                <a:lnTo>
                  <a:pt x="84" y="281"/>
                </a:lnTo>
                <a:lnTo>
                  <a:pt x="84" y="281"/>
                </a:lnTo>
                <a:lnTo>
                  <a:pt x="86" y="281"/>
                </a:lnTo>
                <a:lnTo>
                  <a:pt x="86" y="281"/>
                </a:lnTo>
                <a:close/>
                <a:moveTo>
                  <a:pt x="341" y="117"/>
                </a:moveTo>
                <a:lnTo>
                  <a:pt x="341" y="117"/>
                </a:lnTo>
                <a:lnTo>
                  <a:pt x="343" y="120"/>
                </a:lnTo>
                <a:lnTo>
                  <a:pt x="346" y="120"/>
                </a:lnTo>
                <a:lnTo>
                  <a:pt x="346" y="120"/>
                </a:lnTo>
                <a:lnTo>
                  <a:pt x="357" y="122"/>
                </a:lnTo>
                <a:lnTo>
                  <a:pt x="357" y="122"/>
                </a:lnTo>
                <a:lnTo>
                  <a:pt x="359" y="122"/>
                </a:lnTo>
                <a:lnTo>
                  <a:pt x="359" y="122"/>
                </a:lnTo>
                <a:lnTo>
                  <a:pt x="355" y="100"/>
                </a:lnTo>
                <a:lnTo>
                  <a:pt x="355" y="100"/>
                </a:lnTo>
                <a:lnTo>
                  <a:pt x="355" y="101"/>
                </a:lnTo>
                <a:lnTo>
                  <a:pt x="355" y="101"/>
                </a:lnTo>
                <a:lnTo>
                  <a:pt x="355" y="112"/>
                </a:lnTo>
                <a:lnTo>
                  <a:pt x="355" y="112"/>
                </a:lnTo>
                <a:lnTo>
                  <a:pt x="355" y="114"/>
                </a:lnTo>
                <a:lnTo>
                  <a:pt x="355" y="114"/>
                </a:lnTo>
                <a:lnTo>
                  <a:pt x="355" y="115"/>
                </a:lnTo>
                <a:lnTo>
                  <a:pt x="355" y="117"/>
                </a:lnTo>
                <a:lnTo>
                  <a:pt x="355" y="117"/>
                </a:lnTo>
                <a:lnTo>
                  <a:pt x="354" y="117"/>
                </a:lnTo>
                <a:lnTo>
                  <a:pt x="352" y="117"/>
                </a:lnTo>
                <a:lnTo>
                  <a:pt x="352" y="117"/>
                </a:lnTo>
                <a:lnTo>
                  <a:pt x="351" y="117"/>
                </a:lnTo>
                <a:lnTo>
                  <a:pt x="351" y="117"/>
                </a:lnTo>
                <a:lnTo>
                  <a:pt x="348" y="117"/>
                </a:lnTo>
                <a:lnTo>
                  <a:pt x="348" y="117"/>
                </a:lnTo>
                <a:lnTo>
                  <a:pt x="341" y="117"/>
                </a:lnTo>
                <a:lnTo>
                  <a:pt x="341" y="117"/>
                </a:lnTo>
                <a:close/>
                <a:moveTo>
                  <a:pt x="71" y="287"/>
                </a:moveTo>
                <a:lnTo>
                  <a:pt x="71" y="287"/>
                </a:lnTo>
                <a:lnTo>
                  <a:pt x="73" y="287"/>
                </a:lnTo>
                <a:lnTo>
                  <a:pt x="73" y="287"/>
                </a:lnTo>
                <a:lnTo>
                  <a:pt x="95" y="289"/>
                </a:lnTo>
                <a:lnTo>
                  <a:pt x="95" y="289"/>
                </a:lnTo>
                <a:lnTo>
                  <a:pt x="105" y="290"/>
                </a:lnTo>
                <a:lnTo>
                  <a:pt x="105" y="290"/>
                </a:lnTo>
                <a:lnTo>
                  <a:pt x="112" y="289"/>
                </a:lnTo>
                <a:lnTo>
                  <a:pt x="112" y="289"/>
                </a:lnTo>
                <a:lnTo>
                  <a:pt x="119" y="287"/>
                </a:lnTo>
                <a:lnTo>
                  <a:pt x="119" y="287"/>
                </a:lnTo>
                <a:lnTo>
                  <a:pt x="95" y="287"/>
                </a:lnTo>
                <a:lnTo>
                  <a:pt x="71" y="287"/>
                </a:lnTo>
                <a:lnTo>
                  <a:pt x="71" y="287"/>
                </a:lnTo>
                <a:close/>
                <a:moveTo>
                  <a:pt x="76" y="320"/>
                </a:moveTo>
                <a:lnTo>
                  <a:pt x="76" y="320"/>
                </a:lnTo>
                <a:lnTo>
                  <a:pt x="76" y="320"/>
                </a:lnTo>
                <a:lnTo>
                  <a:pt x="76" y="320"/>
                </a:lnTo>
                <a:lnTo>
                  <a:pt x="75" y="322"/>
                </a:lnTo>
                <a:lnTo>
                  <a:pt x="75" y="322"/>
                </a:lnTo>
                <a:lnTo>
                  <a:pt x="73" y="325"/>
                </a:lnTo>
                <a:lnTo>
                  <a:pt x="73" y="325"/>
                </a:lnTo>
                <a:lnTo>
                  <a:pt x="73" y="339"/>
                </a:lnTo>
                <a:lnTo>
                  <a:pt x="73" y="339"/>
                </a:lnTo>
                <a:lnTo>
                  <a:pt x="73" y="339"/>
                </a:lnTo>
                <a:lnTo>
                  <a:pt x="73" y="339"/>
                </a:lnTo>
                <a:lnTo>
                  <a:pt x="73" y="339"/>
                </a:lnTo>
                <a:lnTo>
                  <a:pt x="73" y="339"/>
                </a:lnTo>
                <a:lnTo>
                  <a:pt x="78" y="336"/>
                </a:lnTo>
                <a:lnTo>
                  <a:pt x="78" y="336"/>
                </a:lnTo>
                <a:lnTo>
                  <a:pt x="79" y="335"/>
                </a:lnTo>
                <a:lnTo>
                  <a:pt x="79" y="331"/>
                </a:lnTo>
                <a:lnTo>
                  <a:pt x="79" y="331"/>
                </a:lnTo>
                <a:lnTo>
                  <a:pt x="79" y="330"/>
                </a:lnTo>
                <a:lnTo>
                  <a:pt x="79" y="330"/>
                </a:lnTo>
                <a:lnTo>
                  <a:pt x="76" y="320"/>
                </a:lnTo>
                <a:lnTo>
                  <a:pt x="76" y="320"/>
                </a:lnTo>
                <a:close/>
                <a:moveTo>
                  <a:pt x="35" y="82"/>
                </a:moveTo>
                <a:lnTo>
                  <a:pt x="35" y="82"/>
                </a:lnTo>
                <a:lnTo>
                  <a:pt x="38" y="78"/>
                </a:lnTo>
                <a:lnTo>
                  <a:pt x="38" y="78"/>
                </a:lnTo>
                <a:lnTo>
                  <a:pt x="41" y="55"/>
                </a:lnTo>
                <a:lnTo>
                  <a:pt x="41" y="55"/>
                </a:lnTo>
                <a:lnTo>
                  <a:pt x="41" y="51"/>
                </a:lnTo>
                <a:lnTo>
                  <a:pt x="41" y="51"/>
                </a:lnTo>
                <a:lnTo>
                  <a:pt x="40" y="54"/>
                </a:lnTo>
                <a:lnTo>
                  <a:pt x="40" y="54"/>
                </a:lnTo>
                <a:lnTo>
                  <a:pt x="37" y="66"/>
                </a:lnTo>
                <a:lnTo>
                  <a:pt x="37" y="66"/>
                </a:lnTo>
                <a:lnTo>
                  <a:pt x="35" y="71"/>
                </a:lnTo>
                <a:lnTo>
                  <a:pt x="35" y="76"/>
                </a:lnTo>
                <a:lnTo>
                  <a:pt x="35" y="76"/>
                </a:lnTo>
                <a:lnTo>
                  <a:pt x="35" y="81"/>
                </a:lnTo>
                <a:lnTo>
                  <a:pt x="35" y="81"/>
                </a:lnTo>
                <a:lnTo>
                  <a:pt x="35" y="82"/>
                </a:lnTo>
                <a:lnTo>
                  <a:pt x="35" y="82"/>
                </a:lnTo>
                <a:close/>
                <a:moveTo>
                  <a:pt x="344" y="384"/>
                </a:moveTo>
                <a:lnTo>
                  <a:pt x="344" y="384"/>
                </a:lnTo>
                <a:lnTo>
                  <a:pt x="341" y="384"/>
                </a:lnTo>
                <a:lnTo>
                  <a:pt x="340" y="387"/>
                </a:lnTo>
                <a:lnTo>
                  <a:pt x="340" y="387"/>
                </a:lnTo>
                <a:lnTo>
                  <a:pt x="338" y="390"/>
                </a:lnTo>
                <a:lnTo>
                  <a:pt x="338" y="390"/>
                </a:lnTo>
                <a:lnTo>
                  <a:pt x="335" y="395"/>
                </a:lnTo>
                <a:lnTo>
                  <a:pt x="330" y="398"/>
                </a:lnTo>
                <a:lnTo>
                  <a:pt x="330" y="398"/>
                </a:lnTo>
                <a:lnTo>
                  <a:pt x="324" y="401"/>
                </a:lnTo>
                <a:lnTo>
                  <a:pt x="324" y="401"/>
                </a:lnTo>
                <a:lnTo>
                  <a:pt x="322" y="404"/>
                </a:lnTo>
                <a:lnTo>
                  <a:pt x="322" y="404"/>
                </a:lnTo>
                <a:lnTo>
                  <a:pt x="321" y="404"/>
                </a:lnTo>
                <a:lnTo>
                  <a:pt x="321" y="404"/>
                </a:lnTo>
                <a:lnTo>
                  <a:pt x="330" y="406"/>
                </a:lnTo>
                <a:lnTo>
                  <a:pt x="330" y="406"/>
                </a:lnTo>
                <a:lnTo>
                  <a:pt x="330" y="404"/>
                </a:lnTo>
                <a:lnTo>
                  <a:pt x="332" y="401"/>
                </a:lnTo>
                <a:lnTo>
                  <a:pt x="332" y="401"/>
                </a:lnTo>
                <a:lnTo>
                  <a:pt x="335" y="396"/>
                </a:lnTo>
                <a:lnTo>
                  <a:pt x="335" y="396"/>
                </a:lnTo>
                <a:lnTo>
                  <a:pt x="340" y="391"/>
                </a:lnTo>
                <a:lnTo>
                  <a:pt x="343" y="387"/>
                </a:lnTo>
                <a:lnTo>
                  <a:pt x="343" y="387"/>
                </a:lnTo>
                <a:lnTo>
                  <a:pt x="343" y="384"/>
                </a:lnTo>
                <a:lnTo>
                  <a:pt x="343" y="384"/>
                </a:lnTo>
                <a:lnTo>
                  <a:pt x="344" y="384"/>
                </a:lnTo>
                <a:lnTo>
                  <a:pt x="344" y="384"/>
                </a:lnTo>
                <a:close/>
                <a:moveTo>
                  <a:pt x="270" y="11"/>
                </a:moveTo>
                <a:lnTo>
                  <a:pt x="270" y="11"/>
                </a:lnTo>
                <a:lnTo>
                  <a:pt x="270" y="11"/>
                </a:lnTo>
                <a:lnTo>
                  <a:pt x="270" y="11"/>
                </a:lnTo>
                <a:lnTo>
                  <a:pt x="277" y="13"/>
                </a:lnTo>
                <a:lnTo>
                  <a:pt x="277" y="13"/>
                </a:lnTo>
                <a:lnTo>
                  <a:pt x="286" y="13"/>
                </a:lnTo>
                <a:lnTo>
                  <a:pt x="286" y="13"/>
                </a:lnTo>
                <a:lnTo>
                  <a:pt x="288" y="11"/>
                </a:lnTo>
                <a:lnTo>
                  <a:pt x="288" y="11"/>
                </a:lnTo>
                <a:lnTo>
                  <a:pt x="291" y="11"/>
                </a:lnTo>
                <a:lnTo>
                  <a:pt x="291" y="11"/>
                </a:lnTo>
                <a:lnTo>
                  <a:pt x="292" y="11"/>
                </a:lnTo>
                <a:lnTo>
                  <a:pt x="292" y="11"/>
                </a:lnTo>
                <a:lnTo>
                  <a:pt x="294" y="13"/>
                </a:lnTo>
                <a:lnTo>
                  <a:pt x="294" y="13"/>
                </a:lnTo>
                <a:lnTo>
                  <a:pt x="311" y="13"/>
                </a:lnTo>
                <a:lnTo>
                  <a:pt x="311" y="13"/>
                </a:lnTo>
                <a:lnTo>
                  <a:pt x="313" y="11"/>
                </a:lnTo>
                <a:lnTo>
                  <a:pt x="313" y="11"/>
                </a:lnTo>
                <a:lnTo>
                  <a:pt x="313" y="11"/>
                </a:lnTo>
                <a:lnTo>
                  <a:pt x="313" y="11"/>
                </a:lnTo>
                <a:lnTo>
                  <a:pt x="303" y="10"/>
                </a:lnTo>
                <a:lnTo>
                  <a:pt x="303" y="10"/>
                </a:lnTo>
                <a:lnTo>
                  <a:pt x="300" y="10"/>
                </a:lnTo>
                <a:lnTo>
                  <a:pt x="300" y="10"/>
                </a:lnTo>
                <a:lnTo>
                  <a:pt x="270" y="11"/>
                </a:lnTo>
                <a:lnTo>
                  <a:pt x="270" y="11"/>
                </a:lnTo>
                <a:lnTo>
                  <a:pt x="270" y="11"/>
                </a:lnTo>
                <a:lnTo>
                  <a:pt x="270" y="11"/>
                </a:lnTo>
                <a:close/>
                <a:moveTo>
                  <a:pt x="68" y="302"/>
                </a:moveTo>
                <a:lnTo>
                  <a:pt x="68" y="302"/>
                </a:lnTo>
                <a:lnTo>
                  <a:pt x="62" y="300"/>
                </a:lnTo>
                <a:lnTo>
                  <a:pt x="56" y="298"/>
                </a:lnTo>
                <a:lnTo>
                  <a:pt x="56" y="298"/>
                </a:lnTo>
                <a:lnTo>
                  <a:pt x="54" y="300"/>
                </a:lnTo>
                <a:lnTo>
                  <a:pt x="54" y="302"/>
                </a:lnTo>
                <a:lnTo>
                  <a:pt x="54" y="302"/>
                </a:lnTo>
                <a:lnTo>
                  <a:pt x="57" y="311"/>
                </a:lnTo>
                <a:lnTo>
                  <a:pt x="57" y="311"/>
                </a:lnTo>
                <a:lnTo>
                  <a:pt x="59" y="313"/>
                </a:lnTo>
                <a:lnTo>
                  <a:pt x="59" y="313"/>
                </a:lnTo>
                <a:lnTo>
                  <a:pt x="59" y="311"/>
                </a:lnTo>
                <a:lnTo>
                  <a:pt x="59" y="309"/>
                </a:lnTo>
                <a:lnTo>
                  <a:pt x="59" y="309"/>
                </a:lnTo>
                <a:lnTo>
                  <a:pt x="59" y="306"/>
                </a:lnTo>
                <a:lnTo>
                  <a:pt x="59" y="306"/>
                </a:lnTo>
                <a:lnTo>
                  <a:pt x="59" y="305"/>
                </a:lnTo>
                <a:lnTo>
                  <a:pt x="60" y="305"/>
                </a:lnTo>
                <a:lnTo>
                  <a:pt x="60" y="305"/>
                </a:lnTo>
                <a:lnTo>
                  <a:pt x="62" y="305"/>
                </a:lnTo>
                <a:lnTo>
                  <a:pt x="62" y="305"/>
                </a:lnTo>
                <a:lnTo>
                  <a:pt x="64" y="306"/>
                </a:lnTo>
                <a:lnTo>
                  <a:pt x="64" y="306"/>
                </a:lnTo>
                <a:lnTo>
                  <a:pt x="64" y="308"/>
                </a:lnTo>
                <a:lnTo>
                  <a:pt x="64" y="308"/>
                </a:lnTo>
                <a:lnTo>
                  <a:pt x="68" y="303"/>
                </a:lnTo>
                <a:lnTo>
                  <a:pt x="68" y="303"/>
                </a:lnTo>
                <a:lnTo>
                  <a:pt x="68" y="303"/>
                </a:lnTo>
                <a:lnTo>
                  <a:pt x="68" y="302"/>
                </a:lnTo>
                <a:lnTo>
                  <a:pt x="68" y="302"/>
                </a:lnTo>
                <a:close/>
                <a:moveTo>
                  <a:pt x="119" y="78"/>
                </a:moveTo>
                <a:lnTo>
                  <a:pt x="119" y="78"/>
                </a:lnTo>
                <a:lnTo>
                  <a:pt x="120" y="76"/>
                </a:lnTo>
                <a:lnTo>
                  <a:pt x="120" y="76"/>
                </a:lnTo>
                <a:lnTo>
                  <a:pt x="124" y="57"/>
                </a:lnTo>
                <a:lnTo>
                  <a:pt x="124" y="57"/>
                </a:lnTo>
                <a:lnTo>
                  <a:pt x="124" y="54"/>
                </a:lnTo>
                <a:lnTo>
                  <a:pt x="124" y="54"/>
                </a:lnTo>
                <a:lnTo>
                  <a:pt x="122" y="54"/>
                </a:lnTo>
                <a:lnTo>
                  <a:pt x="122" y="54"/>
                </a:lnTo>
                <a:lnTo>
                  <a:pt x="117" y="60"/>
                </a:lnTo>
                <a:lnTo>
                  <a:pt x="117" y="60"/>
                </a:lnTo>
                <a:lnTo>
                  <a:pt x="120" y="62"/>
                </a:lnTo>
                <a:lnTo>
                  <a:pt x="120" y="62"/>
                </a:lnTo>
                <a:lnTo>
                  <a:pt x="120" y="63"/>
                </a:lnTo>
                <a:lnTo>
                  <a:pt x="119" y="65"/>
                </a:lnTo>
                <a:lnTo>
                  <a:pt x="119" y="65"/>
                </a:lnTo>
                <a:lnTo>
                  <a:pt x="117" y="65"/>
                </a:lnTo>
                <a:lnTo>
                  <a:pt x="117" y="65"/>
                </a:lnTo>
                <a:lnTo>
                  <a:pt x="117" y="66"/>
                </a:lnTo>
                <a:lnTo>
                  <a:pt x="117" y="66"/>
                </a:lnTo>
                <a:lnTo>
                  <a:pt x="117" y="73"/>
                </a:lnTo>
                <a:lnTo>
                  <a:pt x="117" y="73"/>
                </a:lnTo>
                <a:lnTo>
                  <a:pt x="117" y="73"/>
                </a:lnTo>
                <a:lnTo>
                  <a:pt x="117" y="73"/>
                </a:lnTo>
                <a:lnTo>
                  <a:pt x="119" y="74"/>
                </a:lnTo>
                <a:lnTo>
                  <a:pt x="119" y="74"/>
                </a:lnTo>
                <a:lnTo>
                  <a:pt x="117" y="74"/>
                </a:lnTo>
                <a:lnTo>
                  <a:pt x="117" y="74"/>
                </a:lnTo>
                <a:lnTo>
                  <a:pt x="119" y="78"/>
                </a:lnTo>
                <a:lnTo>
                  <a:pt x="119" y="78"/>
                </a:lnTo>
                <a:close/>
                <a:moveTo>
                  <a:pt x="302" y="384"/>
                </a:moveTo>
                <a:lnTo>
                  <a:pt x="302" y="384"/>
                </a:lnTo>
                <a:lnTo>
                  <a:pt x="303" y="380"/>
                </a:lnTo>
                <a:lnTo>
                  <a:pt x="303" y="379"/>
                </a:lnTo>
                <a:lnTo>
                  <a:pt x="303" y="379"/>
                </a:lnTo>
                <a:lnTo>
                  <a:pt x="302" y="374"/>
                </a:lnTo>
                <a:lnTo>
                  <a:pt x="302" y="374"/>
                </a:lnTo>
                <a:lnTo>
                  <a:pt x="302" y="372"/>
                </a:lnTo>
                <a:lnTo>
                  <a:pt x="302" y="372"/>
                </a:lnTo>
                <a:lnTo>
                  <a:pt x="297" y="360"/>
                </a:lnTo>
                <a:lnTo>
                  <a:pt x="297" y="360"/>
                </a:lnTo>
                <a:lnTo>
                  <a:pt x="295" y="358"/>
                </a:lnTo>
                <a:lnTo>
                  <a:pt x="295" y="358"/>
                </a:lnTo>
                <a:lnTo>
                  <a:pt x="295" y="371"/>
                </a:lnTo>
                <a:lnTo>
                  <a:pt x="295" y="371"/>
                </a:lnTo>
                <a:lnTo>
                  <a:pt x="295" y="372"/>
                </a:lnTo>
                <a:lnTo>
                  <a:pt x="295" y="372"/>
                </a:lnTo>
                <a:lnTo>
                  <a:pt x="300" y="380"/>
                </a:lnTo>
                <a:lnTo>
                  <a:pt x="300" y="380"/>
                </a:lnTo>
                <a:lnTo>
                  <a:pt x="302" y="384"/>
                </a:lnTo>
                <a:lnTo>
                  <a:pt x="302" y="384"/>
                </a:lnTo>
                <a:close/>
                <a:moveTo>
                  <a:pt x="48" y="57"/>
                </a:moveTo>
                <a:lnTo>
                  <a:pt x="48" y="57"/>
                </a:lnTo>
                <a:lnTo>
                  <a:pt x="49" y="57"/>
                </a:lnTo>
                <a:lnTo>
                  <a:pt x="49" y="57"/>
                </a:lnTo>
                <a:lnTo>
                  <a:pt x="51" y="55"/>
                </a:lnTo>
                <a:lnTo>
                  <a:pt x="51" y="54"/>
                </a:lnTo>
                <a:lnTo>
                  <a:pt x="51" y="54"/>
                </a:lnTo>
                <a:lnTo>
                  <a:pt x="53" y="41"/>
                </a:lnTo>
                <a:lnTo>
                  <a:pt x="53" y="41"/>
                </a:lnTo>
                <a:lnTo>
                  <a:pt x="53" y="38"/>
                </a:lnTo>
                <a:lnTo>
                  <a:pt x="51" y="35"/>
                </a:lnTo>
                <a:lnTo>
                  <a:pt x="51" y="35"/>
                </a:lnTo>
                <a:lnTo>
                  <a:pt x="46" y="52"/>
                </a:lnTo>
                <a:lnTo>
                  <a:pt x="46" y="52"/>
                </a:lnTo>
                <a:lnTo>
                  <a:pt x="46" y="54"/>
                </a:lnTo>
                <a:lnTo>
                  <a:pt x="46" y="54"/>
                </a:lnTo>
                <a:lnTo>
                  <a:pt x="48" y="57"/>
                </a:lnTo>
                <a:lnTo>
                  <a:pt x="48" y="57"/>
                </a:lnTo>
                <a:close/>
                <a:moveTo>
                  <a:pt x="103" y="51"/>
                </a:moveTo>
                <a:lnTo>
                  <a:pt x="103" y="51"/>
                </a:lnTo>
                <a:lnTo>
                  <a:pt x="111" y="55"/>
                </a:lnTo>
                <a:lnTo>
                  <a:pt x="111" y="55"/>
                </a:lnTo>
                <a:lnTo>
                  <a:pt x="112" y="54"/>
                </a:lnTo>
                <a:lnTo>
                  <a:pt x="112" y="52"/>
                </a:lnTo>
                <a:lnTo>
                  <a:pt x="112" y="52"/>
                </a:lnTo>
                <a:lnTo>
                  <a:pt x="112" y="41"/>
                </a:lnTo>
                <a:lnTo>
                  <a:pt x="112" y="41"/>
                </a:lnTo>
                <a:lnTo>
                  <a:pt x="112" y="40"/>
                </a:lnTo>
                <a:lnTo>
                  <a:pt x="112" y="40"/>
                </a:lnTo>
                <a:lnTo>
                  <a:pt x="109" y="41"/>
                </a:lnTo>
                <a:lnTo>
                  <a:pt x="109" y="41"/>
                </a:lnTo>
                <a:lnTo>
                  <a:pt x="109" y="41"/>
                </a:lnTo>
                <a:lnTo>
                  <a:pt x="109" y="41"/>
                </a:lnTo>
                <a:lnTo>
                  <a:pt x="103" y="51"/>
                </a:lnTo>
                <a:lnTo>
                  <a:pt x="103" y="51"/>
                </a:lnTo>
                <a:close/>
                <a:moveTo>
                  <a:pt x="368" y="141"/>
                </a:moveTo>
                <a:lnTo>
                  <a:pt x="368" y="141"/>
                </a:lnTo>
                <a:lnTo>
                  <a:pt x="366" y="141"/>
                </a:lnTo>
                <a:lnTo>
                  <a:pt x="366" y="141"/>
                </a:lnTo>
                <a:lnTo>
                  <a:pt x="366" y="142"/>
                </a:lnTo>
                <a:lnTo>
                  <a:pt x="366" y="142"/>
                </a:lnTo>
                <a:lnTo>
                  <a:pt x="366" y="175"/>
                </a:lnTo>
                <a:lnTo>
                  <a:pt x="366" y="175"/>
                </a:lnTo>
                <a:lnTo>
                  <a:pt x="366" y="190"/>
                </a:lnTo>
                <a:lnTo>
                  <a:pt x="366" y="190"/>
                </a:lnTo>
                <a:lnTo>
                  <a:pt x="366" y="197"/>
                </a:lnTo>
                <a:lnTo>
                  <a:pt x="366" y="197"/>
                </a:lnTo>
                <a:lnTo>
                  <a:pt x="368" y="196"/>
                </a:lnTo>
                <a:lnTo>
                  <a:pt x="368" y="196"/>
                </a:lnTo>
                <a:lnTo>
                  <a:pt x="366" y="180"/>
                </a:lnTo>
                <a:lnTo>
                  <a:pt x="366" y="180"/>
                </a:lnTo>
                <a:lnTo>
                  <a:pt x="366" y="177"/>
                </a:lnTo>
                <a:lnTo>
                  <a:pt x="366" y="175"/>
                </a:lnTo>
                <a:lnTo>
                  <a:pt x="366" y="175"/>
                </a:lnTo>
                <a:lnTo>
                  <a:pt x="368" y="175"/>
                </a:lnTo>
                <a:lnTo>
                  <a:pt x="368" y="174"/>
                </a:lnTo>
                <a:lnTo>
                  <a:pt x="368" y="174"/>
                </a:lnTo>
                <a:lnTo>
                  <a:pt x="368" y="158"/>
                </a:lnTo>
                <a:lnTo>
                  <a:pt x="368" y="142"/>
                </a:lnTo>
                <a:lnTo>
                  <a:pt x="368" y="142"/>
                </a:lnTo>
                <a:lnTo>
                  <a:pt x="368" y="141"/>
                </a:lnTo>
                <a:lnTo>
                  <a:pt x="368" y="141"/>
                </a:lnTo>
                <a:close/>
                <a:moveTo>
                  <a:pt x="46" y="199"/>
                </a:moveTo>
                <a:lnTo>
                  <a:pt x="46" y="199"/>
                </a:lnTo>
                <a:lnTo>
                  <a:pt x="46" y="199"/>
                </a:lnTo>
                <a:lnTo>
                  <a:pt x="46" y="199"/>
                </a:lnTo>
                <a:lnTo>
                  <a:pt x="46" y="150"/>
                </a:lnTo>
                <a:lnTo>
                  <a:pt x="46" y="150"/>
                </a:lnTo>
                <a:lnTo>
                  <a:pt x="43" y="149"/>
                </a:lnTo>
                <a:lnTo>
                  <a:pt x="43" y="149"/>
                </a:lnTo>
                <a:lnTo>
                  <a:pt x="43" y="152"/>
                </a:lnTo>
                <a:lnTo>
                  <a:pt x="43" y="152"/>
                </a:lnTo>
                <a:lnTo>
                  <a:pt x="45" y="167"/>
                </a:lnTo>
                <a:lnTo>
                  <a:pt x="45" y="167"/>
                </a:lnTo>
                <a:lnTo>
                  <a:pt x="45" y="188"/>
                </a:lnTo>
                <a:lnTo>
                  <a:pt x="45" y="188"/>
                </a:lnTo>
                <a:lnTo>
                  <a:pt x="46" y="199"/>
                </a:lnTo>
                <a:lnTo>
                  <a:pt x="46" y="199"/>
                </a:lnTo>
                <a:close/>
                <a:moveTo>
                  <a:pt x="97" y="22"/>
                </a:moveTo>
                <a:lnTo>
                  <a:pt x="97" y="22"/>
                </a:lnTo>
                <a:lnTo>
                  <a:pt x="90" y="24"/>
                </a:lnTo>
                <a:lnTo>
                  <a:pt x="84" y="27"/>
                </a:lnTo>
                <a:lnTo>
                  <a:pt x="84" y="27"/>
                </a:lnTo>
                <a:lnTo>
                  <a:pt x="84" y="33"/>
                </a:lnTo>
                <a:lnTo>
                  <a:pt x="84" y="33"/>
                </a:lnTo>
                <a:lnTo>
                  <a:pt x="92" y="32"/>
                </a:lnTo>
                <a:lnTo>
                  <a:pt x="92" y="32"/>
                </a:lnTo>
                <a:lnTo>
                  <a:pt x="94" y="30"/>
                </a:lnTo>
                <a:lnTo>
                  <a:pt x="95" y="29"/>
                </a:lnTo>
                <a:lnTo>
                  <a:pt x="95" y="29"/>
                </a:lnTo>
                <a:lnTo>
                  <a:pt x="97" y="22"/>
                </a:lnTo>
                <a:lnTo>
                  <a:pt x="97" y="22"/>
                </a:lnTo>
                <a:close/>
                <a:moveTo>
                  <a:pt x="32" y="365"/>
                </a:moveTo>
                <a:lnTo>
                  <a:pt x="32" y="365"/>
                </a:lnTo>
                <a:lnTo>
                  <a:pt x="43" y="352"/>
                </a:lnTo>
                <a:lnTo>
                  <a:pt x="43" y="352"/>
                </a:lnTo>
                <a:lnTo>
                  <a:pt x="43" y="349"/>
                </a:lnTo>
                <a:lnTo>
                  <a:pt x="43" y="347"/>
                </a:lnTo>
                <a:lnTo>
                  <a:pt x="43" y="347"/>
                </a:lnTo>
                <a:lnTo>
                  <a:pt x="43" y="347"/>
                </a:lnTo>
                <a:lnTo>
                  <a:pt x="43" y="347"/>
                </a:lnTo>
                <a:lnTo>
                  <a:pt x="30" y="358"/>
                </a:lnTo>
                <a:lnTo>
                  <a:pt x="30" y="358"/>
                </a:lnTo>
                <a:lnTo>
                  <a:pt x="29" y="360"/>
                </a:lnTo>
                <a:lnTo>
                  <a:pt x="29" y="360"/>
                </a:lnTo>
                <a:lnTo>
                  <a:pt x="32" y="365"/>
                </a:lnTo>
                <a:lnTo>
                  <a:pt x="32" y="365"/>
                </a:lnTo>
                <a:close/>
                <a:moveTo>
                  <a:pt x="385" y="196"/>
                </a:moveTo>
                <a:lnTo>
                  <a:pt x="385" y="196"/>
                </a:lnTo>
                <a:lnTo>
                  <a:pt x="385" y="196"/>
                </a:lnTo>
                <a:lnTo>
                  <a:pt x="385" y="196"/>
                </a:lnTo>
                <a:lnTo>
                  <a:pt x="387" y="215"/>
                </a:lnTo>
                <a:lnTo>
                  <a:pt x="387" y="215"/>
                </a:lnTo>
                <a:lnTo>
                  <a:pt x="389" y="212"/>
                </a:lnTo>
                <a:lnTo>
                  <a:pt x="389" y="212"/>
                </a:lnTo>
                <a:lnTo>
                  <a:pt x="392" y="207"/>
                </a:lnTo>
                <a:lnTo>
                  <a:pt x="392" y="207"/>
                </a:lnTo>
                <a:lnTo>
                  <a:pt x="392" y="201"/>
                </a:lnTo>
                <a:lnTo>
                  <a:pt x="392" y="201"/>
                </a:lnTo>
                <a:lnTo>
                  <a:pt x="392" y="197"/>
                </a:lnTo>
                <a:lnTo>
                  <a:pt x="392" y="197"/>
                </a:lnTo>
                <a:lnTo>
                  <a:pt x="389" y="197"/>
                </a:lnTo>
                <a:lnTo>
                  <a:pt x="385" y="196"/>
                </a:lnTo>
                <a:lnTo>
                  <a:pt x="385" y="196"/>
                </a:lnTo>
                <a:close/>
                <a:moveTo>
                  <a:pt x="101" y="309"/>
                </a:moveTo>
                <a:lnTo>
                  <a:pt x="101" y="309"/>
                </a:lnTo>
                <a:lnTo>
                  <a:pt x="101" y="305"/>
                </a:lnTo>
                <a:lnTo>
                  <a:pt x="101" y="305"/>
                </a:lnTo>
                <a:lnTo>
                  <a:pt x="101" y="303"/>
                </a:lnTo>
                <a:lnTo>
                  <a:pt x="101" y="303"/>
                </a:lnTo>
                <a:lnTo>
                  <a:pt x="103" y="298"/>
                </a:lnTo>
                <a:lnTo>
                  <a:pt x="103" y="298"/>
                </a:lnTo>
                <a:lnTo>
                  <a:pt x="94" y="300"/>
                </a:lnTo>
                <a:lnTo>
                  <a:pt x="94" y="300"/>
                </a:lnTo>
                <a:lnTo>
                  <a:pt x="97" y="311"/>
                </a:lnTo>
                <a:lnTo>
                  <a:pt x="97" y="311"/>
                </a:lnTo>
                <a:lnTo>
                  <a:pt x="101" y="309"/>
                </a:lnTo>
                <a:lnTo>
                  <a:pt x="101" y="309"/>
                </a:lnTo>
                <a:close/>
                <a:moveTo>
                  <a:pt x="396" y="248"/>
                </a:moveTo>
                <a:lnTo>
                  <a:pt x="396" y="248"/>
                </a:lnTo>
                <a:lnTo>
                  <a:pt x="396" y="248"/>
                </a:lnTo>
                <a:lnTo>
                  <a:pt x="396" y="248"/>
                </a:lnTo>
                <a:lnTo>
                  <a:pt x="398" y="249"/>
                </a:lnTo>
                <a:lnTo>
                  <a:pt x="398" y="251"/>
                </a:lnTo>
                <a:lnTo>
                  <a:pt x="398" y="251"/>
                </a:lnTo>
                <a:lnTo>
                  <a:pt x="396" y="256"/>
                </a:lnTo>
                <a:lnTo>
                  <a:pt x="396" y="256"/>
                </a:lnTo>
                <a:lnTo>
                  <a:pt x="396" y="257"/>
                </a:lnTo>
                <a:lnTo>
                  <a:pt x="396" y="257"/>
                </a:lnTo>
                <a:lnTo>
                  <a:pt x="396" y="262"/>
                </a:lnTo>
                <a:lnTo>
                  <a:pt x="396" y="262"/>
                </a:lnTo>
                <a:lnTo>
                  <a:pt x="398" y="264"/>
                </a:lnTo>
                <a:lnTo>
                  <a:pt x="400" y="265"/>
                </a:lnTo>
                <a:lnTo>
                  <a:pt x="400" y="265"/>
                </a:lnTo>
                <a:lnTo>
                  <a:pt x="400" y="267"/>
                </a:lnTo>
                <a:lnTo>
                  <a:pt x="400" y="267"/>
                </a:lnTo>
                <a:lnTo>
                  <a:pt x="400" y="275"/>
                </a:lnTo>
                <a:lnTo>
                  <a:pt x="400" y="275"/>
                </a:lnTo>
                <a:lnTo>
                  <a:pt x="400" y="275"/>
                </a:lnTo>
                <a:lnTo>
                  <a:pt x="401" y="275"/>
                </a:lnTo>
                <a:lnTo>
                  <a:pt x="401" y="275"/>
                </a:lnTo>
                <a:lnTo>
                  <a:pt x="400" y="253"/>
                </a:lnTo>
                <a:lnTo>
                  <a:pt x="398" y="231"/>
                </a:lnTo>
                <a:lnTo>
                  <a:pt x="398" y="231"/>
                </a:lnTo>
                <a:lnTo>
                  <a:pt x="396" y="234"/>
                </a:lnTo>
                <a:lnTo>
                  <a:pt x="396" y="234"/>
                </a:lnTo>
                <a:lnTo>
                  <a:pt x="396" y="248"/>
                </a:lnTo>
                <a:lnTo>
                  <a:pt x="396" y="248"/>
                </a:lnTo>
                <a:close/>
                <a:moveTo>
                  <a:pt x="355" y="308"/>
                </a:moveTo>
                <a:lnTo>
                  <a:pt x="355" y="308"/>
                </a:lnTo>
                <a:lnTo>
                  <a:pt x="355" y="302"/>
                </a:lnTo>
                <a:lnTo>
                  <a:pt x="355" y="302"/>
                </a:lnTo>
                <a:lnTo>
                  <a:pt x="355" y="300"/>
                </a:lnTo>
                <a:lnTo>
                  <a:pt x="355" y="300"/>
                </a:lnTo>
                <a:lnTo>
                  <a:pt x="352" y="297"/>
                </a:lnTo>
                <a:lnTo>
                  <a:pt x="352" y="297"/>
                </a:lnTo>
                <a:lnTo>
                  <a:pt x="351" y="297"/>
                </a:lnTo>
                <a:lnTo>
                  <a:pt x="351" y="297"/>
                </a:lnTo>
                <a:lnTo>
                  <a:pt x="348" y="297"/>
                </a:lnTo>
                <a:lnTo>
                  <a:pt x="348" y="297"/>
                </a:lnTo>
                <a:lnTo>
                  <a:pt x="349" y="305"/>
                </a:lnTo>
                <a:lnTo>
                  <a:pt x="349" y="305"/>
                </a:lnTo>
                <a:lnTo>
                  <a:pt x="349" y="306"/>
                </a:lnTo>
                <a:lnTo>
                  <a:pt x="349" y="306"/>
                </a:lnTo>
                <a:lnTo>
                  <a:pt x="352" y="308"/>
                </a:lnTo>
                <a:lnTo>
                  <a:pt x="352" y="308"/>
                </a:lnTo>
                <a:lnTo>
                  <a:pt x="355" y="308"/>
                </a:lnTo>
                <a:lnTo>
                  <a:pt x="355" y="308"/>
                </a:lnTo>
                <a:close/>
                <a:moveTo>
                  <a:pt x="300" y="24"/>
                </a:moveTo>
                <a:lnTo>
                  <a:pt x="300" y="24"/>
                </a:lnTo>
                <a:lnTo>
                  <a:pt x="297" y="25"/>
                </a:lnTo>
                <a:lnTo>
                  <a:pt x="297" y="25"/>
                </a:lnTo>
                <a:lnTo>
                  <a:pt x="297" y="27"/>
                </a:lnTo>
                <a:lnTo>
                  <a:pt x="297" y="27"/>
                </a:lnTo>
                <a:lnTo>
                  <a:pt x="295" y="29"/>
                </a:lnTo>
                <a:lnTo>
                  <a:pt x="295" y="29"/>
                </a:lnTo>
                <a:lnTo>
                  <a:pt x="295" y="38"/>
                </a:lnTo>
                <a:lnTo>
                  <a:pt x="295" y="49"/>
                </a:lnTo>
                <a:lnTo>
                  <a:pt x="295" y="49"/>
                </a:lnTo>
                <a:lnTo>
                  <a:pt x="295" y="49"/>
                </a:lnTo>
                <a:lnTo>
                  <a:pt x="295" y="49"/>
                </a:lnTo>
                <a:lnTo>
                  <a:pt x="297" y="49"/>
                </a:lnTo>
                <a:lnTo>
                  <a:pt x="297" y="49"/>
                </a:lnTo>
                <a:lnTo>
                  <a:pt x="300" y="41"/>
                </a:lnTo>
                <a:lnTo>
                  <a:pt x="300" y="41"/>
                </a:lnTo>
                <a:lnTo>
                  <a:pt x="299" y="40"/>
                </a:lnTo>
                <a:lnTo>
                  <a:pt x="299" y="40"/>
                </a:lnTo>
                <a:lnTo>
                  <a:pt x="297" y="38"/>
                </a:lnTo>
                <a:lnTo>
                  <a:pt x="299" y="37"/>
                </a:lnTo>
                <a:lnTo>
                  <a:pt x="299" y="37"/>
                </a:lnTo>
                <a:lnTo>
                  <a:pt x="299" y="33"/>
                </a:lnTo>
                <a:lnTo>
                  <a:pt x="299" y="33"/>
                </a:lnTo>
                <a:lnTo>
                  <a:pt x="300" y="30"/>
                </a:lnTo>
                <a:lnTo>
                  <a:pt x="300" y="27"/>
                </a:lnTo>
                <a:lnTo>
                  <a:pt x="300" y="27"/>
                </a:lnTo>
                <a:lnTo>
                  <a:pt x="300" y="24"/>
                </a:lnTo>
                <a:lnTo>
                  <a:pt x="300" y="24"/>
                </a:lnTo>
                <a:close/>
                <a:moveTo>
                  <a:pt x="365" y="401"/>
                </a:moveTo>
                <a:lnTo>
                  <a:pt x="365" y="401"/>
                </a:lnTo>
                <a:lnTo>
                  <a:pt x="371" y="398"/>
                </a:lnTo>
                <a:lnTo>
                  <a:pt x="378" y="391"/>
                </a:lnTo>
                <a:lnTo>
                  <a:pt x="382" y="385"/>
                </a:lnTo>
                <a:lnTo>
                  <a:pt x="385" y="380"/>
                </a:lnTo>
                <a:lnTo>
                  <a:pt x="385" y="380"/>
                </a:lnTo>
                <a:lnTo>
                  <a:pt x="384" y="380"/>
                </a:lnTo>
                <a:lnTo>
                  <a:pt x="384" y="380"/>
                </a:lnTo>
                <a:lnTo>
                  <a:pt x="379" y="387"/>
                </a:lnTo>
                <a:lnTo>
                  <a:pt x="371" y="390"/>
                </a:lnTo>
                <a:lnTo>
                  <a:pt x="371" y="390"/>
                </a:lnTo>
                <a:lnTo>
                  <a:pt x="370" y="391"/>
                </a:lnTo>
                <a:lnTo>
                  <a:pt x="370" y="391"/>
                </a:lnTo>
                <a:lnTo>
                  <a:pt x="368" y="396"/>
                </a:lnTo>
                <a:lnTo>
                  <a:pt x="368" y="396"/>
                </a:lnTo>
                <a:lnTo>
                  <a:pt x="365" y="401"/>
                </a:lnTo>
                <a:lnTo>
                  <a:pt x="365" y="401"/>
                </a:lnTo>
                <a:close/>
                <a:moveTo>
                  <a:pt x="41" y="114"/>
                </a:moveTo>
                <a:lnTo>
                  <a:pt x="41" y="114"/>
                </a:lnTo>
                <a:lnTo>
                  <a:pt x="38" y="120"/>
                </a:lnTo>
                <a:lnTo>
                  <a:pt x="38" y="120"/>
                </a:lnTo>
                <a:lnTo>
                  <a:pt x="38" y="122"/>
                </a:lnTo>
                <a:lnTo>
                  <a:pt x="38" y="122"/>
                </a:lnTo>
                <a:lnTo>
                  <a:pt x="37" y="123"/>
                </a:lnTo>
                <a:lnTo>
                  <a:pt x="35" y="125"/>
                </a:lnTo>
                <a:lnTo>
                  <a:pt x="35" y="125"/>
                </a:lnTo>
                <a:lnTo>
                  <a:pt x="35" y="128"/>
                </a:lnTo>
                <a:lnTo>
                  <a:pt x="35" y="128"/>
                </a:lnTo>
                <a:lnTo>
                  <a:pt x="35" y="130"/>
                </a:lnTo>
                <a:lnTo>
                  <a:pt x="35" y="130"/>
                </a:lnTo>
                <a:lnTo>
                  <a:pt x="37" y="128"/>
                </a:lnTo>
                <a:lnTo>
                  <a:pt x="40" y="126"/>
                </a:lnTo>
                <a:lnTo>
                  <a:pt x="40" y="126"/>
                </a:lnTo>
                <a:lnTo>
                  <a:pt x="40" y="126"/>
                </a:lnTo>
                <a:lnTo>
                  <a:pt x="40" y="126"/>
                </a:lnTo>
                <a:lnTo>
                  <a:pt x="40" y="123"/>
                </a:lnTo>
                <a:lnTo>
                  <a:pt x="41" y="122"/>
                </a:lnTo>
                <a:lnTo>
                  <a:pt x="41" y="122"/>
                </a:lnTo>
                <a:lnTo>
                  <a:pt x="43" y="122"/>
                </a:lnTo>
                <a:lnTo>
                  <a:pt x="43" y="122"/>
                </a:lnTo>
                <a:lnTo>
                  <a:pt x="46" y="120"/>
                </a:lnTo>
                <a:lnTo>
                  <a:pt x="46" y="120"/>
                </a:lnTo>
                <a:lnTo>
                  <a:pt x="46" y="114"/>
                </a:lnTo>
                <a:lnTo>
                  <a:pt x="46" y="114"/>
                </a:lnTo>
                <a:lnTo>
                  <a:pt x="41" y="114"/>
                </a:lnTo>
                <a:lnTo>
                  <a:pt x="41" y="114"/>
                </a:lnTo>
                <a:close/>
                <a:moveTo>
                  <a:pt x="131" y="37"/>
                </a:moveTo>
                <a:lnTo>
                  <a:pt x="131" y="37"/>
                </a:lnTo>
                <a:lnTo>
                  <a:pt x="133" y="37"/>
                </a:lnTo>
                <a:lnTo>
                  <a:pt x="133" y="37"/>
                </a:lnTo>
                <a:lnTo>
                  <a:pt x="135" y="22"/>
                </a:lnTo>
                <a:lnTo>
                  <a:pt x="135" y="22"/>
                </a:lnTo>
                <a:lnTo>
                  <a:pt x="125" y="22"/>
                </a:lnTo>
                <a:lnTo>
                  <a:pt x="125" y="22"/>
                </a:lnTo>
                <a:lnTo>
                  <a:pt x="125" y="24"/>
                </a:lnTo>
                <a:lnTo>
                  <a:pt x="125" y="24"/>
                </a:lnTo>
                <a:lnTo>
                  <a:pt x="125" y="33"/>
                </a:lnTo>
                <a:lnTo>
                  <a:pt x="125" y="33"/>
                </a:lnTo>
                <a:lnTo>
                  <a:pt x="125" y="35"/>
                </a:lnTo>
                <a:lnTo>
                  <a:pt x="125" y="35"/>
                </a:lnTo>
                <a:lnTo>
                  <a:pt x="125" y="35"/>
                </a:lnTo>
                <a:lnTo>
                  <a:pt x="125" y="35"/>
                </a:lnTo>
                <a:lnTo>
                  <a:pt x="125" y="33"/>
                </a:lnTo>
                <a:lnTo>
                  <a:pt x="125" y="33"/>
                </a:lnTo>
                <a:lnTo>
                  <a:pt x="127" y="29"/>
                </a:lnTo>
                <a:lnTo>
                  <a:pt x="127" y="29"/>
                </a:lnTo>
                <a:lnTo>
                  <a:pt x="127" y="27"/>
                </a:lnTo>
                <a:lnTo>
                  <a:pt x="128" y="27"/>
                </a:lnTo>
                <a:lnTo>
                  <a:pt x="128" y="27"/>
                </a:lnTo>
                <a:lnTo>
                  <a:pt x="130" y="27"/>
                </a:lnTo>
                <a:lnTo>
                  <a:pt x="130" y="29"/>
                </a:lnTo>
                <a:lnTo>
                  <a:pt x="130" y="29"/>
                </a:lnTo>
                <a:lnTo>
                  <a:pt x="131" y="32"/>
                </a:lnTo>
                <a:lnTo>
                  <a:pt x="131" y="32"/>
                </a:lnTo>
                <a:lnTo>
                  <a:pt x="131" y="37"/>
                </a:lnTo>
                <a:lnTo>
                  <a:pt x="131" y="37"/>
                </a:lnTo>
                <a:close/>
                <a:moveTo>
                  <a:pt x="220" y="14"/>
                </a:moveTo>
                <a:lnTo>
                  <a:pt x="220" y="14"/>
                </a:lnTo>
                <a:lnTo>
                  <a:pt x="220" y="14"/>
                </a:lnTo>
                <a:lnTo>
                  <a:pt x="220" y="14"/>
                </a:lnTo>
                <a:lnTo>
                  <a:pt x="247" y="16"/>
                </a:lnTo>
                <a:lnTo>
                  <a:pt x="273" y="16"/>
                </a:lnTo>
                <a:lnTo>
                  <a:pt x="273" y="16"/>
                </a:lnTo>
                <a:lnTo>
                  <a:pt x="272" y="16"/>
                </a:lnTo>
                <a:lnTo>
                  <a:pt x="272" y="16"/>
                </a:lnTo>
                <a:lnTo>
                  <a:pt x="262" y="16"/>
                </a:lnTo>
                <a:lnTo>
                  <a:pt x="262" y="16"/>
                </a:lnTo>
                <a:lnTo>
                  <a:pt x="253" y="16"/>
                </a:lnTo>
                <a:lnTo>
                  <a:pt x="253" y="16"/>
                </a:lnTo>
                <a:lnTo>
                  <a:pt x="251" y="16"/>
                </a:lnTo>
                <a:lnTo>
                  <a:pt x="250" y="14"/>
                </a:lnTo>
                <a:lnTo>
                  <a:pt x="250" y="14"/>
                </a:lnTo>
                <a:lnTo>
                  <a:pt x="250" y="13"/>
                </a:lnTo>
                <a:lnTo>
                  <a:pt x="250" y="13"/>
                </a:lnTo>
                <a:lnTo>
                  <a:pt x="242" y="13"/>
                </a:lnTo>
                <a:lnTo>
                  <a:pt x="242" y="13"/>
                </a:lnTo>
                <a:lnTo>
                  <a:pt x="226" y="13"/>
                </a:lnTo>
                <a:lnTo>
                  <a:pt x="226" y="13"/>
                </a:lnTo>
                <a:lnTo>
                  <a:pt x="220" y="14"/>
                </a:lnTo>
                <a:lnTo>
                  <a:pt x="220" y="14"/>
                </a:lnTo>
                <a:close/>
                <a:moveTo>
                  <a:pt x="368" y="306"/>
                </a:moveTo>
                <a:lnTo>
                  <a:pt x="368" y="306"/>
                </a:lnTo>
                <a:lnTo>
                  <a:pt x="371" y="292"/>
                </a:lnTo>
                <a:lnTo>
                  <a:pt x="371" y="292"/>
                </a:lnTo>
                <a:lnTo>
                  <a:pt x="363" y="292"/>
                </a:lnTo>
                <a:lnTo>
                  <a:pt x="363" y="292"/>
                </a:lnTo>
                <a:lnTo>
                  <a:pt x="365" y="306"/>
                </a:lnTo>
                <a:lnTo>
                  <a:pt x="365" y="306"/>
                </a:lnTo>
                <a:lnTo>
                  <a:pt x="368" y="306"/>
                </a:lnTo>
                <a:lnTo>
                  <a:pt x="368" y="306"/>
                </a:lnTo>
                <a:close/>
                <a:moveTo>
                  <a:pt x="382" y="303"/>
                </a:moveTo>
                <a:lnTo>
                  <a:pt x="382" y="303"/>
                </a:lnTo>
                <a:lnTo>
                  <a:pt x="382" y="303"/>
                </a:lnTo>
                <a:lnTo>
                  <a:pt x="382" y="303"/>
                </a:lnTo>
                <a:lnTo>
                  <a:pt x="384" y="298"/>
                </a:lnTo>
                <a:lnTo>
                  <a:pt x="385" y="294"/>
                </a:lnTo>
                <a:lnTo>
                  <a:pt x="385" y="294"/>
                </a:lnTo>
                <a:lnTo>
                  <a:pt x="385" y="287"/>
                </a:lnTo>
                <a:lnTo>
                  <a:pt x="384" y="281"/>
                </a:lnTo>
                <a:lnTo>
                  <a:pt x="384" y="281"/>
                </a:lnTo>
                <a:lnTo>
                  <a:pt x="382" y="281"/>
                </a:lnTo>
                <a:lnTo>
                  <a:pt x="382" y="281"/>
                </a:lnTo>
                <a:lnTo>
                  <a:pt x="381" y="292"/>
                </a:lnTo>
                <a:lnTo>
                  <a:pt x="382" y="303"/>
                </a:lnTo>
                <a:lnTo>
                  <a:pt x="382" y="303"/>
                </a:lnTo>
                <a:close/>
                <a:moveTo>
                  <a:pt x="18" y="376"/>
                </a:moveTo>
                <a:lnTo>
                  <a:pt x="18" y="376"/>
                </a:lnTo>
                <a:lnTo>
                  <a:pt x="19" y="388"/>
                </a:lnTo>
                <a:lnTo>
                  <a:pt x="19" y="388"/>
                </a:lnTo>
                <a:lnTo>
                  <a:pt x="19" y="390"/>
                </a:lnTo>
                <a:lnTo>
                  <a:pt x="19" y="390"/>
                </a:lnTo>
                <a:lnTo>
                  <a:pt x="26" y="395"/>
                </a:lnTo>
                <a:lnTo>
                  <a:pt x="26" y="395"/>
                </a:lnTo>
                <a:lnTo>
                  <a:pt x="27" y="396"/>
                </a:lnTo>
                <a:lnTo>
                  <a:pt x="27" y="396"/>
                </a:lnTo>
                <a:lnTo>
                  <a:pt x="26" y="395"/>
                </a:lnTo>
                <a:lnTo>
                  <a:pt x="26" y="395"/>
                </a:lnTo>
                <a:lnTo>
                  <a:pt x="23" y="382"/>
                </a:lnTo>
                <a:lnTo>
                  <a:pt x="23" y="382"/>
                </a:lnTo>
                <a:lnTo>
                  <a:pt x="21" y="380"/>
                </a:lnTo>
                <a:lnTo>
                  <a:pt x="21" y="380"/>
                </a:lnTo>
                <a:lnTo>
                  <a:pt x="18" y="376"/>
                </a:lnTo>
                <a:lnTo>
                  <a:pt x="18" y="376"/>
                </a:lnTo>
                <a:close/>
                <a:moveTo>
                  <a:pt x="86" y="49"/>
                </a:moveTo>
                <a:lnTo>
                  <a:pt x="86" y="49"/>
                </a:lnTo>
                <a:lnTo>
                  <a:pt x="79" y="54"/>
                </a:lnTo>
                <a:lnTo>
                  <a:pt x="79" y="54"/>
                </a:lnTo>
                <a:lnTo>
                  <a:pt x="78" y="54"/>
                </a:lnTo>
                <a:lnTo>
                  <a:pt x="78" y="54"/>
                </a:lnTo>
                <a:lnTo>
                  <a:pt x="78" y="57"/>
                </a:lnTo>
                <a:lnTo>
                  <a:pt x="79" y="60"/>
                </a:lnTo>
                <a:lnTo>
                  <a:pt x="79" y="60"/>
                </a:lnTo>
                <a:lnTo>
                  <a:pt x="79" y="63"/>
                </a:lnTo>
                <a:lnTo>
                  <a:pt x="79" y="63"/>
                </a:lnTo>
                <a:lnTo>
                  <a:pt x="81" y="65"/>
                </a:lnTo>
                <a:lnTo>
                  <a:pt x="81" y="65"/>
                </a:lnTo>
                <a:lnTo>
                  <a:pt x="83" y="60"/>
                </a:lnTo>
                <a:lnTo>
                  <a:pt x="83" y="60"/>
                </a:lnTo>
                <a:lnTo>
                  <a:pt x="84" y="57"/>
                </a:lnTo>
                <a:lnTo>
                  <a:pt x="87" y="59"/>
                </a:lnTo>
                <a:lnTo>
                  <a:pt x="87" y="59"/>
                </a:lnTo>
                <a:lnTo>
                  <a:pt x="86" y="55"/>
                </a:lnTo>
                <a:lnTo>
                  <a:pt x="86" y="55"/>
                </a:lnTo>
                <a:lnTo>
                  <a:pt x="86" y="54"/>
                </a:lnTo>
                <a:lnTo>
                  <a:pt x="86" y="54"/>
                </a:lnTo>
                <a:lnTo>
                  <a:pt x="86" y="51"/>
                </a:lnTo>
                <a:lnTo>
                  <a:pt x="86" y="49"/>
                </a:lnTo>
                <a:lnTo>
                  <a:pt x="86" y="49"/>
                </a:lnTo>
                <a:close/>
                <a:moveTo>
                  <a:pt x="303" y="95"/>
                </a:moveTo>
                <a:lnTo>
                  <a:pt x="303" y="95"/>
                </a:lnTo>
                <a:lnTo>
                  <a:pt x="303" y="95"/>
                </a:lnTo>
                <a:lnTo>
                  <a:pt x="303" y="95"/>
                </a:lnTo>
                <a:lnTo>
                  <a:pt x="300" y="103"/>
                </a:lnTo>
                <a:lnTo>
                  <a:pt x="300" y="103"/>
                </a:lnTo>
                <a:lnTo>
                  <a:pt x="300" y="104"/>
                </a:lnTo>
                <a:lnTo>
                  <a:pt x="300" y="104"/>
                </a:lnTo>
                <a:lnTo>
                  <a:pt x="300" y="112"/>
                </a:lnTo>
                <a:lnTo>
                  <a:pt x="300" y="112"/>
                </a:lnTo>
                <a:lnTo>
                  <a:pt x="303" y="112"/>
                </a:lnTo>
                <a:lnTo>
                  <a:pt x="303" y="112"/>
                </a:lnTo>
                <a:lnTo>
                  <a:pt x="307" y="98"/>
                </a:lnTo>
                <a:lnTo>
                  <a:pt x="307" y="98"/>
                </a:lnTo>
                <a:lnTo>
                  <a:pt x="305" y="96"/>
                </a:lnTo>
                <a:lnTo>
                  <a:pt x="305" y="96"/>
                </a:lnTo>
                <a:lnTo>
                  <a:pt x="303" y="95"/>
                </a:lnTo>
                <a:lnTo>
                  <a:pt x="303" y="95"/>
                </a:lnTo>
                <a:close/>
                <a:moveTo>
                  <a:pt x="48" y="361"/>
                </a:moveTo>
                <a:lnTo>
                  <a:pt x="48" y="361"/>
                </a:lnTo>
                <a:lnTo>
                  <a:pt x="54" y="357"/>
                </a:lnTo>
                <a:lnTo>
                  <a:pt x="54" y="357"/>
                </a:lnTo>
                <a:lnTo>
                  <a:pt x="54" y="355"/>
                </a:lnTo>
                <a:lnTo>
                  <a:pt x="54" y="355"/>
                </a:lnTo>
                <a:lnTo>
                  <a:pt x="53" y="350"/>
                </a:lnTo>
                <a:lnTo>
                  <a:pt x="53" y="350"/>
                </a:lnTo>
                <a:lnTo>
                  <a:pt x="53" y="346"/>
                </a:lnTo>
                <a:lnTo>
                  <a:pt x="53" y="346"/>
                </a:lnTo>
                <a:lnTo>
                  <a:pt x="51" y="347"/>
                </a:lnTo>
                <a:lnTo>
                  <a:pt x="51" y="347"/>
                </a:lnTo>
                <a:lnTo>
                  <a:pt x="48" y="352"/>
                </a:lnTo>
                <a:lnTo>
                  <a:pt x="48" y="352"/>
                </a:lnTo>
                <a:lnTo>
                  <a:pt x="48" y="357"/>
                </a:lnTo>
                <a:lnTo>
                  <a:pt x="48" y="357"/>
                </a:lnTo>
                <a:lnTo>
                  <a:pt x="48" y="361"/>
                </a:lnTo>
                <a:lnTo>
                  <a:pt x="48" y="361"/>
                </a:lnTo>
                <a:close/>
                <a:moveTo>
                  <a:pt x="343" y="327"/>
                </a:moveTo>
                <a:lnTo>
                  <a:pt x="343" y="327"/>
                </a:lnTo>
                <a:lnTo>
                  <a:pt x="346" y="324"/>
                </a:lnTo>
                <a:lnTo>
                  <a:pt x="346" y="324"/>
                </a:lnTo>
                <a:lnTo>
                  <a:pt x="346" y="322"/>
                </a:lnTo>
                <a:lnTo>
                  <a:pt x="346" y="322"/>
                </a:lnTo>
                <a:lnTo>
                  <a:pt x="344" y="314"/>
                </a:lnTo>
                <a:lnTo>
                  <a:pt x="344" y="314"/>
                </a:lnTo>
                <a:lnTo>
                  <a:pt x="338" y="316"/>
                </a:lnTo>
                <a:lnTo>
                  <a:pt x="338" y="316"/>
                </a:lnTo>
                <a:lnTo>
                  <a:pt x="338" y="322"/>
                </a:lnTo>
                <a:lnTo>
                  <a:pt x="338" y="322"/>
                </a:lnTo>
                <a:lnTo>
                  <a:pt x="340" y="324"/>
                </a:lnTo>
                <a:lnTo>
                  <a:pt x="340" y="325"/>
                </a:lnTo>
                <a:lnTo>
                  <a:pt x="340" y="325"/>
                </a:lnTo>
                <a:lnTo>
                  <a:pt x="341" y="325"/>
                </a:lnTo>
                <a:lnTo>
                  <a:pt x="343" y="327"/>
                </a:lnTo>
                <a:lnTo>
                  <a:pt x="343" y="327"/>
                </a:lnTo>
                <a:close/>
                <a:moveTo>
                  <a:pt x="5" y="139"/>
                </a:moveTo>
                <a:lnTo>
                  <a:pt x="5" y="139"/>
                </a:lnTo>
                <a:lnTo>
                  <a:pt x="4" y="139"/>
                </a:lnTo>
                <a:lnTo>
                  <a:pt x="4" y="139"/>
                </a:lnTo>
                <a:lnTo>
                  <a:pt x="4" y="178"/>
                </a:lnTo>
                <a:lnTo>
                  <a:pt x="4" y="178"/>
                </a:lnTo>
                <a:lnTo>
                  <a:pt x="7" y="178"/>
                </a:lnTo>
                <a:lnTo>
                  <a:pt x="7" y="178"/>
                </a:lnTo>
                <a:lnTo>
                  <a:pt x="5" y="139"/>
                </a:lnTo>
                <a:lnTo>
                  <a:pt x="5" y="139"/>
                </a:lnTo>
                <a:close/>
                <a:moveTo>
                  <a:pt x="30" y="354"/>
                </a:moveTo>
                <a:lnTo>
                  <a:pt x="30" y="354"/>
                </a:lnTo>
                <a:lnTo>
                  <a:pt x="30" y="354"/>
                </a:lnTo>
                <a:lnTo>
                  <a:pt x="30" y="354"/>
                </a:lnTo>
                <a:lnTo>
                  <a:pt x="43" y="343"/>
                </a:lnTo>
                <a:lnTo>
                  <a:pt x="43" y="343"/>
                </a:lnTo>
                <a:lnTo>
                  <a:pt x="43" y="343"/>
                </a:lnTo>
                <a:lnTo>
                  <a:pt x="43" y="343"/>
                </a:lnTo>
                <a:lnTo>
                  <a:pt x="41" y="336"/>
                </a:lnTo>
                <a:lnTo>
                  <a:pt x="41" y="336"/>
                </a:lnTo>
                <a:lnTo>
                  <a:pt x="40" y="338"/>
                </a:lnTo>
                <a:lnTo>
                  <a:pt x="40" y="338"/>
                </a:lnTo>
                <a:lnTo>
                  <a:pt x="35" y="344"/>
                </a:lnTo>
                <a:lnTo>
                  <a:pt x="35" y="344"/>
                </a:lnTo>
                <a:lnTo>
                  <a:pt x="34" y="346"/>
                </a:lnTo>
                <a:lnTo>
                  <a:pt x="34" y="347"/>
                </a:lnTo>
                <a:lnTo>
                  <a:pt x="34" y="347"/>
                </a:lnTo>
                <a:lnTo>
                  <a:pt x="34" y="349"/>
                </a:lnTo>
                <a:lnTo>
                  <a:pt x="32" y="350"/>
                </a:lnTo>
                <a:lnTo>
                  <a:pt x="32" y="350"/>
                </a:lnTo>
                <a:lnTo>
                  <a:pt x="30" y="350"/>
                </a:lnTo>
                <a:lnTo>
                  <a:pt x="30" y="352"/>
                </a:lnTo>
                <a:lnTo>
                  <a:pt x="30" y="352"/>
                </a:lnTo>
                <a:lnTo>
                  <a:pt x="30" y="354"/>
                </a:lnTo>
                <a:lnTo>
                  <a:pt x="30" y="354"/>
                </a:lnTo>
                <a:close/>
                <a:moveTo>
                  <a:pt x="43" y="22"/>
                </a:moveTo>
                <a:lnTo>
                  <a:pt x="43" y="22"/>
                </a:lnTo>
                <a:lnTo>
                  <a:pt x="34" y="25"/>
                </a:lnTo>
                <a:lnTo>
                  <a:pt x="29" y="29"/>
                </a:lnTo>
                <a:lnTo>
                  <a:pt x="27" y="30"/>
                </a:lnTo>
                <a:lnTo>
                  <a:pt x="27" y="30"/>
                </a:lnTo>
                <a:lnTo>
                  <a:pt x="29" y="32"/>
                </a:lnTo>
                <a:lnTo>
                  <a:pt x="29" y="33"/>
                </a:lnTo>
                <a:lnTo>
                  <a:pt x="29" y="33"/>
                </a:lnTo>
                <a:lnTo>
                  <a:pt x="27" y="37"/>
                </a:lnTo>
                <a:lnTo>
                  <a:pt x="27" y="37"/>
                </a:lnTo>
                <a:lnTo>
                  <a:pt x="26" y="40"/>
                </a:lnTo>
                <a:lnTo>
                  <a:pt x="26" y="40"/>
                </a:lnTo>
                <a:lnTo>
                  <a:pt x="34" y="30"/>
                </a:lnTo>
                <a:lnTo>
                  <a:pt x="43" y="22"/>
                </a:lnTo>
                <a:lnTo>
                  <a:pt x="43" y="22"/>
                </a:lnTo>
                <a:close/>
                <a:moveTo>
                  <a:pt x="387" y="224"/>
                </a:moveTo>
                <a:lnTo>
                  <a:pt x="387" y="224"/>
                </a:lnTo>
                <a:lnTo>
                  <a:pt x="385" y="226"/>
                </a:lnTo>
                <a:lnTo>
                  <a:pt x="385" y="226"/>
                </a:lnTo>
                <a:lnTo>
                  <a:pt x="387" y="240"/>
                </a:lnTo>
                <a:lnTo>
                  <a:pt x="387" y="240"/>
                </a:lnTo>
                <a:lnTo>
                  <a:pt x="387" y="242"/>
                </a:lnTo>
                <a:lnTo>
                  <a:pt x="387" y="242"/>
                </a:lnTo>
                <a:lnTo>
                  <a:pt x="389" y="237"/>
                </a:lnTo>
                <a:lnTo>
                  <a:pt x="389" y="237"/>
                </a:lnTo>
                <a:lnTo>
                  <a:pt x="390" y="235"/>
                </a:lnTo>
                <a:lnTo>
                  <a:pt x="390" y="235"/>
                </a:lnTo>
                <a:lnTo>
                  <a:pt x="390" y="227"/>
                </a:lnTo>
                <a:lnTo>
                  <a:pt x="390" y="227"/>
                </a:lnTo>
                <a:lnTo>
                  <a:pt x="390" y="224"/>
                </a:lnTo>
                <a:lnTo>
                  <a:pt x="390" y="224"/>
                </a:lnTo>
                <a:lnTo>
                  <a:pt x="387" y="224"/>
                </a:lnTo>
                <a:lnTo>
                  <a:pt x="387" y="224"/>
                </a:lnTo>
                <a:close/>
                <a:moveTo>
                  <a:pt x="351" y="112"/>
                </a:moveTo>
                <a:lnTo>
                  <a:pt x="351" y="112"/>
                </a:lnTo>
                <a:lnTo>
                  <a:pt x="348" y="100"/>
                </a:lnTo>
                <a:lnTo>
                  <a:pt x="348" y="100"/>
                </a:lnTo>
                <a:lnTo>
                  <a:pt x="344" y="106"/>
                </a:lnTo>
                <a:lnTo>
                  <a:pt x="343" y="112"/>
                </a:lnTo>
                <a:lnTo>
                  <a:pt x="343" y="112"/>
                </a:lnTo>
                <a:lnTo>
                  <a:pt x="351" y="112"/>
                </a:lnTo>
                <a:lnTo>
                  <a:pt x="351" y="112"/>
                </a:lnTo>
                <a:close/>
                <a:moveTo>
                  <a:pt x="43" y="48"/>
                </a:moveTo>
                <a:lnTo>
                  <a:pt x="43" y="48"/>
                </a:lnTo>
                <a:lnTo>
                  <a:pt x="49" y="30"/>
                </a:lnTo>
                <a:lnTo>
                  <a:pt x="49" y="30"/>
                </a:lnTo>
                <a:lnTo>
                  <a:pt x="43" y="35"/>
                </a:lnTo>
                <a:lnTo>
                  <a:pt x="37" y="40"/>
                </a:lnTo>
                <a:lnTo>
                  <a:pt x="37" y="40"/>
                </a:lnTo>
                <a:lnTo>
                  <a:pt x="38" y="41"/>
                </a:lnTo>
                <a:lnTo>
                  <a:pt x="38" y="41"/>
                </a:lnTo>
                <a:lnTo>
                  <a:pt x="40" y="40"/>
                </a:lnTo>
                <a:lnTo>
                  <a:pt x="40" y="40"/>
                </a:lnTo>
                <a:lnTo>
                  <a:pt x="43" y="40"/>
                </a:lnTo>
                <a:lnTo>
                  <a:pt x="43" y="40"/>
                </a:lnTo>
                <a:lnTo>
                  <a:pt x="45" y="41"/>
                </a:lnTo>
                <a:lnTo>
                  <a:pt x="45" y="41"/>
                </a:lnTo>
                <a:lnTo>
                  <a:pt x="43" y="43"/>
                </a:lnTo>
                <a:lnTo>
                  <a:pt x="43" y="43"/>
                </a:lnTo>
                <a:lnTo>
                  <a:pt x="43" y="46"/>
                </a:lnTo>
                <a:lnTo>
                  <a:pt x="43" y="46"/>
                </a:lnTo>
                <a:lnTo>
                  <a:pt x="43" y="48"/>
                </a:lnTo>
                <a:lnTo>
                  <a:pt x="43" y="48"/>
                </a:lnTo>
                <a:close/>
                <a:moveTo>
                  <a:pt x="142" y="279"/>
                </a:moveTo>
                <a:lnTo>
                  <a:pt x="142" y="279"/>
                </a:lnTo>
                <a:lnTo>
                  <a:pt x="142" y="279"/>
                </a:lnTo>
                <a:lnTo>
                  <a:pt x="142" y="279"/>
                </a:lnTo>
                <a:lnTo>
                  <a:pt x="124" y="278"/>
                </a:lnTo>
                <a:lnTo>
                  <a:pt x="106" y="278"/>
                </a:lnTo>
                <a:lnTo>
                  <a:pt x="106" y="278"/>
                </a:lnTo>
                <a:lnTo>
                  <a:pt x="108" y="278"/>
                </a:lnTo>
                <a:lnTo>
                  <a:pt x="108" y="278"/>
                </a:lnTo>
                <a:lnTo>
                  <a:pt x="124" y="279"/>
                </a:lnTo>
                <a:lnTo>
                  <a:pt x="141" y="281"/>
                </a:lnTo>
                <a:lnTo>
                  <a:pt x="141" y="281"/>
                </a:lnTo>
                <a:lnTo>
                  <a:pt x="142" y="281"/>
                </a:lnTo>
                <a:lnTo>
                  <a:pt x="142" y="281"/>
                </a:lnTo>
                <a:lnTo>
                  <a:pt x="142" y="279"/>
                </a:lnTo>
                <a:lnTo>
                  <a:pt x="142" y="279"/>
                </a:lnTo>
                <a:close/>
                <a:moveTo>
                  <a:pt x="313" y="344"/>
                </a:moveTo>
                <a:lnTo>
                  <a:pt x="313" y="344"/>
                </a:lnTo>
                <a:lnTo>
                  <a:pt x="313" y="347"/>
                </a:lnTo>
                <a:lnTo>
                  <a:pt x="313" y="347"/>
                </a:lnTo>
                <a:lnTo>
                  <a:pt x="305" y="357"/>
                </a:lnTo>
                <a:lnTo>
                  <a:pt x="305" y="357"/>
                </a:lnTo>
                <a:lnTo>
                  <a:pt x="305" y="360"/>
                </a:lnTo>
                <a:lnTo>
                  <a:pt x="305" y="360"/>
                </a:lnTo>
                <a:lnTo>
                  <a:pt x="305" y="366"/>
                </a:lnTo>
                <a:lnTo>
                  <a:pt x="305" y="366"/>
                </a:lnTo>
                <a:lnTo>
                  <a:pt x="305" y="368"/>
                </a:lnTo>
                <a:lnTo>
                  <a:pt x="305" y="368"/>
                </a:lnTo>
                <a:lnTo>
                  <a:pt x="314" y="346"/>
                </a:lnTo>
                <a:lnTo>
                  <a:pt x="314" y="346"/>
                </a:lnTo>
                <a:lnTo>
                  <a:pt x="313" y="344"/>
                </a:lnTo>
                <a:lnTo>
                  <a:pt x="313" y="344"/>
                </a:lnTo>
                <a:close/>
                <a:moveTo>
                  <a:pt x="310" y="410"/>
                </a:moveTo>
                <a:lnTo>
                  <a:pt x="310" y="410"/>
                </a:lnTo>
                <a:lnTo>
                  <a:pt x="308" y="409"/>
                </a:lnTo>
                <a:lnTo>
                  <a:pt x="307" y="407"/>
                </a:lnTo>
                <a:lnTo>
                  <a:pt x="307" y="407"/>
                </a:lnTo>
                <a:lnTo>
                  <a:pt x="307" y="407"/>
                </a:lnTo>
                <a:lnTo>
                  <a:pt x="307" y="407"/>
                </a:lnTo>
                <a:lnTo>
                  <a:pt x="302" y="404"/>
                </a:lnTo>
                <a:lnTo>
                  <a:pt x="302" y="404"/>
                </a:lnTo>
                <a:lnTo>
                  <a:pt x="300" y="407"/>
                </a:lnTo>
                <a:lnTo>
                  <a:pt x="299" y="409"/>
                </a:lnTo>
                <a:lnTo>
                  <a:pt x="299" y="409"/>
                </a:lnTo>
                <a:lnTo>
                  <a:pt x="295" y="409"/>
                </a:lnTo>
                <a:lnTo>
                  <a:pt x="294" y="406"/>
                </a:lnTo>
                <a:lnTo>
                  <a:pt x="294" y="406"/>
                </a:lnTo>
                <a:lnTo>
                  <a:pt x="291" y="409"/>
                </a:lnTo>
                <a:lnTo>
                  <a:pt x="291" y="409"/>
                </a:lnTo>
                <a:lnTo>
                  <a:pt x="291" y="410"/>
                </a:lnTo>
                <a:lnTo>
                  <a:pt x="291" y="410"/>
                </a:lnTo>
                <a:lnTo>
                  <a:pt x="310" y="410"/>
                </a:lnTo>
                <a:lnTo>
                  <a:pt x="310" y="410"/>
                </a:lnTo>
                <a:close/>
                <a:moveTo>
                  <a:pt x="57" y="320"/>
                </a:moveTo>
                <a:lnTo>
                  <a:pt x="57" y="320"/>
                </a:lnTo>
                <a:lnTo>
                  <a:pt x="53" y="324"/>
                </a:lnTo>
                <a:lnTo>
                  <a:pt x="53" y="324"/>
                </a:lnTo>
                <a:lnTo>
                  <a:pt x="53" y="325"/>
                </a:lnTo>
                <a:lnTo>
                  <a:pt x="53" y="325"/>
                </a:lnTo>
                <a:lnTo>
                  <a:pt x="54" y="333"/>
                </a:lnTo>
                <a:lnTo>
                  <a:pt x="54" y="333"/>
                </a:lnTo>
                <a:lnTo>
                  <a:pt x="60" y="328"/>
                </a:lnTo>
                <a:lnTo>
                  <a:pt x="60" y="328"/>
                </a:lnTo>
                <a:lnTo>
                  <a:pt x="57" y="320"/>
                </a:lnTo>
                <a:lnTo>
                  <a:pt x="57" y="320"/>
                </a:lnTo>
                <a:close/>
                <a:moveTo>
                  <a:pt x="286" y="382"/>
                </a:moveTo>
                <a:lnTo>
                  <a:pt x="286" y="382"/>
                </a:lnTo>
                <a:lnTo>
                  <a:pt x="284" y="380"/>
                </a:lnTo>
                <a:lnTo>
                  <a:pt x="283" y="379"/>
                </a:lnTo>
                <a:lnTo>
                  <a:pt x="283" y="379"/>
                </a:lnTo>
                <a:lnTo>
                  <a:pt x="283" y="371"/>
                </a:lnTo>
                <a:lnTo>
                  <a:pt x="283" y="371"/>
                </a:lnTo>
                <a:lnTo>
                  <a:pt x="283" y="365"/>
                </a:lnTo>
                <a:lnTo>
                  <a:pt x="283" y="365"/>
                </a:lnTo>
                <a:lnTo>
                  <a:pt x="283" y="365"/>
                </a:lnTo>
                <a:lnTo>
                  <a:pt x="283" y="365"/>
                </a:lnTo>
                <a:lnTo>
                  <a:pt x="283" y="391"/>
                </a:lnTo>
                <a:lnTo>
                  <a:pt x="283" y="391"/>
                </a:lnTo>
                <a:lnTo>
                  <a:pt x="286" y="391"/>
                </a:lnTo>
                <a:lnTo>
                  <a:pt x="286" y="391"/>
                </a:lnTo>
                <a:lnTo>
                  <a:pt x="286" y="382"/>
                </a:lnTo>
                <a:lnTo>
                  <a:pt x="286" y="382"/>
                </a:lnTo>
                <a:close/>
                <a:moveTo>
                  <a:pt x="384" y="141"/>
                </a:moveTo>
                <a:lnTo>
                  <a:pt x="384" y="141"/>
                </a:lnTo>
                <a:lnTo>
                  <a:pt x="389" y="137"/>
                </a:lnTo>
                <a:lnTo>
                  <a:pt x="389" y="137"/>
                </a:lnTo>
                <a:lnTo>
                  <a:pt x="389" y="136"/>
                </a:lnTo>
                <a:lnTo>
                  <a:pt x="389" y="136"/>
                </a:lnTo>
                <a:lnTo>
                  <a:pt x="387" y="123"/>
                </a:lnTo>
                <a:lnTo>
                  <a:pt x="387" y="123"/>
                </a:lnTo>
                <a:lnTo>
                  <a:pt x="387" y="122"/>
                </a:lnTo>
                <a:lnTo>
                  <a:pt x="387" y="122"/>
                </a:lnTo>
                <a:lnTo>
                  <a:pt x="385" y="123"/>
                </a:lnTo>
                <a:lnTo>
                  <a:pt x="385" y="123"/>
                </a:lnTo>
                <a:lnTo>
                  <a:pt x="385" y="128"/>
                </a:lnTo>
                <a:lnTo>
                  <a:pt x="385" y="128"/>
                </a:lnTo>
                <a:lnTo>
                  <a:pt x="385" y="137"/>
                </a:lnTo>
                <a:lnTo>
                  <a:pt x="385" y="137"/>
                </a:lnTo>
                <a:lnTo>
                  <a:pt x="384" y="141"/>
                </a:lnTo>
                <a:lnTo>
                  <a:pt x="384" y="141"/>
                </a:lnTo>
                <a:close/>
                <a:moveTo>
                  <a:pt x="10" y="65"/>
                </a:moveTo>
                <a:lnTo>
                  <a:pt x="10" y="65"/>
                </a:lnTo>
                <a:lnTo>
                  <a:pt x="10" y="65"/>
                </a:lnTo>
                <a:lnTo>
                  <a:pt x="10" y="65"/>
                </a:lnTo>
                <a:lnTo>
                  <a:pt x="13" y="57"/>
                </a:lnTo>
                <a:lnTo>
                  <a:pt x="13" y="57"/>
                </a:lnTo>
                <a:lnTo>
                  <a:pt x="18" y="46"/>
                </a:lnTo>
                <a:lnTo>
                  <a:pt x="24" y="35"/>
                </a:lnTo>
                <a:lnTo>
                  <a:pt x="24" y="35"/>
                </a:lnTo>
                <a:lnTo>
                  <a:pt x="24" y="33"/>
                </a:lnTo>
                <a:lnTo>
                  <a:pt x="24" y="33"/>
                </a:lnTo>
                <a:lnTo>
                  <a:pt x="18" y="43"/>
                </a:lnTo>
                <a:lnTo>
                  <a:pt x="18" y="43"/>
                </a:lnTo>
                <a:lnTo>
                  <a:pt x="15" y="49"/>
                </a:lnTo>
                <a:lnTo>
                  <a:pt x="12" y="57"/>
                </a:lnTo>
                <a:lnTo>
                  <a:pt x="12" y="57"/>
                </a:lnTo>
                <a:lnTo>
                  <a:pt x="10" y="65"/>
                </a:lnTo>
                <a:lnTo>
                  <a:pt x="10" y="65"/>
                </a:lnTo>
                <a:close/>
                <a:moveTo>
                  <a:pt x="34" y="182"/>
                </a:moveTo>
                <a:lnTo>
                  <a:pt x="34" y="182"/>
                </a:lnTo>
                <a:lnTo>
                  <a:pt x="35" y="147"/>
                </a:lnTo>
                <a:lnTo>
                  <a:pt x="35" y="147"/>
                </a:lnTo>
                <a:lnTo>
                  <a:pt x="34" y="150"/>
                </a:lnTo>
                <a:lnTo>
                  <a:pt x="34" y="150"/>
                </a:lnTo>
                <a:lnTo>
                  <a:pt x="32" y="155"/>
                </a:lnTo>
                <a:lnTo>
                  <a:pt x="32" y="160"/>
                </a:lnTo>
                <a:lnTo>
                  <a:pt x="32" y="160"/>
                </a:lnTo>
                <a:lnTo>
                  <a:pt x="32" y="163"/>
                </a:lnTo>
                <a:lnTo>
                  <a:pt x="32" y="163"/>
                </a:lnTo>
                <a:lnTo>
                  <a:pt x="34" y="182"/>
                </a:lnTo>
                <a:lnTo>
                  <a:pt x="34" y="182"/>
                </a:lnTo>
                <a:close/>
                <a:moveTo>
                  <a:pt x="133" y="349"/>
                </a:moveTo>
                <a:lnTo>
                  <a:pt x="133" y="349"/>
                </a:lnTo>
                <a:lnTo>
                  <a:pt x="133" y="349"/>
                </a:lnTo>
                <a:lnTo>
                  <a:pt x="133" y="349"/>
                </a:lnTo>
                <a:lnTo>
                  <a:pt x="128" y="358"/>
                </a:lnTo>
                <a:lnTo>
                  <a:pt x="128" y="358"/>
                </a:lnTo>
                <a:lnTo>
                  <a:pt x="128" y="360"/>
                </a:lnTo>
                <a:lnTo>
                  <a:pt x="128" y="360"/>
                </a:lnTo>
                <a:lnTo>
                  <a:pt x="130" y="365"/>
                </a:lnTo>
                <a:lnTo>
                  <a:pt x="130" y="365"/>
                </a:lnTo>
                <a:lnTo>
                  <a:pt x="131" y="368"/>
                </a:lnTo>
                <a:lnTo>
                  <a:pt x="131" y="368"/>
                </a:lnTo>
                <a:lnTo>
                  <a:pt x="133" y="358"/>
                </a:lnTo>
                <a:lnTo>
                  <a:pt x="133" y="349"/>
                </a:lnTo>
                <a:lnTo>
                  <a:pt x="133" y="349"/>
                </a:lnTo>
                <a:close/>
                <a:moveTo>
                  <a:pt x="100" y="112"/>
                </a:moveTo>
                <a:lnTo>
                  <a:pt x="100" y="112"/>
                </a:lnTo>
                <a:lnTo>
                  <a:pt x="101" y="103"/>
                </a:lnTo>
                <a:lnTo>
                  <a:pt x="101" y="103"/>
                </a:lnTo>
                <a:lnTo>
                  <a:pt x="97" y="103"/>
                </a:lnTo>
                <a:lnTo>
                  <a:pt x="94" y="103"/>
                </a:lnTo>
                <a:lnTo>
                  <a:pt x="94" y="103"/>
                </a:lnTo>
                <a:lnTo>
                  <a:pt x="95" y="112"/>
                </a:lnTo>
                <a:lnTo>
                  <a:pt x="95" y="112"/>
                </a:lnTo>
                <a:lnTo>
                  <a:pt x="100" y="112"/>
                </a:lnTo>
                <a:lnTo>
                  <a:pt x="100" y="112"/>
                </a:lnTo>
                <a:close/>
                <a:moveTo>
                  <a:pt x="32" y="210"/>
                </a:moveTo>
                <a:lnTo>
                  <a:pt x="32" y="210"/>
                </a:lnTo>
                <a:lnTo>
                  <a:pt x="29" y="213"/>
                </a:lnTo>
                <a:lnTo>
                  <a:pt x="29" y="213"/>
                </a:lnTo>
                <a:lnTo>
                  <a:pt x="29" y="215"/>
                </a:lnTo>
                <a:lnTo>
                  <a:pt x="29" y="215"/>
                </a:lnTo>
                <a:lnTo>
                  <a:pt x="27" y="223"/>
                </a:lnTo>
                <a:lnTo>
                  <a:pt x="27" y="223"/>
                </a:lnTo>
                <a:lnTo>
                  <a:pt x="27" y="226"/>
                </a:lnTo>
                <a:lnTo>
                  <a:pt x="27" y="226"/>
                </a:lnTo>
                <a:lnTo>
                  <a:pt x="34" y="223"/>
                </a:lnTo>
                <a:lnTo>
                  <a:pt x="34" y="223"/>
                </a:lnTo>
                <a:lnTo>
                  <a:pt x="32" y="210"/>
                </a:lnTo>
                <a:lnTo>
                  <a:pt x="32" y="210"/>
                </a:lnTo>
                <a:close/>
                <a:moveTo>
                  <a:pt x="87" y="8"/>
                </a:moveTo>
                <a:lnTo>
                  <a:pt x="87" y="8"/>
                </a:lnTo>
                <a:lnTo>
                  <a:pt x="78" y="8"/>
                </a:lnTo>
                <a:lnTo>
                  <a:pt x="67" y="11"/>
                </a:lnTo>
                <a:lnTo>
                  <a:pt x="56" y="14"/>
                </a:lnTo>
                <a:lnTo>
                  <a:pt x="49" y="16"/>
                </a:lnTo>
                <a:lnTo>
                  <a:pt x="49" y="16"/>
                </a:lnTo>
                <a:lnTo>
                  <a:pt x="57" y="16"/>
                </a:lnTo>
                <a:lnTo>
                  <a:pt x="65" y="14"/>
                </a:lnTo>
                <a:lnTo>
                  <a:pt x="65" y="14"/>
                </a:lnTo>
                <a:lnTo>
                  <a:pt x="67" y="13"/>
                </a:lnTo>
                <a:lnTo>
                  <a:pt x="68" y="11"/>
                </a:lnTo>
                <a:lnTo>
                  <a:pt x="68" y="11"/>
                </a:lnTo>
                <a:lnTo>
                  <a:pt x="76" y="10"/>
                </a:lnTo>
                <a:lnTo>
                  <a:pt x="76" y="10"/>
                </a:lnTo>
                <a:lnTo>
                  <a:pt x="87" y="8"/>
                </a:lnTo>
                <a:lnTo>
                  <a:pt x="87" y="8"/>
                </a:lnTo>
                <a:close/>
                <a:moveTo>
                  <a:pt x="368" y="60"/>
                </a:moveTo>
                <a:lnTo>
                  <a:pt x="368" y="60"/>
                </a:lnTo>
                <a:lnTo>
                  <a:pt x="363" y="70"/>
                </a:lnTo>
                <a:lnTo>
                  <a:pt x="363" y="70"/>
                </a:lnTo>
                <a:lnTo>
                  <a:pt x="362" y="73"/>
                </a:lnTo>
                <a:lnTo>
                  <a:pt x="363" y="76"/>
                </a:lnTo>
                <a:lnTo>
                  <a:pt x="363" y="76"/>
                </a:lnTo>
                <a:lnTo>
                  <a:pt x="363" y="76"/>
                </a:lnTo>
                <a:lnTo>
                  <a:pt x="363" y="76"/>
                </a:lnTo>
                <a:lnTo>
                  <a:pt x="363" y="78"/>
                </a:lnTo>
                <a:lnTo>
                  <a:pt x="363" y="78"/>
                </a:lnTo>
                <a:lnTo>
                  <a:pt x="366" y="76"/>
                </a:lnTo>
                <a:lnTo>
                  <a:pt x="366" y="76"/>
                </a:lnTo>
                <a:lnTo>
                  <a:pt x="366" y="74"/>
                </a:lnTo>
                <a:lnTo>
                  <a:pt x="366" y="74"/>
                </a:lnTo>
                <a:lnTo>
                  <a:pt x="368" y="68"/>
                </a:lnTo>
                <a:lnTo>
                  <a:pt x="368" y="62"/>
                </a:lnTo>
                <a:lnTo>
                  <a:pt x="368" y="62"/>
                </a:lnTo>
                <a:lnTo>
                  <a:pt x="368" y="60"/>
                </a:lnTo>
                <a:lnTo>
                  <a:pt x="368" y="60"/>
                </a:lnTo>
                <a:close/>
                <a:moveTo>
                  <a:pt x="111" y="371"/>
                </a:moveTo>
                <a:lnTo>
                  <a:pt x="111" y="371"/>
                </a:lnTo>
                <a:lnTo>
                  <a:pt x="109" y="363"/>
                </a:lnTo>
                <a:lnTo>
                  <a:pt x="109" y="363"/>
                </a:lnTo>
                <a:lnTo>
                  <a:pt x="108" y="366"/>
                </a:lnTo>
                <a:lnTo>
                  <a:pt x="108" y="366"/>
                </a:lnTo>
                <a:lnTo>
                  <a:pt x="106" y="368"/>
                </a:lnTo>
                <a:lnTo>
                  <a:pt x="105" y="366"/>
                </a:lnTo>
                <a:lnTo>
                  <a:pt x="105" y="366"/>
                </a:lnTo>
                <a:lnTo>
                  <a:pt x="103" y="365"/>
                </a:lnTo>
                <a:lnTo>
                  <a:pt x="103" y="365"/>
                </a:lnTo>
                <a:lnTo>
                  <a:pt x="97" y="371"/>
                </a:lnTo>
                <a:lnTo>
                  <a:pt x="97" y="371"/>
                </a:lnTo>
                <a:lnTo>
                  <a:pt x="106" y="371"/>
                </a:lnTo>
                <a:lnTo>
                  <a:pt x="106" y="371"/>
                </a:lnTo>
                <a:lnTo>
                  <a:pt x="108" y="371"/>
                </a:lnTo>
                <a:lnTo>
                  <a:pt x="108" y="371"/>
                </a:lnTo>
                <a:lnTo>
                  <a:pt x="109" y="369"/>
                </a:lnTo>
                <a:lnTo>
                  <a:pt x="111" y="371"/>
                </a:lnTo>
                <a:lnTo>
                  <a:pt x="111" y="371"/>
                </a:lnTo>
                <a:close/>
                <a:moveTo>
                  <a:pt x="109" y="379"/>
                </a:moveTo>
                <a:lnTo>
                  <a:pt x="109" y="379"/>
                </a:lnTo>
                <a:lnTo>
                  <a:pt x="108" y="376"/>
                </a:lnTo>
                <a:lnTo>
                  <a:pt x="108" y="376"/>
                </a:lnTo>
                <a:lnTo>
                  <a:pt x="97" y="376"/>
                </a:lnTo>
                <a:lnTo>
                  <a:pt x="97" y="376"/>
                </a:lnTo>
                <a:lnTo>
                  <a:pt x="98" y="380"/>
                </a:lnTo>
                <a:lnTo>
                  <a:pt x="98" y="380"/>
                </a:lnTo>
                <a:lnTo>
                  <a:pt x="109" y="379"/>
                </a:lnTo>
                <a:lnTo>
                  <a:pt x="109" y="379"/>
                </a:lnTo>
                <a:close/>
                <a:moveTo>
                  <a:pt x="363" y="122"/>
                </a:moveTo>
                <a:lnTo>
                  <a:pt x="363" y="122"/>
                </a:lnTo>
                <a:lnTo>
                  <a:pt x="371" y="120"/>
                </a:lnTo>
                <a:lnTo>
                  <a:pt x="371" y="120"/>
                </a:lnTo>
                <a:lnTo>
                  <a:pt x="371" y="120"/>
                </a:lnTo>
                <a:lnTo>
                  <a:pt x="371" y="120"/>
                </a:lnTo>
                <a:lnTo>
                  <a:pt x="368" y="119"/>
                </a:lnTo>
                <a:lnTo>
                  <a:pt x="366" y="115"/>
                </a:lnTo>
                <a:lnTo>
                  <a:pt x="366" y="115"/>
                </a:lnTo>
                <a:lnTo>
                  <a:pt x="366" y="111"/>
                </a:lnTo>
                <a:lnTo>
                  <a:pt x="366" y="111"/>
                </a:lnTo>
                <a:lnTo>
                  <a:pt x="368" y="109"/>
                </a:lnTo>
                <a:lnTo>
                  <a:pt x="368" y="109"/>
                </a:lnTo>
                <a:lnTo>
                  <a:pt x="363" y="107"/>
                </a:lnTo>
                <a:lnTo>
                  <a:pt x="363" y="107"/>
                </a:lnTo>
                <a:lnTo>
                  <a:pt x="363" y="122"/>
                </a:lnTo>
                <a:lnTo>
                  <a:pt x="363" y="122"/>
                </a:lnTo>
                <a:close/>
                <a:moveTo>
                  <a:pt x="366" y="385"/>
                </a:moveTo>
                <a:lnTo>
                  <a:pt x="366" y="385"/>
                </a:lnTo>
                <a:lnTo>
                  <a:pt x="363" y="382"/>
                </a:lnTo>
                <a:lnTo>
                  <a:pt x="363" y="382"/>
                </a:lnTo>
                <a:lnTo>
                  <a:pt x="362" y="379"/>
                </a:lnTo>
                <a:lnTo>
                  <a:pt x="362" y="379"/>
                </a:lnTo>
                <a:lnTo>
                  <a:pt x="359" y="385"/>
                </a:lnTo>
                <a:lnTo>
                  <a:pt x="359" y="385"/>
                </a:lnTo>
                <a:lnTo>
                  <a:pt x="355" y="390"/>
                </a:lnTo>
                <a:lnTo>
                  <a:pt x="355" y="390"/>
                </a:lnTo>
                <a:lnTo>
                  <a:pt x="360" y="390"/>
                </a:lnTo>
                <a:lnTo>
                  <a:pt x="360" y="390"/>
                </a:lnTo>
                <a:lnTo>
                  <a:pt x="363" y="388"/>
                </a:lnTo>
                <a:lnTo>
                  <a:pt x="366" y="385"/>
                </a:lnTo>
                <a:lnTo>
                  <a:pt x="366" y="385"/>
                </a:lnTo>
                <a:lnTo>
                  <a:pt x="366" y="385"/>
                </a:lnTo>
                <a:lnTo>
                  <a:pt x="366" y="385"/>
                </a:lnTo>
                <a:close/>
                <a:moveTo>
                  <a:pt x="98" y="81"/>
                </a:moveTo>
                <a:lnTo>
                  <a:pt x="98" y="81"/>
                </a:lnTo>
                <a:lnTo>
                  <a:pt x="98" y="81"/>
                </a:lnTo>
                <a:lnTo>
                  <a:pt x="98" y="81"/>
                </a:lnTo>
                <a:lnTo>
                  <a:pt x="101" y="78"/>
                </a:lnTo>
                <a:lnTo>
                  <a:pt x="101" y="74"/>
                </a:lnTo>
                <a:lnTo>
                  <a:pt x="101" y="74"/>
                </a:lnTo>
                <a:lnTo>
                  <a:pt x="101" y="68"/>
                </a:lnTo>
                <a:lnTo>
                  <a:pt x="101" y="68"/>
                </a:lnTo>
                <a:lnTo>
                  <a:pt x="95" y="73"/>
                </a:lnTo>
                <a:lnTo>
                  <a:pt x="95" y="73"/>
                </a:lnTo>
                <a:lnTo>
                  <a:pt x="98" y="81"/>
                </a:lnTo>
                <a:lnTo>
                  <a:pt x="98" y="81"/>
                </a:lnTo>
                <a:close/>
                <a:moveTo>
                  <a:pt x="325" y="41"/>
                </a:moveTo>
                <a:lnTo>
                  <a:pt x="325" y="41"/>
                </a:lnTo>
                <a:lnTo>
                  <a:pt x="324" y="43"/>
                </a:lnTo>
                <a:lnTo>
                  <a:pt x="324" y="43"/>
                </a:lnTo>
                <a:lnTo>
                  <a:pt x="322" y="43"/>
                </a:lnTo>
                <a:lnTo>
                  <a:pt x="321" y="44"/>
                </a:lnTo>
                <a:lnTo>
                  <a:pt x="321" y="44"/>
                </a:lnTo>
                <a:lnTo>
                  <a:pt x="318" y="52"/>
                </a:lnTo>
                <a:lnTo>
                  <a:pt x="318" y="52"/>
                </a:lnTo>
                <a:lnTo>
                  <a:pt x="318" y="54"/>
                </a:lnTo>
                <a:lnTo>
                  <a:pt x="318" y="54"/>
                </a:lnTo>
                <a:lnTo>
                  <a:pt x="322" y="49"/>
                </a:lnTo>
                <a:lnTo>
                  <a:pt x="329" y="44"/>
                </a:lnTo>
                <a:lnTo>
                  <a:pt x="329" y="44"/>
                </a:lnTo>
                <a:lnTo>
                  <a:pt x="327" y="43"/>
                </a:lnTo>
                <a:lnTo>
                  <a:pt x="327" y="43"/>
                </a:lnTo>
                <a:lnTo>
                  <a:pt x="325" y="41"/>
                </a:lnTo>
                <a:lnTo>
                  <a:pt x="325" y="41"/>
                </a:lnTo>
                <a:close/>
                <a:moveTo>
                  <a:pt x="49" y="141"/>
                </a:moveTo>
                <a:lnTo>
                  <a:pt x="49" y="141"/>
                </a:lnTo>
                <a:lnTo>
                  <a:pt x="70" y="141"/>
                </a:lnTo>
                <a:lnTo>
                  <a:pt x="90" y="139"/>
                </a:lnTo>
                <a:lnTo>
                  <a:pt x="90" y="139"/>
                </a:lnTo>
                <a:lnTo>
                  <a:pt x="89" y="139"/>
                </a:lnTo>
                <a:lnTo>
                  <a:pt x="89" y="139"/>
                </a:lnTo>
                <a:lnTo>
                  <a:pt x="64" y="139"/>
                </a:lnTo>
                <a:lnTo>
                  <a:pt x="64" y="139"/>
                </a:lnTo>
                <a:lnTo>
                  <a:pt x="62" y="141"/>
                </a:lnTo>
                <a:lnTo>
                  <a:pt x="62" y="141"/>
                </a:lnTo>
                <a:lnTo>
                  <a:pt x="59" y="141"/>
                </a:lnTo>
                <a:lnTo>
                  <a:pt x="59" y="141"/>
                </a:lnTo>
                <a:lnTo>
                  <a:pt x="53" y="139"/>
                </a:lnTo>
                <a:lnTo>
                  <a:pt x="53" y="139"/>
                </a:lnTo>
                <a:lnTo>
                  <a:pt x="49" y="139"/>
                </a:lnTo>
                <a:lnTo>
                  <a:pt x="49" y="139"/>
                </a:lnTo>
                <a:lnTo>
                  <a:pt x="49" y="141"/>
                </a:lnTo>
                <a:lnTo>
                  <a:pt x="49" y="141"/>
                </a:lnTo>
                <a:close/>
                <a:moveTo>
                  <a:pt x="243" y="407"/>
                </a:moveTo>
                <a:lnTo>
                  <a:pt x="243" y="407"/>
                </a:lnTo>
                <a:lnTo>
                  <a:pt x="231" y="410"/>
                </a:lnTo>
                <a:lnTo>
                  <a:pt x="231" y="410"/>
                </a:lnTo>
                <a:lnTo>
                  <a:pt x="232" y="414"/>
                </a:lnTo>
                <a:lnTo>
                  <a:pt x="232" y="414"/>
                </a:lnTo>
                <a:lnTo>
                  <a:pt x="234" y="414"/>
                </a:lnTo>
                <a:lnTo>
                  <a:pt x="234" y="414"/>
                </a:lnTo>
                <a:lnTo>
                  <a:pt x="240" y="412"/>
                </a:lnTo>
                <a:lnTo>
                  <a:pt x="240" y="412"/>
                </a:lnTo>
                <a:lnTo>
                  <a:pt x="243" y="412"/>
                </a:lnTo>
                <a:lnTo>
                  <a:pt x="243" y="412"/>
                </a:lnTo>
                <a:lnTo>
                  <a:pt x="243" y="407"/>
                </a:lnTo>
                <a:lnTo>
                  <a:pt x="243" y="407"/>
                </a:lnTo>
                <a:close/>
                <a:moveTo>
                  <a:pt x="322" y="365"/>
                </a:moveTo>
                <a:lnTo>
                  <a:pt x="322" y="365"/>
                </a:lnTo>
                <a:lnTo>
                  <a:pt x="321" y="365"/>
                </a:lnTo>
                <a:lnTo>
                  <a:pt x="321" y="365"/>
                </a:lnTo>
                <a:lnTo>
                  <a:pt x="310" y="385"/>
                </a:lnTo>
                <a:lnTo>
                  <a:pt x="310" y="385"/>
                </a:lnTo>
                <a:lnTo>
                  <a:pt x="311" y="384"/>
                </a:lnTo>
                <a:lnTo>
                  <a:pt x="311" y="384"/>
                </a:lnTo>
                <a:lnTo>
                  <a:pt x="321" y="372"/>
                </a:lnTo>
                <a:lnTo>
                  <a:pt x="321" y="372"/>
                </a:lnTo>
                <a:lnTo>
                  <a:pt x="322" y="371"/>
                </a:lnTo>
                <a:lnTo>
                  <a:pt x="322" y="371"/>
                </a:lnTo>
                <a:lnTo>
                  <a:pt x="322" y="365"/>
                </a:lnTo>
                <a:lnTo>
                  <a:pt x="322" y="365"/>
                </a:lnTo>
                <a:close/>
                <a:moveTo>
                  <a:pt x="26" y="51"/>
                </a:moveTo>
                <a:lnTo>
                  <a:pt x="26" y="51"/>
                </a:lnTo>
                <a:lnTo>
                  <a:pt x="21" y="60"/>
                </a:lnTo>
                <a:lnTo>
                  <a:pt x="19" y="71"/>
                </a:lnTo>
                <a:lnTo>
                  <a:pt x="19" y="71"/>
                </a:lnTo>
                <a:lnTo>
                  <a:pt x="24" y="66"/>
                </a:lnTo>
                <a:lnTo>
                  <a:pt x="24" y="66"/>
                </a:lnTo>
                <a:lnTo>
                  <a:pt x="24" y="63"/>
                </a:lnTo>
                <a:lnTo>
                  <a:pt x="24" y="63"/>
                </a:lnTo>
                <a:lnTo>
                  <a:pt x="24" y="52"/>
                </a:lnTo>
                <a:lnTo>
                  <a:pt x="24" y="52"/>
                </a:lnTo>
                <a:lnTo>
                  <a:pt x="26" y="51"/>
                </a:lnTo>
                <a:lnTo>
                  <a:pt x="26" y="51"/>
                </a:lnTo>
                <a:close/>
                <a:moveTo>
                  <a:pt x="83" y="317"/>
                </a:moveTo>
                <a:lnTo>
                  <a:pt x="83" y="317"/>
                </a:lnTo>
                <a:lnTo>
                  <a:pt x="83" y="317"/>
                </a:lnTo>
                <a:lnTo>
                  <a:pt x="83" y="317"/>
                </a:lnTo>
                <a:lnTo>
                  <a:pt x="83" y="328"/>
                </a:lnTo>
                <a:lnTo>
                  <a:pt x="83" y="328"/>
                </a:lnTo>
                <a:lnTo>
                  <a:pt x="84" y="331"/>
                </a:lnTo>
                <a:lnTo>
                  <a:pt x="84" y="331"/>
                </a:lnTo>
                <a:lnTo>
                  <a:pt x="87" y="328"/>
                </a:lnTo>
                <a:lnTo>
                  <a:pt x="87" y="328"/>
                </a:lnTo>
                <a:lnTo>
                  <a:pt x="87" y="325"/>
                </a:lnTo>
                <a:lnTo>
                  <a:pt x="87" y="325"/>
                </a:lnTo>
                <a:lnTo>
                  <a:pt x="84" y="317"/>
                </a:lnTo>
                <a:lnTo>
                  <a:pt x="84" y="317"/>
                </a:lnTo>
                <a:lnTo>
                  <a:pt x="84" y="317"/>
                </a:lnTo>
                <a:lnTo>
                  <a:pt x="83" y="317"/>
                </a:lnTo>
                <a:lnTo>
                  <a:pt x="83" y="317"/>
                </a:lnTo>
                <a:close/>
                <a:moveTo>
                  <a:pt x="330" y="103"/>
                </a:moveTo>
                <a:lnTo>
                  <a:pt x="330" y="103"/>
                </a:lnTo>
                <a:lnTo>
                  <a:pt x="329" y="112"/>
                </a:lnTo>
                <a:lnTo>
                  <a:pt x="329" y="112"/>
                </a:lnTo>
                <a:lnTo>
                  <a:pt x="335" y="112"/>
                </a:lnTo>
                <a:lnTo>
                  <a:pt x="335" y="112"/>
                </a:lnTo>
                <a:lnTo>
                  <a:pt x="335" y="104"/>
                </a:lnTo>
                <a:lnTo>
                  <a:pt x="335" y="104"/>
                </a:lnTo>
                <a:lnTo>
                  <a:pt x="332" y="104"/>
                </a:lnTo>
                <a:lnTo>
                  <a:pt x="330" y="103"/>
                </a:lnTo>
                <a:lnTo>
                  <a:pt x="330" y="103"/>
                </a:lnTo>
                <a:close/>
                <a:moveTo>
                  <a:pt x="281" y="51"/>
                </a:moveTo>
                <a:lnTo>
                  <a:pt x="281" y="51"/>
                </a:lnTo>
                <a:lnTo>
                  <a:pt x="283" y="73"/>
                </a:lnTo>
                <a:lnTo>
                  <a:pt x="283" y="95"/>
                </a:lnTo>
                <a:lnTo>
                  <a:pt x="283" y="95"/>
                </a:lnTo>
                <a:lnTo>
                  <a:pt x="284" y="92"/>
                </a:lnTo>
                <a:lnTo>
                  <a:pt x="284" y="92"/>
                </a:lnTo>
                <a:lnTo>
                  <a:pt x="283" y="76"/>
                </a:lnTo>
                <a:lnTo>
                  <a:pt x="283" y="76"/>
                </a:lnTo>
                <a:lnTo>
                  <a:pt x="283" y="60"/>
                </a:lnTo>
                <a:lnTo>
                  <a:pt x="283" y="60"/>
                </a:lnTo>
                <a:lnTo>
                  <a:pt x="281" y="51"/>
                </a:lnTo>
                <a:lnTo>
                  <a:pt x="281" y="51"/>
                </a:lnTo>
                <a:close/>
                <a:moveTo>
                  <a:pt x="29" y="414"/>
                </a:moveTo>
                <a:lnTo>
                  <a:pt x="29" y="414"/>
                </a:lnTo>
                <a:lnTo>
                  <a:pt x="38" y="418"/>
                </a:lnTo>
                <a:lnTo>
                  <a:pt x="48" y="420"/>
                </a:lnTo>
                <a:lnTo>
                  <a:pt x="48" y="420"/>
                </a:lnTo>
                <a:lnTo>
                  <a:pt x="34" y="412"/>
                </a:lnTo>
                <a:lnTo>
                  <a:pt x="34" y="412"/>
                </a:lnTo>
                <a:lnTo>
                  <a:pt x="29" y="414"/>
                </a:lnTo>
                <a:lnTo>
                  <a:pt x="29" y="414"/>
                </a:lnTo>
                <a:close/>
                <a:moveTo>
                  <a:pt x="32" y="333"/>
                </a:moveTo>
                <a:lnTo>
                  <a:pt x="32" y="333"/>
                </a:lnTo>
                <a:lnTo>
                  <a:pt x="34" y="333"/>
                </a:lnTo>
                <a:lnTo>
                  <a:pt x="34" y="333"/>
                </a:lnTo>
                <a:lnTo>
                  <a:pt x="40" y="328"/>
                </a:lnTo>
                <a:lnTo>
                  <a:pt x="40" y="328"/>
                </a:lnTo>
                <a:lnTo>
                  <a:pt x="40" y="327"/>
                </a:lnTo>
                <a:lnTo>
                  <a:pt x="40" y="327"/>
                </a:lnTo>
                <a:lnTo>
                  <a:pt x="38" y="322"/>
                </a:lnTo>
                <a:lnTo>
                  <a:pt x="38" y="322"/>
                </a:lnTo>
                <a:lnTo>
                  <a:pt x="35" y="324"/>
                </a:lnTo>
                <a:lnTo>
                  <a:pt x="35" y="324"/>
                </a:lnTo>
                <a:lnTo>
                  <a:pt x="34" y="325"/>
                </a:lnTo>
                <a:lnTo>
                  <a:pt x="32" y="328"/>
                </a:lnTo>
                <a:lnTo>
                  <a:pt x="32" y="328"/>
                </a:lnTo>
                <a:lnTo>
                  <a:pt x="32" y="333"/>
                </a:lnTo>
                <a:lnTo>
                  <a:pt x="32" y="333"/>
                </a:lnTo>
                <a:close/>
                <a:moveTo>
                  <a:pt x="295" y="379"/>
                </a:moveTo>
                <a:lnTo>
                  <a:pt x="295" y="379"/>
                </a:lnTo>
                <a:lnTo>
                  <a:pt x="294" y="391"/>
                </a:lnTo>
                <a:lnTo>
                  <a:pt x="294" y="391"/>
                </a:lnTo>
                <a:lnTo>
                  <a:pt x="297" y="390"/>
                </a:lnTo>
                <a:lnTo>
                  <a:pt x="297" y="390"/>
                </a:lnTo>
                <a:lnTo>
                  <a:pt x="300" y="387"/>
                </a:lnTo>
                <a:lnTo>
                  <a:pt x="300" y="387"/>
                </a:lnTo>
                <a:lnTo>
                  <a:pt x="295" y="379"/>
                </a:lnTo>
                <a:lnTo>
                  <a:pt x="295" y="379"/>
                </a:lnTo>
                <a:close/>
                <a:moveTo>
                  <a:pt x="343" y="125"/>
                </a:moveTo>
                <a:lnTo>
                  <a:pt x="343" y="125"/>
                </a:lnTo>
                <a:lnTo>
                  <a:pt x="341" y="123"/>
                </a:lnTo>
                <a:lnTo>
                  <a:pt x="340" y="125"/>
                </a:lnTo>
                <a:lnTo>
                  <a:pt x="340" y="125"/>
                </a:lnTo>
                <a:lnTo>
                  <a:pt x="338" y="125"/>
                </a:lnTo>
                <a:lnTo>
                  <a:pt x="338" y="125"/>
                </a:lnTo>
                <a:lnTo>
                  <a:pt x="335" y="123"/>
                </a:lnTo>
                <a:lnTo>
                  <a:pt x="335" y="123"/>
                </a:lnTo>
                <a:lnTo>
                  <a:pt x="318" y="122"/>
                </a:lnTo>
                <a:lnTo>
                  <a:pt x="318" y="122"/>
                </a:lnTo>
                <a:lnTo>
                  <a:pt x="313" y="122"/>
                </a:lnTo>
                <a:lnTo>
                  <a:pt x="313" y="122"/>
                </a:lnTo>
                <a:lnTo>
                  <a:pt x="316" y="123"/>
                </a:lnTo>
                <a:lnTo>
                  <a:pt x="316" y="123"/>
                </a:lnTo>
                <a:lnTo>
                  <a:pt x="318" y="123"/>
                </a:lnTo>
                <a:lnTo>
                  <a:pt x="318" y="123"/>
                </a:lnTo>
                <a:lnTo>
                  <a:pt x="321" y="125"/>
                </a:lnTo>
                <a:lnTo>
                  <a:pt x="321" y="125"/>
                </a:lnTo>
                <a:lnTo>
                  <a:pt x="341" y="125"/>
                </a:lnTo>
                <a:lnTo>
                  <a:pt x="341" y="125"/>
                </a:lnTo>
                <a:lnTo>
                  <a:pt x="343" y="125"/>
                </a:lnTo>
                <a:lnTo>
                  <a:pt x="343" y="125"/>
                </a:lnTo>
                <a:close/>
                <a:moveTo>
                  <a:pt x="288" y="401"/>
                </a:moveTo>
                <a:lnTo>
                  <a:pt x="288" y="401"/>
                </a:lnTo>
                <a:lnTo>
                  <a:pt x="273" y="402"/>
                </a:lnTo>
                <a:lnTo>
                  <a:pt x="273" y="402"/>
                </a:lnTo>
                <a:lnTo>
                  <a:pt x="277" y="407"/>
                </a:lnTo>
                <a:lnTo>
                  <a:pt x="277" y="407"/>
                </a:lnTo>
                <a:lnTo>
                  <a:pt x="286" y="402"/>
                </a:lnTo>
                <a:lnTo>
                  <a:pt x="286" y="402"/>
                </a:lnTo>
                <a:lnTo>
                  <a:pt x="288" y="401"/>
                </a:lnTo>
                <a:lnTo>
                  <a:pt x="288" y="401"/>
                </a:lnTo>
                <a:close/>
                <a:moveTo>
                  <a:pt x="37" y="390"/>
                </a:moveTo>
                <a:lnTo>
                  <a:pt x="37" y="390"/>
                </a:lnTo>
                <a:lnTo>
                  <a:pt x="40" y="399"/>
                </a:lnTo>
                <a:lnTo>
                  <a:pt x="40" y="399"/>
                </a:lnTo>
                <a:lnTo>
                  <a:pt x="41" y="401"/>
                </a:lnTo>
                <a:lnTo>
                  <a:pt x="41" y="399"/>
                </a:lnTo>
                <a:lnTo>
                  <a:pt x="41" y="399"/>
                </a:lnTo>
                <a:lnTo>
                  <a:pt x="43" y="387"/>
                </a:lnTo>
                <a:lnTo>
                  <a:pt x="43" y="387"/>
                </a:lnTo>
                <a:lnTo>
                  <a:pt x="37" y="390"/>
                </a:lnTo>
                <a:lnTo>
                  <a:pt x="37" y="390"/>
                </a:lnTo>
                <a:close/>
                <a:moveTo>
                  <a:pt x="366" y="243"/>
                </a:moveTo>
                <a:lnTo>
                  <a:pt x="366" y="243"/>
                </a:lnTo>
                <a:lnTo>
                  <a:pt x="365" y="262"/>
                </a:lnTo>
                <a:lnTo>
                  <a:pt x="365" y="262"/>
                </a:lnTo>
                <a:lnTo>
                  <a:pt x="368" y="262"/>
                </a:lnTo>
                <a:lnTo>
                  <a:pt x="368" y="262"/>
                </a:lnTo>
                <a:lnTo>
                  <a:pt x="368" y="261"/>
                </a:lnTo>
                <a:lnTo>
                  <a:pt x="368" y="261"/>
                </a:lnTo>
                <a:lnTo>
                  <a:pt x="368" y="254"/>
                </a:lnTo>
                <a:lnTo>
                  <a:pt x="366" y="249"/>
                </a:lnTo>
                <a:lnTo>
                  <a:pt x="366" y="249"/>
                </a:lnTo>
                <a:lnTo>
                  <a:pt x="366" y="243"/>
                </a:lnTo>
                <a:lnTo>
                  <a:pt x="366" y="243"/>
                </a:lnTo>
                <a:close/>
                <a:moveTo>
                  <a:pt x="139" y="289"/>
                </a:moveTo>
                <a:lnTo>
                  <a:pt x="139" y="289"/>
                </a:lnTo>
                <a:lnTo>
                  <a:pt x="130" y="287"/>
                </a:lnTo>
                <a:lnTo>
                  <a:pt x="130" y="287"/>
                </a:lnTo>
                <a:lnTo>
                  <a:pt x="130" y="287"/>
                </a:lnTo>
                <a:lnTo>
                  <a:pt x="130" y="287"/>
                </a:lnTo>
                <a:lnTo>
                  <a:pt x="125" y="289"/>
                </a:lnTo>
                <a:lnTo>
                  <a:pt x="125" y="289"/>
                </a:lnTo>
                <a:lnTo>
                  <a:pt x="124" y="290"/>
                </a:lnTo>
                <a:lnTo>
                  <a:pt x="124" y="290"/>
                </a:lnTo>
                <a:lnTo>
                  <a:pt x="125" y="290"/>
                </a:lnTo>
                <a:lnTo>
                  <a:pt x="125" y="290"/>
                </a:lnTo>
                <a:lnTo>
                  <a:pt x="127" y="290"/>
                </a:lnTo>
                <a:lnTo>
                  <a:pt x="127" y="290"/>
                </a:lnTo>
                <a:lnTo>
                  <a:pt x="128" y="290"/>
                </a:lnTo>
                <a:lnTo>
                  <a:pt x="128" y="290"/>
                </a:lnTo>
                <a:lnTo>
                  <a:pt x="130" y="289"/>
                </a:lnTo>
                <a:lnTo>
                  <a:pt x="131" y="290"/>
                </a:lnTo>
                <a:lnTo>
                  <a:pt x="131" y="290"/>
                </a:lnTo>
                <a:lnTo>
                  <a:pt x="135" y="292"/>
                </a:lnTo>
                <a:lnTo>
                  <a:pt x="135" y="292"/>
                </a:lnTo>
                <a:lnTo>
                  <a:pt x="139" y="292"/>
                </a:lnTo>
                <a:lnTo>
                  <a:pt x="139" y="292"/>
                </a:lnTo>
                <a:lnTo>
                  <a:pt x="139" y="289"/>
                </a:lnTo>
                <a:lnTo>
                  <a:pt x="139" y="289"/>
                </a:lnTo>
                <a:close/>
                <a:moveTo>
                  <a:pt x="390" y="147"/>
                </a:moveTo>
                <a:lnTo>
                  <a:pt x="390" y="147"/>
                </a:lnTo>
                <a:lnTo>
                  <a:pt x="390" y="145"/>
                </a:lnTo>
                <a:lnTo>
                  <a:pt x="390" y="145"/>
                </a:lnTo>
                <a:lnTo>
                  <a:pt x="385" y="152"/>
                </a:lnTo>
                <a:lnTo>
                  <a:pt x="385" y="152"/>
                </a:lnTo>
                <a:lnTo>
                  <a:pt x="384" y="155"/>
                </a:lnTo>
                <a:lnTo>
                  <a:pt x="385" y="160"/>
                </a:lnTo>
                <a:lnTo>
                  <a:pt x="385" y="160"/>
                </a:lnTo>
                <a:lnTo>
                  <a:pt x="390" y="155"/>
                </a:lnTo>
                <a:lnTo>
                  <a:pt x="390" y="155"/>
                </a:lnTo>
                <a:lnTo>
                  <a:pt x="390" y="147"/>
                </a:lnTo>
                <a:lnTo>
                  <a:pt x="390" y="147"/>
                </a:lnTo>
                <a:close/>
                <a:moveTo>
                  <a:pt x="385" y="325"/>
                </a:moveTo>
                <a:lnTo>
                  <a:pt x="385" y="325"/>
                </a:lnTo>
                <a:lnTo>
                  <a:pt x="387" y="325"/>
                </a:lnTo>
                <a:lnTo>
                  <a:pt x="387" y="325"/>
                </a:lnTo>
                <a:lnTo>
                  <a:pt x="389" y="320"/>
                </a:lnTo>
                <a:lnTo>
                  <a:pt x="389" y="320"/>
                </a:lnTo>
                <a:lnTo>
                  <a:pt x="390" y="319"/>
                </a:lnTo>
                <a:lnTo>
                  <a:pt x="390" y="319"/>
                </a:lnTo>
                <a:lnTo>
                  <a:pt x="390" y="309"/>
                </a:lnTo>
                <a:lnTo>
                  <a:pt x="390" y="309"/>
                </a:lnTo>
                <a:lnTo>
                  <a:pt x="390" y="308"/>
                </a:lnTo>
                <a:lnTo>
                  <a:pt x="390" y="308"/>
                </a:lnTo>
                <a:lnTo>
                  <a:pt x="387" y="309"/>
                </a:lnTo>
                <a:lnTo>
                  <a:pt x="387" y="309"/>
                </a:lnTo>
                <a:lnTo>
                  <a:pt x="385" y="325"/>
                </a:lnTo>
                <a:lnTo>
                  <a:pt x="385" y="325"/>
                </a:lnTo>
                <a:close/>
                <a:moveTo>
                  <a:pt x="329" y="303"/>
                </a:moveTo>
                <a:lnTo>
                  <a:pt x="329" y="303"/>
                </a:lnTo>
                <a:lnTo>
                  <a:pt x="330" y="311"/>
                </a:lnTo>
                <a:lnTo>
                  <a:pt x="330" y="311"/>
                </a:lnTo>
                <a:lnTo>
                  <a:pt x="332" y="309"/>
                </a:lnTo>
                <a:lnTo>
                  <a:pt x="332" y="309"/>
                </a:lnTo>
                <a:lnTo>
                  <a:pt x="335" y="306"/>
                </a:lnTo>
                <a:lnTo>
                  <a:pt x="335" y="306"/>
                </a:lnTo>
                <a:lnTo>
                  <a:pt x="337" y="303"/>
                </a:lnTo>
                <a:lnTo>
                  <a:pt x="335" y="302"/>
                </a:lnTo>
                <a:lnTo>
                  <a:pt x="335" y="302"/>
                </a:lnTo>
                <a:lnTo>
                  <a:pt x="329" y="303"/>
                </a:lnTo>
                <a:lnTo>
                  <a:pt x="329" y="303"/>
                </a:lnTo>
                <a:close/>
                <a:moveTo>
                  <a:pt x="29" y="177"/>
                </a:moveTo>
                <a:lnTo>
                  <a:pt x="29" y="177"/>
                </a:lnTo>
                <a:lnTo>
                  <a:pt x="29" y="204"/>
                </a:lnTo>
                <a:lnTo>
                  <a:pt x="29" y="204"/>
                </a:lnTo>
                <a:lnTo>
                  <a:pt x="29" y="204"/>
                </a:lnTo>
                <a:lnTo>
                  <a:pt x="29" y="204"/>
                </a:lnTo>
                <a:lnTo>
                  <a:pt x="32" y="202"/>
                </a:lnTo>
                <a:lnTo>
                  <a:pt x="30" y="201"/>
                </a:lnTo>
                <a:lnTo>
                  <a:pt x="30" y="201"/>
                </a:lnTo>
                <a:lnTo>
                  <a:pt x="29" y="180"/>
                </a:lnTo>
                <a:lnTo>
                  <a:pt x="29" y="180"/>
                </a:lnTo>
                <a:lnTo>
                  <a:pt x="29" y="177"/>
                </a:lnTo>
                <a:lnTo>
                  <a:pt x="29" y="177"/>
                </a:lnTo>
                <a:close/>
                <a:moveTo>
                  <a:pt x="56" y="363"/>
                </a:moveTo>
                <a:lnTo>
                  <a:pt x="56" y="363"/>
                </a:lnTo>
                <a:lnTo>
                  <a:pt x="54" y="365"/>
                </a:lnTo>
                <a:lnTo>
                  <a:pt x="54" y="365"/>
                </a:lnTo>
                <a:lnTo>
                  <a:pt x="53" y="369"/>
                </a:lnTo>
                <a:lnTo>
                  <a:pt x="53" y="369"/>
                </a:lnTo>
                <a:lnTo>
                  <a:pt x="51" y="372"/>
                </a:lnTo>
                <a:lnTo>
                  <a:pt x="53" y="374"/>
                </a:lnTo>
                <a:lnTo>
                  <a:pt x="53" y="374"/>
                </a:lnTo>
                <a:lnTo>
                  <a:pt x="54" y="376"/>
                </a:lnTo>
                <a:lnTo>
                  <a:pt x="54" y="376"/>
                </a:lnTo>
                <a:lnTo>
                  <a:pt x="57" y="372"/>
                </a:lnTo>
                <a:lnTo>
                  <a:pt x="57" y="372"/>
                </a:lnTo>
                <a:lnTo>
                  <a:pt x="56" y="363"/>
                </a:lnTo>
                <a:lnTo>
                  <a:pt x="56" y="363"/>
                </a:lnTo>
                <a:close/>
                <a:moveTo>
                  <a:pt x="16" y="276"/>
                </a:moveTo>
                <a:lnTo>
                  <a:pt x="16" y="276"/>
                </a:lnTo>
                <a:lnTo>
                  <a:pt x="18" y="275"/>
                </a:lnTo>
                <a:lnTo>
                  <a:pt x="18" y="272"/>
                </a:lnTo>
                <a:lnTo>
                  <a:pt x="18" y="272"/>
                </a:lnTo>
                <a:lnTo>
                  <a:pt x="19" y="265"/>
                </a:lnTo>
                <a:lnTo>
                  <a:pt x="21" y="259"/>
                </a:lnTo>
                <a:lnTo>
                  <a:pt x="21" y="259"/>
                </a:lnTo>
                <a:lnTo>
                  <a:pt x="19" y="259"/>
                </a:lnTo>
                <a:lnTo>
                  <a:pt x="19" y="259"/>
                </a:lnTo>
                <a:lnTo>
                  <a:pt x="18" y="262"/>
                </a:lnTo>
                <a:lnTo>
                  <a:pt x="15" y="264"/>
                </a:lnTo>
                <a:lnTo>
                  <a:pt x="15" y="264"/>
                </a:lnTo>
                <a:lnTo>
                  <a:pt x="16" y="276"/>
                </a:lnTo>
                <a:lnTo>
                  <a:pt x="16" y="276"/>
                </a:lnTo>
                <a:close/>
                <a:moveTo>
                  <a:pt x="266" y="421"/>
                </a:moveTo>
                <a:lnTo>
                  <a:pt x="266" y="421"/>
                </a:lnTo>
                <a:lnTo>
                  <a:pt x="281" y="418"/>
                </a:lnTo>
                <a:lnTo>
                  <a:pt x="281" y="418"/>
                </a:lnTo>
                <a:lnTo>
                  <a:pt x="281" y="418"/>
                </a:lnTo>
                <a:lnTo>
                  <a:pt x="281" y="418"/>
                </a:lnTo>
                <a:lnTo>
                  <a:pt x="278" y="417"/>
                </a:lnTo>
                <a:lnTo>
                  <a:pt x="278" y="417"/>
                </a:lnTo>
                <a:lnTo>
                  <a:pt x="275" y="417"/>
                </a:lnTo>
                <a:lnTo>
                  <a:pt x="275" y="417"/>
                </a:lnTo>
                <a:lnTo>
                  <a:pt x="266" y="418"/>
                </a:lnTo>
                <a:lnTo>
                  <a:pt x="266" y="418"/>
                </a:lnTo>
                <a:lnTo>
                  <a:pt x="266" y="421"/>
                </a:lnTo>
                <a:lnTo>
                  <a:pt x="266" y="421"/>
                </a:lnTo>
                <a:close/>
                <a:moveTo>
                  <a:pt x="187" y="8"/>
                </a:moveTo>
                <a:lnTo>
                  <a:pt x="187" y="8"/>
                </a:lnTo>
                <a:lnTo>
                  <a:pt x="187" y="10"/>
                </a:lnTo>
                <a:lnTo>
                  <a:pt x="188" y="10"/>
                </a:lnTo>
                <a:lnTo>
                  <a:pt x="188" y="10"/>
                </a:lnTo>
                <a:lnTo>
                  <a:pt x="210" y="8"/>
                </a:lnTo>
                <a:lnTo>
                  <a:pt x="210" y="8"/>
                </a:lnTo>
                <a:lnTo>
                  <a:pt x="220" y="8"/>
                </a:lnTo>
                <a:lnTo>
                  <a:pt x="220" y="8"/>
                </a:lnTo>
                <a:lnTo>
                  <a:pt x="220" y="8"/>
                </a:lnTo>
                <a:lnTo>
                  <a:pt x="220" y="8"/>
                </a:lnTo>
                <a:lnTo>
                  <a:pt x="187" y="8"/>
                </a:lnTo>
                <a:lnTo>
                  <a:pt x="187" y="8"/>
                </a:lnTo>
                <a:close/>
                <a:moveTo>
                  <a:pt x="18" y="96"/>
                </a:moveTo>
                <a:lnTo>
                  <a:pt x="18" y="96"/>
                </a:lnTo>
                <a:lnTo>
                  <a:pt x="24" y="92"/>
                </a:lnTo>
                <a:lnTo>
                  <a:pt x="24" y="92"/>
                </a:lnTo>
                <a:lnTo>
                  <a:pt x="24" y="92"/>
                </a:lnTo>
                <a:lnTo>
                  <a:pt x="24" y="92"/>
                </a:lnTo>
                <a:lnTo>
                  <a:pt x="24" y="85"/>
                </a:lnTo>
                <a:lnTo>
                  <a:pt x="24" y="85"/>
                </a:lnTo>
                <a:lnTo>
                  <a:pt x="21" y="89"/>
                </a:lnTo>
                <a:lnTo>
                  <a:pt x="21" y="89"/>
                </a:lnTo>
                <a:lnTo>
                  <a:pt x="18" y="92"/>
                </a:lnTo>
                <a:lnTo>
                  <a:pt x="18" y="95"/>
                </a:lnTo>
                <a:lnTo>
                  <a:pt x="18" y="95"/>
                </a:lnTo>
                <a:lnTo>
                  <a:pt x="18" y="96"/>
                </a:lnTo>
                <a:lnTo>
                  <a:pt x="18" y="96"/>
                </a:lnTo>
                <a:close/>
                <a:moveTo>
                  <a:pt x="295" y="298"/>
                </a:moveTo>
                <a:lnTo>
                  <a:pt x="295" y="298"/>
                </a:lnTo>
                <a:lnTo>
                  <a:pt x="295" y="298"/>
                </a:lnTo>
                <a:lnTo>
                  <a:pt x="295" y="298"/>
                </a:lnTo>
                <a:lnTo>
                  <a:pt x="297" y="309"/>
                </a:lnTo>
                <a:lnTo>
                  <a:pt x="297" y="309"/>
                </a:lnTo>
                <a:lnTo>
                  <a:pt x="297" y="319"/>
                </a:lnTo>
                <a:lnTo>
                  <a:pt x="297" y="319"/>
                </a:lnTo>
                <a:lnTo>
                  <a:pt x="299" y="313"/>
                </a:lnTo>
                <a:lnTo>
                  <a:pt x="299" y="313"/>
                </a:lnTo>
                <a:lnTo>
                  <a:pt x="299" y="305"/>
                </a:lnTo>
                <a:lnTo>
                  <a:pt x="299" y="305"/>
                </a:lnTo>
                <a:lnTo>
                  <a:pt x="299" y="303"/>
                </a:lnTo>
                <a:lnTo>
                  <a:pt x="299" y="303"/>
                </a:lnTo>
                <a:lnTo>
                  <a:pt x="295" y="298"/>
                </a:lnTo>
                <a:lnTo>
                  <a:pt x="295" y="298"/>
                </a:lnTo>
                <a:close/>
                <a:moveTo>
                  <a:pt x="149" y="333"/>
                </a:moveTo>
                <a:lnTo>
                  <a:pt x="149" y="333"/>
                </a:lnTo>
                <a:lnTo>
                  <a:pt x="149" y="350"/>
                </a:lnTo>
                <a:lnTo>
                  <a:pt x="150" y="371"/>
                </a:lnTo>
                <a:lnTo>
                  <a:pt x="150" y="371"/>
                </a:lnTo>
                <a:lnTo>
                  <a:pt x="150" y="352"/>
                </a:lnTo>
                <a:lnTo>
                  <a:pt x="149" y="333"/>
                </a:lnTo>
                <a:lnTo>
                  <a:pt x="149" y="333"/>
                </a:lnTo>
                <a:close/>
                <a:moveTo>
                  <a:pt x="378" y="354"/>
                </a:moveTo>
                <a:lnTo>
                  <a:pt x="378" y="354"/>
                </a:lnTo>
                <a:lnTo>
                  <a:pt x="379" y="355"/>
                </a:lnTo>
                <a:lnTo>
                  <a:pt x="379" y="355"/>
                </a:lnTo>
                <a:lnTo>
                  <a:pt x="379" y="354"/>
                </a:lnTo>
                <a:lnTo>
                  <a:pt x="379" y="354"/>
                </a:lnTo>
                <a:lnTo>
                  <a:pt x="379" y="341"/>
                </a:lnTo>
                <a:lnTo>
                  <a:pt x="379" y="341"/>
                </a:lnTo>
                <a:lnTo>
                  <a:pt x="379" y="341"/>
                </a:lnTo>
                <a:lnTo>
                  <a:pt x="379" y="341"/>
                </a:lnTo>
                <a:lnTo>
                  <a:pt x="379" y="338"/>
                </a:lnTo>
                <a:lnTo>
                  <a:pt x="379" y="338"/>
                </a:lnTo>
                <a:lnTo>
                  <a:pt x="378" y="333"/>
                </a:lnTo>
                <a:lnTo>
                  <a:pt x="378" y="333"/>
                </a:lnTo>
                <a:lnTo>
                  <a:pt x="378" y="333"/>
                </a:lnTo>
                <a:lnTo>
                  <a:pt x="378" y="333"/>
                </a:lnTo>
                <a:lnTo>
                  <a:pt x="378" y="339"/>
                </a:lnTo>
                <a:lnTo>
                  <a:pt x="378" y="346"/>
                </a:lnTo>
                <a:lnTo>
                  <a:pt x="378" y="346"/>
                </a:lnTo>
                <a:lnTo>
                  <a:pt x="378" y="349"/>
                </a:lnTo>
                <a:lnTo>
                  <a:pt x="378" y="349"/>
                </a:lnTo>
                <a:lnTo>
                  <a:pt x="378" y="354"/>
                </a:lnTo>
                <a:lnTo>
                  <a:pt x="378" y="354"/>
                </a:lnTo>
                <a:close/>
                <a:moveTo>
                  <a:pt x="395" y="276"/>
                </a:moveTo>
                <a:lnTo>
                  <a:pt x="395" y="276"/>
                </a:lnTo>
                <a:lnTo>
                  <a:pt x="393" y="262"/>
                </a:lnTo>
                <a:lnTo>
                  <a:pt x="393" y="262"/>
                </a:lnTo>
                <a:lnTo>
                  <a:pt x="392" y="265"/>
                </a:lnTo>
                <a:lnTo>
                  <a:pt x="390" y="268"/>
                </a:lnTo>
                <a:lnTo>
                  <a:pt x="390" y="268"/>
                </a:lnTo>
                <a:lnTo>
                  <a:pt x="390" y="275"/>
                </a:lnTo>
                <a:lnTo>
                  <a:pt x="390" y="275"/>
                </a:lnTo>
                <a:lnTo>
                  <a:pt x="390" y="276"/>
                </a:lnTo>
                <a:lnTo>
                  <a:pt x="390" y="276"/>
                </a:lnTo>
                <a:lnTo>
                  <a:pt x="395" y="276"/>
                </a:lnTo>
                <a:lnTo>
                  <a:pt x="395" y="276"/>
                </a:lnTo>
                <a:close/>
                <a:moveTo>
                  <a:pt x="329" y="84"/>
                </a:moveTo>
                <a:lnTo>
                  <a:pt x="329" y="84"/>
                </a:lnTo>
                <a:lnTo>
                  <a:pt x="327" y="85"/>
                </a:lnTo>
                <a:lnTo>
                  <a:pt x="327" y="85"/>
                </a:lnTo>
                <a:lnTo>
                  <a:pt x="325" y="90"/>
                </a:lnTo>
                <a:lnTo>
                  <a:pt x="325" y="90"/>
                </a:lnTo>
                <a:lnTo>
                  <a:pt x="325" y="95"/>
                </a:lnTo>
                <a:lnTo>
                  <a:pt x="325" y="95"/>
                </a:lnTo>
                <a:lnTo>
                  <a:pt x="325" y="96"/>
                </a:lnTo>
                <a:lnTo>
                  <a:pt x="327" y="98"/>
                </a:lnTo>
                <a:lnTo>
                  <a:pt x="327" y="98"/>
                </a:lnTo>
                <a:lnTo>
                  <a:pt x="329" y="95"/>
                </a:lnTo>
                <a:lnTo>
                  <a:pt x="329" y="95"/>
                </a:lnTo>
                <a:lnTo>
                  <a:pt x="330" y="89"/>
                </a:lnTo>
                <a:lnTo>
                  <a:pt x="330" y="89"/>
                </a:lnTo>
                <a:lnTo>
                  <a:pt x="330" y="87"/>
                </a:lnTo>
                <a:lnTo>
                  <a:pt x="329" y="84"/>
                </a:lnTo>
                <a:lnTo>
                  <a:pt x="329" y="84"/>
                </a:lnTo>
                <a:close/>
                <a:moveTo>
                  <a:pt x="40" y="360"/>
                </a:moveTo>
                <a:lnTo>
                  <a:pt x="40" y="360"/>
                </a:lnTo>
                <a:lnTo>
                  <a:pt x="34" y="368"/>
                </a:lnTo>
                <a:lnTo>
                  <a:pt x="34" y="368"/>
                </a:lnTo>
                <a:lnTo>
                  <a:pt x="35" y="369"/>
                </a:lnTo>
                <a:lnTo>
                  <a:pt x="35" y="369"/>
                </a:lnTo>
                <a:lnTo>
                  <a:pt x="43" y="365"/>
                </a:lnTo>
                <a:lnTo>
                  <a:pt x="43" y="365"/>
                </a:lnTo>
                <a:lnTo>
                  <a:pt x="40" y="360"/>
                </a:lnTo>
                <a:lnTo>
                  <a:pt x="40" y="360"/>
                </a:lnTo>
                <a:close/>
                <a:moveTo>
                  <a:pt x="310" y="101"/>
                </a:moveTo>
                <a:lnTo>
                  <a:pt x="310" y="101"/>
                </a:lnTo>
                <a:lnTo>
                  <a:pt x="307" y="114"/>
                </a:lnTo>
                <a:lnTo>
                  <a:pt x="307" y="114"/>
                </a:lnTo>
                <a:lnTo>
                  <a:pt x="311" y="114"/>
                </a:lnTo>
                <a:lnTo>
                  <a:pt x="311" y="114"/>
                </a:lnTo>
                <a:lnTo>
                  <a:pt x="311" y="112"/>
                </a:lnTo>
                <a:lnTo>
                  <a:pt x="311" y="112"/>
                </a:lnTo>
                <a:lnTo>
                  <a:pt x="311" y="106"/>
                </a:lnTo>
                <a:lnTo>
                  <a:pt x="311" y="106"/>
                </a:lnTo>
                <a:lnTo>
                  <a:pt x="311" y="104"/>
                </a:lnTo>
                <a:lnTo>
                  <a:pt x="310" y="101"/>
                </a:lnTo>
                <a:lnTo>
                  <a:pt x="310" y="101"/>
                </a:lnTo>
                <a:close/>
                <a:moveTo>
                  <a:pt x="81" y="343"/>
                </a:moveTo>
                <a:lnTo>
                  <a:pt x="81" y="343"/>
                </a:lnTo>
                <a:lnTo>
                  <a:pt x="75" y="346"/>
                </a:lnTo>
                <a:lnTo>
                  <a:pt x="75" y="346"/>
                </a:lnTo>
                <a:lnTo>
                  <a:pt x="76" y="350"/>
                </a:lnTo>
                <a:lnTo>
                  <a:pt x="76" y="350"/>
                </a:lnTo>
                <a:lnTo>
                  <a:pt x="81" y="350"/>
                </a:lnTo>
                <a:lnTo>
                  <a:pt x="81" y="350"/>
                </a:lnTo>
                <a:lnTo>
                  <a:pt x="81" y="343"/>
                </a:lnTo>
                <a:lnTo>
                  <a:pt x="81" y="343"/>
                </a:lnTo>
                <a:close/>
                <a:moveTo>
                  <a:pt x="374" y="379"/>
                </a:moveTo>
                <a:lnTo>
                  <a:pt x="374" y="379"/>
                </a:lnTo>
                <a:lnTo>
                  <a:pt x="379" y="374"/>
                </a:lnTo>
                <a:lnTo>
                  <a:pt x="382" y="366"/>
                </a:lnTo>
                <a:lnTo>
                  <a:pt x="382" y="366"/>
                </a:lnTo>
                <a:lnTo>
                  <a:pt x="382" y="366"/>
                </a:lnTo>
                <a:lnTo>
                  <a:pt x="382" y="366"/>
                </a:lnTo>
                <a:lnTo>
                  <a:pt x="381" y="365"/>
                </a:lnTo>
                <a:lnTo>
                  <a:pt x="381" y="365"/>
                </a:lnTo>
                <a:lnTo>
                  <a:pt x="376" y="371"/>
                </a:lnTo>
                <a:lnTo>
                  <a:pt x="374" y="379"/>
                </a:lnTo>
                <a:lnTo>
                  <a:pt x="374" y="379"/>
                </a:lnTo>
                <a:close/>
                <a:moveTo>
                  <a:pt x="329" y="66"/>
                </a:moveTo>
                <a:lnTo>
                  <a:pt x="329" y="66"/>
                </a:lnTo>
                <a:lnTo>
                  <a:pt x="337" y="60"/>
                </a:lnTo>
                <a:lnTo>
                  <a:pt x="337" y="60"/>
                </a:lnTo>
                <a:lnTo>
                  <a:pt x="333" y="55"/>
                </a:lnTo>
                <a:lnTo>
                  <a:pt x="333" y="55"/>
                </a:lnTo>
                <a:lnTo>
                  <a:pt x="332" y="59"/>
                </a:lnTo>
                <a:lnTo>
                  <a:pt x="332" y="59"/>
                </a:lnTo>
                <a:lnTo>
                  <a:pt x="329" y="65"/>
                </a:lnTo>
                <a:lnTo>
                  <a:pt x="329" y="65"/>
                </a:lnTo>
                <a:lnTo>
                  <a:pt x="327" y="66"/>
                </a:lnTo>
                <a:lnTo>
                  <a:pt x="329" y="66"/>
                </a:lnTo>
                <a:lnTo>
                  <a:pt x="329" y="66"/>
                </a:lnTo>
                <a:close/>
                <a:moveTo>
                  <a:pt x="120" y="327"/>
                </a:moveTo>
                <a:lnTo>
                  <a:pt x="120" y="327"/>
                </a:lnTo>
                <a:lnTo>
                  <a:pt x="120" y="316"/>
                </a:lnTo>
                <a:lnTo>
                  <a:pt x="117" y="306"/>
                </a:lnTo>
                <a:lnTo>
                  <a:pt x="117" y="306"/>
                </a:lnTo>
                <a:lnTo>
                  <a:pt x="117" y="311"/>
                </a:lnTo>
                <a:lnTo>
                  <a:pt x="117" y="311"/>
                </a:lnTo>
                <a:lnTo>
                  <a:pt x="117" y="314"/>
                </a:lnTo>
                <a:lnTo>
                  <a:pt x="117" y="314"/>
                </a:lnTo>
                <a:lnTo>
                  <a:pt x="120" y="325"/>
                </a:lnTo>
                <a:lnTo>
                  <a:pt x="120" y="325"/>
                </a:lnTo>
                <a:lnTo>
                  <a:pt x="120" y="327"/>
                </a:lnTo>
                <a:lnTo>
                  <a:pt x="120" y="327"/>
                </a:lnTo>
                <a:close/>
                <a:moveTo>
                  <a:pt x="310" y="33"/>
                </a:moveTo>
                <a:lnTo>
                  <a:pt x="310" y="33"/>
                </a:lnTo>
                <a:lnTo>
                  <a:pt x="314" y="30"/>
                </a:lnTo>
                <a:lnTo>
                  <a:pt x="314" y="30"/>
                </a:lnTo>
                <a:lnTo>
                  <a:pt x="308" y="25"/>
                </a:lnTo>
                <a:lnTo>
                  <a:pt x="308" y="25"/>
                </a:lnTo>
                <a:lnTo>
                  <a:pt x="305" y="32"/>
                </a:lnTo>
                <a:lnTo>
                  <a:pt x="305" y="32"/>
                </a:lnTo>
                <a:lnTo>
                  <a:pt x="307" y="32"/>
                </a:lnTo>
                <a:lnTo>
                  <a:pt x="310" y="33"/>
                </a:lnTo>
                <a:lnTo>
                  <a:pt x="310" y="33"/>
                </a:lnTo>
                <a:close/>
                <a:moveTo>
                  <a:pt x="321" y="100"/>
                </a:moveTo>
                <a:lnTo>
                  <a:pt x="321" y="100"/>
                </a:lnTo>
                <a:lnTo>
                  <a:pt x="319" y="104"/>
                </a:lnTo>
                <a:lnTo>
                  <a:pt x="319" y="104"/>
                </a:lnTo>
                <a:lnTo>
                  <a:pt x="319" y="109"/>
                </a:lnTo>
                <a:lnTo>
                  <a:pt x="319" y="109"/>
                </a:lnTo>
                <a:lnTo>
                  <a:pt x="321" y="114"/>
                </a:lnTo>
                <a:lnTo>
                  <a:pt x="321" y="114"/>
                </a:lnTo>
                <a:lnTo>
                  <a:pt x="321" y="114"/>
                </a:lnTo>
                <a:lnTo>
                  <a:pt x="321" y="114"/>
                </a:lnTo>
                <a:lnTo>
                  <a:pt x="322" y="114"/>
                </a:lnTo>
                <a:lnTo>
                  <a:pt x="322" y="114"/>
                </a:lnTo>
                <a:lnTo>
                  <a:pt x="322" y="107"/>
                </a:lnTo>
                <a:lnTo>
                  <a:pt x="322" y="107"/>
                </a:lnTo>
                <a:lnTo>
                  <a:pt x="322" y="101"/>
                </a:lnTo>
                <a:lnTo>
                  <a:pt x="322" y="101"/>
                </a:lnTo>
                <a:lnTo>
                  <a:pt x="322" y="100"/>
                </a:lnTo>
                <a:lnTo>
                  <a:pt x="321" y="100"/>
                </a:lnTo>
                <a:lnTo>
                  <a:pt x="321" y="100"/>
                </a:lnTo>
                <a:close/>
                <a:moveTo>
                  <a:pt x="365" y="43"/>
                </a:moveTo>
                <a:lnTo>
                  <a:pt x="365" y="43"/>
                </a:lnTo>
                <a:lnTo>
                  <a:pt x="360" y="49"/>
                </a:lnTo>
                <a:lnTo>
                  <a:pt x="360" y="49"/>
                </a:lnTo>
                <a:lnTo>
                  <a:pt x="360" y="51"/>
                </a:lnTo>
                <a:lnTo>
                  <a:pt x="360" y="51"/>
                </a:lnTo>
                <a:lnTo>
                  <a:pt x="363" y="51"/>
                </a:lnTo>
                <a:lnTo>
                  <a:pt x="365" y="51"/>
                </a:lnTo>
                <a:lnTo>
                  <a:pt x="365" y="51"/>
                </a:lnTo>
                <a:lnTo>
                  <a:pt x="370" y="48"/>
                </a:lnTo>
                <a:lnTo>
                  <a:pt x="370" y="48"/>
                </a:lnTo>
                <a:lnTo>
                  <a:pt x="365" y="43"/>
                </a:lnTo>
                <a:lnTo>
                  <a:pt x="365" y="43"/>
                </a:lnTo>
                <a:close/>
                <a:moveTo>
                  <a:pt x="278" y="313"/>
                </a:moveTo>
                <a:lnTo>
                  <a:pt x="278" y="313"/>
                </a:lnTo>
                <a:lnTo>
                  <a:pt x="278" y="294"/>
                </a:lnTo>
                <a:lnTo>
                  <a:pt x="278" y="294"/>
                </a:lnTo>
                <a:lnTo>
                  <a:pt x="278" y="290"/>
                </a:lnTo>
                <a:lnTo>
                  <a:pt x="278" y="290"/>
                </a:lnTo>
                <a:lnTo>
                  <a:pt x="277" y="294"/>
                </a:lnTo>
                <a:lnTo>
                  <a:pt x="275" y="297"/>
                </a:lnTo>
                <a:lnTo>
                  <a:pt x="275" y="297"/>
                </a:lnTo>
                <a:lnTo>
                  <a:pt x="278" y="311"/>
                </a:lnTo>
                <a:lnTo>
                  <a:pt x="278" y="311"/>
                </a:lnTo>
                <a:lnTo>
                  <a:pt x="278" y="313"/>
                </a:lnTo>
                <a:lnTo>
                  <a:pt x="278" y="313"/>
                </a:lnTo>
                <a:close/>
                <a:moveTo>
                  <a:pt x="51" y="317"/>
                </a:moveTo>
                <a:lnTo>
                  <a:pt x="51" y="317"/>
                </a:lnTo>
                <a:lnTo>
                  <a:pt x="54" y="316"/>
                </a:lnTo>
                <a:lnTo>
                  <a:pt x="54" y="316"/>
                </a:lnTo>
                <a:lnTo>
                  <a:pt x="54" y="314"/>
                </a:lnTo>
                <a:lnTo>
                  <a:pt x="54" y="314"/>
                </a:lnTo>
                <a:lnTo>
                  <a:pt x="54" y="314"/>
                </a:lnTo>
                <a:lnTo>
                  <a:pt x="51" y="305"/>
                </a:lnTo>
                <a:lnTo>
                  <a:pt x="51" y="305"/>
                </a:lnTo>
                <a:lnTo>
                  <a:pt x="51" y="305"/>
                </a:lnTo>
                <a:lnTo>
                  <a:pt x="51" y="305"/>
                </a:lnTo>
                <a:lnTo>
                  <a:pt x="49" y="305"/>
                </a:lnTo>
                <a:lnTo>
                  <a:pt x="49" y="306"/>
                </a:lnTo>
                <a:lnTo>
                  <a:pt x="49" y="306"/>
                </a:lnTo>
                <a:lnTo>
                  <a:pt x="51" y="316"/>
                </a:lnTo>
                <a:lnTo>
                  <a:pt x="51" y="316"/>
                </a:lnTo>
                <a:lnTo>
                  <a:pt x="51" y="317"/>
                </a:lnTo>
                <a:lnTo>
                  <a:pt x="51" y="317"/>
                </a:lnTo>
                <a:close/>
                <a:moveTo>
                  <a:pt x="139" y="407"/>
                </a:moveTo>
                <a:lnTo>
                  <a:pt x="139" y="407"/>
                </a:lnTo>
                <a:lnTo>
                  <a:pt x="139" y="407"/>
                </a:lnTo>
                <a:lnTo>
                  <a:pt x="139" y="407"/>
                </a:lnTo>
                <a:lnTo>
                  <a:pt x="150" y="414"/>
                </a:lnTo>
                <a:lnTo>
                  <a:pt x="150" y="414"/>
                </a:lnTo>
                <a:lnTo>
                  <a:pt x="152" y="414"/>
                </a:lnTo>
                <a:lnTo>
                  <a:pt x="152" y="414"/>
                </a:lnTo>
                <a:lnTo>
                  <a:pt x="149" y="407"/>
                </a:lnTo>
                <a:lnTo>
                  <a:pt x="149" y="407"/>
                </a:lnTo>
                <a:lnTo>
                  <a:pt x="147" y="407"/>
                </a:lnTo>
                <a:lnTo>
                  <a:pt x="147" y="407"/>
                </a:lnTo>
                <a:lnTo>
                  <a:pt x="139" y="407"/>
                </a:lnTo>
                <a:lnTo>
                  <a:pt x="139" y="407"/>
                </a:lnTo>
                <a:close/>
                <a:moveTo>
                  <a:pt x="311" y="66"/>
                </a:moveTo>
                <a:lnTo>
                  <a:pt x="311" y="66"/>
                </a:lnTo>
                <a:lnTo>
                  <a:pt x="310" y="70"/>
                </a:lnTo>
                <a:lnTo>
                  <a:pt x="310" y="70"/>
                </a:lnTo>
                <a:lnTo>
                  <a:pt x="310" y="74"/>
                </a:lnTo>
                <a:lnTo>
                  <a:pt x="310" y="74"/>
                </a:lnTo>
                <a:lnTo>
                  <a:pt x="310" y="76"/>
                </a:lnTo>
                <a:lnTo>
                  <a:pt x="310" y="78"/>
                </a:lnTo>
                <a:lnTo>
                  <a:pt x="310" y="78"/>
                </a:lnTo>
                <a:lnTo>
                  <a:pt x="308" y="79"/>
                </a:lnTo>
                <a:lnTo>
                  <a:pt x="308" y="79"/>
                </a:lnTo>
                <a:lnTo>
                  <a:pt x="308" y="82"/>
                </a:lnTo>
                <a:lnTo>
                  <a:pt x="308" y="82"/>
                </a:lnTo>
                <a:lnTo>
                  <a:pt x="307" y="87"/>
                </a:lnTo>
                <a:lnTo>
                  <a:pt x="307" y="87"/>
                </a:lnTo>
                <a:lnTo>
                  <a:pt x="307" y="87"/>
                </a:lnTo>
                <a:lnTo>
                  <a:pt x="307" y="87"/>
                </a:lnTo>
                <a:lnTo>
                  <a:pt x="308" y="84"/>
                </a:lnTo>
                <a:lnTo>
                  <a:pt x="308" y="84"/>
                </a:lnTo>
                <a:lnTo>
                  <a:pt x="310" y="81"/>
                </a:lnTo>
                <a:lnTo>
                  <a:pt x="310" y="81"/>
                </a:lnTo>
                <a:lnTo>
                  <a:pt x="310" y="79"/>
                </a:lnTo>
                <a:lnTo>
                  <a:pt x="311" y="79"/>
                </a:lnTo>
                <a:lnTo>
                  <a:pt x="311" y="79"/>
                </a:lnTo>
                <a:lnTo>
                  <a:pt x="313" y="76"/>
                </a:lnTo>
                <a:lnTo>
                  <a:pt x="313" y="76"/>
                </a:lnTo>
                <a:lnTo>
                  <a:pt x="311" y="66"/>
                </a:lnTo>
                <a:lnTo>
                  <a:pt x="311" y="66"/>
                </a:lnTo>
                <a:close/>
                <a:moveTo>
                  <a:pt x="24" y="333"/>
                </a:moveTo>
                <a:lnTo>
                  <a:pt x="24" y="333"/>
                </a:lnTo>
                <a:lnTo>
                  <a:pt x="26" y="331"/>
                </a:lnTo>
                <a:lnTo>
                  <a:pt x="26" y="328"/>
                </a:lnTo>
                <a:lnTo>
                  <a:pt x="26" y="328"/>
                </a:lnTo>
                <a:lnTo>
                  <a:pt x="24" y="322"/>
                </a:lnTo>
                <a:lnTo>
                  <a:pt x="24" y="322"/>
                </a:lnTo>
                <a:lnTo>
                  <a:pt x="24" y="317"/>
                </a:lnTo>
                <a:lnTo>
                  <a:pt x="24" y="317"/>
                </a:lnTo>
                <a:lnTo>
                  <a:pt x="21" y="317"/>
                </a:lnTo>
                <a:lnTo>
                  <a:pt x="21" y="317"/>
                </a:lnTo>
                <a:lnTo>
                  <a:pt x="21" y="320"/>
                </a:lnTo>
                <a:lnTo>
                  <a:pt x="21" y="320"/>
                </a:lnTo>
                <a:lnTo>
                  <a:pt x="23" y="322"/>
                </a:lnTo>
                <a:lnTo>
                  <a:pt x="23" y="322"/>
                </a:lnTo>
                <a:lnTo>
                  <a:pt x="24" y="328"/>
                </a:lnTo>
                <a:lnTo>
                  <a:pt x="24" y="328"/>
                </a:lnTo>
                <a:lnTo>
                  <a:pt x="24" y="333"/>
                </a:lnTo>
                <a:lnTo>
                  <a:pt x="24" y="333"/>
                </a:lnTo>
                <a:close/>
                <a:moveTo>
                  <a:pt x="54" y="81"/>
                </a:moveTo>
                <a:lnTo>
                  <a:pt x="54" y="81"/>
                </a:lnTo>
                <a:lnTo>
                  <a:pt x="54" y="81"/>
                </a:lnTo>
                <a:lnTo>
                  <a:pt x="54" y="81"/>
                </a:lnTo>
                <a:lnTo>
                  <a:pt x="54" y="81"/>
                </a:lnTo>
                <a:lnTo>
                  <a:pt x="54" y="81"/>
                </a:lnTo>
                <a:lnTo>
                  <a:pt x="57" y="73"/>
                </a:lnTo>
                <a:lnTo>
                  <a:pt x="57" y="73"/>
                </a:lnTo>
                <a:lnTo>
                  <a:pt x="59" y="68"/>
                </a:lnTo>
                <a:lnTo>
                  <a:pt x="59" y="68"/>
                </a:lnTo>
                <a:lnTo>
                  <a:pt x="56" y="68"/>
                </a:lnTo>
                <a:lnTo>
                  <a:pt x="54" y="66"/>
                </a:lnTo>
                <a:lnTo>
                  <a:pt x="54" y="66"/>
                </a:lnTo>
                <a:lnTo>
                  <a:pt x="54" y="81"/>
                </a:lnTo>
                <a:lnTo>
                  <a:pt x="54" y="81"/>
                </a:lnTo>
                <a:close/>
                <a:moveTo>
                  <a:pt x="98" y="346"/>
                </a:moveTo>
                <a:lnTo>
                  <a:pt x="98" y="346"/>
                </a:lnTo>
                <a:lnTo>
                  <a:pt x="100" y="346"/>
                </a:lnTo>
                <a:lnTo>
                  <a:pt x="100" y="346"/>
                </a:lnTo>
                <a:lnTo>
                  <a:pt x="100" y="339"/>
                </a:lnTo>
                <a:lnTo>
                  <a:pt x="100" y="336"/>
                </a:lnTo>
                <a:lnTo>
                  <a:pt x="100" y="335"/>
                </a:lnTo>
                <a:lnTo>
                  <a:pt x="100" y="335"/>
                </a:lnTo>
                <a:lnTo>
                  <a:pt x="95" y="336"/>
                </a:lnTo>
                <a:lnTo>
                  <a:pt x="95" y="336"/>
                </a:lnTo>
                <a:lnTo>
                  <a:pt x="98" y="346"/>
                </a:lnTo>
                <a:lnTo>
                  <a:pt x="98" y="346"/>
                </a:lnTo>
                <a:close/>
                <a:moveTo>
                  <a:pt x="378" y="46"/>
                </a:moveTo>
                <a:lnTo>
                  <a:pt x="378" y="46"/>
                </a:lnTo>
                <a:lnTo>
                  <a:pt x="378" y="44"/>
                </a:lnTo>
                <a:lnTo>
                  <a:pt x="379" y="41"/>
                </a:lnTo>
                <a:lnTo>
                  <a:pt x="379" y="41"/>
                </a:lnTo>
                <a:lnTo>
                  <a:pt x="379" y="41"/>
                </a:lnTo>
                <a:lnTo>
                  <a:pt x="379" y="41"/>
                </a:lnTo>
                <a:lnTo>
                  <a:pt x="376" y="33"/>
                </a:lnTo>
                <a:lnTo>
                  <a:pt x="376" y="33"/>
                </a:lnTo>
                <a:lnTo>
                  <a:pt x="374" y="30"/>
                </a:lnTo>
                <a:lnTo>
                  <a:pt x="374" y="30"/>
                </a:lnTo>
                <a:lnTo>
                  <a:pt x="373" y="32"/>
                </a:lnTo>
                <a:lnTo>
                  <a:pt x="373" y="33"/>
                </a:lnTo>
                <a:lnTo>
                  <a:pt x="373" y="33"/>
                </a:lnTo>
                <a:lnTo>
                  <a:pt x="373" y="33"/>
                </a:lnTo>
                <a:lnTo>
                  <a:pt x="373" y="33"/>
                </a:lnTo>
                <a:lnTo>
                  <a:pt x="376" y="40"/>
                </a:lnTo>
                <a:lnTo>
                  <a:pt x="376" y="40"/>
                </a:lnTo>
                <a:lnTo>
                  <a:pt x="378" y="43"/>
                </a:lnTo>
                <a:lnTo>
                  <a:pt x="378" y="46"/>
                </a:lnTo>
                <a:lnTo>
                  <a:pt x="378" y="46"/>
                </a:lnTo>
                <a:lnTo>
                  <a:pt x="378" y="48"/>
                </a:lnTo>
                <a:lnTo>
                  <a:pt x="378" y="48"/>
                </a:lnTo>
                <a:lnTo>
                  <a:pt x="378" y="46"/>
                </a:lnTo>
                <a:lnTo>
                  <a:pt x="378" y="46"/>
                </a:lnTo>
                <a:close/>
                <a:moveTo>
                  <a:pt x="112" y="90"/>
                </a:moveTo>
                <a:lnTo>
                  <a:pt x="112" y="90"/>
                </a:lnTo>
                <a:lnTo>
                  <a:pt x="109" y="90"/>
                </a:lnTo>
                <a:lnTo>
                  <a:pt x="106" y="93"/>
                </a:lnTo>
                <a:lnTo>
                  <a:pt x="106" y="93"/>
                </a:lnTo>
                <a:lnTo>
                  <a:pt x="108" y="96"/>
                </a:lnTo>
                <a:lnTo>
                  <a:pt x="108" y="96"/>
                </a:lnTo>
                <a:lnTo>
                  <a:pt x="109" y="100"/>
                </a:lnTo>
                <a:lnTo>
                  <a:pt x="109" y="100"/>
                </a:lnTo>
                <a:lnTo>
                  <a:pt x="112" y="95"/>
                </a:lnTo>
                <a:lnTo>
                  <a:pt x="112" y="95"/>
                </a:lnTo>
                <a:lnTo>
                  <a:pt x="112" y="92"/>
                </a:lnTo>
                <a:lnTo>
                  <a:pt x="112" y="90"/>
                </a:lnTo>
                <a:lnTo>
                  <a:pt x="112" y="90"/>
                </a:lnTo>
                <a:close/>
                <a:moveTo>
                  <a:pt x="108" y="316"/>
                </a:moveTo>
                <a:lnTo>
                  <a:pt x="108" y="316"/>
                </a:lnTo>
                <a:lnTo>
                  <a:pt x="109" y="322"/>
                </a:lnTo>
                <a:lnTo>
                  <a:pt x="109" y="322"/>
                </a:lnTo>
                <a:lnTo>
                  <a:pt x="109" y="322"/>
                </a:lnTo>
                <a:lnTo>
                  <a:pt x="109" y="322"/>
                </a:lnTo>
                <a:lnTo>
                  <a:pt x="112" y="324"/>
                </a:lnTo>
                <a:lnTo>
                  <a:pt x="112" y="324"/>
                </a:lnTo>
                <a:lnTo>
                  <a:pt x="112" y="319"/>
                </a:lnTo>
                <a:lnTo>
                  <a:pt x="112" y="319"/>
                </a:lnTo>
                <a:lnTo>
                  <a:pt x="112" y="314"/>
                </a:lnTo>
                <a:lnTo>
                  <a:pt x="112" y="314"/>
                </a:lnTo>
                <a:lnTo>
                  <a:pt x="108" y="316"/>
                </a:lnTo>
                <a:lnTo>
                  <a:pt x="108" y="316"/>
                </a:lnTo>
                <a:close/>
                <a:moveTo>
                  <a:pt x="86" y="365"/>
                </a:moveTo>
                <a:lnTo>
                  <a:pt x="86" y="365"/>
                </a:lnTo>
                <a:lnTo>
                  <a:pt x="86" y="371"/>
                </a:lnTo>
                <a:lnTo>
                  <a:pt x="86" y="371"/>
                </a:lnTo>
                <a:lnTo>
                  <a:pt x="89" y="371"/>
                </a:lnTo>
                <a:lnTo>
                  <a:pt x="92" y="369"/>
                </a:lnTo>
                <a:lnTo>
                  <a:pt x="92" y="369"/>
                </a:lnTo>
                <a:lnTo>
                  <a:pt x="90" y="365"/>
                </a:lnTo>
                <a:lnTo>
                  <a:pt x="90" y="365"/>
                </a:lnTo>
                <a:lnTo>
                  <a:pt x="86" y="365"/>
                </a:lnTo>
                <a:lnTo>
                  <a:pt x="86" y="365"/>
                </a:lnTo>
                <a:close/>
                <a:moveTo>
                  <a:pt x="18" y="84"/>
                </a:moveTo>
                <a:lnTo>
                  <a:pt x="18" y="84"/>
                </a:lnTo>
                <a:lnTo>
                  <a:pt x="18" y="84"/>
                </a:lnTo>
                <a:lnTo>
                  <a:pt x="18" y="84"/>
                </a:lnTo>
                <a:lnTo>
                  <a:pt x="21" y="79"/>
                </a:lnTo>
                <a:lnTo>
                  <a:pt x="21" y="79"/>
                </a:lnTo>
                <a:lnTo>
                  <a:pt x="24" y="78"/>
                </a:lnTo>
                <a:lnTo>
                  <a:pt x="24" y="78"/>
                </a:lnTo>
                <a:lnTo>
                  <a:pt x="24" y="78"/>
                </a:lnTo>
                <a:lnTo>
                  <a:pt x="24" y="78"/>
                </a:lnTo>
                <a:lnTo>
                  <a:pt x="26" y="74"/>
                </a:lnTo>
                <a:lnTo>
                  <a:pt x="24" y="71"/>
                </a:lnTo>
                <a:lnTo>
                  <a:pt x="24" y="71"/>
                </a:lnTo>
                <a:lnTo>
                  <a:pt x="24" y="71"/>
                </a:lnTo>
                <a:lnTo>
                  <a:pt x="24" y="71"/>
                </a:lnTo>
                <a:lnTo>
                  <a:pt x="19" y="78"/>
                </a:lnTo>
                <a:lnTo>
                  <a:pt x="19" y="78"/>
                </a:lnTo>
                <a:lnTo>
                  <a:pt x="18" y="79"/>
                </a:lnTo>
                <a:lnTo>
                  <a:pt x="18" y="79"/>
                </a:lnTo>
                <a:lnTo>
                  <a:pt x="18" y="84"/>
                </a:lnTo>
                <a:lnTo>
                  <a:pt x="18" y="84"/>
                </a:lnTo>
                <a:close/>
                <a:moveTo>
                  <a:pt x="389" y="290"/>
                </a:moveTo>
                <a:lnTo>
                  <a:pt x="389" y="290"/>
                </a:lnTo>
                <a:lnTo>
                  <a:pt x="390" y="290"/>
                </a:lnTo>
                <a:lnTo>
                  <a:pt x="390" y="290"/>
                </a:lnTo>
                <a:lnTo>
                  <a:pt x="393" y="286"/>
                </a:lnTo>
                <a:lnTo>
                  <a:pt x="393" y="286"/>
                </a:lnTo>
                <a:lnTo>
                  <a:pt x="393" y="279"/>
                </a:lnTo>
                <a:lnTo>
                  <a:pt x="393" y="279"/>
                </a:lnTo>
                <a:lnTo>
                  <a:pt x="390" y="281"/>
                </a:lnTo>
                <a:lnTo>
                  <a:pt x="390" y="281"/>
                </a:lnTo>
                <a:lnTo>
                  <a:pt x="389" y="290"/>
                </a:lnTo>
                <a:lnTo>
                  <a:pt x="389" y="290"/>
                </a:lnTo>
                <a:close/>
                <a:moveTo>
                  <a:pt x="117" y="355"/>
                </a:moveTo>
                <a:lnTo>
                  <a:pt x="117" y="355"/>
                </a:lnTo>
                <a:lnTo>
                  <a:pt x="117" y="371"/>
                </a:lnTo>
                <a:lnTo>
                  <a:pt x="117" y="371"/>
                </a:lnTo>
                <a:lnTo>
                  <a:pt x="119" y="371"/>
                </a:lnTo>
                <a:lnTo>
                  <a:pt x="119" y="371"/>
                </a:lnTo>
                <a:lnTo>
                  <a:pt x="119" y="368"/>
                </a:lnTo>
                <a:lnTo>
                  <a:pt x="119" y="368"/>
                </a:lnTo>
                <a:lnTo>
                  <a:pt x="119" y="366"/>
                </a:lnTo>
                <a:lnTo>
                  <a:pt x="119" y="366"/>
                </a:lnTo>
                <a:lnTo>
                  <a:pt x="119" y="363"/>
                </a:lnTo>
                <a:lnTo>
                  <a:pt x="119" y="363"/>
                </a:lnTo>
                <a:lnTo>
                  <a:pt x="120" y="357"/>
                </a:lnTo>
                <a:lnTo>
                  <a:pt x="120" y="357"/>
                </a:lnTo>
                <a:lnTo>
                  <a:pt x="120" y="354"/>
                </a:lnTo>
                <a:lnTo>
                  <a:pt x="120" y="354"/>
                </a:lnTo>
                <a:lnTo>
                  <a:pt x="117" y="355"/>
                </a:lnTo>
                <a:lnTo>
                  <a:pt x="117" y="355"/>
                </a:lnTo>
                <a:close/>
                <a:moveTo>
                  <a:pt x="127" y="350"/>
                </a:moveTo>
                <a:lnTo>
                  <a:pt x="127" y="350"/>
                </a:lnTo>
                <a:lnTo>
                  <a:pt x="128" y="350"/>
                </a:lnTo>
                <a:lnTo>
                  <a:pt x="128" y="350"/>
                </a:lnTo>
                <a:lnTo>
                  <a:pt x="131" y="344"/>
                </a:lnTo>
                <a:lnTo>
                  <a:pt x="131" y="344"/>
                </a:lnTo>
                <a:lnTo>
                  <a:pt x="131" y="343"/>
                </a:lnTo>
                <a:lnTo>
                  <a:pt x="131" y="343"/>
                </a:lnTo>
                <a:lnTo>
                  <a:pt x="130" y="335"/>
                </a:lnTo>
                <a:lnTo>
                  <a:pt x="130" y="335"/>
                </a:lnTo>
                <a:lnTo>
                  <a:pt x="130" y="335"/>
                </a:lnTo>
                <a:lnTo>
                  <a:pt x="130" y="335"/>
                </a:lnTo>
                <a:lnTo>
                  <a:pt x="127" y="349"/>
                </a:lnTo>
                <a:lnTo>
                  <a:pt x="127" y="349"/>
                </a:lnTo>
                <a:lnTo>
                  <a:pt x="127" y="350"/>
                </a:lnTo>
                <a:lnTo>
                  <a:pt x="127" y="350"/>
                </a:lnTo>
                <a:close/>
                <a:moveTo>
                  <a:pt x="26" y="185"/>
                </a:moveTo>
                <a:lnTo>
                  <a:pt x="26" y="185"/>
                </a:lnTo>
                <a:lnTo>
                  <a:pt x="26" y="183"/>
                </a:lnTo>
                <a:lnTo>
                  <a:pt x="26" y="183"/>
                </a:lnTo>
                <a:lnTo>
                  <a:pt x="26" y="167"/>
                </a:lnTo>
                <a:lnTo>
                  <a:pt x="26" y="167"/>
                </a:lnTo>
                <a:lnTo>
                  <a:pt x="26" y="164"/>
                </a:lnTo>
                <a:lnTo>
                  <a:pt x="26" y="164"/>
                </a:lnTo>
                <a:lnTo>
                  <a:pt x="26" y="163"/>
                </a:lnTo>
                <a:lnTo>
                  <a:pt x="26" y="163"/>
                </a:lnTo>
                <a:lnTo>
                  <a:pt x="26" y="163"/>
                </a:lnTo>
                <a:lnTo>
                  <a:pt x="26" y="163"/>
                </a:lnTo>
                <a:lnTo>
                  <a:pt x="23" y="185"/>
                </a:lnTo>
                <a:lnTo>
                  <a:pt x="23" y="185"/>
                </a:lnTo>
                <a:lnTo>
                  <a:pt x="24" y="185"/>
                </a:lnTo>
                <a:lnTo>
                  <a:pt x="24" y="185"/>
                </a:lnTo>
                <a:lnTo>
                  <a:pt x="26" y="185"/>
                </a:lnTo>
                <a:lnTo>
                  <a:pt x="26" y="185"/>
                </a:lnTo>
                <a:close/>
                <a:moveTo>
                  <a:pt x="157" y="420"/>
                </a:moveTo>
                <a:lnTo>
                  <a:pt x="157" y="420"/>
                </a:lnTo>
                <a:lnTo>
                  <a:pt x="154" y="418"/>
                </a:lnTo>
                <a:lnTo>
                  <a:pt x="154" y="418"/>
                </a:lnTo>
                <a:lnTo>
                  <a:pt x="147" y="418"/>
                </a:lnTo>
                <a:lnTo>
                  <a:pt x="147" y="418"/>
                </a:lnTo>
                <a:lnTo>
                  <a:pt x="144" y="417"/>
                </a:lnTo>
                <a:lnTo>
                  <a:pt x="144" y="417"/>
                </a:lnTo>
                <a:lnTo>
                  <a:pt x="141" y="417"/>
                </a:lnTo>
                <a:lnTo>
                  <a:pt x="141" y="417"/>
                </a:lnTo>
                <a:lnTo>
                  <a:pt x="138" y="417"/>
                </a:lnTo>
                <a:lnTo>
                  <a:pt x="138" y="417"/>
                </a:lnTo>
                <a:lnTo>
                  <a:pt x="136" y="417"/>
                </a:lnTo>
                <a:lnTo>
                  <a:pt x="135" y="418"/>
                </a:lnTo>
                <a:lnTo>
                  <a:pt x="135" y="418"/>
                </a:lnTo>
                <a:lnTo>
                  <a:pt x="146" y="420"/>
                </a:lnTo>
                <a:lnTo>
                  <a:pt x="157" y="420"/>
                </a:lnTo>
                <a:lnTo>
                  <a:pt x="157" y="420"/>
                </a:lnTo>
                <a:close/>
                <a:moveTo>
                  <a:pt x="389" y="305"/>
                </a:moveTo>
                <a:lnTo>
                  <a:pt x="389" y="305"/>
                </a:lnTo>
                <a:lnTo>
                  <a:pt x="390" y="303"/>
                </a:lnTo>
                <a:lnTo>
                  <a:pt x="392" y="300"/>
                </a:lnTo>
                <a:lnTo>
                  <a:pt x="392" y="300"/>
                </a:lnTo>
                <a:lnTo>
                  <a:pt x="392" y="298"/>
                </a:lnTo>
                <a:lnTo>
                  <a:pt x="392" y="298"/>
                </a:lnTo>
                <a:lnTo>
                  <a:pt x="393" y="294"/>
                </a:lnTo>
                <a:lnTo>
                  <a:pt x="393" y="294"/>
                </a:lnTo>
                <a:lnTo>
                  <a:pt x="389" y="298"/>
                </a:lnTo>
                <a:lnTo>
                  <a:pt x="389" y="298"/>
                </a:lnTo>
                <a:lnTo>
                  <a:pt x="389" y="300"/>
                </a:lnTo>
                <a:lnTo>
                  <a:pt x="389" y="300"/>
                </a:lnTo>
                <a:lnTo>
                  <a:pt x="389" y="305"/>
                </a:lnTo>
                <a:lnTo>
                  <a:pt x="389" y="305"/>
                </a:lnTo>
                <a:close/>
                <a:moveTo>
                  <a:pt x="111" y="73"/>
                </a:moveTo>
                <a:lnTo>
                  <a:pt x="111" y="73"/>
                </a:lnTo>
                <a:lnTo>
                  <a:pt x="111" y="73"/>
                </a:lnTo>
                <a:lnTo>
                  <a:pt x="111" y="73"/>
                </a:lnTo>
                <a:lnTo>
                  <a:pt x="108" y="85"/>
                </a:lnTo>
                <a:lnTo>
                  <a:pt x="108" y="85"/>
                </a:lnTo>
                <a:lnTo>
                  <a:pt x="111" y="85"/>
                </a:lnTo>
                <a:lnTo>
                  <a:pt x="112" y="82"/>
                </a:lnTo>
                <a:lnTo>
                  <a:pt x="112" y="82"/>
                </a:lnTo>
                <a:lnTo>
                  <a:pt x="111" y="74"/>
                </a:lnTo>
                <a:lnTo>
                  <a:pt x="111" y="74"/>
                </a:lnTo>
                <a:lnTo>
                  <a:pt x="111" y="73"/>
                </a:lnTo>
                <a:lnTo>
                  <a:pt x="111" y="73"/>
                </a:lnTo>
                <a:close/>
                <a:moveTo>
                  <a:pt x="354" y="66"/>
                </a:moveTo>
                <a:lnTo>
                  <a:pt x="354" y="66"/>
                </a:lnTo>
                <a:lnTo>
                  <a:pt x="354" y="66"/>
                </a:lnTo>
                <a:lnTo>
                  <a:pt x="354" y="66"/>
                </a:lnTo>
                <a:lnTo>
                  <a:pt x="355" y="59"/>
                </a:lnTo>
                <a:lnTo>
                  <a:pt x="355" y="59"/>
                </a:lnTo>
                <a:lnTo>
                  <a:pt x="355" y="57"/>
                </a:lnTo>
                <a:lnTo>
                  <a:pt x="355" y="57"/>
                </a:lnTo>
                <a:lnTo>
                  <a:pt x="354" y="55"/>
                </a:lnTo>
                <a:lnTo>
                  <a:pt x="354" y="55"/>
                </a:lnTo>
                <a:lnTo>
                  <a:pt x="351" y="62"/>
                </a:lnTo>
                <a:lnTo>
                  <a:pt x="351" y="62"/>
                </a:lnTo>
                <a:lnTo>
                  <a:pt x="354" y="66"/>
                </a:lnTo>
                <a:lnTo>
                  <a:pt x="354" y="66"/>
                </a:lnTo>
                <a:close/>
                <a:moveTo>
                  <a:pt x="98" y="357"/>
                </a:moveTo>
                <a:lnTo>
                  <a:pt x="98" y="357"/>
                </a:lnTo>
                <a:lnTo>
                  <a:pt x="98" y="354"/>
                </a:lnTo>
                <a:lnTo>
                  <a:pt x="98" y="354"/>
                </a:lnTo>
                <a:lnTo>
                  <a:pt x="92" y="354"/>
                </a:lnTo>
                <a:lnTo>
                  <a:pt x="92" y="354"/>
                </a:lnTo>
                <a:lnTo>
                  <a:pt x="92" y="358"/>
                </a:lnTo>
                <a:lnTo>
                  <a:pt x="92" y="358"/>
                </a:lnTo>
                <a:lnTo>
                  <a:pt x="98" y="357"/>
                </a:lnTo>
                <a:lnTo>
                  <a:pt x="98" y="357"/>
                </a:lnTo>
                <a:close/>
                <a:moveTo>
                  <a:pt x="95" y="317"/>
                </a:moveTo>
                <a:lnTo>
                  <a:pt x="95" y="317"/>
                </a:lnTo>
                <a:lnTo>
                  <a:pt x="90" y="317"/>
                </a:lnTo>
                <a:lnTo>
                  <a:pt x="90" y="317"/>
                </a:lnTo>
                <a:lnTo>
                  <a:pt x="90" y="322"/>
                </a:lnTo>
                <a:lnTo>
                  <a:pt x="92" y="325"/>
                </a:lnTo>
                <a:lnTo>
                  <a:pt x="92" y="325"/>
                </a:lnTo>
                <a:lnTo>
                  <a:pt x="97" y="322"/>
                </a:lnTo>
                <a:lnTo>
                  <a:pt x="97" y="322"/>
                </a:lnTo>
                <a:lnTo>
                  <a:pt x="95" y="317"/>
                </a:lnTo>
                <a:lnTo>
                  <a:pt x="95" y="317"/>
                </a:lnTo>
                <a:close/>
                <a:moveTo>
                  <a:pt x="213" y="412"/>
                </a:moveTo>
                <a:lnTo>
                  <a:pt x="213" y="412"/>
                </a:lnTo>
                <a:lnTo>
                  <a:pt x="217" y="415"/>
                </a:lnTo>
                <a:lnTo>
                  <a:pt x="217" y="415"/>
                </a:lnTo>
                <a:lnTo>
                  <a:pt x="218" y="415"/>
                </a:lnTo>
                <a:lnTo>
                  <a:pt x="218" y="415"/>
                </a:lnTo>
                <a:lnTo>
                  <a:pt x="223" y="415"/>
                </a:lnTo>
                <a:lnTo>
                  <a:pt x="223" y="415"/>
                </a:lnTo>
                <a:lnTo>
                  <a:pt x="223" y="410"/>
                </a:lnTo>
                <a:lnTo>
                  <a:pt x="223" y="410"/>
                </a:lnTo>
                <a:lnTo>
                  <a:pt x="213" y="412"/>
                </a:lnTo>
                <a:lnTo>
                  <a:pt x="213" y="412"/>
                </a:lnTo>
                <a:close/>
                <a:moveTo>
                  <a:pt x="357" y="350"/>
                </a:moveTo>
                <a:lnTo>
                  <a:pt x="357" y="350"/>
                </a:lnTo>
                <a:lnTo>
                  <a:pt x="360" y="347"/>
                </a:lnTo>
                <a:lnTo>
                  <a:pt x="360" y="347"/>
                </a:lnTo>
                <a:lnTo>
                  <a:pt x="362" y="346"/>
                </a:lnTo>
                <a:lnTo>
                  <a:pt x="362" y="344"/>
                </a:lnTo>
                <a:lnTo>
                  <a:pt x="362" y="344"/>
                </a:lnTo>
                <a:lnTo>
                  <a:pt x="362" y="338"/>
                </a:lnTo>
                <a:lnTo>
                  <a:pt x="362" y="338"/>
                </a:lnTo>
                <a:lnTo>
                  <a:pt x="360" y="341"/>
                </a:lnTo>
                <a:lnTo>
                  <a:pt x="359" y="346"/>
                </a:lnTo>
                <a:lnTo>
                  <a:pt x="359" y="346"/>
                </a:lnTo>
                <a:lnTo>
                  <a:pt x="357" y="349"/>
                </a:lnTo>
                <a:lnTo>
                  <a:pt x="357" y="349"/>
                </a:lnTo>
                <a:lnTo>
                  <a:pt x="357" y="350"/>
                </a:lnTo>
                <a:lnTo>
                  <a:pt x="357" y="350"/>
                </a:lnTo>
                <a:close/>
                <a:moveTo>
                  <a:pt x="352" y="70"/>
                </a:moveTo>
                <a:lnTo>
                  <a:pt x="352" y="70"/>
                </a:lnTo>
                <a:lnTo>
                  <a:pt x="349" y="65"/>
                </a:lnTo>
                <a:lnTo>
                  <a:pt x="349" y="65"/>
                </a:lnTo>
                <a:lnTo>
                  <a:pt x="346" y="70"/>
                </a:lnTo>
                <a:lnTo>
                  <a:pt x="346" y="70"/>
                </a:lnTo>
                <a:lnTo>
                  <a:pt x="346" y="70"/>
                </a:lnTo>
                <a:lnTo>
                  <a:pt x="346" y="70"/>
                </a:lnTo>
                <a:lnTo>
                  <a:pt x="348" y="74"/>
                </a:lnTo>
                <a:lnTo>
                  <a:pt x="348" y="74"/>
                </a:lnTo>
                <a:lnTo>
                  <a:pt x="352" y="70"/>
                </a:lnTo>
                <a:lnTo>
                  <a:pt x="352" y="70"/>
                </a:lnTo>
                <a:close/>
                <a:moveTo>
                  <a:pt x="289" y="303"/>
                </a:moveTo>
                <a:lnTo>
                  <a:pt x="289" y="303"/>
                </a:lnTo>
                <a:lnTo>
                  <a:pt x="289" y="309"/>
                </a:lnTo>
                <a:lnTo>
                  <a:pt x="289" y="309"/>
                </a:lnTo>
                <a:lnTo>
                  <a:pt x="291" y="320"/>
                </a:lnTo>
                <a:lnTo>
                  <a:pt x="291" y="320"/>
                </a:lnTo>
                <a:lnTo>
                  <a:pt x="291" y="322"/>
                </a:lnTo>
                <a:lnTo>
                  <a:pt x="291" y="322"/>
                </a:lnTo>
                <a:lnTo>
                  <a:pt x="292" y="324"/>
                </a:lnTo>
                <a:lnTo>
                  <a:pt x="292" y="324"/>
                </a:lnTo>
                <a:lnTo>
                  <a:pt x="292" y="313"/>
                </a:lnTo>
                <a:lnTo>
                  <a:pt x="289" y="303"/>
                </a:lnTo>
                <a:lnTo>
                  <a:pt x="289" y="303"/>
                </a:lnTo>
                <a:close/>
                <a:moveTo>
                  <a:pt x="288" y="349"/>
                </a:moveTo>
                <a:lnTo>
                  <a:pt x="288" y="349"/>
                </a:lnTo>
                <a:lnTo>
                  <a:pt x="288" y="349"/>
                </a:lnTo>
                <a:lnTo>
                  <a:pt x="288" y="349"/>
                </a:lnTo>
                <a:lnTo>
                  <a:pt x="288" y="338"/>
                </a:lnTo>
                <a:lnTo>
                  <a:pt x="288" y="338"/>
                </a:lnTo>
                <a:lnTo>
                  <a:pt x="288" y="336"/>
                </a:lnTo>
                <a:lnTo>
                  <a:pt x="288" y="336"/>
                </a:lnTo>
                <a:lnTo>
                  <a:pt x="286" y="331"/>
                </a:lnTo>
                <a:lnTo>
                  <a:pt x="286" y="331"/>
                </a:lnTo>
                <a:lnTo>
                  <a:pt x="286" y="328"/>
                </a:lnTo>
                <a:lnTo>
                  <a:pt x="286" y="328"/>
                </a:lnTo>
                <a:lnTo>
                  <a:pt x="286" y="328"/>
                </a:lnTo>
                <a:lnTo>
                  <a:pt x="286" y="328"/>
                </a:lnTo>
                <a:lnTo>
                  <a:pt x="284" y="322"/>
                </a:lnTo>
                <a:lnTo>
                  <a:pt x="284" y="322"/>
                </a:lnTo>
                <a:lnTo>
                  <a:pt x="284" y="322"/>
                </a:lnTo>
                <a:lnTo>
                  <a:pt x="284" y="322"/>
                </a:lnTo>
                <a:lnTo>
                  <a:pt x="288" y="349"/>
                </a:lnTo>
                <a:lnTo>
                  <a:pt x="288" y="349"/>
                </a:lnTo>
                <a:close/>
                <a:moveTo>
                  <a:pt x="95" y="368"/>
                </a:moveTo>
                <a:lnTo>
                  <a:pt x="95" y="368"/>
                </a:lnTo>
                <a:lnTo>
                  <a:pt x="101" y="361"/>
                </a:lnTo>
                <a:lnTo>
                  <a:pt x="101" y="361"/>
                </a:lnTo>
                <a:lnTo>
                  <a:pt x="100" y="360"/>
                </a:lnTo>
                <a:lnTo>
                  <a:pt x="100" y="360"/>
                </a:lnTo>
                <a:lnTo>
                  <a:pt x="94" y="363"/>
                </a:lnTo>
                <a:lnTo>
                  <a:pt x="94" y="363"/>
                </a:lnTo>
                <a:lnTo>
                  <a:pt x="95" y="368"/>
                </a:lnTo>
                <a:lnTo>
                  <a:pt x="95" y="368"/>
                </a:lnTo>
                <a:close/>
                <a:moveTo>
                  <a:pt x="155" y="18"/>
                </a:moveTo>
                <a:lnTo>
                  <a:pt x="155" y="18"/>
                </a:lnTo>
                <a:lnTo>
                  <a:pt x="155" y="18"/>
                </a:lnTo>
                <a:lnTo>
                  <a:pt x="155" y="18"/>
                </a:lnTo>
                <a:lnTo>
                  <a:pt x="165" y="18"/>
                </a:lnTo>
                <a:lnTo>
                  <a:pt x="165" y="18"/>
                </a:lnTo>
                <a:lnTo>
                  <a:pt x="168" y="18"/>
                </a:lnTo>
                <a:lnTo>
                  <a:pt x="168" y="18"/>
                </a:lnTo>
                <a:lnTo>
                  <a:pt x="169" y="18"/>
                </a:lnTo>
                <a:lnTo>
                  <a:pt x="169" y="18"/>
                </a:lnTo>
                <a:lnTo>
                  <a:pt x="176" y="18"/>
                </a:lnTo>
                <a:lnTo>
                  <a:pt x="176" y="18"/>
                </a:lnTo>
                <a:lnTo>
                  <a:pt x="174" y="18"/>
                </a:lnTo>
                <a:lnTo>
                  <a:pt x="174" y="18"/>
                </a:lnTo>
                <a:lnTo>
                  <a:pt x="172" y="16"/>
                </a:lnTo>
                <a:lnTo>
                  <a:pt x="172" y="16"/>
                </a:lnTo>
                <a:lnTo>
                  <a:pt x="155" y="16"/>
                </a:lnTo>
                <a:lnTo>
                  <a:pt x="155" y="16"/>
                </a:lnTo>
                <a:lnTo>
                  <a:pt x="155" y="16"/>
                </a:lnTo>
                <a:lnTo>
                  <a:pt x="155" y="18"/>
                </a:lnTo>
                <a:lnTo>
                  <a:pt x="155" y="18"/>
                </a:lnTo>
                <a:close/>
                <a:moveTo>
                  <a:pt x="333" y="76"/>
                </a:moveTo>
                <a:lnTo>
                  <a:pt x="333" y="76"/>
                </a:lnTo>
                <a:lnTo>
                  <a:pt x="330" y="79"/>
                </a:lnTo>
                <a:lnTo>
                  <a:pt x="330" y="79"/>
                </a:lnTo>
                <a:lnTo>
                  <a:pt x="330" y="81"/>
                </a:lnTo>
                <a:lnTo>
                  <a:pt x="330" y="81"/>
                </a:lnTo>
                <a:lnTo>
                  <a:pt x="333" y="85"/>
                </a:lnTo>
                <a:lnTo>
                  <a:pt x="333" y="85"/>
                </a:lnTo>
                <a:lnTo>
                  <a:pt x="337" y="79"/>
                </a:lnTo>
                <a:lnTo>
                  <a:pt x="337" y="79"/>
                </a:lnTo>
                <a:lnTo>
                  <a:pt x="333" y="76"/>
                </a:lnTo>
                <a:lnTo>
                  <a:pt x="333" y="76"/>
                </a:lnTo>
                <a:close/>
                <a:moveTo>
                  <a:pt x="308" y="368"/>
                </a:moveTo>
                <a:lnTo>
                  <a:pt x="308" y="368"/>
                </a:lnTo>
                <a:lnTo>
                  <a:pt x="313" y="363"/>
                </a:lnTo>
                <a:lnTo>
                  <a:pt x="316" y="355"/>
                </a:lnTo>
                <a:lnTo>
                  <a:pt x="316" y="355"/>
                </a:lnTo>
                <a:lnTo>
                  <a:pt x="314" y="354"/>
                </a:lnTo>
                <a:lnTo>
                  <a:pt x="314" y="354"/>
                </a:lnTo>
                <a:lnTo>
                  <a:pt x="308" y="368"/>
                </a:lnTo>
                <a:lnTo>
                  <a:pt x="308" y="368"/>
                </a:lnTo>
                <a:close/>
                <a:moveTo>
                  <a:pt x="389" y="328"/>
                </a:moveTo>
                <a:lnTo>
                  <a:pt x="389" y="328"/>
                </a:lnTo>
                <a:lnTo>
                  <a:pt x="389" y="327"/>
                </a:lnTo>
                <a:lnTo>
                  <a:pt x="389" y="327"/>
                </a:lnTo>
                <a:lnTo>
                  <a:pt x="385" y="333"/>
                </a:lnTo>
                <a:lnTo>
                  <a:pt x="385" y="333"/>
                </a:lnTo>
                <a:lnTo>
                  <a:pt x="385" y="333"/>
                </a:lnTo>
                <a:lnTo>
                  <a:pt x="385" y="333"/>
                </a:lnTo>
                <a:lnTo>
                  <a:pt x="385" y="338"/>
                </a:lnTo>
                <a:lnTo>
                  <a:pt x="385" y="338"/>
                </a:lnTo>
                <a:lnTo>
                  <a:pt x="389" y="336"/>
                </a:lnTo>
                <a:lnTo>
                  <a:pt x="389" y="336"/>
                </a:lnTo>
                <a:lnTo>
                  <a:pt x="389" y="328"/>
                </a:lnTo>
                <a:lnTo>
                  <a:pt x="389" y="328"/>
                </a:lnTo>
                <a:close/>
                <a:moveTo>
                  <a:pt x="130" y="107"/>
                </a:moveTo>
                <a:lnTo>
                  <a:pt x="130" y="107"/>
                </a:lnTo>
                <a:lnTo>
                  <a:pt x="130" y="100"/>
                </a:lnTo>
                <a:lnTo>
                  <a:pt x="130" y="100"/>
                </a:lnTo>
                <a:lnTo>
                  <a:pt x="127" y="103"/>
                </a:lnTo>
                <a:lnTo>
                  <a:pt x="125" y="107"/>
                </a:lnTo>
                <a:lnTo>
                  <a:pt x="125" y="107"/>
                </a:lnTo>
                <a:lnTo>
                  <a:pt x="130" y="107"/>
                </a:lnTo>
                <a:lnTo>
                  <a:pt x="130" y="107"/>
                </a:lnTo>
                <a:close/>
                <a:moveTo>
                  <a:pt x="68" y="317"/>
                </a:moveTo>
                <a:lnTo>
                  <a:pt x="68" y="317"/>
                </a:lnTo>
                <a:lnTo>
                  <a:pt x="68" y="308"/>
                </a:lnTo>
                <a:lnTo>
                  <a:pt x="68" y="308"/>
                </a:lnTo>
                <a:lnTo>
                  <a:pt x="65" y="311"/>
                </a:lnTo>
                <a:lnTo>
                  <a:pt x="65" y="311"/>
                </a:lnTo>
                <a:lnTo>
                  <a:pt x="65" y="313"/>
                </a:lnTo>
                <a:lnTo>
                  <a:pt x="65" y="313"/>
                </a:lnTo>
                <a:lnTo>
                  <a:pt x="67" y="317"/>
                </a:lnTo>
                <a:lnTo>
                  <a:pt x="67" y="317"/>
                </a:lnTo>
                <a:lnTo>
                  <a:pt x="68" y="317"/>
                </a:lnTo>
                <a:lnTo>
                  <a:pt x="68" y="317"/>
                </a:lnTo>
                <a:close/>
                <a:moveTo>
                  <a:pt x="251" y="409"/>
                </a:moveTo>
                <a:lnTo>
                  <a:pt x="251" y="409"/>
                </a:lnTo>
                <a:lnTo>
                  <a:pt x="264" y="407"/>
                </a:lnTo>
                <a:lnTo>
                  <a:pt x="264" y="407"/>
                </a:lnTo>
                <a:lnTo>
                  <a:pt x="264" y="406"/>
                </a:lnTo>
                <a:lnTo>
                  <a:pt x="264" y="406"/>
                </a:lnTo>
                <a:lnTo>
                  <a:pt x="264" y="404"/>
                </a:lnTo>
                <a:lnTo>
                  <a:pt x="264" y="404"/>
                </a:lnTo>
                <a:lnTo>
                  <a:pt x="250" y="407"/>
                </a:lnTo>
                <a:lnTo>
                  <a:pt x="250" y="407"/>
                </a:lnTo>
                <a:lnTo>
                  <a:pt x="251" y="409"/>
                </a:lnTo>
                <a:lnTo>
                  <a:pt x="251" y="409"/>
                </a:lnTo>
                <a:close/>
                <a:moveTo>
                  <a:pt x="141" y="98"/>
                </a:moveTo>
                <a:lnTo>
                  <a:pt x="141" y="98"/>
                </a:lnTo>
                <a:lnTo>
                  <a:pt x="139" y="104"/>
                </a:lnTo>
                <a:lnTo>
                  <a:pt x="139" y="109"/>
                </a:lnTo>
                <a:lnTo>
                  <a:pt x="139" y="109"/>
                </a:lnTo>
                <a:lnTo>
                  <a:pt x="142" y="111"/>
                </a:lnTo>
                <a:lnTo>
                  <a:pt x="142" y="111"/>
                </a:lnTo>
                <a:lnTo>
                  <a:pt x="142" y="101"/>
                </a:lnTo>
                <a:lnTo>
                  <a:pt x="142" y="101"/>
                </a:lnTo>
                <a:lnTo>
                  <a:pt x="141" y="98"/>
                </a:lnTo>
                <a:lnTo>
                  <a:pt x="141" y="98"/>
                </a:lnTo>
                <a:close/>
                <a:moveTo>
                  <a:pt x="79" y="16"/>
                </a:moveTo>
                <a:lnTo>
                  <a:pt x="79" y="16"/>
                </a:lnTo>
                <a:lnTo>
                  <a:pt x="98" y="16"/>
                </a:lnTo>
                <a:lnTo>
                  <a:pt x="98" y="16"/>
                </a:lnTo>
                <a:lnTo>
                  <a:pt x="98" y="14"/>
                </a:lnTo>
                <a:lnTo>
                  <a:pt x="98" y="14"/>
                </a:lnTo>
                <a:lnTo>
                  <a:pt x="90" y="14"/>
                </a:lnTo>
                <a:lnTo>
                  <a:pt x="79" y="16"/>
                </a:lnTo>
                <a:lnTo>
                  <a:pt x="79" y="16"/>
                </a:lnTo>
                <a:close/>
                <a:moveTo>
                  <a:pt x="338" y="66"/>
                </a:moveTo>
                <a:lnTo>
                  <a:pt x="338" y="66"/>
                </a:lnTo>
                <a:lnTo>
                  <a:pt x="335" y="73"/>
                </a:lnTo>
                <a:lnTo>
                  <a:pt x="335" y="73"/>
                </a:lnTo>
                <a:lnTo>
                  <a:pt x="338" y="76"/>
                </a:lnTo>
                <a:lnTo>
                  <a:pt x="338" y="76"/>
                </a:lnTo>
                <a:lnTo>
                  <a:pt x="340" y="73"/>
                </a:lnTo>
                <a:lnTo>
                  <a:pt x="340" y="73"/>
                </a:lnTo>
                <a:lnTo>
                  <a:pt x="338" y="66"/>
                </a:lnTo>
                <a:lnTo>
                  <a:pt x="338" y="66"/>
                </a:lnTo>
                <a:close/>
                <a:moveTo>
                  <a:pt x="27" y="235"/>
                </a:moveTo>
                <a:lnTo>
                  <a:pt x="27" y="235"/>
                </a:lnTo>
                <a:lnTo>
                  <a:pt x="27" y="235"/>
                </a:lnTo>
                <a:lnTo>
                  <a:pt x="27" y="235"/>
                </a:lnTo>
                <a:lnTo>
                  <a:pt x="32" y="231"/>
                </a:lnTo>
                <a:lnTo>
                  <a:pt x="32" y="231"/>
                </a:lnTo>
                <a:lnTo>
                  <a:pt x="34" y="229"/>
                </a:lnTo>
                <a:lnTo>
                  <a:pt x="34" y="227"/>
                </a:lnTo>
                <a:lnTo>
                  <a:pt x="34" y="227"/>
                </a:lnTo>
                <a:lnTo>
                  <a:pt x="27" y="229"/>
                </a:lnTo>
                <a:lnTo>
                  <a:pt x="27" y="229"/>
                </a:lnTo>
                <a:lnTo>
                  <a:pt x="27" y="235"/>
                </a:lnTo>
                <a:lnTo>
                  <a:pt x="27" y="235"/>
                </a:lnTo>
                <a:close/>
                <a:moveTo>
                  <a:pt x="27" y="253"/>
                </a:moveTo>
                <a:lnTo>
                  <a:pt x="27" y="253"/>
                </a:lnTo>
                <a:lnTo>
                  <a:pt x="29" y="251"/>
                </a:lnTo>
                <a:lnTo>
                  <a:pt x="29" y="249"/>
                </a:lnTo>
                <a:lnTo>
                  <a:pt x="29" y="249"/>
                </a:lnTo>
                <a:lnTo>
                  <a:pt x="30" y="242"/>
                </a:lnTo>
                <a:lnTo>
                  <a:pt x="30" y="242"/>
                </a:lnTo>
                <a:lnTo>
                  <a:pt x="29" y="240"/>
                </a:lnTo>
                <a:lnTo>
                  <a:pt x="29" y="240"/>
                </a:lnTo>
                <a:lnTo>
                  <a:pt x="27" y="243"/>
                </a:lnTo>
                <a:lnTo>
                  <a:pt x="27" y="243"/>
                </a:lnTo>
                <a:lnTo>
                  <a:pt x="27" y="253"/>
                </a:lnTo>
                <a:lnTo>
                  <a:pt x="27" y="253"/>
                </a:lnTo>
                <a:close/>
                <a:moveTo>
                  <a:pt x="29" y="109"/>
                </a:moveTo>
                <a:lnTo>
                  <a:pt x="29" y="109"/>
                </a:lnTo>
                <a:lnTo>
                  <a:pt x="29" y="107"/>
                </a:lnTo>
                <a:lnTo>
                  <a:pt x="29" y="107"/>
                </a:lnTo>
                <a:lnTo>
                  <a:pt x="30" y="106"/>
                </a:lnTo>
                <a:lnTo>
                  <a:pt x="30" y="106"/>
                </a:lnTo>
                <a:lnTo>
                  <a:pt x="29" y="104"/>
                </a:lnTo>
                <a:lnTo>
                  <a:pt x="29" y="104"/>
                </a:lnTo>
                <a:lnTo>
                  <a:pt x="26" y="106"/>
                </a:lnTo>
                <a:lnTo>
                  <a:pt x="24" y="104"/>
                </a:lnTo>
                <a:lnTo>
                  <a:pt x="24" y="104"/>
                </a:lnTo>
                <a:lnTo>
                  <a:pt x="23" y="107"/>
                </a:lnTo>
                <a:lnTo>
                  <a:pt x="23" y="109"/>
                </a:lnTo>
                <a:lnTo>
                  <a:pt x="23" y="109"/>
                </a:lnTo>
                <a:lnTo>
                  <a:pt x="26" y="109"/>
                </a:lnTo>
                <a:lnTo>
                  <a:pt x="29" y="109"/>
                </a:lnTo>
                <a:lnTo>
                  <a:pt x="29" y="109"/>
                </a:lnTo>
                <a:close/>
                <a:moveTo>
                  <a:pt x="119" y="37"/>
                </a:moveTo>
                <a:lnTo>
                  <a:pt x="119" y="37"/>
                </a:lnTo>
                <a:lnTo>
                  <a:pt x="117" y="38"/>
                </a:lnTo>
                <a:lnTo>
                  <a:pt x="117" y="38"/>
                </a:lnTo>
                <a:lnTo>
                  <a:pt x="116" y="41"/>
                </a:lnTo>
                <a:lnTo>
                  <a:pt x="116" y="41"/>
                </a:lnTo>
                <a:lnTo>
                  <a:pt x="116" y="51"/>
                </a:lnTo>
                <a:lnTo>
                  <a:pt x="116" y="51"/>
                </a:lnTo>
                <a:lnTo>
                  <a:pt x="116" y="51"/>
                </a:lnTo>
                <a:lnTo>
                  <a:pt x="116" y="51"/>
                </a:lnTo>
                <a:lnTo>
                  <a:pt x="117" y="49"/>
                </a:lnTo>
                <a:lnTo>
                  <a:pt x="117" y="49"/>
                </a:lnTo>
                <a:lnTo>
                  <a:pt x="119" y="37"/>
                </a:lnTo>
                <a:lnTo>
                  <a:pt x="119" y="37"/>
                </a:lnTo>
                <a:lnTo>
                  <a:pt x="119" y="37"/>
                </a:lnTo>
                <a:lnTo>
                  <a:pt x="119" y="37"/>
                </a:lnTo>
                <a:close/>
                <a:moveTo>
                  <a:pt x="146" y="123"/>
                </a:moveTo>
                <a:lnTo>
                  <a:pt x="146" y="123"/>
                </a:lnTo>
                <a:lnTo>
                  <a:pt x="146" y="125"/>
                </a:lnTo>
                <a:lnTo>
                  <a:pt x="144" y="126"/>
                </a:lnTo>
                <a:lnTo>
                  <a:pt x="144" y="126"/>
                </a:lnTo>
                <a:lnTo>
                  <a:pt x="150" y="126"/>
                </a:lnTo>
                <a:lnTo>
                  <a:pt x="150" y="126"/>
                </a:lnTo>
                <a:lnTo>
                  <a:pt x="150" y="122"/>
                </a:lnTo>
                <a:lnTo>
                  <a:pt x="150" y="122"/>
                </a:lnTo>
                <a:lnTo>
                  <a:pt x="149" y="123"/>
                </a:lnTo>
                <a:lnTo>
                  <a:pt x="149" y="123"/>
                </a:lnTo>
                <a:lnTo>
                  <a:pt x="147" y="123"/>
                </a:lnTo>
                <a:lnTo>
                  <a:pt x="147" y="123"/>
                </a:lnTo>
                <a:lnTo>
                  <a:pt x="146" y="122"/>
                </a:lnTo>
                <a:lnTo>
                  <a:pt x="146" y="123"/>
                </a:lnTo>
                <a:lnTo>
                  <a:pt x="146" y="123"/>
                </a:lnTo>
                <a:close/>
                <a:moveTo>
                  <a:pt x="196" y="414"/>
                </a:moveTo>
                <a:lnTo>
                  <a:pt x="196" y="414"/>
                </a:lnTo>
                <a:lnTo>
                  <a:pt x="196" y="414"/>
                </a:lnTo>
                <a:lnTo>
                  <a:pt x="196" y="414"/>
                </a:lnTo>
                <a:lnTo>
                  <a:pt x="199" y="415"/>
                </a:lnTo>
                <a:lnTo>
                  <a:pt x="199" y="415"/>
                </a:lnTo>
                <a:lnTo>
                  <a:pt x="207" y="415"/>
                </a:lnTo>
                <a:lnTo>
                  <a:pt x="207" y="415"/>
                </a:lnTo>
                <a:lnTo>
                  <a:pt x="207" y="412"/>
                </a:lnTo>
                <a:lnTo>
                  <a:pt x="207" y="412"/>
                </a:lnTo>
                <a:lnTo>
                  <a:pt x="196" y="414"/>
                </a:lnTo>
                <a:lnTo>
                  <a:pt x="196" y="414"/>
                </a:lnTo>
                <a:close/>
                <a:moveTo>
                  <a:pt x="73" y="376"/>
                </a:moveTo>
                <a:lnTo>
                  <a:pt x="73" y="376"/>
                </a:lnTo>
                <a:lnTo>
                  <a:pt x="76" y="382"/>
                </a:lnTo>
                <a:lnTo>
                  <a:pt x="76" y="382"/>
                </a:lnTo>
                <a:lnTo>
                  <a:pt x="79" y="379"/>
                </a:lnTo>
                <a:lnTo>
                  <a:pt x="79" y="379"/>
                </a:lnTo>
                <a:lnTo>
                  <a:pt x="78" y="376"/>
                </a:lnTo>
                <a:lnTo>
                  <a:pt x="75" y="376"/>
                </a:lnTo>
                <a:lnTo>
                  <a:pt x="75" y="376"/>
                </a:lnTo>
                <a:lnTo>
                  <a:pt x="73" y="376"/>
                </a:lnTo>
                <a:lnTo>
                  <a:pt x="73" y="376"/>
                </a:lnTo>
                <a:close/>
                <a:moveTo>
                  <a:pt x="92" y="85"/>
                </a:moveTo>
                <a:lnTo>
                  <a:pt x="92" y="85"/>
                </a:lnTo>
                <a:lnTo>
                  <a:pt x="97" y="85"/>
                </a:lnTo>
                <a:lnTo>
                  <a:pt x="97" y="85"/>
                </a:lnTo>
                <a:lnTo>
                  <a:pt x="92" y="74"/>
                </a:lnTo>
                <a:lnTo>
                  <a:pt x="92" y="74"/>
                </a:lnTo>
                <a:lnTo>
                  <a:pt x="92" y="76"/>
                </a:lnTo>
                <a:lnTo>
                  <a:pt x="92" y="76"/>
                </a:lnTo>
                <a:lnTo>
                  <a:pt x="92" y="85"/>
                </a:lnTo>
                <a:lnTo>
                  <a:pt x="92" y="85"/>
                </a:lnTo>
                <a:close/>
                <a:moveTo>
                  <a:pt x="344" y="346"/>
                </a:moveTo>
                <a:lnTo>
                  <a:pt x="344" y="346"/>
                </a:lnTo>
                <a:lnTo>
                  <a:pt x="346" y="346"/>
                </a:lnTo>
                <a:lnTo>
                  <a:pt x="346" y="346"/>
                </a:lnTo>
                <a:lnTo>
                  <a:pt x="346" y="346"/>
                </a:lnTo>
                <a:lnTo>
                  <a:pt x="346" y="346"/>
                </a:lnTo>
                <a:lnTo>
                  <a:pt x="349" y="338"/>
                </a:lnTo>
                <a:lnTo>
                  <a:pt x="349" y="338"/>
                </a:lnTo>
                <a:lnTo>
                  <a:pt x="349" y="335"/>
                </a:lnTo>
                <a:lnTo>
                  <a:pt x="349" y="335"/>
                </a:lnTo>
                <a:lnTo>
                  <a:pt x="348" y="335"/>
                </a:lnTo>
                <a:lnTo>
                  <a:pt x="348" y="335"/>
                </a:lnTo>
                <a:lnTo>
                  <a:pt x="346" y="338"/>
                </a:lnTo>
                <a:lnTo>
                  <a:pt x="344" y="341"/>
                </a:lnTo>
                <a:lnTo>
                  <a:pt x="344" y="341"/>
                </a:lnTo>
                <a:lnTo>
                  <a:pt x="344" y="346"/>
                </a:lnTo>
                <a:lnTo>
                  <a:pt x="344" y="346"/>
                </a:lnTo>
                <a:close/>
                <a:moveTo>
                  <a:pt x="71" y="24"/>
                </a:moveTo>
                <a:lnTo>
                  <a:pt x="71" y="24"/>
                </a:lnTo>
                <a:lnTo>
                  <a:pt x="71" y="24"/>
                </a:lnTo>
                <a:lnTo>
                  <a:pt x="71" y="24"/>
                </a:lnTo>
                <a:lnTo>
                  <a:pt x="62" y="24"/>
                </a:lnTo>
                <a:lnTo>
                  <a:pt x="62" y="24"/>
                </a:lnTo>
                <a:lnTo>
                  <a:pt x="60" y="25"/>
                </a:lnTo>
                <a:lnTo>
                  <a:pt x="60" y="27"/>
                </a:lnTo>
                <a:lnTo>
                  <a:pt x="60" y="27"/>
                </a:lnTo>
                <a:lnTo>
                  <a:pt x="71" y="24"/>
                </a:lnTo>
                <a:lnTo>
                  <a:pt x="71" y="24"/>
                </a:lnTo>
                <a:close/>
                <a:moveTo>
                  <a:pt x="359" y="399"/>
                </a:moveTo>
                <a:lnTo>
                  <a:pt x="359" y="399"/>
                </a:lnTo>
                <a:lnTo>
                  <a:pt x="360" y="396"/>
                </a:lnTo>
                <a:lnTo>
                  <a:pt x="360" y="396"/>
                </a:lnTo>
                <a:lnTo>
                  <a:pt x="346" y="402"/>
                </a:lnTo>
                <a:lnTo>
                  <a:pt x="346" y="402"/>
                </a:lnTo>
                <a:lnTo>
                  <a:pt x="348" y="402"/>
                </a:lnTo>
                <a:lnTo>
                  <a:pt x="348" y="402"/>
                </a:lnTo>
                <a:lnTo>
                  <a:pt x="351" y="402"/>
                </a:lnTo>
                <a:lnTo>
                  <a:pt x="354" y="401"/>
                </a:lnTo>
                <a:lnTo>
                  <a:pt x="354" y="401"/>
                </a:lnTo>
                <a:lnTo>
                  <a:pt x="355" y="399"/>
                </a:lnTo>
                <a:lnTo>
                  <a:pt x="359" y="399"/>
                </a:lnTo>
                <a:lnTo>
                  <a:pt x="359" y="399"/>
                </a:lnTo>
                <a:close/>
                <a:moveTo>
                  <a:pt x="325" y="22"/>
                </a:moveTo>
                <a:lnTo>
                  <a:pt x="325" y="22"/>
                </a:lnTo>
                <a:lnTo>
                  <a:pt x="324" y="22"/>
                </a:lnTo>
                <a:lnTo>
                  <a:pt x="324" y="22"/>
                </a:lnTo>
                <a:lnTo>
                  <a:pt x="319" y="21"/>
                </a:lnTo>
                <a:lnTo>
                  <a:pt x="319" y="21"/>
                </a:lnTo>
                <a:lnTo>
                  <a:pt x="316" y="19"/>
                </a:lnTo>
                <a:lnTo>
                  <a:pt x="316" y="19"/>
                </a:lnTo>
                <a:lnTo>
                  <a:pt x="314" y="19"/>
                </a:lnTo>
                <a:lnTo>
                  <a:pt x="314" y="19"/>
                </a:lnTo>
                <a:lnTo>
                  <a:pt x="313" y="21"/>
                </a:lnTo>
                <a:lnTo>
                  <a:pt x="313" y="21"/>
                </a:lnTo>
                <a:lnTo>
                  <a:pt x="314" y="21"/>
                </a:lnTo>
                <a:lnTo>
                  <a:pt x="314" y="21"/>
                </a:lnTo>
                <a:lnTo>
                  <a:pt x="322" y="24"/>
                </a:lnTo>
                <a:lnTo>
                  <a:pt x="322" y="24"/>
                </a:lnTo>
                <a:lnTo>
                  <a:pt x="324" y="24"/>
                </a:lnTo>
                <a:lnTo>
                  <a:pt x="325" y="22"/>
                </a:lnTo>
                <a:lnTo>
                  <a:pt x="325" y="22"/>
                </a:lnTo>
                <a:close/>
                <a:moveTo>
                  <a:pt x="392" y="106"/>
                </a:moveTo>
                <a:lnTo>
                  <a:pt x="392" y="106"/>
                </a:lnTo>
                <a:lnTo>
                  <a:pt x="392" y="90"/>
                </a:lnTo>
                <a:lnTo>
                  <a:pt x="392" y="73"/>
                </a:lnTo>
                <a:lnTo>
                  <a:pt x="392" y="73"/>
                </a:lnTo>
                <a:lnTo>
                  <a:pt x="392" y="76"/>
                </a:lnTo>
                <a:lnTo>
                  <a:pt x="392" y="76"/>
                </a:lnTo>
                <a:lnTo>
                  <a:pt x="392" y="96"/>
                </a:lnTo>
                <a:lnTo>
                  <a:pt x="392" y="96"/>
                </a:lnTo>
                <a:lnTo>
                  <a:pt x="392" y="106"/>
                </a:lnTo>
                <a:lnTo>
                  <a:pt x="392" y="106"/>
                </a:lnTo>
                <a:close/>
                <a:moveTo>
                  <a:pt x="390" y="160"/>
                </a:moveTo>
                <a:lnTo>
                  <a:pt x="390" y="160"/>
                </a:lnTo>
                <a:lnTo>
                  <a:pt x="390" y="160"/>
                </a:lnTo>
                <a:lnTo>
                  <a:pt x="390" y="160"/>
                </a:lnTo>
                <a:lnTo>
                  <a:pt x="385" y="163"/>
                </a:lnTo>
                <a:lnTo>
                  <a:pt x="385" y="163"/>
                </a:lnTo>
                <a:lnTo>
                  <a:pt x="384" y="164"/>
                </a:lnTo>
                <a:lnTo>
                  <a:pt x="384" y="164"/>
                </a:lnTo>
                <a:lnTo>
                  <a:pt x="384" y="169"/>
                </a:lnTo>
                <a:lnTo>
                  <a:pt x="384" y="169"/>
                </a:lnTo>
                <a:lnTo>
                  <a:pt x="385" y="171"/>
                </a:lnTo>
                <a:lnTo>
                  <a:pt x="385" y="171"/>
                </a:lnTo>
                <a:lnTo>
                  <a:pt x="390" y="160"/>
                </a:lnTo>
                <a:lnTo>
                  <a:pt x="390" y="160"/>
                </a:lnTo>
                <a:close/>
                <a:moveTo>
                  <a:pt x="378" y="62"/>
                </a:moveTo>
                <a:lnTo>
                  <a:pt x="378" y="62"/>
                </a:lnTo>
                <a:lnTo>
                  <a:pt x="379" y="60"/>
                </a:lnTo>
                <a:lnTo>
                  <a:pt x="379" y="57"/>
                </a:lnTo>
                <a:lnTo>
                  <a:pt x="379" y="57"/>
                </a:lnTo>
                <a:lnTo>
                  <a:pt x="379" y="51"/>
                </a:lnTo>
                <a:lnTo>
                  <a:pt x="379" y="51"/>
                </a:lnTo>
                <a:lnTo>
                  <a:pt x="379" y="51"/>
                </a:lnTo>
                <a:lnTo>
                  <a:pt x="379" y="51"/>
                </a:lnTo>
                <a:lnTo>
                  <a:pt x="376" y="52"/>
                </a:lnTo>
                <a:lnTo>
                  <a:pt x="376" y="52"/>
                </a:lnTo>
                <a:lnTo>
                  <a:pt x="378" y="62"/>
                </a:lnTo>
                <a:lnTo>
                  <a:pt x="378" y="62"/>
                </a:lnTo>
                <a:close/>
                <a:moveTo>
                  <a:pt x="305" y="316"/>
                </a:moveTo>
                <a:lnTo>
                  <a:pt x="305" y="316"/>
                </a:lnTo>
                <a:lnTo>
                  <a:pt x="305" y="325"/>
                </a:lnTo>
                <a:lnTo>
                  <a:pt x="305" y="325"/>
                </a:lnTo>
                <a:lnTo>
                  <a:pt x="310" y="322"/>
                </a:lnTo>
                <a:lnTo>
                  <a:pt x="310" y="322"/>
                </a:lnTo>
                <a:lnTo>
                  <a:pt x="308" y="319"/>
                </a:lnTo>
                <a:lnTo>
                  <a:pt x="308" y="319"/>
                </a:lnTo>
                <a:lnTo>
                  <a:pt x="307" y="317"/>
                </a:lnTo>
                <a:lnTo>
                  <a:pt x="305" y="316"/>
                </a:lnTo>
                <a:lnTo>
                  <a:pt x="305" y="316"/>
                </a:lnTo>
                <a:close/>
                <a:moveTo>
                  <a:pt x="81" y="87"/>
                </a:moveTo>
                <a:lnTo>
                  <a:pt x="81" y="87"/>
                </a:lnTo>
                <a:lnTo>
                  <a:pt x="81" y="90"/>
                </a:lnTo>
                <a:lnTo>
                  <a:pt x="81" y="90"/>
                </a:lnTo>
                <a:lnTo>
                  <a:pt x="89" y="92"/>
                </a:lnTo>
                <a:lnTo>
                  <a:pt x="89" y="92"/>
                </a:lnTo>
                <a:lnTo>
                  <a:pt x="87" y="89"/>
                </a:lnTo>
                <a:lnTo>
                  <a:pt x="86" y="89"/>
                </a:lnTo>
                <a:lnTo>
                  <a:pt x="86" y="89"/>
                </a:lnTo>
                <a:lnTo>
                  <a:pt x="81" y="87"/>
                </a:lnTo>
                <a:lnTo>
                  <a:pt x="81" y="87"/>
                </a:lnTo>
                <a:close/>
                <a:moveTo>
                  <a:pt x="41" y="226"/>
                </a:moveTo>
                <a:lnTo>
                  <a:pt x="41" y="226"/>
                </a:lnTo>
                <a:lnTo>
                  <a:pt x="41" y="226"/>
                </a:lnTo>
                <a:lnTo>
                  <a:pt x="41" y="226"/>
                </a:lnTo>
                <a:lnTo>
                  <a:pt x="40" y="229"/>
                </a:lnTo>
                <a:lnTo>
                  <a:pt x="40" y="229"/>
                </a:lnTo>
                <a:lnTo>
                  <a:pt x="40" y="245"/>
                </a:lnTo>
                <a:lnTo>
                  <a:pt x="40" y="245"/>
                </a:lnTo>
                <a:lnTo>
                  <a:pt x="40" y="246"/>
                </a:lnTo>
                <a:lnTo>
                  <a:pt x="40" y="246"/>
                </a:lnTo>
                <a:lnTo>
                  <a:pt x="40" y="246"/>
                </a:lnTo>
                <a:lnTo>
                  <a:pt x="40" y="246"/>
                </a:lnTo>
                <a:lnTo>
                  <a:pt x="41" y="226"/>
                </a:lnTo>
                <a:lnTo>
                  <a:pt x="41" y="226"/>
                </a:lnTo>
                <a:close/>
                <a:moveTo>
                  <a:pt x="117" y="338"/>
                </a:moveTo>
                <a:lnTo>
                  <a:pt x="117" y="338"/>
                </a:lnTo>
                <a:lnTo>
                  <a:pt x="117" y="349"/>
                </a:lnTo>
                <a:lnTo>
                  <a:pt x="117" y="349"/>
                </a:lnTo>
                <a:lnTo>
                  <a:pt x="120" y="349"/>
                </a:lnTo>
                <a:lnTo>
                  <a:pt x="120" y="349"/>
                </a:lnTo>
                <a:lnTo>
                  <a:pt x="117" y="338"/>
                </a:lnTo>
                <a:lnTo>
                  <a:pt x="117" y="338"/>
                </a:lnTo>
                <a:close/>
                <a:moveTo>
                  <a:pt x="18" y="360"/>
                </a:moveTo>
                <a:lnTo>
                  <a:pt x="18" y="360"/>
                </a:lnTo>
                <a:lnTo>
                  <a:pt x="16" y="360"/>
                </a:lnTo>
                <a:lnTo>
                  <a:pt x="16" y="360"/>
                </a:lnTo>
                <a:lnTo>
                  <a:pt x="16" y="371"/>
                </a:lnTo>
                <a:lnTo>
                  <a:pt x="16" y="371"/>
                </a:lnTo>
                <a:lnTo>
                  <a:pt x="16" y="371"/>
                </a:lnTo>
                <a:lnTo>
                  <a:pt x="16" y="371"/>
                </a:lnTo>
                <a:lnTo>
                  <a:pt x="21" y="374"/>
                </a:lnTo>
                <a:lnTo>
                  <a:pt x="21" y="374"/>
                </a:lnTo>
                <a:lnTo>
                  <a:pt x="19" y="369"/>
                </a:lnTo>
                <a:lnTo>
                  <a:pt x="19" y="369"/>
                </a:lnTo>
                <a:lnTo>
                  <a:pt x="18" y="368"/>
                </a:lnTo>
                <a:lnTo>
                  <a:pt x="18" y="366"/>
                </a:lnTo>
                <a:lnTo>
                  <a:pt x="18" y="366"/>
                </a:lnTo>
                <a:lnTo>
                  <a:pt x="18" y="361"/>
                </a:lnTo>
                <a:lnTo>
                  <a:pt x="18" y="361"/>
                </a:lnTo>
                <a:lnTo>
                  <a:pt x="18" y="360"/>
                </a:lnTo>
                <a:lnTo>
                  <a:pt x="18" y="360"/>
                </a:lnTo>
                <a:close/>
                <a:moveTo>
                  <a:pt x="384" y="396"/>
                </a:moveTo>
                <a:lnTo>
                  <a:pt x="384" y="396"/>
                </a:lnTo>
                <a:lnTo>
                  <a:pt x="387" y="393"/>
                </a:lnTo>
                <a:lnTo>
                  <a:pt x="390" y="387"/>
                </a:lnTo>
                <a:lnTo>
                  <a:pt x="393" y="374"/>
                </a:lnTo>
                <a:lnTo>
                  <a:pt x="393" y="374"/>
                </a:lnTo>
                <a:lnTo>
                  <a:pt x="384" y="396"/>
                </a:lnTo>
                <a:lnTo>
                  <a:pt x="384" y="396"/>
                </a:lnTo>
                <a:close/>
                <a:moveTo>
                  <a:pt x="373" y="404"/>
                </a:moveTo>
                <a:lnTo>
                  <a:pt x="373" y="404"/>
                </a:lnTo>
                <a:lnTo>
                  <a:pt x="378" y="398"/>
                </a:lnTo>
                <a:lnTo>
                  <a:pt x="382" y="393"/>
                </a:lnTo>
                <a:lnTo>
                  <a:pt x="382" y="393"/>
                </a:lnTo>
                <a:lnTo>
                  <a:pt x="371" y="402"/>
                </a:lnTo>
                <a:lnTo>
                  <a:pt x="371" y="402"/>
                </a:lnTo>
                <a:lnTo>
                  <a:pt x="373" y="404"/>
                </a:lnTo>
                <a:lnTo>
                  <a:pt x="373" y="404"/>
                </a:lnTo>
                <a:close/>
                <a:moveTo>
                  <a:pt x="62" y="92"/>
                </a:moveTo>
                <a:lnTo>
                  <a:pt x="62" y="92"/>
                </a:lnTo>
                <a:lnTo>
                  <a:pt x="60" y="96"/>
                </a:lnTo>
                <a:lnTo>
                  <a:pt x="60" y="96"/>
                </a:lnTo>
                <a:lnTo>
                  <a:pt x="67" y="98"/>
                </a:lnTo>
                <a:lnTo>
                  <a:pt x="67" y="98"/>
                </a:lnTo>
                <a:lnTo>
                  <a:pt x="65" y="92"/>
                </a:lnTo>
                <a:lnTo>
                  <a:pt x="65" y="92"/>
                </a:lnTo>
                <a:lnTo>
                  <a:pt x="62" y="92"/>
                </a:lnTo>
                <a:lnTo>
                  <a:pt x="62" y="92"/>
                </a:lnTo>
                <a:close/>
                <a:moveTo>
                  <a:pt x="95" y="62"/>
                </a:moveTo>
                <a:lnTo>
                  <a:pt x="95" y="62"/>
                </a:lnTo>
                <a:lnTo>
                  <a:pt x="94" y="63"/>
                </a:lnTo>
                <a:lnTo>
                  <a:pt x="94" y="63"/>
                </a:lnTo>
                <a:lnTo>
                  <a:pt x="94" y="65"/>
                </a:lnTo>
                <a:lnTo>
                  <a:pt x="94" y="65"/>
                </a:lnTo>
                <a:lnTo>
                  <a:pt x="94" y="70"/>
                </a:lnTo>
                <a:lnTo>
                  <a:pt x="94" y="70"/>
                </a:lnTo>
                <a:lnTo>
                  <a:pt x="100" y="65"/>
                </a:lnTo>
                <a:lnTo>
                  <a:pt x="100" y="65"/>
                </a:lnTo>
                <a:lnTo>
                  <a:pt x="95" y="62"/>
                </a:lnTo>
                <a:lnTo>
                  <a:pt x="95" y="62"/>
                </a:lnTo>
                <a:close/>
                <a:moveTo>
                  <a:pt x="21" y="231"/>
                </a:moveTo>
                <a:lnTo>
                  <a:pt x="21" y="231"/>
                </a:lnTo>
                <a:lnTo>
                  <a:pt x="23" y="242"/>
                </a:lnTo>
                <a:lnTo>
                  <a:pt x="23" y="242"/>
                </a:lnTo>
                <a:lnTo>
                  <a:pt x="24" y="240"/>
                </a:lnTo>
                <a:lnTo>
                  <a:pt x="24" y="240"/>
                </a:lnTo>
                <a:lnTo>
                  <a:pt x="24" y="232"/>
                </a:lnTo>
                <a:lnTo>
                  <a:pt x="24" y="232"/>
                </a:lnTo>
                <a:lnTo>
                  <a:pt x="24" y="231"/>
                </a:lnTo>
                <a:lnTo>
                  <a:pt x="24" y="231"/>
                </a:lnTo>
                <a:lnTo>
                  <a:pt x="21" y="231"/>
                </a:lnTo>
                <a:lnTo>
                  <a:pt x="21" y="231"/>
                </a:lnTo>
                <a:close/>
                <a:moveTo>
                  <a:pt x="314" y="62"/>
                </a:moveTo>
                <a:lnTo>
                  <a:pt x="314" y="62"/>
                </a:lnTo>
                <a:lnTo>
                  <a:pt x="314" y="63"/>
                </a:lnTo>
                <a:lnTo>
                  <a:pt x="314" y="65"/>
                </a:lnTo>
                <a:lnTo>
                  <a:pt x="314" y="65"/>
                </a:lnTo>
                <a:lnTo>
                  <a:pt x="314" y="70"/>
                </a:lnTo>
                <a:lnTo>
                  <a:pt x="314" y="70"/>
                </a:lnTo>
                <a:lnTo>
                  <a:pt x="316" y="73"/>
                </a:lnTo>
                <a:lnTo>
                  <a:pt x="316" y="73"/>
                </a:lnTo>
                <a:lnTo>
                  <a:pt x="318" y="68"/>
                </a:lnTo>
                <a:lnTo>
                  <a:pt x="318" y="68"/>
                </a:lnTo>
                <a:lnTo>
                  <a:pt x="318" y="66"/>
                </a:lnTo>
                <a:lnTo>
                  <a:pt x="318" y="66"/>
                </a:lnTo>
                <a:lnTo>
                  <a:pt x="314" y="62"/>
                </a:lnTo>
                <a:lnTo>
                  <a:pt x="314" y="62"/>
                </a:lnTo>
                <a:close/>
                <a:moveTo>
                  <a:pt x="299" y="335"/>
                </a:moveTo>
                <a:lnTo>
                  <a:pt x="299" y="335"/>
                </a:lnTo>
                <a:lnTo>
                  <a:pt x="299" y="341"/>
                </a:lnTo>
                <a:lnTo>
                  <a:pt x="300" y="346"/>
                </a:lnTo>
                <a:lnTo>
                  <a:pt x="300" y="346"/>
                </a:lnTo>
                <a:lnTo>
                  <a:pt x="300" y="341"/>
                </a:lnTo>
                <a:lnTo>
                  <a:pt x="300" y="336"/>
                </a:lnTo>
                <a:lnTo>
                  <a:pt x="300" y="336"/>
                </a:lnTo>
                <a:lnTo>
                  <a:pt x="299" y="335"/>
                </a:lnTo>
                <a:lnTo>
                  <a:pt x="299" y="335"/>
                </a:lnTo>
                <a:close/>
                <a:moveTo>
                  <a:pt x="365" y="210"/>
                </a:moveTo>
                <a:lnTo>
                  <a:pt x="365" y="210"/>
                </a:lnTo>
                <a:lnTo>
                  <a:pt x="365" y="210"/>
                </a:lnTo>
                <a:lnTo>
                  <a:pt x="365" y="210"/>
                </a:lnTo>
                <a:lnTo>
                  <a:pt x="365" y="221"/>
                </a:lnTo>
                <a:lnTo>
                  <a:pt x="365" y="221"/>
                </a:lnTo>
                <a:lnTo>
                  <a:pt x="368" y="226"/>
                </a:lnTo>
                <a:lnTo>
                  <a:pt x="368" y="226"/>
                </a:lnTo>
                <a:lnTo>
                  <a:pt x="368" y="226"/>
                </a:lnTo>
                <a:lnTo>
                  <a:pt x="368" y="226"/>
                </a:lnTo>
                <a:lnTo>
                  <a:pt x="368" y="221"/>
                </a:lnTo>
                <a:lnTo>
                  <a:pt x="368" y="221"/>
                </a:lnTo>
                <a:lnTo>
                  <a:pt x="365" y="210"/>
                </a:lnTo>
                <a:lnTo>
                  <a:pt x="365" y="210"/>
                </a:lnTo>
                <a:close/>
                <a:moveTo>
                  <a:pt x="87" y="382"/>
                </a:moveTo>
                <a:lnTo>
                  <a:pt x="87" y="382"/>
                </a:lnTo>
                <a:lnTo>
                  <a:pt x="87" y="382"/>
                </a:lnTo>
                <a:lnTo>
                  <a:pt x="87" y="382"/>
                </a:lnTo>
                <a:lnTo>
                  <a:pt x="95" y="380"/>
                </a:lnTo>
                <a:lnTo>
                  <a:pt x="95" y="380"/>
                </a:lnTo>
                <a:lnTo>
                  <a:pt x="94" y="376"/>
                </a:lnTo>
                <a:lnTo>
                  <a:pt x="94" y="376"/>
                </a:lnTo>
                <a:lnTo>
                  <a:pt x="87" y="382"/>
                </a:lnTo>
                <a:lnTo>
                  <a:pt x="87" y="382"/>
                </a:lnTo>
                <a:close/>
                <a:moveTo>
                  <a:pt x="48" y="338"/>
                </a:moveTo>
                <a:lnTo>
                  <a:pt x="48" y="338"/>
                </a:lnTo>
                <a:lnTo>
                  <a:pt x="48" y="338"/>
                </a:lnTo>
                <a:lnTo>
                  <a:pt x="48" y="338"/>
                </a:lnTo>
                <a:lnTo>
                  <a:pt x="49" y="336"/>
                </a:lnTo>
                <a:lnTo>
                  <a:pt x="49" y="336"/>
                </a:lnTo>
                <a:lnTo>
                  <a:pt x="51" y="335"/>
                </a:lnTo>
                <a:lnTo>
                  <a:pt x="51" y="335"/>
                </a:lnTo>
                <a:lnTo>
                  <a:pt x="49" y="330"/>
                </a:lnTo>
                <a:lnTo>
                  <a:pt x="49" y="330"/>
                </a:lnTo>
                <a:lnTo>
                  <a:pt x="49" y="328"/>
                </a:lnTo>
                <a:lnTo>
                  <a:pt x="49" y="328"/>
                </a:lnTo>
                <a:lnTo>
                  <a:pt x="48" y="330"/>
                </a:lnTo>
                <a:lnTo>
                  <a:pt x="48" y="331"/>
                </a:lnTo>
                <a:lnTo>
                  <a:pt x="48" y="331"/>
                </a:lnTo>
                <a:lnTo>
                  <a:pt x="48" y="338"/>
                </a:lnTo>
                <a:lnTo>
                  <a:pt x="48" y="338"/>
                </a:lnTo>
                <a:close/>
                <a:moveTo>
                  <a:pt x="325" y="54"/>
                </a:moveTo>
                <a:lnTo>
                  <a:pt x="325" y="54"/>
                </a:lnTo>
                <a:lnTo>
                  <a:pt x="325" y="52"/>
                </a:lnTo>
                <a:lnTo>
                  <a:pt x="325" y="52"/>
                </a:lnTo>
                <a:lnTo>
                  <a:pt x="318" y="59"/>
                </a:lnTo>
                <a:lnTo>
                  <a:pt x="318" y="59"/>
                </a:lnTo>
                <a:lnTo>
                  <a:pt x="322" y="62"/>
                </a:lnTo>
                <a:lnTo>
                  <a:pt x="322" y="62"/>
                </a:lnTo>
                <a:lnTo>
                  <a:pt x="325" y="54"/>
                </a:lnTo>
                <a:lnTo>
                  <a:pt x="325" y="54"/>
                </a:lnTo>
                <a:close/>
                <a:moveTo>
                  <a:pt x="373" y="123"/>
                </a:moveTo>
                <a:lnTo>
                  <a:pt x="373" y="123"/>
                </a:lnTo>
                <a:lnTo>
                  <a:pt x="374" y="130"/>
                </a:lnTo>
                <a:lnTo>
                  <a:pt x="376" y="136"/>
                </a:lnTo>
                <a:lnTo>
                  <a:pt x="376" y="136"/>
                </a:lnTo>
                <a:lnTo>
                  <a:pt x="376" y="134"/>
                </a:lnTo>
                <a:lnTo>
                  <a:pt x="376" y="134"/>
                </a:lnTo>
                <a:lnTo>
                  <a:pt x="376" y="131"/>
                </a:lnTo>
                <a:lnTo>
                  <a:pt x="376" y="131"/>
                </a:lnTo>
                <a:lnTo>
                  <a:pt x="376" y="126"/>
                </a:lnTo>
                <a:lnTo>
                  <a:pt x="376" y="126"/>
                </a:lnTo>
                <a:lnTo>
                  <a:pt x="376" y="123"/>
                </a:lnTo>
                <a:lnTo>
                  <a:pt x="376" y="123"/>
                </a:lnTo>
                <a:lnTo>
                  <a:pt x="373" y="123"/>
                </a:lnTo>
                <a:lnTo>
                  <a:pt x="373" y="123"/>
                </a:lnTo>
                <a:close/>
                <a:moveTo>
                  <a:pt x="70" y="415"/>
                </a:moveTo>
                <a:lnTo>
                  <a:pt x="70" y="415"/>
                </a:lnTo>
                <a:lnTo>
                  <a:pt x="84" y="418"/>
                </a:lnTo>
                <a:lnTo>
                  <a:pt x="84" y="418"/>
                </a:lnTo>
                <a:lnTo>
                  <a:pt x="83" y="417"/>
                </a:lnTo>
                <a:lnTo>
                  <a:pt x="79" y="415"/>
                </a:lnTo>
                <a:lnTo>
                  <a:pt x="79" y="415"/>
                </a:lnTo>
                <a:lnTo>
                  <a:pt x="70" y="415"/>
                </a:lnTo>
                <a:lnTo>
                  <a:pt x="70" y="415"/>
                </a:lnTo>
                <a:close/>
                <a:moveTo>
                  <a:pt x="365" y="125"/>
                </a:moveTo>
                <a:lnTo>
                  <a:pt x="365" y="125"/>
                </a:lnTo>
                <a:lnTo>
                  <a:pt x="366" y="128"/>
                </a:lnTo>
                <a:lnTo>
                  <a:pt x="366" y="130"/>
                </a:lnTo>
                <a:lnTo>
                  <a:pt x="366" y="130"/>
                </a:lnTo>
                <a:lnTo>
                  <a:pt x="366" y="133"/>
                </a:lnTo>
                <a:lnTo>
                  <a:pt x="366" y="133"/>
                </a:lnTo>
                <a:lnTo>
                  <a:pt x="368" y="133"/>
                </a:lnTo>
                <a:lnTo>
                  <a:pt x="368" y="133"/>
                </a:lnTo>
                <a:lnTo>
                  <a:pt x="370" y="128"/>
                </a:lnTo>
                <a:lnTo>
                  <a:pt x="370" y="128"/>
                </a:lnTo>
                <a:lnTo>
                  <a:pt x="370" y="125"/>
                </a:lnTo>
                <a:lnTo>
                  <a:pt x="370" y="125"/>
                </a:lnTo>
                <a:lnTo>
                  <a:pt x="365" y="125"/>
                </a:lnTo>
                <a:lnTo>
                  <a:pt x="365" y="125"/>
                </a:lnTo>
                <a:close/>
                <a:moveTo>
                  <a:pt x="283" y="21"/>
                </a:moveTo>
                <a:lnTo>
                  <a:pt x="283" y="21"/>
                </a:lnTo>
                <a:lnTo>
                  <a:pt x="283" y="27"/>
                </a:lnTo>
                <a:lnTo>
                  <a:pt x="283" y="27"/>
                </a:lnTo>
                <a:lnTo>
                  <a:pt x="289" y="21"/>
                </a:lnTo>
                <a:lnTo>
                  <a:pt x="289" y="21"/>
                </a:lnTo>
                <a:lnTo>
                  <a:pt x="283" y="21"/>
                </a:lnTo>
                <a:lnTo>
                  <a:pt x="283" y="21"/>
                </a:lnTo>
                <a:close/>
                <a:moveTo>
                  <a:pt x="15" y="316"/>
                </a:moveTo>
                <a:lnTo>
                  <a:pt x="15" y="316"/>
                </a:lnTo>
                <a:lnTo>
                  <a:pt x="18" y="333"/>
                </a:lnTo>
                <a:lnTo>
                  <a:pt x="18" y="333"/>
                </a:lnTo>
                <a:lnTo>
                  <a:pt x="18" y="333"/>
                </a:lnTo>
                <a:lnTo>
                  <a:pt x="18" y="333"/>
                </a:lnTo>
                <a:lnTo>
                  <a:pt x="18" y="317"/>
                </a:lnTo>
                <a:lnTo>
                  <a:pt x="18" y="317"/>
                </a:lnTo>
                <a:lnTo>
                  <a:pt x="15" y="316"/>
                </a:lnTo>
                <a:lnTo>
                  <a:pt x="15" y="316"/>
                </a:lnTo>
                <a:close/>
                <a:moveTo>
                  <a:pt x="330" y="37"/>
                </a:moveTo>
                <a:lnTo>
                  <a:pt x="330" y="37"/>
                </a:lnTo>
                <a:lnTo>
                  <a:pt x="335" y="33"/>
                </a:lnTo>
                <a:lnTo>
                  <a:pt x="335" y="33"/>
                </a:lnTo>
                <a:lnTo>
                  <a:pt x="329" y="30"/>
                </a:lnTo>
                <a:lnTo>
                  <a:pt x="329" y="30"/>
                </a:lnTo>
                <a:lnTo>
                  <a:pt x="327" y="33"/>
                </a:lnTo>
                <a:lnTo>
                  <a:pt x="327" y="33"/>
                </a:lnTo>
                <a:lnTo>
                  <a:pt x="330" y="35"/>
                </a:lnTo>
                <a:lnTo>
                  <a:pt x="330" y="35"/>
                </a:lnTo>
                <a:lnTo>
                  <a:pt x="330" y="37"/>
                </a:lnTo>
                <a:lnTo>
                  <a:pt x="330" y="37"/>
                </a:lnTo>
                <a:close/>
                <a:moveTo>
                  <a:pt x="105" y="398"/>
                </a:moveTo>
                <a:lnTo>
                  <a:pt x="105" y="398"/>
                </a:lnTo>
                <a:lnTo>
                  <a:pt x="101" y="395"/>
                </a:lnTo>
                <a:lnTo>
                  <a:pt x="100" y="395"/>
                </a:lnTo>
                <a:lnTo>
                  <a:pt x="100" y="395"/>
                </a:lnTo>
                <a:lnTo>
                  <a:pt x="100" y="398"/>
                </a:lnTo>
                <a:lnTo>
                  <a:pt x="100" y="399"/>
                </a:lnTo>
                <a:lnTo>
                  <a:pt x="100" y="399"/>
                </a:lnTo>
                <a:lnTo>
                  <a:pt x="103" y="399"/>
                </a:lnTo>
                <a:lnTo>
                  <a:pt x="103" y="399"/>
                </a:lnTo>
                <a:lnTo>
                  <a:pt x="105" y="398"/>
                </a:lnTo>
                <a:lnTo>
                  <a:pt x="105" y="398"/>
                </a:lnTo>
                <a:close/>
                <a:moveTo>
                  <a:pt x="396" y="219"/>
                </a:moveTo>
                <a:lnTo>
                  <a:pt x="396" y="219"/>
                </a:lnTo>
                <a:lnTo>
                  <a:pt x="396" y="218"/>
                </a:lnTo>
                <a:lnTo>
                  <a:pt x="398" y="218"/>
                </a:lnTo>
                <a:lnTo>
                  <a:pt x="398" y="218"/>
                </a:lnTo>
                <a:lnTo>
                  <a:pt x="398" y="205"/>
                </a:lnTo>
                <a:lnTo>
                  <a:pt x="398" y="205"/>
                </a:lnTo>
                <a:lnTo>
                  <a:pt x="396" y="204"/>
                </a:lnTo>
                <a:lnTo>
                  <a:pt x="396" y="204"/>
                </a:lnTo>
                <a:lnTo>
                  <a:pt x="396" y="207"/>
                </a:lnTo>
                <a:lnTo>
                  <a:pt x="396" y="207"/>
                </a:lnTo>
                <a:lnTo>
                  <a:pt x="396" y="215"/>
                </a:lnTo>
                <a:lnTo>
                  <a:pt x="396" y="215"/>
                </a:lnTo>
                <a:lnTo>
                  <a:pt x="396" y="219"/>
                </a:lnTo>
                <a:lnTo>
                  <a:pt x="396" y="219"/>
                </a:lnTo>
                <a:close/>
                <a:moveTo>
                  <a:pt x="381" y="245"/>
                </a:moveTo>
                <a:lnTo>
                  <a:pt x="381" y="245"/>
                </a:lnTo>
                <a:lnTo>
                  <a:pt x="379" y="245"/>
                </a:lnTo>
                <a:lnTo>
                  <a:pt x="379" y="245"/>
                </a:lnTo>
                <a:lnTo>
                  <a:pt x="381" y="264"/>
                </a:lnTo>
                <a:lnTo>
                  <a:pt x="381" y="264"/>
                </a:lnTo>
                <a:lnTo>
                  <a:pt x="382" y="264"/>
                </a:lnTo>
                <a:lnTo>
                  <a:pt x="382" y="264"/>
                </a:lnTo>
                <a:lnTo>
                  <a:pt x="382" y="264"/>
                </a:lnTo>
                <a:lnTo>
                  <a:pt x="382" y="264"/>
                </a:lnTo>
                <a:lnTo>
                  <a:pt x="381" y="245"/>
                </a:lnTo>
                <a:lnTo>
                  <a:pt x="381" y="245"/>
                </a:lnTo>
                <a:close/>
                <a:moveTo>
                  <a:pt x="27" y="120"/>
                </a:moveTo>
                <a:lnTo>
                  <a:pt x="27" y="120"/>
                </a:lnTo>
                <a:lnTo>
                  <a:pt x="26" y="120"/>
                </a:lnTo>
                <a:lnTo>
                  <a:pt x="26" y="120"/>
                </a:lnTo>
                <a:lnTo>
                  <a:pt x="24" y="123"/>
                </a:lnTo>
                <a:lnTo>
                  <a:pt x="24" y="123"/>
                </a:lnTo>
                <a:lnTo>
                  <a:pt x="24" y="128"/>
                </a:lnTo>
                <a:lnTo>
                  <a:pt x="24" y="128"/>
                </a:lnTo>
                <a:lnTo>
                  <a:pt x="24" y="130"/>
                </a:lnTo>
                <a:lnTo>
                  <a:pt x="24" y="130"/>
                </a:lnTo>
                <a:lnTo>
                  <a:pt x="26" y="125"/>
                </a:lnTo>
                <a:lnTo>
                  <a:pt x="27" y="120"/>
                </a:lnTo>
                <a:lnTo>
                  <a:pt x="27" y="120"/>
                </a:lnTo>
                <a:close/>
                <a:moveTo>
                  <a:pt x="144" y="402"/>
                </a:moveTo>
                <a:lnTo>
                  <a:pt x="144" y="402"/>
                </a:lnTo>
                <a:lnTo>
                  <a:pt x="141" y="398"/>
                </a:lnTo>
                <a:lnTo>
                  <a:pt x="141" y="398"/>
                </a:lnTo>
                <a:lnTo>
                  <a:pt x="139" y="398"/>
                </a:lnTo>
                <a:lnTo>
                  <a:pt x="139" y="398"/>
                </a:lnTo>
                <a:lnTo>
                  <a:pt x="139" y="402"/>
                </a:lnTo>
                <a:lnTo>
                  <a:pt x="139" y="402"/>
                </a:lnTo>
                <a:lnTo>
                  <a:pt x="144" y="402"/>
                </a:lnTo>
                <a:lnTo>
                  <a:pt x="144" y="402"/>
                </a:lnTo>
                <a:close/>
                <a:moveTo>
                  <a:pt x="60" y="338"/>
                </a:moveTo>
                <a:lnTo>
                  <a:pt x="60" y="338"/>
                </a:lnTo>
                <a:lnTo>
                  <a:pt x="59" y="338"/>
                </a:lnTo>
                <a:lnTo>
                  <a:pt x="59" y="338"/>
                </a:lnTo>
                <a:lnTo>
                  <a:pt x="56" y="341"/>
                </a:lnTo>
                <a:lnTo>
                  <a:pt x="56" y="341"/>
                </a:lnTo>
                <a:lnTo>
                  <a:pt x="56" y="343"/>
                </a:lnTo>
                <a:lnTo>
                  <a:pt x="56" y="343"/>
                </a:lnTo>
                <a:lnTo>
                  <a:pt x="56" y="347"/>
                </a:lnTo>
                <a:lnTo>
                  <a:pt x="56" y="347"/>
                </a:lnTo>
                <a:lnTo>
                  <a:pt x="57" y="347"/>
                </a:lnTo>
                <a:lnTo>
                  <a:pt x="57" y="347"/>
                </a:lnTo>
                <a:lnTo>
                  <a:pt x="60" y="338"/>
                </a:lnTo>
                <a:lnTo>
                  <a:pt x="60" y="338"/>
                </a:lnTo>
                <a:close/>
                <a:moveTo>
                  <a:pt x="51" y="401"/>
                </a:moveTo>
                <a:lnTo>
                  <a:pt x="51" y="401"/>
                </a:lnTo>
                <a:lnTo>
                  <a:pt x="49" y="398"/>
                </a:lnTo>
                <a:lnTo>
                  <a:pt x="49" y="398"/>
                </a:lnTo>
                <a:lnTo>
                  <a:pt x="46" y="395"/>
                </a:lnTo>
                <a:lnTo>
                  <a:pt x="46" y="395"/>
                </a:lnTo>
                <a:lnTo>
                  <a:pt x="46" y="401"/>
                </a:lnTo>
                <a:lnTo>
                  <a:pt x="46" y="401"/>
                </a:lnTo>
                <a:lnTo>
                  <a:pt x="51" y="401"/>
                </a:lnTo>
                <a:lnTo>
                  <a:pt x="51" y="401"/>
                </a:lnTo>
                <a:close/>
                <a:moveTo>
                  <a:pt x="291" y="126"/>
                </a:moveTo>
                <a:lnTo>
                  <a:pt x="291" y="126"/>
                </a:lnTo>
                <a:lnTo>
                  <a:pt x="288" y="125"/>
                </a:lnTo>
                <a:lnTo>
                  <a:pt x="284" y="123"/>
                </a:lnTo>
                <a:lnTo>
                  <a:pt x="284" y="123"/>
                </a:lnTo>
                <a:lnTo>
                  <a:pt x="283" y="125"/>
                </a:lnTo>
                <a:lnTo>
                  <a:pt x="280" y="126"/>
                </a:lnTo>
                <a:lnTo>
                  <a:pt x="280" y="126"/>
                </a:lnTo>
                <a:lnTo>
                  <a:pt x="281" y="126"/>
                </a:lnTo>
                <a:lnTo>
                  <a:pt x="281" y="126"/>
                </a:lnTo>
                <a:lnTo>
                  <a:pt x="281" y="126"/>
                </a:lnTo>
                <a:lnTo>
                  <a:pt x="289" y="126"/>
                </a:lnTo>
                <a:lnTo>
                  <a:pt x="289" y="126"/>
                </a:lnTo>
                <a:lnTo>
                  <a:pt x="291" y="126"/>
                </a:lnTo>
                <a:lnTo>
                  <a:pt x="291" y="126"/>
                </a:lnTo>
                <a:close/>
                <a:moveTo>
                  <a:pt x="385" y="341"/>
                </a:moveTo>
                <a:lnTo>
                  <a:pt x="385" y="341"/>
                </a:lnTo>
                <a:lnTo>
                  <a:pt x="385" y="350"/>
                </a:lnTo>
                <a:lnTo>
                  <a:pt x="385" y="350"/>
                </a:lnTo>
                <a:lnTo>
                  <a:pt x="387" y="347"/>
                </a:lnTo>
                <a:lnTo>
                  <a:pt x="389" y="341"/>
                </a:lnTo>
                <a:lnTo>
                  <a:pt x="389" y="341"/>
                </a:lnTo>
                <a:lnTo>
                  <a:pt x="385" y="341"/>
                </a:lnTo>
                <a:lnTo>
                  <a:pt x="385" y="341"/>
                </a:lnTo>
                <a:close/>
                <a:moveTo>
                  <a:pt x="29" y="95"/>
                </a:moveTo>
                <a:lnTo>
                  <a:pt x="29" y="95"/>
                </a:lnTo>
                <a:lnTo>
                  <a:pt x="29" y="95"/>
                </a:lnTo>
                <a:lnTo>
                  <a:pt x="29" y="95"/>
                </a:lnTo>
                <a:lnTo>
                  <a:pt x="30" y="92"/>
                </a:lnTo>
                <a:lnTo>
                  <a:pt x="30" y="92"/>
                </a:lnTo>
                <a:lnTo>
                  <a:pt x="32" y="89"/>
                </a:lnTo>
                <a:lnTo>
                  <a:pt x="32" y="84"/>
                </a:lnTo>
                <a:lnTo>
                  <a:pt x="32" y="84"/>
                </a:lnTo>
                <a:lnTo>
                  <a:pt x="32" y="82"/>
                </a:lnTo>
                <a:lnTo>
                  <a:pt x="32" y="82"/>
                </a:lnTo>
                <a:lnTo>
                  <a:pt x="29" y="95"/>
                </a:lnTo>
                <a:lnTo>
                  <a:pt x="29" y="95"/>
                </a:lnTo>
                <a:close/>
                <a:moveTo>
                  <a:pt x="15" y="336"/>
                </a:moveTo>
                <a:lnTo>
                  <a:pt x="15" y="336"/>
                </a:lnTo>
                <a:lnTo>
                  <a:pt x="15" y="346"/>
                </a:lnTo>
                <a:lnTo>
                  <a:pt x="15" y="352"/>
                </a:lnTo>
                <a:lnTo>
                  <a:pt x="15" y="352"/>
                </a:lnTo>
                <a:lnTo>
                  <a:pt x="16" y="352"/>
                </a:lnTo>
                <a:lnTo>
                  <a:pt x="16" y="350"/>
                </a:lnTo>
                <a:lnTo>
                  <a:pt x="16" y="350"/>
                </a:lnTo>
                <a:lnTo>
                  <a:pt x="15" y="346"/>
                </a:lnTo>
                <a:lnTo>
                  <a:pt x="15" y="346"/>
                </a:lnTo>
                <a:lnTo>
                  <a:pt x="15" y="336"/>
                </a:lnTo>
                <a:lnTo>
                  <a:pt x="15" y="336"/>
                </a:lnTo>
                <a:close/>
                <a:moveTo>
                  <a:pt x="120" y="137"/>
                </a:moveTo>
                <a:lnTo>
                  <a:pt x="120" y="137"/>
                </a:lnTo>
                <a:lnTo>
                  <a:pt x="142" y="136"/>
                </a:lnTo>
                <a:lnTo>
                  <a:pt x="142" y="136"/>
                </a:lnTo>
                <a:lnTo>
                  <a:pt x="131" y="136"/>
                </a:lnTo>
                <a:lnTo>
                  <a:pt x="120" y="137"/>
                </a:lnTo>
                <a:lnTo>
                  <a:pt x="120" y="137"/>
                </a:lnTo>
                <a:close/>
                <a:moveTo>
                  <a:pt x="54" y="379"/>
                </a:moveTo>
                <a:lnTo>
                  <a:pt x="54" y="379"/>
                </a:lnTo>
                <a:lnTo>
                  <a:pt x="56" y="382"/>
                </a:lnTo>
                <a:lnTo>
                  <a:pt x="56" y="382"/>
                </a:lnTo>
                <a:lnTo>
                  <a:pt x="57" y="384"/>
                </a:lnTo>
                <a:lnTo>
                  <a:pt x="59" y="382"/>
                </a:lnTo>
                <a:lnTo>
                  <a:pt x="59" y="382"/>
                </a:lnTo>
                <a:lnTo>
                  <a:pt x="59" y="382"/>
                </a:lnTo>
                <a:lnTo>
                  <a:pt x="59" y="382"/>
                </a:lnTo>
                <a:lnTo>
                  <a:pt x="59" y="377"/>
                </a:lnTo>
                <a:lnTo>
                  <a:pt x="59" y="377"/>
                </a:lnTo>
                <a:lnTo>
                  <a:pt x="59" y="376"/>
                </a:lnTo>
                <a:lnTo>
                  <a:pt x="59" y="376"/>
                </a:lnTo>
                <a:lnTo>
                  <a:pt x="54" y="379"/>
                </a:lnTo>
                <a:lnTo>
                  <a:pt x="54" y="379"/>
                </a:lnTo>
                <a:close/>
                <a:moveTo>
                  <a:pt x="288" y="407"/>
                </a:moveTo>
                <a:lnTo>
                  <a:pt x="288" y="407"/>
                </a:lnTo>
                <a:lnTo>
                  <a:pt x="280" y="410"/>
                </a:lnTo>
                <a:lnTo>
                  <a:pt x="280" y="410"/>
                </a:lnTo>
                <a:lnTo>
                  <a:pt x="280" y="412"/>
                </a:lnTo>
                <a:lnTo>
                  <a:pt x="280" y="412"/>
                </a:lnTo>
                <a:lnTo>
                  <a:pt x="286" y="410"/>
                </a:lnTo>
                <a:lnTo>
                  <a:pt x="286" y="410"/>
                </a:lnTo>
                <a:lnTo>
                  <a:pt x="288" y="407"/>
                </a:lnTo>
                <a:lnTo>
                  <a:pt x="288" y="407"/>
                </a:lnTo>
                <a:close/>
                <a:moveTo>
                  <a:pt x="70" y="354"/>
                </a:moveTo>
                <a:lnTo>
                  <a:pt x="70" y="354"/>
                </a:lnTo>
                <a:lnTo>
                  <a:pt x="67" y="354"/>
                </a:lnTo>
                <a:lnTo>
                  <a:pt x="67" y="354"/>
                </a:lnTo>
                <a:lnTo>
                  <a:pt x="67" y="357"/>
                </a:lnTo>
                <a:lnTo>
                  <a:pt x="67" y="357"/>
                </a:lnTo>
                <a:lnTo>
                  <a:pt x="67" y="357"/>
                </a:lnTo>
                <a:lnTo>
                  <a:pt x="67" y="357"/>
                </a:lnTo>
                <a:lnTo>
                  <a:pt x="70" y="358"/>
                </a:lnTo>
                <a:lnTo>
                  <a:pt x="70" y="361"/>
                </a:lnTo>
                <a:lnTo>
                  <a:pt x="70" y="361"/>
                </a:lnTo>
                <a:lnTo>
                  <a:pt x="70" y="363"/>
                </a:lnTo>
                <a:lnTo>
                  <a:pt x="70" y="363"/>
                </a:lnTo>
                <a:lnTo>
                  <a:pt x="71" y="363"/>
                </a:lnTo>
                <a:lnTo>
                  <a:pt x="71" y="361"/>
                </a:lnTo>
                <a:lnTo>
                  <a:pt x="71" y="361"/>
                </a:lnTo>
                <a:lnTo>
                  <a:pt x="70" y="357"/>
                </a:lnTo>
                <a:lnTo>
                  <a:pt x="70" y="357"/>
                </a:lnTo>
                <a:lnTo>
                  <a:pt x="70" y="354"/>
                </a:lnTo>
                <a:lnTo>
                  <a:pt x="70" y="354"/>
                </a:lnTo>
                <a:close/>
                <a:moveTo>
                  <a:pt x="120" y="406"/>
                </a:moveTo>
                <a:lnTo>
                  <a:pt x="120" y="406"/>
                </a:lnTo>
                <a:lnTo>
                  <a:pt x="120" y="404"/>
                </a:lnTo>
                <a:lnTo>
                  <a:pt x="120" y="404"/>
                </a:lnTo>
                <a:lnTo>
                  <a:pt x="119" y="402"/>
                </a:lnTo>
                <a:lnTo>
                  <a:pt x="119" y="402"/>
                </a:lnTo>
                <a:lnTo>
                  <a:pt x="112" y="404"/>
                </a:lnTo>
                <a:lnTo>
                  <a:pt x="112" y="404"/>
                </a:lnTo>
                <a:lnTo>
                  <a:pt x="112" y="406"/>
                </a:lnTo>
                <a:lnTo>
                  <a:pt x="112" y="406"/>
                </a:lnTo>
                <a:lnTo>
                  <a:pt x="120" y="406"/>
                </a:lnTo>
                <a:lnTo>
                  <a:pt x="120" y="406"/>
                </a:lnTo>
                <a:close/>
                <a:moveTo>
                  <a:pt x="71" y="35"/>
                </a:moveTo>
                <a:lnTo>
                  <a:pt x="71" y="35"/>
                </a:lnTo>
                <a:lnTo>
                  <a:pt x="71" y="35"/>
                </a:lnTo>
                <a:lnTo>
                  <a:pt x="71" y="35"/>
                </a:lnTo>
                <a:lnTo>
                  <a:pt x="78" y="35"/>
                </a:lnTo>
                <a:lnTo>
                  <a:pt x="78" y="35"/>
                </a:lnTo>
                <a:lnTo>
                  <a:pt x="78" y="30"/>
                </a:lnTo>
                <a:lnTo>
                  <a:pt x="78" y="30"/>
                </a:lnTo>
                <a:lnTo>
                  <a:pt x="71" y="35"/>
                </a:lnTo>
                <a:lnTo>
                  <a:pt x="71" y="35"/>
                </a:lnTo>
                <a:close/>
                <a:moveTo>
                  <a:pt x="288" y="73"/>
                </a:moveTo>
                <a:lnTo>
                  <a:pt x="288" y="73"/>
                </a:lnTo>
                <a:lnTo>
                  <a:pt x="289" y="70"/>
                </a:lnTo>
                <a:lnTo>
                  <a:pt x="289" y="70"/>
                </a:lnTo>
                <a:lnTo>
                  <a:pt x="288" y="60"/>
                </a:lnTo>
                <a:lnTo>
                  <a:pt x="288" y="60"/>
                </a:lnTo>
                <a:lnTo>
                  <a:pt x="288" y="54"/>
                </a:lnTo>
                <a:lnTo>
                  <a:pt x="288" y="54"/>
                </a:lnTo>
                <a:lnTo>
                  <a:pt x="288" y="63"/>
                </a:lnTo>
                <a:lnTo>
                  <a:pt x="288" y="73"/>
                </a:lnTo>
                <a:lnTo>
                  <a:pt x="288" y="73"/>
                </a:lnTo>
                <a:close/>
                <a:moveTo>
                  <a:pt x="289" y="96"/>
                </a:moveTo>
                <a:lnTo>
                  <a:pt x="289" y="96"/>
                </a:lnTo>
                <a:lnTo>
                  <a:pt x="289" y="90"/>
                </a:lnTo>
                <a:lnTo>
                  <a:pt x="291" y="84"/>
                </a:lnTo>
                <a:lnTo>
                  <a:pt x="291" y="84"/>
                </a:lnTo>
                <a:lnTo>
                  <a:pt x="289" y="85"/>
                </a:lnTo>
                <a:lnTo>
                  <a:pt x="289" y="85"/>
                </a:lnTo>
                <a:lnTo>
                  <a:pt x="288" y="92"/>
                </a:lnTo>
                <a:lnTo>
                  <a:pt x="289" y="96"/>
                </a:lnTo>
                <a:lnTo>
                  <a:pt x="289" y="96"/>
                </a:lnTo>
                <a:close/>
                <a:moveTo>
                  <a:pt x="267" y="407"/>
                </a:moveTo>
                <a:lnTo>
                  <a:pt x="267" y="407"/>
                </a:lnTo>
                <a:lnTo>
                  <a:pt x="270" y="407"/>
                </a:lnTo>
                <a:lnTo>
                  <a:pt x="270" y="410"/>
                </a:lnTo>
                <a:lnTo>
                  <a:pt x="270" y="410"/>
                </a:lnTo>
                <a:lnTo>
                  <a:pt x="273" y="409"/>
                </a:lnTo>
                <a:lnTo>
                  <a:pt x="273" y="409"/>
                </a:lnTo>
                <a:lnTo>
                  <a:pt x="270" y="406"/>
                </a:lnTo>
                <a:lnTo>
                  <a:pt x="270" y="406"/>
                </a:lnTo>
                <a:lnTo>
                  <a:pt x="270" y="404"/>
                </a:lnTo>
                <a:lnTo>
                  <a:pt x="267" y="404"/>
                </a:lnTo>
                <a:lnTo>
                  <a:pt x="267" y="404"/>
                </a:lnTo>
                <a:lnTo>
                  <a:pt x="267" y="407"/>
                </a:lnTo>
                <a:lnTo>
                  <a:pt x="267" y="407"/>
                </a:lnTo>
                <a:close/>
                <a:moveTo>
                  <a:pt x="256" y="421"/>
                </a:moveTo>
                <a:lnTo>
                  <a:pt x="256" y="421"/>
                </a:lnTo>
                <a:lnTo>
                  <a:pt x="256" y="420"/>
                </a:lnTo>
                <a:lnTo>
                  <a:pt x="254" y="420"/>
                </a:lnTo>
                <a:lnTo>
                  <a:pt x="254" y="420"/>
                </a:lnTo>
                <a:lnTo>
                  <a:pt x="251" y="420"/>
                </a:lnTo>
                <a:lnTo>
                  <a:pt x="251" y="420"/>
                </a:lnTo>
                <a:lnTo>
                  <a:pt x="245" y="421"/>
                </a:lnTo>
                <a:lnTo>
                  <a:pt x="245" y="421"/>
                </a:lnTo>
                <a:lnTo>
                  <a:pt x="245" y="421"/>
                </a:lnTo>
                <a:lnTo>
                  <a:pt x="245" y="423"/>
                </a:lnTo>
                <a:lnTo>
                  <a:pt x="245" y="423"/>
                </a:lnTo>
                <a:lnTo>
                  <a:pt x="256" y="421"/>
                </a:lnTo>
                <a:lnTo>
                  <a:pt x="256" y="421"/>
                </a:lnTo>
                <a:close/>
                <a:moveTo>
                  <a:pt x="297" y="415"/>
                </a:moveTo>
                <a:lnTo>
                  <a:pt x="297" y="415"/>
                </a:lnTo>
                <a:lnTo>
                  <a:pt x="289" y="415"/>
                </a:lnTo>
                <a:lnTo>
                  <a:pt x="289" y="415"/>
                </a:lnTo>
                <a:lnTo>
                  <a:pt x="289" y="418"/>
                </a:lnTo>
                <a:lnTo>
                  <a:pt x="289" y="418"/>
                </a:lnTo>
                <a:lnTo>
                  <a:pt x="297" y="417"/>
                </a:lnTo>
                <a:lnTo>
                  <a:pt x="297" y="417"/>
                </a:lnTo>
                <a:lnTo>
                  <a:pt x="297" y="415"/>
                </a:lnTo>
                <a:lnTo>
                  <a:pt x="297" y="415"/>
                </a:lnTo>
                <a:close/>
                <a:moveTo>
                  <a:pt x="141" y="22"/>
                </a:moveTo>
                <a:lnTo>
                  <a:pt x="141" y="22"/>
                </a:lnTo>
                <a:lnTo>
                  <a:pt x="142" y="32"/>
                </a:lnTo>
                <a:lnTo>
                  <a:pt x="142" y="32"/>
                </a:lnTo>
                <a:lnTo>
                  <a:pt x="142" y="32"/>
                </a:lnTo>
                <a:lnTo>
                  <a:pt x="142" y="32"/>
                </a:lnTo>
                <a:lnTo>
                  <a:pt x="144" y="22"/>
                </a:lnTo>
                <a:lnTo>
                  <a:pt x="144" y="22"/>
                </a:lnTo>
                <a:lnTo>
                  <a:pt x="144" y="22"/>
                </a:lnTo>
                <a:lnTo>
                  <a:pt x="144" y="22"/>
                </a:lnTo>
                <a:lnTo>
                  <a:pt x="141" y="22"/>
                </a:lnTo>
                <a:lnTo>
                  <a:pt x="141" y="22"/>
                </a:lnTo>
                <a:close/>
                <a:moveTo>
                  <a:pt x="27" y="339"/>
                </a:moveTo>
                <a:lnTo>
                  <a:pt x="27" y="339"/>
                </a:lnTo>
                <a:lnTo>
                  <a:pt x="26" y="339"/>
                </a:lnTo>
                <a:lnTo>
                  <a:pt x="26" y="339"/>
                </a:lnTo>
                <a:lnTo>
                  <a:pt x="27" y="347"/>
                </a:lnTo>
                <a:lnTo>
                  <a:pt x="27" y="347"/>
                </a:lnTo>
                <a:lnTo>
                  <a:pt x="29" y="347"/>
                </a:lnTo>
                <a:lnTo>
                  <a:pt x="29" y="346"/>
                </a:lnTo>
                <a:lnTo>
                  <a:pt x="29" y="346"/>
                </a:lnTo>
                <a:lnTo>
                  <a:pt x="27" y="339"/>
                </a:lnTo>
                <a:lnTo>
                  <a:pt x="27" y="339"/>
                </a:lnTo>
                <a:close/>
                <a:moveTo>
                  <a:pt x="311" y="404"/>
                </a:moveTo>
                <a:lnTo>
                  <a:pt x="311" y="404"/>
                </a:lnTo>
                <a:lnTo>
                  <a:pt x="313" y="404"/>
                </a:lnTo>
                <a:lnTo>
                  <a:pt x="314" y="404"/>
                </a:lnTo>
                <a:lnTo>
                  <a:pt x="314" y="404"/>
                </a:lnTo>
                <a:lnTo>
                  <a:pt x="319" y="401"/>
                </a:lnTo>
                <a:lnTo>
                  <a:pt x="319" y="401"/>
                </a:lnTo>
                <a:lnTo>
                  <a:pt x="314" y="401"/>
                </a:lnTo>
                <a:lnTo>
                  <a:pt x="314" y="401"/>
                </a:lnTo>
                <a:lnTo>
                  <a:pt x="313" y="401"/>
                </a:lnTo>
                <a:lnTo>
                  <a:pt x="311" y="402"/>
                </a:lnTo>
                <a:lnTo>
                  <a:pt x="311" y="402"/>
                </a:lnTo>
                <a:lnTo>
                  <a:pt x="311" y="404"/>
                </a:lnTo>
                <a:lnTo>
                  <a:pt x="311" y="404"/>
                </a:lnTo>
                <a:close/>
                <a:moveTo>
                  <a:pt x="366" y="96"/>
                </a:moveTo>
                <a:lnTo>
                  <a:pt x="366" y="96"/>
                </a:lnTo>
                <a:lnTo>
                  <a:pt x="365" y="96"/>
                </a:lnTo>
                <a:lnTo>
                  <a:pt x="365" y="96"/>
                </a:lnTo>
                <a:lnTo>
                  <a:pt x="365" y="104"/>
                </a:lnTo>
                <a:lnTo>
                  <a:pt x="365" y="104"/>
                </a:lnTo>
                <a:lnTo>
                  <a:pt x="368" y="104"/>
                </a:lnTo>
                <a:lnTo>
                  <a:pt x="368" y="104"/>
                </a:lnTo>
                <a:lnTo>
                  <a:pt x="366" y="96"/>
                </a:lnTo>
                <a:lnTo>
                  <a:pt x="366" y="96"/>
                </a:lnTo>
                <a:close/>
                <a:moveTo>
                  <a:pt x="24" y="207"/>
                </a:moveTo>
                <a:lnTo>
                  <a:pt x="24" y="207"/>
                </a:lnTo>
                <a:lnTo>
                  <a:pt x="24" y="205"/>
                </a:lnTo>
                <a:lnTo>
                  <a:pt x="24" y="205"/>
                </a:lnTo>
                <a:lnTo>
                  <a:pt x="24" y="205"/>
                </a:lnTo>
                <a:lnTo>
                  <a:pt x="26" y="196"/>
                </a:lnTo>
                <a:lnTo>
                  <a:pt x="26" y="196"/>
                </a:lnTo>
                <a:lnTo>
                  <a:pt x="24" y="196"/>
                </a:lnTo>
                <a:lnTo>
                  <a:pt x="24" y="196"/>
                </a:lnTo>
                <a:lnTo>
                  <a:pt x="24" y="197"/>
                </a:lnTo>
                <a:lnTo>
                  <a:pt x="23" y="199"/>
                </a:lnTo>
                <a:lnTo>
                  <a:pt x="23" y="199"/>
                </a:lnTo>
                <a:lnTo>
                  <a:pt x="24" y="205"/>
                </a:lnTo>
                <a:lnTo>
                  <a:pt x="24" y="205"/>
                </a:lnTo>
                <a:lnTo>
                  <a:pt x="24" y="207"/>
                </a:lnTo>
                <a:lnTo>
                  <a:pt x="24" y="207"/>
                </a:lnTo>
                <a:close/>
                <a:moveTo>
                  <a:pt x="359" y="336"/>
                </a:moveTo>
                <a:lnTo>
                  <a:pt x="359" y="336"/>
                </a:lnTo>
                <a:lnTo>
                  <a:pt x="363" y="331"/>
                </a:lnTo>
                <a:lnTo>
                  <a:pt x="363" y="331"/>
                </a:lnTo>
                <a:lnTo>
                  <a:pt x="363" y="330"/>
                </a:lnTo>
                <a:lnTo>
                  <a:pt x="363" y="330"/>
                </a:lnTo>
                <a:lnTo>
                  <a:pt x="359" y="331"/>
                </a:lnTo>
                <a:lnTo>
                  <a:pt x="359" y="331"/>
                </a:lnTo>
                <a:lnTo>
                  <a:pt x="359" y="335"/>
                </a:lnTo>
                <a:lnTo>
                  <a:pt x="359" y="336"/>
                </a:lnTo>
                <a:lnTo>
                  <a:pt x="359" y="336"/>
                </a:lnTo>
                <a:close/>
                <a:moveTo>
                  <a:pt x="89" y="404"/>
                </a:moveTo>
                <a:lnTo>
                  <a:pt x="89" y="404"/>
                </a:lnTo>
                <a:lnTo>
                  <a:pt x="89" y="404"/>
                </a:lnTo>
                <a:lnTo>
                  <a:pt x="89" y="404"/>
                </a:lnTo>
                <a:lnTo>
                  <a:pt x="89" y="406"/>
                </a:lnTo>
                <a:lnTo>
                  <a:pt x="89" y="406"/>
                </a:lnTo>
                <a:lnTo>
                  <a:pt x="100" y="406"/>
                </a:lnTo>
                <a:lnTo>
                  <a:pt x="100" y="406"/>
                </a:lnTo>
                <a:lnTo>
                  <a:pt x="101" y="406"/>
                </a:lnTo>
                <a:lnTo>
                  <a:pt x="101" y="404"/>
                </a:lnTo>
                <a:lnTo>
                  <a:pt x="101" y="404"/>
                </a:lnTo>
                <a:lnTo>
                  <a:pt x="89" y="404"/>
                </a:lnTo>
                <a:lnTo>
                  <a:pt x="89" y="404"/>
                </a:lnTo>
                <a:close/>
                <a:moveTo>
                  <a:pt x="343" y="399"/>
                </a:moveTo>
                <a:lnTo>
                  <a:pt x="343" y="399"/>
                </a:lnTo>
                <a:lnTo>
                  <a:pt x="349" y="396"/>
                </a:lnTo>
                <a:lnTo>
                  <a:pt x="355" y="395"/>
                </a:lnTo>
                <a:lnTo>
                  <a:pt x="355" y="395"/>
                </a:lnTo>
                <a:lnTo>
                  <a:pt x="348" y="396"/>
                </a:lnTo>
                <a:lnTo>
                  <a:pt x="348" y="396"/>
                </a:lnTo>
                <a:lnTo>
                  <a:pt x="343" y="399"/>
                </a:lnTo>
                <a:lnTo>
                  <a:pt x="343" y="399"/>
                </a:lnTo>
                <a:close/>
                <a:moveTo>
                  <a:pt x="73" y="100"/>
                </a:moveTo>
                <a:lnTo>
                  <a:pt x="73" y="100"/>
                </a:lnTo>
                <a:lnTo>
                  <a:pt x="75" y="93"/>
                </a:lnTo>
                <a:lnTo>
                  <a:pt x="75" y="93"/>
                </a:lnTo>
                <a:lnTo>
                  <a:pt x="71" y="93"/>
                </a:lnTo>
                <a:lnTo>
                  <a:pt x="71" y="93"/>
                </a:lnTo>
                <a:lnTo>
                  <a:pt x="70" y="96"/>
                </a:lnTo>
                <a:lnTo>
                  <a:pt x="70" y="96"/>
                </a:lnTo>
                <a:lnTo>
                  <a:pt x="70" y="100"/>
                </a:lnTo>
                <a:lnTo>
                  <a:pt x="71" y="100"/>
                </a:lnTo>
                <a:lnTo>
                  <a:pt x="71" y="100"/>
                </a:lnTo>
                <a:lnTo>
                  <a:pt x="73" y="100"/>
                </a:lnTo>
                <a:lnTo>
                  <a:pt x="73" y="100"/>
                </a:lnTo>
                <a:close/>
                <a:moveTo>
                  <a:pt x="349" y="313"/>
                </a:moveTo>
                <a:lnTo>
                  <a:pt x="349" y="313"/>
                </a:lnTo>
                <a:lnTo>
                  <a:pt x="351" y="317"/>
                </a:lnTo>
                <a:lnTo>
                  <a:pt x="351" y="317"/>
                </a:lnTo>
                <a:lnTo>
                  <a:pt x="354" y="316"/>
                </a:lnTo>
                <a:lnTo>
                  <a:pt x="354" y="316"/>
                </a:lnTo>
                <a:lnTo>
                  <a:pt x="354" y="313"/>
                </a:lnTo>
                <a:lnTo>
                  <a:pt x="354" y="313"/>
                </a:lnTo>
                <a:lnTo>
                  <a:pt x="352" y="313"/>
                </a:lnTo>
                <a:lnTo>
                  <a:pt x="349" y="313"/>
                </a:lnTo>
                <a:lnTo>
                  <a:pt x="349" y="313"/>
                </a:lnTo>
                <a:close/>
                <a:moveTo>
                  <a:pt x="70" y="46"/>
                </a:moveTo>
                <a:lnTo>
                  <a:pt x="70" y="46"/>
                </a:lnTo>
                <a:lnTo>
                  <a:pt x="71" y="49"/>
                </a:lnTo>
                <a:lnTo>
                  <a:pt x="71" y="49"/>
                </a:lnTo>
                <a:lnTo>
                  <a:pt x="75" y="46"/>
                </a:lnTo>
                <a:lnTo>
                  <a:pt x="75" y="46"/>
                </a:lnTo>
                <a:lnTo>
                  <a:pt x="76" y="44"/>
                </a:lnTo>
                <a:lnTo>
                  <a:pt x="76" y="41"/>
                </a:lnTo>
                <a:lnTo>
                  <a:pt x="76" y="41"/>
                </a:lnTo>
                <a:lnTo>
                  <a:pt x="70" y="46"/>
                </a:lnTo>
                <a:lnTo>
                  <a:pt x="70" y="46"/>
                </a:lnTo>
                <a:close/>
                <a:moveTo>
                  <a:pt x="46" y="141"/>
                </a:moveTo>
                <a:lnTo>
                  <a:pt x="46" y="141"/>
                </a:lnTo>
                <a:lnTo>
                  <a:pt x="46" y="136"/>
                </a:lnTo>
                <a:lnTo>
                  <a:pt x="45" y="131"/>
                </a:lnTo>
                <a:lnTo>
                  <a:pt x="45" y="131"/>
                </a:lnTo>
                <a:lnTo>
                  <a:pt x="45" y="136"/>
                </a:lnTo>
                <a:lnTo>
                  <a:pt x="45" y="141"/>
                </a:lnTo>
                <a:lnTo>
                  <a:pt x="45" y="141"/>
                </a:lnTo>
                <a:lnTo>
                  <a:pt x="46" y="141"/>
                </a:lnTo>
                <a:lnTo>
                  <a:pt x="46" y="141"/>
                </a:lnTo>
                <a:close/>
                <a:moveTo>
                  <a:pt x="43" y="92"/>
                </a:moveTo>
                <a:lnTo>
                  <a:pt x="43" y="92"/>
                </a:lnTo>
                <a:lnTo>
                  <a:pt x="43" y="92"/>
                </a:lnTo>
                <a:lnTo>
                  <a:pt x="43" y="92"/>
                </a:lnTo>
                <a:lnTo>
                  <a:pt x="46" y="82"/>
                </a:lnTo>
                <a:lnTo>
                  <a:pt x="46" y="82"/>
                </a:lnTo>
                <a:lnTo>
                  <a:pt x="46" y="78"/>
                </a:lnTo>
                <a:lnTo>
                  <a:pt x="46" y="74"/>
                </a:lnTo>
                <a:lnTo>
                  <a:pt x="46" y="74"/>
                </a:lnTo>
                <a:lnTo>
                  <a:pt x="46" y="74"/>
                </a:lnTo>
                <a:lnTo>
                  <a:pt x="46" y="74"/>
                </a:lnTo>
                <a:lnTo>
                  <a:pt x="43" y="92"/>
                </a:lnTo>
                <a:lnTo>
                  <a:pt x="43" y="92"/>
                </a:lnTo>
                <a:close/>
                <a:moveTo>
                  <a:pt x="90" y="387"/>
                </a:moveTo>
                <a:lnTo>
                  <a:pt x="90" y="387"/>
                </a:lnTo>
                <a:lnTo>
                  <a:pt x="92" y="388"/>
                </a:lnTo>
                <a:lnTo>
                  <a:pt x="92" y="388"/>
                </a:lnTo>
                <a:lnTo>
                  <a:pt x="98" y="387"/>
                </a:lnTo>
                <a:lnTo>
                  <a:pt x="98" y="387"/>
                </a:lnTo>
                <a:lnTo>
                  <a:pt x="97" y="385"/>
                </a:lnTo>
                <a:lnTo>
                  <a:pt x="95" y="385"/>
                </a:lnTo>
                <a:lnTo>
                  <a:pt x="95" y="385"/>
                </a:lnTo>
                <a:lnTo>
                  <a:pt x="92" y="385"/>
                </a:lnTo>
                <a:lnTo>
                  <a:pt x="92" y="385"/>
                </a:lnTo>
                <a:lnTo>
                  <a:pt x="90" y="387"/>
                </a:lnTo>
                <a:lnTo>
                  <a:pt x="90" y="387"/>
                </a:lnTo>
                <a:close/>
                <a:moveTo>
                  <a:pt x="392" y="185"/>
                </a:moveTo>
                <a:lnTo>
                  <a:pt x="392" y="185"/>
                </a:lnTo>
                <a:lnTo>
                  <a:pt x="390" y="185"/>
                </a:lnTo>
                <a:lnTo>
                  <a:pt x="390" y="186"/>
                </a:lnTo>
                <a:lnTo>
                  <a:pt x="390" y="186"/>
                </a:lnTo>
                <a:lnTo>
                  <a:pt x="389" y="191"/>
                </a:lnTo>
                <a:lnTo>
                  <a:pt x="389" y="191"/>
                </a:lnTo>
                <a:lnTo>
                  <a:pt x="389" y="194"/>
                </a:lnTo>
                <a:lnTo>
                  <a:pt x="390" y="194"/>
                </a:lnTo>
                <a:lnTo>
                  <a:pt x="390" y="194"/>
                </a:lnTo>
                <a:lnTo>
                  <a:pt x="392" y="193"/>
                </a:lnTo>
                <a:lnTo>
                  <a:pt x="392" y="193"/>
                </a:lnTo>
                <a:lnTo>
                  <a:pt x="392" y="185"/>
                </a:lnTo>
                <a:lnTo>
                  <a:pt x="392" y="185"/>
                </a:lnTo>
                <a:close/>
                <a:moveTo>
                  <a:pt x="142" y="393"/>
                </a:moveTo>
                <a:lnTo>
                  <a:pt x="142" y="393"/>
                </a:lnTo>
                <a:lnTo>
                  <a:pt x="141" y="385"/>
                </a:lnTo>
                <a:lnTo>
                  <a:pt x="141" y="385"/>
                </a:lnTo>
                <a:lnTo>
                  <a:pt x="138" y="387"/>
                </a:lnTo>
                <a:lnTo>
                  <a:pt x="138" y="387"/>
                </a:lnTo>
                <a:lnTo>
                  <a:pt x="139" y="390"/>
                </a:lnTo>
                <a:lnTo>
                  <a:pt x="142" y="393"/>
                </a:lnTo>
                <a:lnTo>
                  <a:pt x="142" y="393"/>
                </a:lnTo>
                <a:close/>
                <a:moveTo>
                  <a:pt x="316" y="104"/>
                </a:moveTo>
                <a:lnTo>
                  <a:pt x="316" y="104"/>
                </a:lnTo>
                <a:lnTo>
                  <a:pt x="318" y="96"/>
                </a:lnTo>
                <a:lnTo>
                  <a:pt x="318" y="96"/>
                </a:lnTo>
                <a:lnTo>
                  <a:pt x="314" y="96"/>
                </a:lnTo>
                <a:lnTo>
                  <a:pt x="314" y="96"/>
                </a:lnTo>
                <a:lnTo>
                  <a:pt x="314" y="101"/>
                </a:lnTo>
                <a:lnTo>
                  <a:pt x="314" y="101"/>
                </a:lnTo>
                <a:lnTo>
                  <a:pt x="316" y="104"/>
                </a:lnTo>
                <a:lnTo>
                  <a:pt x="316" y="104"/>
                </a:lnTo>
                <a:close/>
                <a:moveTo>
                  <a:pt x="59" y="119"/>
                </a:moveTo>
                <a:lnTo>
                  <a:pt x="59" y="119"/>
                </a:lnTo>
                <a:lnTo>
                  <a:pt x="60" y="119"/>
                </a:lnTo>
                <a:lnTo>
                  <a:pt x="60" y="119"/>
                </a:lnTo>
                <a:lnTo>
                  <a:pt x="67" y="117"/>
                </a:lnTo>
                <a:lnTo>
                  <a:pt x="67" y="117"/>
                </a:lnTo>
                <a:lnTo>
                  <a:pt x="68" y="117"/>
                </a:lnTo>
                <a:lnTo>
                  <a:pt x="68" y="115"/>
                </a:lnTo>
                <a:lnTo>
                  <a:pt x="68" y="115"/>
                </a:lnTo>
                <a:lnTo>
                  <a:pt x="60" y="115"/>
                </a:lnTo>
                <a:lnTo>
                  <a:pt x="60" y="115"/>
                </a:lnTo>
                <a:lnTo>
                  <a:pt x="59" y="119"/>
                </a:lnTo>
                <a:lnTo>
                  <a:pt x="59" y="119"/>
                </a:lnTo>
                <a:close/>
                <a:moveTo>
                  <a:pt x="86" y="112"/>
                </a:moveTo>
                <a:lnTo>
                  <a:pt x="86" y="112"/>
                </a:lnTo>
                <a:lnTo>
                  <a:pt x="87" y="106"/>
                </a:lnTo>
                <a:lnTo>
                  <a:pt x="87" y="106"/>
                </a:lnTo>
                <a:lnTo>
                  <a:pt x="87" y="106"/>
                </a:lnTo>
                <a:lnTo>
                  <a:pt x="87" y="106"/>
                </a:lnTo>
                <a:lnTo>
                  <a:pt x="83" y="112"/>
                </a:lnTo>
                <a:lnTo>
                  <a:pt x="83" y="112"/>
                </a:lnTo>
                <a:lnTo>
                  <a:pt x="86" y="112"/>
                </a:lnTo>
                <a:lnTo>
                  <a:pt x="86" y="112"/>
                </a:lnTo>
                <a:close/>
                <a:moveTo>
                  <a:pt x="90" y="303"/>
                </a:moveTo>
                <a:lnTo>
                  <a:pt x="90" y="303"/>
                </a:lnTo>
                <a:lnTo>
                  <a:pt x="90" y="303"/>
                </a:lnTo>
                <a:lnTo>
                  <a:pt x="90" y="303"/>
                </a:lnTo>
                <a:lnTo>
                  <a:pt x="90" y="313"/>
                </a:lnTo>
                <a:lnTo>
                  <a:pt x="90" y="313"/>
                </a:lnTo>
                <a:lnTo>
                  <a:pt x="94" y="311"/>
                </a:lnTo>
                <a:lnTo>
                  <a:pt x="94" y="311"/>
                </a:lnTo>
                <a:lnTo>
                  <a:pt x="90" y="303"/>
                </a:lnTo>
                <a:lnTo>
                  <a:pt x="90" y="303"/>
                </a:lnTo>
                <a:close/>
                <a:moveTo>
                  <a:pt x="106" y="24"/>
                </a:moveTo>
                <a:lnTo>
                  <a:pt x="106" y="24"/>
                </a:lnTo>
                <a:lnTo>
                  <a:pt x="106" y="24"/>
                </a:lnTo>
                <a:lnTo>
                  <a:pt x="106" y="24"/>
                </a:lnTo>
                <a:lnTo>
                  <a:pt x="98" y="30"/>
                </a:lnTo>
                <a:lnTo>
                  <a:pt x="98" y="30"/>
                </a:lnTo>
                <a:lnTo>
                  <a:pt x="103" y="30"/>
                </a:lnTo>
                <a:lnTo>
                  <a:pt x="103" y="30"/>
                </a:lnTo>
                <a:lnTo>
                  <a:pt x="105" y="29"/>
                </a:lnTo>
                <a:lnTo>
                  <a:pt x="105" y="29"/>
                </a:lnTo>
                <a:lnTo>
                  <a:pt x="106" y="25"/>
                </a:lnTo>
                <a:lnTo>
                  <a:pt x="106" y="25"/>
                </a:lnTo>
                <a:lnTo>
                  <a:pt x="106" y="24"/>
                </a:lnTo>
                <a:lnTo>
                  <a:pt x="106" y="24"/>
                </a:lnTo>
                <a:close/>
                <a:moveTo>
                  <a:pt x="73" y="59"/>
                </a:moveTo>
                <a:lnTo>
                  <a:pt x="73" y="59"/>
                </a:lnTo>
                <a:lnTo>
                  <a:pt x="68" y="60"/>
                </a:lnTo>
                <a:lnTo>
                  <a:pt x="68" y="60"/>
                </a:lnTo>
                <a:lnTo>
                  <a:pt x="71" y="65"/>
                </a:lnTo>
                <a:lnTo>
                  <a:pt x="71" y="65"/>
                </a:lnTo>
                <a:lnTo>
                  <a:pt x="73" y="62"/>
                </a:lnTo>
                <a:lnTo>
                  <a:pt x="73" y="59"/>
                </a:lnTo>
                <a:lnTo>
                  <a:pt x="73" y="59"/>
                </a:lnTo>
                <a:close/>
                <a:moveTo>
                  <a:pt x="212" y="425"/>
                </a:moveTo>
                <a:lnTo>
                  <a:pt x="212" y="425"/>
                </a:lnTo>
                <a:lnTo>
                  <a:pt x="212" y="423"/>
                </a:lnTo>
                <a:lnTo>
                  <a:pt x="215" y="423"/>
                </a:lnTo>
                <a:lnTo>
                  <a:pt x="215" y="423"/>
                </a:lnTo>
                <a:lnTo>
                  <a:pt x="220" y="421"/>
                </a:lnTo>
                <a:lnTo>
                  <a:pt x="220" y="421"/>
                </a:lnTo>
                <a:lnTo>
                  <a:pt x="218" y="421"/>
                </a:lnTo>
                <a:lnTo>
                  <a:pt x="218" y="421"/>
                </a:lnTo>
                <a:lnTo>
                  <a:pt x="212" y="421"/>
                </a:lnTo>
                <a:lnTo>
                  <a:pt x="212" y="421"/>
                </a:lnTo>
                <a:lnTo>
                  <a:pt x="209" y="425"/>
                </a:lnTo>
                <a:lnTo>
                  <a:pt x="209" y="425"/>
                </a:lnTo>
                <a:lnTo>
                  <a:pt x="212" y="425"/>
                </a:lnTo>
                <a:lnTo>
                  <a:pt x="212" y="425"/>
                </a:lnTo>
                <a:close/>
                <a:moveTo>
                  <a:pt x="71" y="295"/>
                </a:moveTo>
                <a:lnTo>
                  <a:pt x="71" y="295"/>
                </a:lnTo>
                <a:lnTo>
                  <a:pt x="59" y="295"/>
                </a:lnTo>
                <a:lnTo>
                  <a:pt x="59" y="295"/>
                </a:lnTo>
                <a:lnTo>
                  <a:pt x="59" y="297"/>
                </a:lnTo>
                <a:lnTo>
                  <a:pt x="59" y="297"/>
                </a:lnTo>
                <a:lnTo>
                  <a:pt x="60" y="297"/>
                </a:lnTo>
                <a:lnTo>
                  <a:pt x="60" y="297"/>
                </a:lnTo>
                <a:lnTo>
                  <a:pt x="68" y="297"/>
                </a:lnTo>
                <a:lnTo>
                  <a:pt x="68" y="297"/>
                </a:lnTo>
                <a:lnTo>
                  <a:pt x="70" y="297"/>
                </a:lnTo>
                <a:lnTo>
                  <a:pt x="71" y="295"/>
                </a:lnTo>
                <a:lnTo>
                  <a:pt x="71" y="295"/>
                </a:lnTo>
                <a:close/>
                <a:moveTo>
                  <a:pt x="83" y="104"/>
                </a:moveTo>
                <a:lnTo>
                  <a:pt x="83" y="104"/>
                </a:lnTo>
                <a:lnTo>
                  <a:pt x="86" y="101"/>
                </a:lnTo>
                <a:lnTo>
                  <a:pt x="86" y="101"/>
                </a:lnTo>
                <a:lnTo>
                  <a:pt x="84" y="101"/>
                </a:lnTo>
                <a:lnTo>
                  <a:pt x="81" y="101"/>
                </a:lnTo>
                <a:lnTo>
                  <a:pt x="81" y="101"/>
                </a:lnTo>
                <a:lnTo>
                  <a:pt x="79" y="103"/>
                </a:lnTo>
                <a:lnTo>
                  <a:pt x="79" y="103"/>
                </a:lnTo>
                <a:lnTo>
                  <a:pt x="81" y="103"/>
                </a:lnTo>
                <a:lnTo>
                  <a:pt x="81" y="103"/>
                </a:lnTo>
                <a:lnTo>
                  <a:pt x="83" y="104"/>
                </a:lnTo>
                <a:lnTo>
                  <a:pt x="83" y="104"/>
                </a:lnTo>
                <a:close/>
                <a:moveTo>
                  <a:pt x="313" y="298"/>
                </a:moveTo>
                <a:lnTo>
                  <a:pt x="313" y="298"/>
                </a:lnTo>
                <a:lnTo>
                  <a:pt x="313" y="298"/>
                </a:lnTo>
                <a:lnTo>
                  <a:pt x="313" y="298"/>
                </a:lnTo>
                <a:lnTo>
                  <a:pt x="316" y="300"/>
                </a:lnTo>
                <a:lnTo>
                  <a:pt x="319" y="302"/>
                </a:lnTo>
                <a:lnTo>
                  <a:pt x="319" y="302"/>
                </a:lnTo>
                <a:lnTo>
                  <a:pt x="319" y="297"/>
                </a:lnTo>
                <a:lnTo>
                  <a:pt x="319" y="297"/>
                </a:lnTo>
                <a:lnTo>
                  <a:pt x="313" y="298"/>
                </a:lnTo>
                <a:lnTo>
                  <a:pt x="313" y="298"/>
                </a:lnTo>
                <a:close/>
                <a:moveTo>
                  <a:pt x="34" y="336"/>
                </a:moveTo>
                <a:lnTo>
                  <a:pt x="34" y="336"/>
                </a:lnTo>
                <a:lnTo>
                  <a:pt x="34" y="341"/>
                </a:lnTo>
                <a:lnTo>
                  <a:pt x="34" y="341"/>
                </a:lnTo>
                <a:lnTo>
                  <a:pt x="40" y="333"/>
                </a:lnTo>
                <a:lnTo>
                  <a:pt x="40" y="333"/>
                </a:lnTo>
                <a:lnTo>
                  <a:pt x="40" y="333"/>
                </a:lnTo>
                <a:lnTo>
                  <a:pt x="40" y="333"/>
                </a:lnTo>
                <a:lnTo>
                  <a:pt x="34" y="336"/>
                </a:lnTo>
                <a:lnTo>
                  <a:pt x="34" y="336"/>
                </a:lnTo>
                <a:close/>
                <a:moveTo>
                  <a:pt x="62" y="111"/>
                </a:moveTo>
                <a:lnTo>
                  <a:pt x="62" y="111"/>
                </a:lnTo>
                <a:lnTo>
                  <a:pt x="68" y="112"/>
                </a:lnTo>
                <a:lnTo>
                  <a:pt x="68" y="112"/>
                </a:lnTo>
                <a:lnTo>
                  <a:pt x="68" y="107"/>
                </a:lnTo>
                <a:lnTo>
                  <a:pt x="68" y="107"/>
                </a:lnTo>
                <a:lnTo>
                  <a:pt x="65" y="107"/>
                </a:lnTo>
                <a:lnTo>
                  <a:pt x="65" y="107"/>
                </a:lnTo>
                <a:lnTo>
                  <a:pt x="64" y="109"/>
                </a:lnTo>
                <a:lnTo>
                  <a:pt x="64" y="109"/>
                </a:lnTo>
                <a:lnTo>
                  <a:pt x="62" y="111"/>
                </a:lnTo>
                <a:lnTo>
                  <a:pt x="62" y="111"/>
                </a:lnTo>
                <a:close/>
                <a:moveTo>
                  <a:pt x="49" y="89"/>
                </a:moveTo>
                <a:lnTo>
                  <a:pt x="49" y="89"/>
                </a:lnTo>
                <a:lnTo>
                  <a:pt x="51" y="89"/>
                </a:lnTo>
                <a:lnTo>
                  <a:pt x="51" y="89"/>
                </a:lnTo>
                <a:lnTo>
                  <a:pt x="54" y="82"/>
                </a:lnTo>
                <a:lnTo>
                  <a:pt x="54" y="82"/>
                </a:lnTo>
                <a:lnTo>
                  <a:pt x="51" y="82"/>
                </a:lnTo>
                <a:lnTo>
                  <a:pt x="49" y="82"/>
                </a:lnTo>
                <a:lnTo>
                  <a:pt x="49" y="82"/>
                </a:lnTo>
                <a:lnTo>
                  <a:pt x="49" y="89"/>
                </a:lnTo>
                <a:lnTo>
                  <a:pt x="49" y="89"/>
                </a:lnTo>
                <a:close/>
                <a:moveTo>
                  <a:pt x="344" y="298"/>
                </a:moveTo>
                <a:lnTo>
                  <a:pt x="344" y="298"/>
                </a:lnTo>
                <a:lnTo>
                  <a:pt x="341" y="298"/>
                </a:lnTo>
                <a:lnTo>
                  <a:pt x="341" y="298"/>
                </a:lnTo>
                <a:lnTo>
                  <a:pt x="341" y="300"/>
                </a:lnTo>
                <a:lnTo>
                  <a:pt x="341" y="300"/>
                </a:lnTo>
                <a:lnTo>
                  <a:pt x="341" y="300"/>
                </a:lnTo>
                <a:lnTo>
                  <a:pt x="343" y="303"/>
                </a:lnTo>
                <a:lnTo>
                  <a:pt x="343" y="303"/>
                </a:lnTo>
                <a:lnTo>
                  <a:pt x="344" y="305"/>
                </a:lnTo>
                <a:lnTo>
                  <a:pt x="344" y="305"/>
                </a:lnTo>
                <a:lnTo>
                  <a:pt x="344" y="298"/>
                </a:lnTo>
                <a:lnTo>
                  <a:pt x="344" y="298"/>
                </a:lnTo>
                <a:close/>
                <a:moveTo>
                  <a:pt x="89" y="355"/>
                </a:moveTo>
                <a:lnTo>
                  <a:pt x="89" y="355"/>
                </a:lnTo>
                <a:lnTo>
                  <a:pt x="86" y="358"/>
                </a:lnTo>
                <a:lnTo>
                  <a:pt x="86" y="361"/>
                </a:lnTo>
                <a:lnTo>
                  <a:pt x="86" y="361"/>
                </a:lnTo>
                <a:lnTo>
                  <a:pt x="89" y="360"/>
                </a:lnTo>
                <a:lnTo>
                  <a:pt x="89" y="360"/>
                </a:lnTo>
                <a:lnTo>
                  <a:pt x="89" y="355"/>
                </a:lnTo>
                <a:lnTo>
                  <a:pt x="89" y="355"/>
                </a:lnTo>
                <a:close/>
                <a:moveTo>
                  <a:pt x="373" y="41"/>
                </a:moveTo>
                <a:lnTo>
                  <a:pt x="373" y="41"/>
                </a:lnTo>
                <a:lnTo>
                  <a:pt x="368" y="43"/>
                </a:lnTo>
                <a:lnTo>
                  <a:pt x="368" y="43"/>
                </a:lnTo>
                <a:lnTo>
                  <a:pt x="371" y="44"/>
                </a:lnTo>
                <a:lnTo>
                  <a:pt x="373" y="46"/>
                </a:lnTo>
                <a:lnTo>
                  <a:pt x="373" y="46"/>
                </a:lnTo>
                <a:lnTo>
                  <a:pt x="373" y="43"/>
                </a:lnTo>
                <a:lnTo>
                  <a:pt x="373" y="41"/>
                </a:lnTo>
                <a:lnTo>
                  <a:pt x="373" y="41"/>
                </a:lnTo>
                <a:close/>
                <a:moveTo>
                  <a:pt x="120" y="24"/>
                </a:moveTo>
                <a:lnTo>
                  <a:pt x="120" y="24"/>
                </a:lnTo>
                <a:lnTo>
                  <a:pt x="120" y="24"/>
                </a:lnTo>
                <a:lnTo>
                  <a:pt x="120" y="24"/>
                </a:lnTo>
                <a:lnTo>
                  <a:pt x="119" y="27"/>
                </a:lnTo>
                <a:lnTo>
                  <a:pt x="119" y="27"/>
                </a:lnTo>
                <a:lnTo>
                  <a:pt x="119" y="29"/>
                </a:lnTo>
                <a:lnTo>
                  <a:pt x="119" y="29"/>
                </a:lnTo>
                <a:lnTo>
                  <a:pt x="117" y="30"/>
                </a:lnTo>
                <a:lnTo>
                  <a:pt x="117" y="30"/>
                </a:lnTo>
                <a:lnTo>
                  <a:pt x="117" y="32"/>
                </a:lnTo>
                <a:lnTo>
                  <a:pt x="117" y="32"/>
                </a:lnTo>
                <a:lnTo>
                  <a:pt x="119" y="32"/>
                </a:lnTo>
                <a:lnTo>
                  <a:pt x="119" y="32"/>
                </a:lnTo>
                <a:lnTo>
                  <a:pt x="120" y="24"/>
                </a:lnTo>
                <a:lnTo>
                  <a:pt x="120" y="24"/>
                </a:lnTo>
                <a:close/>
                <a:moveTo>
                  <a:pt x="228" y="404"/>
                </a:moveTo>
                <a:lnTo>
                  <a:pt x="228" y="404"/>
                </a:lnTo>
                <a:lnTo>
                  <a:pt x="228" y="406"/>
                </a:lnTo>
                <a:lnTo>
                  <a:pt x="229" y="406"/>
                </a:lnTo>
                <a:lnTo>
                  <a:pt x="229" y="406"/>
                </a:lnTo>
                <a:lnTo>
                  <a:pt x="236" y="406"/>
                </a:lnTo>
                <a:lnTo>
                  <a:pt x="236" y="406"/>
                </a:lnTo>
                <a:lnTo>
                  <a:pt x="243" y="404"/>
                </a:lnTo>
                <a:lnTo>
                  <a:pt x="243" y="404"/>
                </a:lnTo>
                <a:lnTo>
                  <a:pt x="243" y="404"/>
                </a:lnTo>
                <a:lnTo>
                  <a:pt x="243" y="404"/>
                </a:lnTo>
                <a:lnTo>
                  <a:pt x="228" y="404"/>
                </a:lnTo>
                <a:lnTo>
                  <a:pt x="228" y="404"/>
                </a:lnTo>
                <a:close/>
                <a:moveTo>
                  <a:pt x="26" y="284"/>
                </a:moveTo>
                <a:lnTo>
                  <a:pt x="26" y="284"/>
                </a:lnTo>
                <a:lnTo>
                  <a:pt x="26" y="284"/>
                </a:lnTo>
                <a:lnTo>
                  <a:pt x="26" y="284"/>
                </a:lnTo>
                <a:lnTo>
                  <a:pt x="26" y="284"/>
                </a:lnTo>
                <a:lnTo>
                  <a:pt x="26" y="295"/>
                </a:lnTo>
                <a:lnTo>
                  <a:pt x="26" y="295"/>
                </a:lnTo>
                <a:lnTo>
                  <a:pt x="27" y="294"/>
                </a:lnTo>
                <a:lnTo>
                  <a:pt x="27" y="294"/>
                </a:lnTo>
                <a:lnTo>
                  <a:pt x="27" y="294"/>
                </a:lnTo>
                <a:lnTo>
                  <a:pt x="26" y="284"/>
                </a:lnTo>
                <a:lnTo>
                  <a:pt x="26" y="284"/>
                </a:lnTo>
                <a:lnTo>
                  <a:pt x="26" y="284"/>
                </a:lnTo>
                <a:lnTo>
                  <a:pt x="26" y="284"/>
                </a:lnTo>
                <a:close/>
                <a:moveTo>
                  <a:pt x="360" y="306"/>
                </a:moveTo>
                <a:lnTo>
                  <a:pt x="360" y="306"/>
                </a:lnTo>
                <a:lnTo>
                  <a:pt x="362" y="306"/>
                </a:lnTo>
                <a:lnTo>
                  <a:pt x="362" y="306"/>
                </a:lnTo>
                <a:lnTo>
                  <a:pt x="362" y="306"/>
                </a:lnTo>
                <a:lnTo>
                  <a:pt x="362" y="303"/>
                </a:lnTo>
                <a:lnTo>
                  <a:pt x="362" y="303"/>
                </a:lnTo>
                <a:lnTo>
                  <a:pt x="360" y="295"/>
                </a:lnTo>
                <a:lnTo>
                  <a:pt x="360" y="295"/>
                </a:lnTo>
                <a:lnTo>
                  <a:pt x="360" y="302"/>
                </a:lnTo>
                <a:lnTo>
                  <a:pt x="360" y="306"/>
                </a:lnTo>
                <a:lnTo>
                  <a:pt x="360" y="306"/>
                </a:lnTo>
                <a:close/>
                <a:moveTo>
                  <a:pt x="18" y="248"/>
                </a:moveTo>
                <a:lnTo>
                  <a:pt x="18" y="248"/>
                </a:lnTo>
                <a:lnTo>
                  <a:pt x="19" y="246"/>
                </a:lnTo>
                <a:lnTo>
                  <a:pt x="19" y="245"/>
                </a:lnTo>
                <a:lnTo>
                  <a:pt x="19" y="245"/>
                </a:lnTo>
                <a:lnTo>
                  <a:pt x="18" y="232"/>
                </a:lnTo>
                <a:lnTo>
                  <a:pt x="18" y="232"/>
                </a:lnTo>
                <a:lnTo>
                  <a:pt x="18" y="232"/>
                </a:lnTo>
                <a:lnTo>
                  <a:pt x="18" y="232"/>
                </a:lnTo>
                <a:lnTo>
                  <a:pt x="18" y="248"/>
                </a:lnTo>
                <a:lnTo>
                  <a:pt x="18" y="248"/>
                </a:lnTo>
                <a:close/>
                <a:moveTo>
                  <a:pt x="303" y="303"/>
                </a:moveTo>
                <a:lnTo>
                  <a:pt x="303" y="303"/>
                </a:lnTo>
                <a:lnTo>
                  <a:pt x="305" y="302"/>
                </a:lnTo>
                <a:lnTo>
                  <a:pt x="305" y="302"/>
                </a:lnTo>
                <a:lnTo>
                  <a:pt x="307" y="300"/>
                </a:lnTo>
                <a:lnTo>
                  <a:pt x="307" y="298"/>
                </a:lnTo>
                <a:lnTo>
                  <a:pt x="307" y="298"/>
                </a:lnTo>
                <a:lnTo>
                  <a:pt x="303" y="298"/>
                </a:lnTo>
                <a:lnTo>
                  <a:pt x="303" y="298"/>
                </a:lnTo>
                <a:lnTo>
                  <a:pt x="303" y="300"/>
                </a:lnTo>
                <a:lnTo>
                  <a:pt x="303" y="303"/>
                </a:lnTo>
                <a:lnTo>
                  <a:pt x="303" y="303"/>
                </a:lnTo>
                <a:close/>
                <a:moveTo>
                  <a:pt x="359" y="25"/>
                </a:moveTo>
                <a:lnTo>
                  <a:pt x="359" y="25"/>
                </a:lnTo>
                <a:lnTo>
                  <a:pt x="362" y="30"/>
                </a:lnTo>
                <a:lnTo>
                  <a:pt x="362" y="30"/>
                </a:lnTo>
                <a:lnTo>
                  <a:pt x="363" y="29"/>
                </a:lnTo>
                <a:lnTo>
                  <a:pt x="363" y="29"/>
                </a:lnTo>
                <a:lnTo>
                  <a:pt x="360" y="25"/>
                </a:lnTo>
                <a:lnTo>
                  <a:pt x="360" y="25"/>
                </a:lnTo>
                <a:lnTo>
                  <a:pt x="359" y="25"/>
                </a:lnTo>
                <a:lnTo>
                  <a:pt x="359" y="25"/>
                </a:lnTo>
                <a:close/>
                <a:moveTo>
                  <a:pt x="127" y="390"/>
                </a:moveTo>
                <a:lnTo>
                  <a:pt x="127" y="390"/>
                </a:lnTo>
                <a:lnTo>
                  <a:pt x="122" y="388"/>
                </a:lnTo>
                <a:lnTo>
                  <a:pt x="122" y="388"/>
                </a:lnTo>
                <a:lnTo>
                  <a:pt x="124" y="391"/>
                </a:lnTo>
                <a:lnTo>
                  <a:pt x="124" y="391"/>
                </a:lnTo>
                <a:lnTo>
                  <a:pt x="125" y="393"/>
                </a:lnTo>
                <a:lnTo>
                  <a:pt x="125" y="393"/>
                </a:lnTo>
                <a:lnTo>
                  <a:pt x="127" y="393"/>
                </a:lnTo>
                <a:lnTo>
                  <a:pt x="127" y="393"/>
                </a:lnTo>
                <a:lnTo>
                  <a:pt x="127" y="390"/>
                </a:lnTo>
                <a:lnTo>
                  <a:pt x="127" y="390"/>
                </a:lnTo>
                <a:close/>
                <a:moveTo>
                  <a:pt x="368" y="407"/>
                </a:moveTo>
                <a:lnTo>
                  <a:pt x="368" y="407"/>
                </a:lnTo>
                <a:lnTo>
                  <a:pt x="368" y="407"/>
                </a:lnTo>
                <a:lnTo>
                  <a:pt x="368" y="407"/>
                </a:lnTo>
                <a:lnTo>
                  <a:pt x="363" y="409"/>
                </a:lnTo>
                <a:lnTo>
                  <a:pt x="363" y="409"/>
                </a:lnTo>
                <a:lnTo>
                  <a:pt x="359" y="410"/>
                </a:lnTo>
                <a:lnTo>
                  <a:pt x="359" y="410"/>
                </a:lnTo>
                <a:lnTo>
                  <a:pt x="359" y="410"/>
                </a:lnTo>
                <a:lnTo>
                  <a:pt x="359" y="410"/>
                </a:lnTo>
                <a:lnTo>
                  <a:pt x="357" y="410"/>
                </a:lnTo>
                <a:lnTo>
                  <a:pt x="357" y="410"/>
                </a:lnTo>
                <a:lnTo>
                  <a:pt x="359" y="412"/>
                </a:lnTo>
                <a:lnTo>
                  <a:pt x="359" y="412"/>
                </a:lnTo>
                <a:lnTo>
                  <a:pt x="359" y="412"/>
                </a:lnTo>
                <a:lnTo>
                  <a:pt x="359" y="412"/>
                </a:lnTo>
                <a:lnTo>
                  <a:pt x="363" y="410"/>
                </a:lnTo>
                <a:lnTo>
                  <a:pt x="368" y="407"/>
                </a:lnTo>
                <a:lnTo>
                  <a:pt x="368" y="407"/>
                </a:lnTo>
                <a:close/>
                <a:moveTo>
                  <a:pt x="363" y="322"/>
                </a:moveTo>
                <a:lnTo>
                  <a:pt x="363" y="322"/>
                </a:lnTo>
                <a:lnTo>
                  <a:pt x="362" y="324"/>
                </a:lnTo>
                <a:lnTo>
                  <a:pt x="359" y="327"/>
                </a:lnTo>
                <a:lnTo>
                  <a:pt x="359" y="327"/>
                </a:lnTo>
                <a:lnTo>
                  <a:pt x="365" y="327"/>
                </a:lnTo>
                <a:lnTo>
                  <a:pt x="365" y="327"/>
                </a:lnTo>
                <a:lnTo>
                  <a:pt x="363" y="322"/>
                </a:lnTo>
                <a:lnTo>
                  <a:pt x="363" y="322"/>
                </a:lnTo>
                <a:close/>
                <a:moveTo>
                  <a:pt x="130" y="393"/>
                </a:moveTo>
                <a:lnTo>
                  <a:pt x="130" y="393"/>
                </a:lnTo>
                <a:lnTo>
                  <a:pt x="136" y="395"/>
                </a:lnTo>
                <a:lnTo>
                  <a:pt x="136" y="395"/>
                </a:lnTo>
                <a:lnTo>
                  <a:pt x="136" y="393"/>
                </a:lnTo>
                <a:lnTo>
                  <a:pt x="136" y="393"/>
                </a:lnTo>
                <a:lnTo>
                  <a:pt x="130" y="390"/>
                </a:lnTo>
                <a:lnTo>
                  <a:pt x="130" y="390"/>
                </a:lnTo>
                <a:lnTo>
                  <a:pt x="130" y="393"/>
                </a:lnTo>
                <a:lnTo>
                  <a:pt x="130" y="393"/>
                </a:lnTo>
                <a:close/>
                <a:moveTo>
                  <a:pt x="329" y="120"/>
                </a:moveTo>
                <a:lnTo>
                  <a:pt x="329" y="120"/>
                </a:lnTo>
                <a:lnTo>
                  <a:pt x="337" y="120"/>
                </a:lnTo>
                <a:lnTo>
                  <a:pt x="337" y="120"/>
                </a:lnTo>
                <a:lnTo>
                  <a:pt x="337" y="117"/>
                </a:lnTo>
                <a:lnTo>
                  <a:pt x="337" y="117"/>
                </a:lnTo>
                <a:lnTo>
                  <a:pt x="329" y="119"/>
                </a:lnTo>
                <a:lnTo>
                  <a:pt x="329" y="119"/>
                </a:lnTo>
                <a:lnTo>
                  <a:pt x="329" y="120"/>
                </a:lnTo>
                <a:lnTo>
                  <a:pt x="329" y="120"/>
                </a:lnTo>
                <a:close/>
                <a:moveTo>
                  <a:pt x="24" y="313"/>
                </a:moveTo>
                <a:lnTo>
                  <a:pt x="24" y="313"/>
                </a:lnTo>
                <a:lnTo>
                  <a:pt x="23" y="306"/>
                </a:lnTo>
                <a:lnTo>
                  <a:pt x="23" y="306"/>
                </a:lnTo>
                <a:lnTo>
                  <a:pt x="21" y="309"/>
                </a:lnTo>
                <a:lnTo>
                  <a:pt x="21" y="314"/>
                </a:lnTo>
                <a:lnTo>
                  <a:pt x="21" y="314"/>
                </a:lnTo>
                <a:lnTo>
                  <a:pt x="24" y="313"/>
                </a:lnTo>
                <a:lnTo>
                  <a:pt x="24" y="313"/>
                </a:lnTo>
                <a:close/>
                <a:moveTo>
                  <a:pt x="40" y="300"/>
                </a:moveTo>
                <a:lnTo>
                  <a:pt x="40" y="300"/>
                </a:lnTo>
                <a:lnTo>
                  <a:pt x="43" y="298"/>
                </a:lnTo>
                <a:lnTo>
                  <a:pt x="43" y="295"/>
                </a:lnTo>
                <a:lnTo>
                  <a:pt x="43" y="295"/>
                </a:lnTo>
                <a:lnTo>
                  <a:pt x="43" y="290"/>
                </a:lnTo>
                <a:lnTo>
                  <a:pt x="43" y="290"/>
                </a:lnTo>
                <a:lnTo>
                  <a:pt x="41" y="289"/>
                </a:lnTo>
                <a:lnTo>
                  <a:pt x="41" y="289"/>
                </a:lnTo>
                <a:lnTo>
                  <a:pt x="41" y="289"/>
                </a:lnTo>
                <a:lnTo>
                  <a:pt x="41" y="289"/>
                </a:lnTo>
                <a:lnTo>
                  <a:pt x="40" y="300"/>
                </a:lnTo>
                <a:lnTo>
                  <a:pt x="40" y="300"/>
                </a:lnTo>
                <a:close/>
                <a:moveTo>
                  <a:pt x="67" y="399"/>
                </a:moveTo>
                <a:lnTo>
                  <a:pt x="67" y="399"/>
                </a:lnTo>
                <a:lnTo>
                  <a:pt x="67" y="399"/>
                </a:lnTo>
                <a:lnTo>
                  <a:pt x="67" y="399"/>
                </a:lnTo>
                <a:lnTo>
                  <a:pt x="67" y="393"/>
                </a:lnTo>
                <a:lnTo>
                  <a:pt x="67" y="393"/>
                </a:lnTo>
                <a:lnTo>
                  <a:pt x="64" y="395"/>
                </a:lnTo>
                <a:lnTo>
                  <a:pt x="64" y="395"/>
                </a:lnTo>
                <a:lnTo>
                  <a:pt x="67" y="399"/>
                </a:lnTo>
                <a:lnTo>
                  <a:pt x="67" y="399"/>
                </a:lnTo>
                <a:close/>
                <a:moveTo>
                  <a:pt x="141" y="114"/>
                </a:moveTo>
                <a:lnTo>
                  <a:pt x="141" y="114"/>
                </a:lnTo>
                <a:lnTo>
                  <a:pt x="138" y="115"/>
                </a:lnTo>
                <a:lnTo>
                  <a:pt x="138" y="115"/>
                </a:lnTo>
                <a:lnTo>
                  <a:pt x="138" y="117"/>
                </a:lnTo>
                <a:lnTo>
                  <a:pt x="138" y="117"/>
                </a:lnTo>
                <a:lnTo>
                  <a:pt x="141" y="119"/>
                </a:lnTo>
                <a:lnTo>
                  <a:pt x="141" y="119"/>
                </a:lnTo>
                <a:lnTo>
                  <a:pt x="141" y="119"/>
                </a:lnTo>
                <a:lnTo>
                  <a:pt x="141" y="119"/>
                </a:lnTo>
                <a:lnTo>
                  <a:pt x="141" y="114"/>
                </a:lnTo>
                <a:lnTo>
                  <a:pt x="141" y="114"/>
                </a:lnTo>
                <a:close/>
                <a:moveTo>
                  <a:pt x="101" y="54"/>
                </a:moveTo>
                <a:lnTo>
                  <a:pt x="101" y="54"/>
                </a:lnTo>
                <a:lnTo>
                  <a:pt x="103" y="57"/>
                </a:lnTo>
                <a:lnTo>
                  <a:pt x="106" y="57"/>
                </a:lnTo>
                <a:lnTo>
                  <a:pt x="106" y="57"/>
                </a:lnTo>
                <a:lnTo>
                  <a:pt x="106" y="59"/>
                </a:lnTo>
                <a:lnTo>
                  <a:pt x="106" y="59"/>
                </a:lnTo>
                <a:lnTo>
                  <a:pt x="108" y="59"/>
                </a:lnTo>
                <a:lnTo>
                  <a:pt x="108" y="57"/>
                </a:lnTo>
                <a:lnTo>
                  <a:pt x="108" y="57"/>
                </a:lnTo>
                <a:lnTo>
                  <a:pt x="101" y="54"/>
                </a:lnTo>
                <a:lnTo>
                  <a:pt x="101" y="54"/>
                </a:lnTo>
                <a:close/>
                <a:moveTo>
                  <a:pt x="311" y="302"/>
                </a:moveTo>
                <a:lnTo>
                  <a:pt x="311" y="302"/>
                </a:lnTo>
                <a:lnTo>
                  <a:pt x="313" y="306"/>
                </a:lnTo>
                <a:lnTo>
                  <a:pt x="313" y="306"/>
                </a:lnTo>
                <a:lnTo>
                  <a:pt x="316" y="305"/>
                </a:lnTo>
                <a:lnTo>
                  <a:pt x="316" y="305"/>
                </a:lnTo>
                <a:lnTo>
                  <a:pt x="313" y="303"/>
                </a:lnTo>
                <a:lnTo>
                  <a:pt x="311" y="302"/>
                </a:lnTo>
                <a:lnTo>
                  <a:pt x="311" y="302"/>
                </a:lnTo>
                <a:close/>
                <a:moveTo>
                  <a:pt x="330" y="49"/>
                </a:moveTo>
                <a:lnTo>
                  <a:pt x="330" y="49"/>
                </a:lnTo>
                <a:lnTo>
                  <a:pt x="330" y="49"/>
                </a:lnTo>
                <a:lnTo>
                  <a:pt x="330" y="49"/>
                </a:lnTo>
                <a:lnTo>
                  <a:pt x="330" y="49"/>
                </a:lnTo>
                <a:lnTo>
                  <a:pt x="330" y="49"/>
                </a:lnTo>
                <a:lnTo>
                  <a:pt x="330" y="51"/>
                </a:lnTo>
                <a:lnTo>
                  <a:pt x="329" y="54"/>
                </a:lnTo>
                <a:lnTo>
                  <a:pt x="329" y="54"/>
                </a:lnTo>
                <a:lnTo>
                  <a:pt x="327" y="57"/>
                </a:lnTo>
                <a:lnTo>
                  <a:pt x="327" y="57"/>
                </a:lnTo>
                <a:lnTo>
                  <a:pt x="325" y="60"/>
                </a:lnTo>
                <a:lnTo>
                  <a:pt x="325" y="60"/>
                </a:lnTo>
                <a:lnTo>
                  <a:pt x="332" y="52"/>
                </a:lnTo>
                <a:lnTo>
                  <a:pt x="332" y="52"/>
                </a:lnTo>
                <a:lnTo>
                  <a:pt x="332" y="51"/>
                </a:lnTo>
                <a:lnTo>
                  <a:pt x="332" y="51"/>
                </a:lnTo>
                <a:lnTo>
                  <a:pt x="330" y="49"/>
                </a:lnTo>
                <a:lnTo>
                  <a:pt x="330" y="49"/>
                </a:lnTo>
                <a:close/>
                <a:moveTo>
                  <a:pt x="101" y="120"/>
                </a:moveTo>
                <a:lnTo>
                  <a:pt x="101" y="120"/>
                </a:lnTo>
                <a:lnTo>
                  <a:pt x="105" y="120"/>
                </a:lnTo>
                <a:lnTo>
                  <a:pt x="108" y="119"/>
                </a:lnTo>
                <a:lnTo>
                  <a:pt x="108" y="119"/>
                </a:lnTo>
                <a:lnTo>
                  <a:pt x="105" y="117"/>
                </a:lnTo>
                <a:lnTo>
                  <a:pt x="101" y="117"/>
                </a:lnTo>
                <a:lnTo>
                  <a:pt x="101" y="117"/>
                </a:lnTo>
                <a:lnTo>
                  <a:pt x="101" y="120"/>
                </a:lnTo>
                <a:lnTo>
                  <a:pt x="101" y="120"/>
                </a:lnTo>
                <a:close/>
                <a:moveTo>
                  <a:pt x="384" y="96"/>
                </a:moveTo>
                <a:lnTo>
                  <a:pt x="384" y="96"/>
                </a:lnTo>
                <a:lnTo>
                  <a:pt x="384" y="96"/>
                </a:lnTo>
                <a:lnTo>
                  <a:pt x="384" y="96"/>
                </a:lnTo>
                <a:lnTo>
                  <a:pt x="384" y="100"/>
                </a:lnTo>
                <a:lnTo>
                  <a:pt x="384" y="101"/>
                </a:lnTo>
                <a:lnTo>
                  <a:pt x="384" y="101"/>
                </a:lnTo>
                <a:lnTo>
                  <a:pt x="385" y="104"/>
                </a:lnTo>
                <a:lnTo>
                  <a:pt x="384" y="106"/>
                </a:lnTo>
                <a:lnTo>
                  <a:pt x="384" y="106"/>
                </a:lnTo>
                <a:lnTo>
                  <a:pt x="384" y="109"/>
                </a:lnTo>
                <a:lnTo>
                  <a:pt x="384" y="109"/>
                </a:lnTo>
                <a:lnTo>
                  <a:pt x="385" y="107"/>
                </a:lnTo>
                <a:lnTo>
                  <a:pt x="385" y="107"/>
                </a:lnTo>
                <a:lnTo>
                  <a:pt x="384" y="96"/>
                </a:lnTo>
                <a:lnTo>
                  <a:pt x="384" y="96"/>
                </a:lnTo>
                <a:close/>
                <a:moveTo>
                  <a:pt x="360" y="316"/>
                </a:moveTo>
                <a:lnTo>
                  <a:pt x="360" y="316"/>
                </a:lnTo>
                <a:lnTo>
                  <a:pt x="360" y="320"/>
                </a:lnTo>
                <a:lnTo>
                  <a:pt x="360" y="320"/>
                </a:lnTo>
                <a:lnTo>
                  <a:pt x="363" y="319"/>
                </a:lnTo>
                <a:lnTo>
                  <a:pt x="363" y="319"/>
                </a:lnTo>
                <a:lnTo>
                  <a:pt x="363" y="316"/>
                </a:lnTo>
                <a:lnTo>
                  <a:pt x="360" y="316"/>
                </a:lnTo>
                <a:lnTo>
                  <a:pt x="360" y="316"/>
                </a:lnTo>
                <a:close/>
                <a:moveTo>
                  <a:pt x="254" y="412"/>
                </a:moveTo>
                <a:lnTo>
                  <a:pt x="254" y="412"/>
                </a:lnTo>
                <a:lnTo>
                  <a:pt x="254" y="414"/>
                </a:lnTo>
                <a:lnTo>
                  <a:pt x="254" y="414"/>
                </a:lnTo>
                <a:lnTo>
                  <a:pt x="264" y="412"/>
                </a:lnTo>
                <a:lnTo>
                  <a:pt x="264" y="412"/>
                </a:lnTo>
                <a:lnTo>
                  <a:pt x="264" y="410"/>
                </a:lnTo>
                <a:lnTo>
                  <a:pt x="264" y="410"/>
                </a:lnTo>
                <a:lnTo>
                  <a:pt x="254" y="412"/>
                </a:lnTo>
                <a:lnTo>
                  <a:pt x="254" y="412"/>
                </a:lnTo>
                <a:close/>
                <a:moveTo>
                  <a:pt x="24" y="279"/>
                </a:moveTo>
                <a:lnTo>
                  <a:pt x="24" y="279"/>
                </a:lnTo>
                <a:lnTo>
                  <a:pt x="26" y="279"/>
                </a:lnTo>
                <a:lnTo>
                  <a:pt x="26" y="278"/>
                </a:lnTo>
                <a:lnTo>
                  <a:pt x="26" y="278"/>
                </a:lnTo>
                <a:lnTo>
                  <a:pt x="26" y="272"/>
                </a:lnTo>
                <a:lnTo>
                  <a:pt x="26" y="272"/>
                </a:lnTo>
                <a:lnTo>
                  <a:pt x="24" y="273"/>
                </a:lnTo>
                <a:lnTo>
                  <a:pt x="24" y="273"/>
                </a:lnTo>
                <a:lnTo>
                  <a:pt x="24" y="279"/>
                </a:lnTo>
                <a:lnTo>
                  <a:pt x="24" y="279"/>
                </a:lnTo>
                <a:close/>
                <a:moveTo>
                  <a:pt x="318" y="93"/>
                </a:moveTo>
                <a:lnTo>
                  <a:pt x="318" y="93"/>
                </a:lnTo>
                <a:lnTo>
                  <a:pt x="318" y="93"/>
                </a:lnTo>
                <a:lnTo>
                  <a:pt x="318" y="93"/>
                </a:lnTo>
                <a:lnTo>
                  <a:pt x="316" y="90"/>
                </a:lnTo>
                <a:lnTo>
                  <a:pt x="316" y="90"/>
                </a:lnTo>
                <a:lnTo>
                  <a:pt x="314" y="87"/>
                </a:lnTo>
                <a:lnTo>
                  <a:pt x="314" y="87"/>
                </a:lnTo>
                <a:lnTo>
                  <a:pt x="314" y="89"/>
                </a:lnTo>
                <a:lnTo>
                  <a:pt x="314" y="89"/>
                </a:lnTo>
                <a:lnTo>
                  <a:pt x="314" y="92"/>
                </a:lnTo>
                <a:lnTo>
                  <a:pt x="314" y="92"/>
                </a:lnTo>
                <a:lnTo>
                  <a:pt x="314" y="92"/>
                </a:lnTo>
                <a:lnTo>
                  <a:pt x="314" y="92"/>
                </a:lnTo>
                <a:lnTo>
                  <a:pt x="318" y="93"/>
                </a:lnTo>
                <a:lnTo>
                  <a:pt x="318" y="93"/>
                </a:lnTo>
                <a:close/>
                <a:moveTo>
                  <a:pt x="90" y="398"/>
                </a:moveTo>
                <a:lnTo>
                  <a:pt x="90" y="398"/>
                </a:lnTo>
                <a:lnTo>
                  <a:pt x="86" y="401"/>
                </a:lnTo>
                <a:lnTo>
                  <a:pt x="86" y="401"/>
                </a:lnTo>
                <a:lnTo>
                  <a:pt x="94" y="401"/>
                </a:lnTo>
                <a:lnTo>
                  <a:pt x="94" y="401"/>
                </a:lnTo>
                <a:lnTo>
                  <a:pt x="90" y="398"/>
                </a:lnTo>
                <a:lnTo>
                  <a:pt x="90" y="398"/>
                </a:lnTo>
                <a:close/>
                <a:moveTo>
                  <a:pt x="318" y="281"/>
                </a:moveTo>
                <a:lnTo>
                  <a:pt x="318" y="281"/>
                </a:lnTo>
                <a:lnTo>
                  <a:pt x="318" y="283"/>
                </a:lnTo>
                <a:lnTo>
                  <a:pt x="318" y="283"/>
                </a:lnTo>
                <a:lnTo>
                  <a:pt x="324" y="283"/>
                </a:lnTo>
                <a:lnTo>
                  <a:pt x="324" y="283"/>
                </a:lnTo>
                <a:lnTo>
                  <a:pt x="324" y="283"/>
                </a:lnTo>
                <a:lnTo>
                  <a:pt x="324" y="283"/>
                </a:lnTo>
                <a:lnTo>
                  <a:pt x="327" y="281"/>
                </a:lnTo>
                <a:lnTo>
                  <a:pt x="327" y="281"/>
                </a:lnTo>
                <a:lnTo>
                  <a:pt x="318" y="281"/>
                </a:lnTo>
                <a:lnTo>
                  <a:pt x="318" y="281"/>
                </a:lnTo>
                <a:close/>
                <a:moveTo>
                  <a:pt x="38" y="286"/>
                </a:moveTo>
                <a:lnTo>
                  <a:pt x="38" y="286"/>
                </a:lnTo>
                <a:lnTo>
                  <a:pt x="38" y="286"/>
                </a:lnTo>
                <a:lnTo>
                  <a:pt x="38" y="286"/>
                </a:lnTo>
                <a:lnTo>
                  <a:pt x="37" y="287"/>
                </a:lnTo>
                <a:lnTo>
                  <a:pt x="37" y="287"/>
                </a:lnTo>
                <a:lnTo>
                  <a:pt x="37" y="289"/>
                </a:lnTo>
                <a:lnTo>
                  <a:pt x="37" y="289"/>
                </a:lnTo>
                <a:lnTo>
                  <a:pt x="37" y="295"/>
                </a:lnTo>
                <a:lnTo>
                  <a:pt x="37" y="295"/>
                </a:lnTo>
                <a:lnTo>
                  <a:pt x="37" y="295"/>
                </a:lnTo>
                <a:lnTo>
                  <a:pt x="37" y="295"/>
                </a:lnTo>
                <a:lnTo>
                  <a:pt x="38" y="286"/>
                </a:lnTo>
                <a:lnTo>
                  <a:pt x="38" y="286"/>
                </a:lnTo>
                <a:close/>
                <a:moveTo>
                  <a:pt x="135" y="65"/>
                </a:moveTo>
                <a:lnTo>
                  <a:pt x="135" y="65"/>
                </a:lnTo>
                <a:lnTo>
                  <a:pt x="135" y="78"/>
                </a:lnTo>
                <a:lnTo>
                  <a:pt x="135" y="78"/>
                </a:lnTo>
                <a:lnTo>
                  <a:pt x="136" y="71"/>
                </a:lnTo>
                <a:lnTo>
                  <a:pt x="135" y="65"/>
                </a:lnTo>
                <a:lnTo>
                  <a:pt x="135" y="65"/>
                </a:lnTo>
                <a:close/>
                <a:moveTo>
                  <a:pt x="111" y="357"/>
                </a:moveTo>
                <a:lnTo>
                  <a:pt x="111" y="357"/>
                </a:lnTo>
                <a:lnTo>
                  <a:pt x="114" y="366"/>
                </a:lnTo>
                <a:lnTo>
                  <a:pt x="114" y="366"/>
                </a:lnTo>
                <a:lnTo>
                  <a:pt x="114" y="366"/>
                </a:lnTo>
                <a:lnTo>
                  <a:pt x="114" y="366"/>
                </a:lnTo>
                <a:lnTo>
                  <a:pt x="114" y="357"/>
                </a:lnTo>
                <a:lnTo>
                  <a:pt x="114" y="357"/>
                </a:lnTo>
                <a:lnTo>
                  <a:pt x="111" y="357"/>
                </a:lnTo>
                <a:lnTo>
                  <a:pt x="111" y="357"/>
                </a:lnTo>
                <a:close/>
                <a:moveTo>
                  <a:pt x="340" y="30"/>
                </a:moveTo>
                <a:lnTo>
                  <a:pt x="340" y="30"/>
                </a:lnTo>
                <a:lnTo>
                  <a:pt x="340" y="30"/>
                </a:lnTo>
                <a:lnTo>
                  <a:pt x="340" y="30"/>
                </a:lnTo>
                <a:lnTo>
                  <a:pt x="333" y="27"/>
                </a:lnTo>
                <a:lnTo>
                  <a:pt x="333" y="27"/>
                </a:lnTo>
                <a:lnTo>
                  <a:pt x="332" y="29"/>
                </a:lnTo>
                <a:lnTo>
                  <a:pt x="332" y="29"/>
                </a:lnTo>
                <a:lnTo>
                  <a:pt x="338" y="30"/>
                </a:lnTo>
                <a:lnTo>
                  <a:pt x="338" y="30"/>
                </a:lnTo>
                <a:lnTo>
                  <a:pt x="340" y="30"/>
                </a:lnTo>
                <a:lnTo>
                  <a:pt x="340" y="30"/>
                </a:lnTo>
                <a:close/>
                <a:moveTo>
                  <a:pt x="87" y="295"/>
                </a:moveTo>
                <a:lnTo>
                  <a:pt x="87" y="295"/>
                </a:lnTo>
                <a:lnTo>
                  <a:pt x="78" y="295"/>
                </a:lnTo>
                <a:lnTo>
                  <a:pt x="78" y="295"/>
                </a:lnTo>
                <a:lnTo>
                  <a:pt x="78" y="297"/>
                </a:lnTo>
                <a:lnTo>
                  <a:pt x="79" y="297"/>
                </a:lnTo>
                <a:lnTo>
                  <a:pt x="79" y="297"/>
                </a:lnTo>
                <a:lnTo>
                  <a:pt x="81" y="297"/>
                </a:lnTo>
                <a:lnTo>
                  <a:pt x="81" y="297"/>
                </a:lnTo>
                <a:lnTo>
                  <a:pt x="83" y="297"/>
                </a:lnTo>
                <a:lnTo>
                  <a:pt x="83" y="297"/>
                </a:lnTo>
                <a:lnTo>
                  <a:pt x="86" y="297"/>
                </a:lnTo>
                <a:lnTo>
                  <a:pt x="86" y="297"/>
                </a:lnTo>
                <a:lnTo>
                  <a:pt x="87" y="295"/>
                </a:lnTo>
                <a:lnTo>
                  <a:pt x="87" y="295"/>
                </a:lnTo>
                <a:close/>
                <a:moveTo>
                  <a:pt x="382" y="117"/>
                </a:moveTo>
                <a:lnTo>
                  <a:pt x="382" y="117"/>
                </a:lnTo>
                <a:lnTo>
                  <a:pt x="385" y="115"/>
                </a:lnTo>
                <a:lnTo>
                  <a:pt x="385" y="115"/>
                </a:lnTo>
                <a:lnTo>
                  <a:pt x="385" y="112"/>
                </a:lnTo>
                <a:lnTo>
                  <a:pt x="385" y="112"/>
                </a:lnTo>
                <a:lnTo>
                  <a:pt x="382" y="114"/>
                </a:lnTo>
                <a:lnTo>
                  <a:pt x="382" y="117"/>
                </a:lnTo>
                <a:lnTo>
                  <a:pt x="382" y="117"/>
                </a:lnTo>
                <a:close/>
                <a:moveTo>
                  <a:pt x="108" y="302"/>
                </a:moveTo>
                <a:lnTo>
                  <a:pt x="108" y="302"/>
                </a:lnTo>
                <a:lnTo>
                  <a:pt x="108" y="308"/>
                </a:lnTo>
                <a:lnTo>
                  <a:pt x="108" y="308"/>
                </a:lnTo>
                <a:lnTo>
                  <a:pt x="111" y="308"/>
                </a:lnTo>
                <a:lnTo>
                  <a:pt x="111" y="308"/>
                </a:lnTo>
                <a:lnTo>
                  <a:pt x="108" y="302"/>
                </a:lnTo>
                <a:lnTo>
                  <a:pt x="108" y="302"/>
                </a:lnTo>
                <a:close/>
                <a:moveTo>
                  <a:pt x="100" y="324"/>
                </a:moveTo>
                <a:lnTo>
                  <a:pt x="100" y="324"/>
                </a:lnTo>
                <a:lnTo>
                  <a:pt x="101" y="324"/>
                </a:lnTo>
                <a:lnTo>
                  <a:pt x="101" y="324"/>
                </a:lnTo>
                <a:lnTo>
                  <a:pt x="101" y="317"/>
                </a:lnTo>
                <a:lnTo>
                  <a:pt x="101" y="317"/>
                </a:lnTo>
                <a:lnTo>
                  <a:pt x="98" y="317"/>
                </a:lnTo>
                <a:lnTo>
                  <a:pt x="98" y="317"/>
                </a:lnTo>
                <a:lnTo>
                  <a:pt x="100" y="324"/>
                </a:lnTo>
                <a:lnTo>
                  <a:pt x="100" y="324"/>
                </a:lnTo>
                <a:close/>
                <a:moveTo>
                  <a:pt x="289" y="30"/>
                </a:moveTo>
                <a:lnTo>
                  <a:pt x="289" y="30"/>
                </a:lnTo>
                <a:lnTo>
                  <a:pt x="289" y="33"/>
                </a:lnTo>
                <a:lnTo>
                  <a:pt x="289" y="33"/>
                </a:lnTo>
                <a:lnTo>
                  <a:pt x="292" y="33"/>
                </a:lnTo>
                <a:lnTo>
                  <a:pt x="292" y="33"/>
                </a:lnTo>
                <a:lnTo>
                  <a:pt x="292" y="29"/>
                </a:lnTo>
                <a:lnTo>
                  <a:pt x="292" y="29"/>
                </a:lnTo>
                <a:lnTo>
                  <a:pt x="289" y="30"/>
                </a:lnTo>
                <a:lnTo>
                  <a:pt x="289" y="30"/>
                </a:lnTo>
                <a:close/>
                <a:moveTo>
                  <a:pt x="370" y="57"/>
                </a:moveTo>
                <a:lnTo>
                  <a:pt x="370" y="57"/>
                </a:lnTo>
                <a:lnTo>
                  <a:pt x="373" y="60"/>
                </a:lnTo>
                <a:lnTo>
                  <a:pt x="373" y="60"/>
                </a:lnTo>
                <a:lnTo>
                  <a:pt x="373" y="60"/>
                </a:lnTo>
                <a:lnTo>
                  <a:pt x="373" y="60"/>
                </a:lnTo>
                <a:lnTo>
                  <a:pt x="371" y="54"/>
                </a:lnTo>
                <a:lnTo>
                  <a:pt x="371" y="54"/>
                </a:lnTo>
                <a:lnTo>
                  <a:pt x="370" y="57"/>
                </a:lnTo>
                <a:lnTo>
                  <a:pt x="370" y="57"/>
                </a:lnTo>
                <a:close/>
                <a:moveTo>
                  <a:pt x="70" y="391"/>
                </a:moveTo>
                <a:lnTo>
                  <a:pt x="70" y="391"/>
                </a:lnTo>
                <a:lnTo>
                  <a:pt x="70" y="398"/>
                </a:lnTo>
                <a:lnTo>
                  <a:pt x="70" y="398"/>
                </a:lnTo>
                <a:lnTo>
                  <a:pt x="73" y="393"/>
                </a:lnTo>
                <a:lnTo>
                  <a:pt x="73" y="393"/>
                </a:lnTo>
                <a:lnTo>
                  <a:pt x="70" y="391"/>
                </a:lnTo>
                <a:lnTo>
                  <a:pt x="70" y="391"/>
                </a:lnTo>
                <a:close/>
                <a:moveTo>
                  <a:pt x="321" y="71"/>
                </a:moveTo>
                <a:lnTo>
                  <a:pt x="321" y="71"/>
                </a:lnTo>
                <a:lnTo>
                  <a:pt x="321" y="71"/>
                </a:lnTo>
                <a:lnTo>
                  <a:pt x="321" y="71"/>
                </a:lnTo>
                <a:lnTo>
                  <a:pt x="318" y="78"/>
                </a:lnTo>
                <a:lnTo>
                  <a:pt x="318" y="78"/>
                </a:lnTo>
                <a:lnTo>
                  <a:pt x="318" y="79"/>
                </a:lnTo>
                <a:lnTo>
                  <a:pt x="318" y="79"/>
                </a:lnTo>
                <a:lnTo>
                  <a:pt x="319" y="76"/>
                </a:lnTo>
                <a:lnTo>
                  <a:pt x="321" y="73"/>
                </a:lnTo>
                <a:lnTo>
                  <a:pt x="321" y="73"/>
                </a:lnTo>
                <a:lnTo>
                  <a:pt x="321" y="71"/>
                </a:lnTo>
                <a:lnTo>
                  <a:pt x="321" y="71"/>
                </a:lnTo>
                <a:close/>
                <a:moveTo>
                  <a:pt x="116" y="298"/>
                </a:moveTo>
                <a:lnTo>
                  <a:pt x="116" y="298"/>
                </a:lnTo>
                <a:lnTo>
                  <a:pt x="111" y="298"/>
                </a:lnTo>
                <a:lnTo>
                  <a:pt x="111" y="298"/>
                </a:lnTo>
                <a:lnTo>
                  <a:pt x="114" y="305"/>
                </a:lnTo>
                <a:lnTo>
                  <a:pt x="114" y="305"/>
                </a:lnTo>
                <a:lnTo>
                  <a:pt x="116" y="298"/>
                </a:lnTo>
                <a:lnTo>
                  <a:pt x="116" y="298"/>
                </a:lnTo>
                <a:close/>
                <a:moveTo>
                  <a:pt x="124" y="402"/>
                </a:moveTo>
                <a:lnTo>
                  <a:pt x="124" y="402"/>
                </a:lnTo>
                <a:lnTo>
                  <a:pt x="125" y="406"/>
                </a:lnTo>
                <a:lnTo>
                  <a:pt x="125" y="406"/>
                </a:lnTo>
                <a:lnTo>
                  <a:pt x="125" y="406"/>
                </a:lnTo>
                <a:lnTo>
                  <a:pt x="125" y="406"/>
                </a:lnTo>
                <a:lnTo>
                  <a:pt x="130" y="406"/>
                </a:lnTo>
                <a:lnTo>
                  <a:pt x="130" y="406"/>
                </a:lnTo>
                <a:lnTo>
                  <a:pt x="127" y="402"/>
                </a:lnTo>
                <a:lnTo>
                  <a:pt x="124" y="402"/>
                </a:lnTo>
                <a:lnTo>
                  <a:pt x="124" y="402"/>
                </a:lnTo>
                <a:close/>
                <a:moveTo>
                  <a:pt x="138" y="382"/>
                </a:moveTo>
                <a:lnTo>
                  <a:pt x="138" y="382"/>
                </a:lnTo>
                <a:lnTo>
                  <a:pt x="139" y="382"/>
                </a:lnTo>
                <a:lnTo>
                  <a:pt x="139" y="382"/>
                </a:lnTo>
                <a:lnTo>
                  <a:pt x="139" y="382"/>
                </a:lnTo>
                <a:lnTo>
                  <a:pt x="139" y="382"/>
                </a:lnTo>
                <a:lnTo>
                  <a:pt x="139" y="377"/>
                </a:lnTo>
                <a:lnTo>
                  <a:pt x="139" y="377"/>
                </a:lnTo>
                <a:lnTo>
                  <a:pt x="139" y="371"/>
                </a:lnTo>
                <a:lnTo>
                  <a:pt x="139" y="371"/>
                </a:lnTo>
                <a:lnTo>
                  <a:pt x="138" y="371"/>
                </a:lnTo>
                <a:lnTo>
                  <a:pt x="138" y="371"/>
                </a:lnTo>
                <a:lnTo>
                  <a:pt x="138" y="382"/>
                </a:lnTo>
                <a:lnTo>
                  <a:pt x="138" y="382"/>
                </a:lnTo>
                <a:close/>
                <a:moveTo>
                  <a:pt x="117" y="399"/>
                </a:moveTo>
                <a:lnTo>
                  <a:pt x="117" y="399"/>
                </a:lnTo>
                <a:lnTo>
                  <a:pt x="116" y="396"/>
                </a:lnTo>
                <a:lnTo>
                  <a:pt x="116" y="396"/>
                </a:lnTo>
                <a:lnTo>
                  <a:pt x="116" y="396"/>
                </a:lnTo>
                <a:lnTo>
                  <a:pt x="114" y="396"/>
                </a:lnTo>
                <a:lnTo>
                  <a:pt x="114" y="396"/>
                </a:lnTo>
                <a:lnTo>
                  <a:pt x="114" y="399"/>
                </a:lnTo>
                <a:lnTo>
                  <a:pt x="114" y="399"/>
                </a:lnTo>
                <a:lnTo>
                  <a:pt x="117" y="399"/>
                </a:lnTo>
                <a:lnTo>
                  <a:pt x="117" y="399"/>
                </a:lnTo>
                <a:close/>
                <a:moveTo>
                  <a:pt x="127" y="95"/>
                </a:moveTo>
                <a:lnTo>
                  <a:pt x="127" y="95"/>
                </a:lnTo>
                <a:lnTo>
                  <a:pt x="130" y="90"/>
                </a:lnTo>
                <a:lnTo>
                  <a:pt x="130" y="85"/>
                </a:lnTo>
                <a:lnTo>
                  <a:pt x="130" y="85"/>
                </a:lnTo>
                <a:lnTo>
                  <a:pt x="127" y="95"/>
                </a:lnTo>
                <a:lnTo>
                  <a:pt x="127" y="95"/>
                </a:lnTo>
                <a:close/>
                <a:moveTo>
                  <a:pt x="325" y="324"/>
                </a:moveTo>
                <a:lnTo>
                  <a:pt x="325" y="324"/>
                </a:lnTo>
                <a:lnTo>
                  <a:pt x="325" y="324"/>
                </a:lnTo>
                <a:lnTo>
                  <a:pt x="325" y="324"/>
                </a:lnTo>
                <a:lnTo>
                  <a:pt x="322" y="327"/>
                </a:lnTo>
                <a:lnTo>
                  <a:pt x="322" y="327"/>
                </a:lnTo>
                <a:lnTo>
                  <a:pt x="322" y="328"/>
                </a:lnTo>
                <a:lnTo>
                  <a:pt x="322" y="328"/>
                </a:lnTo>
                <a:lnTo>
                  <a:pt x="324" y="330"/>
                </a:lnTo>
                <a:lnTo>
                  <a:pt x="324" y="330"/>
                </a:lnTo>
                <a:lnTo>
                  <a:pt x="325" y="327"/>
                </a:lnTo>
                <a:lnTo>
                  <a:pt x="325" y="324"/>
                </a:lnTo>
                <a:lnTo>
                  <a:pt x="325" y="324"/>
                </a:lnTo>
                <a:close/>
                <a:moveTo>
                  <a:pt x="127" y="322"/>
                </a:moveTo>
                <a:lnTo>
                  <a:pt x="127" y="322"/>
                </a:lnTo>
                <a:lnTo>
                  <a:pt x="127" y="316"/>
                </a:lnTo>
                <a:lnTo>
                  <a:pt x="125" y="309"/>
                </a:lnTo>
                <a:lnTo>
                  <a:pt x="125" y="309"/>
                </a:lnTo>
                <a:lnTo>
                  <a:pt x="127" y="322"/>
                </a:lnTo>
                <a:lnTo>
                  <a:pt x="127" y="322"/>
                </a:lnTo>
                <a:close/>
                <a:moveTo>
                  <a:pt x="169" y="407"/>
                </a:moveTo>
                <a:lnTo>
                  <a:pt x="169" y="407"/>
                </a:lnTo>
                <a:lnTo>
                  <a:pt x="163" y="407"/>
                </a:lnTo>
                <a:lnTo>
                  <a:pt x="163" y="407"/>
                </a:lnTo>
                <a:lnTo>
                  <a:pt x="163" y="407"/>
                </a:lnTo>
                <a:lnTo>
                  <a:pt x="163" y="407"/>
                </a:lnTo>
                <a:lnTo>
                  <a:pt x="169" y="409"/>
                </a:lnTo>
                <a:lnTo>
                  <a:pt x="169" y="409"/>
                </a:lnTo>
                <a:lnTo>
                  <a:pt x="169" y="407"/>
                </a:lnTo>
                <a:lnTo>
                  <a:pt x="169" y="407"/>
                </a:lnTo>
                <a:close/>
                <a:moveTo>
                  <a:pt x="37" y="387"/>
                </a:moveTo>
                <a:lnTo>
                  <a:pt x="37" y="387"/>
                </a:lnTo>
                <a:lnTo>
                  <a:pt x="40" y="384"/>
                </a:lnTo>
                <a:lnTo>
                  <a:pt x="40" y="384"/>
                </a:lnTo>
                <a:lnTo>
                  <a:pt x="38" y="384"/>
                </a:lnTo>
                <a:lnTo>
                  <a:pt x="38" y="384"/>
                </a:lnTo>
                <a:lnTo>
                  <a:pt x="35" y="382"/>
                </a:lnTo>
                <a:lnTo>
                  <a:pt x="35" y="382"/>
                </a:lnTo>
                <a:lnTo>
                  <a:pt x="37" y="387"/>
                </a:lnTo>
                <a:lnTo>
                  <a:pt x="37" y="387"/>
                </a:lnTo>
                <a:close/>
                <a:moveTo>
                  <a:pt x="125" y="379"/>
                </a:moveTo>
                <a:lnTo>
                  <a:pt x="125" y="379"/>
                </a:lnTo>
                <a:lnTo>
                  <a:pt x="120" y="380"/>
                </a:lnTo>
                <a:lnTo>
                  <a:pt x="120" y="380"/>
                </a:lnTo>
                <a:lnTo>
                  <a:pt x="120" y="382"/>
                </a:lnTo>
                <a:lnTo>
                  <a:pt x="120" y="382"/>
                </a:lnTo>
                <a:lnTo>
                  <a:pt x="125" y="382"/>
                </a:lnTo>
                <a:lnTo>
                  <a:pt x="125" y="382"/>
                </a:lnTo>
                <a:lnTo>
                  <a:pt x="125" y="379"/>
                </a:lnTo>
                <a:lnTo>
                  <a:pt x="125" y="379"/>
                </a:lnTo>
                <a:close/>
                <a:moveTo>
                  <a:pt x="294" y="289"/>
                </a:moveTo>
                <a:lnTo>
                  <a:pt x="294" y="289"/>
                </a:lnTo>
                <a:lnTo>
                  <a:pt x="294" y="289"/>
                </a:lnTo>
                <a:lnTo>
                  <a:pt x="294" y="289"/>
                </a:lnTo>
                <a:lnTo>
                  <a:pt x="294" y="290"/>
                </a:lnTo>
                <a:lnTo>
                  <a:pt x="295" y="292"/>
                </a:lnTo>
                <a:lnTo>
                  <a:pt x="295" y="292"/>
                </a:lnTo>
                <a:lnTo>
                  <a:pt x="299" y="289"/>
                </a:lnTo>
                <a:lnTo>
                  <a:pt x="299" y="289"/>
                </a:lnTo>
                <a:lnTo>
                  <a:pt x="294" y="289"/>
                </a:lnTo>
                <a:lnTo>
                  <a:pt x="294" y="289"/>
                </a:lnTo>
                <a:close/>
                <a:moveTo>
                  <a:pt x="106" y="104"/>
                </a:moveTo>
                <a:lnTo>
                  <a:pt x="106" y="104"/>
                </a:lnTo>
                <a:lnTo>
                  <a:pt x="105" y="104"/>
                </a:lnTo>
                <a:lnTo>
                  <a:pt x="105" y="104"/>
                </a:lnTo>
                <a:lnTo>
                  <a:pt x="103" y="111"/>
                </a:lnTo>
                <a:lnTo>
                  <a:pt x="103" y="111"/>
                </a:lnTo>
                <a:lnTo>
                  <a:pt x="105" y="109"/>
                </a:lnTo>
                <a:lnTo>
                  <a:pt x="105" y="109"/>
                </a:lnTo>
                <a:lnTo>
                  <a:pt x="106" y="107"/>
                </a:lnTo>
                <a:lnTo>
                  <a:pt x="106" y="107"/>
                </a:lnTo>
                <a:lnTo>
                  <a:pt x="106" y="104"/>
                </a:lnTo>
                <a:lnTo>
                  <a:pt x="106" y="104"/>
                </a:lnTo>
                <a:close/>
                <a:moveTo>
                  <a:pt x="232" y="420"/>
                </a:moveTo>
                <a:lnTo>
                  <a:pt x="232" y="420"/>
                </a:lnTo>
                <a:lnTo>
                  <a:pt x="232" y="418"/>
                </a:lnTo>
                <a:lnTo>
                  <a:pt x="231" y="418"/>
                </a:lnTo>
                <a:lnTo>
                  <a:pt x="231" y="418"/>
                </a:lnTo>
                <a:lnTo>
                  <a:pt x="228" y="418"/>
                </a:lnTo>
                <a:lnTo>
                  <a:pt x="228" y="418"/>
                </a:lnTo>
                <a:lnTo>
                  <a:pt x="226" y="420"/>
                </a:lnTo>
                <a:lnTo>
                  <a:pt x="226" y="421"/>
                </a:lnTo>
                <a:lnTo>
                  <a:pt x="226" y="421"/>
                </a:lnTo>
                <a:lnTo>
                  <a:pt x="232" y="420"/>
                </a:lnTo>
                <a:lnTo>
                  <a:pt x="232" y="420"/>
                </a:lnTo>
                <a:close/>
                <a:moveTo>
                  <a:pt x="316" y="366"/>
                </a:moveTo>
                <a:lnTo>
                  <a:pt x="316" y="366"/>
                </a:lnTo>
                <a:lnTo>
                  <a:pt x="316" y="365"/>
                </a:lnTo>
                <a:lnTo>
                  <a:pt x="316" y="365"/>
                </a:lnTo>
                <a:lnTo>
                  <a:pt x="313" y="369"/>
                </a:lnTo>
                <a:lnTo>
                  <a:pt x="311" y="376"/>
                </a:lnTo>
                <a:lnTo>
                  <a:pt x="311" y="376"/>
                </a:lnTo>
                <a:lnTo>
                  <a:pt x="311" y="376"/>
                </a:lnTo>
                <a:lnTo>
                  <a:pt x="311" y="376"/>
                </a:lnTo>
                <a:lnTo>
                  <a:pt x="316" y="366"/>
                </a:lnTo>
                <a:lnTo>
                  <a:pt x="316" y="366"/>
                </a:lnTo>
                <a:close/>
                <a:moveTo>
                  <a:pt x="313" y="309"/>
                </a:moveTo>
                <a:lnTo>
                  <a:pt x="313" y="309"/>
                </a:lnTo>
                <a:lnTo>
                  <a:pt x="313" y="311"/>
                </a:lnTo>
                <a:lnTo>
                  <a:pt x="313" y="311"/>
                </a:lnTo>
                <a:lnTo>
                  <a:pt x="316" y="311"/>
                </a:lnTo>
                <a:lnTo>
                  <a:pt x="316" y="311"/>
                </a:lnTo>
                <a:lnTo>
                  <a:pt x="316" y="311"/>
                </a:lnTo>
                <a:lnTo>
                  <a:pt x="316" y="311"/>
                </a:lnTo>
                <a:lnTo>
                  <a:pt x="319" y="308"/>
                </a:lnTo>
                <a:lnTo>
                  <a:pt x="319" y="308"/>
                </a:lnTo>
                <a:lnTo>
                  <a:pt x="319" y="308"/>
                </a:lnTo>
                <a:lnTo>
                  <a:pt x="319" y="308"/>
                </a:lnTo>
                <a:lnTo>
                  <a:pt x="313" y="309"/>
                </a:lnTo>
                <a:lnTo>
                  <a:pt x="313" y="309"/>
                </a:lnTo>
                <a:close/>
                <a:moveTo>
                  <a:pt x="27" y="115"/>
                </a:moveTo>
                <a:lnTo>
                  <a:pt x="27" y="115"/>
                </a:lnTo>
                <a:lnTo>
                  <a:pt x="27" y="114"/>
                </a:lnTo>
                <a:lnTo>
                  <a:pt x="29" y="112"/>
                </a:lnTo>
                <a:lnTo>
                  <a:pt x="29" y="112"/>
                </a:lnTo>
                <a:lnTo>
                  <a:pt x="26" y="112"/>
                </a:lnTo>
                <a:lnTo>
                  <a:pt x="26" y="112"/>
                </a:lnTo>
                <a:lnTo>
                  <a:pt x="24" y="117"/>
                </a:lnTo>
                <a:lnTo>
                  <a:pt x="24" y="117"/>
                </a:lnTo>
                <a:lnTo>
                  <a:pt x="24" y="117"/>
                </a:lnTo>
                <a:lnTo>
                  <a:pt x="24" y="117"/>
                </a:lnTo>
                <a:lnTo>
                  <a:pt x="27" y="115"/>
                </a:lnTo>
                <a:lnTo>
                  <a:pt x="27" y="115"/>
                </a:lnTo>
                <a:close/>
                <a:moveTo>
                  <a:pt x="43" y="325"/>
                </a:moveTo>
                <a:lnTo>
                  <a:pt x="43" y="325"/>
                </a:lnTo>
                <a:lnTo>
                  <a:pt x="43" y="325"/>
                </a:lnTo>
                <a:lnTo>
                  <a:pt x="43" y="325"/>
                </a:lnTo>
                <a:lnTo>
                  <a:pt x="43" y="316"/>
                </a:lnTo>
                <a:lnTo>
                  <a:pt x="43" y="316"/>
                </a:lnTo>
                <a:lnTo>
                  <a:pt x="43" y="316"/>
                </a:lnTo>
                <a:lnTo>
                  <a:pt x="43" y="316"/>
                </a:lnTo>
                <a:lnTo>
                  <a:pt x="41" y="319"/>
                </a:lnTo>
                <a:lnTo>
                  <a:pt x="41" y="319"/>
                </a:lnTo>
                <a:lnTo>
                  <a:pt x="43" y="325"/>
                </a:lnTo>
                <a:lnTo>
                  <a:pt x="43" y="325"/>
                </a:lnTo>
                <a:close/>
                <a:moveTo>
                  <a:pt x="352" y="51"/>
                </a:moveTo>
                <a:lnTo>
                  <a:pt x="352" y="51"/>
                </a:lnTo>
                <a:lnTo>
                  <a:pt x="352" y="51"/>
                </a:lnTo>
                <a:lnTo>
                  <a:pt x="352" y="51"/>
                </a:lnTo>
                <a:lnTo>
                  <a:pt x="348" y="57"/>
                </a:lnTo>
                <a:lnTo>
                  <a:pt x="348" y="57"/>
                </a:lnTo>
                <a:lnTo>
                  <a:pt x="348" y="57"/>
                </a:lnTo>
                <a:lnTo>
                  <a:pt x="348" y="57"/>
                </a:lnTo>
                <a:lnTo>
                  <a:pt x="348" y="57"/>
                </a:lnTo>
                <a:lnTo>
                  <a:pt x="348" y="57"/>
                </a:lnTo>
                <a:lnTo>
                  <a:pt x="352" y="51"/>
                </a:lnTo>
                <a:lnTo>
                  <a:pt x="352" y="51"/>
                </a:lnTo>
                <a:close/>
                <a:moveTo>
                  <a:pt x="135" y="402"/>
                </a:moveTo>
                <a:lnTo>
                  <a:pt x="135" y="402"/>
                </a:lnTo>
                <a:lnTo>
                  <a:pt x="136" y="401"/>
                </a:lnTo>
                <a:lnTo>
                  <a:pt x="136" y="401"/>
                </a:lnTo>
                <a:lnTo>
                  <a:pt x="131" y="401"/>
                </a:lnTo>
                <a:lnTo>
                  <a:pt x="131" y="401"/>
                </a:lnTo>
                <a:lnTo>
                  <a:pt x="133" y="404"/>
                </a:lnTo>
                <a:lnTo>
                  <a:pt x="133" y="404"/>
                </a:lnTo>
                <a:lnTo>
                  <a:pt x="135" y="402"/>
                </a:lnTo>
                <a:lnTo>
                  <a:pt x="135" y="402"/>
                </a:lnTo>
                <a:close/>
                <a:moveTo>
                  <a:pt x="27" y="311"/>
                </a:moveTo>
                <a:lnTo>
                  <a:pt x="27" y="311"/>
                </a:lnTo>
                <a:lnTo>
                  <a:pt x="27" y="306"/>
                </a:lnTo>
                <a:lnTo>
                  <a:pt x="27" y="300"/>
                </a:lnTo>
                <a:lnTo>
                  <a:pt x="27" y="300"/>
                </a:lnTo>
                <a:lnTo>
                  <a:pt x="26" y="302"/>
                </a:lnTo>
                <a:lnTo>
                  <a:pt x="26" y="302"/>
                </a:lnTo>
                <a:lnTo>
                  <a:pt x="27" y="311"/>
                </a:lnTo>
                <a:lnTo>
                  <a:pt x="27" y="311"/>
                </a:lnTo>
                <a:close/>
                <a:moveTo>
                  <a:pt x="30" y="133"/>
                </a:moveTo>
                <a:lnTo>
                  <a:pt x="30" y="133"/>
                </a:lnTo>
                <a:lnTo>
                  <a:pt x="32" y="125"/>
                </a:lnTo>
                <a:lnTo>
                  <a:pt x="32" y="125"/>
                </a:lnTo>
                <a:lnTo>
                  <a:pt x="29" y="128"/>
                </a:lnTo>
                <a:lnTo>
                  <a:pt x="29" y="131"/>
                </a:lnTo>
                <a:lnTo>
                  <a:pt x="29" y="131"/>
                </a:lnTo>
                <a:lnTo>
                  <a:pt x="29" y="131"/>
                </a:lnTo>
                <a:lnTo>
                  <a:pt x="30" y="133"/>
                </a:lnTo>
                <a:lnTo>
                  <a:pt x="30" y="133"/>
                </a:lnTo>
                <a:close/>
                <a:moveTo>
                  <a:pt x="84" y="387"/>
                </a:moveTo>
                <a:lnTo>
                  <a:pt x="84" y="387"/>
                </a:lnTo>
                <a:lnTo>
                  <a:pt x="81" y="390"/>
                </a:lnTo>
                <a:lnTo>
                  <a:pt x="81" y="390"/>
                </a:lnTo>
                <a:lnTo>
                  <a:pt x="86" y="390"/>
                </a:lnTo>
                <a:lnTo>
                  <a:pt x="86" y="390"/>
                </a:lnTo>
                <a:lnTo>
                  <a:pt x="84" y="387"/>
                </a:lnTo>
                <a:lnTo>
                  <a:pt x="84" y="387"/>
                </a:lnTo>
                <a:close/>
                <a:moveTo>
                  <a:pt x="125" y="120"/>
                </a:moveTo>
                <a:lnTo>
                  <a:pt x="125" y="120"/>
                </a:lnTo>
                <a:lnTo>
                  <a:pt x="131" y="120"/>
                </a:lnTo>
                <a:lnTo>
                  <a:pt x="131" y="120"/>
                </a:lnTo>
                <a:lnTo>
                  <a:pt x="128" y="119"/>
                </a:lnTo>
                <a:lnTo>
                  <a:pt x="125" y="120"/>
                </a:lnTo>
                <a:lnTo>
                  <a:pt x="125" y="120"/>
                </a:lnTo>
                <a:close/>
                <a:moveTo>
                  <a:pt x="319" y="352"/>
                </a:moveTo>
                <a:lnTo>
                  <a:pt x="319" y="352"/>
                </a:lnTo>
                <a:lnTo>
                  <a:pt x="321" y="349"/>
                </a:lnTo>
                <a:lnTo>
                  <a:pt x="321" y="349"/>
                </a:lnTo>
                <a:lnTo>
                  <a:pt x="319" y="349"/>
                </a:lnTo>
                <a:lnTo>
                  <a:pt x="316" y="352"/>
                </a:lnTo>
                <a:lnTo>
                  <a:pt x="316" y="352"/>
                </a:lnTo>
                <a:lnTo>
                  <a:pt x="319" y="352"/>
                </a:lnTo>
                <a:lnTo>
                  <a:pt x="319" y="352"/>
                </a:lnTo>
                <a:close/>
                <a:moveTo>
                  <a:pt x="316" y="319"/>
                </a:moveTo>
                <a:lnTo>
                  <a:pt x="316" y="319"/>
                </a:lnTo>
                <a:lnTo>
                  <a:pt x="316" y="319"/>
                </a:lnTo>
                <a:lnTo>
                  <a:pt x="316" y="319"/>
                </a:lnTo>
                <a:lnTo>
                  <a:pt x="319" y="317"/>
                </a:lnTo>
                <a:lnTo>
                  <a:pt x="319" y="317"/>
                </a:lnTo>
                <a:lnTo>
                  <a:pt x="319" y="314"/>
                </a:lnTo>
                <a:lnTo>
                  <a:pt x="319" y="314"/>
                </a:lnTo>
                <a:lnTo>
                  <a:pt x="318" y="317"/>
                </a:lnTo>
                <a:lnTo>
                  <a:pt x="316" y="319"/>
                </a:lnTo>
                <a:lnTo>
                  <a:pt x="316" y="319"/>
                </a:lnTo>
                <a:close/>
                <a:moveTo>
                  <a:pt x="284" y="290"/>
                </a:moveTo>
                <a:lnTo>
                  <a:pt x="284" y="290"/>
                </a:lnTo>
                <a:lnTo>
                  <a:pt x="284" y="289"/>
                </a:lnTo>
                <a:lnTo>
                  <a:pt x="284" y="289"/>
                </a:lnTo>
                <a:lnTo>
                  <a:pt x="284" y="286"/>
                </a:lnTo>
                <a:lnTo>
                  <a:pt x="284" y="286"/>
                </a:lnTo>
                <a:lnTo>
                  <a:pt x="283" y="286"/>
                </a:lnTo>
                <a:lnTo>
                  <a:pt x="283" y="286"/>
                </a:lnTo>
                <a:lnTo>
                  <a:pt x="284" y="290"/>
                </a:lnTo>
                <a:lnTo>
                  <a:pt x="284" y="290"/>
                </a:lnTo>
                <a:close/>
                <a:moveTo>
                  <a:pt x="157" y="409"/>
                </a:moveTo>
                <a:lnTo>
                  <a:pt x="157" y="409"/>
                </a:lnTo>
                <a:lnTo>
                  <a:pt x="160" y="412"/>
                </a:lnTo>
                <a:lnTo>
                  <a:pt x="165" y="412"/>
                </a:lnTo>
                <a:lnTo>
                  <a:pt x="165" y="412"/>
                </a:lnTo>
                <a:lnTo>
                  <a:pt x="157" y="409"/>
                </a:lnTo>
                <a:lnTo>
                  <a:pt x="157" y="409"/>
                </a:lnTo>
                <a:close/>
                <a:moveTo>
                  <a:pt x="24" y="360"/>
                </a:moveTo>
                <a:lnTo>
                  <a:pt x="24" y="360"/>
                </a:lnTo>
                <a:lnTo>
                  <a:pt x="24" y="361"/>
                </a:lnTo>
                <a:lnTo>
                  <a:pt x="24" y="361"/>
                </a:lnTo>
                <a:lnTo>
                  <a:pt x="24" y="361"/>
                </a:lnTo>
                <a:lnTo>
                  <a:pt x="24" y="366"/>
                </a:lnTo>
                <a:lnTo>
                  <a:pt x="24" y="366"/>
                </a:lnTo>
                <a:lnTo>
                  <a:pt x="26" y="363"/>
                </a:lnTo>
                <a:lnTo>
                  <a:pt x="24" y="360"/>
                </a:lnTo>
                <a:lnTo>
                  <a:pt x="24" y="360"/>
                </a:lnTo>
                <a:close/>
                <a:moveTo>
                  <a:pt x="366" y="30"/>
                </a:moveTo>
                <a:lnTo>
                  <a:pt x="366" y="30"/>
                </a:lnTo>
                <a:lnTo>
                  <a:pt x="363" y="33"/>
                </a:lnTo>
                <a:lnTo>
                  <a:pt x="363" y="33"/>
                </a:lnTo>
                <a:lnTo>
                  <a:pt x="365" y="35"/>
                </a:lnTo>
                <a:lnTo>
                  <a:pt x="365" y="35"/>
                </a:lnTo>
                <a:lnTo>
                  <a:pt x="368" y="32"/>
                </a:lnTo>
                <a:lnTo>
                  <a:pt x="368" y="32"/>
                </a:lnTo>
                <a:lnTo>
                  <a:pt x="366" y="30"/>
                </a:lnTo>
                <a:lnTo>
                  <a:pt x="366" y="30"/>
                </a:lnTo>
                <a:close/>
                <a:moveTo>
                  <a:pt x="310" y="398"/>
                </a:moveTo>
                <a:lnTo>
                  <a:pt x="310" y="398"/>
                </a:lnTo>
                <a:lnTo>
                  <a:pt x="308" y="396"/>
                </a:lnTo>
                <a:lnTo>
                  <a:pt x="307" y="396"/>
                </a:lnTo>
                <a:lnTo>
                  <a:pt x="307" y="396"/>
                </a:lnTo>
                <a:lnTo>
                  <a:pt x="303" y="396"/>
                </a:lnTo>
                <a:lnTo>
                  <a:pt x="303" y="396"/>
                </a:lnTo>
                <a:lnTo>
                  <a:pt x="302" y="398"/>
                </a:lnTo>
                <a:lnTo>
                  <a:pt x="302" y="398"/>
                </a:lnTo>
                <a:lnTo>
                  <a:pt x="310" y="398"/>
                </a:lnTo>
                <a:lnTo>
                  <a:pt x="310" y="398"/>
                </a:lnTo>
                <a:close/>
                <a:moveTo>
                  <a:pt x="124" y="117"/>
                </a:moveTo>
                <a:lnTo>
                  <a:pt x="124" y="117"/>
                </a:lnTo>
                <a:lnTo>
                  <a:pt x="117" y="115"/>
                </a:lnTo>
                <a:lnTo>
                  <a:pt x="117" y="115"/>
                </a:lnTo>
                <a:lnTo>
                  <a:pt x="122" y="119"/>
                </a:lnTo>
                <a:lnTo>
                  <a:pt x="122" y="119"/>
                </a:lnTo>
                <a:lnTo>
                  <a:pt x="124" y="117"/>
                </a:lnTo>
                <a:lnTo>
                  <a:pt x="124" y="117"/>
                </a:lnTo>
                <a:close/>
                <a:moveTo>
                  <a:pt x="128" y="410"/>
                </a:moveTo>
                <a:lnTo>
                  <a:pt x="128" y="410"/>
                </a:lnTo>
                <a:lnTo>
                  <a:pt x="131" y="412"/>
                </a:lnTo>
                <a:lnTo>
                  <a:pt x="133" y="412"/>
                </a:lnTo>
                <a:lnTo>
                  <a:pt x="133" y="412"/>
                </a:lnTo>
                <a:lnTo>
                  <a:pt x="135" y="410"/>
                </a:lnTo>
                <a:lnTo>
                  <a:pt x="135" y="410"/>
                </a:lnTo>
                <a:lnTo>
                  <a:pt x="128" y="410"/>
                </a:lnTo>
                <a:lnTo>
                  <a:pt x="128" y="410"/>
                </a:lnTo>
                <a:close/>
                <a:moveTo>
                  <a:pt x="125" y="112"/>
                </a:moveTo>
                <a:lnTo>
                  <a:pt x="125" y="112"/>
                </a:lnTo>
                <a:lnTo>
                  <a:pt x="125" y="112"/>
                </a:lnTo>
                <a:lnTo>
                  <a:pt x="125" y="112"/>
                </a:lnTo>
                <a:lnTo>
                  <a:pt x="127" y="114"/>
                </a:lnTo>
                <a:lnTo>
                  <a:pt x="127" y="114"/>
                </a:lnTo>
                <a:lnTo>
                  <a:pt x="130" y="114"/>
                </a:lnTo>
                <a:lnTo>
                  <a:pt x="131" y="114"/>
                </a:lnTo>
                <a:lnTo>
                  <a:pt x="131" y="114"/>
                </a:lnTo>
                <a:lnTo>
                  <a:pt x="131" y="112"/>
                </a:lnTo>
                <a:lnTo>
                  <a:pt x="131" y="112"/>
                </a:lnTo>
                <a:lnTo>
                  <a:pt x="131" y="112"/>
                </a:lnTo>
                <a:lnTo>
                  <a:pt x="131" y="112"/>
                </a:lnTo>
                <a:lnTo>
                  <a:pt x="125" y="112"/>
                </a:lnTo>
                <a:lnTo>
                  <a:pt x="125" y="112"/>
                </a:lnTo>
                <a:close/>
                <a:moveTo>
                  <a:pt x="75" y="399"/>
                </a:moveTo>
                <a:lnTo>
                  <a:pt x="75" y="399"/>
                </a:lnTo>
                <a:lnTo>
                  <a:pt x="75" y="401"/>
                </a:lnTo>
                <a:lnTo>
                  <a:pt x="75" y="401"/>
                </a:lnTo>
                <a:lnTo>
                  <a:pt x="78" y="401"/>
                </a:lnTo>
                <a:lnTo>
                  <a:pt x="81" y="399"/>
                </a:lnTo>
                <a:lnTo>
                  <a:pt x="81" y="399"/>
                </a:lnTo>
                <a:lnTo>
                  <a:pt x="79" y="398"/>
                </a:lnTo>
                <a:lnTo>
                  <a:pt x="79" y="398"/>
                </a:lnTo>
                <a:lnTo>
                  <a:pt x="75" y="399"/>
                </a:lnTo>
                <a:lnTo>
                  <a:pt x="75" y="399"/>
                </a:lnTo>
                <a:close/>
                <a:moveTo>
                  <a:pt x="73" y="309"/>
                </a:moveTo>
                <a:lnTo>
                  <a:pt x="73" y="309"/>
                </a:lnTo>
                <a:lnTo>
                  <a:pt x="73" y="316"/>
                </a:lnTo>
                <a:lnTo>
                  <a:pt x="73" y="316"/>
                </a:lnTo>
                <a:lnTo>
                  <a:pt x="75" y="316"/>
                </a:lnTo>
                <a:lnTo>
                  <a:pt x="75" y="314"/>
                </a:lnTo>
                <a:lnTo>
                  <a:pt x="75" y="314"/>
                </a:lnTo>
                <a:lnTo>
                  <a:pt x="73" y="309"/>
                </a:lnTo>
                <a:lnTo>
                  <a:pt x="73" y="309"/>
                </a:lnTo>
                <a:lnTo>
                  <a:pt x="73" y="309"/>
                </a:lnTo>
                <a:lnTo>
                  <a:pt x="73" y="309"/>
                </a:lnTo>
                <a:close/>
                <a:moveTo>
                  <a:pt x="368" y="314"/>
                </a:moveTo>
                <a:lnTo>
                  <a:pt x="368" y="314"/>
                </a:lnTo>
                <a:lnTo>
                  <a:pt x="368" y="309"/>
                </a:lnTo>
                <a:lnTo>
                  <a:pt x="368" y="309"/>
                </a:lnTo>
                <a:lnTo>
                  <a:pt x="366" y="311"/>
                </a:lnTo>
                <a:lnTo>
                  <a:pt x="366" y="311"/>
                </a:lnTo>
                <a:lnTo>
                  <a:pt x="366" y="313"/>
                </a:lnTo>
                <a:lnTo>
                  <a:pt x="368" y="314"/>
                </a:lnTo>
                <a:lnTo>
                  <a:pt x="368" y="314"/>
                </a:lnTo>
                <a:close/>
                <a:moveTo>
                  <a:pt x="325" y="29"/>
                </a:moveTo>
                <a:lnTo>
                  <a:pt x="325" y="29"/>
                </a:lnTo>
                <a:lnTo>
                  <a:pt x="322" y="30"/>
                </a:lnTo>
                <a:lnTo>
                  <a:pt x="321" y="30"/>
                </a:lnTo>
                <a:lnTo>
                  <a:pt x="321" y="30"/>
                </a:lnTo>
                <a:lnTo>
                  <a:pt x="322" y="33"/>
                </a:lnTo>
                <a:lnTo>
                  <a:pt x="322" y="33"/>
                </a:lnTo>
                <a:lnTo>
                  <a:pt x="325" y="29"/>
                </a:lnTo>
                <a:lnTo>
                  <a:pt x="325" y="29"/>
                </a:lnTo>
                <a:close/>
                <a:moveTo>
                  <a:pt x="319" y="27"/>
                </a:moveTo>
                <a:lnTo>
                  <a:pt x="319" y="27"/>
                </a:lnTo>
                <a:lnTo>
                  <a:pt x="313" y="25"/>
                </a:lnTo>
                <a:lnTo>
                  <a:pt x="313" y="25"/>
                </a:lnTo>
                <a:lnTo>
                  <a:pt x="318" y="29"/>
                </a:lnTo>
                <a:lnTo>
                  <a:pt x="318" y="29"/>
                </a:lnTo>
                <a:lnTo>
                  <a:pt x="319" y="27"/>
                </a:lnTo>
                <a:lnTo>
                  <a:pt x="319" y="27"/>
                </a:lnTo>
                <a:close/>
                <a:moveTo>
                  <a:pt x="310" y="346"/>
                </a:moveTo>
                <a:lnTo>
                  <a:pt x="310" y="346"/>
                </a:lnTo>
                <a:lnTo>
                  <a:pt x="308" y="346"/>
                </a:lnTo>
                <a:lnTo>
                  <a:pt x="308" y="346"/>
                </a:lnTo>
                <a:lnTo>
                  <a:pt x="305" y="349"/>
                </a:lnTo>
                <a:lnTo>
                  <a:pt x="305" y="349"/>
                </a:lnTo>
                <a:lnTo>
                  <a:pt x="303" y="350"/>
                </a:lnTo>
                <a:lnTo>
                  <a:pt x="305" y="352"/>
                </a:lnTo>
                <a:lnTo>
                  <a:pt x="305" y="352"/>
                </a:lnTo>
                <a:lnTo>
                  <a:pt x="310" y="346"/>
                </a:lnTo>
                <a:lnTo>
                  <a:pt x="310" y="346"/>
                </a:lnTo>
                <a:close/>
                <a:moveTo>
                  <a:pt x="84" y="303"/>
                </a:moveTo>
                <a:lnTo>
                  <a:pt x="84" y="303"/>
                </a:lnTo>
                <a:lnTo>
                  <a:pt x="87" y="309"/>
                </a:lnTo>
                <a:lnTo>
                  <a:pt x="87" y="309"/>
                </a:lnTo>
                <a:lnTo>
                  <a:pt x="86" y="303"/>
                </a:lnTo>
                <a:lnTo>
                  <a:pt x="86" y="303"/>
                </a:lnTo>
                <a:lnTo>
                  <a:pt x="84" y="303"/>
                </a:lnTo>
                <a:lnTo>
                  <a:pt x="84" y="303"/>
                </a:lnTo>
                <a:close/>
                <a:moveTo>
                  <a:pt x="57" y="404"/>
                </a:moveTo>
                <a:lnTo>
                  <a:pt x="57" y="404"/>
                </a:lnTo>
                <a:lnTo>
                  <a:pt x="57" y="404"/>
                </a:lnTo>
                <a:lnTo>
                  <a:pt x="57" y="404"/>
                </a:lnTo>
                <a:lnTo>
                  <a:pt x="60" y="406"/>
                </a:lnTo>
                <a:lnTo>
                  <a:pt x="60" y="406"/>
                </a:lnTo>
                <a:lnTo>
                  <a:pt x="62" y="406"/>
                </a:lnTo>
                <a:lnTo>
                  <a:pt x="65" y="406"/>
                </a:lnTo>
                <a:lnTo>
                  <a:pt x="65" y="406"/>
                </a:lnTo>
                <a:lnTo>
                  <a:pt x="62" y="404"/>
                </a:lnTo>
                <a:lnTo>
                  <a:pt x="62" y="404"/>
                </a:lnTo>
                <a:lnTo>
                  <a:pt x="57" y="404"/>
                </a:lnTo>
                <a:lnTo>
                  <a:pt x="57" y="404"/>
                </a:lnTo>
                <a:close/>
                <a:moveTo>
                  <a:pt x="94" y="46"/>
                </a:moveTo>
                <a:lnTo>
                  <a:pt x="94" y="46"/>
                </a:lnTo>
                <a:lnTo>
                  <a:pt x="94" y="46"/>
                </a:lnTo>
                <a:lnTo>
                  <a:pt x="94" y="46"/>
                </a:lnTo>
                <a:lnTo>
                  <a:pt x="90" y="48"/>
                </a:lnTo>
                <a:lnTo>
                  <a:pt x="90" y="48"/>
                </a:lnTo>
                <a:lnTo>
                  <a:pt x="90" y="51"/>
                </a:lnTo>
                <a:lnTo>
                  <a:pt x="90" y="51"/>
                </a:lnTo>
                <a:lnTo>
                  <a:pt x="90" y="51"/>
                </a:lnTo>
                <a:lnTo>
                  <a:pt x="90" y="51"/>
                </a:lnTo>
                <a:lnTo>
                  <a:pt x="94" y="46"/>
                </a:lnTo>
                <a:lnTo>
                  <a:pt x="94" y="46"/>
                </a:lnTo>
                <a:close/>
                <a:moveTo>
                  <a:pt x="34" y="268"/>
                </a:moveTo>
                <a:lnTo>
                  <a:pt x="34" y="268"/>
                </a:lnTo>
                <a:lnTo>
                  <a:pt x="34" y="268"/>
                </a:lnTo>
                <a:lnTo>
                  <a:pt x="34" y="268"/>
                </a:lnTo>
                <a:lnTo>
                  <a:pt x="34" y="273"/>
                </a:lnTo>
                <a:lnTo>
                  <a:pt x="34" y="273"/>
                </a:lnTo>
                <a:lnTo>
                  <a:pt x="34" y="276"/>
                </a:lnTo>
                <a:lnTo>
                  <a:pt x="34" y="276"/>
                </a:lnTo>
                <a:lnTo>
                  <a:pt x="35" y="276"/>
                </a:lnTo>
                <a:lnTo>
                  <a:pt x="35" y="275"/>
                </a:lnTo>
                <a:lnTo>
                  <a:pt x="35" y="275"/>
                </a:lnTo>
                <a:lnTo>
                  <a:pt x="34" y="268"/>
                </a:lnTo>
                <a:lnTo>
                  <a:pt x="34" y="268"/>
                </a:lnTo>
                <a:close/>
                <a:moveTo>
                  <a:pt x="60" y="107"/>
                </a:moveTo>
                <a:lnTo>
                  <a:pt x="60" y="107"/>
                </a:lnTo>
                <a:lnTo>
                  <a:pt x="57" y="107"/>
                </a:lnTo>
                <a:lnTo>
                  <a:pt x="57" y="107"/>
                </a:lnTo>
                <a:lnTo>
                  <a:pt x="56" y="111"/>
                </a:lnTo>
                <a:lnTo>
                  <a:pt x="56" y="111"/>
                </a:lnTo>
                <a:lnTo>
                  <a:pt x="59" y="111"/>
                </a:lnTo>
                <a:lnTo>
                  <a:pt x="59" y="111"/>
                </a:lnTo>
                <a:lnTo>
                  <a:pt x="60" y="107"/>
                </a:lnTo>
                <a:lnTo>
                  <a:pt x="60" y="107"/>
                </a:lnTo>
                <a:close/>
                <a:moveTo>
                  <a:pt x="365" y="279"/>
                </a:moveTo>
                <a:lnTo>
                  <a:pt x="365" y="279"/>
                </a:lnTo>
                <a:lnTo>
                  <a:pt x="365" y="279"/>
                </a:lnTo>
                <a:lnTo>
                  <a:pt x="365" y="279"/>
                </a:lnTo>
                <a:lnTo>
                  <a:pt x="370" y="279"/>
                </a:lnTo>
                <a:lnTo>
                  <a:pt x="370" y="279"/>
                </a:lnTo>
                <a:lnTo>
                  <a:pt x="370" y="279"/>
                </a:lnTo>
                <a:lnTo>
                  <a:pt x="370" y="279"/>
                </a:lnTo>
                <a:lnTo>
                  <a:pt x="370" y="278"/>
                </a:lnTo>
                <a:lnTo>
                  <a:pt x="370" y="278"/>
                </a:lnTo>
                <a:lnTo>
                  <a:pt x="365" y="279"/>
                </a:lnTo>
                <a:lnTo>
                  <a:pt x="365" y="279"/>
                </a:lnTo>
                <a:lnTo>
                  <a:pt x="365" y="279"/>
                </a:lnTo>
                <a:lnTo>
                  <a:pt x="365" y="279"/>
                </a:lnTo>
                <a:close/>
                <a:moveTo>
                  <a:pt x="94" y="344"/>
                </a:moveTo>
                <a:lnTo>
                  <a:pt x="94" y="344"/>
                </a:lnTo>
                <a:lnTo>
                  <a:pt x="92" y="338"/>
                </a:lnTo>
                <a:lnTo>
                  <a:pt x="92" y="338"/>
                </a:lnTo>
                <a:lnTo>
                  <a:pt x="92" y="338"/>
                </a:lnTo>
                <a:lnTo>
                  <a:pt x="92" y="338"/>
                </a:lnTo>
                <a:lnTo>
                  <a:pt x="92" y="343"/>
                </a:lnTo>
                <a:lnTo>
                  <a:pt x="92" y="343"/>
                </a:lnTo>
                <a:lnTo>
                  <a:pt x="94" y="344"/>
                </a:lnTo>
                <a:lnTo>
                  <a:pt x="94" y="344"/>
                </a:lnTo>
                <a:close/>
                <a:moveTo>
                  <a:pt x="119" y="14"/>
                </a:moveTo>
                <a:lnTo>
                  <a:pt x="119" y="14"/>
                </a:lnTo>
                <a:lnTo>
                  <a:pt x="120" y="14"/>
                </a:lnTo>
                <a:lnTo>
                  <a:pt x="120" y="14"/>
                </a:lnTo>
                <a:lnTo>
                  <a:pt x="120" y="13"/>
                </a:lnTo>
                <a:lnTo>
                  <a:pt x="122" y="11"/>
                </a:lnTo>
                <a:lnTo>
                  <a:pt x="122" y="11"/>
                </a:lnTo>
                <a:lnTo>
                  <a:pt x="117" y="13"/>
                </a:lnTo>
                <a:lnTo>
                  <a:pt x="117" y="13"/>
                </a:lnTo>
                <a:lnTo>
                  <a:pt x="119" y="14"/>
                </a:lnTo>
                <a:lnTo>
                  <a:pt x="119" y="14"/>
                </a:lnTo>
                <a:close/>
                <a:moveTo>
                  <a:pt x="365" y="363"/>
                </a:moveTo>
                <a:lnTo>
                  <a:pt x="365" y="363"/>
                </a:lnTo>
                <a:lnTo>
                  <a:pt x="363" y="365"/>
                </a:lnTo>
                <a:lnTo>
                  <a:pt x="362" y="368"/>
                </a:lnTo>
                <a:lnTo>
                  <a:pt x="362" y="368"/>
                </a:lnTo>
                <a:lnTo>
                  <a:pt x="362" y="369"/>
                </a:lnTo>
                <a:lnTo>
                  <a:pt x="362" y="369"/>
                </a:lnTo>
                <a:lnTo>
                  <a:pt x="365" y="366"/>
                </a:lnTo>
                <a:lnTo>
                  <a:pt x="365" y="363"/>
                </a:lnTo>
                <a:lnTo>
                  <a:pt x="365" y="363"/>
                </a:lnTo>
                <a:close/>
                <a:moveTo>
                  <a:pt x="43" y="306"/>
                </a:moveTo>
                <a:lnTo>
                  <a:pt x="43" y="306"/>
                </a:lnTo>
                <a:lnTo>
                  <a:pt x="40" y="308"/>
                </a:lnTo>
                <a:lnTo>
                  <a:pt x="40" y="308"/>
                </a:lnTo>
                <a:lnTo>
                  <a:pt x="40" y="308"/>
                </a:lnTo>
                <a:lnTo>
                  <a:pt x="40" y="308"/>
                </a:lnTo>
                <a:lnTo>
                  <a:pt x="40" y="311"/>
                </a:lnTo>
                <a:lnTo>
                  <a:pt x="40" y="311"/>
                </a:lnTo>
                <a:lnTo>
                  <a:pt x="41" y="308"/>
                </a:lnTo>
                <a:lnTo>
                  <a:pt x="43" y="306"/>
                </a:lnTo>
                <a:lnTo>
                  <a:pt x="43" y="306"/>
                </a:lnTo>
                <a:close/>
                <a:moveTo>
                  <a:pt x="136" y="54"/>
                </a:moveTo>
                <a:lnTo>
                  <a:pt x="136" y="54"/>
                </a:lnTo>
                <a:lnTo>
                  <a:pt x="136" y="49"/>
                </a:lnTo>
                <a:lnTo>
                  <a:pt x="136" y="44"/>
                </a:lnTo>
                <a:lnTo>
                  <a:pt x="136" y="44"/>
                </a:lnTo>
                <a:lnTo>
                  <a:pt x="136" y="49"/>
                </a:lnTo>
                <a:lnTo>
                  <a:pt x="136" y="54"/>
                </a:lnTo>
                <a:lnTo>
                  <a:pt x="136" y="54"/>
                </a:lnTo>
                <a:close/>
                <a:moveTo>
                  <a:pt x="68" y="377"/>
                </a:moveTo>
                <a:lnTo>
                  <a:pt x="68" y="377"/>
                </a:lnTo>
                <a:lnTo>
                  <a:pt x="68" y="384"/>
                </a:lnTo>
                <a:lnTo>
                  <a:pt x="68" y="384"/>
                </a:lnTo>
                <a:lnTo>
                  <a:pt x="70" y="384"/>
                </a:lnTo>
                <a:lnTo>
                  <a:pt x="70" y="384"/>
                </a:lnTo>
                <a:lnTo>
                  <a:pt x="68" y="377"/>
                </a:lnTo>
                <a:lnTo>
                  <a:pt x="68" y="377"/>
                </a:lnTo>
                <a:close/>
                <a:moveTo>
                  <a:pt x="103" y="390"/>
                </a:moveTo>
                <a:lnTo>
                  <a:pt x="103" y="390"/>
                </a:lnTo>
                <a:lnTo>
                  <a:pt x="105" y="391"/>
                </a:lnTo>
                <a:lnTo>
                  <a:pt x="108" y="391"/>
                </a:lnTo>
                <a:lnTo>
                  <a:pt x="108" y="391"/>
                </a:lnTo>
                <a:lnTo>
                  <a:pt x="108" y="388"/>
                </a:lnTo>
                <a:lnTo>
                  <a:pt x="108" y="388"/>
                </a:lnTo>
                <a:lnTo>
                  <a:pt x="103" y="390"/>
                </a:lnTo>
                <a:lnTo>
                  <a:pt x="103" y="390"/>
                </a:lnTo>
                <a:close/>
                <a:moveTo>
                  <a:pt x="150" y="16"/>
                </a:moveTo>
                <a:lnTo>
                  <a:pt x="150" y="16"/>
                </a:lnTo>
                <a:lnTo>
                  <a:pt x="147" y="18"/>
                </a:lnTo>
                <a:lnTo>
                  <a:pt x="146" y="19"/>
                </a:lnTo>
                <a:lnTo>
                  <a:pt x="146" y="19"/>
                </a:lnTo>
                <a:lnTo>
                  <a:pt x="147" y="19"/>
                </a:lnTo>
                <a:lnTo>
                  <a:pt x="147" y="19"/>
                </a:lnTo>
                <a:lnTo>
                  <a:pt x="149" y="18"/>
                </a:lnTo>
                <a:lnTo>
                  <a:pt x="150" y="18"/>
                </a:lnTo>
                <a:lnTo>
                  <a:pt x="150" y="18"/>
                </a:lnTo>
                <a:lnTo>
                  <a:pt x="150" y="16"/>
                </a:lnTo>
                <a:lnTo>
                  <a:pt x="150" y="16"/>
                </a:lnTo>
                <a:close/>
                <a:moveTo>
                  <a:pt x="286" y="395"/>
                </a:moveTo>
                <a:lnTo>
                  <a:pt x="286" y="395"/>
                </a:lnTo>
                <a:lnTo>
                  <a:pt x="283" y="396"/>
                </a:lnTo>
                <a:lnTo>
                  <a:pt x="283" y="396"/>
                </a:lnTo>
                <a:lnTo>
                  <a:pt x="283" y="398"/>
                </a:lnTo>
                <a:lnTo>
                  <a:pt x="283" y="398"/>
                </a:lnTo>
                <a:lnTo>
                  <a:pt x="286" y="396"/>
                </a:lnTo>
                <a:lnTo>
                  <a:pt x="286" y="396"/>
                </a:lnTo>
                <a:lnTo>
                  <a:pt x="286" y="396"/>
                </a:lnTo>
                <a:lnTo>
                  <a:pt x="286" y="395"/>
                </a:lnTo>
                <a:lnTo>
                  <a:pt x="286" y="395"/>
                </a:lnTo>
                <a:close/>
                <a:moveTo>
                  <a:pt x="325" y="305"/>
                </a:moveTo>
                <a:lnTo>
                  <a:pt x="325" y="305"/>
                </a:lnTo>
                <a:lnTo>
                  <a:pt x="324" y="306"/>
                </a:lnTo>
                <a:lnTo>
                  <a:pt x="324" y="306"/>
                </a:lnTo>
                <a:lnTo>
                  <a:pt x="325" y="309"/>
                </a:lnTo>
                <a:lnTo>
                  <a:pt x="325" y="309"/>
                </a:lnTo>
                <a:lnTo>
                  <a:pt x="325" y="309"/>
                </a:lnTo>
                <a:lnTo>
                  <a:pt x="327" y="311"/>
                </a:lnTo>
                <a:lnTo>
                  <a:pt x="327" y="311"/>
                </a:lnTo>
                <a:lnTo>
                  <a:pt x="325" y="305"/>
                </a:lnTo>
                <a:lnTo>
                  <a:pt x="325" y="305"/>
                </a:lnTo>
                <a:close/>
                <a:moveTo>
                  <a:pt x="344" y="96"/>
                </a:moveTo>
                <a:lnTo>
                  <a:pt x="344" y="96"/>
                </a:lnTo>
                <a:lnTo>
                  <a:pt x="343" y="100"/>
                </a:lnTo>
                <a:lnTo>
                  <a:pt x="343" y="103"/>
                </a:lnTo>
                <a:lnTo>
                  <a:pt x="343" y="103"/>
                </a:lnTo>
                <a:lnTo>
                  <a:pt x="344" y="96"/>
                </a:lnTo>
                <a:lnTo>
                  <a:pt x="344" y="96"/>
                </a:lnTo>
                <a:close/>
                <a:moveTo>
                  <a:pt x="384" y="309"/>
                </a:moveTo>
                <a:lnTo>
                  <a:pt x="384" y="309"/>
                </a:lnTo>
                <a:lnTo>
                  <a:pt x="382" y="308"/>
                </a:lnTo>
                <a:lnTo>
                  <a:pt x="382" y="308"/>
                </a:lnTo>
                <a:lnTo>
                  <a:pt x="382" y="314"/>
                </a:lnTo>
                <a:lnTo>
                  <a:pt x="382" y="314"/>
                </a:lnTo>
                <a:lnTo>
                  <a:pt x="384" y="314"/>
                </a:lnTo>
                <a:lnTo>
                  <a:pt x="384" y="314"/>
                </a:lnTo>
                <a:lnTo>
                  <a:pt x="384" y="309"/>
                </a:lnTo>
                <a:lnTo>
                  <a:pt x="384" y="309"/>
                </a:lnTo>
                <a:close/>
                <a:moveTo>
                  <a:pt x="141" y="349"/>
                </a:moveTo>
                <a:lnTo>
                  <a:pt x="141" y="349"/>
                </a:lnTo>
                <a:lnTo>
                  <a:pt x="139" y="349"/>
                </a:lnTo>
                <a:lnTo>
                  <a:pt x="139" y="349"/>
                </a:lnTo>
                <a:lnTo>
                  <a:pt x="139" y="354"/>
                </a:lnTo>
                <a:lnTo>
                  <a:pt x="141" y="360"/>
                </a:lnTo>
                <a:lnTo>
                  <a:pt x="141" y="360"/>
                </a:lnTo>
                <a:lnTo>
                  <a:pt x="141" y="349"/>
                </a:lnTo>
                <a:lnTo>
                  <a:pt x="141" y="349"/>
                </a:lnTo>
                <a:lnTo>
                  <a:pt x="141" y="349"/>
                </a:lnTo>
                <a:lnTo>
                  <a:pt x="141" y="349"/>
                </a:lnTo>
                <a:close/>
                <a:moveTo>
                  <a:pt x="23" y="292"/>
                </a:moveTo>
                <a:lnTo>
                  <a:pt x="23" y="292"/>
                </a:lnTo>
                <a:lnTo>
                  <a:pt x="21" y="292"/>
                </a:lnTo>
                <a:lnTo>
                  <a:pt x="21" y="292"/>
                </a:lnTo>
                <a:lnTo>
                  <a:pt x="21" y="302"/>
                </a:lnTo>
                <a:lnTo>
                  <a:pt x="21" y="302"/>
                </a:lnTo>
                <a:lnTo>
                  <a:pt x="23" y="298"/>
                </a:lnTo>
                <a:lnTo>
                  <a:pt x="23" y="298"/>
                </a:lnTo>
                <a:lnTo>
                  <a:pt x="23" y="292"/>
                </a:lnTo>
                <a:lnTo>
                  <a:pt x="23" y="292"/>
                </a:lnTo>
                <a:close/>
                <a:moveTo>
                  <a:pt x="56" y="125"/>
                </a:moveTo>
                <a:lnTo>
                  <a:pt x="56" y="125"/>
                </a:lnTo>
                <a:lnTo>
                  <a:pt x="62" y="125"/>
                </a:lnTo>
                <a:lnTo>
                  <a:pt x="65" y="125"/>
                </a:lnTo>
                <a:lnTo>
                  <a:pt x="65" y="125"/>
                </a:lnTo>
                <a:lnTo>
                  <a:pt x="56" y="125"/>
                </a:lnTo>
                <a:lnTo>
                  <a:pt x="56" y="125"/>
                </a:lnTo>
                <a:lnTo>
                  <a:pt x="56" y="125"/>
                </a:lnTo>
                <a:lnTo>
                  <a:pt x="56" y="125"/>
                </a:lnTo>
                <a:close/>
                <a:moveTo>
                  <a:pt x="335" y="11"/>
                </a:moveTo>
                <a:lnTo>
                  <a:pt x="335" y="11"/>
                </a:lnTo>
                <a:lnTo>
                  <a:pt x="327" y="10"/>
                </a:lnTo>
                <a:lnTo>
                  <a:pt x="327" y="10"/>
                </a:lnTo>
                <a:lnTo>
                  <a:pt x="330" y="11"/>
                </a:lnTo>
                <a:lnTo>
                  <a:pt x="330" y="11"/>
                </a:lnTo>
                <a:lnTo>
                  <a:pt x="333" y="11"/>
                </a:lnTo>
                <a:lnTo>
                  <a:pt x="335" y="11"/>
                </a:lnTo>
                <a:lnTo>
                  <a:pt x="335" y="11"/>
                </a:lnTo>
                <a:close/>
                <a:moveTo>
                  <a:pt x="147" y="119"/>
                </a:moveTo>
                <a:lnTo>
                  <a:pt x="147" y="119"/>
                </a:lnTo>
                <a:lnTo>
                  <a:pt x="147" y="114"/>
                </a:lnTo>
                <a:lnTo>
                  <a:pt x="147" y="114"/>
                </a:lnTo>
                <a:lnTo>
                  <a:pt x="146" y="114"/>
                </a:lnTo>
                <a:lnTo>
                  <a:pt x="146" y="114"/>
                </a:lnTo>
                <a:lnTo>
                  <a:pt x="146" y="114"/>
                </a:lnTo>
                <a:lnTo>
                  <a:pt x="146" y="119"/>
                </a:lnTo>
                <a:lnTo>
                  <a:pt x="146" y="119"/>
                </a:lnTo>
                <a:lnTo>
                  <a:pt x="146" y="119"/>
                </a:lnTo>
                <a:lnTo>
                  <a:pt x="146" y="119"/>
                </a:lnTo>
                <a:lnTo>
                  <a:pt x="147" y="119"/>
                </a:lnTo>
                <a:lnTo>
                  <a:pt x="147" y="119"/>
                </a:lnTo>
                <a:close/>
                <a:moveTo>
                  <a:pt x="373" y="82"/>
                </a:moveTo>
                <a:lnTo>
                  <a:pt x="373" y="82"/>
                </a:lnTo>
                <a:lnTo>
                  <a:pt x="371" y="85"/>
                </a:lnTo>
                <a:lnTo>
                  <a:pt x="373" y="89"/>
                </a:lnTo>
                <a:lnTo>
                  <a:pt x="373" y="89"/>
                </a:lnTo>
                <a:lnTo>
                  <a:pt x="373" y="82"/>
                </a:lnTo>
                <a:lnTo>
                  <a:pt x="373" y="82"/>
                </a:lnTo>
                <a:close/>
                <a:moveTo>
                  <a:pt x="56" y="41"/>
                </a:moveTo>
                <a:lnTo>
                  <a:pt x="56" y="41"/>
                </a:lnTo>
                <a:lnTo>
                  <a:pt x="56" y="41"/>
                </a:lnTo>
                <a:lnTo>
                  <a:pt x="56" y="41"/>
                </a:lnTo>
                <a:lnTo>
                  <a:pt x="56" y="44"/>
                </a:lnTo>
                <a:lnTo>
                  <a:pt x="56" y="44"/>
                </a:lnTo>
                <a:lnTo>
                  <a:pt x="56" y="49"/>
                </a:lnTo>
                <a:lnTo>
                  <a:pt x="56" y="49"/>
                </a:lnTo>
                <a:lnTo>
                  <a:pt x="56" y="51"/>
                </a:lnTo>
                <a:lnTo>
                  <a:pt x="56" y="51"/>
                </a:lnTo>
                <a:lnTo>
                  <a:pt x="56" y="51"/>
                </a:lnTo>
                <a:lnTo>
                  <a:pt x="56" y="41"/>
                </a:lnTo>
                <a:lnTo>
                  <a:pt x="56" y="41"/>
                </a:lnTo>
                <a:close/>
                <a:moveTo>
                  <a:pt x="343" y="309"/>
                </a:moveTo>
                <a:lnTo>
                  <a:pt x="343" y="309"/>
                </a:lnTo>
                <a:lnTo>
                  <a:pt x="340" y="306"/>
                </a:lnTo>
                <a:lnTo>
                  <a:pt x="340" y="306"/>
                </a:lnTo>
                <a:lnTo>
                  <a:pt x="340" y="309"/>
                </a:lnTo>
                <a:lnTo>
                  <a:pt x="340" y="309"/>
                </a:lnTo>
                <a:lnTo>
                  <a:pt x="343" y="309"/>
                </a:lnTo>
                <a:lnTo>
                  <a:pt x="343" y="309"/>
                </a:lnTo>
                <a:close/>
                <a:moveTo>
                  <a:pt x="308" y="401"/>
                </a:moveTo>
                <a:lnTo>
                  <a:pt x="308" y="401"/>
                </a:lnTo>
                <a:lnTo>
                  <a:pt x="303" y="401"/>
                </a:lnTo>
                <a:lnTo>
                  <a:pt x="303" y="401"/>
                </a:lnTo>
                <a:lnTo>
                  <a:pt x="308" y="402"/>
                </a:lnTo>
                <a:lnTo>
                  <a:pt x="308" y="402"/>
                </a:lnTo>
                <a:lnTo>
                  <a:pt x="308" y="401"/>
                </a:lnTo>
                <a:lnTo>
                  <a:pt x="308" y="401"/>
                </a:lnTo>
                <a:close/>
                <a:moveTo>
                  <a:pt x="60" y="391"/>
                </a:moveTo>
                <a:lnTo>
                  <a:pt x="60" y="391"/>
                </a:lnTo>
                <a:lnTo>
                  <a:pt x="62" y="391"/>
                </a:lnTo>
                <a:lnTo>
                  <a:pt x="62" y="391"/>
                </a:lnTo>
                <a:lnTo>
                  <a:pt x="64" y="390"/>
                </a:lnTo>
                <a:lnTo>
                  <a:pt x="64" y="390"/>
                </a:lnTo>
                <a:lnTo>
                  <a:pt x="62" y="387"/>
                </a:lnTo>
                <a:lnTo>
                  <a:pt x="62" y="387"/>
                </a:lnTo>
                <a:lnTo>
                  <a:pt x="60" y="391"/>
                </a:lnTo>
                <a:lnTo>
                  <a:pt x="60" y="391"/>
                </a:lnTo>
                <a:close/>
                <a:moveTo>
                  <a:pt x="142" y="289"/>
                </a:moveTo>
                <a:lnTo>
                  <a:pt x="142" y="289"/>
                </a:lnTo>
                <a:lnTo>
                  <a:pt x="142" y="298"/>
                </a:lnTo>
                <a:lnTo>
                  <a:pt x="142" y="298"/>
                </a:lnTo>
                <a:lnTo>
                  <a:pt x="142" y="294"/>
                </a:lnTo>
                <a:lnTo>
                  <a:pt x="142" y="289"/>
                </a:lnTo>
                <a:lnTo>
                  <a:pt x="142" y="289"/>
                </a:lnTo>
                <a:close/>
                <a:moveTo>
                  <a:pt x="122" y="371"/>
                </a:moveTo>
                <a:lnTo>
                  <a:pt x="122" y="371"/>
                </a:lnTo>
                <a:lnTo>
                  <a:pt x="125" y="371"/>
                </a:lnTo>
                <a:lnTo>
                  <a:pt x="125" y="371"/>
                </a:lnTo>
                <a:lnTo>
                  <a:pt x="124" y="366"/>
                </a:lnTo>
                <a:lnTo>
                  <a:pt x="124" y="366"/>
                </a:lnTo>
                <a:lnTo>
                  <a:pt x="124" y="366"/>
                </a:lnTo>
                <a:lnTo>
                  <a:pt x="124" y="366"/>
                </a:lnTo>
                <a:lnTo>
                  <a:pt x="122" y="371"/>
                </a:lnTo>
                <a:lnTo>
                  <a:pt x="122" y="371"/>
                </a:lnTo>
                <a:close/>
                <a:moveTo>
                  <a:pt x="359" y="68"/>
                </a:moveTo>
                <a:lnTo>
                  <a:pt x="359" y="68"/>
                </a:lnTo>
                <a:lnTo>
                  <a:pt x="357" y="70"/>
                </a:lnTo>
                <a:lnTo>
                  <a:pt x="359" y="73"/>
                </a:lnTo>
                <a:lnTo>
                  <a:pt x="359" y="73"/>
                </a:lnTo>
                <a:lnTo>
                  <a:pt x="359" y="71"/>
                </a:lnTo>
                <a:lnTo>
                  <a:pt x="359" y="71"/>
                </a:lnTo>
                <a:lnTo>
                  <a:pt x="359" y="68"/>
                </a:lnTo>
                <a:lnTo>
                  <a:pt x="359" y="68"/>
                </a:lnTo>
                <a:close/>
                <a:moveTo>
                  <a:pt x="237" y="418"/>
                </a:moveTo>
                <a:lnTo>
                  <a:pt x="237" y="418"/>
                </a:lnTo>
                <a:lnTo>
                  <a:pt x="237" y="418"/>
                </a:lnTo>
                <a:lnTo>
                  <a:pt x="237" y="418"/>
                </a:lnTo>
                <a:lnTo>
                  <a:pt x="239" y="418"/>
                </a:lnTo>
                <a:lnTo>
                  <a:pt x="239" y="418"/>
                </a:lnTo>
                <a:lnTo>
                  <a:pt x="242" y="418"/>
                </a:lnTo>
                <a:lnTo>
                  <a:pt x="242" y="418"/>
                </a:lnTo>
                <a:lnTo>
                  <a:pt x="242" y="417"/>
                </a:lnTo>
                <a:lnTo>
                  <a:pt x="242" y="417"/>
                </a:lnTo>
                <a:lnTo>
                  <a:pt x="237" y="418"/>
                </a:lnTo>
                <a:lnTo>
                  <a:pt x="237" y="418"/>
                </a:lnTo>
                <a:close/>
                <a:moveTo>
                  <a:pt x="60" y="81"/>
                </a:moveTo>
                <a:lnTo>
                  <a:pt x="60" y="81"/>
                </a:lnTo>
                <a:lnTo>
                  <a:pt x="62" y="79"/>
                </a:lnTo>
                <a:lnTo>
                  <a:pt x="62" y="79"/>
                </a:lnTo>
                <a:lnTo>
                  <a:pt x="62" y="74"/>
                </a:lnTo>
                <a:lnTo>
                  <a:pt x="62" y="74"/>
                </a:lnTo>
                <a:lnTo>
                  <a:pt x="60" y="78"/>
                </a:lnTo>
                <a:lnTo>
                  <a:pt x="60" y="81"/>
                </a:lnTo>
                <a:lnTo>
                  <a:pt x="60" y="81"/>
                </a:lnTo>
                <a:close/>
                <a:moveTo>
                  <a:pt x="10" y="169"/>
                </a:moveTo>
                <a:lnTo>
                  <a:pt x="10" y="169"/>
                </a:lnTo>
                <a:lnTo>
                  <a:pt x="10" y="178"/>
                </a:lnTo>
                <a:lnTo>
                  <a:pt x="10" y="178"/>
                </a:lnTo>
                <a:lnTo>
                  <a:pt x="12" y="174"/>
                </a:lnTo>
                <a:lnTo>
                  <a:pt x="10" y="169"/>
                </a:lnTo>
                <a:lnTo>
                  <a:pt x="10" y="169"/>
                </a:lnTo>
                <a:close/>
                <a:moveTo>
                  <a:pt x="46" y="410"/>
                </a:moveTo>
                <a:lnTo>
                  <a:pt x="46" y="410"/>
                </a:lnTo>
                <a:lnTo>
                  <a:pt x="49" y="414"/>
                </a:lnTo>
                <a:lnTo>
                  <a:pt x="53" y="412"/>
                </a:lnTo>
                <a:lnTo>
                  <a:pt x="53" y="412"/>
                </a:lnTo>
                <a:lnTo>
                  <a:pt x="53" y="412"/>
                </a:lnTo>
                <a:lnTo>
                  <a:pt x="53" y="412"/>
                </a:lnTo>
                <a:lnTo>
                  <a:pt x="46" y="410"/>
                </a:lnTo>
                <a:lnTo>
                  <a:pt x="46" y="410"/>
                </a:lnTo>
                <a:close/>
                <a:moveTo>
                  <a:pt x="319" y="87"/>
                </a:moveTo>
                <a:lnTo>
                  <a:pt x="319" y="87"/>
                </a:lnTo>
                <a:lnTo>
                  <a:pt x="321" y="82"/>
                </a:lnTo>
                <a:lnTo>
                  <a:pt x="321" y="82"/>
                </a:lnTo>
                <a:lnTo>
                  <a:pt x="319" y="82"/>
                </a:lnTo>
                <a:lnTo>
                  <a:pt x="319" y="82"/>
                </a:lnTo>
                <a:lnTo>
                  <a:pt x="318" y="84"/>
                </a:lnTo>
                <a:lnTo>
                  <a:pt x="319" y="87"/>
                </a:lnTo>
                <a:lnTo>
                  <a:pt x="319" y="87"/>
                </a:lnTo>
                <a:close/>
                <a:moveTo>
                  <a:pt x="106" y="37"/>
                </a:moveTo>
                <a:lnTo>
                  <a:pt x="106" y="37"/>
                </a:lnTo>
                <a:lnTo>
                  <a:pt x="103" y="37"/>
                </a:lnTo>
                <a:lnTo>
                  <a:pt x="103" y="38"/>
                </a:lnTo>
                <a:lnTo>
                  <a:pt x="103" y="38"/>
                </a:lnTo>
                <a:lnTo>
                  <a:pt x="105" y="38"/>
                </a:lnTo>
                <a:lnTo>
                  <a:pt x="106" y="37"/>
                </a:lnTo>
                <a:lnTo>
                  <a:pt x="106" y="37"/>
                </a:lnTo>
                <a:close/>
                <a:moveTo>
                  <a:pt x="60" y="100"/>
                </a:moveTo>
                <a:lnTo>
                  <a:pt x="60" y="100"/>
                </a:lnTo>
                <a:lnTo>
                  <a:pt x="59" y="101"/>
                </a:lnTo>
                <a:lnTo>
                  <a:pt x="60" y="101"/>
                </a:lnTo>
                <a:lnTo>
                  <a:pt x="60" y="101"/>
                </a:lnTo>
                <a:lnTo>
                  <a:pt x="62" y="103"/>
                </a:lnTo>
                <a:lnTo>
                  <a:pt x="62" y="103"/>
                </a:lnTo>
                <a:lnTo>
                  <a:pt x="64" y="101"/>
                </a:lnTo>
                <a:lnTo>
                  <a:pt x="64" y="101"/>
                </a:lnTo>
                <a:lnTo>
                  <a:pt x="64" y="101"/>
                </a:lnTo>
                <a:lnTo>
                  <a:pt x="60" y="100"/>
                </a:lnTo>
                <a:lnTo>
                  <a:pt x="60" y="100"/>
                </a:lnTo>
                <a:close/>
                <a:moveTo>
                  <a:pt x="81" y="46"/>
                </a:moveTo>
                <a:lnTo>
                  <a:pt x="81" y="46"/>
                </a:lnTo>
                <a:lnTo>
                  <a:pt x="86" y="44"/>
                </a:lnTo>
                <a:lnTo>
                  <a:pt x="86" y="44"/>
                </a:lnTo>
                <a:lnTo>
                  <a:pt x="84" y="43"/>
                </a:lnTo>
                <a:lnTo>
                  <a:pt x="84" y="43"/>
                </a:lnTo>
                <a:lnTo>
                  <a:pt x="81" y="46"/>
                </a:lnTo>
                <a:lnTo>
                  <a:pt x="81" y="46"/>
                </a:lnTo>
                <a:close/>
                <a:moveTo>
                  <a:pt x="81" y="354"/>
                </a:moveTo>
                <a:lnTo>
                  <a:pt x="81" y="354"/>
                </a:lnTo>
                <a:lnTo>
                  <a:pt x="78" y="354"/>
                </a:lnTo>
                <a:lnTo>
                  <a:pt x="78" y="354"/>
                </a:lnTo>
                <a:lnTo>
                  <a:pt x="78" y="357"/>
                </a:lnTo>
                <a:lnTo>
                  <a:pt x="78" y="357"/>
                </a:lnTo>
                <a:lnTo>
                  <a:pt x="81" y="354"/>
                </a:lnTo>
                <a:lnTo>
                  <a:pt x="81" y="354"/>
                </a:lnTo>
                <a:close/>
                <a:moveTo>
                  <a:pt x="390" y="221"/>
                </a:moveTo>
                <a:lnTo>
                  <a:pt x="390" y="221"/>
                </a:lnTo>
                <a:lnTo>
                  <a:pt x="390" y="216"/>
                </a:lnTo>
                <a:lnTo>
                  <a:pt x="390" y="216"/>
                </a:lnTo>
                <a:lnTo>
                  <a:pt x="390" y="216"/>
                </a:lnTo>
                <a:lnTo>
                  <a:pt x="390" y="216"/>
                </a:lnTo>
                <a:lnTo>
                  <a:pt x="389" y="221"/>
                </a:lnTo>
                <a:lnTo>
                  <a:pt x="389" y="221"/>
                </a:lnTo>
                <a:lnTo>
                  <a:pt x="390" y="221"/>
                </a:lnTo>
                <a:lnTo>
                  <a:pt x="390" y="221"/>
                </a:lnTo>
                <a:close/>
                <a:moveTo>
                  <a:pt x="340" y="92"/>
                </a:moveTo>
                <a:lnTo>
                  <a:pt x="340" y="92"/>
                </a:lnTo>
                <a:lnTo>
                  <a:pt x="338" y="93"/>
                </a:lnTo>
                <a:lnTo>
                  <a:pt x="338" y="96"/>
                </a:lnTo>
                <a:lnTo>
                  <a:pt x="338" y="96"/>
                </a:lnTo>
                <a:lnTo>
                  <a:pt x="340" y="92"/>
                </a:lnTo>
                <a:lnTo>
                  <a:pt x="340" y="92"/>
                </a:lnTo>
                <a:close/>
                <a:moveTo>
                  <a:pt x="343" y="90"/>
                </a:moveTo>
                <a:lnTo>
                  <a:pt x="343" y="90"/>
                </a:lnTo>
                <a:lnTo>
                  <a:pt x="343" y="93"/>
                </a:lnTo>
                <a:lnTo>
                  <a:pt x="343" y="93"/>
                </a:lnTo>
                <a:lnTo>
                  <a:pt x="346" y="92"/>
                </a:lnTo>
                <a:lnTo>
                  <a:pt x="346" y="92"/>
                </a:lnTo>
                <a:lnTo>
                  <a:pt x="346" y="90"/>
                </a:lnTo>
                <a:lnTo>
                  <a:pt x="344" y="90"/>
                </a:lnTo>
                <a:lnTo>
                  <a:pt x="344" y="90"/>
                </a:lnTo>
                <a:lnTo>
                  <a:pt x="343" y="90"/>
                </a:lnTo>
                <a:lnTo>
                  <a:pt x="343" y="90"/>
                </a:lnTo>
                <a:close/>
                <a:moveTo>
                  <a:pt x="278" y="52"/>
                </a:moveTo>
                <a:lnTo>
                  <a:pt x="278" y="52"/>
                </a:lnTo>
                <a:lnTo>
                  <a:pt x="278" y="52"/>
                </a:lnTo>
                <a:lnTo>
                  <a:pt x="278" y="52"/>
                </a:lnTo>
                <a:lnTo>
                  <a:pt x="278" y="44"/>
                </a:lnTo>
                <a:lnTo>
                  <a:pt x="278" y="44"/>
                </a:lnTo>
                <a:lnTo>
                  <a:pt x="278" y="38"/>
                </a:lnTo>
                <a:lnTo>
                  <a:pt x="278" y="38"/>
                </a:lnTo>
                <a:lnTo>
                  <a:pt x="278" y="52"/>
                </a:lnTo>
                <a:lnTo>
                  <a:pt x="278" y="52"/>
                </a:lnTo>
                <a:close/>
                <a:moveTo>
                  <a:pt x="35" y="283"/>
                </a:moveTo>
                <a:lnTo>
                  <a:pt x="35" y="283"/>
                </a:lnTo>
                <a:lnTo>
                  <a:pt x="37" y="281"/>
                </a:lnTo>
                <a:lnTo>
                  <a:pt x="37" y="279"/>
                </a:lnTo>
                <a:lnTo>
                  <a:pt x="37" y="279"/>
                </a:lnTo>
                <a:lnTo>
                  <a:pt x="34" y="279"/>
                </a:lnTo>
                <a:lnTo>
                  <a:pt x="34" y="279"/>
                </a:lnTo>
                <a:lnTo>
                  <a:pt x="35" y="283"/>
                </a:lnTo>
                <a:lnTo>
                  <a:pt x="35" y="283"/>
                </a:lnTo>
                <a:close/>
                <a:moveTo>
                  <a:pt x="325" y="107"/>
                </a:moveTo>
                <a:lnTo>
                  <a:pt x="325" y="107"/>
                </a:lnTo>
                <a:lnTo>
                  <a:pt x="327" y="107"/>
                </a:lnTo>
                <a:lnTo>
                  <a:pt x="327" y="107"/>
                </a:lnTo>
                <a:lnTo>
                  <a:pt x="327" y="103"/>
                </a:lnTo>
                <a:lnTo>
                  <a:pt x="327" y="103"/>
                </a:lnTo>
                <a:lnTo>
                  <a:pt x="327" y="101"/>
                </a:lnTo>
                <a:lnTo>
                  <a:pt x="325" y="101"/>
                </a:lnTo>
                <a:lnTo>
                  <a:pt x="325" y="101"/>
                </a:lnTo>
                <a:lnTo>
                  <a:pt x="325" y="107"/>
                </a:lnTo>
                <a:lnTo>
                  <a:pt x="325" y="107"/>
                </a:lnTo>
                <a:close/>
                <a:moveTo>
                  <a:pt x="75" y="114"/>
                </a:moveTo>
                <a:lnTo>
                  <a:pt x="75" y="114"/>
                </a:lnTo>
                <a:lnTo>
                  <a:pt x="75" y="107"/>
                </a:lnTo>
                <a:lnTo>
                  <a:pt x="75" y="107"/>
                </a:lnTo>
                <a:lnTo>
                  <a:pt x="75" y="109"/>
                </a:lnTo>
                <a:lnTo>
                  <a:pt x="75" y="109"/>
                </a:lnTo>
                <a:lnTo>
                  <a:pt x="73" y="112"/>
                </a:lnTo>
                <a:lnTo>
                  <a:pt x="73" y="112"/>
                </a:lnTo>
                <a:lnTo>
                  <a:pt x="75" y="114"/>
                </a:lnTo>
                <a:lnTo>
                  <a:pt x="75" y="114"/>
                </a:lnTo>
                <a:close/>
                <a:moveTo>
                  <a:pt x="284" y="120"/>
                </a:moveTo>
                <a:lnTo>
                  <a:pt x="284" y="120"/>
                </a:lnTo>
                <a:lnTo>
                  <a:pt x="291" y="120"/>
                </a:lnTo>
                <a:lnTo>
                  <a:pt x="291" y="120"/>
                </a:lnTo>
                <a:lnTo>
                  <a:pt x="289" y="119"/>
                </a:lnTo>
                <a:lnTo>
                  <a:pt x="289" y="119"/>
                </a:lnTo>
                <a:lnTo>
                  <a:pt x="288" y="120"/>
                </a:lnTo>
                <a:lnTo>
                  <a:pt x="286" y="120"/>
                </a:lnTo>
                <a:lnTo>
                  <a:pt x="286" y="120"/>
                </a:lnTo>
                <a:lnTo>
                  <a:pt x="284" y="120"/>
                </a:lnTo>
                <a:lnTo>
                  <a:pt x="284" y="120"/>
                </a:lnTo>
                <a:close/>
                <a:moveTo>
                  <a:pt x="327" y="19"/>
                </a:moveTo>
                <a:lnTo>
                  <a:pt x="327" y="19"/>
                </a:lnTo>
                <a:lnTo>
                  <a:pt x="327" y="19"/>
                </a:lnTo>
                <a:lnTo>
                  <a:pt x="327" y="19"/>
                </a:lnTo>
                <a:lnTo>
                  <a:pt x="329" y="19"/>
                </a:lnTo>
                <a:lnTo>
                  <a:pt x="329" y="19"/>
                </a:lnTo>
                <a:lnTo>
                  <a:pt x="330" y="21"/>
                </a:lnTo>
                <a:lnTo>
                  <a:pt x="332" y="19"/>
                </a:lnTo>
                <a:lnTo>
                  <a:pt x="332" y="19"/>
                </a:lnTo>
                <a:lnTo>
                  <a:pt x="327" y="19"/>
                </a:lnTo>
                <a:lnTo>
                  <a:pt x="327" y="19"/>
                </a:lnTo>
                <a:close/>
                <a:moveTo>
                  <a:pt x="400" y="283"/>
                </a:moveTo>
                <a:lnTo>
                  <a:pt x="400" y="283"/>
                </a:lnTo>
                <a:lnTo>
                  <a:pt x="400" y="283"/>
                </a:lnTo>
                <a:lnTo>
                  <a:pt x="400" y="283"/>
                </a:lnTo>
                <a:lnTo>
                  <a:pt x="400" y="286"/>
                </a:lnTo>
                <a:lnTo>
                  <a:pt x="400" y="287"/>
                </a:lnTo>
                <a:lnTo>
                  <a:pt x="400" y="287"/>
                </a:lnTo>
                <a:lnTo>
                  <a:pt x="400" y="287"/>
                </a:lnTo>
                <a:lnTo>
                  <a:pt x="400" y="287"/>
                </a:lnTo>
                <a:lnTo>
                  <a:pt x="400" y="283"/>
                </a:lnTo>
                <a:lnTo>
                  <a:pt x="400" y="283"/>
                </a:lnTo>
                <a:close/>
                <a:moveTo>
                  <a:pt x="101" y="354"/>
                </a:moveTo>
                <a:lnTo>
                  <a:pt x="101" y="354"/>
                </a:lnTo>
                <a:lnTo>
                  <a:pt x="103" y="355"/>
                </a:lnTo>
                <a:lnTo>
                  <a:pt x="103" y="355"/>
                </a:lnTo>
                <a:lnTo>
                  <a:pt x="105" y="355"/>
                </a:lnTo>
                <a:lnTo>
                  <a:pt x="105" y="355"/>
                </a:lnTo>
                <a:lnTo>
                  <a:pt x="103" y="354"/>
                </a:lnTo>
                <a:lnTo>
                  <a:pt x="101" y="354"/>
                </a:lnTo>
                <a:lnTo>
                  <a:pt x="101" y="354"/>
                </a:lnTo>
                <a:close/>
                <a:moveTo>
                  <a:pt x="327" y="333"/>
                </a:moveTo>
                <a:lnTo>
                  <a:pt x="327" y="333"/>
                </a:lnTo>
                <a:lnTo>
                  <a:pt x="327" y="339"/>
                </a:lnTo>
                <a:lnTo>
                  <a:pt x="327" y="339"/>
                </a:lnTo>
                <a:lnTo>
                  <a:pt x="329" y="338"/>
                </a:lnTo>
                <a:lnTo>
                  <a:pt x="329" y="336"/>
                </a:lnTo>
                <a:lnTo>
                  <a:pt x="327" y="333"/>
                </a:lnTo>
                <a:lnTo>
                  <a:pt x="327" y="333"/>
                </a:lnTo>
                <a:close/>
                <a:moveTo>
                  <a:pt x="45" y="62"/>
                </a:moveTo>
                <a:lnTo>
                  <a:pt x="45" y="62"/>
                </a:lnTo>
                <a:lnTo>
                  <a:pt x="43" y="68"/>
                </a:lnTo>
                <a:lnTo>
                  <a:pt x="43" y="68"/>
                </a:lnTo>
                <a:lnTo>
                  <a:pt x="45" y="65"/>
                </a:lnTo>
                <a:lnTo>
                  <a:pt x="45" y="62"/>
                </a:lnTo>
                <a:lnTo>
                  <a:pt x="45" y="62"/>
                </a:lnTo>
                <a:close/>
                <a:moveTo>
                  <a:pt x="308" y="55"/>
                </a:moveTo>
                <a:lnTo>
                  <a:pt x="308" y="55"/>
                </a:lnTo>
                <a:lnTo>
                  <a:pt x="308" y="55"/>
                </a:lnTo>
                <a:lnTo>
                  <a:pt x="308" y="55"/>
                </a:lnTo>
                <a:lnTo>
                  <a:pt x="310" y="63"/>
                </a:lnTo>
                <a:lnTo>
                  <a:pt x="310" y="63"/>
                </a:lnTo>
                <a:lnTo>
                  <a:pt x="310" y="62"/>
                </a:lnTo>
                <a:lnTo>
                  <a:pt x="310" y="62"/>
                </a:lnTo>
                <a:lnTo>
                  <a:pt x="308" y="55"/>
                </a:lnTo>
                <a:lnTo>
                  <a:pt x="308" y="55"/>
                </a:lnTo>
                <a:close/>
                <a:moveTo>
                  <a:pt x="114" y="24"/>
                </a:moveTo>
                <a:lnTo>
                  <a:pt x="114" y="24"/>
                </a:lnTo>
                <a:lnTo>
                  <a:pt x="114" y="25"/>
                </a:lnTo>
                <a:lnTo>
                  <a:pt x="114" y="25"/>
                </a:lnTo>
                <a:lnTo>
                  <a:pt x="116" y="21"/>
                </a:lnTo>
                <a:lnTo>
                  <a:pt x="116" y="21"/>
                </a:lnTo>
                <a:lnTo>
                  <a:pt x="114" y="21"/>
                </a:lnTo>
                <a:lnTo>
                  <a:pt x="112" y="22"/>
                </a:lnTo>
                <a:lnTo>
                  <a:pt x="112" y="22"/>
                </a:lnTo>
                <a:lnTo>
                  <a:pt x="112" y="24"/>
                </a:lnTo>
                <a:lnTo>
                  <a:pt x="114" y="24"/>
                </a:lnTo>
                <a:lnTo>
                  <a:pt x="114" y="24"/>
                </a:lnTo>
                <a:close/>
                <a:moveTo>
                  <a:pt x="109" y="109"/>
                </a:moveTo>
                <a:lnTo>
                  <a:pt x="109" y="109"/>
                </a:lnTo>
                <a:lnTo>
                  <a:pt x="114" y="109"/>
                </a:lnTo>
                <a:lnTo>
                  <a:pt x="114" y="109"/>
                </a:lnTo>
                <a:lnTo>
                  <a:pt x="111" y="106"/>
                </a:lnTo>
                <a:lnTo>
                  <a:pt x="111" y="106"/>
                </a:lnTo>
                <a:lnTo>
                  <a:pt x="109" y="109"/>
                </a:lnTo>
                <a:lnTo>
                  <a:pt x="109" y="109"/>
                </a:lnTo>
                <a:close/>
                <a:moveTo>
                  <a:pt x="114" y="103"/>
                </a:moveTo>
                <a:lnTo>
                  <a:pt x="114" y="103"/>
                </a:lnTo>
                <a:lnTo>
                  <a:pt x="114" y="100"/>
                </a:lnTo>
                <a:lnTo>
                  <a:pt x="114" y="100"/>
                </a:lnTo>
                <a:lnTo>
                  <a:pt x="114" y="100"/>
                </a:lnTo>
                <a:lnTo>
                  <a:pt x="114" y="100"/>
                </a:lnTo>
                <a:lnTo>
                  <a:pt x="112" y="103"/>
                </a:lnTo>
                <a:lnTo>
                  <a:pt x="112" y="103"/>
                </a:lnTo>
                <a:lnTo>
                  <a:pt x="114" y="103"/>
                </a:lnTo>
                <a:lnTo>
                  <a:pt x="114" y="103"/>
                </a:lnTo>
                <a:close/>
                <a:moveTo>
                  <a:pt x="89" y="112"/>
                </a:moveTo>
                <a:lnTo>
                  <a:pt x="89" y="112"/>
                </a:lnTo>
                <a:lnTo>
                  <a:pt x="92" y="112"/>
                </a:lnTo>
                <a:lnTo>
                  <a:pt x="92" y="112"/>
                </a:lnTo>
                <a:lnTo>
                  <a:pt x="90" y="109"/>
                </a:lnTo>
                <a:lnTo>
                  <a:pt x="90" y="109"/>
                </a:lnTo>
                <a:lnTo>
                  <a:pt x="89" y="112"/>
                </a:lnTo>
                <a:lnTo>
                  <a:pt x="89" y="112"/>
                </a:lnTo>
                <a:close/>
                <a:moveTo>
                  <a:pt x="354" y="81"/>
                </a:moveTo>
                <a:lnTo>
                  <a:pt x="354" y="81"/>
                </a:lnTo>
                <a:lnTo>
                  <a:pt x="354" y="81"/>
                </a:lnTo>
                <a:lnTo>
                  <a:pt x="354" y="81"/>
                </a:lnTo>
                <a:lnTo>
                  <a:pt x="355" y="78"/>
                </a:lnTo>
                <a:lnTo>
                  <a:pt x="355" y="78"/>
                </a:lnTo>
                <a:lnTo>
                  <a:pt x="355" y="76"/>
                </a:lnTo>
                <a:lnTo>
                  <a:pt x="355" y="76"/>
                </a:lnTo>
                <a:lnTo>
                  <a:pt x="355" y="76"/>
                </a:lnTo>
                <a:lnTo>
                  <a:pt x="354" y="81"/>
                </a:lnTo>
                <a:lnTo>
                  <a:pt x="354" y="81"/>
                </a:lnTo>
                <a:close/>
                <a:moveTo>
                  <a:pt x="387" y="259"/>
                </a:moveTo>
                <a:lnTo>
                  <a:pt x="387" y="259"/>
                </a:lnTo>
                <a:lnTo>
                  <a:pt x="389" y="259"/>
                </a:lnTo>
                <a:lnTo>
                  <a:pt x="389" y="259"/>
                </a:lnTo>
                <a:lnTo>
                  <a:pt x="389" y="253"/>
                </a:lnTo>
                <a:lnTo>
                  <a:pt x="389" y="253"/>
                </a:lnTo>
                <a:lnTo>
                  <a:pt x="389" y="253"/>
                </a:lnTo>
                <a:lnTo>
                  <a:pt x="387" y="253"/>
                </a:lnTo>
                <a:lnTo>
                  <a:pt x="387" y="253"/>
                </a:lnTo>
                <a:lnTo>
                  <a:pt x="387" y="259"/>
                </a:lnTo>
                <a:lnTo>
                  <a:pt x="387" y="259"/>
                </a:lnTo>
                <a:close/>
                <a:moveTo>
                  <a:pt x="54" y="90"/>
                </a:moveTo>
                <a:lnTo>
                  <a:pt x="54" y="90"/>
                </a:lnTo>
                <a:lnTo>
                  <a:pt x="54" y="90"/>
                </a:lnTo>
                <a:lnTo>
                  <a:pt x="54" y="90"/>
                </a:lnTo>
                <a:lnTo>
                  <a:pt x="53" y="93"/>
                </a:lnTo>
                <a:lnTo>
                  <a:pt x="53" y="93"/>
                </a:lnTo>
                <a:lnTo>
                  <a:pt x="54" y="93"/>
                </a:lnTo>
                <a:lnTo>
                  <a:pt x="54" y="93"/>
                </a:lnTo>
                <a:lnTo>
                  <a:pt x="54" y="90"/>
                </a:lnTo>
                <a:lnTo>
                  <a:pt x="54" y="90"/>
                </a:lnTo>
                <a:close/>
                <a:moveTo>
                  <a:pt x="111" y="120"/>
                </a:moveTo>
                <a:lnTo>
                  <a:pt x="111" y="120"/>
                </a:lnTo>
                <a:lnTo>
                  <a:pt x="117" y="120"/>
                </a:lnTo>
                <a:lnTo>
                  <a:pt x="117" y="120"/>
                </a:lnTo>
                <a:lnTo>
                  <a:pt x="114" y="119"/>
                </a:lnTo>
                <a:lnTo>
                  <a:pt x="111" y="120"/>
                </a:lnTo>
                <a:lnTo>
                  <a:pt x="111" y="120"/>
                </a:lnTo>
                <a:close/>
                <a:moveTo>
                  <a:pt x="344" y="16"/>
                </a:moveTo>
                <a:lnTo>
                  <a:pt x="344" y="16"/>
                </a:lnTo>
                <a:lnTo>
                  <a:pt x="352" y="18"/>
                </a:lnTo>
                <a:lnTo>
                  <a:pt x="352" y="18"/>
                </a:lnTo>
                <a:lnTo>
                  <a:pt x="348" y="14"/>
                </a:lnTo>
                <a:lnTo>
                  <a:pt x="344" y="16"/>
                </a:lnTo>
                <a:lnTo>
                  <a:pt x="344" y="16"/>
                </a:lnTo>
                <a:close/>
                <a:moveTo>
                  <a:pt x="108" y="66"/>
                </a:moveTo>
                <a:lnTo>
                  <a:pt x="108" y="66"/>
                </a:lnTo>
                <a:lnTo>
                  <a:pt x="109" y="63"/>
                </a:lnTo>
                <a:lnTo>
                  <a:pt x="109" y="63"/>
                </a:lnTo>
                <a:lnTo>
                  <a:pt x="106" y="63"/>
                </a:lnTo>
                <a:lnTo>
                  <a:pt x="106" y="65"/>
                </a:lnTo>
                <a:lnTo>
                  <a:pt x="106" y="65"/>
                </a:lnTo>
                <a:lnTo>
                  <a:pt x="108" y="66"/>
                </a:lnTo>
                <a:lnTo>
                  <a:pt x="108" y="66"/>
                </a:lnTo>
                <a:close/>
                <a:moveTo>
                  <a:pt x="325" y="361"/>
                </a:moveTo>
                <a:lnTo>
                  <a:pt x="325" y="361"/>
                </a:lnTo>
                <a:lnTo>
                  <a:pt x="325" y="361"/>
                </a:lnTo>
                <a:lnTo>
                  <a:pt x="325" y="361"/>
                </a:lnTo>
                <a:lnTo>
                  <a:pt x="327" y="358"/>
                </a:lnTo>
                <a:lnTo>
                  <a:pt x="327" y="358"/>
                </a:lnTo>
                <a:lnTo>
                  <a:pt x="325" y="357"/>
                </a:lnTo>
                <a:lnTo>
                  <a:pt x="325" y="357"/>
                </a:lnTo>
                <a:lnTo>
                  <a:pt x="325" y="361"/>
                </a:lnTo>
                <a:lnTo>
                  <a:pt x="325" y="361"/>
                </a:lnTo>
                <a:close/>
                <a:moveTo>
                  <a:pt x="278" y="396"/>
                </a:moveTo>
                <a:lnTo>
                  <a:pt x="278" y="396"/>
                </a:lnTo>
                <a:lnTo>
                  <a:pt x="273" y="396"/>
                </a:lnTo>
                <a:lnTo>
                  <a:pt x="273" y="396"/>
                </a:lnTo>
                <a:lnTo>
                  <a:pt x="273" y="396"/>
                </a:lnTo>
                <a:lnTo>
                  <a:pt x="273" y="396"/>
                </a:lnTo>
                <a:lnTo>
                  <a:pt x="278" y="398"/>
                </a:lnTo>
                <a:lnTo>
                  <a:pt x="278" y="398"/>
                </a:lnTo>
                <a:lnTo>
                  <a:pt x="278" y="396"/>
                </a:lnTo>
                <a:lnTo>
                  <a:pt x="278" y="396"/>
                </a:lnTo>
                <a:close/>
                <a:moveTo>
                  <a:pt x="35" y="48"/>
                </a:moveTo>
                <a:lnTo>
                  <a:pt x="35" y="48"/>
                </a:lnTo>
                <a:lnTo>
                  <a:pt x="35" y="49"/>
                </a:lnTo>
                <a:lnTo>
                  <a:pt x="35" y="49"/>
                </a:lnTo>
                <a:lnTo>
                  <a:pt x="37" y="44"/>
                </a:lnTo>
                <a:lnTo>
                  <a:pt x="37" y="44"/>
                </a:lnTo>
                <a:lnTo>
                  <a:pt x="35" y="44"/>
                </a:lnTo>
                <a:lnTo>
                  <a:pt x="35" y="44"/>
                </a:lnTo>
                <a:lnTo>
                  <a:pt x="35" y="48"/>
                </a:lnTo>
                <a:lnTo>
                  <a:pt x="35" y="48"/>
                </a:lnTo>
                <a:close/>
                <a:moveTo>
                  <a:pt x="34" y="60"/>
                </a:moveTo>
                <a:lnTo>
                  <a:pt x="34" y="60"/>
                </a:lnTo>
                <a:lnTo>
                  <a:pt x="37" y="54"/>
                </a:lnTo>
                <a:lnTo>
                  <a:pt x="37" y="54"/>
                </a:lnTo>
                <a:lnTo>
                  <a:pt x="34" y="57"/>
                </a:lnTo>
                <a:lnTo>
                  <a:pt x="34" y="60"/>
                </a:lnTo>
                <a:lnTo>
                  <a:pt x="34" y="60"/>
                </a:lnTo>
                <a:close/>
                <a:moveTo>
                  <a:pt x="111" y="328"/>
                </a:moveTo>
                <a:lnTo>
                  <a:pt x="111" y="328"/>
                </a:lnTo>
                <a:lnTo>
                  <a:pt x="111" y="328"/>
                </a:lnTo>
                <a:lnTo>
                  <a:pt x="111" y="328"/>
                </a:lnTo>
                <a:lnTo>
                  <a:pt x="109" y="330"/>
                </a:lnTo>
                <a:lnTo>
                  <a:pt x="109" y="330"/>
                </a:lnTo>
                <a:lnTo>
                  <a:pt x="111" y="333"/>
                </a:lnTo>
                <a:lnTo>
                  <a:pt x="111" y="333"/>
                </a:lnTo>
                <a:lnTo>
                  <a:pt x="111" y="333"/>
                </a:lnTo>
                <a:lnTo>
                  <a:pt x="111" y="333"/>
                </a:lnTo>
                <a:lnTo>
                  <a:pt x="111" y="328"/>
                </a:lnTo>
                <a:lnTo>
                  <a:pt x="111" y="328"/>
                </a:lnTo>
                <a:close/>
                <a:moveTo>
                  <a:pt x="329" y="374"/>
                </a:moveTo>
                <a:lnTo>
                  <a:pt x="329" y="374"/>
                </a:lnTo>
                <a:lnTo>
                  <a:pt x="329" y="374"/>
                </a:lnTo>
                <a:lnTo>
                  <a:pt x="329" y="374"/>
                </a:lnTo>
                <a:lnTo>
                  <a:pt x="325" y="379"/>
                </a:lnTo>
                <a:lnTo>
                  <a:pt x="325" y="379"/>
                </a:lnTo>
                <a:lnTo>
                  <a:pt x="329" y="377"/>
                </a:lnTo>
                <a:lnTo>
                  <a:pt x="329" y="374"/>
                </a:lnTo>
                <a:lnTo>
                  <a:pt x="329" y="374"/>
                </a:lnTo>
                <a:close/>
                <a:moveTo>
                  <a:pt x="294" y="98"/>
                </a:moveTo>
                <a:lnTo>
                  <a:pt x="294" y="98"/>
                </a:lnTo>
                <a:lnTo>
                  <a:pt x="292" y="98"/>
                </a:lnTo>
                <a:lnTo>
                  <a:pt x="292" y="98"/>
                </a:lnTo>
                <a:lnTo>
                  <a:pt x="292" y="103"/>
                </a:lnTo>
                <a:lnTo>
                  <a:pt x="292" y="103"/>
                </a:lnTo>
                <a:lnTo>
                  <a:pt x="292" y="103"/>
                </a:lnTo>
                <a:lnTo>
                  <a:pt x="292" y="103"/>
                </a:lnTo>
                <a:lnTo>
                  <a:pt x="294" y="98"/>
                </a:lnTo>
                <a:lnTo>
                  <a:pt x="294" y="98"/>
                </a:lnTo>
                <a:close/>
                <a:moveTo>
                  <a:pt x="60" y="46"/>
                </a:moveTo>
                <a:lnTo>
                  <a:pt x="60" y="46"/>
                </a:lnTo>
                <a:lnTo>
                  <a:pt x="60" y="46"/>
                </a:lnTo>
                <a:lnTo>
                  <a:pt x="60" y="46"/>
                </a:lnTo>
                <a:lnTo>
                  <a:pt x="60" y="51"/>
                </a:lnTo>
                <a:lnTo>
                  <a:pt x="60" y="51"/>
                </a:lnTo>
                <a:lnTo>
                  <a:pt x="60" y="49"/>
                </a:lnTo>
                <a:lnTo>
                  <a:pt x="60" y="48"/>
                </a:lnTo>
                <a:lnTo>
                  <a:pt x="60" y="48"/>
                </a:lnTo>
                <a:lnTo>
                  <a:pt x="60" y="46"/>
                </a:lnTo>
                <a:lnTo>
                  <a:pt x="60" y="46"/>
                </a:lnTo>
                <a:close/>
                <a:moveTo>
                  <a:pt x="359" y="90"/>
                </a:moveTo>
                <a:lnTo>
                  <a:pt x="359" y="90"/>
                </a:lnTo>
                <a:lnTo>
                  <a:pt x="359" y="90"/>
                </a:lnTo>
                <a:lnTo>
                  <a:pt x="359" y="90"/>
                </a:lnTo>
                <a:lnTo>
                  <a:pt x="359" y="85"/>
                </a:lnTo>
                <a:lnTo>
                  <a:pt x="359" y="85"/>
                </a:lnTo>
                <a:lnTo>
                  <a:pt x="359" y="85"/>
                </a:lnTo>
                <a:lnTo>
                  <a:pt x="359" y="87"/>
                </a:lnTo>
                <a:lnTo>
                  <a:pt x="359" y="87"/>
                </a:lnTo>
                <a:lnTo>
                  <a:pt x="359" y="90"/>
                </a:lnTo>
                <a:lnTo>
                  <a:pt x="359" y="90"/>
                </a:lnTo>
                <a:close/>
                <a:moveTo>
                  <a:pt x="291" y="382"/>
                </a:moveTo>
                <a:lnTo>
                  <a:pt x="291" y="382"/>
                </a:lnTo>
                <a:lnTo>
                  <a:pt x="291" y="391"/>
                </a:lnTo>
                <a:lnTo>
                  <a:pt x="291" y="391"/>
                </a:lnTo>
                <a:lnTo>
                  <a:pt x="291" y="382"/>
                </a:lnTo>
                <a:lnTo>
                  <a:pt x="291" y="382"/>
                </a:lnTo>
                <a:close/>
                <a:moveTo>
                  <a:pt x="307" y="281"/>
                </a:moveTo>
                <a:lnTo>
                  <a:pt x="307" y="281"/>
                </a:lnTo>
                <a:lnTo>
                  <a:pt x="310" y="283"/>
                </a:lnTo>
                <a:lnTo>
                  <a:pt x="311" y="281"/>
                </a:lnTo>
                <a:lnTo>
                  <a:pt x="311" y="281"/>
                </a:lnTo>
                <a:lnTo>
                  <a:pt x="307" y="281"/>
                </a:lnTo>
                <a:lnTo>
                  <a:pt x="307" y="281"/>
                </a:lnTo>
                <a:close/>
                <a:moveTo>
                  <a:pt x="352" y="363"/>
                </a:moveTo>
                <a:lnTo>
                  <a:pt x="352" y="363"/>
                </a:lnTo>
                <a:lnTo>
                  <a:pt x="354" y="361"/>
                </a:lnTo>
                <a:lnTo>
                  <a:pt x="355" y="360"/>
                </a:lnTo>
                <a:lnTo>
                  <a:pt x="354" y="358"/>
                </a:lnTo>
                <a:lnTo>
                  <a:pt x="354" y="358"/>
                </a:lnTo>
                <a:lnTo>
                  <a:pt x="352" y="363"/>
                </a:lnTo>
                <a:lnTo>
                  <a:pt x="352" y="363"/>
                </a:lnTo>
                <a:close/>
                <a:moveTo>
                  <a:pt x="370" y="372"/>
                </a:moveTo>
                <a:lnTo>
                  <a:pt x="370" y="372"/>
                </a:lnTo>
                <a:lnTo>
                  <a:pt x="371" y="369"/>
                </a:lnTo>
                <a:lnTo>
                  <a:pt x="371" y="366"/>
                </a:lnTo>
                <a:lnTo>
                  <a:pt x="371" y="366"/>
                </a:lnTo>
                <a:lnTo>
                  <a:pt x="370" y="372"/>
                </a:lnTo>
                <a:lnTo>
                  <a:pt x="370" y="372"/>
                </a:lnTo>
                <a:close/>
                <a:moveTo>
                  <a:pt x="344" y="79"/>
                </a:moveTo>
                <a:lnTo>
                  <a:pt x="344" y="79"/>
                </a:lnTo>
                <a:lnTo>
                  <a:pt x="344" y="79"/>
                </a:lnTo>
                <a:lnTo>
                  <a:pt x="344" y="79"/>
                </a:lnTo>
                <a:lnTo>
                  <a:pt x="346" y="78"/>
                </a:lnTo>
                <a:lnTo>
                  <a:pt x="346" y="78"/>
                </a:lnTo>
                <a:lnTo>
                  <a:pt x="344" y="74"/>
                </a:lnTo>
                <a:lnTo>
                  <a:pt x="344" y="74"/>
                </a:lnTo>
                <a:lnTo>
                  <a:pt x="344" y="79"/>
                </a:lnTo>
                <a:lnTo>
                  <a:pt x="344" y="79"/>
                </a:lnTo>
                <a:close/>
                <a:moveTo>
                  <a:pt x="51" y="341"/>
                </a:moveTo>
                <a:lnTo>
                  <a:pt x="51" y="341"/>
                </a:lnTo>
                <a:lnTo>
                  <a:pt x="49" y="343"/>
                </a:lnTo>
                <a:lnTo>
                  <a:pt x="48" y="346"/>
                </a:lnTo>
                <a:lnTo>
                  <a:pt x="48" y="346"/>
                </a:lnTo>
                <a:lnTo>
                  <a:pt x="51" y="341"/>
                </a:lnTo>
                <a:lnTo>
                  <a:pt x="51" y="341"/>
                </a:lnTo>
                <a:close/>
                <a:moveTo>
                  <a:pt x="109" y="16"/>
                </a:moveTo>
                <a:lnTo>
                  <a:pt x="109" y="16"/>
                </a:lnTo>
                <a:lnTo>
                  <a:pt x="112" y="16"/>
                </a:lnTo>
                <a:lnTo>
                  <a:pt x="114" y="14"/>
                </a:lnTo>
                <a:lnTo>
                  <a:pt x="114" y="14"/>
                </a:lnTo>
                <a:lnTo>
                  <a:pt x="111" y="14"/>
                </a:lnTo>
                <a:lnTo>
                  <a:pt x="111" y="14"/>
                </a:lnTo>
                <a:lnTo>
                  <a:pt x="109" y="16"/>
                </a:lnTo>
                <a:lnTo>
                  <a:pt x="109" y="16"/>
                </a:lnTo>
                <a:close/>
                <a:moveTo>
                  <a:pt x="368" y="38"/>
                </a:moveTo>
                <a:lnTo>
                  <a:pt x="368" y="38"/>
                </a:lnTo>
                <a:lnTo>
                  <a:pt x="368" y="38"/>
                </a:lnTo>
                <a:lnTo>
                  <a:pt x="368" y="38"/>
                </a:lnTo>
                <a:lnTo>
                  <a:pt x="371" y="38"/>
                </a:lnTo>
                <a:lnTo>
                  <a:pt x="371" y="38"/>
                </a:lnTo>
                <a:lnTo>
                  <a:pt x="370" y="35"/>
                </a:lnTo>
                <a:lnTo>
                  <a:pt x="370" y="35"/>
                </a:lnTo>
                <a:lnTo>
                  <a:pt x="368" y="38"/>
                </a:lnTo>
                <a:lnTo>
                  <a:pt x="368" y="38"/>
                </a:lnTo>
                <a:close/>
                <a:moveTo>
                  <a:pt x="54" y="119"/>
                </a:moveTo>
                <a:lnTo>
                  <a:pt x="54" y="119"/>
                </a:lnTo>
                <a:lnTo>
                  <a:pt x="56" y="117"/>
                </a:lnTo>
                <a:lnTo>
                  <a:pt x="56" y="117"/>
                </a:lnTo>
                <a:lnTo>
                  <a:pt x="57" y="115"/>
                </a:lnTo>
                <a:lnTo>
                  <a:pt x="57" y="115"/>
                </a:lnTo>
                <a:lnTo>
                  <a:pt x="56" y="115"/>
                </a:lnTo>
                <a:lnTo>
                  <a:pt x="56" y="115"/>
                </a:lnTo>
                <a:lnTo>
                  <a:pt x="54" y="119"/>
                </a:lnTo>
                <a:lnTo>
                  <a:pt x="54" y="119"/>
                </a:lnTo>
                <a:close/>
                <a:moveTo>
                  <a:pt x="95" y="330"/>
                </a:moveTo>
                <a:lnTo>
                  <a:pt x="95" y="330"/>
                </a:lnTo>
                <a:lnTo>
                  <a:pt x="95" y="330"/>
                </a:lnTo>
                <a:lnTo>
                  <a:pt x="95" y="330"/>
                </a:lnTo>
                <a:lnTo>
                  <a:pt x="98" y="328"/>
                </a:lnTo>
                <a:lnTo>
                  <a:pt x="98" y="328"/>
                </a:lnTo>
                <a:lnTo>
                  <a:pt x="97" y="327"/>
                </a:lnTo>
                <a:lnTo>
                  <a:pt x="97" y="327"/>
                </a:lnTo>
                <a:lnTo>
                  <a:pt x="95" y="330"/>
                </a:lnTo>
                <a:lnTo>
                  <a:pt x="95" y="330"/>
                </a:lnTo>
                <a:close/>
                <a:moveTo>
                  <a:pt x="105" y="18"/>
                </a:moveTo>
                <a:lnTo>
                  <a:pt x="105" y="18"/>
                </a:lnTo>
                <a:lnTo>
                  <a:pt x="105" y="16"/>
                </a:lnTo>
                <a:lnTo>
                  <a:pt x="103" y="14"/>
                </a:lnTo>
                <a:lnTo>
                  <a:pt x="103" y="14"/>
                </a:lnTo>
                <a:lnTo>
                  <a:pt x="103" y="18"/>
                </a:lnTo>
                <a:lnTo>
                  <a:pt x="103" y="18"/>
                </a:lnTo>
                <a:lnTo>
                  <a:pt x="105" y="18"/>
                </a:lnTo>
                <a:lnTo>
                  <a:pt x="105" y="18"/>
                </a:lnTo>
                <a:close/>
                <a:moveTo>
                  <a:pt x="84" y="84"/>
                </a:moveTo>
                <a:lnTo>
                  <a:pt x="84" y="84"/>
                </a:lnTo>
                <a:lnTo>
                  <a:pt x="83" y="81"/>
                </a:lnTo>
                <a:lnTo>
                  <a:pt x="83" y="81"/>
                </a:lnTo>
                <a:lnTo>
                  <a:pt x="83" y="84"/>
                </a:lnTo>
                <a:lnTo>
                  <a:pt x="83" y="84"/>
                </a:lnTo>
                <a:lnTo>
                  <a:pt x="84" y="84"/>
                </a:lnTo>
                <a:lnTo>
                  <a:pt x="84" y="84"/>
                </a:lnTo>
                <a:close/>
                <a:moveTo>
                  <a:pt x="392" y="257"/>
                </a:moveTo>
                <a:lnTo>
                  <a:pt x="392" y="257"/>
                </a:lnTo>
                <a:lnTo>
                  <a:pt x="392" y="257"/>
                </a:lnTo>
                <a:lnTo>
                  <a:pt x="392" y="257"/>
                </a:lnTo>
                <a:lnTo>
                  <a:pt x="393" y="254"/>
                </a:lnTo>
                <a:lnTo>
                  <a:pt x="393" y="253"/>
                </a:lnTo>
                <a:lnTo>
                  <a:pt x="393" y="253"/>
                </a:lnTo>
                <a:lnTo>
                  <a:pt x="392" y="253"/>
                </a:lnTo>
                <a:lnTo>
                  <a:pt x="392" y="253"/>
                </a:lnTo>
                <a:lnTo>
                  <a:pt x="392" y="257"/>
                </a:lnTo>
                <a:lnTo>
                  <a:pt x="392" y="257"/>
                </a:lnTo>
                <a:close/>
                <a:moveTo>
                  <a:pt x="38" y="409"/>
                </a:moveTo>
                <a:lnTo>
                  <a:pt x="38" y="409"/>
                </a:lnTo>
                <a:lnTo>
                  <a:pt x="38" y="410"/>
                </a:lnTo>
                <a:lnTo>
                  <a:pt x="38" y="410"/>
                </a:lnTo>
                <a:lnTo>
                  <a:pt x="43" y="414"/>
                </a:lnTo>
                <a:lnTo>
                  <a:pt x="43" y="414"/>
                </a:lnTo>
                <a:lnTo>
                  <a:pt x="38" y="409"/>
                </a:lnTo>
                <a:lnTo>
                  <a:pt x="38" y="409"/>
                </a:lnTo>
                <a:close/>
                <a:moveTo>
                  <a:pt x="308" y="305"/>
                </a:moveTo>
                <a:lnTo>
                  <a:pt x="308" y="305"/>
                </a:lnTo>
                <a:lnTo>
                  <a:pt x="307" y="306"/>
                </a:lnTo>
                <a:lnTo>
                  <a:pt x="308" y="308"/>
                </a:lnTo>
                <a:lnTo>
                  <a:pt x="308" y="308"/>
                </a:lnTo>
                <a:lnTo>
                  <a:pt x="308" y="306"/>
                </a:lnTo>
                <a:lnTo>
                  <a:pt x="308" y="305"/>
                </a:lnTo>
                <a:lnTo>
                  <a:pt x="308" y="305"/>
                </a:lnTo>
                <a:close/>
                <a:moveTo>
                  <a:pt x="29" y="54"/>
                </a:moveTo>
                <a:lnTo>
                  <a:pt x="29" y="54"/>
                </a:lnTo>
                <a:lnTo>
                  <a:pt x="27" y="59"/>
                </a:lnTo>
                <a:lnTo>
                  <a:pt x="27" y="59"/>
                </a:lnTo>
                <a:lnTo>
                  <a:pt x="29" y="57"/>
                </a:lnTo>
                <a:lnTo>
                  <a:pt x="29" y="54"/>
                </a:lnTo>
                <a:lnTo>
                  <a:pt x="29" y="54"/>
                </a:lnTo>
                <a:close/>
                <a:moveTo>
                  <a:pt x="382" y="273"/>
                </a:moveTo>
                <a:lnTo>
                  <a:pt x="382" y="273"/>
                </a:lnTo>
                <a:lnTo>
                  <a:pt x="382" y="272"/>
                </a:lnTo>
                <a:lnTo>
                  <a:pt x="382" y="268"/>
                </a:lnTo>
                <a:lnTo>
                  <a:pt x="382" y="268"/>
                </a:lnTo>
                <a:lnTo>
                  <a:pt x="382" y="270"/>
                </a:lnTo>
                <a:lnTo>
                  <a:pt x="382" y="273"/>
                </a:lnTo>
                <a:lnTo>
                  <a:pt x="382" y="273"/>
                </a:lnTo>
                <a:close/>
                <a:moveTo>
                  <a:pt x="280" y="21"/>
                </a:moveTo>
                <a:lnTo>
                  <a:pt x="280" y="21"/>
                </a:lnTo>
                <a:lnTo>
                  <a:pt x="280" y="21"/>
                </a:lnTo>
                <a:lnTo>
                  <a:pt x="280" y="21"/>
                </a:lnTo>
                <a:lnTo>
                  <a:pt x="278" y="21"/>
                </a:lnTo>
                <a:lnTo>
                  <a:pt x="278" y="21"/>
                </a:lnTo>
                <a:lnTo>
                  <a:pt x="278" y="25"/>
                </a:lnTo>
                <a:lnTo>
                  <a:pt x="278" y="25"/>
                </a:lnTo>
                <a:lnTo>
                  <a:pt x="278" y="25"/>
                </a:lnTo>
                <a:lnTo>
                  <a:pt x="278" y="25"/>
                </a:lnTo>
                <a:lnTo>
                  <a:pt x="280" y="24"/>
                </a:lnTo>
                <a:lnTo>
                  <a:pt x="280" y="21"/>
                </a:lnTo>
                <a:lnTo>
                  <a:pt x="280" y="21"/>
                </a:lnTo>
                <a:close/>
                <a:moveTo>
                  <a:pt x="324" y="84"/>
                </a:moveTo>
                <a:lnTo>
                  <a:pt x="324" y="84"/>
                </a:lnTo>
                <a:lnTo>
                  <a:pt x="325" y="81"/>
                </a:lnTo>
                <a:lnTo>
                  <a:pt x="325" y="81"/>
                </a:lnTo>
                <a:lnTo>
                  <a:pt x="324" y="82"/>
                </a:lnTo>
                <a:lnTo>
                  <a:pt x="324" y="82"/>
                </a:lnTo>
                <a:lnTo>
                  <a:pt x="324" y="84"/>
                </a:lnTo>
                <a:lnTo>
                  <a:pt x="324" y="84"/>
                </a:lnTo>
                <a:close/>
                <a:moveTo>
                  <a:pt x="349" y="21"/>
                </a:moveTo>
                <a:lnTo>
                  <a:pt x="349" y="21"/>
                </a:lnTo>
                <a:lnTo>
                  <a:pt x="349" y="21"/>
                </a:lnTo>
                <a:lnTo>
                  <a:pt x="349" y="21"/>
                </a:lnTo>
                <a:lnTo>
                  <a:pt x="352" y="22"/>
                </a:lnTo>
                <a:lnTo>
                  <a:pt x="352" y="22"/>
                </a:lnTo>
                <a:lnTo>
                  <a:pt x="354" y="22"/>
                </a:lnTo>
                <a:lnTo>
                  <a:pt x="354" y="22"/>
                </a:lnTo>
                <a:lnTo>
                  <a:pt x="349" y="21"/>
                </a:lnTo>
                <a:lnTo>
                  <a:pt x="349" y="21"/>
                </a:lnTo>
                <a:close/>
                <a:moveTo>
                  <a:pt x="396" y="182"/>
                </a:moveTo>
                <a:lnTo>
                  <a:pt x="396" y="182"/>
                </a:lnTo>
                <a:lnTo>
                  <a:pt x="396" y="186"/>
                </a:lnTo>
                <a:lnTo>
                  <a:pt x="396" y="186"/>
                </a:lnTo>
                <a:lnTo>
                  <a:pt x="396" y="190"/>
                </a:lnTo>
                <a:lnTo>
                  <a:pt x="396" y="190"/>
                </a:lnTo>
                <a:lnTo>
                  <a:pt x="396" y="190"/>
                </a:lnTo>
                <a:lnTo>
                  <a:pt x="396" y="190"/>
                </a:lnTo>
                <a:lnTo>
                  <a:pt x="396" y="182"/>
                </a:lnTo>
                <a:lnTo>
                  <a:pt x="396" y="182"/>
                </a:lnTo>
                <a:close/>
                <a:moveTo>
                  <a:pt x="103" y="22"/>
                </a:moveTo>
                <a:lnTo>
                  <a:pt x="103" y="22"/>
                </a:lnTo>
                <a:lnTo>
                  <a:pt x="100" y="22"/>
                </a:lnTo>
                <a:lnTo>
                  <a:pt x="100" y="24"/>
                </a:lnTo>
                <a:lnTo>
                  <a:pt x="100" y="24"/>
                </a:lnTo>
                <a:lnTo>
                  <a:pt x="101" y="24"/>
                </a:lnTo>
                <a:lnTo>
                  <a:pt x="101" y="24"/>
                </a:lnTo>
                <a:lnTo>
                  <a:pt x="103" y="22"/>
                </a:lnTo>
                <a:lnTo>
                  <a:pt x="103" y="22"/>
                </a:lnTo>
                <a:close/>
                <a:moveTo>
                  <a:pt x="35" y="306"/>
                </a:moveTo>
                <a:lnTo>
                  <a:pt x="35" y="306"/>
                </a:lnTo>
                <a:lnTo>
                  <a:pt x="35" y="306"/>
                </a:lnTo>
                <a:lnTo>
                  <a:pt x="35" y="306"/>
                </a:lnTo>
                <a:lnTo>
                  <a:pt x="34" y="300"/>
                </a:lnTo>
                <a:lnTo>
                  <a:pt x="34" y="300"/>
                </a:lnTo>
                <a:lnTo>
                  <a:pt x="35" y="306"/>
                </a:lnTo>
                <a:lnTo>
                  <a:pt x="35" y="306"/>
                </a:lnTo>
                <a:close/>
                <a:moveTo>
                  <a:pt x="207" y="421"/>
                </a:moveTo>
                <a:lnTo>
                  <a:pt x="207" y="421"/>
                </a:lnTo>
                <a:lnTo>
                  <a:pt x="201" y="420"/>
                </a:lnTo>
                <a:lnTo>
                  <a:pt x="201" y="420"/>
                </a:lnTo>
                <a:lnTo>
                  <a:pt x="204" y="421"/>
                </a:lnTo>
                <a:lnTo>
                  <a:pt x="207" y="421"/>
                </a:lnTo>
                <a:lnTo>
                  <a:pt x="207" y="421"/>
                </a:lnTo>
                <a:close/>
                <a:moveTo>
                  <a:pt x="295" y="95"/>
                </a:moveTo>
                <a:lnTo>
                  <a:pt x="295" y="95"/>
                </a:lnTo>
                <a:lnTo>
                  <a:pt x="295" y="90"/>
                </a:lnTo>
                <a:lnTo>
                  <a:pt x="295" y="89"/>
                </a:lnTo>
                <a:lnTo>
                  <a:pt x="295" y="89"/>
                </a:lnTo>
                <a:lnTo>
                  <a:pt x="295" y="95"/>
                </a:lnTo>
                <a:lnTo>
                  <a:pt x="295" y="95"/>
                </a:lnTo>
                <a:close/>
                <a:moveTo>
                  <a:pt x="46" y="404"/>
                </a:moveTo>
                <a:lnTo>
                  <a:pt x="46" y="404"/>
                </a:lnTo>
                <a:lnTo>
                  <a:pt x="46" y="404"/>
                </a:lnTo>
                <a:lnTo>
                  <a:pt x="46" y="404"/>
                </a:lnTo>
                <a:lnTo>
                  <a:pt x="49" y="406"/>
                </a:lnTo>
                <a:lnTo>
                  <a:pt x="49" y="406"/>
                </a:lnTo>
                <a:lnTo>
                  <a:pt x="51" y="404"/>
                </a:lnTo>
                <a:lnTo>
                  <a:pt x="51" y="404"/>
                </a:lnTo>
                <a:lnTo>
                  <a:pt x="46" y="404"/>
                </a:lnTo>
                <a:lnTo>
                  <a:pt x="46" y="404"/>
                </a:lnTo>
                <a:close/>
                <a:moveTo>
                  <a:pt x="8" y="265"/>
                </a:moveTo>
                <a:lnTo>
                  <a:pt x="8" y="265"/>
                </a:lnTo>
                <a:lnTo>
                  <a:pt x="8" y="272"/>
                </a:lnTo>
                <a:lnTo>
                  <a:pt x="8" y="272"/>
                </a:lnTo>
                <a:lnTo>
                  <a:pt x="8" y="268"/>
                </a:lnTo>
                <a:lnTo>
                  <a:pt x="8" y="265"/>
                </a:lnTo>
                <a:lnTo>
                  <a:pt x="8" y="265"/>
                </a:lnTo>
                <a:close/>
                <a:moveTo>
                  <a:pt x="138" y="11"/>
                </a:moveTo>
                <a:lnTo>
                  <a:pt x="138" y="11"/>
                </a:lnTo>
                <a:lnTo>
                  <a:pt x="141" y="11"/>
                </a:lnTo>
                <a:lnTo>
                  <a:pt x="144" y="11"/>
                </a:lnTo>
                <a:lnTo>
                  <a:pt x="144" y="11"/>
                </a:lnTo>
                <a:lnTo>
                  <a:pt x="138" y="11"/>
                </a:lnTo>
                <a:lnTo>
                  <a:pt x="138" y="11"/>
                </a:lnTo>
                <a:close/>
                <a:moveTo>
                  <a:pt x="284" y="35"/>
                </a:moveTo>
                <a:lnTo>
                  <a:pt x="284" y="35"/>
                </a:lnTo>
                <a:lnTo>
                  <a:pt x="284" y="35"/>
                </a:lnTo>
                <a:lnTo>
                  <a:pt x="284" y="35"/>
                </a:lnTo>
                <a:lnTo>
                  <a:pt x="284" y="32"/>
                </a:lnTo>
                <a:lnTo>
                  <a:pt x="284" y="32"/>
                </a:lnTo>
                <a:lnTo>
                  <a:pt x="283" y="30"/>
                </a:lnTo>
                <a:lnTo>
                  <a:pt x="283" y="30"/>
                </a:lnTo>
                <a:lnTo>
                  <a:pt x="283" y="32"/>
                </a:lnTo>
                <a:lnTo>
                  <a:pt x="283" y="32"/>
                </a:lnTo>
                <a:lnTo>
                  <a:pt x="284" y="35"/>
                </a:lnTo>
                <a:lnTo>
                  <a:pt x="284" y="35"/>
                </a:lnTo>
                <a:close/>
                <a:moveTo>
                  <a:pt x="354" y="325"/>
                </a:moveTo>
                <a:lnTo>
                  <a:pt x="354" y="325"/>
                </a:lnTo>
                <a:lnTo>
                  <a:pt x="354" y="325"/>
                </a:lnTo>
                <a:lnTo>
                  <a:pt x="354" y="325"/>
                </a:lnTo>
                <a:lnTo>
                  <a:pt x="352" y="327"/>
                </a:lnTo>
                <a:lnTo>
                  <a:pt x="352" y="327"/>
                </a:lnTo>
                <a:lnTo>
                  <a:pt x="352" y="328"/>
                </a:lnTo>
                <a:lnTo>
                  <a:pt x="352" y="328"/>
                </a:lnTo>
                <a:lnTo>
                  <a:pt x="354" y="327"/>
                </a:lnTo>
                <a:lnTo>
                  <a:pt x="354" y="327"/>
                </a:lnTo>
                <a:lnTo>
                  <a:pt x="354" y="325"/>
                </a:lnTo>
                <a:lnTo>
                  <a:pt x="354" y="325"/>
                </a:lnTo>
                <a:close/>
                <a:moveTo>
                  <a:pt x="343" y="62"/>
                </a:moveTo>
                <a:lnTo>
                  <a:pt x="343" y="62"/>
                </a:lnTo>
                <a:lnTo>
                  <a:pt x="341" y="62"/>
                </a:lnTo>
                <a:lnTo>
                  <a:pt x="343" y="65"/>
                </a:lnTo>
                <a:lnTo>
                  <a:pt x="343" y="65"/>
                </a:lnTo>
                <a:lnTo>
                  <a:pt x="343" y="62"/>
                </a:lnTo>
                <a:lnTo>
                  <a:pt x="343" y="62"/>
                </a:lnTo>
                <a:close/>
                <a:moveTo>
                  <a:pt x="389" y="245"/>
                </a:moveTo>
                <a:lnTo>
                  <a:pt x="389" y="245"/>
                </a:lnTo>
                <a:lnTo>
                  <a:pt x="389" y="245"/>
                </a:lnTo>
                <a:lnTo>
                  <a:pt x="389" y="245"/>
                </a:lnTo>
                <a:lnTo>
                  <a:pt x="389" y="248"/>
                </a:lnTo>
                <a:lnTo>
                  <a:pt x="389" y="248"/>
                </a:lnTo>
                <a:lnTo>
                  <a:pt x="387" y="248"/>
                </a:lnTo>
                <a:lnTo>
                  <a:pt x="389" y="248"/>
                </a:lnTo>
                <a:lnTo>
                  <a:pt x="389" y="248"/>
                </a:lnTo>
                <a:lnTo>
                  <a:pt x="389" y="245"/>
                </a:lnTo>
                <a:lnTo>
                  <a:pt x="389" y="245"/>
                </a:lnTo>
                <a:close/>
                <a:moveTo>
                  <a:pt x="59" y="398"/>
                </a:moveTo>
                <a:lnTo>
                  <a:pt x="59" y="398"/>
                </a:lnTo>
                <a:lnTo>
                  <a:pt x="57" y="399"/>
                </a:lnTo>
                <a:lnTo>
                  <a:pt x="57" y="401"/>
                </a:lnTo>
                <a:lnTo>
                  <a:pt x="57" y="401"/>
                </a:lnTo>
                <a:lnTo>
                  <a:pt x="59" y="401"/>
                </a:lnTo>
                <a:lnTo>
                  <a:pt x="59" y="401"/>
                </a:lnTo>
                <a:lnTo>
                  <a:pt x="60" y="401"/>
                </a:lnTo>
                <a:lnTo>
                  <a:pt x="60" y="401"/>
                </a:lnTo>
                <a:lnTo>
                  <a:pt x="59" y="398"/>
                </a:lnTo>
                <a:lnTo>
                  <a:pt x="59" y="398"/>
                </a:lnTo>
                <a:close/>
                <a:moveTo>
                  <a:pt x="120" y="377"/>
                </a:moveTo>
                <a:lnTo>
                  <a:pt x="120" y="377"/>
                </a:lnTo>
                <a:lnTo>
                  <a:pt x="124" y="376"/>
                </a:lnTo>
                <a:lnTo>
                  <a:pt x="124" y="376"/>
                </a:lnTo>
                <a:lnTo>
                  <a:pt x="120" y="376"/>
                </a:lnTo>
                <a:lnTo>
                  <a:pt x="120" y="376"/>
                </a:lnTo>
                <a:lnTo>
                  <a:pt x="120" y="377"/>
                </a:lnTo>
                <a:lnTo>
                  <a:pt x="120" y="377"/>
                </a:lnTo>
                <a:close/>
                <a:moveTo>
                  <a:pt x="396" y="223"/>
                </a:moveTo>
                <a:lnTo>
                  <a:pt x="396" y="223"/>
                </a:lnTo>
                <a:lnTo>
                  <a:pt x="396" y="226"/>
                </a:lnTo>
                <a:lnTo>
                  <a:pt x="396" y="226"/>
                </a:lnTo>
                <a:lnTo>
                  <a:pt x="396" y="224"/>
                </a:lnTo>
                <a:lnTo>
                  <a:pt x="398" y="223"/>
                </a:lnTo>
                <a:lnTo>
                  <a:pt x="398" y="223"/>
                </a:lnTo>
                <a:lnTo>
                  <a:pt x="396" y="223"/>
                </a:lnTo>
                <a:lnTo>
                  <a:pt x="396" y="223"/>
                </a:lnTo>
                <a:close/>
                <a:moveTo>
                  <a:pt x="49" y="104"/>
                </a:moveTo>
                <a:lnTo>
                  <a:pt x="49" y="104"/>
                </a:lnTo>
                <a:lnTo>
                  <a:pt x="51" y="104"/>
                </a:lnTo>
                <a:lnTo>
                  <a:pt x="53" y="104"/>
                </a:lnTo>
                <a:lnTo>
                  <a:pt x="53" y="104"/>
                </a:lnTo>
                <a:lnTo>
                  <a:pt x="49" y="103"/>
                </a:lnTo>
                <a:lnTo>
                  <a:pt x="49" y="103"/>
                </a:lnTo>
                <a:lnTo>
                  <a:pt x="49" y="104"/>
                </a:lnTo>
                <a:lnTo>
                  <a:pt x="49" y="104"/>
                </a:lnTo>
                <a:close/>
                <a:moveTo>
                  <a:pt x="318" y="409"/>
                </a:moveTo>
                <a:lnTo>
                  <a:pt x="318" y="409"/>
                </a:lnTo>
                <a:lnTo>
                  <a:pt x="316" y="409"/>
                </a:lnTo>
                <a:lnTo>
                  <a:pt x="313" y="409"/>
                </a:lnTo>
                <a:lnTo>
                  <a:pt x="313" y="409"/>
                </a:lnTo>
                <a:lnTo>
                  <a:pt x="318" y="409"/>
                </a:lnTo>
                <a:lnTo>
                  <a:pt x="318" y="409"/>
                </a:lnTo>
                <a:close/>
                <a:moveTo>
                  <a:pt x="21" y="350"/>
                </a:moveTo>
                <a:lnTo>
                  <a:pt x="21" y="350"/>
                </a:lnTo>
                <a:lnTo>
                  <a:pt x="23" y="349"/>
                </a:lnTo>
                <a:lnTo>
                  <a:pt x="21" y="347"/>
                </a:lnTo>
                <a:lnTo>
                  <a:pt x="21" y="347"/>
                </a:lnTo>
                <a:lnTo>
                  <a:pt x="21" y="350"/>
                </a:lnTo>
                <a:lnTo>
                  <a:pt x="21" y="350"/>
                </a:lnTo>
                <a:close/>
                <a:moveTo>
                  <a:pt x="141" y="44"/>
                </a:moveTo>
                <a:lnTo>
                  <a:pt x="141" y="44"/>
                </a:lnTo>
                <a:lnTo>
                  <a:pt x="141" y="48"/>
                </a:lnTo>
                <a:lnTo>
                  <a:pt x="141" y="51"/>
                </a:lnTo>
                <a:lnTo>
                  <a:pt x="141" y="51"/>
                </a:lnTo>
                <a:lnTo>
                  <a:pt x="141" y="48"/>
                </a:lnTo>
                <a:lnTo>
                  <a:pt x="141" y="44"/>
                </a:lnTo>
                <a:lnTo>
                  <a:pt x="141" y="44"/>
                </a:lnTo>
                <a:close/>
                <a:moveTo>
                  <a:pt x="387" y="144"/>
                </a:moveTo>
                <a:lnTo>
                  <a:pt x="387" y="144"/>
                </a:lnTo>
                <a:lnTo>
                  <a:pt x="385" y="145"/>
                </a:lnTo>
                <a:lnTo>
                  <a:pt x="385" y="147"/>
                </a:lnTo>
                <a:lnTo>
                  <a:pt x="385" y="147"/>
                </a:lnTo>
                <a:lnTo>
                  <a:pt x="387" y="144"/>
                </a:lnTo>
                <a:lnTo>
                  <a:pt x="387" y="144"/>
                </a:lnTo>
                <a:close/>
                <a:moveTo>
                  <a:pt x="40" y="191"/>
                </a:moveTo>
                <a:lnTo>
                  <a:pt x="40" y="191"/>
                </a:lnTo>
                <a:lnTo>
                  <a:pt x="40" y="191"/>
                </a:lnTo>
                <a:lnTo>
                  <a:pt x="40" y="191"/>
                </a:lnTo>
                <a:lnTo>
                  <a:pt x="41" y="186"/>
                </a:lnTo>
                <a:lnTo>
                  <a:pt x="41" y="186"/>
                </a:lnTo>
                <a:lnTo>
                  <a:pt x="40" y="186"/>
                </a:lnTo>
                <a:lnTo>
                  <a:pt x="40" y="186"/>
                </a:lnTo>
                <a:lnTo>
                  <a:pt x="40" y="191"/>
                </a:lnTo>
                <a:lnTo>
                  <a:pt x="40" y="191"/>
                </a:lnTo>
                <a:close/>
                <a:moveTo>
                  <a:pt x="65" y="51"/>
                </a:moveTo>
                <a:lnTo>
                  <a:pt x="65" y="51"/>
                </a:lnTo>
                <a:lnTo>
                  <a:pt x="65" y="51"/>
                </a:lnTo>
                <a:lnTo>
                  <a:pt x="65" y="51"/>
                </a:lnTo>
                <a:lnTo>
                  <a:pt x="68" y="51"/>
                </a:lnTo>
                <a:lnTo>
                  <a:pt x="68" y="51"/>
                </a:lnTo>
                <a:lnTo>
                  <a:pt x="67" y="49"/>
                </a:lnTo>
                <a:lnTo>
                  <a:pt x="67" y="49"/>
                </a:lnTo>
                <a:lnTo>
                  <a:pt x="65" y="51"/>
                </a:lnTo>
                <a:lnTo>
                  <a:pt x="65" y="51"/>
                </a:lnTo>
                <a:close/>
                <a:moveTo>
                  <a:pt x="229" y="414"/>
                </a:moveTo>
                <a:lnTo>
                  <a:pt x="229" y="414"/>
                </a:lnTo>
                <a:lnTo>
                  <a:pt x="228" y="412"/>
                </a:lnTo>
                <a:lnTo>
                  <a:pt x="228" y="412"/>
                </a:lnTo>
                <a:lnTo>
                  <a:pt x="226" y="412"/>
                </a:lnTo>
                <a:lnTo>
                  <a:pt x="226" y="412"/>
                </a:lnTo>
                <a:lnTo>
                  <a:pt x="228" y="415"/>
                </a:lnTo>
                <a:lnTo>
                  <a:pt x="228" y="415"/>
                </a:lnTo>
                <a:lnTo>
                  <a:pt x="229" y="414"/>
                </a:lnTo>
                <a:lnTo>
                  <a:pt x="229" y="414"/>
                </a:lnTo>
                <a:close/>
                <a:moveTo>
                  <a:pt x="71" y="85"/>
                </a:moveTo>
                <a:lnTo>
                  <a:pt x="71" y="85"/>
                </a:lnTo>
                <a:lnTo>
                  <a:pt x="71" y="85"/>
                </a:lnTo>
                <a:lnTo>
                  <a:pt x="71" y="85"/>
                </a:lnTo>
                <a:lnTo>
                  <a:pt x="68" y="85"/>
                </a:lnTo>
                <a:lnTo>
                  <a:pt x="68" y="85"/>
                </a:lnTo>
                <a:lnTo>
                  <a:pt x="68" y="85"/>
                </a:lnTo>
                <a:lnTo>
                  <a:pt x="68" y="85"/>
                </a:lnTo>
                <a:lnTo>
                  <a:pt x="71" y="87"/>
                </a:lnTo>
                <a:lnTo>
                  <a:pt x="71" y="87"/>
                </a:lnTo>
                <a:lnTo>
                  <a:pt x="71" y="85"/>
                </a:lnTo>
                <a:lnTo>
                  <a:pt x="71" y="85"/>
                </a:lnTo>
                <a:close/>
                <a:moveTo>
                  <a:pt x="34" y="379"/>
                </a:moveTo>
                <a:lnTo>
                  <a:pt x="34" y="379"/>
                </a:lnTo>
                <a:lnTo>
                  <a:pt x="35" y="377"/>
                </a:lnTo>
                <a:lnTo>
                  <a:pt x="35" y="377"/>
                </a:lnTo>
                <a:lnTo>
                  <a:pt x="34" y="376"/>
                </a:lnTo>
                <a:lnTo>
                  <a:pt x="34" y="376"/>
                </a:lnTo>
                <a:lnTo>
                  <a:pt x="34" y="379"/>
                </a:lnTo>
                <a:lnTo>
                  <a:pt x="34" y="379"/>
                </a:lnTo>
                <a:close/>
                <a:moveTo>
                  <a:pt x="97" y="46"/>
                </a:moveTo>
                <a:lnTo>
                  <a:pt x="97" y="46"/>
                </a:lnTo>
                <a:lnTo>
                  <a:pt x="98" y="48"/>
                </a:lnTo>
                <a:lnTo>
                  <a:pt x="98" y="48"/>
                </a:lnTo>
                <a:lnTo>
                  <a:pt x="100" y="44"/>
                </a:lnTo>
                <a:lnTo>
                  <a:pt x="100" y="44"/>
                </a:lnTo>
                <a:lnTo>
                  <a:pt x="98" y="44"/>
                </a:lnTo>
                <a:lnTo>
                  <a:pt x="97" y="46"/>
                </a:lnTo>
                <a:lnTo>
                  <a:pt x="97" y="46"/>
                </a:lnTo>
                <a:close/>
                <a:moveTo>
                  <a:pt x="51" y="115"/>
                </a:moveTo>
                <a:lnTo>
                  <a:pt x="51" y="115"/>
                </a:lnTo>
                <a:lnTo>
                  <a:pt x="49" y="114"/>
                </a:lnTo>
                <a:lnTo>
                  <a:pt x="49" y="114"/>
                </a:lnTo>
                <a:lnTo>
                  <a:pt x="49" y="119"/>
                </a:lnTo>
                <a:lnTo>
                  <a:pt x="49" y="119"/>
                </a:lnTo>
                <a:lnTo>
                  <a:pt x="49" y="119"/>
                </a:lnTo>
                <a:lnTo>
                  <a:pt x="49" y="119"/>
                </a:lnTo>
                <a:lnTo>
                  <a:pt x="51" y="115"/>
                </a:lnTo>
                <a:lnTo>
                  <a:pt x="51" y="115"/>
                </a:lnTo>
                <a:close/>
                <a:moveTo>
                  <a:pt x="324" y="302"/>
                </a:moveTo>
                <a:lnTo>
                  <a:pt x="324" y="302"/>
                </a:lnTo>
                <a:lnTo>
                  <a:pt x="324" y="300"/>
                </a:lnTo>
                <a:lnTo>
                  <a:pt x="324" y="298"/>
                </a:lnTo>
                <a:lnTo>
                  <a:pt x="324" y="298"/>
                </a:lnTo>
                <a:lnTo>
                  <a:pt x="324" y="302"/>
                </a:lnTo>
                <a:lnTo>
                  <a:pt x="324" y="302"/>
                </a:lnTo>
                <a:close/>
                <a:moveTo>
                  <a:pt x="348" y="82"/>
                </a:moveTo>
                <a:lnTo>
                  <a:pt x="348" y="82"/>
                </a:lnTo>
                <a:lnTo>
                  <a:pt x="346" y="84"/>
                </a:lnTo>
                <a:lnTo>
                  <a:pt x="346" y="84"/>
                </a:lnTo>
                <a:lnTo>
                  <a:pt x="348" y="85"/>
                </a:lnTo>
                <a:lnTo>
                  <a:pt x="348" y="85"/>
                </a:lnTo>
                <a:lnTo>
                  <a:pt x="348" y="84"/>
                </a:lnTo>
                <a:lnTo>
                  <a:pt x="348" y="82"/>
                </a:lnTo>
                <a:lnTo>
                  <a:pt x="348" y="82"/>
                </a:lnTo>
                <a:close/>
                <a:moveTo>
                  <a:pt x="60" y="417"/>
                </a:moveTo>
                <a:lnTo>
                  <a:pt x="60" y="417"/>
                </a:lnTo>
                <a:lnTo>
                  <a:pt x="59" y="415"/>
                </a:lnTo>
                <a:lnTo>
                  <a:pt x="57" y="417"/>
                </a:lnTo>
                <a:lnTo>
                  <a:pt x="57" y="417"/>
                </a:lnTo>
                <a:lnTo>
                  <a:pt x="60" y="417"/>
                </a:lnTo>
                <a:lnTo>
                  <a:pt x="60" y="417"/>
                </a:lnTo>
                <a:close/>
                <a:moveTo>
                  <a:pt x="29" y="81"/>
                </a:moveTo>
                <a:lnTo>
                  <a:pt x="29" y="81"/>
                </a:lnTo>
                <a:lnTo>
                  <a:pt x="29" y="78"/>
                </a:lnTo>
                <a:lnTo>
                  <a:pt x="29" y="78"/>
                </a:lnTo>
                <a:lnTo>
                  <a:pt x="27" y="78"/>
                </a:lnTo>
                <a:lnTo>
                  <a:pt x="27" y="78"/>
                </a:lnTo>
                <a:lnTo>
                  <a:pt x="27" y="79"/>
                </a:lnTo>
                <a:lnTo>
                  <a:pt x="29" y="81"/>
                </a:lnTo>
                <a:lnTo>
                  <a:pt x="29" y="81"/>
                </a:lnTo>
                <a:close/>
                <a:moveTo>
                  <a:pt x="387" y="68"/>
                </a:moveTo>
                <a:lnTo>
                  <a:pt x="387" y="68"/>
                </a:lnTo>
                <a:lnTo>
                  <a:pt x="387" y="68"/>
                </a:lnTo>
                <a:lnTo>
                  <a:pt x="387" y="68"/>
                </a:lnTo>
                <a:lnTo>
                  <a:pt x="385" y="62"/>
                </a:lnTo>
                <a:lnTo>
                  <a:pt x="385" y="62"/>
                </a:lnTo>
                <a:lnTo>
                  <a:pt x="385" y="62"/>
                </a:lnTo>
                <a:lnTo>
                  <a:pt x="385" y="62"/>
                </a:lnTo>
                <a:lnTo>
                  <a:pt x="387" y="68"/>
                </a:lnTo>
                <a:lnTo>
                  <a:pt x="387" y="68"/>
                </a:lnTo>
                <a:close/>
                <a:moveTo>
                  <a:pt x="341" y="21"/>
                </a:moveTo>
                <a:lnTo>
                  <a:pt x="341" y="21"/>
                </a:lnTo>
                <a:lnTo>
                  <a:pt x="340" y="22"/>
                </a:lnTo>
                <a:lnTo>
                  <a:pt x="340" y="22"/>
                </a:lnTo>
                <a:lnTo>
                  <a:pt x="341" y="24"/>
                </a:lnTo>
                <a:lnTo>
                  <a:pt x="344" y="25"/>
                </a:lnTo>
                <a:lnTo>
                  <a:pt x="344" y="25"/>
                </a:lnTo>
                <a:lnTo>
                  <a:pt x="341" y="21"/>
                </a:lnTo>
                <a:lnTo>
                  <a:pt x="341" y="21"/>
                </a:lnTo>
                <a:close/>
                <a:moveTo>
                  <a:pt x="363" y="84"/>
                </a:moveTo>
                <a:lnTo>
                  <a:pt x="363" y="84"/>
                </a:lnTo>
                <a:lnTo>
                  <a:pt x="365" y="81"/>
                </a:lnTo>
                <a:lnTo>
                  <a:pt x="365" y="81"/>
                </a:lnTo>
                <a:lnTo>
                  <a:pt x="363" y="82"/>
                </a:lnTo>
                <a:lnTo>
                  <a:pt x="363" y="84"/>
                </a:lnTo>
                <a:lnTo>
                  <a:pt x="363" y="84"/>
                </a:lnTo>
                <a:close/>
                <a:moveTo>
                  <a:pt x="385" y="44"/>
                </a:moveTo>
                <a:lnTo>
                  <a:pt x="385" y="44"/>
                </a:lnTo>
                <a:lnTo>
                  <a:pt x="385" y="44"/>
                </a:lnTo>
                <a:lnTo>
                  <a:pt x="385" y="44"/>
                </a:lnTo>
                <a:lnTo>
                  <a:pt x="384" y="38"/>
                </a:lnTo>
                <a:lnTo>
                  <a:pt x="384" y="38"/>
                </a:lnTo>
                <a:lnTo>
                  <a:pt x="384" y="38"/>
                </a:lnTo>
                <a:lnTo>
                  <a:pt x="384" y="38"/>
                </a:lnTo>
                <a:lnTo>
                  <a:pt x="385" y="44"/>
                </a:lnTo>
                <a:lnTo>
                  <a:pt x="385" y="44"/>
                </a:lnTo>
                <a:close/>
                <a:moveTo>
                  <a:pt x="24" y="96"/>
                </a:moveTo>
                <a:lnTo>
                  <a:pt x="24" y="96"/>
                </a:lnTo>
                <a:lnTo>
                  <a:pt x="23" y="98"/>
                </a:lnTo>
                <a:lnTo>
                  <a:pt x="23" y="100"/>
                </a:lnTo>
                <a:lnTo>
                  <a:pt x="23" y="100"/>
                </a:lnTo>
                <a:lnTo>
                  <a:pt x="24" y="96"/>
                </a:lnTo>
                <a:lnTo>
                  <a:pt x="24" y="96"/>
                </a:lnTo>
                <a:close/>
                <a:moveTo>
                  <a:pt x="316" y="343"/>
                </a:moveTo>
                <a:lnTo>
                  <a:pt x="316" y="343"/>
                </a:lnTo>
                <a:lnTo>
                  <a:pt x="318" y="341"/>
                </a:lnTo>
                <a:lnTo>
                  <a:pt x="316" y="339"/>
                </a:lnTo>
                <a:lnTo>
                  <a:pt x="316" y="339"/>
                </a:lnTo>
                <a:lnTo>
                  <a:pt x="316" y="341"/>
                </a:lnTo>
                <a:lnTo>
                  <a:pt x="316" y="341"/>
                </a:lnTo>
                <a:lnTo>
                  <a:pt x="316" y="343"/>
                </a:lnTo>
                <a:lnTo>
                  <a:pt x="316" y="343"/>
                </a:lnTo>
                <a:close/>
                <a:moveTo>
                  <a:pt x="97" y="59"/>
                </a:moveTo>
                <a:lnTo>
                  <a:pt x="97" y="59"/>
                </a:lnTo>
                <a:lnTo>
                  <a:pt x="100" y="62"/>
                </a:lnTo>
                <a:lnTo>
                  <a:pt x="100" y="62"/>
                </a:lnTo>
                <a:lnTo>
                  <a:pt x="100" y="60"/>
                </a:lnTo>
                <a:lnTo>
                  <a:pt x="97" y="59"/>
                </a:lnTo>
                <a:lnTo>
                  <a:pt x="97" y="59"/>
                </a:lnTo>
                <a:close/>
                <a:moveTo>
                  <a:pt x="332" y="292"/>
                </a:moveTo>
                <a:lnTo>
                  <a:pt x="332" y="292"/>
                </a:lnTo>
                <a:lnTo>
                  <a:pt x="327" y="294"/>
                </a:lnTo>
                <a:lnTo>
                  <a:pt x="327" y="294"/>
                </a:lnTo>
                <a:lnTo>
                  <a:pt x="332" y="292"/>
                </a:lnTo>
                <a:lnTo>
                  <a:pt x="332" y="292"/>
                </a:lnTo>
                <a:close/>
                <a:moveTo>
                  <a:pt x="187" y="414"/>
                </a:moveTo>
                <a:lnTo>
                  <a:pt x="187" y="414"/>
                </a:lnTo>
                <a:lnTo>
                  <a:pt x="188" y="415"/>
                </a:lnTo>
                <a:lnTo>
                  <a:pt x="190" y="415"/>
                </a:lnTo>
                <a:lnTo>
                  <a:pt x="190" y="415"/>
                </a:lnTo>
                <a:lnTo>
                  <a:pt x="190" y="414"/>
                </a:lnTo>
                <a:lnTo>
                  <a:pt x="187" y="414"/>
                </a:lnTo>
                <a:lnTo>
                  <a:pt x="187" y="414"/>
                </a:lnTo>
                <a:close/>
                <a:moveTo>
                  <a:pt x="141" y="414"/>
                </a:moveTo>
                <a:lnTo>
                  <a:pt x="141" y="414"/>
                </a:lnTo>
                <a:lnTo>
                  <a:pt x="141" y="412"/>
                </a:lnTo>
                <a:lnTo>
                  <a:pt x="141" y="412"/>
                </a:lnTo>
                <a:lnTo>
                  <a:pt x="138" y="412"/>
                </a:lnTo>
                <a:lnTo>
                  <a:pt x="138" y="412"/>
                </a:lnTo>
                <a:lnTo>
                  <a:pt x="138" y="412"/>
                </a:lnTo>
                <a:lnTo>
                  <a:pt x="138" y="412"/>
                </a:lnTo>
                <a:lnTo>
                  <a:pt x="141" y="414"/>
                </a:lnTo>
                <a:lnTo>
                  <a:pt x="141" y="414"/>
                </a:lnTo>
                <a:close/>
                <a:moveTo>
                  <a:pt x="354" y="35"/>
                </a:moveTo>
                <a:lnTo>
                  <a:pt x="354" y="35"/>
                </a:lnTo>
                <a:lnTo>
                  <a:pt x="354" y="33"/>
                </a:lnTo>
                <a:lnTo>
                  <a:pt x="354" y="33"/>
                </a:lnTo>
                <a:lnTo>
                  <a:pt x="352" y="32"/>
                </a:lnTo>
                <a:lnTo>
                  <a:pt x="352" y="32"/>
                </a:lnTo>
                <a:lnTo>
                  <a:pt x="352" y="33"/>
                </a:lnTo>
                <a:lnTo>
                  <a:pt x="352" y="35"/>
                </a:lnTo>
                <a:lnTo>
                  <a:pt x="352" y="35"/>
                </a:lnTo>
                <a:lnTo>
                  <a:pt x="354" y="35"/>
                </a:lnTo>
                <a:lnTo>
                  <a:pt x="354" y="35"/>
                </a:lnTo>
                <a:close/>
                <a:moveTo>
                  <a:pt x="94" y="89"/>
                </a:moveTo>
                <a:lnTo>
                  <a:pt x="94" y="89"/>
                </a:lnTo>
                <a:lnTo>
                  <a:pt x="92" y="89"/>
                </a:lnTo>
                <a:lnTo>
                  <a:pt x="92" y="89"/>
                </a:lnTo>
                <a:lnTo>
                  <a:pt x="92" y="90"/>
                </a:lnTo>
                <a:lnTo>
                  <a:pt x="92" y="90"/>
                </a:lnTo>
                <a:lnTo>
                  <a:pt x="94" y="89"/>
                </a:lnTo>
                <a:lnTo>
                  <a:pt x="94" y="89"/>
                </a:lnTo>
                <a:close/>
                <a:moveTo>
                  <a:pt x="78" y="308"/>
                </a:moveTo>
                <a:lnTo>
                  <a:pt x="78" y="308"/>
                </a:lnTo>
                <a:lnTo>
                  <a:pt x="76" y="311"/>
                </a:lnTo>
                <a:lnTo>
                  <a:pt x="76" y="311"/>
                </a:lnTo>
                <a:lnTo>
                  <a:pt x="78" y="311"/>
                </a:lnTo>
                <a:lnTo>
                  <a:pt x="78" y="311"/>
                </a:lnTo>
                <a:lnTo>
                  <a:pt x="78" y="308"/>
                </a:lnTo>
                <a:lnTo>
                  <a:pt x="78" y="308"/>
                </a:lnTo>
                <a:close/>
                <a:moveTo>
                  <a:pt x="51" y="63"/>
                </a:moveTo>
                <a:lnTo>
                  <a:pt x="51" y="63"/>
                </a:lnTo>
                <a:lnTo>
                  <a:pt x="49" y="65"/>
                </a:lnTo>
                <a:lnTo>
                  <a:pt x="51" y="66"/>
                </a:lnTo>
                <a:lnTo>
                  <a:pt x="51" y="66"/>
                </a:lnTo>
                <a:lnTo>
                  <a:pt x="51" y="63"/>
                </a:lnTo>
                <a:lnTo>
                  <a:pt x="51" y="63"/>
                </a:lnTo>
                <a:close/>
                <a:moveTo>
                  <a:pt x="365" y="417"/>
                </a:moveTo>
                <a:lnTo>
                  <a:pt x="365" y="417"/>
                </a:lnTo>
                <a:lnTo>
                  <a:pt x="363" y="417"/>
                </a:lnTo>
                <a:lnTo>
                  <a:pt x="363" y="417"/>
                </a:lnTo>
                <a:lnTo>
                  <a:pt x="359" y="418"/>
                </a:lnTo>
                <a:lnTo>
                  <a:pt x="359" y="418"/>
                </a:lnTo>
                <a:lnTo>
                  <a:pt x="359" y="420"/>
                </a:lnTo>
                <a:lnTo>
                  <a:pt x="359" y="420"/>
                </a:lnTo>
                <a:lnTo>
                  <a:pt x="365" y="417"/>
                </a:lnTo>
                <a:lnTo>
                  <a:pt x="365" y="417"/>
                </a:lnTo>
                <a:close/>
                <a:moveTo>
                  <a:pt x="18" y="256"/>
                </a:moveTo>
                <a:lnTo>
                  <a:pt x="18" y="256"/>
                </a:lnTo>
                <a:lnTo>
                  <a:pt x="19" y="254"/>
                </a:lnTo>
                <a:lnTo>
                  <a:pt x="19" y="254"/>
                </a:lnTo>
                <a:lnTo>
                  <a:pt x="19" y="253"/>
                </a:lnTo>
                <a:lnTo>
                  <a:pt x="19" y="253"/>
                </a:lnTo>
                <a:lnTo>
                  <a:pt x="18" y="254"/>
                </a:lnTo>
                <a:lnTo>
                  <a:pt x="18" y="256"/>
                </a:lnTo>
                <a:lnTo>
                  <a:pt x="18" y="256"/>
                </a:lnTo>
                <a:close/>
                <a:moveTo>
                  <a:pt x="49" y="111"/>
                </a:moveTo>
                <a:lnTo>
                  <a:pt x="49" y="111"/>
                </a:lnTo>
                <a:lnTo>
                  <a:pt x="51" y="111"/>
                </a:lnTo>
                <a:lnTo>
                  <a:pt x="51" y="109"/>
                </a:lnTo>
                <a:lnTo>
                  <a:pt x="51" y="109"/>
                </a:lnTo>
                <a:lnTo>
                  <a:pt x="51" y="107"/>
                </a:lnTo>
                <a:lnTo>
                  <a:pt x="51" y="107"/>
                </a:lnTo>
                <a:lnTo>
                  <a:pt x="49" y="109"/>
                </a:lnTo>
                <a:lnTo>
                  <a:pt x="49" y="109"/>
                </a:lnTo>
                <a:lnTo>
                  <a:pt x="49" y="111"/>
                </a:lnTo>
                <a:lnTo>
                  <a:pt x="49" y="111"/>
                </a:lnTo>
                <a:close/>
                <a:moveTo>
                  <a:pt x="34" y="235"/>
                </a:moveTo>
                <a:lnTo>
                  <a:pt x="34" y="235"/>
                </a:lnTo>
                <a:lnTo>
                  <a:pt x="34" y="235"/>
                </a:lnTo>
                <a:lnTo>
                  <a:pt x="34" y="235"/>
                </a:lnTo>
                <a:lnTo>
                  <a:pt x="32" y="237"/>
                </a:lnTo>
                <a:lnTo>
                  <a:pt x="32" y="237"/>
                </a:lnTo>
                <a:lnTo>
                  <a:pt x="34" y="238"/>
                </a:lnTo>
                <a:lnTo>
                  <a:pt x="34" y="238"/>
                </a:lnTo>
                <a:lnTo>
                  <a:pt x="34" y="235"/>
                </a:lnTo>
                <a:lnTo>
                  <a:pt x="34" y="235"/>
                </a:lnTo>
                <a:close/>
                <a:moveTo>
                  <a:pt x="333" y="322"/>
                </a:moveTo>
                <a:lnTo>
                  <a:pt x="333" y="322"/>
                </a:lnTo>
                <a:lnTo>
                  <a:pt x="333" y="327"/>
                </a:lnTo>
                <a:lnTo>
                  <a:pt x="333" y="327"/>
                </a:lnTo>
                <a:lnTo>
                  <a:pt x="335" y="325"/>
                </a:lnTo>
                <a:lnTo>
                  <a:pt x="333" y="322"/>
                </a:lnTo>
                <a:lnTo>
                  <a:pt x="333" y="322"/>
                </a:lnTo>
                <a:close/>
                <a:moveTo>
                  <a:pt x="321" y="287"/>
                </a:moveTo>
                <a:lnTo>
                  <a:pt x="321" y="287"/>
                </a:lnTo>
                <a:lnTo>
                  <a:pt x="318" y="287"/>
                </a:lnTo>
                <a:lnTo>
                  <a:pt x="318" y="287"/>
                </a:lnTo>
                <a:lnTo>
                  <a:pt x="318" y="287"/>
                </a:lnTo>
                <a:lnTo>
                  <a:pt x="318" y="287"/>
                </a:lnTo>
                <a:lnTo>
                  <a:pt x="319" y="287"/>
                </a:lnTo>
                <a:lnTo>
                  <a:pt x="321" y="287"/>
                </a:lnTo>
                <a:lnTo>
                  <a:pt x="321" y="287"/>
                </a:lnTo>
                <a:close/>
                <a:moveTo>
                  <a:pt x="83" y="396"/>
                </a:moveTo>
                <a:lnTo>
                  <a:pt x="83" y="396"/>
                </a:lnTo>
                <a:lnTo>
                  <a:pt x="83" y="398"/>
                </a:lnTo>
                <a:lnTo>
                  <a:pt x="83" y="398"/>
                </a:lnTo>
                <a:lnTo>
                  <a:pt x="84" y="398"/>
                </a:lnTo>
                <a:lnTo>
                  <a:pt x="84" y="398"/>
                </a:lnTo>
                <a:lnTo>
                  <a:pt x="86" y="396"/>
                </a:lnTo>
                <a:lnTo>
                  <a:pt x="86" y="396"/>
                </a:lnTo>
                <a:lnTo>
                  <a:pt x="86" y="395"/>
                </a:lnTo>
                <a:lnTo>
                  <a:pt x="86" y="395"/>
                </a:lnTo>
                <a:lnTo>
                  <a:pt x="83" y="396"/>
                </a:lnTo>
                <a:lnTo>
                  <a:pt x="83" y="396"/>
                </a:lnTo>
                <a:close/>
                <a:moveTo>
                  <a:pt x="54" y="134"/>
                </a:moveTo>
                <a:lnTo>
                  <a:pt x="54" y="134"/>
                </a:lnTo>
                <a:lnTo>
                  <a:pt x="51" y="134"/>
                </a:lnTo>
                <a:lnTo>
                  <a:pt x="51" y="136"/>
                </a:lnTo>
                <a:lnTo>
                  <a:pt x="51" y="136"/>
                </a:lnTo>
                <a:lnTo>
                  <a:pt x="54" y="134"/>
                </a:lnTo>
                <a:lnTo>
                  <a:pt x="54" y="134"/>
                </a:lnTo>
                <a:close/>
                <a:moveTo>
                  <a:pt x="94" y="119"/>
                </a:moveTo>
                <a:lnTo>
                  <a:pt x="94" y="119"/>
                </a:lnTo>
                <a:lnTo>
                  <a:pt x="92" y="119"/>
                </a:lnTo>
                <a:lnTo>
                  <a:pt x="92" y="119"/>
                </a:lnTo>
                <a:lnTo>
                  <a:pt x="89" y="119"/>
                </a:lnTo>
                <a:lnTo>
                  <a:pt x="89" y="119"/>
                </a:lnTo>
                <a:lnTo>
                  <a:pt x="94" y="119"/>
                </a:lnTo>
                <a:lnTo>
                  <a:pt x="94" y="119"/>
                </a:lnTo>
                <a:close/>
                <a:moveTo>
                  <a:pt x="319" y="14"/>
                </a:moveTo>
                <a:lnTo>
                  <a:pt x="319" y="14"/>
                </a:lnTo>
                <a:lnTo>
                  <a:pt x="319" y="14"/>
                </a:lnTo>
                <a:lnTo>
                  <a:pt x="319" y="14"/>
                </a:lnTo>
                <a:lnTo>
                  <a:pt x="322" y="14"/>
                </a:lnTo>
                <a:lnTo>
                  <a:pt x="322" y="14"/>
                </a:lnTo>
                <a:lnTo>
                  <a:pt x="321" y="13"/>
                </a:lnTo>
                <a:lnTo>
                  <a:pt x="319" y="14"/>
                </a:lnTo>
                <a:lnTo>
                  <a:pt x="319" y="14"/>
                </a:lnTo>
                <a:close/>
                <a:moveTo>
                  <a:pt x="67" y="330"/>
                </a:moveTo>
                <a:lnTo>
                  <a:pt x="67" y="330"/>
                </a:lnTo>
                <a:lnTo>
                  <a:pt x="67" y="333"/>
                </a:lnTo>
                <a:lnTo>
                  <a:pt x="67" y="335"/>
                </a:lnTo>
                <a:lnTo>
                  <a:pt x="67" y="335"/>
                </a:lnTo>
                <a:lnTo>
                  <a:pt x="67" y="330"/>
                </a:lnTo>
                <a:lnTo>
                  <a:pt x="67" y="330"/>
                </a:lnTo>
                <a:close/>
                <a:moveTo>
                  <a:pt x="24" y="213"/>
                </a:moveTo>
                <a:lnTo>
                  <a:pt x="24" y="213"/>
                </a:lnTo>
                <a:lnTo>
                  <a:pt x="24" y="210"/>
                </a:lnTo>
                <a:lnTo>
                  <a:pt x="24" y="210"/>
                </a:lnTo>
                <a:lnTo>
                  <a:pt x="24" y="212"/>
                </a:lnTo>
                <a:lnTo>
                  <a:pt x="24" y="213"/>
                </a:lnTo>
                <a:lnTo>
                  <a:pt x="24" y="213"/>
                </a:lnTo>
                <a:close/>
                <a:moveTo>
                  <a:pt x="357" y="32"/>
                </a:moveTo>
                <a:lnTo>
                  <a:pt x="357" y="32"/>
                </a:lnTo>
                <a:lnTo>
                  <a:pt x="355" y="29"/>
                </a:lnTo>
                <a:lnTo>
                  <a:pt x="355" y="29"/>
                </a:lnTo>
                <a:lnTo>
                  <a:pt x="357" y="32"/>
                </a:lnTo>
                <a:lnTo>
                  <a:pt x="357" y="32"/>
                </a:lnTo>
                <a:close/>
                <a:moveTo>
                  <a:pt x="303" y="24"/>
                </a:moveTo>
                <a:lnTo>
                  <a:pt x="303" y="24"/>
                </a:lnTo>
                <a:lnTo>
                  <a:pt x="303" y="25"/>
                </a:lnTo>
                <a:lnTo>
                  <a:pt x="303" y="25"/>
                </a:lnTo>
                <a:lnTo>
                  <a:pt x="303" y="25"/>
                </a:lnTo>
                <a:lnTo>
                  <a:pt x="303" y="25"/>
                </a:lnTo>
                <a:lnTo>
                  <a:pt x="305" y="24"/>
                </a:lnTo>
                <a:lnTo>
                  <a:pt x="305" y="24"/>
                </a:lnTo>
                <a:lnTo>
                  <a:pt x="303" y="24"/>
                </a:lnTo>
                <a:lnTo>
                  <a:pt x="303" y="24"/>
                </a:lnTo>
                <a:close/>
                <a:moveTo>
                  <a:pt x="30" y="48"/>
                </a:moveTo>
                <a:lnTo>
                  <a:pt x="30" y="48"/>
                </a:lnTo>
                <a:lnTo>
                  <a:pt x="32" y="44"/>
                </a:lnTo>
                <a:lnTo>
                  <a:pt x="32" y="44"/>
                </a:lnTo>
                <a:lnTo>
                  <a:pt x="30" y="44"/>
                </a:lnTo>
                <a:lnTo>
                  <a:pt x="30" y="44"/>
                </a:lnTo>
                <a:lnTo>
                  <a:pt x="30" y="48"/>
                </a:lnTo>
                <a:lnTo>
                  <a:pt x="30" y="48"/>
                </a:lnTo>
                <a:close/>
                <a:moveTo>
                  <a:pt x="116" y="327"/>
                </a:moveTo>
                <a:lnTo>
                  <a:pt x="116" y="327"/>
                </a:lnTo>
                <a:lnTo>
                  <a:pt x="116" y="328"/>
                </a:lnTo>
                <a:lnTo>
                  <a:pt x="116" y="328"/>
                </a:lnTo>
                <a:lnTo>
                  <a:pt x="116" y="328"/>
                </a:lnTo>
                <a:lnTo>
                  <a:pt x="116" y="327"/>
                </a:lnTo>
                <a:lnTo>
                  <a:pt x="116" y="327"/>
                </a:lnTo>
                <a:close/>
                <a:moveTo>
                  <a:pt x="79" y="111"/>
                </a:moveTo>
                <a:lnTo>
                  <a:pt x="79" y="111"/>
                </a:lnTo>
                <a:lnTo>
                  <a:pt x="81" y="109"/>
                </a:lnTo>
                <a:lnTo>
                  <a:pt x="81" y="109"/>
                </a:lnTo>
                <a:lnTo>
                  <a:pt x="79" y="109"/>
                </a:lnTo>
                <a:lnTo>
                  <a:pt x="79" y="111"/>
                </a:lnTo>
                <a:lnTo>
                  <a:pt x="79" y="111"/>
                </a:lnTo>
                <a:close/>
                <a:moveTo>
                  <a:pt x="98" y="120"/>
                </a:moveTo>
                <a:lnTo>
                  <a:pt x="98" y="120"/>
                </a:lnTo>
                <a:lnTo>
                  <a:pt x="98" y="117"/>
                </a:lnTo>
                <a:lnTo>
                  <a:pt x="98" y="117"/>
                </a:lnTo>
                <a:lnTo>
                  <a:pt x="97" y="117"/>
                </a:lnTo>
                <a:lnTo>
                  <a:pt x="97" y="117"/>
                </a:lnTo>
                <a:lnTo>
                  <a:pt x="97" y="119"/>
                </a:lnTo>
                <a:lnTo>
                  <a:pt x="98" y="120"/>
                </a:lnTo>
                <a:lnTo>
                  <a:pt x="98" y="120"/>
                </a:lnTo>
                <a:close/>
                <a:moveTo>
                  <a:pt x="60" y="57"/>
                </a:moveTo>
                <a:lnTo>
                  <a:pt x="60" y="57"/>
                </a:lnTo>
                <a:lnTo>
                  <a:pt x="57" y="57"/>
                </a:lnTo>
                <a:lnTo>
                  <a:pt x="57" y="57"/>
                </a:lnTo>
                <a:lnTo>
                  <a:pt x="57" y="59"/>
                </a:lnTo>
                <a:lnTo>
                  <a:pt x="57" y="59"/>
                </a:lnTo>
                <a:lnTo>
                  <a:pt x="60" y="59"/>
                </a:lnTo>
                <a:lnTo>
                  <a:pt x="60" y="59"/>
                </a:lnTo>
                <a:lnTo>
                  <a:pt x="60" y="57"/>
                </a:lnTo>
                <a:lnTo>
                  <a:pt x="60" y="57"/>
                </a:lnTo>
                <a:close/>
                <a:moveTo>
                  <a:pt x="300" y="19"/>
                </a:moveTo>
                <a:lnTo>
                  <a:pt x="300" y="19"/>
                </a:lnTo>
                <a:lnTo>
                  <a:pt x="299" y="19"/>
                </a:lnTo>
                <a:lnTo>
                  <a:pt x="297" y="21"/>
                </a:lnTo>
                <a:lnTo>
                  <a:pt x="297" y="21"/>
                </a:lnTo>
                <a:lnTo>
                  <a:pt x="300" y="19"/>
                </a:lnTo>
                <a:lnTo>
                  <a:pt x="300" y="19"/>
                </a:lnTo>
                <a:close/>
                <a:moveTo>
                  <a:pt x="29" y="68"/>
                </a:moveTo>
                <a:lnTo>
                  <a:pt x="29" y="68"/>
                </a:lnTo>
                <a:lnTo>
                  <a:pt x="29" y="68"/>
                </a:lnTo>
                <a:lnTo>
                  <a:pt x="29" y="68"/>
                </a:lnTo>
                <a:lnTo>
                  <a:pt x="29" y="65"/>
                </a:lnTo>
                <a:lnTo>
                  <a:pt x="29" y="65"/>
                </a:lnTo>
                <a:lnTo>
                  <a:pt x="29" y="66"/>
                </a:lnTo>
                <a:lnTo>
                  <a:pt x="29" y="68"/>
                </a:lnTo>
                <a:lnTo>
                  <a:pt x="29" y="68"/>
                </a:lnTo>
                <a:close/>
                <a:moveTo>
                  <a:pt x="95" y="125"/>
                </a:moveTo>
                <a:lnTo>
                  <a:pt x="95" y="125"/>
                </a:lnTo>
                <a:lnTo>
                  <a:pt x="95" y="125"/>
                </a:lnTo>
                <a:lnTo>
                  <a:pt x="95" y="125"/>
                </a:lnTo>
                <a:lnTo>
                  <a:pt x="89" y="125"/>
                </a:lnTo>
                <a:lnTo>
                  <a:pt x="89" y="125"/>
                </a:lnTo>
                <a:lnTo>
                  <a:pt x="89" y="125"/>
                </a:lnTo>
                <a:lnTo>
                  <a:pt x="89" y="125"/>
                </a:lnTo>
                <a:lnTo>
                  <a:pt x="95" y="125"/>
                </a:lnTo>
                <a:lnTo>
                  <a:pt x="95" y="125"/>
                </a:lnTo>
                <a:close/>
                <a:moveTo>
                  <a:pt x="53" y="98"/>
                </a:moveTo>
                <a:lnTo>
                  <a:pt x="53" y="98"/>
                </a:lnTo>
                <a:lnTo>
                  <a:pt x="51" y="98"/>
                </a:lnTo>
                <a:lnTo>
                  <a:pt x="49" y="96"/>
                </a:lnTo>
                <a:lnTo>
                  <a:pt x="49" y="96"/>
                </a:lnTo>
                <a:lnTo>
                  <a:pt x="53" y="98"/>
                </a:lnTo>
                <a:lnTo>
                  <a:pt x="53" y="98"/>
                </a:lnTo>
                <a:close/>
                <a:moveTo>
                  <a:pt x="349" y="25"/>
                </a:moveTo>
                <a:lnTo>
                  <a:pt x="349" y="25"/>
                </a:lnTo>
                <a:lnTo>
                  <a:pt x="349" y="24"/>
                </a:lnTo>
                <a:lnTo>
                  <a:pt x="348" y="24"/>
                </a:lnTo>
                <a:lnTo>
                  <a:pt x="348" y="24"/>
                </a:lnTo>
                <a:lnTo>
                  <a:pt x="349" y="25"/>
                </a:lnTo>
                <a:lnTo>
                  <a:pt x="349" y="25"/>
                </a:lnTo>
                <a:close/>
                <a:moveTo>
                  <a:pt x="362" y="63"/>
                </a:moveTo>
                <a:lnTo>
                  <a:pt x="362" y="63"/>
                </a:lnTo>
                <a:lnTo>
                  <a:pt x="363" y="60"/>
                </a:lnTo>
                <a:lnTo>
                  <a:pt x="363" y="60"/>
                </a:lnTo>
                <a:lnTo>
                  <a:pt x="362" y="62"/>
                </a:lnTo>
                <a:lnTo>
                  <a:pt x="362" y="63"/>
                </a:lnTo>
                <a:lnTo>
                  <a:pt x="362" y="63"/>
                </a:lnTo>
                <a:close/>
                <a:moveTo>
                  <a:pt x="139" y="35"/>
                </a:moveTo>
                <a:lnTo>
                  <a:pt x="139" y="35"/>
                </a:lnTo>
                <a:lnTo>
                  <a:pt x="139" y="38"/>
                </a:lnTo>
                <a:lnTo>
                  <a:pt x="139" y="38"/>
                </a:lnTo>
                <a:lnTo>
                  <a:pt x="139" y="38"/>
                </a:lnTo>
                <a:lnTo>
                  <a:pt x="139" y="38"/>
                </a:lnTo>
                <a:lnTo>
                  <a:pt x="139" y="35"/>
                </a:lnTo>
                <a:lnTo>
                  <a:pt x="139" y="35"/>
                </a:lnTo>
                <a:close/>
                <a:moveTo>
                  <a:pt x="120" y="125"/>
                </a:moveTo>
                <a:lnTo>
                  <a:pt x="120" y="125"/>
                </a:lnTo>
                <a:lnTo>
                  <a:pt x="124" y="125"/>
                </a:lnTo>
                <a:lnTo>
                  <a:pt x="124" y="125"/>
                </a:lnTo>
                <a:lnTo>
                  <a:pt x="122" y="125"/>
                </a:lnTo>
                <a:lnTo>
                  <a:pt x="120" y="125"/>
                </a:lnTo>
                <a:lnTo>
                  <a:pt x="120" y="125"/>
                </a:lnTo>
                <a:close/>
                <a:moveTo>
                  <a:pt x="176" y="410"/>
                </a:moveTo>
                <a:lnTo>
                  <a:pt x="176" y="410"/>
                </a:lnTo>
                <a:lnTo>
                  <a:pt x="174" y="409"/>
                </a:lnTo>
                <a:lnTo>
                  <a:pt x="174" y="409"/>
                </a:lnTo>
                <a:lnTo>
                  <a:pt x="174" y="410"/>
                </a:lnTo>
                <a:lnTo>
                  <a:pt x="176" y="410"/>
                </a:lnTo>
                <a:lnTo>
                  <a:pt x="176" y="410"/>
                </a:lnTo>
                <a:close/>
                <a:moveTo>
                  <a:pt x="262" y="418"/>
                </a:moveTo>
                <a:lnTo>
                  <a:pt x="262" y="418"/>
                </a:lnTo>
                <a:lnTo>
                  <a:pt x="261" y="420"/>
                </a:lnTo>
                <a:lnTo>
                  <a:pt x="261" y="420"/>
                </a:lnTo>
                <a:lnTo>
                  <a:pt x="261" y="420"/>
                </a:lnTo>
                <a:lnTo>
                  <a:pt x="261" y="420"/>
                </a:lnTo>
                <a:lnTo>
                  <a:pt x="262" y="421"/>
                </a:lnTo>
                <a:lnTo>
                  <a:pt x="262" y="421"/>
                </a:lnTo>
                <a:lnTo>
                  <a:pt x="262" y="418"/>
                </a:lnTo>
                <a:lnTo>
                  <a:pt x="262" y="418"/>
                </a:lnTo>
                <a:close/>
                <a:moveTo>
                  <a:pt x="29" y="380"/>
                </a:moveTo>
                <a:lnTo>
                  <a:pt x="29" y="380"/>
                </a:lnTo>
                <a:lnTo>
                  <a:pt x="29" y="380"/>
                </a:lnTo>
                <a:lnTo>
                  <a:pt x="29" y="380"/>
                </a:lnTo>
                <a:lnTo>
                  <a:pt x="30" y="384"/>
                </a:lnTo>
                <a:lnTo>
                  <a:pt x="30" y="384"/>
                </a:lnTo>
                <a:lnTo>
                  <a:pt x="30" y="384"/>
                </a:lnTo>
                <a:lnTo>
                  <a:pt x="30" y="384"/>
                </a:lnTo>
                <a:lnTo>
                  <a:pt x="29" y="380"/>
                </a:lnTo>
                <a:lnTo>
                  <a:pt x="29" y="380"/>
                </a:lnTo>
                <a:close/>
                <a:moveTo>
                  <a:pt x="303" y="331"/>
                </a:moveTo>
                <a:lnTo>
                  <a:pt x="303" y="331"/>
                </a:lnTo>
                <a:lnTo>
                  <a:pt x="303" y="335"/>
                </a:lnTo>
                <a:lnTo>
                  <a:pt x="303" y="335"/>
                </a:lnTo>
                <a:lnTo>
                  <a:pt x="305" y="333"/>
                </a:lnTo>
                <a:lnTo>
                  <a:pt x="303" y="331"/>
                </a:lnTo>
                <a:lnTo>
                  <a:pt x="303" y="331"/>
                </a:lnTo>
                <a:close/>
                <a:moveTo>
                  <a:pt x="333" y="40"/>
                </a:moveTo>
                <a:lnTo>
                  <a:pt x="333" y="40"/>
                </a:lnTo>
                <a:lnTo>
                  <a:pt x="335" y="38"/>
                </a:lnTo>
                <a:lnTo>
                  <a:pt x="335" y="38"/>
                </a:lnTo>
                <a:lnTo>
                  <a:pt x="335" y="38"/>
                </a:lnTo>
                <a:lnTo>
                  <a:pt x="335" y="38"/>
                </a:lnTo>
                <a:lnTo>
                  <a:pt x="332" y="38"/>
                </a:lnTo>
                <a:lnTo>
                  <a:pt x="332" y="38"/>
                </a:lnTo>
                <a:lnTo>
                  <a:pt x="333" y="40"/>
                </a:lnTo>
                <a:lnTo>
                  <a:pt x="333" y="40"/>
                </a:lnTo>
                <a:close/>
                <a:moveTo>
                  <a:pt x="360" y="360"/>
                </a:moveTo>
                <a:lnTo>
                  <a:pt x="360" y="360"/>
                </a:lnTo>
                <a:lnTo>
                  <a:pt x="360" y="361"/>
                </a:lnTo>
                <a:lnTo>
                  <a:pt x="360" y="363"/>
                </a:lnTo>
                <a:lnTo>
                  <a:pt x="360" y="363"/>
                </a:lnTo>
                <a:lnTo>
                  <a:pt x="360" y="361"/>
                </a:lnTo>
                <a:lnTo>
                  <a:pt x="360" y="360"/>
                </a:lnTo>
                <a:lnTo>
                  <a:pt x="360" y="360"/>
                </a:lnTo>
                <a:close/>
                <a:moveTo>
                  <a:pt x="355" y="369"/>
                </a:moveTo>
                <a:lnTo>
                  <a:pt x="355" y="369"/>
                </a:lnTo>
                <a:lnTo>
                  <a:pt x="355" y="369"/>
                </a:lnTo>
                <a:lnTo>
                  <a:pt x="355" y="369"/>
                </a:lnTo>
                <a:lnTo>
                  <a:pt x="355" y="369"/>
                </a:lnTo>
                <a:lnTo>
                  <a:pt x="355" y="369"/>
                </a:lnTo>
                <a:lnTo>
                  <a:pt x="357" y="368"/>
                </a:lnTo>
                <a:lnTo>
                  <a:pt x="357" y="366"/>
                </a:lnTo>
                <a:lnTo>
                  <a:pt x="357" y="366"/>
                </a:lnTo>
                <a:lnTo>
                  <a:pt x="355" y="369"/>
                </a:lnTo>
                <a:lnTo>
                  <a:pt x="355" y="369"/>
                </a:lnTo>
                <a:close/>
                <a:moveTo>
                  <a:pt x="64" y="87"/>
                </a:moveTo>
                <a:lnTo>
                  <a:pt x="64" y="87"/>
                </a:lnTo>
                <a:lnTo>
                  <a:pt x="64" y="89"/>
                </a:lnTo>
                <a:lnTo>
                  <a:pt x="65" y="89"/>
                </a:lnTo>
                <a:lnTo>
                  <a:pt x="65" y="89"/>
                </a:lnTo>
                <a:lnTo>
                  <a:pt x="64" y="87"/>
                </a:lnTo>
                <a:lnTo>
                  <a:pt x="64" y="87"/>
                </a:lnTo>
                <a:close/>
                <a:moveTo>
                  <a:pt x="111" y="349"/>
                </a:moveTo>
                <a:lnTo>
                  <a:pt x="111" y="349"/>
                </a:lnTo>
                <a:lnTo>
                  <a:pt x="111" y="349"/>
                </a:lnTo>
                <a:lnTo>
                  <a:pt x="112" y="349"/>
                </a:lnTo>
                <a:lnTo>
                  <a:pt x="112" y="349"/>
                </a:lnTo>
                <a:lnTo>
                  <a:pt x="112" y="347"/>
                </a:lnTo>
                <a:lnTo>
                  <a:pt x="112" y="347"/>
                </a:lnTo>
                <a:lnTo>
                  <a:pt x="111" y="349"/>
                </a:lnTo>
                <a:lnTo>
                  <a:pt x="111" y="349"/>
                </a:lnTo>
                <a:close/>
                <a:moveTo>
                  <a:pt x="311" y="93"/>
                </a:moveTo>
                <a:lnTo>
                  <a:pt x="311" y="93"/>
                </a:lnTo>
                <a:lnTo>
                  <a:pt x="310" y="96"/>
                </a:lnTo>
                <a:lnTo>
                  <a:pt x="311" y="98"/>
                </a:lnTo>
                <a:lnTo>
                  <a:pt x="311" y="98"/>
                </a:lnTo>
                <a:lnTo>
                  <a:pt x="311" y="93"/>
                </a:lnTo>
                <a:lnTo>
                  <a:pt x="311" y="93"/>
                </a:lnTo>
                <a:close/>
                <a:moveTo>
                  <a:pt x="385" y="190"/>
                </a:moveTo>
                <a:lnTo>
                  <a:pt x="385" y="190"/>
                </a:lnTo>
                <a:lnTo>
                  <a:pt x="385" y="186"/>
                </a:lnTo>
                <a:lnTo>
                  <a:pt x="385" y="186"/>
                </a:lnTo>
                <a:lnTo>
                  <a:pt x="385" y="188"/>
                </a:lnTo>
                <a:lnTo>
                  <a:pt x="385" y="190"/>
                </a:lnTo>
                <a:lnTo>
                  <a:pt x="385" y="190"/>
                </a:lnTo>
                <a:close/>
                <a:moveTo>
                  <a:pt x="332" y="96"/>
                </a:moveTo>
                <a:lnTo>
                  <a:pt x="332" y="96"/>
                </a:lnTo>
                <a:lnTo>
                  <a:pt x="332" y="95"/>
                </a:lnTo>
                <a:lnTo>
                  <a:pt x="332" y="93"/>
                </a:lnTo>
                <a:lnTo>
                  <a:pt x="332" y="93"/>
                </a:lnTo>
                <a:lnTo>
                  <a:pt x="332" y="96"/>
                </a:lnTo>
                <a:lnTo>
                  <a:pt x="332" y="96"/>
                </a:lnTo>
                <a:lnTo>
                  <a:pt x="332" y="96"/>
                </a:lnTo>
                <a:lnTo>
                  <a:pt x="332" y="96"/>
                </a:lnTo>
                <a:close/>
                <a:moveTo>
                  <a:pt x="338" y="41"/>
                </a:moveTo>
                <a:lnTo>
                  <a:pt x="338" y="41"/>
                </a:lnTo>
                <a:lnTo>
                  <a:pt x="337" y="43"/>
                </a:lnTo>
                <a:lnTo>
                  <a:pt x="337" y="43"/>
                </a:lnTo>
                <a:lnTo>
                  <a:pt x="337" y="43"/>
                </a:lnTo>
                <a:lnTo>
                  <a:pt x="338" y="41"/>
                </a:lnTo>
                <a:lnTo>
                  <a:pt x="338" y="41"/>
                </a:lnTo>
                <a:close/>
                <a:moveTo>
                  <a:pt x="60" y="85"/>
                </a:moveTo>
                <a:lnTo>
                  <a:pt x="60" y="85"/>
                </a:lnTo>
                <a:lnTo>
                  <a:pt x="59" y="85"/>
                </a:lnTo>
                <a:lnTo>
                  <a:pt x="59" y="87"/>
                </a:lnTo>
                <a:lnTo>
                  <a:pt x="59" y="87"/>
                </a:lnTo>
                <a:lnTo>
                  <a:pt x="60" y="85"/>
                </a:lnTo>
                <a:lnTo>
                  <a:pt x="60" y="85"/>
                </a:lnTo>
                <a:close/>
                <a:moveTo>
                  <a:pt x="60" y="349"/>
                </a:moveTo>
                <a:lnTo>
                  <a:pt x="60" y="349"/>
                </a:lnTo>
                <a:lnTo>
                  <a:pt x="60" y="350"/>
                </a:lnTo>
                <a:lnTo>
                  <a:pt x="60" y="350"/>
                </a:lnTo>
                <a:lnTo>
                  <a:pt x="60" y="349"/>
                </a:lnTo>
                <a:lnTo>
                  <a:pt x="60" y="349"/>
                </a:lnTo>
                <a:close/>
                <a:moveTo>
                  <a:pt x="316" y="294"/>
                </a:moveTo>
                <a:lnTo>
                  <a:pt x="316" y="294"/>
                </a:lnTo>
                <a:lnTo>
                  <a:pt x="316" y="294"/>
                </a:lnTo>
                <a:lnTo>
                  <a:pt x="316" y="294"/>
                </a:lnTo>
                <a:lnTo>
                  <a:pt x="319" y="294"/>
                </a:lnTo>
                <a:lnTo>
                  <a:pt x="319" y="294"/>
                </a:lnTo>
                <a:lnTo>
                  <a:pt x="319" y="294"/>
                </a:lnTo>
                <a:lnTo>
                  <a:pt x="319" y="294"/>
                </a:lnTo>
                <a:lnTo>
                  <a:pt x="316" y="294"/>
                </a:lnTo>
                <a:lnTo>
                  <a:pt x="316" y="294"/>
                </a:lnTo>
                <a:close/>
                <a:moveTo>
                  <a:pt x="250" y="417"/>
                </a:moveTo>
                <a:lnTo>
                  <a:pt x="250" y="417"/>
                </a:lnTo>
                <a:lnTo>
                  <a:pt x="247" y="417"/>
                </a:lnTo>
                <a:lnTo>
                  <a:pt x="247" y="418"/>
                </a:lnTo>
                <a:lnTo>
                  <a:pt x="247" y="418"/>
                </a:lnTo>
                <a:lnTo>
                  <a:pt x="250" y="417"/>
                </a:lnTo>
                <a:lnTo>
                  <a:pt x="250" y="417"/>
                </a:lnTo>
                <a:close/>
                <a:moveTo>
                  <a:pt x="128" y="18"/>
                </a:moveTo>
                <a:lnTo>
                  <a:pt x="128" y="18"/>
                </a:lnTo>
                <a:lnTo>
                  <a:pt x="127" y="18"/>
                </a:lnTo>
                <a:lnTo>
                  <a:pt x="127" y="18"/>
                </a:lnTo>
                <a:lnTo>
                  <a:pt x="127" y="18"/>
                </a:lnTo>
                <a:lnTo>
                  <a:pt x="128" y="18"/>
                </a:lnTo>
                <a:lnTo>
                  <a:pt x="128" y="18"/>
                </a:lnTo>
                <a:close/>
                <a:moveTo>
                  <a:pt x="307" y="336"/>
                </a:moveTo>
                <a:lnTo>
                  <a:pt x="307" y="336"/>
                </a:lnTo>
                <a:lnTo>
                  <a:pt x="307" y="339"/>
                </a:lnTo>
                <a:lnTo>
                  <a:pt x="307" y="339"/>
                </a:lnTo>
                <a:lnTo>
                  <a:pt x="308" y="338"/>
                </a:lnTo>
                <a:lnTo>
                  <a:pt x="308" y="338"/>
                </a:lnTo>
                <a:lnTo>
                  <a:pt x="307" y="336"/>
                </a:lnTo>
                <a:lnTo>
                  <a:pt x="307" y="336"/>
                </a:lnTo>
                <a:close/>
                <a:moveTo>
                  <a:pt x="322" y="314"/>
                </a:moveTo>
                <a:lnTo>
                  <a:pt x="322" y="314"/>
                </a:lnTo>
                <a:lnTo>
                  <a:pt x="322" y="316"/>
                </a:lnTo>
                <a:lnTo>
                  <a:pt x="322" y="316"/>
                </a:lnTo>
                <a:lnTo>
                  <a:pt x="324" y="316"/>
                </a:lnTo>
                <a:lnTo>
                  <a:pt x="322" y="314"/>
                </a:lnTo>
                <a:lnTo>
                  <a:pt x="322" y="314"/>
                </a:lnTo>
                <a:close/>
                <a:moveTo>
                  <a:pt x="105" y="358"/>
                </a:moveTo>
                <a:lnTo>
                  <a:pt x="105" y="358"/>
                </a:lnTo>
                <a:lnTo>
                  <a:pt x="105" y="360"/>
                </a:lnTo>
                <a:lnTo>
                  <a:pt x="105" y="360"/>
                </a:lnTo>
                <a:lnTo>
                  <a:pt x="105" y="360"/>
                </a:lnTo>
                <a:lnTo>
                  <a:pt x="105" y="360"/>
                </a:lnTo>
                <a:lnTo>
                  <a:pt x="105" y="358"/>
                </a:lnTo>
                <a:lnTo>
                  <a:pt x="105" y="358"/>
                </a:lnTo>
                <a:lnTo>
                  <a:pt x="105" y="358"/>
                </a:lnTo>
                <a:lnTo>
                  <a:pt x="105" y="358"/>
                </a:lnTo>
                <a:close/>
                <a:moveTo>
                  <a:pt x="310" y="335"/>
                </a:moveTo>
                <a:lnTo>
                  <a:pt x="310" y="335"/>
                </a:lnTo>
                <a:lnTo>
                  <a:pt x="310" y="335"/>
                </a:lnTo>
                <a:lnTo>
                  <a:pt x="310" y="335"/>
                </a:lnTo>
                <a:lnTo>
                  <a:pt x="310" y="333"/>
                </a:lnTo>
                <a:lnTo>
                  <a:pt x="310" y="333"/>
                </a:lnTo>
                <a:lnTo>
                  <a:pt x="308" y="333"/>
                </a:lnTo>
                <a:lnTo>
                  <a:pt x="308" y="333"/>
                </a:lnTo>
                <a:lnTo>
                  <a:pt x="310" y="335"/>
                </a:lnTo>
                <a:lnTo>
                  <a:pt x="310" y="335"/>
                </a:lnTo>
                <a:close/>
                <a:moveTo>
                  <a:pt x="355" y="287"/>
                </a:moveTo>
                <a:lnTo>
                  <a:pt x="355" y="287"/>
                </a:lnTo>
                <a:lnTo>
                  <a:pt x="355" y="287"/>
                </a:lnTo>
                <a:lnTo>
                  <a:pt x="355" y="287"/>
                </a:lnTo>
                <a:lnTo>
                  <a:pt x="357" y="287"/>
                </a:lnTo>
                <a:lnTo>
                  <a:pt x="357" y="287"/>
                </a:lnTo>
                <a:lnTo>
                  <a:pt x="357" y="287"/>
                </a:lnTo>
                <a:lnTo>
                  <a:pt x="357" y="287"/>
                </a:lnTo>
                <a:lnTo>
                  <a:pt x="355" y="287"/>
                </a:lnTo>
                <a:lnTo>
                  <a:pt x="355" y="287"/>
                </a:lnTo>
                <a:close/>
                <a:moveTo>
                  <a:pt x="318" y="328"/>
                </a:moveTo>
                <a:lnTo>
                  <a:pt x="318" y="328"/>
                </a:lnTo>
                <a:lnTo>
                  <a:pt x="318" y="327"/>
                </a:lnTo>
                <a:lnTo>
                  <a:pt x="316" y="325"/>
                </a:lnTo>
                <a:lnTo>
                  <a:pt x="316" y="325"/>
                </a:lnTo>
                <a:lnTo>
                  <a:pt x="318" y="328"/>
                </a:lnTo>
                <a:lnTo>
                  <a:pt x="318" y="328"/>
                </a:lnTo>
                <a:close/>
                <a:moveTo>
                  <a:pt x="53" y="32"/>
                </a:moveTo>
                <a:lnTo>
                  <a:pt x="53" y="32"/>
                </a:lnTo>
                <a:lnTo>
                  <a:pt x="53" y="32"/>
                </a:lnTo>
                <a:lnTo>
                  <a:pt x="53" y="30"/>
                </a:lnTo>
                <a:lnTo>
                  <a:pt x="53" y="30"/>
                </a:lnTo>
                <a:lnTo>
                  <a:pt x="53" y="32"/>
                </a:lnTo>
                <a:lnTo>
                  <a:pt x="53" y="32"/>
                </a:lnTo>
                <a:close/>
                <a:moveTo>
                  <a:pt x="371" y="73"/>
                </a:moveTo>
                <a:lnTo>
                  <a:pt x="371" y="73"/>
                </a:lnTo>
                <a:lnTo>
                  <a:pt x="371" y="71"/>
                </a:lnTo>
                <a:lnTo>
                  <a:pt x="371" y="71"/>
                </a:lnTo>
                <a:lnTo>
                  <a:pt x="371" y="71"/>
                </a:lnTo>
                <a:lnTo>
                  <a:pt x="371" y="73"/>
                </a:lnTo>
                <a:lnTo>
                  <a:pt x="371" y="73"/>
                </a:lnTo>
                <a:close/>
                <a:moveTo>
                  <a:pt x="45" y="109"/>
                </a:moveTo>
                <a:lnTo>
                  <a:pt x="45" y="109"/>
                </a:lnTo>
                <a:lnTo>
                  <a:pt x="46" y="109"/>
                </a:lnTo>
                <a:lnTo>
                  <a:pt x="46" y="109"/>
                </a:lnTo>
                <a:lnTo>
                  <a:pt x="46" y="109"/>
                </a:lnTo>
                <a:lnTo>
                  <a:pt x="46" y="109"/>
                </a:lnTo>
                <a:lnTo>
                  <a:pt x="45" y="109"/>
                </a:lnTo>
                <a:lnTo>
                  <a:pt x="45" y="109"/>
                </a:lnTo>
                <a:close/>
                <a:moveTo>
                  <a:pt x="131" y="387"/>
                </a:moveTo>
                <a:lnTo>
                  <a:pt x="131" y="387"/>
                </a:lnTo>
                <a:lnTo>
                  <a:pt x="131" y="385"/>
                </a:lnTo>
                <a:lnTo>
                  <a:pt x="130" y="387"/>
                </a:lnTo>
                <a:lnTo>
                  <a:pt x="130" y="387"/>
                </a:lnTo>
                <a:lnTo>
                  <a:pt x="131" y="387"/>
                </a:lnTo>
                <a:lnTo>
                  <a:pt x="131" y="387"/>
                </a:lnTo>
                <a:close/>
                <a:moveTo>
                  <a:pt x="329" y="352"/>
                </a:moveTo>
                <a:lnTo>
                  <a:pt x="329" y="352"/>
                </a:lnTo>
                <a:lnTo>
                  <a:pt x="327" y="354"/>
                </a:lnTo>
                <a:lnTo>
                  <a:pt x="327" y="354"/>
                </a:lnTo>
                <a:lnTo>
                  <a:pt x="329" y="354"/>
                </a:lnTo>
                <a:lnTo>
                  <a:pt x="329" y="354"/>
                </a:lnTo>
                <a:lnTo>
                  <a:pt x="329" y="354"/>
                </a:lnTo>
                <a:lnTo>
                  <a:pt x="329" y="352"/>
                </a:lnTo>
                <a:lnTo>
                  <a:pt x="329" y="352"/>
                </a:lnTo>
                <a:close/>
                <a:moveTo>
                  <a:pt x="95" y="37"/>
                </a:moveTo>
                <a:lnTo>
                  <a:pt x="95" y="37"/>
                </a:lnTo>
                <a:lnTo>
                  <a:pt x="97" y="37"/>
                </a:lnTo>
                <a:lnTo>
                  <a:pt x="97" y="37"/>
                </a:lnTo>
                <a:lnTo>
                  <a:pt x="95" y="37"/>
                </a:lnTo>
                <a:lnTo>
                  <a:pt x="95" y="37"/>
                </a:lnTo>
                <a:lnTo>
                  <a:pt x="95" y="37"/>
                </a:lnTo>
                <a:close/>
                <a:moveTo>
                  <a:pt x="300" y="286"/>
                </a:moveTo>
                <a:lnTo>
                  <a:pt x="300" y="286"/>
                </a:lnTo>
                <a:lnTo>
                  <a:pt x="300" y="286"/>
                </a:lnTo>
                <a:lnTo>
                  <a:pt x="300" y="286"/>
                </a:lnTo>
                <a:lnTo>
                  <a:pt x="297" y="286"/>
                </a:lnTo>
                <a:lnTo>
                  <a:pt x="297" y="286"/>
                </a:lnTo>
                <a:lnTo>
                  <a:pt x="297" y="286"/>
                </a:lnTo>
                <a:lnTo>
                  <a:pt x="297" y="286"/>
                </a:lnTo>
                <a:lnTo>
                  <a:pt x="300" y="286"/>
                </a:lnTo>
                <a:lnTo>
                  <a:pt x="300" y="286"/>
                </a:lnTo>
                <a:close/>
                <a:moveTo>
                  <a:pt x="23" y="251"/>
                </a:moveTo>
                <a:lnTo>
                  <a:pt x="23" y="251"/>
                </a:lnTo>
                <a:lnTo>
                  <a:pt x="23" y="248"/>
                </a:lnTo>
                <a:lnTo>
                  <a:pt x="23" y="248"/>
                </a:lnTo>
                <a:lnTo>
                  <a:pt x="23" y="251"/>
                </a:lnTo>
                <a:lnTo>
                  <a:pt x="23" y="251"/>
                </a:lnTo>
                <a:close/>
                <a:moveTo>
                  <a:pt x="131" y="398"/>
                </a:moveTo>
                <a:lnTo>
                  <a:pt x="131" y="398"/>
                </a:lnTo>
                <a:lnTo>
                  <a:pt x="130" y="398"/>
                </a:lnTo>
                <a:lnTo>
                  <a:pt x="130" y="398"/>
                </a:lnTo>
                <a:lnTo>
                  <a:pt x="130" y="398"/>
                </a:lnTo>
                <a:lnTo>
                  <a:pt x="131" y="398"/>
                </a:lnTo>
                <a:lnTo>
                  <a:pt x="131" y="398"/>
                </a:lnTo>
                <a:close/>
                <a:moveTo>
                  <a:pt x="23" y="227"/>
                </a:moveTo>
                <a:lnTo>
                  <a:pt x="23" y="227"/>
                </a:lnTo>
                <a:lnTo>
                  <a:pt x="21" y="226"/>
                </a:lnTo>
                <a:lnTo>
                  <a:pt x="21" y="226"/>
                </a:lnTo>
                <a:lnTo>
                  <a:pt x="23" y="227"/>
                </a:lnTo>
                <a:lnTo>
                  <a:pt x="23" y="227"/>
                </a:lnTo>
                <a:lnTo>
                  <a:pt x="23" y="227"/>
                </a:lnTo>
                <a:close/>
                <a:moveTo>
                  <a:pt x="83" y="40"/>
                </a:moveTo>
                <a:lnTo>
                  <a:pt x="83" y="40"/>
                </a:lnTo>
                <a:lnTo>
                  <a:pt x="81" y="40"/>
                </a:lnTo>
                <a:lnTo>
                  <a:pt x="81" y="40"/>
                </a:lnTo>
                <a:lnTo>
                  <a:pt x="81" y="40"/>
                </a:lnTo>
                <a:lnTo>
                  <a:pt x="81" y="41"/>
                </a:lnTo>
                <a:lnTo>
                  <a:pt x="81" y="41"/>
                </a:lnTo>
                <a:lnTo>
                  <a:pt x="83" y="40"/>
                </a:lnTo>
                <a:lnTo>
                  <a:pt x="83" y="40"/>
                </a:lnTo>
                <a:close/>
                <a:moveTo>
                  <a:pt x="15" y="313"/>
                </a:moveTo>
                <a:lnTo>
                  <a:pt x="15" y="313"/>
                </a:lnTo>
                <a:lnTo>
                  <a:pt x="16" y="311"/>
                </a:lnTo>
                <a:lnTo>
                  <a:pt x="16" y="311"/>
                </a:lnTo>
                <a:lnTo>
                  <a:pt x="15" y="311"/>
                </a:lnTo>
                <a:lnTo>
                  <a:pt x="15" y="313"/>
                </a:lnTo>
                <a:lnTo>
                  <a:pt x="15" y="313"/>
                </a:lnTo>
                <a:close/>
                <a:moveTo>
                  <a:pt x="84" y="74"/>
                </a:moveTo>
                <a:lnTo>
                  <a:pt x="84" y="74"/>
                </a:lnTo>
                <a:lnTo>
                  <a:pt x="86" y="74"/>
                </a:lnTo>
                <a:lnTo>
                  <a:pt x="86" y="74"/>
                </a:lnTo>
                <a:lnTo>
                  <a:pt x="86" y="74"/>
                </a:lnTo>
                <a:lnTo>
                  <a:pt x="84" y="74"/>
                </a:lnTo>
                <a:lnTo>
                  <a:pt x="84" y="74"/>
                </a:lnTo>
                <a:close/>
                <a:moveTo>
                  <a:pt x="23" y="190"/>
                </a:moveTo>
                <a:lnTo>
                  <a:pt x="23" y="190"/>
                </a:lnTo>
                <a:lnTo>
                  <a:pt x="24" y="190"/>
                </a:lnTo>
                <a:lnTo>
                  <a:pt x="24" y="190"/>
                </a:lnTo>
                <a:lnTo>
                  <a:pt x="24" y="188"/>
                </a:lnTo>
                <a:lnTo>
                  <a:pt x="24" y="188"/>
                </a:lnTo>
                <a:lnTo>
                  <a:pt x="23" y="188"/>
                </a:lnTo>
                <a:lnTo>
                  <a:pt x="23" y="190"/>
                </a:lnTo>
                <a:lnTo>
                  <a:pt x="23" y="190"/>
                </a:lnTo>
                <a:close/>
                <a:moveTo>
                  <a:pt x="174" y="13"/>
                </a:moveTo>
                <a:lnTo>
                  <a:pt x="174" y="13"/>
                </a:lnTo>
                <a:lnTo>
                  <a:pt x="176" y="13"/>
                </a:lnTo>
                <a:lnTo>
                  <a:pt x="176" y="13"/>
                </a:lnTo>
                <a:lnTo>
                  <a:pt x="176" y="13"/>
                </a:lnTo>
                <a:lnTo>
                  <a:pt x="174" y="13"/>
                </a:lnTo>
                <a:lnTo>
                  <a:pt x="174" y="13"/>
                </a:lnTo>
                <a:close/>
                <a:moveTo>
                  <a:pt x="135" y="297"/>
                </a:moveTo>
                <a:lnTo>
                  <a:pt x="135" y="297"/>
                </a:lnTo>
                <a:lnTo>
                  <a:pt x="135" y="297"/>
                </a:lnTo>
                <a:lnTo>
                  <a:pt x="135" y="297"/>
                </a:lnTo>
                <a:lnTo>
                  <a:pt x="135" y="298"/>
                </a:lnTo>
                <a:lnTo>
                  <a:pt x="135" y="298"/>
                </a:lnTo>
                <a:lnTo>
                  <a:pt x="135" y="298"/>
                </a:lnTo>
                <a:lnTo>
                  <a:pt x="135" y="298"/>
                </a:lnTo>
                <a:lnTo>
                  <a:pt x="135" y="297"/>
                </a:lnTo>
                <a:lnTo>
                  <a:pt x="135" y="297"/>
                </a:lnTo>
                <a:close/>
                <a:moveTo>
                  <a:pt x="46" y="294"/>
                </a:moveTo>
                <a:lnTo>
                  <a:pt x="46" y="294"/>
                </a:lnTo>
                <a:lnTo>
                  <a:pt x="46" y="295"/>
                </a:lnTo>
                <a:lnTo>
                  <a:pt x="46" y="295"/>
                </a:lnTo>
                <a:lnTo>
                  <a:pt x="48" y="294"/>
                </a:lnTo>
                <a:lnTo>
                  <a:pt x="48" y="294"/>
                </a:lnTo>
                <a:lnTo>
                  <a:pt x="46" y="294"/>
                </a:lnTo>
                <a:lnTo>
                  <a:pt x="46" y="294"/>
                </a:lnTo>
                <a:close/>
                <a:moveTo>
                  <a:pt x="365" y="289"/>
                </a:moveTo>
                <a:lnTo>
                  <a:pt x="365" y="289"/>
                </a:lnTo>
                <a:lnTo>
                  <a:pt x="365" y="287"/>
                </a:lnTo>
                <a:lnTo>
                  <a:pt x="365" y="287"/>
                </a:lnTo>
                <a:lnTo>
                  <a:pt x="363" y="287"/>
                </a:lnTo>
                <a:lnTo>
                  <a:pt x="363" y="287"/>
                </a:lnTo>
                <a:lnTo>
                  <a:pt x="363" y="289"/>
                </a:lnTo>
                <a:lnTo>
                  <a:pt x="363" y="289"/>
                </a:lnTo>
                <a:lnTo>
                  <a:pt x="365" y="289"/>
                </a:lnTo>
                <a:lnTo>
                  <a:pt x="365" y="289"/>
                </a:lnTo>
                <a:close/>
                <a:moveTo>
                  <a:pt x="327" y="287"/>
                </a:moveTo>
                <a:lnTo>
                  <a:pt x="327" y="287"/>
                </a:lnTo>
                <a:lnTo>
                  <a:pt x="324" y="287"/>
                </a:lnTo>
                <a:lnTo>
                  <a:pt x="324" y="287"/>
                </a:lnTo>
                <a:lnTo>
                  <a:pt x="327" y="287"/>
                </a:lnTo>
                <a:lnTo>
                  <a:pt x="327" y="287"/>
                </a:lnTo>
                <a:close/>
                <a:moveTo>
                  <a:pt x="365" y="272"/>
                </a:moveTo>
                <a:lnTo>
                  <a:pt x="365" y="272"/>
                </a:lnTo>
                <a:lnTo>
                  <a:pt x="366" y="272"/>
                </a:lnTo>
                <a:lnTo>
                  <a:pt x="366" y="272"/>
                </a:lnTo>
                <a:lnTo>
                  <a:pt x="366" y="272"/>
                </a:lnTo>
                <a:lnTo>
                  <a:pt x="365" y="272"/>
                </a:lnTo>
                <a:lnTo>
                  <a:pt x="365" y="272"/>
                </a:lnTo>
                <a:close/>
                <a:moveTo>
                  <a:pt x="141" y="284"/>
                </a:moveTo>
                <a:lnTo>
                  <a:pt x="141" y="284"/>
                </a:lnTo>
                <a:lnTo>
                  <a:pt x="141" y="284"/>
                </a:lnTo>
                <a:lnTo>
                  <a:pt x="141" y="284"/>
                </a:lnTo>
                <a:lnTo>
                  <a:pt x="138" y="284"/>
                </a:lnTo>
                <a:lnTo>
                  <a:pt x="138" y="284"/>
                </a:lnTo>
                <a:lnTo>
                  <a:pt x="138" y="284"/>
                </a:lnTo>
                <a:lnTo>
                  <a:pt x="138" y="284"/>
                </a:lnTo>
                <a:lnTo>
                  <a:pt x="141" y="284"/>
                </a:lnTo>
                <a:lnTo>
                  <a:pt x="141" y="284"/>
                </a:lnTo>
                <a:close/>
                <a:moveTo>
                  <a:pt x="81" y="404"/>
                </a:moveTo>
                <a:lnTo>
                  <a:pt x="81" y="404"/>
                </a:lnTo>
                <a:lnTo>
                  <a:pt x="83" y="404"/>
                </a:lnTo>
                <a:lnTo>
                  <a:pt x="83" y="404"/>
                </a:lnTo>
                <a:lnTo>
                  <a:pt x="81" y="404"/>
                </a:lnTo>
                <a:lnTo>
                  <a:pt x="81" y="404"/>
                </a:lnTo>
                <a:close/>
                <a:moveTo>
                  <a:pt x="385" y="360"/>
                </a:moveTo>
                <a:lnTo>
                  <a:pt x="385" y="360"/>
                </a:lnTo>
                <a:lnTo>
                  <a:pt x="385" y="360"/>
                </a:lnTo>
                <a:lnTo>
                  <a:pt x="385" y="360"/>
                </a:lnTo>
                <a:lnTo>
                  <a:pt x="384" y="361"/>
                </a:lnTo>
                <a:lnTo>
                  <a:pt x="384" y="361"/>
                </a:lnTo>
                <a:lnTo>
                  <a:pt x="385" y="360"/>
                </a:lnTo>
                <a:lnTo>
                  <a:pt x="385" y="360"/>
                </a:lnTo>
                <a:close/>
                <a:moveTo>
                  <a:pt x="125" y="41"/>
                </a:moveTo>
                <a:lnTo>
                  <a:pt x="125" y="41"/>
                </a:lnTo>
                <a:lnTo>
                  <a:pt x="125" y="41"/>
                </a:lnTo>
                <a:lnTo>
                  <a:pt x="125" y="41"/>
                </a:lnTo>
                <a:lnTo>
                  <a:pt x="125" y="40"/>
                </a:lnTo>
                <a:lnTo>
                  <a:pt x="125" y="40"/>
                </a:lnTo>
                <a:lnTo>
                  <a:pt x="124" y="40"/>
                </a:lnTo>
                <a:lnTo>
                  <a:pt x="124" y="40"/>
                </a:lnTo>
                <a:lnTo>
                  <a:pt x="125" y="41"/>
                </a:lnTo>
                <a:lnTo>
                  <a:pt x="125" y="41"/>
                </a:lnTo>
                <a:close/>
                <a:moveTo>
                  <a:pt x="362" y="311"/>
                </a:moveTo>
                <a:lnTo>
                  <a:pt x="362" y="311"/>
                </a:lnTo>
                <a:lnTo>
                  <a:pt x="362" y="311"/>
                </a:lnTo>
                <a:lnTo>
                  <a:pt x="362" y="311"/>
                </a:lnTo>
                <a:lnTo>
                  <a:pt x="362" y="311"/>
                </a:lnTo>
                <a:lnTo>
                  <a:pt x="362" y="311"/>
                </a:lnTo>
                <a:lnTo>
                  <a:pt x="362" y="311"/>
                </a:lnTo>
                <a:close/>
                <a:moveTo>
                  <a:pt x="281" y="119"/>
                </a:moveTo>
                <a:lnTo>
                  <a:pt x="281" y="119"/>
                </a:lnTo>
                <a:lnTo>
                  <a:pt x="281" y="117"/>
                </a:lnTo>
                <a:lnTo>
                  <a:pt x="281" y="117"/>
                </a:lnTo>
                <a:lnTo>
                  <a:pt x="281" y="119"/>
                </a:lnTo>
                <a:lnTo>
                  <a:pt x="281" y="119"/>
                </a:lnTo>
                <a:close/>
                <a:moveTo>
                  <a:pt x="294" y="119"/>
                </a:moveTo>
                <a:lnTo>
                  <a:pt x="294" y="119"/>
                </a:lnTo>
                <a:lnTo>
                  <a:pt x="295" y="119"/>
                </a:lnTo>
                <a:lnTo>
                  <a:pt x="295" y="119"/>
                </a:lnTo>
                <a:lnTo>
                  <a:pt x="292" y="117"/>
                </a:lnTo>
                <a:lnTo>
                  <a:pt x="292" y="117"/>
                </a:lnTo>
                <a:lnTo>
                  <a:pt x="294" y="119"/>
                </a:lnTo>
                <a:lnTo>
                  <a:pt x="294" y="119"/>
                </a:lnTo>
                <a:close/>
                <a:moveTo>
                  <a:pt x="92" y="295"/>
                </a:moveTo>
                <a:lnTo>
                  <a:pt x="92" y="295"/>
                </a:lnTo>
                <a:lnTo>
                  <a:pt x="92" y="297"/>
                </a:lnTo>
                <a:lnTo>
                  <a:pt x="92" y="297"/>
                </a:lnTo>
                <a:lnTo>
                  <a:pt x="92" y="295"/>
                </a:lnTo>
                <a:lnTo>
                  <a:pt x="92" y="295"/>
                </a:lnTo>
                <a:lnTo>
                  <a:pt x="92" y="295"/>
                </a:lnTo>
                <a:lnTo>
                  <a:pt x="92" y="295"/>
                </a:lnTo>
                <a:lnTo>
                  <a:pt x="92" y="295"/>
                </a:lnTo>
                <a:lnTo>
                  <a:pt x="92" y="295"/>
                </a:lnTo>
                <a:close/>
                <a:moveTo>
                  <a:pt x="182" y="418"/>
                </a:moveTo>
                <a:lnTo>
                  <a:pt x="182" y="418"/>
                </a:lnTo>
                <a:lnTo>
                  <a:pt x="182" y="418"/>
                </a:lnTo>
                <a:lnTo>
                  <a:pt x="182" y="418"/>
                </a:lnTo>
                <a:lnTo>
                  <a:pt x="180" y="418"/>
                </a:lnTo>
                <a:lnTo>
                  <a:pt x="180" y="418"/>
                </a:lnTo>
                <a:lnTo>
                  <a:pt x="180" y="418"/>
                </a:lnTo>
                <a:lnTo>
                  <a:pt x="180" y="418"/>
                </a:lnTo>
                <a:lnTo>
                  <a:pt x="182" y="418"/>
                </a:lnTo>
                <a:lnTo>
                  <a:pt x="182" y="418"/>
                </a:lnTo>
                <a:close/>
                <a:moveTo>
                  <a:pt x="135" y="376"/>
                </a:moveTo>
                <a:lnTo>
                  <a:pt x="135" y="376"/>
                </a:lnTo>
                <a:lnTo>
                  <a:pt x="133" y="376"/>
                </a:lnTo>
                <a:lnTo>
                  <a:pt x="133" y="376"/>
                </a:lnTo>
                <a:lnTo>
                  <a:pt x="135" y="377"/>
                </a:lnTo>
                <a:lnTo>
                  <a:pt x="135" y="377"/>
                </a:lnTo>
                <a:lnTo>
                  <a:pt x="135" y="376"/>
                </a:lnTo>
                <a:lnTo>
                  <a:pt x="135" y="376"/>
                </a:lnTo>
                <a:close/>
                <a:moveTo>
                  <a:pt x="346" y="328"/>
                </a:moveTo>
                <a:lnTo>
                  <a:pt x="346" y="328"/>
                </a:lnTo>
                <a:lnTo>
                  <a:pt x="346" y="328"/>
                </a:lnTo>
                <a:lnTo>
                  <a:pt x="346" y="328"/>
                </a:lnTo>
                <a:lnTo>
                  <a:pt x="348" y="327"/>
                </a:lnTo>
                <a:lnTo>
                  <a:pt x="348" y="327"/>
                </a:lnTo>
                <a:lnTo>
                  <a:pt x="348" y="327"/>
                </a:lnTo>
                <a:lnTo>
                  <a:pt x="348" y="327"/>
                </a:lnTo>
                <a:lnTo>
                  <a:pt x="346" y="328"/>
                </a:lnTo>
                <a:lnTo>
                  <a:pt x="346" y="328"/>
                </a:lnTo>
                <a:close/>
                <a:moveTo>
                  <a:pt x="46" y="284"/>
                </a:moveTo>
                <a:lnTo>
                  <a:pt x="46" y="284"/>
                </a:lnTo>
                <a:lnTo>
                  <a:pt x="46" y="283"/>
                </a:lnTo>
                <a:lnTo>
                  <a:pt x="46" y="283"/>
                </a:lnTo>
                <a:lnTo>
                  <a:pt x="46" y="283"/>
                </a:lnTo>
                <a:lnTo>
                  <a:pt x="46" y="284"/>
                </a:lnTo>
                <a:lnTo>
                  <a:pt x="46" y="284"/>
                </a:lnTo>
                <a:close/>
                <a:moveTo>
                  <a:pt x="325" y="276"/>
                </a:moveTo>
                <a:lnTo>
                  <a:pt x="325" y="276"/>
                </a:lnTo>
                <a:lnTo>
                  <a:pt x="325" y="276"/>
                </a:lnTo>
                <a:lnTo>
                  <a:pt x="325" y="276"/>
                </a:lnTo>
                <a:lnTo>
                  <a:pt x="324" y="276"/>
                </a:lnTo>
                <a:lnTo>
                  <a:pt x="324" y="276"/>
                </a:lnTo>
                <a:lnTo>
                  <a:pt x="324" y="276"/>
                </a:lnTo>
                <a:lnTo>
                  <a:pt x="324" y="276"/>
                </a:lnTo>
                <a:lnTo>
                  <a:pt x="325" y="276"/>
                </a:lnTo>
                <a:lnTo>
                  <a:pt x="325" y="276"/>
                </a:lnTo>
                <a:close/>
                <a:moveTo>
                  <a:pt x="378" y="111"/>
                </a:moveTo>
                <a:lnTo>
                  <a:pt x="378" y="111"/>
                </a:lnTo>
                <a:lnTo>
                  <a:pt x="379" y="111"/>
                </a:lnTo>
                <a:lnTo>
                  <a:pt x="379" y="111"/>
                </a:lnTo>
                <a:lnTo>
                  <a:pt x="379" y="109"/>
                </a:lnTo>
                <a:lnTo>
                  <a:pt x="379" y="109"/>
                </a:lnTo>
                <a:lnTo>
                  <a:pt x="378" y="109"/>
                </a:lnTo>
                <a:lnTo>
                  <a:pt x="378" y="109"/>
                </a:lnTo>
                <a:lnTo>
                  <a:pt x="378" y="111"/>
                </a:lnTo>
                <a:lnTo>
                  <a:pt x="378" y="111"/>
                </a:lnTo>
                <a:close/>
                <a:moveTo>
                  <a:pt x="135" y="107"/>
                </a:moveTo>
                <a:lnTo>
                  <a:pt x="135" y="107"/>
                </a:lnTo>
                <a:lnTo>
                  <a:pt x="135" y="107"/>
                </a:lnTo>
                <a:lnTo>
                  <a:pt x="135" y="107"/>
                </a:lnTo>
                <a:lnTo>
                  <a:pt x="135" y="106"/>
                </a:lnTo>
                <a:lnTo>
                  <a:pt x="135" y="106"/>
                </a:lnTo>
                <a:lnTo>
                  <a:pt x="135" y="106"/>
                </a:lnTo>
                <a:lnTo>
                  <a:pt x="135" y="106"/>
                </a:lnTo>
                <a:lnTo>
                  <a:pt x="135" y="107"/>
                </a:lnTo>
                <a:lnTo>
                  <a:pt x="135" y="107"/>
                </a:lnTo>
                <a:close/>
                <a:moveTo>
                  <a:pt x="45" y="101"/>
                </a:moveTo>
                <a:lnTo>
                  <a:pt x="45" y="101"/>
                </a:lnTo>
                <a:lnTo>
                  <a:pt x="43" y="101"/>
                </a:lnTo>
                <a:lnTo>
                  <a:pt x="43" y="101"/>
                </a:lnTo>
                <a:lnTo>
                  <a:pt x="43" y="103"/>
                </a:lnTo>
                <a:lnTo>
                  <a:pt x="43" y="103"/>
                </a:lnTo>
                <a:lnTo>
                  <a:pt x="43" y="103"/>
                </a:lnTo>
                <a:lnTo>
                  <a:pt x="43" y="103"/>
                </a:lnTo>
                <a:lnTo>
                  <a:pt x="45" y="101"/>
                </a:lnTo>
                <a:lnTo>
                  <a:pt x="45" y="101"/>
                </a:lnTo>
                <a:close/>
                <a:moveTo>
                  <a:pt x="84" y="346"/>
                </a:moveTo>
                <a:lnTo>
                  <a:pt x="84" y="346"/>
                </a:lnTo>
                <a:lnTo>
                  <a:pt x="84" y="346"/>
                </a:lnTo>
                <a:lnTo>
                  <a:pt x="84" y="346"/>
                </a:lnTo>
                <a:lnTo>
                  <a:pt x="84" y="344"/>
                </a:lnTo>
                <a:lnTo>
                  <a:pt x="84" y="344"/>
                </a:lnTo>
                <a:lnTo>
                  <a:pt x="84" y="344"/>
                </a:lnTo>
                <a:lnTo>
                  <a:pt x="84" y="344"/>
                </a:lnTo>
                <a:lnTo>
                  <a:pt x="84" y="346"/>
                </a:lnTo>
                <a:lnTo>
                  <a:pt x="84" y="346"/>
                </a:lnTo>
                <a:close/>
                <a:moveTo>
                  <a:pt x="305" y="343"/>
                </a:moveTo>
                <a:lnTo>
                  <a:pt x="305" y="343"/>
                </a:lnTo>
                <a:lnTo>
                  <a:pt x="305" y="343"/>
                </a:lnTo>
                <a:lnTo>
                  <a:pt x="305" y="343"/>
                </a:lnTo>
                <a:lnTo>
                  <a:pt x="305" y="343"/>
                </a:lnTo>
                <a:lnTo>
                  <a:pt x="305" y="343"/>
                </a:lnTo>
                <a:lnTo>
                  <a:pt x="305" y="343"/>
                </a:lnTo>
                <a:close/>
                <a:moveTo>
                  <a:pt x="122" y="399"/>
                </a:moveTo>
                <a:lnTo>
                  <a:pt x="122" y="399"/>
                </a:lnTo>
                <a:lnTo>
                  <a:pt x="122" y="399"/>
                </a:lnTo>
                <a:lnTo>
                  <a:pt x="122" y="399"/>
                </a:lnTo>
                <a:lnTo>
                  <a:pt x="120" y="398"/>
                </a:lnTo>
                <a:lnTo>
                  <a:pt x="120" y="398"/>
                </a:lnTo>
                <a:lnTo>
                  <a:pt x="120" y="398"/>
                </a:lnTo>
                <a:lnTo>
                  <a:pt x="120" y="398"/>
                </a:lnTo>
                <a:lnTo>
                  <a:pt x="122" y="399"/>
                </a:lnTo>
                <a:lnTo>
                  <a:pt x="122" y="399"/>
                </a:lnTo>
                <a:close/>
                <a:moveTo>
                  <a:pt x="27" y="317"/>
                </a:moveTo>
                <a:lnTo>
                  <a:pt x="27" y="317"/>
                </a:lnTo>
                <a:lnTo>
                  <a:pt x="29" y="317"/>
                </a:lnTo>
                <a:lnTo>
                  <a:pt x="29" y="317"/>
                </a:lnTo>
                <a:lnTo>
                  <a:pt x="29" y="316"/>
                </a:lnTo>
                <a:lnTo>
                  <a:pt x="29" y="316"/>
                </a:lnTo>
                <a:lnTo>
                  <a:pt x="27" y="316"/>
                </a:lnTo>
                <a:lnTo>
                  <a:pt x="27" y="316"/>
                </a:lnTo>
                <a:lnTo>
                  <a:pt x="27" y="317"/>
                </a:lnTo>
                <a:lnTo>
                  <a:pt x="27" y="317"/>
                </a:lnTo>
                <a:close/>
                <a:moveTo>
                  <a:pt x="338" y="24"/>
                </a:moveTo>
                <a:lnTo>
                  <a:pt x="338" y="24"/>
                </a:lnTo>
                <a:lnTo>
                  <a:pt x="337" y="24"/>
                </a:lnTo>
                <a:lnTo>
                  <a:pt x="337" y="24"/>
                </a:lnTo>
                <a:lnTo>
                  <a:pt x="337" y="24"/>
                </a:lnTo>
                <a:lnTo>
                  <a:pt x="337" y="24"/>
                </a:lnTo>
                <a:lnTo>
                  <a:pt x="338" y="24"/>
                </a:lnTo>
                <a:lnTo>
                  <a:pt x="338" y="24"/>
                </a:lnTo>
                <a:lnTo>
                  <a:pt x="338" y="24"/>
                </a:lnTo>
                <a:lnTo>
                  <a:pt x="338" y="24"/>
                </a:lnTo>
                <a:close/>
                <a:moveTo>
                  <a:pt x="370" y="114"/>
                </a:moveTo>
                <a:lnTo>
                  <a:pt x="370" y="114"/>
                </a:lnTo>
                <a:lnTo>
                  <a:pt x="370" y="114"/>
                </a:lnTo>
                <a:lnTo>
                  <a:pt x="370" y="114"/>
                </a:lnTo>
                <a:lnTo>
                  <a:pt x="370" y="115"/>
                </a:lnTo>
                <a:lnTo>
                  <a:pt x="370" y="115"/>
                </a:lnTo>
                <a:lnTo>
                  <a:pt x="371" y="115"/>
                </a:lnTo>
                <a:lnTo>
                  <a:pt x="371" y="115"/>
                </a:lnTo>
                <a:lnTo>
                  <a:pt x="370" y="114"/>
                </a:lnTo>
                <a:lnTo>
                  <a:pt x="370" y="114"/>
                </a:lnTo>
                <a:close/>
                <a:moveTo>
                  <a:pt x="284" y="417"/>
                </a:moveTo>
                <a:lnTo>
                  <a:pt x="284" y="417"/>
                </a:lnTo>
                <a:lnTo>
                  <a:pt x="284" y="417"/>
                </a:lnTo>
                <a:lnTo>
                  <a:pt x="284" y="417"/>
                </a:lnTo>
                <a:lnTo>
                  <a:pt x="286" y="417"/>
                </a:lnTo>
                <a:lnTo>
                  <a:pt x="286" y="417"/>
                </a:lnTo>
                <a:lnTo>
                  <a:pt x="286" y="417"/>
                </a:lnTo>
                <a:lnTo>
                  <a:pt x="286" y="417"/>
                </a:lnTo>
                <a:lnTo>
                  <a:pt x="284" y="417"/>
                </a:lnTo>
                <a:lnTo>
                  <a:pt x="284" y="417"/>
                </a:lnTo>
                <a:close/>
                <a:moveTo>
                  <a:pt x="27" y="85"/>
                </a:moveTo>
                <a:lnTo>
                  <a:pt x="27" y="85"/>
                </a:lnTo>
                <a:lnTo>
                  <a:pt x="27" y="85"/>
                </a:lnTo>
                <a:lnTo>
                  <a:pt x="27" y="85"/>
                </a:lnTo>
                <a:lnTo>
                  <a:pt x="27" y="84"/>
                </a:lnTo>
                <a:lnTo>
                  <a:pt x="27" y="84"/>
                </a:lnTo>
                <a:lnTo>
                  <a:pt x="27" y="84"/>
                </a:lnTo>
                <a:lnTo>
                  <a:pt x="27" y="84"/>
                </a:lnTo>
                <a:lnTo>
                  <a:pt x="27" y="85"/>
                </a:lnTo>
                <a:lnTo>
                  <a:pt x="27" y="85"/>
                </a:lnTo>
                <a:close/>
                <a:moveTo>
                  <a:pt x="73" y="388"/>
                </a:moveTo>
                <a:lnTo>
                  <a:pt x="73" y="388"/>
                </a:lnTo>
                <a:lnTo>
                  <a:pt x="73" y="388"/>
                </a:lnTo>
                <a:lnTo>
                  <a:pt x="73" y="388"/>
                </a:lnTo>
                <a:lnTo>
                  <a:pt x="73" y="388"/>
                </a:lnTo>
                <a:lnTo>
                  <a:pt x="73" y="388"/>
                </a:lnTo>
                <a:close/>
                <a:moveTo>
                  <a:pt x="24" y="267"/>
                </a:moveTo>
                <a:lnTo>
                  <a:pt x="24" y="267"/>
                </a:lnTo>
                <a:lnTo>
                  <a:pt x="24" y="265"/>
                </a:lnTo>
                <a:lnTo>
                  <a:pt x="24" y="265"/>
                </a:lnTo>
                <a:lnTo>
                  <a:pt x="24" y="267"/>
                </a:lnTo>
                <a:lnTo>
                  <a:pt x="24" y="267"/>
                </a:lnTo>
                <a:lnTo>
                  <a:pt x="24" y="267"/>
                </a:lnTo>
                <a:lnTo>
                  <a:pt x="24" y="267"/>
                </a:lnTo>
                <a:lnTo>
                  <a:pt x="24" y="267"/>
                </a:lnTo>
                <a:lnTo>
                  <a:pt x="24" y="267"/>
                </a:lnTo>
                <a:close/>
                <a:moveTo>
                  <a:pt x="392" y="71"/>
                </a:moveTo>
                <a:lnTo>
                  <a:pt x="392" y="71"/>
                </a:lnTo>
                <a:lnTo>
                  <a:pt x="392" y="71"/>
                </a:lnTo>
                <a:lnTo>
                  <a:pt x="392" y="71"/>
                </a:lnTo>
                <a:lnTo>
                  <a:pt x="392" y="71"/>
                </a:lnTo>
                <a:lnTo>
                  <a:pt x="392" y="71"/>
                </a:lnTo>
                <a:lnTo>
                  <a:pt x="392" y="71"/>
                </a:lnTo>
                <a:lnTo>
                  <a:pt x="392" y="71"/>
                </a:lnTo>
                <a:lnTo>
                  <a:pt x="392" y="71"/>
                </a:lnTo>
                <a:lnTo>
                  <a:pt x="392" y="71"/>
                </a:lnTo>
                <a:close/>
                <a:moveTo>
                  <a:pt x="344" y="268"/>
                </a:moveTo>
                <a:lnTo>
                  <a:pt x="344" y="268"/>
                </a:lnTo>
                <a:lnTo>
                  <a:pt x="344" y="268"/>
                </a:lnTo>
                <a:lnTo>
                  <a:pt x="344" y="268"/>
                </a:lnTo>
                <a:lnTo>
                  <a:pt x="343" y="268"/>
                </a:lnTo>
                <a:lnTo>
                  <a:pt x="343" y="268"/>
                </a:lnTo>
                <a:lnTo>
                  <a:pt x="343" y="268"/>
                </a:lnTo>
                <a:lnTo>
                  <a:pt x="343" y="268"/>
                </a:lnTo>
                <a:lnTo>
                  <a:pt x="344" y="268"/>
                </a:lnTo>
                <a:lnTo>
                  <a:pt x="344" y="268"/>
                </a:lnTo>
                <a:close/>
                <a:moveTo>
                  <a:pt x="71" y="54"/>
                </a:moveTo>
                <a:lnTo>
                  <a:pt x="71" y="54"/>
                </a:lnTo>
                <a:lnTo>
                  <a:pt x="71" y="54"/>
                </a:lnTo>
                <a:lnTo>
                  <a:pt x="71" y="54"/>
                </a:lnTo>
                <a:lnTo>
                  <a:pt x="70" y="55"/>
                </a:lnTo>
                <a:lnTo>
                  <a:pt x="70" y="55"/>
                </a:lnTo>
                <a:lnTo>
                  <a:pt x="70" y="55"/>
                </a:lnTo>
                <a:lnTo>
                  <a:pt x="70" y="55"/>
                </a:lnTo>
                <a:lnTo>
                  <a:pt x="71" y="54"/>
                </a:lnTo>
                <a:lnTo>
                  <a:pt x="71" y="54"/>
                </a:lnTo>
                <a:close/>
                <a:moveTo>
                  <a:pt x="337" y="401"/>
                </a:moveTo>
                <a:lnTo>
                  <a:pt x="337" y="401"/>
                </a:lnTo>
                <a:lnTo>
                  <a:pt x="337" y="401"/>
                </a:lnTo>
                <a:lnTo>
                  <a:pt x="337" y="401"/>
                </a:lnTo>
                <a:lnTo>
                  <a:pt x="337" y="401"/>
                </a:lnTo>
                <a:lnTo>
                  <a:pt x="337" y="401"/>
                </a:lnTo>
                <a:lnTo>
                  <a:pt x="337" y="402"/>
                </a:lnTo>
                <a:lnTo>
                  <a:pt x="337" y="402"/>
                </a:lnTo>
                <a:lnTo>
                  <a:pt x="337" y="401"/>
                </a:lnTo>
                <a:lnTo>
                  <a:pt x="337" y="401"/>
                </a:lnTo>
                <a:close/>
                <a:moveTo>
                  <a:pt x="351" y="287"/>
                </a:moveTo>
                <a:lnTo>
                  <a:pt x="351" y="287"/>
                </a:lnTo>
                <a:lnTo>
                  <a:pt x="349" y="286"/>
                </a:lnTo>
                <a:lnTo>
                  <a:pt x="349" y="286"/>
                </a:lnTo>
                <a:lnTo>
                  <a:pt x="349" y="287"/>
                </a:lnTo>
                <a:lnTo>
                  <a:pt x="349" y="287"/>
                </a:lnTo>
                <a:lnTo>
                  <a:pt x="351" y="287"/>
                </a:lnTo>
                <a:lnTo>
                  <a:pt x="351" y="287"/>
                </a:lnTo>
                <a:close/>
                <a:moveTo>
                  <a:pt x="248" y="410"/>
                </a:moveTo>
                <a:lnTo>
                  <a:pt x="248" y="410"/>
                </a:lnTo>
                <a:lnTo>
                  <a:pt x="247" y="409"/>
                </a:lnTo>
                <a:lnTo>
                  <a:pt x="247" y="409"/>
                </a:lnTo>
                <a:lnTo>
                  <a:pt x="247" y="410"/>
                </a:lnTo>
                <a:lnTo>
                  <a:pt x="247" y="410"/>
                </a:lnTo>
                <a:lnTo>
                  <a:pt x="247" y="410"/>
                </a:lnTo>
                <a:lnTo>
                  <a:pt x="247" y="410"/>
                </a:lnTo>
                <a:lnTo>
                  <a:pt x="248" y="410"/>
                </a:lnTo>
                <a:lnTo>
                  <a:pt x="248" y="410"/>
                </a:lnTo>
                <a:close/>
                <a:moveTo>
                  <a:pt x="291" y="283"/>
                </a:moveTo>
                <a:lnTo>
                  <a:pt x="291" y="283"/>
                </a:lnTo>
                <a:lnTo>
                  <a:pt x="291" y="283"/>
                </a:lnTo>
                <a:lnTo>
                  <a:pt x="291" y="283"/>
                </a:lnTo>
                <a:lnTo>
                  <a:pt x="291" y="283"/>
                </a:lnTo>
                <a:lnTo>
                  <a:pt x="291" y="283"/>
                </a:lnTo>
                <a:lnTo>
                  <a:pt x="291" y="283"/>
                </a:lnTo>
                <a:lnTo>
                  <a:pt x="291" y="283"/>
                </a:lnTo>
                <a:lnTo>
                  <a:pt x="291" y="283"/>
                </a:lnTo>
                <a:lnTo>
                  <a:pt x="291" y="28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93"/>
          <p:cNvSpPr>
            <a:spLocks noEditPoints="1"/>
          </p:cNvSpPr>
          <p:nvPr/>
        </p:nvSpPr>
        <p:spPr bwMode="auto">
          <a:xfrm>
            <a:off x="6563920" y="1422983"/>
            <a:ext cx="708895" cy="937989"/>
          </a:xfrm>
          <a:custGeom>
            <a:avLst/>
            <a:gdLst>
              <a:gd name="T0" fmla="*/ 147 w 328"/>
              <a:gd name="T1" fmla="*/ 381 h 434"/>
              <a:gd name="T2" fmla="*/ 90 w 328"/>
              <a:gd name="T3" fmla="*/ 365 h 434"/>
              <a:gd name="T4" fmla="*/ 82 w 328"/>
              <a:gd name="T5" fmla="*/ 193 h 434"/>
              <a:gd name="T6" fmla="*/ 262 w 328"/>
              <a:gd name="T7" fmla="*/ 97 h 434"/>
              <a:gd name="T8" fmla="*/ 259 w 328"/>
              <a:gd name="T9" fmla="*/ 32 h 434"/>
              <a:gd name="T10" fmla="*/ 153 w 328"/>
              <a:gd name="T11" fmla="*/ 26 h 434"/>
              <a:gd name="T12" fmla="*/ 262 w 328"/>
              <a:gd name="T13" fmla="*/ 187 h 434"/>
              <a:gd name="T14" fmla="*/ 294 w 328"/>
              <a:gd name="T15" fmla="*/ 116 h 434"/>
              <a:gd name="T16" fmla="*/ 158 w 328"/>
              <a:gd name="T17" fmla="*/ 34 h 434"/>
              <a:gd name="T18" fmla="*/ 131 w 328"/>
              <a:gd name="T19" fmla="*/ 165 h 434"/>
              <a:gd name="T20" fmla="*/ 156 w 328"/>
              <a:gd name="T21" fmla="*/ 40 h 434"/>
              <a:gd name="T22" fmla="*/ 62 w 328"/>
              <a:gd name="T23" fmla="*/ 105 h 434"/>
              <a:gd name="T24" fmla="*/ 137 w 328"/>
              <a:gd name="T25" fmla="*/ 305 h 434"/>
              <a:gd name="T26" fmla="*/ 150 w 328"/>
              <a:gd name="T27" fmla="*/ 67 h 434"/>
              <a:gd name="T28" fmla="*/ 29 w 328"/>
              <a:gd name="T29" fmla="*/ 125 h 434"/>
              <a:gd name="T30" fmla="*/ 90 w 328"/>
              <a:gd name="T31" fmla="*/ 187 h 434"/>
              <a:gd name="T32" fmla="*/ 268 w 328"/>
              <a:gd name="T33" fmla="*/ 5 h 434"/>
              <a:gd name="T34" fmla="*/ 182 w 328"/>
              <a:gd name="T35" fmla="*/ 157 h 434"/>
              <a:gd name="T36" fmla="*/ 57 w 328"/>
              <a:gd name="T37" fmla="*/ 158 h 434"/>
              <a:gd name="T38" fmla="*/ 226 w 328"/>
              <a:gd name="T39" fmla="*/ 127 h 434"/>
              <a:gd name="T40" fmla="*/ 152 w 328"/>
              <a:gd name="T41" fmla="*/ 411 h 434"/>
              <a:gd name="T42" fmla="*/ 57 w 328"/>
              <a:gd name="T43" fmla="*/ 106 h 434"/>
              <a:gd name="T44" fmla="*/ 308 w 328"/>
              <a:gd name="T45" fmla="*/ 101 h 434"/>
              <a:gd name="T46" fmla="*/ 52 w 328"/>
              <a:gd name="T47" fmla="*/ 124 h 434"/>
              <a:gd name="T48" fmla="*/ 150 w 328"/>
              <a:gd name="T49" fmla="*/ 294 h 434"/>
              <a:gd name="T50" fmla="*/ 202 w 328"/>
              <a:gd name="T51" fmla="*/ 12 h 434"/>
              <a:gd name="T52" fmla="*/ 136 w 328"/>
              <a:gd name="T53" fmla="*/ 365 h 434"/>
              <a:gd name="T54" fmla="*/ 298 w 328"/>
              <a:gd name="T55" fmla="*/ 51 h 434"/>
              <a:gd name="T56" fmla="*/ 208 w 328"/>
              <a:gd name="T57" fmla="*/ 199 h 434"/>
              <a:gd name="T58" fmla="*/ 115 w 328"/>
              <a:gd name="T59" fmla="*/ 281 h 434"/>
              <a:gd name="T60" fmla="*/ 88 w 328"/>
              <a:gd name="T61" fmla="*/ 420 h 434"/>
              <a:gd name="T62" fmla="*/ 174 w 328"/>
              <a:gd name="T63" fmla="*/ 111 h 434"/>
              <a:gd name="T64" fmla="*/ 189 w 328"/>
              <a:gd name="T65" fmla="*/ 165 h 434"/>
              <a:gd name="T66" fmla="*/ 234 w 328"/>
              <a:gd name="T67" fmla="*/ 131 h 434"/>
              <a:gd name="T68" fmla="*/ 139 w 328"/>
              <a:gd name="T69" fmla="*/ 333 h 434"/>
              <a:gd name="T70" fmla="*/ 103 w 328"/>
              <a:gd name="T71" fmla="*/ 165 h 434"/>
              <a:gd name="T72" fmla="*/ 248 w 328"/>
              <a:gd name="T73" fmla="*/ 21 h 434"/>
              <a:gd name="T74" fmla="*/ 145 w 328"/>
              <a:gd name="T75" fmla="*/ 349 h 434"/>
              <a:gd name="T76" fmla="*/ 197 w 328"/>
              <a:gd name="T77" fmla="*/ 157 h 434"/>
              <a:gd name="T78" fmla="*/ 224 w 328"/>
              <a:gd name="T79" fmla="*/ 141 h 434"/>
              <a:gd name="T80" fmla="*/ 126 w 328"/>
              <a:gd name="T81" fmla="*/ 62 h 434"/>
              <a:gd name="T82" fmla="*/ 178 w 328"/>
              <a:gd name="T83" fmla="*/ 23 h 434"/>
              <a:gd name="T84" fmla="*/ 150 w 328"/>
              <a:gd name="T85" fmla="*/ 407 h 434"/>
              <a:gd name="T86" fmla="*/ 66 w 328"/>
              <a:gd name="T87" fmla="*/ 165 h 434"/>
              <a:gd name="T88" fmla="*/ 257 w 328"/>
              <a:gd name="T89" fmla="*/ 15 h 434"/>
              <a:gd name="T90" fmla="*/ 103 w 328"/>
              <a:gd name="T91" fmla="*/ 336 h 434"/>
              <a:gd name="T92" fmla="*/ 175 w 328"/>
              <a:gd name="T93" fmla="*/ 303 h 434"/>
              <a:gd name="T94" fmla="*/ 148 w 328"/>
              <a:gd name="T95" fmla="*/ 303 h 434"/>
              <a:gd name="T96" fmla="*/ 298 w 328"/>
              <a:gd name="T97" fmla="*/ 32 h 434"/>
              <a:gd name="T98" fmla="*/ 21 w 328"/>
              <a:gd name="T99" fmla="*/ 139 h 434"/>
              <a:gd name="T100" fmla="*/ 134 w 328"/>
              <a:gd name="T101" fmla="*/ 106 h 434"/>
              <a:gd name="T102" fmla="*/ 197 w 328"/>
              <a:gd name="T103" fmla="*/ 124 h 434"/>
              <a:gd name="T104" fmla="*/ 30 w 328"/>
              <a:gd name="T105" fmla="*/ 157 h 434"/>
              <a:gd name="T106" fmla="*/ 137 w 328"/>
              <a:gd name="T107" fmla="*/ 322 h 434"/>
              <a:gd name="T108" fmla="*/ 152 w 328"/>
              <a:gd name="T109" fmla="*/ 223 h 434"/>
              <a:gd name="T110" fmla="*/ 267 w 328"/>
              <a:gd name="T111" fmla="*/ 172 h 434"/>
              <a:gd name="T112" fmla="*/ 111 w 328"/>
              <a:gd name="T113" fmla="*/ 97 h 434"/>
              <a:gd name="T114" fmla="*/ 170 w 328"/>
              <a:gd name="T115" fmla="*/ 412 h 434"/>
              <a:gd name="T116" fmla="*/ 172 w 328"/>
              <a:gd name="T117" fmla="*/ 426 h 434"/>
              <a:gd name="T118" fmla="*/ 100 w 328"/>
              <a:gd name="T119" fmla="*/ 354 h 434"/>
              <a:gd name="T120" fmla="*/ 189 w 328"/>
              <a:gd name="T121" fmla="*/ 37 h 434"/>
              <a:gd name="T122" fmla="*/ 234 w 328"/>
              <a:gd name="T123" fmla="*/ 112 h 434"/>
              <a:gd name="T124" fmla="*/ 134 w 328"/>
              <a:gd name="T125" fmla="*/ 32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34">
                <a:moveTo>
                  <a:pt x="144" y="234"/>
                </a:moveTo>
                <a:lnTo>
                  <a:pt x="144" y="234"/>
                </a:lnTo>
                <a:lnTo>
                  <a:pt x="147" y="273"/>
                </a:lnTo>
                <a:lnTo>
                  <a:pt x="147" y="273"/>
                </a:lnTo>
                <a:lnTo>
                  <a:pt x="148" y="275"/>
                </a:lnTo>
                <a:lnTo>
                  <a:pt x="148" y="275"/>
                </a:lnTo>
                <a:lnTo>
                  <a:pt x="158" y="275"/>
                </a:lnTo>
                <a:lnTo>
                  <a:pt x="158" y="275"/>
                </a:lnTo>
                <a:lnTo>
                  <a:pt x="159" y="275"/>
                </a:lnTo>
                <a:lnTo>
                  <a:pt x="159" y="275"/>
                </a:lnTo>
                <a:lnTo>
                  <a:pt x="169" y="280"/>
                </a:lnTo>
                <a:lnTo>
                  <a:pt x="169" y="280"/>
                </a:lnTo>
                <a:lnTo>
                  <a:pt x="174" y="284"/>
                </a:lnTo>
                <a:lnTo>
                  <a:pt x="177" y="291"/>
                </a:lnTo>
                <a:lnTo>
                  <a:pt x="177" y="291"/>
                </a:lnTo>
                <a:lnTo>
                  <a:pt x="177" y="294"/>
                </a:lnTo>
                <a:lnTo>
                  <a:pt x="177" y="294"/>
                </a:lnTo>
                <a:lnTo>
                  <a:pt x="177" y="297"/>
                </a:lnTo>
                <a:lnTo>
                  <a:pt x="177" y="297"/>
                </a:lnTo>
                <a:lnTo>
                  <a:pt x="178" y="303"/>
                </a:lnTo>
                <a:lnTo>
                  <a:pt x="178" y="303"/>
                </a:lnTo>
                <a:lnTo>
                  <a:pt x="178" y="308"/>
                </a:lnTo>
                <a:lnTo>
                  <a:pt x="175" y="311"/>
                </a:lnTo>
                <a:lnTo>
                  <a:pt x="175" y="311"/>
                </a:lnTo>
                <a:lnTo>
                  <a:pt x="169" y="318"/>
                </a:lnTo>
                <a:lnTo>
                  <a:pt x="161" y="322"/>
                </a:lnTo>
                <a:lnTo>
                  <a:pt x="161" y="322"/>
                </a:lnTo>
                <a:lnTo>
                  <a:pt x="159" y="322"/>
                </a:lnTo>
                <a:lnTo>
                  <a:pt x="159" y="322"/>
                </a:lnTo>
                <a:lnTo>
                  <a:pt x="155" y="325"/>
                </a:lnTo>
                <a:lnTo>
                  <a:pt x="150" y="327"/>
                </a:lnTo>
                <a:lnTo>
                  <a:pt x="150" y="327"/>
                </a:lnTo>
                <a:lnTo>
                  <a:pt x="148" y="327"/>
                </a:lnTo>
                <a:lnTo>
                  <a:pt x="148" y="327"/>
                </a:lnTo>
                <a:lnTo>
                  <a:pt x="147" y="365"/>
                </a:lnTo>
                <a:lnTo>
                  <a:pt x="147" y="365"/>
                </a:lnTo>
                <a:lnTo>
                  <a:pt x="148" y="365"/>
                </a:lnTo>
                <a:lnTo>
                  <a:pt x="148" y="365"/>
                </a:lnTo>
                <a:lnTo>
                  <a:pt x="150" y="365"/>
                </a:lnTo>
                <a:lnTo>
                  <a:pt x="152" y="365"/>
                </a:lnTo>
                <a:lnTo>
                  <a:pt x="152" y="365"/>
                </a:lnTo>
                <a:lnTo>
                  <a:pt x="155" y="366"/>
                </a:lnTo>
                <a:lnTo>
                  <a:pt x="155" y="366"/>
                </a:lnTo>
                <a:lnTo>
                  <a:pt x="166" y="368"/>
                </a:lnTo>
                <a:lnTo>
                  <a:pt x="166" y="368"/>
                </a:lnTo>
                <a:lnTo>
                  <a:pt x="177" y="373"/>
                </a:lnTo>
                <a:lnTo>
                  <a:pt x="177" y="373"/>
                </a:lnTo>
                <a:lnTo>
                  <a:pt x="188" y="379"/>
                </a:lnTo>
                <a:lnTo>
                  <a:pt x="188" y="379"/>
                </a:lnTo>
                <a:lnTo>
                  <a:pt x="193" y="382"/>
                </a:lnTo>
                <a:lnTo>
                  <a:pt x="194" y="385"/>
                </a:lnTo>
                <a:lnTo>
                  <a:pt x="194" y="385"/>
                </a:lnTo>
                <a:lnTo>
                  <a:pt x="200" y="392"/>
                </a:lnTo>
                <a:lnTo>
                  <a:pt x="200" y="392"/>
                </a:lnTo>
                <a:lnTo>
                  <a:pt x="204" y="396"/>
                </a:lnTo>
                <a:lnTo>
                  <a:pt x="204" y="396"/>
                </a:lnTo>
                <a:lnTo>
                  <a:pt x="204" y="398"/>
                </a:lnTo>
                <a:lnTo>
                  <a:pt x="204" y="398"/>
                </a:lnTo>
                <a:lnTo>
                  <a:pt x="205" y="400"/>
                </a:lnTo>
                <a:lnTo>
                  <a:pt x="205" y="400"/>
                </a:lnTo>
                <a:lnTo>
                  <a:pt x="207" y="403"/>
                </a:lnTo>
                <a:lnTo>
                  <a:pt x="207" y="403"/>
                </a:lnTo>
                <a:lnTo>
                  <a:pt x="207" y="403"/>
                </a:lnTo>
                <a:lnTo>
                  <a:pt x="207" y="403"/>
                </a:lnTo>
                <a:lnTo>
                  <a:pt x="207" y="404"/>
                </a:lnTo>
                <a:lnTo>
                  <a:pt x="207" y="406"/>
                </a:lnTo>
                <a:lnTo>
                  <a:pt x="207" y="406"/>
                </a:lnTo>
                <a:lnTo>
                  <a:pt x="205" y="406"/>
                </a:lnTo>
                <a:lnTo>
                  <a:pt x="205" y="406"/>
                </a:lnTo>
                <a:lnTo>
                  <a:pt x="204" y="406"/>
                </a:lnTo>
                <a:lnTo>
                  <a:pt x="204" y="406"/>
                </a:lnTo>
                <a:lnTo>
                  <a:pt x="204" y="406"/>
                </a:lnTo>
                <a:lnTo>
                  <a:pt x="204" y="406"/>
                </a:lnTo>
                <a:lnTo>
                  <a:pt x="202" y="407"/>
                </a:lnTo>
                <a:lnTo>
                  <a:pt x="200" y="406"/>
                </a:lnTo>
                <a:lnTo>
                  <a:pt x="200" y="406"/>
                </a:lnTo>
                <a:lnTo>
                  <a:pt x="197" y="403"/>
                </a:lnTo>
                <a:lnTo>
                  <a:pt x="197" y="403"/>
                </a:lnTo>
                <a:lnTo>
                  <a:pt x="193" y="396"/>
                </a:lnTo>
                <a:lnTo>
                  <a:pt x="193" y="396"/>
                </a:lnTo>
                <a:lnTo>
                  <a:pt x="186" y="392"/>
                </a:lnTo>
                <a:lnTo>
                  <a:pt x="186" y="392"/>
                </a:lnTo>
                <a:lnTo>
                  <a:pt x="185" y="390"/>
                </a:lnTo>
                <a:lnTo>
                  <a:pt x="185" y="390"/>
                </a:lnTo>
                <a:lnTo>
                  <a:pt x="182" y="387"/>
                </a:lnTo>
                <a:lnTo>
                  <a:pt x="182" y="387"/>
                </a:lnTo>
                <a:lnTo>
                  <a:pt x="180" y="387"/>
                </a:lnTo>
                <a:lnTo>
                  <a:pt x="180" y="387"/>
                </a:lnTo>
                <a:lnTo>
                  <a:pt x="177" y="385"/>
                </a:lnTo>
                <a:lnTo>
                  <a:pt x="177" y="384"/>
                </a:lnTo>
                <a:lnTo>
                  <a:pt x="177" y="384"/>
                </a:lnTo>
                <a:lnTo>
                  <a:pt x="175" y="384"/>
                </a:lnTo>
                <a:lnTo>
                  <a:pt x="175" y="384"/>
                </a:lnTo>
                <a:lnTo>
                  <a:pt x="167" y="382"/>
                </a:lnTo>
                <a:lnTo>
                  <a:pt x="167" y="382"/>
                </a:lnTo>
                <a:lnTo>
                  <a:pt x="152" y="381"/>
                </a:lnTo>
                <a:lnTo>
                  <a:pt x="152" y="381"/>
                </a:lnTo>
                <a:lnTo>
                  <a:pt x="147" y="381"/>
                </a:lnTo>
                <a:lnTo>
                  <a:pt x="147" y="381"/>
                </a:lnTo>
                <a:lnTo>
                  <a:pt x="147" y="396"/>
                </a:lnTo>
                <a:lnTo>
                  <a:pt x="147" y="396"/>
                </a:lnTo>
                <a:lnTo>
                  <a:pt x="152" y="396"/>
                </a:lnTo>
                <a:lnTo>
                  <a:pt x="152" y="396"/>
                </a:lnTo>
                <a:lnTo>
                  <a:pt x="158" y="396"/>
                </a:lnTo>
                <a:lnTo>
                  <a:pt x="166" y="398"/>
                </a:lnTo>
                <a:lnTo>
                  <a:pt x="166" y="398"/>
                </a:lnTo>
                <a:lnTo>
                  <a:pt x="182" y="401"/>
                </a:lnTo>
                <a:lnTo>
                  <a:pt x="182" y="401"/>
                </a:lnTo>
                <a:lnTo>
                  <a:pt x="194" y="404"/>
                </a:lnTo>
                <a:lnTo>
                  <a:pt x="194" y="404"/>
                </a:lnTo>
                <a:lnTo>
                  <a:pt x="196" y="406"/>
                </a:lnTo>
                <a:lnTo>
                  <a:pt x="196" y="406"/>
                </a:lnTo>
                <a:lnTo>
                  <a:pt x="204" y="411"/>
                </a:lnTo>
                <a:lnTo>
                  <a:pt x="204" y="411"/>
                </a:lnTo>
                <a:lnTo>
                  <a:pt x="208" y="415"/>
                </a:lnTo>
                <a:lnTo>
                  <a:pt x="208" y="415"/>
                </a:lnTo>
                <a:lnTo>
                  <a:pt x="212" y="419"/>
                </a:lnTo>
                <a:lnTo>
                  <a:pt x="212" y="419"/>
                </a:lnTo>
                <a:lnTo>
                  <a:pt x="215" y="422"/>
                </a:lnTo>
                <a:lnTo>
                  <a:pt x="215" y="422"/>
                </a:lnTo>
                <a:lnTo>
                  <a:pt x="215" y="422"/>
                </a:lnTo>
                <a:lnTo>
                  <a:pt x="215" y="422"/>
                </a:lnTo>
                <a:lnTo>
                  <a:pt x="216" y="423"/>
                </a:lnTo>
                <a:lnTo>
                  <a:pt x="216" y="423"/>
                </a:lnTo>
                <a:lnTo>
                  <a:pt x="221" y="428"/>
                </a:lnTo>
                <a:lnTo>
                  <a:pt x="221" y="428"/>
                </a:lnTo>
                <a:lnTo>
                  <a:pt x="221" y="430"/>
                </a:lnTo>
                <a:lnTo>
                  <a:pt x="221" y="430"/>
                </a:lnTo>
                <a:lnTo>
                  <a:pt x="221" y="430"/>
                </a:lnTo>
                <a:lnTo>
                  <a:pt x="221" y="431"/>
                </a:lnTo>
                <a:lnTo>
                  <a:pt x="221" y="431"/>
                </a:lnTo>
                <a:lnTo>
                  <a:pt x="219" y="431"/>
                </a:lnTo>
                <a:lnTo>
                  <a:pt x="219" y="431"/>
                </a:lnTo>
                <a:lnTo>
                  <a:pt x="216" y="431"/>
                </a:lnTo>
                <a:lnTo>
                  <a:pt x="216" y="431"/>
                </a:lnTo>
                <a:lnTo>
                  <a:pt x="170" y="433"/>
                </a:lnTo>
                <a:lnTo>
                  <a:pt x="170" y="433"/>
                </a:lnTo>
                <a:lnTo>
                  <a:pt x="147" y="433"/>
                </a:lnTo>
                <a:lnTo>
                  <a:pt x="147" y="433"/>
                </a:lnTo>
                <a:lnTo>
                  <a:pt x="123" y="433"/>
                </a:lnTo>
                <a:lnTo>
                  <a:pt x="123" y="433"/>
                </a:lnTo>
                <a:lnTo>
                  <a:pt x="104" y="433"/>
                </a:lnTo>
                <a:lnTo>
                  <a:pt x="104" y="433"/>
                </a:lnTo>
                <a:lnTo>
                  <a:pt x="84" y="433"/>
                </a:lnTo>
                <a:lnTo>
                  <a:pt x="84" y="433"/>
                </a:lnTo>
                <a:lnTo>
                  <a:pt x="77" y="433"/>
                </a:lnTo>
                <a:lnTo>
                  <a:pt x="77" y="433"/>
                </a:lnTo>
                <a:lnTo>
                  <a:pt x="71" y="433"/>
                </a:lnTo>
                <a:lnTo>
                  <a:pt x="71" y="433"/>
                </a:lnTo>
                <a:lnTo>
                  <a:pt x="70" y="434"/>
                </a:lnTo>
                <a:lnTo>
                  <a:pt x="70" y="434"/>
                </a:lnTo>
                <a:lnTo>
                  <a:pt x="66" y="433"/>
                </a:lnTo>
                <a:lnTo>
                  <a:pt x="66" y="433"/>
                </a:lnTo>
                <a:lnTo>
                  <a:pt x="65" y="433"/>
                </a:lnTo>
                <a:lnTo>
                  <a:pt x="65" y="433"/>
                </a:lnTo>
                <a:lnTo>
                  <a:pt x="63" y="433"/>
                </a:lnTo>
                <a:lnTo>
                  <a:pt x="63" y="433"/>
                </a:lnTo>
                <a:lnTo>
                  <a:pt x="62" y="433"/>
                </a:lnTo>
                <a:lnTo>
                  <a:pt x="60" y="433"/>
                </a:lnTo>
                <a:lnTo>
                  <a:pt x="60" y="433"/>
                </a:lnTo>
                <a:lnTo>
                  <a:pt x="60" y="431"/>
                </a:lnTo>
                <a:lnTo>
                  <a:pt x="60" y="431"/>
                </a:lnTo>
                <a:lnTo>
                  <a:pt x="58" y="431"/>
                </a:lnTo>
                <a:lnTo>
                  <a:pt x="58" y="430"/>
                </a:lnTo>
                <a:lnTo>
                  <a:pt x="58" y="430"/>
                </a:lnTo>
                <a:lnTo>
                  <a:pt x="60" y="428"/>
                </a:lnTo>
                <a:lnTo>
                  <a:pt x="60" y="428"/>
                </a:lnTo>
                <a:lnTo>
                  <a:pt x="68" y="420"/>
                </a:lnTo>
                <a:lnTo>
                  <a:pt x="76" y="415"/>
                </a:lnTo>
                <a:lnTo>
                  <a:pt x="76" y="415"/>
                </a:lnTo>
                <a:lnTo>
                  <a:pt x="85" y="411"/>
                </a:lnTo>
                <a:lnTo>
                  <a:pt x="85" y="411"/>
                </a:lnTo>
                <a:lnTo>
                  <a:pt x="87" y="411"/>
                </a:lnTo>
                <a:lnTo>
                  <a:pt x="87" y="411"/>
                </a:lnTo>
                <a:lnTo>
                  <a:pt x="98" y="404"/>
                </a:lnTo>
                <a:lnTo>
                  <a:pt x="98" y="404"/>
                </a:lnTo>
                <a:lnTo>
                  <a:pt x="111" y="400"/>
                </a:lnTo>
                <a:lnTo>
                  <a:pt x="111" y="400"/>
                </a:lnTo>
                <a:lnTo>
                  <a:pt x="120" y="396"/>
                </a:lnTo>
                <a:lnTo>
                  <a:pt x="129" y="395"/>
                </a:lnTo>
                <a:lnTo>
                  <a:pt x="129" y="395"/>
                </a:lnTo>
                <a:lnTo>
                  <a:pt x="131" y="395"/>
                </a:lnTo>
                <a:lnTo>
                  <a:pt x="131" y="395"/>
                </a:lnTo>
                <a:lnTo>
                  <a:pt x="131" y="395"/>
                </a:lnTo>
                <a:lnTo>
                  <a:pt x="131" y="395"/>
                </a:lnTo>
                <a:lnTo>
                  <a:pt x="129" y="379"/>
                </a:lnTo>
                <a:lnTo>
                  <a:pt x="129" y="379"/>
                </a:lnTo>
                <a:lnTo>
                  <a:pt x="128" y="379"/>
                </a:lnTo>
                <a:lnTo>
                  <a:pt x="128" y="379"/>
                </a:lnTo>
                <a:lnTo>
                  <a:pt x="114" y="377"/>
                </a:lnTo>
                <a:lnTo>
                  <a:pt x="114" y="377"/>
                </a:lnTo>
                <a:lnTo>
                  <a:pt x="103" y="374"/>
                </a:lnTo>
                <a:lnTo>
                  <a:pt x="93" y="368"/>
                </a:lnTo>
                <a:lnTo>
                  <a:pt x="93" y="368"/>
                </a:lnTo>
                <a:lnTo>
                  <a:pt x="90" y="365"/>
                </a:lnTo>
                <a:lnTo>
                  <a:pt x="90" y="365"/>
                </a:lnTo>
                <a:lnTo>
                  <a:pt x="87" y="359"/>
                </a:lnTo>
                <a:lnTo>
                  <a:pt x="85" y="352"/>
                </a:lnTo>
                <a:lnTo>
                  <a:pt x="85" y="352"/>
                </a:lnTo>
                <a:lnTo>
                  <a:pt x="85" y="341"/>
                </a:lnTo>
                <a:lnTo>
                  <a:pt x="85" y="341"/>
                </a:lnTo>
                <a:lnTo>
                  <a:pt x="87" y="336"/>
                </a:lnTo>
                <a:lnTo>
                  <a:pt x="90" y="330"/>
                </a:lnTo>
                <a:lnTo>
                  <a:pt x="93" y="327"/>
                </a:lnTo>
                <a:lnTo>
                  <a:pt x="96" y="322"/>
                </a:lnTo>
                <a:lnTo>
                  <a:pt x="96" y="322"/>
                </a:lnTo>
                <a:lnTo>
                  <a:pt x="100" y="321"/>
                </a:lnTo>
                <a:lnTo>
                  <a:pt x="100" y="321"/>
                </a:lnTo>
                <a:lnTo>
                  <a:pt x="101" y="318"/>
                </a:lnTo>
                <a:lnTo>
                  <a:pt x="101" y="318"/>
                </a:lnTo>
                <a:lnTo>
                  <a:pt x="104" y="316"/>
                </a:lnTo>
                <a:lnTo>
                  <a:pt x="104" y="316"/>
                </a:lnTo>
                <a:lnTo>
                  <a:pt x="104" y="316"/>
                </a:lnTo>
                <a:lnTo>
                  <a:pt x="104" y="316"/>
                </a:lnTo>
                <a:lnTo>
                  <a:pt x="115" y="311"/>
                </a:lnTo>
                <a:lnTo>
                  <a:pt x="115" y="311"/>
                </a:lnTo>
                <a:lnTo>
                  <a:pt x="120" y="310"/>
                </a:lnTo>
                <a:lnTo>
                  <a:pt x="120" y="310"/>
                </a:lnTo>
                <a:lnTo>
                  <a:pt x="126" y="308"/>
                </a:lnTo>
                <a:lnTo>
                  <a:pt x="126" y="308"/>
                </a:lnTo>
                <a:lnTo>
                  <a:pt x="128" y="307"/>
                </a:lnTo>
                <a:lnTo>
                  <a:pt x="128" y="307"/>
                </a:lnTo>
                <a:lnTo>
                  <a:pt x="126" y="297"/>
                </a:lnTo>
                <a:lnTo>
                  <a:pt x="126" y="297"/>
                </a:lnTo>
                <a:lnTo>
                  <a:pt x="125" y="297"/>
                </a:lnTo>
                <a:lnTo>
                  <a:pt x="125" y="297"/>
                </a:lnTo>
                <a:lnTo>
                  <a:pt x="123" y="297"/>
                </a:lnTo>
                <a:lnTo>
                  <a:pt x="123" y="297"/>
                </a:lnTo>
                <a:lnTo>
                  <a:pt x="123" y="299"/>
                </a:lnTo>
                <a:lnTo>
                  <a:pt x="120" y="299"/>
                </a:lnTo>
                <a:lnTo>
                  <a:pt x="120" y="299"/>
                </a:lnTo>
                <a:lnTo>
                  <a:pt x="114" y="297"/>
                </a:lnTo>
                <a:lnTo>
                  <a:pt x="114" y="297"/>
                </a:lnTo>
                <a:lnTo>
                  <a:pt x="103" y="295"/>
                </a:lnTo>
                <a:lnTo>
                  <a:pt x="103" y="295"/>
                </a:lnTo>
                <a:lnTo>
                  <a:pt x="95" y="292"/>
                </a:lnTo>
                <a:lnTo>
                  <a:pt x="87" y="286"/>
                </a:lnTo>
                <a:lnTo>
                  <a:pt x="87" y="286"/>
                </a:lnTo>
                <a:lnTo>
                  <a:pt x="84" y="281"/>
                </a:lnTo>
                <a:lnTo>
                  <a:pt x="84" y="281"/>
                </a:lnTo>
                <a:lnTo>
                  <a:pt x="84" y="281"/>
                </a:lnTo>
                <a:lnTo>
                  <a:pt x="84" y="281"/>
                </a:lnTo>
                <a:lnTo>
                  <a:pt x="82" y="281"/>
                </a:lnTo>
                <a:lnTo>
                  <a:pt x="81" y="280"/>
                </a:lnTo>
                <a:lnTo>
                  <a:pt x="81" y="280"/>
                </a:lnTo>
                <a:lnTo>
                  <a:pt x="79" y="272"/>
                </a:lnTo>
                <a:lnTo>
                  <a:pt x="79" y="272"/>
                </a:lnTo>
                <a:lnTo>
                  <a:pt x="79" y="265"/>
                </a:lnTo>
                <a:lnTo>
                  <a:pt x="79" y="265"/>
                </a:lnTo>
                <a:lnTo>
                  <a:pt x="81" y="259"/>
                </a:lnTo>
                <a:lnTo>
                  <a:pt x="84" y="254"/>
                </a:lnTo>
                <a:lnTo>
                  <a:pt x="84" y="254"/>
                </a:lnTo>
                <a:lnTo>
                  <a:pt x="84" y="253"/>
                </a:lnTo>
                <a:lnTo>
                  <a:pt x="84" y="253"/>
                </a:lnTo>
                <a:lnTo>
                  <a:pt x="84" y="250"/>
                </a:lnTo>
                <a:lnTo>
                  <a:pt x="84" y="250"/>
                </a:lnTo>
                <a:lnTo>
                  <a:pt x="87" y="243"/>
                </a:lnTo>
                <a:lnTo>
                  <a:pt x="90" y="239"/>
                </a:lnTo>
                <a:lnTo>
                  <a:pt x="90" y="239"/>
                </a:lnTo>
                <a:lnTo>
                  <a:pt x="96" y="234"/>
                </a:lnTo>
                <a:lnTo>
                  <a:pt x="103" y="229"/>
                </a:lnTo>
                <a:lnTo>
                  <a:pt x="103" y="229"/>
                </a:lnTo>
                <a:lnTo>
                  <a:pt x="104" y="229"/>
                </a:lnTo>
                <a:lnTo>
                  <a:pt x="104" y="229"/>
                </a:lnTo>
                <a:lnTo>
                  <a:pt x="114" y="224"/>
                </a:lnTo>
                <a:lnTo>
                  <a:pt x="114" y="224"/>
                </a:lnTo>
                <a:lnTo>
                  <a:pt x="122" y="223"/>
                </a:lnTo>
                <a:lnTo>
                  <a:pt x="122" y="223"/>
                </a:lnTo>
                <a:lnTo>
                  <a:pt x="123" y="223"/>
                </a:lnTo>
                <a:lnTo>
                  <a:pt x="123" y="223"/>
                </a:lnTo>
                <a:lnTo>
                  <a:pt x="123" y="210"/>
                </a:lnTo>
                <a:lnTo>
                  <a:pt x="123" y="210"/>
                </a:lnTo>
                <a:lnTo>
                  <a:pt x="123" y="204"/>
                </a:lnTo>
                <a:lnTo>
                  <a:pt x="123" y="204"/>
                </a:lnTo>
                <a:lnTo>
                  <a:pt x="123" y="199"/>
                </a:lnTo>
                <a:lnTo>
                  <a:pt x="123" y="199"/>
                </a:lnTo>
                <a:lnTo>
                  <a:pt x="123" y="198"/>
                </a:lnTo>
                <a:lnTo>
                  <a:pt x="122" y="198"/>
                </a:lnTo>
                <a:lnTo>
                  <a:pt x="122" y="198"/>
                </a:lnTo>
                <a:lnTo>
                  <a:pt x="114" y="198"/>
                </a:lnTo>
                <a:lnTo>
                  <a:pt x="114" y="198"/>
                </a:lnTo>
                <a:lnTo>
                  <a:pt x="112" y="199"/>
                </a:lnTo>
                <a:lnTo>
                  <a:pt x="112" y="199"/>
                </a:lnTo>
                <a:lnTo>
                  <a:pt x="111" y="199"/>
                </a:lnTo>
                <a:lnTo>
                  <a:pt x="109" y="199"/>
                </a:lnTo>
                <a:lnTo>
                  <a:pt x="109" y="199"/>
                </a:lnTo>
                <a:lnTo>
                  <a:pt x="107" y="198"/>
                </a:lnTo>
                <a:lnTo>
                  <a:pt x="107" y="198"/>
                </a:lnTo>
                <a:lnTo>
                  <a:pt x="96" y="196"/>
                </a:lnTo>
                <a:lnTo>
                  <a:pt x="87" y="193"/>
                </a:lnTo>
                <a:lnTo>
                  <a:pt x="87" y="193"/>
                </a:lnTo>
                <a:lnTo>
                  <a:pt x="84" y="193"/>
                </a:lnTo>
                <a:lnTo>
                  <a:pt x="84" y="193"/>
                </a:lnTo>
                <a:lnTo>
                  <a:pt x="82" y="193"/>
                </a:lnTo>
                <a:lnTo>
                  <a:pt x="81" y="193"/>
                </a:lnTo>
                <a:lnTo>
                  <a:pt x="81" y="193"/>
                </a:lnTo>
                <a:lnTo>
                  <a:pt x="81" y="191"/>
                </a:lnTo>
                <a:lnTo>
                  <a:pt x="81" y="191"/>
                </a:lnTo>
                <a:lnTo>
                  <a:pt x="70" y="187"/>
                </a:lnTo>
                <a:lnTo>
                  <a:pt x="60" y="182"/>
                </a:lnTo>
                <a:lnTo>
                  <a:pt x="60" y="182"/>
                </a:lnTo>
                <a:lnTo>
                  <a:pt x="58" y="182"/>
                </a:lnTo>
                <a:lnTo>
                  <a:pt x="58" y="182"/>
                </a:lnTo>
                <a:lnTo>
                  <a:pt x="57" y="182"/>
                </a:lnTo>
                <a:lnTo>
                  <a:pt x="55" y="180"/>
                </a:lnTo>
                <a:lnTo>
                  <a:pt x="55" y="180"/>
                </a:lnTo>
                <a:lnTo>
                  <a:pt x="54" y="177"/>
                </a:lnTo>
                <a:lnTo>
                  <a:pt x="54" y="177"/>
                </a:lnTo>
                <a:lnTo>
                  <a:pt x="52" y="177"/>
                </a:lnTo>
                <a:lnTo>
                  <a:pt x="52" y="177"/>
                </a:lnTo>
                <a:lnTo>
                  <a:pt x="38" y="168"/>
                </a:lnTo>
                <a:lnTo>
                  <a:pt x="38" y="168"/>
                </a:lnTo>
                <a:lnTo>
                  <a:pt x="29" y="161"/>
                </a:lnTo>
                <a:lnTo>
                  <a:pt x="21" y="152"/>
                </a:lnTo>
                <a:lnTo>
                  <a:pt x="21" y="152"/>
                </a:lnTo>
                <a:lnTo>
                  <a:pt x="14" y="141"/>
                </a:lnTo>
                <a:lnTo>
                  <a:pt x="14" y="141"/>
                </a:lnTo>
                <a:lnTo>
                  <a:pt x="11" y="136"/>
                </a:lnTo>
                <a:lnTo>
                  <a:pt x="10" y="130"/>
                </a:lnTo>
                <a:lnTo>
                  <a:pt x="10" y="130"/>
                </a:lnTo>
                <a:lnTo>
                  <a:pt x="5" y="117"/>
                </a:lnTo>
                <a:lnTo>
                  <a:pt x="5" y="117"/>
                </a:lnTo>
                <a:lnTo>
                  <a:pt x="0" y="105"/>
                </a:lnTo>
                <a:lnTo>
                  <a:pt x="0" y="105"/>
                </a:lnTo>
                <a:lnTo>
                  <a:pt x="0" y="105"/>
                </a:lnTo>
                <a:lnTo>
                  <a:pt x="0" y="105"/>
                </a:lnTo>
                <a:lnTo>
                  <a:pt x="0" y="101"/>
                </a:lnTo>
                <a:lnTo>
                  <a:pt x="3" y="101"/>
                </a:lnTo>
                <a:lnTo>
                  <a:pt x="3" y="101"/>
                </a:lnTo>
                <a:lnTo>
                  <a:pt x="5" y="100"/>
                </a:lnTo>
                <a:lnTo>
                  <a:pt x="5" y="100"/>
                </a:lnTo>
                <a:lnTo>
                  <a:pt x="5" y="98"/>
                </a:lnTo>
                <a:lnTo>
                  <a:pt x="6" y="100"/>
                </a:lnTo>
                <a:lnTo>
                  <a:pt x="6" y="100"/>
                </a:lnTo>
                <a:lnTo>
                  <a:pt x="8" y="100"/>
                </a:lnTo>
                <a:lnTo>
                  <a:pt x="8" y="100"/>
                </a:lnTo>
                <a:lnTo>
                  <a:pt x="10" y="100"/>
                </a:lnTo>
                <a:lnTo>
                  <a:pt x="11" y="100"/>
                </a:lnTo>
                <a:lnTo>
                  <a:pt x="11" y="100"/>
                </a:lnTo>
                <a:lnTo>
                  <a:pt x="11" y="100"/>
                </a:lnTo>
                <a:lnTo>
                  <a:pt x="11" y="100"/>
                </a:lnTo>
                <a:lnTo>
                  <a:pt x="16" y="100"/>
                </a:lnTo>
                <a:lnTo>
                  <a:pt x="16" y="100"/>
                </a:lnTo>
                <a:lnTo>
                  <a:pt x="17" y="100"/>
                </a:lnTo>
                <a:lnTo>
                  <a:pt x="17" y="100"/>
                </a:lnTo>
                <a:lnTo>
                  <a:pt x="19" y="100"/>
                </a:lnTo>
                <a:lnTo>
                  <a:pt x="22" y="100"/>
                </a:lnTo>
                <a:lnTo>
                  <a:pt x="22" y="100"/>
                </a:lnTo>
                <a:lnTo>
                  <a:pt x="22" y="100"/>
                </a:lnTo>
                <a:lnTo>
                  <a:pt x="22" y="100"/>
                </a:lnTo>
                <a:lnTo>
                  <a:pt x="49" y="101"/>
                </a:lnTo>
                <a:lnTo>
                  <a:pt x="49" y="101"/>
                </a:lnTo>
                <a:lnTo>
                  <a:pt x="58" y="101"/>
                </a:lnTo>
                <a:lnTo>
                  <a:pt x="58" y="101"/>
                </a:lnTo>
                <a:lnTo>
                  <a:pt x="66" y="101"/>
                </a:lnTo>
                <a:lnTo>
                  <a:pt x="66" y="101"/>
                </a:lnTo>
                <a:lnTo>
                  <a:pt x="66" y="101"/>
                </a:lnTo>
                <a:lnTo>
                  <a:pt x="66" y="101"/>
                </a:lnTo>
                <a:lnTo>
                  <a:pt x="70" y="101"/>
                </a:lnTo>
                <a:lnTo>
                  <a:pt x="70" y="101"/>
                </a:lnTo>
                <a:lnTo>
                  <a:pt x="71" y="101"/>
                </a:lnTo>
                <a:lnTo>
                  <a:pt x="71" y="101"/>
                </a:lnTo>
                <a:lnTo>
                  <a:pt x="74" y="101"/>
                </a:lnTo>
                <a:lnTo>
                  <a:pt x="74" y="101"/>
                </a:lnTo>
                <a:lnTo>
                  <a:pt x="76" y="101"/>
                </a:lnTo>
                <a:lnTo>
                  <a:pt x="76" y="101"/>
                </a:lnTo>
                <a:lnTo>
                  <a:pt x="79" y="101"/>
                </a:lnTo>
                <a:lnTo>
                  <a:pt x="79" y="101"/>
                </a:lnTo>
                <a:lnTo>
                  <a:pt x="81" y="101"/>
                </a:lnTo>
                <a:lnTo>
                  <a:pt x="84" y="101"/>
                </a:lnTo>
                <a:lnTo>
                  <a:pt x="84" y="101"/>
                </a:lnTo>
                <a:lnTo>
                  <a:pt x="87" y="100"/>
                </a:lnTo>
                <a:lnTo>
                  <a:pt x="87" y="100"/>
                </a:lnTo>
                <a:lnTo>
                  <a:pt x="88" y="101"/>
                </a:lnTo>
                <a:lnTo>
                  <a:pt x="88" y="101"/>
                </a:lnTo>
                <a:lnTo>
                  <a:pt x="156" y="101"/>
                </a:lnTo>
                <a:lnTo>
                  <a:pt x="156" y="101"/>
                </a:lnTo>
                <a:lnTo>
                  <a:pt x="197" y="100"/>
                </a:lnTo>
                <a:lnTo>
                  <a:pt x="197" y="100"/>
                </a:lnTo>
                <a:lnTo>
                  <a:pt x="230" y="100"/>
                </a:lnTo>
                <a:lnTo>
                  <a:pt x="230" y="100"/>
                </a:lnTo>
                <a:lnTo>
                  <a:pt x="230" y="100"/>
                </a:lnTo>
                <a:lnTo>
                  <a:pt x="230" y="100"/>
                </a:lnTo>
                <a:lnTo>
                  <a:pt x="234" y="97"/>
                </a:lnTo>
                <a:lnTo>
                  <a:pt x="235" y="98"/>
                </a:lnTo>
                <a:lnTo>
                  <a:pt x="237" y="100"/>
                </a:lnTo>
                <a:lnTo>
                  <a:pt x="237" y="100"/>
                </a:lnTo>
                <a:lnTo>
                  <a:pt x="238" y="98"/>
                </a:lnTo>
                <a:lnTo>
                  <a:pt x="238" y="98"/>
                </a:lnTo>
                <a:lnTo>
                  <a:pt x="254" y="97"/>
                </a:lnTo>
                <a:lnTo>
                  <a:pt x="254" y="97"/>
                </a:lnTo>
                <a:lnTo>
                  <a:pt x="262" y="97"/>
                </a:lnTo>
                <a:lnTo>
                  <a:pt x="262" y="97"/>
                </a:lnTo>
                <a:lnTo>
                  <a:pt x="264" y="97"/>
                </a:lnTo>
                <a:lnTo>
                  <a:pt x="264" y="97"/>
                </a:lnTo>
                <a:lnTo>
                  <a:pt x="265" y="95"/>
                </a:lnTo>
                <a:lnTo>
                  <a:pt x="268" y="97"/>
                </a:lnTo>
                <a:lnTo>
                  <a:pt x="268" y="97"/>
                </a:lnTo>
                <a:lnTo>
                  <a:pt x="268" y="97"/>
                </a:lnTo>
                <a:lnTo>
                  <a:pt x="268" y="97"/>
                </a:lnTo>
                <a:lnTo>
                  <a:pt x="271" y="97"/>
                </a:lnTo>
                <a:lnTo>
                  <a:pt x="271" y="97"/>
                </a:lnTo>
                <a:lnTo>
                  <a:pt x="273" y="95"/>
                </a:lnTo>
                <a:lnTo>
                  <a:pt x="273" y="95"/>
                </a:lnTo>
                <a:lnTo>
                  <a:pt x="276" y="95"/>
                </a:lnTo>
                <a:lnTo>
                  <a:pt x="276" y="95"/>
                </a:lnTo>
                <a:lnTo>
                  <a:pt x="278" y="95"/>
                </a:lnTo>
                <a:lnTo>
                  <a:pt x="278" y="95"/>
                </a:lnTo>
                <a:lnTo>
                  <a:pt x="279" y="95"/>
                </a:lnTo>
                <a:lnTo>
                  <a:pt x="281" y="97"/>
                </a:lnTo>
                <a:lnTo>
                  <a:pt x="281" y="97"/>
                </a:lnTo>
                <a:lnTo>
                  <a:pt x="281" y="100"/>
                </a:lnTo>
                <a:lnTo>
                  <a:pt x="281" y="100"/>
                </a:lnTo>
                <a:lnTo>
                  <a:pt x="279" y="106"/>
                </a:lnTo>
                <a:lnTo>
                  <a:pt x="278" y="112"/>
                </a:lnTo>
                <a:lnTo>
                  <a:pt x="278" y="112"/>
                </a:lnTo>
                <a:lnTo>
                  <a:pt x="270" y="124"/>
                </a:lnTo>
                <a:lnTo>
                  <a:pt x="270" y="124"/>
                </a:lnTo>
                <a:lnTo>
                  <a:pt x="265" y="131"/>
                </a:lnTo>
                <a:lnTo>
                  <a:pt x="265" y="131"/>
                </a:lnTo>
                <a:lnTo>
                  <a:pt x="260" y="139"/>
                </a:lnTo>
                <a:lnTo>
                  <a:pt x="254" y="146"/>
                </a:lnTo>
                <a:lnTo>
                  <a:pt x="254" y="146"/>
                </a:lnTo>
                <a:lnTo>
                  <a:pt x="249" y="150"/>
                </a:lnTo>
                <a:lnTo>
                  <a:pt x="249" y="150"/>
                </a:lnTo>
                <a:lnTo>
                  <a:pt x="243" y="157"/>
                </a:lnTo>
                <a:lnTo>
                  <a:pt x="237" y="163"/>
                </a:lnTo>
                <a:lnTo>
                  <a:pt x="237" y="163"/>
                </a:lnTo>
                <a:lnTo>
                  <a:pt x="229" y="169"/>
                </a:lnTo>
                <a:lnTo>
                  <a:pt x="219" y="174"/>
                </a:lnTo>
                <a:lnTo>
                  <a:pt x="200" y="183"/>
                </a:lnTo>
                <a:lnTo>
                  <a:pt x="200" y="183"/>
                </a:lnTo>
                <a:lnTo>
                  <a:pt x="191" y="187"/>
                </a:lnTo>
                <a:lnTo>
                  <a:pt x="180" y="190"/>
                </a:lnTo>
                <a:lnTo>
                  <a:pt x="180" y="190"/>
                </a:lnTo>
                <a:lnTo>
                  <a:pt x="159" y="195"/>
                </a:lnTo>
                <a:lnTo>
                  <a:pt x="159" y="195"/>
                </a:lnTo>
                <a:lnTo>
                  <a:pt x="148" y="196"/>
                </a:lnTo>
                <a:lnTo>
                  <a:pt x="148" y="196"/>
                </a:lnTo>
                <a:lnTo>
                  <a:pt x="148" y="196"/>
                </a:lnTo>
                <a:lnTo>
                  <a:pt x="148" y="196"/>
                </a:lnTo>
                <a:lnTo>
                  <a:pt x="147" y="199"/>
                </a:lnTo>
                <a:lnTo>
                  <a:pt x="145" y="199"/>
                </a:lnTo>
                <a:lnTo>
                  <a:pt x="145" y="199"/>
                </a:lnTo>
                <a:lnTo>
                  <a:pt x="145" y="207"/>
                </a:lnTo>
                <a:lnTo>
                  <a:pt x="145" y="215"/>
                </a:lnTo>
                <a:lnTo>
                  <a:pt x="145" y="215"/>
                </a:lnTo>
                <a:lnTo>
                  <a:pt x="147" y="215"/>
                </a:lnTo>
                <a:lnTo>
                  <a:pt x="147" y="215"/>
                </a:lnTo>
                <a:lnTo>
                  <a:pt x="170" y="206"/>
                </a:lnTo>
                <a:lnTo>
                  <a:pt x="170" y="206"/>
                </a:lnTo>
                <a:lnTo>
                  <a:pt x="193" y="198"/>
                </a:lnTo>
                <a:lnTo>
                  <a:pt x="193" y="198"/>
                </a:lnTo>
                <a:lnTo>
                  <a:pt x="216" y="188"/>
                </a:lnTo>
                <a:lnTo>
                  <a:pt x="216" y="188"/>
                </a:lnTo>
                <a:lnTo>
                  <a:pt x="235" y="179"/>
                </a:lnTo>
                <a:lnTo>
                  <a:pt x="235" y="179"/>
                </a:lnTo>
                <a:lnTo>
                  <a:pt x="245" y="172"/>
                </a:lnTo>
                <a:lnTo>
                  <a:pt x="245" y="172"/>
                </a:lnTo>
                <a:lnTo>
                  <a:pt x="249" y="169"/>
                </a:lnTo>
                <a:lnTo>
                  <a:pt x="249" y="169"/>
                </a:lnTo>
                <a:lnTo>
                  <a:pt x="260" y="163"/>
                </a:lnTo>
                <a:lnTo>
                  <a:pt x="260" y="163"/>
                </a:lnTo>
                <a:lnTo>
                  <a:pt x="271" y="152"/>
                </a:lnTo>
                <a:lnTo>
                  <a:pt x="279" y="141"/>
                </a:lnTo>
                <a:lnTo>
                  <a:pt x="279" y="141"/>
                </a:lnTo>
                <a:lnTo>
                  <a:pt x="287" y="127"/>
                </a:lnTo>
                <a:lnTo>
                  <a:pt x="287" y="127"/>
                </a:lnTo>
                <a:lnTo>
                  <a:pt x="289" y="122"/>
                </a:lnTo>
                <a:lnTo>
                  <a:pt x="289" y="122"/>
                </a:lnTo>
                <a:lnTo>
                  <a:pt x="290" y="114"/>
                </a:lnTo>
                <a:lnTo>
                  <a:pt x="292" y="105"/>
                </a:lnTo>
                <a:lnTo>
                  <a:pt x="292" y="105"/>
                </a:lnTo>
                <a:lnTo>
                  <a:pt x="294" y="92"/>
                </a:lnTo>
                <a:lnTo>
                  <a:pt x="294" y="92"/>
                </a:lnTo>
                <a:lnTo>
                  <a:pt x="294" y="81"/>
                </a:lnTo>
                <a:lnTo>
                  <a:pt x="294" y="81"/>
                </a:lnTo>
                <a:lnTo>
                  <a:pt x="292" y="71"/>
                </a:lnTo>
                <a:lnTo>
                  <a:pt x="289" y="62"/>
                </a:lnTo>
                <a:lnTo>
                  <a:pt x="289" y="62"/>
                </a:lnTo>
                <a:lnTo>
                  <a:pt x="287" y="57"/>
                </a:lnTo>
                <a:lnTo>
                  <a:pt x="287" y="57"/>
                </a:lnTo>
                <a:lnTo>
                  <a:pt x="284" y="53"/>
                </a:lnTo>
                <a:lnTo>
                  <a:pt x="281" y="48"/>
                </a:lnTo>
                <a:lnTo>
                  <a:pt x="281" y="48"/>
                </a:lnTo>
                <a:lnTo>
                  <a:pt x="275" y="42"/>
                </a:lnTo>
                <a:lnTo>
                  <a:pt x="275" y="42"/>
                </a:lnTo>
                <a:lnTo>
                  <a:pt x="273" y="40"/>
                </a:lnTo>
                <a:lnTo>
                  <a:pt x="273" y="40"/>
                </a:lnTo>
                <a:lnTo>
                  <a:pt x="259" y="32"/>
                </a:lnTo>
                <a:lnTo>
                  <a:pt x="259" y="32"/>
                </a:lnTo>
                <a:lnTo>
                  <a:pt x="251" y="29"/>
                </a:lnTo>
                <a:lnTo>
                  <a:pt x="241" y="29"/>
                </a:lnTo>
                <a:lnTo>
                  <a:pt x="241" y="29"/>
                </a:lnTo>
                <a:lnTo>
                  <a:pt x="230" y="27"/>
                </a:lnTo>
                <a:lnTo>
                  <a:pt x="219" y="29"/>
                </a:lnTo>
                <a:lnTo>
                  <a:pt x="219" y="29"/>
                </a:lnTo>
                <a:lnTo>
                  <a:pt x="213" y="29"/>
                </a:lnTo>
                <a:lnTo>
                  <a:pt x="213" y="29"/>
                </a:lnTo>
                <a:lnTo>
                  <a:pt x="212" y="30"/>
                </a:lnTo>
                <a:lnTo>
                  <a:pt x="212" y="30"/>
                </a:lnTo>
                <a:lnTo>
                  <a:pt x="208" y="34"/>
                </a:lnTo>
                <a:lnTo>
                  <a:pt x="208" y="34"/>
                </a:lnTo>
                <a:lnTo>
                  <a:pt x="205" y="38"/>
                </a:lnTo>
                <a:lnTo>
                  <a:pt x="205" y="38"/>
                </a:lnTo>
                <a:lnTo>
                  <a:pt x="200" y="45"/>
                </a:lnTo>
                <a:lnTo>
                  <a:pt x="200" y="45"/>
                </a:lnTo>
                <a:lnTo>
                  <a:pt x="191" y="54"/>
                </a:lnTo>
                <a:lnTo>
                  <a:pt x="191" y="54"/>
                </a:lnTo>
                <a:lnTo>
                  <a:pt x="177" y="65"/>
                </a:lnTo>
                <a:lnTo>
                  <a:pt x="177" y="65"/>
                </a:lnTo>
                <a:lnTo>
                  <a:pt x="166" y="70"/>
                </a:lnTo>
                <a:lnTo>
                  <a:pt x="153" y="73"/>
                </a:lnTo>
                <a:lnTo>
                  <a:pt x="153" y="73"/>
                </a:lnTo>
                <a:lnTo>
                  <a:pt x="137" y="75"/>
                </a:lnTo>
                <a:lnTo>
                  <a:pt x="137" y="75"/>
                </a:lnTo>
                <a:lnTo>
                  <a:pt x="129" y="75"/>
                </a:lnTo>
                <a:lnTo>
                  <a:pt x="129" y="75"/>
                </a:lnTo>
                <a:lnTo>
                  <a:pt x="123" y="71"/>
                </a:lnTo>
                <a:lnTo>
                  <a:pt x="123" y="71"/>
                </a:lnTo>
                <a:lnTo>
                  <a:pt x="120" y="70"/>
                </a:lnTo>
                <a:lnTo>
                  <a:pt x="120" y="70"/>
                </a:lnTo>
                <a:lnTo>
                  <a:pt x="122" y="73"/>
                </a:lnTo>
                <a:lnTo>
                  <a:pt x="122" y="75"/>
                </a:lnTo>
                <a:lnTo>
                  <a:pt x="122" y="75"/>
                </a:lnTo>
                <a:lnTo>
                  <a:pt x="118" y="76"/>
                </a:lnTo>
                <a:lnTo>
                  <a:pt x="118" y="76"/>
                </a:lnTo>
                <a:lnTo>
                  <a:pt x="118" y="78"/>
                </a:lnTo>
                <a:lnTo>
                  <a:pt x="118" y="78"/>
                </a:lnTo>
                <a:lnTo>
                  <a:pt x="118" y="81"/>
                </a:lnTo>
                <a:lnTo>
                  <a:pt x="118" y="81"/>
                </a:lnTo>
                <a:lnTo>
                  <a:pt x="117" y="89"/>
                </a:lnTo>
                <a:lnTo>
                  <a:pt x="117" y="89"/>
                </a:lnTo>
                <a:lnTo>
                  <a:pt x="115" y="94"/>
                </a:lnTo>
                <a:lnTo>
                  <a:pt x="114" y="97"/>
                </a:lnTo>
                <a:lnTo>
                  <a:pt x="114" y="97"/>
                </a:lnTo>
                <a:lnTo>
                  <a:pt x="111" y="98"/>
                </a:lnTo>
                <a:lnTo>
                  <a:pt x="111" y="98"/>
                </a:lnTo>
                <a:lnTo>
                  <a:pt x="109" y="98"/>
                </a:lnTo>
                <a:lnTo>
                  <a:pt x="109" y="98"/>
                </a:lnTo>
                <a:lnTo>
                  <a:pt x="107" y="97"/>
                </a:lnTo>
                <a:lnTo>
                  <a:pt x="107" y="97"/>
                </a:lnTo>
                <a:lnTo>
                  <a:pt x="107" y="92"/>
                </a:lnTo>
                <a:lnTo>
                  <a:pt x="109" y="86"/>
                </a:lnTo>
                <a:lnTo>
                  <a:pt x="109" y="86"/>
                </a:lnTo>
                <a:lnTo>
                  <a:pt x="111" y="79"/>
                </a:lnTo>
                <a:lnTo>
                  <a:pt x="114" y="75"/>
                </a:lnTo>
                <a:lnTo>
                  <a:pt x="114" y="75"/>
                </a:lnTo>
                <a:lnTo>
                  <a:pt x="115" y="71"/>
                </a:lnTo>
                <a:lnTo>
                  <a:pt x="115" y="71"/>
                </a:lnTo>
                <a:lnTo>
                  <a:pt x="117" y="71"/>
                </a:lnTo>
                <a:lnTo>
                  <a:pt x="117" y="71"/>
                </a:lnTo>
                <a:lnTo>
                  <a:pt x="118" y="70"/>
                </a:lnTo>
                <a:lnTo>
                  <a:pt x="118" y="70"/>
                </a:lnTo>
                <a:lnTo>
                  <a:pt x="118" y="70"/>
                </a:lnTo>
                <a:lnTo>
                  <a:pt x="118" y="70"/>
                </a:lnTo>
                <a:lnTo>
                  <a:pt x="117" y="70"/>
                </a:lnTo>
                <a:lnTo>
                  <a:pt x="117" y="70"/>
                </a:lnTo>
                <a:lnTo>
                  <a:pt x="115" y="68"/>
                </a:lnTo>
                <a:lnTo>
                  <a:pt x="114" y="67"/>
                </a:lnTo>
                <a:lnTo>
                  <a:pt x="114" y="67"/>
                </a:lnTo>
                <a:lnTo>
                  <a:pt x="115" y="65"/>
                </a:lnTo>
                <a:lnTo>
                  <a:pt x="117" y="64"/>
                </a:lnTo>
                <a:lnTo>
                  <a:pt x="117" y="64"/>
                </a:lnTo>
                <a:lnTo>
                  <a:pt x="117" y="64"/>
                </a:lnTo>
                <a:lnTo>
                  <a:pt x="117" y="64"/>
                </a:lnTo>
                <a:lnTo>
                  <a:pt x="117" y="64"/>
                </a:lnTo>
                <a:lnTo>
                  <a:pt x="117" y="64"/>
                </a:lnTo>
                <a:lnTo>
                  <a:pt x="117" y="62"/>
                </a:lnTo>
                <a:lnTo>
                  <a:pt x="118" y="60"/>
                </a:lnTo>
                <a:lnTo>
                  <a:pt x="118" y="60"/>
                </a:lnTo>
                <a:lnTo>
                  <a:pt x="118" y="60"/>
                </a:lnTo>
                <a:lnTo>
                  <a:pt x="118" y="60"/>
                </a:lnTo>
                <a:lnTo>
                  <a:pt x="122" y="57"/>
                </a:lnTo>
                <a:lnTo>
                  <a:pt x="122" y="57"/>
                </a:lnTo>
                <a:lnTo>
                  <a:pt x="126" y="53"/>
                </a:lnTo>
                <a:lnTo>
                  <a:pt x="126" y="53"/>
                </a:lnTo>
                <a:lnTo>
                  <a:pt x="128" y="51"/>
                </a:lnTo>
                <a:lnTo>
                  <a:pt x="128" y="51"/>
                </a:lnTo>
                <a:lnTo>
                  <a:pt x="128" y="49"/>
                </a:lnTo>
                <a:lnTo>
                  <a:pt x="128" y="49"/>
                </a:lnTo>
                <a:lnTo>
                  <a:pt x="129" y="46"/>
                </a:lnTo>
                <a:lnTo>
                  <a:pt x="129" y="46"/>
                </a:lnTo>
                <a:lnTo>
                  <a:pt x="139" y="37"/>
                </a:lnTo>
                <a:lnTo>
                  <a:pt x="139" y="37"/>
                </a:lnTo>
                <a:lnTo>
                  <a:pt x="145" y="30"/>
                </a:lnTo>
                <a:lnTo>
                  <a:pt x="145" y="30"/>
                </a:lnTo>
                <a:lnTo>
                  <a:pt x="153" y="26"/>
                </a:lnTo>
                <a:lnTo>
                  <a:pt x="153" y="26"/>
                </a:lnTo>
                <a:lnTo>
                  <a:pt x="161" y="21"/>
                </a:lnTo>
                <a:lnTo>
                  <a:pt x="161" y="21"/>
                </a:lnTo>
                <a:lnTo>
                  <a:pt x="163" y="19"/>
                </a:lnTo>
                <a:lnTo>
                  <a:pt x="163" y="19"/>
                </a:lnTo>
                <a:lnTo>
                  <a:pt x="164" y="18"/>
                </a:lnTo>
                <a:lnTo>
                  <a:pt x="164" y="18"/>
                </a:lnTo>
                <a:lnTo>
                  <a:pt x="167" y="18"/>
                </a:lnTo>
                <a:lnTo>
                  <a:pt x="167" y="18"/>
                </a:lnTo>
                <a:lnTo>
                  <a:pt x="169" y="16"/>
                </a:lnTo>
                <a:lnTo>
                  <a:pt x="169" y="16"/>
                </a:lnTo>
                <a:lnTo>
                  <a:pt x="178" y="13"/>
                </a:lnTo>
                <a:lnTo>
                  <a:pt x="189" y="10"/>
                </a:lnTo>
                <a:lnTo>
                  <a:pt x="189" y="10"/>
                </a:lnTo>
                <a:lnTo>
                  <a:pt x="199" y="8"/>
                </a:lnTo>
                <a:lnTo>
                  <a:pt x="199" y="8"/>
                </a:lnTo>
                <a:lnTo>
                  <a:pt x="200" y="7"/>
                </a:lnTo>
                <a:lnTo>
                  <a:pt x="200" y="7"/>
                </a:lnTo>
                <a:lnTo>
                  <a:pt x="200" y="7"/>
                </a:lnTo>
                <a:lnTo>
                  <a:pt x="200" y="7"/>
                </a:lnTo>
                <a:lnTo>
                  <a:pt x="202" y="5"/>
                </a:lnTo>
                <a:lnTo>
                  <a:pt x="204" y="5"/>
                </a:lnTo>
                <a:lnTo>
                  <a:pt x="204" y="5"/>
                </a:lnTo>
                <a:lnTo>
                  <a:pt x="208" y="5"/>
                </a:lnTo>
                <a:lnTo>
                  <a:pt x="208" y="5"/>
                </a:lnTo>
                <a:lnTo>
                  <a:pt x="216" y="4"/>
                </a:lnTo>
                <a:lnTo>
                  <a:pt x="226" y="2"/>
                </a:lnTo>
                <a:lnTo>
                  <a:pt x="226" y="2"/>
                </a:lnTo>
                <a:lnTo>
                  <a:pt x="237" y="0"/>
                </a:lnTo>
                <a:lnTo>
                  <a:pt x="237" y="0"/>
                </a:lnTo>
                <a:lnTo>
                  <a:pt x="254" y="0"/>
                </a:lnTo>
                <a:lnTo>
                  <a:pt x="254" y="0"/>
                </a:lnTo>
                <a:lnTo>
                  <a:pt x="264" y="2"/>
                </a:lnTo>
                <a:lnTo>
                  <a:pt x="264" y="2"/>
                </a:lnTo>
                <a:lnTo>
                  <a:pt x="271" y="4"/>
                </a:lnTo>
                <a:lnTo>
                  <a:pt x="271" y="4"/>
                </a:lnTo>
                <a:lnTo>
                  <a:pt x="281" y="7"/>
                </a:lnTo>
                <a:lnTo>
                  <a:pt x="281" y="7"/>
                </a:lnTo>
                <a:lnTo>
                  <a:pt x="292" y="12"/>
                </a:lnTo>
                <a:lnTo>
                  <a:pt x="292" y="12"/>
                </a:lnTo>
                <a:lnTo>
                  <a:pt x="298" y="18"/>
                </a:lnTo>
                <a:lnTo>
                  <a:pt x="298" y="18"/>
                </a:lnTo>
                <a:lnTo>
                  <a:pt x="309" y="27"/>
                </a:lnTo>
                <a:lnTo>
                  <a:pt x="309" y="27"/>
                </a:lnTo>
                <a:lnTo>
                  <a:pt x="309" y="27"/>
                </a:lnTo>
                <a:lnTo>
                  <a:pt x="309" y="27"/>
                </a:lnTo>
                <a:lnTo>
                  <a:pt x="317" y="38"/>
                </a:lnTo>
                <a:lnTo>
                  <a:pt x="317" y="38"/>
                </a:lnTo>
                <a:lnTo>
                  <a:pt x="319" y="43"/>
                </a:lnTo>
                <a:lnTo>
                  <a:pt x="319" y="43"/>
                </a:lnTo>
                <a:lnTo>
                  <a:pt x="319" y="45"/>
                </a:lnTo>
                <a:lnTo>
                  <a:pt x="319" y="45"/>
                </a:lnTo>
                <a:lnTo>
                  <a:pt x="320" y="48"/>
                </a:lnTo>
                <a:lnTo>
                  <a:pt x="320" y="48"/>
                </a:lnTo>
                <a:lnTo>
                  <a:pt x="322" y="51"/>
                </a:lnTo>
                <a:lnTo>
                  <a:pt x="322" y="51"/>
                </a:lnTo>
                <a:lnTo>
                  <a:pt x="325" y="59"/>
                </a:lnTo>
                <a:lnTo>
                  <a:pt x="327" y="65"/>
                </a:lnTo>
                <a:lnTo>
                  <a:pt x="327" y="65"/>
                </a:lnTo>
                <a:lnTo>
                  <a:pt x="328" y="83"/>
                </a:lnTo>
                <a:lnTo>
                  <a:pt x="328" y="83"/>
                </a:lnTo>
                <a:lnTo>
                  <a:pt x="328" y="92"/>
                </a:lnTo>
                <a:lnTo>
                  <a:pt x="328" y="92"/>
                </a:lnTo>
                <a:lnTo>
                  <a:pt x="327" y="101"/>
                </a:lnTo>
                <a:lnTo>
                  <a:pt x="327" y="101"/>
                </a:lnTo>
                <a:lnTo>
                  <a:pt x="327" y="105"/>
                </a:lnTo>
                <a:lnTo>
                  <a:pt x="327" y="105"/>
                </a:lnTo>
                <a:lnTo>
                  <a:pt x="327" y="106"/>
                </a:lnTo>
                <a:lnTo>
                  <a:pt x="327" y="106"/>
                </a:lnTo>
                <a:lnTo>
                  <a:pt x="327" y="108"/>
                </a:lnTo>
                <a:lnTo>
                  <a:pt x="327" y="108"/>
                </a:lnTo>
                <a:lnTo>
                  <a:pt x="325" y="112"/>
                </a:lnTo>
                <a:lnTo>
                  <a:pt x="325" y="112"/>
                </a:lnTo>
                <a:lnTo>
                  <a:pt x="324" y="120"/>
                </a:lnTo>
                <a:lnTo>
                  <a:pt x="320" y="127"/>
                </a:lnTo>
                <a:lnTo>
                  <a:pt x="320" y="127"/>
                </a:lnTo>
                <a:lnTo>
                  <a:pt x="316" y="138"/>
                </a:lnTo>
                <a:lnTo>
                  <a:pt x="316" y="138"/>
                </a:lnTo>
                <a:lnTo>
                  <a:pt x="314" y="139"/>
                </a:lnTo>
                <a:lnTo>
                  <a:pt x="314" y="139"/>
                </a:lnTo>
                <a:lnTo>
                  <a:pt x="314" y="141"/>
                </a:lnTo>
                <a:lnTo>
                  <a:pt x="312" y="142"/>
                </a:lnTo>
                <a:lnTo>
                  <a:pt x="312" y="142"/>
                </a:lnTo>
                <a:lnTo>
                  <a:pt x="311" y="144"/>
                </a:lnTo>
                <a:lnTo>
                  <a:pt x="311" y="144"/>
                </a:lnTo>
                <a:lnTo>
                  <a:pt x="306" y="150"/>
                </a:lnTo>
                <a:lnTo>
                  <a:pt x="306" y="150"/>
                </a:lnTo>
                <a:lnTo>
                  <a:pt x="301" y="155"/>
                </a:lnTo>
                <a:lnTo>
                  <a:pt x="301" y="155"/>
                </a:lnTo>
                <a:lnTo>
                  <a:pt x="295" y="161"/>
                </a:lnTo>
                <a:lnTo>
                  <a:pt x="295" y="161"/>
                </a:lnTo>
                <a:lnTo>
                  <a:pt x="286" y="169"/>
                </a:lnTo>
                <a:lnTo>
                  <a:pt x="286" y="169"/>
                </a:lnTo>
                <a:lnTo>
                  <a:pt x="278" y="177"/>
                </a:lnTo>
                <a:lnTo>
                  <a:pt x="268" y="183"/>
                </a:lnTo>
                <a:lnTo>
                  <a:pt x="268" y="183"/>
                </a:lnTo>
                <a:lnTo>
                  <a:pt x="262" y="187"/>
                </a:lnTo>
                <a:lnTo>
                  <a:pt x="262" y="187"/>
                </a:lnTo>
                <a:lnTo>
                  <a:pt x="257" y="188"/>
                </a:lnTo>
                <a:lnTo>
                  <a:pt x="257" y="188"/>
                </a:lnTo>
                <a:lnTo>
                  <a:pt x="243" y="196"/>
                </a:lnTo>
                <a:lnTo>
                  <a:pt x="227" y="204"/>
                </a:lnTo>
                <a:lnTo>
                  <a:pt x="227" y="204"/>
                </a:lnTo>
                <a:lnTo>
                  <a:pt x="213" y="209"/>
                </a:lnTo>
                <a:lnTo>
                  <a:pt x="213" y="209"/>
                </a:lnTo>
                <a:lnTo>
                  <a:pt x="193" y="217"/>
                </a:lnTo>
                <a:lnTo>
                  <a:pt x="193" y="217"/>
                </a:lnTo>
                <a:lnTo>
                  <a:pt x="172" y="223"/>
                </a:lnTo>
                <a:lnTo>
                  <a:pt x="172" y="223"/>
                </a:lnTo>
                <a:lnTo>
                  <a:pt x="152" y="231"/>
                </a:lnTo>
                <a:lnTo>
                  <a:pt x="152" y="231"/>
                </a:lnTo>
                <a:lnTo>
                  <a:pt x="145" y="234"/>
                </a:lnTo>
                <a:lnTo>
                  <a:pt x="145" y="234"/>
                </a:lnTo>
                <a:lnTo>
                  <a:pt x="144" y="234"/>
                </a:lnTo>
                <a:lnTo>
                  <a:pt x="144" y="234"/>
                </a:lnTo>
                <a:close/>
                <a:moveTo>
                  <a:pt x="152" y="226"/>
                </a:moveTo>
                <a:lnTo>
                  <a:pt x="152" y="226"/>
                </a:lnTo>
                <a:lnTo>
                  <a:pt x="153" y="224"/>
                </a:lnTo>
                <a:lnTo>
                  <a:pt x="153" y="224"/>
                </a:lnTo>
                <a:lnTo>
                  <a:pt x="155" y="224"/>
                </a:lnTo>
                <a:lnTo>
                  <a:pt x="155" y="224"/>
                </a:lnTo>
                <a:lnTo>
                  <a:pt x="163" y="221"/>
                </a:lnTo>
                <a:lnTo>
                  <a:pt x="163" y="221"/>
                </a:lnTo>
                <a:lnTo>
                  <a:pt x="164" y="221"/>
                </a:lnTo>
                <a:lnTo>
                  <a:pt x="164" y="221"/>
                </a:lnTo>
                <a:lnTo>
                  <a:pt x="161" y="221"/>
                </a:lnTo>
                <a:lnTo>
                  <a:pt x="161" y="221"/>
                </a:lnTo>
                <a:lnTo>
                  <a:pt x="153" y="224"/>
                </a:lnTo>
                <a:lnTo>
                  <a:pt x="153" y="224"/>
                </a:lnTo>
                <a:lnTo>
                  <a:pt x="153" y="224"/>
                </a:lnTo>
                <a:lnTo>
                  <a:pt x="153" y="224"/>
                </a:lnTo>
                <a:lnTo>
                  <a:pt x="152" y="226"/>
                </a:lnTo>
                <a:lnTo>
                  <a:pt x="152" y="226"/>
                </a:lnTo>
                <a:lnTo>
                  <a:pt x="152" y="226"/>
                </a:lnTo>
                <a:lnTo>
                  <a:pt x="152" y="226"/>
                </a:lnTo>
                <a:lnTo>
                  <a:pt x="152" y="226"/>
                </a:lnTo>
                <a:lnTo>
                  <a:pt x="152" y="226"/>
                </a:lnTo>
                <a:lnTo>
                  <a:pt x="152" y="226"/>
                </a:lnTo>
                <a:lnTo>
                  <a:pt x="152" y="226"/>
                </a:lnTo>
                <a:close/>
                <a:moveTo>
                  <a:pt x="112" y="254"/>
                </a:moveTo>
                <a:lnTo>
                  <a:pt x="112" y="254"/>
                </a:lnTo>
                <a:lnTo>
                  <a:pt x="112" y="256"/>
                </a:lnTo>
                <a:lnTo>
                  <a:pt x="112" y="256"/>
                </a:lnTo>
                <a:lnTo>
                  <a:pt x="112" y="256"/>
                </a:lnTo>
                <a:lnTo>
                  <a:pt x="112" y="256"/>
                </a:lnTo>
                <a:lnTo>
                  <a:pt x="112" y="254"/>
                </a:lnTo>
                <a:lnTo>
                  <a:pt x="112" y="254"/>
                </a:lnTo>
                <a:lnTo>
                  <a:pt x="114" y="253"/>
                </a:lnTo>
                <a:lnTo>
                  <a:pt x="114" y="253"/>
                </a:lnTo>
                <a:lnTo>
                  <a:pt x="114" y="253"/>
                </a:lnTo>
                <a:lnTo>
                  <a:pt x="114" y="253"/>
                </a:lnTo>
                <a:lnTo>
                  <a:pt x="112" y="254"/>
                </a:lnTo>
                <a:lnTo>
                  <a:pt x="112" y="254"/>
                </a:lnTo>
                <a:close/>
                <a:moveTo>
                  <a:pt x="103" y="195"/>
                </a:moveTo>
                <a:lnTo>
                  <a:pt x="103" y="195"/>
                </a:lnTo>
                <a:lnTo>
                  <a:pt x="104" y="195"/>
                </a:lnTo>
                <a:lnTo>
                  <a:pt x="104" y="195"/>
                </a:lnTo>
                <a:lnTo>
                  <a:pt x="104" y="195"/>
                </a:lnTo>
                <a:lnTo>
                  <a:pt x="104" y="195"/>
                </a:lnTo>
                <a:lnTo>
                  <a:pt x="103" y="195"/>
                </a:lnTo>
                <a:lnTo>
                  <a:pt x="103" y="195"/>
                </a:lnTo>
                <a:lnTo>
                  <a:pt x="103" y="195"/>
                </a:lnTo>
                <a:lnTo>
                  <a:pt x="103" y="195"/>
                </a:lnTo>
                <a:lnTo>
                  <a:pt x="98" y="193"/>
                </a:lnTo>
                <a:lnTo>
                  <a:pt x="98" y="193"/>
                </a:lnTo>
                <a:lnTo>
                  <a:pt x="98" y="193"/>
                </a:lnTo>
                <a:lnTo>
                  <a:pt x="98" y="193"/>
                </a:lnTo>
                <a:lnTo>
                  <a:pt x="98" y="195"/>
                </a:lnTo>
                <a:lnTo>
                  <a:pt x="98" y="195"/>
                </a:lnTo>
                <a:lnTo>
                  <a:pt x="98" y="193"/>
                </a:lnTo>
                <a:lnTo>
                  <a:pt x="98" y="193"/>
                </a:lnTo>
                <a:lnTo>
                  <a:pt x="100" y="195"/>
                </a:lnTo>
                <a:lnTo>
                  <a:pt x="100" y="195"/>
                </a:lnTo>
                <a:lnTo>
                  <a:pt x="103" y="195"/>
                </a:lnTo>
                <a:lnTo>
                  <a:pt x="103" y="195"/>
                </a:lnTo>
                <a:close/>
                <a:moveTo>
                  <a:pt x="294" y="116"/>
                </a:moveTo>
                <a:lnTo>
                  <a:pt x="294" y="116"/>
                </a:lnTo>
                <a:lnTo>
                  <a:pt x="294" y="114"/>
                </a:lnTo>
                <a:lnTo>
                  <a:pt x="294" y="114"/>
                </a:lnTo>
                <a:lnTo>
                  <a:pt x="295" y="111"/>
                </a:lnTo>
                <a:lnTo>
                  <a:pt x="295" y="111"/>
                </a:lnTo>
                <a:lnTo>
                  <a:pt x="297" y="106"/>
                </a:lnTo>
                <a:lnTo>
                  <a:pt x="297" y="106"/>
                </a:lnTo>
                <a:lnTo>
                  <a:pt x="297" y="103"/>
                </a:lnTo>
                <a:lnTo>
                  <a:pt x="300" y="103"/>
                </a:lnTo>
                <a:lnTo>
                  <a:pt x="300" y="103"/>
                </a:lnTo>
                <a:lnTo>
                  <a:pt x="297" y="90"/>
                </a:lnTo>
                <a:lnTo>
                  <a:pt x="297" y="90"/>
                </a:lnTo>
                <a:lnTo>
                  <a:pt x="297" y="90"/>
                </a:lnTo>
                <a:lnTo>
                  <a:pt x="297" y="90"/>
                </a:lnTo>
                <a:lnTo>
                  <a:pt x="297" y="92"/>
                </a:lnTo>
                <a:lnTo>
                  <a:pt x="297" y="92"/>
                </a:lnTo>
                <a:lnTo>
                  <a:pt x="295" y="109"/>
                </a:lnTo>
                <a:lnTo>
                  <a:pt x="295" y="109"/>
                </a:lnTo>
                <a:lnTo>
                  <a:pt x="294" y="116"/>
                </a:lnTo>
                <a:lnTo>
                  <a:pt x="294" y="116"/>
                </a:lnTo>
                <a:lnTo>
                  <a:pt x="294" y="119"/>
                </a:lnTo>
                <a:lnTo>
                  <a:pt x="294" y="119"/>
                </a:lnTo>
                <a:lnTo>
                  <a:pt x="294" y="116"/>
                </a:lnTo>
                <a:lnTo>
                  <a:pt x="294" y="116"/>
                </a:lnTo>
                <a:close/>
                <a:moveTo>
                  <a:pt x="144" y="277"/>
                </a:moveTo>
                <a:lnTo>
                  <a:pt x="144" y="277"/>
                </a:lnTo>
                <a:lnTo>
                  <a:pt x="144" y="278"/>
                </a:lnTo>
                <a:lnTo>
                  <a:pt x="144" y="278"/>
                </a:lnTo>
                <a:lnTo>
                  <a:pt x="144" y="283"/>
                </a:lnTo>
                <a:lnTo>
                  <a:pt x="144" y="283"/>
                </a:lnTo>
                <a:lnTo>
                  <a:pt x="144" y="288"/>
                </a:lnTo>
                <a:lnTo>
                  <a:pt x="144" y="288"/>
                </a:lnTo>
                <a:lnTo>
                  <a:pt x="145" y="286"/>
                </a:lnTo>
                <a:lnTo>
                  <a:pt x="145" y="286"/>
                </a:lnTo>
                <a:lnTo>
                  <a:pt x="144" y="281"/>
                </a:lnTo>
                <a:lnTo>
                  <a:pt x="144" y="281"/>
                </a:lnTo>
                <a:lnTo>
                  <a:pt x="144" y="278"/>
                </a:lnTo>
                <a:lnTo>
                  <a:pt x="144" y="278"/>
                </a:lnTo>
                <a:lnTo>
                  <a:pt x="144" y="277"/>
                </a:lnTo>
                <a:lnTo>
                  <a:pt x="144" y="277"/>
                </a:lnTo>
                <a:lnTo>
                  <a:pt x="144" y="277"/>
                </a:lnTo>
                <a:lnTo>
                  <a:pt x="144" y="275"/>
                </a:lnTo>
                <a:lnTo>
                  <a:pt x="144" y="275"/>
                </a:lnTo>
                <a:lnTo>
                  <a:pt x="144" y="273"/>
                </a:lnTo>
                <a:lnTo>
                  <a:pt x="144" y="273"/>
                </a:lnTo>
                <a:lnTo>
                  <a:pt x="144" y="264"/>
                </a:lnTo>
                <a:lnTo>
                  <a:pt x="144" y="264"/>
                </a:lnTo>
                <a:lnTo>
                  <a:pt x="141" y="240"/>
                </a:lnTo>
                <a:lnTo>
                  <a:pt x="141" y="240"/>
                </a:lnTo>
                <a:lnTo>
                  <a:pt x="141" y="237"/>
                </a:lnTo>
                <a:lnTo>
                  <a:pt x="141" y="237"/>
                </a:lnTo>
                <a:lnTo>
                  <a:pt x="141" y="243"/>
                </a:lnTo>
                <a:lnTo>
                  <a:pt x="141" y="243"/>
                </a:lnTo>
                <a:lnTo>
                  <a:pt x="141" y="245"/>
                </a:lnTo>
                <a:lnTo>
                  <a:pt x="141" y="245"/>
                </a:lnTo>
                <a:lnTo>
                  <a:pt x="141" y="247"/>
                </a:lnTo>
                <a:lnTo>
                  <a:pt x="141" y="247"/>
                </a:lnTo>
                <a:lnTo>
                  <a:pt x="141" y="253"/>
                </a:lnTo>
                <a:lnTo>
                  <a:pt x="141" y="253"/>
                </a:lnTo>
                <a:lnTo>
                  <a:pt x="141" y="262"/>
                </a:lnTo>
                <a:lnTo>
                  <a:pt x="141" y="262"/>
                </a:lnTo>
                <a:lnTo>
                  <a:pt x="144" y="277"/>
                </a:lnTo>
                <a:lnTo>
                  <a:pt x="144" y="277"/>
                </a:lnTo>
                <a:lnTo>
                  <a:pt x="144" y="277"/>
                </a:lnTo>
                <a:lnTo>
                  <a:pt x="144" y="277"/>
                </a:lnTo>
                <a:close/>
                <a:moveTo>
                  <a:pt x="164" y="32"/>
                </a:moveTo>
                <a:lnTo>
                  <a:pt x="164" y="32"/>
                </a:lnTo>
                <a:lnTo>
                  <a:pt x="164" y="32"/>
                </a:lnTo>
                <a:lnTo>
                  <a:pt x="164" y="32"/>
                </a:lnTo>
                <a:lnTo>
                  <a:pt x="174" y="29"/>
                </a:lnTo>
                <a:lnTo>
                  <a:pt x="174" y="29"/>
                </a:lnTo>
                <a:lnTo>
                  <a:pt x="177" y="27"/>
                </a:lnTo>
                <a:lnTo>
                  <a:pt x="177" y="27"/>
                </a:lnTo>
                <a:lnTo>
                  <a:pt x="178" y="27"/>
                </a:lnTo>
                <a:lnTo>
                  <a:pt x="178" y="29"/>
                </a:lnTo>
                <a:lnTo>
                  <a:pt x="178" y="29"/>
                </a:lnTo>
                <a:lnTo>
                  <a:pt x="178" y="30"/>
                </a:lnTo>
                <a:lnTo>
                  <a:pt x="178" y="30"/>
                </a:lnTo>
                <a:lnTo>
                  <a:pt x="178" y="35"/>
                </a:lnTo>
                <a:lnTo>
                  <a:pt x="177" y="38"/>
                </a:lnTo>
                <a:lnTo>
                  <a:pt x="177" y="38"/>
                </a:lnTo>
                <a:lnTo>
                  <a:pt x="170" y="46"/>
                </a:lnTo>
                <a:lnTo>
                  <a:pt x="170" y="46"/>
                </a:lnTo>
                <a:lnTo>
                  <a:pt x="169" y="46"/>
                </a:lnTo>
                <a:lnTo>
                  <a:pt x="169" y="46"/>
                </a:lnTo>
                <a:lnTo>
                  <a:pt x="177" y="45"/>
                </a:lnTo>
                <a:lnTo>
                  <a:pt x="177" y="45"/>
                </a:lnTo>
                <a:lnTo>
                  <a:pt x="177" y="43"/>
                </a:lnTo>
                <a:lnTo>
                  <a:pt x="177" y="43"/>
                </a:lnTo>
                <a:lnTo>
                  <a:pt x="180" y="34"/>
                </a:lnTo>
                <a:lnTo>
                  <a:pt x="180" y="34"/>
                </a:lnTo>
                <a:lnTo>
                  <a:pt x="180" y="32"/>
                </a:lnTo>
                <a:lnTo>
                  <a:pt x="180" y="32"/>
                </a:lnTo>
                <a:lnTo>
                  <a:pt x="180" y="30"/>
                </a:lnTo>
                <a:lnTo>
                  <a:pt x="180" y="30"/>
                </a:lnTo>
                <a:lnTo>
                  <a:pt x="182" y="26"/>
                </a:lnTo>
                <a:lnTo>
                  <a:pt x="182" y="26"/>
                </a:lnTo>
                <a:lnTo>
                  <a:pt x="182" y="26"/>
                </a:lnTo>
                <a:lnTo>
                  <a:pt x="182" y="26"/>
                </a:lnTo>
                <a:lnTo>
                  <a:pt x="175" y="26"/>
                </a:lnTo>
                <a:lnTo>
                  <a:pt x="175" y="26"/>
                </a:lnTo>
                <a:lnTo>
                  <a:pt x="175" y="26"/>
                </a:lnTo>
                <a:lnTo>
                  <a:pt x="175" y="26"/>
                </a:lnTo>
                <a:lnTo>
                  <a:pt x="170" y="27"/>
                </a:lnTo>
                <a:lnTo>
                  <a:pt x="170" y="27"/>
                </a:lnTo>
                <a:lnTo>
                  <a:pt x="166" y="27"/>
                </a:lnTo>
                <a:lnTo>
                  <a:pt x="166" y="27"/>
                </a:lnTo>
                <a:lnTo>
                  <a:pt x="166" y="29"/>
                </a:lnTo>
                <a:lnTo>
                  <a:pt x="166" y="29"/>
                </a:lnTo>
                <a:lnTo>
                  <a:pt x="164" y="30"/>
                </a:lnTo>
                <a:lnTo>
                  <a:pt x="164" y="32"/>
                </a:lnTo>
                <a:lnTo>
                  <a:pt x="164" y="32"/>
                </a:lnTo>
                <a:lnTo>
                  <a:pt x="163" y="32"/>
                </a:lnTo>
                <a:lnTo>
                  <a:pt x="163" y="32"/>
                </a:lnTo>
                <a:lnTo>
                  <a:pt x="161" y="32"/>
                </a:lnTo>
                <a:lnTo>
                  <a:pt x="161" y="32"/>
                </a:lnTo>
                <a:lnTo>
                  <a:pt x="158" y="34"/>
                </a:lnTo>
                <a:lnTo>
                  <a:pt x="158" y="34"/>
                </a:lnTo>
                <a:lnTo>
                  <a:pt x="152" y="37"/>
                </a:lnTo>
                <a:lnTo>
                  <a:pt x="147" y="42"/>
                </a:lnTo>
                <a:lnTo>
                  <a:pt x="147" y="42"/>
                </a:lnTo>
                <a:lnTo>
                  <a:pt x="145" y="43"/>
                </a:lnTo>
                <a:lnTo>
                  <a:pt x="145" y="43"/>
                </a:lnTo>
                <a:lnTo>
                  <a:pt x="145" y="45"/>
                </a:lnTo>
                <a:lnTo>
                  <a:pt x="145" y="45"/>
                </a:lnTo>
                <a:lnTo>
                  <a:pt x="145" y="45"/>
                </a:lnTo>
                <a:lnTo>
                  <a:pt x="145" y="45"/>
                </a:lnTo>
                <a:lnTo>
                  <a:pt x="145" y="45"/>
                </a:lnTo>
                <a:lnTo>
                  <a:pt x="145" y="45"/>
                </a:lnTo>
                <a:lnTo>
                  <a:pt x="147" y="45"/>
                </a:lnTo>
                <a:lnTo>
                  <a:pt x="147" y="45"/>
                </a:lnTo>
                <a:lnTo>
                  <a:pt x="153" y="40"/>
                </a:lnTo>
                <a:lnTo>
                  <a:pt x="159" y="35"/>
                </a:lnTo>
                <a:lnTo>
                  <a:pt x="159" y="35"/>
                </a:lnTo>
                <a:lnTo>
                  <a:pt x="164" y="32"/>
                </a:lnTo>
                <a:lnTo>
                  <a:pt x="164" y="32"/>
                </a:lnTo>
                <a:close/>
                <a:moveTo>
                  <a:pt x="128" y="363"/>
                </a:moveTo>
                <a:lnTo>
                  <a:pt x="128" y="363"/>
                </a:lnTo>
                <a:lnTo>
                  <a:pt x="128" y="330"/>
                </a:lnTo>
                <a:lnTo>
                  <a:pt x="128" y="330"/>
                </a:lnTo>
                <a:lnTo>
                  <a:pt x="128" y="330"/>
                </a:lnTo>
                <a:lnTo>
                  <a:pt x="128" y="330"/>
                </a:lnTo>
                <a:lnTo>
                  <a:pt x="118" y="332"/>
                </a:lnTo>
                <a:lnTo>
                  <a:pt x="118" y="332"/>
                </a:lnTo>
                <a:lnTo>
                  <a:pt x="115" y="333"/>
                </a:lnTo>
                <a:lnTo>
                  <a:pt x="115" y="333"/>
                </a:lnTo>
                <a:lnTo>
                  <a:pt x="109" y="338"/>
                </a:lnTo>
                <a:lnTo>
                  <a:pt x="109" y="338"/>
                </a:lnTo>
                <a:lnTo>
                  <a:pt x="106" y="343"/>
                </a:lnTo>
                <a:lnTo>
                  <a:pt x="106" y="343"/>
                </a:lnTo>
                <a:lnTo>
                  <a:pt x="104" y="346"/>
                </a:lnTo>
                <a:lnTo>
                  <a:pt x="103" y="351"/>
                </a:lnTo>
                <a:lnTo>
                  <a:pt x="103" y="351"/>
                </a:lnTo>
                <a:lnTo>
                  <a:pt x="104" y="354"/>
                </a:lnTo>
                <a:lnTo>
                  <a:pt x="104" y="354"/>
                </a:lnTo>
                <a:lnTo>
                  <a:pt x="106" y="355"/>
                </a:lnTo>
                <a:lnTo>
                  <a:pt x="106" y="355"/>
                </a:lnTo>
                <a:lnTo>
                  <a:pt x="114" y="360"/>
                </a:lnTo>
                <a:lnTo>
                  <a:pt x="114" y="360"/>
                </a:lnTo>
                <a:lnTo>
                  <a:pt x="125" y="363"/>
                </a:lnTo>
                <a:lnTo>
                  <a:pt x="125" y="363"/>
                </a:lnTo>
                <a:lnTo>
                  <a:pt x="128" y="363"/>
                </a:lnTo>
                <a:lnTo>
                  <a:pt x="128" y="363"/>
                </a:lnTo>
                <a:close/>
                <a:moveTo>
                  <a:pt x="120" y="111"/>
                </a:moveTo>
                <a:lnTo>
                  <a:pt x="120" y="111"/>
                </a:lnTo>
                <a:lnTo>
                  <a:pt x="120" y="166"/>
                </a:lnTo>
                <a:lnTo>
                  <a:pt x="120" y="166"/>
                </a:lnTo>
                <a:lnTo>
                  <a:pt x="125" y="166"/>
                </a:lnTo>
                <a:lnTo>
                  <a:pt x="128" y="166"/>
                </a:lnTo>
                <a:lnTo>
                  <a:pt x="128" y="166"/>
                </a:lnTo>
                <a:lnTo>
                  <a:pt x="128" y="165"/>
                </a:lnTo>
                <a:lnTo>
                  <a:pt x="128" y="165"/>
                </a:lnTo>
                <a:lnTo>
                  <a:pt x="128" y="150"/>
                </a:lnTo>
                <a:lnTo>
                  <a:pt x="128" y="150"/>
                </a:lnTo>
                <a:lnTo>
                  <a:pt x="128" y="114"/>
                </a:lnTo>
                <a:lnTo>
                  <a:pt x="128" y="114"/>
                </a:lnTo>
                <a:lnTo>
                  <a:pt x="128" y="111"/>
                </a:lnTo>
                <a:lnTo>
                  <a:pt x="128" y="111"/>
                </a:lnTo>
                <a:lnTo>
                  <a:pt x="122" y="111"/>
                </a:lnTo>
                <a:lnTo>
                  <a:pt x="122" y="111"/>
                </a:lnTo>
                <a:lnTo>
                  <a:pt x="120" y="111"/>
                </a:lnTo>
                <a:lnTo>
                  <a:pt x="120" y="111"/>
                </a:lnTo>
                <a:close/>
                <a:moveTo>
                  <a:pt x="111" y="165"/>
                </a:moveTo>
                <a:lnTo>
                  <a:pt x="111" y="165"/>
                </a:lnTo>
                <a:lnTo>
                  <a:pt x="111" y="138"/>
                </a:lnTo>
                <a:lnTo>
                  <a:pt x="109" y="112"/>
                </a:lnTo>
                <a:lnTo>
                  <a:pt x="109" y="112"/>
                </a:lnTo>
                <a:lnTo>
                  <a:pt x="103" y="112"/>
                </a:lnTo>
                <a:lnTo>
                  <a:pt x="103" y="112"/>
                </a:lnTo>
                <a:lnTo>
                  <a:pt x="101" y="161"/>
                </a:lnTo>
                <a:lnTo>
                  <a:pt x="101" y="161"/>
                </a:lnTo>
                <a:lnTo>
                  <a:pt x="111" y="165"/>
                </a:lnTo>
                <a:lnTo>
                  <a:pt x="111" y="165"/>
                </a:lnTo>
                <a:close/>
                <a:moveTo>
                  <a:pt x="139" y="111"/>
                </a:moveTo>
                <a:lnTo>
                  <a:pt x="139" y="111"/>
                </a:lnTo>
                <a:lnTo>
                  <a:pt x="139" y="112"/>
                </a:lnTo>
                <a:lnTo>
                  <a:pt x="139" y="112"/>
                </a:lnTo>
                <a:lnTo>
                  <a:pt x="139" y="165"/>
                </a:lnTo>
                <a:lnTo>
                  <a:pt x="139" y="165"/>
                </a:lnTo>
                <a:lnTo>
                  <a:pt x="145" y="165"/>
                </a:lnTo>
                <a:lnTo>
                  <a:pt x="145" y="165"/>
                </a:lnTo>
                <a:lnTo>
                  <a:pt x="145" y="163"/>
                </a:lnTo>
                <a:lnTo>
                  <a:pt x="145" y="163"/>
                </a:lnTo>
                <a:lnTo>
                  <a:pt x="147" y="147"/>
                </a:lnTo>
                <a:lnTo>
                  <a:pt x="147" y="147"/>
                </a:lnTo>
                <a:lnTo>
                  <a:pt x="147" y="116"/>
                </a:lnTo>
                <a:lnTo>
                  <a:pt x="147" y="116"/>
                </a:lnTo>
                <a:lnTo>
                  <a:pt x="145" y="109"/>
                </a:lnTo>
                <a:lnTo>
                  <a:pt x="145" y="109"/>
                </a:lnTo>
                <a:lnTo>
                  <a:pt x="139" y="111"/>
                </a:lnTo>
                <a:lnTo>
                  <a:pt x="139" y="111"/>
                </a:lnTo>
                <a:close/>
                <a:moveTo>
                  <a:pt x="131" y="111"/>
                </a:moveTo>
                <a:lnTo>
                  <a:pt x="131" y="111"/>
                </a:lnTo>
                <a:lnTo>
                  <a:pt x="131" y="114"/>
                </a:lnTo>
                <a:lnTo>
                  <a:pt x="131" y="114"/>
                </a:lnTo>
                <a:lnTo>
                  <a:pt x="131" y="165"/>
                </a:lnTo>
                <a:lnTo>
                  <a:pt x="131" y="165"/>
                </a:lnTo>
                <a:lnTo>
                  <a:pt x="131" y="166"/>
                </a:lnTo>
                <a:lnTo>
                  <a:pt x="131" y="166"/>
                </a:lnTo>
                <a:lnTo>
                  <a:pt x="137" y="166"/>
                </a:lnTo>
                <a:lnTo>
                  <a:pt x="137" y="166"/>
                </a:lnTo>
                <a:lnTo>
                  <a:pt x="137" y="165"/>
                </a:lnTo>
                <a:lnTo>
                  <a:pt x="137" y="165"/>
                </a:lnTo>
                <a:lnTo>
                  <a:pt x="137" y="136"/>
                </a:lnTo>
                <a:lnTo>
                  <a:pt x="137" y="136"/>
                </a:lnTo>
                <a:lnTo>
                  <a:pt x="137" y="114"/>
                </a:lnTo>
                <a:lnTo>
                  <a:pt x="137" y="114"/>
                </a:lnTo>
                <a:lnTo>
                  <a:pt x="136" y="111"/>
                </a:lnTo>
                <a:lnTo>
                  <a:pt x="136" y="111"/>
                </a:lnTo>
                <a:lnTo>
                  <a:pt x="131" y="111"/>
                </a:lnTo>
                <a:lnTo>
                  <a:pt x="131" y="111"/>
                </a:lnTo>
                <a:close/>
                <a:moveTo>
                  <a:pt x="150" y="109"/>
                </a:moveTo>
                <a:lnTo>
                  <a:pt x="150" y="109"/>
                </a:lnTo>
                <a:lnTo>
                  <a:pt x="148" y="116"/>
                </a:lnTo>
                <a:lnTo>
                  <a:pt x="148" y="116"/>
                </a:lnTo>
                <a:lnTo>
                  <a:pt x="148" y="139"/>
                </a:lnTo>
                <a:lnTo>
                  <a:pt x="148" y="163"/>
                </a:lnTo>
                <a:lnTo>
                  <a:pt x="148" y="163"/>
                </a:lnTo>
                <a:lnTo>
                  <a:pt x="148" y="163"/>
                </a:lnTo>
                <a:lnTo>
                  <a:pt x="148" y="163"/>
                </a:lnTo>
                <a:lnTo>
                  <a:pt x="155" y="163"/>
                </a:lnTo>
                <a:lnTo>
                  <a:pt x="155" y="163"/>
                </a:lnTo>
                <a:lnTo>
                  <a:pt x="155" y="128"/>
                </a:lnTo>
                <a:lnTo>
                  <a:pt x="155" y="128"/>
                </a:lnTo>
                <a:lnTo>
                  <a:pt x="153" y="128"/>
                </a:lnTo>
                <a:lnTo>
                  <a:pt x="153" y="128"/>
                </a:lnTo>
                <a:lnTo>
                  <a:pt x="152" y="128"/>
                </a:lnTo>
                <a:lnTo>
                  <a:pt x="150" y="127"/>
                </a:lnTo>
                <a:lnTo>
                  <a:pt x="150" y="127"/>
                </a:lnTo>
                <a:lnTo>
                  <a:pt x="150" y="125"/>
                </a:lnTo>
                <a:lnTo>
                  <a:pt x="150" y="124"/>
                </a:lnTo>
                <a:lnTo>
                  <a:pt x="150" y="124"/>
                </a:lnTo>
                <a:lnTo>
                  <a:pt x="152" y="122"/>
                </a:lnTo>
                <a:lnTo>
                  <a:pt x="153" y="122"/>
                </a:lnTo>
                <a:lnTo>
                  <a:pt x="153" y="122"/>
                </a:lnTo>
                <a:lnTo>
                  <a:pt x="155" y="124"/>
                </a:lnTo>
                <a:lnTo>
                  <a:pt x="155" y="124"/>
                </a:lnTo>
                <a:lnTo>
                  <a:pt x="155" y="109"/>
                </a:lnTo>
                <a:lnTo>
                  <a:pt x="155" y="109"/>
                </a:lnTo>
                <a:lnTo>
                  <a:pt x="153" y="109"/>
                </a:lnTo>
                <a:lnTo>
                  <a:pt x="153" y="109"/>
                </a:lnTo>
                <a:lnTo>
                  <a:pt x="150" y="109"/>
                </a:lnTo>
                <a:lnTo>
                  <a:pt x="150" y="109"/>
                </a:lnTo>
                <a:close/>
                <a:moveTo>
                  <a:pt x="117" y="166"/>
                </a:moveTo>
                <a:lnTo>
                  <a:pt x="117" y="166"/>
                </a:lnTo>
                <a:lnTo>
                  <a:pt x="118" y="111"/>
                </a:lnTo>
                <a:lnTo>
                  <a:pt x="118" y="111"/>
                </a:lnTo>
                <a:lnTo>
                  <a:pt x="112" y="112"/>
                </a:lnTo>
                <a:lnTo>
                  <a:pt x="112" y="112"/>
                </a:lnTo>
                <a:lnTo>
                  <a:pt x="112" y="130"/>
                </a:lnTo>
                <a:lnTo>
                  <a:pt x="112" y="130"/>
                </a:lnTo>
                <a:lnTo>
                  <a:pt x="112" y="147"/>
                </a:lnTo>
                <a:lnTo>
                  <a:pt x="112" y="147"/>
                </a:lnTo>
                <a:lnTo>
                  <a:pt x="112" y="165"/>
                </a:lnTo>
                <a:lnTo>
                  <a:pt x="112" y="165"/>
                </a:lnTo>
                <a:lnTo>
                  <a:pt x="117" y="166"/>
                </a:lnTo>
                <a:lnTo>
                  <a:pt x="117" y="166"/>
                </a:lnTo>
                <a:close/>
                <a:moveTo>
                  <a:pt x="79" y="116"/>
                </a:moveTo>
                <a:lnTo>
                  <a:pt x="79" y="116"/>
                </a:lnTo>
                <a:lnTo>
                  <a:pt x="77" y="135"/>
                </a:lnTo>
                <a:lnTo>
                  <a:pt x="77" y="153"/>
                </a:lnTo>
                <a:lnTo>
                  <a:pt x="77" y="153"/>
                </a:lnTo>
                <a:lnTo>
                  <a:pt x="84" y="155"/>
                </a:lnTo>
                <a:lnTo>
                  <a:pt x="84" y="155"/>
                </a:lnTo>
                <a:lnTo>
                  <a:pt x="84" y="114"/>
                </a:lnTo>
                <a:lnTo>
                  <a:pt x="84" y="114"/>
                </a:lnTo>
                <a:lnTo>
                  <a:pt x="79" y="116"/>
                </a:lnTo>
                <a:lnTo>
                  <a:pt x="79" y="116"/>
                </a:lnTo>
                <a:close/>
                <a:moveTo>
                  <a:pt x="74" y="152"/>
                </a:moveTo>
                <a:lnTo>
                  <a:pt x="74" y="152"/>
                </a:lnTo>
                <a:lnTo>
                  <a:pt x="74" y="150"/>
                </a:lnTo>
                <a:lnTo>
                  <a:pt x="74" y="150"/>
                </a:lnTo>
                <a:lnTo>
                  <a:pt x="74" y="146"/>
                </a:lnTo>
                <a:lnTo>
                  <a:pt x="74" y="146"/>
                </a:lnTo>
                <a:lnTo>
                  <a:pt x="74" y="124"/>
                </a:lnTo>
                <a:lnTo>
                  <a:pt x="74" y="124"/>
                </a:lnTo>
                <a:lnTo>
                  <a:pt x="76" y="111"/>
                </a:lnTo>
                <a:lnTo>
                  <a:pt x="76" y="111"/>
                </a:lnTo>
                <a:lnTo>
                  <a:pt x="76" y="105"/>
                </a:lnTo>
                <a:lnTo>
                  <a:pt x="76" y="105"/>
                </a:lnTo>
                <a:lnTo>
                  <a:pt x="71" y="105"/>
                </a:lnTo>
                <a:lnTo>
                  <a:pt x="71" y="105"/>
                </a:lnTo>
                <a:lnTo>
                  <a:pt x="70" y="111"/>
                </a:lnTo>
                <a:lnTo>
                  <a:pt x="70" y="111"/>
                </a:lnTo>
                <a:lnTo>
                  <a:pt x="70" y="149"/>
                </a:lnTo>
                <a:lnTo>
                  <a:pt x="70" y="149"/>
                </a:lnTo>
                <a:lnTo>
                  <a:pt x="70" y="150"/>
                </a:lnTo>
                <a:lnTo>
                  <a:pt x="70" y="150"/>
                </a:lnTo>
                <a:lnTo>
                  <a:pt x="74" y="152"/>
                </a:lnTo>
                <a:lnTo>
                  <a:pt x="74" y="152"/>
                </a:lnTo>
                <a:lnTo>
                  <a:pt x="74" y="152"/>
                </a:lnTo>
                <a:lnTo>
                  <a:pt x="74" y="152"/>
                </a:lnTo>
                <a:close/>
                <a:moveTo>
                  <a:pt x="156" y="40"/>
                </a:moveTo>
                <a:lnTo>
                  <a:pt x="156" y="40"/>
                </a:lnTo>
                <a:lnTo>
                  <a:pt x="156" y="42"/>
                </a:lnTo>
                <a:lnTo>
                  <a:pt x="156" y="42"/>
                </a:lnTo>
                <a:lnTo>
                  <a:pt x="159" y="43"/>
                </a:lnTo>
                <a:lnTo>
                  <a:pt x="159" y="43"/>
                </a:lnTo>
                <a:lnTo>
                  <a:pt x="161" y="46"/>
                </a:lnTo>
                <a:lnTo>
                  <a:pt x="161" y="48"/>
                </a:lnTo>
                <a:lnTo>
                  <a:pt x="161" y="48"/>
                </a:lnTo>
                <a:lnTo>
                  <a:pt x="158" y="49"/>
                </a:lnTo>
                <a:lnTo>
                  <a:pt x="158" y="49"/>
                </a:lnTo>
                <a:lnTo>
                  <a:pt x="156" y="49"/>
                </a:lnTo>
                <a:lnTo>
                  <a:pt x="155" y="48"/>
                </a:lnTo>
                <a:lnTo>
                  <a:pt x="155" y="48"/>
                </a:lnTo>
                <a:lnTo>
                  <a:pt x="153" y="45"/>
                </a:lnTo>
                <a:lnTo>
                  <a:pt x="153" y="45"/>
                </a:lnTo>
                <a:lnTo>
                  <a:pt x="152" y="43"/>
                </a:lnTo>
                <a:lnTo>
                  <a:pt x="152" y="43"/>
                </a:lnTo>
                <a:lnTo>
                  <a:pt x="152" y="43"/>
                </a:lnTo>
                <a:lnTo>
                  <a:pt x="152" y="43"/>
                </a:lnTo>
                <a:lnTo>
                  <a:pt x="144" y="51"/>
                </a:lnTo>
                <a:lnTo>
                  <a:pt x="144" y="51"/>
                </a:lnTo>
                <a:lnTo>
                  <a:pt x="142" y="54"/>
                </a:lnTo>
                <a:lnTo>
                  <a:pt x="142" y="54"/>
                </a:lnTo>
                <a:lnTo>
                  <a:pt x="145" y="54"/>
                </a:lnTo>
                <a:lnTo>
                  <a:pt x="145" y="54"/>
                </a:lnTo>
                <a:lnTo>
                  <a:pt x="155" y="51"/>
                </a:lnTo>
                <a:lnTo>
                  <a:pt x="155" y="51"/>
                </a:lnTo>
                <a:lnTo>
                  <a:pt x="164" y="46"/>
                </a:lnTo>
                <a:lnTo>
                  <a:pt x="174" y="38"/>
                </a:lnTo>
                <a:lnTo>
                  <a:pt x="174" y="38"/>
                </a:lnTo>
                <a:lnTo>
                  <a:pt x="175" y="34"/>
                </a:lnTo>
                <a:lnTo>
                  <a:pt x="175" y="34"/>
                </a:lnTo>
                <a:lnTo>
                  <a:pt x="177" y="30"/>
                </a:lnTo>
                <a:lnTo>
                  <a:pt x="177" y="30"/>
                </a:lnTo>
                <a:lnTo>
                  <a:pt x="172" y="32"/>
                </a:lnTo>
                <a:lnTo>
                  <a:pt x="166" y="34"/>
                </a:lnTo>
                <a:lnTo>
                  <a:pt x="159" y="37"/>
                </a:lnTo>
                <a:lnTo>
                  <a:pt x="156" y="40"/>
                </a:lnTo>
                <a:lnTo>
                  <a:pt x="156" y="40"/>
                </a:lnTo>
                <a:close/>
                <a:moveTo>
                  <a:pt x="92" y="158"/>
                </a:moveTo>
                <a:lnTo>
                  <a:pt x="92" y="158"/>
                </a:lnTo>
                <a:lnTo>
                  <a:pt x="92" y="114"/>
                </a:lnTo>
                <a:lnTo>
                  <a:pt x="92" y="114"/>
                </a:lnTo>
                <a:lnTo>
                  <a:pt x="88" y="114"/>
                </a:lnTo>
                <a:lnTo>
                  <a:pt x="88" y="114"/>
                </a:lnTo>
                <a:lnTo>
                  <a:pt x="87" y="114"/>
                </a:lnTo>
                <a:lnTo>
                  <a:pt x="87" y="114"/>
                </a:lnTo>
                <a:lnTo>
                  <a:pt x="87" y="157"/>
                </a:lnTo>
                <a:lnTo>
                  <a:pt x="87" y="157"/>
                </a:lnTo>
                <a:lnTo>
                  <a:pt x="92" y="158"/>
                </a:lnTo>
                <a:lnTo>
                  <a:pt x="92" y="158"/>
                </a:lnTo>
                <a:close/>
                <a:moveTo>
                  <a:pt x="62" y="105"/>
                </a:moveTo>
                <a:lnTo>
                  <a:pt x="62" y="105"/>
                </a:lnTo>
                <a:lnTo>
                  <a:pt x="62" y="106"/>
                </a:lnTo>
                <a:lnTo>
                  <a:pt x="62" y="106"/>
                </a:lnTo>
                <a:lnTo>
                  <a:pt x="60" y="108"/>
                </a:lnTo>
                <a:lnTo>
                  <a:pt x="60" y="109"/>
                </a:lnTo>
                <a:lnTo>
                  <a:pt x="60" y="109"/>
                </a:lnTo>
                <a:lnTo>
                  <a:pt x="60" y="117"/>
                </a:lnTo>
                <a:lnTo>
                  <a:pt x="60" y="117"/>
                </a:lnTo>
                <a:lnTo>
                  <a:pt x="62" y="119"/>
                </a:lnTo>
                <a:lnTo>
                  <a:pt x="62" y="119"/>
                </a:lnTo>
                <a:lnTo>
                  <a:pt x="65" y="120"/>
                </a:lnTo>
                <a:lnTo>
                  <a:pt x="65" y="120"/>
                </a:lnTo>
                <a:lnTo>
                  <a:pt x="66" y="122"/>
                </a:lnTo>
                <a:lnTo>
                  <a:pt x="65" y="124"/>
                </a:lnTo>
                <a:lnTo>
                  <a:pt x="65" y="124"/>
                </a:lnTo>
                <a:lnTo>
                  <a:pt x="63" y="125"/>
                </a:lnTo>
                <a:lnTo>
                  <a:pt x="62" y="125"/>
                </a:lnTo>
                <a:lnTo>
                  <a:pt x="62" y="125"/>
                </a:lnTo>
                <a:lnTo>
                  <a:pt x="60" y="125"/>
                </a:lnTo>
                <a:lnTo>
                  <a:pt x="60" y="125"/>
                </a:lnTo>
                <a:lnTo>
                  <a:pt x="60" y="125"/>
                </a:lnTo>
                <a:lnTo>
                  <a:pt x="60" y="125"/>
                </a:lnTo>
                <a:lnTo>
                  <a:pt x="60" y="133"/>
                </a:lnTo>
                <a:lnTo>
                  <a:pt x="60" y="133"/>
                </a:lnTo>
                <a:lnTo>
                  <a:pt x="62" y="135"/>
                </a:lnTo>
                <a:lnTo>
                  <a:pt x="62" y="135"/>
                </a:lnTo>
                <a:lnTo>
                  <a:pt x="63" y="136"/>
                </a:lnTo>
                <a:lnTo>
                  <a:pt x="63" y="136"/>
                </a:lnTo>
                <a:lnTo>
                  <a:pt x="63" y="138"/>
                </a:lnTo>
                <a:lnTo>
                  <a:pt x="63" y="138"/>
                </a:lnTo>
                <a:lnTo>
                  <a:pt x="62" y="139"/>
                </a:lnTo>
                <a:lnTo>
                  <a:pt x="62" y="139"/>
                </a:lnTo>
                <a:lnTo>
                  <a:pt x="60" y="138"/>
                </a:lnTo>
                <a:lnTo>
                  <a:pt x="60" y="138"/>
                </a:lnTo>
                <a:lnTo>
                  <a:pt x="60" y="146"/>
                </a:lnTo>
                <a:lnTo>
                  <a:pt x="60" y="146"/>
                </a:lnTo>
                <a:lnTo>
                  <a:pt x="66" y="149"/>
                </a:lnTo>
                <a:lnTo>
                  <a:pt x="66" y="149"/>
                </a:lnTo>
                <a:lnTo>
                  <a:pt x="66" y="147"/>
                </a:lnTo>
                <a:lnTo>
                  <a:pt x="66" y="147"/>
                </a:lnTo>
                <a:lnTo>
                  <a:pt x="66" y="141"/>
                </a:lnTo>
                <a:lnTo>
                  <a:pt x="66" y="141"/>
                </a:lnTo>
                <a:lnTo>
                  <a:pt x="66" y="109"/>
                </a:lnTo>
                <a:lnTo>
                  <a:pt x="66" y="109"/>
                </a:lnTo>
                <a:lnTo>
                  <a:pt x="66" y="105"/>
                </a:lnTo>
                <a:lnTo>
                  <a:pt x="66" y="105"/>
                </a:lnTo>
                <a:lnTo>
                  <a:pt x="62" y="105"/>
                </a:lnTo>
                <a:lnTo>
                  <a:pt x="62" y="105"/>
                </a:lnTo>
                <a:close/>
                <a:moveTo>
                  <a:pt x="95" y="114"/>
                </a:moveTo>
                <a:lnTo>
                  <a:pt x="95" y="114"/>
                </a:lnTo>
                <a:lnTo>
                  <a:pt x="95" y="160"/>
                </a:lnTo>
                <a:lnTo>
                  <a:pt x="95" y="160"/>
                </a:lnTo>
                <a:lnTo>
                  <a:pt x="100" y="161"/>
                </a:lnTo>
                <a:lnTo>
                  <a:pt x="100" y="161"/>
                </a:lnTo>
                <a:lnTo>
                  <a:pt x="100" y="112"/>
                </a:lnTo>
                <a:lnTo>
                  <a:pt x="100" y="112"/>
                </a:lnTo>
                <a:lnTo>
                  <a:pt x="95" y="114"/>
                </a:lnTo>
                <a:lnTo>
                  <a:pt x="95" y="114"/>
                </a:lnTo>
                <a:close/>
                <a:moveTo>
                  <a:pt x="164" y="124"/>
                </a:moveTo>
                <a:lnTo>
                  <a:pt x="164" y="124"/>
                </a:lnTo>
                <a:lnTo>
                  <a:pt x="158" y="127"/>
                </a:lnTo>
                <a:lnTo>
                  <a:pt x="158" y="127"/>
                </a:lnTo>
                <a:lnTo>
                  <a:pt x="158" y="161"/>
                </a:lnTo>
                <a:lnTo>
                  <a:pt x="158" y="161"/>
                </a:lnTo>
                <a:lnTo>
                  <a:pt x="163" y="160"/>
                </a:lnTo>
                <a:lnTo>
                  <a:pt x="163" y="160"/>
                </a:lnTo>
                <a:lnTo>
                  <a:pt x="164" y="124"/>
                </a:lnTo>
                <a:lnTo>
                  <a:pt x="164" y="124"/>
                </a:lnTo>
                <a:close/>
                <a:moveTo>
                  <a:pt x="125" y="248"/>
                </a:moveTo>
                <a:lnTo>
                  <a:pt x="125" y="248"/>
                </a:lnTo>
                <a:lnTo>
                  <a:pt x="125" y="247"/>
                </a:lnTo>
                <a:lnTo>
                  <a:pt x="125" y="247"/>
                </a:lnTo>
                <a:lnTo>
                  <a:pt x="123" y="248"/>
                </a:lnTo>
                <a:lnTo>
                  <a:pt x="123" y="248"/>
                </a:lnTo>
                <a:lnTo>
                  <a:pt x="118" y="254"/>
                </a:lnTo>
                <a:lnTo>
                  <a:pt x="118" y="254"/>
                </a:lnTo>
                <a:lnTo>
                  <a:pt x="118" y="256"/>
                </a:lnTo>
                <a:lnTo>
                  <a:pt x="118" y="256"/>
                </a:lnTo>
                <a:lnTo>
                  <a:pt x="117" y="262"/>
                </a:lnTo>
                <a:lnTo>
                  <a:pt x="117" y="262"/>
                </a:lnTo>
                <a:lnTo>
                  <a:pt x="117" y="264"/>
                </a:lnTo>
                <a:lnTo>
                  <a:pt x="117" y="265"/>
                </a:lnTo>
                <a:lnTo>
                  <a:pt x="117" y="265"/>
                </a:lnTo>
                <a:lnTo>
                  <a:pt x="115" y="267"/>
                </a:lnTo>
                <a:lnTo>
                  <a:pt x="114" y="267"/>
                </a:lnTo>
                <a:lnTo>
                  <a:pt x="114" y="267"/>
                </a:lnTo>
                <a:lnTo>
                  <a:pt x="114" y="267"/>
                </a:lnTo>
                <a:lnTo>
                  <a:pt x="114" y="267"/>
                </a:lnTo>
                <a:lnTo>
                  <a:pt x="115" y="272"/>
                </a:lnTo>
                <a:lnTo>
                  <a:pt x="115" y="272"/>
                </a:lnTo>
                <a:lnTo>
                  <a:pt x="118" y="275"/>
                </a:lnTo>
                <a:lnTo>
                  <a:pt x="122" y="277"/>
                </a:lnTo>
                <a:lnTo>
                  <a:pt x="122" y="277"/>
                </a:lnTo>
                <a:lnTo>
                  <a:pt x="125" y="277"/>
                </a:lnTo>
                <a:lnTo>
                  <a:pt x="125" y="277"/>
                </a:lnTo>
                <a:lnTo>
                  <a:pt x="125" y="261"/>
                </a:lnTo>
                <a:lnTo>
                  <a:pt x="125" y="261"/>
                </a:lnTo>
                <a:lnTo>
                  <a:pt x="125" y="248"/>
                </a:lnTo>
                <a:lnTo>
                  <a:pt x="125" y="248"/>
                </a:lnTo>
                <a:close/>
                <a:moveTo>
                  <a:pt x="141" y="307"/>
                </a:moveTo>
                <a:lnTo>
                  <a:pt x="141" y="307"/>
                </a:lnTo>
                <a:lnTo>
                  <a:pt x="141" y="305"/>
                </a:lnTo>
                <a:lnTo>
                  <a:pt x="141" y="305"/>
                </a:lnTo>
                <a:lnTo>
                  <a:pt x="141" y="295"/>
                </a:lnTo>
                <a:lnTo>
                  <a:pt x="141" y="295"/>
                </a:lnTo>
                <a:lnTo>
                  <a:pt x="139" y="273"/>
                </a:lnTo>
                <a:lnTo>
                  <a:pt x="139" y="273"/>
                </a:lnTo>
                <a:lnTo>
                  <a:pt x="137" y="254"/>
                </a:lnTo>
                <a:lnTo>
                  <a:pt x="137" y="254"/>
                </a:lnTo>
                <a:lnTo>
                  <a:pt x="136" y="247"/>
                </a:lnTo>
                <a:lnTo>
                  <a:pt x="136" y="247"/>
                </a:lnTo>
                <a:lnTo>
                  <a:pt x="136" y="245"/>
                </a:lnTo>
                <a:lnTo>
                  <a:pt x="137" y="245"/>
                </a:lnTo>
                <a:lnTo>
                  <a:pt x="137" y="245"/>
                </a:lnTo>
                <a:lnTo>
                  <a:pt x="137" y="243"/>
                </a:lnTo>
                <a:lnTo>
                  <a:pt x="137" y="243"/>
                </a:lnTo>
                <a:lnTo>
                  <a:pt x="137" y="237"/>
                </a:lnTo>
                <a:lnTo>
                  <a:pt x="137" y="237"/>
                </a:lnTo>
                <a:lnTo>
                  <a:pt x="134" y="239"/>
                </a:lnTo>
                <a:lnTo>
                  <a:pt x="134" y="239"/>
                </a:lnTo>
                <a:lnTo>
                  <a:pt x="136" y="240"/>
                </a:lnTo>
                <a:lnTo>
                  <a:pt x="136" y="242"/>
                </a:lnTo>
                <a:lnTo>
                  <a:pt x="136" y="242"/>
                </a:lnTo>
                <a:lnTo>
                  <a:pt x="136" y="243"/>
                </a:lnTo>
                <a:lnTo>
                  <a:pt x="136" y="243"/>
                </a:lnTo>
                <a:lnTo>
                  <a:pt x="134" y="248"/>
                </a:lnTo>
                <a:lnTo>
                  <a:pt x="134" y="248"/>
                </a:lnTo>
                <a:lnTo>
                  <a:pt x="136" y="278"/>
                </a:lnTo>
                <a:lnTo>
                  <a:pt x="136" y="278"/>
                </a:lnTo>
                <a:lnTo>
                  <a:pt x="136" y="280"/>
                </a:lnTo>
                <a:lnTo>
                  <a:pt x="136" y="280"/>
                </a:lnTo>
                <a:lnTo>
                  <a:pt x="137" y="280"/>
                </a:lnTo>
                <a:lnTo>
                  <a:pt x="137" y="280"/>
                </a:lnTo>
                <a:lnTo>
                  <a:pt x="137" y="280"/>
                </a:lnTo>
                <a:lnTo>
                  <a:pt x="137" y="281"/>
                </a:lnTo>
                <a:lnTo>
                  <a:pt x="137" y="281"/>
                </a:lnTo>
                <a:lnTo>
                  <a:pt x="137" y="283"/>
                </a:lnTo>
                <a:lnTo>
                  <a:pt x="137" y="283"/>
                </a:lnTo>
                <a:lnTo>
                  <a:pt x="137" y="297"/>
                </a:lnTo>
                <a:lnTo>
                  <a:pt x="137" y="297"/>
                </a:lnTo>
                <a:lnTo>
                  <a:pt x="139" y="302"/>
                </a:lnTo>
                <a:lnTo>
                  <a:pt x="139" y="302"/>
                </a:lnTo>
                <a:lnTo>
                  <a:pt x="137" y="303"/>
                </a:lnTo>
                <a:lnTo>
                  <a:pt x="137" y="303"/>
                </a:lnTo>
                <a:lnTo>
                  <a:pt x="137" y="305"/>
                </a:lnTo>
                <a:lnTo>
                  <a:pt x="137" y="305"/>
                </a:lnTo>
                <a:lnTo>
                  <a:pt x="137" y="307"/>
                </a:lnTo>
                <a:lnTo>
                  <a:pt x="137" y="307"/>
                </a:lnTo>
                <a:lnTo>
                  <a:pt x="136" y="308"/>
                </a:lnTo>
                <a:lnTo>
                  <a:pt x="136" y="308"/>
                </a:lnTo>
                <a:lnTo>
                  <a:pt x="141" y="307"/>
                </a:lnTo>
                <a:lnTo>
                  <a:pt x="141" y="307"/>
                </a:lnTo>
                <a:close/>
                <a:moveTo>
                  <a:pt x="172" y="136"/>
                </a:moveTo>
                <a:lnTo>
                  <a:pt x="172" y="136"/>
                </a:lnTo>
                <a:lnTo>
                  <a:pt x="170" y="138"/>
                </a:lnTo>
                <a:lnTo>
                  <a:pt x="170" y="138"/>
                </a:lnTo>
                <a:lnTo>
                  <a:pt x="169" y="138"/>
                </a:lnTo>
                <a:lnTo>
                  <a:pt x="169" y="138"/>
                </a:lnTo>
                <a:lnTo>
                  <a:pt x="167" y="136"/>
                </a:lnTo>
                <a:lnTo>
                  <a:pt x="167" y="135"/>
                </a:lnTo>
                <a:lnTo>
                  <a:pt x="167" y="135"/>
                </a:lnTo>
                <a:lnTo>
                  <a:pt x="169" y="133"/>
                </a:lnTo>
                <a:lnTo>
                  <a:pt x="169" y="133"/>
                </a:lnTo>
                <a:lnTo>
                  <a:pt x="172" y="131"/>
                </a:lnTo>
                <a:lnTo>
                  <a:pt x="172" y="131"/>
                </a:lnTo>
                <a:lnTo>
                  <a:pt x="172" y="130"/>
                </a:lnTo>
                <a:lnTo>
                  <a:pt x="172" y="130"/>
                </a:lnTo>
                <a:lnTo>
                  <a:pt x="174" y="120"/>
                </a:lnTo>
                <a:lnTo>
                  <a:pt x="174" y="120"/>
                </a:lnTo>
                <a:lnTo>
                  <a:pt x="174" y="119"/>
                </a:lnTo>
                <a:lnTo>
                  <a:pt x="174" y="119"/>
                </a:lnTo>
                <a:lnTo>
                  <a:pt x="167" y="122"/>
                </a:lnTo>
                <a:lnTo>
                  <a:pt x="167" y="122"/>
                </a:lnTo>
                <a:lnTo>
                  <a:pt x="166" y="124"/>
                </a:lnTo>
                <a:lnTo>
                  <a:pt x="166" y="124"/>
                </a:lnTo>
                <a:lnTo>
                  <a:pt x="166" y="146"/>
                </a:lnTo>
                <a:lnTo>
                  <a:pt x="166" y="146"/>
                </a:lnTo>
                <a:lnTo>
                  <a:pt x="166" y="147"/>
                </a:lnTo>
                <a:lnTo>
                  <a:pt x="166" y="147"/>
                </a:lnTo>
                <a:lnTo>
                  <a:pt x="167" y="147"/>
                </a:lnTo>
                <a:lnTo>
                  <a:pt x="167" y="147"/>
                </a:lnTo>
                <a:lnTo>
                  <a:pt x="167" y="146"/>
                </a:lnTo>
                <a:lnTo>
                  <a:pt x="169" y="146"/>
                </a:lnTo>
                <a:lnTo>
                  <a:pt x="169" y="146"/>
                </a:lnTo>
                <a:lnTo>
                  <a:pt x="172" y="146"/>
                </a:lnTo>
                <a:lnTo>
                  <a:pt x="172" y="146"/>
                </a:lnTo>
                <a:lnTo>
                  <a:pt x="172" y="136"/>
                </a:lnTo>
                <a:lnTo>
                  <a:pt x="172" y="136"/>
                </a:lnTo>
                <a:close/>
                <a:moveTo>
                  <a:pt x="123" y="404"/>
                </a:moveTo>
                <a:lnTo>
                  <a:pt x="123" y="404"/>
                </a:lnTo>
                <a:lnTo>
                  <a:pt x="126" y="422"/>
                </a:lnTo>
                <a:lnTo>
                  <a:pt x="126" y="422"/>
                </a:lnTo>
                <a:lnTo>
                  <a:pt x="128" y="422"/>
                </a:lnTo>
                <a:lnTo>
                  <a:pt x="128" y="422"/>
                </a:lnTo>
                <a:lnTo>
                  <a:pt x="129" y="423"/>
                </a:lnTo>
                <a:lnTo>
                  <a:pt x="128" y="425"/>
                </a:lnTo>
                <a:lnTo>
                  <a:pt x="128" y="425"/>
                </a:lnTo>
                <a:lnTo>
                  <a:pt x="128" y="425"/>
                </a:lnTo>
                <a:lnTo>
                  <a:pt x="128" y="425"/>
                </a:lnTo>
                <a:lnTo>
                  <a:pt x="128" y="426"/>
                </a:lnTo>
                <a:lnTo>
                  <a:pt x="129" y="426"/>
                </a:lnTo>
                <a:lnTo>
                  <a:pt x="129" y="426"/>
                </a:lnTo>
                <a:lnTo>
                  <a:pt x="133" y="426"/>
                </a:lnTo>
                <a:lnTo>
                  <a:pt x="133" y="426"/>
                </a:lnTo>
                <a:lnTo>
                  <a:pt x="133" y="420"/>
                </a:lnTo>
                <a:lnTo>
                  <a:pt x="133" y="420"/>
                </a:lnTo>
                <a:lnTo>
                  <a:pt x="129" y="404"/>
                </a:lnTo>
                <a:lnTo>
                  <a:pt x="129" y="404"/>
                </a:lnTo>
                <a:lnTo>
                  <a:pt x="129" y="404"/>
                </a:lnTo>
                <a:lnTo>
                  <a:pt x="129" y="404"/>
                </a:lnTo>
                <a:lnTo>
                  <a:pt x="123" y="404"/>
                </a:lnTo>
                <a:lnTo>
                  <a:pt x="123" y="404"/>
                </a:lnTo>
                <a:close/>
                <a:moveTo>
                  <a:pt x="197" y="34"/>
                </a:moveTo>
                <a:lnTo>
                  <a:pt x="197" y="34"/>
                </a:lnTo>
                <a:lnTo>
                  <a:pt x="197" y="34"/>
                </a:lnTo>
                <a:lnTo>
                  <a:pt x="197" y="34"/>
                </a:lnTo>
                <a:lnTo>
                  <a:pt x="194" y="37"/>
                </a:lnTo>
                <a:lnTo>
                  <a:pt x="194" y="37"/>
                </a:lnTo>
                <a:lnTo>
                  <a:pt x="191" y="42"/>
                </a:lnTo>
                <a:lnTo>
                  <a:pt x="191" y="42"/>
                </a:lnTo>
                <a:lnTo>
                  <a:pt x="191" y="42"/>
                </a:lnTo>
                <a:lnTo>
                  <a:pt x="191" y="42"/>
                </a:lnTo>
                <a:lnTo>
                  <a:pt x="191" y="43"/>
                </a:lnTo>
                <a:lnTo>
                  <a:pt x="189" y="45"/>
                </a:lnTo>
                <a:lnTo>
                  <a:pt x="189" y="45"/>
                </a:lnTo>
                <a:lnTo>
                  <a:pt x="186" y="48"/>
                </a:lnTo>
                <a:lnTo>
                  <a:pt x="186" y="48"/>
                </a:lnTo>
                <a:lnTo>
                  <a:pt x="183" y="53"/>
                </a:lnTo>
                <a:lnTo>
                  <a:pt x="183" y="53"/>
                </a:lnTo>
                <a:lnTo>
                  <a:pt x="177" y="57"/>
                </a:lnTo>
                <a:lnTo>
                  <a:pt x="177" y="57"/>
                </a:lnTo>
                <a:lnTo>
                  <a:pt x="174" y="59"/>
                </a:lnTo>
                <a:lnTo>
                  <a:pt x="174" y="59"/>
                </a:lnTo>
                <a:lnTo>
                  <a:pt x="167" y="64"/>
                </a:lnTo>
                <a:lnTo>
                  <a:pt x="167" y="64"/>
                </a:lnTo>
                <a:lnTo>
                  <a:pt x="163" y="64"/>
                </a:lnTo>
                <a:lnTo>
                  <a:pt x="159" y="62"/>
                </a:lnTo>
                <a:lnTo>
                  <a:pt x="159" y="62"/>
                </a:lnTo>
                <a:lnTo>
                  <a:pt x="158" y="62"/>
                </a:lnTo>
                <a:lnTo>
                  <a:pt x="158" y="62"/>
                </a:lnTo>
                <a:lnTo>
                  <a:pt x="155" y="64"/>
                </a:lnTo>
                <a:lnTo>
                  <a:pt x="155" y="64"/>
                </a:lnTo>
                <a:lnTo>
                  <a:pt x="150" y="67"/>
                </a:lnTo>
                <a:lnTo>
                  <a:pt x="150" y="67"/>
                </a:lnTo>
                <a:lnTo>
                  <a:pt x="145" y="68"/>
                </a:lnTo>
                <a:lnTo>
                  <a:pt x="142" y="67"/>
                </a:lnTo>
                <a:lnTo>
                  <a:pt x="142" y="67"/>
                </a:lnTo>
                <a:lnTo>
                  <a:pt x="137" y="67"/>
                </a:lnTo>
                <a:lnTo>
                  <a:pt x="133" y="65"/>
                </a:lnTo>
                <a:lnTo>
                  <a:pt x="133" y="65"/>
                </a:lnTo>
                <a:lnTo>
                  <a:pt x="131" y="67"/>
                </a:lnTo>
                <a:lnTo>
                  <a:pt x="131" y="67"/>
                </a:lnTo>
                <a:lnTo>
                  <a:pt x="133" y="68"/>
                </a:lnTo>
                <a:lnTo>
                  <a:pt x="133" y="68"/>
                </a:lnTo>
                <a:lnTo>
                  <a:pt x="141" y="68"/>
                </a:lnTo>
                <a:lnTo>
                  <a:pt x="141" y="68"/>
                </a:lnTo>
                <a:lnTo>
                  <a:pt x="153" y="68"/>
                </a:lnTo>
                <a:lnTo>
                  <a:pt x="153" y="68"/>
                </a:lnTo>
                <a:lnTo>
                  <a:pt x="163" y="65"/>
                </a:lnTo>
                <a:lnTo>
                  <a:pt x="163" y="65"/>
                </a:lnTo>
                <a:lnTo>
                  <a:pt x="172" y="62"/>
                </a:lnTo>
                <a:lnTo>
                  <a:pt x="182" y="57"/>
                </a:lnTo>
                <a:lnTo>
                  <a:pt x="182" y="57"/>
                </a:lnTo>
                <a:lnTo>
                  <a:pt x="183" y="56"/>
                </a:lnTo>
                <a:lnTo>
                  <a:pt x="183" y="56"/>
                </a:lnTo>
                <a:lnTo>
                  <a:pt x="183" y="54"/>
                </a:lnTo>
                <a:lnTo>
                  <a:pt x="183" y="53"/>
                </a:lnTo>
                <a:lnTo>
                  <a:pt x="183" y="53"/>
                </a:lnTo>
                <a:lnTo>
                  <a:pt x="185" y="53"/>
                </a:lnTo>
                <a:lnTo>
                  <a:pt x="185" y="53"/>
                </a:lnTo>
                <a:lnTo>
                  <a:pt x="191" y="46"/>
                </a:lnTo>
                <a:lnTo>
                  <a:pt x="191" y="46"/>
                </a:lnTo>
                <a:lnTo>
                  <a:pt x="194" y="40"/>
                </a:lnTo>
                <a:lnTo>
                  <a:pt x="197" y="34"/>
                </a:lnTo>
                <a:lnTo>
                  <a:pt x="197" y="34"/>
                </a:lnTo>
                <a:close/>
                <a:moveTo>
                  <a:pt x="295" y="64"/>
                </a:moveTo>
                <a:lnTo>
                  <a:pt x="295" y="64"/>
                </a:lnTo>
                <a:lnTo>
                  <a:pt x="295" y="64"/>
                </a:lnTo>
                <a:lnTo>
                  <a:pt x="295" y="64"/>
                </a:lnTo>
                <a:lnTo>
                  <a:pt x="290" y="49"/>
                </a:lnTo>
                <a:lnTo>
                  <a:pt x="290" y="49"/>
                </a:lnTo>
                <a:lnTo>
                  <a:pt x="289" y="49"/>
                </a:lnTo>
                <a:lnTo>
                  <a:pt x="289" y="49"/>
                </a:lnTo>
                <a:lnTo>
                  <a:pt x="287" y="48"/>
                </a:lnTo>
                <a:lnTo>
                  <a:pt x="287" y="48"/>
                </a:lnTo>
                <a:lnTo>
                  <a:pt x="284" y="42"/>
                </a:lnTo>
                <a:lnTo>
                  <a:pt x="284" y="42"/>
                </a:lnTo>
                <a:lnTo>
                  <a:pt x="284" y="38"/>
                </a:lnTo>
                <a:lnTo>
                  <a:pt x="281" y="37"/>
                </a:lnTo>
                <a:lnTo>
                  <a:pt x="281" y="37"/>
                </a:lnTo>
                <a:lnTo>
                  <a:pt x="281" y="35"/>
                </a:lnTo>
                <a:lnTo>
                  <a:pt x="281" y="35"/>
                </a:lnTo>
                <a:lnTo>
                  <a:pt x="279" y="38"/>
                </a:lnTo>
                <a:lnTo>
                  <a:pt x="278" y="42"/>
                </a:lnTo>
                <a:lnTo>
                  <a:pt x="278" y="42"/>
                </a:lnTo>
                <a:lnTo>
                  <a:pt x="283" y="45"/>
                </a:lnTo>
                <a:lnTo>
                  <a:pt x="283" y="45"/>
                </a:lnTo>
                <a:lnTo>
                  <a:pt x="287" y="53"/>
                </a:lnTo>
                <a:lnTo>
                  <a:pt x="292" y="60"/>
                </a:lnTo>
                <a:lnTo>
                  <a:pt x="292" y="60"/>
                </a:lnTo>
                <a:lnTo>
                  <a:pt x="294" y="65"/>
                </a:lnTo>
                <a:lnTo>
                  <a:pt x="294" y="65"/>
                </a:lnTo>
                <a:lnTo>
                  <a:pt x="295" y="64"/>
                </a:lnTo>
                <a:lnTo>
                  <a:pt x="295" y="64"/>
                </a:lnTo>
                <a:close/>
                <a:moveTo>
                  <a:pt x="150" y="425"/>
                </a:moveTo>
                <a:lnTo>
                  <a:pt x="150" y="425"/>
                </a:lnTo>
                <a:lnTo>
                  <a:pt x="150" y="417"/>
                </a:lnTo>
                <a:lnTo>
                  <a:pt x="148" y="411"/>
                </a:lnTo>
                <a:lnTo>
                  <a:pt x="148" y="411"/>
                </a:lnTo>
                <a:lnTo>
                  <a:pt x="142" y="411"/>
                </a:lnTo>
                <a:lnTo>
                  <a:pt x="142" y="411"/>
                </a:lnTo>
                <a:lnTo>
                  <a:pt x="142" y="414"/>
                </a:lnTo>
                <a:lnTo>
                  <a:pt x="142" y="414"/>
                </a:lnTo>
                <a:lnTo>
                  <a:pt x="145" y="422"/>
                </a:lnTo>
                <a:lnTo>
                  <a:pt x="145" y="422"/>
                </a:lnTo>
                <a:lnTo>
                  <a:pt x="145" y="423"/>
                </a:lnTo>
                <a:lnTo>
                  <a:pt x="145" y="425"/>
                </a:lnTo>
                <a:lnTo>
                  <a:pt x="145" y="425"/>
                </a:lnTo>
                <a:lnTo>
                  <a:pt x="150" y="425"/>
                </a:lnTo>
                <a:lnTo>
                  <a:pt x="150" y="425"/>
                </a:lnTo>
                <a:close/>
                <a:moveTo>
                  <a:pt x="33" y="128"/>
                </a:moveTo>
                <a:lnTo>
                  <a:pt x="33" y="128"/>
                </a:lnTo>
                <a:lnTo>
                  <a:pt x="33" y="128"/>
                </a:lnTo>
                <a:lnTo>
                  <a:pt x="33" y="128"/>
                </a:lnTo>
                <a:lnTo>
                  <a:pt x="35" y="116"/>
                </a:lnTo>
                <a:lnTo>
                  <a:pt x="35" y="116"/>
                </a:lnTo>
                <a:lnTo>
                  <a:pt x="33" y="112"/>
                </a:lnTo>
                <a:lnTo>
                  <a:pt x="33" y="112"/>
                </a:lnTo>
                <a:lnTo>
                  <a:pt x="32" y="108"/>
                </a:lnTo>
                <a:lnTo>
                  <a:pt x="32" y="108"/>
                </a:lnTo>
                <a:lnTo>
                  <a:pt x="32" y="106"/>
                </a:lnTo>
                <a:lnTo>
                  <a:pt x="32" y="106"/>
                </a:lnTo>
                <a:lnTo>
                  <a:pt x="30" y="106"/>
                </a:lnTo>
                <a:lnTo>
                  <a:pt x="30" y="106"/>
                </a:lnTo>
                <a:lnTo>
                  <a:pt x="30" y="109"/>
                </a:lnTo>
                <a:lnTo>
                  <a:pt x="30" y="109"/>
                </a:lnTo>
                <a:lnTo>
                  <a:pt x="29" y="117"/>
                </a:lnTo>
                <a:lnTo>
                  <a:pt x="29" y="117"/>
                </a:lnTo>
                <a:lnTo>
                  <a:pt x="29" y="124"/>
                </a:lnTo>
                <a:lnTo>
                  <a:pt x="29" y="124"/>
                </a:lnTo>
                <a:lnTo>
                  <a:pt x="29" y="125"/>
                </a:lnTo>
                <a:lnTo>
                  <a:pt x="29" y="125"/>
                </a:lnTo>
                <a:lnTo>
                  <a:pt x="33" y="128"/>
                </a:lnTo>
                <a:lnTo>
                  <a:pt x="33" y="128"/>
                </a:lnTo>
                <a:lnTo>
                  <a:pt x="33" y="128"/>
                </a:lnTo>
                <a:lnTo>
                  <a:pt x="33" y="128"/>
                </a:lnTo>
                <a:close/>
                <a:moveTo>
                  <a:pt x="103" y="188"/>
                </a:moveTo>
                <a:lnTo>
                  <a:pt x="103" y="188"/>
                </a:lnTo>
                <a:lnTo>
                  <a:pt x="109" y="188"/>
                </a:lnTo>
                <a:lnTo>
                  <a:pt x="109" y="188"/>
                </a:lnTo>
                <a:lnTo>
                  <a:pt x="109" y="177"/>
                </a:lnTo>
                <a:lnTo>
                  <a:pt x="109" y="177"/>
                </a:lnTo>
                <a:lnTo>
                  <a:pt x="103" y="176"/>
                </a:lnTo>
                <a:lnTo>
                  <a:pt x="103" y="176"/>
                </a:lnTo>
                <a:lnTo>
                  <a:pt x="103" y="176"/>
                </a:lnTo>
                <a:lnTo>
                  <a:pt x="103" y="176"/>
                </a:lnTo>
                <a:lnTo>
                  <a:pt x="103" y="188"/>
                </a:lnTo>
                <a:lnTo>
                  <a:pt x="103" y="188"/>
                </a:lnTo>
                <a:close/>
                <a:moveTo>
                  <a:pt x="133" y="411"/>
                </a:moveTo>
                <a:lnTo>
                  <a:pt x="133" y="411"/>
                </a:lnTo>
                <a:lnTo>
                  <a:pt x="134" y="419"/>
                </a:lnTo>
                <a:lnTo>
                  <a:pt x="137" y="426"/>
                </a:lnTo>
                <a:lnTo>
                  <a:pt x="137" y="426"/>
                </a:lnTo>
                <a:lnTo>
                  <a:pt x="142" y="425"/>
                </a:lnTo>
                <a:lnTo>
                  <a:pt x="142" y="425"/>
                </a:lnTo>
                <a:lnTo>
                  <a:pt x="141" y="419"/>
                </a:lnTo>
                <a:lnTo>
                  <a:pt x="141" y="411"/>
                </a:lnTo>
                <a:lnTo>
                  <a:pt x="141" y="411"/>
                </a:lnTo>
                <a:lnTo>
                  <a:pt x="139" y="411"/>
                </a:lnTo>
                <a:lnTo>
                  <a:pt x="139" y="411"/>
                </a:lnTo>
                <a:lnTo>
                  <a:pt x="133" y="411"/>
                </a:lnTo>
                <a:lnTo>
                  <a:pt x="133" y="411"/>
                </a:lnTo>
                <a:close/>
                <a:moveTo>
                  <a:pt x="219" y="111"/>
                </a:moveTo>
                <a:lnTo>
                  <a:pt x="219" y="111"/>
                </a:lnTo>
                <a:lnTo>
                  <a:pt x="219" y="111"/>
                </a:lnTo>
                <a:lnTo>
                  <a:pt x="219" y="111"/>
                </a:lnTo>
                <a:lnTo>
                  <a:pt x="218" y="111"/>
                </a:lnTo>
                <a:lnTo>
                  <a:pt x="218" y="111"/>
                </a:lnTo>
                <a:lnTo>
                  <a:pt x="215" y="114"/>
                </a:lnTo>
                <a:lnTo>
                  <a:pt x="212" y="114"/>
                </a:lnTo>
                <a:lnTo>
                  <a:pt x="212" y="114"/>
                </a:lnTo>
                <a:lnTo>
                  <a:pt x="210" y="116"/>
                </a:lnTo>
                <a:lnTo>
                  <a:pt x="210" y="116"/>
                </a:lnTo>
                <a:lnTo>
                  <a:pt x="208" y="117"/>
                </a:lnTo>
                <a:lnTo>
                  <a:pt x="208" y="117"/>
                </a:lnTo>
                <a:lnTo>
                  <a:pt x="210" y="117"/>
                </a:lnTo>
                <a:lnTo>
                  <a:pt x="210" y="117"/>
                </a:lnTo>
                <a:lnTo>
                  <a:pt x="212" y="119"/>
                </a:lnTo>
                <a:lnTo>
                  <a:pt x="212" y="120"/>
                </a:lnTo>
                <a:lnTo>
                  <a:pt x="212" y="120"/>
                </a:lnTo>
                <a:lnTo>
                  <a:pt x="212" y="120"/>
                </a:lnTo>
                <a:lnTo>
                  <a:pt x="212" y="120"/>
                </a:lnTo>
                <a:lnTo>
                  <a:pt x="212" y="124"/>
                </a:lnTo>
                <a:lnTo>
                  <a:pt x="212" y="124"/>
                </a:lnTo>
                <a:lnTo>
                  <a:pt x="210" y="128"/>
                </a:lnTo>
                <a:lnTo>
                  <a:pt x="210" y="128"/>
                </a:lnTo>
                <a:lnTo>
                  <a:pt x="210" y="130"/>
                </a:lnTo>
                <a:lnTo>
                  <a:pt x="210" y="130"/>
                </a:lnTo>
                <a:lnTo>
                  <a:pt x="216" y="125"/>
                </a:lnTo>
                <a:lnTo>
                  <a:pt x="216" y="125"/>
                </a:lnTo>
                <a:lnTo>
                  <a:pt x="216" y="125"/>
                </a:lnTo>
                <a:lnTo>
                  <a:pt x="216" y="125"/>
                </a:lnTo>
                <a:lnTo>
                  <a:pt x="215" y="120"/>
                </a:lnTo>
                <a:lnTo>
                  <a:pt x="215" y="120"/>
                </a:lnTo>
                <a:lnTo>
                  <a:pt x="215" y="119"/>
                </a:lnTo>
                <a:lnTo>
                  <a:pt x="215" y="119"/>
                </a:lnTo>
                <a:lnTo>
                  <a:pt x="216" y="117"/>
                </a:lnTo>
                <a:lnTo>
                  <a:pt x="219" y="117"/>
                </a:lnTo>
                <a:lnTo>
                  <a:pt x="219" y="117"/>
                </a:lnTo>
                <a:lnTo>
                  <a:pt x="221" y="119"/>
                </a:lnTo>
                <a:lnTo>
                  <a:pt x="221" y="120"/>
                </a:lnTo>
                <a:lnTo>
                  <a:pt x="221" y="120"/>
                </a:lnTo>
                <a:lnTo>
                  <a:pt x="226" y="117"/>
                </a:lnTo>
                <a:lnTo>
                  <a:pt x="226" y="117"/>
                </a:lnTo>
                <a:lnTo>
                  <a:pt x="223" y="117"/>
                </a:lnTo>
                <a:lnTo>
                  <a:pt x="223" y="117"/>
                </a:lnTo>
                <a:lnTo>
                  <a:pt x="221" y="117"/>
                </a:lnTo>
                <a:lnTo>
                  <a:pt x="218" y="117"/>
                </a:lnTo>
                <a:lnTo>
                  <a:pt x="218" y="117"/>
                </a:lnTo>
                <a:lnTo>
                  <a:pt x="218" y="114"/>
                </a:lnTo>
                <a:lnTo>
                  <a:pt x="218" y="112"/>
                </a:lnTo>
                <a:lnTo>
                  <a:pt x="218" y="112"/>
                </a:lnTo>
                <a:lnTo>
                  <a:pt x="219" y="111"/>
                </a:lnTo>
                <a:lnTo>
                  <a:pt x="219" y="111"/>
                </a:lnTo>
                <a:close/>
                <a:moveTo>
                  <a:pt x="90" y="187"/>
                </a:moveTo>
                <a:lnTo>
                  <a:pt x="90" y="187"/>
                </a:lnTo>
                <a:lnTo>
                  <a:pt x="92" y="185"/>
                </a:lnTo>
                <a:lnTo>
                  <a:pt x="92" y="185"/>
                </a:lnTo>
                <a:lnTo>
                  <a:pt x="92" y="172"/>
                </a:lnTo>
                <a:lnTo>
                  <a:pt x="92" y="172"/>
                </a:lnTo>
                <a:lnTo>
                  <a:pt x="92" y="172"/>
                </a:lnTo>
                <a:lnTo>
                  <a:pt x="92" y="172"/>
                </a:lnTo>
                <a:lnTo>
                  <a:pt x="88" y="172"/>
                </a:lnTo>
                <a:lnTo>
                  <a:pt x="88" y="172"/>
                </a:lnTo>
                <a:lnTo>
                  <a:pt x="85" y="172"/>
                </a:lnTo>
                <a:lnTo>
                  <a:pt x="85" y="172"/>
                </a:lnTo>
                <a:lnTo>
                  <a:pt x="85" y="187"/>
                </a:lnTo>
                <a:lnTo>
                  <a:pt x="85" y="187"/>
                </a:lnTo>
                <a:lnTo>
                  <a:pt x="90" y="187"/>
                </a:lnTo>
                <a:lnTo>
                  <a:pt x="90" y="187"/>
                </a:lnTo>
                <a:close/>
                <a:moveTo>
                  <a:pt x="200" y="136"/>
                </a:moveTo>
                <a:lnTo>
                  <a:pt x="200" y="136"/>
                </a:lnTo>
                <a:lnTo>
                  <a:pt x="207" y="131"/>
                </a:lnTo>
                <a:lnTo>
                  <a:pt x="207" y="131"/>
                </a:lnTo>
                <a:lnTo>
                  <a:pt x="208" y="131"/>
                </a:lnTo>
                <a:lnTo>
                  <a:pt x="208" y="131"/>
                </a:lnTo>
                <a:lnTo>
                  <a:pt x="208" y="128"/>
                </a:lnTo>
                <a:lnTo>
                  <a:pt x="208" y="128"/>
                </a:lnTo>
                <a:lnTo>
                  <a:pt x="207" y="120"/>
                </a:lnTo>
                <a:lnTo>
                  <a:pt x="207" y="120"/>
                </a:lnTo>
                <a:lnTo>
                  <a:pt x="207" y="119"/>
                </a:lnTo>
                <a:lnTo>
                  <a:pt x="207" y="119"/>
                </a:lnTo>
                <a:lnTo>
                  <a:pt x="207" y="120"/>
                </a:lnTo>
                <a:lnTo>
                  <a:pt x="207" y="120"/>
                </a:lnTo>
                <a:lnTo>
                  <a:pt x="200" y="125"/>
                </a:lnTo>
                <a:lnTo>
                  <a:pt x="200" y="125"/>
                </a:lnTo>
                <a:lnTo>
                  <a:pt x="200" y="127"/>
                </a:lnTo>
                <a:lnTo>
                  <a:pt x="200" y="127"/>
                </a:lnTo>
                <a:lnTo>
                  <a:pt x="200" y="133"/>
                </a:lnTo>
                <a:lnTo>
                  <a:pt x="200" y="133"/>
                </a:lnTo>
                <a:lnTo>
                  <a:pt x="200" y="136"/>
                </a:lnTo>
                <a:lnTo>
                  <a:pt x="200" y="136"/>
                </a:lnTo>
                <a:close/>
                <a:moveTo>
                  <a:pt x="82" y="185"/>
                </a:moveTo>
                <a:lnTo>
                  <a:pt x="82" y="185"/>
                </a:lnTo>
                <a:lnTo>
                  <a:pt x="82" y="179"/>
                </a:lnTo>
                <a:lnTo>
                  <a:pt x="82" y="172"/>
                </a:lnTo>
                <a:lnTo>
                  <a:pt x="82" y="172"/>
                </a:lnTo>
                <a:lnTo>
                  <a:pt x="77" y="171"/>
                </a:lnTo>
                <a:lnTo>
                  <a:pt x="77" y="171"/>
                </a:lnTo>
                <a:lnTo>
                  <a:pt x="76" y="172"/>
                </a:lnTo>
                <a:lnTo>
                  <a:pt x="76" y="172"/>
                </a:lnTo>
                <a:lnTo>
                  <a:pt x="77" y="182"/>
                </a:lnTo>
                <a:lnTo>
                  <a:pt x="77" y="182"/>
                </a:lnTo>
                <a:lnTo>
                  <a:pt x="77" y="183"/>
                </a:lnTo>
                <a:lnTo>
                  <a:pt x="77" y="183"/>
                </a:lnTo>
                <a:lnTo>
                  <a:pt x="79" y="185"/>
                </a:lnTo>
                <a:lnTo>
                  <a:pt x="82" y="185"/>
                </a:lnTo>
                <a:lnTo>
                  <a:pt x="82" y="185"/>
                </a:lnTo>
                <a:close/>
                <a:moveTo>
                  <a:pt x="25" y="120"/>
                </a:moveTo>
                <a:lnTo>
                  <a:pt x="25" y="120"/>
                </a:lnTo>
                <a:lnTo>
                  <a:pt x="25" y="120"/>
                </a:lnTo>
                <a:lnTo>
                  <a:pt x="25" y="120"/>
                </a:lnTo>
                <a:lnTo>
                  <a:pt x="27" y="108"/>
                </a:lnTo>
                <a:lnTo>
                  <a:pt x="27" y="108"/>
                </a:lnTo>
                <a:lnTo>
                  <a:pt x="25" y="106"/>
                </a:lnTo>
                <a:lnTo>
                  <a:pt x="25" y="106"/>
                </a:lnTo>
                <a:lnTo>
                  <a:pt x="21" y="106"/>
                </a:lnTo>
                <a:lnTo>
                  <a:pt x="21" y="106"/>
                </a:lnTo>
                <a:lnTo>
                  <a:pt x="21" y="114"/>
                </a:lnTo>
                <a:lnTo>
                  <a:pt x="21" y="114"/>
                </a:lnTo>
                <a:lnTo>
                  <a:pt x="21" y="114"/>
                </a:lnTo>
                <a:lnTo>
                  <a:pt x="21" y="114"/>
                </a:lnTo>
                <a:lnTo>
                  <a:pt x="22" y="117"/>
                </a:lnTo>
                <a:lnTo>
                  <a:pt x="22" y="117"/>
                </a:lnTo>
                <a:lnTo>
                  <a:pt x="25" y="120"/>
                </a:lnTo>
                <a:lnTo>
                  <a:pt x="25" y="120"/>
                </a:lnTo>
                <a:close/>
                <a:moveTo>
                  <a:pt x="36" y="135"/>
                </a:moveTo>
                <a:lnTo>
                  <a:pt x="36" y="135"/>
                </a:lnTo>
                <a:lnTo>
                  <a:pt x="36" y="136"/>
                </a:lnTo>
                <a:lnTo>
                  <a:pt x="36" y="136"/>
                </a:lnTo>
                <a:lnTo>
                  <a:pt x="35" y="147"/>
                </a:lnTo>
                <a:lnTo>
                  <a:pt x="35" y="147"/>
                </a:lnTo>
                <a:lnTo>
                  <a:pt x="35" y="149"/>
                </a:lnTo>
                <a:lnTo>
                  <a:pt x="35" y="149"/>
                </a:lnTo>
                <a:lnTo>
                  <a:pt x="40" y="153"/>
                </a:lnTo>
                <a:lnTo>
                  <a:pt x="40" y="153"/>
                </a:lnTo>
                <a:lnTo>
                  <a:pt x="41" y="153"/>
                </a:lnTo>
                <a:lnTo>
                  <a:pt x="41" y="153"/>
                </a:lnTo>
                <a:lnTo>
                  <a:pt x="41" y="153"/>
                </a:lnTo>
                <a:lnTo>
                  <a:pt x="41" y="153"/>
                </a:lnTo>
                <a:lnTo>
                  <a:pt x="41" y="147"/>
                </a:lnTo>
                <a:lnTo>
                  <a:pt x="41" y="147"/>
                </a:lnTo>
                <a:lnTo>
                  <a:pt x="41" y="146"/>
                </a:lnTo>
                <a:lnTo>
                  <a:pt x="41" y="146"/>
                </a:lnTo>
                <a:lnTo>
                  <a:pt x="38" y="144"/>
                </a:lnTo>
                <a:lnTo>
                  <a:pt x="38" y="144"/>
                </a:lnTo>
                <a:lnTo>
                  <a:pt x="38" y="142"/>
                </a:lnTo>
                <a:lnTo>
                  <a:pt x="38" y="142"/>
                </a:lnTo>
                <a:lnTo>
                  <a:pt x="38" y="141"/>
                </a:lnTo>
                <a:lnTo>
                  <a:pt x="41" y="139"/>
                </a:lnTo>
                <a:lnTo>
                  <a:pt x="41" y="139"/>
                </a:lnTo>
                <a:lnTo>
                  <a:pt x="41" y="139"/>
                </a:lnTo>
                <a:lnTo>
                  <a:pt x="41" y="139"/>
                </a:lnTo>
                <a:lnTo>
                  <a:pt x="41" y="138"/>
                </a:lnTo>
                <a:lnTo>
                  <a:pt x="41" y="138"/>
                </a:lnTo>
                <a:lnTo>
                  <a:pt x="36" y="135"/>
                </a:lnTo>
                <a:lnTo>
                  <a:pt x="36" y="135"/>
                </a:lnTo>
                <a:lnTo>
                  <a:pt x="36" y="135"/>
                </a:lnTo>
                <a:lnTo>
                  <a:pt x="36" y="135"/>
                </a:lnTo>
                <a:close/>
                <a:moveTo>
                  <a:pt x="281" y="10"/>
                </a:moveTo>
                <a:lnTo>
                  <a:pt x="281" y="10"/>
                </a:lnTo>
                <a:lnTo>
                  <a:pt x="281" y="10"/>
                </a:lnTo>
                <a:lnTo>
                  <a:pt x="281" y="10"/>
                </a:lnTo>
                <a:lnTo>
                  <a:pt x="281" y="10"/>
                </a:lnTo>
                <a:lnTo>
                  <a:pt x="281" y="10"/>
                </a:lnTo>
                <a:lnTo>
                  <a:pt x="268" y="5"/>
                </a:lnTo>
                <a:lnTo>
                  <a:pt x="268" y="5"/>
                </a:lnTo>
                <a:lnTo>
                  <a:pt x="256" y="4"/>
                </a:lnTo>
                <a:lnTo>
                  <a:pt x="256" y="4"/>
                </a:lnTo>
                <a:lnTo>
                  <a:pt x="240" y="4"/>
                </a:lnTo>
                <a:lnTo>
                  <a:pt x="240" y="4"/>
                </a:lnTo>
                <a:lnTo>
                  <a:pt x="240" y="4"/>
                </a:lnTo>
                <a:lnTo>
                  <a:pt x="240" y="4"/>
                </a:lnTo>
                <a:lnTo>
                  <a:pt x="243" y="4"/>
                </a:lnTo>
                <a:lnTo>
                  <a:pt x="243" y="4"/>
                </a:lnTo>
                <a:lnTo>
                  <a:pt x="265" y="8"/>
                </a:lnTo>
                <a:lnTo>
                  <a:pt x="265" y="8"/>
                </a:lnTo>
                <a:lnTo>
                  <a:pt x="271" y="8"/>
                </a:lnTo>
                <a:lnTo>
                  <a:pt x="271" y="8"/>
                </a:lnTo>
                <a:lnTo>
                  <a:pt x="281" y="10"/>
                </a:lnTo>
                <a:lnTo>
                  <a:pt x="281" y="10"/>
                </a:lnTo>
                <a:lnTo>
                  <a:pt x="281" y="10"/>
                </a:lnTo>
                <a:lnTo>
                  <a:pt x="281" y="10"/>
                </a:lnTo>
                <a:close/>
                <a:moveTo>
                  <a:pt x="164" y="120"/>
                </a:moveTo>
                <a:lnTo>
                  <a:pt x="164" y="120"/>
                </a:lnTo>
                <a:lnTo>
                  <a:pt x="164" y="116"/>
                </a:lnTo>
                <a:lnTo>
                  <a:pt x="164" y="109"/>
                </a:lnTo>
                <a:lnTo>
                  <a:pt x="164" y="109"/>
                </a:lnTo>
                <a:lnTo>
                  <a:pt x="159" y="109"/>
                </a:lnTo>
                <a:lnTo>
                  <a:pt x="159" y="109"/>
                </a:lnTo>
                <a:lnTo>
                  <a:pt x="158" y="114"/>
                </a:lnTo>
                <a:lnTo>
                  <a:pt x="158" y="114"/>
                </a:lnTo>
                <a:lnTo>
                  <a:pt x="158" y="122"/>
                </a:lnTo>
                <a:lnTo>
                  <a:pt x="158" y="122"/>
                </a:lnTo>
                <a:lnTo>
                  <a:pt x="158" y="122"/>
                </a:lnTo>
                <a:lnTo>
                  <a:pt x="158" y="122"/>
                </a:lnTo>
                <a:lnTo>
                  <a:pt x="164" y="120"/>
                </a:lnTo>
                <a:lnTo>
                  <a:pt x="164" y="120"/>
                </a:lnTo>
                <a:close/>
                <a:moveTo>
                  <a:pt x="182" y="112"/>
                </a:moveTo>
                <a:lnTo>
                  <a:pt x="182" y="112"/>
                </a:lnTo>
                <a:lnTo>
                  <a:pt x="177" y="117"/>
                </a:lnTo>
                <a:lnTo>
                  <a:pt x="177" y="117"/>
                </a:lnTo>
                <a:lnTo>
                  <a:pt x="175" y="119"/>
                </a:lnTo>
                <a:lnTo>
                  <a:pt x="175" y="119"/>
                </a:lnTo>
                <a:lnTo>
                  <a:pt x="175" y="127"/>
                </a:lnTo>
                <a:lnTo>
                  <a:pt x="175" y="127"/>
                </a:lnTo>
                <a:lnTo>
                  <a:pt x="175" y="128"/>
                </a:lnTo>
                <a:lnTo>
                  <a:pt x="175" y="128"/>
                </a:lnTo>
                <a:lnTo>
                  <a:pt x="182" y="124"/>
                </a:lnTo>
                <a:lnTo>
                  <a:pt x="182" y="124"/>
                </a:lnTo>
                <a:lnTo>
                  <a:pt x="182" y="122"/>
                </a:lnTo>
                <a:lnTo>
                  <a:pt x="182" y="122"/>
                </a:lnTo>
                <a:lnTo>
                  <a:pt x="182" y="114"/>
                </a:lnTo>
                <a:lnTo>
                  <a:pt x="182" y="114"/>
                </a:lnTo>
                <a:lnTo>
                  <a:pt x="182" y="112"/>
                </a:lnTo>
                <a:lnTo>
                  <a:pt x="182" y="112"/>
                </a:lnTo>
                <a:close/>
                <a:moveTo>
                  <a:pt x="212" y="201"/>
                </a:moveTo>
                <a:lnTo>
                  <a:pt x="212" y="201"/>
                </a:lnTo>
                <a:lnTo>
                  <a:pt x="215" y="199"/>
                </a:lnTo>
                <a:lnTo>
                  <a:pt x="215" y="199"/>
                </a:lnTo>
                <a:lnTo>
                  <a:pt x="226" y="193"/>
                </a:lnTo>
                <a:lnTo>
                  <a:pt x="226" y="193"/>
                </a:lnTo>
                <a:lnTo>
                  <a:pt x="232" y="190"/>
                </a:lnTo>
                <a:lnTo>
                  <a:pt x="232" y="190"/>
                </a:lnTo>
                <a:lnTo>
                  <a:pt x="234" y="188"/>
                </a:lnTo>
                <a:lnTo>
                  <a:pt x="234" y="188"/>
                </a:lnTo>
                <a:lnTo>
                  <a:pt x="232" y="188"/>
                </a:lnTo>
                <a:lnTo>
                  <a:pt x="232" y="188"/>
                </a:lnTo>
                <a:lnTo>
                  <a:pt x="224" y="190"/>
                </a:lnTo>
                <a:lnTo>
                  <a:pt x="224" y="190"/>
                </a:lnTo>
                <a:lnTo>
                  <a:pt x="223" y="191"/>
                </a:lnTo>
                <a:lnTo>
                  <a:pt x="223" y="191"/>
                </a:lnTo>
                <a:lnTo>
                  <a:pt x="213" y="198"/>
                </a:lnTo>
                <a:lnTo>
                  <a:pt x="213" y="198"/>
                </a:lnTo>
                <a:lnTo>
                  <a:pt x="213" y="199"/>
                </a:lnTo>
                <a:lnTo>
                  <a:pt x="213" y="199"/>
                </a:lnTo>
                <a:lnTo>
                  <a:pt x="212" y="201"/>
                </a:lnTo>
                <a:lnTo>
                  <a:pt x="212" y="201"/>
                </a:lnTo>
                <a:close/>
                <a:moveTo>
                  <a:pt x="36" y="119"/>
                </a:moveTo>
                <a:lnTo>
                  <a:pt x="36" y="119"/>
                </a:lnTo>
                <a:lnTo>
                  <a:pt x="36" y="119"/>
                </a:lnTo>
                <a:lnTo>
                  <a:pt x="36" y="119"/>
                </a:lnTo>
                <a:lnTo>
                  <a:pt x="36" y="130"/>
                </a:lnTo>
                <a:lnTo>
                  <a:pt x="36" y="130"/>
                </a:lnTo>
                <a:lnTo>
                  <a:pt x="36" y="131"/>
                </a:lnTo>
                <a:lnTo>
                  <a:pt x="36" y="131"/>
                </a:lnTo>
                <a:lnTo>
                  <a:pt x="41" y="135"/>
                </a:lnTo>
                <a:lnTo>
                  <a:pt x="41" y="135"/>
                </a:lnTo>
                <a:lnTo>
                  <a:pt x="41" y="135"/>
                </a:lnTo>
                <a:lnTo>
                  <a:pt x="41" y="135"/>
                </a:lnTo>
                <a:lnTo>
                  <a:pt x="43" y="125"/>
                </a:lnTo>
                <a:lnTo>
                  <a:pt x="43" y="125"/>
                </a:lnTo>
                <a:lnTo>
                  <a:pt x="41" y="125"/>
                </a:lnTo>
                <a:lnTo>
                  <a:pt x="41" y="125"/>
                </a:lnTo>
                <a:lnTo>
                  <a:pt x="38" y="119"/>
                </a:lnTo>
                <a:lnTo>
                  <a:pt x="38" y="119"/>
                </a:lnTo>
                <a:lnTo>
                  <a:pt x="36" y="119"/>
                </a:lnTo>
                <a:lnTo>
                  <a:pt x="36" y="119"/>
                </a:lnTo>
                <a:close/>
                <a:moveTo>
                  <a:pt x="182" y="147"/>
                </a:moveTo>
                <a:lnTo>
                  <a:pt x="182" y="147"/>
                </a:lnTo>
                <a:lnTo>
                  <a:pt x="175" y="149"/>
                </a:lnTo>
                <a:lnTo>
                  <a:pt x="175" y="149"/>
                </a:lnTo>
                <a:lnTo>
                  <a:pt x="174" y="158"/>
                </a:lnTo>
                <a:lnTo>
                  <a:pt x="174" y="158"/>
                </a:lnTo>
                <a:lnTo>
                  <a:pt x="182" y="157"/>
                </a:lnTo>
                <a:lnTo>
                  <a:pt x="182" y="157"/>
                </a:lnTo>
                <a:lnTo>
                  <a:pt x="182" y="147"/>
                </a:lnTo>
                <a:lnTo>
                  <a:pt x="182" y="147"/>
                </a:lnTo>
                <a:close/>
                <a:moveTo>
                  <a:pt x="191" y="142"/>
                </a:moveTo>
                <a:lnTo>
                  <a:pt x="191" y="142"/>
                </a:lnTo>
                <a:lnTo>
                  <a:pt x="185" y="146"/>
                </a:lnTo>
                <a:lnTo>
                  <a:pt x="185" y="146"/>
                </a:lnTo>
                <a:lnTo>
                  <a:pt x="185" y="146"/>
                </a:lnTo>
                <a:lnTo>
                  <a:pt x="185" y="146"/>
                </a:lnTo>
                <a:lnTo>
                  <a:pt x="185" y="155"/>
                </a:lnTo>
                <a:lnTo>
                  <a:pt x="185" y="155"/>
                </a:lnTo>
                <a:lnTo>
                  <a:pt x="185" y="155"/>
                </a:lnTo>
                <a:lnTo>
                  <a:pt x="185" y="155"/>
                </a:lnTo>
                <a:lnTo>
                  <a:pt x="185" y="155"/>
                </a:lnTo>
                <a:lnTo>
                  <a:pt x="185" y="155"/>
                </a:lnTo>
                <a:lnTo>
                  <a:pt x="191" y="153"/>
                </a:lnTo>
                <a:lnTo>
                  <a:pt x="191" y="153"/>
                </a:lnTo>
                <a:lnTo>
                  <a:pt x="191" y="142"/>
                </a:lnTo>
                <a:lnTo>
                  <a:pt x="191" y="142"/>
                </a:lnTo>
                <a:close/>
                <a:moveTo>
                  <a:pt x="185" y="122"/>
                </a:moveTo>
                <a:lnTo>
                  <a:pt x="185" y="122"/>
                </a:lnTo>
                <a:lnTo>
                  <a:pt x="191" y="116"/>
                </a:lnTo>
                <a:lnTo>
                  <a:pt x="191" y="116"/>
                </a:lnTo>
                <a:lnTo>
                  <a:pt x="191" y="116"/>
                </a:lnTo>
                <a:lnTo>
                  <a:pt x="191" y="116"/>
                </a:lnTo>
                <a:lnTo>
                  <a:pt x="191" y="111"/>
                </a:lnTo>
                <a:lnTo>
                  <a:pt x="191" y="111"/>
                </a:lnTo>
                <a:lnTo>
                  <a:pt x="189" y="111"/>
                </a:lnTo>
                <a:lnTo>
                  <a:pt x="189" y="111"/>
                </a:lnTo>
                <a:lnTo>
                  <a:pt x="189" y="109"/>
                </a:lnTo>
                <a:lnTo>
                  <a:pt x="189" y="109"/>
                </a:lnTo>
                <a:lnTo>
                  <a:pt x="186" y="109"/>
                </a:lnTo>
                <a:lnTo>
                  <a:pt x="186" y="109"/>
                </a:lnTo>
                <a:lnTo>
                  <a:pt x="186" y="109"/>
                </a:lnTo>
                <a:lnTo>
                  <a:pt x="186" y="109"/>
                </a:lnTo>
                <a:lnTo>
                  <a:pt x="185" y="111"/>
                </a:lnTo>
                <a:lnTo>
                  <a:pt x="185" y="112"/>
                </a:lnTo>
                <a:lnTo>
                  <a:pt x="185" y="112"/>
                </a:lnTo>
                <a:lnTo>
                  <a:pt x="185" y="120"/>
                </a:lnTo>
                <a:lnTo>
                  <a:pt x="185" y="120"/>
                </a:lnTo>
                <a:lnTo>
                  <a:pt x="185" y="122"/>
                </a:lnTo>
                <a:lnTo>
                  <a:pt x="185" y="122"/>
                </a:lnTo>
                <a:close/>
                <a:moveTo>
                  <a:pt x="137" y="379"/>
                </a:moveTo>
                <a:lnTo>
                  <a:pt x="137" y="379"/>
                </a:lnTo>
                <a:lnTo>
                  <a:pt x="137" y="381"/>
                </a:lnTo>
                <a:lnTo>
                  <a:pt x="137" y="381"/>
                </a:lnTo>
                <a:lnTo>
                  <a:pt x="139" y="392"/>
                </a:lnTo>
                <a:lnTo>
                  <a:pt x="139" y="392"/>
                </a:lnTo>
                <a:lnTo>
                  <a:pt x="137" y="395"/>
                </a:lnTo>
                <a:lnTo>
                  <a:pt x="134" y="395"/>
                </a:lnTo>
                <a:lnTo>
                  <a:pt x="134" y="395"/>
                </a:lnTo>
                <a:lnTo>
                  <a:pt x="134" y="395"/>
                </a:lnTo>
                <a:lnTo>
                  <a:pt x="134" y="395"/>
                </a:lnTo>
                <a:lnTo>
                  <a:pt x="134" y="395"/>
                </a:lnTo>
                <a:lnTo>
                  <a:pt x="134" y="395"/>
                </a:lnTo>
                <a:lnTo>
                  <a:pt x="134" y="395"/>
                </a:lnTo>
                <a:lnTo>
                  <a:pt x="134" y="395"/>
                </a:lnTo>
                <a:lnTo>
                  <a:pt x="139" y="395"/>
                </a:lnTo>
                <a:lnTo>
                  <a:pt x="139" y="395"/>
                </a:lnTo>
                <a:lnTo>
                  <a:pt x="139" y="393"/>
                </a:lnTo>
                <a:lnTo>
                  <a:pt x="139" y="392"/>
                </a:lnTo>
                <a:lnTo>
                  <a:pt x="139" y="392"/>
                </a:lnTo>
                <a:lnTo>
                  <a:pt x="139" y="390"/>
                </a:lnTo>
                <a:lnTo>
                  <a:pt x="139" y="390"/>
                </a:lnTo>
                <a:lnTo>
                  <a:pt x="141" y="390"/>
                </a:lnTo>
                <a:lnTo>
                  <a:pt x="141" y="390"/>
                </a:lnTo>
                <a:lnTo>
                  <a:pt x="141" y="392"/>
                </a:lnTo>
                <a:lnTo>
                  <a:pt x="141" y="392"/>
                </a:lnTo>
                <a:lnTo>
                  <a:pt x="141" y="396"/>
                </a:lnTo>
                <a:lnTo>
                  <a:pt x="141" y="396"/>
                </a:lnTo>
                <a:lnTo>
                  <a:pt x="142" y="396"/>
                </a:lnTo>
                <a:lnTo>
                  <a:pt x="142" y="396"/>
                </a:lnTo>
                <a:lnTo>
                  <a:pt x="142" y="379"/>
                </a:lnTo>
                <a:lnTo>
                  <a:pt x="142" y="379"/>
                </a:lnTo>
                <a:lnTo>
                  <a:pt x="137" y="379"/>
                </a:lnTo>
                <a:lnTo>
                  <a:pt x="137" y="379"/>
                </a:lnTo>
                <a:close/>
                <a:moveTo>
                  <a:pt x="51" y="153"/>
                </a:moveTo>
                <a:lnTo>
                  <a:pt x="51" y="153"/>
                </a:lnTo>
                <a:lnTo>
                  <a:pt x="51" y="155"/>
                </a:lnTo>
                <a:lnTo>
                  <a:pt x="51" y="155"/>
                </a:lnTo>
                <a:lnTo>
                  <a:pt x="52" y="165"/>
                </a:lnTo>
                <a:lnTo>
                  <a:pt x="52" y="165"/>
                </a:lnTo>
                <a:lnTo>
                  <a:pt x="52" y="166"/>
                </a:lnTo>
                <a:lnTo>
                  <a:pt x="52" y="166"/>
                </a:lnTo>
                <a:lnTo>
                  <a:pt x="57" y="169"/>
                </a:lnTo>
                <a:lnTo>
                  <a:pt x="57" y="169"/>
                </a:lnTo>
                <a:lnTo>
                  <a:pt x="57" y="169"/>
                </a:lnTo>
                <a:lnTo>
                  <a:pt x="57" y="169"/>
                </a:lnTo>
                <a:lnTo>
                  <a:pt x="57" y="168"/>
                </a:lnTo>
                <a:lnTo>
                  <a:pt x="57" y="168"/>
                </a:lnTo>
                <a:lnTo>
                  <a:pt x="57" y="166"/>
                </a:lnTo>
                <a:lnTo>
                  <a:pt x="57" y="166"/>
                </a:lnTo>
                <a:lnTo>
                  <a:pt x="55" y="165"/>
                </a:lnTo>
                <a:lnTo>
                  <a:pt x="57" y="161"/>
                </a:lnTo>
                <a:lnTo>
                  <a:pt x="57" y="161"/>
                </a:lnTo>
                <a:lnTo>
                  <a:pt x="57" y="161"/>
                </a:lnTo>
                <a:lnTo>
                  <a:pt x="57" y="161"/>
                </a:lnTo>
                <a:lnTo>
                  <a:pt x="57" y="158"/>
                </a:lnTo>
                <a:lnTo>
                  <a:pt x="57" y="158"/>
                </a:lnTo>
                <a:lnTo>
                  <a:pt x="57" y="158"/>
                </a:lnTo>
                <a:lnTo>
                  <a:pt x="57" y="158"/>
                </a:lnTo>
                <a:lnTo>
                  <a:pt x="51" y="153"/>
                </a:lnTo>
                <a:lnTo>
                  <a:pt x="51" y="153"/>
                </a:lnTo>
                <a:close/>
                <a:moveTo>
                  <a:pt x="118" y="406"/>
                </a:moveTo>
                <a:lnTo>
                  <a:pt x="118" y="406"/>
                </a:lnTo>
                <a:lnTo>
                  <a:pt x="118" y="409"/>
                </a:lnTo>
                <a:lnTo>
                  <a:pt x="118" y="409"/>
                </a:lnTo>
                <a:lnTo>
                  <a:pt x="120" y="420"/>
                </a:lnTo>
                <a:lnTo>
                  <a:pt x="120" y="420"/>
                </a:lnTo>
                <a:lnTo>
                  <a:pt x="125" y="420"/>
                </a:lnTo>
                <a:lnTo>
                  <a:pt x="125" y="420"/>
                </a:lnTo>
                <a:lnTo>
                  <a:pt x="122" y="406"/>
                </a:lnTo>
                <a:lnTo>
                  <a:pt x="122" y="406"/>
                </a:lnTo>
                <a:lnTo>
                  <a:pt x="118" y="406"/>
                </a:lnTo>
                <a:lnTo>
                  <a:pt x="118" y="406"/>
                </a:lnTo>
                <a:close/>
                <a:moveTo>
                  <a:pt x="104" y="419"/>
                </a:moveTo>
                <a:lnTo>
                  <a:pt x="104" y="419"/>
                </a:lnTo>
                <a:lnTo>
                  <a:pt x="111" y="417"/>
                </a:lnTo>
                <a:lnTo>
                  <a:pt x="111" y="417"/>
                </a:lnTo>
                <a:lnTo>
                  <a:pt x="111" y="417"/>
                </a:lnTo>
                <a:lnTo>
                  <a:pt x="111" y="417"/>
                </a:lnTo>
                <a:lnTo>
                  <a:pt x="109" y="409"/>
                </a:lnTo>
                <a:lnTo>
                  <a:pt x="109" y="409"/>
                </a:lnTo>
                <a:lnTo>
                  <a:pt x="107" y="409"/>
                </a:lnTo>
                <a:lnTo>
                  <a:pt x="107" y="409"/>
                </a:lnTo>
                <a:lnTo>
                  <a:pt x="107" y="407"/>
                </a:lnTo>
                <a:lnTo>
                  <a:pt x="107" y="407"/>
                </a:lnTo>
                <a:lnTo>
                  <a:pt x="104" y="409"/>
                </a:lnTo>
                <a:lnTo>
                  <a:pt x="104" y="409"/>
                </a:lnTo>
                <a:lnTo>
                  <a:pt x="103" y="411"/>
                </a:lnTo>
                <a:lnTo>
                  <a:pt x="103" y="411"/>
                </a:lnTo>
                <a:lnTo>
                  <a:pt x="103" y="414"/>
                </a:lnTo>
                <a:lnTo>
                  <a:pt x="104" y="419"/>
                </a:lnTo>
                <a:lnTo>
                  <a:pt x="104" y="419"/>
                </a:lnTo>
                <a:close/>
                <a:moveTo>
                  <a:pt x="29" y="128"/>
                </a:moveTo>
                <a:lnTo>
                  <a:pt x="29" y="128"/>
                </a:lnTo>
                <a:lnTo>
                  <a:pt x="29" y="128"/>
                </a:lnTo>
                <a:lnTo>
                  <a:pt x="29" y="128"/>
                </a:lnTo>
                <a:lnTo>
                  <a:pt x="29" y="138"/>
                </a:lnTo>
                <a:lnTo>
                  <a:pt x="29" y="138"/>
                </a:lnTo>
                <a:lnTo>
                  <a:pt x="29" y="139"/>
                </a:lnTo>
                <a:lnTo>
                  <a:pt x="29" y="139"/>
                </a:lnTo>
                <a:lnTo>
                  <a:pt x="32" y="144"/>
                </a:lnTo>
                <a:lnTo>
                  <a:pt x="32" y="144"/>
                </a:lnTo>
                <a:lnTo>
                  <a:pt x="33" y="144"/>
                </a:lnTo>
                <a:lnTo>
                  <a:pt x="33" y="144"/>
                </a:lnTo>
                <a:lnTo>
                  <a:pt x="33" y="133"/>
                </a:lnTo>
                <a:lnTo>
                  <a:pt x="33" y="133"/>
                </a:lnTo>
                <a:lnTo>
                  <a:pt x="33" y="131"/>
                </a:lnTo>
                <a:lnTo>
                  <a:pt x="33" y="131"/>
                </a:lnTo>
                <a:lnTo>
                  <a:pt x="29" y="128"/>
                </a:lnTo>
                <a:lnTo>
                  <a:pt x="29" y="128"/>
                </a:lnTo>
                <a:close/>
                <a:moveTo>
                  <a:pt x="100" y="174"/>
                </a:moveTo>
                <a:lnTo>
                  <a:pt x="100" y="174"/>
                </a:lnTo>
                <a:lnTo>
                  <a:pt x="95" y="172"/>
                </a:lnTo>
                <a:lnTo>
                  <a:pt x="95" y="172"/>
                </a:lnTo>
                <a:lnTo>
                  <a:pt x="95" y="183"/>
                </a:lnTo>
                <a:lnTo>
                  <a:pt x="95" y="183"/>
                </a:lnTo>
                <a:lnTo>
                  <a:pt x="96" y="188"/>
                </a:lnTo>
                <a:lnTo>
                  <a:pt x="96" y="188"/>
                </a:lnTo>
                <a:lnTo>
                  <a:pt x="98" y="188"/>
                </a:lnTo>
                <a:lnTo>
                  <a:pt x="98" y="188"/>
                </a:lnTo>
                <a:lnTo>
                  <a:pt x="100" y="174"/>
                </a:lnTo>
                <a:lnTo>
                  <a:pt x="100" y="174"/>
                </a:lnTo>
                <a:close/>
                <a:moveTo>
                  <a:pt x="38" y="108"/>
                </a:moveTo>
                <a:lnTo>
                  <a:pt x="38" y="108"/>
                </a:lnTo>
                <a:lnTo>
                  <a:pt x="36" y="112"/>
                </a:lnTo>
                <a:lnTo>
                  <a:pt x="36" y="112"/>
                </a:lnTo>
                <a:lnTo>
                  <a:pt x="38" y="114"/>
                </a:lnTo>
                <a:lnTo>
                  <a:pt x="38" y="114"/>
                </a:lnTo>
                <a:lnTo>
                  <a:pt x="41" y="120"/>
                </a:lnTo>
                <a:lnTo>
                  <a:pt x="41" y="120"/>
                </a:lnTo>
                <a:lnTo>
                  <a:pt x="43" y="120"/>
                </a:lnTo>
                <a:lnTo>
                  <a:pt x="43" y="120"/>
                </a:lnTo>
                <a:lnTo>
                  <a:pt x="43" y="120"/>
                </a:lnTo>
                <a:lnTo>
                  <a:pt x="43" y="120"/>
                </a:lnTo>
                <a:lnTo>
                  <a:pt x="43" y="111"/>
                </a:lnTo>
                <a:lnTo>
                  <a:pt x="43" y="111"/>
                </a:lnTo>
                <a:lnTo>
                  <a:pt x="41" y="105"/>
                </a:lnTo>
                <a:lnTo>
                  <a:pt x="41" y="105"/>
                </a:lnTo>
                <a:lnTo>
                  <a:pt x="40" y="105"/>
                </a:lnTo>
                <a:lnTo>
                  <a:pt x="40" y="105"/>
                </a:lnTo>
                <a:lnTo>
                  <a:pt x="38" y="108"/>
                </a:lnTo>
                <a:lnTo>
                  <a:pt x="38" y="108"/>
                </a:lnTo>
                <a:lnTo>
                  <a:pt x="38" y="108"/>
                </a:lnTo>
                <a:lnTo>
                  <a:pt x="38" y="108"/>
                </a:lnTo>
                <a:close/>
                <a:moveTo>
                  <a:pt x="218" y="136"/>
                </a:moveTo>
                <a:lnTo>
                  <a:pt x="218" y="136"/>
                </a:lnTo>
                <a:lnTo>
                  <a:pt x="219" y="136"/>
                </a:lnTo>
                <a:lnTo>
                  <a:pt x="219" y="136"/>
                </a:lnTo>
                <a:lnTo>
                  <a:pt x="224" y="131"/>
                </a:lnTo>
                <a:lnTo>
                  <a:pt x="224" y="131"/>
                </a:lnTo>
                <a:lnTo>
                  <a:pt x="224" y="131"/>
                </a:lnTo>
                <a:lnTo>
                  <a:pt x="224" y="131"/>
                </a:lnTo>
                <a:lnTo>
                  <a:pt x="226" y="127"/>
                </a:lnTo>
                <a:lnTo>
                  <a:pt x="226" y="127"/>
                </a:lnTo>
                <a:lnTo>
                  <a:pt x="226" y="124"/>
                </a:lnTo>
                <a:lnTo>
                  <a:pt x="226" y="124"/>
                </a:lnTo>
                <a:lnTo>
                  <a:pt x="226" y="124"/>
                </a:lnTo>
                <a:lnTo>
                  <a:pt x="226" y="124"/>
                </a:lnTo>
                <a:lnTo>
                  <a:pt x="219" y="128"/>
                </a:lnTo>
                <a:lnTo>
                  <a:pt x="219" y="128"/>
                </a:lnTo>
                <a:lnTo>
                  <a:pt x="219" y="128"/>
                </a:lnTo>
                <a:lnTo>
                  <a:pt x="219" y="128"/>
                </a:lnTo>
                <a:lnTo>
                  <a:pt x="218" y="136"/>
                </a:lnTo>
                <a:lnTo>
                  <a:pt x="218" y="136"/>
                </a:lnTo>
                <a:close/>
                <a:moveTo>
                  <a:pt x="137" y="54"/>
                </a:moveTo>
                <a:lnTo>
                  <a:pt x="137" y="54"/>
                </a:lnTo>
                <a:lnTo>
                  <a:pt x="137" y="54"/>
                </a:lnTo>
                <a:lnTo>
                  <a:pt x="137" y="54"/>
                </a:lnTo>
                <a:lnTo>
                  <a:pt x="136" y="57"/>
                </a:lnTo>
                <a:lnTo>
                  <a:pt x="136" y="57"/>
                </a:lnTo>
                <a:lnTo>
                  <a:pt x="136" y="60"/>
                </a:lnTo>
                <a:lnTo>
                  <a:pt x="136" y="60"/>
                </a:lnTo>
                <a:lnTo>
                  <a:pt x="134" y="64"/>
                </a:lnTo>
                <a:lnTo>
                  <a:pt x="134" y="64"/>
                </a:lnTo>
                <a:lnTo>
                  <a:pt x="137" y="64"/>
                </a:lnTo>
                <a:lnTo>
                  <a:pt x="141" y="64"/>
                </a:lnTo>
                <a:lnTo>
                  <a:pt x="141" y="64"/>
                </a:lnTo>
                <a:lnTo>
                  <a:pt x="142" y="62"/>
                </a:lnTo>
                <a:lnTo>
                  <a:pt x="142" y="62"/>
                </a:lnTo>
                <a:lnTo>
                  <a:pt x="144" y="57"/>
                </a:lnTo>
                <a:lnTo>
                  <a:pt x="144" y="57"/>
                </a:lnTo>
                <a:lnTo>
                  <a:pt x="145" y="57"/>
                </a:lnTo>
                <a:lnTo>
                  <a:pt x="145" y="57"/>
                </a:lnTo>
                <a:lnTo>
                  <a:pt x="142" y="57"/>
                </a:lnTo>
                <a:lnTo>
                  <a:pt x="142" y="57"/>
                </a:lnTo>
                <a:lnTo>
                  <a:pt x="139" y="57"/>
                </a:lnTo>
                <a:lnTo>
                  <a:pt x="137" y="56"/>
                </a:lnTo>
                <a:lnTo>
                  <a:pt x="137" y="56"/>
                </a:lnTo>
                <a:lnTo>
                  <a:pt x="137" y="54"/>
                </a:lnTo>
                <a:lnTo>
                  <a:pt x="137" y="54"/>
                </a:lnTo>
                <a:close/>
                <a:moveTo>
                  <a:pt x="84" y="158"/>
                </a:moveTo>
                <a:lnTo>
                  <a:pt x="84" y="158"/>
                </a:lnTo>
                <a:lnTo>
                  <a:pt x="81" y="157"/>
                </a:lnTo>
                <a:lnTo>
                  <a:pt x="81" y="157"/>
                </a:lnTo>
                <a:lnTo>
                  <a:pt x="77" y="157"/>
                </a:lnTo>
                <a:lnTo>
                  <a:pt x="77" y="157"/>
                </a:lnTo>
                <a:lnTo>
                  <a:pt x="77" y="165"/>
                </a:lnTo>
                <a:lnTo>
                  <a:pt x="77" y="165"/>
                </a:lnTo>
                <a:lnTo>
                  <a:pt x="84" y="166"/>
                </a:lnTo>
                <a:lnTo>
                  <a:pt x="84" y="166"/>
                </a:lnTo>
                <a:lnTo>
                  <a:pt x="84" y="158"/>
                </a:lnTo>
                <a:lnTo>
                  <a:pt x="84" y="158"/>
                </a:lnTo>
                <a:close/>
                <a:moveTo>
                  <a:pt x="207" y="142"/>
                </a:moveTo>
                <a:lnTo>
                  <a:pt x="207" y="142"/>
                </a:lnTo>
                <a:lnTo>
                  <a:pt x="205" y="142"/>
                </a:lnTo>
                <a:lnTo>
                  <a:pt x="205" y="142"/>
                </a:lnTo>
                <a:lnTo>
                  <a:pt x="202" y="141"/>
                </a:lnTo>
                <a:lnTo>
                  <a:pt x="202" y="138"/>
                </a:lnTo>
                <a:lnTo>
                  <a:pt x="202" y="138"/>
                </a:lnTo>
                <a:lnTo>
                  <a:pt x="200" y="138"/>
                </a:lnTo>
                <a:lnTo>
                  <a:pt x="200" y="138"/>
                </a:lnTo>
                <a:lnTo>
                  <a:pt x="200" y="139"/>
                </a:lnTo>
                <a:lnTo>
                  <a:pt x="200" y="139"/>
                </a:lnTo>
                <a:lnTo>
                  <a:pt x="200" y="147"/>
                </a:lnTo>
                <a:lnTo>
                  <a:pt x="200" y="147"/>
                </a:lnTo>
                <a:lnTo>
                  <a:pt x="200" y="149"/>
                </a:lnTo>
                <a:lnTo>
                  <a:pt x="200" y="149"/>
                </a:lnTo>
                <a:lnTo>
                  <a:pt x="207" y="147"/>
                </a:lnTo>
                <a:lnTo>
                  <a:pt x="207" y="147"/>
                </a:lnTo>
                <a:lnTo>
                  <a:pt x="207" y="147"/>
                </a:lnTo>
                <a:lnTo>
                  <a:pt x="207" y="147"/>
                </a:lnTo>
                <a:lnTo>
                  <a:pt x="207" y="142"/>
                </a:lnTo>
                <a:lnTo>
                  <a:pt x="207" y="142"/>
                </a:lnTo>
                <a:close/>
                <a:moveTo>
                  <a:pt x="191" y="131"/>
                </a:moveTo>
                <a:lnTo>
                  <a:pt x="191" y="131"/>
                </a:lnTo>
                <a:lnTo>
                  <a:pt x="185" y="135"/>
                </a:lnTo>
                <a:lnTo>
                  <a:pt x="185" y="135"/>
                </a:lnTo>
                <a:lnTo>
                  <a:pt x="185" y="136"/>
                </a:lnTo>
                <a:lnTo>
                  <a:pt x="185" y="136"/>
                </a:lnTo>
                <a:lnTo>
                  <a:pt x="185" y="139"/>
                </a:lnTo>
                <a:lnTo>
                  <a:pt x="185" y="139"/>
                </a:lnTo>
                <a:lnTo>
                  <a:pt x="185" y="142"/>
                </a:lnTo>
                <a:lnTo>
                  <a:pt x="185" y="142"/>
                </a:lnTo>
                <a:lnTo>
                  <a:pt x="191" y="139"/>
                </a:lnTo>
                <a:lnTo>
                  <a:pt x="191" y="139"/>
                </a:lnTo>
                <a:lnTo>
                  <a:pt x="191" y="131"/>
                </a:lnTo>
                <a:lnTo>
                  <a:pt x="191" y="131"/>
                </a:lnTo>
                <a:close/>
                <a:moveTo>
                  <a:pt x="159" y="422"/>
                </a:moveTo>
                <a:lnTo>
                  <a:pt x="159" y="422"/>
                </a:lnTo>
                <a:lnTo>
                  <a:pt x="158" y="422"/>
                </a:lnTo>
                <a:lnTo>
                  <a:pt x="158" y="422"/>
                </a:lnTo>
                <a:lnTo>
                  <a:pt x="156" y="422"/>
                </a:lnTo>
                <a:lnTo>
                  <a:pt x="156" y="420"/>
                </a:lnTo>
                <a:lnTo>
                  <a:pt x="156" y="420"/>
                </a:lnTo>
                <a:lnTo>
                  <a:pt x="156" y="419"/>
                </a:lnTo>
                <a:lnTo>
                  <a:pt x="156" y="419"/>
                </a:lnTo>
                <a:lnTo>
                  <a:pt x="156" y="417"/>
                </a:lnTo>
                <a:lnTo>
                  <a:pt x="156" y="417"/>
                </a:lnTo>
                <a:lnTo>
                  <a:pt x="155" y="411"/>
                </a:lnTo>
                <a:lnTo>
                  <a:pt x="155" y="411"/>
                </a:lnTo>
                <a:lnTo>
                  <a:pt x="152" y="411"/>
                </a:lnTo>
                <a:lnTo>
                  <a:pt x="152" y="411"/>
                </a:lnTo>
                <a:lnTo>
                  <a:pt x="153" y="417"/>
                </a:lnTo>
                <a:lnTo>
                  <a:pt x="155" y="425"/>
                </a:lnTo>
                <a:lnTo>
                  <a:pt x="155" y="425"/>
                </a:lnTo>
                <a:lnTo>
                  <a:pt x="159" y="423"/>
                </a:lnTo>
                <a:lnTo>
                  <a:pt x="159" y="423"/>
                </a:lnTo>
                <a:lnTo>
                  <a:pt x="159" y="422"/>
                </a:lnTo>
                <a:lnTo>
                  <a:pt x="159" y="422"/>
                </a:lnTo>
                <a:close/>
                <a:moveTo>
                  <a:pt x="115" y="406"/>
                </a:moveTo>
                <a:lnTo>
                  <a:pt x="115" y="406"/>
                </a:lnTo>
                <a:lnTo>
                  <a:pt x="111" y="407"/>
                </a:lnTo>
                <a:lnTo>
                  <a:pt x="111" y="407"/>
                </a:lnTo>
                <a:lnTo>
                  <a:pt x="111" y="411"/>
                </a:lnTo>
                <a:lnTo>
                  <a:pt x="111" y="411"/>
                </a:lnTo>
                <a:lnTo>
                  <a:pt x="112" y="417"/>
                </a:lnTo>
                <a:lnTo>
                  <a:pt x="112" y="417"/>
                </a:lnTo>
                <a:lnTo>
                  <a:pt x="112" y="417"/>
                </a:lnTo>
                <a:lnTo>
                  <a:pt x="112" y="417"/>
                </a:lnTo>
                <a:lnTo>
                  <a:pt x="117" y="417"/>
                </a:lnTo>
                <a:lnTo>
                  <a:pt x="117" y="417"/>
                </a:lnTo>
                <a:lnTo>
                  <a:pt x="115" y="406"/>
                </a:lnTo>
                <a:lnTo>
                  <a:pt x="115" y="406"/>
                </a:lnTo>
                <a:close/>
                <a:moveTo>
                  <a:pt x="66" y="160"/>
                </a:moveTo>
                <a:lnTo>
                  <a:pt x="66" y="160"/>
                </a:lnTo>
                <a:lnTo>
                  <a:pt x="66" y="152"/>
                </a:lnTo>
                <a:lnTo>
                  <a:pt x="66" y="152"/>
                </a:lnTo>
                <a:lnTo>
                  <a:pt x="60" y="149"/>
                </a:lnTo>
                <a:lnTo>
                  <a:pt x="60" y="149"/>
                </a:lnTo>
                <a:lnTo>
                  <a:pt x="60" y="149"/>
                </a:lnTo>
                <a:lnTo>
                  <a:pt x="60" y="149"/>
                </a:lnTo>
                <a:lnTo>
                  <a:pt x="60" y="157"/>
                </a:lnTo>
                <a:lnTo>
                  <a:pt x="60" y="157"/>
                </a:lnTo>
                <a:lnTo>
                  <a:pt x="60" y="157"/>
                </a:lnTo>
                <a:lnTo>
                  <a:pt x="60" y="157"/>
                </a:lnTo>
                <a:lnTo>
                  <a:pt x="65" y="160"/>
                </a:lnTo>
                <a:lnTo>
                  <a:pt x="65" y="160"/>
                </a:lnTo>
                <a:lnTo>
                  <a:pt x="66" y="160"/>
                </a:lnTo>
                <a:lnTo>
                  <a:pt x="66" y="160"/>
                </a:lnTo>
                <a:close/>
                <a:moveTo>
                  <a:pt x="70" y="428"/>
                </a:moveTo>
                <a:lnTo>
                  <a:pt x="70" y="428"/>
                </a:lnTo>
                <a:lnTo>
                  <a:pt x="71" y="426"/>
                </a:lnTo>
                <a:lnTo>
                  <a:pt x="71" y="426"/>
                </a:lnTo>
                <a:lnTo>
                  <a:pt x="81" y="420"/>
                </a:lnTo>
                <a:lnTo>
                  <a:pt x="81" y="420"/>
                </a:lnTo>
                <a:lnTo>
                  <a:pt x="92" y="414"/>
                </a:lnTo>
                <a:lnTo>
                  <a:pt x="92" y="414"/>
                </a:lnTo>
                <a:lnTo>
                  <a:pt x="93" y="411"/>
                </a:lnTo>
                <a:lnTo>
                  <a:pt x="93" y="411"/>
                </a:lnTo>
                <a:lnTo>
                  <a:pt x="88" y="412"/>
                </a:lnTo>
                <a:lnTo>
                  <a:pt x="88" y="412"/>
                </a:lnTo>
                <a:lnTo>
                  <a:pt x="87" y="414"/>
                </a:lnTo>
                <a:lnTo>
                  <a:pt x="87" y="414"/>
                </a:lnTo>
                <a:lnTo>
                  <a:pt x="73" y="423"/>
                </a:lnTo>
                <a:lnTo>
                  <a:pt x="73" y="423"/>
                </a:lnTo>
                <a:lnTo>
                  <a:pt x="70" y="428"/>
                </a:lnTo>
                <a:lnTo>
                  <a:pt x="70" y="428"/>
                </a:lnTo>
                <a:close/>
                <a:moveTo>
                  <a:pt x="128" y="243"/>
                </a:moveTo>
                <a:lnTo>
                  <a:pt x="128" y="243"/>
                </a:lnTo>
                <a:lnTo>
                  <a:pt x="128" y="243"/>
                </a:lnTo>
                <a:lnTo>
                  <a:pt x="126" y="245"/>
                </a:lnTo>
                <a:lnTo>
                  <a:pt x="126" y="245"/>
                </a:lnTo>
                <a:lnTo>
                  <a:pt x="126" y="262"/>
                </a:lnTo>
                <a:lnTo>
                  <a:pt x="126" y="262"/>
                </a:lnTo>
                <a:lnTo>
                  <a:pt x="128" y="275"/>
                </a:lnTo>
                <a:lnTo>
                  <a:pt x="128" y="275"/>
                </a:lnTo>
                <a:lnTo>
                  <a:pt x="128" y="275"/>
                </a:lnTo>
                <a:lnTo>
                  <a:pt x="128" y="275"/>
                </a:lnTo>
                <a:lnTo>
                  <a:pt x="129" y="275"/>
                </a:lnTo>
                <a:lnTo>
                  <a:pt x="129" y="275"/>
                </a:lnTo>
                <a:lnTo>
                  <a:pt x="128" y="243"/>
                </a:lnTo>
                <a:lnTo>
                  <a:pt x="128" y="243"/>
                </a:lnTo>
                <a:close/>
                <a:moveTo>
                  <a:pt x="57" y="144"/>
                </a:moveTo>
                <a:lnTo>
                  <a:pt x="57" y="144"/>
                </a:lnTo>
                <a:lnTo>
                  <a:pt x="57" y="144"/>
                </a:lnTo>
                <a:lnTo>
                  <a:pt x="57" y="144"/>
                </a:lnTo>
                <a:lnTo>
                  <a:pt x="57" y="138"/>
                </a:lnTo>
                <a:lnTo>
                  <a:pt x="57" y="138"/>
                </a:lnTo>
                <a:lnTo>
                  <a:pt x="57" y="136"/>
                </a:lnTo>
                <a:lnTo>
                  <a:pt x="57" y="136"/>
                </a:lnTo>
                <a:lnTo>
                  <a:pt x="52" y="133"/>
                </a:lnTo>
                <a:lnTo>
                  <a:pt x="52" y="133"/>
                </a:lnTo>
                <a:lnTo>
                  <a:pt x="51" y="133"/>
                </a:lnTo>
                <a:lnTo>
                  <a:pt x="51" y="133"/>
                </a:lnTo>
                <a:lnTo>
                  <a:pt x="51" y="141"/>
                </a:lnTo>
                <a:lnTo>
                  <a:pt x="51" y="141"/>
                </a:lnTo>
                <a:lnTo>
                  <a:pt x="52" y="141"/>
                </a:lnTo>
                <a:lnTo>
                  <a:pt x="52" y="141"/>
                </a:lnTo>
                <a:lnTo>
                  <a:pt x="55" y="142"/>
                </a:lnTo>
                <a:lnTo>
                  <a:pt x="55" y="142"/>
                </a:lnTo>
                <a:lnTo>
                  <a:pt x="57" y="144"/>
                </a:lnTo>
                <a:lnTo>
                  <a:pt x="57" y="144"/>
                </a:lnTo>
                <a:close/>
                <a:moveTo>
                  <a:pt x="57" y="116"/>
                </a:moveTo>
                <a:lnTo>
                  <a:pt x="57" y="116"/>
                </a:lnTo>
                <a:lnTo>
                  <a:pt x="58" y="116"/>
                </a:lnTo>
                <a:lnTo>
                  <a:pt x="58" y="116"/>
                </a:lnTo>
                <a:lnTo>
                  <a:pt x="57" y="109"/>
                </a:lnTo>
                <a:lnTo>
                  <a:pt x="57" y="109"/>
                </a:lnTo>
                <a:lnTo>
                  <a:pt x="57" y="106"/>
                </a:lnTo>
                <a:lnTo>
                  <a:pt x="57" y="106"/>
                </a:lnTo>
                <a:lnTo>
                  <a:pt x="55" y="105"/>
                </a:lnTo>
                <a:lnTo>
                  <a:pt x="55" y="105"/>
                </a:lnTo>
                <a:lnTo>
                  <a:pt x="52" y="105"/>
                </a:lnTo>
                <a:lnTo>
                  <a:pt x="52" y="105"/>
                </a:lnTo>
                <a:lnTo>
                  <a:pt x="52" y="106"/>
                </a:lnTo>
                <a:lnTo>
                  <a:pt x="52" y="106"/>
                </a:lnTo>
                <a:lnTo>
                  <a:pt x="52" y="111"/>
                </a:lnTo>
                <a:lnTo>
                  <a:pt x="52" y="111"/>
                </a:lnTo>
                <a:lnTo>
                  <a:pt x="54" y="112"/>
                </a:lnTo>
                <a:lnTo>
                  <a:pt x="54" y="112"/>
                </a:lnTo>
                <a:lnTo>
                  <a:pt x="57" y="116"/>
                </a:lnTo>
                <a:lnTo>
                  <a:pt x="57" y="116"/>
                </a:lnTo>
                <a:close/>
                <a:moveTo>
                  <a:pt x="92" y="169"/>
                </a:moveTo>
                <a:lnTo>
                  <a:pt x="92" y="169"/>
                </a:lnTo>
                <a:lnTo>
                  <a:pt x="92" y="161"/>
                </a:lnTo>
                <a:lnTo>
                  <a:pt x="92" y="161"/>
                </a:lnTo>
                <a:lnTo>
                  <a:pt x="85" y="160"/>
                </a:lnTo>
                <a:lnTo>
                  <a:pt x="85" y="160"/>
                </a:lnTo>
                <a:lnTo>
                  <a:pt x="85" y="168"/>
                </a:lnTo>
                <a:lnTo>
                  <a:pt x="85" y="168"/>
                </a:lnTo>
                <a:lnTo>
                  <a:pt x="92" y="169"/>
                </a:lnTo>
                <a:lnTo>
                  <a:pt x="92" y="169"/>
                </a:lnTo>
                <a:close/>
                <a:moveTo>
                  <a:pt x="194" y="141"/>
                </a:moveTo>
                <a:lnTo>
                  <a:pt x="194" y="141"/>
                </a:lnTo>
                <a:lnTo>
                  <a:pt x="193" y="153"/>
                </a:lnTo>
                <a:lnTo>
                  <a:pt x="193" y="153"/>
                </a:lnTo>
                <a:lnTo>
                  <a:pt x="197" y="152"/>
                </a:lnTo>
                <a:lnTo>
                  <a:pt x="197" y="152"/>
                </a:lnTo>
                <a:lnTo>
                  <a:pt x="197" y="139"/>
                </a:lnTo>
                <a:lnTo>
                  <a:pt x="197" y="139"/>
                </a:lnTo>
                <a:lnTo>
                  <a:pt x="194" y="141"/>
                </a:lnTo>
                <a:lnTo>
                  <a:pt x="194" y="141"/>
                </a:lnTo>
                <a:close/>
                <a:moveTo>
                  <a:pt x="51" y="144"/>
                </a:moveTo>
                <a:lnTo>
                  <a:pt x="51" y="144"/>
                </a:lnTo>
                <a:lnTo>
                  <a:pt x="51" y="150"/>
                </a:lnTo>
                <a:lnTo>
                  <a:pt x="51" y="150"/>
                </a:lnTo>
                <a:lnTo>
                  <a:pt x="52" y="150"/>
                </a:lnTo>
                <a:lnTo>
                  <a:pt x="52" y="150"/>
                </a:lnTo>
                <a:lnTo>
                  <a:pt x="57" y="155"/>
                </a:lnTo>
                <a:lnTo>
                  <a:pt x="57" y="155"/>
                </a:lnTo>
                <a:lnTo>
                  <a:pt x="57" y="155"/>
                </a:lnTo>
                <a:lnTo>
                  <a:pt x="57" y="155"/>
                </a:lnTo>
                <a:lnTo>
                  <a:pt x="57" y="149"/>
                </a:lnTo>
                <a:lnTo>
                  <a:pt x="57" y="149"/>
                </a:lnTo>
                <a:lnTo>
                  <a:pt x="57" y="147"/>
                </a:lnTo>
                <a:lnTo>
                  <a:pt x="57" y="147"/>
                </a:lnTo>
                <a:lnTo>
                  <a:pt x="54" y="146"/>
                </a:lnTo>
                <a:lnTo>
                  <a:pt x="54" y="146"/>
                </a:lnTo>
                <a:lnTo>
                  <a:pt x="51" y="144"/>
                </a:lnTo>
                <a:lnTo>
                  <a:pt x="51" y="144"/>
                </a:lnTo>
                <a:close/>
                <a:moveTo>
                  <a:pt x="19" y="119"/>
                </a:moveTo>
                <a:lnTo>
                  <a:pt x="19" y="119"/>
                </a:lnTo>
                <a:lnTo>
                  <a:pt x="19" y="125"/>
                </a:lnTo>
                <a:lnTo>
                  <a:pt x="19" y="125"/>
                </a:lnTo>
                <a:lnTo>
                  <a:pt x="21" y="125"/>
                </a:lnTo>
                <a:lnTo>
                  <a:pt x="21" y="125"/>
                </a:lnTo>
                <a:lnTo>
                  <a:pt x="25" y="133"/>
                </a:lnTo>
                <a:lnTo>
                  <a:pt x="25" y="133"/>
                </a:lnTo>
                <a:lnTo>
                  <a:pt x="25" y="133"/>
                </a:lnTo>
                <a:lnTo>
                  <a:pt x="25" y="133"/>
                </a:lnTo>
                <a:lnTo>
                  <a:pt x="25" y="125"/>
                </a:lnTo>
                <a:lnTo>
                  <a:pt x="25" y="125"/>
                </a:lnTo>
                <a:lnTo>
                  <a:pt x="25" y="125"/>
                </a:lnTo>
                <a:lnTo>
                  <a:pt x="25" y="125"/>
                </a:lnTo>
                <a:lnTo>
                  <a:pt x="21" y="120"/>
                </a:lnTo>
                <a:lnTo>
                  <a:pt x="21" y="120"/>
                </a:lnTo>
                <a:lnTo>
                  <a:pt x="19" y="119"/>
                </a:lnTo>
                <a:lnTo>
                  <a:pt x="19" y="119"/>
                </a:lnTo>
                <a:close/>
                <a:moveTo>
                  <a:pt x="170" y="158"/>
                </a:moveTo>
                <a:lnTo>
                  <a:pt x="170" y="158"/>
                </a:lnTo>
                <a:lnTo>
                  <a:pt x="172" y="150"/>
                </a:lnTo>
                <a:lnTo>
                  <a:pt x="172" y="150"/>
                </a:lnTo>
                <a:lnTo>
                  <a:pt x="170" y="150"/>
                </a:lnTo>
                <a:lnTo>
                  <a:pt x="170" y="150"/>
                </a:lnTo>
                <a:lnTo>
                  <a:pt x="169" y="150"/>
                </a:lnTo>
                <a:lnTo>
                  <a:pt x="167" y="150"/>
                </a:lnTo>
                <a:lnTo>
                  <a:pt x="167" y="150"/>
                </a:lnTo>
                <a:lnTo>
                  <a:pt x="166" y="149"/>
                </a:lnTo>
                <a:lnTo>
                  <a:pt x="166" y="149"/>
                </a:lnTo>
                <a:lnTo>
                  <a:pt x="166" y="160"/>
                </a:lnTo>
                <a:lnTo>
                  <a:pt x="166" y="160"/>
                </a:lnTo>
                <a:lnTo>
                  <a:pt x="170" y="158"/>
                </a:lnTo>
                <a:lnTo>
                  <a:pt x="170" y="158"/>
                </a:lnTo>
                <a:close/>
                <a:moveTo>
                  <a:pt x="309" y="89"/>
                </a:moveTo>
                <a:lnTo>
                  <a:pt x="309" y="89"/>
                </a:lnTo>
                <a:lnTo>
                  <a:pt x="306" y="92"/>
                </a:lnTo>
                <a:lnTo>
                  <a:pt x="306" y="92"/>
                </a:lnTo>
                <a:lnTo>
                  <a:pt x="305" y="94"/>
                </a:lnTo>
                <a:lnTo>
                  <a:pt x="305" y="94"/>
                </a:lnTo>
                <a:lnTo>
                  <a:pt x="305" y="97"/>
                </a:lnTo>
                <a:lnTo>
                  <a:pt x="305" y="97"/>
                </a:lnTo>
                <a:lnTo>
                  <a:pt x="305" y="103"/>
                </a:lnTo>
                <a:lnTo>
                  <a:pt x="305" y="103"/>
                </a:lnTo>
                <a:lnTo>
                  <a:pt x="305" y="105"/>
                </a:lnTo>
                <a:lnTo>
                  <a:pt x="305" y="105"/>
                </a:lnTo>
                <a:lnTo>
                  <a:pt x="306" y="103"/>
                </a:lnTo>
                <a:lnTo>
                  <a:pt x="306" y="103"/>
                </a:lnTo>
                <a:lnTo>
                  <a:pt x="308" y="101"/>
                </a:lnTo>
                <a:lnTo>
                  <a:pt x="308" y="101"/>
                </a:lnTo>
                <a:lnTo>
                  <a:pt x="309" y="95"/>
                </a:lnTo>
                <a:lnTo>
                  <a:pt x="309" y="89"/>
                </a:lnTo>
                <a:lnTo>
                  <a:pt x="309" y="89"/>
                </a:lnTo>
                <a:lnTo>
                  <a:pt x="309" y="89"/>
                </a:lnTo>
                <a:lnTo>
                  <a:pt x="309" y="89"/>
                </a:lnTo>
                <a:close/>
                <a:moveTo>
                  <a:pt x="251" y="177"/>
                </a:moveTo>
                <a:lnTo>
                  <a:pt x="251" y="177"/>
                </a:lnTo>
                <a:lnTo>
                  <a:pt x="245" y="179"/>
                </a:lnTo>
                <a:lnTo>
                  <a:pt x="245" y="179"/>
                </a:lnTo>
                <a:lnTo>
                  <a:pt x="243" y="180"/>
                </a:lnTo>
                <a:lnTo>
                  <a:pt x="243" y="180"/>
                </a:lnTo>
                <a:lnTo>
                  <a:pt x="240" y="185"/>
                </a:lnTo>
                <a:lnTo>
                  <a:pt x="240" y="185"/>
                </a:lnTo>
                <a:lnTo>
                  <a:pt x="237" y="190"/>
                </a:lnTo>
                <a:lnTo>
                  <a:pt x="237" y="190"/>
                </a:lnTo>
                <a:lnTo>
                  <a:pt x="240" y="188"/>
                </a:lnTo>
                <a:lnTo>
                  <a:pt x="240" y="188"/>
                </a:lnTo>
                <a:lnTo>
                  <a:pt x="240" y="188"/>
                </a:lnTo>
                <a:lnTo>
                  <a:pt x="240" y="188"/>
                </a:lnTo>
                <a:lnTo>
                  <a:pt x="245" y="183"/>
                </a:lnTo>
                <a:lnTo>
                  <a:pt x="245" y="183"/>
                </a:lnTo>
                <a:lnTo>
                  <a:pt x="251" y="179"/>
                </a:lnTo>
                <a:lnTo>
                  <a:pt x="251" y="179"/>
                </a:lnTo>
                <a:lnTo>
                  <a:pt x="251" y="177"/>
                </a:lnTo>
                <a:lnTo>
                  <a:pt x="251" y="177"/>
                </a:lnTo>
                <a:close/>
                <a:moveTo>
                  <a:pt x="193" y="34"/>
                </a:moveTo>
                <a:lnTo>
                  <a:pt x="193" y="34"/>
                </a:lnTo>
                <a:lnTo>
                  <a:pt x="197" y="29"/>
                </a:lnTo>
                <a:lnTo>
                  <a:pt x="197" y="29"/>
                </a:lnTo>
                <a:lnTo>
                  <a:pt x="199" y="27"/>
                </a:lnTo>
                <a:lnTo>
                  <a:pt x="199" y="27"/>
                </a:lnTo>
                <a:lnTo>
                  <a:pt x="197" y="26"/>
                </a:lnTo>
                <a:lnTo>
                  <a:pt x="196" y="24"/>
                </a:lnTo>
                <a:lnTo>
                  <a:pt x="196" y="24"/>
                </a:lnTo>
                <a:lnTo>
                  <a:pt x="191" y="27"/>
                </a:lnTo>
                <a:lnTo>
                  <a:pt x="191" y="27"/>
                </a:lnTo>
                <a:lnTo>
                  <a:pt x="191" y="30"/>
                </a:lnTo>
                <a:lnTo>
                  <a:pt x="191" y="34"/>
                </a:lnTo>
                <a:lnTo>
                  <a:pt x="191" y="34"/>
                </a:lnTo>
                <a:lnTo>
                  <a:pt x="193" y="34"/>
                </a:lnTo>
                <a:lnTo>
                  <a:pt x="193" y="34"/>
                </a:lnTo>
                <a:close/>
                <a:moveTo>
                  <a:pt x="47" y="161"/>
                </a:moveTo>
                <a:lnTo>
                  <a:pt x="47" y="161"/>
                </a:lnTo>
                <a:lnTo>
                  <a:pt x="47" y="160"/>
                </a:lnTo>
                <a:lnTo>
                  <a:pt x="47" y="160"/>
                </a:lnTo>
                <a:lnTo>
                  <a:pt x="49" y="153"/>
                </a:lnTo>
                <a:lnTo>
                  <a:pt x="49" y="153"/>
                </a:lnTo>
                <a:lnTo>
                  <a:pt x="47" y="152"/>
                </a:lnTo>
                <a:lnTo>
                  <a:pt x="47" y="150"/>
                </a:lnTo>
                <a:lnTo>
                  <a:pt x="47" y="150"/>
                </a:lnTo>
                <a:lnTo>
                  <a:pt x="44" y="149"/>
                </a:lnTo>
                <a:lnTo>
                  <a:pt x="44" y="149"/>
                </a:lnTo>
                <a:lnTo>
                  <a:pt x="44" y="149"/>
                </a:lnTo>
                <a:lnTo>
                  <a:pt x="44" y="149"/>
                </a:lnTo>
                <a:lnTo>
                  <a:pt x="43" y="157"/>
                </a:lnTo>
                <a:lnTo>
                  <a:pt x="43" y="157"/>
                </a:lnTo>
                <a:lnTo>
                  <a:pt x="44" y="157"/>
                </a:lnTo>
                <a:lnTo>
                  <a:pt x="44" y="157"/>
                </a:lnTo>
                <a:lnTo>
                  <a:pt x="47" y="161"/>
                </a:lnTo>
                <a:lnTo>
                  <a:pt x="47" y="161"/>
                </a:lnTo>
                <a:close/>
                <a:moveTo>
                  <a:pt x="237" y="120"/>
                </a:moveTo>
                <a:lnTo>
                  <a:pt x="237" y="120"/>
                </a:lnTo>
                <a:lnTo>
                  <a:pt x="237" y="120"/>
                </a:lnTo>
                <a:lnTo>
                  <a:pt x="237" y="120"/>
                </a:lnTo>
                <a:lnTo>
                  <a:pt x="241" y="116"/>
                </a:lnTo>
                <a:lnTo>
                  <a:pt x="241" y="116"/>
                </a:lnTo>
                <a:lnTo>
                  <a:pt x="243" y="114"/>
                </a:lnTo>
                <a:lnTo>
                  <a:pt x="243" y="111"/>
                </a:lnTo>
                <a:lnTo>
                  <a:pt x="243" y="111"/>
                </a:lnTo>
                <a:lnTo>
                  <a:pt x="243" y="108"/>
                </a:lnTo>
                <a:lnTo>
                  <a:pt x="243" y="108"/>
                </a:lnTo>
                <a:lnTo>
                  <a:pt x="241" y="108"/>
                </a:lnTo>
                <a:lnTo>
                  <a:pt x="241" y="108"/>
                </a:lnTo>
                <a:lnTo>
                  <a:pt x="240" y="111"/>
                </a:lnTo>
                <a:lnTo>
                  <a:pt x="240" y="111"/>
                </a:lnTo>
                <a:lnTo>
                  <a:pt x="238" y="112"/>
                </a:lnTo>
                <a:lnTo>
                  <a:pt x="238" y="112"/>
                </a:lnTo>
                <a:lnTo>
                  <a:pt x="237" y="114"/>
                </a:lnTo>
                <a:lnTo>
                  <a:pt x="237" y="117"/>
                </a:lnTo>
                <a:lnTo>
                  <a:pt x="237" y="117"/>
                </a:lnTo>
                <a:lnTo>
                  <a:pt x="237" y="120"/>
                </a:lnTo>
                <a:lnTo>
                  <a:pt x="237" y="120"/>
                </a:lnTo>
                <a:close/>
                <a:moveTo>
                  <a:pt x="57" y="130"/>
                </a:moveTo>
                <a:lnTo>
                  <a:pt x="57" y="130"/>
                </a:lnTo>
                <a:lnTo>
                  <a:pt x="58" y="130"/>
                </a:lnTo>
                <a:lnTo>
                  <a:pt x="58" y="130"/>
                </a:lnTo>
                <a:lnTo>
                  <a:pt x="58" y="124"/>
                </a:lnTo>
                <a:lnTo>
                  <a:pt x="58" y="124"/>
                </a:lnTo>
                <a:lnTo>
                  <a:pt x="57" y="122"/>
                </a:lnTo>
                <a:lnTo>
                  <a:pt x="57" y="122"/>
                </a:lnTo>
                <a:lnTo>
                  <a:pt x="54" y="119"/>
                </a:lnTo>
                <a:lnTo>
                  <a:pt x="54" y="119"/>
                </a:lnTo>
                <a:lnTo>
                  <a:pt x="52" y="117"/>
                </a:lnTo>
                <a:lnTo>
                  <a:pt x="52" y="117"/>
                </a:lnTo>
                <a:lnTo>
                  <a:pt x="52" y="119"/>
                </a:lnTo>
                <a:lnTo>
                  <a:pt x="52" y="119"/>
                </a:lnTo>
                <a:lnTo>
                  <a:pt x="52" y="124"/>
                </a:lnTo>
                <a:lnTo>
                  <a:pt x="52" y="124"/>
                </a:lnTo>
                <a:lnTo>
                  <a:pt x="52" y="125"/>
                </a:lnTo>
                <a:lnTo>
                  <a:pt x="52" y="125"/>
                </a:lnTo>
                <a:lnTo>
                  <a:pt x="57" y="130"/>
                </a:lnTo>
                <a:lnTo>
                  <a:pt x="57" y="130"/>
                </a:lnTo>
                <a:lnTo>
                  <a:pt x="57" y="130"/>
                </a:lnTo>
                <a:lnTo>
                  <a:pt x="57" y="130"/>
                </a:lnTo>
                <a:close/>
                <a:moveTo>
                  <a:pt x="128" y="171"/>
                </a:moveTo>
                <a:lnTo>
                  <a:pt x="128" y="171"/>
                </a:lnTo>
                <a:lnTo>
                  <a:pt x="125" y="169"/>
                </a:lnTo>
                <a:lnTo>
                  <a:pt x="120" y="171"/>
                </a:lnTo>
                <a:lnTo>
                  <a:pt x="120" y="171"/>
                </a:lnTo>
                <a:lnTo>
                  <a:pt x="120" y="176"/>
                </a:lnTo>
                <a:lnTo>
                  <a:pt x="120" y="176"/>
                </a:lnTo>
                <a:lnTo>
                  <a:pt x="128" y="176"/>
                </a:lnTo>
                <a:lnTo>
                  <a:pt x="128" y="176"/>
                </a:lnTo>
                <a:lnTo>
                  <a:pt x="128" y="171"/>
                </a:lnTo>
                <a:lnTo>
                  <a:pt x="128" y="171"/>
                </a:lnTo>
                <a:close/>
                <a:moveTo>
                  <a:pt x="131" y="243"/>
                </a:moveTo>
                <a:lnTo>
                  <a:pt x="131" y="243"/>
                </a:lnTo>
                <a:lnTo>
                  <a:pt x="131" y="243"/>
                </a:lnTo>
                <a:lnTo>
                  <a:pt x="131" y="243"/>
                </a:lnTo>
                <a:lnTo>
                  <a:pt x="131" y="275"/>
                </a:lnTo>
                <a:lnTo>
                  <a:pt x="131" y="275"/>
                </a:lnTo>
                <a:lnTo>
                  <a:pt x="133" y="277"/>
                </a:lnTo>
                <a:lnTo>
                  <a:pt x="133" y="277"/>
                </a:lnTo>
                <a:lnTo>
                  <a:pt x="133" y="275"/>
                </a:lnTo>
                <a:lnTo>
                  <a:pt x="133" y="275"/>
                </a:lnTo>
                <a:lnTo>
                  <a:pt x="133" y="269"/>
                </a:lnTo>
                <a:lnTo>
                  <a:pt x="133" y="269"/>
                </a:lnTo>
                <a:lnTo>
                  <a:pt x="133" y="248"/>
                </a:lnTo>
                <a:lnTo>
                  <a:pt x="133" y="248"/>
                </a:lnTo>
                <a:lnTo>
                  <a:pt x="131" y="243"/>
                </a:lnTo>
                <a:lnTo>
                  <a:pt x="131" y="243"/>
                </a:lnTo>
                <a:close/>
                <a:moveTo>
                  <a:pt x="95" y="265"/>
                </a:moveTo>
                <a:lnTo>
                  <a:pt x="95" y="265"/>
                </a:lnTo>
                <a:lnTo>
                  <a:pt x="95" y="270"/>
                </a:lnTo>
                <a:lnTo>
                  <a:pt x="95" y="270"/>
                </a:lnTo>
                <a:lnTo>
                  <a:pt x="96" y="277"/>
                </a:lnTo>
                <a:lnTo>
                  <a:pt x="101" y="281"/>
                </a:lnTo>
                <a:lnTo>
                  <a:pt x="101" y="281"/>
                </a:lnTo>
                <a:lnTo>
                  <a:pt x="104" y="283"/>
                </a:lnTo>
                <a:lnTo>
                  <a:pt x="104" y="283"/>
                </a:lnTo>
                <a:lnTo>
                  <a:pt x="106" y="283"/>
                </a:lnTo>
                <a:lnTo>
                  <a:pt x="106" y="283"/>
                </a:lnTo>
                <a:lnTo>
                  <a:pt x="106" y="283"/>
                </a:lnTo>
                <a:lnTo>
                  <a:pt x="103" y="280"/>
                </a:lnTo>
                <a:lnTo>
                  <a:pt x="103" y="280"/>
                </a:lnTo>
                <a:lnTo>
                  <a:pt x="100" y="275"/>
                </a:lnTo>
                <a:lnTo>
                  <a:pt x="96" y="270"/>
                </a:lnTo>
                <a:lnTo>
                  <a:pt x="96" y="270"/>
                </a:lnTo>
                <a:lnTo>
                  <a:pt x="96" y="269"/>
                </a:lnTo>
                <a:lnTo>
                  <a:pt x="96" y="269"/>
                </a:lnTo>
                <a:lnTo>
                  <a:pt x="95" y="267"/>
                </a:lnTo>
                <a:lnTo>
                  <a:pt x="95" y="267"/>
                </a:lnTo>
                <a:lnTo>
                  <a:pt x="95" y="265"/>
                </a:lnTo>
                <a:lnTo>
                  <a:pt x="95" y="265"/>
                </a:lnTo>
                <a:close/>
                <a:moveTo>
                  <a:pt x="128" y="179"/>
                </a:moveTo>
                <a:lnTo>
                  <a:pt x="128" y="179"/>
                </a:lnTo>
                <a:lnTo>
                  <a:pt x="120" y="179"/>
                </a:lnTo>
                <a:lnTo>
                  <a:pt x="120" y="179"/>
                </a:lnTo>
                <a:lnTo>
                  <a:pt x="122" y="185"/>
                </a:lnTo>
                <a:lnTo>
                  <a:pt x="122" y="185"/>
                </a:lnTo>
                <a:lnTo>
                  <a:pt x="126" y="185"/>
                </a:lnTo>
                <a:lnTo>
                  <a:pt x="126" y="185"/>
                </a:lnTo>
                <a:lnTo>
                  <a:pt x="128" y="179"/>
                </a:lnTo>
                <a:lnTo>
                  <a:pt x="128" y="179"/>
                </a:lnTo>
                <a:close/>
                <a:moveTo>
                  <a:pt x="148" y="295"/>
                </a:moveTo>
                <a:lnTo>
                  <a:pt x="148" y="295"/>
                </a:lnTo>
                <a:lnTo>
                  <a:pt x="152" y="295"/>
                </a:lnTo>
                <a:lnTo>
                  <a:pt x="152" y="295"/>
                </a:lnTo>
                <a:lnTo>
                  <a:pt x="153" y="297"/>
                </a:lnTo>
                <a:lnTo>
                  <a:pt x="155" y="299"/>
                </a:lnTo>
                <a:lnTo>
                  <a:pt x="155" y="299"/>
                </a:lnTo>
                <a:lnTo>
                  <a:pt x="156" y="302"/>
                </a:lnTo>
                <a:lnTo>
                  <a:pt x="155" y="305"/>
                </a:lnTo>
                <a:lnTo>
                  <a:pt x="155" y="305"/>
                </a:lnTo>
                <a:lnTo>
                  <a:pt x="155" y="305"/>
                </a:lnTo>
                <a:lnTo>
                  <a:pt x="155" y="305"/>
                </a:lnTo>
                <a:lnTo>
                  <a:pt x="156" y="305"/>
                </a:lnTo>
                <a:lnTo>
                  <a:pt x="158" y="305"/>
                </a:lnTo>
                <a:lnTo>
                  <a:pt x="158" y="305"/>
                </a:lnTo>
                <a:lnTo>
                  <a:pt x="158" y="303"/>
                </a:lnTo>
                <a:lnTo>
                  <a:pt x="158" y="303"/>
                </a:lnTo>
                <a:lnTo>
                  <a:pt x="158" y="300"/>
                </a:lnTo>
                <a:lnTo>
                  <a:pt x="158" y="300"/>
                </a:lnTo>
                <a:lnTo>
                  <a:pt x="155" y="289"/>
                </a:lnTo>
                <a:lnTo>
                  <a:pt x="155" y="289"/>
                </a:lnTo>
                <a:lnTo>
                  <a:pt x="153" y="288"/>
                </a:lnTo>
                <a:lnTo>
                  <a:pt x="153" y="288"/>
                </a:lnTo>
                <a:lnTo>
                  <a:pt x="153" y="292"/>
                </a:lnTo>
                <a:lnTo>
                  <a:pt x="153" y="292"/>
                </a:lnTo>
                <a:lnTo>
                  <a:pt x="153" y="292"/>
                </a:lnTo>
                <a:lnTo>
                  <a:pt x="153" y="292"/>
                </a:lnTo>
                <a:lnTo>
                  <a:pt x="152" y="294"/>
                </a:lnTo>
                <a:lnTo>
                  <a:pt x="152" y="294"/>
                </a:lnTo>
                <a:lnTo>
                  <a:pt x="150" y="294"/>
                </a:lnTo>
                <a:lnTo>
                  <a:pt x="150" y="294"/>
                </a:lnTo>
                <a:lnTo>
                  <a:pt x="150" y="292"/>
                </a:lnTo>
                <a:lnTo>
                  <a:pt x="150" y="292"/>
                </a:lnTo>
                <a:lnTo>
                  <a:pt x="150" y="291"/>
                </a:lnTo>
                <a:lnTo>
                  <a:pt x="150" y="291"/>
                </a:lnTo>
                <a:lnTo>
                  <a:pt x="150" y="292"/>
                </a:lnTo>
                <a:lnTo>
                  <a:pt x="148" y="295"/>
                </a:lnTo>
                <a:lnTo>
                  <a:pt x="148" y="295"/>
                </a:lnTo>
                <a:close/>
                <a:moveTo>
                  <a:pt x="74" y="163"/>
                </a:moveTo>
                <a:lnTo>
                  <a:pt x="74" y="163"/>
                </a:lnTo>
                <a:lnTo>
                  <a:pt x="74" y="155"/>
                </a:lnTo>
                <a:lnTo>
                  <a:pt x="74" y="155"/>
                </a:lnTo>
                <a:lnTo>
                  <a:pt x="70" y="153"/>
                </a:lnTo>
                <a:lnTo>
                  <a:pt x="70" y="153"/>
                </a:lnTo>
                <a:lnTo>
                  <a:pt x="68" y="161"/>
                </a:lnTo>
                <a:lnTo>
                  <a:pt x="68" y="161"/>
                </a:lnTo>
                <a:lnTo>
                  <a:pt x="74" y="163"/>
                </a:lnTo>
                <a:lnTo>
                  <a:pt x="74" y="163"/>
                </a:lnTo>
                <a:close/>
                <a:moveTo>
                  <a:pt x="182" y="136"/>
                </a:moveTo>
                <a:lnTo>
                  <a:pt x="182" y="136"/>
                </a:lnTo>
                <a:lnTo>
                  <a:pt x="175" y="139"/>
                </a:lnTo>
                <a:lnTo>
                  <a:pt x="175" y="139"/>
                </a:lnTo>
                <a:lnTo>
                  <a:pt x="175" y="146"/>
                </a:lnTo>
                <a:lnTo>
                  <a:pt x="175" y="146"/>
                </a:lnTo>
                <a:lnTo>
                  <a:pt x="182" y="142"/>
                </a:lnTo>
                <a:lnTo>
                  <a:pt x="182" y="142"/>
                </a:lnTo>
                <a:lnTo>
                  <a:pt x="182" y="136"/>
                </a:lnTo>
                <a:lnTo>
                  <a:pt x="182" y="136"/>
                </a:lnTo>
                <a:close/>
                <a:moveTo>
                  <a:pt x="170" y="65"/>
                </a:moveTo>
                <a:lnTo>
                  <a:pt x="170" y="65"/>
                </a:lnTo>
                <a:lnTo>
                  <a:pt x="164" y="68"/>
                </a:lnTo>
                <a:lnTo>
                  <a:pt x="164" y="68"/>
                </a:lnTo>
                <a:lnTo>
                  <a:pt x="156" y="70"/>
                </a:lnTo>
                <a:lnTo>
                  <a:pt x="148" y="71"/>
                </a:lnTo>
                <a:lnTo>
                  <a:pt x="148" y="71"/>
                </a:lnTo>
                <a:lnTo>
                  <a:pt x="134" y="70"/>
                </a:lnTo>
                <a:lnTo>
                  <a:pt x="134" y="70"/>
                </a:lnTo>
                <a:lnTo>
                  <a:pt x="125" y="68"/>
                </a:lnTo>
                <a:lnTo>
                  <a:pt x="125" y="68"/>
                </a:lnTo>
                <a:lnTo>
                  <a:pt x="125" y="68"/>
                </a:lnTo>
                <a:lnTo>
                  <a:pt x="125" y="68"/>
                </a:lnTo>
                <a:lnTo>
                  <a:pt x="125" y="70"/>
                </a:lnTo>
                <a:lnTo>
                  <a:pt x="125" y="70"/>
                </a:lnTo>
                <a:lnTo>
                  <a:pt x="129" y="71"/>
                </a:lnTo>
                <a:lnTo>
                  <a:pt x="129" y="71"/>
                </a:lnTo>
                <a:lnTo>
                  <a:pt x="139" y="73"/>
                </a:lnTo>
                <a:lnTo>
                  <a:pt x="139" y="73"/>
                </a:lnTo>
                <a:lnTo>
                  <a:pt x="142" y="71"/>
                </a:lnTo>
                <a:lnTo>
                  <a:pt x="142" y="71"/>
                </a:lnTo>
                <a:lnTo>
                  <a:pt x="152" y="71"/>
                </a:lnTo>
                <a:lnTo>
                  <a:pt x="159" y="70"/>
                </a:lnTo>
                <a:lnTo>
                  <a:pt x="159" y="70"/>
                </a:lnTo>
                <a:lnTo>
                  <a:pt x="170" y="65"/>
                </a:lnTo>
                <a:lnTo>
                  <a:pt x="170" y="65"/>
                </a:lnTo>
                <a:close/>
                <a:moveTo>
                  <a:pt x="234" y="117"/>
                </a:moveTo>
                <a:lnTo>
                  <a:pt x="234" y="117"/>
                </a:lnTo>
                <a:lnTo>
                  <a:pt x="234" y="117"/>
                </a:lnTo>
                <a:lnTo>
                  <a:pt x="234" y="117"/>
                </a:lnTo>
                <a:lnTo>
                  <a:pt x="229" y="120"/>
                </a:lnTo>
                <a:lnTo>
                  <a:pt x="229" y="120"/>
                </a:lnTo>
                <a:lnTo>
                  <a:pt x="229" y="122"/>
                </a:lnTo>
                <a:lnTo>
                  <a:pt x="229" y="122"/>
                </a:lnTo>
                <a:lnTo>
                  <a:pt x="229" y="127"/>
                </a:lnTo>
                <a:lnTo>
                  <a:pt x="229" y="127"/>
                </a:lnTo>
                <a:lnTo>
                  <a:pt x="227" y="128"/>
                </a:lnTo>
                <a:lnTo>
                  <a:pt x="227" y="128"/>
                </a:lnTo>
                <a:lnTo>
                  <a:pt x="229" y="130"/>
                </a:lnTo>
                <a:lnTo>
                  <a:pt x="229" y="130"/>
                </a:lnTo>
                <a:lnTo>
                  <a:pt x="234" y="124"/>
                </a:lnTo>
                <a:lnTo>
                  <a:pt x="234" y="124"/>
                </a:lnTo>
                <a:lnTo>
                  <a:pt x="234" y="124"/>
                </a:lnTo>
                <a:lnTo>
                  <a:pt x="234" y="124"/>
                </a:lnTo>
                <a:lnTo>
                  <a:pt x="234" y="117"/>
                </a:lnTo>
                <a:lnTo>
                  <a:pt x="234" y="117"/>
                </a:lnTo>
                <a:close/>
                <a:moveTo>
                  <a:pt x="202" y="12"/>
                </a:moveTo>
                <a:lnTo>
                  <a:pt x="202" y="12"/>
                </a:lnTo>
                <a:lnTo>
                  <a:pt x="202" y="10"/>
                </a:lnTo>
                <a:lnTo>
                  <a:pt x="202" y="10"/>
                </a:lnTo>
                <a:lnTo>
                  <a:pt x="199" y="12"/>
                </a:lnTo>
                <a:lnTo>
                  <a:pt x="199" y="12"/>
                </a:lnTo>
                <a:lnTo>
                  <a:pt x="194" y="13"/>
                </a:lnTo>
                <a:lnTo>
                  <a:pt x="194" y="13"/>
                </a:lnTo>
                <a:lnTo>
                  <a:pt x="194" y="13"/>
                </a:lnTo>
                <a:lnTo>
                  <a:pt x="194" y="13"/>
                </a:lnTo>
                <a:lnTo>
                  <a:pt x="191" y="15"/>
                </a:lnTo>
                <a:lnTo>
                  <a:pt x="191" y="15"/>
                </a:lnTo>
                <a:lnTo>
                  <a:pt x="188" y="15"/>
                </a:lnTo>
                <a:lnTo>
                  <a:pt x="188" y="15"/>
                </a:lnTo>
                <a:lnTo>
                  <a:pt x="186" y="15"/>
                </a:lnTo>
                <a:lnTo>
                  <a:pt x="186" y="15"/>
                </a:lnTo>
                <a:lnTo>
                  <a:pt x="188" y="16"/>
                </a:lnTo>
                <a:lnTo>
                  <a:pt x="188" y="16"/>
                </a:lnTo>
                <a:lnTo>
                  <a:pt x="197" y="16"/>
                </a:lnTo>
                <a:lnTo>
                  <a:pt x="197" y="16"/>
                </a:lnTo>
                <a:lnTo>
                  <a:pt x="199" y="15"/>
                </a:lnTo>
                <a:lnTo>
                  <a:pt x="199" y="15"/>
                </a:lnTo>
                <a:lnTo>
                  <a:pt x="199" y="13"/>
                </a:lnTo>
                <a:lnTo>
                  <a:pt x="199" y="13"/>
                </a:lnTo>
                <a:lnTo>
                  <a:pt x="202" y="12"/>
                </a:lnTo>
                <a:lnTo>
                  <a:pt x="202" y="12"/>
                </a:lnTo>
                <a:close/>
                <a:moveTo>
                  <a:pt x="73" y="180"/>
                </a:moveTo>
                <a:lnTo>
                  <a:pt x="73" y="180"/>
                </a:lnTo>
                <a:lnTo>
                  <a:pt x="74" y="171"/>
                </a:lnTo>
                <a:lnTo>
                  <a:pt x="74" y="171"/>
                </a:lnTo>
                <a:lnTo>
                  <a:pt x="70" y="171"/>
                </a:lnTo>
                <a:lnTo>
                  <a:pt x="70" y="171"/>
                </a:lnTo>
                <a:lnTo>
                  <a:pt x="70" y="176"/>
                </a:lnTo>
                <a:lnTo>
                  <a:pt x="70" y="176"/>
                </a:lnTo>
                <a:lnTo>
                  <a:pt x="68" y="179"/>
                </a:lnTo>
                <a:lnTo>
                  <a:pt x="68" y="179"/>
                </a:lnTo>
                <a:lnTo>
                  <a:pt x="73" y="180"/>
                </a:lnTo>
                <a:lnTo>
                  <a:pt x="73" y="180"/>
                </a:lnTo>
                <a:close/>
                <a:moveTo>
                  <a:pt x="295" y="46"/>
                </a:moveTo>
                <a:lnTo>
                  <a:pt x="295" y="46"/>
                </a:lnTo>
                <a:lnTo>
                  <a:pt x="295" y="38"/>
                </a:lnTo>
                <a:lnTo>
                  <a:pt x="295" y="38"/>
                </a:lnTo>
                <a:lnTo>
                  <a:pt x="295" y="37"/>
                </a:lnTo>
                <a:lnTo>
                  <a:pt x="294" y="35"/>
                </a:lnTo>
                <a:lnTo>
                  <a:pt x="294" y="35"/>
                </a:lnTo>
                <a:lnTo>
                  <a:pt x="292" y="34"/>
                </a:lnTo>
                <a:lnTo>
                  <a:pt x="292" y="34"/>
                </a:lnTo>
                <a:lnTo>
                  <a:pt x="292" y="34"/>
                </a:lnTo>
                <a:lnTo>
                  <a:pt x="292" y="34"/>
                </a:lnTo>
                <a:lnTo>
                  <a:pt x="292" y="43"/>
                </a:lnTo>
                <a:lnTo>
                  <a:pt x="292" y="43"/>
                </a:lnTo>
                <a:lnTo>
                  <a:pt x="292" y="43"/>
                </a:lnTo>
                <a:lnTo>
                  <a:pt x="292" y="43"/>
                </a:lnTo>
                <a:lnTo>
                  <a:pt x="295" y="46"/>
                </a:lnTo>
                <a:lnTo>
                  <a:pt x="295" y="46"/>
                </a:lnTo>
                <a:close/>
                <a:moveTo>
                  <a:pt x="273" y="35"/>
                </a:moveTo>
                <a:lnTo>
                  <a:pt x="273" y="35"/>
                </a:lnTo>
                <a:lnTo>
                  <a:pt x="270" y="35"/>
                </a:lnTo>
                <a:lnTo>
                  <a:pt x="268" y="34"/>
                </a:lnTo>
                <a:lnTo>
                  <a:pt x="268" y="34"/>
                </a:lnTo>
                <a:lnTo>
                  <a:pt x="262" y="29"/>
                </a:lnTo>
                <a:lnTo>
                  <a:pt x="262" y="29"/>
                </a:lnTo>
                <a:lnTo>
                  <a:pt x="259" y="26"/>
                </a:lnTo>
                <a:lnTo>
                  <a:pt x="259" y="26"/>
                </a:lnTo>
                <a:lnTo>
                  <a:pt x="257" y="24"/>
                </a:lnTo>
                <a:lnTo>
                  <a:pt x="257" y="24"/>
                </a:lnTo>
                <a:lnTo>
                  <a:pt x="253" y="27"/>
                </a:lnTo>
                <a:lnTo>
                  <a:pt x="253" y="27"/>
                </a:lnTo>
                <a:lnTo>
                  <a:pt x="253" y="27"/>
                </a:lnTo>
                <a:lnTo>
                  <a:pt x="253" y="27"/>
                </a:lnTo>
                <a:lnTo>
                  <a:pt x="262" y="30"/>
                </a:lnTo>
                <a:lnTo>
                  <a:pt x="262" y="30"/>
                </a:lnTo>
                <a:lnTo>
                  <a:pt x="273" y="37"/>
                </a:lnTo>
                <a:lnTo>
                  <a:pt x="273" y="37"/>
                </a:lnTo>
                <a:lnTo>
                  <a:pt x="275" y="38"/>
                </a:lnTo>
                <a:lnTo>
                  <a:pt x="275" y="38"/>
                </a:lnTo>
                <a:lnTo>
                  <a:pt x="273" y="35"/>
                </a:lnTo>
                <a:lnTo>
                  <a:pt x="273" y="35"/>
                </a:lnTo>
                <a:close/>
                <a:moveTo>
                  <a:pt x="210" y="139"/>
                </a:moveTo>
                <a:lnTo>
                  <a:pt x="210" y="139"/>
                </a:lnTo>
                <a:lnTo>
                  <a:pt x="215" y="138"/>
                </a:lnTo>
                <a:lnTo>
                  <a:pt x="215" y="138"/>
                </a:lnTo>
                <a:lnTo>
                  <a:pt x="216" y="136"/>
                </a:lnTo>
                <a:lnTo>
                  <a:pt x="216" y="136"/>
                </a:lnTo>
                <a:lnTo>
                  <a:pt x="216" y="131"/>
                </a:lnTo>
                <a:lnTo>
                  <a:pt x="216" y="131"/>
                </a:lnTo>
                <a:lnTo>
                  <a:pt x="216" y="130"/>
                </a:lnTo>
                <a:lnTo>
                  <a:pt x="216" y="130"/>
                </a:lnTo>
                <a:lnTo>
                  <a:pt x="210" y="133"/>
                </a:lnTo>
                <a:lnTo>
                  <a:pt x="210" y="133"/>
                </a:lnTo>
                <a:lnTo>
                  <a:pt x="210" y="133"/>
                </a:lnTo>
                <a:lnTo>
                  <a:pt x="210" y="133"/>
                </a:lnTo>
                <a:lnTo>
                  <a:pt x="210" y="139"/>
                </a:lnTo>
                <a:lnTo>
                  <a:pt x="210" y="139"/>
                </a:lnTo>
                <a:close/>
                <a:moveTo>
                  <a:pt x="90" y="264"/>
                </a:moveTo>
                <a:lnTo>
                  <a:pt x="90" y="264"/>
                </a:lnTo>
                <a:lnTo>
                  <a:pt x="90" y="264"/>
                </a:lnTo>
                <a:lnTo>
                  <a:pt x="90" y="264"/>
                </a:lnTo>
                <a:lnTo>
                  <a:pt x="88" y="270"/>
                </a:lnTo>
                <a:lnTo>
                  <a:pt x="90" y="275"/>
                </a:lnTo>
                <a:lnTo>
                  <a:pt x="90" y="275"/>
                </a:lnTo>
                <a:lnTo>
                  <a:pt x="92" y="277"/>
                </a:lnTo>
                <a:lnTo>
                  <a:pt x="92" y="277"/>
                </a:lnTo>
                <a:lnTo>
                  <a:pt x="92" y="278"/>
                </a:lnTo>
                <a:lnTo>
                  <a:pt x="92" y="278"/>
                </a:lnTo>
                <a:lnTo>
                  <a:pt x="96" y="284"/>
                </a:lnTo>
                <a:lnTo>
                  <a:pt x="96" y="284"/>
                </a:lnTo>
                <a:lnTo>
                  <a:pt x="96" y="284"/>
                </a:lnTo>
                <a:lnTo>
                  <a:pt x="96" y="284"/>
                </a:lnTo>
                <a:lnTo>
                  <a:pt x="98" y="283"/>
                </a:lnTo>
                <a:lnTo>
                  <a:pt x="98" y="283"/>
                </a:lnTo>
                <a:lnTo>
                  <a:pt x="95" y="280"/>
                </a:lnTo>
                <a:lnTo>
                  <a:pt x="92" y="277"/>
                </a:lnTo>
                <a:lnTo>
                  <a:pt x="92" y="272"/>
                </a:lnTo>
                <a:lnTo>
                  <a:pt x="92" y="267"/>
                </a:lnTo>
                <a:lnTo>
                  <a:pt x="92" y="267"/>
                </a:lnTo>
                <a:lnTo>
                  <a:pt x="90" y="265"/>
                </a:lnTo>
                <a:lnTo>
                  <a:pt x="90" y="264"/>
                </a:lnTo>
                <a:lnTo>
                  <a:pt x="90" y="264"/>
                </a:lnTo>
                <a:close/>
                <a:moveTo>
                  <a:pt x="136" y="365"/>
                </a:moveTo>
                <a:lnTo>
                  <a:pt x="136" y="365"/>
                </a:lnTo>
                <a:lnTo>
                  <a:pt x="136" y="365"/>
                </a:lnTo>
                <a:lnTo>
                  <a:pt x="136" y="365"/>
                </a:lnTo>
                <a:lnTo>
                  <a:pt x="136" y="363"/>
                </a:lnTo>
                <a:lnTo>
                  <a:pt x="136" y="363"/>
                </a:lnTo>
                <a:lnTo>
                  <a:pt x="136" y="340"/>
                </a:lnTo>
                <a:lnTo>
                  <a:pt x="136" y="340"/>
                </a:lnTo>
                <a:lnTo>
                  <a:pt x="136" y="336"/>
                </a:lnTo>
                <a:lnTo>
                  <a:pt x="136" y="336"/>
                </a:lnTo>
                <a:lnTo>
                  <a:pt x="134" y="335"/>
                </a:lnTo>
                <a:lnTo>
                  <a:pt x="134" y="335"/>
                </a:lnTo>
                <a:lnTo>
                  <a:pt x="136" y="365"/>
                </a:lnTo>
                <a:lnTo>
                  <a:pt x="136" y="365"/>
                </a:lnTo>
                <a:close/>
                <a:moveTo>
                  <a:pt x="123" y="314"/>
                </a:moveTo>
                <a:lnTo>
                  <a:pt x="123" y="314"/>
                </a:lnTo>
                <a:lnTo>
                  <a:pt x="117" y="316"/>
                </a:lnTo>
                <a:lnTo>
                  <a:pt x="111" y="321"/>
                </a:lnTo>
                <a:lnTo>
                  <a:pt x="111" y="321"/>
                </a:lnTo>
                <a:lnTo>
                  <a:pt x="112" y="321"/>
                </a:lnTo>
                <a:lnTo>
                  <a:pt x="112" y="321"/>
                </a:lnTo>
                <a:lnTo>
                  <a:pt x="122" y="318"/>
                </a:lnTo>
                <a:lnTo>
                  <a:pt x="122" y="318"/>
                </a:lnTo>
                <a:lnTo>
                  <a:pt x="126" y="318"/>
                </a:lnTo>
                <a:lnTo>
                  <a:pt x="126" y="318"/>
                </a:lnTo>
                <a:lnTo>
                  <a:pt x="128" y="316"/>
                </a:lnTo>
                <a:lnTo>
                  <a:pt x="128" y="316"/>
                </a:lnTo>
                <a:lnTo>
                  <a:pt x="128" y="316"/>
                </a:lnTo>
                <a:lnTo>
                  <a:pt x="128" y="316"/>
                </a:lnTo>
                <a:lnTo>
                  <a:pt x="126" y="316"/>
                </a:lnTo>
                <a:lnTo>
                  <a:pt x="126" y="316"/>
                </a:lnTo>
                <a:lnTo>
                  <a:pt x="125" y="316"/>
                </a:lnTo>
                <a:lnTo>
                  <a:pt x="123" y="314"/>
                </a:lnTo>
                <a:lnTo>
                  <a:pt x="123" y="314"/>
                </a:lnTo>
                <a:close/>
                <a:moveTo>
                  <a:pt x="44" y="128"/>
                </a:moveTo>
                <a:lnTo>
                  <a:pt x="44" y="128"/>
                </a:lnTo>
                <a:lnTo>
                  <a:pt x="44" y="128"/>
                </a:lnTo>
                <a:lnTo>
                  <a:pt x="44" y="128"/>
                </a:lnTo>
                <a:lnTo>
                  <a:pt x="44" y="131"/>
                </a:lnTo>
                <a:lnTo>
                  <a:pt x="44" y="131"/>
                </a:lnTo>
                <a:lnTo>
                  <a:pt x="44" y="136"/>
                </a:lnTo>
                <a:lnTo>
                  <a:pt x="44" y="136"/>
                </a:lnTo>
                <a:lnTo>
                  <a:pt x="44" y="138"/>
                </a:lnTo>
                <a:lnTo>
                  <a:pt x="44" y="138"/>
                </a:lnTo>
                <a:lnTo>
                  <a:pt x="49" y="139"/>
                </a:lnTo>
                <a:lnTo>
                  <a:pt x="49" y="139"/>
                </a:lnTo>
                <a:lnTo>
                  <a:pt x="49" y="139"/>
                </a:lnTo>
                <a:lnTo>
                  <a:pt x="49" y="139"/>
                </a:lnTo>
                <a:lnTo>
                  <a:pt x="49" y="131"/>
                </a:lnTo>
                <a:lnTo>
                  <a:pt x="49" y="131"/>
                </a:lnTo>
                <a:lnTo>
                  <a:pt x="49" y="131"/>
                </a:lnTo>
                <a:lnTo>
                  <a:pt x="49" y="131"/>
                </a:lnTo>
                <a:lnTo>
                  <a:pt x="44" y="128"/>
                </a:lnTo>
                <a:lnTo>
                  <a:pt x="44" y="128"/>
                </a:lnTo>
                <a:close/>
                <a:moveTo>
                  <a:pt x="189" y="29"/>
                </a:moveTo>
                <a:lnTo>
                  <a:pt x="189" y="29"/>
                </a:lnTo>
                <a:lnTo>
                  <a:pt x="188" y="29"/>
                </a:lnTo>
                <a:lnTo>
                  <a:pt x="188" y="29"/>
                </a:lnTo>
                <a:lnTo>
                  <a:pt x="188" y="30"/>
                </a:lnTo>
                <a:lnTo>
                  <a:pt x="188" y="30"/>
                </a:lnTo>
                <a:lnTo>
                  <a:pt x="183" y="37"/>
                </a:lnTo>
                <a:lnTo>
                  <a:pt x="183" y="37"/>
                </a:lnTo>
                <a:lnTo>
                  <a:pt x="180" y="45"/>
                </a:lnTo>
                <a:lnTo>
                  <a:pt x="180" y="45"/>
                </a:lnTo>
                <a:lnTo>
                  <a:pt x="180" y="45"/>
                </a:lnTo>
                <a:lnTo>
                  <a:pt x="180" y="45"/>
                </a:lnTo>
                <a:lnTo>
                  <a:pt x="183" y="42"/>
                </a:lnTo>
                <a:lnTo>
                  <a:pt x="183" y="42"/>
                </a:lnTo>
                <a:lnTo>
                  <a:pt x="186" y="38"/>
                </a:lnTo>
                <a:lnTo>
                  <a:pt x="186" y="38"/>
                </a:lnTo>
                <a:lnTo>
                  <a:pt x="188" y="34"/>
                </a:lnTo>
                <a:lnTo>
                  <a:pt x="189" y="30"/>
                </a:lnTo>
                <a:lnTo>
                  <a:pt x="189" y="30"/>
                </a:lnTo>
                <a:lnTo>
                  <a:pt x="189" y="29"/>
                </a:lnTo>
                <a:lnTo>
                  <a:pt x="189" y="29"/>
                </a:lnTo>
                <a:close/>
                <a:moveTo>
                  <a:pt x="197" y="138"/>
                </a:moveTo>
                <a:lnTo>
                  <a:pt x="197" y="138"/>
                </a:lnTo>
                <a:lnTo>
                  <a:pt x="197" y="127"/>
                </a:lnTo>
                <a:lnTo>
                  <a:pt x="197" y="127"/>
                </a:lnTo>
                <a:lnTo>
                  <a:pt x="194" y="128"/>
                </a:lnTo>
                <a:lnTo>
                  <a:pt x="194" y="128"/>
                </a:lnTo>
                <a:lnTo>
                  <a:pt x="194" y="130"/>
                </a:lnTo>
                <a:lnTo>
                  <a:pt x="194" y="130"/>
                </a:lnTo>
                <a:lnTo>
                  <a:pt x="194" y="136"/>
                </a:lnTo>
                <a:lnTo>
                  <a:pt x="194" y="136"/>
                </a:lnTo>
                <a:lnTo>
                  <a:pt x="194" y="139"/>
                </a:lnTo>
                <a:lnTo>
                  <a:pt x="194" y="139"/>
                </a:lnTo>
                <a:lnTo>
                  <a:pt x="197" y="138"/>
                </a:lnTo>
                <a:lnTo>
                  <a:pt x="197" y="138"/>
                </a:lnTo>
                <a:close/>
                <a:moveTo>
                  <a:pt x="117" y="185"/>
                </a:moveTo>
                <a:lnTo>
                  <a:pt x="117" y="185"/>
                </a:lnTo>
                <a:lnTo>
                  <a:pt x="117" y="179"/>
                </a:lnTo>
                <a:lnTo>
                  <a:pt x="117" y="179"/>
                </a:lnTo>
                <a:lnTo>
                  <a:pt x="112" y="177"/>
                </a:lnTo>
                <a:lnTo>
                  <a:pt x="112" y="177"/>
                </a:lnTo>
                <a:lnTo>
                  <a:pt x="112" y="183"/>
                </a:lnTo>
                <a:lnTo>
                  <a:pt x="112" y="183"/>
                </a:lnTo>
                <a:lnTo>
                  <a:pt x="117" y="185"/>
                </a:lnTo>
                <a:lnTo>
                  <a:pt x="117" y="185"/>
                </a:lnTo>
                <a:close/>
                <a:moveTo>
                  <a:pt x="298" y="45"/>
                </a:moveTo>
                <a:lnTo>
                  <a:pt x="298" y="45"/>
                </a:lnTo>
                <a:lnTo>
                  <a:pt x="298" y="51"/>
                </a:lnTo>
                <a:lnTo>
                  <a:pt x="298" y="51"/>
                </a:lnTo>
                <a:lnTo>
                  <a:pt x="298" y="54"/>
                </a:lnTo>
                <a:lnTo>
                  <a:pt x="298" y="54"/>
                </a:lnTo>
                <a:lnTo>
                  <a:pt x="303" y="62"/>
                </a:lnTo>
                <a:lnTo>
                  <a:pt x="303" y="62"/>
                </a:lnTo>
                <a:lnTo>
                  <a:pt x="303" y="64"/>
                </a:lnTo>
                <a:lnTo>
                  <a:pt x="303" y="64"/>
                </a:lnTo>
                <a:lnTo>
                  <a:pt x="303" y="64"/>
                </a:lnTo>
                <a:lnTo>
                  <a:pt x="303" y="64"/>
                </a:lnTo>
                <a:lnTo>
                  <a:pt x="303" y="59"/>
                </a:lnTo>
                <a:lnTo>
                  <a:pt x="303" y="59"/>
                </a:lnTo>
                <a:lnTo>
                  <a:pt x="301" y="54"/>
                </a:lnTo>
                <a:lnTo>
                  <a:pt x="300" y="51"/>
                </a:lnTo>
                <a:lnTo>
                  <a:pt x="300" y="51"/>
                </a:lnTo>
                <a:lnTo>
                  <a:pt x="300" y="49"/>
                </a:lnTo>
                <a:lnTo>
                  <a:pt x="300" y="49"/>
                </a:lnTo>
                <a:lnTo>
                  <a:pt x="300" y="46"/>
                </a:lnTo>
                <a:lnTo>
                  <a:pt x="300" y="46"/>
                </a:lnTo>
                <a:lnTo>
                  <a:pt x="298" y="45"/>
                </a:lnTo>
                <a:lnTo>
                  <a:pt x="298" y="45"/>
                </a:lnTo>
                <a:close/>
                <a:moveTo>
                  <a:pt x="167" y="414"/>
                </a:moveTo>
                <a:lnTo>
                  <a:pt x="167" y="414"/>
                </a:lnTo>
                <a:lnTo>
                  <a:pt x="163" y="412"/>
                </a:lnTo>
                <a:lnTo>
                  <a:pt x="163" y="412"/>
                </a:lnTo>
                <a:lnTo>
                  <a:pt x="163" y="414"/>
                </a:lnTo>
                <a:lnTo>
                  <a:pt x="163" y="414"/>
                </a:lnTo>
                <a:lnTo>
                  <a:pt x="163" y="415"/>
                </a:lnTo>
                <a:lnTo>
                  <a:pt x="163" y="415"/>
                </a:lnTo>
                <a:lnTo>
                  <a:pt x="163" y="419"/>
                </a:lnTo>
                <a:lnTo>
                  <a:pt x="163" y="419"/>
                </a:lnTo>
                <a:lnTo>
                  <a:pt x="169" y="420"/>
                </a:lnTo>
                <a:lnTo>
                  <a:pt x="169" y="420"/>
                </a:lnTo>
                <a:lnTo>
                  <a:pt x="167" y="414"/>
                </a:lnTo>
                <a:lnTo>
                  <a:pt x="167" y="414"/>
                </a:lnTo>
                <a:close/>
                <a:moveTo>
                  <a:pt x="246" y="120"/>
                </a:moveTo>
                <a:lnTo>
                  <a:pt x="246" y="120"/>
                </a:lnTo>
                <a:lnTo>
                  <a:pt x="246" y="119"/>
                </a:lnTo>
                <a:lnTo>
                  <a:pt x="246" y="119"/>
                </a:lnTo>
                <a:lnTo>
                  <a:pt x="248" y="117"/>
                </a:lnTo>
                <a:lnTo>
                  <a:pt x="251" y="119"/>
                </a:lnTo>
                <a:lnTo>
                  <a:pt x="251" y="119"/>
                </a:lnTo>
                <a:lnTo>
                  <a:pt x="251" y="119"/>
                </a:lnTo>
                <a:lnTo>
                  <a:pt x="251" y="119"/>
                </a:lnTo>
                <a:lnTo>
                  <a:pt x="251" y="119"/>
                </a:lnTo>
                <a:lnTo>
                  <a:pt x="251" y="119"/>
                </a:lnTo>
                <a:lnTo>
                  <a:pt x="251" y="109"/>
                </a:lnTo>
                <a:lnTo>
                  <a:pt x="251" y="109"/>
                </a:lnTo>
                <a:lnTo>
                  <a:pt x="248" y="112"/>
                </a:lnTo>
                <a:lnTo>
                  <a:pt x="248" y="112"/>
                </a:lnTo>
                <a:lnTo>
                  <a:pt x="246" y="116"/>
                </a:lnTo>
                <a:lnTo>
                  <a:pt x="246" y="120"/>
                </a:lnTo>
                <a:lnTo>
                  <a:pt x="246" y="120"/>
                </a:lnTo>
                <a:lnTo>
                  <a:pt x="246" y="120"/>
                </a:lnTo>
                <a:lnTo>
                  <a:pt x="246" y="120"/>
                </a:lnTo>
                <a:close/>
                <a:moveTo>
                  <a:pt x="170" y="215"/>
                </a:moveTo>
                <a:lnTo>
                  <a:pt x="170" y="215"/>
                </a:lnTo>
                <a:lnTo>
                  <a:pt x="170" y="215"/>
                </a:lnTo>
                <a:lnTo>
                  <a:pt x="170" y="215"/>
                </a:lnTo>
                <a:lnTo>
                  <a:pt x="183" y="212"/>
                </a:lnTo>
                <a:lnTo>
                  <a:pt x="183" y="212"/>
                </a:lnTo>
                <a:lnTo>
                  <a:pt x="183" y="210"/>
                </a:lnTo>
                <a:lnTo>
                  <a:pt x="185" y="209"/>
                </a:lnTo>
                <a:lnTo>
                  <a:pt x="185" y="209"/>
                </a:lnTo>
                <a:lnTo>
                  <a:pt x="185" y="207"/>
                </a:lnTo>
                <a:lnTo>
                  <a:pt x="185" y="207"/>
                </a:lnTo>
                <a:lnTo>
                  <a:pt x="182" y="209"/>
                </a:lnTo>
                <a:lnTo>
                  <a:pt x="182" y="209"/>
                </a:lnTo>
                <a:lnTo>
                  <a:pt x="170" y="213"/>
                </a:lnTo>
                <a:lnTo>
                  <a:pt x="170" y="213"/>
                </a:lnTo>
                <a:lnTo>
                  <a:pt x="170" y="215"/>
                </a:lnTo>
                <a:lnTo>
                  <a:pt x="170" y="215"/>
                </a:lnTo>
                <a:close/>
                <a:moveTo>
                  <a:pt x="300" y="90"/>
                </a:moveTo>
                <a:lnTo>
                  <a:pt x="300" y="90"/>
                </a:lnTo>
                <a:lnTo>
                  <a:pt x="300" y="87"/>
                </a:lnTo>
                <a:lnTo>
                  <a:pt x="300" y="86"/>
                </a:lnTo>
                <a:lnTo>
                  <a:pt x="300" y="86"/>
                </a:lnTo>
                <a:lnTo>
                  <a:pt x="298" y="76"/>
                </a:lnTo>
                <a:lnTo>
                  <a:pt x="298" y="76"/>
                </a:lnTo>
                <a:lnTo>
                  <a:pt x="297" y="70"/>
                </a:lnTo>
                <a:lnTo>
                  <a:pt x="297" y="70"/>
                </a:lnTo>
                <a:lnTo>
                  <a:pt x="297" y="68"/>
                </a:lnTo>
                <a:lnTo>
                  <a:pt x="297" y="68"/>
                </a:lnTo>
                <a:lnTo>
                  <a:pt x="300" y="90"/>
                </a:lnTo>
                <a:lnTo>
                  <a:pt x="300" y="90"/>
                </a:lnTo>
                <a:close/>
                <a:moveTo>
                  <a:pt x="131" y="176"/>
                </a:moveTo>
                <a:lnTo>
                  <a:pt x="131" y="176"/>
                </a:lnTo>
                <a:lnTo>
                  <a:pt x="136" y="176"/>
                </a:lnTo>
                <a:lnTo>
                  <a:pt x="136" y="176"/>
                </a:lnTo>
                <a:lnTo>
                  <a:pt x="136" y="171"/>
                </a:lnTo>
                <a:lnTo>
                  <a:pt x="136" y="171"/>
                </a:lnTo>
                <a:lnTo>
                  <a:pt x="131" y="171"/>
                </a:lnTo>
                <a:lnTo>
                  <a:pt x="131" y="171"/>
                </a:lnTo>
                <a:lnTo>
                  <a:pt x="131" y="172"/>
                </a:lnTo>
                <a:lnTo>
                  <a:pt x="131" y="172"/>
                </a:lnTo>
                <a:lnTo>
                  <a:pt x="131" y="176"/>
                </a:lnTo>
                <a:lnTo>
                  <a:pt x="131" y="176"/>
                </a:lnTo>
                <a:close/>
                <a:moveTo>
                  <a:pt x="208" y="199"/>
                </a:moveTo>
                <a:lnTo>
                  <a:pt x="208" y="199"/>
                </a:lnTo>
                <a:lnTo>
                  <a:pt x="205" y="199"/>
                </a:lnTo>
                <a:lnTo>
                  <a:pt x="205" y="199"/>
                </a:lnTo>
                <a:lnTo>
                  <a:pt x="194" y="206"/>
                </a:lnTo>
                <a:lnTo>
                  <a:pt x="194" y="206"/>
                </a:lnTo>
                <a:lnTo>
                  <a:pt x="193" y="206"/>
                </a:lnTo>
                <a:lnTo>
                  <a:pt x="193" y="206"/>
                </a:lnTo>
                <a:lnTo>
                  <a:pt x="194" y="207"/>
                </a:lnTo>
                <a:lnTo>
                  <a:pt x="194" y="207"/>
                </a:lnTo>
                <a:lnTo>
                  <a:pt x="205" y="201"/>
                </a:lnTo>
                <a:lnTo>
                  <a:pt x="205" y="201"/>
                </a:lnTo>
                <a:lnTo>
                  <a:pt x="208" y="199"/>
                </a:lnTo>
                <a:lnTo>
                  <a:pt x="208" y="199"/>
                </a:lnTo>
                <a:close/>
                <a:moveTo>
                  <a:pt x="169" y="414"/>
                </a:moveTo>
                <a:lnTo>
                  <a:pt x="169" y="414"/>
                </a:lnTo>
                <a:lnTo>
                  <a:pt x="170" y="420"/>
                </a:lnTo>
                <a:lnTo>
                  <a:pt x="170" y="420"/>
                </a:lnTo>
                <a:lnTo>
                  <a:pt x="177" y="420"/>
                </a:lnTo>
                <a:lnTo>
                  <a:pt x="177" y="420"/>
                </a:lnTo>
                <a:lnTo>
                  <a:pt x="175" y="417"/>
                </a:lnTo>
                <a:lnTo>
                  <a:pt x="175" y="417"/>
                </a:lnTo>
                <a:lnTo>
                  <a:pt x="175" y="415"/>
                </a:lnTo>
                <a:lnTo>
                  <a:pt x="175" y="415"/>
                </a:lnTo>
                <a:lnTo>
                  <a:pt x="169" y="414"/>
                </a:lnTo>
                <a:lnTo>
                  <a:pt x="169" y="414"/>
                </a:lnTo>
                <a:close/>
                <a:moveTo>
                  <a:pt x="200" y="26"/>
                </a:moveTo>
                <a:lnTo>
                  <a:pt x="200" y="26"/>
                </a:lnTo>
                <a:lnTo>
                  <a:pt x="200" y="30"/>
                </a:lnTo>
                <a:lnTo>
                  <a:pt x="200" y="35"/>
                </a:lnTo>
                <a:lnTo>
                  <a:pt x="199" y="40"/>
                </a:lnTo>
                <a:lnTo>
                  <a:pt x="196" y="45"/>
                </a:lnTo>
                <a:lnTo>
                  <a:pt x="196" y="45"/>
                </a:lnTo>
                <a:lnTo>
                  <a:pt x="200" y="40"/>
                </a:lnTo>
                <a:lnTo>
                  <a:pt x="204" y="34"/>
                </a:lnTo>
                <a:lnTo>
                  <a:pt x="204" y="34"/>
                </a:lnTo>
                <a:lnTo>
                  <a:pt x="202" y="30"/>
                </a:lnTo>
                <a:lnTo>
                  <a:pt x="204" y="29"/>
                </a:lnTo>
                <a:lnTo>
                  <a:pt x="204" y="29"/>
                </a:lnTo>
                <a:lnTo>
                  <a:pt x="202" y="26"/>
                </a:lnTo>
                <a:lnTo>
                  <a:pt x="202" y="26"/>
                </a:lnTo>
                <a:lnTo>
                  <a:pt x="200" y="26"/>
                </a:lnTo>
                <a:lnTo>
                  <a:pt x="200" y="26"/>
                </a:lnTo>
                <a:close/>
                <a:moveTo>
                  <a:pt x="136" y="185"/>
                </a:moveTo>
                <a:lnTo>
                  <a:pt x="136" y="185"/>
                </a:lnTo>
                <a:lnTo>
                  <a:pt x="136" y="179"/>
                </a:lnTo>
                <a:lnTo>
                  <a:pt x="136" y="179"/>
                </a:lnTo>
                <a:lnTo>
                  <a:pt x="131" y="179"/>
                </a:lnTo>
                <a:lnTo>
                  <a:pt x="131" y="179"/>
                </a:lnTo>
                <a:lnTo>
                  <a:pt x="131" y="185"/>
                </a:lnTo>
                <a:lnTo>
                  <a:pt x="131" y="185"/>
                </a:lnTo>
                <a:lnTo>
                  <a:pt x="136" y="185"/>
                </a:lnTo>
                <a:lnTo>
                  <a:pt x="136" y="185"/>
                </a:lnTo>
                <a:close/>
                <a:moveTo>
                  <a:pt x="199" y="160"/>
                </a:moveTo>
                <a:lnTo>
                  <a:pt x="199" y="160"/>
                </a:lnTo>
                <a:lnTo>
                  <a:pt x="200" y="160"/>
                </a:lnTo>
                <a:lnTo>
                  <a:pt x="200" y="160"/>
                </a:lnTo>
                <a:lnTo>
                  <a:pt x="205" y="157"/>
                </a:lnTo>
                <a:lnTo>
                  <a:pt x="205" y="157"/>
                </a:lnTo>
                <a:lnTo>
                  <a:pt x="207" y="155"/>
                </a:lnTo>
                <a:lnTo>
                  <a:pt x="207" y="155"/>
                </a:lnTo>
                <a:lnTo>
                  <a:pt x="207" y="152"/>
                </a:lnTo>
                <a:lnTo>
                  <a:pt x="207" y="152"/>
                </a:lnTo>
                <a:lnTo>
                  <a:pt x="205" y="152"/>
                </a:lnTo>
                <a:lnTo>
                  <a:pt x="205" y="152"/>
                </a:lnTo>
                <a:lnTo>
                  <a:pt x="200" y="155"/>
                </a:lnTo>
                <a:lnTo>
                  <a:pt x="200" y="155"/>
                </a:lnTo>
                <a:lnTo>
                  <a:pt x="200" y="157"/>
                </a:lnTo>
                <a:lnTo>
                  <a:pt x="200" y="157"/>
                </a:lnTo>
                <a:lnTo>
                  <a:pt x="199" y="160"/>
                </a:lnTo>
                <a:lnTo>
                  <a:pt x="199" y="160"/>
                </a:lnTo>
                <a:close/>
                <a:moveTo>
                  <a:pt x="309" y="67"/>
                </a:moveTo>
                <a:lnTo>
                  <a:pt x="309" y="67"/>
                </a:lnTo>
                <a:lnTo>
                  <a:pt x="309" y="65"/>
                </a:lnTo>
                <a:lnTo>
                  <a:pt x="309" y="64"/>
                </a:lnTo>
                <a:lnTo>
                  <a:pt x="309" y="64"/>
                </a:lnTo>
                <a:lnTo>
                  <a:pt x="308" y="56"/>
                </a:lnTo>
                <a:lnTo>
                  <a:pt x="308" y="56"/>
                </a:lnTo>
                <a:lnTo>
                  <a:pt x="305" y="51"/>
                </a:lnTo>
                <a:lnTo>
                  <a:pt x="305" y="51"/>
                </a:lnTo>
                <a:lnTo>
                  <a:pt x="305" y="53"/>
                </a:lnTo>
                <a:lnTo>
                  <a:pt x="305" y="53"/>
                </a:lnTo>
                <a:lnTo>
                  <a:pt x="306" y="57"/>
                </a:lnTo>
                <a:lnTo>
                  <a:pt x="306" y="57"/>
                </a:lnTo>
                <a:lnTo>
                  <a:pt x="306" y="60"/>
                </a:lnTo>
                <a:lnTo>
                  <a:pt x="306" y="60"/>
                </a:lnTo>
                <a:lnTo>
                  <a:pt x="306" y="62"/>
                </a:lnTo>
                <a:lnTo>
                  <a:pt x="306" y="62"/>
                </a:lnTo>
                <a:lnTo>
                  <a:pt x="308" y="64"/>
                </a:lnTo>
                <a:lnTo>
                  <a:pt x="308" y="64"/>
                </a:lnTo>
                <a:lnTo>
                  <a:pt x="308" y="65"/>
                </a:lnTo>
                <a:lnTo>
                  <a:pt x="308" y="65"/>
                </a:lnTo>
                <a:lnTo>
                  <a:pt x="309" y="67"/>
                </a:lnTo>
                <a:lnTo>
                  <a:pt x="309" y="67"/>
                </a:lnTo>
                <a:close/>
                <a:moveTo>
                  <a:pt x="114" y="275"/>
                </a:moveTo>
                <a:lnTo>
                  <a:pt x="114" y="275"/>
                </a:lnTo>
                <a:lnTo>
                  <a:pt x="112" y="278"/>
                </a:lnTo>
                <a:lnTo>
                  <a:pt x="112" y="278"/>
                </a:lnTo>
                <a:lnTo>
                  <a:pt x="115" y="281"/>
                </a:lnTo>
                <a:lnTo>
                  <a:pt x="115" y="281"/>
                </a:lnTo>
                <a:lnTo>
                  <a:pt x="117" y="283"/>
                </a:lnTo>
                <a:lnTo>
                  <a:pt x="117" y="284"/>
                </a:lnTo>
                <a:lnTo>
                  <a:pt x="117" y="284"/>
                </a:lnTo>
                <a:lnTo>
                  <a:pt x="117" y="286"/>
                </a:lnTo>
                <a:lnTo>
                  <a:pt x="117" y="286"/>
                </a:lnTo>
                <a:lnTo>
                  <a:pt x="117" y="286"/>
                </a:lnTo>
                <a:lnTo>
                  <a:pt x="118" y="284"/>
                </a:lnTo>
                <a:lnTo>
                  <a:pt x="118" y="284"/>
                </a:lnTo>
                <a:lnTo>
                  <a:pt x="118" y="284"/>
                </a:lnTo>
                <a:lnTo>
                  <a:pt x="120" y="284"/>
                </a:lnTo>
                <a:lnTo>
                  <a:pt x="120" y="284"/>
                </a:lnTo>
                <a:lnTo>
                  <a:pt x="122" y="284"/>
                </a:lnTo>
                <a:lnTo>
                  <a:pt x="122" y="284"/>
                </a:lnTo>
                <a:lnTo>
                  <a:pt x="122" y="284"/>
                </a:lnTo>
                <a:lnTo>
                  <a:pt x="122" y="284"/>
                </a:lnTo>
                <a:lnTo>
                  <a:pt x="120" y="283"/>
                </a:lnTo>
                <a:lnTo>
                  <a:pt x="120" y="283"/>
                </a:lnTo>
                <a:lnTo>
                  <a:pt x="118" y="283"/>
                </a:lnTo>
                <a:lnTo>
                  <a:pt x="118" y="283"/>
                </a:lnTo>
                <a:lnTo>
                  <a:pt x="118" y="281"/>
                </a:lnTo>
                <a:lnTo>
                  <a:pt x="118" y="280"/>
                </a:lnTo>
                <a:lnTo>
                  <a:pt x="118" y="280"/>
                </a:lnTo>
                <a:lnTo>
                  <a:pt x="118" y="280"/>
                </a:lnTo>
                <a:lnTo>
                  <a:pt x="118" y="280"/>
                </a:lnTo>
                <a:lnTo>
                  <a:pt x="114" y="275"/>
                </a:lnTo>
                <a:lnTo>
                  <a:pt x="114" y="275"/>
                </a:lnTo>
                <a:close/>
                <a:moveTo>
                  <a:pt x="133" y="365"/>
                </a:moveTo>
                <a:lnTo>
                  <a:pt x="133" y="365"/>
                </a:lnTo>
                <a:lnTo>
                  <a:pt x="131" y="330"/>
                </a:lnTo>
                <a:lnTo>
                  <a:pt x="131" y="330"/>
                </a:lnTo>
                <a:lnTo>
                  <a:pt x="131" y="363"/>
                </a:lnTo>
                <a:lnTo>
                  <a:pt x="131" y="363"/>
                </a:lnTo>
                <a:lnTo>
                  <a:pt x="131" y="363"/>
                </a:lnTo>
                <a:lnTo>
                  <a:pt x="131" y="363"/>
                </a:lnTo>
                <a:lnTo>
                  <a:pt x="133" y="365"/>
                </a:lnTo>
                <a:lnTo>
                  <a:pt x="133" y="365"/>
                </a:lnTo>
                <a:close/>
                <a:moveTo>
                  <a:pt x="155" y="177"/>
                </a:moveTo>
                <a:lnTo>
                  <a:pt x="155" y="177"/>
                </a:lnTo>
                <a:lnTo>
                  <a:pt x="147" y="179"/>
                </a:lnTo>
                <a:lnTo>
                  <a:pt x="147" y="179"/>
                </a:lnTo>
                <a:lnTo>
                  <a:pt x="147" y="183"/>
                </a:lnTo>
                <a:lnTo>
                  <a:pt x="147" y="183"/>
                </a:lnTo>
                <a:lnTo>
                  <a:pt x="153" y="182"/>
                </a:lnTo>
                <a:lnTo>
                  <a:pt x="153" y="182"/>
                </a:lnTo>
                <a:lnTo>
                  <a:pt x="155" y="177"/>
                </a:lnTo>
                <a:lnTo>
                  <a:pt x="155" y="177"/>
                </a:lnTo>
                <a:close/>
                <a:moveTo>
                  <a:pt x="155" y="176"/>
                </a:moveTo>
                <a:lnTo>
                  <a:pt x="155" y="176"/>
                </a:lnTo>
                <a:lnTo>
                  <a:pt x="155" y="171"/>
                </a:lnTo>
                <a:lnTo>
                  <a:pt x="155" y="171"/>
                </a:lnTo>
                <a:lnTo>
                  <a:pt x="147" y="171"/>
                </a:lnTo>
                <a:lnTo>
                  <a:pt x="147" y="171"/>
                </a:lnTo>
                <a:lnTo>
                  <a:pt x="147" y="176"/>
                </a:lnTo>
                <a:lnTo>
                  <a:pt x="147" y="176"/>
                </a:lnTo>
                <a:lnTo>
                  <a:pt x="155" y="176"/>
                </a:lnTo>
                <a:lnTo>
                  <a:pt x="155" y="176"/>
                </a:lnTo>
                <a:close/>
                <a:moveTo>
                  <a:pt x="234" y="191"/>
                </a:moveTo>
                <a:lnTo>
                  <a:pt x="234" y="191"/>
                </a:lnTo>
                <a:lnTo>
                  <a:pt x="223" y="198"/>
                </a:lnTo>
                <a:lnTo>
                  <a:pt x="223" y="198"/>
                </a:lnTo>
                <a:lnTo>
                  <a:pt x="234" y="195"/>
                </a:lnTo>
                <a:lnTo>
                  <a:pt x="241" y="190"/>
                </a:lnTo>
                <a:lnTo>
                  <a:pt x="241" y="190"/>
                </a:lnTo>
                <a:lnTo>
                  <a:pt x="240" y="191"/>
                </a:lnTo>
                <a:lnTo>
                  <a:pt x="240" y="191"/>
                </a:lnTo>
                <a:lnTo>
                  <a:pt x="237" y="191"/>
                </a:lnTo>
                <a:lnTo>
                  <a:pt x="237" y="191"/>
                </a:lnTo>
                <a:lnTo>
                  <a:pt x="234" y="191"/>
                </a:lnTo>
                <a:lnTo>
                  <a:pt x="234" y="191"/>
                </a:lnTo>
                <a:close/>
                <a:moveTo>
                  <a:pt x="134" y="281"/>
                </a:moveTo>
                <a:lnTo>
                  <a:pt x="134" y="281"/>
                </a:lnTo>
                <a:lnTo>
                  <a:pt x="133" y="283"/>
                </a:lnTo>
                <a:lnTo>
                  <a:pt x="133" y="283"/>
                </a:lnTo>
                <a:lnTo>
                  <a:pt x="131" y="284"/>
                </a:lnTo>
                <a:lnTo>
                  <a:pt x="131" y="284"/>
                </a:lnTo>
                <a:lnTo>
                  <a:pt x="133" y="302"/>
                </a:lnTo>
                <a:lnTo>
                  <a:pt x="133" y="302"/>
                </a:lnTo>
                <a:lnTo>
                  <a:pt x="133" y="302"/>
                </a:lnTo>
                <a:lnTo>
                  <a:pt x="133" y="302"/>
                </a:lnTo>
                <a:lnTo>
                  <a:pt x="134" y="291"/>
                </a:lnTo>
                <a:lnTo>
                  <a:pt x="134" y="281"/>
                </a:lnTo>
                <a:lnTo>
                  <a:pt x="134" y="281"/>
                </a:lnTo>
                <a:close/>
                <a:moveTo>
                  <a:pt x="88" y="420"/>
                </a:moveTo>
                <a:lnTo>
                  <a:pt x="88" y="420"/>
                </a:lnTo>
                <a:lnTo>
                  <a:pt x="87" y="419"/>
                </a:lnTo>
                <a:lnTo>
                  <a:pt x="87" y="419"/>
                </a:lnTo>
                <a:lnTo>
                  <a:pt x="81" y="423"/>
                </a:lnTo>
                <a:lnTo>
                  <a:pt x="81" y="423"/>
                </a:lnTo>
                <a:lnTo>
                  <a:pt x="81" y="426"/>
                </a:lnTo>
                <a:lnTo>
                  <a:pt x="81" y="426"/>
                </a:lnTo>
                <a:lnTo>
                  <a:pt x="88" y="425"/>
                </a:lnTo>
                <a:lnTo>
                  <a:pt x="88" y="425"/>
                </a:lnTo>
                <a:lnTo>
                  <a:pt x="88" y="423"/>
                </a:lnTo>
                <a:lnTo>
                  <a:pt x="87" y="422"/>
                </a:lnTo>
                <a:lnTo>
                  <a:pt x="87" y="422"/>
                </a:lnTo>
                <a:lnTo>
                  <a:pt x="87" y="420"/>
                </a:lnTo>
                <a:lnTo>
                  <a:pt x="87" y="420"/>
                </a:lnTo>
                <a:lnTo>
                  <a:pt x="88" y="420"/>
                </a:lnTo>
                <a:lnTo>
                  <a:pt x="88" y="420"/>
                </a:lnTo>
                <a:close/>
                <a:moveTo>
                  <a:pt x="182" y="165"/>
                </a:moveTo>
                <a:lnTo>
                  <a:pt x="182" y="165"/>
                </a:lnTo>
                <a:lnTo>
                  <a:pt x="174" y="166"/>
                </a:lnTo>
                <a:lnTo>
                  <a:pt x="174" y="166"/>
                </a:lnTo>
                <a:lnTo>
                  <a:pt x="174" y="171"/>
                </a:lnTo>
                <a:lnTo>
                  <a:pt x="174" y="171"/>
                </a:lnTo>
                <a:lnTo>
                  <a:pt x="182" y="168"/>
                </a:lnTo>
                <a:lnTo>
                  <a:pt x="182" y="168"/>
                </a:lnTo>
                <a:lnTo>
                  <a:pt x="182" y="165"/>
                </a:lnTo>
                <a:lnTo>
                  <a:pt x="182" y="165"/>
                </a:lnTo>
                <a:close/>
                <a:moveTo>
                  <a:pt x="289" y="13"/>
                </a:moveTo>
                <a:lnTo>
                  <a:pt x="289" y="13"/>
                </a:lnTo>
                <a:lnTo>
                  <a:pt x="289" y="13"/>
                </a:lnTo>
                <a:lnTo>
                  <a:pt x="289" y="13"/>
                </a:lnTo>
                <a:lnTo>
                  <a:pt x="290" y="15"/>
                </a:lnTo>
                <a:lnTo>
                  <a:pt x="290" y="15"/>
                </a:lnTo>
                <a:lnTo>
                  <a:pt x="298" y="21"/>
                </a:lnTo>
                <a:lnTo>
                  <a:pt x="298" y="21"/>
                </a:lnTo>
                <a:lnTo>
                  <a:pt x="303" y="26"/>
                </a:lnTo>
                <a:lnTo>
                  <a:pt x="303" y="26"/>
                </a:lnTo>
                <a:lnTo>
                  <a:pt x="309" y="32"/>
                </a:lnTo>
                <a:lnTo>
                  <a:pt x="309" y="32"/>
                </a:lnTo>
                <a:lnTo>
                  <a:pt x="311" y="34"/>
                </a:lnTo>
                <a:lnTo>
                  <a:pt x="311" y="34"/>
                </a:lnTo>
                <a:lnTo>
                  <a:pt x="312" y="38"/>
                </a:lnTo>
                <a:lnTo>
                  <a:pt x="312" y="38"/>
                </a:lnTo>
                <a:lnTo>
                  <a:pt x="314" y="40"/>
                </a:lnTo>
                <a:lnTo>
                  <a:pt x="314" y="40"/>
                </a:lnTo>
                <a:lnTo>
                  <a:pt x="314" y="38"/>
                </a:lnTo>
                <a:lnTo>
                  <a:pt x="314" y="38"/>
                </a:lnTo>
                <a:lnTo>
                  <a:pt x="311" y="34"/>
                </a:lnTo>
                <a:lnTo>
                  <a:pt x="311" y="34"/>
                </a:lnTo>
                <a:lnTo>
                  <a:pt x="305" y="26"/>
                </a:lnTo>
                <a:lnTo>
                  <a:pt x="297" y="19"/>
                </a:lnTo>
                <a:lnTo>
                  <a:pt x="297" y="19"/>
                </a:lnTo>
                <a:lnTo>
                  <a:pt x="292" y="15"/>
                </a:lnTo>
                <a:lnTo>
                  <a:pt x="292" y="15"/>
                </a:lnTo>
                <a:lnTo>
                  <a:pt x="289" y="13"/>
                </a:lnTo>
                <a:lnTo>
                  <a:pt x="289" y="13"/>
                </a:lnTo>
                <a:close/>
                <a:moveTo>
                  <a:pt x="92" y="111"/>
                </a:moveTo>
                <a:lnTo>
                  <a:pt x="92" y="111"/>
                </a:lnTo>
                <a:lnTo>
                  <a:pt x="92" y="106"/>
                </a:lnTo>
                <a:lnTo>
                  <a:pt x="92" y="106"/>
                </a:lnTo>
                <a:lnTo>
                  <a:pt x="90" y="105"/>
                </a:lnTo>
                <a:lnTo>
                  <a:pt x="90" y="105"/>
                </a:lnTo>
                <a:lnTo>
                  <a:pt x="87" y="105"/>
                </a:lnTo>
                <a:lnTo>
                  <a:pt x="87" y="105"/>
                </a:lnTo>
                <a:lnTo>
                  <a:pt x="87" y="111"/>
                </a:lnTo>
                <a:lnTo>
                  <a:pt x="87" y="111"/>
                </a:lnTo>
                <a:lnTo>
                  <a:pt x="92" y="111"/>
                </a:lnTo>
                <a:lnTo>
                  <a:pt x="92" y="111"/>
                </a:lnTo>
                <a:close/>
                <a:moveTo>
                  <a:pt x="103" y="109"/>
                </a:moveTo>
                <a:lnTo>
                  <a:pt x="103" y="109"/>
                </a:lnTo>
                <a:lnTo>
                  <a:pt x="109" y="109"/>
                </a:lnTo>
                <a:lnTo>
                  <a:pt x="109" y="109"/>
                </a:lnTo>
                <a:lnTo>
                  <a:pt x="109" y="106"/>
                </a:lnTo>
                <a:lnTo>
                  <a:pt x="109" y="106"/>
                </a:lnTo>
                <a:lnTo>
                  <a:pt x="107" y="105"/>
                </a:lnTo>
                <a:lnTo>
                  <a:pt x="107" y="105"/>
                </a:lnTo>
                <a:lnTo>
                  <a:pt x="103" y="105"/>
                </a:lnTo>
                <a:lnTo>
                  <a:pt x="103" y="105"/>
                </a:lnTo>
                <a:lnTo>
                  <a:pt x="103" y="106"/>
                </a:lnTo>
                <a:lnTo>
                  <a:pt x="103" y="106"/>
                </a:lnTo>
                <a:lnTo>
                  <a:pt x="104" y="108"/>
                </a:lnTo>
                <a:lnTo>
                  <a:pt x="103" y="109"/>
                </a:lnTo>
                <a:lnTo>
                  <a:pt x="103" y="109"/>
                </a:lnTo>
                <a:lnTo>
                  <a:pt x="103" y="109"/>
                </a:lnTo>
                <a:lnTo>
                  <a:pt x="103" y="109"/>
                </a:lnTo>
                <a:close/>
                <a:moveTo>
                  <a:pt x="253" y="10"/>
                </a:moveTo>
                <a:lnTo>
                  <a:pt x="253" y="10"/>
                </a:lnTo>
                <a:lnTo>
                  <a:pt x="249" y="8"/>
                </a:lnTo>
                <a:lnTo>
                  <a:pt x="249" y="8"/>
                </a:lnTo>
                <a:lnTo>
                  <a:pt x="243" y="7"/>
                </a:lnTo>
                <a:lnTo>
                  <a:pt x="243" y="7"/>
                </a:lnTo>
                <a:lnTo>
                  <a:pt x="237" y="7"/>
                </a:lnTo>
                <a:lnTo>
                  <a:pt x="237" y="7"/>
                </a:lnTo>
                <a:lnTo>
                  <a:pt x="226" y="7"/>
                </a:lnTo>
                <a:lnTo>
                  <a:pt x="226" y="7"/>
                </a:lnTo>
                <a:lnTo>
                  <a:pt x="224" y="7"/>
                </a:lnTo>
                <a:lnTo>
                  <a:pt x="224" y="7"/>
                </a:lnTo>
                <a:lnTo>
                  <a:pt x="226" y="7"/>
                </a:lnTo>
                <a:lnTo>
                  <a:pt x="226" y="7"/>
                </a:lnTo>
                <a:lnTo>
                  <a:pt x="253" y="10"/>
                </a:lnTo>
                <a:lnTo>
                  <a:pt x="253" y="10"/>
                </a:lnTo>
                <a:close/>
                <a:moveTo>
                  <a:pt x="169" y="117"/>
                </a:moveTo>
                <a:lnTo>
                  <a:pt x="169" y="117"/>
                </a:lnTo>
                <a:lnTo>
                  <a:pt x="169" y="117"/>
                </a:lnTo>
                <a:lnTo>
                  <a:pt x="169" y="117"/>
                </a:lnTo>
                <a:lnTo>
                  <a:pt x="167" y="116"/>
                </a:lnTo>
                <a:lnTo>
                  <a:pt x="167" y="114"/>
                </a:lnTo>
                <a:lnTo>
                  <a:pt x="169" y="112"/>
                </a:lnTo>
                <a:lnTo>
                  <a:pt x="170" y="112"/>
                </a:lnTo>
                <a:lnTo>
                  <a:pt x="170" y="112"/>
                </a:lnTo>
                <a:lnTo>
                  <a:pt x="172" y="111"/>
                </a:lnTo>
                <a:lnTo>
                  <a:pt x="172" y="111"/>
                </a:lnTo>
                <a:lnTo>
                  <a:pt x="174" y="111"/>
                </a:lnTo>
                <a:lnTo>
                  <a:pt x="174" y="111"/>
                </a:lnTo>
                <a:lnTo>
                  <a:pt x="174" y="109"/>
                </a:lnTo>
                <a:lnTo>
                  <a:pt x="174" y="109"/>
                </a:lnTo>
                <a:lnTo>
                  <a:pt x="169" y="109"/>
                </a:lnTo>
                <a:lnTo>
                  <a:pt x="169" y="109"/>
                </a:lnTo>
                <a:lnTo>
                  <a:pt x="167" y="109"/>
                </a:lnTo>
                <a:lnTo>
                  <a:pt x="167" y="109"/>
                </a:lnTo>
                <a:lnTo>
                  <a:pt x="167" y="119"/>
                </a:lnTo>
                <a:lnTo>
                  <a:pt x="167" y="119"/>
                </a:lnTo>
                <a:lnTo>
                  <a:pt x="169" y="117"/>
                </a:lnTo>
                <a:lnTo>
                  <a:pt x="169" y="117"/>
                </a:lnTo>
                <a:close/>
                <a:moveTo>
                  <a:pt x="115" y="371"/>
                </a:moveTo>
                <a:lnTo>
                  <a:pt x="115" y="371"/>
                </a:lnTo>
                <a:lnTo>
                  <a:pt x="111" y="370"/>
                </a:lnTo>
                <a:lnTo>
                  <a:pt x="111" y="370"/>
                </a:lnTo>
                <a:lnTo>
                  <a:pt x="111" y="370"/>
                </a:lnTo>
                <a:lnTo>
                  <a:pt x="111" y="370"/>
                </a:lnTo>
                <a:lnTo>
                  <a:pt x="107" y="370"/>
                </a:lnTo>
                <a:lnTo>
                  <a:pt x="107" y="370"/>
                </a:lnTo>
                <a:lnTo>
                  <a:pt x="103" y="370"/>
                </a:lnTo>
                <a:lnTo>
                  <a:pt x="103" y="370"/>
                </a:lnTo>
                <a:lnTo>
                  <a:pt x="104" y="370"/>
                </a:lnTo>
                <a:lnTo>
                  <a:pt x="104" y="371"/>
                </a:lnTo>
                <a:lnTo>
                  <a:pt x="104" y="371"/>
                </a:lnTo>
                <a:lnTo>
                  <a:pt x="114" y="374"/>
                </a:lnTo>
                <a:lnTo>
                  <a:pt x="114" y="374"/>
                </a:lnTo>
                <a:lnTo>
                  <a:pt x="115" y="371"/>
                </a:lnTo>
                <a:lnTo>
                  <a:pt x="115" y="371"/>
                </a:lnTo>
                <a:close/>
                <a:moveTo>
                  <a:pt x="95" y="163"/>
                </a:moveTo>
                <a:lnTo>
                  <a:pt x="95" y="163"/>
                </a:lnTo>
                <a:lnTo>
                  <a:pt x="95" y="168"/>
                </a:lnTo>
                <a:lnTo>
                  <a:pt x="95" y="168"/>
                </a:lnTo>
                <a:lnTo>
                  <a:pt x="100" y="168"/>
                </a:lnTo>
                <a:lnTo>
                  <a:pt x="100" y="168"/>
                </a:lnTo>
                <a:lnTo>
                  <a:pt x="100" y="163"/>
                </a:lnTo>
                <a:lnTo>
                  <a:pt x="100" y="163"/>
                </a:lnTo>
                <a:lnTo>
                  <a:pt x="95" y="163"/>
                </a:lnTo>
                <a:lnTo>
                  <a:pt x="95" y="163"/>
                </a:lnTo>
                <a:close/>
                <a:moveTo>
                  <a:pt x="101" y="419"/>
                </a:moveTo>
                <a:lnTo>
                  <a:pt x="101" y="419"/>
                </a:lnTo>
                <a:lnTo>
                  <a:pt x="101" y="411"/>
                </a:lnTo>
                <a:lnTo>
                  <a:pt x="101" y="411"/>
                </a:lnTo>
                <a:lnTo>
                  <a:pt x="98" y="412"/>
                </a:lnTo>
                <a:lnTo>
                  <a:pt x="98" y="415"/>
                </a:lnTo>
                <a:lnTo>
                  <a:pt x="98" y="415"/>
                </a:lnTo>
                <a:lnTo>
                  <a:pt x="98" y="419"/>
                </a:lnTo>
                <a:lnTo>
                  <a:pt x="98" y="419"/>
                </a:lnTo>
                <a:lnTo>
                  <a:pt x="101" y="419"/>
                </a:lnTo>
                <a:lnTo>
                  <a:pt x="101" y="419"/>
                </a:lnTo>
                <a:close/>
                <a:moveTo>
                  <a:pt x="174" y="177"/>
                </a:moveTo>
                <a:lnTo>
                  <a:pt x="174" y="177"/>
                </a:lnTo>
                <a:lnTo>
                  <a:pt x="180" y="174"/>
                </a:lnTo>
                <a:lnTo>
                  <a:pt x="180" y="174"/>
                </a:lnTo>
                <a:lnTo>
                  <a:pt x="182" y="174"/>
                </a:lnTo>
                <a:lnTo>
                  <a:pt x="182" y="174"/>
                </a:lnTo>
                <a:lnTo>
                  <a:pt x="182" y="171"/>
                </a:lnTo>
                <a:lnTo>
                  <a:pt x="182" y="171"/>
                </a:lnTo>
                <a:lnTo>
                  <a:pt x="174" y="172"/>
                </a:lnTo>
                <a:lnTo>
                  <a:pt x="174" y="172"/>
                </a:lnTo>
                <a:lnTo>
                  <a:pt x="174" y="177"/>
                </a:lnTo>
                <a:lnTo>
                  <a:pt x="174" y="177"/>
                </a:lnTo>
                <a:close/>
                <a:moveTo>
                  <a:pt x="117" y="176"/>
                </a:moveTo>
                <a:lnTo>
                  <a:pt x="117" y="176"/>
                </a:lnTo>
                <a:lnTo>
                  <a:pt x="117" y="171"/>
                </a:lnTo>
                <a:lnTo>
                  <a:pt x="117" y="171"/>
                </a:lnTo>
                <a:lnTo>
                  <a:pt x="112" y="171"/>
                </a:lnTo>
                <a:lnTo>
                  <a:pt x="112" y="171"/>
                </a:lnTo>
                <a:lnTo>
                  <a:pt x="112" y="176"/>
                </a:lnTo>
                <a:lnTo>
                  <a:pt x="112" y="176"/>
                </a:lnTo>
                <a:lnTo>
                  <a:pt x="117" y="176"/>
                </a:lnTo>
                <a:lnTo>
                  <a:pt x="117" y="176"/>
                </a:lnTo>
                <a:close/>
                <a:moveTo>
                  <a:pt x="158" y="183"/>
                </a:moveTo>
                <a:lnTo>
                  <a:pt x="158" y="183"/>
                </a:lnTo>
                <a:lnTo>
                  <a:pt x="159" y="187"/>
                </a:lnTo>
                <a:lnTo>
                  <a:pt x="159" y="187"/>
                </a:lnTo>
                <a:lnTo>
                  <a:pt x="167" y="185"/>
                </a:lnTo>
                <a:lnTo>
                  <a:pt x="167" y="185"/>
                </a:lnTo>
                <a:lnTo>
                  <a:pt x="167" y="183"/>
                </a:lnTo>
                <a:lnTo>
                  <a:pt x="167" y="183"/>
                </a:lnTo>
                <a:lnTo>
                  <a:pt x="164" y="183"/>
                </a:lnTo>
                <a:lnTo>
                  <a:pt x="164" y="183"/>
                </a:lnTo>
                <a:lnTo>
                  <a:pt x="158" y="183"/>
                </a:lnTo>
                <a:lnTo>
                  <a:pt x="158" y="183"/>
                </a:lnTo>
                <a:close/>
                <a:moveTo>
                  <a:pt x="60" y="168"/>
                </a:moveTo>
                <a:lnTo>
                  <a:pt x="60" y="168"/>
                </a:lnTo>
                <a:lnTo>
                  <a:pt x="60" y="171"/>
                </a:lnTo>
                <a:lnTo>
                  <a:pt x="60" y="171"/>
                </a:lnTo>
                <a:lnTo>
                  <a:pt x="60" y="172"/>
                </a:lnTo>
                <a:lnTo>
                  <a:pt x="60" y="172"/>
                </a:lnTo>
                <a:lnTo>
                  <a:pt x="65" y="176"/>
                </a:lnTo>
                <a:lnTo>
                  <a:pt x="65" y="176"/>
                </a:lnTo>
                <a:lnTo>
                  <a:pt x="65" y="169"/>
                </a:lnTo>
                <a:lnTo>
                  <a:pt x="65" y="169"/>
                </a:lnTo>
                <a:lnTo>
                  <a:pt x="60" y="168"/>
                </a:lnTo>
                <a:lnTo>
                  <a:pt x="60" y="168"/>
                </a:lnTo>
                <a:close/>
                <a:moveTo>
                  <a:pt x="185" y="166"/>
                </a:moveTo>
                <a:lnTo>
                  <a:pt x="185" y="166"/>
                </a:lnTo>
                <a:lnTo>
                  <a:pt x="189" y="165"/>
                </a:lnTo>
                <a:lnTo>
                  <a:pt x="189" y="165"/>
                </a:lnTo>
                <a:lnTo>
                  <a:pt x="189" y="165"/>
                </a:lnTo>
                <a:lnTo>
                  <a:pt x="189" y="165"/>
                </a:lnTo>
                <a:lnTo>
                  <a:pt x="189" y="160"/>
                </a:lnTo>
                <a:lnTo>
                  <a:pt x="189" y="160"/>
                </a:lnTo>
                <a:lnTo>
                  <a:pt x="185" y="163"/>
                </a:lnTo>
                <a:lnTo>
                  <a:pt x="185" y="163"/>
                </a:lnTo>
                <a:lnTo>
                  <a:pt x="185" y="166"/>
                </a:lnTo>
                <a:lnTo>
                  <a:pt x="185" y="166"/>
                </a:lnTo>
                <a:close/>
                <a:moveTo>
                  <a:pt x="191" y="119"/>
                </a:moveTo>
                <a:lnTo>
                  <a:pt x="191" y="119"/>
                </a:lnTo>
                <a:lnTo>
                  <a:pt x="185" y="125"/>
                </a:lnTo>
                <a:lnTo>
                  <a:pt x="185" y="125"/>
                </a:lnTo>
                <a:lnTo>
                  <a:pt x="185" y="125"/>
                </a:lnTo>
                <a:lnTo>
                  <a:pt x="185" y="125"/>
                </a:lnTo>
                <a:lnTo>
                  <a:pt x="185" y="128"/>
                </a:lnTo>
                <a:lnTo>
                  <a:pt x="185" y="128"/>
                </a:lnTo>
                <a:lnTo>
                  <a:pt x="191" y="124"/>
                </a:lnTo>
                <a:lnTo>
                  <a:pt x="191" y="124"/>
                </a:lnTo>
                <a:lnTo>
                  <a:pt x="191" y="122"/>
                </a:lnTo>
                <a:lnTo>
                  <a:pt x="191" y="122"/>
                </a:lnTo>
                <a:lnTo>
                  <a:pt x="191" y="119"/>
                </a:lnTo>
                <a:lnTo>
                  <a:pt x="191" y="119"/>
                </a:lnTo>
                <a:close/>
                <a:moveTo>
                  <a:pt x="283" y="27"/>
                </a:moveTo>
                <a:lnTo>
                  <a:pt x="283" y="27"/>
                </a:lnTo>
                <a:lnTo>
                  <a:pt x="284" y="26"/>
                </a:lnTo>
                <a:lnTo>
                  <a:pt x="284" y="26"/>
                </a:lnTo>
                <a:lnTo>
                  <a:pt x="286" y="23"/>
                </a:lnTo>
                <a:lnTo>
                  <a:pt x="286" y="23"/>
                </a:lnTo>
                <a:lnTo>
                  <a:pt x="286" y="23"/>
                </a:lnTo>
                <a:lnTo>
                  <a:pt x="287" y="23"/>
                </a:lnTo>
                <a:lnTo>
                  <a:pt x="287" y="23"/>
                </a:lnTo>
                <a:lnTo>
                  <a:pt x="289" y="24"/>
                </a:lnTo>
                <a:lnTo>
                  <a:pt x="289" y="24"/>
                </a:lnTo>
                <a:lnTo>
                  <a:pt x="289" y="23"/>
                </a:lnTo>
                <a:lnTo>
                  <a:pt x="289" y="23"/>
                </a:lnTo>
                <a:lnTo>
                  <a:pt x="281" y="19"/>
                </a:lnTo>
                <a:lnTo>
                  <a:pt x="281" y="19"/>
                </a:lnTo>
                <a:lnTo>
                  <a:pt x="283" y="27"/>
                </a:lnTo>
                <a:lnTo>
                  <a:pt x="283" y="27"/>
                </a:lnTo>
                <a:close/>
                <a:moveTo>
                  <a:pt x="212" y="24"/>
                </a:moveTo>
                <a:lnTo>
                  <a:pt x="212" y="24"/>
                </a:lnTo>
                <a:lnTo>
                  <a:pt x="210" y="23"/>
                </a:lnTo>
                <a:lnTo>
                  <a:pt x="210" y="19"/>
                </a:lnTo>
                <a:lnTo>
                  <a:pt x="210" y="19"/>
                </a:lnTo>
                <a:lnTo>
                  <a:pt x="207" y="23"/>
                </a:lnTo>
                <a:lnTo>
                  <a:pt x="204" y="24"/>
                </a:lnTo>
                <a:lnTo>
                  <a:pt x="204" y="24"/>
                </a:lnTo>
                <a:lnTo>
                  <a:pt x="205" y="27"/>
                </a:lnTo>
                <a:lnTo>
                  <a:pt x="205" y="27"/>
                </a:lnTo>
                <a:lnTo>
                  <a:pt x="207" y="27"/>
                </a:lnTo>
                <a:lnTo>
                  <a:pt x="207" y="27"/>
                </a:lnTo>
                <a:lnTo>
                  <a:pt x="210" y="26"/>
                </a:lnTo>
                <a:lnTo>
                  <a:pt x="210" y="26"/>
                </a:lnTo>
                <a:lnTo>
                  <a:pt x="212" y="24"/>
                </a:lnTo>
                <a:lnTo>
                  <a:pt x="212" y="24"/>
                </a:lnTo>
                <a:close/>
                <a:moveTo>
                  <a:pt x="133" y="406"/>
                </a:moveTo>
                <a:lnTo>
                  <a:pt x="133" y="406"/>
                </a:lnTo>
                <a:lnTo>
                  <a:pt x="134" y="406"/>
                </a:lnTo>
                <a:lnTo>
                  <a:pt x="134" y="406"/>
                </a:lnTo>
                <a:lnTo>
                  <a:pt x="134" y="406"/>
                </a:lnTo>
                <a:lnTo>
                  <a:pt x="134" y="406"/>
                </a:lnTo>
                <a:lnTo>
                  <a:pt x="137" y="407"/>
                </a:lnTo>
                <a:lnTo>
                  <a:pt x="139" y="407"/>
                </a:lnTo>
                <a:lnTo>
                  <a:pt x="139" y="407"/>
                </a:lnTo>
                <a:lnTo>
                  <a:pt x="139" y="403"/>
                </a:lnTo>
                <a:lnTo>
                  <a:pt x="139" y="403"/>
                </a:lnTo>
                <a:lnTo>
                  <a:pt x="136" y="403"/>
                </a:lnTo>
                <a:lnTo>
                  <a:pt x="136" y="403"/>
                </a:lnTo>
                <a:lnTo>
                  <a:pt x="136" y="403"/>
                </a:lnTo>
                <a:lnTo>
                  <a:pt x="136" y="403"/>
                </a:lnTo>
                <a:lnTo>
                  <a:pt x="134" y="404"/>
                </a:lnTo>
                <a:lnTo>
                  <a:pt x="133" y="404"/>
                </a:lnTo>
                <a:lnTo>
                  <a:pt x="133" y="404"/>
                </a:lnTo>
                <a:lnTo>
                  <a:pt x="131" y="404"/>
                </a:lnTo>
                <a:lnTo>
                  <a:pt x="131" y="404"/>
                </a:lnTo>
                <a:lnTo>
                  <a:pt x="133" y="406"/>
                </a:lnTo>
                <a:lnTo>
                  <a:pt x="133" y="406"/>
                </a:lnTo>
                <a:close/>
                <a:moveTo>
                  <a:pt x="221" y="15"/>
                </a:moveTo>
                <a:lnTo>
                  <a:pt x="221" y="15"/>
                </a:lnTo>
                <a:lnTo>
                  <a:pt x="216" y="16"/>
                </a:lnTo>
                <a:lnTo>
                  <a:pt x="216" y="16"/>
                </a:lnTo>
                <a:lnTo>
                  <a:pt x="215" y="18"/>
                </a:lnTo>
                <a:lnTo>
                  <a:pt x="215" y="18"/>
                </a:lnTo>
                <a:lnTo>
                  <a:pt x="213" y="19"/>
                </a:lnTo>
                <a:lnTo>
                  <a:pt x="213" y="19"/>
                </a:lnTo>
                <a:lnTo>
                  <a:pt x="213" y="23"/>
                </a:lnTo>
                <a:lnTo>
                  <a:pt x="213" y="23"/>
                </a:lnTo>
                <a:lnTo>
                  <a:pt x="215" y="23"/>
                </a:lnTo>
                <a:lnTo>
                  <a:pt x="215" y="23"/>
                </a:lnTo>
                <a:lnTo>
                  <a:pt x="221" y="15"/>
                </a:lnTo>
                <a:lnTo>
                  <a:pt x="221" y="15"/>
                </a:lnTo>
                <a:close/>
                <a:moveTo>
                  <a:pt x="227" y="136"/>
                </a:moveTo>
                <a:lnTo>
                  <a:pt x="227" y="136"/>
                </a:lnTo>
                <a:lnTo>
                  <a:pt x="227" y="136"/>
                </a:lnTo>
                <a:lnTo>
                  <a:pt x="227" y="136"/>
                </a:lnTo>
                <a:lnTo>
                  <a:pt x="234" y="131"/>
                </a:lnTo>
                <a:lnTo>
                  <a:pt x="234" y="131"/>
                </a:lnTo>
                <a:lnTo>
                  <a:pt x="234" y="131"/>
                </a:lnTo>
                <a:lnTo>
                  <a:pt x="234" y="131"/>
                </a:lnTo>
                <a:lnTo>
                  <a:pt x="234" y="128"/>
                </a:lnTo>
                <a:lnTo>
                  <a:pt x="234" y="128"/>
                </a:lnTo>
                <a:lnTo>
                  <a:pt x="227" y="133"/>
                </a:lnTo>
                <a:lnTo>
                  <a:pt x="227" y="133"/>
                </a:lnTo>
                <a:lnTo>
                  <a:pt x="227" y="133"/>
                </a:lnTo>
                <a:lnTo>
                  <a:pt x="227" y="133"/>
                </a:lnTo>
                <a:lnTo>
                  <a:pt x="227" y="136"/>
                </a:lnTo>
                <a:lnTo>
                  <a:pt x="227" y="136"/>
                </a:lnTo>
                <a:close/>
                <a:moveTo>
                  <a:pt x="271" y="32"/>
                </a:moveTo>
                <a:lnTo>
                  <a:pt x="271" y="32"/>
                </a:lnTo>
                <a:lnTo>
                  <a:pt x="271" y="32"/>
                </a:lnTo>
                <a:lnTo>
                  <a:pt x="271" y="32"/>
                </a:lnTo>
                <a:lnTo>
                  <a:pt x="271" y="29"/>
                </a:lnTo>
                <a:lnTo>
                  <a:pt x="271" y="29"/>
                </a:lnTo>
                <a:lnTo>
                  <a:pt x="270" y="27"/>
                </a:lnTo>
                <a:lnTo>
                  <a:pt x="270" y="27"/>
                </a:lnTo>
                <a:lnTo>
                  <a:pt x="264" y="26"/>
                </a:lnTo>
                <a:lnTo>
                  <a:pt x="264" y="26"/>
                </a:lnTo>
                <a:lnTo>
                  <a:pt x="264" y="26"/>
                </a:lnTo>
                <a:lnTo>
                  <a:pt x="264" y="26"/>
                </a:lnTo>
                <a:lnTo>
                  <a:pt x="267" y="30"/>
                </a:lnTo>
                <a:lnTo>
                  <a:pt x="271" y="32"/>
                </a:lnTo>
                <a:lnTo>
                  <a:pt x="271" y="32"/>
                </a:lnTo>
                <a:close/>
                <a:moveTo>
                  <a:pt x="49" y="128"/>
                </a:moveTo>
                <a:lnTo>
                  <a:pt x="49" y="128"/>
                </a:lnTo>
                <a:lnTo>
                  <a:pt x="49" y="125"/>
                </a:lnTo>
                <a:lnTo>
                  <a:pt x="49" y="125"/>
                </a:lnTo>
                <a:lnTo>
                  <a:pt x="46" y="117"/>
                </a:lnTo>
                <a:lnTo>
                  <a:pt x="46" y="117"/>
                </a:lnTo>
                <a:lnTo>
                  <a:pt x="46" y="117"/>
                </a:lnTo>
                <a:lnTo>
                  <a:pt x="46" y="117"/>
                </a:lnTo>
                <a:lnTo>
                  <a:pt x="44" y="124"/>
                </a:lnTo>
                <a:lnTo>
                  <a:pt x="44" y="124"/>
                </a:lnTo>
                <a:lnTo>
                  <a:pt x="44" y="124"/>
                </a:lnTo>
                <a:lnTo>
                  <a:pt x="44" y="124"/>
                </a:lnTo>
                <a:lnTo>
                  <a:pt x="49" y="128"/>
                </a:lnTo>
                <a:lnTo>
                  <a:pt x="49" y="128"/>
                </a:lnTo>
                <a:close/>
                <a:moveTo>
                  <a:pt x="100" y="111"/>
                </a:moveTo>
                <a:lnTo>
                  <a:pt x="100" y="111"/>
                </a:lnTo>
                <a:lnTo>
                  <a:pt x="98" y="108"/>
                </a:lnTo>
                <a:lnTo>
                  <a:pt x="98" y="108"/>
                </a:lnTo>
                <a:lnTo>
                  <a:pt x="98" y="106"/>
                </a:lnTo>
                <a:lnTo>
                  <a:pt x="100" y="106"/>
                </a:lnTo>
                <a:lnTo>
                  <a:pt x="100" y="106"/>
                </a:lnTo>
                <a:lnTo>
                  <a:pt x="100" y="105"/>
                </a:lnTo>
                <a:lnTo>
                  <a:pt x="100" y="105"/>
                </a:lnTo>
                <a:lnTo>
                  <a:pt x="96" y="105"/>
                </a:lnTo>
                <a:lnTo>
                  <a:pt x="96" y="105"/>
                </a:lnTo>
                <a:lnTo>
                  <a:pt x="95" y="106"/>
                </a:lnTo>
                <a:lnTo>
                  <a:pt x="95" y="106"/>
                </a:lnTo>
                <a:lnTo>
                  <a:pt x="95" y="111"/>
                </a:lnTo>
                <a:lnTo>
                  <a:pt x="95" y="111"/>
                </a:lnTo>
                <a:lnTo>
                  <a:pt x="100" y="111"/>
                </a:lnTo>
                <a:lnTo>
                  <a:pt x="100" y="111"/>
                </a:lnTo>
                <a:close/>
                <a:moveTo>
                  <a:pt x="101" y="275"/>
                </a:moveTo>
                <a:lnTo>
                  <a:pt x="101" y="275"/>
                </a:lnTo>
                <a:lnTo>
                  <a:pt x="103" y="275"/>
                </a:lnTo>
                <a:lnTo>
                  <a:pt x="103" y="275"/>
                </a:lnTo>
                <a:lnTo>
                  <a:pt x="101" y="273"/>
                </a:lnTo>
                <a:lnTo>
                  <a:pt x="101" y="273"/>
                </a:lnTo>
                <a:lnTo>
                  <a:pt x="101" y="265"/>
                </a:lnTo>
                <a:lnTo>
                  <a:pt x="101" y="265"/>
                </a:lnTo>
                <a:lnTo>
                  <a:pt x="101" y="264"/>
                </a:lnTo>
                <a:lnTo>
                  <a:pt x="101" y="264"/>
                </a:lnTo>
                <a:lnTo>
                  <a:pt x="101" y="262"/>
                </a:lnTo>
                <a:lnTo>
                  <a:pt x="100" y="262"/>
                </a:lnTo>
                <a:lnTo>
                  <a:pt x="100" y="262"/>
                </a:lnTo>
                <a:lnTo>
                  <a:pt x="100" y="269"/>
                </a:lnTo>
                <a:lnTo>
                  <a:pt x="101" y="275"/>
                </a:lnTo>
                <a:lnTo>
                  <a:pt x="101" y="275"/>
                </a:lnTo>
                <a:close/>
                <a:moveTo>
                  <a:pt x="207" y="109"/>
                </a:moveTo>
                <a:lnTo>
                  <a:pt x="207" y="109"/>
                </a:lnTo>
                <a:lnTo>
                  <a:pt x="204" y="109"/>
                </a:lnTo>
                <a:lnTo>
                  <a:pt x="202" y="109"/>
                </a:lnTo>
                <a:lnTo>
                  <a:pt x="202" y="109"/>
                </a:lnTo>
                <a:lnTo>
                  <a:pt x="200" y="111"/>
                </a:lnTo>
                <a:lnTo>
                  <a:pt x="200" y="111"/>
                </a:lnTo>
                <a:lnTo>
                  <a:pt x="200" y="112"/>
                </a:lnTo>
                <a:lnTo>
                  <a:pt x="200" y="112"/>
                </a:lnTo>
                <a:lnTo>
                  <a:pt x="200" y="116"/>
                </a:lnTo>
                <a:lnTo>
                  <a:pt x="200" y="116"/>
                </a:lnTo>
                <a:lnTo>
                  <a:pt x="207" y="111"/>
                </a:lnTo>
                <a:lnTo>
                  <a:pt x="207" y="111"/>
                </a:lnTo>
                <a:lnTo>
                  <a:pt x="207" y="109"/>
                </a:lnTo>
                <a:lnTo>
                  <a:pt x="207" y="109"/>
                </a:lnTo>
                <a:close/>
                <a:moveTo>
                  <a:pt x="134" y="330"/>
                </a:moveTo>
                <a:lnTo>
                  <a:pt x="134" y="330"/>
                </a:lnTo>
                <a:lnTo>
                  <a:pt x="134" y="330"/>
                </a:lnTo>
                <a:lnTo>
                  <a:pt x="134" y="330"/>
                </a:lnTo>
                <a:lnTo>
                  <a:pt x="134" y="332"/>
                </a:lnTo>
                <a:lnTo>
                  <a:pt x="134" y="332"/>
                </a:lnTo>
                <a:lnTo>
                  <a:pt x="136" y="332"/>
                </a:lnTo>
                <a:lnTo>
                  <a:pt x="136" y="332"/>
                </a:lnTo>
                <a:lnTo>
                  <a:pt x="137" y="330"/>
                </a:lnTo>
                <a:lnTo>
                  <a:pt x="139" y="332"/>
                </a:lnTo>
                <a:lnTo>
                  <a:pt x="139" y="332"/>
                </a:lnTo>
                <a:lnTo>
                  <a:pt x="139" y="333"/>
                </a:lnTo>
                <a:lnTo>
                  <a:pt x="139" y="333"/>
                </a:lnTo>
                <a:lnTo>
                  <a:pt x="139" y="338"/>
                </a:lnTo>
                <a:lnTo>
                  <a:pt x="139" y="338"/>
                </a:lnTo>
                <a:lnTo>
                  <a:pt x="139" y="343"/>
                </a:lnTo>
                <a:lnTo>
                  <a:pt x="139" y="343"/>
                </a:lnTo>
                <a:lnTo>
                  <a:pt x="141" y="329"/>
                </a:lnTo>
                <a:lnTo>
                  <a:pt x="141" y="329"/>
                </a:lnTo>
                <a:lnTo>
                  <a:pt x="134" y="330"/>
                </a:lnTo>
                <a:lnTo>
                  <a:pt x="134" y="330"/>
                </a:lnTo>
                <a:close/>
                <a:moveTo>
                  <a:pt x="79" y="109"/>
                </a:moveTo>
                <a:lnTo>
                  <a:pt x="79" y="109"/>
                </a:lnTo>
                <a:lnTo>
                  <a:pt x="84" y="109"/>
                </a:lnTo>
                <a:lnTo>
                  <a:pt x="84" y="109"/>
                </a:lnTo>
                <a:lnTo>
                  <a:pt x="82" y="105"/>
                </a:lnTo>
                <a:lnTo>
                  <a:pt x="82" y="105"/>
                </a:lnTo>
                <a:lnTo>
                  <a:pt x="79" y="105"/>
                </a:lnTo>
                <a:lnTo>
                  <a:pt x="79" y="105"/>
                </a:lnTo>
                <a:lnTo>
                  <a:pt x="79" y="109"/>
                </a:lnTo>
                <a:lnTo>
                  <a:pt x="79" y="109"/>
                </a:lnTo>
                <a:close/>
                <a:moveTo>
                  <a:pt x="208" y="153"/>
                </a:moveTo>
                <a:lnTo>
                  <a:pt x="208" y="153"/>
                </a:lnTo>
                <a:lnTo>
                  <a:pt x="215" y="150"/>
                </a:lnTo>
                <a:lnTo>
                  <a:pt x="215" y="150"/>
                </a:lnTo>
                <a:lnTo>
                  <a:pt x="215" y="150"/>
                </a:lnTo>
                <a:lnTo>
                  <a:pt x="215" y="150"/>
                </a:lnTo>
                <a:lnTo>
                  <a:pt x="215" y="147"/>
                </a:lnTo>
                <a:lnTo>
                  <a:pt x="215" y="147"/>
                </a:lnTo>
                <a:lnTo>
                  <a:pt x="210" y="150"/>
                </a:lnTo>
                <a:lnTo>
                  <a:pt x="210" y="150"/>
                </a:lnTo>
                <a:lnTo>
                  <a:pt x="210" y="150"/>
                </a:lnTo>
                <a:lnTo>
                  <a:pt x="210" y="150"/>
                </a:lnTo>
                <a:lnTo>
                  <a:pt x="208" y="153"/>
                </a:lnTo>
                <a:lnTo>
                  <a:pt x="208" y="153"/>
                </a:lnTo>
                <a:close/>
                <a:moveTo>
                  <a:pt x="278" y="18"/>
                </a:moveTo>
                <a:lnTo>
                  <a:pt x="278" y="18"/>
                </a:lnTo>
                <a:lnTo>
                  <a:pt x="275" y="16"/>
                </a:lnTo>
                <a:lnTo>
                  <a:pt x="275" y="16"/>
                </a:lnTo>
                <a:lnTo>
                  <a:pt x="276" y="18"/>
                </a:lnTo>
                <a:lnTo>
                  <a:pt x="276" y="18"/>
                </a:lnTo>
                <a:lnTo>
                  <a:pt x="276" y="23"/>
                </a:lnTo>
                <a:lnTo>
                  <a:pt x="276" y="27"/>
                </a:lnTo>
                <a:lnTo>
                  <a:pt x="276" y="27"/>
                </a:lnTo>
                <a:lnTo>
                  <a:pt x="276" y="29"/>
                </a:lnTo>
                <a:lnTo>
                  <a:pt x="278" y="29"/>
                </a:lnTo>
                <a:lnTo>
                  <a:pt x="278" y="29"/>
                </a:lnTo>
                <a:lnTo>
                  <a:pt x="278" y="18"/>
                </a:lnTo>
                <a:lnTo>
                  <a:pt x="278" y="18"/>
                </a:lnTo>
                <a:close/>
                <a:moveTo>
                  <a:pt x="270" y="15"/>
                </a:moveTo>
                <a:lnTo>
                  <a:pt x="270" y="15"/>
                </a:lnTo>
                <a:lnTo>
                  <a:pt x="271" y="21"/>
                </a:lnTo>
                <a:lnTo>
                  <a:pt x="271" y="23"/>
                </a:lnTo>
                <a:lnTo>
                  <a:pt x="275" y="26"/>
                </a:lnTo>
                <a:lnTo>
                  <a:pt x="275" y="26"/>
                </a:lnTo>
                <a:lnTo>
                  <a:pt x="275" y="26"/>
                </a:lnTo>
                <a:lnTo>
                  <a:pt x="275" y="26"/>
                </a:lnTo>
                <a:lnTo>
                  <a:pt x="273" y="19"/>
                </a:lnTo>
                <a:lnTo>
                  <a:pt x="271" y="16"/>
                </a:lnTo>
                <a:lnTo>
                  <a:pt x="271" y="16"/>
                </a:lnTo>
                <a:lnTo>
                  <a:pt x="270" y="15"/>
                </a:lnTo>
                <a:lnTo>
                  <a:pt x="270" y="15"/>
                </a:lnTo>
                <a:close/>
                <a:moveTo>
                  <a:pt x="141" y="176"/>
                </a:moveTo>
                <a:lnTo>
                  <a:pt x="141" y="176"/>
                </a:lnTo>
                <a:lnTo>
                  <a:pt x="145" y="176"/>
                </a:lnTo>
                <a:lnTo>
                  <a:pt x="145" y="176"/>
                </a:lnTo>
                <a:lnTo>
                  <a:pt x="145" y="171"/>
                </a:lnTo>
                <a:lnTo>
                  <a:pt x="145" y="171"/>
                </a:lnTo>
                <a:lnTo>
                  <a:pt x="141" y="171"/>
                </a:lnTo>
                <a:lnTo>
                  <a:pt x="141" y="171"/>
                </a:lnTo>
                <a:lnTo>
                  <a:pt x="141" y="176"/>
                </a:lnTo>
                <a:lnTo>
                  <a:pt x="141" y="176"/>
                </a:lnTo>
                <a:close/>
                <a:moveTo>
                  <a:pt x="103" y="172"/>
                </a:moveTo>
                <a:lnTo>
                  <a:pt x="103" y="172"/>
                </a:lnTo>
                <a:lnTo>
                  <a:pt x="109" y="174"/>
                </a:lnTo>
                <a:lnTo>
                  <a:pt x="109" y="174"/>
                </a:lnTo>
                <a:lnTo>
                  <a:pt x="109" y="171"/>
                </a:lnTo>
                <a:lnTo>
                  <a:pt x="109" y="171"/>
                </a:lnTo>
                <a:lnTo>
                  <a:pt x="103" y="171"/>
                </a:lnTo>
                <a:lnTo>
                  <a:pt x="103" y="171"/>
                </a:lnTo>
                <a:lnTo>
                  <a:pt x="103" y="172"/>
                </a:lnTo>
                <a:lnTo>
                  <a:pt x="103" y="172"/>
                </a:lnTo>
                <a:close/>
                <a:moveTo>
                  <a:pt x="117" y="105"/>
                </a:moveTo>
                <a:lnTo>
                  <a:pt x="117" y="105"/>
                </a:lnTo>
                <a:lnTo>
                  <a:pt x="112" y="105"/>
                </a:lnTo>
                <a:lnTo>
                  <a:pt x="112" y="105"/>
                </a:lnTo>
                <a:lnTo>
                  <a:pt x="112" y="109"/>
                </a:lnTo>
                <a:lnTo>
                  <a:pt x="112" y="109"/>
                </a:lnTo>
                <a:lnTo>
                  <a:pt x="118" y="109"/>
                </a:lnTo>
                <a:lnTo>
                  <a:pt x="118" y="109"/>
                </a:lnTo>
                <a:lnTo>
                  <a:pt x="117" y="105"/>
                </a:lnTo>
                <a:lnTo>
                  <a:pt x="117" y="105"/>
                </a:lnTo>
                <a:close/>
                <a:moveTo>
                  <a:pt x="103" y="168"/>
                </a:moveTo>
                <a:lnTo>
                  <a:pt x="103" y="168"/>
                </a:lnTo>
                <a:lnTo>
                  <a:pt x="109" y="168"/>
                </a:lnTo>
                <a:lnTo>
                  <a:pt x="109" y="168"/>
                </a:lnTo>
                <a:lnTo>
                  <a:pt x="109" y="166"/>
                </a:lnTo>
                <a:lnTo>
                  <a:pt x="109" y="166"/>
                </a:lnTo>
                <a:lnTo>
                  <a:pt x="103" y="165"/>
                </a:lnTo>
                <a:lnTo>
                  <a:pt x="103" y="165"/>
                </a:lnTo>
                <a:lnTo>
                  <a:pt x="103" y="168"/>
                </a:lnTo>
                <a:lnTo>
                  <a:pt x="103" y="168"/>
                </a:lnTo>
                <a:close/>
                <a:moveTo>
                  <a:pt x="145" y="403"/>
                </a:moveTo>
                <a:lnTo>
                  <a:pt x="145" y="403"/>
                </a:lnTo>
                <a:lnTo>
                  <a:pt x="145" y="404"/>
                </a:lnTo>
                <a:lnTo>
                  <a:pt x="145" y="404"/>
                </a:lnTo>
                <a:lnTo>
                  <a:pt x="145" y="406"/>
                </a:lnTo>
                <a:lnTo>
                  <a:pt x="145" y="406"/>
                </a:lnTo>
                <a:lnTo>
                  <a:pt x="144" y="407"/>
                </a:lnTo>
                <a:lnTo>
                  <a:pt x="144" y="407"/>
                </a:lnTo>
                <a:lnTo>
                  <a:pt x="142" y="406"/>
                </a:lnTo>
                <a:lnTo>
                  <a:pt x="142" y="406"/>
                </a:lnTo>
                <a:lnTo>
                  <a:pt x="142" y="404"/>
                </a:lnTo>
                <a:lnTo>
                  <a:pt x="142" y="404"/>
                </a:lnTo>
                <a:lnTo>
                  <a:pt x="142" y="403"/>
                </a:lnTo>
                <a:lnTo>
                  <a:pt x="142" y="403"/>
                </a:lnTo>
                <a:lnTo>
                  <a:pt x="141" y="403"/>
                </a:lnTo>
                <a:lnTo>
                  <a:pt x="141" y="403"/>
                </a:lnTo>
                <a:lnTo>
                  <a:pt x="142" y="407"/>
                </a:lnTo>
                <a:lnTo>
                  <a:pt x="142" y="407"/>
                </a:lnTo>
                <a:lnTo>
                  <a:pt x="148" y="407"/>
                </a:lnTo>
                <a:lnTo>
                  <a:pt x="148" y="407"/>
                </a:lnTo>
                <a:lnTo>
                  <a:pt x="147" y="403"/>
                </a:lnTo>
                <a:lnTo>
                  <a:pt x="147" y="403"/>
                </a:lnTo>
                <a:lnTo>
                  <a:pt x="145" y="403"/>
                </a:lnTo>
                <a:lnTo>
                  <a:pt x="145" y="403"/>
                </a:lnTo>
                <a:close/>
                <a:moveTo>
                  <a:pt x="275" y="155"/>
                </a:moveTo>
                <a:lnTo>
                  <a:pt x="275" y="155"/>
                </a:lnTo>
                <a:lnTo>
                  <a:pt x="276" y="155"/>
                </a:lnTo>
                <a:lnTo>
                  <a:pt x="278" y="153"/>
                </a:lnTo>
                <a:lnTo>
                  <a:pt x="278" y="153"/>
                </a:lnTo>
                <a:lnTo>
                  <a:pt x="284" y="142"/>
                </a:lnTo>
                <a:lnTo>
                  <a:pt x="284" y="142"/>
                </a:lnTo>
                <a:lnTo>
                  <a:pt x="284" y="142"/>
                </a:lnTo>
                <a:lnTo>
                  <a:pt x="284" y="142"/>
                </a:lnTo>
                <a:lnTo>
                  <a:pt x="284" y="142"/>
                </a:lnTo>
                <a:lnTo>
                  <a:pt x="284" y="142"/>
                </a:lnTo>
                <a:lnTo>
                  <a:pt x="279" y="149"/>
                </a:lnTo>
                <a:lnTo>
                  <a:pt x="275" y="155"/>
                </a:lnTo>
                <a:lnTo>
                  <a:pt x="275" y="155"/>
                </a:lnTo>
                <a:close/>
                <a:moveTo>
                  <a:pt x="166" y="56"/>
                </a:moveTo>
                <a:lnTo>
                  <a:pt x="166" y="56"/>
                </a:lnTo>
                <a:lnTo>
                  <a:pt x="172" y="53"/>
                </a:lnTo>
                <a:lnTo>
                  <a:pt x="175" y="49"/>
                </a:lnTo>
                <a:lnTo>
                  <a:pt x="175" y="49"/>
                </a:lnTo>
                <a:lnTo>
                  <a:pt x="174" y="49"/>
                </a:lnTo>
                <a:lnTo>
                  <a:pt x="174" y="49"/>
                </a:lnTo>
                <a:lnTo>
                  <a:pt x="170" y="51"/>
                </a:lnTo>
                <a:lnTo>
                  <a:pt x="170" y="51"/>
                </a:lnTo>
                <a:lnTo>
                  <a:pt x="166" y="56"/>
                </a:lnTo>
                <a:lnTo>
                  <a:pt x="166" y="56"/>
                </a:lnTo>
                <a:close/>
                <a:moveTo>
                  <a:pt x="153" y="188"/>
                </a:moveTo>
                <a:lnTo>
                  <a:pt x="153" y="188"/>
                </a:lnTo>
                <a:lnTo>
                  <a:pt x="153" y="185"/>
                </a:lnTo>
                <a:lnTo>
                  <a:pt x="153" y="185"/>
                </a:lnTo>
                <a:lnTo>
                  <a:pt x="147" y="185"/>
                </a:lnTo>
                <a:lnTo>
                  <a:pt x="147" y="185"/>
                </a:lnTo>
                <a:lnTo>
                  <a:pt x="147" y="188"/>
                </a:lnTo>
                <a:lnTo>
                  <a:pt x="147" y="188"/>
                </a:lnTo>
                <a:lnTo>
                  <a:pt x="153" y="188"/>
                </a:lnTo>
                <a:lnTo>
                  <a:pt x="153" y="188"/>
                </a:lnTo>
                <a:close/>
                <a:moveTo>
                  <a:pt x="251" y="130"/>
                </a:moveTo>
                <a:lnTo>
                  <a:pt x="251" y="130"/>
                </a:lnTo>
                <a:lnTo>
                  <a:pt x="249" y="130"/>
                </a:lnTo>
                <a:lnTo>
                  <a:pt x="249" y="130"/>
                </a:lnTo>
                <a:lnTo>
                  <a:pt x="245" y="136"/>
                </a:lnTo>
                <a:lnTo>
                  <a:pt x="245" y="136"/>
                </a:lnTo>
                <a:lnTo>
                  <a:pt x="245" y="138"/>
                </a:lnTo>
                <a:lnTo>
                  <a:pt x="243" y="139"/>
                </a:lnTo>
                <a:lnTo>
                  <a:pt x="243" y="139"/>
                </a:lnTo>
                <a:lnTo>
                  <a:pt x="245" y="139"/>
                </a:lnTo>
                <a:lnTo>
                  <a:pt x="245" y="139"/>
                </a:lnTo>
                <a:lnTo>
                  <a:pt x="249" y="135"/>
                </a:lnTo>
                <a:lnTo>
                  <a:pt x="249" y="135"/>
                </a:lnTo>
                <a:lnTo>
                  <a:pt x="249" y="133"/>
                </a:lnTo>
                <a:lnTo>
                  <a:pt x="249" y="133"/>
                </a:lnTo>
                <a:lnTo>
                  <a:pt x="251" y="130"/>
                </a:lnTo>
                <a:lnTo>
                  <a:pt x="251" y="130"/>
                </a:lnTo>
                <a:close/>
                <a:moveTo>
                  <a:pt x="257" y="108"/>
                </a:moveTo>
                <a:lnTo>
                  <a:pt x="257" y="108"/>
                </a:lnTo>
                <a:lnTo>
                  <a:pt x="254" y="108"/>
                </a:lnTo>
                <a:lnTo>
                  <a:pt x="254" y="108"/>
                </a:lnTo>
                <a:lnTo>
                  <a:pt x="254" y="116"/>
                </a:lnTo>
                <a:lnTo>
                  <a:pt x="254" y="116"/>
                </a:lnTo>
                <a:lnTo>
                  <a:pt x="256" y="112"/>
                </a:lnTo>
                <a:lnTo>
                  <a:pt x="257" y="108"/>
                </a:lnTo>
                <a:lnTo>
                  <a:pt x="257" y="108"/>
                </a:lnTo>
                <a:close/>
                <a:moveTo>
                  <a:pt x="248" y="21"/>
                </a:moveTo>
                <a:lnTo>
                  <a:pt x="248" y="21"/>
                </a:lnTo>
                <a:lnTo>
                  <a:pt x="256" y="19"/>
                </a:lnTo>
                <a:lnTo>
                  <a:pt x="256" y="19"/>
                </a:lnTo>
                <a:lnTo>
                  <a:pt x="256" y="18"/>
                </a:lnTo>
                <a:lnTo>
                  <a:pt x="254" y="18"/>
                </a:lnTo>
                <a:lnTo>
                  <a:pt x="254" y="18"/>
                </a:lnTo>
                <a:lnTo>
                  <a:pt x="248" y="18"/>
                </a:lnTo>
                <a:lnTo>
                  <a:pt x="248" y="18"/>
                </a:lnTo>
                <a:lnTo>
                  <a:pt x="248" y="21"/>
                </a:lnTo>
                <a:lnTo>
                  <a:pt x="248" y="21"/>
                </a:lnTo>
                <a:close/>
                <a:moveTo>
                  <a:pt x="88" y="351"/>
                </a:moveTo>
                <a:lnTo>
                  <a:pt x="88" y="351"/>
                </a:lnTo>
                <a:lnTo>
                  <a:pt x="90" y="359"/>
                </a:lnTo>
                <a:lnTo>
                  <a:pt x="92" y="362"/>
                </a:lnTo>
                <a:lnTo>
                  <a:pt x="93" y="365"/>
                </a:lnTo>
                <a:lnTo>
                  <a:pt x="93" y="365"/>
                </a:lnTo>
                <a:lnTo>
                  <a:pt x="96" y="366"/>
                </a:lnTo>
                <a:lnTo>
                  <a:pt x="96" y="366"/>
                </a:lnTo>
                <a:lnTo>
                  <a:pt x="101" y="370"/>
                </a:lnTo>
                <a:lnTo>
                  <a:pt x="101" y="370"/>
                </a:lnTo>
                <a:lnTo>
                  <a:pt x="100" y="366"/>
                </a:lnTo>
                <a:lnTo>
                  <a:pt x="100" y="366"/>
                </a:lnTo>
                <a:lnTo>
                  <a:pt x="96" y="365"/>
                </a:lnTo>
                <a:lnTo>
                  <a:pt x="96" y="365"/>
                </a:lnTo>
                <a:lnTo>
                  <a:pt x="93" y="362"/>
                </a:lnTo>
                <a:lnTo>
                  <a:pt x="90" y="359"/>
                </a:lnTo>
                <a:lnTo>
                  <a:pt x="90" y="359"/>
                </a:lnTo>
                <a:lnTo>
                  <a:pt x="90" y="355"/>
                </a:lnTo>
                <a:lnTo>
                  <a:pt x="90" y="355"/>
                </a:lnTo>
                <a:lnTo>
                  <a:pt x="90" y="352"/>
                </a:lnTo>
                <a:lnTo>
                  <a:pt x="90" y="352"/>
                </a:lnTo>
                <a:lnTo>
                  <a:pt x="88" y="351"/>
                </a:lnTo>
                <a:lnTo>
                  <a:pt x="88" y="351"/>
                </a:lnTo>
                <a:close/>
                <a:moveTo>
                  <a:pt x="292" y="48"/>
                </a:moveTo>
                <a:lnTo>
                  <a:pt x="292" y="48"/>
                </a:lnTo>
                <a:lnTo>
                  <a:pt x="292" y="48"/>
                </a:lnTo>
                <a:lnTo>
                  <a:pt x="292" y="48"/>
                </a:lnTo>
                <a:lnTo>
                  <a:pt x="292" y="48"/>
                </a:lnTo>
                <a:lnTo>
                  <a:pt x="292" y="48"/>
                </a:lnTo>
                <a:lnTo>
                  <a:pt x="295" y="57"/>
                </a:lnTo>
                <a:lnTo>
                  <a:pt x="298" y="65"/>
                </a:lnTo>
                <a:lnTo>
                  <a:pt x="298" y="65"/>
                </a:lnTo>
                <a:lnTo>
                  <a:pt x="298" y="67"/>
                </a:lnTo>
                <a:lnTo>
                  <a:pt x="298" y="67"/>
                </a:lnTo>
                <a:lnTo>
                  <a:pt x="300" y="67"/>
                </a:lnTo>
                <a:lnTo>
                  <a:pt x="300" y="67"/>
                </a:lnTo>
                <a:lnTo>
                  <a:pt x="300" y="67"/>
                </a:lnTo>
                <a:lnTo>
                  <a:pt x="300" y="67"/>
                </a:lnTo>
                <a:lnTo>
                  <a:pt x="297" y="56"/>
                </a:lnTo>
                <a:lnTo>
                  <a:pt x="297" y="56"/>
                </a:lnTo>
                <a:lnTo>
                  <a:pt x="294" y="49"/>
                </a:lnTo>
                <a:lnTo>
                  <a:pt x="294" y="49"/>
                </a:lnTo>
                <a:lnTo>
                  <a:pt x="292" y="48"/>
                </a:lnTo>
                <a:lnTo>
                  <a:pt x="292" y="48"/>
                </a:lnTo>
                <a:close/>
                <a:moveTo>
                  <a:pt x="241" y="12"/>
                </a:moveTo>
                <a:lnTo>
                  <a:pt x="241" y="12"/>
                </a:lnTo>
                <a:lnTo>
                  <a:pt x="235" y="10"/>
                </a:lnTo>
                <a:lnTo>
                  <a:pt x="235" y="10"/>
                </a:lnTo>
                <a:lnTo>
                  <a:pt x="235" y="13"/>
                </a:lnTo>
                <a:lnTo>
                  <a:pt x="235" y="13"/>
                </a:lnTo>
                <a:lnTo>
                  <a:pt x="237" y="13"/>
                </a:lnTo>
                <a:lnTo>
                  <a:pt x="238" y="16"/>
                </a:lnTo>
                <a:lnTo>
                  <a:pt x="238" y="16"/>
                </a:lnTo>
                <a:lnTo>
                  <a:pt x="240" y="15"/>
                </a:lnTo>
                <a:lnTo>
                  <a:pt x="240" y="15"/>
                </a:lnTo>
                <a:lnTo>
                  <a:pt x="241" y="12"/>
                </a:lnTo>
                <a:lnTo>
                  <a:pt x="241" y="12"/>
                </a:lnTo>
                <a:close/>
                <a:moveTo>
                  <a:pt x="210" y="146"/>
                </a:moveTo>
                <a:lnTo>
                  <a:pt x="210" y="146"/>
                </a:lnTo>
                <a:lnTo>
                  <a:pt x="215" y="144"/>
                </a:lnTo>
                <a:lnTo>
                  <a:pt x="215" y="144"/>
                </a:lnTo>
                <a:lnTo>
                  <a:pt x="215" y="144"/>
                </a:lnTo>
                <a:lnTo>
                  <a:pt x="215" y="144"/>
                </a:lnTo>
                <a:lnTo>
                  <a:pt x="215" y="141"/>
                </a:lnTo>
                <a:lnTo>
                  <a:pt x="215" y="141"/>
                </a:lnTo>
                <a:lnTo>
                  <a:pt x="210" y="142"/>
                </a:lnTo>
                <a:lnTo>
                  <a:pt x="210" y="142"/>
                </a:lnTo>
                <a:lnTo>
                  <a:pt x="210" y="146"/>
                </a:lnTo>
                <a:lnTo>
                  <a:pt x="210" y="146"/>
                </a:lnTo>
                <a:close/>
                <a:moveTo>
                  <a:pt x="284" y="30"/>
                </a:moveTo>
                <a:lnTo>
                  <a:pt x="284" y="30"/>
                </a:lnTo>
                <a:lnTo>
                  <a:pt x="286" y="35"/>
                </a:lnTo>
                <a:lnTo>
                  <a:pt x="289" y="37"/>
                </a:lnTo>
                <a:lnTo>
                  <a:pt x="289" y="37"/>
                </a:lnTo>
                <a:lnTo>
                  <a:pt x="289" y="30"/>
                </a:lnTo>
                <a:lnTo>
                  <a:pt x="289" y="30"/>
                </a:lnTo>
                <a:lnTo>
                  <a:pt x="287" y="30"/>
                </a:lnTo>
                <a:lnTo>
                  <a:pt x="287" y="30"/>
                </a:lnTo>
                <a:lnTo>
                  <a:pt x="284" y="30"/>
                </a:lnTo>
                <a:lnTo>
                  <a:pt x="284" y="30"/>
                </a:lnTo>
                <a:close/>
                <a:moveTo>
                  <a:pt x="182" y="158"/>
                </a:moveTo>
                <a:lnTo>
                  <a:pt x="182" y="158"/>
                </a:lnTo>
                <a:lnTo>
                  <a:pt x="174" y="161"/>
                </a:lnTo>
                <a:lnTo>
                  <a:pt x="174" y="161"/>
                </a:lnTo>
                <a:lnTo>
                  <a:pt x="174" y="163"/>
                </a:lnTo>
                <a:lnTo>
                  <a:pt x="174" y="163"/>
                </a:lnTo>
                <a:lnTo>
                  <a:pt x="182" y="161"/>
                </a:lnTo>
                <a:lnTo>
                  <a:pt x="182" y="161"/>
                </a:lnTo>
                <a:lnTo>
                  <a:pt x="182" y="158"/>
                </a:lnTo>
                <a:lnTo>
                  <a:pt x="182" y="158"/>
                </a:lnTo>
                <a:close/>
                <a:moveTo>
                  <a:pt x="145" y="349"/>
                </a:moveTo>
                <a:lnTo>
                  <a:pt x="145" y="349"/>
                </a:lnTo>
                <a:lnTo>
                  <a:pt x="145" y="327"/>
                </a:lnTo>
                <a:lnTo>
                  <a:pt x="145" y="327"/>
                </a:lnTo>
                <a:lnTo>
                  <a:pt x="144" y="329"/>
                </a:lnTo>
                <a:lnTo>
                  <a:pt x="144" y="329"/>
                </a:lnTo>
                <a:lnTo>
                  <a:pt x="145" y="349"/>
                </a:lnTo>
                <a:lnTo>
                  <a:pt x="145" y="349"/>
                </a:lnTo>
                <a:close/>
                <a:moveTo>
                  <a:pt x="159" y="407"/>
                </a:moveTo>
                <a:lnTo>
                  <a:pt x="159" y="407"/>
                </a:lnTo>
                <a:lnTo>
                  <a:pt x="167" y="407"/>
                </a:lnTo>
                <a:lnTo>
                  <a:pt x="167" y="407"/>
                </a:lnTo>
                <a:lnTo>
                  <a:pt x="175" y="407"/>
                </a:lnTo>
                <a:lnTo>
                  <a:pt x="175" y="407"/>
                </a:lnTo>
                <a:lnTo>
                  <a:pt x="175" y="407"/>
                </a:lnTo>
                <a:lnTo>
                  <a:pt x="175" y="407"/>
                </a:lnTo>
                <a:lnTo>
                  <a:pt x="159" y="404"/>
                </a:lnTo>
                <a:lnTo>
                  <a:pt x="159" y="404"/>
                </a:lnTo>
                <a:lnTo>
                  <a:pt x="159" y="407"/>
                </a:lnTo>
                <a:lnTo>
                  <a:pt x="159" y="407"/>
                </a:lnTo>
                <a:close/>
                <a:moveTo>
                  <a:pt x="148" y="169"/>
                </a:moveTo>
                <a:lnTo>
                  <a:pt x="148" y="169"/>
                </a:lnTo>
                <a:lnTo>
                  <a:pt x="155" y="168"/>
                </a:lnTo>
                <a:lnTo>
                  <a:pt x="155" y="168"/>
                </a:lnTo>
                <a:lnTo>
                  <a:pt x="155" y="165"/>
                </a:lnTo>
                <a:lnTo>
                  <a:pt x="155" y="165"/>
                </a:lnTo>
                <a:lnTo>
                  <a:pt x="148" y="166"/>
                </a:lnTo>
                <a:lnTo>
                  <a:pt x="148" y="166"/>
                </a:lnTo>
                <a:lnTo>
                  <a:pt x="148" y="169"/>
                </a:lnTo>
                <a:lnTo>
                  <a:pt x="148" y="169"/>
                </a:lnTo>
                <a:close/>
                <a:moveTo>
                  <a:pt x="115" y="247"/>
                </a:moveTo>
                <a:lnTo>
                  <a:pt x="115" y="247"/>
                </a:lnTo>
                <a:lnTo>
                  <a:pt x="114" y="247"/>
                </a:lnTo>
                <a:lnTo>
                  <a:pt x="114" y="247"/>
                </a:lnTo>
                <a:lnTo>
                  <a:pt x="114" y="247"/>
                </a:lnTo>
                <a:lnTo>
                  <a:pt x="114" y="247"/>
                </a:lnTo>
                <a:lnTo>
                  <a:pt x="111" y="251"/>
                </a:lnTo>
                <a:lnTo>
                  <a:pt x="111" y="251"/>
                </a:lnTo>
                <a:lnTo>
                  <a:pt x="106" y="258"/>
                </a:lnTo>
                <a:lnTo>
                  <a:pt x="106" y="258"/>
                </a:lnTo>
                <a:lnTo>
                  <a:pt x="106" y="261"/>
                </a:lnTo>
                <a:lnTo>
                  <a:pt x="106" y="261"/>
                </a:lnTo>
                <a:lnTo>
                  <a:pt x="106" y="262"/>
                </a:lnTo>
                <a:lnTo>
                  <a:pt x="106" y="262"/>
                </a:lnTo>
                <a:lnTo>
                  <a:pt x="106" y="262"/>
                </a:lnTo>
                <a:lnTo>
                  <a:pt x="106" y="262"/>
                </a:lnTo>
                <a:lnTo>
                  <a:pt x="107" y="261"/>
                </a:lnTo>
                <a:lnTo>
                  <a:pt x="107" y="261"/>
                </a:lnTo>
                <a:lnTo>
                  <a:pt x="107" y="258"/>
                </a:lnTo>
                <a:lnTo>
                  <a:pt x="107" y="258"/>
                </a:lnTo>
                <a:lnTo>
                  <a:pt x="107" y="256"/>
                </a:lnTo>
                <a:lnTo>
                  <a:pt x="109" y="256"/>
                </a:lnTo>
                <a:lnTo>
                  <a:pt x="109" y="256"/>
                </a:lnTo>
                <a:lnTo>
                  <a:pt x="109" y="254"/>
                </a:lnTo>
                <a:lnTo>
                  <a:pt x="109" y="254"/>
                </a:lnTo>
                <a:lnTo>
                  <a:pt x="114" y="248"/>
                </a:lnTo>
                <a:lnTo>
                  <a:pt x="114" y="248"/>
                </a:lnTo>
                <a:lnTo>
                  <a:pt x="115" y="247"/>
                </a:lnTo>
                <a:lnTo>
                  <a:pt x="115" y="247"/>
                </a:lnTo>
                <a:close/>
                <a:moveTo>
                  <a:pt x="232" y="23"/>
                </a:moveTo>
                <a:lnTo>
                  <a:pt x="232" y="23"/>
                </a:lnTo>
                <a:lnTo>
                  <a:pt x="232" y="21"/>
                </a:lnTo>
                <a:lnTo>
                  <a:pt x="232" y="21"/>
                </a:lnTo>
                <a:lnTo>
                  <a:pt x="232" y="21"/>
                </a:lnTo>
                <a:lnTo>
                  <a:pt x="232" y="21"/>
                </a:lnTo>
                <a:lnTo>
                  <a:pt x="226" y="21"/>
                </a:lnTo>
                <a:lnTo>
                  <a:pt x="226" y="21"/>
                </a:lnTo>
                <a:lnTo>
                  <a:pt x="226" y="21"/>
                </a:lnTo>
                <a:lnTo>
                  <a:pt x="226" y="21"/>
                </a:lnTo>
                <a:lnTo>
                  <a:pt x="221" y="23"/>
                </a:lnTo>
                <a:lnTo>
                  <a:pt x="221" y="23"/>
                </a:lnTo>
                <a:lnTo>
                  <a:pt x="232" y="23"/>
                </a:lnTo>
                <a:lnTo>
                  <a:pt x="232" y="23"/>
                </a:lnTo>
                <a:close/>
                <a:moveTo>
                  <a:pt x="44" y="139"/>
                </a:moveTo>
                <a:lnTo>
                  <a:pt x="44" y="139"/>
                </a:lnTo>
                <a:lnTo>
                  <a:pt x="44" y="142"/>
                </a:lnTo>
                <a:lnTo>
                  <a:pt x="46" y="146"/>
                </a:lnTo>
                <a:lnTo>
                  <a:pt x="46" y="146"/>
                </a:lnTo>
                <a:lnTo>
                  <a:pt x="47" y="146"/>
                </a:lnTo>
                <a:lnTo>
                  <a:pt x="47" y="146"/>
                </a:lnTo>
                <a:lnTo>
                  <a:pt x="47" y="147"/>
                </a:lnTo>
                <a:lnTo>
                  <a:pt x="47" y="147"/>
                </a:lnTo>
                <a:lnTo>
                  <a:pt x="49" y="147"/>
                </a:lnTo>
                <a:lnTo>
                  <a:pt x="49" y="147"/>
                </a:lnTo>
                <a:lnTo>
                  <a:pt x="49" y="142"/>
                </a:lnTo>
                <a:lnTo>
                  <a:pt x="49" y="142"/>
                </a:lnTo>
                <a:lnTo>
                  <a:pt x="47" y="142"/>
                </a:lnTo>
                <a:lnTo>
                  <a:pt x="47" y="142"/>
                </a:lnTo>
                <a:lnTo>
                  <a:pt x="44" y="139"/>
                </a:lnTo>
                <a:lnTo>
                  <a:pt x="44" y="139"/>
                </a:lnTo>
                <a:close/>
                <a:moveTo>
                  <a:pt x="112" y="324"/>
                </a:moveTo>
                <a:lnTo>
                  <a:pt x="112" y="324"/>
                </a:lnTo>
                <a:lnTo>
                  <a:pt x="107" y="325"/>
                </a:lnTo>
                <a:lnTo>
                  <a:pt x="104" y="329"/>
                </a:lnTo>
                <a:lnTo>
                  <a:pt x="104" y="329"/>
                </a:lnTo>
                <a:lnTo>
                  <a:pt x="114" y="325"/>
                </a:lnTo>
                <a:lnTo>
                  <a:pt x="114" y="325"/>
                </a:lnTo>
                <a:lnTo>
                  <a:pt x="112" y="324"/>
                </a:lnTo>
                <a:lnTo>
                  <a:pt x="112" y="324"/>
                </a:lnTo>
                <a:close/>
                <a:moveTo>
                  <a:pt x="193" y="163"/>
                </a:moveTo>
                <a:lnTo>
                  <a:pt x="193" y="163"/>
                </a:lnTo>
                <a:lnTo>
                  <a:pt x="196" y="161"/>
                </a:lnTo>
                <a:lnTo>
                  <a:pt x="196" y="161"/>
                </a:lnTo>
                <a:lnTo>
                  <a:pt x="197" y="161"/>
                </a:lnTo>
                <a:lnTo>
                  <a:pt x="197" y="161"/>
                </a:lnTo>
                <a:lnTo>
                  <a:pt x="197" y="157"/>
                </a:lnTo>
                <a:lnTo>
                  <a:pt x="197" y="157"/>
                </a:lnTo>
                <a:lnTo>
                  <a:pt x="193" y="158"/>
                </a:lnTo>
                <a:lnTo>
                  <a:pt x="193" y="158"/>
                </a:lnTo>
                <a:lnTo>
                  <a:pt x="193" y="160"/>
                </a:lnTo>
                <a:lnTo>
                  <a:pt x="193" y="160"/>
                </a:lnTo>
                <a:lnTo>
                  <a:pt x="193" y="163"/>
                </a:lnTo>
                <a:lnTo>
                  <a:pt x="193" y="163"/>
                </a:lnTo>
                <a:close/>
                <a:moveTo>
                  <a:pt x="256" y="176"/>
                </a:moveTo>
                <a:lnTo>
                  <a:pt x="256" y="176"/>
                </a:lnTo>
                <a:lnTo>
                  <a:pt x="256" y="176"/>
                </a:lnTo>
                <a:lnTo>
                  <a:pt x="256" y="176"/>
                </a:lnTo>
                <a:lnTo>
                  <a:pt x="262" y="171"/>
                </a:lnTo>
                <a:lnTo>
                  <a:pt x="262" y="171"/>
                </a:lnTo>
                <a:lnTo>
                  <a:pt x="264" y="169"/>
                </a:lnTo>
                <a:lnTo>
                  <a:pt x="264" y="168"/>
                </a:lnTo>
                <a:lnTo>
                  <a:pt x="264" y="168"/>
                </a:lnTo>
                <a:lnTo>
                  <a:pt x="262" y="168"/>
                </a:lnTo>
                <a:lnTo>
                  <a:pt x="260" y="169"/>
                </a:lnTo>
                <a:lnTo>
                  <a:pt x="260" y="169"/>
                </a:lnTo>
                <a:lnTo>
                  <a:pt x="257" y="172"/>
                </a:lnTo>
                <a:lnTo>
                  <a:pt x="257" y="172"/>
                </a:lnTo>
                <a:lnTo>
                  <a:pt x="256" y="176"/>
                </a:lnTo>
                <a:lnTo>
                  <a:pt x="256" y="176"/>
                </a:lnTo>
                <a:close/>
                <a:moveTo>
                  <a:pt x="166" y="51"/>
                </a:moveTo>
                <a:lnTo>
                  <a:pt x="166" y="51"/>
                </a:lnTo>
                <a:lnTo>
                  <a:pt x="163" y="53"/>
                </a:lnTo>
                <a:lnTo>
                  <a:pt x="159" y="56"/>
                </a:lnTo>
                <a:lnTo>
                  <a:pt x="159" y="56"/>
                </a:lnTo>
                <a:lnTo>
                  <a:pt x="159" y="59"/>
                </a:lnTo>
                <a:lnTo>
                  <a:pt x="159" y="59"/>
                </a:lnTo>
                <a:lnTo>
                  <a:pt x="163" y="57"/>
                </a:lnTo>
                <a:lnTo>
                  <a:pt x="163" y="57"/>
                </a:lnTo>
                <a:lnTo>
                  <a:pt x="163" y="57"/>
                </a:lnTo>
                <a:lnTo>
                  <a:pt x="163" y="57"/>
                </a:lnTo>
                <a:lnTo>
                  <a:pt x="164" y="53"/>
                </a:lnTo>
                <a:lnTo>
                  <a:pt x="164" y="53"/>
                </a:lnTo>
                <a:lnTo>
                  <a:pt x="166" y="51"/>
                </a:lnTo>
                <a:lnTo>
                  <a:pt x="166" y="51"/>
                </a:lnTo>
                <a:close/>
                <a:moveTo>
                  <a:pt x="147" y="62"/>
                </a:moveTo>
                <a:lnTo>
                  <a:pt x="147" y="62"/>
                </a:lnTo>
                <a:lnTo>
                  <a:pt x="148" y="62"/>
                </a:lnTo>
                <a:lnTo>
                  <a:pt x="148" y="62"/>
                </a:lnTo>
                <a:lnTo>
                  <a:pt x="155" y="60"/>
                </a:lnTo>
                <a:lnTo>
                  <a:pt x="155" y="60"/>
                </a:lnTo>
                <a:lnTo>
                  <a:pt x="156" y="59"/>
                </a:lnTo>
                <a:lnTo>
                  <a:pt x="156" y="59"/>
                </a:lnTo>
                <a:lnTo>
                  <a:pt x="152" y="59"/>
                </a:lnTo>
                <a:lnTo>
                  <a:pt x="147" y="62"/>
                </a:lnTo>
                <a:lnTo>
                  <a:pt x="147" y="62"/>
                </a:lnTo>
                <a:close/>
                <a:moveTo>
                  <a:pt x="128" y="106"/>
                </a:moveTo>
                <a:lnTo>
                  <a:pt x="128" y="106"/>
                </a:lnTo>
                <a:lnTo>
                  <a:pt x="122" y="106"/>
                </a:lnTo>
                <a:lnTo>
                  <a:pt x="122" y="106"/>
                </a:lnTo>
                <a:lnTo>
                  <a:pt x="122" y="108"/>
                </a:lnTo>
                <a:lnTo>
                  <a:pt x="122" y="108"/>
                </a:lnTo>
                <a:lnTo>
                  <a:pt x="128" y="108"/>
                </a:lnTo>
                <a:lnTo>
                  <a:pt x="128" y="108"/>
                </a:lnTo>
                <a:lnTo>
                  <a:pt x="128" y="106"/>
                </a:lnTo>
                <a:lnTo>
                  <a:pt x="128" y="106"/>
                </a:lnTo>
                <a:close/>
                <a:moveTo>
                  <a:pt x="170" y="161"/>
                </a:moveTo>
                <a:lnTo>
                  <a:pt x="170" y="161"/>
                </a:lnTo>
                <a:lnTo>
                  <a:pt x="166" y="163"/>
                </a:lnTo>
                <a:lnTo>
                  <a:pt x="166" y="163"/>
                </a:lnTo>
                <a:lnTo>
                  <a:pt x="166" y="166"/>
                </a:lnTo>
                <a:lnTo>
                  <a:pt x="166" y="166"/>
                </a:lnTo>
                <a:lnTo>
                  <a:pt x="170" y="165"/>
                </a:lnTo>
                <a:lnTo>
                  <a:pt x="170" y="165"/>
                </a:lnTo>
                <a:lnTo>
                  <a:pt x="170" y="161"/>
                </a:lnTo>
                <a:lnTo>
                  <a:pt x="170" y="161"/>
                </a:lnTo>
                <a:close/>
                <a:moveTo>
                  <a:pt x="193" y="420"/>
                </a:moveTo>
                <a:lnTo>
                  <a:pt x="193" y="420"/>
                </a:lnTo>
                <a:lnTo>
                  <a:pt x="185" y="419"/>
                </a:lnTo>
                <a:lnTo>
                  <a:pt x="185" y="419"/>
                </a:lnTo>
                <a:lnTo>
                  <a:pt x="185" y="420"/>
                </a:lnTo>
                <a:lnTo>
                  <a:pt x="186" y="422"/>
                </a:lnTo>
                <a:lnTo>
                  <a:pt x="186" y="422"/>
                </a:lnTo>
                <a:lnTo>
                  <a:pt x="186" y="422"/>
                </a:lnTo>
                <a:lnTo>
                  <a:pt x="186" y="422"/>
                </a:lnTo>
                <a:lnTo>
                  <a:pt x="188" y="422"/>
                </a:lnTo>
                <a:lnTo>
                  <a:pt x="188" y="422"/>
                </a:lnTo>
                <a:lnTo>
                  <a:pt x="191" y="422"/>
                </a:lnTo>
                <a:lnTo>
                  <a:pt x="191" y="422"/>
                </a:lnTo>
                <a:lnTo>
                  <a:pt x="193" y="420"/>
                </a:lnTo>
                <a:lnTo>
                  <a:pt x="193" y="420"/>
                </a:lnTo>
                <a:close/>
                <a:moveTo>
                  <a:pt x="224" y="141"/>
                </a:moveTo>
                <a:lnTo>
                  <a:pt x="224" y="141"/>
                </a:lnTo>
                <a:lnTo>
                  <a:pt x="224" y="141"/>
                </a:lnTo>
                <a:lnTo>
                  <a:pt x="224" y="141"/>
                </a:lnTo>
                <a:lnTo>
                  <a:pt x="218" y="146"/>
                </a:lnTo>
                <a:lnTo>
                  <a:pt x="218" y="146"/>
                </a:lnTo>
                <a:lnTo>
                  <a:pt x="218" y="146"/>
                </a:lnTo>
                <a:lnTo>
                  <a:pt x="218" y="146"/>
                </a:lnTo>
                <a:lnTo>
                  <a:pt x="218" y="149"/>
                </a:lnTo>
                <a:lnTo>
                  <a:pt x="218" y="149"/>
                </a:lnTo>
                <a:lnTo>
                  <a:pt x="223" y="144"/>
                </a:lnTo>
                <a:lnTo>
                  <a:pt x="223" y="144"/>
                </a:lnTo>
                <a:lnTo>
                  <a:pt x="224" y="142"/>
                </a:lnTo>
                <a:lnTo>
                  <a:pt x="224" y="141"/>
                </a:lnTo>
                <a:lnTo>
                  <a:pt x="224" y="141"/>
                </a:lnTo>
                <a:close/>
                <a:moveTo>
                  <a:pt x="163" y="163"/>
                </a:moveTo>
                <a:lnTo>
                  <a:pt x="163" y="163"/>
                </a:lnTo>
                <a:lnTo>
                  <a:pt x="158" y="165"/>
                </a:lnTo>
                <a:lnTo>
                  <a:pt x="158" y="165"/>
                </a:lnTo>
                <a:lnTo>
                  <a:pt x="158" y="168"/>
                </a:lnTo>
                <a:lnTo>
                  <a:pt x="158" y="168"/>
                </a:lnTo>
                <a:lnTo>
                  <a:pt x="163" y="166"/>
                </a:lnTo>
                <a:lnTo>
                  <a:pt x="163" y="166"/>
                </a:lnTo>
                <a:lnTo>
                  <a:pt x="163" y="163"/>
                </a:lnTo>
                <a:lnTo>
                  <a:pt x="163" y="163"/>
                </a:lnTo>
                <a:close/>
                <a:moveTo>
                  <a:pt x="218" y="142"/>
                </a:moveTo>
                <a:lnTo>
                  <a:pt x="218" y="142"/>
                </a:lnTo>
                <a:lnTo>
                  <a:pt x="219" y="141"/>
                </a:lnTo>
                <a:lnTo>
                  <a:pt x="219" y="141"/>
                </a:lnTo>
                <a:lnTo>
                  <a:pt x="223" y="139"/>
                </a:lnTo>
                <a:lnTo>
                  <a:pt x="223" y="139"/>
                </a:lnTo>
                <a:lnTo>
                  <a:pt x="224" y="138"/>
                </a:lnTo>
                <a:lnTo>
                  <a:pt x="224" y="136"/>
                </a:lnTo>
                <a:lnTo>
                  <a:pt x="224" y="136"/>
                </a:lnTo>
                <a:lnTo>
                  <a:pt x="218" y="139"/>
                </a:lnTo>
                <a:lnTo>
                  <a:pt x="218" y="139"/>
                </a:lnTo>
                <a:lnTo>
                  <a:pt x="218" y="139"/>
                </a:lnTo>
                <a:lnTo>
                  <a:pt x="218" y="139"/>
                </a:lnTo>
                <a:lnTo>
                  <a:pt x="218" y="142"/>
                </a:lnTo>
                <a:lnTo>
                  <a:pt x="218" y="142"/>
                </a:lnTo>
                <a:close/>
                <a:moveTo>
                  <a:pt x="128" y="206"/>
                </a:moveTo>
                <a:lnTo>
                  <a:pt x="128" y="206"/>
                </a:lnTo>
                <a:lnTo>
                  <a:pt x="128" y="213"/>
                </a:lnTo>
                <a:lnTo>
                  <a:pt x="128" y="221"/>
                </a:lnTo>
                <a:lnTo>
                  <a:pt x="128" y="221"/>
                </a:lnTo>
                <a:lnTo>
                  <a:pt x="128" y="221"/>
                </a:lnTo>
                <a:lnTo>
                  <a:pt x="128" y="221"/>
                </a:lnTo>
                <a:lnTo>
                  <a:pt x="128" y="206"/>
                </a:lnTo>
                <a:lnTo>
                  <a:pt x="128" y="206"/>
                </a:lnTo>
                <a:close/>
                <a:moveTo>
                  <a:pt x="144" y="183"/>
                </a:moveTo>
                <a:lnTo>
                  <a:pt x="144" y="183"/>
                </a:lnTo>
                <a:lnTo>
                  <a:pt x="144" y="179"/>
                </a:lnTo>
                <a:lnTo>
                  <a:pt x="144" y="179"/>
                </a:lnTo>
                <a:lnTo>
                  <a:pt x="141" y="179"/>
                </a:lnTo>
                <a:lnTo>
                  <a:pt x="141" y="179"/>
                </a:lnTo>
                <a:lnTo>
                  <a:pt x="141" y="183"/>
                </a:lnTo>
                <a:lnTo>
                  <a:pt x="141" y="183"/>
                </a:lnTo>
                <a:lnTo>
                  <a:pt x="144" y="183"/>
                </a:lnTo>
                <a:lnTo>
                  <a:pt x="144" y="183"/>
                </a:lnTo>
                <a:close/>
                <a:moveTo>
                  <a:pt x="104" y="242"/>
                </a:moveTo>
                <a:lnTo>
                  <a:pt x="104" y="242"/>
                </a:lnTo>
                <a:lnTo>
                  <a:pt x="103" y="242"/>
                </a:lnTo>
                <a:lnTo>
                  <a:pt x="103" y="242"/>
                </a:lnTo>
                <a:lnTo>
                  <a:pt x="100" y="250"/>
                </a:lnTo>
                <a:lnTo>
                  <a:pt x="100" y="250"/>
                </a:lnTo>
                <a:lnTo>
                  <a:pt x="100" y="250"/>
                </a:lnTo>
                <a:lnTo>
                  <a:pt x="100" y="250"/>
                </a:lnTo>
                <a:lnTo>
                  <a:pt x="100" y="250"/>
                </a:lnTo>
                <a:lnTo>
                  <a:pt x="103" y="247"/>
                </a:lnTo>
                <a:lnTo>
                  <a:pt x="103" y="247"/>
                </a:lnTo>
                <a:lnTo>
                  <a:pt x="104" y="243"/>
                </a:lnTo>
                <a:lnTo>
                  <a:pt x="104" y="243"/>
                </a:lnTo>
                <a:lnTo>
                  <a:pt x="104" y="242"/>
                </a:lnTo>
                <a:lnTo>
                  <a:pt x="104" y="242"/>
                </a:lnTo>
                <a:close/>
                <a:moveTo>
                  <a:pt x="166" y="169"/>
                </a:moveTo>
                <a:lnTo>
                  <a:pt x="166" y="169"/>
                </a:lnTo>
                <a:lnTo>
                  <a:pt x="166" y="172"/>
                </a:lnTo>
                <a:lnTo>
                  <a:pt x="166" y="172"/>
                </a:lnTo>
                <a:lnTo>
                  <a:pt x="170" y="171"/>
                </a:lnTo>
                <a:lnTo>
                  <a:pt x="170" y="171"/>
                </a:lnTo>
                <a:lnTo>
                  <a:pt x="170" y="168"/>
                </a:lnTo>
                <a:lnTo>
                  <a:pt x="170" y="168"/>
                </a:lnTo>
                <a:lnTo>
                  <a:pt x="166" y="169"/>
                </a:lnTo>
                <a:lnTo>
                  <a:pt x="166" y="169"/>
                </a:lnTo>
                <a:close/>
                <a:moveTo>
                  <a:pt x="158" y="171"/>
                </a:moveTo>
                <a:lnTo>
                  <a:pt x="158" y="171"/>
                </a:lnTo>
                <a:lnTo>
                  <a:pt x="158" y="174"/>
                </a:lnTo>
                <a:lnTo>
                  <a:pt x="158" y="174"/>
                </a:lnTo>
                <a:lnTo>
                  <a:pt x="161" y="174"/>
                </a:lnTo>
                <a:lnTo>
                  <a:pt x="161" y="174"/>
                </a:lnTo>
                <a:lnTo>
                  <a:pt x="163" y="169"/>
                </a:lnTo>
                <a:lnTo>
                  <a:pt x="163" y="169"/>
                </a:lnTo>
                <a:lnTo>
                  <a:pt x="158" y="171"/>
                </a:lnTo>
                <a:lnTo>
                  <a:pt x="158" y="171"/>
                </a:lnTo>
                <a:close/>
                <a:moveTo>
                  <a:pt x="129" y="56"/>
                </a:moveTo>
                <a:lnTo>
                  <a:pt x="129" y="56"/>
                </a:lnTo>
                <a:lnTo>
                  <a:pt x="129" y="56"/>
                </a:lnTo>
                <a:lnTo>
                  <a:pt x="129" y="56"/>
                </a:lnTo>
                <a:lnTo>
                  <a:pt x="128" y="56"/>
                </a:lnTo>
                <a:lnTo>
                  <a:pt x="128" y="56"/>
                </a:lnTo>
                <a:lnTo>
                  <a:pt x="126" y="59"/>
                </a:lnTo>
                <a:lnTo>
                  <a:pt x="126" y="59"/>
                </a:lnTo>
                <a:lnTo>
                  <a:pt x="125" y="62"/>
                </a:lnTo>
                <a:lnTo>
                  <a:pt x="125" y="62"/>
                </a:lnTo>
                <a:lnTo>
                  <a:pt x="123" y="65"/>
                </a:lnTo>
                <a:lnTo>
                  <a:pt x="123" y="65"/>
                </a:lnTo>
                <a:lnTo>
                  <a:pt x="128" y="67"/>
                </a:lnTo>
                <a:lnTo>
                  <a:pt x="128" y="67"/>
                </a:lnTo>
                <a:lnTo>
                  <a:pt x="126" y="65"/>
                </a:lnTo>
                <a:lnTo>
                  <a:pt x="126" y="65"/>
                </a:lnTo>
                <a:lnTo>
                  <a:pt x="126" y="62"/>
                </a:lnTo>
                <a:lnTo>
                  <a:pt x="126" y="62"/>
                </a:lnTo>
                <a:lnTo>
                  <a:pt x="126" y="59"/>
                </a:lnTo>
                <a:lnTo>
                  <a:pt x="126" y="59"/>
                </a:lnTo>
                <a:lnTo>
                  <a:pt x="129" y="56"/>
                </a:lnTo>
                <a:lnTo>
                  <a:pt x="129" y="56"/>
                </a:lnTo>
                <a:close/>
                <a:moveTo>
                  <a:pt x="178" y="417"/>
                </a:moveTo>
                <a:lnTo>
                  <a:pt x="178" y="417"/>
                </a:lnTo>
                <a:lnTo>
                  <a:pt x="178" y="422"/>
                </a:lnTo>
                <a:lnTo>
                  <a:pt x="178" y="422"/>
                </a:lnTo>
                <a:lnTo>
                  <a:pt x="183" y="422"/>
                </a:lnTo>
                <a:lnTo>
                  <a:pt x="183" y="422"/>
                </a:lnTo>
                <a:lnTo>
                  <a:pt x="182" y="419"/>
                </a:lnTo>
                <a:lnTo>
                  <a:pt x="182" y="419"/>
                </a:lnTo>
                <a:lnTo>
                  <a:pt x="182" y="417"/>
                </a:lnTo>
                <a:lnTo>
                  <a:pt x="182" y="417"/>
                </a:lnTo>
                <a:lnTo>
                  <a:pt x="178" y="417"/>
                </a:lnTo>
                <a:lnTo>
                  <a:pt x="178" y="417"/>
                </a:lnTo>
                <a:close/>
                <a:moveTo>
                  <a:pt x="309" y="71"/>
                </a:moveTo>
                <a:lnTo>
                  <a:pt x="309" y="71"/>
                </a:lnTo>
                <a:lnTo>
                  <a:pt x="308" y="76"/>
                </a:lnTo>
                <a:lnTo>
                  <a:pt x="306" y="83"/>
                </a:lnTo>
                <a:lnTo>
                  <a:pt x="306" y="83"/>
                </a:lnTo>
                <a:lnTo>
                  <a:pt x="309" y="81"/>
                </a:lnTo>
                <a:lnTo>
                  <a:pt x="309" y="81"/>
                </a:lnTo>
                <a:lnTo>
                  <a:pt x="309" y="78"/>
                </a:lnTo>
                <a:lnTo>
                  <a:pt x="309" y="78"/>
                </a:lnTo>
                <a:lnTo>
                  <a:pt x="309" y="76"/>
                </a:lnTo>
                <a:lnTo>
                  <a:pt x="309" y="75"/>
                </a:lnTo>
                <a:lnTo>
                  <a:pt x="309" y="75"/>
                </a:lnTo>
                <a:lnTo>
                  <a:pt x="309" y="71"/>
                </a:lnTo>
                <a:lnTo>
                  <a:pt x="309" y="71"/>
                </a:lnTo>
                <a:close/>
                <a:moveTo>
                  <a:pt x="95" y="333"/>
                </a:moveTo>
                <a:lnTo>
                  <a:pt x="95" y="333"/>
                </a:lnTo>
                <a:lnTo>
                  <a:pt x="93" y="336"/>
                </a:lnTo>
                <a:lnTo>
                  <a:pt x="92" y="341"/>
                </a:lnTo>
                <a:lnTo>
                  <a:pt x="92" y="348"/>
                </a:lnTo>
                <a:lnTo>
                  <a:pt x="92" y="348"/>
                </a:lnTo>
                <a:lnTo>
                  <a:pt x="95" y="333"/>
                </a:lnTo>
                <a:lnTo>
                  <a:pt x="95" y="333"/>
                </a:lnTo>
                <a:close/>
                <a:moveTo>
                  <a:pt x="152" y="376"/>
                </a:moveTo>
                <a:lnTo>
                  <a:pt x="152" y="376"/>
                </a:lnTo>
                <a:lnTo>
                  <a:pt x="161" y="377"/>
                </a:lnTo>
                <a:lnTo>
                  <a:pt x="161" y="377"/>
                </a:lnTo>
                <a:lnTo>
                  <a:pt x="156" y="374"/>
                </a:lnTo>
                <a:lnTo>
                  <a:pt x="156" y="374"/>
                </a:lnTo>
                <a:lnTo>
                  <a:pt x="153" y="374"/>
                </a:lnTo>
                <a:lnTo>
                  <a:pt x="153" y="374"/>
                </a:lnTo>
                <a:lnTo>
                  <a:pt x="152" y="373"/>
                </a:lnTo>
                <a:lnTo>
                  <a:pt x="148" y="373"/>
                </a:lnTo>
                <a:lnTo>
                  <a:pt x="148" y="373"/>
                </a:lnTo>
                <a:lnTo>
                  <a:pt x="150" y="373"/>
                </a:lnTo>
                <a:lnTo>
                  <a:pt x="150" y="373"/>
                </a:lnTo>
                <a:lnTo>
                  <a:pt x="152" y="374"/>
                </a:lnTo>
                <a:lnTo>
                  <a:pt x="152" y="376"/>
                </a:lnTo>
                <a:lnTo>
                  <a:pt x="152" y="376"/>
                </a:lnTo>
                <a:close/>
                <a:moveTo>
                  <a:pt x="46" y="111"/>
                </a:moveTo>
                <a:lnTo>
                  <a:pt x="46" y="111"/>
                </a:lnTo>
                <a:lnTo>
                  <a:pt x="47" y="116"/>
                </a:lnTo>
                <a:lnTo>
                  <a:pt x="49" y="120"/>
                </a:lnTo>
                <a:lnTo>
                  <a:pt x="49" y="120"/>
                </a:lnTo>
                <a:lnTo>
                  <a:pt x="51" y="116"/>
                </a:lnTo>
                <a:lnTo>
                  <a:pt x="51" y="116"/>
                </a:lnTo>
                <a:lnTo>
                  <a:pt x="49" y="114"/>
                </a:lnTo>
                <a:lnTo>
                  <a:pt x="49" y="114"/>
                </a:lnTo>
                <a:lnTo>
                  <a:pt x="47" y="111"/>
                </a:lnTo>
                <a:lnTo>
                  <a:pt x="47" y="111"/>
                </a:lnTo>
                <a:lnTo>
                  <a:pt x="46" y="111"/>
                </a:lnTo>
                <a:lnTo>
                  <a:pt x="46" y="111"/>
                </a:lnTo>
                <a:close/>
                <a:moveTo>
                  <a:pt x="95" y="415"/>
                </a:moveTo>
                <a:lnTo>
                  <a:pt x="95" y="415"/>
                </a:lnTo>
                <a:lnTo>
                  <a:pt x="90" y="417"/>
                </a:lnTo>
                <a:lnTo>
                  <a:pt x="90" y="417"/>
                </a:lnTo>
                <a:lnTo>
                  <a:pt x="92" y="419"/>
                </a:lnTo>
                <a:lnTo>
                  <a:pt x="92" y="419"/>
                </a:lnTo>
                <a:lnTo>
                  <a:pt x="95" y="419"/>
                </a:lnTo>
                <a:lnTo>
                  <a:pt x="95" y="419"/>
                </a:lnTo>
                <a:lnTo>
                  <a:pt x="95" y="417"/>
                </a:lnTo>
                <a:lnTo>
                  <a:pt x="95" y="415"/>
                </a:lnTo>
                <a:lnTo>
                  <a:pt x="95" y="415"/>
                </a:lnTo>
                <a:close/>
                <a:moveTo>
                  <a:pt x="200" y="122"/>
                </a:moveTo>
                <a:lnTo>
                  <a:pt x="200" y="122"/>
                </a:lnTo>
                <a:lnTo>
                  <a:pt x="205" y="117"/>
                </a:lnTo>
                <a:lnTo>
                  <a:pt x="208" y="112"/>
                </a:lnTo>
                <a:lnTo>
                  <a:pt x="208" y="112"/>
                </a:lnTo>
                <a:lnTo>
                  <a:pt x="207" y="114"/>
                </a:lnTo>
                <a:lnTo>
                  <a:pt x="207" y="114"/>
                </a:lnTo>
                <a:lnTo>
                  <a:pt x="200" y="119"/>
                </a:lnTo>
                <a:lnTo>
                  <a:pt x="200" y="119"/>
                </a:lnTo>
                <a:lnTo>
                  <a:pt x="200" y="120"/>
                </a:lnTo>
                <a:lnTo>
                  <a:pt x="200" y="122"/>
                </a:lnTo>
                <a:lnTo>
                  <a:pt x="200" y="122"/>
                </a:lnTo>
                <a:close/>
                <a:moveTo>
                  <a:pt x="185" y="21"/>
                </a:moveTo>
                <a:lnTo>
                  <a:pt x="185" y="21"/>
                </a:lnTo>
                <a:lnTo>
                  <a:pt x="180" y="21"/>
                </a:lnTo>
                <a:lnTo>
                  <a:pt x="177" y="21"/>
                </a:lnTo>
                <a:lnTo>
                  <a:pt x="177" y="21"/>
                </a:lnTo>
                <a:lnTo>
                  <a:pt x="178" y="21"/>
                </a:lnTo>
                <a:lnTo>
                  <a:pt x="178" y="21"/>
                </a:lnTo>
                <a:lnTo>
                  <a:pt x="178" y="23"/>
                </a:lnTo>
                <a:lnTo>
                  <a:pt x="178" y="23"/>
                </a:lnTo>
                <a:lnTo>
                  <a:pt x="183" y="23"/>
                </a:lnTo>
                <a:lnTo>
                  <a:pt x="183" y="23"/>
                </a:lnTo>
                <a:lnTo>
                  <a:pt x="185" y="21"/>
                </a:lnTo>
                <a:lnTo>
                  <a:pt x="185" y="21"/>
                </a:lnTo>
                <a:close/>
                <a:moveTo>
                  <a:pt x="111" y="425"/>
                </a:moveTo>
                <a:lnTo>
                  <a:pt x="111" y="425"/>
                </a:lnTo>
                <a:lnTo>
                  <a:pt x="106" y="425"/>
                </a:lnTo>
                <a:lnTo>
                  <a:pt x="106" y="425"/>
                </a:lnTo>
                <a:lnTo>
                  <a:pt x="106" y="426"/>
                </a:lnTo>
                <a:lnTo>
                  <a:pt x="106" y="426"/>
                </a:lnTo>
                <a:lnTo>
                  <a:pt x="107" y="428"/>
                </a:lnTo>
                <a:lnTo>
                  <a:pt x="107" y="428"/>
                </a:lnTo>
                <a:lnTo>
                  <a:pt x="111" y="428"/>
                </a:lnTo>
                <a:lnTo>
                  <a:pt x="111" y="428"/>
                </a:lnTo>
                <a:lnTo>
                  <a:pt x="111" y="425"/>
                </a:lnTo>
                <a:lnTo>
                  <a:pt x="111" y="425"/>
                </a:lnTo>
                <a:close/>
                <a:moveTo>
                  <a:pt x="298" y="136"/>
                </a:moveTo>
                <a:lnTo>
                  <a:pt x="298" y="136"/>
                </a:lnTo>
                <a:lnTo>
                  <a:pt x="298" y="136"/>
                </a:lnTo>
                <a:lnTo>
                  <a:pt x="298" y="136"/>
                </a:lnTo>
                <a:lnTo>
                  <a:pt x="298" y="135"/>
                </a:lnTo>
                <a:lnTo>
                  <a:pt x="298" y="135"/>
                </a:lnTo>
                <a:lnTo>
                  <a:pt x="300" y="130"/>
                </a:lnTo>
                <a:lnTo>
                  <a:pt x="300" y="130"/>
                </a:lnTo>
                <a:lnTo>
                  <a:pt x="301" y="127"/>
                </a:lnTo>
                <a:lnTo>
                  <a:pt x="301" y="127"/>
                </a:lnTo>
                <a:lnTo>
                  <a:pt x="301" y="127"/>
                </a:lnTo>
                <a:lnTo>
                  <a:pt x="301" y="127"/>
                </a:lnTo>
                <a:lnTo>
                  <a:pt x="300" y="127"/>
                </a:lnTo>
                <a:lnTo>
                  <a:pt x="300" y="127"/>
                </a:lnTo>
                <a:lnTo>
                  <a:pt x="298" y="131"/>
                </a:lnTo>
                <a:lnTo>
                  <a:pt x="298" y="131"/>
                </a:lnTo>
                <a:lnTo>
                  <a:pt x="298" y="136"/>
                </a:lnTo>
                <a:lnTo>
                  <a:pt x="298" y="136"/>
                </a:lnTo>
                <a:close/>
                <a:moveTo>
                  <a:pt x="159" y="53"/>
                </a:moveTo>
                <a:lnTo>
                  <a:pt x="159" y="53"/>
                </a:lnTo>
                <a:lnTo>
                  <a:pt x="148" y="56"/>
                </a:lnTo>
                <a:lnTo>
                  <a:pt x="148" y="56"/>
                </a:lnTo>
                <a:lnTo>
                  <a:pt x="150" y="57"/>
                </a:lnTo>
                <a:lnTo>
                  <a:pt x="150" y="57"/>
                </a:lnTo>
                <a:lnTo>
                  <a:pt x="153" y="56"/>
                </a:lnTo>
                <a:lnTo>
                  <a:pt x="158" y="56"/>
                </a:lnTo>
                <a:lnTo>
                  <a:pt x="158" y="56"/>
                </a:lnTo>
                <a:lnTo>
                  <a:pt x="159" y="53"/>
                </a:lnTo>
                <a:lnTo>
                  <a:pt x="159" y="53"/>
                </a:lnTo>
                <a:close/>
                <a:moveTo>
                  <a:pt x="10" y="124"/>
                </a:moveTo>
                <a:lnTo>
                  <a:pt x="10" y="124"/>
                </a:lnTo>
                <a:lnTo>
                  <a:pt x="16" y="135"/>
                </a:lnTo>
                <a:lnTo>
                  <a:pt x="16" y="135"/>
                </a:lnTo>
                <a:lnTo>
                  <a:pt x="16" y="133"/>
                </a:lnTo>
                <a:lnTo>
                  <a:pt x="16" y="133"/>
                </a:lnTo>
                <a:lnTo>
                  <a:pt x="11" y="124"/>
                </a:lnTo>
                <a:lnTo>
                  <a:pt x="11" y="124"/>
                </a:lnTo>
                <a:lnTo>
                  <a:pt x="11" y="124"/>
                </a:lnTo>
                <a:lnTo>
                  <a:pt x="11" y="124"/>
                </a:lnTo>
                <a:lnTo>
                  <a:pt x="10" y="124"/>
                </a:lnTo>
                <a:lnTo>
                  <a:pt x="10" y="124"/>
                </a:lnTo>
                <a:close/>
                <a:moveTo>
                  <a:pt x="199" y="422"/>
                </a:moveTo>
                <a:lnTo>
                  <a:pt x="199" y="422"/>
                </a:lnTo>
                <a:lnTo>
                  <a:pt x="197" y="417"/>
                </a:lnTo>
                <a:lnTo>
                  <a:pt x="197" y="417"/>
                </a:lnTo>
                <a:lnTo>
                  <a:pt x="197" y="415"/>
                </a:lnTo>
                <a:lnTo>
                  <a:pt x="197" y="415"/>
                </a:lnTo>
                <a:lnTo>
                  <a:pt x="193" y="414"/>
                </a:lnTo>
                <a:lnTo>
                  <a:pt x="193" y="414"/>
                </a:lnTo>
                <a:lnTo>
                  <a:pt x="194" y="415"/>
                </a:lnTo>
                <a:lnTo>
                  <a:pt x="194" y="415"/>
                </a:lnTo>
                <a:lnTo>
                  <a:pt x="197" y="417"/>
                </a:lnTo>
                <a:lnTo>
                  <a:pt x="197" y="417"/>
                </a:lnTo>
                <a:lnTo>
                  <a:pt x="197" y="419"/>
                </a:lnTo>
                <a:lnTo>
                  <a:pt x="196" y="420"/>
                </a:lnTo>
                <a:lnTo>
                  <a:pt x="196" y="420"/>
                </a:lnTo>
                <a:lnTo>
                  <a:pt x="194" y="420"/>
                </a:lnTo>
                <a:lnTo>
                  <a:pt x="194" y="420"/>
                </a:lnTo>
                <a:lnTo>
                  <a:pt x="196" y="422"/>
                </a:lnTo>
                <a:lnTo>
                  <a:pt x="199" y="422"/>
                </a:lnTo>
                <a:lnTo>
                  <a:pt x="199" y="422"/>
                </a:lnTo>
                <a:close/>
                <a:moveTo>
                  <a:pt x="150" y="407"/>
                </a:moveTo>
                <a:lnTo>
                  <a:pt x="150" y="407"/>
                </a:lnTo>
                <a:lnTo>
                  <a:pt x="152" y="407"/>
                </a:lnTo>
                <a:lnTo>
                  <a:pt x="152" y="407"/>
                </a:lnTo>
                <a:lnTo>
                  <a:pt x="152" y="406"/>
                </a:lnTo>
                <a:lnTo>
                  <a:pt x="152" y="406"/>
                </a:lnTo>
                <a:lnTo>
                  <a:pt x="153" y="404"/>
                </a:lnTo>
                <a:lnTo>
                  <a:pt x="155" y="404"/>
                </a:lnTo>
                <a:lnTo>
                  <a:pt x="155" y="404"/>
                </a:lnTo>
                <a:lnTo>
                  <a:pt x="156" y="404"/>
                </a:lnTo>
                <a:lnTo>
                  <a:pt x="156" y="404"/>
                </a:lnTo>
                <a:lnTo>
                  <a:pt x="156" y="404"/>
                </a:lnTo>
                <a:lnTo>
                  <a:pt x="155" y="403"/>
                </a:lnTo>
                <a:lnTo>
                  <a:pt x="155" y="403"/>
                </a:lnTo>
                <a:lnTo>
                  <a:pt x="150" y="403"/>
                </a:lnTo>
                <a:lnTo>
                  <a:pt x="150" y="403"/>
                </a:lnTo>
                <a:lnTo>
                  <a:pt x="150" y="403"/>
                </a:lnTo>
                <a:lnTo>
                  <a:pt x="150" y="403"/>
                </a:lnTo>
                <a:lnTo>
                  <a:pt x="150" y="407"/>
                </a:lnTo>
                <a:lnTo>
                  <a:pt x="150" y="407"/>
                </a:lnTo>
                <a:close/>
                <a:moveTo>
                  <a:pt x="139" y="198"/>
                </a:moveTo>
                <a:lnTo>
                  <a:pt x="139" y="198"/>
                </a:lnTo>
                <a:lnTo>
                  <a:pt x="134" y="198"/>
                </a:lnTo>
                <a:lnTo>
                  <a:pt x="134" y="198"/>
                </a:lnTo>
                <a:lnTo>
                  <a:pt x="134" y="198"/>
                </a:lnTo>
                <a:lnTo>
                  <a:pt x="134" y="198"/>
                </a:lnTo>
                <a:lnTo>
                  <a:pt x="133" y="199"/>
                </a:lnTo>
                <a:lnTo>
                  <a:pt x="133" y="199"/>
                </a:lnTo>
                <a:lnTo>
                  <a:pt x="133" y="202"/>
                </a:lnTo>
                <a:lnTo>
                  <a:pt x="133" y="202"/>
                </a:lnTo>
                <a:lnTo>
                  <a:pt x="133" y="206"/>
                </a:lnTo>
                <a:lnTo>
                  <a:pt x="133" y="206"/>
                </a:lnTo>
                <a:lnTo>
                  <a:pt x="134" y="201"/>
                </a:lnTo>
                <a:lnTo>
                  <a:pt x="134" y="201"/>
                </a:lnTo>
                <a:lnTo>
                  <a:pt x="136" y="199"/>
                </a:lnTo>
                <a:lnTo>
                  <a:pt x="136" y="199"/>
                </a:lnTo>
                <a:lnTo>
                  <a:pt x="137" y="198"/>
                </a:lnTo>
                <a:lnTo>
                  <a:pt x="137" y="199"/>
                </a:lnTo>
                <a:lnTo>
                  <a:pt x="137" y="199"/>
                </a:lnTo>
                <a:lnTo>
                  <a:pt x="139" y="201"/>
                </a:lnTo>
                <a:lnTo>
                  <a:pt x="139" y="201"/>
                </a:lnTo>
                <a:lnTo>
                  <a:pt x="139" y="201"/>
                </a:lnTo>
                <a:lnTo>
                  <a:pt x="139" y="201"/>
                </a:lnTo>
                <a:lnTo>
                  <a:pt x="139" y="198"/>
                </a:lnTo>
                <a:lnTo>
                  <a:pt x="139" y="198"/>
                </a:lnTo>
                <a:close/>
                <a:moveTo>
                  <a:pt x="166" y="176"/>
                </a:moveTo>
                <a:lnTo>
                  <a:pt x="166" y="176"/>
                </a:lnTo>
                <a:lnTo>
                  <a:pt x="166" y="177"/>
                </a:lnTo>
                <a:lnTo>
                  <a:pt x="166" y="177"/>
                </a:lnTo>
                <a:lnTo>
                  <a:pt x="167" y="179"/>
                </a:lnTo>
                <a:lnTo>
                  <a:pt x="167" y="179"/>
                </a:lnTo>
                <a:lnTo>
                  <a:pt x="169" y="179"/>
                </a:lnTo>
                <a:lnTo>
                  <a:pt x="169" y="179"/>
                </a:lnTo>
                <a:lnTo>
                  <a:pt x="169" y="174"/>
                </a:lnTo>
                <a:lnTo>
                  <a:pt x="169" y="174"/>
                </a:lnTo>
                <a:lnTo>
                  <a:pt x="166" y="176"/>
                </a:lnTo>
                <a:lnTo>
                  <a:pt x="166" y="176"/>
                </a:lnTo>
                <a:close/>
                <a:moveTo>
                  <a:pt x="251" y="13"/>
                </a:moveTo>
                <a:lnTo>
                  <a:pt x="251" y="13"/>
                </a:lnTo>
                <a:lnTo>
                  <a:pt x="249" y="15"/>
                </a:lnTo>
                <a:lnTo>
                  <a:pt x="249" y="15"/>
                </a:lnTo>
                <a:lnTo>
                  <a:pt x="256" y="15"/>
                </a:lnTo>
                <a:lnTo>
                  <a:pt x="256" y="15"/>
                </a:lnTo>
                <a:lnTo>
                  <a:pt x="256" y="13"/>
                </a:lnTo>
                <a:lnTo>
                  <a:pt x="256" y="13"/>
                </a:lnTo>
                <a:lnTo>
                  <a:pt x="251" y="13"/>
                </a:lnTo>
                <a:lnTo>
                  <a:pt x="251" y="13"/>
                </a:lnTo>
                <a:close/>
                <a:moveTo>
                  <a:pt x="114" y="288"/>
                </a:moveTo>
                <a:lnTo>
                  <a:pt x="114" y="288"/>
                </a:lnTo>
                <a:lnTo>
                  <a:pt x="114" y="288"/>
                </a:lnTo>
                <a:lnTo>
                  <a:pt x="114" y="288"/>
                </a:lnTo>
                <a:lnTo>
                  <a:pt x="114" y="286"/>
                </a:lnTo>
                <a:lnTo>
                  <a:pt x="114" y="286"/>
                </a:lnTo>
                <a:lnTo>
                  <a:pt x="112" y="286"/>
                </a:lnTo>
                <a:lnTo>
                  <a:pt x="111" y="284"/>
                </a:lnTo>
                <a:lnTo>
                  <a:pt x="111" y="284"/>
                </a:lnTo>
                <a:lnTo>
                  <a:pt x="109" y="283"/>
                </a:lnTo>
                <a:lnTo>
                  <a:pt x="109" y="283"/>
                </a:lnTo>
                <a:lnTo>
                  <a:pt x="107" y="286"/>
                </a:lnTo>
                <a:lnTo>
                  <a:pt x="107" y="286"/>
                </a:lnTo>
                <a:lnTo>
                  <a:pt x="114" y="288"/>
                </a:lnTo>
                <a:lnTo>
                  <a:pt x="114" y="288"/>
                </a:lnTo>
                <a:close/>
                <a:moveTo>
                  <a:pt x="189" y="168"/>
                </a:moveTo>
                <a:lnTo>
                  <a:pt x="189" y="168"/>
                </a:lnTo>
                <a:lnTo>
                  <a:pt x="185" y="169"/>
                </a:lnTo>
                <a:lnTo>
                  <a:pt x="185" y="169"/>
                </a:lnTo>
                <a:lnTo>
                  <a:pt x="185" y="172"/>
                </a:lnTo>
                <a:lnTo>
                  <a:pt x="185" y="172"/>
                </a:lnTo>
                <a:lnTo>
                  <a:pt x="188" y="171"/>
                </a:lnTo>
                <a:lnTo>
                  <a:pt x="188" y="171"/>
                </a:lnTo>
                <a:lnTo>
                  <a:pt x="188" y="171"/>
                </a:lnTo>
                <a:lnTo>
                  <a:pt x="188" y="171"/>
                </a:lnTo>
                <a:lnTo>
                  <a:pt x="189" y="168"/>
                </a:lnTo>
                <a:lnTo>
                  <a:pt x="189" y="168"/>
                </a:lnTo>
                <a:close/>
                <a:moveTo>
                  <a:pt x="141" y="357"/>
                </a:moveTo>
                <a:lnTo>
                  <a:pt x="141" y="357"/>
                </a:lnTo>
                <a:lnTo>
                  <a:pt x="139" y="365"/>
                </a:lnTo>
                <a:lnTo>
                  <a:pt x="139" y="365"/>
                </a:lnTo>
                <a:lnTo>
                  <a:pt x="142" y="365"/>
                </a:lnTo>
                <a:lnTo>
                  <a:pt x="142" y="365"/>
                </a:lnTo>
                <a:lnTo>
                  <a:pt x="142" y="363"/>
                </a:lnTo>
                <a:lnTo>
                  <a:pt x="142" y="363"/>
                </a:lnTo>
                <a:lnTo>
                  <a:pt x="142" y="360"/>
                </a:lnTo>
                <a:lnTo>
                  <a:pt x="142" y="360"/>
                </a:lnTo>
                <a:lnTo>
                  <a:pt x="141" y="359"/>
                </a:lnTo>
                <a:lnTo>
                  <a:pt x="141" y="357"/>
                </a:lnTo>
                <a:lnTo>
                  <a:pt x="141" y="357"/>
                </a:lnTo>
                <a:close/>
                <a:moveTo>
                  <a:pt x="66" y="163"/>
                </a:moveTo>
                <a:lnTo>
                  <a:pt x="66" y="163"/>
                </a:lnTo>
                <a:lnTo>
                  <a:pt x="60" y="160"/>
                </a:lnTo>
                <a:lnTo>
                  <a:pt x="60" y="160"/>
                </a:lnTo>
                <a:lnTo>
                  <a:pt x="60" y="161"/>
                </a:lnTo>
                <a:lnTo>
                  <a:pt x="62" y="163"/>
                </a:lnTo>
                <a:lnTo>
                  <a:pt x="62" y="163"/>
                </a:lnTo>
                <a:lnTo>
                  <a:pt x="63" y="163"/>
                </a:lnTo>
                <a:lnTo>
                  <a:pt x="63" y="163"/>
                </a:lnTo>
                <a:lnTo>
                  <a:pt x="66" y="165"/>
                </a:lnTo>
                <a:lnTo>
                  <a:pt x="66" y="165"/>
                </a:lnTo>
                <a:lnTo>
                  <a:pt x="66" y="163"/>
                </a:lnTo>
                <a:lnTo>
                  <a:pt x="66" y="163"/>
                </a:lnTo>
                <a:close/>
                <a:moveTo>
                  <a:pt x="178" y="51"/>
                </a:moveTo>
                <a:lnTo>
                  <a:pt x="178" y="51"/>
                </a:lnTo>
                <a:lnTo>
                  <a:pt x="175" y="54"/>
                </a:lnTo>
                <a:lnTo>
                  <a:pt x="175" y="54"/>
                </a:lnTo>
                <a:lnTo>
                  <a:pt x="172" y="56"/>
                </a:lnTo>
                <a:lnTo>
                  <a:pt x="172" y="56"/>
                </a:lnTo>
                <a:lnTo>
                  <a:pt x="167" y="57"/>
                </a:lnTo>
                <a:lnTo>
                  <a:pt x="167" y="57"/>
                </a:lnTo>
                <a:lnTo>
                  <a:pt x="170" y="57"/>
                </a:lnTo>
                <a:lnTo>
                  <a:pt x="174" y="56"/>
                </a:lnTo>
                <a:lnTo>
                  <a:pt x="178" y="51"/>
                </a:lnTo>
                <a:lnTo>
                  <a:pt x="178" y="51"/>
                </a:lnTo>
                <a:close/>
                <a:moveTo>
                  <a:pt x="103" y="322"/>
                </a:moveTo>
                <a:lnTo>
                  <a:pt x="103" y="322"/>
                </a:lnTo>
                <a:lnTo>
                  <a:pt x="107" y="319"/>
                </a:lnTo>
                <a:lnTo>
                  <a:pt x="107" y="319"/>
                </a:lnTo>
                <a:lnTo>
                  <a:pt x="112" y="316"/>
                </a:lnTo>
                <a:lnTo>
                  <a:pt x="112" y="316"/>
                </a:lnTo>
                <a:lnTo>
                  <a:pt x="117" y="313"/>
                </a:lnTo>
                <a:lnTo>
                  <a:pt x="117" y="313"/>
                </a:lnTo>
                <a:lnTo>
                  <a:pt x="117" y="313"/>
                </a:lnTo>
                <a:lnTo>
                  <a:pt x="117" y="313"/>
                </a:lnTo>
                <a:lnTo>
                  <a:pt x="106" y="319"/>
                </a:lnTo>
                <a:lnTo>
                  <a:pt x="106" y="319"/>
                </a:lnTo>
                <a:lnTo>
                  <a:pt x="103" y="322"/>
                </a:lnTo>
                <a:lnTo>
                  <a:pt x="103" y="322"/>
                </a:lnTo>
                <a:close/>
                <a:moveTo>
                  <a:pt x="117" y="401"/>
                </a:moveTo>
                <a:lnTo>
                  <a:pt x="117" y="401"/>
                </a:lnTo>
                <a:lnTo>
                  <a:pt x="109" y="403"/>
                </a:lnTo>
                <a:lnTo>
                  <a:pt x="103" y="406"/>
                </a:lnTo>
                <a:lnTo>
                  <a:pt x="103" y="406"/>
                </a:lnTo>
                <a:lnTo>
                  <a:pt x="107" y="404"/>
                </a:lnTo>
                <a:lnTo>
                  <a:pt x="107" y="404"/>
                </a:lnTo>
                <a:lnTo>
                  <a:pt x="114" y="401"/>
                </a:lnTo>
                <a:lnTo>
                  <a:pt x="114" y="401"/>
                </a:lnTo>
                <a:lnTo>
                  <a:pt x="117" y="401"/>
                </a:lnTo>
                <a:lnTo>
                  <a:pt x="117" y="401"/>
                </a:lnTo>
                <a:close/>
                <a:moveTo>
                  <a:pt x="295" y="138"/>
                </a:moveTo>
                <a:lnTo>
                  <a:pt x="295" y="138"/>
                </a:lnTo>
                <a:lnTo>
                  <a:pt x="290" y="147"/>
                </a:lnTo>
                <a:lnTo>
                  <a:pt x="290" y="147"/>
                </a:lnTo>
                <a:lnTo>
                  <a:pt x="297" y="141"/>
                </a:lnTo>
                <a:lnTo>
                  <a:pt x="297" y="141"/>
                </a:lnTo>
                <a:lnTo>
                  <a:pt x="295" y="138"/>
                </a:lnTo>
                <a:lnTo>
                  <a:pt x="295" y="138"/>
                </a:lnTo>
                <a:close/>
                <a:moveTo>
                  <a:pt x="114" y="425"/>
                </a:moveTo>
                <a:lnTo>
                  <a:pt x="114" y="425"/>
                </a:lnTo>
                <a:lnTo>
                  <a:pt x="115" y="426"/>
                </a:lnTo>
                <a:lnTo>
                  <a:pt x="115" y="426"/>
                </a:lnTo>
                <a:lnTo>
                  <a:pt x="115" y="428"/>
                </a:lnTo>
                <a:lnTo>
                  <a:pt x="115" y="428"/>
                </a:lnTo>
                <a:lnTo>
                  <a:pt x="118" y="428"/>
                </a:lnTo>
                <a:lnTo>
                  <a:pt x="118" y="428"/>
                </a:lnTo>
                <a:lnTo>
                  <a:pt x="118" y="425"/>
                </a:lnTo>
                <a:lnTo>
                  <a:pt x="118" y="425"/>
                </a:lnTo>
                <a:lnTo>
                  <a:pt x="114" y="425"/>
                </a:lnTo>
                <a:lnTo>
                  <a:pt x="114" y="425"/>
                </a:lnTo>
                <a:close/>
                <a:moveTo>
                  <a:pt x="194" y="120"/>
                </a:moveTo>
                <a:lnTo>
                  <a:pt x="194" y="120"/>
                </a:lnTo>
                <a:lnTo>
                  <a:pt x="197" y="119"/>
                </a:lnTo>
                <a:lnTo>
                  <a:pt x="197" y="119"/>
                </a:lnTo>
                <a:lnTo>
                  <a:pt x="197" y="117"/>
                </a:lnTo>
                <a:lnTo>
                  <a:pt x="197" y="117"/>
                </a:lnTo>
                <a:lnTo>
                  <a:pt x="197" y="114"/>
                </a:lnTo>
                <a:lnTo>
                  <a:pt x="197" y="114"/>
                </a:lnTo>
                <a:lnTo>
                  <a:pt x="194" y="116"/>
                </a:lnTo>
                <a:lnTo>
                  <a:pt x="194" y="116"/>
                </a:lnTo>
                <a:lnTo>
                  <a:pt x="194" y="117"/>
                </a:lnTo>
                <a:lnTo>
                  <a:pt x="194" y="117"/>
                </a:lnTo>
                <a:lnTo>
                  <a:pt x="194" y="120"/>
                </a:lnTo>
                <a:lnTo>
                  <a:pt x="194" y="120"/>
                </a:lnTo>
                <a:close/>
                <a:moveTo>
                  <a:pt x="216" y="163"/>
                </a:moveTo>
                <a:lnTo>
                  <a:pt x="216" y="163"/>
                </a:lnTo>
                <a:lnTo>
                  <a:pt x="218" y="163"/>
                </a:lnTo>
                <a:lnTo>
                  <a:pt x="218" y="163"/>
                </a:lnTo>
                <a:lnTo>
                  <a:pt x="221" y="160"/>
                </a:lnTo>
                <a:lnTo>
                  <a:pt x="221" y="160"/>
                </a:lnTo>
                <a:lnTo>
                  <a:pt x="223" y="160"/>
                </a:lnTo>
                <a:lnTo>
                  <a:pt x="223" y="158"/>
                </a:lnTo>
                <a:lnTo>
                  <a:pt x="223" y="158"/>
                </a:lnTo>
                <a:lnTo>
                  <a:pt x="216" y="161"/>
                </a:lnTo>
                <a:lnTo>
                  <a:pt x="216" y="161"/>
                </a:lnTo>
                <a:lnTo>
                  <a:pt x="216" y="163"/>
                </a:lnTo>
                <a:lnTo>
                  <a:pt x="216" y="163"/>
                </a:lnTo>
                <a:close/>
                <a:moveTo>
                  <a:pt x="257" y="15"/>
                </a:moveTo>
                <a:lnTo>
                  <a:pt x="257" y="15"/>
                </a:lnTo>
                <a:lnTo>
                  <a:pt x="257" y="16"/>
                </a:lnTo>
                <a:lnTo>
                  <a:pt x="257" y="16"/>
                </a:lnTo>
                <a:lnTo>
                  <a:pt x="260" y="16"/>
                </a:lnTo>
                <a:lnTo>
                  <a:pt x="260" y="16"/>
                </a:lnTo>
                <a:lnTo>
                  <a:pt x="262" y="19"/>
                </a:lnTo>
                <a:lnTo>
                  <a:pt x="262" y="19"/>
                </a:lnTo>
                <a:lnTo>
                  <a:pt x="264" y="18"/>
                </a:lnTo>
                <a:lnTo>
                  <a:pt x="264" y="18"/>
                </a:lnTo>
                <a:lnTo>
                  <a:pt x="260" y="16"/>
                </a:lnTo>
                <a:lnTo>
                  <a:pt x="257" y="15"/>
                </a:lnTo>
                <a:lnTo>
                  <a:pt x="257" y="15"/>
                </a:lnTo>
                <a:close/>
                <a:moveTo>
                  <a:pt x="175" y="133"/>
                </a:moveTo>
                <a:lnTo>
                  <a:pt x="175" y="133"/>
                </a:lnTo>
                <a:lnTo>
                  <a:pt x="175" y="133"/>
                </a:lnTo>
                <a:lnTo>
                  <a:pt x="175" y="133"/>
                </a:lnTo>
                <a:lnTo>
                  <a:pt x="182" y="130"/>
                </a:lnTo>
                <a:lnTo>
                  <a:pt x="182" y="130"/>
                </a:lnTo>
                <a:lnTo>
                  <a:pt x="182" y="128"/>
                </a:lnTo>
                <a:lnTo>
                  <a:pt x="182" y="128"/>
                </a:lnTo>
                <a:lnTo>
                  <a:pt x="182" y="127"/>
                </a:lnTo>
                <a:lnTo>
                  <a:pt x="182" y="127"/>
                </a:lnTo>
                <a:lnTo>
                  <a:pt x="175" y="133"/>
                </a:lnTo>
                <a:lnTo>
                  <a:pt x="175" y="133"/>
                </a:lnTo>
                <a:close/>
                <a:moveTo>
                  <a:pt x="221" y="112"/>
                </a:moveTo>
                <a:lnTo>
                  <a:pt x="221" y="112"/>
                </a:lnTo>
                <a:lnTo>
                  <a:pt x="224" y="111"/>
                </a:lnTo>
                <a:lnTo>
                  <a:pt x="227" y="111"/>
                </a:lnTo>
                <a:lnTo>
                  <a:pt x="227" y="111"/>
                </a:lnTo>
                <a:lnTo>
                  <a:pt x="226" y="109"/>
                </a:lnTo>
                <a:lnTo>
                  <a:pt x="226" y="109"/>
                </a:lnTo>
                <a:lnTo>
                  <a:pt x="223" y="109"/>
                </a:lnTo>
                <a:lnTo>
                  <a:pt x="223" y="109"/>
                </a:lnTo>
                <a:lnTo>
                  <a:pt x="221" y="112"/>
                </a:lnTo>
                <a:lnTo>
                  <a:pt x="221" y="112"/>
                </a:lnTo>
                <a:close/>
                <a:moveTo>
                  <a:pt x="126" y="324"/>
                </a:moveTo>
                <a:lnTo>
                  <a:pt x="126" y="324"/>
                </a:lnTo>
                <a:lnTo>
                  <a:pt x="123" y="325"/>
                </a:lnTo>
                <a:lnTo>
                  <a:pt x="123" y="325"/>
                </a:lnTo>
                <a:lnTo>
                  <a:pt x="122" y="325"/>
                </a:lnTo>
                <a:lnTo>
                  <a:pt x="122" y="325"/>
                </a:lnTo>
                <a:lnTo>
                  <a:pt x="112" y="329"/>
                </a:lnTo>
                <a:lnTo>
                  <a:pt x="112" y="329"/>
                </a:lnTo>
                <a:lnTo>
                  <a:pt x="112" y="329"/>
                </a:lnTo>
                <a:lnTo>
                  <a:pt x="112" y="329"/>
                </a:lnTo>
                <a:lnTo>
                  <a:pt x="112" y="329"/>
                </a:lnTo>
                <a:lnTo>
                  <a:pt x="112" y="329"/>
                </a:lnTo>
                <a:lnTo>
                  <a:pt x="126" y="325"/>
                </a:lnTo>
                <a:lnTo>
                  <a:pt x="126" y="325"/>
                </a:lnTo>
                <a:lnTo>
                  <a:pt x="126" y="324"/>
                </a:lnTo>
                <a:lnTo>
                  <a:pt x="126" y="324"/>
                </a:lnTo>
                <a:close/>
                <a:moveTo>
                  <a:pt x="133" y="232"/>
                </a:moveTo>
                <a:lnTo>
                  <a:pt x="133" y="232"/>
                </a:lnTo>
                <a:lnTo>
                  <a:pt x="133" y="234"/>
                </a:lnTo>
                <a:lnTo>
                  <a:pt x="133" y="234"/>
                </a:lnTo>
                <a:lnTo>
                  <a:pt x="131" y="236"/>
                </a:lnTo>
                <a:lnTo>
                  <a:pt x="131" y="236"/>
                </a:lnTo>
                <a:lnTo>
                  <a:pt x="136" y="232"/>
                </a:lnTo>
                <a:lnTo>
                  <a:pt x="136" y="232"/>
                </a:lnTo>
                <a:lnTo>
                  <a:pt x="137" y="232"/>
                </a:lnTo>
                <a:lnTo>
                  <a:pt x="137" y="232"/>
                </a:lnTo>
                <a:lnTo>
                  <a:pt x="137" y="231"/>
                </a:lnTo>
                <a:lnTo>
                  <a:pt x="137" y="231"/>
                </a:lnTo>
                <a:lnTo>
                  <a:pt x="133" y="232"/>
                </a:lnTo>
                <a:lnTo>
                  <a:pt x="133" y="232"/>
                </a:lnTo>
                <a:close/>
                <a:moveTo>
                  <a:pt x="19" y="131"/>
                </a:moveTo>
                <a:lnTo>
                  <a:pt x="19" y="131"/>
                </a:lnTo>
                <a:lnTo>
                  <a:pt x="21" y="136"/>
                </a:lnTo>
                <a:lnTo>
                  <a:pt x="21" y="136"/>
                </a:lnTo>
                <a:lnTo>
                  <a:pt x="24" y="141"/>
                </a:lnTo>
                <a:lnTo>
                  <a:pt x="24" y="141"/>
                </a:lnTo>
                <a:lnTo>
                  <a:pt x="25" y="142"/>
                </a:lnTo>
                <a:lnTo>
                  <a:pt x="25" y="142"/>
                </a:lnTo>
                <a:lnTo>
                  <a:pt x="25" y="141"/>
                </a:lnTo>
                <a:lnTo>
                  <a:pt x="25" y="141"/>
                </a:lnTo>
                <a:lnTo>
                  <a:pt x="21" y="133"/>
                </a:lnTo>
                <a:lnTo>
                  <a:pt x="21" y="133"/>
                </a:lnTo>
                <a:lnTo>
                  <a:pt x="19" y="131"/>
                </a:lnTo>
                <a:lnTo>
                  <a:pt x="19" y="131"/>
                </a:lnTo>
                <a:close/>
                <a:moveTo>
                  <a:pt x="13" y="106"/>
                </a:moveTo>
                <a:lnTo>
                  <a:pt x="13" y="106"/>
                </a:lnTo>
                <a:lnTo>
                  <a:pt x="13" y="109"/>
                </a:lnTo>
                <a:lnTo>
                  <a:pt x="13" y="109"/>
                </a:lnTo>
                <a:lnTo>
                  <a:pt x="16" y="108"/>
                </a:lnTo>
                <a:lnTo>
                  <a:pt x="17" y="109"/>
                </a:lnTo>
                <a:lnTo>
                  <a:pt x="17" y="109"/>
                </a:lnTo>
                <a:lnTo>
                  <a:pt x="17" y="106"/>
                </a:lnTo>
                <a:lnTo>
                  <a:pt x="17" y="106"/>
                </a:lnTo>
                <a:lnTo>
                  <a:pt x="13" y="106"/>
                </a:lnTo>
                <a:lnTo>
                  <a:pt x="13" y="106"/>
                </a:lnTo>
                <a:close/>
                <a:moveTo>
                  <a:pt x="158" y="177"/>
                </a:moveTo>
                <a:lnTo>
                  <a:pt x="158" y="177"/>
                </a:lnTo>
                <a:lnTo>
                  <a:pt x="158" y="180"/>
                </a:lnTo>
                <a:lnTo>
                  <a:pt x="158" y="180"/>
                </a:lnTo>
                <a:lnTo>
                  <a:pt x="161" y="180"/>
                </a:lnTo>
                <a:lnTo>
                  <a:pt x="161" y="180"/>
                </a:lnTo>
                <a:lnTo>
                  <a:pt x="161" y="176"/>
                </a:lnTo>
                <a:lnTo>
                  <a:pt x="161" y="176"/>
                </a:lnTo>
                <a:lnTo>
                  <a:pt x="158" y="177"/>
                </a:lnTo>
                <a:lnTo>
                  <a:pt x="158" y="177"/>
                </a:lnTo>
                <a:close/>
                <a:moveTo>
                  <a:pt x="103" y="336"/>
                </a:moveTo>
                <a:lnTo>
                  <a:pt x="103" y="336"/>
                </a:lnTo>
                <a:lnTo>
                  <a:pt x="101" y="344"/>
                </a:lnTo>
                <a:lnTo>
                  <a:pt x="101" y="344"/>
                </a:lnTo>
                <a:lnTo>
                  <a:pt x="103" y="341"/>
                </a:lnTo>
                <a:lnTo>
                  <a:pt x="104" y="338"/>
                </a:lnTo>
                <a:lnTo>
                  <a:pt x="104" y="338"/>
                </a:lnTo>
                <a:lnTo>
                  <a:pt x="103" y="336"/>
                </a:lnTo>
                <a:lnTo>
                  <a:pt x="103" y="336"/>
                </a:lnTo>
                <a:close/>
                <a:moveTo>
                  <a:pt x="271" y="13"/>
                </a:moveTo>
                <a:lnTo>
                  <a:pt x="271" y="13"/>
                </a:lnTo>
                <a:lnTo>
                  <a:pt x="273" y="13"/>
                </a:lnTo>
                <a:lnTo>
                  <a:pt x="273" y="13"/>
                </a:lnTo>
                <a:lnTo>
                  <a:pt x="287" y="18"/>
                </a:lnTo>
                <a:lnTo>
                  <a:pt x="287" y="18"/>
                </a:lnTo>
                <a:lnTo>
                  <a:pt x="287" y="18"/>
                </a:lnTo>
                <a:lnTo>
                  <a:pt x="287" y="18"/>
                </a:lnTo>
                <a:lnTo>
                  <a:pt x="279" y="15"/>
                </a:lnTo>
                <a:lnTo>
                  <a:pt x="271" y="13"/>
                </a:lnTo>
                <a:lnTo>
                  <a:pt x="271" y="13"/>
                </a:lnTo>
                <a:close/>
                <a:moveTo>
                  <a:pt x="169" y="422"/>
                </a:moveTo>
                <a:lnTo>
                  <a:pt x="169" y="422"/>
                </a:lnTo>
                <a:lnTo>
                  <a:pt x="163" y="422"/>
                </a:lnTo>
                <a:lnTo>
                  <a:pt x="163" y="422"/>
                </a:lnTo>
                <a:lnTo>
                  <a:pt x="164" y="423"/>
                </a:lnTo>
                <a:lnTo>
                  <a:pt x="164" y="423"/>
                </a:lnTo>
                <a:lnTo>
                  <a:pt x="169" y="423"/>
                </a:lnTo>
                <a:lnTo>
                  <a:pt x="169" y="423"/>
                </a:lnTo>
                <a:lnTo>
                  <a:pt x="169" y="422"/>
                </a:lnTo>
                <a:lnTo>
                  <a:pt x="169" y="422"/>
                </a:lnTo>
                <a:close/>
                <a:moveTo>
                  <a:pt x="270" y="166"/>
                </a:moveTo>
                <a:lnTo>
                  <a:pt x="270" y="166"/>
                </a:lnTo>
                <a:lnTo>
                  <a:pt x="271" y="165"/>
                </a:lnTo>
                <a:lnTo>
                  <a:pt x="271" y="165"/>
                </a:lnTo>
                <a:lnTo>
                  <a:pt x="273" y="161"/>
                </a:lnTo>
                <a:lnTo>
                  <a:pt x="273" y="161"/>
                </a:lnTo>
                <a:lnTo>
                  <a:pt x="273" y="160"/>
                </a:lnTo>
                <a:lnTo>
                  <a:pt x="275" y="158"/>
                </a:lnTo>
                <a:lnTo>
                  <a:pt x="275" y="158"/>
                </a:lnTo>
                <a:lnTo>
                  <a:pt x="273" y="160"/>
                </a:lnTo>
                <a:lnTo>
                  <a:pt x="273" y="160"/>
                </a:lnTo>
                <a:lnTo>
                  <a:pt x="270" y="166"/>
                </a:lnTo>
                <a:lnTo>
                  <a:pt x="270" y="166"/>
                </a:lnTo>
                <a:close/>
                <a:moveTo>
                  <a:pt x="131" y="62"/>
                </a:moveTo>
                <a:lnTo>
                  <a:pt x="131" y="62"/>
                </a:lnTo>
                <a:lnTo>
                  <a:pt x="134" y="56"/>
                </a:lnTo>
                <a:lnTo>
                  <a:pt x="134" y="56"/>
                </a:lnTo>
                <a:lnTo>
                  <a:pt x="133" y="56"/>
                </a:lnTo>
                <a:lnTo>
                  <a:pt x="131" y="57"/>
                </a:lnTo>
                <a:lnTo>
                  <a:pt x="131" y="57"/>
                </a:lnTo>
                <a:lnTo>
                  <a:pt x="131" y="59"/>
                </a:lnTo>
                <a:lnTo>
                  <a:pt x="131" y="62"/>
                </a:lnTo>
                <a:lnTo>
                  <a:pt x="131" y="62"/>
                </a:lnTo>
                <a:close/>
                <a:moveTo>
                  <a:pt x="183" y="409"/>
                </a:moveTo>
                <a:lnTo>
                  <a:pt x="183" y="409"/>
                </a:lnTo>
                <a:lnTo>
                  <a:pt x="183" y="411"/>
                </a:lnTo>
                <a:lnTo>
                  <a:pt x="183" y="411"/>
                </a:lnTo>
                <a:lnTo>
                  <a:pt x="191" y="414"/>
                </a:lnTo>
                <a:lnTo>
                  <a:pt x="191" y="414"/>
                </a:lnTo>
                <a:lnTo>
                  <a:pt x="189" y="412"/>
                </a:lnTo>
                <a:lnTo>
                  <a:pt x="189" y="412"/>
                </a:lnTo>
                <a:lnTo>
                  <a:pt x="183" y="409"/>
                </a:lnTo>
                <a:lnTo>
                  <a:pt x="183" y="409"/>
                </a:lnTo>
                <a:close/>
                <a:moveTo>
                  <a:pt x="163" y="289"/>
                </a:moveTo>
                <a:lnTo>
                  <a:pt x="163" y="289"/>
                </a:lnTo>
                <a:lnTo>
                  <a:pt x="166" y="295"/>
                </a:lnTo>
                <a:lnTo>
                  <a:pt x="166" y="295"/>
                </a:lnTo>
                <a:lnTo>
                  <a:pt x="166" y="292"/>
                </a:lnTo>
                <a:lnTo>
                  <a:pt x="166" y="292"/>
                </a:lnTo>
                <a:lnTo>
                  <a:pt x="164" y="291"/>
                </a:lnTo>
                <a:lnTo>
                  <a:pt x="163" y="289"/>
                </a:lnTo>
                <a:lnTo>
                  <a:pt x="163" y="289"/>
                </a:lnTo>
                <a:close/>
                <a:moveTo>
                  <a:pt x="243" y="120"/>
                </a:moveTo>
                <a:lnTo>
                  <a:pt x="243" y="120"/>
                </a:lnTo>
                <a:lnTo>
                  <a:pt x="243" y="120"/>
                </a:lnTo>
                <a:lnTo>
                  <a:pt x="243" y="120"/>
                </a:lnTo>
                <a:lnTo>
                  <a:pt x="238" y="128"/>
                </a:lnTo>
                <a:lnTo>
                  <a:pt x="238" y="128"/>
                </a:lnTo>
                <a:lnTo>
                  <a:pt x="241" y="125"/>
                </a:lnTo>
                <a:lnTo>
                  <a:pt x="241" y="125"/>
                </a:lnTo>
                <a:lnTo>
                  <a:pt x="243" y="125"/>
                </a:lnTo>
                <a:lnTo>
                  <a:pt x="243" y="125"/>
                </a:lnTo>
                <a:lnTo>
                  <a:pt x="243" y="120"/>
                </a:lnTo>
                <a:lnTo>
                  <a:pt x="243" y="120"/>
                </a:lnTo>
                <a:close/>
                <a:moveTo>
                  <a:pt x="131" y="190"/>
                </a:moveTo>
                <a:lnTo>
                  <a:pt x="131" y="190"/>
                </a:lnTo>
                <a:lnTo>
                  <a:pt x="134" y="190"/>
                </a:lnTo>
                <a:lnTo>
                  <a:pt x="134" y="190"/>
                </a:lnTo>
                <a:lnTo>
                  <a:pt x="136" y="190"/>
                </a:lnTo>
                <a:lnTo>
                  <a:pt x="136" y="190"/>
                </a:lnTo>
                <a:lnTo>
                  <a:pt x="134" y="187"/>
                </a:lnTo>
                <a:lnTo>
                  <a:pt x="134" y="187"/>
                </a:lnTo>
                <a:lnTo>
                  <a:pt x="131" y="188"/>
                </a:lnTo>
                <a:lnTo>
                  <a:pt x="131" y="188"/>
                </a:lnTo>
                <a:lnTo>
                  <a:pt x="131" y="190"/>
                </a:lnTo>
                <a:lnTo>
                  <a:pt x="131" y="190"/>
                </a:lnTo>
                <a:close/>
                <a:moveTo>
                  <a:pt x="96" y="422"/>
                </a:moveTo>
                <a:lnTo>
                  <a:pt x="96" y="422"/>
                </a:lnTo>
                <a:lnTo>
                  <a:pt x="90" y="422"/>
                </a:lnTo>
                <a:lnTo>
                  <a:pt x="90" y="422"/>
                </a:lnTo>
                <a:lnTo>
                  <a:pt x="90" y="425"/>
                </a:lnTo>
                <a:lnTo>
                  <a:pt x="90" y="425"/>
                </a:lnTo>
                <a:lnTo>
                  <a:pt x="96" y="423"/>
                </a:lnTo>
                <a:lnTo>
                  <a:pt x="96" y="423"/>
                </a:lnTo>
                <a:lnTo>
                  <a:pt x="96" y="422"/>
                </a:lnTo>
                <a:lnTo>
                  <a:pt x="96" y="422"/>
                </a:lnTo>
                <a:close/>
                <a:moveTo>
                  <a:pt x="175" y="303"/>
                </a:moveTo>
                <a:lnTo>
                  <a:pt x="175" y="303"/>
                </a:lnTo>
                <a:lnTo>
                  <a:pt x="170" y="313"/>
                </a:lnTo>
                <a:lnTo>
                  <a:pt x="170" y="313"/>
                </a:lnTo>
                <a:lnTo>
                  <a:pt x="175" y="308"/>
                </a:lnTo>
                <a:lnTo>
                  <a:pt x="175" y="308"/>
                </a:lnTo>
                <a:lnTo>
                  <a:pt x="175" y="303"/>
                </a:lnTo>
                <a:lnTo>
                  <a:pt x="175" y="303"/>
                </a:lnTo>
                <a:close/>
                <a:moveTo>
                  <a:pt x="226" y="10"/>
                </a:moveTo>
                <a:lnTo>
                  <a:pt x="226" y="10"/>
                </a:lnTo>
                <a:lnTo>
                  <a:pt x="224" y="15"/>
                </a:lnTo>
                <a:lnTo>
                  <a:pt x="224" y="15"/>
                </a:lnTo>
                <a:lnTo>
                  <a:pt x="221" y="19"/>
                </a:lnTo>
                <a:lnTo>
                  <a:pt x="221" y="19"/>
                </a:lnTo>
                <a:lnTo>
                  <a:pt x="223" y="19"/>
                </a:lnTo>
                <a:lnTo>
                  <a:pt x="223" y="19"/>
                </a:lnTo>
                <a:lnTo>
                  <a:pt x="224" y="16"/>
                </a:lnTo>
                <a:lnTo>
                  <a:pt x="224" y="16"/>
                </a:lnTo>
                <a:lnTo>
                  <a:pt x="226" y="13"/>
                </a:lnTo>
                <a:lnTo>
                  <a:pt x="227" y="12"/>
                </a:lnTo>
                <a:lnTo>
                  <a:pt x="227" y="12"/>
                </a:lnTo>
                <a:lnTo>
                  <a:pt x="229" y="10"/>
                </a:lnTo>
                <a:lnTo>
                  <a:pt x="229" y="10"/>
                </a:lnTo>
                <a:lnTo>
                  <a:pt x="226" y="10"/>
                </a:lnTo>
                <a:lnTo>
                  <a:pt x="226" y="10"/>
                </a:lnTo>
                <a:close/>
                <a:moveTo>
                  <a:pt x="193" y="169"/>
                </a:moveTo>
                <a:lnTo>
                  <a:pt x="193" y="169"/>
                </a:lnTo>
                <a:lnTo>
                  <a:pt x="196" y="168"/>
                </a:lnTo>
                <a:lnTo>
                  <a:pt x="196" y="168"/>
                </a:lnTo>
                <a:lnTo>
                  <a:pt x="196" y="166"/>
                </a:lnTo>
                <a:lnTo>
                  <a:pt x="196" y="165"/>
                </a:lnTo>
                <a:lnTo>
                  <a:pt x="196" y="165"/>
                </a:lnTo>
                <a:lnTo>
                  <a:pt x="194" y="166"/>
                </a:lnTo>
                <a:lnTo>
                  <a:pt x="194" y="166"/>
                </a:lnTo>
                <a:lnTo>
                  <a:pt x="193" y="166"/>
                </a:lnTo>
                <a:lnTo>
                  <a:pt x="193" y="169"/>
                </a:lnTo>
                <a:lnTo>
                  <a:pt x="193" y="169"/>
                </a:lnTo>
                <a:lnTo>
                  <a:pt x="193" y="169"/>
                </a:lnTo>
                <a:lnTo>
                  <a:pt x="193" y="169"/>
                </a:lnTo>
                <a:close/>
                <a:moveTo>
                  <a:pt x="306" y="37"/>
                </a:moveTo>
                <a:lnTo>
                  <a:pt x="306" y="37"/>
                </a:lnTo>
                <a:lnTo>
                  <a:pt x="305" y="34"/>
                </a:lnTo>
                <a:lnTo>
                  <a:pt x="301" y="32"/>
                </a:lnTo>
                <a:lnTo>
                  <a:pt x="301" y="32"/>
                </a:lnTo>
                <a:lnTo>
                  <a:pt x="301" y="34"/>
                </a:lnTo>
                <a:lnTo>
                  <a:pt x="301" y="34"/>
                </a:lnTo>
                <a:lnTo>
                  <a:pt x="305" y="35"/>
                </a:lnTo>
                <a:lnTo>
                  <a:pt x="305" y="35"/>
                </a:lnTo>
                <a:lnTo>
                  <a:pt x="306" y="37"/>
                </a:lnTo>
                <a:lnTo>
                  <a:pt x="306" y="37"/>
                </a:lnTo>
                <a:close/>
                <a:moveTo>
                  <a:pt x="204" y="105"/>
                </a:moveTo>
                <a:lnTo>
                  <a:pt x="204" y="105"/>
                </a:lnTo>
                <a:lnTo>
                  <a:pt x="191" y="106"/>
                </a:lnTo>
                <a:lnTo>
                  <a:pt x="191" y="106"/>
                </a:lnTo>
                <a:lnTo>
                  <a:pt x="189" y="106"/>
                </a:lnTo>
                <a:lnTo>
                  <a:pt x="189" y="106"/>
                </a:lnTo>
                <a:lnTo>
                  <a:pt x="191" y="106"/>
                </a:lnTo>
                <a:lnTo>
                  <a:pt x="191" y="106"/>
                </a:lnTo>
                <a:lnTo>
                  <a:pt x="202" y="106"/>
                </a:lnTo>
                <a:lnTo>
                  <a:pt x="202" y="106"/>
                </a:lnTo>
                <a:lnTo>
                  <a:pt x="204" y="105"/>
                </a:lnTo>
                <a:lnTo>
                  <a:pt x="204" y="105"/>
                </a:lnTo>
                <a:close/>
                <a:moveTo>
                  <a:pt x="276" y="32"/>
                </a:moveTo>
                <a:lnTo>
                  <a:pt x="276" y="32"/>
                </a:lnTo>
                <a:lnTo>
                  <a:pt x="275" y="34"/>
                </a:lnTo>
                <a:lnTo>
                  <a:pt x="276" y="34"/>
                </a:lnTo>
                <a:lnTo>
                  <a:pt x="276" y="34"/>
                </a:lnTo>
                <a:lnTo>
                  <a:pt x="276" y="37"/>
                </a:lnTo>
                <a:lnTo>
                  <a:pt x="276" y="37"/>
                </a:lnTo>
                <a:lnTo>
                  <a:pt x="278" y="37"/>
                </a:lnTo>
                <a:lnTo>
                  <a:pt x="278" y="37"/>
                </a:lnTo>
                <a:lnTo>
                  <a:pt x="278" y="37"/>
                </a:lnTo>
                <a:lnTo>
                  <a:pt x="278" y="37"/>
                </a:lnTo>
                <a:lnTo>
                  <a:pt x="278" y="34"/>
                </a:lnTo>
                <a:lnTo>
                  <a:pt x="278" y="34"/>
                </a:lnTo>
                <a:lnTo>
                  <a:pt x="278" y="32"/>
                </a:lnTo>
                <a:lnTo>
                  <a:pt x="278" y="32"/>
                </a:lnTo>
                <a:lnTo>
                  <a:pt x="276" y="32"/>
                </a:lnTo>
                <a:lnTo>
                  <a:pt x="276" y="32"/>
                </a:lnTo>
                <a:close/>
                <a:moveTo>
                  <a:pt x="234" y="135"/>
                </a:moveTo>
                <a:lnTo>
                  <a:pt x="234" y="135"/>
                </a:lnTo>
                <a:lnTo>
                  <a:pt x="234" y="135"/>
                </a:lnTo>
                <a:lnTo>
                  <a:pt x="234" y="135"/>
                </a:lnTo>
                <a:lnTo>
                  <a:pt x="227" y="139"/>
                </a:lnTo>
                <a:lnTo>
                  <a:pt x="227" y="139"/>
                </a:lnTo>
                <a:lnTo>
                  <a:pt x="227" y="141"/>
                </a:lnTo>
                <a:lnTo>
                  <a:pt x="227" y="141"/>
                </a:lnTo>
                <a:lnTo>
                  <a:pt x="230" y="139"/>
                </a:lnTo>
                <a:lnTo>
                  <a:pt x="230" y="139"/>
                </a:lnTo>
                <a:lnTo>
                  <a:pt x="230" y="139"/>
                </a:lnTo>
                <a:lnTo>
                  <a:pt x="230" y="139"/>
                </a:lnTo>
                <a:lnTo>
                  <a:pt x="234" y="136"/>
                </a:lnTo>
                <a:lnTo>
                  <a:pt x="234" y="136"/>
                </a:lnTo>
                <a:lnTo>
                  <a:pt x="234" y="135"/>
                </a:lnTo>
                <a:lnTo>
                  <a:pt x="234" y="135"/>
                </a:lnTo>
                <a:close/>
                <a:moveTo>
                  <a:pt x="148" y="303"/>
                </a:moveTo>
                <a:lnTo>
                  <a:pt x="148" y="303"/>
                </a:lnTo>
                <a:lnTo>
                  <a:pt x="148" y="303"/>
                </a:lnTo>
                <a:lnTo>
                  <a:pt x="148" y="303"/>
                </a:lnTo>
                <a:lnTo>
                  <a:pt x="150" y="302"/>
                </a:lnTo>
                <a:lnTo>
                  <a:pt x="150" y="302"/>
                </a:lnTo>
                <a:lnTo>
                  <a:pt x="150" y="302"/>
                </a:lnTo>
                <a:lnTo>
                  <a:pt x="150" y="302"/>
                </a:lnTo>
                <a:lnTo>
                  <a:pt x="152" y="300"/>
                </a:lnTo>
                <a:lnTo>
                  <a:pt x="150" y="300"/>
                </a:lnTo>
                <a:lnTo>
                  <a:pt x="150" y="300"/>
                </a:lnTo>
                <a:lnTo>
                  <a:pt x="148" y="300"/>
                </a:lnTo>
                <a:lnTo>
                  <a:pt x="148" y="300"/>
                </a:lnTo>
                <a:lnTo>
                  <a:pt x="148" y="303"/>
                </a:lnTo>
                <a:lnTo>
                  <a:pt x="148" y="303"/>
                </a:lnTo>
                <a:close/>
                <a:moveTo>
                  <a:pt x="199" y="425"/>
                </a:moveTo>
                <a:lnTo>
                  <a:pt x="199" y="425"/>
                </a:lnTo>
                <a:lnTo>
                  <a:pt x="197" y="425"/>
                </a:lnTo>
                <a:lnTo>
                  <a:pt x="197" y="425"/>
                </a:lnTo>
                <a:lnTo>
                  <a:pt x="194" y="425"/>
                </a:lnTo>
                <a:lnTo>
                  <a:pt x="194" y="425"/>
                </a:lnTo>
                <a:lnTo>
                  <a:pt x="188" y="425"/>
                </a:lnTo>
                <a:lnTo>
                  <a:pt x="188" y="425"/>
                </a:lnTo>
                <a:lnTo>
                  <a:pt x="186" y="425"/>
                </a:lnTo>
                <a:lnTo>
                  <a:pt x="186" y="425"/>
                </a:lnTo>
                <a:lnTo>
                  <a:pt x="194" y="425"/>
                </a:lnTo>
                <a:lnTo>
                  <a:pt x="199" y="425"/>
                </a:lnTo>
                <a:lnTo>
                  <a:pt x="199" y="425"/>
                </a:lnTo>
                <a:close/>
                <a:moveTo>
                  <a:pt x="133" y="379"/>
                </a:moveTo>
                <a:lnTo>
                  <a:pt x="133" y="379"/>
                </a:lnTo>
                <a:lnTo>
                  <a:pt x="134" y="389"/>
                </a:lnTo>
                <a:lnTo>
                  <a:pt x="134" y="389"/>
                </a:lnTo>
                <a:lnTo>
                  <a:pt x="134" y="389"/>
                </a:lnTo>
                <a:lnTo>
                  <a:pt x="134" y="389"/>
                </a:lnTo>
                <a:lnTo>
                  <a:pt x="134" y="379"/>
                </a:lnTo>
                <a:lnTo>
                  <a:pt x="134" y="379"/>
                </a:lnTo>
                <a:lnTo>
                  <a:pt x="133" y="379"/>
                </a:lnTo>
                <a:lnTo>
                  <a:pt x="133" y="379"/>
                </a:lnTo>
                <a:close/>
                <a:moveTo>
                  <a:pt x="74" y="168"/>
                </a:moveTo>
                <a:lnTo>
                  <a:pt x="74" y="168"/>
                </a:lnTo>
                <a:lnTo>
                  <a:pt x="73" y="166"/>
                </a:lnTo>
                <a:lnTo>
                  <a:pt x="73" y="166"/>
                </a:lnTo>
                <a:lnTo>
                  <a:pt x="70" y="165"/>
                </a:lnTo>
                <a:lnTo>
                  <a:pt x="70" y="165"/>
                </a:lnTo>
                <a:lnTo>
                  <a:pt x="68" y="165"/>
                </a:lnTo>
                <a:lnTo>
                  <a:pt x="68" y="165"/>
                </a:lnTo>
                <a:lnTo>
                  <a:pt x="68" y="166"/>
                </a:lnTo>
                <a:lnTo>
                  <a:pt x="68" y="166"/>
                </a:lnTo>
                <a:lnTo>
                  <a:pt x="74" y="168"/>
                </a:lnTo>
                <a:lnTo>
                  <a:pt x="74" y="168"/>
                </a:lnTo>
                <a:close/>
                <a:moveTo>
                  <a:pt x="235" y="147"/>
                </a:moveTo>
                <a:lnTo>
                  <a:pt x="235" y="147"/>
                </a:lnTo>
                <a:lnTo>
                  <a:pt x="235" y="147"/>
                </a:lnTo>
                <a:lnTo>
                  <a:pt x="235" y="147"/>
                </a:lnTo>
                <a:lnTo>
                  <a:pt x="240" y="144"/>
                </a:lnTo>
                <a:lnTo>
                  <a:pt x="240" y="144"/>
                </a:lnTo>
                <a:lnTo>
                  <a:pt x="240" y="141"/>
                </a:lnTo>
                <a:lnTo>
                  <a:pt x="240" y="141"/>
                </a:lnTo>
                <a:lnTo>
                  <a:pt x="235" y="146"/>
                </a:lnTo>
                <a:lnTo>
                  <a:pt x="235" y="146"/>
                </a:lnTo>
                <a:lnTo>
                  <a:pt x="235" y="147"/>
                </a:lnTo>
                <a:lnTo>
                  <a:pt x="235" y="147"/>
                </a:lnTo>
                <a:close/>
                <a:moveTo>
                  <a:pt x="46" y="106"/>
                </a:moveTo>
                <a:lnTo>
                  <a:pt x="46" y="106"/>
                </a:lnTo>
                <a:lnTo>
                  <a:pt x="47" y="108"/>
                </a:lnTo>
                <a:lnTo>
                  <a:pt x="47" y="108"/>
                </a:lnTo>
                <a:lnTo>
                  <a:pt x="49" y="109"/>
                </a:lnTo>
                <a:lnTo>
                  <a:pt x="49" y="109"/>
                </a:lnTo>
                <a:lnTo>
                  <a:pt x="49" y="108"/>
                </a:lnTo>
                <a:lnTo>
                  <a:pt x="49" y="108"/>
                </a:lnTo>
                <a:lnTo>
                  <a:pt x="49" y="106"/>
                </a:lnTo>
                <a:lnTo>
                  <a:pt x="49" y="106"/>
                </a:lnTo>
                <a:lnTo>
                  <a:pt x="47" y="105"/>
                </a:lnTo>
                <a:lnTo>
                  <a:pt x="47" y="105"/>
                </a:lnTo>
                <a:lnTo>
                  <a:pt x="46" y="106"/>
                </a:lnTo>
                <a:lnTo>
                  <a:pt x="46" y="106"/>
                </a:lnTo>
                <a:close/>
                <a:moveTo>
                  <a:pt x="268" y="163"/>
                </a:moveTo>
                <a:lnTo>
                  <a:pt x="268" y="163"/>
                </a:lnTo>
                <a:lnTo>
                  <a:pt x="264" y="166"/>
                </a:lnTo>
                <a:lnTo>
                  <a:pt x="264" y="166"/>
                </a:lnTo>
                <a:lnTo>
                  <a:pt x="267" y="168"/>
                </a:lnTo>
                <a:lnTo>
                  <a:pt x="267" y="168"/>
                </a:lnTo>
                <a:lnTo>
                  <a:pt x="268" y="163"/>
                </a:lnTo>
                <a:lnTo>
                  <a:pt x="268" y="163"/>
                </a:lnTo>
                <a:close/>
                <a:moveTo>
                  <a:pt x="200" y="18"/>
                </a:moveTo>
                <a:lnTo>
                  <a:pt x="200" y="18"/>
                </a:lnTo>
                <a:lnTo>
                  <a:pt x="199" y="19"/>
                </a:lnTo>
                <a:lnTo>
                  <a:pt x="199" y="19"/>
                </a:lnTo>
                <a:lnTo>
                  <a:pt x="200" y="21"/>
                </a:lnTo>
                <a:lnTo>
                  <a:pt x="202" y="23"/>
                </a:lnTo>
                <a:lnTo>
                  <a:pt x="202" y="23"/>
                </a:lnTo>
                <a:lnTo>
                  <a:pt x="202" y="18"/>
                </a:lnTo>
                <a:lnTo>
                  <a:pt x="202" y="18"/>
                </a:lnTo>
                <a:lnTo>
                  <a:pt x="200" y="18"/>
                </a:lnTo>
                <a:lnTo>
                  <a:pt x="200" y="18"/>
                </a:lnTo>
                <a:close/>
                <a:moveTo>
                  <a:pt x="301" y="29"/>
                </a:moveTo>
                <a:lnTo>
                  <a:pt x="301" y="29"/>
                </a:lnTo>
                <a:lnTo>
                  <a:pt x="297" y="26"/>
                </a:lnTo>
                <a:lnTo>
                  <a:pt x="297" y="26"/>
                </a:lnTo>
                <a:lnTo>
                  <a:pt x="297" y="27"/>
                </a:lnTo>
                <a:lnTo>
                  <a:pt x="297" y="27"/>
                </a:lnTo>
                <a:lnTo>
                  <a:pt x="298" y="32"/>
                </a:lnTo>
                <a:lnTo>
                  <a:pt x="298" y="32"/>
                </a:lnTo>
                <a:lnTo>
                  <a:pt x="301" y="29"/>
                </a:lnTo>
                <a:lnTo>
                  <a:pt x="301" y="29"/>
                </a:lnTo>
                <a:close/>
                <a:moveTo>
                  <a:pt x="13" y="119"/>
                </a:moveTo>
                <a:lnTo>
                  <a:pt x="13" y="119"/>
                </a:lnTo>
                <a:lnTo>
                  <a:pt x="14" y="124"/>
                </a:lnTo>
                <a:lnTo>
                  <a:pt x="16" y="128"/>
                </a:lnTo>
                <a:lnTo>
                  <a:pt x="16" y="128"/>
                </a:lnTo>
                <a:lnTo>
                  <a:pt x="16" y="127"/>
                </a:lnTo>
                <a:lnTo>
                  <a:pt x="16" y="127"/>
                </a:lnTo>
                <a:lnTo>
                  <a:pt x="13" y="119"/>
                </a:lnTo>
                <a:lnTo>
                  <a:pt x="13" y="119"/>
                </a:lnTo>
                <a:close/>
                <a:moveTo>
                  <a:pt x="32" y="152"/>
                </a:moveTo>
                <a:lnTo>
                  <a:pt x="32" y="152"/>
                </a:lnTo>
                <a:lnTo>
                  <a:pt x="32" y="149"/>
                </a:lnTo>
                <a:lnTo>
                  <a:pt x="32" y="149"/>
                </a:lnTo>
                <a:lnTo>
                  <a:pt x="32" y="149"/>
                </a:lnTo>
                <a:lnTo>
                  <a:pt x="29" y="146"/>
                </a:lnTo>
                <a:lnTo>
                  <a:pt x="29" y="146"/>
                </a:lnTo>
                <a:lnTo>
                  <a:pt x="29" y="146"/>
                </a:lnTo>
                <a:lnTo>
                  <a:pt x="29" y="146"/>
                </a:lnTo>
                <a:lnTo>
                  <a:pt x="30" y="149"/>
                </a:lnTo>
                <a:lnTo>
                  <a:pt x="32" y="152"/>
                </a:lnTo>
                <a:lnTo>
                  <a:pt x="32" y="152"/>
                </a:lnTo>
                <a:close/>
                <a:moveTo>
                  <a:pt x="166" y="23"/>
                </a:moveTo>
                <a:lnTo>
                  <a:pt x="166" y="23"/>
                </a:lnTo>
                <a:lnTo>
                  <a:pt x="163" y="23"/>
                </a:lnTo>
                <a:lnTo>
                  <a:pt x="163" y="23"/>
                </a:lnTo>
                <a:lnTo>
                  <a:pt x="163" y="23"/>
                </a:lnTo>
                <a:lnTo>
                  <a:pt x="163" y="23"/>
                </a:lnTo>
                <a:lnTo>
                  <a:pt x="158" y="26"/>
                </a:lnTo>
                <a:lnTo>
                  <a:pt x="158" y="26"/>
                </a:lnTo>
                <a:lnTo>
                  <a:pt x="159" y="26"/>
                </a:lnTo>
                <a:lnTo>
                  <a:pt x="159" y="26"/>
                </a:lnTo>
                <a:lnTo>
                  <a:pt x="161" y="24"/>
                </a:lnTo>
                <a:lnTo>
                  <a:pt x="161" y="24"/>
                </a:lnTo>
                <a:lnTo>
                  <a:pt x="163" y="24"/>
                </a:lnTo>
                <a:lnTo>
                  <a:pt x="163" y="24"/>
                </a:lnTo>
                <a:lnTo>
                  <a:pt x="166" y="23"/>
                </a:lnTo>
                <a:lnTo>
                  <a:pt x="166" y="23"/>
                </a:lnTo>
                <a:close/>
                <a:moveTo>
                  <a:pt x="144" y="187"/>
                </a:moveTo>
                <a:lnTo>
                  <a:pt x="144" y="187"/>
                </a:lnTo>
                <a:lnTo>
                  <a:pt x="142" y="187"/>
                </a:lnTo>
                <a:lnTo>
                  <a:pt x="142" y="187"/>
                </a:lnTo>
                <a:lnTo>
                  <a:pt x="141" y="187"/>
                </a:lnTo>
                <a:lnTo>
                  <a:pt x="141" y="187"/>
                </a:lnTo>
                <a:lnTo>
                  <a:pt x="141" y="190"/>
                </a:lnTo>
                <a:lnTo>
                  <a:pt x="141" y="190"/>
                </a:lnTo>
                <a:lnTo>
                  <a:pt x="144" y="190"/>
                </a:lnTo>
                <a:lnTo>
                  <a:pt x="144" y="190"/>
                </a:lnTo>
                <a:lnTo>
                  <a:pt x="144" y="187"/>
                </a:lnTo>
                <a:lnTo>
                  <a:pt x="144" y="187"/>
                </a:lnTo>
                <a:close/>
                <a:moveTo>
                  <a:pt x="309" y="84"/>
                </a:moveTo>
                <a:lnTo>
                  <a:pt x="309" y="84"/>
                </a:lnTo>
                <a:lnTo>
                  <a:pt x="309" y="84"/>
                </a:lnTo>
                <a:lnTo>
                  <a:pt x="309" y="84"/>
                </a:lnTo>
                <a:lnTo>
                  <a:pt x="306" y="86"/>
                </a:lnTo>
                <a:lnTo>
                  <a:pt x="306" y="86"/>
                </a:lnTo>
                <a:lnTo>
                  <a:pt x="306" y="86"/>
                </a:lnTo>
                <a:lnTo>
                  <a:pt x="306" y="86"/>
                </a:lnTo>
                <a:lnTo>
                  <a:pt x="306" y="89"/>
                </a:lnTo>
                <a:lnTo>
                  <a:pt x="306" y="89"/>
                </a:lnTo>
                <a:lnTo>
                  <a:pt x="309" y="86"/>
                </a:lnTo>
                <a:lnTo>
                  <a:pt x="309" y="86"/>
                </a:lnTo>
                <a:lnTo>
                  <a:pt x="309" y="84"/>
                </a:lnTo>
                <a:lnTo>
                  <a:pt x="309" y="84"/>
                </a:lnTo>
                <a:close/>
                <a:moveTo>
                  <a:pt x="103" y="256"/>
                </a:moveTo>
                <a:lnTo>
                  <a:pt x="103" y="256"/>
                </a:lnTo>
                <a:lnTo>
                  <a:pt x="106" y="248"/>
                </a:lnTo>
                <a:lnTo>
                  <a:pt x="106" y="248"/>
                </a:lnTo>
                <a:lnTo>
                  <a:pt x="103" y="251"/>
                </a:lnTo>
                <a:lnTo>
                  <a:pt x="103" y="256"/>
                </a:lnTo>
                <a:lnTo>
                  <a:pt x="103" y="256"/>
                </a:lnTo>
                <a:close/>
                <a:moveTo>
                  <a:pt x="264" y="114"/>
                </a:moveTo>
                <a:lnTo>
                  <a:pt x="264" y="114"/>
                </a:lnTo>
                <a:lnTo>
                  <a:pt x="264" y="114"/>
                </a:lnTo>
                <a:lnTo>
                  <a:pt x="264" y="114"/>
                </a:lnTo>
                <a:lnTo>
                  <a:pt x="264" y="116"/>
                </a:lnTo>
                <a:lnTo>
                  <a:pt x="264" y="116"/>
                </a:lnTo>
                <a:lnTo>
                  <a:pt x="262" y="117"/>
                </a:lnTo>
                <a:lnTo>
                  <a:pt x="262" y="117"/>
                </a:lnTo>
                <a:lnTo>
                  <a:pt x="260" y="119"/>
                </a:lnTo>
                <a:lnTo>
                  <a:pt x="260" y="119"/>
                </a:lnTo>
                <a:lnTo>
                  <a:pt x="260" y="120"/>
                </a:lnTo>
                <a:lnTo>
                  <a:pt x="260" y="120"/>
                </a:lnTo>
                <a:lnTo>
                  <a:pt x="259" y="120"/>
                </a:lnTo>
                <a:lnTo>
                  <a:pt x="259" y="122"/>
                </a:lnTo>
                <a:lnTo>
                  <a:pt x="259" y="122"/>
                </a:lnTo>
                <a:lnTo>
                  <a:pt x="264" y="117"/>
                </a:lnTo>
                <a:lnTo>
                  <a:pt x="264" y="117"/>
                </a:lnTo>
                <a:lnTo>
                  <a:pt x="264" y="114"/>
                </a:lnTo>
                <a:lnTo>
                  <a:pt x="264" y="114"/>
                </a:lnTo>
                <a:close/>
                <a:moveTo>
                  <a:pt x="24" y="147"/>
                </a:moveTo>
                <a:lnTo>
                  <a:pt x="24" y="147"/>
                </a:lnTo>
                <a:lnTo>
                  <a:pt x="25" y="146"/>
                </a:lnTo>
                <a:lnTo>
                  <a:pt x="24" y="146"/>
                </a:lnTo>
                <a:lnTo>
                  <a:pt x="24" y="146"/>
                </a:lnTo>
                <a:lnTo>
                  <a:pt x="21" y="139"/>
                </a:lnTo>
                <a:lnTo>
                  <a:pt x="21" y="139"/>
                </a:lnTo>
                <a:lnTo>
                  <a:pt x="19" y="139"/>
                </a:lnTo>
                <a:lnTo>
                  <a:pt x="19" y="139"/>
                </a:lnTo>
                <a:lnTo>
                  <a:pt x="19" y="141"/>
                </a:lnTo>
                <a:lnTo>
                  <a:pt x="19" y="141"/>
                </a:lnTo>
                <a:lnTo>
                  <a:pt x="24" y="147"/>
                </a:lnTo>
                <a:lnTo>
                  <a:pt x="24" y="147"/>
                </a:lnTo>
                <a:close/>
                <a:moveTo>
                  <a:pt x="125" y="428"/>
                </a:moveTo>
                <a:lnTo>
                  <a:pt x="125" y="428"/>
                </a:lnTo>
                <a:lnTo>
                  <a:pt x="125" y="425"/>
                </a:lnTo>
                <a:lnTo>
                  <a:pt x="125" y="425"/>
                </a:lnTo>
                <a:lnTo>
                  <a:pt x="122" y="425"/>
                </a:lnTo>
                <a:lnTo>
                  <a:pt x="122" y="425"/>
                </a:lnTo>
                <a:lnTo>
                  <a:pt x="122" y="426"/>
                </a:lnTo>
                <a:lnTo>
                  <a:pt x="123" y="428"/>
                </a:lnTo>
                <a:lnTo>
                  <a:pt x="123" y="428"/>
                </a:lnTo>
                <a:lnTo>
                  <a:pt x="125" y="428"/>
                </a:lnTo>
                <a:lnTo>
                  <a:pt x="125" y="428"/>
                </a:lnTo>
                <a:close/>
                <a:moveTo>
                  <a:pt x="205" y="18"/>
                </a:moveTo>
                <a:lnTo>
                  <a:pt x="205" y="18"/>
                </a:lnTo>
                <a:lnTo>
                  <a:pt x="204" y="21"/>
                </a:lnTo>
                <a:lnTo>
                  <a:pt x="204" y="21"/>
                </a:lnTo>
                <a:lnTo>
                  <a:pt x="208" y="18"/>
                </a:lnTo>
                <a:lnTo>
                  <a:pt x="208" y="18"/>
                </a:lnTo>
                <a:lnTo>
                  <a:pt x="205" y="18"/>
                </a:lnTo>
                <a:lnTo>
                  <a:pt x="205" y="18"/>
                </a:lnTo>
                <a:close/>
                <a:moveTo>
                  <a:pt x="262" y="111"/>
                </a:moveTo>
                <a:lnTo>
                  <a:pt x="262" y="111"/>
                </a:lnTo>
                <a:lnTo>
                  <a:pt x="262" y="111"/>
                </a:lnTo>
                <a:lnTo>
                  <a:pt x="262" y="111"/>
                </a:lnTo>
                <a:lnTo>
                  <a:pt x="265" y="108"/>
                </a:lnTo>
                <a:lnTo>
                  <a:pt x="265" y="108"/>
                </a:lnTo>
                <a:lnTo>
                  <a:pt x="265" y="106"/>
                </a:lnTo>
                <a:lnTo>
                  <a:pt x="265" y="106"/>
                </a:lnTo>
                <a:lnTo>
                  <a:pt x="265" y="103"/>
                </a:lnTo>
                <a:lnTo>
                  <a:pt x="265" y="103"/>
                </a:lnTo>
                <a:lnTo>
                  <a:pt x="264" y="103"/>
                </a:lnTo>
                <a:lnTo>
                  <a:pt x="264" y="103"/>
                </a:lnTo>
                <a:lnTo>
                  <a:pt x="264" y="103"/>
                </a:lnTo>
                <a:lnTo>
                  <a:pt x="264" y="103"/>
                </a:lnTo>
                <a:lnTo>
                  <a:pt x="264" y="106"/>
                </a:lnTo>
                <a:lnTo>
                  <a:pt x="264" y="106"/>
                </a:lnTo>
                <a:lnTo>
                  <a:pt x="262" y="109"/>
                </a:lnTo>
                <a:lnTo>
                  <a:pt x="262" y="109"/>
                </a:lnTo>
                <a:lnTo>
                  <a:pt x="262" y="111"/>
                </a:lnTo>
                <a:lnTo>
                  <a:pt x="262" y="111"/>
                </a:lnTo>
                <a:close/>
                <a:moveTo>
                  <a:pt x="185" y="131"/>
                </a:moveTo>
                <a:lnTo>
                  <a:pt x="185" y="131"/>
                </a:lnTo>
                <a:lnTo>
                  <a:pt x="186" y="131"/>
                </a:lnTo>
                <a:lnTo>
                  <a:pt x="186" y="131"/>
                </a:lnTo>
                <a:lnTo>
                  <a:pt x="191" y="128"/>
                </a:lnTo>
                <a:lnTo>
                  <a:pt x="191" y="128"/>
                </a:lnTo>
                <a:lnTo>
                  <a:pt x="191" y="127"/>
                </a:lnTo>
                <a:lnTo>
                  <a:pt x="191" y="127"/>
                </a:lnTo>
                <a:lnTo>
                  <a:pt x="185" y="131"/>
                </a:lnTo>
                <a:lnTo>
                  <a:pt x="185" y="131"/>
                </a:lnTo>
                <a:lnTo>
                  <a:pt x="185" y="131"/>
                </a:lnTo>
                <a:lnTo>
                  <a:pt x="185" y="131"/>
                </a:lnTo>
                <a:lnTo>
                  <a:pt x="185" y="131"/>
                </a:lnTo>
                <a:lnTo>
                  <a:pt x="185" y="131"/>
                </a:lnTo>
                <a:close/>
                <a:moveTo>
                  <a:pt x="204" y="420"/>
                </a:moveTo>
                <a:lnTo>
                  <a:pt x="204" y="420"/>
                </a:lnTo>
                <a:lnTo>
                  <a:pt x="200" y="419"/>
                </a:lnTo>
                <a:lnTo>
                  <a:pt x="200" y="419"/>
                </a:lnTo>
                <a:lnTo>
                  <a:pt x="199" y="419"/>
                </a:lnTo>
                <a:lnTo>
                  <a:pt x="199" y="419"/>
                </a:lnTo>
                <a:lnTo>
                  <a:pt x="200" y="422"/>
                </a:lnTo>
                <a:lnTo>
                  <a:pt x="200" y="422"/>
                </a:lnTo>
                <a:lnTo>
                  <a:pt x="202" y="422"/>
                </a:lnTo>
                <a:lnTo>
                  <a:pt x="204" y="420"/>
                </a:lnTo>
                <a:lnTo>
                  <a:pt x="204" y="420"/>
                </a:lnTo>
                <a:close/>
                <a:moveTo>
                  <a:pt x="235" y="21"/>
                </a:moveTo>
                <a:lnTo>
                  <a:pt x="235" y="21"/>
                </a:lnTo>
                <a:lnTo>
                  <a:pt x="235" y="21"/>
                </a:lnTo>
                <a:lnTo>
                  <a:pt x="235" y="21"/>
                </a:lnTo>
                <a:lnTo>
                  <a:pt x="240" y="19"/>
                </a:lnTo>
                <a:lnTo>
                  <a:pt x="240" y="19"/>
                </a:lnTo>
                <a:lnTo>
                  <a:pt x="240" y="19"/>
                </a:lnTo>
                <a:lnTo>
                  <a:pt x="240" y="19"/>
                </a:lnTo>
                <a:lnTo>
                  <a:pt x="238" y="19"/>
                </a:lnTo>
                <a:lnTo>
                  <a:pt x="238" y="19"/>
                </a:lnTo>
                <a:lnTo>
                  <a:pt x="237" y="19"/>
                </a:lnTo>
                <a:lnTo>
                  <a:pt x="237" y="19"/>
                </a:lnTo>
                <a:lnTo>
                  <a:pt x="235" y="21"/>
                </a:lnTo>
                <a:lnTo>
                  <a:pt x="235" y="21"/>
                </a:lnTo>
                <a:close/>
                <a:moveTo>
                  <a:pt x="103" y="425"/>
                </a:moveTo>
                <a:lnTo>
                  <a:pt x="103" y="425"/>
                </a:lnTo>
                <a:lnTo>
                  <a:pt x="100" y="426"/>
                </a:lnTo>
                <a:lnTo>
                  <a:pt x="100" y="426"/>
                </a:lnTo>
                <a:lnTo>
                  <a:pt x="101" y="428"/>
                </a:lnTo>
                <a:lnTo>
                  <a:pt x="101" y="428"/>
                </a:lnTo>
                <a:lnTo>
                  <a:pt x="103" y="428"/>
                </a:lnTo>
                <a:lnTo>
                  <a:pt x="103" y="428"/>
                </a:lnTo>
                <a:lnTo>
                  <a:pt x="103" y="425"/>
                </a:lnTo>
                <a:lnTo>
                  <a:pt x="103" y="425"/>
                </a:lnTo>
                <a:close/>
                <a:moveTo>
                  <a:pt x="136" y="108"/>
                </a:moveTo>
                <a:lnTo>
                  <a:pt x="136" y="108"/>
                </a:lnTo>
                <a:lnTo>
                  <a:pt x="134" y="106"/>
                </a:lnTo>
                <a:lnTo>
                  <a:pt x="133" y="106"/>
                </a:lnTo>
                <a:lnTo>
                  <a:pt x="133" y="106"/>
                </a:lnTo>
                <a:lnTo>
                  <a:pt x="131" y="108"/>
                </a:lnTo>
                <a:lnTo>
                  <a:pt x="131" y="108"/>
                </a:lnTo>
                <a:lnTo>
                  <a:pt x="136" y="108"/>
                </a:lnTo>
                <a:lnTo>
                  <a:pt x="136" y="108"/>
                </a:lnTo>
                <a:close/>
                <a:moveTo>
                  <a:pt x="232" y="12"/>
                </a:moveTo>
                <a:lnTo>
                  <a:pt x="232" y="12"/>
                </a:lnTo>
                <a:lnTo>
                  <a:pt x="229" y="15"/>
                </a:lnTo>
                <a:lnTo>
                  <a:pt x="226" y="16"/>
                </a:lnTo>
                <a:lnTo>
                  <a:pt x="226" y="16"/>
                </a:lnTo>
                <a:lnTo>
                  <a:pt x="232" y="12"/>
                </a:lnTo>
                <a:lnTo>
                  <a:pt x="232" y="12"/>
                </a:lnTo>
                <a:close/>
                <a:moveTo>
                  <a:pt x="131" y="218"/>
                </a:moveTo>
                <a:lnTo>
                  <a:pt x="131" y="218"/>
                </a:lnTo>
                <a:lnTo>
                  <a:pt x="131" y="220"/>
                </a:lnTo>
                <a:lnTo>
                  <a:pt x="131" y="220"/>
                </a:lnTo>
                <a:lnTo>
                  <a:pt x="136" y="218"/>
                </a:lnTo>
                <a:lnTo>
                  <a:pt x="136" y="218"/>
                </a:lnTo>
                <a:lnTo>
                  <a:pt x="134" y="217"/>
                </a:lnTo>
                <a:lnTo>
                  <a:pt x="134" y="217"/>
                </a:lnTo>
                <a:lnTo>
                  <a:pt x="133" y="218"/>
                </a:lnTo>
                <a:lnTo>
                  <a:pt x="131" y="218"/>
                </a:lnTo>
                <a:lnTo>
                  <a:pt x="131" y="218"/>
                </a:lnTo>
                <a:close/>
                <a:moveTo>
                  <a:pt x="139" y="168"/>
                </a:moveTo>
                <a:lnTo>
                  <a:pt x="139" y="168"/>
                </a:lnTo>
                <a:lnTo>
                  <a:pt x="141" y="169"/>
                </a:lnTo>
                <a:lnTo>
                  <a:pt x="141" y="169"/>
                </a:lnTo>
                <a:lnTo>
                  <a:pt x="145" y="169"/>
                </a:lnTo>
                <a:lnTo>
                  <a:pt x="145" y="169"/>
                </a:lnTo>
                <a:lnTo>
                  <a:pt x="145" y="168"/>
                </a:lnTo>
                <a:lnTo>
                  <a:pt x="145" y="168"/>
                </a:lnTo>
                <a:lnTo>
                  <a:pt x="139" y="168"/>
                </a:lnTo>
                <a:lnTo>
                  <a:pt x="139" y="168"/>
                </a:lnTo>
                <a:close/>
                <a:moveTo>
                  <a:pt x="191" y="157"/>
                </a:moveTo>
                <a:lnTo>
                  <a:pt x="191" y="157"/>
                </a:lnTo>
                <a:lnTo>
                  <a:pt x="189" y="157"/>
                </a:lnTo>
                <a:lnTo>
                  <a:pt x="189" y="157"/>
                </a:lnTo>
                <a:lnTo>
                  <a:pt x="185" y="158"/>
                </a:lnTo>
                <a:lnTo>
                  <a:pt x="185" y="158"/>
                </a:lnTo>
                <a:lnTo>
                  <a:pt x="185" y="160"/>
                </a:lnTo>
                <a:lnTo>
                  <a:pt x="185" y="160"/>
                </a:lnTo>
                <a:lnTo>
                  <a:pt x="191" y="157"/>
                </a:lnTo>
                <a:lnTo>
                  <a:pt x="191" y="157"/>
                </a:lnTo>
                <a:close/>
                <a:moveTo>
                  <a:pt x="52" y="169"/>
                </a:moveTo>
                <a:lnTo>
                  <a:pt x="52" y="169"/>
                </a:lnTo>
                <a:lnTo>
                  <a:pt x="52" y="171"/>
                </a:lnTo>
                <a:lnTo>
                  <a:pt x="52" y="171"/>
                </a:lnTo>
                <a:lnTo>
                  <a:pt x="52" y="171"/>
                </a:lnTo>
                <a:lnTo>
                  <a:pt x="55" y="172"/>
                </a:lnTo>
                <a:lnTo>
                  <a:pt x="55" y="172"/>
                </a:lnTo>
                <a:lnTo>
                  <a:pt x="57" y="174"/>
                </a:lnTo>
                <a:lnTo>
                  <a:pt x="57" y="174"/>
                </a:lnTo>
                <a:lnTo>
                  <a:pt x="57" y="172"/>
                </a:lnTo>
                <a:lnTo>
                  <a:pt x="57" y="172"/>
                </a:lnTo>
                <a:lnTo>
                  <a:pt x="52" y="169"/>
                </a:lnTo>
                <a:lnTo>
                  <a:pt x="52" y="169"/>
                </a:lnTo>
                <a:close/>
                <a:moveTo>
                  <a:pt x="232" y="108"/>
                </a:moveTo>
                <a:lnTo>
                  <a:pt x="232" y="108"/>
                </a:lnTo>
                <a:lnTo>
                  <a:pt x="232" y="109"/>
                </a:lnTo>
                <a:lnTo>
                  <a:pt x="232" y="109"/>
                </a:lnTo>
                <a:lnTo>
                  <a:pt x="230" y="111"/>
                </a:lnTo>
                <a:lnTo>
                  <a:pt x="230" y="112"/>
                </a:lnTo>
                <a:lnTo>
                  <a:pt x="230" y="112"/>
                </a:lnTo>
                <a:lnTo>
                  <a:pt x="234" y="109"/>
                </a:lnTo>
                <a:lnTo>
                  <a:pt x="234" y="109"/>
                </a:lnTo>
                <a:lnTo>
                  <a:pt x="234" y="108"/>
                </a:lnTo>
                <a:lnTo>
                  <a:pt x="234" y="108"/>
                </a:lnTo>
                <a:lnTo>
                  <a:pt x="232" y="108"/>
                </a:lnTo>
                <a:lnTo>
                  <a:pt x="232" y="108"/>
                </a:lnTo>
                <a:close/>
                <a:moveTo>
                  <a:pt x="311" y="46"/>
                </a:moveTo>
                <a:lnTo>
                  <a:pt x="311" y="46"/>
                </a:lnTo>
                <a:lnTo>
                  <a:pt x="309" y="45"/>
                </a:lnTo>
                <a:lnTo>
                  <a:pt x="309" y="45"/>
                </a:lnTo>
                <a:lnTo>
                  <a:pt x="305" y="42"/>
                </a:lnTo>
                <a:lnTo>
                  <a:pt x="305" y="42"/>
                </a:lnTo>
                <a:lnTo>
                  <a:pt x="305" y="42"/>
                </a:lnTo>
                <a:lnTo>
                  <a:pt x="305" y="42"/>
                </a:lnTo>
                <a:lnTo>
                  <a:pt x="305" y="42"/>
                </a:lnTo>
                <a:lnTo>
                  <a:pt x="305" y="42"/>
                </a:lnTo>
                <a:lnTo>
                  <a:pt x="306" y="45"/>
                </a:lnTo>
                <a:lnTo>
                  <a:pt x="306" y="45"/>
                </a:lnTo>
                <a:lnTo>
                  <a:pt x="308" y="43"/>
                </a:lnTo>
                <a:lnTo>
                  <a:pt x="308" y="45"/>
                </a:lnTo>
                <a:lnTo>
                  <a:pt x="308" y="45"/>
                </a:lnTo>
                <a:lnTo>
                  <a:pt x="311" y="46"/>
                </a:lnTo>
                <a:lnTo>
                  <a:pt x="311" y="46"/>
                </a:lnTo>
                <a:close/>
                <a:moveTo>
                  <a:pt x="197" y="122"/>
                </a:moveTo>
                <a:lnTo>
                  <a:pt x="197" y="122"/>
                </a:lnTo>
                <a:lnTo>
                  <a:pt x="197" y="122"/>
                </a:lnTo>
                <a:lnTo>
                  <a:pt x="197" y="122"/>
                </a:lnTo>
                <a:lnTo>
                  <a:pt x="196" y="124"/>
                </a:lnTo>
                <a:lnTo>
                  <a:pt x="196" y="124"/>
                </a:lnTo>
                <a:lnTo>
                  <a:pt x="194" y="125"/>
                </a:lnTo>
                <a:lnTo>
                  <a:pt x="194" y="127"/>
                </a:lnTo>
                <a:lnTo>
                  <a:pt x="194" y="127"/>
                </a:lnTo>
                <a:lnTo>
                  <a:pt x="197" y="124"/>
                </a:lnTo>
                <a:lnTo>
                  <a:pt x="197" y="124"/>
                </a:lnTo>
                <a:lnTo>
                  <a:pt x="197" y="124"/>
                </a:lnTo>
                <a:lnTo>
                  <a:pt x="197" y="124"/>
                </a:lnTo>
                <a:lnTo>
                  <a:pt x="197" y="122"/>
                </a:lnTo>
                <a:lnTo>
                  <a:pt x="197" y="122"/>
                </a:lnTo>
                <a:close/>
                <a:moveTo>
                  <a:pt x="92" y="426"/>
                </a:moveTo>
                <a:lnTo>
                  <a:pt x="92" y="426"/>
                </a:lnTo>
                <a:lnTo>
                  <a:pt x="93" y="428"/>
                </a:lnTo>
                <a:lnTo>
                  <a:pt x="96" y="428"/>
                </a:lnTo>
                <a:lnTo>
                  <a:pt x="96" y="428"/>
                </a:lnTo>
                <a:lnTo>
                  <a:pt x="96" y="426"/>
                </a:lnTo>
                <a:lnTo>
                  <a:pt x="96" y="426"/>
                </a:lnTo>
                <a:lnTo>
                  <a:pt x="92" y="426"/>
                </a:lnTo>
                <a:lnTo>
                  <a:pt x="92" y="426"/>
                </a:lnTo>
                <a:close/>
                <a:moveTo>
                  <a:pt x="141" y="108"/>
                </a:moveTo>
                <a:lnTo>
                  <a:pt x="141" y="108"/>
                </a:lnTo>
                <a:lnTo>
                  <a:pt x="144" y="108"/>
                </a:lnTo>
                <a:lnTo>
                  <a:pt x="144" y="108"/>
                </a:lnTo>
                <a:lnTo>
                  <a:pt x="145" y="106"/>
                </a:lnTo>
                <a:lnTo>
                  <a:pt x="145" y="106"/>
                </a:lnTo>
                <a:lnTo>
                  <a:pt x="141" y="106"/>
                </a:lnTo>
                <a:lnTo>
                  <a:pt x="141" y="106"/>
                </a:lnTo>
                <a:lnTo>
                  <a:pt x="141" y="108"/>
                </a:lnTo>
                <a:lnTo>
                  <a:pt x="141" y="108"/>
                </a:lnTo>
                <a:close/>
                <a:moveTo>
                  <a:pt x="6" y="108"/>
                </a:moveTo>
                <a:lnTo>
                  <a:pt x="6" y="108"/>
                </a:lnTo>
                <a:lnTo>
                  <a:pt x="5" y="108"/>
                </a:lnTo>
                <a:lnTo>
                  <a:pt x="5" y="108"/>
                </a:lnTo>
                <a:lnTo>
                  <a:pt x="5" y="111"/>
                </a:lnTo>
                <a:lnTo>
                  <a:pt x="5" y="111"/>
                </a:lnTo>
                <a:lnTo>
                  <a:pt x="8" y="109"/>
                </a:lnTo>
                <a:lnTo>
                  <a:pt x="8" y="109"/>
                </a:lnTo>
                <a:lnTo>
                  <a:pt x="6" y="108"/>
                </a:lnTo>
                <a:lnTo>
                  <a:pt x="6" y="108"/>
                </a:lnTo>
                <a:close/>
                <a:moveTo>
                  <a:pt x="264" y="15"/>
                </a:moveTo>
                <a:lnTo>
                  <a:pt x="264" y="15"/>
                </a:lnTo>
                <a:lnTo>
                  <a:pt x="264" y="15"/>
                </a:lnTo>
                <a:lnTo>
                  <a:pt x="264" y="15"/>
                </a:lnTo>
                <a:lnTo>
                  <a:pt x="267" y="18"/>
                </a:lnTo>
                <a:lnTo>
                  <a:pt x="267" y="18"/>
                </a:lnTo>
                <a:lnTo>
                  <a:pt x="267" y="15"/>
                </a:lnTo>
                <a:lnTo>
                  <a:pt x="267" y="15"/>
                </a:lnTo>
                <a:lnTo>
                  <a:pt x="264" y="15"/>
                </a:lnTo>
                <a:lnTo>
                  <a:pt x="264" y="15"/>
                </a:lnTo>
                <a:close/>
                <a:moveTo>
                  <a:pt x="213" y="111"/>
                </a:moveTo>
                <a:lnTo>
                  <a:pt x="213" y="111"/>
                </a:lnTo>
                <a:lnTo>
                  <a:pt x="216" y="109"/>
                </a:lnTo>
                <a:lnTo>
                  <a:pt x="216" y="109"/>
                </a:lnTo>
                <a:lnTo>
                  <a:pt x="213" y="109"/>
                </a:lnTo>
                <a:lnTo>
                  <a:pt x="213" y="109"/>
                </a:lnTo>
                <a:lnTo>
                  <a:pt x="213" y="111"/>
                </a:lnTo>
                <a:lnTo>
                  <a:pt x="213" y="111"/>
                </a:lnTo>
                <a:close/>
                <a:moveTo>
                  <a:pt x="182" y="18"/>
                </a:moveTo>
                <a:lnTo>
                  <a:pt x="182" y="18"/>
                </a:lnTo>
                <a:lnTo>
                  <a:pt x="182" y="18"/>
                </a:lnTo>
                <a:lnTo>
                  <a:pt x="182" y="18"/>
                </a:lnTo>
                <a:lnTo>
                  <a:pt x="186" y="19"/>
                </a:lnTo>
                <a:lnTo>
                  <a:pt x="186" y="19"/>
                </a:lnTo>
                <a:lnTo>
                  <a:pt x="188" y="19"/>
                </a:lnTo>
                <a:lnTo>
                  <a:pt x="188" y="19"/>
                </a:lnTo>
                <a:lnTo>
                  <a:pt x="189" y="19"/>
                </a:lnTo>
                <a:lnTo>
                  <a:pt x="189" y="19"/>
                </a:lnTo>
                <a:lnTo>
                  <a:pt x="185" y="18"/>
                </a:lnTo>
                <a:lnTo>
                  <a:pt x="183" y="16"/>
                </a:lnTo>
                <a:lnTo>
                  <a:pt x="183" y="16"/>
                </a:lnTo>
                <a:lnTo>
                  <a:pt x="182" y="18"/>
                </a:lnTo>
                <a:lnTo>
                  <a:pt x="182" y="18"/>
                </a:lnTo>
                <a:close/>
                <a:moveTo>
                  <a:pt x="270" y="24"/>
                </a:moveTo>
                <a:lnTo>
                  <a:pt x="270" y="24"/>
                </a:lnTo>
                <a:lnTo>
                  <a:pt x="267" y="21"/>
                </a:lnTo>
                <a:lnTo>
                  <a:pt x="267" y="21"/>
                </a:lnTo>
                <a:lnTo>
                  <a:pt x="265" y="24"/>
                </a:lnTo>
                <a:lnTo>
                  <a:pt x="265" y="24"/>
                </a:lnTo>
                <a:lnTo>
                  <a:pt x="268" y="24"/>
                </a:lnTo>
                <a:lnTo>
                  <a:pt x="268" y="24"/>
                </a:lnTo>
                <a:lnTo>
                  <a:pt x="270" y="24"/>
                </a:lnTo>
                <a:lnTo>
                  <a:pt x="270" y="24"/>
                </a:lnTo>
                <a:close/>
                <a:moveTo>
                  <a:pt x="144" y="226"/>
                </a:moveTo>
                <a:lnTo>
                  <a:pt x="144" y="226"/>
                </a:lnTo>
                <a:lnTo>
                  <a:pt x="147" y="224"/>
                </a:lnTo>
                <a:lnTo>
                  <a:pt x="147" y="224"/>
                </a:lnTo>
                <a:lnTo>
                  <a:pt x="145" y="224"/>
                </a:lnTo>
                <a:lnTo>
                  <a:pt x="144" y="224"/>
                </a:lnTo>
                <a:lnTo>
                  <a:pt x="144" y="224"/>
                </a:lnTo>
                <a:lnTo>
                  <a:pt x="144" y="226"/>
                </a:lnTo>
                <a:lnTo>
                  <a:pt x="144" y="226"/>
                </a:lnTo>
                <a:close/>
                <a:moveTo>
                  <a:pt x="109" y="289"/>
                </a:moveTo>
                <a:lnTo>
                  <a:pt x="109" y="289"/>
                </a:lnTo>
                <a:lnTo>
                  <a:pt x="101" y="286"/>
                </a:lnTo>
                <a:lnTo>
                  <a:pt x="101" y="286"/>
                </a:lnTo>
                <a:lnTo>
                  <a:pt x="104" y="289"/>
                </a:lnTo>
                <a:lnTo>
                  <a:pt x="109" y="289"/>
                </a:lnTo>
                <a:lnTo>
                  <a:pt x="109" y="289"/>
                </a:lnTo>
                <a:close/>
                <a:moveTo>
                  <a:pt x="25" y="153"/>
                </a:moveTo>
                <a:lnTo>
                  <a:pt x="25" y="153"/>
                </a:lnTo>
                <a:lnTo>
                  <a:pt x="30" y="158"/>
                </a:lnTo>
                <a:lnTo>
                  <a:pt x="30" y="158"/>
                </a:lnTo>
                <a:lnTo>
                  <a:pt x="30" y="157"/>
                </a:lnTo>
                <a:lnTo>
                  <a:pt x="30" y="157"/>
                </a:lnTo>
                <a:lnTo>
                  <a:pt x="27" y="153"/>
                </a:lnTo>
                <a:lnTo>
                  <a:pt x="27" y="153"/>
                </a:lnTo>
                <a:lnTo>
                  <a:pt x="25" y="153"/>
                </a:lnTo>
                <a:lnTo>
                  <a:pt x="25" y="153"/>
                </a:lnTo>
                <a:close/>
                <a:moveTo>
                  <a:pt x="128" y="400"/>
                </a:moveTo>
                <a:lnTo>
                  <a:pt x="128" y="400"/>
                </a:lnTo>
                <a:lnTo>
                  <a:pt x="123" y="401"/>
                </a:lnTo>
                <a:lnTo>
                  <a:pt x="123" y="401"/>
                </a:lnTo>
                <a:lnTo>
                  <a:pt x="123" y="401"/>
                </a:lnTo>
                <a:lnTo>
                  <a:pt x="123" y="401"/>
                </a:lnTo>
                <a:lnTo>
                  <a:pt x="126" y="401"/>
                </a:lnTo>
                <a:lnTo>
                  <a:pt x="126" y="401"/>
                </a:lnTo>
                <a:lnTo>
                  <a:pt x="128" y="400"/>
                </a:lnTo>
                <a:lnTo>
                  <a:pt x="128" y="400"/>
                </a:lnTo>
                <a:close/>
                <a:moveTo>
                  <a:pt x="207" y="139"/>
                </a:moveTo>
                <a:lnTo>
                  <a:pt x="207" y="139"/>
                </a:lnTo>
                <a:lnTo>
                  <a:pt x="207" y="136"/>
                </a:lnTo>
                <a:lnTo>
                  <a:pt x="207" y="136"/>
                </a:lnTo>
                <a:lnTo>
                  <a:pt x="207" y="136"/>
                </a:lnTo>
                <a:lnTo>
                  <a:pt x="207" y="136"/>
                </a:lnTo>
                <a:lnTo>
                  <a:pt x="205" y="139"/>
                </a:lnTo>
                <a:lnTo>
                  <a:pt x="205" y="139"/>
                </a:lnTo>
                <a:lnTo>
                  <a:pt x="207" y="139"/>
                </a:lnTo>
                <a:lnTo>
                  <a:pt x="207" y="139"/>
                </a:lnTo>
                <a:close/>
                <a:moveTo>
                  <a:pt x="156" y="308"/>
                </a:moveTo>
                <a:lnTo>
                  <a:pt x="156" y="308"/>
                </a:lnTo>
                <a:lnTo>
                  <a:pt x="148" y="311"/>
                </a:lnTo>
                <a:lnTo>
                  <a:pt x="148" y="311"/>
                </a:lnTo>
                <a:lnTo>
                  <a:pt x="152" y="310"/>
                </a:lnTo>
                <a:lnTo>
                  <a:pt x="156" y="308"/>
                </a:lnTo>
                <a:lnTo>
                  <a:pt x="156" y="308"/>
                </a:lnTo>
                <a:close/>
                <a:moveTo>
                  <a:pt x="145" y="359"/>
                </a:moveTo>
                <a:lnTo>
                  <a:pt x="145" y="359"/>
                </a:lnTo>
                <a:lnTo>
                  <a:pt x="145" y="359"/>
                </a:lnTo>
                <a:lnTo>
                  <a:pt x="145" y="359"/>
                </a:lnTo>
                <a:lnTo>
                  <a:pt x="144" y="359"/>
                </a:lnTo>
                <a:lnTo>
                  <a:pt x="144" y="359"/>
                </a:lnTo>
                <a:lnTo>
                  <a:pt x="145" y="365"/>
                </a:lnTo>
                <a:lnTo>
                  <a:pt x="145" y="365"/>
                </a:lnTo>
                <a:lnTo>
                  <a:pt x="145" y="359"/>
                </a:lnTo>
                <a:lnTo>
                  <a:pt x="145" y="359"/>
                </a:lnTo>
                <a:close/>
                <a:moveTo>
                  <a:pt x="90" y="256"/>
                </a:moveTo>
                <a:lnTo>
                  <a:pt x="90" y="256"/>
                </a:lnTo>
                <a:lnTo>
                  <a:pt x="90" y="256"/>
                </a:lnTo>
                <a:lnTo>
                  <a:pt x="90" y="256"/>
                </a:lnTo>
                <a:lnTo>
                  <a:pt x="90" y="254"/>
                </a:lnTo>
                <a:lnTo>
                  <a:pt x="90" y="254"/>
                </a:lnTo>
                <a:lnTo>
                  <a:pt x="90" y="253"/>
                </a:lnTo>
                <a:lnTo>
                  <a:pt x="90" y="253"/>
                </a:lnTo>
                <a:lnTo>
                  <a:pt x="88" y="256"/>
                </a:lnTo>
                <a:lnTo>
                  <a:pt x="88" y="259"/>
                </a:lnTo>
                <a:lnTo>
                  <a:pt x="88" y="259"/>
                </a:lnTo>
                <a:lnTo>
                  <a:pt x="90" y="256"/>
                </a:lnTo>
                <a:lnTo>
                  <a:pt x="90" y="256"/>
                </a:lnTo>
                <a:close/>
                <a:moveTo>
                  <a:pt x="17" y="119"/>
                </a:moveTo>
                <a:lnTo>
                  <a:pt x="17" y="119"/>
                </a:lnTo>
                <a:lnTo>
                  <a:pt x="17" y="117"/>
                </a:lnTo>
                <a:lnTo>
                  <a:pt x="14" y="114"/>
                </a:lnTo>
                <a:lnTo>
                  <a:pt x="14" y="114"/>
                </a:lnTo>
                <a:lnTo>
                  <a:pt x="17" y="119"/>
                </a:lnTo>
                <a:lnTo>
                  <a:pt x="17" y="119"/>
                </a:lnTo>
                <a:close/>
                <a:moveTo>
                  <a:pt x="256" y="124"/>
                </a:moveTo>
                <a:lnTo>
                  <a:pt x="256" y="124"/>
                </a:lnTo>
                <a:lnTo>
                  <a:pt x="256" y="124"/>
                </a:lnTo>
                <a:lnTo>
                  <a:pt x="256" y="124"/>
                </a:lnTo>
                <a:lnTo>
                  <a:pt x="254" y="127"/>
                </a:lnTo>
                <a:lnTo>
                  <a:pt x="254" y="127"/>
                </a:lnTo>
                <a:lnTo>
                  <a:pt x="253" y="127"/>
                </a:lnTo>
                <a:lnTo>
                  <a:pt x="253" y="128"/>
                </a:lnTo>
                <a:lnTo>
                  <a:pt x="253" y="128"/>
                </a:lnTo>
                <a:lnTo>
                  <a:pt x="256" y="124"/>
                </a:lnTo>
                <a:lnTo>
                  <a:pt x="256" y="124"/>
                </a:lnTo>
                <a:close/>
                <a:moveTo>
                  <a:pt x="109" y="237"/>
                </a:moveTo>
                <a:lnTo>
                  <a:pt x="109" y="237"/>
                </a:lnTo>
                <a:lnTo>
                  <a:pt x="114" y="234"/>
                </a:lnTo>
                <a:lnTo>
                  <a:pt x="114" y="234"/>
                </a:lnTo>
                <a:lnTo>
                  <a:pt x="114" y="234"/>
                </a:lnTo>
                <a:lnTo>
                  <a:pt x="114" y="234"/>
                </a:lnTo>
                <a:lnTo>
                  <a:pt x="109" y="236"/>
                </a:lnTo>
                <a:lnTo>
                  <a:pt x="109" y="236"/>
                </a:lnTo>
                <a:lnTo>
                  <a:pt x="109" y="237"/>
                </a:lnTo>
                <a:lnTo>
                  <a:pt x="109" y="237"/>
                </a:lnTo>
                <a:close/>
                <a:moveTo>
                  <a:pt x="150" y="106"/>
                </a:moveTo>
                <a:lnTo>
                  <a:pt x="150" y="106"/>
                </a:lnTo>
                <a:lnTo>
                  <a:pt x="150" y="106"/>
                </a:lnTo>
                <a:lnTo>
                  <a:pt x="150" y="106"/>
                </a:lnTo>
                <a:lnTo>
                  <a:pt x="150" y="108"/>
                </a:lnTo>
                <a:lnTo>
                  <a:pt x="150" y="108"/>
                </a:lnTo>
                <a:lnTo>
                  <a:pt x="155" y="108"/>
                </a:lnTo>
                <a:lnTo>
                  <a:pt x="155" y="108"/>
                </a:lnTo>
                <a:lnTo>
                  <a:pt x="155" y="106"/>
                </a:lnTo>
                <a:lnTo>
                  <a:pt x="155" y="106"/>
                </a:lnTo>
                <a:lnTo>
                  <a:pt x="150" y="106"/>
                </a:lnTo>
                <a:lnTo>
                  <a:pt x="150" y="106"/>
                </a:lnTo>
                <a:close/>
                <a:moveTo>
                  <a:pt x="141" y="321"/>
                </a:moveTo>
                <a:lnTo>
                  <a:pt x="141" y="321"/>
                </a:lnTo>
                <a:lnTo>
                  <a:pt x="137" y="322"/>
                </a:lnTo>
                <a:lnTo>
                  <a:pt x="137" y="322"/>
                </a:lnTo>
                <a:lnTo>
                  <a:pt x="137" y="322"/>
                </a:lnTo>
                <a:lnTo>
                  <a:pt x="139" y="322"/>
                </a:lnTo>
                <a:lnTo>
                  <a:pt x="139" y="322"/>
                </a:lnTo>
                <a:lnTo>
                  <a:pt x="141" y="322"/>
                </a:lnTo>
                <a:lnTo>
                  <a:pt x="141" y="322"/>
                </a:lnTo>
                <a:lnTo>
                  <a:pt x="141" y="321"/>
                </a:lnTo>
                <a:lnTo>
                  <a:pt x="141" y="321"/>
                </a:lnTo>
                <a:close/>
                <a:moveTo>
                  <a:pt x="301" y="71"/>
                </a:moveTo>
                <a:lnTo>
                  <a:pt x="301" y="71"/>
                </a:lnTo>
                <a:lnTo>
                  <a:pt x="303" y="75"/>
                </a:lnTo>
                <a:lnTo>
                  <a:pt x="303" y="75"/>
                </a:lnTo>
                <a:lnTo>
                  <a:pt x="303" y="71"/>
                </a:lnTo>
                <a:lnTo>
                  <a:pt x="303" y="71"/>
                </a:lnTo>
                <a:lnTo>
                  <a:pt x="301" y="71"/>
                </a:lnTo>
                <a:lnTo>
                  <a:pt x="301" y="71"/>
                </a:lnTo>
                <a:close/>
                <a:moveTo>
                  <a:pt x="90" y="426"/>
                </a:moveTo>
                <a:lnTo>
                  <a:pt x="90" y="426"/>
                </a:lnTo>
                <a:lnTo>
                  <a:pt x="84" y="428"/>
                </a:lnTo>
                <a:lnTo>
                  <a:pt x="84" y="428"/>
                </a:lnTo>
                <a:lnTo>
                  <a:pt x="84" y="428"/>
                </a:lnTo>
                <a:lnTo>
                  <a:pt x="84" y="428"/>
                </a:lnTo>
                <a:lnTo>
                  <a:pt x="90" y="428"/>
                </a:lnTo>
                <a:lnTo>
                  <a:pt x="90" y="428"/>
                </a:lnTo>
                <a:lnTo>
                  <a:pt x="90" y="426"/>
                </a:lnTo>
                <a:lnTo>
                  <a:pt x="90" y="426"/>
                </a:lnTo>
                <a:close/>
                <a:moveTo>
                  <a:pt x="245" y="26"/>
                </a:moveTo>
                <a:lnTo>
                  <a:pt x="245" y="26"/>
                </a:lnTo>
                <a:lnTo>
                  <a:pt x="243" y="24"/>
                </a:lnTo>
                <a:lnTo>
                  <a:pt x="243" y="24"/>
                </a:lnTo>
                <a:lnTo>
                  <a:pt x="240" y="26"/>
                </a:lnTo>
                <a:lnTo>
                  <a:pt x="240" y="26"/>
                </a:lnTo>
                <a:lnTo>
                  <a:pt x="245" y="26"/>
                </a:lnTo>
                <a:lnTo>
                  <a:pt x="245" y="26"/>
                </a:lnTo>
                <a:lnTo>
                  <a:pt x="245" y="26"/>
                </a:lnTo>
                <a:lnTo>
                  <a:pt x="245" y="26"/>
                </a:lnTo>
                <a:close/>
                <a:moveTo>
                  <a:pt x="139" y="373"/>
                </a:moveTo>
                <a:lnTo>
                  <a:pt x="139" y="373"/>
                </a:lnTo>
                <a:lnTo>
                  <a:pt x="139" y="373"/>
                </a:lnTo>
                <a:lnTo>
                  <a:pt x="136" y="371"/>
                </a:lnTo>
                <a:lnTo>
                  <a:pt x="136" y="371"/>
                </a:lnTo>
                <a:lnTo>
                  <a:pt x="137" y="373"/>
                </a:lnTo>
                <a:lnTo>
                  <a:pt x="137" y="373"/>
                </a:lnTo>
                <a:lnTo>
                  <a:pt x="139" y="373"/>
                </a:lnTo>
                <a:lnTo>
                  <a:pt x="139" y="373"/>
                </a:lnTo>
                <a:close/>
                <a:moveTo>
                  <a:pt x="213" y="15"/>
                </a:moveTo>
                <a:lnTo>
                  <a:pt x="213" y="15"/>
                </a:lnTo>
                <a:lnTo>
                  <a:pt x="216" y="12"/>
                </a:lnTo>
                <a:lnTo>
                  <a:pt x="216" y="12"/>
                </a:lnTo>
                <a:lnTo>
                  <a:pt x="213" y="12"/>
                </a:lnTo>
                <a:lnTo>
                  <a:pt x="213" y="15"/>
                </a:lnTo>
                <a:lnTo>
                  <a:pt x="213" y="15"/>
                </a:lnTo>
                <a:close/>
                <a:moveTo>
                  <a:pt x="122" y="190"/>
                </a:moveTo>
                <a:lnTo>
                  <a:pt x="122" y="190"/>
                </a:lnTo>
                <a:lnTo>
                  <a:pt x="125" y="190"/>
                </a:lnTo>
                <a:lnTo>
                  <a:pt x="125" y="190"/>
                </a:lnTo>
                <a:lnTo>
                  <a:pt x="125" y="188"/>
                </a:lnTo>
                <a:lnTo>
                  <a:pt x="125" y="188"/>
                </a:lnTo>
                <a:lnTo>
                  <a:pt x="122" y="188"/>
                </a:lnTo>
                <a:lnTo>
                  <a:pt x="122" y="188"/>
                </a:lnTo>
                <a:lnTo>
                  <a:pt x="122" y="190"/>
                </a:lnTo>
                <a:lnTo>
                  <a:pt x="122" y="190"/>
                </a:lnTo>
                <a:close/>
                <a:moveTo>
                  <a:pt x="204" y="13"/>
                </a:moveTo>
                <a:lnTo>
                  <a:pt x="204" y="13"/>
                </a:lnTo>
                <a:lnTo>
                  <a:pt x="207" y="12"/>
                </a:lnTo>
                <a:lnTo>
                  <a:pt x="207" y="12"/>
                </a:lnTo>
                <a:lnTo>
                  <a:pt x="204" y="13"/>
                </a:lnTo>
                <a:lnTo>
                  <a:pt x="204" y="13"/>
                </a:lnTo>
                <a:lnTo>
                  <a:pt x="204" y="13"/>
                </a:lnTo>
                <a:lnTo>
                  <a:pt x="204" y="13"/>
                </a:lnTo>
                <a:close/>
                <a:moveTo>
                  <a:pt x="55" y="133"/>
                </a:moveTo>
                <a:lnTo>
                  <a:pt x="55" y="133"/>
                </a:lnTo>
                <a:lnTo>
                  <a:pt x="55" y="133"/>
                </a:lnTo>
                <a:lnTo>
                  <a:pt x="55" y="133"/>
                </a:lnTo>
                <a:lnTo>
                  <a:pt x="52" y="128"/>
                </a:lnTo>
                <a:lnTo>
                  <a:pt x="52" y="128"/>
                </a:lnTo>
                <a:lnTo>
                  <a:pt x="52" y="130"/>
                </a:lnTo>
                <a:lnTo>
                  <a:pt x="52" y="130"/>
                </a:lnTo>
                <a:lnTo>
                  <a:pt x="55" y="133"/>
                </a:lnTo>
                <a:lnTo>
                  <a:pt x="55" y="133"/>
                </a:lnTo>
                <a:close/>
                <a:moveTo>
                  <a:pt x="259" y="177"/>
                </a:moveTo>
                <a:lnTo>
                  <a:pt x="259" y="177"/>
                </a:lnTo>
                <a:lnTo>
                  <a:pt x="256" y="179"/>
                </a:lnTo>
                <a:lnTo>
                  <a:pt x="254" y="180"/>
                </a:lnTo>
                <a:lnTo>
                  <a:pt x="254" y="180"/>
                </a:lnTo>
                <a:lnTo>
                  <a:pt x="256" y="179"/>
                </a:lnTo>
                <a:lnTo>
                  <a:pt x="259" y="177"/>
                </a:lnTo>
                <a:lnTo>
                  <a:pt x="259" y="177"/>
                </a:lnTo>
                <a:close/>
                <a:moveTo>
                  <a:pt x="107" y="330"/>
                </a:moveTo>
                <a:lnTo>
                  <a:pt x="107" y="330"/>
                </a:lnTo>
                <a:lnTo>
                  <a:pt x="107" y="330"/>
                </a:lnTo>
                <a:lnTo>
                  <a:pt x="107" y="330"/>
                </a:lnTo>
                <a:lnTo>
                  <a:pt x="103" y="332"/>
                </a:lnTo>
                <a:lnTo>
                  <a:pt x="103" y="332"/>
                </a:lnTo>
                <a:lnTo>
                  <a:pt x="103" y="333"/>
                </a:lnTo>
                <a:lnTo>
                  <a:pt x="103" y="333"/>
                </a:lnTo>
                <a:lnTo>
                  <a:pt x="107" y="330"/>
                </a:lnTo>
                <a:lnTo>
                  <a:pt x="107" y="330"/>
                </a:lnTo>
                <a:close/>
                <a:moveTo>
                  <a:pt x="152" y="223"/>
                </a:moveTo>
                <a:lnTo>
                  <a:pt x="152" y="223"/>
                </a:lnTo>
                <a:lnTo>
                  <a:pt x="156" y="221"/>
                </a:lnTo>
                <a:lnTo>
                  <a:pt x="156" y="221"/>
                </a:lnTo>
                <a:lnTo>
                  <a:pt x="153" y="221"/>
                </a:lnTo>
                <a:lnTo>
                  <a:pt x="153" y="221"/>
                </a:lnTo>
                <a:lnTo>
                  <a:pt x="152" y="221"/>
                </a:lnTo>
                <a:lnTo>
                  <a:pt x="152" y="223"/>
                </a:lnTo>
                <a:lnTo>
                  <a:pt x="152" y="223"/>
                </a:lnTo>
                <a:close/>
                <a:moveTo>
                  <a:pt x="305" y="114"/>
                </a:moveTo>
                <a:lnTo>
                  <a:pt x="305" y="114"/>
                </a:lnTo>
                <a:lnTo>
                  <a:pt x="305" y="114"/>
                </a:lnTo>
                <a:lnTo>
                  <a:pt x="305" y="114"/>
                </a:lnTo>
                <a:lnTo>
                  <a:pt x="306" y="108"/>
                </a:lnTo>
                <a:lnTo>
                  <a:pt x="306" y="108"/>
                </a:lnTo>
                <a:lnTo>
                  <a:pt x="305" y="109"/>
                </a:lnTo>
                <a:lnTo>
                  <a:pt x="305" y="109"/>
                </a:lnTo>
                <a:lnTo>
                  <a:pt x="305" y="114"/>
                </a:lnTo>
                <a:lnTo>
                  <a:pt x="305" y="114"/>
                </a:lnTo>
                <a:close/>
                <a:moveTo>
                  <a:pt x="246" y="111"/>
                </a:moveTo>
                <a:lnTo>
                  <a:pt x="246" y="111"/>
                </a:lnTo>
                <a:lnTo>
                  <a:pt x="246" y="111"/>
                </a:lnTo>
                <a:lnTo>
                  <a:pt x="246" y="111"/>
                </a:lnTo>
                <a:lnTo>
                  <a:pt x="248" y="108"/>
                </a:lnTo>
                <a:lnTo>
                  <a:pt x="248" y="108"/>
                </a:lnTo>
                <a:lnTo>
                  <a:pt x="246" y="108"/>
                </a:lnTo>
                <a:lnTo>
                  <a:pt x="246" y="108"/>
                </a:lnTo>
                <a:lnTo>
                  <a:pt x="246" y="111"/>
                </a:lnTo>
                <a:lnTo>
                  <a:pt x="246" y="111"/>
                </a:lnTo>
                <a:close/>
                <a:moveTo>
                  <a:pt x="292" y="29"/>
                </a:moveTo>
                <a:lnTo>
                  <a:pt x="292" y="29"/>
                </a:lnTo>
                <a:lnTo>
                  <a:pt x="292" y="29"/>
                </a:lnTo>
                <a:lnTo>
                  <a:pt x="292" y="29"/>
                </a:lnTo>
                <a:lnTo>
                  <a:pt x="292" y="29"/>
                </a:lnTo>
                <a:lnTo>
                  <a:pt x="292" y="29"/>
                </a:lnTo>
                <a:lnTo>
                  <a:pt x="295" y="32"/>
                </a:lnTo>
                <a:lnTo>
                  <a:pt x="295" y="32"/>
                </a:lnTo>
                <a:lnTo>
                  <a:pt x="292" y="29"/>
                </a:lnTo>
                <a:lnTo>
                  <a:pt x="292" y="29"/>
                </a:lnTo>
                <a:close/>
                <a:moveTo>
                  <a:pt x="182" y="377"/>
                </a:moveTo>
                <a:lnTo>
                  <a:pt x="182" y="377"/>
                </a:lnTo>
                <a:lnTo>
                  <a:pt x="189" y="382"/>
                </a:lnTo>
                <a:lnTo>
                  <a:pt x="189" y="382"/>
                </a:lnTo>
                <a:lnTo>
                  <a:pt x="182" y="377"/>
                </a:lnTo>
                <a:lnTo>
                  <a:pt x="182" y="377"/>
                </a:lnTo>
                <a:close/>
                <a:moveTo>
                  <a:pt x="106" y="269"/>
                </a:moveTo>
                <a:lnTo>
                  <a:pt x="106" y="269"/>
                </a:lnTo>
                <a:lnTo>
                  <a:pt x="106" y="267"/>
                </a:lnTo>
                <a:lnTo>
                  <a:pt x="106" y="267"/>
                </a:lnTo>
                <a:lnTo>
                  <a:pt x="106" y="265"/>
                </a:lnTo>
                <a:lnTo>
                  <a:pt x="104" y="265"/>
                </a:lnTo>
                <a:lnTo>
                  <a:pt x="104" y="265"/>
                </a:lnTo>
                <a:lnTo>
                  <a:pt x="106" y="269"/>
                </a:lnTo>
                <a:lnTo>
                  <a:pt x="106" y="269"/>
                </a:lnTo>
                <a:close/>
                <a:moveTo>
                  <a:pt x="137" y="400"/>
                </a:moveTo>
                <a:lnTo>
                  <a:pt x="137" y="400"/>
                </a:lnTo>
                <a:lnTo>
                  <a:pt x="136" y="398"/>
                </a:lnTo>
                <a:lnTo>
                  <a:pt x="136" y="398"/>
                </a:lnTo>
                <a:lnTo>
                  <a:pt x="136" y="398"/>
                </a:lnTo>
                <a:lnTo>
                  <a:pt x="134" y="400"/>
                </a:lnTo>
                <a:lnTo>
                  <a:pt x="134" y="400"/>
                </a:lnTo>
                <a:lnTo>
                  <a:pt x="137" y="400"/>
                </a:lnTo>
                <a:lnTo>
                  <a:pt x="137" y="400"/>
                </a:lnTo>
                <a:close/>
                <a:moveTo>
                  <a:pt x="199" y="166"/>
                </a:moveTo>
                <a:lnTo>
                  <a:pt x="199" y="166"/>
                </a:lnTo>
                <a:lnTo>
                  <a:pt x="204" y="163"/>
                </a:lnTo>
                <a:lnTo>
                  <a:pt x="204" y="163"/>
                </a:lnTo>
                <a:lnTo>
                  <a:pt x="199" y="165"/>
                </a:lnTo>
                <a:lnTo>
                  <a:pt x="199" y="165"/>
                </a:lnTo>
                <a:lnTo>
                  <a:pt x="199" y="166"/>
                </a:lnTo>
                <a:lnTo>
                  <a:pt x="199" y="166"/>
                </a:lnTo>
                <a:close/>
                <a:moveTo>
                  <a:pt x="230" y="165"/>
                </a:moveTo>
                <a:lnTo>
                  <a:pt x="230" y="165"/>
                </a:lnTo>
                <a:lnTo>
                  <a:pt x="227" y="166"/>
                </a:lnTo>
                <a:lnTo>
                  <a:pt x="227" y="166"/>
                </a:lnTo>
                <a:lnTo>
                  <a:pt x="224" y="168"/>
                </a:lnTo>
                <a:lnTo>
                  <a:pt x="224" y="168"/>
                </a:lnTo>
                <a:lnTo>
                  <a:pt x="230" y="165"/>
                </a:lnTo>
                <a:lnTo>
                  <a:pt x="230" y="165"/>
                </a:lnTo>
                <a:close/>
                <a:moveTo>
                  <a:pt x="47" y="166"/>
                </a:moveTo>
                <a:lnTo>
                  <a:pt x="47" y="166"/>
                </a:lnTo>
                <a:lnTo>
                  <a:pt x="47" y="165"/>
                </a:lnTo>
                <a:lnTo>
                  <a:pt x="47" y="165"/>
                </a:lnTo>
                <a:lnTo>
                  <a:pt x="47" y="165"/>
                </a:lnTo>
                <a:lnTo>
                  <a:pt x="46" y="163"/>
                </a:lnTo>
                <a:lnTo>
                  <a:pt x="46" y="163"/>
                </a:lnTo>
                <a:lnTo>
                  <a:pt x="44" y="161"/>
                </a:lnTo>
                <a:lnTo>
                  <a:pt x="44" y="161"/>
                </a:lnTo>
                <a:lnTo>
                  <a:pt x="44" y="161"/>
                </a:lnTo>
                <a:lnTo>
                  <a:pt x="44" y="161"/>
                </a:lnTo>
                <a:lnTo>
                  <a:pt x="47" y="166"/>
                </a:lnTo>
                <a:lnTo>
                  <a:pt x="47" y="166"/>
                </a:lnTo>
                <a:close/>
                <a:moveTo>
                  <a:pt x="267" y="172"/>
                </a:moveTo>
                <a:lnTo>
                  <a:pt x="267" y="172"/>
                </a:lnTo>
                <a:lnTo>
                  <a:pt x="265" y="172"/>
                </a:lnTo>
                <a:lnTo>
                  <a:pt x="264" y="176"/>
                </a:lnTo>
                <a:lnTo>
                  <a:pt x="264" y="176"/>
                </a:lnTo>
                <a:lnTo>
                  <a:pt x="267" y="172"/>
                </a:lnTo>
                <a:lnTo>
                  <a:pt x="267" y="172"/>
                </a:lnTo>
                <a:lnTo>
                  <a:pt x="267" y="172"/>
                </a:lnTo>
                <a:lnTo>
                  <a:pt x="267" y="172"/>
                </a:lnTo>
                <a:close/>
                <a:moveTo>
                  <a:pt x="148" y="278"/>
                </a:moveTo>
                <a:lnTo>
                  <a:pt x="148" y="278"/>
                </a:lnTo>
                <a:lnTo>
                  <a:pt x="147" y="278"/>
                </a:lnTo>
                <a:lnTo>
                  <a:pt x="147" y="280"/>
                </a:lnTo>
                <a:lnTo>
                  <a:pt x="147" y="280"/>
                </a:lnTo>
                <a:lnTo>
                  <a:pt x="147" y="281"/>
                </a:lnTo>
                <a:lnTo>
                  <a:pt x="147" y="281"/>
                </a:lnTo>
                <a:lnTo>
                  <a:pt x="147" y="281"/>
                </a:lnTo>
                <a:lnTo>
                  <a:pt x="147" y="281"/>
                </a:lnTo>
                <a:lnTo>
                  <a:pt x="148" y="278"/>
                </a:lnTo>
                <a:lnTo>
                  <a:pt x="148" y="278"/>
                </a:lnTo>
                <a:close/>
                <a:moveTo>
                  <a:pt x="251" y="174"/>
                </a:moveTo>
                <a:lnTo>
                  <a:pt x="251" y="174"/>
                </a:lnTo>
                <a:lnTo>
                  <a:pt x="253" y="174"/>
                </a:lnTo>
                <a:lnTo>
                  <a:pt x="254" y="172"/>
                </a:lnTo>
                <a:lnTo>
                  <a:pt x="254" y="172"/>
                </a:lnTo>
                <a:lnTo>
                  <a:pt x="251" y="174"/>
                </a:lnTo>
                <a:lnTo>
                  <a:pt x="251" y="174"/>
                </a:lnTo>
                <a:close/>
                <a:moveTo>
                  <a:pt x="123" y="294"/>
                </a:moveTo>
                <a:lnTo>
                  <a:pt x="123" y="294"/>
                </a:lnTo>
                <a:lnTo>
                  <a:pt x="122" y="291"/>
                </a:lnTo>
                <a:lnTo>
                  <a:pt x="122" y="291"/>
                </a:lnTo>
                <a:lnTo>
                  <a:pt x="122" y="292"/>
                </a:lnTo>
                <a:lnTo>
                  <a:pt x="122" y="292"/>
                </a:lnTo>
                <a:lnTo>
                  <a:pt x="123" y="292"/>
                </a:lnTo>
                <a:lnTo>
                  <a:pt x="123" y="294"/>
                </a:lnTo>
                <a:lnTo>
                  <a:pt x="123" y="294"/>
                </a:lnTo>
                <a:close/>
                <a:moveTo>
                  <a:pt x="111" y="243"/>
                </a:moveTo>
                <a:lnTo>
                  <a:pt x="111" y="243"/>
                </a:lnTo>
                <a:lnTo>
                  <a:pt x="112" y="243"/>
                </a:lnTo>
                <a:lnTo>
                  <a:pt x="114" y="242"/>
                </a:lnTo>
                <a:lnTo>
                  <a:pt x="114" y="242"/>
                </a:lnTo>
                <a:lnTo>
                  <a:pt x="111" y="243"/>
                </a:lnTo>
                <a:lnTo>
                  <a:pt x="111" y="243"/>
                </a:lnTo>
                <a:close/>
                <a:moveTo>
                  <a:pt x="38" y="165"/>
                </a:moveTo>
                <a:lnTo>
                  <a:pt x="38" y="165"/>
                </a:lnTo>
                <a:lnTo>
                  <a:pt x="38" y="165"/>
                </a:lnTo>
                <a:lnTo>
                  <a:pt x="38" y="165"/>
                </a:lnTo>
                <a:lnTo>
                  <a:pt x="35" y="161"/>
                </a:lnTo>
                <a:lnTo>
                  <a:pt x="35" y="161"/>
                </a:lnTo>
                <a:lnTo>
                  <a:pt x="35" y="161"/>
                </a:lnTo>
                <a:lnTo>
                  <a:pt x="35" y="161"/>
                </a:lnTo>
                <a:lnTo>
                  <a:pt x="33" y="161"/>
                </a:lnTo>
                <a:lnTo>
                  <a:pt x="33" y="161"/>
                </a:lnTo>
                <a:lnTo>
                  <a:pt x="38" y="165"/>
                </a:lnTo>
                <a:lnTo>
                  <a:pt x="38" y="165"/>
                </a:lnTo>
                <a:close/>
                <a:moveTo>
                  <a:pt x="35" y="153"/>
                </a:moveTo>
                <a:lnTo>
                  <a:pt x="35" y="153"/>
                </a:lnTo>
                <a:lnTo>
                  <a:pt x="36" y="157"/>
                </a:lnTo>
                <a:lnTo>
                  <a:pt x="38" y="158"/>
                </a:lnTo>
                <a:lnTo>
                  <a:pt x="38" y="158"/>
                </a:lnTo>
                <a:lnTo>
                  <a:pt x="35" y="153"/>
                </a:lnTo>
                <a:lnTo>
                  <a:pt x="35" y="153"/>
                </a:lnTo>
                <a:close/>
                <a:moveTo>
                  <a:pt x="163" y="60"/>
                </a:moveTo>
                <a:lnTo>
                  <a:pt x="163" y="60"/>
                </a:lnTo>
                <a:lnTo>
                  <a:pt x="166" y="60"/>
                </a:lnTo>
                <a:lnTo>
                  <a:pt x="166" y="60"/>
                </a:lnTo>
                <a:lnTo>
                  <a:pt x="164" y="59"/>
                </a:lnTo>
                <a:lnTo>
                  <a:pt x="164" y="59"/>
                </a:lnTo>
                <a:lnTo>
                  <a:pt x="163" y="60"/>
                </a:lnTo>
                <a:lnTo>
                  <a:pt x="163" y="60"/>
                </a:lnTo>
                <a:close/>
                <a:moveTo>
                  <a:pt x="227" y="153"/>
                </a:moveTo>
                <a:lnTo>
                  <a:pt x="227" y="153"/>
                </a:lnTo>
                <a:lnTo>
                  <a:pt x="232" y="150"/>
                </a:lnTo>
                <a:lnTo>
                  <a:pt x="232" y="150"/>
                </a:lnTo>
                <a:lnTo>
                  <a:pt x="232" y="149"/>
                </a:lnTo>
                <a:lnTo>
                  <a:pt x="232" y="149"/>
                </a:lnTo>
                <a:lnTo>
                  <a:pt x="227" y="153"/>
                </a:lnTo>
                <a:lnTo>
                  <a:pt x="227" y="153"/>
                </a:lnTo>
                <a:close/>
                <a:moveTo>
                  <a:pt x="234" y="15"/>
                </a:moveTo>
                <a:lnTo>
                  <a:pt x="234" y="15"/>
                </a:lnTo>
                <a:lnTo>
                  <a:pt x="230" y="18"/>
                </a:lnTo>
                <a:lnTo>
                  <a:pt x="230" y="18"/>
                </a:lnTo>
                <a:lnTo>
                  <a:pt x="232" y="16"/>
                </a:lnTo>
                <a:lnTo>
                  <a:pt x="234" y="15"/>
                </a:lnTo>
                <a:lnTo>
                  <a:pt x="234" y="15"/>
                </a:lnTo>
                <a:close/>
                <a:moveTo>
                  <a:pt x="111" y="362"/>
                </a:moveTo>
                <a:lnTo>
                  <a:pt x="111" y="362"/>
                </a:lnTo>
                <a:lnTo>
                  <a:pt x="114" y="363"/>
                </a:lnTo>
                <a:lnTo>
                  <a:pt x="117" y="365"/>
                </a:lnTo>
                <a:lnTo>
                  <a:pt x="117" y="365"/>
                </a:lnTo>
                <a:lnTo>
                  <a:pt x="111" y="362"/>
                </a:lnTo>
                <a:lnTo>
                  <a:pt x="111" y="362"/>
                </a:lnTo>
                <a:close/>
                <a:moveTo>
                  <a:pt x="163" y="295"/>
                </a:moveTo>
                <a:lnTo>
                  <a:pt x="163" y="295"/>
                </a:lnTo>
                <a:lnTo>
                  <a:pt x="163" y="300"/>
                </a:lnTo>
                <a:lnTo>
                  <a:pt x="163" y="300"/>
                </a:lnTo>
                <a:lnTo>
                  <a:pt x="163" y="300"/>
                </a:lnTo>
                <a:lnTo>
                  <a:pt x="163" y="300"/>
                </a:lnTo>
                <a:lnTo>
                  <a:pt x="163" y="295"/>
                </a:lnTo>
                <a:lnTo>
                  <a:pt x="163" y="295"/>
                </a:lnTo>
                <a:close/>
                <a:moveTo>
                  <a:pt x="111" y="94"/>
                </a:moveTo>
                <a:lnTo>
                  <a:pt x="111" y="94"/>
                </a:lnTo>
                <a:lnTo>
                  <a:pt x="111" y="97"/>
                </a:lnTo>
                <a:lnTo>
                  <a:pt x="111" y="97"/>
                </a:lnTo>
                <a:lnTo>
                  <a:pt x="111" y="97"/>
                </a:lnTo>
                <a:lnTo>
                  <a:pt x="111" y="97"/>
                </a:lnTo>
                <a:lnTo>
                  <a:pt x="112" y="95"/>
                </a:lnTo>
                <a:lnTo>
                  <a:pt x="112" y="95"/>
                </a:lnTo>
                <a:lnTo>
                  <a:pt x="111" y="94"/>
                </a:lnTo>
                <a:lnTo>
                  <a:pt x="111" y="94"/>
                </a:lnTo>
                <a:close/>
                <a:moveTo>
                  <a:pt x="142" y="202"/>
                </a:moveTo>
                <a:lnTo>
                  <a:pt x="142" y="202"/>
                </a:lnTo>
                <a:lnTo>
                  <a:pt x="142" y="202"/>
                </a:lnTo>
                <a:lnTo>
                  <a:pt x="142" y="202"/>
                </a:lnTo>
                <a:lnTo>
                  <a:pt x="142" y="198"/>
                </a:lnTo>
                <a:lnTo>
                  <a:pt x="142" y="198"/>
                </a:lnTo>
                <a:lnTo>
                  <a:pt x="142" y="199"/>
                </a:lnTo>
                <a:lnTo>
                  <a:pt x="142" y="202"/>
                </a:lnTo>
                <a:lnTo>
                  <a:pt x="142" y="202"/>
                </a:lnTo>
                <a:close/>
                <a:moveTo>
                  <a:pt x="294" y="26"/>
                </a:moveTo>
                <a:lnTo>
                  <a:pt x="294" y="26"/>
                </a:lnTo>
                <a:lnTo>
                  <a:pt x="292" y="24"/>
                </a:lnTo>
                <a:lnTo>
                  <a:pt x="292" y="24"/>
                </a:lnTo>
                <a:lnTo>
                  <a:pt x="292" y="26"/>
                </a:lnTo>
                <a:lnTo>
                  <a:pt x="294" y="26"/>
                </a:lnTo>
                <a:lnTo>
                  <a:pt x="294" y="26"/>
                </a:lnTo>
                <a:close/>
                <a:moveTo>
                  <a:pt x="77" y="168"/>
                </a:moveTo>
                <a:lnTo>
                  <a:pt x="77" y="168"/>
                </a:lnTo>
                <a:lnTo>
                  <a:pt x="77" y="168"/>
                </a:lnTo>
                <a:lnTo>
                  <a:pt x="77" y="168"/>
                </a:lnTo>
                <a:lnTo>
                  <a:pt x="81" y="169"/>
                </a:lnTo>
                <a:lnTo>
                  <a:pt x="81" y="169"/>
                </a:lnTo>
                <a:lnTo>
                  <a:pt x="81" y="169"/>
                </a:lnTo>
                <a:lnTo>
                  <a:pt x="81" y="169"/>
                </a:lnTo>
                <a:lnTo>
                  <a:pt x="77" y="168"/>
                </a:lnTo>
                <a:lnTo>
                  <a:pt x="77" y="168"/>
                </a:lnTo>
                <a:close/>
                <a:moveTo>
                  <a:pt x="100" y="259"/>
                </a:moveTo>
                <a:lnTo>
                  <a:pt x="100" y="259"/>
                </a:lnTo>
                <a:lnTo>
                  <a:pt x="101" y="261"/>
                </a:lnTo>
                <a:lnTo>
                  <a:pt x="101" y="261"/>
                </a:lnTo>
                <a:lnTo>
                  <a:pt x="100" y="256"/>
                </a:lnTo>
                <a:lnTo>
                  <a:pt x="100" y="256"/>
                </a:lnTo>
                <a:lnTo>
                  <a:pt x="100" y="256"/>
                </a:lnTo>
                <a:lnTo>
                  <a:pt x="100" y="256"/>
                </a:lnTo>
                <a:lnTo>
                  <a:pt x="100" y="259"/>
                </a:lnTo>
                <a:lnTo>
                  <a:pt x="100" y="259"/>
                </a:lnTo>
                <a:close/>
                <a:moveTo>
                  <a:pt x="196" y="109"/>
                </a:moveTo>
                <a:lnTo>
                  <a:pt x="196" y="109"/>
                </a:lnTo>
                <a:lnTo>
                  <a:pt x="194" y="112"/>
                </a:lnTo>
                <a:lnTo>
                  <a:pt x="194" y="112"/>
                </a:lnTo>
                <a:lnTo>
                  <a:pt x="196" y="112"/>
                </a:lnTo>
                <a:lnTo>
                  <a:pt x="196" y="112"/>
                </a:lnTo>
                <a:lnTo>
                  <a:pt x="196" y="109"/>
                </a:lnTo>
                <a:lnTo>
                  <a:pt x="196" y="109"/>
                </a:lnTo>
                <a:close/>
                <a:moveTo>
                  <a:pt x="301" y="116"/>
                </a:moveTo>
                <a:lnTo>
                  <a:pt x="301" y="116"/>
                </a:lnTo>
                <a:lnTo>
                  <a:pt x="301" y="111"/>
                </a:lnTo>
                <a:lnTo>
                  <a:pt x="301" y="111"/>
                </a:lnTo>
                <a:lnTo>
                  <a:pt x="301" y="116"/>
                </a:lnTo>
                <a:lnTo>
                  <a:pt x="301" y="116"/>
                </a:lnTo>
                <a:close/>
                <a:moveTo>
                  <a:pt x="265" y="101"/>
                </a:moveTo>
                <a:lnTo>
                  <a:pt x="265" y="101"/>
                </a:lnTo>
                <a:lnTo>
                  <a:pt x="262" y="100"/>
                </a:lnTo>
                <a:lnTo>
                  <a:pt x="260" y="101"/>
                </a:lnTo>
                <a:lnTo>
                  <a:pt x="260" y="101"/>
                </a:lnTo>
                <a:lnTo>
                  <a:pt x="265" y="101"/>
                </a:lnTo>
                <a:lnTo>
                  <a:pt x="265" y="101"/>
                </a:lnTo>
                <a:close/>
                <a:moveTo>
                  <a:pt x="178" y="412"/>
                </a:moveTo>
                <a:lnTo>
                  <a:pt x="178" y="412"/>
                </a:lnTo>
                <a:lnTo>
                  <a:pt x="177" y="414"/>
                </a:lnTo>
                <a:lnTo>
                  <a:pt x="177" y="414"/>
                </a:lnTo>
                <a:lnTo>
                  <a:pt x="178" y="414"/>
                </a:lnTo>
                <a:lnTo>
                  <a:pt x="178" y="414"/>
                </a:lnTo>
                <a:lnTo>
                  <a:pt x="180" y="415"/>
                </a:lnTo>
                <a:lnTo>
                  <a:pt x="180" y="415"/>
                </a:lnTo>
                <a:lnTo>
                  <a:pt x="182" y="414"/>
                </a:lnTo>
                <a:lnTo>
                  <a:pt x="182" y="414"/>
                </a:lnTo>
                <a:lnTo>
                  <a:pt x="178" y="412"/>
                </a:lnTo>
                <a:lnTo>
                  <a:pt x="178" y="412"/>
                </a:lnTo>
                <a:close/>
                <a:moveTo>
                  <a:pt x="103" y="423"/>
                </a:moveTo>
                <a:lnTo>
                  <a:pt x="103" y="423"/>
                </a:lnTo>
                <a:lnTo>
                  <a:pt x="103" y="422"/>
                </a:lnTo>
                <a:lnTo>
                  <a:pt x="103" y="422"/>
                </a:lnTo>
                <a:lnTo>
                  <a:pt x="100" y="422"/>
                </a:lnTo>
                <a:lnTo>
                  <a:pt x="100" y="422"/>
                </a:lnTo>
                <a:lnTo>
                  <a:pt x="100" y="423"/>
                </a:lnTo>
                <a:lnTo>
                  <a:pt x="100" y="423"/>
                </a:lnTo>
                <a:lnTo>
                  <a:pt x="103" y="423"/>
                </a:lnTo>
                <a:lnTo>
                  <a:pt x="103" y="423"/>
                </a:lnTo>
                <a:close/>
                <a:moveTo>
                  <a:pt x="164" y="426"/>
                </a:moveTo>
                <a:lnTo>
                  <a:pt x="164" y="426"/>
                </a:lnTo>
                <a:lnTo>
                  <a:pt x="169" y="426"/>
                </a:lnTo>
                <a:lnTo>
                  <a:pt x="169" y="426"/>
                </a:lnTo>
                <a:lnTo>
                  <a:pt x="164" y="426"/>
                </a:lnTo>
                <a:lnTo>
                  <a:pt x="164" y="426"/>
                </a:lnTo>
                <a:close/>
                <a:moveTo>
                  <a:pt x="175" y="412"/>
                </a:moveTo>
                <a:lnTo>
                  <a:pt x="175" y="412"/>
                </a:lnTo>
                <a:lnTo>
                  <a:pt x="175" y="412"/>
                </a:lnTo>
                <a:lnTo>
                  <a:pt x="175" y="412"/>
                </a:lnTo>
                <a:lnTo>
                  <a:pt x="170" y="411"/>
                </a:lnTo>
                <a:lnTo>
                  <a:pt x="170" y="411"/>
                </a:lnTo>
                <a:lnTo>
                  <a:pt x="170" y="412"/>
                </a:lnTo>
                <a:lnTo>
                  <a:pt x="170" y="412"/>
                </a:lnTo>
                <a:lnTo>
                  <a:pt x="175" y="412"/>
                </a:lnTo>
                <a:lnTo>
                  <a:pt x="175" y="412"/>
                </a:lnTo>
                <a:close/>
                <a:moveTo>
                  <a:pt x="183" y="27"/>
                </a:moveTo>
                <a:lnTo>
                  <a:pt x="183" y="27"/>
                </a:lnTo>
                <a:lnTo>
                  <a:pt x="185" y="26"/>
                </a:lnTo>
                <a:lnTo>
                  <a:pt x="185" y="26"/>
                </a:lnTo>
                <a:lnTo>
                  <a:pt x="186" y="26"/>
                </a:lnTo>
                <a:lnTo>
                  <a:pt x="186" y="24"/>
                </a:lnTo>
                <a:lnTo>
                  <a:pt x="186" y="24"/>
                </a:lnTo>
                <a:lnTo>
                  <a:pt x="185" y="26"/>
                </a:lnTo>
                <a:lnTo>
                  <a:pt x="183" y="27"/>
                </a:lnTo>
                <a:lnTo>
                  <a:pt x="183" y="27"/>
                </a:lnTo>
                <a:close/>
                <a:moveTo>
                  <a:pt x="182" y="49"/>
                </a:moveTo>
                <a:lnTo>
                  <a:pt x="182" y="49"/>
                </a:lnTo>
                <a:lnTo>
                  <a:pt x="183" y="48"/>
                </a:lnTo>
                <a:lnTo>
                  <a:pt x="183" y="48"/>
                </a:lnTo>
                <a:lnTo>
                  <a:pt x="183" y="48"/>
                </a:lnTo>
                <a:lnTo>
                  <a:pt x="182" y="49"/>
                </a:lnTo>
                <a:lnTo>
                  <a:pt x="182" y="49"/>
                </a:lnTo>
                <a:close/>
                <a:moveTo>
                  <a:pt x="208" y="106"/>
                </a:moveTo>
                <a:lnTo>
                  <a:pt x="208" y="106"/>
                </a:lnTo>
                <a:lnTo>
                  <a:pt x="215" y="106"/>
                </a:lnTo>
                <a:lnTo>
                  <a:pt x="215" y="106"/>
                </a:lnTo>
                <a:lnTo>
                  <a:pt x="208" y="106"/>
                </a:lnTo>
                <a:lnTo>
                  <a:pt x="208" y="106"/>
                </a:lnTo>
                <a:close/>
                <a:moveTo>
                  <a:pt x="63" y="179"/>
                </a:moveTo>
                <a:lnTo>
                  <a:pt x="63" y="179"/>
                </a:lnTo>
                <a:lnTo>
                  <a:pt x="60" y="176"/>
                </a:lnTo>
                <a:lnTo>
                  <a:pt x="60" y="176"/>
                </a:lnTo>
                <a:lnTo>
                  <a:pt x="63" y="179"/>
                </a:lnTo>
                <a:lnTo>
                  <a:pt x="63" y="179"/>
                </a:lnTo>
                <a:close/>
                <a:moveTo>
                  <a:pt x="283" y="32"/>
                </a:moveTo>
                <a:lnTo>
                  <a:pt x="283" y="32"/>
                </a:lnTo>
                <a:lnTo>
                  <a:pt x="281" y="29"/>
                </a:lnTo>
                <a:lnTo>
                  <a:pt x="281" y="29"/>
                </a:lnTo>
                <a:lnTo>
                  <a:pt x="281" y="29"/>
                </a:lnTo>
                <a:lnTo>
                  <a:pt x="281" y="29"/>
                </a:lnTo>
                <a:lnTo>
                  <a:pt x="281" y="30"/>
                </a:lnTo>
                <a:lnTo>
                  <a:pt x="281" y="30"/>
                </a:lnTo>
                <a:lnTo>
                  <a:pt x="283" y="32"/>
                </a:lnTo>
                <a:lnTo>
                  <a:pt x="283" y="32"/>
                </a:lnTo>
                <a:close/>
                <a:moveTo>
                  <a:pt x="170" y="422"/>
                </a:moveTo>
                <a:lnTo>
                  <a:pt x="170" y="422"/>
                </a:lnTo>
                <a:lnTo>
                  <a:pt x="172" y="423"/>
                </a:lnTo>
                <a:lnTo>
                  <a:pt x="172" y="423"/>
                </a:lnTo>
                <a:lnTo>
                  <a:pt x="172" y="423"/>
                </a:lnTo>
                <a:lnTo>
                  <a:pt x="174" y="423"/>
                </a:lnTo>
                <a:lnTo>
                  <a:pt x="174" y="423"/>
                </a:lnTo>
                <a:lnTo>
                  <a:pt x="170" y="422"/>
                </a:lnTo>
                <a:lnTo>
                  <a:pt x="170" y="422"/>
                </a:lnTo>
                <a:close/>
                <a:moveTo>
                  <a:pt x="172" y="297"/>
                </a:moveTo>
                <a:lnTo>
                  <a:pt x="172" y="297"/>
                </a:lnTo>
                <a:lnTo>
                  <a:pt x="172" y="294"/>
                </a:lnTo>
                <a:lnTo>
                  <a:pt x="170" y="292"/>
                </a:lnTo>
                <a:lnTo>
                  <a:pt x="170" y="292"/>
                </a:lnTo>
                <a:lnTo>
                  <a:pt x="172" y="297"/>
                </a:lnTo>
                <a:lnTo>
                  <a:pt x="172" y="297"/>
                </a:lnTo>
                <a:close/>
                <a:moveTo>
                  <a:pt x="95" y="352"/>
                </a:moveTo>
                <a:lnTo>
                  <a:pt x="95" y="352"/>
                </a:lnTo>
                <a:lnTo>
                  <a:pt x="95" y="349"/>
                </a:lnTo>
                <a:lnTo>
                  <a:pt x="95" y="349"/>
                </a:lnTo>
                <a:lnTo>
                  <a:pt x="95" y="352"/>
                </a:lnTo>
                <a:lnTo>
                  <a:pt x="95" y="352"/>
                </a:lnTo>
                <a:close/>
                <a:moveTo>
                  <a:pt x="237" y="183"/>
                </a:moveTo>
                <a:lnTo>
                  <a:pt x="237" y="183"/>
                </a:lnTo>
                <a:lnTo>
                  <a:pt x="234" y="185"/>
                </a:lnTo>
                <a:lnTo>
                  <a:pt x="234" y="185"/>
                </a:lnTo>
                <a:lnTo>
                  <a:pt x="235" y="185"/>
                </a:lnTo>
                <a:lnTo>
                  <a:pt x="237" y="183"/>
                </a:lnTo>
                <a:lnTo>
                  <a:pt x="237" y="183"/>
                </a:lnTo>
                <a:close/>
                <a:moveTo>
                  <a:pt x="169" y="212"/>
                </a:moveTo>
                <a:lnTo>
                  <a:pt x="169" y="212"/>
                </a:lnTo>
                <a:lnTo>
                  <a:pt x="170" y="212"/>
                </a:lnTo>
                <a:lnTo>
                  <a:pt x="170" y="212"/>
                </a:lnTo>
                <a:lnTo>
                  <a:pt x="172" y="210"/>
                </a:lnTo>
                <a:lnTo>
                  <a:pt x="172" y="210"/>
                </a:lnTo>
                <a:lnTo>
                  <a:pt x="169" y="212"/>
                </a:lnTo>
                <a:lnTo>
                  <a:pt x="169" y="212"/>
                </a:lnTo>
                <a:lnTo>
                  <a:pt x="169" y="212"/>
                </a:lnTo>
                <a:lnTo>
                  <a:pt x="169" y="212"/>
                </a:lnTo>
                <a:close/>
                <a:moveTo>
                  <a:pt x="188" y="204"/>
                </a:moveTo>
                <a:lnTo>
                  <a:pt x="188" y="204"/>
                </a:lnTo>
                <a:lnTo>
                  <a:pt x="189" y="206"/>
                </a:lnTo>
                <a:lnTo>
                  <a:pt x="191" y="204"/>
                </a:lnTo>
                <a:lnTo>
                  <a:pt x="191" y="204"/>
                </a:lnTo>
                <a:lnTo>
                  <a:pt x="188" y="204"/>
                </a:lnTo>
                <a:lnTo>
                  <a:pt x="188" y="204"/>
                </a:lnTo>
                <a:close/>
                <a:moveTo>
                  <a:pt x="180" y="407"/>
                </a:moveTo>
                <a:lnTo>
                  <a:pt x="180" y="407"/>
                </a:lnTo>
                <a:lnTo>
                  <a:pt x="177" y="407"/>
                </a:lnTo>
                <a:lnTo>
                  <a:pt x="177" y="407"/>
                </a:lnTo>
                <a:lnTo>
                  <a:pt x="178" y="409"/>
                </a:lnTo>
                <a:lnTo>
                  <a:pt x="178" y="409"/>
                </a:lnTo>
                <a:lnTo>
                  <a:pt x="180" y="407"/>
                </a:lnTo>
                <a:lnTo>
                  <a:pt x="180" y="407"/>
                </a:lnTo>
                <a:close/>
                <a:moveTo>
                  <a:pt x="175" y="426"/>
                </a:moveTo>
                <a:lnTo>
                  <a:pt x="175" y="426"/>
                </a:lnTo>
                <a:lnTo>
                  <a:pt x="172" y="426"/>
                </a:lnTo>
                <a:lnTo>
                  <a:pt x="172" y="426"/>
                </a:lnTo>
                <a:lnTo>
                  <a:pt x="175" y="426"/>
                </a:lnTo>
                <a:lnTo>
                  <a:pt x="175" y="426"/>
                </a:lnTo>
                <a:close/>
                <a:moveTo>
                  <a:pt x="125" y="288"/>
                </a:moveTo>
                <a:lnTo>
                  <a:pt x="125" y="288"/>
                </a:lnTo>
                <a:lnTo>
                  <a:pt x="125" y="286"/>
                </a:lnTo>
                <a:lnTo>
                  <a:pt x="123" y="286"/>
                </a:lnTo>
                <a:lnTo>
                  <a:pt x="123" y="286"/>
                </a:lnTo>
                <a:lnTo>
                  <a:pt x="125" y="288"/>
                </a:lnTo>
                <a:lnTo>
                  <a:pt x="125" y="288"/>
                </a:lnTo>
                <a:close/>
                <a:moveTo>
                  <a:pt x="167" y="401"/>
                </a:moveTo>
                <a:lnTo>
                  <a:pt x="167" y="401"/>
                </a:lnTo>
                <a:lnTo>
                  <a:pt x="167" y="401"/>
                </a:lnTo>
                <a:lnTo>
                  <a:pt x="167" y="401"/>
                </a:lnTo>
                <a:lnTo>
                  <a:pt x="172" y="403"/>
                </a:lnTo>
                <a:lnTo>
                  <a:pt x="172" y="403"/>
                </a:lnTo>
                <a:lnTo>
                  <a:pt x="172" y="403"/>
                </a:lnTo>
                <a:lnTo>
                  <a:pt x="172" y="403"/>
                </a:lnTo>
                <a:lnTo>
                  <a:pt x="167" y="401"/>
                </a:lnTo>
                <a:lnTo>
                  <a:pt x="167" y="401"/>
                </a:lnTo>
                <a:close/>
                <a:moveTo>
                  <a:pt x="144" y="321"/>
                </a:moveTo>
                <a:lnTo>
                  <a:pt x="144" y="321"/>
                </a:lnTo>
                <a:lnTo>
                  <a:pt x="145" y="321"/>
                </a:lnTo>
                <a:lnTo>
                  <a:pt x="145" y="321"/>
                </a:lnTo>
                <a:lnTo>
                  <a:pt x="145" y="321"/>
                </a:lnTo>
                <a:lnTo>
                  <a:pt x="144" y="321"/>
                </a:lnTo>
                <a:lnTo>
                  <a:pt x="144" y="321"/>
                </a:lnTo>
                <a:lnTo>
                  <a:pt x="144" y="321"/>
                </a:lnTo>
                <a:close/>
                <a:moveTo>
                  <a:pt x="153" y="284"/>
                </a:moveTo>
                <a:lnTo>
                  <a:pt x="153" y="284"/>
                </a:lnTo>
                <a:lnTo>
                  <a:pt x="155" y="284"/>
                </a:lnTo>
                <a:lnTo>
                  <a:pt x="155" y="284"/>
                </a:lnTo>
                <a:lnTo>
                  <a:pt x="153" y="283"/>
                </a:lnTo>
                <a:lnTo>
                  <a:pt x="153" y="283"/>
                </a:lnTo>
                <a:lnTo>
                  <a:pt x="153" y="284"/>
                </a:lnTo>
                <a:lnTo>
                  <a:pt x="153" y="284"/>
                </a:lnTo>
                <a:close/>
                <a:moveTo>
                  <a:pt x="240" y="131"/>
                </a:moveTo>
                <a:lnTo>
                  <a:pt x="240" y="131"/>
                </a:lnTo>
                <a:lnTo>
                  <a:pt x="237" y="133"/>
                </a:lnTo>
                <a:lnTo>
                  <a:pt x="237" y="133"/>
                </a:lnTo>
                <a:lnTo>
                  <a:pt x="240" y="131"/>
                </a:lnTo>
                <a:lnTo>
                  <a:pt x="240" y="131"/>
                </a:lnTo>
                <a:close/>
                <a:moveTo>
                  <a:pt x="287" y="40"/>
                </a:moveTo>
                <a:lnTo>
                  <a:pt x="287" y="40"/>
                </a:lnTo>
                <a:lnTo>
                  <a:pt x="287" y="42"/>
                </a:lnTo>
                <a:lnTo>
                  <a:pt x="289" y="42"/>
                </a:lnTo>
                <a:lnTo>
                  <a:pt x="289" y="42"/>
                </a:lnTo>
                <a:lnTo>
                  <a:pt x="289" y="40"/>
                </a:lnTo>
                <a:lnTo>
                  <a:pt x="289" y="40"/>
                </a:lnTo>
                <a:lnTo>
                  <a:pt x="287" y="40"/>
                </a:lnTo>
                <a:lnTo>
                  <a:pt x="287" y="40"/>
                </a:lnTo>
                <a:close/>
                <a:moveTo>
                  <a:pt x="156" y="218"/>
                </a:moveTo>
                <a:lnTo>
                  <a:pt x="156" y="218"/>
                </a:lnTo>
                <a:lnTo>
                  <a:pt x="153" y="218"/>
                </a:lnTo>
                <a:lnTo>
                  <a:pt x="153" y="218"/>
                </a:lnTo>
                <a:lnTo>
                  <a:pt x="156" y="218"/>
                </a:lnTo>
                <a:lnTo>
                  <a:pt x="156" y="218"/>
                </a:lnTo>
                <a:close/>
                <a:moveTo>
                  <a:pt x="159" y="286"/>
                </a:moveTo>
                <a:lnTo>
                  <a:pt x="159" y="286"/>
                </a:lnTo>
                <a:lnTo>
                  <a:pt x="159" y="286"/>
                </a:lnTo>
                <a:lnTo>
                  <a:pt x="159" y="286"/>
                </a:lnTo>
                <a:lnTo>
                  <a:pt x="159" y="286"/>
                </a:lnTo>
                <a:lnTo>
                  <a:pt x="161" y="286"/>
                </a:lnTo>
                <a:lnTo>
                  <a:pt x="161" y="286"/>
                </a:lnTo>
                <a:lnTo>
                  <a:pt x="159" y="286"/>
                </a:lnTo>
                <a:lnTo>
                  <a:pt x="159" y="286"/>
                </a:lnTo>
                <a:close/>
                <a:moveTo>
                  <a:pt x="191" y="23"/>
                </a:moveTo>
                <a:lnTo>
                  <a:pt x="191" y="23"/>
                </a:lnTo>
                <a:lnTo>
                  <a:pt x="189" y="24"/>
                </a:lnTo>
                <a:lnTo>
                  <a:pt x="189" y="24"/>
                </a:lnTo>
                <a:lnTo>
                  <a:pt x="189" y="24"/>
                </a:lnTo>
                <a:lnTo>
                  <a:pt x="191" y="23"/>
                </a:lnTo>
                <a:lnTo>
                  <a:pt x="191" y="23"/>
                </a:lnTo>
                <a:close/>
                <a:moveTo>
                  <a:pt x="270" y="100"/>
                </a:moveTo>
                <a:lnTo>
                  <a:pt x="270" y="100"/>
                </a:lnTo>
                <a:lnTo>
                  <a:pt x="271" y="100"/>
                </a:lnTo>
                <a:lnTo>
                  <a:pt x="271" y="100"/>
                </a:lnTo>
                <a:lnTo>
                  <a:pt x="270" y="100"/>
                </a:lnTo>
                <a:lnTo>
                  <a:pt x="270" y="100"/>
                </a:lnTo>
                <a:lnTo>
                  <a:pt x="270" y="100"/>
                </a:lnTo>
                <a:close/>
                <a:moveTo>
                  <a:pt x="109" y="248"/>
                </a:moveTo>
                <a:lnTo>
                  <a:pt x="109" y="248"/>
                </a:lnTo>
                <a:lnTo>
                  <a:pt x="109" y="248"/>
                </a:lnTo>
                <a:lnTo>
                  <a:pt x="109" y="248"/>
                </a:lnTo>
                <a:lnTo>
                  <a:pt x="111" y="247"/>
                </a:lnTo>
                <a:lnTo>
                  <a:pt x="111" y="247"/>
                </a:lnTo>
                <a:lnTo>
                  <a:pt x="111" y="247"/>
                </a:lnTo>
                <a:lnTo>
                  <a:pt x="111" y="247"/>
                </a:lnTo>
                <a:lnTo>
                  <a:pt x="109" y="248"/>
                </a:lnTo>
                <a:lnTo>
                  <a:pt x="109" y="248"/>
                </a:lnTo>
                <a:close/>
                <a:moveTo>
                  <a:pt x="96" y="362"/>
                </a:moveTo>
                <a:lnTo>
                  <a:pt x="96" y="362"/>
                </a:lnTo>
                <a:lnTo>
                  <a:pt x="96" y="360"/>
                </a:lnTo>
                <a:lnTo>
                  <a:pt x="95" y="360"/>
                </a:lnTo>
                <a:lnTo>
                  <a:pt x="95" y="360"/>
                </a:lnTo>
                <a:lnTo>
                  <a:pt x="96" y="362"/>
                </a:lnTo>
                <a:lnTo>
                  <a:pt x="96" y="362"/>
                </a:lnTo>
                <a:close/>
                <a:moveTo>
                  <a:pt x="100" y="354"/>
                </a:moveTo>
                <a:lnTo>
                  <a:pt x="100" y="354"/>
                </a:lnTo>
                <a:lnTo>
                  <a:pt x="100" y="354"/>
                </a:lnTo>
                <a:lnTo>
                  <a:pt x="100" y="354"/>
                </a:lnTo>
                <a:lnTo>
                  <a:pt x="100" y="349"/>
                </a:lnTo>
                <a:lnTo>
                  <a:pt x="100" y="349"/>
                </a:lnTo>
                <a:lnTo>
                  <a:pt x="100" y="349"/>
                </a:lnTo>
                <a:lnTo>
                  <a:pt x="100" y="349"/>
                </a:lnTo>
                <a:lnTo>
                  <a:pt x="100" y="354"/>
                </a:lnTo>
                <a:lnTo>
                  <a:pt x="100" y="354"/>
                </a:lnTo>
                <a:close/>
                <a:moveTo>
                  <a:pt x="71" y="422"/>
                </a:moveTo>
                <a:lnTo>
                  <a:pt x="71" y="422"/>
                </a:lnTo>
                <a:lnTo>
                  <a:pt x="71" y="422"/>
                </a:lnTo>
                <a:lnTo>
                  <a:pt x="71" y="422"/>
                </a:lnTo>
                <a:lnTo>
                  <a:pt x="74" y="420"/>
                </a:lnTo>
                <a:lnTo>
                  <a:pt x="74" y="420"/>
                </a:lnTo>
                <a:lnTo>
                  <a:pt x="73" y="420"/>
                </a:lnTo>
                <a:lnTo>
                  <a:pt x="73" y="420"/>
                </a:lnTo>
                <a:lnTo>
                  <a:pt x="71" y="422"/>
                </a:lnTo>
                <a:lnTo>
                  <a:pt x="71" y="422"/>
                </a:lnTo>
                <a:close/>
                <a:moveTo>
                  <a:pt x="169" y="106"/>
                </a:moveTo>
                <a:lnTo>
                  <a:pt x="169" y="106"/>
                </a:lnTo>
                <a:lnTo>
                  <a:pt x="169" y="106"/>
                </a:lnTo>
                <a:lnTo>
                  <a:pt x="169" y="106"/>
                </a:lnTo>
                <a:lnTo>
                  <a:pt x="172" y="106"/>
                </a:lnTo>
                <a:lnTo>
                  <a:pt x="172" y="106"/>
                </a:lnTo>
                <a:lnTo>
                  <a:pt x="172" y="106"/>
                </a:lnTo>
                <a:lnTo>
                  <a:pt x="172" y="106"/>
                </a:lnTo>
                <a:lnTo>
                  <a:pt x="169" y="106"/>
                </a:lnTo>
                <a:lnTo>
                  <a:pt x="169" y="106"/>
                </a:lnTo>
                <a:close/>
                <a:moveTo>
                  <a:pt x="163" y="106"/>
                </a:moveTo>
                <a:lnTo>
                  <a:pt x="163" y="106"/>
                </a:lnTo>
                <a:lnTo>
                  <a:pt x="163" y="106"/>
                </a:lnTo>
                <a:lnTo>
                  <a:pt x="163" y="106"/>
                </a:lnTo>
                <a:lnTo>
                  <a:pt x="161" y="106"/>
                </a:lnTo>
                <a:lnTo>
                  <a:pt x="161" y="106"/>
                </a:lnTo>
                <a:lnTo>
                  <a:pt x="163" y="106"/>
                </a:lnTo>
                <a:lnTo>
                  <a:pt x="163" y="106"/>
                </a:lnTo>
                <a:close/>
                <a:moveTo>
                  <a:pt x="147" y="65"/>
                </a:moveTo>
                <a:lnTo>
                  <a:pt x="147" y="65"/>
                </a:lnTo>
                <a:lnTo>
                  <a:pt x="145" y="64"/>
                </a:lnTo>
                <a:lnTo>
                  <a:pt x="145" y="64"/>
                </a:lnTo>
                <a:lnTo>
                  <a:pt x="147" y="65"/>
                </a:lnTo>
                <a:lnTo>
                  <a:pt x="147" y="65"/>
                </a:lnTo>
                <a:close/>
                <a:moveTo>
                  <a:pt x="219" y="7"/>
                </a:moveTo>
                <a:lnTo>
                  <a:pt x="219" y="7"/>
                </a:lnTo>
                <a:lnTo>
                  <a:pt x="219" y="7"/>
                </a:lnTo>
                <a:lnTo>
                  <a:pt x="219" y="7"/>
                </a:lnTo>
                <a:lnTo>
                  <a:pt x="223" y="7"/>
                </a:lnTo>
                <a:lnTo>
                  <a:pt x="223" y="7"/>
                </a:lnTo>
                <a:lnTo>
                  <a:pt x="223" y="7"/>
                </a:lnTo>
                <a:lnTo>
                  <a:pt x="223" y="7"/>
                </a:lnTo>
                <a:lnTo>
                  <a:pt x="219" y="7"/>
                </a:lnTo>
                <a:lnTo>
                  <a:pt x="219" y="7"/>
                </a:lnTo>
                <a:close/>
                <a:moveTo>
                  <a:pt x="111" y="272"/>
                </a:moveTo>
                <a:lnTo>
                  <a:pt x="111" y="272"/>
                </a:lnTo>
                <a:lnTo>
                  <a:pt x="109" y="272"/>
                </a:lnTo>
                <a:lnTo>
                  <a:pt x="109" y="272"/>
                </a:lnTo>
                <a:lnTo>
                  <a:pt x="111" y="273"/>
                </a:lnTo>
                <a:lnTo>
                  <a:pt x="111" y="273"/>
                </a:lnTo>
                <a:lnTo>
                  <a:pt x="111" y="272"/>
                </a:lnTo>
                <a:lnTo>
                  <a:pt x="111" y="272"/>
                </a:lnTo>
                <a:close/>
                <a:moveTo>
                  <a:pt x="177" y="109"/>
                </a:moveTo>
                <a:lnTo>
                  <a:pt x="177" y="109"/>
                </a:lnTo>
                <a:lnTo>
                  <a:pt x="175" y="109"/>
                </a:lnTo>
                <a:lnTo>
                  <a:pt x="175" y="109"/>
                </a:lnTo>
                <a:lnTo>
                  <a:pt x="175" y="109"/>
                </a:lnTo>
                <a:lnTo>
                  <a:pt x="177" y="109"/>
                </a:lnTo>
                <a:lnTo>
                  <a:pt x="177" y="109"/>
                </a:lnTo>
                <a:close/>
                <a:moveTo>
                  <a:pt x="174" y="23"/>
                </a:moveTo>
                <a:lnTo>
                  <a:pt x="174" y="23"/>
                </a:lnTo>
                <a:lnTo>
                  <a:pt x="174" y="23"/>
                </a:lnTo>
                <a:lnTo>
                  <a:pt x="174" y="23"/>
                </a:lnTo>
                <a:lnTo>
                  <a:pt x="172" y="23"/>
                </a:lnTo>
                <a:lnTo>
                  <a:pt x="172" y="23"/>
                </a:lnTo>
                <a:lnTo>
                  <a:pt x="172" y="23"/>
                </a:lnTo>
                <a:lnTo>
                  <a:pt x="172" y="23"/>
                </a:lnTo>
                <a:lnTo>
                  <a:pt x="174" y="23"/>
                </a:lnTo>
                <a:lnTo>
                  <a:pt x="174" y="23"/>
                </a:lnTo>
                <a:close/>
                <a:moveTo>
                  <a:pt x="180" y="206"/>
                </a:moveTo>
                <a:lnTo>
                  <a:pt x="180" y="206"/>
                </a:lnTo>
                <a:lnTo>
                  <a:pt x="182" y="206"/>
                </a:lnTo>
                <a:lnTo>
                  <a:pt x="182" y="206"/>
                </a:lnTo>
                <a:lnTo>
                  <a:pt x="183" y="206"/>
                </a:lnTo>
                <a:lnTo>
                  <a:pt x="183" y="206"/>
                </a:lnTo>
                <a:lnTo>
                  <a:pt x="182" y="204"/>
                </a:lnTo>
                <a:lnTo>
                  <a:pt x="182" y="204"/>
                </a:lnTo>
                <a:lnTo>
                  <a:pt x="180" y="206"/>
                </a:lnTo>
                <a:lnTo>
                  <a:pt x="180" y="206"/>
                </a:lnTo>
                <a:close/>
                <a:moveTo>
                  <a:pt x="243" y="23"/>
                </a:moveTo>
                <a:lnTo>
                  <a:pt x="243" y="23"/>
                </a:lnTo>
                <a:lnTo>
                  <a:pt x="241" y="21"/>
                </a:lnTo>
                <a:lnTo>
                  <a:pt x="241" y="23"/>
                </a:lnTo>
                <a:lnTo>
                  <a:pt x="241" y="23"/>
                </a:lnTo>
                <a:lnTo>
                  <a:pt x="243" y="23"/>
                </a:lnTo>
                <a:lnTo>
                  <a:pt x="243" y="23"/>
                </a:lnTo>
                <a:close/>
                <a:moveTo>
                  <a:pt x="191" y="37"/>
                </a:moveTo>
                <a:lnTo>
                  <a:pt x="191" y="37"/>
                </a:lnTo>
                <a:lnTo>
                  <a:pt x="189" y="37"/>
                </a:lnTo>
                <a:lnTo>
                  <a:pt x="189" y="37"/>
                </a:lnTo>
                <a:lnTo>
                  <a:pt x="189" y="38"/>
                </a:lnTo>
                <a:lnTo>
                  <a:pt x="189" y="38"/>
                </a:lnTo>
                <a:lnTo>
                  <a:pt x="189" y="38"/>
                </a:lnTo>
                <a:lnTo>
                  <a:pt x="189" y="38"/>
                </a:lnTo>
                <a:lnTo>
                  <a:pt x="191" y="37"/>
                </a:lnTo>
                <a:lnTo>
                  <a:pt x="191" y="37"/>
                </a:lnTo>
                <a:close/>
                <a:moveTo>
                  <a:pt x="314" y="73"/>
                </a:moveTo>
                <a:lnTo>
                  <a:pt x="314" y="73"/>
                </a:lnTo>
                <a:lnTo>
                  <a:pt x="314" y="75"/>
                </a:lnTo>
                <a:lnTo>
                  <a:pt x="314" y="75"/>
                </a:lnTo>
                <a:lnTo>
                  <a:pt x="314" y="73"/>
                </a:lnTo>
                <a:lnTo>
                  <a:pt x="314" y="73"/>
                </a:lnTo>
                <a:close/>
                <a:moveTo>
                  <a:pt x="131" y="401"/>
                </a:moveTo>
                <a:lnTo>
                  <a:pt x="131" y="401"/>
                </a:lnTo>
                <a:lnTo>
                  <a:pt x="131" y="400"/>
                </a:lnTo>
                <a:lnTo>
                  <a:pt x="131" y="400"/>
                </a:lnTo>
                <a:lnTo>
                  <a:pt x="131" y="400"/>
                </a:lnTo>
                <a:lnTo>
                  <a:pt x="131" y="400"/>
                </a:lnTo>
                <a:lnTo>
                  <a:pt x="131" y="401"/>
                </a:lnTo>
                <a:lnTo>
                  <a:pt x="131" y="401"/>
                </a:lnTo>
                <a:close/>
                <a:moveTo>
                  <a:pt x="115" y="190"/>
                </a:moveTo>
                <a:lnTo>
                  <a:pt x="115" y="190"/>
                </a:lnTo>
                <a:lnTo>
                  <a:pt x="115" y="188"/>
                </a:lnTo>
                <a:lnTo>
                  <a:pt x="115" y="188"/>
                </a:lnTo>
                <a:lnTo>
                  <a:pt x="115" y="190"/>
                </a:lnTo>
                <a:lnTo>
                  <a:pt x="115" y="190"/>
                </a:lnTo>
                <a:lnTo>
                  <a:pt x="115" y="190"/>
                </a:lnTo>
                <a:lnTo>
                  <a:pt x="115" y="190"/>
                </a:lnTo>
                <a:lnTo>
                  <a:pt x="115" y="190"/>
                </a:lnTo>
                <a:lnTo>
                  <a:pt x="115" y="190"/>
                </a:lnTo>
                <a:close/>
                <a:moveTo>
                  <a:pt x="223" y="12"/>
                </a:moveTo>
                <a:lnTo>
                  <a:pt x="223" y="12"/>
                </a:lnTo>
                <a:lnTo>
                  <a:pt x="223" y="10"/>
                </a:lnTo>
                <a:lnTo>
                  <a:pt x="223" y="10"/>
                </a:lnTo>
                <a:lnTo>
                  <a:pt x="223" y="10"/>
                </a:lnTo>
                <a:lnTo>
                  <a:pt x="223" y="10"/>
                </a:lnTo>
                <a:lnTo>
                  <a:pt x="223" y="12"/>
                </a:lnTo>
                <a:lnTo>
                  <a:pt x="223" y="12"/>
                </a:lnTo>
                <a:close/>
                <a:moveTo>
                  <a:pt x="114" y="168"/>
                </a:moveTo>
                <a:lnTo>
                  <a:pt x="114" y="168"/>
                </a:lnTo>
                <a:lnTo>
                  <a:pt x="114" y="168"/>
                </a:lnTo>
                <a:lnTo>
                  <a:pt x="114" y="168"/>
                </a:lnTo>
                <a:lnTo>
                  <a:pt x="112" y="168"/>
                </a:lnTo>
                <a:lnTo>
                  <a:pt x="112" y="168"/>
                </a:lnTo>
                <a:lnTo>
                  <a:pt x="112" y="168"/>
                </a:lnTo>
                <a:lnTo>
                  <a:pt x="112" y="168"/>
                </a:lnTo>
                <a:lnTo>
                  <a:pt x="114" y="168"/>
                </a:lnTo>
                <a:lnTo>
                  <a:pt x="114" y="168"/>
                </a:lnTo>
                <a:close/>
                <a:moveTo>
                  <a:pt x="325" y="90"/>
                </a:moveTo>
                <a:lnTo>
                  <a:pt x="325" y="90"/>
                </a:lnTo>
                <a:lnTo>
                  <a:pt x="325" y="89"/>
                </a:lnTo>
                <a:lnTo>
                  <a:pt x="325" y="89"/>
                </a:lnTo>
                <a:lnTo>
                  <a:pt x="325" y="89"/>
                </a:lnTo>
                <a:lnTo>
                  <a:pt x="325" y="89"/>
                </a:lnTo>
                <a:lnTo>
                  <a:pt x="325" y="89"/>
                </a:lnTo>
                <a:lnTo>
                  <a:pt x="325" y="89"/>
                </a:lnTo>
                <a:lnTo>
                  <a:pt x="325" y="90"/>
                </a:lnTo>
                <a:lnTo>
                  <a:pt x="325" y="90"/>
                </a:lnTo>
                <a:close/>
                <a:moveTo>
                  <a:pt x="118" y="403"/>
                </a:moveTo>
                <a:lnTo>
                  <a:pt x="118" y="403"/>
                </a:lnTo>
                <a:lnTo>
                  <a:pt x="118" y="403"/>
                </a:lnTo>
                <a:lnTo>
                  <a:pt x="118" y="403"/>
                </a:lnTo>
                <a:lnTo>
                  <a:pt x="120" y="403"/>
                </a:lnTo>
                <a:lnTo>
                  <a:pt x="120" y="403"/>
                </a:lnTo>
                <a:lnTo>
                  <a:pt x="118" y="403"/>
                </a:lnTo>
                <a:lnTo>
                  <a:pt x="118" y="403"/>
                </a:lnTo>
                <a:close/>
                <a:moveTo>
                  <a:pt x="109" y="366"/>
                </a:moveTo>
                <a:lnTo>
                  <a:pt x="109" y="366"/>
                </a:lnTo>
                <a:lnTo>
                  <a:pt x="107" y="366"/>
                </a:lnTo>
                <a:lnTo>
                  <a:pt x="107" y="366"/>
                </a:lnTo>
                <a:lnTo>
                  <a:pt x="109" y="366"/>
                </a:lnTo>
                <a:lnTo>
                  <a:pt x="109" y="366"/>
                </a:lnTo>
                <a:close/>
                <a:moveTo>
                  <a:pt x="167" y="311"/>
                </a:moveTo>
                <a:lnTo>
                  <a:pt x="167" y="311"/>
                </a:lnTo>
                <a:lnTo>
                  <a:pt x="167" y="311"/>
                </a:lnTo>
                <a:lnTo>
                  <a:pt x="167" y="311"/>
                </a:lnTo>
                <a:lnTo>
                  <a:pt x="166" y="311"/>
                </a:lnTo>
                <a:lnTo>
                  <a:pt x="166" y="311"/>
                </a:lnTo>
                <a:lnTo>
                  <a:pt x="167" y="311"/>
                </a:lnTo>
                <a:lnTo>
                  <a:pt x="167" y="311"/>
                </a:lnTo>
                <a:close/>
                <a:moveTo>
                  <a:pt x="142" y="204"/>
                </a:moveTo>
                <a:lnTo>
                  <a:pt x="142" y="204"/>
                </a:lnTo>
                <a:lnTo>
                  <a:pt x="142" y="204"/>
                </a:lnTo>
                <a:lnTo>
                  <a:pt x="142" y="204"/>
                </a:lnTo>
                <a:lnTo>
                  <a:pt x="142" y="204"/>
                </a:lnTo>
                <a:lnTo>
                  <a:pt x="142" y="204"/>
                </a:lnTo>
                <a:lnTo>
                  <a:pt x="142" y="204"/>
                </a:lnTo>
                <a:lnTo>
                  <a:pt x="142" y="204"/>
                </a:lnTo>
                <a:lnTo>
                  <a:pt x="142" y="204"/>
                </a:lnTo>
                <a:lnTo>
                  <a:pt x="142" y="204"/>
                </a:lnTo>
                <a:close/>
                <a:moveTo>
                  <a:pt x="232" y="114"/>
                </a:moveTo>
                <a:lnTo>
                  <a:pt x="232" y="114"/>
                </a:lnTo>
                <a:lnTo>
                  <a:pt x="234" y="114"/>
                </a:lnTo>
                <a:lnTo>
                  <a:pt x="234" y="114"/>
                </a:lnTo>
                <a:lnTo>
                  <a:pt x="234" y="114"/>
                </a:lnTo>
                <a:lnTo>
                  <a:pt x="234" y="114"/>
                </a:lnTo>
                <a:lnTo>
                  <a:pt x="234" y="112"/>
                </a:lnTo>
                <a:lnTo>
                  <a:pt x="234" y="112"/>
                </a:lnTo>
                <a:lnTo>
                  <a:pt x="232" y="114"/>
                </a:lnTo>
                <a:lnTo>
                  <a:pt x="232" y="114"/>
                </a:lnTo>
                <a:close/>
                <a:moveTo>
                  <a:pt x="180" y="106"/>
                </a:moveTo>
                <a:lnTo>
                  <a:pt x="180" y="106"/>
                </a:lnTo>
                <a:lnTo>
                  <a:pt x="180" y="106"/>
                </a:lnTo>
                <a:lnTo>
                  <a:pt x="180" y="106"/>
                </a:lnTo>
                <a:lnTo>
                  <a:pt x="182" y="106"/>
                </a:lnTo>
                <a:lnTo>
                  <a:pt x="182" y="106"/>
                </a:lnTo>
                <a:lnTo>
                  <a:pt x="182" y="106"/>
                </a:lnTo>
                <a:lnTo>
                  <a:pt x="182" y="106"/>
                </a:lnTo>
                <a:lnTo>
                  <a:pt x="180" y="106"/>
                </a:lnTo>
                <a:lnTo>
                  <a:pt x="180" y="106"/>
                </a:lnTo>
                <a:close/>
                <a:moveTo>
                  <a:pt x="216" y="26"/>
                </a:moveTo>
                <a:lnTo>
                  <a:pt x="216" y="26"/>
                </a:lnTo>
                <a:lnTo>
                  <a:pt x="216" y="26"/>
                </a:lnTo>
                <a:lnTo>
                  <a:pt x="216" y="26"/>
                </a:lnTo>
                <a:lnTo>
                  <a:pt x="215" y="26"/>
                </a:lnTo>
                <a:lnTo>
                  <a:pt x="215" y="26"/>
                </a:lnTo>
                <a:lnTo>
                  <a:pt x="215" y="26"/>
                </a:lnTo>
                <a:lnTo>
                  <a:pt x="215" y="26"/>
                </a:lnTo>
                <a:lnTo>
                  <a:pt x="216" y="26"/>
                </a:lnTo>
                <a:lnTo>
                  <a:pt x="216" y="26"/>
                </a:lnTo>
                <a:close/>
                <a:moveTo>
                  <a:pt x="226" y="155"/>
                </a:moveTo>
                <a:lnTo>
                  <a:pt x="226" y="155"/>
                </a:lnTo>
                <a:lnTo>
                  <a:pt x="226" y="155"/>
                </a:lnTo>
                <a:lnTo>
                  <a:pt x="226" y="155"/>
                </a:lnTo>
                <a:lnTo>
                  <a:pt x="226" y="155"/>
                </a:lnTo>
                <a:lnTo>
                  <a:pt x="226" y="155"/>
                </a:lnTo>
                <a:lnTo>
                  <a:pt x="226" y="155"/>
                </a:lnTo>
                <a:lnTo>
                  <a:pt x="226" y="155"/>
                </a:lnTo>
                <a:lnTo>
                  <a:pt x="226" y="155"/>
                </a:lnTo>
                <a:lnTo>
                  <a:pt x="226" y="155"/>
                </a:lnTo>
                <a:close/>
                <a:moveTo>
                  <a:pt x="267" y="12"/>
                </a:moveTo>
                <a:lnTo>
                  <a:pt x="267" y="12"/>
                </a:lnTo>
                <a:lnTo>
                  <a:pt x="267" y="12"/>
                </a:lnTo>
                <a:lnTo>
                  <a:pt x="267" y="12"/>
                </a:lnTo>
                <a:lnTo>
                  <a:pt x="267" y="12"/>
                </a:lnTo>
                <a:lnTo>
                  <a:pt x="267" y="12"/>
                </a:lnTo>
                <a:lnTo>
                  <a:pt x="267" y="12"/>
                </a:lnTo>
                <a:lnTo>
                  <a:pt x="267" y="12"/>
                </a:lnTo>
                <a:close/>
                <a:moveTo>
                  <a:pt x="65" y="428"/>
                </a:moveTo>
                <a:lnTo>
                  <a:pt x="65" y="428"/>
                </a:lnTo>
                <a:lnTo>
                  <a:pt x="65" y="428"/>
                </a:lnTo>
                <a:lnTo>
                  <a:pt x="65" y="428"/>
                </a:lnTo>
                <a:lnTo>
                  <a:pt x="65" y="428"/>
                </a:lnTo>
                <a:lnTo>
                  <a:pt x="65" y="428"/>
                </a:lnTo>
                <a:close/>
                <a:moveTo>
                  <a:pt x="100" y="349"/>
                </a:moveTo>
                <a:lnTo>
                  <a:pt x="100" y="349"/>
                </a:lnTo>
                <a:lnTo>
                  <a:pt x="100" y="349"/>
                </a:lnTo>
                <a:lnTo>
                  <a:pt x="100" y="349"/>
                </a:lnTo>
                <a:lnTo>
                  <a:pt x="100" y="348"/>
                </a:lnTo>
                <a:lnTo>
                  <a:pt x="100" y="348"/>
                </a:lnTo>
                <a:lnTo>
                  <a:pt x="100" y="348"/>
                </a:lnTo>
                <a:lnTo>
                  <a:pt x="100" y="348"/>
                </a:lnTo>
                <a:lnTo>
                  <a:pt x="100" y="349"/>
                </a:lnTo>
                <a:lnTo>
                  <a:pt x="100" y="349"/>
                </a:lnTo>
                <a:close/>
                <a:moveTo>
                  <a:pt x="200" y="209"/>
                </a:moveTo>
                <a:lnTo>
                  <a:pt x="200" y="209"/>
                </a:lnTo>
                <a:lnTo>
                  <a:pt x="200" y="209"/>
                </a:lnTo>
                <a:lnTo>
                  <a:pt x="200" y="209"/>
                </a:lnTo>
                <a:lnTo>
                  <a:pt x="202" y="209"/>
                </a:lnTo>
                <a:lnTo>
                  <a:pt x="202" y="209"/>
                </a:lnTo>
                <a:lnTo>
                  <a:pt x="202" y="209"/>
                </a:lnTo>
                <a:lnTo>
                  <a:pt x="202" y="209"/>
                </a:lnTo>
                <a:lnTo>
                  <a:pt x="200" y="209"/>
                </a:lnTo>
                <a:lnTo>
                  <a:pt x="200" y="209"/>
                </a:lnTo>
                <a:close/>
                <a:moveTo>
                  <a:pt x="219" y="12"/>
                </a:moveTo>
                <a:lnTo>
                  <a:pt x="219" y="12"/>
                </a:lnTo>
                <a:lnTo>
                  <a:pt x="219" y="12"/>
                </a:lnTo>
                <a:lnTo>
                  <a:pt x="219" y="12"/>
                </a:lnTo>
                <a:lnTo>
                  <a:pt x="218" y="13"/>
                </a:lnTo>
                <a:lnTo>
                  <a:pt x="218" y="13"/>
                </a:lnTo>
                <a:lnTo>
                  <a:pt x="219" y="13"/>
                </a:lnTo>
                <a:lnTo>
                  <a:pt x="219" y="13"/>
                </a:lnTo>
                <a:lnTo>
                  <a:pt x="219" y="12"/>
                </a:lnTo>
                <a:lnTo>
                  <a:pt x="219" y="12"/>
                </a:lnTo>
                <a:close/>
                <a:moveTo>
                  <a:pt x="112" y="229"/>
                </a:moveTo>
                <a:lnTo>
                  <a:pt x="112" y="229"/>
                </a:lnTo>
                <a:lnTo>
                  <a:pt x="112" y="229"/>
                </a:lnTo>
                <a:lnTo>
                  <a:pt x="112" y="229"/>
                </a:lnTo>
                <a:lnTo>
                  <a:pt x="114" y="229"/>
                </a:lnTo>
                <a:lnTo>
                  <a:pt x="114" y="229"/>
                </a:lnTo>
                <a:lnTo>
                  <a:pt x="114" y="229"/>
                </a:lnTo>
                <a:lnTo>
                  <a:pt x="114" y="229"/>
                </a:lnTo>
                <a:lnTo>
                  <a:pt x="112" y="229"/>
                </a:lnTo>
                <a:lnTo>
                  <a:pt x="112" y="229"/>
                </a:lnTo>
                <a:close/>
                <a:moveTo>
                  <a:pt x="96" y="250"/>
                </a:moveTo>
                <a:lnTo>
                  <a:pt x="96" y="250"/>
                </a:lnTo>
                <a:lnTo>
                  <a:pt x="96" y="250"/>
                </a:lnTo>
                <a:lnTo>
                  <a:pt x="96" y="250"/>
                </a:lnTo>
                <a:lnTo>
                  <a:pt x="96" y="250"/>
                </a:lnTo>
                <a:lnTo>
                  <a:pt x="96" y="250"/>
                </a:lnTo>
                <a:lnTo>
                  <a:pt x="96" y="250"/>
                </a:lnTo>
                <a:lnTo>
                  <a:pt x="96" y="250"/>
                </a:lnTo>
                <a:lnTo>
                  <a:pt x="96" y="250"/>
                </a:lnTo>
                <a:lnTo>
                  <a:pt x="96" y="250"/>
                </a:lnTo>
                <a:close/>
                <a:moveTo>
                  <a:pt x="134" y="324"/>
                </a:moveTo>
                <a:lnTo>
                  <a:pt x="134" y="324"/>
                </a:lnTo>
                <a:lnTo>
                  <a:pt x="134" y="324"/>
                </a:lnTo>
                <a:lnTo>
                  <a:pt x="134" y="324"/>
                </a:lnTo>
                <a:lnTo>
                  <a:pt x="134" y="322"/>
                </a:lnTo>
                <a:lnTo>
                  <a:pt x="134" y="322"/>
                </a:lnTo>
                <a:lnTo>
                  <a:pt x="134" y="322"/>
                </a:lnTo>
                <a:lnTo>
                  <a:pt x="134" y="322"/>
                </a:lnTo>
                <a:lnTo>
                  <a:pt x="134" y="324"/>
                </a:lnTo>
                <a:lnTo>
                  <a:pt x="134" y="324"/>
                </a:lnTo>
                <a:close/>
                <a:moveTo>
                  <a:pt x="289" y="150"/>
                </a:moveTo>
                <a:lnTo>
                  <a:pt x="289" y="150"/>
                </a:lnTo>
                <a:lnTo>
                  <a:pt x="289" y="150"/>
                </a:lnTo>
                <a:lnTo>
                  <a:pt x="289" y="150"/>
                </a:lnTo>
                <a:lnTo>
                  <a:pt x="289" y="150"/>
                </a:lnTo>
                <a:lnTo>
                  <a:pt x="289" y="150"/>
                </a:lnTo>
                <a:lnTo>
                  <a:pt x="289" y="150"/>
                </a:lnTo>
                <a:lnTo>
                  <a:pt x="289" y="150"/>
                </a:lnTo>
                <a:lnTo>
                  <a:pt x="289" y="150"/>
                </a:lnTo>
                <a:lnTo>
                  <a:pt x="289" y="150"/>
                </a:lnTo>
                <a:close/>
                <a:moveTo>
                  <a:pt x="256" y="101"/>
                </a:moveTo>
                <a:lnTo>
                  <a:pt x="256" y="101"/>
                </a:lnTo>
                <a:lnTo>
                  <a:pt x="256" y="101"/>
                </a:lnTo>
                <a:lnTo>
                  <a:pt x="256" y="101"/>
                </a:lnTo>
                <a:lnTo>
                  <a:pt x="256" y="101"/>
                </a:lnTo>
                <a:lnTo>
                  <a:pt x="256" y="101"/>
                </a:lnTo>
                <a:lnTo>
                  <a:pt x="256" y="101"/>
                </a:lnTo>
                <a:lnTo>
                  <a:pt x="256" y="101"/>
                </a:lnTo>
                <a:lnTo>
                  <a:pt x="256" y="101"/>
                </a:lnTo>
                <a:lnTo>
                  <a:pt x="256" y="101"/>
                </a:lnTo>
                <a:lnTo>
                  <a:pt x="256" y="101"/>
                </a:lnTo>
                <a:lnTo>
                  <a:pt x="256" y="101"/>
                </a:lnTo>
                <a:close/>
                <a:moveTo>
                  <a:pt x="118" y="292"/>
                </a:moveTo>
                <a:lnTo>
                  <a:pt x="118" y="292"/>
                </a:lnTo>
                <a:lnTo>
                  <a:pt x="118" y="292"/>
                </a:lnTo>
                <a:lnTo>
                  <a:pt x="118" y="292"/>
                </a:lnTo>
                <a:lnTo>
                  <a:pt x="118" y="292"/>
                </a:lnTo>
                <a:lnTo>
                  <a:pt x="118" y="292"/>
                </a:lnTo>
                <a:lnTo>
                  <a:pt x="118" y="292"/>
                </a:lnTo>
                <a:lnTo>
                  <a:pt x="118" y="292"/>
                </a:lnTo>
                <a:close/>
                <a:moveTo>
                  <a:pt x="232" y="116"/>
                </a:moveTo>
                <a:lnTo>
                  <a:pt x="232" y="116"/>
                </a:lnTo>
                <a:lnTo>
                  <a:pt x="232" y="114"/>
                </a:lnTo>
                <a:lnTo>
                  <a:pt x="232" y="114"/>
                </a:lnTo>
                <a:lnTo>
                  <a:pt x="232" y="116"/>
                </a:lnTo>
                <a:lnTo>
                  <a:pt x="232" y="116"/>
                </a:lnTo>
                <a:lnTo>
                  <a:pt x="232" y="116"/>
                </a:lnTo>
                <a:lnTo>
                  <a:pt x="232" y="116"/>
                </a:lnTo>
                <a:lnTo>
                  <a:pt x="232" y="116"/>
                </a:lnTo>
                <a:lnTo>
                  <a:pt x="232" y="11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94"/>
          <p:cNvSpPr>
            <a:spLocks noEditPoints="1"/>
          </p:cNvSpPr>
          <p:nvPr/>
        </p:nvSpPr>
        <p:spPr bwMode="auto">
          <a:xfrm>
            <a:off x="7848993" y="5440775"/>
            <a:ext cx="574897" cy="968247"/>
          </a:xfrm>
          <a:custGeom>
            <a:avLst/>
            <a:gdLst>
              <a:gd name="T0" fmla="*/ 181 w 266"/>
              <a:gd name="T1" fmla="*/ 55 h 448"/>
              <a:gd name="T2" fmla="*/ 147 w 266"/>
              <a:gd name="T3" fmla="*/ 17 h 448"/>
              <a:gd name="T4" fmla="*/ 169 w 266"/>
              <a:gd name="T5" fmla="*/ 19 h 448"/>
              <a:gd name="T6" fmla="*/ 154 w 266"/>
              <a:gd name="T7" fmla="*/ 3 h 448"/>
              <a:gd name="T8" fmla="*/ 186 w 266"/>
              <a:gd name="T9" fmla="*/ 47 h 448"/>
              <a:gd name="T10" fmla="*/ 205 w 266"/>
              <a:gd name="T11" fmla="*/ 137 h 448"/>
              <a:gd name="T12" fmla="*/ 230 w 266"/>
              <a:gd name="T13" fmla="*/ 189 h 448"/>
              <a:gd name="T14" fmla="*/ 266 w 266"/>
              <a:gd name="T15" fmla="*/ 241 h 448"/>
              <a:gd name="T16" fmla="*/ 236 w 266"/>
              <a:gd name="T17" fmla="*/ 276 h 448"/>
              <a:gd name="T18" fmla="*/ 243 w 266"/>
              <a:gd name="T19" fmla="*/ 320 h 448"/>
              <a:gd name="T20" fmla="*/ 243 w 266"/>
              <a:gd name="T21" fmla="*/ 353 h 448"/>
              <a:gd name="T22" fmla="*/ 222 w 266"/>
              <a:gd name="T23" fmla="*/ 383 h 448"/>
              <a:gd name="T24" fmla="*/ 222 w 266"/>
              <a:gd name="T25" fmla="*/ 432 h 448"/>
              <a:gd name="T26" fmla="*/ 117 w 266"/>
              <a:gd name="T27" fmla="*/ 440 h 448"/>
              <a:gd name="T28" fmla="*/ 20 w 266"/>
              <a:gd name="T29" fmla="*/ 400 h 448"/>
              <a:gd name="T30" fmla="*/ 5 w 266"/>
              <a:gd name="T31" fmla="*/ 381 h 448"/>
              <a:gd name="T32" fmla="*/ 6 w 266"/>
              <a:gd name="T33" fmla="*/ 374 h 448"/>
              <a:gd name="T34" fmla="*/ 85 w 266"/>
              <a:gd name="T35" fmla="*/ 424 h 448"/>
              <a:gd name="T36" fmla="*/ 205 w 266"/>
              <a:gd name="T37" fmla="*/ 437 h 448"/>
              <a:gd name="T38" fmla="*/ 214 w 266"/>
              <a:gd name="T39" fmla="*/ 392 h 448"/>
              <a:gd name="T40" fmla="*/ 216 w 266"/>
              <a:gd name="T41" fmla="*/ 374 h 448"/>
              <a:gd name="T42" fmla="*/ 203 w 266"/>
              <a:gd name="T43" fmla="*/ 362 h 448"/>
              <a:gd name="T44" fmla="*/ 156 w 266"/>
              <a:gd name="T45" fmla="*/ 344 h 448"/>
              <a:gd name="T46" fmla="*/ 203 w 266"/>
              <a:gd name="T47" fmla="*/ 314 h 448"/>
              <a:gd name="T48" fmla="*/ 230 w 266"/>
              <a:gd name="T49" fmla="*/ 277 h 448"/>
              <a:gd name="T50" fmla="*/ 252 w 266"/>
              <a:gd name="T51" fmla="*/ 260 h 448"/>
              <a:gd name="T52" fmla="*/ 240 w 266"/>
              <a:gd name="T53" fmla="*/ 209 h 448"/>
              <a:gd name="T54" fmla="*/ 202 w 266"/>
              <a:gd name="T55" fmla="*/ 157 h 448"/>
              <a:gd name="T56" fmla="*/ 202 w 266"/>
              <a:gd name="T57" fmla="*/ 112 h 448"/>
              <a:gd name="T58" fmla="*/ 58 w 266"/>
              <a:gd name="T59" fmla="*/ 411 h 448"/>
              <a:gd name="T60" fmla="*/ 38 w 266"/>
              <a:gd name="T61" fmla="*/ 400 h 448"/>
              <a:gd name="T62" fmla="*/ 211 w 266"/>
              <a:gd name="T63" fmla="*/ 333 h 448"/>
              <a:gd name="T64" fmla="*/ 218 w 266"/>
              <a:gd name="T65" fmla="*/ 320 h 448"/>
              <a:gd name="T66" fmla="*/ 229 w 266"/>
              <a:gd name="T67" fmla="*/ 320 h 448"/>
              <a:gd name="T68" fmla="*/ 233 w 266"/>
              <a:gd name="T69" fmla="*/ 318 h 448"/>
              <a:gd name="T70" fmla="*/ 214 w 266"/>
              <a:gd name="T71" fmla="*/ 310 h 448"/>
              <a:gd name="T72" fmla="*/ 186 w 266"/>
              <a:gd name="T73" fmla="*/ 334 h 448"/>
              <a:gd name="T74" fmla="*/ 203 w 266"/>
              <a:gd name="T75" fmla="*/ 326 h 448"/>
              <a:gd name="T76" fmla="*/ 213 w 266"/>
              <a:gd name="T77" fmla="*/ 321 h 448"/>
              <a:gd name="T78" fmla="*/ 218 w 266"/>
              <a:gd name="T79" fmla="*/ 347 h 448"/>
              <a:gd name="T80" fmla="*/ 227 w 266"/>
              <a:gd name="T81" fmla="*/ 348 h 448"/>
              <a:gd name="T82" fmla="*/ 238 w 266"/>
              <a:gd name="T83" fmla="*/ 347 h 448"/>
              <a:gd name="T84" fmla="*/ 214 w 266"/>
              <a:gd name="T85" fmla="*/ 340 h 448"/>
              <a:gd name="T86" fmla="*/ 199 w 266"/>
              <a:gd name="T87" fmla="*/ 356 h 448"/>
              <a:gd name="T88" fmla="*/ 194 w 266"/>
              <a:gd name="T89" fmla="*/ 345 h 448"/>
              <a:gd name="T90" fmla="*/ 208 w 266"/>
              <a:gd name="T91" fmla="*/ 353 h 448"/>
              <a:gd name="T92" fmla="*/ 218 w 266"/>
              <a:gd name="T93" fmla="*/ 350 h 448"/>
              <a:gd name="T94" fmla="*/ 202 w 266"/>
              <a:gd name="T95" fmla="*/ 94 h 448"/>
              <a:gd name="T96" fmla="*/ 236 w 266"/>
              <a:gd name="T97" fmla="*/ 323 h 448"/>
              <a:gd name="T98" fmla="*/ 199 w 266"/>
              <a:gd name="T99" fmla="*/ 135 h 448"/>
              <a:gd name="T100" fmla="*/ 216 w 266"/>
              <a:gd name="T101" fmla="*/ 366 h 448"/>
              <a:gd name="T102" fmla="*/ 221 w 266"/>
              <a:gd name="T103" fmla="*/ 366 h 448"/>
              <a:gd name="T104" fmla="*/ 94 w 266"/>
              <a:gd name="T105" fmla="*/ 429 h 448"/>
              <a:gd name="T106" fmla="*/ 225 w 266"/>
              <a:gd name="T107" fmla="*/ 364 h 448"/>
              <a:gd name="T108" fmla="*/ 210 w 266"/>
              <a:gd name="T109" fmla="*/ 358 h 448"/>
              <a:gd name="T110" fmla="*/ 203 w 266"/>
              <a:gd name="T111" fmla="*/ 334 h 448"/>
              <a:gd name="T112" fmla="*/ 225 w 266"/>
              <a:gd name="T113" fmla="*/ 326 h 448"/>
              <a:gd name="T114" fmla="*/ 221 w 266"/>
              <a:gd name="T115" fmla="*/ 358 h 448"/>
              <a:gd name="T116" fmla="*/ 184 w 266"/>
              <a:gd name="T117" fmla="*/ 339 h 448"/>
              <a:gd name="T118" fmla="*/ 178 w 266"/>
              <a:gd name="T119" fmla="*/ 333 h 448"/>
              <a:gd name="T120" fmla="*/ 227 w 266"/>
              <a:gd name="T121" fmla="*/ 351 h 448"/>
              <a:gd name="T122" fmla="*/ 229 w 266"/>
              <a:gd name="T123" fmla="*/ 358 h 448"/>
              <a:gd name="T124" fmla="*/ 224 w 266"/>
              <a:gd name="T125" fmla="*/ 37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448">
                <a:moveTo>
                  <a:pt x="194" y="86"/>
                </a:moveTo>
                <a:lnTo>
                  <a:pt x="194" y="86"/>
                </a:lnTo>
                <a:lnTo>
                  <a:pt x="192" y="86"/>
                </a:lnTo>
                <a:lnTo>
                  <a:pt x="192" y="86"/>
                </a:lnTo>
                <a:lnTo>
                  <a:pt x="191" y="86"/>
                </a:lnTo>
                <a:lnTo>
                  <a:pt x="191" y="85"/>
                </a:lnTo>
                <a:lnTo>
                  <a:pt x="191" y="85"/>
                </a:lnTo>
                <a:lnTo>
                  <a:pt x="189" y="80"/>
                </a:lnTo>
                <a:lnTo>
                  <a:pt x="189" y="80"/>
                </a:lnTo>
                <a:lnTo>
                  <a:pt x="188" y="75"/>
                </a:lnTo>
                <a:lnTo>
                  <a:pt x="188" y="75"/>
                </a:lnTo>
                <a:lnTo>
                  <a:pt x="184" y="68"/>
                </a:lnTo>
                <a:lnTo>
                  <a:pt x="184" y="68"/>
                </a:lnTo>
                <a:lnTo>
                  <a:pt x="181" y="60"/>
                </a:lnTo>
                <a:lnTo>
                  <a:pt x="181" y="60"/>
                </a:lnTo>
                <a:lnTo>
                  <a:pt x="180" y="56"/>
                </a:lnTo>
                <a:lnTo>
                  <a:pt x="180" y="56"/>
                </a:lnTo>
                <a:lnTo>
                  <a:pt x="180" y="55"/>
                </a:lnTo>
                <a:lnTo>
                  <a:pt x="181" y="55"/>
                </a:lnTo>
                <a:lnTo>
                  <a:pt x="181" y="55"/>
                </a:lnTo>
                <a:lnTo>
                  <a:pt x="181" y="53"/>
                </a:lnTo>
                <a:lnTo>
                  <a:pt x="181" y="53"/>
                </a:lnTo>
                <a:lnTo>
                  <a:pt x="178" y="49"/>
                </a:lnTo>
                <a:lnTo>
                  <a:pt x="178" y="49"/>
                </a:lnTo>
                <a:lnTo>
                  <a:pt x="175" y="44"/>
                </a:lnTo>
                <a:lnTo>
                  <a:pt x="175" y="44"/>
                </a:lnTo>
                <a:lnTo>
                  <a:pt x="170" y="34"/>
                </a:lnTo>
                <a:lnTo>
                  <a:pt x="170" y="34"/>
                </a:lnTo>
                <a:lnTo>
                  <a:pt x="169" y="31"/>
                </a:lnTo>
                <a:lnTo>
                  <a:pt x="169" y="31"/>
                </a:lnTo>
                <a:lnTo>
                  <a:pt x="164" y="26"/>
                </a:lnTo>
                <a:lnTo>
                  <a:pt x="164" y="26"/>
                </a:lnTo>
                <a:lnTo>
                  <a:pt x="162" y="25"/>
                </a:lnTo>
                <a:lnTo>
                  <a:pt x="162" y="25"/>
                </a:lnTo>
                <a:lnTo>
                  <a:pt x="162" y="22"/>
                </a:lnTo>
                <a:lnTo>
                  <a:pt x="162" y="22"/>
                </a:lnTo>
                <a:lnTo>
                  <a:pt x="154" y="19"/>
                </a:lnTo>
                <a:lnTo>
                  <a:pt x="154" y="19"/>
                </a:lnTo>
                <a:lnTo>
                  <a:pt x="147" y="17"/>
                </a:lnTo>
                <a:lnTo>
                  <a:pt x="147" y="17"/>
                </a:lnTo>
                <a:lnTo>
                  <a:pt x="140" y="15"/>
                </a:lnTo>
                <a:lnTo>
                  <a:pt x="140" y="15"/>
                </a:lnTo>
                <a:lnTo>
                  <a:pt x="139" y="14"/>
                </a:lnTo>
                <a:lnTo>
                  <a:pt x="139" y="14"/>
                </a:lnTo>
                <a:lnTo>
                  <a:pt x="139" y="14"/>
                </a:lnTo>
                <a:lnTo>
                  <a:pt x="139" y="11"/>
                </a:lnTo>
                <a:lnTo>
                  <a:pt x="142" y="11"/>
                </a:lnTo>
                <a:lnTo>
                  <a:pt x="142" y="11"/>
                </a:lnTo>
                <a:lnTo>
                  <a:pt x="150" y="14"/>
                </a:lnTo>
                <a:lnTo>
                  <a:pt x="150" y="14"/>
                </a:lnTo>
                <a:lnTo>
                  <a:pt x="156" y="17"/>
                </a:lnTo>
                <a:lnTo>
                  <a:pt x="156" y="17"/>
                </a:lnTo>
                <a:lnTo>
                  <a:pt x="162" y="20"/>
                </a:lnTo>
                <a:lnTo>
                  <a:pt x="162" y="20"/>
                </a:lnTo>
                <a:lnTo>
                  <a:pt x="165" y="20"/>
                </a:lnTo>
                <a:lnTo>
                  <a:pt x="165" y="20"/>
                </a:lnTo>
                <a:lnTo>
                  <a:pt x="167" y="22"/>
                </a:lnTo>
                <a:lnTo>
                  <a:pt x="167" y="22"/>
                </a:lnTo>
                <a:lnTo>
                  <a:pt x="169" y="19"/>
                </a:lnTo>
                <a:lnTo>
                  <a:pt x="169" y="19"/>
                </a:lnTo>
                <a:lnTo>
                  <a:pt x="165" y="17"/>
                </a:lnTo>
                <a:lnTo>
                  <a:pt x="165" y="17"/>
                </a:lnTo>
                <a:lnTo>
                  <a:pt x="159" y="14"/>
                </a:lnTo>
                <a:lnTo>
                  <a:pt x="159" y="14"/>
                </a:lnTo>
                <a:lnTo>
                  <a:pt x="140" y="6"/>
                </a:lnTo>
                <a:lnTo>
                  <a:pt x="140" y="6"/>
                </a:lnTo>
                <a:lnTo>
                  <a:pt x="140" y="4"/>
                </a:lnTo>
                <a:lnTo>
                  <a:pt x="140" y="4"/>
                </a:lnTo>
                <a:lnTo>
                  <a:pt x="143" y="4"/>
                </a:lnTo>
                <a:lnTo>
                  <a:pt x="143" y="4"/>
                </a:lnTo>
                <a:lnTo>
                  <a:pt x="145" y="4"/>
                </a:lnTo>
                <a:lnTo>
                  <a:pt x="145" y="4"/>
                </a:lnTo>
                <a:lnTo>
                  <a:pt x="161" y="12"/>
                </a:lnTo>
                <a:lnTo>
                  <a:pt x="161" y="12"/>
                </a:lnTo>
                <a:lnTo>
                  <a:pt x="164" y="12"/>
                </a:lnTo>
                <a:lnTo>
                  <a:pt x="164" y="12"/>
                </a:lnTo>
                <a:lnTo>
                  <a:pt x="164" y="12"/>
                </a:lnTo>
                <a:lnTo>
                  <a:pt x="164" y="12"/>
                </a:lnTo>
                <a:lnTo>
                  <a:pt x="154" y="3"/>
                </a:lnTo>
                <a:lnTo>
                  <a:pt x="154" y="3"/>
                </a:lnTo>
                <a:lnTo>
                  <a:pt x="153" y="1"/>
                </a:lnTo>
                <a:lnTo>
                  <a:pt x="153" y="1"/>
                </a:lnTo>
                <a:lnTo>
                  <a:pt x="154" y="0"/>
                </a:lnTo>
                <a:lnTo>
                  <a:pt x="154" y="0"/>
                </a:lnTo>
                <a:lnTo>
                  <a:pt x="156" y="1"/>
                </a:lnTo>
                <a:lnTo>
                  <a:pt x="156" y="1"/>
                </a:lnTo>
                <a:lnTo>
                  <a:pt x="164" y="8"/>
                </a:lnTo>
                <a:lnTo>
                  <a:pt x="164" y="8"/>
                </a:lnTo>
                <a:lnTo>
                  <a:pt x="172" y="19"/>
                </a:lnTo>
                <a:lnTo>
                  <a:pt x="172" y="19"/>
                </a:lnTo>
                <a:lnTo>
                  <a:pt x="176" y="22"/>
                </a:lnTo>
                <a:lnTo>
                  <a:pt x="176" y="22"/>
                </a:lnTo>
                <a:lnTo>
                  <a:pt x="176" y="23"/>
                </a:lnTo>
                <a:lnTo>
                  <a:pt x="176" y="23"/>
                </a:lnTo>
                <a:lnTo>
                  <a:pt x="178" y="26"/>
                </a:lnTo>
                <a:lnTo>
                  <a:pt x="178" y="26"/>
                </a:lnTo>
                <a:lnTo>
                  <a:pt x="184" y="39"/>
                </a:lnTo>
                <a:lnTo>
                  <a:pt x="184" y="39"/>
                </a:lnTo>
                <a:lnTo>
                  <a:pt x="186" y="47"/>
                </a:lnTo>
                <a:lnTo>
                  <a:pt x="186" y="47"/>
                </a:lnTo>
                <a:lnTo>
                  <a:pt x="189" y="52"/>
                </a:lnTo>
                <a:lnTo>
                  <a:pt x="189" y="52"/>
                </a:lnTo>
                <a:lnTo>
                  <a:pt x="191" y="58"/>
                </a:lnTo>
                <a:lnTo>
                  <a:pt x="191" y="58"/>
                </a:lnTo>
                <a:lnTo>
                  <a:pt x="194" y="66"/>
                </a:lnTo>
                <a:lnTo>
                  <a:pt x="194" y="66"/>
                </a:lnTo>
                <a:lnTo>
                  <a:pt x="199" y="79"/>
                </a:lnTo>
                <a:lnTo>
                  <a:pt x="199" y="79"/>
                </a:lnTo>
                <a:lnTo>
                  <a:pt x="202" y="86"/>
                </a:lnTo>
                <a:lnTo>
                  <a:pt x="202" y="86"/>
                </a:lnTo>
                <a:lnTo>
                  <a:pt x="205" y="94"/>
                </a:lnTo>
                <a:lnTo>
                  <a:pt x="205" y="94"/>
                </a:lnTo>
                <a:lnTo>
                  <a:pt x="206" y="104"/>
                </a:lnTo>
                <a:lnTo>
                  <a:pt x="206" y="104"/>
                </a:lnTo>
                <a:lnTo>
                  <a:pt x="206" y="126"/>
                </a:lnTo>
                <a:lnTo>
                  <a:pt x="206" y="126"/>
                </a:lnTo>
                <a:lnTo>
                  <a:pt x="206" y="127"/>
                </a:lnTo>
                <a:lnTo>
                  <a:pt x="206" y="127"/>
                </a:lnTo>
                <a:lnTo>
                  <a:pt x="205" y="137"/>
                </a:lnTo>
                <a:lnTo>
                  <a:pt x="205" y="137"/>
                </a:lnTo>
                <a:lnTo>
                  <a:pt x="203" y="142"/>
                </a:lnTo>
                <a:lnTo>
                  <a:pt x="203" y="146"/>
                </a:lnTo>
                <a:lnTo>
                  <a:pt x="203" y="146"/>
                </a:lnTo>
                <a:lnTo>
                  <a:pt x="203" y="148"/>
                </a:lnTo>
                <a:lnTo>
                  <a:pt x="203" y="148"/>
                </a:lnTo>
                <a:lnTo>
                  <a:pt x="203" y="150"/>
                </a:lnTo>
                <a:lnTo>
                  <a:pt x="203" y="151"/>
                </a:lnTo>
                <a:lnTo>
                  <a:pt x="203" y="151"/>
                </a:lnTo>
                <a:lnTo>
                  <a:pt x="206" y="156"/>
                </a:lnTo>
                <a:lnTo>
                  <a:pt x="206" y="156"/>
                </a:lnTo>
                <a:lnTo>
                  <a:pt x="211" y="164"/>
                </a:lnTo>
                <a:lnTo>
                  <a:pt x="216" y="170"/>
                </a:lnTo>
                <a:lnTo>
                  <a:pt x="216" y="170"/>
                </a:lnTo>
                <a:lnTo>
                  <a:pt x="216" y="172"/>
                </a:lnTo>
                <a:lnTo>
                  <a:pt x="216" y="172"/>
                </a:lnTo>
                <a:lnTo>
                  <a:pt x="225" y="183"/>
                </a:lnTo>
                <a:lnTo>
                  <a:pt x="225" y="183"/>
                </a:lnTo>
                <a:lnTo>
                  <a:pt x="225" y="184"/>
                </a:lnTo>
                <a:lnTo>
                  <a:pt x="225" y="184"/>
                </a:lnTo>
                <a:lnTo>
                  <a:pt x="230" y="189"/>
                </a:lnTo>
                <a:lnTo>
                  <a:pt x="230" y="189"/>
                </a:lnTo>
                <a:lnTo>
                  <a:pt x="230" y="191"/>
                </a:lnTo>
                <a:lnTo>
                  <a:pt x="230" y="191"/>
                </a:lnTo>
                <a:lnTo>
                  <a:pt x="236" y="197"/>
                </a:lnTo>
                <a:lnTo>
                  <a:pt x="236" y="197"/>
                </a:lnTo>
                <a:lnTo>
                  <a:pt x="240" y="200"/>
                </a:lnTo>
                <a:lnTo>
                  <a:pt x="240" y="200"/>
                </a:lnTo>
                <a:lnTo>
                  <a:pt x="243" y="205"/>
                </a:lnTo>
                <a:lnTo>
                  <a:pt x="243" y="205"/>
                </a:lnTo>
                <a:lnTo>
                  <a:pt x="247" y="209"/>
                </a:lnTo>
                <a:lnTo>
                  <a:pt x="247" y="209"/>
                </a:lnTo>
                <a:lnTo>
                  <a:pt x="251" y="214"/>
                </a:lnTo>
                <a:lnTo>
                  <a:pt x="251" y="214"/>
                </a:lnTo>
                <a:lnTo>
                  <a:pt x="255" y="222"/>
                </a:lnTo>
                <a:lnTo>
                  <a:pt x="255" y="222"/>
                </a:lnTo>
                <a:lnTo>
                  <a:pt x="262" y="233"/>
                </a:lnTo>
                <a:lnTo>
                  <a:pt x="262" y="233"/>
                </a:lnTo>
                <a:lnTo>
                  <a:pt x="265" y="238"/>
                </a:lnTo>
                <a:lnTo>
                  <a:pt x="265" y="238"/>
                </a:lnTo>
                <a:lnTo>
                  <a:pt x="266" y="241"/>
                </a:lnTo>
                <a:lnTo>
                  <a:pt x="266" y="244"/>
                </a:lnTo>
                <a:lnTo>
                  <a:pt x="266" y="244"/>
                </a:lnTo>
                <a:lnTo>
                  <a:pt x="266" y="250"/>
                </a:lnTo>
                <a:lnTo>
                  <a:pt x="266" y="250"/>
                </a:lnTo>
                <a:lnTo>
                  <a:pt x="265" y="255"/>
                </a:lnTo>
                <a:lnTo>
                  <a:pt x="265" y="255"/>
                </a:lnTo>
                <a:lnTo>
                  <a:pt x="259" y="265"/>
                </a:lnTo>
                <a:lnTo>
                  <a:pt x="259" y="265"/>
                </a:lnTo>
                <a:lnTo>
                  <a:pt x="255" y="268"/>
                </a:lnTo>
                <a:lnTo>
                  <a:pt x="251" y="269"/>
                </a:lnTo>
                <a:lnTo>
                  <a:pt x="251" y="269"/>
                </a:lnTo>
                <a:lnTo>
                  <a:pt x="243" y="273"/>
                </a:lnTo>
                <a:lnTo>
                  <a:pt x="243" y="273"/>
                </a:lnTo>
                <a:lnTo>
                  <a:pt x="241" y="273"/>
                </a:lnTo>
                <a:lnTo>
                  <a:pt x="241" y="273"/>
                </a:lnTo>
                <a:lnTo>
                  <a:pt x="240" y="274"/>
                </a:lnTo>
                <a:lnTo>
                  <a:pt x="240" y="274"/>
                </a:lnTo>
                <a:lnTo>
                  <a:pt x="238" y="276"/>
                </a:lnTo>
                <a:lnTo>
                  <a:pt x="238" y="276"/>
                </a:lnTo>
                <a:lnTo>
                  <a:pt x="236" y="276"/>
                </a:lnTo>
                <a:lnTo>
                  <a:pt x="236" y="276"/>
                </a:lnTo>
                <a:lnTo>
                  <a:pt x="236" y="277"/>
                </a:lnTo>
                <a:lnTo>
                  <a:pt x="236" y="277"/>
                </a:lnTo>
                <a:lnTo>
                  <a:pt x="235" y="280"/>
                </a:lnTo>
                <a:lnTo>
                  <a:pt x="235" y="280"/>
                </a:lnTo>
                <a:lnTo>
                  <a:pt x="232" y="285"/>
                </a:lnTo>
                <a:lnTo>
                  <a:pt x="232" y="285"/>
                </a:lnTo>
                <a:lnTo>
                  <a:pt x="230" y="290"/>
                </a:lnTo>
                <a:lnTo>
                  <a:pt x="230" y="295"/>
                </a:lnTo>
                <a:lnTo>
                  <a:pt x="230" y="295"/>
                </a:lnTo>
                <a:lnTo>
                  <a:pt x="232" y="299"/>
                </a:lnTo>
                <a:lnTo>
                  <a:pt x="232" y="299"/>
                </a:lnTo>
                <a:lnTo>
                  <a:pt x="236" y="306"/>
                </a:lnTo>
                <a:lnTo>
                  <a:pt x="236" y="306"/>
                </a:lnTo>
                <a:lnTo>
                  <a:pt x="238" y="307"/>
                </a:lnTo>
                <a:lnTo>
                  <a:pt x="238" y="307"/>
                </a:lnTo>
                <a:lnTo>
                  <a:pt x="241" y="310"/>
                </a:lnTo>
                <a:lnTo>
                  <a:pt x="241" y="310"/>
                </a:lnTo>
                <a:lnTo>
                  <a:pt x="243" y="315"/>
                </a:lnTo>
                <a:lnTo>
                  <a:pt x="243" y="320"/>
                </a:lnTo>
                <a:lnTo>
                  <a:pt x="243" y="320"/>
                </a:lnTo>
                <a:lnTo>
                  <a:pt x="243" y="325"/>
                </a:lnTo>
                <a:lnTo>
                  <a:pt x="240" y="328"/>
                </a:lnTo>
                <a:lnTo>
                  <a:pt x="240" y="328"/>
                </a:lnTo>
                <a:lnTo>
                  <a:pt x="240" y="329"/>
                </a:lnTo>
                <a:lnTo>
                  <a:pt x="240" y="329"/>
                </a:lnTo>
                <a:lnTo>
                  <a:pt x="236" y="334"/>
                </a:lnTo>
                <a:lnTo>
                  <a:pt x="236" y="334"/>
                </a:lnTo>
                <a:lnTo>
                  <a:pt x="236" y="336"/>
                </a:lnTo>
                <a:lnTo>
                  <a:pt x="236" y="336"/>
                </a:lnTo>
                <a:lnTo>
                  <a:pt x="240" y="337"/>
                </a:lnTo>
                <a:lnTo>
                  <a:pt x="240" y="337"/>
                </a:lnTo>
                <a:lnTo>
                  <a:pt x="243" y="344"/>
                </a:lnTo>
                <a:lnTo>
                  <a:pt x="244" y="348"/>
                </a:lnTo>
                <a:lnTo>
                  <a:pt x="244" y="348"/>
                </a:lnTo>
                <a:lnTo>
                  <a:pt x="244" y="350"/>
                </a:lnTo>
                <a:lnTo>
                  <a:pt x="244" y="350"/>
                </a:lnTo>
                <a:lnTo>
                  <a:pt x="244" y="351"/>
                </a:lnTo>
                <a:lnTo>
                  <a:pt x="243" y="353"/>
                </a:lnTo>
                <a:lnTo>
                  <a:pt x="243" y="353"/>
                </a:lnTo>
                <a:lnTo>
                  <a:pt x="243" y="353"/>
                </a:lnTo>
                <a:lnTo>
                  <a:pt x="243" y="353"/>
                </a:lnTo>
                <a:lnTo>
                  <a:pt x="243" y="355"/>
                </a:lnTo>
                <a:lnTo>
                  <a:pt x="243" y="356"/>
                </a:lnTo>
                <a:lnTo>
                  <a:pt x="243" y="356"/>
                </a:lnTo>
                <a:lnTo>
                  <a:pt x="243" y="358"/>
                </a:lnTo>
                <a:lnTo>
                  <a:pt x="243" y="358"/>
                </a:lnTo>
                <a:lnTo>
                  <a:pt x="241" y="362"/>
                </a:lnTo>
                <a:lnTo>
                  <a:pt x="241" y="362"/>
                </a:lnTo>
                <a:lnTo>
                  <a:pt x="238" y="366"/>
                </a:lnTo>
                <a:lnTo>
                  <a:pt x="235" y="369"/>
                </a:lnTo>
                <a:lnTo>
                  <a:pt x="235" y="369"/>
                </a:lnTo>
                <a:lnTo>
                  <a:pt x="229" y="374"/>
                </a:lnTo>
                <a:lnTo>
                  <a:pt x="229" y="374"/>
                </a:lnTo>
                <a:lnTo>
                  <a:pt x="225" y="375"/>
                </a:lnTo>
                <a:lnTo>
                  <a:pt x="225" y="375"/>
                </a:lnTo>
                <a:lnTo>
                  <a:pt x="222" y="380"/>
                </a:lnTo>
                <a:lnTo>
                  <a:pt x="222" y="380"/>
                </a:lnTo>
                <a:lnTo>
                  <a:pt x="222" y="383"/>
                </a:lnTo>
                <a:lnTo>
                  <a:pt x="222" y="383"/>
                </a:lnTo>
                <a:lnTo>
                  <a:pt x="221" y="392"/>
                </a:lnTo>
                <a:lnTo>
                  <a:pt x="221" y="392"/>
                </a:lnTo>
                <a:lnTo>
                  <a:pt x="222" y="396"/>
                </a:lnTo>
                <a:lnTo>
                  <a:pt x="222" y="396"/>
                </a:lnTo>
                <a:lnTo>
                  <a:pt x="225" y="403"/>
                </a:lnTo>
                <a:lnTo>
                  <a:pt x="225" y="403"/>
                </a:lnTo>
                <a:lnTo>
                  <a:pt x="227" y="408"/>
                </a:lnTo>
                <a:lnTo>
                  <a:pt x="227" y="408"/>
                </a:lnTo>
                <a:lnTo>
                  <a:pt x="227" y="413"/>
                </a:lnTo>
                <a:lnTo>
                  <a:pt x="227" y="413"/>
                </a:lnTo>
                <a:lnTo>
                  <a:pt x="227" y="416"/>
                </a:lnTo>
                <a:lnTo>
                  <a:pt x="227" y="416"/>
                </a:lnTo>
                <a:lnTo>
                  <a:pt x="227" y="422"/>
                </a:lnTo>
                <a:lnTo>
                  <a:pt x="227" y="422"/>
                </a:lnTo>
                <a:lnTo>
                  <a:pt x="227" y="424"/>
                </a:lnTo>
                <a:lnTo>
                  <a:pt x="227" y="424"/>
                </a:lnTo>
                <a:lnTo>
                  <a:pt x="224" y="430"/>
                </a:lnTo>
                <a:lnTo>
                  <a:pt x="224" y="430"/>
                </a:lnTo>
                <a:lnTo>
                  <a:pt x="222" y="432"/>
                </a:lnTo>
                <a:lnTo>
                  <a:pt x="222" y="432"/>
                </a:lnTo>
                <a:lnTo>
                  <a:pt x="222" y="432"/>
                </a:lnTo>
                <a:lnTo>
                  <a:pt x="222" y="432"/>
                </a:lnTo>
                <a:lnTo>
                  <a:pt x="221" y="433"/>
                </a:lnTo>
                <a:lnTo>
                  <a:pt x="221" y="433"/>
                </a:lnTo>
                <a:lnTo>
                  <a:pt x="213" y="438"/>
                </a:lnTo>
                <a:lnTo>
                  <a:pt x="213" y="438"/>
                </a:lnTo>
                <a:lnTo>
                  <a:pt x="208" y="441"/>
                </a:lnTo>
                <a:lnTo>
                  <a:pt x="208" y="441"/>
                </a:lnTo>
                <a:lnTo>
                  <a:pt x="199" y="445"/>
                </a:lnTo>
                <a:lnTo>
                  <a:pt x="199" y="445"/>
                </a:lnTo>
                <a:lnTo>
                  <a:pt x="192" y="446"/>
                </a:lnTo>
                <a:lnTo>
                  <a:pt x="184" y="448"/>
                </a:lnTo>
                <a:lnTo>
                  <a:pt x="184" y="448"/>
                </a:lnTo>
                <a:lnTo>
                  <a:pt x="165" y="448"/>
                </a:lnTo>
                <a:lnTo>
                  <a:pt x="165" y="448"/>
                </a:lnTo>
                <a:lnTo>
                  <a:pt x="147" y="446"/>
                </a:lnTo>
                <a:lnTo>
                  <a:pt x="147" y="446"/>
                </a:lnTo>
                <a:lnTo>
                  <a:pt x="137" y="445"/>
                </a:lnTo>
                <a:lnTo>
                  <a:pt x="137" y="445"/>
                </a:lnTo>
                <a:lnTo>
                  <a:pt x="117" y="440"/>
                </a:lnTo>
                <a:lnTo>
                  <a:pt x="117" y="440"/>
                </a:lnTo>
                <a:lnTo>
                  <a:pt x="109" y="438"/>
                </a:lnTo>
                <a:lnTo>
                  <a:pt x="109" y="438"/>
                </a:lnTo>
                <a:lnTo>
                  <a:pt x="98" y="435"/>
                </a:lnTo>
                <a:lnTo>
                  <a:pt x="98" y="435"/>
                </a:lnTo>
                <a:lnTo>
                  <a:pt x="79" y="429"/>
                </a:lnTo>
                <a:lnTo>
                  <a:pt x="79" y="429"/>
                </a:lnTo>
                <a:lnTo>
                  <a:pt x="66" y="424"/>
                </a:lnTo>
                <a:lnTo>
                  <a:pt x="66" y="424"/>
                </a:lnTo>
                <a:lnTo>
                  <a:pt x="66" y="424"/>
                </a:lnTo>
                <a:lnTo>
                  <a:pt x="66" y="424"/>
                </a:lnTo>
                <a:lnTo>
                  <a:pt x="64" y="426"/>
                </a:lnTo>
                <a:lnTo>
                  <a:pt x="63" y="426"/>
                </a:lnTo>
                <a:lnTo>
                  <a:pt x="63" y="426"/>
                </a:lnTo>
                <a:lnTo>
                  <a:pt x="52" y="419"/>
                </a:lnTo>
                <a:lnTo>
                  <a:pt x="41" y="411"/>
                </a:lnTo>
                <a:lnTo>
                  <a:pt x="41" y="411"/>
                </a:lnTo>
                <a:lnTo>
                  <a:pt x="39" y="411"/>
                </a:lnTo>
                <a:lnTo>
                  <a:pt x="39" y="411"/>
                </a:lnTo>
                <a:lnTo>
                  <a:pt x="20" y="400"/>
                </a:lnTo>
                <a:lnTo>
                  <a:pt x="20" y="400"/>
                </a:lnTo>
                <a:lnTo>
                  <a:pt x="12" y="396"/>
                </a:lnTo>
                <a:lnTo>
                  <a:pt x="12" y="396"/>
                </a:lnTo>
                <a:lnTo>
                  <a:pt x="9" y="394"/>
                </a:lnTo>
                <a:lnTo>
                  <a:pt x="9" y="394"/>
                </a:lnTo>
                <a:lnTo>
                  <a:pt x="3" y="386"/>
                </a:lnTo>
                <a:lnTo>
                  <a:pt x="3" y="386"/>
                </a:lnTo>
                <a:lnTo>
                  <a:pt x="1" y="383"/>
                </a:lnTo>
                <a:lnTo>
                  <a:pt x="1" y="383"/>
                </a:lnTo>
                <a:lnTo>
                  <a:pt x="0" y="383"/>
                </a:lnTo>
                <a:lnTo>
                  <a:pt x="0" y="383"/>
                </a:lnTo>
                <a:lnTo>
                  <a:pt x="0" y="381"/>
                </a:lnTo>
                <a:lnTo>
                  <a:pt x="0" y="380"/>
                </a:lnTo>
                <a:lnTo>
                  <a:pt x="0" y="380"/>
                </a:lnTo>
                <a:lnTo>
                  <a:pt x="3" y="378"/>
                </a:lnTo>
                <a:lnTo>
                  <a:pt x="3" y="378"/>
                </a:lnTo>
                <a:lnTo>
                  <a:pt x="5" y="380"/>
                </a:lnTo>
                <a:lnTo>
                  <a:pt x="5" y="380"/>
                </a:lnTo>
                <a:lnTo>
                  <a:pt x="5" y="381"/>
                </a:lnTo>
                <a:lnTo>
                  <a:pt x="5" y="381"/>
                </a:lnTo>
                <a:lnTo>
                  <a:pt x="6" y="385"/>
                </a:lnTo>
                <a:lnTo>
                  <a:pt x="6" y="385"/>
                </a:lnTo>
                <a:lnTo>
                  <a:pt x="9" y="389"/>
                </a:lnTo>
                <a:lnTo>
                  <a:pt x="9" y="389"/>
                </a:lnTo>
                <a:lnTo>
                  <a:pt x="14" y="392"/>
                </a:lnTo>
                <a:lnTo>
                  <a:pt x="19" y="397"/>
                </a:lnTo>
                <a:lnTo>
                  <a:pt x="19" y="397"/>
                </a:lnTo>
                <a:lnTo>
                  <a:pt x="30" y="403"/>
                </a:lnTo>
                <a:lnTo>
                  <a:pt x="30" y="403"/>
                </a:lnTo>
                <a:lnTo>
                  <a:pt x="31" y="403"/>
                </a:lnTo>
                <a:lnTo>
                  <a:pt x="31" y="403"/>
                </a:lnTo>
                <a:lnTo>
                  <a:pt x="30" y="403"/>
                </a:lnTo>
                <a:lnTo>
                  <a:pt x="30" y="403"/>
                </a:lnTo>
                <a:lnTo>
                  <a:pt x="17" y="388"/>
                </a:lnTo>
                <a:lnTo>
                  <a:pt x="17" y="388"/>
                </a:lnTo>
                <a:lnTo>
                  <a:pt x="8" y="377"/>
                </a:lnTo>
                <a:lnTo>
                  <a:pt x="8" y="377"/>
                </a:lnTo>
                <a:lnTo>
                  <a:pt x="6" y="375"/>
                </a:lnTo>
                <a:lnTo>
                  <a:pt x="6" y="375"/>
                </a:lnTo>
                <a:lnTo>
                  <a:pt x="6" y="374"/>
                </a:lnTo>
                <a:lnTo>
                  <a:pt x="6" y="374"/>
                </a:lnTo>
                <a:lnTo>
                  <a:pt x="6" y="372"/>
                </a:lnTo>
                <a:lnTo>
                  <a:pt x="6" y="372"/>
                </a:lnTo>
                <a:lnTo>
                  <a:pt x="8" y="372"/>
                </a:lnTo>
                <a:lnTo>
                  <a:pt x="8" y="372"/>
                </a:lnTo>
                <a:lnTo>
                  <a:pt x="9" y="372"/>
                </a:lnTo>
                <a:lnTo>
                  <a:pt x="9" y="372"/>
                </a:lnTo>
                <a:lnTo>
                  <a:pt x="20" y="381"/>
                </a:lnTo>
                <a:lnTo>
                  <a:pt x="20" y="381"/>
                </a:lnTo>
                <a:lnTo>
                  <a:pt x="38" y="396"/>
                </a:lnTo>
                <a:lnTo>
                  <a:pt x="57" y="407"/>
                </a:lnTo>
                <a:lnTo>
                  <a:pt x="57" y="407"/>
                </a:lnTo>
                <a:lnTo>
                  <a:pt x="72" y="415"/>
                </a:lnTo>
                <a:lnTo>
                  <a:pt x="72" y="415"/>
                </a:lnTo>
                <a:lnTo>
                  <a:pt x="74" y="416"/>
                </a:lnTo>
                <a:lnTo>
                  <a:pt x="74" y="416"/>
                </a:lnTo>
                <a:lnTo>
                  <a:pt x="79" y="421"/>
                </a:lnTo>
                <a:lnTo>
                  <a:pt x="79" y="421"/>
                </a:lnTo>
                <a:lnTo>
                  <a:pt x="85" y="424"/>
                </a:lnTo>
                <a:lnTo>
                  <a:pt x="85" y="424"/>
                </a:lnTo>
                <a:lnTo>
                  <a:pt x="106" y="433"/>
                </a:lnTo>
                <a:lnTo>
                  <a:pt x="106" y="433"/>
                </a:lnTo>
                <a:lnTo>
                  <a:pt x="117" y="437"/>
                </a:lnTo>
                <a:lnTo>
                  <a:pt x="129" y="438"/>
                </a:lnTo>
                <a:lnTo>
                  <a:pt x="129" y="438"/>
                </a:lnTo>
                <a:lnTo>
                  <a:pt x="140" y="440"/>
                </a:lnTo>
                <a:lnTo>
                  <a:pt x="140" y="440"/>
                </a:lnTo>
                <a:lnTo>
                  <a:pt x="150" y="440"/>
                </a:lnTo>
                <a:lnTo>
                  <a:pt x="150" y="440"/>
                </a:lnTo>
                <a:lnTo>
                  <a:pt x="158" y="441"/>
                </a:lnTo>
                <a:lnTo>
                  <a:pt x="165" y="443"/>
                </a:lnTo>
                <a:lnTo>
                  <a:pt x="165" y="443"/>
                </a:lnTo>
                <a:lnTo>
                  <a:pt x="180" y="443"/>
                </a:lnTo>
                <a:lnTo>
                  <a:pt x="180" y="443"/>
                </a:lnTo>
                <a:lnTo>
                  <a:pt x="186" y="441"/>
                </a:lnTo>
                <a:lnTo>
                  <a:pt x="186" y="441"/>
                </a:lnTo>
                <a:lnTo>
                  <a:pt x="195" y="440"/>
                </a:lnTo>
                <a:lnTo>
                  <a:pt x="195" y="440"/>
                </a:lnTo>
                <a:lnTo>
                  <a:pt x="205" y="437"/>
                </a:lnTo>
                <a:lnTo>
                  <a:pt x="205" y="437"/>
                </a:lnTo>
                <a:lnTo>
                  <a:pt x="208" y="435"/>
                </a:lnTo>
                <a:lnTo>
                  <a:pt x="208" y="435"/>
                </a:lnTo>
                <a:lnTo>
                  <a:pt x="213" y="432"/>
                </a:lnTo>
                <a:lnTo>
                  <a:pt x="213" y="432"/>
                </a:lnTo>
                <a:lnTo>
                  <a:pt x="216" y="430"/>
                </a:lnTo>
                <a:lnTo>
                  <a:pt x="216" y="430"/>
                </a:lnTo>
                <a:lnTo>
                  <a:pt x="221" y="422"/>
                </a:lnTo>
                <a:lnTo>
                  <a:pt x="221" y="422"/>
                </a:lnTo>
                <a:lnTo>
                  <a:pt x="221" y="419"/>
                </a:lnTo>
                <a:lnTo>
                  <a:pt x="221" y="419"/>
                </a:lnTo>
                <a:lnTo>
                  <a:pt x="221" y="410"/>
                </a:lnTo>
                <a:lnTo>
                  <a:pt x="221" y="410"/>
                </a:lnTo>
                <a:lnTo>
                  <a:pt x="218" y="400"/>
                </a:lnTo>
                <a:lnTo>
                  <a:pt x="218" y="400"/>
                </a:lnTo>
                <a:lnTo>
                  <a:pt x="216" y="396"/>
                </a:lnTo>
                <a:lnTo>
                  <a:pt x="216" y="396"/>
                </a:lnTo>
                <a:lnTo>
                  <a:pt x="216" y="394"/>
                </a:lnTo>
                <a:lnTo>
                  <a:pt x="214" y="394"/>
                </a:lnTo>
                <a:lnTo>
                  <a:pt x="214" y="394"/>
                </a:lnTo>
                <a:lnTo>
                  <a:pt x="214" y="392"/>
                </a:lnTo>
                <a:lnTo>
                  <a:pt x="214" y="392"/>
                </a:lnTo>
                <a:lnTo>
                  <a:pt x="213" y="392"/>
                </a:lnTo>
                <a:lnTo>
                  <a:pt x="213" y="392"/>
                </a:lnTo>
                <a:lnTo>
                  <a:pt x="211" y="391"/>
                </a:lnTo>
                <a:lnTo>
                  <a:pt x="213" y="389"/>
                </a:lnTo>
                <a:lnTo>
                  <a:pt x="213" y="389"/>
                </a:lnTo>
                <a:lnTo>
                  <a:pt x="214" y="383"/>
                </a:lnTo>
                <a:lnTo>
                  <a:pt x="214" y="383"/>
                </a:lnTo>
                <a:lnTo>
                  <a:pt x="216" y="380"/>
                </a:lnTo>
                <a:lnTo>
                  <a:pt x="216" y="380"/>
                </a:lnTo>
                <a:lnTo>
                  <a:pt x="216" y="377"/>
                </a:lnTo>
                <a:lnTo>
                  <a:pt x="216" y="377"/>
                </a:lnTo>
                <a:lnTo>
                  <a:pt x="214" y="377"/>
                </a:lnTo>
                <a:lnTo>
                  <a:pt x="214" y="377"/>
                </a:lnTo>
                <a:lnTo>
                  <a:pt x="216" y="375"/>
                </a:lnTo>
                <a:lnTo>
                  <a:pt x="216" y="375"/>
                </a:lnTo>
                <a:lnTo>
                  <a:pt x="218" y="374"/>
                </a:lnTo>
                <a:lnTo>
                  <a:pt x="218" y="374"/>
                </a:lnTo>
                <a:lnTo>
                  <a:pt x="216" y="374"/>
                </a:lnTo>
                <a:lnTo>
                  <a:pt x="216" y="374"/>
                </a:lnTo>
                <a:lnTo>
                  <a:pt x="214" y="372"/>
                </a:lnTo>
                <a:lnTo>
                  <a:pt x="214" y="372"/>
                </a:lnTo>
                <a:lnTo>
                  <a:pt x="213" y="370"/>
                </a:lnTo>
                <a:lnTo>
                  <a:pt x="213" y="370"/>
                </a:lnTo>
                <a:lnTo>
                  <a:pt x="211" y="370"/>
                </a:lnTo>
                <a:lnTo>
                  <a:pt x="211" y="370"/>
                </a:lnTo>
                <a:lnTo>
                  <a:pt x="211" y="369"/>
                </a:lnTo>
                <a:lnTo>
                  <a:pt x="211" y="369"/>
                </a:lnTo>
                <a:lnTo>
                  <a:pt x="211" y="369"/>
                </a:lnTo>
                <a:lnTo>
                  <a:pt x="211" y="369"/>
                </a:lnTo>
                <a:lnTo>
                  <a:pt x="213" y="367"/>
                </a:lnTo>
                <a:lnTo>
                  <a:pt x="213" y="367"/>
                </a:lnTo>
                <a:lnTo>
                  <a:pt x="210" y="366"/>
                </a:lnTo>
                <a:lnTo>
                  <a:pt x="210" y="366"/>
                </a:lnTo>
                <a:lnTo>
                  <a:pt x="208" y="366"/>
                </a:lnTo>
                <a:lnTo>
                  <a:pt x="206" y="364"/>
                </a:lnTo>
                <a:lnTo>
                  <a:pt x="206" y="364"/>
                </a:lnTo>
                <a:lnTo>
                  <a:pt x="206" y="364"/>
                </a:lnTo>
                <a:lnTo>
                  <a:pt x="206" y="364"/>
                </a:lnTo>
                <a:lnTo>
                  <a:pt x="203" y="362"/>
                </a:lnTo>
                <a:lnTo>
                  <a:pt x="203" y="362"/>
                </a:lnTo>
                <a:lnTo>
                  <a:pt x="197" y="361"/>
                </a:lnTo>
                <a:lnTo>
                  <a:pt x="197" y="361"/>
                </a:lnTo>
                <a:lnTo>
                  <a:pt x="172" y="353"/>
                </a:lnTo>
                <a:lnTo>
                  <a:pt x="172" y="353"/>
                </a:lnTo>
                <a:lnTo>
                  <a:pt x="165" y="350"/>
                </a:lnTo>
                <a:lnTo>
                  <a:pt x="165" y="350"/>
                </a:lnTo>
                <a:lnTo>
                  <a:pt x="162" y="350"/>
                </a:lnTo>
                <a:lnTo>
                  <a:pt x="162" y="350"/>
                </a:lnTo>
                <a:lnTo>
                  <a:pt x="159" y="350"/>
                </a:lnTo>
                <a:lnTo>
                  <a:pt x="158" y="348"/>
                </a:lnTo>
                <a:lnTo>
                  <a:pt x="158" y="348"/>
                </a:lnTo>
                <a:lnTo>
                  <a:pt x="158" y="350"/>
                </a:lnTo>
                <a:lnTo>
                  <a:pt x="158" y="350"/>
                </a:lnTo>
                <a:lnTo>
                  <a:pt x="156" y="348"/>
                </a:lnTo>
                <a:lnTo>
                  <a:pt x="156" y="348"/>
                </a:lnTo>
                <a:lnTo>
                  <a:pt x="154" y="347"/>
                </a:lnTo>
                <a:lnTo>
                  <a:pt x="156" y="345"/>
                </a:lnTo>
                <a:lnTo>
                  <a:pt x="156" y="345"/>
                </a:lnTo>
                <a:lnTo>
                  <a:pt x="156" y="344"/>
                </a:lnTo>
                <a:lnTo>
                  <a:pt x="156" y="344"/>
                </a:lnTo>
                <a:lnTo>
                  <a:pt x="156" y="344"/>
                </a:lnTo>
                <a:lnTo>
                  <a:pt x="158" y="342"/>
                </a:lnTo>
                <a:lnTo>
                  <a:pt x="158" y="342"/>
                </a:lnTo>
                <a:lnTo>
                  <a:pt x="159" y="344"/>
                </a:lnTo>
                <a:lnTo>
                  <a:pt x="159" y="344"/>
                </a:lnTo>
                <a:lnTo>
                  <a:pt x="161" y="342"/>
                </a:lnTo>
                <a:lnTo>
                  <a:pt x="161" y="340"/>
                </a:lnTo>
                <a:lnTo>
                  <a:pt x="161" y="340"/>
                </a:lnTo>
                <a:lnTo>
                  <a:pt x="159" y="337"/>
                </a:lnTo>
                <a:lnTo>
                  <a:pt x="162" y="336"/>
                </a:lnTo>
                <a:lnTo>
                  <a:pt x="162" y="336"/>
                </a:lnTo>
                <a:lnTo>
                  <a:pt x="172" y="333"/>
                </a:lnTo>
                <a:lnTo>
                  <a:pt x="172" y="333"/>
                </a:lnTo>
                <a:lnTo>
                  <a:pt x="188" y="325"/>
                </a:lnTo>
                <a:lnTo>
                  <a:pt x="188" y="325"/>
                </a:lnTo>
                <a:lnTo>
                  <a:pt x="191" y="321"/>
                </a:lnTo>
                <a:lnTo>
                  <a:pt x="191" y="321"/>
                </a:lnTo>
                <a:lnTo>
                  <a:pt x="203" y="314"/>
                </a:lnTo>
                <a:lnTo>
                  <a:pt x="203" y="314"/>
                </a:lnTo>
                <a:lnTo>
                  <a:pt x="210" y="309"/>
                </a:lnTo>
                <a:lnTo>
                  <a:pt x="210" y="309"/>
                </a:lnTo>
                <a:lnTo>
                  <a:pt x="216" y="306"/>
                </a:lnTo>
                <a:lnTo>
                  <a:pt x="221" y="304"/>
                </a:lnTo>
                <a:lnTo>
                  <a:pt x="221" y="304"/>
                </a:lnTo>
                <a:lnTo>
                  <a:pt x="225" y="304"/>
                </a:lnTo>
                <a:lnTo>
                  <a:pt x="225" y="304"/>
                </a:lnTo>
                <a:lnTo>
                  <a:pt x="225" y="303"/>
                </a:lnTo>
                <a:lnTo>
                  <a:pt x="225" y="303"/>
                </a:lnTo>
                <a:lnTo>
                  <a:pt x="225" y="298"/>
                </a:lnTo>
                <a:lnTo>
                  <a:pt x="225" y="298"/>
                </a:lnTo>
                <a:lnTo>
                  <a:pt x="224" y="296"/>
                </a:lnTo>
                <a:lnTo>
                  <a:pt x="224" y="296"/>
                </a:lnTo>
                <a:lnTo>
                  <a:pt x="224" y="292"/>
                </a:lnTo>
                <a:lnTo>
                  <a:pt x="224" y="287"/>
                </a:lnTo>
                <a:lnTo>
                  <a:pt x="224" y="287"/>
                </a:lnTo>
                <a:lnTo>
                  <a:pt x="225" y="285"/>
                </a:lnTo>
                <a:lnTo>
                  <a:pt x="225" y="285"/>
                </a:lnTo>
                <a:lnTo>
                  <a:pt x="227" y="280"/>
                </a:lnTo>
                <a:lnTo>
                  <a:pt x="230" y="277"/>
                </a:lnTo>
                <a:lnTo>
                  <a:pt x="230" y="277"/>
                </a:lnTo>
                <a:lnTo>
                  <a:pt x="232" y="274"/>
                </a:lnTo>
                <a:lnTo>
                  <a:pt x="232" y="274"/>
                </a:lnTo>
                <a:lnTo>
                  <a:pt x="233" y="273"/>
                </a:lnTo>
                <a:lnTo>
                  <a:pt x="233" y="273"/>
                </a:lnTo>
                <a:lnTo>
                  <a:pt x="233" y="271"/>
                </a:lnTo>
                <a:lnTo>
                  <a:pt x="233" y="271"/>
                </a:lnTo>
                <a:lnTo>
                  <a:pt x="236" y="269"/>
                </a:lnTo>
                <a:lnTo>
                  <a:pt x="236" y="269"/>
                </a:lnTo>
                <a:lnTo>
                  <a:pt x="240" y="268"/>
                </a:lnTo>
                <a:lnTo>
                  <a:pt x="240" y="268"/>
                </a:lnTo>
                <a:lnTo>
                  <a:pt x="241" y="266"/>
                </a:lnTo>
                <a:lnTo>
                  <a:pt x="241" y="266"/>
                </a:lnTo>
                <a:lnTo>
                  <a:pt x="244" y="265"/>
                </a:lnTo>
                <a:lnTo>
                  <a:pt x="244" y="265"/>
                </a:lnTo>
                <a:lnTo>
                  <a:pt x="246" y="263"/>
                </a:lnTo>
                <a:lnTo>
                  <a:pt x="246" y="263"/>
                </a:lnTo>
                <a:lnTo>
                  <a:pt x="247" y="262"/>
                </a:lnTo>
                <a:lnTo>
                  <a:pt x="247" y="262"/>
                </a:lnTo>
                <a:lnTo>
                  <a:pt x="252" y="260"/>
                </a:lnTo>
                <a:lnTo>
                  <a:pt x="252" y="260"/>
                </a:lnTo>
                <a:lnTo>
                  <a:pt x="254" y="258"/>
                </a:lnTo>
                <a:lnTo>
                  <a:pt x="254" y="258"/>
                </a:lnTo>
                <a:lnTo>
                  <a:pt x="257" y="255"/>
                </a:lnTo>
                <a:lnTo>
                  <a:pt x="257" y="255"/>
                </a:lnTo>
                <a:lnTo>
                  <a:pt x="257" y="254"/>
                </a:lnTo>
                <a:lnTo>
                  <a:pt x="257" y="254"/>
                </a:lnTo>
                <a:lnTo>
                  <a:pt x="257" y="241"/>
                </a:lnTo>
                <a:lnTo>
                  <a:pt x="257" y="241"/>
                </a:lnTo>
                <a:lnTo>
                  <a:pt x="257" y="239"/>
                </a:lnTo>
                <a:lnTo>
                  <a:pt x="257" y="239"/>
                </a:lnTo>
                <a:lnTo>
                  <a:pt x="255" y="233"/>
                </a:lnTo>
                <a:lnTo>
                  <a:pt x="252" y="228"/>
                </a:lnTo>
                <a:lnTo>
                  <a:pt x="252" y="228"/>
                </a:lnTo>
                <a:lnTo>
                  <a:pt x="249" y="224"/>
                </a:lnTo>
                <a:lnTo>
                  <a:pt x="249" y="224"/>
                </a:lnTo>
                <a:lnTo>
                  <a:pt x="243" y="216"/>
                </a:lnTo>
                <a:lnTo>
                  <a:pt x="243" y="216"/>
                </a:lnTo>
                <a:lnTo>
                  <a:pt x="240" y="209"/>
                </a:lnTo>
                <a:lnTo>
                  <a:pt x="240" y="209"/>
                </a:lnTo>
                <a:lnTo>
                  <a:pt x="236" y="205"/>
                </a:lnTo>
                <a:lnTo>
                  <a:pt x="236" y="205"/>
                </a:lnTo>
                <a:lnTo>
                  <a:pt x="230" y="198"/>
                </a:lnTo>
                <a:lnTo>
                  <a:pt x="225" y="194"/>
                </a:lnTo>
                <a:lnTo>
                  <a:pt x="225" y="194"/>
                </a:lnTo>
                <a:lnTo>
                  <a:pt x="222" y="189"/>
                </a:lnTo>
                <a:lnTo>
                  <a:pt x="222" y="189"/>
                </a:lnTo>
                <a:lnTo>
                  <a:pt x="218" y="183"/>
                </a:lnTo>
                <a:lnTo>
                  <a:pt x="218" y="183"/>
                </a:lnTo>
                <a:lnTo>
                  <a:pt x="210" y="170"/>
                </a:lnTo>
                <a:lnTo>
                  <a:pt x="210" y="170"/>
                </a:lnTo>
                <a:lnTo>
                  <a:pt x="208" y="167"/>
                </a:lnTo>
                <a:lnTo>
                  <a:pt x="208" y="167"/>
                </a:lnTo>
                <a:lnTo>
                  <a:pt x="208" y="167"/>
                </a:lnTo>
                <a:lnTo>
                  <a:pt x="208" y="167"/>
                </a:lnTo>
                <a:lnTo>
                  <a:pt x="206" y="167"/>
                </a:lnTo>
                <a:lnTo>
                  <a:pt x="205" y="165"/>
                </a:lnTo>
                <a:lnTo>
                  <a:pt x="205" y="165"/>
                </a:lnTo>
                <a:lnTo>
                  <a:pt x="202" y="157"/>
                </a:lnTo>
                <a:lnTo>
                  <a:pt x="202" y="157"/>
                </a:lnTo>
                <a:lnTo>
                  <a:pt x="199" y="154"/>
                </a:lnTo>
                <a:lnTo>
                  <a:pt x="199" y="154"/>
                </a:lnTo>
                <a:lnTo>
                  <a:pt x="199" y="154"/>
                </a:lnTo>
                <a:lnTo>
                  <a:pt x="199" y="154"/>
                </a:lnTo>
                <a:lnTo>
                  <a:pt x="195" y="148"/>
                </a:lnTo>
                <a:lnTo>
                  <a:pt x="195" y="148"/>
                </a:lnTo>
                <a:lnTo>
                  <a:pt x="195" y="143"/>
                </a:lnTo>
                <a:lnTo>
                  <a:pt x="195" y="138"/>
                </a:lnTo>
                <a:lnTo>
                  <a:pt x="195" y="138"/>
                </a:lnTo>
                <a:lnTo>
                  <a:pt x="195" y="134"/>
                </a:lnTo>
                <a:lnTo>
                  <a:pt x="195" y="134"/>
                </a:lnTo>
                <a:lnTo>
                  <a:pt x="195" y="131"/>
                </a:lnTo>
                <a:lnTo>
                  <a:pt x="197" y="127"/>
                </a:lnTo>
                <a:lnTo>
                  <a:pt x="197" y="127"/>
                </a:lnTo>
                <a:lnTo>
                  <a:pt x="200" y="121"/>
                </a:lnTo>
                <a:lnTo>
                  <a:pt x="200" y="121"/>
                </a:lnTo>
                <a:lnTo>
                  <a:pt x="202" y="116"/>
                </a:lnTo>
                <a:lnTo>
                  <a:pt x="202" y="116"/>
                </a:lnTo>
                <a:lnTo>
                  <a:pt x="202" y="112"/>
                </a:lnTo>
                <a:lnTo>
                  <a:pt x="202" y="112"/>
                </a:lnTo>
                <a:lnTo>
                  <a:pt x="202" y="109"/>
                </a:lnTo>
                <a:lnTo>
                  <a:pt x="200" y="104"/>
                </a:lnTo>
                <a:lnTo>
                  <a:pt x="200" y="104"/>
                </a:lnTo>
                <a:lnTo>
                  <a:pt x="197" y="96"/>
                </a:lnTo>
                <a:lnTo>
                  <a:pt x="197" y="96"/>
                </a:lnTo>
                <a:lnTo>
                  <a:pt x="194" y="86"/>
                </a:lnTo>
                <a:lnTo>
                  <a:pt x="194" y="86"/>
                </a:lnTo>
                <a:close/>
                <a:moveTo>
                  <a:pt x="58" y="411"/>
                </a:moveTo>
                <a:lnTo>
                  <a:pt x="58" y="411"/>
                </a:lnTo>
                <a:lnTo>
                  <a:pt x="58" y="411"/>
                </a:lnTo>
                <a:lnTo>
                  <a:pt x="58" y="411"/>
                </a:lnTo>
                <a:lnTo>
                  <a:pt x="79" y="421"/>
                </a:lnTo>
                <a:lnTo>
                  <a:pt x="79" y="421"/>
                </a:lnTo>
                <a:lnTo>
                  <a:pt x="79" y="421"/>
                </a:lnTo>
                <a:lnTo>
                  <a:pt x="79" y="421"/>
                </a:lnTo>
                <a:lnTo>
                  <a:pt x="79" y="421"/>
                </a:lnTo>
                <a:lnTo>
                  <a:pt x="79" y="421"/>
                </a:lnTo>
                <a:lnTo>
                  <a:pt x="77" y="421"/>
                </a:lnTo>
                <a:lnTo>
                  <a:pt x="77" y="421"/>
                </a:lnTo>
                <a:lnTo>
                  <a:pt x="58" y="411"/>
                </a:lnTo>
                <a:lnTo>
                  <a:pt x="58" y="411"/>
                </a:lnTo>
                <a:lnTo>
                  <a:pt x="58" y="411"/>
                </a:lnTo>
                <a:lnTo>
                  <a:pt x="58" y="411"/>
                </a:lnTo>
                <a:lnTo>
                  <a:pt x="57" y="410"/>
                </a:lnTo>
                <a:lnTo>
                  <a:pt x="57" y="410"/>
                </a:lnTo>
                <a:lnTo>
                  <a:pt x="44" y="402"/>
                </a:lnTo>
                <a:lnTo>
                  <a:pt x="44" y="402"/>
                </a:lnTo>
                <a:lnTo>
                  <a:pt x="25" y="389"/>
                </a:lnTo>
                <a:lnTo>
                  <a:pt x="25" y="389"/>
                </a:lnTo>
                <a:lnTo>
                  <a:pt x="12" y="378"/>
                </a:lnTo>
                <a:lnTo>
                  <a:pt x="12" y="378"/>
                </a:lnTo>
                <a:lnTo>
                  <a:pt x="11" y="377"/>
                </a:lnTo>
                <a:lnTo>
                  <a:pt x="11" y="377"/>
                </a:lnTo>
                <a:lnTo>
                  <a:pt x="22" y="391"/>
                </a:lnTo>
                <a:lnTo>
                  <a:pt x="33" y="402"/>
                </a:lnTo>
                <a:lnTo>
                  <a:pt x="33" y="402"/>
                </a:lnTo>
                <a:lnTo>
                  <a:pt x="35" y="402"/>
                </a:lnTo>
                <a:lnTo>
                  <a:pt x="35" y="402"/>
                </a:lnTo>
                <a:lnTo>
                  <a:pt x="36" y="400"/>
                </a:lnTo>
                <a:lnTo>
                  <a:pt x="38" y="400"/>
                </a:lnTo>
                <a:lnTo>
                  <a:pt x="38" y="400"/>
                </a:lnTo>
                <a:lnTo>
                  <a:pt x="38" y="402"/>
                </a:lnTo>
                <a:lnTo>
                  <a:pt x="38" y="402"/>
                </a:lnTo>
                <a:lnTo>
                  <a:pt x="42" y="405"/>
                </a:lnTo>
                <a:lnTo>
                  <a:pt x="42" y="405"/>
                </a:lnTo>
                <a:lnTo>
                  <a:pt x="44" y="403"/>
                </a:lnTo>
                <a:lnTo>
                  <a:pt x="46" y="405"/>
                </a:lnTo>
                <a:lnTo>
                  <a:pt x="46" y="405"/>
                </a:lnTo>
                <a:lnTo>
                  <a:pt x="57" y="410"/>
                </a:lnTo>
                <a:lnTo>
                  <a:pt x="57" y="410"/>
                </a:lnTo>
                <a:lnTo>
                  <a:pt x="58" y="411"/>
                </a:lnTo>
                <a:lnTo>
                  <a:pt x="58" y="411"/>
                </a:lnTo>
                <a:close/>
                <a:moveTo>
                  <a:pt x="206" y="337"/>
                </a:moveTo>
                <a:lnTo>
                  <a:pt x="206" y="337"/>
                </a:lnTo>
                <a:lnTo>
                  <a:pt x="206" y="336"/>
                </a:lnTo>
                <a:lnTo>
                  <a:pt x="206" y="336"/>
                </a:lnTo>
                <a:lnTo>
                  <a:pt x="208" y="334"/>
                </a:lnTo>
                <a:lnTo>
                  <a:pt x="210" y="333"/>
                </a:lnTo>
                <a:lnTo>
                  <a:pt x="210" y="333"/>
                </a:lnTo>
                <a:lnTo>
                  <a:pt x="211" y="333"/>
                </a:lnTo>
                <a:lnTo>
                  <a:pt x="211" y="333"/>
                </a:lnTo>
                <a:lnTo>
                  <a:pt x="211" y="333"/>
                </a:lnTo>
                <a:lnTo>
                  <a:pt x="211" y="333"/>
                </a:lnTo>
                <a:lnTo>
                  <a:pt x="211" y="331"/>
                </a:lnTo>
                <a:lnTo>
                  <a:pt x="211" y="331"/>
                </a:lnTo>
                <a:lnTo>
                  <a:pt x="211" y="328"/>
                </a:lnTo>
                <a:lnTo>
                  <a:pt x="211" y="328"/>
                </a:lnTo>
                <a:lnTo>
                  <a:pt x="213" y="326"/>
                </a:lnTo>
                <a:lnTo>
                  <a:pt x="214" y="326"/>
                </a:lnTo>
                <a:lnTo>
                  <a:pt x="214" y="326"/>
                </a:lnTo>
                <a:lnTo>
                  <a:pt x="216" y="326"/>
                </a:lnTo>
                <a:lnTo>
                  <a:pt x="216" y="326"/>
                </a:lnTo>
                <a:lnTo>
                  <a:pt x="216" y="325"/>
                </a:lnTo>
                <a:lnTo>
                  <a:pt x="216" y="325"/>
                </a:lnTo>
                <a:lnTo>
                  <a:pt x="216" y="323"/>
                </a:lnTo>
                <a:lnTo>
                  <a:pt x="216" y="323"/>
                </a:lnTo>
                <a:lnTo>
                  <a:pt x="216" y="321"/>
                </a:lnTo>
                <a:lnTo>
                  <a:pt x="216" y="321"/>
                </a:lnTo>
                <a:lnTo>
                  <a:pt x="218" y="320"/>
                </a:lnTo>
                <a:lnTo>
                  <a:pt x="218" y="320"/>
                </a:lnTo>
                <a:lnTo>
                  <a:pt x="219" y="320"/>
                </a:lnTo>
                <a:lnTo>
                  <a:pt x="219" y="320"/>
                </a:lnTo>
                <a:lnTo>
                  <a:pt x="222" y="320"/>
                </a:lnTo>
                <a:lnTo>
                  <a:pt x="224" y="321"/>
                </a:lnTo>
                <a:lnTo>
                  <a:pt x="224" y="321"/>
                </a:lnTo>
                <a:lnTo>
                  <a:pt x="222" y="323"/>
                </a:lnTo>
                <a:lnTo>
                  <a:pt x="224" y="325"/>
                </a:lnTo>
                <a:lnTo>
                  <a:pt x="224" y="325"/>
                </a:lnTo>
                <a:lnTo>
                  <a:pt x="224" y="323"/>
                </a:lnTo>
                <a:lnTo>
                  <a:pt x="224" y="323"/>
                </a:lnTo>
                <a:lnTo>
                  <a:pt x="225" y="318"/>
                </a:lnTo>
                <a:lnTo>
                  <a:pt x="225" y="318"/>
                </a:lnTo>
                <a:lnTo>
                  <a:pt x="227" y="318"/>
                </a:lnTo>
                <a:lnTo>
                  <a:pt x="227" y="318"/>
                </a:lnTo>
                <a:lnTo>
                  <a:pt x="229" y="317"/>
                </a:lnTo>
                <a:lnTo>
                  <a:pt x="229" y="317"/>
                </a:lnTo>
                <a:lnTo>
                  <a:pt x="229" y="318"/>
                </a:lnTo>
                <a:lnTo>
                  <a:pt x="229" y="318"/>
                </a:lnTo>
                <a:lnTo>
                  <a:pt x="229" y="320"/>
                </a:lnTo>
                <a:lnTo>
                  <a:pt x="229" y="320"/>
                </a:lnTo>
                <a:lnTo>
                  <a:pt x="230" y="320"/>
                </a:lnTo>
                <a:lnTo>
                  <a:pt x="230" y="320"/>
                </a:lnTo>
                <a:lnTo>
                  <a:pt x="230" y="318"/>
                </a:lnTo>
                <a:lnTo>
                  <a:pt x="230" y="318"/>
                </a:lnTo>
                <a:lnTo>
                  <a:pt x="229" y="314"/>
                </a:lnTo>
                <a:lnTo>
                  <a:pt x="229" y="314"/>
                </a:lnTo>
                <a:lnTo>
                  <a:pt x="229" y="312"/>
                </a:lnTo>
                <a:lnTo>
                  <a:pt x="229" y="312"/>
                </a:lnTo>
                <a:lnTo>
                  <a:pt x="232" y="310"/>
                </a:lnTo>
                <a:lnTo>
                  <a:pt x="232" y="310"/>
                </a:lnTo>
                <a:lnTo>
                  <a:pt x="233" y="312"/>
                </a:lnTo>
                <a:lnTo>
                  <a:pt x="233" y="314"/>
                </a:lnTo>
                <a:lnTo>
                  <a:pt x="233" y="314"/>
                </a:lnTo>
                <a:lnTo>
                  <a:pt x="233" y="314"/>
                </a:lnTo>
                <a:lnTo>
                  <a:pt x="233" y="314"/>
                </a:lnTo>
                <a:lnTo>
                  <a:pt x="233" y="317"/>
                </a:lnTo>
                <a:lnTo>
                  <a:pt x="233" y="317"/>
                </a:lnTo>
                <a:lnTo>
                  <a:pt x="233" y="318"/>
                </a:lnTo>
                <a:lnTo>
                  <a:pt x="233" y="318"/>
                </a:lnTo>
                <a:lnTo>
                  <a:pt x="233" y="318"/>
                </a:lnTo>
                <a:lnTo>
                  <a:pt x="233" y="318"/>
                </a:lnTo>
                <a:lnTo>
                  <a:pt x="236" y="321"/>
                </a:lnTo>
                <a:lnTo>
                  <a:pt x="236" y="321"/>
                </a:lnTo>
                <a:lnTo>
                  <a:pt x="236" y="317"/>
                </a:lnTo>
                <a:lnTo>
                  <a:pt x="235" y="312"/>
                </a:lnTo>
                <a:lnTo>
                  <a:pt x="235" y="312"/>
                </a:lnTo>
                <a:lnTo>
                  <a:pt x="235" y="312"/>
                </a:lnTo>
                <a:lnTo>
                  <a:pt x="235" y="312"/>
                </a:lnTo>
                <a:lnTo>
                  <a:pt x="235" y="312"/>
                </a:lnTo>
                <a:lnTo>
                  <a:pt x="233" y="310"/>
                </a:lnTo>
                <a:lnTo>
                  <a:pt x="233" y="310"/>
                </a:lnTo>
                <a:lnTo>
                  <a:pt x="233" y="309"/>
                </a:lnTo>
                <a:lnTo>
                  <a:pt x="233" y="309"/>
                </a:lnTo>
                <a:lnTo>
                  <a:pt x="232" y="309"/>
                </a:lnTo>
                <a:lnTo>
                  <a:pt x="229" y="307"/>
                </a:lnTo>
                <a:lnTo>
                  <a:pt x="229" y="307"/>
                </a:lnTo>
                <a:lnTo>
                  <a:pt x="225" y="307"/>
                </a:lnTo>
                <a:lnTo>
                  <a:pt x="221" y="307"/>
                </a:lnTo>
                <a:lnTo>
                  <a:pt x="221" y="307"/>
                </a:lnTo>
                <a:lnTo>
                  <a:pt x="214" y="310"/>
                </a:lnTo>
                <a:lnTo>
                  <a:pt x="210" y="314"/>
                </a:lnTo>
                <a:lnTo>
                  <a:pt x="210" y="314"/>
                </a:lnTo>
                <a:lnTo>
                  <a:pt x="199" y="321"/>
                </a:lnTo>
                <a:lnTo>
                  <a:pt x="199" y="321"/>
                </a:lnTo>
                <a:lnTo>
                  <a:pt x="194" y="326"/>
                </a:lnTo>
                <a:lnTo>
                  <a:pt x="194" y="326"/>
                </a:lnTo>
                <a:lnTo>
                  <a:pt x="189" y="329"/>
                </a:lnTo>
                <a:lnTo>
                  <a:pt x="189" y="329"/>
                </a:lnTo>
                <a:lnTo>
                  <a:pt x="178" y="336"/>
                </a:lnTo>
                <a:lnTo>
                  <a:pt x="178" y="336"/>
                </a:lnTo>
                <a:lnTo>
                  <a:pt x="175" y="337"/>
                </a:lnTo>
                <a:lnTo>
                  <a:pt x="175" y="337"/>
                </a:lnTo>
                <a:lnTo>
                  <a:pt x="175" y="339"/>
                </a:lnTo>
                <a:lnTo>
                  <a:pt x="173" y="340"/>
                </a:lnTo>
                <a:lnTo>
                  <a:pt x="173" y="340"/>
                </a:lnTo>
                <a:lnTo>
                  <a:pt x="175" y="340"/>
                </a:lnTo>
                <a:lnTo>
                  <a:pt x="175" y="340"/>
                </a:lnTo>
                <a:lnTo>
                  <a:pt x="181" y="337"/>
                </a:lnTo>
                <a:lnTo>
                  <a:pt x="181" y="337"/>
                </a:lnTo>
                <a:lnTo>
                  <a:pt x="186" y="334"/>
                </a:lnTo>
                <a:lnTo>
                  <a:pt x="186" y="334"/>
                </a:lnTo>
                <a:lnTo>
                  <a:pt x="188" y="334"/>
                </a:lnTo>
                <a:lnTo>
                  <a:pt x="188" y="334"/>
                </a:lnTo>
                <a:lnTo>
                  <a:pt x="189" y="334"/>
                </a:lnTo>
                <a:lnTo>
                  <a:pt x="189" y="334"/>
                </a:lnTo>
                <a:lnTo>
                  <a:pt x="189" y="336"/>
                </a:lnTo>
                <a:lnTo>
                  <a:pt x="189" y="336"/>
                </a:lnTo>
                <a:lnTo>
                  <a:pt x="188" y="337"/>
                </a:lnTo>
                <a:lnTo>
                  <a:pt x="188" y="337"/>
                </a:lnTo>
                <a:lnTo>
                  <a:pt x="188" y="339"/>
                </a:lnTo>
                <a:lnTo>
                  <a:pt x="188" y="339"/>
                </a:lnTo>
                <a:lnTo>
                  <a:pt x="188" y="337"/>
                </a:lnTo>
                <a:lnTo>
                  <a:pt x="188" y="337"/>
                </a:lnTo>
                <a:lnTo>
                  <a:pt x="197" y="331"/>
                </a:lnTo>
                <a:lnTo>
                  <a:pt x="197" y="331"/>
                </a:lnTo>
                <a:lnTo>
                  <a:pt x="199" y="328"/>
                </a:lnTo>
                <a:lnTo>
                  <a:pt x="199" y="328"/>
                </a:lnTo>
                <a:lnTo>
                  <a:pt x="200" y="326"/>
                </a:lnTo>
                <a:lnTo>
                  <a:pt x="200" y="326"/>
                </a:lnTo>
                <a:lnTo>
                  <a:pt x="203" y="326"/>
                </a:lnTo>
                <a:lnTo>
                  <a:pt x="203" y="326"/>
                </a:lnTo>
                <a:lnTo>
                  <a:pt x="203" y="328"/>
                </a:lnTo>
                <a:lnTo>
                  <a:pt x="203" y="328"/>
                </a:lnTo>
                <a:lnTo>
                  <a:pt x="202" y="329"/>
                </a:lnTo>
                <a:lnTo>
                  <a:pt x="202" y="329"/>
                </a:lnTo>
                <a:lnTo>
                  <a:pt x="200" y="331"/>
                </a:lnTo>
                <a:lnTo>
                  <a:pt x="200" y="331"/>
                </a:lnTo>
                <a:lnTo>
                  <a:pt x="197" y="336"/>
                </a:lnTo>
                <a:lnTo>
                  <a:pt x="197" y="336"/>
                </a:lnTo>
                <a:lnTo>
                  <a:pt x="197" y="337"/>
                </a:lnTo>
                <a:lnTo>
                  <a:pt x="197" y="337"/>
                </a:lnTo>
                <a:lnTo>
                  <a:pt x="197" y="337"/>
                </a:lnTo>
                <a:lnTo>
                  <a:pt x="197" y="337"/>
                </a:lnTo>
                <a:lnTo>
                  <a:pt x="203" y="331"/>
                </a:lnTo>
                <a:lnTo>
                  <a:pt x="210" y="323"/>
                </a:lnTo>
                <a:lnTo>
                  <a:pt x="210" y="323"/>
                </a:lnTo>
                <a:lnTo>
                  <a:pt x="211" y="321"/>
                </a:lnTo>
                <a:lnTo>
                  <a:pt x="211" y="321"/>
                </a:lnTo>
                <a:lnTo>
                  <a:pt x="213" y="321"/>
                </a:lnTo>
                <a:lnTo>
                  <a:pt x="213" y="321"/>
                </a:lnTo>
                <a:lnTo>
                  <a:pt x="213" y="323"/>
                </a:lnTo>
                <a:lnTo>
                  <a:pt x="213" y="323"/>
                </a:lnTo>
                <a:lnTo>
                  <a:pt x="213" y="325"/>
                </a:lnTo>
                <a:lnTo>
                  <a:pt x="213" y="325"/>
                </a:lnTo>
                <a:lnTo>
                  <a:pt x="211" y="326"/>
                </a:lnTo>
                <a:lnTo>
                  <a:pt x="211" y="326"/>
                </a:lnTo>
                <a:lnTo>
                  <a:pt x="208" y="331"/>
                </a:lnTo>
                <a:lnTo>
                  <a:pt x="206" y="336"/>
                </a:lnTo>
                <a:lnTo>
                  <a:pt x="206" y="336"/>
                </a:lnTo>
                <a:lnTo>
                  <a:pt x="206" y="337"/>
                </a:lnTo>
                <a:lnTo>
                  <a:pt x="206" y="337"/>
                </a:lnTo>
                <a:lnTo>
                  <a:pt x="206" y="337"/>
                </a:lnTo>
                <a:lnTo>
                  <a:pt x="206" y="337"/>
                </a:lnTo>
                <a:close/>
                <a:moveTo>
                  <a:pt x="216" y="348"/>
                </a:moveTo>
                <a:lnTo>
                  <a:pt x="216" y="348"/>
                </a:lnTo>
                <a:lnTo>
                  <a:pt x="216" y="348"/>
                </a:lnTo>
                <a:lnTo>
                  <a:pt x="216" y="348"/>
                </a:lnTo>
                <a:lnTo>
                  <a:pt x="216" y="347"/>
                </a:lnTo>
                <a:lnTo>
                  <a:pt x="216" y="347"/>
                </a:lnTo>
                <a:lnTo>
                  <a:pt x="218" y="347"/>
                </a:lnTo>
                <a:lnTo>
                  <a:pt x="218" y="347"/>
                </a:lnTo>
                <a:lnTo>
                  <a:pt x="218" y="348"/>
                </a:lnTo>
                <a:lnTo>
                  <a:pt x="218" y="348"/>
                </a:lnTo>
                <a:lnTo>
                  <a:pt x="219" y="350"/>
                </a:lnTo>
                <a:lnTo>
                  <a:pt x="219" y="350"/>
                </a:lnTo>
                <a:lnTo>
                  <a:pt x="224" y="350"/>
                </a:lnTo>
                <a:lnTo>
                  <a:pt x="224" y="350"/>
                </a:lnTo>
                <a:lnTo>
                  <a:pt x="222" y="347"/>
                </a:lnTo>
                <a:lnTo>
                  <a:pt x="222" y="347"/>
                </a:lnTo>
                <a:lnTo>
                  <a:pt x="222" y="345"/>
                </a:lnTo>
                <a:lnTo>
                  <a:pt x="222" y="345"/>
                </a:lnTo>
                <a:lnTo>
                  <a:pt x="224" y="344"/>
                </a:lnTo>
                <a:lnTo>
                  <a:pt x="224" y="344"/>
                </a:lnTo>
                <a:lnTo>
                  <a:pt x="225" y="345"/>
                </a:lnTo>
                <a:lnTo>
                  <a:pt x="225" y="345"/>
                </a:lnTo>
                <a:lnTo>
                  <a:pt x="227" y="348"/>
                </a:lnTo>
                <a:lnTo>
                  <a:pt x="227" y="348"/>
                </a:lnTo>
                <a:lnTo>
                  <a:pt x="227" y="348"/>
                </a:lnTo>
                <a:lnTo>
                  <a:pt x="227" y="348"/>
                </a:lnTo>
                <a:lnTo>
                  <a:pt x="227" y="348"/>
                </a:lnTo>
                <a:lnTo>
                  <a:pt x="227" y="348"/>
                </a:lnTo>
                <a:lnTo>
                  <a:pt x="225" y="347"/>
                </a:lnTo>
                <a:lnTo>
                  <a:pt x="225" y="347"/>
                </a:lnTo>
                <a:lnTo>
                  <a:pt x="225" y="344"/>
                </a:lnTo>
                <a:lnTo>
                  <a:pt x="225" y="344"/>
                </a:lnTo>
                <a:lnTo>
                  <a:pt x="229" y="342"/>
                </a:lnTo>
                <a:lnTo>
                  <a:pt x="229" y="342"/>
                </a:lnTo>
                <a:lnTo>
                  <a:pt x="230" y="344"/>
                </a:lnTo>
                <a:lnTo>
                  <a:pt x="230" y="344"/>
                </a:lnTo>
                <a:lnTo>
                  <a:pt x="230" y="345"/>
                </a:lnTo>
                <a:lnTo>
                  <a:pt x="230" y="345"/>
                </a:lnTo>
                <a:lnTo>
                  <a:pt x="232" y="347"/>
                </a:lnTo>
                <a:lnTo>
                  <a:pt x="232" y="347"/>
                </a:lnTo>
                <a:lnTo>
                  <a:pt x="235" y="347"/>
                </a:lnTo>
                <a:lnTo>
                  <a:pt x="235" y="347"/>
                </a:lnTo>
                <a:lnTo>
                  <a:pt x="235" y="345"/>
                </a:lnTo>
                <a:lnTo>
                  <a:pt x="236" y="347"/>
                </a:lnTo>
                <a:lnTo>
                  <a:pt x="236" y="347"/>
                </a:lnTo>
                <a:lnTo>
                  <a:pt x="238" y="347"/>
                </a:lnTo>
                <a:lnTo>
                  <a:pt x="238" y="347"/>
                </a:lnTo>
                <a:lnTo>
                  <a:pt x="236" y="345"/>
                </a:lnTo>
                <a:lnTo>
                  <a:pt x="236" y="345"/>
                </a:lnTo>
                <a:lnTo>
                  <a:pt x="235" y="342"/>
                </a:lnTo>
                <a:lnTo>
                  <a:pt x="235" y="342"/>
                </a:lnTo>
                <a:lnTo>
                  <a:pt x="232" y="340"/>
                </a:lnTo>
                <a:lnTo>
                  <a:pt x="232" y="340"/>
                </a:lnTo>
                <a:lnTo>
                  <a:pt x="232" y="339"/>
                </a:lnTo>
                <a:lnTo>
                  <a:pt x="232" y="337"/>
                </a:lnTo>
                <a:lnTo>
                  <a:pt x="232" y="337"/>
                </a:lnTo>
                <a:lnTo>
                  <a:pt x="232" y="337"/>
                </a:lnTo>
                <a:lnTo>
                  <a:pt x="232" y="337"/>
                </a:lnTo>
                <a:lnTo>
                  <a:pt x="230" y="337"/>
                </a:lnTo>
                <a:lnTo>
                  <a:pt x="230" y="337"/>
                </a:lnTo>
                <a:lnTo>
                  <a:pt x="229" y="337"/>
                </a:lnTo>
                <a:lnTo>
                  <a:pt x="227" y="337"/>
                </a:lnTo>
                <a:lnTo>
                  <a:pt x="227" y="337"/>
                </a:lnTo>
                <a:lnTo>
                  <a:pt x="225" y="337"/>
                </a:lnTo>
                <a:lnTo>
                  <a:pt x="225" y="337"/>
                </a:lnTo>
                <a:lnTo>
                  <a:pt x="214" y="340"/>
                </a:lnTo>
                <a:lnTo>
                  <a:pt x="214" y="340"/>
                </a:lnTo>
                <a:lnTo>
                  <a:pt x="203" y="342"/>
                </a:lnTo>
                <a:lnTo>
                  <a:pt x="203" y="342"/>
                </a:lnTo>
                <a:lnTo>
                  <a:pt x="191" y="345"/>
                </a:lnTo>
                <a:lnTo>
                  <a:pt x="191" y="345"/>
                </a:lnTo>
                <a:lnTo>
                  <a:pt x="180" y="345"/>
                </a:lnTo>
                <a:lnTo>
                  <a:pt x="180" y="345"/>
                </a:lnTo>
                <a:lnTo>
                  <a:pt x="173" y="345"/>
                </a:lnTo>
                <a:lnTo>
                  <a:pt x="173" y="345"/>
                </a:lnTo>
                <a:lnTo>
                  <a:pt x="167" y="345"/>
                </a:lnTo>
                <a:lnTo>
                  <a:pt x="167" y="345"/>
                </a:lnTo>
                <a:lnTo>
                  <a:pt x="164" y="347"/>
                </a:lnTo>
                <a:lnTo>
                  <a:pt x="164" y="347"/>
                </a:lnTo>
                <a:lnTo>
                  <a:pt x="172" y="348"/>
                </a:lnTo>
                <a:lnTo>
                  <a:pt x="172" y="348"/>
                </a:lnTo>
                <a:lnTo>
                  <a:pt x="199" y="356"/>
                </a:lnTo>
                <a:lnTo>
                  <a:pt x="199" y="356"/>
                </a:lnTo>
                <a:lnTo>
                  <a:pt x="199" y="356"/>
                </a:lnTo>
                <a:lnTo>
                  <a:pt x="199" y="356"/>
                </a:lnTo>
                <a:lnTo>
                  <a:pt x="199" y="356"/>
                </a:lnTo>
                <a:lnTo>
                  <a:pt x="199" y="356"/>
                </a:lnTo>
                <a:lnTo>
                  <a:pt x="199" y="356"/>
                </a:lnTo>
                <a:lnTo>
                  <a:pt x="199" y="356"/>
                </a:lnTo>
                <a:lnTo>
                  <a:pt x="197" y="355"/>
                </a:lnTo>
                <a:lnTo>
                  <a:pt x="197" y="355"/>
                </a:lnTo>
                <a:lnTo>
                  <a:pt x="197" y="355"/>
                </a:lnTo>
                <a:lnTo>
                  <a:pt x="197" y="353"/>
                </a:lnTo>
                <a:lnTo>
                  <a:pt x="197" y="353"/>
                </a:lnTo>
                <a:lnTo>
                  <a:pt x="197" y="350"/>
                </a:lnTo>
                <a:lnTo>
                  <a:pt x="197" y="350"/>
                </a:lnTo>
                <a:lnTo>
                  <a:pt x="195" y="348"/>
                </a:lnTo>
                <a:lnTo>
                  <a:pt x="195" y="348"/>
                </a:lnTo>
                <a:lnTo>
                  <a:pt x="194" y="348"/>
                </a:lnTo>
                <a:lnTo>
                  <a:pt x="194" y="348"/>
                </a:lnTo>
                <a:lnTo>
                  <a:pt x="192" y="348"/>
                </a:lnTo>
                <a:lnTo>
                  <a:pt x="192" y="348"/>
                </a:lnTo>
                <a:lnTo>
                  <a:pt x="192" y="347"/>
                </a:lnTo>
                <a:lnTo>
                  <a:pt x="192" y="345"/>
                </a:lnTo>
                <a:lnTo>
                  <a:pt x="192" y="345"/>
                </a:lnTo>
                <a:lnTo>
                  <a:pt x="194" y="345"/>
                </a:lnTo>
                <a:lnTo>
                  <a:pt x="194" y="345"/>
                </a:lnTo>
                <a:lnTo>
                  <a:pt x="199" y="350"/>
                </a:lnTo>
                <a:lnTo>
                  <a:pt x="199" y="350"/>
                </a:lnTo>
                <a:lnTo>
                  <a:pt x="200" y="350"/>
                </a:lnTo>
                <a:lnTo>
                  <a:pt x="200" y="350"/>
                </a:lnTo>
                <a:lnTo>
                  <a:pt x="203" y="353"/>
                </a:lnTo>
                <a:lnTo>
                  <a:pt x="203" y="353"/>
                </a:lnTo>
                <a:lnTo>
                  <a:pt x="206" y="353"/>
                </a:lnTo>
                <a:lnTo>
                  <a:pt x="206" y="353"/>
                </a:lnTo>
                <a:lnTo>
                  <a:pt x="203" y="350"/>
                </a:lnTo>
                <a:lnTo>
                  <a:pt x="203" y="350"/>
                </a:lnTo>
                <a:lnTo>
                  <a:pt x="203" y="348"/>
                </a:lnTo>
                <a:lnTo>
                  <a:pt x="203" y="348"/>
                </a:lnTo>
                <a:lnTo>
                  <a:pt x="205" y="348"/>
                </a:lnTo>
                <a:lnTo>
                  <a:pt x="205" y="348"/>
                </a:lnTo>
                <a:lnTo>
                  <a:pt x="205" y="348"/>
                </a:lnTo>
                <a:lnTo>
                  <a:pt x="205" y="348"/>
                </a:lnTo>
                <a:lnTo>
                  <a:pt x="206" y="351"/>
                </a:lnTo>
                <a:lnTo>
                  <a:pt x="206" y="351"/>
                </a:lnTo>
                <a:lnTo>
                  <a:pt x="208" y="353"/>
                </a:lnTo>
                <a:lnTo>
                  <a:pt x="208" y="353"/>
                </a:lnTo>
                <a:lnTo>
                  <a:pt x="210" y="355"/>
                </a:lnTo>
                <a:lnTo>
                  <a:pt x="210" y="355"/>
                </a:lnTo>
                <a:lnTo>
                  <a:pt x="218" y="355"/>
                </a:lnTo>
                <a:lnTo>
                  <a:pt x="218" y="355"/>
                </a:lnTo>
                <a:lnTo>
                  <a:pt x="218" y="355"/>
                </a:lnTo>
                <a:lnTo>
                  <a:pt x="218" y="355"/>
                </a:lnTo>
                <a:lnTo>
                  <a:pt x="216" y="355"/>
                </a:lnTo>
                <a:lnTo>
                  <a:pt x="216" y="355"/>
                </a:lnTo>
                <a:lnTo>
                  <a:pt x="216" y="355"/>
                </a:lnTo>
                <a:lnTo>
                  <a:pt x="216" y="355"/>
                </a:lnTo>
                <a:lnTo>
                  <a:pt x="214" y="355"/>
                </a:lnTo>
                <a:lnTo>
                  <a:pt x="213" y="351"/>
                </a:lnTo>
                <a:lnTo>
                  <a:pt x="213" y="351"/>
                </a:lnTo>
                <a:lnTo>
                  <a:pt x="213" y="351"/>
                </a:lnTo>
                <a:lnTo>
                  <a:pt x="213" y="351"/>
                </a:lnTo>
                <a:lnTo>
                  <a:pt x="213" y="348"/>
                </a:lnTo>
                <a:lnTo>
                  <a:pt x="213" y="348"/>
                </a:lnTo>
                <a:lnTo>
                  <a:pt x="216" y="350"/>
                </a:lnTo>
                <a:lnTo>
                  <a:pt x="216" y="350"/>
                </a:lnTo>
                <a:lnTo>
                  <a:pt x="218" y="350"/>
                </a:lnTo>
                <a:lnTo>
                  <a:pt x="218" y="350"/>
                </a:lnTo>
                <a:lnTo>
                  <a:pt x="216" y="348"/>
                </a:lnTo>
                <a:lnTo>
                  <a:pt x="216" y="348"/>
                </a:lnTo>
                <a:lnTo>
                  <a:pt x="216" y="348"/>
                </a:lnTo>
                <a:lnTo>
                  <a:pt x="216" y="348"/>
                </a:lnTo>
                <a:close/>
                <a:moveTo>
                  <a:pt x="184" y="45"/>
                </a:moveTo>
                <a:lnTo>
                  <a:pt x="184" y="45"/>
                </a:lnTo>
                <a:lnTo>
                  <a:pt x="176" y="26"/>
                </a:lnTo>
                <a:lnTo>
                  <a:pt x="176" y="26"/>
                </a:lnTo>
                <a:lnTo>
                  <a:pt x="173" y="28"/>
                </a:lnTo>
                <a:lnTo>
                  <a:pt x="173" y="28"/>
                </a:lnTo>
                <a:lnTo>
                  <a:pt x="184" y="45"/>
                </a:lnTo>
                <a:lnTo>
                  <a:pt x="184" y="45"/>
                </a:lnTo>
                <a:close/>
                <a:moveTo>
                  <a:pt x="205" y="107"/>
                </a:moveTo>
                <a:lnTo>
                  <a:pt x="205" y="107"/>
                </a:lnTo>
                <a:lnTo>
                  <a:pt x="205" y="107"/>
                </a:lnTo>
                <a:lnTo>
                  <a:pt x="205" y="107"/>
                </a:lnTo>
                <a:lnTo>
                  <a:pt x="205" y="104"/>
                </a:lnTo>
                <a:lnTo>
                  <a:pt x="205" y="104"/>
                </a:lnTo>
                <a:lnTo>
                  <a:pt x="202" y="94"/>
                </a:lnTo>
                <a:lnTo>
                  <a:pt x="202" y="94"/>
                </a:lnTo>
                <a:lnTo>
                  <a:pt x="202" y="94"/>
                </a:lnTo>
                <a:lnTo>
                  <a:pt x="202" y="94"/>
                </a:lnTo>
                <a:lnTo>
                  <a:pt x="202" y="94"/>
                </a:lnTo>
                <a:lnTo>
                  <a:pt x="202" y="94"/>
                </a:lnTo>
                <a:lnTo>
                  <a:pt x="202" y="96"/>
                </a:lnTo>
                <a:lnTo>
                  <a:pt x="202" y="96"/>
                </a:lnTo>
                <a:lnTo>
                  <a:pt x="202" y="99"/>
                </a:lnTo>
                <a:lnTo>
                  <a:pt x="202" y="99"/>
                </a:lnTo>
                <a:lnTo>
                  <a:pt x="203" y="102"/>
                </a:lnTo>
                <a:lnTo>
                  <a:pt x="203" y="102"/>
                </a:lnTo>
                <a:lnTo>
                  <a:pt x="205" y="107"/>
                </a:lnTo>
                <a:lnTo>
                  <a:pt x="205" y="107"/>
                </a:lnTo>
                <a:close/>
                <a:moveTo>
                  <a:pt x="235" y="326"/>
                </a:moveTo>
                <a:lnTo>
                  <a:pt x="235" y="326"/>
                </a:lnTo>
                <a:lnTo>
                  <a:pt x="235" y="326"/>
                </a:lnTo>
                <a:lnTo>
                  <a:pt x="235" y="326"/>
                </a:lnTo>
                <a:lnTo>
                  <a:pt x="236" y="325"/>
                </a:lnTo>
                <a:lnTo>
                  <a:pt x="236" y="325"/>
                </a:lnTo>
                <a:lnTo>
                  <a:pt x="236" y="323"/>
                </a:lnTo>
                <a:lnTo>
                  <a:pt x="236" y="323"/>
                </a:lnTo>
                <a:lnTo>
                  <a:pt x="235" y="321"/>
                </a:lnTo>
                <a:lnTo>
                  <a:pt x="235" y="321"/>
                </a:lnTo>
                <a:lnTo>
                  <a:pt x="232" y="318"/>
                </a:lnTo>
                <a:lnTo>
                  <a:pt x="232" y="318"/>
                </a:lnTo>
                <a:lnTo>
                  <a:pt x="232" y="321"/>
                </a:lnTo>
                <a:lnTo>
                  <a:pt x="232" y="321"/>
                </a:lnTo>
                <a:lnTo>
                  <a:pt x="232" y="323"/>
                </a:lnTo>
                <a:lnTo>
                  <a:pt x="232" y="323"/>
                </a:lnTo>
                <a:lnTo>
                  <a:pt x="235" y="326"/>
                </a:lnTo>
                <a:lnTo>
                  <a:pt x="235" y="326"/>
                </a:lnTo>
                <a:close/>
                <a:moveTo>
                  <a:pt x="199" y="142"/>
                </a:moveTo>
                <a:lnTo>
                  <a:pt x="199" y="142"/>
                </a:lnTo>
                <a:lnTo>
                  <a:pt x="199" y="140"/>
                </a:lnTo>
                <a:lnTo>
                  <a:pt x="199" y="140"/>
                </a:lnTo>
                <a:lnTo>
                  <a:pt x="200" y="137"/>
                </a:lnTo>
                <a:lnTo>
                  <a:pt x="200" y="137"/>
                </a:lnTo>
                <a:lnTo>
                  <a:pt x="200" y="132"/>
                </a:lnTo>
                <a:lnTo>
                  <a:pt x="200" y="132"/>
                </a:lnTo>
                <a:lnTo>
                  <a:pt x="199" y="135"/>
                </a:lnTo>
                <a:lnTo>
                  <a:pt x="199" y="135"/>
                </a:lnTo>
                <a:lnTo>
                  <a:pt x="197" y="138"/>
                </a:lnTo>
                <a:lnTo>
                  <a:pt x="199" y="142"/>
                </a:lnTo>
                <a:lnTo>
                  <a:pt x="199" y="142"/>
                </a:lnTo>
                <a:close/>
                <a:moveTo>
                  <a:pt x="236" y="350"/>
                </a:moveTo>
                <a:lnTo>
                  <a:pt x="236" y="350"/>
                </a:lnTo>
                <a:lnTo>
                  <a:pt x="236" y="350"/>
                </a:lnTo>
                <a:lnTo>
                  <a:pt x="236" y="350"/>
                </a:lnTo>
                <a:lnTo>
                  <a:pt x="233" y="351"/>
                </a:lnTo>
                <a:lnTo>
                  <a:pt x="233" y="351"/>
                </a:lnTo>
                <a:lnTo>
                  <a:pt x="232" y="353"/>
                </a:lnTo>
                <a:lnTo>
                  <a:pt x="232" y="356"/>
                </a:lnTo>
                <a:lnTo>
                  <a:pt x="232" y="356"/>
                </a:lnTo>
                <a:lnTo>
                  <a:pt x="235" y="355"/>
                </a:lnTo>
                <a:lnTo>
                  <a:pt x="235" y="355"/>
                </a:lnTo>
                <a:lnTo>
                  <a:pt x="236" y="355"/>
                </a:lnTo>
                <a:lnTo>
                  <a:pt x="236" y="355"/>
                </a:lnTo>
                <a:lnTo>
                  <a:pt x="236" y="350"/>
                </a:lnTo>
                <a:lnTo>
                  <a:pt x="236" y="350"/>
                </a:lnTo>
                <a:close/>
                <a:moveTo>
                  <a:pt x="216" y="366"/>
                </a:moveTo>
                <a:lnTo>
                  <a:pt x="216" y="366"/>
                </a:lnTo>
                <a:lnTo>
                  <a:pt x="218" y="367"/>
                </a:lnTo>
                <a:lnTo>
                  <a:pt x="218" y="367"/>
                </a:lnTo>
                <a:lnTo>
                  <a:pt x="219" y="367"/>
                </a:lnTo>
                <a:lnTo>
                  <a:pt x="219" y="367"/>
                </a:lnTo>
                <a:lnTo>
                  <a:pt x="227" y="367"/>
                </a:lnTo>
                <a:lnTo>
                  <a:pt x="227" y="367"/>
                </a:lnTo>
                <a:lnTo>
                  <a:pt x="232" y="366"/>
                </a:lnTo>
                <a:lnTo>
                  <a:pt x="232" y="366"/>
                </a:lnTo>
                <a:lnTo>
                  <a:pt x="229" y="366"/>
                </a:lnTo>
                <a:lnTo>
                  <a:pt x="229" y="366"/>
                </a:lnTo>
                <a:lnTo>
                  <a:pt x="227" y="366"/>
                </a:lnTo>
                <a:lnTo>
                  <a:pt x="227" y="366"/>
                </a:lnTo>
                <a:lnTo>
                  <a:pt x="225" y="366"/>
                </a:lnTo>
                <a:lnTo>
                  <a:pt x="225" y="366"/>
                </a:lnTo>
                <a:lnTo>
                  <a:pt x="224" y="366"/>
                </a:lnTo>
                <a:lnTo>
                  <a:pt x="224" y="366"/>
                </a:lnTo>
                <a:lnTo>
                  <a:pt x="222" y="366"/>
                </a:lnTo>
                <a:lnTo>
                  <a:pt x="222" y="366"/>
                </a:lnTo>
                <a:lnTo>
                  <a:pt x="221" y="366"/>
                </a:lnTo>
                <a:lnTo>
                  <a:pt x="221" y="366"/>
                </a:lnTo>
                <a:lnTo>
                  <a:pt x="218" y="366"/>
                </a:lnTo>
                <a:lnTo>
                  <a:pt x="218" y="366"/>
                </a:lnTo>
                <a:lnTo>
                  <a:pt x="216" y="366"/>
                </a:lnTo>
                <a:lnTo>
                  <a:pt x="216" y="366"/>
                </a:lnTo>
                <a:close/>
                <a:moveTo>
                  <a:pt x="225" y="351"/>
                </a:moveTo>
                <a:lnTo>
                  <a:pt x="225" y="351"/>
                </a:lnTo>
                <a:lnTo>
                  <a:pt x="219" y="353"/>
                </a:lnTo>
                <a:lnTo>
                  <a:pt x="219" y="353"/>
                </a:lnTo>
                <a:lnTo>
                  <a:pt x="221" y="355"/>
                </a:lnTo>
                <a:lnTo>
                  <a:pt x="221" y="355"/>
                </a:lnTo>
                <a:lnTo>
                  <a:pt x="225" y="353"/>
                </a:lnTo>
                <a:lnTo>
                  <a:pt x="225" y="353"/>
                </a:lnTo>
                <a:lnTo>
                  <a:pt x="225" y="351"/>
                </a:lnTo>
                <a:lnTo>
                  <a:pt x="225" y="351"/>
                </a:lnTo>
                <a:close/>
                <a:moveTo>
                  <a:pt x="79" y="424"/>
                </a:moveTo>
                <a:lnTo>
                  <a:pt x="79" y="424"/>
                </a:lnTo>
                <a:lnTo>
                  <a:pt x="87" y="427"/>
                </a:lnTo>
                <a:lnTo>
                  <a:pt x="94" y="429"/>
                </a:lnTo>
                <a:lnTo>
                  <a:pt x="94" y="429"/>
                </a:lnTo>
                <a:lnTo>
                  <a:pt x="79" y="424"/>
                </a:lnTo>
                <a:lnTo>
                  <a:pt x="79" y="424"/>
                </a:lnTo>
                <a:close/>
                <a:moveTo>
                  <a:pt x="218" y="362"/>
                </a:moveTo>
                <a:lnTo>
                  <a:pt x="218" y="362"/>
                </a:lnTo>
                <a:lnTo>
                  <a:pt x="218" y="361"/>
                </a:lnTo>
                <a:lnTo>
                  <a:pt x="218" y="361"/>
                </a:lnTo>
                <a:lnTo>
                  <a:pt x="210" y="361"/>
                </a:lnTo>
                <a:lnTo>
                  <a:pt x="210" y="361"/>
                </a:lnTo>
                <a:lnTo>
                  <a:pt x="210" y="361"/>
                </a:lnTo>
                <a:lnTo>
                  <a:pt x="210" y="361"/>
                </a:lnTo>
                <a:lnTo>
                  <a:pt x="213" y="362"/>
                </a:lnTo>
                <a:lnTo>
                  <a:pt x="218" y="362"/>
                </a:lnTo>
                <a:lnTo>
                  <a:pt x="218" y="362"/>
                </a:lnTo>
                <a:close/>
                <a:moveTo>
                  <a:pt x="227" y="359"/>
                </a:moveTo>
                <a:lnTo>
                  <a:pt x="227" y="359"/>
                </a:lnTo>
                <a:lnTo>
                  <a:pt x="222" y="361"/>
                </a:lnTo>
                <a:lnTo>
                  <a:pt x="222" y="361"/>
                </a:lnTo>
                <a:lnTo>
                  <a:pt x="224" y="362"/>
                </a:lnTo>
                <a:lnTo>
                  <a:pt x="224" y="362"/>
                </a:lnTo>
                <a:lnTo>
                  <a:pt x="225" y="364"/>
                </a:lnTo>
                <a:lnTo>
                  <a:pt x="225" y="362"/>
                </a:lnTo>
                <a:lnTo>
                  <a:pt x="225" y="362"/>
                </a:lnTo>
                <a:lnTo>
                  <a:pt x="227" y="359"/>
                </a:lnTo>
                <a:lnTo>
                  <a:pt x="227" y="359"/>
                </a:lnTo>
                <a:close/>
                <a:moveTo>
                  <a:pt x="202" y="356"/>
                </a:moveTo>
                <a:lnTo>
                  <a:pt x="202" y="356"/>
                </a:lnTo>
                <a:lnTo>
                  <a:pt x="202" y="356"/>
                </a:lnTo>
                <a:lnTo>
                  <a:pt x="202" y="356"/>
                </a:lnTo>
                <a:lnTo>
                  <a:pt x="206" y="358"/>
                </a:lnTo>
                <a:lnTo>
                  <a:pt x="206" y="358"/>
                </a:lnTo>
                <a:lnTo>
                  <a:pt x="208" y="358"/>
                </a:lnTo>
                <a:lnTo>
                  <a:pt x="208" y="358"/>
                </a:lnTo>
                <a:lnTo>
                  <a:pt x="208" y="356"/>
                </a:lnTo>
                <a:lnTo>
                  <a:pt x="208" y="356"/>
                </a:lnTo>
                <a:lnTo>
                  <a:pt x="202" y="356"/>
                </a:lnTo>
                <a:lnTo>
                  <a:pt x="202" y="356"/>
                </a:lnTo>
                <a:close/>
                <a:moveTo>
                  <a:pt x="210" y="358"/>
                </a:moveTo>
                <a:lnTo>
                  <a:pt x="210" y="358"/>
                </a:lnTo>
                <a:lnTo>
                  <a:pt x="210" y="358"/>
                </a:lnTo>
                <a:lnTo>
                  <a:pt x="210" y="358"/>
                </a:lnTo>
                <a:lnTo>
                  <a:pt x="218" y="358"/>
                </a:lnTo>
                <a:lnTo>
                  <a:pt x="218" y="358"/>
                </a:lnTo>
                <a:lnTo>
                  <a:pt x="219" y="358"/>
                </a:lnTo>
                <a:lnTo>
                  <a:pt x="219" y="358"/>
                </a:lnTo>
                <a:lnTo>
                  <a:pt x="214" y="358"/>
                </a:lnTo>
                <a:lnTo>
                  <a:pt x="214" y="358"/>
                </a:lnTo>
                <a:lnTo>
                  <a:pt x="210" y="358"/>
                </a:lnTo>
                <a:lnTo>
                  <a:pt x="210" y="358"/>
                </a:lnTo>
                <a:close/>
                <a:moveTo>
                  <a:pt x="203" y="334"/>
                </a:moveTo>
                <a:lnTo>
                  <a:pt x="203" y="334"/>
                </a:lnTo>
                <a:lnTo>
                  <a:pt x="203" y="334"/>
                </a:lnTo>
                <a:lnTo>
                  <a:pt x="203" y="334"/>
                </a:lnTo>
                <a:lnTo>
                  <a:pt x="200" y="339"/>
                </a:lnTo>
                <a:lnTo>
                  <a:pt x="200" y="339"/>
                </a:lnTo>
                <a:lnTo>
                  <a:pt x="200" y="339"/>
                </a:lnTo>
                <a:lnTo>
                  <a:pt x="200" y="339"/>
                </a:lnTo>
                <a:lnTo>
                  <a:pt x="203" y="337"/>
                </a:lnTo>
                <a:lnTo>
                  <a:pt x="203" y="337"/>
                </a:lnTo>
                <a:lnTo>
                  <a:pt x="203" y="334"/>
                </a:lnTo>
                <a:lnTo>
                  <a:pt x="203" y="334"/>
                </a:lnTo>
                <a:close/>
                <a:moveTo>
                  <a:pt x="194" y="336"/>
                </a:moveTo>
                <a:lnTo>
                  <a:pt x="194" y="336"/>
                </a:lnTo>
                <a:lnTo>
                  <a:pt x="192" y="339"/>
                </a:lnTo>
                <a:lnTo>
                  <a:pt x="192" y="339"/>
                </a:lnTo>
                <a:lnTo>
                  <a:pt x="189" y="340"/>
                </a:lnTo>
                <a:lnTo>
                  <a:pt x="189" y="340"/>
                </a:lnTo>
                <a:lnTo>
                  <a:pt x="189" y="340"/>
                </a:lnTo>
                <a:lnTo>
                  <a:pt x="189" y="340"/>
                </a:lnTo>
                <a:lnTo>
                  <a:pt x="194" y="339"/>
                </a:lnTo>
                <a:lnTo>
                  <a:pt x="194" y="339"/>
                </a:lnTo>
                <a:lnTo>
                  <a:pt x="194" y="336"/>
                </a:lnTo>
                <a:lnTo>
                  <a:pt x="194" y="336"/>
                </a:lnTo>
                <a:close/>
                <a:moveTo>
                  <a:pt x="227" y="328"/>
                </a:moveTo>
                <a:lnTo>
                  <a:pt x="227" y="328"/>
                </a:lnTo>
                <a:lnTo>
                  <a:pt x="227" y="326"/>
                </a:lnTo>
                <a:lnTo>
                  <a:pt x="227" y="326"/>
                </a:lnTo>
                <a:lnTo>
                  <a:pt x="229" y="325"/>
                </a:lnTo>
                <a:lnTo>
                  <a:pt x="227" y="323"/>
                </a:lnTo>
                <a:lnTo>
                  <a:pt x="227" y="323"/>
                </a:lnTo>
                <a:lnTo>
                  <a:pt x="225" y="326"/>
                </a:lnTo>
                <a:lnTo>
                  <a:pt x="225" y="326"/>
                </a:lnTo>
                <a:lnTo>
                  <a:pt x="227" y="328"/>
                </a:lnTo>
                <a:lnTo>
                  <a:pt x="227" y="328"/>
                </a:lnTo>
                <a:close/>
                <a:moveTo>
                  <a:pt x="222" y="328"/>
                </a:moveTo>
                <a:lnTo>
                  <a:pt x="222" y="328"/>
                </a:lnTo>
                <a:lnTo>
                  <a:pt x="221" y="325"/>
                </a:lnTo>
                <a:lnTo>
                  <a:pt x="221" y="325"/>
                </a:lnTo>
                <a:lnTo>
                  <a:pt x="221" y="328"/>
                </a:lnTo>
                <a:lnTo>
                  <a:pt x="221" y="329"/>
                </a:lnTo>
                <a:lnTo>
                  <a:pt x="221" y="329"/>
                </a:lnTo>
                <a:lnTo>
                  <a:pt x="222" y="328"/>
                </a:lnTo>
                <a:lnTo>
                  <a:pt x="222" y="328"/>
                </a:lnTo>
                <a:close/>
                <a:moveTo>
                  <a:pt x="221" y="358"/>
                </a:moveTo>
                <a:lnTo>
                  <a:pt x="221" y="358"/>
                </a:lnTo>
                <a:lnTo>
                  <a:pt x="227" y="358"/>
                </a:lnTo>
                <a:lnTo>
                  <a:pt x="227" y="358"/>
                </a:lnTo>
                <a:lnTo>
                  <a:pt x="227" y="356"/>
                </a:lnTo>
                <a:lnTo>
                  <a:pt x="227" y="356"/>
                </a:lnTo>
                <a:lnTo>
                  <a:pt x="221" y="358"/>
                </a:lnTo>
                <a:lnTo>
                  <a:pt x="221" y="358"/>
                </a:lnTo>
                <a:close/>
                <a:moveTo>
                  <a:pt x="240" y="344"/>
                </a:moveTo>
                <a:lnTo>
                  <a:pt x="240" y="344"/>
                </a:lnTo>
                <a:lnTo>
                  <a:pt x="238" y="340"/>
                </a:lnTo>
                <a:lnTo>
                  <a:pt x="236" y="337"/>
                </a:lnTo>
                <a:lnTo>
                  <a:pt x="236" y="337"/>
                </a:lnTo>
                <a:lnTo>
                  <a:pt x="236" y="339"/>
                </a:lnTo>
                <a:lnTo>
                  <a:pt x="236" y="339"/>
                </a:lnTo>
                <a:lnTo>
                  <a:pt x="240" y="344"/>
                </a:lnTo>
                <a:lnTo>
                  <a:pt x="240" y="344"/>
                </a:lnTo>
                <a:close/>
                <a:moveTo>
                  <a:pt x="216" y="334"/>
                </a:moveTo>
                <a:lnTo>
                  <a:pt x="216" y="334"/>
                </a:lnTo>
                <a:lnTo>
                  <a:pt x="219" y="331"/>
                </a:lnTo>
                <a:lnTo>
                  <a:pt x="219" y="331"/>
                </a:lnTo>
                <a:lnTo>
                  <a:pt x="218" y="331"/>
                </a:lnTo>
                <a:lnTo>
                  <a:pt x="218" y="331"/>
                </a:lnTo>
                <a:lnTo>
                  <a:pt x="216" y="334"/>
                </a:lnTo>
                <a:lnTo>
                  <a:pt x="216" y="334"/>
                </a:lnTo>
                <a:close/>
                <a:moveTo>
                  <a:pt x="183" y="340"/>
                </a:moveTo>
                <a:lnTo>
                  <a:pt x="183" y="340"/>
                </a:lnTo>
                <a:lnTo>
                  <a:pt x="184" y="339"/>
                </a:lnTo>
                <a:lnTo>
                  <a:pt x="184" y="339"/>
                </a:lnTo>
                <a:lnTo>
                  <a:pt x="180" y="340"/>
                </a:lnTo>
                <a:lnTo>
                  <a:pt x="180" y="340"/>
                </a:lnTo>
                <a:lnTo>
                  <a:pt x="183" y="340"/>
                </a:lnTo>
                <a:lnTo>
                  <a:pt x="183" y="340"/>
                </a:lnTo>
                <a:close/>
                <a:moveTo>
                  <a:pt x="229" y="329"/>
                </a:moveTo>
                <a:lnTo>
                  <a:pt x="229" y="329"/>
                </a:lnTo>
                <a:lnTo>
                  <a:pt x="230" y="331"/>
                </a:lnTo>
                <a:lnTo>
                  <a:pt x="230" y="331"/>
                </a:lnTo>
                <a:lnTo>
                  <a:pt x="230" y="331"/>
                </a:lnTo>
                <a:lnTo>
                  <a:pt x="230" y="331"/>
                </a:lnTo>
                <a:lnTo>
                  <a:pt x="229" y="328"/>
                </a:lnTo>
                <a:lnTo>
                  <a:pt x="229" y="328"/>
                </a:lnTo>
                <a:lnTo>
                  <a:pt x="229" y="329"/>
                </a:lnTo>
                <a:lnTo>
                  <a:pt x="229" y="329"/>
                </a:lnTo>
                <a:close/>
                <a:moveTo>
                  <a:pt x="178" y="333"/>
                </a:moveTo>
                <a:lnTo>
                  <a:pt x="178" y="333"/>
                </a:lnTo>
                <a:lnTo>
                  <a:pt x="173" y="334"/>
                </a:lnTo>
                <a:lnTo>
                  <a:pt x="173" y="334"/>
                </a:lnTo>
                <a:lnTo>
                  <a:pt x="178" y="333"/>
                </a:lnTo>
                <a:lnTo>
                  <a:pt x="178" y="333"/>
                </a:lnTo>
                <a:close/>
                <a:moveTo>
                  <a:pt x="221" y="361"/>
                </a:moveTo>
                <a:lnTo>
                  <a:pt x="221" y="361"/>
                </a:lnTo>
                <a:lnTo>
                  <a:pt x="219" y="362"/>
                </a:lnTo>
                <a:lnTo>
                  <a:pt x="219" y="362"/>
                </a:lnTo>
                <a:lnTo>
                  <a:pt x="221" y="362"/>
                </a:lnTo>
                <a:lnTo>
                  <a:pt x="221" y="362"/>
                </a:lnTo>
                <a:lnTo>
                  <a:pt x="221" y="361"/>
                </a:lnTo>
                <a:lnTo>
                  <a:pt x="221" y="361"/>
                </a:lnTo>
                <a:close/>
                <a:moveTo>
                  <a:pt x="225" y="333"/>
                </a:moveTo>
                <a:lnTo>
                  <a:pt x="225" y="333"/>
                </a:lnTo>
                <a:lnTo>
                  <a:pt x="229" y="333"/>
                </a:lnTo>
                <a:lnTo>
                  <a:pt x="229" y="333"/>
                </a:lnTo>
                <a:lnTo>
                  <a:pt x="227" y="331"/>
                </a:lnTo>
                <a:lnTo>
                  <a:pt x="227" y="331"/>
                </a:lnTo>
                <a:lnTo>
                  <a:pt x="225" y="333"/>
                </a:lnTo>
                <a:lnTo>
                  <a:pt x="225" y="333"/>
                </a:lnTo>
                <a:close/>
                <a:moveTo>
                  <a:pt x="229" y="351"/>
                </a:moveTo>
                <a:lnTo>
                  <a:pt x="229" y="351"/>
                </a:lnTo>
                <a:lnTo>
                  <a:pt x="227" y="351"/>
                </a:lnTo>
                <a:lnTo>
                  <a:pt x="227" y="351"/>
                </a:lnTo>
                <a:lnTo>
                  <a:pt x="227" y="353"/>
                </a:lnTo>
                <a:lnTo>
                  <a:pt x="227" y="353"/>
                </a:lnTo>
                <a:lnTo>
                  <a:pt x="229" y="351"/>
                </a:lnTo>
                <a:lnTo>
                  <a:pt x="229" y="351"/>
                </a:lnTo>
                <a:lnTo>
                  <a:pt x="229" y="351"/>
                </a:lnTo>
                <a:close/>
                <a:moveTo>
                  <a:pt x="200" y="127"/>
                </a:moveTo>
                <a:lnTo>
                  <a:pt x="200" y="127"/>
                </a:lnTo>
                <a:lnTo>
                  <a:pt x="202" y="126"/>
                </a:lnTo>
                <a:lnTo>
                  <a:pt x="202" y="124"/>
                </a:lnTo>
                <a:lnTo>
                  <a:pt x="202" y="124"/>
                </a:lnTo>
                <a:lnTo>
                  <a:pt x="200" y="127"/>
                </a:lnTo>
                <a:lnTo>
                  <a:pt x="200" y="127"/>
                </a:lnTo>
                <a:close/>
                <a:moveTo>
                  <a:pt x="229" y="358"/>
                </a:moveTo>
                <a:lnTo>
                  <a:pt x="229" y="358"/>
                </a:lnTo>
                <a:lnTo>
                  <a:pt x="229" y="355"/>
                </a:lnTo>
                <a:lnTo>
                  <a:pt x="229" y="355"/>
                </a:lnTo>
                <a:lnTo>
                  <a:pt x="229" y="356"/>
                </a:lnTo>
                <a:lnTo>
                  <a:pt x="229" y="358"/>
                </a:lnTo>
                <a:lnTo>
                  <a:pt x="229" y="358"/>
                </a:lnTo>
                <a:close/>
                <a:moveTo>
                  <a:pt x="233" y="359"/>
                </a:moveTo>
                <a:lnTo>
                  <a:pt x="233" y="359"/>
                </a:lnTo>
                <a:lnTo>
                  <a:pt x="233" y="359"/>
                </a:lnTo>
                <a:lnTo>
                  <a:pt x="233" y="359"/>
                </a:lnTo>
                <a:lnTo>
                  <a:pt x="233" y="358"/>
                </a:lnTo>
                <a:lnTo>
                  <a:pt x="233" y="358"/>
                </a:lnTo>
                <a:lnTo>
                  <a:pt x="233" y="358"/>
                </a:lnTo>
                <a:lnTo>
                  <a:pt x="233" y="358"/>
                </a:lnTo>
                <a:lnTo>
                  <a:pt x="233" y="358"/>
                </a:lnTo>
                <a:lnTo>
                  <a:pt x="233" y="358"/>
                </a:lnTo>
                <a:lnTo>
                  <a:pt x="233" y="359"/>
                </a:lnTo>
                <a:lnTo>
                  <a:pt x="233" y="359"/>
                </a:lnTo>
                <a:close/>
                <a:moveTo>
                  <a:pt x="224" y="370"/>
                </a:moveTo>
                <a:lnTo>
                  <a:pt x="224" y="370"/>
                </a:lnTo>
                <a:lnTo>
                  <a:pt x="224" y="370"/>
                </a:lnTo>
                <a:lnTo>
                  <a:pt x="224" y="370"/>
                </a:lnTo>
                <a:lnTo>
                  <a:pt x="224" y="370"/>
                </a:lnTo>
                <a:lnTo>
                  <a:pt x="224" y="370"/>
                </a:lnTo>
                <a:lnTo>
                  <a:pt x="224" y="370"/>
                </a:lnTo>
                <a:lnTo>
                  <a:pt x="224" y="370"/>
                </a:lnTo>
                <a:lnTo>
                  <a:pt x="224" y="370"/>
                </a:lnTo>
                <a:lnTo>
                  <a:pt x="224" y="370"/>
                </a:lnTo>
                <a:close/>
                <a:moveTo>
                  <a:pt x="227" y="418"/>
                </a:moveTo>
                <a:lnTo>
                  <a:pt x="227" y="418"/>
                </a:lnTo>
                <a:lnTo>
                  <a:pt x="227" y="418"/>
                </a:lnTo>
                <a:lnTo>
                  <a:pt x="227" y="418"/>
                </a:lnTo>
                <a:lnTo>
                  <a:pt x="227" y="419"/>
                </a:lnTo>
                <a:lnTo>
                  <a:pt x="227" y="419"/>
                </a:lnTo>
                <a:lnTo>
                  <a:pt x="227" y="419"/>
                </a:lnTo>
                <a:lnTo>
                  <a:pt x="227" y="419"/>
                </a:lnTo>
                <a:lnTo>
                  <a:pt x="227" y="418"/>
                </a:lnTo>
                <a:lnTo>
                  <a:pt x="227" y="41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95"/>
          <p:cNvSpPr>
            <a:spLocks/>
          </p:cNvSpPr>
          <p:nvPr/>
        </p:nvSpPr>
        <p:spPr bwMode="auto">
          <a:xfrm>
            <a:off x="7859800" y="5860060"/>
            <a:ext cx="242062" cy="492769"/>
          </a:xfrm>
          <a:custGeom>
            <a:avLst/>
            <a:gdLst>
              <a:gd name="T0" fmla="*/ 7 w 112"/>
              <a:gd name="T1" fmla="*/ 99 h 228"/>
              <a:gd name="T2" fmla="*/ 0 w 112"/>
              <a:gd name="T3" fmla="*/ 102 h 228"/>
              <a:gd name="T4" fmla="*/ 52 w 112"/>
              <a:gd name="T5" fmla="*/ 41 h 228"/>
              <a:gd name="T6" fmla="*/ 64 w 112"/>
              <a:gd name="T7" fmla="*/ 30 h 228"/>
              <a:gd name="T8" fmla="*/ 7 w 112"/>
              <a:gd name="T9" fmla="*/ 71 h 228"/>
              <a:gd name="T10" fmla="*/ 7 w 112"/>
              <a:gd name="T11" fmla="*/ 63 h 228"/>
              <a:gd name="T12" fmla="*/ 59 w 112"/>
              <a:gd name="T13" fmla="*/ 8 h 228"/>
              <a:gd name="T14" fmla="*/ 12 w 112"/>
              <a:gd name="T15" fmla="*/ 41 h 228"/>
              <a:gd name="T16" fmla="*/ 4 w 112"/>
              <a:gd name="T17" fmla="*/ 41 h 228"/>
              <a:gd name="T18" fmla="*/ 48 w 112"/>
              <a:gd name="T19" fmla="*/ 0 h 228"/>
              <a:gd name="T20" fmla="*/ 52 w 112"/>
              <a:gd name="T21" fmla="*/ 4 h 228"/>
              <a:gd name="T22" fmla="*/ 34 w 112"/>
              <a:gd name="T23" fmla="*/ 14 h 228"/>
              <a:gd name="T24" fmla="*/ 7 w 112"/>
              <a:gd name="T25" fmla="*/ 41 h 228"/>
              <a:gd name="T26" fmla="*/ 64 w 112"/>
              <a:gd name="T27" fmla="*/ 3 h 228"/>
              <a:gd name="T28" fmla="*/ 67 w 112"/>
              <a:gd name="T29" fmla="*/ 6 h 228"/>
              <a:gd name="T30" fmla="*/ 9 w 112"/>
              <a:gd name="T31" fmla="*/ 66 h 228"/>
              <a:gd name="T32" fmla="*/ 42 w 112"/>
              <a:gd name="T33" fmla="*/ 42 h 228"/>
              <a:gd name="T34" fmla="*/ 78 w 112"/>
              <a:gd name="T35" fmla="*/ 19 h 228"/>
              <a:gd name="T36" fmla="*/ 44 w 112"/>
              <a:gd name="T37" fmla="*/ 53 h 228"/>
              <a:gd name="T38" fmla="*/ 6 w 112"/>
              <a:gd name="T39" fmla="*/ 98 h 228"/>
              <a:gd name="T40" fmla="*/ 86 w 112"/>
              <a:gd name="T41" fmla="*/ 31 h 228"/>
              <a:gd name="T42" fmla="*/ 71 w 112"/>
              <a:gd name="T43" fmla="*/ 50 h 228"/>
              <a:gd name="T44" fmla="*/ 9 w 112"/>
              <a:gd name="T45" fmla="*/ 124 h 228"/>
              <a:gd name="T46" fmla="*/ 78 w 112"/>
              <a:gd name="T47" fmla="*/ 60 h 228"/>
              <a:gd name="T48" fmla="*/ 80 w 112"/>
              <a:gd name="T49" fmla="*/ 61 h 228"/>
              <a:gd name="T50" fmla="*/ 14 w 112"/>
              <a:gd name="T51" fmla="*/ 148 h 228"/>
              <a:gd name="T52" fmla="*/ 59 w 112"/>
              <a:gd name="T53" fmla="*/ 107 h 228"/>
              <a:gd name="T54" fmla="*/ 80 w 112"/>
              <a:gd name="T55" fmla="*/ 93 h 228"/>
              <a:gd name="T56" fmla="*/ 33 w 112"/>
              <a:gd name="T57" fmla="*/ 161 h 228"/>
              <a:gd name="T58" fmla="*/ 34 w 112"/>
              <a:gd name="T59" fmla="*/ 167 h 228"/>
              <a:gd name="T60" fmla="*/ 83 w 112"/>
              <a:gd name="T61" fmla="*/ 123 h 228"/>
              <a:gd name="T62" fmla="*/ 42 w 112"/>
              <a:gd name="T63" fmla="*/ 184 h 228"/>
              <a:gd name="T64" fmla="*/ 47 w 112"/>
              <a:gd name="T65" fmla="*/ 183 h 228"/>
              <a:gd name="T66" fmla="*/ 82 w 112"/>
              <a:gd name="T67" fmla="*/ 151 h 228"/>
              <a:gd name="T68" fmla="*/ 82 w 112"/>
              <a:gd name="T69" fmla="*/ 159 h 228"/>
              <a:gd name="T70" fmla="*/ 61 w 112"/>
              <a:gd name="T71" fmla="*/ 202 h 228"/>
              <a:gd name="T72" fmla="*/ 96 w 112"/>
              <a:gd name="T73" fmla="*/ 175 h 228"/>
              <a:gd name="T74" fmla="*/ 102 w 112"/>
              <a:gd name="T75" fmla="*/ 180 h 228"/>
              <a:gd name="T76" fmla="*/ 89 w 112"/>
              <a:gd name="T77" fmla="*/ 217 h 228"/>
              <a:gd name="T78" fmla="*/ 107 w 112"/>
              <a:gd name="T79" fmla="*/ 205 h 228"/>
              <a:gd name="T80" fmla="*/ 108 w 112"/>
              <a:gd name="T81" fmla="*/ 217 h 228"/>
              <a:gd name="T82" fmla="*/ 102 w 112"/>
              <a:gd name="T83" fmla="*/ 227 h 228"/>
              <a:gd name="T84" fmla="*/ 108 w 112"/>
              <a:gd name="T85" fmla="*/ 206 h 228"/>
              <a:gd name="T86" fmla="*/ 89 w 112"/>
              <a:gd name="T87" fmla="*/ 221 h 228"/>
              <a:gd name="T88" fmla="*/ 89 w 112"/>
              <a:gd name="T89" fmla="*/ 205 h 228"/>
              <a:gd name="T90" fmla="*/ 99 w 112"/>
              <a:gd name="T91" fmla="*/ 176 h 228"/>
              <a:gd name="T92" fmla="*/ 61 w 112"/>
              <a:gd name="T93" fmla="*/ 205 h 228"/>
              <a:gd name="T94" fmla="*/ 77 w 112"/>
              <a:gd name="T95" fmla="*/ 162 h 228"/>
              <a:gd name="T96" fmla="*/ 63 w 112"/>
              <a:gd name="T97" fmla="*/ 172 h 228"/>
              <a:gd name="T98" fmla="*/ 37 w 112"/>
              <a:gd name="T99" fmla="*/ 192 h 228"/>
              <a:gd name="T100" fmla="*/ 63 w 112"/>
              <a:gd name="T101" fmla="*/ 150 h 228"/>
              <a:gd name="T102" fmla="*/ 52 w 112"/>
              <a:gd name="T103" fmla="*/ 156 h 228"/>
              <a:gd name="T104" fmla="*/ 28 w 112"/>
              <a:gd name="T105" fmla="*/ 172 h 228"/>
              <a:gd name="T106" fmla="*/ 42 w 112"/>
              <a:gd name="T107" fmla="*/ 142 h 228"/>
              <a:gd name="T108" fmla="*/ 44 w 112"/>
              <a:gd name="T109" fmla="*/ 124 h 228"/>
              <a:gd name="T110" fmla="*/ 11 w 112"/>
              <a:gd name="T111" fmla="*/ 151 h 228"/>
              <a:gd name="T112" fmla="*/ 39 w 112"/>
              <a:gd name="T113" fmla="*/ 107 h 228"/>
              <a:gd name="T114" fmla="*/ 33 w 112"/>
              <a:gd name="T115" fmla="*/ 105 h 228"/>
              <a:gd name="T116" fmla="*/ 3 w 112"/>
              <a:gd name="T117" fmla="*/ 131 h 228"/>
              <a:gd name="T118" fmla="*/ 36 w 112"/>
              <a:gd name="T119" fmla="*/ 85 h 228"/>
              <a:gd name="T120" fmla="*/ 69 w 112"/>
              <a:gd name="T121" fmla="*/ 4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228">
                <a:moveTo>
                  <a:pt x="69" y="47"/>
                </a:moveTo>
                <a:lnTo>
                  <a:pt x="69" y="47"/>
                </a:lnTo>
                <a:lnTo>
                  <a:pt x="67" y="49"/>
                </a:lnTo>
                <a:lnTo>
                  <a:pt x="67" y="49"/>
                </a:lnTo>
                <a:lnTo>
                  <a:pt x="42" y="69"/>
                </a:lnTo>
                <a:lnTo>
                  <a:pt x="17" y="91"/>
                </a:lnTo>
                <a:lnTo>
                  <a:pt x="17" y="91"/>
                </a:lnTo>
                <a:lnTo>
                  <a:pt x="7" y="99"/>
                </a:lnTo>
                <a:lnTo>
                  <a:pt x="7" y="99"/>
                </a:lnTo>
                <a:lnTo>
                  <a:pt x="3" y="102"/>
                </a:lnTo>
                <a:lnTo>
                  <a:pt x="3" y="102"/>
                </a:lnTo>
                <a:lnTo>
                  <a:pt x="1" y="104"/>
                </a:lnTo>
                <a:lnTo>
                  <a:pt x="1" y="104"/>
                </a:lnTo>
                <a:lnTo>
                  <a:pt x="0" y="104"/>
                </a:lnTo>
                <a:lnTo>
                  <a:pt x="0" y="102"/>
                </a:lnTo>
                <a:lnTo>
                  <a:pt x="0" y="102"/>
                </a:lnTo>
                <a:lnTo>
                  <a:pt x="0" y="101"/>
                </a:lnTo>
                <a:lnTo>
                  <a:pt x="0" y="101"/>
                </a:lnTo>
                <a:lnTo>
                  <a:pt x="3" y="96"/>
                </a:lnTo>
                <a:lnTo>
                  <a:pt x="3" y="96"/>
                </a:lnTo>
                <a:lnTo>
                  <a:pt x="20" y="75"/>
                </a:lnTo>
                <a:lnTo>
                  <a:pt x="20" y="75"/>
                </a:lnTo>
                <a:lnTo>
                  <a:pt x="36" y="58"/>
                </a:lnTo>
                <a:lnTo>
                  <a:pt x="52" y="41"/>
                </a:lnTo>
                <a:lnTo>
                  <a:pt x="52" y="41"/>
                </a:lnTo>
                <a:lnTo>
                  <a:pt x="64" y="30"/>
                </a:lnTo>
                <a:lnTo>
                  <a:pt x="64" y="30"/>
                </a:lnTo>
                <a:lnTo>
                  <a:pt x="66" y="28"/>
                </a:lnTo>
                <a:lnTo>
                  <a:pt x="66" y="28"/>
                </a:lnTo>
                <a:lnTo>
                  <a:pt x="66" y="28"/>
                </a:lnTo>
                <a:lnTo>
                  <a:pt x="66" y="28"/>
                </a:lnTo>
                <a:lnTo>
                  <a:pt x="64" y="30"/>
                </a:lnTo>
                <a:lnTo>
                  <a:pt x="64" y="30"/>
                </a:lnTo>
                <a:lnTo>
                  <a:pt x="42" y="45"/>
                </a:lnTo>
                <a:lnTo>
                  <a:pt x="20" y="63"/>
                </a:lnTo>
                <a:lnTo>
                  <a:pt x="20" y="63"/>
                </a:lnTo>
                <a:lnTo>
                  <a:pt x="11" y="69"/>
                </a:lnTo>
                <a:lnTo>
                  <a:pt x="11" y="69"/>
                </a:lnTo>
                <a:lnTo>
                  <a:pt x="7" y="71"/>
                </a:lnTo>
                <a:lnTo>
                  <a:pt x="7" y="71"/>
                </a:lnTo>
                <a:lnTo>
                  <a:pt x="6" y="72"/>
                </a:lnTo>
                <a:lnTo>
                  <a:pt x="6" y="72"/>
                </a:lnTo>
                <a:lnTo>
                  <a:pt x="4" y="71"/>
                </a:lnTo>
                <a:lnTo>
                  <a:pt x="4" y="69"/>
                </a:lnTo>
                <a:lnTo>
                  <a:pt x="4" y="69"/>
                </a:lnTo>
                <a:lnTo>
                  <a:pt x="4" y="68"/>
                </a:lnTo>
                <a:lnTo>
                  <a:pt x="4" y="68"/>
                </a:lnTo>
                <a:lnTo>
                  <a:pt x="7" y="63"/>
                </a:lnTo>
                <a:lnTo>
                  <a:pt x="7" y="63"/>
                </a:lnTo>
                <a:lnTo>
                  <a:pt x="28" y="38"/>
                </a:lnTo>
                <a:lnTo>
                  <a:pt x="28" y="38"/>
                </a:lnTo>
                <a:lnTo>
                  <a:pt x="44" y="23"/>
                </a:lnTo>
                <a:lnTo>
                  <a:pt x="59" y="9"/>
                </a:lnTo>
                <a:lnTo>
                  <a:pt x="59" y="9"/>
                </a:lnTo>
                <a:lnTo>
                  <a:pt x="59" y="8"/>
                </a:lnTo>
                <a:lnTo>
                  <a:pt x="59" y="8"/>
                </a:lnTo>
                <a:lnTo>
                  <a:pt x="59" y="9"/>
                </a:lnTo>
                <a:lnTo>
                  <a:pt x="59" y="9"/>
                </a:lnTo>
                <a:lnTo>
                  <a:pt x="50" y="14"/>
                </a:lnTo>
                <a:lnTo>
                  <a:pt x="50" y="14"/>
                </a:lnTo>
                <a:lnTo>
                  <a:pt x="23" y="34"/>
                </a:lnTo>
                <a:lnTo>
                  <a:pt x="23" y="34"/>
                </a:lnTo>
                <a:lnTo>
                  <a:pt x="12" y="41"/>
                </a:lnTo>
                <a:lnTo>
                  <a:pt x="12" y="41"/>
                </a:lnTo>
                <a:lnTo>
                  <a:pt x="7" y="45"/>
                </a:lnTo>
                <a:lnTo>
                  <a:pt x="7" y="45"/>
                </a:lnTo>
                <a:lnTo>
                  <a:pt x="6" y="45"/>
                </a:lnTo>
                <a:lnTo>
                  <a:pt x="6" y="45"/>
                </a:lnTo>
                <a:lnTo>
                  <a:pt x="3" y="45"/>
                </a:lnTo>
                <a:lnTo>
                  <a:pt x="3" y="44"/>
                </a:lnTo>
                <a:lnTo>
                  <a:pt x="3" y="44"/>
                </a:lnTo>
                <a:lnTo>
                  <a:pt x="4" y="41"/>
                </a:lnTo>
                <a:lnTo>
                  <a:pt x="4" y="41"/>
                </a:lnTo>
                <a:lnTo>
                  <a:pt x="15" y="28"/>
                </a:lnTo>
                <a:lnTo>
                  <a:pt x="15" y="28"/>
                </a:lnTo>
                <a:lnTo>
                  <a:pt x="30" y="14"/>
                </a:lnTo>
                <a:lnTo>
                  <a:pt x="45" y="3"/>
                </a:lnTo>
                <a:lnTo>
                  <a:pt x="45" y="3"/>
                </a:lnTo>
                <a:lnTo>
                  <a:pt x="48" y="0"/>
                </a:lnTo>
                <a:lnTo>
                  <a:pt x="48" y="0"/>
                </a:lnTo>
                <a:lnTo>
                  <a:pt x="50" y="0"/>
                </a:lnTo>
                <a:lnTo>
                  <a:pt x="50" y="0"/>
                </a:lnTo>
                <a:lnTo>
                  <a:pt x="52" y="0"/>
                </a:lnTo>
                <a:lnTo>
                  <a:pt x="52" y="1"/>
                </a:lnTo>
                <a:lnTo>
                  <a:pt x="52" y="1"/>
                </a:lnTo>
                <a:lnTo>
                  <a:pt x="52" y="3"/>
                </a:lnTo>
                <a:lnTo>
                  <a:pt x="52" y="4"/>
                </a:lnTo>
                <a:lnTo>
                  <a:pt x="52" y="4"/>
                </a:lnTo>
                <a:lnTo>
                  <a:pt x="50" y="4"/>
                </a:lnTo>
                <a:lnTo>
                  <a:pt x="50" y="4"/>
                </a:lnTo>
                <a:lnTo>
                  <a:pt x="48" y="4"/>
                </a:lnTo>
                <a:lnTo>
                  <a:pt x="48" y="4"/>
                </a:lnTo>
                <a:lnTo>
                  <a:pt x="44" y="8"/>
                </a:lnTo>
                <a:lnTo>
                  <a:pt x="44" y="8"/>
                </a:lnTo>
                <a:lnTo>
                  <a:pt x="34" y="14"/>
                </a:lnTo>
                <a:lnTo>
                  <a:pt x="34" y="14"/>
                </a:lnTo>
                <a:lnTo>
                  <a:pt x="25" y="22"/>
                </a:lnTo>
                <a:lnTo>
                  <a:pt x="15" y="31"/>
                </a:lnTo>
                <a:lnTo>
                  <a:pt x="15" y="31"/>
                </a:lnTo>
                <a:lnTo>
                  <a:pt x="7" y="41"/>
                </a:lnTo>
                <a:lnTo>
                  <a:pt x="7" y="41"/>
                </a:lnTo>
                <a:lnTo>
                  <a:pt x="7" y="42"/>
                </a:lnTo>
                <a:lnTo>
                  <a:pt x="7" y="42"/>
                </a:lnTo>
                <a:lnTo>
                  <a:pt x="7" y="41"/>
                </a:lnTo>
                <a:lnTo>
                  <a:pt x="7" y="41"/>
                </a:lnTo>
                <a:lnTo>
                  <a:pt x="14" y="38"/>
                </a:lnTo>
                <a:lnTo>
                  <a:pt x="14" y="38"/>
                </a:lnTo>
                <a:lnTo>
                  <a:pt x="30" y="25"/>
                </a:lnTo>
                <a:lnTo>
                  <a:pt x="30" y="25"/>
                </a:lnTo>
                <a:lnTo>
                  <a:pt x="56" y="8"/>
                </a:lnTo>
                <a:lnTo>
                  <a:pt x="56" y="8"/>
                </a:lnTo>
                <a:lnTo>
                  <a:pt x="64" y="3"/>
                </a:lnTo>
                <a:lnTo>
                  <a:pt x="64" y="3"/>
                </a:lnTo>
                <a:lnTo>
                  <a:pt x="66" y="1"/>
                </a:lnTo>
                <a:lnTo>
                  <a:pt x="66" y="1"/>
                </a:lnTo>
                <a:lnTo>
                  <a:pt x="67" y="3"/>
                </a:lnTo>
                <a:lnTo>
                  <a:pt x="67" y="3"/>
                </a:lnTo>
                <a:lnTo>
                  <a:pt x="67" y="4"/>
                </a:lnTo>
                <a:lnTo>
                  <a:pt x="67" y="4"/>
                </a:lnTo>
                <a:lnTo>
                  <a:pt x="67" y="6"/>
                </a:lnTo>
                <a:lnTo>
                  <a:pt x="67" y="6"/>
                </a:lnTo>
                <a:lnTo>
                  <a:pt x="63" y="9"/>
                </a:lnTo>
                <a:lnTo>
                  <a:pt x="63" y="9"/>
                </a:lnTo>
                <a:lnTo>
                  <a:pt x="50" y="20"/>
                </a:lnTo>
                <a:lnTo>
                  <a:pt x="37" y="31"/>
                </a:lnTo>
                <a:lnTo>
                  <a:pt x="17" y="56"/>
                </a:lnTo>
                <a:lnTo>
                  <a:pt x="17" y="56"/>
                </a:lnTo>
                <a:lnTo>
                  <a:pt x="9" y="66"/>
                </a:lnTo>
                <a:lnTo>
                  <a:pt x="9" y="66"/>
                </a:lnTo>
                <a:lnTo>
                  <a:pt x="7" y="69"/>
                </a:lnTo>
                <a:lnTo>
                  <a:pt x="7" y="69"/>
                </a:lnTo>
                <a:lnTo>
                  <a:pt x="9" y="68"/>
                </a:lnTo>
                <a:lnTo>
                  <a:pt x="9" y="68"/>
                </a:lnTo>
                <a:lnTo>
                  <a:pt x="17" y="61"/>
                </a:lnTo>
                <a:lnTo>
                  <a:pt x="17" y="61"/>
                </a:lnTo>
                <a:lnTo>
                  <a:pt x="42" y="42"/>
                </a:lnTo>
                <a:lnTo>
                  <a:pt x="42" y="42"/>
                </a:lnTo>
                <a:lnTo>
                  <a:pt x="69" y="23"/>
                </a:lnTo>
                <a:lnTo>
                  <a:pt x="69" y="23"/>
                </a:lnTo>
                <a:lnTo>
                  <a:pt x="74" y="19"/>
                </a:lnTo>
                <a:lnTo>
                  <a:pt x="74" y="19"/>
                </a:lnTo>
                <a:lnTo>
                  <a:pt x="75" y="19"/>
                </a:lnTo>
                <a:lnTo>
                  <a:pt x="75" y="19"/>
                </a:lnTo>
                <a:lnTo>
                  <a:pt x="78" y="19"/>
                </a:lnTo>
                <a:lnTo>
                  <a:pt x="78" y="19"/>
                </a:lnTo>
                <a:lnTo>
                  <a:pt x="78" y="20"/>
                </a:lnTo>
                <a:lnTo>
                  <a:pt x="78" y="20"/>
                </a:lnTo>
                <a:lnTo>
                  <a:pt x="77" y="22"/>
                </a:lnTo>
                <a:lnTo>
                  <a:pt x="77" y="22"/>
                </a:lnTo>
                <a:lnTo>
                  <a:pt x="74" y="25"/>
                </a:lnTo>
                <a:lnTo>
                  <a:pt x="74" y="25"/>
                </a:lnTo>
                <a:lnTo>
                  <a:pt x="44" y="53"/>
                </a:lnTo>
                <a:lnTo>
                  <a:pt x="17" y="83"/>
                </a:lnTo>
                <a:lnTo>
                  <a:pt x="17" y="83"/>
                </a:lnTo>
                <a:lnTo>
                  <a:pt x="4" y="98"/>
                </a:lnTo>
                <a:lnTo>
                  <a:pt x="4" y="98"/>
                </a:lnTo>
                <a:lnTo>
                  <a:pt x="4" y="99"/>
                </a:lnTo>
                <a:lnTo>
                  <a:pt x="4" y="99"/>
                </a:lnTo>
                <a:lnTo>
                  <a:pt x="6" y="98"/>
                </a:lnTo>
                <a:lnTo>
                  <a:pt x="6" y="98"/>
                </a:lnTo>
                <a:lnTo>
                  <a:pt x="18" y="86"/>
                </a:lnTo>
                <a:lnTo>
                  <a:pt x="18" y="86"/>
                </a:lnTo>
                <a:lnTo>
                  <a:pt x="44" y="64"/>
                </a:lnTo>
                <a:lnTo>
                  <a:pt x="71" y="44"/>
                </a:lnTo>
                <a:lnTo>
                  <a:pt x="71" y="44"/>
                </a:lnTo>
                <a:lnTo>
                  <a:pt x="86" y="33"/>
                </a:lnTo>
                <a:lnTo>
                  <a:pt x="86" y="33"/>
                </a:lnTo>
                <a:lnTo>
                  <a:pt x="86" y="31"/>
                </a:lnTo>
                <a:lnTo>
                  <a:pt x="86" y="31"/>
                </a:lnTo>
                <a:lnTo>
                  <a:pt x="88" y="33"/>
                </a:lnTo>
                <a:lnTo>
                  <a:pt x="88" y="33"/>
                </a:lnTo>
                <a:lnTo>
                  <a:pt x="88" y="34"/>
                </a:lnTo>
                <a:lnTo>
                  <a:pt x="88" y="34"/>
                </a:lnTo>
                <a:lnTo>
                  <a:pt x="88" y="34"/>
                </a:lnTo>
                <a:lnTo>
                  <a:pt x="88" y="34"/>
                </a:lnTo>
                <a:lnTo>
                  <a:pt x="71" y="50"/>
                </a:lnTo>
                <a:lnTo>
                  <a:pt x="55" y="66"/>
                </a:lnTo>
                <a:lnTo>
                  <a:pt x="41" y="83"/>
                </a:lnTo>
                <a:lnTo>
                  <a:pt x="26" y="101"/>
                </a:lnTo>
                <a:lnTo>
                  <a:pt x="26" y="101"/>
                </a:lnTo>
                <a:lnTo>
                  <a:pt x="9" y="124"/>
                </a:lnTo>
                <a:lnTo>
                  <a:pt x="9" y="124"/>
                </a:lnTo>
                <a:lnTo>
                  <a:pt x="9" y="124"/>
                </a:lnTo>
                <a:lnTo>
                  <a:pt x="9" y="124"/>
                </a:lnTo>
                <a:lnTo>
                  <a:pt x="9" y="124"/>
                </a:lnTo>
                <a:lnTo>
                  <a:pt x="9" y="124"/>
                </a:lnTo>
                <a:lnTo>
                  <a:pt x="34" y="99"/>
                </a:lnTo>
                <a:lnTo>
                  <a:pt x="34" y="99"/>
                </a:lnTo>
                <a:lnTo>
                  <a:pt x="55" y="80"/>
                </a:lnTo>
                <a:lnTo>
                  <a:pt x="75" y="63"/>
                </a:lnTo>
                <a:lnTo>
                  <a:pt x="75" y="63"/>
                </a:lnTo>
                <a:lnTo>
                  <a:pt x="78" y="60"/>
                </a:lnTo>
                <a:lnTo>
                  <a:pt x="78" y="60"/>
                </a:lnTo>
                <a:lnTo>
                  <a:pt x="80" y="60"/>
                </a:lnTo>
                <a:lnTo>
                  <a:pt x="80" y="60"/>
                </a:lnTo>
                <a:lnTo>
                  <a:pt x="82" y="60"/>
                </a:lnTo>
                <a:lnTo>
                  <a:pt x="82" y="60"/>
                </a:lnTo>
                <a:lnTo>
                  <a:pt x="82" y="61"/>
                </a:lnTo>
                <a:lnTo>
                  <a:pt x="82" y="61"/>
                </a:lnTo>
                <a:lnTo>
                  <a:pt x="80" y="61"/>
                </a:lnTo>
                <a:lnTo>
                  <a:pt x="80" y="61"/>
                </a:lnTo>
                <a:lnTo>
                  <a:pt x="64" y="80"/>
                </a:lnTo>
                <a:lnTo>
                  <a:pt x="48" y="99"/>
                </a:lnTo>
                <a:lnTo>
                  <a:pt x="48" y="99"/>
                </a:lnTo>
                <a:lnTo>
                  <a:pt x="31" y="121"/>
                </a:lnTo>
                <a:lnTo>
                  <a:pt x="15" y="145"/>
                </a:lnTo>
                <a:lnTo>
                  <a:pt x="15" y="145"/>
                </a:lnTo>
                <a:lnTo>
                  <a:pt x="14" y="148"/>
                </a:lnTo>
                <a:lnTo>
                  <a:pt x="14" y="148"/>
                </a:lnTo>
                <a:lnTo>
                  <a:pt x="14" y="148"/>
                </a:lnTo>
                <a:lnTo>
                  <a:pt x="14" y="148"/>
                </a:lnTo>
                <a:lnTo>
                  <a:pt x="15" y="146"/>
                </a:lnTo>
                <a:lnTo>
                  <a:pt x="15" y="146"/>
                </a:lnTo>
                <a:lnTo>
                  <a:pt x="30" y="132"/>
                </a:lnTo>
                <a:lnTo>
                  <a:pt x="30" y="132"/>
                </a:lnTo>
                <a:lnTo>
                  <a:pt x="59" y="107"/>
                </a:lnTo>
                <a:lnTo>
                  <a:pt x="59" y="107"/>
                </a:lnTo>
                <a:lnTo>
                  <a:pt x="77" y="93"/>
                </a:lnTo>
                <a:lnTo>
                  <a:pt x="77" y="93"/>
                </a:lnTo>
                <a:lnTo>
                  <a:pt x="78" y="91"/>
                </a:lnTo>
                <a:lnTo>
                  <a:pt x="78" y="91"/>
                </a:lnTo>
                <a:lnTo>
                  <a:pt x="80" y="91"/>
                </a:lnTo>
                <a:lnTo>
                  <a:pt x="80" y="91"/>
                </a:lnTo>
                <a:lnTo>
                  <a:pt x="80" y="93"/>
                </a:lnTo>
                <a:lnTo>
                  <a:pt x="80" y="93"/>
                </a:lnTo>
                <a:lnTo>
                  <a:pt x="80" y="94"/>
                </a:lnTo>
                <a:lnTo>
                  <a:pt x="80" y="94"/>
                </a:lnTo>
                <a:lnTo>
                  <a:pt x="58" y="123"/>
                </a:lnTo>
                <a:lnTo>
                  <a:pt x="58" y="123"/>
                </a:lnTo>
                <a:lnTo>
                  <a:pt x="45" y="142"/>
                </a:lnTo>
                <a:lnTo>
                  <a:pt x="33" y="161"/>
                </a:lnTo>
                <a:lnTo>
                  <a:pt x="33" y="161"/>
                </a:lnTo>
                <a:lnTo>
                  <a:pt x="30" y="167"/>
                </a:lnTo>
                <a:lnTo>
                  <a:pt x="30" y="167"/>
                </a:lnTo>
                <a:lnTo>
                  <a:pt x="30" y="170"/>
                </a:lnTo>
                <a:lnTo>
                  <a:pt x="30" y="170"/>
                </a:lnTo>
                <a:lnTo>
                  <a:pt x="31" y="170"/>
                </a:lnTo>
                <a:lnTo>
                  <a:pt x="31" y="170"/>
                </a:lnTo>
                <a:lnTo>
                  <a:pt x="34" y="167"/>
                </a:lnTo>
                <a:lnTo>
                  <a:pt x="34" y="167"/>
                </a:lnTo>
                <a:lnTo>
                  <a:pt x="48" y="156"/>
                </a:lnTo>
                <a:lnTo>
                  <a:pt x="48" y="156"/>
                </a:lnTo>
                <a:lnTo>
                  <a:pt x="71" y="135"/>
                </a:lnTo>
                <a:lnTo>
                  <a:pt x="71" y="135"/>
                </a:lnTo>
                <a:lnTo>
                  <a:pt x="83" y="123"/>
                </a:lnTo>
                <a:lnTo>
                  <a:pt x="83" y="123"/>
                </a:lnTo>
                <a:lnTo>
                  <a:pt x="83" y="123"/>
                </a:lnTo>
                <a:lnTo>
                  <a:pt x="83" y="123"/>
                </a:lnTo>
                <a:lnTo>
                  <a:pt x="85" y="123"/>
                </a:lnTo>
                <a:lnTo>
                  <a:pt x="85" y="123"/>
                </a:lnTo>
                <a:lnTo>
                  <a:pt x="85" y="124"/>
                </a:lnTo>
                <a:lnTo>
                  <a:pt x="85" y="124"/>
                </a:lnTo>
                <a:lnTo>
                  <a:pt x="85" y="124"/>
                </a:lnTo>
                <a:lnTo>
                  <a:pt x="85" y="124"/>
                </a:lnTo>
                <a:lnTo>
                  <a:pt x="63" y="153"/>
                </a:lnTo>
                <a:lnTo>
                  <a:pt x="42" y="184"/>
                </a:lnTo>
                <a:lnTo>
                  <a:pt x="42" y="184"/>
                </a:lnTo>
                <a:lnTo>
                  <a:pt x="41" y="189"/>
                </a:lnTo>
                <a:lnTo>
                  <a:pt x="41" y="189"/>
                </a:lnTo>
                <a:lnTo>
                  <a:pt x="39" y="189"/>
                </a:lnTo>
                <a:lnTo>
                  <a:pt x="39" y="189"/>
                </a:lnTo>
                <a:lnTo>
                  <a:pt x="41" y="189"/>
                </a:lnTo>
                <a:lnTo>
                  <a:pt x="41" y="189"/>
                </a:lnTo>
                <a:lnTo>
                  <a:pt x="47" y="183"/>
                </a:lnTo>
                <a:lnTo>
                  <a:pt x="47" y="183"/>
                </a:lnTo>
                <a:lnTo>
                  <a:pt x="67" y="164"/>
                </a:lnTo>
                <a:lnTo>
                  <a:pt x="67" y="164"/>
                </a:lnTo>
                <a:lnTo>
                  <a:pt x="78" y="154"/>
                </a:lnTo>
                <a:lnTo>
                  <a:pt x="78" y="154"/>
                </a:lnTo>
                <a:lnTo>
                  <a:pt x="80" y="153"/>
                </a:lnTo>
                <a:lnTo>
                  <a:pt x="80" y="153"/>
                </a:lnTo>
                <a:lnTo>
                  <a:pt x="82" y="151"/>
                </a:lnTo>
                <a:lnTo>
                  <a:pt x="82" y="151"/>
                </a:lnTo>
                <a:lnTo>
                  <a:pt x="83" y="151"/>
                </a:lnTo>
                <a:lnTo>
                  <a:pt x="83" y="151"/>
                </a:lnTo>
                <a:lnTo>
                  <a:pt x="85" y="154"/>
                </a:lnTo>
                <a:lnTo>
                  <a:pt x="85" y="154"/>
                </a:lnTo>
                <a:lnTo>
                  <a:pt x="83" y="156"/>
                </a:lnTo>
                <a:lnTo>
                  <a:pt x="83" y="156"/>
                </a:lnTo>
                <a:lnTo>
                  <a:pt x="82" y="159"/>
                </a:lnTo>
                <a:lnTo>
                  <a:pt x="82" y="159"/>
                </a:lnTo>
                <a:lnTo>
                  <a:pt x="72" y="176"/>
                </a:lnTo>
                <a:lnTo>
                  <a:pt x="72" y="176"/>
                </a:lnTo>
                <a:lnTo>
                  <a:pt x="63" y="195"/>
                </a:lnTo>
                <a:lnTo>
                  <a:pt x="63" y="195"/>
                </a:lnTo>
                <a:lnTo>
                  <a:pt x="61" y="200"/>
                </a:lnTo>
                <a:lnTo>
                  <a:pt x="61" y="200"/>
                </a:lnTo>
                <a:lnTo>
                  <a:pt x="61" y="202"/>
                </a:lnTo>
                <a:lnTo>
                  <a:pt x="61" y="202"/>
                </a:lnTo>
                <a:lnTo>
                  <a:pt x="63" y="200"/>
                </a:lnTo>
                <a:lnTo>
                  <a:pt x="63" y="200"/>
                </a:lnTo>
                <a:lnTo>
                  <a:pt x="67" y="197"/>
                </a:lnTo>
                <a:lnTo>
                  <a:pt x="67" y="197"/>
                </a:lnTo>
                <a:lnTo>
                  <a:pt x="91" y="180"/>
                </a:lnTo>
                <a:lnTo>
                  <a:pt x="91" y="180"/>
                </a:lnTo>
                <a:lnTo>
                  <a:pt x="96" y="175"/>
                </a:lnTo>
                <a:lnTo>
                  <a:pt x="96" y="175"/>
                </a:lnTo>
                <a:lnTo>
                  <a:pt x="99" y="173"/>
                </a:lnTo>
                <a:lnTo>
                  <a:pt x="99" y="173"/>
                </a:lnTo>
                <a:lnTo>
                  <a:pt x="102" y="173"/>
                </a:lnTo>
                <a:lnTo>
                  <a:pt x="102" y="176"/>
                </a:lnTo>
                <a:lnTo>
                  <a:pt x="102" y="176"/>
                </a:lnTo>
                <a:lnTo>
                  <a:pt x="102" y="180"/>
                </a:lnTo>
                <a:lnTo>
                  <a:pt x="102" y="180"/>
                </a:lnTo>
                <a:lnTo>
                  <a:pt x="96" y="195"/>
                </a:lnTo>
                <a:lnTo>
                  <a:pt x="96" y="195"/>
                </a:lnTo>
                <a:lnTo>
                  <a:pt x="89" y="211"/>
                </a:lnTo>
                <a:lnTo>
                  <a:pt x="89" y="211"/>
                </a:lnTo>
                <a:lnTo>
                  <a:pt x="89" y="216"/>
                </a:lnTo>
                <a:lnTo>
                  <a:pt x="89" y="216"/>
                </a:lnTo>
                <a:lnTo>
                  <a:pt x="89" y="217"/>
                </a:lnTo>
                <a:lnTo>
                  <a:pt x="89" y="217"/>
                </a:lnTo>
                <a:lnTo>
                  <a:pt x="91" y="217"/>
                </a:lnTo>
                <a:lnTo>
                  <a:pt x="91" y="217"/>
                </a:lnTo>
                <a:lnTo>
                  <a:pt x="94" y="216"/>
                </a:lnTo>
                <a:lnTo>
                  <a:pt x="94" y="216"/>
                </a:lnTo>
                <a:lnTo>
                  <a:pt x="102" y="208"/>
                </a:lnTo>
                <a:lnTo>
                  <a:pt x="102" y="208"/>
                </a:lnTo>
                <a:lnTo>
                  <a:pt x="107" y="205"/>
                </a:lnTo>
                <a:lnTo>
                  <a:pt x="107" y="205"/>
                </a:lnTo>
                <a:lnTo>
                  <a:pt x="108" y="203"/>
                </a:lnTo>
                <a:lnTo>
                  <a:pt x="108" y="203"/>
                </a:lnTo>
                <a:lnTo>
                  <a:pt x="112" y="203"/>
                </a:lnTo>
                <a:lnTo>
                  <a:pt x="112" y="205"/>
                </a:lnTo>
                <a:lnTo>
                  <a:pt x="112" y="205"/>
                </a:lnTo>
                <a:lnTo>
                  <a:pt x="112" y="206"/>
                </a:lnTo>
                <a:lnTo>
                  <a:pt x="112" y="206"/>
                </a:lnTo>
                <a:lnTo>
                  <a:pt x="108" y="217"/>
                </a:lnTo>
                <a:lnTo>
                  <a:pt x="108" y="217"/>
                </a:lnTo>
                <a:lnTo>
                  <a:pt x="105" y="228"/>
                </a:lnTo>
                <a:lnTo>
                  <a:pt x="105" y="228"/>
                </a:lnTo>
                <a:lnTo>
                  <a:pt x="104" y="228"/>
                </a:lnTo>
                <a:lnTo>
                  <a:pt x="104" y="228"/>
                </a:lnTo>
                <a:lnTo>
                  <a:pt x="102" y="228"/>
                </a:lnTo>
                <a:lnTo>
                  <a:pt x="102" y="228"/>
                </a:lnTo>
                <a:lnTo>
                  <a:pt x="102" y="227"/>
                </a:lnTo>
                <a:lnTo>
                  <a:pt x="102" y="227"/>
                </a:lnTo>
                <a:lnTo>
                  <a:pt x="107" y="214"/>
                </a:lnTo>
                <a:lnTo>
                  <a:pt x="107" y="214"/>
                </a:lnTo>
                <a:lnTo>
                  <a:pt x="108" y="206"/>
                </a:lnTo>
                <a:lnTo>
                  <a:pt x="108" y="206"/>
                </a:lnTo>
                <a:lnTo>
                  <a:pt x="108" y="206"/>
                </a:lnTo>
                <a:lnTo>
                  <a:pt x="108" y="206"/>
                </a:lnTo>
                <a:lnTo>
                  <a:pt x="108" y="206"/>
                </a:lnTo>
                <a:lnTo>
                  <a:pt x="108" y="206"/>
                </a:lnTo>
                <a:lnTo>
                  <a:pt x="105" y="209"/>
                </a:lnTo>
                <a:lnTo>
                  <a:pt x="105" y="209"/>
                </a:lnTo>
                <a:lnTo>
                  <a:pt x="94" y="217"/>
                </a:lnTo>
                <a:lnTo>
                  <a:pt x="94" y="217"/>
                </a:lnTo>
                <a:lnTo>
                  <a:pt x="93" y="219"/>
                </a:lnTo>
                <a:lnTo>
                  <a:pt x="93" y="219"/>
                </a:lnTo>
                <a:lnTo>
                  <a:pt x="89" y="221"/>
                </a:lnTo>
                <a:lnTo>
                  <a:pt x="89" y="221"/>
                </a:lnTo>
                <a:lnTo>
                  <a:pt x="88" y="219"/>
                </a:lnTo>
                <a:lnTo>
                  <a:pt x="86" y="217"/>
                </a:lnTo>
                <a:lnTo>
                  <a:pt x="86" y="217"/>
                </a:lnTo>
                <a:lnTo>
                  <a:pt x="86" y="214"/>
                </a:lnTo>
                <a:lnTo>
                  <a:pt x="86" y="214"/>
                </a:lnTo>
                <a:lnTo>
                  <a:pt x="89" y="205"/>
                </a:lnTo>
                <a:lnTo>
                  <a:pt x="89" y="205"/>
                </a:lnTo>
                <a:lnTo>
                  <a:pt x="96" y="189"/>
                </a:lnTo>
                <a:lnTo>
                  <a:pt x="96" y="189"/>
                </a:lnTo>
                <a:lnTo>
                  <a:pt x="99" y="178"/>
                </a:lnTo>
                <a:lnTo>
                  <a:pt x="99" y="178"/>
                </a:lnTo>
                <a:lnTo>
                  <a:pt x="101" y="176"/>
                </a:lnTo>
                <a:lnTo>
                  <a:pt x="101" y="176"/>
                </a:lnTo>
                <a:lnTo>
                  <a:pt x="99" y="176"/>
                </a:lnTo>
                <a:lnTo>
                  <a:pt x="99" y="176"/>
                </a:lnTo>
                <a:lnTo>
                  <a:pt x="94" y="180"/>
                </a:lnTo>
                <a:lnTo>
                  <a:pt x="94" y="180"/>
                </a:lnTo>
                <a:lnTo>
                  <a:pt x="71" y="198"/>
                </a:lnTo>
                <a:lnTo>
                  <a:pt x="71" y="198"/>
                </a:lnTo>
                <a:lnTo>
                  <a:pt x="64" y="203"/>
                </a:lnTo>
                <a:lnTo>
                  <a:pt x="64" y="203"/>
                </a:lnTo>
                <a:lnTo>
                  <a:pt x="61" y="205"/>
                </a:lnTo>
                <a:lnTo>
                  <a:pt x="61" y="205"/>
                </a:lnTo>
                <a:lnTo>
                  <a:pt x="59" y="203"/>
                </a:lnTo>
                <a:lnTo>
                  <a:pt x="58" y="202"/>
                </a:lnTo>
                <a:lnTo>
                  <a:pt x="58" y="202"/>
                </a:lnTo>
                <a:lnTo>
                  <a:pt x="59" y="197"/>
                </a:lnTo>
                <a:lnTo>
                  <a:pt x="59" y="197"/>
                </a:lnTo>
                <a:lnTo>
                  <a:pt x="63" y="189"/>
                </a:lnTo>
                <a:lnTo>
                  <a:pt x="63" y="189"/>
                </a:lnTo>
                <a:lnTo>
                  <a:pt x="77" y="162"/>
                </a:lnTo>
                <a:lnTo>
                  <a:pt x="77" y="162"/>
                </a:lnTo>
                <a:lnTo>
                  <a:pt x="80" y="157"/>
                </a:lnTo>
                <a:lnTo>
                  <a:pt x="80" y="157"/>
                </a:lnTo>
                <a:lnTo>
                  <a:pt x="80" y="156"/>
                </a:lnTo>
                <a:lnTo>
                  <a:pt x="80" y="156"/>
                </a:lnTo>
                <a:lnTo>
                  <a:pt x="80" y="156"/>
                </a:lnTo>
                <a:lnTo>
                  <a:pt x="80" y="156"/>
                </a:lnTo>
                <a:lnTo>
                  <a:pt x="63" y="172"/>
                </a:lnTo>
                <a:lnTo>
                  <a:pt x="63" y="172"/>
                </a:lnTo>
                <a:lnTo>
                  <a:pt x="47" y="186"/>
                </a:lnTo>
                <a:lnTo>
                  <a:pt x="47" y="186"/>
                </a:lnTo>
                <a:lnTo>
                  <a:pt x="42" y="191"/>
                </a:lnTo>
                <a:lnTo>
                  <a:pt x="42" y="191"/>
                </a:lnTo>
                <a:lnTo>
                  <a:pt x="39" y="192"/>
                </a:lnTo>
                <a:lnTo>
                  <a:pt x="39" y="192"/>
                </a:lnTo>
                <a:lnTo>
                  <a:pt x="37" y="192"/>
                </a:lnTo>
                <a:lnTo>
                  <a:pt x="37" y="192"/>
                </a:lnTo>
                <a:lnTo>
                  <a:pt x="36" y="191"/>
                </a:lnTo>
                <a:lnTo>
                  <a:pt x="36" y="191"/>
                </a:lnTo>
                <a:lnTo>
                  <a:pt x="37" y="187"/>
                </a:lnTo>
                <a:lnTo>
                  <a:pt x="37" y="187"/>
                </a:lnTo>
                <a:lnTo>
                  <a:pt x="41" y="181"/>
                </a:lnTo>
                <a:lnTo>
                  <a:pt x="41" y="181"/>
                </a:lnTo>
                <a:lnTo>
                  <a:pt x="63" y="150"/>
                </a:lnTo>
                <a:lnTo>
                  <a:pt x="63" y="150"/>
                </a:lnTo>
                <a:lnTo>
                  <a:pt x="71" y="139"/>
                </a:lnTo>
                <a:lnTo>
                  <a:pt x="71" y="139"/>
                </a:lnTo>
                <a:lnTo>
                  <a:pt x="71" y="137"/>
                </a:lnTo>
                <a:lnTo>
                  <a:pt x="71" y="137"/>
                </a:lnTo>
                <a:lnTo>
                  <a:pt x="71" y="139"/>
                </a:lnTo>
                <a:lnTo>
                  <a:pt x="71" y="139"/>
                </a:lnTo>
                <a:lnTo>
                  <a:pt x="52" y="156"/>
                </a:lnTo>
                <a:lnTo>
                  <a:pt x="52" y="156"/>
                </a:lnTo>
                <a:lnTo>
                  <a:pt x="37" y="168"/>
                </a:lnTo>
                <a:lnTo>
                  <a:pt x="37" y="168"/>
                </a:lnTo>
                <a:lnTo>
                  <a:pt x="33" y="172"/>
                </a:lnTo>
                <a:lnTo>
                  <a:pt x="33" y="172"/>
                </a:lnTo>
                <a:lnTo>
                  <a:pt x="30" y="173"/>
                </a:lnTo>
                <a:lnTo>
                  <a:pt x="30" y="173"/>
                </a:lnTo>
                <a:lnTo>
                  <a:pt x="28" y="172"/>
                </a:lnTo>
                <a:lnTo>
                  <a:pt x="26" y="170"/>
                </a:lnTo>
                <a:lnTo>
                  <a:pt x="26" y="170"/>
                </a:lnTo>
                <a:lnTo>
                  <a:pt x="26" y="167"/>
                </a:lnTo>
                <a:lnTo>
                  <a:pt x="26" y="167"/>
                </a:lnTo>
                <a:lnTo>
                  <a:pt x="30" y="162"/>
                </a:lnTo>
                <a:lnTo>
                  <a:pt x="30" y="162"/>
                </a:lnTo>
                <a:lnTo>
                  <a:pt x="42" y="142"/>
                </a:lnTo>
                <a:lnTo>
                  <a:pt x="42" y="142"/>
                </a:lnTo>
                <a:lnTo>
                  <a:pt x="56" y="120"/>
                </a:lnTo>
                <a:lnTo>
                  <a:pt x="72" y="101"/>
                </a:lnTo>
                <a:lnTo>
                  <a:pt x="72" y="101"/>
                </a:lnTo>
                <a:lnTo>
                  <a:pt x="72" y="99"/>
                </a:lnTo>
                <a:lnTo>
                  <a:pt x="72" y="99"/>
                </a:lnTo>
                <a:lnTo>
                  <a:pt x="71" y="101"/>
                </a:lnTo>
                <a:lnTo>
                  <a:pt x="71" y="101"/>
                </a:lnTo>
                <a:lnTo>
                  <a:pt x="44" y="124"/>
                </a:lnTo>
                <a:lnTo>
                  <a:pt x="44" y="124"/>
                </a:lnTo>
                <a:lnTo>
                  <a:pt x="20" y="145"/>
                </a:lnTo>
                <a:lnTo>
                  <a:pt x="20" y="145"/>
                </a:lnTo>
                <a:lnTo>
                  <a:pt x="15" y="150"/>
                </a:lnTo>
                <a:lnTo>
                  <a:pt x="15" y="150"/>
                </a:lnTo>
                <a:lnTo>
                  <a:pt x="12" y="151"/>
                </a:lnTo>
                <a:lnTo>
                  <a:pt x="12" y="151"/>
                </a:lnTo>
                <a:lnTo>
                  <a:pt x="11" y="151"/>
                </a:lnTo>
                <a:lnTo>
                  <a:pt x="11" y="151"/>
                </a:lnTo>
                <a:lnTo>
                  <a:pt x="9" y="150"/>
                </a:lnTo>
                <a:lnTo>
                  <a:pt x="9" y="150"/>
                </a:lnTo>
                <a:lnTo>
                  <a:pt x="11" y="146"/>
                </a:lnTo>
                <a:lnTo>
                  <a:pt x="11" y="146"/>
                </a:lnTo>
                <a:lnTo>
                  <a:pt x="18" y="135"/>
                </a:lnTo>
                <a:lnTo>
                  <a:pt x="18" y="135"/>
                </a:lnTo>
                <a:lnTo>
                  <a:pt x="39" y="107"/>
                </a:lnTo>
                <a:lnTo>
                  <a:pt x="61" y="79"/>
                </a:lnTo>
                <a:lnTo>
                  <a:pt x="61" y="79"/>
                </a:lnTo>
                <a:lnTo>
                  <a:pt x="63" y="77"/>
                </a:lnTo>
                <a:lnTo>
                  <a:pt x="63" y="77"/>
                </a:lnTo>
                <a:lnTo>
                  <a:pt x="61" y="79"/>
                </a:lnTo>
                <a:lnTo>
                  <a:pt x="61" y="79"/>
                </a:lnTo>
                <a:lnTo>
                  <a:pt x="33" y="105"/>
                </a:lnTo>
                <a:lnTo>
                  <a:pt x="33" y="105"/>
                </a:lnTo>
                <a:lnTo>
                  <a:pt x="11" y="127"/>
                </a:lnTo>
                <a:lnTo>
                  <a:pt x="11" y="127"/>
                </a:lnTo>
                <a:lnTo>
                  <a:pt x="6" y="131"/>
                </a:lnTo>
                <a:lnTo>
                  <a:pt x="6" y="131"/>
                </a:lnTo>
                <a:lnTo>
                  <a:pt x="4" y="132"/>
                </a:lnTo>
                <a:lnTo>
                  <a:pt x="4" y="132"/>
                </a:lnTo>
                <a:lnTo>
                  <a:pt x="3" y="132"/>
                </a:lnTo>
                <a:lnTo>
                  <a:pt x="3" y="131"/>
                </a:lnTo>
                <a:lnTo>
                  <a:pt x="3" y="131"/>
                </a:lnTo>
                <a:lnTo>
                  <a:pt x="3" y="129"/>
                </a:lnTo>
                <a:lnTo>
                  <a:pt x="3" y="129"/>
                </a:lnTo>
                <a:lnTo>
                  <a:pt x="6" y="124"/>
                </a:lnTo>
                <a:lnTo>
                  <a:pt x="6" y="124"/>
                </a:lnTo>
                <a:lnTo>
                  <a:pt x="15" y="110"/>
                </a:lnTo>
                <a:lnTo>
                  <a:pt x="15" y="110"/>
                </a:lnTo>
                <a:lnTo>
                  <a:pt x="36" y="85"/>
                </a:lnTo>
                <a:lnTo>
                  <a:pt x="36" y="85"/>
                </a:lnTo>
                <a:lnTo>
                  <a:pt x="52" y="66"/>
                </a:lnTo>
                <a:lnTo>
                  <a:pt x="69" y="49"/>
                </a:lnTo>
                <a:lnTo>
                  <a:pt x="69" y="49"/>
                </a:lnTo>
                <a:lnTo>
                  <a:pt x="69" y="49"/>
                </a:lnTo>
                <a:lnTo>
                  <a:pt x="69" y="49"/>
                </a:lnTo>
                <a:lnTo>
                  <a:pt x="69" y="47"/>
                </a:lnTo>
                <a:lnTo>
                  <a:pt x="69" y="4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96"/>
          <p:cNvSpPr>
            <a:spLocks noEditPoints="1"/>
          </p:cNvSpPr>
          <p:nvPr/>
        </p:nvSpPr>
        <p:spPr bwMode="auto">
          <a:xfrm>
            <a:off x="8026217" y="5695804"/>
            <a:ext cx="200998" cy="129676"/>
          </a:xfrm>
          <a:custGeom>
            <a:avLst/>
            <a:gdLst>
              <a:gd name="T0" fmla="*/ 90 w 93"/>
              <a:gd name="T1" fmla="*/ 16 h 60"/>
              <a:gd name="T2" fmla="*/ 87 w 93"/>
              <a:gd name="T3" fmla="*/ 27 h 60"/>
              <a:gd name="T4" fmla="*/ 74 w 93"/>
              <a:gd name="T5" fmla="*/ 41 h 60"/>
              <a:gd name="T6" fmla="*/ 68 w 93"/>
              <a:gd name="T7" fmla="*/ 46 h 60"/>
              <a:gd name="T8" fmla="*/ 71 w 93"/>
              <a:gd name="T9" fmla="*/ 54 h 60"/>
              <a:gd name="T10" fmla="*/ 74 w 93"/>
              <a:gd name="T11" fmla="*/ 58 h 60"/>
              <a:gd name="T12" fmla="*/ 63 w 93"/>
              <a:gd name="T13" fmla="*/ 60 h 60"/>
              <a:gd name="T14" fmla="*/ 44 w 93"/>
              <a:gd name="T15" fmla="*/ 52 h 60"/>
              <a:gd name="T16" fmla="*/ 24 w 93"/>
              <a:gd name="T17" fmla="*/ 47 h 60"/>
              <a:gd name="T18" fmla="*/ 19 w 93"/>
              <a:gd name="T19" fmla="*/ 44 h 60"/>
              <a:gd name="T20" fmla="*/ 11 w 93"/>
              <a:gd name="T21" fmla="*/ 39 h 60"/>
              <a:gd name="T22" fmla="*/ 1 w 93"/>
              <a:gd name="T23" fmla="*/ 20 h 60"/>
              <a:gd name="T24" fmla="*/ 0 w 93"/>
              <a:gd name="T25" fmla="*/ 14 h 60"/>
              <a:gd name="T26" fmla="*/ 5 w 93"/>
              <a:gd name="T27" fmla="*/ 3 h 60"/>
              <a:gd name="T28" fmla="*/ 11 w 93"/>
              <a:gd name="T29" fmla="*/ 17 h 60"/>
              <a:gd name="T30" fmla="*/ 5 w 93"/>
              <a:gd name="T31" fmla="*/ 6 h 60"/>
              <a:gd name="T32" fmla="*/ 9 w 93"/>
              <a:gd name="T33" fmla="*/ 3 h 60"/>
              <a:gd name="T34" fmla="*/ 22 w 93"/>
              <a:gd name="T35" fmla="*/ 9 h 60"/>
              <a:gd name="T36" fmla="*/ 30 w 93"/>
              <a:gd name="T37" fmla="*/ 8 h 60"/>
              <a:gd name="T38" fmla="*/ 47 w 93"/>
              <a:gd name="T39" fmla="*/ 9 h 60"/>
              <a:gd name="T40" fmla="*/ 68 w 93"/>
              <a:gd name="T41" fmla="*/ 14 h 60"/>
              <a:gd name="T42" fmla="*/ 55 w 93"/>
              <a:gd name="T43" fmla="*/ 11 h 60"/>
              <a:gd name="T44" fmla="*/ 65 w 93"/>
              <a:gd name="T45" fmla="*/ 16 h 60"/>
              <a:gd name="T46" fmla="*/ 58 w 93"/>
              <a:gd name="T47" fmla="*/ 16 h 60"/>
              <a:gd name="T48" fmla="*/ 55 w 93"/>
              <a:gd name="T49" fmla="*/ 19 h 60"/>
              <a:gd name="T50" fmla="*/ 63 w 93"/>
              <a:gd name="T51" fmla="*/ 20 h 60"/>
              <a:gd name="T52" fmla="*/ 88 w 93"/>
              <a:gd name="T53" fmla="*/ 13 h 60"/>
              <a:gd name="T54" fmla="*/ 47 w 93"/>
              <a:gd name="T55" fmla="*/ 33 h 60"/>
              <a:gd name="T56" fmla="*/ 24 w 93"/>
              <a:gd name="T57" fmla="*/ 36 h 60"/>
              <a:gd name="T58" fmla="*/ 30 w 93"/>
              <a:gd name="T59" fmla="*/ 38 h 60"/>
              <a:gd name="T60" fmla="*/ 57 w 93"/>
              <a:gd name="T61" fmla="*/ 43 h 60"/>
              <a:gd name="T62" fmla="*/ 47 w 93"/>
              <a:gd name="T63" fmla="*/ 39 h 60"/>
              <a:gd name="T64" fmla="*/ 52 w 93"/>
              <a:gd name="T65" fmla="*/ 36 h 60"/>
              <a:gd name="T66" fmla="*/ 11 w 93"/>
              <a:gd name="T67" fmla="*/ 28 h 60"/>
              <a:gd name="T68" fmla="*/ 22 w 93"/>
              <a:gd name="T69" fmla="*/ 30 h 60"/>
              <a:gd name="T70" fmla="*/ 20 w 93"/>
              <a:gd name="T71" fmla="*/ 25 h 60"/>
              <a:gd name="T72" fmla="*/ 22 w 93"/>
              <a:gd name="T73" fmla="*/ 17 h 60"/>
              <a:gd name="T74" fmla="*/ 39 w 93"/>
              <a:gd name="T75" fmla="*/ 20 h 60"/>
              <a:gd name="T76" fmla="*/ 22 w 93"/>
              <a:gd name="T77" fmla="*/ 17 h 60"/>
              <a:gd name="T78" fmla="*/ 41 w 93"/>
              <a:gd name="T79" fmla="*/ 13 h 60"/>
              <a:gd name="T80" fmla="*/ 52 w 93"/>
              <a:gd name="T81" fmla="*/ 20 h 60"/>
              <a:gd name="T82" fmla="*/ 49 w 93"/>
              <a:gd name="T83" fmla="*/ 32 h 60"/>
              <a:gd name="T84" fmla="*/ 46 w 93"/>
              <a:gd name="T85" fmla="*/ 47 h 60"/>
              <a:gd name="T86" fmla="*/ 36 w 93"/>
              <a:gd name="T87" fmla="*/ 24 h 60"/>
              <a:gd name="T88" fmla="*/ 36 w 93"/>
              <a:gd name="T89" fmla="*/ 24 h 60"/>
              <a:gd name="T90" fmla="*/ 19 w 93"/>
              <a:gd name="T91" fmla="*/ 19 h 60"/>
              <a:gd name="T92" fmla="*/ 71 w 93"/>
              <a:gd name="T93" fmla="*/ 30 h 60"/>
              <a:gd name="T94" fmla="*/ 16 w 93"/>
              <a:gd name="T95" fmla="*/ 20 h 60"/>
              <a:gd name="T96" fmla="*/ 8 w 93"/>
              <a:gd name="T97" fmla="*/ 9 h 60"/>
              <a:gd name="T98" fmla="*/ 39 w 93"/>
              <a:gd name="T99" fmla="*/ 16 h 60"/>
              <a:gd name="T100" fmla="*/ 46 w 93"/>
              <a:gd name="T101" fmla="*/ 27 h 60"/>
              <a:gd name="T102" fmla="*/ 65 w 93"/>
              <a:gd name="T103" fmla="*/ 58 h 60"/>
              <a:gd name="T104" fmla="*/ 61 w 93"/>
              <a:gd name="T105" fmla="*/ 57 h 60"/>
              <a:gd name="T106" fmla="*/ 72 w 93"/>
              <a:gd name="T107" fmla="*/ 35 h 60"/>
              <a:gd name="T108" fmla="*/ 57 w 93"/>
              <a:gd name="T109" fmla="*/ 50 h 60"/>
              <a:gd name="T110" fmla="*/ 77 w 93"/>
              <a:gd name="T111" fmla="*/ 24 h 60"/>
              <a:gd name="T112" fmla="*/ 25 w 93"/>
              <a:gd name="T113" fmla="*/ 43 h 60"/>
              <a:gd name="T114" fmla="*/ 60 w 93"/>
              <a:gd name="T115" fmla="*/ 35 h 60"/>
              <a:gd name="T116" fmla="*/ 61 w 93"/>
              <a:gd name="T117" fmla="*/ 39 h 60"/>
              <a:gd name="T118" fmla="*/ 22 w 93"/>
              <a:gd name="T119" fmla="*/ 14 h 60"/>
              <a:gd name="T120" fmla="*/ 66 w 93"/>
              <a:gd name="T121" fmla="*/ 41 h 60"/>
              <a:gd name="T122" fmla="*/ 63 w 93"/>
              <a:gd name="T123"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60">
                <a:moveTo>
                  <a:pt x="88" y="14"/>
                </a:moveTo>
                <a:lnTo>
                  <a:pt x="88" y="14"/>
                </a:lnTo>
                <a:lnTo>
                  <a:pt x="88" y="13"/>
                </a:lnTo>
                <a:lnTo>
                  <a:pt x="88" y="13"/>
                </a:lnTo>
                <a:lnTo>
                  <a:pt x="90" y="13"/>
                </a:lnTo>
                <a:lnTo>
                  <a:pt x="90" y="13"/>
                </a:lnTo>
                <a:lnTo>
                  <a:pt x="91" y="14"/>
                </a:lnTo>
                <a:lnTo>
                  <a:pt x="91" y="14"/>
                </a:lnTo>
                <a:lnTo>
                  <a:pt x="90" y="16"/>
                </a:lnTo>
                <a:lnTo>
                  <a:pt x="90" y="16"/>
                </a:lnTo>
                <a:lnTo>
                  <a:pt x="91" y="17"/>
                </a:lnTo>
                <a:lnTo>
                  <a:pt x="91" y="17"/>
                </a:lnTo>
                <a:lnTo>
                  <a:pt x="93" y="19"/>
                </a:lnTo>
                <a:lnTo>
                  <a:pt x="91" y="20"/>
                </a:lnTo>
                <a:lnTo>
                  <a:pt x="91" y="20"/>
                </a:lnTo>
                <a:lnTo>
                  <a:pt x="88" y="24"/>
                </a:lnTo>
                <a:lnTo>
                  <a:pt x="88" y="24"/>
                </a:lnTo>
                <a:lnTo>
                  <a:pt x="88" y="25"/>
                </a:lnTo>
                <a:lnTo>
                  <a:pt x="88" y="25"/>
                </a:lnTo>
                <a:lnTo>
                  <a:pt x="87" y="27"/>
                </a:lnTo>
                <a:lnTo>
                  <a:pt x="87" y="27"/>
                </a:lnTo>
                <a:lnTo>
                  <a:pt x="80" y="30"/>
                </a:lnTo>
                <a:lnTo>
                  <a:pt x="74" y="33"/>
                </a:lnTo>
                <a:lnTo>
                  <a:pt x="74" y="33"/>
                </a:lnTo>
                <a:lnTo>
                  <a:pt x="74" y="33"/>
                </a:lnTo>
                <a:lnTo>
                  <a:pt x="74" y="33"/>
                </a:lnTo>
                <a:lnTo>
                  <a:pt x="74" y="33"/>
                </a:lnTo>
                <a:lnTo>
                  <a:pt x="74" y="33"/>
                </a:lnTo>
                <a:lnTo>
                  <a:pt x="76" y="36"/>
                </a:lnTo>
                <a:lnTo>
                  <a:pt x="74" y="41"/>
                </a:lnTo>
                <a:lnTo>
                  <a:pt x="74" y="41"/>
                </a:lnTo>
                <a:lnTo>
                  <a:pt x="72" y="43"/>
                </a:lnTo>
                <a:lnTo>
                  <a:pt x="71" y="41"/>
                </a:lnTo>
                <a:lnTo>
                  <a:pt x="71" y="41"/>
                </a:lnTo>
                <a:lnTo>
                  <a:pt x="71" y="39"/>
                </a:lnTo>
                <a:lnTo>
                  <a:pt x="71" y="39"/>
                </a:lnTo>
                <a:lnTo>
                  <a:pt x="69" y="38"/>
                </a:lnTo>
                <a:lnTo>
                  <a:pt x="69" y="38"/>
                </a:lnTo>
                <a:lnTo>
                  <a:pt x="68" y="46"/>
                </a:lnTo>
                <a:lnTo>
                  <a:pt x="68" y="46"/>
                </a:lnTo>
                <a:lnTo>
                  <a:pt x="65" y="50"/>
                </a:lnTo>
                <a:lnTo>
                  <a:pt x="61" y="52"/>
                </a:lnTo>
                <a:lnTo>
                  <a:pt x="61" y="52"/>
                </a:lnTo>
                <a:lnTo>
                  <a:pt x="63" y="54"/>
                </a:lnTo>
                <a:lnTo>
                  <a:pt x="63" y="54"/>
                </a:lnTo>
                <a:lnTo>
                  <a:pt x="69" y="54"/>
                </a:lnTo>
                <a:lnTo>
                  <a:pt x="69" y="54"/>
                </a:lnTo>
                <a:lnTo>
                  <a:pt x="71" y="54"/>
                </a:lnTo>
                <a:lnTo>
                  <a:pt x="71" y="54"/>
                </a:lnTo>
                <a:lnTo>
                  <a:pt x="71" y="54"/>
                </a:lnTo>
                <a:lnTo>
                  <a:pt x="72" y="52"/>
                </a:lnTo>
                <a:lnTo>
                  <a:pt x="72" y="52"/>
                </a:lnTo>
                <a:lnTo>
                  <a:pt x="76" y="54"/>
                </a:lnTo>
                <a:lnTo>
                  <a:pt x="76" y="54"/>
                </a:lnTo>
                <a:lnTo>
                  <a:pt x="76" y="54"/>
                </a:lnTo>
                <a:lnTo>
                  <a:pt x="76" y="54"/>
                </a:lnTo>
                <a:lnTo>
                  <a:pt x="77" y="57"/>
                </a:lnTo>
                <a:lnTo>
                  <a:pt x="76" y="58"/>
                </a:lnTo>
                <a:lnTo>
                  <a:pt x="76" y="58"/>
                </a:lnTo>
                <a:lnTo>
                  <a:pt x="74" y="58"/>
                </a:lnTo>
                <a:lnTo>
                  <a:pt x="74" y="58"/>
                </a:lnTo>
                <a:lnTo>
                  <a:pt x="74" y="60"/>
                </a:lnTo>
                <a:lnTo>
                  <a:pt x="74" y="60"/>
                </a:lnTo>
                <a:lnTo>
                  <a:pt x="72" y="60"/>
                </a:lnTo>
                <a:lnTo>
                  <a:pt x="72" y="60"/>
                </a:lnTo>
                <a:lnTo>
                  <a:pt x="72" y="60"/>
                </a:lnTo>
                <a:lnTo>
                  <a:pt x="72" y="60"/>
                </a:lnTo>
                <a:lnTo>
                  <a:pt x="66" y="60"/>
                </a:lnTo>
                <a:lnTo>
                  <a:pt x="66" y="60"/>
                </a:lnTo>
                <a:lnTo>
                  <a:pt x="63" y="60"/>
                </a:lnTo>
                <a:lnTo>
                  <a:pt x="63" y="60"/>
                </a:lnTo>
                <a:lnTo>
                  <a:pt x="63" y="58"/>
                </a:lnTo>
                <a:lnTo>
                  <a:pt x="63" y="58"/>
                </a:lnTo>
                <a:lnTo>
                  <a:pt x="63" y="58"/>
                </a:lnTo>
                <a:lnTo>
                  <a:pt x="63" y="58"/>
                </a:lnTo>
                <a:lnTo>
                  <a:pt x="57" y="58"/>
                </a:lnTo>
                <a:lnTo>
                  <a:pt x="52" y="55"/>
                </a:lnTo>
                <a:lnTo>
                  <a:pt x="52" y="55"/>
                </a:lnTo>
                <a:lnTo>
                  <a:pt x="44" y="52"/>
                </a:lnTo>
                <a:lnTo>
                  <a:pt x="44" y="52"/>
                </a:lnTo>
                <a:lnTo>
                  <a:pt x="42" y="50"/>
                </a:lnTo>
                <a:lnTo>
                  <a:pt x="42" y="50"/>
                </a:lnTo>
                <a:lnTo>
                  <a:pt x="33" y="47"/>
                </a:lnTo>
                <a:lnTo>
                  <a:pt x="33" y="47"/>
                </a:lnTo>
                <a:lnTo>
                  <a:pt x="30" y="47"/>
                </a:lnTo>
                <a:lnTo>
                  <a:pt x="27" y="47"/>
                </a:lnTo>
                <a:lnTo>
                  <a:pt x="27" y="47"/>
                </a:lnTo>
                <a:lnTo>
                  <a:pt x="25" y="47"/>
                </a:lnTo>
                <a:lnTo>
                  <a:pt x="25" y="47"/>
                </a:lnTo>
                <a:lnTo>
                  <a:pt x="24" y="47"/>
                </a:lnTo>
                <a:lnTo>
                  <a:pt x="24" y="47"/>
                </a:lnTo>
                <a:lnTo>
                  <a:pt x="22" y="47"/>
                </a:lnTo>
                <a:lnTo>
                  <a:pt x="22" y="47"/>
                </a:lnTo>
                <a:lnTo>
                  <a:pt x="20" y="47"/>
                </a:lnTo>
                <a:lnTo>
                  <a:pt x="20" y="46"/>
                </a:lnTo>
                <a:lnTo>
                  <a:pt x="20" y="46"/>
                </a:lnTo>
                <a:lnTo>
                  <a:pt x="20" y="44"/>
                </a:lnTo>
                <a:lnTo>
                  <a:pt x="20" y="44"/>
                </a:lnTo>
                <a:lnTo>
                  <a:pt x="19" y="44"/>
                </a:lnTo>
                <a:lnTo>
                  <a:pt x="19" y="44"/>
                </a:lnTo>
                <a:lnTo>
                  <a:pt x="16" y="44"/>
                </a:lnTo>
                <a:lnTo>
                  <a:pt x="14" y="43"/>
                </a:lnTo>
                <a:lnTo>
                  <a:pt x="14" y="43"/>
                </a:lnTo>
                <a:lnTo>
                  <a:pt x="14" y="43"/>
                </a:lnTo>
                <a:lnTo>
                  <a:pt x="14" y="43"/>
                </a:lnTo>
                <a:lnTo>
                  <a:pt x="12" y="41"/>
                </a:lnTo>
                <a:lnTo>
                  <a:pt x="12" y="41"/>
                </a:lnTo>
                <a:lnTo>
                  <a:pt x="11" y="39"/>
                </a:lnTo>
                <a:lnTo>
                  <a:pt x="11" y="39"/>
                </a:lnTo>
                <a:lnTo>
                  <a:pt x="11" y="39"/>
                </a:lnTo>
                <a:lnTo>
                  <a:pt x="14" y="36"/>
                </a:lnTo>
                <a:lnTo>
                  <a:pt x="14" y="36"/>
                </a:lnTo>
                <a:lnTo>
                  <a:pt x="17" y="33"/>
                </a:lnTo>
                <a:lnTo>
                  <a:pt x="17" y="33"/>
                </a:lnTo>
                <a:lnTo>
                  <a:pt x="17" y="33"/>
                </a:lnTo>
                <a:lnTo>
                  <a:pt x="17" y="33"/>
                </a:lnTo>
                <a:lnTo>
                  <a:pt x="11" y="30"/>
                </a:lnTo>
                <a:lnTo>
                  <a:pt x="5" y="25"/>
                </a:lnTo>
                <a:lnTo>
                  <a:pt x="5" y="25"/>
                </a:lnTo>
                <a:lnTo>
                  <a:pt x="1" y="20"/>
                </a:lnTo>
                <a:lnTo>
                  <a:pt x="1" y="20"/>
                </a:lnTo>
                <a:lnTo>
                  <a:pt x="0" y="17"/>
                </a:lnTo>
                <a:lnTo>
                  <a:pt x="0" y="17"/>
                </a:lnTo>
                <a:lnTo>
                  <a:pt x="0" y="16"/>
                </a:lnTo>
                <a:lnTo>
                  <a:pt x="0" y="16"/>
                </a:lnTo>
                <a:lnTo>
                  <a:pt x="0" y="16"/>
                </a:lnTo>
                <a:lnTo>
                  <a:pt x="1" y="14"/>
                </a:lnTo>
                <a:lnTo>
                  <a:pt x="1" y="14"/>
                </a:lnTo>
                <a:lnTo>
                  <a:pt x="0" y="14"/>
                </a:lnTo>
                <a:lnTo>
                  <a:pt x="0" y="14"/>
                </a:lnTo>
                <a:lnTo>
                  <a:pt x="0" y="11"/>
                </a:lnTo>
                <a:lnTo>
                  <a:pt x="0" y="6"/>
                </a:lnTo>
                <a:lnTo>
                  <a:pt x="0" y="6"/>
                </a:lnTo>
                <a:lnTo>
                  <a:pt x="0" y="2"/>
                </a:lnTo>
                <a:lnTo>
                  <a:pt x="0" y="2"/>
                </a:lnTo>
                <a:lnTo>
                  <a:pt x="0" y="0"/>
                </a:lnTo>
                <a:lnTo>
                  <a:pt x="1" y="0"/>
                </a:lnTo>
                <a:lnTo>
                  <a:pt x="1" y="0"/>
                </a:lnTo>
                <a:lnTo>
                  <a:pt x="3" y="2"/>
                </a:lnTo>
                <a:lnTo>
                  <a:pt x="5" y="3"/>
                </a:lnTo>
                <a:lnTo>
                  <a:pt x="5" y="3"/>
                </a:lnTo>
                <a:lnTo>
                  <a:pt x="3" y="3"/>
                </a:lnTo>
                <a:lnTo>
                  <a:pt x="3" y="3"/>
                </a:lnTo>
                <a:lnTo>
                  <a:pt x="1" y="6"/>
                </a:lnTo>
                <a:lnTo>
                  <a:pt x="1" y="9"/>
                </a:lnTo>
                <a:lnTo>
                  <a:pt x="1" y="9"/>
                </a:lnTo>
                <a:lnTo>
                  <a:pt x="5" y="16"/>
                </a:lnTo>
                <a:lnTo>
                  <a:pt x="8" y="19"/>
                </a:lnTo>
                <a:lnTo>
                  <a:pt x="8" y="19"/>
                </a:lnTo>
                <a:lnTo>
                  <a:pt x="11" y="17"/>
                </a:lnTo>
                <a:lnTo>
                  <a:pt x="11" y="17"/>
                </a:lnTo>
                <a:lnTo>
                  <a:pt x="11" y="16"/>
                </a:lnTo>
                <a:lnTo>
                  <a:pt x="11" y="16"/>
                </a:lnTo>
                <a:lnTo>
                  <a:pt x="5" y="8"/>
                </a:lnTo>
                <a:lnTo>
                  <a:pt x="5" y="8"/>
                </a:lnTo>
                <a:lnTo>
                  <a:pt x="5" y="8"/>
                </a:lnTo>
                <a:lnTo>
                  <a:pt x="5" y="8"/>
                </a:lnTo>
                <a:lnTo>
                  <a:pt x="5" y="6"/>
                </a:lnTo>
                <a:lnTo>
                  <a:pt x="5" y="6"/>
                </a:lnTo>
                <a:lnTo>
                  <a:pt x="5" y="6"/>
                </a:lnTo>
                <a:lnTo>
                  <a:pt x="5" y="5"/>
                </a:lnTo>
                <a:lnTo>
                  <a:pt x="5" y="5"/>
                </a:lnTo>
                <a:lnTo>
                  <a:pt x="5" y="2"/>
                </a:lnTo>
                <a:lnTo>
                  <a:pt x="6" y="2"/>
                </a:lnTo>
                <a:lnTo>
                  <a:pt x="6" y="2"/>
                </a:lnTo>
                <a:lnTo>
                  <a:pt x="8" y="0"/>
                </a:lnTo>
                <a:lnTo>
                  <a:pt x="9" y="2"/>
                </a:lnTo>
                <a:lnTo>
                  <a:pt x="9" y="2"/>
                </a:lnTo>
                <a:lnTo>
                  <a:pt x="9" y="3"/>
                </a:lnTo>
                <a:lnTo>
                  <a:pt x="9" y="3"/>
                </a:lnTo>
                <a:lnTo>
                  <a:pt x="9" y="6"/>
                </a:lnTo>
                <a:lnTo>
                  <a:pt x="9" y="6"/>
                </a:lnTo>
                <a:lnTo>
                  <a:pt x="12" y="11"/>
                </a:lnTo>
                <a:lnTo>
                  <a:pt x="16" y="14"/>
                </a:lnTo>
                <a:lnTo>
                  <a:pt x="16" y="14"/>
                </a:lnTo>
                <a:lnTo>
                  <a:pt x="24" y="11"/>
                </a:lnTo>
                <a:lnTo>
                  <a:pt x="24" y="11"/>
                </a:lnTo>
                <a:lnTo>
                  <a:pt x="22" y="9"/>
                </a:lnTo>
                <a:lnTo>
                  <a:pt x="22" y="9"/>
                </a:lnTo>
                <a:lnTo>
                  <a:pt x="22" y="9"/>
                </a:lnTo>
                <a:lnTo>
                  <a:pt x="22" y="9"/>
                </a:lnTo>
                <a:lnTo>
                  <a:pt x="24" y="9"/>
                </a:lnTo>
                <a:lnTo>
                  <a:pt x="24" y="9"/>
                </a:lnTo>
                <a:lnTo>
                  <a:pt x="24" y="9"/>
                </a:lnTo>
                <a:lnTo>
                  <a:pt x="24" y="9"/>
                </a:lnTo>
                <a:lnTo>
                  <a:pt x="24" y="11"/>
                </a:lnTo>
                <a:lnTo>
                  <a:pt x="24" y="11"/>
                </a:lnTo>
                <a:lnTo>
                  <a:pt x="30" y="9"/>
                </a:lnTo>
                <a:lnTo>
                  <a:pt x="30" y="9"/>
                </a:lnTo>
                <a:lnTo>
                  <a:pt x="30" y="8"/>
                </a:lnTo>
                <a:lnTo>
                  <a:pt x="30" y="8"/>
                </a:lnTo>
                <a:lnTo>
                  <a:pt x="31" y="6"/>
                </a:lnTo>
                <a:lnTo>
                  <a:pt x="33" y="6"/>
                </a:lnTo>
                <a:lnTo>
                  <a:pt x="33" y="6"/>
                </a:lnTo>
                <a:lnTo>
                  <a:pt x="36" y="8"/>
                </a:lnTo>
                <a:lnTo>
                  <a:pt x="36" y="8"/>
                </a:lnTo>
                <a:lnTo>
                  <a:pt x="38" y="9"/>
                </a:lnTo>
                <a:lnTo>
                  <a:pt x="38" y="9"/>
                </a:lnTo>
                <a:lnTo>
                  <a:pt x="47" y="9"/>
                </a:lnTo>
                <a:lnTo>
                  <a:pt x="47" y="9"/>
                </a:lnTo>
                <a:lnTo>
                  <a:pt x="63" y="9"/>
                </a:lnTo>
                <a:lnTo>
                  <a:pt x="63" y="9"/>
                </a:lnTo>
                <a:lnTo>
                  <a:pt x="66" y="9"/>
                </a:lnTo>
                <a:lnTo>
                  <a:pt x="66" y="9"/>
                </a:lnTo>
                <a:lnTo>
                  <a:pt x="68" y="9"/>
                </a:lnTo>
                <a:lnTo>
                  <a:pt x="68" y="9"/>
                </a:lnTo>
                <a:lnTo>
                  <a:pt x="69" y="11"/>
                </a:lnTo>
                <a:lnTo>
                  <a:pt x="69" y="14"/>
                </a:lnTo>
                <a:lnTo>
                  <a:pt x="69" y="14"/>
                </a:lnTo>
                <a:lnTo>
                  <a:pt x="68" y="14"/>
                </a:lnTo>
                <a:lnTo>
                  <a:pt x="66" y="14"/>
                </a:lnTo>
                <a:lnTo>
                  <a:pt x="66" y="14"/>
                </a:lnTo>
                <a:lnTo>
                  <a:pt x="61" y="13"/>
                </a:lnTo>
                <a:lnTo>
                  <a:pt x="58" y="11"/>
                </a:lnTo>
                <a:lnTo>
                  <a:pt x="58" y="11"/>
                </a:lnTo>
                <a:lnTo>
                  <a:pt x="53" y="11"/>
                </a:lnTo>
                <a:lnTo>
                  <a:pt x="53" y="11"/>
                </a:lnTo>
                <a:lnTo>
                  <a:pt x="53" y="11"/>
                </a:lnTo>
                <a:lnTo>
                  <a:pt x="53" y="11"/>
                </a:lnTo>
                <a:lnTo>
                  <a:pt x="55" y="11"/>
                </a:lnTo>
                <a:lnTo>
                  <a:pt x="55" y="11"/>
                </a:lnTo>
                <a:lnTo>
                  <a:pt x="60" y="13"/>
                </a:lnTo>
                <a:lnTo>
                  <a:pt x="60" y="13"/>
                </a:lnTo>
                <a:lnTo>
                  <a:pt x="61" y="14"/>
                </a:lnTo>
                <a:lnTo>
                  <a:pt x="61" y="14"/>
                </a:lnTo>
                <a:lnTo>
                  <a:pt x="65" y="14"/>
                </a:lnTo>
                <a:lnTo>
                  <a:pt x="65" y="14"/>
                </a:lnTo>
                <a:lnTo>
                  <a:pt x="65" y="14"/>
                </a:lnTo>
                <a:lnTo>
                  <a:pt x="65" y="14"/>
                </a:lnTo>
                <a:lnTo>
                  <a:pt x="65" y="16"/>
                </a:lnTo>
                <a:lnTo>
                  <a:pt x="65" y="17"/>
                </a:lnTo>
                <a:lnTo>
                  <a:pt x="65" y="17"/>
                </a:lnTo>
                <a:lnTo>
                  <a:pt x="63" y="19"/>
                </a:lnTo>
                <a:lnTo>
                  <a:pt x="61" y="19"/>
                </a:lnTo>
                <a:lnTo>
                  <a:pt x="61" y="19"/>
                </a:lnTo>
                <a:lnTo>
                  <a:pt x="61" y="17"/>
                </a:lnTo>
                <a:lnTo>
                  <a:pt x="61" y="17"/>
                </a:lnTo>
                <a:lnTo>
                  <a:pt x="60" y="16"/>
                </a:lnTo>
                <a:lnTo>
                  <a:pt x="58" y="16"/>
                </a:lnTo>
                <a:lnTo>
                  <a:pt x="58" y="16"/>
                </a:lnTo>
                <a:lnTo>
                  <a:pt x="52" y="13"/>
                </a:lnTo>
                <a:lnTo>
                  <a:pt x="52" y="13"/>
                </a:lnTo>
                <a:lnTo>
                  <a:pt x="46" y="13"/>
                </a:lnTo>
                <a:lnTo>
                  <a:pt x="46" y="13"/>
                </a:lnTo>
                <a:lnTo>
                  <a:pt x="46" y="13"/>
                </a:lnTo>
                <a:lnTo>
                  <a:pt x="46" y="13"/>
                </a:lnTo>
                <a:lnTo>
                  <a:pt x="52" y="17"/>
                </a:lnTo>
                <a:lnTo>
                  <a:pt x="52" y="17"/>
                </a:lnTo>
                <a:lnTo>
                  <a:pt x="55" y="19"/>
                </a:lnTo>
                <a:lnTo>
                  <a:pt x="55" y="19"/>
                </a:lnTo>
                <a:lnTo>
                  <a:pt x="57" y="20"/>
                </a:lnTo>
                <a:lnTo>
                  <a:pt x="57" y="20"/>
                </a:lnTo>
                <a:lnTo>
                  <a:pt x="57" y="20"/>
                </a:lnTo>
                <a:lnTo>
                  <a:pt x="58" y="22"/>
                </a:lnTo>
                <a:lnTo>
                  <a:pt x="58" y="22"/>
                </a:lnTo>
                <a:lnTo>
                  <a:pt x="60" y="22"/>
                </a:lnTo>
                <a:lnTo>
                  <a:pt x="61" y="22"/>
                </a:lnTo>
                <a:lnTo>
                  <a:pt x="61" y="22"/>
                </a:lnTo>
                <a:lnTo>
                  <a:pt x="63" y="20"/>
                </a:lnTo>
                <a:lnTo>
                  <a:pt x="63" y="20"/>
                </a:lnTo>
                <a:lnTo>
                  <a:pt x="76" y="17"/>
                </a:lnTo>
                <a:lnTo>
                  <a:pt x="76" y="17"/>
                </a:lnTo>
                <a:lnTo>
                  <a:pt x="82" y="16"/>
                </a:lnTo>
                <a:lnTo>
                  <a:pt x="82" y="16"/>
                </a:lnTo>
                <a:lnTo>
                  <a:pt x="83" y="14"/>
                </a:lnTo>
                <a:lnTo>
                  <a:pt x="83" y="13"/>
                </a:lnTo>
                <a:lnTo>
                  <a:pt x="83" y="13"/>
                </a:lnTo>
                <a:lnTo>
                  <a:pt x="87" y="11"/>
                </a:lnTo>
                <a:lnTo>
                  <a:pt x="87" y="11"/>
                </a:lnTo>
                <a:lnTo>
                  <a:pt x="88" y="13"/>
                </a:lnTo>
                <a:lnTo>
                  <a:pt x="88" y="13"/>
                </a:lnTo>
                <a:lnTo>
                  <a:pt x="88" y="14"/>
                </a:lnTo>
                <a:lnTo>
                  <a:pt x="88" y="14"/>
                </a:lnTo>
                <a:close/>
                <a:moveTo>
                  <a:pt x="55" y="36"/>
                </a:moveTo>
                <a:lnTo>
                  <a:pt x="55" y="36"/>
                </a:lnTo>
                <a:lnTo>
                  <a:pt x="55" y="36"/>
                </a:lnTo>
                <a:lnTo>
                  <a:pt x="55" y="36"/>
                </a:lnTo>
                <a:lnTo>
                  <a:pt x="55" y="35"/>
                </a:lnTo>
                <a:lnTo>
                  <a:pt x="55" y="35"/>
                </a:lnTo>
                <a:lnTo>
                  <a:pt x="47" y="33"/>
                </a:lnTo>
                <a:lnTo>
                  <a:pt x="47" y="33"/>
                </a:lnTo>
                <a:lnTo>
                  <a:pt x="46" y="33"/>
                </a:lnTo>
                <a:lnTo>
                  <a:pt x="46" y="33"/>
                </a:lnTo>
                <a:lnTo>
                  <a:pt x="35" y="33"/>
                </a:lnTo>
                <a:lnTo>
                  <a:pt x="35" y="33"/>
                </a:lnTo>
                <a:lnTo>
                  <a:pt x="30" y="33"/>
                </a:lnTo>
                <a:lnTo>
                  <a:pt x="25" y="36"/>
                </a:lnTo>
                <a:lnTo>
                  <a:pt x="25" y="36"/>
                </a:lnTo>
                <a:lnTo>
                  <a:pt x="24" y="36"/>
                </a:lnTo>
                <a:lnTo>
                  <a:pt x="24" y="36"/>
                </a:lnTo>
                <a:lnTo>
                  <a:pt x="22" y="36"/>
                </a:lnTo>
                <a:lnTo>
                  <a:pt x="22" y="36"/>
                </a:lnTo>
                <a:lnTo>
                  <a:pt x="20" y="38"/>
                </a:lnTo>
                <a:lnTo>
                  <a:pt x="20" y="38"/>
                </a:lnTo>
                <a:lnTo>
                  <a:pt x="19" y="39"/>
                </a:lnTo>
                <a:lnTo>
                  <a:pt x="19" y="39"/>
                </a:lnTo>
                <a:lnTo>
                  <a:pt x="20" y="39"/>
                </a:lnTo>
                <a:lnTo>
                  <a:pt x="20" y="39"/>
                </a:lnTo>
                <a:lnTo>
                  <a:pt x="30" y="38"/>
                </a:lnTo>
                <a:lnTo>
                  <a:pt x="30" y="38"/>
                </a:lnTo>
                <a:lnTo>
                  <a:pt x="36" y="39"/>
                </a:lnTo>
                <a:lnTo>
                  <a:pt x="42" y="43"/>
                </a:lnTo>
                <a:lnTo>
                  <a:pt x="42" y="43"/>
                </a:lnTo>
                <a:lnTo>
                  <a:pt x="49" y="46"/>
                </a:lnTo>
                <a:lnTo>
                  <a:pt x="49" y="46"/>
                </a:lnTo>
                <a:lnTo>
                  <a:pt x="50" y="46"/>
                </a:lnTo>
                <a:lnTo>
                  <a:pt x="50" y="46"/>
                </a:lnTo>
                <a:lnTo>
                  <a:pt x="55" y="44"/>
                </a:lnTo>
                <a:lnTo>
                  <a:pt x="55" y="44"/>
                </a:lnTo>
                <a:lnTo>
                  <a:pt x="57" y="43"/>
                </a:lnTo>
                <a:lnTo>
                  <a:pt x="57" y="43"/>
                </a:lnTo>
                <a:lnTo>
                  <a:pt x="58" y="41"/>
                </a:lnTo>
                <a:lnTo>
                  <a:pt x="58" y="41"/>
                </a:lnTo>
                <a:lnTo>
                  <a:pt x="58" y="38"/>
                </a:lnTo>
                <a:lnTo>
                  <a:pt x="58" y="38"/>
                </a:lnTo>
                <a:lnTo>
                  <a:pt x="53" y="38"/>
                </a:lnTo>
                <a:lnTo>
                  <a:pt x="53" y="38"/>
                </a:lnTo>
                <a:lnTo>
                  <a:pt x="49" y="39"/>
                </a:lnTo>
                <a:lnTo>
                  <a:pt x="49" y="39"/>
                </a:lnTo>
                <a:lnTo>
                  <a:pt x="47" y="39"/>
                </a:lnTo>
                <a:lnTo>
                  <a:pt x="47" y="39"/>
                </a:lnTo>
                <a:lnTo>
                  <a:pt x="46" y="38"/>
                </a:lnTo>
                <a:lnTo>
                  <a:pt x="46" y="36"/>
                </a:lnTo>
                <a:lnTo>
                  <a:pt x="46" y="36"/>
                </a:lnTo>
                <a:lnTo>
                  <a:pt x="46" y="35"/>
                </a:lnTo>
                <a:lnTo>
                  <a:pt x="47" y="35"/>
                </a:lnTo>
                <a:lnTo>
                  <a:pt x="47" y="35"/>
                </a:lnTo>
                <a:lnTo>
                  <a:pt x="49" y="35"/>
                </a:lnTo>
                <a:lnTo>
                  <a:pt x="49" y="35"/>
                </a:lnTo>
                <a:lnTo>
                  <a:pt x="52" y="36"/>
                </a:lnTo>
                <a:lnTo>
                  <a:pt x="55" y="36"/>
                </a:lnTo>
                <a:lnTo>
                  <a:pt x="55" y="36"/>
                </a:lnTo>
                <a:close/>
                <a:moveTo>
                  <a:pt x="3" y="17"/>
                </a:moveTo>
                <a:lnTo>
                  <a:pt x="3" y="17"/>
                </a:lnTo>
                <a:lnTo>
                  <a:pt x="1" y="17"/>
                </a:lnTo>
                <a:lnTo>
                  <a:pt x="1" y="17"/>
                </a:lnTo>
                <a:lnTo>
                  <a:pt x="3" y="20"/>
                </a:lnTo>
                <a:lnTo>
                  <a:pt x="3" y="20"/>
                </a:lnTo>
                <a:lnTo>
                  <a:pt x="6" y="25"/>
                </a:lnTo>
                <a:lnTo>
                  <a:pt x="11" y="28"/>
                </a:lnTo>
                <a:lnTo>
                  <a:pt x="11" y="28"/>
                </a:lnTo>
                <a:lnTo>
                  <a:pt x="14" y="30"/>
                </a:lnTo>
                <a:lnTo>
                  <a:pt x="17" y="30"/>
                </a:lnTo>
                <a:lnTo>
                  <a:pt x="17" y="30"/>
                </a:lnTo>
                <a:lnTo>
                  <a:pt x="19" y="30"/>
                </a:lnTo>
                <a:lnTo>
                  <a:pt x="20" y="32"/>
                </a:lnTo>
                <a:lnTo>
                  <a:pt x="20" y="32"/>
                </a:lnTo>
                <a:lnTo>
                  <a:pt x="22" y="32"/>
                </a:lnTo>
                <a:lnTo>
                  <a:pt x="22" y="30"/>
                </a:lnTo>
                <a:lnTo>
                  <a:pt x="22" y="30"/>
                </a:lnTo>
                <a:lnTo>
                  <a:pt x="24" y="28"/>
                </a:lnTo>
                <a:lnTo>
                  <a:pt x="25" y="28"/>
                </a:lnTo>
                <a:lnTo>
                  <a:pt x="25" y="28"/>
                </a:lnTo>
                <a:lnTo>
                  <a:pt x="28" y="27"/>
                </a:lnTo>
                <a:lnTo>
                  <a:pt x="28" y="27"/>
                </a:lnTo>
                <a:lnTo>
                  <a:pt x="27" y="27"/>
                </a:lnTo>
                <a:lnTo>
                  <a:pt x="27" y="27"/>
                </a:lnTo>
                <a:lnTo>
                  <a:pt x="24" y="27"/>
                </a:lnTo>
                <a:lnTo>
                  <a:pt x="24" y="27"/>
                </a:lnTo>
                <a:lnTo>
                  <a:pt x="20" y="25"/>
                </a:lnTo>
                <a:lnTo>
                  <a:pt x="20" y="25"/>
                </a:lnTo>
                <a:lnTo>
                  <a:pt x="12" y="24"/>
                </a:lnTo>
                <a:lnTo>
                  <a:pt x="12" y="24"/>
                </a:lnTo>
                <a:lnTo>
                  <a:pt x="8" y="22"/>
                </a:lnTo>
                <a:lnTo>
                  <a:pt x="3" y="17"/>
                </a:lnTo>
                <a:lnTo>
                  <a:pt x="3" y="17"/>
                </a:lnTo>
                <a:lnTo>
                  <a:pt x="3" y="17"/>
                </a:lnTo>
                <a:lnTo>
                  <a:pt x="3" y="17"/>
                </a:lnTo>
                <a:close/>
                <a:moveTo>
                  <a:pt x="22" y="17"/>
                </a:moveTo>
                <a:lnTo>
                  <a:pt x="22" y="17"/>
                </a:lnTo>
                <a:lnTo>
                  <a:pt x="22" y="17"/>
                </a:lnTo>
                <a:lnTo>
                  <a:pt x="22" y="17"/>
                </a:lnTo>
                <a:lnTo>
                  <a:pt x="24" y="17"/>
                </a:lnTo>
                <a:lnTo>
                  <a:pt x="24" y="17"/>
                </a:lnTo>
                <a:lnTo>
                  <a:pt x="28" y="20"/>
                </a:lnTo>
                <a:lnTo>
                  <a:pt x="35" y="22"/>
                </a:lnTo>
                <a:lnTo>
                  <a:pt x="35" y="22"/>
                </a:lnTo>
                <a:lnTo>
                  <a:pt x="38" y="20"/>
                </a:lnTo>
                <a:lnTo>
                  <a:pt x="38" y="20"/>
                </a:lnTo>
                <a:lnTo>
                  <a:pt x="39" y="20"/>
                </a:lnTo>
                <a:lnTo>
                  <a:pt x="39" y="20"/>
                </a:lnTo>
                <a:lnTo>
                  <a:pt x="39" y="19"/>
                </a:lnTo>
                <a:lnTo>
                  <a:pt x="39" y="19"/>
                </a:lnTo>
                <a:lnTo>
                  <a:pt x="33" y="14"/>
                </a:lnTo>
                <a:lnTo>
                  <a:pt x="33" y="14"/>
                </a:lnTo>
                <a:lnTo>
                  <a:pt x="33" y="13"/>
                </a:lnTo>
                <a:lnTo>
                  <a:pt x="33" y="13"/>
                </a:lnTo>
                <a:lnTo>
                  <a:pt x="28" y="14"/>
                </a:lnTo>
                <a:lnTo>
                  <a:pt x="28" y="14"/>
                </a:lnTo>
                <a:lnTo>
                  <a:pt x="22" y="17"/>
                </a:lnTo>
                <a:lnTo>
                  <a:pt x="22" y="17"/>
                </a:lnTo>
                <a:close/>
                <a:moveTo>
                  <a:pt x="55" y="22"/>
                </a:moveTo>
                <a:lnTo>
                  <a:pt x="55" y="22"/>
                </a:lnTo>
                <a:lnTo>
                  <a:pt x="55" y="20"/>
                </a:lnTo>
                <a:lnTo>
                  <a:pt x="55" y="20"/>
                </a:lnTo>
                <a:lnTo>
                  <a:pt x="49" y="17"/>
                </a:lnTo>
                <a:lnTo>
                  <a:pt x="44" y="13"/>
                </a:lnTo>
                <a:lnTo>
                  <a:pt x="44" y="13"/>
                </a:lnTo>
                <a:lnTo>
                  <a:pt x="42" y="11"/>
                </a:lnTo>
                <a:lnTo>
                  <a:pt x="41" y="13"/>
                </a:lnTo>
                <a:lnTo>
                  <a:pt x="41" y="13"/>
                </a:lnTo>
                <a:lnTo>
                  <a:pt x="41" y="13"/>
                </a:lnTo>
                <a:lnTo>
                  <a:pt x="41" y="13"/>
                </a:lnTo>
                <a:lnTo>
                  <a:pt x="42" y="17"/>
                </a:lnTo>
                <a:lnTo>
                  <a:pt x="42" y="17"/>
                </a:lnTo>
                <a:lnTo>
                  <a:pt x="44" y="19"/>
                </a:lnTo>
                <a:lnTo>
                  <a:pt x="44" y="19"/>
                </a:lnTo>
                <a:lnTo>
                  <a:pt x="50" y="20"/>
                </a:lnTo>
                <a:lnTo>
                  <a:pt x="50" y="20"/>
                </a:lnTo>
                <a:lnTo>
                  <a:pt x="52" y="20"/>
                </a:lnTo>
                <a:lnTo>
                  <a:pt x="52" y="20"/>
                </a:lnTo>
                <a:lnTo>
                  <a:pt x="53" y="22"/>
                </a:lnTo>
                <a:lnTo>
                  <a:pt x="55" y="22"/>
                </a:lnTo>
                <a:lnTo>
                  <a:pt x="55" y="22"/>
                </a:lnTo>
                <a:close/>
                <a:moveTo>
                  <a:pt x="55" y="30"/>
                </a:moveTo>
                <a:lnTo>
                  <a:pt x="55" y="30"/>
                </a:lnTo>
                <a:lnTo>
                  <a:pt x="41" y="32"/>
                </a:lnTo>
                <a:lnTo>
                  <a:pt x="41" y="32"/>
                </a:lnTo>
                <a:lnTo>
                  <a:pt x="49" y="32"/>
                </a:lnTo>
                <a:lnTo>
                  <a:pt x="49" y="32"/>
                </a:lnTo>
                <a:lnTo>
                  <a:pt x="57" y="33"/>
                </a:lnTo>
                <a:lnTo>
                  <a:pt x="57" y="33"/>
                </a:lnTo>
                <a:lnTo>
                  <a:pt x="55" y="33"/>
                </a:lnTo>
                <a:lnTo>
                  <a:pt x="55" y="33"/>
                </a:lnTo>
                <a:lnTo>
                  <a:pt x="55" y="32"/>
                </a:lnTo>
                <a:lnTo>
                  <a:pt x="55" y="30"/>
                </a:lnTo>
                <a:lnTo>
                  <a:pt x="55" y="30"/>
                </a:lnTo>
                <a:lnTo>
                  <a:pt x="55" y="30"/>
                </a:lnTo>
                <a:lnTo>
                  <a:pt x="55" y="30"/>
                </a:lnTo>
                <a:close/>
                <a:moveTo>
                  <a:pt x="46" y="47"/>
                </a:moveTo>
                <a:lnTo>
                  <a:pt x="46" y="47"/>
                </a:lnTo>
                <a:lnTo>
                  <a:pt x="39" y="43"/>
                </a:lnTo>
                <a:lnTo>
                  <a:pt x="33" y="41"/>
                </a:lnTo>
                <a:lnTo>
                  <a:pt x="33" y="41"/>
                </a:lnTo>
                <a:lnTo>
                  <a:pt x="46" y="47"/>
                </a:lnTo>
                <a:lnTo>
                  <a:pt x="46" y="47"/>
                </a:lnTo>
                <a:lnTo>
                  <a:pt x="46" y="47"/>
                </a:lnTo>
                <a:lnTo>
                  <a:pt x="46" y="47"/>
                </a:lnTo>
                <a:close/>
                <a:moveTo>
                  <a:pt x="36" y="24"/>
                </a:moveTo>
                <a:lnTo>
                  <a:pt x="36" y="24"/>
                </a:lnTo>
                <a:lnTo>
                  <a:pt x="28" y="22"/>
                </a:lnTo>
                <a:lnTo>
                  <a:pt x="28" y="22"/>
                </a:lnTo>
                <a:lnTo>
                  <a:pt x="28" y="25"/>
                </a:lnTo>
                <a:lnTo>
                  <a:pt x="28" y="25"/>
                </a:lnTo>
                <a:lnTo>
                  <a:pt x="30" y="25"/>
                </a:lnTo>
                <a:lnTo>
                  <a:pt x="30" y="25"/>
                </a:lnTo>
                <a:lnTo>
                  <a:pt x="31" y="25"/>
                </a:lnTo>
                <a:lnTo>
                  <a:pt x="31" y="25"/>
                </a:lnTo>
                <a:lnTo>
                  <a:pt x="36" y="24"/>
                </a:lnTo>
                <a:lnTo>
                  <a:pt x="36" y="24"/>
                </a:lnTo>
                <a:close/>
                <a:moveTo>
                  <a:pt x="17" y="19"/>
                </a:moveTo>
                <a:lnTo>
                  <a:pt x="17" y="19"/>
                </a:lnTo>
                <a:lnTo>
                  <a:pt x="17" y="20"/>
                </a:lnTo>
                <a:lnTo>
                  <a:pt x="17" y="20"/>
                </a:lnTo>
                <a:lnTo>
                  <a:pt x="20" y="22"/>
                </a:lnTo>
                <a:lnTo>
                  <a:pt x="20" y="22"/>
                </a:lnTo>
                <a:lnTo>
                  <a:pt x="22" y="22"/>
                </a:lnTo>
                <a:lnTo>
                  <a:pt x="24" y="22"/>
                </a:lnTo>
                <a:lnTo>
                  <a:pt x="24" y="22"/>
                </a:lnTo>
                <a:lnTo>
                  <a:pt x="19" y="19"/>
                </a:lnTo>
                <a:lnTo>
                  <a:pt x="19" y="19"/>
                </a:lnTo>
                <a:lnTo>
                  <a:pt x="17" y="19"/>
                </a:lnTo>
                <a:lnTo>
                  <a:pt x="17" y="19"/>
                </a:lnTo>
                <a:close/>
                <a:moveTo>
                  <a:pt x="79" y="28"/>
                </a:moveTo>
                <a:lnTo>
                  <a:pt x="79" y="28"/>
                </a:lnTo>
                <a:lnTo>
                  <a:pt x="76" y="28"/>
                </a:lnTo>
                <a:lnTo>
                  <a:pt x="76" y="28"/>
                </a:lnTo>
                <a:lnTo>
                  <a:pt x="74" y="28"/>
                </a:lnTo>
                <a:lnTo>
                  <a:pt x="74" y="28"/>
                </a:lnTo>
                <a:lnTo>
                  <a:pt x="71" y="30"/>
                </a:lnTo>
                <a:lnTo>
                  <a:pt x="71" y="30"/>
                </a:lnTo>
                <a:lnTo>
                  <a:pt x="72" y="32"/>
                </a:lnTo>
                <a:lnTo>
                  <a:pt x="72" y="32"/>
                </a:lnTo>
                <a:lnTo>
                  <a:pt x="79" y="28"/>
                </a:lnTo>
                <a:lnTo>
                  <a:pt x="79" y="28"/>
                </a:lnTo>
                <a:close/>
                <a:moveTo>
                  <a:pt x="19" y="22"/>
                </a:moveTo>
                <a:lnTo>
                  <a:pt x="19" y="22"/>
                </a:lnTo>
                <a:lnTo>
                  <a:pt x="19" y="22"/>
                </a:lnTo>
                <a:lnTo>
                  <a:pt x="19" y="22"/>
                </a:lnTo>
                <a:lnTo>
                  <a:pt x="16" y="20"/>
                </a:lnTo>
                <a:lnTo>
                  <a:pt x="16" y="20"/>
                </a:lnTo>
                <a:lnTo>
                  <a:pt x="14" y="20"/>
                </a:lnTo>
                <a:lnTo>
                  <a:pt x="14" y="20"/>
                </a:lnTo>
                <a:lnTo>
                  <a:pt x="12" y="22"/>
                </a:lnTo>
                <a:lnTo>
                  <a:pt x="12" y="22"/>
                </a:lnTo>
                <a:lnTo>
                  <a:pt x="19" y="22"/>
                </a:lnTo>
                <a:lnTo>
                  <a:pt x="19" y="22"/>
                </a:lnTo>
                <a:close/>
                <a:moveTo>
                  <a:pt x="14" y="16"/>
                </a:moveTo>
                <a:lnTo>
                  <a:pt x="14" y="16"/>
                </a:lnTo>
                <a:lnTo>
                  <a:pt x="8" y="9"/>
                </a:lnTo>
                <a:lnTo>
                  <a:pt x="8" y="9"/>
                </a:lnTo>
                <a:lnTo>
                  <a:pt x="8" y="9"/>
                </a:lnTo>
                <a:lnTo>
                  <a:pt x="8" y="9"/>
                </a:lnTo>
                <a:lnTo>
                  <a:pt x="12" y="16"/>
                </a:lnTo>
                <a:lnTo>
                  <a:pt x="12" y="16"/>
                </a:lnTo>
                <a:lnTo>
                  <a:pt x="14" y="16"/>
                </a:lnTo>
                <a:lnTo>
                  <a:pt x="14" y="16"/>
                </a:lnTo>
                <a:close/>
                <a:moveTo>
                  <a:pt x="36" y="13"/>
                </a:moveTo>
                <a:lnTo>
                  <a:pt x="36" y="13"/>
                </a:lnTo>
                <a:lnTo>
                  <a:pt x="39" y="16"/>
                </a:lnTo>
                <a:lnTo>
                  <a:pt x="39" y="16"/>
                </a:lnTo>
                <a:lnTo>
                  <a:pt x="39" y="16"/>
                </a:lnTo>
                <a:lnTo>
                  <a:pt x="39" y="16"/>
                </a:lnTo>
                <a:lnTo>
                  <a:pt x="38" y="13"/>
                </a:lnTo>
                <a:lnTo>
                  <a:pt x="38" y="13"/>
                </a:lnTo>
                <a:lnTo>
                  <a:pt x="38" y="13"/>
                </a:lnTo>
                <a:lnTo>
                  <a:pt x="36" y="13"/>
                </a:lnTo>
                <a:lnTo>
                  <a:pt x="36" y="13"/>
                </a:lnTo>
                <a:close/>
                <a:moveTo>
                  <a:pt x="46" y="27"/>
                </a:moveTo>
                <a:lnTo>
                  <a:pt x="46" y="27"/>
                </a:lnTo>
                <a:lnTo>
                  <a:pt x="44" y="27"/>
                </a:lnTo>
                <a:lnTo>
                  <a:pt x="44" y="27"/>
                </a:lnTo>
                <a:lnTo>
                  <a:pt x="39" y="28"/>
                </a:lnTo>
                <a:lnTo>
                  <a:pt x="39" y="28"/>
                </a:lnTo>
                <a:lnTo>
                  <a:pt x="39" y="28"/>
                </a:lnTo>
                <a:lnTo>
                  <a:pt x="39" y="28"/>
                </a:lnTo>
                <a:lnTo>
                  <a:pt x="46" y="27"/>
                </a:lnTo>
                <a:lnTo>
                  <a:pt x="46" y="27"/>
                </a:lnTo>
                <a:close/>
                <a:moveTo>
                  <a:pt x="65" y="58"/>
                </a:moveTo>
                <a:lnTo>
                  <a:pt x="65" y="58"/>
                </a:lnTo>
                <a:lnTo>
                  <a:pt x="68" y="58"/>
                </a:lnTo>
                <a:lnTo>
                  <a:pt x="71" y="58"/>
                </a:lnTo>
                <a:lnTo>
                  <a:pt x="71" y="58"/>
                </a:lnTo>
                <a:lnTo>
                  <a:pt x="69" y="58"/>
                </a:lnTo>
                <a:lnTo>
                  <a:pt x="69" y="58"/>
                </a:lnTo>
                <a:lnTo>
                  <a:pt x="65" y="58"/>
                </a:lnTo>
                <a:lnTo>
                  <a:pt x="65" y="58"/>
                </a:lnTo>
                <a:close/>
                <a:moveTo>
                  <a:pt x="57" y="55"/>
                </a:moveTo>
                <a:lnTo>
                  <a:pt x="57" y="55"/>
                </a:lnTo>
                <a:lnTo>
                  <a:pt x="61" y="57"/>
                </a:lnTo>
                <a:lnTo>
                  <a:pt x="61" y="57"/>
                </a:lnTo>
                <a:lnTo>
                  <a:pt x="58" y="55"/>
                </a:lnTo>
                <a:lnTo>
                  <a:pt x="58" y="55"/>
                </a:lnTo>
                <a:lnTo>
                  <a:pt x="57" y="55"/>
                </a:lnTo>
                <a:lnTo>
                  <a:pt x="57" y="55"/>
                </a:lnTo>
                <a:close/>
                <a:moveTo>
                  <a:pt x="69" y="33"/>
                </a:moveTo>
                <a:lnTo>
                  <a:pt x="69" y="33"/>
                </a:lnTo>
                <a:lnTo>
                  <a:pt x="72" y="38"/>
                </a:lnTo>
                <a:lnTo>
                  <a:pt x="72" y="38"/>
                </a:lnTo>
                <a:lnTo>
                  <a:pt x="72" y="35"/>
                </a:lnTo>
                <a:lnTo>
                  <a:pt x="69" y="33"/>
                </a:lnTo>
                <a:lnTo>
                  <a:pt x="69" y="33"/>
                </a:lnTo>
                <a:close/>
                <a:moveTo>
                  <a:pt x="57" y="50"/>
                </a:moveTo>
                <a:lnTo>
                  <a:pt x="57" y="50"/>
                </a:lnTo>
                <a:lnTo>
                  <a:pt x="57" y="49"/>
                </a:lnTo>
                <a:lnTo>
                  <a:pt x="57" y="49"/>
                </a:lnTo>
                <a:lnTo>
                  <a:pt x="53" y="49"/>
                </a:lnTo>
                <a:lnTo>
                  <a:pt x="53" y="49"/>
                </a:lnTo>
                <a:lnTo>
                  <a:pt x="57" y="50"/>
                </a:lnTo>
                <a:lnTo>
                  <a:pt x="57" y="50"/>
                </a:lnTo>
                <a:close/>
                <a:moveTo>
                  <a:pt x="41" y="24"/>
                </a:moveTo>
                <a:lnTo>
                  <a:pt x="41" y="24"/>
                </a:lnTo>
                <a:lnTo>
                  <a:pt x="42" y="22"/>
                </a:lnTo>
                <a:lnTo>
                  <a:pt x="42" y="22"/>
                </a:lnTo>
                <a:lnTo>
                  <a:pt x="42" y="22"/>
                </a:lnTo>
                <a:lnTo>
                  <a:pt x="42" y="22"/>
                </a:lnTo>
                <a:lnTo>
                  <a:pt x="42" y="22"/>
                </a:lnTo>
                <a:lnTo>
                  <a:pt x="41" y="24"/>
                </a:lnTo>
                <a:lnTo>
                  <a:pt x="41" y="24"/>
                </a:lnTo>
                <a:close/>
                <a:moveTo>
                  <a:pt x="77" y="24"/>
                </a:moveTo>
                <a:lnTo>
                  <a:pt x="77" y="24"/>
                </a:lnTo>
                <a:lnTo>
                  <a:pt x="80" y="24"/>
                </a:lnTo>
                <a:lnTo>
                  <a:pt x="82" y="22"/>
                </a:lnTo>
                <a:lnTo>
                  <a:pt x="82" y="22"/>
                </a:lnTo>
                <a:lnTo>
                  <a:pt x="77" y="24"/>
                </a:lnTo>
                <a:lnTo>
                  <a:pt x="77" y="24"/>
                </a:lnTo>
                <a:close/>
                <a:moveTo>
                  <a:pt x="25" y="43"/>
                </a:moveTo>
                <a:lnTo>
                  <a:pt x="25" y="43"/>
                </a:lnTo>
                <a:lnTo>
                  <a:pt x="25" y="43"/>
                </a:lnTo>
                <a:lnTo>
                  <a:pt x="25" y="43"/>
                </a:lnTo>
                <a:lnTo>
                  <a:pt x="24" y="43"/>
                </a:lnTo>
                <a:lnTo>
                  <a:pt x="24" y="43"/>
                </a:lnTo>
                <a:lnTo>
                  <a:pt x="22" y="43"/>
                </a:lnTo>
                <a:lnTo>
                  <a:pt x="22" y="43"/>
                </a:lnTo>
                <a:lnTo>
                  <a:pt x="25" y="43"/>
                </a:lnTo>
                <a:lnTo>
                  <a:pt x="25" y="43"/>
                </a:lnTo>
                <a:close/>
                <a:moveTo>
                  <a:pt x="60" y="35"/>
                </a:moveTo>
                <a:lnTo>
                  <a:pt x="60" y="35"/>
                </a:lnTo>
                <a:lnTo>
                  <a:pt x="60" y="35"/>
                </a:lnTo>
                <a:lnTo>
                  <a:pt x="60" y="35"/>
                </a:lnTo>
                <a:lnTo>
                  <a:pt x="61" y="35"/>
                </a:lnTo>
                <a:lnTo>
                  <a:pt x="61" y="35"/>
                </a:lnTo>
                <a:lnTo>
                  <a:pt x="60" y="33"/>
                </a:lnTo>
                <a:lnTo>
                  <a:pt x="60" y="33"/>
                </a:lnTo>
                <a:lnTo>
                  <a:pt x="60" y="35"/>
                </a:lnTo>
                <a:lnTo>
                  <a:pt x="60" y="35"/>
                </a:lnTo>
                <a:close/>
                <a:moveTo>
                  <a:pt x="60" y="39"/>
                </a:moveTo>
                <a:lnTo>
                  <a:pt x="60" y="39"/>
                </a:lnTo>
                <a:lnTo>
                  <a:pt x="61" y="39"/>
                </a:lnTo>
                <a:lnTo>
                  <a:pt x="61" y="39"/>
                </a:lnTo>
                <a:lnTo>
                  <a:pt x="60" y="39"/>
                </a:lnTo>
                <a:lnTo>
                  <a:pt x="60" y="39"/>
                </a:lnTo>
                <a:lnTo>
                  <a:pt x="60" y="39"/>
                </a:lnTo>
                <a:lnTo>
                  <a:pt x="60" y="39"/>
                </a:lnTo>
                <a:close/>
                <a:moveTo>
                  <a:pt x="24" y="13"/>
                </a:moveTo>
                <a:lnTo>
                  <a:pt x="24" y="13"/>
                </a:lnTo>
                <a:lnTo>
                  <a:pt x="24" y="13"/>
                </a:lnTo>
                <a:lnTo>
                  <a:pt x="24" y="13"/>
                </a:lnTo>
                <a:lnTo>
                  <a:pt x="22" y="14"/>
                </a:lnTo>
                <a:lnTo>
                  <a:pt x="22" y="14"/>
                </a:lnTo>
                <a:lnTo>
                  <a:pt x="22" y="14"/>
                </a:lnTo>
                <a:lnTo>
                  <a:pt x="22" y="14"/>
                </a:lnTo>
                <a:lnTo>
                  <a:pt x="24" y="13"/>
                </a:lnTo>
                <a:lnTo>
                  <a:pt x="24" y="13"/>
                </a:lnTo>
                <a:close/>
                <a:moveTo>
                  <a:pt x="66" y="41"/>
                </a:moveTo>
                <a:lnTo>
                  <a:pt x="66" y="41"/>
                </a:lnTo>
                <a:lnTo>
                  <a:pt x="66" y="43"/>
                </a:lnTo>
                <a:lnTo>
                  <a:pt x="66" y="43"/>
                </a:lnTo>
                <a:lnTo>
                  <a:pt x="66" y="41"/>
                </a:lnTo>
                <a:lnTo>
                  <a:pt x="66" y="41"/>
                </a:lnTo>
                <a:close/>
                <a:moveTo>
                  <a:pt x="58" y="52"/>
                </a:moveTo>
                <a:lnTo>
                  <a:pt x="58" y="52"/>
                </a:lnTo>
                <a:lnTo>
                  <a:pt x="60" y="50"/>
                </a:lnTo>
                <a:lnTo>
                  <a:pt x="60" y="50"/>
                </a:lnTo>
                <a:lnTo>
                  <a:pt x="58" y="52"/>
                </a:lnTo>
                <a:lnTo>
                  <a:pt x="58" y="52"/>
                </a:lnTo>
                <a:close/>
                <a:moveTo>
                  <a:pt x="63" y="35"/>
                </a:moveTo>
                <a:lnTo>
                  <a:pt x="63" y="35"/>
                </a:lnTo>
                <a:lnTo>
                  <a:pt x="63" y="35"/>
                </a:lnTo>
                <a:lnTo>
                  <a:pt x="63" y="35"/>
                </a:lnTo>
                <a:lnTo>
                  <a:pt x="63" y="35"/>
                </a:lnTo>
                <a:lnTo>
                  <a:pt x="63" y="35"/>
                </a:lnTo>
                <a:lnTo>
                  <a:pt x="63" y="35"/>
                </a:lnTo>
                <a:lnTo>
                  <a:pt x="63" y="3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97"/>
          <p:cNvSpPr>
            <a:spLocks noEditPoints="1"/>
          </p:cNvSpPr>
          <p:nvPr/>
        </p:nvSpPr>
        <p:spPr bwMode="auto">
          <a:xfrm>
            <a:off x="8216408" y="5756319"/>
            <a:ext cx="175063" cy="233417"/>
          </a:xfrm>
          <a:custGeom>
            <a:avLst/>
            <a:gdLst>
              <a:gd name="T0" fmla="*/ 18 w 81"/>
              <a:gd name="T1" fmla="*/ 8 h 108"/>
              <a:gd name="T2" fmla="*/ 41 w 81"/>
              <a:gd name="T3" fmla="*/ 45 h 108"/>
              <a:gd name="T4" fmla="*/ 51 w 81"/>
              <a:gd name="T5" fmla="*/ 62 h 108"/>
              <a:gd name="T6" fmla="*/ 55 w 81"/>
              <a:gd name="T7" fmla="*/ 75 h 108"/>
              <a:gd name="T8" fmla="*/ 41 w 81"/>
              <a:gd name="T9" fmla="*/ 89 h 108"/>
              <a:gd name="T10" fmla="*/ 62 w 81"/>
              <a:gd name="T11" fmla="*/ 82 h 108"/>
              <a:gd name="T12" fmla="*/ 60 w 81"/>
              <a:gd name="T13" fmla="*/ 87 h 108"/>
              <a:gd name="T14" fmla="*/ 81 w 81"/>
              <a:gd name="T15" fmla="*/ 97 h 108"/>
              <a:gd name="T16" fmla="*/ 77 w 81"/>
              <a:gd name="T17" fmla="*/ 98 h 108"/>
              <a:gd name="T18" fmla="*/ 46 w 81"/>
              <a:gd name="T19" fmla="*/ 103 h 108"/>
              <a:gd name="T20" fmla="*/ 33 w 81"/>
              <a:gd name="T21" fmla="*/ 106 h 108"/>
              <a:gd name="T22" fmla="*/ 66 w 81"/>
              <a:gd name="T23" fmla="*/ 92 h 108"/>
              <a:gd name="T24" fmla="*/ 77 w 81"/>
              <a:gd name="T25" fmla="*/ 95 h 108"/>
              <a:gd name="T26" fmla="*/ 41 w 81"/>
              <a:gd name="T27" fmla="*/ 97 h 108"/>
              <a:gd name="T28" fmla="*/ 41 w 81"/>
              <a:gd name="T29" fmla="*/ 93 h 108"/>
              <a:gd name="T30" fmla="*/ 40 w 81"/>
              <a:gd name="T31" fmla="*/ 92 h 108"/>
              <a:gd name="T32" fmla="*/ 41 w 81"/>
              <a:gd name="T33" fmla="*/ 84 h 108"/>
              <a:gd name="T34" fmla="*/ 36 w 81"/>
              <a:gd name="T35" fmla="*/ 82 h 108"/>
              <a:gd name="T36" fmla="*/ 29 w 81"/>
              <a:gd name="T37" fmla="*/ 81 h 108"/>
              <a:gd name="T38" fmla="*/ 41 w 81"/>
              <a:gd name="T39" fmla="*/ 67 h 108"/>
              <a:gd name="T40" fmla="*/ 19 w 81"/>
              <a:gd name="T41" fmla="*/ 75 h 108"/>
              <a:gd name="T42" fmla="*/ 35 w 81"/>
              <a:gd name="T43" fmla="*/ 57 h 108"/>
              <a:gd name="T44" fmla="*/ 13 w 81"/>
              <a:gd name="T45" fmla="*/ 71 h 108"/>
              <a:gd name="T46" fmla="*/ 22 w 81"/>
              <a:gd name="T47" fmla="*/ 87 h 108"/>
              <a:gd name="T48" fmla="*/ 10 w 81"/>
              <a:gd name="T49" fmla="*/ 70 h 108"/>
              <a:gd name="T50" fmla="*/ 0 w 81"/>
              <a:gd name="T51" fmla="*/ 24 h 108"/>
              <a:gd name="T52" fmla="*/ 5 w 81"/>
              <a:gd name="T53" fmla="*/ 26 h 108"/>
              <a:gd name="T54" fmla="*/ 11 w 81"/>
              <a:gd name="T55" fmla="*/ 67 h 108"/>
              <a:gd name="T56" fmla="*/ 13 w 81"/>
              <a:gd name="T57" fmla="*/ 60 h 108"/>
              <a:gd name="T58" fmla="*/ 19 w 81"/>
              <a:gd name="T59" fmla="*/ 48 h 108"/>
              <a:gd name="T60" fmla="*/ 11 w 81"/>
              <a:gd name="T61" fmla="*/ 49 h 108"/>
              <a:gd name="T62" fmla="*/ 18 w 81"/>
              <a:gd name="T63" fmla="*/ 38 h 108"/>
              <a:gd name="T64" fmla="*/ 8 w 81"/>
              <a:gd name="T65" fmla="*/ 40 h 108"/>
              <a:gd name="T66" fmla="*/ 14 w 81"/>
              <a:gd name="T67" fmla="*/ 30 h 108"/>
              <a:gd name="T68" fmla="*/ 10 w 81"/>
              <a:gd name="T69" fmla="*/ 26 h 108"/>
              <a:gd name="T70" fmla="*/ 10 w 81"/>
              <a:gd name="T71" fmla="*/ 22 h 108"/>
              <a:gd name="T72" fmla="*/ 10 w 81"/>
              <a:gd name="T73" fmla="*/ 16 h 108"/>
              <a:gd name="T74" fmla="*/ 8 w 81"/>
              <a:gd name="T75" fmla="*/ 8 h 108"/>
              <a:gd name="T76" fmla="*/ 6 w 81"/>
              <a:gd name="T77" fmla="*/ 5 h 108"/>
              <a:gd name="T78" fmla="*/ 13 w 81"/>
              <a:gd name="T79" fmla="*/ 2 h 108"/>
              <a:gd name="T80" fmla="*/ 10 w 81"/>
              <a:gd name="T81" fmla="*/ 5 h 108"/>
              <a:gd name="T82" fmla="*/ 10 w 81"/>
              <a:gd name="T83" fmla="*/ 13 h 108"/>
              <a:gd name="T84" fmla="*/ 24 w 81"/>
              <a:gd name="T85" fmla="*/ 71 h 108"/>
              <a:gd name="T86" fmla="*/ 29 w 81"/>
              <a:gd name="T87" fmla="*/ 32 h 108"/>
              <a:gd name="T88" fmla="*/ 16 w 81"/>
              <a:gd name="T89" fmla="*/ 46 h 108"/>
              <a:gd name="T90" fmla="*/ 30 w 81"/>
              <a:gd name="T91" fmla="*/ 41 h 108"/>
              <a:gd name="T92" fmla="*/ 18 w 81"/>
              <a:gd name="T93" fmla="*/ 54 h 108"/>
              <a:gd name="T94" fmla="*/ 33 w 81"/>
              <a:gd name="T95" fmla="*/ 48 h 108"/>
              <a:gd name="T96" fmla="*/ 18 w 81"/>
              <a:gd name="T97" fmla="*/ 63 h 108"/>
              <a:gd name="T98" fmla="*/ 40 w 81"/>
              <a:gd name="T99" fmla="*/ 54 h 108"/>
              <a:gd name="T100" fmla="*/ 51 w 81"/>
              <a:gd name="T101" fmla="*/ 75 h 108"/>
              <a:gd name="T102" fmla="*/ 30 w 81"/>
              <a:gd name="T103" fmla="*/ 81 h 108"/>
              <a:gd name="T104" fmla="*/ 14 w 81"/>
              <a:gd name="T105" fmla="*/ 35 h 108"/>
              <a:gd name="T106" fmla="*/ 22 w 81"/>
              <a:gd name="T107" fmla="*/ 34 h 108"/>
              <a:gd name="T108" fmla="*/ 11 w 81"/>
              <a:gd name="T109" fmla="*/ 29 h 108"/>
              <a:gd name="T110" fmla="*/ 43 w 81"/>
              <a:gd name="T111" fmla="*/ 101 h 108"/>
              <a:gd name="T112" fmla="*/ 59 w 81"/>
              <a:gd name="T113" fmla="*/ 95 h 108"/>
              <a:gd name="T114" fmla="*/ 18 w 81"/>
              <a:gd name="T115" fmla="*/ 1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108">
                <a:moveTo>
                  <a:pt x="13" y="8"/>
                </a:moveTo>
                <a:lnTo>
                  <a:pt x="13" y="8"/>
                </a:lnTo>
                <a:lnTo>
                  <a:pt x="14" y="7"/>
                </a:lnTo>
                <a:lnTo>
                  <a:pt x="14" y="7"/>
                </a:lnTo>
                <a:lnTo>
                  <a:pt x="16" y="7"/>
                </a:lnTo>
                <a:lnTo>
                  <a:pt x="18" y="7"/>
                </a:lnTo>
                <a:lnTo>
                  <a:pt x="18" y="7"/>
                </a:lnTo>
                <a:lnTo>
                  <a:pt x="18" y="8"/>
                </a:lnTo>
                <a:lnTo>
                  <a:pt x="18" y="8"/>
                </a:lnTo>
                <a:lnTo>
                  <a:pt x="19" y="11"/>
                </a:lnTo>
                <a:lnTo>
                  <a:pt x="21" y="16"/>
                </a:lnTo>
                <a:lnTo>
                  <a:pt x="21" y="16"/>
                </a:lnTo>
                <a:lnTo>
                  <a:pt x="22" y="18"/>
                </a:lnTo>
                <a:lnTo>
                  <a:pt x="22" y="18"/>
                </a:lnTo>
                <a:lnTo>
                  <a:pt x="32" y="29"/>
                </a:lnTo>
                <a:lnTo>
                  <a:pt x="32" y="29"/>
                </a:lnTo>
                <a:lnTo>
                  <a:pt x="36" y="37"/>
                </a:lnTo>
                <a:lnTo>
                  <a:pt x="41" y="45"/>
                </a:lnTo>
                <a:lnTo>
                  <a:pt x="41" y="45"/>
                </a:lnTo>
                <a:lnTo>
                  <a:pt x="48" y="59"/>
                </a:lnTo>
                <a:lnTo>
                  <a:pt x="48" y="59"/>
                </a:lnTo>
                <a:lnTo>
                  <a:pt x="48" y="60"/>
                </a:lnTo>
                <a:lnTo>
                  <a:pt x="48" y="60"/>
                </a:lnTo>
                <a:lnTo>
                  <a:pt x="49" y="60"/>
                </a:lnTo>
                <a:lnTo>
                  <a:pt x="49" y="60"/>
                </a:lnTo>
                <a:lnTo>
                  <a:pt x="51" y="60"/>
                </a:lnTo>
                <a:lnTo>
                  <a:pt x="51" y="62"/>
                </a:lnTo>
                <a:lnTo>
                  <a:pt x="51" y="62"/>
                </a:lnTo>
                <a:lnTo>
                  <a:pt x="49" y="63"/>
                </a:lnTo>
                <a:lnTo>
                  <a:pt x="49" y="63"/>
                </a:lnTo>
                <a:lnTo>
                  <a:pt x="54" y="73"/>
                </a:lnTo>
                <a:lnTo>
                  <a:pt x="54" y="73"/>
                </a:lnTo>
                <a:lnTo>
                  <a:pt x="54" y="73"/>
                </a:lnTo>
                <a:lnTo>
                  <a:pt x="54" y="73"/>
                </a:lnTo>
                <a:lnTo>
                  <a:pt x="55" y="75"/>
                </a:lnTo>
                <a:lnTo>
                  <a:pt x="55" y="75"/>
                </a:lnTo>
                <a:lnTo>
                  <a:pt x="55" y="75"/>
                </a:lnTo>
                <a:lnTo>
                  <a:pt x="54" y="76"/>
                </a:lnTo>
                <a:lnTo>
                  <a:pt x="54" y="76"/>
                </a:lnTo>
                <a:lnTo>
                  <a:pt x="43" y="86"/>
                </a:lnTo>
                <a:lnTo>
                  <a:pt x="43" y="86"/>
                </a:lnTo>
                <a:lnTo>
                  <a:pt x="41" y="89"/>
                </a:lnTo>
                <a:lnTo>
                  <a:pt x="41" y="89"/>
                </a:lnTo>
                <a:lnTo>
                  <a:pt x="41" y="89"/>
                </a:lnTo>
                <a:lnTo>
                  <a:pt x="41" y="89"/>
                </a:lnTo>
                <a:lnTo>
                  <a:pt x="41" y="89"/>
                </a:lnTo>
                <a:lnTo>
                  <a:pt x="41" y="89"/>
                </a:lnTo>
                <a:lnTo>
                  <a:pt x="46" y="87"/>
                </a:lnTo>
                <a:lnTo>
                  <a:pt x="46" y="87"/>
                </a:lnTo>
                <a:lnTo>
                  <a:pt x="57" y="82"/>
                </a:lnTo>
                <a:lnTo>
                  <a:pt x="57" y="82"/>
                </a:lnTo>
                <a:lnTo>
                  <a:pt x="60" y="81"/>
                </a:lnTo>
                <a:lnTo>
                  <a:pt x="60" y="81"/>
                </a:lnTo>
                <a:lnTo>
                  <a:pt x="62" y="82"/>
                </a:lnTo>
                <a:lnTo>
                  <a:pt x="62" y="82"/>
                </a:lnTo>
                <a:lnTo>
                  <a:pt x="62" y="84"/>
                </a:lnTo>
                <a:lnTo>
                  <a:pt x="62" y="84"/>
                </a:lnTo>
                <a:lnTo>
                  <a:pt x="59" y="86"/>
                </a:lnTo>
                <a:lnTo>
                  <a:pt x="59" y="86"/>
                </a:lnTo>
                <a:lnTo>
                  <a:pt x="57" y="87"/>
                </a:lnTo>
                <a:lnTo>
                  <a:pt x="57" y="87"/>
                </a:lnTo>
                <a:lnTo>
                  <a:pt x="60" y="87"/>
                </a:lnTo>
                <a:lnTo>
                  <a:pt x="60" y="87"/>
                </a:lnTo>
                <a:lnTo>
                  <a:pt x="68" y="86"/>
                </a:lnTo>
                <a:lnTo>
                  <a:pt x="68" y="86"/>
                </a:lnTo>
                <a:lnTo>
                  <a:pt x="74" y="87"/>
                </a:lnTo>
                <a:lnTo>
                  <a:pt x="77" y="90"/>
                </a:lnTo>
                <a:lnTo>
                  <a:pt x="77" y="90"/>
                </a:lnTo>
                <a:lnTo>
                  <a:pt x="79" y="92"/>
                </a:lnTo>
                <a:lnTo>
                  <a:pt x="81" y="95"/>
                </a:lnTo>
                <a:lnTo>
                  <a:pt x="81" y="95"/>
                </a:lnTo>
                <a:lnTo>
                  <a:pt x="81" y="97"/>
                </a:lnTo>
                <a:lnTo>
                  <a:pt x="81" y="97"/>
                </a:lnTo>
                <a:lnTo>
                  <a:pt x="81" y="97"/>
                </a:lnTo>
                <a:lnTo>
                  <a:pt x="81" y="98"/>
                </a:lnTo>
                <a:lnTo>
                  <a:pt x="81" y="98"/>
                </a:lnTo>
                <a:lnTo>
                  <a:pt x="79" y="98"/>
                </a:lnTo>
                <a:lnTo>
                  <a:pt x="79" y="98"/>
                </a:lnTo>
                <a:lnTo>
                  <a:pt x="79" y="100"/>
                </a:lnTo>
                <a:lnTo>
                  <a:pt x="79" y="100"/>
                </a:lnTo>
                <a:lnTo>
                  <a:pt x="77" y="98"/>
                </a:lnTo>
                <a:lnTo>
                  <a:pt x="77" y="98"/>
                </a:lnTo>
                <a:lnTo>
                  <a:pt x="77" y="98"/>
                </a:lnTo>
                <a:lnTo>
                  <a:pt x="77" y="98"/>
                </a:lnTo>
                <a:lnTo>
                  <a:pt x="76" y="98"/>
                </a:lnTo>
                <a:lnTo>
                  <a:pt x="76" y="98"/>
                </a:lnTo>
                <a:lnTo>
                  <a:pt x="66" y="98"/>
                </a:lnTo>
                <a:lnTo>
                  <a:pt x="57" y="100"/>
                </a:lnTo>
                <a:lnTo>
                  <a:pt x="57" y="100"/>
                </a:lnTo>
                <a:lnTo>
                  <a:pt x="46" y="103"/>
                </a:lnTo>
                <a:lnTo>
                  <a:pt x="46" y="103"/>
                </a:lnTo>
                <a:lnTo>
                  <a:pt x="40" y="106"/>
                </a:lnTo>
                <a:lnTo>
                  <a:pt x="40" y="106"/>
                </a:lnTo>
                <a:lnTo>
                  <a:pt x="35" y="108"/>
                </a:lnTo>
                <a:lnTo>
                  <a:pt x="35" y="108"/>
                </a:lnTo>
                <a:lnTo>
                  <a:pt x="35" y="108"/>
                </a:lnTo>
                <a:lnTo>
                  <a:pt x="35" y="108"/>
                </a:lnTo>
                <a:lnTo>
                  <a:pt x="33" y="106"/>
                </a:lnTo>
                <a:lnTo>
                  <a:pt x="33" y="106"/>
                </a:lnTo>
                <a:lnTo>
                  <a:pt x="33" y="106"/>
                </a:lnTo>
                <a:lnTo>
                  <a:pt x="35" y="104"/>
                </a:lnTo>
                <a:lnTo>
                  <a:pt x="35" y="104"/>
                </a:lnTo>
                <a:lnTo>
                  <a:pt x="46" y="97"/>
                </a:lnTo>
                <a:lnTo>
                  <a:pt x="57" y="92"/>
                </a:lnTo>
                <a:lnTo>
                  <a:pt x="57" y="92"/>
                </a:lnTo>
                <a:lnTo>
                  <a:pt x="63" y="92"/>
                </a:lnTo>
                <a:lnTo>
                  <a:pt x="63" y="92"/>
                </a:lnTo>
                <a:lnTo>
                  <a:pt x="66" y="92"/>
                </a:lnTo>
                <a:lnTo>
                  <a:pt x="66" y="92"/>
                </a:lnTo>
                <a:lnTo>
                  <a:pt x="68" y="92"/>
                </a:lnTo>
                <a:lnTo>
                  <a:pt x="68" y="92"/>
                </a:lnTo>
                <a:lnTo>
                  <a:pt x="70" y="92"/>
                </a:lnTo>
                <a:lnTo>
                  <a:pt x="70" y="92"/>
                </a:lnTo>
                <a:lnTo>
                  <a:pt x="73" y="92"/>
                </a:lnTo>
                <a:lnTo>
                  <a:pt x="73" y="92"/>
                </a:lnTo>
                <a:lnTo>
                  <a:pt x="77" y="95"/>
                </a:lnTo>
                <a:lnTo>
                  <a:pt x="77" y="95"/>
                </a:lnTo>
                <a:lnTo>
                  <a:pt x="77" y="92"/>
                </a:lnTo>
                <a:lnTo>
                  <a:pt x="77" y="92"/>
                </a:lnTo>
                <a:lnTo>
                  <a:pt x="73" y="89"/>
                </a:lnTo>
                <a:lnTo>
                  <a:pt x="68" y="89"/>
                </a:lnTo>
                <a:lnTo>
                  <a:pt x="68" y="89"/>
                </a:lnTo>
                <a:lnTo>
                  <a:pt x="57" y="90"/>
                </a:lnTo>
                <a:lnTo>
                  <a:pt x="57" y="90"/>
                </a:lnTo>
                <a:lnTo>
                  <a:pt x="49" y="93"/>
                </a:lnTo>
                <a:lnTo>
                  <a:pt x="41" y="97"/>
                </a:lnTo>
                <a:lnTo>
                  <a:pt x="41" y="97"/>
                </a:lnTo>
                <a:lnTo>
                  <a:pt x="38" y="98"/>
                </a:lnTo>
                <a:lnTo>
                  <a:pt x="38" y="98"/>
                </a:lnTo>
                <a:lnTo>
                  <a:pt x="36" y="98"/>
                </a:lnTo>
                <a:lnTo>
                  <a:pt x="36" y="98"/>
                </a:lnTo>
                <a:lnTo>
                  <a:pt x="38" y="97"/>
                </a:lnTo>
                <a:lnTo>
                  <a:pt x="38" y="97"/>
                </a:lnTo>
                <a:lnTo>
                  <a:pt x="41" y="93"/>
                </a:lnTo>
                <a:lnTo>
                  <a:pt x="41" y="93"/>
                </a:lnTo>
                <a:lnTo>
                  <a:pt x="52" y="87"/>
                </a:lnTo>
                <a:lnTo>
                  <a:pt x="52" y="87"/>
                </a:lnTo>
                <a:lnTo>
                  <a:pt x="52" y="87"/>
                </a:lnTo>
                <a:lnTo>
                  <a:pt x="52" y="87"/>
                </a:lnTo>
                <a:lnTo>
                  <a:pt x="51" y="87"/>
                </a:lnTo>
                <a:lnTo>
                  <a:pt x="51" y="87"/>
                </a:lnTo>
                <a:lnTo>
                  <a:pt x="43" y="90"/>
                </a:lnTo>
                <a:lnTo>
                  <a:pt x="43" y="90"/>
                </a:lnTo>
                <a:lnTo>
                  <a:pt x="40" y="92"/>
                </a:lnTo>
                <a:lnTo>
                  <a:pt x="40" y="92"/>
                </a:lnTo>
                <a:lnTo>
                  <a:pt x="38" y="92"/>
                </a:lnTo>
                <a:lnTo>
                  <a:pt x="38" y="92"/>
                </a:lnTo>
                <a:lnTo>
                  <a:pt x="38" y="90"/>
                </a:lnTo>
                <a:lnTo>
                  <a:pt x="38" y="89"/>
                </a:lnTo>
                <a:lnTo>
                  <a:pt x="38" y="89"/>
                </a:lnTo>
                <a:lnTo>
                  <a:pt x="38" y="87"/>
                </a:lnTo>
                <a:lnTo>
                  <a:pt x="38" y="87"/>
                </a:lnTo>
                <a:lnTo>
                  <a:pt x="41" y="84"/>
                </a:lnTo>
                <a:lnTo>
                  <a:pt x="41" y="84"/>
                </a:lnTo>
                <a:lnTo>
                  <a:pt x="48" y="78"/>
                </a:lnTo>
                <a:lnTo>
                  <a:pt x="48" y="78"/>
                </a:lnTo>
                <a:lnTo>
                  <a:pt x="49" y="78"/>
                </a:lnTo>
                <a:lnTo>
                  <a:pt x="49" y="78"/>
                </a:lnTo>
                <a:lnTo>
                  <a:pt x="48" y="78"/>
                </a:lnTo>
                <a:lnTo>
                  <a:pt x="48" y="78"/>
                </a:lnTo>
                <a:lnTo>
                  <a:pt x="36" y="82"/>
                </a:lnTo>
                <a:lnTo>
                  <a:pt x="36" y="82"/>
                </a:lnTo>
                <a:lnTo>
                  <a:pt x="30" y="84"/>
                </a:lnTo>
                <a:lnTo>
                  <a:pt x="30" y="84"/>
                </a:lnTo>
                <a:lnTo>
                  <a:pt x="29" y="84"/>
                </a:lnTo>
                <a:lnTo>
                  <a:pt x="29" y="84"/>
                </a:lnTo>
                <a:lnTo>
                  <a:pt x="27" y="84"/>
                </a:lnTo>
                <a:lnTo>
                  <a:pt x="27" y="82"/>
                </a:lnTo>
                <a:lnTo>
                  <a:pt x="27" y="82"/>
                </a:lnTo>
                <a:lnTo>
                  <a:pt x="29" y="81"/>
                </a:lnTo>
                <a:lnTo>
                  <a:pt x="29" y="81"/>
                </a:lnTo>
                <a:lnTo>
                  <a:pt x="35" y="73"/>
                </a:lnTo>
                <a:lnTo>
                  <a:pt x="35" y="73"/>
                </a:lnTo>
                <a:lnTo>
                  <a:pt x="43" y="67"/>
                </a:lnTo>
                <a:lnTo>
                  <a:pt x="43" y="67"/>
                </a:lnTo>
                <a:lnTo>
                  <a:pt x="43" y="67"/>
                </a:lnTo>
                <a:lnTo>
                  <a:pt x="43" y="67"/>
                </a:lnTo>
                <a:lnTo>
                  <a:pt x="43" y="67"/>
                </a:lnTo>
                <a:lnTo>
                  <a:pt x="43" y="67"/>
                </a:lnTo>
                <a:lnTo>
                  <a:pt x="41" y="67"/>
                </a:lnTo>
                <a:lnTo>
                  <a:pt x="41" y="67"/>
                </a:lnTo>
                <a:lnTo>
                  <a:pt x="27" y="73"/>
                </a:lnTo>
                <a:lnTo>
                  <a:pt x="27" y="73"/>
                </a:lnTo>
                <a:lnTo>
                  <a:pt x="24" y="75"/>
                </a:lnTo>
                <a:lnTo>
                  <a:pt x="24" y="75"/>
                </a:lnTo>
                <a:lnTo>
                  <a:pt x="22" y="76"/>
                </a:lnTo>
                <a:lnTo>
                  <a:pt x="22" y="76"/>
                </a:lnTo>
                <a:lnTo>
                  <a:pt x="19" y="75"/>
                </a:lnTo>
                <a:lnTo>
                  <a:pt x="19" y="75"/>
                </a:lnTo>
                <a:lnTo>
                  <a:pt x="19" y="73"/>
                </a:lnTo>
                <a:lnTo>
                  <a:pt x="19" y="73"/>
                </a:lnTo>
                <a:lnTo>
                  <a:pt x="21" y="71"/>
                </a:lnTo>
                <a:lnTo>
                  <a:pt x="21" y="71"/>
                </a:lnTo>
                <a:lnTo>
                  <a:pt x="25" y="67"/>
                </a:lnTo>
                <a:lnTo>
                  <a:pt x="25" y="67"/>
                </a:lnTo>
                <a:lnTo>
                  <a:pt x="33" y="57"/>
                </a:lnTo>
                <a:lnTo>
                  <a:pt x="33" y="57"/>
                </a:lnTo>
                <a:lnTo>
                  <a:pt x="35" y="57"/>
                </a:lnTo>
                <a:lnTo>
                  <a:pt x="35" y="57"/>
                </a:lnTo>
                <a:lnTo>
                  <a:pt x="33" y="57"/>
                </a:lnTo>
                <a:lnTo>
                  <a:pt x="33" y="57"/>
                </a:lnTo>
                <a:lnTo>
                  <a:pt x="18" y="67"/>
                </a:lnTo>
                <a:lnTo>
                  <a:pt x="18" y="67"/>
                </a:lnTo>
                <a:lnTo>
                  <a:pt x="13" y="70"/>
                </a:lnTo>
                <a:lnTo>
                  <a:pt x="13" y="70"/>
                </a:lnTo>
                <a:lnTo>
                  <a:pt x="13" y="71"/>
                </a:lnTo>
                <a:lnTo>
                  <a:pt x="13" y="71"/>
                </a:lnTo>
                <a:lnTo>
                  <a:pt x="19" y="82"/>
                </a:lnTo>
                <a:lnTo>
                  <a:pt x="19" y="82"/>
                </a:lnTo>
                <a:lnTo>
                  <a:pt x="21" y="84"/>
                </a:lnTo>
                <a:lnTo>
                  <a:pt x="21" y="84"/>
                </a:lnTo>
                <a:lnTo>
                  <a:pt x="21" y="86"/>
                </a:lnTo>
                <a:lnTo>
                  <a:pt x="21" y="86"/>
                </a:lnTo>
                <a:lnTo>
                  <a:pt x="22" y="86"/>
                </a:lnTo>
                <a:lnTo>
                  <a:pt x="22" y="87"/>
                </a:lnTo>
                <a:lnTo>
                  <a:pt x="22" y="87"/>
                </a:lnTo>
                <a:lnTo>
                  <a:pt x="22" y="89"/>
                </a:lnTo>
                <a:lnTo>
                  <a:pt x="21" y="89"/>
                </a:lnTo>
                <a:lnTo>
                  <a:pt x="21" y="89"/>
                </a:lnTo>
                <a:lnTo>
                  <a:pt x="19" y="89"/>
                </a:lnTo>
                <a:lnTo>
                  <a:pt x="18" y="87"/>
                </a:lnTo>
                <a:lnTo>
                  <a:pt x="18" y="87"/>
                </a:lnTo>
                <a:lnTo>
                  <a:pt x="18" y="86"/>
                </a:lnTo>
                <a:lnTo>
                  <a:pt x="18" y="86"/>
                </a:lnTo>
                <a:lnTo>
                  <a:pt x="10" y="70"/>
                </a:lnTo>
                <a:lnTo>
                  <a:pt x="10" y="70"/>
                </a:lnTo>
                <a:lnTo>
                  <a:pt x="10" y="68"/>
                </a:lnTo>
                <a:lnTo>
                  <a:pt x="10" y="68"/>
                </a:lnTo>
                <a:lnTo>
                  <a:pt x="6" y="59"/>
                </a:lnTo>
                <a:lnTo>
                  <a:pt x="3" y="49"/>
                </a:lnTo>
                <a:lnTo>
                  <a:pt x="3" y="49"/>
                </a:lnTo>
                <a:lnTo>
                  <a:pt x="2" y="30"/>
                </a:lnTo>
                <a:lnTo>
                  <a:pt x="2" y="30"/>
                </a:lnTo>
                <a:lnTo>
                  <a:pt x="0" y="24"/>
                </a:lnTo>
                <a:lnTo>
                  <a:pt x="0" y="24"/>
                </a:lnTo>
                <a:lnTo>
                  <a:pt x="0" y="24"/>
                </a:lnTo>
                <a:lnTo>
                  <a:pt x="0" y="24"/>
                </a:lnTo>
                <a:lnTo>
                  <a:pt x="3" y="22"/>
                </a:lnTo>
                <a:lnTo>
                  <a:pt x="3" y="22"/>
                </a:lnTo>
                <a:lnTo>
                  <a:pt x="5" y="22"/>
                </a:lnTo>
                <a:lnTo>
                  <a:pt x="5" y="22"/>
                </a:lnTo>
                <a:lnTo>
                  <a:pt x="5" y="26"/>
                </a:lnTo>
                <a:lnTo>
                  <a:pt x="5" y="26"/>
                </a:lnTo>
                <a:lnTo>
                  <a:pt x="5" y="29"/>
                </a:lnTo>
                <a:lnTo>
                  <a:pt x="5" y="32"/>
                </a:lnTo>
                <a:lnTo>
                  <a:pt x="5" y="32"/>
                </a:lnTo>
                <a:lnTo>
                  <a:pt x="6" y="51"/>
                </a:lnTo>
                <a:lnTo>
                  <a:pt x="6" y="51"/>
                </a:lnTo>
                <a:lnTo>
                  <a:pt x="8" y="57"/>
                </a:lnTo>
                <a:lnTo>
                  <a:pt x="11" y="65"/>
                </a:lnTo>
                <a:lnTo>
                  <a:pt x="11" y="65"/>
                </a:lnTo>
                <a:lnTo>
                  <a:pt x="11" y="67"/>
                </a:lnTo>
                <a:lnTo>
                  <a:pt x="11" y="67"/>
                </a:lnTo>
                <a:lnTo>
                  <a:pt x="21" y="56"/>
                </a:lnTo>
                <a:lnTo>
                  <a:pt x="21" y="56"/>
                </a:lnTo>
                <a:lnTo>
                  <a:pt x="21" y="56"/>
                </a:lnTo>
                <a:lnTo>
                  <a:pt x="21" y="56"/>
                </a:lnTo>
                <a:lnTo>
                  <a:pt x="14" y="59"/>
                </a:lnTo>
                <a:lnTo>
                  <a:pt x="14" y="59"/>
                </a:lnTo>
                <a:lnTo>
                  <a:pt x="13" y="60"/>
                </a:lnTo>
                <a:lnTo>
                  <a:pt x="13" y="60"/>
                </a:lnTo>
                <a:lnTo>
                  <a:pt x="11" y="60"/>
                </a:lnTo>
                <a:lnTo>
                  <a:pt x="11" y="60"/>
                </a:lnTo>
                <a:lnTo>
                  <a:pt x="10" y="59"/>
                </a:lnTo>
                <a:lnTo>
                  <a:pt x="10" y="57"/>
                </a:lnTo>
                <a:lnTo>
                  <a:pt x="10" y="57"/>
                </a:lnTo>
                <a:lnTo>
                  <a:pt x="11" y="56"/>
                </a:lnTo>
                <a:lnTo>
                  <a:pt x="11" y="56"/>
                </a:lnTo>
                <a:lnTo>
                  <a:pt x="19" y="48"/>
                </a:lnTo>
                <a:lnTo>
                  <a:pt x="19" y="48"/>
                </a:lnTo>
                <a:lnTo>
                  <a:pt x="21" y="48"/>
                </a:lnTo>
                <a:lnTo>
                  <a:pt x="21" y="48"/>
                </a:lnTo>
                <a:lnTo>
                  <a:pt x="19" y="48"/>
                </a:lnTo>
                <a:lnTo>
                  <a:pt x="19" y="48"/>
                </a:lnTo>
                <a:lnTo>
                  <a:pt x="14" y="49"/>
                </a:lnTo>
                <a:lnTo>
                  <a:pt x="14" y="49"/>
                </a:lnTo>
                <a:lnTo>
                  <a:pt x="13" y="49"/>
                </a:lnTo>
                <a:lnTo>
                  <a:pt x="13" y="49"/>
                </a:lnTo>
                <a:lnTo>
                  <a:pt x="11" y="49"/>
                </a:lnTo>
                <a:lnTo>
                  <a:pt x="11" y="48"/>
                </a:lnTo>
                <a:lnTo>
                  <a:pt x="11" y="48"/>
                </a:lnTo>
                <a:lnTo>
                  <a:pt x="13" y="46"/>
                </a:lnTo>
                <a:lnTo>
                  <a:pt x="13" y="46"/>
                </a:lnTo>
                <a:lnTo>
                  <a:pt x="18" y="40"/>
                </a:lnTo>
                <a:lnTo>
                  <a:pt x="18" y="40"/>
                </a:lnTo>
                <a:lnTo>
                  <a:pt x="19" y="38"/>
                </a:lnTo>
                <a:lnTo>
                  <a:pt x="19" y="38"/>
                </a:lnTo>
                <a:lnTo>
                  <a:pt x="18" y="38"/>
                </a:lnTo>
                <a:lnTo>
                  <a:pt x="18" y="38"/>
                </a:lnTo>
                <a:lnTo>
                  <a:pt x="13" y="41"/>
                </a:lnTo>
                <a:lnTo>
                  <a:pt x="13" y="41"/>
                </a:lnTo>
                <a:lnTo>
                  <a:pt x="11" y="43"/>
                </a:lnTo>
                <a:lnTo>
                  <a:pt x="11" y="43"/>
                </a:lnTo>
                <a:lnTo>
                  <a:pt x="8" y="41"/>
                </a:lnTo>
                <a:lnTo>
                  <a:pt x="8" y="41"/>
                </a:lnTo>
                <a:lnTo>
                  <a:pt x="8" y="40"/>
                </a:lnTo>
                <a:lnTo>
                  <a:pt x="8" y="40"/>
                </a:lnTo>
                <a:lnTo>
                  <a:pt x="10" y="38"/>
                </a:lnTo>
                <a:lnTo>
                  <a:pt x="10" y="38"/>
                </a:lnTo>
                <a:lnTo>
                  <a:pt x="16" y="30"/>
                </a:lnTo>
                <a:lnTo>
                  <a:pt x="16" y="30"/>
                </a:lnTo>
                <a:lnTo>
                  <a:pt x="16" y="29"/>
                </a:lnTo>
                <a:lnTo>
                  <a:pt x="16" y="29"/>
                </a:lnTo>
                <a:lnTo>
                  <a:pt x="16" y="29"/>
                </a:lnTo>
                <a:lnTo>
                  <a:pt x="16" y="29"/>
                </a:lnTo>
                <a:lnTo>
                  <a:pt x="14" y="30"/>
                </a:lnTo>
                <a:lnTo>
                  <a:pt x="14" y="30"/>
                </a:lnTo>
                <a:lnTo>
                  <a:pt x="10" y="32"/>
                </a:lnTo>
                <a:lnTo>
                  <a:pt x="10" y="32"/>
                </a:lnTo>
                <a:lnTo>
                  <a:pt x="8" y="34"/>
                </a:lnTo>
                <a:lnTo>
                  <a:pt x="8" y="34"/>
                </a:lnTo>
                <a:lnTo>
                  <a:pt x="6" y="32"/>
                </a:lnTo>
                <a:lnTo>
                  <a:pt x="6" y="30"/>
                </a:lnTo>
                <a:lnTo>
                  <a:pt x="6" y="30"/>
                </a:lnTo>
                <a:lnTo>
                  <a:pt x="10" y="26"/>
                </a:lnTo>
                <a:lnTo>
                  <a:pt x="10" y="26"/>
                </a:lnTo>
                <a:lnTo>
                  <a:pt x="13" y="22"/>
                </a:lnTo>
                <a:lnTo>
                  <a:pt x="13" y="22"/>
                </a:lnTo>
                <a:lnTo>
                  <a:pt x="14" y="21"/>
                </a:lnTo>
                <a:lnTo>
                  <a:pt x="14" y="21"/>
                </a:lnTo>
                <a:lnTo>
                  <a:pt x="13" y="21"/>
                </a:lnTo>
                <a:lnTo>
                  <a:pt x="13" y="21"/>
                </a:lnTo>
                <a:lnTo>
                  <a:pt x="10" y="22"/>
                </a:lnTo>
                <a:lnTo>
                  <a:pt x="10" y="22"/>
                </a:lnTo>
                <a:lnTo>
                  <a:pt x="8" y="22"/>
                </a:lnTo>
                <a:lnTo>
                  <a:pt x="8" y="22"/>
                </a:lnTo>
                <a:lnTo>
                  <a:pt x="6" y="22"/>
                </a:lnTo>
                <a:lnTo>
                  <a:pt x="6" y="21"/>
                </a:lnTo>
                <a:lnTo>
                  <a:pt x="6" y="21"/>
                </a:lnTo>
                <a:lnTo>
                  <a:pt x="8" y="18"/>
                </a:lnTo>
                <a:lnTo>
                  <a:pt x="8" y="18"/>
                </a:lnTo>
                <a:lnTo>
                  <a:pt x="10" y="16"/>
                </a:lnTo>
                <a:lnTo>
                  <a:pt x="10" y="16"/>
                </a:lnTo>
                <a:lnTo>
                  <a:pt x="8" y="16"/>
                </a:lnTo>
                <a:lnTo>
                  <a:pt x="8" y="16"/>
                </a:lnTo>
                <a:lnTo>
                  <a:pt x="6" y="16"/>
                </a:lnTo>
                <a:lnTo>
                  <a:pt x="6" y="16"/>
                </a:lnTo>
                <a:lnTo>
                  <a:pt x="6" y="13"/>
                </a:lnTo>
                <a:lnTo>
                  <a:pt x="6" y="13"/>
                </a:lnTo>
                <a:lnTo>
                  <a:pt x="8" y="10"/>
                </a:lnTo>
                <a:lnTo>
                  <a:pt x="8" y="10"/>
                </a:lnTo>
                <a:lnTo>
                  <a:pt x="8" y="8"/>
                </a:lnTo>
                <a:lnTo>
                  <a:pt x="8" y="8"/>
                </a:lnTo>
                <a:lnTo>
                  <a:pt x="6" y="10"/>
                </a:lnTo>
                <a:lnTo>
                  <a:pt x="6" y="10"/>
                </a:lnTo>
                <a:lnTo>
                  <a:pt x="6" y="10"/>
                </a:lnTo>
                <a:lnTo>
                  <a:pt x="6" y="10"/>
                </a:lnTo>
                <a:lnTo>
                  <a:pt x="5" y="8"/>
                </a:lnTo>
                <a:lnTo>
                  <a:pt x="5" y="7"/>
                </a:lnTo>
                <a:lnTo>
                  <a:pt x="5" y="7"/>
                </a:lnTo>
                <a:lnTo>
                  <a:pt x="6" y="5"/>
                </a:lnTo>
                <a:lnTo>
                  <a:pt x="6" y="5"/>
                </a:lnTo>
                <a:lnTo>
                  <a:pt x="6" y="2"/>
                </a:lnTo>
                <a:lnTo>
                  <a:pt x="6" y="2"/>
                </a:lnTo>
                <a:lnTo>
                  <a:pt x="8" y="0"/>
                </a:lnTo>
                <a:lnTo>
                  <a:pt x="10" y="0"/>
                </a:lnTo>
                <a:lnTo>
                  <a:pt x="10" y="0"/>
                </a:lnTo>
                <a:lnTo>
                  <a:pt x="11" y="0"/>
                </a:lnTo>
                <a:lnTo>
                  <a:pt x="13" y="2"/>
                </a:lnTo>
                <a:lnTo>
                  <a:pt x="13" y="2"/>
                </a:lnTo>
                <a:lnTo>
                  <a:pt x="11" y="4"/>
                </a:lnTo>
                <a:lnTo>
                  <a:pt x="11" y="5"/>
                </a:lnTo>
                <a:lnTo>
                  <a:pt x="11" y="5"/>
                </a:lnTo>
                <a:lnTo>
                  <a:pt x="8" y="7"/>
                </a:lnTo>
                <a:lnTo>
                  <a:pt x="8" y="7"/>
                </a:lnTo>
                <a:lnTo>
                  <a:pt x="8" y="7"/>
                </a:lnTo>
                <a:lnTo>
                  <a:pt x="8" y="7"/>
                </a:lnTo>
                <a:lnTo>
                  <a:pt x="10" y="5"/>
                </a:lnTo>
                <a:lnTo>
                  <a:pt x="10" y="5"/>
                </a:lnTo>
                <a:lnTo>
                  <a:pt x="11" y="5"/>
                </a:lnTo>
                <a:lnTo>
                  <a:pt x="11" y="5"/>
                </a:lnTo>
                <a:lnTo>
                  <a:pt x="13" y="5"/>
                </a:lnTo>
                <a:lnTo>
                  <a:pt x="13" y="7"/>
                </a:lnTo>
                <a:lnTo>
                  <a:pt x="13" y="7"/>
                </a:lnTo>
                <a:lnTo>
                  <a:pt x="13" y="8"/>
                </a:lnTo>
                <a:lnTo>
                  <a:pt x="13" y="8"/>
                </a:lnTo>
                <a:lnTo>
                  <a:pt x="10" y="13"/>
                </a:lnTo>
                <a:lnTo>
                  <a:pt x="10" y="13"/>
                </a:lnTo>
                <a:lnTo>
                  <a:pt x="10" y="13"/>
                </a:lnTo>
                <a:lnTo>
                  <a:pt x="10" y="13"/>
                </a:lnTo>
                <a:lnTo>
                  <a:pt x="14" y="11"/>
                </a:lnTo>
                <a:lnTo>
                  <a:pt x="14" y="11"/>
                </a:lnTo>
                <a:lnTo>
                  <a:pt x="13" y="8"/>
                </a:lnTo>
                <a:lnTo>
                  <a:pt x="13" y="8"/>
                </a:lnTo>
                <a:lnTo>
                  <a:pt x="13" y="8"/>
                </a:lnTo>
                <a:lnTo>
                  <a:pt x="13" y="8"/>
                </a:lnTo>
                <a:close/>
                <a:moveTo>
                  <a:pt x="24" y="71"/>
                </a:moveTo>
                <a:lnTo>
                  <a:pt x="24" y="71"/>
                </a:lnTo>
                <a:lnTo>
                  <a:pt x="24" y="73"/>
                </a:lnTo>
                <a:lnTo>
                  <a:pt x="24" y="73"/>
                </a:lnTo>
                <a:lnTo>
                  <a:pt x="46" y="62"/>
                </a:lnTo>
                <a:lnTo>
                  <a:pt x="46" y="62"/>
                </a:lnTo>
                <a:lnTo>
                  <a:pt x="43" y="54"/>
                </a:lnTo>
                <a:lnTo>
                  <a:pt x="38" y="45"/>
                </a:lnTo>
                <a:lnTo>
                  <a:pt x="29" y="32"/>
                </a:lnTo>
                <a:lnTo>
                  <a:pt x="29" y="32"/>
                </a:lnTo>
                <a:lnTo>
                  <a:pt x="27" y="34"/>
                </a:lnTo>
                <a:lnTo>
                  <a:pt x="27" y="34"/>
                </a:lnTo>
                <a:lnTo>
                  <a:pt x="21" y="40"/>
                </a:lnTo>
                <a:lnTo>
                  <a:pt x="21" y="40"/>
                </a:lnTo>
                <a:lnTo>
                  <a:pt x="16" y="46"/>
                </a:lnTo>
                <a:lnTo>
                  <a:pt x="16" y="46"/>
                </a:lnTo>
                <a:lnTo>
                  <a:pt x="14" y="46"/>
                </a:lnTo>
                <a:lnTo>
                  <a:pt x="14" y="46"/>
                </a:lnTo>
                <a:lnTo>
                  <a:pt x="16" y="46"/>
                </a:lnTo>
                <a:lnTo>
                  <a:pt x="16" y="46"/>
                </a:lnTo>
                <a:lnTo>
                  <a:pt x="24" y="41"/>
                </a:lnTo>
                <a:lnTo>
                  <a:pt x="24" y="41"/>
                </a:lnTo>
                <a:lnTo>
                  <a:pt x="29" y="38"/>
                </a:lnTo>
                <a:lnTo>
                  <a:pt x="29" y="38"/>
                </a:lnTo>
                <a:lnTo>
                  <a:pt x="30" y="38"/>
                </a:lnTo>
                <a:lnTo>
                  <a:pt x="30" y="38"/>
                </a:lnTo>
                <a:lnTo>
                  <a:pt x="30" y="41"/>
                </a:lnTo>
                <a:lnTo>
                  <a:pt x="30" y="41"/>
                </a:lnTo>
                <a:lnTo>
                  <a:pt x="29" y="43"/>
                </a:lnTo>
                <a:lnTo>
                  <a:pt x="29" y="43"/>
                </a:lnTo>
                <a:lnTo>
                  <a:pt x="19" y="51"/>
                </a:lnTo>
                <a:lnTo>
                  <a:pt x="19" y="51"/>
                </a:lnTo>
                <a:lnTo>
                  <a:pt x="14" y="56"/>
                </a:lnTo>
                <a:lnTo>
                  <a:pt x="14" y="56"/>
                </a:lnTo>
                <a:lnTo>
                  <a:pt x="14" y="56"/>
                </a:lnTo>
                <a:lnTo>
                  <a:pt x="14" y="56"/>
                </a:lnTo>
                <a:lnTo>
                  <a:pt x="18" y="54"/>
                </a:lnTo>
                <a:lnTo>
                  <a:pt x="18" y="54"/>
                </a:lnTo>
                <a:lnTo>
                  <a:pt x="30" y="46"/>
                </a:lnTo>
                <a:lnTo>
                  <a:pt x="30" y="46"/>
                </a:lnTo>
                <a:lnTo>
                  <a:pt x="32" y="46"/>
                </a:lnTo>
                <a:lnTo>
                  <a:pt x="32" y="46"/>
                </a:lnTo>
                <a:lnTo>
                  <a:pt x="33" y="46"/>
                </a:lnTo>
                <a:lnTo>
                  <a:pt x="33" y="46"/>
                </a:lnTo>
                <a:lnTo>
                  <a:pt x="33" y="48"/>
                </a:lnTo>
                <a:lnTo>
                  <a:pt x="33" y="48"/>
                </a:lnTo>
                <a:lnTo>
                  <a:pt x="32" y="49"/>
                </a:lnTo>
                <a:lnTo>
                  <a:pt x="32" y="49"/>
                </a:lnTo>
                <a:lnTo>
                  <a:pt x="29" y="52"/>
                </a:lnTo>
                <a:lnTo>
                  <a:pt x="29" y="52"/>
                </a:lnTo>
                <a:lnTo>
                  <a:pt x="16" y="63"/>
                </a:lnTo>
                <a:lnTo>
                  <a:pt x="16" y="63"/>
                </a:lnTo>
                <a:lnTo>
                  <a:pt x="16" y="65"/>
                </a:lnTo>
                <a:lnTo>
                  <a:pt x="16" y="65"/>
                </a:lnTo>
                <a:lnTo>
                  <a:pt x="18" y="63"/>
                </a:lnTo>
                <a:lnTo>
                  <a:pt x="18" y="63"/>
                </a:lnTo>
                <a:lnTo>
                  <a:pt x="35" y="52"/>
                </a:lnTo>
                <a:lnTo>
                  <a:pt x="35" y="52"/>
                </a:lnTo>
                <a:lnTo>
                  <a:pt x="38" y="51"/>
                </a:lnTo>
                <a:lnTo>
                  <a:pt x="38" y="51"/>
                </a:lnTo>
                <a:lnTo>
                  <a:pt x="40" y="52"/>
                </a:lnTo>
                <a:lnTo>
                  <a:pt x="40" y="52"/>
                </a:lnTo>
                <a:lnTo>
                  <a:pt x="40" y="54"/>
                </a:lnTo>
                <a:lnTo>
                  <a:pt x="40" y="54"/>
                </a:lnTo>
                <a:lnTo>
                  <a:pt x="40" y="56"/>
                </a:lnTo>
                <a:lnTo>
                  <a:pt x="40" y="56"/>
                </a:lnTo>
                <a:lnTo>
                  <a:pt x="35" y="60"/>
                </a:lnTo>
                <a:lnTo>
                  <a:pt x="35" y="60"/>
                </a:lnTo>
                <a:lnTo>
                  <a:pt x="25" y="70"/>
                </a:lnTo>
                <a:lnTo>
                  <a:pt x="25" y="70"/>
                </a:lnTo>
                <a:lnTo>
                  <a:pt x="24" y="71"/>
                </a:lnTo>
                <a:lnTo>
                  <a:pt x="24" y="71"/>
                </a:lnTo>
                <a:close/>
                <a:moveTo>
                  <a:pt x="51" y="75"/>
                </a:moveTo>
                <a:lnTo>
                  <a:pt x="51" y="75"/>
                </a:lnTo>
                <a:lnTo>
                  <a:pt x="48" y="65"/>
                </a:lnTo>
                <a:lnTo>
                  <a:pt x="48" y="65"/>
                </a:lnTo>
                <a:lnTo>
                  <a:pt x="46" y="67"/>
                </a:lnTo>
                <a:lnTo>
                  <a:pt x="46" y="67"/>
                </a:lnTo>
                <a:lnTo>
                  <a:pt x="36" y="75"/>
                </a:lnTo>
                <a:lnTo>
                  <a:pt x="36" y="75"/>
                </a:lnTo>
                <a:lnTo>
                  <a:pt x="30" y="81"/>
                </a:lnTo>
                <a:lnTo>
                  <a:pt x="30" y="81"/>
                </a:lnTo>
                <a:lnTo>
                  <a:pt x="30" y="81"/>
                </a:lnTo>
                <a:lnTo>
                  <a:pt x="30" y="81"/>
                </a:lnTo>
                <a:lnTo>
                  <a:pt x="51" y="75"/>
                </a:lnTo>
                <a:lnTo>
                  <a:pt x="51" y="75"/>
                </a:lnTo>
                <a:close/>
                <a:moveTo>
                  <a:pt x="27" y="30"/>
                </a:moveTo>
                <a:lnTo>
                  <a:pt x="27" y="30"/>
                </a:lnTo>
                <a:lnTo>
                  <a:pt x="22" y="27"/>
                </a:lnTo>
                <a:lnTo>
                  <a:pt x="22" y="27"/>
                </a:lnTo>
                <a:lnTo>
                  <a:pt x="14" y="35"/>
                </a:lnTo>
                <a:lnTo>
                  <a:pt x="14" y="35"/>
                </a:lnTo>
                <a:lnTo>
                  <a:pt x="11" y="38"/>
                </a:lnTo>
                <a:lnTo>
                  <a:pt x="11" y="38"/>
                </a:lnTo>
                <a:lnTo>
                  <a:pt x="11" y="40"/>
                </a:lnTo>
                <a:lnTo>
                  <a:pt x="11" y="40"/>
                </a:lnTo>
                <a:lnTo>
                  <a:pt x="13" y="38"/>
                </a:lnTo>
                <a:lnTo>
                  <a:pt x="13" y="38"/>
                </a:lnTo>
                <a:lnTo>
                  <a:pt x="22" y="34"/>
                </a:lnTo>
                <a:lnTo>
                  <a:pt x="22" y="34"/>
                </a:lnTo>
                <a:lnTo>
                  <a:pt x="27" y="30"/>
                </a:lnTo>
                <a:lnTo>
                  <a:pt x="27" y="30"/>
                </a:lnTo>
                <a:close/>
                <a:moveTo>
                  <a:pt x="19" y="18"/>
                </a:moveTo>
                <a:lnTo>
                  <a:pt x="19" y="18"/>
                </a:lnTo>
                <a:lnTo>
                  <a:pt x="14" y="24"/>
                </a:lnTo>
                <a:lnTo>
                  <a:pt x="10" y="30"/>
                </a:lnTo>
                <a:lnTo>
                  <a:pt x="10" y="30"/>
                </a:lnTo>
                <a:lnTo>
                  <a:pt x="11" y="29"/>
                </a:lnTo>
                <a:lnTo>
                  <a:pt x="11" y="29"/>
                </a:lnTo>
                <a:lnTo>
                  <a:pt x="21" y="24"/>
                </a:lnTo>
                <a:lnTo>
                  <a:pt x="21" y="24"/>
                </a:lnTo>
                <a:lnTo>
                  <a:pt x="21" y="22"/>
                </a:lnTo>
                <a:lnTo>
                  <a:pt x="21" y="22"/>
                </a:lnTo>
                <a:lnTo>
                  <a:pt x="22" y="21"/>
                </a:lnTo>
                <a:lnTo>
                  <a:pt x="22" y="21"/>
                </a:lnTo>
                <a:lnTo>
                  <a:pt x="19" y="18"/>
                </a:lnTo>
                <a:lnTo>
                  <a:pt x="19" y="18"/>
                </a:lnTo>
                <a:close/>
                <a:moveTo>
                  <a:pt x="43" y="101"/>
                </a:moveTo>
                <a:lnTo>
                  <a:pt x="43" y="101"/>
                </a:lnTo>
                <a:lnTo>
                  <a:pt x="55" y="98"/>
                </a:lnTo>
                <a:lnTo>
                  <a:pt x="55" y="98"/>
                </a:lnTo>
                <a:lnTo>
                  <a:pt x="68" y="95"/>
                </a:lnTo>
                <a:lnTo>
                  <a:pt x="68" y="95"/>
                </a:lnTo>
                <a:lnTo>
                  <a:pt x="66" y="95"/>
                </a:lnTo>
                <a:lnTo>
                  <a:pt x="66" y="95"/>
                </a:lnTo>
                <a:lnTo>
                  <a:pt x="59" y="95"/>
                </a:lnTo>
                <a:lnTo>
                  <a:pt x="59" y="95"/>
                </a:lnTo>
                <a:lnTo>
                  <a:pt x="51" y="97"/>
                </a:lnTo>
                <a:lnTo>
                  <a:pt x="43" y="101"/>
                </a:lnTo>
                <a:lnTo>
                  <a:pt x="43" y="101"/>
                </a:lnTo>
                <a:lnTo>
                  <a:pt x="43" y="101"/>
                </a:lnTo>
                <a:lnTo>
                  <a:pt x="43" y="101"/>
                </a:lnTo>
                <a:close/>
                <a:moveTo>
                  <a:pt x="10" y="19"/>
                </a:moveTo>
                <a:lnTo>
                  <a:pt x="10" y="19"/>
                </a:lnTo>
                <a:lnTo>
                  <a:pt x="18" y="15"/>
                </a:lnTo>
                <a:lnTo>
                  <a:pt x="18" y="15"/>
                </a:lnTo>
                <a:lnTo>
                  <a:pt x="16" y="13"/>
                </a:lnTo>
                <a:lnTo>
                  <a:pt x="16" y="13"/>
                </a:lnTo>
                <a:lnTo>
                  <a:pt x="13" y="16"/>
                </a:lnTo>
                <a:lnTo>
                  <a:pt x="13" y="16"/>
                </a:lnTo>
                <a:lnTo>
                  <a:pt x="10" y="19"/>
                </a:lnTo>
                <a:lnTo>
                  <a:pt x="10" y="1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98"/>
          <p:cNvSpPr>
            <a:spLocks noEditPoints="1"/>
          </p:cNvSpPr>
          <p:nvPr/>
        </p:nvSpPr>
        <p:spPr bwMode="auto">
          <a:xfrm>
            <a:off x="7924638" y="5587741"/>
            <a:ext cx="330674" cy="112386"/>
          </a:xfrm>
          <a:custGeom>
            <a:avLst/>
            <a:gdLst>
              <a:gd name="T0" fmla="*/ 72 w 153"/>
              <a:gd name="T1" fmla="*/ 14 h 52"/>
              <a:gd name="T2" fmla="*/ 75 w 153"/>
              <a:gd name="T3" fmla="*/ 20 h 52"/>
              <a:gd name="T4" fmla="*/ 69 w 153"/>
              <a:gd name="T5" fmla="*/ 22 h 52"/>
              <a:gd name="T6" fmla="*/ 55 w 153"/>
              <a:gd name="T7" fmla="*/ 18 h 52"/>
              <a:gd name="T8" fmla="*/ 45 w 153"/>
              <a:gd name="T9" fmla="*/ 14 h 52"/>
              <a:gd name="T10" fmla="*/ 36 w 153"/>
              <a:gd name="T11" fmla="*/ 4 h 52"/>
              <a:gd name="T12" fmla="*/ 37 w 153"/>
              <a:gd name="T13" fmla="*/ 1 h 52"/>
              <a:gd name="T14" fmla="*/ 41 w 153"/>
              <a:gd name="T15" fmla="*/ 3 h 52"/>
              <a:gd name="T16" fmla="*/ 42 w 153"/>
              <a:gd name="T17" fmla="*/ 9 h 52"/>
              <a:gd name="T18" fmla="*/ 69 w 153"/>
              <a:gd name="T19" fmla="*/ 18 h 52"/>
              <a:gd name="T20" fmla="*/ 72 w 153"/>
              <a:gd name="T21" fmla="*/ 18 h 52"/>
              <a:gd name="T22" fmla="*/ 66 w 153"/>
              <a:gd name="T23" fmla="*/ 12 h 52"/>
              <a:gd name="T24" fmla="*/ 66 w 153"/>
              <a:gd name="T25" fmla="*/ 9 h 52"/>
              <a:gd name="T26" fmla="*/ 69 w 153"/>
              <a:gd name="T27" fmla="*/ 9 h 52"/>
              <a:gd name="T28" fmla="*/ 80 w 153"/>
              <a:gd name="T29" fmla="*/ 14 h 52"/>
              <a:gd name="T30" fmla="*/ 94 w 153"/>
              <a:gd name="T31" fmla="*/ 15 h 52"/>
              <a:gd name="T32" fmla="*/ 94 w 153"/>
              <a:gd name="T33" fmla="*/ 18 h 52"/>
              <a:gd name="T34" fmla="*/ 115 w 153"/>
              <a:gd name="T35" fmla="*/ 22 h 52"/>
              <a:gd name="T36" fmla="*/ 135 w 153"/>
              <a:gd name="T37" fmla="*/ 26 h 52"/>
              <a:gd name="T38" fmla="*/ 146 w 153"/>
              <a:gd name="T39" fmla="*/ 33 h 52"/>
              <a:gd name="T40" fmla="*/ 149 w 153"/>
              <a:gd name="T41" fmla="*/ 33 h 52"/>
              <a:gd name="T42" fmla="*/ 151 w 153"/>
              <a:gd name="T43" fmla="*/ 33 h 52"/>
              <a:gd name="T44" fmla="*/ 153 w 153"/>
              <a:gd name="T45" fmla="*/ 37 h 52"/>
              <a:gd name="T46" fmla="*/ 153 w 153"/>
              <a:gd name="T47" fmla="*/ 42 h 52"/>
              <a:gd name="T48" fmla="*/ 149 w 153"/>
              <a:gd name="T49" fmla="*/ 41 h 52"/>
              <a:gd name="T50" fmla="*/ 148 w 153"/>
              <a:gd name="T51" fmla="*/ 42 h 52"/>
              <a:gd name="T52" fmla="*/ 143 w 153"/>
              <a:gd name="T53" fmla="*/ 45 h 52"/>
              <a:gd name="T54" fmla="*/ 126 w 153"/>
              <a:gd name="T55" fmla="*/ 42 h 52"/>
              <a:gd name="T56" fmla="*/ 105 w 153"/>
              <a:gd name="T57" fmla="*/ 33 h 52"/>
              <a:gd name="T58" fmla="*/ 96 w 153"/>
              <a:gd name="T59" fmla="*/ 31 h 52"/>
              <a:gd name="T60" fmla="*/ 66 w 153"/>
              <a:gd name="T61" fmla="*/ 41 h 52"/>
              <a:gd name="T62" fmla="*/ 37 w 153"/>
              <a:gd name="T63" fmla="*/ 52 h 52"/>
              <a:gd name="T64" fmla="*/ 34 w 153"/>
              <a:gd name="T65" fmla="*/ 52 h 52"/>
              <a:gd name="T66" fmla="*/ 36 w 153"/>
              <a:gd name="T67" fmla="*/ 50 h 52"/>
              <a:gd name="T68" fmla="*/ 41 w 153"/>
              <a:gd name="T69" fmla="*/ 45 h 52"/>
              <a:gd name="T70" fmla="*/ 39 w 153"/>
              <a:gd name="T71" fmla="*/ 44 h 52"/>
              <a:gd name="T72" fmla="*/ 12 w 153"/>
              <a:gd name="T73" fmla="*/ 25 h 52"/>
              <a:gd name="T74" fmla="*/ 3 w 153"/>
              <a:gd name="T75" fmla="*/ 11 h 52"/>
              <a:gd name="T76" fmla="*/ 0 w 153"/>
              <a:gd name="T77" fmla="*/ 3 h 52"/>
              <a:gd name="T78" fmla="*/ 1 w 153"/>
              <a:gd name="T79" fmla="*/ 0 h 52"/>
              <a:gd name="T80" fmla="*/ 4 w 153"/>
              <a:gd name="T81" fmla="*/ 3 h 52"/>
              <a:gd name="T82" fmla="*/ 4 w 153"/>
              <a:gd name="T83" fmla="*/ 9 h 52"/>
              <a:gd name="T84" fmla="*/ 22 w 153"/>
              <a:gd name="T85" fmla="*/ 29 h 52"/>
              <a:gd name="T86" fmla="*/ 37 w 153"/>
              <a:gd name="T87" fmla="*/ 39 h 52"/>
              <a:gd name="T88" fmla="*/ 41 w 153"/>
              <a:gd name="T89" fmla="*/ 37 h 52"/>
              <a:gd name="T90" fmla="*/ 44 w 153"/>
              <a:gd name="T91" fmla="*/ 41 h 52"/>
              <a:gd name="T92" fmla="*/ 58 w 153"/>
              <a:gd name="T93" fmla="*/ 34 h 52"/>
              <a:gd name="T94" fmla="*/ 74 w 153"/>
              <a:gd name="T95" fmla="*/ 26 h 52"/>
              <a:gd name="T96" fmla="*/ 86 w 153"/>
              <a:gd name="T97" fmla="*/ 20 h 52"/>
              <a:gd name="T98" fmla="*/ 129 w 153"/>
              <a:gd name="T99" fmla="*/ 26 h 52"/>
              <a:gd name="T100" fmla="*/ 113 w 153"/>
              <a:gd name="T101" fmla="*/ 25 h 52"/>
              <a:gd name="T102" fmla="*/ 129 w 153"/>
              <a:gd name="T103" fmla="*/ 26 h 52"/>
              <a:gd name="T104" fmla="*/ 132 w 153"/>
              <a:gd name="T105" fmla="*/ 41 h 52"/>
              <a:gd name="T106" fmla="*/ 124 w 153"/>
              <a:gd name="T107" fmla="*/ 37 h 52"/>
              <a:gd name="T108" fmla="*/ 61 w 153"/>
              <a:gd name="T109" fmla="*/ 39 h 52"/>
              <a:gd name="T110" fmla="*/ 69 w 153"/>
              <a:gd name="T111" fmla="*/ 36 h 52"/>
              <a:gd name="T112" fmla="*/ 66 w 153"/>
              <a:gd name="T113" fmla="*/ 36 h 52"/>
              <a:gd name="T114" fmla="*/ 85 w 153"/>
              <a:gd name="T115" fmla="*/ 23 h 52"/>
              <a:gd name="T116" fmla="*/ 77 w 153"/>
              <a:gd name="T117" fmla="*/ 28 h 52"/>
              <a:gd name="T118" fmla="*/ 74 w 153"/>
              <a:gd name="T119" fmla="*/ 34 h 52"/>
              <a:gd name="T120" fmla="*/ 75 w 153"/>
              <a:gd name="T121" fmla="*/ 34 h 52"/>
              <a:gd name="T122" fmla="*/ 74 w 153"/>
              <a:gd name="T12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52">
                <a:moveTo>
                  <a:pt x="86" y="20"/>
                </a:moveTo>
                <a:lnTo>
                  <a:pt x="86" y="20"/>
                </a:lnTo>
                <a:lnTo>
                  <a:pt x="72" y="14"/>
                </a:lnTo>
                <a:lnTo>
                  <a:pt x="72" y="14"/>
                </a:lnTo>
                <a:lnTo>
                  <a:pt x="74" y="15"/>
                </a:lnTo>
                <a:lnTo>
                  <a:pt x="74" y="15"/>
                </a:lnTo>
                <a:lnTo>
                  <a:pt x="75" y="20"/>
                </a:lnTo>
                <a:lnTo>
                  <a:pt x="75" y="20"/>
                </a:lnTo>
                <a:lnTo>
                  <a:pt x="75" y="22"/>
                </a:lnTo>
                <a:lnTo>
                  <a:pt x="74" y="22"/>
                </a:lnTo>
                <a:lnTo>
                  <a:pt x="74" y="22"/>
                </a:lnTo>
                <a:lnTo>
                  <a:pt x="69" y="22"/>
                </a:lnTo>
                <a:lnTo>
                  <a:pt x="69" y="22"/>
                </a:lnTo>
                <a:lnTo>
                  <a:pt x="61" y="20"/>
                </a:lnTo>
                <a:lnTo>
                  <a:pt x="61" y="20"/>
                </a:lnTo>
                <a:lnTo>
                  <a:pt x="55" y="18"/>
                </a:lnTo>
                <a:lnTo>
                  <a:pt x="47" y="15"/>
                </a:lnTo>
                <a:lnTo>
                  <a:pt x="47" y="15"/>
                </a:lnTo>
                <a:lnTo>
                  <a:pt x="45" y="14"/>
                </a:lnTo>
                <a:lnTo>
                  <a:pt x="45" y="14"/>
                </a:lnTo>
                <a:lnTo>
                  <a:pt x="41" y="11"/>
                </a:lnTo>
                <a:lnTo>
                  <a:pt x="37" y="6"/>
                </a:lnTo>
                <a:lnTo>
                  <a:pt x="37" y="6"/>
                </a:lnTo>
                <a:lnTo>
                  <a:pt x="36" y="4"/>
                </a:lnTo>
                <a:lnTo>
                  <a:pt x="36" y="4"/>
                </a:lnTo>
                <a:lnTo>
                  <a:pt x="36" y="3"/>
                </a:lnTo>
                <a:lnTo>
                  <a:pt x="36" y="3"/>
                </a:lnTo>
                <a:lnTo>
                  <a:pt x="37" y="1"/>
                </a:lnTo>
                <a:lnTo>
                  <a:pt x="39" y="1"/>
                </a:lnTo>
                <a:lnTo>
                  <a:pt x="39" y="1"/>
                </a:lnTo>
                <a:lnTo>
                  <a:pt x="41" y="3"/>
                </a:lnTo>
                <a:lnTo>
                  <a:pt x="41" y="3"/>
                </a:lnTo>
                <a:lnTo>
                  <a:pt x="41" y="6"/>
                </a:lnTo>
                <a:lnTo>
                  <a:pt x="41" y="6"/>
                </a:lnTo>
                <a:lnTo>
                  <a:pt x="42" y="9"/>
                </a:lnTo>
                <a:lnTo>
                  <a:pt x="42" y="9"/>
                </a:lnTo>
                <a:lnTo>
                  <a:pt x="52" y="15"/>
                </a:lnTo>
                <a:lnTo>
                  <a:pt x="61" y="18"/>
                </a:lnTo>
                <a:lnTo>
                  <a:pt x="61" y="18"/>
                </a:lnTo>
                <a:lnTo>
                  <a:pt x="69" y="18"/>
                </a:lnTo>
                <a:lnTo>
                  <a:pt x="69" y="18"/>
                </a:lnTo>
                <a:lnTo>
                  <a:pt x="72" y="20"/>
                </a:lnTo>
                <a:lnTo>
                  <a:pt x="72" y="20"/>
                </a:lnTo>
                <a:lnTo>
                  <a:pt x="72" y="18"/>
                </a:lnTo>
                <a:lnTo>
                  <a:pt x="72" y="18"/>
                </a:lnTo>
                <a:lnTo>
                  <a:pt x="69" y="14"/>
                </a:lnTo>
                <a:lnTo>
                  <a:pt x="69" y="14"/>
                </a:lnTo>
                <a:lnTo>
                  <a:pt x="66" y="12"/>
                </a:lnTo>
                <a:lnTo>
                  <a:pt x="66" y="12"/>
                </a:lnTo>
                <a:lnTo>
                  <a:pt x="66" y="11"/>
                </a:lnTo>
                <a:lnTo>
                  <a:pt x="66" y="11"/>
                </a:lnTo>
                <a:lnTo>
                  <a:pt x="66" y="9"/>
                </a:lnTo>
                <a:lnTo>
                  <a:pt x="67" y="9"/>
                </a:lnTo>
                <a:lnTo>
                  <a:pt x="67" y="9"/>
                </a:lnTo>
                <a:lnTo>
                  <a:pt x="69" y="9"/>
                </a:lnTo>
                <a:lnTo>
                  <a:pt x="69" y="9"/>
                </a:lnTo>
                <a:lnTo>
                  <a:pt x="72" y="11"/>
                </a:lnTo>
                <a:lnTo>
                  <a:pt x="72" y="11"/>
                </a:lnTo>
                <a:lnTo>
                  <a:pt x="75" y="12"/>
                </a:lnTo>
                <a:lnTo>
                  <a:pt x="80" y="14"/>
                </a:lnTo>
                <a:lnTo>
                  <a:pt x="80" y="14"/>
                </a:lnTo>
                <a:lnTo>
                  <a:pt x="91" y="15"/>
                </a:lnTo>
                <a:lnTo>
                  <a:pt x="91" y="15"/>
                </a:lnTo>
                <a:lnTo>
                  <a:pt x="94" y="15"/>
                </a:lnTo>
                <a:lnTo>
                  <a:pt x="94" y="18"/>
                </a:lnTo>
                <a:lnTo>
                  <a:pt x="94" y="18"/>
                </a:lnTo>
                <a:lnTo>
                  <a:pt x="94" y="18"/>
                </a:lnTo>
                <a:lnTo>
                  <a:pt x="94" y="18"/>
                </a:lnTo>
                <a:lnTo>
                  <a:pt x="94" y="18"/>
                </a:lnTo>
                <a:lnTo>
                  <a:pt x="94" y="18"/>
                </a:lnTo>
                <a:lnTo>
                  <a:pt x="105" y="20"/>
                </a:lnTo>
                <a:lnTo>
                  <a:pt x="115" y="22"/>
                </a:lnTo>
                <a:lnTo>
                  <a:pt x="115" y="22"/>
                </a:lnTo>
                <a:lnTo>
                  <a:pt x="129" y="25"/>
                </a:lnTo>
                <a:lnTo>
                  <a:pt x="129" y="25"/>
                </a:lnTo>
                <a:lnTo>
                  <a:pt x="135" y="26"/>
                </a:lnTo>
                <a:lnTo>
                  <a:pt x="143" y="29"/>
                </a:lnTo>
                <a:lnTo>
                  <a:pt x="143" y="29"/>
                </a:lnTo>
                <a:lnTo>
                  <a:pt x="146" y="33"/>
                </a:lnTo>
                <a:lnTo>
                  <a:pt x="146" y="33"/>
                </a:lnTo>
                <a:lnTo>
                  <a:pt x="148" y="33"/>
                </a:lnTo>
                <a:lnTo>
                  <a:pt x="148" y="33"/>
                </a:lnTo>
                <a:lnTo>
                  <a:pt x="149" y="33"/>
                </a:lnTo>
                <a:lnTo>
                  <a:pt x="149" y="33"/>
                </a:lnTo>
                <a:lnTo>
                  <a:pt x="151" y="33"/>
                </a:lnTo>
                <a:lnTo>
                  <a:pt x="151" y="33"/>
                </a:lnTo>
                <a:lnTo>
                  <a:pt x="151" y="33"/>
                </a:lnTo>
                <a:lnTo>
                  <a:pt x="151" y="33"/>
                </a:lnTo>
                <a:lnTo>
                  <a:pt x="153" y="34"/>
                </a:lnTo>
                <a:lnTo>
                  <a:pt x="153" y="36"/>
                </a:lnTo>
                <a:lnTo>
                  <a:pt x="153" y="36"/>
                </a:lnTo>
                <a:lnTo>
                  <a:pt x="153" y="37"/>
                </a:lnTo>
                <a:lnTo>
                  <a:pt x="153" y="37"/>
                </a:lnTo>
                <a:lnTo>
                  <a:pt x="153" y="41"/>
                </a:lnTo>
                <a:lnTo>
                  <a:pt x="153" y="41"/>
                </a:lnTo>
                <a:lnTo>
                  <a:pt x="153" y="42"/>
                </a:lnTo>
                <a:lnTo>
                  <a:pt x="153" y="42"/>
                </a:lnTo>
                <a:lnTo>
                  <a:pt x="151" y="42"/>
                </a:lnTo>
                <a:lnTo>
                  <a:pt x="151" y="42"/>
                </a:lnTo>
                <a:lnTo>
                  <a:pt x="149" y="41"/>
                </a:lnTo>
                <a:lnTo>
                  <a:pt x="149" y="41"/>
                </a:lnTo>
                <a:lnTo>
                  <a:pt x="149" y="41"/>
                </a:lnTo>
                <a:lnTo>
                  <a:pt x="149" y="41"/>
                </a:lnTo>
                <a:lnTo>
                  <a:pt x="148" y="42"/>
                </a:lnTo>
                <a:lnTo>
                  <a:pt x="148" y="42"/>
                </a:lnTo>
                <a:lnTo>
                  <a:pt x="146" y="45"/>
                </a:lnTo>
                <a:lnTo>
                  <a:pt x="143" y="45"/>
                </a:lnTo>
                <a:lnTo>
                  <a:pt x="143" y="45"/>
                </a:lnTo>
                <a:lnTo>
                  <a:pt x="132" y="45"/>
                </a:lnTo>
                <a:lnTo>
                  <a:pt x="132" y="45"/>
                </a:lnTo>
                <a:lnTo>
                  <a:pt x="126" y="42"/>
                </a:lnTo>
                <a:lnTo>
                  <a:pt x="126" y="42"/>
                </a:lnTo>
                <a:lnTo>
                  <a:pt x="123" y="39"/>
                </a:lnTo>
                <a:lnTo>
                  <a:pt x="123" y="39"/>
                </a:lnTo>
                <a:lnTo>
                  <a:pt x="113" y="36"/>
                </a:lnTo>
                <a:lnTo>
                  <a:pt x="105" y="33"/>
                </a:lnTo>
                <a:lnTo>
                  <a:pt x="105" y="33"/>
                </a:lnTo>
                <a:lnTo>
                  <a:pt x="97" y="31"/>
                </a:lnTo>
                <a:lnTo>
                  <a:pt x="97" y="31"/>
                </a:lnTo>
                <a:lnTo>
                  <a:pt x="96" y="31"/>
                </a:lnTo>
                <a:lnTo>
                  <a:pt x="96" y="31"/>
                </a:lnTo>
                <a:lnTo>
                  <a:pt x="83" y="34"/>
                </a:lnTo>
                <a:lnTo>
                  <a:pt x="83" y="34"/>
                </a:lnTo>
                <a:lnTo>
                  <a:pt x="66" y="41"/>
                </a:lnTo>
                <a:lnTo>
                  <a:pt x="47" y="47"/>
                </a:lnTo>
                <a:lnTo>
                  <a:pt x="47" y="47"/>
                </a:lnTo>
                <a:lnTo>
                  <a:pt x="37" y="52"/>
                </a:lnTo>
                <a:lnTo>
                  <a:pt x="37" y="52"/>
                </a:lnTo>
                <a:lnTo>
                  <a:pt x="36" y="52"/>
                </a:lnTo>
                <a:lnTo>
                  <a:pt x="36" y="52"/>
                </a:lnTo>
                <a:lnTo>
                  <a:pt x="34" y="52"/>
                </a:lnTo>
                <a:lnTo>
                  <a:pt x="34" y="52"/>
                </a:lnTo>
                <a:lnTo>
                  <a:pt x="34" y="50"/>
                </a:lnTo>
                <a:lnTo>
                  <a:pt x="34" y="50"/>
                </a:lnTo>
                <a:lnTo>
                  <a:pt x="36" y="50"/>
                </a:lnTo>
                <a:lnTo>
                  <a:pt x="36" y="50"/>
                </a:lnTo>
                <a:lnTo>
                  <a:pt x="42" y="47"/>
                </a:lnTo>
                <a:lnTo>
                  <a:pt x="42" y="47"/>
                </a:lnTo>
                <a:lnTo>
                  <a:pt x="41" y="45"/>
                </a:lnTo>
                <a:lnTo>
                  <a:pt x="41" y="45"/>
                </a:lnTo>
                <a:lnTo>
                  <a:pt x="41" y="44"/>
                </a:lnTo>
                <a:lnTo>
                  <a:pt x="41" y="44"/>
                </a:lnTo>
                <a:lnTo>
                  <a:pt x="39" y="44"/>
                </a:lnTo>
                <a:lnTo>
                  <a:pt x="39" y="44"/>
                </a:lnTo>
                <a:lnTo>
                  <a:pt x="22" y="33"/>
                </a:lnTo>
                <a:lnTo>
                  <a:pt x="22" y="33"/>
                </a:lnTo>
                <a:lnTo>
                  <a:pt x="12" y="25"/>
                </a:lnTo>
                <a:lnTo>
                  <a:pt x="12" y="25"/>
                </a:lnTo>
                <a:lnTo>
                  <a:pt x="7" y="18"/>
                </a:lnTo>
                <a:lnTo>
                  <a:pt x="3" y="12"/>
                </a:lnTo>
                <a:lnTo>
                  <a:pt x="3" y="12"/>
                </a:lnTo>
                <a:lnTo>
                  <a:pt x="3" y="11"/>
                </a:lnTo>
                <a:lnTo>
                  <a:pt x="3" y="11"/>
                </a:lnTo>
                <a:lnTo>
                  <a:pt x="0" y="4"/>
                </a:lnTo>
                <a:lnTo>
                  <a:pt x="0" y="4"/>
                </a:lnTo>
                <a:lnTo>
                  <a:pt x="0" y="3"/>
                </a:lnTo>
                <a:lnTo>
                  <a:pt x="0" y="3"/>
                </a:lnTo>
                <a:lnTo>
                  <a:pt x="1" y="1"/>
                </a:lnTo>
                <a:lnTo>
                  <a:pt x="1" y="0"/>
                </a:lnTo>
                <a:lnTo>
                  <a:pt x="1" y="0"/>
                </a:lnTo>
                <a:lnTo>
                  <a:pt x="3" y="0"/>
                </a:lnTo>
                <a:lnTo>
                  <a:pt x="4" y="1"/>
                </a:lnTo>
                <a:lnTo>
                  <a:pt x="4" y="1"/>
                </a:lnTo>
                <a:lnTo>
                  <a:pt x="4" y="3"/>
                </a:lnTo>
                <a:lnTo>
                  <a:pt x="4" y="3"/>
                </a:lnTo>
                <a:lnTo>
                  <a:pt x="4" y="6"/>
                </a:lnTo>
                <a:lnTo>
                  <a:pt x="4" y="9"/>
                </a:lnTo>
                <a:lnTo>
                  <a:pt x="4" y="9"/>
                </a:lnTo>
                <a:lnTo>
                  <a:pt x="7" y="14"/>
                </a:lnTo>
                <a:lnTo>
                  <a:pt x="7" y="14"/>
                </a:lnTo>
                <a:lnTo>
                  <a:pt x="14" y="23"/>
                </a:lnTo>
                <a:lnTo>
                  <a:pt x="22" y="29"/>
                </a:lnTo>
                <a:lnTo>
                  <a:pt x="22" y="29"/>
                </a:lnTo>
                <a:lnTo>
                  <a:pt x="29" y="36"/>
                </a:lnTo>
                <a:lnTo>
                  <a:pt x="29" y="36"/>
                </a:lnTo>
                <a:lnTo>
                  <a:pt x="37" y="39"/>
                </a:lnTo>
                <a:lnTo>
                  <a:pt x="37" y="39"/>
                </a:lnTo>
                <a:lnTo>
                  <a:pt x="39" y="39"/>
                </a:lnTo>
                <a:lnTo>
                  <a:pt x="39" y="39"/>
                </a:lnTo>
                <a:lnTo>
                  <a:pt x="41" y="37"/>
                </a:lnTo>
                <a:lnTo>
                  <a:pt x="41" y="37"/>
                </a:lnTo>
                <a:lnTo>
                  <a:pt x="42" y="39"/>
                </a:lnTo>
                <a:lnTo>
                  <a:pt x="44" y="41"/>
                </a:lnTo>
                <a:lnTo>
                  <a:pt x="44" y="41"/>
                </a:lnTo>
                <a:lnTo>
                  <a:pt x="45" y="41"/>
                </a:lnTo>
                <a:lnTo>
                  <a:pt x="45" y="41"/>
                </a:lnTo>
                <a:lnTo>
                  <a:pt x="58" y="34"/>
                </a:lnTo>
                <a:lnTo>
                  <a:pt x="58" y="34"/>
                </a:lnTo>
                <a:lnTo>
                  <a:pt x="66" y="29"/>
                </a:lnTo>
                <a:lnTo>
                  <a:pt x="66" y="29"/>
                </a:lnTo>
                <a:lnTo>
                  <a:pt x="74" y="26"/>
                </a:lnTo>
                <a:lnTo>
                  <a:pt x="74" y="26"/>
                </a:lnTo>
                <a:lnTo>
                  <a:pt x="82" y="22"/>
                </a:lnTo>
                <a:lnTo>
                  <a:pt x="82" y="22"/>
                </a:lnTo>
                <a:lnTo>
                  <a:pt x="86" y="20"/>
                </a:lnTo>
                <a:lnTo>
                  <a:pt x="86" y="20"/>
                </a:lnTo>
                <a:lnTo>
                  <a:pt x="86" y="20"/>
                </a:lnTo>
                <a:lnTo>
                  <a:pt x="86" y="20"/>
                </a:lnTo>
                <a:close/>
                <a:moveTo>
                  <a:pt x="129" y="26"/>
                </a:moveTo>
                <a:lnTo>
                  <a:pt x="129" y="26"/>
                </a:lnTo>
                <a:lnTo>
                  <a:pt x="107" y="23"/>
                </a:lnTo>
                <a:lnTo>
                  <a:pt x="107" y="23"/>
                </a:lnTo>
                <a:lnTo>
                  <a:pt x="113" y="25"/>
                </a:lnTo>
                <a:lnTo>
                  <a:pt x="113" y="25"/>
                </a:lnTo>
                <a:lnTo>
                  <a:pt x="121" y="26"/>
                </a:lnTo>
                <a:lnTo>
                  <a:pt x="121" y="26"/>
                </a:lnTo>
                <a:lnTo>
                  <a:pt x="129" y="26"/>
                </a:lnTo>
                <a:lnTo>
                  <a:pt x="129" y="26"/>
                </a:lnTo>
                <a:close/>
                <a:moveTo>
                  <a:pt x="132" y="42"/>
                </a:moveTo>
                <a:lnTo>
                  <a:pt x="132" y="42"/>
                </a:lnTo>
                <a:lnTo>
                  <a:pt x="132" y="41"/>
                </a:lnTo>
                <a:lnTo>
                  <a:pt x="132" y="41"/>
                </a:lnTo>
                <a:lnTo>
                  <a:pt x="127" y="39"/>
                </a:lnTo>
                <a:lnTo>
                  <a:pt x="127" y="39"/>
                </a:lnTo>
                <a:lnTo>
                  <a:pt x="124" y="37"/>
                </a:lnTo>
                <a:lnTo>
                  <a:pt x="124" y="37"/>
                </a:lnTo>
                <a:lnTo>
                  <a:pt x="129" y="41"/>
                </a:lnTo>
                <a:lnTo>
                  <a:pt x="132" y="42"/>
                </a:lnTo>
                <a:lnTo>
                  <a:pt x="132" y="42"/>
                </a:lnTo>
                <a:close/>
                <a:moveTo>
                  <a:pt x="61" y="39"/>
                </a:moveTo>
                <a:lnTo>
                  <a:pt x="61" y="39"/>
                </a:lnTo>
                <a:lnTo>
                  <a:pt x="61" y="39"/>
                </a:lnTo>
                <a:lnTo>
                  <a:pt x="61" y="39"/>
                </a:lnTo>
                <a:lnTo>
                  <a:pt x="69" y="36"/>
                </a:lnTo>
                <a:lnTo>
                  <a:pt x="69" y="36"/>
                </a:lnTo>
                <a:lnTo>
                  <a:pt x="66" y="36"/>
                </a:lnTo>
                <a:lnTo>
                  <a:pt x="66" y="36"/>
                </a:lnTo>
                <a:lnTo>
                  <a:pt x="66" y="36"/>
                </a:lnTo>
                <a:lnTo>
                  <a:pt x="66" y="36"/>
                </a:lnTo>
                <a:lnTo>
                  <a:pt x="61" y="39"/>
                </a:lnTo>
                <a:lnTo>
                  <a:pt x="61" y="39"/>
                </a:lnTo>
                <a:close/>
                <a:moveTo>
                  <a:pt x="85" y="23"/>
                </a:moveTo>
                <a:lnTo>
                  <a:pt x="85" y="23"/>
                </a:lnTo>
                <a:lnTo>
                  <a:pt x="80" y="25"/>
                </a:lnTo>
                <a:lnTo>
                  <a:pt x="77" y="28"/>
                </a:lnTo>
                <a:lnTo>
                  <a:pt x="77" y="28"/>
                </a:lnTo>
                <a:lnTo>
                  <a:pt x="85" y="23"/>
                </a:lnTo>
                <a:lnTo>
                  <a:pt x="85" y="23"/>
                </a:lnTo>
                <a:close/>
                <a:moveTo>
                  <a:pt x="74" y="34"/>
                </a:moveTo>
                <a:lnTo>
                  <a:pt x="74" y="34"/>
                </a:lnTo>
                <a:lnTo>
                  <a:pt x="74" y="34"/>
                </a:lnTo>
                <a:lnTo>
                  <a:pt x="74" y="34"/>
                </a:lnTo>
                <a:lnTo>
                  <a:pt x="75" y="34"/>
                </a:lnTo>
                <a:lnTo>
                  <a:pt x="75" y="34"/>
                </a:lnTo>
                <a:lnTo>
                  <a:pt x="74" y="34"/>
                </a:lnTo>
                <a:lnTo>
                  <a:pt x="74" y="34"/>
                </a:lnTo>
                <a:lnTo>
                  <a:pt x="74" y="34"/>
                </a:lnTo>
                <a:lnTo>
                  <a:pt x="74" y="3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99"/>
          <p:cNvSpPr>
            <a:spLocks/>
          </p:cNvSpPr>
          <p:nvPr/>
        </p:nvSpPr>
        <p:spPr bwMode="auto">
          <a:xfrm>
            <a:off x="7851155" y="5617998"/>
            <a:ext cx="194514" cy="218288"/>
          </a:xfrm>
          <a:custGeom>
            <a:avLst/>
            <a:gdLst>
              <a:gd name="T0" fmla="*/ 75 w 90"/>
              <a:gd name="T1" fmla="*/ 39 h 101"/>
              <a:gd name="T2" fmla="*/ 76 w 90"/>
              <a:gd name="T3" fmla="*/ 44 h 101"/>
              <a:gd name="T4" fmla="*/ 70 w 90"/>
              <a:gd name="T5" fmla="*/ 58 h 101"/>
              <a:gd name="T6" fmla="*/ 82 w 90"/>
              <a:gd name="T7" fmla="*/ 63 h 101"/>
              <a:gd name="T8" fmla="*/ 82 w 90"/>
              <a:gd name="T9" fmla="*/ 66 h 101"/>
              <a:gd name="T10" fmla="*/ 70 w 90"/>
              <a:gd name="T11" fmla="*/ 61 h 101"/>
              <a:gd name="T12" fmla="*/ 79 w 90"/>
              <a:gd name="T13" fmla="*/ 72 h 101"/>
              <a:gd name="T14" fmla="*/ 87 w 90"/>
              <a:gd name="T15" fmla="*/ 74 h 101"/>
              <a:gd name="T16" fmla="*/ 89 w 90"/>
              <a:gd name="T17" fmla="*/ 79 h 101"/>
              <a:gd name="T18" fmla="*/ 70 w 90"/>
              <a:gd name="T19" fmla="*/ 68 h 101"/>
              <a:gd name="T20" fmla="*/ 60 w 90"/>
              <a:gd name="T21" fmla="*/ 55 h 101"/>
              <a:gd name="T22" fmla="*/ 52 w 90"/>
              <a:gd name="T23" fmla="*/ 68 h 101"/>
              <a:gd name="T24" fmla="*/ 62 w 90"/>
              <a:gd name="T25" fmla="*/ 58 h 101"/>
              <a:gd name="T26" fmla="*/ 60 w 90"/>
              <a:gd name="T27" fmla="*/ 64 h 101"/>
              <a:gd name="T28" fmla="*/ 41 w 90"/>
              <a:gd name="T29" fmla="*/ 88 h 101"/>
              <a:gd name="T30" fmla="*/ 32 w 90"/>
              <a:gd name="T31" fmla="*/ 101 h 101"/>
              <a:gd name="T32" fmla="*/ 35 w 90"/>
              <a:gd name="T33" fmla="*/ 93 h 101"/>
              <a:gd name="T34" fmla="*/ 57 w 90"/>
              <a:gd name="T35" fmla="*/ 52 h 101"/>
              <a:gd name="T36" fmla="*/ 38 w 90"/>
              <a:gd name="T37" fmla="*/ 72 h 101"/>
              <a:gd name="T38" fmla="*/ 22 w 90"/>
              <a:gd name="T39" fmla="*/ 96 h 101"/>
              <a:gd name="T40" fmla="*/ 21 w 90"/>
              <a:gd name="T41" fmla="*/ 93 h 101"/>
              <a:gd name="T42" fmla="*/ 41 w 90"/>
              <a:gd name="T43" fmla="*/ 42 h 101"/>
              <a:gd name="T44" fmla="*/ 34 w 90"/>
              <a:gd name="T45" fmla="*/ 52 h 101"/>
              <a:gd name="T46" fmla="*/ 13 w 90"/>
              <a:gd name="T47" fmla="*/ 83 h 101"/>
              <a:gd name="T48" fmla="*/ 11 w 90"/>
              <a:gd name="T49" fmla="*/ 79 h 101"/>
              <a:gd name="T50" fmla="*/ 29 w 90"/>
              <a:gd name="T51" fmla="*/ 34 h 101"/>
              <a:gd name="T52" fmla="*/ 27 w 90"/>
              <a:gd name="T53" fmla="*/ 34 h 101"/>
              <a:gd name="T54" fmla="*/ 5 w 90"/>
              <a:gd name="T55" fmla="*/ 61 h 101"/>
              <a:gd name="T56" fmla="*/ 0 w 90"/>
              <a:gd name="T57" fmla="*/ 64 h 101"/>
              <a:gd name="T58" fmla="*/ 2 w 90"/>
              <a:gd name="T59" fmla="*/ 55 h 101"/>
              <a:gd name="T60" fmla="*/ 15 w 90"/>
              <a:gd name="T61" fmla="*/ 25 h 101"/>
              <a:gd name="T62" fmla="*/ 7 w 90"/>
              <a:gd name="T63" fmla="*/ 28 h 101"/>
              <a:gd name="T64" fmla="*/ 13 w 90"/>
              <a:gd name="T65" fmla="*/ 20 h 101"/>
              <a:gd name="T66" fmla="*/ 18 w 90"/>
              <a:gd name="T67" fmla="*/ 20 h 101"/>
              <a:gd name="T68" fmla="*/ 7 w 90"/>
              <a:gd name="T69" fmla="*/ 49 h 101"/>
              <a:gd name="T70" fmla="*/ 4 w 90"/>
              <a:gd name="T71" fmla="*/ 60 h 101"/>
              <a:gd name="T72" fmla="*/ 26 w 90"/>
              <a:gd name="T73" fmla="*/ 31 h 101"/>
              <a:gd name="T74" fmla="*/ 30 w 90"/>
              <a:gd name="T75" fmla="*/ 34 h 101"/>
              <a:gd name="T76" fmla="*/ 16 w 90"/>
              <a:gd name="T77" fmla="*/ 72 h 101"/>
              <a:gd name="T78" fmla="*/ 24 w 90"/>
              <a:gd name="T79" fmla="*/ 60 h 101"/>
              <a:gd name="T80" fmla="*/ 41 w 90"/>
              <a:gd name="T81" fmla="*/ 39 h 101"/>
              <a:gd name="T82" fmla="*/ 45 w 90"/>
              <a:gd name="T83" fmla="*/ 42 h 101"/>
              <a:gd name="T84" fmla="*/ 26 w 90"/>
              <a:gd name="T85" fmla="*/ 86 h 101"/>
              <a:gd name="T86" fmla="*/ 51 w 90"/>
              <a:gd name="T87" fmla="*/ 55 h 101"/>
              <a:gd name="T88" fmla="*/ 57 w 90"/>
              <a:gd name="T89" fmla="*/ 49 h 101"/>
              <a:gd name="T90" fmla="*/ 62 w 90"/>
              <a:gd name="T91" fmla="*/ 49 h 101"/>
              <a:gd name="T92" fmla="*/ 67 w 90"/>
              <a:gd name="T93" fmla="*/ 56 h 101"/>
              <a:gd name="T94" fmla="*/ 54 w 90"/>
              <a:gd name="T95" fmla="*/ 42 h 101"/>
              <a:gd name="T96" fmla="*/ 24 w 90"/>
              <a:gd name="T97" fmla="*/ 11 h 101"/>
              <a:gd name="T98" fmla="*/ 24 w 90"/>
              <a:gd name="T99" fmla="*/ 0 h 101"/>
              <a:gd name="T100" fmla="*/ 26 w 90"/>
              <a:gd name="T101" fmla="*/ 8 h 101"/>
              <a:gd name="T102" fmla="*/ 41 w 90"/>
              <a:gd name="T103" fmla="*/ 31 h 101"/>
              <a:gd name="T104" fmla="*/ 68 w 90"/>
              <a:gd name="T105" fmla="*/ 4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01">
                <a:moveTo>
                  <a:pt x="70" y="44"/>
                </a:moveTo>
                <a:lnTo>
                  <a:pt x="70" y="44"/>
                </a:lnTo>
                <a:lnTo>
                  <a:pt x="73" y="41"/>
                </a:lnTo>
                <a:lnTo>
                  <a:pt x="73" y="41"/>
                </a:lnTo>
                <a:lnTo>
                  <a:pt x="73" y="39"/>
                </a:lnTo>
                <a:lnTo>
                  <a:pt x="75" y="39"/>
                </a:lnTo>
                <a:lnTo>
                  <a:pt x="75" y="39"/>
                </a:lnTo>
                <a:lnTo>
                  <a:pt x="76" y="41"/>
                </a:lnTo>
                <a:lnTo>
                  <a:pt x="76" y="44"/>
                </a:lnTo>
                <a:lnTo>
                  <a:pt x="76" y="44"/>
                </a:lnTo>
                <a:lnTo>
                  <a:pt x="76" y="44"/>
                </a:lnTo>
                <a:lnTo>
                  <a:pt x="76" y="44"/>
                </a:lnTo>
                <a:lnTo>
                  <a:pt x="73" y="45"/>
                </a:lnTo>
                <a:lnTo>
                  <a:pt x="71" y="49"/>
                </a:lnTo>
                <a:lnTo>
                  <a:pt x="71" y="49"/>
                </a:lnTo>
                <a:lnTo>
                  <a:pt x="70" y="53"/>
                </a:lnTo>
                <a:lnTo>
                  <a:pt x="70" y="58"/>
                </a:lnTo>
                <a:lnTo>
                  <a:pt x="70" y="58"/>
                </a:lnTo>
                <a:lnTo>
                  <a:pt x="70" y="60"/>
                </a:lnTo>
                <a:lnTo>
                  <a:pt x="70" y="60"/>
                </a:lnTo>
                <a:lnTo>
                  <a:pt x="75" y="61"/>
                </a:lnTo>
                <a:lnTo>
                  <a:pt x="79" y="63"/>
                </a:lnTo>
                <a:lnTo>
                  <a:pt x="79" y="63"/>
                </a:lnTo>
                <a:lnTo>
                  <a:pt x="82" y="63"/>
                </a:lnTo>
                <a:lnTo>
                  <a:pt x="82" y="63"/>
                </a:lnTo>
                <a:lnTo>
                  <a:pt x="84" y="63"/>
                </a:lnTo>
                <a:lnTo>
                  <a:pt x="86" y="64"/>
                </a:lnTo>
                <a:lnTo>
                  <a:pt x="86" y="64"/>
                </a:lnTo>
                <a:lnTo>
                  <a:pt x="84" y="66"/>
                </a:lnTo>
                <a:lnTo>
                  <a:pt x="82" y="66"/>
                </a:lnTo>
                <a:lnTo>
                  <a:pt x="82" y="66"/>
                </a:lnTo>
                <a:lnTo>
                  <a:pt x="79" y="66"/>
                </a:lnTo>
                <a:lnTo>
                  <a:pt x="79" y="66"/>
                </a:lnTo>
                <a:lnTo>
                  <a:pt x="71" y="61"/>
                </a:lnTo>
                <a:lnTo>
                  <a:pt x="71" y="61"/>
                </a:lnTo>
                <a:lnTo>
                  <a:pt x="70" y="61"/>
                </a:lnTo>
                <a:lnTo>
                  <a:pt x="70" y="61"/>
                </a:lnTo>
                <a:lnTo>
                  <a:pt x="70" y="63"/>
                </a:lnTo>
                <a:lnTo>
                  <a:pt x="70" y="63"/>
                </a:lnTo>
                <a:lnTo>
                  <a:pt x="73" y="66"/>
                </a:lnTo>
                <a:lnTo>
                  <a:pt x="76" y="71"/>
                </a:lnTo>
                <a:lnTo>
                  <a:pt x="79" y="72"/>
                </a:lnTo>
                <a:lnTo>
                  <a:pt x="84" y="74"/>
                </a:lnTo>
                <a:lnTo>
                  <a:pt x="84" y="74"/>
                </a:lnTo>
                <a:lnTo>
                  <a:pt x="87" y="74"/>
                </a:lnTo>
                <a:lnTo>
                  <a:pt x="87" y="74"/>
                </a:lnTo>
                <a:lnTo>
                  <a:pt x="87" y="74"/>
                </a:lnTo>
                <a:lnTo>
                  <a:pt x="87" y="74"/>
                </a:lnTo>
                <a:lnTo>
                  <a:pt x="89" y="74"/>
                </a:lnTo>
                <a:lnTo>
                  <a:pt x="90" y="75"/>
                </a:lnTo>
                <a:lnTo>
                  <a:pt x="90" y="75"/>
                </a:lnTo>
                <a:lnTo>
                  <a:pt x="90" y="79"/>
                </a:lnTo>
                <a:lnTo>
                  <a:pt x="89" y="79"/>
                </a:lnTo>
                <a:lnTo>
                  <a:pt x="89" y="79"/>
                </a:lnTo>
                <a:lnTo>
                  <a:pt x="87" y="79"/>
                </a:lnTo>
                <a:lnTo>
                  <a:pt x="87" y="79"/>
                </a:lnTo>
                <a:lnTo>
                  <a:pt x="79" y="75"/>
                </a:lnTo>
                <a:lnTo>
                  <a:pt x="75" y="72"/>
                </a:lnTo>
                <a:lnTo>
                  <a:pt x="75" y="72"/>
                </a:lnTo>
                <a:lnTo>
                  <a:pt x="70" y="68"/>
                </a:lnTo>
                <a:lnTo>
                  <a:pt x="67" y="61"/>
                </a:lnTo>
                <a:lnTo>
                  <a:pt x="67" y="61"/>
                </a:lnTo>
                <a:lnTo>
                  <a:pt x="67" y="60"/>
                </a:lnTo>
                <a:lnTo>
                  <a:pt x="67" y="60"/>
                </a:lnTo>
                <a:lnTo>
                  <a:pt x="60" y="55"/>
                </a:lnTo>
                <a:lnTo>
                  <a:pt x="60" y="55"/>
                </a:lnTo>
                <a:lnTo>
                  <a:pt x="60" y="55"/>
                </a:lnTo>
                <a:lnTo>
                  <a:pt x="60" y="55"/>
                </a:lnTo>
                <a:lnTo>
                  <a:pt x="52" y="68"/>
                </a:lnTo>
                <a:lnTo>
                  <a:pt x="52" y="68"/>
                </a:lnTo>
                <a:lnTo>
                  <a:pt x="52" y="68"/>
                </a:lnTo>
                <a:lnTo>
                  <a:pt x="52" y="68"/>
                </a:lnTo>
                <a:lnTo>
                  <a:pt x="54" y="66"/>
                </a:lnTo>
                <a:lnTo>
                  <a:pt x="54" y="66"/>
                </a:lnTo>
                <a:lnTo>
                  <a:pt x="59" y="58"/>
                </a:lnTo>
                <a:lnTo>
                  <a:pt x="59" y="58"/>
                </a:lnTo>
                <a:lnTo>
                  <a:pt x="62" y="58"/>
                </a:lnTo>
                <a:lnTo>
                  <a:pt x="62" y="58"/>
                </a:lnTo>
                <a:lnTo>
                  <a:pt x="63" y="60"/>
                </a:lnTo>
                <a:lnTo>
                  <a:pt x="63" y="61"/>
                </a:lnTo>
                <a:lnTo>
                  <a:pt x="63" y="61"/>
                </a:lnTo>
                <a:lnTo>
                  <a:pt x="62" y="63"/>
                </a:lnTo>
                <a:lnTo>
                  <a:pt x="62" y="63"/>
                </a:lnTo>
                <a:lnTo>
                  <a:pt x="60" y="64"/>
                </a:lnTo>
                <a:lnTo>
                  <a:pt x="60" y="64"/>
                </a:lnTo>
                <a:lnTo>
                  <a:pt x="56" y="68"/>
                </a:lnTo>
                <a:lnTo>
                  <a:pt x="56" y="68"/>
                </a:lnTo>
                <a:lnTo>
                  <a:pt x="52" y="72"/>
                </a:lnTo>
                <a:lnTo>
                  <a:pt x="52" y="72"/>
                </a:lnTo>
                <a:lnTo>
                  <a:pt x="41" y="88"/>
                </a:lnTo>
                <a:lnTo>
                  <a:pt x="41" y="88"/>
                </a:lnTo>
                <a:lnTo>
                  <a:pt x="35" y="99"/>
                </a:lnTo>
                <a:lnTo>
                  <a:pt x="35" y="99"/>
                </a:lnTo>
                <a:lnTo>
                  <a:pt x="34" y="99"/>
                </a:lnTo>
                <a:lnTo>
                  <a:pt x="34" y="99"/>
                </a:lnTo>
                <a:lnTo>
                  <a:pt x="32" y="101"/>
                </a:lnTo>
                <a:lnTo>
                  <a:pt x="32" y="101"/>
                </a:lnTo>
                <a:lnTo>
                  <a:pt x="32" y="99"/>
                </a:lnTo>
                <a:lnTo>
                  <a:pt x="32" y="99"/>
                </a:lnTo>
                <a:lnTo>
                  <a:pt x="32" y="98"/>
                </a:lnTo>
                <a:lnTo>
                  <a:pt x="32" y="98"/>
                </a:lnTo>
                <a:lnTo>
                  <a:pt x="35" y="93"/>
                </a:lnTo>
                <a:lnTo>
                  <a:pt x="35" y="93"/>
                </a:lnTo>
                <a:lnTo>
                  <a:pt x="56" y="58"/>
                </a:lnTo>
                <a:lnTo>
                  <a:pt x="56" y="58"/>
                </a:lnTo>
                <a:lnTo>
                  <a:pt x="59" y="53"/>
                </a:lnTo>
                <a:lnTo>
                  <a:pt x="59" y="53"/>
                </a:lnTo>
                <a:lnTo>
                  <a:pt x="57" y="52"/>
                </a:lnTo>
                <a:lnTo>
                  <a:pt x="57" y="52"/>
                </a:lnTo>
                <a:lnTo>
                  <a:pt x="54" y="56"/>
                </a:lnTo>
                <a:lnTo>
                  <a:pt x="54" y="56"/>
                </a:lnTo>
                <a:lnTo>
                  <a:pt x="46" y="64"/>
                </a:lnTo>
                <a:lnTo>
                  <a:pt x="38" y="72"/>
                </a:lnTo>
                <a:lnTo>
                  <a:pt x="38" y="72"/>
                </a:lnTo>
                <a:lnTo>
                  <a:pt x="32" y="83"/>
                </a:lnTo>
                <a:lnTo>
                  <a:pt x="26" y="93"/>
                </a:lnTo>
                <a:lnTo>
                  <a:pt x="26" y="93"/>
                </a:lnTo>
                <a:lnTo>
                  <a:pt x="24" y="96"/>
                </a:lnTo>
                <a:lnTo>
                  <a:pt x="24" y="96"/>
                </a:lnTo>
                <a:lnTo>
                  <a:pt x="22" y="96"/>
                </a:lnTo>
                <a:lnTo>
                  <a:pt x="22" y="96"/>
                </a:lnTo>
                <a:lnTo>
                  <a:pt x="21" y="98"/>
                </a:lnTo>
                <a:lnTo>
                  <a:pt x="21" y="98"/>
                </a:lnTo>
                <a:lnTo>
                  <a:pt x="19" y="96"/>
                </a:lnTo>
                <a:lnTo>
                  <a:pt x="19" y="96"/>
                </a:lnTo>
                <a:lnTo>
                  <a:pt x="21" y="93"/>
                </a:lnTo>
                <a:lnTo>
                  <a:pt x="21" y="93"/>
                </a:lnTo>
                <a:lnTo>
                  <a:pt x="26" y="80"/>
                </a:lnTo>
                <a:lnTo>
                  <a:pt x="26" y="80"/>
                </a:lnTo>
                <a:lnTo>
                  <a:pt x="38" y="50"/>
                </a:lnTo>
                <a:lnTo>
                  <a:pt x="38" y="50"/>
                </a:lnTo>
                <a:lnTo>
                  <a:pt x="41" y="42"/>
                </a:lnTo>
                <a:lnTo>
                  <a:pt x="41" y="42"/>
                </a:lnTo>
                <a:lnTo>
                  <a:pt x="43" y="41"/>
                </a:lnTo>
                <a:lnTo>
                  <a:pt x="43" y="41"/>
                </a:lnTo>
                <a:lnTo>
                  <a:pt x="41" y="42"/>
                </a:lnTo>
                <a:lnTo>
                  <a:pt x="41" y="42"/>
                </a:lnTo>
                <a:lnTo>
                  <a:pt x="34" y="52"/>
                </a:lnTo>
                <a:lnTo>
                  <a:pt x="34" y="52"/>
                </a:lnTo>
                <a:lnTo>
                  <a:pt x="19" y="71"/>
                </a:lnTo>
                <a:lnTo>
                  <a:pt x="19" y="71"/>
                </a:lnTo>
                <a:lnTo>
                  <a:pt x="13" y="82"/>
                </a:lnTo>
                <a:lnTo>
                  <a:pt x="13" y="82"/>
                </a:lnTo>
                <a:lnTo>
                  <a:pt x="13" y="83"/>
                </a:lnTo>
                <a:lnTo>
                  <a:pt x="13" y="83"/>
                </a:lnTo>
                <a:lnTo>
                  <a:pt x="11" y="83"/>
                </a:lnTo>
                <a:lnTo>
                  <a:pt x="11" y="83"/>
                </a:lnTo>
                <a:lnTo>
                  <a:pt x="10" y="82"/>
                </a:lnTo>
                <a:lnTo>
                  <a:pt x="10" y="82"/>
                </a:lnTo>
                <a:lnTo>
                  <a:pt x="11" y="79"/>
                </a:lnTo>
                <a:lnTo>
                  <a:pt x="11" y="79"/>
                </a:lnTo>
                <a:lnTo>
                  <a:pt x="15" y="66"/>
                </a:lnTo>
                <a:lnTo>
                  <a:pt x="15" y="66"/>
                </a:lnTo>
                <a:lnTo>
                  <a:pt x="24" y="47"/>
                </a:lnTo>
                <a:lnTo>
                  <a:pt x="24" y="47"/>
                </a:lnTo>
                <a:lnTo>
                  <a:pt x="29" y="34"/>
                </a:lnTo>
                <a:lnTo>
                  <a:pt x="29" y="34"/>
                </a:lnTo>
                <a:lnTo>
                  <a:pt x="29" y="33"/>
                </a:lnTo>
                <a:lnTo>
                  <a:pt x="29" y="33"/>
                </a:lnTo>
                <a:lnTo>
                  <a:pt x="29" y="33"/>
                </a:lnTo>
                <a:lnTo>
                  <a:pt x="29" y="33"/>
                </a:lnTo>
                <a:lnTo>
                  <a:pt x="27" y="34"/>
                </a:lnTo>
                <a:lnTo>
                  <a:pt x="27" y="34"/>
                </a:lnTo>
                <a:lnTo>
                  <a:pt x="22" y="38"/>
                </a:lnTo>
                <a:lnTo>
                  <a:pt x="22" y="38"/>
                </a:lnTo>
                <a:lnTo>
                  <a:pt x="13" y="52"/>
                </a:lnTo>
                <a:lnTo>
                  <a:pt x="13" y="52"/>
                </a:lnTo>
                <a:lnTo>
                  <a:pt x="5" y="61"/>
                </a:lnTo>
                <a:lnTo>
                  <a:pt x="5" y="61"/>
                </a:lnTo>
                <a:lnTo>
                  <a:pt x="4" y="64"/>
                </a:lnTo>
                <a:lnTo>
                  <a:pt x="4" y="64"/>
                </a:lnTo>
                <a:lnTo>
                  <a:pt x="2" y="64"/>
                </a:lnTo>
                <a:lnTo>
                  <a:pt x="2" y="64"/>
                </a:lnTo>
                <a:lnTo>
                  <a:pt x="0" y="64"/>
                </a:lnTo>
                <a:lnTo>
                  <a:pt x="0" y="63"/>
                </a:lnTo>
                <a:lnTo>
                  <a:pt x="0" y="63"/>
                </a:lnTo>
                <a:lnTo>
                  <a:pt x="0" y="61"/>
                </a:lnTo>
                <a:lnTo>
                  <a:pt x="0" y="61"/>
                </a:lnTo>
                <a:lnTo>
                  <a:pt x="2" y="55"/>
                </a:lnTo>
                <a:lnTo>
                  <a:pt x="2" y="55"/>
                </a:lnTo>
                <a:lnTo>
                  <a:pt x="13" y="28"/>
                </a:lnTo>
                <a:lnTo>
                  <a:pt x="13" y="28"/>
                </a:lnTo>
                <a:lnTo>
                  <a:pt x="15" y="25"/>
                </a:lnTo>
                <a:lnTo>
                  <a:pt x="15" y="25"/>
                </a:lnTo>
                <a:lnTo>
                  <a:pt x="15" y="25"/>
                </a:lnTo>
                <a:lnTo>
                  <a:pt x="15" y="25"/>
                </a:lnTo>
                <a:lnTo>
                  <a:pt x="13" y="27"/>
                </a:lnTo>
                <a:lnTo>
                  <a:pt x="13" y="27"/>
                </a:lnTo>
                <a:lnTo>
                  <a:pt x="10" y="28"/>
                </a:lnTo>
                <a:lnTo>
                  <a:pt x="10" y="28"/>
                </a:lnTo>
                <a:lnTo>
                  <a:pt x="8" y="30"/>
                </a:lnTo>
                <a:lnTo>
                  <a:pt x="7" y="28"/>
                </a:lnTo>
                <a:lnTo>
                  <a:pt x="7" y="28"/>
                </a:lnTo>
                <a:lnTo>
                  <a:pt x="7" y="27"/>
                </a:lnTo>
                <a:lnTo>
                  <a:pt x="7" y="25"/>
                </a:lnTo>
                <a:lnTo>
                  <a:pt x="7" y="25"/>
                </a:lnTo>
                <a:lnTo>
                  <a:pt x="13" y="20"/>
                </a:lnTo>
                <a:lnTo>
                  <a:pt x="13" y="20"/>
                </a:lnTo>
                <a:lnTo>
                  <a:pt x="15" y="19"/>
                </a:lnTo>
                <a:lnTo>
                  <a:pt x="15" y="19"/>
                </a:lnTo>
                <a:lnTo>
                  <a:pt x="16" y="19"/>
                </a:lnTo>
                <a:lnTo>
                  <a:pt x="18" y="19"/>
                </a:lnTo>
                <a:lnTo>
                  <a:pt x="18" y="19"/>
                </a:lnTo>
                <a:lnTo>
                  <a:pt x="18" y="20"/>
                </a:lnTo>
                <a:lnTo>
                  <a:pt x="18" y="22"/>
                </a:lnTo>
                <a:lnTo>
                  <a:pt x="18" y="22"/>
                </a:lnTo>
                <a:lnTo>
                  <a:pt x="18" y="23"/>
                </a:lnTo>
                <a:lnTo>
                  <a:pt x="18" y="23"/>
                </a:lnTo>
                <a:lnTo>
                  <a:pt x="7" y="49"/>
                </a:lnTo>
                <a:lnTo>
                  <a:pt x="7" y="49"/>
                </a:lnTo>
                <a:lnTo>
                  <a:pt x="4" y="58"/>
                </a:lnTo>
                <a:lnTo>
                  <a:pt x="4" y="58"/>
                </a:lnTo>
                <a:lnTo>
                  <a:pt x="2" y="61"/>
                </a:lnTo>
                <a:lnTo>
                  <a:pt x="2" y="61"/>
                </a:lnTo>
                <a:lnTo>
                  <a:pt x="4" y="60"/>
                </a:lnTo>
                <a:lnTo>
                  <a:pt x="4" y="60"/>
                </a:lnTo>
                <a:lnTo>
                  <a:pt x="16" y="44"/>
                </a:lnTo>
                <a:lnTo>
                  <a:pt x="16" y="44"/>
                </a:lnTo>
                <a:lnTo>
                  <a:pt x="22" y="34"/>
                </a:lnTo>
                <a:lnTo>
                  <a:pt x="22" y="34"/>
                </a:lnTo>
                <a:lnTo>
                  <a:pt x="26" y="31"/>
                </a:lnTo>
                <a:lnTo>
                  <a:pt x="26" y="31"/>
                </a:lnTo>
                <a:lnTo>
                  <a:pt x="27" y="30"/>
                </a:lnTo>
                <a:lnTo>
                  <a:pt x="27" y="30"/>
                </a:lnTo>
                <a:lnTo>
                  <a:pt x="30" y="30"/>
                </a:lnTo>
                <a:lnTo>
                  <a:pt x="30" y="31"/>
                </a:lnTo>
                <a:lnTo>
                  <a:pt x="30" y="31"/>
                </a:lnTo>
                <a:lnTo>
                  <a:pt x="30" y="34"/>
                </a:lnTo>
                <a:lnTo>
                  <a:pt x="30" y="34"/>
                </a:lnTo>
                <a:lnTo>
                  <a:pt x="29" y="42"/>
                </a:lnTo>
                <a:lnTo>
                  <a:pt x="29" y="42"/>
                </a:lnTo>
                <a:lnTo>
                  <a:pt x="19" y="63"/>
                </a:lnTo>
                <a:lnTo>
                  <a:pt x="19" y="63"/>
                </a:lnTo>
                <a:lnTo>
                  <a:pt x="16" y="72"/>
                </a:lnTo>
                <a:lnTo>
                  <a:pt x="16" y="72"/>
                </a:lnTo>
                <a:lnTo>
                  <a:pt x="15" y="74"/>
                </a:lnTo>
                <a:lnTo>
                  <a:pt x="15" y="74"/>
                </a:lnTo>
                <a:lnTo>
                  <a:pt x="16" y="72"/>
                </a:lnTo>
                <a:lnTo>
                  <a:pt x="16" y="72"/>
                </a:lnTo>
                <a:lnTo>
                  <a:pt x="24" y="60"/>
                </a:lnTo>
                <a:lnTo>
                  <a:pt x="34" y="47"/>
                </a:lnTo>
                <a:lnTo>
                  <a:pt x="34" y="47"/>
                </a:lnTo>
                <a:lnTo>
                  <a:pt x="40" y="41"/>
                </a:lnTo>
                <a:lnTo>
                  <a:pt x="40" y="41"/>
                </a:lnTo>
                <a:lnTo>
                  <a:pt x="41" y="39"/>
                </a:lnTo>
                <a:lnTo>
                  <a:pt x="41" y="39"/>
                </a:lnTo>
                <a:lnTo>
                  <a:pt x="43" y="38"/>
                </a:lnTo>
                <a:lnTo>
                  <a:pt x="43" y="38"/>
                </a:lnTo>
                <a:lnTo>
                  <a:pt x="45" y="38"/>
                </a:lnTo>
                <a:lnTo>
                  <a:pt x="46" y="39"/>
                </a:lnTo>
                <a:lnTo>
                  <a:pt x="46" y="39"/>
                </a:lnTo>
                <a:lnTo>
                  <a:pt x="45" y="42"/>
                </a:lnTo>
                <a:lnTo>
                  <a:pt x="45" y="42"/>
                </a:lnTo>
                <a:lnTo>
                  <a:pt x="40" y="53"/>
                </a:lnTo>
                <a:lnTo>
                  <a:pt x="40" y="53"/>
                </a:lnTo>
                <a:lnTo>
                  <a:pt x="26" y="85"/>
                </a:lnTo>
                <a:lnTo>
                  <a:pt x="26" y="85"/>
                </a:lnTo>
                <a:lnTo>
                  <a:pt x="26" y="86"/>
                </a:lnTo>
                <a:lnTo>
                  <a:pt x="26" y="86"/>
                </a:lnTo>
                <a:lnTo>
                  <a:pt x="27" y="85"/>
                </a:lnTo>
                <a:lnTo>
                  <a:pt x="27" y="85"/>
                </a:lnTo>
                <a:lnTo>
                  <a:pt x="38" y="69"/>
                </a:lnTo>
                <a:lnTo>
                  <a:pt x="51" y="55"/>
                </a:lnTo>
                <a:lnTo>
                  <a:pt x="51" y="55"/>
                </a:lnTo>
                <a:lnTo>
                  <a:pt x="54" y="52"/>
                </a:lnTo>
                <a:lnTo>
                  <a:pt x="54" y="52"/>
                </a:lnTo>
                <a:lnTo>
                  <a:pt x="56" y="50"/>
                </a:lnTo>
                <a:lnTo>
                  <a:pt x="56" y="50"/>
                </a:lnTo>
                <a:lnTo>
                  <a:pt x="57" y="49"/>
                </a:lnTo>
                <a:lnTo>
                  <a:pt x="57" y="49"/>
                </a:lnTo>
                <a:lnTo>
                  <a:pt x="59" y="49"/>
                </a:lnTo>
                <a:lnTo>
                  <a:pt x="59" y="49"/>
                </a:lnTo>
                <a:lnTo>
                  <a:pt x="60" y="47"/>
                </a:lnTo>
                <a:lnTo>
                  <a:pt x="60" y="47"/>
                </a:lnTo>
                <a:lnTo>
                  <a:pt x="62" y="47"/>
                </a:lnTo>
                <a:lnTo>
                  <a:pt x="62" y="49"/>
                </a:lnTo>
                <a:lnTo>
                  <a:pt x="62" y="49"/>
                </a:lnTo>
                <a:lnTo>
                  <a:pt x="62" y="50"/>
                </a:lnTo>
                <a:lnTo>
                  <a:pt x="62" y="50"/>
                </a:lnTo>
                <a:lnTo>
                  <a:pt x="60" y="53"/>
                </a:lnTo>
                <a:lnTo>
                  <a:pt x="60" y="53"/>
                </a:lnTo>
                <a:lnTo>
                  <a:pt x="67" y="56"/>
                </a:lnTo>
                <a:lnTo>
                  <a:pt x="67" y="56"/>
                </a:lnTo>
                <a:lnTo>
                  <a:pt x="68" y="47"/>
                </a:lnTo>
                <a:lnTo>
                  <a:pt x="68" y="47"/>
                </a:lnTo>
                <a:lnTo>
                  <a:pt x="67" y="47"/>
                </a:lnTo>
                <a:lnTo>
                  <a:pt x="67" y="47"/>
                </a:lnTo>
                <a:lnTo>
                  <a:pt x="54" y="42"/>
                </a:lnTo>
                <a:lnTo>
                  <a:pt x="41" y="34"/>
                </a:lnTo>
                <a:lnTo>
                  <a:pt x="41" y="34"/>
                </a:lnTo>
                <a:lnTo>
                  <a:pt x="35" y="28"/>
                </a:lnTo>
                <a:lnTo>
                  <a:pt x="30" y="22"/>
                </a:lnTo>
                <a:lnTo>
                  <a:pt x="30" y="22"/>
                </a:lnTo>
                <a:lnTo>
                  <a:pt x="24" y="11"/>
                </a:lnTo>
                <a:lnTo>
                  <a:pt x="24" y="11"/>
                </a:lnTo>
                <a:lnTo>
                  <a:pt x="24" y="8"/>
                </a:lnTo>
                <a:lnTo>
                  <a:pt x="24" y="8"/>
                </a:lnTo>
                <a:lnTo>
                  <a:pt x="22" y="3"/>
                </a:lnTo>
                <a:lnTo>
                  <a:pt x="22" y="3"/>
                </a:lnTo>
                <a:lnTo>
                  <a:pt x="24" y="0"/>
                </a:lnTo>
                <a:lnTo>
                  <a:pt x="24" y="0"/>
                </a:lnTo>
                <a:lnTo>
                  <a:pt x="27" y="1"/>
                </a:lnTo>
                <a:lnTo>
                  <a:pt x="27" y="1"/>
                </a:lnTo>
                <a:lnTo>
                  <a:pt x="27" y="3"/>
                </a:lnTo>
                <a:lnTo>
                  <a:pt x="27" y="3"/>
                </a:lnTo>
                <a:lnTo>
                  <a:pt x="26" y="8"/>
                </a:lnTo>
                <a:lnTo>
                  <a:pt x="27" y="11"/>
                </a:lnTo>
                <a:lnTo>
                  <a:pt x="27" y="11"/>
                </a:lnTo>
                <a:lnTo>
                  <a:pt x="30" y="19"/>
                </a:lnTo>
                <a:lnTo>
                  <a:pt x="35" y="25"/>
                </a:lnTo>
                <a:lnTo>
                  <a:pt x="35" y="25"/>
                </a:lnTo>
                <a:lnTo>
                  <a:pt x="41" y="31"/>
                </a:lnTo>
                <a:lnTo>
                  <a:pt x="49" y="36"/>
                </a:lnTo>
                <a:lnTo>
                  <a:pt x="49" y="36"/>
                </a:lnTo>
                <a:lnTo>
                  <a:pt x="57" y="41"/>
                </a:lnTo>
                <a:lnTo>
                  <a:pt x="67" y="42"/>
                </a:lnTo>
                <a:lnTo>
                  <a:pt x="67" y="42"/>
                </a:lnTo>
                <a:lnTo>
                  <a:pt x="68" y="42"/>
                </a:lnTo>
                <a:lnTo>
                  <a:pt x="68" y="42"/>
                </a:lnTo>
                <a:lnTo>
                  <a:pt x="70" y="44"/>
                </a:lnTo>
                <a:lnTo>
                  <a:pt x="70" y="4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00"/>
          <p:cNvSpPr>
            <a:spLocks noEditPoints="1"/>
          </p:cNvSpPr>
          <p:nvPr/>
        </p:nvSpPr>
        <p:spPr bwMode="auto">
          <a:xfrm>
            <a:off x="7937606" y="5538032"/>
            <a:ext cx="101580" cy="123193"/>
          </a:xfrm>
          <a:custGeom>
            <a:avLst/>
            <a:gdLst>
              <a:gd name="T0" fmla="*/ 31 w 47"/>
              <a:gd name="T1" fmla="*/ 54 h 57"/>
              <a:gd name="T2" fmla="*/ 28 w 47"/>
              <a:gd name="T3" fmla="*/ 48 h 57"/>
              <a:gd name="T4" fmla="*/ 20 w 47"/>
              <a:gd name="T5" fmla="*/ 40 h 57"/>
              <a:gd name="T6" fmla="*/ 14 w 47"/>
              <a:gd name="T7" fmla="*/ 30 h 57"/>
              <a:gd name="T8" fmla="*/ 9 w 47"/>
              <a:gd name="T9" fmla="*/ 19 h 57"/>
              <a:gd name="T10" fmla="*/ 9 w 47"/>
              <a:gd name="T11" fmla="*/ 18 h 57"/>
              <a:gd name="T12" fmla="*/ 11 w 47"/>
              <a:gd name="T13" fmla="*/ 16 h 57"/>
              <a:gd name="T14" fmla="*/ 12 w 47"/>
              <a:gd name="T15" fmla="*/ 16 h 57"/>
              <a:gd name="T16" fmla="*/ 14 w 47"/>
              <a:gd name="T17" fmla="*/ 18 h 57"/>
              <a:gd name="T18" fmla="*/ 19 w 47"/>
              <a:gd name="T19" fmla="*/ 26 h 57"/>
              <a:gd name="T20" fmla="*/ 30 w 47"/>
              <a:gd name="T21" fmla="*/ 46 h 57"/>
              <a:gd name="T22" fmla="*/ 31 w 47"/>
              <a:gd name="T23" fmla="*/ 46 h 57"/>
              <a:gd name="T24" fmla="*/ 36 w 47"/>
              <a:gd name="T25" fmla="*/ 49 h 57"/>
              <a:gd name="T26" fmla="*/ 42 w 47"/>
              <a:gd name="T27" fmla="*/ 52 h 57"/>
              <a:gd name="T28" fmla="*/ 44 w 47"/>
              <a:gd name="T29" fmla="*/ 52 h 57"/>
              <a:gd name="T30" fmla="*/ 47 w 47"/>
              <a:gd name="T31" fmla="*/ 56 h 57"/>
              <a:gd name="T32" fmla="*/ 46 w 47"/>
              <a:gd name="T33" fmla="*/ 57 h 57"/>
              <a:gd name="T34" fmla="*/ 44 w 47"/>
              <a:gd name="T35" fmla="*/ 57 h 57"/>
              <a:gd name="T36" fmla="*/ 41 w 47"/>
              <a:gd name="T37" fmla="*/ 57 h 57"/>
              <a:gd name="T38" fmla="*/ 36 w 47"/>
              <a:gd name="T39" fmla="*/ 54 h 57"/>
              <a:gd name="T40" fmla="*/ 35 w 47"/>
              <a:gd name="T41" fmla="*/ 52 h 57"/>
              <a:gd name="T42" fmla="*/ 35 w 47"/>
              <a:gd name="T43" fmla="*/ 54 h 57"/>
              <a:gd name="T44" fmla="*/ 35 w 47"/>
              <a:gd name="T45" fmla="*/ 56 h 57"/>
              <a:gd name="T46" fmla="*/ 33 w 47"/>
              <a:gd name="T47" fmla="*/ 57 h 57"/>
              <a:gd name="T48" fmla="*/ 31 w 47"/>
              <a:gd name="T49" fmla="*/ 56 h 57"/>
              <a:gd name="T50" fmla="*/ 25 w 47"/>
              <a:gd name="T51" fmla="*/ 51 h 57"/>
              <a:gd name="T52" fmla="*/ 19 w 47"/>
              <a:gd name="T53" fmla="*/ 45 h 57"/>
              <a:gd name="T54" fmla="*/ 8 w 47"/>
              <a:gd name="T55" fmla="*/ 29 h 57"/>
              <a:gd name="T56" fmla="*/ 5 w 47"/>
              <a:gd name="T57" fmla="*/ 19 h 57"/>
              <a:gd name="T58" fmla="*/ 1 w 47"/>
              <a:gd name="T59" fmla="*/ 8 h 57"/>
              <a:gd name="T60" fmla="*/ 0 w 47"/>
              <a:gd name="T61" fmla="*/ 5 h 57"/>
              <a:gd name="T62" fmla="*/ 0 w 47"/>
              <a:gd name="T63" fmla="*/ 4 h 57"/>
              <a:gd name="T64" fmla="*/ 0 w 47"/>
              <a:gd name="T65" fmla="*/ 2 h 57"/>
              <a:gd name="T66" fmla="*/ 1 w 47"/>
              <a:gd name="T67" fmla="*/ 0 h 57"/>
              <a:gd name="T68" fmla="*/ 5 w 47"/>
              <a:gd name="T69" fmla="*/ 2 h 57"/>
              <a:gd name="T70" fmla="*/ 5 w 47"/>
              <a:gd name="T71" fmla="*/ 4 h 57"/>
              <a:gd name="T72" fmla="*/ 5 w 47"/>
              <a:gd name="T73" fmla="*/ 7 h 57"/>
              <a:gd name="T74" fmla="*/ 6 w 47"/>
              <a:gd name="T75" fmla="*/ 19 h 57"/>
              <a:gd name="T76" fmla="*/ 11 w 47"/>
              <a:gd name="T77" fmla="*/ 29 h 57"/>
              <a:gd name="T78" fmla="*/ 22 w 47"/>
              <a:gd name="T79" fmla="*/ 46 h 57"/>
              <a:gd name="T80" fmla="*/ 30 w 47"/>
              <a:gd name="T81" fmla="*/ 52 h 57"/>
              <a:gd name="T82" fmla="*/ 31 w 47"/>
              <a:gd name="T83" fmla="*/ 54 h 57"/>
              <a:gd name="T84" fmla="*/ 31 w 47"/>
              <a:gd name="T85" fmla="*/ 54 h 57"/>
              <a:gd name="T86" fmla="*/ 14 w 47"/>
              <a:gd name="T87" fmla="*/ 24 h 57"/>
              <a:gd name="T88" fmla="*/ 22 w 47"/>
              <a:gd name="T89" fmla="*/ 38 h 57"/>
              <a:gd name="T90" fmla="*/ 14 w 47"/>
              <a:gd name="T91"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57">
                <a:moveTo>
                  <a:pt x="31" y="54"/>
                </a:moveTo>
                <a:lnTo>
                  <a:pt x="31" y="54"/>
                </a:lnTo>
                <a:lnTo>
                  <a:pt x="28" y="48"/>
                </a:lnTo>
                <a:lnTo>
                  <a:pt x="28" y="48"/>
                </a:lnTo>
                <a:lnTo>
                  <a:pt x="20" y="40"/>
                </a:lnTo>
                <a:lnTo>
                  <a:pt x="20" y="40"/>
                </a:lnTo>
                <a:lnTo>
                  <a:pt x="17" y="35"/>
                </a:lnTo>
                <a:lnTo>
                  <a:pt x="14" y="30"/>
                </a:lnTo>
                <a:lnTo>
                  <a:pt x="14" y="30"/>
                </a:lnTo>
                <a:lnTo>
                  <a:pt x="9" y="19"/>
                </a:lnTo>
                <a:lnTo>
                  <a:pt x="9" y="19"/>
                </a:lnTo>
                <a:lnTo>
                  <a:pt x="9" y="18"/>
                </a:lnTo>
                <a:lnTo>
                  <a:pt x="9" y="18"/>
                </a:lnTo>
                <a:lnTo>
                  <a:pt x="11" y="16"/>
                </a:lnTo>
                <a:lnTo>
                  <a:pt x="11" y="16"/>
                </a:lnTo>
                <a:lnTo>
                  <a:pt x="12" y="16"/>
                </a:lnTo>
                <a:lnTo>
                  <a:pt x="12" y="16"/>
                </a:lnTo>
                <a:lnTo>
                  <a:pt x="14" y="18"/>
                </a:lnTo>
                <a:lnTo>
                  <a:pt x="14" y="18"/>
                </a:lnTo>
                <a:lnTo>
                  <a:pt x="19" y="26"/>
                </a:lnTo>
                <a:lnTo>
                  <a:pt x="19" y="26"/>
                </a:lnTo>
                <a:lnTo>
                  <a:pt x="30" y="46"/>
                </a:lnTo>
                <a:lnTo>
                  <a:pt x="30" y="46"/>
                </a:lnTo>
                <a:lnTo>
                  <a:pt x="31" y="46"/>
                </a:lnTo>
                <a:lnTo>
                  <a:pt x="31" y="46"/>
                </a:lnTo>
                <a:lnTo>
                  <a:pt x="36" y="49"/>
                </a:lnTo>
                <a:lnTo>
                  <a:pt x="42" y="52"/>
                </a:lnTo>
                <a:lnTo>
                  <a:pt x="42" y="52"/>
                </a:lnTo>
                <a:lnTo>
                  <a:pt x="44" y="52"/>
                </a:lnTo>
                <a:lnTo>
                  <a:pt x="44" y="52"/>
                </a:lnTo>
                <a:lnTo>
                  <a:pt x="46" y="54"/>
                </a:lnTo>
                <a:lnTo>
                  <a:pt x="47" y="56"/>
                </a:lnTo>
                <a:lnTo>
                  <a:pt x="47" y="56"/>
                </a:lnTo>
                <a:lnTo>
                  <a:pt x="46" y="57"/>
                </a:lnTo>
                <a:lnTo>
                  <a:pt x="44" y="57"/>
                </a:lnTo>
                <a:lnTo>
                  <a:pt x="44" y="57"/>
                </a:lnTo>
                <a:lnTo>
                  <a:pt x="41" y="57"/>
                </a:lnTo>
                <a:lnTo>
                  <a:pt x="41" y="57"/>
                </a:lnTo>
                <a:lnTo>
                  <a:pt x="36" y="54"/>
                </a:lnTo>
                <a:lnTo>
                  <a:pt x="36" y="54"/>
                </a:lnTo>
                <a:lnTo>
                  <a:pt x="35" y="52"/>
                </a:lnTo>
                <a:lnTo>
                  <a:pt x="35" y="52"/>
                </a:lnTo>
                <a:lnTo>
                  <a:pt x="35" y="54"/>
                </a:lnTo>
                <a:lnTo>
                  <a:pt x="35" y="54"/>
                </a:lnTo>
                <a:lnTo>
                  <a:pt x="35" y="56"/>
                </a:lnTo>
                <a:lnTo>
                  <a:pt x="35" y="56"/>
                </a:lnTo>
                <a:lnTo>
                  <a:pt x="35" y="57"/>
                </a:lnTo>
                <a:lnTo>
                  <a:pt x="33" y="57"/>
                </a:lnTo>
                <a:lnTo>
                  <a:pt x="33" y="57"/>
                </a:lnTo>
                <a:lnTo>
                  <a:pt x="31" y="56"/>
                </a:lnTo>
                <a:lnTo>
                  <a:pt x="31" y="56"/>
                </a:lnTo>
                <a:lnTo>
                  <a:pt x="25" y="51"/>
                </a:lnTo>
                <a:lnTo>
                  <a:pt x="25" y="51"/>
                </a:lnTo>
                <a:lnTo>
                  <a:pt x="19" y="45"/>
                </a:lnTo>
                <a:lnTo>
                  <a:pt x="12" y="37"/>
                </a:lnTo>
                <a:lnTo>
                  <a:pt x="8" y="29"/>
                </a:lnTo>
                <a:lnTo>
                  <a:pt x="5" y="19"/>
                </a:lnTo>
                <a:lnTo>
                  <a:pt x="5" y="19"/>
                </a:lnTo>
                <a:lnTo>
                  <a:pt x="1" y="8"/>
                </a:lnTo>
                <a:lnTo>
                  <a:pt x="1" y="8"/>
                </a:lnTo>
                <a:lnTo>
                  <a:pt x="0" y="5"/>
                </a:lnTo>
                <a:lnTo>
                  <a:pt x="0" y="5"/>
                </a:lnTo>
                <a:lnTo>
                  <a:pt x="0" y="4"/>
                </a:lnTo>
                <a:lnTo>
                  <a:pt x="0" y="4"/>
                </a:lnTo>
                <a:lnTo>
                  <a:pt x="0" y="2"/>
                </a:lnTo>
                <a:lnTo>
                  <a:pt x="0" y="2"/>
                </a:lnTo>
                <a:lnTo>
                  <a:pt x="1" y="0"/>
                </a:lnTo>
                <a:lnTo>
                  <a:pt x="1" y="0"/>
                </a:lnTo>
                <a:lnTo>
                  <a:pt x="5" y="2"/>
                </a:lnTo>
                <a:lnTo>
                  <a:pt x="5" y="2"/>
                </a:lnTo>
                <a:lnTo>
                  <a:pt x="5" y="4"/>
                </a:lnTo>
                <a:lnTo>
                  <a:pt x="5" y="4"/>
                </a:lnTo>
                <a:lnTo>
                  <a:pt x="5" y="7"/>
                </a:lnTo>
                <a:lnTo>
                  <a:pt x="5" y="7"/>
                </a:lnTo>
                <a:lnTo>
                  <a:pt x="5" y="13"/>
                </a:lnTo>
                <a:lnTo>
                  <a:pt x="6" y="19"/>
                </a:lnTo>
                <a:lnTo>
                  <a:pt x="6" y="19"/>
                </a:lnTo>
                <a:lnTo>
                  <a:pt x="11" y="29"/>
                </a:lnTo>
                <a:lnTo>
                  <a:pt x="16" y="38"/>
                </a:lnTo>
                <a:lnTo>
                  <a:pt x="22" y="46"/>
                </a:lnTo>
                <a:lnTo>
                  <a:pt x="30" y="52"/>
                </a:lnTo>
                <a:lnTo>
                  <a:pt x="30" y="52"/>
                </a:lnTo>
                <a:lnTo>
                  <a:pt x="31" y="54"/>
                </a:lnTo>
                <a:lnTo>
                  <a:pt x="31" y="54"/>
                </a:lnTo>
                <a:lnTo>
                  <a:pt x="31" y="54"/>
                </a:lnTo>
                <a:lnTo>
                  <a:pt x="31" y="54"/>
                </a:lnTo>
                <a:close/>
                <a:moveTo>
                  <a:pt x="14" y="24"/>
                </a:moveTo>
                <a:lnTo>
                  <a:pt x="14" y="24"/>
                </a:lnTo>
                <a:lnTo>
                  <a:pt x="17" y="32"/>
                </a:lnTo>
                <a:lnTo>
                  <a:pt x="22" y="38"/>
                </a:lnTo>
                <a:lnTo>
                  <a:pt x="22" y="38"/>
                </a:lnTo>
                <a:lnTo>
                  <a:pt x="14" y="24"/>
                </a:lnTo>
                <a:lnTo>
                  <a:pt x="14" y="2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01"/>
          <p:cNvSpPr>
            <a:spLocks/>
          </p:cNvSpPr>
          <p:nvPr/>
        </p:nvSpPr>
        <p:spPr bwMode="auto">
          <a:xfrm>
            <a:off x="8233699" y="5972446"/>
            <a:ext cx="71322" cy="82128"/>
          </a:xfrm>
          <a:custGeom>
            <a:avLst/>
            <a:gdLst>
              <a:gd name="T0" fmla="*/ 11 w 33"/>
              <a:gd name="T1" fmla="*/ 4 h 38"/>
              <a:gd name="T2" fmla="*/ 11 w 33"/>
              <a:gd name="T3" fmla="*/ 6 h 38"/>
              <a:gd name="T4" fmla="*/ 10 w 33"/>
              <a:gd name="T5" fmla="*/ 9 h 38"/>
              <a:gd name="T6" fmla="*/ 8 w 33"/>
              <a:gd name="T7" fmla="*/ 9 h 38"/>
              <a:gd name="T8" fmla="*/ 6 w 33"/>
              <a:gd name="T9" fmla="*/ 14 h 38"/>
              <a:gd name="T10" fmla="*/ 6 w 33"/>
              <a:gd name="T11" fmla="*/ 16 h 38"/>
              <a:gd name="T12" fmla="*/ 11 w 33"/>
              <a:gd name="T13" fmla="*/ 25 h 38"/>
              <a:gd name="T14" fmla="*/ 14 w 33"/>
              <a:gd name="T15" fmla="*/ 28 h 38"/>
              <a:gd name="T16" fmla="*/ 17 w 33"/>
              <a:gd name="T17" fmla="*/ 30 h 38"/>
              <a:gd name="T18" fmla="*/ 21 w 33"/>
              <a:gd name="T19" fmla="*/ 31 h 38"/>
              <a:gd name="T20" fmla="*/ 24 w 33"/>
              <a:gd name="T21" fmla="*/ 31 h 38"/>
              <a:gd name="T22" fmla="*/ 27 w 33"/>
              <a:gd name="T23" fmla="*/ 31 h 38"/>
              <a:gd name="T24" fmla="*/ 30 w 33"/>
              <a:gd name="T25" fmla="*/ 31 h 38"/>
              <a:gd name="T26" fmla="*/ 33 w 33"/>
              <a:gd name="T27" fmla="*/ 31 h 38"/>
              <a:gd name="T28" fmla="*/ 33 w 33"/>
              <a:gd name="T29" fmla="*/ 34 h 38"/>
              <a:gd name="T30" fmla="*/ 33 w 33"/>
              <a:gd name="T31" fmla="*/ 36 h 38"/>
              <a:gd name="T32" fmla="*/ 32 w 33"/>
              <a:gd name="T33" fmla="*/ 36 h 38"/>
              <a:gd name="T34" fmla="*/ 30 w 33"/>
              <a:gd name="T35" fmla="*/ 36 h 38"/>
              <a:gd name="T36" fmla="*/ 28 w 33"/>
              <a:gd name="T37" fmla="*/ 36 h 38"/>
              <a:gd name="T38" fmla="*/ 25 w 33"/>
              <a:gd name="T39" fmla="*/ 38 h 38"/>
              <a:gd name="T40" fmla="*/ 22 w 33"/>
              <a:gd name="T41" fmla="*/ 36 h 38"/>
              <a:gd name="T42" fmla="*/ 17 w 33"/>
              <a:gd name="T43" fmla="*/ 34 h 38"/>
              <a:gd name="T44" fmla="*/ 13 w 33"/>
              <a:gd name="T45" fmla="*/ 34 h 38"/>
              <a:gd name="T46" fmla="*/ 6 w 33"/>
              <a:gd name="T47" fmla="*/ 30 h 38"/>
              <a:gd name="T48" fmla="*/ 2 w 33"/>
              <a:gd name="T49" fmla="*/ 25 h 38"/>
              <a:gd name="T50" fmla="*/ 0 w 33"/>
              <a:gd name="T51" fmla="*/ 20 h 38"/>
              <a:gd name="T52" fmla="*/ 2 w 33"/>
              <a:gd name="T53" fmla="*/ 12 h 38"/>
              <a:gd name="T54" fmla="*/ 3 w 33"/>
              <a:gd name="T55" fmla="*/ 9 h 38"/>
              <a:gd name="T56" fmla="*/ 5 w 33"/>
              <a:gd name="T57" fmla="*/ 6 h 38"/>
              <a:gd name="T58" fmla="*/ 8 w 33"/>
              <a:gd name="T59" fmla="*/ 3 h 38"/>
              <a:gd name="T60" fmla="*/ 8 w 33"/>
              <a:gd name="T61" fmla="*/ 1 h 38"/>
              <a:gd name="T62" fmla="*/ 11 w 33"/>
              <a:gd name="T63" fmla="*/ 0 h 38"/>
              <a:gd name="T64" fmla="*/ 13 w 33"/>
              <a:gd name="T65" fmla="*/ 3 h 38"/>
              <a:gd name="T66" fmla="*/ 13 w 33"/>
              <a:gd name="T67" fmla="*/ 4 h 38"/>
              <a:gd name="T68" fmla="*/ 11 w 33"/>
              <a:gd name="T69"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38">
                <a:moveTo>
                  <a:pt x="11" y="4"/>
                </a:moveTo>
                <a:lnTo>
                  <a:pt x="11" y="4"/>
                </a:lnTo>
                <a:lnTo>
                  <a:pt x="11" y="6"/>
                </a:lnTo>
                <a:lnTo>
                  <a:pt x="11" y="6"/>
                </a:lnTo>
                <a:lnTo>
                  <a:pt x="10" y="9"/>
                </a:lnTo>
                <a:lnTo>
                  <a:pt x="10" y="9"/>
                </a:lnTo>
                <a:lnTo>
                  <a:pt x="8" y="9"/>
                </a:lnTo>
                <a:lnTo>
                  <a:pt x="8" y="9"/>
                </a:lnTo>
                <a:lnTo>
                  <a:pt x="6" y="14"/>
                </a:lnTo>
                <a:lnTo>
                  <a:pt x="6" y="14"/>
                </a:lnTo>
                <a:lnTo>
                  <a:pt x="6" y="16"/>
                </a:lnTo>
                <a:lnTo>
                  <a:pt x="6" y="16"/>
                </a:lnTo>
                <a:lnTo>
                  <a:pt x="8" y="20"/>
                </a:lnTo>
                <a:lnTo>
                  <a:pt x="11" y="25"/>
                </a:lnTo>
                <a:lnTo>
                  <a:pt x="11" y="25"/>
                </a:lnTo>
                <a:lnTo>
                  <a:pt x="14" y="28"/>
                </a:lnTo>
                <a:lnTo>
                  <a:pt x="14" y="28"/>
                </a:lnTo>
                <a:lnTo>
                  <a:pt x="17" y="30"/>
                </a:lnTo>
                <a:lnTo>
                  <a:pt x="21" y="31"/>
                </a:lnTo>
                <a:lnTo>
                  <a:pt x="21" y="31"/>
                </a:lnTo>
                <a:lnTo>
                  <a:pt x="24" y="31"/>
                </a:lnTo>
                <a:lnTo>
                  <a:pt x="24" y="31"/>
                </a:lnTo>
                <a:lnTo>
                  <a:pt x="27" y="31"/>
                </a:lnTo>
                <a:lnTo>
                  <a:pt x="27" y="31"/>
                </a:lnTo>
                <a:lnTo>
                  <a:pt x="30" y="31"/>
                </a:lnTo>
                <a:lnTo>
                  <a:pt x="30" y="31"/>
                </a:lnTo>
                <a:lnTo>
                  <a:pt x="33" y="31"/>
                </a:lnTo>
                <a:lnTo>
                  <a:pt x="33" y="31"/>
                </a:lnTo>
                <a:lnTo>
                  <a:pt x="33" y="33"/>
                </a:lnTo>
                <a:lnTo>
                  <a:pt x="33" y="34"/>
                </a:lnTo>
                <a:lnTo>
                  <a:pt x="33" y="34"/>
                </a:lnTo>
                <a:lnTo>
                  <a:pt x="33" y="36"/>
                </a:lnTo>
                <a:lnTo>
                  <a:pt x="32" y="36"/>
                </a:lnTo>
                <a:lnTo>
                  <a:pt x="32" y="36"/>
                </a:lnTo>
                <a:lnTo>
                  <a:pt x="30" y="36"/>
                </a:lnTo>
                <a:lnTo>
                  <a:pt x="30" y="36"/>
                </a:lnTo>
                <a:lnTo>
                  <a:pt x="28" y="36"/>
                </a:lnTo>
                <a:lnTo>
                  <a:pt x="28" y="36"/>
                </a:lnTo>
                <a:lnTo>
                  <a:pt x="25" y="38"/>
                </a:lnTo>
                <a:lnTo>
                  <a:pt x="25" y="38"/>
                </a:lnTo>
                <a:lnTo>
                  <a:pt x="22" y="36"/>
                </a:lnTo>
                <a:lnTo>
                  <a:pt x="22" y="36"/>
                </a:lnTo>
                <a:lnTo>
                  <a:pt x="17" y="34"/>
                </a:lnTo>
                <a:lnTo>
                  <a:pt x="17" y="34"/>
                </a:lnTo>
                <a:lnTo>
                  <a:pt x="13" y="34"/>
                </a:lnTo>
                <a:lnTo>
                  <a:pt x="13" y="34"/>
                </a:lnTo>
                <a:lnTo>
                  <a:pt x="6" y="30"/>
                </a:lnTo>
                <a:lnTo>
                  <a:pt x="6" y="30"/>
                </a:lnTo>
                <a:lnTo>
                  <a:pt x="2" y="25"/>
                </a:lnTo>
                <a:lnTo>
                  <a:pt x="2" y="25"/>
                </a:lnTo>
                <a:lnTo>
                  <a:pt x="0" y="20"/>
                </a:lnTo>
                <a:lnTo>
                  <a:pt x="0" y="20"/>
                </a:lnTo>
                <a:lnTo>
                  <a:pt x="2" y="12"/>
                </a:lnTo>
                <a:lnTo>
                  <a:pt x="2" y="12"/>
                </a:lnTo>
                <a:lnTo>
                  <a:pt x="3" y="9"/>
                </a:lnTo>
                <a:lnTo>
                  <a:pt x="3" y="9"/>
                </a:lnTo>
                <a:lnTo>
                  <a:pt x="5" y="6"/>
                </a:lnTo>
                <a:lnTo>
                  <a:pt x="5" y="6"/>
                </a:lnTo>
                <a:lnTo>
                  <a:pt x="8" y="3"/>
                </a:lnTo>
                <a:lnTo>
                  <a:pt x="8" y="3"/>
                </a:lnTo>
                <a:lnTo>
                  <a:pt x="8" y="1"/>
                </a:lnTo>
                <a:lnTo>
                  <a:pt x="8" y="1"/>
                </a:lnTo>
                <a:lnTo>
                  <a:pt x="11" y="0"/>
                </a:lnTo>
                <a:lnTo>
                  <a:pt x="11" y="0"/>
                </a:lnTo>
                <a:lnTo>
                  <a:pt x="13" y="0"/>
                </a:lnTo>
                <a:lnTo>
                  <a:pt x="13" y="3"/>
                </a:lnTo>
                <a:lnTo>
                  <a:pt x="13" y="3"/>
                </a:lnTo>
                <a:lnTo>
                  <a:pt x="13" y="4"/>
                </a:lnTo>
                <a:lnTo>
                  <a:pt x="13" y="4"/>
                </a:lnTo>
                <a:lnTo>
                  <a:pt x="11" y="4"/>
                </a:lnTo>
                <a:lnTo>
                  <a:pt x="11"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02"/>
          <p:cNvSpPr>
            <a:spLocks/>
          </p:cNvSpPr>
          <p:nvPr/>
        </p:nvSpPr>
        <p:spPr bwMode="auto">
          <a:xfrm>
            <a:off x="8287731" y="5991898"/>
            <a:ext cx="75645" cy="34580"/>
          </a:xfrm>
          <a:custGeom>
            <a:avLst/>
            <a:gdLst>
              <a:gd name="T0" fmla="*/ 33 w 35"/>
              <a:gd name="T1" fmla="*/ 3 h 16"/>
              <a:gd name="T2" fmla="*/ 33 w 35"/>
              <a:gd name="T3" fmla="*/ 3 h 16"/>
              <a:gd name="T4" fmla="*/ 35 w 35"/>
              <a:gd name="T5" fmla="*/ 3 h 16"/>
              <a:gd name="T6" fmla="*/ 35 w 35"/>
              <a:gd name="T7" fmla="*/ 3 h 16"/>
              <a:gd name="T8" fmla="*/ 35 w 35"/>
              <a:gd name="T9" fmla="*/ 7 h 16"/>
              <a:gd name="T10" fmla="*/ 35 w 35"/>
              <a:gd name="T11" fmla="*/ 7 h 16"/>
              <a:gd name="T12" fmla="*/ 32 w 35"/>
              <a:gd name="T13" fmla="*/ 8 h 16"/>
              <a:gd name="T14" fmla="*/ 32 w 35"/>
              <a:gd name="T15" fmla="*/ 8 h 16"/>
              <a:gd name="T16" fmla="*/ 27 w 35"/>
              <a:gd name="T17" fmla="*/ 8 h 16"/>
              <a:gd name="T18" fmla="*/ 22 w 35"/>
              <a:gd name="T19" fmla="*/ 10 h 16"/>
              <a:gd name="T20" fmla="*/ 22 w 35"/>
              <a:gd name="T21" fmla="*/ 10 h 16"/>
              <a:gd name="T22" fmla="*/ 11 w 35"/>
              <a:gd name="T23" fmla="*/ 14 h 16"/>
              <a:gd name="T24" fmla="*/ 11 w 35"/>
              <a:gd name="T25" fmla="*/ 14 h 16"/>
              <a:gd name="T26" fmla="*/ 8 w 35"/>
              <a:gd name="T27" fmla="*/ 16 h 16"/>
              <a:gd name="T28" fmla="*/ 8 w 35"/>
              <a:gd name="T29" fmla="*/ 16 h 16"/>
              <a:gd name="T30" fmla="*/ 8 w 35"/>
              <a:gd name="T31" fmla="*/ 16 h 16"/>
              <a:gd name="T32" fmla="*/ 8 w 35"/>
              <a:gd name="T33" fmla="*/ 16 h 16"/>
              <a:gd name="T34" fmla="*/ 5 w 35"/>
              <a:gd name="T35" fmla="*/ 14 h 16"/>
              <a:gd name="T36" fmla="*/ 5 w 35"/>
              <a:gd name="T37" fmla="*/ 14 h 16"/>
              <a:gd name="T38" fmla="*/ 5 w 35"/>
              <a:gd name="T39" fmla="*/ 16 h 16"/>
              <a:gd name="T40" fmla="*/ 5 w 35"/>
              <a:gd name="T41" fmla="*/ 16 h 16"/>
              <a:gd name="T42" fmla="*/ 3 w 35"/>
              <a:gd name="T43" fmla="*/ 14 h 16"/>
              <a:gd name="T44" fmla="*/ 3 w 35"/>
              <a:gd name="T45" fmla="*/ 14 h 16"/>
              <a:gd name="T46" fmla="*/ 2 w 35"/>
              <a:gd name="T47" fmla="*/ 14 h 16"/>
              <a:gd name="T48" fmla="*/ 2 w 35"/>
              <a:gd name="T49" fmla="*/ 14 h 16"/>
              <a:gd name="T50" fmla="*/ 0 w 35"/>
              <a:gd name="T51" fmla="*/ 14 h 16"/>
              <a:gd name="T52" fmla="*/ 0 w 35"/>
              <a:gd name="T53" fmla="*/ 13 h 16"/>
              <a:gd name="T54" fmla="*/ 0 w 35"/>
              <a:gd name="T55" fmla="*/ 13 h 16"/>
              <a:gd name="T56" fmla="*/ 2 w 35"/>
              <a:gd name="T57" fmla="*/ 10 h 16"/>
              <a:gd name="T58" fmla="*/ 2 w 35"/>
              <a:gd name="T59" fmla="*/ 10 h 16"/>
              <a:gd name="T60" fmla="*/ 7 w 35"/>
              <a:gd name="T61" fmla="*/ 7 h 16"/>
              <a:gd name="T62" fmla="*/ 11 w 35"/>
              <a:gd name="T63" fmla="*/ 3 h 16"/>
              <a:gd name="T64" fmla="*/ 11 w 35"/>
              <a:gd name="T65" fmla="*/ 3 h 16"/>
              <a:gd name="T66" fmla="*/ 15 w 35"/>
              <a:gd name="T67" fmla="*/ 2 h 16"/>
              <a:gd name="T68" fmla="*/ 15 w 35"/>
              <a:gd name="T69" fmla="*/ 2 h 16"/>
              <a:gd name="T70" fmla="*/ 26 w 35"/>
              <a:gd name="T71" fmla="*/ 0 h 16"/>
              <a:gd name="T72" fmla="*/ 26 w 35"/>
              <a:gd name="T73" fmla="*/ 0 h 16"/>
              <a:gd name="T74" fmla="*/ 32 w 35"/>
              <a:gd name="T75" fmla="*/ 0 h 16"/>
              <a:gd name="T76" fmla="*/ 32 w 35"/>
              <a:gd name="T77" fmla="*/ 0 h 16"/>
              <a:gd name="T78" fmla="*/ 33 w 35"/>
              <a:gd name="T79" fmla="*/ 2 h 16"/>
              <a:gd name="T80" fmla="*/ 33 w 35"/>
              <a:gd name="T81" fmla="*/ 3 h 16"/>
              <a:gd name="T82" fmla="*/ 33 w 35"/>
              <a:gd name="T8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6">
                <a:moveTo>
                  <a:pt x="33" y="3"/>
                </a:moveTo>
                <a:lnTo>
                  <a:pt x="33" y="3"/>
                </a:lnTo>
                <a:lnTo>
                  <a:pt x="35" y="3"/>
                </a:lnTo>
                <a:lnTo>
                  <a:pt x="35" y="3"/>
                </a:lnTo>
                <a:lnTo>
                  <a:pt x="35" y="7"/>
                </a:lnTo>
                <a:lnTo>
                  <a:pt x="35" y="7"/>
                </a:lnTo>
                <a:lnTo>
                  <a:pt x="32" y="8"/>
                </a:lnTo>
                <a:lnTo>
                  <a:pt x="32" y="8"/>
                </a:lnTo>
                <a:lnTo>
                  <a:pt x="27" y="8"/>
                </a:lnTo>
                <a:lnTo>
                  <a:pt x="22" y="10"/>
                </a:lnTo>
                <a:lnTo>
                  <a:pt x="22" y="10"/>
                </a:lnTo>
                <a:lnTo>
                  <a:pt x="11" y="14"/>
                </a:lnTo>
                <a:lnTo>
                  <a:pt x="11" y="14"/>
                </a:lnTo>
                <a:lnTo>
                  <a:pt x="8" y="16"/>
                </a:lnTo>
                <a:lnTo>
                  <a:pt x="8" y="16"/>
                </a:lnTo>
                <a:lnTo>
                  <a:pt x="8" y="16"/>
                </a:lnTo>
                <a:lnTo>
                  <a:pt x="8" y="16"/>
                </a:lnTo>
                <a:lnTo>
                  <a:pt x="5" y="14"/>
                </a:lnTo>
                <a:lnTo>
                  <a:pt x="5" y="14"/>
                </a:lnTo>
                <a:lnTo>
                  <a:pt x="5" y="16"/>
                </a:lnTo>
                <a:lnTo>
                  <a:pt x="5" y="16"/>
                </a:lnTo>
                <a:lnTo>
                  <a:pt x="3" y="14"/>
                </a:lnTo>
                <a:lnTo>
                  <a:pt x="3" y="14"/>
                </a:lnTo>
                <a:lnTo>
                  <a:pt x="2" y="14"/>
                </a:lnTo>
                <a:lnTo>
                  <a:pt x="2" y="14"/>
                </a:lnTo>
                <a:lnTo>
                  <a:pt x="0" y="14"/>
                </a:lnTo>
                <a:lnTo>
                  <a:pt x="0" y="13"/>
                </a:lnTo>
                <a:lnTo>
                  <a:pt x="0" y="13"/>
                </a:lnTo>
                <a:lnTo>
                  <a:pt x="2" y="10"/>
                </a:lnTo>
                <a:lnTo>
                  <a:pt x="2" y="10"/>
                </a:lnTo>
                <a:lnTo>
                  <a:pt x="7" y="7"/>
                </a:lnTo>
                <a:lnTo>
                  <a:pt x="11" y="3"/>
                </a:lnTo>
                <a:lnTo>
                  <a:pt x="11" y="3"/>
                </a:lnTo>
                <a:lnTo>
                  <a:pt x="15" y="2"/>
                </a:lnTo>
                <a:lnTo>
                  <a:pt x="15" y="2"/>
                </a:lnTo>
                <a:lnTo>
                  <a:pt x="26" y="0"/>
                </a:lnTo>
                <a:lnTo>
                  <a:pt x="26" y="0"/>
                </a:lnTo>
                <a:lnTo>
                  <a:pt x="32" y="0"/>
                </a:lnTo>
                <a:lnTo>
                  <a:pt x="32" y="0"/>
                </a:lnTo>
                <a:lnTo>
                  <a:pt x="33" y="2"/>
                </a:lnTo>
                <a:lnTo>
                  <a:pt x="33" y="3"/>
                </a:lnTo>
                <a:lnTo>
                  <a:pt x="33"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03"/>
          <p:cNvSpPr>
            <a:spLocks/>
          </p:cNvSpPr>
          <p:nvPr/>
        </p:nvSpPr>
        <p:spPr bwMode="auto">
          <a:xfrm>
            <a:off x="8173183" y="6039446"/>
            <a:ext cx="47548" cy="133998"/>
          </a:xfrm>
          <a:custGeom>
            <a:avLst/>
            <a:gdLst>
              <a:gd name="T0" fmla="*/ 17 w 22"/>
              <a:gd name="T1" fmla="*/ 5 h 62"/>
              <a:gd name="T2" fmla="*/ 17 w 22"/>
              <a:gd name="T3" fmla="*/ 5 h 62"/>
              <a:gd name="T4" fmla="*/ 17 w 22"/>
              <a:gd name="T5" fmla="*/ 3 h 62"/>
              <a:gd name="T6" fmla="*/ 17 w 22"/>
              <a:gd name="T7" fmla="*/ 3 h 62"/>
              <a:gd name="T8" fmla="*/ 17 w 22"/>
              <a:gd name="T9" fmla="*/ 2 h 62"/>
              <a:gd name="T10" fmla="*/ 19 w 22"/>
              <a:gd name="T11" fmla="*/ 0 h 62"/>
              <a:gd name="T12" fmla="*/ 19 w 22"/>
              <a:gd name="T13" fmla="*/ 0 h 62"/>
              <a:gd name="T14" fmla="*/ 20 w 22"/>
              <a:gd name="T15" fmla="*/ 2 h 62"/>
              <a:gd name="T16" fmla="*/ 22 w 22"/>
              <a:gd name="T17" fmla="*/ 3 h 62"/>
              <a:gd name="T18" fmla="*/ 22 w 22"/>
              <a:gd name="T19" fmla="*/ 3 h 62"/>
              <a:gd name="T20" fmla="*/ 22 w 22"/>
              <a:gd name="T21" fmla="*/ 3 h 62"/>
              <a:gd name="T22" fmla="*/ 22 w 22"/>
              <a:gd name="T23" fmla="*/ 3 h 62"/>
              <a:gd name="T24" fmla="*/ 20 w 22"/>
              <a:gd name="T25" fmla="*/ 10 h 62"/>
              <a:gd name="T26" fmla="*/ 20 w 22"/>
              <a:gd name="T27" fmla="*/ 10 h 62"/>
              <a:gd name="T28" fmla="*/ 17 w 22"/>
              <a:gd name="T29" fmla="*/ 15 h 62"/>
              <a:gd name="T30" fmla="*/ 17 w 22"/>
              <a:gd name="T31" fmla="*/ 15 h 62"/>
              <a:gd name="T32" fmla="*/ 11 w 22"/>
              <a:gd name="T33" fmla="*/ 29 h 62"/>
              <a:gd name="T34" fmla="*/ 11 w 22"/>
              <a:gd name="T35" fmla="*/ 29 h 62"/>
              <a:gd name="T36" fmla="*/ 6 w 22"/>
              <a:gd name="T37" fmla="*/ 38 h 62"/>
              <a:gd name="T38" fmla="*/ 6 w 22"/>
              <a:gd name="T39" fmla="*/ 38 h 62"/>
              <a:gd name="T40" fmla="*/ 4 w 22"/>
              <a:gd name="T41" fmla="*/ 46 h 62"/>
              <a:gd name="T42" fmla="*/ 4 w 22"/>
              <a:gd name="T43" fmla="*/ 46 h 62"/>
              <a:gd name="T44" fmla="*/ 4 w 22"/>
              <a:gd name="T45" fmla="*/ 56 h 62"/>
              <a:gd name="T46" fmla="*/ 4 w 22"/>
              <a:gd name="T47" fmla="*/ 56 h 62"/>
              <a:gd name="T48" fmla="*/ 4 w 22"/>
              <a:gd name="T49" fmla="*/ 59 h 62"/>
              <a:gd name="T50" fmla="*/ 4 w 22"/>
              <a:gd name="T51" fmla="*/ 59 h 62"/>
              <a:gd name="T52" fmla="*/ 4 w 22"/>
              <a:gd name="T53" fmla="*/ 60 h 62"/>
              <a:gd name="T54" fmla="*/ 4 w 22"/>
              <a:gd name="T55" fmla="*/ 60 h 62"/>
              <a:gd name="T56" fmla="*/ 1 w 22"/>
              <a:gd name="T57" fmla="*/ 62 h 62"/>
              <a:gd name="T58" fmla="*/ 1 w 22"/>
              <a:gd name="T59" fmla="*/ 62 h 62"/>
              <a:gd name="T60" fmla="*/ 0 w 22"/>
              <a:gd name="T61" fmla="*/ 59 h 62"/>
              <a:gd name="T62" fmla="*/ 0 w 22"/>
              <a:gd name="T63" fmla="*/ 59 h 62"/>
              <a:gd name="T64" fmla="*/ 0 w 22"/>
              <a:gd name="T65" fmla="*/ 59 h 62"/>
              <a:gd name="T66" fmla="*/ 0 w 22"/>
              <a:gd name="T67" fmla="*/ 59 h 62"/>
              <a:gd name="T68" fmla="*/ 3 w 22"/>
              <a:gd name="T69" fmla="*/ 44 h 62"/>
              <a:gd name="T70" fmla="*/ 3 w 22"/>
              <a:gd name="T71" fmla="*/ 44 h 62"/>
              <a:gd name="T72" fmla="*/ 4 w 22"/>
              <a:gd name="T73" fmla="*/ 37 h 62"/>
              <a:gd name="T74" fmla="*/ 4 w 22"/>
              <a:gd name="T75" fmla="*/ 37 h 62"/>
              <a:gd name="T76" fmla="*/ 14 w 22"/>
              <a:gd name="T77" fmla="*/ 16 h 62"/>
              <a:gd name="T78" fmla="*/ 14 w 22"/>
              <a:gd name="T79" fmla="*/ 16 h 62"/>
              <a:gd name="T80" fmla="*/ 17 w 22"/>
              <a:gd name="T81" fmla="*/ 10 h 62"/>
              <a:gd name="T82" fmla="*/ 17 w 22"/>
              <a:gd name="T83" fmla="*/ 10 h 62"/>
              <a:gd name="T84" fmla="*/ 17 w 22"/>
              <a:gd name="T85" fmla="*/ 5 h 62"/>
              <a:gd name="T86" fmla="*/ 17 w 22"/>
              <a:gd name="T87"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62">
                <a:moveTo>
                  <a:pt x="17" y="5"/>
                </a:moveTo>
                <a:lnTo>
                  <a:pt x="17" y="5"/>
                </a:lnTo>
                <a:lnTo>
                  <a:pt x="17" y="3"/>
                </a:lnTo>
                <a:lnTo>
                  <a:pt x="17" y="3"/>
                </a:lnTo>
                <a:lnTo>
                  <a:pt x="17" y="2"/>
                </a:lnTo>
                <a:lnTo>
                  <a:pt x="19" y="0"/>
                </a:lnTo>
                <a:lnTo>
                  <a:pt x="19" y="0"/>
                </a:lnTo>
                <a:lnTo>
                  <a:pt x="20" y="2"/>
                </a:lnTo>
                <a:lnTo>
                  <a:pt x="22" y="3"/>
                </a:lnTo>
                <a:lnTo>
                  <a:pt x="22" y="3"/>
                </a:lnTo>
                <a:lnTo>
                  <a:pt x="22" y="3"/>
                </a:lnTo>
                <a:lnTo>
                  <a:pt x="22" y="3"/>
                </a:lnTo>
                <a:lnTo>
                  <a:pt x="20" y="10"/>
                </a:lnTo>
                <a:lnTo>
                  <a:pt x="20" y="10"/>
                </a:lnTo>
                <a:lnTo>
                  <a:pt x="17" y="15"/>
                </a:lnTo>
                <a:lnTo>
                  <a:pt x="17" y="15"/>
                </a:lnTo>
                <a:lnTo>
                  <a:pt x="11" y="29"/>
                </a:lnTo>
                <a:lnTo>
                  <a:pt x="11" y="29"/>
                </a:lnTo>
                <a:lnTo>
                  <a:pt x="6" y="38"/>
                </a:lnTo>
                <a:lnTo>
                  <a:pt x="6" y="38"/>
                </a:lnTo>
                <a:lnTo>
                  <a:pt x="4" y="46"/>
                </a:lnTo>
                <a:lnTo>
                  <a:pt x="4" y="46"/>
                </a:lnTo>
                <a:lnTo>
                  <a:pt x="4" y="56"/>
                </a:lnTo>
                <a:lnTo>
                  <a:pt x="4" y="56"/>
                </a:lnTo>
                <a:lnTo>
                  <a:pt x="4" y="59"/>
                </a:lnTo>
                <a:lnTo>
                  <a:pt x="4" y="59"/>
                </a:lnTo>
                <a:lnTo>
                  <a:pt x="4" y="60"/>
                </a:lnTo>
                <a:lnTo>
                  <a:pt x="4" y="60"/>
                </a:lnTo>
                <a:lnTo>
                  <a:pt x="1" y="62"/>
                </a:lnTo>
                <a:lnTo>
                  <a:pt x="1" y="62"/>
                </a:lnTo>
                <a:lnTo>
                  <a:pt x="0" y="59"/>
                </a:lnTo>
                <a:lnTo>
                  <a:pt x="0" y="59"/>
                </a:lnTo>
                <a:lnTo>
                  <a:pt x="0" y="59"/>
                </a:lnTo>
                <a:lnTo>
                  <a:pt x="0" y="59"/>
                </a:lnTo>
                <a:lnTo>
                  <a:pt x="3" y="44"/>
                </a:lnTo>
                <a:lnTo>
                  <a:pt x="3" y="44"/>
                </a:lnTo>
                <a:lnTo>
                  <a:pt x="4" y="37"/>
                </a:lnTo>
                <a:lnTo>
                  <a:pt x="4" y="37"/>
                </a:lnTo>
                <a:lnTo>
                  <a:pt x="14" y="16"/>
                </a:lnTo>
                <a:lnTo>
                  <a:pt x="14" y="16"/>
                </a:lnTo>
                <a:lnTo>
                  <a:pt x="17" y="10"/>
                </a:lnTo>
                <a:lnTo>
                  <a:pt x="17" y="10"/>
                </a:lnTo>
                <a:lnTo>
                  <a:pt x="17" y="5"/>
                </a:lnTo>
                <a:lnTo>
                  <a:pt x="17"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04"/>
          <p:cNvSpPr>
            <a:spLocks/>
          </p:cNvSpPr>
          <p:nvPr/>
        </p:nvSpPr>
        <p:spPr bwMode="auto">
          <a:xfrm>
            <a:off x="8181828" y="6352829"/>
            <a:ext cx="116708" cy="28097"/>
          </a:xfrm>
          <a:custGeom>
            <a:avLst/>
            <a:gdLst>
              <a:gd name="T0" fmla="*/ 21 w 54"/>
              <a:gd name="T1" fmla="*/ 13 h 13"/>
              <a:gd name="T2" fmla="*/ 21 w 54"/>
              <a:gd name="T3" fmla="*/ 13 h 13"/>
              <a:gd name="T4" fmla="*/ 13 w 54"/>
              <a:gd name="T5" fmla="*/ 13 h 13"/>
              <a:gd name="T6" fmla="*/ 13 w 54"/>
              <a:gd name="T7" fmla="*/ 13 h 13"/>
              <a:gd name="T8" fmla="*/ 4 w 54"/>
              <a:gd name="T9" fmla="*/ 13 h 13"/>
              <a:gd name="T10" fmla="*/ 4 w 54"/>
              <a:gd name="T11" fmla="*/ 13 h 13"/>
              <a:gd name="T12" fmla="*/ 0 w 54"/>
              <a:gd name="T13" fmla="*/ 11 h 13"/>
              <a:gd name="T14" fmla="*/ 0 w 54"/>
              <a:gd name="T15" fmla="*/ 11 h 13"/>
              <a:gd name="T16" fmla="*/ 0 w 54"/>
              <a:gd name="T17" fmla="*/ 10 h 13"/>
              <a:gd name="T18" fmla="*/ 0 w 54"/>
              <a:gd name="T19" fmla="*/ 10 h 13"/>
              <a:gd name="T20" fmla="*/ 2 w 54"/>
              <a:gd name="T21" fmla="*/ 8 h 13"/>
              <a:gd name="T22" fmla="*/ 4 w 54"/>
              <a:gd name="T23" fmla="*/ 8 h 13"/>
              <a:gd name="T24" fmla="*/ 4 w 54"/>
              <a:gd name="T25" fmla="*/ 8 h 13"/>
              <a:gd name="T26" fmla="*/ 10 w 54"/>
              <a:gd name="T27" fmla="*/ 10 h 13"/>
              <a:gd name="T28" fmla="*/ 10 w 54"/>
              <a:gd name="T29" fmla="*/ 10 h 13"/>
              <a:gd name="T30" fmla="*/ 16 w 54"/>
              <a:gd name="T31" fmla="*/ 10 h 13"/>
              <a:gd name="T32" fmla="*/ 16 w 54"/>
              <a:gd name="T33" fmla="*/ 10 h 13"/>
              <a:gd name="T34" fmla="*/ 27 w 54"/>
              <a:gd name="T35" fmla="*/ 10 h 13"/>
              <a:gd name="T36" fmla="*/ 27 w 54"/>
              <a:gd name="T37" fmla="*/ 10 h 13"/>
              <a:gd name="T38" fmla="*/ 35 w 54"/>
              <a:gd name="T39" fmla="*/ 10 h 13"/>
              <a:gd name="T40" fmla="*/ 43 w 54"/>
              <a:gd name="T41" fmla="*/ 7 h 13"/>
              <a:gd name="T42" fmla="*/ 43 w 54"/>
              <a:gd name="T43" fmla="*/ 7 h 13"/>
              <a:gd name="T44" fmla="*/ 48 w 54"/>
              <a:gd name="T45" fmla="*/ 4 h 13"/>
              <a:gd name="T46" fmla="*/ 48 w 54"/>
              <a:gd name="T47" fmla="*/ 4 h 13"/>
              <a:gd name="T48" fmla="*/ 49 w 54"/>
              <a:gd name="T49" fmla="*/ 2 h 13"/>
              <a:gd name="T50" fmla="*/ 49 w 54"/>
              <a:gd name="T51" fmla="*/ 2 h 13"/>
              <a:gd name="T52" fmla="*/ 49 w 54"/>
              <a:gd name="T53" fmla="*/ 0 h 13"/>
              <a:gd name="T54" fmla="*/ 51 w 54"/>
              <a:gd name="T55" fmla="*/ 0 h 13"/>
              <a:gd name="T56" fmla="*/ 51 w 54"/>
              <a:gd name="T57" fmla="*/ 0 h 13"/>
              <a:gd name="T58" fmla="*/ 52 w 54"/>
              <a:gd name="T59" fmla="*/ 2 h 13"/>
              <a:gd name="T60" fmla="*/ 54 w 54"/>
              <a:gd name="T61" fmla="*/ 4 h 13"/>
              <a:gd name="T62" fmla="*/ 54 w 54"/>
              <a:gd name="T63" fmla="*/ 4 h 13"/>
              <a:gd name="T64" fmla="*/ 54 w 54"/>
              <a:gd name="T65" fmla="*/ 5 h 13"/>
              <a:gd name="T66" fmla="*/ 52 w 54"/>
              <a:gd name="T67" fmla="*/ 5 h 13"/>
              <a:gd name="T68" fmla="*/ 52 w 54"/>
              <a:gd name="T69" fmla="*/ 5 h 13"/>
              <a:gd name="T70" fmla="*/ 48 w 54"/>
              <a:gd name="T71" fmla="*/ 8 h 13"/>
              <a:gd name="T72" fmla="*/ 48 w 54"/>
              <a:gd name="T73" fmla="*/ 8 h 13"/>
              <a:gd name="T74" fmla="*/ 43 w 54"/>
              <a:gd name="T75" fmla="*/ 10 h 13"/>
              <a:gd name="T76" fmla="*/ 43 w 54"/>
              <a:gd name="T77" fmla="*/ 10 h 13"/>
              <a:gd name="T78" fmla="*/ 35 w 54"/>
              <a:gd name="T79" fmla="*/ 11 h 13"/>
              <a:gd name="T80" fmla="*/ 27 w 54"/>
              <a:gd name="T81" fmla="*/ 13 h 13"/>
              <a:gd name="T82" fmla="*/ 27 w 54"/>
              <a:gd name="T83" fmla="*/ 13 h 13"/>
              <a:gd name="T84" fmla="*/ 21 w 54"/>
              <a:gd name="T85" fmla="*/ 13 h 13"/>
              <a:gd name="T86" fmla="*/ 21 w 54"/>
              <a:gd name="T8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13">
                <a:moveTo>
                  <a:pt x="21" y="13"/>
                </a:moveTo>
                <a:lnTo>
                  <a:pt x="21" y="13"/>
                </a:lnTo>
                <a:lnTo>
                  <a:pt x="13" y="13"/>
                </a:lnTo>
                <a:lnTo>
                  <a:pt x="13" y="13"/>
                </a:lnTo>
                <a:lnTo>
                  <a:pt x="4" y="13"/>
                </a:lnTo>
                <a:lnTo>
                  <a:pt x="4" y="13"/>
                </a:lnTo>
                <a:lnTo>
                  <a:pt x="0" y="11"/>
                </a:lnTo>
                <a:lnTo>
                  <a:pt x="0" y="11"/>
                </a:lnTo>
                <a:lnTo>
                  <a:pt x="0" y="10"/>
                </a:lnTo>
                <a:lnTo>
                  <a:pt x="0" y="10"/>
                </a:lnTo>
                <a:lnTo>
                  <a:pt x="2" y="8"/>
                </a:lnTo>
                <a:lnTo>
                  <a:pt x="4" y="8"/>
                </a:lnTo>
                <a:lnTo>
                  <a:pt x="4" y="8"/>
                </a:lnTo>
                <a:lnTo>
                  <a:pt x="10" y="10"/>
                </a:lnTo>
                <a:lnTo>
                  <a:pt x="10" y="10"/>
                </a:lnTo>
                <a:lnTo>
                  <a:pt x="16" y="10"/>
                </a:lnTo>
                <a:lnTo>
                  <a:pt x="16" y="10"/>
                </a:lnTo>
                <a:lnTo>
                  <a:pt x="27" y="10"/>
                </a:lnTo>
                <a:lnTo>
                  <a:pt x="27" y="10"/>
                </a:lnTo>
                <a:lnTo>
                  <a:pt x="35" y="10"/>
                </a:lnTo>
                <a:lnTo>
                  <a:pt x="43" y="7"/>
                </a:lnTo>
                <a:lnTo>
                  <a:pt x="43" y="7"/>
                </a:lnTo>
                <a:lnTo>
                  <a:pt x="48" y="4"/>
                </a:lnTo>
                <a:lnTo>
                  <a:pt x="48" y="4"/>
                </a:lnTo>
                <a:lnTo>
                  <a:pt x="49" y="2"/>
                </a:lnTo>
                <a:lnTo>
                  <a:pt x="49" y="2"/>
                </a:lnTo>
                <a:lnTo>
                  <a:pt x="49" y="0"/>
                </a:lnTo>
                <a:lnTo>
                  <a:pt x="51" y="0"/>
                </a:lnTo>
                <a:lnTo>
                  <a:pt x="51" y="0"/>
                </a:lnTo>
                <a:lnTo>
                  <a:pt x="52" y="2"/>
                </a:lnTo>
                <a:lnTo>
                  <a:pt x="54" y="4"/>
                </a:lnTo>
                <a:lnTo>
                  <a:pt x="54" y="4"/>
                </a:lnTo>
                <a:lnTo>
                  <a:pt x="54" y="5"/>
                </a:lnTo>
                <a:lnTo>
                  <a:pt x="52" y="5"/>
                </a:lnTo>
                <a:lnTo>
                  <a:pt x="52" y="5"/>
                </a:lnTo>
                <a:lnTo>
                  <a:pt x="48" y="8"/>
                </a:lnTo>
                <a:lnTo>
                  <a:pt x="48" y="8"/>
                </a:lnTo>
                <a:lnTo>
                  <a:pt x="43" y="10"/>
                </a:lnTo>
                <a:lnTo>
                  <a:pt x="43" y="10"/>
                </a:lnTo>
                <a:lnTo>
                  <a:pt x="35" y="11"/>
                </a:lnTo>
                <a:lnTo>
                  <a:pt x="27" y="13"/>
                </a:lnTo>
                <a:lnTo>
                  <a:pt x="27" y="13"/>
                </a:lnTo>
                <a:lnTo>
                  <a:pt x="21" y="13"/>
                </a:lnTo>
                <a:lnTo>
                  <a:pt x="21"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06"/>
          <p:cNvSpPr>
            <a:spLocks noEditPoints="1"/>
          </p:cNvSpPr>
          <p:nvPr/>
        </p:nvSpPr>
        <p:spPr bwMode="auto">
          <a:xfrm>
            <a:off x="8311504" y="6043767"/>
            <a:ext cx="17290" cy="51870"/>
          </a:xfrm>
          <a:custGeom>
            <a:avLst/>
            <a:gdLst>
              <a:gd name="T0" fmla="*/ 4 w 8"/>
              <a:gd name="T1" fmla="*/ 1 h 24"/>
              <a:gd name="T2" fmla="*/ 4 w 8"/>
              <a:gd name="T3" fmla="*/ 1 h 24"/>
              <a:gd name="T4" fmla="*/ 7 w 8"/>
              <a:gd name="T5" fmla="*/ 0 h 24"/>
              <a:gd name="T6" fmla="*/ 8 w 8"/>
              <a:gd name="T7" fmla="*/ 1 h 24"/>
              <a:gd name="T8" fmla="*/ 8 w 8"/>
              <a:gd name="T9" fmla="*/ 1 h 24"/>
              <a:gd name="T10" fmla="*/ 8 w 8"/>
              <a:gd name="T11" fmla="*/ 3 h 24"/>
              <a:gd name="T12" fmla="*/ 8 w 8"/>
              <a:gd name="T13" fmla="*/ 5 h 24"/>
              <a:gd name="T14" fmla="*/ 8 w 8"/>
              <a:gd name="T15" fmla="*/ 5 h 24"/>
              <a:gd name="T16" fmla="*/ 7 w 8"/>
              <a:gd name="T17" fmla="*/ 5 h 24"/>
              <a:gd name="T18" fmla="*/ 7 w 8"/>
              <a:gd name="T19" fmla="*/ 5 h 24"/>
              <a:gd name="T20" fmla="*/ 7 w 8"/>
              <a:gd name="T21" fmla="*/ 5 h 24"/>
              <a:gd name="T22" fmla="*/ 7 w 8"/>
              <a:gd name="T23" fmla="*/ 5 h 24"/>
              <a:gd name="T24" fmla="*/ 5 w 8"/>
              <a:gd name="T25" fmla="*/ 11 h 24"/>
              <a:gd name="T26" fmla="*/ 5 w 8"/>
              <a:gd name="T27" fmla="*/ 11 h 24"/>
              <a:gd name="T28" fmla="*/ 4 w 8"/>
              <a:gd name="T29" fmla="*/ 16 h 24"/>
              <a:gd name="T30" fmla="*/ 4 w 8"/>
              <a:gd name="T31" fmla="*/ 16 h 24"/>
              <a:gd name="T32" fmla="*/ 4 w 8"/>
              <a:gd name="T33" fmla="*/ 17 h 24"/>
              <a:gd name="T34" fmla="*/ 4 w 8"/>
              <a:gd name="T35" fmla="*/ 17 h 24"/>
              <a:gd name="T36" fmla="*/ 5 w 8"/>
              <a:gd name="T37" fmla="*/ 19 h 24"/>
              <a:gd name="T38" fmla="*/ 5 w 8"/>
              <a:gd name="T39" fmla="*/ 19 h 24"/>
              <a:gd name="T40" fmla="*/ 7 w 8"/>
              <a:gd name="T41" fmla="*/ 20 h 24"/>
              <a:gd name="T42" fmla="*/ 7 w 8"/>
              <a:gd name="T43" fmla="*/ 20 h 24"/>
              <a:gd name="T44" fmla="*/ 7 w 8"/>
              <a:gd name="T45" fmla="*/ 20 h 24"/>
              <a:gd name="T46" fmla="*/ 5 w 8"/>
              <a:gd name="T47" fmla="*/ 24 h 24"/>
              <a:gd name="T48" fmla="*/ 5 w 8"/>
              <a:gd name="T49" fmla="*/ 24 h 24"/>
              <a:gd name="T50" fmla="*/ 4 w 8"/>
              <a:gd name="T51" fmla="*/ 24 h 24"/>
              <a:gd name="T52" fmla="*/ 2 w 8"/>
              <a:gd name="T53" fmla="*/ 22 h 24"/>
              <a:gd name="T54" fmla="*/ 2 w 8"/>
              <a:gd name="T55" fmla="*/ 22 h 24"/>
              <a:gd name="T56" fmla="*/ 0 w 8"/>
              <a:gd name="T57" fmla="*/ 20 h 24"/>
              <a:gd name="T58" fmla="*/ 0 w 8"/>
              <a:gd name="T59" fmla="*/ 20 h 24"/>
              <a:gd name="T60" fmla="*/ 0 w 8"/>
              <a:gd name="T61" fmla="*/ 20 h 24"/>
              <a:gd name="T62" fmla="*/ 0 w 8"/>
              <a:gd name="T63" fmla="*/ 20 h 24"/>
              <a:gd name="T64" fmla="*/ 0 w 8"/>
              <a:gd name="T65" fmla="*/ 16 h 24"/>
              <a:gd name="T66" fmla="*/ 0 w 8"/>
              <a:gd name="T67" fmla="*/ 16 h 24"/>
              <a:gd name="T68" fmla="*/ 0 w 8"/>
              <a:gd name="T69" fmla="*/ 14 h 24"/>
              <a:gd name="T70" fmla="*/ 0 w 8"/>
              <a:gd name="T71" fmla="*/ 14 h 24"/>
              <a:gd name="T72" fmla="*/ 0 w 8"/>
              <a:gd name="T73" fmla="*/ 5 h 24"/>
              <a:gd name="T74" fmla="*/ 0 w 8"/>
              <a:gd name="T75" fmla="*/ 5 h 24"/>
              <a:gd name="T76" fmla="*/ 0 w 8"/>
              <a:gd name="T77" fmla="*/ 1 h 24"/>
              <a:gd name="T78" fmla="*/ 0 w 8"/>
              <a:gd name="T79" fmla="*/ 1 h 24"/>
              <a:gd name="T80" fmla="*/ 2 w 8"/>
              <a:gd name="T81" fmla="*/ 0 h 24"/>
              <a:gd name="T82" fmla="*/ 2 w 8"/>
              <a:gd name="T83" fmla="*/ 0 h 24"/>
              <a:gd name="T84" fmla="*/ 4 w 8"/>
              <a:gd name="T85" fmla="*/ 0 h 24"/>
              <a:gd name="T86" fmla="*/ 4 w 8"/>
              <a:gd name="T87" fmla="*/ 0 h 24"/>
              <a:gd name="T88" fmla="*/ 4 w 8"/>
              <a:gd name="T89" fmla="*/ 1 h 24"/>
              <a:gd name="T90" fmla="*/ 4 w 8"/>
              <a:gd name="T91" fmla="*/ 1 h 24"/>
              <a:gd name="T92" fmla="*/ 4 w 8"/>
              <a:gd name="T93" fmla="*/ 1 h 24"/>
              <a:gd name="T94" fmla="*/ 4 w 8"/>
              <a:gd name="T95" fmla="*/ 1 h 24"/>
              <a:gd name="T96" fmla="*/ 2 w 8"/>
              <a:gd name="T97" fmla="*/ 5 h 24"/>
              <a:gd name="T98" fmla="*/ 2 w 8"/>
              <a:gd name="T99" fmla="*/ 5 h 24"/>
              <a:gd name="T100" fmla="*/ 2 w 8"/>
              <a:gd name="T101" fmla="*/ 13 h 24"/>
              <a:gd name="T102" fmla="*/ 2 w 8"/>
              <a:gd name="T103" fmla="*/ 13 h 24"/>
              <a:gd name="T104" fmla="*/ 2 w 8"/>
              <a:gd name="T105" fmla="*/ 11 h 24"/>
              <a:gd name="T106" fmla="*/ 2 w 8"/>
              <a:gd name="T107" fmla="*/ 11 h 24"/>
              <a:gd name="T108" fmla="*/ 4 w 8"/>
              <a:gd name="T109" fmla="*/ 5 h 24"/>
              <a:gd name="T110" fmla="*/ 4 w 8"/>
              <a:gd name="T111" fmla="*/ 5 h 24"/>
              <a:gd name="T112" fmla="*/ 4 w 8"/>
              <a:gd name="T113" fmla="*/ 1 h 24"/>
              <a:gd name="T114" fmla="*/ 4 w 8"/>
              <a:gd name="T11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24">
                <a:moveTo>
                  <a:pt x="4" y="1"/>
                </a:moveTo>
                <a:lnTo>
                  <a:pt x="4" y="1"/>
                </a:lnTo>
                <a:lnTo>
                  <a:pt x="7" y="0"/>
                </a:lnTo>
                <a:lnTo>
                  <a:pt x="8" y="1"/>
                </a:lnTo>
                <a:lnTo>
                  <a:pt x="8" y="1"/>
                </a:lnTo>
                <a:lnTo>
                  <a:pt x="8" y="3"/>
                </a:lnTo>
                <a:lnTo>
                  <a:pt x="8" y="5"/>
                </a:lnTo>
                <a:lnTo>
                  <a:pt x="8" y="5"/>
                </a:lnTo>
                <a:lnTo>
                  <a:pt x="7" y="5"/>
                </a:lnTo>
                <a:lnTo>
                  <a:pt x="7" y="5"/>
                </a:lnTo>
                <a:lnTo>
                  <a:pt x="7" y="5"/>
                </a:lnTo>
                <a:lnTo>
                  <a:pt x="7" y="5"/>
                </a:lnTo>
                <a:lnTo>
                  <a:pt x="5" y="11"/>
                </a:lnTo>
                <a:lnTo>
                  <a:pt x="5" y="11"/>
                </a:lnTo>
                <a:lnTo>
                  <a:pt x="4" y="16"/>
                </a:lnTo>
                <a:lnTo>
                  <a:pt x="4" y="16"/>
                </a:lnTo>
                <a:lnTo>
                  <a:pt x="4" y="17"/>
                </a:lnTo>
                <a:lnTo>
                  <a:pt x="4" y="17"/>
                </a:lnTo>
                <a:lnTo>
                  <a:pt x="5" y="19"/>
                </a:lnTo>
                <a:lnTo>
                  <a:pt x="5" y="19"/>
                </a:lnTo>
                <a:lnTo>
                  <a:pt x="7" y="20"/>
                </a:lnTo>
                <a:lnTo>
                  <a:pt x="7" y="20"/>
                </a:lnTo>
                <a:lnTo>
                  <a:pt x="7" y="20"/>
                </a:lnTo>
                <a:lnTo>
                  <a:pt x="5" y="24"/>
                </a:lnTo>
                <a:lnTo>
                  <a:pt x="5" y="24"/>
                </a:lnTo>
                <a:lnTo>
                  <a:pt x="4" y="24"/>
                </a:lnTo>
                <a:lnTo>
                  <a:pt x="2" y="22"/>
                </a:lnTo>
                <a:lnTo>
                  <a:pt x="2" y="22"/>
                </a:lnTo>
                <a:lnTo>
                  <a:pt x="0" y="20"/>
                </a:lnTo>
                <a:lnTo>
                  <a:pt x="0" y="20"/>
                </a:lnTo>
                <a:lnTo>
                  <a:pt x="0" y="20"/>
                </a:lnTo>
                <a:lnTo>
                  <a:pt x="0" y="20"/>
                </a:lnTo>
                <a:lnTo>
                  <a:pt x="0" y="16"/>
                </a:lnTo>
                <a:lnTo>
                  <a:pt x="0" y="16"/>
                </a:lnTo>
                <a:lnTo>
                  <a:pt x="0" y="14"/>
                </a:lnTo>
                <a:lnTo>
                  <a:pt x="0" y="14"/>
                </a:lnTo>
                <a:lnTo>
                  <a:pt x="0" y="5"/>
                </a:lnTo>
                <a:lnTo>
                  <a:pt x="0" y="5"/>
                </a:lnTo>
                <a:lnTo>
                  <a:pt x="0" y="1"/>
                </a:lnTo>
                <a:lnTo>
                  <a:pt x="0" y="1"/>
                </a:lnTo>
                <a:lnTo>
                  <a:pt x="2" y="0"/>
                </a:lnTo>
                <a:lnTo>
                  <a:pt x="2" y="0"/>
                </a:lnTo>
                <a:lnTo>
                  <a:pt x="4" y="0"/>
                </a:lnTo>
                <a:lnTo>
                  <a:pt x="4" y="0"/>
                </a:lnTo>
                <a:lnTo>
                  <a:pt x="4" y="1"/>
                </a:lnTo>
                <a:lnTo>
                  <a:pt x="4" y="1"/>
                </a:lnTo>
                <a:close/>
                <a:moveTo>
                  <a:pt x="4" y="1"/>
                </a:moveTo>
                <a:lnTo>
                  <a:pt x="4" y="1"/>
                </a:lnTo>
                <a:lnTo>
                  <a:pt x="2" y="5"/>
                </a:lnTo>
                <a:lnTo>
                  <a:pt x="2" y="5"/>
                </a:lnTo>
                <a:lnTo>
                  <a:pt x="2" y="13"/>
                </a:lnTo>
                <a:lnTo>
                  <a:pt x="2" y="13"/>
                </a:lnTo>
                <a:lnTo>
                  <a:pt x="2" y="11"/>
                </a:lnTo>
                <a:lnTo>
                  <a:pt x="2" y="11"/>
                </a:lnTo>
                <a:lnTo>
                  <a:pt x="4" y="5"/>
                </a:lnTo>
                <a:lnTo>
                  <a:pt x="4" y="5"/>
                </a:lnTo>
                <a:lnTo>
                  <a:pt x="4" y="1"/>
                </a:lnTo>
                <a:lnTo>
                  <a:pt x="4"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07"/>
          <p:cNvSpPr>
            <a:spLocks/>
          </p:cNvSpPr>
          <p:nvPr/>
        </p:nvSpPr>
        <p:spPr bwMode="auto">
          <a:xfrm>
            <a:off x="8097540" y="6339861"/>
            <a:ext cx="30258" cy="30258"/>
          </a:xfrm>
          <a:custGeom>
            <a:avLst/>
            <a:gdLst>
              <a:gd name="T0" fmla="*/ 11 w 14"/>
              <a:gd name="T1" fmla="*/ 2 h 14"/>
              <a:gd name="T2" fmla="*/ 11 w 14"/>
              <a:gd name="T3" fmla="*/ 2 h 14"/>
              <a:gd name="T4" fmla="*/ 9 w 14"/>
              <a:gd name="T5" fmla="*/ 3 h 14"/>
              <a:gd name="T6" fmla="*/ 9 w 14"/>
              <a:gd name="T7" fmla="*/ 3 h 14"/>
              <a:gd name="T8" fmla="*/ 3 w 14"/>
              <a:gd name="T9" fmla="*/ 10 h 14"/>
              <a:gd name="T10" fmla="*/ 3 w 14"/>
              <a:gd name="T11" fmla="*/ 10 h 14"/>
              <a:gd name="T12" fmla="*/ 2 w 14"/>
              <a:gd name="T13" fmla="*/ 10 h 14"/>
              <a:gd name="T14" fmla="*/ 2 w 14"/>
              <a:gd name="T15" fmla="*/ 10 h 14"/>
              <a:gd name="T16" fmla="*/ 0 w 14"/>
              <a:gd name="T17" fmla="*/ 10 h 14"/>
              <a:gd name="T18" fmla="*/ 0 w 14"/>
              <a:gd name="T19" fmla="*/ 10 h 14"/>
              <a:gd name="T20" fmla="*/ 0 w 14"/>
              <a:gd name="T21" fmla="*/ 10 h 14"/>
              <a:gd name="T22" fmla="*/ 0 w 14"/>
              <a:gd name="T23" fmla="*/ 10 h 14"/>
              <a:gd name="T24" fmla="*/ 9 w 14"/>
              <a:gd name="T25" fmla="*/ 0 h 14"/>
              <a:gd name="T26" fmla="*/ 9 w 14"/>
              <a:gd name="T27" fmla="*/ 0 h 14"/>
              <a:gd name="T28" fmla="*/ 11 w 14"/>
              <a:gd name="T29" fmla="*/ 0 h 14"/>
              <a:gd name="T30" fmla="*/ 11 w 14"/>
              <a:gd name="T31" fmla="*/ 0 h 14"/>
              <a:gd name="T32" fmla="*/ 13 w 14"/>
              <a:gd name="T33" fmla="*/ 0 h 14"/>
              <a:gd name="T34" fmla="*/ 14 w 14"/>
              <a:gd name="T35" fmla="*/ 2 h 14"/>
              <a:gd name="T36" fmla="*/ 14 w 14"/>
              <a:gd name="T37" fmla="*/ 2 h 14"/>
              <a:gd name="T38" fmla="*/ 14 w 14"/>
              <a:gd name="T39" fmla="*/ 5 h 14"/>
              <a:gd name="T40" fmla="*/ 14 w 14"/>
              <a:gd name="T41" fmla="*/ 5 h 14"/>
              <a:gd name="T42" fmla="*/ 14 w 14"/>
              <a:gd name="T43" fmla="*/ 11 h 14"/>
              <a:gd name="T44" fmla="*/ 14 w 14"/>
              <a:gd name="T45" fmla="*/ 11 h 14"/>
              <a:gd name="T46" fmla="*/ 14 w 14"/>
              <a:gd name="T47" fmla="*/ 14 h 14"/>
              <a:gd name="T48" fmla="*/ 14 w 14"/>
              <a:gd name="T49" fmla="*/ 14 h 14"/>
              <a:gd name="T50" fmla="*/ 11 w 14"/>
              <a:gd name="T51" fmla="*/ 13 h 14"/>
              <a:gd name="T52" fmla="*/ 11 w 14"/>
              <a:gd name="T53" fmla="*/ 13 h 14"/>
              <a:gd name="T54" fmla="*/ 11 w 14"/>
              <a:gd name="T55" fmla="*/ 10 h 14"/>
              <a:gd name="T56" fmla="*/ 11 w 14"/>
              <a:gd name="T57" fmla="*/ 10 h 14"/>
              <a:gd name="T58" fmla="*/ 13 w 14"/>
              <a:gd name="T59" fmla="*/ 3 h 14"/>
              <a:gd name="T60" fmla="*/ 13 w 14"/>
              <a:gd name="T61" fmla="*/ 3 h 14"/>
              <a:gd name="T62" fmla="*/ 11 w 14"/>
              <a:gd name="T63" fmla="*/ 2 h 14"/>
              <a:gd name="T64" fmla="*/ 11 w 14"/>
              <a:gd name="T6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11" y="2"/>
                </a:moveTo>
                <a:lnTo>
                  <a:pt x="11" y="2"/>
                </a:lnTo>
                <a:lnTo>
                  <a:pt x="9" y="3"/>
                </a:lnTo>
                <a:lnTo>
                  <a:pt x="9" y="3"/>
                </a:lnTo>
                <a:lnTo>
                  <a:pt x="3" y="10"/>
                </a:lnTo>
                <a:lnTo>
                  <a:pt x="3" y="10"/>
                </a:lnTo>
                <a:lnTo>
                  <a:pt x="2" y="10"/>
                </a:lnTo>
                <a:lnTo>
                  <a:pt x="2" y="10"/>
                </a:lnTo>
                <a:lnTo>
                  <a:pt x="0" y="10"/>
                </a:lnTo>
                <a:lnTo>
                  <a:pt x="0" y="10"/>
                </a:lnTo>
                <a:lnTo>
                  <a:pt x="0" y="10"/>
                </a:lnTo>
                <a:lnTo>
                  <a:pt x="0" y="10"/>
                </a:lnTo>
                <a:lnTo>
                  <a:pt x="9" y="0"/>
                </a:lnTo>
                <a:lnTo>
                  <a:pt x="9" y="0"/>
                </a:lnTo>
                <a:lnTo>
                  <a:pt x="11" y="0"/>
                </a:lnTo>
                <a:lnTo>
                  <a:pt x="11" y="0"/>
                </a:lnTo>
                <a:lnTo>
                  <a:pt x="13" y="0"/>
                </a:lnTo>
                <a:lnTo>
                  <a:pt x="14" y="2"/>
                </a:lnTo>
                <a:lnTo>
                  <a:pt x="14" y="2"/>
                </a:lnTo>
                <a:lnTo>
                  <a:pt x="14" y="5"/>
                </a:lnTo>
                <a:lnTo>
                  <a:pt x="14" y="5"/>
                </a:lnTo>
                <a:lnTo>
                  <a:pt x="14" y="11"/>
                </a:lnTo>
                <a:lnTo>
                  <a:pt x="14" y="11"/>
                </a:lnTo>
                <a:lnTo>
                  <a:pt x="14" y="14"/>
                </a:lnTo>
                <a:lnTo>
                  <a:pt x="14" y="14"/>
                </a:lnTo>
                <a:lnTo>
                  <a:pt x="11" y="13"/>
                </a:lnTo>
                <a:lnTo>
                  <a:pt x="11" y="13"/>
                </a:lnTo>
                <a:lnTo>
                  <a:pt x="11" y="10"/>
                </a:lnTo>
                <a:lnTo>
                  <a:pt x="11" y="10"/>
                </a:lnTo>
                <a:lnTo>
                  <a:pt x="13" y="3"/>
                </a:lnTo>
                <a:lnTo>
                  <a:pt x="13" y="3"/>
                </a:lnTo>
                <a:lnTo>
                  <a:pt x="11" y="2"/>
                </a:lnTo>
                <a:lnTo>
                  <a:pt x="11"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08"/>
          <p:cNvSpPr>
            <a:spLocks/>
          </p:cNvSpPr>
          <p:nvPr/>
        </p:nvSpPr>
        <p:spPr bwMode="auto">
          <a:xfrm>
            <a:off x="8132120" y="6367957"/>
            <a:ext cx="19452" cy="6484"/>
          </a:xfrm>
          <a:custGeom>
            <a:avLst/>
            <a:gdLst>
              <a:gd name="T0" fmla="*/ 0 w 9"/>
              <a:gd name="T1" fmla="*/ 1 h 3"/>
              <a:gd name="T2" fmla="*/ 0 w 9"/>
              <a:gd name="T3" fmla="*/ 1 h 3"/>
              <a:gd name="T4" fmla="*/ 4 w 9"/>
              <a:gd name="T5" fmla="*/ 0 h 3"/>
              <a:gd name="T6" fmla="*/ 9 w 9"/>
              <a:gd name="T7" fmla="*/ 0 h 3"/>
              <a:gd name="T8" fmla="*/ 9 w 9"/>
              <a:gd name="T9" fmla="*/ 0 h 3"/>
              <a:gd name="T10" fmla="*/ 8 w 9"/>
              <a:gd name="T11" fmla="*/ 1 h 3"/>
              <a:gd name="T12" fmla="*/ 8 w 9"/>
              <a:gd name="T13" fmla="*/ 1 h 3"/>
              <a:gd name="T14" fmla="*/ 4 w 9"/>
              <a:gd name="T15" fmla="*/ 3 h 3"/>
              <a:gd name="T16" fmla="*/ 0 w 9"/>
              <a:gd name="T17" fmla="*/ 1 h 3"/>
              <a:gd name="T18" fmla="*/ 0 w 9"/>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0" y="1"/>
                </a:moveTo>
                <a:lnTo>
                  <a:pt x="0" y="1"/>
                </a:lnTo>
                <a:lnTo>
                  <a:pt x="4" y="0"/>
                </a:lnTo>
                <a:lnTo>
                  <a:pt x="9" y="0"/>
                </a:lnTo>
                <a:lnTo>
                  <a:pt x="9" y="0"/>
                </a:lnTo>
                <a:lnTo>
                  <a:pt x="8" y="1"/>
                </a:lnTo>
                <a:lnTo>
                  <a:pt x="8" y="1"/>
                </a:lnTo>
                <a:lnTo>
                  <a:pt x="4" y="3"/>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09"/>
          <p:cNvSpPr>
            <a:spLocks noEditPoints="1"/>
          </p:cNvSpPr>
          <p:nvPr/>
        </p:nvSpPr>
        <p:spPr bwMode="auto">
          <a:xfrm>
            <a:off x="6611468" y="411509"/>
            <a:ext cx="631090" cy="948796"/>
          </a:xfrm>
          <a:custGeom>
            <a:avLst/>
            <a:gdLst>
              <a:gd name="T0" fmla="*/ 76 w 292"/>
              <a:gd name="T1" fmla="*/ 380 h 439"/>
              <a:gd name="T2" fmla="*/ 59 w 292"/>
              <a:gd name="T3" fmla="*/ 197 h 439"/>
              <a:gd name="T4" fmla="*/ 215 w 292"/>
              <a:gd name="T5" fmla="*/ 197 h 439"/>
              <a:gd name="T6" fmla="*/ 152 w 292"/>
              <a:gd name="T7" fmla="*/ 199 h 439"/>
              <a:gd name="T8" fmla="*/ 167 w 292"/>
              <a:gd name="T9" fmla="*/ 226 h 439"/>
              <a:gd name="T10" fmla="*/ 199 w 292"/>
              <a:gd name="T11" fmla="*/ 202 h 439"/>
              <a:gd name="T12" fmla="*/ 147 w 292"/>
              <a:gd name="T13" fmla="*/ 175 h 439"/>
              <a:gd name="T14" fmla="*/ 163 w 292"/>
              <a:gd name="T15" fmla="*/ 91 h 439"/>
              <a:gd name="T16" fmla="*/ 218 w 292"/>
              <a:gd name="T17" fmla="*/ 49 h 439"/>
              <a:gd name="T18" fmla="*/ 158 w 292"/>
              <a:gd name="T19" fmla="*/ 73 h 439"/>
              <a:gd name="T20" fmla="*/ 257 w 292"/>
              <a:gd name="T21" fmla="*/ 80 h 439"/>
              <a:gd name="T22" fmla="*/ 240 w 292"/>
              <a:gd name="T23" fmla="*/ 30 h 439"/>
              <a:gd name="T24" fmla="*/ 163 w 292"/>
              <a:gd name="T25" fmla="*/ 46 h 439"/>
              <a:gd name="T26" fmla="*/ 51 w 292"/>
              <a:gd name="T27" fmla="*/ 347 h 439"/>
              <a:gd name="T28" fmla="*/ 76 w 292"/>
              <a:gd name="T29" fmla="*/ 241 h 439"/>
              <a:gd name="T30" fmla="*/ 134 w 292"/>
              <a:gd name="T31" fmla="*/ 202 h 439"/>
              <a:gd name="T32" fmla="*/ 188 w 292"/>
              <a:gd name="T33" fmla="*/ 131 h 439"/>
              <a:gd name="T34" fmla="*/ 234 w 292"/>
              <a:gd name="T35" fmla="*/ 145 h 439"/>
              <a:gd name="T36" fmla="*/ 251 w 292"/>
              <a:gd name="T37" fmla="*/ 125 h 439"/>
              <a:gd name="T38" fmla="*/ 210 w 292"/>
              <a:gd name="T39" fmla="*/ 95 h 439"/>
              <a:gd name="T40" fmla="*/ 112 w 292"/>
              <a:gd name="T41" fmla="*/ 273 h 439"/>
              <a:gd name="T42" fmla="*/ 130 w 292"/>
              <a:gd name="T43" fmla="*/ 265 h 439"/>
              <a:gd name="T44" fmla="*/ 60 w 292"/>
              <a:gd name="T45" fmla="*/ 199 h 439"/>
              <a:gd name="T46" fmla="*/ 112 w 292"/>
              <a:gd name="T47" fmla="*/ 282 h 439"/>
              <a:gd name="T48" fmla="*/ 104 w 292"/>
              <a:gd name="T49" fmla="*/ 292 h 439"/>
              <a:gd name="T50" fmla="*/ 223 w 292"/>
              <a:gd name="T51" fmla="*/ 177 h 439"/>
              <a:gd name="T52" fmla="*/ 270 w 292"/>
              <a:gd name="T53" fmla="*/ 115 h 439"/>
              <a:gd name="T54" fmla="*/ 283 w 292"/>
              <a:gd name="T55" fmla="*/ 77 h 439"/>
              <a:gd name="T56" fmla="*/ 152 w 292"/>
              <a:gd name="T57" fmla="*/ 259 h 439"/>
              <a:gd name="T58" fmla="*/ 68 w 292"/>
              <a:gd name="T59" fmla="*/ 345 h 439"/>
              <a:gd name="T60" fmla="*/ 139 w 292"/>
              <a:gd name="T61" fmla="*/ 319 h 439"/>
              <a:gd name="T62" fmla="*/ 204 w 292"/>
              <a:gd name="T63" fmla="*/ 246 h 439"/>
              <a:gd name="T64" fmla="*/ 43 w 292"/>
              <a:gd name="T65" fmla="*/ 360 h 439"/>
              <a:gd name="T66" fmla="*/ 177 w 292"/>
              <a:gd name="T67" fmla="*/ 265 h 439"/>
              <a:gd name="T68" fmla="*/ 215 w 292"/>
              <a:gd name="T69" fmla="*/ 233 h 439"/>
              <a:gd name="T70" fmla="*/ 267 w 292"/>
              <a:gd name="T71" fmla="*/ 123 h 439"/>
              <a:gd name="T72" fmla="*/ 101 w 292"/>
              <a:gd name="T73" fmla="*/ 315 h 439"/>
              <a:gd name="T74" fmla="*/ 232 w 292"/>
              <a:gd name="T75" fmla="*/ 183 h 439"/>
              <a:gd name="T76" fmla="*/ 185 w 292"/>
              <a:gd name="T77" fmla="*/ 281 h 439"/>
              <a:gd name="T78" fmla="*/ 76 w 292"/>
              <a:gd name="T79" fmla="*/ 356 h 439"/>
              <a:gd name="T80" fmla="*/ 186 w 292"/>
              <a:gd name="T81" fmla="*/ 267 h 439"/>
              <a:gd name="T82" fmla="*/ 268 w 292"/>
              <a:gd name="T83" fmla="*/ 44 h 439"/>
              <a:gd name="T84" fmla="*/ 238 w 292"/>
              <a:gd name="T85" fmla="*/ 188 h 439"/>
              <a:gd name="T86" fmla="*/ 158 w 292"/>
              <a:gd name="T87" fmla="*/ 267 h 439"/>
              <a:gd name="T88" fmla="*/ 32 w 292"/>
              <a:gd name="T89" fmla="*/ 383 h 439"/>
              <a:gd name="T90" fmla="*/ 160 w 292"/>
              <a:gd name="T91" fmla="*/ 300 h 439"/>
              <a:gd name="T92" fmla="*/ 254 w 292"/>
              <a:gd name="T93" fmla="*/ 164 h 439"/>
              <a:gd name="T94" fmla="*/ 188 w 292"/>
              <a:gd name="T95" fmla="*/ 112 h 439"/>
              <a:gd name="T96" fmla="*/ 122 w 292"/>
              <a:gd name="T97" fmla="*/ 166 h 439"/>
              <a:gd name="T98" fmla="*/ 148 w 292"/>
              <a:gd name="T99" fmla="*/ 237 h 439"/>
              <a:gd name="T100" fmla="*/ 234 w 292"/>
              <a:gd name="T101" fmla="*/ 44 h 439"/>
              <a:gd name="T102" fmla="*/ 36 w 292"/>
              <a:gd name="T103" fmla="*/ 380 h 439"/>
              <a:gd name="T104" fmla="*/ 166 w 292"/>
              <a:gd name="T105" fmla="*/ 263 h 439"/>
              <a:gd name="T106" fmla="*/ 152 w 292"/>
              <a:gd name="T107" fmla="*/ 292 h 439"/>
              <a:gd name="T108" fmla="*/ 22 w 292"/>
              <a:gd name="T109" fmla="*/ 398 h 439"/>
              <a:gd name="T110" fmla="*/ 267 w 292"/>
              <a:gd name="T111" fmla="*/ 129 h 439"/>
              <a:gd name="T112" fmla="*/ 11 w 292"/>
              <a:gd name="T113" fmla="*/ 435 h 439"/>
              <a:gd name="T114" fmla="*/ 33 w 292"/>
              <a:gd name="T115" fmla="*/ 379 h 439"/>
              <a:gd name="T116" fmla="*/ 153 w 292"/>
              <a:gd name="T117" fmla="*/ 290 h 439"/>
              <a:gd name="T118" fmla="*/ 38 w 292"/>
              <a:gd name="T119" fmla="*/ 386 h 439"/>
              <a:gd name="T120" fmla="*/ 188 w 292"/>
              <a:gd name="T121" fmla="*/ 101 h 439"/>
              <a:gd name="T122" fmla="*/ 41 w 292"/>
              <a:gd name="T123" fmla="*/ 386 h 439"/>
              <a:gd name="T124" fmla="*/ 131 w 292"/>
              <a:gd name="T125" fmla="*/ 22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439">
                <a:moveTo>
                  <a:pt x="292" y="55"/>
                </a:moveTo>
                <a:lnTo>
                  <a:pt x="292" y="55"/>
                </a:lnTo>
                <a:lnTo>
                  <a:pt x="292" y="65"/>
                </a:lnTo>
                <a:lnTo>
                  <a:pt x="292" y="65"/>
                </a:lnTo>
                <a:lnTo>
                  <a:pt x="292" y="66"/>
                </a:lnTo>
                <a:lnTo>
                  <a:pt x="292" y="66"/>
                </a:lnTo>
                <a:lnTo>
                  <a:pt x="292" y="68"/>
                </a:lnTo>
                <a:lnTo>
                  <a:pt x="292" y="68"/>
                </a:lnTo>
                <a:lnTo>
                  <a:pt x="292" y="69"/>
                </a:lnTo>
                <a:lnTo>
                  <a:pt x="292" y="69"/>
                </a:lnTo>
                <a:lnTo>
                  <a:pt x="290" y="82"/>
                </a:lnTo>
                <a:lnTo>
                  <a:pt x="290" y="82"/>
                </a:lnTo>
                <a:lnTo>
                  <a:pt x="290" y="84"/>
                </a:lnTo>
                <a:lnTo>
                  <a:pt x="290" y="84"/>
                </a:lnTo>
                <a:lnTo>
                  <a:pt x="290" y="85"/>
                </a:lnTo>
                <a:lnTo>
                  <a:pt x="289" y="87"/>
                </a:lnTo>
                <a:lnTo>
                  <a:pt x="289" y="87"/>
                </a:lnTo>
                <a:lnTo>
                  <a:pt x="289" y="87"/>
                </a:lnTo>
                <a:lnTo>
                  <a:pt x="289" y="87"/>
                </a:lnTo>
                <a:lnTo>
                  <a:pt x="286" y="101"/>
                </a:lnTo>
                <a:lnTo>
                  <a:pt x="279" y="115"/>
                </a:lnTo>
                <a:lnTo>
                  <a:pt x="279" y="115"/>
                </a:lnTo>
                <a:lnTo>
                  <a:pt x="272" y="133"/>
                </a:lnTo>
                <a:lnTo>
                  <a:pt x="272" y="133"/>
                </a:lnTo>
                <a:lnTo>
                  <a:pt x="259" y="159"/>
                </a:lnTo>
                <a:lnTo>
                  <a:pt x="259" y="159"/>
                </a:lnTo>
                <a:lnTo>
                  <a:pt x="251" y="178"/>
                </a:lnTo>
                <a:lnTo>
                  <a:pt x="251" y="178"/>
                </a:lnTo>
                <a:lnTo>
                  <a:pt x="242" y="199"/>
                </a:lnTo>
                <a:lnTo>
                  <a:pt x="242" y="199"/>
                </a:lnTo>
                <a:lnTo>
                  <a:pt x="238" y="203"/>
                </a:lnTo>
                <a:lnTo>
                  <a:pt x="238" y="203"/>
                </a:lnTo>
                <a:lnTo>
                  <a:pt x="229" y="221"/>
                </a:lnTo>
                <a:lnTo>
                  <a:pt x="229" y="221"/>
                </a:lnTo>
                <a:lnTo>
                  <a:pt x="218" y="238"/>
                </a:lnTo>
                <a:lnTo>
                  <a:pt x="218" y="238"/>
                </a:lnTo>
                <a:lnTo>
                  <a:pt x="205" y="259"/>
                </a:lnTo>
                <a:lnTo>
                  <a:pt x="205" y="259"/>
                </a:lnTo>
                <a:lnTo>
                  <a:pt x="196" y="273"/>
                </a:lnTo>
                <a:lnTo>
                  <a:pt x="196" y="273"/>
                </a:lnTo>
                <a:lnTo>
                  <a:pt x="178" y="297"/>
                </a:lnTo>
                <a:lnTo>
                  <a:pt x="178" y="297"/>
                </a:lnTo>
                <a:lnTo>
                  <a:pt x="172" y="306"/>
                </a:lnTo>
                <a:lnTo>
                  <a:pt x="172" y="306"/>
                </a:lnTo>
                <a:lnTo>
                  <a:pt x="171" y="308"/>
                </a:lnTo>
                <a:lnTo>
                  <a:pt x="171" y="308"/>
                </a:lnTo>
                <a:lnTo>
                  <a:pt x="171" y="308"/>
                </a:lnTo>
                <a:lnTo>
                  <a:pt x="169" y="309"/>
                </a:lnTo>
                <a:lnTo>
                  <a:pt x="169" y="309"/>
                </a:lnTo>
                <a:lnTo>
                  <a:pt x="167" y="309"/>
                </a:lnTo>
                <a:lnTo>
                  <a:pt x="167" y="309"/>
                </a:lnTo>
                <a:lnTo>
                  <a:pt x="161" y="317"/>
                </a:lnTo>
                <a:lnTo>
                  <a:pt x="161" y="317"/>
                </a:lnTo>
                <a:lnTo>
                  <a:pt x="158" y="320"/>
                </a:lnTo>
                <a:lnTo>
                  <a:pt x="153" y="322"/>
                </a:lnTo>
                <a:lnTo>
                  <a:pt x="153" y="322"/>
                </a:lnTo>
                <a:lnTo>
                  <a:pt x="150" y="322"/>
                </a:lnTo>
                <a:lnTo>
                  <a:pt x="150" y="322"/>
                </a:lnTo>
                <a:lnTo>
                  <a:pt x="142" y="322"/>
                </a:lnTo>
                <a:lnTo>
                  <a:pt x="142" y="322"/>
                </a:lnTo>
                <a:lnTo>
                  <a:pt x="134" y="323"/>
                </a:lnTo>
                <a:lnTo>
                  <a:pt x="134" y="323"/>
                </a:lnTo>
                <a:lnTo>
                  <a:pt x="131" y="323"/>
                </a:lnTo>
                <a:lnTo>
                  <a:pt x="131" y="323"/>
                </a:lnTo>
                <a:lnTo>
                  <a:pt x="126" y="325"/>
                </a:lnTo>
                <a:lnTo>
                  <a:pt x="126" y="325"/>
                </a:lnTo>
                <a:lnTo>
                  <a:pt x="115" y="333"/>
                </a:lnTo>
                <a:lnTo>
                  <a:pt x="104" y="341"/>
                </a:lnTo>
                <a:lnTo>
                  <a:pt x="104" y="341"/>
                </a:lnTo>
                <a:lnTo>
                  <a:pt x="100" y="347"/>
                </a:lnTo>
                <a:lnTo>
                  <a:pt x="100" y="347"/>
                </a:lnTo>
                <a:lnTo>
                  <a:pt x="92" y="356"/>
                </a:lnTo>
                <a:lnTo>
                  <a:pt x="92" y="356"/>
                </a:lnTo>
                <a:lnTo>
                  <a:pt x="89" y="363"/>
                </a:lnTo>
                <a:lnTo>
                  <a:pt x="89" y="363"/>
                </a:lnTo>
                <a:lnTo>
                  <a:pt x="76" y="380"/>
                </a:lnTo>
                <a:lnTo>
                  <a:pt x="76" y="380"/>
                </a:lnTo>
                <a:lnTo>
                  <a:pt x="74" y="383"/>
                </a:lnTo>
                <a:lnTo>
                  <a:pt x="74" y="383"/>
                </a:lnTo>
                <a:lnTo>
                  <a:pt x="66" y="394"/>
                </a:lnTo>
                <a:lnTo>
                  <a:pt x="66" y="394"/>
                </a:lnTo>
                <a:lnTo>
                  <a:pt x="57" y="409"/>
                </a:lnTo>
                <a:lnTo>
                  <a:pt x="57" y="409"/>
                </a:lnTo>
                <a:lnTo>
                  <a:pt x="57" y="410"/>
                </a:lnTo>
                <a:lnTo>
                  <a:pt x="57" y="410"/>
                </a:lnTo>
                <a:lnTo>
                  <a:pt x="57" y="412"/>
                </a:lnTo>
                <a:lnTo>
                  <a:pt x="55" y="412"/>
                </a:lnTo>
                <a:lnTo>
                  <a:pt x="55" y="412"/>
                </a:lnTo>
                <a:lnTo>
                  <a:pt x="54" y="413"/>
                </a:lnTo>
                <a:lnTo>
                  <a:pt x="54" y="413"/>
                </a:lnTo>
                <a:lnTo>
                  <a:pt x="52" y="416"/>
                </a:lnTo>
                <a:lnTo>
                  <a:pt x="52" y="416"/>
                </a:lnTo>
                <a:lnTo>
                  <a:pt x="48" y="423"/>
                </a:lnTo>
                <a:lnTo>
                  <a:pt x="48" y="423"/>
                </a:lnTo>
                <a:lnTo>
                  <a:pt x="46" y="423"/>
                </a:lnTo>
                <a:lnTo>
                  <a:pt x="46" y="423"/>
                </a:lnTo>
                <a:lnTo>
                  <a:pt x="38" y="431"/>
                </a:lnTo>
                <a:lnTo>
                  <a:pt x="38" y="431"/>
                </a:lnTo>
                <a:lnTo>
                  <a:pt x="36" y="434"/>
                </a:lnTo>
                <a:lnTo>
                  <a:pt x="36" y="434"/>
                </a:lnTo>
                <a:lnTo>
                  <a:pt x="32" y="437"/>
                </a:lnTo>
                <a:lnTo>
                  <a:pt x="25" y="439"/>
                </a:lnTo>
                <a:lnTo>
                  <a:pt x="25" y="439"/>
                </a:lnTo>
                <a:lnTo>
                  <a:pt x="11" y="439"/>
                </a:lnTo>
                <a:lnTo>
                  <a:pt x="11" y="439"/>
                </a:lnTo>
                <a:lnTo>
                  <a:pt x="7" y="435"/>
                </a:lnTo>
                <a:lnTo>
                  <a:pt x="2" y="431"/>
                </a:lnTo>
                <a:lnTo>
                  <a:pt x="2" y="431"/>
                </a:lnTo>
                <a:lnTo>
                  <a:pt x="0" y="427"/>
                </a:lnTo>
                <a:lnTo>
                  <a:pt x="0" y="424"/>
                </a:lnTo>
                <a:lnTo>
                  <a:pt x="0" y="424"/>
                </a:lnTo>
                <a:lnTo>
                  <a:pt x="0" y="416"/>
                </a:lnTo>
                <a:lnTo>
                  <a:pt x="0" y="416"/>
                </a:lnTo>
                <a:lnTo>
                  <a:pt x="0" y="412"/>
                </a:lnTo>
                <a:lnTo>
                  <a:pt x="2" y="405"/>
                </a:lnTo>
                <a:lnTo>
                  <a:pt x="2" y="405"/>
                </a:lnTo>
                <a:lnTo>
                  <a:pt x="7" y="396"/>
                </a:lnTo>
                <a:lnTo>
                  <a:pt x="7" y="396"/>
                </a:lnTo>
                <a:lnTo>
                  <a:pt x="11" y="386"/>
                </a:lnTo>
                <a:lnTo>
                  <a:pt x="11" y="386"/>
                </a:lnTo>
                <a:lnTo>
                  <a:pt x="18" y="372"/>
                </a:lnTo>
                <a:lnTo>
                  <a:pt x="18" y="372"/>
                </a:lnTo>
                <a:lnTo>
                  <a:pt x="24" y="360"/>
                </a:lnTo>
                <a:lnTo>
                  <a:pt x="24" y="360"/>
                </a:lnTo>
                <a:lnTo>
                  <a:pt x="29" y="349"/>
                </a:lnTo>
                <a:lnTo>
                  <a:pt x="29" y="349"/>
                </a:lnTo>
                <a:lnTo>
                  <a:pt x="36" y="331"/>
                </a:lnTo>
                <a:lnTo>
                  <a:pt x="36" y="331"/>
                </a:lnTo>
                <a:lnTo>
                  <a:pt x="43" y="320"/>
                </a:lnTo>
                <a:lnTo>
                  <a:pt x="43" y="320"/>
                </a:lnTo>
                <a:lnTo>
                  <a:pt x="51" y="306"/>
                </a:lnTo>
                <a:lnTo>
                  <a:pt x="51" y="306"/>
                </a:lnTo>
                <a:lnTo>
                  <a:pt x="51" y="303"/>
                </a:lnTo>
                <a:lnTo>
                  <a:pt x="51" y="303"/>
                </a:lnTo>
                <a:lnTo>
                  <a:pt x="52" y="293"/>
                </a:lnTo>
                <a:lnTo>
                  <a:pt x="52" y="293"/>
                </a:lnTo>
                <a:lnTo>
                  <a:pt x="54" y="282"/>
                </a:lnTo>
                <a:lnTo>
                  <a:pt x="54" y="282"/>
                </a:lnTo>
                <a:lnTo>
                  <a:pt x="52" y="274"/>
                </a:lnTo>
                <a:lnTo>
                  <a:pt x="52" y="274"/>
                </a:lnTo>
                <a:lnTo>
                  <a:pt x="51" y="268"/>
                </a:lnTo>
                <a:lnTo>
                  <a:pt x="51" y="268"/>
                </a:lnTo>
                <a:lnTo>
                  <a:pt x="48" y="257"/>
                </a:lnTo>
                <a:lnTo>
                  <a:pt x="48" y="257"/>
                </a:lnTo>
                <a:lnTo>
                  <a:pt x="44" y="248"/>
                </a:lnTo>
                <a:lnTo>
                  <a:pt x="44" y="238"/>
                </a:lnTo>
                <a:lnTo>
                  <a:pt x="44" y="238"/>
                </a:lnTo>
                <a:lnTo>
                  <a:pt x="46" y="227"/>
                </a:lnTo>
                <a:lnTo>
                  <a:pt x="49" y="216"/>
                </a:lnTo>
                <a:lnTo>
                  <a:pt x="49" y="216"/>
                </a:lnTo>
                <a:lnTo>
                  <a:pt x="54" y="207"/>
                </a:lnTo>
                <a:lnTo>
                  <a:pt x="59" y="197"/>
                </a:lnTo>
                <a:lnTo>
                  <a:pt x="59" y="197"/>
                </a:lnTo>
                <a:lnTo>
                  <a:pt x="71" y="172"/>
                </a:lnTo>
                <a:lnTo>
                  <a:pt x="71" y="172"/>
                </a:lnTo>
                <a:lnTo>
                  <a:pt x="79" y="156"/>
                </a:lnTo>
                <a:lnTo>
                  <a:pt x="79" y="156"/>
                </a:lnTo>
                <a:lnTo>
                  <a:pt x="89" y="140"/>
                </a:lnTo>
                <a:lnTo>
                  <a:pt x="98" y="123"/>
                </a:lnTo>
                <a:lnTo>
                  <a:pt x="98" y="123"/>
                </a:lnTo>
                <a:lnTo>
                  <a:pt x="104" y="114"/>
                </a:lnTo>
                <a:lnTo>
                  <a:pt x="104" y="114"/>
                </a:lnTo>
                <a:lnTo>
                  <a:pt x="122" y="87"/>
                </a:lnTo>
                <a:lnTo>
                  <a:pt x="122" y="87"/>
                </a:lnTo>
                <a:lnTo>
                  <a:pt x="137" y="63"/>
                </a:lnTo>
                <a:lnTo>
                  <a:pt x="137" y="63"/>
                </a:lnTo>
                <a:lnTo>
                  <a:pt x="148" y="47"/>
                </a:lnTo>
                <a:lnTo>
                  <a:pt x="161" y="33"/>
                </a:lnTo>
                <a:lnTo>
                  <a:pt x="161" y="33"/>
                </a:lnTo>
                <a:lnTo>
                  <a:pt x="175" y="17"/>
                </a:lnTo>
                <a:lnTo>
                  <a:pt x="175" y="17"/>
                </a:lnTo>
                <a:lnTo>
                  <a:pt x="182" y="14"/>
                </a:lnTo>
                <a:lnTo>
                  <a:pt x="182" y="14"/>
                </a:lnTo>
                <a:lnTo>
                  <a:pt x="197" y="3"/>
                </a:lnTo>
                <a:lnTo>
                  <a:pt x="197" y="3"/>
                </a:lnTo>
                <a:lnTo>
                  <a:pt x="205" y="2"/>
                </a:lnTo>
                <a:lnTo>
                  <a:pt x="213" y="0"/>
                </a:lnTo>
                <a:lnTo>
                  <a:pt x="213" y="0"/>
                </a:lnTo>
                <a:lnTo>
                  <a:pt x="229" y="2"/>
                </a:lnTo>
                <a:lnTo>
                  <a:pt x="229" y="2"/>
                </a:lnTo>
                <a:lnTo>
                  <a:pt x="243" y="5"/>
                </a:lnTo>
                <a:lnTo>
                  <a:pt x="256" y="11"/>
                </a:lnTo>
                <a:lnTo>
                  <a:pt x="256" y="11"/>
                </a:lnTo>
                <a:lnTo>
                  <a:pt x="264" y="14"/>
                </a:lnTo>
                <a:lnTo>
                  <a:pt x="264" y="14"/>
                </a:lnTo>
                <a:lnTo>
                  <a:pt x="273" y="22"/>
                </a:lnTo>
                <a:lnTo>
                  <a:pt x="283" y="30"/>
                </a:lnTo>
                <a:lnTo>
                  <a:pt x="283" y="30"/>
                </a:lnTo>
                <a:lnTo>
                  <a:pt x="289" y="38"/>
                </a:lnTo>
                <a:lnTo>
                  <a:pt x="289" y="38"/>
                </a:lnTo>
                <a:lnTo>
                  <a:pt x="290" y="43"/>
                </a:lnTo>
                <a:lnTo>
                  <a:pt x="292" y="47"/>
                </a:lnTo>
                <a:lnTo>
                  <a:pt x="292" y="47"/>
                </a:lnTo>
                <a:lnTo>
                  <a:pt x="292" y="55"/>
                </a:lnTo>
                <a:lnTo>
                  <a:pt x="292" y="55"/>
                </a:lnTo>
                <a:close/>
                <a:moveTo>
                  <a:pt x="174" y="140"/>
                </a:moveTo>
                <a:lnTo>
                  <a:pt x="174" y="140"/>
                </a:lnTo>
                <a:lnTo>
                  <a:pt x="174" y="140"/>
                </a:lnTo>
                <a:lnTo>
                  <a:pt x="174" y="140"/>
                </a:lnTo>
                <a:lnTo>
                  <a:pt x="178" y="134"/>
                </a:lnTo>
                <a:lnTo>
                  <a:pt x="178" y="134"/>
                </a:lnTo>
                <a:lnTo>
                  <a:pt x="178" y="133"/>
                </a:lnTo>
                <a:lnTo>
                  <a:pt x="178" y="133"/>
                </a:lnTo>
                <a:lnTo>
                  <a:pt x="178" y="133"/>
                </a:lnTo>
                <a:lnTo>
                  <a:pt x="178" y="133"/>
                </a:lnTo>
                <a:lnTo>
                  <a:pt x="177" y="133"/>
                </a:lnTo>
                <a:lnTo>
                  <a:pt x="177" y="133"/>
                </a:lnTo>
                <a:lnTo>
                  <a:pt x="174" y="139"/>
                </a:lnTo>
                <a:lnTo>
                  <a:pt x="174" y="139"/>
                </a:lnTo>
                <a:lnTo>
                  <a:pt x="174" y="140"/>
                </a:lnTo>
                <a:lnTo>
                  <a:pt x="174" y="140"/>
                </a:lnTo>
                <a:lnTo>
                  <a:pt x="174" y="142"/>
                </a:lnTo>
                <a:lnTo>
                  <a:pt x="174" y="142"/>
                </a:lnTo>
                <a:lnTo>
                  <a:pt x="174" y="142"/>
                </a:lnTo>
                <a:lnTo>
                  <a:pt x="174" y="142"/>
                </a:lnTo>
                <a:lnTo>
                  <a:pt x="174" y="140"/>
                </a:lnTo>
                <a:lnTo>
                  <a:pt x="174" y="140"/>
                </a:lnTo>
                <a:close/>
                <a:moveTo>
                  <a:pt x="202" y="164"/>
                </a:moveTo>
                <a:lnTo>
                  <a:pt x="202" y="164"/>
                </a:lnTo>
                <a:lnTo>
                  <a:pt x="204" y="167"/>
                </a:lnTo>
                <a:lnTo>
                  <a:pt x="204" y="167"/>
                </a:lnTo>
                <a:lnTo>
                  <a:pt x="204" y="169"/>
                </a:lnTo>
                <a:lnTo>
                  <a:pt x="204" y="169"/>
                </a:lnTo>
                <a:lnTo>
                  <a:pt x="204" y="172"/>
                </a:lnTo>
                <a:lnTo>
                  <a:pt x="204" y="172"/>
                </a:lnTo>
                <a:lnTo>
                  <a:pt x="215" y="197"/>
                </a:lnTo>
                <a:lnTo>
                  <a:pt x="215" y="197"/>
                </a:lnTo>
                <a:lnTo>
                  <a:pt x="215" y="197"/>
                </a:lnTo>
                <a:lnTo>
                  <a:pt x="215" y="197"/>
                </a:lnTo>
                <a:lnTo>
                  <a:pt x="216" y="197"/>
                </a:lnTo>
                <a:lnTo>
                  <a:pt x="216" y="199"/>
                </a:lnTo>
                <a:lnTo>
                  <a:pt x="216" y="199"/>
                </a:lnTo>
                <a:lnTo>
                  <a:pt x="218" y="202"/>
                </a:lnTo>
                <a:lnTo>
                  <a:pt x="218" y="202"/>
                </a:lnTo>
                <a:lnTo>
                  <a:pt x="218" y="203"/>
                </a:lnTo>
                <a:lnTo>
                  <a:pt x="218" y="203"/>
                </a:lnTo>
                <a:lnTo>
                  <a:pt x="221" y="199"/>
                </a:lnTo>
                <a:lnTo>
                  <a:pt x="221" y="199"/>
                </a:lnTo>
                <a:lnTo>
                  <a:pt x="221" y="197"/>
                </a:lnTo>
                <a:lnTo>
                  <a:pt x="221" y="197"/>
                </a:lnTo>
                <a:lnTo>
                  <a:pt x="221" y="185"/>
                </a:lnTo>
                <a:lnTo>
                  <a:pt x="221" y="185"/>
                </a:lnTo>
                <a:lnTo>
                  <a:pt x="221" y="181"/>
                </a:lnTo>
                <a:lnTo>
                  <a:pt x="221" y="181"/>
                </a:lnTo>
                <a:lnTo>
                  <a:pt x="219" y="180"/>
                </a:lnTo>
                <a:lnTo>
                  <a:pt x="219" y="180"/>
                </a:lnTo>
                <a:lnTo>
                  <a:pt x="218" y="180"/>
                </a:lnTo>
                <a:lnTo>
                  <a:pt x="218" y="178"/>
                </a:lnTo>
                <a:lnTo>
                  <a:pt x="218" y="178"/>
                </a:lnTo>
                <a:lnTo>
                  <a:pt x="218" y="175"/>
                </a:lnTo>
                <a:lnTo>
                  <a:pt x="218" y="175"/>
                </a:lnTo>
                <a:lnTo>
                  <a:pt x="218" y="174"/>
                </a:lnTo>
                <a:lnTo>
                  <a:pt x="218" y="174"/>
                </a:lnTo>
                <a:lnTo>
                  <a:pt x="216" y="172"/>
                </a:lnTo>
                <a:lnTo>
                  <a:pt x="216" y="172"/>
                </a:lnTo>
                <a:lnTo>
                  <a:pt x="213" y="170"/>
                </a:lnTo>
                <a:lnTo>
                  <a:pt x="213" y="170"/>
                </a:lnTo>
                <a:lnTo>
                  <a:pt x="207" y="166"/>
                </a:lnTo>
                <a:lnTo>
                  <a:pt x="207" y="166"/>
                </a:lnTo>
                <a:lnTo>
                  <a:pt x="202" y="164"/>
                </a:lnTo>
                <a:lnTo>
                  <a:pt x="202" y="164"/>
                </a:lnTo>
                <a:lnTo>
                  <a:pt x="201" y="162"/>
                </a:lnTo>
                <a:lnTo>
                  <a:pt x="201" y="162"/>
                </a:lnTo>
                <a:lnTo>
                  <a:pt x="183" y="156"/>
                </a:lnTo>
                <a:lnTo>
                  <a:pt x="183" y="156"/>
                </a:lnTo>
                <a:lnTo>
                  <a:pt x="182" y="155"/>
                </a:lnTo>
                <a:lnTo>
                  <a:pt x="182" y="151"/>
                </a:lnTo>
                <a:lnTo>
                  <a:pt x="182" y="151"/>
                </a:lnTo>
                <a:lnTo>
                  <a:pt x="182" y="151"/>
                </a:lnTo>
                <a:lnTo>
                  <a:pt x="182" y="151"/>
                </a:lnTo>
                <a:lnTo>
                  <a:pt x="178" y="150"/>
                </a:lnTo>
                <a:lnTo>
                  <a:pt x="178" y="150"/>
                </a:lnTo>
                <a:lnTo>
                  <a:pt x="175" y="153"/>
                </a:lnTo>
                <a:lnTo>
                  <a:pt x="175" y="153"/>
                </a:lnTo>
                <a:lnTo>
                  <a:pt x="177" y="156"/>
                </a:lnTo>
                <a:lnTo>
                  <a:pt x="177" y="156"/>
                </a:lnTo>
                <a:lnTo>
                  <a:pt x="177" y="158"/>
                </a:lnTo>
                <a:lnTo>
                  <a:pt x="177" y="158"/>
                </a:lnTo>
                <a:lnTo>
                  <a:pt x="177" y="159"/>
                </a:lnTo>
                <a:lnTo>
                  <a:pt x="175" y="159"/>
                </a:lnTo>
                <a:lnTo>
                  <a:pt x="175" y="159"/>
                </a:lnTo>
                <a:lnTo>
                  <a:pt x="174" y="158"/>
                </a:lnTo>
                <a:lnTo>
                  <a:pt x="174" y="158"/>
                </a:lnTo>
                <a:lnTo>
                  <a:pt x="167" y="169"/>
                </a:lnTo>
                <a:lnTo>
                  <a:pt x="167" y="169"/>
                </a:lnTo>
                <a:lnTo>
                  <a:pt x="169" y="169"/>
                </a:lnTo>
                <a:lnTo>
                  <a:pt x="169" y="169"/>
                </a:lnTo>
                <a:lnTo>
                  <a:pt x="171" y="170"/>
                </a:lnTo>
                <a:lnTo>
                  <a:pt x="171" y="174"/>
                </a:lnTo>
                <a:lnTo>
                  <a:pt x="171" y="174"/>
                </a:lnTo>
                <a:lnTo>
                  <a:pt x="171" y="175"/>
                </a:lnTo>
                <a:lnTo>
                  <a:pt x="171" y="175"/>
                </a:lnTo>
                <a:lnTo>
                  <a:pt x="169" y="175"/>
                </a:lnTo>
                <a:lnTo>
                  <a:pt x="167" y="175"/>
                </a:lnTo>
                <a:lnTo>
                  <a:pt x="167" y="175"/>
                </a:lnTo>
                <a:lnTo>
                  <a:pt x="166" y="174"/>
                </a:lnTo>
                <a:lnTo>
                  <a:pt x="166" y="174"/>
                </a:lnTo>
                <a:lnTo>
                  <a:pt x="153" y="196"/>
                </a:lnTo>
                <a:lnTo>
                  <a:pt x="153" y="196"/>
                </a:lnTo>
                <a:lnTo>
                  <a:pt x="155" y="197"/>
                </a:lnTo>
                <a:lnTo>
                  <a:pt x="155" y="197"/>
                </a:lnTo>
                <a:lnTo>
                  <a:pt x="153" y="199"/>
                </a:lnTo>
                <a:lnTo>
                  <a:pt x="152" y="199"/>
                </a:lnTo>
                <a:lnTo>
                  <a:pt x="152" y="199"/>
                </a:lnTo>
                <a:lnTo>
                  <a:pt x="153" y="199"/>
                </a:lnTo>
                <a:lnTo>
                  <a:pt x="153" y="199"/>
                </a:lnTo>
                <a:lnTo>
                  <a:pt x="155" y="200"/>
                </a:lnTo>
                <a:lnTo>
                  <a:pt x="155" y="200"/>
                </a:lnTo>
                <a:lnTo>
                  <a:pt x="153" y="202"/>
                </a:lnTo>
                <a:lnTo>
                  <a:pt x="153" y="202"/>
                </a:lnTo>
                <a:lnTo>
                  <a:pt x="152" y="202"/>
                </a:lnTo>
                <a:lnTo>
                  <a:pt x="152" y="202"/>
                </a:lnTo>
                <a:lnTo>
                  <a:pt x="150" y="202"/>
                </a:lnTo>
                <a:lnTo>
                  <a:pt x="150" y="202"/>
                </a:lnTo>
                <a:lnTo>
                  <a:pt x="145" y="210"/>
                </a:lnTo>
                <a:lnTo>
                  <a:pt x="145" y="210"/>
                </a:lnTo>
                <a:lnTo>
                  <a:pt x="147" y="210"/>
                </a:lnTo>
                <a:lnTo>
                  <a:pt x="147" y="210"/>
                </a:lnTo>
                <a:lnTo>
                  <a:pt x="147" y="211"/>
                </a:lnTo>
                <a:lnTo>
                  <a:pt x="147" y="211"/>
                </a:lnTo>
                <a:lnTo>
                  <a:pt x="147" y="213"/>
                </a:lnTo>
                <a:lnTo>
                  <a:pt x="145" y="213"/>
                </a:lnTo>
                <a:lnTo>
                  <a:pt x="145" y="213"/>
                </a:lnTo>
                <a:lnTo>
                  <a:pt x="144" y="213"/>
                </a:lnTo>
                <a:lnTo>
                  <a:pt x="144" y="213"/>
                </a:lnTo>
                <a:lnTo>
                  <a:pt x="145" y="213"/>
                </a:lnTo>
                <a:lnTo>
                  <a:pt x="145" y="213"/>
                </a:lnTo>
                <a:lnTo>
                  <a:pt x="145" y="215"/>
                </a:lnTo>
                <a:lnTo>
                  <a:pt x="145" y="215"/>
                </a:lnTo>
                <a:lnTo>
                  <a:pt x="144" y="216"/>
                </a:lnTo>
                <a:lnTo>
                  <a:pt x="144" y="216"/>
                </a:lnTo>
                <a:lnTo>
                  <a:pt x="142" y="215"/>
                </a:lnTo>
                <a:lnTo>
                  <a:pt x="142" y="215"/>
                </a:lnTo>
                <a:lnTo>
                  <a:pt x="137" y="224"/>
                </a:lnTo>
                <a:lnTo>
                  <a:pt x="137" y="224"/>
                </a:lnTo>
                <a:lnTo>
                  <a:pt x="153" y="233"/>
                </a:lnTo>
                <a:lnTo>
                  <a:pt x="153" y="233"/>
                </a:lnTo>
                <a:lnTo>
                  <a:pt x="152" y="230"/>
                </a:lnTo>
                <a:lnTo>
                  <a:pt x="152" y="230"/>
                </a:lnTo>
                <a:lnTo>
                  <a:pt x="150" y="230"/>
                </a:lnTo>
                <a:lnTo>
                  <a:pt x="150" y="230"/>
                </a:lnTo>
                <a:lnTo>
                  <a:pt x="150" y="229"/>
                </a:lnTo>
                <a:lnTo>
                  <a:pt x="150" y="229"/>
                </a:lnTo>
                <a:lnTo>
                  <a:pt x="150" y="227"/>
                </a:lnTo>
                <a:lnTo>
                  <a:pt x="152" y="226"/>
                </a:lnTo>
                <a:lnTo>
                  <a:pt x="152" y="226"/>
                </a:lnTo>
                <a:lnTo>
                  <a:pt x="153" y="226"/>
                </a:lnTo>
                <a:lnTo>
                  <a:pt x="155" y="227"/>
                </a:lnTo>
                <a:lnTo>
                  <a:pt x="155" y="227"/>
                </a:lnTo>
                <a:lnTo>
                  <a:pt x="155" y="227"/>
                </a:lnTo>
                <a:lnTo>
                  <a:pt x="155" y="227"/>
                </a:lnTo>
                <a:lnTo>
                  <a:pt x="158" y="235"/>
                </a:lnTo>
                <a:lnTo>
                  <a:pt x="158" y="235"/>
                </a:lnTo>
                <a:lnTo>
                  <a:pt x="160" y="237"/>
                </a:lnTo>
                <a:lnTo>
                  <a:pt x="160" y="237"/>
                </a:lnTo>
                <a:lnTo>
                  <a:pt x="171" y="243"/>
                </a:lnTo>
                <a:lnTo>
                  <a:pt x="171" y="243"/>
                </a:lnTo>
                <a:lnTo>
                  <a:pt x="171" y="243"/>
                </a:lnTo>
                <a:lnTo>
                  <a:pt x="171" y="243"/>
                </a:lnTo>
                <a:lnTo>
                  <a:pt x="171" y="241"/>
                </a:lnTo>
                <a:lnTo>
                  <a:pt x="171" y="241"/>
                </a:lnTo>
                <a:lnTo>
                  <a:pt x="169" y="237"/>
                </a:lnTo>
                <a:lnTo>
                  <a:pt x="169" y="237"/>
                </a:lnTo>
                <a:lnTo>
                  <a:pt x="164" y="224"/>
                </a:lnTo>
                <a:lnTo>
                  <a:pt x="164" y="224"/>
                </a:lnTo>
                <a:lnTo>
                  <a:pt x="161" y="218"/>
                </a:lnTo>
                <a:lnTo>
                  <a:pt x="161" y="218"/>
                </a:lnTo>
                <a:lnTo>
                  <a:pt x="161" y="218"/>
                </a:lnTo>
                <a:lnTo>
                  <a:pt x="161" y="218"/>
                </a:lnTo>
                <a:lnTo>
                  <a:pt x="160" y="216"/>
                </a:lnTo>
                <a:lnTo>
                  <a:pt x="160" y="216"/>
                </a:lnTo>
                <a:lnTo>
                  <a:pt x="161" y="215"/>
                </a:lnTo>
                <a:lnTo>
                  <a:pt x="163" y="213"/>
                </a:lnTo>
                <a:lnTo>
                  <a:pt x="163" y="213"/>
                </a:lnTo>
                <a:lnTo>
                  <a:pt x="164" y="213"/>
                </a:lnTo>
                <a:lnTo>
                  <a:pt x="166" y="216"/>
                </a:lnTo>
                <a:lnTo>
                  <a:pt x="166" y="216"/>
                </a:lnTo>
                <a:lnTo>
                  <a:pt x="166" y="218"/>
                </a:lnTo>
                <a:lnTo>
                  <a:pt x="166" y="218"/>
                </a:lnTo>
                <a:lnTo>
                  <a:pt x="167" y="226"/>
                </a:lnTo>
                <a:lnTo>
                  <a:pt x="167" y="226"/>
                </a:lnTo>
                <a:lnTo>
                  <a:pt x="175" y="249"/>
                </a:lnTo>
                <a:lnTo>
                  <a:pt x="175" y="249"/>
                </a:lnTo>
                <a:lnTo>
                  <a:pt x="175" y="249"/>
                </a:lnTo>
                <a:lnTo>
                  <a:pt x="175" y="249"/>
                </a:lnTo>
                <a:lnTo>
                  <a:pt x="178" y="244"/>
                </a:lnTo>
                <a:lnTo>
                  <a:pt x="178" y="244"/>
                </a:lnTo>
                <a:lnTo>
                  <a:pt x="178" y="244"/>
                </a:lnTo>
                <a:lnTo>
                  <a:pt x="178" y="244"/>
                </a:lnTo>
                <a:lnTo>
                  <a:pt x="178" y="241"/>
                </a:lnTo>
                <a:lnTo>
                  <a:pt x="178" y="241"/>
                </a:lnTo>
                <a:lnTo>
                  <a:pt x="177" y="230"/>
                </a:lnTo>
                <a:lnTo>
                  <a:pt x="177" y="230"/>
                </a:lnTo>
                <a:lnTo>
                  <a:pt x="172" y="215"/>
                </a:lnTo>
                <a:lnTo>
                  <a:pt x="172" y="215"/>
                </a:lnTo>
                <a:lnTo>
                  <a:pt x="169" y="207"/>
                </a:lnTo>
                <a:lnTo>
                  <a:pt x="169" y="207"/>
                </a:lnTo>
                <a:lnTo>
                  <a:pt x="167" y="203"/>
                </a:lnTo>
                <a:lnTo>
                  <a:pt x="169" y="202"/>
                </a:lnTo>
                <a:lnTo>
                  <a:pt x="169" y="202"/>
                </a:lnTo>
                <a:lnTo>
                  <a:pt x="172" y="202"/>
                </a:lnTo>
                <a:lnTo>
                  <a:pt x="174" y="205"/>
                </a:lnTo>
                <a:lnTo>
                  <a:pt x="174" y="205"/>
                </a:lnTo>
                <a:lnTo>
                  <a:pt x="174" y="208"/>
                </a:lnTo>
                <a:lnTo>
                  <a:pt x="174" y="208"/>
                </a:lnTo>
                <a:lnTo>
                  <a:pt x="174" y="210"/>
                </a:lnTo>
                <a:lnTo>
                  <a:pt x="174" y="210"/>
                </a:lnTo>
                <a:lnTo>
                  <a:pt x="175" y="216"/>
                </a:lnTo>
                <a:lnTo>
                  <a:pt x="175" y="216"/>
                </a:lnTo>
                <a:lnTo>
                  <a:pt x="177" y="222"/>
                </a:lnTo>
                <a:lnTo>
                  <a:pt x="177" y="222"/>
                </a:lnTo>
                <a:lnTo>
                  <a:pt x="182" y="240"/>
                </a:lnTo>
                <a:lnTo>
                  <a:pt x="182" y="240"/>
                </a:lnTo>
                <a:lnTo>
                  <a:pt x="182" y="241"/>
                </a:lnTo>
                <a:lnTo>
                  <a:pt x="182" y="241"/>
                </a:lnTo>
                <a:lnTo>
                  <a:pt x="182" y="241"/>
                </a:lnTo>
                <a:lnTo>
                  <a:pt x="182" y="241"/>
                </a:lnTo>
                <a:lnTo>
                  <a:pt x="186" y="233"/>
                </a:lnTo>
                <a:lnTo>
                  <a:pt x="186" y="233"/>
                </a:lnTo>
                <a:lnTo>
                  <a:pt x="186" y="232"/>
                </a:lnTo>
                <a:lnTo>
                  <a:pt x="186" y="232"/>
                </a:lnTo>
                <a:lnTo>
                  <a:pt x="185" y="224"/>
                </a:lnTo>
                <a:lnTo>
                  <a:pt x="185" y="224"/>
                </a:lnTo>
                <a:lnTo>
                  <a:pt x="180" y="205"/>
                </a:lnTo>
                <a:lnTo>
                  <a:pt x="180" y="205"/>
                </a:lnTo>
                <a:lnTo>
                  <a:pt x="180" y="199"/>
                </a:lnTo>
                <a:lnTo>
                  <a:pt x="177" y="194"/>
                </a:lnTo>
                <a:lnTo>
                  <a:pt x="177" y="194"/>
                </a:lnTo>
                <a:lnTo>
                  <a:pt x="177" y="192"/>
                </a:lnTo>
                <a:lnTo>
                  <a:pt x="177" y="192"/>
                </a:lnTo>
                <a:lnTo>
                  <a:pt x="175" y="192"/>
                </a:lnTo>
                <a:lnTo>
                  <a:pt x="175" y="192"/>
                </a:lnTo>
                <a:lnTo>
                  <a:pt x="177" y="189"/>
                </a:lnTo>
                <a:lnTo>
                  <a:pt x="178" y="189"/>
                </a:lnTo>
                <a:lnTo>
                  <a:pt x="178" y="189"/>
                </a:lnTo>
                <a:lnTo>
                  <a:pt x="180" y="189"/>
                </a:lnTo>
                <a:lnTo>
                  <a:pt x="180" y="189"/>
                </a:lnTo>
                <a:lnTo>
                  <a:pt x="183" y="188"/>
                </a:lnTo>
                <a:lnTo>
                  <a:pt x="183" y="188"/>
                </a:lnTo>
                <a:lnTo>
                  <a:pt x="185" y="188"/>
                </a:lnTo>
                <a:lnTo>
                  <a:pt x="185" y="189"/>
                </a:lnTo>
                <a:lnTo>
                  <a:pt x="185" y="189"/>
                </a:lnTo>
                <a:lnTo>
                  <a:pt x="186" y="196"/>
                </a:lnTo>
                <a:lnTo>
                  <a:pt x="186" y="196"/>
                </a:lnTo>
                <a:lnTo>
                  <a:pt x="193" y="213"/>
                </a:lnTo>
                <a:lnTo>
                  <a:pt x="193" y="213"/>
                </a:lnTo>
                <a:lnTo>
                  <a:pt x="194" y="219"/>
                </a:lnTo>
                <a:lnTo>
                  <a:pt x="194" y="219"/>
                </a:lnTo>
                <a:lnTo>
                  <a:pt x="196" y="219"/>
                </a:lnTo>
                <a:lnTo>
                  <a:pt x="196" y="219"/>
                </a:lnTo>
                <a:lnTo>
                  <a:pt x="197" y="213"/>
                </a:lnTo>
                <a:lnTo>
                  <a:pt x="199" y="207"/>
                </a:lnTo>
                <a:lnTo>
                  <a:pt x="199" y="207"/>
                </a:lnTo>
                <a:lnTo>
                  <a:pt x="201" y="205"/>
                </a:lnTo>
                <a:lnTo>
                  <a:pt x="201" y="205"/>
                </a:lnTo>
                <a:lnTo>
                  <a:pt x="199" y="202"/>
                </a:lnTo>
                <a:lnTo>
                  <a:pt x="199" y="202"/>
                </a:lnTo>
                <a:lnTo>
                  <a:pt x="193" y="185"/>
                </a:lnTo>
                <a:lnTo>
                  <a:pt x="193" y="185"/>
                </a:lnTo>
                <a:lnTo>
                  <a:pt x="191" y="181"/>
                </a:lnTo>
                <a:lnTo>
                  <a:pt x="188" y="177"/>
                </a:lnTo>
                <a:lnTo>
                  <a:pt x="188" y="177"/>
                </a:lnTo>
                <a:lnTo>
                  <a:pt x="188" y="175"/>
                </a:lnTo>
                <a:lnTo>
                  <a:pt x="188" y="175"/>
                </a:lnTo>
                <a:lnTo>
                  <a:pt x="188" y="174"/>
                </a:lnTo>
                <a:lnTo>
                  <a:pt x="190" y="174"/>
                </a:lnTo>
                <a:lnTo>
                  <a:pt x="190" y="174"/>
                </a:lnTo>
                <a:lnTo>
                  <a:pt x="193" y="174"/>
                </a:lnTo>
                <a:lnTo>
                  <a:pt x="193" y="175"/>
                </a:lnTo>
                <a:lnTo>
                  <a:pt x="193" y="175"/>
                </a:lnTo>
                <a:lnTo>
                  <a:pt x="193" y="177"/>
                </a:lnTo>
                <a:lnTo>
                  <a:pt x="193" y="177"/>
                </a:lnTo>
                <a:lnTo>
                  <a:pt x="196" y="186"/>
                </a:lnTo>
                <a:lnTo>
                  <a:pt x="196" y="186"/>
                </a:lnTo>
                <a:lnTo>
                  <a:pt x="202" y="203"/>
                </a:lnTo>
                <a:lnTo>
                  <a:pt x="202" y="203"/>
                </a:lnTo>
                <a:lnTo>
                  <a:pt x="204" y="205"/>
                </a:lnTo>
                <a:lnTo>
                  <a:pt x="204" y="205"/>
                </a:lnTo>
                <a:lnTo>
                  <a:pt x="205" y="208"/>
                </a:lnTo>
                <a:lnTo>
                  <a:pt x="205" y="208"/>
                </a:lnTo>
                <a:lnTo>
                  <a:pt x="205" y="210"/>
                </a:lnTo>
                <a:lnTo>
                  <a:pt x="205" y="210"/>
                </a:lnTo>
                <a:lnTo>
                  <a:pt x="207" y="213"/>
                </a:lnTo>
                <a:lnTo>
                  <a:pt x="207" y="213"/>
                </a:lnTo>
                <a:lnTo>
                  <a:pt x="207" y="215"/>
                </a:lnTo>
                <a:lnTo>
                  <a:pt x="207" y="215"/>
                </a:lnTo>
                <a:lnTo>
                  <a:pt x="208" y="216"/>
                </a:lnTo>
                <a:lnTo>
                  <a:pt x="208" y="216"/>
                </a:lnTo>
                <a:lnTo>
                  <a:pt x="208" y="218"/>
                </a:lnTo>
                <a:lnTo>
                  <a:pt x="208" y="218"/>
                </a:lnTo>
                <a:lnTo>
                  <a:pt x="208" y="221"/>
                </a:lnTo>
                <a:lnTo>
                  <a:pt x="208" y="221"/>
                </a:lnTo>
                <a:lnTo>
                  <a:pt x="208" y="221"/>
                </a:lnTo>
                <a:lnTo>
                  <a:pt x="208" y="221"/>
                </a:lnTo>
                <a:lnTo>
                  <a:pt x="213" y="215"/>
                </a:lnTo>
                <a:lnTo>
                  <a:pt x="213" y="215"/>
                </a:lnTo>
                <a:lnTo>
                  <a:pt x="213" y="213"/>
                </a:lnTo>
                <a:lnTo>
                  <a:pt x="213" y="213"/>
                </a:lnTo>
                <a:lnTo>
                  <a:pt x="213" y="202"/>
                </a:lnTo>
                <a:lnTo>
                  <a:pt x="213" y="202"/>
                </a:lnTo>
                <a:lnTo>
                  <a:pt x="213" y="200"/>
                </a:lnTo>
                <a:lnTo>
                  <a:pt x="213" y="200"/>
                </a:lnTo>
                <a:lnTo>
                  <a:pt x="210" y="192"/>
                </a:lnTo>
                <a:lnTo>
                  <a:pt x="210" y="192"/>
                </a:lnTo>
                <a:lnTo>
                  <a:pt x="202" y="177"/>
                </a:lnTo>
                <a:lnTo>
                  <a:pt x="202" y="177"/>
                </a:lnTo>
                <a:lnTo>
                  <a:pt x="199" y="169"/>
                </a:lnTo>
                <a:lnTo>
                  <a:pt x="199" y="169"/>
                </a:lnTo>
                <a:lnTo>
                  <a:pt x="199" y="169"/>
                </a:lnTo>
                <a:lnTo>
                  <a:pt x="199" y="169"/>
                </a:lnTo>
                <a:lnTo>
                  <a:pt x="197" y="167"/>
                </a:lnTo>
                <a:lnTo>
                  <a:pt x="197" y="166"/>
                </a:lnTo>
                <a:lnTo>
                  <a:pt x="197" y="166"/>
                </a:lnTo>
                <a:lnTo>
                  <a:pt x="199" y="164"/>
                </a:lnTo>
                <a:lnTo>
                  <a:pt x="201" y="164"/>
                </a:lnTo>
                <a:lnTo>
                  <a:pt x="201" y="164"/>
                </a:lnTo>
                <a:lnTo>
                  <a:pt x="202" y="164"/>
                </a:lnTo>
                <a:lnTo>
                  <a:pt x="202" y="164"/>
                </a:lnTo>
                <a:close/>
                <a:moveTo>
                  <a:pt x="115" y="159"/>
                </a:moveTo>
                <a:lnTo>
                  <a:pt x="115" y="159"/>
                </a:lnTo>
                <a:lnTo>
                  <a:pt x="115" y="159"/>
                </a:lnTo>
                <a:lnTo>
                  <a:pt x="115" y="159"/>
                </a:lnTo>
                <a:lnTo>
                  <a:pt x="115" y="158"/>
                </a:lnTo>
                <a:lnTo>
                  <a:pt x="117" y="158"/>
                </a:lnTo>
                <a:lnTo>
                  <a:pt x="117" y="158"/>
                </a:lnTo>
                <a:lnTo>
                  <a:pt x="119" y="158"/>
                </a:lnTo>
                <a:lnTo>
                  <a:pt x="119" y="158"/>
                </a:lnTo>
                <a:lnTo>
                  <a:pt x="126" y="162"/>
                </a:lnTo>
                <a:lnTo>
                  <a:pt x="126" y="162"/>
                </a:lnTo>
                <a:lnTo>
                  <a:pt x="139" y="169"/>
                </a:lnTo>
                <a:lnTo>
                  <a:pt x="139" y="169"/>
                </a:lnTo>
                <a:lnTo>
                  <a:pt x="147" y="175"/>
                </a:lnTo>
                <a:lnTo>
                  <a:pt x="147" y="175"/>
                </a:lnTo>
                <a:lnTo>
                  <a:pt x="148" y="175"/>
                </a:lnTo>
                <a:lnTo>
                  <a:pt x="148" y="175"/>
                </a:lnTo>
                <a:lnTo>
                  <a:pt x="153" y="167"/>
                </a:lnTo>
                <a:lnTo>
                  <a:pt x="153" y="167"/>
                </a:lnTo>
                <a:lnTo>
                  <a:pt x="152" y="166"/>
                </a:lnTo>
                <a:lnTo>
                  <a:pt x="148" y="164"/>
                </a:lnTo>
                <a:lnTo>
                  <a:pt x="148" y="164"/>
                </a:lnTo>
                <a:lnTo>
                  <a:pt x="148" y="162"/>
                </a:lnTo>
                <a:lnTo>
                  <a:pt x="152" y="161"/>
                </a:lnTo>
                <a:lnTo>
                  <a:pt x="152" y="161"/>
                </a:lnTo>
                <a:lnTo>
                  <a:pt x="155" y="161"/>
                </a:lnTo>
                <a:lnTo>
                  <a:pt x="155" y="161"/>
                </a:lnTo>
                <a:lnTo>
                  <a:pt x="156" y="161"/>
                </a:lnTo>
                <a:lnTo>
                  <a:pt x="156" y="161"/>
                </a:lnTo>
                <a:lnTo>
                  <a:pt x="161" y="153"/>
                </a:lnTo>
                <a:lnTo>
                  <a:pt x="161" y="153"/>
                </a:lnTo>
                <a:lnTo>
                  <a:pt x="160" y="153"/>
                </a:lnTo>
                <a:lnTo>
                  <a:pt x="158" y="153"/>
                </a:lnTo>
                <a:lnTo>
                  <a:pt x="158" y="153"/>
                </a:lnTo>
                <a:lnTo>
                  <a:pt x="158" y="150"/>
                </a:lnTo>
                <a:lnTo>
                  <a:pt x="160" y="148"/>
                </a:lnTo>
                <a:lnTo>
                  <a:pt x="160" y="148"/>
                </a:lnTo>
                <a:lnTo>
                  <a:pt x="160" y="148"/>
                </a:lnTo>
                <a:lnTo>
                  <a:pt x="160" y="148"/>
                </a:lnTo>
                <a:lnTo>
                  <a:pt x="161" y="147"/>
                </a:lnTo>
                <a:lnTo>
                  <a:pt x="163" y="147"/>
                </a:lnTo>
                <a:lnTo>
                  <a:pt x="163" y="147"/>
                </a:lnTo>
                <a:lnTo>
                  <a:pt x="164" y="147"/>
                </a:lnTo>
                <a:lnTo>
                  <a:pt x="164" y="147"/>
                </a:lnTo>
                <a:lnTo>
                  <a:pt x="164" y="147"/>
                </a:lnTo>
                <a:lnTo>
                  <a:pt x="164" y="147"/>
                </a:lnTo>
                <a:lnTo>
                  <a:pt x="174" y="129"/>
                </a:lnTo>
                <a:lnTo>
                  <a:pt x="174" y="129"/>
                </a:lnTo>
                <a:lnTo>
                  <a:pt x="174" y="129"/>
                </a:lnTo>
                <a:lnTo>
                  <a:pt x="174" y="129"/>
                </a:lnTo>
                <a:lnTo>
                  <a:pt x="174" y="128"/>
                </a:lnTo>
                <a:lnTo>
                  <a:pt x="174" y="128"/>
                </a:lnTo>
                <a:lnTo>
                  <a:pt x="174" y="126"/>
                </a:lnTo>
                <a:lnTo>
                  <a:pt x="174" y="126"/>
                </a:lnTo>
                <a:lnTo>
                  <a:pt x="174" y="126"/>
                </a:lnTo>
                <a:lnTo>
                  <a:pt x="174" y="126"/>
                </a:lnTo>
                <a:lnTo>
                  <a:pt x="174" y="128"/>
                </a:lnTo>
                <a:lnTo>
                  <a:pt x="174" y="128"/>
                </a:lnTo>
                <a:lnTo>
                  <a:pt x="172" y="128"/>
                </a:lnTo>
                <a:lnTo>
                  <a:pt x="172" y="128"/>
                </a:lnTo>
                <a:lnTo>
                  <a:pt x="171" y="126"/>
                </a:lnTo>
                <a:lnTo>
                  <a:pt x="171" y="125"/>
                </a:lnTo>
                <a:lnTo>
                  <a:pt x="171" y="125"/>
                </a:lnTo>
                <a:lnTo>
                  <a:pt x="171" y="123"/>
                </a:lnTo>
                <a:lnTo>
                  <a:pt x="171" y="123"/>
                </a:lnTo>
                <a:lnTo>
                  <a:pt x="171" y="123"/>
                </a:lnTo>
                <a:lnTo>
                  <a:pt x="172" y="121"/>
                </a:lnTo>
                <a:lnTo>
                  <a:pt x="172" y="121"/>
                </a:lnTo>
                <a:lnTo>
                  <a:pt x="175" y="123"/>
                </a:lnTo>
                <a:lnTo>
                  <a:pt x="175" y="123"/>
                </a:lnTo>
                <a:lnTo>
                  <a:pt x="175" y="125"/>
                </a:lnTo>
                <a:lnTo>
                  <a:pt x="175" y="125"/>
                </a:lnTo>
                <a:lnTo>
                  <a:pt x="178" y="117"/>
                </a:lnTo>
                <a:lnTo>
                  <a:pt x="178" y="117"/>
                </a:lnTo>
                <a:lnTo>
                  <a:pt x="178" y="117"/>
                </a:lnTo>
                <a:lnTo>
                  <a:pt x="178" y="117"/>
                </a:lnTo>
                <a:lnTo>
                  <a:pt x="178" y="115"/>
                </a:lnTo>
                <a:lnTo>
                  <a:pt x="178" y="114"/>
                </a:lnTo>
                <a:lnTo>
                  <a:pt x="178" y="114"/>
                </a:lnTo>
                <a:lnTo>
                  <a:pt x="180" y="112"/>
                </a:lnTo>
                <a:lnTo>
                  <a:pt x="180" y="112"/>
                </a:lnTo>
                <a:lnTo>
                  <a:pt x="182" y="114"/>
                </a:lnTo>
                <a:lnTo>
                  <a:pt x="182" y="114"/>
                </a:lnTo>
                <a:lnTo>
                  <a:pt x="186" y="104"/>
                </a:lnTo>
                <a:lnTo>
                  <a:pt x="186" y="104"/>
                </a:lnTo>
                <a:lnTo>
                  <a:pt x="182" y="101"/>
                </a:lnTo>
                <a:lnTo>
                  <a:pt x="182" y="101"/>
                </a:lnTo>
                <a:lnTo>
                  <a:pt x="172" y="96"/>
                </a:lnTo>
                <a:lnTo>
                  <a:pt x="172" y="96"/>
                </a:lnTo>
                <a:lnTo>
                  <a:pt x="163" y="91"/>
                </a:lnTo>
                <a:lnTo>
                  <a:pt x="163" y="91"/>
                </a:lnTo>
                <a:lnTo>
                  <a:pt x="161" y="90"/>
                </a:lnTo>
                <a:lnTo>
                  <a:pt x="161" y="88"/>
                </a:lnTo>
                <a:lnTo>
                  <a:pt x="161" y="88"/>
                </a:lnTo>
                <a:lnTo>
                  <a:pt x="161" y="88"/>
                </a:lnTo>
                <a:lnTo>
                  <a:pt x="161" y="88"/>
                </a:lnTo>
                <a:lnTo>
                  <a:pt x="160" y="88"/>
                </a:lnTo>
                <a:lnTo>
                  <a:pt x="160" y="88"/>
                </a:lnTo>
                <a:lnTo>
                  <a:pt x="160" y="87"/>
                </a:lnTo>
                <a:lnTo>
                  <a:pt x="160" y="87"/>
                </a:lnTo>
                <a:lnTo>
                  <a:pt x="161" y="85"/>
                </a:lnTo>
                <a:lnTo>
                  <a:pt x="161" y="85"/>
                </a:lnTo>
                <a:lnTo>
                  <a:pt x="163" y="87"/>
                </a:lnTo>
                <a:lnTo>
                  <a:pt x="163" y="87"/>
                </a:lnTo>
                <a:lnTo>
                  <a:pt x="167" y="88"/>
                </a:lnTo>
                <a:lnTo>
                  <a:pt x="167" y="88"/>
                </a:lnTo>
                <a:lnTo>
                  <a:pt x="171" y="90"/>
                </a:lnTo>
                <a:lnTo>
                  <a:pt x="171" y="90"/>
                </a:lnTo>
                <a:lnTo>
                  <a:pt x="171" y="90"/>
                </a:lnTo>
                <a:lnTo>
                  <a:pt x="171" y="90"/>
                </a:lnTo>
                <a:lnTo>
                  <a:pt x="166" y="87"/>
                </a:lnTo>
                <a:lnTo>
                  <a:pt x="166" y="87"/>
                </a:lnTo>
                <a:lnTo>
                  <a:pt x="163" y="84"/>
                </a:lnTo>
                <a:lnTo>
                  <a:pt x="163" y="84"/>
                </a:lnTo>
                <a:lnTo>
                  <a:pt x="163" y="82"/>
                </a:lnTo>
                <a:lnTo>
                  <a:pt x="163" y="82"/>
                </a:lnTo>
                <a:lnTo>
                  <a:pt x="164" y="80"/>
                </a:lnTo>
                <a:lnTo>
                  <a:pt x="164" y="80"/>
                </a:lnTo>
                <a:lnTo>
                  <a:pt x="166" y="82"/>
                </a:lnTo>
                <a:lnTo>
                  <a:pt x="166" y="82"/>
                </a:lnTo>
                <a:lnTo>
                  <a:pt x="177" y="88"/>
                </a:lnTo>
                <a:lnTo>
                  <a:pt x="177" y="88"/>
                </a:lnTo>
                <a:lnTo>
                  <a:pt x="190" y="96"/>
                </a:lnTo>
                <a:lnTo>
                  <a:pt x="190" y="96"/>
                </a:lnTo>
                <a:lnTo>
                  <a:pt x="191" y="96"/>
                </a:lnTo>
                <a:lnTo>
                  <a:pt x="191" y="96"/>
                </a:lnTo>
                <a:lnTo>
                  <a:pt x="196" y="87"/>
                </a:lnTo>
                <a:lnTo>
                  <a:pt x="196" y="87"/>
                </a:lnTo>
                <a:lnTo>
                  <a:pt x="196" y="85"/>
                </a:lnTo>
                <a:lnTo>
                  <a:pt x="196" y="85"/>
                </a:lnTo>
                <a:lnTo>
                  <a:pt x="193" y="84"/>
                </a:lnTo>
                <a:lnTo>
                  <a:pt x="193" y="84"/>
                </a:lnTo>
                <a:lnTo>
                  <a:pt x="191" y="82"/>
                </a:lnTo>
                <a:lnTo>
                  <a:pt x="191" y="82"/>
                </a:lnTo>
                <a:lnTo>
                  <a:pt x="191" y="80"/>
                </a:lnTo>
                <a:lnTo>
                  <a:pt x="193" y="79"/>
                </a:lnTo>
                <a:lnTo>
                  <a:pt x="193" y="79"/>
                </a:lnTo>
                <a:lnTo>
                  <a:pt x="194" y="79"/>
                </a:lnTo>
                <a:lnTo>
                  <a:pt x="196" y="79"/>
                </a:lnTo>
                <a:lnTo>
                  <a:pt x="196" y="79"/>
                </a:lnTo>
                <a:lnTo>
                  <a:pt x="196" y="80"/>
                </a:lnTo>
                <a:lnTo>
                  <a:pt x="196" y="80"/>
                </a:lnTo>
                <a:lnTo>
                  <a:pt x="196" y="82"/>
                </a:lnTo>
                <a:lnTo>
                  <a:pt x="196" y="82"/>
                </a:lnTo>
                <a:lnTo>
                  <a:pt x="199" y="82"/>
                </a:lnTo>
                <a:lnTo>
                  <a:pt x="199" y="82"/>
                </a:lnTo>
                <a:lnTo>
                  <a:pt x="202" y="77"/>
                </a:lnTo>
                <a:lnTo>
                  <a:pt x="202" y="77"/>
                </a:lnTo>
                <a:lnTo>
                  <a:pt x="201" y="76"/>
                </a:lnTo>
                <a:lnTo>
                  <a:pt x="199" y="74"/>
                </a:lnTo>
                <a:lnTo>
                  <a:pt x="199" y="74"/>
                </a:lnTo>
                <a:lnTo>
                  <a:pt x="201" y="73"/>
                </a:lnTo>
                <a:lnTo>
                  <a:pt x="202" y="71"/>
                </a:lnTo>
                <a:lnTo>
                  <a:pt x="202" y="71"/>
                </a:lnTo>
                <a:lnTo>
                  <a:pt x="205" y="73"/>
                </a:lnTo>
                <a:lnTo>
                  <a:pt x="205" y="73"/>
                </a:lnTo>
                <a:lnTo>
                  <a:pt x="205" y="73"/>
                </a:lnTo>
                <a:lnTo>
                  <a:pt x="205" y="73"/>
                </a:lnTo>
                <a:lnTo>
                  <a:pt x="213" y="60"/>
                </a:lnTo>
                <a:lnTo>
                  <a:pt x="213" y="60"/>
                </a:lnTo>
                <a:lnTo>
                  <a:pt x="216" y="54"/>
                </a:lnTo>
                <a:lnTo>
                  <a:pt x="216" y="54"/>
                </a:lnTo>
                <a:lnTo>
                  <a:pt x="216" y="52"/>
                </a:lnTo>
                <a:lnTo>
                  <a:pt x="216" y="52"/>
                </a:lnTo>
                <a:lnTo>
                  <a:pt x="216" y="50"/>
                </a:lnTo>
                <a:lnTo>
                  <a:pt x="218" y="49"/>
                </a:lnTo>
                <a:lnTo>
                  <a:pt x="218" y="49"/>
                </a:lnTo>
                <a:lnTo>
                  <a:pt x="219" y="47"/>
                </a:lnTo>
                <a:lnTo>
                  <a:pt x="219" y="47"/>
                </a:lnTo>
                <a:lnTo>
                  <a:pt x="219" y="44"/>
                </a:lnTo>
                <a:lnTo>
                  <a:pt x="219" y="44"/>
                </a:lnTo>
                <a:lnTo>
                  <a:pt x="221" y="44"/>
                </a:lnTo>
                <a:lnTo>
                  <a:pt x="221" y="44"/>
                </a:lnTo>
                <a:lnTo>
                  <a:pt x="224" y="36"/>
                </a:lnTo>
                <a:lnTo>
                  <a:pt x="224" y="36"/>
                </a:lnTo>
                <a:lnTo>
                  <a:pt x="227" y="33"/>
                </a:lnTo>
                <a:lnTo>
                  <a:pt x="227" y="33"/>
                </a:lnTo>
                <a:lnTo>
                  <a:pt x="229" y="32"/>
                </a:lnTo>
                <a:lnTo>
                  <a:pt x="229" y="32"/>
                </a:lnTo>
                <a:lnTo>
                  <a:pt x="229" y="32"/>
                </a:lnTo>
                <a:lnTo>
                  <a:pt x="229" y="32"/>
                </a:lnTo>
                <a:lnTo>
                  <a:pt x="227" y="32"/>
                </a:lnTo>
                <a:lnTo>
                  <a:pt x="227" y="32"/>
                </a:lnTo>
                <a:lnTo>
                  <a:pt x="227" y="32"/>
                </a:lnTo>
                <a:lnTo>
                  <a:pt x="227" y="32"/>
                </a:lnTo>
                <a:lnTo>
                  <a:pt x="226" y="30"/>
                </a:lnTo>
                <a:lnTo>
                  <a:pt x="226" y="30"/>
                </a:lnTo>
                <a:lnTo>
                  <a:pt x="226" y="30"/>
                </a:lnTo>
                <a:lnTo>
                  <a:pt x="226" y="30"/>
                </a:lnTo>
                <a:lnTo>
                  <a:pt x="213" y="30"/>
                </a:lnTo>
                <a:lnTo>
                  <a:pt x="213" y="30"/>
                </a:lnTo>
                <a:lnTo>
                  <a:pt x="210" y="30"/>
                </a:lnTo>
                <a:lnTo>
                  <a:pt x="210" y="30"/>
                </a:lnTo>
                <a:lnTo>
                  <a:pt x="201" y="33"/>
                </a:lnTo>
                <a:lnTo>
                  <a:pt x="201" y="33"/>
                </a:lnTo>
                <a:lnTo>
                  <a:pt x="188" y="43"/>
                </a:lnTo>
                <a:lnTo>
                  <a:pt x="175" y="52"/>
                </a:lnTo>
                <a:lnTo>
                  <a:pt x="175" y="52"/>
                </a:lnTo>
                <a:lnTo>
                  <a:pt x="166" y="65"/>
                </a:lnTo>
                <a:lnTo>
                  <a:pt x="166" y="65"/>
                </a:lnTo>
                <a:lnTo>
                  <a:pt x="148" y="88"/>
                </a:lnTo>
                <a:lnTo>
                  <a:pt x="148" y="88"/>
                </a:lnTo>
                <a:lnTo>
                  <a:pt x="141" y="103"/>
                </a:lnTo>
                <a:lnTo>
                  <a:pt x="141" y="103"/>
                </a:lnTo>
                <a:lnTo>
                  <a:pt x="134" y="112"/>
                </a:lnTo>
                <a:lnTo>
                  <a:pt x="134" y="112"/>
                </a:lnTo>
                <a:lnTo>
                  <a:pt x="122" y="131"/>
                </a:lnTo>
                <a:lnTo>
                  <a:pt x="122" y="131"/>
                </a:lnTo>
                <a:lnTo>
                  <a:pt x="112" y="147"/>
                </a:lnTo>
                <a:lnTo>
                  <a:pt x="112" y="147"/>
                </a:lnTo>
                <a:lnTo>
                  <a:pt x="98" y="175"/>
                </a:lnTo>
                <a:lnTo>
                  <a:pt x="98" y="175"/>
                </a:lnTo>
                <a:lnTo>
                  <a:pt x="89" y="196"/>
                </a:lnTo>
                <a:lnTo>
                  <a:pt x="89" y="196"/>
                </a:lnTo>
                <a:lnTo>
                  <a:pt x="79" y="219"/>
                </a:lnTo>
                <a:lnTo>
                  <a:pt x="79" y="219"/>
                </a:lnTo>
                <a:lnTo>
                  <a:pt x="79" y="219"/>
                </a:lnTo>
                <a:lnTo>
                  <a:pt x="79" y="219"/>
                </a:lnTo>
                <a:lnTo>
                  <a:pt x="76" y="221"/>
                </a:lnTo>
                <a:lnTo>
                  <a:pt x="74" y="221"/>
                </a:lnTo>
                <a:lnTo>
                  <a:pt x="74" y="221"/>
                </a:lnTo>
                <a:lnTo>
                  <a:pt x="73" y="219"/>
                </a:lnTo>
                <a:lnTo>
                  <a:pt x="74" y="216"/>
                </a:lnTo>
                <a:lnTo>
                  <a:pt x="74" y="216"/>
                </a:lnTo>
                <a:lnTo>
                  <a:pt x="81" y="207"/>
                </a:lnTo>
                <a:lnTo>
                  <a:pt x="81" y="207"/>
                </a:lnTo>
                <a:lnTo>
                  <a:pt x="89" y="191"/>
                </a:lnTo>
                <a:lnTo>
                  <a:pt x="89" y="191"/>
                </a:lnTo>
                <a:lnTo>
                  <a:pt x="93" y="181"/>
                </a:lnTo>
                <a:lnTo>
                  <a:pt x="93" y="181"/>
                </a:lnTo>
                <a:lnTo>
                  <a:pt x="104" y="156"/>
                </a:lnTo>
                <a:lnTo>
                  <a:pt x="104" y="156"/>
                </a:lnTo>
                <a:lnTo>
                  <a:pt x="115" y="137"/>
                </a:lnTo>
                <a:lnTo>
                  <a:pt x="115" y="137"/>
                </a:lnTo>
                <a:lnTo>
                  <a:pt x="123" y="123"/>
                </a:lnTo>
                <a:lnTo>
                  <a:pt x="123" y="123"/>
                </a:lnTo>
                <a:lnTo>
                  <a:pt x="134" y="107"/>
                </a:lnTo>
                <a:lnTo>
                  <a:pt x="134" y="107"/>
                </a:lnTo>
                <a:lnTo>
                  <a:pt x="147" y="88"/>
                </a:lnTo>
                <a:lnTo>
                  <a:pt x="147" y="88"/>
                </a:lnTo>
                <a:lnTo>
                  <a:pt x="158" y="73"/>
                </a:lnTo>
                <a:lnTo>
                  <a:pt x="158" y="73"/>
                </a:lnTo>
                <a:lnTo>
                  <a:pt x="172" y="54"/>
                </a:lnTo>
                <a:lnTo>
                  <a:pt x="172" y="54"/>
                </a:lnTo>
                <a:lnTo>
                  <a:pt x="177" y="47"/>
                </a:lnTo>
                <a:lnTo>
                  <a:pt x="183" y="41"/>
                </a:lnTo>
                <a:lnTo>
                  <a:pt x="183" y="41"/>
                </a:lnTo>
                <a:lnTo>
                  <a:pt x="194" y="35"/>
                </a:lnTo>
                <a:lnTo>
                  <a:pt x="205" y="28"/>
                </a:lnTo>
                <a:lnTo>
                  <a:pt x="205" y="28"/>
                </a:lnTo>
                <a:lnTo>
                  <a:pt x="213" y="27"/>
                </a:lnTo>
                <a:lnTo>
                  <a:pt x="213" y="27"/>
                </a:lnTo>
                <a:lnTo>
                  <a:pt x="223" y="27"/>
                </a:lnTo>
                <a:lnTo>
                  <a:pt x="223" y="27"/>
                </a:lnTo>
                <a:lnTo>
                  <a:pt x="227" y="27"/>
                </a:lnTo>
                <a:lnTo>
                  <a:pt x="227" y="27"/>
                </a:lnTo>
                <a:lnTo>
                  <a:pt x="231" y="27"/>
                </a:lnTo>
                <a:lnTo>
                  <a:pt x="231" y="30"/>
                </a:lnTo>
                <a:lnTo>
                  <a:pt x="231" y="30"/>
                </a:lnTo>
                <a:lnTo>
                  <a:pt x="231" y="30"/>
                </a:lnTo>
                <a:lnTo>
                  <a:pt x="231" y="30"/>
                </a:lnTo>
                <a:lnTo>
                  <a:pt x="231" y="30"/>
                </a:lnTo>
                <a:lnTo>
                  <a:pt x="231" y="30"/>
                </a:lnTo>
                <a:lnTo>
                  <a:pt x="232" y="32"/>
                </a:lnTo>
                <a:lnTo>
                  <a:pt x="232" y="32"/>
                </a:lnTo>
                <a:lnTo>
                  <a:pt x="235" y="33"/>
                </a:lnTo>
                <a:lnTo>
                  <a:pt x="235" y="33"/>
                </a:lnTo>
                <a:lnTo>
                  <a:pt x="237" y="32"/>
                </a:lnTo>
                <a:lnTo>
                  <a:pt x="238" y="33"/>
                </a:lnTo>
                <a:lnTo>
                  <a:pt x="238" y="33"/>
                </a:lnTo>
                <a:lnTo>
                  <a:pt x="238" y="35"/>
                </a:lnTo>
                <a:lnTo>
                  <a:pt x="238" y="36"/>
                </a:lnTo>
                <a:lnTo>
                  <a:pt x="238" y="36"/>
                </a:lnTo>
                <a:lnTo>
                  <a:pt x="238" y="38"/>
                </a:lnTo>
                <a:lnTo>
                  <a:pt x="237" y="36"/>
                </a:lnTo>
                <a:lnTo>
                  <a:pt x="237" y="36"/>
                </a:lnTo>
                <a:lnTo>
                  <a:pt x="237" y="46"/>
                </a:lnTo>
                <a:lnTo>
                  <a:pt x="237" y="46"/>
                </a:lnTo>
                <a:lnTo>
                  <a:pt x="237" y="47"/>
                </a:lnTo>
                <a:lnTo>
                  <a:pt x="237" y="47"/>
                </a:lnTo>
                <a:lnTo>
                  <a:pt x="238" y="52"/>
                </a:lnTo>
                <a:lnTo>
                  <a:pt x="238" y="52"/>
                </a:lnTo>
                <a:lnTo>
                  <a:pt x="237" y="54"/>
                </a:lnTo>
                <a:lnTo>
                  <a:pt x="237" y="54"/>
                </a:lnTo>
                <a:lnTo>
                  <a:pt x="235" y="54"/>
                </a:lnTo>
                <a:lnTo>
                  <a:pt x="235" y="54"/>
                </a:lnTo>
                <a:lnTo>
                  <a:pt x="234" y="54"/>
                </a:lnTo>
                <a:lnTo>
                  <a:pt x="234" y="54"/>
                </a:lnTo>
                <a:lnTo>
                  <a:pt x="232" y="57"/>
                </a:lnTo>
                <a:lnTo>
                  <a:pt x="232" y="57"/>
                </a:lnTo>
                <a:lnTo>
                  <a:pt x="234" y="60"/>
                </a:lnTo>
                <a:lnTo>
                  <a:pt x="234" y="60"/>
                </a:lnTo>
                <a:lnTo>
                  <a:pt x="234" y="62"/>
                </a:lnTo>
                <a:lnTo>
                  <a:pt x="234" y="62"/>
                </a:lnTo>
                <a:lnTo>
                  <a:pt x="232" y="62"/>
                </a:lnTo>
                <a:lnTo>
                  <a:pt x="232" y="62"/>
                </a:lnTo>
                <a:lnTo>
                  <a:pt x="231" y="62"/>
                </a:lnTo>
                <a:lnTo>
                  <a:pt x="227" y="62"/>
                </a:lnTo>
                <a:lnTo>
                  <a:pt x="227" y="62"/>
                </a:lnTo>
                <a:lnTo>
                  <a:pt x="224" y="66"/>
                </a:lnTo>
                <a:lnTo>
                  <a:pt x="224" y="66"/>
                </a:lnTo>
                <a:lnTo>
                  <a:pt x="224" y="66"/>
                </a:lnTo>
                <a:lnTo>
                  <a:pt x="224" y="66"/>
                </a:lnTo>
                <a:lnTo>
                  <a:pt x="231" y="69"/>
                </a:lnTo>
                <a:lnTo>
                  <a:pt x="231" y="69"/>
                </a:lnTo>
                <a:lnTo>
                  <a:pt x="237" y="73"/>
                </a:lnTo>
                <a:lnTo>
                  <a:pt x="237" y="73"/>
                </a:lnTo>
                <a:lnTo>
                  <a:pt x="248" y="80"/>
                </a:lnTo>
                <a:lnTo>
                  <a:pt x="248" y="80"/>
                </a:lnTo>
                <a:lnTo>
                  <a:pt x="253" y="84"/>
                </a:lnTo>
                <a:lnTo>
                  <a:pt x="253" y="84"/>
                </a:lnTo>
                <a:lnTo>
                  <a:pt x="253" y="82"/>
                </a:lnTo>
                <a:lnTo>
                  <a:pt x="253" y="82"/>
                </a:lnTo>
                <a:lnTo>
                  <a:pt x="253" y="80"/>
                </a:lnTo>
                <a:lnTo>
                  <a:pt x="254" y="79"/>
                </a:lnTo>
                <a:lnTo>
                  <a:pt x="254" y="79"/>
                </a:lnTo>
                <a:lnTo>
                  <a:pt x="256" y="79"/>
                </a:lnTo>
                <a:lnTo>
                  <a:pt x="257" y="80"/>
                </a:lnTo>
                <a:lnTo>
                  <a:pt x="257" y="80"/>
                </a:lnTo>
                <a:lnTo>
                  <a:pt x="259" y="84"/>
                </a:lnTo>
                <a:lnTo>
                  <a:pt x="259" y="84"/>
                </a:lnTo>
                <a:lnTo>
                  <a:pt x="259" y="87"/>
                </a:lnTo>
                <a:lnTo>
                  <a:pt x="261" y="88"/>
                </a:lnTo>
                <a:lnTo>
                  <a:pt x="261" y="88"/>
                </a:lnTo>
                <a:lnTo>
                  <a:pt x="261" y="88"/>
                </a:lnTo>
                <a:lnTo>
                  <a:pt x="261" y="88"/>
                </a:lnTo>
                <a:lnTo>
                  <a:pt x="262" y="90"/>
                </a:lnTo>
                <a:lnTo>
                  <a:pt x="262" y="90"/>
                </a:lnTo>
                <a:lnTo>
                  <a:pt x="262" y="90"/>
                </a:lnTo>
                <a:lnTo>
                  <a:pt x="262" y="90"/>
                </a:lnTo>
                <a:lnTo>
                  <a:pt x="264" y="93"/>
                </a:lnTo>
                <a:lnTo>
                  <a:pt x="264" y="93"/>
                </a:lnTo>
                <a:lnTo>
                  <a:pt x="265" y="90"/>
                </a:lnTo>
                <a:lnTo>
                  <a:pt x="265" y="90"/>
                </a:lnTo>
                <a:lnTo>
                  <a:pt x="265" y="88"/>
                </a:lnTo>
                <a:lnTo>
                  <a:pt x="265" y="85"/>
                </a:lnTo>
                <a:lnTo>
                  <a:pt x="265" y="85"/>
                </a:lnTo>
                <a:lnTo>
                  <a:pt x="265" y="84"/>
                </a:lnTo>
                <a:lnTo>
                  <a:pt x="265" y="84"/>
                </a:lnTo>
                <a:lnTo>
                  <a:pt x="264" y="79"/>
                </a:lnTo>
                <a:lnTo>
                  <a:pt x="264" y="79"/>
                </a:lnTo>
                <a:lnTo>
                  <a:pt x="262" y="74"/>
                </a:lnTo>
                <a:lnTo>
                  <a:pt x="262" y="74"/>
                </a:lnTo>
                <a:lnTo>
                  <a:pt x="262" y="74"/>
                </a:lnTo>
                <a:lnTo>
                  <a:pt x="262" y="74"/>
                </a:lnTo>
                <a:lnTo>
                  <a:pt x="262" y="73"/>
                </a:lnTo>
                <a:lnTo>
                  <a:pt x="264" y="73"/>
                </a:lnTo>
                <a:lnTo>
                  <a:pt x="264" y="73"/>
                </a:lnTo>
                <a:lnTo>
                  <a:pt x="265" y="73"/>
                </a:lnTo>
                <a:lnTo>
                  <a:pt x="265" y="74"/>
                </a:lnTo>
                <a:lnTo>
                  <a:pt x="265" y="74"/>
                </a:lnTo>
                <a:lnTo>
                  <a:pt x="265" y="77"/>
                </a:lnTo>
                <a:lnTo>
                  <a:pt x="265" y="77"/>
                </a:lnTo>
                <a:lnTo>
                  <a:pt x="267" y="79"/>
                </a:lnTo>
                <a:lnTo>
                  <a:pt x="267" y="79"/>
                </a:lnTo>
                <a:lnTo>
                  <a:pt x="268" y="80"/>
                </a:lnTo>
                <a:lnTo>
                  <a:pt x="268" y="80"/>
                </a:lnTo>
                <a:lnTo>
                  <a:pt x="268" y="82"/>
                </a:lnTo>
                <a:lnTo>
                  <a:pt x="268" y="82"/>
                </a:lnTo>
                <a:lnTo>
                  <a:pt x="270" y="79"/>
                </a:lnTo>
                <a:lnTo>
                  <a:pt x="270" y="79"/>
                </a:lnTo>
                <a:lnTo>
                  <a:pt x="272" y="73"/>
                </a:lnTo>
                <a:lnTo>
                  <a:pt x="272" y="73"/>
                </a:lnTo>
                <a:lnTo>
                  <a:pt x="272" y="71"/>
                </a:lnTo>
                <a:lnTo>
                  <a:pt x="272" y="71"/>
                </a:lnTo>
                <a:lnTo>
                  <a:pt x="268" y="65"/>
                </a:lnTo>
                <a:lnTo>
                  <a:pt x="268" y="65"/>
                </a:lnTo>
                <a:lnTo>
                  <a:pt x="262" y="57"/>
                </a:lnTo>
                <a:lnTo>
                  <a:pt x="262" y="57"/>
                </a:lnTo>
                <a:lnTo>
                  <a:pt x="251" y="43"/>
                </a:lnTo>
                <a:lnTo>
                  <a:pt x="251" y="43"/>
                </a:lnTo>
                <a:lnTo>
                  <a:pt x="248" y="41"/>
                </a:lnTo>
                <a:lnTo>
                  <a:pt x="248" y="41"/>
                </a:lnTo>
                <a:lnTo>
                  <a:pt x="246" y="39"/>
                </a:lnTo>
                <a:lnTo>
                  <a:pt x="246" y="38"/>
                </a:lnTo>
                <a:lnTo>
                  <a:pt x="246" y="38"/>
                </a:lnTo>
                <a:lnTo>
                  <a:pt x="246" y="38"/>
                </a:lnTo>
                <a:lnTo>
                  <a:pt x="246" y="38"/>
                </a:lnTo>
                <a:lnTo>
                  <a:pt x="238" y="32"/>
                </a:lnTo>
                <a:lnTo>
                  <a:pt x="238" y="32"/>
                </a:lnTo>
                <a:lnTo>
                  <a:pt x="237" y="32"/>
                </a:lnTo>
                <a:lnTo>
                  <a:pt x="237" y="32"/>
                </a:lnTo>
                <a:lnTo>
                  <a:pt x="237" y="30"/>
                </a:lnTo>
                <a:lnTo>
                  <a:pt x="237" y="30"/>
                </a:lnTo>
                <a:lnTo>
                  <a:pt x="234" y="30"/>
                </a:lnTo>
                <a:lnTo>
                  <a:pt x="234" y="30"/>
                </a:lnTo>
                <a:lnTo>
                  <a:pt x="232" y="28"/>
                </a:lnTo>
                <a:lnTo>
                  <a:pt x="232" y="28"/>
                </a:lnTo>
                <a:lnTo>
                  <a:pt x="232" y="27"/>
                </a:lnTo>
                <a:lnTo>
                  <a:pt x="234" y="25"/>
                </a:lnTo>
                <a:lnTo>
                  <a:pt x="234" y="25"/>
                </a:lnTo>
                <a:lnTo>
                  <a:pt x="235" y="25"/>
                </a:lnTo>
                <a:lnTo>
                  <a:pt x="235" y="25"/>
                </a:lnTo>
                <a:lnTo>
                  <a:pt x="240" y="30"/>
                </a:lnTo>
                <a:lnTo>
                  <a:pt x="240" y="30"/>
                </a:lnTo>
                <a:lnTo>
                  <a:pt x="246" y="35"/>
                </a:lnTo>
                <a:lnTo>
                  <a:pt x="246" y="35"/>
                </a:lnTo>
                <a:lnTo>
                  <a:pt x="253" y="38"/>
                </a:lnTo>
                <a:lnTo>
                  <a:pt x="253" y="38"/>
                </a:lnTo>
                <a:lnTo>
                  <a:pt x="257" y="39"/>
                </a:lnTo>
                <a:lnTo>
                  <a:pt x="257" y="39"/>
                </a:lnTo>
                <a:lnTo>
                  <a:pt x="259" y="43"/>
                </a:lnTo>
                <a:lnTo>
                  <a:pt x="257" y="44"/>
                </a:lnTo>
                <a:lnTo>
                  <a:pt x="257" y="44"/>
                </a:lnTo>
                <a:lnTo>
                  <a:pt x="256" y="44"/>
                </a:lnTo>
                <a:lnTo>
                  <a:pt x="256" y="44"/>
                </a:lnTo>
                <a:lnTo>
                  <a:pt x="264" y="55"/>
                </a:lnTo>
                <a:lnTo>
                  <a:pt x="264" y="55"/>
                </a:lnTo>
                <a:lnTo>
                  <a:pt x="272" y="66"/>
                </a:lnTo>
                <a:lnTo>
                  <a:pt x="272" y="66"/>
                </a:lnTo>
                <a:lnTo>
                  <a:pt x="272" y="65"/>
                </a:lnTo>
                <a:lnTo>
                  <a:pt x="272" y="65"/>
                </a:lnTo>
                <a:lnTo>
                  <a:pt x="272" y="55"/>
                </a:lnTo>
                <a:lnTo>
                  <a:pt x="272" y="55"/>
                </a:lnTo>
                <a:lnTo>
                  <a:pt x="270" y="52"/>
                </a:lnTo>
                <a:lnTo>
                  <a:pt x="268" y="49"/>
                </a:lnTo>
                <a:lnTo>
                  <a:pt x="268" y="49"/>
                </a:lnTo>
                <a:lnTo>
                  <a:pt x="259" y="35"/>
                </a:lnTo>
                <a:lnTo>
                  <a:pt x="259" y="35"/>
                </a:lnTo>
                <a:lnTo>
                  <a:pt x="254" y="30"/>
                </a:lnTo>
                <a:lnTo>
                  <a:pt x="254" y="30"/>
                </a:lnTo>
                <a:lnTo>
                  <a:pt x="254" y="28"/>
                </a:lnTo>
                <a:lnTo>
                  <a:pt x="254" y="28"/>
                </a:lnTo>
                <a:lnTo>
                  <a:pt x="256" y="25"/>
                </a:lnTo>
                <a:lnTo>
                  <a:pt x="256" y="25"/>
                </a:lnTo>
                <a:lnTo>
                  <a:pt x="256" y="25"/>
                </a:lnTo>
                <a:lnTo>
                  <a:pt x="256" y="25"/>
                </a:lnTo>
                <a:lnTo>
                  <a:pt x="256" y="25"/>
                </a:lnTo>
                <a:lnTo>
                  <a:pt x="256" y="25"/>
                </a:lnTo>
                <a:lnTo>
                  <a:pt x="248" y="17"/>
                </a:lnTo>
                <a:lnTo>
                  <a:pt x="248" y="17"/>
                </a:lnTo>
                <a:lnTo>
                  <a:pt x="245" y="16"/>
                </a:lnTo>
                <a:lnTo>
                  <a:pt x="242" y="16"/>
                </a:lnTo>
                <a:lnTo>
                  <a:pt x="242" y="16"/>
                </a:lnTo>
                <a:lnTo>
                  <a:pt x="232" y="16"/>
                </a:lnTo>
                <a:lnTo>
                  <a:pt x="232" y="16"/>
                </a:lnTo>
                <a:lnTo>
                  <a:pt x="231" y="16"/>
                </a:lnTo>
                <a:lnTo>
                  <a:pt x="229" y="17"/>
                </a:lnTo>
                <a:lnTo>
                  <a:pt x="229" y="17"/>
                </a:lnTo>
                <a:lnTo>
                  <a:pt x="227" y="17"/>
                </a:lnTo>
                <a:lnTo>
                  <a:pt x="227" y="17"/>
                </a:lnTo>
                <a:lnTo>
                  <a:pt x="226" y="17"/>
                </a:lnTo>
                <a:lnTo>
                  <a:pt x="226" y="17"/>
                </a:lnTo>
                <a:lnTo>
                  <a:pt x="226" y="16"/>
                </a:lnTo>
                <a:lnTo>
                  <a:pt x="226" y="16"/>
                </a:lnTo>
                <a:lnTo>
                  <a:pt x="221" y="14"/>
                </a:lnTo>
                <a:lnTo>
                  <a:pt x="221" y="14"/>
                </a:lnTo>
                <a:lnTo>
                  <a:pt x="221" y="17"/>
                </a:lnTo>
                <a:lnTo>
                  <a:pt x="218" y="17"/>
                </a:lnTo>
                <a:lnTo>
                  <a:pt x="218" y="17"/>
                </a:lnTo>
                <a:lnTo>
                  <a:pt x="218" y="16"/>
                </a:lnTo>
                <a:lnTo>
                  <a:pt x="216" y="16"/>
                </a:lnTo>
                <a:lnTo>
                  <a:pt x="216" y="16"/>
                </a:lnTo>
                <a:lnTo>
                  <a:pt x="210" y="16"/>
                </a:lnTo>
                <a:lnTo>
                  <a:pt x="210" y="16"/>
                </a:lnTo>
                <a:lnTo>
                  <a:pt x="202" y="14"/>
                </a:lnTo>
                <a:lnTo>
                  <a:pt x="194" y="17"/>
                </a:lnTo>
                <a:lnTo>
                  <a:pt x="194" y="17"/>
                </a:lnTo>
                <a:lnTo>
                  <a:pt x="190" y="17"/>
                </a:lnTo>
                <a:lnTo>
                  <a:pt x="188" y="21"/>
                </a:lnTo>
                <a:lnTo>
                  <a:pt x="188" y="21"/>
                </a:lnTo>
                <a:lnTo>
                  <a:pt x="180" y="27"/>
                </a:lnTo>
                <a:lnTo>
                  <a:pt x="180" y="27"/>
                </a:lnTo>
                <a:lnTo>
                  <a:pt x="174" y="35"/>
                </a:lnTo>
                <a:lnTo>
                  <a:pt x="174" y="35"/>
                </a:lnTo>
                <a:lnTo>
                  <a:pt x="172" y="36"/>
                </a:lnTo>
                <a:lnTo>
                  <a:pt x="172" y="36"/>
                </a:lnTo>
                <a:lnTo>
                  <a:pt x="171" y="36"/>
                </a:lnTo>
                <a:lnTo>
                  <a:pt x="171" y="36"/>
                </a:lnTo>
                <a:lnTo>
                  <a:pt x="163" y="46"/>
                </a:lnTo>
                <a:lnTo>
                  <a:pt x="163" y="46"/>
                </a:lnTo>
                <a:lnTo>
                  <a:pt x="150" y="60"/>
                </a:lnTo>
                <a:lnTo>
                  <a:pt x="137" y="77"/>
                </a:lnTo>
                <a:lnTo>
                  <a:pt x="137" y="77"/>
                </a:lnTo>
                <a:lnTo>
                  <a:pt x="115" y="112"/>
                </a:lnTo>
                <a:lnTo>
                  <a:pt x="115" y="112"/>
                </a:lnTo>
                <a:lnTo>
                  <a:pt x="109" y="121"/>
                </a:lnTo>
                <a:lnTo>
                  <a:pt x="109" y="121"/>
                </a:lnTo>
                <a:lnTo>
                  <a:pt x="98" y="144"/>
                </a:lnTo>
                <a:lnTo>
                  <a:pt x="98" y="144"/>
                </a:lnTo>
                <a:lnTo>
                  <a:pt x="92" y="156"/>
                </a:lnTo>
                <a:lnTo>
                  <a:pt x="92" y="156"/>
                </a:lnTo>
                <a:lnTo>
                  <a:pt x="87" y="167"/>
                </a:lnTo>
                <a:lnTo>
                  <a:pt x="87" y="167"/>
                </a:lnTo>
                <a:lnTo>
                  <a:pt x="84" y="172"/>
                </a:lnTo>
                <a:lnTo>
                  <a:pt x="84" y="172"/>
                </a:lnTo>
                <a:lnTo>
                  <a:pt x="79" y="181"/>
                </a:lnTo>
                <a:lnTo>
                  <a:pt x="79" y="181"/>
                </a:lnTo>
                <a:lnTo>
                  <a:pt x="73" y="196"/>
                </a:lnTo>
                <a:lnTo>
                  <a:pt x="73" y="196"/>
                </a:lnTo>
                <a:lnTo>
                  <a:pt x="70" y="199"/>
                </a:lnTo>
                <a:lnTo>
                  <a:pt x="70" y="199"/>
                </a:lnTo>
                <a:lnTo>
                  <a:pt x="68" y="205"/>
                </a:lnTo>
                <a:lnTo>
                  <a:pt x="68" y="205"/>
                </a:lnTo>
                <a:lnTo>
                  <a:pt x="65" y="211"/>
                </a:lnTo>
                <a:lnTo>
                  <a:pt x="65" y="211"/>
                </a:lnTo>
                <a:lnTo>
                  <a:pt x="62" y="218"/>
                </a:lnTo>
                <a:lnTo>
                  <a:pt x="62" y="218"/>
                </a:lnTo>
                <a:lnTo>
                  <a:pt x="60" y="227"/>
                </a:lnTo>
                <a:lnTo>
                  <a:pt x="60" y="237"/>
                </a:lnTo>
                <a:lnTo>
                  <a:pt x="60" y="237"/>
                </a:lnTo>
                <a:lnTo>
                  <a:pt x="60" y="241"/>
                </a:lnTo>
                <a:lnTo>
                  <a:pt x="60" y="241"/>
                </a:lnTo>
                <a:lnTo>
                  <a:pt x="62" y="251"/>
                </a:lnTo>
                <a:lnTo>
                  <a:pt x="62" y="251"/>
                </a:lnTo>
                <a:lnTo>
                  <a:pt x="63" y="263"/>
                </a:lnTo>
                <a:lnTo>
                  <a:pt x="63" y="263"/>
                </a:lnTo>
                <a:lnTo>
                  <a:pt x="65" y="270"/>
                </a:lnTo>
                <a:lnTo>
                  <a:pt x="65" y="270"/>
                </a:lnTo>
                <a:lnTo>
                  <a:pt x="65" y="278"/>
                </a:lnTo>
                <a:lnTo>
                  <a:pt x="65" y="284"/>
                </a:lnTo>
                <a:lnTo>
                  <a:pt x="65" y="284"/>
                </a:lnTo>
                <a:lnTo>
                  <a:pt x="62" y="292"/>
                </a:lnTo>
                <a:lnTo>
                  <a:pt x="62" y="292"/>
                </a:lnTo>
                <a:lnTo>
                  <a:pt x="60" y="297"/>
                </a:lnTo>
                <a:lnTo>
                  <a:pt x="60" y="297"/>
                </a:lnTo>
                <a:lnTo>
                  <a:pt x="59" y="301"/>
                </a:lnTo>
                <a:lnTo>
                  <a:pt x="59" y="301"/>
                </a:lnTo>
                <a:lnTo>
                  <a:pt x="55" y="309"/>
                </a:lnTo>
                <a:lnTo>
                  <a:pt x="55" y="309"/>
                </a:lnTo>
                <a:lnTo>
                  <a:pt x="52" y="319"/>
                </a:lnTo>
                <a:lnTo>
                  <a:pt x="52" y="319"/>
                </a:lnTo>
                <a:lnTo>
                  <a:pt x="49" y="327"/>
                </a:lnTo>
                <a:lnTo>
                  <a:pt x="44" y="334"/>
                </a:lnTo>
                <a:lnTo>
                  <a:pt x="44" y="334"/>
                </a:lnTo>
                <a:lnTo>
                  <a:pt x="40" y="342"/>
                </a:lnTo>
                <a:lnTo>
                  <a:pt x="40" y="342"/>
                </a:lnTo>
                <a:lnTo>
                  <a:pt x="40" y="344"/>
                </a:lnTo>
                <a:lnTo>
                  <a:pt x="40" y="344"/>
                </a:lnTo>
                <a:lnTo>
                  <a:pt x="41" y="344"/>
                </a:lnTo>
                <a:lnTo>
                  <a:pt x="41" y="345"/>
                </a:lnTo>
                <a:lnTo>
                  <a:pt x="41" y="345"/>
                </a:lnTo>
                <a:lnTo>
                  <a:pt x="43" y="350"/>
                </a:lnTo>
                <a:lnTo>
                  <a:pt x="43" y="350"/>
                </a:lnTo>
                <a:lnTo>
                  <a:pt x="46" y="355"/>
                </a:lnTo>
                <a:lnTo>
                  <a:pt x="46" y="355"/>
                </a:lnTo>
                <a:lnTo>
                  <a:pt x="46" y="356"/>
                </a:lnTo>
                <a:lnTo>
                  <a:pt x="46" y="356"/>
                </a:lnTo>
                <a:lnTo>
                  <a:pt x="49" y="355"/>
                </a:lnTo>
                <a:lnTo>
                  <a:pt x="51" y="353"/>
                </a:lnTo>
                <a:lnTo>
                  <a:pt x="51" y="353"/>
                </a:lnTo>
                <a:lnTo>
                  <a:pt x="52" y="350"/>
                </a:lnTo>
                <a:lnTo>
                  <a:pt x="52" y="350"/>
                </a:lnTo>
                <a:lnTo>
                  <a:pt x="52" y="349"/>
                </a:lnTo>
                <a:lnTo>
                  <a:pt x="52" y="349"/>
                </a:lnTo>
                <a:lnTo>
                  <a:pt x="51" y="347"/>
                </a:lnTo>
                <a:lnTo>
                  <a:pt x="51" y="347"/>
                </a:lnTo>
                <a:lnTo>
                  <a:pt x="51" y="345"/>
                </a:lnTo>
                <a:lnTo>
                  <a:pt x="51" y="345"/>
                </a:lnTo>
                <a:lnTo>
                  <a:pt x="52" y="342"/>
                </a:lnTo>
                <a:lnTo>
                  <a:pt x="54" y="342"/>
                </a:lnTo>
                <a:lnTo>
                  <a:pt x="54" y="342"/>
                </a:lnTo>
                <a:lnTo>
                  <a:pt x="55" y="344"/>
                </a:lnTo>
                <a:lnTo>
                  <a:pt x="55" y="344"/>
                </a:lnTo>
                <a:lnTo>
                  <a:pt x="62" y="331"/>
                </a:lnTo>
                <a:lnTo>
                  <a:pt x="62" y="331"/>
                </a:lnTo>
                <a:lnTo>
                  <a:pt x="59" y="328"/>
                </a:lnTo>
                <a:lnTo>
                  <a:pt x="59" y="328"/>
                </a:lnTo>
                <a:lnTo>
                  <a:pt x="59" y="328"/>
                </a:lnTo>
                <a:lnTo>
                  <a:pt x="59" y="328"/>
                </a:lnTo>
                <a:lnTo>
                  <a:pt x="59" y="325"/>
                </a:lnTo>
                <a:lnTo>
                  <a:pt x="62" y="323"/>
                </a:lnTo>
                <a:lnTo>
                  <a:pt x="62" y="323"/>
                </a:lnTo>
                <a:lnTo>
                  <a:pt x="63" y="325"/>
                </a:lnTo>
                <a:lnTo>
                  <a:pt x="63" y="327"/>
                </a:lnTo>
                <a:lnTo>
                  <a:pt x="63" y="327"/>
                </a:lnTo>
                <a:lnTo>
                  <a:pt x="63" y="328"/>
                </a:lnTo>
                <a:lnTo>
                  <a:pt x="63" y="328"/>
                </a:lnTo>
                <a:lnTo>
                  <a:pt x="65" y="328"/>
                </a:lnTo>
                <a:lnTo>
                  <a:pt x="65" y="328"/>
                </a:lnTo>
                <a:lnTo>
                  <a:pt x="70" y="319"/>
                </a:lnTo>
                <a:lnTo>
                  <a:pt x="70" y="319"/>
                </a:lnTo>
                <a:lnTo>
                  <a:pt x="70" y="317"/>
                </a:lnTo>
                <a:lnTo>
                  <a:pt x="70" y="317"/>
                </a:lnTo>
                <a:lnTo>
                  <a:pt x="70" y="315"/>
                </a:lnTo>
                <a:lnTo>
                  <a:pt x="70" y="315"/>
                </a:lnTo>
                <a:lnTo>
                  <a:pt x="68" y="314"/>
                </a:lnTo>
                <a:lnTo>
                  <a:pt x="68" y="314"/>
                </a:lnTo>
                <a:lnTo>
                  <a:pt x="70" y="312"/>
                </a:lnTo>
                <a:lnTo>
                  <a:pt x="70" y="312"/>
                </a:lnTo>
                <a:lnTo>
                  <a:pt x="73" y="312"/>
                </a:lnTo>
                <a:lnTo>
                  <a:pt x="73" y="312"/>
                </a:lnTo>
                <a:lnTo>
                  <a:pt x="73" y="312"/>
                </a:lnTo>
                <a:lnTo>
                  <a:pt x="73" y="312"/>
                </a:lnTo>
                <a:lnTo>
                  <a:pt x="100" y="265"/>
                </a:lnTo>
                <a:lnTo>
                  <a:pt x="100" y="265"/>
                </a:lnTo>
                <a:lnTo>
                  <a:pt x="93" y="262"/>
                </a:lnTo>
                <a:lnTo>
                  <a:pt x="93" y="262"/>
                </a:lnTo>
                <a:lnTo>
                  <a:pt x="89" y="260"/>
                </a:lnTo>
                <a:lnTo>
                  <a:pt x="89" y="260"/>
                </a:lnTo>
                <a:lnTo>
                  <a:pt x="87" y="259"/>
                </a:lnTo>
                <a:lnTo>
                  <a:pt x="87" y="256"/>
                </a:lnTo>
                <a:lnTo>
                  <a:pt x="87" y="256"/>
                </a:lnTo>
                <a:lnTo>
                  <a:pt x="87" y="256"/>
                </a:lnTo>
                <a:lnTo>
                  <a:pt x="87" y="256"/>
                </a:lnTo>
                <a:lnTo>
                  <a:pt x="84" y="254"/>
                </a:lnTo>
                <a:lnTo>
                  <a:pt x="84" y="254"/>
                </a:lnTo>
                <a:lnTo>
                  <a:pt x="78" y="251"/>
                </a:lnTo>
                <a:lnTo>
                  <a:pt x="78" y="251"/>
                </a:lnTo>
                <a:lnTo>
                  <a:pt x="76" y="249"/>
                </a:lnTo>
                <a:lnTo>
                  <a:pt x="76" y="248"/>
                </a:lnTo>
                <a:lnTo>
                  <a:pt x="76" y="248"/>
                </a:lnTo>
                <a:lnTo>
                  <a:pt x="76" y="248"/>
                </a:lnTo>
                <a:lnTo>
                  <a:pt x="76" y="248"/>
                </a:lnTo>
                <a:lnTo>
                  <a:pt x="76" y="244"/>
                </a:lnTo>
                <a:lnTo>
                  <a:pt x="76" y="244"/>
                </a:lnTo>
                <a:lnTo>
                  <a:pt x="78" y="244"/>
                </a:lnTo>
                <a:lnTo>
                  <a:pt x="78" y="244"/>
                </a:lnTo>
                <a:lnTo>
                  <a:pt x="79" y="246"/>
                </a:lnTo>
                <a:lnTo>
                  <a:pt x="79" y="246"/>
                </a:lnTo>
                <a:lnTo>
                  <a:pt x="81" y="248"/>
                </a:lnTo>
                <a:lnTo>
                  <a:pt x="81" y="248"/>
                </a:lnTo>
                <a:lnTo>
                  <a:pt x="85" y="249"/>
                </a:lnTo>
                <a:lnTo>
                  <a:pt x="85" y="249"/>
                </a:lnTo>
                <a:lnTo>
                  <a:pt x="82" y="246"/>
                </a:lnTo>
                <a:lnTo>
                  <a:pt x="82" y="246"/>
                </a:lnTo>
                <a:lnTo>
                  <a:pt x="78" y="243"/>
                </a:lnTo>
                <a:lnTo>
                  <a:pt x="78" y="243"/>
                </a:lnTo>
                <a:lnTo>
                  <a:pt x="76" y="243"/>
                </a:lnTo>
                <a:lnTo>
                  <a:pt x="76" y="243"/>
                </a:lnTo>
                <a:lnTo>
                  <a:pt x="76" y="241"/>
                </a:lnTo>
                <a:lnTo>
                  <a:pt x="76" y="241"/>
                </a:lnTo>
                <a:lnTo>
                  <a:pt x="78" y="241"/>
                </a:lnTo>
                <a:lnTo>
                  <a:pt x="78" y="241"/>
                </a:lnTo>
                <a:lnTo>
                  <a:pt x="79" y="241"/>
                </a:lnTo>
                <a:lnTo>
                  <a:pt x="79" y="241"/>
                </a:lnTo>
                <a:lnTo>
                  <a:pt x="82" y="243"/>
                </a:lnTo>
                <a:lnTo>
                  <a:pt x="82" y="243"/>
                </a:lnTo>
                <a:lnTo>
                  <a:pt x="92" y="246"/>
                </a:lnTo>
                <a:lnTo>
                  <a:pt x="103" y="252"/>
                </a:lnTo>
                <a:lnTo>
                  <a:pt x="103" y="252"/>
                </a:lnTo>
                <a:lnTo>
                  <a:pt x="106" y="256"/>
                </a:lnTo>
                <a:lnTo>
                  <a:pt x="106" y="256"/>
                </a:lnTo>
                <a:lnTo>
                  <a:pt x="111" y="248"/>
                </a:lnTo>
                <a:lnTo>
                  <a:pt x="111" y="248"/>
                </a:lnTo>
                <a:lnTo>
                  <a:pt x="109" y="246"/>
                </a:lnTo>
                <a:lnTo>
                  <a:pt x="109" y="246"/>
                </a:lnTo>
                <a:lnTo>
                  <a:pt x="109" y="246"/>
                </a:lnTo>
                <a:lnTo>
                  <a:pt x="109" y="246"/>
                </a:lnTo>
                <a:lnTo>
                  <a:pt x="107" y="243"/>
                </a:lnTo>
                <a:lnTo>
                  <a:pt x="107" y="243"/>
                </a:lnTo>
                <a:lnTo>
                  <a:pt x="104" y="243"/>
                </a:lnTo>
                <a:lnTo>
                  <a:pt x="104" y="243"/>
                </a:lnTo>
                <a:lnTo>
                  <a:pt x="104" y="241"/>
                </a:lnTo>
                <a:lnTo>
                  <a:pt x="104" y="240"/>
                </a:lnTo>
                <a:lnTo>
                  <a:pt x="104" y="240"/>
                </a:lnTo>
                <a:lnTo>
                  <a:pt x="104" y="240"/>
                </a:lnTo>
                <a:lnTo>
                  <a:pt x="104" y="240"/>
                </a:lnTo>
                <a:lnTo>
                  <a:pt x="104" y="238"/>
                </a:lnTo>
                <a:lnTo>
                  <a:pt x="104" y="238"/>
                </a:lnTo>
                <a:lnTo>
                  <a:pt x="106" y="237"/>
                </a:lnTo>
                <a:lnTo>
                  <a:pt x="106" y="237"/>
                </a:lnTo>
                <a:lnTo>
                  <a:pt x="109" y="237"/>
                </a:lnTo>
                <a:lnTo>
                  <a:pt x="109" y="237"/>
                </a:lnTo>
                <a:lnTo>
                  <a:pt x="111" y="238"/>
                </a:lnTo>
                <a:lnTo>
                  <a:pt x="111" y="238"/>
                </a:lnTo>
                <a:lnTo>
                  <a:pt x="114" y="238"/>
                </a:lnTo>
                <a:lnTo>
                  <a:pt x="114" y="238"/>
                </a:lnTo>
                <a:lnTo>
                  <a:pt x="115" y="238"/>
                </a:lnTo>
                <a:lnTo>
                  <a:pt x="115" y="238"/>
                </a:lnTo>
                <a:lnTo>
                  <a:pt x="119" y="232"/>
                </a:lnTo>
                <a:lnTo>
                  <a:pt x="119" y="232"/>
                </a:lnTo>
                <a:lnTo>
                  <a:pt x="117" y="232"/>
                </a:lnTo>
                <a:lnTo>
                  <a:pt x="117" y="232"/>
                </a:lnTo>
                <a:lnTo>
                  <a:pt x="114" y="230"/>
                </a:lnTo>
                <a:lnTo>
                  <a:pt x="114" y="230"/>
                </a:lnTo>
                <a:lnTo>
                  <a:pt x="114" y="232"/>
                </a:lnTo>
                <a:lnTo>
                  <a:pt x="112" y="230"/>
                </a:lnTo>
                <a:lnTo>
                  <a:pt x="112" y="230"/>
                </a:lnTo>
                <a:lnTo>
                  <a:pt x="111" y="229"/>
                </a:lnTo>
                <a:lnTo>
                  <a:pt x="111" y="229"/>
                </a:lnTo>
                <a:lnTo>
                  <a:pt x="111" y="229"/>
                </a:lnTo>
                <a:lnTo>
                  <a:pt x="109" y="229"/>
                </a:lnTo>
                <a:lnTo>
                  <a:pt x="109" y="229"/>
                </a:lnTo>
                <a:lnTo>
                  <a:pt x="109" y="226"/>
                </a:lnTo>
                <a:lnTo>
                  <a:pt x="109" y="226"/>
                </a:lnTo>
                <a:lnTo>
                  <a:pt x="112" y="224"/>
                </a:lnTo>
                <a:lnTo>
                  <a:pt x="112" y="224"/>
                </a:lnTo>
                <a:lnTo>
                  <a:pt x="114" y="226"/>
                </a:lnTo>
                <a:lnTo>
                  <a:pt x="114" y="226"/>
                </a:lnTo>
                <a:lnTo>
                  <a:pt x="115" y="226"/>
                </a:lnTo>
                <a:lnTo>
                  <a:pt x="115" y="226"/>
                </a:lnTo>
                <a:lnTo>
                  <a:pt x="115" y="224"/>
                </a:lnTo>
                <a:lnTo>
                  <a:pt x="119" y="224"/>
                </a:lnTo>
                <a:lnTo>
                  <a:pt x="119" y="224"/>
                </a:lnTo>
                <a:lnTo>
                  <a:pt x="120" y="226"/>
                </a:lnTo>
                <a:lnTo>
                  <a:pt x="120" y="226"/>
                </a:lnTo>
                <a:lnTo>
                  <a:pt x="122" y="226"/>
                </a:lnTo>
                <a:lnTo>
                  <a:pt x="122" y="226"/>
                </a:lnTo>
                <a:lnTo>
                  <a:pt x="131" y="207"/>
                </a:lnTo>
                <a:lnTo>
                  <a:pt x="131" y="207"/>
                </a:lnTo>
                <a:lnTo>
                  <a:pt x="128" y="205"/>
                </a:lnTo>
                <a:lnTo>
                  <a:pt x="128" y="205"/>
                </a:lnTo>
                <a:lnTo>
                  <a:pt x="128" y="203"/>
                </a:lnTo>
                <a:lnTo>
                  <a:pt x="130" y="202"/>
                </a:lnTo>
                <a:lnTo>
                  <a:pt x="130" y="202"/>
                </a:lnTo>
                <a:lnTo>
                  <a:pt x="133" y="202"/>
                </a:lnTo>
                <a:lnTo>
                  <a:pt x="134" y="202"/>
                </a:lnTo>
                <a:lnTo>
                  <a:pt x="134" y="202"/>
                </a:lnTo>
                <a:lnTo>
                  <a:pt x="139" y="194"/>
                </a:lnTo>
                <a:lnTo>
                  <a:pt x="139" y="194"/>
                </a:lnTo>
                <a:lnTo>
                  <a:pt x="137" y="192"/>
                </a:lnTo>
                <a:lnTo>
                  <a:pt x="137" y="192"/>
                </a:lnTo>
                <a:lnTo>
                  <a:pt x="136" y="191"/>
                </a:lnTo>
                <a:lnTo>
                  <a:pt x="137" y="189"/>
                </a:lnTo>
                <a:lnTo>
                  <a:pt x="137" y="189"/>
                </a:lnTo>
                <a:lnTo>
                  <a:pt x="139" y="189"/>
                </a:lnTo>
                <a:lnTo>
                  <a:pt x="139" y="189"/>
                </a:lnTo>
                <a:lnTo>
                  <a:pt x="139" y="189"/>
                </a:lnTo>
                <a:lnTo>
                  <a:pt x="139" y="189"/>
                </a:lnTo>
                <a:lnTo>
                  <a:pt x="142" y="188"/>
                </a:lnTo>
                <a:lnTo>
                  <a:pt x="142" y="188"/>
                </a:lnTo>
                <a:lnTo>
                  <a:pt x="142" y="188"/>
                </a:lnTo>
                <a:lnTo>
                  <a:pt x="142" y="188"/>
                </a:lnTo>
                <a:lnTo>
                  <a:pt x="142" y="185"/>
                </a:lnTo>
                <a:lnTo>
                  <a:pt x="142" y="185"/>
                </a:lnTo>
                <a:lnTo>
                  <a:pt x="142" y="185"/>
                </a:lnTo>
                <a:lnTo>
                  <a:pt x="142" y="185"/>
                </a:lnTo>
                <a:lnTo>
                  <a:pt x="134" y="181"/>
                </a:lnTo>
                <a:lnTo>
                  <a:pt x="134" y="181"/>
                </a:lnTo>
                <a:lnTo>
                  <a:pt x="119" y="172"/>
                </a:lnTo>
                <a:lnTo>
                  <a:pt x="119" y="172"/>
                </a:lnTo>
                <a:lnTo>
                  <a:pt x="115" y="170"/>
                </a:lnTo>
                <a:lnTo>
                  <a:pt x="112" y="169"/>
                </a:lnTo>
                <a:lnTo>
                  <a:pt x="112" y="169"/>
                </a:lnTo>
                <a:lnTo>
                  <a:pt x="111" y="169"/>
                </a:lnTo>
                <a:lnTo>
                  <a:pt x="111" y="169"/>
                </a:lnTo>
                <a:lnTo>
                  <a:pt x="109" y="167"/>
                </a:lnTo>
                <a:lnTo>
                  <a:pt x="109" y="166"/>
                </a:lnTo>
                <a:lnTo>
                  <a:pt x="109" y="166"/>
                </a:lnTo>
                <a:lnTo>
                  <a:pt x="112" y="164"/>
                </a:lnTo>
                <a:lnTo>
                  <a:pt x="114" y="164"/>
                </a:lnTo>
                <a:lnTo>
                  <a:pt x="114" y="164"/>
                </a:lnTo>
                <a:lnTo>
                  <a:pt x="115" y="166"/>
                </a:lnTo>
                <a:lnTo>
                  <a:pt x="115" y="166"/>
                </a:lnTo>
                <a:lnTo>
                  <a:pt x="119" y="169"/>
                </a:lnTo>
                <a:lnTo>
                  <a:pt x="119" y="169"/>
                </a:lnTo>
                <a:lnTo>
                  <a:pt x="130" y="175"/>
                </a:lnTo>
                <a:lnTo>
                  <a:pt x="130" y="175"/>
                </a:lnTo>
                <a:lnTo>
                  <a:pt x="131" y="175"/>
                </a:lnTo>
                <a:lnTo>
                  <a:pt x="131" y="175"/>
                </a:lnTo>
                <a:lnTo>
                  <a:pt x="131" y="175"/>
                </a:lnTo>
                <a:lnTo>
                  <a:pt x="131" y="175"/>
                </a:lnTo>
                <a:lnTo>
                  <a:pt x="128" y="174"/>
                </a:lnTo>
                <a:lnTo>
                  <a:pt x="128" y="174"/>
                </a:lnTo>
                <a:lnTo>
                  <a:pt x="114" y="164"/>
                </a:lnTo>
                <a:lnTo>
                  <a:pt x="114" y="164"/>
                </a:lnTo>
                <a:lnTo>
                  <a:pt x="114" y="161"/>
                </a:lnTo>
                <a:lnTo>
                  <a:pt x="114" y="161"/>
                </a:lnTo>
                <a:lnTo>
                  <a:pt x="115" y="159"/>
                </a:lnTo>
                <a:lnTo>
                  <a:pt x="115" y="159"/>
                </a:lnTo>
                <a:close/>
                <a:moveTo>
                  <a:pt x="207" y="93"/>
                </a:moveTo>
                <a:lnTo>
                  <a:pt x="207" y="93"/>
                </a:lnTo>
                <a:lnTo>
                  <a:pt x="194" y="115"/>
                </a:lnTo>
                <a:lnTo>
                  <a:pt x="194" y="115"/>
                </a:lnTo>
                <a:lnTo>
                  <a:pt x="197" y="117"/>
                </a:lnTo>
                <a:lnTo>
                  <a:pt x="197" y="117"/>
                </a:lnTo>
                <a:lnTo>
                  <a:pt x="199" y="118"/>
                </a:lnTo>
                <a:lnTo>
                  <a:pt x="199" y="118"/>
                </a:lnTo>
                <a:lnTo>
                  <a:pt x="201" y="118"/>
                </a:lnTo>
                <a:lnTo>
                  <a:pt x="201" y="120"/>
                </a:lnTo>
                <a:lnTo>
                  <a:pt x="201" y="120"/>
                </a:lnTo>
                <a:lnTo>
                  <a:pt x="199" y="121"/>
                </a:lnTo>
                <a:lnTo>
                  <a:pt x="197" y="123"/>
                </a:lnTo>
                <a:lnTo>
                  <a:pt x="197" y="123"/>
                </a:lnTo>
                <a:lnTo>
                  <a:pt x="196" y="123"/>
                </a:lnTo>
                <a:lnTo>
                  <a:pt x="196" y="123"/>
                </a:lnTo>
                <a:lnTo>
                  <a:pt x="196" y="123"/>
                </a:lnTo>
                <a:lnTo>
                  <a:pt x="194" y="123"/>
                </a:lnTo>
                <a:lnTo>
                  <a:pt x="194" y="123"/>
                </a:lnTo>
                <a:lnTo>
                  <a:pt x="191" y="123"/>
                </a:lnTo>
                <a:lnTo>
                  <a:pt x="191" y="123"/>
                </a:lnTo>
                <a:lnTo>
                  <a:pt x="188" y="131"/>
                </a:lnTo>
                <a:lnTo>
                  <a:pt x="188" y="131"/>
                </a:lnTo>
                <a:lnTo>
                  <a:pt x="190" y="133"/>
                </a:lnTo>
                <a:lnTo>
                  <a:pt x="190" y="133"/>
                </a:lnTo>
                <a:lnTo>
                  <a:pt x="191" y="133"/>
                </a:lnTo>
                <a:lnTo>
                  <a:pt x="193" y="134"/>
                </a:lnTo>
                <a:lnTo>
                  <a:pt x="193" y="134"/>
                </a:lnTo>
                <a:lnTo>
                  <a:pt x="193" y="134"/>
                </a:lnTo>
                <a:lnTo>
                  <a:pt x="193" y="134"/>
                </a:lnTo>
                <a:lnTo>
                  <a:pt x="194" y="136"/>
                </a:lnTo>
                <a:lnTo>
                  <a:pt x="193" y="137"/>
                </a:lnTo>
                <a:lnTo>
                  <a:pt x="193" y="137"/>
                </a:lnTo>
                <a:lnTo>
                  <a:pt x="193" y="139"/>
                </a:lnTo>
                <a:lnTo>
                  <a:pt x="193" y="139"/>
                </a:lnTo>
                <a:lnTo>
                  <a:pt x="191" y="137"/>
                </a:lnTo>
                <a:lnTo>
                  <a:pt x="191" y="137"/>
                </a:lnTo>
                <a:lnTo>
                  <a:pt x="190" y="137"/>
                </a:lnTo>
                <a:lnTo>
                  <a:pt x="190" y="137"/>
                </a:lnTo>
                <a:lnTo>
                  <a:pt x="185" y="136"/>
                </a:lnTo>
                <a:lnTo>
                  <a:pt x="185" y="136"/>
                </a:lnTo>
                <a:lnTo>
                  <a:pt x="183" y="140"/>
                </a:lnTo>
                <a:lnTo>
                  <a:pt x="183" y="140"/>
                </a:lnTo>
                <a:lnTo>
                  <a:pt x="194" y="145"/>
                </a:lnTo>
                <a:lnTo>
                  <a:pt x="204" y="151"/>
                </a:lnTo>
                <a:lnTo>
                  <a:pt x="204" y="151"/>
                </a:lnTo>
                <a:lnTo>
                  <a:pt x="205" y="150"/>
                </a:lnTo>
                <a:lnTo>
                  <a:pt x="205" y="150"/>
                </a:lnTo>
                <a:lnTo>
                  <a:pt x="205" y="148"/>
                </a:lnTo>
                <a:lnTo>
                  <a:pt x="207" y="147"/>
                </a:lnTo>
                <a:lnTo>
                  <a:pt x="207" y="147"/>
                </a:lnTo>
                <a:lnTo>
                  <a:pt x="208" y="148"/>
                </a:lnTo>
                <a:lnTo>
                  <a:pt x="210" y="148"/>
                </a:lnTo>
                <a:lnTo>
                  <a:pt x="210" y="148"/>
                </a:lnTo>
                <a:lnTo>
                  <a:pt x="212" y="155"/>
                </a:lnTo>
                <a:lnTo>
                  <a:pt x="212" y="155"/>
                </a:lnTo>
                <a:lnTo>
                  <a:pt x="216" y="162"/>
                </a:lnTo>
                <a:lnTo>
                  <a:pt x="216" y="162"/>
                </a:lnTo>
                <a:lnTo>
                  <a:pt x="218" y="164"/>
                </a:lnTo>
                <a:lnTo>
                  <a:pt x="218" y="164"/>
                </a:lnTo>
                <a:lnTo>
                  <a:pt x="219" y="167"/>
                </a:lnTo>
                <a:lnTo>
                  <a:pt x="219" y="167"/>
                </a:lnTo>
                <a:lnTo>
                  <a:pt x="221" y="169"/>
                </a:lnTo>
                <a:lnTo>
                  <a:pt x="221" y="169"/>
                </a:lnTo>
                <a:lnTo>
                  <a:pt x="219" y="170"/>
                </a:lnTo>
                <a:lnTo>
                  <a:pt x="219" y="170"/>
                </a:lnTo>
                <a:lnTo>
                  <a:pt x="221" y="172"/>
                </a:lnTo>
                <a:lnTo>
                  <a:pt x="221" y="172"/>
                </a:lnTo>
                <a:lnTo>
                  <a:pt x="223" y="170"/>
                </a:lnTo>
                <a:lnTo>
                  <a:pt x="223" y="170"/>
                </a:lnTo>
                <a:lnTo>
                  <a:pt x="226" y="162"/>
                </a:lnTo>
                <a:lnTo>
                  <a:pt x="226" y="162"/>
                </a:lnTo>
                <a:lnTo>
                  <a:pt x="226" y="162"/>
                </a:lnTo>
                <a:lnTo>
                  <a:pt x="226" y="162"/>
                </a:lnTo>
                <a:lnTo>
                  <a:pt x="223" y="156"/>
                </a:lnTo>
                <a:lnTo>
                  <a:pt x="223" y="156"/>
                </a:lnTo>
                <a:lnTo>
                  <a:pt x="221" y="155"/>
                </a:lnTo>
                <a:lnTo>
                  <a:pt x="221" y="155"/>
                </a:lnTo>
                <a:lnTo>
                  <a:pt x="223" y="153"/>
                </a:lnTo>
                <a:lnTo>
                  <a:pt x="224" y="153"/>
                </a:lnTo>
                <a:lnTo>
                  <a:pt x="224" y="153"/>
                </a:lnTo>
                <a:lnTo>
                  <a:pt x="226" y="155"/>
                </a:lnTo>
                <a:lnTo>
                  <a:pt x="226" y="155"/>
                </a:lnTo>
                <a:lnTo>
                  <a:pt x="227" y="159"/>
                </a:lnTo>
                <a:lnTo>
                  <a:pt x="227" y="159"/>
                </a:lnTo>
                <a:lnTo>
                  <a:pt x="229" y="159"/>
                </a:lnTo>
                <a:lnTo>
                  <a:pt x="229" y="159"/>
                </a:lnTo>
                <a:lnTo>
                  <a:pt x="232" y="150"/>
                </a:lnTo>
                <a:lnTo>
                  <a:pt x="232" y="150"/>
                </a:lnTo>
                <a:lnTo>
                  <a:pt x="232" y="150"/>
                </a:lnTo>
                <a:lnTo>
                  <a:pt x="232" y="150"/>
                </a:lnTo>
                <a:lnTo>
                  <a:pt x="231" y="147"/>
                </a:lnTo>
                <a:lnTo>
                  <a:pt x="231" y="147"/>
                </a:lnTo>
                <a:lnTo>
                  <a:pt x="231" y="145"/>
                </a:lnTo>
                <a:lnTo>
                  <a:pt x="231" y="145"/>
                </a:lnTo>
                <a:lnTo>
                  <a:pt x="231" y="144"/>
                </a:lnTo>
                <a:lnTo>
                  <a:pt x="231" y="144"/>
                </a:lnTo>
                <a:lnTo>
                  <a:pt x="234" y="144"/>
                </a:lnTo>
                <a:lnTo>
                  <a:pt x="234" y="145"/>
                </a:lnTo>
                <a:lnTo>
                  <a:pt x="234" y="145"/>
                </a:lnTo>
                <a:lnTo>
                  <a:pt x="234" y="145"/>
                </a:lnTo>
                <a:lnTo>
                  <a:pt x="234" y="145"/>
                </a:lnTo>
                <a:lnTo>
                  <a:pt x="235" y="145"/>
                </a:lnTo>
                <a:lnTo>
                  <a:pt x="235" y="145"/>
                </a:lnTo>
                <a:lnTo>
                  <a:pt x="237" y="139"/>
                </a:lnTo>
                <a:lnTo>
                  <a:pt x="237" y="139"/>
                </a:lnTo>
                <a:lnTo>
                  <a:pt x="238" y="137"/>
                </a:lnTo>
                <a:lnTo>
                  <a:pt x="237" y="134"/>
                </a:lnTo>
                <a:lnTo>
                  <a:pt x="237" y="134"/>
                </a:lnTo>
                <a:lnTo>
                  <a:pt x="237" y="134"/>
                </a:lnTo>
                <a:lnTo>
                  <a:pt x="237" y="134"/>
                </a:lnTo>
                <a:lnTo>
                  <a:pt x="238" y="133"/>
                </a:lnTo>
                <a:lnTo>
                  <a:pt x="238" y="133"/>
                </a:lnTo>
                <a:lnTo>
                  <a:pt x="237" y="129"/>
                </a:lnTo>
                <a:lnTo>
                  <a:pt x="237" y="129"/>
                </a:lnTo>
                <a:lnTo>
                  <a:pt x="231" y="120"/>
                </a:lnTo>
                <a:lnTo>
                  <a:pt x="231" y="120"/>
                </a:lnTo>
                <a:lnTo>
                  <a:pt x="227" y="112"/>
                </a:lnTo>
                <a:lnTo>
                  <a:pt x="227" y="112"/>
                </a:lnTo>
                <a:lnTo>
                  <a:pt x="226" y="110"/>
                </a:lnTo>
                <a:lnTo>
                  <a:pt x="226" y="110"/>
                </a:lnTo>
                <a:lnTo>
                  <a:pt x="226" y="109"/>
                </a:lnTo>
                <a:lnTo>
                  <a:pt x="226" y="109"/>
                </a:lnTo>
                <a:lnTo>
                  <a:pt x="226" y="109"/>
                </a:lnTo>
                <a:lnTo>
                  <a:pt x="229" y="107"/>
                </a:lnTo>
                <a:lnTo>
                  <a:pt x="231" y="110"/>
                </a:lnTo>
                <a:lnTo>
                  <a:pt x="231" y="110"/>
                </a:lnTo>
                <a:lnTo>
                  <a:pt x="231" y="110"/>
                </a:lnTo>
                <a:lnTo>
                  <a:pt x="231" y="112"/>
                </a:lnTo>
                <a:lnTo>
                  <a:pt x="231" y="112"/>
                </a:lnTo>
                <a:lnTo>
                  <a:pt x="232" y="115"/>
                </a:lnTo>
                <a:lnTo>
                  <a:pt x="232" y="115"/>
                </a:lnTo>
                <a:lnTo>
                  <a:pt x="235" y="121"/>
                </a:lnTo>
                <a:lnTo>
                  <a:pt x="235" y="121"/>
                </a:lnTo>
                <a:lnTo>
                  <a:pt x="243" y="137"/>
                </a:lnTo>
                <a:lnTo>
                  <a:pt x="243" y="137"/>
                </a:lnTo>
                <a:lnTo>
                  <a:pt x="248" y="148"/>
                </a:lnTo>
                <a:lnTo>
                  <a:pt x="248" y="148"/>
                </a:lnTo>
                <a:lnTo>
                  <a:pt x="248" y="150"/>
                </a:lnTo>
                <a:lnTo>
                  <a:pt x="248" y="150"/>
                </a:lnTo>
                <a:lnTo>
                  <a:pt x="249" y="147"/>
                </a:lnTo>
                <a:lnTo>
                  <a:pt x="249" y="147"/>
                </a:lnTo>
                <a:lnTo>
                  <a:pt x="248" y="131"/>
                </a:lnTo>
                <a:lnTo>
                  <a:pt x="248" y="131"/>
                </a:lnTo>
                <a:lnTo>
                  <a:pt x="248" y="126"/>
                </a:lnTo>
                <a:lnTo>
                  <a:pt x="248" y="126"/>
                </a:lnTo>
                <a:lnTo>
                  <a:pt x="246" y="121"/>
                </a:lnTo>
                <a:lnTo>
                  <a:pt x="246" y="121"/>
                </a:lnTo>
                <a:lnTo>
                  <a:pt x="242" y="114"/>
                </a:lnTo>
                <a:lnTo>
                  <a:pt x="242" y="114"/>
                </a:lnTo>
                <a:lnTo>
                  <a:pt x="237" y="104"/>
                </a:lnTo>
                <a:lnTo>
                  <a:pt x="237" y="104"/>
                </a:lnTo>
                <a:lnTo>
                  <a:pt x="232" y="98"/>
                </a:lnTo>
                <a:lnTo>
                  <a:pt x="232" y="98"/>
                </a:lnTo>
                <a:lnTo>
                  <a:pt x="232" y="96"/>
                </a:lnTo>
                <a:lnTo>
                  <a:pt x="232" y="96"/>
                </a:lnTo>
                <a:lnTo>
                  <a:pt x="232" y="95"/>
                </a:lnTo>
                <a:lnTo>
                  <a:pt x="234" y="93"/>
                </a:lnTo>
                <a:lnTo>
                  <a:pt x="234" y="93"/>
                </a:lnTo>
                <a:lnTo>
                  <a:pt x="235" y="93"/>
                </a:lnTo>
                <a:lnTo>
                  <a:pt x="237" y="95"/>
                </a:lnTo>
                <a:lnTo>
                  <a:pt x="237" y="95"/>
                </a:lnTo>
                <a:lnTo>
                  <a:pt x="237" y="95"/>
                </a:lnTo>
                <a:lnTo>
                  <a:pt x="237" y="95"/>
                </a:lnTo>
                <a:lnTo>
                  <a:pt x="238" y="99"/>
                </a:lnTo>
                <a:lnTo>
                  <a:pt x="238" y="99"/>
                </a:lnTo>
                <a:lnTo>
                  <a:pt x="240" y="106"/>
                </a:lnTo>
                <a:lnTo>
                  <a:pt x="240" y="106"/>
                </a:lnTo>
                <a:lnTo>
                  <a:pt x="249" y="121"/>
                </a:lnTo>
                <a:lnTo>
                  <a:pt x="249" y="121"/>
                </a:lnTo>
                <a:lnTo>
                  <a:pt x="249" y="123"/>
                </a:lnTo>
                <a:lnTo>
                  <a:pt x="249" y="123"/>
                </a:lnTo>
                <a:lnTo>
                  <a:pt x="251" y="123"/>
                </a:lnTo>
                <a:lnTo>
                  <a:pt x="251" y="125"/>
                </a:lnTo>
                <a:lnTo>
                  <a:pt x="251" y="125"/>
                </a:lnTo>
                <a:lnTo>
                  <a:pt x="254" y="133"/>
                </a:lnTo>
                <a:lnTo>
                  <a:pt x="254" y="133"/>
                </a:lnTo>
                <a:lnTo>
                  <a:pt x="256" y="134"/>
                </a:lnTo>
                <a:lnTo>
                  <a:pt x="256" y="134"/>
                </a:lnTo>
                <a:lnTo>
                  <a:pt x="256" y="134"/>
                </a:lnTo>
                <a:lnTo>
                  <a:pt x="256" y="134"/>
                </a:lnTo>
                <a:lnTo>
                  <a:pt x="259" y="126"/>
                </a:lnTo>
                <a:lnTo>
                  <a:pt x="259" y="126"/>
                </a:lnTo>
                <a:lnTo>
                  <a:pt x="259" y="125"/>
                </a:lnTo>
                <a:lnTo>
                  <a:pt x="259" y="125"/>
                </a:lnTo>
                <a:lnTo>
                  <a:pt x="259" y="115"/>
                </a:lnTo>
                <a:lnTo>
                  <a:pt x="259" y="115"/>
                </a:lnTo>
                <a:lnTo>
                  <a:pt x="257" y="114"/>
                </a:lnTo>
                <a:lnTo>
                  <a:pt x="257" y="114"/>
                </a:lnTo>
                <a:lnTo>
                  <a:pt x="257" y="115"/>
                </a:lnTo>
                <a:lnTo>
                  <a:pt x="257" y="115"/>
                </a:lnTo>
                <a:lnTo>
                  <a:pt x="256" y="118"/>
                </a:lnTo>
                <a:lnTo>
                  <a:pt x="256" y="118"/>
                </a:lnTo>
                <a:lnTo>
                  <a:pt x="254" y="118"/>
                </a:lnTo>
                <a:lnTo>
                  <a:pt x="253" y="118"/>
                </a:lnTo>
                <a:lnTo>
                  <a:pt x="253" y="118"/>
                </a:lnTo>
                <a:lnTo>
                  <a:pt x="251" y="117"/>
                </a:lnTo>
                <a:lnTo>
                  <a:pt x="251" y="114"/>
                </a:lnTo>
                <a:lnTo>
                  <a:pt x="251" y="114"/>
                </a:lnTo>
                <a:lnTo>
                  <a:pt x="256" y="110"/>
                </a:lnTo>
                <a:lnTo>
                  <a:pt x="256" y="110"/>
                </a:lnTo>
                <a:lnTo>
                  <a:pt x="256" y="107"/>
                </a:lnTo>
                <a:lnTo>
                  <a:pt x="256" y="107"/>
                </a:lnTo>
                <a:lnTo>
                  <a:pt x="245" y="91"/>
                </a:lnTo>
                <a:lnTo>
                  <a:pt x="245" y="91"/>
                </a:lnTo>
                <a:lnTo>
                  <a:pt x="240" y="85"/>
                </a:lnTo>
                <a:lnTo>
                  <a:pt x="240" y="85"/>
                </a:lnTo>
                <a:lnTo>
                  <a:pt x="237" y="84"/>
                </a:lnTo>
                <a:lnTo>
                  <a:pt x="237" y="84"/>
                </a:lnTo>
                <a:lnTo>
                  <a:pt x="229" y="80"/>
                </a:lnTo>
                <a:lnTo>
                  <a:pt x="229" y="80"/>
                </a:lnTo>
                <a:lnTo>
                  <a:pt x="223" y="77"/>
                </a:lnTo>
                <a:lnTo>
                  <a:pt x="223" y="77"/>
                </a:lnTo>
                <a:lnTo>
                  <a:pt x="221" y="76"/>
                </a:lnTo>
                <a:lnTo>
                  <a:pt x="221" y="76"/>
                </a:lnTo>
                <a:lnTo>
                  <a:pt x="219" y="74"/>
                </a:lnTo>
                <a:lnTo>
                  <a:pt x="218" y="74"/>
                </a:lnTo>
                <a:lnTo>
                  <a:pt x="218" y="74"/>
                </a:lnTo>
                <a:lnTo>
                  <a:pt x="216" y="77"/>
                </a:lnTo>
                <a:lnTo>
                  <a:pt x="216" y="77"/>
                </a:lnTo>
                <a:lnTo>
                  <a:pt x="219" y="77"/>
                </a:lnTo>
                <a:lnTo>
                  <a:pt x="219" y="77"/>
                </a:lnTo>
                <a:lnTo>
                  <a:pt x="221" y="79"/>
                </a:lnTo>
                <a:lnTo>
                  <a:pt x="221" y="80"/>
                </a:lnTo>
                <a:lnTo>
                  <a:pt x="221" y="80"/>
                </a:lnTo>
                <a:lnTo>
                  <a:pt x="221" y="82"/>
                </a:lnTo>
                <a:lnTo>
                  <a:pt x="221" y="82"/>
                </a:lnTo>
                <a:lnTo>
                  <a:pt x="219" y="84"/>
                </a:lnTo>
                <a:lnTo>
                  <a:pt x="219" y="84"/>
                </a:lnTo>
                <a:lnTo>
                  <a:pt x="219" y="84"/>
                </a:lnTo>
                <a:lnTo>
                  <a:pt x="216" y="82"/>
                </a:lnTo>
                <a:lnTo>
                  <a:pt x="216" y="82"/>
                </a:lnTo>
                <a:lnTo>
                  <a:pt x="215" y="82"/>
                </a:lnTo>
                <a:lnTo>
                  <a:pt x="215" y="82"/>
                </a:lnTo>
                <a:lnTo>
                  <a:pt x="212" y="85"/>
                </a:lnTo>
                <a:lnTo>
                  <a:pt x="212" y="85"/>
                </a:lnTo>
                <a:lnTo>
                  <a:pt x="212" y="88"/>
                </a:lnTo>
                <a:lnTo>
                  <a:pt x="212" y="88"/>
                </a:lnTo>
                <a:lnTo>
                  <a:pt x="213" y="88"/>
                </a:lnTo>
                <a:lnTo>
                  <a:pt x="213" y="88"/>
                </a:lnTo>
                <a:lnTo>
                  <a:pt x="213" y="90"/>
                </a:lnTo>
                <a:lnTo>
                  <a:pt x="213" y="90"/>
                </a:lnTo>
                <a:lnTo>
                  <a:pt x="213" y="91"/>
                </a:lnTo>
                <a:lnTo>
                  <a:pt x="213" y="91"/>
                </a:lnTo>
                <a:lnTo>
                  <a:pt x="212" y="93"/>
                </a:lnTo>
                <a:lnTo>
                  <a:pt x="212" y="93"/>
                </a:lnTo>
                <a:lnTo>
                  <a:pt x="212" y="93"/>
                </a:lnTo>
                <a:lnTo>
                  <a:pt x="212" y="93"/>
                </a:lnTo>
                <a:lnTo>
                  <a:pt x="212" y="95"/>
                </a:lnTo>
                <a:lnTo>
                  <a:pt x="210" y="95"/>
                </a:lnTo>
                <a:lnTo>
                  <a:pt x="210" y="95"/>
                </a:lnTo>
                <a:lnTo>
                  <a:pt x="210" y="95"/>
                </a:lnTo>
                <a:lnTo>
                  <a:pt x="210" y="95"/>
                </a:lnTo>
                <a:lnTo>
                  <a:pt x="207" y="93"/>
                </a:lnTo>
                <a:lnTo>
                  <a:pt x="207" y="93"/>
                </a:lnTo>
                <a:close/>
                <a:moveTo>
                  <a:pt x="142" y="265"/>
                </a:moveTo>
                <a:lnTo>
                  <a:pt x="142" y="265"/>
                </a:lnTo>
                <a:lnTo>
                  <a:pt x="141" y="265"/>
                </a:lnTo>
                <a:lnTo>
                  <a:pt x="141" y="265"/>
                </a:lnTo>
                <a:lnTo>
                  <a:pt x="137" y="257"/>
                </a:lnTo>
                <a:lnTo>
                  <a:pt x="137" y="257"/>
                </a:lnTo>
                <a:lnTo>
                  <a:pt x="136" y="256"/>
                </a:lnTo>
                <a:lnTo>
                  <a:pt x="136" y="256"/>
                </a:lnTo>
                <a:lnTo>
                  <a:pt x="133" y="256"/>
                </a:lnTo>
                <a:lnTo>
                  <a:pt x="133" y="256"/>
                </a:lnTo>
                <a:lnTo>
                  <a:pt x="133" y="254"/>
                </a:lnTo>
                <a:lnTo>
                  <a:pt x="133" y="254"/>
                </a:lnTo>
                <a:lnTo>
                  <a:pt x="133" y="252"/>
                </a:lnTo>
                <a:lnTo>
                  <a:pt x="133" y="252"/>
                </a:lnTo>
                <a:lnTo>
                  <a:pt x="134" y="252"/>
                </a:lnTo>
                <a:lnTo>
                  <a:pt x="134" y="252"/>
                </a:lnTo>
                <a:lnTo>
                  <a:pt x="134" y="252"/>
                </a:lnTo>
                <a:lnTo>
                  <a:pt x="134" y="252"/>
                </a:lnTo>
                <a:lnTo>
                  <a:pt x="136" y="249"/>
                </a:lnTo>
                <a:lnTo>
                  <a:pt x="136" y="249"/>
                </a:lnTo>
                <a:lnTo>
                  <a:pt x="137" y="249"/>
                </a:lnTo>
                <a:lnTo>
                  <a:pt x="139" y="251"/>
                </a:lnTo>
                <a:lnTo>
                  <a:pt x="139" y="251"/>
                </a:lnTo>
                <a:lnTo>
                  <a:pt x="139" y="252"/>
                </a:lnTo>
                <a:lnTo>
                  <a:pt x="139" y="252"/>
                </a:lnTo>
                <a:lnTo>
                  <a:pt x="148" y="252"/>
                </a:lnTo>
                <a:lnTo>
                  <a:pt x="148" y="252"/>
                </a:lnTo>
                <a:lnTo>
                  <a:pt x="150" y="251"/>
                </a:lnTo>
                <a:lnTo>
                  <a:pt x="150" y="251"/>
                </a:lnTo>
                <a:lnTo>
                  <a:pt x="147" y="243"/>
                </a:lnTo>
                <a:lnTo>
                  <a:pt x="147" y="243"/>
                </a:lnTo>
                <a:lnTo>
                  <a:pt x="147" y="241"/>
                </a:lnTo>
                <a:lnTo>
                  <a:pt x="147" y="241"/>
                </a:lnTo>
                <a:lnTo>
                  <a:pt x="142" y="240"/>
                </a:lnTo>
                <a:lnTo>
                  <a:pt x="142" y="240"/>
                </a:lnTo>
                <a:lnTo>
                  <a:pt x="134" y="235"/>
                </a:lnTo>
                <a:lnTo>
                  <a:pt x="134" y="235"/>
                </a:lnTo>
                <a:lnTo>
                  <a:pt x="134" y="235"/>
                </a:lnTo>
                <a:lnTo>
                  <a:pt x="134" y="235"/>
                </a:lnTo>
                <a:lnTo>
                  <a:pt x="134" y="237"/>
                </a:lnTo>
                <a:lnTo>
                  <a:pt x="134" y="237"/>
                </a:lnTo>
                <a:lnTo>
                  <a:pt x="134" y="238"/>
                </a:lnTo>
                <a:lnTo>
                  <a:pt x="134" y="238"/>
                </a:lnTo>
                <a:lnTo>
                  <a:pt x="134" y="238"/>
                </a:lnTo>
                <a:lnTo>
                  <a:pt x="133" y="238"/>
                </a:lnTo>
                <a:lnTo>
                  <a:pt x="131" y="238"/>
                </a:lnTo>
                <a:lnTo>
                  <a:pt x="131" y="238"/>
                </a:lnTo>
                <a:lnTo>
                  <a:pt x="130" y="238"/>
                </a:lnTo>
                <a:lnTo>
                  <a:pt x="128" y="238"/>
                </a:lnTo>
                <a:lnTo>
                  <a:pt x="128" y="238"/>
                </a:lnTo>
                <a:lnTo>
                  <a:pt x="125" y="246"/>
                </a:lnTo>
                <a:lnTo>
                  <a:pt x="125" y="246"/>
                </a:lnTo>
                <a:lnTo>
                  <a:pt x="126" y="246"/>
                </a:lnTo>
                <a:lnTo>
                  <a:pt x="126" y="246"/>
                </a:lnTo>
                <a:lnTo>
                  <a:pt x="128" y="246"/>
                </a:lnTo>
                <a:lnTo>
                  <a:pt x="128" y="246"/>
                </a:lnTo>
                <a:lnTo>
                  <a:pt x="128" y="249"/>
                </a:lnTo>
                <a:lnTo>
                  <a:pt x="128" y="249"/>
                </a:lnTo>
                <a:lnTo>
                  <a:pt x="126" y="251"/>
                </a:lnTo>
                <a:lnTo>
                  <a:pt x="126" y="251"/>
                </a:lnTo>
                <a:lnTo>
                  <a:pt x="125" y="251"/>
                </a:lnTo>
                <a:lnTo>
                  <a:pt x="125" y="251"/>
                </a:lnTo>
                <a:lnTo>
                  <a:pt x="123" y="251"/>
                </a:lnTo>
                <a:lnTo>
                  <a:pt x="123" y="251"/>
                </a:lnTo>
                <a:lnTo>
                  <a:pt x="122" y="251"/>
                </a:lnTo>
                <a:lnTo>
                  <a:pt x="122" y="251"/>
                </a:lnTo>
                <a:lnTo>
                  <a:pt x="111" y="273"/>
                </a:lnTo>
                <a:lnTo>
                  <a:pt x="111" y="273"/>
                </a:lnTo>
                <a:lnTo>
                  <a:pt x="111" y="273"/>
                </a:lnTo>
                <a:lnTo>
                  <a:pt x="111" y="273"/>
                </a:lnTo>
                <a:lnTo>
                  <a:pt x="112" y="273"/>
                </a:lnTo>
                <a:lnTo>
                  <a:pt x="112" y="273"/>
                </a:lnTo>
                <a:lnTo>
                  <a:pt x="112" y="274"/>
                </a:lnTo>
                <a:lnTo>
                  <a:pt x="112" y="274"/>
                </a:lnTo>
                <a:lnTo>
                  <a:pt x="112" y="276"/>
                </a:lnTo>
                <a:lnTo>
                  <a:pt x="112" y="276"/>
                </a:lnTo>
                <a:lnTo>
                  <a:pt x="114" y="279"/>
                </a:lnTo>
                <a:lnTo>
                  <a:pt x="114" y="279"/>
                </a:lnTo>
                <a:lnTo>
                  <a:pt x="114" y="281"/>
                </a:lnTo>
                <a:lnTo>
                  <a:pt x="114" y="281"/>
                </a:lnTo>
                <a:lnTo>
                  <a:pt x="117" y="281"/>
                </a:lnTo>
                <a:lnTo>
                  <a:pt x="117" y="281"/>
                </a:lnTo>
                <a:lnTo>
                  <a:pt x="117" y="282"/>
                </a:lnTo>
                <a:lnTo>
                  <a:pt x="117" y="282"/>
                </a:lnTo>
                <a:lnTo>
                  <a:pt x="119" y="284"/>
                </a:lnTo>
                <a:lnTo>
                  <a:pt x="119" y="284"/>
                </a:lnTo>
                <a:lnTo>
                  <a:pt x="119" y="286"/>
                </a:lnTo>
                <a:lnTo>
                  <a:pt x="119" y="286"/>
                </a:lnTo>
                <a:lnTo>
                  <a:pt x="122" y="287"/>
                </a:lnTo>
                <a:lnTo>
                  <a:pt x="126" y="289"/>
                </a:lnTo>
                <a:lnTo>
                  <a:pt x="126" y="289"/>
                </a:lnTo>
                <a:lnTo>
                  <a:pt x="128" y="289"/>
                </a:lnTo>
                <a:lnTo>
                  <a:pt x="128" y="289"/>
                </a:lnTo>
                <a:lnTo>
                  <a:pt x="126" y="286"/>
                </a:lnTo>
                <a:lnTo>
                  <a:pt x="126" y="286"/>
                </a:lnTo>
                <a:lnTo>
                  <a:pt x="125" y="286"/>
                </a:lnTo>
                <a:lnTo>
                  <a:pt x="125" y="286"/>
                </a:lnTo>
                <a:lnTo>
                  <a:pt x="123" y="286"/>
                </a:lnTo>
                <a:lnTo>
                  <a:pt x="123" y="286"/>
                </a:lnTo>
                <a:lnTo>
                  <a:pt x="125" y="284"/>
                </a:lnTo>
                <a:lnTo>
                  <a:pt x="125" y="284"/>
                </a:lnTo>
                <a:lnTo>
                  <a:pt x="126" y="284"/>
                </a:lnTo>
                <a:lnTo>
                  <a:pt x="126" y="284"/>
                </a:lnTo>
                <a:lnTo>
                  <a:pt x="123" y="278"/>
                </a:lnTo>
                <a:lnTo>
                  <a:pt x="123" y="278"/>
                </a:lnTo>
                <a:lnTo>
                  <a:pt x="122" y="276"/>
                </a:lnTo>
                <a:lnTo>
                  <a:pt x="122" y="276"/>
                </a:lnTo>
                <a:lnTo>
                  <a:pt x="119" y="274"/>
                </a:lnTo>
                <a:lnTo>
                  <a:pt x="119" y="274"/>
                </a:lnTo>
                <a:lnTo>
                  <a:pt x="119" y="273"/>
                </a:lnTo>
                <a:lnTo>
                  <a:pt x="119" y="273"/>
                </a:lnTo>
                <a:lnTo>
                  <a:pt x="119" y="270"/>
                </a:lnTo>
                <a:lnTo>
                  <a:pt x="119" y="270"/>
                </a:lnTo>
                <a:lnTo>
                  <a:pt x="117" y="265"/>
                </a:lnTo>
                <a:lnTo>
                  <a:pt x="117" y="265"/>
                </a:lnTo>
                <a:lnTo>
                  <a:pt x="117" y="263"/>
                </a:lnTo>
                <a:lnTo>
                  <a:pt x="117" y="263"/>
                </a:lnTo>
                <a:lnTo>
                  <a:pt x="119" y="263"/>
                </a:lnTo>
                <a:lnTo>
                  <a:pt x="119" y="263"/>
                </a:lnTo>
                <a:lnTo>
                  <a:pt x="122" y="263"/>
                </a:lnTo>
                <a:lnTo>
                  <a:pt x="122" y="263"/>
                </a:lnTo>
                <a:lnTo>
                  <a:pt x="122" y="267"/>
                </a:lnTo>
                <a:lnTo>
                  <a:pt x="122" y="267"/>
                </a:lnTo>
                <a:lnTo>
                  <a:pt x="122" y="267"/>
                </a:lnTo>
                <a:lnTo>
                  <a:pt x="122" y="267"/>
                </a:lnTo>
                <a:lnTo>
                  <a:pt x="123" y="271"/>
                </a:lnTo>
                <a:lnTo>
                  <a:pt x="123" y="271"/>
                </a:lnTo>
                <a:lnTo>
                  <a:pt x="123" y="271"/>
                </a:lnTo>
                <a:lnTo>
                  <a:pt x="123" y="271"/>
                </a:lnTo>
                <a:lnTo>
                  <a:pt x="123" y="273"/>
                </a:lnTo>
                <a:lnTo>
                  <a:pt x="126" y="274"/>
                </a:lnTo>
                <a:lnTo>
                  <a:pt x="126" y="274"/>
                </a:lnTo>
                <a:lnTo>
                  <a:pt x="131" y="276"/>
                </a:lnTo>
                <a:lnTo>
                  <a:pt x="131" y="276"/>
                </a:lnTo>
                <a:lnTo>
                  <a:pt x="134" y="276"/>
                </a:lnTo>
                <a:lnTo>
                  <a:pt x="134" y="276"/>
                </a:lnTo>
                <a:lnTo>
                  <a:pt x="134" y="276"/>
                </a:lnTo>
                <a:lnTo>
                  <a:pt x="134" y="276"/>
                </a:lnTo>
                <a:lnTo>
                  <a:pt x="133" y="270"/>
                </a:lnTo>
                <a:lnTo>
                  <a:pt x="133" y="270"/>
                </a:lnTo>
                <a:lnTo>
                  <a:pt x="131" y="270"/>
                </a:lnTo>
                <a:lnTo>
                  <a:pt x="131" y="270"/>
                </a:lnTo>
                <a:lnTo>
                  <a:pt x="128" y="268"/>
                </a:lnTo>
                <a:lnTo>
                  <a:pt x="128" y="268"/>
                </a:lnTo>
                <a:lnTo>
                  <a:pt x="128" y="267"/>
                </a:lnTo>
                <a:lnTo>
                  <a:pt x="128" y="267"/>
                </a:lnTo>
                <a:lnTo>
                  <a:pt x="130" y="265"/>
                </a:lnTo>
                <a:lnTo>
                  <a:pt x="130" y="265"/>
                </a:lnTo>
                <a:lnTo>
                  <a:pt x="130" y="265"/>
                </a:lnTo>
                <a:lnTo>
                  <a:pt x="130" y="265"/>
                </a:lnTo>
                <a:lnTo>
                  <a:pt x="128" y="260"/>
                </a:lnTo>
                <a:lnTo>
                  <a:pt x="128" y="260"/>
                </a:lnTo>
                <a:lnTo>
                  <a:pt x="128" y="260"/>
                </a:lnTo>
                <a:lnTo>
                  <a:pt x="128" y="260"/>
                </a:lnTo>
                <a:lnTo>
                  <a:pt x="130" y="257"/>
                </a:lnTo>
                <a:lnTo>
                  <a:pt x="130" y="257"/>
                </a:lnTo>
                <a:lnTo>
                  <a:pt x="131" y="257"/>
                </a:lnTo>
                <a:lnTo>
                  <a:pt x="131" y="257"/>
                </a:lnTo>
                <a:lnTo>
                  <a:pt x="133" y="259"/>
                </a:lnTo>
                <a:lnTo>
                  <a:pt x="133" y="260"/>
                </a:lnTo>
                <a:lnTo>
                  <a:pt x="133" y="260"/>
                </a:lnTo>
                <a:lnTo>
                  <a:pt x="133" y="265"/>
                </a:lnTo>
                <a:lnTo>
                  <a:pt x="133" y="265"/>
                </a:lnTo>
                <a:lnTo>
                  <a:pt x="142" y="265"/>
                </a:lnTo>
                <a:lnTo>
                  <a:pt x="142" y="265"/>
                </a:lnTo>
                <a:close/>
                <a:moveTo>
                  <a:pt x="51" y="259"/>
                </a:moveTo>
                <a:lnTo>
                  <a:pt x="51" y="259"/>
                </a:lnTo>
                <a:lnTo>
                  <a:pt x="51" y="259"/>
                </a:lnTo>
                <a:lnTo>
                  <a:pt x="51" y="259"/>
                </a:lnTo>
                <a:lnTo>
                  <a:pt x="51" y="254"/>
                </a:lnTo>
                <a:lnTo>
                  <a:pt x="51" y="254"/>
                </a:lnTo>
                <a:lnTo>
                  <a:pt x="51" y="235"/>
                </a:lnTo>
                <a:lnTo>
                  <a:pt x="51" y="235"/>
                </a:lnTo>
                <a:lnTo>
                  <a:pt x="52" y="222"/>
                </a:lnTo>
                <a:lnTo>
                  <a:pt x="52" y="222"/>
                </a:lnTo>
                <a:lnTo>
                  <a:pt x="54" y="215"/>
                </a:lnTo>
                <a:lnTo>
                  <a:pt x="57" y="207"/>
                </a:lnTo>
                <a:lnTo>
                  <a:pt x="57" y="207"/>
                </a:lnTo>
                <a:lnTo>
                  <a:pt x="63" y="196"/>
                </a:lnTo>
                <a:lnTo>
                  <a:pt x="63" y="196"/>
                </a:lnTo>
                <a:lnTo>
                  <a:pt x="73" y="178"/>
                </a:lnTo>
                <a:lnTo>
                  <a:pt x="73" y="178"/>
                </a:lnTo>
                <a:lnTo>
                  <a:pt x="76" y="172"/>
                </a:lnTo>
                <a:lnTo>
                  <a:pt x="76" y="172"/>
                </a:lnTo>
                <a:lnTo>
                  <a:pt x="85" y="156"/>
                </a:lnTo>
                <a:lnTo>
                  <a:pt x="85" y="156"/>
                </a:lnTo>
                <a:lnTo>
                  <a:pt x="103" y="125"/>
                </a:lnTo>
                <a:lnTo>
                  <a:pt x="103" y="125"/>
                </a:lnTo>
                <a:lnTo>
                  <a:pt x="115" y="104"/>
                </a:lnTo>
                <a:lnTo>
                  <a:pt x="115" y="104"/>
                </a:lnTo>
                <a:lnTo>
                  <a:pt x="131" y="79"/>
                </a:lnTo>
                <a:lnTo>
                  <a:pt x="131" y="79"/>
                </a:lnTo>
                <a:lnTo>
                  <a:pt x="139" y="68"/>
                </a:lnTo>
                <a:lnTo>
                  <a:pt x="139" y="68"/>
                </a:lnTo>
                <a:lnTo>
                  <a:pt x="148" y="55"/>
                </a:lnTo>
                <a:lnTo>
                  <a:pt x="158" y="43"/>
                </a:lnTo>
                <a:lnTo>
                  <a:pt x="158" y="43"/>
                </a:lnTo>
                <a:lnTo>
                  <a:pt x="169" y="30"/>
                </a:lnTo>
                <a:lnTo>
                  <a:pt x="180" y="19"/>
                </a:lnTo>
                <a:lnTo>
                  <a:pt x="180" y="19"/>
                </a:lnTo>
                <a:lnTo>
                  <a:pt x="180" y="17"/>
                </a:lnTo>
                <a:lnTo>
                  <a:pt x="180" y="17"/>
                </a:lnTo>
                <a:lnTo>
                  <a:pt x="178" y="21"/>
                </a:lnTo>
                <a:lnTo>
                  <a:pt x="178" y="21"/>
                </a:lnTo>
                <a:lnTo>
                  <a:pt x="174" y="25"/>
                </a:lnTo>
                <a:lnTo>
                  <a:pt x="174" y="25"/>
                </a:lnTo>
                <a:lnTo>
                  <a:pt x="158" y="39"/>
                </a:lnTo>
                <a:lnTo>
                  <a:pt x="158" y="39"/>
                </a:lnTo>
                <a:lnTo>
                  <a:pt x="141" y="62"/>
                </a:lnTo>
                <a:lnTo>
                  <a:pt x="141" y="62"/>
                </a:lnTo>
                <a:lnTo>
                  <a:pt x="125" y="87"/>
                </a:lnTo>
                <a:lnTo>
                  <a:pt x="125" y="87"/>
                </a:lnTo>
                <a:lnTo>
                  <a:pt x="103" y="121"/>
                </a:lnTo>
                <a:lnTo>
                  <a:pt x="103" y="121"/>
                </a:lnTo>
                <a:lnTo>
                  <a:pt x="90" y="142"/>
                </a:lnTo>
                <a:lnTo>
                  <a:pt x="90" y="142"/>
                </a:lnTo>
                <a:lnTo>
                  <a:pt x="84" y="153"/>
                </a:lnTo>
                <a:lnTo>
                  <a:pt x="84" y="153"/>
                </a:lnTo>
                <a:lnTo>
                  <a:pt x="79" y="162"/>
                </a:lnTo>
                <a:lnTo>
                  <a:pt x="79" y="162"/>
                </a:lnTo>
                <a:lnTo>
                  <a:pt x="74" y="174"/>
                </a:lnTo>
                <a:lnTo>
                  <a:pt x="74" y="174"/>
                </a:lnTo>
                <a:lnTo>
                  <a:pt x="60" y="199"/>
                </a:lnTo>
                <a:lnTo>
                  <a:pt x="60" y="199"/>
                </a:lnTo>
                <a:lnTo>
                  <a:pt x="54" y="213"/>
                </a:lnTo>
                <a:lnTo>
                  <a:pt x="54" y="213"/>
                </a:lnTo>
                <a:lnTo>
                  <a:pt x="51" y="219"/>
                </a:lnTo>
                <a:lnTo>
                  <a:pt x="51" y="219"/>
                </a:lnTo>
                <a:lnTo>
                  <a:pt x="48" y="232"/>
                </a:lnTo>
                <a:lnTo>
                  <a:pt x="48" y="244"/>
                </a:lnTo>
                <a:lnTo>
                  <a:pt x="48" y="244"/>
                </a:lnTo>
                <a:lnTo>
                  <a:pt x="48" y="244"/>
                </a:lnTo>
                <a:lnTo>
                  <a:pt x="48" y="244"/>
                </a:lnTo>
                <a:lnTo>
                  <a:pt x="51" y="257"/>
                </a:lnTo>
                <a:lnTo>
                  <a:pt x="51" y="257"/>
                </a:lnTo>
                <a:lnTo>
                  <a:pt x="51" y="259"/>
                </a:lnTo>
                <a:lnTo>
                  <a:pt x="51" y="259"/>
                </a:lnTo>
                <a:close/>
                <a:moveTo>
                  <a:pt x="90" y="153"/>
                </a:moveTo>
                <a:lnTo>
                  <a:pt x="90" y="153"/>
                </a:lnTo>
                <a:lnTo>
                  <a:pt x="89" y="153"/>
                </a:lnTo>
                <a:lnTo>
                  <a:pt x="89" y="153"/>
                </a:lnTo>
                <a:lnTo>
                  <a:pt x="89" y="155"/>
                </a:lnTo>
                <a:lnTo>
                  <a:pt x="89" y="155"/>
                </a:lnTo>
                <a:lnTo>
                  <a:pt x="81" y="169"/>
                </a:lnTo>
                <a:lnTo>
                  <a:pt x="81" y="169"/>
                </a:lnTo>
                <a:lnTo>
                  <a:pt x="73" y="185"/>
                </a:lnTo>
                <a:lnTo>
                  <a:pt x="73" y="185"/>
                </a:lnTo>
                <a:lnTo>
                  <a:pt x="62" y="203"/>
                </a:lnTo>
                <a:lnTo>
                  <a:pt x="62" y="203"/>
                </a:lnTo>
                <a:lnTo>
                  <a:pt x="55" y="218"/>
                </a:lnTo>
                <a:lnTo>
                  <a:pt x="55" y="218"/>
                </a:lnTo>
                <a:lnTo>
                  <a:pt x="54" y="224"/>
                </a:lnTo>
                <a:lnTo>
                  <a:pt x="54" y="230"/>
                </a:lnTo>
                <a:lnTo>
                  <a:pt x="54" y="230"/>
                </a:lnTo>
                <a:lnTo>
                  <a:pt x="52" y="241"/>
                </a:lnTo>
                <a:lnTo>
                  <a:pt x="52" y="241"/>
                </a:lnTo>
                <a:lnTo>
                  <a:pt x="54" y="259"/>
                </a:lnTo>
                <a:lnTo>
                  <a:pt x="54" y="259"/>
                </a:lnTo>
                <a:lnTo>
                  <a:pt x="54" y="267"/>
                </a:lnTo>
                <a:lnTo>
                  <a:pt x="54" y="267"/>
                </a:lnTo>
                <a:lnTo>
                  <a:pt x="57" y="276"/>
                </a:lnTo>
                <a:lnTo>
                  <a:pt x="57" y="276"/>
                </a:lnTo>
                <a:lnTo>
                  <a:pt x="59" y="284"/>
                </a:lnTo>
                <a:lnTo>
                  <a:pt x="59" y="284"/>
                </a:lnTo>
                <a:lnTo>
                  <a:pt x="59" y="286"/>
                </a:lnTo>
                <a:lnTo>
                  <a:pt x="59" y="286"/>
                </a:lnTo>
                <a:lnTo>
                  <a:pt x="59" y="284"/>
                </a:lnTo>
                <a:lnTo>
                  <a:pt x="59" y="284"/>
                </a:lnTo>
                <a:lnTo>
                  <a:pt x="59" y="271"/>
                </a:lnTo>
                <a:lnTo>
                  <a:pt x="59" y="271"/>
                </a:lnTo>
                <a:lnTo>
                  <a:pt x="55" y="262"/>
                </a:lnTo>
                <a:lnTo>
                  <a:pt x="55" y="262"/>
                </a:lnTo>
                <a:lnTo>
                  <a:pt x="54" y="254"/>
                </a:lnTo>
                <a:lnTo>
                  <a:pt x="54" y="244"/>
                </a:lnTo>
                <a:lnTo>
                  <a:pt x="54" y="244"/>
                </a:lnTo>
                <a:lnTo>
                  <a:pt x="54" y="244"/>
                </a:lnTo>
                <a:lnTo>
                  <a:pt x="54" y="244"/>
                </a:lnTo>
                <a:lnTo>
                  <a:pt x="54" y="235"/>
                </a:lnTo>
                <a:lnTo>
                  <a:pt x="55" y="227"/>
                </a:lnTo>
                <a:lnTo>
                  <a:pt x="55" y="227"/>
                </a:lnTo>
                <a:lnTo>
                  <a:pt x="60" y="213"/>
                </a:lnTo>
                <a:lnTo>
                  <a:pt x="60" y="213"/>
                </a:lnTo>
                <a:lnTo>
                  <a:pt x="65" y="202"/>
                </a:lnTo>
                <a:lnTo>
                  <a:pt x="70" y="191"/>
                </a:lnTo>
                <a:lnTo>
                  <a:pt x="70" y="191"/>
                </a:lnTo>
                <a:lnTo>
                  <a:pt x="73" y="185"/>
                </a:lnTo>
                <a:lnTo>
                  <a:pt x="73" y="185"/>
                </a:lnTo>
                <a:lnTo>
                  <a:pt x="82" y="166"/>
                </a:lnTo>
                <a:lnTo>
                  <a:pt x="82" y="166"/>
                </a:lnTo>
                <a:lnTo>
                  <a:pt x="89" y="155"/>
                </a:lnTo>
                <a:lnTo>
                  <a:pt x="89" y="155"/>
                </a:lnTo>
                <a:lnTo>
                  <a:pt x="90" y="153"/>
                </a:lnTo>
                <a:lnTo>
                  <a:pt x="90" y="153"/>
                </a:lnTo>
                <a:close/>
                <a:moveTo>
                  <a:pt x="120" y="300"/>
                </a:moveTo>
                <a:lnTo>
                  <a:pt x="120" y="300"/>
                </a:lnTo>
                <a:lnTo>
                  <a:pt x="120" y="298"/>
                </a:lnTo>
                <a:lnTo>
                  <a:pt x="120" y="298"/>
                </a:lnTo>
                <a:lnTo>
                  <a:pt x="114" y="286"/>
                </a:lnTo>
                <a:lnTo>
                  <a:pt x="114" y="286"/>
                </a:lnTo>
                <a:lnTo>
                  <a:pt x="112" y="282"/>
                </a:lnTo>
                <a:lnTo>
                  <a:pt x="112" y="282"/>
                </a:lnTo>
                <a:lnTo>
                  <a:pt x="107" y="276"/>
                </a:lnTo>
                <a:lnTo>
                  <a:pt x="107" y="276"/>
                </a:lnTo>
                <a:lnTo>
                  <a:pt x="104" y="281"/>
                </a:lnTo>
                <a:lnTo>
                  <a:pt x="104" y="281"/>
                </a:lnTo>
                <a:lnTo>
                  <a:pt x="104" y="281"/>
                </a:lnTo>
                <a:lnTo>
                  <a:pt x="104" y="281"/>
                </a:lnTo>
                <a:lnTo>
                  <a:pt x="104" y="286"/>
                </a:lnTo>
                <a:lnTo>
                  <a:pt x="106" y="289"/>
                </a:lnTo>
                <a:lnTo>
                  <a:pt x="106" y="289"/>
                </a:lnTo>
                <a:lnTo>
                  <a:pt x="111" y="303"/>
                </a:lnTo>
                <a:lnTo>
                  <a:pt x="111" y="303"/>
                </a:lnTo>
                <a:lnTo>
                  <a:pt x="112" y="303"/>
                </a:lnTo>
                <a:lnTo>
                  <a:pt x="112" y="303"/>
                </a:lnTo>
                <a:lnTo>
                  <a:pt x="120" y="300"/>
                </a:lnTo>
                <a:lnTo>
                  <a:pt x="120" y="300"/>
                </a:lnTo>
                <a:close/>
                <a:moveTo>
                  <a:pt x="284" y="69"/>
                </a:moveTo>
                <a:lnTo>
                  <a:pt x="284" y="69"/>
                </a:lnTo>
                <a:lnTo>
                  <a:pt x="284" y="69"/>
                </a:lnTo>
                <a:lnTo>
                  <a:pt x="284" y="69"/>
                </a:lnTo>
                <a:lnTo>
                  <a:pt x="284" y="68"/>
                </a:lnTo>
                <a:lnTo>
                  <a:pt x="284" y="68"/>
                </a:lnTo>
                <a:lnTo>
                  <a:pt x="281" y="58"/>
                </a:lnTo>
                <a:lnTo>
                  <a:pt x="281" y="58"/>
                </a:lnTo>
                <a:lnTo>
                  <a:pt x="279" y="52"/>
                </a:lnTo>
                <a:lnTo>
                  <a:pt x="279" y="52"/>
                </a:lnTo>
                <a:lnTo>
                  <a:pt x="278" y="47"/>
                </a:lnTo>
                <a:lnTo>
                  <a:pt x="278" y="47"/>
                </a:lnTo>
                <a:lnTo>
                  <a:pt x="278" y="46"/>
                </a:lnTo>
                <a:lnTo>
                  <a:pt x="278" y="46"/>
                </a:lnTo>
                <a:lnTo>
                  <a:pt x="276" y="43"/>
                </a:lnTo>
                <a:lnTo>
                  <a:pt x="276" y="43"/>
                </a:lnTo>
                <a:lnTo>
                  <a:pt x="275" y="39"/>
                </a:lnTo>
                <a:lnTo>
                  <a:pt x="275" y="39"/>
                </a:lnTo>
                <a:lnTo>
                  <a:pt x="270" y="35"/>
                </a:lnTo>
                <a:lnTo>
                  <a:pt x="270" y="35"/>
                </a:lnTo>
                <a:lnTo>
                  <a:pt x="267" y="32"/>
                </a:lnTo>
                <a:lnTo>
                  <a:pt x="267" y="32"/>
                </a:lnTo>
                <a:lnTo>
                  <a:pt x="267" y="30"/>
                </a:lnTo>
                <a:lnTo>
                  <a:pt x="267" y="30"/>
                </a:lnTo>
                <a:lnTo>
                  <a:pt x="265" y="33"/>
                </a:lnTo>
                <a:lnTo>
                  <a:pt x="265" y="33"/>
                </a:lnTo>
                <a:lnTo>
                  <a:pt x="267" y="35"/>
                </a:lnTo>
                <a:lnTo>
                  <a:pt x="267" y="35"/>
                </a:lnTo>
                <a:lnTo>
                  <a:pt x="270" y="39"/>
                </a:lnTo>
                <a:lnTo>
                  <a:pt x="272" y="44"/>
                </a:lnTo>
                <a:lnTo>
                  <a:pt x="272" y="44"/>
                </a:lnTo>
                <a:lnTo>
                  <a:pt x="273" y="50"/>
                </a:lnTo>
                <a:lnTo>
                  <a:pt x="273" y="50"/>
                </a:lnTo>
                <a:lnTo>
                  <a:pt x="273" y="52"/>
                </a:lnTo>
                <a:lnTo>
                  <a:pt x="273" y="52"/>
                </a:lnTo>
                <a:lnTo>
                  <a:pt x="284" y="69"/>
                </a:lnTo>
                <a:lnTo>
                  <a:pt x="284" y="69"/>
                </a:lnTo>
                <a:lnTo>
                  <a:pt x="284" y="69"/>
                </a:lnTo>
                <a:lnTo>
                  <a:pt x="284" y="69"/>
                </a:lnTo>
                <a:close/>
                <a:moveTo>
                  <a:pt x="190" y="229"/>
                </a:moveTo>
                <a:lnTo>
                  <a:pt x="190" y="229"/>
                </a:lnTo>
                <a:lnTo>
                  <a:pt x="193" y="224"/>
                </a:lnTo>
                <a:lnTo>
                  <a:pt x="193" y="224"/>
                </a:lnTo>
                <a:lnTo>
                  <a:pt x="193" y="222"/>
                </a:lnTo>
                <a:lnTo>
                  <a:pt x="193" y="222"/>
                </a:lnTo>
                <a:lnTo>
                  <a:pt x="191" y="213"/>
                </a:lnTo>
                <a:lnTo>
                  <a:pt x="191" y="213"/>
                </a:lnTo>
                <a:lnTo>
                  <a:pt x="185" y="199"/>
                </a:lnTo>
                <a:lnTo>
                  <a:pt x="185" y="199"/>
                </a:lnTo>
                <a:lnTo>
                  <a:pt x="182" y="192"/>
                </a:lnTo>
                <a:lnTo>
                  <a:pt x="182" y="192"/>
                </a:lnTo>
                <a:lnTo>
                  <a:pt x="182" y="194"/>
                </a:lnTo>
                <a:lnTo>
                  <a:pt x="182" y="194"/>
                </a:lnTo>
                <a:lnTo>
                  <a:pt x="190" y="229"/>
                </a:lnTo>
                <a:lnTo>
                  <a:pt x="190" y="229"/>
                </a:lnTo>
                <a:close/>
                <a:moveTo>
                  <a:pt x="109" y="304"/>
                </a:moveTo>
                <a:lnTo>
                  <a:pt x="109" y="304"/>
                </a:lnTo>
                <a:lnTo>
                  <a:pt x="106" y="298"/>
                </a:lnTo>
                <a:lnTo>
                  <a:pt x="106" y="298"/>
                </a:lnTo>
                <a:lnTo>
                  <a:pt x="104" y="292"/>
                </a:lnTo>
                <a:lnTo>
                  <a:pt x="104" y="292"/>
                </a:lnTo>
                <a:lnTo>
                  <a:pt x="101" y="286"/>
                </a:lnTo>
                <a:lnTo>
                  <a:pt x="101" y="286"/>
                </a:lnTo>
                <a:lnTo>
                  <a:pt x="101" y="287"/>
                </a:lnTo>
                <a:lnTo>
                  <a:pt x="101" y="287"/>
                </a:lnTo>
                <a:lnTo>
                  <a:pt x="96" y="293"/>
                </a:lnTo>
                <a:lnTo>
                  <a:pt x="96" y="293"/>
                </a:lnTo>
                <a:lnTo>
                  <a:pt x="96" y="297"/>
                </a:lnTo>
                <a:lnTo>
                  <a:pt x="96" y="297"/>
                </a:lnTo>
                <a:lnTo>
                  <a:pt x="103" y="309"/>
                </a:lnTo>
                <a:lnTo>
                  <a:pt x="103" y="309"/>
                </a:lnTo>
                <a:lnTo>
                  <a:pt x="103" y="311"/>
                </a:lnTo>
                <a:lnTo>
                  <a:pt x="103" y="311"/>
                </a:lnTo>
                <a:lnTo>
                  <a:pt x="109" y="304"/>
                </a:lnTo>
                <a:lnTo>
                  <a:pt x="109" y="304"/>
                </a:lnTo>
                <a:close/>
                <a:moveTo>
                  <a:pt x="199" y="237"/>
                </a:moveTo>
                <a:lnTo>
                  <a:pt x="199" y="237"/>
                </a:lnTo>
                <a:lnTo>
                  <a:pt x="199" y="237"/>
                </a:lnTo>
                <a:lnTo>
                  <a:pt x="199" y="237"/>
                </a:lnTo>
                <a:lnTo>
                  <a:pt x="202" y="232"/>
                </a:lnTo>
                <a:lnTo>
                  <a:pt x="202" y="232"/>
                </a:lnTo>
                <a:lnTo>
                  <a:pt x="204" y="230"/>
                </a:lnTo>
                <a:lnTo>
                  <a:pt x="204" y="230"/>
                </a:lnTo>
                <a:lnTo>
                  <a:pt x="204" y="224"/>
                </a:lnTo>
                <a:lnTo>
                  <a:pt x="204" y="224"/>
                </a:lnTo>
                <a:lnTo>
                  <a:pt x="205" y="218"/>
                </a:lnTo>
                <a:lnTo>
                  <a:pt x="205" y="218"/>
                </a:lnTo>
                <a:lnTo>
                  <a:pt x="204" y="213"/>
                </a:lnTo>
                <a:lnTo>
                  <a:pt x="204" y="213"/>
                </a:lnTo>
                <a:lnTo>
                  <a:pt x="202" y="211"/>
                </a:lnTo>
                <a:lnTo>
                  <a:pt x="202" y="211"/>
                </a:lnTo>
                <a:lnTo>
                  <a:pt x="202" y="211"/>
                </a:lnTo>
                <a:lnTo>
                  <a:pt x="202" y="211"/>
                </a:lnTo>
                <a:lnTo>
                  <a:pt x="196" y="222"/>
                </a:lnTo>
                <a:lnTo>
                  <a:pt x="196" y="222"/>
                </a:lnTo>
                <a:lnTo>
                  <a:pt x="196" y="224"/>
                </a:lnTo>
                <a:lnTo>
                  <a:pt x="196" y="224"/>
                </a:lnTo>
                <a:lnTo>
                  <a:pt x="197" y="233"/>
                </a:lnTo>
                <a:lnTo>
                  <a:pt x="197" y="233"/>
                </a:lnTo>
                <a:lnTo>
                  <a:pt x="199" y="237"/>
                </a:lnTo>
                <a:lnTo>
                  <a:pt x="199" y="237"/>
                </a:lnTo>
                <a:close/>
                <a:moveTo>
                  <a:pt x="223" y="178"/>
                </a:moveTo>
                <a:lnTo>
                  <a:pt x="223" y="178"/>
                </a:lnTo>
                <a:lnTo>
                  <a:pt x="224" y="180"/>
                </a:lnTo>
                <a:lnTo>
                  <a:pt x="224" y="181"/>
                </a:lnTo>
                <a:lnTo>
                  <a:pt x="224" y="181"/>
                </a:lnTo>
                <a:lnTo>
                  <a:pt x="226" y="186"/>
                </a:lnTo>
                <a:lnTo>
                  <a:pt x="226" y="186"/>
                </a:lnTo>
                <a:lnTo>
                  <a:pt x="227" y="188"/>
                </a:lnTo>
                <a:lnTo>
                  <a:pt x="227" y="188"/>
                </a:lnTo>
                <a:lnTo>
                  <a:pt x="227" y="186"/>
                </a:lnTo>
                <a:lnTo>
                  <a:pt x="227" y="186"/>
                </a:lnTo>
                <a:lnTo>
                  <a:pt x="231" y="180"/>
                </a:lnTo>
                <a:lnTo>
                  <a:pt x="231" y="180"/>
                </a:lnTo>
                <a:lnTo>
                  <a:pt x="232" y="178"/>
                </a:lnTo>
                <a:lnTo>
                  <a:pt x="232" y="177"/>
                </a:lnTo>
                <a:lnTo>
                  <a:pt x="232" y="177"/>
                </a:lnTo>
                <a:lnTo>
                  <a:pt x="232" y="175"/>
                </a:lnTo>
                <a:lnTo>
                  <a:pt x="232" y="175"/>
                </a:lnTo>
                <a:lnTo>
                  <a:pt x="232" y="174"/>
                </a:lnTo>
                <a:lnTo>
                  <a:pt x="232" y="174"/>
                </a:lnTo>
                <a:lnTo>
                  <a:pt x="229" y="166"/>
                </a:lnTo>
                <a:lnTo>
                  <a:pt x="229" y="166"/>
                </a:lnTo>
                <a:lnTo>
                  <a:pt x="229" y="166"/>
                </a:lnTo>
                <a:lnTo>
                  <a:pt x="229" y="166"/>
                </a:lnTo>
                <a:lnTo>
                  <a:pt x="227" y="166"/>
                </a:lnTo>
                <a:lnTo>
                  <a:pt x="227" y="166"/>
                </a:lnTo>
                <a:lnTo>
                  <a:pt x="224" y="174"/>
                </a:lnTo>
                <a:lnTo>
                  <a:pt x="224" y="174"/>
                </a:lnTo>
                <a:lnTo>
                  <a:pt x="224" y="174"/>
                </a:lnTo>
                <a:lnTo>
                  <a:pt x="224" y="174"/>
                </a:lnTo>
                <a:lnTo>
                  <a:pt x="224" y="175"/>
                </a:lnTo>
                <a:lnTo>
                  <a:pt x="224" y="177"/>
                </a:lnTo>
                <a:lnTo>
                  <a:pt x="224" y="177"/>
                </a:lnTo>
                <a:lnTo>
                  <a:pt x="223" y="177"/>
                </a:lnTo>
                <a:lnTo>
                  <a:pt x="223" y="177"/>
                </a:lnTo>
                <a:lnTo>
                  <a:pt x="223" y="178"/>
                </a:lnTo>
                <a:lnTo>
                  <a:pt x="223" y="178"/>
                </a:lnTo>
                <a:close/>
                <a:moveTo>
                  <a:pt x="95" y="317"/>
                </a:moveTo>
                <a:lnTo>
                  <a:pt x="95" y="317"/>
                </a:lnTo>
                <a:lnTo>
                  <a:pt x="96" y="314"/>
                </a:lnTo>
                <a:lnTo>
                  <a:pt x="96" y="314"/>
                </a:lnTo>
                <a:lnTo>
                  <a:pt x="96" y="314"/>
                </a:lnTo>
                <a:lnTo>
                  <a:pt x="96" y="314"/>
                </a:lnTo>
                <a:lnTo>
                  <a:pt x="98" y="312"/>
                </a:lnTo>
                <a:lnTo>
                  <a:pt x="98" y="312"/>
                </a:lnTo>
                <a:lnTo>
                  <a:pt x="100" y="312"/>
                </a:lnTo>
                <a:lnTo>
                  <a:pt x="100" y="312"/>
                </a:lnTo>
                <a:lnTo>
                  <a:pt x="101" y="311"/>
                </a:lnTo>
                <a:lnTo>
                  <a:pt x="101" y="311"/>
                </a:lnTo>
                <a:lnTo>
                  <a:pt x="95" y="297"/>
                </a:lnTo>
                <a:lnTo>
                  <a:pt x="95" y="297"/>
                </a:lnTo>
                <a:lnTo>
                  <a:pt x="90" y="306"/>
                </a:lnTo>
                <a:lnTo>
                  <a:pt x="90" y="306"/>
                </a:lnTo>
                <a:lnTo>
                  <a:pt x="90" y="306"/>
                </a:lnTo>
                <a:lnTo>
                  <a:pt x="90" y="306"/>
                </a:lnTo>
                <a:lnTo>
                  <a:pt x="93" y="312"/>
                </a:lnTo>
                <a:lnTo>
                  <a:pt x="93" y="312"/>
                </a:lnTo>
                <a:lnTo>
                  <a:pt x="95" y="317"/>
                </a:lnTo>
                <a:lnTo>
                  <a:pt x="95" y="317"/>
                </a:lnTo>
                <a:close/>
                <a:moveTo>
                  <a:pt x="246" y="88"/>
                </a:moveTo>
                <a:lnTo>
                  <a:pt x="246" y="88"/>
                </a:lnTo>
                <a:lnTo>
                  <a:pt x="257" y="106"/>
                </a:lnTo>
                <a:lnTo>
                  <a:pt x="257" y="106"/>
                </a:lnTo>
                <a:lnTo>
                  <a:pt x="257" y="104"/>
                </a:lnTo>
                <a:lnTo>
                  <a:pt x="257" y="104"/>
                </a:lnTo>
                <a:lnTo>
                  <a:pt x="259" y="103"/>
                </a:lnTo>
                <a:lnTo>
                  <a:pt x="259" y="103"/>
                </a:lnTo>
                <a:lnTo>
                  <a:pt x="261" y="101"/>
                </a:lnTo>
                <a:lnTo>
                  <a:pt x="261" y="101"/>
                </a:lnTo>
                <a:lnTo>
                  <a:pt x="261" y="99"/>
                </a:lnTo>
                <a:lnTo>
                  <a:pt x="261" y="99"/>
                </a:lnTo>
                <a:lnTo>
                  <a:pt x="262" y="96"/>
                </a:lnTo>
                <a:lnTo>
                  <a:pt x="262" y="96"/>
                </a:lnTo>
                <a:lnTo>
                  <a:pt x="246" y="88"/>
                </a:lnTo>
                <a:lnTo>
                  <a:pt x="246" y="88"/>
                </a:lnTo>
                <a:close/>
                <a:moveTo>
                  <a:pt x="234" y="151"/>
                </a:moveTo>
                <a:lnTo>
                  <a:pt x="234" y="151"/>
                </a:lnTo>
                <a:lnTo>
                  <a:pt x="234" y="153"/>
                </a:lnTo>
                <a:lnTo>
                  <a:pt x="234" y="153"/>
                </a:lnTo>
                <a:lnTo>
                  <a:pt x="229" y="161"/>
                </a:lnTo>
                <a:lnTo>
                  <a:pt x="229" y="161"/>
                </a:lnTo>
                <a:lnTo>
                  <a:pt x="229" y="162"/>
                </a:lnTo>
                <a:lnTo>
                  <a:pt x="229" y="162"/>
                </a:lnTo>
                <a:lnTo>
                  <a:pt x="232" y="166"/>
                </a:lnTo>
                <a:lnTo>
                  <a:pt x="232" y="166"/>
                </a:lnTo>
                <a:lnTo>
                  <a:pt x="232" y="167"/>
                </a:lnTo>
                <a:lnTo>
                  <a:pt x="232" y="167"/>
                </a:lnTo>
                <a:lnTo>
                  <a:pt x="232" y="164"/>
                </a:lnTo>
                <a:lnTo>
                  <a:pt x="232" y="164"/>
                </a:lnTo>
                <a:lnTo>
                  <a:pt x="234" y="162"/>
                </a:lnTo>
                <a:lnTo>
                  <a:pt x="234" y="162"/>
                </a:lnTo>
                <a:lnTo>
                  <a:pt x="235" y="164"/>
                </a:lnTo>
                <a:lnTo>
                  <a:pt x="235" y="164"/>
                </a:lnTo>
                <a:lnTo>
                  <a:pt x="235" y="169"/>
                </a:lnTo>
                <a:lnTo>
                  <a:pt x="235" y="169"/>
                </a:lnTo>
                <a:lnTo>
                  <a:pt x="237" y="172"/>
                </a:lnTo>
                <a:lnTo>
                  <a:pt x="237" y="172"/>
                </a:lnTo>
                <a:lnTo>
                  <a:pt x="237" y="170"/>
                </a:lnTo>
                <a:lnTo>
                  <a:pt x="237" y="170"/>
                </a:lnTo>
                <a:lnTo>
                  <a:pt x="238" y="167"/>
                </a:lnTo>
                <a:lnTo>
                  <a:pt x="238" y="167"/>
                </a:lnTo>
                <a:lnTo>
                  <a:pt x="240" y="164"/>
                </a:lnTo>
                <a:lnTo>
                  <a:pt x="240" y="164"/>
                </a:lnTo>
                <a:lnTo>
                  <a:pt x="235" y="156"/>
                </a:lnTo>
                <a:lnTo>
                  <a:pt x="235" y="156"/>
                </a:lnTo>
                <a:lnTo>
                  <a:pt x="234" y="151"/>
                </a:lnTo>
                <a:lnTo>
                  <a:pt x="234" y="151"/>
                </a:lnTo>
                <a:close/>
                <a:moveTo>
                  <a:pt x="268" y="118"/>
                </a:moveTo>
                <a:lnTo>
                  <a:pt x="268" y="118"/>
                </a:lnTo>
                <a:lnTo>
                  <a:pt x="270" y="117"/>
                </a:lnTo>
                <a:lnTo>
                  <a:pt x="270" y="115"/>
                </a:lnTo>
                <a:lnTo>
                  <a:pt x="270" y="115"/>
                </a:lnTo>
                <a:lnTo>
                  <a:pt x="270" y="107"/>
                </a:lnTo>
                <a:lnTo>
                  <a:pt x="270" y="107"/>
                </a:lnTo>
                <a:lnTo>
                  <a:pt x="268" y="106"/>
                </a:lnTo>
                <a:lnTo>
                  <a:pt x="268" y="106"/>
                </a:lnTo>
                <a:lnTo>
                  <a:pt x="265" y="99"/>
                </a:lnTo>
                <a:lnTo>
                  <a:pt x="265" y="99"/>
                </a:lnTo>
                <a:lnTo>
                  <a:pt x="264" y="98"/>
                </a:lnTo>
                <a:lnTo>
                  <a:pt x="264" y="98"/>
                </a:lnTo>
                <a:lnTo>
                  <a:pt x="262" y="104"/>
                </a:lnTo>
                <a:lnTo>
                  <a:pt x="262" y="104"/>
                </a:lnTo>
                <a:lnTo>
                  <a:pt x="262" y="106"/>
                </a:lnTo>
                <a:lnTo>
                  <a:pt x="262" y="106"/>
                </a:lnTo>
                <a:lnTo>
                  <a:pt x="267" y="114"/>
                </a:lnTo>
                <a:lnTo>
                  <a:pt x="267" y="114"/>
                </a:lnTo>
                <a:lnTo>
                  <a:pt x="268" y="118"/>
                </a:lnTo>
                <a:lnTo>
                  <a:pt x="268" y="118"/>
                </a:lnTo>
                <a:close/>
                <a:moveTo>
                  <a:pt x="238" y="158"/>
                </a:moveTo>
                <a:lnTo>
                  <a:pt x="238" y="158"/>
                </a:lnTo>
                <a:lnTo>
                  <a:pt x="240" y="158"/>
                </a:lnTo>
                <a:lnTo>
                  <a:pt x="240" y="158"/>
                </a:lnTo>
                <a:lnTo>
                  <a:pt x="238" y="153"/>
                </a:lnTo>
                <a:lnTo>
                  <a:pt x="238" y="153"/>
                </a:lnTo>
                <a:lnTo>
                  <a:pt x="238" y="148"/>
                </a:lnTo>
                <a:lnTo>
                  <a:pt x="238" y="148"/>
                </a:lnTo>
                <a:lnTo>
                  <a:pt x="240" y="147"/>
                </a:lnTo>
                <a:lnTo>
                  <a:pt x="240" y="147"/>
                </a:lnTo>
                <a:lnTo>
                  <a:pt x="242" y="147"/>
                </a:lnTo>
                <a:lnTo>
                  <a:pt x="242" y="147"/>
                </a:lnTo>
                <a:lnTo>
                  <a:pt x="242" y="147"/>
                </a:lnTo>
                <a:lnTo>
                  <a:pt x="242" y="147"/>
                </a:lnTo>
                <a:lnTo>
                  <a:pt x="243" y="150"/>
                </a:lnTo>
                <a:lnTo>
                  <a:pt x="243" y="150"/>
                </a:lnTo>
                <a:lnTo>
                  <a:pt x="245" y="156"/>
                </a:lnTo>
                <a:lnTo>
                  <a:pt x="245" y="156"/>
                </a:lnTo>
                <a:lnTo>
                  <a:pt x="246" y="155"/>
                </a:lnTo>
                <a:lnTo>
                  <a:pt x="246" y="155"/>
                </a:lnTo>
                <a:lnTo>
                  <a:pt x="246" y="151"/>
                </a:lnTo>
                <a:lnTo>
                  <a:pt x="246" y="151"/>
                </a:lnTo>
                <a:lnTo>
                  <a:pt x="245" y="147"/>
                </a:lnTo>
                <a:lnTo>
                  <a:pt x="245" y="147"/>
                </a:lnTo>
                <a:lnTo>
                  <a:pt x="242" y="139"/>
                </a:lnTo>
                <a:lnTo>
                  <a:pt x="242" y="139"/>
                </a:lnTo>
                <a:lnTo>
                  <a:pt x="240" y="137"/>
                </a:lnTo>
                <a:lnTo>
                  <a:pt x="240" y="137"/>
                </a:lnTo>
                <a:lnTo>
                  <a:pt x="240" y="139"/>
                </a:lnTo>
                <a:lnTo>
                  <a:pt x="240" y="139"/>
                </a:lnTo>
                <a:lnTo>
                  <a:pt x="235" y="148"/>
                </a:lnTo>
                <a:lnTo>
                  <a:pt x="235" y="148"/>
                </a:lnTo>
                <a:lnTo>
                  <a:pt x="235" y="150"/>
                </a:lnTo>
                <a:lnTo>
                  <a:pt x="235" y="150"/>
                </a:lnTo>
                <a:lnTo>
                  <a:pt x="238" y="156"/>
                </a:lnTo>
                <a:lnTo>
                  <a:pt x="238" y="156"/>
                </a:lnTo>
                <a:lnTo>
                  <a:pt x="238" y="158"/>
                </a:lnTo>
                <a:lnTo>
                  <a:pt x="238" y="158"/>
                </a:lnTo>
                <a:close/>
                <a:moveTo>
                  <a:pt x="276" y="68"/>
                </a:moveTo>
                <a:lnTo>
                  <a:pt x="276" y="68"/>
                </a:lnTo>
                <a:lnTo>
                  <a:pt x="276" y="69"/>
                </a:lnTo>
                <a:lnTo>
                  <a:pt x="276" y="69"/>
                </a:lnTo>
                <a:lnTo>
                  <a:pt x="278" y="79"/>
                </a:lnTo>
                <a:lnTo>
                  <a:pt x="278" y="79"/>
                </a:lnTo>
                <a:lnTo>
                  <a:pt x="279" y="82"/>
                </a:lnTo>
                <a:lnTo>
                  <a:pt x="279" y="82"/>
                </a:lnTo>
                <a:lnTo>
                  <a:pt x="283" y="90"/>
                </a:lnTo>
                <a:lnTo>
                  <a:pt x="283" y="90"/>
                </a:lnTo>
                <a:lnTo>
                  <a:pt x="283" y="90"/>
                </a:lnTo>
                <a:lnTo>
                  <a:pt x="283" y="90"/>
                </a:lnTo>
                <a:lnTo>
                  <a:pt x="283" y="90"/>
                </a:lnTo>
                <a:lnTo>
                  <a:pt x="283" y="90"/>
                </a:lnTo>
                <a:lnTo>
                  <a:pt x="283" y="88"/>
                </a:lnTo>
                <a:lnTo>
                  <a:pt x="283" y="88"/>
                </a:lnTo>
                <a:lnTo>
                  <a:pt x="284" y="79"/>
                </a:lnTo>
                <a:lnTo>
                  <a:pt x="284" y="79"/>
                </a:lnTo>
                <a:lnTo>
                  <a:pt x="284" y="77"/>
                </a:lnTo>
                <a:lnTo>
                  <a:pt x="284" y="77"/>
                </a:lnTo>
                <a:lnTo>
                  <a:pt x="283" y="77"/>
                </a:lnTo>
                <a:lnTo>
                  <a:pt x="283" y="77"/>
                </a:lnTo>
                <a:lnTo>
                  <a:pt x="278" y="69"/>
                </a:lnTo>
                <a:lnTo>
                  <a:pt x="278" y="69"/>
                </a:lnTo>
                <a:lnTo>
                  <a:pt x="276" y="68"/>
                </a:lnTo>
                <a:lnTo>
                  <a:pt x="276" y="68"/>
                </a:lnTo>
                <a:close/>
                <a:moveTo>
                  <a:pt x="183" y="249"/>
                </a:moveTo>
                <a:lnTo>
                  <a:pt x="183" y="249"/>
                </a:lnTo>
                <a:lnTo>
                  <a:pt x="185" y="249"/>
                </a:lnTo>
                <a:lnTo>
                  <a:pt x="186" y="251"/>
                </a:lnTo>
                <a:lnTo>
                  <a:pt x="186" y="251"/>
                </a:lnTo>
                <a:lnTo>
                  <a:pt x="188" y="252"/>
                </a:lnTo>
                <a:lnTo>
                  <a:pt x="188" y="252"/>
                </a:lnTo>
                <a:lnTo>
                  <a:pt x="191" y="249"/>
                </a:lnTo>
                <a:lnTo>
                  <a:pt x="191" y="249"/>
                </a:lnTo>
                <a:lnTo>
                  <a:pt x="191" y="246"/>
                </a:lnTo>
                <a:lnTo>
                  <a:pt x="191" y="246"/>
                </a:lnTo>
                <a:lnTo>
                  <a:pt x="188" y="238"/>
                </a:lnTo>
                <a:lnTo>
                  <a:pt x="188" y="238"/>
                </a:lnTo>
                <a:lnTo>
                  <a:pt x="188" y="237"/>
                </a:lnTo>
                <a:lnTo>
                  <a:pt x="188" y="237"/>
                </a:lnTo>
                <a:lnTo>
                  <a:pt x="188" y="237"/>
                </a:lnTo>
                <a:lnTo>
                  <a:pt x="188" y="237"/>
                </a:lnTo>
                <a:lnTo>
                  <a:pt x="183" y="244"/>
                </a:lnTo>
                <a:lnTo>
                  <a:pt x="183" y="244"/>
                </a:lnTo>
                <a:lnTo>
                  <a:pt x="182" y="246"/>
                </a:lnTo>
                <a:lnTo>
                  <a:pt x="182" y="246"/>
                </a:lnTo>
                <a:lnTo>
                  <a:pt x="183" y="249"/>
                </a:lnTo>
                <a:lnTo>
                  <a:pt x="183" y="249"/>
                </a:lnTo>
                <a:close/>
                <a:moveTo>
                  <a:pt x="152" y="251"/>
                </a:moveTo>
                <a:lnTo>
                  <a:pt x="152" y="251"/>
                </a:lnTo>
                <a:lnTo>
                  <a:pt x="155" y="251"/>
                </a:lnTo>
                <a:lnTo>
                  <a:pt x="155" y="251"/>
                </a:lnTo>
                <a:lnTo>
                  <a:pt x="156" y="252"/>
                </a:lnTo>
                <a:lnTo>
                  <a:pt x="156" y="256"/>
                </a:lnTo>
                <a:lnTo>
                  <a:pt x="156" y="256"/>
                </a:lnTo>
                <a:lnTo>
                  <a:pt x="156" y="256"/>
                </a:lnTo>
                <a:lnTo>
                  <a:pt x="156" y="256"/>
                </a:lnTo>
                <a:lnTo>
                  <a:pt x="164" y="257"/>
                </a:lnTo>
                <a:lnTo>
                  <a:pt x="164" y="257"/>
                </a:lnTo>
                <a:lnTo>
                  <a:pt x="161" y="249"/>
                </a:lnTo>
                <a:lnTo>
                  <a:pt x="161" y="249"/>
                </a:lnTo>
                <a:lnTo>
                  <a:pt x="161" y="249"/>
                </a:lnTo>
                <a:lnTo>
                  <a:pt x="161" y="249"/>
                </a:lnTo>
                <a:lnTo>
                  <a:pt x="152" y="244"/>
                </a:lnTo>
                <a:lnTo>
                  <a:pt x="152" y="244"/>
                </a:lnTo>
                <a:lnTo>
                  <a:pt x="150" y="244"/>
                </a:lnTo>
                <a:lnTo>
                  <a:pt x="150" y="244"/>
                </a:lnTo>
                <a:lnTo>
                  <a:pt x="152" y="251"/>
                </a:lnTo>
                <a:lnTo>
                  <a:pt x="152" y="251"/>
                </a:lnTo>
                <a:close/>
                <a:moveTo>
                  <a:pt x="270" y="24"/>
                </a:moveTo>
                <a:lnTo>
                  <a:pt x="270" y="24"/>
                </a:lnTo>
                <a:lnTo>
                  <a:pt x="270" y="24"/>
                </a:lnTo>
                <a:lnTo>
                  <a:pt x="270" y="24"/>
                </a:lnTo>
                <a:lnTo>
                  <a:pt x="272" y="27"/>
                </a:lnTo>
                <a:lnTo>
                  <a:pt x="272" y="27"/>
                </a:lnTo>
                <a:lnTo>
                  <a:pt x="278" y="35"/>
                </a:lnTo>
                <a:lnTo>
                  <a:pt x="278" y="35"/>
                </a:lnTo>
                <a:lnTo>
                  <a:pt x="283" y="43"/>
                </a:lnTo>
                <a:lnTo>
                  <a:pt x="283" y="43"/>
                </a:lnTo>
                <a:lnTo>
                  <a:pt x="287" y="47"/>
                </a:lnTo>
                <a:lnTo>
                  <a:pt x="289" y="54"/>
                </a:lnTo>
                <a:lnTo>
                  <a:pt x="289" y="54"/>
                </a:lnTo>
                <a:lnTo>
                  <a:pt x="289" y="55"/>
                </a:lnTo>
                <a:lnTo>
                  <a:pt x="289" y="55"/>
                </a:lnTo>
                <a:lnTo>
                  <a:pt x="289" y="47"/>
                </a:lnTo>
                <a:lnTo>
                  <a:pt x="289" y="47"/>
                </a:lnTo>
                <a:lnTo>
                  <a:pt x="286" y="41"/>
                </a:lnTo>
                <a:lnTo>
                  <a:pt x="283" y="36"/>
                </a:lnTo>
                <a:lnTo>
                  <a:pt x="283" y="36"/>
                </a:lnTo>
                <a:lnTo>
                  <a:pt x="275" y="27"/>
                </a:lnTo>
                <a:lnTo>
                  <a:pt x="275" y="27"/>
                </a:lnTo>
                <a:lnTo>
                  <a:pt x="270" y="24"/>
                </a:lnTo>
                <a:lnTo>
                  <a:pt x="270" y="24"/>
                </a:lnTo>
                <a:close/>
                <a:moveTo>
                  <a:pt x="152" y="263"/>
                </a:moveTo>
                <a:lnTo>
                  <a:pt x="152" y="263"/>
                </a:lnTo>
                <a:lnTo>
                  <a:pt x="152" y="259"/>
                </a:lnTo>
                <a:lnTo>
                  <a:pt x="152" y="259"/>
                </a:lnTo>
                <a:lnTo>
                  <a:pt x="150" y="257"/>
                </a:lnTo>
                <a:lnTo>
                  <a:pt x="150" y="257"/>
                </a:lnTo>
                <a:lnTo>
                  <a:pt x="144" y="257"/>
                </a:lnTo>
                <a:lnTo>
                  <a:pt x="144" y="257"/>
                </a:lnTo>
                <a:lnTo>
                  <a:pt x="141" y="257"/>
                </a:lnTo>
                <a:lnTo>
                  <a:pt x="141" y="257"/>
                </a:lnTo>
                <a:lnTo>
                  <a:pt x="144" y="265"/>
                </a:lnTo>
                <a:lnTo>
                  <a:pt x="144" y="265"/>
                </a:lnTo>
                <a:lnTo>
                  <a:pt x="152" y="263"/>
                </a:lnTo>
                <a:lnTo>
                  <a:pt x="152" y="263"/>
                </a:lnTo>
                <a:close/>
                <a:moveTo>
                  <a:pt x="89" y="309"/>
                </a:moveTo>
                <a:lnTo>
                  <a:pt x="89" y="309"/>
                </a:lnTo>
                <a:lnTo>
                  <a:pt x="84" y="317"/>
                </a:lnTo>
                <a:lnTo>
                  <a:pt x="84" y="317"/>
                </a:lnTo>
                <a:lnTo>
                  <a:pt x="84" y="319"/>
                </a:lnTo>
                <a:lnTo>
                  <a:pt x="84" y="319"/>
                </a:lnTo>
                <a:lnTo>
                  <a:pt x="85" y="322"/>
                </a:lnTo>
                <a:lnTo>
                  <a:pt x="85" y="322"/>
                </a:lnTo>
                <a:lnTo>
                  <a:pt x="87" y="320"/>
                </a:lnTo>
                <a:lnTo>
                  <a:pt x="87" y="320"/>
                </a:lnTo>
                <a:lnTo>
                  <a:pt x="90" y="322"/>
                </a:lnTo>
                <a:lnTo>
                  <a:pt x="90" y="322"/>
                </a:lnTo>
                <a:lnTo>
                  <a:pt x="93" y="319"/>
                </a:lnTo>
                <a:lnTo>
                  <a:pt x="93" y="319"/>
                </a:lnTo>
                <a:lnTo>
                  <a:pt x="89" y="309"/>
                </a:lnTo>
                <a:lnTo>
                  <a:pt x="89" y="309"/>
                </a:lnTo>
                <a:close/>
                <a:moveTo>
                  <a:pt x="62" y="281"/>
                </a:moveTo>
                <a:lnTo>
                  <a:pt x="62" y="281"/>
                </a:lnTo>
                <a:lnTo>
                  <a:pt x="62" y="276"/>
                </a:lnTo>
                <a:lnTo>
                  <a:pt x="62" y="276"/>
                </a:lnTo>
                <a:lnTo>
                  <a:pt x="62" y="263"/>
                </a:lnTo>
                <a:lnTo>
                  <a:pt x="62" y="263"/>
                </a:lnTo>
                <a:lnTo>
                  <a:pt x="60" y="256"/>
                </a:lnTo>
                <a:lnTo>
                  <a:pt x="60" y="256"/>
                </a:lnTo>
                <a:lnTo>
                  <a:pt x="57" y="241"/>
                </a:lnTo>
                <a:lnTo>
                  <a:pt x="57" y="241"/>
                </a:lnTo>
                <a:lnTo>
                  <a:pt x="57" y="251"/>
                </a:lnTo>
                <a:lnTo>
                  <a:pt x="57" y="251"/>
                </a:lnTo>
                <a:lnTo>
                  <a:pt x="59" y="260"/>
                </a:lnTo>
                <a:lnTo>
                  <a:pt x="59" y="260"/>
                </a:lnTo>
                <a:lnTo>
                  <a:pt x="60" y="273"/>
                </a:lnTo>
                <a:lnTo>
                  <a:pt x="60" y="273"/>
                </a:lnTo>
                <a:lnTo>
                  <a:pt x="62" y="281"/>
                </a:lnTo>
                <a:lnTo>
                  <a:pt x="62" y="281"/>
                </a:lnTo>
                <a:close/>
                <a:moveTo>
                  <a:pt x="112" y="306"/>
                </a:moveTo>
                <a:lnTo>
                  <a:pt x="112" y="306"/>
                </a:lnTo>
                <a:lnTo>
                  <a:pt x="115" y="311"/>
                </a:lnTo>
                <a:lnTo>
                  <a:pt x="119" y="317"/>
                </a:lnTo>
                <a:lnTo>
                  <a:pt x="119" y="317"/>
                </a:lnTo>
                <a:lnTo>
                  <a:pt x="119" y="312"/>
                </a:lnTo>
                <a:lnTo>
                  <a:pt x="119" y="312"/>
                </a:lnTo>
                <a:lnTo>
                  <a:pt x="119" y="311"/>
                </a:lnTo>
                <a:lnTo>
                  <a:pt x="117" y="311"/>
                </a:lnTo>
                <a:lnTo>
                  <a:pt x="117" y="311"/>
                </a:lnTo>
                <a:lnTo>
                  <a:pt x="119" y="309"/>
                </a:lnTo>
                <a:lnTo>
                  <a:pt x="120" y="309"/>
                </a:lnTo>
                <a:lnTo>
                  <a:pt x="120" y="309"/>
                </a:lnTo>
                <a:lnTo>
                  <a:pt x="120" y="301"/>
                </a:lnTo>
                <a:lnTo>
                  <a:pt x="120" y="301"/>
                </a:lnTo>
                <a:lnTo>
                  <a:pt x="112" y="306"/>
                </a:lnTo>
                <a:lnTo>
                  <a:pt x="112" y="306"/>
                </a:lnTo>
                <a:close/>
                <a:moveTo>
                  <a:pt x="73" y="364"/>
                </a:moveTo>
                <a:lnTo>
                  <a:pt x="73" y="364"/>
                </a:lnTo>
                <a:lnTo>
                  <a:pt x="73" y="364"/>
                </a:lnTo>
                <a:lnTo>
                  <a:pt x="73" y="364"/>
                </a:lnTo>
                <a:lnTo>
                  <a:pt x="73" y="352"/>
                </a:lnTo>
                <a:lnTo>
                  <a:pt x="73" y="352"/>
                </a:lnTo>
                <a:lnTo>
                  <a:pt x="73" y="350"/>
                </a:lnTo>
                <a:lnTo>
                  <a:pt x="73" y="350"/>
                </a:lnTo>
                <a:lnTo>
                  <a:pt x="70" y="344"/>
                </a:lnTo>
                <a:lnTo>
                  <a:pt x="70" y="344"/>
                </a:lnTo>
                <a:lnTo>
                  <a:pt x="70" y="344"/>
                </a:lnTo>
                <a:lnTo>
                  <a:pt x="70" y="344"/>
                </a:lnTo>
                <a:lnTo>
                  <a:pt x="68" y="345"/>
                </a:lnTo>
                <a:lnTo>
                  <a:pt x="68" y="345"/>
                </a:lnTo>
                <a:lnTo>
                  <a:pt x="68" y="347"/>
                </a:lnTo>
                <a:lnTo>
                  <a:pt x="68" y="347"/>
                </a:lnTo>
                <a:lnTo>
                  <a:pt x="71" y="358"/>
                </a:lnTo>
                <a:lnTo>
                  <a:pt x="71" y="358"/>
                </a:lnTo>
                <a:lnTo>
                  <a:pt x="73" y="364"/>
                </a:lnTo>
                <a:lnTo>
                  <a:pt x="73" y="364"/>
                </a:lnTo>
                <a:close/>
                <a:moveTo>
                  <a:pt x="273" y="76"/>
                </a:moveTo>
                <a:lnTo>
                  <a:pt x="273" y="76"/>
                </a:lnTo>
                <a:lnTo>
                  <a:pt x="273" y="76"/>
                </a:lnTo>
                <a:lnTo>
                  <a:pt x="273" y="76"/>
                </a:lnTo>
                <a:lnTo>
                  <a:pt x="270" y="84"/>
                </a:lnTo>
                <a:lnTo>
                  <a:pt x="270" y="84"/>
                </a:lnTo>
                <a:lnTo>
                  <a:pt x="270" y="85"/>
                </a:lnTo>
                <a:lnTo>
                  <a:pt x="270" y="85"/>
                </a:lnTo>
                <a:lnTo>
                  <a:pt x="275" y="91"/>
                </a:lnTo>
                <a:lnTo>
                  <a:pt x="275" y="91"/>
                </a:lnTo>
                <a:lnTo>
                  <a:pt x="276" y="93"/>
                </a:lnTo>
                <a:lnTo>
                  <a:pt x="276" y="93"/>
                </a:lnTo>
                <a:lnTo>
                  <a:pt x="276" y="91"/>
                </a:lnTo>
                <a:lnTo>
                  <a:pt x="276" y="91"/>
                </a:lnTo>
                <a:lnTo>
                  <a:pt x="276" y="84"/>
                </a:lnTo>
                <a:lnTo>
                  <a:pt x="276" y="84"/>
                </a:lnTo>
                <a:lnTo>
                  <a:pt x="275" y="79"/>
                </a:lnTo>
                <a:lnTo>
                  <a:pt x="273" y="76"/>
                </a:lnTo>
                <a:lnTo>
                  <a:pt x="273" y="76"/>
                </a:lnTo>
                <a:close/>
                <a:moveTo>
                  <a:pt x="130" y="295"/>
                </a:moveTo>
                <a:lnTo>
                  <a:pt x="130" y="295"/>
                </a:lnTo>
                <a:lnTo>
                  <a:pt x="130" y="292"/>
                </a:lnTo>
                <a:lnTo>
                  <a:pt x="130" y="292"/>
                </a:lnTo>
                <a:lnTo>
                  <a:pt x="128" y="292"/>
                </a:lnTo>
                <a:lnTo>
                  <a:pt x="128" y="292"/>
                </a:lnTo>
                <a:lnTo>
                  <a:pt x="123" y="290"/>
                </a:lnTo>
                <a:lnTo>
                  <a:pt x="119" y="289"/>
                </a:lnTo>
                <a:lnTo>
                  <a:pt x="119" y="289"/>
                </a:lnTo>
                <a:lnTo>
                  <a:pt x="117" y="289"/>
                </a:lnTo>
                <a:lnTo>
                  <a:pt x="117" y="289"/>
                </a:lnTo>
                <a:lnTo>
                  <a:pt x="122" y="298"/>
                </a:lnTo>
                <a:lnTo>
                  <a:pt x="122" y="298"/>
                </a:lnTo>
                <a:lnTo>
                  <a:pt x="123" y="295"/>
                </a:lnTo>
                <a:lnTo>
                  <a:pt x="125" y="297"/>
                </a:lnTo>
                <a:lnTo>
                  <a:pt x="125" y="297"/>
                </a:lnTo>
                <a:lnTo>
                  <a:pt x="130" y="295"/>
                </a:lnTo>
                <a:lnTo>
                  <a:pt x="130" y="295"/>
                </a:lnTo>
                <a:close/>
                <a:moveTo>
                  <a:pt x="81" y="360"/>
                </a:moveTo>
                <a:lnTo>
                  <a:pt x="81" y="360"/>
                </a:lnTo>
                <a:lnTo>
                  <a:pt x="82" y="356"/>
                </a:lnTo>
                <a:lnTo>
                  <a:pt x="82" y="356"/>
                </a:lnTo>
                <a:lnTo>
                  <a:pt x="78" y="341"/>
                </a:lnTo>
                <a:lnTo>
                  <a:pt x="78" y="341"/>
                </a:lnTo>
                <a:lnTo>
                  <a:pt x="78" y="339"/>
                </a:lnTo>
                <a:lnTo>
                  <a:pt x="78" y="339"/>
                </a:lnTo>
                <a:lnTo>
                  <a:pt x="78" y="341"/>
                </a:lnTo>
                <a:lnTo>
                  <a:pt x="78" y="341"/>
                </a:lnTo>
                <a:lnTo>
                  <a:pt x="76" y="349"/>
                </a:lnTo>
                <a:lnTo>
                  <a:pt x="76" y="349"/>
                </a:lnTo>
                <a:lnTo>
                  <a:pt x="78" y="352"/>
                </a:lnTo>
                <a:lnTo>
                  <a:pt x="78" y="352"/>
                </a:lnTo>
                <a:lnTo>
                  <a:pt x="79" y="355"/>
                </a:lnTo>
                <a:lnTo>
                  <a:pt x="79" y="355"/>
                </a:lnTo>
                <a:lnTo>
                  <a:pt x="81" y="360"/>
                </a:lnTo>
                <a:lnTo>
                  <a:pt x="81" y="360"/>
                </a:lnTo>
                <a:close/>
                <a:moveTo>
                  <a:pt x="126" y="319"/>
                </a:moveTo>
                <a:lnTo>
                  <a:pt x="126" y="319"/>
                </a:lnTo>
                <a:lnTo>
                  <a:pt x="120" y="320"/>
                </a:lnTo>
                <a:lnTo>
                  <a:pt x="120" y="320"/>
                </a:lnTo>
                <a:lnTo>
                  <a:pt x="122" y="320"/>
                </a:lnTo>
                <a:lnTo>
                  <a:pt x="120" y="322"/>
                </a:lnTo>
                <a:lnTo>
                  <a:pt x="120" y="322"/>
                </a:lnTo>
                <a:lnTo>
                  <a:pt x="119" y="325"/>
                </a:lnTo>
                <a:lnTo>
                  <a:pt x="119" y="325"/>
                </a:lnTo>
                <a:lnTo>
                  <a:pt x="123" y="323"/>
                </a:lnTo>
                <a:lnTo>
                  <a:pt x="123" y="323"/>
                </a:lnTo>
                <a:lnTo>
                  <a:pt x="130" y="320"/>
                </a:lnTo>
                <a:lnTo>
                  <a:pt x="136" y="320"/>
                </a:lnTo>
                <a:lnTo>
                  <a:pt x="136" y="320"/>
                </a:lnTo>
                <a:lnTo>
                  <a:pt x="139" y="319"/>
                </a:lnTo>
                <a:lnTo>
                  <a:pt x="139" y="319"/>
                </a:lnTo>
                <a:lnTo>
                  <a:pt x="137" y="317"/>
                </a:lnTo>
                <a:lnTo>
                  <a:pt x="137" y="315"/>
                </a:lnTo>
                <a:lnTo>
                  <a:pt x="137" y="315"/>
                </a:lnTo>
                <a:lnTo>
                  <a:pt x="136" y="315"/>
                </a:lnTo>
                <a:lnTo>
                  <a:pt x="136" y="315"/>
                </a:lnTo>
                <a:lnTo>
                  <a:pt x="134" y="315"/>
                </a:lnTo>
                <a:lnTo>
                  <a:pt x="134" y="315"/>
                </a:lnTo>
                <a:lnTo>
                  <a:pt x="133" y="317"/>
                </a:lnTo>
                <a:lnTo>
                  <a:pt x="133" y="317"/>
                </a:lnTo>
                <a:lnTo>
                  <a:pt x="131" y="319"/>
                </a:lnTo>
                <a:lnTo>
                  <a:pt x="131" y="319"/>
                </a:lnTo>
                <a:lnTo>
                  <a:pt x="130" y="320"/>
                </a:lnTo>
                <a:lnTo>
                  <a:pt x="128" y="319"/>
                </a:lnTo>
                <a:lnTo>
                  <a:pt x="128" y="319"/>
                </a:lnTo>
                <a:lnTo>
                  <a:pt x="126" y="319"/>
                </a:lnTo>
                <a:lnTo>
                  <a:pt x="126" y="319"/>
                </a:lnTo>
                <a:close/>
                <a:moveTo>
                  <a:pt x="197" y="13"/>
                </a:moveTo>
                <a:lnTo>
                  <a:pt x="197" y="13"/>
                </a:lnTo>
                <a:lnTo>
                  <a:pt x="207" y="13"/>
                </a:lnTo>
                <a:lnTo>
                  <a:pt x="207" y="13"/>
                </a:lnTo>
                <a:lnTo>
                  <a:pt x="216" y="13"/>
                </a:lnTo>
                <a:lnTo>
                  <a:pt x="216" y="13"/>
                </a:lnTo>
                <a:lnTo>
                  <a:pt x="219" y="13"/>
                </a:lnTo>
                <a:lnTo>
                  <a:pt x="219" y="13"/>
                </a:lnTo>
                <a:lnTo>
                  <a:pt x="218" y="11"/>
                </a:lnTo>
                <a:lnTo>
                  <a:pt x="218" y="11"/>
                </a:lnTo>
                <a:lnTo>
                  <a:pt x="213" y="11"/>
                </a:lnTo>
                <a:lnTo>
                  <a:pt x="213" y="11"/>
                </a:lnTo>
                <a:lnTo>
                  <a:pt x="204" y="8"/>
                </a:lnTo>
                <a:lnTo>
                  <a:pt x="204" y="8"/>
                </a:lnTo>
                <a:lnTo>
                  <a:pt x="202" y="9"/>
                </a:lnTo>
                <a:lnTo>
                  <a:pt x="202" y="9"/>
                </a:lnTo>
                <a:lnTo>
                  <a:pt x="197" y="13"/>
                </a:lnTo>
                <a:lnTo>
                  <a:pt x="197" y="13"/>
                </a:lnTo>
                <a:close/>
                <a:moveTo>
                  <a:pt x="145" y="274"/>
                </a:moveTo>
                <a:lnTo>
                  <a:pt x="145" y="274"/>
                </a:lnTo>
                <a:lnTo>
                  <a:pt x="144" y="271"/>
                </a:lnTo>
                <a:lnTo>
                  <a:pt x="144" y="271"/>
                </a:lnTo>
                <a:lnTo>
                  <a:pt x="144" y="271"/>
                </a:lnTo>
                <a:lnTo>
                  <a:pt x="144" y="271"/>
                </a:lnTo>
                <a:lnTo>
                  <a:pt x="136" y="270"/>
                </a:lnTo>
                <a:lnTo>
                  <a:pt x="136" y="270"/>
                </a:lnTo>
                <a:lnTo>
                  <a:pt x="134" y="271"/>
                </a:lnTo>
                <a:lnTo>
                  <a:pt x="134" y="271"/>
                </a:lnTo>
                <a:lnTo>
                  <a:pt x="137" y="276"/>
                </a:lnTo>
                <a:lnTo>
                  <a:pt x="137" y="276"/>
                </a:lnTo>
                <a:lnTo>
                  <a:pt x="141" y="278"/>
                </a:lnTo>
                <a:lnTo>
                  <a:pt x="141" y="278"/>
                </a:lnTo>
                <a:lnTo>
                  <a:pt x="142" y="276"/>
                </a:lnTo>
                <a:lnTo>
                  <a:pt x="142" y="276"/>
                </a:lnTo>
                <a:lnTo>
                  <a:pt x="145" y="274"/>
                </a:lnTo>
                <a:lnTo>
                  <a:pt x="145" y="274"/>
                </a:lnTo>
                <a:close/>
                <a:moveTo>
                  <a:pt x="275" y="110"/>
                </a:moveTo>
                <a:lnTo>
                  <a:pt x="275" y="110"/>
                </a:lnTo>
                <a:lnTo>
                  <a:pt x="276" y="107"/>
                </a:lnTo>
                <a:lnTo>
                  <a:pt x="276" y="107"/>
                </a:lnTo>
                <a:lnTo>
                  <a:pt x="275" y="104"/>
                </a:lnTo>
                <a:lnTo>
                  <a:pt x="275" y="104"/>
                </a:lnTo>
                <a:lnTo>
                  <a:pt x="273" y="96"/>
                </a:lnTo>
                <a:lnTo>
                  <a:pt x="273" y="96"/>
                </a:lnTo>
                <a:lnTo>
                  <a:pt x="270" y="90"/>
                </a:lnTo>
                <a:lnTo>
                  <a:pt x="270" y="90"/>
                </a:lnTo>
                <a:lnTo>
                  <a:pt x="268" y="88"/>
                </a:lnTo>
                <a:lnTo>
                  <a:pt x="268" y="88"/>
                </a:lnTo>
                <a:lnTo>
                  <a:pt x="268" y="90"/>
                </a:lnTo>
                <a:lnTo>
                  <a:pt x="268" y="90"/>
                </a:lnTo>
                <a:lnTo>
                  <a:pt x="272" y="106"/>
                </a:lnTo>
                <a:lnTo>
                  <a:pt x="272" y="106"/>
                </a:lnTo>
                <a:lnTo>
                  <a:pt x="275" y="110"/>
                </a:lnTo>
                <a:lnTo>
                  <a:pt x="275" y="110"/>
                </a:lnTo>
                <a:close/>
                <a:moveTo>
                  <a:pt x="208" y="235"/>
                </a:moveTo>
                <a:lnTo>
                  <a:pt x="208" y="235"/>
                </a:lnTo>
                <a:lnTo>
                  <a:pt x="205" y="240"/>
                </a:lnTo>
                <a:lnTo>
                  <a:pt x="205" y="240"/>
                </a:lnTo>
                <a:lnTo>
                  <a:pt x="204" y="246"/>
                </a:lnTo>
                <a:lnTo>
                  <a:pt x="204" y="246"/>
                </a:lnTo>
                <a:lnTo>
                  <a:pt x="204" y="248"/>
                </a:lnTo>
                <a:lnTo>
                  <a:pt x="205" y="249"/>
                </a:lnTo>
                <a:lnTo>
                  <a:pt x="205" y="249"/>
                </a:lnTo>
                <a:lnTo>
                  <a:pt x="212" y="240"/>
                </a:lnTo>
                <a:lnTo>
                  <a:pt x="212" y="240"/>
                </a:lnTo>
                <a:lnTo>
                  <a:pt x="208" y="235"/>
                </a:lnTo>
                <a:lnTo>
                  <a:pt x="208" y="235"/>
                </a:lnTo>
                <a:close/>
                <a:moveTo>
                  <a:pt x="229" y="200"/>
                </a:moveTo>
                <a:lnTo>
                  <a:pt x="229" y="200"/>
                </a:lnTo>
                <a:lnTo>
                  <a:pt x="229" y="202"/>
                </a:lnTo>
                <a:lnTo>
                  <a:pt x="229" y="202"/>
                </a:lnTo>
                <a:lnTo>
                  <a:pt x="224" y="210"/>
                </a:lnTo>
                <a:lnTo>
                  <a:pt x="224" y="210"/>
                </a:lnTo>
                <a:lnTo>
                  <a:pt x="224" y="211"/>
                </a:lnTo>
                <a:lnTo>
                  <a:pt x="224" y="211"/>
                </a:lnTo>
                <a:lnTo>
                  <a:pt x="223" y="215"/>
                </a:lnTo>
                <a:lnTo>
                  <a:pt x="223" y="215"/>
                </a:lnTo>
                <a:lnTo>
                  <a:pt x="223" y="219"/>
                </a:lnTo>
                <a:lnTo>
                  <a:pt x="223" y="219"/>
                </a:lnTo>
                <a:lnTo>
                  <a:pt x="224" y="218"/>
                </a:lnTo>
                <a:lnTo>
                  <a:pt x="224" y="218"/>
                </a:lnTo>
                <a:lnTo>
                  <a:pt x="231" y="205"/>
                </a:lnTo>
                <a:lnTo>
                  <a:pt x="231" y="205"/>
                </a:lnTo>
                <a:lnTo>
                  <a:pt x="231" y="205"/>
                </a:lnTo>
                <a:lnTo>
                  <a:pt x="231" y="205"/>
                </a:lnTo>
                <a:lnTo>
                  <a:pt x="231" y="203"/>
                </a:lnTo>
                <a:lnTo>
                  <a:pt x="231" y="203"/>
                </a:lnTo>
                <a:lnTo>
                  <a:pt x="229" y="200"/>
                </a:lnTo>
                <a:lnTo>
                  <a:pt x="229" y="200"/>
                </a:lnTo>
                <a:close/>
                <a:moveTo>
                  <a:pt x="70" y="366"/>
                </a:moveTo>
                <a:lnTo>
                  <a:pt x="70" y="366"/>
                </a:lnTo>
                <a:lnTo>
                  <a:pt x="66" y="350"/>
                </a:lnTo>
                <a:lnTo>
                  <a:pt x="66" y="350"/>
                </a:lnTo>
                <a:lnTo>
                  <a:pt x="65" y="350"/>
                </a:lnTo>
                <a:lnTo>
                  <a:pt x="65" y="350"/>
                </a:lnTo>
                <a:lnTo>
                  <a:pt x="65" y="356"/>
                </a:lnTo>
                <a:lnTo>
                  <a:pt x="65" y="356"/>
                </a:lnTo>
                <a:lnTo>
                  <a:pt x="65" y="363"/>
                </a:lnTo>
                <a:lnTo>
                  <a:pt x="65" y="363"/>
                </a:lnTo>
                <a:lnTo>
                  <a:pt x="65" y="364"/>
                </a:lnTo>
                <a:lnTo>
                  <a:pt x="65" y="364"/>
                </a:lnTo>
                <a:lnTo>
                  <a:pt x="70" y="366"/>
                </a:lnTo>
                <a:lnTo>
                  <a:pt x="70" y="366"/>
                </a:lnTo>
                <a:close/>
                <a:moveTo>
                  <a:pt x="167" y="270"/>
                </a:moveTo>
                <a:lnTo>
                  <a:pt x="167" y="270"/>
                </a:lnTo>
                <a:lnTo>
                  <a:pt x="160" y="270"/>
                </a:lnTo>
                <a:lnTo>
                  <a:pt x="160" y="270"/>
                </a:lnTo>
                <a:lnTo>
                  <a:pt x="158" y="270"/>
                </a:lnTo>
                <a:lnTo>
                  <a:pt x="158" y="270"/>
                </a:lnTo>
                <a:lnTo>
                  <a:pt x="158" y="271"/>
                </a:lnTo>
                <a:lnTo>
                  <a:pt x="158" y="271"/>
                </a:lnTo>
                <a:lnTo>
                  <a:pt x="158" y="276"/>
                </a:lnTo>
                <a:lnTo>
                  <a:pt x="158" y="276"/>
                </a:lnTo>
                <a:lnTo>
                  <a:pt x="163" y="274"/>
                </a:lnTo>
                <a:lnTo>
                  <a:pt x="163" y="274"/>
                </a:lnTo>
                <a:lnTo>
                  <a:pt x="164" y="273"/>
                </a:lnTo>
                <a:lnTo>
                  <a:pt x="164" y="273"/>
                </a:lnTo>
                <a:lnTo>
                  <a:pt x="167" y="273"/>
                </a:lnTo>
                <a:lnTo>
                  <a:pt x="167" y="273"/>
                </a:lnTo>
                <a:lnTo>
                  <a:pt x="167" y="273"/>
                </a:lnTo>
                <a:lnTo>
                  <a:pt x="167" y="273"/>
                </a:lnTo>
                <a:lnTo>
                  <a:pt x="167" y="270"/>
                </a:lnTo>
                <a:lnTo>
                  <a:pt x="167" y="270"/>
                </a:lnTo>
                <a:close/>
                <a:moveTo>
                  <a:pt x="36" y="355"/>
                </a:moveTo>
                <a:lnTo>
                  <a:pt x="36" y="355"/>
                </a:lnTo>
                <a:lnTo>
                  <a:pt x="36" y="355"/>
                </a:lnTo>
                <a:lnTo>
                  <a:pt x="36" y="355"/>
                </a:lnTo>
                <a:lnTo>
                  <a:pt x="38" y="355"/>
                </a:lnTo>
                <a:lnTo>
                  <a:pt x="38" y="355"/>
                </a:lnTo>
                <a:lnTo>
                  <a:pt x="38" y="356"/>
                </a:lnTo>
                <a:lnTo>
                  <a:pt x="38" y="356"/>
                </a:lnTo>
                <a:lnTo>
                  <a:pt x="40" y="356"/>
                </a:lnTo>
                <a:lnTo>
                  <a:pt x="40" y="356"/>
                </a:lnTo>
                <a:lnTo>
                  <a:pt x="43" y="360"/>
                </a:lnTo>
                <a:lnTo>
                  <a:pt x="43" y="360"/>
                </a:lnTo>
                <a:lnTo>
                  <a:pt x="44" y="360"/>
                </a:lnTo>
                <a:lnTo>
                  <a:pt x="46" y="361"/>
                </a:lnTo>
                <a:lnTo>
                  <a:pt x="46" y="361"/>
                </a:lnTo>
                <a:lnTo>
                  <a:pt x="48" y="364"/>
                </a:lnTo>
                <a:lnTo>
                  <a:pt x="48" y="364"/>
                </a:lnTo>
                <a:lnTo>
                  <a:pt x="49" y="363"/>
                </a:lnTo>
                <a:lnTo>
                  <a:pt x="48" y="361"/>
                </a:lnTo>
                <a:lnTo>
                  <a:pt x="48" y="361"/>
                </a:lnTo>
                <a:lnTo>
                  <a:pt x="46" y="360"/>
                </a:lnTo>
                <a:lnTo>
                  <a:pt x="46" y="360"/>
                </a:lnTo>
                <a:lnTo>
                  <a:pt x="46" y="360"/>
                </a:lnTo>
                <a:lnTo>
                  <a:pt x="46" y="360"/>
                </a:lnTo>
                <a:lnTo>
                  <a:pt x="43" y="355"/>
                </a:lnTo>
                <a:lnTo>
                  <a:pt x="41" y="352"/>
                </a:lnTo>
                <a:lnTo>
                  <a:pt x="41" y="352"/>
                </a:lnTo>
                <a:lnTo>
                  <a:pt x="40" y="347"/>
                </a:lnTo>
                <a:lnTo>
                  <a:pt x="40" y="347"/>
                </a:lnTo>
                <a:lnTo>
                  <a:pt x="38" y="349"/>
                </a:lnTo>
                <a:lnTo>
                  <a:pt x="38" y="349"/>
                </a:lnTo>
                <a:lnTo>
                  <a:pt x="40" y="352"/>
                </a:lnTo>
                <a:lnTo>
                  <a:pt x="40" y="352"/>
                </a:lnTo>
                <a:lnTo>
                  <a:pt x="40" y="353"/>
                </a:lnTo>
                <a:lnTo>
                  <a:pt x="40" y="353"/>
                </a:lnTo>
                <a:lnTo>
                  <a:pt x="38" y="353"/>
                </a:lnTo>
                <a:lnTo>
                  <a:pt x="38" y="353"/>
                </a:lnTo>
                <a:lnTo>
                  <a:pt x="36" y="355"/>
                </a:lnTo>
                <a:lnTo>
                  <a:pt x="36" y="355"/>
                </a:lnTo>
                <a:close/>
                <a:moveTo>
                  <a:pt x="87" y="331"/>
                </a:moveTo>
                <a:lnTo>
                  <a:pt x="87" y="331"/>
                </a:lnTo>
                <a:lnTo>
                  <a:pt x="84" y="338"/>
                </a:lnTo>
                <a:lnTo>
                  <a:pt x="84" y="338"/>
                </a:lnTo>
                <a:lnTo>
                  <a:pt x="84" y="338"/>
                </a:lnTo>
                <a:lnTo>
                  <a:pt x="84" y="338"/>
                </a:lnTo>
                <a:lnTo>
                  <a:pt x="85" y="342"/>
                </a:lnTo>
                <a:lnTo>
                  <a:pt x="85" y="342"/>
                </a:lnTo>
                <a:lnTo>
                  <a:pt x="87" y="344"/>
                </a:lnTo>
                <a:lnTo>
                  <a:pt x="87" y="344"/>
                </a:lnTo>
                <a:lnTo>
                  <a:pt x="87" y="345"/>
                </a:lnTo>
                <a:lnTo>
                  <a:pt x="87" y="345"/>
                </a:lnTo>
                <a:lnTo>
                  <a:pt x="89" y="342"/>
                </a:lnTo>
                <a:lnTo>
                  <a:pt x="89" y="342"/>
                </a:lnTo>
                <a:lnTo>
                  <a:pt x="89" y="341"/>
                </a:lnTo>
                <a:lnTo>
                  <a:pt x="89" y="341"/>
                </a:lnTo>
                <a:lnTo>
                  <a:pt x="89" y="336"/>
                </a:lnTo>
                <a:lnTo>
                  <a:pt x="89" y="336"/>
                </a:lnTo>
                <a:lnTo>
                  <a:pt x="87" y="331"/>
                </a:lnTo>
                <a:lnTo>
                  <a:pt x="87" y="331"/>
                </a:lnTo>
                <a:close/>
                <a:moveTo>
                  <a:pt x="178" y="270"/>
                </a:moveTo>
                <a:lnTo>
                  <a:pt x="178" y="270"/>
                </a:lnTo>
                <a:lnTo>
                  <a:pt x="175" y="274"/>
                </a:lnTo>
                <a:lnTo>
                  <a:pt x="175" y="274"/>
                </a:lnTo>
                <a:lnTo>
                  <a:pt x="174" y="276"/>
                </a:lnTo>
                <a:lnTo>
                  <a:pt x="174" y="276"/>
                </a:lnTo>
                <a:lnTo>
                  <a:pt x="175" y="282"/>
                </a:lnTo>
                <a:lnTo>
                  <a:pt x="175" y="282"/>
                </a:lnTo>
                <a:lnTo>
                  <a:pt x="175" y="284"/>
                </a:lnTo>
                <a:lnTo>
                  <a:pt x="175" y="284"/>
                </a:lnTo>
                <a:lnTo>
                  <a:pt x="178" y="279"/>
                </a:lnTo>
                <a:lnTo>
                  <a:pt x="178" y="279"/>
                </a:lnTo>
                <a:lnTo>
                  <a:pt x="178" y="279"/>
                </a:lnTo>
                <a:lnTo>
                  <a:pt x="178" y="279"/>
                </a:lnTo>
                <a:lnTo>
                  <a:pt x="178" y="276"/>
                </a:lnTo>
                <a:lnTo>
                  <a:pt x="178" y="276"/>
                </a:lnTo>
                <a:lnTo>
                  <a:pt x="178" y="270"/>
                </a:lnTo>
                <a:lnTo>
                  <a:pt x="178" y="270"/>
                </a:lnTo>
                <a:close/>
                <a:moveTo>
                  <a:pt x="169" y="267"/>
                </a:moveTo>
                <a:lnTo>
                  <a:pt x="169" y="267"/>
                </a:lnTo>
                <a:lnTo>
                  <a:pt x="172" y="267"/>
                </a:lnTo>
                <a:lnTo>
                  <a:pt x="172" y="267"/>
                </a:lnTo>
                <a:lnTo>
                  <a:pt x="174" y="268"/>
                </a:lnTo>
                <a:lnTo>
                  <a:pt x="174" y="268"/>
                </a:lnTo>
                <a:lnTo>
                  <a:pt x="175" y="268"/>
                </a:lnTo>
                <a:lnTo>
                  <a:pt x="175" y="267"/>
                </a:lnTo>
                <a:lnTo>
                  <a:pt x="175" y="267"/>
                </a:lnTo>
                <a:lnTo>
                  <a:pt x="177" y="265"/>
                </a:lnTo>
                <a:lnTo>
                  <a:pt x="177" y="265"/>
                </a:lnTo>
                <a:lnTo>
                  <a:pt x="177" y="265"/>
                </a:lnTo>
                <a:lnTo>
                  <a:pt x="177" y="265"/>
                </a:lnTo>
                <a:lnTo>
                  <a:pt x="175" y="259"/>
                </a:lnTo>
                <a:lnTo>
                  <a:pt x="175" y="259"/>
                </a:lnTo>
                <a:lnTo>
                  <a:pt x="169" y="265"/>
                </a:lnTo>
                <a:lnTo>
                  <a:pt x="169" y="265"/>
                </a:lnTo>
                <a:lnTo>
                  <a:pt x="169" y="267"/>
                </a:lnTo>
                <a:lnTo>
                  <a:pt x="169" y="267"/>
                </a:lnTo>
                <a:close/>
                <a:moveTo>
                  <a:pt x="169" y="259"/>
                </a:moveTo>
                <a:lnTo>
                  <a:pt x="169" y="259"/>
                </a:lnTo>
                <a:lnTo>
                  <a:pt x="169" y="257"/>
                </a:lnTo>
                <a:lnTo>
                  <a:pt x="169" y="257"/>
                </a:lnTo>
                <a:lnTo>
                  <a:pt x="174" y="252"/>
                </a:lnTo>
                <a:lnTo>
                  <a:pt x="174" y="252"/>
                </a:lnTo>
                <a:lnTo>
                  <a:pt x="174" y="252"/>
                </a:lnTo>
                <a:lnTo>
                  <a:pt x="174" y="252"/>
                </a:lnTo>
                <a:lnTo>
                  <a:pt x="172" y="248"/>
                </a:lnTo>
                <a:lnTo>
                  <a:pt x="172" y="248"/>
                </a:lnTo>
                <a:lnTo>
                  <a:pt x="171" y="248"/>
                </a:lnTo>
                <a:lnTo>
                  <a:pt x="171" y="248"/>
                </a:lnTo>
                <a:lnTo>
                  <a:pt x="171" y="249"/>
                </a:lnTo>
                <a:lnTo>
                  <a:pt x="171" y="251"/>
                </a:lnTo>
                <a:lnTo>
                  <a:pt x="171" y="251"/>
                </a:lnTo>
                <a:lnTo>
                  <a:pt x="171" y="251"/>
                </a:lnTo>
                <a:lnTo>
                  <a:pt x="171" y="251"/>
                </a:lnTo>
                <a:lnTo>
                  <a:pt x="171" y="252"/>
                </a:lnTo>
                <a:lnTo>
                  <a:pt x="169" y="252"/>
                </a:lnTo>
                <a:lnTo>
                  <a:pt x="169" y="252"/>
                </a:lnTo>
                <a:lnTo>
                  <a:pt x="167" y="252"/>
                </a:lnTo>
                <a:lnTo>
                  <a:pt x="167" y="252"/>
                </a:lnTo>
                <a:lnTo>
                  <a:pt x="164" y="251"/>
                </a:lnTo>
                <a:lnTo>
                  <a:pt x="164" y="251"/>
                </a:lnTo>
                <a:lnTo>
                  <a:pt x="166" y="256"/>
                </a:lnTo>
                <a:lnTo>
                  <a:pt x="166" y="256"/>
                </a:lnTo>
                <a:lnTo>
                  <a:pt x="167" y="257"/>
                </a:lnTo>
                <a:lnTo>
                  <a:pt x="169" y="259"/>
                </a:lnTo>
                <a:lnTo>
                  <a:pt x="169" y="259"/>
                </a:lnTo>
                <a:close/>
                <a:moveTo>
                  <a:pt x="93" y="336"/>
                </a:moveTo>
                <a:lnTo>
                  <a:pt x="93" y="336"/>
                </a:lnTo>
                <a:lnTo>
                  <a:pt x="95" y="333"/>
                </a:lnTo>
                <a:lnTo>
                  <a:pt x="95" y="333"/>
                </a:lnTo>
                <a:lnTo>
                  <a:pt x="95" y="325"/>
                </a:lnTo>
                <a:lnTo>
                  <a:pt x="95" y="325"/>
                </a:lnTo>
                <a:lnTo>
                  <a:pt x="95" y="322"/>
                </a:lnTo>
                <a:lnTo>
                  <a:pt x="95" y="322"/>
                </a:lnTo>
                <a:lnTo>
                  <a:pt x="92" y="325"/>
                </a:lnTo>
                <a:lnTo>
                  <a:pt x="92" y="325"/>
                </a:lnTo>
                <a:lnTo>
                  <a:pt x="92" y="327"/>
                </a:lnTo>
                <a:lnTo>
                  <a:pt x="92" y="327"/>
                </a:lnTo>
                <a:lnTo>
                  <a:pt x="92" y="330"/>
                </a:lnTo>
                <a:lnTo>
                  <a:pt x="92" y="330"/>
                </a:lnTo>
                <a:lnTo>
                  <a:pt x="93" y="336"/>
                </a:lnTo>
                <a:lnTo>
                  <a:pt x="93" y="336"/>
                </a:lnTo>
                <a:close/>
                <a:moveTo>
                  <a:pt x="126" y="278"/>
                </a:moveTo>
                <a:lnTo>
                  <a:pt x="126" y="278"/>
                </a:lnTo>
                <a:lnTo>
                  <a:pt x="128" y="284"/>
                </a:lnTo>
                <a:lnTo>
                  <a:pt x="128" y="284"/>
                </a:lnTo>
                <a:lnTo>
                  <a:pt x="136" y="284"/>
                </a:lnTo>
                <a:lnTo>
                  <a:pt x="136" y="284"/>
                </a:lnTo>
                <a:lnTo>
                  <a:pt x="134" y="279"/>
                </a:lnTo>
                <a:lnTo>
                  <a:pt x="134" y="279"/>
                </a:lnTo>
                <a:lnTo>
                  <a:pt x="126" y="278"/>
                </a:lnTo>
                <a:lnTo>
                  <a:pt x="126" y="278"/>
                </a:lnTo>
                <a:close/>
                <a:moveTo>
                  <a:pt x="106" y="331"/>
                </a:moveTo>
                <a:lnTo>
                  <a:pt x="106" y="331"/>
                </a:lnTo>
                <a:lnTo>
                  <a:pt x="115" y="327"/>
                </a:lnTo>
                <a:lnTo>
                  <a:pt x="115" y="327"/>
                </a:lnTo>
                <a:lnTo>
                  <a:pt x="112" y="322"/>
                </a:lnTo>
                <a:lnTo>
                  <a:pt x="112" y="322"/>
                </a:lnTo>
                <a:lnTo>
                  <a:pt x="107" y="325"/>
                </a:lnTo>
                <a:lnTo>
                  <a:pt x="107" y="325"/>
                </a:lnTo>
                <a:lnTo>
                  <a:pt x="107" y="327"/>
                </a:lnTo>
                <a:lnTo>
                  <a:pt x="107" y="327"/>
                </a:lnTo>
                <a:lnTo>
                  <a:pt x="106" y="331"/>
                </a:lnTo>
                <a:lnTo>
                  <a:pt x="106" y="331"/>
                </a:lnTo>
                <a:close/>
                <a:moveTo>
                  <a:pt x="215" y="233"/>
                </a:moveTo>
                <a:lnTo>
                  <a:pt x="215" y="233"/>
                </a:lnTo>
                <a:lnTo>
                  <a:pt x="215" y="233"/>
                </a:lnTo>
                <a:lnTo>
                  <a:pt x="215" y="233"/>
                </a:lnTo>
                <a:lnTo>
                  <a:pt x="219" y="226"/>
                </a:lnTo>
                <a:lnTo>
                  <a:pt x="219" y="226"/>
                </a:lnTo>
                <a:lnTo>
                  <a:pt x="218" y="224"/>
                </a:lnTo>
                <a:lnTo>
                  <a:pt x="218" y="224"/>
                </a:lnTo>
                <a:lnTo>
                  <a:pt x="218" y="219"/>
                </a:lnTo>
                <a:lnTo>
                  <a:pt x="218" y="219"/>
                </a:lnTo>
                <a:lnTo>
                  <a:pt x="218" y="219"/>
                </a:lnTo>
                <a:lnTo>
                  <a:pt x="218" y="219"/>
                </a:lnTo>
                <a:lnTo>
                  <a:pt x="215" y="224"/>
                </a:lnTo>
                <a:lnTo>
                  <a:pt x="215" y="224"/>
                </a:lnTo>
                <a:lnTo>
                  <a:pt x="215" y="226"/>
                </a:lnTo>
                <a:lnTo>
                  <a:pt x="215" y="226"/>
                </a:lnTo>
                <a:lnTo>
                  <a:pt x="215" y="233"/>
                </a:lnTo>
                <a:lnTo>
                  <a:pt x="215" y="233"/>
                </a:lnTo>
                <a:lnTo>
                  <a:pt x="215" y="233"/>
                </a:lnTo>
                <a:lnTo>
                  <a:pt x="215" y="233"/>
                </a:lnTo>
                <a:close/>
                <a:moveTo>
                  <a:pt x="194" y="227"/>
                </a:moveTo>
                <a:lnTo>
                  <a:pt x="194" y="227"/>
                </a:lnTo>
                <a:lnTo>
                  <a:pt x="193" y="227"/>
                </a:lnTo>
                <a:lnTo>
                  <a:pt x="193" y="227"/>
                </a:lnTo>
                <a:lnTo>
                  <a:pt x="191" y="232"/>
                </a:lnTo>
                <a:lnTo>
                  <a:pt x="191" y="232"/>
                </a:lnTo>
                <a:lnTo>
                  <a:pt x="190" y="233"/>
                </a:lnTo>
                <a:lnTo>
                  <a:pt x="190" y="233"/>
                </a:lnTo>
                <a:lnTo>
                  <a:pt x="193" y="241"/>
                </a:lnTo>
                <a:lnTo>
                  <a:pt x="193" y="241"/>
                </a:lnTo>
                <a:lnTo>
                  <a:pt x="193" y="243"/>
                </a:lnTo>
                <a:lnTo>
                  <a:pt x="193" y="243"/>
                </a:lnTo>
                <a:lnTo>
                  <a:pt x="193" y="241"/>
                </a:lnTo>
                <a:lnTo>
                  <a:pt x="193" y="241"/>
                </a:lnTo>
                <a:lnTo>
                  <a:pt x="194" y="233"/>
                </a:lnTo>
                <a:lnTo>
                  <a:pt x="194" y="233"/>
                </a:lnTo>
                <a:lnTo>
                  <a:pt x="194" y="230"/>
                </a:lnTo>
                <a:lnTo>
                  <a:pt x="194" y="230"/>
                </a:lnTo>
                <a:lnTo>
                  <a:pt x="194" y="227"/>
                </a:lnTo>
                <a:lnTo>
                  <a:pt x="194" y="227"/>
                </a:lnTo>
                <a:close/>
                <a:moveTo>
                  <a:pt x="82" y="320"/>
                </a:moveTo>
                <a:lnTo>
                  <a:pt x="82" y="320"/>
                </a:lnTo>
                <a:lnTo>
                  <a:pt x="79" y="327"/>
                </a:lnTo>
                <a:lnTo>
                  <a:pt x="79" y="327"/>
                </a:lnTo>
                <a:lnTo>
                  <a:pt x="79" y="328"/>
                </a:lnTo>
                <a:lnTo>
                  <a:pt x="79" y="328"/>
                </a:lnTo>
                <a:lnTo>
                  <a:pt x="81" y="331"/>
                </a:lnTo>
                <a:lnTo>
                  <a:pt x="81" y="331"/>
                </a:lnTo>
                <a:lnTo>
                  <a:pt x="84" y="327"/>
                </a:lnTo>
                <a:lnTo>
                  <a:pt x="84" y="327"/>
                </a:lnTo>
                <a:lnTo>
                  <a:pt x="82" y="320"/>
                </a:lnTo>
                <a:lnTo>
                  <a:pt x="82" y="320"/>
                </a:lnTo>
                <a:close/>
                <a:moveTo>
                  <a:pt x="79" y="336"/>
                </a:moveTo>
                <a:lnTo>
                  <a:pt x="79" y="336"/>
                </a:lnTo>
                <a:lnTo>
                  <a:pt x="79" y="334"/>
                </a:lnTo>
                <a:lnTo>
                  <a:pt x="79" y="334"/>
                </a:lnTo>
                <a:lnTo>
                  <a:pt x="76" y="330"/>
                </a:lnTo>
                <a:lnTo>
                  <a:pt x="76" y="330"/>
                </a:lnTo>
                <a:lnTo>
                  <a:pt x="71" y="341"/>
                </a:lnTo>
                <a:lnTo>
                  <a:pt x="71" y="341"/>
                </a:lnTo>
                <a:lnTo>
                  <a:pt x="73" y="345"/>
                </a:lnTo>
                <a:lnTo>
                  <a:pt x="73" y="345"/>
                </a:lnTo>
                <a:lnTo>
                  <a:pt x="74" y="344"/>
                </a:lnTo>
                <a:lnTo>
                  <a:pt x="74" y="344"/>
                </a:lnTo>
                <a:lnTo>
                  <a:pt x="74" y="338"/>
                </a:lnTo>
                <a:lnTo>
                  <a:pt x="74" y="338"/>
                </a:lnTo>
                <a:lnTo>
                  <a:pt x="76" y="336"/>
                </a:lnTo>
                <a:lnTo>
                  <a:pt x="76" y="336"/>
                </a:lnTo>
                <a:lnTo>
                  <a:pt x="76" y="334"/>
                </a:lnTo>
                <a:lnTo>
                  <a:pt x="78" y="334"/>
                </a:lnTo>
                <a:lnTo>
                  <a:pt x="78" y="334"/>
                </a:lnTo>
                <a:lnTo>
                  <a:pt x="79" y="336"/>
                </a:lnTo>
                <a:lnTo>
                  <a:pt x="79" y="336"/>
                </a:lnTo>
                <a:close/>
                <a:moveTo>
                  <a:pt x="265" y="126"/>
                </a:moveTo>
                <a:lnTo>
                  <a:pt x="265" y="126"/>
                </a:lnTo>
                <a:lnTo>
                  <a:pt x="267" y="123"/>
                </a:lnTo>
                <a:lnTo>
                  <a:pt x="267" y="123"/>
                </a:lnTo>
                <a:lnTo>
                  <a:pt x="267" y="121"/>
                </a:lnTo>
                <a:lnTo>
                  <a:pt x="267" y="121"/>
                </a:lnTo>
                <a:lnTo>
                  <a:pt x="261" y="110"/>
                </a:lnTo>
                <a:lnTo>
                  <a:pt x="261" y="110"/>
                </a:lnTo>
                <a:lnTo>
                  <a:pt x="261" y="109"/>
                </a:lnTo>
                <a:lnTo>
                  <a:pt x="261" y="109"/>
                </a:lnTo>
                <a:lnTo>
                  <a:pt x="261" y="112"/>
                </a:lnTo>
                <a:lnTo>
                  <a:pt x="262" y="115"/>
                </a:lnTo>
                <a:lnTo>
                  <a:pt x="262" y="115"/>
                </a:lnTo>
                <a:lnTo>
                  <a:pt x="262" y="117"/>
                </a:lnTo>
                <a:lnTo>
                  <a:pt x="262" y="117"/>
                </a:lnTo>
                <a:lnTo>
                  <a:pt x="264" y="118"/>
                </a:lnTo>
                <a:lnTo>
                  <a:pt x="264" y="118"/>
                </a:lnTo>
                <a:lnTo>
                  <a:pt x="264" y="120"/>
                </a:lnTo>
                <a:lnTo>
                  <a:pt x="264" y="121"/>
                </a:lnTo>
                <a:lnTo>
                  <a:pt x="264" y="121"/>
                </a:lnTo>
                <a:lnTo>
                  <a:pt x="264" y="121"/>
                </a:lnTo>
                <a:lnTo>
                  <a:pt x="264" y="121"/>
                </a:lnTo>
                <a:lnTo>
                  <a:pt x="265" y="126"/>
                </a:lnTo>
                <a:lnTo>
                  <a:pt x="265" y="126"/>
                </a:lnTo>
                <a:close/>
                <a:moveTo>
                  <a:pt x="115" y="249"/>
                </a:moveTo>
                <a:lnTo>
                  <a:pt x="115" y="249"/>
                </a:lnTo>
                <a:lnTo>
                  <a:pt x="101" y="278"/>
                </a:lnTo>
                <a:lnTo>
                  <a:pt x="101" y="278"/>
                </a:lnTo>
                <a:lnTo>
                  <a:pt x="103" y="276"/>
                </a:lnTo>
                <a:lnTo>
                  <a:pt x="103" y="276"/>
                </a:lnTo>
                <a:lnTo>
                  <a:pt x="104" y="274"/>
                </a:lnTo>
                <a:lnTo>
                  <a:pt x="104" y="274"/>
                </a:lnTo>
                <a:lnTo>
                  <a:pt x="117" y="251"/>
                </a:lnTo>
                <a:lnTo>
                  <a:pt x="117" y="251"/>
                </a:lnTo>
                <a:lnTo>
                  <a:pt x="117" y="251"/>
                </a:lnTo>
                <a:lnTo>
                  <a:pt x="117" y="251"/>
                </a:lnTo>
                <a:lnTo>
                  <a:pt x="115" y="249"/>
                </a:lnTo>
                <a:lnTo>
                  <a:pt x="115" y="249"/>
                </a:lnTo>
                <a:close/>
                <a:moveTo>
                  <a:pt x="155" y="263"/>
                </a:moveTo>
                <a:lnTo>
                  <a:pt x="155" y="263"/>
                </a:lnTo>
                <a:lnTo>
                  <a:pt x="164" y="259"/>
                </a:lnTo>
                <a:lnTo>
                  <a:pt x="164" y="259"/>
                </a:lnTo>
                <a:lnTo>
                  <a:pt x="153" y="259"/>
                </a:lnTo>
                <a:lnTo>
                  <a:pt x="153" y="259"/>
                </a:lnTo>
                <a:lnTo>
                  <a:pt x="155" y="263"/>
                </a:lnTo>
                <a:lnTo>
                  <a:pt x="155" y="263"/>
                </a:lnTo>
                <a:close/>
                <a:moveTo>
                  <a:pt x="253" y="155"/>
                </a:moveTo>
                <a:lnTo>
                  <a:pt x="253" y="155"/>
                </a:lnTo>
                <a:lnTo>
                  <a:pt x="253" y="155"/>
                </a:lnTo>
                <a:lnTo>
                  <a:pt x="253" y="155"/>
                </a:lnTo>
                <a:lnTo>
                  <a:pt x="256" y="148"/>
                </a:lnTo>
                <a:lnTo>
                  <a:pt x="256" y="148"/>
                </a:lnTo>
                <a:lnTo>
                  <a:pt x="256" y="147"/>
                </a:lnTo>
                <a:lnTo>
                  <a:pt x="256" y="145"/>
                </a:lnTo>
                <a:lnTo>
                  <a:pt x="256" y="145"/>
                </a:lnTo>
                <a:lnTo>
                  <a:pt x="256" y="142"/>
                </a:lnTo>
                <a:lnTo>
                  <a:pt x="256" y="142"/>
                </a:lnTo>
                <a:lnTo>
                  <a:pt x="254" y="142"/>
                </a:lnTo>
                <a:lnTo>
                  <a:pt x="254" y="142"/>
                </a:lnTo>
                <a:lnTo>
                  <a:pt x="253" y="145"/>
                </a:lnTo>
                <a:lnTo>
                  <a:pt x="253" y="145"/>
                </a:lnTo>
                <a:lnTo>
                  <a:pt x="253" y="148"/>
                </a:lnTo>
                <a:lnTo>
                  <a:pt x="253" y="151"/>
                </a:lnTo>
                <a:lnTo>
                  <a:pt x="253" y="151"/>
                </a:lnTo>
                <a:lnTo>
                  <a:pt x="253" y="155"/>
                </a:lnTo>
                <a:lnTo>
                  <a:pt x="253" y="155"/>
                </a:lnTo>
                <a:close/>
                <a:moveTo>
                  <a:pt x="103" y="327"/>
                </a:moveTo>
                <a:lnTo>
                  <a:pt x="103" y="327"/>
                </a:lnTo>
                <a:lnTo>
                  <a:pt x="104" y="325"/>
                </a:lnTo>
                <a:lnTo>
                  <a:pt x="104" y="325"/>
                </a:lnTo>
                <a:lnTo>
                  <a:pt x="104" y="323"/>
                </a:lnTo>
                <a:lnTo>
                  <a:pt x="104" y="322"/>
                </a:lnTo>
                <a:lnTo>
                  <a:pt x="104" y="322"/>
                </a:lnTo>
                <a:lnTo>
                  <a:pt x="104" y="320"/>
                </a:lnTo>
                <a:lnTo>
                  <a:pt x="104" y="320"/>
                </a:lnTo>
                <a:lnTo>
                  <a:pt x="103" y="317"/>
                </a:lnTo>
                <a:lnTo>
                  <a:pt x="103" y="317"/>
                </a:lnTo>
                <a:lnTo>
                  <a:pt x="103" y="314"/>
                </a:lnTo>
                <a:lnTo>
                  <a:pt x="103" y="314"/>
                </a:lnTo>
                <a:lnTo>
                  <a:pt x="101" y="315"/>
                </a:lnTo>
                <a:lnTo>
                  <a:pt x="101" y="315"/>
                </a:lnTo>
                <a:lnTo>
                  <a:pt x="101" y="317"/>
                </a:lnTo>
                <a:lnTo>
                  <a:pt x="101" y="317"/>
                </a:lnTo>
                <a:lnTo>
                  <a:pt x="101" y="322"/>
                </a:lnTo>
                <a:lnTo>
                  <a:pt x="101" y="322"/>
                </a:lnTo>
                <a:lnTo>
                  <a:pt x="103" y="327"/>
                </a:lnTo>
                <a:lnTo>
                  <a:pt x="103" y="327"/>
                </a:lnTo>
                <a:close/>
                <a:moveTo>
                  <a:pt x="224" y="44"/>
                </a:moveTo>
                <a:lnTo>
                  <a:pt x="224" y="44"/>
                </a:lnTo>
                <a:lnTo>
                  <a:pt x="227" y="41"/>
                </a:lnTo>
                <a:lnTo>
                  <a:pt x="231" y="39"/>
                </a:lnTo>
                <a:lnTo>
                  <a:pt x="231" y="39"/>
                </a:lnTo>
                <a:lnTo>
                  <a:pt x="231" y="38"/>
                </a:lnTo>
                <a:lnTo>
                  <a:pt x="231" y="38"/>
                </a:lnTo>
                <a:lnTo>
                  <a:pt x="231" y="36"/>
                </a:lnTo>
                <a:lnTo>
                  <a:pt x="232" y="36"/>
                </a:lnTo>
                <a:lnTo>
                  <a:pt x="232" y="36"/>
                </a:lnTo>
                <a:lnTo>
                  <a:pt x="234" y="35"/>
                </a:lnTo>
                <a:lnTo>
                  <a:pt x="234" y="35"/>
                </a:lnTo>
                <a:lnTo>
                  <a:pt x="231" y="33"/>
                </a:lnTo>
                <a:lnTo>
                  <a:pt x="229" y="35"/>
                </a:lnTo>
                <a:lnTo>
                  <a:pt x="229" y="35"/>
                </a:lnTo>
                <a:lnTo>
                  <a:pt x="226" y="39"/>
                </a:lnTo>
                <a:lnTo>
                  <a:pt x="224" y="44"/>
                </a:lnTo>
                <a:lnTo>
                  <a:pt x="224" y="44"/>
                </a:lnTo>
                <a:close/>
                <a:moveTo>
                  <a:pt x="40" y="374"/>
                </a:moveTo>
                <a:lnTo>
                  <a:pt x="40" y="374"/>
                </a:lnTo>
                <a:lnTo>
                  <a:pt x="41" y="375"/>
                </a:lnTo>
                <a:lnTo>
                  <a:pt x="41" y="375"/>
                </a:lnTo>
                <a:lnTo>
                  <a:pt x="43" y="374"/>
                </a:lnTo>
                <a:lnTo>
                  <a:pt x="43" y="374"/>
                </a:lnTo>
                <a:lnTo>
                  <a:pt x="43" y="372"/>
                </a:lnTo>
                <a:lnTo>
                  <a:pt x="43" y="372"/>
                </a:lnTo>
                <a:lnTo>
                  <a:pt x="43" y="371"/>
                </a:lnTo>
                <a:lnTo>
                  <a:pt x="43" y="371"/>
                </a:lnTo>
                <a:lnTo>
                  <a:pt x="43" y="369"/>
                </a:lnTo>
                <a:lnTo>
                  <a:pt x="43" y="369"/>
                </a:lnTo>
                <a:lnTo>
                  <a:pt x="44" y="368"/>
                </a:lnTo>
                <a:lnTo>
                  <a:pt x="44" y="368"/>
                </a:lnTo>
                <a:lnTo>
                  <a:pt x="46" y="368"/>
                </a:lnTo>
                <a:lnTo>
                  <a:pt x="46" y="368"/>
                </a:lnTo>
                <a:lnTo>
                  <a:pt x="48" y="366"/>
                </a:lnTo>
                <a:lnTo>
                  <a:pt x="48" y="366"/>
                </a:lnTo>
                <a:lnTo>
                  <a:pt x="44" y="364"/>
                </a:lnTo>
                <a:lnTo>
                  <a:pt x="44" y="364"/>
                </a:lnTo>
                <a:lnTo>
                  <a:pt x="40" y="374"/>
                </a:lnTo>
                <a:lnTo>
                  <a:pt x="40" y="374"/>
                </a:lnTo>
                <a:close/>
                <a:moveTo>
                  <a:pt x="87" y="356"/>
                </a:moveTo>
                <a:lnTo>
                  <a:pt x="87" y="356"/>
                </a:lnTo>
                <a:lnTo>
                  <a:pt x="87" y="356"/>
                </a:lnTo>
                <a:lnTo>
                  <a:pt x="87" y="356"/>
                </a:lnTo>
                <a:lnTo>
                  <a:pt x="103" y="338"/>
                </a:lnTo>
                <a:lnTo>
                  <a:pt x="103" y="338"/>
                </a:lnTo>
                <a:lnTo>
                  <a:pt x="103" y="338"/>
                </a:lnTo>
                <a:lnTo>
                  <a:pt x="103" y="338"/>
                </a:lnTo>
                <a:lnTo>
                  <a:pt x="101" y="339"/>
                </a:lnTo>
                <a:lnTo>
                  <a:pt x="101" y="339"/>
                </a:lnTo>
                <a:lnTo>
                  <a:pt x="96" y="345"/>
                </a:lnTo>
                <a:lnTo>
                  <a:pt x="96" y="345"/>
                </a:lnTo>
                <a:lnTo>
                  <a:pt x="87" y="355"/>
                </a:lnTo>
                <a:lnTo>
                  <a:pt x="87" y="355"/>
                </a:lnTo>
                <a:lnTo>
                  <a:pt x="87" y="356"/>
                </a:lnTo>
                <a:lnTo>
                  <a:pt x="87" y="356"/>
                </a:lnTo>
                <a:close/>
                <a:moveTo>
                  <a:pt x="232" y="183"/>
                </a:moveTo>
                <a:lnTo>
                  <a:pt x="232" y="183"/>
                </a:lnTo>
                <a:lnTo>
                  <a:pt x="232" y="183"/>
                </a:lnTo>
                <a:lnTo>
                  <a:pt x="232" y="183"/>
                </a:lnTo>
                <a:lnTo>
                  <a:pt x="227" y="191"/>
                </a:lnTo>
                <a:lnTo>
                  <a:pt x="227" y="191"/>
                </a:lnTo>
                <a:lnTo>
                  <a:pt x="231" y="194"/>
                </a:lnTo>
                <a:lnTo>
                  <a:pt x="231" y="194"/>
                </a:lnTo>
                <a:lnTo>
                  <a:pt x="232" y="189"/>
                </a:lnTo>
                <a:lnTo>
                  <a:pt x="232" y="189"/>
                </a:lnTo>
                <a:lnTo>
                  <a:pt x="234" y="189"/>
                </a:lnTo>
                <a:lnTo>
                  <a:pt x="234" y="189"/>
                </a:lnTo>
                <a:lnTo>
                  <a:pt x="232" y="183"/>
                </a:lnTo>
                <a:lnTo>
                  <a:pt x="232" y="183"/>
                </a:lnTo>
                <a:close/>
                <a:moveTo>
                  <a:pt x="219" y="9"/>
                </a:moveTo>
                <a:lnTo>
                  <a:pt x="219" y="9"/>
                </a:lnTo>
                <a:lnTo>
                  <a:pt x="221" y="11"/>
                </a:lnTo>
                <a:lnTo>
                  <a:pt x="221" y="11"/>
                </a:lnTo>
                <a:lnTo>
                  <a:pt x="224" y="13"/>
                </a:lnTo>
                <a:lnTo>
                  <a:pt x="224" y="13"/>
                </a:lnTo>
                <a:lnTo>
                  <a:pt x="226" y="13"/>
                </a:lnTo>
                <a:lnTo>
                  <a:pt x="226" y="13"/>
                </a:lnTo>
                <a:lnTo>
                  <a:pt x="227" y="13"/>
                </a:lnTo>
                <a:lnTo>
                  <a:pt x="227" y="13"/>
                </a:lnTo>
                <a:lnTo>
                  <a:pt x="234" y="13"/>
                </a:lnTo>
                <a:lnTo>
                  <a:pt x="234" y="13"/>
                </a:lnTo>
                <a:lnTo>
                  <a:pt x="232" y="11"/>
                </a:lnTo>
                <a:lnTo>
                  <a:pt x="232" y="11"/>
                </a:lnTo>
                <a:lnTo>
                  <a:pt x="223" y="9"/>
                </a:lnTo>
                <a:lnTo>
                  <a:pt x="223" y="9"/>
                </a:lnTo>
                <a:lnTo>
                  <a:pt x="219" y="9"/>
                </a:lnTo>
                <a:lnTo>
                  <a:pt x="219" y="9"/>
                </a:lnTo>
                <a:close/>
                <a:moveTo>
                  <a:pt x="65" y="382"/>
                </a:moveTo>
                <a:lnTo>
                  <a:pt x="65" y="382"/>
                </a:lnTo>
                <a:lnTo>
                  <a:pt x="66" y="380"/>
                </a:lnTo>
                <a:lnTo>
                  <a:pt x="66" y="380"/>
                </a:lnTo>
                <a:lnTo>
                  <a:pt x="68" y="377"/>
                </a:lnTo>
                <a:lnTo>
                  <a:pt x="68" y="377"/>
                </a:lnTo>
                <a:lnTo>
                  <a:pt x="68" y="377"/>
                </a:lnTo>
                <a:lnTo>
                  <a:pt x="68" y="377"/>
                </a:lnTo>
                <a:lnTo>
                  <a:pt x="66" y="372"/>
                </a:lnTo>
                <a:lnTo>
                  <a:pt x="66" y="372"/>
                </a:lnTo>
                <a:lnTo>
                  <a:pt x="65" y="375"/>
                </a:lnTo>
                <a:lnTo>
                  <a:pt x="65" y="375"/>
                </a:lnTo>
                <a:lnTo>
                  <a:pt x="65" y="375"/>
                </a:lnTo>
                <a:lnTo>
                  <a:pt x="65" y="375"/>
                </a:lnTo>
                <a:lnTo>
                  <a:pt x="65" y="382"/>
                </a:lnTo>
                <a:lnTo>
                  <a:pt x="65" y="382"/>
                </a:lnTo>
                <a:close/>
                <a:moveTo>
                  <a:pt x="36" y="399"/>
                </a:moveTo>
                <a:lnTo>
                  <a:pt x="36" y="399"/>
                </a:lnTo>
                <a:lnTo>
                  <a:pt x="38" y="402"/>
                </a:lnTo>
                <a:lnTo>
                  <a:pt x="38" y="402"/>
                </a:lnTo>
                <a:lnTo>
                  <a:pt x="36" y="404"/>
                </a:lnTo>
                <a:lnTo>
                  <a:pt x="36" y="404"/>
                </a:lnTo>
                <a:lnTo>
                  <a:pt x="35" y="404"/>
                </a:lnTo>
                <a:lnTo>
                  <a:pt x="35" y="404"/>
                </a:lnTo>
                <a:lnTo>
                  <a:pt x="33" y="404"/>
                </a:lnTo>
                <a:lnTo>
                  <a:pt x="33" y="404"/>
                </a:lnTo>
                <a:lnTo>
                  <a:pt x="33" y="405"/>
                </a:lnTo>
                <a:lnTo>
                  <a:pt x="33" y="405"/>
                </a:lnTo>
                <a:lnTo>
                  <a:pt x="36" y="405"/>
                </a:lnTo>
                <a:lnTo>
                  <a:pt x="36" y="405"/>
                </a:lnTo>
                <a:lnTo>
                  <a:pt x="38" y="405"/>
                </a:lnTo>
                <a:lnTo>
                  <a:pt x="38" y="405"/>
                </a:lnTo>
                <a:lnTo>
                  <a:pt x="40" y="405"/>
                </a:lnTo>
                <a:lnTo>
                  <a:pt x="40" y="405"/>
                </a:lnTo>
                <a:lnTo>
                  <a:pt x="38" y="404"/>
                </a:lnTo>
                <a:lnTo>
                  <a:pt x="38" y="402"/>
                </a:lnTo>
                <a:lnTo>
                  <a:pt x="38" y="402"/>
                </a:lnTo>
                <a:lnTo>
                  <a:pt x="40" y="401"/>
                </a:lnTo>
                <a:lnTo>
                  <a:pt x="40" y="401"/>
                </a:lnTo>
                <a:lnTo>
                  <a:pt x="41" y="398"/>
                </a:lnTo>
                <a:lnTo>
                  <a:pt x="41" y="398"/>
                </a:lnTo>
                <a:lnTo>
                  <a:pt x="38" y="398"/>
                </a:lnTo>
                <a:lnTo>
                  <a:pt x="38" y="398"/>
                </a:lnTo>
                <a:lnTo>
                  <a:pt x="36" y="399"/>
                </a:lnTo>
                <a:lnTo>
                  <a:pt x="36" y="399"/>
                </a:lnTo>
                <a:close/>
                <a:moveTo>
                  <a:pt x="38" y="360"/>
                </a:moveTo>
                <a:lnTo>
                  <a:pt x="38" y="360"/>
                </a:lnTo>
                <a:lnTo>
                  <a:pt x="35" y="369"/>
                </a:lnTo>
                <a:lnTo>
                  <a:pt x="35" y="369"/>
                </a:lnTo>
                <a:lnTo>
                  <a:pt x="35" y="369"/>
                </a:lnTo>
                <a:lnTo>
                  <a:pt x="35" y="371"/>
                </a:lnTo>
                <a:lnTo>
                  <a:pt x="35" y="371"/>
                </a:lnTo>
                <a:lnTo>
                  <a:pt x="41" y="363"/>
                </a:lnTo>
                <a:lnTo>
                  <a:pt x="41" y="363"/>
                </a:lnTo>
                <a:lnTo>
                  <a:pt x="38" y="360"/>
                </a:lnTo>
                <a:lnTo>
                  <a:pt x="38" y="360"/>
                </a:lnTo>
                <a:close/>
                <a:moveTo>
                  <a:pt x="185" y="281"/>
                </a:moveTo>
                <a:lnTo>
                  <a:pt x="185" y="281"/>
                </a:lnTo>
                <a:lnTo>
                  <a:pt x="186" y="278"/>
                </a:lnTo>
                <a:lnTo>
                  <a:pt x="186" y="278"/>
                </a:lnTo>
                <a:lnTo>
                  <a:pt x="188" y="276"/>
                </a:lnTo>
                <a:lnTo>
                  <a:pt x="188" y="274"/>
                </a:lnTo>
                <a:lnTo>
                  <a:pt x="188" y="274"/>
                </a:lnTo>
                <a:lnTo>
                  <a:pt x="188" y="274"/>
                </a:lnTo>
                <a:lnTo>
                  <a:pt x="188" y="274"/>
                </a:lnTo>
                <a:lnTo>
                  <a:pt x="186" y="270"/>
                </a:lnTo>
                <a:lnTo>
                  <a:pt x="186" y="270"/>
                </a:lnTo>
                <a:lnTo>
                  <a:pt x="183" y="276"/>
                </a:lnTo>
                <a:lnTo>
                  <a:pt x="183" y="276"/>
                </a:lnTo>
                <a:lnTo>
                  <a:pt x="183" y="276"/>
                </a:lnTo>
                <a:lnTo>
                  <a:pt x="183" y="276"/>
                </a:lnTo>
                <a:lnTo>
                  <a:pt x="185" y="281"/>
                </a:lnTo>
                <a:lnTo>
                  <a:pt x="185" y="281"/>
                </a:lnTo>
                <a:close/>
                <a:moveTo>
                  <a:pt x="111" y="312"/>
                </a:moveTo>
                <a:lnTo>
                  <a:pt x="111" y="312"/>
                </a:lnTo>
                <a:lnTo>
                  <a:pt x="111" y="311"/>
                </a:lnTo>
                <a:lnTo>
                  <a:pt x="111" y="311"/>
                </a:lnTo>
                <a:lnTo>
                  <a:pt x="111" y="312"/>
                </a:lnTo>
                <a:lnTo>
                  <a:pt x="111" y="312"/>
                </a:lnTo>
                <a:lnTo>
                  <a:pt x="109" y="319"/>
                </a:lnTo>
                <a:lnTo>
                  <a:pt x="109" y="319"/>
                </a:lnTo>
                <a:lnTo>
                  <a:pt x="109" y="322"/>
                </a:lnTo>
                <a:lnTo>
                  <a:pt x="109" y="322"/>
                </a:lnTo>
                <a:lnTo>
                  <a:pt x="112" y="320"/>
                </a:lnTo>
                <a:lnTo>
                  <a:pt x="112" y="320"/>
                </a:lnTo>
                <a:lnTo>
                  <a:pt x="111" y="312"/>
                </a:lnTo>
                <a:lnTo>
                  <a:pt x="111" y="312"/>
                </a:lnTo>
                <a:close/>
                <a:moveTo>
                  <a:pt x="177" y="257"/>
                </a:moveTo>
                <a:lnTo>
                  <a:pt x="177" y="257"/>
                </a:lnTo>
                <a:lnTo>
                  <a:pt x="178" y="262"/>
                </a:lnTo>
                <a:lnTo>
                  <a:pt x="178" y="262"/>
                </a:lnTo>
                <a:lnTo>
                  <a:pt x="180" y="260"/>
                </a:lnTo>
                <a:lnTo>
                  <a:pt x="182" y="259"/>
                </a:lnTo>
                <a:lnTo>
                  <a:pt x="182" y="259"/>
                </a:lnTo>
                <a:lnTo>
                  <a:pt x="182" y="256"/>
                </a:lnTo>
                <a:lnTo>
                  <a:pt x="182" y="256"/>
                </a:lnTo>
                <a:lnTo>
                  <a:pt x="182" y="254"/>
                </a:lnTo>
                <a:lnTo>
                  <a:pt x="182" y="254"/>
                </a:lnTo>
                <a:lnTo>
                  <a:pt x="177" y="257"/>
                </a:lnTo>
                <a:lnTo>
                  <a:pt x="177" y="257"/>
                </a:lnTo>
                <a:close/>
                <a:moveTo>
                  <a:pt x="55" y="375"/>
                </a:moveTo>
                <a:lnTo>
                  <a:pt x="55" y="375"/>
                </a:lnTo>
                <a:lnTo>
                  <a:pt x="51" y="383"/>
                </a:lnTo>
                <a:lnTo>
                  <a:pt x="51" y="383"/>
                </a:lnTo>
                <a:lnTo>
                  <a:pt x="52" y="385"/>
                </a:lnTo>
                <a:lnTo>
                  <a:pt x="52" y="385"/>
                </a:lnTo>
                <a:lnTo>
                  <a:pt x="57" y="379"/>
                </a:lnTo>
                <a:lnTo>
                  <a:pt x="57" y="379"/>
                </a:lnTo>
                <a:lnTo>
                  <a:pt x="55" y="375"/>
                </a:lnTo>
                <a:lnTo>
                  <a:pt x="55" y="375"/>
                </a:lnTo>
                <a:close/>
                <a:moveTo>
                  <a:pt x="137" y="287"/>
                </a:moveTo>
                <a:lnTo>
                  <a:pt x="137" y="287"/>
                </a:lnTo>
                <a:lnTo>
                  <a:pt x="130" y="287"/>
                </a:lnTo>
                <a:lnTo>
                  <a:pt x="130" y="287"/>
                </a:lnTo>
                <a:lnTo>
                  <a:pt x="131" y="289"/>
                </a:lnTo>
                <a:lnTo>
                  <a:pt x="131" y="289"/>
                </a:lnTo>
                <a:lnTo>
                  <a:pt x="131" y="290"/>
                </a:lnTo>
                <a:lnTo>
                  <a:pt x="131" y="290"/>
                </a:lnTo>
                <a:lnTo>
                  <a:pt x="133" y="290"/>
                </a:lnTo>
                <a:lnTo>
                  <a:pt x="133" y="290"/>
                </a:lnTo>
                <a:lnTo>
                  <a:pt x="133" y="289"/>
                </a:lnTo>
                <a:lnTo>
                  <a:pt x="133" y="289"/>
                </a:lnTo>
                <a:lnTo>
                  <a:pt x="134" y="287"/>
                </a:lnTo>
                <a:lnTo>
                  <a:pt x="134" y="287"/>
                </a:lnTo>
                <a:lnTo>
                  <a:pt x="136" y="289"/>
                </a:lnTo>
                <a:lnTo>
                  <a:pt x="136" y="289"/>
                </a:lnTo>
                <a:lnTo>
                  <a:pt x="136" y="290"/>
                </a:lnTo>
                <a:lnTo>
                  <a:pt x="136" y="290"/>
                </a:lnTo>
                <a:lnTo>
                  <a:pt x="137" y="290"/>
                </a:lnTo>
                <a:lnTo>
                  <a:pt x="137" y="290"/>
                </a:lnTo>
                <a:lnTo>
                  <a:pt x="137" y="287"/>
                </a:lnTo>
                <a:lnTo>
                  <a:pt x="137" y="287"/>
                </a:lnTo>
                <a:close/>
                <a:moveTo>
                  <a:pt x="76" y="356"/>
                </a:moveTo>
                <a:lnTo>
                  <a:pt x="76" y="356"/>
                </a:lnTo>
                <a:lnTo>
                  <a:pt x="76" y="356"/>
                </a:lnTo>
                <a:lnTo>
                  <a:pt x="76" y="356"/>
                </a:lnTo>
                <a:lnTo>
                  <a:pt x="76" y="366"/>
                </a:lnTo>
                <a:lnTo>
                  <a:pt x="76" y="366"/>
                </a:lnTo>
                <a:lnTo>
                  <a:pt x="78" y="366"/>
                </a:lnTo>
                <a:lnTo>
                  <a:pt x="78" y="364"/>
                </a:lnTo>
                <a:lnTo>
                  <a:pt x="78" y="364"/>
                </a:lnTo>
                <a:lnTo>
                  <a:pt x="78" y="363"/>
                </a:lnTo>
                <a:lnTo>
                  <a:pt x="78" y="363"/>
                </a:lnTo>
                <a:lnTo>
                  <a:pt x="78" y="363"/>
                </a:lnTo>
                <a:lnTo>
                  <a:pt x="78" y="363"/>
                </a:lnTo>
                <a:lnTo>
                  <a:pt x="76" y="358"/>
                </a:lnTo>
                <a:lnTo>
                  <a:pt x="76" y="358"/>
                </a:lnTo>
                <a:lnTo>
                  <a:pt x="76" y="356"/>
                </a:lnTo>
                <a:lnTo>
                  <a:pt x="76" y="356"/>
                </a:lnTo>
                <a:close/>
                <a:moveTo>
                  <a:pt x="13" y="415"/>
                </a:moveTo>
                <a:lnTo>
                  <a:pt x="13" y="415"/>
                </a:lnTo>
                <a:lnTo>
                  <a:pt x="13" y="416"/>
                </a:lnTo>
                <a:lnTo>
                  <a:pt x="13" y="416"/>
                </a:lnTo>
                <a:lnTo>
                  <a:pt x="18" y="421"/>
                </a:lnTo>
                <a:lnTo>
                  <a:pt x="18" y="421"/>
                </a:lnTo>
                <a:lnTo>
                  <a:pt x="22" y="421"/>
                </a:lnTo>
                <a:lnTo>
                  <a:pt x="22" y="421"/>
                </a:lnTo>
                <a:lnTo>
                  <a:pt x="24" y="421"/>
                </a:lnTo>
                <a:lnTo>
                  <a:pt x="24" y="421"/>
                </a:lnTo>
                <a:lnTo>
                  <a:pt x="18" y="418"/>
                </a:lnTo>
                <a:lnTo>
                  <a:pt x="18" y="418"/>
                </a:lnTo>
                <a:lnTo>
                  <a:pt x="13" y="415"/>
                </a:lnTo>
                <a:lnTo>
                  <a:pt x="13" y="415"/>
                </a:lnTo>
                <a:close/>
                <a:moveTo>
                  <a:pt x="126" y="301"/>
                </a:moveTo>
                <a:lnTo>
                  <a:pt x="126" y="301"/>
                </a:lnTo>
                <a:lnTo>
                  <a:pt x="133" y="300"/>
                </a:lnTo>
                <a:lnTo>
                  <a:pt x="133" y="300"/>
                </a:lnTo>
                <a:lnTo>
                  <a:pt x="131" y="297"/>
                </a:lnTo>
                <a:lnTo>
                  <a:pt x="131" y="297"/>
                </a:lnTo>
                <a:lnTo>
                  <a:pt x="126" y="300"/>
                </a:lnTo>
                <a:lnTo>
                  <a:pt x="126" y="300"/>
                </a:lnTo>
                <a:lnTo>
                  <a:pt x="126" y="301"/>
                </a:lnTo>
                <a:lnTo>
                  <a:pt x="126" y="301"/>
                </a:lnTo>
                <a:close/>
                <a:moveTo>
                  <a:pt x="226" y="194"/>
                </a:moveTo>
                <a:lnTo>
                  <a:pt x="226" y="194"/>
                </a:lnTo>
                <a:lnTo>
                  <a:pt x="224" y="199"/>
                </a:lnTo>
                <a:lnTo>
                  <a:pt x="224" y="203"/>
                </a:lnTo>
                <a:lnTo>
                  <a:pt x="224" y="203"/>
                </a:lnTo>
                <a:lnTo>
                  <a:pt x="224" y="203"/>
                </a:lnTo>
                <a:lnTo>
                  <a:pt x="224" y="203"/>
                </a:lnTo>
                <a:lnTo>
                  <a:pt x="227" y="199"/>
                </a:lnTo>
                <a:lnTo>
                  <a:pt x="227" y="199"/>
                </a:lnTo>
                <a:lnTo>
                  <a:pt x="227" y="197"/>
                </a:lnTo>
                <a:lnTo>
                  <a:pt x="227" y="197"/>
                </a:lnTo>
                <a:lnTo>
                  <a:pt x="226" y="194"/>
                </a:lnTo>
                <a:lnTo>
                  <a:pt x="226" y="194"/>
                </a:lnTo>
                <a:close/>
                <a:moveTo>
                  <a:pt x="259" y="142"/>
                </a:moveTo>
                <a:lnTo>
                  <a:pt x="259" y="142"/>
                </a:lnTo>
                <a:lnTo>
                  <a:pt x="259" y="140"/>
                </a:lnTo>
                <a:lnTo>
                  <a:pt x="259" y="140"/>
                </a:lnTo>
                <a:lnTo>
                  <a:pt x="259" y="133"/>
                </a:lnTo>
                <a:lnTo>
                  <a:pt x="259" y="133"/>
                </a:lnTo>
                <a:lnTo>
                  <a:pt x="259" y="133"/>
                </a:lnTo>
                <a:lnTo>
                  <a:pt x="259" y="133"/>
                </a:lnTo>
                <a:lnTo>
                  <a:pt x="257" y="137"/>
                </a:lnTo>
                <a:lnTo>
                  <a:pt x="257" y="137"/>
                </a:lnTo>
                <a:lnTo>
                  <a:pt x="257" y="139"/>
                </a:lnTo>
                <a:lnTo>
                  <a:pt x="257" y="139"/>
                </a:lnTo>
                <a:lnTo>
                  <a:pt x="259" y="142"/>
                </a:lnTo>
                <a:lnTo>
                  <a:pt x="259" y="142"/>
                </a:lnTo>
                <a:close/>
                <a:moveTo>
                  <a:pt x="182" y="273"/>
                </a:moveTo>
                <a:lnTo>
                  <a:pt x="182" y="273"/>
                </a:lnTo>
                <a:lnTo>
                  <a:pt x="182" y="273"/>
                </a:lnTo>
                <a:lnTo>
                  <a:pt x="182" y="273"/>
                </a:lnTo>
                <a:lnTo>
                  <a:pt x="182" y="273"/>
                </a:lnTo>
                <a:lnTo>
                  <a:pt x="182" y="273"/>
                </a:lnTo>
                <a:lnTo>
                  <a:pt x="185" y="267"/>
                </a:lnTo>
                <a:lnTo>
                  <a:pt x="185" y="267"/>
                </a:lnTo>
                <a:lnTo>
                  <a:pt x="186" y="267"/>
                </a:lnTo>
                <a:lnTo>
                  <a:pt x="186" y="267"/>
                </a:lnTo>
                <a:lnTo>
                  <a:pt x="185" y="263"/>
                </a:lnTo>
                <a:lnTo>
                  <a:pt x="185" y="263"/>
                </a:lnTo>
                <a:lnTo>
                  <a:pt x="183" y="265"/>
                </a:lnTo>
                <a:lnTo>
                  <a:pt x="183" y="265"/>
                </a:lnTo>
                <a:lnTo>
                  <a:pt x="182" y="273"/>
                </a:lnTo>
                <a:lnTo>
                  <a:pt x="182" y="273"/>
                </a:lnTo>
                <a:close/>
                <a:moveTo>
                  <a:pt x="180" y="248"/>
                </a:moveTo>
                <a:lnTo>
                  <a:pt x="180" y="248"/>
                </a:lnTo>
                <a:lnTo>
                  <a:pt x="177" y="252"/>
                </a:lnTo>
                <a:lnTo>
                  <a:pt x="177" y="252"/>
                </a:lnTo>
                <a:lnTo>
                  <a:pt x="177" y="252"/>
                </a:lnTo>
                <a:lnTo>
                  <a:pt x="177" y="252"/>
                </a:lnTo>
                <a:lnTo>
                  <a:pt x="177" y="256"/>
                </a:lnTo>
                <a:lnTo>
                  <a:pt x="177" y="256"/>
                </a:lnTo>
                <a:lnTo>
                  <a:pt x="178" y="254"/>
                </a:lnTo>
                <a:lnTo>
                  <a:pt x="178" y="254"/>
                </a:lnTo>
                <a:lnTo>
                  <a:pt x="180" y="252"/>
                </a:lnTo>
                <a:lnTo>
                  <a:pt x="180" y="252"/>
                </a:lnTo>
                <a:lnTo>
                  <a:pt x="180" y="251"/>
                </a:lnTo>
                <a:lnTo>
                  <a:pt x="180" y="251"/>
                </a:lnTo>
                <a:lnTo>
                  <a:pt x="180" y="248"/>
                </a:lnTo>
                <a:lnTo>
                  <a:pt x="180" y="248"/>
                </a:lnTo>
                <a:close/>
                <a:moveTo>
                  <a:pt x="278" y="95"/>
                </a:moveTo>
                <a:lnTo>
                  <a:pt x="278" y="95"/>
                </a:lnTo>
                <a:lnTo>
                  <a:pt x="276" y="96"/>
                </a:lnTo>
                <a:lnTo>
                  <a:pt x="275" y="96"/>
                </a:lnTo>
                <a:lnTo>
                  <a:pt x="275" y="96"/>
                </a:lnTo>
                <a:lnTo>
                  <a:pt x="278" y="101"/>
                </a:lnTo>
                <a:lnTo>
                  <a:pt x="278" y="101"/>
                </a:lnTo>
                <a:lnTo>
                  <a:pt x="279" y="98"/>
                </a:lnTo>
                <a:lnTo>
                  <a:pt x="279" y="98"/>
                </a:lnTo>
                <a:lnTo>
                  <a:pt x="278" y="95"/>
                </a:lnTo>
                <a:lnTo>
                  <a:pt x="278" y="95"/>
                </a:lnTo>
                <a:close/>
                <a:moveTo>
                  <a:pt x="16" y="415"/>
                </a:moveTo>
                <a:lnTo>
                  <a:pt x="16" y="415"/>
                </a:lnTo>
                <a:lnTo>
                  <a:pt x="22" y="418"/>
                </a:lnTo>
                <a:lnTo>
                  <a:pt x="22" y="418"/>
                </a:lnTo>
                <a:lnTo>
                  <a:pt x="22" y="416"/>
                </a:lnTo>
                <a:lnTo>
                  <a:pt x="22" y="416"/>
                </a:lnTo>
                <a:lnTo>
                  <a:pt x="19" y="412"/>
                </a:lnTo>
                <a:lnTo>
                  <a:pt x="19" y="412"/>
                </a:lnTo>
                <a:lnTo>
                  <a:pt x="18" y="413"/>
                </a:lnTo>
                <a:lnTo>
                  <a:pt x="16" y="415"/>
                </a:lnTo>
                <a:lnTo>
                  <a:pt x="16" y="415"/>
                </a:lnTo>
                <a:close/>
                <a:moveTo>
                  <a:pt x="120" y="317"/>
                </a:moveTo>
                <a:lnTo>
                  <a:pt x="120" y="317"/>
                </a:lnTo>
                <a:lnTo>
                  <a:pt x="125" y="315"/>
                </a:lnTo>
                <a:lnTo>
                  <a:pt x="125" y="315"/>
                </a:lnTo>
                <a:lnTo>
                  <a:pt x="125" y="311"/>
                </a:lnTo>
                <a:lnTo>
                  <a:pt x="125" y="311"/>
                </a:lnTo>
                <a:lnTo>
                  <a:pt x="122" y="312"/>
                </a:lnTo>
                <a:lnTo>
                  <a:pt x="122" y="312"/>
                </a:lnTo>
                <a:lnTo>
                  <a:pt x="120" y="317"/>
                </a:lnTo>
                <a:lnTo>
                  <a:pt x="120" y="317"/>
                </a:lnTo>
                <a:close/>
                <a:moveTo>
                  <a:pt x="245" y="169"/>
                </a:moveTo>
                <a:lnTo>
                  <a:pt x="245" y="169"/>
                </a:lnTo>
                <a:lnTo>
                  <a:pt x="245" y="169"/>
                </a:lnTo>
                <a:lnTo>
                  <a:pt x="245" y="169"/>
                </a:lnTo>
                <a:lnTo>
                  <a:pt x="246" y="166"/>
                </a:lnTo>
                <a:lnTo>
                  <a:pt x="246" y="166"/>
                </a:lnTo>
                <a:lnTo>
                  <a:pt x="245" y="161"/>
                </a:lnTo>
                <a:lnTo>
                  <a:pt x="245" y="161"/>
                </a:lnTo>
                <a:lnTo>
                  <a:pt x="243" y="166"/>
                </a:lnTo>
                <a:lnTo>
                  <a:pt x="243" y="166"/>
                </a:lnTo>
                <a:lnTo>
                  <a:pt x="243" y="166"/>
                </a:lnTo>
                <a:lnTo>
                  <a:pt x="243" y="166"/>
                </a:lnTo>
                <a:lnTo>
                  <a:pt x="245" y="169"/>
                </a:lnTo>
                <a:lnTo>
                  <a:pt x="245" y="169"/>
                </a:lnTo>
                <a:close/>
                <a:moveTo>
                  <a:pt x="261" y="30"/>
                </a:moveTo>
                <a:lnTo>
                  <a:pt x="261" y="30"/>
                </a:lnTo>
                <a:lnTo>
                  <a:pt x="261" y="30"/>
                </a:lnTo>
                <a:lnTo>
                  <a:pt x="261" y="30"/>
                </a:lnTo>
                <a:lnTo>
                  <a:pt x="262" y="33"/>
                </a:lnTo>
                <a:lnTo>
                  <a:pt x="262" y="33"/>
                </a:lnTo>
                <a:lnTo>
                  <a:pt x="268" y="44"/>
                </a:lnTo>
                <a:lnTo>
                  <a:pt x="268" y="44"/>
                </a:lnTo>
                <a:lnTo>
                  <a:pt x="268" y="44"/>
                </a:lnTo>
                <a:lnTo>
                  <a:pt x="268" y="44"/>
                </a:lnTo>
                <a:lnTo>
                  <a:pt x="268" y="44"/>
                </a:lnTo>
                <a:lnTo>
                  <a:pt x="268" y="44"/>
                </a:lnTo>
                <a:lnTo>
                  <a:pt x="268" y="41"/>
                </a:lnTo>
                <a:lnTo>
                  <a:pt x="268" y="41"/>
                </a:lnTo>
                <a:lnTo>
                  <a:pt x="264" y="35"/>
                </a:lnTo>
                <a:lnTo>
                  <a:pt x="264" y="35"/>
                </a:lnTo>
                <a:lnTo>
                  <a:pt x="262" y="33"/>
                </a:lnTo>
                <a:lnTo>
                  <a:pt x="262" y="33"/>
                </a:lnTo>
                <a:lnTo>
                  <a:pt x="261" y="32"/>
                </a:lnTo>
                <a:lnTo>
                  <a:pt x="261" y="32"/>
                </a:lnTo>
                <a:lnTo>
                  <a:pt x="261" y="30"/>
                </a:lnTo>
                <a:lnTo>
                  <a:pt x="261" y="30"/>
                </a:lnTo>
                <a:close/>
                <a:moveTo>
                  <a:pt x="190" y="260"/>
                </a:moveTo>
                <a:lnTo>
                  <a:pt x="190" y="260"/>
                </a:lnTo>
                <a:lnTo>
                  <a:pt x="191" y="259"/>
                </a:lnTo>
                <a:lnTo>
                  <a:pt x="191" y="257"/>
                </a:lnTo>
                <a:lnTo>
                  <a:pt x="191" y="257"/>
                </a:lnTo>
                <a:lnTo>
                  <a:pt x="191" y="252"/>
                </a:lnTo>
                <a:lnTo>
                  <a:pt x="191" y="252"/>
                </a:lnTo>
                <a:lnTo>
                  <a:pt x="191" y="252"/>
                </a:lnTo>
                <a:lnTo>
                  <a:pt x="191" y="252"/>
                </a:lnTo>
                <a:lnTo>
                  <a:pt x="188" y="256"/>
                </a:lnTo>
                <a:lnTo>
                  <a:pt x="188" y="256"/>
                </a:lnTo>
                <a:lnTo>
                  <a:pt x="188" y="257"/>
                </a:lnTo>
                <a:lnTo>
                  <a:pt x="188" y="257"/>
                </a:lnTo>
                <a:lnTo>
                  <a:pt x="190" y="260"/>
                </a:lnTo>
                <a:lnTo>
                  <a:pt x="190" y="260"/>
                </a:lnTo>
                <a:close/>
                <a:moveTo>
                  <a:pt x="204" y="156"/>
                </a:moveTo>
                <a:lnTo>
                  <a:pt x="204" y="156"/>
                </a:lnTo>
                <a:lnTo>
                  <a:pt x="197" y="150"/>
                </a:lnTo>
                <a:lnTo>
                  <a:pt x="190" y="147"/>
                </a:lnTo>
                <a:lnTo>
                  <a:pt x="190" y="147"/>
                </a:lnTo>
                <a:lnTo>
                  <a:pt x="204" y="156"/>
                </a:lnTo>
                <a:lnTo>
                  <a:pt x="204" y="156"/>
                </a:lnTo>
                <a:close/>
                <a:moveTo>
                  <a:pt x="202" y="254"/>
                </a:moveTo>
                <a:lnTo>
                  <a:pt x="202" y="254"/>
                </a:lnTo>
                <a:lnTo>
                  <a:pt x="201" y="254"/>
                </a:lnTo>
                <a:lnTo>
                  <a:pt x="201" y="254"/>
                </a:lnTo>
                <a:lnTo>
                  <a:pt x="199" y="256"/>
                </a:lnTo>
                <a:lnTo>
                  <a:pt x="197" y="254"/>
                </a:lnTo>
                <a:lnTo>
                  <a:pt x="197" y="254"/>
                </a:lnTo>
                <a:lnTo>
                  <a:pt x="197" y="254"/>
                </a:lnTo>
                <a:lnTo>
                  <a:pt x="197" y="254"/>
                </a:lnTo>
                <a:lnTo>
                  <a:pt x="197" y="256"/>
                </a:lnTo>
                <a:lnTo>
                  <a:pt x="197" y="256"/>
                </a:lnTo>
                <a:lnTo>
                  <a:pt x="197" y="257"/>
                </a:lnTo>
                <a:lnTo>
                  <a:pt x="199" y="259"/>
                </a:lnTo>
                <a:lnTo>
                  <a:pt x="199" y="259"/>
                </a:lnTo>
                <a:lnTo>
                  <a:pt x="202" y="254"/>
                </a:lnTo>
                <a:lnTo>
                  <a:pt x="202" y="254"/>
                </a:lnTo>
                <a:close/>
                <a:moveTo>
                  <a:pt x="174" y="256"/>
                </a:moveTo>
                <a:lnTo>
                  <a:pt x="174" y="256"/>
                </a:lnTo>
                <a:lnTo>
                  <a:pt x="174" y="256"/>
                </a:lnTo>
                <a:lnTo>
                  <a:pt x="174" y="256"/>
                </a:lnTo>
                <a:lnTo>
                  <a:pt x="169" y="262"/>
                </a:lnTo>
                <a:lnTo>
                  <a:pt x="169" y="262"/>
                </a:lnTo>
                <a:lnTo>
                  <a:pt x="169" y="262"/>
                </a:lnTo>
                <a:lnTo>
                  <a:pt x="169" y="263"/>
                </a:lnTo>
                <a:lnTo>
                  <a:pt x="169" y="263"/>
                </a:lnTo>
                <a:lnTo>
                  <a:pt x="171" y="262"/>
                </a:lnTo>
                <a:lnTo>
                  <a:pt x="171" y="262"/>
                </a:lnTo>
                <a:lnTo>
                  <a:pt x="174" y="260"/>
                </a:lnTo>
                <a:lnTo>
                  <a:pt x="174" y="260"/>
                </a:lnTo>
                <a:lnTo>
                  <a:pt x="175" y="259"/>
                </a:lnTo>
                <a:lnTo>
                  <a:pt x="174" y="256"/>
                </a:lnTo>
                <a:lnTo>
                  <a:pt x="174" y="256"/>
                </a:lnTo>
                <a:close/>
                <a:moveTo>
                  <a:pt x="235" y="196"/>
                </a:moveTo>
                <a:lnTo>
                  <a:pt x="235" y="196"/>
                </a:lnTo>
                <a:lnTo>
                  <a:pt x="235" y="196"/>
                </a:lnTo>
                <a:lnTo>
                  <a:pt x="235" y="196"/>
                </a:lnTo>
                <a:lnTo>
                  <a:pt x="238" y="191"/>
                </a:lnTo>
                <a:lnTo>
                  <a:pt x="238" y="191"/>
                </a:lnTo>
                <a:lnTo>
                  <a:pt x="238" y="188"/>
                </a:lnTo>
                <a:lnTo>
                  <a:pt x="238" y="186"/>
                </a:lnTo>
                <a:lnTo>
                  <a:pt x="238" y="186"/>
                </a:lnTo>
                <a:lnTo>
                  <a:pt x="235" y="191"/>
                </a:lnTo>
                <a:lnTo>
                  <a:pt x="235" y="191"/>
                </a:lnTo>
                <a:lnTo>
                  <a:pt x="235" y="191"/>
                </a:lnTo>
                <a:lnTo>
                  <a:pt x="235" y="191"/>
                </a:lnTo>
                <a:lnTo>
                  <a:pt x="235" y="196"/>
                </a:lnTo>
                <a:lnTo>
                  <a:pt x="235" y="196"/>
                </a:lnTo>
                <a:close/>
                <a:moveTo>
                  <a:pt x="147" y="317"/>
                </a:moveTo>
                <a:lnTo>
                  <a:pt x="147" y="317"/>
                </a:lnTo>
                <a:lnTo>
                  <a:pt x="147" y="317"/>
                </a:lnTo>
                <a:lnTo>
                  <a:pt x="147" y="317"/>
                </a:lnTo>
                <a:lnTo>
                  <a:pt x="145" y="315"/>
                </a:lnTo>
                <a:lnTo>
                  <a:pt x="145" y="314"/>
                </a:lnTo>
                <a:lnTo>
                  <a:pt x="145" y="314"/>
                </a:lnTo>
                <a:lnTo>
                  <a:pt x="142" y="314"/>
                </a:lnTo>
                <a:lnTo>
                  <a:pt x="142" y="314"/>
                </a:lnTo>
                <a:lnTo>
                  <a:pt x="142" y="315"/>
                </a:lnTo>
                <a:lnTo>
                  <a:pt x="142" y="315"/>
                </a:lnTo>
                <a:lnTo>
                  <a:pt x="142" y="319"/>
                </a:lnTo>
                <a:lnTo>
                  <a:pt x="142" y="319"/>
                </a:lnTo>
                <a:lnTo>
                  <a:pt x="147" y="317"/>
                </a:lnTo>
                <a:lnTo>
                  <a:pt x="147" y="317"/>
                </a:lnTo>
                <a:close/>
                <a:moveTo>
                  <a:pt x="167" y="278"/>
                </a:moveTo>
                <a:lnTo>
                  <a:pt x="167" y="278"/>
                </a:lnTo>
                <a:lnTo>
                  <a:pt x="161" y="282"/>
                </a:lnTo>
                <a:lnTo>
                  <a:pt x="161" y="282"/>
                </a:lnTo>
                <a:lnTo>
                  <a:pt x="161" y="284"/>
                </a:lnTo>
                <a:lnTo>
                  <a:pt x="161" y="284"/>
                </a:lnTo>
                <a:lnTo>
                  <a:pt x="163" y="284"/>
                </a:lnTo>
                <a:lnTo>
                  <a:pt x="163" y="284"/>
                </a:lnTo>
                <a:lnTo>
                  <a:pt x="163" y="284"/>
                </a:lnTo>
                <a:lnTo>
                  <a:pt x="166" y="281"/>
                </a:lnTo>
                <a:lnTo>
                  <a:pt x="166" y="281"/>
                </a:lnTo>
                <a:lnTo>
                  <a:pt x="167" y="278"/>
                </a:lnTo>
                <a:lnTo>
                  <a:pt x="167" y="278"/>
                </a:lnTo>
                <a:close/>
                <a:moveTo>
                  <a:pt x="169" y="286"/>
                </a:moveTo>
                <a:lnTo>
                  <a:pt x="169" y="286"/>
                </a:lnTo>
                <a:lnTo>
                  <a:pt x="172" y="284"/>
                </a:lnTo>
                <a:lnTo>
                  <a:pt x="172" y="284"/>
                </a:lnTo>
                <a:lnTo>
                  <a:pt x="171" y="279"/>
                </a:lnTo>
                <a:lnTo>
                  <a:pt x="171" y="279"/>
                </a:lnTo>
                <a:lnTo>
                  <a:pt x="169" y="281"/>
                </a:lnTo>
                <a:lnTo>
                  <a:pt x="169" y="281"/>
                </a:lnTo>
                <a:lnTo>
                  <a:pt x="169" y="284"/>
                </a:lnTo>
                <a:lnTo>
                  <a:pt x="169" y="284"/>
                </a:lnTo>
                <a:lnTo>
                  <a:pt x="169" y="286"/>
                </a:lnTo>
                <a:lnTo>
                  <a:pt x="169" y="286"/>
                </a:lnTo>
                <a:close/>
                <a:moveTo>
                  <a:pt x="55" y="393"/>
                </a:moveTo>
                <a:lnTo>
                  <a:pt x="55" y="393"/>
                </a:lnTo>
                <a:lnTo>
                  <a:pt x="60" y="386"/>
                </a:lnTo>
                <a:lnTo>
                  <a:pt x="60" y="386"/>
                </a:lnTo>
                <a:lnTo>
                  <a:pt x="60" y="385"/>
                </a:lnTo>
                <a:lnTo>
                  <a:pt x="60" y="385"/>
                </a:lnTo>
                <a:lnTo>
                  <a:pt x="57" y="390"/>
                </a:lnTo>
                <a:lnTo>
                  <a:pt x="55" y="393"/>
                </a:lnTo>
                <a:lnTo>
                  <a:pt x="55" y="393"/>
                </a:lnTo>
                <a:close/>
                <a:moveTo>
                  <a:pt x="96" y="339"/>
                </a:moveTo>
                <a:lnTo>
                  <a:pt x="96" y="339"/>
                </a:lnTo>
                <a:lnTo>
                  <a:pt x="101" y="336"/>
                </a:lnTo>
                <a:lnTo>
                  <a:pt x="101" y="336"/>
                </a:lnTo>
                <a:lnTo>
                  <a:pt x="101" y="334"/>
                </a:lnTo>
                <a:lnTo>
                  <a:pt x="101" y="334"/>
                </a:lnTo>
                <a:lnTo>
                  <a:pt x="101" y="334"/>
                </a:lnTo>
                <a:lnTo>
                  <a:pt x="98" y="333"/>
                </a:lnTo>
                <a:lnTo>
                  <a:pt x="98" y="333"/>
                </a:lnTo>
                <a:lnTo>
                  <a:pt x="98" y="336"/>
                </a:lnTo>
                <a:lnTo>
                  <a:pt x="98" y="336"/>
                </a:lnTo>
                <a:lnTo>
                  <a:pt x="96" y="339"/>
                </a:lnTo>
                <a:lnTo>
                  <a:pt x="96" y="339"/>
                </a:lnTo>
                <a:close/>
                <a:moveTo>
                  <a:pt x="156" y="265"/>
                </a:moveTo>
                <a:lnTo>
                  <a:pt x="156" y="265"/>
                </a:lnTo>
                <a:lnTo>
                  <a:pt x="156" y="268"/>
                </a:lnTo>
                <a:lnTo>
                  <a:pt x="156" y="268"/>
                </a:lnTo>
                <a:lnTo>
                  <a:pt x="158" y="267"/>
                </a:lnTo>
                <a:lnTo>
                  <a:pt x="158" y="267"/>
                </a:lnTo>
                <a:lnTo>
                  <a:pt x="163" y="263"/>
                </a:lnTo>
                <a:lnTo>
                  <a:pt x="163" y="263"/>
                </a:lnTo>
                <a:lnTo>
                  <a:pt x="163" y="263"/>
                </a:lnTo>
                <a:lnTo>
                  <a:pt x="163" y="263"/>
                </a:lnTo>
                <a:lnTo>
                  <a:pt x="156" y="265"/>
                </a:lnTo>
                <a:lnTo>
                  <a:pt x="156" y="265"/>
                </a:lnTo>
                <a:close/>
                <a:moveTo>
                  <a:pt x="141" y="290"/>
                </a:moveTo>
                <a:lnTo>
                  <a:pt x="141" y="290"/>
                </a:lnTo>
                <a:lnTo>
                  <a:pt x="144" y="290"/>
                </a:lnTo>
                <a:lnTo>
                  <a:pt x="144" y="290"/>
                </a:lnTo>
                <a:lnTo>
                  <a:pt x="144" y="289"/>
                </a:lnTo>
                <a:lnTo>
                  <a:pt x="144" y="289"/>
                </a:lnTo>
                <a:lnTo>
                  <a:pt x="144" y="287"/>
                </a:lnTo>
                <a:lnTo>
                  <a:pt x="144" y="287"/>
                </a:lnTo>
                <a:lnTo>
                  <a:pt x="139" y="287"/>
                </a:lnTo>
                <a:lnTo>
                  <a:pt x="139" y="287"/>
                </a:lnTo>
                <a:lnTo>
                  <a:pt x="141" y="290"/>
                </a:lnTo>
                <a:lnTo>
                  <a:pt x="141" y="290"/>
                </a:lnTo>
                <a:close/>
                <a:moveTo>
                  <a:pt x="240" y="172"/>
                </a:moveTo>
                <a:lnTo>
                  <a:pt x="240" y="172"/>
                </a:lnTo>
                <a:lnTo>
                  <a:pt x="238" y="172"/>
                </a:lnTo>
                <a:lnTo>
                  <a:pt x="238" y="172"/>
                </a:lnTo>
                <a:lnTo>
                  <a:pt x="237" y="175"/>
                </a:lnTo>
                <a:lnTo>
                  <a:pt x="237" y="175"/>
                </a:lnTo>
                <a:lnTo>
                  <a:pt x="237" y="177"/>
                </a:lnTo>
                <a:lnTo>
                  <a:pt x="237" y="177"/>
                </a:lnTo>
                <a:lnTo>
                  <a:pt x="238" y="180"/>
                </a:lnTo>
                <a:lnTo>
                  <a:pt x="238" y="180"/>
                </a:lnTo>
                <a:lnTo>
                  <a:pt x="240" y="177"/>
                </a:lnTo>
                <a:lnTo>
                  <a:pt x="240" y="177"/>
                </a:lnTo>
                <a:lnTo>
                  <a:pt x="240" y="174"/>
                </a:lnTo>
                <a:lnTo>
                  <a:pt x="240" y="174"/>
                </a:lnTo>
                <a:lnTo>
                  <a:pt x="240" y="172"/>
                </a:lnTo>
                <a:lnTo>
                  <a:pt x="240" y="172"/>
                </a:lnTo>
                <a:close/>
                <a:moveTo>
                  <a:pt x="251" y="133"/>
                </a:moveTo>
                <a:lnTo>
                  <a:pt x="251" y="133"/>
                </a:lnTo>
                <a:lnTo>
                  <a:pt x="251" y="133"/>
                </a:lnTo>
                <a:lnTo>
                  <a:pt x="251" y="133"/>
                </a:lnTo>
                <a:lnTo>
                  <a:pt x="251" y="142"/>
                </a:lnTo>
                <a:lnTo>
                  <a:pt x="251" y="142"/>
                </a:lnTo>
                <a:lnTo>
                  <a:pt x="253" y="139"/>
                </a:lnTo>
                <a:lnTo>
                  <a:pt x="253" y="139"/>
                </a:lnTo>
                <a:lnTo>
                  <a:pt x="253" y="137"/>
                </a:lnTo>
                <a:lnTo>
                  <a:pt x="253" y="137"/>
                </a:lnTo>
                <a:lnTo>
                  <a:pt x="251" y="133"/>
                </a:lnTo>
                <a:lnTo>
                  <a:pt x="251" y="133"/>
                </a:lnTo>
                <a:close/>
                <a:moveTo>
                  <a:pt x="106" y="317"/>
                </a:moveTo>
                <a:lnTo>
                  <a:pt x="106" y="317"/>
                </a:lnTo>
                <a:lnTo>
                  <a:pt x="107" y="309"/>
                </a:lnTo>
                <a:lnTo>
                  <a:pt x="107" y="309"/>
                </a:lnTo>
                <a:lnTo>
                  <a:pt x="107" y="309"/>
                </a:lnTo>
                <a:lnTo>
                  <a:pt x="107" y="309"/>
                </a:lnTo>
                <a:lnTo>
                  <a:pt x="104" y="312"/>
                </a:lnTo>
                <a:lnTo>
                  <a:pt x="104" y="312"/>
                </a:lnTo>
                <a:lnTo>
                  <a:pt x="106" y="317"/>
                </a:lnTo>
                <a:lnTo>
                  <a:pt x="106" y="317"/>
                </a:lnTo>
                <a:close/>
                <a:moveTo>
                  <a:pt x="262" y="134"/>
                </a:moveTo>
                <a:lnTo>
                  <a:pt x="262" y="134"/>
                </a:lnTo>
                <a:lnTo>
                  <a:pt x="262" y="134"/>
                </a:lnTo>
                <a:lnTo>
                  <a:pt x="262" y="134"/>
                </a:lnTo>
                <a:lnTo>
                  <a:pt x="264" y="131"/>
                </a:lnTo>
                <a:lnTo>
                  <a:pt x="264" y="128"/>
                </a:lnTo>
                <a:lnTo>
                  <a:pt x="264" y="128"/>
                </a:lnTo>
                <a:lnTo>
                  <a:pt x="262" y="125"/>
                </a:lnTo>
                <a:lnTo>
                  <a:pt x="262" y="125"/>
                </a:lnTo>
                <a:lnTo>
                  <a:pt x="262" y="128"/>
                </a:lnTo>
                <a:lnTo>
                  <a:pt x="262" y="128"/>
                </a:lnTo>
                <a:lnTo>
                  <a:pt x="262" y="133"/>
                </a:lnTo>
                <a:lnTo>
                  <a:pt x="262" y="133"/>
                </a:lnTo>
                <a:lnTo>
                  <a:pt x="262" y="134"/>
                </a:lnTo>
                <a:lnTo>
                  <a:pt x="262" y="134"/>
                </a:lnTo>
                <a:close/>
                <a:moveTo>
                  <a:pt x="29" y="390"/>
                </a:moveTo>
                <a:lnTo>
                  <a:pt x="29" y="390"/>
                </a:lnTo>
                <a:lnTo>
                  <a:pt x="32" y="385"/>
                </a:lnTo>
                <a:lnTo>
                  <a:pt x="32" y="385"/>
                </a:lnTo>
                <a:lnTo>
                  <a:pt x="32" y="383"/>
                </a:lnTo>
                <a:lnTo>
                  <a:pt x="30" y="382"/>
                </a:lnTo>
                <a:lnTo>
                  <a:pt x="30" y="382"/>
                </a:lnTo>
                <a:lnTo>
                  <a:pt x="27" y="390"/>
                </a:lnTo>
                <a:lnTo>
                  <a:pt x="27" y="390"/>
                </a:lnTo>
                <a:lnTo>
                  <a:pt x="29" y="390"/>
                </a:lnTo>
                <a:lnTo>
                  <a:pt x="29" y="390"/>
                </a:lnTo>
                <a:close/>
                <a:moveTo>
                  <a:pt x="81" y="341"/>
                </a:moveTo>
                <a:lnTo>
                  <a:pt x="81" y="341"/>
                </a:lnTo>
                <a:lnTo>
                  <a:pt x="85" y="350"/>
                </a:lnTo>
                <a:lnTo>
                  <a:pt x="85" y="350"/>
                </a:lnTo>
                <a:lnTo>
                  <a:pt x="84" y="345"/>
                </a:lnTo>
                <a:lnTo>
                  <a:pt x="82" y="341"/>
                </a:lnTo>
                <a:lnTo>
                  <a:pt x="82" y="341"/>
                </a:lnTo>
                <a:lnTo>
                  <a:pt x="81" y="341"/>
                </a:lnTo>
                <a:lnTo>
                  <a:pt x="81" y="341"/>
                </a:lnTo>
                <a:close/>
                <a:moveTo>
                  <a:pt x="158" y="308"/>
                </a:moveTo>
                <a:lnTo>
                  <a:pt x="158" y="308"/>
                </a:lnTo>
                <a:lnTo>
                  <a:pt x="160" y="311"/>
                </a:lnTo>
                <a:lnTo>
                  <a:pt x="160" y="311"/>
                </a:lnTo>
                <a:lnTo>
                  <a:pt x="163" y="308"/>
                </a:lnTo>
                <a:lnTo>
                  <a:pt x="163" y="308"/>
                </a:lnTo>
                <a:lnTo>
                  <a:pt x="161" y="306"/>
                </a:lnTo>
                <a:lnTo>
                  <a:pt x="161" y="306"/>
                </a:lnTo>
                <a:lnTo>
                  <a:pt x="158" y="308"/>
                </a:lnTo>
                <a:lnTo>
                  <a:pt x="158" y="308"/>
                </a:lnTo>
                <a:close/>
                <a:moveTo>
                  <a:pt x="141" y="298"/>
                </a:moveTo>
                <a:lnTo>
                  <a:pt x="141" y="298"/>
                </a:lnTo>
                <a:lnTo>
                  <a:pt x="139" y="293"/>
                </a:lnTo>
                <a:lnTo>
                  <a:pt x="139" y="293"/>
                </a:lnTo>
                <a:lnTo>
                  <a:pt x="137" y="295"/>
                </a:lnTo>
                <a:lnTo>
                  <a:pt x="137" y="295"/>
                </a:lnTo>
                <a:lnTo>
                  <a:pt x="139" y="300"/>
                </a:lnTo>
                <a:lnTo>
                  <a:pt x="139" y="300"/>
                </a:lnTo>
                <a:lnTo>
                  <a:pt x="141" y="298"/>
                </a:lnTo>
                <a:lnTo>
                  <a:pt x="141" y="298"/>
                </a:lnTo>
                <a:close/>
                <a:moveTo>
                  <a:pt x="160" y="170"/>
                </a:moveTo>
                <a:lnTo>
                  <a:pt x="160" y="170"/>
                </a:lnTo>
                <a:lnTo>
                  <a:pt x="158" y="170"/>
                </a:lnTo>
                <a:lnTo>
                  <a:pt x="158" y="172"/>
                </a:lnTo>
                <a:lnTo>
                  <a:pt x="158" y="172"/>
                </a:lnTo>
                <a:lnTo>
                  <a:pt x="153" y="180"/>
                </a:lnTo>
                <a:lnTo>
                  <a:pt x="153" y="180"/>
                </a:lnTo>
                <a:lnTo>
                  <a:pt x="153" y="181"/>
                </a:lnTo>
                <a:lnTo>
                  <a:pt x="153" y="181"/>
                </a:lnTo>
                <a:lnTo>
                  <a:pt x="160" y="170"/>
                </a:lnTo>
                <a:lnTo>
                  <a:pt x="160" y="170"/>
                </a:lnTo>
                <a:close/>
                <a:moveTo>
                  <a:pt x="137" y="177"/>
                </a:moveTo>
                <a:lnTo>
                  <a:pt x="137" y="177"/>
                </a:lnTo>
                <a:lnTo>
                  <a:pt x="137" y="177"/>
                </a:lnTo>
                <a:lnTo>
                  <a:pt x="137" y="177"/>
                </a:lnTo>
                <a:lnTo>
                  <a:pt x="144" y="183"/>
                </a:lnTo>
                <a:lnTo>
                  <a:pt x="144" y="183"/>
                </a:lnTo>
                <a:lnTo>
                  <a:pt x="144" y="183"/>
                </a:lnTo>
                <a:lnTo>
                  <a:pt x="144" y="183"/>
                </a:lnTo>
                <a:lnTo>
                  <a:pt x="145" y="181"/>
                </a:lnTo>
                <a:lnTo>
                  <a:pt x="145" y="181"/>
                </a:lnTo>
                <a:lnTo>
                  <a:pt x="137" y="177"/>
                </a:lnTo>
                <a:lnTo>
                  <a:pt x="137" y="177"/>
                </a:lnTo>
                <a:close/>
                <a:moveTo>
                  <a:pt x="194" y="262"/>
                </a:moveTo>
                <a:lnTo>
                  <a:pt x="194" y="262"/>
                </a:lnTo>
                <a:lnTo>
                  <a:pt x="193" y="268"/>
                </a:lnTo>
                <a:lnTo>
                  <a:pt x="193" y="268"/>
                </a:lnTo>
                <a:lnTo>
                  <a:pt x="196" y="263"/>
                </a:lnTo>
                <a:lnTo>
                  <a:pt x="196" y="263"/>
                </a:lnTo>
                <a:lnTo>
                  <a:pt x="194" y="262"/>
                </a:lnTo>
                <a:lnTo>
                  <a:pt x="194" y="262"/>
                </a:lnTo>
                <a:close/>
                <a:moveTo>
                  <a:pt x="160" y="300"/>
                </a:moveTo>
                <a:lnTo>
                  <a:pt x="160" y="300"/>
                </a:lnTo>
                <a:lnTo>
                  <a:pt x="160" y="298"/>
                </a:lnTo>
                <a:lnTo>
                  <a:pt x="160" y="298"/>
                </a:lnTo>
                <a:lnTo>
                  <a:pt x="156" y="300"/>
                </a:lnTo>
                <a:lnTo>
                  <a:pt x="156" y="300"/>
                </a:lnTo>
                <a:lnTo>
                  <a:pt x="156" y="301"/>
                </a:lnTo>
                <a:lnTo>
                  <a:pt x="156" y="301"/>
                </a:lnTo>
                <a:lnTo>
                  <a:pt x="160" y="300"/>
                </a:lnTo>
                <a:lnTo>
                  <a:pt x="160" y="300"/>
                </a:lnTo>
                <a:close/>
                <a:moveTo>
                  <a:pt x="145" y="268"/>
                </a:moveTo>
                <a:lnTo>
                  <a:pt x="145" y="268"/>
                </a:lnTo>
                <a:lnTo>
                  <a:pt x="145" y="268"/>
                </a:lnTo>
                <a:lnTo>
                  <a:pt x="145" y="268"/>
                </a:lnTo>
                <a:lnTo>
                  <a:pt x="153" y="268"/>
                </a:lnTo>
                <a:lnTo>
                  <a:pt x="153" y="268"/>
                </a:lnTo>
                <a:lnTo>
                  <a:pt x="153" y="267"/>
                </a:lnTo>
                <a:lnTo>
                  <a:pt x="153" y="267"/>
                </a:lnTo>
                <a:lnTo>
                  <a:pt x="145" y="268"/>
                </a:lnTo>
                <a:lnTo>
                  <a:pt x="145" y="268"/>
                </a:lnTo>
                <a:close/>
                <a:moveTo>
                  <a:pt x="148" y="282"/>
                </a:moveTo>
                <a:lnTo>
                  <a:pt x="148" y="282"/>
                </a:lnTo>
                <a:lnTo>
                  <a:pt x="147" y="279"/>
                </a:lnTo>
                <a:lnTo>
                  <a:pt x="147" y="279"/>
                </a:lnTo>
                <a:lnTo>
                  <a:pt x="145" y="279"/>
                </a:lnTo>
                <a:lnTo>
                  <a:pt x="145" y="279"/>
                </a:lnTo>
                <a:lnTo>
                  <a:pt x="142" y="282"/>
                </a:lnTo>
                <a:lnTo>
                  <a:pt x="142" y="282"/>
                </a:lnTo>
                <a:lnTo>
                  <a:pt x="148" y="282"/>
                </a:lnTo>
                <a:lnTo>
                  <a:pt x="148" y="282"/>
                </a:lnTo>
                <a:close/>
                <a:moveTo>
                  <a:pt x="32" y="401"/>
                </a:moveTo>
                <a:lnTo>
                  <a:pt x="32" y="401"/>
                </a:lnTo>
                <a:lnTo>
                  <a:pt x="30" y="399"/>
                </a:lnTo>
                <a:lnTo>
                  <a:pt x="30" y="399"/>
                </a:lnTo>
                <a:lnTo>
                  <a:pt x="27" y="402"/>
                </a:lnTo>
                <a:lnTo>
                  <a:pt x="27" y="402"/>
                </a:lnTo>
                <a:lnTo>
                  <a:pt x="30" y="404"/>
                </a:lnTo>
                <a:lnTo>
                  <a:pt x="30" y="404"/>
                </a:lnTo>
                <a:lnTo>
                  <a:pt x="32" y="401"/>
                </a:lnTo>
                <a:lnTo>
                  <a:pt x="32" y="401"/>
                </a:lnTo>
                <a:close/>
                <a:moveTo>
                  <a:pt x="150" y="276"/>
                </a:moveTo>
                <a:lnTo>
                  <a:pt x="150" y="276"/>
                </a:lnTo>
                <a:lnTo>
                  <a:pt x="150" y="278"/>
                </a:lnTo>
                <a:lnTo>
                  <a:pt x="150" y="278"/>
                </a:lnTo>
                <a:lnTo>
                  <a:pt x="156" y="276"/>
                </a:lnTo>
                <a:lnTo>
                  <a:pt x="156" y="276"/>
                </a:lnTo>
                <a:lnTo>
                  <a:pt x="155" y="273"/>
                </a:lnTo>
                <a:lnTo>
                  <a:pt x="155" y="273"/>
                </a:lnTo>
                <a:lnTo>
                  <a:pt x="150" y="276"/>
                </a:lnTo>
                <a:lnTo>
                  <a:pt x="150" y="276"/>
                </a:lnTo>
                <a:close/>
                <a:moveTo>
                  <a:pt x="182" y="128"/>
                </a:moveTo>
                <a:lnTo>
                  <a:pt x="182" y="128"/>
                </a:lnTo>
                <a:lnTo>
                  <a:pt x="186" y="120"/>
                </a:lnTo>
                <a:lnTo>
                  <a:pt x="186" y="120"/>
                </a:lnTo>
                <a:lnTo>
                  <a:pt x="185" y="118"/>
                </a:lnTo>
                <a:lnTo>
                  <a:pt x="185" y="118"/>
                </a:lnTo>
                <a:lnTo>
                  <a:pt x="183" y="123"/>
                </a:lnTo>
                <a:lnTo>
                  <a:pt x="183" y="123"/>
                </a:lnTo>
                <a:lnTo>
                  <a:pt x="182" y="126"/>
                </a:lnTo>
                <a:lnTo>
                  <a:pt x="182" y="126"/>
                </a:lnTo>
                <a:lnTo>
                  <a:pt x="182" y="128"/>
                </a:lnTo>
                <a:lnTo>
                  <a:pt x="182" y="128"/>
                </a:lnTo>
                <a:close/>
                <a:moveTo>
                  <a:pt x="55" y="284"/>
                </a:moveTo>
                <a:lnTo>
                  <a:pt x="55" y="284"/>
                </a:lnTo>
                <a:lnTo>
                  <a:pt x="55" y="284"/>
                </a:lnTo>
                <a:lnTo>
                  <a:pt x="55" y="284"/>
                </a:lnTo>
                <a:lnTo>
                  <a:pt x="55" y="295"/>
                </a:lnTo>
                <a:lnTo>
                  <a:pt x="55" y="295"/>
                </a:lnTo>
                <a:lnTo>
                  <a:pt x="57" y="292"/>
                </a:lnTo>
                <a:lnTo>
                  <a:pt x="57" y="292"/>
                </a:lnTo>
                <a:lnTo>
                  <a:pt x="57" y="287"/>
                </a:lnTo>
                <a:lnTo>
                  <a:pt x="57" y="287"/>
                </a:lnTo>
                <a:lnTo>
                  <a:pt x="55" y="284"/>
                </a:lnTo>
                <a:lnTo>
                  <a:pt x="55" y="284"/>
                </a:lnTo>
                <a:close/>
                <a:moveTo>
                  <a:pt x="259" y="153"/>
                </a:moveTo>
                <a:lnTo>
                  <a:pt x="259" y="153"/>
                </a:lnTo>
                <a:lnTo>
                  <a:pt x="259" y="153"/>
                </a:lnTo>
                <a:lnTo>
                  <a:pt x="259" y="153"/>
                </a:lnTo>
                <a:lnTo>
                  <a:pt x="259" y="153"/>
                </a:lnTo>
                <a:lnTo>
                  <a:pt x="259" y="153"/>
                </a:lnTo>
                <a:lnTo>
                  <a:pt x="257" y="156"/>
                </a:lnTo>
                <a:lnTo>
                  <a:pt x="257" y="156"/>
                </a:lnTo>
                <a:lnTo>
                  <a:pt x="254" y="162"/>
                </a:lnTo>
                <a:lnTo>
                  <a:pt x="254" y="162"/>
                </a:lnTo>
                <a:lnTo>
                  <a:pt x="254" y="164"/>
                </a:lnTo>
                <a:lnTo>
                  <a:pt x="254" y="164"/>
                </a:lnTo>
                <a:lnTo>
                  <a:pt x="259" y="153"/>
                </a:lnTo>
                <a:lnTo>
                  <a:pt x="259" y="153"/>
                </a:lnTo>
                <a:close/>
                <a:moveTo>
                  <a:pt x="242" y="185"/>
                </a:moveTo>
                <a:lnTo>
                  <a:pt x="242" y="185"/>
                </a:lnTo>
                <a:lnTo>
                  <a:pt x="242" y="183"/>
                </a:lnTo>
                <a:lnTo>
                  <a:pt x="242" y="183"/>
                </a:lnTo>
                <a:lnTo>
                  <a:pt x="243" y="178"/>
                </a:lnTo>
                <a:lnTo>
                  <a:pt x="243" y="178"/>
                </a:lnTo>
                <a:lnTo>
                  <a:pt x="243" y="175"/>
                </a:lnTo>
                <a:lnTo>
                  <a:pt x="243" y="175"/>
                </a:lnTo>
                <a:lnTo>
                  <a:pt x="242" y="180"/>
                </a:lnTo>
                <a:lnTo>
                  <a:pt x="242" y="180"/>
                </a:lnTo>
                <a:lnTo>
                  <a:pt x="242" y="185"/>
                </a:lnTo>
                <a:lnTo>
                  <a:pt x="242" y="185"/>
                </a:lnTo>
                <a:close/>
                <a:moveTo>
                  <a:pt x="35" y="431"/>
                </a:moveTo>
                <a:lnTo>
                  <a:pt x="35" y="431"/>
                </a:lnTo>
                <a:lnTo>
                  <a:pt x="30" y="432"/>
                </a:lnTo>
                <a:lnTo>
                  <a:pt x="30" y="432"/>
                </a:lnTo>
                <a:lnTo>
                  <a:pt x="32" y="434"/>
                </a:lnTo>
                <a:lnTo>
                  <a:pt x="32" y="434"/>
                </a:lnTo>
                <a:lnTo>
                  <a:pt x="35" y="431"/>
                </a:lnTo>
                <a:lnTo>
                  <a:pt x="35" y="431"/>
                </a:lnTo>
                <a:close/>
                <a:moveTo>
                  <a:pt x="35" y="356"/>
                </a:moveTo>
                <a:lnTo>
                  <a:pt x="35" y="356"/>
                </a:lnTo>
                <a:lnTo>
                  <a:pt x="35" y="356"/>
                </a:lnTo>
                <a:lnTo>
                  <a:pt x="35" y="356"/>
                </a:lnTo>
                <a:lnTo>
                  <a:pt x="32" y="360"/>
                </a:lnTo>
                <a:lnTo>
                  <a:pt x="30" y="361"/>
                </a:lnTo>
                <a:lnTo>
                  <a:pt x="30" y="361"/>
                </a:lnTo>
                <a:lnTo>
                  <a:pt x="33" y="360"/>
                </a:lnTo>
                <a:lnTo>
                  <a:pt x="33" y="360"/>
                </a:lnTo>
                <a:lnTo>
                  <a:pt x="33" y="360"/>
                </a:lnTo>
                <a:lnTo>
                  <a:pt x="33" y="360"/>
                </a:lnTo>
                <a:lnTo>
                  <a:pt x="35" y="356"/>
                </a:lnTo>
                <a:lnTo>
                  <a:pt x="35" y="356"/>
                </a:lnTo>
                <a:close/>
                <a:moveTo>
                  <a:pt x="145" y="297"/>
                </a:moveTo>
                <a:lnTo>
                  <a:pt x="145" y="297"/>
                </a:lnTo>
                <a:lnTo>
                  <a:pt x="147" y="297"/>
                </a:lnTo>
                <a:lnTo>
                  <a:pt x="147" y="297"/>
                </a:lnTo>
                <a:lnTo>
                  <a:pt x="147" y="293"/>
                </a:lnTo>
                <a:lnTo>
                  <a:pt x="147" y="293"/>
                </a:lnTo>
                <a:lnTo>
                  <a:pt x="145" y="293"/>
                </a:lnTo>
                <a:lnTo>
                  <a:pt x="145" y="293"/>
                </a:lnTo>
                <a:lnTo>
                  <a:pt x="145" y="297"/>
                </a:lnTo>
                <a:lnTo>
                  <a:pt x="145" y="297"/>
                </a:lnTo>
                <a:close/>
                <a:moveTo>
                  <a:pt x="21" y="405"/>
                </a:moveTo>
                <a:lnTo>
                  <a:pt x="21" y="405"/>
                </a:lnTo>
                <a:lnTo>
                  <a:pt x="19" y="407"/>
                </a:lnTo>
                <a:lnTo>
                  <a:pt x="19" y="407"/>
                </a:lnTo>
                <a:lnTo>
                  <a:pt x="22" y="410"/>
                </a:lnTo>
                <a:lnTo>
                  <a:pt x="22" y="410"/>
                </a:lnTo>
                <a:lnTo>
                  <a:pt x="22" y="407"/>
                </a:lnTo>
                <a:lnTo>
                  <a:pt x="21" y="405"/>
                </a:lnTo>
                <a:lnTo>
                  <a:pt x="21" y="405"/>
                </a:lnTo>
                <a:close/>
                <a:moveTo>
                  <a:pt x="155" y="185"/>
                </a:moveTo>
                <a:lnTo>
                  <a:pt x="155" y="185"/>
                </a:lnTo>
                <a:lnTo>
                  <a:pt x="155" y="185"/>
                </a:lnTo>
                <a:lnTo>
                  <a:pt x="155" y="185"/>
                </a:lnTo>
                <a:lnTo>
                  <a:pt x="163" y="172"/>
                </a:lnTo>
                <a:lnTo>
                  <a:pt x="163" y="172"/>
                </a:lnTo>
                <a:lnTo>
                  <a:pt x="161" y="172"/>
                </a:lnTo>
                <a:lnTo>
                  <a:pt x="161" y="172"/>
                </a:lnTo>
                <a:lnTo>
                  <a:pt x="161" y="174"/>
                </a:lnTo>
                <a:lnTo>
                  <a:pt x="161" y="174"/>
                </a:lnTo>
                <a:lnTo>
                  <a:pt x="155" y="183"/>
                </a:lnTo>
                <a:lnTo>
                  <a:pt x="155" y="183"/>
                </a:lnTo>
                <a:lnTo>
                  <a:pt x="155" y="185"/>
                </a:lnTo>
                <a:lnTo>
                  <a:pt x="155" y="185"/>
                </a:lnTo>
                <a:close/>
                <a:moveTo>
                  <a:pt x="190" y="112"/>
                </a:moveTo>
                <a:lnTo>
                  <a:pt x="190" y="112"/>
                </a:lnTo>
                <a:lnTo>
                  <a:pt x="193" y="106"/>
                </a:lnTo>
                <a:lnTo>
                  <a:pt x="193" y="106"/>
                </a:lnTo>
                <a:lnTo>
                  <a:pt x="193" y="106"/>
                </a:lnTo>
                <a:lnTo>
                  <a:pt x="193" y="106"/>
                </a:lnTo>
                <a:lnTo>
                  <a:pt x="188" y="112"/>
                </a:lnTo>
                <a:lnTo>
                  <a:pt x="188" y="112"/>
                </a:lnTo>
                <a:lnTo>
                  <a:pt x="190" y="112"/>
                </a:lnTo>
                <a:lnTo>
                  <a:pt x="190" y="112"/>
                </a:lnTo>
                <a:close/>
                <a:moveTo>
                  <a:pt x="148" y="273"/>
                </a:moveTo>
                <a:lnTo>
                  <a:pt x="148" y="273"/>
                </a:lnTo>
                <a:lnTo>
                  <a:pt x="153" y="271"/>
                </a:lnTo>
                <a:lnTo>
                  <a:pt x="153" y="271"/>
                </a:lnTo>
                <a:lnTo>
                  <a:pt x="152" y="271"/>
                </a:lnTo>
                <a:lnTo>
                  <a:pt x="152" y="271"/>
                </a:lnTo>
                <a:lnTo>
                  <a:pt x="147" y="271"/>
                </a:lnTo>
                <a:lnTo>
                  <a:pt x="147" y="271"/>
                </a:lnTo>
                <a:lnTo>
                  <a:pt x="148" y="273"/>
                </a:lnTo>
                <a:lnTo>
                  <a:pt x="148" y="273"/>
                </a:lnTo>
                <a:close/>
                <a:moveTo>
                  <a:pt x="215" y="218"/>
                </a:moveTo>
                <a:lnTo>
                  <a:pt x="215" y="218"/>
                </a:lnTo>
                <a:lnTo>
                  <a:pt x="216" y="216"/>
                </a:lnTo>
                <a:lnTo>
                  <a:pt x="216" y="216"/>
                </a:lnTo>
                <a:lnTo>
                  <a:pt x="218" y="215"/>
                </a:lnTo>
                <a:lnTo>
                  <a:pt x="216" y="211"/>
                </a:lnTo>
                <a:lnTo>
                  <a:pt x="216" y="211"/>
                </a:lnTo>
                <a:lnTo>
                  <a:pt x="215" y="215"/>
                </a:lnTo>
                <a:lnTo>
                  <a:pt x="215" y="218"/>
                </a:lnTo>
                <a:lnTo>
                  <a:pt x="215" y="218"/>
                </a:lnTo>
                <a:close/>
                <a:moveTo>
                  <a:pt x="212" y="221"/>
                </a:moveTo>
                <a:lnTo>
                  <a:pt x="212" y="221"/>
                </a:lnTo>
                <a:lnTo>
                  <a:pt x="210" y="224"/>
                </a:lnTo>
                <a:lnTo>
                  <a:pt x="210" y="224"/>
                </a:lnTo>
                <a:lnTo>
                  <a:pt x="210" y="226"/>
                </a:lnTo>
                <a:lnTo>
                  <a:pt x="210" y="226"/>
                </a:lnTo>
                <a:lnTo>
                  <a:pt x="210" y="226"/>
                </a:lnTo>
                <a:lnTo>
                  <a:pt x="212" y="224"/>
                </a:lnTo>
                <a:lnTo>
                  <a:pt x="212" y="221"/>
                </a:lnTo>
                <a:lnTo>
                  <a:pt x="212" y="221"/>
                </a:lnTo>
                <a:close/>
                <a:moveTo>
                  <a:pt x="268" y="99"/>
                </a:moveTo>
                <a:lnTo>
                  <a:pt x="268" y="99"/>
                </a:lnTo>
                <a:lnTo>
                  <a:pt x="268" y="99"/>
                </a:lnTo>
                <a:lnTo>
                  <a:pt x="268" y="99"/>
                </a:lnTo>
                <a:lnTo>
                  <a:pt x="267" y="93"/>
                </a:lnTo>
                <a:lnTo>
                  <a:pt x="267" y="93"/>
                </a:lnTo>
                <a:lnTo>
                  <a:pt x="267" y="93"/>
                </a:lnTo>
                <a:lnTo>
                  <a:pt x="267" y="93"/>
                </a:lnTo>
                <a:lnTo>
                  <a:pt x="265" y="96"/>
                </a:lnTo>
                <a:lnTo>
                  <a:pt x="265" y="96"/>
                </a:lnTo>
                <a:lnTo>
                  <a:pt x="265" y="96"/>
                </a:lnTo>
                <a:lnTo>
                  <a:pt x="265" y="96"/>
                </a:lnTo>
                <a:lnTo>
                  <a:pt x="268" y="99"/>
                </a:lnTo>
                <a:lnTo>
                  <a:pt x="268" y="99"/>
                </a:lnTo>
                <a:close/>
                <a:moveTo>
                  <a:pt x="253" y="16"/>
                </a:moveTo>
                <a:lnTo>
                  <a:pt x="253" y="16"/>
                </a:lnTo>
                <a:lnTo>
                  <a:pt x="251" y="14"/>
                </a:lnTo>
                <a:lnTo>
                  <a:pt x="251" y="14"/>
                </a:lnTo>
                <a:lnTo>
                  <a:pt x="249" y="14"/>
                </a:lnTo>
                <a:lnTo>
                  <a:pt x="249" y="14"/>
                </a:lnTo>
                <a:lnTo>
                  <a:pt x="243" y="11"/>
                </a:lnTo>
                <a:lnTo>
                  <a:pt x="243" y="11"/>
                </a:lnTo>
                <a:lnTo>
                  <a:pt x="242" y="11"/>
                </a:lnTo>
                <a:lnTo>
                  <a:pt x="242" y="11"/>
                </a:lnTo>
                <a:lnTo>
                  <a:pt x="253" y="16"/>
                </a:lnTo>
                <a:lnTo>
                  <a:pt x="253" y="16"/>
                </a:lnTo>
                <a:close/>
                <a:moveTo>
                  <a:pt x="232" y="210"/>
                </a:moveTo>
                <a:lnTo>
                  <a:pt x="232" y="210"/>
                </a:lnTo>
                <a:lnTo>
                  <a:pt x="232" y="208"/>
                </a:lnTo>
                <a:lnTo>
                  <a:pt x="232" y="208"/>
                </a:lnTo>
                <a:lnTo>
                  <a:pt x="224" y="224"/>
                </a:lnTo>
                <a:lnTo>
                  <a:pt x="224" y="224"/>
                </a:lnTo>
                <a:lnTo>
                  <a:pt x="232" y="210"/>
                </a:lnTo>
                <a:lnTo>
                  <a:pt x="232" y="210"/>
                </a:lnTo>
                <a:close/>
                <a:moveTo>
                  <a:pt x="227" y="57"/>
                </a:moveTo>
                <a:lnTo>
                  <a:pt x="227" y="57"/>
                </a:lnTo>
                <a:lnTo>
                  <a:pt x="231" y="49"/>
                </a:lnTo>
                <a:lnTo>
                  <a:pt x="231" y="49"/>
                </a:lnTo>
                <a:lnTo>
                  <a:pt x="226" y="55"/>
                </a:lnTo>
                <a:lnTo>
                  <a:pt x="226" y="55"/>
                </a:lnTo>
                <a:lnTo>
                  <a:pt x="227" y="57"/>
                </a:lnTo>
                <a:lnTo>
                  <a:pt x="227" y="57"/>
                </a:lnTo>
                <a:close/>
                <a:moveTo>
                  <a:pt x="122" y="166"/>
                </a:moveTo>
                <a:lnTo>
                  <a:pt x="122" y="166"/>
                </a:lnTo>
                <a:lnTo>
                  <a:pt x="131" y="172"/>
                </a:lnTo>
                <a:lnTo>
                  <a:pt x="131" y="172"/>
                </a:lnTo>
                <a:lnTo>
                  <a:pt x="126" y="169"/>
                </a:lnTo>
                <a:lnTo>
                  <a:pt x="122" y="166"/>
                </a:lnTo>
                <a:lnTo>
                  <a:pt x="122" y="166"/>
                </a:lnTo>
                <a:close/>
                <a:moveTo>
                  <a:pt x="221" y="205"/>
                </a:moveTo>
                <a:lnTo>
                  <a:pt x="221" y="205"/>
                </a:lnTo>
                <a:lnTo>
                  <a:pt x="219" y="207"/>
                </a:lnTo>
                <a:lnTo>
                  <a:pt x="221" y="210"/>
                </a:lnTo>
                <a:lnTo>
                  <a:pt x="221" y="210"/>
                </a:lnTo>
                <a:lnTo>
                  <a:pt x="221" y="208"/>
                </a:lnTo>
                <a:lnTo>
                  <a:pt x="221" y="205"/>
                </a:lnTo>
                <a:lnTo>
                  <a:pt x="221" y="205"/>
                </a:lnTo>
                <a:close/>
                <a:moveTo>
                  <a:pt x="155" y="309"/>
                </a:moveTo>
                <a:lnTo>
                  <a:pt x="155" y="309"/>
                </a:lnTo>
                <a:lnTo>
                  <a:pt x="153" y="309"/>
                </a:lnTo>
                <a:lnTo>
                  <a:pt x="153" y="309"/>
                </a:lnTo>
                <a:lnTo>
                  <a:pt x="153" y="314"/>
                </a:lnTo>
                <a:lnTo>
                  <a:pt x="153" y="314"/>
                </a:lnTo>
                <a:lnTo>
                  <a:pt x="155" y="312"/>
                </a:lnTo>
                <a:lnTo>
                  <a:pt x="155" y="312"/>
                </a:lnTo>
                <a:lnTo>
                  <a:pt x="155" y="309"/>
                </a:lnTo>
                <a:lnTo>
                  <a:pt x="155" y="309"/>
                </a:lnTo>
                <a:close/>
                <a:moveTo>
                  <a:pt x="133" y="314"/>
                </a:moveTo>
                <a:lnTo>
                  <a:pt x="133" y="314"/>
                </a:lnTo>
                <a:lnTo>
                  <a:pt x="136" y="312"/>
                </a:lnTo>
                <a:lnTo>
                  <a:pt x="136" y="312"/>
                </a:lnTo>
                <a:lnTo>
                  <a:pt x="136" y="311"/>
                </a:lnTo>
                <a:lnTo>
                  <a:pt x="136" y="311"/>
                </a:lnTo>
                <a:lnTo>
                  <a:pt x="134" y="311"/>
                </a:lnTo>
                <a:lnTo>
                  <a:pt x="134" y="311"/>
                </a:lnTo>
                <a:lnTo>
                  <a:pt x="133" y="314"/>
                </a:lnTo>
                <a:lnTo>
                  <a:pt x="133" y="314"/>
                </a:lnTo>
                <a:close/>
                <a:moveTo>
                  <a:pt x="270" y="28"/>
                </a:moveTo>
                <a:lnTo>
                  <a:pt x="270" y="28"/>
                </a:lnTo>
                <a:lnTo>
                  <a:pt x="265" y="24"/>
                </a:lnTo>
                <a:lnTo>
                  <a:pt x="261" y="21"/>
                </a:lnTo>
                <a:lnTo>
                  <a:pt x="261" y="21"/>
                </a:lnTo>
                <a:lnTo>
                  <a:pt x="262" y="22"/>
                </a:lnTo>
                <a:lnTo>
                  <a:pt x="262" y="22"/>
                </a:lnTo>
                <a:lnTo>
                  <a:pt x="268" y="27"/>
                </a:lnTo>
                <a:lnTo>
                  <a:pt x="268" y="27"/>
                </a:lnTo>
                <a:lnTo>
                  <a:pt x="270" y="28"/>
                </a:lnTo>
                <a:lnTo>
                  <a:pt x="270" y="28"/>
                </a:lnTo>
                <a:close/>
                <a:moveTo>
                  <a:pt x="196" y="251"/>
                </a:moveTo>
                <a:lnTo>
                  <a:pt x="196" y="251"/>
                </a:lnTo>
                <a:lnTo>
                  <a:pt x="196" y="249"/>
                </a:lnTo>
                <a:lnTo>
                  <a:pt x="196" y="246"/>
                </a:lnTo>
                <a:lnTo>
                  <a:pt x="196" y="246"/>
                </a:lnTo>
                <a:lnTo>
                  <a:pt x="194" y="249"/>
                </a:lnTo>
                <a:lnTo>
                  <a:pt x="196" y="251"/>
                </a:lnTo>
                <a:lnTo>
                  <a:pt x="196" y="251"/>
                </a:lnTo>
                <a:close/>
                <a:moveTo>
                  <a:pt x="207" y="230"/>
                </a:moveTo>
                <a:lnTo>
                  <a:pt x="207" y="230"/>
                </a:lnTo>
                <a:lnTo>
                  <a:pt x="205" y="232"/>
                </a:lnTo>
                <a:lnTo>
                  <a:pt x="205" y="235"/>
                </a:lnTo>
                <a:lnTo>
                  <a:pt x="205" y="235"/>
                </a:lnTo>
                <a:lnTo>
                  <a:pt x="207" y="233"/>
                </a:lnTo>
                <a:lnTo>
                  <a:pt x="207" y="233"/>
                </a:lnTo>
                <a:lnTo>
                  <a:pt x="207" y="232"/>
                </a:lnTo>
                <a:lnTo>
                  <a:pt x="207" y="230"/>
                </a:lnTo>
                <a:lnTo>
                  <a:pt x="207" y="230"/>
                </a:lnTo>
                <a:close/>
                <a:moveTo>
                  <a:pt x="59" y="371"/>
                </a:moveTo>
                <a:lnTo>
                  <a:pt x="59" y="371"/>
                </a:lnTo>
                <a:lnTo>
                  <a:pt x="57" y="374"/>
                </a:lnTo>
                <a:lnTo>
                  <a:pt x="57" y="374"/>
                </a:lnTo>
                <a:lnTo>
                  <a:pt x="59" y="377"/>
                </a:lnTo>
                <a:lnTo>
                  <a:pt x="59" y="377"/>
                </a:lnTo>
                <a:lnTo>
                  <a:pt x="59" y="375"/>
                </a:lnTo>
                <a:lnTo>
                  <a:pt x="59" y="375"/>
                </a:lnTo>
                <a:lnTo>
                  <a:pt x="59" y="371"/>
                </a:lnTo>
                <a:lnTo>
                  <a:pt x="59" y="371"/>
                </a:lnTo>
                <a:close/>
                <a:moveTo>
                  <a:pt x="136" y="230"/>
                </a:moveTo>
                <a:lnTo>
                  <a:pt x="136" y="230"/>
                </a:lnTo>
                <a:lnTo>
                  <a:pt x="148" y="237"/>
                </a:lnTo>
                <a:lnTo>
                  <a:pt x="148" y="237"/>
                </a:lnTo>
                <a:lnTo>
                  <a:pt x="136" y="230"/>
                </a:lnTo>
                <a:lnTo>
                  <a:pt x="136" y="230"/>
                </a:lnTo>
                <a:close/>
                <a:moveTo>
                  <a:pt x="19" y="424"/>
                </a:moveTo>
                <a:lnTo>
                  <a:pt x="19" y="424"/>
                </a:lnTo>
                <a:lnTo>
                  <a:pt x="19" y="424"/>
                </a:lnTo>
                <a:lnTo>
                  <a:pt x="19" y="424"/>
                </a:lnTo>
                <a:lnTo>
                  <a:pt x="13" y="423"/>
                </a:lnTo>
                <a:lnTo>
                  <a:pt x="13" y="423"/>
                </a:lnTo>
                <a:lnTo>
                  <a:pt x="14" y="424"/>
                </a:lnTo>
                <a:lnTo>
                  <a:pt x="14" y="424"/>
                </a:lnTo>
                <a:lnTo>
                  <a:pt x="18" y="424"/>
                </a:lnTo>
                <a:lnTo>
                  <a:pt x="18" y="424"/>
                </a:lnTo>
                <a:lnTo>
                  <a:pt x="19" y="424"/>
                </a:lnTo>
                <a:lnTo>
                  <a:pt x="19" y="424"/>
                </a:lnTo>
                <a:close/>
                <a:moveTo>
                  <a:pt x="46" y="393"/>
                </a:moveTo>
                <a:lnTo>
                  <a:pt x="46" y="393"/>
                </a:lnTo>
                <a:lnTo>
                  <a:pt x="46" y="393"/>
                </a:lnTo>
                <a:lnTo>
                  <a:pt x="46" y="393"/>
                </a:lnTo>
                <a:lnTo>
                  <a:pt x="49" y="388"/>
                </a:lnTo>
                <a:lnTo>
                  <a:pt x="49" y="388"/>
                </a:lnTo>
                <a:lnTo>
                  <a:pt x="49" y="388"/>
                </a:lnTo>
                <a:lnTo>
                  <a:pt x="49" y="386"/>
                </a:lnTo>
                <a:lnTo>
                  <a:pt x="49" y="386"/>
                </a:lnTo>
                <a:lnTo>
                  <a:pt x="46" y="393"/>
                </a:lnTo>
                <a:lnTo>
                  <a:pt x="46" y="393"/>
                </a:lnTo>
                <a:close/>
                <a:moveTo>
                  <a:pt x="36" y="388"/>
                </a:moveTo>
                <a:lnTo>
                  <a:pt x="36" y="388"/>
                </a:lnTo>
                <a:lnTo>
                  <a:pt x="33" y="393"/>
                </a:lnTo>
                <a:lnTo>
                  <a:pt x="33" y="393"/>
                </a:lnTo>
                <a:lnTo>
                  <a:pt x="35" y="393"/>
                </a:lnTo>
                <a:lnTo>
                  <a:pt x="35" y="393"/>
                </a:lnTo>
                <a:lnTo>
                  <a:pt x="36" y="390"/>
                </a:lnTo>
                <a:lnTo>
                  <a:pt x="36" y="390"/>
                </a:lnTo>
                <a:lnTo>
                  <a:pt x="36" y="388"/>
                </a:lnTo>
                <a:lnTo>
                  <a:pt x="36" y="388"/>
                </a:lnTo>
                <a:close/>
                <a:moveTo>
                  <a:pt x="7" y="415"/>
                </a:moveTo>
                <a:lnTo>
                  <a:pt x="7" y="415"/>
                </a:lnTo>
                <a:lnTo>
                  <a:pt x="7" y="415"/>
                </a:lnTo>
                <a:lnTo>
                  <a:pt x="7" y="415"/>
                </a:lnTo>
                <a:lnTo>
                  <a:pt x="7" y="420"/>
                </a:lnTo>
                <a:lnTo>
                  <a:pt x="7" y="420"/>
                </a:lnTo>
                <a:lnTo>
                  <a:pt x="7" y="421"/>
                </a:lnTo>
                <a:lnTo>
                  <a:pt x="7" y="421"/>
                </a:lnTo>
                <a:lnTo>
                  <a:pt x="7" y="423"/>
                </a:lnTo>
                <a:lnTo>
                  <a:pt x="7" y="423"/>
                </a:lnTo>
                <a:lnTo>
                  <a:pt x="7" y="420"/>
                </a:lnTo>
                <a:lnTo>
                  <a:pt x="7" y="420"/>
                </a:lnTo>
                <a:lnTo>
                  <a:pt x="7" y="415"/>
                </a:lnTo>
                <a:lnTo>
                  <a:pt x="7" y="415"/>
                </a:lnTo>
                <a:close/>
                <a:moveTo>
                  <a:pt x="242" y="161"/>
                </a:moveTo>
                <a:lnTo>
                  <a:pt x="242" y="161"/>
                </a:lnTo>
                <a:lnTo>
                  <a:pt x="242" y="161"/>
                </a:lnTo>
                <a:lnTo>
                  <a:pt x="242" y="161"/>
                </a:lnTo>
                <a:lnTo>
                  <a:pt x="243" y="159"/>
                </a:lnTo>
                <a:lnTo>
                  <a:pt x="243" y="159"/>
                </a:lnTo>
                <a:lnTo>
                  <a:pt x="243" y="158"/>
                </a:lnTo>
                <a:lnTo>
                  <a:pt x="243" y="158"/>
                </a:lnTo>
                <a:lnTo>
                  <a:pt x="242" y="155"/>
                </a:lnTo>
                <a:lnTo>
                  <a:pt x="242" y="155"/>
                </a:lnTo>
                <a:lnTo>
                  <a:pt x="242" y="155"/>
                </a:lnTo>
                <a:lnTo>
                  <a:pt x="242" y="155"/>
                </a:lnTo>
                <a:lnTo>
                  <a:pt x="242" y="161"/>
                </a:lnTo>
                <a:lnTo>
                  <a:pt x="242" y="161"/>
                </a:lnTo>
                <a:close/>
                <a:moveTo>
                  <a:pt x="248" y="162"/>
                </a:moveTo>
                <a:lnTo>
                  <a:pt x="248" y="162"/>
                </a:lnTo>
                <a:lnTo>
                  <a:pt x="248" y="162"/>
                </a:lnTo>
                <a:lnTo>
                  <a:pt x="248" y="162"/>
                </a:lnTo>
                <a:lnTo>
                  <a:pt x="248" y="156"/>
                </a:lnTo>
                <a:lnTo>
                  <a:pt x="248" y="156"/>
                </a:lnTo>
                <a:lnTo>
                  <a:pt x="246" y="159"/>
                </a:lnTo>
                <a:lnTo>
                  <a:pt x="246" y="159"/>
                </a:lnTo>
                <a:lnTo>
                  <a:pt x="248" y="162"/>
                </a:lnTo>
                <a:lnTo>
                  <a:pt x="248" y="162"/>
                </a:lnTo>
                <a:close/>
                <a:moveTo>
                  <a:pt x="232" y="46"/>
                </a:moveTo>
                <a:lnTo>
                  <a:pt x="232" y="46"/>
                </a:lnTo>
                <a:lnTo>
                  <a:pt x="234" y="44"/>
                </a:lnTo>
                <a:lnTo>
                  <a:pt x="234" y="44"/>
                </a:lnTo>
                <a:lnTo>
                  <a:pt x="234" y="44"/>
                </a:lnTo>
                <a:lnTo>
                  <a:pt x="234" y="43"/>
                </a:lnTo>
                <a:lnTo>
                  <a:pt x="234" y="43"/>
                </a:lnTo>
                <a:lnTo>
                  <a:pt x="232" y="44"/>
                </a:lnTo>
                <a:lnTo>
                  <a:pt x="232" y="44"/>
                </a:lnTo>
                <a:lnTo>
                  <a:pt x="232" y="46"/>
                </a:lnTo>
                <a:lnTo>
                  <a:pt x="232" y="46"/>
                </a:lnTo>
                <a:close/>
                <a:moveTo>
                  <a:pt x="125" y="235"/>
                </a:moveTo>
                <a:lnTo>
                  <a:pt x="125" y="235"/>
                </a:lnTo>
                <a:lnTo>
                  <a:pt x="125" y="235"/>
                </a:lnTo>
                <a:lnTo>
                  <a:pt x="125" y="235"/>
                </a:lnTo>
                <a:lnTo>
                  <a:pt x="123" y="237"/>
                </a:lnTo>
                <a:lnTo>
                  <a:pt x="123" y="237"/>
                </a:lnTo>
                <a:lnTo>
                  <a:pt x="120" y="244"/>
                </a:lnTo>
                <a:lnTo>
                  <a:pt x="120" y="244"/>
                </a:lnTo>
                <a:lnTo>
                  <a:pt x="120" y="244"/>
                </a:lnTo>
                <a:lnTo>
                  <a:pt x="120" y="244"/>
                </a:lnTo>
                <a:lnTo>
                  <a:pt x="120" y="244"/>
                </a:lnTo>
                <a:lnTo>
                  <a:pt x="120" y="244"/>
                </a:lnTo>
                <a:lnTo>
                  <a:pt x="120" y="244"/>
                </a:lnTo>
                <a:lnTo>
                  <a:pt x="120" y="244"/>
                </a:lnTo>
                <a:lnTo>
                  <a:pt x="125" y="235"/>
                </a:lnTo>
                <a:lnTo>
                  <a:pt x="125" y="235"/>
                </a:lnTo>
                <a:close/>
                <a:moveTo>
                  <a:pt x="167" y="161"/>
                </a:moveTo>
                <a:lnTo>
                  <a:pt x="167" y="161"/>
                </a:lnTo>
                <a:lnTo>
                  <a:pt x="164" y="167"/>
                </a:lnTo>
                <a:lnTo>
                  <a:pt x="164" y="167"/>
                </a:lnTo>
                <a:lnTo>
                  <a:pt x="166" y="167"/>
                </a:lnTo>
                <a:lnTo>
                  <a:pt x="166" y="167"/>
                </a:lnTo>
                <a:lnTo>
                  <a:pt x="167" y="161"/>
                </a:lnTo>
                <a:lnTo>
                  <a:pt x="167" y="161"/>
                </a:lnTo>
                <a:close/>
                <a:moveTo>
                  <a:pt x="164" y="286"/>
                </a:moveTo>
                <a:lnTo>
                  <a:pt x="164" y="286"/>
                </a:lnTo>
                <a:lnTo>
                  <a:pt x="164" y="289"/>
                </a:lnTo>
                <a:lnTo>
                  <a:pt x="164" y="289"/>
                </a:lnTo>
                <a:lnTo>
                  <a:pt x="166" y="287"/>
                </a:lnTo>
                <a:lnTo>
                  <a:pt x="166" y="287"/>
                </a:lnTo>
                <a:lnTo>
                  <a:pt x="166" y="286"/>
                </a:lnTo>
                <a:lnTo>
                  <a:pt x="166" y="286"/>
                </a:lnTo>
                <a:lnTo>
                  <a:pt x="166" y="284"/>
                </a:lnTo>
                <a:lnTo>
                  <a:pt x="166" y="284"/>
                </a:lnTo>
                <a:lnTo>
                  <a:pt x="166" y="284"/>
                </a:lnTo>
                <a:lnTo>
                  <a:pt x="166" y="284"/>
                </a:lnTo>
                <a:lnTo>
                  <a:pt x="164" y="286"/>
                </a:lnTo>
                <a:lnTo>
                  <a:pt x="164" y="286"/>
                </a:lnTo>
                <a:close/>
                <a:moveTo>
                  <a:pt x="46" y="418"/>
                </a:moveTo>
                <a:lnTo>
                  <a:pt x="46" y="418"/>
                </a:lnTo>
                <a:lnTo>
                  <a:pt x="41" y="423"/>
                </a:lnTo>
                <a:lnTo>
                  <a:pt x="41" y="423"/>
                </a:lnTo>
                <a:lnTo>
                  <a:pt x="44" y="421"/>
                </a:lnTo>
                <a:lnTo>
                  <a:pt x="46" y="418"/>
                </a:lnTo>
                <a:lnTo>
                  <a:pt x="46" y="418"/>
                </a:lnTo>
                <a:close/>
                <a:moveTo>
                  <a:pt x="240" y="79"/>
                </a:moveTo>
                <a:lnTo>
                  <a:pt x="240" y="79"/>
                </a:lnTo>
                <a:lnTo>
                  <a:pt x="232" y="76"/>
                </a:lnTo>
                <a:lnTo>
                  <a:pt x="232" y="76"/>
                </a:lnTo>
                <a:lnTo>
                  <a:pt x="235" y="79"/>
                </a:lnTo>
                <a:lnTo>
                  <a:pt x="240" y="79"/>
                </a:lnTo>
                <a:lnTo>
                  <a:pt x="240" y="79"/>
                </a:lnTo>
                <a:close/>
                <a:moveTo>
                  <a:pt x="156" y="289"/>
                </a:moveTo>
                <a:lnTo>
                  <a:pt x="156" y="289"/>
                </a:lnTo>
                <a:lnTo>
                  <a:pt x="158" y="289"/>
                </a:lnTo>
                <a:lnTo>
                  <a:pt x="158" y="289"/>
                </a:lnTo>
                <a:lnTo>
                  <a:pt x="158" y="287"/>
                </a:lnTo>
                <a:lnTo>
                  <a:pt x="158" y="287"/>
                </a:lnTo>
                <a:lnTo>
                  <a:pt x="158" y="286"/>
                </a:lnTo>
                <a:lnTo>
                  <a:pt x="156" y="286"/>
                </a:lnTo>
                <a:lnTo>
                  <a:pt x="156" y="286"/>
                </a:lnTo>
                <a:lnTo>
                  <a:pt x="156" y="289"/>
                </a:lnTo>
                <a:lnTo>
                  <a:pt x="156" y="289"/>
                </a:lnTo>
                <a:close/>
                <a:moveTo>
                  <a:pt x="36" y="383"/>
                </a:moveTo>
                <a:lnTo>
                  <a:pt x="36" y="383"/>
                </a:lnTo>
                <a:lnTo>
                  <a:pt x="38" y="382"/>
                </a:lnTo>
                <a:lnTo>
                  <a:pt x="38" y="382"/>
                </a:lnTo>
                <a:lnTo>
                  <a:pt x="36" y="380"/>
                </a:lnTo>
                <a:lnTo>
                  <a:pt x="36" y="380"/>
                </a:lnTo>
                <a:lnTo>
                  <a:pt x="35" y="383"/>
                </a:lnTo>
                <a:lnTo>
                  <a:pt x="35" y="383"/>
                </a:lnTo>
                <a:lnTo>
                  <a:pt x="36" y="383"/>
                </a:lnTo>
                <a:lnTo>
                  <a:pt x="36" y="383"/>
                </a:lnTo>
                <a:close/>
                <a:moveTo>
                  <a:pt x="131" y="311"/>
                </a:moveTo>
                <a:lnTo>
                  <a:pt x="131" y="311"/>
                </a:lnTo>
                <a:lnTo>
                  <a:pt x="128" y="311"/>
                </a:lnTo>
                <a:lnTo>
                  <a:pt x="128" y="311"/>
                </a:lnTo>
                <a:lnTo>
                  <a:pt x="130" y="314"/>
                </a:lnTo>
                <a:lnTo>
                  <a:pt x="130" y="314"/>
                </a:lnTo>
                <a:lnTo>
                  <a:pt x="131" y="311"/>
                </a:lnTo>
                <a:lnTo>
                  <a:pt x="131" y="311"/>
                </a:lnTo>
                <a:close/>
                <a:moveTo>
                  <a:pt x="167" y="156"/>
                </a:moveTo>
                <a:lnTo>
                  <a:pt x="167" y="156"/>
                </a:lnTo>
                <a:lnTo>
                  <a:pt x="167" y="156"/>
                </a:lnTo>
                <a:lnTo>
                  <a:pt x="167" y="156"/>
                </a:lnTo>
                <a:lnTo>
                  <a:pt x="161" y="166"/>
                </a:lnTo>
                <a:lnTo>
                  <a:pt x="161" y="166"/>
                </a:lnTo>
                <a:lnTo>
                  <a:pt x="163" y="166"/>
                </a:lnTo>
                <a:lnTo>
                  <a:pt x="163" y="166"/>
                </a:lnTo>
                <a:lnTo>
                  <a:pt x="167" y="156"/>
                </a:lnTo>
                <a:lnTo>
                  <a:pt x="167" y="156"/>
                </a:lnTo>
                <a:close/>
                <a:moveTo>
                  <a:pt x="216" y="8"/>
                </a:moveTo>
                <a:lnTo>
                  <a:pt x="216" y="8"/>
                </a:lnTo>
                <a:lnTo>
                  <a:pt x="215" y="6"/>
                </a:lnTo>
                <a:lnTo>
                  <a:pt x="215" y="6"/>
                </a:lnTo>
                <a:lnTo>
                  <a:pt x="213" y="6"/>
                </a:lnTo>
                <a:lnTo>
                  <a:pt x="213" y="6"/>
                </a:lnTo>
                <a:lnTo>
                  <a:pt x="210" y="6"/>
                </a:lnTo>
                <a:lnTo>
                  <a:pt x="210" y="6"/>
                </a:lnTo>
                <a:lnTo>
                  <a:pt x="210" y="6"/>
                </a:lnTo>
                <a:lnTo>
                  <a:pt x="210" y="6"/>
                </a:lnTo>
                <a:lnTo>
                  <a:pt x="216" y="8"/>
                </a:lnTo>
                <a:lnTo>
                  <a:pt x="216" y="8"/>
                </a:lnTo>
                <a:close/>
                <a:moveTo>
                  <a:pt x="40" y="394"/>
                </a:moveTo>
                <a:lnTo>
                  <a:pt x="40" y="394"/>
                </a:lnTo>
                <a:lnTo>
                  <a:pt x="41" y="396"/>
                </a:lnTo>
                <a:lnTo>
                  <a:pt x="41" y="396"/>
                </a:lnTo>
                <a:lnTo>
                  <a:pt x="43" y="394"/>
                </a:lnTo>
                <a:lnTo>
                  <a:pt x="43" y="394"/>
                </a:lnTo>
                <a:lnTo>
                  <a:pt x="41" y="393"/>
                </a:lnTo>
                <a:lnTo>
                  <a:pt x="41" y="393"/>
                </a:lnTo>
                <a:lnTo>
                  <a:pt x="40" y="394"/>
                </a:lnTo>
                <a:lnTo>
                  <a:pt x="40" y="394"/>
                </a:lnTo>
                <a:close/>
                <a:moveTo>
                  <a:pt x="32" y="391"/>
                </a:moveTo>
                <a:lnTo>
                  <a:pt x="32" y="391"/>
                </a:lnTo>
                <a:lnTo>
                  <a:pt x="32" y="391"/>
                </a:lnTo>
                <a:lnTo>
                  <a:pt x="32" y="391"/>
                </a:lnTo>
                <a:lnTo>
                  <a:pt x="35" y="386"/>
                </a:lnTo>
                <a:lnTo>
                  <a:pt x="35" y="386"/>
                </a:lnTo>
                <a:lnTo>
                  <a:pt x="33" y="385"/>
                </a:lnTo>
                <a:lnTo>
                  <a:pt x="33" y="385"/>
                </a:lnTo>
                <a:lnTo>
                  <a:pt x="32" y="391"/>
                </a:lnTo>
                <a:lnTo>
                  <a:pt x="32" y="391"/>
                </a:lnTo>
                <a:close/>
                <a:moveTo>
                  <a:pt x="103" y="333"/>
                </a:moveTo>
                <a:lnTo>
                  <a:pt x="103" y="333"/>
                </a:lnTo>
                <a:lnTo>
                  <a:pt x="104" y="333"/>
                </a:lnTo>
                <a:lnTo>
                  <a:pt x="104" y="333"/>
                </a:lnTo>
                <a:lnTo>
                  <a:pt x="104" y="328"/>
                </a:lnTo>
                <a:lnTo>
                  <a:pt x="104" y="328"/>
                </a:lnTo>
                <a:lnTo>
                  <a:pt x="103" y="330"/>
                </a:lnTo>
                <a:lnTo>
                  <a:pt x="103" y="331"/>
                </a:lnTo>
                <a:lnTo>
                  <a:pt x="103" y="331"/>
                </a:lnTo>
                <a:lnTo>
                  <a:pt x="103" y="333"/>
                </a:lnTo>
                <a:lnTo>
                  <a:pt x="103" y="333"/>
                </a:lnTo>
                <a:close/>
                <a:moveTo>
                  <a:pt x="166" y="263"/>
                </a:moveTo>
                <a:lnTo>
                  <a:pt x="166" y="263"/>
                </a:lnTo>
                <a:lnTo>
                  <a:pt x="163" y="267"/>
                </a:lnTo>
                <a:lnTo>
                  <a:pt x="163" y="267"/>
                </a:lnTo>
                <a:lnTo>
                  <a:pt x="163" y="268"/>
                </a:lnTo>
                <a:lnTo>
                  <a:pt x="163" y="268"/>
                </a:lnTo>
                <a:lnTo>
                  <a:pt x="167" y="265"/>
                </a:lnTo>
                <a:lnTo>
                  <a:pt x="167" y="265"/>
                </a:lnTo>
                <a:lnTo>
                  <a:pt x="166" y="263"/>
                </a:lnTo>
                <a:lnTo>
                  <a:pt x="166" y="263"/>
                </a:lnTo>
                <a:close/>
                <a:moveTo>
                  <a:pt x="202" y="238"/>
                </a:moveTo>
                <a:lnTo>
                  <a:pt x="202" y="238"/>
                </a:lnTo>
                <a:lnTo>
                  <a:pt x="202" y="238"/>
                </a:lnTo>
                <a:lnTo>
                  <a:pt x="202" y="238"/>
                </a:lnTo>
                <a:lnTo>
                  <a:pt x="201" y="240"/>
                </a:lnTo>
                <a:lnTo>
                  <a:pt x="201" y="240"/>
                </a:lnTo>
                <a:lnTo>
                  <a:pt x="201" y="240"/>
                </a:lnTo>
                <a:lnTo>
                  <a:pt x="201" y="240"/>
                </a:lnTo>
                <a:lnTo>
                  <a:pt x="201" y="241"/>
                </a:lnTo>
                <a:lnTo>
                  <a:pt x="201" y="241"/>
                </a:lnTo>
                <a:lnTo>
                  <a:pt x="201" y="241"/>
                </a:lnTo>
                <a:lnTo>
                  <a:pt x="201" y="241"/>
                </a:lnTo>
                <a:lnTo>
                  <a:pt x="202" y="238"/>
                </a:lnTo>
                <a:lnTo>
                  <a:pt x="202" y="238"/>
                </a:lnTo>
                <a:close/>
                <a:moveTo>
                  <a:pt x="163" y="295"/>
                </a:moveTo>
                <a:lnTo>
                  <a:pt x="163" y="295"/>
                </a:lnTo>
                <a:lnTo>
                  <a:pt x="163" y="297"/>
                </a:lnTo>
                <a:lnTo>
                  <a:pt x="163" y="297"/>
                </a:lnTo>
                <a:lnTo>
                  <a:pt x="163" y="300"/>
                </a:lnTo>
                <a:lnTo>
                  <a:pt x="163" y="300"/>
                </a:lnTo>
                <a:lnTo>
                  <a:pt x="163" y="300"/>
                </a:lnTo>
                <a:lnTo>
                  <a:pt x="163" y="300"/>
                </a:lnTo>
                <a:lnTo>
                  <a:pt x="164" y="300"/>
                </a:lnTo>
                <a:lnTo>
                  <a:pt x="164" y="298"/>
                </a:lnTo>
                <a:lnTo>
                  <a:pt x="164" y="298"/>
                </a:lnTo>
                <a:lnTo>
                  <a:pt x="163" y="295"/>
                </a:lnTo>
                <a:lnTo>
                  <a:pt x="163" y="295"/>
                </a:lnTo>
                <a:close/>
                <a:moveTo>
                  <a:pt x="246" y="174"/>
                </a:moveTo>
                <a:lnTo>
                  <a:pt x="246" y="174"/>
                </a:lnTo>
                <a:lnTo>
                  <a:pt x="249" y="167"/>
                </a:lnTo>
                <a:lnTo>
                  <a:pt x="249" y="167"/>
                </a:lnTo>
                <a:lnTo>
                  <a:pt x="248" y="167"/>
                </a:lnTo>
                <a:lnTo>
                  <a:pt x="248" y="167"/>
                </a:lnTo>
                <a:lnTo>
                  <a:pt x="246" y="172"/>
                </a:lnTo>
                <a:lnTo>
                  <a:pt x="246" y="172"/>
                </a:lnTo>
                <a:lnTo>
                  <a:pt x="246" y="174"/>
                </a:lnTo>
                <a:lnTo>
                  <a:pt x="246" y="174"/>
                </a:lnTo>
                <a:close/>
                <a:moveTo>
                  <a:pt x="92" y="344"/>
                </a:moveTo>
                <a:lnTo>
                  <a:pt x="92" y="344"/>
                </a:lnTo>
                <a:lnTo>
                  <a:pt x="90" y="349"/>
                </a:lnTo>
                <a:lnTo>
                  <a:pt x="90" y="349"/>
                </a:lnTo>
                <a:lnTo>
                  <a:pt x="92" y="344"/>
                </a:lnTo>
                <a:lnTo>
                  <a:pt x="92" y="344"/>
                </a:lnTo>
                <a:lnTo>
                  <a:pt x="92" y="344"/>
                </a:lnTo>
                <a:lnTo>
                  <a:pt x="92" y="344"/>
                </a:lnTo>
                <a:close/>
                <a:moveTo>
                  <a:pt x="46" y="319"/>
                </a:moveTo>
                <a:lnTo>
                  <a:pt x="46" y="319"/>
                </a:lnTo>
                <a:lnTo>
                  <a:pt x="46" y="319"/>
                </a:lnTo>
                <a:lnTo>
                  <a:pt x="46" y="319"/>
                </a:lnTo>
                <a:lnTo>
                  <a:pt x="41" y="327"/>
                </a:lnTo>
                <a:lnTo>
                  <a:pt x="41" y="327"/>
                </a:lnTo>
                <a:lnTo>
                  <a:pt x="41" y="328"/>
                </a:lnTo>
                <a:lnTo>
                  <a:pt x="41" y="328"/>
                </a:lnTo>
                <a:lnTo>
                  <a:pt x="46" y="319"/>
                </a:lnTo>
                <a:lnTo>
                  <a:pt x="46" y="319"/>
                </a:lnTo>
                <a:close/>
                <a:moveTo>
                  <a:pt x="153" y="186"/>
                </a:moveTo>
                <a:lnTo>
                  <a:pt x="153" y="186"/>
                </a:lnTo>
                <a:lnTo>
                  <a:pt x="148" y="194"/>
                </a:lnTo>
                <a:lnTo>
                  <a:pt x="148" y="194"/>
                </a:lnTo>
                <a:lnTo>
                  <a:pt x="153" y="186"/>
                </a:lnTo>
                <a:lnTo>
                  <a:pt x="153" y="186"/>
                </a:lnTo>
                <a:close/>
                <a:moveTo>
                  <a:pt x="171" y="290"/>
                </a:moveTo>
                <a:lnTo>
                  <a:pt x="171" y="290"/>
                </a:lnTo>
                <a:lnTo>
                  <a:pt x="171" y="290"/>
                </a:lnTo>
                <a:lnTo>
                  <a:pt x="171" y="290"/>
                </a:lnTo>
                <a:lnTo>
                  <a:pt x="169" y="292"/>
                </a:lnTo>
                <a:lnTo>
                  <a:pt x="169" y="292"/>
                </a:lnTo>
                <a:lnTo>
                  <a:pt x="167" y="293"/>
                </a:lnTo>
                <a:lnTo>
                  <a:pt x="167" y="295"/>
                </a:lnTo>
                <a:lnTo>
                  <a:pt x="167" y="295"/>
                </a:lnTo>
                <a:lnTo>
                  <a:pt x="171" y="290"/>
                </a:lnTo>
                <a:lnTo>
                  <a:pt x="171" y="290"/>
                </a:lnTo>
                <a:close/>
                <a:moveTo>
                  <a:pt x="152" y="295"/>
                </a:moveTo>
                <a:lnTo>
                  <a:pt x="152" y="295"/>
                </a:lnTo>
                <a:lnTo>
                  <a:pt x="152" y="292"/>
                </a:lnTo>
                <a:lnTo>
                  <a:pt x="152" y="292"/>
                </a:lnTo>
                <a:lnTo>
                  <a:pt x="150" y="292"/>
                </a:lnTo>
                <a:lnTo>
                  <a:pt x="150" y="292"/>
                </a:lnTo>
                <a:lnTo>
                  <a:pt x="150" y="295"/>
                </a:lnTo>
                <a:lnTo>
                  <a:pt x="150" y="295"/>
                </a:lnTo>
                <a:lnTo>
                  <a:pt x="152" y="295"/>
                </a:lnTo>
                <a:lnTo>
                  <a:pt x="152" y="295"/>
                </a:lnTo>
                <a:close/>
                <a:moveTo>
                  <a:pt x="126" y="306"/>
                </a:moveTo>
                <a:lnTo>
                  <a:pt x="126" y="306"/>
                </a:lnTo>
                <a:lnTo>
                  <a:pt x="126" y="308"/>
                </a:lnTo>
                <a:lnTo>
                  <a:pt x="126" y="308"/>
                </a:lnTo>
                <a:lnTo>
                  <a:pt x="131" y="306"/>
                </a:lnTo>
                <a:lnTo>
                  <a:pt x="131" y="306"/>
                </a:lnTo>
                <a:lnTo>
                  <a:pt x="126" y="306"/>
                </a:lnTo>
                <a:lnTo>
                  <a:pt x="126" y="306"/>
                </a:lnTo>
                <a:close/>
                <a:moveTo>
                  <a:pt x="219" y="5"/>
                </a:moveTo>
                <a:lnTo>
                  <a:pt x="219" y="5"/>
                </a:lnTo>
                <a:lnTo>
                  <a:pt x="219" y="5"/>
                </a:lnTo>
                <a:lnTo>
                  <a:pt x="219" y="5"/>
                </a:lnTo>
                <a:lnTo>
                  <a:pt x="223" y="6"/>
                </a:lnTo>
                <a:lnTo>
                  <a:pt x="223" y="6"/>
                </a:lnTo>
                <a:lnTo>
                  <a:pt x="223" y="5"/>
                </a:lnTo>
                <a:lnTo>
                  <a:pt x="223" y="5"/>
                </a:lnTo>
                <a:lnTo>
                  <a:pt x="219" y="5"/>
                </a:lnTo>
                <a:lnTo>
                  <a:pt x="219" y="5"/>
                </a:lnTo>
                <a:close/>
                <a:moveTo>
                  <a:pt x="160" y="293"/>
                </a:moveTo>
                <a:lnTo>
                  <a:pt x="160" y="293"/>
                </a:lnTo>
                <a:lnTo>
                  <a:pt x="156" y="295"/>
                </a:lnTo>
                <a:lnTo>
                  <a:pt x="156" y="295"/>
                </a:lnTo>
                <a:lnTo>
                  <a:pt x="155" y="297"/>
                </a:lnTo>
                <a:lnTo>
                  <a:pt x="155" y="297"/>
                </a:lnTo>
                <a:lnTo>
                  <a:pt x="160" y="295"/>
                </a:lnTo>
                <a:lnTo>
                  <a:pt x="160" y="295"/>
                </a:lnTo>
                <a:lnTo>
                  <a:pt x="160" y="293"/>
                </a:lnTo>
                <a:lnTo>
                  <a:pt x="160" y="293"/>
                </a:lnTo>
                <a:close/>
                <a:moveTo>
                  <a:pt x="150" y="186"/>
                </a:moveTo>
                <a:lnTo>
                  <a:pt x="150" y="186"/>
                </a:lnTo>
                <a:lnTo>
                  <a:pt x="148" y="188"/>
                </a:lnTo>
                <a:lnTo>
                  <a:pt x="148" y="188"/>
                </a:lnTo>
                <a:lnTo>
                  <a:pt x="147" y="189"/>
                </a:lnTo>
                <a:lnTo>
                  <a:pt x="145" y="191"/>
                </a:lnTo>
                <a:lnTo>
                  <a:pt x="145" y="191"/>
                </a:lnTo>
                <a:lnTo>
                  <a:pt x="147" y="192"/>
                </a:lnTo>
                <a:lnTo>
                  <a:pt x="147" y="192"/>
                </a:lnTo>
                <a:lnTo>
                  <a:pt x="150" y="186"/>
                </a:lnTo>
                <a:lnTo>
                  <a:pt x="150" y="186"/>
                </a:lnTo>
                <a:close/>
                <a:moveTo>
                  <a:pt x="46" y="386"/>
                </a:moveTo>
                <a:lnTo>
                  <a:pt x="46" y="386"/>
                </a:lnTo>
                <a:lnTo>
                  <a:pt x="46" y="386"/>
                </a:lnTo>
                <a:lnTo>
                  <a:pt x="46" y="386"/>
                </a:lnTo>
                <a:lnTo>
                  <a:pt x="44" y="388"/>
                </a:lnTo>
                <a:lnTo>
                  <a:pt x="44" y="388"/>
                </a:lnTo>
                <a:lnTo>
                  <a:pt x="44" y="390"/>
                </a:lnTo>
                <a:lnTo>
                  <a:pt x="44" y="390"/>
                </a:lnTo>
                <a:lnTo>
                  <a:pt x="46" y="388"/>
                </a:lnTo>
                <a:lnTo>
                  <a:pt x="46" y="388"/>
                </a:lnTo>
                <a:lnTo>
                  <a:pt x="46" y="386"/>
                </a:lnTo>
                <a:lnTo>
                  <a:pt x="46" y="386"/>
                </a:lnTo>
                <a:close/>
                <a:moveTo>
                  <a:pt x="153" y="319"/>
                </a:moveTo>
                <a:lnTo>
                  <a:pt x="153" y="319"/>
                </a:lnTo>
                <a:lnTo>
                  <a:pt x="160" y="315"/>
                </a:lnTo>
                <a:lnTo>
                  <a:pt x="160" y="315"/>
                </a:lnTo>
                <a:lnTo>
                  <a:pt x="153" y="319"/>
                </a:lnTo>
                <a:lnTo>
                  <a:pt x="153" y="319"/>
                </a:lnTo>
                <a:close/>
                <a:moveTo>
                  <a:pt x="38" y="377"/>
                </a:moveTo>
                <a:lnTo>
                  <a:pt x="38" y="377"/>
                </a:lnTo>
                <a:lnTo>
                  <a:pt x="38" y="379"/>
                </a:lnTo>
                <a:lnTo>
                  <a:pt x="38" y="379"/>
                </a:lnTo>
                <a:lnTo>
                  <a:pt x="40" y="379"/>
                </a:lnTo>
                <a:lnTo>
                  <a:pt x="40" y="379"/>
                </a:lnTo>
                <a:lnTo>
                  <a:pt x="40" y="379"/>
                </a:lnTo>
                <a:lnTo>
                  <a:pt x="40" y="379"/>
                </a:lnTo>
                <a:lnTo>
                  <a:pt x="38" y="377"/>
                </a:lnTo>
                <a:lnTo>
                  <a:pt x="38" y="377"/>
                </a:lnTo>
                <a:close/>
                <a:moveTo>
                  <a:pt x="24" y="398"/>
                </a:moveTo>
                <a:lnTo>
                  <a:pt x="24" y="398"/>
                </a:lnTo>
                <a:lnTo>
                  <a:pt x="22" y="398"/>
                </a:lnTo>
                <a:lnTo>
                  <a:pt x="22" y="399"/>
                </a:lnTo>
                <a:lnTo>
                  <a:pt x="22" y="399"/>
                </a:lnTo>
                <a:lnTo>
                  <a:pt x="24" y="401"/>
                </a:lnTo>
                <a:lnTo>
                  <a:pt x="24" y="401"/>
                </a:lnTo>
                <a:lnTo>
                  <a:pt x="24" y="398"/>
                </a:lnTo>
                <a:lnTo>
                  <a:pt x="24" y="398"/>
                </a:lnTo>
                <a:close/>
                <a:moveTo>
                  <a:pt x="144" y="311"/>
                </a:moveTo>
                <a:lnTo>
                  <a:pt x="144" y="311"/>
                </a:lnTo>
                <a:lnTo>
                  <a:pt x="144" y="309"/>
                </a:lnTo>
                <a:lnTo>
                  <a:pt x="144" y="309"/>
                </a:lnTo>
                <a:lnTo>
                  <a:pt x="144" y="309"/>
                </a:lnTo>
                <a:lnTo>
                  <a:pt x="144" y="309"/>
                </a:lnTo>
                <a:lnTo>
                  <a:pt x="142" y="309"/>
                </a:lnTo>
                <a:lnTo>
                  <a:pt x="142" y="309"/>
                </a:lnTo>
                <a:lnTo>
                  <a:pt x="142" y="311"/>
                </a:lnTo>
                <a:lnTo>
                  <a:pt x="142" y="311"/>
                </a:lnTo>
                <a:lnTo>
                  <a:pt x="144" y="311"/>
                </a:lnTo>
                <a:lnTo>
                  <a:pt x="144" y="311"/>
                </a:lnTo>
                <a:close/>
                <a:moveTo>
                  <a:pt x="21" y="394"/>
                </a:moveTo>
                <a:lnTo>
                  <a:pt x="21" y="394"/>
                </a:lnTo>
                <a:lnTo>
                  <a:pt x="21" y="394"/>
                </a:lnTo>
                <a:lnTo>
                  <a:pt x="21" y="394"/>
                </a:lnTo>
                <a:lnTo>
                  <a:pt x="22" y="391"/>
                </a:lnTo>
                <a:lnTo>
                  <a:pt x="22" y="391"/>
                </a:lnTo>
                <a:lnTo>
                  <a:pt x="22" y="390"/>
                </a:lnTo>
                <a:lnTo>
                  <a:pt x="22" y="390"/>
                </a:lnTo>
                <a:lnTo>
                  <a:pt x="21" y="394"/>
                </a:lnTo>
                <a:lnTo>
                  <a:pt x="21" y="394"/>
                </a:lnTo>
                <a:close/>
                <a:moveTo>
                  <a:pt x="134" y="227"/>
                </a:moveTo>
                <a:lnTo>
                  <a:pt x="134" y="227"/>
                </a:lnTo>
                <a:lnTo>
                  <a:pt x="139" y="229"/>
                </a:lnTo>
                <a:lnTo>
                  <a:pt x="139" y="229"/>
                </a:lnTo>
                <a:lnTo>
                  <a:pt x="139" y="229"/>
                </a:lnTo>
                <a:lnTo>
                  <a:pt x="139" y="229"/>
                </a:lnTo>
                <a:lnTo>
                  <a:pt x="136" y="227"/>
                </a:lnTo>
                <a:lnTo>
                  <a:pt x="136" y="227"/>
                </a:lnTo>
                <a:lnTo>
                  <a:pt x="134" y="227"/>
                </a:lnTo>
                <a:lnTo>
                  <a:pt x="134" y="227"/>
                </a:lnTo>
                <a:close/>
                <a:moveTo>
                  <a:pt x="150" y="279"/>
                </a:moveTo>
                <a:lnTo>
                  <a:pt x="150" y="279"/>
                </a:lnTo>
                <a:lnTo>
                  <a:pt x="150" y="281"/>
                </a:lnTo>
                <a:lnTo>
                  <a:pt x="150" y="281"/>
                </a:lnTo>
                <a:lnTo>
                  <a:pt x="153" y="279"/>
                </a:lnTo>
                <a:lnTo>
                  <a:pt x="153" y="279"/>
                </a:lnTo>
                <a:lnTo>
                  <a:pt x="150" y="279"/>
                </a:lnTo>
                <a:lnTo>
                  <a:pt x="150" y="279"/>
                </a:lnTo>
                <a:close/>
                <a:moveTo>
                  <a:pt x="196" y="101"/>
                </a:moveTo>
                <a:lnTo>
                  <a:pt x="196" y="101"/>
                </a:lnTo>
                <a:lnTo>
                  <a:pt x="197" y="98"/>
                </a:lnTo>
                <a:lnTo>
                  <a:pt x="197" y="98"/>
                </a:lnTo>
                <a:lnTo>
                  <a:pt x="197" y="98"/>
                </a:lnTo>
                <a:lnTo>
                  <a:pt x="197" y="98"/>
                </a:lnTo>
                <a:lnTo>
                  <a:pt x="196" y="99"/>
                </a:lnTo>
                <a:lnTo>
                  <a:pt x="196" y="101"/>
                </a:lnTo>
                <a:lnTo>
                  <a:pt x="196" y="101"/>
                </a:lnTo>
                <a:close/>
                <a:moveTo>
                  <a:pt x="100" y="325"/>
                </a:moveTo>
                <a:lnTo>
                  <a:pt x="100" y="325"/>
                </a:lnTo>
                <a:lnTo>
                  <a:pt x="98" y="320"/>
                </a:lnTo>
                <a:lnTo>
                  <a:pt x="98" y="320"/>
                </a:lnTo>
                <a:lnTo>
                  <a:pt x="98" y="322"/>
                </a:lnTo>
                <a:lnTo>
                  <a:pt x="100" y="325"/>
                </a:lnTo>
                <a:lnTo>
                  <a:pt x="100" y="325"/>
                </a:lnTo>
                <a:close/>
                <a:moveTo>
                  <a:pt x="267" y="129"/>
                </a:moveTo>
                <a:lnTo>
                  <a:pt x="267" y="129"/>
                </a:lnTo>
                <a:lnTo>
                  <a:pt x="267" y="129"/>
                </a:lnTo>
                <a:lnTo>
                  <a:pt x="267" y="129"/>
                </a:lnTo>
                <a:lnTo>
                  <a:pt x="268" y="128"/>
                </a:lnTo>
                <a:lnTo>
                  <a:pt x="268" y="128"/>
                </a:lnTo>
                <a:lnTo>
                  <a:pt x="270" y="125"/>
                </a:lnTo>
                <a:lnTo>
                  <a:pt x="270" y="125"/>
                </a:lnTo>
                <a:lnTo>
                  <a:pt x="270" y="125"/>
                </a:lnTo>
                <a:lnTo>
                  <a:pt x="270" y="125"/>
                </a:lnTo>
                <a:lnTo>
                  <a:pt x="270" y="125"/>
                </a:lnTo>
                <a:lnTo>
                  <a:pt x="270" y="125"/>
                </a:lnTo>
                <a:lnTo>
                  <a:pt x="267" y="129"/>
                </a:lnTo>
                <a:lnTo>
                  <a:pt x="267" y="129"/>
                </a:lnTo>
                <a:close/>
                <a:moveTo>
                  <a:pt x="60" y="342"/>
                </a:moveTo>
                <a:lnTo>
                  <a:pt x="60" y="342"/>
                </a:lnTo>
                <a:lnTo>
                  <a:pt x="57" y="349"/>
                </a:lnTo>
                <a:lnTo>
                  <a:pt x="57" y="349"/>
                </a:lnTo>
                <a:lnTo>
                  <a:pt x="60" y="342"/>
                </a:lnTo>
                <a:lnTo>
                  <a:pt x="60" y="342"/>
                </a:lnTo>
                <a:close/>
                <a:moveTo>
                  <a:pt x="235" y="181"/>
                </a:moveTo>
                <a:lnTo>
                  <a:pt x="235" y="181"/>
                </a:lnTo>
                <a:lnTo>
                  <a:pt x="235" y="181"/>
                </a:lnTo>
                <a:lnTo>
                  <a:pt x="235" y="181"/>
                </a:lnTo>
                <a:lnTo>
                  <a:pt x="235" y="185"/>
                </a:lnTo>
                <a:lnTo>
                  <a:pt x="235" y="185"/>
                </a:lnTo>
                <a:lnTo>
                  <a:pt x="237" y="183"/>
                </a:lnTo>
                <a:lnTo>
                  <a:pt x="237" y="183"/>
                </a:lnTo>
                <a:lnTo>
                  <a:pt x="235" y="181"/>
                </a:lnTo>
                <a:lnTo>
                  <a:pt x="235" y="181"/>
                </a:lnTo>
                <a:close/>
                <a:moveTo>
                  <a:pt x="152" y="301"/>
                </a:moveTo>
                <a:lnTo>
                  <a:pt x="152" y="301"/>
                </a:lnTo>
                <a:lnTo>
                  <a:pt x="152" y="301"/>
                </a:lnTo>
                <a:lnTo>
                  <a:pt x="152" y="301"/>
                </a:lnTo>
                <a:lnTo>
                  <a:pt x="150" y="301"/>
                </a:lnTo>
                <a:lnTo>
                  <a:pt x="150" y="301"/>
                </a:lnTo>
                <a:lnTo>
                  <a:pt x="150" y="303"/>
                </a:lnTo>
                <a:lnTo>
                  <a:pt x="150" y="303"/>
                </a:lnTo>
                <a:lnTo>
                  <a:pt x="150" y="303"/>
                </a:lnTo>
                <a:lnTo>
                  <a:pt x="150" y="303"/>
                </a:lnTo>
                <a:lnTo>
                  <a:pt x="152" y="303"/>
                </a:lnTo>
                <a:lnTo>
                  <a:pt x="152" y="301"/>
                </a:lnTo>
                <a:lnTo>
                  <a:pt x="152" y="301"/>
                </a:lnTo>
                <a:close/>
                <a:moveTo>
                  <a:pt x="148" y="300"/>
                </a:moveTo>
                <a:lnTo>
                  <a:pt x="148" y="300"/>
                </a:lnTo>
                <a:lnTo>
                  <a:pt x="145" y="300"/>
                </a:lnTo>
                <a:lnTo>
                  <a:pt x="145" y="300"/>
                </a:lnTo>
                <a:lnTo>
                  <a:pt x="144" y="301"/>
                </a:lnTo>
                <a:lnTo>
                  <a:pt x="144" y="301"/>
                </a:lnTo>
                <a:lnTo>
                  <a:pt x="147" y="300"/>
                </a:lnTo>
                <a:lnTo>
                  <a:pt x="147" y="300"/>
                </a:lnTo>
                <a:lnTo>
                  <a:pt x="148" y="300"/>
                </a:lnTo>
                <a:lnTo>
                  <a:pt x="148" y="300"/>
                </a:lnTo>
                <a:close/>
                <a:moveTo>
                  <a:pt x="25" y="409"/>
                </a:moveTo>
                <a:lnTo>
                  <a:pt x="25" y="409"/>
                </a:lnTo>
                <a:lnTo>
                  <a:pt x="25" y="410"/>
                </a:lnTo>
                <a:lnTo>
                  <a:pt x="25" y="410"/>
                </a:lnTo>
                <a:lnTo>
                  <a:pt x="29" y="410"/>
                </a:lnTo>
                <a:lnTo>
                  <a:pt x="29" y="410"/>
                </a:lnTo>
                <a:lnTo>
                  <a:pt x="29" y="410"/>
                </a:lnTo>
                <a:lnTo>
                  <a:pt x="29" y="410"/>
                </a:lnTo>
                <a:lnTo>
                  <a:pt x="25" y="409"/>
                </a:lnTo>
                <a:lnTo>
                  <a:pt x="25" y="409"/>
                </a:lnTo>
                <a:close/>
                <a:moveTo>
                  <a:pt x="226" y="58"/>
                </a:moveTo>
                <a:lnTo>
                  <a:pt x="226" y="58"/>
                </a:lnTo>
                <a:lnTo>
                  <a:pt x="224" y="58"/>
                </a:lnTo>
                <a:lnTo>
                  <a:pt x="224" y="58"/>
                </a:lnTo>
                <a:lnTo>
                  <a:pt x="224" y="60"/>
                </a:lnTo>
                <a:lnTo>
                  <a:pt x="224" y="60"/>
                </a:lnTo>
                <a:lnTo>
                  <a:pt x="224" y="60"/>
                </a:lnTo>
                <a:lnTo>
                  <a:pt x="224" y="60"/>
                </a:lnTo>
                <a:lnTo>
                  <a:pt x="226" y="58"/>
                </a:lnTo>
                <a:lnTo>
                  <a:pt x="226" y="58"/>
                </a:lnTo>
                <a:close/>
                <a:moveTo>
                  <a:pt x="71" y="331"/>
                </a:moveTo>
                <a:lnTo>
                  <a:pt x="71" y="331"/>
                </a:lnTo>
                <a:lnTo>
                  <a:pt x="74" y="325"/>
                </a:lnTo>
                <a:lnTo>
                  <a:pt x="74" y="325"/>
                </a:lnTo>
                <a:lnTo>
                  <a:pt x="71" y="331"/>
                </a:lnTo>
                <a:lnTo>
                  <a:pt x="71" y="331"/>
                </a:lnTo>
                <a:close/>
                <a:moveTo>
                  <a:pt x="11" y="435"/>
                </a:moveTo>
                <a:lnTo>
                  <a:pt x="11" y="435"/>
                </a:lnTo>
                <a:lnTo>
                  <a:pt x="11" y="435"/>
                </a:lnTo>
                <a:lnTo>
                  <a:pt x="11" y="435"/>
                </a:lnTo>
                <a:lnTo>
                  <a:pt x="10" y="434"/>
                </a:lnTo>
                <a:lnTo>
                  <a:pt x="10" y="434"/>
                </a:lnTo>
                <a:lnTo>
                  <a:pt x="10" y="434"/>
                </a:lnTo>
                <a:lnTo>
                  <a:pt x="10" y="434"/>
                </a:lnTo>
                <a:lnTo>
                  <a:pt x="10" y="435"/>
                </a:lnTo>
                <a:lnTo>
                  <a:pt x="10" y="435"/>
                </a:lnTo>
                <a:lnTo>
                  <a:pt x="11" y="435"/>
                </a:lnTo>
                <a:lnTo>
                  <a:pt x="11" y="435"/>
                </a:lnTo>
                <a:close/>
                <a:moveTo>
                  <a:pt x="35" y="374"/>
                </a:moveTo>
                <a:lnTo>
                  <a:pt x="35" y="374"/>
                </a:lnTo>
                <a:lnTo>
                  <a:pt x="35" y="377"/>
                </a:lnTo>
                <a:lnTo>
                  <a:pt x="35" y="377"/>
                </a:lnTo>
                <a:lnTo>
                  <a:pt x="35" y="377"/>
                </a:lnTo>
                <a:lnTo>
                  <a:pt x="35" y="377"/>
                </a:lnTo>
                <a:lnTo>
                  <a:pt x="36" y="375"/>
                </a:lnTo>
                <a:lnTo>
                  <a:pt x="35" y="374"/>
                </a:lnTo>
                <a:lnTo>
                  <a:pt x="35" y="374"/>
                </a:lnTo>
                <a:close/>
                <a:moveTo>
                  <a:pt x="224" y="189"/>
                </a:moveTo>
                <a:lnTo>
                  <a:pt x="224" y="189"/>
                </a:lnTo>
                <a:lnTo>
                  <a:pt x="224" y="192"/>
                </a:lnTo>
                <a:lnTo>
                  <a:pt x="224" y="192"/>
                </a:lnTo>
                <a:lnTo>
                  <a:pt x="226" y="191"/>
                </a:lnTo>
                <a:lnTo>
                  <a:pt x="224" y="189"/>
                </a:lnTo>
                <a:lnTo>
                  <a:pt x="224" y="189"/>
                </a:lnTo>
                <a:close/>
                <a:moveTo>
                  <a:pt x="226" y="49"/>
                </a:moveTo>
                <a:lnTo>
                  <a:pt x="226" y="49"/>
                </a:lnTo>
                <a:lnTo>
                  <a:pt x="224" y="47"/>
                </a:lnTo>
                <a:lnTo>
                  <a:pt x="224" y="47"/>
                </a:lnTo>
                <a:lnTo>
                  <a:pt x="223" y="52"/>
                </a:lnTo>
                <a:lnTo>
                  <a:pt x="223" y="52"/>
                </a:lnTo>
                <a:lnTo>
                  <a:pt x="223" y="52"/>
                </a:lnTo>
                <a:lnTo>
                  <a:pt x="223" y="52"/>
                </a:lnTo>
                <a:lnTo>
                  <a:pt x="226" y="49"/>
                </a:lnTo>
                <a:lnTo>
                  <a:pt x="226" y="49"/>
                </a:lnTo>
                <a:close/>
                <a:moveTo>
                  <a:pt x="242" y="80"/>
                </a:moveTo>
                <a:lnTo>
                  <a:pt x="242" y="80"/>
                </a:lnTo>
                <a:lnTo>
                  <a:pt x="242" y="80"/>
                </a:lnTo>
                <a:lnTo>
                  <a:pt x="242" y="80"/>
                </a:lnTo>
                <a:lnTo>
                  <a:pt x="242" y="80"/>
                </a:lnTo>
                <a:lnTo>
                  <a:pt x="242" y="80"/>
                </a:lnTo>
                <a:lnTo>
                  <a:pt x="246" y="84"/>
                </a:lnTo>
                <a:lnTo>
                  <a:pt x="246" y="84"/>
                </a:lnTo>
                <a:lnTo>
                  <a:pt x="246" y="84"/>
                </a:lnTo>
                <a:lnTo>
                  <a:pt x="246" y="84"/>
                </a:lnTo>
                <a:lnTo>
                  <a:pt x="242" y="80"/>
                </a:lnTo>
                <a:lnTo>
                  <a:pt x="242" y="80"/>
                </a:lnTo>
                <a:close/>
                <a:moveTo>
                  <a:pt x="232" y="199"/>
                </a:moveTo>
                <a:lnTo>
                  <a:pt x="232" y="199"/>
                </a:lnTo>
                <a:lnTo>
                  <a:pt x="232" y="196"/>
                </a:lnTo>
                <a:lnTo>
                  <a:pt x="232" y="196"/>
                </a:lnTo>
                <a:lnTo>
                  <a:pt x="232" y="197"/>
                </a:lnTo>
                <a:lnTo>
                  <a:pt x="232" y="199"/>
                </a:lnTo>
                <a:lnTo>
                  <a:pt x="232" y="199"/>
                </a:lnTo>
                <a:close/>
                <a:moveTo>
                  <a:pt x="38" y="418"/>
                </a:moveTo>
                <a:lnTo>
                  <a:pt x="38" y="418"/>
                </a:lnTo>
                <a:lnTo>
                  <a:pt x="40" y="416"/>
                </a:lnTo>
                <a:lnTo>
                  <a:pt x="40" y="416"/>
                </a:lnTo>
                <a:lnTo>
                  <a:pt x="40" y="416"/>
                </a:lnTo>
                <a:lnTo>
                  <a:pt x="38" y="418"/>
                </a:lnTo>
                <a:lnTo>
                  <a:pt x="38" y="418"/>
                </a:lnTo>
                <a:close/>
                <a:moveTo>
                  <a:pt x="33" y="396"/>
                </a:moveTo>
                <a:lnTo>
                  <a:pt x="33" y="396"/>
                </a:lnTo>
                <a:lnTo>
                  <a:pt x="32" y="394"/>
                </a:lnTo>
                <a:lnTo>
                  <a:pt x="32" y="394"/>
                </a:lnTo>
                <a:lnTo>
                  <a:pt x="32" y="396"/>
                </a:lnTo>
                <a:lnTo>
                  <a:pt x="33" y="396"/>
                </a:lnTo>
                <a:lnTo>
                  <a:pt x="33" y="396"/>
                </a:lnTo>
                <a:lnTo>
                  <a:pt x="33" y="396"/>
                </a:lnTo>
                <a:lnTo>
                  <a:pt x="33" y="396"/>
                </a:lnTo>
                <a:lnTo>
                  <a:pt x="33" y="396"/>
                </a:lnTo>
                <a:lnTo>
                  <a:pt x="33" y="396"/>
                </a:lnTo>
                <a:close/>
                <a:moveTo>
                  <a:pt x="180" y="284"/>
                </a:moveTo>
                <a:lnTo>
                  <a:pt x="180" y="284"/>
                </a:lnTo>
                <a:lnTo>
                  <a:pt x="180" y="287"/>
                </a:lnTo>
                <a:lnTo>
                  <a:pt x="180" y="287"/>
                </a:lnTo>
                <a:lnTo>
                  <a:pt x="182" y="286"/>
                </a:lnTo>
                <a:lnTo>
                  <a:pt x="182" y="286"/>
                </a:lnTo>
                <a:lnTo>
                  <a:pt x="180" y="284"/>
                </a:lnTo>
                <a:lnTo>
                  <a:pt x="180" y="284"/>
                </a:lnTo>
                <a:close/>
                <a:moveTo>
                  <a:pt x="33" y="380"/>
                </a:moveTo>
                <a:lnTo>
                  <a:pt x="33" y="380"/>
                </a:lnTo>
                <a:lnTo>
                  <a:pt x="33" y="379"/>
                </a:lnTo>
                <a:lnTo>
                  <a:pt x="33" y="379"/>
                </a:lnTo>
                <a:lnTo>
                  <a:pt x="33" y="379"/>
                </a:lnTo>
                <a:lnTo>
                  <a:pt x="33" y="379"/>
                </a:lnTo>
                <a:lnTo>
                  <a:pt x="32" y="380"/>
                </a:lnTo>
                <a:lnTo>
                  <a:pt x="32" y="380"/>
                </a:lnTo>
                <a:lnTo>
                  <a:pt x="33" y="380"/>
                </a:lnTo>
                <a:lnTo>
                  <a:pt x="33" y="380"/>
                </a:lnTo>
                <a:close/>
                <a:moveTo>
                  <a:pt x="48" y="402"/>
                </a:moveTo>
                <a:lnTo>
                  <a:pt x="48" y="402"/>
                </a:lnTo>
                <a:lnTo>
                  <a:pt x="46" y="404"/>
                </a:lnTo>
                <a:lnTo>
                  <a:pt x="46" y="404"/>
                </a:lnTo>
                <a:lnTo>
                  <a:pt x="46" y="404"/>
                </a:lnTo>
                <a:lnTo>
                  <a:pt x="46" y="404"/>
                </a:lnTo>
                <a:lnTo>
                  <a:pt x="48" y="402"/>
                </a:lnTo>
                <a:lnTo>
                  <a:pt x="48" y="402"/>
                </a:lnTo>
                <a:close/>
                <a:moveTo>
                  <a:pt x="185" y="256"/>
                </a:moveTo>
                <a:lnTo>
                  <a:pt x="185" y="256"/>
                </a:lnTo>
                <a:lnTo>
                  <a:pt x="185" y="256"/>
                </a:lnTo>
                <a:lnTo>
                  <a:pt x="185" y="254"/>
                </a:lnTo>
                <a:lnTo>
                  <a:pt x="185" y="254"/>
                </a:lnTo>
                <a:lnTo>
                  <a:pt x="185" y="256"/>
                </a:lnTo>
                <a:lnTo>
                  <a:pt x="185" y="256"/>
                </a:lnTo>
                <a:lnTo>
                  <a:pt x="185" y="256"/>
                </a:lnTo>
                <a:close/>
                <a:moveTo>
                  <a:pt x="223" y="73"/>
                </a:moveTo>
                <a:lnTo>
                  <a:pt x="223" y="73"/>
                </a:lnTo>
                <a:lnTo>
                  <a:pt x="221" y="71"/>
                </a:lnTo>
                <a:lnTo>
                  <a:pt x="221" y="71"/>
                </a:lnTo>
                <a:lnTo>
                  <a:pt x="219" y="73"/>
                </a:lnTo>
                <a:lnTo>
                  <a:pt x="219" y="73"/>
                </a:lnTo>
                <a:lnTo>
                  <a:pt x="221" y="73"/>
                </a:lnTo>
                <a:lnTo>
                  <a:pt x="223" y="73"/>
                </a:lnTo>
                <a:lnTo>
                  <a:pt x="223" y="73"/>
                </a:lnTo>
                <a:close/>
                <a:moveTo>
                  <a:pt x="71" y="372"/>
                </a:moveTo>
                <a:lnTo>
                  <a:pt x="71" y="372"/>
                </a:lnTo>
                <a:lnTo>
                  <a:pt x="73" y="371"/>
                </a:lnTo>
                <a:lnTo>
                  <a:pt x="73" y="371"/>
                </a:lnTo>
                <a:lnTo>
                  <a:pt x="70" y="371"/>
                </a:lnTo>
                <a:lnTo>
                  <a:pt x="70" y="371"/>
                </a:lnTo>
                <a:lnTo>
                  <a:pt x="71" y="372"/>
                </a:lnTo>
                <a:lnTo>
                  <a:pt x="71" y="372"/>
                </a:lnTo>
                <a:close/>
                <a:moveTo>
                  <a:pt x="150" y="298"/>
                </a:moveTo>
                <a:lnTo>
                  <a:pt x="150" y="298"/>
                </a:lnTo>
                <a:lnTo>
                  <a:pt x="152" y="298"/>
                </a:lnTo>
                <a:lnTo>
                  <a:pt x="152" y="297"/>
                </a:lnTo>
                <a:lnTo>
                  <a:pt x="152" y="297"/>
                </a:lnTo>
                <a:lnTo>
                  <a:pt x="150" y="298"/>
                </a:lnTo>
                <a:lnTo>
                  <a:pt x="150" y="298"/>
                </a:lnTo>
                <a:lnTo>
                  <a:pt x="150" y="298"/>
                </a:lnTo>
                <a:close/>
                <a:moveTo>
                  <a:pt x="62" y="368"/>
                </a:moveTo>
                <a:lnTo>
                  <a:pt x="62" y="368"/>
                </a:lnTo>
                <a:lnTo>
                  <a:pt x="62" y="366"/>
                </a:lnTo>
                <a:lnTo>
                  <a:pt x="62" y="366"/>
                </a:lnTo>
                <a:lnTo>
                  <a:pt x="62" y="368"/>
                </a:lnTo>
                <a:lnTo>
                  <a:pt x="62" y="368"/>
                </a:lnTo>
                <a:lnTo>
                  <a:pt x="62" y="368"/>
                </a:lnTo>
                <a:close/>
                <a:moveTo>
                  <a:pt x="142" y="268"/>
                </a:moveTo>
                <a:lnTo>
                  <a:pt x="142" y="268"/>
                </a:lnTo>
                <a:lnTo>
                  <a:pt x="142" y="268"/>
                </a:lnTo>
                <a:lnTo>
                  <a:pt x="142" y="268"/>
                </a:lnTo>
                <a:lnTo>
                  <a:pt x="142" y="268"/>
                </a:lnTo>
                <a:lnTo>
                  <a:pt x="142" y="268"/>
                </a:lnTo>
                <a:lnTo>
                  <a:pt x="137" y="268"/>
                </a:lnTo>
                <a:lnTo>
                  <a:pt x="137" y="268"/>
                </a:lnTo>
                <a:lnTo>
                  <a:pt x="137" y="268"/>
                </a:lnTo>
                <a:lnTo>
                  <a:pt x="137" y="268"/>
                </a:lnTo>
                <a:lnTo>
                  <a:pt x="142" y="268"/>
                </a:lnTo>
                <a:lnTo>
                  <a:pt x="142" y="268"/>
                </a:lnTo>
                <a:close/>
                <a:moveTo>
                  <a:pt x="153" y="290"/>
                </a:moveTo>
                <a:lnTo>
                  <a:pt x="153" y="290"/>
                </a:lnTo>
                <a:lnTo>
                  <a:pt x="153" y="290"/>
                </a:lnTo>
                <a:lnTo>
                  <a:pt x="153" y="290"/>
                </a:lnTo>
                <a:lnTo>
                  <a:pt x="153" y="287"/>
                </a:lnTo>
                <a:lnTo>
                  <a:pt x="153" y="287"/>
                </a:lnTo>
                <a:lnTo>
                  <a:pt x="153" y="289"/>
                </a:lnTo>
                <a:lnTo>
                  <a:pt x="153" y="289"/>
                </a:lnTo>
                <a:lnTo>
                  <a:pt x="153" y="290"/>
                </a:lnTo>
                <a:lnTo>
                  <a:pt x="153" y="290"/>
                </a:lnTo>
                <a:close/>
                <a:moveTo>
                  <a:pt x="25" y="396"/>
                </a:moveTo>
                <a:lnTo>
                  <a:pt x="25" y="396"/>
                </a:lnTo>
                <a:lnTo>
                  <a:pt x="27" y="394"/>
                </a:lnTo>
                <a:lnTo>
                  <a:pt x="25" y="394"/>
                </a:lnTo>
                <a:lnTo>
                  <a:pt x="25" y="394"/>
                </a:lnTo>
                <a:lnTo>
                  <a:pt x="25" y="396"/>
                </a:lnTo>
                <a:lnTo>
                  <a:pt x="25" y="396"/>
                </a:lnTo>
                <a:close/>
                <a:moveTo>
                  <a:pt x="55" y="399"/>
                </a:moveTo>
                <a:lnTo>
                  <a:pt x="55" y="399"/>
                </a:lnTo>
                <a:lnTo>
                  <a:pt x="52" y="401"/>
                </a:lnTo>
                <a:lnTo>
                  <a:pt x="52" y="401"/>
                </a:lnTo>
                <a:lnTo>
                  <a:pt x="55" y="399"/>
                </a:lnTo>
                <a:lnTo>
                  <a:pt x="55" y="399"/>
                </a:lnTo>
                <a:close/>
                <a:moveTo>
                  <a:pt x="188" y="263"/>
                </a:moveTo>
                <a:lnTo>
                  <a:pt x="188" y="263"/>
                </a:lnTo>
                <a:lnTo>
                  <a:pt x="186" y="260"/>
                </a:lnTo>
                <a:lnTo>
                  <a:pt x="186" y="260"/>
                </a:lnTo>
                <a:lnTo>
                  <a:pt x="188" y="263"/>
                </a:lnTo>
                <a:lnTo>
                  <a:pt x="188" y="263"/>
                </a:lnTo>
                <a:close/>
                <a:moveTo>
                  <a:pt x="55" y="385"/>
                </a:moveTo>
                <a:lnTo>
                  <a:pt x="55" y="385"/>
                </a:lnTo>
                <a:lnTo>
                  <a:pt x="55" y="386"/>
                </a:lnTo>
                <a:lnTo>
                  <a:pt x="55" y="386"/>
                </a:lnTo>
                <a:lnTo>
                  <a:pt x="57" y="383"/>
                </a:lnTo>
                <a:lnTo>
                  <a:pt x="57" y="383"/>
                </a:lnTo>
                <a:lnTo>
                  <a:pt x="55" y="385"/>
                </a:lnTo>
                <a:lnTo>
                  <a:pt x="55" y="385"/>
                </a:lnTo>
                <a:close/>
                <a:moveTo>
                  <a:pt x="167" y="267"/>
                </a:moveTo>
                <a:lnTo>
                  <a:pt x="167" y="267"/>
                </a:lnTo>
                <a:lnTo>
                  <a:pt x="166" y="268"/>
                </a:lnTo>
                <a:lnTo>
                  <a:pt x="166" y="268"/>
                </a:lnTo>
                <a:lnTo>
                  <a:pt x="166" y="268"/>
                </a:lnTo>
                <a:lnTo>
                  <a:pt x="166" y="268"/>
                </a:lnTo>
                <a:lnTo>
                  <a:pt x="167" y="268"/>
                </a:lnTo>
                <a:lnTo>
                  <a:pt x="167" y="268"/>
                </a:lnTo>
                <a:lnTo>
                  <a:pt x="167" y="267"/>
                </a:lnTo>
                <a:lnTo>
                  <a:pt x="167" y="267"/>
                </a:lnTo>
                <a:close/>
                <a:moveTo>
                  <a:pt x="106" y="336"/>
                </a:moveTo>
                <a:lnTo>
                  <a:pt x="106" y="336"/>
                </a:lnTo>
                <a:lnTo>
                  <a:pt x="107" y="334"/>
                </a:lnTo>
                <a:lnTo>
                  <a:pt x="107" y="334"/>
                </a:lnTo>
                <a:lnTo>
                  <a:pt x="106" y="336"/>
                </a:lnTo>
                <a:lnTo>
                  <a:pt x="106" y="336"/>
                </a:lnTo>
                <a:close/>
                <a:moveTo>
                  <a:pt x="133" y="293"/>
                </a:moveTo>
                <a:lnTo>
                  <a:pt x="133" y="293"/>
                </a:lnTo>
                <a:lnTo>
                  <a:pt x="133" y="293"/>
                </a:lnTo>
                <a:lnTo>
                  <a:pt x="133" y="293"/>
                </a:lnTo>
                <a:lnTo>
                  <a:pt x="133" y="292"/>
                </a:lnTo>
                <a:lnTo>
                  <a:pt x="133" y="292"/>
                </a:lnTo>
                <a:lnTo>
                  <a:pt x="131" y="292"/>
                </a:lnTo>
                <a:lnTo>
                  <a:pt x="131" y="292"/>
                </a:lnTo>
                <a:lnTo>
                  <a:pt x="133" y="293"/>
                </a:lnTo>
                <a:lnTo>
                  <a:pt x="133" y="293"/>
                </a:lnTo>
                <a:close/>
                <a:moveTo>
                  <a:pt x="60" y="363"/>
                </a:moveTo>
                <a:lnTo>
                  <a:pt x="60" y="363"/>
                </a:lnTo>
                <a:lnTo>
                  <a:pt x="62" y="363"/>
                </a:lnTo>
                <a:lnTo>
                  <a:pt x="62" y="363"/>
                </a:lnTo>
                <a:lnTo>
                  <a:pt x="62" y="363"/>
                </a:lnTo>
                <a:lnTo>
                  <a:pt x="62" y="363"/>
                </a:lnTo>
                <a:lnTo>
                  <a:pt x="60" y="361"/>
                </a:lnTo>
                <a:lnTo>
                  <a:pt x="60" y="361"/>
                </a:lnTo>
                <a:lnTo>
                  <a:pt x="60" y="363"/>
                </a:lnTo>
                <a:lnTo>
                  <a:pt x="60" y="363"/>
                </a:lnTo>
                <a:close/>
                <a:moveTo>
                  <a:pt x="46" y="380"/>
                </a:moveTo>
                <a:lnTo>
                  <a:pt x="46" y="380"/>
                </a:lnTo>
                <a:lnTo>
                  <a:pt x="46" y="380"/>
                </a:lnTo>
                <a:lnTo>
                  <a:pt x="46" y="380"/>
                </a:lnTo>
                <a:lnTo>
                  <a:pt x="46" y="379"/>
                </a:lnTo>
                <a:lnTo>
                  <a:pt x="46" y="379"/>
                </a:lnTo>
                <a:lnTo>
                  <a:pt x="46" y="379"/>
                </a:lnTo>
                <a:lnTo>
                  <a:pt x="46" y="379"/>
                </a:lnTo>
                <a:lnTo>
                  <a:pt x="46" y="380"/>
                </a:lnTo>
                <a:lnTo>
                  <a:pt x="46" y="380"/>
                </a:lnTo>
                <a:close/>
                <a:moveTo>
                  <a:pt x="40" y="383"/>
                </a:moveTo>
                <a:lnTo>
                  <a:pt x="40" y="383"/>
                </a:lnTo>
                <a:lnTo>
                  <a:pt x="38" y="386"/>
                </a:lnTo>
                <a:lnTo>
                  <a:pt x="38" y="386"/>
                </a:lnTo>
                <a:lnTo>
                  <a:pt x="40" y="383"/>
                </a:lnTo>
                <a:lnTo>
                  <a:pt x="40" y="383"/>
                </a:lnTo>
                <a:close/>
                <a:moveTo>
                  <a:pt x="76" y="322"/>
                </a:moveTo>
                <a:lnTo>
                  <a:pt x="76" y="322"/>
                </a:lnTo>
                <a:lnTo>
                  <a:pt x="76" y="322"/>
                </a:lnTo>
                <a:lnTo>
                  <a:pt x="76" y="322"/>
                </a:lnTo>
                <a:lnTo>
                  <a:pt x="78" y="320"/>
                </a:lnTo>
                <a:lnTo>
                  <a:pt x="78" y="320"/>
                </a:lnTo>
                <a:lnTo>
                  <a:pt x="76" y="319"/>
                </a:lnTo>
                <a:lnTo>
                  <a:pt x="76" y="319"/>
                </a:lnTo>
                <a:lnTo>
                  <a:pt x="76" y="322"/>
                </a:lnTo>
                <a:lnTo>
                  <a:pt x="76" y="322"/>
                </a:lnTo>
                <a:close/>
                <a:moveTo>
                  <a:pt x="249" y="170"/>
                </a:moveTo>
                <a:lnTo>
                  <a:pt x="249" y="170"/>
                </a:lnTo>
                <a:lnTo>
                  <a:pt x="251" y="169"/>
                </a:lnTo>
                <a:lnTo>
                  <a:pt x="251" y="169"/>
                </a:lnTo>
                <a:lnTo>
                  <a:pt x="249" y="170"/>
                </a:lnTo>
                <a:lnTo>
                  <a:pt x="249" y="170"/>
                </a:lnTo>
                <a:close/>
                <a:moveTo>
                  <a:pt x="142" y="293"/>
                </a:moveTo>
                <a:lnTo>
                  <a:pt x="142" y="293"/>
                </a:lnTo>
                <a:lnTo>
                  <a:pt x="142" y="293"/>
                </a:lnTo>
                <a:lnTo>
                  <a:pt x="142" y="293"/>
                </a:lnTo>
                <a:lnTo>
                  <a:pt x="142" y="295"/>
                </a:lnTo>
                <a:lnTo>
                  <a:pt x="142" y="295"/>
                </a:lnTo>
                <a:lnTo>
                  <a:pt x="142" y="295"/>
                </a:lnTo>
                <a:lnTo>
                  <a:pt x="142" y="295"/>
                </a:lnTo>
                <a:lnTo>
                  <a:pt x="142" y="293"/>
                </a:lnTo>
                <a:lnTo>
                  <a:pt x="142" y="293"/>
                </a:lnTo>
                <a:close/>
                <a:moveTo>
                  <a:pt x="139" y="301"/>
                </a:moveTo>
                <a:lnTo>
                  <a:pt x="139" y="301"/>
                </a:lnTo>
                <a:lnTo>
                  <a:pt x="141" y="301"/>
                </a:lnTo>
                <a:lnTo>
                  <a:pt x="141" y="301"/>
                </a:lnTo>
                <a:lnTo>
                  <a:pt x="141" y="301"/>
                </a:lnTo>
                <a:lnTo>
                  <a:pt x="139" y="301"/>
                </a:lnTo>
                <a:lnTo>
                  <a:pt x="139" y="301"/>
                </a:lnTo>
                <a:close/>
                <a:moveTo>
                  <a:pt x="174" y="295"/>
                </a:moveTo>
                <a:lnTo>
                  <a:pt x="174" y="295"/>
                </a:lnTo>
                <a:lnTo>
                  <a:pt x="172" y="297"/>
                </a:lnTo>
                <a:lnTo>
                  <a:pt x="172" y="297"/>
                </a:lnTo>
                <a:lnTo>
                  <a:pt x="172" y="297"/>
                </a:lnTo>
                <a:lnTo>
                  <a:pt x="174" y="295"/>
                </a:lnTo>
                <a:lnTo>
                  <a:pt x="174" y="295"/>
                </a:lnTo>
                <a:close/>
                <a:moveTo>
                  <a:pt x="136" y="300"/>
                </a:moveTo>
                <a:lnTo>
                  <a:pt x="136" y="300"/>
                </a:lnTo>
                <a:lnTo>
                  <a:pt x="136" y="300"/>
                </a:lnTo>
                <a:lnTo>
                  <a:pt x="136" y="300"/>
                </a:lnTo>
                <a:lnTo>
                  <a:pt x="136" y="298"/>
                </a:lnTo>
                <a:lnTo>
                  <a:pt x="136" y="298"/>
                </a:lnTo>
                <a:lnTo>
                  <a:pt x="136" y="298"/>
                </a:lnTo>
                <a:lnTo>
                  <a:pt x="136" y="298"/>
                </a:lnTo>
                <a:lnTo>
                  <a:pt x="136" y="300"/>
                </a:lnTo>
                <a:lnTo>
                  <a:pt x="136" y="300"/>
                </a:lnTo>
                <a:close/>
                <a:moveTo>
                  <a:pt x="235" y="203"/>
                </a:moveTo>
                <a:lnTo>
                  <a:pt x="235" y="203"/>
                </a:lnTo>
                <a:lnTo>
                  <a:pt x="235" y="203"/>
                </a:lnTo>
                <a:lnTo>
                  <a:pt x="235" y="203"/>
                </a:lnTo>
                <a:lnTo>
                  <a:pt x="237" y="200"/>
                </a:lnTo>
                <a:lnTo>
                  <a:pt x="237" y="200"/>
                </a:lnTo>
                <a:lnTo>
                  <a:pt x="237" y="200"/>
                </a:lnTo>
                <a:lnTo>
                  <a:pt x="237" y="200"/>
                </a:lnTo>
                <a:lnTo>
                  <a:pt x="235" y="203"/>
                </a:lnTo>
                <a:lnTo>
                  <a:pt x="235" y="203"/>
                </a:lnTo>
                <a:close/>
                <a:moveTo>
                  <a:pt x="259" y="91"/>
                </a:moveTo>
                <a:lnTo>
                  <a:pt x="259" y="91"/>
                </a:lnTo>
                <a:lnTo>
                  <a:pt x="259" y="90"/>
                </a:lnTo>
                <a:lnTo>
                  <a:pt x="259" y="90"/>
                </a:lnTo>
                <a:lnTo>
                  <a:pt x="259" y="91"/>
                </a:lnTo>
                <a:lnTo>
                  <a:pt x="259" y="91"/>
                </a:lnTo>
                <a:lnTo>
                  <a:pt x="259" y="91"/>
                </a:lnTo>
                <a:lnTo>
                  <a:pt x="259" y="91"/>
                </a:lnTo>
                <a:close/>
                <a:moveTo>
                  <a:pt x="186" y="101"/>
                </a:moveTo>
                <a:lnTo>
                  <a:pt x="186" y="101"/>
                </a:lnTo>
                <a:lnTo>
                  <a:pt x="188" y="101"/>
                </a:lnTo>
                <a:lnTo>
                  <a:pt x="188" y="101"/>
                </a:lnTo>
                <a:lnTo>
                  <a:pt x="188" y="101"/>
                </a:lnTo>
                <a:lnTo>
                  <a:pt x="186" y="101"/>
                </a:lnTo>
                <a:lnTo>
                  <a:pt x="186" y="101"/>
                </a:lnTo>
                <a:close/>
                <a:moveTo>
                  <a:pt x="242" y="172"/>
                </a:moveTo>
                <a:lnTo>
                  <a:pt x="242" y="172"/>
                </a:lnTo>
                <a:lnTo>
                  <a:pt x="243" y="172"/>
                </a:lnTo>
                <a:lnTo>
                  <a:pt x="242" y="170"/>
                </a:lnTo>
                <a:lnTo>
                  <a:pt x="242" y="170"/>
                </a:lnTo>
                <a:lnTo>
                  <a:pt x="242" y="172"/>
                </a:lnTo>
                <a:lnTo>
                  <a:pt x="242" y="172"/>
                </a:lnTo>
                <a:close/>
                <a:moveTo>
                  <a:pt x="123" y="308"/>
                </a:moveTo>
                <a:lnTo>
                  <a:pt x="123" y="308"/>
                </a:lnTo>
                <a:lnTo>
                  <a:pt x="123" y="306"/>
                </a:lnTo>
                <a:lnTo>
                  <a:pt x="123" y="306"/>
                </a:lnTo>
                <a:lnTo>
                  <a:pt x="122" y="308"/>
                </a:lnTo>
                <a:lnTo>
                  <a:pt x="122" y="308"/>
                </a:lnTo>
                <a:lnTo>
                  <a:pt x="123" y="308"/>
                </a:lnTo>
                <a:lnTo>
                  <a:pt x="123" y="308"/>
                </a:lnTo>
                <a:close/>
                <a:moveTo>
                  <a:pt x="177" y="289"/>
                </a:moveTo>
                <a:lnTo>
                  <a:pt x="177" y="289"/>
                </a:lnTo>
                <a:lnTo>
                  <a:pt x="177" y="287"/>
                </a:lnTo>
                <a:lnTo>
                  <a:pt x="177" y="287"/>
                </a:lnTo>
                <a:lnTo>
                  <a:pt x="177" y="287"/>
                </a:lnTo>
                <a:lnTo>
                  <a:pt x="177" y="287"/>
                </a:lnTo>
                <a:lnTo>
                  <a:pt x="177" y="287"/>
                </a:lnTo>
                <a:lnTo>
                  <a:pt x="177" y="289"/>
                </a:lnTo>
                <a:lnTo>
                  <a:pt x="177" y="289"/>
                </a:lnTo>
                <a:close/>
                <a:moveTo>
                  <a:pt x="25" y="435"/>
                </a:moveTo>
                <a:lnTo>
                  <a:pt x="25" y="435"/>
                </a:lnTo>
                <a:lnTo>
                  <a:pt x="24" y="435"/>
                </a:lnTo>
                <a:lnTo>
                  <a:pt x="24" y="435"/>
                </a:lnTo>
                <a:lnTo>
                  <a:pt x="25" y="435"/>
                </a:lnTo>
                <a:lnTo>
                  <a:pt x="25" y="435"/>
                </a:lnTo>
                <a:close/>
                <a:moveTo>
                  <a:pt x="62" y="372"/>
                </a:moveTo>
                <a:lnTo>
                  <a:pt x="62" y="372"/>
                </a:lnTo>
                <a:lnTo>
                  <a:pt x="62" y="371"/>
                </a:lnTo>
                <a:lnTo>
                  <a:pt x="62" y="371"/>
                </a:lnTo>
                <a:lnTo>
                  <a:pt x="62" y="372"/>
                </a:lnTo>
                <a:lnTo>
                  <a:pt x="62" y="372"/>
                </a:lnTo>
                <a:close/>
                <a:moveTo>
                  <a:pt x="62" y="360"/>
                </a:moveTo>
                <a:lnTo>
                  <a:pt x="62" y="360"/>
                </a:lnTo>
                <a:lnTo>
                  <a:pt x="62" y="358"/>
                </a:lnTo>
                <a:lnTo>
                  <a:pt x="62" y="358"/>
                </a:lnTo>
                <a:lnTo>
                  <a:pt x="62" y="356"/>
                </a:lnTo>
                <a:lnTo>
                  <a:pt x="62" y="356"/>
                </a:lnTo>
                <a:lnTo>
                  <a:pt x="62" y="360"/>
                </a:lnTo>
                <a:lnTo>
                  <a:pt x="62" y="360"/>
                </a:lnTo>
                <a:close/>
                <a:moveTo>
                  <a:pt x="33" y="347"/>
                </a:moveTo>
                <a:lnTo>
                  <a:pt x="33" y="347"/>
                </a:lnTo>
                <a:lnTo>
                  <a:pt x="33" y="347"/>
                </a:lnTo>
                <a:lnTo>
                  <a:pt x="33" y="347"/>
                </a:lnTo>
                <a:lnTo>
                  <a:pt x="35" y="345"/>
                </a:lnTo>
                <a:lnTo>
                  <a:pt x="35" y="345"/>
                </a:lnTo>
                <a:lnTo>
                  <a:pt x="35" y="345"/>
                </a:lnTo>
                <a:lnTo>
                  <a:pt x="35" y="345"/>
                </a:lnTo>
                <a:lnTo>
                  <a:pt x="33" y="347"/>
                </a:lnTo>
                <a:lnTo>
                  <a:pt x="33" y="347"/>
                </a:lnTo>
                <a:close/>
                <a:moveTo>
                  <a:pt x="10" y="426"/>
                </a:moveTo>
                <a:lnTo>
                  <a:pt x="10" y="426"/>
                </a:lnTo>
                <a:lnTo>
                  <a:pt x="10" y="424"/>
                </a:lnTo>
                <a:lnTo>
                  <a:pt x="10" y="424"/>
                </a:lnTo>
                <a:lnTo>
                  <a:pt x="10" y="424"/>
                </a:lnTo>
                <a:lnTo>
                  <a:pt x="10" y="426"/>
                </a:lnTo>
                <a:lnTo>
                  <a:pt x="10" y="426"/>
                </a:lnTo>
                <a:close/>
                <a:moveTo>
                  <a:pt x="30" y="352"/>
                </a:moveTo>
                <a:lnTo>
                  <a:pt x="30" y="352"/>
                </a:lnTo>
                <a:lnTo>
                  <a:pt x="30" y="352"/>
                </a:lnTo>
                <a:lnTo>
                  <a:pt x="30" y="352"/>
                </a:lnTo>
                <a:lnTo>
                  <a:pt x="30" y="353"/>
                </a:lnTo>
                <a:lnTo>
                  <a:pt x="30" y="353"/>
                </a:lnTo>
                <a:lnTo>
                  <a:pt x="30" y="353"/>
                </a:lnTo>
                <a:lnTo>
                  <a:pt x="30" y="353"/>
                </a:lnTo>
                <a:lnTo>
                  <a:pt x="30" y="352"/>
                </a:lnTo>
                <a:lnTo>
                  <a:pt x="30" y="352"/>
                </a:lnTo>
                <a:close/>
                <a:moveTo>
                  <a:pt x="40" y="388"/>
                </a:moveTo>
                <a:lnTo>
                  <a:pt x="40" y="388"/>
                </a:lnTo>
                <a:lnTo>
                  <a:pt x="41" y="386"/>
                </a:lnTo>
                <a:lnTo>
                  <a:pt x="41" y="386"/>
                </a:lnTo>
                <a:lnTo>
                  <a:pt x="40" y="388"/>
                </a:lnTo>
                <a:lnTo>
                  <a:pt x="40" y="388"/>
                </a:lnTo>
                <a:close/>
                <a:moveTo>
                  <a:pt x="25" y="379"/>
                </a:moveTo>
                <a:lnTo>
                  <a:pt x="25" y="379"/>
                </a:lnTo>
                <a:lnTo>
                  <a:pt x="25" y="379"/>
                </a:lnTo>
                <a:lnTo>
                  <a:pt x="25" y="379"/>
                </a:lnTo>
                <a:lnTo>
                  <a:pt x="24" y="380"/>
                </a:lnTo>
                <a:lnTo>
                  <a:pt x="24" y="380"/>
                </a:lnTo>
                <a:lnTo>
                  <a:pt x="24" y="380"/>
                </a:lnTo>
                <a:lnTo>
                  <a:pt x="24" y="380"/>
                </a:lnTo>
                <a:lnTo>
                  <a:pt x="25" y="379"/>
                </a:lnTo>
                <a:lnTo>
                  <a:pt x="25" y="379"/>
                </a:lnTo>
                <a:close/>
                <a:moveTo>
                  <a:pt x="71" y="369"/>
                </a:moveTo>
                <a:lnTo>
                  <a:pt x="71" y="369"/>
                </a:lnTo>
                <a:lnTo>
                  <a:pt x="71" y="369"/>
                </a:lnTo>
                <a:lnTo>
                  <a:pt x="71" y="369"/>
                </a:lnTo>
                <a:lnTo>
                  <a:pt x="70" y="369"/>
                </a:lnTo>
                <a:lnTo>
                  <a:pt x="70" y="369"/>
                </a:lnTo>
                <a:lnTo>
                  <a:pt x="70" y="369"/>
                </a:lnTo>
                <a:lnTo>
                  <a:pt x="70" y="369"/>
                </a:lnTo>
                <a:lnTo>
                  <a:pt x="71" y="369"/>
                </a:lnTo>
                <a:lnTo>
                  <a:pt x="71" y="369"/>
                </a:lnTo>
                <a:close/>
                <a:moveTo>
                  <a:pt x="32" y="418"/>
                </a:moveTo>
                <a:lnTo>
                  <a:pt x="32" y="418"/>
                </a:lnTo>
                <a:lnTo>
                  <a:pt x="32" y="418"/>
                </a:lnTo>
                <a:lnTo>
                  <a:pt x="32" y="418"/>
                </a:lnTo>
                <a:lnTo>
                  <a:pt x="30" y="418"/>
                </a:lnTo>
                <a:lnTo>
                  <a:pt x="30" y="418"/>
                </a:lnTo>
                <a:lnTo>
                  <a:pt x="30" y="418"/>
                </a:lnTo>
                <a:lnTo>
                  <a:pt x="30" y="418"/>
                </a:lnTo>
                <a:lnTo>
                  <a:pt x="32" y="418"/>
                </a:lnTo>
                <a:lnTo>
                  <a:pt x="32" y="418"/>
                </a:lnTo>
                <a:close/>
                <a:moveTo>
                  <a:pt x="145" y="196"/>
                </a:moveTo>
                <a:lnTo>
                  <a:pt x="145" y="196"/>
                </a:lnTo>
                <a:lnTo>
                  <a:pt x="144" y="194"/>
                </a:lnTo>
                <a:lnTo>
                  <a:pt x="144" y="194"/>
                </a:lnTo>
                <a:lnTo>
                  <a:pt x="145" y="196"/>
                </a:lnTo>
                <a:lnTo>
                  <a:pt x="145" y="196"/>
                </a:lnTo>
                <a:close/>
                <a:moveTo>
                  <a:pt x="275" y="71"/>
                </a:moveTo>
                <a:lnTo>
                  <a:pt x="275" y="71"/>
                </a:lnTo>
                <a:lnTo>
                  <a:pt x="275" y="71"/>
                </a:lnTo>
                <a:lnTo>
                  <a:pt x="275" y="71"/>
                </a:lnTo>
                <a:lnTo>
                  <a:pt x="275" y="71"/>
                </a:lnTo>
                <a:lnTo>
                  <a:pt x="275" y="71"/>
                </a:lnTo>
                <a:lnTo>
                  <a:pt x="275" y="71"/>
                </a:lnTo>
                <a:lnTo>
                  <a:pt x="275" y="71"/>
                </a:lnTo>
                <a:lnTo>
                  <a:pt x="275" y="71"/>
                </a:lnTo>
                <a:lnTo>
                  <a:pt x="275" y="71"/>
                </a:lnTo>
                <a:close/>
                <a:moveTo>
                  <a:pt x="43" y="410"/>
                </a:moveTo>
                <a:lnTo>
                  <a:pt x="43" y="410"/>
                </a:lnTo>
                <a:lnTo>
                  <a:pt x="43" y="410"/>
                </a:lnTo>
                <a:lnTo>
                  <a:pt x="43" y="410"/>
                </a:lnTo>
                <a:lnTo>
                  <a:pt x="43" y="410"/>
                </a:lnTo>
                <a:lnTo>
                  <a:pt x="43" y="410"/>
                </a:lnTo>
                <a:lnTo>
                  <a:pt x="43" y="410"/>
                </a:lnTo>
                <a:lnTo>
                  <a:pt x="43" y="410"/>
                </a:lnTo>
                <a:lnTo>
                  <a:pt x="43" y="410"/>
                </a:lnTo>
                <a:lnTo>
                  <a:pt x="43" y="410"/>
                </a:lnTo>
                <a:close/>
                <a:moveTo>
                  <a:pt x="38" y="371"/>
                </a:moveTo>
                <a:lnTo>
                  <a:pt x="38" y="371"/>
                </a:lnTo>
                <a:lnTo>
                  <a:pt x="38" y="371"/>
                </a:lnTo>
                <a:lnTo>
                  <a:pt x="38" y="371"/>
                </a:lnTo>
                <a:lnTo>
                  <a:pt x="36" y="372"/>
                </a:lnTo>
                <a:lnTo>
                  <a:pt x="36" y="372"/>
                </a:lnTo>
                <a:lnTo>
                  <a:pt x="38" y="372"/>
                </a:lnTo>
                <a:lnTo>
                  <a:pt x="38" y="372"/>
                </a:lnTo>
                <a:lnTo>
                  <a:pt x="38" y="371"/>
                </a:lnTo>
                <a:lnTo>
                  <a:pt x="38" y="371"/>
                </a:lnTo>
                <a:close/>
                <a:moveTo>
                  <a:pt x="131" y="224"/>
                </a:moveTo>
                <a:lnTo>
                  <a:pt x="131" y="224"/>
                </a:lnTo>
                <a:lnTo>
                  <a:pt x="131" y="224"/>
                </a:lnTo>
                <a:lnTo>
                  <a:pt x="131" y="224"/>
                </a:lnTo>
                <a:lnTo>
                  <a:pt x="131" y="224"/>
                </a:lnTo>
                <a:lnTo>
                  <a:pt x="131" y="224"/>
                </a:lnTo>
                <a:lnTo>
                  <a:pt x="131" y="224"/>
                </a:lnTo>
                <a:lnTo>
                  <a:pt x="131" y="224"/>
                </a:lnTo>
                <a:lnTo>
                  <a:pt x="131" y="224"/>
                </a:lnTo>
                <a:lnTo>
                  <a:pt x="131" y="224"/>
                </a:lnTo>
                <a:close/>
                <a:moveTo>
                  <a:pt x="100" y="281"/>
                </a:moveTo>
                <a:lnTo>
                  <a:pt x="100" y="281"/>
                </a:lnTo>
                <a:lnTo>
                  <a:pt x="100" y="282"/>
                </a:lnTo>
                <a:lnTo>
                  <a:pt x="100" y="282"/>
                </a:lnTo>
                <a:lnTo>
                  <a:pt x="100" y="281"/>
                </a:lnTo>
                <a:lnTo>
                  <a:pt x="100" y="281"/>
                </a:lnTo>
                <a:lnTo>
                  <a:pt x="100" y="281"/>
                </a:lnTo>
                <a:lnTo>
                  <a:pt x="100" y="281"/>
                </a:lnTo>
                <a:lnTo>
                  <a:pt x="100" y="281"/>
                </a:lnTo>
                <a:lnTo>
                  <a:pt x="100" y="281"/>
                </a:lnTo>
                <a:close/>
                <a:moveTo>
                  <a:pt x="145" y="199"/>
                </a:moveTo>
                <a:lnTo>
                  <a:pt x="145" y="199"/>
                </a:lnTo>
                <a:lnTo>
                  <a:pt x="145" y="199"/>
                </a:lnTo>
                <a:lnTo>
                  <a:pt x="145" y="199"/>
                </a:lnTo>
                <a:lnTo>
                  <a:pt x="145" y="200"/>
                </a:lnTo>
                <a:lnTo>
                  <a:pt x="145" y="200"/>
                </a:lnTo>
                <a:lnTo>
                  <a:pt x="145" y="200"/>
                </a:lnTo>
                <a:lnTo>
                  <a:pt x="145" y="200"/>
                </a:lnTo>
                <a:lnTo>
                  <a:pt x="145" y="199"/>
                </a:lnTo>
                <a:lnTo>
                  <a:pt x="145" y="199"/>
                </a:lnTo>
                <a:close/>
                <a:moveTo>
                  <a:pt x="54" y="304"/>
                </a:moveTo>
                <a:lnTo>
                  <a:pt x="54" y="304"/>
                </a:lnTo>
                <a:lnTo>
                  <a:pt x="54" y="304"/>
                </a:lnTo>
                <a:lnTo>
                  <a:pt x="54" y="304"/>
                </a:lnTo>
                <a:lnTo>
                  <a:pt x="54" y="304"/>
                </a:lnTo>
                <a:lnTo>
                  <a:pt x="54" y="304"/>
                </a:lnTo>
                <a:lnTo>
                  <a:pt x="54" y="304"/>
                </a:lnTo>
                <a:lnTo>
                  <a:pt x="54" y="304"/>
                </a:lnTo>
                <a:lnTo>
                  <a:pt x="54" y="304"/>
                </a:lnTo>
                <a:lnTo>
                  <a:pt x="54" y="304"/>
                </a:lnTo>
                <a:lnTo>
                  <a:pt x="54" y="304"/>
                </a:lnTo>
                <a:lnTo>
                  <a:pt x="54" y="304"/>
                </a:lnTo>
                <a:close/>
                <a:moveTo>
                  <a:pt x="57" y="394"/>
                </a:moveTo>
                <a:lnTo>
                  <a:pt x="57" y="394"/>
                </a:lnTo>
                <a:lnTo>
                  <a:pt x="59" y="394"/>
                </a:lnTo>
                <a:lnTo>
                  <a:pt x="59" y="394"/>
                </a:lnTo>
                <a:lnTo>
                  <a:pt x="59" y="394"/>
                </a:lnTo>
                <a:lnTo>
                  <a:pt x="59" y="394"/>
                </a:lnTo>
                <a:lnTo>
                  <a:pt x="59" y="394"/>
                </a:lnTo>
                <a:lnTo>
                  <a:pt x="59" y="394"/>
                </a:lnTo>
                <a:lnTo>
                  <a:pt x="57" y="394"/>
                </a:lnTo>
                <a:lnTo>
                  <a:pt x="57" y="39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10"/>
          <p:cNvSpPr>
            <a:spLocks noEditPoints="1"/>
          </p:cNvSpPr>
          <p:nvPr/>
        </p:nvSpPr>
        <p:spPr bwMode="auto">
          <a:xfrm>
            <a:off x="3060239" y="2460389"/>
            <a:ext cx="886119" cy="875313"/>
          </a:xfrm>
          <a:custGeom>
            <a:avLst/>
            <a:gdLst>
              <a:gd name="T0" fmla="*/ 90 w 410"/>
              <a:gd name="T1" fmla="*/ 371 h 405"/>
              <a:gd name="T2" fmla="*/ 341 w 410"/>
              <a:gd name="T3" fmla="*/ 39 h 405"/>
              <a:gd name="T4" fmla="*/ 369 w 410"/>
              <a:gd name="T5" fmla="*/ 327 h 405"/>
              <a:gd name="T6" fmla="*/ 314 w 410"/>
              <a:gd name="T7" fmla="*/ 374 h 405"/>
              <a:gd name="T8" fmla="*/ 238 w 410"/>
              <a:gd name="T9" fmla="*/ 368 h 405"/>
              <a:gd name="T10" fmla="*/ 336 w 410"/>
              <a:gd name="T11" fmla="*/ 284 h 405"/>
              <a:gd name="T12" fmla="*/ 376 w 410"/>
              <a:gd name="T13" fmla="*/ 174 h 405"/>
              <a:gd name="T14" fmla="*/ 311 w 410"/>
              <a:gd name="T15" fmla="*/ 62 h 405"/>
              <a:gd name="T16" fmla="*/ 204 w 410"/>
              <a:gd name="T17" fmla="*/ 21 h 405"/>
              <a:gd name="T18" fmla="*/ 125 w 410"/>
              <a:gd name="T19" fmla="*/ 46 h 405"/>
              <a:gd name="T20" fmla="*/ 93 w 410"/>
              <a:gd name="T21" fmla="*/ 96 h 405"/>
              <a:gd name="T22" fmla="*/ 59 w 410"/>
              <a:gd name="T23" fmla="*/ 189 h 405"/>
              <a:gd name="T24" fmla="*/ 63 w 410"/>
              <a:gd name="T25" fmla="*/ 287 h 405"/>
              <a:gd name="T26" fmla="*/ 111 w 410"/>
              <a:gd name="T27" fmla="*/ 358 h 405"/>
              <a:gd name="T28" fmla="*/ 167 w 410"/>
              <a:gd name="T29" fmla="*/ 333 h 405"/>
              <a:gd name="T30" fmla="*/ 188 w 410"/>
              <a:gd name="T31" fmla="*/ 11 h 405"/>
              <a:gd name="T32" fmla="*/ 8 w 410"/>
              <a:gd name="T33" fmla="*/ 164 h 405"/>
              <a:gd name="T34" fmla="*/ 268 w 410"/>
              <a:gd name="T35" fmla="*/ 394 h 405"/>
              <a:gd name="T36" fmla="*/ 358 w 410"/>
              <a:gd name="T37" fmla="*/ 58 h 405"/>
              <a:gd name="T38" fmla="*/ 215 w 410"/>
              <a:gd name="T39" fmla="*/ 385 h 405"/>
              <a:gd name="T40" fmla="*/ 54 w 410"/>
              <a:gd name="T41" fmla="*/ 243 h 405"/>
              <a:gd name="T42" fmla="*/ 194 w 410"/>
              <a:gd name="T43" fmla="*/ 401 h 405"/>
              <a:gd name="T44" fmla="*/ 333 w 410"/>
              <a:gd name="T45" fmla="*/ 65 h 405"/>
              <a:gd name="T46" fmla="*/ 308 w 410"/>
              <a:gd name="T47" fmla="*/ 327 h 405"/>
              <a:gd name="T48" fmla="*/ 191 w 410"/>
              <a:gd name="T49" fmla="*/ 394 h 405"/>
              <a:gd name="T50" fmla="*/ 46 w 410"/>
              <a:gd name="T51" fmla="*/ 317 h 405"/>
              <a:gd name="T52" fmla="*/ 166 w 410"/>
              <a:gd name="T53" fmla="*/ 371 h 405"/>
              <a:gd name="T54" fmla="*/ 205 w 410"/>
              <a:gd name="T55" fmla="*/ 368 h 405"/>
              <a:gd name="T56" fmla="*/ 262 w 410"/>
              <a:gd name="T57" fmla="*/ 364 h 405"/>
              <a:gd name="T58" fmla="*/ 149 w 410"/>
              <a:gd name="T59" fmla="*/ 345 h 405"/>
              <a:gd name="T60" fmla="*/ 368 w 410"/>
              <a:gd name="T61" fmla="*/ 290 h 405"/>
              <a:gd name="T62" fmla="*/ 133 w 410"/>
              <a:gd name="T63" fmla="*/ 380 h 405"/>
              <a:gd name="T64" fmla="*/ 295 w 410"/>
              <a:gd name="T65" fmla="*/ 363 h 405"/>
              <a:gd name="T66" fmla="*/ 261 w 410"/>
              <a:gd name="T67" fmla="*/ 19 h 405"/>
              <a:gd name="T68" fmla="*/ 59 w 410"/>
              <a:gd name="T69" fmla="*/ 320 h 405"/>
              <a:gd name="T70" fmla="*/ 41 w 410"/>
              <a:gd name="T71" fmla="*/ 107 h 405"/>
              <a:gd name="T72" fmla="*/ 199 w 410"/>
              <a:gd name="T73" fmla="*/ 366 h 405"/>
              <a:gd name="T74" fmla="*/ 297 w 410"/>
              <a:gd name="T75" fmla="*/ 301 h 405"/>
              <a:gd name="T76" fmla="*/ 259 w 410"/>
              <a:gd name="T77" fmla="*/ 33 h 405"/>
              <a:gd name="T78" fmla="*/ 169 w 410"/>
              <a:gd name="T79" fmla="*/ 364 h 405"/>
              <a:gd name="T80" fmla="*/ 38 w 410"/>
              <a:gd name="T81" fmla="*/ 248 h 405"/>
              <a:gd name="T82" fmla="*/ 283 w 410"/>
              <a:gd name="T83" fmla="*/ 372 h 405"/>
              <a:gd name="T84" fmla="*/ 256 w 410"/>
              <a:gd name="T85" fmla="*/ 22 h 405"/>
              <a:gd name="T86" fmla="*/ 76 w 410"/>
              <a:gd name="T87" fmla="*/ 88 h 405"/>
              <a:gd name="T88" fmla="*/ 215 w 410"/>
              <a:gd name="T89" fmla="*/ 375 h 405"/>
              <a:gd name="T90" fmla="*/ 286 w 410"/>
              <a:gd name="T91" fmla="*/ 32 h 405"/>
              <a:gd name="T92" fmla="*/ 185 w 410"/>
              <a:gd name="T93" fmla="*/ 352 h 405"/>
              <a:gd name="T94" fmla="*/ 100 w 410"/>
              <a:gd name="T95" fmla="*/ 84 h 405"/>
              <a:gd name="T96" fmla="*/ 167 w 410"/>
              <a:gd name="T97" fmla="*/ 17 h 405"/>
              <a:gd name="T98" fmla="*/ 208 w 410"/>
              <a:gd name="T99" fmla="*/ 393 h 405"/>
              <a:gd name="T100" fmla="*/ 371 w 410"/>
              <a:gd name="T101" fmla="*/ 77 h 405"/>
              <a:gd name="T102" fmla="*/ 354 w 410"/>
              <a:gd name="T103" fmla="*/ 131 h 405"/>
              <a:gd name="T104" fmla="*/ 287 w 410"/>
              <a:gd name="T105" fmla="*/ 377 h 405"/>
              <a:gd name="T106" fmla="*/ 350 w 410"/>
              <a:gd name="T107" fmla="*/ 289 h 405"/>
              <a:gd name="T108" fmla="*/ 196 w 410"/>
              <a:gd name="T109" fmla="*/ 366 h 405"/>
              <a:gd name="T110" fmla="*/ 40 w 410"/>
              <a:gd name="T111" fmla="*/ 238 h 405"/>
              <a:gd name="T112" fmla="*/ 89 w 410"/>
              <a:gd name="T113" fmla="*/ 349 h 405"/>
              <a:gd name="T114" fmla="*/ 62 w 410"/>
              <a:gd name="T115" fmla="*/ 284 h 405"/>
              <a:gd name="T116" fmla="*/ 373 w 410"/>
              <a:gd name="T117" fmla="*/ 311 h 405"/>
              <a:gd name="T118" fmla="*/ 190 w 410"/>
              <a:gd name="T119" fmla="*/ 357 h 405"/>
              <a:gd name="T120" fmla="*/ 52 w 410"/>
              <a:gd name="T121" fmla="*/ 267 h 405"/>
              <a:gd name="T122" fmla="*/ 65 w 410"/>
              <a:gd name="T123" fmla="*/ 52 h 405"/>
              <a:gd name="T124" fmla="*/ 341 w 410"/>
              <a:gd name="T125" fmla="*/ 3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0" h="405">
                <a:moveTo>
                  <a:pt x="410" y="199"/>
                </a:moveTo>
                <a:lnTo>
                  <a:pt x="410" y="199"/>
                </a:lnTo>
                <a:lnTo>
                  <a:pt x="410" y="216"/>
                </a:lnTo>
                <a:lnTo>
                  <a:pt x="410" y="216"/>
                </a:lnTo>
                <a:lnTo>
                  <a:pt x="410" y="226"/>
                </a:lnTo>
                <a:lnTo>
                  <a:pt x="410" y="226"/>
                </a:lnTo>
                <a:lnTo>
                  <a:pt x="409" y="243"/>
                </a:lnTo>
                <a:lnTo>
                  <a:pt x="409" y="243"/>
                </a:lnTo>
                <a:lnTo>
                  <a:pt x="407" y="252"/>
                </a:lnTo>
                <a:lnTo>
                  <a:pt x="407" y="252"/>
                </a:lnTo>
                <a:lnTo>
                  <a:pt x="406" y="254"/>
                </a:lnTo>
                <a:lnTo>
                  <a:pt x="406" y="256"/>
                </a:lnTo>
                <a:lnTo>
                  <a:pt x="406" y="256"/>
                </a:lnTo>
                <a:lnTo>
                  <a:pt x="404" y="256"/>
                </a:lnTo>
                <a:lnTo>
                  <a:pt x="404" y="256"/>
                </a:lnTo>
                <a:lnTo>
                  <a:pt x="404" y="259"/>
                </a:lnTo>
                <a:lnTo>
                  <a:pt x="404" y="259"/>
                </a:lnTo>
                <a:lnTo>
                  <a:pt x="403" y="265"/>
                </a:lnTo>
                <a:lnTo>
                  <a:pt x="403" y="265"/>
                </a:lnTo>
                <a:lnTo>
                  <a:pt x="396" y="282"/>
                </a:lnTo>
                <a:lnTo>
                  <a:pt x="396" y="282"/>
                </a:lnTo>
                <a:lnTo>
                  <a:pt x="388" y="300"/>
                </a:lnTo>
                <a:lnTo>
                  <a:pt x="388" y="300"/>
                </a:lnTo>
                <a:lnTo>
                  <a:pt x="380" y="317"/>
                </a:lnTo>
                <a:lnTo>
                  <a:pt x="380" y="317"/>
                </a:lnTo>
                <a:lnTo>
                  <a:pt x="376" y="327"/>
                </a:lnTo>
                <a:lnTo>
                  <a:pt x="369" y="336"/>
                </a:lnTo>
                <a:lnTo>
                  <a:pt x="369" y="336"/>
                </a:lnTo>
                <a:lnTo>
                  <a:pt x="360" y="347"/>
                </a:lnTo>
                <a:lnTo>
                  <a:pt x="360" y="347"/>
                </a:lnTo>
                <a:lnTo>
                  <a:pt x="350" y="357"/>
                </a:lnTo>
                <a:lnTo>
                  <a:pt x="350" y="357"/>
                </a:lnTo>
                <a:lnTo>
                  <a:pt x="341" y="366"/>
                </a:lnTo>
                <a:lnTo>
                  <a:pt x="341" y="366"/>
                </a:lnTo>
                <a:lnTo>
                  <a:pt x="328" y="374"/>
                </a:lnTo>
                <a:lnTo>
                  <a:pt x="316" y="380"/>
                </a:lnTo>
                <a:lnTo>
                  <a:pt x="316" y="380"/>
                </a:lnTo>
                <a:lnTo>
                  <a:pt x="294" y="391"/>
                </a:lnTo>
                <a:lnTo>
                  <a:pt x="294" y="391"/>
                </a:lnTo>
                <a:lnTo>
                  <a:pt x="279" y="396"/>
                </a:lnTo>
                <a:lnTo>
                  <a:pt x="279" y="396"/>
                </a:lnTo>
                <a:lnTo>
                  <a:pt x="265" y="399"/>
                </a:lnTo>
                <a:lnTo>
                  <a:pt x="265" y="399"/>
                </a:lnTo>
                <a:lnTo>
                  <a:pt x="251" y="404"/>
                </a:lnTo>
                <a:lnTo>
                  <a:pt x="237" y="405"/>
                </a:lnTo>
                <a:lnTo>
                  <a:pt x="237" y="405"/>
                </a:lnTo>
                <a:lnTo>
                  <a:pt x="231" y="405"/>
                </a:lnTo>
                <a:lnTo>
                  <a:pt x="231" y="405"/>
                </a:lnTo>
                <a:lnTo>
                  <a:pt x="199" y="404"/>
                </a:lnTo>
                <a:lnTo>
                  <a:pt x="199" y="404"/>
                </a:lnTo>
                <a:lnTo>
                  <a:pt x="177" y="401"/>
                </a:lnTo>
                <a:lnTo>
                  <a:pt x="155" y="396"/>
                </a:lnTo>
                <a:lnTo>
                  <a:pt x="155" y="396"/>
                </a:lnTo>
                <a:lnTo>
                  <a:pt x="131" y="390"/>
                </a:lnTo>
                <a:lnTo>
                  <a:pt x="131" y="390"/>
                </a:lnTo>
                <a:lnTo>
                  <a:pt x="115" y="385"/>
                </a:lnTo>
                <a:lnTo>
                  <a:pt x="100" y="377"/>
                </a:lnTo>
                <a:lnTo>
                  <a:pt x="100" y="377"/>
                </a:lnTo>
                <a:lnTo>
                  <a:pt x="90" y="371"/>
                </a:lnTo>
                <a:lnTo>
                  <a:pt x="90" y="371"/>
                </a:lnTo>
                <a:lnTo>
                  <a:pt x="74" y="360"/>
                </a:lnTo>
                <a:lnTo>
                  <a:pt x="59" y="347"/>
                </a:lnTo>
                <a:lnTo>
                  <a:pt x="59" y="347"/>
                </a:lnTo>
                <a:lnTo>
                  <a:pt x="46" y="333"/>
                </a:lnTo>
                <a:lnTo>
                  <a:pt x="46" y="333"/>
                </a:lnTo>
                <a:lnTo>
                  <a:pt x="38" y="325"/>
                </a:lnTo>
                <a:lnTo>
                  <a:pt x="33" y="316"/>
                </a:lnTo>
                <a:lnTo>
                  <a:pt x="33" y="316"/>
                </a:lnTo>
                <a:lnTo>
                  <a:pt x="21" y="292"/>
                </a:lnTo>
                <a:lnTo>
                  <a:pt x="11" y="268"/>
                </a:lnTo>
                <a:lnTo>
                  <a:pt x="11" y="268"/>
                </a:lnTo>
                <a:lnTo>
                  <a:pt x="5" y="249"/>
                </a:lnTo>
                <a:lnTo>
                  <a:pt x="0" y="229"/>
                </a:lnTo>
                <a:lnTo>
                  <a:pt x="0" y="229"/>
                </a:lnTo>
                <a:lnTo>
                  <a:pt x="0" y="218"/>
                </a:lnTo>
                <a:lnTo>
                  <a:pt x="0" y="207"/>
                </a:lnTo>
                <a:lnTo>
                  <a:pt x="0" y="207"/>
                </a:lnTo>
                <a:lnTo>
                  <a:pt x="2" y="177"/>
                </a:lnTo>
                <a:lnTo>
                  <a:pt x="2" y="177"/>
                </a:lnTo>
                <a:lnTo>
                  <a:pt x="3" y="161"/>
                </a:lnTo>
                <a:lnTo>
                  <a:pt x="7" y="147"/>
                </a:lnTo>
                <a:lnTo>
                  <a:pt x="7" y="147"/>
                </a:lnTo>
                <a:lnTo>
                  <a:pt x="18" y="110"/>
                </a:lnTo>
                <a:lnTo>
                  <a:pt x="18" y="110"/>
                </a:lnTo>
                <a:lnTo>
                  <a:pt x="22" y="99"/>
                </a:lnTo>
                <a:lnTo>
                  <a:pt x="29" y="88"/>
                </a:lnTo>
                <a:lnTo>
                  <a:pt x="29" y="88"/>
                </a:lnTo>
                <a:lnTo>
                  <a:pt x="38" y="74"/>
                </a:lnTo>
                <a:lnTo>
                  <a:pt x="49" y="62"/>
                </a:lnTo>
                <a:lnTo>
                  <a:pt x="49" y="62"/>
                </a:lnTo>
                <a:lnTo>
                  <a:pt x="63" y="46"/>
                </a:lnTo>
                <a:lnTo>
                  <a:pt x="81" y="35"/>
                </a:lnTo>
                <a:lnTo>
                  <a:pt x="81" y="35"/>
                </a:lnTo>
                <a:lnTo>
                  <a:pt x="95" y="25"/>
                </a:lnTo>
                <a:lnTo>
                  <a:pt x="109" y="19"/>
                </a:lnTo>
                <a:lnTo>
                  <a:pt x="109" y="19"/>
                </a:lnTo>
                <a:lnTo>
                  <a:pt x="130" y="13"/>
                </a:lnTo>
                <a:lnTo>
                  <a:pt x="149" y="6"/>
                </a:lnTo>
                <a:lnTo>
                  <a:pt x="149" y="6"/>
                </a:lnTo>
                <a:lnTo>
                  <a:pt x="160" y="3"/>
                </a:lnTo>
                <a:lnTo>
                  <a:pt x="172" y="2"/>
                </a:lnTo>
                <a:lnTo>
                  <a:pt x="172" y="2"/>
                </a:lnTo>
                <a:lnTo>
                  <a:pt x="191" y="0"/>
                </a:lnTo>
                <a:lnTo>
                  <a:pt x="191" y="0"/>
                </a:lnTo>
                <a:lnTo>
                  <a:pt x="218" y="0"/>
                </a:lnTo>
                <a:lnTo>
                  <a:pt x="218" y="0"/>
                </a:lnTo>
                <a:lnTo>
                  <a:pt x="232" y="2"/>
                </a:lnTo>
                <a:lnTo>
                  <a:pt x="248" y="3"/>
                </a:lnTo>
                <a:lnTo>
                  <a:pt x="262" y="6"/>
                </a:lnTo>
                <a:lnTo>
                  <a:pt x="276" y="11"/>
                </a:lnTo>
                <a:lnTo>
                  <a:pt x="276" y="11"/>
                </a:lnTo>
                <a:lnTo>
                  <a:pt x="289" y="16"/>
                </a:lnTo>
                <a:lnTo>
                  <a:pt x="300" y="21"/>
                </a:lnTo>
                <a:lnTo>
                  <a:pt x="300" y="21"/>
                </a:lnTo>
                <a:lnTo>
                  <a:pt x="308" y="24"/>
                </a:lnTo>
                <a:lnTo>
                  <a:pt x="308" y="24"/>
                </a:lnTo>
                <a:lnTo>
                  <a:pt x="325" y="32"/>
                </a:lnTo>
                <a:lnTo>
                  <a:pt x="325" y="32"/>
                </a:lnTo>
                <a:lnTo>
                  <a:pt x="341" y="39"/>
                </a:lnTo>
                <a:lnTo>
                  <a:pt x="341" y="39"/>
                </a:lnTo>
                <a:lnTo>
                  <a:pt x="350" y="47"/>
                </a:lnTo>
                <a:lnTo>
                  <a:pt x="350" y="47"/>
                </a:lnTo>
                <a:lnTo>
                  <a:pt x="355" y="51"/>
                </a:lnTo>
                <a:lnTo>
                  <a:pt x="355" y="51"/>
                </a:lnTo>
                <a:lnTo>
                  <a:pt x="360" y="54"/>
                </a:lnTo>
                <a:lnTo>
                  <a:pt x="360" y="54"/>
                </a:lnTo>
                <a:lnTo>
                  <a:pt x="365" y="58"/>
                </a:lnTo>
                <a:lnTo>
                  <a:pt x="369" y="65"/>
                </a:lnTo>
                <a:lnTo>
                  <a:pt x="369" y="65"/>
                </a:lnTo>
                <a:lnTo>
                  <a:pt x="377" y="76"/>
                </a:lnTo>
                <a:lnTo>
                  <a:pt x="377" y="76"/>
                </a:lnTo>
                <a:lnTo>
                  <a:pt x="384" y="88"/>
                </a:lnTo>
                <a:lnTo>
                  <a:pt x="384" y="88"/>
                </a:lnTo>
                <a:lnTo>
                  <a:pt x="390" y="101"/>
                </a:lnTo>
                <a:lnTo>
                  <a:pt x="390" y="101"/>
                </a:lnTo>
                <a:lnTo>
                  <a:pt x="391" y="104"/>
                </a:lnTo>
                <a:lnTo>
                  <a:pt x="391" y="104"/>
                </a:lnTo>
                <a:lnTo>
                  <a:pt x="396" y="112"/>
                </a:lnTo>
                <a:lnTo>
                  <a:pt x="396" y="112"/>
                </a:lnTo>
                <a:lnTo>
                  <a:pt x="399" y="123"/>
                </a:lnTo>
                <a:lnTo>
                  <a:pt x="399" y="123"/>
                </a:lnTo>
                <a:lnTo>
                  <a:pt x="399" y="125"/>
                </a:lnTo>
                <a:lnTo>
                  <a:pt x="399" y="125"/>
                </a:lnTo>
                <a:lnTo>
                  <a:pt x="401" y="131"/>
                </a:lnTo>
                <a:lnTo>
                  <a:pt x="403" y="136"/>
                </a:lnTo>
                <a:lnTo>
                  <a:pt x="403" y="136"/>
                </a:lnTo>
                <a:lnTo>
                  <a:pt x="406" y="148"/>
                </a:lnTo>
                <a:lnTo>
                  <a:pt x="406" y="148"/>
                </a:lnTo>
                <a:lnTo>
                  <a:pt x="407" y="158"/>
                </a:lnTo>
                <a:lnTo>
                  <a:pt x="407" y="158"/>
                </a:lnTo>
                <a:lnTo>
                  <a:pt x="409" y="166"/>
                </a:lnTo>
                <a:lnTo>
                  <a:pt x="409" y="166"/>
                </a:lnTo>
                <a:lnTo>
                  <a:pt x="410" y="175"/>
                </a:lnTo>
                <a:lnTo>
                  <a:pt x="410" y="175"/>
                </a:lnTo>
                <a:lnTo>
                  <a:pt x="410" y="199"/>
                </a:lnTo>
                <a:lnTo>
                  <a:pt x="410" y="199"/>
                </a:lnTo>
                <a:lnTo>
                  <a:pt x="410" y="199"/>
                </a:lnTo>
                <a:lnTo>
                  <a:pt x="410" y="199"/>
                </a:lnTo>
                <a:close/>
                <a:moveTo>
                  <a:pt x="369" y="327"/>
                </a:moveTo>
                <a:lnTo>
                  <a:pt x="369" y="327"/>
                </a:lnTo>
                <a:lnTo>
                  <a:pt x="368" y="328"/>
                </a:lnTo>
                <a:lnTo>
                  <a:pt x="368" y="328"/>
                </a:lnTo>
                <a:lnTo>
                  <a:pt x="366" y="331"/>
                </a:lnTo>
                <a:lnTo>
                  <a:pt x="366" y="331"/>
                </a:lnTo>
                <a:lnTo>
                  <a:pt x="365" y="331"/>
                </a:lnTo>
                <a:lnTo>
                  <a:pt x="365" y="331"/>
                </a:lnTo>
                <a:lnTo>
                  <a:pt x="358" y="339"/>
                </a:lnTo>
                <a:lnTo>
                  <a:pt x="358" y="339"/>
                </a:lnTo>
                <a:lnTo>
                  <a:pt x="358" y="339"/>
                </a:lnTo>
                <a:lnTo>
                  <a:pt x="358" y="339"/>
                </a:lnTo>
                <a:lnTo>
                  <a:pt x="360" y="339"/>
                </a:lnTo>
                <a:lnTo>
                  <a:pt x="360" y="339"/>
                </a:lnTo>
                <a:lnTo>
                  <a:pt x="363" y="333"/>
                </a:lnTo>
                <a:lnTo>
                  <a:pt x="363" y="333"/>
                </a:lnTo>
                <a:lnTo>
                  <a:pt x="366" y="331"/>
                </a:lnTo>
                <a:lnTo>
                  <a:pt x="366" y="331"/>
                </a:lnTo>
                <a:lnTo>
                  <a:pt x="368" y="328"/>
                </a:lnTo>
                <a:lnTo>
                  <a:pt x="368" y="328"/>
                </a:lnTo>
                <a:lnTo>
                  <a:pt x="369" y="327"/>
                </a:lnTo>
                <a:lnTo>
                  <a:pt x="369" y="327"/>
                </a:lnTo>
                <a:lnTo>
                  <a:pt x="369" y="327"/>
                </a:lnTo>
                <a:lnTo>
                  <a:pt x="369" y="327"/>
                </a:lnTo>
                <a:lnTo>
                  <a:pt x="369" y="327"/>
                </a:lnTo>
                <a:lnTo>
                  <a:pt x="369" y="327"/>
                </a:lnTo>
                <a:lnTo>
                  <a:pt x="369" y="327"/>
                </a:lnTo>
                <a:lnTo>
                  <a:pt x="369" y="327"/>
                </a:lnTo>
                <a:close/>
                <a:moveTo>
                  <a:pt x="46" y="279"/>
                </a:moveTo>
                <a:lnTo>
                  <a:pt x="46" y="279"/>
                </a:lnTo>
                <a:lnTo>
                  <a:pt x="46" y="281"/>
                </a:lnTo>
                <a:lnTo>
                  <a:pt x="46" y="281"/>
                </a:lnTo>
                <a:lnTo>
                  <a:pt x="46" y="281"/>
                </a:lnTo>
                <a:lnTo>
                  <a:pt x="46" y="281"/>
                </a:lnTo>
                <a:lnTo>
                  <a:pt x="44" y="279"/>
                </a:lnTo>
                <a:lnTo>
                  <a:pt x="44" y="279"/>
                </a:lnTo>
                <a:lnTo>
                  <a:pt x="43" y="276"/>
                </a:lnTo>
                <a:lnTo>
                  <a:pt x="43" y="276"/>
                </a:lnTo>
                <a:lnTo>
                  <a:pt x="46" y="279"/>
                </a:lnTo>
                <a:lnTo>
                  <a:pt x="46" y="279"/>
                </a:lnTo>
                <a:close/>
                <a:moveTo>
                  <a:pt x="368" y="322"/>
                </a:moveTo>
                <a:lnTo>
                  <a:pt x="368" y="322"/>
                </a:lnTo>
                <a:lnTo>
                  <a:pt x="365" y="325"/>
                </a:lnTo>
                <a:lnTo>
                  <a:pt x="363" y="328"/>
                </a:lnTo>
                <a:lnTo>
                  <a:pt x="363" y="328"/>
                </a:lnTo>
                <a:lnTo>
                  <a:pt x="368" y="322"/>
                </a:lnTo>
                <a:lnTo>
                  <a:pt x="368" y="322"/>
                </a:lnTo>
                <a:lnTo>
                  <a:pt x="368" y="322"/>
                </a:lnTo>
                <a:lnTo>
                  <a:pt x="368" y="322"/>
                </a:lnTo>
                <a:lnTo>
                  <a:pt x="369" y="320"/>
                </a:lnTo>
                <a:lnTo>
                  <a:pt x="369" y="320"/>
                </a:lnTo>
                <a:lnTo>
                  <a:pt x="369" y="320"/>
                </a:lnTo>
                <a:lnTo>
                  <a:pt x="369" y="320"/>
                </a:lnTo>
                <a:lnTo>
                  <a:pt x="368" y="322"/>
                </a:lnTo>
                <a:lnTo>
                  <a:pt x="368" y="322"/>
                </a:lnTo>
                <a:close/>
                <a:moveTo>
                  <a:pt x="25" y="189"/>
                </a:moveTo>
                <a:lnTo>
                  <a:pt x="25" y="189"/>
                </a:lnTo>
                <a:lnTo>
                  <a:pt x="25" y="191"/>
                </a:lnTo>
                <a:lnTo>
                  <a:pt x="25" y="191"/>
                </a:lnTo>
                <a:lnTo>
                  <a:pt x="25" y="191"/>
                </a:lnTo>
                <a:lnTo>
                  <a:pt x="25" y="191"/>
                </a:lnTo>
                <a:lnTo>
                  <a:pt x="25" y="189"/>
                </a:lnTo>
                <a:lnTo>
                  <a:pt x="25" y="189"/>
                </a:lnTo>
                <a:lnTo>
                  <a:pt x="25" y="181"/>
                </a:lnTo>
                <a:lnTo>
                  <a:pt x="25" y="181"/>
                </a:lnTo>
                <a:lnTo>
                  <a:pt x="24" y="177"/>
                </a:lnTo>
                <a:lnTo>
                  <a:pt x="24" y="177"/>
                </a:lnTo>
                <a:lnTo>
                  <a:pt x="24" y="183"/>
                </a:lnTo>
                <a:lnTo>
                  <a:pt x="25" y="189"/>
                </a:lnTo>
                <a:lnTo>
                  <a:pt x="25" y="189"/>
                </a:lnTo>
                <a:lnTo>
                  <a:pt x="25" y="189"/>
                </a:lnTo>
                <a:lnTo>
                  <a:pt x="25" y="189"/>
                </a:lnTo>
                <a:close/>
                <a:moveTo>
                  <a:pt x="339" y="357"/>
                </a:moveTo>
                <a:lnTo>
                  <a:pt x="339" y="357"/>
                </a:lnTo>
                <a:lnTo>
                  <a:pt x="338" y="357"/>
                </a:lnTo>
                <a:lnTo>
                  <a:pt x="338" y="357"/>
                </a:lnTo>
                <a:lnTo>
                  <a:pt x="330" y="363"/>
                </a:lnTo>
                <a:lnTo>
                  <a:pt x="319" y="368"/>
                </a:lnTo>
                <a:lnTo>
                  <a:pt x="319" y="368"/>
                </a:lnTo>
                <a:lnTo>
                  <a:pt x="317" y="371"/>
                </a:lnTo>
                <a:lnTo>
                  <a:pt x="317" y="371"/>
                </a:lnTo>
                <a:lnTo>
                  <a:pt x="314" y="374"/>
                </a:lnTo>
                <a:lnTo>
                  <a:pt x="314" y="374"/>
                </a:lnTo>
                <a:lnTo>
                  <a:pt x="316" y="374"/>
                </a:lnTo>
                <a:lnTo>
                  <a:pt x="316" y="374"/>
                </a:lnTo>
                <a:lnTo>
                  <a:pt x="325" y="366"/>
                </a:lnTo>
                <a:lnTo>
                  <a:pt x="325" y="366"/>
                </a:lnTo>
                <a:lnTo>
                  <a:pt x="338" y="357"/>
                </a:lnTo>
                <a:lnTo>
                  <a:pt x="338" y="357"/>
                </a:lnTo>
                <a:lnTo>
                  <a:pt x="339" y="357"/>
                </a:lnTo>
                <a:lnTo>
                  <a:pt x="339" y="357"/>
                </a:lnTo>
                <a:lnTo>
                  <a:pt x="341" y="355"/>
                </a:lnTo>
                <a:lnTo>
                  <a:pt x="341" y="355"/>
                </a:lnTo>
                <a:lnTo>
                  <a:pt x="341" y="355"/>
                </a:lnTo>
                <a:lnTo>
                  <a:pt x="341" y="355"/>
                </a:lnTo>
                <a:lnTo>
                  <a:pt x="339" y="357"/>
                </a:lnTo>
                <a:lnTo>
                  <a:pt x="339" y="357"/>
                </a:lnTo>
                <a:close/>
                <a:moveTo>
                  <a:pt x="193" y="352"/>
                </a:moveTo>
                <a:lnTo>
                  <a:pt x="193" y="352"/>
                </a:lnTo>
                <a:lnTo>
                  <a:pt x="194" y="352"/>
                </a:lnTo>
                <a:lnTo>
                  <a:pt x="194" y="352"/>
                </a:lnTo>
                <a:lnTo>
                  <a:pt x="204" y="357"/>
                </a:lnTo>
                <a:lnTo>
                  <a:pt x="204" y="357"/>
                </a:lnTo>
                <a:lnTo>
                  <a:pt x="204" y="358"/>
                </a:lnTo>
                <a:lnTo>
                  <a:pt x="204" y="358"/>
                </a:lnTo>
                <a:lnTo>
                  <a:pt x="204" y="361"/>
                </a:lnTo>
                <a:lnTo>
                  <a:pt x="204" y="361"/>
                </a:lnTo>
                <a:lnTo>
                  <a:pt x="204" y="361"/>
                </a:lnTo>
                <a:lnTo>
                  <a:pt x="204" y="361"/>
                </a:lnTo>
                <a:lnTo>
                  <a:pt x="205" y="358"/>
                </a:lnTo>
                <a:lnTo>
                  <a:pt x="205" y="358"/>
                </a:lnTo>
                <a:lnTo>
                  <a:pt x="207" y="360"/>
                </a:lnTo>
                <a:lnTo>
                  <a:pt x="207" y="361"/>
                </a:lnTo>
                <a:lnTo>
                  <a:pt x="207" y="361"/>
                </a:lnTo>
                <a:lnTo>
                  <a:pt x="210" y="361"/>
                </a:lnTo>
                <a:lnTo>
                  <a:pt x="210" y="361"/>
                </a:lnTo>
                <a:lnTo>
                  <a:pt x="221" y="366"/>
                </a:lnTo>
                <a:lnTo>
                  <a:pt x="221" y="366"/>
                </a:lnTo>
                <a:lnTo>
                  <a:pt x="223" y="368"/>
                </a:lnTo>
                <a:lnTo>
                  <a:pt x="223" y="368"/>
                </a:lnTo>
                <a:lnTo>
                  <a:pt x="223" y="369"/>
                </a:lnTo>
                <a:lnTo>
                  <a:pt x="223" y="369"/>
                </a:lnTo>
                <a:lnTo>
                  <a:pt x="224" y="371"/>
                </a:lnTo>
                <a:lnTo>
                  <a:pt x="224" y="371"/>
                </a:lnTo>
                <a:lnTo>
                  <a:pt x="224" y="369"/>
                </a:lnTo>
                <a:lnTo>
                  <a:pt x="224" y="369"/>
                </a:lnTo>
                <a:lnTo>
                  <a:pt x="224" y="368"/>
                </a:lnTo>
                <a:lnTo>
                  <a:pt x="224" y="368"/>
                </a:lnTo>
                <a:lnTo>
                  <a:pt x="227" y="368"/>
                </a:lnTo>
                <a:lnTo>
                  <a:pt x="227" y="368"/>
                </a:lnTo>
                <a:lnTo>
                  <a:pt x="227" y="368"/>
                </a:lnTo>
                <a:lnTo>
                  <a:pt x="227" y="368"/>
                </a:lnTo>
                <a:lnTo>
                  <a:pt x="227" y="369"/>
                </a:lnTo>
                <a:lnTo>
                  <a:pt x="227" y="369"/>
                </a:lnTo>
                <a:lnTo>
                  <a:pt x="231" y="369"/>
                </a:lnTo>
                <a:lnTo>
                  <a:pt x="231" y="368"/>
                </a:lnTo>
                <a:lnTo>
                  <a:pt x="231" y="368"/>
                </a:lnTo>
                <a:lnTo>
                  <a:pt x="237" y="368"/>
                </a:lnTo>
                <a:lnTo>
                  <a:pt x="237" y="368"/>
                </a:lnTo>
                <a:lnTo>
                  <a:pt x="235" y="369"/>
                </a:lnTo>
                <a:lnTo>
                  <a:pt x="235" y="369"/>
                </a:lnTo>
                <a:lnTo>
                  <a:pt x="238" y="368"/>
                </a:lnTo>
                <a:lnTo>
                  <a:pt x="238" y="368"/>
                </a:lnTo>
                <a:lnTo>
                  <a:pt x="240" y="368"/>
                </a:lnTo>
                <a:lnTo>
                  <a:pt x="240" y="368"/>
                </a:lnTo>
                <a:lnTo>
                  <a:pt x="242" y="366"/>
                </a:lnTo>
                <a:lnTo>
                  <a:pt x="242" y="366"/>
                </a:lnTo>
                <a:lnTo>
                  <a:pt x="246" y="363"/>
                </a:lnTo>
                <a:lnTo>
                  <a:pt x="251" y="360"/>
                </a:lnTo>
                <a:lnTo>
                  <a:pt x="251" y="360"/>
                </a:lnTo>
                <a:lnTo>
                  <a:pt x="259" y="353"/>
                </a:lnTo>
                <a:lnTo>
                  <a:pt x="264" y="344"/>
                </a:lnTo>
                <a:lnTo>
                  <a:pt x="264" y="344"/>
                </a:lnTo>
                <a:lnTo>
                  <a:pt x="267" y="341"/>
                </a:lnTo>
                <a:lnTo>
                  <a:pt x="267" y="341"/>
                </a:lnTo>
                <a:lnTo>
                  <a:pt x="275" y="331"/>
                </a:lnTo>
                <a:lnTo>
                  <a:pt x="275" y="331"/>
                </a:lnTo>
                <a:lnTo>
                  <a:pt x="275" y="331"/>
                </a:lnTo>
                <a:lnTo>
                  <a:pt x="275" y="331"/>
                </a:lnTo>
                <a:lnTo>
                  <a:pt x="279" y="328"/>
                </a:lnTo>
                <a:lnTo>
                  <a:pt x="279" y="328"/>
                </a:lnTo>
                <a:lnTo>
                  <a:pt x="279" y="327"/>
                </a:lnTo>
                <a:lnTo>
                  <a:pt x="279" y="325"/>
                </a:lnTo>
                <a:lnTo>
                  <a:pt x="279" y="325"/>
                </a:lnTo>
                <a:lnTo>
                  <a:pt x="279" y="323"/>
                </a:lnTo>
                <a:lnTo>
                  <a:pt x="279" y="323"/>
                </a:lnTo>
                <a:lnTo>
                  <a:pt x="279" y="323"/>
                </a:lnTo>
                <a:lnTo>
                  <a:pt x="279" y="323"/>
                </a:lnTo>
                <a:lnTo>
                  <a:pt x="283" y="314"/>
                </a:lnTo>
                <a:lnTo>
                  <a:pt x="283" y="314"/>
                </a:lnTo>
                <a:lnTo>
                  <a:pt x="284" y="311"/>
                </a:lnTo>
                <a:lnTo>
                  <a:pt x="286" y="309"/>
                </a:lnTo>
                <a:lnTo>
                  <a:pt x="286" y="309"/>
                </a:lnTo>
                <a:lnTo>
                  <a:pt x="286" y="309"/>
                </a:lnTo>
                <a:lnTo>
                  <a:pt x="286" y="309"/>
                </a:lnTo>
                <a:lnTo>
                  <a:pt x="286" y="308"/>
                </a:lnTo>
                <a:lnTo>
                  <a:pt x="286" y="308"/>
                </a:lnTo>
                <a:lnTo>
                  <a:pt x="284" y="308"/>
                </a:lnTo>
                <a:lnTo>
                  <a:pt x="284" y="308"/>
                </a:lnTo>
                <a:lnTo>
                  <a:pt x="284" y="308"/>
                </a:lnTo>
                <a:lnTo>
                  <a:pt x="284" y="308"/>
                </a:lnTo>
                <a:lnTo>
                  <a:pt x="287" y="290"/>
                </a:lnTo>
                <a:lnTo>
                  <a:pt x="287" y="290"/>
                </a:lnTo>
                <a:lnTo>
                  <a:pt x="287" y="289"/>
                </a:lnTo>
                <a:lnTo>
                  <a:pt x="287" y="289"/>
                </a:lnTo>
                <a:lnTo>
                  <a:pt x="289" y="289"/>
                </a:lnTo>
                <a:lnTo>
                  <a:pt x="289" y="289"/>
                </a:lnTo>
                <a:lnTo>
                  <a:pt x="308" y="289"/>
                </a:lnTo>
                <a:lnTo>
                  <a:pt x="308" y="289"/>
                </a:lnTo>
                <a:lnTo>
                  <a:pt x="317" y="289"/>
                </a:lnTo>
                <a:lnTo>
                  <a:pt x="317" y="289"/>
                </a:lnTo>
                <a:lnTo>
                  <a:pt x="325" y="287"/>
                </a:lnTo>
                <a:lnTo>
                  <a:pt x="325" y="287"/>
                </a:lnTo>
                <a:lnTo>
                  <a:pt x="325" y="287"/>
                </a:lnTo>
                <a:lnTo>
                  <a:pt x="325" y="287"/>
                </a:lnTo>
                <a:lnTo>
                  <a:pt x="325" y="289"/>
                </a:lnTo>
                <a:lnTo>
                  <a:pt x="325" y="289"/>
                </a:lnTo>
                <a:lnTo>
                  <a:pt x="327" y="287"/>
                </a:lnTo>
                <a:lnTo>
                  <a:pt x="327" y="287"/>
                </a:lnTo>
                <a:lnTo>
                  <a:pt x="332" y="286"/>
                </a:lnTo>
                <a:lnTo>
                  <a:pt x="336" y="284"/>
                </a:lnTo>
                <a:lnTo>
                  <a:pt x="336" y="284"/>
                </a:lnTo>
                <a:lnTo>
                  <a:pt x="336" y="284"/>
                </a:lnTo>
                <a:lnTo>
                  <a:pt x="336" y="284"/>
                </a:lnTo>
                <a:lnTo>
                  <a:pt x="338" y="282"/>
                </a:lnTo>
                <a:lnTo>
                  <a:pt x="338" y="282"/>
                </a:lnTo>
                <a:lnTo>
                  <a:pt x="350" y="278"/>
                </a:lnTo>
                <a:lnTo>
                  <a:pt x="350" y="278"/>
                </a:lnTo>
                <a:lnTo>
                  <a:pt x="358" y="273"/>
                </a:lnTo>
                <a:lnTo>
                  <a:pt x="368" y="265"/>
                </a:lnTo>
                <a:lnTo>
                  <a:pt x="368" y="265"/>
                </a:lnTo>
                <a:lnTo>
                  <a:pt x="374" y="259"/>
                </a:lnTo>
                <a:lnTo>
                  <a:pt x="374" y="259"/>
                </a:lnTo>
                <a:lnTo>
                  <a:pt x="377" y="252"/>
                </a:lnTo>
                <a:lnTo>
                  <a:pt x="379" y="245"/>
                </a:lnTo>
                <a:lnTo>
                  <a:pt x="379" y="245"/>
                </a:lnTo>
                <a:lnTo>
                  <a:pt x="379" y="243"/>
                </a:lnTo>
                <a:lnTo>
                  <a:pt x="379" y="243"/>
                </a:lnTo>
                <a:lnTo>
                  <a:pt x="380" y="241"/>
                </a:lnTo>
                <a:lnTo>
                  <a:pt x="380" y="241"/>
                </a:lnTo>
                <a:lnTo>
                  <a:pt x="379" y="237"/>
                </a:lnTo>
                <a:lnTo>
                  <a:pt x="379" y="237"/>
                </a:lnTo>
                <a:lnTo>
                  <a:pt x="379" y="233"/>
                </a:lnTo>
                <a:lnTo>
                  <a:pt x="379" y="233"/>
                </a:lnTo>
                <a:lnTo>
                  <a:pt x="379" y="232"/>
                </a:lnTo>
                <a:lnTo>
                  <a:pt x="379" y="232"/>
                </a:lnTo>
                <a:lnTo>
                  <a:pt x="379" y="230"/>
                </a:lnTo>
                <a:lnTo>
                  <a:pt x="379" y="230"/>
                </a:lnTo>
                <a:lnTo>
                  <a:pt x="380" y="230"/>
                </a:lnTo>
                <a:lnTo>
                  <a:pt x="380" y="230"/>
                </a:lnTo>
                <a:lnTo>
                  <a:pt x="380" y="222"/>
                </a:lnTo>
                <a:lnTo>
                  <a:pt x="380" y="222"/>
                </a:lnTo>
                <a:lnTo>
                  <a:pt x="380" y="221"/>
                </a:lnTo>
                <a:lnTo>
                  <a:pt x="379" y="222"/>
                </a:lnTo>
                <a:lnTo>
                  <a:pt x="379" y="222"/>
                </a:lnTo>
                <a:lnTo>
                  <a:pt x="377" y="227"/>
                </a:lnTo>
                <a:lnTo>
                  <a:pt x="377" y="227"/>
                </a:lnTo>
                <a:lnTo>
                  <a:pt x="374" y="216"/>
                </a:lnTo>
                <a:lnTo>
                  <a:pt x="374" y="216"/>
                </a:lnTo>
                <a:lnTo>
                  <a:pt x="374" y="216"/>
                </a:lnTo>
                <a:lnTo>
                  <a:pt x="374" y="216"/>
                </a:lnTo>
                <a:lnTo>
                  <a:pt x="380" y="208"/>
                </a:lnTo>
                <a:lnTo>
                  <a:pt x="384" y="200"/>
                </a:lnTo>
                <a:lnTo>
                  <a:pt x="384" y="200"/>
                </a:lnTo>
                <a:lnTo>
                  <a:pt x="384" y="192"/>
                </a:lnTo>
                <a:lnTo>
                  <a:pt x="384" y="192"/>
                </a:lnTo>
                <a:lnTo>
                  <a:pt x="384" y="189"/>
                </a:lnTo>
                <a:lnTo>
                  <a:pt x="384" y="189"/>
                </a:lnTo>
                <a:lnTo>
                  <a:pt x="382" y="185"/>
                </a:lnTo>
                <a:lnTo>
                  <a:pt x="380" y="180"/>
                </a:lnTo>
                <a:lnTo>
                  <a:pt x="380" y="180"/>
                </a:lnTo>
                <a:lnTo>
                  <a:pt x="377" y="175"/>
                </a:lnTo>
                <a:lnTo>
                  <a:pt x="377" y="175"/>
                </a:lnTo>
                <a:lnTo>
                  <a:pt x="377" y="170"/>
                </a:lnTo>
                <a:lnTo>
                  <a:pt x="377" y="170"/>
                </a:lnTo>
                <a:lnTo>
                  <a:pt x="376" y="167"/>
                </a:lnTo>
                <a:lnTo>
                  <a:pt x="376" y="167"/>
                </a:lnTo>
                <a:lnTo>
                  <a:pt x="377" y="174"/>
                </a:lnTo>
                <a:lnTo>
                  <a:pt x="377" y="174"/>
                </a:lnTo>
                <a:lnTo>
                  <a:pt x="377" y="174"/>
                </a:lnTo>
                <a:lnTo>
                  <a:pt x="377" y="174"/>
                </a:lnTo>
                <a:lnTo>
                  <a:pt x="376" y="174"/>
                </a:lnTo>
                <a:lnTo>
                  <a:pt x="376" y="174"/>
                </a:lnTo>
                <a:lnTo>
                  <a:pt x="373" y="170"/>
                </a:lnTo>
                <a:lnTo>
                  <a:pt x="369" y="169"/>
                </a:lnTo>
                <a:lnTo>
                  <a:pt x="369" y="169"/>
                </a:lnTo>
                <a:lnTo>
                  <a:pt x="365" y="167"/>
                </a:lnTo>
                <a:lnTo>
                  <a:pt x="365" y="167"/>
                </a:lnTo>
                <a:lnTo>
                  <a:pt x="363" y="167"/>
                </a:lnTo>
                <a:lnTo>
                  <a:pt x="363" y="167"/>
                </a:lnTo>
                <a:lnTo>
                  <a:pt x="363" y="164"/>
                </a:lnTo>
                <a:lnTo>
                  <a:pt x="363" y="164"/>
                </a:lnTo>
                <a:lnTo>
                  <a:pt x="361" y="166"/>
                </a:lnTo>
                <a:lnTo>
                  <a:pt x="361" y="167"/>
                </a:lnTo>
                <a:lnTo>
                  <a:pt x="361" y="167"/>
                </a:lnTo>
                <a:lnTo>
                  <a:pt x="355" y="167"/>
                </a:lnTo>
                <a:lnTo>
                  <a:pt x="349" y="169"/>
                </a:lnTo>
                <a:lnTo>
                  <a:pt x="349" y="169"/>
                </a:lnTo>
                <a:lnTo>
                  <a:pt x="344" y="172"/>
                </a:lnTo>
                <a:lnTo>
                  <a:pt x="341" y="175"/>
                </a:lnTo>
                <a:lnTo>
                  <a:pt x="341" y="175"/>
                </a:lnTo>
                <a:lnTo>
                  <a:pt x="332" y="169"/>
                </a:lnTo>
                <a:lnTo>
                  <a:pt x="332" y="169"/>
                </a:lnTo>
                <a:lnTo>
                  <a:pt x="335" y="158"/>
                </a:lnTo>
                <a:lnTo>
                  <a:pt x="338" y="148"/>
                </a:lnTo>
                <a:lnTo>
                  <a:pt x="338" y="148"/>
                </a:lnTo>
                <a:lnTo>
                  <a:pt x="339" y="153"/>
                </a:lnTo>
                <a:lnTo>
                  <a:pt x="339" y="153"/>
                </a:lnTo>
                <a:lnTo>
                  <a:pt x="341" y="153"/>
                </a:lnTo>
                <a:lnTo>
                  <a:pt x="341" y="153"/>
                </a:lnTo>
                <a:lnTo>
                  <a:pt x="339" y="150"/>
                </a:lnTo>
                <a:lnTo>
                  <a:pt x="339" y="150"/>
                </a:lnTo>
                <a:lnTo>
                  <a:pt x="339" y="148"/>
                </a:lnTo>
                <a:lnTo>
                  <a:pt x="339" y="145"/>
                </a:lnTo>
                <a:lnTo>
                  <a:pt x="339" y="145"/>
                </a:lnTo>
                <a:lnTo>
                  <a:pt x="346" y="129"/>
                </a:lnTo>
                <a:lnTo>
                  <a:pt x="349" y="112"/>
                </a:lnTo>
                <a:lnTo>
                  <a:pt x="349" y="112"/>
                </a:lnTo>
                <a:lnTo>
                  <a:pt x="350" y="106"/>
                </a:lnTo>
                <a:lnTo>
                  <a:pt x="349" y="99"/>
                </a:lnTo>
                <a:lnTo>
                  <a:pt x="349" y="99"/>
                </a:lnTo>
                <a:lnTo>
                  <a:pt x="347" y="93"/>
                </a:lnTo>
                <a:lnTo>
                  <a:pt x="346" y="85"/>
                </a:lnTo>
                <a:lnTo>
                  <a:pt x="341" y="79"/>
                </a:lnTo>
                <a:lnTo>
                  <a:pt x="335" y="74"/>
                </a:lnTo>
                <a:lnTo>
                  <a:pt x="335" y="74"/>
                </a:lnTo>
                <a:lnTo>
                  <a:pt x="333" y="73"/>
                </a:lnTo>
                <a:lnTo>
                  <a:pt x="333" y="73"/>
                </a:lnTo>
                <a:lnTo>
                  <a:pt x="332" y="69"/>
                </a:lnTo>
                <a:lnTo>
                  <a:pt x="332" y="69"/>
                </a:lnTo>
                <a:lnTo>
                  <a:pt x="328" y="66"/>
                </a:lnTo>
                <a:lnTo>
                  <a:pt x="328" y="66"/>
                </a:lnTo>
                <a:lnTo>
                  <a:pt x="328" y="66"/>
                </a:lnTo>
                <a:lnTo>
                  <a:pt x="328" y="66"/>
                </a:lnTo>
                <a:lnTo>
                  <a:pt x="330" y="69"/>
                </a:lnTo>
                <a:lnTo>
                  <a:pt x="330" y="69"/>
                </a:lnTo>
                <a:lnTo>
                  <a:pt x="330" y="69"/>
                </a:lnTo>
                <a:lnTo>
                  <a:pt x="330" y="69"/>
                </a:lnTo>
                <a:lnTo>
                  <a:pt x="319" y="65"/>
                </a:lnTo>
                <a:lnTo>
                  <a:pt x="309" y="62"/>
                </a:lnTo>
                <a:lnTo>
                  <a:pt x="309" y="62"/>
                </a:lnTo>
                <a:lnTo>
                  <a:pt x="311" y="62"/>
                </a:lnTo>
                <a:lnTo>
                  <a:pt x="311" y="62"/>
                </a:lnTo>
                <a:lnTo>
                  <a:pt x="309" y="62"/>
                </a:lnTo>
                <a:lnTo>
                  <a:pt x="309" y="62"/>
                </a:lnTo>
                <a:lnTo>
                  <a:pt x="309" y="62"/>
                </a:lnTo>
                <a:lnTo>
                  <a:pt x="308" y="62"/>
                </a:lnTo>
                <a:lnTo>
                  <a:pt x="308" y="62"/>
                </a:lnTo>
                <a:lnTo>
                  <a:pt x="305" y="62"/>
                </a:lnTo>
                <a:lnTo>
                  <a:pt x="305" y="62"/>
                </a:lnTo>
                <a:lnTo>
                  <a:pt x="308" y="58"/>
                </a:lnTo>
                <a:lnTo>
                  <a:pt x="308" y="58"/>
                </a:lnTo>
                <a:lnTo>
                  <a:pt x="303" y="55"/>
                </a:lnTo>
                <a:lnTo>
                  <a:pt x="303" y="55"/>
                </a:lnTo>
                <a:lnTo>
                  <a:pt x="303" y="62"/>
                </a:lnTo>
                <a:lnTo>
                  <a:pt x="303" y="62"/>
                </a:lnTo>
                <a:lnTo>
                  <a:pt x="294" y="62"/>
                </a:lnTo>
                <a:lnTo>
                  <a:pt x="286" y="62"/>
                </a:lnTo>
                <a:lnTo>
                  <a:pt x="286" y="62"/>
                </a:lnTo>
                <a:lnTo>
                  <a:pt x="268" y="65"/>
                </a:lnTo>
                <a:lnTo>
                  <a:pt x="268" y="65"/>
                </a:lnTo>
                <a:lnTo>
                  <a:pt x="267" y="63"/>
                </a:lnTo>
                <a:lnTo>
                  <a:pt x="267" y="63"/>
                </a:lnTo>
                <a:lnTo>
                  <a:pt x="265" y="65"/>
                </a:lnTo>
                <a:lnTo>
                  <a:pt x="262" y="66"/>
                </a:lnTo>
                <a:lnTo>
                  <a:pt x="262" y="66"/>
                </a:lnTo>
                <a:lnTo>
                  <a:pt x="257" y="68"/>
                </a:lnTo>
                <a:lnTo>
                  <a:pt x="257" y="68"/>
                </a:lnTo>
                <a:lnTo>
                  <a:pt x="256" y="68"/>
                </a:lnTo>
                <a:lnTo>
                  <a:pt x="256" y="68"/>
                </a:lnTo>
                <a:lnTo>
                  <a:pt x="253" y="63"/>
                </a:lnTo>
                <a:lnTo>
                  <a:pt x="253" y="63"/>
                </a:lnTo>
                <a:lnTo>
                  <a:pt x="251" y="58"/>
                </a:lnTo>
                <a:lnTo>
                  <a:pt x="251" y="58"/>
                </a:lnTo>
                <a:lnTo>
                  <a:pt x="249" y="58"/>
                </a:lnTo>
                <a:lnTo>
                  <a:pt x="249" y="58"/>
                </a:lnTo>
                <a:lnTo>
                  <a:pt x="249" y="58"/>
                </a:lnTo>
                <a:lnTo>
                  <a:pt x="248" y="57"/>
                </a:lnTo>
                <a:lnTo>
                  <a:pt x="248" y="57"/>
                </a:lnTo>
                <a:lnTo>
                  <a:pt x="246" y="54"/>
                </a:lnTo>
                <a:lnTo>
                  <a:pt x="246" y="54"/>
                </a:lnTo>
                <a:lnTo>
                  <a:pt x="240" y="47"/>
                </a:lnTo>
                <a:lnTo>
                  <a:pt x="234" y="41"/>
                </a:lnTo>
                <a:lnTo>
                  <a:pt x="234" y="41"/>
                </a:lnTo>
                <a:lnTo>
                  <a:pt x="226" y="33"/>
                </a:lnTo>
                <a:lnTo>
                  <a:pt x="226" y="33"/>
                </a:lnTo>
                <a:lnTo>
                  <a:pt x="224" y="32"/>
                </a:lnTo>
                <a:lnTo>
                  <a:pt x="224" y="32"/>
                </a:lnTo>
                <a:lnTo>
                  <a:pt x="216" y="25"/>
                </a:lnTo>
                <a:lnTo>
                  <a:pt x="216" y="25"/>
                </a:lnTo>
                <a:lnTo>
                  <a:pt x="216" y="25"/>
                </a:lnTo>
                <a:lnTo>
                  <a:pt x="216" y="25"/>
                </a:lnTo>
                <a:lnTo>
                  <a:pt x="218" y="25"/>
                </a:lnTo>
                <a:lnTo>
                  <a:pt x="218" y="25"/>
                </a:lnTo>
                <a:lnTo>
                  <a:pt x="216" y="24"/>
                </a:lnTo>
                <a:lnTo>
                  <a:pt x="216" y="24"/>
                </a:lnTo>
                <a:lnTo>
                  <a:pt x="213" y="24"/>
                </a:lnTo>
                <a:lnTo>
                  <a:pt x="213" y="24"/>
                </a:lnTo>
                <a:lnTo>
                  <a:pt x="208" y="22"/>
                </a:lnTo>
                <a:lnTo>
                  <a:pt x="208" y="22"/>
                </a:lnTo>
                <a:lnTo>
                  <a:pt x="204" y="21"/>
                </a:lnTo>
                <a:lnTo>
                  <a:pt x="204" y="21"/>
                </a:lnTo>
                <a:lnTo>
                  <a:pt x="205" y="21"/>
                </a:lnTo>
                <a:lnTo>
                  <a:pt x="205" y="21"/>
                </a:lnTo>
                <a:lnTo>
                  <a:pt x="205" y="19"/>
                </a:lnTo>
                <a:lnTo>
                  <a:pt x="205" y="19"/>
                </a:lnTo>
                <a:lnTo>
                  <a:pt x="199" y="19"/>
                </a:lnTo>
                <a:lnTo>
                  <a:pt x="199" y="19"/>
                </a:lnTo>
                <a:lnTo>
                  <a:pt x="199" y="19"/>
                </a:lnTo>
                <a:lnTo>
                  <a:pt x="199" y="19"/>
                </a:lnTo>
                <a:lnTo>
                  <a:pt x="202" y="21"/>
                </a:lnTo>
                <a:lnTo>
                  <a:pt x="202" y="21"/>
                </a:lnTo>
                <a:lnTo>
                  <a:pt x="197" y="21"/>
                </a:lnTo>
                <a:lnTo>
                  <a:pt x="197" y="21"/>
                </a:lnTo>
                <a:lnTo>
                  <a:pt x="193" y="21"/>
                </a:lnTo>
                <a:lnTo>
                  <a:pt x="193" y="21"/>
                </a:lnTo>
                <a:lnTo>
                  <a:pt x="190" y="21"/>
                </a:lnTo>
                <a:lnTo>
                  <a:pt x="190" y="21"/>
                </a:lnTo>
                <a:lnTo>
                  <a:pt x="188" y="21"/>
                </a:lnTo>
                <a:lnTo>
                  <a:pt x="188" y="21"/>
                </a:lnTo>
                <a:lnTo>
                  <a:pt x="188" y="22"/>
                </a:lnTo>
                <a:lnTo>
                  <a:pt x="188" y="22"/>
                </a:lnTo>
                <a:lnTo>
                  <a:pt x="193" y="22"/>
                </a:lnTo>
                <a:lnTo>
                  <a:pt x="193" y="22"/>
                </a:lnTo>
                <a:lnTo>
                  <a:pt x="191" y="22"/>
                </a:lnTo>
                <a:lnTo>
                  <a:pt x="191" y="22"/>
                </a:lnTo>
                <a:lnTo>
                  <a:pt x="186" y="24"/>
                </a:lnTo>
                <a:lnTo>
                  <a:pt x="186" y="24"/>
                </a:lnTo>
                <a:lnTo>
                  <a:pt x="185" y="25"/>
                </a:lnTo>
                <a:lnTo>
                  <a:pt x="185" y="25"/>
                </a:lnTo>
                <a:lnTo>
                  <a:pt x="175" y="27"/>
                </a:lnTo>
                <a:lnTo>
                  <a:pt x="175" y="27"/>
                </a:lnTo>
                <a:lnTo>
                  <a:pt x="174" y="27"/>
                </a:lnTo>
                <a:lnTo>
                  <a:pt x="174" y="27"/>
                </a:lnTo>
                <a:lnTo>
                  <a:pt x="171" y="28"/>
                </a:lnTo>
                <a:lnTo>
                  <a:pt x="171" y="28"/>
                </a:lnTo>
                <a:lnTo>
                  <a:pt x="163" y="35"/>
                </a:lnTo>
                <a:lnTo>
                  <a:pt x="163" y="35"/>
                </a:lnTo>
                <a:lnTo>
                  <a:pt x="161" y="36"/>
                </a:lnTo>
                <a:lnTo>
                  <a:pt x="161" y="36"/>
                </a:lnTo>
                <a:lnTo>
                  <a:pt x="160" y="36"/>
                </a:lnTo>
                <a:lnTo>
                  <a:pt x="160" y="36"/>
                </a:lnTo>
                <a:lnTo>
                  <a:pt x="155" y="35"/>
                </a:lnTo>
                <a:lnTo>
                  <a:pt x="150" y="35"/>
                </a:lnTo>
                <a:lnTo>
                  <a:pt x="150" y="35"/>
                </a:lnTo>
                <a:lnTo>
                  <a:pt x="147" y="35"/>
                </a:lnTo>
                <a:lnTo>
                  <a:pt x="147" y="35"/>
                </a:lnTo>
                <a:lnTo>
                  <a:pt x="137" y="36"/>
                </a:lnTo>
                <a:lnTo>
                  <a:pt x="131" y="41"/>
                </a:lnTo>
                <a:lnTo>
                  <a:pt x="131" y="41"/>
                </a:lnTo>
                <a:lnTo>
                  <a:pt x="130" y="43"/>
                </a:lnTo>
                <a:lnTo>
                  <a:pt x="130" y="43"/>
                </a:lnTo>
                <a:lnTo>
                  <a:pt x="130" y="43"/>
                </a:lnTo>
                <a:lnTo>
                  <a:pt x="130" y="43"/>
                </a:lnTo>
                <a:lnTo>
                  <a:pt x="131" y="41"/>
                </a:lnTo>
                <a:lnTo>
                  <a:pt x="131" y="41"/>
                </a:lnTo>
                <a:lnTo>
                  <a:pt x="130" y="41"/>
                </a:lnTo>
                <a:lnTo>
                  <a:pt x="130" y="41"/>
                </a:lnTo>
                <a:lnTo>
                  <a:pt x="128" y="44"/>
                </a:lnTo>
                <a:lnTo>
                  <a:pt x="128" y="44"/>
                </a:lnTo>
                <a:lnTo>
                  <a:pt x="126" y="46"/>
                </a:lnTo>
                <a:lnTo>
                  <a:pt x="125" y="46"/>
                </a:lnTo>
                <a:lnTo>
                  <a:pt x="125" y="46"/>
                </a:lnTo>
                <a:lnTo>
                  <a:pt x="122" y="47"/>
                </a:lnTo>
                <a:lnTo>
                  <a:pt x="120" y="49"/>
                </a:lnTo>
                <a:lnTo>
                  <a:pt x="120" y="49"/>
                </a:lnTo>
                <a:lnTo>
                  <a:pt x="120" y="51"/>
                </a:lnTo>
                <a:lnTo>
                  <a:pt x="120" y="51"/>
                </a:lnTo>
                <a:lnTo>
                  <a:pt x="125" y="49"/>
                </a:lnTo>
                <a:lnTo>
                  <a:pt x="125" y="49"/>
                </a:lnTo>
                <a:lnTo>
                  <a:pt x="125" y="49"/>
                </a:lnTo>
                <a:lnTo>
                  <a:pt x="125" y="49"/>
                </a:lnTo>
                <a:lnTo>
                  <a:pt x="123" y="57"/>
                </a:lnTo>
                <a:lnTo>
                  <a:pt x="123" y="57"/>
                </a:lnTo>
                <a:lnTo>
                  <a:pt x="123" y="63"/>
                </a:lnTo>
                <a:lnTo>
                  <a:pt x="125" y="68"/>
                </a:lnTo>
                <a:lnTo>
                  <a:pt x="126" y="73"/>
                </a:lnTo>
                <a:lnTo>
                  <a:pt x="131" y="76"/>
                </a:lnTo>
                <a:lnTo>
                  <a:pt x="131" y="76"/>
                </a:lnTo>
                <a:lnTo>
                  <a:pt x="133" y="77"/>
                </a:lnTo>
                <a:lnTo>
                  <a:pt x="133" y="77"/>
                </a:lnTo>
                <a:lnTo>
                  <a:pt x="134" y="77"/>
                </a:lnTo>
                <a:lnTo>
                  <a:pt x="134" y="79"/>
                </a:lnTo>
                <a:lnTo>
                  <a:pt x="134" y="79"/>
                </a:lnTo>
                <a:lnTo>
                  <a:pt x="134" y="80"/>
                </a:lnTo>
                <a:lnTo>
                  <a:pt x="134" y="80"/>
                </a:lnTo>
                <a:lnTo>
                  <a:pt x="136" y="79"/>
                </a:lnTo>
                <a:lnTo>
                  <a:pt x="136" y="79"/>
                </a:lnTo>
                <a:lnTo>
                  <a:pt x="142" y="80"/>
                </a:lnTo>
                <a:lnTo>
                  <a:pt x="142" y="80"/>
                </a:lnTo>
                <a:lnTo>
                  <a:pt x="139" y="96"/>
                </a:lnTo>
                <a:lnTo>
                  <a:pt x="139" y="96"/>
                </a:lnTo>
                <a:lnTo>
                  <a:pt x="133" y="96"/>
                </a:lnTo>
                <a:lnTo>
                  <a:pt x="133" y="96"/>
                </a:lnTo>
                <a:lnTo>
                  <a:pt x="136" y="92"/>
                </a:lnTo>
                <a:lnTo>
                  <a:pt x="136" y="92"/>
                </a:lnTo>
                <a:lnTo>
                  <a:pt x="137" y="88"/>
                </a:lnTo>
                <a:lnTo>
                  <a:pt x="137" y="88"/>
                </a:lnTo>
                <a:lnTo>
                  <a:pt x="137" y="87"/>
                </a:lnTo>
                <a:lnTo>
                  <a:pt x="136" y="85"/>
                </a:lnTo>
                <a:lnTo>
                  <a:pt x="136" y="85"/>
                </a:lnTo>
                <a:lnTo>
                  <a:pt x="134" y="87"/>
                </a:lnTo>
                <a:lnTo>
                  <a:pt x="133" y="90"/>
                </a:lnTo>
                <a:lnTo>
                  <a:pt x="133" y="90"/>
                </a:lnTo>
                <a:lnTo>
                  <a:pt x="133" y="92"/>
                </a:lnTo>
                <a:lnTo>
                  <a:pt x="133" y="92"/>
                </a:lnTo>
                <a:lnTo>
                  <a:pt x="133" y="96"/>
                </a:lnTo>
                <a:lnTo>
                  <a:pt x="133" y="96"/>
                </a:lnTo>
                <a:lnTo>
                  <a:pt x="131" y="96"/>
                </a:lnTo>
                <a:lnTo>
                  <a:pt x="131" y="96"/>
                </a:lnTo>
                <a:lnTo>
                  <a:pt x="117" y="95"/>
                </a:lnTo>
                <a:lnTo>
                  <a:pt x="117" y="95"/>
                </a:lnTo>
                <a:lnTo>
                  <a:pt x="117" y="95"/>
                </a:lnTo>
                <a:lnTo>
                  <a:pt x="117" y="95"/>
                </a:lnTo>
                <a:lnTo>
                  <a:pt x="117" y="95"/>
                </a:lnTo>
                <a:lnTo>
                  <a:pt x="117" y="95"/>
                </a:lnTo>
                <a:lnTo>
                  <a:pt x="119" y="90"/>
                </a:lnTo>
                <a:lnTo>
                  <a:pt x="119" y="90"/>
                </a:lnTo>
                <a:lnTo>
                  <a:pt x="115" y="92"/>
                </a:lnTo>
                <a:lnTo>
                  <a:pt x="115" y="95"/>
                </a:lnTo>
                <a:lnTo>
                  <a:pt x="115" y="95"/>
                </a:lnTo>
                <a:lnTo>
                  <a:pt x="93" y="96"/>
                </a:lnTo>
                <a:lnTo>
                  <a:pt x="93" y="96"/>
                </a:lnTo>
                <a:lnTo>
                  <a:pt x="95" y="93"/>
                </a:lnTo>
                <a:lnTo>
                  <a:pt x="96" y="90"/>
                </a:lnTo>
                <a:lnTo>
                  <a:pt x="96" y="90"/>
                </a:lnTo>
                <a:lnTo>
                  <a:pt x="96" y="90"/>
                </a:lnTo>
                <a:lnTo>
                  <a:pt x="96" y="90"/>
                </a:lnTo>
                <a:lnTo>
                  <a:pt x="93" y="95"/>
                </a:lnTo>
                <a:lnTo>
                  <a:pt x="93" y="95"/>
                </a:lnTo>
                <a:lnTo>
                  <a:pt x="90" y="96"/>
                </a:lnTo>
                <a:lnTo>
                  <a:pt x="90" y="96"/>
                </a:lnTo>
                <a:lnTo>
                  <a:pt x="85" y="96"/>
                </a:lnTo>
                <a:lnTo>
                  <a:pt x="85" y="96"/>
                </a:lnTo>
                <a:lnTo>
                  <a:pt x="74" y="99"/>
                </a:lnTo>
                <a:lnTo>
                  <a:pt x="63" y="103"/>
                </a:lnTo>
                <a:lnTo>
                  <a:pt x="63" y="103"/>
                </a:lnTo>
                <a:lnTo>
                  <a:pt x="59" y="104"/>
                </a:lnTo>
                <a:lnTo>
                  <a:pt x="59" y="104"/>
                </a:lnTo>
                <a:lnTo>
                  <a:pt x="49" y="110"/>
                </a:lnTo>
                <a:lnTo>
                  <a:pt x="40" y="117"/>
                </a:lnTo>
                <a:lnTo>
                  <a:pt x="40" y="117"/>
                </a:lnTo>
                <a:lnTo>
                  <a:pt x="35" y="121"/>
                </a:lnTo>
                <a:lnTo>
                  <a:pt x="32" y="128"/>
                </a:lnTo>
                <a:lnTo>
                  <a:pt x="32" y="128"/>
                </a:lnTo>
                <a:lnTo>
                  <a:pt x="29" y="134"/>
                </a:lnTo>
                <a:lnTo>
                  <a:pt x="29" y="142"/>
                </a:lnTo>
                <a:lnTo>
                  <a:pt x="29" y="142"/>
                </a:lnTo>
                <a:lnTo>
                  <a:pt x="30" y="150"/>
                </a:lnTo>
                <a:lnTo>
                  <a:pt x="33" y="158"/>
                </a:lnTo>
                <a:lnTo>
                  <a:pt x="33" y="158"/>
                </a:lnTo>
                <a:lnTo>
                  <a:pt x="40" y="167"/>
                </a:lnTo>
                <a:lnTo>
                  <a:pt x="40" y="167"/>
                </a:lnTo>
                <a:lnTo>
                  <a:pt x="40" y="169"/>
                </a:lnTo>
                <a:lnTo>
                  <a:pt x="40" y="172"/>
                </a:lnTo>
                <a:lnTo>
                  <a:pt x="40" y="172"/>
                </a:lnTo>
                <a:lnTo>
                  <a:pt x="40" y="174"/>
                </a:lnTo>
                <a:lnTo>
                  <a:pt x="40" y="174"/>
                </a:lnTo>
                <a:lnTo>
                  <a:pt x="40" y="174"/>
                </a:lnTo>
                <a:lnTo>
                  <a:pt x="40" y="174"/>
                </a:lnTo>
                <a:lnTo>
                  <a:pt x="41" y="170"/>
                </a:lnTo>
                <a:lnTo>
                  <a:pt x="41" y="170"/>
                </a:lnTo>
                <a:lnTo>
                  <a:pt x="41" y="172"/>
                </a:lnTo>
                <a:lnTo>
                  <a:pt x="41" y="172"/>
                </a:lnTo>
                <a:lnTo>
                  <a:pt x="48" y="178"/>
                </a:lnTo>
                <a:lnTo>
                  <a:pt x="54" y="186"/>
                </a:lnTo>
                <a:lnTo>
                  <a:pt x="54" y="186"/>
                </a:lnTo>
                <a:lnTo>
                  <a:pt x="54" y="188"/>
                </a:lnTo>
                <a:lnTo>
                  <a:pt x="54" y="188"/>
                </a:lnTo>
                <a:lnTo>
                  <a:pt x="54" y="189"/>
                </a:lnTo>
                <a:lnTo>
                  <a:pt x="54" y="189"/>
                </a:lnTo>
                <a:lnTo>
                  <a:pt x="54" y="189"/>
                </a:lnTo>
                <a:lnTo>
                  <a:pt x="54" y="189"/>
                </a:lnTo>
                <a:lnTo>
                  <a:pt x="55" y="188"/>
                </a:lnTo>
                <a:lnTo>
                  <a:pt x="55" y="188"/>
                </a:lnTo>
                <a:lnTo>
                  <a:pt x="57" y="189"/>
                </a:lnTo>
                <a:lnTo>
                  <a:pt x="57" y="189"/>
                </a:lnTo>
                <a:lnTo>
                  <a:pt x="55" y="192"/>
                </a:lnTo>
                <a:lnTo>
                  <a:pt x="55" y="192"/>
                </a:lnTo>
                <a:lnTo>
                  <a:pt x="57" y="192"/>
                </a:lnTo>
                <a:lnTo>
                  <a:pt x="57" y="192"/>
                </a:lnTo>
                <a:lnTo>
                  <a:pt x="59" y="189"/>
                </a:lnTo>
                <a:lnTo>
                  <a:pt x="59" y="189"/>
                </a:lnTo>
                <a:lnTo>
                  <a:pt x="63" y="194"/>
                </a:lnTo>
                <a:lnTo>
                  <a:pt x="63" y="194"/>
                </a:lnTo>
                <a:lnTo>
                  <a:pt x="62" y="196"/>
                </a:lnTo>
                <a:lnTo>
                  <a:pt x="62" y="199"/>
                </a:lnTo>
                <a:lnTo>
                  <a:pt x="62" y="199"/>
                </a:lnTo>
                <a:lnTo>
                  <a:pt x="65" y="196"/>
                </a:lnTo>
                <a:lnTo>
                  <a:pt x="65" y="196"/>
                </a:lnTo>
                <a:lnTo>
                  <a:pt x="74" y="202"/>
                </a:lnTo>
                <a:lnTo>
                  <a:pt x="74" y="202"/>
                </a:lnTo>
                <a:lnTo>
                  <a:pt x="84" y="210"/>
                </a:lnTo>
                <a:lnTo>
                  <a:pt x="84" y="210"/>
                </a:lnTo>
                <a:lnTo>
                  <a:pt x="82" y="211"/>
                </a:lnTo>
                <a:lnTo>
                  <a:pt x="82" y="211"/>
                </a:lnTo>
                <a:lnTo>
                  <a:pt x="82" y="211"/>
                </a:lnTo>
                <a:lnTo>
                  <a:pt x="82" y="211"/>
                </a:lnTo>
                <a:lnTo>
                  <a:pt x="84" y="213"/>
                </a:lnTo>
                <a:lnTo>
                  <a:pt x="84" y="216"/>
                </a:lnTo>
                <a:lnTo>
                  <a:pt x="84" y="216"/>
                </a:lnTo>
                <a:lnTo>
                  <a:pt x="82" y="219"/>
                </a:lnTo>
                <a:lnTo>
                  <a:pt x="82" y="219"/>
                </a:lnTo>
                <a:lnTo>
                  <a:pt x="81" y="222"/>
                </a:lnTo>
                <a:lnTo>
                  <a:pt x="81" y="222"/>
                </a:lnTo>
                <a:lnTo>
                  <a:pt x="79" y="222"/>
                </a:lnTo>
                <a:lnTo>
                  <a:pt x="79" y="222"/>
                </a:lnTo>
                <a:lnTo>
                  <a:pt x="79" y="222"/>
                </a:lnTo>
                <a:lnTo>
                  <a:pt x="79" y="222"/>
                </a:lnTo>
                <a:lnTo>
                  <a:pt x="79" y="224"/>
                </a:lnTo>
                <a:lnTo>
                  <a:pt x="79" y="224"/>
                </a:lnTo>
                <a:lnTo>
                  <a:pt x="76" y="232"/>
                </a:lnTo>
                <a:lnTo>
                  <a:pt x="76" y="232"/>
                </a:lnTo>
                <a:lnTo>
                  <a:pt x="76" y="233"/>
                </a:lnTo>
                <a:lnTo>
                  <a:pt x="76" y="233"/>
                </a:lnTo>
                <a:lnTo>
                  <a:pt x="73" y="229"/>
                </a:lnTo>
                <a:lnTo>
                  <a:pt x="73" y="229"/>
                </a:lnTo>
                <a:lnTo>
                  <a:pt x="68" y="237"/>
                </a:lnTo>
                <a:lnTo>
                  <a:pt x="68" y="237"/>
                </a:lnTo>
                <a:lnTo>
                  <a:pt x="68" y="237"/>
                </a:lnTo>
                <a:lnTo>
                  <a:pt x="68" y="237"/>
                </a:lnTo>
                <a:lnTo>
                  <a:pt x="70" y="241"/>
                </a:lnTo>
                <a:lnTo>
                  <a:pt x="70" y="241"/>
                </a:lnTo>
                <a:lnTo>
                  <a:pt x="73" y="238"/>
                </a:lnTo>
                <a:lnTo>
                  <a:pt x="73" y="238"/>
                </a:lnTo>
                <a:lnTo>
                  <a:pt x="73" y="238"/>
                </a:lnTo>
                <a:lnTo>
                  <a:pt x="73" y="238"/>
                </a:lnTo>
                <a:lnTo>
                  <a:pt x="70" y="249"/>
                </a:lnTo>
                <a:lnTo>
                  <a:pt x="66" y="259"/>
                </a:lnTo>
                <a:lnTo>
                  <a:pt x="65" y="270"/>
                </a:lnTo>
                <a:lnTo>
                  <a:pt x="65" y="281"/>
                </a:lnTo>
                <a:lnTo>
                  <a:pt x="65" y="281"/>
                </a:lnTo>
                <a:lnTo>
                  <a:pt x="63" y="279"/>
                </a:lnTo>
                <a:lnTo>
                  <a:pt x="63" y="279"/>
                </a:lnTo>
                <a:lnTo>
                  <a:pt x="63" y="281"/>
                </a:lnTo>
                <a:lnTo>
                  <a:pt x="63" y="281"/>
                </a:lnTo>
                <a:lnTo>
                  <a:pt x="65" y="282"/>
                </a:lnTo>
                <a:lnTo>
                  <a:pt x="65" y="282"/>
                </a:lnTo>
                <a:lnTo>
                  <a:pt x="65" y="287"/>
                </a:lnTo>
                <a:lnTo>
                  <a:pt x="65" y="287"/>
                </a:lnTo>
                <a:lnTo>
                  <a:pt x="63" y="287"/>
                </a:lnTo>
                <a:lnTo>
                  <a:pt x="63" y="287"/>
                </a:lnTo>
                <a:lnTo>
                  <a:pt x="60" y="290"/>
                </a:lnTo>
                <a:lnTo>
                  <a:pt x="60" y="290"/>
                </a:lnTo>
                <a:lnTo>
                  <a:pt x="62" y="292"/>
                </a:lnTo>
                <a:lnTo>
                  <a:pt x="62" y="292"/>
                </a:lnTo>
                <a:lnTo>
                  <a:pt x="65" y="289"/>
                </a:lnTo>
                <a:lnTo>
                  <a:pt x="65" y="289"/>
                </a:lnTo>
                <a:lnTo>
                  <a:pt x="65" y="290"/>
                </a:lnTo>
                <a:lnTo>
                  <a:pt x="65" y="290"/>
                </a:lnTo>
                <a:lnTo>
                  <a:pt x="65" y="292"/>
                </a:lnTo>
                <a:lnTo>
                  <a:pt x="65" y="293"/>
                </a:lnTo>
                <a:lnTo>
                  <a:pt x="65" y="293"/>
                </a:lnTo>
                <a:lnTo>
                  <a:pt x="63" y="295"/>
                </a:lnTo>
                <a:lnTo>
                  <a:pt x="63" y="295"/>
                </a:lnTo>
                <a:lnTo>
                  <a:pt x="65" y="298"/>
                </a:lnTo>
                <a:lnTo>
                  <a:pt x="65" y="298"/>
                </a:lnTo>
                <a:lnTo>
                  <a:pt x="66" y="298"/>
                </a:lnTo>
                <a:lnTo>
                  <a:pt x="66" y="298"/>
                </a:lnTo>
                <a:lnTo>
                  <a:pt x="73" y="311"/>
                </a:lnTo>
                <a:lnTo>
                  <a:pt x="73" y="311"/>
                </a:lnTo>
                <a:lnTo>
                  <a:pt x="74" y="314"/>
                </a:lnTo>
                <a:lnTo>
                  <a:pt x="74" y="314"/>
                </a:lnTo>
                <a:lnTo>
                  <a:pt x="76" y="320"/>
                </a:lnTo>
                <a:lnTo>
                  <a:pt x="79" y="325"/>
                </a:lnTo>
                <a:lnTo>
                  <a:pt x="79" y="325"/>
                </a:lnTo>
                <a:lnTo>
                  <a:pt x="87" y="336"/>
                </a:lnTo>
                <a:lnTo>
                  <a:pt x="92" y="339"/>
                </a:lnTo>
                <a:lnTo>
                  <a:pt x="98" y="342"/>
                </a:lnTo>
                <a:lnTo>
                  <a:pt x="98" y="342"/>
                </a:lnTo>
                <a:lnTo>
                  <a:pt x="100" y="344"/>
                </a:lnTo>
                <a:lnTo>
                  <a:pt x="100" y="344"/>
                </a:lnTo>
                <a:lnTo>
                  <a:pt x="100" y="347"/>
                </a:lnTo>
                <a:lnTo>
                  <a:pt x="103" y="352"/>
                </a:lnTo>
                <a:lnTo>
                  <a:pt x="103" y="352"/>
                </a:lnTo>
                <a:lnTo>
                  <a:pt x="103" y="352"/>
                </a:lnTo>
                <a:lnTo>
                  <a:pt x="103" y="352"/>
                </a:lnTo>
                <a:lnTo>
                  <a:pt x="100" y="350"/>
                </a:lnTo>
                <a:lnTo>
                  <a:pt x="100" y="350"/>
                </a:lnTo>
                <a:lnTo>
                  <a:pt x="96" y="349"/>
                </a:lnTo>
                <a:lnTo>
                  <a:pt x="96" y="349"/>
                </a:lnTo>
                <a:lnTo>
                  <a:pt x="95" y="345"/>
                </a:lnTo>
                <a:lnTo>
                  <a:pt x="95" y="345"/>
                </a:lnTo>
                <a:lnTo>
                  <a:pt x="92" y="344"/>
                </a:lnTo>
                <a:lnTo>
                  <a:pt x="92" y="344"/>
                </a:lnTo>
                <a:lnTo>
                  <a:pt x="92" y="345"/>
                </a:lnTo>
                <a:lnTo>
                  <a:pt x="92" y="345"/>
                </a:lnTo>
                <a:lnTo>
                  <a:pt x="101" y="353"/>
                </a:lnTo>
                <a:lnTo>
                  <a:pt x="101" y="353"/>
                </a:lnTo>
                <a:lnTo>
                  <a:pt x="103" y="355"/>
                </a:lnTo>
                <a:lnTo>
                  <a:pt x="103" y="355"/>
                </a:lnTo>
                <a:lnTo>
                  <a:pt x="103" y="358"/>
                </a:lnTo>
                <a:lnTo>
                  <a:pt x="103" y="358"/>
                </a:lnTo>
                <a:lnTo>
                  <a:pt x="114" y="364"/>
                </a:lnTo>
                <a:lnTo>
                  <a:pt x="114" y="364"/>
                </a:lnTo>
                <a:lnTo>
                  <a:pt x="114" y="361"/>
                </a:lnTo>
                <a:lnTo>
                  <a:pt x="114" y="361"/>
                </a:lnTo>
                <a:lnTo>
                  <a:pt x="112" y="361"/>
                </a:lnTo>
                <a:lnTo>
                  <a:pt x="111" y="361"/>
                </a:lnTo>
                <a:lnTo>
                  <a:pt x="111" y="361"/>
                </a:lnTo>
                <a:lnTo>
                  <a:pt x="111" y="358"/>
                </a:lnTo>
                <a:lnTo>
                  <a:pt x="111" y="358"/>
                </a:lnTo>
                <a:lnTo>
                  <a:pt x="115" y="360"/>
                </a:lnTo>
                <a:lnTo>
                  <a:pt x="115" y="360"/>
                </a:lnTo>
                <a:lnTo>
                  <a:pt x="122" y="363"/>
                </a:lnTo>
                <a:lnTo>
                  <a:pt x="122" y="363"/>
                </a:lnTo>
                <a:lnTo>
                  <a:pt x="119" y="366"/>
                </a:lnTo>
                <a:lnTo>
                  <a:pt x="119" y="366"/>
                </a:lnTo>
                <a:lnTo>
                  <a:pt x="123" y="368"/>
                </a:lnTo>
                <a:lnTo>
                  <a:pt x="123" y="368"/>
                </a:lnTo>
                <a:lnTo>
                  <a:pt x="126" y="369"/>
                </a:lnTo>
                <a:lnTo>
                  <a:pt x="126" y="369"/>
                </a:lnTo>
                <a:lnTo>
                  <a:pt x="131" y="369"/>
                </a:lnTo>
                <a:lnTo>
                  <a:pt x="131" y="369"/>
                </a:lnTo>
                <a:lnTo>
                  <a:pt x="136" y="371"/>
                </a:lnTo>
                <a:lnTo>
                  <a:pt x="136" y="371"/>
                </a:lnTo>
                <a:lnTo>
                  <a:pt x="130" y="368"/>
                </a:lnTo>
                <a:lnTo>
                  <a:pt x="125" y="364"/>
                </a:lnTo>
                <a:lnTo>
                  <a:pt x="125" y="364"/>
                </a:lnTo>
                <a:lnTo>
                  <a:pt x="131" y="364"/>
                </a:lnTo>
                <a:lnTo>
                  <a:pt x="136" y="364"/>
                </a:lnTo>
                <a:lnTo>
                  <a:pt x="136" y="364"/>
                </a:lnTo>
                <a:lnTo>
                  <a:pt x="136" y="366"/>
                </a:lnTo>
                <a:lnTo>
                  <a:pt x="136" y="366"/>
                </a:lnTo>
                <a:lnTo>
                  <a:pt x="136" y="366"/>
                </a:lnTo>
                <a:lnTo>
                  <a:pt x="136" y="366"/>
                </a:lnTo>
                <a:lnTo>
                  <a:pt x="136" y="363"/>
                </a:lnTo>
                <a:lnTo>
                  <a:pt x="136" y="363"/>
                </a:lnTo>
                <a:lnTo>
                  <a:pt x="136" y="363"/>
                </a:lnTo>
                <a:lnTo>
                  <a:pt x="136" y="363"/>
                </a:lnTo>
                <a:lnTo>
                  <a:pt x="139" y="361"/>
                </a:lnTo>
                <a:lnTo>
                  <a:pt x="142" y="358"/>
                </a:lnTo>
                <a:lnTo>
                  <a:pt x="142" y="358"/>
                </a:lnTo>
                <a:lnTo>
                  <a:pt x="144" y="352"/>
                </a:lnTo>
                <a:lnTo>
                  <a:pt x="144" y="352"/>
                </a:lnTo>
                <a:lnTo>
                  <a:pt x="145" y="350"/>
                </a:lnTo>
                <a:lnTo>
                  <a:pt x="145" y="350"/>
                </a:lnTo>
                <a:lnTo>
                  <a:pt x="149" y="342"/>
                </a:lnTo>
                <a:lnTo>
                  <a:pt x="149" y="342"/>
                </a:lnTo>
                <a:lnTo>
                  <a:pt x="150" y="342"/>
                </a:lnTo>
                <a:lnTo>
                  <a:pt x="150" y="342"/>
                </a:lnTo>
                <a:lnTo>
                  <a:pt x="152" y="342"/>
                </a:lnTo>
                <a:lnTo>
                  <a:pt x="152" y="342"/>
                </a:lnTo>
                <a:lnTo>
                  <a:pt x="153" y="341"/>
                </a:lnTo>
                <a:lnTo>
                  <a:pt x="155" y="339"/>
                </a:lnTo>
                <a:lnTo>
                  <a:pt x="155" y="339"/>
                </a:lnTo>
                <a:lnTo>
                  <a:pt x="155" y="342"/>
                </a:lnTo>
                <a:lnTo>
                  <a:pt x="155" y="342"/>
                </a:lnTo>
                <a:lnTo>
                  <a:pt x="155" y="344"/>
                </a:lnTo>
                <a:lnTo>
                  <a:pt x="156" y="344"/>
                </a:lnTo>
                <a:lnTo>
                  <a:pt x="156" y="344"/>
                </a:lnTo>
                <a:lnTo>
                  <a:pt x="156" y="342"/>
                </a:lnTo>
                <a:lnTo>
                  <a:pt x="156" y="342"/>
                </a:lnTo>
                <a:lnTo>
                  <a:pt x="155" y="339"/>
                </a:lnTo>
                <a:lnTo>
                  <a:pt x="155" y="339"/>
                </a:lnTo>
                <a:lnTo>
                  <a:pt x="164" y="334"/>
                </a:lnTo>
                <a:lnTo>
                  <a:pt x="164" y="334"/>
                </a:lnTo>
                <a:lnTo>
                  <a:pt x="166" y="336"/>
                </a:lnTo>
                <a:lnTo>
                  <a:pt x="166" y="336"/>
                </a:lnTo>
                <a:lnTo>
                  <a:pt x="167" y="334"/>
                </a:lnTo>
                <a:lnTo>
                  <a:pt x="167" y="333"/>
                </a:lnTo>
                <a:lnTo>
                  <a:pt x="167" y="333"/>
                </a:lnTo>
                <a:lnTo>
                  <a:pt x="174" y="330"/>
                </a:lnTo>
                <a:lnTo>
                  <a:pt x="174" y="330"/>
                </a:lnTo>
                <a:lnTo>
                  <a:pt x="174" y="331"/>
                </a:lnTo>
                <a:lnTo>
                  <a:pt x="174" y="331"/>
                </a:lnTo>
                <a:lnTo>
                  <a:pt x="180" y="339"/>
                </a:lnTo>
                <a:lnTo>
                  <a:pt x="180" y="339"/>
                </a:lnTo>
                <a:lnTo>
                  <a:pt x="186" y="345"/>
                </a:lnTo>
                <a:lnTo>
                  <a:pt x="193" y="350"/>
                </a:lnTo>
                <a:lnTo>
                  <a:pt x="193" y="350"/>
                </a:lnTo>
                <a:lnTo>
                  <a:pt x="193" y="352"/>
                </a:lnTo>
                <a:lnTo>
                  <a:pt x="193" y="352"/>
                </a:lnTo>
                <a:lnTo>
                  <a:pt x="193" y="350"/>
                </a:lnTo>
                <a:lnTo>
                  <a:pt x="191" y="352"/>
                </a:lnTo>
                <a:lnTo>
                  <a:pt x="191" y="352"/>
                </a:lnTo>
                <a:lnTo>
                  <a:pt x="191" y="352"/>
                </a:lnTo>
                <a:lnTo>
                  <a:pt x="191" y="353"/>
                </a:lnTo>
                <a:lnTo>
                  <a:pt x="191" y="353"/>
                </a:lnTo>
                <a:lnTo>
                  <a:pt x="193" y="353"/>
                </a:lnTo>
                <a:lnTo>
                  <a:pt x="193" y="353"/>
                </a:lnTo>
                <a:lnTo>
                  <a:pt x="193" y="352"/>
                </a:lnTo>
                <a:lnTo>
                  <a:pt x="193" y="352"/>
                </a:lnTo>
                <a:close/>
                <a:moveTo>
                  <a:pt x="93" y="38"/>
                </a:moveTo>
                <a:lnTo>
                  <a:pt x="93" y="38"/>
                </a:lnTo>
                <a:lnTo>
                  <a:pt x="95" y="36"/>
                </a:lnTo>
                <a:lnTo>
                  <a:pt x="95" y="36"/>
                </a:lnTo>
                <a:lnTo>
                  <a:pt x="103" y="33"/>
                </a:lnTo>
                <a:lnTo>
                  <a:pt x="103" y="33"/>
                </a:lnTo>
                <a:lnTo>
                  <a:pt x="117" y="25"/>
                </a:lnTo>
                <a:lnTo>
                  <a:pt x="117" y="25"/>
                </a:lnTo>
                <a:lnTo>
                  <a:pt x="128" y="21"/>
                </a:lnTo>
                <a:lnTo>
                  <a:pt x="141" y="16"/>
                </a:lnTo>
                <a:lnTo>
                  <a:pt x="141" y="16"/>
                </a:lnTo>
                <a:lnTo>
                  <a:pt x="142" y="16"/>
                </a:lnTo>
                <a:lnTo>
                  <a:pt x="142" y="16"/>
                </a:lnTo>
                <a:lnTo>
                  <a:pt x="142" y="14"/>
                </a:lnTo>
                <a:lnTo>
                  <a:pt x="142" y="14"/>
                </a:lnTo>
                <a:lnTo>
                  <a:pt x="141" y="14"/>
                </a:lnTo>
                <a:lnTo>
                  <a:pt x="141" y="14"/>
                </a:lnTo>
                <a:lnTo>
                  <a:pt x="128" y="17"/>
                </a:lnTo>
                <a:lnTo>
                  <a:pt x="128" y="17"/>
                </a:lnTo>
                <a:lnTo>
                  <a:pt x="117" y="21"/>
                </a:lnTo>
                <a:lnTo>
                  <a:pt x="108" y="27"/>
                </a:lnTo>
                <a:lnTo>
                  <a:pt x="108" y="27"/>
                </a:lnTo>
                <a:lnTo>
                  <a:pt x="101" y="32"/>
                </a:lnTo>
                <a:lnTo>
                  <a:pt x="93" y="38"/>
                </a:lnTo>
                <a:lnTo>
                  <a:pt x="93" y="38"/>
                </a:lnTo>
                <a:lnTo>
                  <a:pt x="93" y="38"/>
                </a:lnTo>
                <a:lnTo>
                  <a:pt x="93" y="38"/>
                </a:lnTo>
                <a:close/>
                <a:moveTo>
                  <a:pt x="177" y="11"/>
                </a:moveTo>
                <a:lnTo>
                  <a:pt x="177" y="11"/>
                </a:lnTo>
                <a:lnTo>
                  <a:pt x="177" y="11"/>
                </a:lnTo>
                <a:lnTo>
                  <a:pt x="177" y="11"/>
                </a:lnTo>
                <a:lnTo>
                  <a:pt x="178" y="11"/>
                </a:lnTo>
                <a:lnTo>
                  <a:pt x="178" y="11"/>
                </a:lnTo>
                <a:lnTo>
                  <a:pt x="183" y="11"/>
                </a:lnTo>
                <a:lnTo>
                  <a:pt x="183" y="11"/>
                </a:lnTo>
                <a:lnTo>
                  <a:pt x="185" y="11"/>
                </a:lnTo>
                <a:lnTo>
                  <a:pt x="185" y="11"/>
                </a:lnTo>
                <a:lnTo>
                  <a:pt x="188" y="11"/>
                </a:lnTo>
                <a:lnTo>
                  <a:pt x="188" y="11"/>
                </a:lnTo>
                <a:lnTo>
                  <a:pt x="196" y="13"/>
                </a:lnTo>
                <a:lnTo>
                  <a:pt x="196" y="13"/>
                </a:lnTo>
                <a:lnTo>
                  <a:pt x="204" y="14"/>
                </a:lnTo>
                <a:lnTo>
                  <a:pt x="204" y="14"/>
                </a:lnTo>
                <a:lnTo>
                  <a:pt x="207" y="16"/>
                </a:lnTo>
                <a:lnTo>
                  <a:pt x="210" y="16"/>
                </a:lnTo>
                <a:lnTo>
                  <a:pt x="210" y="16"/>
                </a:lnTo>
                <a:lnTo>
                  <a:pt x="212" y="16"/>
                </a:lnTo>
                <a:lnTo>
                  <a:pt x="212" y="16"/>
                </a:lnTo>
                <a:lnTo>
                  <a:pt x="215" y="16"/>
                </a:lnTo>
                <a:lnTo>
                  <a:pt x="215" y="16"/>
                </a:lnTo>
                <a:lnTo>
                  <a:pt x="234" y="19"/>
                </a:lnTo>
                <a:lnTo>
                  <a:pt x="234" y="19"/>
                </a:lnTo>
                <a:lnTo>
                  <a:pt x="238" y="19"/>
                </a:lnTo>
                <a:lnTo>
                  <a:pt x="238" y="19"/>
                </a:lnTo>
                <a:lnTo>
                  <a:pt x="238" y="19"/>
                </a:lnTo>
                <a:lnTo>
                  <a:pt x="238" y="19"/>
                </a:lnTo>
                <a:lnTo>
                  <a:pt x="243" y="19"/>
                </a:lnTo>
                <a:lnTo>
                  <a:pt x="243" y="19"/>
                </a:lnTo>
                <a:lnTo>
                  <a:pt x="227" y="16"/>
                </a:lnTo>
                <a:lnTo>
                  <a:pt x="227" y="16"/>
                </a:lnTo>
                <a:lnTo>
                  <a:pt x="218" y="14"/>
                </a:lnTo>
                <a:lnTo>
                  <a:pt x="218" y="14"/>
                </a:lnTo>
                <a:lnTo>
                  <a:pt x="215" y="14"/>
                </a:lnTo>
                <a:lnTo>
                  <a:pt x="215" y="11"/>
                </a:lnTo>
                <a:lnTo>
                  <a:pt x="215" y="11"/>
                </a:lnTo>
                <a:lnTo>
                  <a:pt x="208" y="11"/>
                </a:lnTo>
                <a:lnTo>
                  <a:pt x="208" y="11"/>
                </a:lnTo>
                <a:lnTo>
                  <a:pt x="199" y="11"/>
                </a:lnTo>
                <a:lnTo>
                  <a:pt x="199" y="11"/>
                </a:lnTo>
                <a:lnTo>
                  <a:pt x="177" y="11"/>
                </a:lnTo>
                <a:lnTo>
                  <a:pt x="177" y="11"/>
                </a:lnTo>
                <a:lnTo>
                  <a:pt x="177" y="11"/>
                </a:lnTo>
                <a:lnTo>
                  <a:pt x="177" y="11"/>
                </a:lnTo>
                <a:close/>
                <a:moveTo>
                  <a:pt x="3" y="221"/>
                </a:moveTo>
                <a:lnTo>
                  <a:pt x="3" y="221"/>
                </a:lnTo>
                <a:lnTo>
                  <a:pt x="3" y="227"/>
                </a:lnTo>
                <a:lnTo>
                  <a:pt x="3" y="227"/>
                </a:lnTo>
                <a:lnTo>
                  <a:pt x="10" y="256"/>
                </a:lnTo>
                <a:lnTo>
                  <a:pt x="10" y="256"/>
                </a:lnTo>
                <a:lnTo>
                  <a:pt x="14" y="268"/>
                </a:lnTo>
                <a:lnTo>
                  <a:pt x="19" y="279"/>
                </a:lnTo>
                <a:lnTo>
                  <a:pt x="19" y="279"/>
                </a:lnTo>
                <a:lnTo>
                  <a:pt x="19" y="281"/>
                </a:lnTo>
                <a:lnTo>
                  <a:pt x="19" y="281"/>
                </a:lnTo>
                <a:lnTo>
                  <a:pt x="19" y="279"/>
                </a:lnTo>
                <a:lnTo>
                  <a:pt x="19" y="279"/>
                </a:lnTo>
                <a:lnTo>
                  <a:pt x="21" y="278"/>
                </a:lnTo>
                <a:lnTo>
                  <a:pt x="21" y="278"/>
                </a:lnTo>
                <a:lnTo>
                  <a:pt x="16" y="263"/>
                </a:lnTo>
                <a:lnTo>
                  <a:pt x="16" y="263"/>
                </a:lnTo>
                <a:lnTo>
                  <a:pt x="13" y="257"/>
                </a:lnTo>
                <a:lnTo>
                  <a:pt x="13" y="257"/>
                </a:lnTo>
                <a:lnTo>
                  <a:pt x="7" y="238"/>
                </a:lnTo>
                <a:lnTo>
                  <a:pt x="7" y="238"/>
                </a:lnTo>
                <a:lnTo>
                  <a:pt x="3" y="221"/>
                </a:lnTo>
                <a:lnTo>
                  <a:pt x="3" y="221"/>
                </a:lnTo>
                <a:close/>
                <a:moveTo>
                  <a:pt x="8" y="162"/>
                </a:moveTo>
                <a:lnTo>
                  <a:pt x="8" y="162"/>
                </a:lnTo>
                <a:lnTo>
                  <a:pt x="8" y="164"/>
                </a:lnTo>
                <a:lnTo>
                  <a:pt x="8" y="164"/>
                </a:lnTo>
                <a:lnTo>
                  <a:pt x="5" y="178"/>
                </a:lnTo>
                <a:lnTo>
                  <a:pt x="5" y="194"/>
                </a:lnTo>
                <a:lnTo>
                  <a:pt x="5" y="194"/>
                </a:lnTo>
                <a:lnTo>
                  <a:pt x="5" y="208"/>
                </a:lnTo>
                <a:lnTo>
                  <a:pt x="7" y="222"/>
                </a:lnTo>
                <a:lnTo>
                  <a:pt x="7" y="222"/>
                </a:lnTo>
                <a:lnTo>
                  <a:pt x="8" y="230"/>
                </a:lnTo>
                <a:lnTo>
                  <a:pt x="8" y="230"/>
                </a:lnTo>
                <a:lnTo>
                  <a:pt x="8" y="213"/>
                </a:lnTo>
                <a:lnTo>
                  <a:pt x="7" y="197"/>
                </a:lnTo>
                <a:lnTo>
                  <a:pt x="8" y="162"/>
                </a:lnTo>
                <a:lnTo>
                  <a:pt x="8" y="162"/>
                </a:lnTo>
                <a:close/>
                <a:moveTo>
                  <a:pt x="371" y="101"/>
                </a:moveTo>
                <a:lnTo>
                  <a:pt x="371" y="101"/>
                </a:lnTo>
                <a:lnTo>
                  <a:pt x="371" y="101"/>
                </a:lnTo>
                <a:lnTo>
                  <a:pt x="371" y="101"/>
                </a:lnTo>
                <a:lnTo>
                  <a:pt x="368" y="93"/>
                </a:lnTo>
                <a:lnTo>
                  <a:pt x="368" y="93"/>
                </a:lnTo>
                <a:lnTo>
                  <a:pt x="358" y="79"/>
                </a:lnTo>
                <a:lnTo>
                  <a:pt x="358" y="79"/>
                </a:lnTo>
                <a:lnTo>
                  <a:pt x="349" y="66"/>
                </a:lnTo>
                <a:lnTo>
                  <a:pt x="349" y="66"/>
                </a:lnTo>
                <a:lnTo>
                  <a:pt x="347" y="66"/>
                </a:lnTo>
                <a:lnTo>
                  <a:pt x="347" y="66"/>
                </a:lnTo>
                <a:lnTo>
                  <a:pt x="347" y="68"/>
                </a:lnTo>
                <a:lnTo>
                  <a:pt x="347" y="68"/>
                </a:lnTo>
                <a:lnTo>
                  <a:pt x="350" y="73"/>
                </a:lnTo>
                <a:lnTo>
                  <a:pt x="350" y="73"/>
                </a:lnTo>
                <a:lnTo>
                  <a:pt x="352" y="74"/>
                </a:lnTo>
                <a:lnTo>
                  <a:pt x="352" y="77"/>
                </a:lnTo>
                <a:lnTo>
                  <a:pt x="352" y="77"/>
                </a:lnTo>
                <a:lnTo>
                  <a:pt x="357" y="82"/>
                </a:lnTo>
                <a:lnTo>
                  <a:pt x="357" y="82"/>
                </a:lnTo>
                <a:lnTo>
                  <a:pt x="366" y="98"/>
                </a:lnTo>
                <a:lnTo>
                  <a:pt x="366" y="98"/>
                </a:lnTo>
                <a:lnTo>
                  <a:pt x="368" y="99"/>
                </a:lnTo>
                <a:lnTo>
                  <a:pt x="368" y="99"/>
                </a:lnTo>
                <a:lnTo>
                  <a:pt x="368" y="101"/>
                </a:lnTo>
                <a:lnTo>
                  <a:pt x="368" y="101"/>
                </a:lnTo>
                <a:lnTo>
                  <a:pt x="371" y="101"/>
                </a:lnTo>
                <a:lnTo>
                  <a:pt x="371" y="101"/>
                </a:lnTo>
                <a:close/>
                <a:moveTo>
                  <a:pt x="298" y="382"/>
                </a:moveTo>
                <a:lnTo>
                  <a:pt x="298" y="382"/>
                </a:lnTo>
                <a:lnTo>
                  <a:pt x="298" y="382"/>
                </a:lnTo>
                <a:lnTo>
                  <a:pt x="298" y="382"/>
                </a:lnTo>
                <a:lnTo>
                  <a:pt x="295" y="383"/>
                </a:lnTo>
                <a:lnTo>
                  <a:pt x="295" y="383"/>
                </a:lnTo>
                <a:lnTo>
                  <a:pt x="279" y="388"/>
                </a:lnTo>
                <a:lnTo>
                  <a:pt x="279" y="388"/>
                </a:lnTo>
                <a:lnTo>
                  <a:pt x="265" y="393"/>
                </a:lnTo>
                <a:lnTo>
                  <a:pt x="265" y="393"/>
                </a:lnTo>
                <a:lnTo>
                  <a:pt x="246" y="396"/>
                </a:lnTo>
                <a:lnTo>
                  <a:pt x="246" y="396"/>
                </a:lnTo>
                <a:lnTo>
                  <a:pt x="242" y="398"/>
                </a:lnTo>
                <a:lnTo>
                  <a:pt x="242" y="398"/>
                </a:lnTo>
                <a:lnTo>
                  <a:pt x="249" y="398"/>
                </a:lnTo>
                <a:lnTo>
                  <a:pt x="249" y="398"/>
                </a:lnTo>
                <a:lnTo>
                  <a:pt x="268" y="394"/>
                </a:lnTo>
                <a:lnTo>
                  <a:pt x="268" y="394"/>
                </a:lnTo>
                <a:lnTo>
                  <a:pt x="273" y="393"/>
                </a:lnTo>
                <a:lnTo>
                  <a:pt x="279" y="391"/>
                </a:lnTo>
                <a:lnTo>
                  <a:pt x="279" y="391"/>
                </a:lnTo>
                <a:lnTo>
                  <a:pt x="298" y="383"/>
                </a:lnTo>
                <a:lnTo>
                  <a:pt x="298" y="383"/>
                </a:lnTo>
                <a:lnTo>
                  <a:pt x="298" y="382"/>
                </a:lnTo>
                <a:lnTo>
                  <a:pt x="298" y="382"/>
                </a:lnTo>
                <a:close/>
                <a:moveTo>
                  <a:pt x="144" y="11"/>
                </a:moveTo>
                <a:lnTo>
                  <a:pt x="144" y="11"/>
                </a:lnTo>
                <a:lnTo>
                  <a:pt x="144" y="11"/>
                </a:lnTo>
                <a:lnTo>
                  <a:pt x="144" y="11"/>
                </a:lnTo>
                <a:lnTo>
                  <a:pt x="150" y="11"/>
                </a:lnTo>
                <a:lnTo>
                  <a:pt x="150" y="11"/>
                </a:lnTo>
                <a:lnTo>
                  <a:pt x="158" y="11"/>
                </a:lnTo>
                <a:lnTo>
                  <a:pt x="158" y="11"/>
                </a:lnTo>
                <a:lnTo>
                  <a:pt x="163" y="9"/>
                </a:lnTo>
                <a:lnTo>
                  <a:pt x="163" y="9"/>
                </a:lnTo>
                <a:lnTo>
                  <a:pt x="175" y="8"/>
                </a:lnTo>
                <a:lnTo>
                  <a:pt x="175" y="8"/>
                </a:lnTo>
                <a:lnTo>
                  <a:pt x="186" y="6"/>
                </a:lnTo>
                <a:lnTo>
                  <a:pt x="186" y="6"/>
                </a:lnTo>
                <a:lnTo>
                  <a:pt x="188" y="5"/>
                </a:lnTo>
                <a:lnTo>
                  <a:pt x="188" y="5"/>
                </a:lnTo>
                <a:lnTo>
                  <a:pt x="188" y="5"/>
                </a:lnTo>
                <a:lnTo>
                  <a:pt x="188" y="5"/>
                </a:lnTo>
                <a:lnTo>
                  <a:pt x="178" y="5"/>
                </a:lnTo>
                <a:lnTo>
                  <a:pt x="178" y="5"/>
                </a:lnTo>
                <a:lnTo>
                  <a:pt x="156" y="8"/>
                </a:lnTo>
                <a:lnTo>
                  <a:pt x="156" y="8"/>
                </a:lnTo>
                <a:lnTo>
                  <a:pt x="144" y="11"/>
                </a:lnTo>
                <a:lnTo>
                  <a:pt x="144" y="11"/>
                </a:lnTo>
                <a:close/>
                <a:moveTo>
                  <a:pt x="365" y="63"/>
                </a:moveTo>
                <a:lnTo>
                  <a:pt x="365" y="63"/>
                </a:lnTo>
                <a:lnTo>
                  <a:pt x="365" y="63"/>
                </a:lnTo>
                <a:lnTo>
                  <a:pt x="365" y="63"/>
                </a:lnTo>
                <a:lnTo>
                  <a:pt x="358" y="57"/>
                </a:lnTo>
                <a:lnTo>
                  <a:pt x="358" y="57"/>
                </a:lnTo>
                <a:lnTo>
                  <a:pt x="354" y="54"/>
                </a:lnTo>
                <a:lnTo>
                  <a:pt x="354" y="54"/>
                </a:lnTo>
                <a:lnTo>
                  <a:pt x="347" y="49"/>
                </a:lnTo>
                <a:lnTo>
                  <a:pt x="347" y="49"/>
                </a:lnTo>
                <a:lnTo>
                  <a:pt x="341" y="44"/>
                </a:lnTo>
                <a:lnTo>
                  <a:pt x="341" y="44"/>
                </a:lnTo>
                <a:lnTo>
                  <a:pt x="332" y="38"/>
                </a:lnTo>
                <a:lnTo>
                  <a:pt x="332" y="38"/>
                </a:lnTo>
                <a:lnTo>
                  <a:pt x="325" y="35"/>
                </a:lnTo>
                <a:lnTo>
                  <a:pt x="325" y="35"/>
                </a:lnTo>
                <a:lnTo>
                  <a:pt x="324" y="35"/>
                </a:lnTo>
                <a:lnTo>
                  <a:pt x="324" y="35"/>
                </a:lnTo>
                <a:lnTo>
                  <a:pt x="341" y="47"/>
                </a:lnTo>
                <a:lnTo>
                  <a:pt x="341" y="47"/>
                </a:lnTo>
                <a:lnTo>
                  <a:pt x="341" y="47"/>
                </a:lnTo>
                <a:lnTo>
                  <a:pt x="341" y="47"/>
                </a:lnTo>
                <a:lnTo>
                  <a:pt x="344" y="47"/>
                </a:lnTo>
                <a:lnTo>
                  <a:pt x="344" y="49"/>
                </a:lnTo>
                <a:lnTo>
                  <a:pt x="344" y="49"/>
                </a:lnTo>
                <a:lnTo>
                  <a:pt x="347" y="52"/>
                </a:lnTo>
                <a:lnTo>
                  <a:pt x="350" y="54"/>
                </a:lnTo>
                <a:lnTo>
                  <a:pt x="350" y="54"/>
                </a:lnTo>
                <a:lnTo>
                  <a:pt x="358" y="58"/>
                </a:lnTo>
                <a:lnTo>
                  <a:pt x="358" y="58"/>
                </a:lnTo>
                <a:lnTo>
                  <a:pt x="365" y="63"/>
                </a:lnTo>
                <a:lnTo>
                  <a:pt x="365" y="63"/>
                </a:lnTo>
                <a:close/>
                <a:moveTo>
                  <a:pt x="55" y="63"/>
                </a:moveTo>
                <a:lnTo>
                  <a:pt x="55" y="63"/>
                </a:lnTo>
                <a:lnTo>
                  <a:pt x="55" y="63"/>
                </a:lnTo>
                <a:lnTo>
                  <a:pt x="55" y="63"/>
                </a:lnTo>
                <a:lnTo>
                  <a:pt x="54" y="65"/>
                </a:lnTo>
                <a:lnTo>
                  <a:pt x="54" y="65"/>
                </a:lnTo>
                <a:lnTo>
                  <a:pt x="48" y="74"/>
                </a:lnTo>
                <a:lnTo>
                  <a:pt x="40" y="84"/>
                </a:lnTo>
                <a:lnTo>
                  <a:pt x="27" y="104"/>
                </a:lnTo>
                <a:lnTo>
                  <a:pt x="27" y="104"/>
                </a:lnTo>
                <a:lnTo>
                  <a:pt x="27" y="106"/>
                </a:lnTo>
                <a:lnTo>
                  <a:pt x="27" y="106"/>
                </a:lnTo>
                <a:lnTo>
                  <a:pt x="29" y="104"/>
                </a:lnTo>
                <a:lnTo>
                  <a:pt x="29" y="104"/>
                </a:lnTo>
                <a:lnTo>
                  <a:pt x="38" y="90"/>
                </a:lnTo>
                <a:lnTo>
                  <a:pt x="38" y="90"/>
                </a:lnTo>
                <a:lnTo>
                  <a:pt x="40" y="88"/>
                </a:lnTo>
                <a:lnTo>
                  <a:pt x="40" y="88"/>
                </a:lnTo>
                <a:lnTo>
                  <a:pt x="48" y="76"/>
                </a:lnTo>
                <a:lnTo>
                  <a:pt x="48" y="76"/>
                </a:lnTo>
                <a:lnTo>
                  <a:pt x="55" y="65"/>
                </a:lnTo>
                <a:lnTo>
                  <a:pt x="55" y="65"/>
                </a:lnTo>
                <a:lnTo>
                  <a:pt x="55" y="63"/>
                </a:lnTo>
                <a:lnTo>
                  <a:pt x="55" y="63"/>
                </a:lnTo>
                <a:close/>
                <a:moveTo>
                  <a:pt x="215" y="385"/>
                </a:moveTo>
                <a:lnTo>
                  <a:pt x="215" y="385"/>
                </a:lnTo>
                <a:lnTo>
                  <a:pt x="212" y="383"/>
                </a:lnTo>
                <a:lnTo>
                  <a:pt x="208" y="383"/>
                </a:lnTo>
                <a:lnTo>
                  <a:pt x="208" y="383"/>
                </a:lnTo>
                <a:lnTo>
                  <a:pt x="207" y="385"/>
                </a:lnTo>
                <a:lnTo>
                  <a:pt x="207" y="385"/>
                </a:lnTo>
                <a:lnTo>
                  <a:pt x="201" y="385"/>
                </a:lnTo>
                <a:lnTo>
                  <a:pt x="201" y="385"/>
                </a:lnTo>
                <a:lnTo>
                  <a:pt x="207" y="388"/>
                </a:lnTo>
                <a:lnTo>
                  <a:pt x="216" y="390"/>
                </a:lnTo>
                <a:lnTo>
                  <a:pt x="226" y="391"/>
                </a:lnTo>
                <a:lnTo>
                  <a:pt x="234" y="391"/>
                </a:lnTo>
                <a:lnTo>
                  <a:pt x="234" y="391"/>
                </a:lnTo>
                <a:lnTo>
                  <a:pt x="235" y="390"/>
                </a:lnTo>
                <a:lnTo>
                  <a:pt x="235" y="390"/>
                </a:lnTo>
                <a:lnTo>
                  <a:pt x="232" y="388"/>
                </a:lnTo>
                <a:lnTo>
                  <a:pt x="232" y="388"/>
                </a:lnTo>
                <a:lnTo>
                  <a:pt x="231" y="388"/>
                </a:lnTo>
                <a:lnTo>
                  <a:pt x="231" y="388"/>
                </a:lnTo>
                <a:lnTo>
                  <a:pt x="227" y="388"/>
                </a:lnTo>
                <a:lnTo>
                  <a:pt x="227" y="388"/>
                </a:lnTo>
                <a:lnTo>
                  <a:pt x="221" y="390"/>
                </a:lnTo>
                <a:lnTo>
                  <a:pt x="215" y="390"/>
                </a:lnTo>
                <a:lnTo>
                  <a:pt x="215" y="390"/>
                </a:lnTo>
                <a:lnTo>
                  <a:pt x="212" y="390"/>
                </a:lnTo>
                <a:lnTo>
                  <a:pt x="212" y="390"/>
                </a:lnTo>
                <a:lnTo>
                  <a:pt x="212" y="388"/>
                </a:lnTo>
                <a:lnTo>
                  <a:pt x="212" y="388"/>
                </a:lnTo>
                <a:lnTo>
                  <a:pt x="212" y="386"/>
                </a:lnTo>
                <a:lnTo>
                  <a:pt x="212" y="386"/>
                </a:lnTo>
                <a:lnTo>
                  <a:pt x="215" y="385"/>
                </a:lnTo>
                <a:lnTo>
                  <a:pt x="215" y="385"/>
                </a:lnTo>
                <a:close/>
                <a:moveTo>
                  <a:pt x="24" y="265"/>
                </a:moveTo>
                <a:lnTo>
                  <a:pt x="24" y="265"/>
                </a:lnTo>
                <a:lnTo>
                  <a:pt x="24" y="265"/>
                </a:lnTo>
                <a:lnTo>
                  <a:pt x="24" y="265"/>
                </a:lnTo>
                <a:lnTo>
                  <a:pt x="24" y="267"/>
                </a:lnTo>
                <a:lnTo>
                  <a:pt x="24" y="267"/>
                </a:lnTo>
                <a:lnTo>
                  <a:pt x="33" y="293"/>
                </a:lnTo>
                <a:lnTo>
                  <a:pt x="33" y="293"/>
                </a:lnTo>
                <a:lnTo>
                  <a:pt x="38" y="300"/>
                </a:lnTo>
                <a:lnTo>
                  <a:pt x="41" y="306"/>
                </a:lnTo>
                <a:lnTo>
                  <a:pt x="41" y="306"/>
                </a:lnTo>
                <a:lnTo>
                  <a:pt x="43" y="308"/>
                </a:lnTo>
                <a:lnTo>
                  <a:pt x="43" y="308"/>
                </a:lnTo>
                <a:lnTo>
                  <a:pt x="33" y="286"/>
                </a:lnTo>
                <a:lnTo>
                  <a:pt x="33" y="286"/>
                </a:lnTo>
                <a:lnTo>
                  <a:pt x="24" y="265"/>
                </a:lnTo>
                <a:lnTo>
                  <a:pt x="24" y="265"/>
                </a:lnTo>
                <a:close/>
                <a:moveTo>
                  <a:pt x="119" y="43"/>
                </a:moveTo>
                <a:lnTo>
                  <a:pt x="119" y="43"/>
                </a:lnTo>
                <a:lnTo>
                  <a:pt x="122" y="41"/>
                </a:lnTo>
                <a:lnTo>
                  <a:pt x="122" y="41"/>
                </a:lnTo>
                <a:lnTo>
                  <a:pt x="125" y="38"/>
                </a:lnTo>
                <a:lnTo>
                  <a:pt x="125" y="38"/>
                </a:lnTo>
                <a:lnTo>
                  <a:pt x="128" y="35"/>
                </a:lnTo>
                <a:lnTo>
                  <a:pt x="128" y="35"/>
                </a:lnTo>
                <a:lnTo>
                  <a:pt x="131" y="32"/>
                </a:lnTo>
                <a:lnTo>
                  <a:pt x="131" y="32"/>
                </a:lnTo>
                <a:lnTo>
                  <a:pt x="130" y="33"/>
                </a:lnTo>
                <a:lnTo>
                  <a:pt x="130" y="33"/>
                </a:lnTo>
                <a:lnTo>
                  <a:pt x="128" y="33"/>
                </a:lnTo>
                <a:lnTo>
                  <a:pt x="128" y="33"/>
                </a:lnTo>
                <a:lnTo>
                  <a:pt x="125" y="35"/>
                </a:lnTo>
                <a:lnTo>
                  <a:pt x="125" y="35"/>
                </a:lnTo>
                <a:lnTo>
                  <a:pt x="117" y="38"/>
                </a:lnTo>
                <a:lnTo>
                  <a:pt x="117" y="38"/>
                </a:lnTo>
                <a:lnTo>
                  <a:pt x="115" y="39"/>
                </a:lnTo>
                <a:lnTo>
                  <a:pt x="115" y="39"/>
                </a:lnTo>
                <a:lnTo>
                  <a:pt x="119" y="43"/>
                </a:lnTo>
                <a:lnTo>
                  <a:pt x="119" y="43"/>
                </a:lnTo>
                <a:close/>
                <a:moveTo>
                  <a:pt x="93" y="62"/>
                </a:moveTo>
                <a:lnTo>
                  <a:pt x="93" y="62"/>
                </a:lnTo>
                <a:lnTo>
                  <a:pt x="93" y="62"/>
                </a:lnTo>
                <a:lnTo>
                  <a:pt x="93" y="62"/>
                </a:lnTo>
                <a:lnTo>
                  <a:pt x="95" y="60"/>
                </a:lnTo>
                <a:lnTo>
                  <a:pt x="95" y="60"/>
                </a:lnTo>
                <a:lnTo>
                  <a:pt x="101" y="55"/>
                </a:lnTo>
                <a:lnTo>
                  <a:pt x="101" y="55"/>
                </a:lnTo>
                <a:lnTo>
                  <a:pt x="104" y="54"/>
                </a:lnTo>
                <a:lnTo>
                  <a:pt x="104" y="54"/>
                </a:lnTo>
                <a:lnTo>
                  <a:pt x="108" y="51"/>
                </a:lnTo>
                <a:lnTo>
                  <a:pt x="108" y="51"/>
                </a:lnTo>
                <a:lnTo>
                  <a:pt x="104" y="47"/>
                </a:lnTo>
                <a:lnTo>
                  <a:pt x="104" y="47"/>
                </a:lnTo>
                <a:lnTo>
                  <a:pt x="98" y="54"/>
                </a:lnTo>
                <a:lnTo>
                  <a:pt x="98" y="54"/>
                </a:lnTo>
                <a:lnTo>
                  <a:pt x="95" y="57"/>
                </a:lnTo>
                <a:lnTo>
                  <a:pt x="93" y="62"/>
                </a:lnTo>
                <a:lnTo>
                  <a:pt x="93" y="62"/>
                </a:lnTo>
                <a:close/>
                <a:moveTo>
                  <a:pt x="54" y="243"/>
                </a:moveTo>
                <a:lnTo>
                  <a:pt x="54" y="243"/>
                </a:lnTo>
                <a:lnTo>
                  <a:pt x="55" y="240"/>
                </a:lnTo>
                <a:lnTo>
                  <a:pt x="55" y="240"/>
                </a:lnTo>
                <a:lnTo>
                  <a:pt x="55" y="238"/>
                </a:lnTo>
                <a:lnTo>
                  <a:pt x="55" y="238"/>
                </a:lnTo>
                <a:lnTo>
                  <a:pt x="52" y="232"/>
                </a:lnTo>
                <a:lnTo>
                  <a:pt x="52" y="232"/>
                </a:lnTo>
                <a:lnTo>
                  <a:pt x="49" y="237"/>
                </a:lnTo>
                <a:lnTo>
                  <a:pt x="49" y="237"/>
                </a:lnTo>
                <a:lnTo>
                  <a:pt x="48" y="243"/>
                </a:lnTo>
                <a:lnTo>
                  <a:pt x="48" y="243"/>
                </a:lnTo>
                <a:lnTo>
                  <a:pt x="49" y="245"/>
                </a:lnTo>
                <a:lnTo>
                  <a:pt x="49" y="245"/>
                </a:lnTo>
                <a:lnTo>
                  <a:pt x="51" y="243"/>
                </a:lnTo>
                <a:lnTo>
                  <a:pt x="54" y="243"/>
                </a:lnTo>
                <a:lnTo>
                  <a:pt x="54" y="243"/>
                </a:lnTo>
                <a:close/>
                <a:moveTo>
                  <a:pt x="355" y="349"/>
                </a:moveTo>
                <a:lnTo>
                  <a:pt x="355" y="349"/>
                </a:lnTo>
                <a:lnTo>
                  <a:pt x="355" y="349"/>
                </a:lnTo>
                <a:lnTo>
                  <a:pt x="355" y="349"/>
                </a:lnTo>
                <a:lnTo>
                  <a:pt x="354" y="349"/>
                </a:lnTo>
                <a:lnTo>
                  <a:pt x="354" y="349"/>
                </a:lnTo>
                <a:lnTo>
                  <a:pt x="341" y="360"/>
                </a:lnTo>
                <a:lnTo>
                  <a:pt x="330" y="368"/>
                </a:lnTo>
                <a:lnTo>
                  <a:pt x="330" y="368"/>
                </a:lnTo>
                <a:lnTo>
                  <a:pt x="317" y="375"/>
                </a:lnTo>
                <a:lnTo>
                  <a:pt x="317" y="375"/>
                </a:lnTo>
                <a:lnTo>
                  <a:pt x="316" y="377"/>
                </a:lnTo>
                <a:lnTo>
                  <a:pt x="316" y="377"/>
                </a:lnTo>
                <a:lnTo>
                  <a:pt x="325" y="372"/>
                </a:lnTo>
                <a:lnTo>
                  <a:pt x="338" y="364"/>
                </a:lnTo>
                <a:lnTo>
                  <a:pt x="349" y="355"/>
                </a:lnTo>
                <a:lnTo>
                  <a:pt x="355" y="349"/>
                </a:lnTo>
                <a:lnTo>
                  <a:pt x="355" y="349"/>
                </a:lnTo>
                <a:close/>
                <a:moveTo>
                  <a:pt x="71" y="65"/>
                </a:moveTo>
                <a:lnTo>
                  <a:pt x="71" y="65"/>
                </a:lnTo>
                <a:lnTo>
                  <a:pt x="70" y="65"/>
                </a:lnTo>
                <a:lnTo>
                  <a:pt x="70" y="65"/>
                </a:lnTo>
                <a:lnTo>
                  <a:pt x="65" y="69"/>
                </a:lnTo>
                <a:lnTo>
                  <a:pt x="63" y="76"/>
                </a:lnTo>
                <a:lnTo>
                  <a:pt x="63" y="76"/>
                </a:lnTo>
                <a:lnTo>
                  <a:pt x="62" y="77"/>
                </a:lnTo>
                <a:lnTo>
                  <a:pt x="62" y="77"/>
                </a:lnTo>
                <a:lnTo>
                  <a:pt x="65" y="76"/>
                </a:lnTo>
                <a:lnTo>
                  <a:pt x="65" y="76"/>
                </a:lnTo>
                <a:lnTo>
                  <a:pt x="73" y="66"/>
                </a:lnTo>
                <a:lnTo>
                  <a:pt x="73" y="66"/>
                </a:lnTo>
                <a:lnTo>
                  <a:pt x="71" y="65"/>
                </a:lnTo>
                <a:lnTo>
                  <a:pt x="71" y="65"/>
                </a:lnTo>
                <a:close/>
                <a:moveTo>
                  <a:pt x="194" y="401"/>
                </a:moveTo>
                <a:lnTo>
                  <a:pt x="194" y="401"/>
                </a:lnTo>
                <a:lnTo>
                  <a:pt x="194" y="401"/>
                </a:lnTo>
                <a:lnTo>
                  <a:pt x="194" y="401"/>
                </a:lnTo>
                <a:lnTo>
                  <a:pt x="171" y="396"/>
                </a:lnTo>
                <a:lnTo>
                  <a:pt x="171" y="396"/>
                </a:lnTo>
                <a:lnTo>
                  <a:pt x="153" y="391"/>
                </a:lnTo>
                <a:lnTo>
                  <a:pt x="153" y="391"/>
                </a:lnTo>
                <a:lnTo>
                  <a:pt x="145" y="391"/>
                </a:lnTo>
                <a:lnTo>
                  <a:pt x="145" y="391"/>
                </a:lnTo>
                <a:lnTo>
                  <a:pt x="171" y="398"/>
                </a:lnTo>
                <a:lnTo>
                  <a:pt x="194" y="401"/>
                </a:lnTo>
                <a:lnTo>
                  <a:pt x="194" y="401"/>
                </a:lnTo>
                <a:close/>
                <a:moveTo>
                  <a:pt x="126" y="385"/>
                </a:moveTo>
                <a:lnTo>
                  <a:pt x="126" y="385"/>
                </a:lnTo>
                <a:lnTo>
                  <a:pt x="125" y="385"/>
                </a:lnTo>
                <a:lnTo>
                  <a:pt x="125" y="385"/>
                </a:lnTo>
                <a:lnTo>
                  <a:pt x="115" y="380"/>
                </a:lnTo>
                <a:lnTo>
                  <a:pt x="115" y="380"/>
                </a:lnTo>
                <a:lnTo>
                  <a:pt x="108" y="375"/>
                </a:lnTo>
                <a:lnTo>
                  <a:pt x="100" y="371"/>
                </a:lnTo>
                <a:lnTo>
                  <a:pt x="100" y="371"/>
                </a:lnTo>
                <a:lnTo>
                  <a:pt x="98" y="369"/>
                </a:lnTo>
                <a:lnTo>
                  <a:pt x="98" y="369"/>
                </a:lnTo>
                <a:lnTo>
                  <a:pt x="98" y="369"/>
                </a:lnTo>
                <a:lnTo>
                  <a:pt x="98" y="369"/>
                </a:lnTo>
                <a:lnTo>
                  <a:pt x="95" y="368"/>
                </a:lnTo>
                <a:lnTo>
                  <a:pt x="95" y="368"/>
                </a:lnTo>
                <a:lnTo>
                  <a:pt x="93" y="369"/>
                </a:lnTo>
                <a:lnTo>
                  <a:pt x="93" y="369"/>
                </a:lnTo>
                <a:lnTo>
                  <a:pt x="109" y="379"/>
                </a:lnTo>
                <a:lnTo>
                  <a:pt x="117" y="382"/>
                </a:lnTo>
                <a:lnTo>
                  <a:pt x="126" y="385"/>
                </a:lnTo>
                <a:lnTo>
                  <a:pt x="126" y="385"/>
                </a:lnTo>
                <a:close/>
                <a:moveTo>
                  <a:pt x="365" y="115"/>
                </a:moveTo>
                <a:lnTo>
                  <a:pt x="365" y="115"/>
                </a:lnTo>
                <a:lnTo>
                  <a:pt x="363" y="115"/>
                </a:lnTo>
                <a:lnTo>
                  <a:pt x="361" y="114"/>
                </a:lnTo>
                <a:lnTo>
                  <a:pt x="361" y="114"/>
                </a:lnTo>
                <a:lnTo>
                  <a:pt x="360" y="112"/>
                </a:lnTo>
                <a:lnTo>
                  <a:pt x="360" y="112"/>
                </a:lnTo>
                <a:lnTo>
                  <a:pt x="357" y="106"/>
                </a:lnTo>
                <a:lnTo>
                  <a:pt x="357" y="106"/>
                </a:lnTo>
                <a:lnTo>
                  <a:pt x="355" y="104"/>
                </a:lnTo>
                <a:lnTo>
                  <a:pt x="355" y="104"/>
                </a:lnTo>
                <a:lnTo>
                  <a:pt x="358" y="115"/>
                </a:lnTo>
                <a:lnTo>
                  <a:pt x="358" y="115"/>
                </a:lnTo>
                <a:lnTo>
                  <a:pt x="360" y="115"/>
                </a:lnTo>
                <a:lnTo>
                  <a:pt x="361" y="115"/>
                </a:lnTo>
                <a:lnTo>
                  <a:pt x="361" y="115"/>
                </a:lnTo>
                <a:lnTo>
                  <a:pt x="361" y="117"/>
                </a:lnTo>
                <a:lnTo>
                  <a:pt x="361" y="117"/>
                </a:lnTo>
                <a:lnTo>
                  <a:pt x="363" y="117"/>
                </a:lnTo>
                <a:lnTo>
                  <a:pt x="365" y="118"/>
                </a:lnTo>
                <a:lnTo>
                  <a:pt x="365" y="118"/>
                </a:lnTo>
                <a:lnTo>
                  <a:pt x="366" y="120"/>
                </a:lnTo>
                <a:lnTo>
                  <a:pt x="366" y="120"/>
                </a:lnTo>
                <a:lnTo>
                  <a:pt x="366" y="121"/>
                </a:lnTo>
                <a:lnTo>
                  <a:pt x="368" y="121"/>
                </a:lnTo>
                <a:lnTo>
                  <a:pt x="368" y="121"/>
                </a:lnTo>
                <a:lnTo>
                  <a:pt x="365" y="115"/>
                </a:lnTo>
                <a:lnTo>
                  <a:pt x="365" y="115"/>
                </a:lnTo>
                <a:close/>
                <a:moveTo>
                  <a:pt x="316" y="47"/>
                </a:moveTo>
                <a:lnTo>
                  <a:pt x="316" y="47"/>
                </a:lnTo>
                <a:lnTo>
                  <a:pt x="319" y="51"/>
                </a:lnTo>
                <a:lnTo>
                  <a:pt x="319" y="51"/>
                </a:lnTo>
                <a:lnTo>
                  <a:pt x="320" y="54"/>
                </a:lnTo>
                <a:lnTo>
                  <a:pt x="320" y="54"/>
                </a:lnTo>
                <a:lnTo>
                  <a:pt x="330" y="62"/>
                </a:lnTo>
                <a:lnTo>
                  <a:pt x="330" y="62"/>
                </a:lnTo>
                <a:lnTo>
                  <a:pt x="333" y="65"/>
                </a:lnTo>
                <a:lnTo>
                  <a:pt x="333" y="65"/>
                </a:lnTo>
                <a:lnTo>
                  <a:pt x="332" y="63"/>
                </a:lnTo>
                <a:lnTo>
                  <a:pt x="332" y="63"/>
                </a:lnTo>
                <a:lnTo>
                  <a:pt x="325" y="54"/>
                </a:lnTo>
                <a:lnTo>
                  <a:pt x="325" y="54"/>
                </a:lnTo>
                <a:lnTo>
                  <a:pt x="322" y="49"/>
                </a:lnTo>
                <a:lnTo>
                  <a:pt x="322" y="49"/>
                </a:lnTo>
                <a:lnTo>
                  <a:pt x="316" y="47"/>
                </a:lnTo>
                <a:lnTo>
                  <a:pt x="316" y="47"/>
                </a:lnTo>
                <a:close/>
                <a:moveTo>
                  <a:pt x="18" y="140"/>
                </a:moveTo>
                <a:lnTo>
                  <a:pt x="18" y="140"/>
                </a:lnTo>
                <a:lnTo>
                  <a:pt x="18" y="139"/>
                </a:lnTo>
                <a:lnTo>
                  <a:pt x="18" y="139"/>
                </a:lnTo>
                <a:lnTo>
                  <a:pt x="22" y="128"/>
                </a:lnTo>
                <a:lnTo>
                  <a:pt x="22" y="128"/>
                </a:lnTo>
                <a:lnTo>
                  <a:pt x="30" y="110"/>
                </a:lnTo>
                <a:lnTo>
                  <a:pt x="30" y="110"/>
                </a:lnTo>
                <a:lnTo>
                  <a:pt x="30" y="109"/>
                </a:lnTo>
                <a:lnTo>
                  <a:pt x="30" y="109"/>
                </a:lnTo>
                <a:lnTo>
                  <a:pt x="25" y="115"/>
                </a:lnTo>
                <a:lnTo>
                  <a:pt x="22" y="125"/>
                </a:lnTo>
                <a:lnTo>
                  <a:pt x="19" y="134"/>
                </a:lnTo>
                <a:lnTo>
                  <a:pt x="18" y="140"/>
                </a:lnTo>
                <a:lnTo>
                  <a:pt x="18" y="140"/>
                </a:lnTo>
                <a:close/>
                <a:moveTo>
                  <a:pt x="32" y="215"/>
                </a:moveTo>
                <a:lnTo>
                  <a:pt x="32" y="215"/>
                </a:lnTo>
                <a:lnTo>
                  <a:pt x="32" y="215"/>
                </a:lnTo>
                <a:lnTo>
                  <a:pt x="32" y="215"/>
                </a:lnTo>
                <a:lnTo>
                  <a:pt x="38" y="207"/>
                </a:lnTo>
                <a:lnTo>
                  <a:pt x="38" y="207"/>
                </a:lnTo>
                <a:lnTo>
                  <a:pt x="38" y="205"/>
                </a:lnTo>
                <a:lnTo>
                  <a:pt x="38" y="205"/>
                </a:lnTo>
                <a:lnTo>
                  <a:pt x="37" y="202"/>
                </a:lnTo>
                <a:lnTo>
                  <a:pt x="37" y="202"/>
                </a:lnTo>
                <a:lnTo>
                  <a:pt x="35" y="202"/>
                </a:lnTo>
                <a:lnTo>
                  <a:pt x="35" y="202"/>
                </a:lnTo>
                <a:lnTo>
                  <a:pt x="32" y="213"/>
                </a:lnTo>
                <a:lnTo>
                  <a:pt x="32" y="213"/>
                </a:lnTo>
                <a:lnTo>
                  <a:pt x="32" y="215"/>
                </a:lnTo>
                <a:lnTo>
                  <a:pt x="32" y="215"/>
                </a:lnTo>
                <a:close/>
                <a:moveTo>
                  <a:pt x="202" y="390"/>
                </a:moveTo>
                <a:lnTo>
                  <a:pt x="202" y="390"/>
                </a:lnTo>
                <a:lnTo>
                  <a:pt x="194" y="385"/>
                </a:lnTo>
                <a:lnTo>
                  <a:pt x="194" y="385"/>
                </a:lnTo>
                <a:lnTo>
                  <a:pt x="193" y="385"/>
                </a:lnTo>
                <a:lnTo>
                  <a:pt x="193" y="385"/>
                </a:lnTo>
                <a:lnTo>
                  <a:pt x="190" y="386"/>
                </a:lnTo>
                <a:lnTo>
                  <a:pt x="186" y="388"/>
                </a:lnTo>
                <a:lnTo>
                  <a:pt x="186" y="388"/>
                </a:lnTo>
                <a:lnTo>
                  <a:pt x="188" y="390"/>
                </a:lnTo>
                <a:lnTo>
                  <a:pt x="188" y="390"/>
                </a:lnTo>
                <a:lnTo>
                  <a:pt x="193" y="390"/>
                </a:lnTo>
                <a:lnTo>
                  <a:pt x="193" y="390"/>
                </a:lnTo>
                <a:lnTo>
                  <a:pt x="202" y="390"/>
                </a:lnTo>
                <a:lnTo>
                  <a:pt x="202" y="390"/>
                </a:lnTo>
                <a:close/>
                <a:moveTo>
                  <a:pt x="303" y="320"/>
                </a:moveTo>
                <a:lnTo>
                  <a:pt x="303" y="320"/>
                </a:lnTo>
                <a:lnTo>
                  <a:pt x="303" y="328"/>
                </a:lnTo>
                <a:lnTo>
                  <a:pt x="303" y="328"/>
                </a:lnTo>
                <a:lnTo>
                  <a:pt x="308" y="327"/>
                </a:lnTo>
                <a:lnTo>
                  <a:pt x="308" y="327"/>
                </a:lnTo>
                <a:lnTo>
                  <a:pt x="306" y="319"/>
                </a:lnTo>
                <a:lnTo>
                  <a:pt x="306" y="319"/>
                </a:lnTo>
                <a:lnTo>
                  <a:pt x="303" y="320"/>
                </a:lnTo>
                <a:lnTo>
                  <a:pt x="303" y="320"/>
                </a:lnTo>
                <a:close/>
                <a:moveTo>
                  <a:pt x="281" y="25"/>
                </a:moveTo>
                <a:lnTo>
                  <a:pt x="281" y="25"/>
                </a:lnTo>
                <a:lnTo>
                  <a:pt x="270" y="22"/>
                </a:lnTo>
                <a:lnTo>
                  <a:pt x="270" y="22"/>
                </a:lnTo>
                <a:lnTo>
                  <a:pt x="272" y="25"/>
                </a:lnTo>
                <a:lnTo>
                  <a:pt x="272" y="25"/>
                </a:lnTo>
                <a:lnTo>
                  <a:pt x="279" y="28"/>
                </a:lnTo>
                <a:lnTo>
                  <a:pt x="279" y="28"/>
                </a:lnTo>
                <a:lnTo>
                  <a:pt x="281" y="30"/>
                </a:lnTo>
                <a:lnTo>
                  <a:pt x="281" y="30"/>
                </a:lnTo>
                <a:lnTo>
                  <a:pt x="281" y="25"/>
                </a:lnTo>
                <a:lnTo>
                  <a:pt x="281" y="25"/>
                </a:lnTo>
                <a:close/>
                <a:moveTo>
                  <a:pt x="275" y="379"/>
                </a:moveTo>
                <a:lnTo>
                  <a:pt x="275" y="379"/>
                </a:lnTo>
                <a:lnTo>
                  <a:pt x="275" y="374"/>
                </a:lnTo>
                <a:lnTo>
                  <a:pt x="275" y="374"/>
                </a:lnTo>
                <a:lnTo>
                  <a:pt x="262" y="380"/>
                </a:lnTo>
                <a:lnTo>
                  <a:pt x="262" y="380"/>
                </a:lnTo>
                <a:lnTo>
                  <a:pt x="262" y="380"/>
                </a:lnTo>
                <a:lnTo>
                  <a:pt x="262" y="380"/>
                </a:lnTo>
                <a:lnTo>
                  <a:pt x="275" y="379"/>
                </a:lnTo>
                <a:lnTo>
                  <a:pt x="275" y="379"/>
                </a:lnTo>
                <a:close/>
                <a:moveTo>
                  <a:pt x="44" y="189"/>
                </a:moveTo>
                <a:lnTo>
                  <a:pt x="44" y="189"/>
                </a:lnTo>
                <a:lnTo>
                  <a:pt x="38" y="197"/>
                </a:lnTo>
                <a:lnTo>
                  <a:pt x="38" y="197"/>
                </a:lnTo>
                <a:lnTo>
                  <a:pt x="38" y="199"/>
                </a:lnTo>
                <a:lnTo>
                  <a:pt x="38" y="199"/>
                </a:lnTo>
                <a:lnTo>
                  <a:pt x="41" y="204"/>
                </a:lnTo>
                <a:lnTo>
                  <a:pt x="41" y="204"/>
                </a:lnTo>
                <a:lnTo>
                  <a:pt x="43" y="196"/>
                </a:lnTo>
                <a:lnTo>
                  <a:pt x="44" y="189"/>
                </a:lnTo>
                <a:lnTo>
                  <a:pt x="44" y="189"/>
                </a:lnTo>
                <a:close/>
                <a:moveTo>
                  <a:pt x="79" y="98"/>
                </a:moveTo>
                <a:lnTo>
                  <a:pt x="79" y="98"/>
                </a:lnTo>
                <a:lnTo>
                  <a:pt x="81" y="96"/>
                </a:lnTo>
                <a:lnTo>
                  <a:pt x="81" y="96"/>
                </a:lnTo>
                <a:lnTo>
                  <a:pt x="85" y="87"/>
                </a:lnTo>
                <a:lnTo>
                  <a:pt x="85" y="87"/>
                </a:lnTo>
                <a:lnTo>
                  <a:pt x="87" y="84"/>
                </a:lnTo>
                <a:lnTo>
                  <a:pt x="87" y="84"/>
                </a:lnTo>
                <a:lnTo>
                  <a:pt x="87" y="84"/>
                </a:lnTo>
                <a:lnTo>
                  <a:pt x="87" y="84"/>
                </a:lnTo>
                <a:lnTo>
                  <a:pt x="79" y="93"/>
                </a:lnTo>
                <a:lnTo>
                  <a:pt x="79" y="93"/>
                </a:lnTo>
                <a:lnTo>
                  <a:pt x="79" y="95"/>
                </a:lnTo>
                <a:lnTo>
                  <a:pt x="79" y="95"/>
                </a:lnTo>
                <a:lnTo>
                  <a:pt x="79" y="98"/>
                </a:lnTo>
                <a:lnTo>
                  <a:pt x="79" y="98"/>
                </a:lnTo>
                <a:close/>
                <a:moveTo>
                  <a:pt x="207" y="399"/>
                </a:moveTo>
                <a:lnTo>
                  <a:pt x="207" y="399"/>
                </a:lnTo>
                <a:lnTo>
                  <a:pt x="205" y="398"/>
                </a:lnTo>
                <a:lnTo>
                  <a:pt x="205" y="398"/>
                </a:lnTo>
                <a:lnTo>
                  <a:pt x="196" y="396"/>
                </a:lnTo>
                <a:lnTo>
                  <a:pt x="196" y="396"/>
                </a:lnTo>
                <a:lnTo>
                  <a:pt x="191" y="394"/>
                </a:lnTo>
                <a:lnTo>
                  <a:pt x="191" y="394"/>
                </a:lnTo>
                <a:lnTo>
                  <a:pt x="180" y="394"/>
                </a:lnTo>
                <a:lnTo>
                  <a:pt x="180" y="394"/>
                </a:lnTo>
                <a:lnTo>
                  <a:pt x="178" y="394"/>
                </a:lnTo>
                <a:lnTo>
                  <a:pt x="178" y="394"/>
                </a:lnTo>
                <a:lnTo>
                  <a:pt x="207" y="399"/>
                </a:lnTo>
                <a:lnTo>
                  <a:pt x="207" y="399"/>
                </a:lnTo>
                <a:close/>
                <a:moveTo>
                  <a:pt x="283" y="44"/>
                </a:moveTo>
                <a:lnTo>
                  <a:pt x="283" y="44"/>
                </a:lnTo>
                <a:lnTo>
                  <a:pt x="283" y="46"/>
                </a:lnTo>
                <a:lnTo>
                  <a:pt x="283" y="46"/>
                </a:lnTo>
                <a:lnTo>
                  <a:pt x="283" y="47"/>
                </a:lnTo>
                <a:lnTo>
                  <a:pt x="283" y="47"/>
                </a:lnTo>
                <a:lnTo>
                  <a:pt x="284" y="49"/>
                </a:lnTo>
                <a:lnTo>
                  <a:pt x="284" y="52"/>
                </a:lnTo>
                <a:lnTo>
                  <a:pt x="284" y="52"/>
                </a:lnTo>
                <a:lnTo>
                  <a:pt x="284" y="52"/>
                </a:lnTo>
                <a:lnTo>
                  <a:pt x="284" y="52"/>
                </a:lnTo>
                <a:lnTo>
                  <a:pt x="287" y="57"/>
                </a:lnTo>
                <a:lnTo>
                  <a:pt x="287" y="57"/>
                </a:lnTo>
                <a:lnTo>
                  <a:pt x="289" y="52"/>
                </a:lnTo>
                <a:lnTo>
                  <a:pt x="289" y="52"/>
                </a:lnTo>
                <a:lnTo>
                  <a:pt x="283" y="44"/>
                </a:lnTo>
                <a:lnTo>
                  <a:pt x="283" y="44"/>
                </a:lnTo>
                <a:close/>
                <a:moveTo>
                  <a:pt x="357" y="334"/>
                </a:moveTo>
                <a:lnTo>
                  <a:pt x="357" y="334"/>
                </a:lnTo>
                <a:lnTo>
                  <a:pt x="355" y="334"/>
                </a:lnTo>
                <a:lnTo>
                  <a:pt x="355" y="334"/>
                </a:lnTo>
                <a:lnTo>
                  <a:pt x="352" y="338"/>
                </a:lnTo>
                <a:lnTo>
                  <a:pt x="352" y="338"/>
                </a:lnTo>
                <a:lnTo>
                  <a:pt x="349" y="341"/>
                </a:lnTo>
                <a:lnTo>
                  <a:pt x="349" y="341"/>
                </a:lnTo>
                <a:lnTo>
                  <a:pt x="346" y="342"/>
                </a:lnTo>
                <a:lnTo>
                  <a:pt x="346" y="342"/>
                </a:lnTo>
                <a:lnTo>
                  <a:pt x="349" y="344"/>
                </a:lnTo>
                <a:lnTo>
                  <a:pt x="349" y="344"/>
                </a:lnTo>
                <a:lnTo>
                  <a:pt x="354" y="339"/>
                </a:lnTo>
                <a:lnTo>
                  <a:pt x="357" y="334"/>
                </a:lnTo>
                <a:lnTo>
                  <a:pt x="357" y="334"/>
                </a:lnTo>
                <a:close/>
                <a:moveTo>
                  <a:pt x="130" y="27"/>
                </a:moveTo>
                <a:lnTo>
                  <a:pt x="130" y="27"/>
                </a:lnTo>
                <a:lnTo>
                  <a:pt x="131" y="28"/>
                </a:lnTo>
                <a:lnTo>
                  <a:pt x="133" y="28"/>
                </a:lnTo>
                <a:lnTo>
                  <a:pt x="133" y="28"/>
                </a:lnTo>
                <a:lnTo>
                  <a:pt x="134" y="30"/>
                </a:lnTo>
                <a:lnTo>
                  <a:pt x="134" y="30"/>
                </a:lnTo>
                <a:lnTo>
                  <a:pt x="136" y="28"/>
                </a:lnTo>
                <a:lnTo>
                  <a:pt x="136" y="28"/>
                </a:lnTo>
                <a:lnTo>
                  <a:pt x="139" y="25"/>
                </a:lnTo>
                <a:lnTo>
                  <a:pt x="139" y="25"/>
                </a:lnTo>
                <a:lnTo>
                  <a:pt x="136" y="25"/>
                </a:lnTo>
                <a:lnTo>
                  <a:pt x="130" y="27"/>
                </a:lnTo>
                <a:lnTo>
                  <a:pt x="130" y="27"/>
                </a:lnTo>
                <a:close/>
                <a:moveTo>
                  <a:pt x="44" y="317"/>
                </a:moveTo>
                <a:lnTo>
                  <a:pt x="44" y="317"/>
                </a:lnTo>
                <a:lnTo>
                  <a:pt x="52" y="327"/>
                </a:lnTo>
                <a:lnTo>
                  <a:pt x="60" y="334"/>
                </a:lnTo>
                <a:lnTo>
                  <a:pt x="60" y="334"/>
                </a:lnTo>
                <a:lnTo>
                  <a:pt x="52" y="325"/>
                </a:lnTo>
                <a:lnTo>
                  <a:pt x="46" y="317"/>
                </a:lnTo>
                <a:lnTo>
                  <a:pt x="46" y="317"/>
                </a:lnTo>
                <a:lnTo>
                  <a:pt x="44" y="317"/>
                </a:lnTo>
                <a:lnTo>
                  <a:pt x="44" y="317"/>
                </a:lnTo>
                <a:close/>
                <a:moveTo>
                  <a:pt x="276" y="17"/>
                </a:moveTo>
                <a:lnTo>
                  <a:pt x="276" y="17"/>
                </a:lnTo>
                <a:lnTo>
                  <a:pt x="275" y="17"/>
                </a:lnTo>
                <a:lnTo>
                  <a:pt x="275" y="17"/>
                </a:lnTo>
                <a:lnTo>
                  <a:pt x="265" y="14"/>
                </a:lnTo>
                <a:lnTo>
                  <a:pt x="265" y="14"/>
                </a:lnTo>
                <a:lnTo>
                  <a:pt x="261" y="16"/>
                </a:lnTo>
                <a:lnTo>
                  <a:pt x="261" y="16"/>
                </a:lnTo>
                <a:lnTo>
                  <a:pt x="275" y="19"/>
                </a:lnTo>
                <a:lnTo>
                  <a:pt x="275" y="19"/>
                </a:lnTo>
                <a:lnTo>
                  <a:pt x="276" y="17"/>
                </a:lnTo>
                <a:lnTo>
                  <a:pt x="276" y="17"/>
                </a:lnTo>
                <a:close/>
                <a:moveTo>
                  <a:pt x="111" y="85"/>
                </a:moveTo>
                <a:lnTo>
                  <a:pt x="111" y="85"/>
                </a:lnTo>
                <a:lnTo>
                  <a:pt x="106" y="87"/>
                </a:lnTo>
                <a:lnTo>
                  <a:pt x="103" y="92"/>
                </a:lnTo>
                <a:lnTo>
                  <a:pt x="103" y="92"/>
                </a:lnTo>
                <a:lnTo>
                  <a:pt x="103" y="93"/>
                </a:lnTo>
                <a:lnTo>
                  <a:pt x="104" y="95"/>
                </a:lnTo>
                <a:lnTo>
                  <a:pt x="104" y="95"/>
                </a:lnTo>
                <a:lnTo>
                  <a:pt x="111" y="85"/>
                </a:lnTo>
                <a:lnTo>
                  <a:pt x="111" y="85"/>
                </a:lnTo>
                <a:close/>
                <a:moveTo>
                  <a:pt x="256" y="36"/>
                </a:moveTo>
                <a:lnTo>
                  <a:pt x="256" y="36"/>
                </a:lnTo>
                <a:lnTo>
                  <a:pt x="253" y="35"/>
                </a:lnTo>
                <a:lnTo>
                  <a:pt x="253" y="35"/>
                </a:lnTo>
                <a:lnTo>
                  <a:pt x="251" y="35"/>
                </a:lnTo>
                <a:lnTo>
                  <a:pt x="251" y="35"/>
                </a:lnTo>
                <a:lnTo>
                  <a:pt x="248" y="36"/>
                </a:lnTo>
                <a:lnTo>
                  <a:pt x="248" y="36"/>
                </a:lnTo>
                <a:lnTo>
                  <a:pt x="246" y="36"/>
                </a:lnTo>
                <a:lnTo>
                  <a:pt x="246" y="36"/>
                </a:lnTo>
                <a:lnTo>
                  <a:pt x="248" y="38"/>
                </a:lnTo>
                <a:lnTo>
                  <a:pt x="248" y="38"/>
                </a:lnTo>
                <a:lnTo>
                  <a:pt x="253" y="38"/>
                </a:lnTo>
                <a:lnTo>
                  <a:pt x="254" y="38"/>
                </a:lnTo>
                <a:lnTo>
                  <a:pt x="254" y="38"/>
                </a:lnTo>
                <a:lnTo>
                  <a:pt x="256" y="36"/>
                </a:lnTo>
                <a:lnTo>
                  <a:pt x="256" y="36"/>
                </a:lnTo>
                <a:close/>
                <a:moveTo>
                  <a:pt x="311" y="368"/>
                </a:moveTo>
                <a:lnTo>
                  <a:pt x="311" y="368"/>
                </a:lnTo>
                <a:lnTo>
                  <a:pt x="305" y="371"/>
                </a:lnTo>
                <a:lnTo>
                  <a:pt x="305" y="371"/>
                </a:lnTo>
                <a:lnTo>
                  <a:pt x="302" y="371"/>
                </a:lnTo>
                <a:lnTo>
                  <a:pt x="298" y="371"/>
                </a:lnTo>
                <a:lnTo>
                  <a:pt x="298" y="371"/>
                </a:lnTo>
                <a:lnTo>
                  <a:pt x="295" y="372"/>
                </a:lnTo>
                <a:lnTo>
                  <a:pt x="295" y="372"/>
                </a:lnTo>
                <a:lnTo>
                  <a:pt x="298" y="374"/>
                </a:lnTo>
                <a:lnTo>
                  <a:pt x="298" y="374"/>
                </a:lnTo>
                <a:lnTo>
                  <a:pt x="311" y="369"/>
                </a:lnTo>
                <a:lnTo>
                  <a:pt x="311" y="369"/>
                </a:lnTo>
                <a:lnTo>
                  <a:pt x="311" y="368"/>
                </a:lnTo>
                <a:lnTo>
                  <a:pt x="311" y="368"/>
                </a:lnTo>
                <a:lnTo>
                  <a:pt x="311" y="368"/>
                </a:lnTo>
                <a:lnTo>
                  <a:pt x="311" y="368"/>
                </a:lnTo>
                <a:close/>
                <a:moveTo>
                  <a:pt x="166" y="371"/>
                </a:moveTo>
                <a:lnTo>
                  <a:pt x="166" y="371"/>
                </a:lnTo>
                <a:lnTo>
                  <a:pt x="177" y="372"/>
                </a:lnTo>
                <a:lnTo>
                  <a:pt x="177" y="372"/>
                </a:lnTo>
                <a:lnTo>
                  <a:pt x="177" y="371"/>
                </a:lnTo>
                <a:lnTo>
                  <a:pt x="177" y="371"/>
                </a:lnTo>
                <a:lnTo>
                  <a:pt x="177" y="371"/>
                </a:lnTo>
                <a:lnTo>
                  <a:pt x="167" y="369"/>
                </a:lnTo>
                <a:lnTo>
                  <a:pt x="167" y="369"/>
                </a:lnTo>
                <a:lnTo>
                  <a:pt x="166" y="369"/>
                </a:lnTo>
                <a:lnTo>
                  <a:pt x="166" y="371"/>
                </a:lnTo>
                <a:lnTo>
                  <a:pt x="166" y="371"/>
                </a:lnTo>
                <a:close/>
                <a:moveTo>
                  <a:pt x="158" y="380"/>
                </a:moveTo>
                <a:lnTo>
                  <a:pt x="158" y="380"/>
                </a:lnTo>
                <a:lnTo>
                  <a:pt x="161" y="382"/>
                </a:lnTo>
                <a:lnTo>
                  <a:pt x="161" y="382"/>
                </a:lnTo>
                <a:lnTo>
                  <a:pt x="171" y="382"/>
                </a:lnTo>
                <a:lnTo>
                  <a:pt x="171" y="382"/>
                </a:lnTo>
                <a:lnTo>
                  <a:pt x="169" y="382"/>
                </a:lnTo>
                <a:lnTo>
                  <a:pt x="169" y="382"/>
                </a:lnTo>
                <a:lnTo>
                  <a:pt x="161" y="379"/>
                </a:lnTo>
                <a:lnTo>
                  <a:pt x="161" y="379"/>
                </a:lnTo>
                <a:lnTo>
                  <a:pt x="160" y="379"/>
                </a:lnTo>
                <a:lnTo>
                  <a:pt x="160" y="379"/>
                </a:lnTo>
                <a:lnTo>
                  <a:pt x="160" y="379"/>
                </a:lnTo>
                <a:lnTo>
                  <a:pt x="158" y="380"/>
                </a:lnTo>
                <a:lnTo>
                  <a:pt x="158" y="380"/>
                </a:lnTo>
                <a:close/>
                <a:moveTo>
                  <a:pt x="276" y="360"/>
                </a:moveTo>
                <a:lnTo>
                  <a:pt x="276" y="360"/>
                </a:lnTo>
                <a:lnTo>
                  <a:pt x="273" y="361"/>
                </a:lnTo>
                <a:lnTo>
                  <a:pt x="273" y="361"/>
                </a:lnTo>
                <a:lnTo>
                  <a:pt x="270" y="363"/>
                </a:lnTo>
                <a:lnTo>
                  <a:pt x="268" y="361"/>
                </a:lnTo>
                <a:lnTo>
                  <a:pt x="268" y="361"/>
                </a:lnTo>
                <a:lnTo>
                  <a:pt x="267" y="363"/>
                </a:lnTo>
                <a:lnTo>
                  <a:pt x="265" y="366"/>
                </a:lnTo>
                <a:lnTo>
                  <a:pt x="265" y="366"/>
                </a:lnTo>
                <a:lnTo>
                  <a:pt x="275" y="363"/>
                </a:lnTo>
                <a:lnTo>
                  <a:pt x="275" y="363"/>
                </a:lnTo>
                <a:lnTo>
                  <a:pt x="276" y="360"/>
                </a:lnTo>
                <a:lnTo>
                  <a:pt x="276" y="360"/>
                </a:lnTo>
                <a:close/>
                <a:moveTo>
                  <a:pt x="25" y="248"/>
                </a:moveTo>
                <a:lnTo>
                  <a:pt x="25" y="248"/>
                </a:lnTo>
                <a:lnTo>
                  <a:pt x="25" y="246"/>
                </a:lnTo>
                <a:lnTo>
                  <a:pt x="25" y="246"/>
                </a:lnTo>
                <a:lnTo>
                  <a:pt x="25" y="230"/>
                </a:lnTo>
                <a:lnTo>
                  <a:pt x="25" y="230"/>
                </a:lnTo>
                <a:lnTo>
                  <a:pt x="24" y="229"/>
                </a:lnTo>
                <a:lnTo>
                  <a:pt x="24" y="229"/>
                </a:lnTo>
                <a:lnTo>
                  <a:pt x="24" y="235"/>
                </a:lnTo>
                <a:lnTo>
                  <a:pt x="24" y="235"/>
                </a:lnTo>
                <a:lnTo>
                  <a:pt x="24" y="238"/>
                </a:lnTo>
                <a:lnTo>
                  <a:pt x="25" y="243"/>
                </a:lnTo>
                <a:lnTo>
                  <a:pt x="25" y="243"/>
                </a:lnTo>
                <a:lnTo>
                  <a:pt x="25" y="246"/>
                </a:lnTo>
                <a:lnTo>
                  <a:pt x="25" y="246"/>
                </a:lnTo>
                <a:lnTo>
                  <a:pt x="25" y="248"/>
                </a:lnTo>
                <a:lnTo>
                  <a:pt x="25" y="248"/>
                </a:lnTo>
                <a:close/>
                <a:moveTo>
                  <a:pt x="207" y="366"/>
                </a:moveTo>
                <a:lnTo>
                  <a:pt x="207" y="366"/>
                </a:lnTo>
                <a:lnTo>
                  <a:pt x="205" y="368"/>
                </a:lnTo>
                <a:lnTo>
                  <a:pt x="205" y="368"/>
                </a:lnTo>
                <a:lnTo>
                  <a:pt x="205" y="369"/>
                </a:lnTo>
                <a:lnTo>
                  <a:pt x="207" y="369"/>
                </a:lnTo>
                <a:lnTo>
                  <a:pt x="207" y="369"/>
                </a:lnTo>
                <a:lnTo>
                  <a:pt x="210" y="371"/>
                </a:lnTo>
                <a:lnTo>
                  <a:pt x="210" y="371"/>
                </a:lnTo>
                <a:lnTo>
                  <a:pt x="213" y="364"/>
                </a:lnTo>
                <a:lnTo>
                  <a:pt x="213" y="364"/>
                </a:lnTo>
                <a:lnTo>
                  <a:pt x="207" y="366"/>
                </a:lnTo>
                <a:lnTo>
                  <a:pt x="207" y="366"/>
                </a:lnTo>
                <a:close/>
                <a:moveTo>
                  <a:pt x="313" y="322"/>
                </a:moveTo>
                <a:lnTo>
                  <a:pt x="313" y="322"/>
                </a:lnTo>
                <a:lnTo>
                  <a:pt x="316" y="319"/>
                </a:lnTo>
                <a:lnTo>
                  <a:pt x="317" y="316"/>
                </a:lnTo>
                <a:lnTo>
                  <a:pt x="317" y="316"/>
                </a:lnTo>
                <a:lnTo>
                  <a:pt x="317" y="314"/>
                </a:lnTo>
                <a:lnTo>
                  <a:pt x="317" y="314"/>
                </a:lnTo>
                <a:lnTo>
                  <a:pt x="313" y="316"/>
                </a:lnTo>
                <a:lnTo>
                  <a:pt x="313" y="316"/>
                </a:lnTo>
                <a:lnTo>
                  <a:pt x="313" y="322"/>
                </a:lnTo>
                <a:lnTo>
                  <a:pt x="313" y="322"/>
                </a:lnTo>
                <a:close/>
                <a:moveTo>
                  <a:pt x="278" y="341"/>
                </a:moveTo>
                <a:lnTo>
                  <a:pt x="278" y="341"/>
                </a:lnTo>
                <a:lnTo>
                  <a:pt x="279" y="333"/>
                </a:lnTo>
                <a:lnTo>
                  <a:pt x="279" y="333"/>
                </a:lnTo>
                <a:lnTo>
                  <a:pt x="276" y="334"/>
                </a:lnTo>
                <a:lnTo>
                  <a:pt x="276" y="334"/>
                </a:lnTo>
                <a:lnTo>
                  <a:pt x="276" y="336"/>
                </a:lnTo>
                <a:lnTo>
                  <a:pt x="276" y="336"/>
                </a:lnTo>
                <a:lnTo>
                  <a:pt x="275" y="336"/>
                </a:lnTo>
                <a:lnTo>
                  <a:pt x="275" y="336"/>
                </a:lnTo>
                <a:lnTo>
                  <a:pt x="276" y="341"/>
                </a:lnTo>
                <a:lnTo>
                  <a:pt x="276" y="341"/>
                </a:lnTo>
                <a:lnTo>
                  <a:pt x="278" y="341"/>
                </a:lnTo>
                <a:lnTo>
                  <a:pt x="278" y="341"/>
                </a:lnTo>
                <a:close/>
                <a:moveTo>
                  <a:pt x="35" y="222"/>
                </a:moveTo>
                <a:lnTo>
                  <a:pt x="35" y="222"/>
                </a:lnTo>
                <a:lnTo>
                  <a:pt x="37" y="218"/>
                </a:lnTo>
                <a:lnTo>
                  <a:pt x="38" y="213"/>
                </a:lnTo>
                <a:lnTo>
                  <a:pt x="38" y="213"/>
                </a:lnTo>
                <a:lnTo>
                  <a:pt x="38" y="213"/>
                </a:lnTo>
                <a:lnTo>
                  <a:pt x="38" y="213"/>
                </a:lnTo>
                <a:lnTo>
                  <a:pt x="33" y="218"/>
                </a:lnTo>
                <a:lnTo>
                  <a:pt x="33" y="218"/>
                </a:lnTo>
                <a:lnTo>
                  <a:pt x="33" y="219"/>
                </a:lnTo>
                <a:lnTo>
                  <a:pt x="33" y="219"/>
                </a:lnTo>
                <a:lnTo>
                  <a:pt x="35" y="222"/>
                </a:lnTo>
                <a:lnTo>
                  <a:pt x="35" y="222"/>
                </a:lnTo>
                <a:close/>
                <a:moveTo>
                  <a:pt x="169" y="353"/>
                </a:moveTo>
                <a:lnTo>
                  <a:pt x="169" y="353"/>
                </a:lnTo>
                <a:lnTo>
                  <a:pt x="171" y="357"/>
                </a:lnTo>
                <a:lnTo>
                  <a:pt x="171" y="357"/>
                </a:lnTo>
                <a:lnTo>
                  <a:pt x="174" y="353"/>
                </a:lnTo>
                <a:lnTo>
                  <a:pt x="174" y="353"/>
                </a:lnTo>
                <a:lnTo>
                  <a:pt x="174" y="350"/>
                </a:lnTo>
                <a:lnTo>
                  <a:pt x="171" y="350"/>
                </a:lnTo>
                <a:lnTo>
                  <a:pt x="171" y="350"/>
                </a:lnTo>
                <a:lnTo>
                  <a:pt x="169" y="353"/>
                </a:lnTo>
                <a:lnTo>
                  <a:pt x="169" y="353"/>
                </a:lnTo>
                <a:close/>
                <a:moveTo>
                  <a:pt x="262" y="364"/>
                </a:moveTo>
                <a:lnTo>
                  <a:pt x="262" y="364"/>
                </a:lnTo>
                <a:lnTo>
                  <a:pt x="254" y="369"/>
                </a:lnTo>
                <a:lnTo>
                  <a:pt x="254" y="369"/>
                </a:lnTo>
                <a:lnTo>
                  <a:pt x="253" y="371"/>
                </a:lnTo>
                <a:lnTo>
                  <a:pt x="253" y="371"/>
                </a:lnTo>
                <a:lnTo>
                  <a:pt x="256" y="369"/>
                </a:lnTo>
                <a:lnTo>
                  <a:pt x="256" y="369"/>
                </a:lnTo>
                <a:lnTo>
                  <a:pt x="261" y="368"/>
                </a:lnTo>
                <a:lnTo>
                  <a:pt x="261" y="368"/>
                </a:lnTo>
                <a:lnTo>
                  <a:pt x="262" y="368"/>
                </a:lnTo>
                <a:lnTo>
                  <a:pt x="262" y="368"/>
                </a:lnTo>
                <a:lnTo>
                  <a:pt x="262" y="364"/>
                </a:lnTo>
                <a:lnTo>
                  <a:pt x="262" y="364"/>
                </a:lnTo>
                <a:close/>
                <a:moveTo>
                  <a:pt x="390" y="140"/>
                </a:moveTo>
                <a:lnTo>
                  <a:pt x="390" y="140"/>
                </a:lnTo>
                <a:lnTo>
                  <a:pt x="391" y="144"/>
                </a:lnTo>
                <a:lnTo>
                  <a:pt x="391" y="144"/>
                </a:lnTo>
                <a:lnTo>
                  <a:pt x="390" y="147"/>
                </a:lnTo>
                <a:lnTo>
                  <a:pt x="390" y="147"/>
                </a:lnTo>
                <a:lnTo>
                  <a:pt x="390" y="148"/>
                </a:lnTo>
                <a:lnTo>
                  <a:pt x="390" y="148"/>
                </a:lnTo>
                <a:lnTo>
                  <a:pt x="391" y="156"/>
                </a:lnTo>
                <a:lnTo>
                  <a:pt x="391" y="156"/>
                </a:lnTo>
                <a:lnTo>
                  <a:pt x="391" y="159"/>
                </a:lnTo>
                <a:lnTo>
                  <a:pt x="391" y="159"/>
                </a:lnTo>
                <a:lnTo>
                  <a:pt x="393" y="161"/>
                </a:lnTo>
                <a:lnTo>
                  <a:pt x="393" y="161"/>
                </a:lnTo>
                <a:lnTo>
                  <a:pt x="391" y="145"/>
                </a:lnTo>
                <a:lnTo>
                  <a:pt x="391" y="145"/>
                </a:lnTo>
                <a:lnTo>
                  <a:pt x="390" y="140"/>
                </a:lnTo>
                <a:lnTo>
                  <a:pt x="390" y="140"/>
                </a:lnTo>
                <a:close/>
                <a:moveTo>
                  <a:pt x="183" y="385"/>
                </a:moveTo>
                <a:lnTo>
                  <a:pt x="183" y="385"/>
                </a:lnTo>
                <a:lnTo>
                  <a:pt x="169" y="385"/>
                </a:lnTo>
                <a:lnTo>
                  <a:pt x="169" y="385"/>
                </a:lnTo>
                <a:lnTo>
                  <a:pt x="169" y="385"/>
                </a:lnTo>
                <a:lnTo>
                  <a:pt x="169" y="385"/>
                </a:lnTo>
                <a:lnTo>
                  <a:pt x="174" y="386"/>
                </a:lnTo>
                <a:lnTo>
                  <a:pt x="174" y="386"/>
                </a:lnTo>
                <a:lnTo>
                  <a:pt x="182" y="386"/>
                </a:lnTo>
                <a:lnTo>
                  <a:pt x="182" y="386"/>
                </a:lnTo>
                <a:lnTo>
                  <a:pt x="183" y="385"/>
                </a:lnTo>
                <a:lnTo>
                  <a:pt x="183" y="385"/>
                </a:lnTo>
                <a:close/>
                <a:moveTo>
                  <a:pt x="38" y="229"/>
                </a:moveTo>
                <a:lnTo>
                  <a:pt x="38" y="229"/>
                </a:lnTo>
                <a:lnTo>
                  <a:pt x="38" y="229"/>
                </a:lnTo>
                <a:lnTo>
                  <a:pt x="38" y="229"/>
                </a:lnTo>
                <a:lnTo>
                  <a:pt x="41" y="226"/>
                </a:lnTo>
                <a:lnTo>
                  <a:pt x="41" y="226"/>
                </a:lnTo>
                <a:lnTo>
                  <a:pt x="41" y="224"/>
                </a:lnTo>
                <a:lnTo>
                  <a:pt x="41" y="224"/>
                </a:lnTo>
                <a:lnTo>
                  <a:pt x="41" y="218"/>
                </a:lnTo>
                <a:lnTo>
                  <a:pt x="41" y="218"/>
                </a:lnTo>
                <a:lnTo>
                  <a:pt x="41" y="218"/>
                </a:lnTo>
                <a:lnTo>
                  <a:pt x="41" y="218"/>
                </a:lnTo>
                <a:lnTo>
                  <a:pt x="41" y="218"/>
                </a:lnTo>
                <a:lnTo>
                  <a:pt x="41" y="218"/>
                </a:lnTo>
                <a:lnTo>
                  <a:pt x="38" y="229"/>
                </a:lnTo>
                <a:lnTo>
                  <a:pt x="38" y="229"/>
                </a:lnTo>
                <a:close/>
                <a:moveTo>
                  <a:pt x="149" y="345"/>
                </a:moveTo>
                <a:lnTo>
                  <a:pt x="149" y="345"/>
                </a:lnTo>
                <a:lnTo>
                  <a:pt x="147" y="349"/>
                </a:lnTo>
                <a:lnTo>
                  <a:pt x="147" y="350"/>
                </a:lnTo>
                <a:lnTo>
                  <a:pt x="147" y="350"/>
                </a:lnTo>
                <a:lnTo>
                  <a:pt x="147" y="352"/>
                </a:lnTo>
                <a:lnTo>
                  <a:pt x="147" y="352"/>
                </a:lnTo>
                <a:lnTo>
                  <a:pt x="150" y="350"/>
                </a:lnTo>
                <a:lnTo>
                  <a:pt x="150" y="350"/>
                </a:lnTo>
                <a:lnTo>
                  <a:pt x="150" y="349"/>
                </a:lnTo>
                <a:lnTo>
                  <a:pt x="150" y="349"/>
                </a:lnTo>
                <a:lnTo>
                  <a:pt x="149" y="345"/>
                </a:lnTo>
                <a:lnTo>
                  <a:pt x="149" y="345"/>
                </a:lnTo>
                <a:close/>
                <a:moveTo>
                  <a:pt x="395" y="260"/>
                </a:moveTo>
                <a:lnTo>
                  <a:pt x="395" y="260"/>
                </a:lnTo>
                <a:lnTo>
                  <a:pt x="390" y="268"/>
                </a:lnTo>
                <a:lnTo>
                  <a:pt x="388" y="278"/>
                </a:lnTo>
                <a:lnTo>
                  <a:pt x="388" y="278"/>
                </a:lnTo>
                <a:lnTo>
                  <a:pt x="395" y="260"/>
                </a:lnTo>
                <a:lnTo>
                  <a:pt x="395" y="260"/>
                </a:lnTo>
                <a:close/>
                <a:moveTo>
                  <a:pt x="390" y="114"/>
                </a:moveTo>
                <a:lnTo>
                  <a:pt x="390" y="114"/>
                </a:lnTo>
                <a:lnTo>
                  <a:pt x="390" y="114"/>
                </a:lnTo>
                <a:lnTo>
                  <a:pt x="390" y="114"/>
                </a:lnTo>
                <a:lnTo>
                  <a:pt x="396" y="133"/>
                </a:lnTo>
                <a:lnTo>
                  <a:pt x="396" y="133"/>
                </a:lnTo>
                <a:lnTo>
                  <a:pt x="396" y="128"/>
                </a:lnTo>
                <a:lnTo>
                  <a:pt x="395" y="123"/>
                </a:lnTo>
                <a:lnTo>
                  <a:pt x="395" y="123"/>
                </a:lnTo>
                <a:lnTo>
                  <a:pt x="391" y="117"/>
                </a:lnTo>
                <a:lnTo>
                  <a:pt x="391" y="117"/>
                </a:lnTo>
                <a:lnTo>
                  <a:pt x="390" y="114"/>
                </a:lnTo>
                <a:lnTo>
                  <a:pt x="390" y="114"/>
                </a:lnTo>
                <a:close/>
                <a:moveTo>
                  <a:pt x="98" y="79"/>
                </a:moveTo>
                <a:lnTo>
                  <a:pt x="98" y="79"/>
                </a:lnTo>
                <a:lnTo>
                  <a:pt x="101" y="76"/>
                </a:lnTo>
                <a:lnTo>
                  <a:pt x="104" y="71"/>
                </a:lnTo>
                <a:lnTo>
                  <a:pt x="104" y="71"/>
                </a:lnTo>
                <a:lnTo>
                  <a:pt x="103" y="71"/>
                </a:lnTo>
                <a:lnTo>
                  <a:pt x="103" y="71"/>
                </a:lnTo>
                <a:lnTo>
                  <a:pt x="101" y="73"/>
                </a:lnTo>
                <a:lnTo>
                  <a:pt x="101" y="73"/>
                </a:lnTo>
                <a:lnTo>
                  <a:pt x="98" y="77"/>
                </a:lnTo>
                <a:lnTo>
                  <a:pt x="98" y="77"/>
                </a:lnTo>
                <a:lnTo>
                  <a:pt x="98" y="79"/>
                </a:lnTo>
                <a:lnTo>
                  <a:pt x="98" y="79"/>
                </a:lnTo>
                <a:close/>
                <a:moveTo>
                  <a:pt x="232" y="402"/>
                </a:moveTo>
                <a:lnTo>
                  <a:pt x="232" y="402"/>
                </a:lnTo>
                <a:lnTo>
                  <a:pt x="246" y="401"/>
                </a:lnTo>
                <a:lnTo>
                  <a:pt x="246" y="401"/>
                </a:lnTo>
                <a:lnTo>
                  <a:pt x="232" y="401"/>
                </a:lnTo>
                <a:lnTo>
                  <a:pt x="232" y="401"/>
                </a:lnTo>
                <a:lnTo>
                  <a:pt x="232" y="402"/>
                </a:lnTo>
                <a:lnTo>
                  <a:pt x="232" y="402"/>
                </a:lnTo>
                <a:close/>
                <a:moveTo>
                  <a:pt x="361" y="298"/>
                </a:moveTo>
                <a:lnTo>
                  <a:pt x="361" y="298"/>
                </a:lnTo>
                <a:lnTo>
                  <a:pt x="361" y="300"/>
                </a:lnTo>
                <a:lnTo>
                  <a:pt x="361" y="300"/>
                </a:lnTo>
                <a:lnTo>
                  <a:pt x="363" y="298"/>
                </a:lnTo>
                <a:lnTo>
                  <a:pt x="363" y="298"/>
                </a:lnTo>
                <a:lnTo>
                  <a:pt x="368" y="290"/>
                </a:lnTo>
                <a:lnTo>
                  <a:pt x="368" y="290"/>
                </a:lnTo>
                <a:lnTo>
                  <a:pt x="366" y="289"/>
                </a:lnTo>
                <a:lnTo>
                  <a:pt x="366" y="289"/>
                </a:lnTo>
                <a:lnTo>
                  <a:pt x="361" y="298"/>
                </a:lnTo>
                <a:lnTo>
                  <a:pt x="361" y="298"/>
                </a:lnTo>
                <a:close/>
                <a:moveTo>
                  <a:pt x="328" y="290"/>
                </a:moveTo>
                <a:lnTo>
                  <a:pt x="328" y="290"/>
                </a:lnTo>
                <a:lnTo>
                  <a:pt x="327" y="290"/>
                </a:lnTo>
                <a:lnTo>
                  <a:pt x="327" y="290"/>
                </a:lnTo>
                <a:lnTo>
                  <a:pt x="325" y="293"/>
                </a:lnTo>
                <a:lnTo>
                  <a:pt x="325" y="293"/>
                </a:lnTo>
                <a:lnTo>
                  <a:pt x="324" y="295"/>
                </a:lnTo>
                <a:lnTo>
                  <a:pt x="324" y="295"/>
                </a:lnTo>
                <a:lnTo>
                  <a:pt x="325" y="298"/>
                </a:lnTo>
                <a:lnTo>
                  <a:pt x="325" y="298"/>
                </a:lnTo>
                <a:lnTo>
                  <a:pt x="327" y="297"/>
                </a:lnTo>
                <a:lnTo>
                  <a:pt x="327" y="297"/>
                </a:lnTo>
                <a:lnTo>
                  <a:pt x="327" y="297"/>
                </a:lnTo>
                <a:lnTo>
                  <a:pt x="327" y="297"/>
                </a:lnTo>
                <a:lnTo>
                  <a:pt x="328" y="290"/>
                </a:lnTo>
                <a:lnTo>
                  <a:pt x="328" y="290"/>
                </a:lnTo>
                <a:close/>
                <a:moveTo>
                  <a:pt x="308" y="333"/>
                </a:moveTo>
                <a:lnTo>
                  <a:pt x="308" y="333"/>
                </a:lnTo>
                <a:lnTo>
                  <a:pt x="302" y="339"/>
                </a:lnTo>
                <a:lnTo>
                  <a:pt x="302" y="339"/>
                </a:lnTo>
                <a:lnTo>
                  <a:pt x="305" y="339"/>
                </a:lnTo>
                <a:lnTo>
                  <a:pt x="308" y="336"/>
                </a:lnTo>
                <a:lnTo>
                  <a:pt x="308" y="336"/>
                </a:lnTo>
                <a:lnTo>
                  <a:pt x="308" y="336"/>
                </a:lnTo>
                <a:lnTo>
                  <a:pt x="308" y="336"/>
                </a:lnTo>
                <a:lnTo>
                  <a:pt x="308" y="333"/>
                </a:lnTo>
                <a:lnTo>
                  <a:pt x="308" y="333"/>
                </a:lnTo>
                <a:close/>
                <a:moveTo>
                  <a:pt x="111" y="49"/>
                </a:moveTo>
                <a:lnTo>
                  <a:pt x="111" y="49"/>
                </a:lnTo>
                <a:lnTo>
                  <a:pt x="111" y="47"/>
                </a:lnTo>
                <a:lnTo>
                  <a:pt x="111" y="47"/>
                </a:lnTo>
                <a:lnTo>
                  <a:pt x="112" y="41"/>
                </a:lnTo>
                <a:lnTo>
                  <a:pt x="112" y="41"/>
                </a:lnTo>
                <a:lnTo>
                  <a:pt x="108" y="46"/>
                </a:lnTo>
                <a:lnTo>
                  <a:pt x="108" y="46"/>
                </a:lnTo>
                <a:lnTo>
                  <a:pt x="111" y="49"/>
                </a:lnTo>
                <a:lnTo>
                  <a:pt x="111" y="49"/>
                </a:lnTo>
                <a:close/>
                <a:moveTo>
                  <a:pt x="384" y="115"/>
                </a:moveTo>
                <a:lnTo>
                  <a:pt x="384" y="115"/>
                </a:lnTo>
                <a:lnTo>
                  <a:pt x="379" y="106"/>
                </a:lnTo>
                <a:lnTo>
                  <a:pt x="374" y="98"/>
                </a:lnTo>
                <a:lnTo>
                  <a:pt x="374" y="98"/>
                </a:lnTo>
                <a:lnTo>
                  <a:pt x="374" y="98"/>
                </a:lnTo>
                <a:lnTo>
                  <a:pt x="374" y="98"/>
                </a:lnTo>
                <a:lnTo>
                  <a:pt x="380" y="110"/>
                </a:lnTo>
                <a:lnTo>
                  <a:pt x="380" y="110"/>
                </a:lnTo>
                <a:lnTo>
                  <a:pt x="384" y="115"/>
                </a:lnTo>
                <a:lnTo>
                  <a:pt x="384" y="115"/>
                </a:lnTo>
                <a:close/>
                <a:moveTo>
                  <a:pt x="133" y="380"/>
                </a:moveTo>
                <a:lnTo>
                  <a:pt x="133" y="380"/>
                </a:lnTo>
                <a:lnTo>
                  <a:pt x="123" y="375"/>
                </a:lnTo>
                <a:lnTo>
                  <a:pt x="114" y="374"/>
                </a:lnTo>
                <a:lnTo>
                  <a:pt x="114" y="374"/>
                </a:lnTo>
                <a:lnTo>
                  <a:pt x="133" y="380"/>
                </a:lnTo>
                <a:lnTo>
                  <a:pt x="133" y="380"/>
                </a:lnTo>
                <a:close/>
                <a:moveTo>
                  <a:pt x="46" y="232"/>
                </a:moveTo>
                <a:lnTo>
                  <a:pt x="46" y="232"/>
                </a:lnTo>
                <a:lnTo>
                  <a:pt x="48" y="229"/>
                </a:lnTo>
                <a:lnTo>
                  <a:pt x="48" y="226"/>
                </a:lnTo>
                <a:lnTo>
                  <a:pt x="48" y="226"/>
                </a:lnTo>
                <a:lnTo>
                  <a:pt x="48" y="224"/>
                </a:lnTo>
                <a:lnTo>
                  <a:pt x="48" y="224"/>
                </a:lnTo>
                <a:lnTo>
                  <a:pt x="46" y="226"/>
                </a:lnTo>
                <a:lnTo>
                  <a:pt x="46" y="226"/>
                </a:lnTo>
                <a:lnTo>
                  <a:pt x="46" y="227"/>
                </a:lnTo>
                <a:lnTo>
                  <a:pt x="46" y="227"/>
                </a:lnTo>
                <a:lnTo>
                  <a:pt x="46" y="232"/>
                </a:lnTo>
                <a:lnTo>
                  <a:pt x="46" y="232"/>
                </a:lnTo>
                <a:close/>
                <a:moveTo>
                  <a:pt x="30" y="263"/>
                </a:moveTo>
                <a:lnTo>
                  <a:pt x="30" y="263"/>
                </a:lnTo>
                <a:lnTo>
                  <a:pt x="30" y="263"/>
                </a:lnTo>
                <a:lnTo>
                  <a:pt x="30" y="263"/>
                </a:lnTo>
                <a:lnTo>
                  <a:pt x="33" y="259"/>
                </a:lnTo>
                <a:lnTo>
                  <a:pt x="33" y="259"/>
                </a:lnTo>
                <a:lnTo>
                  <a:pt x="33" y="257"/>
                </a:lnTo>
                <a:lnTo>
                  <a:pt x="32" y="254"/>
                </a:lnTo>
                <a:lnTo>
                  <a:pt x="32" y="254"/>
                </a:lnTo>
                <a:lnTo>
                  <a:pt x="32" y="257"/>
                </a:lnTo>
                <a:lnTo>
                  <a:pt x="29" y="259"/>
                </a:lnTo>
                <a:lnTo>
                  <a:pt x="29" y="259"/>
                </a:lnTo>
                <a:lnTo>
                  <a:pt x="30" y="260"/>
                </a:lnTo>
                <a:lnTo>
                  <a:pt x="30" y="260"/>
                </a:lnTo>
                <a:lnTo>
                  <a:pt x="30" y="263"/>
                </a:lnTo>
                <a:lnTo>
                  <a:pt x="30" y="263"/>
                </a:lnTo>
                <a:close/>
                <a:moveTo>
                  <a:pt x="279" y="46"/>
                </a:moveTo>
                <a:lnTo>
                  <a:pt x="279" y="46"/>
                </a:lnTo>
                <a:lnTo>
                  <a:pt x="279" y="43"/>
                </a:lnTo>
                <a:lnTo>
                  <a:pt x="279" y="43"/>
                </a:lnTo>
                <a:lnTo>
                  <a:pt x="279" y="39"/>
                </a:lnTo>
                <a:lnTo>
                  <a:pt x="276" y="38"/>
                </a:lnTo>
                <a:lnTo>
                  <a:pt x="276" y="38"/>
                </a:lnTo>
                <a:lnTo>
                  <a:pt x="276" y="41"/>
                </a:lnTo>
                <a:lnTo>
                  <a:pt x="276" y="41"/>
                </a:lnTo>
                <a:lnTo>
                  <a:pt x="278" y="44"/>
                </a:lnTo>
                <a:lnTo>
                  <a:pt x="279" y="46"/>
                </a:lnTo>
                <a:lnTo>
                  <a:pt x="279" y="46"/>
                </a:lnTo>
                <a:close/>
                <a:moveTo>
                  <a:pt x="190" y="372"/>
                </a:moveTo>
                <a:lnTo>
                  <a:pt x="190" y="372"/>
                </a:lnTo>
                <a:lnTo>
                  <a:pt x="191" y="375"/>
                </a:lnTo>
                <a:lnTo>
                  <a:pt x="191" y="375"/>
                </a:lnTo>
                <a:lnTo>
                  <a:pt x="194" y="375"/>
                </a:lnTo>
                <a:lnTo>
                  <a:pt x="194" y="375"/>
                </a:lnTo>
                <a:lnTo>
                  <a:pt x="196" y="375"/>
                </a:lnTo>
                <a:lnTo>
                  <a:pt x="196" y="374"/>
                </a:lnTo>
                <a:lnTo>
                  <a:pt x="196" y="374"/>
                </a:lnTo>
                <a:lnTo>
                  <a:pt x="190" y="372"/>
                </a:lnTo>
                <a:lnTo>
                  <a:pt x="190" y="372"/>
                </a:lnTo>
                <a:close/>
                <a:moveTo>
                  <a:pt x="302" y="358"/>
                </a:moveTo>
                <a:lnTo>
                  <a:pt x="302" y="358"/>
                </a:lnTo>
                <a:lnTo>
                  <a:pt x="302" y="358"/>
                </a:lnTo>
                <a:lnTo>
                  <a:pt x="302" y="358"/>
                </a:lnTo>
                <a:lnTo>
                  <a:pt x="297" y="361"/>
                </a:lnTo>
                <a:lnTo>
                  <a:pt x="297" y="361"/>
                </a:lnTo>
                <a:lnTo>
                  <a:pt x="295" y="361"/>
                </a:lnTo>
                <a:lnTo>
                  <a:pt x="295" y="363"/>
                </a:lnTo>
                <a:lnTo>
                  <a:pt x="295" y="363"/>
                </a:lnTo>
                <a:lnTo>
                  <a:pt x="298" y="363"/>
                </a:lnTo>
                <a:lnTo>
                  <a:pt x="298" y="363"/>
                </a:lnTo>
                <a:lnTo>
                  <a:pt x="298" y="363"/>
                </a:lnTo>
                <a:lnTo>
                  <a:pt x="298" y="363"/>
                </a:lnTo>
                <a:lnTo>
                  <a:pt x="302" y="358"/>
                </a:lnTo>
                <a:lnTo>
                  <a:pt x="302" y="358"/>
                </a:lnTo>
                <a:close/>
                <a:moveTo>
                  <a:pt x="368" y="148"/>
                </a:moveTo>
                <a:lnTo>
                  <a:pt x="368" y="148"/>
                </a:lnTo>
                <a:lnTo>
                  <a:pt x="369" y="148"/>
                </a:lnTo>
                <a:lnTo>
                  <a:pt x="369" y="145"/>
                </a:lnTo>
                <a:lnTo>
                  <a:pt x="369" y="145"/>
                </a:lnTo>
                <a:lnTo>
                  <a:pt x="366" y="139"/>
                </a:lnTo>
                <a:lnTo>
                  <a:pt x="366" y="139"/>
                </a:lnTo>
                <a:lnTo>
                  <a:pt x="366" y="137"/>
                </a:lnTo>
                <a:lnTo>
                  <a:pt x="366" y="137"/>
                </a:lnTo>
                <a:lnTo>
                  <a:pt x="366" y="137"/>
                </a:lnTo>
                <a:lnTo>
                  <a:pt x="366" y="137"/>
                </a:lnTo>
                <a:lnTo>
                  <a:pt x="368" y="148"/>
                </a:lnTo>
                <a:lnTo>
                  <a:pt x="368" y="148"/>
                </a:lnTo>
                <a:close/>
                <a:moveTo>
                  <a:pt x="32" y="186"/>
                </a:moveTo>
                <a:lnTo>
                  <a:pt x="32" y="186"/>
                </a:lnTo>
                <a:lnTo>
                  <a:pt x="33" y="185"/>
                </a:lnTo>
                <a:lnTo>
                  <a:pt x="33" y="185"/>
                </a:lnTo>
                <a:lnTo>
                  <a:pt x="32" y="183"/>
                </a:lnTo>
                <a:lnTo>
                  <a:pt x="33" y="181"/>
                </a:lnTo>
                <a:lnTo>
                  <a:pt x="33" y="181"/>
                </a:lnTo>
                <a:lnTo>
                  <a:pt x="35" y="175"/>
                </a:lnTo>
                <a:lnTo>
                  <a:pt x="35" y="175"/>
                </a:lnTo>
                <a:lnTo>
                  <a:pt x="35" y="170"/>
                </a:lnTo>
                <a:lnTo>
                  <a:pt x="35" y="170"/>
                </a:lnTo>
                <a:lnTo>
                  <a:pt x="35" y="170"/>
                </a:lnTo>
                <a:lnTo>
                  <a:pt x="35" y="170"/>
                </a:lnTo>
                <a:lnTo>
                  <a:pt x="32" y="183"/>
                </a:lnTo>
                <a:lnTo>
                  <a:pt x="32" y="183"/>
                </a:lnTo>
                <a:lnTo>
                  <a:pt x="32" y="185"/>
                </a:lnTo>
                <a:lnTo>
                  <a:pt x="32" y="186"/>
                </a:lnTo>
                <a:lnTo>
                  <a:pt x="32" y="186"/>
                </a:lnTo>
                <a:close/>
                <a:moveTo>
                  <a:pt x="46" y="292"/>
                </a:moveTo>
                <a:lnTo>
                  <a:pt x="46" y="292"/>
                </a:lnTo>
                <a:lnTo>
                  <a:pt x="44" y="293"/>
                </a:lnTo>
                <a:lnTo>
                  <a:pt x="44" y="293"/>
                </a:lnTo>
                <a:lnTo>
                  <a:pt x="48" y="300"/>
                </a:lnTo>
                <a:lnTo>
                  <a:pt x="48" y="300"/>
                </a:lnTo>
                <a:lnTo>
                  <a:pt x="49" y="298"/>
                </a:lnTo>
                <a:lnTo>
                  <a:pt x="49" y="297"/>
                </a:lnTo>
                <a:lnTo>
                  <a:pt x="49" y="297"/>
                </a:lnTo>
                <a:lnTo>
                  <a:pt x="46" y="292"/>
                </a:lnTo>
                <a:lnTo>
                  <a:pt x="46" y="292"/>
                </a:lnTo>
                <a:close/>
                <a:moveTo>
                  <a:pt x="259" y="21"/>
                </a:moveTo>
                <a:lnTo>
                  <a:pt x="259" y="21"/>
                </a:lnTo>
                <a:lnTo>
                  <a:pt x="267" y="24"/>
                </a:lnTo>
                <a:lnTo>
                  <a:pt x="267" y="24"/>
                </a:lnTo>
                <a:lnTo>
                  <a:pt x="267" y="24"/>
                </a:lnTo>
                <a:lnTo>
                  <a:pt x="267" y="24"/>
                </a:lnTo>
                <a:lnTo>
                  <a:pt x="265" y="22"/>
                </a:lnTo>
                <a:lnTo>
                  <a:pt x="265" y="22"/>
                </a:lnTo>
                <a:lnTo>
                  <a:pt x="262" y="19"/>
                </a:lnTo>
                <a:lnTo>
                  <a:pt x="262" y="19"/>
                </a:lnTo>
                <a:lnTo>
                  <a:pt x="261" y="19"/>
                </a:lnTo>
                <a:lnTo>
                  <a:pt x="259" y="21"/>
                </a:lnTo>
                <a:lnTo>
                  <a:pt x="259" y="21"/>
                </a:lnTo>
                <a:close/>
                <a:moveTo>
                  <a:pt x="37" y="268"/>
                </a:moveTo>
                <a:lnTo>
                  <a:pt x="37" y="268"/>
                </a:lnTo>
                <a:lnTo>
                  <a:pt x="35" y="270"/>
                </a:lnTo>
                <a:lnTo>
                  <a:pt x="35" y="270"/>
                </a:lnTo>
                <a:lnTo>
                  <a:pt x="37" y="274"/>
                </a:lnTo>
                <a:lnTo>
                  <a:pt x="37" y="274"/>
                </a:lnTo>
                <a:lnTo>
                  <a:pt x="38" y="271"/>
                </a:lnTo>
                <a:lnTo>
                  <a:pt x="37" y="268"/>
                </a:lnTo>
                <a:lnTo>
                  <a:pt x="37" y="268"/>
                </a:lnTo>
                <a:close/>
                <a:moveTo>
                  <a:pt x="57" y="273"/>
                </a:moveTo>
                <a:lnTo>
                  <a:pt x="57" y="273"/>
                </a:lnTo>
                <a:lnTo>
                  <a:pt x="59" y="271"/>
                </a:lnTo>
                <a:lnTo>
                  <a:pt x="59" y="271"/>
                </a:lnTo>
                <a:lnTo>
                  <a:pt x="59" y="270"/>
                </a:lnTo>
                <a:lnTo>
                  <a:pt x="59" y="270"/>
                </a:lnTo>
                <a:lnTo>
                  <a:pt x="59" y="270"/>
                </a:lnTo>
                <a:lnTo>
                  <a:pt x="57" y="268"/>
                </a:lnTo>
                <a:lnTo>
                  <a:pt x="55" y="268"/>
                </a:lnTo>
                <a:lnTo>
                  <a:pt x="55" y="268"/>
                </a:lnTo>
                <a:lnTo>
                  <a:pt x="55" y="271"/>
                </a:lnTo>
                <a:lnTo>
                  <a:pt x="55" y="271"/>
                </a:lnTo>
                <a:lnTo>
                  <a:pt x="57" y="273"/>
                </a:lnTo>
                <a:lnTo>
                  <a:pt x="57" y="273"/>
                </a:lnTo>
                <a:close/>
                <a:moveTo>
                  <a:pt x="25" y="174"/>
                </a:moveTo>
                <a:lnTo>
                  <a:pt x="25" y="174"/>
                </a:lnTo>
                <a:lnTo>
                  <a:pt x="27" y="166"/>
                </a:lnTo>
                <a:lnTo>
                  <a:pt x="27" y="166"/>
                </a:lnTo>
                <a:lnTo>
                  <a:pt x="24" y="167"/>
                </a:lnTo>
                <a:lnTo>
                  <a:pt x="24" y="167"/>
                </a:lnTo>
                <a:lnTo>
                  <a:pt x="24" y="170"/>
                </a:lnTo>
                <a:lnTo>
                  <a:pt x="25" y="174"/>
                </a:lnTo>
                <a:lnTo>
                  <a:pt x="25" y="174"/>
                </a:lnTo>
                <a:close/>
                <a:moveTo>
                  <a:pt x="223" y="8"/>
                </a:moveTo>
                <a:lnTo>
                  <a:pt x="223" y="8"/>
                </a:lnTo>
                <a:lnTo>
                  <a:pt x="223" y="8"/>
                </a:lnTo>
                <a:lnTo>
                  <a:pt x="223" y="8"/>
                </a:lnTo>
                <a:lnTo>
                  <a:pt x="216" y="6"/>
                </a:lnTo>
                <a:lnTo>
                  <a:pt x="216" y="6"/>
                </a:lnTo>
                <a:lnTo>
                  <a:pt x="208" y="6"/>
                </a:lnTo>
                <a:lnTo>
                  <a:pt x="208" y="6"/>
                </a:lnTo>
                <a:lnTo>
                  <a:pt x="204" y="8"/>
                </a:lnTo>
                <a:lnTo>
                  <a:pt x="204" y="8"/>
                </a:lnTo>
                <a:lnTo>
                  <a:pt x="205" y="8"/>
                </a:lnTo>
                <a:lnTo>
                  <a:pt x="205" y="8"/>
                </a:lnTo>
                <a:lnTo>
                  <a:pt x="208" y="6"/>
                </a:lnTo>
                <a:lnTo>
                  <a:pt x="208" y="6"/>
                </a:lnTo>
                <a:lnTo>
                  <a:pt x="212" y="6"/>
                </a:lnTo>
                <a:lnTo>
                  <a:pt x="212" y="6"/>
                </a:lnTo>
                <a:lnTo>
                  <a:pt x="223" y="8"/>
                </a:lnTo>
                <a:lnTo>
                  <a:pt x="223" y="8"/>
                </a:lnTo>
                <a:close/>
                <a:moveTo>
                  <a:pt x="63" y="325"/>
                </a:moveTo>
                <a:lnTo>
                  <a:pt x="63" y="325"/>
                </a:lnTo>
                <a:lnTo>
                  <a:pt x="55" y="317"/>
                </a:lnTo>
                <a:lnTo>
                  <a:pt x="55" y="317"/>
                </a:lnTo>
                <a:lnTo>
                  <a:pt x="55" y="317"/>
                </a:lnTo>
                <a:lnTo>
                  <a:pt x="55" y="317"/>
                </a:lnTo>
                <a:lnTo>
                  <a:pt x="59" y="320"/>
                </a:lnTo>
                <a:lnTo>
                  <a:pt x="59" y="320"/>
                </a:lnTo>
                <a:lnTo>
                  <a:pt x="60" y="323"/>
                </a:lnTo>
                <a:lnTo>
                  <a:pt x="63" y="325"/>
                </a:lnTo>
                <a:lnTo>
                  <a:pt x="63" y="325"/>
                </a:lnTo>
                <a:close/>
                <a:moveTo>
                  <a:pt x="306" y="41"/>
                </a:moveTo>
                <a:lnTo>
                  <a:pt x="306" y="41"/>
                </a:lnTo>
                <a:lnTo>
                  <a:pt x="305" y="38"/>
                </a:lnTo>
                <a:lnTo>
                  <a:pt x="305" y="38"/>
                </a:lnTo>
                <a:lnTo>
                  <a:pt x="298" y="35"/>
                </a:lnTo>
                <a:lnTo>
                  <a:pt x="298" y="35"/>
                </a:lnTo>
                <a:lnTo>
                  <a:pt x="298" y="35"/>
                </a:lnTo>
                <a:lnTo>
                  <a:pt x="298" y="35"/>
                </a:lnTo>
                <a:lnTo>
                  <a:pt x="306" y="41"/>
                </a:lnTo>
                <a:lnTo>
                  <a:pt x="306" y="41"/>
                </a:lnTo>
                <a:close/>
                <a:moveTo>
                  <a:pt x="376" y="112"/>
                </a:moveTo>
                <a:lnTo>
                  <a:pt x="376" y="112"/>
                </a:lnTo>
                <a:lnTo>
                  <a:pt x="374" y="107"/>
                </a:lnTo>
                <a:lnTo>
                  <a:pt x="371" y="106"/>
                </a:lnTo>
                <a:lnTo>
                  <a:pt x="371" y="106"/>
                </a:lnTo>
                <a:lnTo>
                  <a:pt x="374" y="112"/>
                </a:lnTo>
                <a:lnTo>
                  <a:pt x="374" y="112"/>
                </a:lnTo>
                <a:lnTo>
                  <a:pt x="376" y="112"/>
                </a:lnTo>
                <a:lnTo>
                  <a:pt x="376" y="112"/>
                </a:lnTo>
                <a:close/>
                <a:moveTo>
                  <a:pt x="130" y="87"/>
                </a:moveTo>
                <a:lnTo>
                  <a:pt x="130" y="87"/>
                </a:lnTo>
                <a:lnTo>
                  <a:pt x="130" y="87"/>
                </a:lnTo>
                <a:lnTo>
                  <a:pt x="130" y="87"/>
                </a:lnTo>
                <a:lnTo>
                  <a:pt x="131" y="85"/>
                </a:lnTo>
                <a:lnTo>
                  <a:pt x="131" y="85"/>
                </a:lnTo>
                <a:lnTo>
                  <a:pt x="131" y="82"/>
                </a:lnTo>
                <a:lnTo>
                  <a:pt x="131" y="82"/>
                </a:lnTo>
                <a:lnTo>
                  <a:pt x="131" y="80"/>
                </a:lnTo>
                <a:lnTo>
                  <a:pt x="130" y="80"/>
                </a:lnTo>
                <a:lnTo>
                  <a:pt x="130" y="80"/>
                </a:lnTo>
                <a:lnTo>
                  <a:pt x="128" y="82"/>
                </a:lnTo>
                <a:lnTo>
                  <a:pt x="128" y="82"/>
                </a:lnTo>
                <a:lnTo>
                  <a:pt x="130" y="87"/>
                </a:lnTo>
                <a:lnTo>
                  <a:pt x="130" y="87"/>
                </a:lnTo>
                <a:close/>
                <a:moveTo>
                  <a:pt x="286" y="43"/>
                </a:moveTo>
                <a:lnTo>
                  <a:pt x="286" y="43"/>
                </a:lnTo>
                <a:lnTo>
                  <a:pt x="286" y="44"/>
                </a:lnTo>
                <a:lnTo>
                  <a:pt x="286" y="44"/>
                </a:lnTo>
                <a:lnTo>
                  <a:pt x="290" y="49"/>
                </a:lnTo>
                <a:lnTo>
                  <a:pt x="290" y="49"/>
                </a:lnTo>
                <a:lnTo>
                  <a:pt x="292" y="47"/>
                </a:lnTo>
                <a:lnTo>
                  <a:pt x="292" y="47"/>
                </a:lnTo>
                <a:lnTo>
                  <a:pt x="289" y="46"/>
                </a:lnTo>
                <a:lnTo>
                  <a:pt x="286" y="43"/>
                </a:lnTo>
                <a:lnTo>
                  <a:pt x="286" y="43"/>
                </a:lnTo>
                <a:close/>
                <a:moveTo>
                  <a:pt x="380" y="304"/>
                </a:moveTo>
                <a:lnTo>
                  <a:pt x="380" y="304"/>
                </a:lnTo>
                <a:lnTo>
                  <a:pt x="385" y="297"/>
                </a:lnTo>
                <a:lnTo>
                  <a:pt x="388" y="290"/>
                </a:lnTo>
                <a:lnTo>
                  <a:pt x="388" y="290"/>
                </a:lnTo>
                <a:lnTo>
                  <a:pt x="384" y="298"/>
                </a:lnTo>
                <a:lnTo>
                  <a:pt x="380" y="304"/>
                </a:lnTo>
                <a:lnTo>
                  <a:pt x="380" y="304"/>
                </a:lnTo>
                <a:close/>
                <a:moveTo>
                  <a:pt x="46" y="98"/>
                </a:moveTo>
                <a:lnTo>
                  <a:pt x="46" y="98"/>
                </a:lnTo>
                <a:lnTo>
                  <a:pt x="41" y="107"/>
                </a:lnTo>
                <a:lnTo>
                  <a:pt x="41" y="107"/>
                </a:lnTo>
                <a:lnTo>
                  <a:pt x="44" y="104"/>
                </a:lnTo>
                <a:lnTo>
                  <a:pt x="44" y="104"/>
                </a:lnTo>
                <a:lnTo>
                  <a:pt x="44" y="103"/>
                </a:lnTo>
                <a:lnTo>
                  <a:pt x="44" y="103"/>
                </a:lnTo>
                <a:lnTo>
                  <a:pt x="46" y="98"/>
                </a:lnTo>
                <a:lnTo>
                  <a:pt x="46" y="98"/>
                </a:lnTo>
                <a:close/>
                <a:moveTo>
                  <a:pt x="297" y="353"/>
                </a:moveTo>
                <a:lnTo>
                  <a:pt x="297" y="353"/>
                </a:lnTo>
                <a:lnTo>
                  <a:pt x="298" y="352"/>
                </a:lnTo>
                <a:lnTo>
                  <a:pt x="298" y="352"/>
                </a:lnTo>
                <a:lnTo>
                  <a:pt x="305" y="347"/>
                </a:lnTo>
                <a:lnTo>
                  <a:pt x="305" y="347"/>
                </a:lnTo>
                <a:lnTo>
                  <a:pt x="306" y="345"/>
                </a:lnTo>
                <a:lnTo>
                  <a:pt x="306" y="344"/>
                </a:lnTo>
                <a:lnTo>
                  <a:pt x="306" y="344"/>
                </a:lnTo>
                <a:lnTo>
                  <a:pt x="303" y="347"/>
                </a:lnTo>
                <a:lnTo>
                  <a:pt x="303" y="347"/>
                </a:lnTo>
                <a:lnTo>
                  <a:pt x="300" y="350"/>
                </a:lnTo>
                <a:lnTo>
                  <a:pt x="300" y="350"/>
                </a:lnTo>
                <a:lnTo>
                  <a:pt x="297" y="353"/>
                </a:lnTo>
                <a:lnTo>
                  <a:pt x="297" y="353"/>
                </a:lnTo>
                <a:close/>
                <a:moveTo>
                  <a:pt x="292" y="331"/>
                </a:moveTo>
                <a:lnTo>
                  <a:pt x="292" y="331"/>
                </a:lnTo>
                <a:lnTo>
                  <a:pt x="290" y="331"/>
                </a:lnTo>
                <a:lnTo>
                  <a:pt x="290" y="333"/>
                </a:lnTo>
                <a:lnTo>
                  <a:pt x="290" y="333"/>
                </a:lnTo>
                <a:lnTo>
                  <a:pt x="287" y="336"/>
                </a:lnTo>
                <a:lnTo>
                  <a:pt x="287" y="336"/>
                </a:lnTo>
                <a:lnTo>
                  <a:pt x="287" y="336"/>
                </a:lnTo>
                <a:lnTo>
                  <a:pt x="287" y="336"/>
                </a:lnTo>
                <a:lnTo>
                  <a:pt x="290" y="334"/>
                </a:lnTo>
                <a:lnTo>
                  <a:pt x="292" y="331"/>
                </a:lnTo>
                <a:lnTo>
                  <a:pt x="292" y="331"/>
                </a:lnTo>
                <a:close/>
                <a:moveTo>
                  <a:pt x="14" y="134"/>
                </a:moveTo>
                <a:lnTo>
                  <a:pt x="14" y="134"/>
                </a:lnTo>
                <a:lnTo>
                  <a:pt x="10" y="147"/>
                </a:lnTo>
                <a:lnTo>
                  <a:pt x="10" y="147"/>
                </a:lnTo>
                <a:lnTo>
                  <a:pt x="11" y="145"/>
                </a:lnTo>
                <a:lnTo>
                  <a:pt x="11" y="145"/>
                </a:lnTo>
                <a:lnTo>
                  <a:pt x="13" y="139"/>
                </a:lnTo>
                <a:lnTo>
                  <a:pt x="13" y="139"/>
                </a:lnTo>
                <a:lnTo>
                  <a:pt x="14" y="134"/>
                </a:lnTo>
                <a:lnTo>
                  <a:pt x="14" y="134"/>
                </a:lnTo>
                <a:close/>
                <a:moveTo>
                  <a:pt x="270" y="41"/>
                </a:moveTo>
                <a:lnTo>
                  <a:pt x="270" y="41"/>
                </a:lnTo>
                <a:lnTo>
                  <a:pt x="270" y="41"/>
                </a:lnTo>
                <a:lnTo>
                  <a:pt x="270" y="41"/>
                </a:lnTo>
                <a:lnTo>
                  <a:pt x="273" y="49"/>
                </a:lnTo>
                <a:lnTo>
                  <a:pt x="273" y="49"/>
                </a:lnTo>
                <a:lnTo>
                  <a:pt x="273" y="46"/>
                </a:lnTo>
                <a:lnTo>
                  <a:pt x="273" y="46"/>
                </a:lnTo>
                <a:lnTo>
                  <a:pt x="273" y="44"/>
                </a:lnTo>
                <a:lnTo>
                  <a:pt x="273" y="44"/>
                </a:lnTo>
                <a:lnTo>
                  <a:pt x="270" y="41"/>
                </a:lnTo>
                <a:lnTo>
                  <a:pt x="270" y="41"/>
                </a:lnTo>
                <a:close/>
                <a:moveTo>
                  <a:pt x="199" y="360"/>
                </a:moveTo>
                <a:lnTo>
                  <a:pt x="199" y="360"/>
                </a:lnTo>
                <a:lnTo>
                  <a:pt x="197" y="361"/>
                </a:lnTo>
                <a:lnTo>
                  <a:pt x="197" y="361"/>
                </a:lnTo>
                <a:lnTo>
                  <a:pt x="199" y="366"/>
                </a:lnTo>
                <a:lnTo>
                  <a:pt x="199" y="366"/>
                </a:lnTo>
                <a:lnTo>
                  <a:pt x="201" y="363"/>
                </a:lnTo>
                <a:lnTo>
                  <a:pt x="199" y="360"/>
                </a:lnTo>
                <a:lnTo>
                  <a:pt x="199" y="360"/>
                </a:lnTo>
                <a:close/>
                <a:moveTo>
                  <a:pt x="393" y="166"/>
                </a:moveTo>
                <a:lnTo>
                  <a:pt x="393" y="166"/>
                </a:lnTo>
                <a:lnTo>
                  <a:pt x="390" y="166"/>
                </a:lnTo>
                <a:lnTo>
                  <a:pt x="390" y="166"/>
                </a:lnTo>
                <a:lnTo>
                  <a:pt x="393" y="174"/>
                </a:lnTo>
                <a:lnTo>
                  <a:pt x="393" y="174"/>
                </a:lnTo>
                <a:lnTo>
                  <a:pt x="393" y="166"/>
                </a:lnTo>
                <a:lnTo>
                  <a:pt x="393" y="166"/>
                </a:lnTo>
                <a:close/>
                <a:moveTo>
                  <a:pt x="169" y="360"/>
                </a:moveTo>
                <a:lnTo>
                  <a:pt x="169" y="360"/>
                </a:lnTo>
                <a:lnTo>
                  <a:pt x="166" y="357"/>
                </a:lnTo>
                <a:lnTo>
                  <a:pt x="166" y="357"/>
                </a:lnTo>
                <a:lnTo>
                  <a:pt x="164" y="358"/>
                </a:lnTo>
                <a:lnTo>
                  <a:pt x="164" y="358"/>
                </a:lnTo>
                <a:lnTo>
                  <a:pt x="167" y="361"/>
                </a:lnTo>
                <a:lnTo>
                  <a:pt x="167" y="361"/>
                </a:lnTo>
                <a:lnTo>
                  <a:pt x="169" y="360"/>
                </a:lnTo>
                <a:lnTo>
                  <a:pt x="169" y="360"/>
                </a:lnTo>
                <a:close/>
                <a:moveTo>
                  <a:pt x="322" y="44"/>
                </a:moveTo>
                <a:lnTo>
                  <a:pt x="322" y="44"/>
                </a:lnTo>
                <a:lnTo>
                  <a:pt x="322" y="44"/>
                </a:lnTo>
                <a:lnTo>
                  <a:pt x="322" y="44"/>
                </a:lnTo>
                <a:lnTo>
                  <a:pt x="322" y="44"/>
                </a:lnTo>
                <a:lnTo>
                  <a:pt x="322" y="44"/>
                </a:lnTo>
                <a:lnTo>
                  <a:pt x="325" y="47"/>
                </a:lnTo>
                <a:lnTo>
                  <a:pt x="325" y="47"/>
                </a:lnTo>
                <a:lnTo>
                  <a:pt x="332" y="54"/>
                </a:lnTo>
                <a:lnTo>
                  <a:pt x="332" y="54"/>
                </a:lnTo>
                <a:lnTo>
                  <a:pt x="332" y="54"/>
                </a:lnTo>
                <a:lnTo>
                  <a:pt x="332" y="54"/>
                </a:lnTo>
                <a:lnTo>
                  <a:pt x="333" y="54"/>
                </a:lnTo>
                <a:lnTo>
                  <a:pt x="333" y="54"/>
                </a:lnTo>
                <a:lnTo>
                  <a:pt x="322" y="44"/>
                </a:lnTo>
                <a:lnTo>
                  <a:pt x="322" y="44"/>
                </a:lnTo>
                <a:close/>
                <a:moveTo>
                  <a:pt x="44" y="245"/>
                </a:moveTo>
                <a:lnTo>
                  <a:pt x="44" y="245"/>
                </a:lnTo>
                <a:lnTo>
                  <a:pt x="44" y="245"/>
                </a:lnTo>
                <a:lnTo>
                  <a:pt x="44" y="245"/>
                </a:lnTo>
                <a:lnTo>
                  <a:pt x="43" y="248"/>
                </a:lnTo>
                <a:lnTo>
                  <a:pt x="43" y="248"/>
                </a:lnTo>
                <a:lnTo>
                  <a:pt x="43" y="248"/>
                </a:lnTo>
                <a:lnTo>
                  <a:pt x="43" y="248"/>
                </a:lnTo>
                <a:lnTo>
                  <a:pt x="44" y="251"/>
                </a:lnTo>
                <a:lnTo>
                  <a:pt x="44" y="251"/>
                </a:lnTo>
                <a:lnTo>
                  <a:pt x="44" y="251"/>
                </a:lnTo>
                <a:lnTo>
                  <a:pt x="44" y="251"/>
                </a:lnTo>
                <a:lnTo>
                  <a:pt x="44" y="245"/>
                </a:lnTo>
                <a:lnTo>
                  <a:pt x="44" y="245"/>
                </a:lnTo>
                <a:close/>
                <a:moveTo>
                  <a:pt x="298" y="298"/>
                </a:moveTo>
                <a:lnTo>
                  <a:pt x="298" y="298"/>
                </a:lnTo>
                <a:lnTo>
                  <a:pt x="297" y="295"/>
                </a:lnTo>
                <a:lnTo>
                  <a:pt x="297" y="295"/>
                </a:lnTo>
                <a:lnTo>
                  <a:pt x="295" y="297"/>
                </a:lnTo>
                <a:lnTo>
                  <a:pt x="295" y="297"/>
                </a:lnTo>
                <a:lnTo>
                  <a:pt x="297" y="301"/>
                </a:lnTo>
                <a:lnTo>
                  <a:pt x="297" y="301"/>
                </a:lnTo>
                <a:lnTo>
                  <a:pt x="297" y="301"/>
                </a:lnTo>
                <a:lnTo>
                  <a:pt x="297" y="301"/>
                </a:lnTo>
                <a:lnTo>
                  <a:pt x="298" y="298"/>
                </a:lnTo>
                <a:lnTo>
                  <a:pt x="298" y="298"/>
                </a:lnTo>
                <a:close/>
                <a:moveTo>
                  <a:pt x="347" y="331"/>
                </a:moveTo>
                <a:lnTo>
                  <a:pt x="347" y="331"/>
                </a:lnTo>
                <a:lnTo>
                  <a:pt x="344" y="334"/>
                </a:lnTo>
                <a:lnTo>
                  <a:pt x="341" y="339"/>
                </a:lnTo>
                <a:lnTo>
                  <a:pt x="341" y="339"/>
                </a:lnTo>
                <a:lnTo>
                  <a:pt x="346" y="334"/>
                </a:lnTo>
                <a:lnTo>
                  <a:pt x="346" y="334"/>
                </a:lnTo>
                <a:lnTo>
                  <a:pt x="347" y="331"/>
                </a:lnTo>
                <a:lnTo>
                  <a:pt x="347" y="331"/>
                </a:lnTo>
                <a:close/>
                <a:moveTo>
                  <a:pt x="268" y="35"/>
                </a:moveTo>
                <a:lnTo>
                  <a:pt x="268" y="35"/>
                </a:lnTo>
                <a:lnTo>
                  <a:pt x="273" y="39"/>
                </a:lnTo>
                <a:lnTo>
                  <a:pt x="273" y="39"/>
                </a:lnTo>
                <a:lnTo>
                  <a:pt x="273" y="36"/>
                </a:lnTo>
                <a:lnTo>
                  <a:pt x="273" y="36"/>
                </a:lnTo>
                <a:lnTo>
                  <a:pt x="273" y="36"/>
                </a:lnTo>
                <a:lnTo>
                  <a:pt x="273" y="36"/>
                </a:lnTo>
                <a:lnTo>
                  <a:pt x="268" y="35"/>
                </a:lnTo>
                <a:lnTo>
                  <a:pt x="268" y="35"/>
                </a:lnTo>
                <a:close/>
                <a:moveTo>
                  <a:pt x="316" y="338"/>
                </a:moveTo>
                <a:lnTo>
                  <a:pt x="316" y="338"/>
                </a:lnTo>
                <a:lnTo>
                  <a:pt x="316" y="338"/>
                </a:lnTo>
                <a:lnTo>
                  <a:pt x="316" y="338"/>
                </a:lnTo>
                <a:lnTo>
                  <a:pt x="311" y="339"/>
                </a:lnTo>
                <a:lnTo>
                  <a:pt x="311" y="339"/>
                </a:lnTo>
                <a:lnTo>
                  <a:pt x="311" y="341"/>
                </a:lnTo>
                <a:lnTo>
                  <a:pt x="311" y="344"/>
                </a:lnTo>
                <a:lnTo>
                  <a:pt x="311" y="344"/>
                </a:lnTo>
                <a:lnTo>
                  <a:pt x="316" y="338"/>
                </a:lnTo>
                <a:lnTo>
                  <a:pt x="316" y="338"/>
                </a:lnTo>
                <a:close/>
                <a:moveTo>
                  <a:pt x="357" y="131"/>
                </a:moveTo>
                <a:lnTo>
                  <a:pt x="357" y="131"/>
                </a:lnTo>
                <a:lnTo>
                  <a:pt x="360" y="139"/>
                </a:lnTo>
                <a:lnTo>
                  <a:pt x="360" y="139"/>
                </a:lnTo>
                <a:lnTo>
                  <a:pt x="360" y="139"/>
                </a:lnTo>
                <a:lnTo>
                  <a:pt x="360" y="139"/>
                </a:lnTo>
                <a:lnTo>
                  <a:pt x="360" y="134"/>
                </a:lnTo>
                <a:lnTo>
                  <a:pt x="357" y="131"/>
                </a:lnTo>
                <a:lnTo>
                  <a:pt x="357" y="131"/>
                </a:lnTo>
                <a:close/>
                <a:moveTo>
                  <a:pt x="147" y="377"/>
                </a:moveTo>
                <a:lnTo>
                  <a:pt x="147" y="377"/>
                </a:lnTo>
                <a:lnTo>
                  <a:pt x="147" y="377"/>
                </a:lnTo>
                <a:lnTo>
                  <a:pt x="147" y="377"/>
                </a:lnTo>
                <a:lnTo>
                  <a:pt x="153" y="380"/>
                </a:lnTo>
                <a:lnTo>
                  <a:pt x="153" y="380"/>
                </a:lnTo>
                <a:lnTo>
                  <a:pt x="152" y="379"/>
                </a:lnTo>
                <a:lnTo>
                  <a:pt x="152" y="379"/>
                </a:lnTo>
                <a:lnTo>
                  <a:pt x="152" y="377"/>
                </a:lnTo>
                <a:lnTo>
                  <a:pt x="152" y="377"/>
                </a:lnTo>
                <a:lnTo>
                  <a:pt x="147" y="377"/>
                </a:lnTo>
                <a:lnTo>
                  <a:pt x="147" y="377"/>
                </a:lnTo>
                <a:close/>
                <a:moveTo>
                  <a:pt x="264" y="36"/>
                </a:moveTo>
                <a:lnTo>
                  <a:pt x="264" y="36"/>
                </a:lnTo>
                <a:lnTo>
                  <a:pt x="264" y="35"/>
                </a:lnTo>
                <a:lnTo>
                  <a:pt x="264" y="33"/>
                </a:lnTo>
                <a:lnTo>
                  <a:pt x="259" y="33"/>
                </a:lnTo>
                <a:lnTo>
                  <a:pt x="259" y="33"/>
                </a:lnTo>
                <a:lnTo>
                  <a:pt x="259" y="35"/>
                </a:lnTo>
                <a:lnTo>
                  <a:pt x="259" y="35"/>
                </a:lnTo>
                <a:lnTo>
                  <a:pt x="261" y="35"/>
                </a:lnTo>
                <a:lnTo>
                  <a:pt x="261" y="35"/>
                </a:lnTo>
                <a:lnTo>
                  <a:pt x="262" y="35"/>
                </a:lnTo>
                <a:lnTo>
                  <a:pt x="264" y="36"/>
                </a:lnTo>
                <a:lnTo>
                  <a:pt x="264" y="36"/>
                </a:lnTo>
                <a:close/>
                <a:moveTo>
                  <a:pt x="70" y="80"/>
                </a:moveTo>
                <a:lnTo>
                  <a:pt x="70" y="80"/>
                </a:lnTo>
                <a:lnTo>
                  <a:pt x="68" y="85"/>
                </a:lnTo>
                <a:lnTo>
                  <a:pt x="68" y="85"/>
                </a:lnTo>
                <a:lnTo>
                  <a:pt x="71" y="84"/>
                </a:lnTo>
                <a:lnTo>
                  <a:pt x="71" y="84"/>
                </a:lnTo>
                <a:lnTo>
                  <a:pt x="70" y="80"/>
                </a:lnTo>
                <a:lnTo>
                  <a:pt x="70" y="80"/>
                </a:lnTo>
                <a:close/>
                <a:moveTo>
                  <a:pt x="95" y="360"/>
                </a:moveTo>
                <a:lnTo>
                  <a:pt x="95" y="360"/>
                </a:lnTo>
                <a:lnTo>
                  <a:pt x="103" y="364"/>
                </a:lnTo>
                <a:lnTo>
                  <a:pt x="103" y="364"/>
                </a:lnTo>
                <a:lnTo>
                  <a:pt x="95" y="358"/>
                </a:lnTo>
                <a:lnTo>
                  <a:pt x="95" y="358"/>
                </a:lnTo>
                <a:lnTo>
                  <a:pt x="95" y="360"/>
                </a:lnTo>
                <a:lnTo>
                  <a:pt x="95" y="360"/>
                </a:lnTo>
                <a:close/>
                <a:moveTo>
                  <a:pt x="57" y="246"/>
                </a:moveTo>
                <a:lnTo>
                  <a:pt x="57" y="246"/>
                </a:lnTo>
                <a:lnTo>
                  <a:pt x="54" y="252"/>
                </a:lnTo>
                <a:lnTo>
                  <a:pt x="54" y="252"/>
                </a:lnTo>
                <a:lnTo>
                  <a:pt x="54" y="252"/>
                </a:lnTo>
                <a:lnTo>
                  <a:pt x="54" y="252"/>
                </a:lnTo>
                <a:lnTo>
                  <a:pt x="57" y="248"/>
                </a:lnTo>
                <a:lnTo>
                  <a:pt x="57" y="248"/>
                </a:lnTo>
                <a:lnTo>
                  <a:pt x="57" y="246"/>
                </a:lnTo>
                <a:lnTo>
                  <a:pt x="57" y="246"/>
                </a:lnTo>
                <a:close/>
                <a:moveTo>
                  <a:pt x="54" y="274"/>
                </a:moveTo>
                <a:lnTo>
                  <a:pt x="54" y="274"/>
                </a:lnTo>
                <a:lnTo>
                  <a:pt x="52" y="276"/>
                </a:lnTo>
                <a:lnTo>
                  <a:pt x="52" y="279"/>
                </a:lnTo>
                <a:lnTo>
                  <a:pt x="52" y="279"/>
                </a:lnTo>
                <a:lnTo>
                  <a:pt x="55" y="276"/>
                </a:lnTo>
                <a:lnTo>
                  <a:pt x="55" y="276"/>
                </a:lnTo>
                <a:lnTo>
                  <a:pt x="54" y="274"/>
                </a:lnTo>
                <a:lnTo>
                  <a:pt x="54" y="274"/>
                </a:lnTo>
                <a:close/>
                <a:moveTo>
                  <a:pt x="185" y="21"/>
                </a:moveTo>
                <a:lnTo>
                  <a:pt x="185" y="21"/>
                </a:lnTo>
                <a:lnTo>
                  <a:pt x="182" y="21"/>
                </a:lnTo>
                <a:lnTo>
                  <a:pt x="182" y="22"/>
                </a:lnTo>
                <a:lnTo>
                  <a:pt x="182" y="22"/>
                </a:lnTo>
                <a:lnTo>
                  <a:pt x="185" y="22"/>
                </a:lnTo>
                <a:lnTo>
                  <a:pt x="185" y="22"/>
                </a:lnTo>
                <a:lnTo>
                  <a:pt x="185" y="21"/>
                </a:lnTo>
                <a:lnTo>
                  <a:pt x="185" y="21"/>
                </a:lnTo>
                <a:close/>
                <a:moveTo>
                  <a:pt x="169" y="364"/>
                </a:moveTo>
                <a:lnTo>
                  <a:pt x="169" y="364"/>
                </a:lnTo>
                <a:lnTo>
                  <a:pt x="171" y="366"/>
                </a:lnTo>
                <a:lnTo>
                  <a:pt x="174" y="366"/>
                </a:lnTo>
                <a:lnTo>
                  <a:pt x="174" y="366"/>
                </a:lnTo>
                <a:lnTo>
                  <a:pt x="171" y="363"/>
                </a:lnTo>
                <a:lnTo>
                  <a:pt x="171" y="363"/>
                </a:lnTo>
                <a:lnTo>
                  <a:pt x="169" y="364"/>
                </a:lnTo>
                <a:lnTo>
                  <a:pt x="169" y="364"/>
                </a:lnTo>
                <a:close/>
                <a:moveTo>
                  <a:pt x="87" y="57"/>
                </a:moveTo>
                <a:lnTo>
                  <a:pt x="87" y="57"/>
                </a:lnTo>
                <a:lnTo>
                  <a:pt x="85" y="60"/>
                </a:lnTo>
                <a:lnTo>
                  <a:pt x="82" y="60"/>
                </a:lnTo>
                <a:lnTo>
                  <a:pt x="82" y="60"/>
                </a:lnTo>
                <a:lnTo>
                  <a:pt x="82" y="63"/>
                </a:lnTo>
                <a:lnTo>
                  <a:pt x="82" y="63"/>
                </a:lnTo>
                <a:lnTo>
                  <a:pt x="87" y="58"/>
                </a:lnTo>
                <a:lnTo>
                  <a:pt x="87" y="58"/>
                </a:lnTo>
                <a:lnTo>
                  <a:pt x="87" y="57"/>
                </a:lnTo>
                <a:lnTo>
                  <a:pt x="87" y="57"/>
                </a:lnTo>
                <a:close/>
                <a:moveTo>
                  <a:pt x="156" y="17"/>
                </a:moveTo>
                <a:lnTo>
                  <a:pt x="156" y="17"/>
                </a:lnTo>
                <a:lnTo>
                  <a:pt x="147" y="21"/>
                </a:lnTo>
                <a:lnTo>
                  <a:pt x="147" y="21"/>
                </a:lnTo>
                <a:lnTo>
                  <a:pt x="152" y="19"/>
                </a:lnTo>
                <a:lnTo>
                  <a:pt x="156" y="17"/>
                </a:lnTo>
                <a:lnTo>
                  <a:pt x="156" y="17"/>
                </a:lnTo>
                <a:close/>
                <a:moveTo>
                  <a:pt x="33" y="309"/>
                </a:moveTo>
                <a:lnTo>
                  <a:pt x="33" y="309"/>
                </a:lnTo>
                <a:lnTo>
                  <a:pt x="25" y="295"/>
                </a:lnTo>
                <a:lnTo>
                  <a:pt x="25" y="295"/>
                </a:lnTo>
                <a:lnTo>
                  <a:pt x="29" y="303"/>
                </a:lnTo>
                <a:lnTo>
                  <a:pt x="33" y="309"/>
                </a:lnTo>
                <a:lnTo>
                  <a:pt x="33" y="309"/>
                </a:lnTo>
                <a:close/>
                <a:moveTo>
                  <a:pt x="57" y="197"/>
                </a:moveTo>
                <a:lnTo>
                  <a:pt x="57" y="197"/>
                </a:lnTo>
                <a:lnTo>
                  <a:pt x="57" y="197"/>
                </a:lnTo>
                <a:lnTo>
                  <a:pt x="57" y="197"/>
                </a:lnTo>
                <a:lnTo>
                  <a:pt x="54" y="202"/>
                </a:lnTo>
                <a:lnTo>
                  <a:pt x="54" y="202"/>
                </a:lnTo>
                <a:lnTo>
                  <a:pt x="54" y="204"/>
                </a:lnTo>
                <a:lnTo>
                  <a:pt x="54" y="205"/>
                </a:lnTo>
                <a:lnTo>
                  <a:pt x="54" y="205"/>
                </a:lnTo>
                <a:lnTo>
                  <a:pt x="57" y="197"/>
                </a:lnTo>
                <a:lnTo>
                  <a:pt x="57" y="197"/>
                </a:lnTo>
                <a:close/>
                <a:moveTo>
                  <a:pt x="65" y="218"/>
                </a:moveTo>
                <a:lnTo>
                  <a:pt x="65" y="218"/>
                </a:lnTo>
                <a:lnTo>
                  <a:pt x="66" y="215"/>
                </a:lnTo>
                <a:lnTo>
                  <a:pt x="66" y="211"/>
                </a:lnTo>
                <a:lnTo>
                  <a:pt x="66" y="211"/>
                </a:lnTo>
                <a:lnTo>
                  <a:pt x="65" y="216"/>
                </a:lnTo>
                <a:lnTo>
                  <a:pt x="65" y="216"/>
                </a:lnTo>
                <a:lnTo>
                  <a:pt x="65" y="218"/>
                </a:lnTo>
                <a:lnTo>
                  <a:pt x="65" y="218"/>
                </a:lnTo>
                <a:close/>
                <a:moveTo>
                  <a:pt x="322" y="62"/>
                </a:moveTo>
                <a:lnTo>
                  <a:pt x="322" y="62"/>
                </a:lnTo>
                <a:lnTo>
                  <a:pt x="320" y="58"/>
                </a:lnTo>
                <a:lnTo>
                  <a:pt x="317" y="57"/>
                </a:lnTo>
                <a:lnTo>
                  <a:pt x="317" y="57"/>
                </a:lnTo>
                <a:lnTo>
                  <a:pt x="317" y="57"/>
                </a:lnTo>
                <a:lnTo>
                  <a:pt x="317" y="57"/>
                </a:lnTo>
                <a:lnTo>
                  <a:pt x="322" y="62"/>
                </a:lnTo>
                <a:lnTo>
                  <a:pt x="322" y="62"/>
                </a:lnTo>
                <a:close/>
                <a:moveTo>
                  <a:pt x="37" y="240"/>
                </a:moveTo>
                <a:lnTo>
                  <a:pt x="37" y="240"/>
                </a:lnTo>
                <a:lnTo>
                  <a:pt x="37" y="245"/>
                </a:lnTo>
                <a:lnTo>
                  <a:pt x="38" y="248"/>
                </a:lnTo>
                <a:lnTo>
                  <a:pt x="38" y="248"/>
                </a:lnTo>
                <a:lnTo>
                  <a:pt x="38" y="246"/>
                </a:lnTo>
                <a:lnTo>
                  <a:pt x="38" y="246"/>
                </a:lnTo>
                <a:lnTo>
                  <a:pt x="37" y="240"/>
                </a:lnTo>
                <a:lnTo>
                  <a:pt x="37" y="240"/>
                </a:lnTo>
                <a:close/>
                <a:moveTo>
                  <a:pt x="29" y="241"/>
                </a:moveTo>
                <a:lnTo>
                  <a:pt x="29" y="241"/>
                </a:lnTo>
                <a:lnTo>
                  <a:pt x="30" y="249"/>
                </a:lnTo>
                <a:lnTo>
                  <a:pt x="30" y="249"/>
                </a:lnTo>
                <a:lnTo>
                  <a:pt x="30" y="245"/>
                </a:lnTo>
                <a:lnTo>
                  <a:pt x="29" y="241"/>
                </a:lnTo>
                <a:lnTo>
                  <a:pt x="29" y="241"/>
                </a:lnTo>
                <a:close/>
                <a:moveTo>
                  <a:pt x="57" y="279"/>
                </a:moveTo>
                <a:lnTo>
                  <a:pt x="57" y="279"/>
                </a:lnTo>
                <a:lnTo>
                  <a:pt x="54" y="282"/>
                </a:lnTo>
                <a:lnTo>
                  <a:pt x="54" y="282"/>
                </a:lnTo>
                <a:lnTo>
                  <a:pt x="55" y="284"/>
                </a:lnTo>
                <a:lnTo>
                  <a:pt x="55" y="284"/>
                </a:lnTo>
                <a:lnTo>
                  <a:pt x="57" y="279"/>
                </a:lnTo>
                <a:lnTo>
                  <a:pt x="57" y="279"/>
                </a:lnTo>
                <a:lnTo>
                  <a:pt x="57" y="279"/>
                </a:lnTo>
                <a:lnTo>
                  <a:pt x="57" y="279"/>
                </a:lnTo>
                <a:close/>
                <a:moveTo>
                  <a:pt x="251" y="375"/>
                </a:moveTo>
                <a:lnTo>
                  <a:pt x="251" y="375"/>
                </a:lnTo>
                <a:lnTo>
                  <a:pt x="251" y="375"/>
                </a:lnTo>
                <a:lnTo>
                  <a:pt x="251" y="375"/>
                </a:lnTo>
                <a:lnTo>
                  <a:pt x="259" y="374"/>
                </a:lnTo>
                <a:lnTo>
                  <a:pt x="259" y="374"/>
                </a:lnTo>
                <a:lnTo>
                  <a:pt x="256" y="374"/>
                </a:lnTo>
                <a:lnTo>
                  <a:pt x="253" y="374"/>
                </a:lnTo>
                <a:lnTo>
                  <a:pt x="253" y="374"/>
                </a:lnTo>
                <a:lnTo>
                  <a:pt x="251" y="375"/>
                </a:lnTo>
                <a:lnTo>
                  <a:pt x="251" y="375"/>
                </a:lnTo>
                <a:close/>
                <a:moveTo>
                  <a:pt x="120" y="63"/>
                </a:moveTo>
                <a:lnTo>
                  <a:pt x="120" y="63"/>
                </a:lnTo>
                <a:lnTo>
                  <a:pt x="120" y="63"/>
                </a:lnTo>
                <a:lnTo>
                  <a:pt x="120" y="63"/>
                </a:lnTo>
                <a:lnTo>
                  <a:pt x="119" y="68"/>
                </a:lnTo>
                <a:lnTo>
                  <a:pt x="119" y="68"/>
                </a:lnTo>
                <a:lnTo>
                  <a:pt x="120" y="66"/>
                </a:lnTo>
                <a:lnTo>
                  <a:pt x="120" y="66"/>
                </a:lnTo>
                <a:lnTo>
                  <a:pt x="122" y="66"/>
                </a:lnTo>
                <a:lnTo>
                  <a:pt x="122" y="66"/>
                </a:lnTo>
                <a:lnTo>
                  <a:pt x="120" y="63"/>
                </a:lnTo>
                <a:lnTo>
                  <a:pt x="120" y="63"/>
                </a:lnTo>
                <a:close/>
                <a:moveTo>
                  <a:pt x="104" y="68"/>
                </a:moveTo>
                <a:lnTo>
                  <a:pt x="104" y="68"/>
                </a:lnTo>
                <a:lnTo>
                  <a:pt x="104" y="68"/>
                </a:lnTo>
                <a:lnTo>
                  <a:pt x="104" y="68"/>
                </a:lnTo>
                <a:lnTo>
                  <a:pt x="106" y="68"/>
                </a:lnTo>
                <a:lnTo>
                  <a:pt x="109" y="68"/>
                </a:lnTo>
                <a:lnTo>
                  <a:pt x="109" y="68"/>
                </a:lnTo>
                <a:lnTo>
                  <a:pt x="106" y="66"/>
                </a:lnTo>
                <a:lnTo>
                  <a:pt x="106" y="66"/>
                </a:lnTo>
                <a:lnTo>
                  <a:pt x="104" y="68"/>
                </a:lnTo>
                <a:lnTo>
                  <a:pt x="104" y="68"/>
                </a:lnTo>
                <a:close/>
                <a:moveTo>
                  <a:pt x="279" y="377"/>
                </a:moveTo>
                <a:lnTo>
                  <a:pt x="279" y="377"/>
                </a:lnTo>
                <a:lnTo>
                  <a:pt x="281" y="374"/>
                </a:lnTo>
                <a:lnTo>
                  <a:pt x="283" y="372"/>
                </a:lnTo>
                <a:lnTo>
                  <a:pt x="283" y="372"/>
                </a:lnTo>
                <a:lnTo>
                  <a:pt x="281" y="372"/>
                </a:lnTo>
                <a:lnTo>
                  <a:pt x="281" y="374"/>
                </a:lnTo>
                <a:lnTo>
                  <a:pt x="281" y="374"/>
                </a:lnTo>
                <a:lnTo>
                  <a:pt x="279" y="377"/>
                </a:lnTo>
                <a:lnTo>
                  <a:pt x="279" y="377"/>
                </a:lnTo>
                <a:close/>
                <a:moveTo>
                  <a:pt x="352" y="142"/>
                </a:moveTo>
                <a:lnTo>
                  <a:pt x="352" y="142"/>
                </a:lnTo>
                <a:lnTo>
                  <a:pt x="352" y="142"/>
                </a:lnTo>
                <a:lnTo>
                  <a:pt x="352" y="142"/>
                </a:lnTo>
                <a:lnTo>
                  <a:pt x="354" y="147"/>
                </a:lnTo>
                <a:lnTo>
                  <a:pt x="354" y="147"/>
                </a:lnTo>
                <a:lnTo>
                  <a:pt x="355" y="145"/>
                </a:lnTo>
                <a:lnTo>
                  <a:pt x="355" y="145"/>
                </a:lnTo>
                <a:lnTo>
                  <a:pt x="354" y="144"/>
                </a:lnTo>
                <a:lnTo>
                  <a:pt x="352" y="142"/>
                </a:lnTo>
                <a:lnTo>
                  <a:pt x="352" y="142"/>
                </a:lnTo>
                <a:close/>
                <a:moveTo>
                  <a:pt x="243" y="30"/>
                </a:moveTo>
                <a:lnTo>
                  <a:pt x="243" y="30"/>
                </a:lnTo>
                <a:lnTo>
                  <a:pt x="245" y="33"/>
                </a:lnTo>
                <a:lnTo>
                  <a:pt x="245" y="33"/>
                </a:lnTo>
                <a:lnTo>
                  <a:pt x="248" y="32"/>
                </a:lnTo>
                <a:lnTo>
                  <a:pt x="248" y="32"/>
                </a:lnTo>
                <a:lnTo>
                  <a:pt x="248" y="32"/>
                </a:lnTo>
                <a:lnTo>
                  <a:pt x="248" y="32"/>
                </a:lnTo>
                <a:lnTo>
                  <a:pt x="243" y="30"/>
                </a:lnTo>
                <a:lnTo>
                  <a:pt x="243" y="30"/>
                </a:lnTo>
                <a:close/>
                <a:moveTo>
                  <a:pt x="275" y="347"/>
                </a:moveTo>
                <a:lnTo>
                  <a:pt x="275" y="347"/>
                </a:lnTo>
                <a:lnTo>
                  <a:pt x="275" y="345"/>
                </a:lnTo>
                <a:lnTo>
                  <a:pt x="275" y="345"/>
                </a:lnTo>
                <a:lnTo>
                  <a:pt x="270" y="347"/>
                </a:lnTo>
                <a:lnTo>
                  <a:pt x="270" y="347"/>
                </a:lnTo>
                <a:lnTo>
                  <a:pt x="272" y="347"/>
                </a:lnTo>
                <a:lnTo>
                  <a:pt x="272" y="347"/>
                </a:lnTo>
                <a:lnTo>
                  <a:pt x="275" y="349"/>
                </a:lnTo>
                <a:lnTo>
                  <a:pt x="275" y="349"/>
                </a:lnTo>
                <a:lnTo>
                  <a:pt x="275" y="347"/>
                </a:lnTo>
                <a:lnTo>
                  <a:pt x="275" y="347"/>
                </a:lnTo>
                <a:close/>
                <a:moveTo>
                  <a:pt x="177" y="21"/>
                </a:moveTo>
                <a:lnTo>
                  <a:pt x="177" y="21"/>
                </a:lnTo>
                <a:lnTo>
                  <a:pt x="174" y="22"/>
                </a:lnTo>
                <a:lnTo>
                  <a:pt x="174" y="22"/>
                </a:lnTo>
                <a:lnTo>
                  <a:pt x="177" y="22"/>
                </a:lnTo>
                <a:lnTo>
                  <a:pt x="177" y="22"/>
                </a:lnTo>
                <a:lnTo>
                  <a:pt x="177" y="22"/>
                </a:lnTo>
                <a:lnTo>
                  <a:pt x="177" y="21"/>
                </a:lnTo>
                <a:lnTo>
                  <a:pt x="177" y="21"/>
                </a:lnTo>
                <a:close/>
                <a:moveTo>
                  <a:pt x="327" y="339"/>
                </a:moveTo>
                <a:lnTo>
                  <a:pt x="327" y="339"/>
                </a:lnTo>
                <a:lnTo>
                  <a:pt x="327" y="339"/>
                </a:lnTo>
                <a:lnTo>
                  <a:pt x="327" y="339"/>
                </a:lnTo>
                <a:lnTo>
                  <a:pt x="332" y="336"/>
                </a:lnTo>
                <a:lnTo>
                  <a:pt x="332" y="336"/>
                </a:lnTo>
                <a:lnTo>
                  <a:pt x="332" y="334"/>
                </a:lnTo>
                <a:lnTo>
                  <a:pt x="332" y="334"/>
                </a:lnTo>
                <a:lnTo>
                  <a:pt x="332" y="334"/>
                </a:lnTo>
                <a:lnTo>
                  <a:pt x="332" y="334"/>
                </a:lnTo>
                <a:lnTo>
                  <a:pt x="327" y="339"/>
                </a:lnTo>
                <a:lnTo>
                  <a:pt x="327" y="339"/>
                </a:lnTo>
                <a:close/>
                <a:moveTo>
                  <a:pt x="256" y="22"/>
                </a:moveTo>
                <a:lnTo>
                  <a:pt x="256" y="22"/>
                </a:lnTo>
                <a:lnTo>
                  <a:pt x="256" y="24"/>
                </a:lnTo>
                <a:lnTo>
                  <a:pt x="256" y="24"/>
                </a:lnTo>
                <a:lnTo>
                  <a:pt x="259" y="25"/>
                </a:lnTo>
                <a:lnTo>
                  <a:pt x="264" y="27"/>
                </a:lnTo>
                <a:lnTo>
                  <a:pt x="264" y="27"/>
                </a:lnTo>
                <a:lnTo>
                  <a:pt x="264" y="27"/>
                </a:lnTo>
                <a:lnTo>
                  <a:pt x="264" y="27"/>
                </a:lnTo>
                <a:lnTo>
                  <a:pt x="256" y="22"/>
                </a:lnTo>
                <a:lnTo>
                  <a:pt x="256" y="22"/>
                </a:lnTo>
                <a:close/>
                <a:moveTo>
                  <a:pt x="57" y="210"/>
                </a:moveTo>
                <a:lnTo>
                  <a:pt x="57" y="210"/>
                </a:lnTo>
                <a:lnTo>
                  <a:pt x="57" y="210"/>
                </a:lnTo>
                <a:lnTo>
                  <a:pt x="57" y="210"/>
                </a:lnTo>
                <a:lnTo>
                  <a:pt x="59" y="205"/>
                </a:lnTo>
                <a:lnTo>
                  <a:pt x="59" y="205"/>
                </a:lnTo>
                <a:lnTo>
                  <a:pt x="59" y="202"/>
                </a:lnTo>
                <a:lnTo>
                  <a:pt x="59" y="202"/>
                </a:lnTo>
                <a:lnTo>
                  <a:pt x="57" y="210"/>
                </a:lnTo>
                <a:lnTo>
                  <a:pt x="57" y="210"/>
                </a:lnTo>
                <a:close/>
                <a:moveTo>
                  <a:pt x="238" y="386"/>
                </a:moveTo>
                <a:lnTo>
                  <a:pt x="238" y="386"/>
                </a:lnTo>
                <a:lnTo>
                  <a:pt x="242" y="386"/>
                </a:lnTo>
                <a:lnTo>
                  <a:pt x="245" y="385"/>
                </a:lnTo>
                <a:lnTo>
                  <a:pt x="245" y="385"/>
                </a:lnTo>
                <a:lnTo>
                  <a:pt x="242" y="385"/>
                </a:lnTo>
                <a:lnTo>
                  <a:pt x="238" y="386"/>
                </a:lnTo>
                <a:lnTo>
                  <a:pt x="238" y="386"/>
                </a:lnTo>
                <a:close/>
                <a:moveTo>
                  <a:pt x="123" y="76"/>
                </a:moveTo>
                <a:lnTo>
                  <a:pt x="123" y="76"/>
                </a:lnTo>
                <a:lnTo>
                  <a:pt x="122" y="77"/>
                </a:lnTo>
                <a:lnTo>
                  <a:pt x="120" y="79"/>
                </a:lnTo>
                <a:lnTo>
                  <a:pt x="120" y="79"/>
                </a:lnTo>
                <a:lnTo>
                  <a:pt x="122" y="79"/>
                </a:lnTo>
                <a:lnTo>
                  <a:pt x="123" y="77"/>
                </a:lnTo>
                <a:lnTo>
                  <a:pt x="123" y="77"/>
                </a:lnTo>
                <a:lnTo>
                  <a:pt x="123" y="76"/>
                </a:lnTo>
                <a:lnTo>
                  <a:pt x="123" y="76"/>
                </a:lnTo>
                <a:close/>
                <a:moveTo>
                  <a:pt x="191" y="363"/>
                </a:moveTo>
                <a:lnTo>
                  <a:pt x="191" y="363"/>
                </a:lnTo>
                <a:lnTo>
                  <a:pt x="188" y="364"/>
                </a:lnTo>
                <a:lnTo>
                  <a:pt x="188" y="364"/>
                </a:lnTo>
                <a:lnTo>
                  <a:pt x="188" y="364"/>
                </a:lnTo>
                <a:lnTo>
                  <a:pt x="190" y="366"/>
                </a:lnTo>
                <a:lnTo>
                  <a:pt x="190" y="366"/>
                </a:lnTo>
                <a:lnTo>
                  <a:pt x="191" y="363"/>
                </a:lnTo>
                <a:lnTo>
                  <a:pt x="191" y="363"/>
                </a:lnTo>
                <a:close/>
                <a:moveTo>
                  <a:pt x="55" y="69"/>
                </a:moveTo>
                <a:lnTo>
                  <a:pt x="55" y="69"/>
                </a:lnTo>
                <a:lnTo>
                  <a:pt x="51" y="76"/>
                </a:lnTo>
                <a:lnTo>
                  <a:pt x="51" y="76"/>
                </a:lnTo>
                <a:lnTo>
                  <a:pt x="54" y="74"/>
                </a:lnTo>
                <a:lnTo>
                  <a:pt x="55" y="69"/>
                </a:lnTo>
                <a:lnTo>
                  <a:pt x="55" y="69"/>
                </a:lnTo>
                <a:close/>
                <a:moveTo>
                  <a:pt x="76" y="88"/>
                </a:moveTo>
                <a:lnTo>
                  <a:pt x="76" y="88"/>
                </a:lnTo>
                <a:lnTo>
                  <a:pt x="78" y="84"/>
                </a:lnTo>
                <a:lnTo>
                  <a:pt x="78" y="84"/>
                </a:lnTo>
                <a:lnTo>
                  <a:pt x="76" y="87"/>
                </a:lnTo>
                <a:lnTo>
                  <a:pt x="76" y="88"/>
                </a:lnTo>
                <a:lnTo>
                  <a:pt x="76" y="88"/>
                </a:lnTo>
                <a:close/>
                <a:moveTo>
                  <a:pt x="49" y="208"/>
                </a:moveTo>
                <a:lnTo>
                  <a:pt x="49" y="208"/>
                </a:lnTo>
                <a:lnTo>
                  <a:pt x="49" y="208"/>
                </a:lnTo>
                <a:lnTo>
                  <a:pt x="49" y="208"/>
                </a:lnTo>
                <a:lnTo>
                  <a:pt x="49" y="210"/>
                </a:lnTo>
                <a:lnTo>
                  <a:pt x="49" y="210"/>
                </a:lnTo>
                <a:lnTo>
                  <a:pt x="49" y="211"/>
                </a:lnTo>
                <a:lnTo>
                  <a:pt x="51" y="213"/>
                </a:lnTo>
                <a:lnTo>
                  <a:pt x="51" y="213"/>
                </a:lnTo>
                <a:lnTo>
                  <a:pt x="49" y="208"/>
                </a:lnTo>
                <a:lnTo>
                  <a:pt x="49" y="208"/>
                </a:lnTo>
                <a:close/>
                <a:moveTo>
                  <a:pt x="48" y="259"/>
                </a:moveTo>
                <a:lnTo>
                  <a:pt x="48" y="259"/>
                </a:lnTo>
                <a:lnTo>
                  <a:pt x="48" y="260"/>
                </a:lnTo>
                <a:lnTo>
                  <a:pt x="49" y="263"/>
                </a:lnTo>
                <a:lnTo>
                  <a:pt x="49" y="263"/>
                </a:lnTo>
                <a:lnTo>
                  <a:pt x="49" y="262"/>
                </a:lnTo>
                <a:lnTo>
                  <a:pt x="49" y="262"/>
                </a:lnTo>
                <a:lnTo>
                  <a:pt x="48" y="259"/>
                </a:lnTo>
                <a:lnTo>
                  <a:pt x="48" y="259"/>
                </a:lnTo>
                <a:close/>
                <a:moveTo>
                  <a:pt x="377" y="151"/>
                </a:moveTo>
                <a:lnTo>
                  <a:pt x="377" y="151"/>
                </a:lnTo>
                <a:lnTo>
                  <a:pt x="377" y="151"/>
                </a:lnTo>
                <a:lnTo>
                  <a:pt x="377" y="151"/>
                </a:lnTo>
                <a:lnTo>
                  <a:pt x="377" y="156"/>
                </a:lnTo>
                <a:lnTo>
                  <a:pt x="380" y="159"/>
                </a:lnTo>
                <a:lnTo>
                  <a:pt x="380" y="159"/>
                </a:lnTo>
                <a:lnTo>
                  <a:pt x="377" y="151"/>
                </a:lnTo>
                <a:lnTo>
                  <a:pt x="377" y="151"/>
                </a:lnTo>
                <a:close/>
                <a:moveTo>
                  <a:pt x="32" y="230"/>
                </a:moveTo>
                <a:lnTo>
                  <a:pt x="32" y="230"/>
                </a:lnTo>
                <a:lnTo>
                  <a:pt x="32" y="227"/>
                </a:lnTo>
                <a:lnTo>
                  <a:pt x="30" y="224"/>
                </a:lnTo>
                <a:lnTo>
                  <a:pt x="30" y="224"/>
                </a:lnTo>
                <a:lnTo>
                  <a:pt x="32" y="230"/>
                </a:lnTo>
                <a:lnTo>
                  <a:pt x="32" y="230"/>
                </a:lnTo>
                <a:close/>
                <a:moveTo>
                  <a:pt x="79" y="341"/>
                </a:moveTo>
                <a:lnTo>
                  <a:pt x="79" y="341"/>
                </a:lnTo>
                <a:lnTo>
                  <a:pt x="78" y="342"/>
                </a:lnTo>
                <a:lnTo>
                  <a:pt x="78" y="342"/>
                </a:lnTo>
                <a:lnTo>
                  <a:pt x="85" y="347"/>
                </a:lnTo>
                <a:lnTo>
                  <a:pt x="85" y="347"/>
                </a:lnTo>
                <a:lnTo>
                  <a:pt x="84" y="345"/>
                </a:lnTo>
                <a:lnTo>
                  <a:pt x="84" y="345"/>
                </a:lnTo>
                <a:lnTo>
                  <a:pt x="79" y="341"/>
                </a:lnTo>
                <a:lnTo>
                  <a:pt x="79" y="341"/>
                </a:lnTo>
                <a:close/>
                <a:moveTo>
                  <a:pt x="161" y="27"/>
                </a:moveTo>
                <a:lnTo>
                  <a:pt x="161" y="27"/>
                </a:lnTo>
                <a:lnTo>
                  <a:pt x="158" y="28"/>
                </a:lnTo>
                <a:lnTo>
                  <a:pt x="155" y="30"/>
                </a:lnTo>
                <a:lnTo>
                  <a:pt x="155" y="30"/>
                </a:lnTo>
                <a:lnTo>
                  <a:pt x="156" y="30"/>
                </a:lnTo>
                <a:lnTo>
                  <a:pt x="156" y="30"/>
                </a:lnTo>
                <a:lnTo>
                  <a:pt x="161" y="27"/>
                </a:lnTo>
                <a:lnTo>
                  <a:pt x="161" y="27"/>
                </a:lnTo>
                <a:close/>
                <a:moveTo>
                  <a:pt x="210" y="375"/>
                </a:moveTo>
                <a:lnTo>
                  <a:pt x="210" y="375"/>
                </a:lnTo>
                <a:lnTo>
                  <a:pt x="215" y="375"/>
                </a:lnTo>
                <a:lnTo>
                  <a:pt x="215" y="375"/>
                </a:lnTo>
                <a:lnTo>
                  <a:pt x="212" y="374"/>
                </a:lnTo>
                <a:lnTo>
                  <a:pt x="212" y="374"/>
                </a:lnTo>
                <a:lnTo>
                  <a:pt x="210" y="374"/>
                </a:lnTo>
                <a:lnTo>
                  <a:pt x="210" y="375"/>
                </a:lnTo>
                <a:lnTo>
                  <a:pt x="210" y="375"/>
                </a:lnTo>
                <a:close/>
                <a:moveTo>
                  <a:pt x="93" y="51"/>
                </a:moveTo>
                <a:lnTo>
                  <a:pt x="93" y="51"/>
                </a:lnTo>
                <a:lnTo>
                  <a:pt x="90" y="55"/>
                </a:lnTo>
                <a:lnTo>
                  <a:pt x="90" y="55"/>
                </a:lnTo>
                <a:lnTo>
                  <a:pt x="92" y="54"/>
                </a:lnTo>
                <a:lnTo>
                  <a:pt x="93" y="51"/>
                </a:lnTo>
                <a:lnTo>
                  <a:pt x="93" y="51"/>
                </a:lnTo>
                <a:close/>
                <a:moveTo>
                  <a:pt x="183" y="345"/>
                </a:moveTo>
                <a:lnTo>
                  <a:pt x="183" y="345"/>
                </a:lnTo>
                <a:lnTo>
                  <a:pt x="180" y="342"/>
                </a:lnTo>
                <a:lnTo>
                  <a:pt x="180" y="342"/>
                </a:lnTo>
                <a:lnTo>
                  <a:pt x="180" y="345"/>
                </a:lnTo>
                <a:lnTo>
                  <a:pt x="180" y="345"/>
                </a:lnTo>
                <a:lnTo>
                  <a:pt x="183" y="345"/>
                </a:lnTo>
                <a:lnTo>
                  <a:pt x="183" y="345"/>
                </a:lnTo>
                <a:close/>
                <a:moveTo>
                  <a:pt x="347" y="77"/>
                </a:moveTo>
                <a:lnTo>
                  <a:pt x="347" y="77"/>
                </a:lnTo>
                <a:lnTo>
                  <a:pt x="344" y="73"/>
                </a:lnTo>
                <a:lnTo>
                  <a:pt x="344" y="73"/>
                </a:lnTo>
                <a:lnTo>
                  <a:pt x="343" y="73"/>
                </a:lnTo>
                <a:lnTo>
                  <a:pt x="343" y="73"/>
                </a:lnTo>
                <a:lnTo>
                  <a:pt x="347" y="77"/>
                </a:lnTo>
                <a:lnTo>
                  <a:pt x="347" y="77"/>
                </a:lnTo>
                <a:close/>
                <a:moveTo>
                  <a:pt x="361" y="150"/>
                </a:moveTo>
                <a:lnTo>
                  <a:pt x="361" y="150"/>
                </a:lnTo>
                <a:lnTo>
                  <a:pt x="361" y="155"/>
                </a:lnTo>
                <a:lnTo>
                  <a:pt x="361" y="158"/>
                </a:lnTo>
                <a:lnTo>
                  <a:pt x="361" y="158"/>
                </a:lnTo>
                <a:lnTo>
                  <a:pt x="361" y="150"/>
                </a:lnTo>
                <a:lnTo>
                  <a:pt x="361" y="150"/>
                </a:lnTo>
                <a:close/>
                <a:moveTo>
                  <a:pt x="267" y="345"/>
                </a:moveTo>
                <a:lnTo>
                  <a:pt x="267" y="345"/>
                </a:lnTo>
                <a:lnTo>
                  <a:pt x="270" y="344"/>
                </a:lnTo>
                <a:lnTo>
                  <a:pt x="270" y="344"/>
                </a:lnTo>
                <a:lnTo>
                  <a:pt x="268" y="342"/>
                </a:lnTo>
                <a:lnTo>
                  <a:pt x="268" y="342"/>
                </a:lnTo>
                <a:lnTo>
                  <a:pt x="267" y="345"/>
                </a:lnTo>
                <a:lnTo>
                  <a:pt x="267" y="345"/>
                </a:lnTo>
                <a:close/>
                <a:moveTo>
                  <a:pt x="294" y="36"/>
                </a:moveTo>
                <a:lnTo>
                  <a:pt x="294" y="36"/>
                </a:lnTo>
                <a:lnTo>
                  <a:pt x="295" y="38"/>
                </a:lnTo>
                <a:lnTo>
                  <a:pt x="295" y="38"/>
                </a:lnTo>
                <a:lnTo>
                  <a:pt x="295" y="38"/>
                </a:lnTo>
                <a:lnTo>
                  <a:pt x="298" y="38"/>
                </a:lnTo>
                <a:lnTo>
                  <a:pt x="298" y="38"/>
                </a:lnTo>
                <a:lnTo>
                  <a:pt x="298" y="38"/>
                </a:lnTo>
                <a:lnTo>
                  <a:pt x="298" y="38"/>
                </a:lnTo>
                <a:lnTo>
                  <a:pt x="294" y="36"/>
                </a:lnTo>
                <a:lnTo>
                  <a:pt x="294" y="36"/>
                </a:lnTo>
                <a:close/>
                <a:moveTo>
                  <a:pt x="290" y="35"/>
                </a:moveTo>
                <a:lnTo>
                  <a:pt x="290" y="35"/>
                </a:lnTo>
                <a:lnTo>
                  <a:pt x="289" y="33"/>
                </a:lnTo>
                <a:lnTo>
                  <a:pt x="287" y="32"/>
                </a:lnTo>
                <a:lnTo>
                  <a:pt x="287" y="32"/>
                </a:lnTo>
                <a:lnTo>
                  <a:pt x="286" y="32"/>
                </a:lnTo>
                <a:lnTo>
                  <a:pt x="286" y="32"/>
                </a:lnTo>
                <a:lnTo>
                  <a:pt x="290" y="35"/>
                </a:lnTo>
                <a:lnTo>
                  <a:pt x="290" y="35"/>
                </a:lnTo>
                <a:close/>
                <a:moveTo>
                  <a:pt x="289" y="292"/>
                </a:moveTo>
                <a:lnTo>
                  <a:pt x="289" y="292"/>
                </a:lnTo>
                <a:lnTo>
                  <a:pt x="287" y="293"/>
                </a:lnTo>
                <a:lnTo>
                  <a:pt x="287" y="293"/>
                </a:lnTo>
                <a:lnTo>
                  <a:pt x="289" y="295"/>
                </a:lnTo>
                <a:lnTo>
                  <a:pt x="289" y="295"/>
                </a:lnTo>
                <a:lnTo>
                  <a:pt x="289" y="295"/>
                </a:lnTo>
                <a:lnTo>
                  <a:pt x="289" y="295"/>
                </a:lnTo>
                <a:lnTo>
                  <a:pt x="289" y="295"/>
                </a:lnTo>
                <a:lnTo>
                  <a:pt x="289" y="295"/>
                </a:lnTo>
                <a:lnTo>
                  <a:pt x="289" y="292"/>
                </a:lnTo>
                <a:lnTo>
                  <a:pt x="289" y="292"/>
                </a:lnTo>
                <a:close/>
                <a:moveTo>
                  <a:pt x="294" y="51"/>
                </a:moveTo>
                <a:lnTo>
                  <a:pt x="294" y="51"/>
                </a:lnTo>
                <a:lnTo>
                  <a:pt x="294" y="52"/>
                </a:lnTo>
                <a:lnTo>
                  <a:pt x="294" y="52"/>
                </a:lnTo>
                <a:lnTo>
                  <a:pt x="294" y="54"/>
                </a:lnTo>
                <a:lnTo>
                  <a:pt x="294" y="54"/>
                </a:lnTo>
                <a:lnTo>
                  <a:pt x="297" y="57"/>
                </a:lnTo>
                <a:lnTo>
                  <a:pt x="297" y="57"/>
                </a:lnTo>
                <a:lnTo>
                  <a:pt x="297" y="57"/>
                </a:lnTo>
                <a:lnTo>
                  <a:pt x="297" y="57"/>
                </a:lnTo>
                <a:lnTo>
                  <a:pt x="294" y="51"/>
                </a:lnTo>
                <a:lnTo>
                  <a:pt x="294" y="51"/>
                </a:lnTo>
                <a:close/>
                <a:moveTo>
                  <a:pt x="333" y="289"/>
                </a:moveTo>
                <a:lnTo>
                  <a:pt x="333" y="289"/>
                </a:lnTo>
                <a:lnTo>
                  <a:pt x="332" y="287"/>
                </a:lnTo>
                <a:lnTo>
                  <a:pt x="332" y="287"/>
                </a:lnTo>
                <a:lnTo>
                  <a:pt x="332" y="287"/>
                </a:lnTo>
                <a:lnTo>
                  <a:pt x="332" y="287"/>
                </a:lnTo>
                <a:lnTo>
                  <a:pt x="332" y="292"/>
                </a:lnTo>
                <a:lnTo>
                  <a:pt x="332" y="292"/>
                </a:lnTo>
                <a:lnTo>
                  <a:pt x="332" y="292"/>
                </a:lnTo>
                <a:lnTo>
                  <a:pt x="332" y="292"/>
                </a:lnTo>
                <a:lnTo>
                  <a:pt x="333" y="289"/>
                </a:lnTo>
                <a:lnTo>
                  <a:pt x="333" y="289"/>
                </a:lnTo>
                <a:close/>
                <a:moveTo>
                  <a:pt x="267" y="43"/>
                </a:moveTo>
                <a:lnTo>
                  <a:pt x="267" y="43"/>
                </a:lnTo>
                <a:lnTo>
                  <a:pt x="265" y="39"/>
                </a:lnTo>
                <a:lnTo>
                  <a:pt x="265" y="39"/>
                </a:lnTo>
                <a:lnTo>
                  <a:pt x="264" y="43"/>
                </a:lnTo>
                <a:lnTo>
                  <a:pt x="264" y="43"/>
                </a:lnTo>
                <a:lnTo>
                  <a:pt x="267" y="43"/>
                </a:lnTo>
                <a:lnTo>
                  <a:pt x="267" y="43"/>
                </a:lnTo>
                <a:close/>
                <a:moveTo>
                  <a:pt x="163" y="352"/>
                </a:moveTo>
                <a:lnTo>
                  <a:pt x="163" y="352"/>
                </a:lnTo>
                <a:lnTo>
                  <a:pt x="163" y="355"/>
                </a:lnTo>
                <a:lnTo>
                  <a:pt x="163" y="355"/>
                </a:lnTo>
                <a:lnTo>
                  <a:pt x="163" y="355"/>
                </a:lnTo>
                <a:lnTo>
                  <a:pt x="163" y="355"/>
                </a:lnTo>
                <a:lnTo>
                  <a:pt x="164" y="353"/>
                </a:lnTo>
                <a:lnTo>
                  <a:pt x="164" y="353"/>
                </a:lnTo>
                <a:lnTo>
                  <a:pt x="163" y="352"/>
                </a:lnTo>
                <a:lnTo>
                  <a:pt x="163" y="352"/>
                </a:lnTo>
                <a:close/>
                <a:moveTo>
                  <a:pt x="186" y="352"/>
                </a:moveTo>
                <a:lnTo>
                  <a:pt x="186" y="352"/>
                </a:lnTo>
                <a:lnTo>
                  <a:pt x="185" y="352"/>
                </a:lnTo>
                <a:lnTo>
                  <a:pt x="185" y="352"/>
                </a:lnTo>
                <a:lnTo>
                  <a:pt x="186" y="355"/>
                </a:lnTo>
                <a:lnTo>
                  <a:pt x="186" y="355"/>
                </a:lnTo>
                <a:lnTo>
                  <a:pt x="186" y="352"/>
                </a:lnTo>
                <a:lnTo>
                  <a:pt x="186" y="352"/>
                </a:lnTo>
                <a:close/>
                <a:moveTo>
                  <a:pt x="317" y="350"/>
                </a:moveTo>
                <a:lnTo>
                  <a:pt x="317" y="350"/>
                </a:lnTo>
                <a:lnTo>
                  <a:pt x="314" y="355"/>
                </a:lnTo>
                <a:lnTo>
                  <a:pt x="314" y="355"/>
                </a:lnTo>
                <a:lnTo>
                  <a:pt x="317" y="353"/>
                </a:lnTo>
                <a:lnTo>
                  <a:pt x="317" y="353"/>
                </a:lnTo>
                <a:lnTo>
                  <a:pt x="317" y="352"/>
                </a:lnTo>
                <a:lnTo>
                  <a:pt x="317" y="350"/>
                </a:lnTo>
                <a:lnTo>
                  <a:pt x="317" y="350"/>
                </a:lnTo>
                <a:close/>
                <a:moveTo>
                  <a:pt x="33" y="115"/>
                </a:moveTo>
                <a:lnTo>
                  <a:pt x="33" y="115"/>
                </a:lnTo>
                <a:lnTo>
                  <a:pt x="33" y="115"/>
                </a:lnTo>
                <a:lnTo>
                  <a:pt x="33" y="115"/>
                </a:lnTo>
                <a:lnTo>
                  <a:pt x="35" y="110"/>
                </a:lnTo>
                <a:lnTo>
                  <a:pt x="35" y="110"/>
                </a:lnTo>
                <a:lnTo>
                  <a:pt x="33" y="115"/>
                </a:lnTo>
                <a:lnTo>
                  <a:pt x="33" y="115"/>
                </a:lnTo>
                <a:close/>
                <a:moveTo>
                  <a:pt x="108" y="62"/>
                </a:moveTo>
                <a:lnTo>
                  <a:pt x="108" y="62"/>
                </a:lnTo>
                <a:lnTo>
                  <a:pt x="108" y="62"/>
                </a:lnTo>
                <a:lnTo>
                  <a:pt x="108" y="62"/>
                </a:lnTo>
                <a:lnTo>
                  <a:pt x="109" y="60"/>
                </a:lnTo>
                <a:lnTo>
                  <a:pt x="109" y="57"/>
                </a:lnTo>
                <a:lnTo>
                  <a:pt x="109" y="57"/>
                </a:lnTo>
                <a:lnTo>
                  <a:pt x="108" y="62"/>
                </a:lnTo>
                <a:lnTo>
                  <a:pt x="108" y="62"/>
                </a:lnTo>
                <a:close/>
                <a:moveTo>
                  <a:pt x="314" y="358"/>
                </a:moveTo>
                <a:lnTo>
                  <a:pt x="314" y="358"/>
                </a:lnTo>
                <a:lnTo>
                  <a:pt x="317" y="358"/>
                </a:lnTo>
                <a:lnTo>
                  <a:pt x="317" y="357"/>
                </a:lnTo>
                <a:lnTo>
                  <a:pt x="317" y="357"/>
                </a:lnTo>
                <a:lnTo>
                  <a:pt x="314" y="358"/>
                </a:lnTo>
                <a:lnTo>
                  <a:pt x="314" y="358"/>
                </a:lnTo>
                <a:close/>
                <a:moveTo>
                  <a:pt x="41" y="186"/>
                </a:moveTo>
                <a:lnTo>
                  <a:pt x="41" y="186"/>
                </a:lnTo>
                <a:lnTo>
                  <a:pt x="43" y="186"/>
                </a:lnTo>
                <a:lnTo>
                  <a:pt x="43" y="186"/>
                </a:lnTo>
                <a:lnTo>
                  <a:pt x="44" y="183"/>
                </a:lnTo>
                <a:lnTo>
                  <a:pt x="44" y="183"/>
                </a:lnTo>
                <a:lnTo>
                  <a:pt x="43" y="180"/>
                </a:lnTo>
                <a:lnTo>
                  <a:pt x="43" y="180"/>
                </a:lnTo>
                <a:lnTo>
                  <a:pt x="41" y="186"/>
                </a:lnTo>
                <a:lnTo>
                  <a:pt x="41" y="186"/>
                </a:lnTo>
                <a:close/>
                <a:moveTo>
                  <a:pt x="314" y="328"/>
                </a:moveTo>
                <a:lnTo>
                  <a:pt x="314" y="328"/>
                </a:lnTo>
                <a:lnTo>
                  <a:pt x="313" y="327"/>
                </a:lnTo>
                <a:lnTo>
                  <a:pt x="313" y="327"/>
                </a:lnTo>
                <a:lnTo>
                  <a:pt x="313" y="328"/>
                </a:lnTo>
                <a:lnTo>
                  <a:pt x="313" y="328"/>
                </a:lnTo>
                <a:lnTo>
                  <a:pt x="314" y="330"/>
                </a:lnTo>
                <a:lnTo>
                  <a:pt x="314" y="330"/>
                </a:lnTo>
                <a:lnTo>
                  <a:pt x="314" y="328"/>
                </a:lnTo>
                <a:lnTo>
                  <a:pt x="314" y="328"/>
                </a:lnTo>
                <a:close/>
                <a:moveTo>
                  <a:pt x="100" y="84"/>
                </a:moveTo>
                <a:lnTo>
                  <a:pt x="100" y="84"/>
                </a:lnTo>
                <a:lnTo>
                  <a:pt x="100" y="84"/>
                </a:lnTo>
                <a:lnTo>
                  <a:pt x="100" y="84"/>
                </a:lnTo>
                <a:lnTo>
                  <a:pt x="103" y="79"/>
                </a:lnTo>
                <a:lnTo>
                  <a:pt x="103" y="79"/>
                </a:lnTo>
                <a:lnTo>
                  <a:pt x="100" y="84"/>
                </a:lnTo>
                <a:lnTo>
                  <a:pt x="100" y="84"/>
                </a:lnTo>
                <a:close/>
                <a:moveTo>
                  <a:pt x="175" y="360"/>
                </a:moveTo>
                <a:lnTo>
                  <a:pt x="175" y="360"/>
                </a:lnTo>
                <a:lnTo>
                  <a:pt x="174" y="361"/>
                </a:lnTo>
                <a:lnTo>
                  <a:pt x="174" y="361"/>
                </a:lnTo>
                <a:lnTo>
                  <a:pt x="175" y="363"/>
                </a:lnTo>
                <a:lnTo>
                  <a:pt x="175" y="363"/>
                </a:lnTo>
                <a:lnTo>
                  <a:pt x="175" y="363"/>
                </a:lnTo>
                <a:lnTo>
                  <a:pt x="175" y="363"/>
                </a:lnTo>
                <a:lnTo>
                  <a:pt x="175" y="360"/>
                </a:lnTo>
                <a:lnTo>
                  <a:pt x="175" y="360"/>
                </a:lnTo>
                <a:close/>
                <a:moveTo>
                  <a:pt x="297" y="316"/>
                </a:moveTo>
                <a:lnTo>
                  <a:pt x="297" y="316"/>
                </a:lnTo>
                <a:lnTo>
                  <a:pt x="295" y="317"/>
                </a:lnTo>
                <a:lnTo>
                  <a:pt x="295" y="317"/>
                </a:lnTo>
                <a:lnTo>
                  <a:pt x="295" y="319"/>
                </a:lnTo>
                <a:lnTo>
                  <a:pt x="295" y="319"/>
                </a:lnTo>
                <a:lnTo>
                  <a:pt x="297" y="317"/>
                </a:lnTo>
                <a:lnTo>
                  <a:pt x="297" y="317"/>
                </a:lnTo>
                <a:lnTo>
                  <a:pt x="297" y="316"/>
                </a:lnTo>
                <a:lnTo>
                  <a:pt x="297" y="316"/>
                </a:lnTo>
                <a:close/>
                <a:moveTo>
                  <a:pt x="46" y="207"/>
                </a:moveTo>
                <a:lnTo>
                  <a:pt x="46" y="207"/>
                </a:lnTo>
                <a:lnTo>
                  <a:pt x="44" y="210"/>
                </a:lnTo>
                <a:lnTo>
                  <a:pt x="46" y="211"/>
                </a:lnTo>
                <a:lnTo>
                  <a:pt x="46" y="211"/>
                </a:lnTo>
                <a:lnTo>
                  <a:pt x="46" y="207"/>
                </a:lnTo>
                <a:lnTo>
                  <a:pt x="46" y="207"/>
                </a:lnTo>
                <a:close/>
                <a:moveTo>
                  <a:pt x="338" y="287"/>
                </a:moveTo>
                <a:lnTo>
                  <a:pt x="338" y="287"/>
                </a:lnTo>
                <a:lnTo>
                  <a:pt x="338" y="289"/>
                </a:lnTo>
                <a:lnTo>
                  <a:pt x="338" y="290"/>
                </a:lnTo>
                <a:lnTo>
                  <a:pt x="338" y="290"/>
                </a:lnTo>
                <a:lnTo>
                  <a:pt x="338" y="289"/>
                </a:lnTo>
                <a:lnTo>
                  <a:pt x="338" y="287"/>
                </a:lnTo>
                <a:lnTo>
                  <a:pt x="338" y="287"/>
                </a:lnTo>
                <a:close/>
                <a:moveTo>
                  <a:pt x="256" y="17"/>
                </a:moveTo>
                <a:lnTo>
                  <a:pt x="256" y="17"/>
                </a:lnTo>
                <a:lnTo>
                  <a:pt x="256" y="17"/>
                </a:lnTo>
                <a:lnTo>
                  <a:pt x="256" y="17"/>
                </a:lnTo>
                <a:lnTo>
                  <a:pt x="249" y="16"/>
                </a:lnTo>
                <a:lnTo>
                  <a:pt x="249" y="16"/>
                </a:lnTo>
                <a:lnTo>
                  <a:pt x="254" y="19"/>
                </a:lnTo>
                <a:lnTo>
                  <a:pt x="254" y="19"/>
                </a:lnTo>
                <a:lnTo>
                  <a:pt x="256" y="17"/>
                </a:lnTo>
                <a:lnTo>
                  <a:pt x="256" y="17"/>
                </a:lnTo>
                <a:close/>
                <a:moveTo>
                  <a:pt x="167" y="17"/>
                </a:moveTo>
                <a:lnTo>
                  <a:pt x="167" y="17"/>
                </a:lnTo>
                <a:lnTo>
                  <a:pt x="169" y="19"/>
                </a:lnTo>
                <a:lnTo>
                  <a:pt x="169" y="19"/>
                </a:lnTo>
                <a:lnTo>
                  <a:pt x="171" y="17"/>
                </a:lnTo>
                <a:lnTo>
                  <a:pt x="171" y="16"/>
                </a:lnTo>
                <a:lnTo>
                  <a:pt x="171" y="16"/>
                </a:lnTo>
                <a:lnTo>
                  <a:pt x="167" y="17"/>
                </a:lnTo>
                <a:lnTo>
                  <a:pt x="167" y="17"/>
                </a:lnTo>
                <a:close/>
                <a:moveTo>
                  <a:pt x="35" y="262"/>
                </a:moveTo>
                <a:lnTo>
                  <a:pt x="35" y="262"/>
                </a:lnTo>
                <a:lnTo>
                  <a:pt x="33" y="267"/>
                </a:lnTo>
                <a:lnTo>
                  <a:pt x="33" y="267"/>
                </a:lnTo>
                <a:lnTo>
                  <a:pt x="33" y="267"/>
                </a:lnTo>
                <a:lnTo>
                  <a:pt x="33" y="267"/>
                </a:lnTo>
                <a:lnTo>
                  <a:pt x="35" y="265"/>
                </a:lnTo>
                <a:lnTo>
                  <a:pt x="35" y="263"/>
                </a:lnTo>
                <a:lnTo>
                  <a:pt x="35" y="262"/>
                </a:lnTo>
                <a:lnTo>
                  <a:pt x="35" y="262"/>
                </a:lnTo>
                <a:close/>
                <a:moveTo>
                  <a:pt x="308" y="290"/>
                </a:moveTo>
                <a:lnTo>
                  <a:pt x="308" y="290"/>
                </a:lnTo>
                <a:lnTo>
                  <a:pt x="308" y="292"/>
                </a:lnTo>
                <a:lnTo>
                  <a:pt x="308" y="292"/>
                </a:lnTo>
                <a:lnTo>
                  <a:pt x="306" y="293"/>
                </a:lnTo>
                <a:lnTo>
                  <a:pt x="306" y="293"/>
                </a:lnTo>
                <a:lnTo>
                  <a:pt x="309" y="292"/>
                </a:lnTo>
                <a:lnTo>
                  <a:pt x="309" y="292"/>
                </a:lnTo>
                <a:lnTo>
                  <a:pt x="308" y="290"/>
                </a:lnTo>
                <a:lnTo>
                  <a:pt x="308" y="290"/>
                </a:lnTo>
                <a:close/>
                <a:moveTo>
                  <a:pt x="41" y="256"/>
                </a:moveTo>
                <a:lnTo>
                  <a:pt x="41" y="256"/>
                </a:lnTo>
                <a:lnTo>
                  <a:pt x="40" y="252"/>
                </a:lnTo>
                <a:lnTo>
                  <a:pt x="40" y="252"/>
                </a:lnTo>
                <a:lnTo>
                  <a:pt x="40" y="254"/>
                </a:lnTo>
                <a:lnTo>
                  <a:pt x="40" y="254"/>
                </a:lnTo>
                <a:lnTo>
                  <a:pt x="40" y="254"/>
                </a:lnTo>
                <a:lnTo>
                  <a:pt x="40" y="256"/>
                </a:lnTo>
                <a:lnTo>
                  <a:pt x="41" y="256"/>
                </a:lnTo>
                <a:lnTo>
                  <a:pt x="41" y="256"/>
                </a:lnTo>
                <a:close/>
                <a:moveTo>
                  <a:pt x="79" y="334"/>
                </a:moveTo>
                <a:lnTo>
                  <a:pt x="79" y="334"/>
                </a:lnTo>
                <a:lnTo>
                  <a:pt x="82" y="338"/>
                </a:lnTo>
                <a:lnTo>
                  <a:pt x="82" y="338"/>
                </a:lnTo>
                <a:lnTo>
                  <a:pt x="82" y="336"/>
                </a:lnTo>
                <a:lnTo>
                  <a:pt x="82" y="336"/>
                </a:lnTo>
                <a:lnTo>
                  <a:pt x="79" y="334"/>
                </a:lnTo>
                <a:lnTo>
                  <a:pt x="79" y="334"/>
                </a:lnTo>
                <a:close/>
                <a:moveTo>
                  <a:pt x="147" y="360"/>
                </a:moveTo>
                <a:lnTo>
                  <a:pt x="147" y="360"/>
                </a:lnTo>
                <a:lnTo>
                  <a:pt x="147" y="363"/>
                </a:lnTo>
                <a:lnTo>
                  <a:pt x="147" y="363"/>
                </a:lnTo>
                <a:lnTo>
                  <a:pt x="149" y="361"/>
                </a:lnTo>
                <a:lnTo>
                  <a:pt x="149" y="361"/>
                </a:lnTo>
                <a:lnTo>
                  <a:pt x="147" y="360"/>
                </a:lnTo>
                <a:lnTo>
                  <a:pt x="147" y="360"/>
                </a:lnTo>
                <a:close/>
                <a:moveTo>
                  <a:pt x="286" y="316"/>
                </a:moveTo>
                <a:lnTo>
                  <a:pt x="286" y="316"/>
                </a:lnTo>
                <a:lnTo>
                  <a:pt x="287" y="314"/>
                </a:lnTo>
                <a:lnTo>
                  <a:pt x="287" y="312"/>
                </a:lnTo>
                <a:lnTo>
                  <a:pt x="287" y="312"/>
                </a:lnTo>
                <a:lnTo>
                  <a:pt x="286" y="314"/>
                </a:lnTo>
                <a:lnTo>
                  <a:pt x="286" y="314"/>
                </a:lnTo>
                <a:lnTo>
                  <a:pt x="286" y="316"/>
                </a:lnTo>
                <a:lnTo>
                  <a:pt x="286" y="316"/>
                </a:lnTo>
                <a:close/>
                <a:moveTo>
                  <a:pt x="213" y="393"/>
                </a:moveTo>
                <a:lnTo>
                  <a:pt x="213" y="393"/>
                </a:lnTo>
                <a:lnTo>
                  <a:pt x="208" y="393"/>
                </a:lnTo>
                <a:lnTo>
                  <a:pt x="208" y="393"/>
                </a:lnTo>
                <a:lnTo>
                  <a:pt x="208" y="393"/>
                </a:lnTo>
                <a:lnTo>
                  <a:pt x="208" y="393"/>
                </a:lnTo>
                <a:lnTo>
                  <a:pt x="213" y="393"/>
                </a:lnTo>
                <a:lnTo>
                  <a:pt x="213" y="393"/>
                </a:lnTo>
                <a:close/>
                <a:moveTo>
                  <a:pt x="166" y="32"/>
                </a:moveTo>
                <a:lnTo>
                  <a:pt x="166" y="32"/>
                </a:lnTo>
                <a:lnTo>
                  <a:pt x="160" y="33"/>
                </a:lnTo>
                <a:lnTo>
                  <a:pt x="160" y="33"/>
                </a:lnTo>
                <a:lnTo>
                  <a:pt x="163" y="33"/>
                </a:lnTo>
                <a:lnTo>
                  <a:pt x="166" y="32"/>
                </a:lnTo>
                <a:lnTo>
                  <a:pt x="166" y="32"/>
                </a:lnTo>
                <a:close/>
                <a:moveTo>
                  <a:pt x="316" y="306"/>
                </a:moveTo>
                <a:lnTo>
                  <a:pt x="316" y="306"/>
                </a:lnTo>
                <a:lnTo>
                  <a:pt x="317" y="304"/>
                </a:lnTo>
                <a:lnTo>
                  <a:pt x="317" y="304"/>
                </a:lnTo>
                <a:lnTo>
                  <a:pt x="316" y="303"/>
                </a:lnTo>
                <a:lnTo>
                  <a:pt x="316" y="303"/>
                </a:lnTo>
                <a:lnTo>
                  <a:pt x="314" y="304"/>
                </a:lnTo>
                <a:lnTo>
                  <a:pt x="316" y="306"/>
                </a:lnTo>
                <a:lnTo>
                  <a:pt x="316" y="306"/>
                </a:lnTo>
                <a:close/>
                <a:moveTo>
                  <a:pt x="237" y="30"/>
                </a:moveTo>
                <a:lnTo>
                  <a:pt x="237" y="30"/>
                </a:lnTo>
                <a:lnTo>
                  <a:pt x="237" y="33"/>
                </a:lnTo>
                <a:lnTo>
                  <a:pt x="237" y="33"/>
                </a:lnTo>
                <a:lnTo>
                  <a:pt x="240" y="30"/>
                </a:lnTo>
                <a:lnTo>
                  <a:pt x="240" y="30"/>
                </a:lnTo>
                <a:lnTo>
                  <a:pt x="237" y="30"/>
                </a:lnTo>
                <a:lnTo>
                  <a:pt x="237" y="30"/>
                </a:lnTo>
                <a:close/>
                <a:moveTo>
                  <a:pt x="51" y="300"/>
                </a:moveTo>
                <a:lnTo>
                  <a:pt x="51" y="300"/>
                </a:lnTo>
                <a:lnTo>
                  <a:pt x="51" y="301"/>
                </a:lnTo>
                <a:lnTo>
                  <a:pt x="51" y="303"/>
                </a:lnTo>
                <a:lnTo>
                  <a:pt x="51" y="303"/>
                </a:lnTo>
                <a:lnTo>
                  <a:pt x="52" y="301"/>
                </a:lnTo>
                <a:lnTo>
                  <a:pt x="52" y="301"/>
                </a:lnTo>
                <a:lnTo>
                  <a:pt x="51" y="300"/>
                </a:lnTo>
                <a:lnTo>
                  <a:pt x="51" y="300"/>
                </a:lnTo>
                <a:close/>
                <a:moveTo>
                  <a:pt x="292" y="352"/>
                </a:moveTo>
                <a:lnTo>
                  <a:pt x="292" y="352"/>
                </a:lnTo>
                <a:lnTo>
                  <a:pt x="290" y="353"/>
                </a:lnTo>
                <a:lnTo>
                  <a:pt x="287" y="355"/>
                </a:lnTo>
                <a:lnTo>
                  <a:pt x="287" y="355"/>
                </a:lnTo>
                <a:lnTo>
                  <a:pt x="292" y="352"/>
                </a:lnTo>
                <a:lnTo>
                  <a:pt x="292" y="352"/>
                </a:lnTo>
                <a:close/>
                <a:moveTo>
                  <a:pt x="164" y="363"/>
                </a:moveTo>
                <a:lnTo>
                  <a:pt x="164" y="363"/>
                </a:lnTo>
                <a:lnTo>
                  <a:pt x="163" y="361"/>
                </a:lnTo>
                <a:lnTo>
                  <a:pt x="163" y="361"/>
                </a:lnTo>
                <a:lnTo>
                  <a:pt x="161" y="364"/>
                </a:lnTo>
                <a:lnTo>
                  <a:pt x="161" y="364"/>
                </a:lnTo>
                <a:lnTo>
                  <a:pt x="163" y="364"/>
                </a:lnTo>
                <a:lnTo>
                  <a:pt x="164" y="363"/>
                </a:lnTo>
                <a:lnTo>
                  <a:pt x="164" y="363"/>
                </a:lnTo>
                <a:close/>
                <a:moveTo>
                  <a:pt x="373" y="159"/>
                </a:moveTo>
                <a:lnTo>
                  <a:pt x="373" y="159"/>
                </a:lnTo>
                <a:lnTo>
                  <a:pt x="374" y="158"/>
                </a:lnTo>
                <a:lnTo>
                  <a:pt x="373" y="156"/>
                </a:lnTo>
                <a:lnTo>
                  <a:pt x="373" y="156"/>
                </a:lnTo>
                <a:lnTo>
                  <a:pt x="373" y="159"/>
                </a:lnTo>
                <a:lnTo>
                  <a:pt x="373" y="159"/>
                </a:lnTo>
                <a:close/>
                <a:moveTo>
                  <a:pt x="371" y="77"/>
                </a:moveTo>
                <a:lnTo>
                  <a:pt x="371" y="77"/>
                </a:lnTo>
                <a:lnTo>
                  <a:pt x="371" y="76"/>
                </a:lnTo>
                <a:lnTo>
                  <a:pt x="368" y="74"/>
                </a:lnTo>
                <a:lnTo>
                  <a:pt x="368" y="74"/>
                </a:lnTo>
                <a:lnTo>
                  <a:pt x="371" y="77"/>
                </a:lnTo>
                <a:lnTo>
                  <a:pt x="371" y="77"/>
                </a:lnTo>
                <a:close/>
                <a:moveTo>
                  <a:pt x="218" y="382"/>
                </a:moveTo>
                <a:lnTo>
                  <a:pt x="218" y="382"/>
                </a:lnTo>
                <a:lnTo>
                  <a:pt x="218" y="382"/>
                </a:lnTo>
                <a:lnTo>
                  <a:pt x="218" y="382"/>
                </a:lnTo>
                <a:lnTo>
                  <a:pt x="221" y="383"/>
                </a:lnTo>
                <a:lnTo>
                  <a:pt x="221" y="383"/>
                </a:lnTo>
                <a:lnTo>
                  <a:pt x="221" y="382"/>
                </a:lnTo>
                <a:lnTo>
                  <a:pt x="221" y="382"/>
                </a:lnTo>
                <a:lnTo>
                  <a:pt x="218" y="382"/>
                </a:lnTo>
                <a:lnTo>
                  <a:pt x="218" y="382"/>
                </a:lnTo>
                <a:close/>
                <a:moveTo>
                  <a:pt x="251" y="43"/>
                </a:moveTo>
                <a:lnTo>
                  <a:pt x="251" y="43"/>
                </a:lnTo>
                <a:lnTo>
                  <a:pt x="253" y="44"/>
                </a:lnTo>
                <a:lnTo>
                  <a:pt x="253" y="44"/>
                </a:lnTo>
                <a:lnTo>
                  <a:pt x="254" y="43"/>
                </a:lnTo>
                <a:lnTo>
                  <a:pt x="254" y="43"/>
                </a:lnTo>
                <a:lnTo>
                  <a:pt x="253" y="43"/>
                </a:lnTo>
                <a:lnTo>
                  <a:pt x="251" y="43"/>
                </a:lnTo>
                <a:lnTo>
                  <a:pt x="251" y="43"/>
                </a:lnTo>
                <a:close/>
                <a:moveTo>
                  <a:pt x="160" y="22"/>
                </a:moveTo>
                <a:lnTo>
                  <a:pt x="160" y="22"/>
                </a:lnTo>
                <a:lnTo>
                  <a:pt x="158" y="22"/>
                </a:lnTo>
                <a:lnTo>
                  <a:pt x="156" y="24"/>
                </a:lnTo>
                <a:lnTo>
                  <a:pt x="156" y="24"/>
                </a:lnTo>
                <a:lnTo>
                  <a:pt x="160" y="22"/>
                </a:lnTo>
                <a:lnTo>
                  <a:pt x="160" y="22"/>
                </a:lnTo>
                <a:close/>
                <a:moveTo>
                  <a:pt x="262" y="361"/>
                </a:moveTo>
                <a:lnTo>
                  <a:pt x="262" y="361"/>
                </a:lnTo>
                <a:lnTo>
                  <a:pt x="264" y="361"/>
                </a:lnTo>
                <a:lnTo>
                  <a:pt x="264" y="360"/>
                </a:lnTo>
                <a:lnTo>
                  <a:pt x="264" y="360"/>
                </a:lnTo>
                <a:lnTo>
                  <a:pt x="262" y="360"/>
                </a:lnTo>
                <a:lnTo>
                  <a:pt x="262" y="361"/>
                </a:lnTo>
                <a:lnTo>
                  <a:pt x="262" y="361"/>
                </a:lnTo>
                <a:close/>
                <a:moveTo>
                  <a:pt x="155" y="361"/>
                </a:moveTo>
                <a:lnTo>
                  <a:pt x="155" y="361"/>
                </a:lnTo>
                <a:lnTo>
                  <a:pt x="156" y="358"/>
                </a:lnTo>
                <a:lnTo>
                  <a:pt x="156" y="357"/>
                </a:lnTo>
                <a:lnTo>
                  <a:pt x="156" y="357"/>
                </a:lnTo>
                <a:lnTo>
                  <a:pt x="155" y="361"/>
                </a:lnTo>
                <a:lnTo>
                  <a:pt x="155" y="361"/>
                </a:lnTo>
                <a:close/>
                <a:moveTo>
                  <a:pt x="262" y="63"/>
                </a:moveTo>
                <a:lnTo>
                  <a:pt x="262" y="63"/>
                </a:lnTo>
                <a:lnTo>
                  <a:pt x="261" y="65"/>
                </a:lnTo>
                <a:lnTo>
                  <a:pt x="261" y="66"/>
                </a:lnTo>
                <a:lnTo>
                  <a:pt x="261" y="66"/>
                </a:lnTo>
                <a:lnTo>
                  <a:pt x="262" y="63"/>
                </a:lnTo>
                <a:lnTo>
                  <a:pt x="262" y="63"/>
                </a:lnTo>
                <a:close/>
                <a:moveTo>
                  <a:pt x="354" y="131"/>
                </a:moveTo>
                <a:lnTo>
                  <a:pt x="354" y="131"/>
                </a:lnTo>
                <a:lnTo>
                  <a:pt x="354" y="126"/>
                </a:lnTo>
                <a:lnTo>
                  <a:pt x="354" y="126"/>
                </a:lnTo>
                <a:lnTo>
                  <a:pt x="354" y="129"/>
                </a:lnTo>
                <a:lnTo>
                  <a:pt x="354" y="131"/>
                </a:lnTo>
                <a:lnTo>
                  <a:pt x="354" y="131"/>
                </a:lnTo>
                <a:close/>
                <a:moveTo>
                  <a:pt x="114" y="69"/>
                </a:moveTo>
                <a:lnTo>
                  <a:pt x="114" y="69"/>
                </a:lnTo>
                <a:lnTo>
                  <a:pt x="115" y="65"/>
                </a:lnTo>
                <a:lnTo>
                  <a:pt x="115" y="65"/>
                </a:lnTo>
                <a:lnTo>
                  <a:pt x="114" y="66"/>
                </a:lnTo>
                <a:lnTo>
                  <a:pt x="114" y="69"/>
                </a:lnTo>
                <a:lnTo>
                  <a:pt x="114" y="69"/>
                </a:lnTo>
                <a:close/>
                <a:moveTo>
                  <a:pt x="150" y="364"/>
                </a:moveTo>
                <a:lnTo>
                  <a:pt x="150" y="364"/>
                </a:lnTo>
                <a:lnTo>
                  <a:pt x="150" y="366"/>
                </a:lnTo>
                <a:lnTo>
                  <a:pt x="150" y="366"/>
                </a:lnTo>
                <a:lnTo>
                  <a:pt x="152" y="366"/>
                </a:lnTo>
                <a:lnTo>
                  <a:pt x="152" y="364"/>
                </a:lnTo>
                <a:lnTo>
                  <a:pt x="152" y="364"/>
                </a:lnTo>
                <a:lnTo>
                  <a:pt x="150" y="364"/>
                </a:lnTo>
                <a:lnTo>
                  <a:pt x="150" y="364"/>
                </a:lnTo>
                <a:close/>
                <a:moveTo>
                  <a:pt x="119" y="55"/>
                </a:moveTo>
                <a:lnTo>
                  <a:pt x="119" y="55"/>
                </a:lnTo>
                <a:lnTo>
                  <a:pt x="117" y="58"/>
                </a:lnTo>
                <a:lnTo>
                  <a:pt x="117" y="58"/>
                </a:lnTo>
                <a:lnTo>
                  <a:pt x="119" y="57"/>
                </a:lnTo>
                <a:lnTo>
                  <a:pt x="119" y="55"/>
                </a:lnTo>
                <a:lnTo>
                  <a:pt x="119" y="55"/>
                </a:lnTo>
                <a:close/>
                <a:moveTo>
                  <a:pt x="167" y="349"/>
                </a:moveTo>
                <a:lnTo>
                  <a:pt x="167" y="349"/>
                </a:lnTo>
                <a:lnTo>
                  <a:pt x="166" y="349"/>
                </a:lnTo>
                <a:lnTo>
                  <a:pt x="166" y="349"/>
                </a:lnTo>
                <a:lnTo>
                  <a:pt x="167" y="350"/>
                </a:lnTo>
                <a:lnTo>
                  <a:pt x="167" y="350"/>
                </a:lnTo>
                <a:lnTo>
                  <a:pt x="167" y="349"/>
                </a:lnTo>
                <a:lnTo>
                  <a:pt x="167" y="349"/>
                </a:lnTo>
                <a:close/>
                <a:moveTo>
                  <a:pt x="259" y="360"/>
                </a:moveTo>
                <a:lnTo>
                  <a:pt x="259" y="360"/>
                </a:lnTo>
                <a:lnTo>
                  <a:pt x="257" y="358"/>
                </a:lnTo>
                <a:lnTo>
                  <a:pt x="257" y="358"/>
                </a:lnTo>
                <a:lnTo>
                  <a:pt x="256" y="361"/>
                </a:lnTo>
                <a:lnTo>
                  <a:pt x="256" y="361"/>
                </a:lnTo>
                <a:lnTo>
                  <a:pt x="259" y="360"/>
                </a:lnTo>
                <a:lnTo>
                  <a:pt x="259" y="360"/>
                </a:lnTo>
                <a:close/>
                <a:moveTo>
                  <a:pt x="332" y="301"/>
                </a:moveTo>
                <a:lnTo>
                  <a:pt x="332" y="301"/>
                </a:lnTo>
                <a:lnTo>
                  <a:pt x="332" y="298"/>
                </a:lnTo>
                <a:lnTo>
                  <a:pt x="332" y="298"/>
                </a:lnTo>
                <a:lnTo>
                  <a:pt x="330" y="300"/>
                </a:lnTo>
                <a:lnTo>
                  <a:pt x="332" y="301"/>
                </a:lnTo>
                <a:lnTo>
                  <a:pt x="332" y="301"/>
                </a:lnTo>
                <a:close/>
                <a:moveTo>
                  <a:pt x="73" y="319"/>
                </a:moveTo>
                <a:lnTo>
                  <a:pt x="73" y="319"/>
                </a:lnTo>
                <a:lnTo>
                  <a:pt x="74" y="320"/>
                </a:lnTo>
                <a:lnTo>
                  <a:pt x="74" y="320"/>
                </a:lnTo>
                <a:lnTo>
                  <a:pt x="74" y="319"/>
                </a:lnTo>
                <a:lnTo>
                  <a:pt x="73" y="319"/>
                </a:lnTo>
                <a:lnTo>
                  <a:pt x="73" y="319"/>
                </a:lnTo>
                <a:close/>
                <a:moveTo>
                  <a:pt x="289" y="375"/>
                </a:moveTo>
                <a:lnTo>
                  <a:pt x="289" y="375"/>
                </a:lnTo>
                <a:lnTo>
                  <a:pt x="286" y="375"/>
                </a:lnTo>
                <a:lnTo>
                  <a:pt x="286" y="375"/>
                </a:lnTo>
                <a:lnTo>
                  <a:pt x="287" y="377"/>
                </a:lnTo>
                <a:lnTo>
                  <a:pt x="287" y="377"/>
                </a:lnTo>
                <a:lnTo>
                  <a:pt x="289" y="375"/>
                </a:lnTo>
                <a:lnTo>
                  <a:pt x="289" y="375"/>
                </a:lnTo>
                <a:lnTo>
                  <a:pt x="289" y="375"/>
                </a:lnTo>
                <a:lnTo>
                  <a:pt x="289" y="375"/>
                </a:lnTo>
                <a:close/>
                <a:moveTo>
                  <a:pt x="87" y="68"/>
                </a:moveTo>
                <a:lnTo>
                  <a:pt x="87" y="68"/>
                </a:lnTo>
                <a:lnTo>
                  <a:pt x="89" y="66"/>
                </a:lnTo>
                <a:lnTo>
                  <a:pt x="89" y="65"/>
                </a:lnTo>
                <a:lnTo>
                  <a:pt x="89" y="65"/>
                </a:lnTo>
                <a:lnTo>
                  <a:pt x="87" y="68"/>
                </a:lnTo>
                <a:lnTo>
                  <a:pt x="87" y="68"/>
                </a:lnTo>
                <a:close/>
                <a:moveTo>
                  <a:pt x="253" y="385"/>
                </a:moveTo>
                <a:lnTo>
                  <a:pt x="253" y="385"/>
                </a:lnTo>
                <a:lnTo>
                  <a:pt x="254" y="385"/>
                </a:lnTo>
                <a:lnTo>
                  <a:pt x="256" y="385"/>
                </a:lnTo>
                <a:lnTo>
                  <a:pt x="256" y="385"/>
                </a:lnTo>
                <a:lnTo>
                  <a:pt x="253" y="385"/>
                </a:lnTo>
                <a:lnTo>
                  <a:pt x="253" y="385"/>
                </a:lnTo>
                <a:close/>
                <a:moveTo>
                  <a:pt x="349" y="306"/>
                </a:moveTo>
                <a:lnTo>
                  <a:pt x="349" y="306"/>
                </a:lnTo>
                <a:lnTo>
                  <a:pt x="350" y="303"/>
                </a:lnTo>
                <a:lnTo>
                  <a:pt x="350" y="303"/>
                </a:lnTo>
                <a:lnTo>
                  <a:pt x="349" y="304"/>
                </a:lnTo>
                <a:lnTo>
                  <a:pt x="349" y="306"/>
                </a:lnTo>
                <a:lnTo>
                  <a:pt x="349" y="306"/>
                </a:lnTo>
                <a:close/>
                <a:moveTo>
                  <a:pt x="235" y="377"/>
                </a:moveTo>
                <a:lnTo>
                  <a:pt x="235" y="377"/>
                </a:lnTo>
                <a:lnTo>
                  <a:pt x="235" y="377"/>
                </a:lnTo>
                <a:lnTo>
                  <a:pt x="235" y="377"/>
                </a:lnTo>
                <a:lnTo>
                  <a:pt x="231" y="377"/>
                </a:lnTo>
                <a:lnTo>
                  <a:pt x="231" y="377"/>
                </a:lnTo>
                <a:lnTo>
                  <a:pt x="231" y="379"/>
                </a:lnTo>
                <a:lnTo>
                  <a:pt x="231" y="379"/>
                </a:lnTo>
                <a:lnTo>
                  <a:pt x="235" y="377"/>
                </a:lnTo>
                <a:lnTo>
                  <a:pt x="235" y="377"/>
                </a:lnTo>
                <a:close/>
                <a:moveTo>
                  <a:pt x="163" y="338"/>
                </a:moveTo>
                <a:lnTo>
                  <a:pt x="163" y="338"/>
                </a:lnTo>
                <a:lnTo>
                  <a:pt x="163" y="339"/>
                </a:lnTo>
                <a:lnTo>
                  <a:pt x="163" y="339"/>
                </a:lnTo>
                <a:lnTo>
                  <a:pt x="163" y="339"/>
                </a:lnTo>
                <a:lnTo>
                  <a:pt x="163" y="339"/>
                </a:lnTo>
                <a:lnTo>
                  <a:pt x="164" y="339"/>
                </a:lnTo>
                <a:lnTo>
                  <a:pt x="164" y="339"/>
                </a:lnTo>
                <a:lnTo>
                  <a:pt x="163" y="338"/>
                </a:lnTo>
                <a:lnTo>
                  <a:pt x="163" y="338"/>
                </a:lnTo>
                <a:close/>
                <a:moveTo>
                  <a:pt x="361" y="66"/>
                </a:moveTo>
                <a:lnTo>
                  <a:pt x="361" y="66"/>
                </a:lnTo>
                <a:lnTo>
                  <a:pt x="365" y="69"/>
                </a:lnTo>
                <a:lnTo>
                  <a:pt x="365" y="69"/>
                </a:lnTo>
                <a:lnTo>
                  <a:pt x="363" y="68"/>
                </a:lnTo>
                <a:lnTo>
                  <a:pt x="361" y="66"/>
                </a:lnTo>
                <a:lnTo>
                  <a:pt x="361" y="66"/>
                </a:lnTo>
                <a:close/>
                <a:moveTo>
                  <a:pt x="350" y="289"/>
                </a:moveTo>
                <a:lnTo>
                  <a:pt x="350" y="289"/>
                </a:lnTo>
                <a:lnTo>
                  <a:pt x="350" y="289"/>
                </a:lnTo>
                <a:lnTo>
                  <a:pt x="350" y="289"/>
                </a:lnTo>
                <a:lnTo>
                  <a:pt x="352" y="289"/>
                </a:lnTo>
                <a:lnTo>
                  <a:pt x="352" y="287"/>
                </a:lnTo>
                <a:lnTo>
                  <a:pt x="352" y="287"/>
                </a:lnTo>
                <a:lnTo>
                  <a:pt x="350" y="289"/>
                </a:lnTo>
                <a:lnTo>
                  <a:pt x="350" y="289"/>
                </a:lnTo>
                <a:close/>
                <a:moveTo>
                  <a:pt x="286" y="331"/>
                </a:moveTo>
                <a:lnTo>
                  <a:pt x="286" y="331"/>
                </a:lnTo>
                <a:lnTo>
                  <a:pt x="284" y="331"/>
                </a:lnTo>
                <a:lnTo>
                  <a:pt x="284" y="333"/>
                </a:lnTo>
                <a:lnTo>
                  <a:pt x="284" y="333"/>
                </a:lnTo>
                <a:lnTo>
                  <a:pt x="286" y="331"/>
                </a:lnTo>
                <a:lnTo>
                  <a:pt x="286" y="331"/>
                </a:lnTo>
                <a:close/>
                <a:moveTo>
                  <a:pt x="371" y="286"/>
                </a:moveTo>
                <a:lnTo>
                  <a:pt x="371" y="286"/>
                </a:lnTo>
                <a:lnTo>
                  <a:pt x="369" y="286"/>
                </a:lnTo>
                <a:lnTo>
                  <a:pt x="369" y="286"/>
                </a:lnTo>
                <a:lnTo>
                  <a:pt x="369" y="287"/>
                </a:lnTo>
                <a:lnTo>
                  <a:pt x="369" y="287"/>
                </a:lnTo>
                <a:lnTo>
                  <a:pt x="369" y="287"/>
                </a:lnTo>
                <a:lnTo>
                  <a:pt x="369" y="287"/>
                </a:lnTo>
                <a:lnTo>
                  <a:pt x="371" y="286"/>
                </a:lnTo>
                <a:lnTo>
                  <a:pt x="371" y="286"/>
                </a:lnTo>
                <a:close/>
                <a:moveTo>
                  <a:pt x="290" y="55"/>
                </a:moveTo>
                <a:lnTo>
                  <a:pt x="290" y="55"/>
                </a:lnTo>
                <a:lnTo>
                  <a:pt x="290" y="57"/>
                </a:lnTo>
                <a:lnTo>
                  <a:pt x="290" y="57"/>
                </a:lnTo>
                <a:lnTo>
                  <a:pt x="292" y="57"/>
                </a:lnTo>
                <a:lnTo>
                  <a:pt x="292" y="57"/>
                </a:lnTo>
                <a:lnTo>
                  <a:pt x="290" y="55"/>
                </a:lnTo>
                <a:lnTo>
                  <a:pt x="290" y="55"/>
                </a:lnTo>
                <a:close/>
                <a:moveTo>
                  <a:pt x="30" y="128"/>
                </a:moveTo>
                <a:lnTo>
                  <a:pt x="30" y="128"/>
                </a:lnTo>
                <a:lnTo>
                  <a:pt x="30" y="128"/>
                </a:lnTo>
                <a:lnTo>
                  <a:pt x="30" y="128"/>
                </a:lnTo>
                <a:lnTo>
                  <a:pt x="32" y="125"/>
                </a:lnTo>
                <a:lnTo>
                  <a:pt x="32" y="125"/>
                </a:lnTo>
                <a:lnTo>
                  <a:pt x="30" y="125"/>
                </a:lnTo>
                <a:lnTo>
                  <a:pt x="30" y="125"/>
                </a:lnTo>
                <a:lnTo>
                  <a:pt x="30" y="128"/>
                </a:lnTo>
                <a:lnTo>
                  <a:pt x="30" y="128"/>
                </a:lnTo>
                <a:close/>
                <a:moveTo>
                  <a:pt x="234" y="30"/>
                </a:moveTo>
                <a:lnTo>
                  <a:pt x="234" y="30"/>
                </a:lnTo>
                <a:lnTo>
                  <a:pt x="232" y="30"/>
                </a:lnTo>
                <a:lnTo>
                  <a:pt x="232" y="30"/>
                </a:lnTo>
                <a:lnTo>
                  <a:pt x="232" y="30"/>
                </a:lnTo>
                <a:lnTo>
                  <a:pt x="232" y="30"/>
                </a:lnTo>
                <a:lnTo>
                  <a:pt x="234" y="32"/>
                </a:lnTo>
                <a:lnTo>
                  <a:pt x="234" y="32"/>
                </a:lnTo>
                <a:lnTo>
                  <a:pt x="234" y="30"/>
                </a:lnTo>
                <a:lnTo>
                  <a:pt x="234" y="30"/>
                </a:lnTo>
                <a:close/>
                <a:moveTo>
                  <a:pt x="152" y="353"/>
                </a:moveTo>
                <a:lnTo>
                  <a:pt x="152" y="353"/>
                </a:lnTo>
                <a:lnTo>
                  <a:pt x="150" y="355"/>
                </a:lnTo>
                <a:lnTo>
                  <a:pt x="150" y="355"/>
                </a:lnTo>
                <a:lnTo>
                  <a:pt x="150" y="357"/>
                </a:lnTo>
                <a:lnTo>
                  <a:pt x="150" y="357"/>
                </a:lnTo>
                <a:lnTo>
                  <a:pt x="152" y="353"/>
                </a:lnTo>
                <a:lnTo>
                  <a:pt x="152" y="353"/>
                </a:lnTo>
                <a:close/>
                <a:moveTo>
                  <a:pt x="194" y="364"/>
                </a:moveTo>
                <a:lnTo>
                  <a:pt x="194" y="364"/>
                </a:lnTo>
                <a:lnTo>
                  <a:pt x="193" y="366"/>
                </a:lnTo>
                <a:lnTo>
                  <a:pt x="193" y="366"/>
                </a:lnTo>
                <a:lnTo>
                  <a:pt x="196" y="366"/>
                </a:lnTo>
                <a:lnTo>
                  <a:pt x="196" y="366"/>
                </a:lnTo>
                <a:lnTo>
                  <a:pt x="194" y="364"/>
                </a:lnTo>
                <a:lnTo>
                  <a:pt x="194" y="364"/>
                </a:lnTo>
                <a:close/>
                <a:moveTo>
                  <a:pt x="303" y="366"/>
                </a:moveTo>
                <a:lnTo>
                  <a:pt x="303" y="366"/>
                </a:lnTo>
                <a:lnTo>
                  <a:pt x="300" y="368"/>
                </a:lnTo>
                <a:lnTo>
                  <a:pt x="300" y="368"/>
                </a:lnTo>
                <a:lnTo>
                  <a:pt x="302" y="368"/>
                </a:lnTo>
                <a:lnTo>
                  <a:pt x="303" y="366"/>
                </a:lnTo>
                <a:lnTo>
                  <a:pt x="303" y="366"/>
                </a:lnTo>
                <a:close/>
                <a:moveTo>
                  <a:pt x="62" y="319"/>
                </a:moveTo>
                <a:lnTo>
                  <a:pt x="62" y="319"/>
                </a:lnTo>
                <a:lnTo>
                  <a:pt x="62" y="319"/>
                </a:lnTo>
                <a:lnTo>
                  <a:pt x="60" y="317"/>
                </a:lnTo>
                <a:lnTo>
                  <a:pt x="60" y="317"/>
                </a:lnTo>
                <a:lnTo>
                  <a:pt x="62" y="319"/>
                </a:lnTo>
                <a:lnTo>
                  <a:pt x="62" y="319"/>
                </a:lnTo>
                <a:close/>
                <a:moveTo>
                  <a:pt x="145" y="372"/>
                </a:moveTo>
                <a:lnTo>
                  <a:pt x="145" y="372"/>
                </a:lnTo>
                <a:lnTo>
                  <a:pt x="147" y="372"/>
                </a:lnTo>
                <a:lnTo>
                  <a:pt x="147" y="372"/>
                </a:lnTo>
                <a:lnTo>
                  <a:pt x="147" y="372"/>
                </a:lnTo>
                <a:lnTo>
                  <a:pt x="145" y="372"/>
                </a:lnTo>
                <a:lnTo>
                  <a:pt x="145" y="372"/>
                </a:lnTo>
                <a:close/>
                <a:moveTo>
                  <a:pt x="385" y="196"/>
                </a:moveTo>
                <a:lnTo>
                  <a:pt x="385" y="196"/>
                </a:lnTo>
                <a:lnTo>
                  <a:pt x="385" y="194"/>
                </a:lnTo>
                <a:lnTo>
                  <a:pt x="385" y="194"/>
                </a:lnTo>
                <a:lnTo>
                  <a:pt x="385" y="194"/>
                </a:lnTo>
                <a:lnTo>
                  <a:pt x="385" y="196"/>
                </a:lnTo>
                <a:lnTo>
                  <a:pt x="385" y="196"/>
                </a:lnTo>
                <a:close/>
                <a:moveTo>
                  <a:pt x="52" y="260"/>
                </a:moveTo>
                <a:lnTo>
                  <a:pt x="52" y="260"/>
                </a:lnTo>
                <a:lnTo>
                  <a:pt x="52" y="259"/>
                </a:lnTo>
                <a:lnTo>
                  <a:pt x="52" y="259"/>
                </a:lnTo>
                <a:lnTo>
                  <a:pt x="52" y="259"/>
                </a:lnTo>
                <a:lnTo>
                  <a:pt x="52" y="259"/>
                </a:lnTo>
                <a:lnTo>
                  <a:pt x="52" y="259"/>
                </a:lnTo>
                <a:lnTo>
                  <a:pt x="52" y="259"/>
                </a:lnTo>
                <a:lnTo>
                  <a:pt x="52" y="259"/>
                </a:lnTo>
                <a:lnTo>
                  <a:pt x="52" y="259"/>
                </a:lnTo>
                <a:lnTo>
                  <a:pt x="52" y="260"/>
                </a:lnTo>
                <a:lnTo>
                  <a:pt x="52" y="260"/>
                </a:lnTo>
                <a:close/>
                <a:moveTo>
                  <a:pt x="352" y="136"/>
                </a:moveTo>
                <a:lnTo>
                  <a:pt x="352" y="136"/>
                </a:lnTo>
                <a:lnTo>
                  <a:pt x="350" y="137"/>
                </a:lnTo>
                <a:lnTo>
                  <a:pt x="352" y="137"/>
                </a:lnTo>
                <a:lnTo>
                  <a:pt x="352" y="137"/>
                </a:lnTo>
                <a:lnTo>
                  <a:pt x="352" y="136"/>
                </a:lnTo>
                <a:lnTo>
                  <a:pt x="352" y="136"/>
                </a:lnTo>
                <a:close/>
                <a:moveTo>
                  <a:pt x="60" y="240"/>
                </a:moveTo>
                <a:lnTo>
                  <a:pt x="60" y="240"/>
                </a:lnTo>
                <a:lnTo>
                  <a:pt x="60" y="241"/>
                </a:lnTo>
                <a:lnTo>
                  <a:pt x="60" y="241"/>
                </a:lnTo>
                <a:lnTo>
                  <a:pt x="60" y="241"/>
                </a:lnTo>
                <a:lnTo>
                  <a:pt x="60" y="240"/>
                </a:lnTo>
                <a:lnTo>
                  <a:pt x="60" y="240"/>
                </a:lnTo>
                <a:close/>
                <a:moveTo>
                  <a:pt x="38" y="235"/>
                </a:moveTo>
                <a:lnTo>
                  <a:pt x="38" y="235"/>
                </a:lnTo>
                <a:lnTo>
                  <a:pt x="40" y="238"/>
                </a:lnTo>
                <a:lnTo>
                  <a:pt x="40" y="238"/>
                </a:lnTo>
                <a:lnTo>
                  <a:pt x="40" y="237"/>
                </a:lnTo>
                <a:lnTo>
                  <a:pt x="38" y="235"/>
                </a:lnTo>
                <a:lnTo>
                  <a:pt x="38" y="235"/>
                </a:lnTo>
                <a:close/>
                <a:moveTo>
                  <a:pt x="43" y="175"/>
                </a:moveTo>
                <a:lnTo>
                  <a:pt x="43" y="175"/>
                </a:lnTo>
                <a:lnTo>
                  <a:pt x="41" y="177"/>
                </a:lnTo>
                <a:lnTo>
                  <a:pt x="41" y="177"/>
                </a:lnTo>
                <a:lnTo>
                  <a:pt x="43" y="177"/>
                </a:lnTo>
                <a:lnTo>
                  <a:pt x="43" y="177"/>
                </a:lnTo>
                <a:lnTo>
                  <a:pt x="43" y="175"/>
                </a:lnTo>
                <a:lnTo>
                  <a:pt x="43" y="175"/>
                </a:lnTo>
                <a:close/>
                <a:moveTo>
                  <a:pt x="46" y="268"/>
                </a:moveTo>
                <a:lnTo>
                  <a:pt x="46" y="268"/>
                </a:lnTo>
                <a:lnTo>
                  <a:pt x="44" y="265"/>
                </a:lnTo>
                <a:lnTo>
                  <a:pt x="44" y="265"/>
                </a:lnTo>
                <a:lnTo>
                  <a:pt x="44" y="267"/>
                </a:lnTo>
                <a:lnTo>
                  <a:pt x="46" y="268"/>
                </a:lnTo>
                <a:lnTo>
                  <a:pt x="46" y="268"/>
                </a:lnTo>
                <a:close/>
                <a:moveTo>
                  <a:pt x="95" y="80"/>
                </a:moveTo>
                <a:lnTo>
                  <a:pt x="95" y="80"/>
                </a:lnTo>
                <a:lnTo>
                  <a:pt x="93" y="84"/>
                </a:lnTo>
                <a:lnTo>
                  <a:pt x="93" y="84"/>
                </a:lnTo>
                <a:lnTo>
                  <a:pt x="95" y="84"/>
                </a:lnTo>
                <a:lnTo>
                  <a:pt x="95" y="84"/>
                </a:lnTo>
                <a:lnTo>
                  <a:pt x="95" y="82"/>
                </a:lnTo>
                <a:lnTo>
                  <a:pt x="95" y="80"/>
                </a:lnTo>
                <a:lnTo>
                  <a:pt x="95" y="80"/>
                </a:lnTo>
                <a:close/>
                <a:moveTo>
                  <a:pt x="302" y="28"/>
                </a:moveTo>
                <a:lnTo>
                  <a:pt x="302" y="28"/>
                </a:lnTo>
                <a:lnTo>
                  <a:pt x="302" y="28"/>
                </a:lnTo>
                <a:lnTo>
                  <a:pt x="302" y="28"/>
                </a:lnTo>
                <a:lnTo>
                  <a:pt x="298" y="27"/>
                </a:lnTo>
                <a:lnTo>
                  <a:pt x="298" y="27"/>
                </a:lnTo>
                <a:lnTo>
                  <a:pt x="298" y="27"/>
                </a:lnTo>
                <a:lnTo>
                  <a:pt x="298" y="27"/>
                </a:lnTo>
                <a:lnTo>
                  <a:pt x="302" y="28"/>
                </a:lnTo>
                <a:lnTo>
                  <a:pt x="302" y="28"/>
                </a:lnTo>
                <a:close/>
                <a:moveTo>
                  <a:pt x="100" y="66"/>
                </a:moveTo>
                <a:lnTo>
                  <a:pt x="100" y="66"/>
                </a:lnTo>
                <a:lnTo>
                  <a:pt x="101" y="63"/>
                </a:lnTo>
                <a:lnTo>
                  <a:pt x="101" y="63"/>
                </a:lnTo>
                <a:lnTo>
                  <a:pt x="100" y="65"/>
                </a:lnTo>
                <a:lnTo>
                  <a:pt x="100" y="65"/>
                </a:lnTo>
                <a:lnTo>
                  <a:pt x="100" y="66"/>
                </a:lnTo>
                <a:lnTo>
                  <a:pt x="100" y="66"/>
                </a:lnTo>
                <a:close/>
                <a:moveTo>
                  <a:pt x="281" y="347"/>
                </a:moveTo>
                <a:lnTo>
                  <a:pt x="281" y="347"/>
                </a:lnTo>
                <a:lnTo>
                  <a:pt x="283" y="345"/>
                </a:lnTo>
                <a:lnTo>
                  <a:pt x="283" y="345"/>
                </a:lnTo>
                <a:lnTo>
                  <a:pt x="281" y="345"/>
                </a:lnTo>
                <a:lnTo>
                  <a:pt x="281" y="347"/>
                </a:lnTo>
                <a:lnTo>
                  <a:pt x="281" y="347"/>
                </a:lnTo>
                <a:close/>
                <a:moveTo>
                  <a:pt x="115" y="52"/>
                </a:moveTo>
                <a:lnTo>
                  <a:pt x="115" y="52"/>
                </a:lnTo>
                <a:lnTo>
                  <a:pt x="114" y="54"/>
                </a:lnTo>
                <a:lnTo>
                  <a:pt x="115" y="54"/>
                </a:lnTo>
                <a:lnTo>
                  <a:pt x="115" y="54"/>
                </a:lnTo>
                <a:lnTo>
                  <a:pt x="115" y="52"/>
                </a:lnTo>
                <a:lnTo>
                  <a:pt x="115" y="52"/>
                </a:lnTo>
                <a:close/>
                <a:moveTo>
                  <a:pt x="89" y="349"/>
                </a:moveTo>
                <a:lnTo>
                  <a:pt x="89" y="349"/>
                </a:lnTo>
                <a:lnTo>
                  <a:pt x="89" y="350"/>
                </a:lnTo>
                <a:lnTo>
                  <a:pt x="90" y="350"/>
                </a:lnTo>
                <a:lnTo>
                  <a:pt x="90" y="350"/>
                </a:lnTo>
                <a:lnTo>
                  <a:pt x="89" y="349"/>
                </a:lnTo>
                <a:lnTo>
                  <a:pt x="89" y="349"/>
                </a:lnTo>
                <a:lnTo>
                  <a:pt x="89" y="349"/>
                </a:lnTo>
                <a:close/>
                <a:moveTo>
                  <a:pt x="55" y="88"/>
                </a:moveTo>
                <a:lnTo>
                  <a:pt x="55" y="88"/>
                </a:lnTo>
                <a:lnTo>
                  <a:pt x="55" y="87"/>
                </a:lnTo>
                <a:lnTo>
                  <a:pt x="55" y="87"/>
                </a:lnTo>
                <a:lnTo>
                  <a:pt x="54" y="87"/>
                </a:lnTo>
                <a:lnTo>
                  <a:pt x="54" y="87"/>
                </a:lnTo>
                <a:lnTo>
                  <a:pt x="55" y="88"/>
                </a:lnTo>
                <a:lnTo>
                  <a:pt x="55" y="88"/>
                </a:lnTo>
                <a:close/>
                <a:moveTo>
                  <a:pt x="297" y="336"/>
                </a:moveTo>
                <a:lnTo>
                  <a:pt x="297" y="336"/>
                </a:lnTo>
                <a:lnTo>
                  <a:pt x="297" y="336"/>
                </a:lnTo>
                <a:lnTo>
                  <a:pt x="297" y="336"/>
                </a:lnTo>
                <a:lnTo>
                  <a:pt x="295" y="338"/>
                </a:lnTo>
                <a:lnTo>
                  <a:pt x="295" y="338"/>
                </a:lnTo>
                <a:lnTo>
                  <a:pt x="297" y="338"/>
                </a:lnTo>
                <a:lnTo>
                  <a:pt x="297" y="336"/>
                </a:lnTo>
                <a:lnTo>
                  <a:pt x="297" y="336"/>
                </a:lnTo>
                <a:close/>
                <a:moveTo>
                  <a:pt x="145" y="385"/>
                </a:moveTo>
                <a:lnTo>
                  <a:pt x="145" y="385"/>
                </a:lnTo>
                <a:lnTo>
                  <a:pt x="145" y="385"/>
                </a:lnTo>
                <a:lnTo>
                  <a:pt x="145" y="385"/>
                </a:lnTo>
                <a:lnTo>
                  <a:pt x="149" y="386"/>
                </a:lnTo>
                <a:lnTo>
                  <a:pt x="149" y="386"/>
                </a:lnTo>
                <a:lnTo>
                  <a:pt x="145" y="385"/>
                </a:lnTo>
                <a:lnTo>
                  <a:pt x="145" y="385"/>
                </a:lnTo>
                <a:close/>
                <a:moveTo>
                  <a:pt x="373" y="290"/>
                </a:moveTo>
                <a:lnTo>
                  <a:pt x="373" y="290"/>
                </a:lnTo>
                <a:lnTo>
                  <a:pt x="373" y="292"/>
                </a:lnTo>
                <a:lnTo>
                  <a:pt x="373" y="292"/>
                </a:lnTo>
                <a:lnTo>
                  <a:pt x="374" y="289"/>
                </a:lnTo>
                <a:lnTo>
                  <a:pt x="374" y="289"/>
                </a:lnTo>
                <a:lnTo>
                  <a:pt x="373" y="289"/>
                </a:lnTo>
                <a:lnTo>
                  <a:pt x="373" y="289"/>
                </a:lnTo>
                <a:lnTo>
                  <a:pt x="373" y="290"/>
                </a:lnTo>
                <a:lnTo>
                  <a:pt x="373" y="290"/>
                </a:lnTo>
                <a:close/>
                <a:moveTo>
                  <a:pt x="317" y="308"/>
                </a:moveTo>
                <a:lnTo>
                  <a:pt x="317" y="308"/>
                </a:lnTo>
                <a:lnTo>
                  <a:pt x="317" y="309"/>
                </a:lnTo>
                <a:lnTo>
                  <a:pt x="319" y="311"/>
                </a:lnTo>
                <a:lnTo>
                  <a:pt x="319" y="311"/>
                </a:lnTo>
                <a:lnTo>
                  <a:pt x="317" y="308"/>
                </a:lnTo>
                <a:lnTo>
                  <a:pt x="317" y="308"/>
                </a:lnTo>
                <a:close/>
                <a:moveTo>
                  <a:pt x="48" y="194"/>
                </a:moveTo>
                <a:lnTo>
                  <a:pt x="48" y="194"/>
                </a:lnTo>
                <a:lnTo>
                  <a:pt x="46" y="196"/>
                </a:lnTo>
                <a:lnTo>
                  <a:pt x="46" y="196"/>
                </a:lnTo>
                <a:lnTo>
                  <a:pt x="48" y="196"/>
                </a:lnTo>
                <a:lnTo>
                  <a:pt x="48" y="194"/>
                </a:lnTo>
                <a:lnTo>
                  <a:pt x="48" y="194"/>
                </a:lnTo>
                <a:close/>
                <a:moveTo>
                  <a:pt x="62" y="284"/>
                </a:moveTo>
                <a:lnTo>
                  <a:pt x="62" y="284"/>
                </a:lnTo>
                <a:lnTo>
                  <a:pt x="62" y="284"/>
                </a:lnTo>
                <a:lnTo>
                  <a:pt x="62" y="284"/>
                </a:lnTo>
                <a:lnTo>
                  <a:pt x="60" y="286"/>
                </a:lnTo>
                <a:lnTo>
                  <a:pt x="60" y="286"/>
                </a:lnTo>
                <a:lnTo>
                  <a:pt x="60" y="286"/>
                </a:lnTo>
                <a:lnTo>
                  <a:pt x="60" y="286"/>
                </a:lnTo>
                <a:lnTo>
                  <a:pt x="62" y="284"/>
                </a:lnTo>
                <a:lnTo>
                  <a:pt x="62" y="284"/>
                </a:lnTo>
                <a:close/>
                <a:moveTo>
                  <a:pt x="251" y="51"/>
                </a:moveTo>
                <a:lnTo>
                  <a:pt x="251" y="51"/>
                </a:lnTo>
                <a:lnTo>
                  <a:pt x="253" y="51"/>
                </a:lnTo>
                <a:lnTo>
                  <a:pt x="253" y="51"/>
                </a:lnTo>
                <a:lnTo>
                  <a:pt x="253" y="51"/>
                </a:lnTo>
                <a:lnTo>
                  <a:pt x="251" y="51"/>
                </a:lnTo>
                <a:lnTo>
                  <a:pt x="251" y="51"/>
                </a:lnTo>
                <a:close/>
                <a:moveTo>
                  <a:pt x="32" y="192"/>
                </a:moveTo>
                <a:lnTo>
                  <a:pt x="32" y="192"/>
                </a:lnTo>
                <a:lnTo>
                  <a:pt x="30" y="192"/>
                </a:lnTo>
                <a:lnTo>
                  <a:pt x="30" y="192"/>
                </a:lnTo>
                <a:lnTo>
                  <a:pt x="30" y="194"/>
                </a:lnTo>
                <a:lnTo>
                  <a:pt x="30" y="194"/>
                </a:lnTo>
                <a:lnTo>
                  <a:pt x="30" y="194"/>
                </a:lnTo>
                <a:lnTo>
                  <a:pt x="30" y="194"/>
                </a:lnTo>
                <a:lnTo>
                  <a:pt x="32" y="192"/>
                </a:lnTo>
                <a:lnTo>
                  <a:pt x="32" y="192"/>
                </a:lnTo>
                <a:close/>
                <a:moveTo>
                  <a:pt x="41" y="112"/>
                </a:moveTo>
                <a:lnTo>
                  <a:pt x="41" y="112"/>
                </a:lnTo>
                <a:lnTo>
                  <a:pt x="41" y="112"/>
                </a:lnTo>
                <a:lnTo>
                  <a:pt x="41" y="112"/>
                </a:lnTo>
                <a:lnTo>
                  <a:pt x="40" y="114"/>
                </a:lnTo>
                <a:lnTo>
                  <a:pt x="40" y="114"/>
                </a:lnTo>
                <a:lnTo>
                  <a:pt x="40" y="114"/>
                </a:lnTo>
                <a:lnTo>
                  <a:pt x="40" y="114"/>
                </a:lnTo>
                <a:lnTo>
                  <a:pt x="41" y="112"/>
                </a:lnTo>
                <a:lnTo>
                  <a:pt x="41" y="112"/>
                </a:lnTo>
                <a:close/>
                <a:moveTo>
                  <a:pt x="62" y="227"/>
                </a:moveTo>
                <a:lnTo>
                  <a:pt x="62" y="227"/>
                </a:lnTo>
                <a:lnTo>
                  <a:pt x="62" y="226"/>
                </a:lnTo>
                <a:lnTo>
                  <a:pt x="62" y="226"/>
                </a:lnTo>
                <a:lnTo>
                  <a:pt x="62" y="227"/>
                </a:lnTo>
                <a:lnTo>
                  <a:pt x="62" y="227"/>
                </a:lnTo>
                <a:close/>
                <a:moveTo>
                  <a:pt x="294" y="314"/>
                </a:moveTo>
                <a:lnTo>
                  <a:pt x="294" y="314"/>
                </a:lnTo>
                <a:lnTo>
                  <a:pt x="295" y="312"/>
                </a:lnTo>
                <a:lnTo>
                  <a:pt x="295" y="312"/>
                </a:lnTo>
                <a:lnTo>
                  <a:pt x="295" y="312"/>
                </a:lnTo>
                <a:lnTo>
                  <a:pt x="294" y="314"/>
                </a:lnTo>
                <a:lnTo>
                  <a:pt x="294" y="314"/>
                </a:lnTo>
                <a:close/>
                <a:moveTo>
                  <a:pt x="89" y="342"/>
                </a:moveTo>
                <a:lnTo>
                  <a:pt x="89" y="342"/>
                </a:lnTo>
                <a:lnTo>
                  <a:pt x="89" y="341"/>
                </a:lnTo>
                <a:lnTo>
                  <a:pt x="87" y="341"/>
                </a:lnTo>
                <a:lnTo>
                  <a:pt x="87" y="341"/>
                </a:lnTo>
                <a:lnTo>
                  <a:pt x="89" y="342"/>
                </a:lnTo>
                <a:lnTo>
                  <a:pt x="89" y="342"/>
                </a:lnTo>
                <a:close/>
                <a:moveTo>
                  <a:pt x="374" y="309"/>
                </a:moveTo>
                <a:lnTo>
                  <a:pt x="374" y="309"/>
                </a:lnTo>
                <a:lnTo>
                  <a:pt x="374" y="309"/>
                </a:lnTo>
                <a:lnTo>
                  <a:pt x="374" y="309"/>
                </a:lnTo>
                <a:lnTo>
                  <a:pt x="373" y="311"/>
                </a:lnTo>
                <a:lnTo>
                  <a:pt x="373" y="311"/>
                </a:lnTo>
                <a:lnTo>
                  <a:pt x="373" y="311"/>
                </a:lnTo>
                <a:lnTo>
                  <a:pt x="373" y="311"/>
                </a:lnTo>
                <a:lnTo>
                  <a:pt x="374" y="309"/>
                </a:lnTo>
                <a:lnTo>
                  <a:pt x="374" y="309"/>
                </a:lnTo>
                <a:close/>
                <a:moveTo>
                  <a:pt x="183" y="364"/>
                </a:moveTo>
                <a:lnTo>
                  <a:pt x="183" y="364"/>
                </a:lnTo>
                <a:lnTo>
                  <a:pt x="183" y="363"/>
                </a:lnTo>
                <a:lnTo>
                  <a:pt x="183" y="363"/>
                </a:lnTo>
                <a:lnTo>
                  <a:pt x="183" y="364"/>
                </a:lnTo>
                <a:lnTo>
                  <a:pt x="183" y="364"/>
                </a:lnTo>
                <a:close/>
                <a:moveTo>
                  <a:pt x="54" y="338"/>
                </a:moveTo>
                <a:lnTo>
                  <a:pt x="54" y="338"/>
                </a:lnTo>
                <a:lnTo>
                  <a:pt x="54" y="338"/>
                </a:lnTo>
                <a:lnTo>
                  <a:pt x="54" y="338"/>
                </a:lnTo>
                <a:lnTo>
                  <a:pt x="55" y="339"/>
                </a:lnTo>
                <a:lnTo>
                  <a:pt x="55" y="339"/>
                </a:lnTo>
                <a:lnTo>
                  <a:pt x="55" y="339"/>
                </a:lnTo>
                <a:lnTo>
                  <a:pt x="55" y="339"/>
                </a:lnTo>
                <a:lnTo>
                  <a:pt x="54" y="338"/>
                </a:lnTo>
                <a:lnTo>
                  <a:pt x="54" y="338"/>
                </a:lnTo>
                <a:close/>
                <a:moveTo>
                  <a:pt x="311" y="309"/>
                </a:moveTo>
                <a:lnTo>
                  <a:pt x="311" y="309"/>
                </a:lnTo>
                <a:lnTo>
                  <a:pt x="311" y="309"/>
                </a:lnTo>
                <a:lnTo>
                  <a:pt x="311" y="309"/>
                </a:lnTo>
                <a:lnTo>
                  <a:pt x="313" y="309"/>
                </a:lnTo>
                <a:lnTo>
                  <a:pt x="313" y="308"/>
                </a:lnTo>
                <a:lnTo>
                  <a:pt x="313" y="308"/>
                </a:lnTo>
                <a:lnTo>
                  <a:pt x="311" y="309"/>
                </a:lnTo>
                <a:lnTo>
                  <a:pt x="311" y="309"/>
                </a:lnTo>
                <a:close/>
                <a:moveTo>
                  <a:pt x="40" y="267"/>
                </a:moveTo>
                <a:lnTo>
                  <a:pt x="40" y="267"/>
                </a:lnTo>
                <a:lnTo>
                  <a:pt x="40" y="267"/>
                </a:lnTo>
                <a:lnTo>
                  <a:pt x="40" y="267"/>
                </a:lnTo>
                <a:lnTo>
                  <a:pt x="40" y="265"/>
                </a:lnTo>
                <a:lnTo>
                  <a:pt x="40" y="265"/>
                </a:lnTo>
                <a:lnTo>
                  <a:pt x="40" y="265"/>
                </a:lnTo>
                <a:lnTo>
                  <a:pt x="40" y="265"/>
                </a:lnTo>
                <a:lnTo>
                  <a:pt x="40" y="267"/>
                </a:lnTo>
                <a:lnTo>
                  <a:pt x="40" y="267"/>
                </a:lnTo>
                <a:close/>
                <a:moveTo>
                  <a:pt x="335" y="293"/>
                </a:moveTo>
                <a:lnTo>
                  <a:pt x="335" y="293"/>
                </a:lnTo>
                <a:lnTo>
                  <a:pt x="335" y="293"/>
                </a:lnTo>
                <a:lnTo>
                  <a:pt x="335" y="295"/>
                </a:lnTo>
                <a:lnTo>
                  <a:pt x="335" y="295"/>
                </a:lnTo>
                <a:lnTo>
                  <a:pt x="335" y="295"/>
                </a:lnTo>
                <a:lnTo>
                  <a:pt x="335" y="295"/>
                </a:lnTo>
                <a:lnTo>
                  <a:pt x="335" y="293"/>
                </a:lnTo>
                <a:lnTo>
                  <a:pt x="335" y="293"/>
                </a:lnTo>
                <a:close/>
                <a:moveTo>
                  <a:pt x="382" y="118"/>
                </a:moveTo>
                <a:lnTo>
                  <a:pt x="382" y="118"/>
                </a:lnTo>
                <a:lnTo>
                  <a:pt x="380" y="118"/>
                </a:lnTo>
                <a:lnTo>
                  <a:pt x="380" y="118"/>
                </a:lnTo>
                <a:lnTo>
                  <a:pt x="382" y="120"/>
                </a:lnTo>
                <a:lnTo>
                  <a:pt x="382" y="120"/>
                </a:lnTo>
                <a:lnTo>
                  <a:pt x="382" y="120"/>
                </a:lnTo>
                <a:lnTo>
                  <a:pt x="382" y="120"/>
                </a:lnTo>
                <a:lnTo>
                  <a:pt x="382" y="118"/>
                </a:lnTo>
                <a:lnTo>
                  <a:pt x="382" y="118"/>
                </a:lnTo>
                <a:close/>
                <a:moveTo>
                  <a:pt x="190" y="355"/>
                </a:moveTo>
                <a:lnTo>
                  <a:pt x="190" y="355"/>
                </a:lnTo>
                <a:lnTo>
                  <a:pt x="190" y="357"/>
                </a:lnTo>
                <a:lnTo>
                  <a:pt x="190" y="357"/>
                </a:lnTo>
                <a:lnTo>
                  <a:pt x="190" y="357"/>
                </a:lnTo>
                <a:lnTo>
                  <a:pt x="190" y="355"/>
                </a:lnTo>
                <a:lnTo>
                  <a:pt x="190" y="355"/>
                </a:lnTo>
                <a:close/>
                <a:moveTo>
                  <a:pt x="373" y="282"/>
                </a:moveTo>
                <a:lnTo>
                  <a:pt x="373" y="282"/>
                </a:lnTo>
                <a:lnTo>
                  <a:pt x="373" y="281"/>
                </a:lnTo>
                <a:lnTo>
                  <a:pt x="373" y="281"/>
                </a:lnTo>
                <a:lnTo>
                  <a:pt x="373" y="281"/>
                </a:lnTo>
                <a:lnTo>
                  <a:pt x="373" y="282"/>
                </a:lnTo>
                <a:lnTo>
                  <a:pt x="373" y="282"/>
                </a:lnTo>
                <a:close/>
                <a:moveTo>
                  <a:pt x="403" y="207"/>
                </a:moveTo>
                <a:lnTo>
                  <a:pt x="403" y="207"/>
                </a:lnTo>
                <a:lnTo>
                  <a:pt x="401" y="207"/>
                </a:lnTo>
                <a:lnTo>
                  <a:pt x="401" y="207"/>
                </a:lnTo>
                <a:lnTo>
                  <a:pt x="401" y="207"/>
                </a:lnTo>
                <a:lnTo>
                  <a:pt x="401" y="207"/>
                </a:lnTo>
                <a:lnTo>
                  <a:pt x="403" y="207"/>
                </a:lnTo>
                <a:lnTo>
                  <a:pt x="403" y="207"/>
                </a:lnTo>
                <a:lnTo>
                  <a:pt x="403" y="207"/>
                </a:lnTo>
                <a:lnTo>
                  <a:pt x="403" y="207"/>
                </a:lnTo>
                <a:close/>
                <a:moveTo>
                  <a:pt x="294" y="58"/>
                </a:moveTo>
                <a:lnTo>
                  <a:pt x="294" y="58"/>
                </a:lnTo>
                <a:lnTo>
                  <a:pt x="294" y="60"/>
                </a:lnTo>
                <a:lnTo>
                  <a:pt x="294" y="60"/>
                </a:lnTo>
                <a:lnTo>
                  <a:pt x="294" y="60"/>
                </a:lnTo>
                <a:lnTo>
                  <a:pt x="294" y="58"/>
                </a:lnTo>
                <a:lnTo>
                  <a:pt x="294" y="58"/>
                </a:lnTo>
                <a:close/>
                <a:moveTo>
                  <a:pt x="385" y="208"/>
                </a:moveTo>
                <a:lnTo>
                  <a:pt x="385" y="208"/>
                </a:lnTo>
                <a:lnTo>
                  <a:pt x="385" y="208"/>
                </a:lnTo>
                <a:lnTo>
                  <a:pt x="385" y="208"/>
                </a:lnTo>
                <a:lnTo>
                  <a:pt x="385" y="210"/>
                </a:lnTo>
                <a:lnTo>
                  <a:pt x="385" y="210"/>
                </a:lnTo>
                <a:lnTo>
                  <a:pt x="385" y="210"/>
                </a:lnTo>
                <a:lnTo>
                  <a:pt x="385" y="210"/>
                </a:lnTo>
                <a:lnTo>
                  <a:pt x="385" y="208"/>
                </a:lnTo>
                <a:lnTo>
                  <a:pt x="385" y="208"/>
                </a:lnTo>
                <a:close/>
                <a:moveTo>
                  <a:pt x="71" y="207"/>
                </a:moveTo>
                <a:lnTo>
                  <a:pt x="71" y="207"/>
                </a:lnTo>
                <a:lnTo>
                  <a:pt x="71" y="207"/>
                </a:lnTo>
                <a:lnTo>
                  <a:pt x="71" y="207"/>
                </a:lnTo>
                <a:lnTo>
                  <a:pt x="71" y="208"/>
                </a:lnTo>
                <a:lnTo>
                  <a:pt x="71" y="208"/>
                </a:lnTo>
                <a:lnTo>
                  <a:pt x="71" y="208"/>
                </a:lnTo>
                <a:lnTo>
                  <a:pt x="71" y="208"/>
                </a:lnTo>
                <a:lnTo>
                  <a:pt x="71" y="207"/>
                </a:lnTo>
                <a:lnTo>
                  <a:pt x="71" y="207"/>
                </a:lnTo>
                <a:close/>
                <a:moveTo>
                  <a:pt x="347" y="308"/>
                </a:moveTo>
                <a:lnTo>
                  <a:pt x="347" y="308"/>
                </a:lnTo>
                <a:lnTo>
                  <a:pt x="347" y="308"/>
                </a:lnTo>
                <a:lnTo>
                  <a:pt x="347" y="308"/>
                </a:lnTo>
                <a:lnTo>
                  <a:pt x="347" y="309"/>
                </a:lnTo>
                <a:lnTo>
                  <a:pt x="347" y="309"/>
                </a:lnTo>
                <a:lnTo>
                  <a:pt x="347" y="308"/>
                </a:lnTo>
                <a:lnTo>
                  <a:pt x="347" y="308"/>
                </a:lnTo>
                <a:close/>
                <a:moveTo>
                  <a:pt x="52" y="267"/>
                </a:moveTo>
                <a:lnTo>
                  <a:pt x="52" y="267"/>
                </a:lnTo>
                <a:lnTo>
                  <a:pt x="52" y="267"/>
                </a:lnTo>
                <a:lnTo>
                  <a:pt x="52" y="267"/>
                </a:lnTo>
                <a:lnTo>
                  <a:pt x="52" y="267"/>
                </a:lnTo>
                <a:lnTo>
                  <a:pt x="52" y="267"/>
                </a:lnTo>
                <a:close/>
                <a:moveTo>
                  <a:pt x="311" y="52"/>
                </a:moveTo>
                <a:lnTo>
                  <a:pt x="311" y="52"/>
                </a:lnTo>
                <a:lnTo>
                  <a:pt x="313" y="54"/>
                </a:lnTo>
                <a:lnTo>
                  <a:pt x="313" y="54"/>
                </a:lnTo>
                <a:lnTo>
                  <a:pt x="311" y="52"/>
                </a:lnTo>
                <a:lnTo>
                  <a:pt x="311" y="52"/>
                </a:lnTo>
                <a:close/>
                <a:moveTo>
                  <a:pt x="52" y="336"/>
                </a:moveTo>
                <a:lnTo>
                  <a:pt x="52" y="336"/>
                </a:lnTo>
                <a:lnTo>
                  <a:pt x="52" y="336"/>
                </a:lnTo>
                <a:lnTo>
                  <a:pt x="52" y="336"/>
                </a:lnTo>
                <a:lnTo>
                  <a:pt x="52" y="336"/>
                </a:lnTo>
                <a:lnTo>
                  <a:pt x="52" y="336"/>
                </a:lnTo>
                <a:lnTo>
                  <a:pt x="52" y="336"/>
                </a:lnTo>
                <a:lnTo>
                  <a:pt x="52" y="336"/>
                </a:lnTo>
                <a:lnTo>
                  <a:pt x="52" y="336"/>
                </a:lnTo>
                <a:lnTo>
                  <a:pt x="52" y="336"/>
                </a:lnTo>
                <a:close/>
                <a:moveTo>
                  <a:pt x="306" y="46"/>
                </a:moveTo>
                <a:lnTo>
                  <a:pt x="306" y="46"/>
                </a:lnTo>
                <a:lnTo>
                  <a:pt x="306" y="44"/>
                </a:lnTo>
                <a:lnTo>
                  <a:pt x="306" y="44"/>
                </a:lnTo>
                <a:lnTo>
                  <a:pt x="306" y="44"/>
                </a:lnTo>
                <a:lnTo>
                  <a:pt x="306" y="44"/>
                </a:lnTo>
                <a:lnTo>
                  <a:pt x="305" y="44"/>
                </a:lnTo>
                <a:lnTo>
                  <a:pt x="305" y="44"/>
                </a:lnTo>
                <a:lnTo>
                  <a:pt x="306" y="46"/>
                </a:lnTo>
                <a:lnTo>
                  <a:pt x="306" y="46"/>
                </a:lnTo>
                <a:close/>
                <a:moveTo>
                  <a:pt x="287" y="319"/>
                </a:moveTo>
                <a:lnTo>
                  <a:pt x="287" y="319"/>
                </a:lnTo>
                <a:lnTo>
                  <a:pt x="287" y="319"/>
                </a:lnTo>
                <a:lnTo>
                  <a:pt x="287" y="319"/>
                </a:lnTo>
                <a:lnTo>
                  <a:pt x="287" y="317"/>
                </a:lnTo>
                <a:lnTo>
                  <a:pt x="287" y="317"/>
                </a:lnTo>
                <a:lnTo>
                  <a:pt x="287" y="317"/>
                </a:lnTo>
                <a:lnTo>
                  <a:pt x="287" y="317"/>
                </a:lnTo>
                <a:lnTo>
                  <a:pt x="287" y="319"/>
                </a:lnTo>
                <a:lnTo>
                  <a:pt x="287" y="319"/>
                </a:lnTo>
                <a:close/>
                <a:moveTo>
                  <a:pt x="371" y="129"/>
                </a:moveTo>
                <a:lnTo>
                  <a:pt x="371" y="129"/>
                </a:lnTo>
                <a:lnTo>
                  <a:pt x="369" y="129"/>
                </a:lnTo>
                <a:lnTo>
                  <a:pt x="369" y="129"/>
                </a:lnTo>
                <a:lnTo>
                  <a:pt x="371" y="131"/>
                </a:lnTo>
                <a:lnTo>
                  <a:pt x="371" y="131"/>
                </a:lnTo>
                <a:lnTo>
                  <a:pt x="371" y="131"/>
                </a:lnTo>
                <a:lnTo>
                  <a:pt x="371" y="131"/>
                </a:lnTo>
                <a:lnTo>
                  <a:pt x="371" y="129"/>
                </a:lnTo>
                <a:lnTo>
                  <a:pt x="371" y="129"/>
                </a:lnTo>
                <a:close/>
                <a:moveTo>
                  <a:pt x="262" y="39"/>
                </a:moveTo>
                <a:lnTo>
                  <a:pt x="262" y="39"/>
                </a:lnTo>
                <a:lnTo>
                  <a:pt x="262" y="38"/>
                </a:lnTo>
                <a:lnTo>
                  <a:pt x="262" y="38"/>
                </a:lnTo>
                <a:lnTo>
                  <a:pt x="262" y="39"/>
                </a:lnTo>
                <a:lnTo>
                  <a:pt x="262" y="39"/>
                </a:lnTo>
                <a:lnTo>
                  <a:pt x="262" y="39"/>
                </a:lnTo>
                <a:lnTo>
                  <a:pt x="262" y="39"/>
                </a:lnTo>
                <a:lnTo>
                  <a:pt x="262" y="39"/>
                </a:lnTo>
                <a:lnTo>
                  <a:pt x="262" y="39"/>
                </a:lnTo>
                <a:close/>
                <a:moveTo>
                  <a:pt x="65" y="52"/>
                </a:moveTo>
                <a:lnTo>
                  <a:pt x="65" y="52"/>
                </a:lnTo>
                <a:lnTo>
                  <a:pt x="66" y="54"/>
                </a:lnTo>
                <a:lnTo>
                  <a:pt x="66" y="54"/>
                </a:lnTo>
                <a:lnTo>
                  <a:pt x="66" y="52"/>
                </a:lnTo>
                <a:lnTo>
                  <a:pt x="66" y="52"/>
                </a:lnTo>
                <a:lnTo>
                  <a:pt x="66" y="52"/>
                </a:lnTo>
                <a:lnTo>
                  <a:pt x="66" y="52"/>
                </a:lnTo>
                <a:lnTo>
                  <a:pt x="65" y="52"/>
                </a:lnTo>
                <a:lnTo>
                  <a:pt x="65" y="52"/>
                </a:lnTo>
                <a:close/>
                <a:moveTo>
                  <a:pt x="355" y="151"/>
                </a:moveTo>
                <a:lnTo>
                  <a:pt x="355" y="151"/>
                </a:lnTo>
                <a:lnTo>
                  <a:pt x="355" y="150"/>
                </a:lnTo>
                <a:lnTo>
                  <a:pt x="355" y="150"/>
                </a:lnTo>
                <a:lnTo>
                  <a:pt x="355" y="150"/>
                </a:lnTo>
                <a:lnTo>
                  <a:pt x="355" y="150"/>
                </a:lnTo>
                <a:lnTo>
                  <a:pt x="355" y="150"/>
                </a:lnTo>
                <a:lnTo>
                  <a:pt x="355" y="150"/>
                </a:lnTo>
                <a:lnTo>
                  <a:pt x="355" y="151"/>
                </a:lnTo>
                <a:lnTo>
                  <a:pt x="355" y="151"/>
                </a:lnTo>
                <a:close/>
                <a:moveTo>
                  <a:pt x="324" y="304"/>
                </a:moveTo>
                <a:lnTo>
                  <a:pt x="324" y="304"/>
                </a:lnTo>
                <a:lnTo>
                  <a:pt x="324" y="304"/>
                </a:lnTo>
                <a:lnTo>
                  <a:pt x="324" y="304"/>
                </a:lnTo>
                <a:lnTo>
                  <a:pt x="324" y="304"/>
                </a:lnTo>
                <a:lnTo>
                  <a:pt x="324" y="304"/>
                </a:lnTo>
                <a:lnTo>
                  <a:pt x="324" y="304"/>
                </a:lnTo>
                <a:lnTo>
                  <a:pt x="324" y="304"/>
                </a:lnTo>
                <a:close/>
                <a:moveTo>
                  <a:pt x="41" y="278"/>
                </a:moveTo>
                <a:lnTo>
                  <a:pt x="41" y="278"/>
                </a:lnTo>
                <a:lnTo>
                  <a:pt x="41" y="278"/>
                </a:lnTo>
                <a:lnTo>
                  <a:pt x="41" y="278"/>
                </a:lnTo>
                <a:lnTo>
                  <a:pt x="41" y="279"/>
                </a:lnTo>
                <a:lnTo>
                  <a:pt x="41" y="279"/>
                </a:lnTo>
                <a:lnTo>
                  <a:pt x="41" y="279"/>
                </a:lnTo>
                <a:lnTo>
                  <a:pt x="41" y="279"/>
                </a:lnTo>
                <a:lnTo>
                  <a:pt x="41" y="278"/>
                </a:lnTo>
                <a:lnTo>
                  <a:pt x="41" y="278"/>
                </a:lnTo>
                <a:close/>
                <a:moveTo>
                  <a:pt x="360" y="66"/>
                </a:moveTo>
                <a:lnTo>
                  <a:pt x="360" y="66"/>
                </a:lnTo>
                <a:lnTo>
                  <a:pt x="361" y="66"/>
                </a:lnTo>
                <a:lnTo>
                  <a:pt x="361" y="66"/>
                </a:lnTo>
                <a:lnTo>
                  <a:pt x="360" y="66"/>
                </a:lnTo>
                <a:lnTo>
                  <a:pt x="360" y="66"/>
                </a:lnTo>
                <a:lnTo>
                  <a:pt x="360" y="66"/>
                </a:lnTo>
                <a:lnTo>
                  <a:pt x="360" y="66"/>
                </a:lnTo>
                <a:lnTo>
                  <a:pt x="360" y="66"/>
                </a:lnTo>
                <a:lnTo>
                  <a:pt x="360" y="66"/>
                </a:lnTo>
                <a:close/>
                <a:moveTo>
                  <a:pt x="51" y="271"/>
                </a:moveTo>
                <a:lnTo>
                  <a:pt x="51" y="271"/>
                </a:lnTo>
                <a:lnTo>
                  <a:pt x="51" y="271"/>
                </a:lnTo>
                <a:lnTo>
                  <a:pt x="51" y="271"/>
                </a:lnTo>
                <a:lnTo>
                  <a:pt x="51" y="270"/>
                </a:lnTo>
                <a:lnTo>
                  <a:pt x="51" y="270"/>
                </a:lnTo>
                <a:lnTo>
                  <a:pt x="51" y="271"/>
                </a:lnTo>
                <a:lnTo>
                  <a:pt x="51" y="271"/>
                </a:lnTo>
                <a:lnTo>
                  <a:pt x="51" y="271"/>
                </a:lnTo>
                <a:lnTo>
                  <a:pt x="51" y="271"/>
                </a:lnTo>
                <a:close/>
                <a:moveTo>
                  <a:pt x="341" y="355"/>
                </a:moveTo>
                <a:lnTo>
                  <a:pt x="341" y="355"/>
                </a:lnTo>
                <a:lnTo>
                  <a:pt x="341" y="355"/>
                </a:lnTo>
                <a:lnTo>
                  <a:pt x="341" y="355"/>
                </a:lnTo>
                <a:lnTo>
                  <a:pt x="343" y="355"/>
                </a:lnTo>
                <a:lnTo>
                  <a:pt x="343" y="355"/>
                </a:lnTo>
                <a:lnTo>
                  <a:pt x="343" y="353"/>
                </a:lnTo>
                <a:lnTo>
                  <a:pt x="343" y="353"/>
                </a:lnTo>
                <a:lnTo>
                  <a:pt x="341" y="355"/>
                </a:lnTo>
                <a:lnTo>
                  <a:pt x="341" y="355"/>
                </a:lnTo>
                <a:close/>
                <a:moveTo>
                  <a:pt x="71" y="58"/>
                </a:moveTo>
                <a:lnTo>
                  <a:pt x="71" y="58"/>
                </a:lnTo>
                <a:lnTo>
                  <a:pt x="71" y="58"/>
                </a:lnTo>
                <a:lnTo>
                  <a:pt x="71" y="58"/>
                </a:lnTo>
                <a:lnTo>
                  <a:pt x="73" y="58"/>
                </a:lnTo>
                <a:lnTo>
                  <a:pt x="73" y="58"/>
                </a:lnTo>
                <a:lnTo>
                  <a:pt x="71" y="58"/>
                </a:lnTo>
                <a:lnTo>
                  <a:pt x="71" y="58"/>
                </a:lnTo>
                <a:lnTo>
                  <a:pt x="71" y="58"/>
                </a:lnTo>
                <a:lnTo>
                  <a:pt x="71" y="58"/>
                </a:lnTo>
                <a:close/>
                <a:moveTo>
                  <a:pt x="109" y="63"/>
                </a:moveTo>
                <a:lnTo>
                  <a:pt x="109" y="63"/>
                </a:lnTo>
                <a:lnTo>
                  <a:pt x="109" y="63"/>
                </a:lnTo>
                <a:lnTo>
                  <a:pt x="109" y="63"/>
                </a:lnTo>
                <a:lnTo>
                  <a:pt x="109" y="63"/>
                </a:lnTo>
                <a:lnTo>
                  <a:pt x="109" y="63"/>
                </a:lnTo>
                <a:lnTo>
                  <a:pt x="109" y="63"/>
                </a:lnTo>
                <a:close/>
                <a:moveTo>
                  <a:pt x="51" y="334"/>
                </a:moveTo>
                <a:lnTo>
                  <a:pt x="51" y="334"/>
                </a:lnTo>
                <a:lnTo>
                  <a:pt x="51" y="334"/>
                </a:lnTo>
                <a:lnTo>
                  <a:pt x="51" y="334"/>
                </a:lnTo>
                <a:lnTo>
                  <a:pt x="51" y="333"/>
                </a:lnTo>
                <a:lnTo>
                  <a:pt x="51" y="333"/>
                </a:lnTo>
                <a:lnTo>
                  <a:pt x="51" y="334"/>
                </a:lnTo>
                <a:lnTo>
                  <a:pt x="51" y="334"/>
                </a:lnTo>
                <a:lnTo>
                  <a:pt x="51" y="334"/>
                </a:lnTo>
                <a:lnTo>
                  <a:pt x="51" y="33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11"/>
          <p:cNvSpPr>
            <a:spLocks noEditPoints="1"/>
          </p:cNvSpPr>
          <p:nvPr/>
        </p:nvSpPr>
        <p:spPr bwMode="auto">
          <a:xfrm>
            <a:off x="3367138" y="2726225"/>
            <a:ext cx="265836" cy="287449"/>
          </a:xfrm>
          <a:custGeom>
            <a:avLst/>
            <a:gdLst>
              <a:gd name="T0" fmla="*/ 123 w 123"/>
              <a:gd name="T1" fmla="*/ 76 h 133"/>
              <a:gd name="T2" fmla="*/ 123 w 123"/>
              <a:gd name="T3" fmla="*/ 85 h 133"/>
              <a:gd name="T4" fmla="*/ 109 w 123"/>
              <a:gd name="T5" fmla="*/ 126 h 133"/>
              <a:gd name="T6" fmla="*/ 96 w 123"/>
              <a:gd name="T7" fmla="*/ 123 h 133"/>
              <a:gd name="T8" fmla="*/ 65 w 123"/>
              <a:gd name="T9" fmla="*/ 122 h 133"/>
              <a:gd name="T10" fmla="*/ 3 w 123"/>
              <a:gd name="T11" fmla="*/ 87 h 133"/>
              <a:gd name="T12" fmla="*/ 25 w 123"/>
              <a:gd name="T13" fmla="*/ 22 h 133"/>
              <a:gd name="T14" fmla="*/ 100 w 123"/>
              <a:gd name="T15" fmla="*/ 16 h 133"/>
              <a:gd name="T16" fmla="*/ 101 w 123"/>
              <a:gd name="T17" fmla="*/ 17 h 133"/>
              <a:gd name="T18" fmla="*/ 119 w 123"/>
              <a:gd name="T19" fmla="*/ 25 h 133"/>
              <a:gd name="T20" fmla="*/ 63 w 123"/>
              <a:gd name="T21" fmla="*/ 28 h 133"/>
              <a:gd name="T22" fmla="*/ 32 w 123"/>
              <a:gd name="T23" fmla="*/ 58 h 133"/>
              <a:gd name="T24" fmla="*/ 49 w 123"/>
              <a:gd name="T25" fmla="*/ 95 h 133"/>
              <a:gd name="T26" fmla="*/ 65 w 123"/>
              <a:gd name="T27" fmla="*/ 96 h 133"/>
              <a:gd name="T28" fmla="*/ 100 w 123"/>
              <a:gd name="T29" fmla="*/ 65 h 133"/>
              <a:gd name="T30" fmla="*/ 103 w 123"/>
              <a:gd name="T31" fmla="*/ 46 h 133"/>
              <a:gd name="T32" fmla="*/ 21 w 123"/>
              <a:gd name="T33" fmla="*/ 63 h 133"/>
              <a:gd name="T34" fmla="*/ 27 w 123"/>
              <a:gd name="T35" fmla="*/ 33 h 133"/>
              <a:gd name="T36" fmla="*/ 109 w 123"/>
              <a:gd name="T37" fmla="*/ 73 h 133"/>
              <a:gd name="T38" fmla="*/ 22 w 123"/>
              <a:gd name="T39" fmla="*/ 41 h 133"/>
              <a:gd name="T40" fmla="*/ 19 w 123"/>
              <a:gd name="T41" fmla="*/ 44 h 133"/>
              <a:gd name="T42" fmla="*/ 65 w 123"/>
              <a:gd name="T43" fmla="*/ 21 h 133"/>
              <a:gd name="T44" fmla="*/ 104 w 123"/>
              <a:gd name="T45" fmla="*/ 60 h 133"/>
              <a:gd name="T46" fmla="*/ 48 w 123"/>
              <a:gd name="T47" fmla="*/ 114 h 133"/>
              <a:gd name="T48" fmla="*/ 89 w 123"/>
              <a:gd name="T49" fmla="*/ 106 h 133"/>
              <a:gd name="T50" fmla="*/ 104 w 123"/>
              <a:gd name="T51" fmla="*/ 27 h 133"/>
              <a:gd name="T52" fmla="*/ 21 w 123"/>
              <a:gd name="T53" fmla="*/ 36 h 133"/>
              <a:gd name="T54" fmla="*/ 104 w 123"/>
              <a:gd name="T55" fmla="*/ 51 h 133"/>
              <a:gd name="T56" fmla="*/ 115 w 123"/>
              <a:gd name="T57" fmla="*/ 69 h 133"/>
              <a:gd name="T58" fmla="*/ 36 w 123"/>
              <a:gd name="T59" fmla="*/ 22 h 133"/>
              <a:gd name="T60" fmla="*/ 85 w 123"/>
              <a:gd name="T61" fmla="*/ 28 h 133"/>
              <a:gd name="T62" fmla="*/ 117 w 123"/>
              <a:gd name="T63" fmla="*/ 84 h 133"/>
              <a:gd name="T64" fmla="*/ 16 w 123"/>
              <a:gd name="T65" fmla="*/ 35 h 133"/>
              <a:gd name="T66" fmla="*/ 32 w 123"/>
              <a:gd name="T67" fmla="*/ 96 h 133"/>
              <a:gd name="T68" fmla="*/ 46 w 123"/>
              <a:gd name="T69" fmla="*/ 19 h 133"/>
              <a:gd name="T70" fmla="*/ 63 w 123"/>
              <a:gd name="T71" fmla="*/ 115 h 133"/>
              <a:gd name="T72" fmla="*/ 36 w 123"/>
              <a:gd name="T73" fmla="*/ 82 h 133"/>
              <a:gd name="T74" fmla="*/ 33 w 123"/>
              <a:gd name="T75" fmla="*/ 52 h 133"/>
              <a:gd name="T76" fmla="*/ 48 w 123"/>
              <a:gd name="T77" fmla="*/ 25 h 133"/>
              <a:gd name="T78" fmla="*/ 85 w 123"/>
              <a:gd name="T79" fmla="*/ 115 h 133"/>
              <a:gd name="T80" fmla="*/ 21 w 123"/>
              <a:gd name="T81" fmla="*/ 81 h 133"/>
              <a:gd name="T82" fmla="*/ 109 w 123"/>
              <a:gd name="T83" fmla="*/ 107 h 133"/>
              <a:gd name="T84" fmla="*/ 59 w 123"/>
              <a:gd name="T85" fmla="*/ 19 h 133"/>
              <a:gd name="T86" fmla="*/ 36 w 123"/>
              <a:gd name="T87" fmla="*/ 33 h 133"/>
              <a:gd name="T88" fmla="*/ 112 w 123"/>
              <a:gd name="T89" fmla="*/ 117 h 133"/>
              <a:gd name="T90" fmla="*/ 81 w 123"/>
              <a:gd name="T91" fmla="*/ 17 h 133"/>
              <a:gd name="T92" fmla="*/ 78 w 123"/>
              <a:gd name="T93" fmla="*/ 10 h 133"/>
              <a:gd name="T94" fmla="*/ 120 w 123"/>
              <a:gd name="T95" fmla="*/ 88 h 133"/>
              <a:gd name="T96" fmla="*/ 21 w 123"/>
              <a:gd name="T97" fmla="*/ 93 h 133"/>
              <a:gd name="T98" fmla="*/ 21 w 123"/>
              <a:gd name="T99" fmla="*/ 84 h 133"/>
              <a:gd name="T100" fmla="*/ 81 w 123"/>
              <a:gd name="T101" fmla="*/ 110 h 133"/>
              <a:gd name="T102" fmla="*/ 101 w 123"/>
              <a:gd name="T103" fmla="*/ 110 h 133"/>
              <a:gd name="T104" fmla="*/ 117 w 123"/>
              <a:gd name="T105" fmla="*/ 38 h 133"/>
              <a:gd name="T106" fmla="*/ 59 w 123"/>
              <a:gd name="T107" fmla="*/ 104 h 133"/>
              <a:gd name="T108" fmla="*/ 81 w 123"/>
              <a:gd name="T109" fmla="*/ 22 h 133"/>
              <a:gd name="T110" fmla="*/ 107 w 123"/>
              <a:gd name="T111" fmla="*/ 98 h 133"/>
              <a:gd name="T112" fmla="*/ 115 w 123"/>
              <a:gd name="T113" fmla="*/ 33 h 133"/>
              <a:gd name="T114" fmla="*/ 85 w 123"/>
              <a:gd name="T115" fmla="*/ 98 h 133"/>
              <a:gd name="T116" fmla="*/ 30 w 123"/>
              <a:gd name="T117" fmla="*/ 9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3">
                <a:moveTo>
                  <a:pt x="123" y="28"/>
                </a:moveTo>
                <a:lnTo>
                  <a:pt x="123" y="28"/>
                </a:lnTo>
                <a:lnTo>
                  <a:pt x="123" y="35"/>
                </a:lnTo>
                <a:lnTo>
                  <a:pt x="123" y="39"/>
                </a:lnTo>
                <a:lnTo>
                  <a:pt x="123" y="39"/>
                </a:lnTo>
                <a:lnTo>
                  <a:pt x="123" y="46"/>
                </a:lnTo>
                <a:lnTo>
                  <a:pt x="123" y="52"/>
                </a:lnTo>
                <a:lnTo>
                  <a:pt x="123" y="52"/>
                </a:lnTo>
                <a:lnTo>
                  <a:pt x="123" y="65"/>
                </a:lnTo>
                <a:lnTo>
                  <a:pt x="123" y="65"/>
                </a:lnTo>
                <a:lnTo>
                  <a:pt x="123" y="76"/>
                </a:lnTo>
                <a:lnTo>
                  <a:pt x="123" y="76"/>
                </a:lnTo>
                <a:lnTo>
                  <a:pt x="123" y="76"/>
                </a:lnTo>
                <a:lnTo>
                  <a:pt x="123" y="76"/>
                </a:lnTo>
                <a:lnTo>
                  <a:pt x="122" y="74"/>
                </a:lnTo>
                <a:lnTo>
                  <a:pt x="122" y="74"/>
                </a:lnTo>
                <a:lnTo>
                  <a:pt x="122" y="74"/>
                </a:lnTo>
                <a:lnTo>
                  <a:pt x="122" y="74"/>
                </a:lnTo>
                <a:lnTo>
                  <a:pt x="120" y="74"/>
                </a:lnTo>
                <a:lnTo>
                  <a:pt x="119" y="77"/>
                </a:lnTo>
                <a:lnTo>
                  <a:pt x="119" y="77"/>
                </a:lnTo>
                <a:lnTo>
                  <a:pt x="120" y="77"/>
                </a:lnTo>
                <a:lnTo>
                  <a:pt x="120" y="77"/>
                </a:lnTo>
                <a:lnTo>
                  <a:pt x="123" y="79"/>
                </a:lnTo>
                <a:lnTo>
                  <a:pt x="123" y="79"/>
                </a:lnTo>
                <a:lnTo>
                  <a:pt x="123" y="79"/>
                </a:lnTo>
                <a:lnTo>
                  <a:pt x="123" y="79"/>
                </a:lnTo>
                <a:lnTo>
                  <a:pt x="123" y="85"/>
                </a:lnTo>
                <a:lnTo>
                  <a:pt x="123" y="85"/>
                </a:lnTo>
                <a:lnTo>
                  <a:pt x="123" y="87"/>
                </a:lnTo>
                <a:lnTo>
                  <a:pt x="123" y="87"/>
                </a:lnTo>
                <a:lnTo>
                  <a:pt x="123" y="110"/>
                </a:lnTo>
                <a:lnTo>
                  <a:pt x="123" y="110"/>
                </a:lnTo>
                <a:lnTo>
                  <a:pt x="122" y="114"/>
                </a:lnTo>
                <a:lnTo>
                  <a:pt x="122" y="114"/>
                </a:lnTo>
                <a:lnTo>
                  <a:pt x="117" y="118"/>
                </a:lnTo>
                <a:lnTo>
                  <a:pt x="117" y="118"/>
                </a:lnTo>
                <a:lnTo>
                  <a:pt x="115" y="120"/>
                </a:lnTo>
                <a:lnTo>
                  <a:pt x="115" y="120"/>
                </a:lnTo>
                <a:lnTo>
                  <a:pt x="112" y="123"/>
                </a:lnTo>
                <a:lnTo>
                  <a:pt x="112" y="123"/>
                </a:lnTo>
                <a:lnTo>
                  <a:pt x="109" y="126"/>
                </a:lnTo>
                <a:lnTo>
                  <a:pt x="109" y="126"/>
                </a:lnTo>
                <a:lnTo>
                  <a:pt x="104" y="131"/>
                </a:lnTo>
                <a:lnTo>
                  <a:pt x="104" y="131"/>
                </a:lnTo>
                <a:lnTo>
                  <a:pt x="103" y="133"/>
                </a:lnTo>
                <a:lnTo>
                  <a:pt x="101" y="133"/>
                </a:lnTo>
                <a:lnTo>
                  <a:pt x="101" y="133"/>
                </a:lnTo>
                <a:lnTo>
                  <a:pt x="95" y="131"/>
                </a:lnTo>
                <a:lnTo>
                  <a:pt x="95" y="131"/>
                </a:lnTo>
                <a:lnTo>
                  <a:pt x="96" y="125"/>
                </a:lnTo>
                <a:lnTo>
                  <a:pt x="96" y="125"/>
                </a:lnTo>
                <a:lnTo>
                  <a:pt x="98" y="125"/>
                </a:lnTo>
                <a:lnTo>
                  <a:pt x="98" y="125"/>
                </a:lnTo>
                <a:lnTo>
                  <a:pt x="96" y="123"/>
                </a:lnTo>
                <a:lnTo>
                  <a:pt x="96" y="123"/>
                </a:lnTo>
                <a:lnTo>
                  <a:pt x="95" y="131"/>
                </a:lnTo>
                <a:lnTo>
                  <a:pt x="95" y="131"/>
                </a:lnTo>
                <a:lnTo>
                  <a:pt x="92" y="129"/>
                </a:lnTo>
                <a:lnTo>
                  <a:pt x="92" y="129"/>
                </a:lnTo>
                <a:lnTo>
                  <a:pt x="95" y="120"/>
                </a:lnTo>
                <a:lnTo>
                  <a:pt x="95" y="120"/>
                </a:lnTo>
                <a:lnTo>
                  <a:pt x="93" y="120"/>
                </a:lnTo>
                <a:lnTo>
                  <a:pt x="93" y="120"/>
                </a:lnTo>
                <a:lnTo>
                  <a:pt x="89" y="129"/>
                </a:lnTo>
                <a:lnTo>
                  <a:pt x="89" y="129"/>
                </a:lnTo>
                <a:lnTo>
                  <a:pt x="89" y="129"/>
                </a:lnTo>
                <a:lnTo>
                  <a:pt x="89" y="129"/>
                </a:lnTo>
                <a:lnTo>
                  <a:pt x="65" y="122"/>
                </a:lnTo>
                <a:lnTo>
                  <a:pt x="65" y="122"/>
                </a:lnTo>
                <a:lnTo>
                  <a:pt x="33" y="112"/>
                </a:lnTo>
                <a:lnTo>
                  <a:pt x="33" y="112"/>
                </a:lnTo>
                <a:lnTo>
                  <a:pt x="16" y="106"/>
                </a:lnTo>
                <a:lnTo>
                  <a:pt x="16" y="106"/>
                </a:lnTo>
                <a:lnTo>
                  <a:pt x="5" y="101"/>
                </a:lnTo>
                <a:lnTo>
                  <a:pt x="5" y="101"/>
                </a:lnTo>
                <a:lnTo>
                  <a:pt x="3" y="99"/>
                </a:lnTo>
                <a:lnTo>
                  <a:pt x="3" y="99"/>
                </a:lnTo>
                <a:lnTo>
                  <a:pt x="2" y="90"/>
                </a:lnTo>
                <a:lnTo>
                  <a:pt x="2" y="90"/>
                </a:lnTo>
                <a:lnTo>
                  <a:pt x="3" y="90"/>
                </a:lnTo>
                <a:lnTo>
                  <a:pt x="3" y="90"/>
                </a:lnTo>
                <a:lnTo>
                  <a:pt x="3" y="88"/>
                </a:lnTo>
                <a:lnTo>
                  <a:pt x="3" y="87"/>
                </a:lnTo>
                <a:lnTo>
                  <a:pt x="3" y="87"/>
                </a:lnTo>
                <a:lnTo>
                  <a:pt x="2" y="87"/>
                </a:lnTo>
                <a:lnTo>
                  <a:pt x="2" y="87"/>
                </a:lnTo>
                <a:lnTo>
                  <a:pt x="2" y="87"/>
                </a:lnTo>
                <a:lnTo>
                  <a:pt x="2" y="87"/>
                </a:lnTo>
                <a:lnTo>
                  <a:pt x="0" y="73"/>
                </a:lnTo>
                <a:lnTo>
                  <a:pt x="0" y="58"/>
                </a:lnTo>
                <a:lnTo>
                  <a:pt x="0" y="58"/>
                </a:lnTo>
                <a:lnTo>
                  <a:pt x="0" y="47"/>
                </a:lnTo>
                <a:lnTo>
                  <a:pt x="0" y="47"/>
                </a:lnTo>
                <a:lnTo>
                  <a:pt x="2" y="46"/>
                </a:lnTo>
                <a:lnTo>
                  <a:pt x="2" y="46"/>
                </a:lnTo>
                <a:lnTo>
                  <a:pt x="13" y="33"/>
                </a:lnTo>
                <a:lnTo>
                  <a:pt x="25" y="22"/>
                </a:lnTo>
                <a:lnTo>
                  <a:pt x="38" y="11"/>
                </a:lnTo>
                <a:lnTo>
                  <a:pt x="51" y="2"/>
                </a:lnTo>
                <a:lnTo>
                  <a:pt x="51" y="2"/>
                </a:lnTo>
                <a:lnTo>
                  <a:pt x="52" y="0"/>
                </a:lnTo>
                <a:lnTo>
                  <a:pt x="54" y="0"/>
                </a:lnTo>
                <a:lnTo>
                  <a:pt x="54" y="0"/>
                </a:lnTo>
                <a:lnTo>
                  <a:pt x="52" y="3"/>
                </a:lnTo>
                <a:lnTo>
                  <a:pt x="52" y="3"/>
                </a:lnTo>
                <a:lnTo>
                  <a:pt x="57" y="3"/>
                </a:lnTo>
                <a:lnTo>
                  <a:pt x="57" y="3"/>
                </a:lnTo>
                <a:lnTo>
                  <a:pt x="55" y="2"/>
                </a:lnTo>
                <a:lnTo>
                  <a:pt x="55" y="2"/>
                </a:lnTo>
                <a:lnTo>
                  <a:pt x="78" y="8"/>
                </a:lnTo>
                <a:lnTo>
                  <a:pt x="100" y="16"/>
                </a:lnTo>
                <a:lnTo>
                  <a:pt x="100" y="16"/>
                </a:lnTo>
                <a:lnTo>
                  <a:pt x="100" y="19"/>
                </a:lnTo>
                <a:lnTo>
                  <a:pt x="96" y="19"/>
                </a:lnTo>
                <a:lnTo>
                  <a:pt x="96" y="19"/>
                </a:lnTo>
                <a:lnTo>
                  <a:pt x="95" y="27"/>
                </a:lnTo>
                <a:lnTo>
                  <a:pt x="95" y="27"/>
                </a:lnTo>
                <a:lnTo>
                  <a:pt x="95" y="30"/>
                </a:lnTo>
                <a:lnTo>
                  <a:pt x="95" y="30"/>
                </a:lnTo>
                <a:lnTo>
                  <a:pt x="95" y="28"/>
                </a:lnTo>
                <a:lnTo>
                  <a:pt x="95" y="28"/>
                </a:lnTo>
                <a:lnTo>
                  <a:pt x="101" y="21"/>
                </a:lnTo>
                <a:lnTo>
                  <a:pt x="101" y="21"/>
                </a:lnTo>
                <a:lnTo>
                  <a:pt x="103" y="19"/>
                </a:lnTo>
                <a:lnTo>
                  <a:pt x="101" y="17"/>
                </a:lnTo>
                <a:lnTo>
                  <a:pt x="101" y="17"/>
                </a:lnTo>
                <a:lnTo>
                  <a:pt x="106" y="19"/>
                </a:lnTo>
                <a:lnTo>
                  <a:pt x="106" y="19"/>
                </a:lnTo>
                <a:lnTo>
                  <a:pt x="107" y="22"/>
                </a:lnTo>
                <a:lnTo>
                  <a:pt x="107" y="22"/>
                </a:lnTo>
                <a:lnTo>
                  <a:pt x="107" y="19"/>
                </a:lnTo>
                <a:lnTo>
                  <a:pt x="107" y="19"/>
                </a:lnTo>
                <a:lnTo>
                  <a:pt x="111" y="21"/>
                </a:lnTo>
                <a:lnTo>
                  <a:pt x="111" y="21"/>
                </a:lnTo>
                <a:lnTo>
                  <a:pt x="117" y="22"/>
                </a:lnTo>
                <a:lnTo>
                  <a:pt x="117" y="22"/>
                </a:lnTo>
                <a:lnTo>
                  <a:pt x="119" y="24"/>
                </a:lnTo>
                <a:lnTo>
                  <a:pt x="119" y="25"/>
                </a:lnTo>
                <a:lnTo>
                  <a:pt x="119" y="25"/>
                </a:lnTo>
                <a:lnTo>
                  <a:pt x="120" y="28"/>
                </a:lnTo>
                <a:lnTo>
                  <a:pt x="120" y="28"/>
                </a:lnTo>
                <a:lnTo>
                  <a:pt x="123" y="28"/>
                </a:lnTo>
                <a:lnTo>
                  <a:pt x="123" y="28"/>
                </a:lnTo>
                <a:close/>
                <a:moveTo>
                  <a:pt x="96" y="41"/>
                </a:moveTo>
                <a:lnTo>
                  <a:pt x="96" y="41"/>
                </a:lnTo>
                <a:lnTo>
                  <a:pt x="93" y="36"/>
                </a:lnTo>
                <a:lnTo>
                  <a:pt x="93" y="36"/>
                </a:lnTo>
                <a:lnTo>
                  <a:pt x="87" y="32"/>
                </a:lnTo>
                <a:lnTo>
                  <a:pt x="81" y="28"/>
                </a:lnTo>
                <a:lnTo>
                  <a:pt x="81" y="28"/>
                </a:lnTo>
                <a:lnTo>
                  <a:pt x="71" y="27"/>
                </a:lnTo>
                <a:lnTo>
                  <a:pt x="63" y="28"/>
                </a:lnTo>
                <a:lnTo>
                  <a:pt x="63" y="28"/>
                </a:lnTo>
                <a:lnTo>
                  <a:pt x="62" y="28"/>
                </a:lnTo>
                <a:lnTo>
                  <a:pt x="62" y="28"/>
                </a:lnTo>
                <a:lnTo>
                  <a:pt x="54" y="30"/>
                </a:lnTo>
                <a:lnTo>
                  <a:pt x="46" y="33"/>
                </a:lnTo>
                <a:lnTo>
                  <a:pt x="46" y="33"/>
                </a:lnTo>
                <a:lnTo>
                  <a:pt x="40" y="43"/>
                </a:lnTo>
                <a:lnTo>
                  <a:pt x="40" y="43"/>
                </a:lnTo>
                <a:lnTo>
                  <a:pt x="38" y="44"/>
                </a:lnTo>
                <a:lnTo>
                  <a:pt x="38" y="44"/>
                </a:lnTo>
                <a:lnTo>
                  <a:pt x="36" y="46"/>
                </a:lnTo>
                <a:lnTo>
                  <a:pt x="36" y="46"/>
                </a:lnTo>
                <a:lnTo>
                  <a:pt x="33" y="54"/>
                </a:lnTo>
                <a:lnTo>
                  <a:pt x="33" y="54"/>
                </a:lnTo>
                <a:lnTo>
                  <a:pt x="32" y="58"/>
                </a:lnTo>
                <a:lnTo>
                  <a:pt x="32" y="65"/>
                </a:lnTo>
                <a:lnTo>
                  <a:pt x="33" y="69"/>
                </a:lnTo>
                <a:lnTo>
                  <a:pt x="35" y="74"/>
                </a:lnTo>
                <a:lnTo>
                  <a:pt x="35" y="74"/>
                </a:lnTo>
                <a:lnTo>
                  <a:pt x="36" y="76"/>
                </a:lnTo>
                <a:lnTo>
                  <a:pt x="36" y="76"/>
                </a:lnTo>
                <a:lnTo>
                  <a:pt x="41" y="84"/>
                </a:lnTo>
                <a:lnTo>
                  <a:pt x="48" y="90"/>
                </a:lnTo>
                <a:lnTo>
                  <a:pt x="48" y="90"/>
                </a:lnTo>
                <a:lnTo>
                  <a:pt x="49" y="92"/>
                </a:lnTo>
                <a:lnTo>
                  <a:pt x="49" y="92"/>
                </a:lnTo>
                <a:lnTo>
                  <a:pt x="49" y="93"/>
                </a:lnTo>
                <a:lnTo>
                  <a:pt x="49" y="95"/>
                </a:lnTo>
                <a:lnTo>
                  <a:pt x="49" y="95"/>
                </a:lnTo>
                <a:lnTo>
                  <a:pt x="51" y="93"/>
                </a:lnTo>
                <a:lnTo>
                  <a:pt x="51" y="93"/>
                </a:lnTo>
                <a:lnTo>
                  <a:pt x="54" y="95"/>
                </a:lnTo>
                <a:lnTo>
                  <a:pt x="54" y="95"/>
                </a:lnTo>
                <a:lnTo>
                  <a:pt x="55" y="101"/>
                </a:lnTo>
                <a:lnTo>
                  <a:pt x="55" y="101"/>
                </a:lnTo>
                <a:lnTo>
                  <a:pt x="57" y="98"/>
                </a:lnTo>
                <a:lnTo>
                  <a:pt x="57" y="96"/>
                </a:lnTo>
                <a:lnTo>
                  <a:pt x="57" y="96"/>
                </a:lnTo>
                <a:lnTo>
                  <a:pt x="55" y="95"/>
                </a:lnTo>
                <a:lnTo>
                  <a:pt x="55" y="95"/>
                </a:lnTo>
                <a:lnTo>
                  <a:pt x="57" y="95"/>
                </a:lnTo>
                <a:lnTo>
                  <a:pt x="57" y="95"/>
                </a:lnTo>
                <a:lnTo>
                  <a:pt x="65" y="96"/>
                </a:lnTo>
                <a:lnTo>
                  <a:pt x="74" y="96"/>
                </a:lnTo>
                <a:lnTo>
                  <a:pt x="74" y="96"/>
                </a:lnTo>
                <a:lnTo>
                  <a:pt x="82" y="95"/>
                </a:lnTo>
                <a:lnTo>
                  <a:pt x="89" y="90"/>
                </a:lnTo>
                <a:lnTo>
                  <a:pt x="93" y="84"/>
                </a:lnTo>
                <a:lnTo>
                  <a:pt x="98" y="76"/>
                </a:lnTo>
                <a:lnTo>
                  <a:pt x="98" y="76"/>
                </a:lnTo>
                <a:lnTo>
                  <a:pt x="98" y="65"/>
                </a:lnTo>
                <a:lnTo>
                  <a:pt x="98" y="65"/>
                </a:lnTo>
                <a:lnTo>
                  <a:pt x="98" y="63"/>
                </a:lnTo>
                <a:lnTo>
                  <a:pt x="98" y="63"/>
                </a:lnTo>
                <a:lnTo>
                  <a:pt x="100" y="63"/>
                </a:lnTo>
                <a:lnTo>
                  <a:pt x="100" y="63"/>
                </a:lnTo>
                <a:lnTo>
                  <a:pt x="100" y="65"/>
                </a:lnTo>
                <a:lnTo>
                  <a:pt x="100" y="65"/>
                </a:lnTo>
                <a:lnTo>
                  <a:pt x="101" y="63"/>
                </a:lnTo>
                <a:lnTo>
                  <a:pt x="101" y="63"/>
                </a:lnTo>
                <a:lnTo>
                  <a:pt x="100" y="60"/>
                </a:lnTo>
                <a:lnTo>
                  <a:pt x="100" y="60"/>
                </a:lnTo>
                <a:lnTo>
                  <a:pt x="98" y="62"/>
                </a:lnTo>
                <a:lnTo>
                  <a:pt x="98" y="62"/>
                </a:lnTo>
                <a:lnTo>
                  <a:pt x="98" y="54"/>
                </a:lnTo>
                <a:lnTo>
                  <a:pt x="98" y="47"/>
                </a:lnTo>
                <a:lnTo>
                  <a:pt x="98" y="47"/>
                </a:lnTo>
                <a:lnTo>
                  <a:pt x="100" y="47"/>
                </a:lnTo>
                <a:lnTo>
                  <a:pt x="101" y="47"/>
                </a:lnTo>
                <a:lnTo>
                  <a:pt x="101" y="47"/>
                </a:lnTo>
                <a:lnTo>
                  <a:pt x="103" y="46"/>
                </a:lnTo>
                <a:lnTo>
                  <a:pt x="103" y="46"/>
                </a:lnTo>
                <a:lnTo>
                  <a:pt x="104" y="39"/>
                </a:lnTo>
                <a:lnTo>
                  <a:pt x="104" y="39"/>
                </a:lnTo>
                <a:lnTo>
                  <a:pt x="100" y="38"/>
                </a:lnTo>
                <a:lnTo>
                  <a:pt x="100" y="38"/>
                </a:lnTo>
                <a:lnTo>
                  <a:pt x="96" y="41"/>
                </a:lnTo>
                <a:lnTo>
                  <a:pt x="96" y="41"/>
                </a:lnTo>
                <a:close/>
                <a:moveTo>
                  <a:pt x="18" y="68"/>
                </a:moveTo>
                <a:lnTo>
                  <a:pt x="18" y="68"/>
                </a:lnTo>
                <a:lnTo>
                  <a:pt x="19" y="66"/>
                </a:lnTo>
                <a:lnTo>
                  <a:pt x="19" y="66"/>
                </a:lnTo>
                <a:lnTo>
                  <a:pt x="21" y="65"/>
                </a:lnTo>
                <a:lnTo>
                  <a:pt x="21" y="63"/>
                </a:lnTo>
                <a:lnTo>
                  <a:pt x="21" y="63"/>
                </a:lnTo>
                <a:lnTo>
                  <a:pt x="16" y="58"/>
                </a:lnTo>
                <a:lnTo>
                  <a:pt x="16" y="58"/>
                </a:lnTo>
                <a:lnTo>
                  <a:pt x="14" y="58"/>
                </a:lnTo>
                <a:lnTo>
                  <a:pt x="14" y="58"/>
                </a:lnTo>
                <a:lnTo>
                  <a:pt x="13" y="63"/>
                </a:lnTo>
                <a:lnTo>
                  <a:pt x="13" y="63"/>
                </a:lnTo>
                <a:lnTo>
                  <a:pt x="16" y="65"/>
                </a:lnTo>
                <a:lnTo>
                  <a:pt x="18" y="68"/>
                </a:lnTo>
                <a:lnTo>
                  <a:pt x="18" y="68"/>
                </a:lnTo>
                <a:close/>
                <a:moveTo>
                  <a:pt x="32" y="28"/>
                </a:moveTo>
                <a:lnTo>
                  <a:pt x="32" y="28"/>
                </a:lnTo>
                <a:lnTo>
                  <a:pt x="27" y="33"/>
                </a:lnTo>
                <a:lnTo>
                  <a:pt x="27" y="33"/>
                </a:lnTo>
                <a:lnTo>
                  <a:pt x="27" y="33"/>
                </a:lnTo>
                <a:lnTo>
                  <a:pt x="27" y="33"/>
                </a:lnTo>
                <a:lnTo>
                  <a:pt x="29" y="41"/>
                </a:lnTo>
                <a:lnTo>
                  <a:pt x="29" y="41"/>
                </a:lnTo>
                <a:lnTo>
                  <a:pt x="29" y="43"/>
                </a:lnTo>
                <a:lnTo>
                  <a:pt x="29" y="43"/>
                </a:lnTo>
                <a:lnTo>
                  <a:pt x="30" y="35"/>
                </a:lnTo>
                <a:lnTo>
                  <a:pt x="32" y="28"/>
                </a:lnTo>
                <a:lnTo>
                  <a:pt x="32" y="28"/>
                </a:lnTo>
                <a:close/>
                <a:moveTo>
                  <a:pt x="104" y="77"/>
                </a:moveTo>
                <a:lnTo>
                  <a:pt x="104" y="77"/>
                </a:lnTo>
                <a:lnTo>
                  <a:pt x="107" y="76"/>
                </a:lnTo>
                <a:lnTo>
                  <a:pt x="107" y="76"/>
                </a:lnTo>
                <a:lnTo>
                  <a:pt x="109" y="73"/>
                </a:lnTo>
                <a:lnTo>
                  <a:pt x="109" y="73"/>
                </a:lnTo>
                <a:lnTo>
                  <a:pt x="107" y="69"/>
                </a:lnTo>
                <a:lnTo>
                  <a:pt x="107" y="69"/>
                </a:lnTo>
                <a:lnTo>
                  <a:pt x="104" y="74"/>
                </a:lnTo>
                <a:lnTo>
                  <a:pt x="104" y="74"/>
                </a:lnTo>
                <a:lnTo>
                  <a:pt x="103" y="76"/>
                </a:lnTo>
                <a:lnTo>
                  <a:pt x="103" y="76"/>
                </a:lnTo>
                <a:lnTo>
                  <a:pt x="104" y="77"/>
                </a:lnTo>
                <a:lnTo>
                  <a:pt x="104" y="77"/>
                </a:lnTo>
                <a:close/>
                <a:moveTo>
                  <a:pt x="24" y="36"/>
                </a:moveTo>
                <a:lnTo>
                  <a:pt x="24" y="36"/>
                </a:lnTo>
                <a:lnTo>
                  <a:pt x="22" y="39"/>
                </a:lnTo>
                <a:lnTo>
                  <a:pt x="22" y="39"/>
                </a:lnTo>
                <a:lnTo>
                  <a:pt x="22" y="41"/>
                </a:lnTo>
                <a:lnTo>
                  <a:pt x="22" y="41"/>
                </a:lnTo>
                <a:lnTo>
                  <a:pt x="25" y="51"/>
                </a:lnTo>
                <a:lnTo>
                  <a:pt x="25" y="51"/>
                </a:lnTo>
                <a:lnTo>
                  <a:pt x="25" y="46"/>
                </a:lnTo>
                <a:lnTo>
                  <a:pt x="24" y="36"/>
                </a:lnTo>
                <a:lnTo>
                  <a:pt x="24" y="36"/>
                </a:lnTo>
                <a:close/>
                <a:moveTo>
                  <a:pt x="22" y="58"/>
                </a:moveTo>
                <a:lnTo>
                  <a:pt x="22" y="58"/>
                </a:lnTo>
                <a:lnTo>
                  <a:pt x="24" y="57"/>
                </a:lnTo>
                <a:lnTo>
                  <a:pt x="22" y="57"/>
                </a:lnTo>
                <a:lnTo>
                  <a:pt x="22" y="57"/>
                </a:lnTo>
                <a:lnTo>
                  <a:pt x="19" y="44"/>
                </a:lnTo>
                <a:lnTo>
                  <a:pt x="19" y="44"/>
                </a:lnTo>
                <a:lnTo>
                  <a:pt x="19" y="44"/>
                </a:lnTo>
                <a:lnTo>
                  <a:pt x="19" y="44"/>
                </a:lnTo>
                <a:lnTo>
                  <a:pt x="19" y="46"/>
                </a:lnTo>
                <a:lnTo>
                  <a:pt x="19" y="47"/>
                </a:lnTo>
                <a:lnTo>
                  <a:pt x="19" y="47"/>
                </a:lnTo>
                <a:lnTo>
                  <a:pt x="19" y="52"/>
                </a:lnTo>
                <a:lnTo>
                  <a:pt x="21" y="55"/>
                </a:lnTo>
                <a:lnTo>
                  <a:pt x="21" y="55"/>
                </a:lnTo>
                <a:lnTo>
                  <a:pt x="21" y="55"/>
                </a:lnTo>
                <a:lnTo>
                  <a:pt x="21" y="55"/>
                </a:lnTo>
                <a:lnTo>
                  <a:pt x="22" y="58"/>
                </a:lnTo>
                <a:lnTo>
                  <a:pt x="22" y="58"/>
                </a:lnTo>
                <a:close/>
                <a:moveTo>
                  <a:pt x="62" y="25"/>
                </a:moveTo>
                <a:lnTo>
                  <a:pt x="62" y="25"/>
                </a:lnTo>
                <a:lnTo>
                  <a:pt x="63" y="22"/>
                </a:lnTo>
                <a:lnTo>
                  <a:pt x="65" y="21"/>
                </a:lnTo>
                <a:lnTo>
                  <a:pt x="65" y="21"/>
                </a:lnTo>
                <a:lnTo>
                  <a:pt x="65" y="19"/>
                </a:lnTo>
                <a:lnTo>
                  <a:pt x="65" y="19"/>
                </a:lnTo>
                <a:lnTo>
                  <a:pt x="63" y="16"/>
                </a:lnTo>
                <a:lnTo>
                  <a:pt x="63" y="16"/>
                </a:lnTo>
                <a:lnTo>
                  <a:pt x="63" y="17"/>
                </a:lnTo>
                <a:lnTo>
                  <a:pt x="63" y="17"/>
                </a:lnTo>
                <a:lnTo>
                  <a:pt x="60" y="22"/>
                </a:lnTo>
                <a:lnTo>
                  <a:pt x="60" y="22"/>
                </a:lnTo>
                <a:lnTo>
                  <a:pt x="62" y="25"/>
                </a:lnTo>
                <a:lnTo>
                  <a:pt x="62" y="25"/>
                </a:lnTo>
                <a:close/>
                <a:moveTo>
                  <a:pt x="101" y="57"/>
                </a:moveTo>
                <a:lnTo>
                  <a:pt x="101" y="57"/>
                </a:lnTo>
                <a:lnTo>
                  <a:pt x="104" y="60"/>
                </a:lnTo>
                <a:lnTo>
                  <a:pt x="104" y="60"/>
                </a:lnTo>
                <a:lnTo>
                  <a:pt x="107" y="57"/>
                </a:lnTo>
                <a:lnTo>
                  <a:pt x="107" y="57"/>
                </a:lnTo>
                <a:lnTo>
                  <a:pt x="103" y="54"/>
                </a:lnTo>
                <a:lnTo>
                  <a:pt x="103" y="54"/>
                </a:lnTo>
                <a:lnTo>
                  <a:pt x="101" y="57"/>
                </a:lnTo>
                <a:lnTo>
                  <a:pt x="101" y="57"/>
                </a:lnTo>
                <a:close/>
                <a:moveTo>
                  <a:pt x="49" y="110"/>
                </a:moveTo>
                <a:lnTo>
                  <a:pt x="49" y="110"/>
                </a:lnTo>
                <a:lnTo>
                  <a:pt x="48" y="106"/>
                </a:lnTo>
                <a:lnTo>
                  <a:pt x="48" y="106"/>
                </a:lnTo>
                <a:lnTo>
                  <a:pt x="46" y="112"/>
                </a:lnTo>
                <a:lnTo>
                  <a:pt x="46" y="112"/>
                </a:lnTo>
                <a:lnTo>
                  <a:pt x="48" y="114"/>
                </a:lnTo>
                <a:lnTo>
                  <a:pt x="48" y="114"/>
                </a:lnTo>
                <a:lnTo>
                  <a:pt x="49" y="110"/>
                </a:lnTo>
                <a:lnTo>
                  <a:pt x="49" y="110"/>
                </a:lnTo>
                <a:close/>
                <a:moveTo>
                  <a:pt x="90" y="109"/>
                </a:moveTo>
                <a:lnTo>
                  <a:pt x="90" y="109"/>
                </a:lnTo>
                <a:lnTo>
                  <a:pt x="92" y="107"/>
                </a:lnTo>
                <a:lnTo>
                  <a:pt x="92" y="107"/>
                </a:lnTo>
                <a:lnTo>
                  <a:pt x="90" y="104"/>
                </a:lnTo>
                <a:lnTo>
                  <a:pt x="90" y="104"/>
                </a:lnTo>
                <a:lnTo>
                  <a:pt x="89" y="101"/>
                </a:lnTo>
                <a:lnTo>
                  <a:pt x="89" y="101"/>
                </a:lnTo>
                <a:lnTo>
                  <a:pt x="89" y="106"/>
                </a:lnTo>
                <a:lnTo>
                  <a:pt x="89" y="106"/>
                </a:lnTo>
                <a:lnTo>
                  <a:pt x="89" y="106"/>
                </a:lnTo>
                <a:lnTo>
                  <a:pt x="89" y="106"/>
                </a:lnTo>
                <a:lnTo>
                  <a:pt x="90" y="109"/>
                </a:lnTo>
                <a:lnTo>
                  <a:pt x="90" y="109"/>
                </a:lnTo>
                <a:close/>
                <a:moveTo>
                  <a:pt x="103" y="24"/>
                </a:moveTo>
                <a:lnTo>
                  <a:pt x="103" y="24"/>
                </a:lnTo>
                <a:lnTo>
                  <a:pt x="100" y="27"/>
                </a:lnTo>
                <a:lnTo>
                  <a:pt x="100" y="27"/>
                </a:lnTo>
                <a:lnTo>
                  <a:pt x="101" y="28"/>
                </a:lnTo>
                <a:lnTo>
                  <a:pt x="101" y="30"/>
                </a:lnTo>
                <a:lnTo>
                  <a:pt x="101" y="30"/>
                </a:lnTo>
                <a:lnTo>
                  <a:pt x="104" y="27"/>
                </a:lnTo>
                <a:lnTo>
                  <a:pt x="104" y="27"/>
                </a:lnTo>
                <a:lnTo>
                  <a:pt x="104" y="27"/>
                </a:lnTo>
                <a:lnTo>
                  <a:pt x="104" y="27"/>
                </a:lnTo>
                <a:lnTo>
                  <a:pt x="103" y="24"/>
                </a:lnTo>
                <a:lnTo>
                  <a:pt x="103" y="24"/>
                </a:lnTo>
                <a:close/>
                <a:moveTo>
                  <a:pt x="41" y="103"/>
                </a:moveTo>
                <a:lnTo>
                  <a:pt x="41" y="103"/>
                </a:lnTo>
                <a:lnTo>
                  <a:pt x="43" y="98"/>
                </a:lnTo>
                <a:lnTo>
                  <a:pt x="43" y="98"/>
                </a:lnTo>
                <a:lnTo>
                  <a:pt x="41" y="95"/>
                </a:lnTo>
                <a:lnTo>
                  <a:pt x="41" y="95"/>
                </a:lnTo>
                <a:lnTo>
                  <a:pt x="40" y="98"/>
                </a:lnTo>
                <a:lnTo>
                  <a:pt x="41" y="103"/>
                </a:lnTo>
                <a:lnTo>
                  <a:pt x="41" y="103"/>
                </a:lnTo>
                <a:close/>
                <a:moveTo>
                  <a:pt x="21" y="36"/>
                </a:moveTo>
                <a:lnTo>
                  <a:pt x="21" y="36"/>
                </a:lnTo>
                <a:lnTo>
                  <a:pt x="21" y="36"/>
                </a:lnTo>
                <a:lnTo>
                  <a:pt x="21" y="36"/>
                </a:lnTo>
                <a:lnTo>
                  <a:pt x="24" y="33"/>
                </a:lnTo>
                <a:lnTo>
                  <a:pt x="24" y="33"/>
                </a:lnTo>
                <a:lnTo>
                  <a:pt x="24" y="32"/>
                </a:lnTo>
                <a:lnTo>
                  <a:pt x="22" y="28"/>
                </a:lnTo>
                <a:lnTo>
                  <a:pt x="22" y="28"/>
                </a:lnTo>
                <a:lnTo>
                  <a:pt x="21" y="32"/>
                </a:lnTo>
                <a:lnTo>
                  <a:pt x="21" y="32"/>
                </a:lnTo>
                <a:lnTo>
                  <a:pt x="21" y="36"/>
                </a:lnTo>
                <a:lnTo>
                  <a:pt x="21" y="36"/>
                </a:lnTo>
                <a:close/>
                <a:moveTo>
                  <a:pt x="107" y="47"/>
                </a:moveTo>
                <a:lnTo>
                  <a:pt x="107" y="47"/>
                </a:lnTo>
                <a:lnTo>
                  <a:pt x="104" y="51"/>
                </a:lnTo>
                <a:lnTo>
                  <a:pt x="104" y="51"/>
                </a:lnTo>
                <a:lnTo>
                  <a:pt x="109" y="54"/>
                </a:lnTo>
                <a:lnTo>
                  <a:pt x="109" y="54"/>
                </a:lnTo>
                <a:lnTo>
                  <a:pt x="107" y="47"/>
                </a:lnTo>
                <a:lnTo>
                  <a:pt x="107" y="47"/>
                </a:lnTo>
                <a:close/>
                <a:moveTo>
                  <a:pt x="115" y="65"/>
                </a:moveTo>
                <a:lnTo>
                  <a:pt x="115" y="65"/>
                </a:lnTo>
                <a:lnTo>
                  <a:pt x="114" y="69"/>
                </a:lnTo>
                <a:lnTo>
                  <a:pt x="114" y="69"/>
                </a:lnTo>
                <a:lnTo>
                  <a:pt x="114" y="71"/>
                </a:lnTo>
                <a:lnTo>
                  <a:pt x="114" y="71"/>
                </a:lnTo>
                <a:lnTo>
                  <a:pt x="114" y="73"/>
                </a:lnTo>
                <a:lnTo>
                  <a:pt x="114" y="73"/>
                </a:lnTo>
                <a:lnTo>
                  <a:pt x="114" y="73"/>
                </a:lnTo>
                <a:lnTo>
                  <a:pt x="115" y="69"/>
                </a:lnTo>
                <a:lnTo>
                  <a:pt x="115" y="65"/>
                </a:lnTo>
                <a:lnTo>
                  <a:pt x="115" y="65"/>
                </a:lnTo>
                <a:close/>
                <a:moveTo>
                  <a:pt x="36" y="22"/>
                </a:moveTo>
                <a:lnTo>
                  <a:pt x="36" y="22"/>
                </a:lnTo>
                <a:lnTo>
                  <a:pt x="33" y="24"/>
                </a:lnTo>
                <a:lnTo>
                  <a:pt x="33" y="24"/>
                </a:lnTo>
                <a:lnTo>
                  <a:pt x="33" y="25"/>
                </a:lnTo>
                <a:lnTo>
                  <a:pt x="33" y="25"/>
                </a:lnTo>
                <a:lnTo>
                  <a:pt x="35" y="28"/>
                </a:lnTo>
                <a:lnTo>
                  <a:pt x="35" y="28"/>
                </a:lnTo>
                <a:lnTo>
                  <a:pt x="36" y="24"/>
                </a:lnTo>
                <a:lnTo>
                  <a:pt x="36" y="24"/>
                </a:lnTo>
                <a:lnTo>
                  <a:pt x="36" y="24"/>
                </a:lnTo>
                <a:lnTo>
                  <a:pt x="36" y="22"/>
                </a:lnTo>
                <a:lnTo>
                  <a:pt x="36" y="22"/>
                </a:lnTo>
                <a:close/>
                <a:moveTo>
                  <a:pt x="10" y="51"/>
                </a:moveTo>
                <a:lnTo>
                  <a:pt x="10" y="51"/>
                </a:lnTo>
                <a:lnTo>
                  <a:pt x="10" y="47"/>
                </a:lnTo>
                <a:lnTo>
                  <a:pt x="8" y="43"/>
                </a:lnTo>
                <a:lnTo>
                  <a:pt x="8" y="43"/>
                </a:lnTo>
                <a:lnTo>
                  <a:pt x="8" y="47"/>
                </a:lnTo>
                <a:lnTo>
                  <a:pt x="10" y="51"/>
                </a:lnTo>
                <a:lnTo>
                  <a:pt x="10" y="51"/>
                </a:lnTo>
                <a:close/>
                <a:moveTo>
                  <a:pt x="87" y="22"/>
                </a:moveTo>
                <a:lnTo>
                  <a:pt x="87" y="22"/>
                </a:lnTo>
                <a:lnTo>
                  <a:pt x="85" y="25"/>
                </a:lnTo>
                <a:lnTo>
                  <a:pt x="85" y="28"/>
                </a:lnTo>
                <a:lnTo>
                  <a:pt x="85" y="28"/>
                </a:lnTo>
                <a:lnTo>
                  <a:pt x="89" y="22"/>
                </a:lnTo>
                <a:lnTo>
                  <a:pt x="89" y="22"/>
                </a:lnTo>
                <a:lnTo>
                  <a:pt x="87" y="22"/>
                </a:lnTo>
                <a:lnTo>
                  <a:pt x="87" y="22"/>
                </a:lnTo>
                <a:close/>
                <a:moveTo>
                  <a:pt x="51" y="107"/>
                </a:moveTo>
                <a:lnTo>
                  <a:pt x="51" y="107"/>
                </a:lnTo>
                <a:lnTo>
                  <a:pt x="52" y="106"/>
                </a:lnTo>
                <a:lnTo>
                  <a:pt x="52" y="104"/>
                </a:lnTo>
                <a:lnTo>
                  <a:pt x="52" y="104"/>
                </a:lnTo>
                <a:lnTo>
                  <a:pt x="49" y="104"/>
                </a:lnTo>
                <a:lnTo>
                  <a:pt x="49" y="104"/>
                </a:lnTo>
                <a:lnTo>
                  <a:pt x="51" y="107"/>
                </a:lnTo>
                <a:lnTo>
                  <a:pt x="51" y="107"/>
                </a:lnTo>
                <a:close/>
                <a:moveTo>
                  <a:pt x="117" y="84"/>
                </a:moveTo>
                <a:lnTo>
                  <a:pt x="117" y="84"/>
                </a:lnTo>
                <a:lnTo>
                  <a:pt x="117" y="82"/>
                </a:lnTo>
                <a:lnTo>
                  <a:pt x="117" y="82"/>
                </a:lnTo>
                <a:lnTo>
                  <a:pt x="115" y="82"/>
                </a:lnTo>
                <a:lnTo>
                  <a:pt x="115" y="82"/>
                </a:lnTo>
                <a:lnTo>
                  <a:pt x="114" y="84"/>
                </a:lnTo>
                <a:lnTo>
                  <a:pt x="115" y="85"/>
                </a:lnTo>
                <a:lnTo>
                  <a:pt x="115" y="85"/>
                </a:lnTo>
                <a:lnTo>
                  <a:pt x="117" y="84"/>
                </a:lnTo>
                <a:lnTo>
                  <a:pt x="117" y="84"/>
                </a:lnTo>
                <a:close/>
                <a:moveTo>
                  <a:pt x="16" y="39"/>
                </a:moveTo>
                <a:lnTo>
                  <a:pt x="16" y="39"/>
                </a:lnTo>
                <a:lnTo>
                  <a:pt x="16" y="38"/>
                </a:lnTo>
                <a:lnTo>
                  <a:pt x="16" y="35"/>
                </a:lnTo>
                <a:lnTo>
                  <a:pt x="16" y="35"/>
                </a:lnTo>
                <a:lnTo>
                  <a:pt x="14" y="36"/>
                </a:lnTo>
                <a:lnTo>
                  <a:pt x="16" y="39"/>
                </a:lnTo>
                <a:lnTo>
                  <a:pt x="16" y="39"/>
                </a:lnTo>
                <a:close/>
                <a:moveTo>
                  <a:pt x="57" y="109"/>
                </a:moveTo>
                <a:lnTo>
                  <a:pt x="57" y="109"/>
                </a:lnTo>
                <a:lnTo>
                  <a:pt x="57" y="114"/>
                </a:lnTo>
                <a:lnTo>
                  <a:pt x="57" y="114"/>
                </a:lnTo>
                <a:lnTo>
                  <a:pt x="60" y="112"/>
                </a:lnTo>
                <a:lnTo>
                  <a:pt x="60" y="112"/>
                </a:lnTo>
                <a:lnTo>
                  <a:pt x="57" y="109"/>
                </a:lnTo>
                <a:lnTo>
                  <a:pt x="57" y="109"/>
                </a:lnTo>
                <a:close/>
                <a:moveTo>
                  <a:pt x="32" y="96"/>
                </a:moveTo>
                <a:lnTo>
                  <a:pt x="32" y="96"/>
                </a:lnTo>
                <a:lnTo>
                  <a:pt x="29" y="99"/>
                </a:lnTo>
                <a:lnTo>
                  <a:pt x="29" y="99"/>
                </a:lnTo>
                <a:lnTo>
                  <a:pt x="29" y="101"/>
                </a:lnTo>
                <a:lnTo>
                  <a:pt x="29" y="101"/>
                </a:lnTo>
                <a:lnTo>
                  <a:pt x="30" y="98"/>
                </a:lnTo>
                <a:lnTo>
                  <a:pt x="32" y="96"/>
                </a:lnTo>
                <a:lnTo>
                  <a:pt x="32" y="96"/>
                </a:lnTo>
                <a:close/>
                <a:moveTo>
                  <a:pt x="46" y="19"/>
                </a:moveTo>
                <a:lnTo>
                  <a:pt x="46" y="19"/>
                </a:lnTo>
                <a:lnTo>
                  <a:pt x="44" y="24"/>
                </a:lnTo>
                <a:lnTo>
                  <a:pt x="44" y="24"/>
                </a:lnTo>
                <a:lnTo>
                  <a:pt x="46" y="19"/>
                </a:lnTo>
                <a:lnTo>
                  <a:pt x="46" y="19"/>
                </a:lnTo>
                <a:lnTo>
                  <a:pt x="46" y="19"/>
                </a:lnTo>
                <a:lnTo>
                  <a:pt x="46" y="19"/>
                </a:lnTo>
                <a:close/>
                <a:moveTo>
                  <a:pt x="107" y="115"/>
                </a:moveTo>
                <a:lnTo>
                  <a:pt x="107" y="115"/>
                </a:lnTo>
                <a:lnTo>
                  <a:pt x="109" y="117"/>
                </a:lnTo>
                <a:lnTo>
                  <a:pt x="109" y="117"/>
                </a:lnTo>
                <a:lnTo>
                  <a:pt x="111" y="112"/>
                </a:lnTo>
                <a:lnTo>
                  <a:pt x="111" y="112"/>
                </a:lnTo>
                <a:lnTo>
                  <a:pt x="112" y="110"/>
                </a:lnTo>
                <a:lnTo>
                  <a:pt x="111" y="109"/>
                </a:lnTo>
                <a:lnTo>
                  <a:pt x="111" y="109"/>
                </a:lnTo>
                <a:lnTo>
                  <a:pt x="107" y="115"/>
                </a:lnTo>
                <a:lnTo>
                  <a:pt x="107" y="115"/>
                </a:lnTo>
                <a:close/>
                <a:moveTo>
                  <a:pt x="63" y="115"/>
                </a:moveTo>
                <a:lnTo>
                  <a:pt x="63" y="115"/>
                </a:lnTo>
                <a:lnTo>
                  <a:pt x="62" y="115"/>
                </a:lnTo>
                <a:lnTo>
                  <a:pt x="62" y="115"/>
                </a:lnTo>
                <a:lnTo>
                  <a:pt x="59" y="117"/>
                </a:lnTo>
                <a:lnTo>
                  <a:pt x="59" y="117"/>
                </a:lnTo>
                <a:lnTo>
                  <a:pt x="59" y="118"/>
                </a:lnTo>
                <a:lnTo>
                  <a:pt x="59" y="118"/>
                </a:lnTo>
                <a:lnTo>
                  <a:pt x="59" y="118"/>
                </a:lnTo>
                <a:lnTo>
                  <a:pt x="63" y="115"/>
                </a:lnTo>
                <a:lnTo>
                  <a:pt x="63" y="115"/>
                </a:lnTo>
                <a:close/>
                <a:moveTo>
                  <a:pt x="38" y="84"/>
                </a:moveTo>
                <a:lnTo>
                  <a:pt x="38" y="84"/>
                </a:lnTo>
                <a:lnTo>
                  <a:pt x="36" y="82"/>
                </a:lnTo>
                <a:lnTo>
                  <a:pt x="36" y="82"/>
                </a:lnTo>
                <a:lnTo>
                  <a:pt x="36" y="82"/>
                </a:lnTo>
                <a:lnTo>
                  <a:pt x="36" y="82"/>
                </a:lnTo>
                <a:lnTo>
                  <a:pt x="35" y="84"/>
                </a:lnTo>
                <a:lnTo>
                  <a:pt x="36" y="85"/>
                </a:lnTo>
                <a:lnTo>
                  <a:pt x="36" y="85"/>
                </a:lnTo>
                <a:lnTo>
                  <a:pt x="36" y="85"/>
                </a:lnTo>
                <a:lnTo>
                  <a:pt x="36" y="85"/>
                </a:lnTo>
                <a:lnTo>
                  <a:pt x="38" y="84"/>
                </a:lnTo>
                <a:lnTo>
                  <a:pt x="38" y="84"/>
                </a:lnTo>
                <a:close/>
                <a:moveTo>
                  <a:pt x="33" y="49"/>
                </a:moveTo>
                <a:lnTo>
                  <a:pt x="33" y="49"/>
                </a:lnTo>
                <a:lnTo>
                  <a:pt x="32" y="52"/>
                </a:lnTo>
                <a:lnTo>
                  <a:pt x="30" y="55"/>
                </a:lnTo>
                <a:lnTo>
                  <a:pt x="30" y="55"/>
                </a:lnTo>
                <a:lnTo>
                  <a:pt x="33" y="52"/>
                </a:lnTo>
                <a:lnTo>
                  <a:pt x="33" y="52"/>
                </a:lnTo>
                <a:lnTo>
                  <a:pt x="33" y="51"/>
                </a:lnTo>
                <a:lnTo>
                  <a:pt x="33" y="49"/>
                </a:lnTo>
                <a:lnTo>
                  <a:pt x="33" y="49"/>
                </a:lnTo>
                <a:close/>
                <a:moveTo>
                  <a:pt x="48" y="25"/>
                </a:moveTo>
                <a:lnTo>
                  <a:pt x="48" y="25"/>
                </a:lnTo>
                <a:lnTo>
                  <a:pt x="46" y="27"/>
                </a:lnTo>
                <a:lnTo>
                  <a:pt x="46" y="28"/>
                </a:lnTo>
                <a:lnTo>
                  <a:pt x="46" y="28"/>
                </a:lnTo>
                <a:lnTo>
                  <a:pt x="48" y="32"/>
                </a:lnTo>
                <a:lnTo>
                  <a:pt x="48" y="32"/>
                </a:lnTo>
                <a:lnTo>
                  <a:pt x="48" y="32"/>
                </a:lnTo>
                <a:lnTo>
                  <a:pt x="48" y="32"/>
                </a:lnTo>
                <a:lnTo>
                  <a:pt x="48" y="25"/>
                </a:lnTo>
                <a:lnTo>
                  <a:pt x="48" y="25"/>
                </a:lnTo>
                <a:close/>
                <a:moveTo>
                  <a:pt x="85" y="122"/>
                </a:moveTo>
                <a:lnTo>
                  <a:pt x="85" y="122"/>
                </a:lnTo>
                <a:lnTo>
                  <a:pt x="90" y="115"/>
                </a:lnTo>
                <a:lnTo>
                  <a:pt x="90" y="115"/>
                </a:lnTo>
                <a:lnTo>
                  <a:pt x="89" y="118"/>
                </a:lnTo>
                <a:lnTo>
                  <a:pt x="85" y="122"/>
                </a:lnTo>
                <a:lnTo>
                  <a:pt x="85" y="122"/>
                </a:lnTo>
                <a:close/>
                <a:moveTo>
                  <a:pt x="87" y="110"/>
                </a:moveTo>
                <a:lnTo>
                  <a:pt x="87" y="110"/>
                </a:lnTo>
                <a:lnTo>
                  <a:pt x="87" y="110"/>
                </a:lnTo>
                <a:lnTo>
                  <a:pt x="87" y="110"/>
                </a:lnTo>
                <a:lnTo>
                  <a:pt x="85" y="115"/>
                </a:lnTo>
                <a:lnTo>
                  <a:pt x="85" y="115"/>
                </a:lnTo>
                <a:lnTo>
                  <a:pt x="87" y="115"/>
                </a:lnTo>
                <a:lnTo>
                  <a:pt x="87" y="115"/>
                </a:lnTo>
                <a:lnTo>
                  <a:pt x="89" y="112"/>
                </a:lnTo>
                <a:lnTo>
                  <a:pt x="89" y="112"/>
                </a:lnTo>
                <a:lnTo>
                  <a:pt x="87" y="110"/>
                </a:lnTo>
                <a:lnTo>
                  <a:pt x="87" y="110"/>
                </a:lnTo>
                <a:close/>
                <a:moveTo>
                  <a:pt x="21" y="81"/>
                </a:moveTo>
                <a:lnTo>
                  <a:pt x="21" y="81"/>
                </a:lnTo>
                <a:lnTo>
                  <a:pt x="24" y="79"/>
                </a:lnTo>
                <a:lnTo>
                  <a:pt x="24" y="76"/>
                </a:lnTo>
                <a:lnTo>
                  <a:pt x="24" y="76"/>
                </a:lnTo>
                <a:lnTo>
                  <a:pt x="22" y="77"/>
                </a:lnTo>
                <a:lnTo>
                  <a:pt x="21" y="81"/>
                </a:lnTo>
                <a:lnTo>
                  <a:pt x="21" y="81"/>
                </a:lnTo>
                <a:close/>
                <a:moveTo>
                  <a:pt x="92" y="90"/>
                </a:moveTo>
                <a:lnTo>
                  <a:pt x="92" y="90"/>
                </a:lnTo>
                <a:lnTo>
                  <a:pt x="92" y="93"/>
                </a:lnTo>
                <a:lnTo>
                  <a:pt x="93" y="95"/>
                </a:lnTo>
                <a:lnTo>
                  <a:pt x="93" y="95"/>
                </a:lnTo>
                <a:lnTo>
                  <a:pt x="92" y="90"/>
                </a:lnTo>
                <a:lnTo>
                  <a:pt x="92" y="90"/>
                </a:lnTo>
                <a:close/>
                <a:moveTo>
                  <a:pt x="107" y="103"/>
                </a:moveTo>
                <a:lnTo>
                  <a:pt x="107" y="103"/>
                </a:lnTo>
                <a:lnTo>
                  <a:pt x="107" y="104"/>
                </a:lnTo>
                <a:lnTo>
                  <a:pt x="107" y="104"/>
                </a:lnTo>
                <a:lnTo>
                  <a:pt x="107" y="109"/>
                </a:lnTo>
                <a:lnTo>
                  <a:pt x="107" y="109"/>
                </a:lnTo>
                <a:lnTo>
                  <a:pt x="109" y="107"/>
                </a:lnTo>
                <a:lnTo>
                  <a:pt x="109" y="106"/>
                </a:lnTo>
                <a:lnTo>
                  <a:pt x="109" y="106"/>
                </a:lnTo>
                <a:lnTo>
                  <a:pt x="107" y="103"/>
                </a:lnTo>
                <a:lnTo>
                  <a:pt x="107" y="103"/>
                </a:lnTo>
                <a:close/>
                <a:moveTo>
                  <a:pt x="41" y="33"/>
                </a:moveTo>
                <a:lnTo>
                  <a:pt x="41" y="33"/>
                </a:lnTo>
                <a:lnTo>
                  <a:pt x="41" y="35"/>
                </a:lnTo>
                <a:lnTo>
                  <a:pt x="41" y="36"/>
                </a:lnTo>
                <a:lnTo>
                  <a:pt x="41" y="36"/>
                </a:lnTo>
                <a:lnTo>
                  <a:pt x="43" y="36"/>
                </a:lnTo>
                <a:lnTo>
                  <a:pt x="43" y="36"/>
                </a:lnTo>
                <a:lnTo>
                  <a:pt x="41" y="33"/>
                </a:lnTo>
                <a:lnTo>
                  <a:pt x="41" y="33"/>
                </a:lnTo>
                <a:close/>
                <a:moveTo>
                  <a:pt x="59" y="19"/>
                </a:moveTo>
                <a:lnTo>
                  <a:pt x="59" y="19"/>
                </a:lnTo>
                <a:lnTo>
                  <a:pt x="60" y="14"/>
                </a:lnTo>
                <a:lnTo>
                  <a:pt x="60" y="14"/>
                </a:lnTo>
                <a:lnTo>
                  <a:pt x="59" y="17"/>
                </a:lnTo>
                <a:lnTo>
                  <a:pt x="59" y="17"/>
                </a:lnTo>
                <a:lnTo>
                  <a:pt x="59" y="19"/>
                </a:lnTo>
                <a:lnTo>
                  <a:pt x="59" y="19"/>
                </a:lnTo>
                <a:close/>
                <a:moveTo>
                  <a:pt x="36" y="33"/>
                </a:moveTo>
                <a:lnTo>
                  <a:pt x="36" y="33"/>
                </a:lnTo>
                <a:lnTo>
                  <a:pt x="35" y="39"/>
                </a:lnTo>
                <a:lnTo>
                  <a:pt x="35" y="39"/>
                </a:lnTo>
                <a:lnTo>
                  <a:pt x="35" y="36"/>
                </a:lnTo>
                <a:lnTo>
                  <a:pt x="36" y="33"/>
                </a:lnTo>
                <a:lnTo>
                  <a:pt x="36" y="33"/>
                </a:lnTo>
                <a:close/>
                <a:moveTo>
                  <a:pt x="123" y="95"/>
                </a:moveTo>
                <a:lnTo>
                  <a:pt x="123" y="95"/>
                </a:lnTo>
                <a:lnTo>
                  <a:pt x="120" y="93"/>
                </a:lnTo>
                <a:lnTo>
                  <a:pt x="120" y="93"/>
                </a:lnTo>
                <a:lnTo>
                  <a:pt x="122" y="96"/>
                </a:lnTo>
                <a:lnTo>
                  <a:pt x="122" y="96"/>
                </a:lnTo>
                <a:lnTo>
                  <a:pt x="123" y="95"/>
                </a:lnTo>
                <a:lnTo>
                  <a:pt x="123" y="95"/>
                </a:lnTo>
                <a:close/>
                <a:moveTo>
                  <a:pt x="109" y="120"/>
                </a:moveTo>
                <a:lnTo>
                  <a:pt x="109" y="120"/>
                </a:lnTo>
                <a:lnTo>
                  <a:pt x="111" y="120"/>
                </a:lnTo>
                <a:lnTo>
                  <a:pt x="111" y="120"/>
                </a:lnTo>
                <a:lnTo>
                  <a:pt x="112" y="118"/>
                </a:lnTo>
                <a:lnTo>
                  <a:pt x="112" y="117"/>
                </a:lnTo>
                <a:lnTo>
                  <a:pt x="112" y="117"/>
                </a:lnTo>
                <a:lnTo>
                  <a:pt x="109" y="120"/>
                </a:lnTo>
                <a:lnTo>
                  <a:pt x="109" y="120"/>
                </a:lnTo>
                <a:close/>
                <a:moveTo>
                  <a:pt x="11" y="58"/>
                </a:moveTo>
                <a:lnTo>
                  <a:pt x="11" y="58"/>
                </a:lnTo>
                <a:lnTo>
                  <a:pt x="13" y="55"/>
                </a:lnTo>
                <a:lnTo>
                  <a:pt x="13" y="54"/>
                </a:lnTo>
                <a:lnTo>
                  <a:pt x="13" y="54"/>
                </a:lnTo>
                <a:lnTo>
                  <a:pt x="11" y="58"/>
                </a:lnTo>
                <a:lnTo>
                  <a:pt x="11" y="58"/>
                </a:lnTo>
                <a:close/>
                <a:moveTo>
                  <a:pt x="81" y="17"/>
                </a:moveTo>
                <a:lnTo>
                  <a:pt x="81" y="17"/>
                </a:lnTo>
                <a:lnTo>
                  <a:pt x="81" y="17"/>
                </a:lnTo>
                <a:lnTo>
                  <a:pt x="81" y="17"/>
                </a:lnTo>
                <a:lnTo>
                  <a:pt x="82" y="16"/>
                </a:lnTo>
                <a:lnTo>
                  <a:pt x="82" y="16"/>
                </a:lnTo>
                <a:lnTo>
                  <a:pt x="82" y="16"/>
                </a:lnTo>
                <a:lnTo>
                  <a:pt x="81" y="14"/>
                </a:lnTo>
                <a:lnTo>
                  <a:pt x="81" y="14"/>
                </a:lnTo>
                <a:lnTo>
                  <a:pt x="81" y="17"/>
                </a:lnTo>
                <a:lnTo>
                  <a:pt x="81" y="17"/>
                </a:lnTo>
                <a:close/>
                <a:moveTo>
                  <a:pt x="76" y="8"/>
                </a:moveTo>
                <a:lnTo>
                  <a:pt x="76" y="8"/>
                </a:lnTo>
                <a:lnTo>
                  <a:pt x="74" y="8"/>
                </a:lnTo>
                <a:lnTo>
                  <a:pt x="74" y="8"/>
                </a:lnTo>
                <a:lnTo>
                  <a:pt x="76" y="10"/>
                </a:lnTo>
                <a:lnTo>
                  <a:pt x="76" y="10"/>
                </a:lnTo>
                <a:lnTo>
                  <a:pt x="78" y="10"/>
                </a:lnTo>
                <a:lnTo>
                  <a:pt x="78" y="10"/>
                </a:lnTo>
                <a:lnTo>
                  <a:pt x="78" y="10"/>
                </a:lnTo>
                <a:lnTo>
                  <a:pt x="78" y="10"/>
                </a:lnTo>
                <a:lnTo>
                  <a:pt x="76" y="8"/>
                </a:lnTo>
                <a:lnTo>
                  <a:pt x="76" y="8"/>
                </a:lnTo>
                <a:close/>
                <a:moveTo>
                  <a:pt x="51" y="25"/>
                </a:moveTo>
                <a:lnTo>
                  <a:pt x="51" y="25"/>
                </a:lnTo>
                <a:lnTo>
                  <a:pt x="51" y="28"/>
                </a:lnTo>
                <a:lnTo>
                  <a:pt x="51" y="28"/>
                </a:lnTo>
                <a:lnTo>
                  <a:pt x="51" y="27"/>
                </a:lnTo>
                <a:lnTo>
                  <a:pt x="51" y="25"/>
                </a:lnTo>
                <a:lnTo>
                  <a:pt x="51" y="25"/>
                </a:lnTo>
                <a:close/>
                <a:moveTo>
                  <a:pt x="120" y="88"/>
                </a:moveTo>
                <a:lnTo>
                  <a:pt x="120" y="88"/>
                </a:lnTo>
                <a:lnTo>
                  <a:pt x="119" y="90"/>
                </a:lnTo>
                <a:lnTo>
                  <a:pt x="119" y="90"/>
                </a:lnTo>
                <a:lnTo>
                  <a:pt x="122" y="90"/>
                </a:lnTo>
                <a:lnTo>
                  <a:pt x="122" y="90"/>
                </a:lnTo>
                <a:lnTo>
                  <a:pt x="120" y="88"/>
                </a:lnTo>
                <a:lnTo>
                  <a:pt x="120" y="88"/>
                </a:lnTo>
                <a:close/>
                <a:moveTo>
                  <a:pt x="7" y="62"/>
                </a:moveTo>
                <a:lnTo>
                  <a:pt x="7" y="62"/>
                </a:lnTo>
                <a:lnTo>
                  <a:pt x="5" y="63"/>
                </a:lnTo>
                <a:lnTo>
                  <a:pt x="7" y="65"/>
                </a:lnTo>
                <a:lnTo>
                  <a:pt x="7" y="65"/>
                </a:lnTo>
                <a:lnTo>
                  <a:pt x="7" y="62"/>
                </a:lnTo>
                <a:lnTo>
                  <a:pt x="7" y="62"/>
                </a:lnTo>
                <a:close/>
                <a:moveTo>
                  <a:pt x="21" y="93"/>
                </a:moveTo>
                <a:lnTo>
                  <a:pt x="21" y="93"/>
                </a:lnTo>
                <a:lnTo>
                  <a:pt x="19" y="88"/>
                </a:lnTo>
                <a:lnTo>
                  <a:pt x="19" y="88"/>
                </a:lnTo>
                <a:lnTo>
                  <a:pt x="19" y="92"/>
                </a:lnTo>
                <a:lnTo>
                  <a:pt x="21" y="93"/>
                </a:lnTo>
                <a:lnTo>
                  <a:pt x="21" y="93"/>
                </a:lnTo>
                <a:close/>
                <a:moveTo>
                  <a:pt x="21" y="84"/>
                </a:moveTo>
                <a:lnTo>
                  <a:pt x="21" y="84"/>
                </a:lnTo>
                <a:lnTo>
                  <a:pt x="22" y="87"/>
                </a:lnTo>
                <a:lnTo>
                  <a:pt x="22" y="87"/>
                </a:lnTo>
                <a:lnTo>
                  <a:pt x="22" y="84"/>
                </a:lnTo>
                <a:lnTo>
                  <a:pt x="22" y="84"/>
                </a:lnTo>
                <a:lnTo>
                  <a:pt x="21" y="84"/>
                </a:lnTo>
                <a:lnTo>
                  <a:pt x="21" y="84"/>
                </a:lnTo>
                <a:close/>
                <a:moveTo>
                  <a:pt x="27" y="79"/>
                </a:moveTo>
                <a:lnTo>
                  <a:pt x="27" y="79"/>
                </a:lnTo>
                <a:lnTo>
                  <a:pt x="27" y="82"/>
                </a:lnTo>
                <a:lnTo>
                  <a:pt x="27" y="82"/>
                </a:lnTo>
                <a:lnTo>
                  <a:pt x="27" y="81"/>
                </a:lnTo>
                <a:lnTo>
                  <a:pt x="27" y="79"/>
                </a:lnTo>
                <a:lnTo>
                  <a:pt x="27" y="79"/>
                </a:lnTo>
                <a:close/>
                <a:moveTo>
                  <a:pt x="81" y="110"/>
                </a:moveTo>
                <a:lnTo>
                  <a:pt x="81" y="110"/>
                </a:lnTo>
                <a:lnTo>
                  <a:pt x="79" y="107"/>
                </a:lnTo>
                <a:lnTo>
                  <a:pt x="79" y="107"/>
                </a:lnTo>
                <a:lnTo>
                  <a:pt x="79" y="109"/>
                </a:lnTo>
                <a:lnTo>
                  <a:pt x="81" y="110"/>
                </a:lnTo>
                <a:lnTo>
                  <a:pt x="81" y="110"/>
                </a:lnTo>
                <a:close/>
                <a:moveTo>
                  <a:pt x="7" y="79"/>
                </a:moveTo>
                <a:lnTo>
                  <a:pt x="7" y="79"/>
                </a:lnTo>
                <a:lnTo>
                  <a:pt x="7" y="81"/>
                </a:lnTo>
                <a:lnTo>
                  <a:pt x="7" y="82"/>
                </a:lnTo>
                <a:lnTo>
                  <a:pt x="7" y="82"/>
                </a:lnTo>
                <a:lnTo>
                  <a:pt x="7" y="79"/>
                </a:lnTo>
                <a:lnTo>
                  <a:pt x="7" y="79"/>
                </a:lnTo>
                <a:close/>
                <a:moveTo>
                  <a:pt x="101" y="110"/>
                </a:moveTo>
                <a:lnTo>
                  <a:pt x="101" y="110"/>
                </a:lnTo>
                <a:lnTo>
                  <a:pt x="101" y="110"/>
                </a:lnTo>
                <a:lnTo>
                  <a:pt x="101" y="110"/>
                </a:lnTo>
                <a:lnTo>
                  <a:pt x="103" y="114"/>
                </a:lnTo>
                <a:lnTo>
                  <a:pt x="103" y="114"/>
                </a:lnTo>
                <a:lnTo>
                  <a:pt x="101" y="110"/>
                </a:lnTo>
                <a:lnTo>
                  <a:pt x="101" y="110"/>
                </a:lnTo>
                <a:close/>
                <a:moveTo>
                  <a:pt x="71" y="17"/>
                </a:moveTo>
                <a:lnTo>
                  <a:pt x="71" y="17"/>
                </a:lnTo>
                <a:lnTo>
                  <a:pt x="70" y="13"/>
                </a:lnTo>
                <a:lnTo>
                  <a:pt x="70" y="13"/>
                </a:lnTo>
                <a:lnTo>
                  <a:pt x="71" y="17"/>
                </a:lnTo>
                <a:lnTo>
                  <a:pt x="71" y="17"/>
                </a:lnTo>
                <a:close/>
                <a:moveTo>
                  <a:pt x="117" y="41"/>
                </a:moveTo>
                <a:lnTo>
                  <a:pt x="117" y="41"/>
                </a:lnTo>
                <a:lnTo>
                  <a:pt x="117" y="41"/>
                </a:lnTo>
                <a:lnTo>
                  <a:pt x="117" y="41"/>
                </a:lnTo>
                <a:lnTo>
                  <a:pt x="117" y="38"/>
                </a:lnTo>
                <a:lnTo>
                  <a:pt x="117" y="38"/>
                </a:lnTo>
                <a:lnTo>
                  <a:pt x="117" y="38"/>
                </a:lnTo>
                <a:lnTo>
                  <a:pt x="117" y="38"/>
                </a:lnTo>
                <a:lnTo>
                  <a:pt x="117" y="41"/>
                </a:lnTo>
                <a:lnTo>
                  <a:pt x="117" y="41"/>
                </a:lnTo>
                <a:close/>
                <a:moveTo>
                  <a:pt x="2" y="52"/>
                </a:moveTo>
                <a:lnTo>
                  <a:pt x="2" y="52"/>
                </a:lnTo>
                <a:lnTo>
                  <a:pt x="2" y="52"/>
                </a:lnTo>
                <a:lnTo>
                  <a:pt x="2" y="52"/>
                </a:lnTo>
                <a:lnTo>
                  <a:pt x="2" y="54"/>
                </a:lnTo>
                <a:lnTo>
                  <a:pt x="3" y="54"/>
                </a:lnTo>
                <a:lnTo>
                  <a:pt x="3" y="54"/>
                </a:lnTo>
                <a:lnTo>
                  <a:pt x="2" y="52"/>
                </a:lnTo>
                <a:lnTo>
                  <a:pt x="2" y="52"/>
                </a:lnTo>
                <a:close/>
                <a:moveTo>
                  <a:pt x="59" y="104"/>
                </a:moveTo>
                <a:lnTo>
                  <a:pt x="59" y="104"/>
                </a:lnTo>
                <a:lnTo>
                  <a:pt x="59" y="106"/>
                </a:lnTo>
                <a:lnTo>
                  <a:pt x="60" y="107"/>
                </a:lnTo>
                <a:lnTo>
                  <a:pt x="60" y="107"/>
                </a:lnTo>
                <a:lnTo>
                  <a:pt x="59" y="104"/>
                </a:lnTo>
                <a:lnTo>
                  <a:pt x="59" y="104"/>
                </a:lnTo>
                <a:close/>
                <a:moveTo>
                  <a:pt x="111" y="66"/>
                </a:moveTo>
                <a:lnTo>
                  <a:pt x="111" y="66"/>
                </a:lnTo>
                <a:lnTo>
                  <a:pt x="109" y="66"/>
                </a:lnTo>
                <a:lnTo>
                  <a:pt x="111" y="68"/>
                </a:lnTo>
                <a:lnTo>
                  <a:pt x="111" y="68"/>
                </a:lnTo>
                <a:lnTo>
                  <a:pt x="111" y="66"/>
                </a:lnTo>
                <a:lnTo>
                  <a:pt x="111" y="66"/>
                </a:lnTo>
                <a:close/>
                <a:moveTo>
                  <a:pt x="81" y="22"/>
                </a:moveTo>
                <a:lnTo>
                  <a:pt x="81" y="22"/>
                </a:lnTo>
                <a:lnTo>
                  <a:pt x="81" y="24"/>
                </a:lnTo>
                <a:lnTo>
                  <a:pt x="81" y="24"/>
                </a:lnTo>
                <a:lnTo>
                  <a:pt x="81" y="24"/>
                </a:lnTo>
                <a:lnTo>
                  <a:pt x="81" y="22"/>
                </a:lnTo>
                <a:lnTo>
                  <a:pt x="81" y="22"/>
                </a:lnTo>
                <a:close/>
                <a:moveTo>
                  <a:pt x="120" y="82"/>
                </a:moveTo>
                <a:lnTo>
                  <a:pt x="120" y="82"/>
                </a:lnTo>
                <a:lnTo>
                  <a:pt x="122" y="82"/>
                </a:lnTo>
                <a:lnTo>
                  <a:pt x="122" y="82"/>
                </a:lnTo>
                <a:lnTo>
                  <a:pt x="122" y="82"/>
                </a:lnTo>
                <a:lnTo>
                  <a:pt x="120" y="82"/>
                </a:lnTo>
                <a:lnTo>
                  <a:pt x="120" y="82"/>
                </a:lnTo>
                <a:close/>
                <a:moveTo>
                  <a:pt x="107" y="98"/>
                </a:moveTo>
                <a:lnTo>
                  <a:pt x="107" y="98"/>
                </a:lnTo>
                <a:lnTo>
                  <a:pt x="109" y="99"/>
                </a:lnTo>
                <a:lnTo>
                  <a:pt x="109" y="99"/>
                </a:lnTo>
                <a:lnTo>
                  <a:pt x="107" y="98"/>
                </a:lnTo>
                <a:lnTo>
                  <a:pt x="107" y="98"/>
                </a:lnTo>
                <a:close/>
                <a:moveTo>
                  <a:pt x="115" y="33"/>
                </a:moveTo>
                <a:lnTo>
                  <a:pt x="115" y="33"/>
                </a:lnTo>
                <a:lnTo>
                  <a:pt x="115" y="33"/>
                </a:lnTo>
                <a:lnTo>
                  <a:pt x="115" y="33"/>
                </a:lnTo>
                <a:lnTo>
                  <a:pt x="115" y="35"/>
                </a:lnTo>
                <a:lnTo>
                  <a:pt x="115" y="35"/>
                </a:lnTo>
                <a:lnTo>
                  <a:pt x="115" y="35"/>
                </a:lnTo>
                <a:lnTo>
                  <a:pt x="115" y="35"/>
                </a:lnTo>
                <a:lnTo>
                  <a:pt x="115" y="33"/>
                </a:lnTo>
                <a:lnTo>
                  <a:pt x="115" y="33"/>
                </a:lnTo>
                <a:close/>
                <a:moveTo>
                  <a:pt x="7" y="54"/>
                </a:moveTo>
                <a:lnTo>
                  <a:pt x="7" y="54"/>
                </a:lnTo>
                <a:lnTo>
                  <a:pt x="7" y="54"/>
                </a:lnTo>
                <a:lnTo>
                  <a:pt x="7" y="54"/>
                </a:lnTo>
                <a:lnTo>
                  <a:pt x="7" y="55"/>
                </a:lnTo>
                <a:lnTo>
                  <a:pt x="7" y="55"/>
                </a:lnTo>
                <a:lnTo>
                  <a:pt x="7" y="55"/>
                </a:lnTo>
                <a:lnTo>
                  <a:pt x="7" y="55"/>
                </a:lnTo>
                <a:lnTo>
                  <a:pt x="7" y="55"/>
                </a:lnTo>
                <a:lnTo>
                  <a:pt x="7" y="55"/>
                </a:lnTo>
                <a:lnTo>
                  <a:pt x="7" y="54"/>
                </a:lnTo>
                <a:lnTo>
                  <a:pt x="7" y="54"/>
                </a:lnTo>
                <a:close/>
                <a:moveTo>
                  <a:pt x="85" y="98"/>
                </a:moveTo>
                <a:lnTo>
                  <a:pt x="85" y="98"/>
                </a:lnTo>
                <a:lnTo>
                  <a:pt x="87" y="98"/>
                </a:lnTo>
                <a:lnTo>
                  <a:pt x="87" y="98"/>
                </a:lnTo>
                <a:lnTo>
                  <a:pt x="85" y="98"/>
                </a:lnTo>
                <a:lnTo>
                  <a:pt x="85" y="98"/>
                </a:lnTo>
                <a:close/>
                <a:moveTo>
                  <a:pt x="30" y="90"/>
                </a:moveTo>
                <a:lnTo>
                  <a:pt x="30" y="90"/>
                </a:lnTo>
                <a:lnTo>
                  <a:pt x="30" y="90"/>
                </a:lnTo>
                <a:lnTo>
                  <a:pt x="30" y="90"/>
                </a:lnTo>
                <a:lnTo>
                  <a:pt x="30" y="90"/>
                </a:lnTo>
                <a:lnTo>
                  <a:pt x="30" y="90"/>
                </a:lnTo>
                <a:lnTo>
                  <a:pt x="30" y="90"/>
                </a:lnTo>
                <a:lnTo>
                  <a:pt x="30" y="90"/>
                </a:lnTo>
                <a:lnTo>
                  <a:pt x="30" y="90"/>
                </a:lnTo>
                <a:lnTo>
                  <a:pt x="30" y="90"/>
                </a:lnTo>
                <a:close/>
                <a:moveTo>
                  <a:pt x="104" y="33"/>
                </a:moveTo>
                <a:lnTo>
                  <a:pt x="104" y="33"/>
                </a:lnTo>
                <a:lnTo>
                  <a:pt x="104" y="33"/>
                </a:lnTo>
                <a:lnTo>
                  <a:pt x="104" y="33"/>
                </a:lnTo>
                <a:lnTo>
                  <a:pt x="106" y="32"/>
                </a:lnTo>
                <a:lnTo>
                  <a:pt x="106" y="32"/>
                </a:lnTo>
                <a:lnTo>
                  <a:pt x="104" y="32"/>
                </a:lnTo>
                <a:lnTo>
                  <a:pt x="104" y="32"/>
                </a:lnTo>
                <a:lnTo>
                  <a:pt x="104" y="33"/>
                </a:lnTo>
                <a:lnTo>
                  <a:pt x="104" y="3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12"/>
          <p:cNvSpPr>
            <a:spLocks noEditPoints="1"/>
          </p:cNvSpPr>
          <p:nvPr/>
        </p:nvSpPr>
        <p:spPr bwMode="auto">
          <a:xfrm>
            <a:off x="3148851" y="2695967"/>
            <a:ext cx="205321" cy="196676"/>
          </a:xfrm>
          <a:custGeom>
            <a:avLst/>
            <a:gdLst>
              <a:gd name="T0" fmla="*/ 68 w 95"/>
              <a:gd name="T1" fmla="*/ 68 h 91"/>
              <a:gd name="T2" fmla="*/ 54 w 95"/>
              <a:gd name="T3" fmla="*/ 87 h 91"/>
              <a:gd name="T4" fmla="*/ 52 w 95"/>
              <a:gd name="T5" fmla="*/ 88 h 91"/>
              <a:gd name="T6" fmla="*/ 46 w 95"/>
              <a:gd name="T7" fmla="*/ 85 h 91"/>
              <a:gd name="T8" fmla="*/ 22 w 95"/>
              <a:gd name="T9" fmla="*/ 71 h 91"/>
              <a:gd name="T10" fmla="*/ 10 w 95"/>
              <a:gd name="T11" fmla="*/ 60 h 91"/>
              <a:gd name="T12" fmla="*/ 0 w 95"/>
              <a:gd name="T13" fmla="*/ 38 h 91"/>
              <a:gd name="T14" fmla="*/ 7 w 95"/>
              <a:gd name="T15" fmla="*/ 25 h 91"/>
              <a:gd name="T16" fmla="*/ 22 w 95"/>
              <a:gd name="T17" fmla="*/ 11 h 91"/>
              <a:gd name="T18" fmla="*/ 37 w 95"/>
              <a:gd name="T19" fmla="*/ 1 h 91"/>
              <a:gd name="T20" fmla="*/ 63 w 95"/>
              <a:gd name="T21" fmla="*/ 0 h 91"/>
              <a:gd name="T22" fmla="*/ 87 w 95"/>
              <a:gd name="T23" fmla="*/ 1 h 91"/>
              <a:gd name="T24" fmla="*/ 92 w 95"/>
              <a:gd name="T25" fmla="*/ 3 h 91"/>
              <a:gd name="T26" fmla="*/ 92 w 95"/>
              <a:gd name="T27" fmla="*/ 39 h 91"/>
              <a:gd name="T28" fmla="*/ 87 w 95"/>
              <a:gd name="T29" fmla="*/ 38 h 91"/>
              <a:gd name="T30" fmla="*/ 85 w 95"/>
              <a:gd name="T31" fmla="*/ 47 h 91"/>
              <a:gd name="T32" fmla="*/ 81 w 95"/>
              <a:gd name="T33" fmla="*/ 53 h 91"/>
              <a:gd name="T34" fmla="*/ 70 w 95"/>
              <a:gd name="T35" fmla="*/ 44 h 91"/>
              <a:gd name="T36" fmla="*/ 74 w 95"/>
              <a:gd name="T37" fmla="*/ 30 h 91"/>
              <a:gd name="T38" fmla="*/ 70 w 95"/>
              <a:gd name="T39" fmla="*/ 44 h 91"/>
              <a:gd name="T40" fmla="*/ 73 w 95"/>
              <a:gd name="T41" fmla="*/ 24 h 91"/>
              <a:gd name="T42" fmla="*/ 54 w 95"/>
              <a:gd name="T43" fmla="*/ 24 h 91"/>
              <a:gd name="T44" fmla="*/ 49 w 95"/>
              <a:gd name="T45" fmla="*/ 28 h 91"/>
              <a:gd name="T46" fmla="*/ 57 w 95"/>
              <a:gd name="T47" fmla="*/ 42 h 91"/>
              <a:gd name="T48" fmla="*/ 54 w 95"/>
              <a:gd name="T49" fmla="*/ 47 h 91"/>
              <a:gd name="T50" fmla="*/ 65 w 95"/>
              <a:gd name="T51" fmla="*/ 35 h 91"/>
              <a:gd name="T52" fmla="*/ 54 w 95"/>
              <a:gd name="T53" fmla="*/ 61 h 91"/>
              <a:gd name="T54" fmla="*/ 49 w 95"/>
              <a:gd name="T55" fmla="*/ 65 h 91"/>
              <a:gd name="T56" fmla="*/ 55 w 95"/>
              <a:gd name="T57" fmla="*/ 5 h 91"/>
              <a:gd name="T58" fmla="*/ 52 w 95"/>
              <a:gd name="T59" fmla="*/ 69 h 91"/>
              <a:gd name="T60" fmla="*/ 55 w 95"/>
              <a:gd name="T61" fmla="*/ 66 h 91"/>
              <a:gd name="T62" fmla="*/ 68 w 95"/>
              <a:gd name="T63" fmla="*/ 8 h 91"/>
              <a:gd name="T64" fmla="*/ 43 w 95"/>
              <a:gd name="T65" fmla="*/ 35 h 91"/>
              <a:gd name="T66" fmla="*/ 16 w 95"/>
              <a:gd name="T67" fmla="*/ 38 h 91"/>
              <a:gd name="T68" fmla="*/ 18 w 95"/>
              <a:gd name="T69" fmla="*/ 55 h 91"/>
              <a:gd name="T70" fmla="*/ 16 w 95"/>
              <a:gd name="T71" fmla="*/ 61 h 91"/>
              <a:gd name="T72" fmla="*/ 24 w 95"/>
              <a:gd name="T73" fmla="*/ 44 h 91"/>
              <a:gd name="T74" fmla="*/ 18 w 95"/>
              <a:gd name="T75" fmla="*/ 42 h 91"/>
              <a:gd name="T76" fmla="*/ 18 w 95"/>
              <a:gd name="T77" fmla="*/ 42 h 91"/>
              <a:gd name="T78" fmla="*/ 10 w 95"/>
              <a:gd name="T79" fmla="*/ 47 h 91"/>
              <a:gd name="T80" fmla="*/ 25 w 95"/>
              <a:gd name="T81" fmla="*/ 65 h 91"/>
              <a:gd name="T82" fmla="*/ 21 w 95"/>
              <a:gd name="T83" fmla="*/ 65 h 91"/>
              <a:gd name="T84" fmla="*/ 32 w 95"/>
              <a:gd name="T85" fmla="*/ 71 h 91"/>
              <a:gd name="T86" fmla="*/ 38 w 95"/>
              <a:gd name="T87" fmla="*/ 68 h 91"/>
              <a:gd name="T88" fmla="*/ 74 w 95"/>
              <a:gd name="T89" fmla="*/ 5 h 91"/>
              <a:gd name="T90" fmla="*/ 57 w 95"/>
              <a:gd name="T91" fmla="*/ 52 h 91"/>
              <a:gd name="T92" fmla="*/ 35 w 95"/>
              <a:gd name="T93" fmla="*/ 65 h 91"/>
              <a:gd name="T94" fmla="*/ 44 w 95"/>
              <a:gd name="T95" fmla="*/ 74 h 91"/>
              <a:gd name="T96" fmla="*/ 63 w 95"/>
              <a:gd name="T97" fmla="*/ 50 h 91"/>
              <a:gd name="T98" fmla="*/ 87 w 95"/>
              <a:gd name="T99" fmla="*/ 9 h 91"/>
              <a:gd name="T100" fmla="*/ 73 w 95"/>
              <a:gd name="T101" fmla="*/ 57 h 91"/>
              <a:gd name="T102" fmla="*/ 30 w 95"/>
              <a:gd name="T103" fmla="*/ 60 h 91"/>
              <a:gd name="T104" fmla="*/ 48 w 95"/>
              <a:gd name="T105" fmla="*/ 14 h 91"/>
              <a:gd name="T106" fmla="*/ 84 w 95"/>
              <a:gd name="T107" fmla="*/ 31 h 91"/>
              <a:gd name="T108" fmla="*/ 59 w 95"/>
              <a:gd name="T109" fmla="*/ 24 h 91"/>
              <a:gd name="T110" fmla="*/ 37 w 95"/>
              <a:gd name="T111" fmla="*/ 53 h 91"/>
              <a:gd name="T112" fmla="*/ 76 w 95"/>
              <a:gd name="T113" fmla="*/ 14 h 91"/>
              <a:gd name="T114" fmla="*/ 76 w 95"/>
              <a:gd name="T115" fmla="*/ 14 h 91"/>
              <a:gd name="T116" fmla="*/ 40 w 95"/>
              <a:gd name="T117" fmla="*/ 28 h 91"/>
              <a:gd name="T118" fmla="*/ 62 w 95"/>
              <a:gd name="T119" fmla="*/ 44 h 91"/>
              <a:gd name="T120" fmla="*/ 37 w 95"/>
              <a:gd name="T121" fmla="*/ 47 h 91"/>
              <a:gd name="T122" fmla="*/ 44 w 95"/>
              <a:gd name="T123" fmla="*/ 79 h 91"/>
              <a:gd name="T124" fmla="*/ 44 w 95"/>
              <a:gd name="T125"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91">
                <a:moveTo>
                  <a:pt x="71" y="63"/>
                </a:moveTo>
                <a:lnTo>
                  <a:pt x="71" y="63"/>
                </a:lnTo>
                <a:lnTo>
                  <a:pt x="71" y="61"/>
                </a:lnTo>
                <a:lnTo>
                  <a:pt x="71" y="61"/>
                </a:lnTo>
                <a:lnTo>
                  <a:pt x="70" y="63"/>
                </a:lnTo>
                <a:lnTo>
                  <a:pt x="70" y="65"/>
                </a:lnTo>
                <a:lnTo>
                  <a:pt x="70" y="65"/>
                </a:lnTo>
                <a:lnTo>
                  <a:pt x="68" y="68"/>
                </a:lnTo>
                <a:lnTo>
                  <a:pt x="68" y="68"/>
                </a:lnTo>
                <a:lnTo>
                  <a:pt x="60" y="79"/>
                </a:lnTo>
                <a:lnTo>
                  <a:pt x="60" y="79"/>
                </a:lnTo>
                <a:lnTo>
                  <a:pt x="59" y="79"/>
                </a:lnTo>
                <a:lnTo>
                  <a:pt x="59" y="79"/>
                </a:lnTo>
                <a:lnTo>
                  <a:pt x="59" y="82"/>
                </a:lnTo>
                <a:lnTo>
                  <a:pt x="59" y="82"/>
                </a:lnTo>
                <a:lnTo>
                  <a:pt x="54" y="87"/>
                </a:lnTo>
                <a:lnTo>
                  <a:pt x="54" y="87"/>
                </a:lnTo>
                <a:lnTo>
                  <a:pt x="51" y="80"/>
                </a:lnTo>
                <a:lnTo>
                  <a:pt x="51" y="80"/>
                </a:lnTo>
                <a:lnTo>
                  <a:pt x="51" y="82"/>
                </a:lnTo>
                <a:lnTo>
                  <a:pt x="51" y="82"/>
                </a:lnTo>
                <a:lnTo>
                  <a:pt x="52" y="87"/>
                </a:lnTo>
                <a:lnTo>
                  <a:pt x="52" y="87"/>
                </a:lnTo>
                <a:lnTo>
                  <a:pt x="52" y="88"/>
                </a:lnTo>
                <a:lnTo>
                  <a:pt x="52" y="88"/>
                </a:lnTo>
                <a:lnTo>
                  <a:pt x="52" y="91"/>
                </a:lnTo>
                <a:lnTo>
                  <a:pt x="52" y="91"/>
                </a:lnTo>
                <a:lnTo>
                  <a:pt x="46" y="88"/>
                </a:lnTo>
                <a:lnTo>
                  <a:pt x="46" y="88"/>
                </a:lnTo>
                <a:lnTo>
                  <a:pt x="46" y="87"/>
                </a:lnTo>
                <a:lnTo>
                  <a:pt x="46" y="87"/>
                </a:lnTo>
                <a:lnTo>
                  <a:pt x="46" y="85"/>
                </a:lnTo>
                <a:lnTo>
                  <a:pt x="46" y="85"/>
                </a:lnTo>
                <a:lnTo>
                  <a:pt x="44" y="87"/>
                </a:lnTo>
                <a:lnTo>
                  <a:pt x="44" y="87"/>
                </a:lnTo>
                <a:lnTo>
                  <a:pt x="38" y="83"/>
                </a:lnTo>
                <a:lnTo>
                  <a:pt x="38" y="83"/>
                </a:lnTo>
                <a:lnTo>
                  <a:pt x="25" y="74"/>
                </a:lnTo>
                <a:lnTo>
                  <a:pt x="25" y="74"/>
                </a:lnTo>
                <a:lnTo>
                  <a:pt x="22" y="71"/>
                </a:lnTo>
                <a:lnTo>
                  <a:pt x="22" y="71"/>
                </a:lnTo>
                <a:lnTo>
                  <a:pt x="21" y="69"/>
                </a:lnTo>
                <a:lnTo>
                  <a:pt x="21" y="69"/>
                </a:lnTo>
                <a:lnTo>
                  <a:pt x="11" y="61"/>
                </a:lnTo>
                <a:lnTo>
                  <a:pt x="11" y="61"/>
                </a:lnTo>
                <a:lnTo>
                  <a:pt x="11" y="60"/>
                </a:lnTo>
                <a:lnTo>
                  <a:pt x="11" y="60"/>
                </a:lnTo>
                <a:lnTo>
                  <a:pt x="10" y="60"/>
                </a:lnTo>
                <a:lnTo>
                  <a:pt x="10" y="60"/>
                </a:lnTo>
                <a:lnTo>
                  <a:pt x="5" y="53"/>
                </a:lnTo>
                <a:lnTo>
                  <a:pt x="5" y="53"/>
                </a:lnTo>
                <a:lnTo>
                  <a:pt x="2" y="47"/>
                </a:lnTo>
                <a:lnTo>
                  <a:pt x="2" y="47"/>
                </a:lnTo>
                <a:lnTo>
                  <a:pt x="0" y="42"/>
                </a:lnTo>
                <a:lnTo>
                  <a:pt x="0" y="38"/>
                </a:lnTo>
                <a:lnTo>
                  <a:pt x="0" y="38"/>
                </a:lnTo>
                <a:lnTo>
                  <a:pt x="2" y="33"/>
                </a:lnTo>
                <a:lnTo>
                  <a:pt x="2" y="33"/>
                </a:lnTo>
                <a:lnTo>
                  <a:pt x="3" y="36"/>
                </a:lnTo>
                <a:lnTo>
                  <a:pt x="3" y="36"/>
                </a:lnTo>
                <a:lnTo>
                  <a:pt x="5" y="35"/>
                </a:lnTo>
                <a:lnTo>
                  <a:pt x="5" y="35"/>
                </a:lnTo>
                <a:lnTo>
                  <a:pt x="7" y="25"/>
                </a:lnTo>
                <a:lnTo>
                  <a:pt x="7" y="25"/>
                </a:lnTo>
                <a:lnTo>
                  <a:pt x="7" y="24"/>
                </a:lnTo>
                <a:lnTo>
                  <a:pt x="7" y="24"/>
                </a:lnTo>
                <a:lnTo>
                  <a:pt x="14" y="16"/>
                </a:lnTo>
                <a:lnTo>
                  <a:pt x="22" y="9"/>
                </a:lnTo>
                <a:lnTo>
                  <a:pt x="22" y="9"/>
                </a:lnTo>
                <a:lnTo>
                  <a:pt x="22" y="9"/>
                </a:lnTo>
                <a:lnTo>
                  <a:pt x="22" y="9"/>
                </a:lnTo>
                <a:lnTo>
                  <a:pt x="22" y="11"/>
                </a:lnTo>
                <a:lnTo>
                  <a:pt x="22" y="11"/>
                </a:lnTo>
                <a:lnTo>
                  <a:pt x="22" y="11"/>
                </a:lnTo>
                <a:lnTo>
                  <a:pt x="22" y="11"/>
                </a:lnTo>
                <a:lnTo>
                  <a:pt x="25" y="8"/>
                </a:lnTo>
                <a:lnTo>
                  <a:pt x="25" y="8"/>
                </a:lnTo>
                <a:lnTo>
                  <a:pt x="27" y="6"/>
                </a:lnTo>
                <a:lnTo>
                  <a:pt x="27" y="6"/>
                </a:lnTo>
                <a:lnTo>
                  <a:pt x="37" y="1"/>
                </a:lnTo>
                <a:lnTo>
                  <a:pt x="37" y="1"/>
                </a:lnTo>
                <a:lnTo>
                  <a:pt x="40" y="0"/>
                </a:lnTo>
                <a:lnTo>
                  <a:pt x="44" y="0"/>
                </a:lnTo>
                <a:lnTo>
                  <a:pt x="44" y="0"/>
                </a:lnTo>
                <a:lnTo>
                  <a:pt x="62" y="0"/>
                </a:lnTo>
                <a:lnTo>
                  <a:pt x="62" y="0"/>
                </a:lnTo>
                <a:lnTo>
                  <a:pt x="63" y="0"/>
                </a:lnTo>
                <a:lnTo>
                  <a:pt x="63" y="0"/>
                </a:lnTo>
                <a:lnTo>
                  <a:pt x="63" y="3"/>
                </a:lnTo>
                <a:lnTo>
                  <a:pt x="63" y="3"/>
                </a:lnTo>
                <a:lnTo>
                  <a:pt x="63" y="1"/>
                </a:lnTo>
                <a:lnTo>
                  <a:pt x="65" y="0"/>
                </a:lnTo>
                <a:lnTo>
                  <a:pt x="65" y="0"/>
                </a:lnTo>
                <a:lnTo>
                  <a:pt x="67" y="0"/>
                </a:lnTo>
                <a:lnTo>
                  <a:pt x="67" y="0"/>
                </a:lnTo>
                <a:lnTo>
                  <a:pt x="87" y="1"/>
                </a:lnTo>
                <a:lnTo>
                  <a:pt x="87" y="1"/>
                </a:lnTo>
                <a:lnTo>
                  <a:pt x="87" y="3"/>
                </a:lnTo>
                <a:lnTo>
                  <a:pt x="89" y="3"/>
                </a:lnTo>
                <a:lnTo>
                  <a:pt x="89" y="3"/>
                </a:lnTo>
                <a:lnTo>
                  <a:pt x="90" y="6"/>
                </a:lnTo>
                <a:lnTo>
                  <a:pt x="90" y="6"/>
                </a:lnTo>
                <a:lnTo>
                  <a:pt x="92" y="5"/>
                </a:lnTo>
                <a:lnTo>
                  <a:pt x="92" y="3"/>
                </a:lnTo>
                <a:lnTo>
                  <a:pt x="92" y="3"/>
                </a:lnTo>
                <a:lnTo>
                  <a:pt x="95" y="3"/>
                </a:lnTo>
                <a:lnTo>
                  <a:pt x="95" y="3"/>
                </a:lnTo>
                <a:lnTo>
                  <a:pt x="95" y="8"/>
                </a:lnTo>
                <a:lnTo>
                  <a:pt x="95" y="8"/>
                </a:lnTo>
                <a:lnTo>
                  <a:pt x="93" y="25"/>
                </a:lnTo>
                <a:lnTo>
                  <a:pt x="93" y="25"/>
                </a:lnTo>
                <a:lnTo>
                  <a:pt x="92" y="39"/>
                </a:lnTo>
                <a:lnTo>
                  <a:pt x="92" y="39"/>
                </a:lnTo>
                <a:lnTo>
                  <a:pt x="90" y="41"/>
                </a:lnTo>
                <a:lnTo>
                  <a:pt x="90" y="41"/>
                </a:lnTo>
                <a:lnTo>
                  <a:pt x="87" y="46"/>
                </a:lnTo>
                <a:lnTo>
                  <a:pt x="87" y="46"/>
                </a:lnTo>
                <a:lnTo>
                  <a:pt x="87" y="39"/>
                </a:lnTo>
                <a:lnTo>
                  <a:pt x="87" y="39"/>
                </a:lnTo>
                <a:lnTo>
                  <a:pt x="87" y="38"/>
                </a:lnTo>
                <a:lnTo>
                  <a:pt x="87" y="38"/>
                </a:lnTo>
                <a:lnTo>
                  <a:pt x="85" y="42"/>
                </a:lnTo>
                <a:lnTo>
                  <a:pt x="85" y="42"/>
                </a:lnTo>
                <a:lnTo>
                  <a:pt x="85" y="42"/>
                </a:lnTo>
                <a:lnTo>
                  <a:pt x="85" y="42"/>
                </a:lnTo>
                <a:lnTo>
                  <a:pt x="85" y="44"/>
                </a:lnTo>
                <a:lnTo>
                  <a:pt x="85" y="44"/>
                </a:lnTo>
                <a:lnTo>
                  <a:pt x="85" y="47"/>
                </a:lnTo>
                <a:lnTo>
                  <a:pt x="84" y="49"/>
                </a:lnTo>
                <a:lnTo>
                  <a:pt x="84" y="49"/>
                </a:lnTo>
                <a:lnTo>
                  <a:pt x="82" y="47"/>
                </a:lnTo>
                <a:lnTo>
                  <a:pt x="82" y="47"/>
                </a:lnTo>
                <a:lnTo>
                  <a:pt x="81" y="52"/>
                </a:lnTo>
                <a:lnTo>
                  <a:pt x="81" y="52"/>
                </a:lnTo>
                <a:lnTo>
                  <a:pt x="81" y="53"/>
                </a:lnTo>
                <a:lnTo>
                  <a:pt x="81" y="53"/>
                </a:lnTo>
                <a:lnTo>
                  <a:pt x="71" y="63"/>
                </a:lnTo>
                <a:lnTo>
                  <a:pt x="71" y="63"/>
                </a:lnTo>
                <a:lnTo>
                  <a:pt x="71" y="63"/>
                </a:lnTo>
                <a:lnTo>
                  <a:pt x="71" y="63"/>
                </a:lnTo>
                <a:lnTo>
                  <a:pt x="71" y="63"/>
                </a:lnTo>
                <a:lnTo>
                  <a:pt x="71" y="63"/>
                </a:lnTo>
                <a:close/>
                <a:moveTo>
                  <a:pt x="70" y="44"/>
                </a:moveTo>
                <a:lnTo>
                  <a:pt x="70" y="44"/>
                </a:lnTo>
                <a:lnTo>
                  <a:pt x="70" y="44"/>
                </a:lnTo>
                <a:lnTo>
                  <a:pt x="70" y="44"/>
                </a:lnTo>
                <a:lnTo>
                  <a:pt x="76" y="33"/>
                </a:lnTo>
                <a:lnTo>
                  <a:pt x="76" y="33"/>
                </a:lnTo>
                <a:lnTo>
                  <a:pt x="76" y="31"/>
                </a:lnTo>
                <a:lnTo>
                  <a:pt x="76" y="28"/>
                </a:lnTo>
                <a:lnTo>
                  <a:pt x="76" y="28"/>
                </a:lnTo>
                <a:lnTo>
                  <a:pt x="74" y="30"/>
                </a:lnTo>
                <a:lnTo>
                  <a:pt x="74" y="30"/>
                </a:lnTo>
                <a:lnTo>
                  <a:pt x="70" y="39"/>
                </a:lnTo>
                <a:lnTo>
                  <a:pt x="70" y="39"/>
                </a:lnTo>
                <a:lnTo>
                  <a:pt x="68" y="41"/>
                </a:lnTo>
                <a:lnTo>
                  <a:pt x="70" y="44"/>
                </a:lnTo>
                <a:lnTo>
                  <a:pt x="70" y="44"/>
                </a:lnTo>
                <a:lnTo>
                  <a:pt x="70" y="44"/>
                </a:lnTo>
                <a:lnTo>
                  <a:pt x="70" y="44"/>
                </a:lnTo>
                <a:close/>
                <a:moveTo>
                  <a:pt x="73" y="12"/>
                </a:moveTo>
                <a:lnTo>
                  <a:pt x="73" y="12"/>
                </a:lnTo>
                <a:lnTo>
                  <a:pt x="68" y="27"/>
                </a:lnTo>
                <a:lnTo>
                  <a:pt x="68" y="27"/>
                </a:lnTo>
                <a:lnTo>
                  <a:pt x="68" y="27"/>
                </a:lnTo>
                <a:lnTo>
                  <a:pt x="68" y="27"/>
                </a:lnTo>
                <a:lnTo>
                  <a:pt x="73" y="24"/>
                </a:lnTo>
                <a:lnTo>
                  <a:pt x="73" y="24"/>
                </a:lnTo>
                <a:lnTo>
                  <a:pt x="73" y="22"/>
                </a:lnTo>
                <a:lnTo>
                  <a:pt x="73" y="22"/>
                </a:lnTo>
                <a:lnTo>
                  <a:pt x="73" y="16"/>
                </a:lnTo>
                <a:lnTo>
                  <a:pt x="73" y="16"/>
                </a:lnTo>
                <a:lnTo>
                  <a:pt x="73" y="12"/>
                </a:lnTo>
                <a:lnTo>
                  <a:pt x="73" y="12"/>
                </a:lnTo>
                <a:close/>
                <a:moveTo>
                  <a:pt x="54" y="24"/>
                </a:moveTo>
                <a:lnTo>
                  <a:pt x="54" y="24"/>
                </a:lnTo>
                <a:lnTo>
                  <a:pt x="52" y="20"/>
                </a:lnTo>
                <a:lnTo>
                  <a:pt x="52" y="20"/>
                </a:lnTo>
                <a:lnTo>
                  <a:pt x="51" y="22"/>
                </a:lnTo>
                <a:lnTo>
                  <a:pt x="51" y="22"/>
                </a:lnTo>
                <a:lnTo>
                  <a:pt x="49" y="24"/>
                </a:lnTo>
                <a:lnTo>
                  <a:pt x="49" y="24"/>
                </a:lnTo>
                <a:lnTo>
                  <a:pt x="49" y="28"/>
                </a:lnTo>
                <a:lnTo>
                  <a:pt x="49" y="28"/>
                </a:lnTo>
                <a:lnTo>
                  <a:pt x="49" y="31"/>
                </a:lnTo>
                <a:lnTo>
                  <a:pt x="49" y="31"/>
                </a:lnTo>
                <a:lnTo>
                  <a:pt x="54" y="24"/>
                </a:lnTo>
                <a:lnTo>
                  <a:pt x="54" y="24"/>
                </a:lnTo>
                <a:close/>
                <a:moveTo>
                  <a:pt x="54" y="47"/>
                </a:moveTo>
                <a:lnTo>
                  <a:pt x="54" y="47"/>
                </a:lnTo>
                <a:lnTo>
                  <a:pt x="57" y="42"/>
                </a:lnTo>
                <a:lnTo>
                  <a:pt x="57" y="42"/>
                </a:lnTo>
                <a:lnTo>
                  <a:pt x="59" y="42"/>
                </a:lnTo>
                <a:lnTo>
                  <a:pt x="59" y="42"/>
                </a:lnTo>
                <a:lnTo>
                  <a:pt x="57" y="39"/>
                </a:lnTo>
                <a:lnTo>
                  <a:pt x="57" y="39"/>
                </a:lnTo>
                <a:lnTo>
                  <a:pt x="55" y="41"/>
                </a:lnTo>
                <a:lnTo>
                  <a:pt x="54" y="42"/>
                </a:lnTo>
                <a:lnTo>
                  <a:pt x="52" y="46"/>
                </a:lnTo>
                <a:lnTo>
                  <a:pt x="54" y="47"/>
                </a:lnTo>
                <a:lnTo>
                  <a:pt x="54" y="47"/>
                </a:lnTo>
                <a:close/>
                <a:moveTo>
                  <a:pt x="67" y="38"/>
                </a:moveTo>
                <a:lnTo>
                  <a:pt x="67" y="38"/>
                </a:lnTo>
                <a:lnTo>
                  <a:pt x="73" y="27"/>
                </a:lnTo>
                <a:lnTo>
                  <a:pt x="73" y="27"/>
                </a:lnTo>
                <a:lnTo>
                  <a:pt x="67" y="33"/>
                </a:lnTo>
                <a:lnTo>
                  <a:pt x="67" y="33"/>
                </a:lnTo>
                <a:lnTo>
                  <a:pt x="65" y="35"/>
                </a:lnTo>
                <a:lnTo>
                  <a:pt x="65" y="35"/>
                </a:lnTo>
                <a:lnTo>
                  <a:pt x="67" y="38"/>
                </a:lnTo>
                <a:lnTo>
                  <a:pt x="67" y="38"/>
                </a:lnTo>
                <a:close/>
                <a:moveTo>
                  <a:pt x="49" y="68"/>
                </a:moveTo>
                <a:lnTo>
                  <a:pt x="49" y="68"/>
                </a:lnTo>
                <a:lnTo>
                  <a:pt x="51" y="68"/>
                </a:lnTo>
                <a:lnTo>
                  <a:pt x="51" y="68"/>
                </a:lnTo>
                <a:lnTo>
                  <a:pt x="54" y="61"/>
                </a:lnTo>
                <a:lnTo>
                  <a:pt x="54" y="61"/>
                </a:lnTo>
                <a:lnTo>
                  <a:pt x="54" y="60"/>
                </a:lnTo>
                <a:lnTo>
                  <a:pt x="52" y="58"/>
                </a:lnTo>
                <a:lnTo>
                  <a:pt x="52" y="58"/>
                </a:lnTo>
                <a:lnTo>
                  <a:pt x="51" y="63"/>
                </a:lnTo>
                <a:lnTo>
                  <a:pt x="51" y="63"/>
                </a:lnTo>
                <a:lnTo>
                  <a:pt x="49" y="65"/>
                </a:lnTo>
                <a:lnTo>
                  <a:pt x="49" y="65"/>
                </a:lnTo>
                <a:lnTo>
                  <a:pt x="49" y="68"/>
                </a:lnTo>
                <a:lnTo>
                  <a:pt x="49" y="68"/>
                </a:lnTo>
                <a:close/>
                <a:moveTo>
                  <a:pt x="52" y="8"/>
                </a:moveTo>
                <a:lnTo>
                  <a:pt x="52" y="8"/>
                </a:lnTo>
                <a:lnTo>
                  <a:pt x="52" y="8"/>
                </a:lnTo>
                <a:lnTo>
                  <a:pt x="52" y="8"/>
                </a:lnTo>
                <a:lnTo>
                  <a:pt x="55" y="5"/>
                </a:lnTo>
                <a:lnTo>
                  <a:pt x="55" y="5"/>
                </a:lnTo>
                <a:lnTo>
                  <a:pt x="55" y="3"/>
                </a:lnTo>
                <a:lnTo>
                  <a:pt x="55" y="0"/>
                </a:lnTo>
                <a:lnTo>
                  <a:pt x="55" y="0"/>
                </a:lnTo>
                <a:lnTo>
                  <a:pt x="54" y="0"/>
                </a:lnTo>
                <a:lnTo>
                  <a:pt x="54" y="0"/>
                </a:lnTo>
                <a:lnTo>
                  <a:pt x="52" y="8"/>
                </a:lnTo>
                <a:lnTo>
                  <a:pt x="52" y="8"/>
                </a:lnTo>
                <a:close/>
                <a:moveTo>
                  <a:pt x="52" y="69"/>
                </a:moveTo>
                <a:lnTo>
                  <a:pt x="52" y="69"/>
                </a:lnTo>
                <a:lnTo>
                  <a:pt x="54" y="71"/>
                </a:lnTo>
                <a:lnTo>
                  <a:pt x="55" y="72"/>
                </a:lnTo>
                <a:lnTo>
                  <a:pt x="55" y="72"/>
                </a:lnTo>
                <a:lnTo>
                  <a:pt x="57" y="69"/>
                </a:lnTo>
                <a:lnTo>
                  <a:pt x="57" y="69"/>
                </a:lnTo>
                <a:lnTo>
                  <a:pt x="55" y="66"/>
                </a:lnTo>
                <a:lnTo>
                  <a:pt x="55" y="66"/>
                </a:lnTo>
                <a:lnTo>
                  <a:pt x="55" y="66"/>
                </a:lnTo>
                <a:lnTo>
                  <a:pt x="55" y="66"/>
                </a:lnTo>
                <a:lnTo>
                  <a:pt x="52" y="69"/>
                </a:lnTo>
                <a:lnTo>
                  <a:pt x="52" y="69"/>
                </a:lnTo>
                <a:close/>
                <a:moveTo>
                  <a:pt x="65" y="17"/>
                </a:moveTo>
                <a:lnTo>
                  <a:pt x="65" y="17"/>
                </a:lnTo>
                <a:lnTo>
                  <a:pt x="68" y="8"/>
                </a:lnTo>
                <a:lnTo>
                  <a:pt x="68" y="8"/>
                </a:lnTo>
                <a:lnTo>
                  <a:pt x="67" y="11"/>
                </a:lnTo>
                <a:lnTo>
                  <a:pt x="67" y="11"/>
                </a:lnTo>
                <a:lnTo>
                  <a:pt x="65" y="17"/>
                </a:lnTo>
                <a:lnTo>
                  <a:pt x="65" y="17"/>
                </a:lnTo>
                <a:close/>
                <a:moveTo>
                  <a:pt x="43" y="46"/>
                </a:moveTo>
                <a:lnTo>
                  <a:pt x="43" y="46"/>
                </a:lnTo>
                <a:lnTo>
                  <a:pt x="44" y="41"/>
                </a:lnTo>
                <a:lnTo>
                  <a:pt x="43" y="35"/>
                </a:lnTo>
                <a:lnTo>
                  <a:pt x="43" y="35"/>
                </a:lnTo>
                <a:lnTo>
                  <a:pt x="43" y="46"/>
                </a:lnTo>
                <a:lnTo>
                  <a:pt x="43" y="46"/>
                </a:lnTo>
                <a:close/>
                <a:moveTo>
                  <a:pt x="14" y="41"/>
                </a:moveTo>
                <a:lnTo>
                  <a:pt x="14" y="41"/>
                </a:lnTo>
                <a:lnTo>
                  <a:pt x="14" y="41"/>
                </a:lnTo>
                <a:lnTo>
                  <a:pt x="14" y="41"/>
                </a:lnTo>
                <a:lnTo>
                  <a:pt x="16" y="38"/>
                </a:lnTo>
                <a:lnTo>
                  <a:pt x="16" y="38"/>
                </a:lnTo>
                <a:lnTo>
                  <a:pt x="18" y="36"/>
                </a:lnTo>
                <a:lnTo>
                  <a:pt x="16" y="35"/>
                </a:lnTo>
                <a:lnTo>
                  <a:pt x="16" y="35"/>
                </a:lnTo>
                <a:lnTo>
                  <a:pt x="14" y="41"/>
                </a:lnTo>
                <a:lnTo>
                  <a:pt x="14" y="41"/>
                </a:lnTo>
                <a:close/>
                <a:moveTo>
                  <a:pt x="18" y="55"/>
                </a:moveTo>
                <a:lnTo>
                  <a:pt x="18" y="55"/>
                </a:lnTo>
                <a:lnTo>
                  <a:pt x="18" y="57"/>
                </a:lnTo>
                <a:lnTo>
                  <a:pt x="18" y="57"/>
                </a:lnTo>
                <a:lnTo>
                  <a:pt x="16" y="58"/>
                </a:lnTo>
                <a:lnTo>
                  <a:pt x="16" y="58"/>
                </a:lnTo>
                <a:lnTo>
                  <a:pt x="14" y="60"/>
                </a:lnTo>
                <a:lnTo>
                  <a:pt x="16" y="61"/>
                </a:lnTo>
                <a:lnTo>
                  <a:pt x="16" y="61"/>
                </a:lnTo>
                <a:lnTo>
                  <a:pt x="16" y="61"/>
                </a:lnTo>
                <a:lnTo>
                  <a:pt x="16" y="61"/>
                </a:lnTo>
                <a:lnTo>
                  <a:pt x="18" y="58"/>
                </a:lnTo>
                <a:lnTo>
                  <a:pt x="18" y="58"/>
                </a:lnTo>
                <a:lnTo>
                  <a:pt x="18" y="55"/>
                </a:lnTo>
                <a:lnTo>
                  <a:pt x="18" y="55"/>
                </a:lnTo>
                <a:close/>
                <a:moveTo>
                  <a:pt x="25" y="41"/>
                </a:moveTo>
                <a:lnTo>
                  <a:pt x="25" y="41"/>
                </a:lnTo>
                <a:lnTo>
                  <a:pt x="24" y="44"/>
                </a:lnTo>
                <a:lnTo>
                  <a:pt x="24" y="44"/>
                </a:lnTo>
                <a:lnTo>
                  <a:pt x="24" y="46"/>
                </a:lnTo>
                <a:lnTo>
                  <a:pt x="24" y="47"/>
                </a:lnTo>
                <a:lnTo>
                  <a:pt x="24" y="47"/>
                </a:lnTo>
                <a:lnTo>
                  <a:pt x="25" y="46"/>
                </a:lnTo>
                <a:lnTo>
                  <a:pt x="25" y="41"/>
                </a:lnTo>
                <a:lnTo>
                  <a:pt x="25" y="41"/>
                </a:lnTo>
                <a:close/>
                <a:moveTo>
                  <a:pt x="18" y="42"/>
                </a:moveTo>
                <a:lnTo>
                  <a:pt x="18" y="42"/>
                </a:lnTo>
                <a:lnTo>
                  <a:pt x="18" y="42"/>
                </a:lnTo>
                <a:lnTo>
                  <a:pt x="18" y="42"/>
                </a:lnTo>
                <a:lnTo>
                  <a:pt x="13" y="50"/>
                </a:lnTo>
                <a:lnTo>
                  <a:pt x="13" y="50"/>
                </a:lnTo>
                <a:lnTo>
                  <a:pt x="18" y="46"/>
                </a:lnTo>
                <a:lnTo>
                  <a:pt x="18" y="46"/>
                </a:lnTo>
                <a:lnTo>
                  <a:pt x="18" y="42"/>
                </a:lnTo>
                <a:lnTo>
                  <a:pt x="18" y="42"/>
                </a:lnTo>
                <a:close/>
                <a:moveTo>
                  <a:pt x="11" y="39"/>
                </a:moveTo>
                <a:lnTo>
                  <a:pt x="11" y="39"/>
                </a:lnTo>
                <a:lnTo>
                  <a:pt x="10" y="41"/>
                </a:lnTo>
                <a:lnTo>
                  <a:pt x="10" y="41"/>
                </a:lnTo>
                <a:lnTo>
                  <a:pt x="10" y="47"/>
                </a:lnTo>
                <a:lnTo>
                  <a:pt x="10" y="47"/>
                </a:lnTo>
                <a:lnTo>
                  <a:pt x="10" y="47"/>
                </a:lnTo>
                <a:lnTo>
                  <a:pt x="10" y="47"/>
                </a:lnTo>
                <a:lnTo>
                  <a:pt x="11" y="39"/>
                </a:lnTo>
                <a:lnTo>
                  <a:pt x="11" y="39"/>
                </a:lnTo>
                <a:close/>
                <a:moveTo>
                  <a:pt x="24" y="68"/>
                </a:moveTo>
                <a:lnTo>
                  <a:pt x="24" y="68"/>
                </a:lnTo>
                <a:lnTo>
                  <a:pt x="25" y="69"/>
                </a:lnTo>
                <a:lnTo>
                  <a:pt x="25" y="69"/>
                </a:lnTo>
                <a:lnTo>
                  <a:pt x="25" y="65"/>
                </a:lnTo>
                <a:lnTo>
                  <a:pt x="25" y="65"/>
                </a:lnTo>
                <a:lnTo>
                  <a:pt x="24" y="68"/>
                </a:lnTo>
                <a:lnTo>
                  <a:pt x="24" y="68"/>
                </a:lnTo>
                <a:close/>
                <a:moveTo>
                  <a:pt x="24" y="61"/>
                </a:moveTo>
                <a:lnTo>
                  <a:pt x="24" y="61"/>
                </a:lnTo>
                <a:lnTo>
                  <a:pt x="21" y="61"/>
                </a:lnTo>
                <a:lnTo>
                  <a:pt x="21" y="65"/>
                </a:lnTo>
                <a:lnTo>
                  <a:pt x="21" y="65"/>
                </a:lnTo>
                <a:lnTo>
                  <a:pt x="24" y="61"/>
                </a:lnTo>
                <a:lnTo>
                  <a:pt x="24" y="61"/>
                </a:lnTo>
                <a:close/>
                <a:moveTo>
                  <a:pt x="32" y="66"/>
                </a:moveTo>
                <a:lnTo>
                  <a:pt x="32" y="66"/>
                </a:lnTo>
                <a:lnTo>
                  <a:pt x="30" y="69"/>
                </a:lnTo>
                <a:lnTo>
                  <a:pt x="30" y="71"/>
                </a:lnTo>
                <a:lnTo>
                  <a:pt x="30" y="71"/>
                </a:lnTo>
                <a:lnTo>
                  <a:pt x="32" y="71"/>
                </a:lnTo>
                <a:lnTo>
                  <a:pt x="32" y="71"/>
                </a:lnTo>
                <a:lnTo>
                  <a:pt x="32" y="66"/>
                </a:lnTo>
                <a:lnTo>
                  <a:pt x="32" y="66"/>
                </a:lnTo>
                <a:close/>
                <a:moveTo>
                  <a:pt x="37" y="71"/>
                </a:moveTo>
                <a:lnTo>
                  <a:pt x="37" y="71"/>
                </a:lnTo>
                <a:lnTo>
                  <a:pt x="38" y="69"/>
                </a:lnTo>
                <a:lnTo>
                  <a:pt x="38" y="68"/>
                </a:lnTo>
                <a:lnTo>
                  <a:pt x="38" y="68"/>
                </a:lnTo>
                <a:lnTo>
                  <a:pt x="37" y="69"/>
                </a:lnTo>
                <a:lnTo>
                  <a:pt x="37" y="71"/>
                </a:lnTo>
                <a:lnTo>
                  <a:pt x="37" y="71"/>
                </a:lnTo>
                <a:close/>
                <a:moveTo>
                  <a:pt x="74" y="8"/>
                </a:moveTo>
                <a:lnTo>
                  <a:pt x="74" y="8"/>
                </a:lnTo>
                <a:lnTo>
                  <a:pt x="76" y="6"/>
                </a:lnTo>
                <a:lnTo>
                  <a:pt x="74" y="5"/>
                </a:lnTo>
                <a:lnTo>
                  <a:pt x="74" y="5"/>
                </a:lnTo>
                <a:lnTo>
                  <a:pt x="74" y="6"/>
                </a:lnTo>
                <a:lnTo>
                  <a:pt x="74" y="8"/>
                </a:lnTo>
                <a:lnTo>
                  <a:pt x="74" y="8"/>
                </a:lnTo>
                <a:close/>
                <a:moveTo>
                  <a:pt x="57" y="55"/>
                </a:moveTo>
                <a:lnTo>
                  <a:pt x="57" y="55"/>
                </a:lnTo>
                <a:lnTo>
                  <a:pt x="57" y="53"/>
                </a:lnTo>
                <a:lnTo>
                  <a:pt x="57" y="52"/>
                </a:lnTo>
                <a:lnTo>
                  <a:pt x="57" y="52"/>
                </a:lnTo>
                <a:lnTo>
                  <a:pt x="55" y="53"/>
                </a:lnTo>
                <a:lnTo>
                  <a:pt x="57" y="55"/>
                </a:lnTo>
                <a:lnTo>
                  <a:pt x="57" y="55"/>
                </a:lnTo>
                <a:close/>
                <a:moveTo>
                  <a:pt x="37" y="63"/>
                </a:moveTo>
                <a:lnTo>
                  <a:pt x="37" y="63"/>
                </a:lnTo>
                <a:lnTo>
                  <a:pt x="35" y="61"/>
                </a:lnTo>
                <a:lnTo>
                  <a:pt x="35" y="61"/>
                </a:lnTo>
                <a:lnTo>
                  <a:pt x="35" y="65"/>
                </a:lnTo>
                <a:lnTo>
                  <a:pt x="35" y="65"/>
                </a:lnTo>
                <a:lnTo>
                  <a:pt x="35" y="65"/>
                </a:lnTo>
                <a:lnTo>
                  <a:pt x="35" y="65"/>
                </a:lnTo>
                <a:lnTo>
                  <a:pt x="37" y="63"/>
                </a:lnTo>
                <a:lnTo>
                  <a:pt x="37" y="63"/>
                </a:lnTo>
                <a:close/>
                <a:moveTo>
                  <a:pt x="43" y="76"/>
                </a:moveTo>
                <a:lnTo>
                  <a:pt x="43" y="76"/>
                </a:lnTo>
                <a:lnTo>
                  <a:pt x="44" y="74"/>
                </a:lnTo>
                <a:lnTo>
                  <a:pt x="44" y="74"/>
                </a:lnTo>
                <a:lnTo>
                  <a:pt x="44" y="74"/>
                </a:lnTo>
                <a:lnTo>
                  <a:pt x="43" y="74"/>
                </a:lnTo>
                <a:lnTo>
                  <a:pt x="43" y="76"/>
                </a:lnTo>
                <a:lnTo>
                  <a:pt x="43" y="76"/>
                </a:lnTo>
                <a:close/>
                <a:moveTo>
                  <a:pt x="63" y="50"/>
                </a:moveTo>
                <a:lnTo>
                  <a:pt x="63" y="50"/>
                </a:lnTo>
                <a:lnTo>
                  <a:pt x="63" y="50"/>
                </a:lnTo>
                <a:lnTo>
                  <a:pt x="63" y="50"/>
                </a:lnTo>
                <a:lnTo>
                  <a:pt x="63" y="53"/>
                </a:lnTo>
                <a:lnTo>
                  <a:pt x="63" y="53"/>
                </a:lnTo>
                <a:lnTo>
                  <a:pt x="63" y="50"/>
                </a:lnTo>
                <a:lnTo>
                  <a:pt x="63" y="50"/>
                </a:lnTo>
                <a:close/>
                <a:moveTo>
                  <a:pt x="87" y="9"/>
                </a:moveTo>
                <a:lnTo>
                  <a:pt x="87" y="9"/>
                </a:lnTo>
                <a:lnTo>
                  <a:pt x="87" y="9"/>
                </a:lnTo>
                <a:lnTo>
                  <a:pt x="87" y="8"/>
                </a:lnTo>
                <a:lnTo>
                  <a:pt x="87" y="8"/>
                </a:lnTo>
                <a:lnTo>
                  <a:pt x="87" y="9"/>
                </a:lnTo>
                <a:lnTo>
                  <a:pt x="87" y="9"/>
                </a:lnTo>
                <a:lnTo>
                  <a:pt x="87" y="9"/>
                </a:lnTo>
                <a:close/>
                <a:moveTo>
                  <a:pt x="73" y="58"/>
                </a:moveTo>
                <a:lnTo>
                  <a:pt x="73" y="58"/>
                </a:lnTo>
                <a:lnTo>
                  <a:pt x="73" y="57"/>
                </a:lnTo>
                <a:lnTo>
                  <a:pt x="73" y="57"/>
                </a:lnTo>
                <a:lnTo>
                  <a:pt x="71" y="58"/>
                </a:lnTo>
                <a:lnTo>
                  <a:pt x="71" y="58"/>
                </a:lnTo>
                <a:lnTo>
                  <a:pt x="73" y="58"/>
                </a:lnTo>
                <a:lnTo>
                  <a:pt x="73" y="58"/>
                </a:lnTo>
                <a:close/>
                <a:moveTo>
                  <a:pt x="30" y="60"/>
                </a:moveTo>
                <a:lnTo>
                  <a:pt x="30" y="60"/>
                </a:lnTo>
                <a:lnTo>
                  <a:pt x="30" y="60"/>
                </a:lnTo>
                <a:lnTo>
                  <a:pt x="30" y="60"/>
                </a:lnTo>
                <a:lnTo>
                  <a:pt x="30" y="63"/>
                </a:lnTo>
                <a:lnTo>
                  <a:pt x="30" y="63"/>
                </a:lnTo>
                <a:lnTo>
                  <a:pt x="30" y="61"/>
                </a:lnTo>
                <a:lnTo>
                  <a:pt x="30" y="60"/>
                </a:lnTo>
                <a:lnTo>
                  <a:pt x="30" y="60"/>
                </a:lnTo>
                <a:close/>
                <a:moveTo>
                  <a:pt x="48" y="14"/>
                </a:moveTo>
                <a:lnTo>
                  <a:pt x="48" y="14"/>
                </a:lnTo>
                <a:lnTo>
                  <a:pt x="48" y="16"/>
                </a:lnTo>
                <a:lnTo>
                  <a:pt x="48" y="16"/>
                </a:lnTo>
                <a:lnTo>
                  <a:pt x="48" y="14"/>
                </a:lnTo>
                <a:lnTo>
                  <a:pt x="48" y="14"/>
                </a:lnTo>
                <a:close/>
                <a:moveTo>
                  <a:pt x="84" y="33"/>
                </a:moveTo>
                <a:lnTo>
                  <a:pt x="84" y="33"/>
                </a:lnTo>
                <a:lnTo>
                  <a:pt x="84" y="31"/>
                </a:lnTo>
                <a:lnTo>
                  <a:pt x="84" y="31"/>
                </a:lnTo>
                <a:lnTo>
                  <a:pt x="84" y="33"/>
                </a:lnTo>
                <a:lnTo>
                  <a:pt x="84" y="33"/>
                </a:lnTo>
                <a:close/>
                <a:moveTo>
                  <a:pt x="59" y="24"/>
                </a:moveTo>
                <a:lnTo>
                  <a:pt x="59" y="24"/>
                </a:lnTo>
                <a:lnTo>
                  <a:pt x="59" y="24"/>
                </a:lnTo>
                <a:lnTo>
                  <a:pt x="59" y="24"/>
                </a:lnTo>
                <a:lnTo>
                  <a:pt x="59" y="24"/>
                </a:lnTo>
                <a:lnTo>
                  <a:pt x="59" y="24"/>
                </a:lnTo>
                <a:lnTo>
                  <a:pt x="59" y="24"/>
                </a:lnTo>
                <a:lnTo>
                  <a:pt x="59" y="24"/>
                </a:lnTo>
                <a:lnTo>
                  <a:pt x="59" y="24"/>
                </a:lnTo>
                <a:lnTo>
                  <a:pt x="59" y="24"/>
                </a:lnTo>
                <a:close/>
                <a:moveTo>
                  <a:pt x="37" y="53"/>
                </a:moveTo>
                <a:lnTo>
                  <a:pt x="37" y="53"/>
                </a:lnTo>
                <a:lnTo>
                  <a:pt x="37" y="53"/>
                </a:lnTo>
                <a:lnTo>
                  <a:pt x="37" y="53"/>
                </a:lnTo>
                <a:lnTo>
                  <a:pt x="35" y="53"/>
                </a:lnTo>
                <a:lnTo>
                  <a:pt x="35" y="53"/>
                </a:lnTo>
                <a:lnTo>
                  <a:pt x="37" y="55"/>
                </a:lnTo>
                <a:lnTo>
                  <a:pt x="37" y="55"/>
                </a:lnTo>
                <a:lnTo>
                  <a:pt x="37" y="53"/>
                </a:lnTo>
                <a:lnTo>
                  <a:pt x="37" y="53"/>
                </a:lnTo>
                <a:close/>
                <a:moveTo>
                  <a:pt x="76" y="14"/>
                </a:moveTo>
                <a:lnTo>
                  <a:pt x="76" y="14"/>
                </a:lnTo>
                <a:lnTo>
                  <a:pt x="78" y="14"/>
                </a:lnTo>
                <a:lnTo>
                  <a:pt x="78" y="14"/>
                </a:lnTo>
                <a:lnTo>
                  <a:pt x="78" y="14"/>
                </a:lnTo>
                <a:lnTo>
                  <a:pt x="78" y="14"/>
                </a:lnTo>
                <a:lnTo>
                  <a:pt x="76" y="14"/>
                </a:lnTo>
                <a:lnTo>
                  <a:pt x="76" y="14"/>
                </a:lnTo>
                <a:lnTo>
                  <a:pt x="76" y="14"/>
                </a:lnTo>
                <a:lnTo>
                  <a:pt x="76" y="14"/>
                </a:lnTo>
                <a:close/>
                <a:moveTo>
                  <a:pt x="40" y="30"/>
                </a:moveTo>
                <a:lnTo>
                  <a:pt x="40" y="30"/>
                </a:lnTo>
                <a:lnTo>
                  <a:pt x="40" y="30"/>
                </a:lnTo>
                <a:lnTo>
                  <a:pt x="40" y="30"/>
                </a:lnTo>
                <a:lnTo>
                  <a:pt x="40" y="28"/>
                </a:lnTo>
                <a:lnTo>
                  <a:pt x="40" y="28"/>
                </a:lnTo>
                <a:lnTo>
                  <a:pt x="40" y="28"/>
                </a:lnTo>
                <a:lnTo>
                  <a:pt x="40" y="28"/>
                </a:lnTo>
                <a:lnTo>
                  <a:pt x="40" y="30"/>
                </a:lnTo>
                <a:lnTo>
                  <a:pt x="40" y="30"/>
                </a:lnTo>
                <a:close/>
                <a:moveTo>
                  <a:pt x="62" y="46"/>
                </a:moveTo>
                <a:lnTo>
                  <a:pt x="62" y="46"/>
                </a:lnTo>
                <a:lnTo>
                  <a:pt x="62" y="46"/>
                </a:lnTo>
                <a:lnTo>
                  <a:pt x="62" y="46"/>
                </a:lnTo>
                <a:lnTo>
                  <a:pt x="62" y="44"/>
                </a:lnTo>
                <a:lnTo>
                  <a:pt x="62" y="44"/>
                </a:lnTo>
                <a:lnTo>
                  <a:pt x="62" y="44"/>
                </a:lnTo>
                <a:lnTo>
                  <a:pt x="62" y="44"/>
                </a:lnTo>
                <a:lnTo>
                  <a:pt x="62" y="46"/>
                </a:lnTo>
                <a:lnTo>
                  <a:pt x="62" y="46"/>
                </a:lnTo>
                <a:close/>
                <a:moveTo>
                  <a:pt x="37" y="47"/>
                </a:moveTo>
                <a:lnTo>
                  <a:pt x="37" y="47"/>
                </a:lnTo>
                <a:lnTo>
                  <a:pt x="37" y="47"/>
                </a:lnTo>
                <a:lnTo>
                  <a:pt x="37" y="47"/>
                </a:lnTo>
                <a:lnTo>
                  <a:pt x="37" y="46"/>
                </a:lnTo>
                <a:lnTo>
                  <a:pt x="37" y="46"/>
                </a:lnTo>
                <a:lnTo>
                  <a:pt x="37" y="46"/>
                </a:lnTo>
                <a:lnTo>
                  <a:pt x="37" y="46"/>
                </a:lnTo>
                <a:lnTo>
                  <a:pt x="37" y="47"/>
                </a:lnTo>
                <a:lnTo>
                  <a:pt x="37" y="47"/>
                </a:lnTo>
                <a:close/>
                <a:moveTo>
                  <a:pt x="44" y="79"/>
                </a:moveTo>
                <a:lnTo>
                  <a:pt x="44" y="79"/>
                </a:lnTo>
                <a:lnTo>
                  <a:pt x="43" y="79"/>
                </a:lnTo>
                <a:lnTo>
                  <a:pt x="43" y="79"/>
                </a:lnTo>
                <a:lnTo>
                  <a:pt x="44" y="80"/>
                </a:lnTo>
                <a:lnTo>
                  <a:pt x="44" y="80"/>
                </a:lnTo>
                <a:lnTo>
                  <a:pt x="44" y="80"/>
                </a:lnTo>
                <a:lnTo>
                  <a:pt x="44" y="80"/>
                </a:lnTo>
                <a:lnTo>
                  <a:pt x="44" y="79"/>
                </a:lnTo>
                <a:lnTo>
                  <a:pt x="44" y="7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13"/>
          <p:cNvSpPr>
            <a:spLocks noEditPoints="1"/>
          </p:cNvSpPr>
          <p:nvPr/>
        </p:nvSpPr>
        <p:spPr bwMode="auto">
          <a:xfrm>
            <a:off x="3230979" y="2940190"/>
            <a:ext cx="177224" cy="218288"/>
          </a:xfrm>
          <a:custGeom>
            <a:avLst/>
            <a:gdLst>
              <a:gd name="T0" fmla="*/ 49 w 82"/>
              <a:gd name="T1" fmla="*/ 18 h 101"/>
              <a:gd name="T2" fmla="*/ 55 w 82"/>
              <a:gd name="T3" fmla="*/ 23 h 101"/>
              <a:gd name="T4" fmla="*/ 74 w 82"/>
              <a:gd name="T5" fmla="*/ 71 h 101"/>
              <a:gd name="T6" fmla="*/ 82 w 82"/>
              <a:gd name="T7" fmla="*/ 89 h 101"/>
              <a:gd name="T8" fmla="*/ 58 w 82"/>
              <a:gd name="T9" fmla="*/ 89 h 101"/>
              <a:gd name="T10" fmla="*/ 47 w 82"/>
              <a:gd name="T11" fmla="*/ 81 h 101"/>
              <a:gd name="T12" fmla="*/ 35 w 82"/>
              <a:gd name="T13" fmla="*/ 87 h 101"/>
              <a:gd name="T14" fmla="*/ 22 w 82"/>
              <a:gd name="T15" fmla="*/ 100 h 101"/>
              <a:gd name="T16" fmla="*/ 0 w 82"/>
              <a:gd name="T17" fmla="*/ 73 h 101"/>
              <a:gd name="T18" fmla="*/ 21 w 82"/>
              <a:gd name="T19" fmla="*/ 7 h 101"/>
              <a:gd name="T20" fmla="*/ 36 w 82"/>
              <a:gd name="T21" fmla="*/ 68 h 101"/>
              <a:gd name="T22" fmla="*/ 44 w 82"/>
              <a:gd name="T23" fmla="*/ 70 h 101"/>
              <a:gd name="T24" fmla="*/ 33 w 82"/>
              <a:gd name="T25" fmla="*/ 62 h 101"/>
              <a:gd name="T26" fmla="*/ 30 w 82"/>
              <a:gd name="T27" fmla="*/ 57 h 101"/>
              <a:gd name="T28" fmla="*/ 40 w 82"/>
              <a:gd name="T29" fmla="*/ 41 h 101"/>
              <a:gd name="T30" fmla="*/ 33 w 82"/>
              <a:gd name="T31" fmla="*/ 32 h 101"/>
              <a:gd name="T32" fmla="*/ 16 w 82"/>
              <a:gd name="T33" fmla="*/ 52 h 101"/>
              <a:gd name="T34" fmla="*/ 10 w 82"/>
              <a:gd name="T35" fmla="*/ 46 h 101"/>
              <a:gd name="T36" fmla="*/ 11 w 82"/>
              <a:gd name="T37" fmla="*/ 60 h 101"/>
              <a:gd name="T38" fmla="*/ 11 w 82"/>
              <a:gd name="T39" fmla="*/ 86 h 101"/>
              <a:gd name="T40" fmla="*/ 14 w 82"/>
              <a:gd name="T41" fmla="*/ 89 h 101"/>
              <a:gd name="T42" fmla="*/ 32 w 82"/>
              <a:gd name="T43" fmla="*/ 27 h 101"/>
              <a:gd name="T44" fmla="*/ 30 w 82"/>
              <a:gd name="T45" fmla="*/ 21 h 101"/>
              <a:gd name="T46" fmla="*/ 19 w 82"/>
              <a:gd name="T47" fmla="*/ 35 h 101"/>
              <a:gd name="T48" fmla="*/ 21 w 82"/>
              <a:gd name="T49" fmla="*/ 32 h 101"/>
              <a:gd name="T50" fmla="*/ 14 w 82"/>
              <a:gd name="T51" fmla="*/ 23 h 101"/>
              <a:gd name="T52" fmla="*/ 24 w 82"/>
              <a:gd name="T53" fmla="*/ 8 h 101"/>
              <a:gd name="T54" fmla="*/ 27 w 82"/>
              <a:gd name="T55" fmla="*/ 13 h 101"/>
              <a:gd name="T56" fmla="*/ 27 w 82"/>
              <a:gd name="T57" fmla="*/ 38 h 101"/>
              <a:gd name="T58" fmla="*/ 24 w 82"/>
              <a:gd name="T59" fmla="*/ 45 h 101"/>
              <a:gd name="T60" fmla="*/ 29 w 82"/>
              <a:gd name="T61" fmla="*/ 54 h 101"/>
              <a:gd name="T62" fmla="*/ 24 w 82"/>
              <a:gd name="T63" fmla="*/ 90 h 101"/>
              <a:gd name="T64" fmla="*/ 22 w 82"/>
              <a:gd name="T65" fmla="*/ 87 h 101"/>
              <a:gd name="T66" fmla="*/ 3 w 82"/>
              <a:gd name="T67" fmla="*/ 67 h 101"/>
              <a:gd name="T68" fmla="*/ 5 w 82"/>
              <a:gd name="T69" fmla="*/ 64 h 101"/>
              <a:gd name="T70" fmla="*/ 71 w 82"/>
              <a:gd name="T71" fmla="*/ 73 h 101"/>
              <a:gd name="T72" fmla="*/ 62 w 82"/>
              <a:gd name="T73" fmla="*/ 46 h 101"/>
              <a:gd name="T74" fmla="*/ 77 w 82"/>
              <a:gd name="T75" fmla="*/ 86 h 101"/>
              <a:gd name="T76" fmla="*/ 54 w 82"/>
              <a:gd name="T77" fmla="*/ 26 h 101"/>
              <a:gd name="T78" fmla="*/ 70 w 82"/>
              <a:gd name="T79" fmla="*/ 90 h 101"/>
              <a:gd name="T80" fmla="*/ 16 w 82"/>
              <a:gd name="T81" fmla="*/ 67 h 101"/>
              <a:gd name="T82" fmla="*/ 47 w 82"/>
              <a:gd name="T83" fmla="*/ 78 h 101"/>
              <a:gd name="T84" fmla="*/ 19 w 82"/>
              <a:gd name="T85" fmla="*/ 24 h 101"/>
              <a:gd name="T86" fmla="*/ 21 w 82"/>
              <a:gd name="T87" fmla="*/ 75 h 101"/>
              <a:gd name="T88" fmla="*/ 73 w 82"/>
              <a:gd name="T89" fmla="*/ 97 h 101"/>
              <a:gd name="T90" fmla="*/ 11 w 82"/>
              <a:gd name="T91" fmla="*/ 37 h 101"/>
              <a:gd name="T92" fmla="*/ 19 w 82"/>
              <a:gd name="T93" fmla="*/ 16 h 101"/>
              <a:gd name="T94" fmla="*/ 63 w 82"/>
              <a:gd name="T95" fmla="*/ 65 h 101"/>
              <a:gd name="T96" fmla="*/ 13 w 82"/>
              <a:gd name="T97" fmla="*/ 40 h 101"/>
              <a:gd name="T98" fmla="*/ 68 w 82"/>
              <a:gd name="T99" fmla="*/ 64 h 101"/>
              <a:gd name="T100" fmla="*/ 47 w 82"/>
              <a:gd name="T101" fmla="*/ 52 h 101"/>
              <a:gd name="T102" fmla="*/ 43 w 82"/>
              <a:gd name="T103" fmla="*/ 26 h 101"/>
              <a:gd name="T104" fmla="*/ 43 w 82"/>
              <a:gd name="T105" fmla="*/ 26 h 101"/>
              <a:gd name="T106" fmla="*/ 19 w 82"/>
              <a:gd name="T107" fmla="*/ 78 h 101"/>
              <a:gd name="T108" fmla="*/ 35 w 82"/>
              <a:gd name="T109" fmla="*/ 75 h 101"/>
              <a:gd name="T110" fmla="*/ 57 w 82"/>
              <a:gd name="T111" fmla="*/ 51 h 101"/>
              <a:gd name="T112" fmla="*/ 60 w 82"/>
              <a:gd name="T113" fmla="*/ 6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01">
                <a:moveTo>
                  <a:pt x="24" y="0"/>
                </a:moveTo>
                <a:lnTo>
                  <a:pt x="24" y="0"/>
                </a:lnTo>
                <a:lnTo>
                  <a:pt x="38" y="7"/>
                </a:lnTo>
                <a:lnTo>
                  <a:pt x="51" y="15"/>
                </a:lnTo>
                <a:lnTo>
                  <a:pt x="51" y="15"/>
                </a:lnTo>
                <a:lnTo>
                  <a:pt x="49" y="16"/>
                </a:lnTo>
                <a:lnTo>
                  <a:pt x="49" y="18"/>
                </a:lnTo>
                <a:lnTo>
                  <a:pt x="49" y="18"/>
                </a:lnTo>
                <a:lnTo>
                  <a:pt x="52" y="19"/>
                </a:lnTo>
                <a:lnTo>
                  <a:pt x="52" y="19"/>
                </a:lnTo>
                <a:lnTo>
                  <a:pt x="54" y="16"/>
                </a:lnTo>
                <a:lnTo>
                  <a:pt x="54" y="16"/>
                </a:lnTo>
                <a:lnTo>
                  <a:pt x="58" y="18"/>
                </a:lnTo>
                <a:lnTo>
                  <a:pt x="58" y="18"/>
                </a:lnTo>
                <a:lnTo>
                  <a:pt x="55" y="23"/>
                </a:lnTo>
                <a:lnTo>
                  <a:pt x="55" y="23"/>
                </a:lnTo>
                <a:lnTo>
                  <a:pt x="58" y="26"/>
                </a:lnTo>
                <a:lnTo>
                  <a:pt x="58" y="26"/>
                </a:lnTo>
                <a:lnTo>
                  <a:pt x="60" y="27"/>
                </a:lnTo>
                <a:lnTo>
                  <a:pt x="60" y="27"/>
                </a:lnTo>
                <a:lnTo>
                  <a:pt x="63" y="43"/>
                </a:lnTo>
                <a:lnTo>
                  <a:pt x="63" y="43"/>
                </a:lnTo>
                <a:lnTo>
                  <a:pt x="68" y="57"/>
                </a:lnTo>
                <a:lnTo>
                  <a:pt x="74" y="71"/>
                </a:lnTo>
                <a:lnTo>
                  <a:pt x="74" y="71"/>
                </a:lnTo>
                <a:lnTo>
                  <a:pt x="74" y="76"/>
                </a:lnTo>
                <a:lnTo>
                  <a:pt x="74" y="76"/>
                </a:lnTo>
                <a:lnTo>
                  <a:pt x="76" y="79"/>
                </a:lnTo>
                <a:lnTo>
                  <a:pt x="77" y="79"/>
                </a:lnTo>
                <a:lnTo>
                  <a:pt x="77" y="79"/>
                </a:lnTo>
                <a:lnTo>
                  <a:pt x="82" y="89"/>
                </a:lnTo>
                <a:lnTo>
                  <a:pt x="82" y="89"/>
                </a:lnTo>
                <a:lnTo>
                  <a:pt x="79" y="92"/>
                </a:lnTo>
                <a:lnTo>
                  <a:pt x="79" y="92"/>
                </a:lnTo>
                <a:lnTo>
                  <a:pt x="82" y="95"/>
                </a:lnTo>
                <a:lnTo>
                  <a:pt x="82" y="95"/>
                </a:lnTo>
                <a:lnTo>
                  <a:pt x="66" y="101"/>
                </a:lnTo>
                <a:lnTo>
                  <a:pt x="66" y="101"/>
                </a:lnTo>
                <a:lnTo>
                  <a:pt x="62" y="94"/>
                </a:lnTo>
                <a:lnTo>
                  <a:pt x="58" y="89"/>
                </a:lnTo>
                <a:lnTo>
                  <a:pt x="55" y="86"/>
                </a:lnTo>
                <a:lnTo>
                  <a:pt x="55" y="86"/>
                </a:lnTo>
                <a:lnTo>
                  <a:pt x="54" y="86"/>
                </a:lnTo>
                <a:lnTo>
                  <a:pt x="54" y="86"/>
                </a:lnTo>
                <a:lnTo>
                  <a:pt x="47" y="84"/>
                </a:lnTo>
                <a:lnTo>
                  <a:pt x="47" y="84"/>
                </a:lnTo>
                <a:lnTo>
                  <a:pt x="47" y="81"/>
                </a:lnTo>
                <a:lnTo>
                  <a:pt x="47" y="81"/>
                </a:lnTo>
                <a:lnTo>
                  <a:pt x="46" y="84"/>
                </a:lnTo>
                <a:lnTo>
                  <a:pt x="46" y="84"/>
                </a:lnTo>
                <a:lnTo>
                  <a:pt x="40" y="86"/>
                </a:lnTo>
                <a:lnTo>
                  <a:pt x="40" y="86"/>
                </a:lnTo>
                <a:lnTo>
                  <a:pt x="40" y="86"/>
                </a:lnTo>
                <a:lnTo>
                  <a:pt x="40" y="86"/>
                </a:lnTo>
                <a:lnTo>
                  <a:pt x="36" y="86"/>
                </a:lnTo>
                <a:lnTo>
                  <a:pt x="35" y="87"/>
                </a:lnTo>
                <a:lnTo>
                  <a:pt x="35" y="87"/>
                </a:lnTo>
                <a:lnTo>
                  <a:pt x="29" y="92"/>
                </a:lnTo>
                <a:lnTo>
                  <a:pt x="24" y="98"/>
                </a:lnTo>
                <a:lnTo>
                  <a:pt x="24" y="98"/>
                </a:lnTo>
                <a:lnTo>
                  <a:pt x="22" y="100"/>
                </a:lnTo>
                <a:lnTo>
                  <a:pt x="22" y="100"/>
                </a:lnTo>
                <a:lnTo>
                  <a:pt x="22" y="100"/>
                </a:lnTo>
                <a:lnTo>
                  <a:pt x="22" y="100"/>
                </a:lnTo>
                <a:lnTo>
                  <a:pt x="11" y="95"/>
                </a:lnTo>
                <a:lnTo>
                  <a:pt x="11" y="95"/>
                </a:lnTo>
                <a:lnTo>
                  <a:pt x="8" y="92"/>
                </a:lnTo>
                <a:lnTo>
                  <a:pt x="5" y="89"/>
                </a:lnTo>
                <a:lnTo>
                  <a:pt x="5" y="89"/>
                </a:lnTo>
                <a:lnTo>
                  <a:pt x="0" y="76"/>
                </a:lnTo>
                <a:lnTo>
                  <a:pt x="0" y="76"/>
                </a:lnTo>
                <a:lnTo>
                  <a:pt x="0" y="73"/>
                </a:lnTo>
                <a:lnTo>
                  <a:pt x="0" y="73"/>
                </a:lnTo>
                <a:lnTo>
                  <a:pt x="2" y="56"/>
                </a:lnTo>
                <a:lnTo>
                  <a:pt x="6" y="41"/>
                </a:lnTo>
                <a:lnTo>
                  <a:pt x="6" y="41"/>
                </a:lnTo>
                <a:lnTo>
                  <a:pt x="10" y="27"/>
                </a:lnTo>
                <a:lnTo>
                  <a:pt x="10" y="27"/>
                </a:lnTo>
                <a:lnTo>
                  <a:pt x="14" y="16"/>
                </a:lnTo>
                <a:lnTo>
                  <a:pt x="21" y="7"/>
                </a:lnTo>
                <a:lnTo>
                  <a:pt x="21" y="7"/>
                </a:lnTo>
                <a:lnTo>
                  <a:pt x="24" y="0"/>
                </a:lnTo>
                <a:lnTo>
                  <a:pt x="24" y="0"/>
                </a:lnTo>
                <a:close/>
                <a:moveTo>
                  <a:pt x="38" y="59"/>
                </a:moveTo>
                <a:lnTo>
                  <a:pt x="38" y="59"/>
                </a:lnTo>
                <a:lnTo>
                  <a:pt x="35" y="65"/>
                </a:lnTo>
                <a:lnTo>
                  <a:pt x="35" y="65"/>
                </a:lnTo>
                <a:lnTo>
                  <a:pt x="36" y="68"/>
                </a:lnTo>
                <a:lnTo>
                  <a:pt x="36" y="68"/>
                </a:lnTo>
                <a:lnTo>
                  <a:pt x="41" y="76"/>
                </a:lnTo>
                <a:lnTo>
                  <a:pt x="41" y="76"/>
                </a:lnTo>
                <a:lnTo>
                  <a:pt x="41" y="78"/>
                </a:lnTo>
                <a:lnTo>
                  <a:pt x="41" y="78"/>
                </a:lnTo>
                <a:lnTo>
                  <a:pt x="44" y="71"/>
                </a:lnTo>
                <a:lnTo>
                  <a:pt x="44" y="71"/>
                </a:lnTo>
                <a:lnTo>
                  <a:pt x="44" y="70"/>
                </a:lnTo>
                <a:lnTo>
                  <a:pt x="44" y="70"/>
                </a:lnTo>
                <a:lnTo>
                  <a:pt x="43" y="67"/>
                </a:lnTo>
                <a:lnTo>
                  <a:pt x="43" y="67"/>
                </a:lnTo>
                <a:lnTo>
                  <a:pt x="38" y="59"/>
                </a:lnTo>
                <a:lnTo>
                  <a:pt x="38" y="59"/>
                </a:lnTo>
                <a:close/>
                <a:moveTo>
                  <a:pt x="30" y="57"/>
                </a:moveTo>
                <a:lnTo>
                  <a:pt x="30" y="57"/>
                </a:lnTo>
                <a:lnTo>
                  <a:pt x="33" y="62"/>
                </a:lnTo>
                <a:lnTo>
                  <a:pt x="33" y="62"/>
                </a:lnTo>
                <a:lnTo>
                  <a:pt x="35" y="54"/>
                </a:lnTo>
                <a:lnTo>
                  <a:pt x="35" y="54"/>
                </a:lnTo>
                <a:lnTo>
                  <a:pt x="35" y="54"/>
                </a:lnTo>
                <a:lnTo>
                  <a:pt x="35" y="54"/>
                </a:lnTo>
                <a:lnTo>
                  <a:pt x="33" y="52"/>
                </a:lnTo>
                <a:lnTo>
                  <a:pt x="33" y="52"/>
                </a:lnTo>
                <a:lnTo>
                  <a:pt x="30" y="57"/>
                </a:lnTo>
                <a:lnTo>
                  <a:pt x="30" y="57"/>
                </a:lnTo>
                <a:close/>
                <a:moveTo>
                  <a:pt x="33" y="35"/>
                </a:moveTo>
                <a:lnTo>
                  <a:pt x="33" y="35"/>
                </a:lnTo>
                <a:lnTo>
                  <a:pt x="36" y="35"/>
                </a:lnTo>
                <a:lnTo>
                  <a:pt x="36" y="37"/>
                </a:lnTo>
                <a:lnTo>
                  <a:pt x="36" y="37"/>
                </a:lnTo>
                <a:lnTo>
                  <a:pt x="40" y="41"/>
                </a:lnTo>
                <a:lnTo>
                  <a:pt x="40" y="41"/>
                </a:lnTo>
                <a:lnTo>
                  <a:pt x="41" y="43"/>
                </a:lnTo>
                <a:lnTo>
                  <a:pt x="41" y="43"/>
                </a:lnTo>
                <a:lnTo>
                  <a:pt x="41" y="43"/>
                </a:lnTo>
                <a:lnTo>
                  <a:pt x="41" y="43"/>
                </a:lnTo>
                <a:lnTo>
                  <a:pt x="35" y="29"/>
                </a:lnTo>
                <a:lnTo>
                  <a:pt x="35" y="29"/>
                </a:lnTo>
                <a:lnTo>
                  <a:pt x="33" y="32"/>
                </a:lnTo>
                <a:lnTo>
                  <a:pt x="33" y="32"/>
                </a:lnTo>
                <a:lnTo>
                  <a:pt x="33" y="34"/>
                </a:lnTo>
                <a:lnTo>
                  <a:pt x="33" y="35"/>
                </a:lnTo>
                <a:lnTo>
                  <a:pt x="33" y="35"/>
                </a:lnTo>
                <a:close/>
                <a:moveTo>
                  <a:pt x="10" y="46"/>
                </a:moveTo>
                <a:lnTo>
                  <a:pt x="10" y="46"/>
                </a:lnTo>
                <a:lnTo>
                  <a:pt x="14" y="54"/>
                </a:lnTo>
                <a:lnTo>
                  <a:pt x="14" y="54"/>
                </a:lnTo>
                <a:lnTo>
                  <a:pt x="16" y="52"/>
                </a:lnTo>
                <a:lnTo>
                  <a:pt x="14" y="51"/>
                </a:lnTo>
                <a:lnTo>
                  <a:pt x="14" y="51"/>
                </a:lnTo>
                <a:lnTo>
                  <a:pt x="11" y="45"/>
                </a:lnTo>
                <a:lnTo>
                  <a:pt x="11" y="45"/>
                </a:lnTo>
                <a:lnTo>
                  <a:pt x="11" y="43"/>
                </a:lnTo>
                <a:lnTo>
                  <a:pt x="11" y="43"/>
                </a:lnTo>
                <a:lnTo>
                  <a:pt x="10" y="46"/>
                </a:lnTo>
                <a:lnTo>
                  <a:pt x="10" y="46"/>
                </a:lnTo>
                <a:close/>
                <a:moveTo>
                  <a:pt x="8" y="51"/>
                </a:moveTo>
                <a:lnTo>
                  <a:pt x="8" y="51"/>
                </a:lnTo>
                <a:lnTo>
                  <a:pt x="8" y="52"/>
                </a:lnTo>
                <a:lnTo>
                  <a:pt x="8" y="52"/>
                </a:lnTo>
                <a:lnTo>
                  <a:pt x="11" y="59"/>
                </a:lnTo>
                <a:lnTo>
                  <a:pt x="11" y="59"/>
                </a:lnTo>
                <a:lnTo>
                  <a:pt x="11" y="60"/>
                </a:lnTo>
                <a:lnTo>
                  <a:pt x="11" y="60"/>
                </a:lnTo>
                <a:lnTo>
                  <a:pt x="13" y="57"/>
                </a:lnTo>
                <a:lnTo>
                  <a:pt x="13" y="57"/>
                </a:lnTo>
                <a:lnTo>
                  <a:pt x="8" y="51"/>
                </a:lnTo>
                <a:lnTo>
                  <a:pt x="8" y="51"/>
                </a:lnTo>
                <a:close/>
                <a:moveTo>
                  <a:pt x="11" y="84"/>
                </a:moveTo>
                <a:lnTo>
                  <a:pt x="11" y="84"/>
                </a:lnTo>
                <a:lnTo>
                  <a:pt x="11" y="86"/>
                </a:lnTo>
                <a:lnTo>
                  <a:pt x="11" y="86"/>
                </a:lnTo>
                <a:lnTo>
                  <a:pt x="10" y="86"/>
                </a:lnTo>
                <a:lnTo>
                  <a:pt x="10" y="87"/>
                </a:lnTo>
                <a:lnTo>
                  <a:pt x="10" y="87"/>
                </a:lnTo>
                <a:lnTo>
                  <a:pt x="13" y="92"/>
                </a:lnTo>
                <a:lnTo>
                  <a:pt x="13" y="92"/>
                </a:lnTo>
                <a:lnTo>
                  <a:pt x="13" y="92"/>
                </a:lnTo>
                <a:lnTo>
                  <a:pt x="13" y="92"/>
                </a:lnTo>
                <a:lnTo>
                  <a:pt x="14" y="89"/>
                </a:lnTo>
                <a:lnTo>
                  <a:pt x="14" y="89"/>
                </a:lnTo>
                <a:lnTo>
                  <a:pt x="14" y="87"/>
                </a:lnTo>
                <a:lnTo>
                  <a:pt x="14" y="87"/>
                </a:lnTo>
                <a:lnTo>
                  <a:pt x="11" y="84"/>
                </a:lnTo>
                <a:lnTo>
                  <a:pt x="11" y="84"/>
                </a:lnTo>
                <a:close/>
                <a:moveTo>
                  <a:pt x="30" y="29"/>
                </a:moveTo>
                <a:lnTo>
                  <a:pt x="30" y="29"/>
                </a:lnTo>
                <a:lnTo>
                  <a:pt x="32" y="27"/>
                </a:lnTo>
                <a:lnTo>
                  <a:pt x="32" y="26"/>
                </a:lnTo>
                <a:lnTo>
                  <a:pt x="32" y="26"/>
                </a:lnTo>
                <a:lnTo>
                  <a:pt x="32" y="24"/>
                </a:lnTo>
                <a:lnTo>
                  <a:pt x="32" y="24"/>
                </a:lnTo>
                <a:lnTo>
                  <a:pt x="32" y="23"/>
                </a:lnTo>
                <a:lnTo>
                  <a:pt x="30" y="19"/>
                </a:lnTo>
                <a:lnTo>
                  <a:pt x="30" y="19"/>
                </a:lnTo>
                <a:lnTo>
                  <a:pt x="30" y="21"/>
                </a:lnTo>
                <a:lnTo>
                  <a:pt x="30" y="21"/>
                </a:lnTo>
                <a:lnTo>
                  <a:pt x="29" y="26"/>
                </a:lnTo>
                <a:lnTo>
                  <a:pt x="29" y="26"/>
                </a:lnTo>
                <a:lnTo>
                  <a:pt x="29" y="26"/>
                </a:lnTo>
                <a:lnTo>
                  <a:pt x="29" y="26"/>
                </a:lnTo>
                <a:lnTo>
                  <a:pt x="30" y="29"/>
                </a:lnTo>
                <a:lnTo>
                  <a:pt x="30" y="29"/>
                </a:lnTo>
                <a:close/>
                <a:moveTo>
                  <a:pt x="19" y="35"/>
                </a:moveTo>
                <a:lnTo>
                  <a:pt x="19" y="35"/>
                </a:lnTo>
                <a:lnTo>
                  <a:pt x="21" y="40"/>
                </a:lnTo>
                <a:lnTo>
                  <a:pt x="21" y="40"/>
                </a:lnTo>
                <a:lnTo>
                  <a:pt x="22" y="35"/>
                </a:lnTo>
                <a:lnTo>
                  <a:pt x="22" y="35"/>
                </a:lnTo>
                <a:lnTo>
                  <a:pt x="22" y="34"/>
                </a:lnTo>
                <a:lnTo>
                  <a:pt x="21" y="32"/>
                </a:lnTo>
                <a:lnTo>
                  <a:pt x="21" y="32"/>
                </a:lnTo>
                <a:lnTo>
                  <a:pt x="19" y="35"/>
                </a:lnTo>
                <a:lnTo>
                  <a:pt x="19" y="35"/>
                </a:lnTo>
                <a:close/>
                <a:moveTo>
                  <a:pt x="14" y="30"/>
                </a:moveTo>
                <a:lnTo>
                  <a:pt x="14" y="30"/>
                </a:lnTo>
                <a:lnTo>
                  <a:pt x="17" y="27"/>
                </a:lnTo>
                <a:lnTo>
                  <a:pt x="17" y="27"/>
                </a:lnTo>
                <a:lnTo>
                  <a:pt x="14" y="23"/>
                </a:lnTo>
                <a:lnTo>
                  <a:pt x="14" y="23"/>
                </a:lnTo>
                <a:lnTo>
                  <a:pt x="13" y="26"/>
                </a:lnTo>
                <a:lnTo>
                  <a:pt x="14" y="27"/>
                </a:lnTo>
                <a:lnTo>
                  <a:pt x="14" y="27"/>
                </a:lnTo>
                <a:lnTo>
                  <a:pt x="14" y="30"/>
                </a:lnTo>
                <a:lnTo>
                  <a:pt x="14" y="30"/>
                </a:lnTo>
                <a:close/>
                <a:moveTo>
                  <a:pt x="25" y="7"/>
                </a:moveTo>
                <a:lnTo>
                  <a:pt x="25" y="7"/>
                </a:lnTo>
                <a:lnTo>
                  <a:pt x="24" y="8"/>
                </a:lnTo>
                <a:lnTo>
                  <a:pt x="24" y="8"/>
                </a:lnTo>
                <a:lnTo>
                  <a:pt x="24" y="8"/>
                </a:lnTo>
                <a:lnTo>
                  <a:pt x="24" y="15"/>
                </a:lnTo>
                <a:lnTo>
                  <a:pt x="24" y="15"/>
                </a:lnTo>
                <a:lnTo>
                  <a:pt x="25" y="16"/>
                </a:lnTo>
                <a:lnTo>
                  <a:pt x="25" y="16"/>
                </a:lnTo>
                <a:lnTo>
                  <a:pt x="27" y="13"/>
                </a:lnTo>
                <a:lnTo>
                  <a:pt x="27" y="13"/>
                </a:lnTo>
                <a:lnTo>
                  <a:pt x="27" y="11"/>
                </a:lnTo>
                <a:lnTo>
                  <a:pt x="27" y="11"/>
                </a:lnTo>
                <a:lnTo>
                  <a:pt x="25" y="7"/>
                </a:lnTo>
                <a:lnTo>
                  <a:pt x="25" y="7"/>
                </a:lnTo>
                <a:close/>
                <a:moveTo>
                  <a:pt x="24" y="45"/>
                </a:moveTo>
                <a:lnTo>
                  <a:pt x="24" y="45"/>
                </a:lnTo>
                <a:lnTo>
                  <a:pt x="27" y="38"/>
                </a:lnTo>
                <a:lnTo>
                  <a:pt x="27" y="38"/>
                </a:lnTo>
                <a:lnTo>
                  <a:pt x="25" y="37"/>
                </a:lnTo>
                <a:lnTo>
                  <a:pt x="25" y="37"/>
                </a:lnTo>
                <a:lnTo>
                  <a:pt x="25" y="38"/>
                </a:lnTo>
                <a:lnTo>
                  <a:pt x="25" y="38"/>
                </a:lnTo>
                <a:lnTo>
                  <a:pt x="22" y="43"/>
                </a:lnTo>
                <a:lnTo>
                  <a:pt x="22" y="43"/>
                </a:lnTo>
                <a:lnTo>
                  <a:pt x="22" y="45"/>
                </a:lnTo>
                <a:lnTo>
                  <a:pt x="24" y="45"/>
                </a:lnTo>
                <a:lnTo>
                  <a:pt x="24" y="45"/>
                </a:lnTo>
                <a:close/>
                <a:moveTo>
                  <a:pt x="30" y="45"/>
                </a:moveTo>
                <a:lnTo>
                  <a:pt x="30" y="45"/>
                </a:lnTo>
                <a:lnTo>
                  <a:pt x="30" y="45"/>
                </a:lnTo>
                <a:lnTo>
                  <a:pt x="30" y="45"/>
                </a:lnTo>
                <a:lnTo>
                  <a:pt x="29" y="54"/>
                </a:lnTo>
                <a:lnTo>
                  <a:pt x="29" y="54"/>
                </a:lnTo>
                <a:lnTo>
                  <a:pt x="29" y="54"/>
                </a:lnTo>
                <a:lnTo>
                  <a:pt x="29" y="54"/>
                </a:lnTo>
                <a:lnTo>
                  <a:pt x="32" y="49"/>
                </a:lnTo>
                <a:lnTo>
                  <a:pt x="32" y="49"/>
                </a:lnTo>
                <a:lnTo>
                  <a:pt x="30" y="46"/>
                </a:lnTo>
                <a:lnTo>
                  <a:pt x="30" y="46"/>
                </a:lnTo>
                <a:lnTo>
                  <a:pt x="30" y="45"/>
                </a:lnTo>
                <a:lnTo>
                  <a:pt x="30" y="45"/>
                </a:lnTo>
                <a:close/>
                <a:moveTo>
                  <a:pt x="24" y="90"/>
                </a:moveTo>
                <a:lnTo>
                  <a:pt x="24" y="90"/>
                </a:lnTo>
                <a:lnTo>
                  <a:pt x="25" y="87"/>
                </a:lnTo>
                <a:lnTo>
                  <a:pt x="22" y="84"/>
                </a:lnTo>
                <a:lnTo>
                  <a:pt x="22" y="84"/>
                </a:lnTo>
                <a:lnTo>
                  <a:pt x="22" y="86"/>
                </a:lnTo>
                <a:lnTo>
                  <a:pt x="22" y="86"/>
                </a:lnTo>
                <a:lnTo>
                  <a:pt x="22" y="87"/>
                </a:lnTo>
                <a:lnTo>
                  <a:pt x="22" y="87"/>
                </a:lnTo>
                <a:lnTo>
                  <a:pt x="24" y="90"/>
                </a:lnTo>
                <a:lnTo>
                  <a:pt x="24" y="90"/>
                </a:lnTo>
                <a:close/>
                <a:moveTo>
                  <a:pt x="5" y="64"/>
                </a:moveTo>
                <a:lnTo>
                  <a:pt x="5" y="64"/>
                </a:lnTo>
                <a:lnTo>
                  <a:pt x="5" y="64"/>
                </a:lnTo>
                <a:lnTo>
                  <a:pt x="5" y="64"/>
                </a:lnTo>
                <a:lnTo>
                  <a:pt x="3" y="67"/>
                </a:lnTo>
                <a:lnTo>
                  <a:pt x="3" y="67"/>
                </a:lnTo>
                <a:lnTo>
                  <a:pt x="5" y="68"/>
                </a:lnTo>
                <a:lnTo>
                  <a:pt x="5" y="68"/>
                </a:lnTo>
                <a:lnTo>
                  <a:pt x="6" y="70"/>
                </a:lnTo>
                <a:lnTo>
                  <a:pt x="6" y="70"/>
                </a:lnTo>
                <a:lnTo>
                  <a:pt x="6" y="68"/>
                </a:lnTo>
                <a:lnTo>
                  <a:pt x="6" y="68"/>
                </a:lnTo>
                <a:lnTo>
                  <a:pt x="5" y="64"/>
                </a:lnTo>
                <a:lnTo>
                  <a:pt x="5" y="64"/>
                </a:lnTo>
                <a:close/>
                <a:moveTo>
                  <a:pt x="71" y="67"/>
                </a:moveTo>
                <a:lnTo>
                  <a:pt x="71" y="67"/>
                </a:lnTo>
                <a:lnTo>
                  <a:pt x="70" y="70"/>
                </a:lnTo>
                <a:lnTo>
                  <a:pt x="70" y="70"/>
                </a:lnTo>
                <a:lnTo>
                  <a:pt x="71" y="73"/>
                </a:lnTo>
                <a:lnTo>
                  <a:pt x="71" y="73"/>
                </a:lnTo>
                <a:lnTo>
                  <a:pt x="71" y="73"/>
                </a:lnTo>
                <a:lnTo>
                  <a:pt x="71" y="73"/>
                </a:lnTo>
                <a:lnTo>
                  <a:pt x="71" y="67"/>
                </a:lnTo>
                <a:lnTo>
                  <a:pt x="71" y="67"/>
                </a:lnTo>
                <a:close/>
                <a:moveTo>
                  <a:pt x="63" y="46"/>
                </a:moveTo>
                <a:lnTo>
                  <a:pt x="63" y="46"/>
                </a:lnTo>
                <a:lnTo>
                  <a:pt x="60" y="41"/>
                </a:lnTo>
                <a:lnTo>
                  <a:pt x="60" y="41"/>
                </a:lnTo>
                <a:lnTo>
                  <a:pt x="62" y="46"/>
                </a:lnTo>
                <a:lnTo>
                  <a:pt x="62" y="46"/>
                </a:lnTo>
                <a:lnTo>
                  <a:pt x="63" y="46"/>
                </a:lnTo>
                <a:lnTo>
                  <a:pt x="63" y="46"/>
                </a:lnTo>
                <a:close/>
                <a:moveTo>
                  <a:pt x="79" y="86"/>
                </a:moveTo>
                <a:lnTo>
                  <a:pt x="79" y="86"/>
                </a:lnTo>
                <a:lnTo>
                  <a:pt x="76" y="82"/>
                </a:lnTo>
                <a:lnTo>
                  <a:pt x="76" y="82"/>
                </a:lnTo>
                <a:lnTo>
                  <a:pt x="77" y="86"/>
                </a:lnTo>
                <a:lnTo>
                  <a:pt x="77" y="86"/>
                </a:lnTo>
                <a:lnTo>
                  <a:pt x="79" y="86"/>
                </a:lnTo>
                <a:lnTo>
                  <a:pt x="79" y="86"/>
                </a:lnTo>
                <a:close/>
                <a:moveTo>
                  <a:pt x="57" y="29"/>
                </a:moveTo>
                <a:lnTo>
                  <a:pt x="57" y="29"/>
                </a:lnTo>
                <a:lnTo>
                  <a:pt x="58" y="29"/>
                </a:lnTo>
                <a:lnTo>
                  <a:pt x="58" y="29"/>
                </a:lnTo>
                <a:lnTo>
                  <a:pt x="54" y="26"/>
                </a:lnTo>
                <a:lnTo>
                  <a:pt x="54" y="26"/>
                </a:lnTo>
                <a:lnTo>
                  <a:pt x="54" y="26"/>
                </a:lnTo>
                <a:lnTo>
                  <a:pt x="54" y="26"/>
                </a:lnTo>
                <a:lnTo>
                  <a:pt x="57" y="29"/>
                </a:lnTo>
                <a:lnTo>
                  <a:pt x="57" y="29"/>
                </a:lnTo>
                <a:close/>
                <a:moveTo>
                  <a:pt x="68" y="87"/>
                </a:moveTo>
                <a:lnTo>
                  <a:pt x="68" y="87"/>
                </a:lnTo>
                <a:lnTo>
                  <a:pt x="68" y="89"/>
                </a:lnTo>
                <a:lnTo>
                  <a:pt x="70" y="90"/>
                </a:lnTo>
                <a:lnTo>
                  <a:pt x="70" y="90"/>
                </a:lnTo>
                <a:lnTo>
                  <a:pt x="68" y="87"/>
                </a:lnTo>
                <a:lnTo>
                  <a:pt x="68" y="87"/>
                </a:lnTo>
                <a:close/>
                <a:moveTo>
                  <a:pt x="16" y="65"/>
                </a:moveTo>
                <a:lnTo>
                  <a:pt x="16" y="65"/>
                </a:lnTo>
                <a:lnTo>
                  <a:pt x="16" y="65"/>
                </a:lnTo>
                <a:lnTo>
                  <a:pt x="16" y="65"/>
                </a:lnTo>
                <a:lnTo>
                  <a:pt x="16" y="67"/>
                </a:lnTo>
                <a:lnTo>
                  <a:pt x="16" y="67"/>
                </a:lnTo>
                <a:lnTo>
                  <a:pt x="16" y="68"/>
                </a:lnTo>
                <a:lnTo>
                  <a:pt x="16" y="68"/>
                </a:lnTo>
                <a:lnTo>
                  <a:pt x="16" y="68"/>
                </a:lnTo>
                <a:lnTo>
                  <a:pt x="16" y="68"/>
                </a:lnTo>
                <a:lnTo>
                  <a:pt x="16" y="65"/>
                </a:lnTo>
                <a:lnTo>
                  <a:pt x="16" y="65"/>
                </a:lnTo>
                <a:close/>
                <a:moveTo>
                  <a:pt x="47" y="78"/>
                </a:moveTo>
                <a:lnTo>
                  <a:pt x="47" y="78"/>
                </a:lnTo>
                <a:lnTo>
                  <a:pt x="46" y="75"/>
                </a:lnTo>
                <a:lnTo>
                  <a:pt x="46" y="75"/>
                </a:lnTo>
                <a:lnTo>
                  <a:pt x="44" y="79"/>
                </a:lnTo>
                <a:lnTo>
                  <a:pt x="44" y="79"/>
                </a:lnTo>
                <a:lnTo>
                  <a:pt x="47" y="78"/>
                </a:lnTo>
                <a:lnTo>
                  <a:pt x="47" y="78"/>
                </a:lnTo>
                <a:close/>
                <a:moveTo>
                  <a:pt x="19" y="24"/>
                </a:moveTo>
                <a:lnTo>
                  <a:pt x="19" y="24"/>
                </a:lnTo>
                <a:lnTo>
                  <a:pt x="16" y="19"/>
                </a:lnTo>
                <a:lnTo>
                  <a:pt x="16" y="19"/>
                </a:lnTo>
                <a:lnTo>
                  <a:pt x="19" y="24"/>
                </a:lnTo>
                <a:lnTo>
                  <a:pt x="19" y="24"/>
                </a:lnTo>
                <a:close/>
                <a:moveTo>
                  <a:pt x="19" y="73"/>
                </a:moveTo>
                <a:lnTo>
                  <a:pt x="19" y="73"/>
                </a:lnTo>
                <a:lnTo>
                  <a:pt x="21" y="75"/>
                </a:lnTo>
                <a:lnTo>
                  <a:pt x="21" y="75"/>
                </a:lnTo>
                <a:lnTo>
                  <a:pt x="21" y="73"/>
                </a:lnTo>
                <a:lnTo>
                  <a:pt x="21" y="73"/>
                </a:lnTo>
                <a:lnTo>
                  <a:pt x="21" y="73"/>
                </a:lnTo>
                <a:lnTo>
                  <a:pt x="19" y="73"/>
                </a:lnTo>
                <a:lnTo>
                  <a:pt x="19" y="73"/>
                </a:lnTo>
                <a:close/>
                <a:moveTo>
                  <a:pt x="73" y="97"/>
                </a:moveTo>
                <a:lnTo>
                  <a:pt x="73" y="97"/>
                </a:lnTo>
                <a:lnTo>
                  <a:pt x="73" y="95"/>
                </a:lnTo>
                <a:lnTo>
                  <a:pt x="73" y="95"/>
                </a:lnTo>
                <a:lnTo>
                  <a:pt x="71" y="97"/>
                </a:lnTo>
                <a:lnTo>
                  <a:pt x="71" y="97"/>
                </a:lnTo>
                <a:lnTo>
                  <a:pt x="71" y="97"/>
                </a:lnTo>
                <a:lnTo>
                  <a:pt x="73" y="97"/>
                </a:lnTo>
                <a:lnTo>
                  <a:pt x="73" y="97"/>
                </a:lnTo>
                <a:close/>
                <a:moveTo>
                  <a:pt x="11" y="37"/>
                </a:moveTo>
                <a:lnTo>
                  <a:pt x="11" y="37"/>
                </a:lnTo>
                <a:lnTo>
                  <a:pt x="11" y="35"/>
                </a:lnTo>
                <a:lnTo>
                  <a:pt x="11" y="34"/>
                </a:lnTo>
                <a:lnTo>
                  <a:pt x="11" y="34"/>
                </a:lnTo>
                <a:lnTo>
                  <a:pt x="11" y="35"/>
                </a:lnTo>
                <a:lnTo>
                  <a:pt x="11" y="37"/>
                </a:lnTo>
                <a:lnTo>
                  <a:pt x="11" y="37"/>
                </a:lnTo>
                <a:close/>
                <a:moveTo>
                  <a:pt x="19" y="16"/>
                </a:moveTo>
                <a:lnTo>
                  <a:pt x="19" y="16"/>
                </a:lnTo>
                <a:lnTo>
                  <a:pt x="17" y="13"/>
                </a:lnTo>
                <a:lnTo>
                  <a:pt x="17" y="13"/>
                </a:lnTo>
                <a:lnTo>
                  <a:pt x="17" y="16"/>
                </a:lnTo>
                <a:lnTo>
                  <a:pt x="19" y="16"/>
                </a:lnTo>
                <a:lnTo>
                  <a:pt x="19" y="16"/>
                </a:lnTo>
                <a:close/>
                <a:moveTo>
                  <a:pt x="63" y="65"/>
                </a:moveTo>
                <a:lnTo>
                  <a:pt x="63" y="65"/>
                </a:lnTo>
                <a:lnTo>
                  <a:pt x="62" y="68"/>
                </a:lnTo>
                <a:lnTo>
                  <a:pt x="63" y="68"/>
                </a:lnTo>
                <a:lnTo>
                  <a:pt x="63" y="68"/>
                </a:lnTo>
                <a:lnTo>
                  <a:pt x="63" y="65"/>
                </a:lnTo>
                <a:lnTo>
                  <a:pt x="63" y="65"/>
                </a:lnTo>
                <a:close/>
                <a:moveTo>
                  <a:pt x="14" y="43"/>
                </a:moveTo>
                <a:lnTo>
                  <a:pt x="14" y="43"/>
                </a:lnTo>
                <a:lnTo>
                  <a:pt x="13" y="40"/>
                </a:lnTo>
                <a:lnTo>
                  <a:pt x="13" y="40"/>
                </a:lnTo>
                <a:lnTo>
                  <a:pt x="13" y="40"/>
                </a:lnTo>
                <a:lnTo>
                  <a:pt x="13" y="40"/>
                </a:lnTo>
                <a:lnTo>
                  <a:pt x="14" y="43"/>
                </a:lnTo>
                <a:lnTo>
                  <a:pt x="14" y="43"/>
                </a:lnTo>
                <a:close/>
                <a:moveTo>
                  <a:pt x="68" y="65"/>
                </a:moveTo>
                <a:lnTo>
                  <a:pt x="68" y="65"/>
                </a:lnTo>
                <a:lnTo>
                  <a:pt x="68" y="64"/>
                </a:lnTo>
                <a:lnTo>
                  <a:pt x="68" y="64"/>
                </a:lnTo>
                <a:lnTo>
                  <a:pt x="66" y="64"/>
                </a:lnTo>
                <a:lnTo>
                  <a:pt x="66" y="64"/>
                </a:lnTo>
                <a:lnTo>
                  <a:pt x="66" y="64"/>
                </a:lnTo>
                <a:lnTo>
                  <a:pt x="66" y="64"/>
                </a:lnTo>
                <a:lnTo>
                  <a:pt x="68" y="65"/>
                </a:lnTo>
                <a:lnTo>
                  <a:pt x="68" y="65"/>
                </a:lnTo>
                <a:close/>
                <a:moveTo>
                  <a:pt x="47" y="52"/>
                </a:moveTo>
                <a:lnTo>
                  <a:pt x="47" y="52"/>
                </a:lnTo>
                <a:lnTo>
                  <a:pt x="47" y="52"/>
                </a:lnTo>
                <a:lnTo>
                  <a:pt x="47" y="52"/>
                </a:lnTo>
                <a:lnTo>
                  <a:pt x="49" y="56"/>
                </a:lnTo>
                <a:lnTo>
                  <a:pt x="49" y="56"/>
                </a:lnTo>
                <a:lnTo>
                  <a:pt x="47" y="52"/>
                </a:lnTo>
                <a:lnTo>
                  <a:pt x="47" y="52"/>
                </a:lnTo>
                <a:close/>
                <a:moveTo>
                  <a:pt x="43" y="26"/>
                </a:moveTo>
                <a:lnTo>
                  <a:pt x="43" y="26"/>
                </a:lnTo>
                <a:lnTo>
                  <a:pt x="44" y="26"/>
                </a:lnTo>
                <a:lnTo>
                  <a:pt x="44" y="26"/>
                </a:lnTo>
                <a:lnTo>
                  <a:pt x="44" y="24"/>
                </a:lnTo>
                <a:lnTo>
                  <a:pt x="43" y="23"/>
                </a:lnTo>
                <a:lnTo>
                  <a:pt x="43" y="23"/>
                </a:lnTo>
                <a:lnTo>
                  <a:pt x="43" y="26"/>
                </a:lnTo>
                <a:lnTo>
                  <a:pt x="43" y="26"/>
                </a:lnTo>
                <a:close/>
                <a:moveTo>
                  <a:pt x="19" y="78"/>
                </a:moveTo>
                <a:lnTo>
                  <a:pt x="19" y="78"/>
                </a:lnTo>
                <a:lnTo>
                  <a:pt x="19" y="79"/>
                </a:lnTo>
                <a:lnTo>
                  <a:pt x="19" y="81"/>
                </a:lnTo>
                <a:lnTo>
                  <a:pt x="19" y="81"/>
                </a:lnTo>
                <a:lnTo>
                  <a:pt x="19" y="79"/>
                </a:lnTo>
                <a:lnTo>
                  <a:pt x="19" y="78"/>
                </a:lnTo>
                <a:lnTo>
                  <a:pt x="19" y="78"/>
                </a:lnTo>
                <a:close/>
                <a:moveTo>
                  <a:pt x="36" y="76"/>
                </a:moveTo>
                <a:lnTo>
                  <a:pt x="36" y="76"/>
                </a:lnTo>
                <a:lnTo>
                  <a:pt x="36" y="76"/>
                </a:lnTo>
                <a:lnTo>
                  <a:pt x="36" y="76"/>
                </a:lnTo>
                <a:lnTo>
                  <a:pt x="35" y="75"/>
                </a:lnTo>
                <a:lnTo>
                  <a:pt x="35" y="75"/>
                </a:lnTo>
                <a:lnTo>
                  <a:pt x="35" y="75"/>
                </a:lnTo>
                <a:lnTo>
                  <a:pt x="35" y="75"/>
                </a:lnTo>
                <a:lnTo>
                  <a:pt x="36" y="76"/>
                </a:lnTo>
                <a:lnTo>
                  <a:pt x="36" y="76"/>
                </a:lnTo>
                <a:close/>
                <a:moveTo>
                  <a:pt x="57" y="52"/>
                </a:moveTo>
                <a:lnTo>
                  <a:pt x="57" y="52"/>
                </a:lnTo>
                <a:lnTo>
                  <a:pt x="58" y="52"/>
                </a:lnTo>
                <a:lnTo>
                  <a:pt x="58" y="52"/>
                </a:lnTo>
                <a:lnTo>
                  <a:pt x="57" y="51"/>
                </a:lnTo>
                <a:lnTo>
                  <a:pt x="57" y="51"/>
                </a:lnTo>
                <a:lnTo>
                  <a:pt x="57" y="51"/>
                </a:lnTo>
                <a:lnTo>
                  <a:pt x="57" y="51"/>
                </a:lnTo>
                <a:lnTo>
                  <a:pt x="57" y="52"/>
                </a:lnTo>
                <a:lnTo>
                  <a:pt x="57" y="52"/>
                </a:lnTo>
                <a:close/>
                <a:moveTo>
                  <a:pt x="60" y="59"/>
                </a:moveTo>
                <a:lnTo>
                  <a:pt x="60" y="59"/>
                </a:lnTo>
                <a:lnTo>
                  <a:pt x="60" y="60"/>
                </a:lnTo>
                <a:lnTo>
                  <a:pt x="60" y="60"/>
                </a:lnTo>
                <a:lnTo>
                  <a:pt x="60" y="59"/>
                </a:lnTo>
                <a:lnTo>
                  <a:pt x="60" y="59"/>
                </a:lnTo>
                <a:lnTo>
                  <a:pt x="60" y="5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14"/>
          <p:cNvSpPr>
            <a:spLocks noEditPoints="1"/>
          </p:cNvSpPr>
          <p:nvPr/>
        </p:nvSpPr>
        <p:spPr bwMode="auto">
          <a:xfrm>
            <a:off x="3680523" y="2849417"/>
            <a:ext cx="177224" cy="194514"/>
          </a:xfrm>
          <a:custGeom>
            <a:avLst/>
            <a:gdLst>
              <a:gd name="T0" fmla="*/ 40 w 82"/>
              <a:gd name="T1" fmla="*/ 88 h 90"/>
              <a:gd name="T2" fmla="*/ 19 w 82"/>
              <a:gd name="T3" fmla="*/ 82 h 90"/>
              <a:gd name="T4" fmla="*/ 13 w 82"/>
              <a:gd name="T5" fmla="*/ 88 h 90"/>
              <a:gd name="T6" fmla="*/ 0 w 82"/>
              <a:gd name="T7" fmla="*/ 58 h 90"/>
              <a:gd name="T8" fmla="*/ 11 w 82"/>
              <a:gd name="T9" fmla="*/ 42 h 90"/>
              <a:gd name="T10" fmla="*/ 40 w 82"/>
              <a:gd name="T11" fmla="*/ 0 h 90"/>
              <a:gd name="T12" fmla="*/ 38 w 82"/>
              <a:gd name="T13" fmla="*/ 9 h 90"/>
              <a:gd name="T14" fmla="*/ 45 w 82"/>
              <a:gd name="T15" fmla="*/ 8 h 90"/>
              <a:gd name="T16" fmla="*/ 48 w 82"/>
              <a:gd name="T17" fmla="*/ 6 h 90"/>
              <a:gd name="T18" fmla="*/ 48 w 82"/>
              <a:gd name="T19" fmla="*/ 27 h 90"/>
              <a:gd name="T20" fmla="*/ 49 w 82"/>
              <a:gd name="T21" fmla="*/ 38 h 90"/>
              <a:gd name="T22" fmla="*/ 59 w 82"/>
              <a:gd name="T23" fmla="*/ 39 h 90"/>
              <a:gd name="T24" fmla="*/ 70 w 82"/>
              <a:gd name="T25" fmla="*/ 42 h 90"/>
              <a:gd name="T26" fmla="*/ 81 w 82"/>
              <a:gd name="T27" fmla="*/ 46 h 90"/>
              <a:gd name="T28" fmla="*/ 62 w 82"/>
              <a:gd name="T29" fmla="*/ 83 h 90"/>
              <a:gd name="T30" fmla="*/ 60 w 82"/>
              <a:gd name="T31" fmla="*/ 77 h 90"/>
              <a:gd name="T32" fmla="*/ 57 w 82"/>
              <a:gd name="T33" fmla="*/ 87 h 90"/>
              <a:gd name="T34" fmla="*/ 43 w 82"/>
              <a:gd name="T35" fmla="*/ 85 h 90"/>
              <a:gd name="T36" fmla="*/ 35 w 82"/>
              <a:gd name="T37" fmla="*/ 65 h 90"/>
              <a:gd name="T38" fmla="*/ 33 w 82"/>
              <a:gd name="T39" fmla="*/ 69 h 90"/>
              <a:gd name="T40" fmla="*/ 38 w 82"/>
              <a:gd name="T41" fmla="*/ 63 h 90"/>
              <a:gd name="T42" fmla="*/ 38 w 82"/>
              <a:gd name="T43" fmla="*/ 57 h 90"/>
              <a:gd name="T44" fmla="*/ 16 w 82"/>
              <a:gd name="T45" fmla="*/ 61 h 90"/>
              <a:gd name="T46" fmla="*/ 15 w 82"/>
              <a:gd name="T47" fmla="*/ 68 h 90"/>
              <a:gd name="T48" fmla="*/ 19 w 82"/>
              <a:gd name="T49" fmla="*/ 50 h 90"/>
              <a:gd name="T50" fmla="*/ 30 w 82"/>
              <a:gd name="T51" fmla="*/ 41 h 90"/>
              <a:gd name="T52" fmla="*/ 79 w 82"/>
              <a:gd name="T53" fmla="*/ 52 h 90"/>
              <a:gd name="T54" fmla="*/ 79 w 82"/>
              <a:gd name="T55" fmla="*/ 61 h 90"/>
              <a:gd name="T56" fmla="*/ 37 w 82"/>
              <a:gd name="T57" fmla="*/ 28 h 90"/>
              <a:gd name="T58" fmla="*/ 40 w 82"/>
              <a:gd name="T59" fmla="*/ 25 h 90"/>
              <a:gd name="T60" fmla="*/ 40 w 82"/>
              <a:gd name="T61" fmla="*/ 74 h 90"/>
              <a:gd name="T62" fmla="*/ 30 w 82"/>
              <a:gd name="T63" fmla="*/ 61 h 90"/>
              <a:gd name="T64" fmla="*/ 16 w 82"/>
              <a:gd name="T65" fmla="*/ 79 h 90"/>
              <a:gd name="T66" fmla="*/ 11 w 82"/>
              <a:gd name="T67" fmla="*/ 87 h 90"/>
              <a:gd name="T68" fmla="*/ 26 w 82"/>
              <a:gd name="T69" fmla="*/ 60 h 90"/>
              <a:gd name="T70" fmla="*/ 45 w 82"/>
              <a:gd name="T71" fmla="*/ 58 h 90"/>
              <a:gd name="T72" fmla="*/ 32 w 82"/>
              <a:gd name="T73" fmla="*/ 24 h 90"/>
              <a:gd name="T74" fmla="*/ 8 w 82"/>
              <a:gd name="T75" fmla="*/ 68 h 90"/>
              <a:gd name="T76" fmla="*/ 10 w 82"/>
              <a:gd name="T77" fmla="*/ 60 h 90"/>
              <a:gd name="T78" fmla="*/ 56 w 82"/>
              <a:gd name="T79" fmla="*/ 39 h 90"/>
              <a:gd name="T80" fmla="*/ 49 w 82"/>
              <a:gd name="T81" fmla="*/ 50 h 90"/>
              <a:gd name="T82" fmla="*/ 35 w 82"/>
              <a:gd name="T83" fmla="*/ 25 h 90"/>
              <a:gd name="T84" fmla="*/ 35 w 82"/>
              <a:gd name="T85" fmla="*/ 31 h 90"/>
              <a:gd name="T86" fmla="*/ 35 w 82"/>
              <a:gd name="T87" fmla="*/ 31 h 90"/>
              <a:gd name="T88" fmla="*/ 21 w 82"/>
              <a:gd name="T89" fmla="*/ 44 h 90"/>
              <a:gd name="T90" fmla="*/ 51 w 82"/>
              <a:gd name="T91" fmla="*/ 82 h 90"/>
              <a:gd name="T92" fmla="*/ 46 w 82"/>
              <a:gd name="T93" fmla="*/ 39 h 90"/>
              <a:gd name="T94" fmla="*/ 21 w 82"/>
              <a:gd name="T95" fmla="*/ 66 h 90"/>
              <a:gd name="T96" fmla="*/ 45 w 82"/>
              <a:gd name="T97" fmla="*/ 16 h 90"/>
              <a:gd name="T98" fmla="*/ 67 w 82"/>
              <a:gd name="T99" fmla="*/ 60 h 90"/>
              <a:gd name="T100" fmla="*/ 8 w 82"/>
              <a:gd name="T101" fmla="*/ 79 h 90"/>
              <a:gd name="T102" fmla="*/ 73 w 82"/>
              <a:gd name="T103" fmla="*/ 52 h 90"/>
              <a:gd name="T104" fmla="*/ 29 w 82"/>
              <a:gd name="T105" fmla="*/ 47 h 90"/>
              <a:gd name="T106" fmla="*/ 41 w 82"/>
              <a:gd name="T107" fmla="*/ 17 h 90"/>
              <a:gd name="T108" fmla="*/ 33 w 82"/>
              <a:gd name="T109" fmla="*/ 87 h 90"/>
              <a:gd name="T110" fmla="*/ 54 w 82"/>
              <a:gd name="T111"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0">
                <a:moveTo>
                  <a:pt x="43" y="77"/>
                </a:moveTo>
                <a:lnTo>
                  <a:pt x="43" y="77"/>
                </a:lnTo>
                <a:lnTo>
                  <a:pt x="40" y="83"/>
                </a:lnTo>
                <a:lnTo>
                  <a:pt x="40" y="83"/>
                </a:lnTo>
                <a:lnTo>
                  <a:pt x="40" y="87"/>
                </a:lnTo>
                <a:lnTo>
                  <a:pt x="40" y="87"/>
                </a:lnTo>
                <a:lnTo>
                  <a:pt x="40" y="88"/>
                </a:lnTo>
                <a:lnTo>
                  <a:pt x="40" y="88"/>
                </a:lnTo>
                <a:lnTo>
                  <a:pt x="40" y="90"/>
                </a:lnTo>
                <a:lnTo>
                  <a:pt x="40" y="90"/>
                </a:lnTo>
                <a:lnTo>
                  <a:pt x="29" y="90"/>
                </a:lnTo>
                <a:lnTo>
                  <a:pt x="16" y="88"/>
                </a:lnTo>
                <a:lnTo>
                  <a:pt x="16" y="88"/>
                </a:lnTo>
                <a:lnTo>
                  <a:pt x="18" y="85"/>
                </a:lnTo>
                <a:lnTo>
                  <a:pt x="18" y="85"/>
                </a:lnTo>
                <a:lnTo>
                  <a:pt x="19" y="82"/>
                </a:lnTo>
                <a:lnTo>
                  <a:pt x="19" y="82"/>
                </a:lnTo>
                <a:lnTo>
                  <a:pt x="19" y="82"/>
                </a:lnTo>
                <a:lnTo>
                  <a:pt x="19" y="82"/>
                </a:lnTo>
                <a:lnTo>
                  <a:pt x="18" y="82"/>
                </a:lnTo>
                <a:lnTo>
                  <a:pt x="18" y="82"/>
                </a:lnTo>
                <a:lnTo>
                  <a:pt x="15" y="87"/>
                </a:lnTo>
                <a:lnTo>
                  <a:pt x="15" y="87"/>
                </a:lnTo>
                <a:lnTo>
                  <a:pt x="13" y="88"/>
                </a:lnTo>
                <a:lnTo>
                  <a:pt x="13" y="88"/>
                </a:lnTo>
                <a:lnTo>
                  <a:pt x="2" y="85"/>
                </a:lnTo>
                <a:lnTo>
                  <a:pt x="2" y="85"/>
                </a:lnTo>
                <a:lnTo>
                  <a:pt x="0" y="85"/>
                </a:lnTo>
                <a:lnTo>
                  <a:pt x="0" y="85"/>
                </a:lnTo>
                <a:lnTo>
                  <a:pt x="0" y="83"/>
                </a:lnTo>
                <a:lnTo>
                  <a:pt x="0" y="83"/>
                </a:lnTo>
                <a:lnTo>
                  <a:pt x="0" y="58"/>
                </a:lnTo>
                <a:lnTo>
                  <a:pt x="0" y="58"/>
                </a:lnTo>
                <a:lnTo>
                  <a:pt x="2" y="57"/>
                </a:lnTo>
                <a:lnTo>
                  <a:pt x="2" y="57"/>
                </a:lnTo>
                <a:lnTo>
                  <a:pt x="8" y="47"/>
                </a:lnTo>
                <a:lnTo>
                  <a:pt x="8" y="47"/>
                </a:lnTo>
                <a:lnTo>
                  <a:pt x="10" y="47"/>
                </a:lnTo>
                <a:lnTo>
                  <a:pt x="10" y="47"/>
                </a:lnTo>
                <a:lnTo>
                  <a:pt x="11" y="42"/>
                </a:lnTo>
                <a:lnTo>
                  <a:pt x="11" y="42"/>
                </a:lnTo>
                <a:lnTo>
                  <a:pt x="13" y="41"/>
                </a:lnTo>
                <a:lnTo>
                  <a:pt x="13" y="41"/>
                </a:lnTo>
                <a:lnTo>
                  <a:pt x="26" y="24"/>
                </a:lnTo>
                <a:lnTo>
                  <a:pt x="37" y="5"/>
                </a:lnTo>
                <a:lnTo>
                  <a:pt x="37" y="5"/>
                </a:lnTo>
                <a:lnTo>
                  <a:pt x="40" y="0"/>
                </a:lnTo>
                <a:lnTo>
                  <a:pt x="40" y="0"/>
                </a:lnTo>
                <a:lnTo>
                  <a:pt x="41" y="1"/>
                </a:lnTo>
                <a:lnTo>
                  <a:pt x="41" y="1"/>
                </a:lnTo>
                <a:lnTo>
                  <a:pt x="41" y="1"/>
                </a:lnTo>
                <a:lnTo>
                  <a:pt x="41" y="1"/>
                </a:lnTo>
                <a:lnTo>
                  <a:pt x="38" y="8"/>
                </a:lnTo>
                <a:lnTo>
                  <a:pt x="38" y="8"/>
                </a:lnTo>
                <a:lnTo>
                  <a:pt x="38" y="9"/>
                </a:lnTo>
                <a:lnTo>
                  <a:pt x="38" y="9"/>
                </a:lnTo>
                <a:lnTo>
                  <a:pt x="40" y="12"/>
                </a:lnTo>
                <a:lnTo>
                  <a:pt x="40" y="12"/>
                </a:lnTo>
                <a:lnTo>
                  <a:pt x="41" y="12"/>
                </a:lnTo>
                <a:lnTo>
                  <a:pt x="41" y="12"/>
                </a:lnTo>
                <a:lnTo>
                  <a:pt x="41" y="12"/>
                </a:lnTo>
                <a:lnTo>
                  <a:pt x="45" y="9"/>
                </a:lnTo>
                <a:lnTo>
                  <a:pt x="45" y="9"/>
                </a:lnTo>
                <a:lnTo>
                  <a:pt x="45" y="8"/>
                </a:lnTo>
                <a:lnTo>
                  <a:pt x="45" y="8"/>
                </a:lnTo>
                <a:lnTo>
                  <a:pt x="43" y="3"/>
                </a:lnTo>
                <a:lnTo>
                  <a:pt x="43" y="3"/>
                </a:lnTo>
                <a:lnTo>
                  <a:pt x="43" y="1"/>
                </a:lnTo>
                <a:lnTo>
                  <a:pt x="43" y="1"/>
                </a:lnTo>
                <a:lnTo>
                  <a:pt x="46" y="5"/>
                </a:lnTo>
                <a:lnTo>
                  <a:pt x="48" y="6"/>
                </a:lnTo>
                <a:lnTo>
                  <a:pt x="48" y="6"/>
                </a:lnTo>
                <a:lnTo>
                  <a:pt x="48" y="6"/>
                </a:lnTo>
                <a:lnTo>
                  <a:pt x="48" y="6"/>
                </a:lnTo>
                <a:lnTo>
                  <a:pt x="48" y="8"/>
                </a:lnTo>
                <a:lnTo>
                  <a:pt x="48" y="8"/>
                </a:lnTo>
                <a:lnTo>
                  <a:pt x="46" y="19"/>
                </a:lnTo>
                <a:lnTo>
                  <a:pt x="46" y="19"/>
                </a:lnTo>
                <a:lnTo>
                  <a:pt x="46" y="24"/>
                </a:lnTo>
                <a:lnTo>
                  <a:pt x="48" y="27"/>
                </a:lnTo>
                <a:lnTo>
                  <a:pt x="48" y="27"/>
                </a:lnTo>
                <a:lnTo>
                  <a:pt x="52" y="35"/>
                </a:lnTo>
                <a:lnTo>
                  <a:pt x="52" y="35"/>
                </a:lnTo>
                <a:lnTo>
                  <a:pt x="52" y="35"/>
                </a:lnTo>
                <a:lnTo>
                  <a:pt x="52" y="35"/>
                </a:lnTo>
                <a:lnTo>
                  <a:pt x="51" y="35"/>
                </a:lnTo>
                <a:lnTo>
                  <a:pt x="49" y="38"/>
                </a:lnTo>
                <a:lnTo>
                  <a:pt x="49" y="38"/>
                </a:lnTo>
                <a:lnTo>
                  <a:pt x="49" y="41"/>
                </a:lnTo>
                <a:lnTo>
                  <a:pt x="49" y="41"/>
                </a:lnTo>
                <a:lnTo>
                  <a:pt x="52" y="38"/>
                </a:lnTo>
                <a:lnTo>
                  <a:pt x="52" y="35"/>
                </a:lnTo>
                <a:lnTo>
                  <a:pt x="52" y="35"/>
                </a:lnTo>
                <a:lnTo>
                  <a:pt x="56" y="36"/>
                </a:lnTo>
                <a:lnTo>
                  <a:pt x="56" y="36"/>
                </a:lnTo>
                <a:lnTo>
                  <a:pt x="59" y="39"/>
                </a:lnTo>
                <a:lnTo>
                  <a:pt x="59" y="39"/>
                </a:lnTo>
                <a:lnTo>
                  <a:pt x="59" y="42"/>
                </a:lnTo>
                <a:lnTo>
                  <a:pt x="59" y="42"/>
                </a:lnTo>
                <a:lnTo>
                  <a:pt x="62" y="39"/>
                </a:lnTo>
                <a:lnTo>
                  <a:pt x="62" y="39"/>
                </a:lnTo>
                <a:lnTo>
                  <a:pt x="65" y="41"/>
                </a:lnTo>
                <a:lnTo>
                  <a:pt x="70" y="42"/>
                </a:lnTo>
                <a:lnTo>
                  <a:pt x="70" y="42"/>
                </a:lnTo>
                <a:lnTo>
                  <a:pt x="78" y="41"/>
                </a:lnTo>
                <a:lnTo>
                  <a:pt x="78" y="41"/>
                </a:lnTo>
                <a:lnTo>
                  <a:pt x="79" y="46"/>
                </a:lnTo>
                <a:lnTo>
                  <a:pt x="79" y="46"/>
                </a:lnTo>
                <a:lnTo>
                  <a:pt x="81" y="46"/>
                </a:lnTo>
                <a:lnTo>
                  <a:pt x="81" y="46"/>
                </a:lnTo>
                <a:lnTo>
                  <a:pt x="81" y="46"/>
                </a:lnTo>
                <a:lnTo>
                  <a:pt x="81" y="46"/>
                </a:lnTo>
                <a:lnTo>
                  <a:pt x="82" y="52"/>
                </a:lnTo>
                <a:lnTo>
                  <a:pt x="82" y="60"/>
                </a:lnTo>
                <a:lnTo>
                  <a:pt x="82" y="60"/>
                </a:lnTo>
                <a:lnTo>
                  <a:pt x="81" y="66"/>
                </a:lnTo>
                <a:lnTo>
                  <a:pt x="76" y="72"/>
                </a:lnTo>
                <a:lnTo>
                  <a:pt x="76" y="72"/>
                </a:lnTo>
                <a:lnTo>
                  <a:pt x="70" y="79"/>
                </a:lnTo>
                <a:lnTo>
                  <a:pt x="62" y="83"/>
                </a:lnTo>
                <a:lnTo>
                  <a:pt x="62" y="83"/>
                </a:lnTo>
                <a:lnTo>
                  <a:pt x="60" y="83"/>
                </a:lnTo>
                <a:lnTo>
                  <a:pt x="60" y="83"/>
                </a:lnTo>
                <a:lnTo>
                  <a:pt x="62" y="80"/>
                </a:lnTo>
                <a:lnTo>
                  <a:pt x="62" y="80"/>
                </a:lnTo>
                <a:lnTo>
                  <a:pt x="62" y="76"/>
                </a:lnTo>
                <a:lnTo>
                  <a:pt x="62" y="76"/>
                </a:lnTo>
                <a:lnTo>
                  <a:pt x="60" y="77"/>
                </a:lnTo>
                <a:lnTo>
                  <a:pt x="59" y="79"/>
                </a:lnTo>
                <a:lnTo>
                  <a:pt x="59" y="79"/>
                </a:lnTo>
                <a:lnTo>
                  <a:pt x="59" y="82"/>
                </a:lnTo>
                <a:lnTo>
                  <a:pt x="59" y="82"/>
                </a:lnTo>
                <a:lnTo>
                  <a:pt x="60" y="85"/>
                </a:lnTo>
                <a:lnTo>
                  <a:pt x="60" y="85"/>
                </a:lnTo>
                <a:lnTo>
                  <a:pt x="57" y="87"/>
                </a:lnTo>
                <a:lnTo>
                  <a:pt x="57" y="87"/>
                </a:lnTo>
                <a:lnTo>
                  <a:pt x="49" y="90"/>
                </a:lnTo>
                <a:lnTo>
                  <a:pt x="49" y="90"/>
                </a:lnTo>
                <a:lnTo>
                  <a:pt x="46" y="90"/>
                </a:lnTo>
                <a:lnTo>
                  <a:pt x="41" y="90"/>
                </a:lnTo>
                <a:lnTo>
                  <a:pt x="41" y="90"/>
                </a:lnTo>
                <a:lnTo>
                  <a:pt x="41" y="88"/>
                </a:lnTo>
                <a:lnTo>
                  <a:pt x="41" y="88"/>
                </a:lnTo>
                <a:lnTo>
                  <a:pt x="43" y="85"/>
                </a:lnTo>
                <a:lnTo>
                  <a:pt x="43" y="82"/>
                </a:lnTo>
                <a:lnTo>
                  <a:pt x="43" y="82"/>
                </a:lnTo>
                <a:lnTo>
                  <a:pt x="43" y="77"/>
                </a:lnTo>
                <a:lnTo>
                  <a:pt x="43" y="77"/>
                </a:lnTo>
                <a:close/>
                <a:moveTo>
                  <a:pt x="38" y="57"/>
                </a:moveTo>
                <a:lnTo>
                  <a:pt x="38" y="57"/>
                </a:lnTo>
                <a:lnTo>
                  <a:pt x="37" y="60"/>
                </a:lnTo>
                <a:lnTo>
                  <a:pt x="35" y="65"/>
                </a:lnTo>
                <a:lnTo>
                  <a:pt x="35" y="65"/>
                </a:lnTo>
                <a:lnTo>
                  <a:pt x="35" y="66"/>
                </a:lnTo>
                <a:lnTo>
                  <a:pt x="35" y="66"/>
                </a:lnTo>
                <a:lnTo>
                  <a:pt x="35" y="68"/>
                </a:lnTo>
                <a:lnTo>
                  <a:pt x="35" y="69"/>
                </a:lnTo>
                <a:lnTo>
                  <a:pt x="35" y="69"/>
                </a:lnTo>
                <a:lnTo>
                  <a:pt x="33" y="69"/>
                </a:lnTo>
                <a:lnTo>
                  <a:pt x="33" y="69"/>
                </a:lnTo>
                <a:lnTo>
                  <a:pt x="33" y="74"/>
                </a:lnTo>
                <a:lnTo>
                  <a:pt x="33" y="74"/>
                </a:lnTo>
                <a:lnTo>
                  <a:pt x="33" y="74"/>
                </a:lnTo>
                <a:lnTo>
                  <a:pt x="33" y="74"/>
                </a:lnTo>
                <a:lnTo>
                  <a:pt x="38" y="66"/>
                </a:lnTo>
                <a:lnTo>
                  <a:pt x="38" y="66"/>
                </a:lnTo>
                <a:lnTo>
                  <a:pt x="38" y="63"/>
                </a:lnTo>
                <a:lnTo>
                  <a:pt x="38" y="63"/>
                </a:lnTo>
                <a:lnTo>
                  <a:pt x="38" y="61"/>
                </a:lnTo>
                <a:lnTo>
                  <a:pt x="40" y="61"/>
                </a:lnTo>
                <a:lnTo>
                  <a:pt x="40" y="61"/>
                </a:lnTo>
                <a:lnTo>
                  <a:pt x="40" y="60"/>
                </a:lnTo>
                <a:lnTo>
                  <a:pt x="40" y="60"/>
                </a:lnTo>
                <a:lnTo>
                  <a:pt x="41" y="57"/>
                </a:lnTo>
                <a:lnTo>
                  <a:pt x="41" y="57"/>
                </a:lnTo>
                <a:lnTo>
                  <a:pt x="38" y="57"/>
                </a:lnTo>
                <a:lnTo>
                  <a:pt x="38" y="57"/>
                </a:lnTo>
                <a:close/>
                <a:moveTo>
                  <a:pt x="19" y="50"/>
                </a:moveTo>
                <a:lnTo>
                  <a:pt x="19" y="50"/>
                </a:lnTo>
                <a:lnTo>
                  <a:pt x="19" y="50"/>
                </a:lnTo>
                <a:lnTo>
                  <a:pt x="19" y="50"/>
                </a:lnTo>
                <a:lnTo>
                  <a:pt x="16" y="60"/>
                </a:lnTo>
                <a:lnTo>
                  <a:pt x="16" y="60"/>
                </a:lnTo>
                <a:lnTo>
                  <a:pt x="16" y="61"/>
                </a:lnTo>
                <a:lnTo>
                  <a:pt x="16" y="61"/>
                </a:lnTo>
                <a:lnTo>
                  <a:pt x="15" y="63"/>
                </a:lnTo>
                <a:lnTo>
                  <a:pt x="15" y="63"/>
                </a:lnTo>
                <a:lnTo>
                  <a:pt x="13" y="66"/>
                </a:lnTo>
                <a:lnTo>
                  <a:pt x="13" y="66"/>
                </a:lnTo>
                <a:lnTo>
                  <a:pt x="13" y="68"/>
                </a:lnTo>
                <a:lnTo>
                  <a:pt x="13" y="68"/>
                </a:lnTo>
                <a:lnTo>
                  <a:pt x="15" y="68"/>
                </a:lnTo>
                <a:lnTo>
                  <a:pt x="15" y="68"/>
                </a:lnTo>
                <a:lnTo>
                  <a:pt x="16" y="65"/>
                </a:lnTo>
                <a:lnTo>
                  <a:pt x="16" y="65"/>
                </a:lnTo>
                <a:lnTo>
                  <a:pt x="19" y="55"/>
                </a:lnTo>
                <a:lnTo>
                  <a:pt x="19" y="55"/>
                </a:lnTo>
                <a:lnTo>
                  <a:pt x="21" y="53"/>
                </a:lnTo>
                <a:lnTo>
                  <a:pt x="19" y="50"/>
                </a:lnTo>
                <a:lnTo>
                  <a:pt x="19" y="50"/>
                </a:lnTo>
                <a:close/>
                <a:moveTo>
                  <a:pt x="32" y="35"/>
                </a:moveTo>
                <a:lnTo>
                  <a:pt x="32" y="35"/>
                </a:lnTo>
                <a:lnTo>
                  <a:pt x="30" y="38"/>
                </a:lnTo>
                <a:lnTo>
                  <a:pt x="30" y="38"/>
                </a:lnTo>
                <a:lnTo>
                  <a:pt x="30" y="41"/>
                </a:lnTo>
                <a:lnTo>
                  <a:pt x="30" y="41"/>
                </a:lnTo>
                <a:lnTo>
                  <a:pt x="30" y="41"/>
                </a:lnTo>
                <a:lnTo>
                  <a:pt x="30" y="41"/>
                </a:lnTo>
                <a:lnTo>
                  <a:pt x="32" y="42"/>
                </a:lnTo>
                <a:lnTo>
                  <a:pt x="32" y="42"/>
                </a:lnTo>
                <a:lnTo>
                  <a:pt x="35" y="39"/>
                </a:lnTo>
                <a:lnTo>
                  <a:pt x="35" y="39"/>
                </a:lnTo>
                <a:lnTo>
                  <a:pt x="32" y="35"/>
                </a:lnTo>
                <a:lnTo>
                  <a:pt x="32" y="35"/>
                </a:lnTo>
                <a:close/>
                <a:moveTo>
                  <a:pt x="79" y="52"/>
                </a:moveTo>
                <a:lnTo>
                  <a:pt x="79" y="52"/>
                </a:lnTo>
                <a:lnTo>
                  <a:pt x="78" y="55"/>
                </a:lnTo>
                <a:lnTo>
                  <a:pt x="78" y="57"/>
                </a:lnTo>
                <a:lnTo>
                  <a:pt x="78" y="57"/>
                </a:lnTo>
                <a:lnTo>
                  <a:pt x="78" y="63"/>
                </a:lnTo>
                <a:lnTo>
                  <a:pt x="78" y="63"/>
                </a:lnTo>
                <a:lnTo>
                  <a:pt x="78" y="65"/>
                </a:lnTo>
                <a:lnTo>
                  <a:pt x="78" y="65"/>
                </a:lnTo>
                <a:lnTo>
                  <a:pt x="79" y="61"/>
                </a:lnTo>
                <a:lnTo>
                  <a:pt x="81" y="58"/>
                </a:lnTo>
                <a:lnTo>
                  <a:pt x="81" y="58"/>
                </a:lnTo>
                <a:lnTo>
                  <a:pt x="81" y="57"/>
                </a:lnTo>
                <a:lnTo>
                  <a:pt x="81" y="57"/>
                </a:lnTo>
                <a:lnTo>
                  <a:pt x="81" y="55"/>
                </a:lnTo>
                <a:lnTo>
                  <a:pt x="79" y="52"/>
                </a:lnTo>
                <a:lnTo>
                  <a:pt x="79" y="52"/>
                </a:lnTo>
                <a:close/>
                <a:moveTo>
                  <a:pt x="37" y="28"/>
                </a:moveTo>
                <a:lnTo>
                  <a:pt x="37" y="28"/>
                </a:lnTo>
                <a:lnTo>
                  <a:pt x="40" y="33"/>
                </a:lnTo>
                <a:lnTo>
                  <a:pt x="40" y="33"/>
                </a:lnTo>
                <a:lnTo>
                  <a:pt x="41" y="31"/>
                </a:lnTo>
                <a:lnTo>
                  <a:pt x="43" y="28"/>
                </a:lnTo>
                <a:lnTo>
                  <a:pt x="43" y="28"/>
                </a:lnTo>
                <a:lnTo>
                  <a:pt x="40" y="25"/>
                </a:lnTo>
                <a:lnTo>
                  <a:pt x="40" y="25"/>
                </a:lnTo>
                <a:lnTo>
                  <a:pt x="37" y="28"/>
                </a:lnTo>
                <a:lnTo>
                  <a:pt x="37" y="28"/>
                </a:lnTo>
                <a:close/>
                <a:moveTo>
                  <a:pt x="33" y="82"/>
                </a:moveTo>
                <a:lnTo>
                  <a:pt x="33" y="82"/>
                </a:lnTo>
                <a:lnTo>
                  <a:pt x="37" y="85"/>
                </a:lnTo>
                <a:lnTo>
                  <a:pt x="37" y="85"/>
                </a:lnTo>
                <a:lnTo>
                  <a:pt x="40" y="74"/>
                </a:lnTo>
                <a:lnTo>
                  <a:pt x="40" y="74"/>
                </a:lnTo>
                <a:lnTo>
                  <a:pt x="37" y="79"/>
                </a:lnTo>
                <a:lnTo>
                  <a:pt x="33" y="82"/>
                </a:lnTo>
                <a:lnTo>
                  <a:pt x="33" y="82"/>
                </a:lnTo>
                <a:close/>
                <a:moveTo>
                  <a:pt x="35" y="49"/>
                </a:moveTo>
                <a:lnTo>
                  <a:pt x="35" y="49"/>
                </a:lnTo>
                <a:lnTo>
                  <a:pt x="35" y="49"/>
                </a:lnTo>
                <a:lnTo>
                  <a:pt x="35" y="49"/>
                </a:lnTo>
                <a:lnTo>
                  <a:pt x="30" y="61"/>
                </a:lnTo>
                <a:lnTo>
                  <a:pt x="30" y="61"/>
                </a:lnTo>
                <a:lnTo>
                  <a:pt x="32" y="58"/>
                </a:lnTo>
                <a:lnTo>
                  <a:pt x="32" y="58"/>
                </a:lnTo>
                <a:lnTo>
                  <a:pt x="35" y="49"/>
                </a:lnTo>
                <a:lnTo>
                  <a:pt x="35" y="49"/>
                </a:lnTo>
                <a:close/>
                <a:moveTo>
                  <a:pt x="11" y="87"/>
                </a:moveTo>
                <a:lnTo>
                  <a:pt x="11" y="87"/>
                </a:lnTo>
                <a:lnTo>
                  <a:pt x="16" y="79"/>
                </a:lnTo>
                <a:lnTo>
                  <a:pt x="16" y="79"/>
                </a:lnTo>
                <a:lnTo>
                  <a:pt x="13" y="82"/>
                </a:lnTo>
                <a:lnTo>
                  <a:pt x="13" y="82"/>
                </a:lnTo>
                <a:lnTo>
                  <a:pt x="10" y="85"/>
                </a:lnTo>
                <a:lnTo>
                  <a:pt x="10" y="85"/>
                </a:lnTo>
                <a:lnTo>
                  <a:pt x="10" y="87"/>
                </a:lnTo>
                <a:lnTo>
                  <a:pt x="11" y="87"/>
                </a:lnTo>
                <a:lnTo>
                  <a:pt x="11" y="87"/>
                </a:lnTo>
                <a:close/>
                <a:moveTo>
                  <a:pt x="26" y="61"/>
                </a:moveTo>
                <a:lnTo>
                  <a:pt x="26" y="61"/>
                </a:lnTo>
                <a:lnTo>
                  <a:pt x="29" y="55"/>
                </a:lnTo>
                <a:lnTo>
                  <a:pt x="29" y="55"/>
                </a:lnTo>
                <a:lnTo>
                  <a:pt x="27" y="55"/>
                </a:lnTo>
                <a:lnTo>
                  <a:pt x="27" y="55"/>
                </a:lnTo>
                <a:lnTo>
                  <a:pt x="26" y="58"/>
                </a:lnTo>
                <a:lnTo>
                  <a:pt x="26" y="60"/>
                </a:lnTo>
                <a:lnTo>
                  <a:pt x="26" y="61"/>
                </a:lnTo>
                <a:lnTo>
                  <a:pt x="26" y="61"/>
                </a:lnTo>
                <a:close/>
                <a:moveTo>
                  <a:pt x="45" y="65"/>
                </a:moveTo>
                <a:lnTo>
                  <a:pt x="45" y="65"/>
                </a:lnTo>
                <a:lnTo>
                  <a:pt x="46" y="65"/>
                </a:lnTo>
                <a:lnTo>
                  <a:pt x="46" y="65"/>
                </a:lnTo>
                <a:lnTo>
                  <a:pt x="45" y="58"/>
                </a:lnTo>
                <a:lnTo>
                  <a:pt x="45" y="58"/>
                </a:lnTo>
                <a:lnTo>
                  <a:pt x="45" y="58"/>
                </a:lnTo>
                <a:lnTo>
                  <a:pt x="45" y="58"/>
                </a:lnTo>
                <a:lnTo>
                  <a:pt x="43" y="63"/>
                </a:lnTo>
                <a:lnTo>
                  <a:pt x="43" y="63"/>
                </a:lnTo>
                <a:lnTo>
                  <a:pt x="45" y="65"/>
                </a:lnTo>
                <a:lnTo>
                  <a:pt x="45" y="65"/>
                </a:lnTo>
                <a:close/>
                <a:moveTo>
                  <a:pt x="32" y="24"/>
                </a:moveTo>
                <a:lnTo>
                  <a:pt x="32" y="24"/>
                </a:lnTo>
                <a:lnTo>
                  <a:pt x="37" y="17"/>
                </a:lnTo>
                <a:lnTo>
                  <a:pt x="37" y="17"/>
                </a:lnTo>
                <a:lnTo>
                  <a:pt x="33" y="19"/>
                </a:lnTo>
                <a:lnTo>
                  <a:pt x="32" y="24"/>
                </a:lnTo>
                <a:lnTo>
                  <a:pt x="32" y="24"/>
                </a:lnTo>
                <a:close/>
                <a:moveTo>
                  <a:pt x="8" y="68"/>
                </a:moveTo>
                <a:lnTo>
                  <a:pt x="8" y="68"/>
                </a:lnTo>
                <a:lnTo>
                  <a:pt x="8" y="68"/>
                </a:lnTo>
                <a:lnTo>
                  <a:pt x="8" y="68"/>
                </a:lnTo>
                <a:lnTo>
                  <a:pt x="10" y="66"/>
                </a:lnTo>
                <a:lnTo>
                  <a:pt x="10" y="66"/>
                </a:lnTo>
                <a:lnTo>
                  <a:pt x="11" y="61"/>
                </a:lnTo>
                <a:lnTo>
                  <a:pt x="11" y="61"/>
                </a:lnTo>
                <a:lnTo>
                  <a:pt x="11" y="61"/>
                </a:lnTo>
                <a:lnTo>
                  <a:pt x="10" y="60"/>
                </a:lnTo>
                <a:lnTo>
                  <a:pt x="10" y="60"/>
                </a:lnTo>
                <a:lnTo>
                  <a:pt x="8" y="68"/>
                </a:lnTo>
                <a:lnTo>
                  <a:pt x="8" y="68"/>
                </a:lnTo>
                <a:close/>
                <a:moveTo>
                  <a:pt x="56" y="39"/>
                </a:moveTo>
                <a:lnTo>
                  <a:pt x="56" y="39"/>
                </a:lnTo>
                <a:lnTo>
                  <a:pt x="56" y="49"/>
                </a:lnTo>
                <a:lnTo>
                  <a:pt x="56" y="49"/>
                </a:lnTo>
                <a:lnTo>
                  <a:pt x="56" y="39"/>
                </a:lnTo>
                <a:lnTo>
                  <a:pt x="56" y="39"/>
                </a:lnTo>
                <a:close/>
                <a:moveTo>
                  <a:pt x="51" y="53"/>
                </a:moveTo>
                <a:lnTo>
                  <a:pt x="51" y="53"/>
                </a:lnTo>
                <a:lnTo>
                  <a:pt x="51" y="50"/>
                </a:lnTo>
                <a:lnTo>
                  <a:pt x="51" y="50"/>
                </a:lnTo>
                <a:lnTo>
                  <a:pt x="51" y="49"/>
                </a:lnTo>
                <a:lnTo>
                  <a:pt x="49" y="47"/>
                </a:lnTo>
                <a:lnTo>
                  <a:pt x="49" y="47"/>
                </a:lnTo>
                <a:lnTo>
                  <a:pt x="49" y="50"/>
                </a:lnTo>
                <a:lnTo>
                  <a:pt x="51" y="53"/>
                </a:lnTo>
                <a:lnTo>
                  <a:pt x="51" y="53"/>
                </a:lnTo>
                <a:close/>
                <a:moveTo>
                  <a:pt x="38" y="20"/>
                </a:moveTo>
                <a:lnTo>
                  <a:pt x="38" y="20"/>
                </a:lnTo>
                <a:lnTo>
                  <a:pt x="38" y="20"/>
                </a:lnTo>
                <a:lnTo>
                  <a:pt x="38" y="20"/>
                </a:lnTo>
                <a:lnTo>
                  <a:pt x="35" y="25"/>
                </a:lnTo>
                <a:lnTo>
                  <a:pt x="35" y="25"/>
                </a:lnTo>
                <a:lnTo>
                  <a:pt x="35" y="25"/>
                </a:lnTo>
                <a:lnTo>
                  <a:pt x="35" y="25"/>
                </a:lnTo>
                <a:lnTo>
                  <a:pt x="38" y="22"/>
                </a:lnTo>
                <a:lnTo>
                  <a:pt x="38" y="22"/>
                </a:lnTo>
                <a:lnTo>
                  <a:pt x="38" y="20"/>
                </a:lnTo>
                <a:lnTo>
                  <a:pt x="38" y="20"/>
                </a:lnTo>
                <a:close/>
                <a:moveTo>
                  <a:pt x="35" y="31"/>
                </a:moveTo>
                <a:lnTo>
                  <a:pt x="35" y="31"/>
                </a:lnTo>
                <a:lnTo>
                  <a:pt x="35" y="31"/>
                </a:lnTo>
                <a:lnTo>
                  <a:pt x="35" y="31"/>
                </a:lnTo>
                <a:lnTo>
                  <a:pt x="37" y="36"/>
                </a:lnTo>
                <a:lnTo>
                  <a:pt x="37" y="36"/>
                </a:lnTo>
                <a:lnTo>
                  <a:pt x="38" y="35"/>
                </a:lnTo>
                <a:lnTo>
                  <a:pt x="38" y="35"/>
                </a:lnTo>
                <a:lnTo>
                  <a:pt x="35" y="31"/>
                </a:lnTo>
                <a:lnTo>
                  <a:pt x="35" y="31"/>
                </a:lnTo>
                <a:close/>
                <a:moveTo>
                  <a:pt x="21" y="44"/>
                </a:moveTo>
                <a:lnTo>
                  <a:pt x="21" y="44"/>
                </a:lnTo>
                <a:lnTo>
                  <a:pt x="21" y="47"/>
                </a:lnTo>
                <a:lnTo>
                  <a:pt x="22" y="49"/>
                </a:lnTo>
                <a:lnTo>
                  <a:pt x="22" y="49"/>
                </a:lnTo>
                <a:lnTo>
                  <a:pt x="22" y="46"/>
                </a:lnTo>
                <a:lnTo>
                  <a:pt x="21" y="44"/>
                </a:lnTo>
                <a:lnTo>
                  <a:pt x="21" y="44"/>
                </a:lnTo>
                <a:close/>
                <a:moveTo>
                  <a:pt x="51" y="82"/>
                </a:moveTo>
                <a:lnTo>
                  <a:pt x="51" y="82"/>
                </a:lnTo>
                <a:lnTo>
                  <a:pt x="51" y="83"/>
                </a:lnTo>
                <a:lnTo>
                  <a:pt x="51" y="85"/>
                </a:lnTo>
                <a:lnTo>
                  <a:pt x="51" y="85"/>
                </a:lnTo>
                <a:lnTo>
                  <a:pt x="52" y="83"/>
                </a:lnTo>
                <a:lnTo>
                  <a:pt x="52" y="83"/>
                </a:lnTo>
                <a:lnTo>
                  <a:pt x="51" y="82"/>
                </a:lnTo>
                <a:lnTo>
                  <a:pt x="51" y="82"/>
                </a:lnTo>
                <a:close/>
                <a:moveTo>
                  <a:pt x="46" y="39"/>
                </a:moveTo>
                <a:lnTo>
                  <a:pt x="46" y="39"/>
                </a:lnTo>
                <a:lnTo>
                  <a:pt x="45" y="41"/>
                </a:lnTo>
                <a:lnTo>
                  <a:pt x="45" y="41"/>
                </a:lnTo>
                <a:lnTo>
                  <a:pt x="46" y="41"/>
                </a:lnTo>
                <a:lnTo>
                  <a:pt x="46" y="39"/>
                </a:lnTo>
                <a:lnTo>
                  <a:pt x="46" y="39"/>
                </a:lnTo>
                <a:close/>
                <a:moveTo>
                  <a:pt x="22" y="66"/>
                </a:moveTo>
                <a:lnTo>
                  <a:pt x="22" y="66"/>
                </a:lnTo>
                <a:lnTo>
                  <a:pt x="22" y="65"/>
                </a:lnTo>
                <a:lnTo>
                  <a:pt x="22" y="65"/>
                </a:lnTo>
                <a:lnTo>
                  <a:pt x="22" y="65"/>
                </a:lnTo>
                <a:lnTo>
                  <a:pt x="22" y="65"/>
                </a:lnTo>
                <a:lnTo>
                  <a:pt x="21" y="66"/>
                </a:lnTo>
                <a:lnTo>
                  <a:pt x="21" y="66"/>
                </a:lnTo>
                <a:lnTo>
                  <a:pt x="22" y="66"/>
                </a:lnTo>
                <a:lnTo>
                  <a:pt x="22" y="66"/>
                </a:lnTo>
                <a:close/>
                <a:moveTo>
                  <a:pt x="46" y="12"/>
                </a:moveTo>
                <a:lnTo>
                  <a:pt x="46" y="12"/>
                </a:lnTo>
                <a:lnTo>
                  <a:pt x="45" y="14"/>
                </a:lnTo>
                <a:lnTo>
                  <a:pt x="45" y="14"/>
                </a:lnTo>
                <a:lnTo>
                  <a:pt x="45" y="16"/>
                </a:lnTo>
                <a:lnTo>
                  <a:pt x="45" y="16"/>
                </a:lnTo>
                <a:lnTo>
                  <a:pt x="46" y="14"/>
                </a:lnTo>
                <a:lnTo>
                  <a:pt x="46" y="12"/>
                </a:lnTo>
                <a:lnTo>
                  <a:pt x="46" y="12"/>
                </a:lnTo>
                <a:close/>
                <a:moveTo>
                  <a:pt x="67" y="58"/>
                </a:moveTo>
                <a:lnTo>
                  <a:pt x="67" y="58"/>
                </a:lnTo>
                <a:lnTo>
                  <a:pt x="67" y="60"/>
                </a:lnTo>
                <a:lnTo>
                  <a:pt x="67" y="60"/>
                </a:lnTo>
                <a:lnTo>
                  <a:pt x="67" y="60"/>
                </a:lnTo>
                <a:lnTo>
                  <a:pt x="67" y="58"/>
                </a:lnTo>
                <a:lnTo>
                  <a:pt x="67" y="58"/>
                </a:lnTo>
                <a:close/>
                <a:moveTo>
                  <a:pt x="10" y="77"/>
                </a:moveTo>
                <a:lnTo>
                  <a:pt x="10" y="77"/>
                </a:lnTo>
                <a:lnTo>
                  <a:pt x="10" y="77"/>
                </a:lnTo>
                <a:lnTo>
                  <a:pt x="10" y="77"/>
                </a:lnTo>
                <a:lnTo>
                  <a:pt x="8" y="77"/>
                </a:lnTo>
                <a:lnTo>
                  <a:pt x="8" y="79"/>
                </a:lnTo>
                <a:lnTo>
                  <a:pt x="8" y="79"/>
                </a:lnTo>
                <a:lnTo>
                  <a:pt x="10" y="77"/>
                </a:lnTo>
                <a:lnTo>
                  <a:pt x="10" y="77"/>
                </a:lnTo>
                <a:close/>
                <a:moveTo>
                  <a:pt x="74" y="49"/>
                </a:moveTo>
                <a:lnTo>
                  <a:pt x="74" y="49"/>
                </a:lnTo>
                <a:lnTo>
                  <a:pt x="74" y="49"/>
                </a:lnTo>
                <a:lnTo>
                  <a:pt x="74" y="49"/>
                </a:lnTo>
                <a:lnTo>
                  <a:pt x="73" y="52"/>
                </a:lnTo>
                <a:lnTo>
                  <a:pt x="73" y="52"/>
                </a:lnTo>
                <a:lnTo>
                  <a:pt x="74" y="50"/>
                </a:lnTo>
                <a:lnTo>
                  <a:pt x="74" y="49"/>
                </a:lnTo>
                <a:lnTo>
                  <a:pt x="74" y="49"/>
                </a:lnTo>
                <a:close/>
                <a:moveTo>
                  <a:pt x="29" y="46"/>
                </a:moveTo>
                <a:lnTo>
                  <a:pt x="29" y="46"/>
                </a:lnTo>
                <a:lnTo>
                  <a:pt x="29" y="47"/>
                </a:lnTo>
                <a:lnTo>
                  <a:pt x="29" y="47"/>
                </a:lnTo>
                <a:lnTo>
                  <a:pt x="29" y="46"/>
                </a:lnTo>
                <a:lnTo>
                  <a:pt x="29" y="46"/>
                </a:lnTo>
                <a:lnTo>
                  <a:pt x="29" y="46"/>
                </a:lnTo>
                <a:close/>
                <a:moveTo>
                  <a:pt x="41" y="19"/>
                </a:moveTo>
                <a:lnTo>
                  <a:pt x="41" y="19"/>
                </a:lnTo>
                <a:lnTo>
                  <a:pt x="41" y="17"/>
                </a:lnTo>
                <a:lnTo>
                  <a:pt x="41" y="17"/>
                </a:lnTo>
                <a:lnTo>
                  <a:pt x="41" y="17"/>
                </a:lnTo>
                <a:lnTo>
                  <a:pt x="41" y="17"/>
                </a:lnTo>
                <a:lnTo>
                  <a:pt x="41" y="19"/>
                </a:lnTo>
                <a:lnTo>
                  <a:pt x="41" y="19"/>
                </a:lnTo>
                <a:close/>
                <a:moveTo>
                  <a:pt x="33" y="87"/>
                </a:moveTo>
                <a:lnTo>
                  <a:pt x="33" y="87"/>
                </a:lnTo>
                <a:lnTo>
                  <a:pt x="35" y="88"/>
                </a:lnTo>
                <a:lnTo>
                  <a:pt x="35" y="88"/>
                </a:lnTo>
                <a:lnTo>
                  <a:pt x="33" y="87"/>
                </a:lnTo>
                <a:lnTo>
                  <a:pt x="33" y="87"/>
                </a:lnTo>
                <a:close/>
                <a:moveTo>
                  <a:pt x="54" y="79"/>
                </a:moveTo>
                <a:lnTo>
                  <a:pt x="54" y="79"/>
                </a:lnTo>
                <a:lnTo>
                  <a:pt x="54" y="79"/>
                </a:lnTo>
                <a:lnTo>
                  <a:pt x="54" y="79"/>
                </a:lnTo>
                <a:lnTo>
                  <a:pt x="54" y="80"/>
                </a:lnTo>
                <a:lnTo>
                  <a:pt x="54" y="80"/>
                </a:lnTo>
                <a:lnTo>
                  <a:pt x="54" y="80"/>
                </a:lnTo>
                <a:lnTo>
                  <a:pt x="54" y="80"/>
                </a:lnTo>
                <a:lnTo>
                  <a:pt x="54" y="79"/>
                </a:lnTo>
                <a:lnTo>
                  <a:pt x="54" y="7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15"/>
          <p:cNvSpPr>
            <a:spLocks noEditPoints="1"/>
          </p:cNvSpPr>
          <p:nvPr/>
        </p:nvSpPr>
        <p:spPr bwMode="auto">
          <a:xfrm>
            <a:off x="3630813" y="2624645"/>
            <a:ext cx="149128" cy="183708"/>
          </a:xfrm>
          <a:custGeom>
            <a:avLst/>
            <a:gdLst>
              <a:gd name="T0" fmla="*/ 17 w 69"/>
              <a:gd name="T1" fmla="*/ 3 h 85"/>
              <a:gd name="T2" fmla="*/ 53 w 69"/>
              <a:gd name="T3" fmla="*/ 9 h 85"/>
              <a:gd name="T4" fmla="*/ 60 w 69"/>
              <a:gd name="T5" fmla="*/ 19 h 85"/>
              <a:gd name="T6" fmla="*/ 68 w 69"/>
              <a:gd name="T7" fmla="*/ 31 h 85"/>
              <a:gd name="T8" fmla="*/ 66 w 69"/>
              <a:gd name="T9" fmla="*/ 38 h 85"/>
              <a:gd name="T10" fmla="*/ 68 w 69"/>
              <a:gd name="T11" fmla="*/ 60 h 85"/>
              <a:gd name="T12" fmla="*/ 63 w 69"/>
              <a:gd name="T13" fmla="*/ 75 h 85"/>
              <a:gd name="T14" fmla="*/ 42 w 69"/>
              <a:gd name="T15" fmla="*/ 75 h 85"/>
              <a:gd name="T16" fmla="*/ 12 w 69"/>
              <a:gd name="T17" fmla="*/ 41 h 85"/>
              <a:gd name="T18" fmla="*/ 11 w 69"/>
              <a:gd name="T19" fmla="*/ 38 h 85"/>
              <a:gd name="T20" fmla="*/ 9 w 69"/>
              <a:gd name="T21" fmla="*/ 33 h 85"/>
              <a:gd name="T22" fmla="*/ 3 w 69"/>
              <a:gd name="T23" fmla="*/ 16 h 85"/>
              <a:gd name="T24" fmla="*/ 9 w 69"/>
              <a:gd name="T25" fmla="*/ 4 h 85"/>
              <a:gd name="T26" fmla="*/ 56 w 69"/>
              <a:gd name="T27" fmla="*/ 58 h 85"/>
              <a:gd name="T28" fmla="*/ 53 w 69"/>
              <a:gd name="T29" fmla="*/ 64 h 85"/>
              <a:gd name="T30" fmla="*/ 58 w 69"/>
              <a:gd name="T31" fmla="*/ 58 h 85"/>
              <a:gd name="T32" fmla="*/ 53 w 69"/>
              <a:gd name="T33" fmla="*/ 39 h 85"/>
              <a:gd name="T34" fmla="*/ 56 w 69"/>
              <a:gd name="T35" fmla="*/ 33 h 85"/>
              <a:gd name="T36" fmla="*/ 38 w 69"/>
              <a:gd name="T37" fmla="*/ 38 h 85"/>
              <a:gd name="T38" fmla="*/ 31 w 69"/>
              <a:gd name="T39" fmla="*/ 39 h 85"/>
              <a:gd name="T40" fmla="*/ 47 w 69"/>
              <a:gd name="T41" fmla="*/ 23 h 85"/>
              <a:gd name="T42" fmla="*/ 41 w 69"/>
              <a:gd name="T43" fmla="*/ 64 h 85"/>
              <a:gd name="T44" fmla="*/ 39 w 69"/>
              <a:gd name="T45" fmla="*/ 60 h 85"/>
              <a:gd name="T46" fmla="*/ 28 w 69"/>
              <a:gd name="T47" fmla="*/ 33 h 85"/>
              <a:gd name="T48" fmla="*/ 30 w 69"/>
              <a:gd name="T49" fmla="*/ 6 h 85"/>
              <a:gd name="T50" fmla="*/ 47 w 69"/>
              <a:gd name="T51" fmla="*/ 9 h 85"/>
              <a:gd name="T52" fmla="*/ 47 w 69"/>
              <a:gd name="T53" fmla="*/ 9 h 85"/>
              <a:gd name="T54" fmla="*/ 15 w 69"/>
              <a:gd name="T55" fmla="*/ 33 h 85"/>
              <a:gd name="T56" fmla="*/ 53 w 69"/>
              <a:gd name="T57" fmla="*/ 52 h 85"/>
              <a:gd name="T58" fmla="*/ 53 w 69"/>
              <a:gd name="T59" fmla="*/ 22 h 85"/>
              <a:gd name="T60" fmla="*/ 6 w 69"/>
              <a:gd name="T61" fmla="*/ 14 h 85"/>
              <a:gd name="T62" fmla="*/ 6 w 69"/>
              <a:gd name="T63" fmla="*/ 14 h 85"/>
              <a:gd name="T64" fmla="*/ 45 w 69"/>
              <a:gd name="T65" fmla="*/ 42 h 85"/>
              <a:gd name="T66" fmla="*/ 14 w 69"/>
              <a:gd name="T67" fmla="*/ 27 h 85"/>
              <a:gd name="T68" fmla="*/ 44 w 69"/>
              <a:gd name="T69" fmla="*/ 22 h 85"/>
              <a:gd name="T70" fmla="*/ 41 w 69"/>
              <a:gd name="T71" fmla="*/ 6 h 85"/>
              <a:gd name="T72" fmla="*/ 41 w 69"/>
              <a:gd name="T73" fmla="*/ 6 h 85"/>
              <a:gd name="T74" fmla="*/ 25 w 69"/>
              <a:gd name="T75" fmla="*/ 11 h 85"/>
              <a:gd name="T76" fmla="*/ 41 w 69"/>
              <a:gd name="T77" fmla="*/ 31 h 85"/>
              <a:gd name="T78" fmla="*/ 26 w 69"/>
              <a:gd name="T79" fmla="*/ 25 h 85"/>
              <a:gd name="T80" fmla="*/ 26 w 69"/>
              <a:gd name="T81" fmla="*/ 25 h 85"/>
              <a:gd name="T82" fmla="*/ 53 w 69"/>
              <a:gd name="T83" fmla="*/ 79 h 85"/>
              <a:gd name="T84" fmla="*/ 25 w 69"/>
              <a:gd name="T85" fmla="*/ 36 h 85"/>
              <a:gd name="T86" fmla="*/ 22 w 69"/>
              <a:gd name="T87" fmla="*/ 4 h 85"/>
              <a:gd name="T88" fmla="*/ 11 w 69"/>
              <a:gd name="T89" fmla="*/ 8 h 85"/>
              <a:gd name="T90" fmla="*/ 11 w 69"/>
              <a:gd name="T91" fmla="*/ 8 h 85"/>
              <a:gd name="T92" fmla="*/ 44 w 69"/>
              <a:gd name="T93" fmla="*/ 31 h 85"/>
              <a:gd name="T94" fmla="*/ 45 w 69"/>
              <a:gd name="T95" fmla="*/ 49 h 85"/>
              <a:gd name="T96" fmla="*/ 44 w 69"/>
              <a:gd name="T97" fmla="*/ 58 h 85"/>
              <a:gd name="T98" fmla="*/ 15 w 69"/>
              <a:gd name="T99" fmla="*/ 11 h 85"/>
              <a:gd name="T100" fmla="*/ 25 w 69"/>
              <a:gd name="T101" fmla="*/ 49 h 85"/>
              <a:gd name="T102" fmla="*/ 20 w 69"/>
              <a:gd name="T103" fmla="*/ 20 h 85"/>
              <a:gd name="T104" fmla="*/ 14 w 69"/>
              <a:gd name="T105" fmla="*/ 4 h 85"/>
              <a:gd name="T106" fmla="*/ 41 w 69"/>
              <a:gd name="T107" fmla="*/ 69 h 85"/>
              <a:gd name="T108" fmla="*/ 19 w 69"/>
              <a:gd name="T109" fmla="*/ 44 h 85"/>
              <a:gd name="T110" fmla="*/ 61 w 69"/>
              <a:gd name="T111" fmla="*/ 2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85">
                <a:moveTo>
                  <a:pt x="14" y="0"/>
                </a:moveTo>
                <a:lnTo>
                  <a:pt x="14" y="0"/>
                </a:lnTo>
                <a:lnTo>
                  <a:pt x="15" y="0"/>
                </a:lnTo>
                <a:lnTo>
                  <a:pt x="15" y="0"/>
                </a:lnTo>
                <a:lnTo>
                  <a:pt x="15" y="1"/>
                </a:lnTo>
                <a:lnTo>
                  <a:pt x="15" y="1"/>
                </a:lnTo>
                <a:lnTo>
                  <a:pt x="17" y="3"/>
                </a:lnTo>
                <a:lnTo>
                  <a:pt x="17" y="3"/>
                </a:lnTo>
                <a:lnTo>
                  <a:pt x="19" y="0"/>
                </a:lnTo>
                <a:lnTo>
                  <a:pt x="19" y="0"/>
                </a:lnTo>
                <a:lnTo>
                  <a:pt x="23" y="0"/>
                </a:lnTo>
                <a:lnTo>
                  <a:pt x="23" y="0"/>
                </a:lnTo>
                <a:lnTo>
                  <a:pt x="33" y="1"/>
                </a:lnTo>
                <a:lnTo>
                  <a:pt x="44" y="4"/>
                </a:lnTo>
                <a:lnTo>
                  <a:pt x="44" y="4"/>
                </a:lnTo>
                <a:lnTo>
                  <a:pt x="53" y="9"/>
                </a:lnTo>
                <a:lnTo>
                  <a:pt x="53" y="9"/>
                </a:lnTo>
                <a:lnTo>
                  <a:pt x="53" y="11"/>
                </a:lnTo>
                <a:lnTo>
                  <a:pt x="53" y="11"/>
                </a:lnTo>
                <a:lnTo>
                  <a:pt x="53" y="12"/>
                </a:lnTo>
                <a:lnTo>
                  <a:pt x="53" y="12"/>
                </a:lnTo>
                <a:lnTo>
                  <a:pt x="58" y="20"/>
                </a:lnTo>
                <a:lnTo>
                  <a:pt x="58" y="20"/>
                </a:lnTo>
                <a:lnTo>
                  <a:pt x="60" y="19"/>
                </a:lnTo>
                <a:lnTo>
                  <a:pt x="60" y="19"/>
                </a:lnTo>
                <a:lnTo>
                  <a:pt x="56" y="14"/>
                </a:lnTo>
                <a:lnTo>
                  <a:pt x="56" y="14"/>
                </a:lnTo>
                <a:lnTo>
                  <a:pt x="60" y="17"/>
                </a:lnTo>
                <a:lnTo>
                  <a:pt x="63" y="20"/>
                </a:lnTo>
                <a:lnTo>
                  <a:pt x="63" y="20"/>
                </a:lnTo>
                <a:lnTo>
                  <a:pt x="66" y="25"/>
                </a:lnTo>
                <a:lnTo>
                  <a:pt x="68" y="31"/>
                </a:lnTo>
                <a:lnTo>
                  <a:pt x="68" y="31"/>
                </a:lnTo>
                <a:lnTo>
                  <a:pt x="69" y="34"/>
                </a:lnTo>
                <a:lnTo>
                  <a:pt x="69" y="38"/>
                </a:lnTo>
                <a:lnTo>
                  <a:pt x="69" y="38"/>
                </a:lnTo>
                <a:lnTo>
                  <a:pt x="68" y="36"/>
                </a:lnTo>
                <a:lnTo>
                  <a:pt x="68" y="36"/>
                </a:lnTo>
                <a:lnTo>
                  <a:pt x="66" y="38"/>
                </a:lnTo>
                <a:lnTo>
                  <a:pt x="66" y="38"/>
                </a:lnTo>
                <a:lnTo>
                  <a:pt x="68" y="42"/>
                </a:lnTo>
                <a:lnTo>
                  <a:pt x="68" y="42"/>
                </a:lnTo>
                <a:lnTo>
                  <a:pt x="68" y="44"/>
                </a:lnTo>
                <a:lnTo>
                  <a:pt x="68" y="44"/>
                </a:lnTo>
                <a:lnTo>
                  <a:pt x="69" y="47"/>
                </a:lnTo>
                <a:lnTo>
                  <a:pt x="69" y="47"/>
                </a:lnTo>
                <a:lnTo>
                  <a:pt x="68" y="60"/>
                </a:lnTo>
                <a:lnTo>
                  <a:pt x="68" y="60"/>
                </a:lnTo>
                <a:lnTo>
                  <a:pt x="66" y="66"/>
                </a:lnTo>
                <a:lnTo>
                  <a:pt x="63" y="74"/>
                </a:lnTo>
                <a:lnTo>
                  <a:pt x="63" y="74"/>
                </a:lnTo>
                <a:lnTo>
                  <a:pt x="63" y="72"/>
                </a:lnTo>
                <a:lnTo>
                  <a:pt x="63" y="72"/>
                </a:lnTo>
                <a:lnTo>
                  <a:pt x="61" y="74"/>
                </a:lnTo>
                <a:lnTo>
                  <a:pt x="61" y="74"/>
                </a:lnTo>
                <a:lnTo>
                  <a:pt x="63" y="75"/>
                </a:lnTo>
                <a:lnTo>
                  <a:pt x="63" y="75"/>
                </a:lnTo>
                <a:lnTo>
                  <a:pt x="58" y="85"/>
                </a:lnTo>
                <a:lnTo>
                  <a:pt x="58" y="85"/>
                </a:lnTo>
                <a:lnTo>
                  <a:pt x="56" y="85"/>
                </a:lnTo>
                <a:lnTo>
                  <a:pt x="56" y="85"/>
                </a:lnTo>
                <a:lnTo>
                  <a:pt x="56" y="85"/>
                </a:lnTo>
                <a:lnTo>
                  <a:pt x="56" y="85"/>
                </a:lnTo>
                <a:lnTo>
                  <a:pt x="42" y="75"/>
                </a:lnTo>
                <a:lnTo>
                  <a:pt x="26" y="68"/>
                </a:lnTo>
                <a:lnTo>
                  <a:pt x="26" y="68"/>
                </a:lnTo>
                <a:lnTo>
                  <a:pt x="22" y="64"/>
                </a:lnTo>
                <a:lnTo>
                  <a:pt x="22" y="64"/>
                </a:lnTo>
                <a:lnTo>
                  <a:pt x="20" y="63"/>
                </a:lnTo>
                <a:lnTo>
                  <a:pt x="20" y="63"/>
                </a:lnTo>
                <a:lnTo>
                  <a:pt x="12" y="41"/>
                </a:lnTo>
                <a:lnTo>
                  <a:pt x="12" y="41"/>
                </a:lnTo>
                <a:lnTo>
                  <a:pt x="12" y="39"/>
                </a:lnTo>
                <a:lnTo>
                  <a:pt x="12" y="39"/>
                </a:lnTo>
                <a:lnTo>
                  <a:pt x="14" y="36"/>
                </a:lnTo>
                <a:lnTo>
                  <a:pt x="14" y="36"/>
                </a:lnTo>
                <a:lnTo>
                  <a:pt x="14" y="36"/>
                </a:lnTo>
                <a:lnTo>
                  <a:pt x="14" y="36"/>
                </a:lnTo>
                <a:lnTo>
                  <a:pt x="11" y="38"/>
                </a:lnTo>
                <a:lnTo>
                  <a:pt x="11" y="38"/>
                </a:lnTo>
                <a:lnTo>
                  <a:pt x="9" y="33"/>
                </a:lnTo>
                <a:lnTo>
                  <a:pt x="9" y="33"/>
                </a:lnTo>
                <a:lnTo>
                  <a:pt x="11" y="33"/>
                </a:lnTo>
                <a:lnTo>
                  <a:pt x="11" y="31"/>
                </a:lnTo>
                <a:lnTo>
                  <a:pt x="11" y="31"/>
                </a:lnTo>
                <a:lnTo>
                  <a:pt x="11" y="30"/>
                </a:lnTo>
                <a:lnTo>
                  <a:pt x="11" y="30"/>
                </a:lnTo>
                <a:lnTo>
                  <a:pt x="9" y="33"/>
                </a:lnTo>
                <a:lnTo>
                  <a:pt x="9" y="33"/>
                </a:lnTo>
                <a:lnTo>
                  <a:pt x="6" y="22"/>
                </a:lnTo>
                <a:lnTo>
                  <a:pt x="6" y="22"/>
                </a:lnTo>
                <a:lnTo>
                  <a:pt x="6" y="22"/>
                </a:lnTo>
                <a:lnTo>
                  <a:pt x="6" y="22"/>
                </a:lnTo>
                <a:lnTo>
                  <a:pt x="4" y="19"/>
                </a:lnTo>
                <a:lnTo>
                  <a:pt x="3" y="16"/>
                </a:lnTo>
                <a:lnTo>
                  <a:pt x="3" y="16"/>
                </a:lnTo>
                <a:lnTo>
                  <a:pt x="3" y="14"/>
                </a:lnTo>
                <a:lnTo>
                  <a:pt x="3" y="14"/>
                </a:lnTo>
                <a:lnTo>
                  <a:pt x="0" y="8"/>
                </a:lnTo>
                <a:lnTo>
                  <a:pt x="0" y="8"/>
                </a:lnTo>
                <a:lnTo>
                  <a:pt x="1" y="8"/>
                </a:lnTo>
                <a:lnTo>
                  <a:pt x="1" y="8"/>
                </a:lnTo>
                <a:lnTo>
                  <a:pt x="9" y="4"/>
                </a:lnTo>
                <a:lnTo>
                  <a:pt x="9" y="4"/>
                </a:lnTo>
                <a:lnTo>
                  <a:pt x="12" y="3"/>
                </a:lnTo>
                <a:lnTo>
                  <a:pt x="14" y="0"/>
                </a:lnTo>
                <a:lnTo>
                  <a:pt x="14" y="0"/>
                </a:lnTo>
                <a:close/>
                <a:moveTo>
                  <a:pt x="58" y="58"/>
                </a:moveTo>
                <a:lnTo>
                  <a:pt x="58" y="58"/>
                </a:lnTo>
                <a:lnTo>
                  <a:pt x="56" y="58"/>
                </a:lnTo>
                <a:lnTo>
                  <a:pt x="56" y="58"/>
                </a:lnTo>
                <a:lnTo>
                  <a:pt x="56" y="58"/>
                </a:lnTo>
                <a:lnTo>
                  <a:pt x="55" y="55"/>
                </a:lnTo>
                <a:lnTo>
                  <a:pt x="55" y="55"/>
                </a:lnTo>
                <a:lnTo>
                  <a:pt x="55" y="57"/>
                </a:lnTo>
                <a:lnTo>
                  <a:pt x="53" y="58"/>
                </a:lnTo>
                <a:lnTo>
                  <a:pt x="53" y="58"/>
                </a:lnTo>
                <a:lnTo>
                  <a:pt x="53" y="61"/>
                </a:lnTo>
                <a:lnTo>
                  <a:pt x="53" y="61"/>
                </a:lnTo>
                <a:lnTo>
                  <a:pt x="53" y="64"/>
                </a:lnTo>
                <a:lnTo>
                  <a:pt x="55" y="66"/>
                </a:lnTo>
                <a:lnTo>
                  <a:pt x="55" y="66"/>
                </a:lnTo>
                <a:lnTo>
                  <a:pt x="56" y="64"/>
                </a:lnTo>
                <a:lnTo>
                  <a:pt x="58" y="63"/>
                </a:lnTo>
                <a:lnTo>
                  <a:pt x="58" y="63"/>
                </a:lnTo>
                <a:lnTo>
                  <a:pt x="58" y="60"/>
                </a:lnTo>
                <a:lnTo>
                  <a:pt x="58" y="60"/>
                </a:lnTo>
                <a:lnTo>
                  <a:pt x="58" y="58"/>
                </a:lnTo>
                <a:lnTo>
                  <a:pt x="58" y="58"/>
                </a:lnTo>
                <a:close/>
                <a:moveTo>
                  <a:pt x="56" y="33"/>
                </a:moveTo>
                <a:lnTo>
                  <a:pt x="56" y="33"/>
                </a:lnTo>
                <a:lnTo>
                  <a:pt x="53" y="36"/>
                </a:lnTo>
                <a:lnTo>
                  <a:pt x="53" y="36"/>
                </a:lnTo>
                <a:lnTo>
                  <a:pt x="53" y="38"/>
                </a:lnTo>
                <a:lnTo>
                  <a:pt x="53" y="39"/>
                </a:lnTo>
                <a:lnTo>
                  <a:pt x="53" y="39"/>
                </a:lnTo>
                <a:lnTo>
                  <a:pt x="55" y="38"/>
                </a:lnTo>
                <a:lnTo>
                  <a:pt x="58" y="39"/>
                </a:lnTo>
                <a:lnTo>
                  <a:pt x="58" y="39"/>
                </a:lnTo>
                <a:lnTo>
                  <a:pt x="58" y="36"/>
                </a:lnTo>
                <a:lnTo>
                  <a:pt x="58" y="36"/>
                </a:lnTo>
                <a:lnTo>
                  <a:pt x="58" y="36"/>
                </a:lnTo>
                <a:lnTo>
                  <a:pt x="58" y="36"/>
                </a:lnTo>
                <a:lnTo>
                  <a:pt x="56" y="33"/>
                </a:lnTo>
                <a:lnTo>
                  <a:pt x="56" y="33"/>
                </a:lnTo>
                <a:close/>
                <a:moveTo>
                  <a:pt x="36" y="28"/>
                </a:moveTo>
                <a:lnTo>
                  <a:pt x="36" y="28"/>
                </a:lnTo>
                <a:lnTo>
                  <a:pt x="33" y="31"/>
                </a:lnTo>
                <a:lnTo>
                  <a:pt x="33" y="31"/>
                </a:lnTo>
                <a:lnTo>
                  <a:pt x="36" y="38"/>
                </a:lnTo>
                <a:lnTo>
                  <a:pt x="36" y="38"/>
                </a:lnTo>
                <a:lnTo>
                  <a:pt x="38" y="38"/>
                </a:lnTo>
                <a:lnTo>
                  <a:pt x="38" y="38"/>
                </a:lnTo>
                <a:lnTo>
                  <a:pt x="36" y="28"/>
                </a:lnTo>
                <a:lnTo>
                  <a:pt x="36" y="28"/>
                </a:lnTo>
                <a:close/>
                <a:moveTo>
                  <a:pt x="31" y="34"/>
                </a:moveTo>
                <a:lnTo>
                  <a:pt x="31" y="34"/>
                </a:lnTo>
                <a:lnTo>
                  <a:pt x="30" y="38"/>
                </a:lnTo>
                <a:lnTo>
                  <a:pt x="31" y="39"/>
                </a:lnTo>
                <a:lnTo>
                  <a:pt x="31" y="39"/>
                </a:lnTo>
                <a:lnTo>
                  <a:pt x="33" y="39"/>
                </a:lnTo>
                <a:lnTo>
                  <a:pt x="33" y="39"/>
                </a:lnTo>
                <a:lnTo>
                  <a:pt x="31" y="34"/>
                </a:lnTo>
                <a:lnTo>
                  <a:pt x="31" y="34"/>
                </a:lnTo>
                <a:close/>
                <a:moveTo>
                  <a:pt x="50" y="27"/>
                </a:moveTo>
                <a:lnTo>
                  <a:pt x="50" y="27"/>
                </a:lnTo>
                <a:lnTo>
                  <a:pt x="47" y="23"/>
                </a:lnTo>
                <a:lnTo>
                  <a:pt x="47" y="23"/>
                </a:lnTo>
                <a:lnTo>
                  <a:pt x="47" y="25"/>
                </a:lnTo>
                <a:lnTo>
                  <a:pt x="49" y="27"/>
                </a:lnTo>
                <a:lnTo>
                  <a:pt x="49" y="27"/>
                </a:lnTo>
                <a:lnTo>
                  <a:pt x="50" y="28"/>
                </a:lnTo>
                <a:lnTo>
                  <a:pt x="50" y="28"/>
                </a:lnTo>
                <a:lnTo>
                  <a:pt x="50" y="27"/>
                </a:lnTo>
                <a:lnTo>
                  <a:pt x="50" y="27"/>
                </a:lnTo>
                <a:close/>
                <a:moveTo>
                  <a:pt x="41" y="64"/>
                </a:moveTo>
                <a:lnTo>
                  <a:pt x="41" y="64"/>
                </a:lnTo>
                <a:lnTo>
                  <a:pt x="41" y="64"/>
                </a:lnTo>
                <a:lnTo>
                  <a:pt x="41" y="64"/>
                </a:lnTo>
                <a:lnTo>
                  <a:pt x="39" y="58"/>
                </a:lnTo>
                <a:lnTo>
                  <a:pt x="39" y="58"/>
                </a:lnTo>
                <a:lnTo>
                  <a:pt x="39" y="60"/>
                </a:lnTo>
                <a:lnTo>
                  <a:pt x="39" y="60"/>
                </a:lnTo>
                <a:lnTo>
                  <a:pt x="39" y="60"/>
                </a:lnTo>
                <a:lnTo>
                  <a:pt x="41" y="63"/>
                </a:lnTo>
                <a:lnTo>
                  <a:pt x="41" y="63"/>
                </a:lnTo>
                <a:lnTo>
                  <a:pt x="41" y="64"/>
                </a:lnTo>
                <a:lnTo>
                  <a:pt x="41" y="64"/>
                </a:lnTo>
                <a:close/>
                <a:moveTo>
                  <a:pt x="28" y="28"/>
                </a:moveTo>
                <a:lnTo>
                  <a:pt x="28" y="28"/>
                </a:lnTo>
                <a:lnTo>
                  <a:pt x="26" y="30"/>
                </a:lnTo>
                <a:lnTo>
                  <a:pt x="28" y="33"/>
                </a:lnTo>
                <a:lnTo>
                  <a:pt x="28" y="33"/>
                </a:lnTo>
                <a:lnTo>
                  <a:pt x="28" y="31"/>
                </a:lnTo>
                <a:lnTo>
                  <a:pt x="28" y="28"/>
                </a:lnTo>
                <a:lnTo>
                  <a:pt x="28" y="28"/>
                </a:lnTo>
                <a:close/>
                <a:moveTo>
                  <a:pt x="31" y="8"/>
                </a:moveTo>
                <a:lnTo>
                  <a:pt x="31" y="8"/>
                </a:lnTo>
                <a:lnTo>
                  <a:pt x="30" y="6"/>
                </a:lnTo>
                <a:lnTo>
                  <a:pt x="30" y="6"/>
                </a:lnTo>
                <a:lnTo>
                  <a:pt x="28" y="8"/>
                </a:lnTo>
                <a:lnTo>
                  <a:pt x="28" y="8"/>
                </a:lnTo>
                <a:lnTo>
                  <a:pt x="30" y="9"/>
                </a:lnTo>
                <a:lnTo>
                  <a:pt x="30" y="9"/>
                </a:lnTo>
                <a:lnTo>
                  <a:pt x="31" y="8"/>
                </a:lnTo>
                <a:lnTo>
                  <a:pt x="31" y="8"/>
                </a:lnTo>
                <a:close/>
                <a:moveTo>
                  <a:pt x="47" y="9"/>
                </a:moveTo>
                <a:lnTo>
                  <a:pt x="47" y="9"/>
                </a:lnTo>
                <a:lnTo>
                  <a:pt x="47" y="11"/>
                </a:lnTo>
                <a:lnTo>
                  <a:pt x="47" y="11"/>
                </a:lnTo>
                <a:lnTo>
                  <a:pt x="47" y="12"/>
                </a:lnTo>
                <a:lnTo>
                  <a:pt x="47" y="14"/>
                </a:lnTo>
                <a:lnTo>
                  <a:pt x="47" y="14"/>
                </a:lnTo>
                <a:lnTo>
                  <a:pt x="49" y="12"/>
                </a:lnTo>
                <a:lnTo>
                  <a:pt x="47" y="9"/>
                </a:lnTo>
                <a:lnTo>
                  <a:pt x="47" y="9"/>
                </a:lnTo>
                <a:close/>
                <a:moveTo>
                  <a:pt x="17" y="34"/>
                </a:moveTo>
                <a:lnTo>
                  <a:pt x="17" y="34"/>
                </a:lnTo>
                <a:lnTo>
                  <a:pt x="19" y="33"/>
                </a:lnTo>
                <a:lnTo>
                  <a:pt x="19" y="33"/>
                </a:lnTo>
                <a:lnTo>
                  <a:pt x="17" y="31"/>
                </a:lnTo>
                <a:lnTo>
                  <a:pt x="17" y="31"/>
                </a:lnTo>
                <a:lnTo>
                  <a:pt x="15" y="33"/>
                </a:lnTo>
                <a:lnTo>
                  <a:pt x="15" y="33"/>
                </a:lnTo>
                <a:lnTo>
                  <a:pt x="17" y="34"/>
                </a:lnTo>
                <a:lnTo>
                  <a:pt x="17" y="34"/>
                </a:lnTo>
                <a:close/>
                <a:moveTo>
                  <a:pt x="53" y="47"/>
                </a:moveTo>
                <a:lnTo>
                  <a:pt x="53" y="47"/>
                </a:lnTo>
                <a:lnTo>
                  <a:pt x="53" y="47"/>
                </a:lnTo>
                <a:lnTo>
                  <a:pt x="53" y="47"/>
                </a:lnTo>
                <a:lnTo>
                  <a:pt x="53" y="52"/>
                </a:lnTo>
                <a:lnTo>
                  <a:pt x="53" y="52"/>
                </a:lnTo>
                <a:lnTo>
                  <a:pt x="55" y="50"/>
                </a:lnTo>
                <a:lnTo>
                  <a:pt x="55" y="50"/>
                </a:lnTo>
                <a:lnTo>
                  <a:pt x="53" y="47"/>
                </a:lnTo>
                <a:lnTo>
                  <a:pt x="53" y="47"/>
                </a:lnTo>
                <a:close/>
                <a:moveTo>
                  <a:pt x="53" y="22"/>
                </a:moveTo>
                <a:lnTo>
                  <a:pt x="53" y="22"/>
                </a:lnTo>
                <a:lnTo>
                  <a:pt x="53" y="22"/>
                </a:lnTo>
                <a:lnTo>
                  <a:pt x="53" y="22"/>
                </a:lnTo>
                <a:lnTo>
                  <a:pt x="50" y="16"/>
                </a:lnTo>
                <a:lnTo>
                  <a:pt x="50" y="16"/>
                </a:lnTo>
                <a:lnTo>
                  <a:pt x="50" y="17"/>
                </a:lnTo>
                <a:lnTo>
                  <a:pt x="50" y="17"/>
                </a:lnTo>
                <a:lnTo>
                  <a:pt x="53" y="22"/>
                </a:lnTo>
                <a:lnTo>
                  <a:pt x="53" y="22"/>
                </a:lnTo>
                <a:close/>
                <a:moveTo>
                  <a:pt x="6" y="14"/>
                </a:moveTo>
                <a:lnTo>
                  <a:pt x="6" y="14"/>
                </a:lnTo>
                <a:lnTo>
                  <a:pt x="8" y="17"/>
                </a:lnTo>
                <a:lnTo>
                  <a:pt x="8" y="17"/>
                </a:lnTo>
                <a:lnTo>
                  <a:pt x="9" y="16"/>
                </a:lnTo>
                <a:lnTo>
                  <a:pt x="9" y="16"/>
                </a:lnTo>
                <a:lnTo>
                  <a:pt x="8" y="14"/>
                </a:lnTo>
                <a:lnTo>
                  <a:pt x="8" y="14"/>
                </a:lnTo>
                <a:lnTo>
                  <a:pt x="6" y="14"/>
                </a:lnTo>
                <a:lnTo>
                  <a:pt x="6" y="14"/>
                </a:lnTo>
                <a:close/>
                <a:moveTo>
                  <a:pt x="45" y="42"/>
                </a:moveTo>
                <a:lnTo>
                  <a:pt x="45" y="42"/>
                </a:lnTo>
                <a:lnTo>
                  <a:pt x="47" y="41"/>
                </a:lnTo>
                <a:lnTo>
                  <a:pt x="47" y="38"/>
                </a:lnTo>
                <a:lnTo>
                  <a:pt x="47" y="38"/>
                </a:lnTo>
                <a:lnTo>
                  <a:pt x="45" y="39"/>
                </a:lnTo>
                <a:lnTo>
                  <a:pt x="45" y="39"/>
                </a:lnTo>
                <a:lnTo>
                  <a:pt x="45" y="42"/>
                </a:lnTo>
                <a:lnTo>
                  <a:pt x="45" y="42"/>
                </a:lnTo>
                <a:close/>
                <a:moveTo>
                  <a:pt x="14" y="28"/>
                </a:moveTo>
                <a:lnTo>
                  <a:pt x="14" y="28"/>
                </a:lnTo>
                <a:lnTo>
                  <a:pt x="15" y="28"/>
                </a:lnTo>
                <a:lnTo>
                  <a:pt x="15" y="28"/>
                </a:lnTo>
                <a:lnTo>
                  <a:pt x="15" y="27"/>
                </a:lnTo>
                <a:lnTo>
                  <a:pt x="15" y="27"/>
                </a:lnTo>
                <a:lnTo>
                  <a:pt x="14" y="27"/>
                </a:lnTo>
                <a:lnTo>
                  <a:pt x="14" y="27"/>
                </a:lnTo>
                <a:lnTo>
                  <a:pt x="14" y="27"/>
                </a:lnTo>
                <a:lnTo>
                  <a:pt x="14" y="28"/>
                </a:lnTo>
                <a:lnTo>
                  <a:pt x="14" y="28"/>
                </a:lnTo>
                <a:close/>
                <a:moveTo>
                  <a:pt x="42" y="20"/>
                </a:moveTo>
                <a:lnTo>
                  <a:pt x="42" y="20"/>
                </a:lnTo>
                <a:lnTo>
                  <a:pt x="44" y="22"/>
                </a:lnTo>
                <a:lnTo>
                  <a:pt x="44" y="22"/>
                </a:lnTo>
                <a:lnTo>
                  <a:pt x="45" y="20"/>
                </a:lnTo>
                <a:lnTo>
                  <a:pt x="45" y="20"/>
                </a:lnTo>
                <a:lnTo>
                  <a:pt x="44" y="19"/>
                </a:lnTo>
                <a:lnTo>
                  <a:pt x="44" y="19"/>
                </a:lnTo>
                <a:lnTo>
                  <a:pt x="42" y="20"/>
                </a:lnTo>
                <a:lnTo>
                  <a:pt x="42" y="20"/>
                </a:lnTo>
                <a:close/>
                <a:moveTo>
                  <a:pt x="41" y="6"/>
                </a:moveTo>
                <a:lnTo>
                  <a:pt x="41" y="6"/>
                </a:lnTo>
                <a:lnTo>
                  <a:pt x="41" y="8"/>
                </a:lnTo>
                <a:lnTo>
                  <a:pt x="41" y="8"/>
                </a:lnTo>
                <a:lnTo>
                  <a:pt x="44" y="9"/>
                </a:lnTo>
                <a:lnTo>
                  <a:pt x="44" y="9"/>
                </a:lnTo>
                <a:lnTo>
                  <a:pt x="44" y="8"/>
                </a:lnTo>
                <a:lnTo>
                  <a:pt x="44" y="8"/>
                </a:lnTo>
                <a:lnTo>
                  <a:pt x="41" y="6"/>
                </a:lnTo>
                <a:lnTo>
                  <a:pt x="41" y="6"/>
                </a:lnTo>
                <a:close/>
                <a:moveTo>
                  <a:pt x="28" y="12"/>
                </a:moveTo>
                <a:lnTo>
                  <a:pt x="28" y="12"/>
                </a:lnTo>
                <a:lnTo>
                  <a:pt x="26" y="11"/>
                </a:lnTo>
                <a:lnTo>
                  <a:pt x="26" y="11"/>
                </a:lnTo>
                <a:lnTo>
                  <a:pt x="25" y="11"/>
                </a:lnTo>
                <a:lnTo>
                  <a:pt x="25" y="11"/>
                </a:lnTo>
                <a:lnTo>
                  <a:pt x="25" y="11"/>
                </a:lnTo>
                <a:lnTo>
                  <a:pt x="25" y="11"/>
                </a:lnTo>
                <a:lnTo>
                  <a:pt x="26" y="12"/>
                </a:lnTo>
                <a:lnTo>
                  <a:pt x="28" y="12"/>
                </a:lnTo>
                <a:lnTo>
                  <a:pt x="28" y="12"/>
                </a:lnTo>
                <a:close/>
                <a:moveTo>
                  <a:pt x="41" y="28"/>
                </a:moveTo>
                <a:lnTo>
                  <a:pt x="41" y="28"/>
                </a:lnTo>
                <a:lnTo>
                  <a:pt x="39" y="28"/>
                </a:lnTo>
                <a:lnTo>
                  <a:pt x="39" y="28"/>
                </a:lnTo>
                <a:lnTo>
                  <a:pt x="41" y="31"/>
                </a:lnTo>
                <a:lnTo>
                  <a:pt x="41" y="31"/>
                </a:lnTo>
                <a:lnTo>
                  <a:pt x="41" y="31"/>
                </a:lnTo>
                <a:lnTo>
                  <a:pt x="41" y="31"/>
                </a:lnTo>
                <a:lnTo>
                  <a:pt x="41" y="30"/>
                </a:lnTo>
                <a:lnTo>
                  <a:pt x="41" y="30"/>
                </a:lnTo>
                <a:lnTo>
                  <a:pt x="41" y="28"/>
                </a:lnTo>
                <a:lnTo>
                  <a:pt x="41" y="28"/>
                </a:lnTo>
                <a:close/>
                <a:moveTo>
                  <a:pt x="26" y="25"/>
                </a:moveTo>
                <a:lnTo>
                  <a:pt x="26" y="25"/>
                </a:lnTo>
                <a:lnTo>
                  <a:pt x="26" y="23"/>
                </a:lnTo>
                <a:lnTo>
                  <a:pt x="26" y="23"/>
                </a:lnTo>
                <a:lnTo>
                  <a:pt x="25" y="25"/>
                </a:lnTo>
                <a:lnTo>
                  <a:pt x="26" y="27"/>
                </a:lnTo>
                <a:lnTo>
                  <a:pt x="26" y="27"/>
                </a:lnTo>
                <a:lnTo>
                  <a:pt x="26" y="25"/>
                </a:lnTo>
                <a:lnTo>
                  <a:pt x="26" y="25"/>
                </a:lnTo>
                <a:close/>
                <a:moveTo>
                  <a:pt x="68" y="58"/>
                </a:moveTo>
                <a:lnTo>
                  <a:pt x="68" y="58"/>
                </a:lnTo>
                <a:lnTo>
                  <a:pt x="66" y="55"/>
                </a:lnTo>
                <a:lnTo>
                  <a:pt x="66" y="55"/>
                </a:lnTo>
                <a:lnTo>
                  <a:pt x="66" y="57"/>
                </a:lnTo>
                <a:lnTo>
                  <a:pt x="68" y="58"/>
                </a:lnTo>
                <a:lnTo>
                  <a:pt x="68" y="58"/>
                </a:lnTo>
                <a:close/>
                <a:moveTo>
                  <a:pt x="53" y="79"/>
                </a:moveTo>
                <a:lnTo>
                  <a:pt x="53" y="79"/>
                </a:lnTo>
                <a:lnTo>
                  <a:pt x="55" y="77"/>
                </a:lnTo>
                <a:lnTo>
                  <a:pt x="55" y="75"/>
                </a:lnTo>
                <a:lnTo>
                  <a:pt x="55" y="75"/>
                </a:lnTo>
                <a:lnTo>
                  <a:pt x="53" y="79"/>
                </a:lnTo>
                <a:lnTo>
                  <a:pt x="53" y="79"/>
                </a:lnTo>
                <a:close/>
                <a:moveTo>
                  <a:pt x="25" y="36"/>
                </a:moveTo>
                <a:lnTo>
                  <a:pt x="25" y="36"/>
                </a:lnTo>
                <a:lnTo>
                  <a:pt x="23" y="33"/>
                </a:lnTo>
                <a:lnTo>
                  <a:pt x="23" y="33"/>
                </a:lnTo>
                <a:lnTo>
                  <a:pt x="23" y="34"/>
                </a:lnTo>
                <a:lnTo>
                  <a:pt x="25" y="36"/>
                </a:lnTo>
                <a:lnTo>
                  <a:pt x="25" y="36"/>
                </a:lnTo>
                <a:close/>
                <a:moveTo>
                  <a:pt x="20" y="4"/>
                </a:moveTo>
                <a:lnTo>
                  <a:pt x="20" y="4"/>
                </a:lnTo>
                <a:lnTo>
                  <a:pt x="22" y="4"/>
                </a:lnTo>
                <a:lnTo>
                  <a:pt x="23" y="4"/>
                </a:lnTo>
                <a:lnTo>
                  <a:pt x="23" y="4"/>
                </a:lnTo>
                <a:lnTo>
                  <a:pt x="23" y="3"/>
                </a:lnTo>
                <a:lnTo>
                  <a:pt x="23" y="3"/>
                </a:lnTo>
                <a:lnTo>
                  <a:pt x="20" y="4"/>
                </a:lnTo>
                <a:lnTo>
                  <a:pt x="20" y="4"/>
                </a:lnTo>
                <a:close/>
                <a:moveTo>
                  <a:pt x="11" y="8"/>
                </a:moveTo>
                <a:lnTo>
                  <a:pt x="11" y="8"/>
                </a:lnTo>
                <a:lnTo>
                  <a:pt x="8" y="8"/>
                </a:lnTo>
                <a:lnTo>
                  <a:pt x="8" y="8"/>
                </a:lnTo>
                <a:lnTo>
                  <a:pt x="8" y="8"/>
                </a:lnTo>
                <a:lnTo>
                  <a:pt x="8" y="8"/>
                </a:lnTo>
                <a:lnTo>
                  <a:pt x="9" y="9"/>
                </a:lnTo>
                <a:lnTo>
                  <a:pt x="9" y="9"/>
                </a:lnTo>
                <a:lnTo>
                  <a:pt x="11" y="8"/>
                </a:lnTo>
                <a:lnTo>
                  <a:pt x="11" y="8"/>
                </a:lnTo>
                <a:close/>
                <a:moveTo>
                  <a:pt x="42" y="34"/>
                </a:moveTo>
                <a:lnTo>
                  <a:pt x="42" y="34"/>
                </a:lnTo>
                <a:lnTo>
                  <a:pt x="42" y="34"/>
                </a:lnTo>
                <a:lnTo>
                  <a:pt x="42" y="34"/>
                </a:lnTo>
                <a:lnTo>
                  <a:pt x="44" y="33"/>
                </a:lnTo>
                <a:lnTo>
                  <a:pt x="44" y="33"/>
                </a:lnTo>
                <a:lnTo>
                  <a:pt x="44" y="31"/>
                </a:lnTo>
                <a:lnTo>
                  <a:pt x="44" y="31"/>
                </a:lnTo>
                <a:lnTo>
                  <a:pt x="42" y="34"/>
                </a:lnTo>
                <a:lnTo>
                  <a:pt x="42" y="34"/>
                </a:lnTo>
                <a:close/>
                <a:moveTo>
                  <a:pt x="45" y="49"/>
                </a:moveTo>
                <a:lnTo>
                  <a:pt x="45" y="49"/>
                </a:lnTo>
                <a:lnTo>
                  <a:pt x="45" y="49"/>
                </a:lnTo>
                <a:lnTo>
                  <a:pt x="45" y="50"/>
                </a:lnTo>
                <a:lnTo>
                  <a:pt x="45" y="50"/>
                </a:lnTo>
                <a:lnTo>
                  <a:pt x="45" y="49"/>
                </a:lnTo>
                <a:lnTo>
                  <a:pt x="45" y="49"/>
                </a:lnTo>
                <a:close/>
                <a:moveTo>
                  <a:pt x="44" y="58"/>
                </a:moveTo>
                <a:lnTo>
                  <a:pt x="44" y="58"/>
                </a:lnTo>
                <a:lnTo>
                  <a:pt x="44" y="58"/>
                </a:lnTo>
                <a:lnTo>
                  <a:pt x="44" y="58"/>
                </a:lnTo>
                <a:lnTo>
                  <a:pt x="44" y="58"/>
                </a:lnTo>
                <a:lnTo>
                  <a:pt x="44" y="58"/>
                </a:lnTo>
                <a:lnTo>
                  <a:pt x="44" y="58"/>
                </a:lnTo>
                <a:close/>
                <a:moveTo>
                  <a:pt x="15" y="12"/>
                </a:moveTo>
                <a:lnTo>
                  <a:pt x="15" y="12"/>
                </a:lnTo>
                <a:lnTo>
                  <a:pt x="15" y="12"/>
                </a:lnTo>
                <a:lnTo>
                  <a:pt x="15" y="12"/>
                </a:lnTo>
                <a:lnTo>
                  <a:pt x="15" y="12"/>
                </a:lnTo>
                <a:lnTo>
                  <a:pt x="15" y="12"/>
                </a:lnTo>
                <a:lnTo>
                  <a:pt x="15" y="11"/>
                </a:lnTo>
                <a:lnTo>
                  <a:pt x="15" y="11"/>
                </a:lnTo>
                <a:lnTo>
                  <a:pt x="15" y="12"/>
                </a:lnTo>
                <a:lnTo>
                  <a:pt x="15" y="12"/>
                </a:lnTo>
                <a:close/>
                <a:moveTo>
                  <a:pt x="26" y="47"/>
                </a:moveTo>
                <a:lnTo>
                  <a:pt x="26" y="47"/>
                </a:lnTo>
                <a:lnTo>
                  <a:pt x="25" y="47"/>
                </a:lnTo>
                <a:lnTo>
                  <a:pt x="25" y="47"/>
                </a:lnTo>
                <a:lnTo>
                  <a:pt x="25" y="49"/>
                </a:lnTo>
                <a:lnTo>
                  <a:pt x="25" y="49"/>
                </a:lnTo>
                <a:lnTo>
                  <a:pt x="26" y="47"/>
                </a:lnTo>
                <a:lnTo>
                  <a:pt x="26" y="47"/>
                </a:lnTo>
                <a:close/>
                <a:moveTo>
                  <a:pt x="20" y="20"/>
                </a:moveTo>
                <a:lnTo>
                  <a:pt x="20" y="20"/>
                </a:lnTo>
                <a:lnTo>
                  <a:pt x="20" y="20"/>
                </a:lnTo>
                <a:lnTo>
                  <a:pt x="20" y="20"/>
                </a:lnTo>
                <a:lnTo>
                  <a:pt x="20" y="20"/>
                </a:lnTo>
                <a:lnTo>
                  <a:pt x="20" y="20"/>
                </a:lnTo>
                <a:lnTo>
                  <a:pt x="20" y="20"/>
                </a:lnTo>
                <a:lnTo>
                  <a:pt x="20" y="20"/>
                </a:lnTo>
                <a:lnTo>
                  <a:pt x="20" y="20"/>
                </a:lnTo>
                <a:lnTo>
                  <a:pt x="20" y="20"/>
                </a:lnTo>
                <a:close/>
                <a:moveTo>
                  <a:pt x="14" y="4"/>
                </a:moveTo>
                <a:lnTo>
                  <a:pt x="14" y="4"/>
                </a:lnTo>
                <a:lnTo>
                  <a:pt x="14" y="4"/>
                </a:lnTo>
                <a:lnTo>
                  <a:pt x="14" y="4"/>
                </a:lnTo>
                <a:lnTo>
                  <a:pt x="14" y="4"/>
                </a:lnTo>
                <a:lnTo>
                  <a:pt x="14" y="4"/>
                </a:lnTo>
                <a:lnTo>
                  <a:pt x="14" y="4"/>
                </a:lnTo>
                <a:lnTo>
                  <a:pt x="14" y="4"/>
                </a:lnTo>
                <a:lnTo>
                  <a:pt x="14" y="4"/>
                </a:lnTo>
                <a:lnTo>
                  <a:pt x="14" y="4"/>
                </a:lnTo>
                <a:close/>
                <a:moveTo>
                  <a:pt x="41" y="69"/>
                </a:moveTo>
                <a:lnTo>
                  <a:pt x="41" y="69"/>
                </a:lnTo>
                <a:lnTo>
                  <a:pt x="42" y="69"/>
                </a:lnTo>
                <a:lnTo>
                  <a:pt x="42" y="69"/>
                </a:lnTo>
                <a:lnTo>
                  <a:pt x="42" y="69"/>
                </a:lnTo>
                <a:lnTo>
                  <a:pt x="41" y="69"/>
                </a:lnTo>
                <a:lnTo>
                  <a:pt x="41" y="69"/>
                </a:lnTo>
                <a:close/>
                <a:moveTo>
                  <a:pt x="19" y="44"/>
                </a:moveTo>
                <a:lnTo>
                  <a:pt x="19" y="44"/>
                </a:lnTo>
                <a:lnTo>
                  <a:pt x="19" y="44"/>
                </a:lnTo>
                <a:lnTo>
                  <a:pt x="19" y="44"/>
                </a:lnTo>
                <a:lnTo>
                  <a:pt x="19" y="44"/>
                </a:lnTo>
                <a:lnTo>
                  <a:pt x="19" y="44"/>
                </a:lnTo>
                <a:lnTo>
                  <a:pt x="19" y="44"/>
                </a:lnTo>
                <a:lnTo>
                  <a:pt x="19" y="44"/>
                </a:lnTo>
                <a:lnTo>
                  <a:pt x="19" y="44"/>
                </a:lnTo>
                <a:lnTo>
                  <a:pt x="19" y="44"/>
                </a:lnTo>
                <a:close/>
                <a:moveTo>
                  <a:pt x="61" y="23"/>
                </a:moveTo>
                <a:lnTo>
                  <a:pt x="61" y="23"/>
                </a:lnTo>
                <a:lnTo>
                  <a:pt x="61" y="22"/>
                </a:lnTo>
                <a:lnTo>
                  <a:pt x="61" y="22"/>
                </a:lnTo>
                <a:lnTo>
                  <a:pt x="61" y="23"/>
                </a:lnTo>
                <a:lnTo>
                  <a:pt x="61"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6"/>
          <p:cNvSpPr>
            <a:spLocks noEditPoints="1"/>
          </p:cNvSpPr>
          <p:nvPr/>
        </p:nvSpPr>
        <p:spPr bwMode="auto">
          <a:xfrm>
            <a:off x="3384429" y="2531711"/>
            <a:ext cx="198836" cy="153451"/>
          </a:xfrm>
          <a:custGeom>
            <a:avLst/>
            <a:gdLst>
              <a:gd name="T0" fmla="*/ 79 w 92"/>
              <a:gd name="T1" fmla="*/ 24 h 71"/>
              <a:gd name="T2" fmla="*/ 62 w 92"/>
              <a:gd name="T3" fmla="*/ 54 h 71"/>
              <a:gd name="T4" fmla="*/ 30 w 92"/>
              <a:gd name="T5" fmla="*/ 70 h 71"/>
              <a:gd name="T6" fmla="*/ 2 w 92"/>
              <a:gd name="T7" fmla="*/ 62 h 71"/>
              <a:gd name="T8" fmla="*/ 6 w 92"/>
              <a:gd name="T9" fmla="*/ 49 h 71"/>
              <a:gd name="T10" fmla="*/ 10 w 92"/>
              <a:gd name="T11" fmla="*/ 51 h 71"/>
              <a:gd name="T12" fmla="*/ 14 w 92"/>
              <a:gd name="T13" fmla="*/ 46 h 71"/>
              <a:gd name="T14" fmla="*/ 25 w 92"/>
              <a:gd name="T15" fmla="*/ 30 h 71"/>
              <a:gd name="T16" fmla="*/ 24 w 92"/>
              <a:gd name="T17" fmla="*/ 11 h 71"/>
              <a:gd name="T18" fmla="*/ 38 w 92"/>
              <a:gd name="T19" fmla="*/ 0 h 71"/>
              <a:gd name="T20" fmla="*/ 76 w 92"/>
              <a:gd name="T21" fmla="*/ 21 h 71"/>
              <a:gd name="T22" fmla="*/ 46 w 92"/>
              <a:gd name="T23" fmla="*/ 41 h 71"/>
              <a:gd name="T24" fmla="*/ 49 w 92"/>
              <a:gd name="T25" fmla="*/ 44 h 71"/>
              <a:gd name="T26" fmla="*/ 66 w 92"/>
              <a:gd name="T27" fmla="*/ 38 h 71"/>
              <a:gd name="T28" fmla="*/ 63 w 92"/>
              <a:gd name="T29" fmla="*/ 35 h 71"/>
              <a:gd name="T30" fmla="*/ 28 w 92"/>
              <a:gd name="T31" fmla="*/ 16 h 71"/>
              <a:gd name="T32" fmla="*/ 33 w 92"/>
              <a:gd name="T33" fmla="*/ 14 h 71"/>
              <a:gd name="T34" fmla="*/ 66 w 92"/>
              <a:gd name="T35" fmla="*/ 18 h 71"/>
              <a:gd name="T36" fmla="*/ 68 w 92"/>
              <a:gd name="T37" fmla="*/ 13 h 71"/>
              <a:gd name="T38" fmla="*/ 46 w 92"/>
              <a:gd name="T39" fmla="*/ 30 h 71"/>
              <a:gd name="T40" fmla="*/ 47 w 92"/>
              <a:gd name="T41" fmla="*/ 32 h 71"/>
              <a:gd name="T42" fmla="*/ 73 w 92"/>
              <a:gd name="T43" fmla="*/ 44 h 71"/>
              <a:gd name="T44" fmla="*/ 70 w 92"/>
              <a:gd name="T45" fmla="*/ 46 h 71"/>
              <a:gd name="T46" fmla="*/ 46 w 92"/>
              <a:gd name="T47" fmla="*/ 18 h 71"/>
              <a:gd name="T48" fmla="*/ 51 w 92"/>
              <a:gd name="T49" fmla="*/ 21 h 71"/>
              <a:gd name="T50" fmla="*/ 57 w 92"/>
              <a:gd name="T51" fmla="*/ 10 h 71"/>
              <a:gd name="T52" fmla="*/ 60 w 92"/>
              <a:gd name="T53" fmla="*/ 16 h 71"/>
              <a:gd name="T54" fmla="*/ 74 w 92"/>
              <a:gd name="T55" fmla="*/ 36 h 71"/>
              <a:gd name="T56" fmla="*/ 73 w 92"/>
              <a:gd name="T57" fmla="*/ 36 h 71"/>
              <a:gd name="T58" fmla="*/ 43 w 92"/>
              <a:gd name="T59" fmla="*/ 3 h 71"/>
              <a:gd name="T60" fmla="*/ 32 w 92"/>
              <a:gd name="T61" fmla="*/ 24 h 71"/>
              <a:gd name="T62" fmla="*/ 51 w 92"/>
              <a:gd name="T63" fmla="*/ 8 h 71"/>
              <a:gd name="T64" fmla="*/ 51 w 92"/>
              <a:gd name="T65" fmla="*/ 8 h 71"/>
              <a:gd name="T66" fmla="*/ 17 w 92"/>
              <a:gd name="T67" fmla="*/ 59 h 71"/>
              <a:gd name="T68" fmla="*/ 40 w 92"/>
              <a:gd name="T69" fmla="*/ 35 h 71"/>
              <a:gd name="T70" fmla="*/ 54 w 92"/>
              <a:gd name="T71" fmla="*/ 33 h 71"/>
              <a:gd name="T72" fmla="*/ 54 w 92"/>
              <a:gd name="T73" fmla="*/ 33 h 71"/>
              <a:gd name="T74" fmla="*/ 10 w 92"/>
              <a:gd name="T75" fmla="*/ 62 h 71"/>
              <a:gd name="T76" fmla="*/ 25 w 92"/>
              <a:gd name="T77" fmla="*/ 51 h 71"/>
              <a:gd name="T78" fmla="*/ 13 w 92"/>
              <a:gd name="T79" fmla="*/ 60 h 71"/>
              <a:gd name="T80" fmla="*/ 90 w 92"/>
              <a:gd name="T81" fmla="*/ 40 h 71"/>
              <a:gd name="T82" fmla="*/ 68 w 92"/>
              <a:gd name="T83" fmla="*/ 32 h 71"/>
              <a:gd name="T84" fmla="*/ 38 w 92"/>
              <a:gd name="T85" fmla="*/ 14 h 71"/>
              <a:gd name="T86" fmla="*/ 27 w 92"/>
              <a:gd name="T87" fmla="*/ 13 h 71"/>
              <a:gd name="T88" fmla="*/ 63 w 92"/>
              <a:gd name="T89" fmla="*/ 46 h 71"/>
              <a:gd name="T90" fmla="*/ 43 w 92"/>
              <a:gd name="T91" fmla="*/ 24 h 71"/>
              <a:gd name="T92" fmla="*/ 43 w 92"/>
              <a:gd name="T93" fmla="*/ 24 h 71"/>
              <a:gd name="T94" fmla="*/ 79 w 92"/>
              <a:gd name="T95" fmla="*/ 35 h 71"/>
              <a:gd name="T96" fmla="*/ 21 w 92"/>
              <a:gd name="T97" fmla="*/ 66 h 71"/>
              <a:gd name="T98" fmla="*/ 47 w 92"/>
              <a:gd name="T99" fmla="*/ 24 h 71"/>
              <a:gd name="T100" fmla="*/ 47 w 92"/>
              <a:gd name="T101" fmla="*/ 24 h 71"/>
              <a:gd name="T102" fmla="*/ 58 w 92"/>
              <a:gd name="T103" fmla="*/ 22 h 71"/>
              <a:gd name="T104" fmla="*/ 41 w 92"/>
              <a:gd name="T105" fmla="*/ 8 h 71"/>
              <a:gd name="T106" fmla="*/ 6 w 92"/>
              <a:gd name="T107" fmla="*/ 54 h 71"/>
              <a:gd name="T108" fmla="*/ 6 w 92"/>
              <a:gd name="T109" fmla="*/ 52 h 71"/>
              <a:gd name="T110" fmla="*/ 73 w 92"/>
              <a:gd name="T111" fmla="*/ 21 h 71"/>
              <a:gd name="T112" fmla="*/ 33 w 92"/>
              <a:gd name="T113" fmla="*/ 6 h 71"/>
              <a:gd name="T114" fmla="*/ 41 w 92"/>
              <a:gd name="T11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71">
                <a:moveTo>
                  <a:pt x="77" y="21"/>
                </a:moveTo>
                <a:lnTo>
                  <a:pt x="77" y="21"/>
                </a:lnTo>
                <a:lnTo>
                  <a:pt x="76" y="22"/>
                </a:lnTo>
                <a:lnTo>
                  <a:pt x="76" y="22"/>
                </a:lnTo>
                <a:lnTo>
                  <a:pt x="77" y="22"/>
                </a:lnTo>
                <a:lnTo>
                  <a:pt x="79" y="24"/>
                </a:lnTo>
                <a:lnTo>
                  <a:pt x="79" y="24"/>
                </a:lnTo>
                <a:lnTo>
                  <a:pt x="85" y="30"/>
                </a:lnTo>
                <a:lnTo>
                  <a:pt x="92" y="38"/>
                </a:lnTo>
                <a:lnTo>
                  <a:pt x="92" y="38"/>
                </a:lnTo>
                <a:lnTo>
                  <a:pt x="92" y="40"/>
                </a:lnTo>
                <a:lnTo>
                  <a:pt x="92" y="40"/>
                </a:lnTo>
                <a:lnTo>
                  <a:pt x="77" y="47"/>
                </a:lnTo>
                <a:lnTo>
                  <a:pt x="62" y="54"/>
                </a:lnTo>
                <a:lnTo>
                  <a:pt x="62" y="54"/>
                </a:lnTo>
                <a:lnTo>
                  <a:pt x="35" y="71"/>
                </a:lnTo>
                <a:lnTo>
                  <a:pt x="35" y="71"/>
                </a:lnTo>
                <a:lnTo>
                  <a:pt x="32" y="68"/>
                </a:lnTo>
                <a:lnTo>
                  <a:pt x="32" y="68"/>
                </a:lnTo>
                <a:lnTo>
                  <a:pt x="30" y="70"/>
                </a:lnTo>
                <a:lnTo>
                  <a:pt x="30" y="70"/>
                </a:lnTo>
                <a:lnTo>
                  <a:pt x="32" y="71"/>
                </a:lnTo>
                <a:lnTo>
                  <a:pt x="32" y="71"/>
                </a:lnTo>
                <a:lnTo>
                  <a:pt x="16" y="68"/>
                </a:lnTo>
                <a:lnTo>
                  <a:pt x="0" y="65"/>
                </a:lnTo>
                <a:lnTo>
                  <a:pt x="0" y="65"/>
                </a:lnTo>
                <a:lnTo>
                  <a:pt x="2" y="62"/>
                </a:lnTo>
                <a:lnTo>
                  <a:pt x="2" y="62"/>
                </a:lnTo>
                <a:lnTo>
                  <a:pt x="3" y="55"/>
                </a:lnTo>
                <a:lnTo>
                  <a:pt x="3" y="55"/>
                </a:lnTo>
                <a:lnTo>
                  <a:pt x="5" y="51"/>
                </a:lnTo>
                <a:lnTo>
                  <a:pt x="5" y="51"/>
                </a:lnTo>
                <a:lnTo>
                  <a:pt x="5" y="49"/>
                </a:lnTo>
                <a:lnTo>
                  <a:pt x="6" y="49"/>
                </a:lnTo>
                <a:lnTo>
                  <a:pt x="6" y="49"/>
                </a:lnTo>
                <a:lnTo>
                  <a:pt x="13" y="47"/>
                </a:lnTo>
                <a:lnTo>
                  <a:pt x="13" y="47"/>
                </a:lnTo>
                <a:lnTo>
                  <a:pt x="11" y="47"/>
                </a:lnTo>
                <a:lnTo>
                  <a:pt x="11" y="47"/>
                </a:lnTo>
                <a:lnTo>
                  <a:pt x="10" y="49"/>
                </a:lnTo>
                <a:lnTo>
                  <a:pt x="10" y="51"/>
                </a:lnTo>
                <a:lnTo>
                  <a:pt x="10" y="51"/>
                </a:lnTo>
                <a:lnTo>
                  <a:pt x="11" y="54"/>
                </a:lnTo>
                <a:lnTo>
                  <a:pt x="11" y="54"/>
                </a:lnTo>
                <a:lnTo>
                  <a:pt x="16" y="49"/>
                </a:lnTo>
                <a:lnTo>
                  <a:pt x="16" y="49"/>
                </a:lnTo>
                <a:lnTo>
                  <a:pt x="16" y="49"/>
                </a:lnTo>
                <a:lnTo>
                  <a:pt x="16" y="49"/>
                </a:lnTo>
                <a:lnTo>
                  <a:pt x="14" y="46"/>
                </a:lnTo>
                <a:lnTo>
                  <a:pt x="14" y="46"/>
                </a:lnTo>
                <a:lnTo>
                  <a:pt x="16" y="44"/>
                </a:lnTo>
                <a:lnTo>
                  <a:pt x="16" y="44"/>
                </a:lnTo>
                <a:lnTo>
                  <a:pt x="21" y="40"/>
                </a:lnTo>
                <a:lnTo>
                  <a:pt x="24" y="33"/>
                </a:lnTo>
                <a:lnTo>
                  <a:pt x="24" y="33"/>
                </a:lnTo>
                <a:lnTo>
                  <a:pt x="25" y="30"/>
                </a:lnTo>
                <a:lnTo>
                  <a:pt x="25" y="30"/>
                </a:lnTo>
                <a:lnTo>
                  <a:pt x="27" y="25"/>
                </a:lnTo>
                <a:lnTo>
                  <a:pt x="27" y="22"/>
                </a:lnTo>
                <a:lnTo>
                  <a:pt x="27" y="18"/>
                </a:lnTo>
                <a:lnTo>
                  <a:pt x="24" y="13"/>
                </a:lnTo>
                <a:lnTo>
                  <a:pt x="24" y="13"/>
                </a:lnTo>
                <a:lnTo>
                  <a:pt x="24" y="11"/>
                </a:lnTo>
                <a:lnTo>
                  <a:pt x="24" y="11"/>
                </a:lnTo>
                <a:lnTo>
                  <a:pt x="24" y="11"/>
                </a:lnTo>
                <a:lnTo>
                  <a:pt x="24" y="11"/>
                </a:lnTo>
                <a:lnTo>
                  <a:pt x="30" y="5"/>
                </a:lnTo>
                <a:lnTo>
                  <a:pt x="35" y="0"/>
                </a:lnTo>
                <a:lnTo>
                  <a:pt x="35" y="0"/>
                </a:lnTo>
                <a:lnTo>
                  <a:pt x="38" y="0"/>
                </a:lnTo>
                <a:lnTo>
                  <a:pt x="40" y="0"/>
                </a:lnTo>
                <a:lnTo>
                  <a:pt x="40" y="0"/>
                </a:lnTo>
                <a:lnTo>
                  <a:pt x="51" y="2"/>
                </a:lnTo>
                <a:lnTo>
                  <a:pt x="60" y="6"/>
                </a:lnTo>
                <a:lnTo>
                  <a:pt x="60" y="6"/>
                </a:lnTo>
                <a:lnTo>
                  <a:pt x="68" y="13"/>
                </a:lnTo>
                <a:lnTo>
                  <a:pt x="76" y="21"/>
                </a:lnTo>
                <a:lnTo>
                  <a:pt x="76" y="21"/>
                </a:lnTo>
                <a:lnTo>
                  <a:pt x="77" y="21"/>
                </a:lnTo>
                <a:lnTo>
                  <a:pt x="77" y="21"/>
                </a:lnTo>
                <a:close/>
                <a:moveTo>
                  <a:pt x="49" y="36"/>
                </a:moveTo>
                <a:lnTo>
                  <a:pt x="49" y="36"/>
                </a:lnTo>
                <a:lnTo>
                  <a:pt x="46" y="41"/>
                </a:lnTo>
                <a:lnTo>
                  <a:pt x="46" y="41"/>
                </a:lnTo>
                <a:lnTo>
                  <a:pt x="47" y="46"/>
                </a:lnTo>
                <a:lnTo>
                  <a:pt x="47" y="46"/>
                </a:lnTo>
                <a:lnTo>
                  <a:pt x="49" y="46"/>
                </a:lnTo>
                <a:lnTo>
                  <a:pt x="49" y="46"/>
                </a:lnTo>
                <a:lnTo>
                  <a:pt x="49" y="46"/>
                </a:lnTo>
                <a:lnTo>
                  <a:pt x="49" y="44"/>
                </a:lnTo>
                <a:lnTo>
                  <a:pt x="49" y="44"/>
                </a:lnTo>
                <a:lnTo>
                  <a:pt x="51" y="40"/>
                </a:lnTo>
                <a:lnTo>
                  <a:pt x="51" y="40"/>
                </a:lnTo>
                <a:lnTo>
                  <a:pt x="49" y="36"/>
                </a:lnTo>
                <a:lnTo>
                  <a:pt x="49" y="36"/>
                </a:lnTo>
                <a:close/>
                <a:moveTo>
                  <a:pt x="60" y="41"/>
                </a:moveTo>
                <a:lnTo>
                  <a:pt x="60" y="41"/>
                </a:lnTo>
                <a:lnTo>
                  <a:pt x="66" y="38"/>
                </a:lnTo>
                <a:lnTo>
                  <a:pt x="66" y="38"/>
                </a:lnTo>
                <a:lnTo>
                  <a:pt x="68" y="38"/>
                </a:lnTo>
                <a:lnTo>
                  <a:pt x="66" y="36"/>
                </a:lnTo>
                <a:lnTo>
                  <a:pt x="66" y="36"/>
                </a:lnTo>
                <a:lnTo>
                  <a:pt x="65" y="33"/>
                </a:lnTo>
                <a:lnTo>
                  <a:pt x="65" y="33"/>
                </a:lnTo>
                <a:lnTo>
                  <a:pt x="63" y="35"/>
                </a:lnTo>
                <a:lnTo>
                  <a:pt x="63" y="35"/>
                </a:lnTo>
                <a:lnTo>
                  <a:pt x="63" y="36"/>
                </a:lnTo>
                <a:lnTo>
                  <a:pt x="63" y="36"/>
                </a:lnTo>
                <a:lnTo>
                  <a:pt x="60" y="41"/>
                </a:lnTo>
                <a:lnTo>
                  <a:pt x="60" y="41"/>
                </a:lnTo>
                <a:close/>
                <a:moveTo>
                  <a:pt x="28" y="16"/>
                </a:moveTo>
                <a:lnTo>
                  <a:pt x="28" y="16"/>
                </a:lnTo>
                <a:lnTo>
                  <a:pt x="32" y="18"/>
                </a:lnTo>
                <a:lnTo>
                  <a:pt x="32" y="18"/>
                </a:lnTo>
                <a:lnTo>
                  <a:pt x="32" y="18"/>
                </a:lnTo>
                <a:lnTo>
                  <a:pt x="32" y="18"/>
                </a:lnTo>
                <a:lnTo>
                  <a:pt x="33" y="18"/>
                </a:lnTo>
                <a:lnTo>
                  <a:pt x="33" y="18"/>
                </a:lnTo>
                <a:lnTo>
                  <a:pt x="33" y="14"/>
                </a:lnTo>
                <a:lnTo>
                  <a:pt x="33" y="14"/>
                </a:lnTo>
                <a:lnTo>
                  <a:pt x="33" y="13"/>
                </a:lnTo>
                <a:lnTo>
                  <a:pt x="33" y="13"/>
                </a:lnTo>
                <a:lnTo>
                  <a:pt x="30" y="13"/>
                </a:lnTo>
                <a:lnTo>
                  <a:pt x="28" y="16"/>
                </a:lnTo>
                <a:lnTo>
                  <a:pt x="28" y="16"/>
                </a:lnTo>
                <a:close/>
                <a:moveTo>
                  <a:pt x="66" y="18"/>
                </a:moveTo>
                <a:lnTo>
                  <a:pt x="66" y="18"/>
                </a:lnTo>
                <a:lnTo>
                  <a:pt x="68" y="19"/>
                </a:lnTo>
                <a:lnTo>
                  <a:pt x="68" y="19"/>
                </a:lnTo>
                <a:lnTo>
                  <a:pt x="68" y="18"/>
                </a:lnTo>
                <a:lnTo>
                  <a:pt x="68" y="18"/>
                </a:lnTo>
                <a:lnTo>
                  <a:pt x="68" y="13"/>
                </a:lnTo>
                <a:lnTo>
                  <a:pt x="68" y="13"/>
                </a:lnTo>
                <a:lnTo>
                  <a:pt x="68" y="13"/>
                </a:lnTo>
                <a:lnTo>
                  <a:pt x="66" y="13"/>
                </a:lnTo>
                <a:lnTo>
                  <a:pt x="66" y="13"/>
                </a:lnTo>
                <a:lnTo>
                  <a:pt x="66" y="18"/>
                </a:lnTo>
                <a:lnTo>
                  <a:pt x="66" y="18"/>
                </a:lnTo>
                <a:close/>
                <a:moveTo>
                  <a:pt x="46" y="30"/>
                </a:moveTo>
                <a:lnTo>
                  <a:pt x="46" y="30"/>
                </a:lnTo>
                <a:lnTo>
                  <a:pt x="43" y="33"/>
                </a:lnTo>
                <a:lnTo>
                  <a:pt x="43" y="33"/>
                </a:lnTo>
                <a:lnTo>
                  <a:pt x="44" y="35"/>
                </a:lnTo>
                <a:lnTo>
                  <a:pt x="44" y="35"/>
                </a:lnTo>
                <a:lnTo>
                  <a:pt x="46" y="33"/>
                </a:lnTo>
                <a:lnTo>
                  <a:pt x="46" y="33"/>
                </a:lnTo>
                <a:lnTo>
                  <a:pt x="47" y="32"/>
                </a:lnTo>
                <a:lnTo>
                  <a:pt x="46" y="30"/>
                </a:lnTo>
                <a:lnTo>
                  <a:pt x="46" y="30"/>
                </a:lnTo>
                <a:close/>
                <a:moveTo>
                  <a:pt x="71" y="47"/>
                </a:moveTo>
                <a:lnTo>
                  <a:pt x="71" y="47"/>
                </a:lnTo>
                <a:lnTo>
                  <a:pt x="73" y="46"/>
                </a:lnTo>
                <a:lnTo>
                  <a:pt x="73" y="44"/>
                </a:lnTo>
                <a:lnTo>
                  <a:pt x="73" y="44"/>
                </a:lnTo>
                <a:lnTo>
                  <a:pt x="73" y="43"/>
                </a:lnTo>
                <a:lnTo>
                  <a:pt x="71" y="43"/>
                </a:lnTo>
                <a:lnTo>
                  <a:pt x="71" y="43"/>
                </a:lnTo>
                <a:lnTo>
                  <a:pt x="70" y="43"/>
                </a:lnTo>
                <a:lnTo>
                  <a:pt x="70" y="44"/>
                </a:lnTo>
                <a:lnTo>
                  <a:pt x="70" y="44"/>
                </a:lnTo>
                <a:lnTo>
                  <a:pt x="70" y="46"/>
                </a:lnTo>
                <a:lnTo>
                  <a:pt x="70" y="46"/>
                </a:lnTo>
                <a:lnTo>
                  <a:pt x="71" y="47"/>
                </a:lnTo>
                <a:lnTo>
                  <a:pt x="71" y="47"/>
                </a:lnTo>
                <a:close/>
                <a:moveTo>
                  <a:pt x="46" y="18"/>
                </a:moveTo>
                <a:lnTo>
                  <a:pt x="46" y="18"/>
                </a:lnTo>
                <a:lnTo>
                  <a:pt x="46" y="18"/>
                </a:lnTo>
                <a:lnTo>
                  <a:pt x="46" y="18"/>
                </a:lnTo>
                <a:lnTo>
                  <a:pt x="44" y="19"/>
                </a:lnTo>
                <a:lnTo>
                  <a:pt x="46" y="19"/>
                </a:lnTo>
                <a:lnTo>
                  <a:pt x="46" y="19"/>
                </a:lnTo>
                <a:lnTo>
                  <a:pt x="47" y="19"/>
                </a:lnTo>
                <a:lnTo>
                  <a:pt x="47" y="19"/>
                </a:lnTo>
                <a:lnTo>
                  <a:pt x="51" y="21"/>
                </a:lnTo>
                <a:lnTo>
                  <a:pt x="51" y="21"/>
                </a:lnTo>
                <a:lnTo>
                  <a:pt x="51" y="21"/>
                </a:lnTo>
                <a:lnTo>
                  <a:pt x="51" y="21"/>
                </a:lnTo>
                <a:lnTo>
                  <a:pt x="49" y="18"/>
                </a:lnTo>
                <a:lnTo>
                  <a:pt x="46" y="18"/>
                </a:lnTo>
                <a:lnTo>
                  <a:pt x="46" y="18"/>
                </a:lnTo>
                <a:close/>
                <a:moveTo>
                  <a:pt x="57" y="10"/>
                </a:moveTo>
                <a:lnTo>
                  <a:pt x="57" y="10"/>
                </a:lnTo>
                <a:lnTo>
                  <a:pt x="57" y="10"/>
                </a:lnTo>
                <a:lnTo>
                  <a:pt x="57" y="10"/>
                </a:lnTo>
                <a:lnTo>
                  <a:pt x="57" y="13"/>
                </a:lnTo>
                <a:lnTo>
                  <a:pt x="57" y="13"/>
                </a:lnTo>
                <a:lnTo>
                  <a:pt x="57" y="14"/>
                </a:lnTo>
                <a:lnTo>
                  <a:pt x="60" y="16"/>
                </a:lnTo>
                <a:lnTo>
                  <a:pt x="60" y="16"/>
                </a:lnTo>
                <a:lnTo>
                  <a:pt x="60" y="14"/>
                </a:lnTo>
                <a:lnTo>
                  <a:pt x="60" y="14"/>
                </a:lnTo>
                <a:lnTo>
                  <a:pt x="58" y="11"/>
                </a:lnTo>
                <a:lnTo>
                  <a:pt x="58" y="11"/>
                </a:lnTo>
                <a:lnTo>
                  <a:pt x="57" y="10"/>
                </a:lnTo>
                <a:lnTo>
                  <a:pt x="57" y="10"/>
                </a:lnTo>
                <a:close/>
                <a:moveTo>
                  <a:pt x="74" y="36"/>
                </a:moveTo>
                <a:lnTo>
                  <a:pt x="74" y="36"/>
                </a:lnTo>
                <a:lnTo>
                  <a:pt x="76" y="33"/>
                </a:lnTo>
                <a:lnTo>
                  <a:pt x="76" y="33"/>
                </a:lnTo>
                <a:lnTo>
                  <a:pt x="73" y="33"/>
                </a:lnTo>
                <a:lnTo>
                  <a:pt x="73" y="33"/>
                </a:lnTo>
                <a:lnTo>
                  <a:pt x="73" y="36"/>
                </a:lnTo>
                <a:lnTo>
                  <a:pt x="73" y="36"/>
                </a:lnTo>
                <a:lnTo>
                  <a:pt x="74" y="36"/>
                </a:lnTo>
                <a:lnTo>
                  <a:pt x="74" y="36"/>
                </a:lnTo>
                <a:close/>
                <a:moveTo>
                  <a:pt x="44" y="5"/>
                </a:moveTo>
                <a:lnTo>
                  <a:pt x="44" y="5"/>
                </a:lnTo>
                <a:lnTo>
                  <a:pt x="46" y="2"/>
                </a:lnTo>
                <a:lnTo>
                  <a:pt x="46" y="2"/>
                </a:lnTo>
                <a:lnTo>
                  <a:pt x="43" y="3"/>
                </a:lnTo>
                <a:lnTo>
                  <a:pt x="40" y="3"/>
                </a:lnTo>
                <a:lnTo>
                  <a:pt x="40" y="3"/>
                </a:lnTo>
                <a:lnTo>
                  <a:pt x="44" y="5"/>
                </a:lnTo>
                <a:lnTo>
                  <a:pt x="44" y="5"/>
                </a:lnTo>
                <a:close/>
                <a:moveTo>
                  <a:pt x="30" y="22"/>
                </a:moveTo>
                <a:lnTo>
                  <a:pt x="30" y="22"/>
                </a:lnTo>
                <a:lnTo>
                  <a:pt x="32" y="24"/>
                </a:lnTo>
                <a:lnTo>
                  <a:pt x="33" y="24"/>
                </a:lnTo>
                <a:lnTo>
                  <a:pt x="33" y="24"/>
                </a:lnTo>
                <a:lnTo>
                  <a:pt x="33" y="22"/>
                </a:lnTo>
                <a:lnTo>
                  <a:pt x="33" y="22"/>
                </a:lnTo>
                <a:lnTo>
                  <a:pt x="30" y="22"/>
                </a:lnTo>
                <a:lnTo>
                  <a:pt x="30" y="22"/>
                </a:lnTo>
                <a:close/>
                <a:moveTo>
                  <a:pt x="51" y="8"/>
                </a:moveTo>
                <a:lnTo>
                  <a:pt x="51" y="8"/>
                </a:lnTo>
                <a:lnTo>
                  <a:pt x="49" y="10"/>
                </a:lnTo>
                <a:lnTo>
                  <a:pt x="47" y="11"/>
                </a:lnTo>
                <a:lnTo>
                  <a:pt x="47" y="11"/>
                </a:lnTo>
                <a:lnTo>
                  <a:pt x="51" y="11"/>
                </a:lnTo>
                <a:lnTo>
                  <a:pt x="51" y="11"/>
                </a:lnTo>
                <a:lnTo>
                  <a:pt x="51" y="8"/>
                </a:lnTo>
                <a:lnTo>
                  <a:pt x="51" y="8"/>
                </a:lnTo>
                <a:close/>
                <a:moveTo>
                  <a:pt x="16" y="60"/>
                </a:moveTo>
                <a:lnTo>
                  <a:pt x="16" y="60"/>
                </a:lnTo>
                <a:lnTo>
                  <a:pt x="17" y="60"/>
                </a:lnTo>
                <a:lnTo>
                  <a:pt x="17" y="60"/>
                </a:lnTo>
                <a:lnTo>
                  <a:pt x="17" y="59"/>
                </a:lnTo>
                <a:lnTo>
                  <a:pt x="17" y="59"/>
                </a:lnTo>
                <a:lnTo>
                  <a:pt x="19" y="57"/>
                </a:lnTo>
                <a:lnTo>
                  <a:pt x="17" y="55"/>
                </a:lnTo>
                <a:lnTo>
                  <a:pt x="17" y="55"/>
                </a:lnTo>
                <a:lnTo>
                  <a:pt x="16" y="60"/>
                </a:lnTo>
                <a:lnTo>
                  <a:pt x="16" y="60"/>
                </a:lnTo>
                <a:close/>
                <a:moveTo>
                  <a:pt x="40" y="35"/>
                </a:moveTo>
                <a:lnTo>
                  <a:pt x="40" y="35"/>
                </a:lnTo>
                <a:lnTo>
                  <a:pt x="40" y="38"/>
                </a:lnTo>
                <a:lnTo>
                  <a:pt x="40" y="38"/>
                </a:lnTo>
                <a:lnTo>
                  <a:pt x="41" y="36"/>
                </a:lnTo>
                <a:lnTo>
                  <a:pt x="40" y="35"/>
                </a:lnTo>
                <a:lnTo>
                  <a:pt x="40" y="35"/>
                </a:lnTo>
                <a:close/>
                <a:moveTo>
                  <a:pt x="54" y="33"/>
                </a:moveTo>
                <a:lnTo>
                  <a:pt x="54" y="33"/>
                </a:lnTo>
                <a:lnTo>
                  <a:pt x="52" y="35"/>
                </a:lnTo>
                <a:lnTo>
                  <a:pt x="52" y="35"/>
                </a:lnTo>
                <a:lnTo>
                  <a:pt x="54" y="36"/>
                </a:lnTo>
                <a:lnTo>
                  <a:pt x="54" y="36"/>
                </a:lnTo>
                <a:lnTo>
                  <a:pt x="54" y="36"/>
                </a:lnTo>
                <a:lnTo>
                  <a:pt x="54" y="33"/>
                </a:lnTo>
                <a:lnTo>
                  <a:pt x="54" y="33"/>
                </a:lnTo>
                <a:close/>
                <a:moveTo>
                  <a:pt x="10" y="62"/>
                </a:moveTo>
                <a:lnTo>
                  <a:pt x="10" y="62"/>
                </a:lnTo>
                <a:lnTo>
                  <a:pt x="8" y="63"/>
                </a:lnTo>
                <a:lnTo>
                  <a:pt x="10" y="65"/>
                </a:lnTo>
                <a:lnTo>
                  <a:pt x="10" y="65"/>
                </a:lnTo>
                <a:lnTo>
                  <a:pt x="10" y="62"/>
                </a:lnTo>
                <a:lnTo>
                  <a:pt x="10" y="62"/>
                </a:lnTo>
                <a:close/>
                <a:moveTo>
                  <a:pt x="25" y="51"/>
                </a:moveTo>
                <a:lnTo>
                  <a:pt x="25" y="51"/>
                </a:lnTo>
                <a:lnTo>
                  <a:pt x="25" y="49"/>
                </a:lnTo>
                <a:lnTo>
                  <a:pt x="25" y="47"/>
                </a:lnTo>
                <a:lnTo>
                  <a:pt x="25" y="47"/>
                </a:lnTo>
                <a:lnTo>
                  <a:pt x="24" y="49"/>
                </a:lnTo>
                <a:lnTo>
                  <a:pt x="25" y="51"/>
                </a:lnTo>
                <a:lnTo>
                  <a:pt x="25" y="51"/>
                </a:lnTo>
                <a:close/>
                <a:moveTo>
                  <a:pt x="13" y="60"/>
                </a:moveTo>
                <a:lnTo>
                  <a:pt x="13" y="60"/>
                </a:lnTo>
                <a:lnTo>
                  <a:pt x="13" y="59"/>
                </a:lnTo>
                <a:lnTo>
                  <a:pt x="13" y="59"/>
                </a:lnTo>
                <a:lnTo>
                  <a:pt x="13" y="60"/>
                </a:lnTo>
                <a:lnTo>
                  <a:pt x="13" y="60"/>
                </a:lnTo>
                <a:lnTo>
                  <a:pt x="13" y="60"/>
                </a:lnTo>
                <a:close/>
                <a:moveTo>
                  <a:pt x="88" y="41"/>
                </a:moveTo>
                <a:lnTo>
                  <a:pt x="88" y="41"/>
                </a:lnTo>
                <a:lnTo>
                  <a:pt x="90" y="41"/>
                </a:lnTo>
                <a:lnTo>
                  <a:pt x="90" y="40"/>
                </a:lnTo>
                <a:lnTo>
                  <a:pt x="90" y="40"/>
                </a:lnTo>
                <a:lnTo>
                  <a:pt x="90" y="40"/>
                </a:lnTo>
                <a:lnTo>
                  <a:pt x="88" y="41"/>
                </a:lnTo>
                <a:lnTo>
                  <a:pt x="88" y="41"/>
                </a:lnTo>
                <a:close/>
                <a:moveTo>
                  <a:pt x="66" y="32"/>
                </a:moveTo>
                <a:lnTo>
                  <a:pt x="66" y="32"/>
                </a:lnTo>
                <a:lnTo>
                  <a:pt x="68" y="33"/>
                </a:lnTo>
                <a:lnTo>
                  <a:pt x="68" y="33"/>
                </a:lnTo>
                <a:lnTo>
                  <a:pt x="68" y="32"/>
                </a:lnTo>
                <a:lnTo>
                  <a:pt x="66" y="32"/>
                </a:lnTo>
                <a:lnTo>
                  <a:pt x="66" y="32"/>
                </a:lnTo>
                <a:close/>
                <a:moveTo>
                  <a:pt x="40" y="18"/>
                </a:moveTo>
                <a:lnTo>
                  <a:pt x="40" y="18"/>
                </a:lnTo>
                <a:lnTo>
                  <a:pt x="40" y="16"/>
                </a:lnTo>
                <a:lnTo>
                  <a:pt x="38" y="14"/>
                </a:lnTo>
                <a:lnTo>
                  <a:pt x="38" y="14"/>
                </a:lnTo>
                <a:lnTo>
                  <a:pt x="40" y="18"/>
                </a:lnTo>
                <a:lnTo>
                  <a:pt x="40" y="18"/>
                </a:lnTo>
                <a:close/>
                <a:moveTo>
                  <a:pt x="25" y="11"/>
                </a:moveTo>
                <a:lnTo>
                  <a:pt x="25" y="11"/>
                </a:lnTo>
                <a:lnTo>
                  <a:pt x="25" y="14"/>
                </a:lnTo>
                <a:lnTo>
                  <a:pt x="25" y="14"/>
                </a:lnTo>
                <a:lnTo>
                  <a:pt x="27" y="13"/>
                </a:lnTo>
                <a:lnTo>
                  <a:pt x="27" y="13"/>
                </a:lnTo>
                <a:lnTo>
                  <a:pt x="27" y="11"/>
                </a:lnTo>
                <a:lnTo>
                  <a:pt x="27" y="11"/>
                </a:lnTo>
                <a:lnTo>
                  <a:pt x="25" y="11"/>
                </a:lnTo>
                <a:lnTo>
                  <a:pt x="25" y="11"/>
                </a:lnTo>
                <a:close/>
                <a:moveTo>
                  <a:pt x="63" y="46"/>
                </a:moveTo>
                <a:lnTo>
                  <a:pt x="63" y="46"/>
                </a:lnTo>
                <a:lnTo>
                  <a:pt x="62" y="47"/>
                </a:lnTo>
                <a:lnTo>
                  <a:pt x="60" y="47"/>
                </a:lnTo>
                <a:lnTo>
                  <a:pt x="60" y="47"/>
                </a:lnTo>
                <a:lnTo>
                  <a:pt x="63" y="46"/>
                </a:lnTo>
                <a:lnTo>
                  <a:pt x="63" y="46"/>
                </a:lnTo>
                <a:close/>
                <a:moveTo>
                  <a:pt x="43" y="24"/>
                </a:moveTo>
                <a:lnTo>
                  <a:pt x="43" y="24"/>
                </a:lnTo>
                <a:lnTo>
                  <a:pt x="43" y="24"/>
                </a:lnTo>
                <a:lnTo>
                  <a:pt x="43" y="24"/>
                </a:lnTo>
                <a:lnTo>
                  <a:pt x="43" y="25"/>
                </a:lnTo>
                <a:lnTo>
                  <a:pt x="43" y="25"/>
                </a:lnTo>
                <a:lnTo>
                  <a:pt x="44" y="25"/>
                </a:lnTo>
                <a:lnTo>
                  <a:pt x="44" y="25"/>
                </a:lnTo>
                <a:lnTo>
                  <a:pt x="43" y="24"/>
                </a:lnTo>
                <a:lnTo>
                  <a:pt x="43" y="24"/>
                </a:lnTo>
                <a:lnTo>
                  <a:pt x="43" y="24"/>
                </a:lnTo>
                <a:lnTo>
                  <a:pt x="43" y="24"/>
                </a:lnTo>
                <a:close/>
                <a:moveTo>
                  <a:pt x="81" y="35"/>
                </a:moveTo>
                <a:lnTo>
                  <a:pt x="81" y="35"/>
                </a:lnTo>
                <a:lnTo>
                  <a:pt x="79" y="35"/>
                </a:lnTo>
                <a:lnTo>
                  <a:pt x="79" y="35"/>
                </a:lnTo>
                <a:lnTo>
                  <a:pt x="79" y="35"/>
                </a:lnTo>
                <a:lnTo>
                  <a:pt x="79" y="35"/>
                </a:lnTo>
                <a:lnTo>
                  <a:pt x="79" y="35"/>
                </a:lnTo>
                <a:lnTo>
                  <a:pt x="79" y="35"/>
                </a:lnTo>
                <a:lnTo>
                  <a:pt x="81" y="35"/>
                </a:lnTo>
                <a:lnTo>
                  <a:pt x="81" y="35"/>
                </a:lnTo>
                <a:close/>
                <a:moveTo>
                  <a:pt x="21" y="66"/>
                </a:moveTo>
                <a:lnTo>
                  <a:pt x="21" y="66"/>
                </a:lnTo>
                <a:lnTo>
                  <a:pt x="22" y="66"/>
                </a:lnTo>
                <a:lnTo>
                  <a:pt x="21" y="65"/>
                </a:lnTo>
                <a:lnTo>
                  <a:pt x="21" y="65"/>
                </a:lnTo>
                <a:lnTo>
                  <a:pt x="21" y="66"/>
                </a:lnTo>
                <a:lnTo>
                  <a:pt x="21" y="66"/>
                </a:lnTo>
                <a:close/>
                <a:moveTo>
                  <a:pt x="47" y="24"/>
                </a:moveTo>
                <a:lnTo>
                  <a:pt x="47" y="24"/>
                </a:lnTo>
                <a:lnTo>
                  <a:pt x="47" y="24"/>
                </a:lnTo>
                <a:lnTo>
                  <a:pt x="47" y="24"/>
                </a:lnTo>
                <a:lnTo>
                  <a:pt x="49" y="24"/>
                </a:lnTo>
                <a:lnTo>
                  <a:pt x="49" y="24"/>
                </a:lnTo>
                <a:lnTo>
                  <a:pt x="47" y="24"/>
                </a:lnTo>
                <a:lnTo>
                  <a:pt x="47" y="24"/>
                </a:lnTo>
                <a:close/>
                <a:moveTo>
                  <a:pt x="58" y="22"/>
                </a:moveTo>
                <a:lnTo>
                  <a:pt x="58" y="22"/>
                </a:lnTo>
                <a:lnTo>
                  <a:pt x="58" y="21"/>
                </a:lnTo>
                <a:lnTo>
                  <a:pt x="58" y="21"/>
                </a:lnTo>
                <a:lnTo>
                  <a:pt x="58" y="21"/>
                </a:lnTo>
                <a:lnTo>
                  <a:pt x="58" y="22"/>
                </a:lnTo>
                <a:lnTo>
                  <a:pt x="58" y="22"/>
                </a:lnTo>
                <a:close/>
                <a:moveTo>
                  <a:pt x="30" y="63"/>
                </a:moveTo>
                <a:lnTo>
                  <a:pt x="30" y="63"/>
                </a:lnTo>
                <a:lnTo>
                  <a:pt x="28" y="62"/>
                </a:lnTo>
                <a:lnTo>
                  <a:pt x="28" y="62"/>
                </a:lnTo>
                <a:lnTo>
                  <a:pt x="30" y="63"/>
                </a:lnTo>
                <a:lnTo>
                  <a:pt x="30" y="63"/>
                </a:lnTo>
                <a:close/>
                <a:moveTo>
                  <a:pt x="41" y="8"/>
                </a:moveTo>
                <a:lnTo>
                  <a:pt x="41" y="8"/>
                </a:lnTo>
                <a:lnTo>
                  <a:pt x="43" y="8"/>
                </a:lnTo>
                <a:lnTo>
                  <a:pt x="43" y="8"/>
                </a:lnTo>
                <a:lnTo>
                  <a:pt x="43" y="8"/>
                </a:lnTo>
                <a:lnTo>
                  <a:pt x="41" y="8"/>
                </a:lnTo>
                <a:lnTo>
                  <a:pt x="41" y="8"/>
                </a:lnTo>
                <a:close/>
                <a:moveTo>
                  <a:pt x="6" y="54"/>
                </a:moveTo>
                <a:lnTo>
                  <a:pt x="6" y="54"/>
                </a:lnTo>
                <a:lnTo>
                  <a:pt x="6" y="54"/>
                </a:lnTo>
                <a:lnTo>
                  <a:pt x="6" y="54"/>
                </a:lnTo>
                <a:lnTo>
                  <a:pt x="6" y="52"/>
                </a:lnTo>
                <a:lnTo>
                  <a:pt x="6" y="52"/>
                </a:lnTo>
                <a:lnTo>
                  <a:pt x="6" y="52"/>
                </a:lnTo>
                <a:lnTo>
                  <a:pt x="6" y="52"/>
                </a:lnTo>
                <a:lnTo>
                  <a:pt x="6" y="54"/>
                </a:lnTo>
                <a:lnTo>
                  <a:pt x="6" y="54"/>
                </a:lnTo>
                <a:close/>
                <a:moveTo>
                  <a:pt x="73" y="18"/>
                </a:moveTo>
                <a:lnTo>
                  <a:pt x="73" y="18"/>
                </a:lnTo>
                <a:lnTo>
                  <a:pt x="73" y="19"/>
                </a:lnTo>
                <a:lnTo>
                  <a:pt x="73" y="21"/>
                </a:lnTo>
                <a:lnTo>
                  <a:pt x="73" y="21"/>
                </a:lnTo>
                <a:lnTo>
                  <a:pt x="73" y="18"/>
                </a:lnTo>
                <a:lnTo>
                  <a:pt x="73" y="18"/>
                </a:lnTo>
                <a:close/>
                <a:moveTo>
                  <a:pt x="35" y="8"/>
                </a:moveTo>
                <a:lnTo>
                  <a:pt x="35" y="8"/>
                </a:lnTo>
                <a:lnTo>
                  <a:pt x="35" y="6"/>
                </a:lnTo>
                <a:lnTo>
                  <a:pt x="35" y="6"/>
                </a:lnTo>
                <a:lnTo>
                  <a:pt x="33" y="6"/>
                </a:lnTo>
                <a:lnTo>
                  <a:pt x="33" y="6"/>
                </a:lnTo>
                <a:lnTo>
                  <a:pt x="33" y="8"/>
                </a:lnTo>
                <a:lnTo>
                  <a:pt x="33" y="8"/>
                </a:lnTo>
                <a:lnTo>
                  <a:pt x="35" y="8"/>
                </a:lnTo>
                <a:lnTo>
                  <a:pt x="35" y="8"/>
                </a:lnTo>
                <a:close/>
                <a:moveTo>
                  <a:pt x="41" y="29"/>
                </a:moveTo>
                <a:lnTo>
                  <a:pt x="41" y="29"/>
                </a:lnTo>
                <a:lnTo>
                  <a:pt x="43" y="29"/>
                </a:lnTo>
                <a:lnTo>
                  <a:pt x="43" y="29"/>
                </a:lnTo>
                <a:lnTo>
                  <a:pt x="43" y="29"/>
                </a:lnTo>
                <a:lnTo>
                  <a:pt x="43" y="29"/>
                </a:lnTo>
                <a:lnTo>
                  <a:pt x="41" y="29"/>
                </a:lnTo>
                <a:lnTo>
                  <a:pt x="41" y="2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17"/>
          <p:cNvSpPr>
            <a:spLocks noEditPoints="1"/>
          </p:cNvSpPr>
          <p:nvPr/>
        </p:nvSpPr>
        <p:spPr bwMode="auto">
          <a:xfrm>
            <a:off x="3455751" y="3067705"/>
            <a:ext cx="168579" cy="146966"/>
          </a:xfrm>
          <a:custGeom>
            <a:avLst/>
            <a:gdLst>
              <a:gd name="T0" fmla="*/ 48 w 78"/>
              <a:gd name="T1" fmla="*/ 64 h 68"/>
              <a:gd name="T2" fmla="*/ 49 w 78"/>
              <a:gd name="T3" fmla="*/ 64 h 68"/>
              <a:gd name="T4" fmla="*/ 43 w 78"/>
              <a:gd name="T5" fmla="*/ 68 h 68"/>
              <a:gd name="T6" fmla="*/ 38 w 78"/>
              <a:gd name="T7" fmla="*/ 66 h 68"/>
              <a:gd name="T8" fmla="*/ 21 w 78"/>
              <a:gd name="T9" fmla="*/ 58 h 68"/>
              <a:gd name="T10" fmla="*/ 19 w 78"/>
              <a:gd name="T11" fmla="*/ 55 h 68"/>
              <a:gd name="T12" fmla="*/ 16 w 78"/>
              <a:gd name="T13" fmla="*/ 55 h 68"/>
              <a:gd name="T14" fmla="*/ 13 w 78"/>
              <a:gd name="T15" fmla="*/ 52 h 68"/>
              <a:gd name="T16" fmla="*/ 0 w 78"/>
              <a:gd name="T17" fmla="*/ 42 h 68"/>
              <a:gd name="T18" fmla="*/ 29 w 78"/>
              <a:gd name="T19" fmla="*/ 25 h 68"/>
              <a:gd name="T20" fmla="*/ 32 w 78"/>
              <a:gd name="T21" fmla="*/ 23 h 68"/>
              <a:gd name="T22" fmla="*/ 40 w 78"/>
              <a:gd name="T23" fmla="*/ 19 h 68"/>
              <a:gd name="T24" fmla="*/ 55 w 78"/>
              <a:gd name="T25" fmla="*/ 5 h 68"/>
              <a:gd name="T26" fmla="*/ 76 w 78"/>
              <a:gd name="T27" fmla="*/ 3 h 68"/>
              <a:gd name="T28" fmla="*/ 76 w 78"/>
              <a:gd name="T29" fmla="*/ 8 h 68"/>
              <a:gd name="T30" fmla="*/ 62 w 78"/>
              <a:gd name="T31" fmla="*/ 52 h 68"/>
              <a:gd name="T32" fmla="*/ 54 w 78"/>
              <a:gd name="T33" fmla="*/ 61 h 68"/>
              <a:gd name="T34" fmla="*/ 49 w 78"/>
              <a:gd name="T35" fmla="*/ 31 h 68"/>
              <a:gd name="T36" fmla="*/ 52 w 78"/>
              <a:gd name="T37" fmla="*/ 35 h 68"/>
              <a:gd name="T38" fmla="*/ 55 w 78"/>
              <a:gd name="T39" fmla="*/ 27 h 68"/>
              <a:gd name="T40" fmla="*/ 52 w 78"/>
              <a:gd name="T41" fmla="*/ 22 h 68"/>
              <a:gd name="T42" fmla="*/ 49 w 78"/>
              <a:gd name="T43" fmla="*/ 28 h 68"/>
              <a:gd name="T44" fmla="*/ 49 w 78"/>
              <a:gd name="T45" fmla="*/ 23 h 68"/>
              <a:gd name="T46" fmla="*/ 38 w 78"/>
              <a:gd name="T47" fmla="*/ 55 h 68"/>
              <a:gd name="T48" fmla="*/ 37 w 78"/>
              <a:gd name="T49" fmla="*/ 53 h 68"/>
              <a:gd name="T50" fmla="*/ 43 w 78"/>
              <a:gd name="T51" fmla="*/ 36 h 68"/>
              <a:gd name="T52" fmla="*/ 41 w 78"/>
              <a:gd name="T53" fmla="*/ 31 h 68"/>
              <a:gd name="T54" fmla="*/ 41 w 78"/>
              <a:gd name="T55" fmla="*/ 36 h 68"/>
              <a:gd name="T56" fmla="*/ 60 w 78"/>
              <a:gd name="T57" fmla="*/ 31 h 68"/>
              <a:gd name="T58" fmla="*/ 46 w 78"/>
              <a:gd name="T59" fmla="*/ 60 h 68"/>
              <a:gd name="T60" fmla="*/ 49 w 78"/>
              <a:gd name="T61" fmla="*/ 60 h 68"/>
              <a:gd name="T62" fmla="*/ 19 w 78"/>
              <a:gd name="T63" fmla="*/ 50 h 68"/>
              <a:gd name="T64" fmla="*/ 18 w 78"/>
              <a:gd name="T65" fmla="*/ 53 h 68"/>
              <a:gd name="T66" fmla="*/ 38 w 78"/>
              <a:gd name="T67" fmla="*/ 42 h 68"/>
              <a:gd name="T68" fmla="*/ 38 w 78"/>
              <a:gd name="T69" fmla="*/ 46 h 68"/>
              <a:gd name="T70" fmla="*/ 49 w 78"/>
              <a:gd name="T71" fmla="*/ 44 h 68"/>
              <a:gd name="T72" fmla="*/ 48 w 78"/>
              <a:gd name="T73" fmla="*/ 46 h 68"/>
              <a:gd name="T74" fmla="*/ 40 w 78"/>
              <a:gd name="T75" fmla="*/ 25 h 68"/>
              <a:gd name="T76" fmla="*/ 43 w 78"/>
              <a:gd name="T77" fmla="*/ 25 h 68"/>
              <a:gd name="T78" fmla="*/ 29 w 78"/>
              <a:gd name="T79" fmla="*/ 53 h 68"/>
              <a:gd name="T80" fmla="*/ 29 w 78"/>
              <a:gd name="T81" fmla="*/ 55 h 68"/>
              <a:gd name="T82" fmla="*/ 30 w 78"/>
              <a:gd name="T83" fmla="*/ 46 h 68"/>
              <a:gd name="T84" fmla="*/ 65 w 78"/>
              <a:gd name="T85" fmla="*/ 41 h 68"/>
              <a:gd name="T86" fmla="*/ 65 w 78"/>
              <a:gd name="T87" fmla="*/ 38 h 68"/>
              <a:gd name="T88" fmla="*/ 74 w 78"/>
              <a:gd name="T89" fmla="*/ 5 h 68"/>
              <a:gd name="T90" fmla="*/ 74 w 78"/>
              <a:gd name="T91" fmla="*/ 8 h 68"/>
              <a:gd name="T92" fmla="*/ 29 w 78"/>
              <a:gd name="T93" fmla="*/ 41 h 68"/>
              <a:gd name="T94" fmla="*/ 30 w 78"/>
              <a:gd name="T95" fmla="*/ 42 h 68"/>
              <a:gd name="T96" fmla="*/ 68 w 78"/>
              <a:gd name="T97" fmla="*/ 5 h 68"/>
              <a:gd name="T98" fmla="*/ 68 w 78"/>
              <a:gd name="T99" fmla="*/ 5 h 68"/>
              <a:gd name="T100" fmla="*/ 29 w 78"/>
              <a:gd name="T101" fmla="*/ 31 h 68"/>
              <a:gd name="T102" fmla="*/ 55 w 78"/>
              <a:gd name="T103" fmla="*/ 41 h 68"/>
              <a:gd name="T104" fmla="*/ 55 w 78"/>
              <a:gd name="T105"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68">
                <a:moveTo>
                  <a:pt x="54" y="61"/>
                </a:moveTo>
                <a:lnTo>
                  <a:pt x="54" y="61"/>
                </a:lnTo>
                <a:lnTo>
                  <a:pt x="52" y="61"/>
                </a:lnTo>
                <a:lnTo>
                  <a:pt x="52" y="61"/>
                </a:lnTo>
                <a:lnTo>
                  <a:pt x="48" y="64"/>
                </a:lnTo>
                <a:lnTo>
                  <a:pt x="48" y="64"/>
                </a:lnTo>
                <a:lnTo>
                  <a:pt x="46" y="64"/>
                </a:lnTo>
                <a:lnTo>
                  <a:pt x="46" y="64"/>
                </a:lnTo>
                <a:lnTo>
                  <a:pt x="48" y="64"/>
                </a:lnTo>
                <a:lnTo>
                  <a:pt x="49" y="64"/>
                </a:lnTo>
                <a:lnTo>
                  <a:pt x="49" y="64"/>
                </a:lnTo>
                <a:lnTo>
                  <a:pt x="51" y="64"/>
                </a:lnTo>
                <a:lnTo>
                  <a:pt x="51" y="64"/>
                </a:lnTo>
                <a:lnTo>
                  <a:pt x="48" y="66"/>
                </a:lnTo>
                <a:lnTo>
                  <a:pt x="43" y="68"/>
                </a:lnTo>
                <a:lnTo>
                  <a:pt x="43" y="68"/>
                </a:lnTo>
                <a:lnTo>
                  <a:pt x="41" y="68"/>
                </a:lnTo>
                <a:lnTo>
                  <a:pt x="38" y="66"/>
                </a:lnTo>
                <a:lnTo>
                  <a:pt x="38" y="66"/>
                </a:lnTo>
                <a:lnTo>
                  <a:pt x="38" y="66"/>
                </a:lnTo>
                <a:lnTo>
                  <a:pt x="38" y="66"/>
                </a:lnTo>
                <a:lnTo>
                  <a:pt x="35" y="66"/>
                </a:lnTo>
                <a:lnTo>
                  <a:pt x="35" y="66"/>
                </a:lnTo>
                <a:lnTo>
                  <a:pt x="21" y="58"/>
                </a:lnTo>
                <a:lnTo>
                  <a:pt x="21" y="58"/>
                </a:lnTo>
                <a:lnTo>
                  <a:pt x="22" y="57"/>
                </a:lnTo>
                <a:lnTo>
                  <a:pt x="21" y="53"/>
                </a:lnTo>
                <a:lnTo>
                  <a:pt x="21" y="53"/>
                </a:lnTo>
                <a:lnTo>
                  <a:pt x="19" y="55"/>
                </a:lnTo>
                <a:lnTo>
                  <a:pt x="19" y="55"/>
                </a:lnTo>
                <a:lnTo>
                  <a:pt x="21" y="57"/>
                </a:lnTo>
                <a:lnTo>
                  <a:pt x="21" y="57"/>
                </a:lnTo>
                <a:lnTo>
                  <a:pt x="21" y="58"/>
                </a:lnTo>
                <a:lnTo>
                  <a:pt x="21" y="58"/>
                </a:lnTo>
                <a:lnTo>
                  <a:pt x="16" y="55"/>
                </a:lnTo>
                <a:lnTo>
                  <a:pt x="16" y="55"/>
                </a:lnTo>
                <a:lnTo>
                  <a:pt x="16" y="55"/>
                </a:lnTo>
                <a:lnTo>
                  <a:pt x="16" y="55"/>
                </a:lnTo>
                <a:lnTo>
                  <a:pt x="14" y="53"/>
                </a:lnTo>
                <a:lnTo>
                  <a:pt x="13" y="52"/>
                </a:lnTo>
                <a:lnTo>
                  <a:pt x="13" y="52"/>
                </a:lnTo>
                <a:lnTo>
                  <a:pt x="13" y="53"/>
                </a:lnTo>
                <a:lnTo>
                  <a:pt x="13" y="53"/>
                </a:lnTo>
                <a:lnTo>
                  <a:pt x="0" y="42"/>
                </a:lnTo>
                <a:lnTo>
                  <a:pt x="0" y="42"/>
                </a:lnTo>
                <a:lnTo>
                  <a:pt x="2" y="42"/>
                </a:lnTo>
                <a:lnTo>
                  <a:pt x="2" y="42"/>
                </a:lnTo>
                <a:lnTo>
                  <a:pt x="29" y="25"/>
                </a:lnTo>
                <a:lnTo>
                  <a:pt x="29" y="25"/>
                </a:lnTo>
                <a:lnTo>
                  <a:pt x="29" y="25"/>
                </a:lnTo>
                <a:lnTo>
                  <a:pt x="30" y="25"/>
                </a:lnTo>
                <a:lnTo>
                  <a:pt x="30" y="25"/>
                </a:lnTo>
                <a:lnTo>
                  <a:pt x="30" y="23"/>
                </a:lnTo>
                <a:lnTo>
                  <a:pt x="32" y="23"/>
                </a:lnTo>
                <a:lnTo>
                  <a:pt x="32" y="23"/>
                </a:lnTo>
                <a:lnTo>
                  <a:pt x="35" y="22"/>
                </a:lnTo>
                <a:lnTo>
                  <a:pt x="35" y="22"/>
                </a:lnTo>
                <a:lnTo>
                  <a:pt x="37" y="20"/>
                </a:lnTo>
                <a:lnTo>
                  <a:pt x="37" y="20"/>
                </a:lnTo>
                <a:lnTo>
                  <a:pt x="40" y="19"/>
                </a:lnTo>
                <a:lnTo>
                  <a:pt x="40" y="19"/>
                </a:lnTo>
                <a:lnTo>
                  <a:pt x="51" y="9"/>
                </a:lnTo>
                <a:lnTo>
                  <a:pt x="51" y="9"/>
                </a:lnTo>
                <a:lnTo>
                  <a:pt x="55" y="5"/>
                </a:lnTo>
                <a:lnTo>
                  <a:pt x="55" y="5"/>
                </a:lnTo>
                <a:lnTo>
                  <a:pt x="60" y="1"/>
                </a:lnTo>
                <a:lnTo>
                  <a:pt x="60" y="1"/>
                </a:lnTo>
                <a:lnTo>
                  <a:pt x="63" y="0"/>
                </a:lnTo>
                <a:lnTo>
                  <a:pt x="63" y="0"/>
                </a:lnTo>
                <a:lnTo>
                  <a:pt x="76" y="3"/>
                </a:lnTo>
                <a:lnTo>
                  <a:pt x="76" y="3"/>
                </a:lnTo>
                <a:lnTo>
                  <a:pt x="78" y="3"/>
                </a:lnTo>
                <a:lnTo>
                  <a:pt x="78" y="3"/>
                </a:lnTo>
                <a:lnTo>
                  <a:pt x="76" y="8"/>
                </a:lnTo>
                <a:lnTo>
                  <a:pt x="76" y="8"/>
                </a:lnTo>
                <a:lnTo>
                  <a:pt x="74" y="19"/>
                </a:lnTo>
                <a:lnTo>
                  <a:pt x="71" y="30"/>
                </a:lnTo>
                <a:lnTo>
                  <a:pt x="66" y="41"/>
                </a:lnTo>
                <a:lnTo>
                  <a:pt x="62" y="52"/>
                </a:lnTo>
                <a:lnTo>
                  <a:pt x="62" y="52"/>
                </a:lnTo>
                <a:lnTo>
                  <a:pt x="55" y="61"/>
                </a:lnTo>
                <a:lnTo>
                  <a:pt x="55" y="61"/>
                </a:lnTo>
                <a:lnTo>
                  <a:pt x="54" y="63"/>
                </a:lnTo>
                <a:lnTo>
                  <a:pt x="54" y="63"/>
                </a:lnTo>
                <a:lnTo>
                  <a:pt x="54" y="61"/>
                </a:lnTo>
                <a:lnTo>
                  <a:pt x="54" y="61"/>
                </a:lnTo>
                <a:close/>
                <a:moveTo>
                  <a:pt x="52" y="31"/>
                </a:moveTo>
                <a:lnTo>
                  <a:pt x="52" y="31"/>
                </a:lnTo>
                <a:lnTo>
                  <a:pt x="49" y="31"/>
                </a:lnTo>
                <a:lnTo>
                  <a:pt x="49" y="31"/>
                </a:lnTo>
                <a:lnTo>
                  <a:pt x="49" y="33"/>
                </a:lnTo>
                <a:lnTo>
                  <a:pt x="49" y="33"/>
                </a:lnTo>
                <a:lnTo>
                  <a:pt x="49" y="36"/>
                </a:lnTo>
                <a:lnTo>
                  <a:pt x="49" y="36"/>
                </a:lnTo>
                <a:lnTo>
                  <a:pt x="52" y="35"/>
                </a:lnTo>
                <a:lnTo>
                  <a:pt x="52" y="31"/>
                </a:lnTo>
                <a:lnTo>
                  <a:pt x="52" y="31"/>
                </a:lnTo>
                <a:close/>
                <a:moveTo>
                  <a:pt x="52" y="22"/>
                </a:moveTo>
                <a:lnTo>
                  <a:pt x="52" y="22"/>
                </a:lnTo>
                <a:lnTo>
                  <a:pt x="55" y="27"/>
                </a:lnTo>
                <a:lnTo>
                  <a:pt x="55" y="27"/>
                </a:lnTo>
                <a:lnTo>
                  <a:pt x="55" y="23"/>
                </a:lnTo>
                <a:lnTo>
                  <a:pt x="55" y="22"/>
                </a:lnTo>
                <a:lnTo>
                  <a:pt x="55" y="22"/>
                </a:lnTo>
                <a:lnTo>
                  <a:pt x="52" y="22"/>
                </a:lnTo>
                <a:lnTo>
                  <a:pt x="52" y="22"/>
                </a:lnTo>
                <a:close/>
                <a:moveTo>
                  <a:pt x="49" y="23"/>
                </a:moveTo>
                <a:lnTo>
                  <a:pt x="49" y="23"/>
                </a:lnTo>
                <a:lnTo>
                  <a:pt x="48" y="25"/>
                </a:lnTo>
                <a:lnTo>
                  <a:pt x="49" y="28"/>
                </a:lnTo>
                <a:lnTo>
                  <a:pt x="49" y="28"/>
                </a:lnTo>
                <a:lnTo>
                  <a:pt x="52" y="28"/>
                </a:lnTo>
                <a:lnTo>
                  <a:pt x="52" y="28"/>
                </a:lnTo>
                <a:lnTo>
                  <a:pt x="49" y="23"/>
                </a:lnTo>
                <a:lnTo>
                  <a:pt x="49" y="23"/>
                </a:lnTo>
                <a:close/>
                <a:moveTo>
                  <a:pt x="35" y="53"/>
                </a:moveTo>
                <a:lnTo>
                  <a:pt x="35" y="53"/>
                </a:lnTo>
                <a:lnTo>
                  <a:pt x="35" y="55"/>
                </a:lnTo>
                <a:lnTo>
                  <a:pt x="35" y="55"/>
                </a:lnTo>
                <a:lnTo>
                  <a:pt x="38" y="55"/>
                </a:lnTo>
                <a:lnTo>
                  <a:pt x="38" y="55"/>
                </a:lnTo>
                <a:lnTo>
                  <a:pt x="38" y="53"/>
                </a:lnTo>
                <a:lnTo>
                  <a:pt x="38" y="53"/>
                </a:lnTo>
                <a:lnTo>
                  <a:pt x="37" y="53"/>
                </a:lnTo>
                <a:lnTo>
                  <a:pt x="37" y="53"/>
                </a:lnTo>
                <a:lnTo>
                  <a:pt x="35" y="53"/>
                </a:lnTo>
                <a:lnTo>
                  <a:pt x="35" y="53"/>
                </a:lnTo>
                <a:close/>
                <a:moveTo>
                  <a:pt x="41" y="36"/>
                </a:moveTo>
                <a:lnTo>
                  <a:pt x="41" y="36"/>
                </a:lnTo>
                <a:lnTo>
                  <a:pt x="43" y="36"/>
                </a:lnTo>
                <a:lnTo>
                  <a:pt x="43" y="36"/>
                </a:lnTo>
                <a:lnTo>
                  <a:pt x="43" y="33"/>
                </a:lnTo>
                <a:lnTo>
                  <a:pt x="43" y="33"/>
                </a:lnTo>
                <a:lnTo>
                  <a:pt x="43" y="33"/>
                </a:lnTo>
                <a:lnTo>
                  <a:pt x="41" y="31"/>
                </a:lnTo>
                <a:lnTo>
                  <a:pt x="41" y="31"/>
                </a:lnTo>
                <a:lnTo>
                  <a:pt x="40" y="33"/>
                </a:lnTo>
                <a:lnTo>
                  <a:pt x="40" y="33"/>
                </a:lnTo>
                <a:lnTo>
                  <a:pt x="41" y="36"/>
                </a:lnTo>
                <a:lnTo>
                  <a:pt x="41" y="36"/>
                </a:lnTo>
                <a:close/>
                <a:moveTo>
                  <a:pt x="60" y="35"/>
                </a:moveTo>
                <a:lnTo>
                  <a:pt x="60" y="35"/>
                </a:lnTo>
                <a:lnTo>
                  <a:pt x="62" y="30"/>
                </a:lnTo>
                <a:lnTo>
                  <a:pt x="62" y="30"/>
                </a:lnTo>
                <a:lnTo>
                  <a:pt x="60" y="31"/>
                </a:lnTo>
                <a:lnTo>
                  <a:pt x="60" y="31"/>
                </a:lnTo>
                <a:lnTo>
                  <a:pt x="60" y="33"/>
                </a:lnTo>
                <a:lnTo>
                  <a:pt x="60" y="35"/>
                </a:lnTo>
                <a:lnTo>
                  <a:pt x="60" y="35"/>
                </a:lnTo>
                <a:close/>
                <a:moveTo>
                  <a:pt x="46" y="60"/>
                </a:moveTo>
                <a:lnTo>
                  <a:pt x="46" y="60"/>
                </a:lnTo>
                <a:lnTo>
                  <a:pt x="46" y="61"/>
                </a:lnTo>
                <a:lnTo>
                  <a:pt x="46" y="61"/>
                </a:lnTo>
                <a:lnTo>
                  <a:pt x="49" y="60"/>
                </a:lnTo>
                <a:lnTo>
                  <a:pt x="49" y="60"/>
                </a:lnTo>
                <a:lnTo>
                  <a:pt x="49" y="60"/>
                </a:lnTo>
                <a:lnTo>
                  <a:pt x="49" y="60"/>
                </a:lnTo>
                <a:lnTo>
                  <a:pt x="46" y="60"/>
                </a:lnTo>
                <a:lnTo>
                  <a:pt x="46" y="60"/>
                </a:lnTo>
                <a:close/>
                <a:moveTo>
                  <a:pt x="19" y="50"/>
                </a:moveTo>
                <a:lnTo>
                  <a:pt x="19" y="50"/>
                </a:lnTo>
                <a:lnTo>
                  <a:pt x="16" y="50"/>
                </a:lnTo>
                <a:lnTo>
                  <a:pt x="16" y="50"/>
                </a:lnTo>
                <a:lnTo>
                  <a:pt x="18" y="53"/>
                </a:lnTo>
                <a:lnTo>
                  <a:pt x="18" y="53"/>
                </a:lnTo>
                <a:lnTo>
                  <a:pt x="19" y="50"/>
                </a:lnTo>
                <a:lnTo>
                  <a:pt x="19" y="50"/>
                </a:lnTo>
                <a:close/>
                <a:moveTo>
                  <a:pt x="40" y="44"/>
                </a:moveTo>
                <a:lnTo>
                  <a:pt x="40" y="44"/>
                </a:lnTo>
                <a:lnTo>
                  <a:pt x="38" y="42"/>
                </a:lnTo>
                <a:lnTo>
                  <a:pt x="38" y="42"/>
                </a:lnTo>
                <a:lnTo>
                  <a:pt x="37" y="42"/>
                </a:lnTo>
                <a:lnTo>
                  <a:pt x="37" y="42"/>
                </a:lnTo>
                <a:lnTo>
                  <a:pt x="38" y="46"/>
                </a:lnTo>
                <a:lnTo>
                  <a:pt x="38" y="46"/>
                </a:lnTo>
                <a:lnTo>
                  <a:pt x="40" y="44"/>
                </a:lnTo>
                <a:lnTo>
                  <a:pt x="40" y="44"/>
                </a:lnTo>
                <a:close/>
                <a:moveTo>
                  <a:pt x="48" y="46"/>
                </a:moveTo>
                <a:lnTo>
                  <a:pt x="48" y="46"/>
                </a:lnTo>
                <a:lnTo>
                  <a:pt x="49" y="44"/>
                </a:lnTo>
                <a:lnTo>
                  <a:pt x="49" y="44"/>
                </a:lnTo>
                <a:lnTo>
                  <a:pt x="48" y="44"/>
                </a:lnTo>
                <a:lnTo>
                  <a:pt x="46" y="44"/>
                </a:lnTo>
                <a:lnTo>
                  <a:pt x="46" y="44"/>
                </a:lnTo>
                <a:lnTo>
                  <a:pt x="48" y="46"/>
                </a:lnTo>
                <a:lnTo>
                  <a:pt x="48" y="46"/>
                </a:lnTo>
                <a:close/>
                <a:moveTo>
                  <a:pt x="43" y="25"/>
                </a:moveTo>
                <a:lnTo>
                  <a:pt x="43" y="25"/>
                </a:lnTo>
                <a:lnTo>
                  <a:pt x="40" y="25"/>
                </a:lnTo>
                <a:lnTo>
                  <a:pt x="40" y="25"/>
                </a:lnTo>
                <a:lnTo>
                  <a:pt x="41" y="27"/>
                </a:lnTo>
                <a:lnTo>
                  <a:pt x="41" y="27"/>
                </a:lnTo>
                <a:lnTo>
                  <a:pt x="43" y="27"/>
                </a:lnTo>
                <a:lnTo>
                  <a:pt x="43" y="25"/>
                </a:lnTo>
                <a:lnTo>
                  <a:pt x="43" y="25"/>
                </a:lnTo>
                <a:close/>
                <a:moveTo>
                  <a:pt x="29" y="57"/>
                </a:moveTo>
                <a:lnTo>
                  <a:pt x="29" y="57"/>
                </a:lnTo>
                <a:lnTo>
                  <a:pt x="29" y="57"/>
                </a:lnTo>
                <a:lnTo>
                  <a:pt x="29" y="57"/>
                </a:lnTo>
                <a:lnTo>
                  <a:pt x="29" y="53"/>
                </a:lnTo>
                <a:lnTo>
                  <a:pt x="29" y="53"/>
                </a:lnTo>
                <a:lnTo>
                  <a:pt x="29" y="52"/>
                </a:lnTo>
                <a:lnTo>
                  <a:pt x="29" y="52"/>
                </a:lnTo>
                <a:lnTo>
                  <a:pt x="29" y="52"/>
                </a:lnTo>
                <a:lnTo>
                  <a:pt x="29" y="55"/>
                </a:lnTo>
                <a:lnTo>
                  <a:pt x="29" y="57"/>
                </a:lnTo>
                <a:lnTo>
                  <a:pt x="29" y="57"/>
                </a:lnTo>
                <a:close/>
                <a:moveTo>
                  <a:pt x="30" y="49"/>
                </a:moveTo>
                <a:lnTo>
                  <a:pt x="30" y="49"/>
                </a:lnTo>
                <a:lnTo>
                  <a:pt x="30" y="46"/>
                </a:lnTo>
                <a:lnTo>
                  <a:pt x="29" y="46"/>
                </a:lnTo>
                <a:lnTo>
                  <a:pt x="29" y="46"/>
                </a:lnTo>
                <a:lnTo>
                  <a:pt x="30" y="49"/>
                </a:lnTo>
                <a:lnTo>
                  <a:pt x="30" y="49"/>
                </a:lnTo>
                <a:close/>
                <a:moveTo>
                  <a:pt x="65" y="41"/>
                </a:moveTo>
                <a:lnTo>
                  <a:pt x="65" y="41"/>
                </a:lnTo>
                <a:lnTo>
                  <a:pt x="66" y="39"/>
                </a:lnTo>
                <a:lnTo>
                  <a:pt x="66" y="39"/>
                </a:lnTo>
                <a:lnTo>
                  <a:pt x="65" y="38"/>
                </a:lnTo>
                <a:lnTo>
                  <a:pt x="65" y="38"/>
                </a:lnTo>
                <a:lnTo>
                  <a:pt x="65" y="41"/>
                </a:lnTo>
                <a:lnTo>
                  <a:pt x="65" y="41"/>
                </a:lnTo>
                <a:close/>
                <a:moveTo>
                  <a:pt x="74" y="5"/>
                </a:moveTo>
                <a:lnTo>
                  <a:pt x="74" y="5"/>
                </a:lnTo>
                <a:lnTo>
                  <a:pt x="74" y="5"/>
                </a:lnTo>
                <a:lnTo>
                  <a:pt x="74" y="5"/>
                </a:lnTo>
                <a:lnTo>
                  <a:pt x="73" y="8"/>
                </a:lnTo>
                <a:lnTo>
                  <a:pt x="73" y="8"/>
                </a:lnTo>
                <a:lnTo>
                  <a:pt x="74" y="8"/>
                </a:lnTo>
                <a:lnTo>
                  <a:pt x="74" y="8"/>
                </a:lnTo>
                <a:lnTo>
                  <a:pt x="74" y="5"/>
                </a:lnTo>
                <a:lnTo>
                  <a:pt x="74" y="5"/>
                </a:lnTo>
                <a:close/>
                <a:moveTo>
                  <a:pt x="29" y="41"/>
                </a:moveTo>
                <a:lnTo>
                  <a:pt x="29" y="41"/>
                </a:lnTo>
                <a:lnTo>
                  <a:pt x="29" y="41"/>
                </a:lnTo>
                <a:lnTo>
                  <a:pt x="29" y="41"/>
                </a:lnTo>
                <a:lnTo>
                  <a:pt x="30" y="42"/>
                </a:lnTo>
                <a:lnTo>
                  <a:pt x="30" y="42"/>
                </a:lnTo>
                <a:lnTo>
                  <a:pt x="30" y="42"/>
                </a:lnTo>
                <a:lnTo>
                  <a:pt x="30" y="42"/>
                </a:lnTo>
                <a:lnTo>
                  <a:pt x="30" y="41"/>
                </a:lnTo>
                <a:lnTo>
                  <a:pt x="30" y="41"/>
                </a:lnTo>
                <a:lnTo>
                  <a:pt x="29" y="41"/>
                </a:lnTo>
                <a:lnTo>
                  <a:pt x="29" y="41"/>
                </a:lnTo>
                <a:close/>
                <a:moveTo>
                  <a:pt x="68" y="5"/>
                </a:moveTo>
                <a:lnTo>
                  <a:pt x="68" y="5"/>
                </a:lnTo>
                <a:lnTo>
                  <a:pt x="66" y="5"/>
                </a:lnTo>
                <a:lnTo>
                  <a:pt x="66" y="5"/>
                </a:lnTo>
                <a:lnTo>
                  <a:pt x="68" y="6"/>
                </a:lnTo>
                <a:lnTo>
                  <a:pt x="68" y="5"/>
                </a:lnTo>
                <a:lnTo>
                  <a:pt x="68" y="5"/>
                </a:lnTo>
                <a:close/>
                <a:moveTo>
                  <a:pt x="29" y="33"/>
                </a:moveTo>
                <a:lnTo>
                  <a:pt x="29" y="33"/>
                </a:lnTo>
                <a:lnTo>
                  <a:pt x="29" y="31"/>
                </a:lnTo>
                <a:lnTo>
                  <a:pt x="29" y="31"/>
                </a:lnTo>
                <a:lnTo>
                  <a:pt x="29" y="31"/>
                </a:lnTo>
                <a:lnTo>
                  <a:pt x="29" y="33"/>
                </a:lnTo>
                <a:lnTo>
                  <a:pt x="29" y="33"/>
                </a:lnTo>
                <a:close/>
                <a:moveTo>
                  <a:pt x="55" y="41"/>
                </a:moveTo>
                <a:lnTo>
                  <a:pt x="55" y="41"/>
                </a:lnTo>
                <a:lnTo>
                  <a:pt x="57" y="41"/>
                </a:lnTo>
                <a:lnTo>
                  <a:pt x="57" y="39"/>
                </a:lnTo>
                <a:lnTo>
                  <a:pt x="57" y="39"/>
                </a:lnTo>
                <a:lnTo>
                  <a:pt x="55" y="41"/>
                </a:lnTo>
                <a:lnTo>
                  <a:pt x="55" y="4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18"/>
          <p:cNvSpPr>
            <a:spLocks noEditPoints="1"/>
          </p:cNvSpPr>
          <p:nvPr/>
        </p:nvSpPr>
        <p:spPr bwMode="auto">
          <a:xfrm>
            <a:off x="3388751" y="2996383"/>
            <a:ext cx="155611" cy="136160"/>
          </a:xfrm>
          <a:custGeom>
            <a:avLst/>
            <a:gdLst>
              <a:gd name="T0" fmla="*/ 66 w 72"/>
              <a:gd name="T1" fmla="*/ 36 h 63"/>
              <a:gd name="T2" fmla="*/ 63 w 72"/>
              <a:gd name="T3" fmla="*/ 33 h 63"/>
              <a:gd name="T4" fmla="*/ 63 w 72"/>
              <a:gd name="T5" fmla="*/ 38 h 63"/>
              <a:gd name="T6" fmla="*/ 60 w 72"/>
              <a:gd name="T7" fmla="*/ 39 h 63"/>
              <a:gd name="T8" fmla="*/ 56 w 72"/>
              <a:gd name="T9" fmla="*/ 45 h 63"/>
              <a:gd name="T10" fmla="*/ 50 w 72"/>
              <a:gd name="T11" fmla="*/ 45 h 63"/>
              <a:gd name="T12" fmla="*/ 49 w 72"/>
              <a:gd name="T13" fmla="*/ 49 h 63"/>
              <a:gd name="T14" fmla="*/ 22 w 72"/>
              <a:gd name="T15" fmla="*/ 61 h 63"/>
              <a:gd name="T16" fmla="*/ 1 w 72"/>
              <a:gd name="T17" fmla="*/ 6 h 63"/>
              <a:gd name="T18" fmla="*/ 9 w 72"/>
              <a:gd name="T19" fmla="*/ 6 h 63"/>
              <a:gd name="T20" fmla="*/ 9 w 72"/>
              <a:gd name="T21" fmla="*/ 9 h 63"/>
              <a:gd name="T22" fmla="*/ 12 w 72"/>
              <a:gd name="T23" fmla="*/ 6 h 63"/>
              <a:gd name="T24" fmla="*/ 38 w 72"/>
              <a:gd name="T25" fmla="*/ 19 h 63"/>
              <a:gd name="T26" fmla="*/ 49 w 72"/>
              <a:gd name="T27" fmla="*/ 22 h 63"/>
              <a:gd name="T28" fmla="*/ 49 w 72"/>
              <a:gd name="T29" fmla="*/ 25 h 63"/>
              <a:gd name="T30" fmla="*/ 50 w 72"/>
              <a:gd name="T31" fmla="*/ 23 h 63"/>
              <a:gd name="T32" fmla="*/ 55 w 72"/>
              <a:gd name="T33" fmla="*/ 23 h 63"/>
              <a:gd name="T34" fmla="*/ 53 w 72"/>
              <a:gd name="T35" fmla="*/ 28 h 63"/>
              <a:gd name="T36" fmla="*/ 56 w 72"/>
              <a:gd name="T37" fmla="*/ 25 h 63"/>
              <a:gd name="T38" fmla="*/ 30 w 72"/>
              <a:gd name="T39" fmla="*/ 25 h 63"/>
              <a:gd name="T40" fmla="*/ 25 w 72"/>
              <a:gd name="T41" fmla="*/ 25 h 63"/>
              <a:gd name="T42" fmla="*/ 52 w 72"/>
              <a:gd name="T43" fmla="*/ 36 h 63"/>
              <a:gd name="T44" fmla="*/ 55 w 72"/>
              <a:gd name="T45" fmla="*/ 42 h 63"/>
              <a:gd name="T46" fmla="*/ 52 w 72"/>
              <a:gd name="T47" fmla="*/ 36 h 63"/>
              <a:gd name="T48" fmla="*/ 6 w 72"/>
              <a:gd name="T49" fmla="*/ 19 h 63"/>
              <a:gd name="T50" fmla="*/ 6 w 72"/>
              <a:gd name="T51" fmla="*/ 15 h 63"/>
              <a:gd name="T52" fmla="*/ 41 w 72"/>
              <a:gd name="T53" fmla="*/ 39 h 63"/>
              <a:gd name="T54" fmla="*/ 42 w 72"/>
              <a:gd name="T55" fmla="*/ 41 h 63"/>
              <a:gd name="T56" fmla="*/ 23 w 72"/>
              <a:gd name="T57" fmla="*/ 38 h 63"/>
              <a:gd name="T58" fmla="*/ 22 w 72"/>
              <a:gd name="T59" fmla="*/ 36 h 63"/>
              <a:gd name="T60" fmla="*/ 15 w 72"/>
              <a:gd name="T61" fmla="*/ 15 h 63"/>
              <a:gd name="T62" fmla="*/ 15 w 72"/>
              <a:gd name="T63" fmla="*/ 17 h 63"/>
              <a:gd name="T64" fmla="*/ 39 w 72"/>
              <a:gd name="T65" fmla="*/ 44 h 63"/>
              <a:gd name="T66" fmla="*/ 38 w 72"/>
              <a:gd name="T67" fmla="*/ 41 h 63"/>
              <a:gd name="T68" fmla="*/ 39 w 72"/>
              <a:gd name="T69" fmla="*/ 44 h 63"/>
              <a:gd name="T70" fmla="*/ 50 w 72"/>
              <a:gd name="T71" fmla="*/ 42 h 63"/>
              <a:gd name="T72" fmla="*/ 49 w 72"/>
              <a:gd name="T73" fmla="*/ 41 h 63"/>
              <a:gd name="T74" fmla="*/ 30 w 72"/>
              <a:gd name="T75" fmla="*/ 17 h 63"/>
              <a:gd name="T76" fmla="*/ 33 w 72"/>
              <a:gd name="T77" fmla="*/ 22 h 63"/>
              <a:gd name="T78" fmla="*/ 30 w 72"/>
              <a:gd name="T79" fmla="*/ 17 h 63"/>
              <a:gd name="T80" fmla="*/ 12 w 72"/>
              <a:gd name="T81" fmla="*/ 14 h 63"/>
              <a:gd name="T82" fmla="*/ 14 w 72"/>
              <a:gd name="T83" fmla="*/ 12 h 63"/>
              <a:gd name="T84" fmla="*/ 11 w 72"/>
              <a:gd name="T85" fmla="*/ 14 h 63"/>
              <a:gd name="T86" fmla="*/ 20 w 72"/>
              <a:gd name="T87" fmla="*/ 25 h 63"/>
              <a:gd name="T88" fmla="*/ 17 w 72"/>
              <a:gd name="T89" fmla="*/ 23 h 63"/>
              <a:gd name="T90" fmla="*/ 28 w 72"/>
              <a:gd name="T91" fmla="*/ 56 h 63"/>
              <a:gd name="T92" fmla="*/ 28 w 72"/>
              <a:gd name="T93" fmla="*/ 56 h 63"/>
              <a:gd name="T94" fmla="*/ 25 w 72"/>
              <a:gd name="T95" fmla="*/ 45 h 63"/>
              <a:gd name="T96" fmla="*/ 22 w 72"/>
              <a:gd name="T97" fmla="*/ 15 h 63"/>
              <a:gd name="T98" fmla="*/ 22 w 72"/>
              <a:gd name="T99" fmla="*/ 17 h 63"/>
              <a:gd name="T100" fmla="*/ 22 w 72"/>
              <a:gd name="T101"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63">
                <a:moveTo>
                  <a:pt x="72" y="30"/>
                </a:moveTo>
                <a:lnTo>
                  <a:pt x="72" y="30"/>
                </a:lnTo>
                <a:lnTo>
                  <a:pt x="66" y="36"/>
                </a:lnTo>
                <a:lnTo>
                  <a:pt x="66" y="36"/>
                </a:lnTo>
                <a:lnTo>
                  <a:pt x="63" y="34"/>
                </a:lnTo>
                <a:lnTo>
                  <a:pt x="63" y="34"/>
                </a:lnTo>
                <a:lnTo>
                  <a:pt x="63" y="33"/>
                </a:lnTo>
                <a:lnTo>
                  <a:pt x="63" y="33"/>
                </a:lnTo>
                <a:lnTo>
                  <a:pt x="55" y="33"/>
                </a:lnTo>
                <a:lnTo>
                  <a:pt x="55" y="33"/>
                </a:lnTo>
                <a:lnTo>
                  <a:pt x="63" y="38"/>
                </a:lnTo>
                <a:lnTo>
                  <a:pt x="63" y="38"/>
                </a:lnTo>
                <a:lnTo>
                  <a:pt x="61" y="41"/>
                </a:lnTo>
                <a:lnTo>
                  <a:pt x="61" y="41"/>
                </a:lnTo>
                <a:lnTo>
                  <a:pt x="60" y="39"/>
                </a:lnTo>
                <a:lnTo>
                  <a:pt x="60" y="39"/>
                </a:lnTo>
                <a:lnTo>
                  <a:pt x="60" y="41"/>
                </a:lnTo>
                <a:lnTo>
                  <a:pt x="60" y="42"/>
                </a:lnTo>
                <a:lnTo>
                  <a:pt x="60" y="42"/>
                </a:lnTo>
                <a:lnTo>
                  <a:pt x="56" y="45"/>
                </a:lnTo>
                <a:lnTo>
                  <a:pt x="52" y="47"/>
                </a:lnTo>
                <a:lnTo>
                  <a:pt x="52" y="47"/>
                </a:lnTo>
                <a:lnTo>
                  <a:pt x="50" y="45"/>
                </a:lnTo>
                <a:lnTo>
                  <a:pt x="50" y="45"/>
                </a:lnTo>
                <a:lnTo>
                  <a:pt x="49" y="45"/>
                </a:lnTo>
                <a:lnTo>
                  <a:pt x="49" y="45"/>
                </a:lnTo>
                <a:lnTo>
                  <a:pt x="49" y="49"/>
                </a:lnTo>
                <a:lnTo>
                  <a:pt x="49" y="49"/>
                </a:lnTo>
                <a:lnTo>
                  <a:pt x="22" y="63"/>
                </a:lnTo>
                <a:lnTo>
                  <a:pt x="22" y="63"/>
                </a:lnTo>
                <a:lnTo>
                  <a:pt x="22" y="61"/>
                </a:lnTo>
                <a:lnTo>
                  <a:pt x="22" y="61"/>
                </a:lnTo>
                <a:lnTo>
                  <a:pt x="17" y="52"/>
                </a:lnTo>
                <a:lnTo>
                  <a:pt x="12" y="41"/>
                </a:lnTo>
                <a:lnTo>
                  <a:pt x="12" y="41"/>
                </a:lnTo>
                <a:lnTo>
                  <a:pt x="1" y="6"/>
                </a:lnTo>
                <a:lnTo>
                  <a:pt x="1" y="6"/>
                </a:lnTo>
                <a:lnTo>
                  <a:pt x="0" y="0"/>
                </a:lnTo>
                <a:lnTo>
                  <a:pt x="0" y="0"/>
                </a:lnTo>
                <a:lnTo>
                  <a:pt x="9" y="6"/>
                </a:lnTo>
                <a:lnTo>
                  <a:pt x="9" y="6"/>
                </a:lnTo>
                <a:lnTo>
                  <a:pt x="9" y="8"/>
                </a:lnTo>
                <a:lnTo>
                  <a:pt x="9" y="9"/>
                </a:lnTo>
                <a:lnTo>
                  <a:pt x="9" y="9"/>
                </a:lnTo>
                <a:lnTo>
                  <a:pt x="11" y="6"/>
                </a:lnTo>
                <a:lnTo>
                  <a:pt x="11" y="6"/>
                </a:lnTo>
                <a:lnTo>
                  <a:pt x="12" y="6"/>
                </a:lnTo>
                <a:lnTo>
                  <a:pt x="12" y="6"/>
                </a:lnTo>
                <a:lnTo>
                  <a:pt x="34" y="15"/>
                </a:lnTo>
                <a:lnTo>
                  <a:pt x="34" y="15"/>
                </a:lnTo>
                <a:lnTo>
                  <a:pt x="36" y="17"/>
                </a:lnTo>
                <a:lnTo>
                  <a:pt x="38" y="19"/>
                </a:lnTo>
                <a:lnTo>
                  <a:pt x="38" y="19"/>
                </a:lnTo>
                <a:lnTo>
                  <a:pt x="39" y="19"/>
                </a:lnTo>
                <a:lnTo>
                  <a:pt x="39" y="19"/>
                </a:lnTo>
                <a:lnTo>
                  <a:pt x="49" y="22"/>
                </a:lnTo>
                <a:lnTo>
                  <a:pt x="49" y="22"/>
                </a:lnTo>
                <a:lnTo>
                  <a:pt x="49" y="23"/>
                </a:lnTo>
                <a:lnTo>
                  <a:pt x="49" y="23"/>
                </a:lnTo>
                <a:lnTo>
                  <a:pt x="49" y="25"/>
                </a:lnTo>
                <a:lnTo>
                  <a:pt x="49" y="25"/>
                </a:lnTo>
                <a:lnTo>
                  <a:pt x="50" y="25"/>
                </a:lnTo>
                <a:lnTo>
                  <a:pt x="50" y="25"/>
                </a:lnTo>
                <a:lnTo>
                  <a:pt x="50" y="23"/>
                </a:lnTo>
                <a:lnTo>
                  <a:pt x="53" y="23"/>
                </a:lnTo>
                <a:lnTo>
                  <a:pt x="53" y="23"/>
                </a:lnTo>
                <a:lnTo>
                  <a:pt x="55" y="23"/>
                </a:lnTo>
                <a:lnTo>
                  <a:pt x="55" y="23"/>
                </a:lnTo>
                <a:lnTo>
                  <a:pt x="53" y="25"/>
                </a:lnTo>
                <a:lnTo>
                  <a:pt x="53" y="25"/>
                </a:lnTo>
                <a:lnTo>
                  <a:pt x="53" y="28"/>
                </a:lnTo>
                <a:lnTo>
                  <a:pt x="53" y="28"/>
                </a:lnTo>
                <a:lnTo>
                  <a:pt x="58" y="28"/>
                </a:lnTo>
                <a:lnTo>
                  <a:pt x="58" y="28"/>
                </a:lnTo>
                <a:lnTo>
                  <a:pt x="56" y="25"/>
                </a:lnTo>
                <a:lnTo>
                  <a:pt x="56" y="25"/>
                </a:lnTo>
                <a:lnTo>
                  <a:pt x="72" y="30"/>
                </a:lnTo>
                <a:lnTo>
                  <a:pt x="72" y="30"/>
                </a:lnTo>
                <a:close/>
                <a:moveTo>
                  <a:pt x="30" y="25"/>
                </a:moveTo>
                <a:lnTo>
                  <a:pt x="30" y="25"/>
                </a:lnTo>
                <a:lnTo>
                  <a:pt x="26" y="22"/>
                </a:lnTo>
                <a:lnTo>
                  <a:pt x="26" y="22"/>
                </a:lnTo>
                <a:lnTo>
                  <a:pt x="25" y="25"/>
                </a:lnTo>
                <a:lnTo>
                  <a:pt x="25" y="25"/>
                </a:lnTo>
                <a:lnTo>
                  <a:pt x="30" y="25"/>
                </a:lnTo>
                <a:lnTo>
                  <a:pt x="30" y="25"/>
                </a:lnTo>
                <a:close/>
                <a:moveTo>
                  <a:pt x="52" y="36"/>
                </a:moveTo>
                <a:lnTo>
                  <a:pt x="52" y="36"/>
                </a:lnTo>
                <a:lnTo>
                  <a:pt x="52" y="36"/>
                </a:lnTo>
                <a:lnTo>
                  <a:pt x="52" y="36"/>
                </a:lnTo>
                <a:lnTo>
                  <a:pt x="55" y="42"/>
                </a:lnTo>
                <a:lnTo>
                  <a:pt x="55" y="42"/>
                </a:lnTo>
                <a:lnTo>
                  <a:pt x="56" y="38"/>
                </a:lnTo>
                <a:lnTo>
                  <a:pt x="56" y="38"/>
                </a:lnTo>
                <a:lnTo>
                  <a:pt x="52" y="36"/>
                </a:lnTo>
                <a:lnTo>
                  <a:pt x="52" y="36"/>
                </a:lnTo>
                <a:close/>
                <a:moveTo>
                  <a:pt x="6" y="15"/>
                </a:moveTo>
                <a:lnTo>
                  <a:pt x="6" y="15"/>
                </a:lnTo>
                <a:lnTo>
                  <a:pt x="6" y="17"/>
                </a:lnTo>
                <a:lnTo>
                  <a:pt x="6" y="19"/>
                </a:lnTo>
                <a:lnTo>
                  <a:pt x="6" y="19"/>
                </a:lnTo>
                <a:lnTo>
                  <a:pt x="8" y="17"/>
                </a:lnTo>
                <a:lnTo>
                  <a:pt x="6" y="15"/>
                </a:lnTo>
                <a:lnTo>
                  <a:pt x="6" y="15"/>
                </a:lnTo>
                <a:close/>
                <a:moveTo>
                  <a:pt x="41" y="38"/>
                </a:moveTo>
                <a:lnTo>
                  <a:pt x="41" y="38"/>
                </a:lnTo>
                <a:lnTo>
                  <a:pt x="41" y="39"/>
                </a:lnTo>
                <a:lnTo>
                  <a:pt x="41" y="39"/>
                </a:lnTo>
                <a:lnTo>
                  <a:pt x="42" y="42"/>
                </a:lnTo>
                <a:lnTo>
                  <a:pt x="42" y="42"/>
                </a:lnTo>
                <a:lnTo>
                  <a:pt x="42" y="41"/>
                </a:lnTo>
                <a:lnTo>
                  <a:pt x="42" y="41"/>
                </a:lnTo>
                <a:lnTo>
                  <a:pt x="41" y="38"/>
                </a:lnTo>
                <a:lnTo>
                  <a:pt x="41" y="38"/>
                </a:lnTo>
                <a:close/>
                <a:moveTo>
                  <a:pt x="23" y="38"/>
                </a:moveTo>
                <a:lnTo>
                  <a:pt x="23" y="38"/>
                </a:lnTo>
                <a:lnTo>
                  <a:pt x="23" y="36"/>
                </a:lnTo>
                <a:lnTo>
                  <a:pt x="22" y="34"/>
                </a:lnTo>
                <a:lnTo>
                  <a:pt x="22" y="34"/>
                </a:lnTo>
                <a:lnTo>
                  <a:pt x="22" y="36"/>
                </a:lnTo>
                <a:lnTo>
                  <a:pt x="23" y="38"/>
                </a:lnTo>
                <a:lnTo>
                  <a:pt x="23" y="38"/>
                </a:lnTo>
                <a:close/>
                <a:moveTo>
                  <a:pt x="15" y="15"/>
                </a:moveTo>
                <a:lnTo>
                  <a:pt x="15" y="15"/>
                </a:lnTo>
                <a:lnTo>
                  <a:pt x="14" y="19"/>
                </a:lnTo>
                <a:lnTo>
                  <a:pt x="14" y="19"/>
                </a:lnTo>
                <a:lnTo>
                  <a:pt x="14" y="19"/>
                </a:lnTo>
                <a:lnTo>
                  <a:pt x="15" y="17"/>
                </a:lnTo>
                <a:lnTo>
                  <a:pt x="15" y="15"/>
                </a:lnTo>
                <a:lnTo>
                  <a:pt x="15" y="15"/>
                </a:lnTo>
                <a:close/>
                <a:moveTo>
                  <a:pt x="39" y="44"/>
                </a:moveTo>
                <a:lnTo>
                  <a:pt x="39" y="44"/>
                </a:lnTo>
                <a:lnTo>
                  <a:pt x="38" y="41"/>
                </a:lnTo>
                <a:lnTo>
                  <a:pt x="38" y="41"/>
                </a:lnTo>
                <a:lnTo>
                  <a:pt x="38" y="41"/>
                </a:lnTo>
                <a:lnTo>
                  <a:pt x="38" y="41"/>
                </a:lnTo>
                <a:lnTo>
                  <a:pt x="38" y="44"/>
                </a:lnTo>
                <a:lnTo>
                  <a:pt x="38" y="44"/>
                </a:lnTo>
                <a:lnTo>
                  <a:pt x="39" y="44"/>
                </a:lnTo>
                <a:lnTo>
                  <a:pt x="39" y="44"/>
                </a:lnTo>
                <a:close/>
                <a:moveTo>
                  <a:pt x="47" y="42"/>
                </a:moveTo>
                <a:lnTo>
                  <a:pt x="47" y="42"/>
                </a:lnTo>
                <a:lnTo>
                  <a:pt x="50" y="42"/>
                </a:lnTo>
                <a:lnTo>
                  <a:pt x="50" y="42"/>
                </a:lnTo>
                <a:lnTo>
                  <a:pt x="49" y="42"/>
                </a:lnTo>
                <a:lnTo>
                  <a:pt x="49" y="42"/>
                </a:lnTo>
                <a:lnTo>
                  <a:pt x="49" y="41"/>
                </a:lnTo>
                <a:lnTo>
                  <a:pt x="49" y="41"/>
                </a:lnTo>
                <a:lnTo>
                  <a:pt x="47" y="42"/>
                </a:lnTo>
                <a:lnTo>
                  <a:pt x="47" y="42"/>
                </a:lnTo>
                <a:close/>
                <a:moveTo>
                  <a:pt x="30" y="17"/>
                </a:moveTo>
                <a:lnTo>
                  <a:pt x="30" y="17"/>
                </a:lnTo>
                <a:lnTo>
                  <a:pt x="30" y="19"/>
                </a:lnTo>
                <a:lnTo>
                  <a:pt x="30" y="19"/>
                </a:lnTo>
                <a:lnTo>
                  <a:pt x="33" y="22"/>
                </a:lnTo>
                <a:lnTo>
                  <a:pt x="33" y="22"/>
                </a:lnTo>
                <a:lnTo>
                  <a:pt x="33" y="22"/>
                </a:lnTo>
                <a:lnTo>
                  <a:pt x="33" y="22"/>
                </a:lnTo>
                <a:lnTo>
                  <a:pt x="31" y="20"/>
                </a:lnTo>
                <a:lnTo>
                  <a:pt x="30" y="17"/>
                </a:lnTo>
                <a:lnTo>
                  <a:pt x="30" y="17"/>
                </a:lnTo>
                <a:close/>
                <a:moveTo>
                  <a:pt x="11" y="14"/>
                </a:moveTo>
                <a:lnTo>
                  <a:pt x="11" y="14"/>
                </a:lnTo>
                <a:lnTo>
                  <a:pt x="12" y="14"/>
                </a:lnTo>
                <a:lnTo>
                  <a:pt x="12" y="14"/>
                </a:lnTo>
                <a:lnTo>
                  <a:pt x="12" y="14"/>
                </a:lnTo>
                <a:lnTo>
                  <a:pt x="12" y="14"/>
                </a:lnTo>
                <a:lnTo>
                  <a:pt x="14" y="12"/>
                </a:lnTo>
                <a:lnTo>
                  <a:pt x="12" y="11"/>
                </a:lnTo>
                <a:lnTo>
                  <a:pt x="12" y="11"/>
                </a:lnTo>
                <a:lnTo>
                  <a:pt x="11" y="14"/>
                </a:lnTo>
                <a:lnTo>
                  <a:pt x="11" y="14"/>
                </a:lnTo>
                <a:close/>
                <a:moveTo>
                  <a:pt x="19" y="25"/>
                </a:moveTo>
                <a:lnTo>
                  <a:pt x="19" y="25"/>
                </a:lnTo>
                <a:lnTo>
                  <a:pt x="20" y="25"/>
                </a:lnTo>
                <a:lnTo>
                  <a:pt x="20" y="25"/>
                </a:lnTo>
                <a:lnTo>
                  <a:pt x="19" y="23"/>
                </a:lnTo>
                <a:lnTo>
                  <a:pt x="19" y="23"/>
                </a:lnTo>
                <a:lnTo>
                  <a:pt x="17" y="23"/>
                </a:lnTo>
                <a:lnTo>
                  <a:pt x="17" y="23"/>
                </a:lnTo>
                <a:lnTo>
                  <a:pt x="19" y="25"/>
                </a:lnTo>
                <a:lnTo>
                  <a:pt x="19" y="25"/>
                </a:lnTo>
                <a:close/>
                <a:moveTo>
                  <a:pt x="28" y="56"/>
                </a:moveTo>
                <a:lnTo>
                  <a:pt x="28" y="56"/>
                </a:lnTo>
                <a:lnTo>
                  <a:pt x="28" y="55"/>
                </a:lnTo>
                <a:lnTo>
                  <a:pt x="26" y="55"/>
                </a:lnTo>
                <a:lnTo>
                  <a:pt x="26" y="55"/>
                </a:lnTo>
                <a:lnTo>
                  <a:pt x="28" y="56"/>
                </a:lnTo>
                <a:lnTo>
                  <a:pt x="28" y="56"/>
                </a:lnTo>
                <a:close/>
                <a:moveTo>
                  <a:pt x="25" y="47"/>
                </a:moveTo>
                <a:lnTo>
                  <a:pt x="25" y="47"/>
                </a:lnTo>
                <a:lnTo>
                  <a:pt x="25" y="45"/>
                </a:lnTo>
                <a:lnTo>
                  <a:pt x="25" y="45"/>
                </a:lnTo>
                <a:lnTo>
                  <a:pt x="25" y="47"/>
                </a:lnTo>
                <a:lnTo>
                  <a:pt x="25" y="47"/>
                </a:lnTo>
                <a:close/>
                <a:moveTo>
                  <a:pt x="22" y="15"/>
                </a:moveTo>
                <a:lnTo>
                  <a:pt x="22" y="15"/>
                </a:lnTo>
                <a:lnTo>
                  <a:pt x="22" y="15"/>
                </a:lnTo>
                <a:lnTo>
                  <a:pt x="22" y="15"/>
                </a:lnTo>
                <a:lnTo>
                  <a:pt x="22" y="17"/>
                </a:lnTo>
                <a:lnTo>
                  <a:pt x="22" y="17"/>
                </a:lnTo>
                <a:lnTo>
                  <a:pt x="22" y="17"/>
                </a:lnTo>
                <a:lnTo>
                  <a:pt x="22" y="17"/>
                </a:lnTo>
                <a:lnTo>
                  <a:pt x="22" y="15"/>
                </a:lnTo>
                <a:lnTo>
                  <a:pt x="22" y="1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19"/>
          <p:cNvSpPr>
            <a:spLocks noEditPoints="1"/>
          </p:cNvSpPr>
          <p:nvPr/>
        </p:nvSpPr>
        <p:spPr bwMode="auto">
          <a:xfrm>
            <a:off x="3514104" y="2654903"/>
            <a:ext cx="110225" cy="84290"/>
          </a:xfrm>
          <a:custGeom>
            <a:avLst/>
            <a:gdLst>
              <a:gd name="T0" fmla="*/ 38 w 51"/>
              <a:gd name="T1" fmla="*/ 24 h 39"/>
              <a:gd name="T2" fmla="*/ 44 w 51"/>
              <a:gd name="T3" fmla="*/ 17 h 39"/>
              <a:gd name="T4" fmla="*/ 51 w 51"/>
              <a:gd name="T5" fmla="*/ 39 h 39"/>
              <a:gd name="T6" fmla="*/ 30 w 51"/>
              <a:gd name="T7" fmla="*/ 31 h 39"/>
              <a:gd name="T8" fmla="*/ 28 w 51"/>
              <a:gd name="T9" fmla="*/ 27 h 39"/>
              <a:gd name="T10" fmla="*/ 27 w 51"/>
              <a:gd name="T11" fmla="*/ 27 h 39"/>
              <a:gd name="T12" fmla="*/ 25 w 51"/>
              <a:gd name="T13" fmla="*/ 28 h 39"/>
              <a:gd name="T14" fmla="*/ 19 w 51"/>
              <a:gd name="T15" fmla="*/ 28 h 39"/>
              <a:gd name="T16" fmla="*/ 14 w 51"/>
              <a:gd name="T17" fmla="*/ 27 h 39"/>
              <a:gd name="T18" fmla="*/ 3 w 51"/>
              <a:gd name="T19" fmla="*/ 24 h 39"/>
              <a:gd name="T20" fmla="*/ 0 w 51"/>
              <a:gd name="T21" fmla="*/ 22 h 39"/>
              <a:gd name="T22" fmla="*/ 11 w 51"/>
              <a:gd name="T23" fmla="*/ 16 h 39"/>
              <a:gd name="T24" fmla="*/ 11 w 51"/>
              <a:gd name="T25" fmla="*/ 17 h 39"/>
              <a:gd name="T26" fmla="*/ 13 w 51"/>
              <a:gd name="T27" fmla="*/ 16 h 39"/>
              <a:gd name="T28" fmla="*/ 14 w 51"/>
              <a:gd name="T29" fmla="*/ 14 h 39"/>
              <a:gd name="T30" fmla="*/ 24 w 51"/>
              <a:gd name="T31" fmla="*/ 9 h 39"/>
              <a:gd name="T32" fmla="*/ 25 w 51"/>
              <a:gd name="T33" fmla="*/ 13 h 39"/>
              <a:gd name="T34" fmla="*/ 27 w 51"/>
              <a:gd name="T35" fmla="*/ 11 h 39"/>
              <a:gd name="T36" fmla="*/ 27 w 51"/>
              <a:gd name="T37" fmla="*/ 9 h 39"/>
              <a:gd name="T38" fmla="*/ 27 w 51"/>
              <a:gd name="T39" fmla="*/ 8 h 39"/>
              <a:gd name="T40" fmla="*/ 39 w 51"/>
              <a:gd name="T41" fmla="*/ 0 h 39"/>
              <a:gd name="T42" fmla="*/ 43 w 51"/>
              <a:gd name="T43" fmla="*/ 13 h 39"/>
              <a:gd name="T44" fmla="*/ 44 w 51"/>
              <a:gd name="T45" fmla="*/ 16 h 39"/>
              <a:gd name="T46" fmla="*/ 41 w 51"/>
              <a:gd name="T47" fmla="*/ 13 h 39"/>
              <a:gd name="T48" fmla="*/ 39 w 51"/>
              <a:gd name="T49" fmla="*/ 16 h 39"/>
              <a:gd name="T50" fmla="*/ 38 w 51"/>
              <a:gd name="T51" fmla="*/ 20 h 39"/>
              <a:gd name="T52" fmla="*/ 38 w 51"/>
              <a:gd name="T53" fmla="*/ 24 h 39"/>
              <a:gd name="T54" fmla="*/ 21 w 51"/>
              <a:gd name="T55" fmla="*/ 16 h 39"/>
              <a:gd name="T56" fmla="*/ 21 w 51"/>
              <a:gd name="T57" fmla="*/ 16 h 39"/>
              <a:gd name="T58" fmla="*/ 21 w 51"/>
              <a:gd name="T59" fmla="*/ 19 h 39"/>
              <a:gd name="T60" fmla="*/ 22 w 51"/>
              <a:gd name="T61" fmla="*/ 17 h 39"/>
              <a:gd name="T62" fmla="*/ 21 w 51"/>
              <a:gd name="T63" fmla="*/ 16 h 39"/>
              <a:gd name="T64" fmla="*/ 39 w 51"/>
              <a:gd name="T65" fmla="*/ 30 h 39"/>
              <a:gd name="T66" fmla="*/ 39 w 51"/>
              <a:gd name="T67" fmla="*/ 33 h 39"/>
              <a:gd name="T68" fmla="*/ 41 w 51"/>
              <a:gd name="T69" fmla="*/ 35 h 39"/>
              <a:gd name="T70" fmla="*/ 39 w 51"/>
              <a:gd name="T71" fmla="*/ 30 h 39"/>
              <a:gd name="T72" fmla="*/ 14 w 51"/>
              <a:gd name="T73" fmla="*/ 24 h 39"/>
              <a:gd name="T74" fmla="*/ 14 w 51"/>
              <a:gd name="T75" fmla="*/ 19 h 39"/>
              <a:gd name="T76" fmla="*/ 13 w 51"/>
              <a:gd name="T77" fmla="*/ 20 h 39"/>
              <a:gd name="T78" fmla="*/ 14 w 51"/>
              <a:gd name="T7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39">
                <a:moveTo>
                  <a:pt x="38" y="24"/>
                </a:moveTo>
                <a:lnTo>
                  <a:pt x="38" y="24"/>
                </a:lnTo>
                <a:lnTo>
                  <a:pt x="44" y="17"/>
                </a:lnTo>
                <a:lnTo>
                  <a:pt x="44" y="17"/>
                </a:lnTo>
                <a:lnTo>
                  <a:pt x="51" y="39"/>
                </a:lnTo>
                <a:lnTo>
                  <a:pt x="51" y="39"/>
                </a:lnTo>
                <a:lnTo>
                  <a:pt x="30" y="31"/>
                </a:lnTo>
                <a:lnTo>
                  <a:pt x="30" y="31"/>
                </a:lnTo>
                <a:lnTo>
                  <a:pt x="28" y="30"/>
                </a:lnTo>
                <a:lnTo>
                  <a:pt x="28" y="27"/>
                </a:lnTo>
                <a:lnTo>
                  <a:pt x="28" y="27"/>
                </a:lnTo>
                <a:lnTo>
                  <a:pt x="27" y="27"/>
                </a:lnTo>
                <a:lnTo>
                  <a:pt x="25" y="28"/>
                </a:lnTo>
                <a:lnTo>
                  <a:pt x="25" y="28"/>
                </a:lnTo>
                <a:lnTo>
                  <a:pt x="19" y="28"/>
                </a:lnTo>
                <a:lnTo>
                  <a:pt x="19" y="28"/>
                </a:lnTo>
                <a:lnTo>
                  <a:pt x="14" y="27"/>
                </a:lnTo>
                <a:lnTo>
                  <a:pt x="14" y="27"/>
                </a:lnTo>
                <a:lnTo>
                  <a:pt x="3" y="24"/>
                </a:lnTo>
                <a:lnTo>
                  <a:pt x="3" y="24"/>
                </a:lnTo>
                <a:lnTo>
                  <a:pt x="0" y="22"/>
                </a:lnTo>
                <a:lnTo>
                  <a:pt x="0" y="22"/>
                </a:lnTo>
                <a:lnTo>
                  <a:pt x="11" y="16"/>
                </a:lnTo>
                <a:lnTo>
                  <a:pt x="11" y="16"/>
                </a:lnTo>
                <a:lnTo>
                  <a:pt x="11" y="17"/>
                </a:lnTo>
                <a:lnTo>
                  <a:pt x="11" y="17"/>
                </a:lnTo>
                <a:lnTo>
                  <a:pt x="13" y="17"/>
                </a:lnTo>
                <a:lnTo>
                  <a:pt x="13" y="16"/>
                </a:lnTo>
                <a:lnTo>
                  <a:pt x="13" y="16"/>
                </a:lnTo>
                <a:lnTo>
                  <a:pt x="14" y="14"/>
                </a:lnTo>
                <a:lnTo>
                  <a:pt x="14" y="14"/>
                </a:lnTo>
                <a:lnTo>
                  <a:pt x="24" y="9"/>
                </a:lnTo>
                <a:lnTo>
                  <a:pt x="24" y="9"/>
                </a:lnTo>
                <a:lnTo>
                  <a:pt x="25" y="13"/>
                </a:lnTo>
                <a:lnTo>
                  <a:pt x="25" y="13"/>
                </a:lnTo>
                <a:lnTo>
                  <a:pt x="27" y="11"/>
                </a:lnTo>
                <a:lnTo>
                  <a:pt x="27" y="11"/>
                </a:lnTo>
                <a:lnTo>
                  <a:pt x="27" y="9"/>
                </a:lnTo>
                <a:lnTo>
                  <a:pt x="27" y="8"/>
                </a:lnTo>
                <a:lnTo>
                  <a:pt x="27" y="8"/>
                </a:lnTo>
                <a:lnTo>
                  <a:pt x="39" y="0"/>
                </a:lnTo>
                <a:lnTo>
                  <a:pt x="39" y="0"/>
                </a:lnTo>
                <a:lnTo>
                  <a:pt x="43" y="13"/>
                </a:lnTo>
                <a:lnTo>
                  <a:pt x="43" y="13"/>
                </a:lnTo>
                <a:lnTo>
                  <a:pt x="44" y="16"/>
                </a:lnTo>
                <a:lnTo>
                  <a:pt x="44" y="16"/>
                </a:lnTo>
                <a:lnTo>
                  <a:pt x="43" y="14"/>
                </a:lnTo>
                <a:lnTo>
                  <a:pt x="41" y="13"/>
                </a:lnTo>
                <a:lnTo>
                  <a:pt x="41" y="13"/>
                </a:lnTo>
                <a:lnTo>
                  <a:pt x="39" y="16"/>
                </a:lnTo>
                <a:lnTo>
                  <a:pt x="39" y="16"/>
                </a:lnTo>
                <a:lnTo>
                  <a:pt x="38" y="20"/>
                </a:lnTo>
                <a:lnTo>
                  <a:pt x="38" y="20"/>
                </a:lnTo>
                <a:lnTo>
                  <a:pt x="38" y="24"/>
                </a:lnTo>
                <a:lnTo>
                  <a:pt x="38" y="24"/>
                </a:lnTo>
                <a:close/>
                <a:moveTo>
                  <a:pt x="21" y="16"/>
                </a:moveTo>
                <a:lnTo>
                  <a:pt x="21" y="16"/>
                </a:lnTo>
                <a:lnTo>
                  <a:pt x="21" y="16"/>
                </a:lnTo>
                <a:lnTo>
                  <a:pt x="21" y="16"/>
                </a:lnTo>
                <a:lnTo>
                  <a:pt x="21" y="19"/>
                </a:lnTo>
                <a:lnTo>
                  <a:pt x="21" y="19"/>
                </a:lnTo>
                <a:lnTo>
                  <a:pt x="22" y="17"/>
                </a:lnTo>
                <a:lnTo>
                  <a:pt x="22" y="17"/>
                </a:lnTo>
                <a:lnTo>
                  <a:pt x="21" y="16"/>
                </a:lnTo>
                <a:lnTo>
                  <a:pt x="21" y="16"/>
                </a:lnTo>
                <a:close/>
                <a:moveTo>
                  <a:pt x="39" y="30"/>
                </a:moveTo>
                <a:lnTo>
                  <a:pt x="39" y="30"/>
                </a:lnTo>
                <a:lnTo>
                  <a:pt x="39" y="33"/>
                </a:lnTo>
                <a:lnTo>
                  <a:pt x="41" y="35"/>
                </a:lnTo>
                <a:lnTo>
                  <a:pt x="41" y="35"/>
                </a:lnTo>
                <a:lnTo>
                  <a:pt x="41" y="31"/>
                </a:lnTo>
                <a:lnTo>
                  <a:pt x="39" y="30"/>
                </a:lnTo>
                <a:lnTo>
                  <a:pt x="39" y="30"/>
                </a:lnTo>
                <a:close/>
                <a:moveTo>
                  <a:pt x="14" y="24"/>
                </a:moveTo>
                <a:lnTo>
                  <a:pt x="14" y="24"/>
                </a:lnTo>
                <a:lnTo>
                  <a:pt x="14" y="19"/>
                </a:lnTo>
                <a:lnTo>
                  <a:pt x="14" y="19"/>
                </a:lnTo>
                <a:lnTo>
                  <a:pt x="13" y="20"/>
                </a:lnTo>
                <a:lnTo>
                  <a:pt x="13" y="20"/>
                </a:lnTo>
                <a:lnTo>
                  <a:pt x="14" y="24"/>
                </a:lnTo>
                <a:lnTo>
                  <a:pt x="14" y="2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20"/>
          <p:cNvSpPr>
            <a:spLocks noEditPoints="1"/>
          </p:cNvSpPr>
          <p:nvPr/>
        </p:nvSpPr>
        <p:spPr bwMode="auto">
          <a:xfrm>
            <a:off x="3678361" y="2797546"/>
            <a:ext cx="60515" cy="110225"/>
          </a:xfrm>
          <a:custGeom>
            <a:avLst/>
            <a:gdLst>
              <a:gd name="T0" fmla="*/ 0 w 28"/>
              <a:gd name="T1" fmla="*/ 0 h 51"/>
              <a:gd name="T2" fmla="*/ 4 w 28"/>
              <a:gd name="T3" fmla="*/ 3 h 51"/>
              <a:gd name="T4" fmla="*/ 4 w 28"/>
              <a:gd name="T5" fmla="*/ 3 h 51"/>
              <a:gd name="T6" fmla="*/ 6 w 28"/>
              <a:gd name="T7" fmla="*/ 3 h 51"/>
              <a:gd name="T8" fmla="*/ 28 w 28"/>
              <a:gd name="T9" fmla="*/ 14 h 51"/>
              <a:gd name="T10" fmla="*/ 28 w 28"/>
              <a:gd name="T11" fmla="*/ 16 h 51"/>
              <a:gd name="T12" fmla="*/ 9 w 28"/>
              <a:gd name="T13" fmla="*/ 43 h 51"/>
              <a:gd name="T14" fmla="*/ 8 w 28"/>
              <a:gd name="T15" fmla="*/ 41 h 51"/>
              <a:gd name="T16" fmla="*/ 6 w 28"/>
              <a:gd name="T17" fmla="*/ 41 h 51"/>
              <a:gd name="T18" fmla="*/ 4 w 28"/>
              <a:gd name="T19" fmla="*/ 44 h 51"/>
              <a:gd name="T20" fmla="*/ 4 w 28"/>
              <a:gd name="T21" fmla="*/ 46 h 51"/>
              <a:gd name="T22" fmla="*/ 3 w 28"/>
              <a:gd name="T23" fmla="*/ 49 h 51"/>
              <a:gd name="T24" fmla="*/ 1 w 28"/>
              <a:gd name="T25" fmla="*/ 51 h 51"/>
              <a:gd name="T26" fmla="*/ 1 w 28"/>
              <a:gd name="T27" fmla="*/ 51 h 51"/>
              <a:gd name="T28" fmla="*/ 0 w 28"/>
              <a:gd name="T29" fmla="*/ 25 h 51"/>
              <a:gd name="T30" fmla="*/ 0 w 28"/>
              <a:gd name="T31" fmla="*/ 2 h 51"/>
              <a:gd name="T32" fmla="*/ 0 w 28"/>
              <a:gd name="T33" fmla="*/ 0 h 51"/>
              <a:gd name="T34" fmla="*/ 1 w 28"/>
              <a:gd name="T35" fmla="*/ 14 h 51"/>
              <a:gd name="T36" fmla="*/ 3 w 28"/>
              <a:gd name="T37" fmla="*/ 21 h 51"/>
              <a:gd name="T38" fmla="*/ 8 w 28"/>
              <a:gd name="T39" fmla="*/ 14 h 51"/>
              <a:gd name="T40" fmla="*/ 8 w 28"/>
              <a:gd name="T41" fmla="*/ 14 h 51"/>
              <a:gd name="T42" fmla="*/ 6 w 28"/>
              <a:gd name="T43" fmla="*/ 11 h 51"/>
              <a:gd name="T44" fmla="*/ 1 w 28"/>
              <a:gd name="T45" fmla="*/ 14 h 51"/>
              <a:gd name="T46" fmla="*/ 14 w 28"/>
              <a:gd name="T47" fmla="*/ 24 h 51"/>
              <a:gd name="T48" fmla="*/ 9 w 28"/>
              <a:gd name="T49" fmla="*/ 33 h 51"/>
              <a:gd name="T50" fmla="*/ 9 w 28"/>
              <a:gd name="T51" fmla="*/ 35 h 51"/>
              <a:gd name="T52" fmla="*/ 14 w 28"/>
              <a:gd name="T53" fmla="*/ 27 h 51"/>
              <a:gd name="T54" fmla="*/ 14 w 28"/>
              <a:gd name="T55" fmla="*/ 25 h 51"/>
              <a:gd name="T56" fmla="*/ 14 w 28"/>
              <a:gd name="T57" fmla="*/ 24 h 51"/>
              <a:gd name="T58" fmla="*/ 9 w 28"/>
              <a:gd name="T59" fmla="*/ 11 h 51"/>
              <a:gd name="T60" fmla="*/ 11 w 28"/>
              <a:gd name="T61" fmla="*/ 10 h 51"/>
              <a:gd name="T62" fmla="*/ 9 w 28"/>
              <a:gd name="T63" fmla="*/ 8 h 51"/>
              <a:gd name="T64" fmla="*/ 8 w 28"/>
              <a:gd name="T65" fmla="*/ 8 h 51"/>
              <a:gd name="T66" fmla="*/ 9 w 28"/>
              <a:gd name="T67" fmla="*/ 11 h 51"/>
              <a:gd name="T68" fmla="*/ 16 w 28"/>
              <a:gd name="T69" fmla="*/ 19 h 51"/>
              <a:gd name="T70" fmla="*/ 17 w 28"/>
              <a:gd name="T71" fmla="*/ 22 h 51"/>
              <a:gd name="T72" fmla="*/ 16 w 28"/>
              <a:gd name="T73" fmla="*/ 19 h 51"/>
              <a:gd name="T74" fmla="*/ 6 w 28"/>
              <a:gd name="T75" fmla="*/ 29 h 51"/>
              <a:gd name="T76" fmla="*/ 8 w 28"/>
              <a:gd name="T77" fmla="*/ 29 h 51"/>
              <a:gd name="T78" fmla="*/ 8 w 28"/>
              <a:gd name="T79" fmla="*/ 27 h 51"/>
              <a:gd name="T80" fmla="*/ 8 w 28"/>
              <a:gd name="T81" fmla="*/ 27 h 51"/>
              <a:gd name="T82" fmla="*/ 6 w 28"/>
              <a:gd name="T83" fmla="*/ 29 h 51"/>
              <a:gd name="T84" fmla="*/ 3 w 28"/>
              <a:gd name="T85" fmla="*/ 6 h 51"/>
              <a:gd name="T86" fmla="*/ 3 w 28"/>
              <a:gd name="T87" fmla="*/ 8 h 51"/>
              <a:gd name="T88" fmla="*/ 3 w 28"/>
              <a:gd name="T89" fmla="*/ 8 h 51"/>
              <a:gd name="T90" fmla="*/ 3 w 28"/>
              <a:gd name="T91"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51">
                <a:moveTo>
                  <a:pt x="0" y="0"/>
                </a:moveTo>
                <a:lnTo>
                  <a:pt x="0" y="0"/>
                </a:lnTo>
                <a:lnTo>
                  <a:pt x="4" y="3"/>
                </a:lnTo>
                <a:lnTo>
                  <a:pt x="4" y="3"/>
                </a:lnTo>
                <a:lnTo>
                  <a:pt x="4" y="3"/>
                </a:lnTo>
                <a:lnTo>
                  <a:pt x="4" y="3"/>
                </a:lnTo>
                <a:lnTo>
                  <a:pt x="6" y="3"/>
                </a:lnTo>
                <a:lnTo>
                  <a:pt x="6" y="3"/>
                </a:lnTo>
                <a:lnTo>
                  <a:pt x="17" y="10"/>
                </a:lnTo>
                <a:lnTo>
                  <a:pt x="28" y="14"/>
                </a:lnTo>
                <a:lnTo>
                  <a:pt x="28" y="14"/>
                </a:lnTo>
                <a:lnTo>
                  <a:pt x="28" y="16"/>
                </a:lnTo>
                <a:lnTo>
                  <a:pt x="28" y="16"/>
                </a:lnTo>
                <a:lnTo>
                  <a:pt x="9" y="43"/>
                </a:lnTo>
                <a:lnTo>
                  <a:pt x="9" y="43"/>
                </a:lnTo>
                <a:lnTo>
                  <a:pt x="8" y="41"/>
                </a:lnTo>
                <a:lnTo>
                  <a:pt x="8" y="41"/>
                </a:lnTo>
                <a:lnTo>
                  <a:pt x="6" y="41"/>
                </a:lnTo>
                <a:lnTo>
                  <a:pt x="6" y="41"/>
                </a:lnTo>
                <a:lnTo>
                  <a:pt x="4" y="44"/>
                </a:lnTo>
                <a:lnTo>
                  <a:pt x="4" y="46"/>
                </a:lnTo>
                <a:lnTo>
                  <a:pt x="4" y="46"/>
                </a:lnTo>
                <a:lnTo>
                  <a:pt x="3" y="49"/>
                </a:lnTo>
                <a:lnTo>
                  <a:pt x="3" y="49"/>
                </a:lnTo>
                <a:lnTo>
                  <a:pt x="1" y="51"/>
                </a:lnTo>
                <a:lnTo>
                  <a:pt x="1" y="51"/>
                </a:lnTo>
                <a:lnTo>
                  <a:pt x="1" y="51"/>
                </a:lnTo>
                <a:lnTo>
                  <a:pt x="1" y="51"/>
                </a:lnTo>
                <a:lnTo>
                  <a:pt x="0" y="25"/>
                </a:lnTo>
                <a:lnTo>
                  <a:pt x="0" y="25"/>
                </a:lnTo>
                <a:lnTo>
                  <a:pt x="0" y="2"/>
                </a:lnTo>
                <a:lnTo>
                  <a:pt x="0" y="2"/>
                </a:lnTo>
                <a:lnTo>
                  <a:pt x="0" y="0"/>
                </a:lnTo>
                <a:lnTo>
                  <a:pt x="0" y="0"/>
                </a:lnTo>
                <a:close/>
                <a:moveTo>
                  <a:pt x="1" y="14"/>
                </a:moveTo>
                <a:lnTo>
                  <a:pt x="1" y="14"/>
                </a:lnTo>
                <a:lnTo>
                  <a:pt x="3" y="21"/>
                </a:lnTo>
                <a:lnTo>
                  <a:pt x="3" y="21"/>
                </a:lnTo>
                <a:lnTo>
                  <a:pt x="8" y="14"/>
                </a:lnTo>
                <a:lnTo>
                  <a:pt x="8" y="14"/>
                </a:lnTo>
                <a:lnTo>
                  <a:pt x="8" y="14"/>
                </a:lnTo>
                <a:lnTo>
                  <a:pt x="8" y="14"/>
                </a:lnTo>
                <a:lnTo>
                  <a:pt x="6" y="11"/>
                </a:lnTo>
                <a:lnTo>
                  <a:pt x="6" y="11"/>
                </a:lnTo>
                <a:lnTo>
                  <a:pt x="1" y="14"/>
                </a:lnTo>
                <a:lnTo>
                  <a:pt x="1" y="14"/>
                </a:lnTo>
                <a:close/>
                <a:moveTo>
                  <a:pt x="14" y="24"/>
                </a:moveTo>
                <a:lnTo>
                  <a:pt x="14" y="24"/>
                </a:lnTo>
                <a:lnTo>
                  <a:pt x="9" y="33"/>
                </a:lnTo>
                <a:lnTo>
                  <a:pt x="9" y="33"/>
                </a:lnTo>
                <a:lnTo>
                  <a:pt x="9" y="35"/>
                </a:lnTo>
                <a:lnTo>
                  <a:pt x="9" y="35"/>
                </a:lnTo>
                <a:lnTo>
                  <a:pt x="14" y="27"/>
                </a:lnTo>
                <a:lnTo>
                  <a:pt x="14" y="27"/>
                </a:lnTo>
                <a:lnTo>
                  <a:pt x="14" y="25"/>
                </a:lnTo>
                <a:lnTo>
                  <a:pt x="14" y="25"/>
                </a:lnTo>
                <a:lnTo>
                  <a:pt x="14" y="24"/>
                </a:lnTo>
                <a:lnTo>
                  <a:pt x="14" y="24"/>
                </a:lnTo>
                <a:close/>
                <a:moveTo>
                  <a:pt x="9" y="11"/>
                </a:moveTo>
                <a:lnTo>
                  <a:pt x="9" y="11"/>
                </a:lnTo>
                <a:lnTo>
                  <a:pt x="11" y="10"/>
                </a:lnTo>
                <a:lnTo>
                  <a:pt x="11" y="10"/>
                </a:lnTo>
                <a:lnTo>
                  <a:pt x="9" y="8"/>
                </a:lnTo>
                <a:lnTo>
                  <a:pt x="9" y="8"/>
                </a:lnTo>
                <a:lnTo>
                  <a:pt x="8" y="8"/>
                </a:lnTo>
                <a:lnTo>
                  <a:pt x="8" y="8"/>
                </a:lnTo>
                <a:lnTo>
                  <a:pt x="9" y="11"/>
                </a:lnTo>
                <a:lnTo>
                  <a:pt x="9" y="11"/>
                </a:lnTo>
                <a:close/>
                <a:moveTo>
                  <a:pt x="16" y="19"/>
                </a:moveTo>
                <a:lnTo>
                  <a:pt x="16" y="19"/>
                </a:lnTo>
                <a:lnTo>
                  <a:pt x="16" y="21"/>
                </a:lnTo>
                <a:lnTo>
                  <a:pt x="17" y="22"/>
                </a:lnTo>
                <a:lnTo>
                  <a:pt x="17" y="22"/>
                </a:lnTo>
                <a:lnTo>
                  <a:pt x="16" y="19"/>
                </a:lnTo>
                <a:lnTo>
                  <a:pt x="16" y="19"/>
                </a:lnTo>
                <a:close/>
                <a:moveTo>
                  <a:pt x="6" y="29"/>
                </a:moveTo>
                <a:lnTo>
                  <a:pt x="6" y="29"/>
                </a:lnTo>
                <a:lnTo>
                  <a:pt x="8" y="29"/>
                </a:lnTo>
                <a:lnTo>
                  <a:pt x="8" y="29"/>
                </a:lnTo>
                <a:lnTo>
                  <a:pt x="8" y="27"/>
                </a:lnTo>
                <a:lnTo>
                  <a:pt x="8" y="27"/>
                </a:lnTo>
                <a:lnTo>
                  <a:pt x="8" y="27"/>
                </a:lnTo>
                <a:lnTo>
                  <a:pt x="8" y="27"/>
                </a:lnTo>
                <a:lnTo>
                  <a:pt x="6" y="29"/>
                </a:lnTo>
                <a:lnTo>
                  <a:pt x="6" y="29"/>
                </a:lnTo>
                <a:close/>
                <a:moveTo>
                  <a:pt x="3" y="6"/>
                </a:moveTo>
                <a:lnTo>
                  <a:pt x="3" y="6"/>
                </a:lnTo>
                <a:lnTo>
                  <a:pt x="3" y="8"/>
                </a:lnTo>
                <a:lnTo>
                  <a:pt x="3" y="8"/>
                </a:lnTo>
                <a:lnTo>
                  <a:pt x="3" y="8"/>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21"/>
          <p:cNvSpPr>
            <a:spLocks noEditPoints="1"/>
          </p:cNvSpPr>
          <p:nvPr/>
        </p:nvSpPr>
        <p:spPr bwMode="auto">
          <a:xfrm>
            <a:off x="3300140" y="2851578"/>
            <a:ext cx="49710" cy="82128"/>
          </a:xfrm>
          <a:custGeom>
            <a:avLst/>
            <a:gdLst>
              <a:gd name="T0" fmla="*/ 23 w 23"/>
              <a:gd name="T1" fmla="*/ 38 h 38"/>
              <a:gd name="T2" fmla="*/ 23 w 23"/>
              <a:gd name="T3" fmla="*/ 38 h 38"/>
              <a:gd name="T4" fmla="*/ 0 w 23"/>
              <a:gd name="T5" fmla="*/ 29 h 38"/>
              <a:gd name="T6" fmla="*/ 0 w 23"/>
              <a:gd name="T7" fmla="*/ 29 h 38"/>
              <a:gd name="T8" fmla="*/ 0 w 23"/>
              <a:gd name="T9" fmla="*/ 27 h 38"/>
              <a:gd name="T10" fmla="*/ 0 w 23"/>
              <a:gd name="T11" fmla="*/ 27 h 38"/>
              <a:gd name="T12" fmla="*/ 9 w 23"/>
              <a:gd name="T13" fmla="*/ 16 h 38"/>
              <a:gd name="T14" fmla="*/ 9 w 23"/>
              <a:gd name="T15" fmla="*/ 16 h 38"/>
              <a:gd name="T16" fmla="*/ 11 w 23"/>
              <a:gd name="T17" fmla="*/ 15 h 38"/>
              <a:gd name="T18" fmla="*/ 11 w 23"/>
              <a:gd name="T19" fmla="*/ 15 h 38"/>
              <a:gd name="T20" fmla="*/ 12 w 23"/>
              <a:gd name="T21" fmla="*/ 13 h 38"/>
              <a:gd name="T22" fmla="*/ 12 w 23"/>
              <a:gd name="T23" fmla="*/ 13 h 38"/>
              <a:gd name="T24" fmla="*/ 12 w 23"/>
              <a:gd name="T25" fmla="*/ 11 h 38"/>
              <a:gd name="T26" fmla="*/ 12 w 23"/>
              <a:gd name="T27" fmla="*/ 11 h 38"/>
              <a:gd name="T28" fmla="*/ 12 w 23"/>
              <a:gd name="T29" fmla="*/ 10 h 38"/>
              <a:gd name="T30" fmla="*/ 12 w 23"/>
              <a:gd name="T31" fmla="*/ 10 h 38"/>
              <a:gd name="T32" fmla="*/ 20 w 23"/>
              <a:gd name="T33" fmla="*/ 0 h 38"/>
              <a:gd name="T34" fmla="*/ 20 w 23"/>
              <a:gd name="T35" fmla="*/ 0 h 38"/>
              <a:gd name="T36" fmla="*/ 22 w 23"/>
              <a:gd name="T37" fmla="*/ 0 h 38"/>
              <a:gd name="T38" fmla="*/ 22 w 23"/>
              <a:gd name="T39" fmla="*/ 0 h 38"/>
              <a:gd name="T40" fmla="*/ 22 w 23"/>
              <a:gd name="T41" fmla="*/ 2 h 38"/>
              <a:gd name="T42" fmla="*/ 22 w 23"/>
              <a:gd name="T43" fmla="*/ 2 h 38"/>
              <a:gd name="T44" fmla="*/ 22 w 23"/>
              <a:gd name="T45" fmla="*/ 15 h 38"/>
              <a:gd name="T46" fmla="*/ 22 w 23"/>
              <a:gd name="T47" fmla="*/ 15 h 38"/>
              <a:gd name="T48" fmla="*/ 20 w 23"/>
              <a:gd name="T49" fmla="*/ 16 h 38"/>
              <a:gd name="T50" fmla="*/ 20 w 23"/>
              <a:gd name="T51" fmla="*/ 16 h 38"/>
              <a:gd name="T52" fmla="*/ 20 w 23"/>
              <a:gd name="T53" fmla="*/ 19 h 38"/>
              <a:gd name="T54" fmla="*/ 20 w 23"/>
              <a:gd name="T55" fmla="*/ 19 h 38"/>
              <a:gd name="T56" fmla="*/ 22 w 23"/>
              <a:gd name="T57" fmla="*/ 19 h 38"/>
              <a:gd name="T58" fmla="*/ 22 w 23"/>
              <a:gd name="T59" fmla="*/ 19 h 38"/>
              <a:gd name="T60" fmla="*/ 23 w 23"/>
              <a:gd name="T61" fmla="*/ 38 h 38"/>
              <a:gd name="T62" fmla="*/ 23 w 23"/>
              <a:gd name="T63" fmla="*/ 38 h 38"/>
              <a:gd name="T64" fmla="*/ 15 w 23"/>
              <a:gd name="T65" fmla="*/ 32 h 38"/>
              <a:gd name="T66" fmla="*/ 15 w 23"/>
              <a:gd name="T67" fmla="*/ 32 h 38"/>
              <a:gd name="T68" fmla="*/ 15 w 23"/>
              <a:gd name="T69" fmla="*/ 30 h 38"/>
              <a:gd name="T70" fmla="*/ 15 w 23"/>
              <a:gd name="T71" fmla="*/ 30 h 38"/>
              <a:gd name="T72" fmla="*/ 15 w 23"/>
              <a:gd name="T73" fmla="*/ 30 h 38"/>
              <a:gd name="T74" fmla="*/ 15 w 23"/>
              <a:gd name="T75" fmla="*/ 30 h 38"/>
              <a:gd name="T76" fmla="*/ 15 w 23"/>
              <a:gd name="T77" fmla="*/ 32 h 38"/>
              <a:gd name="T78" fmla="*/ 15 w 23"/>
              <a:gd name="T79"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38">
                <a:moveTo>
                  <a:pt x="23" y="38"/>
                </a:moveTo>
                <a:lnTo>
                  <a:pt x="23" y="38"/>
                </a:lnTo>
                <a:lnTo>
                  <a:pt x="0" y="29"/>
                </a:lnTo>
                <a:lnTo>
                  <a:pt x="0" y="29"/>
                </a:lnTo>
                <a:lnTo>
                  <a:pt x="0" y="27"/>
                </a:lnTo>
                <a:lnTo>
                  <a:pt x="0" y="27"/>
                </a:lnTo>
                <a:lnTo>
                  <a:pt x="9" y="16"/>
                </a:lnTo>
                <a:lnTo>
                  <a:pt x="9" y="16"/>
                </a:lnTo>
                <a:lnTo>
                  <a:pt x="11" y="15"/>
                </a:lnTo>
                <a:lnTo>
                  <a:pt x="11" y="15"/>
                </a:lnTo>
                <a:lnTo>
                  <a:pt x="12" y="13"/>
                </a:lnTo>
                <a:lnTo>
                  <a:pt x="12" y="13"/>
                </a:lnTo>
                <a:lnTo>
                  <a:pt x="12" y="11"/>
                </a:lnTo>
                <a:lnTo>
                  <a:pt x="12" y="11"/>
                </a:lnTo>
                <a:lnTo>
                  <a:pt x="12" y="10"/>
                </a:lnTo>
                <a:lnTo>
                  <a:pt x="12" y="10"/>
                </a:lnTo>
                <a:lnTo>
                  <a:pt x="20" y="0"/>
                </a:lnTo>
                <a:lnTo>
                  <a:pt x="20" y="0"/>
                </a:lnTo>
                <a:lnTo>
                  <a:pt x="22" y="0"/>
                </a:lnTo>
                <a:lnTo>
                  <a:pt x="22" y="0"/>
                </a:lnTo>
                <a:lnTo>
                  <a:pt x="22" y="2"/>
                </a:lnTo>
                <a:lnTo>
                  <a:pt x="22" y="2"/>
                </a:lnTo>
                <a:lnTo>
                  <a:pt x="22" y="15"/>
                </a:lnTo>
                <a:lnTo>
                  <a:pt x="22" y="15"/>
                </a:lnTo>
                <a:lnTo>
                  <a:pt x="20" y="16"/>
                </a:lnTo>
                <a:lnTo>
                  <a:pt x="20" y="16"/>
                </a:lnTo>
                <a:lnTo>
                  <a:pt x="20" y="19"/>
                </a:lnTo>
                <a:lnTo>
                  <a:pt x="20" y="19"/>
                </a:lnTo>
                <a:lnTo>
                  <a:pt x="22" y="19"/>
                </a:lnTo>
                <a:lnTo>
                  <a:pt x="22" y="19"/>
                </a:lnTo>
                <a:lnTo>
                  <a:pt x="23" y="38"/>
                </a:lnTo>
                <a:lnTo>
                  <a:pt x="23" y="38"/>
                </a:lnTo>
                <a:close/>
                <a:moveTo>
                  <a:pt x="15" y="32"/>
                </a:moveTo>
                <a:lnTo>
                  <a:pt x="15" y="32"/>
                </a:lnTo>
                <a:lnTo>
                  <a:pt x="15" y="30"/>
                </a:lnTo>
                <a:lnTo>
                  <a:pt x="15" y="30"/>
                </a:lnTo>
                <a:lnTo>
                  <a:pt x="15" y="30"/>
                </a:lnTo>
                <a:lnTo>
                  <a:pt x="15" y="30"/>
                </a:lnTo>
                <a:lnTo>
                  <a:pt x="15" y="32"/>
                </a:lnTo>
                <a:lnTo>
                  <a:pt x="15" y="3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22"/>
          <p:cNvSpPr>
            <a:spLocks noEditPoints="1"/>
          </p:cNvSpPr>
          <p:nvPr/>
        </p:nvSpPr>
        <p:spPr bwMode="auto">
          <a:xfrm>
            <a:off x="3591910" y="3078511"/>
            <a:ext cx="62677" cy="125353"/>
          </a:xfrm>
          <a:custGeom>
            <a:avLst/>
            <a:gdLst>
              <a:gd name="T0" fmla="*/ 21 w 29"/>
              <a:gd name="T1" fmla="*/ 0 h 58"/>
              <a:gd name="T2" fmla="*/ 29 w 29"/>
              <a:gd name="T3" fmla="*/ 1 h 58"/>
              <a:gd name="T4" fmla="*/ 22 w 29"/>
              <a:gd name="T5" fmla="*/ 30 h 58"/>
              <a:gd name="T6" fmla="*/ 10 w 29"/>
              <a:gd name="T7" fmla="*/ 55 h 58"/>
              <a:gd name="T8" fmla="*/ 8 w 29"/>
              <a:gd name="T9" fmla="*/ 55 h 58"/>
              <a:gd name="T10" fmla="*/ 7 w 29"/>
              <a:gd name="T11" fmla="*/ 55 h 58"/>
              <a:gd name="T12" fmla="*/ 5 w 29"/>
              <a:gd name="T13" fmla="*/ 56 h 58"/>
              <a:gd name="T14" fmla="*/ 0 w 29"/>
              <a:gd name="T15" fmla="*/ 58 h 58"/>
              <a:gd name="T16" fmla="*/ 3 w 29"/>
              <a:gd name="T17" fmla="*/ 52 h 58"/>
              <a:gd name="T18" fmla="*/ 7 w 29"/>
              <a:gd name="T19" fmla="*/ 45 h 58"/>
              <a:gd name="T20" fmla="*/ 8 w 29"/>
              <a:gd name="T21" fmla="*/ 47 h 58"/>
              <a:gd name="T22" fmla="*/ 8 w 29"/>
              <a:gd name="T23" fmla="*/ 45 h 58"/>
              <a:gd name="T24" fmla="*/ 8 w 29"/>
              <a:gd name="T25" fmla="*/ 44 h 58"/>
              <a:gd name="T26" fmla="*/ 10 w 29"/>
              <a:gd name="T27" fmla="*/ 41 h 58"/>
              <a:gd name="T28" fmla="*/ 10 w 29"/>
              <a:gd name="T29" fmla="*/ 42 h 58"/>
              <a:gd name="T30" fmla="*/ 11 w 29"/>
              <a:gd name="T31" fmla="*/ 41 h 58"/>
              <a:gd name="T32" fmla="*/ 11 w 29"/>
              <a:gd name="T33" fmla="*/ 37 h 58"/>
              <a:gd name="T34" fmla="*/ 18 w 29"/>
              <a:gd name="T35" fmla="*/ 18 h 58"/>
              <a:gd name="T36" fmla="*/ 19 w 29"/>
              <a:gd name="T37" fmla="*/ 12 h 58"/>
              <a:gd name="T38" fmla="*/ 19 w 29"/>
              <a:gd name="T39" fmla="*/ 11 h 58"/>
              <a:gd name="T40" fmla="*/ 21 w 29"/>
              <a:gd name="T41" fmla="*/ 15 h 58"/>
              <a:gd name="T42" fmla="*/ 22 w 29"/>
              <a:gd name="T43" fmla="*/ 14 h 58"/>
              <a:gd name="T44" fmla="*/ 21 w 29"/>
              <a:gd name="T45" fmla="*/ 11 h 58"/>
              <a:gd name="T46" fmla="*/ 19 w 29"/>
              <a:gd name="T47" fmla="*/ 9 h 58"/>
              <a:gd name="T48" fmla="*/ 21 w 29"/>
              <a:gd name="T49" fmla="*/ 1 h 58"/>
              <a:gd name="T50" fmla="*/ 21 w 29"/>
              <a:gd name="T51" fmla="*/ 0 h 58"/>
              <a:gd name="T52" fmla="*/ 22 w 29"/>
              <a:gd name="T53" fmla="*/ 7 h 58"/>
              <a:gd name="T54" fmla="*/ 24 w 29"/>
              <a:gd name="T55" fmla="*/ 11 h 58"/>
              <a:gd name="T56" fmla="*/ 26 w 29"/>
              <a:gd name="T57" fmla="*/ 6 h 58"/>
              <a:gd name="T58" fmla="*/ 22 w 29"/>
              <a:gd name="T59" fmla="*/ 7 h 58"/>
              <a:gd name="T60" fmla="*/ 19 w 29"/>
              <a:gd name="T61" fmla="*/ 30 h 58"/>
              <a:gd name="T62" fmla="*/ 19 w 29"/>
              <a:gd name="T63" fmla="*/ 30 h 58"/>
              <a:gd name="T64" fmla="*/ 22 w 29"/>
              <a:gd name="T65" fmla="*/ 26 h 58"/>
              <a:gd name="T66" fmla="*/ 22 w 29"/>
              <a:gd name="T67" fmla="*/ 25 h 58"/>
              <a:gd name="T68" fmla="*/ 19 w 29"/>
              <a:gd name="T6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58">
                <a:moveTo>
                  <a:pt x="21" y="0"/>
                </a:moveTo>
                <a:lnTo>
                  <a:pt x="21" y="0"/>
                </a:lnTo>
                <a:lnTo>
                  <a:pt x="29" y="1"/>
                </a:lnTo>
                <a:lnTo>
                  <a:pt x="29" y="1"/>
                </a:lnTo>
                <a:lnTo>
                  <a:pt x="26" y="15"/>
                </a:lnTo>
                <a:lnTo>
                  <a:pt x="22" y="30"/>
                </a:lnTo>
                <a:lnTo>
                  <a:pt x="16" y="42"/>
                </a:lnTo>
                <a:lnTo>
                  <a:pt x="10" y="55"/>
                </a:lnTo>
                <a:lnTo>
                  <a:pt x="10" y="55"/>
                </a:lnTo>
                <a:lnTo>
                  <a:pt x="8" y="55"/>
                </a:lnTo>
                <a:lnTo>
                  <a:pt x="7" y="55"/>
                </a:lnTo>
                <a:lnTo>
                  <a:pt x="7" y="55"/>
                </a:lnTo>
                <a:lnTo>
                  <a:pt x="5" y="56"/>
                </a:lnTo>
                <a:lnTo>
                  <a:pt x="5" y="56"/>
                </a:lnTo>
                <a:lnTo>
                  <a:pt x="3" y="58"/>
                </a:lnTo>
                <a:lnTo>
                  <a:pt x="0" y="58"/>
                </a:lnTo>
                <a:lnTo>
                  <a:pt x="0" y="58"/>
                </a:lnTo>
                <a:lnTo>
                  <a:pt x="3" y="52"/>
                </a:lnTo>
                <a:lnTo>
                  <a:pt x="3" y="52"/>
                </a:lnTo>
                <a:lnTo>
                  <a:pt x="7" y="45"/>
                </a:lnTo>
                <a:lnTo>
                  <a:pt x="7" y="45"/>
                </a:lnTo>
                <a:lnTo>
                  <a:pt x="8" y="47"/>
                </a:lnTo>
                <a:lnTo>
                  <a:pt x="8" y="47"/>
                </a:lnTo>
                <a:lnTo>
                  <a:pt x="8" y="45"/>
                </a:lnTo>
                <a:lnTo>
                  <a:pt x="8" y="45"/>
                </a:lnTo>
                <a:lnTo>
                  <a:pt x="8" y="44"/>
                </a:lnTo>
                <a:lnTo>
                  <a:pt x="8" y="44"/>
                </a:lnTo>
                <a:lnTo>
                  <a:pt x="10" y="41"/>
                </a:lnTo>
                <a:lnTo>
                  <a:pt x="10" y="41"/>
                </a:lnTo>
                <a:lnTo>
                  <a:pt x="10" y="42"/>
                </a:lnTo>
                <a:lnTo>
                  <a:pt x="10" y="42"/>
                </a:lnTo>
                <a:lnTo>
                  <a:pt x="11" y="41"/>
                </a:lnTo>
                <a:lnTo>
                  <a:pt x="11" y="41"/>
                </a:lnTo>
                <a:lnTo>
                  <a:pt x="11" y="37"/>
                </a:lnTo>
                <a:lnTo>
                  <a:pt x="11" y="37"/>
                </a:lnTo>
                <a:lnTo>
                  <a:pt x="18" y="18"/>
                </a:lnTo>
                <a:lnTo>
                  <a:pt x="18" y="18"/>
                </a:lnTo>
                <a:lnTo>
                  <a:pt x="19" y="12"/>
                </a:lnTo>
                <a:lnTo>
                  <a:pt x="19" y="12"/>
                </a:lnTo>
                <a:lnTo>
                  <a:pt x="19" y="11"/>
                </a:lnTo>
                <a:lnTo>
                  <a:pt x="19" y="11"/>
                </a:lnTo>
                <a:lnTo>
                  <a:pt x="21" y="15"/>
                </a:lnTo>
                <a:lnTo>
                  <a:pt x="21" y="15"/>
                </a:lnTo>
                <a:lnTo>
                  <a:pt x="22" y="14"/>
                </a:lnTo>
                <a:lnTo>
                  <a:pt x="22" y="14"/>
                </a:lnTo>
                <a:lnTo>
                  <a:pt x="21" y="11"/>
                </a:lnTo>
                <a:lnTo>
                  <a:pt x="21" y="11"/>
                </a:lnTo>
                <a:lnTo>
                  <a:pt x="19" y="9"/>
                </a:lnTo>
                <a:lnTo>
                  <a:pt x="19" y="9"/>
                </a:lnTo>
                <a:lnTo>
                  <a:pt x="21" y="1"/>
                </a:lnTo>
                <a:lnTo>
                  <a:pt x="21" y="1"/>
                </a:lnTo>
                <a:lnTo>
                  <a:pt x="21" y="0"/>
                </a:lnTo>
                <a:lnTo>
                  <a:pt x="21" y="0"/>
                </a:lnTo>
                <a:close/>
                <a:moveTo>
                  <a:pt x="22" y="7"/>
                </a:moveTo>
                <a:lnTo>
                  <a:pt x="22" y="7"/>
                </a:lnTo>
                <a:lnTo>
                  <a:pt x="24" y="11"/>
                </a:lnTo>
                <a:lnTo>
                  <a:pt x="24" y="11"/>
                </a:lnTo>
                <a:lnTo>
                  <a:pt x="26" y="6"/>
                </a:lnTo>
                <a:lnTo>
                  <a:pt x="26" y="6"/>
                </a:lnTo>
                <a:lnTo>
                  <a:pt x="22" y="7"/>
                </a:lnTo>
                <a:lnTo>
                  <a:pt x="22" y="7"/>
                </a:lnTo>
                <a:close/>
                <a:moveTo>
                  <a:pt x="19" y="30"/>
                </a:moveTo>
                <a:lnTo>
                  <a:pt x="19" y="30"/>
                </a:lnTo>
                <a:lnTo>
                  <a:pt x="19" y="30"/>
                </a:lnTo>
                <a:lnTo>
                  <a:pt x="19" y="30"/>
                </a:lnTo>
                <a:lnTo>
                  <a:pt x="22" y="26"/>
                </a:lnTo>
                <a:lnTo>
                  <a:pt x="22" y="26"/>
                </a:lnTo>
                <a:lnTo>
                  <a:pt x="22" y="25"/>
                </a:lnTo>
                <a:lnTo>
                  <a:pt x="22" y="25"/>
                </a:lnTo>
                <a:lnTo>
                  <a:pt x="19" y="30"/>
                </a:lnTo>
                <a:lnTo>
                  <a:pt x="19" y="3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23"/>
          <p:cNvSpPr>
            <a:spLocks/>
          </p:cNvSpPr>
          <p:nvPr/>
        </p:nvSpPr>
        <p:spPr bwMode="auto">
          <a:xfrm>
            <a:off x="3648103" y="2786740"/>
            <a:ext cx="12968" cy="162096"/>
          </a:xfrm>
          <a:custGeom>
            <a:avLst/>
            <a:gdLst>
              <a:gd name="T0" fmla="*/ 0 w 6"/>
              <a:gd name="T1" fmla="*/ 0 h 75"/>
              <a:gd name="T2" fmla="*/ 0 w 6"/>
              <a:gd name="T3" fmla="*/ 0 h 75"/>
              <a:gd name="T4" fmla="*/ 1 w 6"/>
              <a:gd name="T5" fmla="*/ 0 h 75"/>
              <a:gd name="T6" fmla="*/ 1 w 6"/>
              <a:gd name="T7" fmla="*/ 0 h 75"/>
              <a:gd name="T8" fmla="*/ 1 w 6"/>
              <a:gd name="T9" fmla="*/ 0 h 75"/>
              <a:gd name="T10" fmla="*/ 4 w 6"/>
              <a:gd name="T11" fmla="*/ 11 h 75"/>
              <a:gd name="T12" fmla="*/ 4 w 6"/>
              <a:gd name="T13" fmla="*/ 11 h 75"/>
              <a:gd name="T14" fmla="*/ 6 w 6"/>
              <a:gd name="T15" fmla="*/ 27 h 75"/>
              <a:gd name="T16" fmla="*/ 6 w 6"/>
              <a:gd name="T17" fmla="*/ 27 h 75"/>
              <a:gd name="T18" fmla="*/ 6 w 6"/>
              <a:gd name="T19" fmla="*/ 40 h 75"/>
              <a:gd name="T20" fmla="*/ 6 w 6"/>
              <a:gd name="T21" fmla="*/ 40 h 75"/>
              <a:gd name="T22" fmla="*/ 4 w 6"/>
              <a:gd name="T23" fmla="*/ 59 h 75"/>
              <a:gd name="T24" fmla="*/ 4 w 6"/>
              <a:gd name="T25" fmla="*/ 59 h 75"/>
              <a:gd name="T26" fmla="*/ 4 w 6"/>
              <a:gd name="T27" fmla="*/ 68 h 75"/>
              <a:gd name="T28" fmla="*/ 4 w 6"/>
              <a:gd name="T29" fmla="*/ 68 h 75"/>
              <a:gd name="T30" fmla="*/ 3 w 6"/>
              <a:gd name="T31" fmla="*/ 71 h 75"/>
              <a:gd name="T32" fmla="*/ 3 w 6"/>
              <a:gd name="T33" fmla="*/ 71 h 75"/>
              <a:gd name="T34" fmla="*/ 1 w 6"/>
              <a:gd name="T35" fmla="*/ 75 h 75"/>
              <a:gd name="T36" fmla="*/ 1 w 6"/>
              <a:gd name="T37" fmla="*/ 75 h 75"/>
              <a:gd name="T38" fmla="*/ 1 w 6"/>
              <a:gd name="T39" fmla="*/ 68 h 75"/>
              <a:gd name="T40" fmla="*/ 1 w 6"/>
              <a:gd name="T41" fmla="*/ 68 h 75"/>
              <a:gd name="T42" fmla="*/ 1 w 6"/>
              <a:gd name="T43" fmla="*/ 68 h 75"/>
              <a:gd name="T44" fmla="*/ 1 w 6"/>
              <a:gd name="T45" fmla="*/ 68 h 75"/>
              <a:gd name="T46" fmla="*/ 1 w 6"/>
              <a:gd name="T47" fmla="*/ 68 h 75"/>
              <a:gd name="T48" fmla="*/ 1 w 6"/>
              <a:gd name="T49" fmla="*/ 68 h 75"/>
              <a:gd name="T50" fmla="*/ 1 w 6"/>
              <a:gd name="T51" fmla="*/ 67 h 75"/>
              <a:gd name="T52" fmla="*/ 1 w 6"/>
              <a:gd name="T53" fmla="*/ 67 h 75"/>
              <a:gd name="T54" fmla="*/ 1 w 6"/>
              <a:gd name="T55" fmla="*/ 67 h 75"/>
              <a:gd name="T56" fmla="*/ 1 w 6"/>
              <a:gd name="T57" fmla="*/ 54 h 75"/>
              <a:gd name="T58" fmla="*/ 1 w 6"/>
              <a:gd name="T59" fmla="*/ 54 h 75"/>
              <a:gd name="T60" fmla="*/ 1 w 6"/>
              <a:gd name="T61" fmla="*/ 53 h 75"/>
              <a:gd name="T62" fmla="*/ 1 w 6"/>
              <a:gd name="T63" fmla="*/ 53 h 75"/>
              <a:gd name="T64" fmla="*/ 1 w 6"/>
              <a:gd name="T65" fmla="*/ 51 h 75"/>
              <a:gd name="T66" fmla="*/ 1 w 6"/>
              <a:gd name="T67" fmla="*/ 51 h 75"/>
              <a:gd name="T68" fmla="*/ 1 w 6"/>
              <a:gd name="T69" fmla="*/ 48 h 75"/>
              <a:gd name="T70" fmla="*/ 1 w 6"/>
              <a:gd name="T71" fmla="*/ 48 h 75"/>
              <a:gd name="T72" fmla="*/ 1 w 6"/>
              <a:gd name="T73" fmla="*/ 24 h 75"/>
              <a:gd name="T74" fmla="*/ 1 w 6"/>
              <a:gd name="T75" fmla="*/ 24 h 75"/>
              <a:gd name="T76" fmla="*/ 0 w 6"/>
              <a:gd name="T77" fmla="*/ 0 h 75"/>
              <a:gd name="T78" fmla="*/ 0 w 6"/>
              <a:gd name="T79" fmla="*/ 0 h 75"/>
              <a:gd name="T80" fmla="*/ 0 w 6"/>
              <a:gd name="T81" fmla="*/ 0 h 75"/>
              <a:gd name="T82" fmla="*/ 0 w 6"/>
              <a:gd name="T8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75">
                <a:moveTo>
                  <a:pt x="0" y="0"/>
                </a:moveTo>
                <a:lnTo>
                  <a:pt x="0" y="0"/>
                </a:lnTo>
                <a:lnTo>
                  <a:pt x="1" y="0"/>
                </a:lnTo>
                <a:lnTo>
                  <a:pt x="1" y="0"/>
                </a:lnTo>
                <a:lnTo>
                  <a:pt x="1" y="0"/>
                </a:lnTo>
                <a:lnTo>
                  <a:pt x="4" y="11"/>
                </a:lnTo>
                <a:lnTo>
                  <a:pt x="4" y="11"/>
                </a:lnTo>
                <a:lnTo>
                  <a:pt x="6" y="27"/>
                </a:lnTo>
                <a:lnTo>
                  <a:pt x="6" y="27"/>
                </a:lnTo>
                <a:lnTo>
                  <a:pt x="6" y="40"/>
                </a:lnTo>
                <a:lnTo>
                  <a:pt x="6" y="40"/>
                </a:lnTo>
                <a:lnTo>
                  <a:pt x="4" y="59"/>
                </a:lnTo>
                <a:lnTo>
                  <a:pt x="4" y="59"/>
                </a:lnTo>
                <a:lnTo>
                  <a:pt x="4" y="68"/>
                </a:lnTo>
                <a:lnTo>
                  <a:pt x="4" y="68"/>
                </a:lnTo>
                <a:lnTo>
                  <a:pt x="3" y="71"/>
                </a:lnTo>
                <a:lnTo>
                  <a:pt x="3" y="71"/>
                </a:lnTo>
                <a:lnTo>
                  <a:pt x="1" y="75"/>
                </a:lnTo>
                <a:lnTo>
                  <a:pt x="1" y="75"/>
                </a:lnTo>
                <a:lnTo>
                  <a:pt x="1" y="68"/>
                </a:lnTo>
                <a:lnTo>
                  <a:pt x="1" y="68"/>
                </a:lnTo>
                <a:lnTo>
                  <a:pt x="1" y="68"/>
                </a:lnTo>
                <a:lnTo>
                  <a:pt x="1" y="68"/>
                </a:lnTo>
                <a:lnTo>
                  <a:pt x="1" y="68"/>
                </a:lnTo>
                <a:lnTo>
                  <a:pt x="1" y="68"/>
                </a:lnTo>
                <a:lnTo>
                  <a:pt x="1" y="67"/>
                </a:lnTo>
                <a:lnTo>
                  <a:pt x="1" y="67"/>
                </a:lnTo>
                <a:lnTo>
                  <a:pt x="1" y="67"/>
                </a:lnTo>
                <a:lnTo>
                  <a:pt x="1" y="54"/>
                </a:lnTo>
                <a:lnTo>
                  <a:pt x="1" y="54"/>
                </a:lnTo>
                <a:lnTo>
                  <a:pt x="1" y="53"/>
                </a:lnTo>
                <a:lnTo>
                  <a:pt x="1" y="53"/>
                </a:lnTo>
                <a:lnTo>
                  <a:pt x="1" y="51"/>
                </a:lnTo>
                <a:lnTo>
                  <a:pt x="1" y="51"/>
                </a:lnTo>
                <a:lnTo>
                  <a:pt x="1" y="48"/>
                </a:lnTo>
                <a:lnTo>
                  <a:pt x="1" y="48"/>
                </a:lnTo>
                <a:lnTo>
                  <a:pt x="1" y="24"/>
                </a:lnTo>
                <a:lnTo>
                  <a:pt x="1" y="24"/>
                </a:lnTo>
                <a:lnTo>
                  <a:pt x="0" y="0"/>
                </a:lnTo>
                <a:lnTo>
                  <a:pt x="0" y="0"/>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24"/>
          <p:cNvSpPr>
            <a:spLocks/>
          </p:cNvSpPr>
          <p:nvPr/>
        </p:nvSpPr>
        <p:spPr bwMode="auto">
          <a:xfrm>
            <a:off x="3371461" y="2706773"/>
            <a:ext cx="41065" cy="49710"/>
          </a:xfrm>
          <a:custGeom>
            <a:avLst/>
            <a:gdLst>
              <a:gd name="T0" fmla="*/ 0 w 19"/>
              <a:gd name="T1" fmla="*/ 23 h 23"/>
              <a:gd name="T2" fmla="*/ 0 w 19"/>
              <a:gd name="T3" fmla="*/ 23 h 23"/>
              <a:gd name="T4" fmla="*/ 0 w 19"/>
              <a:gd name="T5" fmla="*/ 23 h 23"/>
              <a:gd name="T6" fmla="*/ 0 w 19"/>
              <a:gd name="T7" fmla="*/ 23 h 23"/>
              <a:gd name="T8" fmla="*/ 0 w 19"/>
              <a:gd name="T9" fmla="*/ 22 h 23"/>
              <a:gd name="T10" fmla="*/ 0 w 19"/>
              <a:gd name="T11" fmla="*/ 22 h 23"/>
              <a:gd name="T12" fmla="*/ 1 w 19"/>
              <a:gd name="T13" fmla="*/ 22 h 23"/>
              <a:gd name="T14" fmla="*/ 1 w 19"/>
              <a:gd name="T15" fmla="*/ 22 h 23"/>
              <a:gd name="T16" fmla="*/ 1 w 19"/>
              <a:gd name="T17" fmla="*/ 22 h 23"/>
              <a:gd name="T18" fmla="*/ 1 w 19"/>
              <a:gd name="T19" fmla="*/ 22 h 23"/>
              <a:gd name="T20" fmla="*/ 1 w 19"/>
              <a:gd name="T21" fmla="*/ 19 h 23"/>
              <a:gd name="T22" fmla="*/ 1 w 19"/>
              <a:gd name="T23" fmla="*/ 14 h 23"/>
              <a:gd name="T24" fmla="*/ 1 w 19"/>
              <a:gd name="T25" fmla="*/ 14 h 23"/>
              <a:gd name="T26" fmla="*/ 3 w 19"/>
              <a:gd name="T27" fmla="*/ 4 h 23"/>
              <a:gd name="T28" fmla="*/ 3 w 19"/>
              <a:gd name="T29" fmla="*/ 4 h 23"/>
              <a:gd name="T30" fmla="*/ 3 w 19"/>
              <a:gd name="T31" fmla="*/ 3 h 23"/>
              <a:gd name="T32" fmla="*/ 3 w 19"/>
              <a:gd name="T33" fmla="*/ 3 h 23"/>
              <a:gd name="T34" fmla="*/ 5 w 19"/>
              <a:gd name="T35" fmla="*/ 4 h 23"/>
              <a:gd name="T36" fmla="*/ 5 w 19"/>
              <a:gd name="T37" fmla="*/ 4 h 23"/>
              <a:gd name="T38" fmla="*/ 5 w 19"/>
              <a:gd name="T39" fmla="*/ 3 h 23"/>
              <a:gd name="T40" fmla="*/ 3 w 19"/>
              <a:gd name="T41" fmla="*/ 0 h 23"/>
              <a:gd name="T42" fmla="*/ 3 w 19"/>
              <a:gd name="T43" fmla="*/ 0 h 23"/>
              <a:gd name="T44" fmla="*/ 5 w 19"/>
              <a:gd name="T45" fmla="*/ 0 h 23"/>
              <a:gd name="T46" fmla="*/ 5 w 19"/>
              <a:gd name="T47" fmla="*/ 0 h 23"/>
              <a:gd name="T48" fmla="*/ 5 w 19"/>
              <a:gd name="T49" fmla="*/ 0 h 23"/>
              <a:gd name="T50" fmla="*/ 5 w 19"/>
              <a:gd name="T51" fmla="*/ 0 h 23"/>
              <a:gd name="T52" fmla="*/ 6 w 19"/>
              <a:gd name="T53" fmla="*/ 1 h 23"/>
              <a:gd name="T54" fmla="*/ 8 w 19"/>
              <a:gd name="T55" fmla="*/ 3 h 23"/>
              <a:gd name="T56" fmla="*/ 8 w 19"/>
              <a:gd name="T57" fmla="*/ 3 h 23"/>
              <a:gd name="T58" fmla="*/ 8 w 19"/>
              <a:gd name="T59" fmla="*/ 1 h 23"/>
              <a:gd name="T60" fmla="*/ 8 w 19"/>
              <a:gd name="T61" fmla="*/ 1 h 23"/>
              <a:gd name="T62" fmla="*/ 8 w 19"/>
              <a:gd name="T63" fmla="*/ 1 h 23"/>
              <a:gd name="T64" fmla="*/ 19 w 19"/>
              <a:gd name="T65" fmla="*/ 3 h 23"/>
              <a:gd name="T66" fmla="*/ 19 w 19"/>
              <a:gd name="T67" fmla="*/ 3 h 23"/>
              <a:gd name="T68" fmla="*/ 17 w 19"/>
              <a:gd name="T69" fmla="*/ 4 h 23"/>
              <a:gd name="T70" fmla="*/ 19 w 19"/>
              <a:gd name="T71" fmla="*/ 6 h 23"/>
              <a:gd name="T72" fmla="*/ 19 w 19"/>
              <a:gd name="T73" fmla="*/ 6 h 23"/>
              <a:gd name="T74" fmla="*/ 17 w 19"/>
              <a:gd name="T75" fmla="*/ 9 h 23"/>
              <a:gd name="T76" fmla="*/ 17 w 19"/>
              <a:gd name="T77" fmla="*/ 9 h 23"/>
              <a:gd name="T78" fmla="*/ 1 w 19"/>
              <a:gd name="T79" fmla="*/ 23 h 23"/>
              <a:gd name="T80" fmla="*/ 1 w 19"/>
              <a:gd name="T81" fmla="*/ 23 h 23"/>
              <a:gd name="T82" fmla="*/ 0 w 19"/>
              <a:gd name="T83" fmla="*/ 23 h 23"/>
              <a:gd name="T84" fmla="*/ 0 w 19"/>
              <a:gd name="T8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0" y="23"/>
                </a:moveTo>
                <a:lnTo>
                  <a:pt x="0" y="23"/>
                </a:lnTo>
                <a:lnTo>
                  <a:pt x="0" y="23"/>
                </a:lnTo>
                <a:lnTo>
                  <a:pt x="0" y="23"/>
                </a:lnTo>
                <a:lnTo>
                  <a:pt x="0" y="22"/>
                </a:lnTo>
                <a:lnTo>
                  <a:pt x="0" y="22"/>
                </a:lnTo>
                <a:lnTo>
                  <a:pt x="1" y="22"/>
                </a:lnTo>
                <a:lnTo>
                  <a:pt x="1" y="22"/>
                </a:lnTo>
                <a:lnTo>
                  <a:pt x="1" y="22"/>
                </a:lnTo>
                <a:lnTo>
                  <a:pt x="1" y="22"/>
                </a:lnTo>
                <a:lnTo>
                  <a:pt x="1" y="19"/>
                </a:lnTo>
                <a:lnTo>
                  <a:pt x="1" y="14"/>
                </a:lnTo>
                <a:lnTo>
                  <a:pt x="1" y="14"/>
                </a:lnTo>
                <a:lnTo>
                  <a:pt x="3" y="4"/>
                </a:lnTo>
                <a:lnTo>
                  <a:pt x="3" y="4"/>
                </a:lnTo>
                <a:lnTo>
                  <a:pt x="3" y="3"/>
                </a:lnTo>
                <a:lnTo>
                  <a:pt x="3" y="3"/>
                </a:lnTo>
                <a:lnTo>
                  <a:pt x="5" y="4"/>
                </a:lnTo>
                <a:lnTo>
                  <a:pt x="5" y="4"/>
                </a:lnTo>
                <a:lnTo>
                  <a:pt x="5" y="3"/>
                </a:lnTo>
                <a:lnTo>
                  <a:pt x="3" y="0"/>
                </a:lnTo>
                <a:lnTo>
                  <a:pt x="3" y="0"/>
                </a:lnTo>
                <a:lnTo>
                  <a:pt x="5" y="0"/>
                </a:lnTo>
                <a:lnTo>
                  <a:pt x="5" y="0"/>
                </a:lnTo>
                <a:lnTo>
                  <a:pt x="5" y="0"/>
                </a:lnTo>
                <a:lnTo>
                  <a:pt x="5" y="0"/>
                </a:lnTo>
                <a:lnTo>
                  <a:pt x="6" y="1"/>
                </a:lnTo>
                <a:lnTo>
                  <a:pt x="8" y="3"/>
                </a:lnTo>
                <a:lnTo>
                  <a:pt x="8" y="3"/>
                </a:lnTo>
                <a:lnTo>
                  <a:pt x="8" y="1"/>
                </a:lnTo>
                <a:lnTo>
                  <a:pt x="8" y="1"/>
                </a:lnTo>
                <a:lnTo>
                  <a:pt x="8" y="1"/>
                </a:lnTo>
                <a:lnTo>
                  <a:pt x="19" y="3"/>
                </a:lnTo>
                <a:lnTo>
                  <a:pt x="19" y="3"/>
                </a:lnTo>
                <a:lnTo>
                  <a:pt x="17" y="4"/>
                </a:lnTo>
                <a:lnTo>
                  <a:pt x="19" y="6"/>
                </a:lnTo>
                <a:lnTo>
                  <a:pt x="19" y="6"/>
                </a:lnTo>
                <a:lnTo>
                  <a:pt x="17" y="9"/>
                </a:lnTo>
                <a:lnTo>
                  <a:pt x="17" y="9"/>
                </a:lnTo>
                <a:lnTo>
                  <a:pt x="1" y="23"/>
                </a:lnTo>
                <a:lnTo>
                  <a:pt x="1" y="23"/>
                </a:lnTo>
                <a:lnTo>
                  <a:pt x="0" y="23"/>
                </a:lnTo>
                <a:lnTo>
                  <a:pt x="0" y="2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25"/>
          <p:cNvSpPr>
            <a:spLocks/>
          </p:cNvSpPr>
          <p:nvPr/>
        </p:nvSpPr>
        <p:spPr bwMode="auto">
          <a:xfrm>
            <a:off x="3520589" y="2648420"/>
            <a:ext cx="47548" cy="34580"/>
          </a:xfrm>
          <a:custGeom>
            <a:avLst/>
            <a:gdLst>
              <a:gd name="T0" fmla="*/ 21 w 22"/>
              <a:gd name="T1" fmla="*/ 0 h 16"/>
              <a:gd name="T2" fmla="*/ 21 w 22"/>
              <a:gd name="T3" fmla="*/ 0 h 16"/>
              <a:gd name="T4" fmla="*/ 21 w 22"/>
              <a:gd name="T5" fmla="*/ 1 h 16"/>
              <a:gd name="T6" fmla="*/ 21 w 22"/>
              <a:gd name="T7" fmla="*/ 1 h 16"/>
              <a:gd name="T8" fmla="*/ 22 w 22"/>
              <a:gd name="T9" fmla="*/ 3 h 16"/>
              <a:gd name="T10" fmla="*/ 22 w 22"/>
              <a:gd name="T11" fmla="*/ 3 h 16"/>
              <a:gd name="T12" fmla="*/ 21 w 22"/>
              <a:gd name="T13" fmla="*/ 5 h 16"/>
              <a:gd name="T14" fmla="*/ 21 w 22"/>
              <a:gd name="T15" fmla="*/ 5 h 16"/>
              <a:gd name="T16" fmla="*/ 19 w 22"/>
              <a:gd name="T17" fmla="*/ 3 h 16"/>
              <a:gd name="T18" fmla="*/ 19 w 22"/>
              <a:gd name="T19" fmla="*/ 3 h 16"/>
              <a:gd name="T20" fmla="*/ 16 w 22"/>
              <a:gd name="T21" fmla="*/ 6 h 16"/>
              <a:gd name="T22" fmla="*/ 16 w 22"/>
              <a:gd name="T23" fmla="*/ 6 h 16"/>
              <a:gd name="T24" fmla="*/ 16 w 22"/>
              <a:gd name="T25" fmla="*/ 6 h 16"/>
              <a:gd name="T26" fmla="*/ 16 w 22"/>
              <a:gd name="T27" fmla="*/ 6 h 16"/>
              <a:gd name="T28" fmla="*/ 2 w 22"/>
              <a:gd name="T29" fmla="*/ 16 h 16"/>
              <a:gd name="T30" fmla="*/ 2 w 22"/>
              <a:gd name="T31" fmla="*/ 16 h 16"/>
              <a:gd name="T32" fmla="*/ 0 w 22"/>
              <a:gd name="T33" fmla="*/ 16 h 16"/>
              <a:gd name="T34" fmla="*/ 0 w 22"/>
              <a:gd name="T35" fmla="*/ 16 h 16"/>
              <a:gd name="T36" fmla="*/ 0 w 22"/>
              <a:gd name="T37" fmla="*/ 14 h 16"/>
              <a:gd name="T38" fmla="*/ 0 w 22"/>
              <a:gd name="T39" fmla="*/ 14 h 16"/>
              <a:gd name="T40" fmla="*/ 10 w 22"/>
              <a:gd name="T41" fmla="*/ 6 h 16"/>
              <a:gd name="T42" fmla="*/ 21 w 22"/>
              <a:gd name="T43" fmla="*/ 0 h 16"/>
              <a:gd name="T44" fmla="*/ 21 w 22"/>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16">
                <a:moveTo>
                  <a:pt x="21" y="0"/>
                </a:moveTo>
                <a:lnTo>
                  <a:pt x="21" y="0"/>
                </a:lnTo>
                <a:lnTo>
                  <a:pt x="21" y="1"/>
                </a:lnTo>
                <a:lnTo>
                  <a:pt x="21" y="1"/>
                </a:lnTo>
                <a:lnTo>
                  <a:pt x="22" y="3"/>
                </a:lnTo>
                <a:lnTo>
                  <a:pt x="22" y="3"/>
                </a:lnTo>
                <a:lnTo>
                  <a:pt x="21" y="5"/>
                </a:lnTo>
                <a:lnTo>
                  <a:pt x="21" y="5"/>
                </a:lnTo>
                <a:lnTo>
                  <a:pt x="19" y="3"/>
                </a:lnTo>
                <a:lnTo>
                  <a:pt x="19" y="3"/>
                </a:lnTo>
                <a:lnTo>
                  <a:pt x="16" y="6"/>
                </a:lnTo>
                <a:lnTo>
                  <a:pt x="16" y="6"/>
                </a:lnTo>
                <a:lnTo>
                  <a:pt x="16" y="6"/>
                </a:lnTo>
                <a:lnTo>
                  <a:pt x="16" y="6"/>
                </a:lnTo>
                <a:lnTo>
                  <a:pt x="2" y="16"/>
                </a:lnTo>
                <a:lnTo>
                  <a:pt x="2" y="16"/>
                </a:lnTo>
                <a:lnTo>
                  <a:pt x="0" y="16"/>
                </a:lnTo>
                <a:lnTo>
                  <a:pt x="0" y="16"/>
                </a:lnTo>
                <a:lnTo>
                  <a:pt x="0" y="14"/>
                </a:lnTo>
                <a:lnTo>
                  <a:pt x="0" y="14"/>
                </a:lnTo>
                <a:lnTo>
                  <a:pt x="10" y="6"/>
                </a:lnTo>
                <a:lnTo>
                  <a:pt x="21" y="0"/>
                </a:lnTo>
                <a:lnTo>
                  <a:pt x="21"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6"/>
          <p:cNvSpPr>
            <a:spLocks/>
          </p:cNvSpPr>
          <p:nvPr/>
        </p:nvSpPr>
        <p:spPr bwMode="auto">
          <a:xfrm>
            <a:off x="3715103" y="2613839"/>
            <a:ext cx="54032" cy="34580"/>
          </a:xfrm>
          <a:custGeom>
            <a:avLst/>
            <a:gdLst>
              <a:gd name="T0" fmla="*/ 22 w 25"/>
              <a:gd name="T1" fmla="*/ 8 h 16"/>
              <a:gd name="T2" fmla="*/ 22 w 25"/>
              <a:gd name="T3" fmla="*/ 8 h 16"/>
              <a:gd name="T4" fmla="*/ 22 w 25"/>
              <a:gd name="T5" fmla="*/ 11 h 16"/>
              <a:gd name="T6" fmla="*/ 24 w 25"/>
              <a:gd name="T7" fmla="*/ 13 h 16"/>
              <a:gd name="T8" fmla="*/ 24 w 25"/>
              <a:gd name="T9" fmla="*/ 13 h 16"/>
              <a:gd name="T10" fmla="*/ 25 w 25"/>
              <a:gd name="T11" fmla="*/ 14 h 16"/>
              <a:gd name="T12" fmla="*/ 25 w 25"/>
              <a:gd name="T13" fmla="*/ 14 h 16"/>
              <a:gd name="T14" fmla="*/ 25 w 25"/>
              <a:gd name="T15" fmla="*/ 16 h 16"/>
              <a:gd name="T16" fmla="*/ 25 w 25"/>
              <a:gd name="T17" fmla="*/ 16 h 16"/>
              <a:gd name="T18" fmla="*/ 21 w 25"/>
              <a:gd name="T19" fmla="*/ 11 h 16"/>
              <a:gd name="T20" fmla="*/ 21 w 25"/>
              <a:gd name="T21" fmla="*/ 11 h 16"/>
              <a:gd name="T22" fmla="*/ 21 w 25"/>
              <a:gd name="T23" fmla="*/ 11 h 16"/>
              <a:gd name="T24" fmla="*/ 21 w 25"/>
              <a:gd name="T25" fmla="*/ 11 h 16"/>
              <a:gd name="T26" fmla="*/ 21 w 25"/>
              <a:gd name="T27" fmla="*/ 9 h 16"/>
              <a:gd name="T28" fmla="*/ 19 w 25"/>
              <a:gd name="T29" fmla="*/ 9 h 16"/>
              <a:gd name="T30" fmla="*/ 19 w 25"/>
              <a:gd name="T31" fmla="*/ 9 h 16"/>
              <a:gd name="T32" fmla="*/ 17 w 25"/>
              <a:gd name="T33" fmla="*/ 8 h 16"/>
              <a:gd name="T34" fmla="*/ 17 w 25"/>
              <a:gd name="T35" fmla="*/ 8 h 16"/>
              <a:gd name="T36" fmla="*/ 16 w 25"/>
              <a:gd name="T37" fmla="*/ 6 h 16"/>
              <a:gd name="T38" fmla="*/ 14 w 25"/>
              <a:gd name="T39" fmla="*/ 5 h 16"/>
              <a:gd name="T40" fmla="*/ 14 w 25"/>
              <a:gd name="T41" fmla="*/ 5 h 16"/>
              <a:gd name="T42" fmla="*/ 13 w 25"/>
              <a:gd name="T43" fmla="*/ 6 h 16"/>
              <a:gd name="T44" fmla="*/ 13 w 25"/>
              <a:gd name="T45" fmla="*/ 5 h 16"/>
              <a:gd name="T46" fmla="*/ 13 w 25"/>
              <a:gd name="T47" fmla="*/ 5 h 16"/>
              <a:gd name="T48" fmla="*/ 11 w 25"/>
              <a:gd name="T49" fmla="*/ 5 h 16"/>
              <a:gd name="T50" fmla="*/ 11 w 25"/>
              <a:gd name="T51" fmla="*/ 3 h 16"/>
              <a:gd name="T52" fmla="*/ 11 w 25"/>
              <a:gd name="T53" fmla="*/ 3 h 16"/>
              <a:gd name="T54" fmla="*/ 8 w 25"/>
              <a:gd name="T55" fmla="*/ 3 h 16"/>
              <a:gd name="T56" fmla="*/ 8 w 25"/>
              <a:gd name="T57" fmla="*/ 3 h 16"/>
              <a:gd name="T58" fmla="*/ 2 w 25"/>
              <a:gd name="T59" fmla="*/ 2 h 16"/>
              <a:gd name="T60" fmla="*/ 2 w 25"/>
              <a:gd name="T61" fmla="*/ 2 h 16"/>
              <a:gd name="T62" fmla="*/ 0 w 25"/>
              <a:gd name="T63" fmla="*/ 0 h 16"/>
              <a:gd name="T64" fmla="*/ 0 w 25"/>
              <a:gd name="T65" fmla="*/ 0 h 16"/>
              <a:gd name="T66" fmla="*/ 11 w 25"/>
              <a:gd name="T67" fmla="*/ 3 h 16"/>
              <a:gd name="T68" fmla="*/ 22 w 25"/>
              <a:gd name="T69" fmla="*/ 8 h 16"/>
              <a:gd name="T70" fmla="*/ 22 w 25"/>
              <a:gd name="T7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6">
                <a:moveTo>
                  <a:pt x="22" y="8"/>
                </a:moveTo>
                <a:lnTo>
                  <a:pt x="22" y="8"/>
                </a:lnTo>
                <a:lnTo>
                  <a:pt x="22" y="11"/>
                </a:lnTo>
                <a:lnTo>
                  <a:pt x="24" y="13"/>
                </a:lnTo>
                <a:lnTo>
                  <a:pt x="24" y="13"/>
                </a:lnTo>
                <a:lnTo>
                  <a:pt x="25" y="14"/>
                </a:lnTo>
                <a:lnTo>
                  <a:pt x="25" y="14"/>
                </a:lnTo>
                <a:lnTo>
                  <a:pt x="25" y="16"/>
                </a:lnTo>
                <a:lnTo>
                  <a:pt x="25" y="16"/>
                </a:lnTo>
                <a:lnTo>
                  <a:pt x="21" y="11"/>
                </a:lnTo>
                <a:lnTo>
                  <a:pt x="21" y="11"/>
                </a:lnTo>
                <a:lnTo>
                  <a:pt x="21" y="11"/>
                </a:lnTo>
                <a:lnTo>
                  <a:pt x="21" y="11"/>
                </a:lnTo>
                <a:lnTo>
                  <a:pt x="21" y="9"/>
                </a:lnTo>
                <a:lnTo>
                  <a:pt x="19" y="9"/>
                </a:lnTo>
                <a:lnTo>
                  <a:pt x="19" y="9"/>
                </a:lnTo>
                <a:lnTo>
                  <a:pt x="17" y="8"/>
                </a:lnTo>
                <a:lnTo>
                  <a:pt x="17" y="8"/>
                </a:lnTo>
                <a:lnTo>
                  <a:pt x="16" y="6"/>
                </a:lnTo>
                <a:lnTo>
                  <a:pt x="14" y="5"/>
                </a:lnTo>
                <a:lnTo>
                  <a:pt x="14" y="5"/>
                </a:lnTo>
                <a:lnTo>
                  <a:pt x="13" y="6"/>
                </a:lnTo>
                <a:lnTo>
                  <a:pt x="13" y="5"/>
                </a:lnTo>
                <a:lnTo>
                  <a:pt x="13" y="5"/>
                </a:lnTo>
                <a:lnTo>
                  <a:pt x="11" y="5"/>
                </a:lnTo>
                <a:lnTo>
                  <a:pt x="11" y="3"/>
                </a:lnTo>
                <a:lnTo>
                  <a:pt x="11" y="3"/>
                </a:lnTo>
                <a:lnTo>
                  <a:pt x="8" y="3"/>
                </a:lnTo>
                <a:lnTo>
                  <a:pt x="8" y="3"/>
                </a:lnTo>
                <a:lnTo>
                  <a:pt x="2" y="2"/>
                </a:lnTo>
                <a:lnTo>
                  <a:pt x="2" y="2"/>
                </a:lnTo>
                <a:lnTo>
                  <a:pt x="0" y="0"/>
                </a:lnTo>
                <a:lnTo>
                  <a:pt x="0" y="0"/>
                </a:lnTo>
                <a:lnTo>
                  <a:pt x="11" y="3"/>
                </a:lnTo>
                <a:lnTo>
                  <a:pt x="22" y="8"/>
                </a:lnTo>
                <a:lnTo>
                  <a:pt x="22"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27"/>
          <p:cNvSpPr>
            <a:spLocks/>
          </p:cNvSpPr>
          <p:nvPr/>
        </p:nvSpPr>
        <p:spPr bwMode="auto">
          <a:xfrm>
            <a:off x="3643780" y="3002867"/>
            <a:ext cx="12968" cy="25935"/>
          </a:xfrm>
          <a:custGeom>
            <a:avLst/>
            <a:gdLst>
              <a:gd name="T0" fmla="*/ 0 w 6"/>
              <a:gd name="T1" fmla="*/ 11 h 12"/>
              <a:gd name="T2" fmla="*/ 0 w 6"/>
              <a:gd name="T3" fmla="*/ 11 h 12"/>
              <a:gd name="T4" fmla="*/ 0 w 6"/>
              <a:gd name="T5" fmla="*/ 6 h 12"/>
              <a:gd name="T6" fmla="*/ 0 w 6"/>
              <a:gd name="T7" fmla="*/ 6 h 12"/>
              <a:gd name="T8" fmla="*/ 0 w 6"/>
              <a:gd name="T9" fmla="*/ 5 h 12"/>
              <a:gd name="T10" fmla="*/ 0 w 6"/>
              <a:gd name="T11" fmla="*/ 5 h 12"/>
              <a:gd name="T12" fmla="*/ 6 w 6"/>
              <a:gd name="T13" fmla="*/ 0 h 12"/>
              <a:gd name="T14" fmla="*/ 6 w 6"/>
              <a:gd name="T15" fmla="*/ 0 h 12"/>
              <a:gd name="T16" fmla="*/ 6 w 6"/>
              <a:gd name="T17" fmla="*/ 12 h 12"/>
              <a:gd name="T18" fmla="*/ 6 w 6"/>
              <a:gd name="T19" fmla="*/ 12 h 12"/>
              <a:gd name="T20" fmla="*/ 0 w 6"/>
              <a:gd name="T21" fmla="*/ 11 h 12"/>
              <a:gd name="T22" fmla="*/ 0 w 6"/>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11"/>
                </a:moveTo>
                <a:lnTo>
                  <a:pt x="0" y="11"/>
                </a:lnTo>
                <a:lnTo>
                  <a:pt x="0" y="6"/>
                </a:lnTo>
                <a:lnTo>
                  <a:pt x="0" y="6"/>
                </a:lnTo>
                <a:lnTo>
                  <a:pt x="0" y="5"/>
                </a:lnTo>
                <a:lnTo>
                  <a:pt x="0" y="5"/>
                </a:lnTo>
                <a:lnTo>
                  <a:pt x="6" y="0"/>
                </a:lnTo>
                <a:lnTo>
                  <a:pt x="6" y="0"/>
                </a:lnTo>
                <a:lnTo>
                  <a:pt x="6" y="12"/>
                </a:lnTo>
                <a:lnTo>
                  <a:pt x="6" y="12"/>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28"/>
          <p:cNvSpPr>
            <a:spLocks/>
          </p:cNvSpPr>
          <p:nvPr/>
        </p:nvSpPr>
        <p:spPr bwMode="auto">
          <a:xfrm>
            <a:off x="3708618" y="3063382"/>
            <a:ext cx="28097" cy="4323"/>
          </a:xfrm>
          <a:custGeom>
            <a:avLst/>
            <a:gdLst>
              <a:gd name="T0" fmla="*/ 13 w 13"/>
              <a:gd name="T1" fmla="*/ 0 h 2"/>
              <a:gd name="T2" fmla="*/ 13 w 13"/>
              <a:gd name="T3" fmla="*/ 0 h 2"/>
              <a:gd name="T4" fmla="*/ 13 w 13"/>
              <a:gd name="T5" fmla="*/ 2 h 2"/>
              <a:gd name="T6" fmla="*/ 13 w 13"/>
              <a:gd name="T7" fmla="*/ 2 h 2"/>
              <a:gd name="T8" fmla="*/ 13 w 13"/>
              <a:gd name="T9" fmla="*/ 2 h 2"/>
              <a:gd name="T10" fmla="*/ 13 w 13"/>
              <a:gd name="T11" fmla="*/ 2 h 2"/>
              <a:gd name="T12" fmla="*/ 11 w 13"/>
              <a:gd name="T13" fmla="*/ 2 h 2"/>
              <a:gd name="T14" fmla="*/ 11 w 13"/>
              <a:gd name="T15" fmla="*/ 2 h 2"/>
              <a:gd name="T16" fmla="*/ 3 w 13"/>
              <a:gd name="T17" fmla="*/ 2 h 2"/>
              <a:gd name="T18" fmla="*/ 3 w 13"/>
              <a:gd name="T19" fmla="*/ 2 h 2"/>
              <a:gd name="T20" fmla="*/ 2 w 13"/>
              <a:gd name="T21" fmla="*/ 2 h 2"/>
              <a:gd name="T22" fmla="*/ 2 w 13"/>
              <a:gd name="T23" fmla="*/ 2 h 2"/>
              <a:gd name="T24" fmla="*/ 0 w 13"/>
              <a:gd name="T25" fmla="*/ 0 h 2"/>
              <a:gd name="T26" fmla="*/ 0 w 13"/>
              <a:gd name="T27" fmla="*/ 0 h 2"/>
              <a:gd name="T28" fmla="*/ 13 w 13"/>
              <a:gd name="T29" fmla="*/ 0 h 2"/>
              <a:gd name="T30" fmla="*/ 13 w 13"/>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
                <a:moveTo>
                  <a:pt x="13" y="0"/>
                </a:moveTo>
                <a:lnTo>
                  <a:pt x="13" y="0"/>
                </a:lnTo>
                <a:lnTo>
                  <a:pt x="13" y="2"/>
                </a:lnTo>
                <a:lnTo>
                  <a:pt x="13" y="2"/>
                </a:lnTo>
                <a:lnTo>
                  <a:pt x="13" y="2"/>
                </a:lnTo>
                <a:lnTo>
                  <a:pt x="13" y="2"/>
                </a:lnTo>
                <a:lnTo>
                  <a:pt x="11" y="2"/>
                </a:lnTo>
                <a:lnTo>
                  <a:pt x="11" y="2"/>
                </a:lnTo>
                <a:lnTo>
                  <a:pt x="3" y="2"/>
                </a:lnTo>
                <a:lnTo>
                  <a:pt x="3" y="2"/>
                </a:lnTo>
                <a:lnTo>
                  <a:pt x="2" y="2"/>
                </a:lnTo>
                <a:lnTo>
                  <a:pt x="2" y="2"/>
                </a:lnTo>
                <a:lnTo>
                  <a:pt x="0" y="0"/>
                </a:lnTo>
                <a:lnTo>
                  <a:pt x="0" y="0"/>
                </a:lnTo>
                <a:lnTo>
                  <a:pt x="13" y="0"/>
                </a:lnTo>
                <a:lnTo>
                  <a:pt x="13"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29"/>
          <p:cNvSpPr>
            <a:spLocks/>
          </p:cNvSpPr>
          <p:nvPr/>
        </p:nvSpPr>
        <p:spPr bwMode="auto">
          <a:xfrm>
            <a:off x="3568137" y="2637612"/>
            <a:ext cx="28097" cy="17290"/>
          </a:xfrm>
          <a:custGeom>
            <a:avLst/>
            <a:gdLst>
              <a:gd name="T0" fmla="*/ 13 w 13"/>
              <a:gd name="T1" fmla="*/ 2 h 8"/>
              <a:gd name="T2" fmla="*/ 13 w 13"/>
              <a:gd name="T3" fmla="*/ 2 h 8"/>
              <a:gd name="T4" fmla="*/ 5 w 13"/>
              <a:gd name="T5" fmla="*/ 5 h 8"/>
              <a:gd name="T6" fmla="*/ 5 w 13"/>
              <a:gd name="T7" fmla="*/ 5 h 8"/>
              <a:gd name="T8" fmla="*/ 3 w 13"/>
              <a:gd name="T9" fmla="*/ 5 h 8"/>
              <a:gd name="T10" fmla="*/ 3 w 13"/>
              <a:gd name="T11" fmla="*/ 5 h 8"/>
              <a:gd name="T12" fmla="*/ 3 w 13"/>
              <a:gd name="T13" fmla="*/ 6 h 8"/>
              <a:gd name="T14" fmla="*/ 0 w 13"/>
              <a:gd name="T15" fmla="*/ 8 h 8"/>
              <a:gd name="T16" fmla="*/ 0 w 13"/>
              <a:gd name="T17" fmla="*/ 8 h 8"/>
              <a:gd name="T18" fmla="*/ 0 w 13"/>
              <a:gd name="T19" fmla="*/ 5 h 8"/>
              <a:gd name="T20" fmla="*/ 0 w 13"/>
              <a:gd name="T21" fmla="*/ 5 h 8"/>
              <a:gd name="T22" fmla="*/ 11 w 13"/>
              <a:gd name="T23" fmla="*/ 0 h 8"/>
              <a:gd name="T24" fmla="*/ 11 w 13"/>
              <a:gd name="T25" fmla="*/ 0 h 8"/>
              <a:gd name="T26" fmla="*/ 13 w 13"/>
              <a:gd name="T27" fmla="*/ 2 h 8"/>
              <a:gd name="T28" fmla="*/ 13 w 13"/>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8">
                <a:moveTo>
                  <a:pt x="13" y="2"/>
                </a:moveTo>
                <a:lnTo>
                  <a:pt x="13" y="2"/>
                </a:lnTo>
                <a:lnTo>
                  <a:pt x="5" y="5"/>
                </a:lnTo>
                <a:lnTo>
                  <a:pt x="5" y="5"/>
                </a:lnTo>
                <a:lnTo>
                  <a:pt x="3" y="5"/>
                </a:lnTo>
                <a:lnTo>
                  <a:pt x="3" y="5"/>
                </a:lnTo>
                <a:lnTo>
                  <a:pt x="3" y="6"/>
                </a:lnTo>
                <a:lnTo>
                  <a:pt x="0" y="8"/>
                </a:lnTo>
                <a:lnTo>
                  <a:pt x="0" y="8"/>
                </a:lnTo>
                <a:lnTo>
                  <a:pt x="0" y="5"/>
                </a:lnTo>
                <a:lnTo>
                  <a:pt x="0" y="5"/>
                </a:lnTo>
                <a:lnTo>
                  <a:pt x="11" y="0"/>
                </a:lnTo>
                <a:lnTo>
                  <a:pt x="11" y="0"/>
                </a:lnTo>
                <a:lnTo>
                  <a:pt x="13" y="2"/>
                </a:lnTo>
                <a:lnTo>
                  <a:pt x="13"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30"/>
          <p:cNvSpPr>
            <a:spLocks/>
          </p:cNvSpPr>
          <p:nvPr/>
        </p:nvSpPr>
        <p:spPr bwMode="auto">
          <a:xfrm>
            <a:off x="3507621" y="3028802"/>
            <a:ext cx="54032" cy="15130"/>
          </a:xfrm>
          <a:custGeom>
            <a:avLst/>
            <a:gdLst>
              <a:gd name="T0" fmla="*/ 0 w 25"/>
              <a:gd name="T1" fmla="*/ 0 h 7"/>
              <a:gd name="T2" fmla="*/ 0 w 25"/>
              <a:gd name="T3" fmla="*/ 0 h 7"/>
              <a:gd name="T4" fmla="*/ 25 w 25"/>
              <a:gd name="T5" fmla="*/ 7 h 7"/>
              <a:gd name="T6" fmla="*/ 25 w 25"/>
              <a:gd name="T7" fmla="*/ 7 h 7"/>
              <a:gd name="T8" fmla="*/ 22 w 25"/>
              <a:gd name="T9" fmla="*/ 7 h 7"/>
              <a:gd name="T10" fmla="*/ 22 w 25"/>
              <a:gd name="T11" fmla="*/ 7 h 7"/>
              <a:gd name="T12" fmla="*/ 9 w 25"/>
              <a:gd name="T13" fmla="*/ 4 h 7"/>
              <a:gd name="T14" fmla="*/ 9 w 25"/>
              <a:gd name="T15" fmla="*/ 4 h 7"/>
              <a:gd name="T16" fmla="*/ 3 w 25"/>
              <a:gd name="T17" fmla="*/ 2 h 7"/>
              <a:gd name="T18" fmla="*/ 3 w 25"/>
              <a:gd name="T19" fmla="*/ 2 h 7"/>
              <a:gd name="T20" fmla="*/ 0 w 25"/>
              <a:gd name="T21" fmla="*/ 2 h 7"/>
              <a:gd name="T22" fmla="*/ 0 w 25"/>
              <a:gd name="T23" fmla="*/ 0 h 7"/>
              <a:gd name="T24" fmla="*/ 0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0" y="0"/>
                </a:moveTo>
                <a:lnTo>
                  <a:pt x="0" y="0"/>
                </a:lnTo>
                <a:lnTo>
                  <a:pt x="25" y="7"/>
                </a:lnTo>
                <a:lnTo>
                  <a:pt x="25" y="7"/>
                </a:lnTo>
                <a:lnTo>
                  <a:pt x="22" y="7"/>
                </a:lnTo>
                <a:lnTo>
                  <a:pt x="22" y="7"/>
                </a:lnTo>
                <a:lnTo>
                  <a:pt x="9" y="4"/>
                </a:lnTo>
                <a:lnTo>
                  <a:pt x="9" y="4"/>
                </a:lnTo>
                <a:lnTo>
                  <a:pt x="3" y="2"/>
                </a:lnTo>
                <a:lnTo>
                  <a:pt x="3" y="2"/>
                </a:lnTo>
                <a:lnTo>
                  <a:pt x="0" y="2"/>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31"/>
          <p:cNvSpPr>
            <a:spLocks/>
          </p:cNvSpPr>
          <p:nvPr/>
        </p:nvSpPr>
        <p:spPr bwMode="auto">
          <a:xfrm>
            <a:off x="3680523" y="3063382"/>
            <a:ext cx="28097" cy="4323"/>
          </a:xfrm>
          <a:custGeom>
            <a:avLst/>
            <a:gdLst>
              <a:gd name="T0" fmla="*/ 0 w 13"/>
              <a:gd name="T1" fmla="*/ 2 h 2"/>
              <a:gd name="T2" fmla="*/ 0 w 13"/>
              <a:gd name="T3" fmla="*/ 2 h 2"/>
              <a:gd name="T4" fmla="*/ 0 w 13"/>
              <a:gd name="T5" fmla="*/ 0 h 2"/>
              <a:gd name="T6" fmla="*/ 0 w 13"/>
              <a:gd name="T7" fmla="*/ 0 h 2"/>
              <a:gd name="T8" fmla="*/ 13 w 13"/>
              <a:gd name="T9" fmla="*/ 0 h 2"/>
              <a:gd name="T10" fmla="*/ 13 w 13"/>
              <a:gd name="T11" fmla="*/ 0 h 2"/>
              <a:gd name="T12" fmla="*/ 11 w 13"/>
              <a:gd name="T13" fmla="*/ 2 h 2"/>
              <a:gd name="T14" fmla="*/ 11 w 13"/>
              <a:gd name="T15" fmla="*/ 2 h 2"/>
              <a:gd name="T16" fmla="*/ 0 w 13"/>
              <a:gd name="T17" fmla="*/ 2 h 2"/>
              <a:gd name="T18" fmla="*/ 0 w 1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
                <a:moveTo>
                  <a:pt x="0" y="2"/>
                </a:moveTo>
                <a:lnTo>
                  <a:pt x="0" y="2"/>
                </a:lnTo>
                <a:lnTo>
                  <a:pt x="0" y="0"/>
                </a:lnTo>
                <a:lnTo>
                  <a:pt x="0" y="0"/>
                </a:lnTo>
                <a:lnTo>
                  <a:pt x="13" y="0"/>
                </a:lnTo>
                <a:lnTo>
                  <a:pt x="13" y="0"/>
                </a:lnTo>
                <a:lnTo>
                  <a:pt x="11" y="2"/>
                </a:lnTo>
                <a:lnTo>
                  <a:pt x="11" y="2"/>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32"/>
          <p:cNvSpPr>
            <a:spLocks/>
          </p:cNvSpPr>
          <p:nvPr/>
        </p:nvSpPr>
        <p:spPr bwMode="auto">
          <a:xfrm>
            <a:off x="3535717" y="3234122"/>
            <a:ext cx="36742" cy="4323"/>
          </a:xfrm>
          <a:custGeom>
            <a:avLst/>
            <a:gdLst>
              <a:gd name="T0" fmla="*/ 0 w 17"/>
              <a:gd name="T1" fmla="*/ 0 h 2"/>
              <a:gd name="T2" fmla="*/ 0 w 17"/>
              <a:gd name="T3" fmla="*/ 0 h 2"/>
              <a:gd name="T4" fmla="*/ 4 w 17"/>
              <a:gd name="T5" fmla="*/ 0 h 2"/>
              <a:gd name="T6" fmla="*/ 4 w 17"/>
              <a:gd name="T7" fmla="*/ 0 h 2"/>
              <a:gd name="T8" fmla="*/ 6 w 17"/>
              <a:gd name="T9" fmla="*/ 0 h 2"/>
              <a:gd name="T10" fmla="*/ 6 w 17"/>
              <a:gd name="T11" fmla="*/ 0 h 2"/>
              <a:gd name="T12" fmla="*/ 17 w 17"/>
              <a:gd name="T13" fmla="*/ 2 h 2"/>
              <a:gd name="T14" fmla="*/ 17 w 17"/>
              <a:gd name="T15" fmla="*/ 2 h 2"/>
              <a:gd name="T16" fmla="*/ 17 w 17"/>
              <a:gd name="T17" fmla="*/ 2 h 2"/>
              <a:gd name="T18" fmla="*/ 17 w 17"/>
              <a:gd name="T19" fmla="*/ 2 h 2"/>
              <a:gd name="T20" fmla="*/ 9 w 17"/>
              <a:gd name="T21" fmla="*/ 2 h 2"/>
              <a:gd name="T22" fmla="*/ 0 w 17"/>
              <a:gd name="T23" fmla="*/ 0 h 2"/>
              <a:gd name="T24" fmla="*/ 0 w 17"/>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
                <a:moveTo>
                  <a:pt x="0" y="0"/>
                </a:moveTo>
                <a:lnTo>
                  <a:pt x="0" y="0"/>
                </a:lnTo>
                <a:lnTo>
                  <a:pt x="4" y="0"/>
                </a:lnTo>
                <a:lnTo>
                  <a:pt x="4" y="0"/>
                </a:lnTo>
                <a:lnTo>
                  <a:pt x="6" y="0"/>
                </a:lnTo>
                <a:lnTo>
                  <a:pt x="6" y="0"/>
                </a:lnTo>
                <a:lnTo>
                  <a:pt x="17" y="2"/>
                </a:lnTo>
                <a:lnTo>
                  <a:pt x="17" y="2"/>
                </a:lnTo>
                <a:lnTo>
                  <a:pt x="17" y="2"/>
                </a:lnTo>
                <a:lnTo>
                  <a:pt x="17" y="2"/>
                </a:lnTo>
                <a:lnTo>
                  <a:pt x="9" y="2"/>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33"/>
          <p:cNvSpPr>
            <a:spLocks/>
          </p:cNvSpPr>
          <p:nvPr/>
        </p:nvSpPr>
        <p:spPr bwMode="auto">
          <a:xfrm>
            <a:off x="3382268" y="3169284"/>
            <a:ext cx="19452" cy="12968"/>
          </a:xfrm>
          <a:custGeom>
            <a:avLst/>
            <a:gdLst>
              <a:gd name="T0" fmla="*/ 1 w 9"/>
              <a:gd name="T1" fmla="*/ 6 h 6"/>
              <a:gd name="T2" fmla="*/ 1 w 9"/>
              <a:gd name="T3" fmla="*/ 6 h 6"/>
              <a:gd name="T4" fmla="*/ 0 w 9"/>
              <a:gd name="T5" fmla="*/ 3 h 6"/>
              <a:gd name="T6" fmla="*/ 0 w 9"/>
              <a:gd name="T7" fmla="*/ 3 h 6"/>
              <a:gd name="T8" fmla="*/ 3 w 9"/>
              <a:gd name="T9" fmla="*/ 2 h 6"/>
              <a:gd name="T10" fmla="*/ 3 w 9"/>
              <a:gd name="T11" fmla="*/ 2 h 6"/>
              <a:gd name="T12" fmla="*/ 6 w 9"/>
              <a:gd name="T13" fmla="*/ 0 h 6"/>
              <a:gd name="T14" fmla="*/ 6 w 9"/>
              <a:gd name="T15" fmla="*/ 0 h 6"/>
              <a:gd name="T16" fmla="*/ 7 w 9"/>
              <a:gd name="T17" fmla="*/ 0 h 6"/>
              <a:gd name="T18" fmla="*/ 9 w 9"/>
              <a:gd name="T19" fmla="*/ 2 h 6"/>
              <a:gd name="T20" fmla="*/ 9 w 9"/>
              <a:gd name="T21" fmla="*/ 2 h 6"/>
              <a:gd name="T22" fmla="*/ 1 w 9"/>
              <a:gd name="T23" fmla="*/ 6 h 6"/>
              <a:gd name="T24" fmla="*/ 1 w 9"/>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1" y="6"/>
                </a:moveTo>
                <a:lnTo>
                  <a:pt x="1" y="6"/>
                </a:lnTo>
                <a:lnTo>
                  <a:pt x="0" y="3"/>
                </a:lnTo>
                <a:lnTo>
                  <a:pt x="0" y="3"/>
                </a:lnTo>
                <a:lnTo>
                  <a:pt x="3" y="2"/>
                </a:lnTo>
                <a:lnTo>
                  <a:pt x="3" y="2"/>
                </a:lnTo>
                <a:lnTo>
                  <a:pt x="6" y="0"/>
                </a:lnTo>
                <a:lnTo>
                  <a:pt x="6" y="0"/>
                </a:lnTo>
                <a:lnTo>
                  <a:pt x="7" y="0"/>
                </a:lnTo>
                <a:lnTo>
                  <a:pt x="9" y="2"/>
                </a:lnTo>
                <a:lnTo>
                  <a:pt x="9" y="2"/>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34"/>
          <p:cNvSpPr>
            <a:spLocks/>
          </p:cNvSpPr>
          <p:nvPr/>
        </p:nvSpPr>
        <p:spPr bwMode="auto">
          <a:xfrm>
            <a:off x="3477364" y="3020157"/>
            <a:ext cx="25935" cy="8645"/>
          </a:xfrm>
          <a:custGeom>
            <a:avLst/>
            <a:gdLst>
              <a:gd name="T0" fmla="*/ 0 w 12"/>
              <a:gd name="T1" fmla="*/ 0 h 4"/>
              <a:gd name="T2" fmla="*/ 0 w 12"/>
              <a:gd name="T3" fmla="*/ 0 h 4"/>
              <a:gd name="T4" fmla="*/ 1 w 12"/>
              <a:gd name="T5" fmla="*/ 0 h 4"/>
              <a:gd name="T6" fmla="*/ 1 w 12"/>
              <a:gd name="T7" fmla="*/ 0 h 4"/>
              <a:gd name="T8" fmla="*/ 12 w 12"/>
              <a:gd name="T9" fmla="*/ 3 h 4"/>
              <a:gd name="T10" fmla="*/ 12 w 12"/>
              <a:gd name="T11" fmla="*/ 3 h 4"/>
              <a:gd name="T12" fmla="*/ 12 w 12"/>
              <a:gd name="T13" fmla="*/ 4 h 4"/>
              <a:gd name="T14" fmla="*/ 12 w 12"/>
              <a:gd name="T15" fmla="*/ 4 h 4"/>
              <a:gd name="T16" fmla="*/ 12 w 12"/>
              <a:gd name="T17" fmla="*/ 4 h 4"/>
              <a:gd name="T18" fmla="*/ 0 w 12"/>
              <a:gd name="T19" fmla="*/ 0 h 4"/>
              <a:gd name="T20" fmla="*/ 0 w 12"/>
              <a:gd name="T21" fmla="*/ 0 h 4"/>
              <a:gd name="T22" fmla="*/ 0 w 12"/>
              <a:gd name="T23" fmla="*/ 0 h 4"/>
              <a:gd name="T24" fmla="*/ 0 w 1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4">
                <a:moveTo>
                  <a:pt x="0" y="0"/>
                </a:moveTo>
                <a:lnTo>
                  <a:pt x="0" y="0"/>
                </a:lnTo>
                <a:lnTo>
                  <a:pt x="1" y="0"/>
                </a:lnTo>
                <a:lnTo>
                  <a:pt x="1" y="0"/>
                </a:lnTo>
                <a:lnTo>
                  <a:pt x="12" y="3"/>
                </a:lnTo>
                <a:lnTo>
                  <a:pt x="12" y="3"/>
                </a:lnTo>
                <a:lnTo>
                  <a:pt x="12" y="4"/>
                </a:lnTo>
                <a:lnTo>
                  <a:pt x="12" y="4"/>
                </a:lnTo>
                <a:lnTo>
                  <a:pt x="12" y="4"/>
                </a:lnTo>
                <a:lnTo>
                  <a:pt x="0" y="0"/>
                </a:lnTo>
                <a:lnTo>
                  <a:pt x="0" y="0"/>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35"/>
          <p:cNvSpPr>
            <a:spLocks/>
          </p:cNvSpPr>
          <p:nvPr/>
        </p:nvSpPr>
        <p:spPr bwMode="auto">
          <a:xfrm>
            <a:off x="3639458" y="3061221"/>
            <a:ext cx="15130" cy="2162"/>
          </a:xfrm>
          <a:custGeom>
            <a:avLst/>
            <a:gdLst>
              <a:gd name="T0" fmla="*/ 7 w 7"/>
              <a:gd name="T1" fmla="*/ 0 h 1"/>
              <a:gd name="T2" fmla="*/ 7 w 7"/>
              <a:gd name="T3" fmla="*/ 0 h 1"/>
              <a:gd name="T4" fmla="*/ 7 w 7"/>
              <a:gd name="T5" fmla="*/ 1 h 1"/>
              <a:gd name="T6" fmla="*/ 7 w 7"/>
              <a:gd name="T7" fmla="*/ 1 h 1"/>
              <a:gd name="T8" fmla="*/ 0 w 7"/>
              <a:gd name="T9" fmla="*/ 1 h 1"/>
              <a:gd name="T10" fmla="*/ 0 w 7"/>
              <a:gd name="T11" fmla="*/ 1 h 1"/>
              <a:gd name="T12" fmla="*/ 0 w 7"/>
              <a:gd name="T13" fmla="*/ 0 h 1"/>
              <a:gd name="T14" fmla="*/ 0 w 7"/>
              <a:gd name="T15" fmla="*/ 0 h 1"/>
              <a:gd name="T16" fmla="*/ 0 w 7"/>
              <a:gd name="T17" fmla="*/ 0 h 1"/>
              <a:gd name="T18" fmla="*/ 0 w 7"/>
              <a:gd name="T19" fmla="*/ 0 h 1"/>
              <a:gd name="T20" fmla="*/ 7 w 7"/>
              <a:gd name="T21" fmla="*/ 0 h 1"/>
              <a:gd name="T22" fmla="*/ 7 w 7"/>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
                <a:moveTo>
                  <a:pt x="7" y="0"/>
                </a:moveTo>
                <a:lnTo>
                  <a:pt x="7" y="0"/>
                </a:lnTo>
                <a:lnTo>
                  <a:pt x="7" y="1"/>
                </a:lnTo>
                <a:lnTo>
                  <a:pt x="7" y="1"/>
                </a:lnTo>
                <a:lnTo>
                  <a:pt x="0" y="1"/>
                </a:lnTo>
                <a:lnTo>
                  <a:pt x="0" y="1"/>
                </a:lnTo>
                <a:lnTo>
                  <a:pt x="0" y="0"/>
                </a:lnTo>
                <a:lnTo>
                  <a:pt x="0" y="0"/>
                </a:lnTo>
                <a:lnTo>
                  <a:pt x="0" y="0"/>
                </a:lnTo>
                <a:lnTo>
                  <a:pt x="0" y="0"/>
                </a:lnTo>
                <a:lnTo>
                  <a:pt x="7" y="0"/>
                </a:lnTo>
                <a:lnTo>
                  <a:pt x="7"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36"/>
          <p:cNvSpPr>
            <a:spLocks/>
          </p:cNvSpPr>
          <p:nvPr/>
        </p:nvSpPr>
        <p:spPr bwMode="auto">
          <a:xfrm>
            <a:off x="3745361" y="3061221"/>
            <a:ext cx="23775" cy="6484"/>
          </a:xfrm>
          <a:custGeom>
            <a:avLst/>
            <a:gdLst>
              <a:gd name="T0" fmla="*/ 11 w 11"/>
              <a:gd name="T1" fmla="*/ 0 h 3"/>
              <a:gd name="T2" fmla="*/ 11 w 11"/>
              <a:gd name="T3" fmla="*/ 0 h 3"/>
              <a:gd name="T4" fmla="*/ 0 w 11"/>
              <a:gd name="T5" fmla="*/ 3 h 3"/>
              <a:gd name="T6" fmla="*/ 0 w 11"/>
              <a:gd name="T7" fmla="*/ 3 h 3"/>
              <a:gd name="T8" fmla="*/ 0 w 11"/>
              <a:gd name="T9" fmla="*/ 1 h 3"/>
              <a:gd name="T10" fmla="*/ 0 w 11"/>
              <a:gd name="T11" fmla="*/ 1 h 3"/>
              <a:gd name="T12" fmla="*/ 11 w 11"/>
              <a:gd name="T13" fmla="*/ 0 h 3"/>
              <a:gd name="T14" fmla="*/ 11 w 1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11" y="0"/>
                </a:moveTo>
                <a:lnTo>
                  <a:pt x="11" y="0"/>
                </a:lnTo>
                <a:lnTo>
                  <a:pt x="0" y="3"/>
                </a:lnTo>
                <a:lnTo>
                  <a:pt x="0" y="3"/>
                </a:lnTo>
                <a:lnTo>
                  <a:pt x="0" y="1"/>
                </a:lnTo>
                <a:lnTo>
                  <a:pt x="0" y="1"/>
                </a:lnTo>
                <a:lnTo>
                  <a:pt x="11" y="0"/>
                </a:lnTo>
                <a:lnTo>
                  <a:pt x="11"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37"/>
          <p:cNvSpPr>
            <a:spLocks/>
          </p:cNvSpPr>
          <p:nvPr/>
        </p:nvSpPr>
        <p:spPr bwMode="auto">
          <a:xfrm>
            <a:off x="2788257" y="2992060"/>
            <a:ext cx="10807" cy="34580"/>
          </a:xfrm>
          <a:custGeom>
            <a:avLst/>
            <a:gdLst>
              <a:gd name="T0" fmla="*/ 5 w 5"/>
              <a:gd name="T1" fmla="*/ 0 h 16"/>
              <a:gd name="T2" fmla="*/ 5 w 5"/>
              <a:gd name="T3" fmla="*/ 0 h 16"/>
              <a:gd name="T4" fmla="*/ 0 w 5"/>
              <a:gd name="T5" fmla="*/ 16 h 16"/>
              <a:gd name="T6" fmla="*/ 0 w 5"/>
              <a:gd name="T7" fmla="*/ 16 h 16"/>
              <a:gd name="T8" fmla="*/ 2 w 5"/>
              <a:gd name="T9" fmla="*/ 8 h 16"/>
              <a:gd name="T10" fmla="*/ 5 w 5"/>
              <a:gd name="T11" fmla="*/ 0 h 16"/>
              <a:gd name="T12" fmla="*/ 5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5" y="0"/>
                </a:moveTo>
                <a:lnTo>
                  <a:pt x="5" y="0"/>
                </a:lnTo>
                <a:lnTo>
                  <a:pt x="0" y="16"/>
                </a:lnTo>
                <a:lnTo>
                  <a:pt x="0" y="16"/>
                </a:lnTo>
                <a:lnTo>
                  <a:pt x="2" y="8"/>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38"/>
          <p:cNvSpPr>
            <a:spLocks/>
          </p:cNvSpPr>
          <p:nvPr/>
        </p:nvSpPr>
        <p:spPr bwMode="auto">
          <a:xfrm>
            <a:off x="2799064" y="2957480"/>
            <a:ext cx="12968" cy="28097"/>
          </a:xfrm>
          <a:custGeom>
            <a:avLst/>
            <a:gdLst>
              <a:gd name="T0" fmla="*/ 6 w 6"/>
              <a:gd name="T1" fmla="*/ 0 h 13"/>
              <a:gd name="T2" fmla="*/ 6 w 6"/>
              <a:gd name="T3" fmla="*/ 0 h 13"/>
              <a:gd name="T4" fmla="*/ 2 w 6"/>
              <a:gd name="T5" fmla="*/ 13 h 13"/>
              <a:gd name="T6" fmla="*/ 2 w 6"/>
              <a:gd name="T7" fmla="*/ 13 h 13"/>
              <a:gd name="T8" fmla="*/ 0 w 6"/>
              <a:gd name="T9" fmla="*/ 13 h 13"/>
              <a:gd name="T10" fmla="*/ 0 w 6"/>
              <a:gd name="T11" fmla="*/ 13 h 13"/>
              <a:gd name="T12" fmla="*/ 0 w 6"/>
              <a:gd name="T13" fmla="*/ 13 h 13"/>
              <a:gd name="T14" fmla="*/ 0 w 6"/>
              <a:gd name="T15" fmla="*/ 13 h 13"/>
              <a:gd name="T16" fmla="*/ 6 w 6"/>
              <a:gd name="T17" fmla="*/ 0 h 13"/>
              <a:gd name="T18" fmla="*/ 6 w 6"/>
              <a:gd name="T19" fmla="*/ 0 h 13"/>
              <a:gd name="T20" fmla="*/ 6 w 6"/>
              <a:gd name="T21" fmla="*/ 0 h 13"/>
              <a:gd name="T22" fmla="*/ 6 w 6"/>
              <a:gd name="T23" fmla="*/ 0 h 13"/>
              <a:gd name="T24" fmla="*/ 6 w 6"/>
              <a:gd name="T25" fmla="*/ 0 h 13"/>
              <a:gd name="T26" fmla="*/ 6 w 6"/>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3">
                <a:moveTo>
                  <a:pt x="6" y="0"/>
                </a:moveTo>
                <a:lnTo>
                  <a:pt x="6" y="0"/>
                </a:lnTo>
                <a:lnTo>
                  <a:pt x="2" y="13"/>
                </a:lnTo>
                <a:lnTo>
                  <a:pt x="2" y="13"/>
                </a:lnTo>
                <a:lnTo>
                  <a:pt x="0" y="13"/>
                </a:lnTo>
                <a:lnTo>
                  <a:pt x="0" y="13"/>
                </a:lnTo>
                <a:lnTo>
                  <a:pt x="0" y="13"/>
                </a:lnTo>
                <a:lnTo>
                  <a:pt x="0" y="13"/>
                </a:lnTo>
                <a:lnTo>
                  <a:pt x="6" y="0"/>
                </a:lnTo>
                <a:lnTo>
                  <a:pt x="6" y="0"/>
                </a:lnTo>
                <a:lnTo>
                  <a:pt x="6" y="0"/>
                </a:lnTo>
                <a:lnTo>
                  <a:pt x="6" y="0"/>
                </a:lnTo>
                <a:lnTo>
                  <a:pt x="6" y="0"/>
                </a:lnTo>
                <a:lnTo>
                  <a:pt x="6"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39"/>
          <p:cNvSpPr>
            <a:spLocks/>
          </p:cNvSpPr>
          <p:nvPr/>
        </p:nvSpPr>
        <p:spPr bwMode="auto">
          <a:xfrm>
            <a:off x="3773456" y="2650580"/>
            <a:ext cx="10807" cy="17290"/>
          </a:xfrm>
          <a:custGeom>
            <a:avLst/>
            <a:gdLst>
              <a:gd name="T0" fmla="*/ 5 w 5"/>
              <a:gd name="T1" fmla="*/ 8 h 8"/>
              <a:gd name="T2" fmla="*/ 5 w 5"/>
              <a:gd name="T3" fmla="*/ 8 h 8"/>
              <a:gd name="T4" fmla="*/ 0 w 5"/>
              <a:gd name="T5" fmla="*/ 0 h 8"/>
              <a:gd name="T6" fmla="*/ 0 w 5"/>
              <a:gd name="T7" fmla="*/ 0 h 8"/>
              <a:gd name="T8" fmla="*/ 2 w 5"/>
              <a:gd name="T9" fmla="*/ 0 h 8"/>
              <a:gd name="T10" fmla="*/ 2 w 5"/>
              <a:gd name="T11" fmla="*/ 0 h 8"/>
              <a:gd name="T12" fmla="*/ 5 w 5"/>
              <a:gd name="T13" fmla="*/ 8 h 8"/>
              <a:gd name="T14" fmla="*/ 5 w 5"/>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8"/>
                </a:moveTo>
                <a:lnTo>
                  <a:pt x="5" y="8"/>
                </a:lnTo>
                <a:lnTo>
                  <a:pt x="0" y="0"/>
                </a:lnTo>
                <a:lnTo>
                  <a:pt x="0" y="0"/>
                </a:lnTo>
                <a:lnTo>
                  <a:pt x="2" y="0"/>
                </a:lnTo>
                <a:lnTo>
                  <a:pt x="2" y="0"/>
                </a:lnTo>
                <a:lnTo>
                  <a:pt x="5" y="8"/>
                </a:lnTo>
                <a:lnTo>
                  <a:pt x="5" y="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40"/>
          <p:cNvSpPr>
            <a:spLocks/>
          </p:cNvSpPr>
          <p:nvPr/>
        </p:nvSpPr>
        <p:spPr bwMode="auto">
          <a:xfrm>
            <a:off x="3494654" y="2689483"/>
            <a:ext cx="8645" cy="6484"/>
          </a:xfrm>
          <a:custGeom>
            <a:avLst/>
            <a:gdLst>
              <a:gd name="T0" fmla="*/ 0 w 4"/>
              <a:gd name="T1" fmla="*/ 3 h 3"/>
              <a:gd name="T2" fmla="*/ 0 w 4"/>
              <a:gd name="T3" fmla="*/ 3 h 3"/>
              <a:gd name="T4" fmla="*/ 4 w 4"/>
              <a:gd name="T5" fmla="*/ 0 h 3"/>
              <a:gd name="T6" fmla="*/ 4 w 4"/>
              <a:gd name="T7" fmla="*/ 0 h 3"/>
              <a:gd name="T8" fmla="*/ 3 w 4"/>
              <a:gd name="T9" fmla="*/ 1 h 3"/>
              <a:gd name="T10" fmla="*/ 1 w 4"/>
              <a:gd name="T11" fmla="*/ 3 h 3"/>
              <a:gd name="T12" fmla="*/ 1 w 4"/>
              <a:gd name="T13" fmla="*/ 3 h 3"/>
              <a:gd name="T14" fmla="*/ 0 w 4"/>
              <a:gd name="T15" fmla="*/ 3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lnTo>
                  <a:pt x="0" y="3"/>
                </a:lnTo>
                <a:lnTo>
                  <a:pt x="4" y="0"/>
                </a:lnTo>
                <a:lnTo>
                  <a:pt x="4" y="0"/>
                </a:lnTo>
                <a:lnTo>
                  <a:pt x="3" y="1"/>
                </a:lnTo>
                <a:lnTo>
                  <a:pt x="1" y="3"/>
                </a:lnTo>
                <a:lnTo>
                  <a:pt x="1" y="3"/>
                </a:lnTo>
                <a:lnTo>
                  <a:pt x="0" y="3"/>
                </a:lnTo>
                <a:lnTo>
                  <a:pt x="0"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41"/>
          <p:cNvSpPr>
            <a:spLocks/>
          </p:cNvSpPr>
          <p:nvPr/>
        </p:nvSpPr>
        <p:spPr bwMode="auto">
          <a:xfrm>
            <a:off x="3293655" y="2855901"/>
            <a:ext cx="12968" cy="19452"/>
          </a:xfrm>
          <a:custGeom>
            <a:avLst/>
            <a:gdLst>
              <a:gd name="T0" fmla="*/ 0 w 6"/>
              <a:gd name="T1" fmla="*/ 9 h 9"/>
              <a:gd name="T2" fmla="*/ 0 w 6"/>
              <a:gd name="T3" fmla="*/ 9 h 9"/>
              <a:gd name="T4" fmla="*/ 6 w 6"/>
              <a:gd name="T5" fmla="*/ 0 h 9"/>
              <a:gd name="T6" fmla="*/ 6 w 6"/>
              <a:gd name="T7" fmla="*/ 0 h 9"/>
              <a:gd name="T8" fmla="*/ 6 w 6"/>
              <a:gd name="T9" fmla="*/ 0 h 9"/>
              <a:gd name="T10" fmla="*/ 6 w 6"/>
              <a:gd name="T11" fmla="*/ 0 h 9"/>
              <a:gd name="T12" fmla="*/ 0 w 6"/>
              <a:gd name="T13" fmla="*/ 9 h 9"/>
              <a:gd name="T14" fmla="*/ 0 w 6"/>
              <a:gd name="T15" fmla="*/ 9 h 9"/>
              <a:gd name="T16" fmla="*/ 0 w 6"/>
              <a:gd name="T17" fmla="*/ 9 h 9"/>
              <a:gd name="T18" fmla="*/ 0 w 6"/>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9"/>
                </a:moveTo>
                <a:lnTo>
                  <a:pt x="0" y="9"/>
                </a:lnTo>
                <a:lnTo>
                  <a:pt x="6" y="0"/>
                </a:lnTo>
                <a:lnTo>
                  <a:pt x="6" y="0"/>
                </a:lnTo>
                <a:lnTo>
                  <a:pt x="6" y="0"/>
                </a:lnTo>
                <a:lnTo>
                  <a:pt x="6" y="0"/>
                </a:lnTo>
                <a:lnTo>
                  <a:pt x="0" y="9"/>
                </a:lnTo>
                <a:lnTo>
                  <a:pt x="0" y="9"/>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42"/>
          <p:cNvSpPr>
            <a:spLocks/>
          </p:cNvSpPr>
          <p:nvPr/>
        </p:nvSpPr>
        <p:spPr bwMode="auto">
          <a:xfrm>
            <a:off x="3607040" y="3052575"/>
            <a:ext cx="17290" cy="8645"/>
          </a:xfrm>
          <a:custGeom>
            <a:avLst/>
            <a:gdLst>
              <a:gd name="T0" fmla="*/ 8 w 8"/>
              <a:gd name="T1" fmla="*/ 4 h 4"/>
              <a:gd name="T2" fmla="*/ 8 w 8"/>
              <a:gd name="T3" fmla="*/ 4 h 4"/>
              <a:gd name="T4" fmla="*/ 0 w 8"/>
              <a:gd name="T5" fmla="*/ 0 h 4"/>
              <a:gd name="T6" fmla="*/ 0 w 8"/>
              <a:gd name="T7" fmla="*/ 0 h 4"/>
              <a:gd name="T8" fmla="*/ 0 w 8"/>
              <a:gd name="T9" fmla="*/ 0 h 4"/>
              <a:gd name="T10" fmla="*/ 0 w 8"/>
              <a:gd name="T11" fmla="*/ 0 h 4"/>
              <a:gd name="T12" fmla="*/ 1 w 8"/>
              <a:gd name="T13" fmla="*/ 0 h 4"/>
              <a:gd name="T14" fmla="*/ 1 w 8"/>
              <a:gd name="T15" fmla="*/ 0 h 4"/>
              <a:gd name="T16" fmla="*/ 8 w 8"/>
              <a:gd name="T17" fmla="*/ 2 h 4"/>
              <a:gd name="T18" fmla="*/ 8 w 8"/>
              <a:gd name="T19" fmla="*/ 2 h 4"/>
              <a:gd name="T20" fmla="*/ 8 w 8"/>
              <a:gd name="T21" fmla="*/ 2 h 4"/>
              <a:gd name="T22" fmla="*/ 8 w 8"/>
              <a:gd name="T23" fmla="*/ 4 h 4"/>
              <a:gd name="T24" fmla="*/ 8 w 8"/>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4"/>
                </a:moveTo>
                <a:lnTo>
                  <a:pt x="8" y="4"/>
                </a:lnTo>
                <a:lnTo>
                  <a:pt x="0" y="0"/>
                </a:lnTo>
                <a:lnTo>
                  <a:pt x="0" y="0"/>
                </a:lnTo>
                <a:lnTo>
                  <a:pt x="0" y="0"/>
                </a:lnTo>
                <a:lnTo>
                  <a:pt x="0" y="0"/>
                </a:lnTo>
                <a:lnTo>
                  <a:pt x="1" y="0"/>
                </a:lnTo>
                <a:lnTo>
                  <a:pt x="1" y="0"/>
                </a:lnTo>
                <a:lnTo>
                  <a:pt x="8" y="2"/>
                </a:lnTo>
                <a:lnTo>
                  <a:pt x="8" y="2"/>
                </a:lnTo>
                <a:lnTo>
                  <a:pt x="8" y="2"/>
                </a:lnTo>
                <a:lnTo>
                  <a:pt x="8" y="4"/>
                </a:lnTo>
                <a:lnTo>
                  <a:pt x="8" y="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43"/>
          <p:cNvSpPr>
            <a:spLocks/>
          </p:cNvSpPr>
          <p:nvPr/>
        </p:nvSpPr>
        <p:spPr bwMode="auto">
          <a:xfrm>
            <a:off x="2844450" y="2875352"/>
            <a:ext cx="12968" cy="25935"/>
          </a:xfrm>
          <a:custGeom>
            <a:avLst/>
            <a:gdLst>
              <a:gd name="T0" fmla="*/ 6 w 6"/>
              <a:gd name="T1" fmla="*/ 0 h 12"/>
              <a:gd name="T2" fmla="*/ 6 w 6"/>
              <a:gd name="T3" fmla="*/ 0 h 12"/>
              <a:gd name="T4" fmla="*/ 0 w 6"/>
              <a:gd name="T5" fmla="*/ 12 h 12"/>
              <a:gd name="T6" fmla="*/ 0 w 6"/>
              <a:gd name="T7" fmla="*/ 12 h 12"/>
              <a:gd name="T8" fmla="*/ 0 w 6"/>
              <a:gd name="T9" fmla="*/ 12 h 12"/>
              <a:gd name="T10" fmla="*/ 0 w 6"/>
              <a:gd name="T11" fmla="*/ 12 h 12"/>
              <a:gd name="T12" fmla="*/ 6 w 6"/>
              <a:gd name="T13" fmla="*/ 0 h 12"/>
              <a:gd name="T14" fmla="*/ 6 w 6"/>
              <a:gd name="T15" fmla="*/ 0 h 12"/>
              <a:gd name="T16" fmla="*/ 6 w 6"/>
              <a:gd name="T17" fmla="*/ 0 h 12"/>
              <a:gd name="T18" fmla="*/ 6 w 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6" y="0"/>
                </a:moveTo>
                <a:lnTo>
                  <a:pt x="6" y="0"/>
                </a:lnTo>
                <a:lnTo>
                  <a:pt x="0" y="12"/>
                </a:lnTo>
                <a:lnTo>
                  <a:pt x="0" y="12"/>
                </a:lnTo>
                <a:lnTo>
                  <a:pt x="0" y="12"/>
                </a:lnTo>
                <a:lnTo>
                  <a:pt x="0" y="12"/>
                </a:lnTo>
                <a:lnTo>
                  <a:pt x="6" y="0"/>
                </a:lnTo>
                <a:lnTo>
                  <a:pt x="6" y="0"/>
                </a:lnTo>
                <a:lnTo>
                  <a:pt x="6" y="0"/>
                </a:lnTo>
                <a:lnTo>
                  <a:pt x="6"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44"/>
          <p:cNvSpPr>
            <a:spLocks/>
          </p:cNvSpPr>
          <p:nvPr/>
        </p:nvSpPr>
        <p:spPr bwMode="auto">
          <a:xfrm>
            <a:off x="2827160" y="3169284"/>
            <a:ext cx="6484" cy="6484"/>
          </a:xfrm>
          <a:custGeom>
            <a:avLst/>
            <a:gdLst>
              <a:gd name="T0" fmla="*/ 0 w 3"/>
              <a:gd name="T1" fmla="*/ 0 h 3"/>
              <a:gd name="T2" fmla="*/ 0 w 3"/>
              <a:gd name="T3" fmla="*/ 0 h 3"/>
              <a:gd name="T4" fmla="*/ 3 w 3"/>
              <a:gd name="T5" fmla="*/ 2 h 3"/>
              <a:gd name="T6" fmla="*/ 3 w 3"/>
              <a:gd name="T7" fmla="*/ 2 h 3"/>
              <a:gd name="T8" fmla="*/ 3 w 3"/>
              <a:gd name="T9" fmla="*/ 3 h 3"/>
              <a:gd name="T10" fmla="*/ 3 w 3"/>
              <a:gd name="T11" fmla="*/ 3 h 3"/>
              <a:gd name="T12" fmla="*/ 0 w 3"/>
              <a:gd name="T13" fmla="*/ 2 h 3"/>
              <a:gd name="T14" fmla="*/ 0 w 3"/>
              <a:gd name="T15" fmla="*/ 0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3" y="2"/>
                </a:lnTo>
                <a:lnTo>
                  <a:pt x="3" y="2"/>
                </a:lnTo>
                <a:lnTo>
                  <a:pt x="3" y="3"/>
                </a:lnTo>
                <a:lnTo>
                  <a:pt x="3" y="3"/>
                </a:lnTo>
                <a:lnTo>
                  <a:pt x="0" y="2"/>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45"/>
          <p:cNvSpPr>
            <a:spLocks/>
          </p:cNvSpPr>
          <p:nvPr/>
        </p:nvSpPr>
        <p:spPr bwMode="auto">
          <a:xfrm>
            <a:off x="3306623" y="2836449"/>
            <a:ext cx="17290" cy="19452"/>
          </a:xfrm>
          <a:custGeom>
            <a:avLst/>
            <a:gdLst>
              <a:gd name="T0" fmla="*/ 0 w 8"/>
              <a:gd name="T1" fmla="*/ 9 h 9"/>
              <a:gd name="T2" fmla="*/ 0 w 8"/>
              <a:gd name="T3" fmla="*/ 9 h 9"/>
              <a:gd name="T4" fmla="*/ 3 w 8"/>
              <a:gd name="T5" fmla="*/ 4 h 9"/>
              <a:gd name="T6" fmla="*/ 8 w 8"/>
              <a:gd name="T7" fmla="*/ 0 h 9"/>
              <a:gd name="T8" fmla="*/ 8 w 8"/>
              <a:gd name="T9" fmla="*/ 0 h 9"/>
              <a:gd name="T10" fmla="*/ 0 w 8"/>
              <a:gd name="T11" fmla="*/ 9 h 9"/>
              <a:gd name="T12" fmla="*/ 0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9"/>
                </a:moveTo>
                <a:lnTo>
                  <a:pt x="0" y="9"/>
                </a:lnTo>
                <a:lnTo>
                  <a:pt x="3" y="4"/>
                </a:lnTo>
                <a:lnTo>
                  <a:pt x="8" y="0"/>
                </a:lnTo>
                <a:lnTo>
                  <a:pt x="8" y="0"/>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46"/>
          <p:cNvSpPr>
            <a:spLocks/>
          </p:cNvSpPr>
          <p:nvPr/>
        </p:nvSpPr>
        <p:spPr bwMode="auto">
          <a:xfrm>
            <a:off x="3406041" y="3162801"/>
            <a:ext cx="12968" cy="6484"/>
          </a:xfrm>
          <a:custGeom>
            <a:avLst/>
            <a:gdLst>
              <a:gd name="T0" fmla="*/ 6 w 6"/>
              <a:gd name="T1" fmla="*/ 2 h 3"/>
              <a:gd name="T2" fmla="*/ 6 w 6"/>
              <a:gd name="T3" fmla="*/ 2 h 3"/>
              <a:gd name="T4" fmla="*/ 1 w 6"/>
              <a:gd name="T5" fmla="*/ 3 h 3"/>
              <a:gd name="T6" fmla="*/ 1 w 6"/>
              <a:gd name="T7" fmla="*/ 3 h 3"/>
              <a:gd name="T8" fmla="*/ 0 w 6"/>
              <a:gd name="T9" fmla="*/ 3 h 3"/>
              <a:gd name="T10" fmla="*/ 0 w 6"/>
              <a:gd name="T11" fmla="*/ 3 h 3"/>
              <a:gd name="T12" fmla="*/ 6 w 6"/>
              <a:gd name="T13" fmla="*/ 0 h 3"/>
              <a:gd name="T14" fmla="*/ 6 w 6"/>
              <a:gd name="T15" fmla="*/ 0 h 3"/>
              <a:gd name="T16" fmla="*/ 6 w 6"/>
              <a:gd name="T17" fmla="*/ 2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lnTo>
                  <a:pt x="6" y="2"/>
                </a:lnTo>
                <a:lnTo>
                  <a:pt x="1" y="3"/>
                </a:lnTo>
                <a:lnTo>
                  <a:pt x="1" y="3"/>
                </a:lnTo>
                <a:lnTo>
                  <a:pt x="0" y="3"/>
                </a:lnTo>
                <a:lnTo>
                  <a:pt x="0" y="3"/>
                </a:lnTo>
                <a:lnTo>
                  <a:pt x="6" y="0"/>
                </a:lnTo>
                <a:lnTo>
                  <a:pt x="6" y="0"/>
                </a:lnTo>
                <a:lnTo>
                  <a:pt x="6" y="2"/>
                </a:lnTo>
                <a:lnTo>
                  <a:pt x="6"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47"/>
          <p:cNvSpPr>
            <a:spLocks/>
          </p:cNvSpPr>
          <p:nvPr/>
        </p:nvSpPr>
        <p:spPr bwMode="auto">
          <a:xfrm>
            <a:off x="3630813" y="2778095"/>
            <a:ext cx="0" cy="6484"/>
          </a:xfrm>
          <a:custGeom>
            <a:avLst/>
            <a:gdLst>
              <a:gd name="T0" fmla="*/ 3 h 3"/>
              <a:gd name="T1" fmla="*/ 3 h 3"/>
              <a:gd name="T2" fmla="*/ 1 h 3"/>
              <a:gd name="T3" fmla="*/ 0 h 3"/>
              <a:gd name="T4" fmla="*/ 0 h 3"/>
              <a:gd name="T5" fmla="*/ 1 h 3"/>
              <a:gd name="T6" fmla="*/ 3 h 3"/>
              <a:gd name="T7" fmla="*/ 3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3"/>
                </a:moveTo>
                <a:lnTo>
                  <a:pt x="0" y="3"/>
                </a:lnTo>
                <a:lnTo>
                  <a:pt x="0" y="1"/>
                </a:lnTo>
                <a:lnTo>
                  <a:pt x="0" y="0"/>
                </a:lnTo>
                <a:lnTo>
                  <a:pt x="0" y="0"/>
                </a:lnTo>
                <a:lnTo>
                  <a:pt x="0" y="1"/>
                </a:lnTo>
                <a:lnTo>
                  <a:pt x="0" y="3"/>
                </a:lnTo>
                <a:lnTo>
                  <a:pt x="0"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48"/>
          <p:cNvSpPr>
            <a:spLocks/>
          </p:cNvSpPr>
          <p:nvPr/>
        </p:nvSpPr>
        <p:spPr bwMode="auto">
          <a:xfrm>
            <a:off x="3462234" y="3015835"/>
            <a:ext cx="10807" cy="4323"/>
          </a:xfrm>
          <a:custGeom>
            <a:avLst/>
            <a:gdLst>
              <a:gd name="T0" fmla="*/ 5 w 5"/>
              <a:gd name="T1" fmla="*/ 2 h 2"/>
              <a:gd name="T2" fmla="*/ 5 w 5"/>
              <a:gd name="T3" fmla="*/ 2 h 2"/>
              <a:gd name="T4" fmla="*/ 0 w 5"/>
              <a:gd name="T5" fmla="*/ 0 h 2"/>
              <a:gd name="T6" fmla="*/ 0 w 5"/>
              <a:gd name="T7" fmla="*/ 0 h 2"/>
              <a:gd name="T8" fmla="*/ 5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2"/>
                </a:lnTo>
                <a:lnTo>
                  <a:pt x="0" y="0"/>
                </a:lnTo>
                <a:lnTo>
                  <a:pt x="0" y="0"/>
                </a:lnTo>
                <a:lnTo>
                  <a:pt x="5" y="2"/>
                </a:lnTo>
                <a:lnTo>
                  <a:pt x="5"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49"/>
          <p:cNvSpPr>
            <a:spLocks/>
          </p:cNvSpPr>
          <p:nvPr/>
        </p:nvSpPr>
        <p:spPr bwMode="auto">
          <a:xfrm>
            <a:off x="3585427" y="3206026"/>
            <a:ext cx="4323" cy="4323"/>
          </a:xfrm>
          <a:custGeom>
            <a:avLst/>
            <a:gdLst>
              <a:gd name="T0" fmla="*/ 2 w 2"/>
              <a:gd name="T1" fmla="*/ 0 h 2"/>
              <a:gd name="T2" fmla="*/ 2 w 2"/>
              <a:gd name="T3" fmla="*/ 0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2" y="0"/>
                </a:lnTo>
                <a:lnTo>
                  <a:pt x="2" y="2"/>
                </a:lnTo>
                <a:lnTo>
                  <a:pt x="2" y="2"/>
                </a:lnTo>
                <a:lnTo>
                  <a:pt x="0" y="2"/>
                </a:lnTo>
                <a:lnTo>
                  <a:pt x="0" y="2"/>
                </a:lnTo>
                <a:lnTo>
                  <a:pt x="0" y="2"/>
                </a:lnTo>
                <a:lnTo>
                  <a:pt x="0" y="2"/>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50"/>
          <p:cNvSpPr>
            <a:spLocks/>
          </p:cNvSpPr>
          <p:nvPr/>
        </p:nvSpPr>
        <p:spPr bwMode="auto">
          <a:xfrm>
            <a:off x="3419009" y="2713257"/>
            <a:ext cx="2162" cy="2162"/>
          </a:xfrm>
          <a:custGeom>
            <a:avLst/>
            <a:gdLst>
              <a:gd name="T0" fmla="*/ 1 w 1"/>
              <a:gd name="T1" fmla="*/ 0 h 1"/>
              <a:gd name="T2" fmla="*/ 1 w 1"/>
              <a:gd name="T3" fmla="*/ 0 h 1"/>
              <a:gd name="T4" fmla="*/ 0 w 1"/>
              <a:gd name="T5" fmla="*/ 1 h 1"/>
              <a:gd name="T6" fmla="*/ 0 w 1"/>
              <a:gd name="T7" fmla="*/ 1 h 1"/>
              <a:gd name="T8" fmla="*/ 0 w 1"/>
              <a:gd name="T9" fmla="*/ 0 h 1"/>
              <a:gd name="T10" fmla="*/ 0 w 1"/>
              <a:gd name="T11" fmla="*/ 0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lnTo>
                  <a:pt x="1" y="0"/>
                </a:lnTo>
                <a:lnTo>
                  <a:pt x="0" y="1"/>
                </a:lnTo>
                <a:lnTo>
                  <a:pt x="0" y="1"/>
                </a:lnTo>
                <a:lnTo>
                  <a:pt x="0" y="0"/>
                </a:lnTo>
                <a:lnTo>
                  <a:pt x="0" y="0"/>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51"/>
          <p:cNvSpPr>
            <a:spLocks/>
          </p:cNvSpPr>
          <p:nvPr/>
        </p:nvSpPr>
        <p:spPr bwMode="auto">
          <a:xfrm>
            <a:off x="2820677" y="3167123"/>
            <a:ext cx="2162" cy="2162"/>
          </a:xfrm>
          <a:custGeom>
            <a:avLst/>
            <a:gdLst>
              <a:gd name="T0" fmla="*/ 0 w 1"/>
              <a:gd name="T1" fmla="*/ 0 h 1"/>
              <a:gd name="T2" fmla="*/ 0 w 1"/>
              <a:gd name="T3" fmla="*/ 0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1"/>
                </a:lnTo>
                <a:lnTo>
                  <a:pt x="1" y="1"/>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52"/>
          <p:cNvSpPr>
            <a:spLocks/>
          </p:cNvSpPr>
          <p:nvPr/>
        </p:nvSpPr>
        <p:spPr bwMode="auto">
          <a:xfrm>
            <a:off x="3323913" y="2832126"/>
            <a:ext cx="2162" cy="0"/>
          </a:xfrm>
          <a:custGeom>
            <a:avLst/>
            <a:gdLst>
              <a:gd name="T0" fmla="*/ 0 w 1"/>
              <a:gd name="T1" fmla="*/ 0 w 1"/>
              <a:gd name="T2" fmla="*/ 1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lnTo>
                  <a:pt x="0" y="0"/>
                </a:lnTo>
                <a:lnTo>
                  <a:pt x="1" y="0"/>
                </a:lnTo>
                <a:lnTo>
                  <a:pt x="1" y="0"/>
                </a:lnTo>
                <a:lnTo>
                  <a:pt x="1" y="0"/>
                </a:lnTo>
                <a:lnTo>
                  <a:pt x="1" y="0"/>
                </a:lnTo>
                <a:lnTo>
                  <a:pt x="0" y="0"/>
                </a:lnTo>
                <a:lnTo>
                  <a:pt x="0" y="0"/>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53"/>
          <p:cNvSpPr>
            <a:spLocks noEditPoints="1"/>
          </p:cNvSpPr>
          <p:nvPr/>
        </p:nvSpPr>
        <p:spPr bwMode="auto">
          <a:xfrm>
            <a:off x="7926799" y="417993"/>
            <a:ext cx="566252" cy="927184"/>
          </a:xfrm>
          <a:custGeom>
            <a:avLst/>
            <a:gdLst>
              <a:gd name="T0" fmla="*/ 147 w 262"/>
              <a:gd name="T1" fmla="*/ 122 h 429"/>
              <a:gd name="T2" fmla="*/ 22 w 262"/>
              <a:gd name="T3" fmla="*/ 182 h 429"/>
              <a:gd name="T4" fmla="*/ 57 w 262"/>
              <a:gd name="T5" fmla="*/ 172 h 429"/>
              <a:gd name="T6" fmla="*/ 106 w 262"/>
              <a:gd name="T7" fmla="*/ 148 h 429"/>
              <a:gd name="T8" fmla="*/ 79 w 262"/>
              <a:gd name="T9" fmla="*/ 106 h 429"/>
              <a:gd name="T10" fmla="*/ 208 w 262"/>
              <a:gd name="T11" fmla="*/ 141 h 429"/>
              <a:gd name="T12" fmla="*/ 47 w 262"/>
              <a:gd name="T13" fmla="*/ 243 h 429"/>
              <a:gd name="T14" fmla="*/ 112 w 262"/>
              <a:gd name="T15" fmla="*/ 301 h 429"/>
              <a:gd name="T16" fmla="*/ 58 w 262"/>
              <a:gd name="T17" fmla="*/ 407 h 429"/>
              <a:gd name="T18" fmla="*/ 118 w 262"/>
              <a:gd name="T19" fmla="*/ 81 h 429"/>
              <a:gd name="T20" fmla="*/ 114 w 262"/>
              <a:gd name="T21" fmla="*/ 331 h 429"/>
              <a:gd name="T22" fmla="*/ 241 w 262"/>
              <a:gd name="T23" fmla="*/ 294 h 429"/>
              <a:gd name="T24" fmla="*/ 240 w 262"/>
              <a:gd name="T25" fmla="*/ 245 h 429"/>
              <a:gd name="T26" fmla="*/ 243 w 262"/>
              <a:gd name="T27" fmla="*/ 259 h 429"/>
              <a:gd name="T28" fmla="*/ 98 w 262"/>
              <a:gd name="T29" fmla="*/ 365 h 429"/>
              <a:gd name="T30" fmla="*/ 88 w 262"/>
              <a:gd name="T31" fmla="*/ 213 h 429"/>
              <a:gd name="T32" fmla="*/ 197 w 262"/>
              <a:gd name="T33" fmla="*/ 353 h 429"/>
              <a:gd name="T34" fmla="*/ 65 w 262"/>
              <a:gd name="T35" fmla="*/ 301 h 429"/>
              <a:gd name="T36" fmla="*/ 208 w 262"/>
              <a:gd name="T37" fmla="*/ 223 h 429"/>
              <a:gd name="T38" fmla="*/ 33 w 262"/>
              <a:gd name="T39" fmla="*/ 338 h 429"/>
              <a:gd name="T40" fmla="*/ 122 w 262"/>
              <a:gd name="T41" fmla="*/ 372 h 429"/>
              <a:gd name="T42" fmla="*/ 234 w 262"/>
              <a:gd name="T43" fmla="*/ 150 h 429"/>
              <a:gd name="T44" fmla="*/ 126 w 262"/>
              <a:gd name="T45" fmla="*/ 344 h 429"/>
              <a:gd name="T46" fmla="*/ 204 w 262"/>
              <a:gd name="T47" fmla="*/ 374 h 429"/>
              <a:gd name="T48" fmla="*/ 27 w 262"/>
              <a:gd name="T49" fmla="*/ 235 h 429"/>
              <a:gd name="T50" fmla="*/ 156 w 262"/>
              <a:gd name="T51" fmla="*/ 353 h 429"/>
              <a:gd name="T52" fmla="*/ 147 w 262"/>
              <a:gd name="T53" fmla="*/ 253 h 429"/>
              <a:gd name="T54" fmla="*/ 172 w 262"/>
              <a:gd name="T55" fmla="*/ 380 h 429"/>
              <a:gd name="T56" fmla="*/ 186 w 262"/>
              <a:gd name="T57" fmla="*/ 314 h 429"/>
              <a:gd name="T58" fmla="*/ 13 w 262"/>
              <a:gd name="T59" fmla="*/ 270 h 429"/>
              <a:gd name="T60" fmla="*/ 172 w 262"/>
              <a:gd name="T61" fmla="*/ 158 h 429"/>
              <a:gd name="T62" fmla="*/ 82 w 262"/>
              <a:gd name="T63" fmla="*/ 156 h 429"/>
              <a:gd name="T64" fmla="*/ 25 w 262"/>
              <a:gd name="T65" fmla="*/ 202 h 429"/>
              <a:gd name="T66" fmla="*/ 156 w 262"/>
              <a:gd name="T67" fmla="*/ 331 h 429"/>
              <a:gd name="T68" fmla="*/ 21 w 262"/>
              <a:gd name="T69" fmla="*/ 208 h 429"/>
              <a:gd name="T70" fmla="*/ 131 w 262"/>
              <a:gd name="T71" fmla="*/ 164 h 429"/>
              <a:gd name="T72" fmla="*/ 109 w 262"/>
              <a:gd name="T73" fmla="*/ 279 h 429"/>
              <a:gd name="T74" fmla="*/ 136 w 262"/>
              <a:gd name="T75" fmla="*/ 107 h 429"/>
              <a:gd name="T76" fmla="*/ 144 w 262"/>
              <a:gd name="T77" fmla="*/ 137 h 429"/>
              <a:gd name="T78" fmla="*/ 159 w 262"/>
              <a:gd name="T79" fmla="*/ 213 h 429"/>
              <a:gd name="T80" fmla="*/ 230 w 262"/>
              <a:gd name="T81" fmla="*/ 136 h 429"/>
              <a:gd name="T82" fmla="*/ 32 w 262"/>
              <a:gd name="T83" fmla="*/ 382 h 429"/>
              <a:gd name="T84" fmla="*/ 174 w 262"/>
              <a:gd name="T85" fmla="*/ 322 h 429"/>
              <a:gd name="T86" fmla="*/ 178 w 262"/>
              <a:gd name="T87" fmla="*/ 415 h 429"/>
              <a:gd name="T88" fmla="*/ 167 w 262"/>
              <a:gd name="T89" fmla="*/ 306 h 429"/>
              <a:gd name="T90" fmla="*/ 117 w 262"/>
              <a:gd name="T91" fmla="*/ 259 h 429"/>
              <a:gd name="T92" fmla="*/ 13 w 262"/>
              <a:gd name="T93" fmla="*/ 308 h 429"/>
              <a:gd name="T94" fmla="*/ 238 w 262"/>
              <a:gd name="T95" fmla="*/ 177 h 429"/>
              <a:gd name="T96" fmla="*/ 230 w 262"/>
              <a:gd name="T97" fmla="*/ 361 h 429"/>
              <a:gd name="T98" fmla="*/ 223 w 262"/>
              <a:gd name="T99" fmla="*/ 328 h 429"/>
              <a:gd name="T100" fmla="*/ 120 w 262"/>
              <a:gd name="T101" fmla="*/ 297 h 429"/>
              <a:gd name="T102" fmla="*/ 161 w 262"/>
              <a:gd name="T103" fmla="*/ 152 h 429"/>
              <a:gd name="T104" fmla="*/ 54 w 262"/>
              <a:gd name="T105" fmla="*/ 164 h 429"/>
              <a:gd name="T106" fmla="*/ 177 w 262"/>
              <a:gd name="T107" fmla="*/ 314 h 429"/>
              <a:gd name="T108" fmla="*/ 219 w 262"/>
              <a:gd name="T109" fmla="*/ 391 h 429"/>
              <a:gd name="T110" fmla="*/ 221 w 262"/>
              <a:gd name="T111" fmla="*/ 366 h 429"/>
              <a:gd name="T112" fmla="*/ 199 w 262"/>
              <a:gd name="T113" fmla="*/ 301 h 429"/>
              <a:gd name="T114" fmla="*/ 202 w 262"/>
              <a:gd name="T115" fmla="*/ 330 h 429"/>
              <a:gd name="T116" fmla="*/ 169 w 262"/>
              <a:gd name="T117" fmla="*/ 297 h 429"/>
              <a:gd name="T118" fmla="*/ 25 w 262"/>
              <a:gd name="T119" fmla="*/ 212 h 429"/>
              <a:gd name="T120" fmla="*/ 167 w 262"/>
              <a:gd name="T121" fmla="*/ 262 h 429"/>
              <a:gd name="T122" fmla="*/ 27 w 262"/>
              <a:gd name="T123" fmla="*/ 387 h 429"/>
              <a:gd name="T124" fmla="*/ 28 w 262"/>
              <a:gd name="T125" fmla="*/ 22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429">
                <a:moveTo>
                  <a:pt x="24" y="382"/>
                </a:moveTo>
                <a:lnTo>
                  <a:pt x="24" y="382"/>
                </a:lnTo>
                <a:lnTo>
                  <a:pt x="25" y="380"/>
                </a:lnTo>
                <a:lnTo>
                  <a:pt x="27" y="376"/>
                </a:lnTo>
                <a:lnTo>
                  <a:pt x="27" y="376"/>
                </a:lnTo>
                <a:lnTo>
                  <a:pt x="27" y="376"/>
                </a:lnTo>
                <a:lnTo>
                  <a:pt x="27" y="376"/>
                </a:lnTo>
                <a:lnTo>
                  <a:pt x="24" y="371"/>
                </a:lnTo>
                <a:lnTo>
                  <a:pt x="24" y="371"/>
                </a:lnTo>
                <a:lnTo>
                  <a:pt x="17" y="363"/>
                </a:lnTo>
                <a:lnTo>
                  <a:pt x="13" y="353"/>
                </a:lnTo>
                <a:lnTo>
                  <a:pt x="13" y="353"/>
                </a:lnTo>
                <a:lnTo>
                  <a:pt x="8" y="346"/>
                </a:lnTo>
                <a:lnTo>
                  <a:pt x="8" y="346"/>
                </a:lnTo>
                <a:lnTo>
                  <a:pt x="5" y="338"/>
                </a:lnTo>
                <a:lnTo>
                  <a:pt x="3" y="331"/>
                </a:lnTo>
                <a:lnTo>
                  <a:pt x="3" y="331"/>
                </a:lnTo>
                <a:lnTo>
                  <a:pt x="2" y="322"/>
                </a:lnTo>
                <a:lnTo>
                  <a:pt x="2" y="322"/>
                </a:lnTo>
                <a:lnTo>
                  <a:pt x="0" y="314"/>
                </a:lnTo>
                <a:lnTo>
                  <a:pt x="0" y="305"/>
                </a:lnTo>
                <a:lnTo>
                  <a:pt x="0" y="305"/>
                </a:lnTo>
                <a:lnTo>
                  <a:pt x="0" y="289"/>
                </a:lnTo>
                <a:lnTo>
                  <a:pt x="0" y="289"/>
                </a:lnTo>
                <a:lnTo>
                  <a:pt x="2" y="267"/>
                </a:lnTo>
                <a:lnTo>
                  <a:pt x="2" y="267"/>
                </a:lnTo>
                <a:lnTo>
                  <a:pt x="2" y="260"/>
                </a:lnTo>
                <a:lnTo>
                  <a:pt x="2" y="260"/>
                </a:lnTo>
                <a:lnTo>
                  <a:pt x="3" y="256"/>
                </a:lnTo>
                <a:lnTo>
                  <a:pt x="3" y="256"/>
                </a:lnTo>
                <a:lnTo>
                  <a:pt x="3" y="253"/>
                </a:lnTo>
                <a:lnTo>
                  <a:pt x="3" y="253"/>
                </a:lnTo>
                <a:lnTo>
                  <a:pt x="6" y="245"/>
                </a:lnTo>
                <a:lnTo>
                  <a:pt x="6" y="245"/>
                </a:lnTo>
                <a:lnTo>
                  <a:pt x="8" y="240"/>
                </a:lnTo>
                <a:lnTo>
                  <a:pt x="8" y="240"/>
                </a:lnTo>
                <a:lnTo>
                  <a:pt x="11" y="227"/>
                </a:lnTo>
                <a:lnTo>
                  <a:pt x="11" y="227"/>
                </a:lnTo>
                <a:lnTo>
                  <a:pt x="11" y="221"/>
                </a:lnTo>
                <a:lnTo>
                  <a:pt x="11" y="215"/>
                </a:lnTo>
                <a:lnTo>
                  <a:pt x="11" y="215"/>
                </a:lnTo>
                <a:lnTo>
                  <a:pt x="10" y="200"/>
                </a:lnTo>
                <a:lnTo>
                  <a:pt x="10" y="200"/>
                </a:lnTo>
                <a:lnTo>
                  <a:pt x="8" y="188"/>
                </a:lnTo>
                <a:lnTo>
                  <a:pt x="8" y="188"/>
                </a:lnTo>
                <a:lnTo>
                  <a:pt x="8" y="185"/>
                </a:lnTo>
                <a:lnTo>
                  <a:pt x="8" y="185"/>
                </a:lnTo>
                <a:lnTo>
                  <a:pt x="10" y="169"/>
                </a:lnTo>
                <a:lnTo>
                  <a:pt x="10" y="169"/>
                </a:lnTo>
                <a:lnTo>
                  <a:pt x="10" y="159"/>
                </a:lnTo>
                <a:lnTo>
                  <a:pt x="11" y="152"/>
                </a:lnTo>
                <a:lnTo>
                  <a:pt x="11" y="152"/>
                </a:lnTo>
                <a:lnTo>
                  <a:pt x="13" y="148"/>
                </a:lnTo>
                <a:lnTo>
                  <a:pt x="11" y="147"/>
                </a:lnTo>
                <a:lnTo>
                  <a:pt x="11" y="147"/>
                </a:lnTo>
                <a:lnTo>
                  <a:pt x="13" y="144"/>
                </a:lnTo>
                <a:lnTo>
                  <a:pt x="13" y="144"/>
                </a:lnTo>
                <a:lnTo>
                  <a:pt x="17" y="139"/>
                </a:lnTo>
                <a:lnTo>
                  <a:pt x="17" y="139"/>
                </a:lnTo>
                <a:lnTo>
                  <a:pt x="21" y="136"/>
                </a:lnTo>
                <a:lnTo>
                  <a:pt x="21" y="136"/>
                </a:lnTo>
                <a:lnTo>
                  <a:pt x="28" y="131"/>
                </a:lnTo>
                <a:lnTo>
                  <a:pt x="38" y="128"/>
                </a:lnTo>
                <a:lnTo>
                  <a:pt x="38" y="128"/>
                </a:lnTo>
                <a:lnTo>
                  <a:pt x="49" y="128"/>
                </a:lnTo>
                <a:lnTo>
                  <a:pt x="49" y="128"/>
                </a:lnTo>
                <a:lnTo>
                  <a:pt x="60" y="126"/>
                </a:lnTo>
                <a:lnTo>
                  <a:pt x="60" y="126"/>
                </a:lnTo>
                <a:lnTo>
                  <a:pt x="62" y="126"/>
                </a:lnTo>
                <a:lnTo>
                  <a:pt x="62" y="126"/>
                </a:lnTo>
                <a:lnTo>
                  <a:pt x="60" y="123"/>
                </a:lnTo>
                <a:lnTo>
                  <a:pt x="60" y="123"/>
                </a:lnTo>
                <a:lnTo>
                  <a:pt x="58" y="118"/>
                </a:lnTo>
                <a:lnTo>
                  <a:pt x="57" y="112"/>
                </a:lnTo>
                <a:lnTo>
                  <a:pt x="57" y="112"/>
                </a:lnTo>
                <a:lnTo>
                  <a:pt x="57" y="111"/>
                </a:lnTo>
                <a:lnTo>
                  <a:pt x="57" y="111"/>
                </a:lnTo>
                <a:lnTo>
                  <a:pt x="57" y="70"/>
                </a:lnTo>
                <a:lnTo>
                  <a:pt x="57" y="70"/>
                </a:lnTo>
                <a:lnTo>
                  <a:pt x="57" y="55"/>
                </a:lnTo>
                <a:lnTo>
                  <a:pt x="57" y="55"/>
                </a:lnTo>
                <a:lnTo>
                  <a:pt x="55" y="54"/>
                </a:lnTo>
                <a:lnTo>
                  <a:pt x="55" y="54"/>
                </a:lnTo>
                <a:lnTo>
                  <a:pt x="54" y="47"/>
                </a:lnTo>
                <a:lnTo>
                  <a:pt x="49" y="44"/>
                </a:lnTo>
                <a:lnTo>
                  <a:pt x="49" y="44"/>
                </a:lnTo>
                <a:lnTo>
                  <a:pt x="44" y="36"/>
                </a:lnTo>
                <a:lnTo>
                  <a:pt x="44" y="36"/>
                </a:lnTo>
                <a:lnTo>
                  <a:pt x="43" y="35"/>
                </a:lnTo>
                <a:lnTo>
                  <a:pt x="43" y="35"/>
                </a:lnTo>
                <a:lnTo>
                  <a:pt x="40" y="32"/>
                </a:lnTo>
                <a:lnTo>
                  <a:pt x="40" y="32"/>
                </a:lnTo>
                <a:lnTo>
                  <a:pt x="40" y="32"/>
                </a:lnTo>
                <a:lnTo>
                  <a:pt x="40" y="32"/>
                </a:lnTo>
                <a:lnTo>
                  <a:pt x="36" y="30"/>
                </a:lnTo>
                <a:lnTo>
                  <a:pt x="36" y="27"/>
                </a:lnTo>
                <a:lnTo>
                  <a:pt x="36" y="27"/>
                </a:lnTo>
                <a:lnTo>
                  <a:pt x="38" y="22"/>
                </a:lnTo>
                <a:lnTo>
                  <a:pt x="41" y="19"/>
                </a:lnTo>
                <a:lnTo>
                  <a:pt x="41" y="19"/>
                </a:lnTo>
                <a:lnTo>
                  <a:pt x="41" y="18"/>
                </a:lnTo>
                <a:lnTo>
                  <a:pt x="41" y="18"/>
                </a:lnTo>
                <a:lnTo>
                  <a:pt x="44" y="13"/>
                </a:lnTo>
                <a:lnTo>
                  <a:pt x="49" y="10"/>
                </a:lnTo>
                <a:lnTo>
                  <a:pt x="49" y="10"/>
                </a:lnTo>
                <a:lnTo>
                  <a:pt x="51" y="8"/>
                </a:lnTo>
                <a:lnTo>
                  <a:pt x="51" y="8"/>
                </a:lnTo>
                <a:lnTo>
                  <a:pt x="52" y="6"/>
                </a:lnTo>
                <a:lnTo>
                  <a:pt x="52" y="6"/>
                </a:lnTo>
                <a:lnTo>
                  <a:pt x="54" y="6"/>
                </a:lnTo>
                <a:lnTo>
                  <a:pt x="54" y="6"/>
                </a:lnTo>
                <a:lnTo>
                  <a:pt x="60" y="3"/>
                </a:lnTo>
                <a:lnTo>
                  <a:pt x="66" y="2"/>
                </a:lnTo>
                <a:lnTo>
                  <a:pt x="66" y="2"/>
                </a:lnTo>
                <a:lnTo>
                  <a:pt x="70" y="2"/>
                </a:lnTo>
                <a:lnTo>
                  <a:pt x="70" y="2"/>
                </a:lnTo>
                <a:lnTo>
                  <a:pt x="77" y="0"/>
                </a:lnTo>
                <a:lnTo>
                  <a:pt x="77" y="0"/>
                </a:lnTo>
                <a:lnTo>
                  <a:pt x="84" y="0"/>
                </a:lnTo>
                <a:lnTo>
                  <a:pt x="84" y="0"/>
                </a:lnTo>
                <a:lnTo>
                  <a:pt x="90" y="2"/>
                </a:lnTo>
                <a:lnTo>
                  <a:pt x="90" y="2"/>
                </a:lnTo>
                <a:lnTo>
                  <a:pt x="95" y="3"/>
                </a:lnTo>
                <a:lnTo>
                  <a:pt x="95" y="3"/>
                </a:lnTo>
                <a:lnTo>
                  <a:pt x="96" y="6"/>
                </a:lnTo>
                <a:lnTo>
                  <a:pt x="96" y="6"/>
                </a:lnTo>
                <a:lnTo>
                  <a:pt x="96" y="8"/>
                </a:lnTo>
                <a:lnTo>
                  <a:pt x="96" y="8"/>
                </a:lnTo>
                <a:lnTo>
                  <a:pt x="96" y="11"/>
                </a:lnTo>
                <a:lnTo>
                  <a:pt x="96" y="11"/>
                </a:lnTo>
                <a:lnTo>
                  <a:pt x="95" y="14"/>
                </a:lnTo>
                <a:lnTo>
                  <a:pt x="95" y="14"/>
                </a:lnTo>
                <a:lnTo>
                  <a:pt x="93" y="18"/>
                </a:lnTo>
                <a:lnTo>
                  <a:pt x="93" y="18"/>
                </a:lnTo>
                <a:lnTo>
                  <a:pt x="93" y="27"/>
                </a:lnTo>
                <a:lnTo>
                  <a:pt x="93" y="27"/>
                </a:lnTo>
                <a:lnTo>
                  <a:pt x="96" y="33"/>
                </a:lnTo>
                <a:lnTo>
                  <a:pt x="96" y="33"/>
                </a:lnTo>
                <a:lnTo>
                  <a:pt x="99" y="44"/>
                </a:lnTo>
                <a:lnTo>
                  <a:pt x="99" y="44"/>
                </a:lnTo>
                <a:lnTo>
                  <a:pt x="103" y="47"/>
                </a:lnTo>
                <a:lnTo>
                  <a:pt x="103" y="47"/>
                </a:lnTo>
                <a:lnTo>
                  <a:pt x="112" y="62"/>
                </a:lnTo>
                <a:lnTo>
                  <a:pt x="112" y="62"/>
                </a:lnTo>
                <a:lnTo>
                  <a:pt x="122" y="73"/>
                </a:lnTo>
                <a:lnTo>
                  <a:pt x="122" y="73"/>
                </a:lnTo>
                <a:lnTo>
                  <a:pt x="125" y="76"/>
                </a:lnTo>
                <a:lnTo>
                  <a:pt x="125" y="76"/>
                </a:lnTo>
                <a:lnTo>
                  <a:pt x="134" y="96"/>
                </a:lnTo>
                <a:lnTo>
                  <a:pt x="134" y="96"/>
                </a:lnTo>
                <a:lnTo>
                  <a:pt x="137" y="101"/>
                </a:lnTo>
                <a:lnTo>
                  <a:pt x="137" y="101"/>
                </a:lnTo>
                <a:lnTo>
                  <a:pt x="142" y="117"/>
                </a:lnTo>
                <a:lnTo>
                  <a:pt x="142" y="117"/>
                </a:lnTo>
                <a:lnTo>
                  <a:pt x="144" y="120"/>
                </a:lnTo>
                <a:lnTo>
                  <a:pt x="144" y="120"/>
                </a:lnTo>
                <a:lnTo>
                  <a:pt x="144" y="122"/>
                </a:lnTo>
                <a:lnTo>
                  <a:pt x="145" y="122"/>
                </a:lnTo>
                <a:lnTo>
                  <a:pt x="145" y="122"/>
                </a:lnTo>
                <a:lnTo>
                  <a:pt x="147" y="122"/>
                </a:lnTo>
                <a:lnTo>
                  <a:pt x="147" y="122"/>
                </a:lnTo>
                <a:lnTo>
                  <a:pt x="148" y="122"/>
                </a:lnTo>
                <a:lnTo>
                  <a:pt x="148" y="122"/>
                </a:lnTo>
                <a:lnTo>
                  <a:pt x="158" y="122"/>
                </a:lnTo>
                <a:lnTo>
                  <a:pt x="158" y="122"/>
                </a:lnTo>
                <a:lnTo>
                  <a:pt x="177" y="123"/>
                </a:lnTo>
                <a:lnTo>
                  <a:pt x="177" y="123"/>
                </a:lnTo>
                <a:lnTo>
                  <a:pt x="193" y="125"/>
                </a:lnTo>
                <a:lnTo>
                  <a:pt x="193" y="125"/>
                </a:lnTo>
                <a:lnTo>
                  <a:pt x="205" y="126"/>
                </a:lnTo>
                <a:lnTo>
                  <a:pt x="205" y="126"/>
                </a:lnTo>
                <a:lnTo>
                  <a:pt x="215" y="128"/>
                </a:lnTo>
                <a:lnTo>
                  <a:pt x="215" y="128"/>
                </a:lnTo>
                <a:lnTo>
                  <a:pt x="224" y="130"/>
                </a:lnTo>
                <a:lnTo>
                  <a:pt x="224" y="130"/>
                </a:lnTo>
                <a:lnTo>
                  <a:pt x="227" y="130"/>
                </a:lnTo>
                <a:lnTo>
                  <a:pt x="227" y="130"/>
                </a:lnTo>
                <a:lnTo>
                  <a:pt x="229" y="130"/>
                </a:lnTo>
                <a:lnTo>
                  <a:pt x="229" y="130"/>
                </a:lnTo>
                <a:lnTo>
                  <a:pt x="230" y="130"/>
                </a:lnTo>
                <a:lnTo>
                  <a:pt x="230" y="131"/>
                </a:lnTo>
                <a:lnTo>
                  <a:pt x="230" y="131"/>
                </a:lnTo>
                <a:lnTo>
                  <a:pt x="238" y="136"/>
                </a:lnTo>
                <a:lnTo>
                  <a:pt x="238" y="136"/>
                </a:lnTo>
                <a:lnTo>
                  <a:pt x="241" y="137"/>
                </a:lnTo>
                <a:lnTo>
                  <a:pt x="241" y="137"/>
                </a:lnTo>
                <a:lnTo>
                  <a:pt x="245" y="141"/>
                </a:lnTo>
                <a:lnTo>
                  <a:pt x="245" y="141"/>
                </a:lnTo>
                <a:lnTo>
                  <a:pt x="246" y="142"/>
                </a:lnTo>
                <a:lnTo>
                  <a:pt x="246" y="142"/>
                </a:lnTo>
                <a:lnTo>
                  <a:pt x="249" y="145"/>
                </a:lnTo>
                <a:lnTo>
                  <a:pt x="251" y="150"/>
                </a:lnTo>
                <a:lnTo>
                  <a:pt x="251" y="150"/>
                </a:lnTo>
                <a:lnTo>
                  <a:pt x="251" y="158"/>
                </a:lnTo>
                <a:lnTo>
                  <a:pt x="251" y="158"/>
                </a:lnTo>
                <a:lnTo>
                  <a:pt x="251" y="163"/>
                </a:lnTo>
                <a:lnTo>
                  <a:pt x="251" y="163"/>
                </a:lnTo>
                <a:lnTo>
                  <a:pt x="251" y="171"/>
                </a:lnTo>
                <a:lnTo>
                  <a:pt x="251" y="171"/>
                </a:lnTo>
                <a:lnTo>
                  <a:pt x="251" y="178"/>
                </a:lnTo>
                <a:lnTo>
                  <a:pt x="251" y="178"/>
                </a:lnTo>
                <a:lnTo>
                  <a:pt x="249" y="191"/>
                </a:lnTo>
                <a:lnTo>
                  <a:pt x="249" y="191"/>
                </a:lnTo>
                <a:lnTo>
                  <a:pt x="248" y="205"/>
                </a:lnTo>
                <a:lnTo>
                  <a:pt x="248" y="205"/>
                </a:lnTo>
                <a:lnTo>
                  <a:pt x="248" y="215"/>
                </a:lnTo>
                <a:lnTo>
                  <a:pt x="248" y="223"/>
                </a:lnTo>
                <a:lnTo>
                  <a:pt x="248" y="223"/>
                </a:lnTo>
                <a:lnTo>
                  <a:pt x="248" y="224"/>
                </a:lnTo>
                <a:lnTo>
                  <a:pt x="248" y="224"/>
                </a:lnTo>
                <a:lnTo>
                  <a:pt x="249" y="229"/>
                </a:lnTo>
                <a:lnTo>
                  <a:pt x="251" y="234"/>
                </a:lnTo>
                <a:lnTo>
                  <a:pt x="251" y="234"/>
                </a:lnTo>
                <a:lnTo>
                  <a:pt x="257" y="249"/>
                </a:lnTo>
                <a:lnTo>
                  <a:pt x="257" y="249"/>
                </a:lnTo>
                <a:lnTo>
                  <a:pt x="260" y="259"/>
                </a:lnTo>
                <a:lnTo>
                  <a:pt x="260" y="259"/>
                </a:lnTo>
                <a:lnTo>
                  <a:pt x="262" y="265"/>
                </a:lnTo>
                <a:lnTo>
                  <a:pt x="262" y="271"/>
                </a:lnTo>
                <a:lnTo>
                  <a:pt x="262" y="271"/>
                </a:lnTo>
                <a:lnTo>
                  <a:pt x="262" y="290"/>
                </a:lnTo>
                <a:lnTo>
                  <a:pt x="262" y="290"/>
                </a:lnTo>
                <a:lnTo>
                  <a:pt x="262" y="300"/>
                </a:lnTo>
                <a:lnTo>
                  <a:pt x="262" y="300"/>
                </a:lnTo>
                <a:lnTo>
                  <a:pt x="260" y="309"/>
                </a:lnTo>
                <a:lnTo>
                  <a:pt x="260" y="309"/>
                </a:lnTo>
                <a:lnTo>
                  <a:pt x="257" y="322"/>
                </a:lnTo>
                <a:lnTo>
                  <a:pt x="254" y="336"/>
                </a:lnTo>
                <a:lnTo>
                  <a:pt x="254" y="336"/>
                </a:lnTo>
                <a:lnTo>
                  <a:pt x="249" y="350"/>
                </a:lnTo>
                <a:lnTo>
                  <a:pt x="249" y="350"/>
                </a:lnTo>
                <a:lnTo>
                  <a:pt x="246" y="360"/>
                </a:lnTo>
                <a:lnTo>
                  <a:pt x="246" y="360"/>
                </a:lnTo>
                <a:lnTo>
                  <a:pt x="246" y="360"/>
                </a:lnTo>
                <a:lnTo>
                  <a:pt x="246" y="360"/>
                </a:lnTo>
                <a:lnTo>
                  <a:pt x="246" y="366"/>
                </a:lnTo>
                <a:lnTo>
                  <a:pt x="246" y="366"/>
                </a:lnTo>
                <a:lnTo>
                  <a:pt x="246" y="368"/>
                </a:lnTo>
                <a:lnTo>
                  <a:pt x="246" y="368"/>
                </a:lnTo>
                <a:lnTo>
                  <a:pt x="248" y="369"/>
                </a:lnTo>
                <a:lnTo>
                  <a:pt x="248" y="369"/>
                </a:lnTo>
                <a:lnTo>
                  <a:pt x="248" y="371"/>
                </a:lnTo>
                <a:lnTo>
                  <a:pt x="248" y="371"/>
                </a:lnTo>
                <a:lnTo>
                  <a:pt x="251" y="376"/>
                </a:lnTo>
                <a:lnTo>
                  <a:pt x="251" y="379"/>
                </a:lnTo>
                <a:lnTo>
                  <a:pt x="251" y="379"/>
                </a:lnTo>
                <a:lnTo>
                  <a:pt x="253" y="385"/>
                </a:lnTo>
                <a:lnTo>
                  <a:pt x="253" y="385"/>
                </a:lnTo>
                <a:lnTo>
                  <a:pt x="253" y="393"/>
                </a:lnTo>
                <a:lnTo>
                  <a:pt x="251" y="399"/>
                </a:lnTo>
                <a:lnTo>
                  <a:pt x="251" y="399"/>
                </a:lnTo>
                <a:lnTo>
                  <a:pt x="248" y="404"/>
                </a:lnTo>
                <a:lnTo>
                  <a:pt x="248" y="404"/>
                </a:lnTo>
                <a:lnTo>
                  <a:pt x="243" y="409"/>
                </a:lnTo>
                <a:lnTo>
                  <a:pt x="237" y="412"/>
                </a:lnTo>
                <a:lnTo>
                  <a:pt x="237" y="412"/>
                </a:lnTo>
                <a:lnTo>
                  <a:pt x="215" y="420"/>
                </a:lnTo>
                <a:lnTo>
                  <a:pt x="215" y="420"/>
                </a:lnTo>
                <a:lnTo>
                  <a:pt x="197" y="423"/>
                </a:lnTo>
                <a:lnTo>
                  <a:pt x="197" y="423"/>
                </a:lnTo>
                <a:lnTo>
                  <a:pt x="188" y="424"/>
                </a:lnTo>
                <a:lnTo>
                  <a:pt x="188" y="424"/>
                </a:lnTo>
                <a:lnTo>
                  <a:pt x="180" y="426"/>
                </a:lnTo>
                <a:lnTo>
                  <a:pt x="180" y="426"/>
                </a:lnTo>
                <a:lnTo>
                  <a:pt x="167" y="428"/>
                </a:lnTo>
                <a:lnTo>
                  <a:pt x="167" y="428"/>
                </a:lnTo>
                <a:lnTo>
                  <a:pt x="150" y="429"/>
                </a:lnTo>
                <a:lnTo>
                  <a:pt x="150" y="429"/>
                </a:lnTo>
                <a:lnTo>
                  <a:pt x="147" y="429"/>
                </a:lnTo>
                <a:lnTo>
                  <a:pt x="147" y="429"/>
                </a:lnTo>
                <a:lnTo>
                  <a:pt x="111" y="429"/>
                </a:lnTo>
                <a:lnTo>
                  <a:pt x="111" y="429"/>
                </a:lnTo>
                <a:lnTo>
                  <a:pt x="90" y="428"/>
                </a:lnTo>
                <a:lnTo>
                  <a:pt x="90" y="428"/>
                </a:lnTo>
                <a:lnTo>
                  <a:pt x="79" y="426"/>
                </a:lnTo>
                <a:lnTo>
                  <a:pt x="79" y="426"/>
                </a:lnTo>
                <a:lnTo>
                  <a:pt x="60" y="423"/>
                </a:lnTo>
                <a:lnTo>
                  <a:pt x="60" y="423"/>
                </a:lnTo>
                <a:lnTo>
                  <a:pt x="47" y="420"/>
                </a:lnTo>
                <a:lnTo>
                  <a:pt x="36" y="413"/>
                </a:lnTo>
                <a:lnTo>
                  <a:pt x="36" y="413"/>
                </a:lnTo>
                <a:lnTo>
                  <a:pt x="28" y="409"/>
                </a:lnTo>
                <a:lnTo>
                  <a:pt x="28" y="409"/>
                </a:lnTo>
                <a:lnTo>
                  <a:pt x="25" y="406"/>
                </a:lnTo>
                <a:lnTo>
                  <a:pt x="25" y="406"/>
                </a:lnTo>
                <a:lnTo>
                  <a:pt x="24" y="404"/>
                </a:lnTo>
                <a:lnTo>
                  <a:pt x="24" y="404"/>
                </a:lnTo>
                <a:lnTo>
                  <a:pt x="22" y="404"/>
                </a:lnTo>
                <a:lnTo>
                  <a:pt x="22" y="402"/>
                </a:lnTo>
                <a:lnTo>
                  <a:pt x="22" y="402"/>
                </a:lnTo>
                <a:lnTo>
                  <a:pt x="22" y="401"/>
                </a:lnTo>
                <a:lnTo>
                  <a:pt x="24" y="401"/>
                </a:lnTo>
                <a:lnTo>
                  <a:pt x="24" y="401"/>
                </a:lnTo>
                <a:lnTo>
                  <a:pt x="24" y="399"/>
                </a:lnTo>
                <a:lnTo>
                  <a:pt x="24" y="399"/>
                </a:lnTo>
                <a:lnTo>
                  <a:pt x="24" y="399"/>
                </a:lnTo>
                <a:lnTo>
                  <a:pt x="22" y="395"/>
                </a:lnTo>
                <a:lnTo>
                  <a:pt x="22" y="388"/>
                </a:lnTo>
                <a:lnTo>
                  <a:pt x="22" y="388"/>
                </a:lnTo>
                <a:lnTo>
                  <a:pt x="22" y="387"/>
                </a:lnTo>
                <a:lnTo>
                  <a:pt x="22" y="387"/>
                </a:lnTo>
                <a:lnTo>
                  <a:pt x="21" y="385"/>
                </a:lnTo>
                <a:lnTo>
                  <a:pt x="21" y="385"/>
                </a:lnTo>
                <a:lnTo>
                  <a:pt x="21" y="383"/>
                </a:lnTo>
                <a:lnTo>
                  <a:pt x="21" y="382"/>
                </a:lnTo>
                <a:lnTo>
                  <a:pt x="21" y="382"/>
                </a:lnTo>
                <a:lnTo>
                  <a:pt x="22" y="382"/>
                </a:lnTo>
                <a:lnTo>
                  <a:pt x="24" y="382"/>
                </a:lnTo>
                <a:lnTo>
                  <a:pt x="24" y="382"/>
                </a:lnTo>
                <a:lnTo>
                  <a:pt x="24" y="382"/>
                </a:lnTo>
                <a:lnTo>
                  <a:pt x="24" y="382"/>
                </a:lnTo>
                <a:close/>
                <a:moveTo>
                  <a:pt x="22" y="182"/>
                </a:moveTo>
                <a:lnTo>
                  <a:pt x="22" y="182"/>
                </a:lnTo>
                <a:lnTo>
                  <a:pt x="24" y="182"/>
                </a:lnTo>
                <a:lnTo>
                  <a:pt x="24" y="182"/>
                </a:lnTo>
                <a:lnTo>
                  <a:pt x="24" y="182"/>
                </a:lnTo>
                <a:lnTo>
                  <a:pt x="24" y="182"/>
                </a:lnTo>
                <a:lnTo>
                  <a:pt x="22" y="182"/>
                </a:lnTo>
                <a:lnTo>
                  <a:pt x="22" y="182"/>
                </a:lnTo>
                <a:lnTo>
                  <a:pt x="22" y="180"/>
                </a:lnTo>
                <a:lnTo>
                  <a:pt x="22" y="180"/>
                </a:lnTo>
                <a:lnTo>
                  <a:pt x="22" y="182"/>
                </a:lnTo>
                <a:lnTo>
                  <a:pt x="22" y="182"/>
                </a:lnTo>
                <a:lnTo>
                  <a:pt x="22" y="182"/>
                </a:lnTo>
                <a:lnTo>
                  <a:pt x="22" y="182"/>
                </a:lnTo>
                <a:close/>
                <a:moveTo>
                  <a:pt x="84" y="27"/>
                </a:moveTo>
                <a:lnTo>
                  <a:pt x="84" y="27"/>
                </a:lnTo>
                <a:lnTo>
                  <a:pt x="82" y="29"/>
                </a:lnTo>
                <a:lnTo>
                  <a:pt x="82" y="29"/>
                </a:lnTo>
                <a:lnTo>
                  <a:pt x="81" y="30"/>
                </a:lnTo>
                <a:lnTo>
                  <a:pt x="81" y="30"/>
                </a:lnTo>
                <a:lnTo>
                  <a:pt x="79" y="33"/>
                </a:lnTo>
                <a:lnTo>
                  <a:pt x="81" y="35"/>
                </a:lnTo>
                <a:lnTo>
                  <a:pt x="81" y="35"/>
                </a:lnTo>
                <a:lnTo>
                  <a:pt x="81" y="35"/>
                </a:lnTo>
                <a:lnTo>
                  <a:pt x="81" y="35"/>
                </a:lnTo>
                <a:lnTo>
                  <a:pt x="82" y="33"/>
                </a:lnTo>
                <a:lnTo>
                  <a:pt x="82" y="33"/>
                </a:lnTo>
                <a:lnTo>
                  <a:pt x="84" y="30"/>
                </a:lnTo>
                <a:lnTo>
                  <a:pt x="84" y="30"/>
                </a:lnTo>
                <a:lnTo>
                  <a:pt x="84" y="27"/>
                </a:lnTo>
                <a:lnTo>
                  <a:pt x="84" y="27"/>
                </a:lnTo>
                <a:lnTo>
                  <a:pt x="87" y="25"/>
                </a:lnTo>
                <a:lnTo>
                  <a:pt x="87" y="25"/>
                </a:lnTo>
                <a:lnTo>
                  <a:pt x="87" y="24"/>
                </a:lnTo>
                <a:lnTo>
                  <a:pt x="87" y="24"/>
                </a:lnTo>
                <a:lnTo>
                  <a:pt x="84" y="27"/>
                </a:lnTo>
                <a:lnTo>
                  <a:pt x="84" y="27"/>
                </a:lnTo>
                <a:close/>
                <a:moveTo>
                  <a:pt x="243" y="311"/>
                </a:moveTo>
                <a:lnTo>
                  <a:pt x="243" y="311"/>
                </a:lnTo>
                <a:lnTo>
                  <a:pt x="246" y="308"/>
                </a:lnTo>
                <a:lnTo>
                  <a:pt x="246" y="308"/>
                </a:lnTo>
                <a:lnTo>
                  <a:pt x="248" y="306"/>
                </a:lnTo>
                <a:lnTo>
                  <a:pt x="248" y="306"/>
                </a:lnTo>
                <a:lnTo>
                  <a:pt x="248" y="305"/>
                </a:lnTo>
                <a:lnTo>
                  <a:pt x="246" y="303"/>
                </a:lnTo>
                <a:lnTo>
                  <a:pt x="246" y="303"/>
                </a:lnTo>
                <a:lnTo>
                  <a:pt x="245" y="301"/>
                </a:lnTo>
                <a:lnTo>
                  <a:pt x="243" y="303"/>
                </a:lnTo>
                <a:lnTo>
                  <a:pt x="243" y="303"/>
                </a:lnTo>
                <a:lnTo>
                  <a:pt x="240" y="305"/>
                </a:lnTo>
                <a:lnTo>
                  <a:pt x="240" y="305"/>
                </a:lnTo>
                <a:lnTo>
                  <a:pt x="230" y="311"/>
                </a:lnTo>
                <a:lnTo>
                  <a:pt x="221" y="312"/>
                </a:lnTo>
                <a:lnTo>
                  <a:pt x="221" y="312"/>
                </a:lnTo>
                <a:lnTo>
                  <a:pt x="213" y="312"/>
                </a:lnTo>
                <a:lnTo>
                  <a:pt x="213" y="312"/>
                </a:lnTo>
                <a:lnTo>
                  <a:pt x="211" y="312"/>
                </a:lnTo>
                <a:lnTo>
                  <a:pt x="211" y="312"/>
                </a:lnTo>
                <a:lnTo>
                  <a:pt x="213" y="311"/>
                </a:lnTo>
                <a:lnTo>
                  <a:pt x="211" y="309"/>
                </a:lnTo>
                <a:lnTo>
                  <a:pt x="211" y="309"/>
                </a:lnTo>
                <a:lnTo>
                  <a:pt x="210" y="311"/>
                </a:lnTo>
                <a:lnTo>
                  <a:pt x="210" y="311"/>
                </a:lnTo>
                <a:lnTo>
                  <a:pt x="211" y="312"/>
                </a:lnTo>
                <a:lnTo>
                  <a:pt x="211" y="312"/>
                </a:lnTo>
                <a:lnTo>
                  <a:pt x="211" y="312"/>
                </a:lnTo>
                <a:lnTo>
                  <a:pt x="211" y="312"/>
                </a:lnTo>
                <a:lnTo>
                  <a:pt x="202" y="312"/>
                </a:lnTo>
                <a:lnTo>
                  <a:pt x="202" y="312"/>
                </a:lnTo>
                <a:lnTo>
                  <a:pt x="202" y="309"/>
                </a:lnTo>
                <a:lnTo>
                  <a:pt x="202" y="309"/>
                </a:lnTo>
                <a:lnTo>
                  <a:pt x="200" y="308"/>
                </a:lnTo>
                <a:lnTo>
                  <a:pt x="202" y="306"/>
                </a:lnTo>
                <a:lnTo>
                  <a:pt x="202" y="306"/>
                </a:lnTo>
                <a:lnTo>
                  <a:pt x="204" y="306"/>
                </a:lnTo>
                <a:lnTo>
                  <a:pt x="204" y="306"/>
                </a:lnTo>
                <a:lnTo>
                  <a:pt x="202" y="305"/>
                </a:lnTo>
                <a:lnTo>
                  <a:pt x="202" y="305"/>
                </a:lnTo>
                <a:lnTo>
                  <a:pt x="200" y="305"/>
                </a:lnTo>
                <a:lnTo>
                  <a:pt x="200" y="305"/>
                </a:lnTo>
                <a:lnTo>
                  <a:pt x="197" y="305"/>
                </a:lnTo>
                <a:lnTo>
                  <a:pt x="196" y="306"/>
                </a:lnTo>
                <a:lnTo>
                  <a:pt x="196" y="306"/>
                </a:lnTo>
                <a:lnTo>
                  <a:pt x="196" y="308"/>
                </a:lnTo>
                <a:lnTo>
                  <a:pt x="196" y="308"/>
                </a:lnTo>
                <a:lnTo>
                  <a:pt x="197" y="311"/>
                </a:lnTo>
                <a:lnTo>
                  <a:pt x="197" y="311"/>
                </a:lnTo>
                <a:lnTo>
                  <a:pt x="196" y="311"/>
                </a:lnTo>
                <a:lnTo>
                  <a:pt x="196" y="311"/>
                </a:lnTo>
                <a:lnTo>
                  <a:pt x="194" y="311"/>
                </a:lnTo>
                <a:lnTo>
                  <a:pt x="193" y="312"/>
                </a:lnTo>
                <a:lnTo>
                  <a:pt x="193" y="312"/>
                </a:lnTo>
                <a:lnTo>
                  <a:pt x="193" y="314"/>
                </a:lnTo>
                <a:lnTo>
                  <a:pt x="194" y="316"/>
                </a:lnTo>
                <a:lnTo>
                  <a:pt x="194" y="316"/>
                </a:lnTo>
                <a:lnTo>
                  <a:pt x="196" y="316"/>
                </a:lnTo>
                <a:lnTo>
                  <a:pt x="196" y="316"/>
                </a:lnTo>
                <a:lnTo>
                  <a:pt x="202" y="317"/>
                </a:lnTo>
                <a:lnTo>
                  <a:pt x="202" y="317"/>
                </a:lnTo>
                <a:lnTo>
                  <a:pt x="216" y="319"/>
                </a:lnTo>
                <a:lnTo>
                  <a:pt x="216" y="319"/>
                </a:lnTo>
                <a:lnTo>
                  <a:pt x="218" y="319"/>
                </a:lnTo>
                <a:lnTo>
                  <a:pt x="218" y="319"/>
                </a:lnTo>
                <a:lnTo>
                  <a:pt x="218" y="320"/>
                </a:lnTo>
                <a:lnTo>
                  <a:pt x="218" y="320"/>
                </a:lnTo>
                <a:lnTo>
                  <a:pt x="218" y="319"/>
                </a:lnTo>
                <a:lnTo>
                  <a:pt x="218" y="319"/>
                </a:lnTo>
                <a:lnTo>
                  <a:pt x="219" y="319"/>
                </a:lnTo>
                <a:lnTo>
                  <a:pt x="219" y="319"/>
                </a:lnTo>
                <a:lnTo>
                  <a:pt x="218" y="322"/>
                </a:lnTo>
                <a:lnTo>
                  <a:pt x="218" y="322"/>
                </a:lnTo>
                <a:lnTo>
                  <a:pt x="218" y="322"/>
                </a:lnTo>
                <a:lnTo>
                  <a:pt x="219" y="322"/>
                </a:lnTo>
                <a:lnTo>
                  <a:pt x="219" y="322"/>
                </a:lnTo>
                <a:lnTo>
                  <a:pt x="221" y="319"/>
                </a:lnTo>
                <a:lnTo>
                  <a:pt x="221" y="319"/>
                </a:lnTo>
                <a:lnTo>
                  <a:pt x="223" y="319"/>
                </a:lnTo>
                <a:lnTo>
                  <a:pt x="223" y="319"/>
                </a:lnTo>
                <a:lnTo>
                  <a:pt x="234" y="316"/>
                </a:lnTo>
                <a:lnTo>
                  <a:pt x="241" y="311"/>
                </a:lnTo>
                <a:lnTo>
                  <a:pt x="241" y="311"/>
                </a:lnTo>
                <a:lnTo>
                  <a:pt x="243" y="311"/>
                </a:lnTo>
                <a:lnTo>
                  <a:pt x="243" y="311"/>
                </a:lnTo>
                <a:lnTo>
                  <a:pt x="243" y="311"/>
                </a:lnTo>
                <a:lnTo>
                  <a:pt x="243" y="311"/>
                </a:lnTo>
                <a:lnTo>
                  <a:pt x="243" y="312"/>
                </a:lnTo>
                <a:lnTo>
                  <a:pt x="243" y="312"/>
                </a:lnTo>
                <a:lnTo>
                  <a:pt x="238" y="322"/>
                </a:lnTo>
                <a:lnTo>
                  <a:pt x="238" y="322"/>
                </a:lnTo>
                <a:lnTo>
                  <a:pt x="238" y="322"/>
                </a:lnTo>
                <a:lnTo>
                  <a:pt x="238" y="322"/>
                </a:lnTo>
                <a:lnTo>
                  <a:pt x="238" y="322"/>
                </a:lnTo>
                <a:lnTo>
                  <a:pt x="238" y="322"/>
                </a:lnTo>
                <a:lnTo>
                  <a:pt x="243" y="312"/>
                </a:lnTo>
                <a:lnTo>
                  <a:pt x="243" y="312"/>
                </a:lnTo>
                <a:lnTo>
                  <a:pt x="243" y="311"/>
                </a:lnTo>
                <a:lnTo>
                  <a:pt x="243" y="311"/>
                </a:lnTo>
                <a:close/>
                <a:moveTo>
                  <a:pt x="128" y="178"/>
                </a:moveTo>
                <a:lnTo>
                  <a:pt x="128" y="178"/>
                </a:lnTo>
                <a:lnTo>
                  <a:pt x="104" y="178"/>
                </a:lnTo>
                <a:lnTo>
                  <a:pt x="104" y="178"/>
                </a:lnTo>
                <a:lnTo>
                  <a:pt x="106" y="183"/>
                </a:lnTo>
                <a:lnTo>
                  <a:pt x="106" y="183"/>
                </a:lnTo>
                <a:lnTo>
                  <a:pt x="106" y="183"/>
                </a:lnTo>
                <a:lnTo>
                  <a:pt x="106" y="183"/>
                </a:lnTo>
                <a:lnTo>
                  <a:pt x="106" y="183"/>
                </a:lnTo>
                <a:lnTo>
                  <a:pt x="104" y="178"/>
                </a:lnTo>
                <a:lnTo>
                  <a:pt x="104" y="178"/>
                </a:lnTo>
                <a:lnTo>
                  <a:pt x="101" y="178"/>
                </a:lnTo>
                <a:lnTo>
                  <a:pt x="101" y="178"/>
                </a:lnTo>
                <a:lnTo>
                  <a:pt x="88" y="177"/>
                </a:lnTo>
                <a:lnTo>
                  <a:pt x="88" y="177"/>
                </a:lnTo>
                <a:lnTo>
                  <a:pt x="73" y="175"/>
                </a:lnTo>
                <a:lnTo>
                  <a:pt x="73" y="175"/>
                </a:lnTo>
                <a:lnTo>
                  <a:pt x="71" y="175"/>
                </a:lnTo>
                <a:lnTo>
                  <a:pt x="71" y="175"/>
                </a:lnTo>
                <a:lnTo>
                  <a:pt x="71" y="183"/>
                </a:lnTo>
                <a:lnTo>
                  <a:pt x="71" y="183"/>
                </a:lnTo>
                <a:lnTo>
                  <a:pt x="71" y="183"/>
                </a:lnTo>
                <a:lnTo>
                  <a:pt x="71" y="183"/>
                </a:lnTo>
                <a:lnTo>
                  <a:pt x="70" y="175"/>
                </a:lnTo>
                <a:lnTo>
                  <a:pt x="70" y="175"/>
                </a:lnTo>
                <a:lnTo>
                  <a:pt x="58" y="172"/>
                </a:lnTo>
                <a:lnTo>
                  <a:pt x="58" y="172"/>
                </a:lnTo>
                <a:lnTo>
                  <a:pt x="58" y="182"/>
                </a:lnTo>
                <a:lnTo>
                  <a:pt x="58" y="182"/>
                </a:lnTo>
                <a:lnTo>
                  <a:pt x="58" y="182"/>
                </a:lnTo>
                <a:lnTo>
                  <a:pt x="58" y="180"/>
                </a:lnTo>
                <a:lnTo>
                  <a:pt x="58" y="180"/>
                </a:lnTo>
                <a:lnTo>
                  <a:pt x="57" y="174"/>
                </a:lnTo>
                <a:lnTo>
                  <a:pt x="57" y="174"/>
                </a:lnTo>
                <a:lnTo>
                  <a:pt x="57" y="172"/>
                </a:lnTo>
                <a:lnTo>
                  <a:pt x="57" y="172"/>
                </a:lnTo>
                <a:lnTo>
                  <a:pt x="47" y="171"/>
                </a:lnTo>
                <a:lnTo>
                  <a:pt x="47" y="171"/>
                </a:lnTo>
                <a:lnTo>
                  <a:pt x="47" y="174"/>
                </a:lnTo>
                <a:lnTo>
                  <a:pt x="47" y="174"/>
                </a:lnTo>
                <a:lnTo>
                  <a:pt x="47" y="178"/>
                </a:lnTo>
                <a:lnTo>
                  <a:pt x="47" y="178"/>
                </a:lnTo>
                <a:lnTo>
                  <a:pt x="46" y="177"/>
                </a:lnTo>
                <a:lnTo>
                  <a:pt x="46" y="177"/>
                </a:lnTo>
                <a:lnTo>
                  <a:pt x="46" y="177"/>
                </a:lnTo>
                <a:lnTo>
                  <a:pt x="46" y="174"/>
                </a:lnTo>
                <a:lnTo>
                  <a:pt x="46" y="174"/>
                </a:lnTo>
                <a:lnTo>
                  <a:pt x="46" y="169"/>
                </a:lnTo>
                <a:lnTo>
                  <a:pt x="46" y="169"/>
                </a:lnTo>
                <a:lnTo>
                  <a:pt x="36" y="167"/>
                </a:lnTo>
                <a:lnTo>
                  <a:pt x="36" y="167"/>
                </a:lnTo>
                <a:lnTo>
                  <a:pt x="36" y="171"/>
                </a:lnTo>
                <a:lnTo>
                  <a:pt x="36" y="171"/>
                </a:lnTo>
                <a:lnTo>
                  <a:pt x="35" y="169"/>
                </a:lnTo>
                <a:lnTo>
                  <a:pt x="35" y="169"/>
                </a:lnTo>
                <a:lnTo>
                  <a:pt x="35" y="167"/>
                </a:lnTo>
                <a:lnTo>
                  <a:pt x="35" y="167"/>
                </a:lnTo>
                <a:lnTo>
                  <a:pt x="35" y="166"/>
                </a:lnTo>
                <a:lnTo>
                  <a:pt x="35" y="166"/>
                </a:lnTo>
                <a:lnTo>
                  <a:pt x="32" y="163"/>
                </a:lnTo>
                <a:lnTo>
                  <a:pt x="32" y="159"/>
                </a:lnTo>
                <a:lnTo>
                  <a:pt x="32" y="159"/>
                </a:lnTo>
                <a:lnTo>
                  <a:pt x="32" y="155"/>
                </a:lnTo>
                <a:lnTo>
                  <a:pt x="32" y="155"/>
                </a:lnTo>
                <a:lnTo>
                  <a:pt x="33" y="152"/>
                </a:lnTo>
                <a:lnTo>
                  <a:pt x="33" y="152"/>
                </a:lnTo>
                <a:lnTo>
                  <a:pt x="35" y="150"/>
                </a:lnTo>
                <a:lnTo>
                  <a:pt x="35" y="150"/>
                </a:lnTo>
                <a:lnTo>
                  <a:pt x="35" y="137"/>
                </a:lnTo>
                <a:lnTo>
                  <a:pt x="35" y="137"/>
                </a:lnTo>
                <a:lnTo>
                  <a:pt x="35" y="134"/>
                </a:lnTo>
                <a:lnTo>
                  <a:pt x="35" y="134"/>
                </a:lnTo>
                <a:lnTo>
                  <a:pt x="28" y="137"/>
                </a:lnTo>
                <a:lnTo>
                  <a:pt x="28" y="137"/>
                </a:lnTo>
                <a:lnTo>
                  <a:pt x="28" y="139"/>
                </a:lnTo>
                <a:lnTo>
                  <a:pt x="28" y="139"/>
                </a:lnTo>
                <a:lnTo>
                  <a:pt x="28" y="144"/>
                </a:lnTo>
                <a:lnTo>
                  <a:pt x="28" y="144"/>
                </a:lnTo>
                <a:lnTo>
                  <a:pt x="28" y="159"/>
                </a:lnTo>
                <a:lnTo>
                  <a:pt x="28" y="159"/>
                </a:lnTo>
                <a:lnTo>
                  <a:pt x="28" y="159"/>
                </a:lnTo>
                <a:lnTo>
                  <a:pt x="28" y="159"/>
                </a:lnTo>
                <a:lnTo>
                  <a:pt x="27" y="158"/>
                </a:lnTo>
                <a:lnTo>
                  <a:pt x="27" y="156"/>
                </a:lnTo>
                <a:lnTo>
                  <a:pt x="27" y="156"/>
                </a:lnTo>
                <a:lnTo>
                  <a:pt x="27" y="155"/>
                </a:lnTo>
                <a:lnTo>
                  <a:pt x="27" y="155"/>
                </a:lnTo>
                <a:lnTo>
                  <a:pt x="27" y="155"/>
                </a:lnTo>
                <a:lnTo>
                  <a:pt x="25" y="153"/>
                </a:lnTo>
                <a:lnTo>
                  <a:pt x="25" y="153"/>
                </a:lnTo>
                <a:lnTo>
                  <a:pt x="25" y="147"/>
                </a:lnTo>
                <a:lnTo>
                  <a:pt x="25" y="141"/>
                </a:lnTo>
                <a:lnTo>
                  <a:pt x="25" y="141"/>
                </a:lnTo>
                <a:lnTo>
                  <a:pt x="24" y="142"/>
                </a:lnTo>
                <a:lnTo>
                  <a:pt x="24" y="142"/>
                </a:lnTo>
                <a:lnTo>
                  <a:pt x="24" y="144"/>
                </a:lnTo>
                <a:lnTo>
                  <a:pt x="24" y="144"/>
                </a:lnTo>
                <a:lnTo>
                  <a:pt x="25" y="152"/>
                </a:lnTo>
                <a:lnTo>
                  <a:pt x="25" y="152"/>
                </a:lnTo>
                <a:lnTo>
                  <a:pt x="25" y="153"/>
                </a:lnTo>
                <a:lnTo>
                  <a:pt x="25" y="153"/>
                </a:lnTo>
                <a:lnTo>
                  <a:pt x="24" y="153"/>
                </a:lnTo>
                <a:lnTo>
                  <a:pt x="24" y="153"/>
                </a:lnTo>
                <a:lnTo>
                  <a:pt x="24" y="152"/>
                </a:lnTo>
                <a:lnTo>
                  <a:pt x="24" y="152"/>
                </a:lnTo>
                <a:lnTo>
                  <a:pt x="24" y="150"/>
                </a:lnTo>
                <a:lnTo>
                  <a:pt x="24" y="150"/>
                </a:lnTo>
                <a:lnTo>
                  <a:pt x="22" y="148"/>
                </a:lnTo>
                <a:lnTo>
                  <a:pt x="22" y="148"/>
                </a:lnTo>
                <a:lnTo>
                  <a:pt x="22" y="147"/>
                </a:lnTo>
                <a:lnTo>
                  <a:pt x="22" y="145"/>
                </a:lnTo>
                <a:lnTo>
                  <a:pt x="22" y="145"/>
                </a:lnTo>
                <a:lnTo>
                  <a:pt x="21" y="147"/>
                </a:lnTo>
                <a:lnTo>
                  <a:pt x="21" y="147"/>
                </a:lnTo>
                <a:lnTo>
                  <a:pt x="19" y="152"/>
                </a:lnTo>
                <a:lnTo>
                  <a:pt x="19" y="152"/>
                </a:lnTo>
                <a:lnTo>
                  <a:pt x="17" y="156"/>
                </a:lnTo>
                <a:lnTo>
                  <a:pt x="17" y="156"/>
                </a:lnTo>
                <a:lnTo>
                  <a:pt x="17" y="166"/>
                </a:lnTo>
                <a:lnTo>
                  <a:pt x="17" y="166"/>
                </a:lnTo>
                <a:lnTo>
                  <a:pt x="17" y="169"/>
                </a:lnTo>
                <a:lnTo>
                  <a:pt x="21" y="171"/>
                </a:lnTo>
                <a:lnTo>
                  <a:pt x="21" y="171"/>
                </a:lnTo>
                <a:lnTo>
                  <a:pt x="24" y="175"/>
                </a:lnTo>
                <a:lnTo>
                  <a:pt x="24" y="175"/>
                </a:lnTo>
                <a:lnTo>
                  <a:pt x="33" y="182"/>
                </a:lnTo>
                <a:lnTo>
                  <a:pt x="33" y="182"/>
                </a:lnTo>
                <a:lnTo>
                  <a:pt x="43" y="186"/>
                </a:lnTo>
                <a:lnTo>
                  <a:pt x="43" y="186"/>
                </a:lnTo>
                <a:lnTo>
                  <a:pt x="46" y="188"/>
                </a:lnTo>
                <a:lnTo>
                  <a:pt x="46" y="188"/>
                </a:lnTo>
                <a:lnTo>
                  <a:pt x="46" y="188"/>
                </a:lnTo>
                <a:lnTo>
                  <a:pt x="46" y="188"/>
                </a:lnTo>
                <a:lnTo>
                  <a:pt x="47" y="188"/>
                </a:lnTo>
                <a:lnTo>
                  <a:pt x="47" y="188"/>
                </a:lnTo>
                <a:lnTo>
                  <a:pt x="49" y="189"/>
                </a:lnTo>
                <a:lnTo>
                  <a:pt x="49" y="189"/>
                </a:lnTo>
                <a:lnTo>
                  <a:pt x="49" y="189"/>
                </a:lnTo>
                <a:lnTo>
                  <a:pt x="49" y="189"/>
                </a:lnTo>
                <a:lnTo>
                  <a:pt x="58" y="191"/>
                </a:lnTo>
                <a:lnTo>
                  <a:pt x="58" y="191"/>
                </a:lnTo>
                <a:lnTo>
                  <a:pt x="58" y="191"/>
                </a:lnTo>
                <a:lnTo>
                  <a:pt x="58" y="191"/>
                </a:lnTo>
                <a:lnTo>
                  <a:pt x="60" y="191"/>
                </a:lnTo>
                <a:lnTo>
                  <a:pt x="60" y="191"/>
                </a:lnTo>
                <a:lnTo>
                  <a:pt x="62" y="193"/>
                </a:lnTo>
                <a:lnTo>
                  <a:pt x="62" y="193"/>
                </a:lnTo>
                <a:lnTo>
                  <a:pt x="65" y="193"/>
                </a:lnTo>
                <a:lnTo>
                  <a:pt x="65" y="193"/>
                </a:lnTo>
                <a:lnTo>
                  <a:pt x="74" y="194"/>
                </a:lnTo>
                <a:lnTo>
                  <a:pt x="74" y="194"/>
                </a:lnTo>
                <a:lnTo>
                  <a:pt x="77" y="194"/>
                </a:lnTo>
                <a:lnTo>
                  <a:pt x="77" y="194"/>
                </a:lnTo>
                <a:lnTo>
                  <a:pt x="79" y="196"/>
                </a:lnTo>
                <a:lnTo>
                  <a:pt x="79" y="196"/>
                </a:lnTo>
                <a:lnTo>
                  <a:pt x="84" y="196"/>
                </a:lnTo>
                <a:lnTo>
                  <a:pt x="84" y="196"/>
                </a:lnTo>
                <a:lnTo>
                  <a:pt x="101" y="196"/>
                </a:lnTo>
                <a:lnTo>
                  <a:pt x="101" y="196"/>
                </a:lnTo>
                <a:lnTo>
                  <a:pt x="104" y="196"/>
                </a:lnTo>
                <a:lnTo>
                  <a:pt x="104" y="196"/>
                </a:lnTo>
                <a:lnTo>
                  <a:pt x="106" y="196"/>
                </a:lnTo>
                <a:lnTo>
                  <a:pt x="106" y="196"/>
                </a:lnTo>
                <a:lnTo>
                  <a:pt x="107" y="194"/>
                </a:lnTo>
                <a:lnTo>
                  <a:pt x="107" y="194"/>
                </a:lnTo>
                <a:lnTo>
                  <a:pt x="117" y="194"/>
                </a:lnTo>
                <a:lnTo>
                  <a:pt x="117" y="194"/>
                </a:lnTo>
                <a:lnTo>
                  <a:pt x="137" y="194"/>
                </a:lnTo>
                <a:lnTo>
                  <a:pt x="158" y="193"/>
                </a:lnTo>
                <a:lnTo>
                  <a:pt x="158" y="193"/>
                </a:lnTo>
                <a:lnTo>
                  <a:pt x="155" y="177"/>
                </a:lnTo>
                <a:lnTo>
                  <a:pt x="155" y="177"/>
                </a:lnTo>
                <a:lnTo>
                  <a:pt x="129" y="178"/>
                </a:lnTo>
                <a:lnTo>
                  <a:pt x="129" y="178"/>
                </a:lnTo>
                <a:lnTo>
                  <a:pt x="129" y="183"/>
                </a:lnTo>
                <a:lnTo>
                  <a:pt x="129" y="183"/>
                </a:lnTo>
                <a:lnTo>
                  <a:pt x="129" y="183"/>
                </a:lnTo>
                <a:lnTo>
                  <a:pt x="129" y="183"/>
                </a:lnTo>
                <a:lnTo>
                  <a:pt x="129" y="182"/>
                </a:lnTo>
                <a:lnTo>
                  <a:pt x="129" y="182"/>
                </a:lnTo>
                <a:lnTo>
                  <a:pt x="128" y="178"/>
                </a:lnTo>
                <a:lnTo>
                  <a:pt x="128" y="178"/>
                </a:lnTo>
                <a:close/>
                <a:moveTo>
                  <a:pt x="104" y="163"/>
                </a:moveTo>
                <a:lnTo>
                  <a:pt x="104" y="163"/>
                </a:lnTo>
                <a:lnTo>
                  <a:pt x="104" y="161"/>
                </a:lnTo>
                <a:lnTo>
                  <a:pt x="104" y="161"/>
                </a:lnTo>
                <a:lnTo>
                  <a:pt x="104" y="155"/>
                </a:lnTo>
                <a:lnTo>
                  <a:pt x="104" y="155"/>
                </a:lnTo>
                <a:lnTo>
                  <a:pt x="103" y="148"/>
                </a:lnTo>
                <a:lnTo>
                  <a:pt x="103" y="148"/>
                </a:lnTo>
                <a:lnTo>
                  <a:pt x="104" y="147"/>
                </a:lnTo>
                <a:lnTo>
                  <a:pt x="104" y="147"/>
                </a:lnTo>
                <a:lnTo>
                  <a:pt x="106" y="147"/>
                </a:lnTo>
                <a:lnTo>
                  <a:pt x="106" y="147"/>
                </a:lnTo>
                <a:lnTo>
                  <a:pt x="106" y="148"/>
                </a:lnTo>
                <a:lnTo>
                  <a:pt x="106" y="148"/>
                </a:lnTo>
                <a:lnTo>
                  <a:pt x="109" y="155"/>
                </a:lnTo>
                <a:lnTo>
                  <a:pt x="109" y="155"/>
                </a:lnTo>
                <a:lnTo>
                  <a:pt x="112" y="164"/>
                </a:lnTo>
                <a:lnTo>
                  <a:pt x="112" y="164"/>
                </a:lnTo>
                <a:lnTo>
                  <a:pt x="112" y="164"/>
                </a:lnTo>
                <a:lnTo>
                  <a:pt x="112" y="164"/>
                </a:lnTo>
                <a:lnTo>
                  <a:pt x="112" y="164"/>
                </a:lnTo>
                <a:lnTo>
                  <a:pt x="112" y="164"/>
                </a:lnTo>
                <a:lnTo>
                  <a:pt x="112" y="152"/>
                </a:lnTo>
                <a:lnTo>
                  <a:pt x="112" y="152"/>
                </a:lnTo>
                <a:lnTo>
                  <a:pt x="112" y="150"/>
                </a:lnTo>
                <a:lnTo>
                  <a:pt x="112" y="150"/>
                </a:lnTo>
                <a:lnTo>
                  <a:pt x="112" y="148"/>
                </a:lnTo>
                <a:lnTo>
                  <a:pt x="112" y="148"/>
                </a:lnTo>
                <a:lnTo>
                  <a:pt x="112" y="147"/>
                </a:lnTo>
                <a:lnTo>
                  <a:pt x="112" y="147"/>
                </a:lnTo>
                <a:lnTo>
                  <a:pt x="109" y="145"/>
                </a:lnTo>
                <a:lnTo>
                  <a:pt x="109" y="145"/>
                </a:lnTo>
                <a:lnTo>
                  <a:pt x="107" y="139"/>
                </a:lnTo>
                <a:lnTo>
                  <a:pt x="107" y="139"/>
                </a:lnTo>
                <a:lnTo>
                  <a:pt x="106" y="139"/>
                </a:lnTo>
                <a:lnTo>
                  <a:pt x="106" y="139"/>
                </a:lnTo>
                <a:lnTo>
                  <a:pt x="104" y="137"/>
                </a:lnTo>
                <a:lnTo>
                  <a:pt x="104" y="136"/>
                </a:lnTo>
                <a:lnTo>
                  <a:pt x="104" y="136"/>
                </a:lnTo>
                <a:lnTo>
                  <a:pt x="104" y="134"/>
                </a:lnTo>
                <a:lnTo>
                  <a:pt x="104" y="134"/>
                </a:lnTo>
                <a:lnTo>
                  <a:pt x="104" y="133"/>
                </a:lnTo>
                <a:lnTo>
                  <a:pt x="104" y="133"/>
                </a:lnTo>
                <a:lnTo>
                  <a:pt x="103" y="128"/>
                </a:lnTo>
                <a:lnTo>
                  <a:pt x="103" y="128"/>
                </a:lnTo>
                <a:lnTo>
                  <a:pt x="103" y="128"/>
                </a:lnTo>
                <a:lnTo>
                  <a:pt x="103" y="128"/>
                </a:lnTo>
                <a:lnTo>
                  <a:pt x="99" y="126"/>
                </a:lnTo>
                <a:lnTo>
                  <a:pt x="99" y="125"/>
                </a:lnTo>
                <a:lnTo>
                  <a:pt x="99" y="125"/>
                </a:lnTo>
                <a:lnTo>
                  <a:pt x="101" y="122"/>
                </a:lnTo>
                <a:lnTo>
                  <a:pt x="101" y="122"/>
                </a:lnTo>
                <a:lnTo>
                  <a:pt x="101" y="120"/>
                </a:lnTo>
                <a:lnTo>
                  <a:pt x="101" y="120"/>
                </a:lnTo>
                <a:lnTo>
                  <a:pt x="98" y="112"/>
                </a:lnTo>
                <a:lnTo>
                  <a:pt x="98" y="112"/>
                </a:lnTo>
                <a:lnTo>
                  <a:pt x="92" y="96"/>
                </a:lnTo>
                <a:lnTo>
                  <a:pt x="92" y="96"/>
                </a:lnTo>
                <a:lnTo>
                  <a:pt x="87" y="84"/>
                </a:lnTo>
                <a:lnTo>
                  <a:pt x="87" y="84"/>
                </a:lnTo>
                <a:lnTo>
                  <a:pt x="87" y="82"/>
                </a:lnTo>
                <a:lnTo>
                  <a:pt x="87" y="82"/>
                </a:lnTo>
                <a:lnTo>
                  <a:pt x="85" y="81"/>
                </a:lnTo>
                <a:lnTo>
                  <a:pt x="85" y="79"/>
                </a:lnTo>
                <a:lnTo>
                  <a:pt x="85" y="79"/>
                </a:lnTo>
                <a:lnTo>
                  <a:pt x="85" y="77"/>
                </a:lnTo>
                <a:lnTo>
                  <a:pt x="85" y="77"/>
                </a:lnTo>
                <a:lnTo>
                  <a:pt x="85" y="76"/>
                </a:lnTo>
                <a:lnTo>
                  <a:pt x="85" y="76"/>
                </a:lnTo>
                <a:lnTo>
                  <a:pt x="84" y="74"/>
                </a:lnTo>
                <a:lnTo>
                  <a:pt x="82" y="73"/>
                </a:lnTo>
                <a:lnTo>
                  <a:pt x="82" y="73"/>
                </a:lnTo>
                <a:lnTo>
                  <a:pt x="81" y="73"/>
                </a:lnTo>
                <a:lnTo>
                  <a:pt x="81" y="70"/>
                </a:lnTo>
                <a:lnTo>
                  <a:pt x="81" y="70"/>
                </a:lnTo>
                <a:lnTo>
                  <a:pt x="82" y="68"/>
                </a:lnTo>
                <a:lnTo>
                  <a:pt x="82" y="68"/>
                </a:lnTo>
                <a:lnTo>
                  <a:pt x="81" y="66"/>
                </a:lnTo>
                <a:lnTo>
                  <a:pt x="81" y="66"/>
                </a:lnTo>
                <a:lnTo>
                  <a:pt x="79" y="66"/>
                </a:lnTo>
                <a:lnTo>
                  <a:pt x="79" y="66"/>
                </a:lnTo>
                <a:lnTo>
                  <a:pt x="74" y="66"/>
                </a:lnTo>
                <a:lnTo>
                  <a:pt x="74" y="66"/>
                </a:lnTo>
                <a:lnTo>
                  <a:pt x="71" y="65"/>
                </a:lnTo>
                <a:lnTo>
                  <a:pt x="73" y="63"/>
                </a:lnTo>
                <a:lnTo>
                  <a:pt x="73" y="63"/>
                </a:lnTo>
                <a:lnTo>
                  <a:pt x="74" y="62"/>
                </a:lnTo>
                <a:lnTo>
                  <a:pt x="74" y="62"/>
                </a:lnTo>
                <a:lnTo>
                  <a:pt x="70" y="62"/>
                </a:lnTo>
                <a:lnTo>
                  <a:pt x="70" y="62"/>
                </a:lnTo>
                <a:lnTo>
                  <a:pt x="68" y="62"/>
                </a:lnTo>
                <a:lnTo>
                  <a:pt x="68" y="60"/>
                </a:lnTo>
                <a:lnTo>
                  <a:pt x="68" y="60"/>
                </a:lnTo>
                <a:lnTo>
                  <a:pt x="68" y="59"/>
                </a:lnTo>
                <a:lnTo>
                  <a:pt x="68" y="59"/>
                </a:lnTo>
                <a:lnTo>
                  <a:pt x="68" y="59"/>
                </a:lnTo>
                <a:lnTo>
                  <a:pt x="74" y="54"/>
                </a:lnTo>
                <a:lnTo>
                  <a:pt x="74" y="54"/>
                </a:lnTo>
                <a:lnTo>
                  <a:pt x="76" y="54"/>
                </a:lnTo>
                <a:lnTo>
                  <a:pt x="76" y="54"/>
                </a:lnTo>
                <a:lnTo>
                  <a:pt x="76" y="52"/>
                </a:lnTo>
                <a:lnTo>
                  <a:pt x="76" y="52"/>
                </a:lnTo>
                <a:lnTo>
                  <a:pt x="76" y="51"/>
                </a:lnTo>
                <a:lnTo>
                  <a:pt x="76" y="51"/>
                </a:lnTo>
                <a:lnTo>
                  <a:pt x="74" y="51"/>
                </a:lnTo>
                <a:lnTo>
                  <a:pt x="74" y="49"/>
                </a:lnTo>
                <a:lnTo>
                  <a:pt x="74" y="49"/>
                </a:lnTo>
                <a:lnTo>
                  <a:pt x="68" y="49"/>
                </a:lnTo>
                <a:lnTo>
                  <a:pt x="68" y="49"/>
                </a:lnTo>
                <a:lnTo>
                  <a:pt x="63" y="49"/>
                </a:lnTo>
                <a:lnTo>
                  <a:pt x="63" y="49"/>
                </a:lnTo>
                <a:lnTo>
                  <a:pt x="63" y="51"/>
                </a:lnTo>
                <a:lnTo>
                  <a:pt x="63" y="51"/>
                </a:lnTo>
                <a:lnTo>
                  <a:pt x="63" y="52"/>
                </a:lnTo>
                <a:lnTo>
                  <a:pt x="63" y="52"/>
                </a:lnTo>
                <a:lnTo>
                  <a:pt x="63" y="59"/>
                </a:lnTo>
                <a:lnTo>
                  <a:pt x="63" y="59"/>
                </a:lnTo>
                <a:lnTo>
                  <a:pt x="63" y="73"/>
                </a:lnTo>
                <a:lnTo>
                  <a:pt x="63" y="73"/>
                </a:lnTo>
                <a:lnTo>
                  <a:pt x="63" y="74"/>
                </a:lnTo>
                <a:lnTo>
                  <a:pt x="63" y="74"/>
                </a:lnTo>
                <a:lnTo>
                  <a:pt x="63" y="79"/>
                </a:lnTo>
                <a:lnTo>
                  <a:pt x="63" y="79"/>
                </a:lnTo>
                <a:lnTo>
                  <a:pt x="65" y="79"/>
                </a:lnTo>
                <a:lnTo>
                  <a:pt x="65" y="79"/>
                </a:lnTo>
                <a:lnTo>
                  <a:pt x="66" y="79"/>
                </a:lnTo>
                <a:lnTo>
                  <a:pt x="68" y="81"/>
                </a:lnTo>
                <a:lnTo>
                  <a:pt x="68" y="81"/>
                </a:lnTo>
                <a:lnTo>
                  <a:pt x="68" y="82"/>
                </a:lnTo>
                <a:lnTo>
                  <a:pt x="68" y="82"/>
                </a:lnTo>
                <a:lnTo>
                  <a:pt x="68" y="85"/>
                </a:lnTo>
                <a:lnTo>
                  <a:pt x="68" y="85"/>
                </a:lnTo>
                <a:lnTo>
                  <a:pt x="68" y="88"/>
                </a:lnTo>
                <a:lnTo>
                  <a:pt x="68" y="88"/>
                </a:lnTo>
                <a:lnTo>
                  <a:pt x="71" y="90"/>
                </a:lnTo>
                <a:lnTo>
                  <a:pt x="71" y="90"/>
                </a:lnTo>
                <a:lnTo>
                  <a:pt x="77" y="92"/>
                </a:lnTo>
                <a:lnTo>
                  <a:pt x="77" y="92"/>
                </a:lnTo>
                <a:lnTo>
                  <a:pt x="81" y="93"/>
                </a:lnTo>
                <a:lnTo>
                  <a:pt x="81" y="93"/>
                </a:lnTo>
                <a:lnTo>
                  <a:pt x="81" y="96"/>
                </a:lnTo>
                <a:lnTo>
                  <a:pt x="79" y="98"/>
                </a:lnTo>
                <a:lnTo>
                  <a:pt x="79" y="98"/>
                </a:lnTo>
                <a:lnTo>
                  <a:pt x="77" y="98"/>
                </a:lnTo>
                <a:lnTo>
                  <a:pt x="77" y="98"/>
                </a:lnTo>
                <a:lnTo>
                  <a:pt x="71" y="95"/>
                </a:lnTo>
                <a:lnTo>
                  <a:pt x="71" y="95"/>
                </a:lnTo>
                <a:lnTo>
                  <a:pt x="70" y="92"/>
                </a:lnTo>
                <a:lnTo>
                  <a:pt x="70" y="92"/>
                </a:lnTo>
                <a:lnTo>
                  <a:pt x="68" y="92"/>
                </a:lnTo>
                <a:lnTo>
                  <a:pt x="68" y="92"/>
                </a:lnTo>
                <a:lnTo>
                  <a:pt x="65" y="93"/>
                </a:lnTo>
                <a:lnTo>
                  <a:pt x="65" y="93"/>
                </a:lnTo>
                <a:lnTo>
                  <a:pt x="65" y="93"/>
                </a:lnTo>
                <a:lnTo>
                  <a:pt x="65" y="95"/>
                </a:lnTo>
                <a:lnTo>
                  <a:pt x="65" y="95"/>
                </a:lnTo>
                <a:lnTo>
                  <a:pt x="68" y="98"/>
                </a:lnTo>
                <a:lnTo>
                  <a:pt x="68" y="98"/>
                </a:lnTo>
                <a:lnTo>
                  <a:pt x="71" y="100"/>
                </a:lnTo>
                <a:lnTo>
                  <a:pt x="71" y="100"/>
                </a:lnTo>
                <a:lnTo>
                  <a:pt x="73" y="100"/>
                </a:lnTo>
                <a:lnTo>
                  <a:pt x="73" y="100"/>
                </a:lnTo>
                <a:lnTo>
                  <a:pt x="81" y="101"/>
                </a:lnTo>
                <a:lnTo>
                  <a:pt x="81" y="101"/>
                </a:lnTo>
                <a:lnTo>
                  <a:pt x="82" y="101"/>
                </a:lnTo>
                <a:lnTo>
                  <a:pt x="82" y="101"/>
                </a:lnTo>
                <a:lnTo>
                  <a:pt x="84" y="103"/>
                </a:lnTo>
                <a:lnTo>
                  <a:pt x="84" y="104"/>
                </a:lnTo>
                <a:lnTo>
                  <a:pt x="84" y="104"/>
                </a:lnTo>
                <a:lnTo>
                  <a:pt x="82" y="106"/>
                </a:lnTo>
                <a:lnTo>
                  <a:pt x="82" y="106"/>
                </a:lnTo>
                <a:lnTo>
                  <a:pt x="82" y="106"/>
                </a:lnTo>
                <a:lnTo>
                  <a:pt x="82" y="106"/>
                </a:lnTo>
                <a:lnTo>
                  <a:pt x="79" y="106"/>
                </a:lnTo>
                <a:lnTo>
                  <a:pt x="79" y="106"/>
                </a:lnTo>
                <a:lnTo>
                  <a:pt x="73" y="103"/>
                </a:lnTo>
                <a:lnTo>
                  <a:pt x="73" y="103"/>
                </a:lnTo>
                <a:lnTo>
                  <a:pt x="71" y="103"/>
                </a:lnTo>
                <a:lnTo>
                  <a:pt x="71" y="103"/>
                </a:lnTo>
                <a:lnTo>
                  <a:pt x="71" y="104"/>
                </a:lnTo>
                <a:lnTo>
                  <a:pt x="71" y="104"/>
                </a:lnTo>
                <a:lnTo>
                  <a:pt x="73" y="107"/>
                </a:lnTo>
                <a:lnTo>
                  <a:pt x="73" y="107"/>
                </a:lnTo>
                <a:lnTo>
                  <a:pt x="79" y="111"/>
                </a:lnTo>
                <a:lnTo>
                  <a:pt x="79" y="111"/>
                </a:lnTo>
                <a:lnTo>
                  <a:pt x="81" y="111"/>
                </a:lnTo>
                <a:lnTo>
                  <a:pt x="81" y="111"/>
                </a:lnTo>
                <a:lnTo>
                  <a:pt x="85" y="111"/>
                </a:lnTo>
                <a:lnTo>
                  <a:pt x="85" y="111"/>
                </a:lnTo>
                <a:lnTo>
                  <a:pt x="90" y="112"/>
                </a:lnTo>
                <a:lnTo>
                  <a:pt x="90" y="112"/>
                </a:lnTo>
                <a:lnTo>
                  <a:pt x="92" y="114"/>
                </a:lnTo>
                <a:lnTo>
                  <a:pt x="92" y="114"/>
                </a:lnTo>
                <a:lnTo>
                  <a:pt x="90" y="115"/>
                </a:lnTo>
                <a:lnTo>
                  <a:pt x="90" y="115"/>
                </a:lnTo>
                <a:lnTo>
                  <a:pt x="87" y="115"/>
                </a:lnTo>
                <a:lnTo>
                  <a:pt x="87" y="115"/>
                </a:lnTo>
                <a:lnTo>
                  <a:pt x="82" y="114"/>
                </a:lnTo>
                <a:lnTo>
                  <a:pt x="82" y="114"/>
                </a:lnTo>
                <a:lnTo>
                  <a:pt x="79" y="114"/>
                </a:lnTo>
                <a:lnTo>
                  <a:pt x="76" y="115"/>
                </a:lnTo>
                <a:lnTo>
                  <a:pt x="76" y="115"/>
                </a:lnTo>
                <a:lnTo>
                  <a:pt x="74" y="115"/>
                </a:lnTo>
                <a:lnTo>
                  <a:pt x="74" y="115"/>
                </a:lnTo>
                <a:lnTo>
                  <a:pt x="73" y="117"/>
                </a:lnTo>
                <a:lnTo>
                  <a:pt x="73" y="117"/>
                </a:lnTo>
                <a:lnTo>
                  <a:pt x="73" y="118"/>
                </a:lnTo>
                <a:lnTo>
                  <a:pt x="73" y="120"/>
                </a:lnTo>
                <a:lnTo>
                  <a:pt x="73" y="120"/>
                </a:lnTo>
                <a:lnTo>
                  <a:pt x="74" y="120"/>
                </a:lnTo>
                <a:lnTo>
                  <a:pt x="74" y="120"/>
                </a:lnTo>
                <a:lnTo>
                  <a:pt x="79" y="122"/>
                </a:lnTo>
                <a:lnTo>
                  <a:pt x="79" y="122"/>
                </a:lnTo>
                <a:lnTo>
                  <a:pt x="81" y="122"/>
                </a:lnTo>
                <a:lnTo>
                  <a:pt x="81" y="122"/>
                </a:lnTo>
                <a:lnTo>
                  <a:pt x="87" y="122"/>
                </a:lnTo>
                <a:lnTo>
                  <a:pt x="92" y="122"/>
                </a:lnTo>
                <a:lnTo>
                  <a:pt x="92" y="122"/>
                </a:lnTo>
                <a:lnTo>
                  <a:pt x="93" y="123"/>
                </a:lnTo>
                <a:lnTo>
                  <a:pt x="93" y="123"/>
                </a:lnTo>
                <a:lnTo>
                  <a:pt x="93" y="125"/>
                </a:lnTo>
                <a:lnTo>
                  <a:pt x="93" y="125"/>
                </a:lnTo>
                <a:lnTo>
                  <a:pt x="93" y="125"/>
                </a:lnTo>
                <a:lnTo>
                  <a:pt x="92" y="126"/>
                </a:lnTo>
                <a:lnTo>
                  <a:pt x="92" y="126"/>
                </a:lnTo>
                <a:lnTo>
                  <a:pt x="88" y="126"/>
                </a:lnTo>
                <a:lnTo>
                  <a:pt x="88" y="126"/>
                </a:lnTo>
                <a:lnTo>
                  <a:pt x="82" y="126"/>
                </a:lnTo>
                <a:lnTo>
                  <a:pt x="82" y="126"/>
                </a:lnTo>
                <a:lnTo>
                  <a:pt x="81" y="125"/>
                </a:lnTo>
                <a:lnTo>
                  <a:pt x="81" y="125"/>
                </a:lnTo>
                <a:lnTo>
                  <a:pt x="76" y="128"/>
                </a:lnTo>
                <a:lnTo>
                  <a:pt x="76" y="128"/>
                </a:lnTo>
                <a:lnTo>
                  <a:pt x="74" y="128"/>
                </a:lnTo>
                <a:lnTo>
                  <a:pt x="76" y="130"/>
                </a:lnTo>
                <a:lnTo>
                  <a:pt x="76" y="130"/>
                </a:lnTo>
                <a:lnTo>
                  <a:pt x="77" y="134"/>
                </a:lnTo>
                <a:lnTo>
                  <a:pt x="77" y="134"/>
                </a:lnTo>
                <a:lnTo>
                  <a:pt x="79" y="134"/>
                </a:lnTo>
                <a:lnTo>
                  <a:pt x="79" y="134"/>
                </a:lnTo>
                <a:lnTo>
                  <a:pt x="84" y="136"/>
                </a:lnTo>
                <a:lnTo>
                  <a:pt x="84" y="136"/>
                </a:lnTo>
                <a:lnTo>
                  <a:pt x="90" y="137"/>
                </a:lnTo>
                <a:lnTo>
                  <a:pt x="90" y="137"/>
                </a:lnTo>
                <a:lnTo>
                  <a:pt x="92" y="139"/>
                </a:lnTo>
                <a:lnTo>
                  <a:pt x="93" y="139"/>
                </a:lnTo>
                <a:lnTo>
                  <a:pt x="93" y="139"/>
                </a:lnTo>
                <a:lnTo>
                  <a:pt x="93" y="139"/>
                </a:lnTo>
                <a:lnTo>
                  <a:pt x="93" y="139"/>
                </a:lnTo>
                <a:lnTo>
                  <a:pt x="96" y="139"/>
                </a:lnTo>
                <a:lnTo>
                  <a:pt x="96" y="141"/>
                </a:lnTo>
                <a:lnTo>
                  <a:pt x="96" y="141"/>
                </a:lnTo>
                <a:lnTo>
                  <a:pt x="98" y="145"/>
                </a:lnTo>
                <a:lnTo>
                  <a:pt x="98" y="145"/>
                </a:lnTo>
                <a:lnTo>
                  <a:pt x="98" y="148"/>
                </a:lnTo>
                <a:lnTo>
                  <a:pt x="98" y="148"/>
                </a:lnTo>
                <a:lnTo>
                  <a:pt x="99" y="148"/>
                </a:lnTo>
                <a:lnTo>
                  <a:pt x="99" y="148"/>
                </a:lnTo>
                <a:lnTo>
                  <a:pt x="101" y="148"/>
                </a:lnTo>
                <a:lnTo>
                  <a:pt x="101" y="150"/>
                </a:lnTo>
                <a:lnTo>
                  <a:pt x="101" y="150"/>
                </a:lnTo>
                <a:lnTo>
                  <a:pt x="101" y="152"/>
                </a:lnTo>
                <a:lnTo>
                  <a:pt x="99" y="153"/>
                </a:lnTo>
                <a:lnTo>
                  <a:pt x="99" y="153"/>
                </a:lnTo>
                <a:lnTo>
                  <a:pt x="99" y="155"/>
                </a:lnTo>
                <a:lnTo>
                  <a:pt x="99" y="155"/>
                </a:lnTo>
                <a:lnTo>
                  <a:pt x="101" y="161"/>
                </a:lnTo>
                <a:lnTo>
                  <a:pt x="101" y="161"/>
                </a:lnTo>
                <a:lnTo>
                  <a:pt x="103" y="161"/>
                </a:lnTo>
                <a:lnTo>
                  <a:pt x="104" y="163"/>
                </a:lnTo>
                <a:lnTo>
                  <a:pt x="104" y="163"/>
                </a:lnTo>
                <a:close/>
                <a:moveTo>
                  <a:pt x="185" y="189"/>
                </a:moveTo>
                <a:lnTo>
                  <a:pt x="185" y="189"/>
                </a:lnTo>
                <a:lnTo>
                  <a:pt x="185" y="189"/>
                </a:lnTo>
                <a:lnTo>
                  <a:pt x="185" y="189"/>
                </a:lnTo>
                <a:lnTo>
                  <a:pt x="193" y="188"/>
                </a:lnTo>
                <a:lnTo>
                  <a:pt x="193" y="188"/>
                </a:lnTo>
                <a:lnTo>
                  <a:pt x="213" y="182"/>
                </a:lnTo>
                <a:lnTo>
                  <a:pt x="213" y="182"/>
                </a:lnTo>
                <a:lnTo>
                  <a:pt x="218" y="178"/>
                </a:lnTo>
                <a:lnTo>
                  <a:pt x="218" y="178"/>
                </a:lnTo>
                <a:lnTo>
                  <a:pt x="227" y="172"/>
                </a:lnTo>
                <a:lnTo>
                  <a:pt x="227" y="172"/>
                </a:lnTo>
                <a:lnTo>
                  <a:pt x="229" y="171"/>
                </a:lnTo>
                <a:lnTo>
                  <a:pt x="229" y="171"/>
                </a:lnTo>
                <a:lnTo>
                  <a:pt x="229" y="169"/>
                </a:lnTo>
                <a:lnTo>
                  <a:pt x="229" y="169"/>
                </a:lnTo>
                <a:lnTo>
                  <a:pt x="229" y="164"/>
                </a:lnTo>
                <a:lnTo>
                  <a:pt x="229" y="164"/>
                </a:lnTo>
                <a:lnTo>
                  <a:pt x="221" y="139"/>
                </a:lnTo>
                <a:lnTo>
                  <a:pt x="221" y="139"/>
                </a:lnTo>
                <a:lnTo>
                  <a:pt x="219" y="136"/>
                </a:lnTo>
                <a:lnTo>
                  <a:pt x="219" y="136"/>
                </a:lnTo>
                <a:lnTo>
                  <a:pt x="219" y="136"/>
                </a:lnTo>
                <a:lnTo>
                  <a:pt x="219" y="136"/>
                </a:lnTo>
                <a:lnTo>
                  <a:pt x="218" y="134"/>
                </a:lnTo>
                <a:lnTo>
                  <a:pt x="218" y="134"/>
                </a:lnTo>
                <a:lnTo>
                  <a:pt x="210" y="133"/>
                </a:lnTo>
                <a:lnTo>
                  <a:pt x="210" y="133"/>
                </a:lnTo>
                <a:lnTo>
                  <a:pt x="196" y="130"/>
                </a:lnTo>
                <a:lnTo>
                  <a:pt x="182" y="128"/>
                </a:lnTo>
                <a:lnTo>
                  <a:pt x="182" y="128"/>
                </a:lnTo>
                <a:lnTo>
                  <a:pt x="170" y="128"/>
                </a:lnTo>
                <a:lnTo>
                  <a:pt x="170" y="128"/>
                </a:lnTo>
                <a:lnTo>
                  <a:pt x="158" y="128"/>
                </a:lnTo>
                <a:lnTo>
                  <a:pt x="158" y="128"/>
                </a:lnTo>
                <a:lnTo>
                  <a:pt x="156" y="128"/>
                </a:lnTo>
                <a:lnTo>
                  <a:pt x="156" y="128"/>
                </a:lnTo>
                <a:lnTo>
                  <a:pt x="155" y="128"/>
                </a:lnTo>
                <a:lnTo>
                  <a:pt x="155" y="128"/>
                </a:lnTo>
                <a:lnTo>
                  <a:pt x="148" y="128"/>
                </a:lnTo>
                <a:lnTo>
                  <a:pt x="148" y="128"/>
                </a:lnTo>
                <a:lnTo>
                  <a:pt x="147" y="128"/>
                </a:lnTo>
                <a:lnTo>
                  <a:pt x="147" y="128"/>
                </a:lnTo>
                <a:lnTo>
                  <a:pt x="147" y="130"/>
                </a:lnTo>
                <a:lnTo>
                  <a:pt x="147" y="130"/>
                </a:lnTo>
                <a:lnTo>
                  <a:pt x="148" y="136"/>
                </a:lnTo>
                <a:lnTo>
                  <a:pt x="148" y="136"/>
                </a:lnTo>
                <a:lnTo>
                  <a:pt x="148" y="137"/>
                </a:lnTo>
                <a:lnTo>
                  <a:pt x="148" y="137"/>
                </a:lnTo>
                <a:lnTo>
                  <a:pt x="150" y="137"/>
                </a:lnTo>
                <a:lnTo>
                  <a:pt x="150" y="137"/>
                </a:lnTo>
                <a:lnTo>
                  <a:pt x="153" y="137"/>
                </a:lnTo>
                <a:lnTo>
                  <a:pt x="153" y="137"/>
                </a:lnTo>
                <a:lnTo>
                  <a:pt x="185" y="137"/>
                </a:lnTo>
                <a:lnTo>
                  <a:pt x="185" y="137"/>
                </a:lnTo>
                <a:lnTo>
                  <a:pt x="189" y="137"/>
                </a:lnTo>
                <a:lnTo>
                  <a:pt x="189" y="137"/>
                </a:lnTo>
                <a:lnTo>
                  <a:pt x="199" y="139"/>
                </a:lnTo>
                <a:lnTo>
                  <a:pt x="199" y="139"/>
                </a:lnTo>
                <a:lnTo>
                  <a:pt x="205" y="141"/>
                </a:lnTo>
                <a:lnTo>
                  <a:pt x="208" y="144"/>
                </a:lnTo>
                <a:lnTo>
                  <a:pt x="208" y="144"/>
                </a:lnTo>
                <a:lnTo>
                  <a:pt x="210" y="144"/>
                </a:lnTo>
                <a:lnTo>
                  <a:pt x="210" y="144"/>
                </a:lnTo>
                <a:lnTo>
                  <a:pt x="208" y="141"/>
                </a:lnTo>
                <a:lnTo>
                  <a:pt x="208" y="141"/>
                </a:lnTo>
                <a:lnTo>
                  <a:pt x="208" y="139"/>
                </a:lnTo>
                <a:lnTo>
                  <a:pt x="208" y="139"/>
                </a:lnTo>
                <a:lnTo>
                  <a:pt x="210" y="139"/>
                </a:lnTo>
                <a:lnTo>
                  <a:pt x="210" y="139"/>
                </a:lnTo>
                <a:lnTo>
                  <a:pt x="211" y="141"/>
                </a:lnTo>
                <a:lnTo>
                  <a:pt x="211" y="141"/>
                </a:lnTo>
                <a:lnTo>
                  <a:pt x="211" y="144"/>
                </a:lnTo>
                <a:lnTo>
                  <a:pt x="211" y="144"/>
                </a:lnTo>
                <a:lnTo>
                  <a:pt x="211" y="147"/>
                </a:lnTo>
                <a:lnTo>
                  <a:pt x="211" y="147"/>
                </a:lnTo>
                <a:lnTo>
                  <a:pt x="215" y="150"/>
                </a:lnTo>
                <a:lnTo>
                  <a:pt x="215" y="150"/>
                </a:lnTo>
                <a:lnTo>
                  <a:pt x="215" y="158"/>
                </a:lnTo>
                <a:lnTo>
                  <a:pt x="215" y="158"/>
                </a:lnTo>
                <a:lnTo>
                  <a:pt x="215" y="159"/>
                </a:lnTo>
                <a:lnTo>
                  <a:pt x="215" y="159"/>
                </a:lnTo>
                <a:lnTo>
                  <a:pt x="219" y="175"/>
                </a:lnTo>
                <a:lnTo>
                  <a:pt x="219" y="175"/>
                </a:lnTo>
                <a:lnTo>
                  <a:pt x="221" y="175"/>
                </a:lnTo>
                <a:lnTo>
                  <a:pt x="221" y="175"/>
                </a:lnTo>
                <a:lnTo>
                  <a:pt x="219" y="177"/>
                </a:lnTo>
                <a:lnTo>
                  <a:pt x="219" y="177"/>
                </a:lnTo>
                <a:lnTo>
                  <a:pt x="218" y="177"/>
                </a:lnTo>
                <a:lnTo>
                  <a:pt x="218" y="177"/>
                </a:lnTo>
                <a:lnTo>
                  <a:pt x="218" y="175"/>
                </a:lnTo>
                <a:lnTo>
                  <a:pt x="218" y="175"/>
                </a:lnTo>
                <a:lnTo>
                  <a:pt x="216" y="171"/>
                </a:lnTo>
                <a:lnTo>
                  <a:pt x="216" y="171"/>
                </a:lnTo>
                <a:lnTo>
                  <a:pt x="215" y="161"/>
                </a:lnTo>
                <a:lnTo>
                  <a:pt x="215" y="161"/>
                </a:lnTo>
                <a:lnTo>
                  <a:pt x="213" y="161"/>
                </a:lnTo>
                <a:lnTo>
                  <a:pt x="213" y="161"/>
                </a:lnTo>
                <a:lnTo>
                  <a:pt x="210" y="166"/>
                </a:lnTo>
                <a:lnTo>
                  <a:pt x="207" y="169"/>
                </a:lnTo>
                <a:lnTo>
                  <a:pt x="207" y="169"/>
                </a:lnTo>
                <a:lnTo>
                  <a:pt x="204" y="171"/>
                </a:lnTo>
                <a:lnTo>
                  <a:pt x="204" y="171"/>
                </a:lnTo>
                <a:lnTo>
                  <a:pt x="204" y="171"/>
                </a:lnTo>
                <a:lnTo>
                  <a:pt x="204" y="171"/>
                </a:lnTo>
                <a:lnTo>
                  <a:pt x="205" y="180"/>
                </a:lnTo>
                <a:lnTo>
                  <a:pt x="205" y="180"/>
                </a:lnTo>
                <a:lnTo>
                  <a:pt x="205" y="182"/>
                </a:lnTo>
                <a:lnTo>
                  <a:pt x="205" y="183"/>
                </a:lnTo>
                <a:lnTo>
                  <a:pt x="205" y="183"/>
                </a:lnTo>
                <a:lnTo>
                  <a:pt x="204" y="182"/>
                </a:lnTo>
                <a:lnTo>
                  <a:pt x="204" y="182"/>
                </a:lnTo>
                <a:lnTo>
                  <a:pt x="204" y="182"/>
                </a:lnTo>
                <a:lnTo>
                  <a:pt x="204" y="175"/>
                </a:lnTo>
                <a:lnTo>
                  <a:pt x="204" y="175"/>
                </a:lnTo>
                <a:lnTo>
                  <a:pt x="202" y="171"/>
                </a:lnTo>
                <a:lnTo>
                  <a:pt x="202" y="171"/>
                </a:lnTo>
                <a:lnTo>
                  <a:pt x="193" y="175"/>
                </a:lnTo>
                <a:lnTo>
                  <a:pt x="193" y="175"/>
                </a:lnTo>
                <a:lnTo>
                  <a:pt x="182" y="177"/>
                </a:lnTo>
                <a:lnTo>
                  <a:pt x="182" y="177"/>
                </a:lnTo>
                <a:lnTo>
                  <a:pt x="185" y="189"/>
                </a:lnTo>
                <a:lnTo>
                  <a:pt x="185" y="189"/>
                </a:lnTo>
                <a:close/>
                <a:moveTo>
                  <a:pt x="43" y="259"/>
                </a:moveTo>
                <a:lnTo>
                  <a:pt x="43" y="259"/>
                </a:lnTo>
                <a:lnTo>
                  <a:pt x="44" y="260"/>
                </a:lnTo>
                <a:lnTo>
                  <a:pt x="44" y="260"/>
                </a:lnTo>
                <a:lnTo>
                  <a:pt x="51" y="262"/>
                </a:lnTo>
                <a:lnTo>
                  <a:pt x="51" y="262"/>
                </a:lnTo>
                <a:lnTo>
                  <a:pt x="62" y="264"/>
                </a:lnTo>
                <a:lnTo>
                  <a:pt x="73" y="265"/>
                </a:lnTo>
                <a:lnTo>
                  <a:pt x="73" y="265"/>
                </a:lnTo>
                <a:lnTo>
                  <a:pt x="76" y="265"/>
                </a:lnTo>
                <a:lnTo>
                  <a:pt x="76" y="265"/>
                </a:lnTo>
                <a:lnTo>
                  <a:pt x="90" y="262"/>
                </a:lnTo>
                <a:lnTo>
                  <a:pt x="90" y="262"/>
                </a:lnTo>
                <a:lnTo>
                  <a:pt x="93" y="262"/>
                </a:lnTo>
                <a:lnTo>
                  <a:pt x="93" y="262"/>
                </a:lnTo>
                <a:lnTo>
                  <a:pt x="92" y="259"/>
                </a:lnTo>
                <a:lnTo>
                  <a:pt x="93" y="256"/>
                </a:lnTo>
                <a:lnTo>
                  <a:pt x="93" y="256"/>
                </a:lnTo>
                <a:lnTo>
                  <a:pt x="95" y="256"/>
                </a:lnTo>
                <a:lnTo>
                  <a:pt x="95" y="256"/>
                </a:lnTo>
                <a:lnTo>
                  <a:pt x="99" y="248"/>
                </a:lnTo>
                <a:lnTo>
                  <a:pt x="99" y="248"/>
                </a:lnTo>
                <a:lnTo>
                  <a:pt x="101" y="246"/>
                </a:lnTo>
                <a:lnTo>
                  <a:pt x="101" y="246"/>
                </a:lnTo>
                <a:lnTo>
                  <a:pt x="99" y="246"/>
                </a:lnTo>
                <a:lnTo>
                  <a:pt x="99" y="246"/>
                </a:lnTo>
                <a:lnTo>
                  <a:pt x="93" y="246"/>
                </a:lnTo>
                <a:lnTo>
                  <a:pt x="93" y="246"/>
                </a:lnTo>
                <a:lnTo>
                  <a:pt x="92" y="246"/>
                </a:lnTo>
                <a:lnTo>
                  <a:pt x="92" y="246"/>
                </a:lnTo>
                <a:lnTo>
                  <a:pt x="84" y="251"/>
                </a:lnTo>
                <a:lnTo>
                  <a:pt x="84" y="251"/>
                </a:lnTo>
                <a:lnTo>
                  <a:pt x="79" y="256"/>
                </a:lnTo>
                <a:lnTo>
                  <a:pt x="73" y="262"/>
                </a:lnTo>
                <a:lnTo>
                  <a:pt x="73" y="262"/>
                </a:lnTo>
                <a:lnTo>
                  <a:pt x="73" y="262"/>
                </a:lnTo>
                <a:lnTo>
                  <a:pt x="73" y="262"/>
                </a:lnTo>
                <a:lnTo>
                  <a:pt x="71" y="262"/>
                </a:lnTo>
                <a:lnTo>
                  <a:pt x="70" y="262"/>
                </a:lnTo>
                <a:lnTo>
                  <a:pt x="70" y="262"/>
                </a:lnTo>
                <a:lnTo>
                  <a:pt x="71" y="259"/>
                </a:lnTo>
                <a:lnTo>
                  <a:pt x="71" y="259"/>
                </a:lnTo>
                <a:lnTo>
                  <a:pt x="74" y="257"/>
                </a:lnTo>
                <a:lnTo>
                  <a:pt x="74" y="257"/>
                </a:lnTo>
                <a:lnTo>
                  <a:pt x="88" y="246"/>
                </a:lnTo>
                <a:lnTo>
                  <a:pt x="88" y="246"/>
                </a:lnTo>
                <a:lnTo>
                  <a:pt x="88" y="246"/>
                </a:lnTo>
                <a:lnTo>
                  <a:pt x="88" y="246"/>
                </a:lnTo>
                <a:lnTo>
                  <a:pt x="88" y="245"/>
                </a:lnTo>
                <a:lnTo>
                  <a:pt x="88" y="245"/>
                </a:lnTo>
                <a:lnTo>
                  <a:pt x="70" y="243"/>
                </a:lnTo>
                <a:lnTo>
                  <a:pt x="70" y="243"/>
                </a:lnTo>
                <a:lnTo>
                  <a:pt x="70" y="245"/>
                </a:lnTo>
                <a:lnTo>
                  <a:pt x="70" y="245"/>
                </a:lnTo>
                <a:lnTo>
                  <a:pt x="70" y="248"/>
                </a:lnTo>
                <a:lnTo>
                  <a:pt x="68" y="248"/>
                </a:lnTo>
                <a:lnTo>
                  <a:pt x="68" y="248"/>
                </a:lnTo>
                <a:lnTo>
                  <a:pt x="66" y="248"/>
                </a:lnTo>
                <a:lnTo>
                  <a:pt x="66" y="248"/>
                </a:lnTo>
                <a:lnTo>
                  <a:pt x="63" y="246"/>
                </a:lnTo>
                <a:lnTo>
                  <a:pt x="63" y="243"/>
                </a:lnTo>
                <a:lnTo>
                  <a:pt x="63" y="243"/>
                </a:lnTo>
                <a:lnTo>
                  <a:pt x="63" y="243"/>
                </a:lnTo>
                <a:lnTo>
                  <a:pt x="63" y="243"/>
                </a:lnTo>
                <a:lnTo>
                  <a:pt x="58" y="241"/>
                </a:lnTo>
                <a:lnTo>
                  <a:pt x="58" y="241"/>
                </a:lnTo>
                <a:lnTo>
                  <a:pt x="49" y="240"/>
                </a:lnTo>
                <a:lnTo>
                  <a:pt x="49" y="240"/>
                </a:lnTo>
                <a:lnTo>
                  <a:pt x="46" y="238"/>
                </a:lnTo>
                <a:lnTo>
                  <a:pt x="46" y="238"/>
                </a:lnTo>
                <a:lnTo>
                  <a:pt x="44" y="237"/>
                </a:lnTo>
                <a:lnTo>
                  <a:pt x="44" y="234"/>
                </a:lnTo>
                <a:lnTo>
                  <a:pt x="44" y="234"/>
                </a:lnTo>
                <a:lnTo>
                  <a:pt x="49" y="232"/>
                </a:lnTo>
                <a:lnTo>
                  <a:pt x="49" y="232"/>
                </a:lnTo>
                <a:lnTo>
                  <a:pt x="49" y="230"/>
                </a:lnTo>
                <a:lnTo>
                  <a:pt x="49" y="230"/>
                </a:lnTo>
                <a:lnTo>
                  <a:pt x="49" y="230"/>
                </a:lnTo>
                <a:lnTo>
                  <a:pt x="49" y="230"/>
                </a:lnTo>
                <a:lnTo>
                  <a:pt x="41" y="229"/>
                </a:lnTo>
                <a:lnTo>
                  <a:pt x="35" y="226"/>
                </a:lnTo>
                <a:lnTo>
                  <a:pt x="35" y="226"/>
                </a:lnTo>
                <a:lnTo>
                  <a:pt x="28" y="232"/>
                </a:lnTo>
                <a:lnTo>
                  <a:pt x="28" y="232"/>
                </a:lnTo>
                <a:lnTo>
                  <a:pt x="32" y="237"/>
                </a:lnTo>
                <a:lnTo>
                  <a:pt x="35" y="240"/>
                </a:lnTo>
                <a:lnTo>
                  <a:pt x="35" y="240"/>
                </a:lnTo>
                <a:lnTo>
                  <a:pt x="38" y="237"/>
                </a:lnTo>
                <a:lnTo>
                  <a:pt x="38" y="237"/>
                </a:lnTo>
                <a:lnTo>
                  <a:pt x="40" y="237"/>
                </a:lnTo>
                <a:lnTo>
                  <a:pt x="40" y="237"/>
                </a:lnTo>
                <a:lnTo>
                  <a:pt x="41" y="237"/>
                </a:lnTo>
                <a:lnTo>
                  <a:pt x="41" y="237"/>
                </a:lnTo>
                <a:lnTo>
                  <a:pt x="41" y="238"/>
                </a:lnTo>
                <a:lnTo>
                  <a:pt x="41" y="238"/>
                </a:lnTo>
                <a:lnTo>
                  <a:pt x="40" y="240"/>
                </a:lnTo>
                <a:lnTo>
                  <a:pt x="40" y="240"/>
                </a:lnTo>
                <a:lnTo>
                  <a:pt x="40" y="241"/>
                </a:lnTo>
                <a:lnTo>
                  <a:pt x="40" y="241"/>
                </a:lnTo>
                <a:lnTo>
                  <a:pt x="43" y="243"/>
                </a:lnTo>
                <a:lnTo>
                  <a:pt x="43" y="243"/>
                </a:lnTo>
                <a:lnTo>
                  <a:pt x="47" y="243"/>
                </a:lnTo>
                <a:lnTo>
                  <a:pt x="47" y="243"/>
                </a:lnTo>
                <a:lnTo>
                  <a:pt x="52" y="245"/>
                </a:lnTo>
                <a:lnTo>
                  <a:pt x="57" y="246"/>
                </a:lnTo>
                <a:lnTo>
                  <a:pt x="57" y="246"/>
                </a:lnTo>
                <a:lnTo>
                  <a:pt x="58" y="248"/>
                </a:lnTo>
                <a:lnTo>
                  <a:pt x="58" y="248"/>
                </a:lnTo>
                <a:lnTo>
                  <a:pt x="60" y="249"/>
                </a:lnTo>
                <a:lnTo>
                  <a:pt x="60" y="249"/>
                </a:lnTo>
                <a:lnTo>
                  <a:pt x="58" y="251"/>
                </a:lnTo>
                <a:lnTo>
                  <a:pt x="58" y="251"/>
                </a:lnTo>
                <a:lnTo>
                  <a:pt x="55" y="251"/>
                </a:lnTo>
                <a:lnTo>
                  <a:pt x="55" y="251"/>
                </a:lnTo>
                <a:lnTo>
                  <a:pt x="44" y="248"/>
                </a:lnTo>
                <a:lnTo>
                  <a:pt x="44" y="248"/>
                </a:lnTo>
                <a:lnTo>
                  <a:pt x="41" y="246"/>
                </a:lnTo>
                <a:lnTo>
                  <a:pt x="40" y="246"/>
                </a:lnTo>
                <a:lnTo>
                  <a:pt x="40" y="246"/>
                </a:lnTo>
                <a:lnTo>
                  <a:pt x="38" y="248"/>
                </a:lnTo>
                <a:lnTo>
                  <a:pt x="38" y="248"/>
                </a:lnTo>
                <a:lnTo>
                  <a:pt x="35" y="248"/>
                </a:lnTo>
                <a:lnTo>
                  <a:pt x="33" y="249"/>
                </a:lnTo>
                <a:lnTo>
                  <a:pt x="33" y="249"/>
                </a:lnTo>
                <a:lnTo>
                  <a:pt x="33" y="253"/>
                </a:lnTo>
                <a:lnTo>
                  <a:pt x="33" y="253"/>
                </a:lnTo>
                <a:lnTo>
                  <a:pt x="35" y="257"/>
                </a:lnTo>
                <a:lnTo>
                  <a:pt x="36" y="259"/>
                </a:lnTo>
                <a:lnTo>
                  <a:pt x="36" y="259"/>
                </a:lnTo>
                <a:lnTo>
                  <a:pt x="38" y="259"/>
                </a:lnTo>
                <a:lnTo>
                  <a:pt x="38" y="259"/>
                </a:lnTo>
                <a:lnTo>
                  <a:pt x="38" y="256"/>
                </a:lnTo>
                <a:lnTo>
                  <a:pt x="38" y="256"/>
                </a:lnTo>
                <a:lnTo>
                  <a:pt x="40" y="254"/>
                </a:lnTo>
                <a:lnTo>
                  <a:pt x="40" y="254"/>
                </a:lnTo>
                <a:lnTo>
                  <a:pt x="43" y="254"/>
                </a:lnTo>
                <a:lnTo>
                  <a:pt x="44" y="257"/>
                </a:lnTo>
                <a:lnTo>
                  <a:pt x="44" y="257"/>
                </a:lnTo>
                <a:lnTo>
                  <a:pt x="43" y="259"/>
                </a:lnTo>
                <a:lnTo>
                  <a:pt x="43" y="259"/>
                </a:lnTo>
                <a:close/>
                <a:moveTo>
                  <a:pt x="52" y="287"/>
                </a:moveTo>
                <a:lnTo>
                  <a:pt x="52" y="287"/>
                </a:lnTo>
                <a:lnTo>
                  <a:pt x="54" y="289"/>
                </a:lnTo>
                <a:lnTo>
                  <a:pt x="54" y="289"/>
                </a:lnTo>
                <a:lnTo>
                  <a:pt x="63" y="292"/>
                </a:lnTo>
                <a:lnTo>
                  <a:pt x="63" y="292"/>
                </a:lnTo>
                <a:lnTo>
                  <a:pt x="79" y="297"/>
                </a:lnTo>
                <a:lnTo>
                  <a:pt x="79" y="297"/>
                </a:lnTo>
                <a:lnTo>
                  <a:pt x="84" y="297"/>
                </a:lnTo>
                <a:lnTo>
                  <a:pt x="87" y="297"/>
                </a:lnTo>
                <a:lnTo>
                  <a:pt x="87" y="297"/>
                </a:lnTo>
                <a:lnTo>
                  <a:pt x="90" y="295"/>
                </a:lnTo>
                <a:lnTo>
                  <a:pt x="90" y="295"/>
                </a:lnTo>
                <a:lnTo>
                  <a:pt x="96" y="289"/>
                </a:lnTo>
                <a:lnTo>
                  <a:pt x="96" y="289"/>
                </a:lnTo>
                <a:lnTo>
                  <a:pt x="101" y="286"/>
                </a:lnTo>
                <a:lnTo>
                  <a:pt x="103" y="283"/>
                </a:lnTo>
                <a:lnTo>
                  <a:pt x="103" y="283"/>
                </a:lnTo>
                <a:lnTo>
                  <a:pt x="103" y="283"/>
                </a:lnTo>
                <a:lnTo>
                  <a:pt x="103" y="283"/>
                </a:lnTo>
                <a:lnTo>
                  <a:pt x="112" y="271"/>
                </a:lnTo>
                <a:lnTo>
                  <a:pt x="112" y="271"/>
                </a:lnTo>
                <a:lnTo>
                  <a:pt x="112" y="270"/>
                </a:lnTo>
                <a:lnTo>
                  <a:pt x="112" y="270"/>
                </a:lnTo>
                <a:lnTo>
                  <a:pt x="112" y="270"/>
                </a:lnTo>
                <a:lnTo>
                  <a:pt x="112" y="270"/>
                </a:lnTo>
                <a:lnTo>
                  <a:pt x="93" y="270"/>
                </a:lnTo>
                <a:lnTo>
                  <a:pt x="93" y="270"/>
                </a:lnTo>
                <a:lnTo>
                  <a:pt x="92" y="270"/>
                </a:lnTo>
                <a:lnTo>
                  <a:pt x="92" y="270"/>
                </a:lnTo>
                <a:lnTo>
                  <a:pt x="87" y="275"/>
                </a:lnTo>
                <a:lnTo>
                  <a:pt x="82" y="279"/>
                </a:lnTo>
                <a:lnTo>
                  <a:pt x="82" y="279"/>
                </a:lnTo>
                <a:lnTo>
                  <a:pt x="81" y="279"/>
                </a:lnTo>
                <a:lnTo>
                  <a:pt x="79" y="279"/>
                </a:lnTo>
                <a:lnTo>
                  <a:pt x="79" y="279"/>
                </a:lnTo>
                <a:lnTo>
                  <a:pt x="79" y="278"/>
                </a:lnTo>
                <a:lnTo>
                  <a:pt x="79" y="276"/>
                </a:lnTo>
                <a:lnTo>
                  <a:pt x="79" y="276"/>
                </a:lnTo>
                <a:lnTo>
                  <a:pt x="81" y="275"/>
                </a:lnTo>
                <a:lnTo>
                  <a:pt x="81" y="275"/>
                </a:lnTo>
                <a:lnTo>
                  <a:pt x="87" y="270"/>
                </a:lnTo>
                <a:lnTo>
                  <a:pt x="87" y="270"/>
                </a:lnTo>
                <a:lnTo>
                  <a:pt x="88" y="270"/>
                </a:lnTo>
                <a:lnTo>
                  <a:pt x="88" y="270"/>
                </a:lnTo>
                <a:lnTo>
                  <a:pt x="87" y="268"/>
                </a:lnTo>
                <a:lnTo>
                  <a:pt x="87" y="268"/>
                </a:lnTo>
                <a:lnTo>
                  <a:pt x="76" y="268"/>
                </a:lnTo>
                <a:lnTo>
                  <a:pt x="76" y="268"/>
                </a:lnTo>
                <a:lnTo>
                  <a:pt x="74" y="268"/>
                </a:lnTo>
                <a:lnTo>
                  <a:pt x="74" y="268"/>
                </a:lnTo>
                <a:lnTo>
                  <a:pt x="65" y="271"/>
                </a:lnTo>
                <a:lnTo>
                  <a:pt x="65" y="271"/>
                </a:lnTo>
                <a:lnTo>
                  <a:pt x="63" y="271"/>
                </a:lnTo>
                <a:lnTo>
                  <a:pt x="63" y="271"/>
                </a:lnTo>
                <a:lnTo>
                  <a:pt x="66" y="271"/>
                </a:lnTo>
                <a:lnTo>
                  <a:pt x="66" y="271"/>
                </a:lnTo>
                <a:lnTo>
                  <a:pt x="71" y="273"/>
                </a:lnTo>
                <a:lnTo>
                  <a:pt x="71" y="273"/>
                </a:lnTo>
                <a:lnTo>
                  <a:pt x="73" y="273"/>
                </a:lnTo>
                <a:lnTo>
                  <a:pt x="73" y="273"/>
                </a:lnTo>
                <a:lnTo>
                  <a:pt x="73" y="275"/>
                </a:lnTo>
                <a:lnTo>
                  <a:pt x="73" y="275"/>
                </a:lnTo>
                <a:lnTo>
                  <a:pt x="73" y="276"/>
                </a:lnTo>
                <a:lnTo>
                  <a:pt x="73" y="276"/>
                </a:lnTo>
                <a:lnTo>
                  <a:pt x="71" y="276"/>
                </a:lnTo>
                <a:lnTo>
                  <a:pt x="71" y="276"/>
                </a:lnTo>
                <a:lnTo>
                  <a:pt x="68" y="276"/>
                </a:lnTo>
                <a:lnTo>
                  <a:pt x="68" y="276"/>
                </a:lnTo>
                <a:lnTo>
                  <a:pt x="60" y="275"/>
                </a:lnTo>
                <a:lnTo>
                  <a:pt x="60" y="275"/>
                </a:lnTo>
                <a:lnTo>
                  <a:pt x="57" y="275"/>
                </a:lnTo>
                <a:lnTo>
                  <a:pt x="57" y="275"/>
                </a:lnTo>
                <a:lnTo>
                  <a:pt x="57" y="281"/>
                </a:lnTo>
                <a:lnTo>
                  <a:pt x="55" y="284"/>
                </a:lnTo>
                <a:lnTo>
                  <a:pt x="52" y="287"/>
                </a:lnTo>
                <a:lnTo>
                  <a:pt x="52" y="287"/>
                </a:lnTo>
                <a:close/>
                <a:moveTo>
                  <a:pt x="57" y="308"/>
                </a:moveTo>
                <a:lnTo>
                  <a:pt x="57" y="308"/>
                </a:lnTo>
                <a:lnTo>
                  <a:pt x="58" y="308"/>
                </a:lnTo>
                <a:lnTo>
                  <a:pt x="58" y="308"/>
                </a:lnTo>
                <a:lnTo>
                  <a:pt x="65" y="312"/>
                </a:lnTo>
                <a:lnTo>
                  <a:pt x="65" y="312"/>
                </a:lnTo>
                <a:lnTo>
                  <a:pt x="66" y="314"/>
                </a:lnTo>
                <a:lnTo>
                  <a:pt x="65" y="316"/>
                </a:lnTo>
                <a:lnTo>
                  <a:pt x="65" y="316"/>
                </a:lnTo>
                <a:lnTo>
                  <a:pt x="63" y="317"/>
                </a:lnTo>
                <a:lnTo>
                  <a:pt x="62" y="317"/>
                </a:lnTo>
                <a:lnTo>
                  <a:pt x="62" y="317"/>
                </a:lnTo>
                <a:lnTo>
                  <a:pt x="52" y="311"/>
                </a:lnTo>
                <a:lnTo>
                  <a:pt x="52" y="311"/>
                </a:lnTo>
                <a:lnTo>
                  <a:pt x="52" y="311"/>
                </a:lnTo>
                <a:lnTo>
                  <a:pt x="52" y="311"/>
                </a:lnTo>
                <a:lnTo>
                  <a:pt x="51" y="311"/>
                </a:lnTo>
                <a:lnTo>
                  <a:pt x="51" y="311"/>
                </a:lnTo>
                <a:lnTo>
                  <a:pt x="51" y="311"/>
                </a:lnTo>
                <a:lnTo>
                  <a:pt x="51" y="311"/>
                </a:lnTo>
                <a:lnTo>
                  <a:pt x="49" y="312"/>
                </a:lnTo>
                <a:lnTo>
                  <a:pt x="49" y="312"/>
                </a:lnTo>
                <a:lnTo>
                  <a:pt x="49" y="312"/>
                </a:lnTo>
                <a:lnTo>
                  <a:pt x="52" y="316"/>
                </a:lnTo>
                <a:lnTo>
                  <a:pt x="55" y="316"/>
                </a:lnTo>
                <a:lnTo>
                  <a:pt x="55" y="316"/>
                </a:lnTo>
                <a:lnTo>
                  <a:pt x="60" y="317"/>
                </a:lnTo>
                <a:lnTo>
                  <a:pt x="60" y="317"/>
                </a:lnTo>
                <a:lnTo>
                  <a:pt x="62" y="319"/>
                </a:lnTo>
                <a:lnTo>
                  <a:pt x="62" y="319"/>
                </a:lnTo>
                <a:lnTo>
                  <a:pt x="63" y="319"/>
                </a:lnTo>
                <a:lnTo>
                  <a:pt x="63" y="319"/>
                </a:lnTo>
                <a:lnTo>
                  <a:pt x="74" y="322"/>
                </a:lnTo>
                <a:lnTo>
                  <a:pt x="74" y="322"/>
                </a:lnTo>
                <a:lnTo>
                  <a:pt x="90" y="325"/>
                </a:lnTo>
                <a:lnTo>
                  <a:pt x="90" y="325"/>
                </a:lnTo>
                <a:lnTo>
                  <a:pt x="92" y="324"/>
                </a:lnTo>
                <a:lnTo>
                  <a:pt x="92" y="324"/>
                </a:lnTo>
                <a:lnTo>
                  <a:pt x="106" y="311"/>
                </a:lnTo>
                <a:lnTo>
                  <a:pt x="106" y="311"/>
                </a:lnTo>
                <a:lnTo>
                  <a:pt x="107" y="309"/>
                </a:lnTo>
                <a:lnTo>
                  <a:pt x="107" y="309"/>
                </a:lnTo>
                <a:lnTo>
                  <a:pt x="112" y="303"/>
                </a:lnTo>
                <a:lnTo>
                  <a:pt x="112" y="303"/>
                </a:lnTo>
                <a:lnTo>
                  <a:pt x="112" y="301"/>
                </a:lnTo>
                <a:lnTo>
                  <a:pt x="112" y="301"/>
                </a:lnTo>
                <a:lnTo>
                  <a:pt x="112" y="301"/>
                </a:lnTo>
                <a:lnTo>
                  <a:pt x="112" y="301"/>
                </a:lnTo>
                <a:lnTo>
                  <a:pt x="98" y="301"/>
                </a:lnTo>
                <a:lnTo>
                  <a:pt x="98" y="301"/>
                </a:lnTo>
                <a:lnTo>
                  <a:pt x="96" y="301"/>
                </a:lnTo>
                <a:lnTo>
                  <a:pt x="96" y="301"/>
                </a:lnTo>
                <a:lnTo>
                  <a:pt x="93" y="303"/>
                </a:lnTo>
                <a:lnTo>
                  <a:pt x="93" y="303"/>
                </a:lnTo>
                <a:lnTo>
                  <a:pt x="82" y="309"/>
                </a:lnTo>
                <a:lnTo>
                  <a:pt x="82" y="309"/>
                </a:lnTo>
                <a:lnTo>
                  <a:pt x="79" y="311"/>
                </a:lnTo>
                <a:lnTo>
                  <a:pt x="79" y="311"/>
                </a:lnTo>
                <a:lnTo>
                  <a:pt x="77" y="311"/>
                </a:lnTo>
                <a:lnTo>
                  <a:pt x="77" y="311"/>
                </a:lnTo>
                <a:lnTo>
                  <a:pt x="77" y="308"/>
                </a:lnTo>
                <a:lnTo>
                  <a:pt x="77" y="308"/>
                </a:lnTo>
                <a:lnTo>
                  <a:pt x="79" y="305"/>
                </a:lnTo>
                <a:lnTo>
                  <a:pt x="79" y="305"/>
                </a:lnTo>
                <a:lnTo>
                  <a:pt x="84" y="300"/>
                </a:lnTo>
                <a:lnTo>
                  <a:pt x="84" y="300"/>
                </a:lnTo>
                <a:lnTo>
                  <a:pt x="85" y="300"/>
                </a:lnTo>
                <a:lnTo>
                  <a:pt x="85" y="300"/>
                </a:lnTo>
                <a:lnTo>
                  <a:pt x="71" y="303"/>
                </a:lnTo>
                <a:lnTo>
                  <a:pt x="57" y="308"/>
                </a:lnTo>
                <a:lnTo>
                  <a:pt x="57" y="308"/>
                </a:lnTo>
                <a:close/>
                <a:moveTo>
                  <a:pt x="40" y="331"/>
                </a:moveTo>
                <a:lnTo>
                  <a:pt x="40" y="331"/>
                </a:lnTo>
                <a:lnTo>
                  <a:pt x="43" y="331"/>
                </a:lnTo>
                <a:lnTo>
                  <a:pt x="43" y="331"/>
                </a:lnTo>
                <a:lnTo>
                  <a:pt x="47" y="330"/>
                </a:lnTo>
                <a:lnTo>
                  <a:pt x="54" y="330"/>
                </a:lnTo>
                <a:lnTo>
                  <a:pt x="54" y="330"/>
                </a:lnTo>
                <a:lnTo>
                  <a:pt x="62" y="330"/>
                </a:lnTo>
                <a:lnTo>
                  <a:pt x="62" y="330"/>
                </a:lnTo>
                <a:lnTo>
                  <a:pt x="66" y="331"/>
                </a:lnTo>
                <a:lnTo>
                  <a:pt x="66" y="331"/>
                </a:lnTo>
                <a:lnTo>
                  <a:pt x="68" y="331"/>
                </a:lnTo>
                <a:lnTo>
                  <a:pt x="68" y="331"/>
                </a:lnTo>
                <a:lnTo>
                  <a:pt x="70" y="333"/>
                </a:lnTo>
                <a:lnTo>
                  <a:pt x="68" y="335"/>
                </a:lnTo>
                <a:lnTo>
                  <a:pt x="68" y="335"/>
                </a:lnTo>
                <a:lnTo>
                  <a:pt x="66" y="335"/>
                </a:lnTo>
                <a:lnTo>
                  <a:pt x="66" y="335"/>
                </a:lnTo>
                <a:lnTo>
                  <a:pt x="60" y="336"/>
                </a:lnTo>
                <a:lnTo>
                  <a:pt x="54" y="336"/>
                </a:lnTo>
                <a:lnTo>
                  <a:pt x="54" y="336"/>
                </a:lnTo>
                <a:lnTo>
                  <a:pt x="44" y="335"/>
                </a:lnTo>
                <a:lnTo>
                  <a:pt x="44" y="335"/>
                </a:lnTo>
                <a:lnTo>
                  <a:pt x="41" y="336"/>
                </a:lnTo>
                <a:lnTo>
                  <a:pt x="41" y="336"/>
                </a:lnTo>
                <a:lnTo>
                  <a:pt x="38" y="338"/>
                </a:lnTo>
                <a:lnTo>
                  <a:pt x="36" y="339"/>
                </a:lnTo>
                <a:lnTo>
                  <a:pt x="36" y="339"/>
                </a:lnTo>
                <a:lnTo>
                  <a:pt x="35" y="344"/>
                </a:lnTo>
                <a:lnTo>
                  <a:pt x="35" y="344"/>
                </a:lnTo>
                <a:lnTo>
                  <a:pt x="38" y="346"/>
                </a:lnTo>
                <a:lnTo>
                  <a:pt x="43" y="347"/>
                </a:lnTo>
                <a:lnTo>
                  <a:pt x="43" y="347"/>
                </a:lnTo>
                <a:lnTo>
                  <a:pt x="44" y="346"/>
                </a:lnTo>
                <a:lnTo>
                  <a:pt x="44" y="346"/>
                </a:lnTo>
                <a:lnTo>
                  <a:pt x="47" y="344"/>
                </a:lnTo>
                <a:lnTo>
                  <a:pt x="47" y="344"/>
                </a:lnTo>
                <a:lnTo>
                  <a:pt x="49" y="344"/>
                </a:lnTo>
                <a:lnTo>
                  <a:pt x="49" y="344"/>
                </a:lnTo>
                <a:lnTo>
                  <a:pt x="51" y="347"/>
                </a:lnTo>
                <a:lnTo>
                  <a:pt x="51" y="347"/>
                </a:lnTo>
                <a:lnTo>
                  <a:pt x="49" y="349"/>
                </a:lnTo>
                <a:lnTo>
                  <a:pt x="49" y="349"/>
                </a:lnTo>
                <a:lnTo>
                  <a:pt x="49" y="350"/>
                </a:lnTo>
                <a:lnTo>
                  <a:pt x="49" y="350"/>
                </a:lnTo>
                <a:lnTo>
                  <a:pt x="52" y="350"/>
                </a:lnTo>
                <a:lnTo>
                  <a:pt x="52" y="350"/>
                </a:lnTo>
                <a:lnTo>
                  <a:pt x="55" y="347"/>
                </a:lnTo>
                <a:lnTo>
                  <a:pt x="55" y="347"/>
                </a:lnTo>
                <a:lnTo>
                  <a:pt x="57" y="347"/>
                </a:lnTo>
                <a:lnTo>
                  <a:pt x="57" y="347"/>
                </a:lnTo>
                <a:lnTo>
                  <a:pt x="71" y="341"/>
                </a:lnTo>
                <a:lnTo>
                  <a:pt x="71" y="341"/>
                </a:lnTo>
                <a:lnTo>
                  <a:pt x="87" y="335"/>
                </a:lnTo>
                <a:lnTo>
                  <a:pt x="103" y="330"/>
                </a:lnTo>
                <a:lnTo>
                  <a:pt x="103" y="330"/>
                </a:lnTo>
                <a:lnTo>
                  <a:pt x="104" y="328"/>
                </a:lnTo>
                <a:lnTo>
                  <a:pt x="104" y="328"/>
                </a:lnTo>
                <a:lnTo>
                  <a:pt x="99" y="328"/>
                </a:lnTo>
                <a:lnTo>
                  <a:pt x="99" y="328"/>
                </a:lnTo>
                <a:lnTo>
                  <a:pt x="96" y="330"/>
                </a:lnTo>
                <a:lnTo>
                  <a:pt x="96" y="330"/>
                </a:lnTo>
                <a:lnTo>
                  <a:pt x="92" y="331"/>
                </a:lnTo>
                <a:lnTo>
                  <a:pt x="92" y="331"/>
                </a:lnTo>
                <a:lnTo>
                  <a:pt x="90" y="331"/>
                </a:lnTo>
                <a:lnTo>
                  <a:pt x="90" y="331"/>
                </a:lnTo>
                <a:lnTo>
                  <a:pt x="88" y="331"/>
                </a:lnTo>
                <a:lnTo>
                  <a:pt x="88" y="331"/>
                </a:lnTo>
                <a:lnTo>
                  <a:pt x="87" y="330"/>
                </a:lnTo>
                <a:lnTo>
                  <a:pt x="87" y="330"/>
                </a:lnTo>
                <a:lnTo>
                  <a:pt x="88" y="328"/>
                </a:lnTo>
                <a:lnTo>
                  <a:pt x="88" y="328"/>
                </a:lnTo>
                <a:lnTo>
                  <a:pt x="88" y="327"/>
                </a:lnTo>
                <a:lnTo>
                  <a:pt x="88" y="327"/>
                </a:lnTo>
                <a:lnTo>
                  <a:pt x="84" y="327"/>
                </a:lnTo>
                <a:lnTo>
                  <a:pt x="84" y="327"/>
                </a:lnTo>
                <a:lnTo>
                  <a:pt x="73" y="325"/>
                </a:lnTo>
                <a:lnTo>
                  <a:pt x="62" y="322"/>
                </a:lnTo>
                <a:lnTo>
                  <a:pt x="62" y="322"/>
                </a:lnTo>
                <a:lnTo>
                  <a:pt x="60" y="322"/>
                </a:lnTo>
                <a:lnTo>
                  <a:pt x="60" y="322"/>
                </a:lnTo>
                <a:lnTo>
                  <a:pt x="58" y="322"/>
                </a:lnTo>
                <a:lnTo>
                  <a:pt x="58" y="322"/>
                </a:lnTo>
                <a:lnTo>
                  <a:pt x="52" y="322"/>
                </a:lnTo>
                <a:lnTo>
                  <a:pt x="52" y="322"/>
                </a:lnTo>
                <a:lnTo>
                  <a:pt x="46" y="320"/>
                </a:lnTo>
                <a:lnTo>
                  <a:pt x="46" y="320"/>
                </a:lnTo>
                <a:lnTo>
                  <a:pt x="43" y="319"/>
                </a:lnTo>
                <a:lnTo>
                  <a:pt x="40" y="320"/>
                </a:lnTo>
                <a:lnTo>
                  <a:pt x="40" y="320"/>
                </a:lnTo>
                <a:lnTo>
                  <a:pt x="38" y="320"/>
                </a:lnTo>
                <a:lnTo>
                  <a:pt x="38" y="320"/>
                </a:lnTo>
                <a:lnTo>
                  <a:pt x="38" y="322"/>
                </a:lnTo>
                <a:lnTo>
                  <a:pt x="38" y="322"/>
                </a:lnTo>
                <a:lnTo>
                  <a:pt x="38" y="322"/>
                </a:lnTo>
                <a:lnTo>
                  <a:pt x="38" y="322"/>
                </a:lnTo>
                <a:lnTo>
                  <a:pt x="41" y="320"/>
                </a:lnTo>
                <a:lnTo>
                  <a:pt x="41" y="320"/>
                </a:lnTo>
                <a:lnTo>
                  <a:pt x="43" y="320"/>
                </a:lnTo>
                <a:lnTo>
                  <a:pt x="43" y="322"/>
                </a:lnTo>
                <a:lnTo>
                  <a:pt x="43" y="322"/>
                </a:lnTo>
                <a:lnTo>
                  <a:pt x="43" y="325"/>
                </a:lnTo>
                <a:lnTo>
                  <a:pt x="43" y="325"/>
                </a:lnTo>
                <a:lnTo>
                  <a:pt x="41" y="330"/>
                </a:lnTo>
                <a:lnTo>
                  <a:pt x="41" y="330"/>
                </a:lnTo>
                <a:lnTo>
                  <a:pt x="40" y="331"/>
                </a:lnTo>
                <a:lnTo>
                  <a:pt x="40" y="331"/>
                </a:lnTo>
                <a:close/>
                <a:moveTo>
                  <a:pt x="122" y="406"/>
                </a:moveTo>
                <a:lnTo>
                  <a:pt x="122" y="406"/>
                </a:lnTo>
                <a:lnTo>
                  <a:pt x="118" y="406"/>
                </a:lnTo>
                <a:lnTo>
                  <a:pt x="118" y="406"/>
                </a:lnTo>
                <a:lnTo>
                  <a:pt x="106" y="404"/>
                </a:lnTo>
                <a:lnTo>
                  <a:pt x="106" y="404"/>
                </a:lnTo>
                <a:lnTo>
                  <a:pt x="92" y="404"/>
                </a:lnTo>
                <a:lnTo>
                  <a:pt x="79" y="402"/>
                </a:lnTo>
                <a:lnTo>
                  <a:pt x="79" y="402"/>
                </a:lnTo>
                <a:lnTo>
                  <a:pt x="71" y="399"/>
                </a:lnTo>
                <a:lnTo>
                  <a:pt x="63" y="396"/>
                </a:lnTo>
                <a:lnTo>
                  <a:pt x="63" y="396"/>
                </a:lnTo>
                <a:lnTo>
                  <a:pt x="62" y="396"/>
                </a:lnTo>
                <a:lnTo>
                  <a:pt x="60" y="396"/>
                </a:lnTo>
                <a:lnTo>
                  <a:pt x="60" y="396"/>
                </a:lnTo>
                <a:lnTo>
                  <a:pt x="58" y="398"/>
                </a:lnTo>
                <a:lnTo>
                  <a:pt x="58" y="398"/>
                </a:lnTo>
                <a:lnTo>
                  <a:pt x="57" y="398"/>
                </a:lnTo>
                <a:lnTo>
                  <a:pt x="57" y="398"/>
                </a:lnTo>
                <a:lnTo>
                  <a:pt x="58" y="399"/>
                </a:lnTo>
                <a:lnTo>
                  <a:pt x="58" y="399"/>
                </a:lnTo>
                <a:lnTo>
                  <a:pt x="60" y="398"/>
                </a:lnTo>
                <a:lnTo>
                  <a:pt x="60" y="398"/>
                </a:lnTo>
                <a:lnTo>
                  <a:pt x="60" y="401"/>
                </a:lnTo>
                <a:lnTo>
                  <a:pt x="60" y="401"/>
                </a:lnTo>
                <a:lnTo>
                  <a:pt x="55" y="406"/>
                </a:lnTo>
                <a:lnTo>
                  <a:pt x="55" y="406"/>
                </a:lnTo>
                <a:lnTo>
                  <a:pt x="57" y="406"/>
                </a:lnTo>
                <a:lnTo>
                  <a:pt x="58" y="407"/>
                </a:lnTo>
                <a:lnTo>
                  <a:pt x="58" y="407"/>
                </a:lnTo>
                <a:lnTo>
                  <a:pt x="62" y="402"/>
                </a:lnTo>
                <a:lnTo>
                  <a:pt x="62" y="402"/>
                </a:lnTo>
                <a:lnTo>
                  <a:pt x="65" y="404"/>
                </a:lnTo>
                <a:lnTo>
                  <a:pt x="65" y="404"/>
                </a:lnTo>
                <a:lnTo>
                  <a:pt x="60" y="410"/>
                </a:lnTo>
                <a:lnTo>
                  <a:pt x="60" y="410"/>
                </a:lnTo>
                <a:lnTo>
                  <a:pt x="62" y="410"/>
                </a:lnTo>
                <a:lnTo>
                  <a:pt x="62" y="410"/>
                </a:lnTo>
                <a:lnTo>
                  <a:pt x="68" y="404"/>
                </a:lnTo>
                <a:lnTo>
                  <a:pt x="68" y="404"/>
                </a:lnTo>
                <a:lnTo>
                  <a:pt x="70" y="406"/>
                </a:lnTo>
                <a:lnTo>
                  <a:pt x="70" y="406"/>
                </a:lnTo>
                <a:lnTo>
                  <a:pt x="63" y="412"/>
                </a:lnTo>
                <a:lnTo>
                  <a:pt x="63" y="412"/>
                </a:lnTo>
                <a:lnTo>
                  <a:pt x="65" y="412"/>
                </a:lnTo>
                <a:lnTo>
                  <a:pt x="65" y="412"/>
                </a:lnTo>
                <a:lnTo>
                  <a:pt x="70" y="412"/>
                </a:lnTo>
                <a:lnTo>
                  <a:pt x="70" y="412"/>
                </a:lnTo>
                <a:lnTo>
                  <a:pt x="73" y="407"/>
                </a:lnTo>
                <a:lnTo>
                  <a:pt x="73" y="407"/>
                </a:lnTo>
                <a:lnTo>
                  <a:pt x="74" y="407"/>
                </a:lnTo>
                <a:lnTo>
                  <a:pt x="74" y="407"/>
                </a:lnTo>
                <a:lnTo>
                  <a:pt x="73" y="412"/>
                </a:lnTo>
                <a:lnTo>
                  <a:pt x="73" y="412"/>
                </a:lnTo>
                <a:lnTo>
                  <a:pt x="71" y="415"/>
                </a:lnTo>
                <a:lnTo>
                  <a:pt x="71" y="415"/>
                </a:lnTo>
                <a:lnTo>
                  <a:pt x="74" y="412"/>
                </a:lnTo>
                <a:lnTo>
                  <a:pt x="74" y="412"/>
                </a:lnTo>
                <a:lnTo>
                  <a:pt x="77" y="409"/>
                </a:lnTo>
                <a:lnTo>
                  <a:pt x="77" y="409"/>
                </a:lnTo>
                <a:lnTo>
                  <a:pt x="79" y="409"/>
                </a:lnTo>
                <a:lnTo>
                  <a:pt x="79" y="409"/>
                </a:lnTo>
                <a:lnTo>
                  <a:pt x="81" y="409"/>
                </a:lnTo>
                <a:lnTo>
                  <a:pt x="81" y="409"/>
                </a:lnTo>
                <a:lnTo>
                  <a:pt x="77" y="413"/>
                </a:lnTo>
                <a:lnTo>
                  <a:pt x="77" y="413"/>
                </a:lnTo>
                <a:lnTo>
                  <a:pt x="73" y="418"/>
                </a:lnTo>
                <a:lnTo>
                  <a:pt x="73" y="418"/>
                </a:lnTo>
                <a:lnTo>
                  <a:pt x="79" y="420"/>
                </a:lnTo>
                <a:lnTo>
                  <a:pt x="79" y="420"/>
                </a:lnTo>
                <a:lnTo>
                  <a:pt x="84" y="409"/>
                </a:lnTo>
                <a:lnTo>
                  <a:pt x="84" y="409"/>
                </a:lnTo>
                <a:lnTo>
                  <a:pt x="85" y="409"/>
                </a:lnTo>
                <a:lnTo>
                  <a:pt x="85" y="409"/>
                </a:lnTo>
                <a:lnTo>
                  <a:pt x="85" y="410"/>
                </a:lnTo>
                <a:lnTo>
                  <a:pt x="85" y="410"/>
                </a:lnTo>
                <a:lnTo>
                  <a:pt x="82" y="418"/>
                </a:lnTo>
                <a:lnTo>
                  <a:pt x="82" y="418"/>
                </a:lnTo>
                <a:lnTo>
                  <a:pt x="82" y="420"/>
                </a:lnTo>
                <a:lnTo>
                  <a:pt x="82" y="420"/>
                </a:lnTo>
                <a:lnTo>
                  <a:pt x="84" y="418"/>
                </a:lnTo>
                <a:lnTo>
                  <a:pt x="84" y="418"/>
                </a:lnTo>
                <a:lnTo>
                  <a:pt x="90" y="410"/>
                </a:lnTo>
                <a:lnTo>
                  <a:pt x="90" y="410"/>
                </a:lnTo>
                <a:lnTo>
                  <a:pt x="92" y="410"/>
                </a:lnTo>
                <a:lnTo>
                  <a:pt x="92" y="410"/>
                </a:lnTo>
                <a:lnTo>
                  <a:pt x="95" y="410"/>
                </a:lnTo>
                <a:lnTo>
                  <a:pt x="95" y="410"/>
                </a:lnTo>
                <a:lnTo>
                  <a:pt x="92" y="413"/>
                </a:lnTo>
                <a:lnTo>
                  <a:pt x="92" y="413"/>
                </a:lnTo>
                <a:lnTo>
                  <a:pt x="90" y="415"/>
                </a:lnTo>
                <a:lnTo>
                  <a:pt x="90" y="415"/>
                </a:lnTo>
                <a:lnTo>
                  <a:pt x="87" y="418"/>
                </a:lnTo>
                <a:lnTo>
                  <a:pt x="87" y="418"/>
                </a:lnTo>
                <a:lnTo>
                  <a:pt x="85" y="420"/>
                </a:lnTo>
                <a:lnTo>
                  <a:pt x="85" y="420"/>
                </a:lnTo>
                <a:lnTo>
                  <a:pt x="95" y="421"/>
                </a:lnTo>
                <a:lnTo>
                  <a:pt x="95" y="421"/>
                </a:lnTo>
                <a:lnTo>
                  <a:pt x="95" y="417"/>
                </a:lnTo>
                <a:lnTo>
                  <a:pt x="95" y="417"/>
                </a:lnTo>
                <a:lnTo>
                  <a:pt x="98" y="412"/>
                </a:lnTo>
                <a:lnTo>
                  <a:pt x="98" y="412"/>
                </a:lnTo>
                <a:lnTo>
                  <a:pt x="98" y="410"/>
                </a:lnTo>
                <a:lnTo>
                  <a:pt x="98" y="410"/>
                </a:lnTo>
                <a:lnTo>
                  <a:pt x="101" y="410"/>
                </a:lnTo>
                <a:lnTo>
                  <a:pt x="101" y="410"/>
                </a:lnTo>
                <a:lnTo>
                  <a:pt x="98" y="418"/>
                </a:lnTo>
                <a:lnTo>
                  <a:pt x="98" y="418"/>
                </a:lnTo>
                <a:lnTo>
                  <a:pt x="103" y="415"/>
                </a:lnTo>
                <a:lnTo>
                  <a:pt x="103" y="415"/>
                </a:lnTo>
                <a:lnTo>
                  <a:pt x="107" y="412"/>
                </a:lnTo>
                <a:lnTo>
                  <a:pt x="107" y="412"/>
                </a:lnTo>
                <a:lnTo>
                  <a:pt x="107" y="410"/>
                </a:lnTo>
                <a:lnTo>
                  <a:pt x="107" y="410"/>
                </a:lnTo>
                <a:lnTo>
                  <a:pt x="111" y="410"/>
                </a:lnTo>
                <a:lnTo>
                  <a:pt x="111" y="410"/>
                </a:lnTo>
                <a:lnTo>
                  <a:pt x="111" y="410"/>
                </a:lnTo>
                <a:lnTo>
                  <a:pt x="111" y="410"/>
                </a:lnTo>
                <a:lnTo>
                  <a:pt x="109" y="413"/>
                </a:lnTo>
                <a:lnTo>
                  <a:pt x="109" y="413"/>
                </a:lnTo>
                <a:lnTo>
                  <a:pt x="106" y="415"/>
                </a:lnTo>
                <a:lnTo>
                  <a:pt x="106" y="415"/>
                </a:lnTo>
                <a:lnTo>
                  <a:pt x="104" y="417"/>
                </a:lnTo>
                <a:lnTo>
                  <a:pt x="104" y="417"/>
                </a:lnTo>
                <a:lnTo>
                  <a:pt x="103" y="420"/>
                </a:lnTo>
                <a:lnTo>
                  <a:pt x="103" y="420"/>
                </a:lnTo>
                <a:lnTo>
                  <a:pt x="99" y="421"/>
                </a:lnTo>
                <a:lnTo>
                  <a:pt x="99" y="421"/>
                </a:lnTo>
                <a:lnTo>
                  <a:pt x="112" y="421"/>
                </a:lnTo>
                <a:lnTo>
                  <a:pt x="112" y="421"/>
                </a:lnTo>
                <a:lnTo>
                  <a:pt x="114" y="410"/>
                </a:lnTo>
                <a:lnTo>
                  <a:pt x="114" y="410"/>
                </a:lnTo>
                <a:lnTo>
                  <a:pt x="117" y="410"/>
                </a:lnTo>
                <a:lnTo>
                  <a:pt x="117" y="410"/>
                </a:lnTo>
                <a:lnTo>
                  <a:pt x="115" y="418"/>
                </a:lnTo>
                <a:lnTo>
                  <a:pt x="115" y="418"/>
                </a:lnTo>
                <a:lnTo>
                  <a:pt x="115" y="420"/>
                </a:lnTo>
                <a:lnTo>
                  <a:pt x="115" y="420"/>
                </a:lnTo>
                <a:lnTo>
                  <a:pt x="117" y="418"/>
                </a:lnTo>
                <a:lnTo>
                  <a:pt x="117" y="418"/>
                </a:lnTo>
                <a:lnTo>
                  <a:pt x="122" y="412"/>
                </a:lnTo>
                <a:lnTo>
                  <a:pt x="122" y="412"/>
                </a:lnTo>
                <a:lnTo>
                  <a:pt x="123" y="412"/>
                </a:lnTo>
                <a:lnTo>
                  <a:pt x="125" y="410"/>
                </a:lnTo>
                <a:lnTo>
                  <a:pt x="125" y="410"/>
                </a:lnTo>
                <a:lnTo>
                  <a:pt x="126" y="410"/>
                </a:lnTo>
                <a:lnTo>
                  <a:pt x="126" y="410"/>
                </a:lnTo>
                <a:lnTo>
                  <a:pt x="128" y="409"/>
                </a:lnTo>
                <a:lnTo>
                  <a:pt x="128" y="406"/>
                </a:lnTo>
                <a:lnTo>
                  <a:pt x="128" y="406"/>
                </a:lnTo>
                <a:lnTo>
                  <a:pt x="126" y="406"/>
                </a:lnTo>
                <a:lnTo>
                  <a:pt x="126" y="406"/>
                </a:lnTo>
                <a:lnTo>
                  <a:pt x="128" y="406"/>
                </a:lnTo>
                <a:lnTo>
                  <a:pt x="129" y="404"/>
                </a:lnTo>
                <a:lnTo>
                  <a:pt x="129" y="404"/>
                </a:lnTo>
                <a:lnTo>
                  <a:pt x="118" y="404"/>
                </a:lnTo>
                <a:lnTo>
                  <a:pt x="118" y="404"/>
                </a:lnTo>
                <a:lnTo>
                  <a:pt x="120" y="406"/>
                </a:lnTo>
                <a:lnTo>
                  <a:pt x="122" y="406"/>
                </a:lnTo>
                <a:lnTo>
                  <a:pt x="122" y="406"/>
                </a:lnTo>
                <a:close/>
                <a:moveTo>
                  <a:pt x="139" y="144"/>
                </a:moveTo>
                <a:lnTo>
                  <a:pt x="139" y="144"/>
                </a:lnTo>
                <a:lnTo>
                  <a:pt x="139" y="144"/>
                </a:lnTo>
                <a:lnTo>
                  <a:pt x="139" y="144"/>
                </a:lnTo>
                <a:lnTo>
                  <a:pt x="136" y="142"/>
                </a:lnTo>
                <a:lnTo>
                  <a:pt x="136" y="141"/>
                </a:lnTo>
                <a:lnTo>
                  <a:pt x="136" y="141"/>
                </a:lnTo>
                <a:lnTo>
                  <a:pt x="136" y="139"/>
                </a:lnTo>
                <a:lnTo>
                  <a:pt x="136" y="139"/>
                </a:lnTo>
                <a:lnTo>
                  <a:pt x="136" y="131"/>
                </a:lnTo>
                <a:lnTo>
                  <a:pt x="136" y="131"/>
                </a:lnTo>
                <a:lnTo>
                  <a:pt x="133" y="118"/>
                </a:lnTo>
                <a:lnTo>
                  <a:pt x="133" y="118"/>
                </a:lnTo>
                <a:lnTo>
                  <a:pt x="131" y="109"/>
                </a:lnTo>
                <a:lnTo>
                  <a:pt x="131" y="109"/>
                </a:lnTo>
                <a:lnTo>
                  <a:pt x="129" y="107"/>
                </a:lnTo>
                <a:lnTo>
                  <a:pt x="129" y="107"/>
                </a:lnTo>
                <a:lnTo>
                  <a:pt x="129" y="106"/>
                </a:lnTo>
                <a:lnTo>
                  <a:pt x="129" y="106"/>
                </a:lnTo>
                <a:lnTo>
                  <a:pt x="129" y="104"/>
                </a:lnTo>
                <a:lnTo>
                  <a:pt x="129" y="104"/>
                </a:lnTo>
                <a:lnTo>
                  <a:pt x="126" y="95"/>
                </a:lnTo>
                <a:lnTo>
                  <a:pt x="126" y="95"/>
                </a:lnTo>
                <a:lnTo>
                  <a:pt x="125" y="93"/>
                </a:lnTo>
                <a:lnTo>
                  <a:pt x="125" y="93"/>
                </a:lnTo>
                <a:lnTo>
                  <a:pt x="125" y="92"/>
                </a:lnTo>
                <a:lnTo>
                  <a:pt x="125" y="92"/>
                </a:lnTo>
                <a:lnTo>
                  <a:pt x="125" y="88"/>
                </a:lnTo>
                <a:lnTo>
                  <a:pt x="125" y="88"/>
                </a:lnTo>
                <a:lnTo>
                  <a:pt x="118" y="81"/>
                </a:lnTo>
                <a:lnTo>
                  <a:pt x="118" y="81"/>
                </a:lnTo>
                <a:lnTo>
                  <a:pt x="118" y="81"/>
                </a:lnTo>
                <a:lnTo>
                  <a:pt x="118" y="81"/>
                </a:lnTo>
                <a:lnTo>
                  <a:pt x="114" y="84"/>
                </a:lnTo>
                <a:lnTo>
                  <a:pt x="114" y="84"/>
                </a:lnTo>
                <a:lnTo>
                  <a:pt x="104" y="93"/>
                </a:lnTo>
                <a:lnTo>
                  <a:pt x="104" y="93"/>
                </a:lnTo>
                <a:lnTo>
                  <a:pt x="103" y="95"/>
                </a:lnTo>
                <a:lnTo>
                  <a:pt x="103" y="95"/>
                </a:lnTo>
                <a:lnTo>
                  <a:pt x="103" y="95"/>
                </a:lnTo>
                <a:lnTo>
                  <a:pt x="103" y="95"/>
                </a:lnTo>
                <a:lnTo>
                  <a:pt x="114" y="88"/>
                </a:lnTo>
                <a:lnTo>
                  <a:pt x="114" y="88"/>
                </a:lnTo>
                <a:lnTo>
                  <a:pt x="115" y="87"/>
                </a:lnTo>
                <a:lnTo>
                  <a:pt x="115" y="87"/>
                </a:lnTo>
                <a:lnTo>
                  <a:pt x="117" y="87"/>
                </a:lnTo>
                <a:lnTo>
                  <a:pt x="117" y="87"/>
                </a:lnTo>
                <a:lnTo>
                  <a:pt x="117" y="88"/>
                </a:lnTo>
                <a:lnTo>
                  <a:pt x="117" y="88"/>
                </a:lnTo>
                <a:lnTo>
                  <a:pt x="117" y="90"/>
                </a:lnTo>
                <a:lnTo>
                  <a:pt x="117" y="90"/>
                </a:lnTo>
                <a:lnTo>
                  <a:pt x="114" y="93"/>
                </a:lnTo>
                <a:lnTo>
                  <a:pt x="114" y="93"/>
                </a:lnTo>
                <a:lnTo>
                  <a:pt x="115" y="93"/>
                </a:lnTo>
                <a:lnTo>
                  <a:pt x="115" y="93"/>
                </a:lnTo>
                <a:lnTo>
                  <a:pt x="118" y="92"/>
                </a:lnTo>
                <a:lnTo>
                  <a:pt x="118" y="92"/>
                </a:lnTo>
                <a:lnTo>
                  <a:pt x="122" y="90"/>
                </a:lnTo>
                <a:lnTo>
                  <a:pt x="122" y="90"/>
                </a:lnTo>
                <a:lnTo>
                  <a:pt x="123" y="92"/>
                </a:lnTo>
                <a:lnTo>
                  <a:pt x="123" y="92"/>
                </a:lnTo>
                <a:lnTo>
                  <a:pt x="122" y="93"/>
                </a:lnTo>
                <a:lnTo>
                  <a:pt x="122" y="93"/>
                </a:lnTo>
                <a:lnTo>
                  <a:pt x="120" y="95"/>
                </a:lnTo>
                <a:lnTo>
                  <a:pt x="120" y="95"/>
                </a:lnTo>
                <a:lnTo>
                  <a:pt x="114" y="103"/>
                </a:lnTo>
                <a:lnTo>
                  <a:pt x="114" y="103"/>
                </a:lnTo>
                <a:lnTo>
                  <a:pt x="112" y="103"/>
                </a:lnTo>
                <a:lnTo>
                  <a:pt x="112" y="103"/>
                </a:lnTo>
                <a:lnTo>
                  <a:pt x="114" y="103"/>
                </a:lnTo>
                <a:lnTo>
                  <a:pt x="114" y="103"/>
                </a:lnTo>
                <a:lnTo>
                  <a:pt x="115" y="103"/>
                </a:lnTo>
                <a:lnTo>
                  <a:pt x="115" y="103"/>
                </a:lnTo>
                <a:lnTo>
                  <a:pt x="117" y="103"/>
                </a:lnTo>
                <a:lnTo>
                  <a:pt x="117" y="103"/>
                </a:lnTo>
                <a:lnTo>
                  <a:pt x="117" y="104"/>
                </a:lnTo>
                <a:lnTo>
                  <a:pt x="117" y="104"/>
                </a:lnTo>
                <a:lnTo>
                  <a:pt x="117" y="106"/>
                </a:lnTo>
                <a:lnTo>
                  <a:pt x="117" y="106"/>
                </a:lnTo>
                <a:lnTo>
                  <a:pt x="115" y="107"/>
                </a:lnTo>
                <a:lnTo>
                  <a:pt x="115" y="107"/>
                </a:lnTo>
                <a:lnTo>
                  <a:pt x="118" y="106"/>
                </a:lnTo>
                <a:lnTo>
                  <a:pt x="118" y="106"/>
                </a:lnTo>
                <a:lnTo>
                  <a:pt x="120" y="106"/>
                </a:lnTo>
                <a:lnTo>
                  <a:pt x="120" y="106"/>
                </a:lnTo>
                <a:lnTo>
                  <a:pt x="122" y="106"/>
                </a:lnTo>
                <a:lnTo>
                  <a:pt x="122" y="106"/>
                </a:lnTo>
                <a:lnTo>
                  <a:pt x="122" y="109"/>
                </a:lnTo>
                <a:lnTo>
                  <a:pt x="122" y="109"/>
                </a:lnTo>
                <a:lnTo>
                  <a:pt x="122" y="109"/>
                </a:lnTo>
                <a:lnTo>
                  <a:pt x="122" y="109"/>
                </a:lnTo>
                <a:lnTo>
                  <a:pt x="118" y="112"/>
                </a:lnTo>
                <a:lnTo>
                  <a:pt x="118" y="112"/>
                </a:lnTo>
                <a:lnTo>
                  <a:pt x="112" y="118"/>
                </a:lnTo>
                <a:lnTo>
                  <a:pt x="112" y="118"/>
                </a:lnTo>
                <a:lnTo>
                  <a:pt x="112" y="120"/>
                </a:lnTo>
                <a:lnTo>
                  <a:pt x="112" y="120"/>
                </a:lnTo>
                <a:lnTo>
                  <a:pt x="112" y="118"/>
                </a:lnTo>
                <a:lnTo>
                  <a:pt x="112" y="118"/>
                </a:lnTo>
                <a:lnTo>
                  <a:pt x="120" y="114"/>
                </a:lnTo>
                <a:lnTo>
                  <a:pt x="120" y="114"/>
                </a:lnTo>
                <a:lnTo>
                  <a:pt x="123" y="112"/>
                </a:lnTo>
                <a:lnTo>
                  <a:pt x="123" y="112"/>
                </a:lnTo>
                <a:lnTo>
                  <a:pt x="125" y="112"/>
                </a:lnTo>
                <a:lnTo>
                  <a:pt x="125" y="112"/>
                </a:lnTo>
                <a:lnTo>
                  <a:pt x="125" y="114"/>
                </a:lnTo>
                <a:lnTo>
                  <a:pt x="125" y="114"/>
                </a:lnTo>
                <a:lnTo>
                  <a:pt x="123" y="115"/>
                </a:lnTo>
                <a:lnTo>
                  <a:pt x="123" y="115"/>
                </a:lnTo>
                <a:lnTo>
                  <a:pt x="120" y="118"/>
                </a:lnTo>
                <a:lnTo>
                  <a:pt x="120" y="118"/>
                </a:lnTo>
                <a:lnTo>
                  <a:pt x="122" y="118"/>
                </a:lnTo>
                <a:lnTo>
                  <a:pt x="122" y="118"/>
                </a:lnTo>
                <a:lnTo>
                  <a:pt x="125" y="117"/>
                </a:lnTo>
                <a:lnTo>
                  <a:pt x="125" y="117"/>
                </a:lnTo>
                <a:lnTo>
                  <a:pt x="128" y="118"/>
                </a:lnTo>
                <a:lnTo>
                  <a:pt x="128" y="122"/>
                </a:lnTo>
                <a:lnTo>
                  <a:pt x="128" y="122"/>
                </a:lnTo>
                <a:lnTo>
                  <a:pt x="128" y="123"/>
                </a:lnTo>
                <a:lnTo>
                  <a:pt x="128" y="123"/>
                </a:lnTo>
                <a:lnTo>
                  <a:pt x="126" y="125"/>
                </a:lnTo>
                <a:lnTo>
                  <a:pt x="126" y="125"/>
                </a:lnTo>
                <a:lnTo>
                  <a:pt x="128" y="125"/>
                </a:lnTo>
                <a:lnTo>
                  <a:pt x="128" y="125"/>
                </a:lnTo>
                <a:lnTo>
                  <a:pt x="129" y="123"/>
                </a:lnTo>
                <a:lnTo>
                  <a:pt x="129" y="123"/>
                </a:lnTo>
                <a:lnTo>
                  <a:pt x="131" y="125"/>
                </a:lnTo>
                <a:lnTo>
                  <a:pt x="131" y="125"/>
                </a:lnTo>
                <a:lnTo>
                  <a:pt x="131" y="126"/>
                </a:lnTo>
                <a:lnTo>
                  <a:pt x="131" y="126"/>
                </a:lnTo>
                <a:lnTo>
                  <a:pt x="131" y="126"/>
                </a:lnTo>
                <a:lnTo>
                  <a:pt x="131" y="126"/>
                </a:lnTo>
                <a:lnTo>
                  <a:pt x="126" y="133"/>
                </a:lnTo>
                <a:lnTo>
                  <a:pt x="126" y="133"/>
                </a:lnTo>
                <a:lnTo>
                  <a:pt x="117" y="145"/>
                </a:lnTo>
                <a:lnTo>
                  <a:pt x="117" y="145"/>
                </a:lnTo>
                <a:lnTo>
                  <a:pt x="115" y="147"/>
                </a:lnTo>
                <a:lnTo>
                  <a:pt x="115" y="147"/>
                </a:lnTo>
                <a:lnTo>
                  <a:pt x="115" y="148"/>
                </a:lnTo>
                <a:lnTo>
                  <a:pt x="115" y="148"/>
                </a:lnTo>
                <a:lnTo>
                  <a:pt x="117" y="147"/>
                </a:lnTo>
                <a:lnTo>
                  <a:pt x="117" y="147"/>
                </a:lnTo>
                <a:lnTo>
                  <a:pt x="118" y="147"/>
                </a:lnTo>
                <a:lnTo>
                  <a:pt x="118" y="145"/>
                </a:lnTo>
                <a:lnTo>
                  <a:pt x="118" y="145"/>
                </a:lnTo>
                <a:lnTo>
                  <a:pt x="120" y="145"/>
                </a:lnTo>
                <a:lnTo>
                  <a:pt x="120" y="145"/>
                </a:lnTo>
                <a:lnTo>
                  <a:pt x="123" y="144"/>
                </a:lnTo>
                <a:lnTo>
                  <a:pt x="123" y="144"/>
                </a:lnTo>
                <a:lnTo>
                  <a:pt x="122" y="142"/>
                </a:lnTo>
                <a:lnTo>
                  <a:pt x="122" y="141"/>
                </a:lnTo>
                <a:lnTo>
                  <a:pt x="122" y="141"/>
                </a:lnTo>
                <a:lnTo>
                  <a:pt x="123" y="141"/>
                </a:lnTo>
                <a:lnTo>
                  <a:pt x="125" y="139"/>
                </a:lnTo>
                <a:lnTo>
                  <a:pt x="125" y="139"/>
                </a:lnTo>
                <a:lnTo>
                  <a:pt x="126" y="141"/>
                </a:lnTo>
                <a:lnTo>
                  <a:pt x="128" y="142"/>
                </a:lnTo>
                <a:lnTo>
                  <a:pt x="128" y="142"/>
                </a:lnTo>
                <a:lnTo>
                  <a:pt x="129" y="141"/>
                </a:lnTo>
                <a:lnTo>
                  <a:pt x="129" y="141"/>
                </a:lnTo>
                <a:lnTo>
                  <a:pt x="131" y="139"/>
                </a:lnTo>
                <a:lnTo>
                  <a:pt x="131" y="139"/>
                </a:lnTo>
                <a:lnTo>
                  <a:pt x="134" y="139"/>
                </a:lnTo>
                <a:lnTo>
                  <a:pt x="134" y="139"/>
                </a:lnTo>
                <a:lnTo>
                  <a:pt x="134" y="142"/>
                </a:lnTo>
                <a:lnTo>
                  <a:pt x="134" y="142"/>
                </a:lnTo>
                <a:lnTo>
                  <a:pt x="133" y="142"/>
                </a:lnTo>
                <a:lnTo>
                  <a:pt x="133" y="142"/>
                </a:lnTo>
                <a:lnTo>
                  <a:pt x="129" y="147"/>
                </a:lnTo>
                <a:lnTo>
                  <a:pt x="129" y="147"/>
                </a:lnTo>
                <a:lnTo>
                  <a:pt x="131" y="150"/>
                </a:lnTo>
                <a:lnTo>
                  <a:pt x="131" y="150"/>
                </a:lnTo>
                <a:lnTo>
                  <a:pt x="131" y="152"/>
                </a:lnTo>
                <a:lnTo>
                  <a:pt x="131" y="152"/>
                </a:lnTo>
                <a:lnTo>
                  <a:pt x="131" y="153"/>
                </a:lnTo>
                <a:lnTo>
                  <a:pt x="131" y="153"/>
                </a:lnTo>
                <a:lnTo>
                  <a:pt x="133" y="152"/>
                </a:lnTo>
                <a:lnTo>
                  <a:pt x="133" y="152"/>
                </a:lnTo>
                <a:lnTo>
                  <a:pt x="137" y="148"/>
                </a:lnTo>
                <a:lnTo>
                  <a:pt x="137" y="148"/>
                </a:lnTo>
                <a:lnTo>
                  <a:pt x="139" y="148"/>
                </a:lnTo>
                <a:lnTo>
                  <a:pt x="140" y="148"/>
                </a:lnTo>
                <a:lnTo>
                  <a:pt x="140" y="148"/>
                </a:lnTo>
                <a:lnTo>
                  <a:pt x="139" y="144"/>
                </a:lnTo>
                <a:lnTo>
                  <a:pt x="139" y="144"/>
                </a:lnTo>
                <a:close/>
                <a:moveTo>
                  <a:pt x="88" y="358"/>
                </a:moveTo>
                <a:lnTo>
                  <a:pt x="88" y="358"/>
                </a:lnTo>
                <a:lnTo>
                  <a:pt x="92" y="352"/>
                </a:lnTo>
                <a:lnTo>
                  <a:pt x="92" y="352"/>
                </a:lnTo>
                <a:lnTo>
                  <a:pt x="101" y="342"/>
                </a:lnTo>
                <a:lnTo>
                  <a:pt x="101" y="342"/>
                </a:lnTo>
                <a:lnTo>
                  <a:pt x="114" y="331"/>
                </a:lnTo>
                <a:lnTo>
                  <a:pt x="114" y="331"/>
                </a:lnTo>
                <a:lnTo>
                  <a:pt x="114" y="330"/>
                </a:lnTo>
                <a:lnTo>
                  <a:pt x="114" y="330"/>
                </a:lnTo>
                <a:lnTo>
                  <a:pt x="109" y="330"/>
                </a:lnTo>
                <a:lnTo>
                  <a:pt x="109" y="330"/>
                </a:lnTo>
                <a:lnTo>
                  <a:pt x="90" y="336"/>
                </a:lnTo>
                <a:lnTo>
                  <a:pt x="73" y="342"/>
                </a:lnTo>
                <a:lnTo>
                  <a:pt x="73" y="342"/>
                </a:lnTo>
                <a:lnTo>
                  <a:pt x="58" y="349"/>
                </a:lnTo>
                <a:lnTo>
                  <a:pt x="58" y="349"/>
                </a:lnTo>
                <a:lnTo>
                  <a:pt x="57" y="350"/>
                </a:lnTo>
                <a:lnTo>
                  <a:pt x="57" y="350"/>
                </a:lnTo>
                <a:lnTo>
                  <a:pt x="60" y="350"/>
                </a:lnTo>
                <a:lnTo>
                  <a:pt x="60" y="350"/>
                </a:lnTo>
                <a:lnTo>
                  <a:pt x="66" y="350"/>
                </a:lnTo>
                <a:lnTo>
                  <a:pt x="71" y="352"/>
                </a:lnTo>
                <a:lnTo>
                  <a:pt x="71" y="352"/>
                </a:lnTo>
                <a:lnTo>
                  <a:pt x="74" y="353"/>
                </a:lnTo>
                <a:lnTo>
                  <a:pt x="74" y="353"/>
                </a:lnTo>
                <a:lnTo>
                  <a:pt x="74" y="355"/>
                </a:lnTo>
                <a:lnTo>
                  <a:pt x="74" y="355"/>
                </a:lnTo>
                <a:lnTo>
                  <a:pt x="74" y="355"/>
                </a:lnTo>
                <a:lnTo>
                  <a:pt x="73" y="357"/>
                </a:lnTo>
                <a:lnTo>
                  <a:pt x="73" y="357"/>
                </a:lnTo>
                <a:lnTo>
                  <a:pt x="88" y="358"/>
                </a:lnTo>
                <a:lnTo>
                  <a:pt x="88" y="358"/>
                </a:lnTo>
                <a:close/>
                <a:moveTo>
                  <a:pt x="60" y="371"/>
                </a:moveTo>
                <a:lnTo>
                  <a:pt x="60" y="371"/>
                </a:lnTo>
                <a:lnTo>
                  <a:pt x="62" y="369"/>
                </a:lnTo>
                <a:lnTo>
                  <a:pt x="65" y="369"/>
                </a:lnTo>
                <a:lnTo>
                  <a:pt x="65" y="369"/>
                </a:lnTo>
                <a:lnTo>
                  <a:pt x="68" y="372"/>
                </a:lnTo>
                <a:lnTo>
                  <a:pt x="68" y="372"/>
                </a:lnTo>
                <a:lnTo>
                  <a:pt x="70" y="372"/>
                </a:lnTo>
                <a:lnTo>
                  <a:pt x="70" y="372"/>
                </a:lnTo>
                <a:lnTo>
                  <a:pt x="71" y="372"/>
                </a:lnTo>
                <a:lnTo>
                  <a:pt x="71" y="372"/>
                </a:lnTo>
                <a:lnTo>
                  <a:pt x="76" y="369"/>
                </a:lnTo>
                <a:lnTo>
                  <a:pt x="81" y="368"/>
                </a:lnTo>
                <a:lnTo>
                  <a:pt x="81" y="368"/>
                </a:lnTo>
                <a:lnTo>
                  <a:pt x="98" y="361"/>
                </a:lnTo>
                <a:lnTo>
                  <a:pt x="98" y="361"/>
                </a:lnTo>
                <a:lnTo>
                  <a:pt x="98" y="361"/>
                </a:lnTo>
                <a:lnTo>
                  <a:pt x="98" y="361"/>
                </a:lnTo>
                <a:lnTo>
                  <a:pt x="98" y="361"/>
                </a:lnTo>
                <a:lnTo>
                  <a:pt x="98" y="361"/>
                </a:lnTo>
                <a:lnTo>
                  <a:pt x="95" y="361"/>
                </a:lnTo>
                <a:lnTo>
                  <a:pt x="95" y="361"/>
                </a:lnTo>
                <a:lnTo>
                  <a:pt x="92" y="363"/>
                </a:lnTo>
                <a:lnTo>
                  <a:pt x="92" y="363"/>
                </a:lnTo>
                <a:lnTo>
                  <a:pt x="88" y="363"/>
                </a:lnTo>
                <a:lnTo>
                  <a:pt x="87" y="360"/>
                </a:lnTo>
                <a:lnTo>
                  <a:pt x="87" y="360"/>
                </a:lnTo>
                <a:lnTo>
                  <a:pt x="85" y="360"/>
                </a:lnTo>
                <a:lnTo>
                  <a:pt x="85" y="360"/>
                </a:lnTo>
                <a:lnTo>
                  <a:pt x="77" y="360"/>
                </a:lnTo>
                <a:lnTo>
                  <a:pt x="77" y="360"/>
                </a:lnTo>
                <a:lnTo>
                  <a:pt x="62" y="357"/>
                </a:lnTo>
                <a:lnTo>
                  <a:pt x="62" y="357"/>
                </a:lnTo>
                <a:lnTo>
                  <a:pt x="57" y="357"/>
                </a:lnTo>
                <a:lnTo>
                  <a:pt x="52" y="353"/>
                </a:lnTo>
                <a:lnTo>
                  <a:pt x="52" y="353"/>
                </a:lnTo>
                <a:lnTo>
                  <a:pt x="52" y="353"/>
                </a:lnTo>
                <a:lnTo>
                  <a:pt x="52" y="353"/>
                </a:lnTo>
                <a:lnTo>
                  <a:pt x="47" y="357"/>
                </a:lnTo>
                <a:lnTo>
                  <a:pt x="47" y="357"/>
                </a:lnTo>
                <a:lnTo>
                  <a:pt x="46" y="360"/>
                </a:lnTo>
                <a:lnTo>
                  <a:pt x="47" y="363"/>
                </a:lnTo>
                <a:lnTo>
                  <a:pt x="47" y="363"/>
                </a:lnTo>
                <a:lnTo>
                  <a:pt x="51" y="365"/>
                </a:lnTo>
                <a:lnTo>
                  <a:pt x="51" y="365"/>
                </a:lnTo>
                <a:lnTo>
                  <a:pt x="54" y="368"/>
                </a:lnTo>
                <a:lnTo>
                  <a:pt x="54" y="368"/>
                </a:lnTo>
                <a:lnTo>
                  <a:pt x="55" y="368"/>
                </a:lnTo>
                <a:lnTo>
                  <a:pt x="55" y="368"/>
                </a:lnTo>
                <a:lnTo>
                  <a:pt x="58" y="368"/>
                </a:lnTo>
                <a:lnTo>
                  <a:pt x="60" y="369"/>
                </a:lnTo>
                <a:lnTo>
                  <a:pt x="60" y="369"/>
                </a:lnTo>
                <a:lnTo>
                  <a:pt x="60" y="371"/>
                </a:lnTo>
                <a:lnTo>
                  <a:pt x="60" y="371"/>
                </a:lnTo>
                <a:close/>
                <a:moveTo>
                  <a:pt x="186" y="243"/>
                </a:moveTo>
                <a:lnTo>
                  <a:pt x="186" y="243"/>
                </a:lnTo>
                <a:lnTo>
                  <a:pt x="186" y="243"/>
                </a:lnTo>
                <a:lnTo>
                  <a:pt x="186" y="243"/>
                </a:lnTo>
                <a:lnTo>
                  <a:pt x="186" y="241"/>
                </a:lnTo>
                <a:lnTo>
                  <a:pt x="188" y="241"/>
                </a:lnTo>
                <a:lnTo>
                  <a:pt x="188" y="241"/>
                </a:lnTo>
                <a:lnTo>
                  <a:pt x="189" y="241"/>
                </a:lnTo>
                <a:lnTo>
                  <a:pt x="189" y="241"/>
                </a:lnTo>
                <a:lnTo>
                  <a:pt x="193" y="241"/>
                </a:lnTo>
                <a:lnTo>
                  <a:pt x="193" y="240"/>
                </a:lnTo>
                <a:lnTo>
                  <a:pt x="193" y="240"/>
                </a:lnTo>
                <a:lnTo>
                  <a:pt x="194" y="238"/>
                </a:lnTo>
                <a:lnTo>
                  <a:pt x="196" y="238"/>
                </a:lnTo>
                <a:lnTo>
                  <a:pt x="196" y="238"/>
                </a:lnTo>
                <a:lnTo>
                  <a:pt x="197" y="238"/>
                </a:lnTo>
                <a:lnTo>
                  <a:pt x="197" y="238"/>
                </a:lnTo>
                <a:lnTo>
                  <a:pt x="197" y="238"/>
                </a:lnTo>
                <a:lnTo>
                  <a:pt x="197" y="238"/>
                </a:lnTo>
                <a:lnTo>
                  <a:pt x="197" y="240"/>
                </a:lnTo>
                <a:lnTo>
                  <a:pt x="197" y="240"/>
                </a:lnTo>
                <a:lnTo>
                  <a:pt x="199" y="238"/>
                </a:lnTo>
                <a:lnTo>
                  <a:pt x="199" y="238"/>
                </a:lnTo>
                <a:lnTo>
                  <a:pt x="199" y="238"/>
                </a:lnTo>
                <a:lnTo>
                  <a:pt x="200" y="238"/>
                </a:lnTo>
                <a:lnTo>
                  <a:pt x="200" y="238"/>
                </a:lnTo>
                <a:lnTo>
                  <a:pt x="211" y="237"/>
                </a:lnTo>
                <a:lnTo>
                  <a:pt x="211" y="237"/>
                </a:lnTo>
                <a:lnTo>
                  <a:pt x="223" y="235"/>
                </a:lnTo>
                <a:lnTo>
                  <a:pt x="232" y="230"/>
                </a:lnTo>
                <a:lnTo>
                  <a:pt x="232" y="230"/>
                </a:lnTo>
                <a:lnTo>
                  <a:pt x="234" y="230"/>
                </a:lnTo>
                <a:lnTo>
                  <a:pt x="234" y="230"/>
                </a:lnTo>
                <a:lnTo>
                  <a:pt x="235" y="234"/>
                </a:lnTo>
                <a:lnTo>
                  <a:pt x="235" y="234"/>
                </a:lnTo>
                <a:lnTo>
                  <a:pt x="237" y="232"/>
                </a:lnTo>
                <a:lnTo>
                  <a:pt x="237" y="232"/>
                </a:lnTo>
                <a:lnTo>
                  <a:pt x="237" y="230"/>
                </a:lnTo>
                <a:lnTo>
                  <a:pt x="237" y="230"/>
                </a:lnTo>
                <a:lnTo>
                  <a:pt x="237" y="229"/>
                </a:lnTo>
                <a:lnTo>
                  <a:pt x="237" y="229"/>
                </a:lnTo>
                <a:lnTo>
                  <a:pt x="240" y="226"/>
                </a:lnTo>
                <a:lnTo>
                  <a:pt x="240" y="226"/>
                </a:lnTo>
                <a:lnTo>
                  <a:pt x="241" y="224"/>
                </a:lnTo>
                <a:lnTo>
                  <a:pt x="241" y="224"/>
                </a:lnTo>
                <a:lnTo>
                  <a:pt x="241" y="223"/>
                </a:lnTo>
                <a:lnTo>
                  <a:pt x="240" y="221"/>
                </a:lnTo>
                <a:lnTo>
                  <a:pt x="240" y="221"/>
                </a:lnTo>
                <a:lnTo>
                  <a:pt x="238" y="219"/>
                </a:lnTo>
                <a:lnTo>
                  <a:pt x="237" y="221"/>
                </a:lnTo>
                <a:lnTo>
                  <a:pt x="237" y="221"/>
                </a:lnTo>
                <a:lnTo>
                  <a:pt x="235" y="223"/>
                </a:lnTo>
                <a:lnTo>
                  <a:pt x="235" y="223"/>
                </a:lnTo>
                <a:lnTo>
                  <a:pt x="230" y="226"/>
                </a:lnTo>
                <a:lnTo>
                  <a:pt x="230" y="226"/>
                </a:lnTo>
                <a:lnTo>
                  <a:pt x="215" y="230"/>
                </a:lnTo>
                <a:lnTo>
                  <a:pt x="207" y="232"/>
                </a:lnTo>
                <a:lnTo>
                  <a:pt x="197" y="232"/>
                </a:lnTo>
                <a:lnTo>
                  <a:pt x="197" y="232"/>
                </a:lnTo>
                <a:lnTo>
                  <a:pt x="185" y="232"/>
                </a:lnTo>
                <a:lnTo>
                  <a:pt x="185" y="232"/>
                </a:lnTo>
                <a:lnTo>
                  <a:pt x="183" y="232"/>
                </a:lnTo>
                <a:lnTo>
                  <a:pt x="182" y="234"/>
                </a:lnTo>
                <a:lnTo>
                  <a:pt x="182" y="234"/>
                </a:lnTo>
                <a:lnTo>
                  <a:pt x="182" y="237"/>
                </a:lnTo>
                <a:lnTo>
                  <a:pt x="185" y="237"/>
                </a:lnTo>
                <a:lnTo>
                  <a:pt x="185" y="237"/>
                </a:lnTo>
                <a:lnTo>
                  <a:pt x="186" y="238"/>
                </a:lnTo>
                <a:lnTo>
                  <a:pt x="186" y="238"/>
                </a:lnTo>
                <a:lnTo>
                  <a:pt x="189" y="238"/>
                </a:lnTo>
                <a:lnTo>
                  <a:pt x="189" y="238"/>
                </a:lnTo>
                <a:lnTo>
                  <a:pt x="177" y="243"/>
                </a:lnTo>
                <a:lnTo>
                  <a:pt x="177" y="243"/>
                </a:lnTo>
                <a:lnTo>
                  <a:pt x="177" y="245"/>
                </a:lnTo>
                <a:lnTo>
                  <a:pt x="177" y="245"/>
                </a:lnTo>
                <a:lnTo>
                  <a:pt x="182" y="245"/>
                </a:lnTo>
                <a:lnTo>
                  <a:pt x="186" y="243"/>
                </a:lnTo>
                <a:lnTo>
                  <a:pt x="186" y="243"/>
                </a:lnTo>
                <a:close/>
                <a:moveTo>
                  <a:pt x="241" y="295"/>
                </a:moveTo>
                <a:lnTo>
                  <a:pt x="241" y="295"/>
                </a:lnTo>
                <a:lnTo>
                  <a:pt x="241" y="294"/>
                </a:lnTo>
                <a:lnTo>
                  <a:pt x="241" y="294"/>
                </a:lnTo>
                <a:lnTo>
                  <a:pt x="245" y="286"/>
                </a:lnTo>
                <a:lnTo>
                  <a:pt x="245" y="286"/>
                </a:lnTo>
                <a:lnTo>
                  <a:pt x="243" y="284"/>
                </a:lnTo>
                <a:lnTo>
                  <a:pt x="241" y="283"/>
                </a:lnTo>
                <a:lnTo>
                  <a:pt x="241" y="283"/>
                </a:lnTo>
                <a:lnTo>
                  <a:pt x="241" y="283"/>
                </a:lnTo>
                <a:lnTo>
                  <a:pt x="241" y="283"/>
                </a:lnTo>
                <a:lnTo>
                  <a:pt x="243" y="279"/>
                </a:lnTo>
                <a:lnTo>
                  <a:pt x="243" y="279"/>
                </a:lnTo>
                <a:lnTo>
                  <a:pt x="243" y="278"/>
                </a:lnTo>
                <a:lnTo>
                  <a:pt x="243" y="278"/>
                </a:lnTo>
                <a:lnTo>
                  <a:pt x="243" y="271"/>
                </a:lnTo>
                <a:lnTo>
                  <a:pt x="243" y="271"/>
                </a:lnTo>
                <a:lnTo>
                  <a:pt x="243" y="271"/>
                </a:lnTo>
                <a:lnTo>
                  <a:pt x="243" y="271"/>
                </a:lnTo>
                <a:lnTo>
                  <a:pt x="235" y="273"/>
                </a:lnTo>
                <a:lnTo>
                  <a:pt x="235" y="273"/>
                </a:lnTo>
                <a:lnTo>
                  <a:pt x="237" y="275"/>
                </a:lnTo>
                <a:lnTo>
                  <a:pt x="237" y="275"/>
                </a:lnTo>
                <a:lnTo>
                  <a:pt x="238" y="275"/>
                </a:lnTo>
                <a:lnTo>
                  <a:pt x="238" y="275"/>
                </a:lnTo>
                <a:lnTo>
                  <a:pt x="240" y="273"/>
                </a:lnTo>
                <a:lnTo>
                  <a:pt x="240" y="273"/>
                </a:lnTo>
                <a:lnTo>
                  <a:pt x="243" y="275"/>
                </a:lnTo>
                <a:lnTo>
                  <a:pt x="243" y="276"/>
                </a:lnTo>
                <a:lnTo>
                  <a:pt x="243" y="276"/>
                </a:lnTo>
                <a:lnTo>
                  <a:pt x="241" y="278"/>
                </a:lnTo>
                <a:lnTo>
                  <a:pt x="241" y="278"/>
                </a:lnTo>
                <a:lnTo>
                  <a:pt x="238" y="281"/>
                </a:lnTo>
                <a:lnTo>
                  <a:pt x="238" y="281"/>
                </a:lnTo>
                <a:lnTo>
                  <a:pt x="238" y="283"/>
                </a:lnTo>
                <a:lnTo>
                  <a:pt x="238" y="283"/>
                </a:lnTo>
                <a:lnTo>
                  <a:pt x="238" y="284"/>
                </a:lnTo>
                <a:lnTo>
                  <a:pt x="237" y="286"/>
                </a:lnTo>
                <a:lnTo>
                  <a:pt x="237" y="286"/>
                </a:lnTo>
                <a:lnTo>
                  <a:pt x="237" y="284"/>
                </a:lnTo>
                <a:lnTo>
                  <a:pt x="237" y="284"/>
                </a:lnTo>
                <a:lnTo>
                  <a:pt x="232" y="289"/>
                </a:lnTo>
                <a:lnTo>
                  <a:pt x="232" y="289"/>
                </a:lnTo>
                <a:lnTo>
                  <a:pt x="232" y="289"/>
                </a:lnTo>
                <a:lnTo>
                  <a:pt x="232" y="289"/>
                </a:lnTo>
                <a:lnTo>
                  <a:pt x="232" y="289"/>
                </a:lnTo>
                <a:lnTo>
                  <a:pt x="232" y="289"/>
                </a:lnTo>
                <a:lnTo>
                  <a:pt x="224" y="292"/>
                </a:lnTo>
                <a:lnTo>
                  <a:pt x="218" y="294"/>
                </a:lnTo>
                <a:lnTo>
                  <a:pt x="218" y="294"/>
                </a:lnTo>
                <a:lnTo>
                  <a:pt x="216" y="290"/>
                </a:lnTo>
                <a:lnTo>
                  <a:pt x="216" y="290"/>
                </a:lnTo>
                <a:lnTo>
                  <a:pt x="215" y="290"/>
                </a:lnTo>
                <a:lnTo>
                  <a:pt x="213" y="294"/>
                </a:lnTo>
                <a:lnTo>
                  <a:pt x="213" y="294"/>
                </a:lnTo>
                <a:lnTo>
                  <a:pt x="215" y="294"/>
                </a:lnTo>
                <a:lnTo>
                  <a:pt x="215" y="294"/>
                </a:lnTo>
                <a:lnTo>
                  <a:pt x="213" y="294"/>
                </a:lnTo>
                <a:lnTo>
                  <a:pt x="213" y="294"/>
                </a:lnTo>
                <a:lnTo>
                  <a:pt x="207" y="294"/>
                </a:lnTo>
                <a:lnTo>
                  <a:pt x="207" y="294"/>
                </a:lnTo>
                <a:lnTo>
                  <a:pt x="202" y="294"/>
                </a:lnTo>
                <a:lnTo>
                  <a:pt x="202" y="294"/>
                </a:lnTo>
                <a:lnTo>
                  <a:pt x="196" y="292"/>
                </a:lnTo>
                <a:lnTo>
                  <a:pt x="196" y="292"/>
                </a:lnTo>
                <a:lnTo>
                  <a:pt x="196" y="292"/>
                </a:lnTo>
                <a:lnTo>
                  <a:pt x="196" y="292"/>
                </a:lnTo>
                <a:lnTo>
                  <a:pt x="193" y="292"/>
                </a:lnTo>
                <a:lnTo>
                  <a:pt x="193" y="292"/>
                </a:lnTo>
                <a:lnTo>
                  <a:pt x="194" y="290"/>
                </a:lnTo>
                <a:lnTo>
                  <a:pt x="194" y="290"/>
                </a:lnTo>
                <a:lnTo>
                  <a:pt x="191" y="289"/>
                </a:lnTo>
                <a:lnTo>
                  <a:pt x="191" y="289"/>
                </a:lnTo>
                <a:lnTo>
                  <a:pt x="191" y="290"/>
                </a:lnTo>
                <a:lnTo>
                  <a:pt x="191" y="290"/>
                </a:lnTo>
                <a:lnTo>
                  <a:pt x="189" y="292"/>
                </a:lnTo>
                <a:lnTo>
                  <a:pt x="189" y="292"/>
                </a:lnTo>
                <a:lnTo>
                  <a:pt x="191" y="292"/>
                </a:lnTo>
                <a:lnTo>
                  <a:pt x="191" y="292"/>
                </a:lnTo>
                <a:lnTo>
                  <a:pt x="191" y="292"/>
                </a:lnTo>
                <a:lnTo>
                  <a:pt x="191" y="292"/>
                </a:lnTo>
                <a:lnTo>
                  <a:pt x="189" y="295"/>
                </a:lnTo>
                <a:lnTo>
                  <a:pt x="193" y="297"/>
                </a:lnTo>
                <a:lnTo>
                  <a:pt x="193" y="297"/>
                </a:lnTo>
                <a:lnTo>
                  <a:pt x="193" y="297"/>
                </a:lnTo>
                <a:lnTo>
                  <a:pt x="193" y="297"/>
                </a:lnTo>
                <a:lnTo>
                  <a:pt x="204" y="300"/>
                </a:lnTo>
                <a:lnTo>
                  <a:pt x="204" y="300"/>
                </a:lnTo>
                <a:lnTo>
                  <a:pt x="205" y="300"/>
                </a:lnTo>
                <a:lnTo>
                  <a:pt x="205" y="300"/>
                </a:lnTo>
                <a:lnTo>
                  <a:pt x="207" y="301"/>
                </a:lnTo>
                <a:lnTo>
                  <a:pt x="207" y="301"/>
                </a:lnTo>
                <a:lnTo>
                  <a:pt x="207" y="301"/>
                </a:lnTo>
                <a:lnTo>
                  <a:pt x="207" y="301"/>
                </a:lnTo>
                <a:lnTo>
                  <a:pt x="207" y="300"/>
                </a:lnTo>
                <a:lnTo>
                  <a:pt x="207" y="300"/>
                </a:lnTo>
                <a:lnTo>
                  <a:pt x="215" y="300"/>
                </a:lnTo>
                <a:lnTo>
                  <a:pt x="221" y="300"/>
                </a:lnTo>
                <a:lnTo>
                  <a:pt x="221" y="300"/>
                </a:lnTo>
                <a:lnTo>
                  <a:pt x="223" y="301"/>
                </a:lnTo>
                <a:lnTo>
                  <a:pt x="223" y="301"/>
                </a:lnTo>
                <a:lnTo>
                  <a:pt x="224" y="300"/>
                </a:lnTo>
                <a:lnTo>
                  <a:pt x="224" y="300"/>
                </a:lnTo>
                <a:lnTo>
                  <a:pt x="226" y="298"/>
                </a:lnTo>
                <a:lnTo>
                  <a:pt x="226" y="298"/>
                </a:lnTo>
                <a:lnTo>
                  <a:pt x="235" y="295"/>
                </a:lnTo>
                <a:lnTo>
                  <a:pt x="235" y="295"/>
                </a:lnTo>
                <a:lnTo>
                  <a:pt x="237" y="294"/>
                </a:lnTo>
                <a:lnTo>
                  <a:pt x="237" y="294"/>
                </a:lnTo>
                <a:lnTo>
                  <a:pt x="235" y="295"/>
                </a:lnTo>
                <a:lnTo>
                  <a:pt x="235" y="295"/>
                </a:lnTo>
                <a:lnTo>
                  <a:pt x="235" y="297"/>
                </a:lnTo>
                <a:lnTo>
                  <a:pt x="235" y="297"/>
                </a:lnTo>
                <a:lnTo>
                  <a:pt x="237" y="297"/>
                </a:lnTo>
                <a:lnTo>
                  <a:pt x="237" y="297"/>
                </a:lnTo>
                <a:lnTo>
                  <a:pt x="238" y="295"/>
                </a:lnTo>
                <a:lnTo>
                  <a:pt x="238" y="295"/>
                </a:lnTo>
                <a:lnTo>
                  <a:pt x="238" y="294"/>
                </a:lnTo>
                <a:lnTo>
                  <a:pt x="238" y="294"/>
                </a:lnTo>
                <a:lnTo>
                  <a:pt x="238" y="292"/>
                </a:lnTo>
                <a:lnTo>
                  <a:pt x="238" y="292"/>
                </a:lnTo>
                <a:lnTo>
                  <a:pt x="240" y="290"/>
                </a:lnTo>
                <a:lnTo>
                  <a:pt x="240" y="290"/>
                </a:lnTo>
                <a:lnTo>
                  <a:pt x="241" y="295"/>
                </a:lnTo>
                <a:lnTo>
                  <a:pt x="241" y="295"/>
                </a:lnTo>
                <a:close/>
                <a:moveTo>
                  <a:pt x="196" y="262"/>
                </a:moveTo>
                <a:lnTo>
                  <a:pt x="196" y="262"/>
                </a:lnTo>
                <a:lnTo>
                  <a:pt x="196" y="262"/>
                </a:lnTo>
                <a:lnTo>
                  <a:pt x="196" y="262"/>
                </a:lnTo>
                <a:lnTo>
                  <a:pt x="196" y="260"/>
                </a:lnTo>
                <a:lnTo>
                  <a:pt x="196" y="260"/>
                </a:lnTo>
                <a:lnTo>
                  <a:pt x="197" y="259"/>
                </a:lnTo>
                <a:lnTo>
                  <a:pt x="197" y="259"/>
                </a:lnTo>
                <a:lnTo>
                  <a:pt x="197" y="259"/>
                </a:lnTo>
                <a:lnTo>
                  <a:pt x="204" y="259"/>
                </a:lnTo>
                <a:lnTo>
                  <a:pt x="204" y="259"/>
                </a:lnTo>
                <a:lnTo>
                  <a:pt x="210" y="259"/>
                </a:lnTo>
                <a:lnTo>
                  <a:pt x="210" y="259"/>
                </a:lnTo>
                <a:lnTo>
                  <a:pt x="221" y="256"/>
                </a:lnTo>
                <a:lnTo>
                  <a:pt x="221" y="256"/>
                </a:lnTo>
                <a:lnTo>
                  <a:pt x="223" y="257"/>
                </a:lnTo>
                <a:lnTo>
                  <a:pt x="223" y="257"/>
                </a:lnTo>
                <a:lnTo>
                  <a:pt x="223" y="256"/>
                </a:lnTo>
                <a:lnTo>
                  <a:pt x="223" y="256"/>
                </a:lnTo>
                <a:lnTo>
                  <a:pt x="224" y="254"/>
                </a:lnTo>
                <a:lnTo>
                  <a:pt x="224" y="254"/>
                </a:lnTo>
                <a:lnTo>
                  <a:pt x="232" y="251"/>
                </a:lnTo>
                <a:lnTo>
                  <a:pt x="237" y="248"/>
                </a:lnTo>
                <a:lnTo>
                  <a:pt x="237" y="248"/>
                </a:lnTo>
                <a:lnTo>
                  <a:pt x="238" y="248"/>
                </a:lnTo>
                <a:lnTo>
                  <a:pt x="238" y="248"/>
                </a:lnTo>
                <a:lnTo>
                  <a:pt x="240" y="251"/>
                </a:lnTo>
                <a:lnTo>
                  <a:pt x="240" y="251"/>
                </a:lnTo>
                <a:lnTo>
                  <a:pt x="241" y="251"/>
                </a:lnTo>
                <a:lnTo>
                  <a:pt x="241" y="251"/>
                </a:lnTo>
                <a:lnTo>
                  <a:pt x="241" y="249"/>
                </a:lnTo>
                <a:lnTo>
                  <a:pt x="241" y="249"/>
                </a:lnTo>
                <a:lnTo>
                  <a:pt x="241" y="245"/>
                </a:lnTo>
                <a:lnTo>
                  <a:pt x="241" y="245"/>
                </a:lnTo>
                <a:lnTo>
                  <a:pt x="240" y="246"/>
                </a:lnTo>
                <a:lnTo>
                  <a:pt x="240" y="246"/>
                </a:lnTo>
                <a:lnTo>
                  <a:pt x="240" y="245"/>
                </a:lnTo>
                <a:lnTo>
                  <a:pt x="240" y="245"/>
                </a:lnTo>
                <a:lnTo>
                  <a:pt x="240" y="245"/>
                </a:lnTo>
                <a:lnTo>
                  <a:pt x="240" y="245"/>
                </a:lnTo>
                <a:lnTo>
                  <a:pt x="243" y="241"/>
                </a:lnTo>
                <a:lnTo>
                  <a:pt x="243" y="241"/>
                </a:lnTo>
                <a:lnTo>
                  <a:pt x="243" y="240"/>
                </a:lnTo>
                <a:lnTo>
                  <a:pt x="243" y="238"/>
                </a:lnTo>
                <a:lnTo>
                  <a:pt x="241" y="237"/>
                </a:lnTo>
                <a:lnTo>
                  <a:pt x="240" y="237"/>
                </a:lnTo>
                <a:lnTo>
                  <a:pt x="240" y="237"/>
                </a:lnTo>
                <a:lnTo>
                  <a:pt x="238" y="237"/>
                </a:lnTo>
                <a:lnTo>
                  <a:pt x="238" y="237"/>
                </a:lnTo>
                <a:lnTo>
                  <a:pt x="238" y="234"/>
                </a:lnTo>
                <a:lnTo>
                  <a:pt x="238" y="234"/>
                </a:lnTo>
                <a:lnTo>
                  <a:pt x="235" y="238"/>
                </a:lnTo>
                <a:lnTo>
                  <a:pt x="235" y="238"/>
                </a:lnTo>
                <a:lnTo>
                  <a:pt x="235" y="240"/>
                </a:lnTo>
                <a:lnTo>
                  <a:pt x="235" y="240"/>
                </a:lnTo>
                <a:lnTo>
                  <a:pt x="237" y="240"/>
                </a:lnTo>
                <a:lnTo>
                  <a:pt x="235" y="241"/>
                </a:lnTo>
                <a:lnTo>
                  <a:pt x="235" y="241"/>
                </a:lnTo>
                <a:lnTo>
                  <a:pt x="226" y="248"/>
                </a:lnTo>
                <a:lnTo>
                  <a:pt x="226" y="248"/>
                </a:lnTo>
                <a:lnTo>
                  <a:pt x="226" y="248"/>
                </a:lnTo>
                <a:lnTo>
                  <a:pt x="226" y="248"/>
                </a:lnTo>
                <a:lnTo>
                  <a:pt x="227" y="246"/>
                </a:lnTo>
                <a:lnTo>
                  <a:pt x="227" y="246"/>
                </a:lnTo>
                <a:lnTo>
                  <a:pt x="227" y="246"/>
                </a:lnTo>
                <a:lnTo>
                  <a:pt x="227" y="246"/>
                </a:lnTo>
                <a:lnTo>
                  <a:pt x="229" y="243"/>
                </a:lnTo>
                <a:lnTo>
                  <a:pt x="229" y="243"/>
                </a:lnTo>
                <a:lnTo>
                  <a:pt x="221" y="246"/>
                </a:lnTo>
                <a:lnTo>
                  <a:pt x="221" y="246"/>
                </a:lnTo>
                <a:lnTo>
                  <a:pt x="219" y="248"/>
                </a:lnTo>
                <a:lnTo>
                  <a:pt x="221" y="249"/>
                </a:lnTo>
                <a:lnTo>
                  <a:pt x="221" y="249"/>
                </a:lnTo>
                <a:lnTo>
                  <a:pt x="221" y="249"/>
                </a:lnTo>
                <a:lnTo>
                  <a:pt x="221" y="249"/>
                </a:lnTo>
                <a:lnTo>
                  <a:pt x="221" y="249"/>
                </a:lnTo>
                <a:lnTo>
                  <a:pt x="221" y="249"/>
                </a:lnTo>
                <a:lnTo>
                  <a:pt x="221" y="249"/>
                </a:lnTo>
                <a:lnTo>
                  <a:pt x="221" y="249"/>
                </a:lnTo>
                <a:lnTo>
                  <a:pt x="221" y="249"/>
                </a:lnTo>
                <a:lnTo>
                  <a:pt x="221" y="249"/>
                </a:lnTo>
                <a:lnTo>
                  <a:pt x="213" y="253"/>
                </a:lnTo>
                <a:lnTo>
                  <a:pt x="205" y="253"/>
                </a:lnTo>
                <a:lnTo>
                  <a:pt x="205" y="253"/>
                </a:lnTo>
                <a:lnTo>
                  <a:pt x="193" y="253"/>
                </a:lnTo>
                <a:lnTo>
                  <a:pt x="193" y="253"/>
                </a:lnTo>
                <a:lnTo>
                  <a:pt x="189" y="253"/>
                </a:lnTo>
                <a:lnTo>
                  <a:pt x="188" y="256"/>
                </a:lnTo>
                <a:lnTo>
                  <a:pt x="188" y="256"/>
                </a:lnTo>
                <a:lnTo>
                  <a:pt x="189" y="257"/>
                </a:lnTo>
                <a:lnTo>
                  <a:pt x="191" y="259"/>
                </a:lnTo>
                <a:lnTo>
                  <a:pt x="191" y="259"/>
                </a:lnTo>
                <a:lnTo>
                  <a:pt x="194" y="259"/>
                </a:lnTo>
                <a:lnTo>
                  <a:pt x="194" y="259"/>
                </a:lnTo>
                <a:lnTo>
                  <a:pt x="196" y="259"/>
                </a:lnTo>
                <a:lnTo>
                  <a:pt x="196" y="259"/>
                </a:lnTo>
                <a:lnTo>
                  <a:pt x="196" y="259"/>
                </a:lnTo>
                <a:lnTo>
                  <a:pt x="196" y="259"/>
                </a:lnTo>
                <a:lnTo>
                  <a:pt x="194" y="260"/>
                </a:lnTo>
                <a:lnTo>
                  <a:pt x="194" y="260"/>
                </a:lnTo>
                <a:lnTo>
                  <a:pt x="196" y="262"/>
                </a:lnTo>
                <a:lnTo>
                  <a:pt x="196" y="262"/>
                </a:lnTo>
                <a:close/>
                <a:moveTo>
                  <a:pt x="51" y="19"/>
                </a:moveTo>
                <a:lnTo>
                  <a:pt x="51" y="19"/>
                </a:lnTo>
                <a:lnTo>
                  <a:pt x="51" y="19"/>
                </a:lnTo>
                <a:lnTo>
                  <a:pt x="51" y="19"/>
                </a:lnTo>
                <a:lnTo>
                  <a:pt x="57" y="16"/>
                </a:lnTo>
                <a:lnTo>
                  <a:pt x="57" y="16"/>
                </a:lnTo>
                <a:lnTo>
                  <a:pt x="63" y="14"/>
                </a:lnTo>
                <a:lnTo>
                  <a:pt x="68" y="11"/>
                </a:lnTo>
                <a:lnTo>
                  <a:pt x="68" y="11"/>
                </a:lnTo>
                <a:lnTo>
                  <a:pt x="68" y="11"/>
                </a:lnTo>
                <a:lnTo>
                  <a:pt x="68" y="11"/>
                </a:lnTo>
                <a:lnTo>
                  <a:pt x="70" y="11"/>
                </a:lnTo>
                <a:lnTo>
                  <a:pt x="71" y="13"/>
                </a:lnTo>
                <a:lnTo>
                  <a:pt x="71" y="13"/>
                </a:lnTo>
                <a:lnTo>
                  <a:pt x="70" y="14"/>
                </a:lnTo>
                <a:lnTo>
                  <a:pt x="68" y="16"/>
                </a:lnTo>
                <a:lnTo>
                  <a:pt x="68" y="16"/>
                </a:lnTo>
                <a:lnTo>
                  <a:pt x="62" y="18"/>
                </a:lnTo>
                <a:lnTo>
                  <a:pt x="62" y="18"/>
                </a:lnTo>
                <a:lnTo>
                  <a:pt x="55" y="19"/>
                </a:lnTo>
                <a:lnTo>
                  <a:pt x="55" y="19"/>
                </a:lnTo>
                <a:lnTo>
                  <a:pt x="51" y="22"/>
                </a:lnTo>
                <a:lnTo>
                  <a:pt x="47" y="24"/>
                </a:lnTo>
                <a:lnTo>
                  <a:pt x="47" y="24"/>
                </a:lnTo>
                <a:lnTo>
                  <a:pt x="44" y="27"/>
                </a:lnTo>
                <a:lnTo>
                  <a:pt x="44" y="27"/>
                </a:lnTo>
                <a:lnTo>
                  <a:pt x="47" y="29"/>
                </a:lnTo>
                <a:lnTo>
                  <a:pt x="47" y="29"/>
                </a:lnTo>
                <a:lnTo>
                  <a:pt x="55" y="29"/>
                </a:lnTo>
                <a:lnTo>
                  <a:pt x="55" y="29"/>
                </a:lnTo>
                <a:lnTo>
                  <a:pt x="66" y="25"/>
                </a:lnTo>
                <a:lnTo>
                  <a:pt x="66" y="25"/>
                </a:lnTo>
                <a:lnTo>
                  <a:pt x="66" y="25"/>
                </a:lnTo>
                <a:lnTo>
                  <a:pt x="66" y="25"/>
                </a:lnTo>
                <a:lnTo>
                  <a:pt x="65" y="22"/>
                </a:lnTo>
                <a:lnTo>
                  <a:pt x="65" y="22"/>
                </a:lnTo>
                <a:lnTo>
                  <a:pt x="65" y="21"/>
                </a:lnTo>
                <a:lnTo>
                  <a:pt x="65" y="21"/>
                </a:lnTo>
                <a:lnTo>
                  <a:pt x="68" y="19"/>
                </a:lnTo>
                <a:lnTo>
                  <a:pt x="68" y="19"/>
                </a:lnTo>
                <a:lnTo>
                  <a:pt x="70" y="21"/>
                </a:lnTo>
                <a:lnTo>
                  <a:pt x="70" y="21"/>
                </a:lnTo>
                <a:lnTo>
                  <a:pt x="70" y="24"/>
                </a:lnTo>
                <a:lnTo>
                  <a:pt x="70" y="24"/>
                </a:lnTo>
                <a:lnTo>
                  <a:pt x="70" y="24"/>
                </a:lnTo>
                <a:lnTo>
                  <a:pt x="70" y="24"/>
                </a:lnTo>
                <a:lnTo>
                  <a:pt x="71" y="24"/>
                </a:lnTo>
                <a:lnTo>
                  <a:pt x="71" y="24"/>
                </a:lnTo>
                <a:lnTo>
                  <a:pt x="79" y="19"/>
                </a:lnTo>
                <a:lnTo>
                  <a:pt x="79" y="19"/>
                </a:lnTo>
                <a:lnTo>
                  <a:pt x="84" y="14"/>
                </a:lnTo>
                <a:lnTo>
                  <a:pt x="87" y="10"/>
                </a:lnTo>
                <a:lnTo>
                  <a:pt x="87" y="10"/>
                </a:lnTo>
                <a:lnTo>
                  <a:pt x="88" y="10"/>
                </a:lnTo>
                <a:lnTo>
                  <a:pt x="87" y="8"/>
                </a:lnTo>
                <a:lnTo>
                  <a:pt x="87" y="8"/>
                </a:lnTo>
                <a:lnTo>
                  <a:pt x="85" y="8"/>
                </a:lnTo>
                <a:lnTo>
                  <a:pt x="85" y="8"/>
                </a:lnTo>
                <a:lnTo>
                  <a:pt x="85" y="8"/>
                </a:lnTo>
                <a:lnTo>
                  <a:pt x="85" y="8"/>
                </a:lnTo>
                <a:lnTo>
                  <a:pt x="84" y="10"/>
                </a:lnTo>
                <a:lnTo>
                  <a:pt x="84" y="10"/>
                </a:lnTo>
                <a:lnTo>
                  <a:pt x="82" y="10"/>
                </a:lnTo>
                <a:lnTo>
                  <a:pt x="82" y="10"/>
                </a:lnTo>
                <a:lnTo>
                  <a:pt x="79" y="10"/>
                </a:lnTo>
                <a:lnTo>
                  <a:pt x="79" y="10"/>
                </a:lnTo>
                <a:lnTo>
                  <a:pt x="79" y="10"/>
                </a:lnTo>
                <a:lnTo>
                  <a:pt x="79" y="10"/>
                </a:lnTo>
                <a:lnTo>
                  <a:pt x="74" y="8"/>
                </a:lnTo>
                <a:lnTo>
                  <a:pt x="74" y="8"/>
                </a:lnTo>
                <a:lnTo>
                  <a:pt x="66" y="8"/>
                </a:lnTo>
                <a:lnTo>
                  <a:pt x="66" y="8"/>
                </a:lnTo>
                <a:lnTo>
                  <a:pt x="63" y="10"/>
                </a:lnTo>
                <a:lnTo>
                  <a:pt x="58" y="11"/>
                </a:lnTo>
                <a:lnTo>
                  <a:pt x="58" y="11"/>
                </a:lnTo>
                <a:lnTo>
                  <a:pt x="58" y="13"/>
                </a:lnTo>
                <a:lnTo>
                  <a:pt x="58" y="13"/>
                </a:lnTo>
                <a:lnTo>
                  <a:pt x="55" y="13"/>
                </a:lnTo>
                <a:lnTo>
                  <a:pt x="55" y="13"/>
                </a:lnTo>
                <a:lnTo>
                  <a:pt x="55" y="13"/>
                </a:lnTo>
                <a:lnTo>
                  <a:pt x="55" y="13"/>
                </a:lnTo>
                <a:lnTo>
                  <a:pt x="51" y="19"/>
                </a:lnTo>
                <a:lnTo>
                  <a:pt x="51" y="19"/>
                </a:lnTo>
                <a:lnTo>
                  <a:pt x="51" y="19"/>
                </a:lnTo>
                <a:lnTo>
                  <a:pt x="51" y="19"/>
                </a:lnTo>
                <a:close/>
                <a:moveTo>
                  <a:pt x="232" y="275"/>
                </a:moveTo>
                <a:lnTo>
                  <a:pt x="232" y="275"/>
                </a:lnTo>
                <a:lnTo>
                  <a:pt x="232" y="275"/>
                </a:lnTo>
                <a:lnTo>
                  <a:pt x="232" y="275"/>
                </a:lnTo>
                <a:lnTo>
                  <a:pt x="232" y="273"/>
                </a:lnTo>
                <a:lnTo>
                  <a:pt x="232" y="273"/>
                </a:lnTo>
                <a:lnTo>
                  <a:pt x="237" y="270"/>
                </a:lnTo>
                <a:lnTo>
                  <a:pt x="237" y="270"/>
                </a:lnTo>
                <a:lnTo>
                  <a:pt x="238" y="270"/>
                </a:lnTo>
                <a:lnTo>
                  <a:pt x="238" y="270"/>
                </a:lnTo>
                <a:lnTo>
                  <a:pt x="243" y="268"/>
                </a:lnTo>
                <a:lnTo>
                  <a:pt x="243" y="268"/>
                </a:lnTo>
                <a:lnTo>
                  <a:pt x="243" y="259"/>
                </a:lnTo>
                <a:lnTo>
                  <a:pt x="243" y="259"/>
                </a:lnTo>
                <a:lnTo>
                  <a:pt x="240" y="264"/>
                </a:lnTo>
                <a:lnTo>
                  <a:pt x="240" y="264"/>
                </a:lnTo>
                <a:lnTo>
                  <a:pt x="237" y="264"/>
                </a:lnTo>
                <a:lnTo>
                  <a:pt x="235" y="265"/>
                </a:lnTo>
                <a:lnTo>
                  <a:pt x="235" y="265"/>
                </a:lnTo>
                <a:lnTo>
                  <a:pt x="234" y="267"/>
                </a:lnTo>
                <a:lnTo>
                  <a:pt x="234" y="267"/>
                </a:lnTo>
                <a:lnTo>
                  <a:pt x="229" y="268"/>
                </a:lnTo>
                <a:lnTo>
                  <a:pt x="229" y="268"/>
                </a:lnTo>
                <a:lnTo>
                  <a:pt x="227" y="270"/>
                </a:lnTo>
                <a:lnTo>
                  <a:pt x="227" y="270"/>
                </a:lnTo>
                <a:lnTo>
                  <a:pt x="229" y="267"/>
                </a:lnTo>
                <a:lnTo>
                  <a:pt x="229" y="267"/>
                </a:lnTo>
                <a:lnTo>
                  <a:pt x="229" y="265"/>
                </a:lnTo>
                <a:lnTo>
                  <a:pt x="229" y="265"/>
                </a:lnTo>
                <a:lnTo>
                  <a:pt x="227" y="267"/>
                </a:lnTo>
                <a:lnTo>
                  <a:pt x="227" y="267"/>
                </a:lnTo>
                <a:lnTo>
                  <a:pt x="226" y="267"/>
                </a:lnTo>
                <a:lnTo>
                  <a:pt x="226" y="267"/>
                </a:lnTo>
                <a:lnTo>
                  <a:pt x="226" y="268"/>
                </a:lnTo>
                <a:lnTo>
                  <a:pt x="224" y="270"/>
                </a:lnTo>
                <a:lnTo>
                  <a:pt x="224" y="270"/>
                </a:lnTo>
                <a:lnTo>
                  <a:pt x="224" y="270"/>
                </a:lnTo>
                <a:lnTo>
                  <a:pt x="224" y="270"/>
                </a:lnTo>
                <a:lnTo>
                  <a:pt x="223" y="271"/>
                </a:lnTo>
                <a:lnTo>
                  <a:pt x="223" y="271"/>
                </a:lnTo>
                <a:lnTo>
                  <a:pt x="221" y="271"/>
                </a:lnTo>
                <a:lnTo>
                  <a:pt x="221" y="271"/>
                </a:lnTo>
                <a:lnTo>
                  <a:pt x="213" y="273"/>
                </a:lnTo>
                <a:lnTo>
                  <a:pt x="213" y="273"/>
                </a:lnTo>
                <a:lnTo>
                  <a:pt x="213" y="271"/>
                </a:lnTo>
                <a:lnTo>
                  <a:pt x="213" y="271"/>
                </a:lnTo>
                <a:lnTo>
                  <a:pt x="210" y="273"/>
                </a:lnTo>
                <a:lnTo>
                  <a:pt x="210" y="273"/>
                </a:lnTo>
                <a:lnTo>
                  <a:pt x="208" y="273"/>
                </a:lnTo>
                <a:lnTo>
                  <a:pt x="208" y="273"/>
                </a:lnTo>
                <a:lnTo>
                  <a:pt x="197" y="273"/>
                </a:lnTo>
                <a:lnTo>
                  <a:pt x="197" y="273"/>
                </a:lnTo>
                <a:lnTo>
                  <a:pt x="188" y="271"/>
                </a:lnTo>
                <a:lnTo>
                  <a:pt x="188" y="271"/>
                </a:lnTo>
                <a:lnTo>
                  <a:pt x="186" y="271"/>
                </a:lnTo>
                <a:lnTo>
                  <a:pt x="186" y="273"/>
                </a:lnTo>
                <a:lnTo>
                  <a:pt x="186" y="273"/>
                </a:lnTo>
                <a:lnTo>
                  <a:pt x="183" y="275"/>
                </a:lnTo>
                <a:lnTo>
                  <a:pt x="183" y="275"/>
                </a:lnTo>
                <a:lnTo>
                  <a:pt x="185" y="275"/>
                </a:lnTo>
                <a:lnTo>
                  <a:pt x="185" y="275"/>
                </a:lnTo>
                <a:lnTo>
                  <a:pt x="186" y="278"/>
                </a:lnTo>
                <a:lnTo>
                  <a:pt x="189" y="278"/>
                </a:lnTo>
                <a:lnTo>
                  <a:pt x="189" y="278"/>
                </a:lnTo>
                <a:lnTo>
                  <a:pt x="193" y="278"/>
                </a:lnTo>
                <a:lnTo>
                  <a:pt x="193" y="278"/>
                </a:lnTo>
                <a:lnTo>
                  <a:pt x="200" y="279"/>
                </a:lnTo>
                <a:lnTo>
                  <a:pt x="200" y="279"/>
                </a:lnTo>
                <a:lnTo>
                  <a:pt x="211" y="279"/>
                </a:lnTo>
                <a:lnTo>
                  <a:pt x="211" y="279"/>
                </a:lnTo>
                <a:lnTo>
                  <a:pt x="213" y="279"/>
                </a:lnTo>
                <a:lnTo>
                  <a:pt x="215" y="279"/>
                </a:lnTo>
                <a:lnTo>
                  <a:pt x="215" y="279"/>
                </a:lnTo>
                <a:lnTo>
                  <a:pt x="215" y="281"/>
                </a:lnTo>
                <a:lnTo>
                  <a:pt x="215" y="281"/>
                </a:lnTo>
                <a:lnTo>
                  <a:pt x="215" y="279"/>
                </a:lnTo>
                <a:lnTo>
                  <a:pt x="215" y="279"/>
                </a:lnTo>
                <a:lnTo>
                  <a:pt x="218" y="278"/>
                </a:lnTo>
                <a:lnTo>
                  <a:pt x="218" y="278"/>
                </a:lnTo>
                <a:lnTo>
                  <a:pt x="218" y="279"/>
                </a:lnTo>
                <a:lnTo>
                  <a:pt x="218" y="279"/>
                </a:lnTo>
                <a:lnTo>
                  <a:pt x="219" y="279"/>
                </a:lnTo>
                <a:lnTo>
                  <a:pt x="219" y="279"/>
                </a:lnTo>
                <a:lnTo>
                  <a:pt x="221" y="278"/>
                </a:lnTo>
                <a:lnTo>
                  <a:pt x="221" y="278"/>
                </a:lnTo>
                <a:lnTo>
                  <a:pt x="230" y="275"/>
                </a:lnTo>
                <a:lnTo>
                  <a:pt x="230" y="275"/>
                </a:lnTo>
                <a:lnTo>
                  <a:pt x="230" y="275"/>
                </a:lnTo>
                <a:lnTo>
                  <a:pt x="230" y="275"/>
                </a:lnTo>
                <a:lnTo>
                  <a:pt x="230" y="275"/>
                </a:lnTo>
                <a:lnTo>
                  <a:pt x="230" y="275"/>
                </a:lnTo>
                <a:lnTo>
                  <a:pt x="224" y="281"/>
                </a:lnTo>
                <a:lnTo>
                  <a:pt x="224" y="281"/>
                </a:lnTo>
                <a:lnTo>
                  <a:pt x="226" y="281"/>
                </a:lnTo>
                <a:lnTo>
                  <a:pt x="226" y="281"/>
                </a:lnTo>
                <a:lnTo>
                  <a:pt x="234" y="276"/>
                </a:lnTo>
                <a:lnTo>
                  <a:pt x="234" y="276"/>
                </a:lnTo>
                <a:lnTo>
                  <a:pt x="234" y="275"/>
                </a:lnTo>
                <a:lnTo>
                  <a:pt x="234" y="275"/>
                </a:lnTo>
                <a:lnTo>
                  <a:pt x="232" y="275"/>
                </a:lnTo>
                <a:lnTo>
                  <a:pt x="232" y="275"/>
                </a:lnTo>
                <a:close/>
                <a:moveTo>
                  <a:pt x="109" y="197"/>
                </a:moveTo>
                <a:lnTo>
                  <a:pt x="109" y="197"/>
                </a:lnTo>
                <a:lnTo>
                  <a:pt x="109" y="197"/>
                </a:lnTo>
                <a:lnTo>
                  <a:pt x="109" y="197"/>
                </a:lnTo>
                <a:lnTo>
                  <a:pt x="103" y="197"/>
                </a:lnTo>
                <a:lnTo>
                  <a:pt x="103" y="197"/>
                </a:lnTo>
                <a:lnTo>
                  <a:pt x="92" y="197"/>
                </a:lnTo>
                <a:lnTo>
                  <a:pt x="92" y="197"/>
                </a:lnTo>
                <a:lnTo>
                  <a:pt x="90" y="197"/>
                </a:lnTo>
                <a:lnTo>
                  <a:pt x="90" y="197"/>
                </a:lnTo>
                <a:lnTo>
                  <a:pt x="90" y="199"/>
                </a:lnTo>
                <a:lnTo>
                  <a:pt x="88" y="197"/>
                </a:lnTo>
                <a:lnTo>
                  <a:pt x="88" y="197"/>
                </a:lnTo>
                <a:lnTo>
                  <a:pt x="87" y="197"/>
                </a:lnTo>
                <a:lnTo>
                  <a:pt x="87" y="197"/>
                </a:lnTo>
                <a:lnTo>
                  <a:pt x="79" y="197"/>
                </a:lnTo>
                <a:lnTo>
                  <a:pt x="79" y="197"/>
                </a:lnTo>
                <a:lnTo>
                  <a:pt x="77" y="197"/>
                </a:lnTo>
                <a:lnTo>
                  <a:pt x="77" y="197"/>
                </a:lnTo>
                <a:lnTo>
                  <a:pt x="76" y="199"/>
                </a:lnTo>
                <a:lnTo>
                  <a:pt x="74" y="199"/>
                </a:lnTo>
                <a:lnTo>
                  <a:pt x="74" y="199"/>
                </a:lnTo>
                <a:lnTo>
                  <a:pt x="70" y="199"/>
                </a:lnTo>
                <a:lnTo>
                  <a:pt x="70" y="199"/>
                </a:lnTo>
                <a:lnTo>
                  <a:pt x="60" y="196"/>
                </a:lnTo>
                <a:lnTo>
                  <a:pt x="60" y="196"/>
                </a:lnTo>
                <a:lnTo>
                  <a:pt x="57" y="196"/>
                </a:lnTo>
                <a:lnTo>
                  <a:pt x="57" y="196"/>
                </a:lnTo>
                <a:lnTo>
                  <a:pt x="60" y="200"/>
                </a:lnTo>
                <a:lnTo>
                  <a:pt x="58" y="204"/>
                </a:lnTo>
                <a:lnTo>
                  <a:pt x="58" y="204"/>
                </a:lnTo>
                <a:lnTo>
                  <a:pt x="66" y="207"/>
                </a:lnTo>
                <a:lnTo>
                  <a:pt x="66" y="207"/>
                </a:lnTo>
                <a:lnTo>
                  <a:pt x="66" y="207"/>
                </a:lnTo>
                <a:lnTo>
                  <a:pt x="66" y="207"/>
                </a:lnTo>
                <a:lnTo>
                  <a:pt x="76" y="205"/>
                </a:lnTo>
                <a:lnTo>
                  <a:pt x="76" y="205"/>
                </a:lnTo>
                <a:lnTo>
                  <a:pt x="92" y="205"/>
                </a:lnTo>
                <a:lnTo>
                  <a:pt x="92" y="205"/>
                </a:lnTo>
                <a:lnTo>
                  <a:pt x="95" y="205"/>
                </a:lnTo>
                <a:lnTo>
                  <a:pt x="95" y="205"/>
                </a:lnTo>
                <a:lnTo>
                  <a:pt x="95" y="204"/>
                </a:lnTo>
                <a:lnTo>
                  <a:pt x="95" y="204"/>
                </a:lnTo>
                <a:lnTo>
                  <a:pt x="96" y="202"/>
                </a:lnTo>
                <a:lnTo>
                  <a:pt x="98" y="202"/>
                </a:lnTo>
                <a:lnTo>
                  <a:pt x="98" y="202"/>
                </a:lnTo>
                <a:lnTo>
                  <a:pt x="99" y="202"/>
                </a:lnTo>
                <a:lnTo>
                  <a:pt x="99" y="202"/>
                </a:lnTo>
                <a:lnTo>
                  <a:pt x="101" y="204"/>
                </a:lnTo>
                <a:lnTo>
                  <a:pt x="101" y="204"/>
                </a:lnTo>
                <a:lnTo>
                  <a:pt x="107" y="205"/>
                </a:lnTo>
                <a:lnTo>
                  <a:pt x="112" y="205"/>
                </a:lnTo>
                <a:lnTo>
                  <a:pt x="112" y="205"/>
                </a:lnTo>
                <a:lnTo>
                  <a:pt x="128" y="204"/>
                </a:lnTo>
                <a:lnTo>
                  <a:pt x="128" y="204"/>
                </a:lnTo>
                <a:lnTo>
                  <a:pt x="131" y="204"/>
                </a:lnTo>
                <a:lnTo>
                  <a:pt x="131" y="204"/>
                </a:lnTo>
                <a:lnTo>
                  <a:pt x="128" y="202"/>
                </a:lnTo>
                <a:lnTo>
                  <a:pt x="128" y="202"/>
                </a:lnTo>
                <a:lnTo>
                  <a:pt x="118" y="202"/>
                </a:lnTo>
                <a:lnTo>
                  <a:pt x="118" y="202"/>
                </a:lnTo>
                <a:lnTo>
                  <a:pt x="106" y="202"/>
                </a:lnTo>
                <a:lnTo>
                  <a:pt x="106" y="202"/>
                </a:lnTo>
                <a:lnTo>
                  <a:pt x="104" y="202"/>
                </a:lnTo>
                <a:lnTo>
                  <a:pt x="104" y="202"/>
                </a:lnTo>
                <a:lnTo>
                  <a:pt x="104" y="200"/>
                </a:lnTo>
                <a:lnTo>
                  <a:pt x="104" y="199"/>
                </a:lnTo>
                <a:lnTo>
                  <a:pt x="104" y="199"/>
                </a:lnTo>
                <a:lnTo>
                  <a:pt x="106" y="199"/>
                </a:lnTo>
                <a:lnTo>
                  <a:pt x="106" y="199"/>
                </a:lnTo>
                <a:lnTo>
                  <a:pt x="109" y="197"/>
                </a:lnTo>
                <a:lnTo>
                  <a:pt x="109" y="197"/>
                </a:lnTo>
                <a:close/>
                <a:moveTo>
                  <a:pt x="98" y="365"/>
                </a:moveTo>
                <a:lnTo>
                  <a:pt x="98" y="365"/>
                </a:lnTo>
                <a:lnTo>
                  <a:pt x="90" y="366"/>
                </a:lnTo>
                <a:lnTo>
                  <a:pt x="90" y="366"/>
                </a:lnTo>
                <a:lnTo>
                  <a:pt x="79" y="371"/>
                </a:lnTo>
                <a:lnTo>
                  <a:pt x="79" y="371"/>
                </a:lnTo>
                <a:lnTo>
                  <a:pt x="77" y="371"/>
                </a:lnTo>
                <a:lnTo>
                  <a:pt x="77" y="371"/>
                </a:lnTo>
                <a:lnTo>
                  <a:pt x="84" y="372"/>
                </a:lnTo>
                <a:lnTo>
                  <a:pt x="84" y="372"/>
                </a:lnTo>
                <a:lnTo>
                  <a:pt x="85" y="372"/>
                </a:lnTo>
                <a:lnTo>
                  <a:pt x="85" y="372"/>
                </a:lnTo>
                <a:lnTo>
                  <a:pt x="87" y="376"/>
                </a:lnTo>
                <a:lnTo>
                  <a:pt x="87" y="376"/>
                </a:lnTo>
                <a:lnTo>
                  <a:pt x="85" y="377"/>
                </a:lnTo>
                <a:lnTo>
                  <a:pt x="85" y="377"/>
                </a:lnTo>
                <a:lnTo>
                  <a:pt x="84" y="377"/>
                </a:lnTo>
                <a:lnTo>
                  <a:pt x="84" y="377"/>
                </a:lnTo>
                <a:lnTo>
                  <a:pt x="77" y="377"/>
                </a:lnTo>
                <a:lnTo>
                  <a:pt x="77" y="377"/>
                </a:lnTo>
                <a:lnTo>
                  <a:pt x="73" y="377"/>
                </a:lnTo>
                <a:lnTo>
                  <a:pt x="73" y="377"/>
                </a:lnTo>
                <a:lnTo>
                  <a:pt x="74" y="377"/>
                </a:lnTo>
                <a:lnTo>
                  <a:pt x="74" y="377"/>
                </a:lnTo>
                <a:lnTo>
                  <a:pt x="76" y="379"/>
                </a:lnTo>
                <a:lnTo>
                  <a:pt x="79" y="380"/>
                </a:lnTo>
                <a:lnTo>
                  <a:pt x="79" y="380"/>
                </a:lnTo>
                <a:lnTo>
                  <a:pt x="90" y="383"/>
                </a:lnTo>
                <a:lnTo>
                  <a:pt x="90" y="383"/>
                </a:lnTo>
                <a:lnTo>
                  <a:pt x="93" y="383"/>
                </a:lnTo>
                <a:lnTo>
                  <a:pt x="93" y="383"/>
                </a:lnTo>
                <a:lnTo>
                  <a:pt x="93" y="382"/>
                </a:lnTo>
                <a:lnTo>
                  <a:pt x="93" y="382"/>
                </a:lnTo>
                <a:lnTo>
                  <a:pt x="90" y="376"/>
                </a:lnTo>
                <a:lnTo>
                  <a:pt x="90" y="376"/>
                </a:lnTo>
                <a:lnTo>
                  <a:pt x="88" y="374"/>
                </a:lnTo>
                <a:lnTo>
                  <a:pt x="88" y="374"/>
                </a:lnTo>
                <a:lnTo>
                  <a:pt x="90" y="371"/>
                </a:lnTo>
                <a:lnTo>
                  <a:pt x="92" y="371"/>
                </a:lnTo>
                <a:lnTo>
                  <a:pt x="92" y="371"/>
                </a:lnTo>
                <a:lnTo>
                  <a:pt x="95" y="372"/>
                </a:lnTo>
                <a:lnTo>
                  <a:pt x="95" y="372"/>
                </a:lnTo>
                <a:lnTo>
                  <a:pt x="101" y="379"/>
                </a:lnTo>
                <a:lnTo>
                  <a:pt x="101" y="379"/>
                </a:lnTo>
                <a:lnTo>
                  <a:pt x="103" y="379"/>
                </a:lnTo>
                <a:lnTo>
                  <a:pt x="103" y="379"/>
                </a:lnTo>
                <a:lnTo>
                  <a:pt x="103" y="379"/>
                </a:lnTo>
                <a:lnTo>
                  <a:pt x="103" y="379"/>
                </a:lnTo>
                <a:lnTo>
                  <a:pt x="109" y="372"/>
                </a:lnTo>
                <a:lnTo>
                  <a:pt x="109" y="372"/>
                </a:lnTo>
                <a:lnTo>
                  <a:pt x="111" y="371"/>
                </a:lnTo>
                <a:lnTo>
                  <a:pt x="111" y="369"/>
                </a:lnTo>
                <a:lnTo>
                  <a:pt x="111" y="369"/>
                </a:lnTo>
                <a:lnTo>
                  <a:pt x="107" y="366"/>
                </a:lnTo>
                <a:lnTo>
                  <a:pt x="107" y="363"/>
                </a:lnTo>
                <a:lnTo>
                  <a:pt x="107" y="363"/>
                </a:lnTo>
                <a:lnTo>
                  <a:pt x="104" y="363"/>
                </a:lnTo>
                <a:lnTo>
                  <a:pt x="104" y="363"/>
                </a:lnTo>
                <a:lnTo>
                  <a:pt x="103" y="365"/>
                </a:lnTo>
                <a:lnTo>
                  <a:pt x="103" y="365"/>
                </a:lnTo>
                <a:lnTo>
                  <a:pt x="103" y="365"/>
                </a:lnTo>
                <a:lnTo>
                  <a:pt x="103" y="365"/>
                </a:lnTo>
                <a:lnTo>
                  <a:pt x="101" y="366"/>
                </a:lnTo>
                <a:lnTo>
                  <a:pt x="98" y="365"/>
                </a:lnTo>
                <a:lnTo>
                  <a:pt x="98" y="365"/>
                </a:lnTo>
                <a:lnTo>
                  <a:pt x="98" y="365"/>
                </a:lnTo>
                <a:lnTo>
                  <a:pt x="98" y="365"/>
                </a:lnTo>
                <a:close/>
                <a:moveTo>
                  <a:pt x="180" y="177"/>
                </a:moveTo>
                <a:lnTo>
                  <a:pt x="180" y="177"/>
                </a:lnTo>
                <a:lnTo>
                  <a:pt x="180" y="177"/>
                </a:lnTo>
                <a:lnTo>
                  <a:pt x="180" y="177"/>
                </a:lnTo>
                <a:lnTo>
                  <a:pt x="169" y="180"/>
                </a:lnTo>
                <a:lnTo>
                  <a:pt x="169" y="180"/>
                </a:lnTo>
                <a:lnTo>
                  <a:pt x="167" y="180"/>
                </a:lnTo>
                <a:lnTo>
                  <a:pt x="166" y="177"/>
                </a:lnTo>
                <a:lnTo>
                  <a:pt x="166" y="177"/>
                </a:lnTo>
                <a:lnTo>
                  <a:pt x="166" y="177"/>
                </a:lnTo>
                <a:lnTo>
                  <a:pt x="166" y="177"/>
                </a:lnTo>
                <a:lnTo>
                  <a:pt x="156" y="177"/>
                </a:lnTo>
                <a:lnTo>
                  <a:pt x="156" y="177"/>
                </a:lnTo>
                <a:lnTo>
                  <a:pt x="156" y="180"/>
                </a:lnTo>
                <a:lnTo>
                  <a:pt x="156" y="180"/>
                </a:lnTo>
                <a:lnTo>
                  <a:pt x="158" y="186"/>
                </a:lnTo>
                <a:lnTo>
                  <a:pt x="159" y="189"/>
                </a:lnTo>
                <a:lnTo>
                  <a:pt x="159" y="189"/>
                </a:lnTo>
                <a:lnTo>
                  <a:pt x="159" y="193"/>
                </a:lnTo>
                <a:lnTo>
                  <a:pt x="159" y="193"/>
                </a:lnTo>
                <a:lnTo>
                  <a:pt x="166" y="193"/>
                </a:lnTo>
                <a:lnTo>
                  <a:pt x="166" y="193"/>
                </a:lnTo>
                <a:lnTo>
                  <a:pt x="167" y="191"/>
                </a:lnTo>
                <a:lnTo>
                  <a:pt x="167" y="191"/>
                </a:lnTo>
                <a:lnTo>
                  <a:pt x="170" y="191"/>
                </a:lnTo>
                <a:lnTo>
                  <a:pt x="170" y="191"/>
                </a:lnTo>
                <a:lnTo>
                  <a:pt x="170" y="191"/>
                </a:lnTo>
                <a:lnTo>
                  <a:pt x="170" y="191"/>
                </a:lnTo>
                <a:lnTo>
                  <a:pt x="180" y="191"/>
                </a:lnTo>
                <a:lnTo>
                  <a:pt x="180" y="191"/>
                </a:lnTo>
                <a:lnTo>
                  <a:pt x="182" y="191"/>
                </a:lnTo>
                <a:lnTo>
                  <a:pt x="182" y="191"/>
                </a:lnTo>
                <a:lnTo>
                  <a:pt x="180" y="177"/>
                </a:lnTo>
                <a:lnTo>
                  <a:pt x="180" y="177"/>
                </a:lnTo>
                <a:close/>
                <a:moveTo>
                  <a:pt x="196" y="330"/>
                </a:moveTo>
                <a:lnTo>
                  <a:pt x="196" y="330"/>
                </a:lnTo>
                <a:lnTo>
                  <a:pt x="188" y="336"/>
                </a:lnTo>
                <a:lnTo>
                  <a:pt x="188" y="336"/>
                </a:lnTo>
                <a:lnTo>
                  <a:pt x="194" y="335"/>
                </a:lnTo>
                <a:lnTo>
                  <a:pt x="194" y="335"/>
                </a:lnTo>
                <a:lnTo>
                  <a:pt x="194" y="338"/>
                </a:lnTo>
                <a:lnTo>
                  <a:pt x="196" y="339"/>
                </a:lnTo>
                <a:lnTo>
                  <a:pt x="196" y="339"/>
                </a:lnTo>
                <a:lnTo>
                  <a:pt x="202" y="341"/>
                </a:lnTo>
                <a:lnTo>
                  <a:pt x="202" y="341"/>
                </a:lnTo>
                <a:lnTo>
                  <a:pt x="210" y="341"/>
                </a:lnTo>
                <a:lnTo>
                  <a:pt x="216" y="339"/>
                </a:lnTo>
                <a:lnTo>
                  <a:pt x="216" y="339"/>
                </a:lnTo>
                <a:lnTo>
                  <a:pt x="216" y="341"/>
                </a:lnTo>
                <a:lnTo>
                  <a:pt x="218" y="341"/>
                </a:lnTo>
                <a:lnTo>
                  <a:pt x="218" y="341"/>
                </a:lnTo>
                <a:lnTo>
                  <a:pt x="218" y="339"/>
                </a:lnTo>
                <a:lnTo>
                  <a:pt x="219" y="339"/>
                </a:lnTo>
                <a:lnTo>
                  <a:pt x="219" y="339"/>
                </a:lnTo>
                <a:lnTo>
                  <a:pt x="229" y="336"/>
                </a:lnTo>
                <a:lnTo>
                  <a:pt x="229" y="336"/>
                </a:lnTo>
                <a:lnTo>
                  <a:pt x="237" y="333"/>
                </a:lnTo>
                <a:lnTo>
                  <a:pt x="237" y="333"/>
                </a:lnTo>
                <a:lnTo>
                  <a:pt x="240" y="331"/>
                </a:lnTo>
                <a:lnTo>
                  <a:pt x="240" y="331"/>
                </a:lnTo>
                <a:lnTo>
                  <a:pt x="241" y="330"/>
                </a:lnTo>
                <a:lnTo>
                  <a:pt x="240" y="327"/>
                </a:lnTo>
                <a:lnTo>
                  <a:pt x="240" y="327"/>
                </a:lnTo>
                <a:lnTo>
                  <a:pt x="238" y="327"/>
                </a:lnTo>
                <a:lnTo>
                  <a:pt x="237" y="327"/>
                </a:lnTo>
                <a:lnTo>
                  <a:pt x="237" y="327"/>
                </a:lnTo>
                <a:lnTo>
                  <a:pt x="235" y="327"/>
                </a:lnTo>
                <a:lnTo>
                  <a:pt x="235" y="327"/>
                </a:lnTo>
                <a:lnTo>
                  <a:pt x="234" y="328"/>
                </a:lnTo>
                <a:lnTo>
                  <a:pt x="234" y="328"/>
                </a:lnTo>
                <a:lnTo>
                  <a:pt x="230" y="330"/>
                </a:lnTo>
                <a:lnTo>
                  <a:pt x="230" y="330"/>
                </a:lnTo>
                <a:lnTo>
                  <a:pt x="221" y="333"/>
                </a:lnTo>
                <a:lnTo>
                  <a:pt x="210" y="335"/>
                </a:lnTo>
                <a:lnTo>
                  <a:pt x="210" y="335"/>
                </a:lnTo>
                <a:lnTo>
                  <a:pt x="207" y="335"/>
                </a:lnTo>
                <a:lnTo>
                  <a:pt x="207" y="335"/>
                </a:lnTo>
                <a:lnTo>
                  <a:pt x="207" y="331"/>
                </a:lnTo>
                <a:lnTo>
                  <a:pt x="207" y="331"/>
                </a:lnTo>
                <a:lnTo>
                  <a:pt x="205" y="333"/>
                </a:lnTo>
                <a:lnTo>
                  <a:pt x="205" y="333"/>
                </a:lnTo>
                <a:lnTo>
                  <a:pt x="205" y="335"/>
                </a:lnTo>
                <a:lnTo>
                  <a:pt x="205" y="335"/>
                </a:lnTo>
                <a:lnTo>
                  <a:pt x="204" y="335"/>
                </a:lnTo>
                <a:lnTo>
                  <a:pt x="204" y="335"/>
                </a:lnTo>
                <a:lnTo>
                  <a:pt x="200" y="335"/>
                </a:lnTo>
                <a:lnTo>
                  <a:pt x="200" y="335"/>
                </a:lnTo>
                <a:lnTo>
                  <a:pt x="196" y="333"/>
                </a:lnTo>
                <a:lnTo>
                  <a:pt x="196" y="333"/>
                </a:lnTo>
                <a:lnTo>
                  <a:pt x="196" y="330"/>
                </a:lnTo>
                <a:lnTo>
                  <a:pt x="196" y="330"/>
                </a:lnTo>
                <a:close/>
                <a:moveTo>
                  <a:pt x="88" y="213"/>
                </a:moveTo>
                <a:lnTo>
                  <a:pt x="88" y="213"/>
                </a:lnTo>
                <a:lnTo>
                  <a:pt x="88" y="213"/>
                </a:lnTo>
                <a:lnTo>
                  <a:pt x="88" y="213"/>
                </a:lnTo>
                <a:lnTo>
                  <a:pt x="87" y="213"/>
                </a:lnTo>
                <a:lnTo>
                  <a:pt x="87" y="213"/>
                </a:lnTo>
                <a:lnTo>
                  <a:pt x="65" y="210"/>
                </a:lnTo>
                <a:lnTo>
                  <a:pt x="65" y="210"/>
                </a:lnTo>
                <a:lnTo>
                  <a:pt x="63" y="210"/>
                </a:lnTo>
                <a:lnTo>
                  <a:pt x="63" y="210"/>
                </a:lnTo>
                <a:lnTo>
                  <a:pt x="57" y="212"/>
                </a:lnTo>
                <a:lnTo>
                  <a:pt x="57" y="212"/>
                </a:lnTo>
                <a:lnTo>
                  <a:pt x="55" y="212"/>
                </a:lnTo>
                <a:lnTo>
                  <a:pt x="55" y="212"/>
                </a:lnTo>
                <a:lnTo>
                  <a:pt x="54" y="212"/>
                </a:lnTo>
                <a:lnTo>
                  <a:pt x="54" y="212"/>
                </a:lnTo>
                <a:lnTo>
                  <a:pt x="52" y="212"/>
                </a:lnTo>
                <a:lnTo>
                  <a:pt x="52" y="212"/>
                </a:lnTo>
                <a:lnTo>
                  <a:pt x="47" y="213"/>
                </a:lnTo>
                <a:lnTo>
                  <a:pt x="47" y="213"/>
                </a:lnTo>
                <a:lnTo>
                  <a:pt x="46" y="215"/>
                </a:lnTo>
                <a:lnTo>
                  <a:pt x="46" y="215"/>
                </a:lnTo>
                <a:lnTo>
                  <a:pt x="47" y="215"/>
                </a:lnTo>
                <a:lnTo>
                  <a:pt x="47" y="215"/>
                </a:lnTo>
                <a:lnTo>
                  <a:pt x="57" y="218"/>
                </a:lnTo>
                <a:lnTo>
                  <a:pt x="57" y="218"/>
                </a:lnTo>
                <a:lnTo>
                  <a:pt x="77" y="221"/>
                </a:lnTo>
                <a:lnTo>
                  <a:pt x="77" y="221"/>
                </a:lnTo>
                <a:lnTo>
                  <a:pt x="81" y="219"/>
                </a:lnTo>
                <a:lnTo>
                  <a:pt x="81" y="219"/>
                </a:lnTo>
                <a:lnTo>
                  <a:pt x="88" y="215"/>
                </a:lnTo>
                <a:lnTo>
                  <a:pt x="88" y="215"/>
                </a:lnTo>
                <a:lnTo>
                  <a:pt x="88" y="213"/>
                </a:lnTo>
                <a:lnTo>
                  <a:pt x="88" y="213"/>
                </a:lnTo>
                <a:close/>
                <a:moveTo>
                  <a:pt x="46" y="237"/>
                </a:moveTo>
                <a:lnTo>
                  <a:pt x="46" y="237"/>
                </a:lnTo>
                <a:lnTo>
                  <a:pt x="47" y="237"/>
                </a:lnTo>
                <a:lnTo>
                  <a:pt x="47" y="237"/>
                </a:lnTo>
                <a:lnTo>
                  <a:pt x="52" y="238"/>
                </a:lnTo>
                <a:lnTo>
                  <a:pt x="52" y="238"/>
                </a:lnTo>
                <a:lnTo>
                  <a:pt x="65" y="240"/>
                </a:lnTo>
                <a:lnTo>
                  <a:pt x="65" y="240"/>
                </a:lnTo>
                <a:lnTo>
                  <a:pt x="66" y="240"/>
                </a:lnTo>
                <a:lnTo>
                  <a:pt x="66" y="240"/>
                </a:lnTo>
                <a:lnTo>
                  <a:pt x="90" y="224"/>
                </a:lnTo>
                <a:lnTo>
                  <a:pt x="90" y="224"/>
                </a:lnTo>
                <a:lnTo>
                  <a:pt x="90" y="224"/>
                </a:lnTo>
                <a:lnTo>
                  <a:pt x="90" y="224"/>
                </a:lnTo>
                <a:lnTo>
                  <a:pt x="90" y="224"/>
                </a:lnTo>
                <a:lnTo>
                  <a:pt x="90" y="224"/>
                </a:lnTo>
                <a:lnTo>
                  <a:pt x="88" y="223"/>
                </a:lnTo>
                <a:lnTo>
                  <a:pt x="88" y="223"/>
                </a:lnTo>
                <a:lnTo>
                  <a:pt x="84" y="224"/>
                </a:lnTo>
                <a:lnTo>
                  <a:pt x="84" y="224"/>
                </a:lnTo>
                <a:lnTo>
                  <a:pt x="77" y="227"/>
                </a:lnTo>
                <a:lnTo>
                  <a:pt x="77" y="227"/>
                </a:lnTo>
                <a:lnTo>
                  <a:pt x="73" y="229"/>
                </a:lnTo>
                <a:lnTo>
                  <a:pt x="73" y="229"/>
                </a:lnTo>
                <a:lnTo>
                  <a:pt x="71" y="229"/>
                </a:lnTo>
                <a:lnTo>
                  <a:pt x="71" y="227"/>
                </a:lnTo>
                <a:lnTo>
                  <a:pt x="71" y="227"/>
                </a:lnTo>
                <a:lnTo>
                  <a:pt x="70" y="226"/>
                </a:lnTo>
                <a:lnTo>
                  <a:pt x="70" y="226"/>
                </a:lnTo>
                <a:lnTo>
                  <a:pt x="63" y="229"/>
                </a:lnTo>
                <a:lnTo>
                  <a:pt x="63" y="229"/>
                </a:lnTo>
                <a:lnTo>
                  <a:pt x="63" y="229"/>
                </a:lnTo>
                <a:lnTo>
                  <a:pt x="63" y="229"/>
                </a:lnTo>
                <a:lnTo>
                  <a:pt x="63" y="232"/>
                </a:lnTo>
                <a:lnTo>
                  <a:pt x="62" y="232"/>
                </a:lnTo>
                <a:lnTo>
                  <a:pt x="62" y="232"/>
                </a:lnTo>
                <a:lnTo>
                  <a:pt x="60" y="232"/>
                </a:lnTo>
                <a:lnTo>
                  <a:pt x="60" y="232"/>
                </a:lnTo>
                <a:lnTo>
                  <a:pt x="55" y="232"/>
                </a:lnTo>
                <a:lnTo>
                  <a:pt x="55" y="232"/>
                </a:lnTo>
                <a:lnTo>
                  <a:pt x="54" y="232"/>
                </a:lnTo>
                <a:lnTo>
                  <a:pt x="54" y="232"/>
                </a:lnTo>
                <a:lnTo>
                  <a:pt x="47" y="235"/>
                </a:lnTo>
                <a:lnTo>
                  <a:pt x="47" y="235"/>
                </a:lnTo>
                <a:lnTo>
                  <a:pt x="46" y="237"/>
                </a:lnTo>
                <a:lnTo>
                  <a:pt x="46" y="237"/>
                </a:lnTo>
                <a:close/>
                <a:moveTo>
                  <a:pt x="46" y="212"/>
                </a:moveTo>
                <a:lnTo>
                  <a:pt x="46" y="212"/>
                </a:lnTo>
                <a:lnTo>
                  <a:pt x="46" y="210"/>
                </a:lnTo>
                <a:lnTo>
                  <a:pt x="46" y="210"/>
                </a:lnTo>
                <a:lnTo>
                  <a:pt x="38" y="210"/>
                </a:lnTo>
                <a:lnTo>
                  <a:pt x="38" y="210"/>
                </a:lnTo>
                <a:lnTo>
                  <a:pt x="32" y="210"/>
                </a:lnTo>
                <a:lnTo>
                  <a:pt x="32" y="210"/>
                </a:lnTo>
                <a:lnTo>
                  <a:pt x="30" y="210"/>
                </a:lnTo>
                <a:lnTo>
                  <a:pt x="28" y="212"/>
                </a:lnTo>
                <a:lnTo>
                  <a:pt x="28" y="212"/>
                </a:lnTo>
                <a:lnTo>
                  <a:pt x="25" y="216"/>
                </a:lnTo>
                <a:lnTo>
                  <a:pt x="25" y="216"/>
                </a:lnTo>
                <a:lnTo>
                  <a:pt x="25" y="218"/>
                </a:lnTo>
                <a:lnTo>
                  <a:pt x="27" y="218"/>
                </a:lnTo>
                <a:lnTo>
                  <a:pt x="27" y="218"/>
                </a:lnTo>
                <a:lnTo>
                  <a:pt x="28" y="218"/>
                </a:lnTo>
                <a:lnTo>
                  <a:pt x="28" y="218"/>
                </a:lnTo>
                <a:lnTo>
                  <a:pt x="32" y="221"/>
                </a:lnTo>
                <a:lnTo>
                  <a:pt x="32" y="221"/>
                </a:lnTo>
                <a:lnTo>
                  <a:pt x="35" y="218"/>
                </a:lnTo>
                <a:lnTo>
                  <a:pt x="35" y="218"/>
                </a:lnTo>
                <a:lnTo>
                  <a:pt x="36" y="216"/>
                </a:lnTo>
                <a:lnTo>
                  <a:pt x="36" y="216"/>
                </a:lnTo>
                <a:lnTo>
                  <a:pt x="38" y="218"/>
                </a:lnTo>
                <a:lnTo>
                  <a:pt x="38" y="218"/>
                </a:lnTo>
                <a:lnTo>
                  <a:pt x="38" y="218"/>
                </a:lnTo>
                <a:lnTo>
                  <a:pt x="38" y="219"/>
                </a:lnTo>
                <a:lnTo>
                  <a:pt x="38" y="219"/>
                </a:lnTo>
                <a:lnTo>
                  <a:pt x="36" y="221"/>
                </a:lnTo>
                <a:lnTo>
                  <a:pt x="36" y="221"/>
                </a:lnTo>
                <a:lnTo>
                  <a:pt x="38" y="221"/>
                </a:lnTo>
                <a:lnTo>
                  <a:pt x="38" y="221"/>
                </a:lnTo>
                <a:lnTo>
                  <a:pt x="49" y="223"/>
                </a:lnTo>
                <a:lnTo>
                  <a:pt x="49" y="223"/>
                </a:lnTo>
                <a:lnTo>
                  <a:pt x="55" y="224"/>
                </a:lnTo>
                <a:lnTo>
                  <a:pt x="60" y="226"/>
                </a:lnTo>
                <a:lnTo>
                  <a:pt x="60" y="226"/>
                </a:lnTo>
                <a:lnTo>
                  <a:pt x="62" y="226"/>
                </a:lnTo>
                <a:lnTo>
                  <a:pt x="62" y="226"/>
                </a:lnTo>
                <a:lnTo>
                  <a:pt x="73" y="223"/>
                </a:lnTo>
                <a:lnTo>
                  <a:pt x="73" y="223"/>
                </a:lnTo>
                <a:lnTo>
                  <a:pt x="74" y="223"/>
                </a:lnTo>
                <a:lnTo>
                  <a:pt x="74" y="223"/>
                </a:lnTo>
                <a:lnTo>
                  <a:pt x="73" y="223"/>
                </a:lnTo>
                <a:lnTo>
                  <a:pt x="73" y="223"/>
                </a:lnTo>
                <a:lnTo>
                  <a:pt x="57" y="221"/>
                </a:lnTo>
                <a:lnTo>
                  <a:pt x="57" y="221"/>
                </a:lnTo>
                <a:lnTo>
                  <a:pt x="46" y="218"/>
                </a:lnTo>
                <a:lnTo>
                  <a:pt x="46" y="218"/>
                </a:lnTo>
                <a:lnTo>
                  <a:pt x="44" y="216"/>
                </a:lnTo>
                <a:lnTo>
                  <a:pt x="44" y="216"/>
                </a:lnTo>
                <a:lnTo>
                  <a:pt x="43" y="215"/>
                </a:lnTo>
                <a:lnTo>
                  <a:pt x="44" y="212"/>
                </a:lnTo>
                <a:lnTo>
                  <a:pt x="44" y="212"/>
                </a:lnTo>
                <a:lnTo>
                  <a:pt x="44" y="212"/>
                </a:lnTo>
                <a:lnTo>
                  <a:pt x="44" y="212"/>
                </a:lnTo>
                <a:lnTo>
                  <a:pt x="46" y="212"/>
                </a:lnTo>
                <a:lnTo>
                  <a:pt x="46" y="212"/>
                </a:lnTo>
                <a:close/>
                <a:moveTo>
                  <a:pt x="194" y="358"/>
                </a:moveTo>
                <a:lnTo>
                  <a:pt x="194" y="358"/>
                </a:lnTo>
                <a:lnTo>
                  <a:pt x="197" y="360"/>
                </a:lnTo>
                <a:lnTo>
                  <a:pt x="197" y="360"/>
                </a:lnTo>
                <a:lnTo>
                  <a:pt x="199" y="361"/>
                </a:lnTo>
                <a:lnTo>
                  <a:pt x="199" y="361"/>
                </a:lnTo>
                <a:lnTo>
                  <a:pt x="210" y="361"/>
                </a:lnTo>
                <a:lnTo>
                  <a:pt x="221" y="361"/>
                </a:lnTo>
                <a:lnTo>
                  <a:pt x="221" y="361"/>
                </a:lnTo>
                <a:lnTo>
                  <a:pt x="226" y="360"/>
                </a:lnTo>
                <a:lnTo>
                  <a:pt x="232" y="357"/>
                </a:lnTo>
                <a:lnTo>
                  <a:pt x="232" y="357"/>
                </a:lnTo>
                <a:lnTo>
                  <a:pt x="234" y="355"/>
                </a:lnTo>
                <a:lnTo>
                  <a:pt x="234" y="353"/>
                </a:lnTo>
                <a:lnTo>
                  <a:pt x="234" y="353"/>
                </a:lnTo>
                <a:lnTo>
                  <a:pt x="232" y="352"/>
                </a:lnTo>
                <a:lnTo>
                  <a:pt x="230" y="352"/>
                </a:lnTo>
                <a:lnTo>
                  <a:pt x="230" y="352"/>
                </a:lnTo>
                <a:lnTo>
                  <a:pt x="227" y="353"/>
                </a:lnTo>
                <a:lnTo>
                  <a:pt x="227" y="353"/>
                </a:lnTo>
                <a:lnTo>
                  <a:pt x="223" y="355"/>
                </a:lnTo>
                <a:lnTo>
                  <a:pt x="218" y="355"/>
                </a:lnTo>
                <a:lnTo>
                  <a:pt x="218" y="355"/>
                </a:lnTo>
                <a:lnTo>
                  <a:pt x="207" y="355"/>
                </a:lnTo>
                <a:lnTo>
                  <a:pt x="197" y="353"/>
                </a:lnTo>
                <a:lnTo>
                  <a:pt x="197" y="353"/>
                </a:lnTo>
                <a:lnTo>
                  <a:pt x="196" y="355"/>
                </a:lnTo>
                <a:lnTo>
                  <a:pt x="194" y="357"/>
                </a:lnTo>
                <a:lnTo>
                  <a:pt x="194" y="357"/>
                </a:lnTo>
                <a:lnTo>
                  <a:pt x="194" y="358"/>
                </a:lnTo>
                <a:lnTo>
                  <a:pt x="194" y="358"/>
                </a:lnTo>
                <a:lnTo>
                  <a:pt x="189" y="358"/>
                </a:lnTo>
                <a:lnTo>
                  <a:pt x="188" y="361"/>
                </a:lnTo>
                <a:lnTo>
                  <a:pt x="188" y="361"/>
                </a:lnTo>
                <a:lnTo>
                  <a:pt x="194" y="361"/>
                </a:lnTo>
                <a:lnTo>
                  <a:pt x="194" y="361"/>
                </a:lnTo>
                <a:lnTo>
                  <a:pt x="194" y="358"/>
                </a:lnTo>
                <a:lnTo>
                  <a:pt x="194" y="358"/>
                </a:lnTo>
                <a:close/>
                <a:moveTo>
                  <a:pt x="71" y="241"/>
                </a:moveTo>
                <a:lnTo>
                  <a:pt x="71" y="241"/>
                </a:lnTo>
                <a:lnTo>
                  <a:pt x="71" y="241"/>
                </a:lnTo>
                <a:lnTo>
                  <a:pt x="71" y="241"/>
                </a:lnTo>
                <a:lnTo>
                  <a:pt x="92" y="243"/>
                </a:lnTo>
                <a:lnTo>
                  <a:pt x="92" y="243"/>
                </a:lnTo>
                <a:lnTo>
                  <a:pt x="93" y="243"/>
                </a:lnTo>
                <a:lnTo>
                  <a:pt x="93" y="243"/>
                </a:lnTo>
                <a:lnTo>
                  <a:pt x="103" y="237"/>
                </a:lnTo>
                <a:lnTo>
                  <a:pt x="103" y="237"/>
                </a:lnTo>
                <a:lnTo>
                  <a:pt x="103" y="237"/>
                </a:lnTo>
                <a:lnTo>
                  <a:pt x="103" y="237"/>
                </a:lnTo>
                <a:lnTo>
                  <a:pt x="103" y="237"/>
                </a:lnTo>
                <a:lnTo>
                  <a:pt x="103" y="237"/>
                </a:lnTo>
                <a:lnTo>
                  <a:pt x="96" y="238"/>
                </a:lnTo>
                <a:lnTo>
                  <a:pt x="96" y="238"/>
                </a:lnTo>
                <a:lnTo>
                  <a:pt x="93" y="238"/>
                </a:lnTo>
                <a:lnTo>
                  <a:pt x="93" y="238"/>
                </a:lnTo>
                <a:lnTo>
                  <a:pt x="92" y="237"/>
                </a:lnTo>
                <a:lnTo>
                  <a:pt x="92" y="234"/>
                </a:lnTo>
                <a:lnTo>
                  <a:pt x="92" y="234"/>
                </a:lnTo>
                <a:lnTo>
                  <a:pt x="93" y="232"/>
                </a:lnTo>
                <a:lnTo>
                  <a:pt x="93" y="232"/>
                </a:lnTo>
                <a:lnTo>
                  <a:pt x="98" y="224"/>
                </a:lnTo>
                <a:lnTo>
                  <a:pt x="98" y="224"/>
                </a:lnTo>
                <a:lnTo>
                  <a:pt x="99" y="224"/>
                </a:lnTo>
                <a:lnTo>
                  <a:pt x="99" y="224"/>
                </a:lnTo>
                <a:lnTo>
                  <a:pt x="96" y="224"/>
                </a:lnTo>
                <a:lnTo>
                  <a:pt x="96" y="224"/>
                </a:lnTo>
                <a:lnTo>
                  <a:pt x="95" y="224"/>
                </a:lnTo>
                <a:lnTo>
                  <a:pt x="95" y="224"/>
                </a:lnTo>
                <a:lnTo>
                  <a:pt x="88" y="227"/>
                </a:lnTo>
                <a:lnTo>
                  <a:pt x="88" y="227"/>
                </a:lnTo>
                <a:lnTo>
                  <a:pt x="73" y="240"/>
                </a:lnTo>
                <a:lnTo>
                  <a:pt x="73" y="240"/>
                </a:lnTo>
                <a:lnTo>
                  <a:pt x="71" y="241"/>
                </a:lnTo>
                <a:lnTo>
                  <a:pt x="71" y="241"/>
                </a:lnTo>
                <a:close/>
                <a:moveTo>
                  <a:pt x="161" y="317"/>
                </a:moveTo>
                <a:lnTo>
                  <a:pt x="161" y="317"/>
                </a:lnTo>
                <a:lnTo>
                  <a:pt x="156" y="317"/>
                </a:lnTo>
                <a:lnTo>
                  <a:pt x="156" y="317"/>
                </a:lnTo>
                <a:lnTo>
                  <a:pt x="155" y="319"/>
                </a:lnTo>
                <a:lnTo>
                  <a:pt x="155" y="319"/>
                </a:lnTo>
                <a:lnTo>
                  <a:pt x="137" y="325"/>
                </a:lnTo>
                <a:lnTo>
                  <a:pt x="137" y="325"/>
                </a:lnTo>
                <a:lnTo>
                  <a:pt x="137" y="325"/>
                </a:lnTo>
                <a:lnTo>
                  <a:pt x="137" y="325"/>
                </a:lnTo>
                <a:lnTo>
                  <a:pt x="137" y="325"/>
                </a:lnTo>
                <a:lnTo>
                  <a:pt x="137" y="325"/>
                </a:lnTo>
                <a:lnTo>
                  <a:pt x="137" y="325"/>
                </a:lnTo>
                <a:lnTo>
                  <a:pt x="137" y="325"/>
                </a:lnTo>
                <a:lnTo>
                  <a:pt x="139" y="327"/>
                </a:lnTo>
                <a:lnTo>
                  <a:pt x="139" y="327"/>
                </a:lnTo>
                <a:lnTo>
                  <a:pt x="137" y="328"/>
                </a:lnTo>
                <a:lnTo>
                  <a:pt x="137" y="328"/>
                </a:lnTo>
                <a:lnTo>
                  <a:pt x="136" y="328"/>
                </a:lnTo>
                <a:lnTo>
                  <a:pt x="136" y="328"/>
                </a:lnTo>
                <a:lnTo>
                  <a:pt x="133" y="328"/>
                </a:lnTo>
                <a:lnTo>
                  <a:pt x="133" y="328"/>
                </a:lnTo>
                <a:lnTo>
                  <a:pt x="128" y="341"/>
                </a:lnTo>
                <a:lnTo>
                  <a:pt x="128" y="341"/>
                </a:lnTo>
                <a:lnTo>
                  <a:pt x="129" y="339"/>
                </a:lnTo>
                <a:lnTo>
                  <a:pt x="129" y="339"/>
                </a:lnTo>
                <a:lnTo>
                  <a:pt x="142" y="333"/>
                </a:lnTo>
                <a:lnTo>
                  <a:pt x="142" y="333"/>
                </a:lnTo>
                <a:lnTo>
                  <a:pt x="144" y="331"/>
                </a:lnTo>
                <a:lnTo>
                  <a:pt x="144" y="331"/>
                </a:lnTo>
                <a:lnTo>
                  <a:pt x="144" y="330"/>
                </a:lnTo>
                <a:lnTo>
                  <a:pt x="144" y="327"/>
                </a:lnTo>
                <a:lnTo>
                  <a:pt x="144" y="327"/>
                </a:lnTo>
                <a:lnTo>
                  <a:pt x="144" y="327"/>
                </a:lnTo>
                <a:lnTo>
                  <a:pt x="144" y="327"/>
                </a:lnTo>
                <a:lnTo>
                  <a:pt x="145" y="325"/>
                </a:lnTo>
                <a:lnTo>
                  <a:pt x="147" y="327"/>
                </a:lnTo>
                <a:lnTo>
                  <a:pt x="147" y="327"/>
                </a:lnTo>
                <a:lnTo>
                  <a:pt x="147" y="327"/>
                </a:lnTo>
                <a:lnTo>
                  <a:pt x="147" y="327"/>
                </a:lnTo>
                <a:lnTo>
                  <a:pt x="147" y="330"/>
                </a:lnTo>
                <a:lnTo>
                  <a:pt x="147" y="330"/>
                </a:lnTo>
                <a:lnTo>
                  <a:pt x="163" y="319"/>
                </a:lnTo>
                <a:lnTo>
                  <a:pt x="163" y="319"/>
                </a:lnTo>
                <a:lnTo>
                  <a:pt x="161" y="317"/>
                </a:lnTo>
                <a:lnTo>
                  <a:pt x="161" y="317"/>
                </a:lnTo>
                <a:close/>
                <a:moveTo>
                  <a:pt x="123" y="273"/>
                </a:moveTo>
                <a:lnTo>
                  <a:pt x="123" y="273"/>
                </a:lnTo>
                <a:lnTo>
                  <a:pt x="122" y="273"/>
                </a:lnTo>
                <a:lnTo>
                  <a:pt x="122" y="273"/>
                </a:lnTo>
                <a:lnTo>
                  <a:pt x="103" y="287"/>
                </a:lnTo>
                <a:lnTo>
                  <a:pt x="103" y="287"/>
                </a:lnTo>
                <a:lnTo>
                  <a:pt x="101" y="292"/>
                </a:lnTo>
                <a:lnTo>
                  <a:pt x="101" y="292"/>
                </a:lnTo>
                <a:lnTo>
                  <a:pt x="101" y="292"/>
                </a:lnTo>
                <a:lnTo>
                  <a:pt x="101" y="292"/>
                </a:lnTo>
                <a:lnTo>
                  <a:pt x="103" y="292"/>
                </a:lnTo>
                <a:lnTo>
                  <a:pt x="103" y="292"/>
                </a:lnTo>
                <a:lnTo>
                  <a:pt x="106" y="292"/>
                </a:lnTo>
                <a:lnTo>
                  <a:pt x="107" y="290"/>
                </a:lnTo>
                <a:lnTo>
                  <a:pt x="107" y="290"/>
                </a:lnTo>
                <a:lnTo>
                  <a:pt x="137" y="276"/>
                </a:lnTo>
                <a:lnTo>
                  <a:pt x="137" y="276"/>
                </a:lnTo>
                <a:lnTo>
                  <a:pt x="137" y="275"/>
                </a:lnTo>
                <a:lnTo>
                  <a:pt x="137" y="275"/>
                </a:lnTo>
                <a:lnTo>
                  <a:pt x="136" y="275"/>
                </a:lnTo>
                <a:lnTo>
                  <a:pt x="136" y="275"/>
                </a:lnTo>
                <a:lnTo>
                  <a:pt x="123" y="278"/>
                </a:lnTo>
                <a:lnTo>
                  <a:pt x="123" y="278"/>
                </a:lnTo>
                <a:lnTo>
                  <a:pt x="120" y="279"/>
                </a:lnTo>
                <a:lnTo>
                  <a:pt x="120" y="279"/>
                </a:lnTo>
                <a:lnTo>
                  <a:pt x="118" y="278"/>
                </a:lnTo>
                <a:lnTo>
                  <a:pt x="118" y="278"/>
                </a:lnTo>
                <a:lnTo>
                  <a:pt x="120" y="276"/>
                </a:lnTo>
                <a:lnTo>
                  <a:pt x="120" y="276"/>
                </a:lnTo>
                <a:lnTo>
                  <a:pt x="122" y="275"/>
                </a:lnTo>
                <a:lnTo>
                  <a:pt x="122" y="275"/>
                </a:lnTo>
                <a:lnTo>
                  <a:pt x="123" y="275"/>
                </a:lnTo>
                <a:lnTo>
                  <a:pt x="123" y="275"/>
                </a:lnTo>
                <a:lnTo>
                  <a:pt x="123" y="273"/>
                </a:lnTo>
                <a:lnTo>
                  <a:pt x="123" y="273"/>
                </a:lnTo>
                <a:close/>
                <a:moveTo>
                  <a:pt x="43" y="290"/>
                </a:moveTo>
                <a:lnTo>
                  <a:pt x="43" y="290"/>
                </a:lnTo>
                <a:lnTo>
                  <a:pt x="51" y="295"/>
                </a:lnTo>
                <a:lnTo>
                  <a:pt x="51" y="295"/>
                </a:lnTo>
                <a:lnTo>
                  <a:pt x="52" y="295"/>
                </a:lnTo>
                <a:lnTo>
                  <a:pt x="52" y="295"/>
                </a:lnTo>
                <a:lnTo>
                  <a:pt x="57" y="295"/>
                </a:lnTo>
                <a:lnTo>
                  <a:pt x="60" y="295"/>
                </a:lnTo>
                <a:lnTo>
                  <a:pt x="60" y="295"/>
                </a:lnTo>
                <a:lnTo>
                  <a:pt x="63" y="297"/>
                </a:lnTo>
                <a:lnTo>
                  <a:pt x="63" y="297"/>
                </a:lnTo>
                <a:lnTo>
                  <a:pt x="63" y="298"/>
                </a:lnTo>
                <a:lnTo>
                  <a:pt x="63" y="300"/>
                </a:lnTo>
                <a:lnTo>
                  <a:pt x="63" y="300"/>
                </a:lnTo>
                <a:lnTo>
                  <a:pt x="62" y="300"/>
                </a:lnTo>
                <a:lnTo>
                  <a:pt x="62" y="300"/>
                </a:lnTo>
                <a:lnTo>
                  <a:pt x="58" y="300"/>
                </a:lnTo>
                <a:lnTo>
                  <a:pt x="58" y="300"/>
                </a:lnTo>
                <a:lnTo>
                  <a:pt x="51" y="298"/>
                </a:lnTo>
                <a:lnTo>
                  <a:pt x="51" y="298"/>
                </a:lnTo>
                <a:lnTo>
                  <a:pt x="51" y="298"/>
                </a:lnTo>
                <a:lnTo>
                  <a:pt x="51" y="298"/>
                </a:lnTo>
                <a:lnTo>
                  <a:pt x="46" y="300"/>
                </a:lnTo>
                <a:lnTo>
                  <a:pt x="46" y="300"/>
                </a:lnTo>
                <a:lnTo>
                  <a:pt x="47" y="301"/>
                </a:lnTo>
                <a:lnTo>
                  <a:pt x="47" y="301"/>
                </a:lnTo>
                <a:lnTo>
                  <a:pt x="52" y="305"/>
                </a:lnTo>
                <a:lnTo>
                  <a:pt x="52" y="305"/>
                </a:lnTo>
                <a:lnTo>
                  <a:pt x="55" y="306"/>
                </a:lnTo>
                <a:lnTo>
                  <a:pt x="55" y="306"/>
                </a:lnTo>
                <a:lnTo>
                  <a:pt x="65" y="301"/>
                </a:lnTo>
                <a:lnTo>
                  <a:pt x="74" y="298"/>
                </a:lnTo>
                <a:lnTo>
                  <a:pt x="74" y="298"/>
                </a:lnTo>
                <a:lnTo>
                  <a:pt x="76" y="298"/>
                </a:lnTo>
                <a:lnTo>
                  <a:pt x="76" y="298"/>
                </a:lnTo>
                <a:lnTo>
                  <a:pt x="76" y="298"/>
                </a:lnTo>
                <a:lnTo>
                  <a:pt x="76" y="298"/>
                </a:lnTo>
                <a:lnTo>
                  <a:pt x="65" y="295"/>
                </a:lnTo>
                <a:lnTo>
                  <a:pt x="65" y="295"/>
                </a:lnTo>
                <a:lnTo>
                  <a:pt x="57" y="294"/>
                </a:lnTo>
                <a:lnTo>
                  <a:pt x="51" y="289"/>
                </a:lnTo>
                <a:lnTo>
                  <a:pt x="51" y="289"/>
                </a:lnTo>
                <a:lnTo>
                  <a:pt x="49" y="289"/>
                </a:lnTo>
                <a:lnTo>
                  <a:pt x="49" y="289"/>
                </a:lnTo>
                <a:lnTo>
                  <a:pt x="46" y="289"/>
                </a:lnTo>
                <a:lnTo>
                  <a:pt x="46" y="289"/>
                </a:lnTo>
                <a:lnTo>
                  <a:pt x="43" y="287"/>
                </a:lnTo>
                <a:lnTo>
                  <a:pt x="43" y="287"/>
                </a:lnTo>
                <a:lnTo>
                  <a:pt x="43" y="290"/>
                </a:lnTo>
                <a:lnTo>
                  <a:pt x="43" y="290"/>
                </a:lnTo>
                <a:close/>
                <a:moveTo>
                  <a:pt x="107" y="245"/>
                </a:moveTo>
                <a:lnTo>
                  <a:pt x="107" y="245"/>
                </a:lnTo>
                <a:lnTo>
                  <a:pt x="107" y="245"/>
                </a:lnTo>
                <a:lnTo>
                  <a:pt x="107" y="245"/>
                </a:lnTo>
                <a:lnTo>
                  <a:pt x="122" y="245"/>
                </a:lnTo>
                <a:lnTo>
                  <a:pt x="122" y="245"/>
                </a:lnTo>
                <a:lnTo>
                  <a:pt x="123" y="245"/>
                </a:lnTo>
                <a:lnTo>
                  <a:pt x="123" y="245"/>
                </a:lnTo>
                <a:lnTo>
                  <a:pt x="133" y="238"/>
                </a:lnTo>
                <a:lnTo>
                  <a:pt x="133" y="238"/>
                </a:lnTo>
                <a:lnTo>
                  <a:pt x="133" y="238"/>
                </a:lnTo>
                <a:lnTo>
                  <a:pt x="133" y="238"/>
                </a:lnTo>
                <a:lnTo>
                  <a:pt x="131" y="237"/>
                </a:lnTo>
                <a:lnTo>
                  <a:pt x="131" y="237"/>
                </a:lnTo>
                <a:lnTo>
                  <a:pt x="131" y="235"/>
                </a:lnTo>
                <a:lnTo>
                  <a:pt x="131" y="235"/>
                </a:lnTo>
                <a:lnTo>
                  <a:pt x="131" y="235"/>
                </a:lnTo>
                <a:lnTo>
                  <a:pt x="128" y="234"/>
                </a:lnTo>
                <a:lnTo>
                  <a:pt x="128" y="234"/>
                </a:lnTo>
                <a:lnTo>
                  <a:pt x="125" y="234"/>
                </a:lnTo>
                <a:lnTo>
                  <a:pt x="125" y="234"/>
                </a:lnTo>
                <a:lnTo>
                  <a:pt x="115" y="237"/>
                </a:lnTo>
                <a:lnTo>
                  <a:pt x="115" y="237"/>
                </a:lnTo>
                <a:lnTo>
                  <a:pt x="114" y="237"/>
                </a:lnTo>
                <a:lnTo>
                  <a:pt x="114" y="237"/>
                </a:lnTo>
                <a:lnTo>
                  <a:pt x="107" y="245"/>
                </a:lnTo>
                <a:lnTo>
                  <a:pt x="107" y="245"/>
                </a:lnTo>
                <a:close/>
                <a:moveTo>
                  <a:pt x="109" y="352"/>
                </a:moveTo>
                <a:lnTo>
                  <a:pt x="109" y="352"/>
                </a:lnTo>
                <a:lnTo>
                  <a:pt x="109" y="350"/>
                </a:lnTo>
                <a:lnTo>
                  <a:pt x="109" y="350"/>
                </a:lnTo>
                <a:lnTo>
                  <a:pt x="117" y="347"/>
                </a:lnTo>
                <a:lnTo>
                  <a:pt x="117" y="347"/>
                </a:lnTo>
                <a:lnTo>
                  <a:pt x="117" y="346"/>
                </a:lnTo>
                <a:lnTo>
                  <a:pt x="117" y="346"/>
                </a:lnTo>
                <a:lnTo>
                  <a:pt x="128" y="330"/>
                </a:lnTo>
                <a:lnTo>
                  <a:pt x="128" y="330"/>
                </a:lnTo>
                <a:lnTo>
                  <a:pt x="129" y="330"/>
                </a:lnTo>
                <a:lnTo>
                  <a:pt x="129" y="330"/>
                </a:lnTo>
                <a:lnTo>
                  <a:pt x="126" y="330"/>
                </a:lnTo>
                <a:lnTo>
                  <a:pt x="126" y="330"/>
                </a:lnTo>
                <a:lnTo>
                  <a:pt x="122" y="330"/>
                </a:lnTo>
                <a:lnTo>
                  <a:pt x="122" y="330"/>
                </a:lnTo>
                <a:lnTo>
                  <a:pt x="120" y="330"/>
                </a:lnTo>
                <a:lnTo>
                  <a:pt x="120" y="330"/>
                </a:lnTo>
                <a:lnTo>
                  <a:pt x="117" y="331"/>
                </a:lnTo>
                <a:lnTo>
                  <a:pt x="117" y="331"/>
                </a:lnTo>
                <a:lnTo>
                  <a:pt x="115" y="335"/>
                </a:lnTo>
                <a:lnTo>
                  <a:pt x="115" y="335"/>
                </a:lnTo>
                <a:lnTo>
                  <a:pt x="112" y="342"/>
                </a:lnTo>
                <a:lnTo>
                  <a:pt x="112" y="342"/>
                </a:lnTo>
                <a:lnTo>
                  <a:pt x="109" y="350"/>
                </a:lnTo>
                <a:lnTo>
                  <a:pt x="109" y="350"/>
                </a:lnTo>
                <a:lnTo>
                  <a:pt x="109" y="352"/>
                </a:lnTo>
                <a:lnTo>
                  <a:pt x="109" y="352"/>
                </a:lnTo>
                <a:close/>
                <a:moveTo>
                  <a:pt x="5" y="294"/>
                </a:moveTo>
                <a:lnTo>
                  <a:pt x="5" y="294"/>
                </a:lnTo>
                <a:lnTo>
                  <a:pt x="5" y="294"/>
                </a:lnTo>
                <a:lnTo>
                  <a:pt x="5" y="294"/>
                </a:lnTo>
                <a:lnTo>
                  <a:pt x="5" y="295"/>
                </a:lnTo>
                <a:lnTo>
                  <a:pt x="5" y="295"/>
                </a:lnTo>
                <a:lnTo>
                  <a:pt x="5" y="314"/>
                </a:lnTo>
                <a:lnTo>
                  <a:pt x="5" y="314"/>
                </a:lnTo>
                <a:lnTo>
                  <a:pt x="6" y="325"/>
                </a:lnTo>
                <a:lnTo>
                  <a:pt x="6" y="325"/>
                </a:lnTo>
                <a:lnTo>
                  <a:pt x="10" y="336"/>
                </a:lnTo>
                <a:lnTo>
                  <a:pt x="10" y="336"/>
                </a:lnTo>
                <a:lnTo>
                  <a:pt x="19" y="355"/>
                </a:lnTo>
                <a:lnTo>
                  <a:pt x="19" y="355"/>
                </a:lnTo>
                <a:lnTo>
                  <a:pt x="21" y="357"/>
                </a:lnTo>
                <a:lnTo>
                  <a:pt x="21" y="357"/>
                </a:lnTo>
                <a:lnTo>
                  <a:pt x="19" y="352"/>
                </a:lnTo>
                <a:lnTo>
                  <a:pt x="19" y="352"/>
                </a:lnTo>
                <a:lnTo>
                  <a:pt x="17" y="350"/>
                </a:lnTo>
                <a:lnTo>
                  <a:pt x="17" y="350"/>
                </a:lnTo>
                <a:lnTo>
                  <a:pt x="17" y="349"/>
                </a:lnTo>
                <a:lnTo>
                  <a:pt x="17" y="349"/>
                </a:lnTo>
                <a:lnTo>
                  <a:pt x="16" y="346"/>
                </a:lnTo>
                <a:lnTo>
                  <a:pt x="16" y="346"/>
                </a:lnTo>
                <a:lnTo>
                  <a:pt x="16" y="344"/>
                </a:lnTo>
                <a:lnTo>
                  <a:pt x="16" y="344"/>
                </a:lnTo>
                <a:lnTo>
                  <a:pt x="13" y="333"/>
                </a:lnTo>
                <a:lnTo>
                  <a:pt x="13" y="333"/>
                </a:lnTo>
                <a:lnTo>
                  <a:pt x="10" y="320"/>
                </a:lnTo>
                <a:lnTo>
                  <a:pt x="10" y="320"/>
                </a:lnTo>
                <a:lnTo>
                  <a:pt x="6" y="306"/>
                </a:lnTo>
                <a:lnTo>
                  <a:pt x="6" y="306"/>
                </a:lnTo>
                <a:lnTo>
                  <a:pt x="6" y="303"/>
                </a:lnTo>
                <a:lnTo>
                  <a:pt x="6" y="303"/>
                </a:lnTo>
                <a:lnTo>
                  <a:pt x="5" y="303"/>
                </a:lnTo>
                <a:lnTo>
                  <a:pt x="5" y="301"/>
                </a:lnTo>
                <a:lnTo>
                  <a:pt x="5" y="301"/>
                </a:lnTo>
                <a:lnTo>
                  <a:pt x="6" y="300"/>
                </a:lnTo>
                <a:lnTo>
                  <a:pt x="6" y="300"/>
                </a:lnTo>
                <a:lnTo>
                  <a:pt x="5" y="294"/>
                </a:lnTo>
                <a:lnTo>
                  <a:pt x="5" y="294"/>
                </a:lnTo>
                <a:close/>
                <a:moveTo>
                  <a:pt x="230" y="205"/>
                </a:moveTo>
                <a:lnTo>
                  <a:pt x="230" y="205"/>
                </a:lnTo>
                <a:lnTo>
                  <a:pt x="230" y="205"/>
                </a:lnTo>
                <a:lnTo>
                  <a:pt x="230" y="205"/>
                </a:lnTo>
                <a:lnTo>
                  <a:pt x="230" y="207"/>
                </a:lnTo>
                <a:lnTo>
                  <a:pt x="230" y="207"/>
                </a:lnTo>
                <a:lnTo>
                  <a:pt x="232" y="208"/>
                </a:lnTo>
                <a:lnTo>
                  <a:pt x="232" y="208"/>
                </a:lnTo>
                <a:lnTo>
                  <a:pt x="232" y="208"/>
                </a:lnTo>
                <a:lnTo>
                  <a:pt x="232" y="208"/>
                </a:lnTo>
                <a:lnTo>
                  <a:pt x="227" y="212"/>
                </a:lnTo>
                <a:lnTo>
                  <a:pt x="227" y="212"/>
                </a:lnTo>
                <a:lnTo>
                  <a:pt x="226" y="212"/>
                </a:lnTo>
                <a:lnTo>
                  <a:pt x="226" y="212"/>
                </a:lnTo>
                <a:lnTo>
                  <a:pt x="223" y="213"/>
                </a:lnTo>
                <a:lnTo>
                  <a:pt x="223" y="213"/>
                </a:lnTo>
                <a:lnTo>
                  <a:pt x="215" y="218"/>
                </a:lnTo>
                <a:lnTo>
                  <a:pt x="215" y="218"/>
                </a:lnTo>
                <a:lnTo>
                  <a:pt x="204" y="219"/>
                </a:lnTo>
                <a:lnTo>
                  <a:pt x="191" y="221"/>
                </a:lnTo>
                <a:lnTo>
                  <a:pt x="191" y="221"/>
                </a:lnTo>
                <a:lnTo>
                  <a:pt x="185" y="219"/>
                </a:lnTo>
                <a:lnTo>
                  <a:pt x="177" y="219"/>
                </a:lnTo>
                <a:lnTo>
                  <a:pt x="177" y="219"/>
                </a:lnTo>
                <a:lnTo>
                  <a:pt x="175" y="219"/>
                </a:lnTo>
                <a:lnTo>
                  <a:pt x="175" y="219"/>
                </a:lnTo>
                <a:lnTo>
                  <a:pt x="177" y="221"/>
                </a:lnTo>
                <a:lnTo>
                  <a:pt x="177" y="221"/>
                </a:lnTo>
                <a:lnTo>
                  <a:pt x="182" y="221"/>
                </a:lnTo>
                <a:lnTo>
                  <a:pt x="182" y="221"/>
                </a:lnTo>
                <a:lnTo>
                  <a:pt x="182" y="223"/>
                </a:lnTo>
                <a:lnTo>
                  <a:pt x="182" y="223"/>
                </a:lnTo>
                <a:lnTo>
                  <a:pt x="182" y="223"/>
                </a:lnTo>
                <a:lnTo>
                  <a:pt x="182" y="223"/>
                </a:lnTo>
                <a:lnTo>
                  <a:pt x="185" y="224"/>
                </a:lnTo>
                <a:lnTo>
                  <a:pt x="185" y="224"/>
                </a:lnTo>
                <a:lnTo>
                  <a:pt x="186" y="223"/>
                </a:lnTo>
                <a:lnTo>
                  <a:pt x="186" y="223"/>
                </a:lnTo>
                <a:lnTo>
                  <a:pt x="205" y="221"/>
                </a:lnTo>
                <a:lnTo>
                  <a:pt x="205" y="221"/>
                </a:lnTo>
                <a:lnTo>
                  <a:pt x="205" y="223"/>
                </a:lnTo>
                <a:lnTo>
                  <a:pt x="205" y="223"/>
                </a:lnTo>
                <a:lnTo>
                  <a:pt x="205" y="223"/>
                </a:lnTo>
                <a:lnTo>
                  <a:pt x="205" y="223"/>
                </a:lnTo>
                <a:lnTo>
                  <a:pt x="208" y="223"/>
                </a:lnTo>
                <a:lnTo>
                  <a:pt x="208" y="223"/>
                </a:lnTo>
                <a:lnTo>
                  <a:pt x="208" y="221"/>
                </a:lnTo>
                <a:lnTo>
                  <a:pt x="208" y="221"/>
                </a:lnTo>
                <a:lnTo>
                  <a:pt x="208" y="221"/>
                </a:lnTo>
                <a:lnTo>
                  <a:pt x="208" y="221"/>
                </a:lnTo>
                <a:lnTo>
                  <a:pt x="215" y="219"/>
                </a:lnTo>
                <a:lnTo>
                  <a:pt x="215" y="219"/>
                </a:lnTo>
                <a:lnTo>
                  <a:pt x="224" y="216"/>
                </a:lnTo>
                <a:lnTo>
                  <a:pt x="234" y="212"/>
                </a:lnTo>
                <a:lnTo>
                  <a:pt x="234" y="212"/>
                </a:lnTo>
                <a:lnTo>
                  <a:pt x="237" y="210"/>
                </a:lnTo>
                <a:lnTo>
                  <a:pt x="237" y="210"/>
                </a:lnTo>
                <a:lnTo>
                  <a:pt x="237" y="210"/>
                </a:lnTo>
                <a:lnTo>
                  <a:pt x="237" y="210"/>
                </a:lnTo>
                <a:lnTo>
                  <a:pt x="237" y="208"/>
                </a:lnTo>
                <a:lnTo>
                  <a:pt x="237" y="208"/>
                </a:lnTo>
                <a:lnTo>
                  <a:pt x="237" y="208"/>
                </a:lnTo>
                <a:lnTo>
                  <a:pt x="235" y="208"/>
                </a:lnTo>
                <a:lnTo>
                  <a:pt x="235" y="208"/>
                </a:lnTo>
                <a:lnTo>
                  <a:pt x="234" y="208"/>
                </a:lnTo>
                <a:lnTo>
                  <a:pt x="234" y="208"/>
                </a:lnTo>
                <a:lnTo>
                  <a:pt x="230" y="205"/>
                </a:lnTo>
                <a:lnTo>
                  <a:pt x="230" y="205"/>
                </a:lnTo>
                <a:close/>
                <a:moveTo>
                  <a:pt x="163" y="413"/>
                </a:moveTo>
                <a:lnTo>
                  <a:pt x="163" y="413"/>
                </a:lnTo>
                <a:lnTo>
                  <a:pt x="159" y="413"/>
                </a:lnTo>
                <a:lnTo>
                  <a:pt x="159" y="413"/>
                </a:lnTo>
                <a:lnTo>
                  <a:pt x="158" y="412"/>
                </a:lnTo>
                <a:lnTo>
                  <a:pt x="156" y="413"/>
                </a:lnTo>
                <a:lnTo>
                  <a:pt x="156" y="413"/>
                </a:lnTo>
                <a:lnTo>
                  <a:pt x="152" y="420"/>
                </a:lnTo>
                <a:lnTo>
                  <a:pt x="152" y="420"/>
                </a:lnTo>
                <a:lnTo>
                  <a:pt x="148" y="421"/>
                </a:lnTo>
                <a:lnTo>
                  <a:pt x="148" y="421"/>
                </a:lnTo>
                <a:lnTo>
                  <a:pt x="147" y="421"/>
                </a:lnTo>
                <a:lnTo>
                  <a:pt x="147" y="421"/>
                </a:lnTo>
                <a:lnTo>
                  <a:pt x="147" y="418"/>
                </a:lnTo>
                <a:lnTo>
                  <a:pt x="147" y="418"/>
                </a:lnTo>
                <a:lnTo>
                  <a:pt x="147" y="415"/>
                </a:lnTo>
                <a:lnTo>
                  <a:pt x="147" y="415"/>
                </a:lnTo>
                <a:lnTo>
                  <a:pt x="150" y="409"/>
                </a:lnTo>
                <a:lnTo>
                  <a:pt x="150" y="409"/>
                </a:lnTo>
                <a:lnTo>
                  <a:pt x="150" y="407"/>
                </a:lnTo>
                <a:lnTo>
                  <a:pt x="150" y="407"/>
                </a:lnTo>
                <a:lnTo>
                  <a:pt x="148" y="407"/>
                </a:lnTo>
                <a:lnTo>
                  <a:pt x="147" y="409"/>
                </a:lnTo>
                <a:lnTo>
                  <a:pt x="147" y="409"/>
                </a:lnTo>
                <a:lnTo>
                  <a:pt x="133" y="421"/>
                </a:lnTo>
                <a:lnTo>
                  <a:pt x="133" y="421"/>
                </a:lnTo>
                <a:lnTo>
                  <a:pt x="133" y="421"/>
                </a:lnTo>
                <a:lnTo>
                  <a:pt x="133" y="421"/>
                </a:lnTo>
                <a:lnTo>
                  <a:pt x="159" y="423"/>
                </a:lnTo>
                <a:lnTo>
                  <a:pt x="159" y="423"/>
                </a:lnTo>
                <a:lnTo>
                  <a:pt x="159" y="421"/>
                </a:lnTo>
                <a:lnTo>
                  <a:pt x="159" y="421"/>
                </a:lnTo>
                <a:lnTo>
                  <a:pt x="159" y="420"/>
                </a:lnTo>
                <a:lnTo>
                  <a:pt x="159" y="420"/>
                </a:lnTo>
                <a:lnTo>
                  <a:pt x="158" y="420"/>
                </a:lnTo>
                <a:lnTo>
                  <a:pt x="158" y="420"/>
                </a:lnTo>
                <a:lnTo>
                  <a:pt x="156" y="420"/>
                </a:lnTo>
                <a:lnTo>
                  <a:pt x="155" y="418"/>
                </a:lnTo>
                <a:lnTo>
                  <a:pt x="155" y="418"/>
                </a:lnTo>
                <a:lnTo>
                  <a:pt x="156" y="415"/>
                </a:lnTo>
                <a:lnTo>
                  <a:pt x="156" y="415"/>
                </a:lnTo>
                <a:lnTo>
                  <a:pt x="158" y="415"/>
                </a:lnTo>
                <a:lnTo>
                  <a:pt x="159" y="415"/>
                </a:lnTo>
                <a:lnTo>
                  <a:pt x="159" y="415"/>
                </a:lnTo>
                <a:lnTo>
                  <a:pt x="161" y="417"/>
                </a:lnTo>
                <a:lnTo>
                  <a:pt x="161" y="417"/>
                </a:lnTo>
                <a:lnTo>
                  <a:pt x="163" y="413"/>
                </a:lnTo>
                <a:lnTo>
                  <a:pt x="163" y="413"/>
                </a:lnTo>
                <a:close/>
                <a:moveTo>
                  <a:pt x="117" y="77"/>
                </a:moveTo>
                <a:lnTo>
                  <a:pt x="117" y="77"/>
                </a:lnTo>
                <a:lnTo>
                  <a:pt x="117" y="77"/>
                </a:lnTo>
                <a:lnTo>
                  <a:pt x="117" y="77"/>
                </a:lnTo>
                <a:lnTo>
                  <a:pt x="107" y="66"/>
                </a:lnTo>
                <a:lnTo>
                  <a:pt x="107" y="66"/>
                </a:lnTo>
                <a:lnTo>
                  <a:pt x="103" y="60"/>
                </a:lnTo>
                <a:lnTo>
                  <a:pt x="103" y="60"/>
                </a:lnTo>
                <a:lnTo>
                  <a:pt x="103" y="60"/>
                </a:lnTo>
                <a:lnTo>
                  <a:pt x="103" y="60"/>
                </a:lnTo>
                <a:lnTo>
                  <a:pt x="101" y="60"/>
                </a:lnTo>
                <a:lnTo>
                  <a:pt x="101" y="60"/>
                </a:lnTo>
                <a:lnTo>
                  <a:pt x="101" y="62"/>
                </a:lnTo>
                <a:lnTo>
                  <a:pt x="101" y="63"/>
                </a:lnTo>
                <a:lnTo>
                  <a:pt x="101" y="63"/>
                </a:lnTo>
                <a:lnTo>
                  <a:pt x="96" y="70"/>
                </a:lnTo>
                <a:lnTo>
                  <a:pt x="96" y="70"/>
                </a:lnTo>
                <a:lnTo>
                  <a:pt x="95" y="70"/>
                </a:lnTo>
                <a:lnTo>
                  <a:pt x="95" y="70"/>
                </a:lnTo>
                <a:lnTo>
                  <a:pt x="96" y="70"/>
                </a:lnTo>
                <a:lnTo>
                  <a:pt x="96" y="70"/>
                </a:lnTo>
                <a:lnTo>
                  <a:pt x="106" y="68"/>
                </a:lnTo>
                <a:lnTo>
                  <a:pt x="106" y="68"/>
                </a:lnTo>
                <a:lnTo>
                  <a:pt x="107" y="68"/>
                </a:lnTo>
                <a:lnTo>
                  <a:pt x="107" y="68"/>
                </a:lnTo>
                <a:lnTo>
                  <a:pt x="109" y="68"/>
                </a:lnTo>
                <a:lnTo>
                  <a:pt x="109" y="68"/>
                </a:lnTo>
                <a:lnTo>
                  <a:pt x="109" y="70"/>
                </a:lnTo>
                <a:lnTo>
                  <a:pt x="109" y="70"/>
                </a:lnTo>
                <a:lnTo>
                  <a:pt x="107" y="71"/>
                </a:lnTo>
                <a:lnTo>
                  <a:pt x="107" y="71"/>
                </a:lnTo>
                <a:lnTo>
                  <a:pt x="104" y="73"/>
                </a:lnTo>
                <a:lnTo>
                  <a:pt x="104" y="73"/>
                </a:lnTo>
                <a:lnTo>
                  <a:pt x="103" y="74"/>
                </a:lnTo>
                <a:lnTo>
                  <a:pt x="103" y="74"/>
                </a:lnTo>
                <a:lnTo>
                  <a:pt x="103" y="76"/>
                </a:lnTo>
                <a:lnTo>
                  <a:pt x="103" y="76"/>
                </a:lnTo>
                <a:lnTo>
                  <a:pt x="99" y="81"/>
                </a:lnTo>
                <a:lnTo>
                  <a:pt x="99" y="81"/>
                </a:lnTo>
                <a:lnTo>
                  <a:pt x="99" y="81"/>
                </a:lnTo>
                <a:lnTo>
                  <a:pt x="99" y="81"/>
                </a:lnTo>
                <a:lnTo>
                  <a:pt x="107" y="81"/>
                </a:lnTo>
                <a:lnTo>
                  <a:pt x="117" y="77"/>
                </a:lnTo>
                <a:lnTo>
                  <a:pt x="117" y="77"/>
                </a:lnTo>
                <a:close/>
                <a:moveTo>
                  <a:pt x="28" y="194"/>
                </a:moveTo>
                <a:lnTo>
                  <a:pt x="28" y="194"/>
                </a:lnTo>
                <a:lnTo>
                  <a:pt x="35" y="197"/>
                </a:lnTo>
                <a:lnTo>
                  <a:pt x="35" y="197"/>
                </a:lnTo>
                <a:lnTo>
                  <a:pt x="36" y="199"/>
                </a:lnTo>
                <a:lnTo>
                  <a:pt x="36" y="199"/>
                </a:lnTo>
                <a:lnTo>
                  <a:pt x="38" y="199"/>
                </a:lnTo>
                <a:lnTo>
                  <a:pt x="38" y="199"/>
                </a:lnTo>
                <a:lnTo>
                  <a:pt x="40" y="200"/>
                </a:lnTo>
                <a:lnTo>
                  <a:pt x="40" y="200"/>
                </a:lnTo>
                <a:lnTo>
                  <a:pt x="52" y="204"/>
                </a:lnTo>
                <a:lnTo>
                  <a:pt x="52" y="204"/>
                </a:lnTo>
                <a:lnTo>
                  <a:pt x="54" y="202"/>
                </a:lnTo>
                <a:lnTo>
                  <a:pt x="54" y="202"/>
                </a:lnTo>
                <a:lnTo>
                  <a:pt x="57" y="202"/>
                </a:lnTo>
                <a:lnTo>
                  <a:pt x="57" y="202"/>
                </a:lnTo>
                <a:lnTo>
                  <a:pt x="57" y="202"/>
                </a:lnTo>
                <a:lnTo>
                  <a:pt x="57" y="202"/>
                </a:lnTo>
                <a:lnTo>
                  <a:pt x="57" y="200"/>
                </a:lnTo>
                <a:lnTo>
                  <a:pt x="57" y="200"/>
                </a:lnTo>
                <a:lnTo>
                  <a:pt x="55" y="197"/>
                </a:lnTo>
                <a:lnTo>
                  <a:pt x="55" y="197"/>
                </a:lnTo>
                <a:lnTo>
                  <a:pt x="52" y="196"/>
                </a:lnTo>
                <a:lnTo>
                  <a:pt x="52" y="196"/>
                </a:lnTo>
                <a:lnTo>
                  <a:pt x="49" y="196"/>
                </a:lnTo>
                <a:lnTo>
                  <a:pt x="49" y="196"/>
                </a:lnTo>
                <a:lnTo>
                  <a:pt x="47" y="196"/>
                </a:lnTo>
                <a:lnTo>
                  <a:pt x="47" y="196"/>
                </a:lnTo>
                <a:lnTo>
                  <a:pt x="46" y="196"/>
                </a:lnTo>
                <a:lnTo>
                  <a:pt x="44" y="196"/>
                </a:lnTo>
                <a:lnTo>
                  <a:pt x="44" y="196"/>
                </a:lnTo>
                <a:lnTo>
                  <a:pt x="38" y="194"/>
                </a:lnTo>
                <a:lnTo>
                  <a:pt x="32" y="191"/>
                </a:lnTo>
                <a:lnTo>
                  <a:pt x="32" y="191"/>
                </a:lnTo>
                <a:lnTo>
                  <a:pt x="28" y="189"/>
                </a:lnTo>
                <a:lnTo>
                  <a:pt x="28" y="189"/>
                </a:lnTo>
                <a:lnTo>
                  <a:pt x="28" y="191"/>
                </a:lnTo>
                <a:lnTo>
                  <a:pt x="28" y="194"/>
                </a:lnTo>
                <a:lnTo>
                  <a:pt x="28" y="194"/>
                </a:lnTo>
                <a:close/>
                <a:moveTo>
                  <a:pt x="28" y="353"/>
                </a:moveTo>
                <a:lnTo>
                  <a:pt x="28" y="353"/>
                </a:lnTo>
                <a:lnTo>
                  <a:pt x="32" y="344"/>
                </a:lnTo>
                <a:lnTo>
                  <a:pt x="32" y="344"/>
                </a:lnTo>
                <a:lnTo>
                  <a:pt x="32" y="342"/>
                </a:lnTo>
                <a:lnTo>
                  <a:pt x="32" y="342"/>
                </a:lnTo>
                <a:lnTo>
                  <a:pt x="32" y="341"/>
                </a:lnTo>
                <a:lnTo>
                  <a:pt x="33" y="338"/>
                </a:lnTo>
                <a:lnTo>
                  <a:pt x="33" y="338"/>
                </a:lnTo>
                <a:lnTo>
                  <a:pt x="35" y="336"/>
                </a:lnTo>
                <a:lnTo>
                  <a:pt x="35" y="336"/>
                </a:lnTo>
                <a:lnTo>
                  <a:pt x="36" y="335"/>
                </a:lnTo>
                <a:lnTo>
                  <a:pt x="36" y="335"/>
                </a:lnTo>
                <a:lnTo>
                  <a:pt x="30" y="331"/>
                </a:lnTo>
                <a:lnTo>
                  <a:pt x="30" y="331"/>
                </a:lnTo>
                <a:lnTo>
                  <a:pt x="25" y="333"/>
                </a:lnTo>
                <a:lnTo>
                  <a:pt x="21" y="336"/>
                </a:lnTo>
                <a:lnTo>
                  <a:pt x="21" y="336"/>
                </a:lnTo>
                <a:lnTo>
                  <a:pt x="21" y="336"/>
                </a:lnTo>
                <a:lnTo>
                  <a:pt x="21" y="336"/>
                </a:lnTo>
                <a:lnTo>
                  <a:pt x="24" y="341"/>
                </a:lnTo>
                <a:lnTo>
                  <a:pt x="25" y="346"/>
                </a:lnTo>
                <a:lnTo>
                  <a:pt x="25" y="346"/>
                </a:lnTo>
                <a:lnTo>
                  <a:pt x="25" y="346"/>
                </a:lnTo>
                <a:lnTo>
                  <a:pt x="25" y="346"/>
                </a:lnTo>
                <a:lnTo>
                  <a:pt x="27" y="350"/>
                </a:lnTo>
                <a:lnTo>
                  <a:pt x="27" y="350"/>
                </a:lnTo>
                <a:lnTo>
                  <a:pt x="28" y="353"/>
                </a:lnTo>
                <a:lnTo>
                  <a:pt x="28" y="353"/>
                </a:lnTo>
                <a:close/>
                <a:moveTo>
                  <a:pt x="145" y="219"/>
                </a:moveTo>
                <a:lnTo>
                  <a:pt x="145" y="219"/>
                </a:lnTo>
                <a:lnTo>
                  <a:pt x="144" y="219"/>
                </a:lnTo>
                <a:lnTo>
                  <a:pt x="144" y="219"/>
                </a:lnTo>
                <a:lnTo>
                  <a:pt x="139" y="219"/>
                </a:lnTo>
                <a:lnTo>
                  <a:pt x="139" y="219"/>
                </a:lnTo>
                <a:lnTo>
                  <a:pt x="137" y="219"/>
                </a:lnTo>
                <a:lnTo>
                  <a:pt x="136" y="218"/>
                </a:lnTo>
                <a:lnTo>
                  <a:pt x="136" y="218"/>
                </a:lnTo>
                <a:lnTo>
                  <a:pt x="129" y="223"/>
                </a:lnTo>
                <a:lnTo>
                  <a:pt x="129" y="223"/>
                </a:lnTo>
                <a:lnTo>
                  <a:pt x="129" y="223"/>
                </a:lnTo>
                <a:lnTo>
                  <a:pt x="129" y="223"/>
                </a:lnTo>
                <a:lnTo>
                  <a:pt x="128" y="224"/>
                </a:lnTo>
                <a:lnTo>
                  <a:pt x="128" y="224"/>
                </a:lnTo>
                <a:lnTo>
                  <a:pt x="126" y="224"/>
                </a:lnTo>
                <a:lnTo>
                  <a:pt x="126" y="224"/>
                </a:lnTo>
                <a:lnTo>
                  <a:pt x="123" y="226"/>
                </a:lnTo>
                <a:lnTo>
                  <a:pt x="123" y="226"/>
                </a:lnTo>
                <a:lnTo>
                  <a:pt x="123" y="227"/>
                </a:lnTo>
                <a:lnTo>
                  <a:pt x="123" y="227"/>
                </a:lnTo>
                <a:lnTo>
                  <a:pt x="126" y="230"/>
                </a:lnTo>
                <a:lnTo>
                  <a:pt x="126" y="230"/>
                </a:lnTo>
                <a:lnTo>
                  <a:pt x="128" y="230"/>
                </a:lnTo>
                <a:lnTo>
                  <a:pt x="128" y="230"/>
                </a:lnTo>
                <a:lnTo>
                  <a:pt x="131" y="230"/>
                </a:lnTo>
                <a:lnTo>
                  <a:pt x="131" y="230"/>
                </a:lnTo>
                <a:lnTo>
                  <a:pt x="140" y="227"/>
                </a:lnTo>
                <a:lnTo>
                  <a:pt x="140" y="227"/>
                </a:lnTo>
                <a:lnTo>
                  <a:pt x="142" y="226"/>
                </a:lnTo>
                <a:lnTo>
                  <a:pt x="142" y="226"/>
                </a:lnTo>
                <a:lnTo>
                  <a:pt x="144" y="224"/>
                </a:lnTo>
                <a:lnTo>
                  <a:pt x="144" y="224"/>
                </a:lnTo>
                <a:lnTo>
                  <a:pt x="145" y="219"/>
                </a:lnTo>
                <a:lnTo>
                  <a:pt x="145" y="219"/>
                </a:lnTo>
                <a:close/>
                <a:moveTo>
                  <a:pt x="125" y="301"/>
                </a:moveTo>
                <a:lnTo>
                  <a:pt x="125" y="301"/>
                </a:lnTo>
                <a:lnTo>
                  <a:pt x="122" y="301"/>
                </a:lnTo>
                <a:lnTo>
                  <a:pt x="122" y="301"/>
                </a:lnTo>
                <a:lnTo>
                  <a:pt x="120" y="303"/>
                </a:lnTo>
                <a:lnTo>
                  <a:pt x="120" y="303"/>
                </a:lnTo>
                <a:lnTo>
                  <a:pt x="111" y="311"/>
                </a:lnTo>
                <a:lnTo>
                  <a:pt x="111" y="311"/>
                </a:lnTo>
                <a:lnTo>
                  <a:pt x="107" y="314"/>
                </a:lnTo>
                <a:lnTo>
                  <a:pt x="107" y="314"/>
                </a:lnTo>
                <a:lnTo>
                  <a:pt x="104" y="320"/>
                </a:lnTo>
                <a:lnTo>
                  <a:pt x="104" y="320"/>
                </a:lnTo>
                <a:lnTo>
                  <a:pt x="104" y="322"/>
                </a:lnTo>
                <a:lnTo>
                  <a:pt x="104" y="322"/>
                </a:lnTo>
                <a:lnTo>
                  <a:pt x="106" y="320"/>
                </a:lnTo>
                <a:lnTo>
                  <a:pt x="106" y="320"/>
                </a:lnTo>
                <a:lnTo>
                  <a:pt x="122" y="311"/>
                </a:lnTo>
                <a:lnTo>
                  <a:pt x="122" y="311"/>
                </a:lnTo>
                <a:lnTo>
                  <a:pt x="122" y="309"/>
                </a:lnTo>
                <a:lnTo>
                  <a:pt x="122" y="309"/>
                </a:lnTo>
                <a:lnTo>
                  <a:pt x="125" y="303"/>
                </a:lnTo>
                <a:lnTo>
                  <a:pt x="125" y="303"/>
                </a:lnTo>
                <a:lnTo>
                  <a:pt x="125" y="301"/>
                </a:lnTo>
                <a:lnTo>
                  <a:pt x="125" y="301"/>
                </a:lnTo>
                <a:close/>
                <a:moveTo>
                  <a:pt x="62" y="131"/>
                </a:moveTo>
                <a:lnTo>
                  <a:pt x="62" y="131"/>
                </a:lnTo>
                <a:lnTo>
                  <a:pt x="52" y="131"/>
                </a:lnTo>
                <a:lnTo>
                  <a:pt x="52" y="131"/>
                </a:lnTo>
                <a:lnTo>
                  <a:pt x="51" y="131"/>
                </a:lnTo>
                <a:lnTo>
                  <a:pt x="51" y="131"/>
                </a:lnTo>
                <a:lnTo>
                  <a:pt x="51" y="134"/>
                </a:lnTo>
                <a:lnTo>
                  <a:pt x="51" y="134"/>
                </a:lnTo>
                <a:lnTo>
                  <a:pt x="51" y="142"/>
                </a:lnTo>
                <a:lnTo>
                  <a:pt x="51" y="142"/>
                </a:lnTo>
                <a:lnTo>
                  <a:pt x="51" y="142"/>
                </a:lnTo>
                <a:lnTo>
                  <a:pt x="51" y="142"/>
                </a:lnTo>
                <a:lnTo>
                  <a:pt x="58" y="141"/>
                </a:lnTo>
                <a:lnTo>
                  <a:pt x="58" y="141"/>
                </a:lnTo>
                <a:lnTo>
                  <a:pt x="66" y="141"/>
                </a:lnTo>
                <a:lnTo>
                  <a:pt x="66" y="141"/>
                </a:lnTo>
                <a:lnTo>
                  <a:pt x="62" y="131"/>
                </a:lnTo>
                <a:lnTo>
                  <a:pt x="62" y="131"/>
                </a:lnTo>
                <a:close/>
                <a:moveTo>
                  <a:pt x="33" y="275"/>
                </a:moveTo>
                <a:lnTo>
                  <a:pt x="33" y="275"/>
                </a:lnTo>
                <a:lnTo>
                  <a:pt x="33" y="279"/>
                </a:lnTo>
                <a:lnTo>
                  <a:pt x="33" y="279"/>
                </a:lnTo>
                <a:lnTo>
                  <a:pt x="33" y="279"/>
                </a:lnTo>
                <a:lnTo>
                  <a:pt x="33" y="279"/>
                </a:lnTo>
                <a:lnTo>
                  <a:pt x="38" y="283"/>
                </a:lnTo>
                <a:lnTo>
                  <a:pt x="38" y="283"/>
                </a:lnTo>
                <a:lnTo>
                  <a:pt x="40" y="284"/>
                </a:lnTo>
                <a:lnTo>
                  <a:pt x="40" y="284"/>
                </a:lnTo>
                <a:lnTo>
                  <a:pt x="41" y="279"/>
                </a:lnTo>
                <a:lnTo>
                  <a:pt x="44" y="278"/>
                </a:lnTo>
                <a:lnTo>
                  <a:pt x="52" y="273"/>
                </a:lnTo>
                <a:lnTo>
                  <a:pt x="52" y="273"/>
                </a:lnTo>
                <a:lnTo>
                  <a:pt x="51" y="271"/>
                </a:lnTo>
                <a:lnTo>
                  <a:pt x="51" y="271"/>
                </a:lnTo>
                <a:lnTo>
                  <a:pt x="46" y="268"/>
                </a:lnTo>
                <a:lnTo>
                  <a:pt x="46" y="268"/>
                </a:lnTo>
                <a:lnTo>
                  <a:pt x="43" y="268"/>
                </a:lnTo>
                <a:lnTo>
                  <a:pt x="43" y="268"/>
                </a:lnTo>
                <a:lnTo>
                  <a:pt x="36" y="271"/>
                </a:lnTo>
                <a:lnTo>
                  <a:pt x="36" y="271"/>
                </a:lnTo>
                <a:lnTo>
                  <a:pt x="38" y="273"/>
                </a:lnTo>
                <a:lnTo>
                  <a:pt x="38" y="273"/>
                </a:lnTo>
                <a:lnTo>
                  <a:pt x="40" y="273"/>
                </a:lnTo>
                <a:lnTo>
                  <a:pt x="40" y="273"/>
                </a:lnTo>
                <a:lnTo>
                  <a:pt x="40" y="275"/>
                </a:lnTo>
                <a:lnTo>
                  <a:pt x="40" y="275"/>
                </a:lnTo>
                <a:lnTo>
                  <a:pt x="38" y="276"/>
                </a:lnTo>
                <a:lnTo>
                  <a:pt x="38" y="276"/>
                </a:lnTo>
                <a:lnTo>
                  <a:pt x="36" y="276"/>
                </a:lnTo>
                <a:lnTo>
                  <a:pt x="36" y="276"/>
                </a:lnTo>
                <a:lnTo>
                  <a:pt x="33" y="275"/>
                </a:lnTo>
                <a:lnTo>
                  <a:pt x="33" y="275"/>
                </a:lnTo>
                <a:close/>
                <a:moveTo>
                  <a:pt x="123" y="368"/>
                </a:moveTo>
                <a:lnTo>
                  <a:pt x="123" y="368"/>
                </a:lnTo>
                <a:lnTo>
                  <a:pt x="123" y="366"/>
                </a:lnTo>
                <a:lnTo>
                  <a:pt x="123" y="366"/>
                </a:lnTo>
                <a:lnTo>
                  <a:pt x="123" y="368"/>
                </a:lnTo>
                <a:lnTo>
                  <a:pt x="123" y="368"/>
                </a:lnTo>
                <a:lnTo>
                  <a:pt x="115" y="369"/>
                </a:lnTo>
                <a:lnTo>
                  <a:pt x="115" y="369"/>
                </a:lnTo>
                <a:lnTo>
                  <a:pt x="115" y="369"/>
                </a:lnTo>
                <a:lnTo>
                  <a:pt x="115" y="369"/>
                </a:lnTo>
                <a:lnTo>
                  <a:pt x="106" y="380"/>
                </a:lnTo>
                <a:lnTo>
                  <a:pt x="106" y="380"/>
                </a:lnTo>
                <a:lnTo>
                  <a:pt x="104" y="382"/>
                </a:lnTo>
                <a:lnTo>
                  <a:pt x="104" y="382"/>
                </a:lnTo>
                <a:lnTo>
                  <a:pt x="109" y="385"/>
                </a:lnTo>
                <a:lnTo>
                  <a:pt x="109" y="385"/>
                </a:lnTo>
                <a:lnTo>
                  <a:pt x="112" y="382"/>
                </a:lnTo>
                <a:lnTo>
                  <a:pt x="112" y="382"/>
                </a:lnTo>
                <a:lnTo>
                  <a:pt x="115" y="380"/>
                </a:lnTo>
                <a:lnTo>
                  <a:pt x="118" y="377"/>
                </a:lnTo>
                <a:lnTo>
                  <a:pt x="118" y="377"/>
                </a:lnTo>
                <a:lnTo>
                  <a:pt x="118" y="377"/>
                </a:lnTo>
                <a:lnTo>
                  <a:pt x="118" y="377"/>
                </a:lnTo>
                <a:lnTo>
                  <a:pt x="118" y="374"/>
                </a:lnTo>
                <a:lnTo>
                  <a:pt x="118" y="374"/>
                </a:lnTo>
                <a:lnTo>
                  <a:pt x="118" y="374"/>
                </a:lnTo>
                <a:lnTo>
                  <a:pt x="118" y="374"/>
                </a:lnTo>
                <a:lnTo>
                  <a:pt x="118" y="372"/>
                </a:lnTo>
                <a:lnTo>
                  <a:pt x="122" y="372"/>
                </a:lnTo>
                <a:lnTo>
                  <a:pt x="122" y="372"/>
                </a:lnTo>
                <a:lnTo>
                  <a:pt x="122" y="372"/>
                </a:lnTo>
                <a:lnTo>
                  <a:pt x="122" y="372"/>
                </a:lnTo>
                <a:lnTo>
                  <a:pt x="123" y="368"/>
                </a:lnTo>
                <a:lnTo>
                  <a:pt x="123" y="368"/>
                </a:lnTo>
                <a:close/>
                <a:moveTo>
                  <a:pt x="115" y="248"/>
                </a:moveTo>
                <a:lnTo>
                  <a:pt x="115" y="248"/>
                </a:lnTo>
                <a:lnTo>
                  <a:pt x="114" y="248"/>
                </a:lnTo>
                <a:lnTo>
                  <a:pt x="114" y="248"/>
                </a:lnTo>
                <a:lnTo>
                  <a:pt x="106" y="246"/>
                </a:lnTo>
                <a:lnTo>
                  <a:pt x="106" y="246"/>
                </a:lnTo>
                <a:lnTo>
                  <a:pt x="104" y="248"/>
                </a:lnTo>
                <a:lnTo>
                  <a:pt x="104" y="248"/>
                </a:lnTo>
                <a:lnTo>
                  <a:pt x="96" y="257"/>
                </a:lnTo>
                <a:lnTo>
                  <a:pt x="96" y="257"/>
                </a:lnTo>
                <a:lnTo>
                  <a:pt x="95" y="259"/>
                </a:lnTo>
                <a:lnTo>
                  <a:pt x="95" y="259"/>
                </a:lnTo>
                <a:lnTo>
                  <a:pt x="96" y="260"/>
                </a:lnTo>
                <a:lnTo>
                  <a:pt x="96" y="260"/>
                </a:lnTo>
                <a:lnTo>
                  <a:pt x="98" y="260"/>
                </a:lnTo>
                <a:lnTo>
                  <a:pt x="101" y="260"/>
                </a:lnTo>
                <a:lnTo>
                  <a:pt x="101" y="260"/>
                </a:lnTo>
                <a:lnTo>
                  <a:pt x="114" y="251"/>
                </a:lnTo>
                <a:lnTo>
                  <a:pt x="114" y="251"/>
                </a:lnTo>
                <a:lnTo>
                  <a:pt x="114" y="251"/>
                </a:lnTo>
                <a:lnTo>
                  <a:pt x="114" y="251"/>
                </a:lnTo>
                <a:lnTo>
                  <a:pt x="115" y="248"/>
                </a:lnTo>
                <a:lnTo>
                  <a:pt x="115" y="248"/>
                </a:lnTo>
                <a:close/>
                <a:moveTo>
                  <a:pt x="158" y="335"/>
                </a:moveTo>
                <a:lnTo>
                  <a:pt x="158" y="335"/>
                </a:lnTo>
                <a:lnTo>
                  <a:pt x="153" y="335"/>
                </a:lnTo>
                <a:lnTo>
                  <a:pt x="153" y="335"/>
                </a:lnTo>
                <a:lnTo>
                  <a:pt x="152" y="336"/>
                </a:lnTo>
                <a:lnTo>
                  <a:pt x="152" y="336"/>
                </a:lnTo>
                <a:lnTo>
                  <a:pt x="139" y="346"/>
                </a:lnTo>
                <a:lnTo>
                  <a:pt x="139" y="346"/>
                </a:lnTo>
                <a:lnTo>
                  <a:pt x="139" y="347"/>
                </a:lnTo>
                <a:lnTo>
                  <a:pt x="139" y="347"/>
                </a:lnTo>
                <a:lnTo>
                  <a:pt x="139" y="347"/>
                </a:lnTo>
                <a:lnTo>
                  <a:pt x="139" y="347"/>
                </a:lnTo>
                <a:lnTo>
                  <a:pt x="140" y="347"/>
                </a:lnTo>
                <a:lnTo>
                  <a:pt x="140" y="347"/>
                </a:lnTo>
                <a:lnTo>
                  <a:pt x="155" y="346"/>
                </a:lnTo>
                <a:lnTo>
                  <a:pt x="155" y="346"/>
                </a:lnTo>
                <a:lnTo>
                  <a:pt x="155" y="344"/>
                </a:lnTo>
                <a:lnTo>
                  <a:pt x="155" y="344"/>
                </a:lnTo>
                <a:lnTo>
                  <a:pt x="156" y="342"/>
                </a:lnTo>
                <a:lnTo>
                  <a:pt x="156" y="342"/>
                </a:lnTo>
                <a:lnTo>
                  <a:pt x="158" y="342"/>
                </a:lnTo>
                <a:lnTo>
                  <a:pt x="158" y="342"/>
                </a:lnTo>
                <a:lnTo>
                  <a:pt x="158" y="339"/>
                </a:lnTo>
                <a:lnTo>
                  <a:pt x="158" y="335"/>
                </a:lnTo>
                <a:lnTo>
                  <a:pt x="158" y="335"/>
                </a:lnTo>
                <a:close/>
                <a:moveTo>
                  <a:pt x="237" y="395"/>
                </a:moveTo>
                <a:lnTo>
                  <a:pt x="237" y="395"/>
                </a:lnTo>
                <a:lnTo>
                  <a:pt x="237" y="395"/>
                </a:lnTo>
                <a:lnTo>
                  <a:pt x="237" y="395"/>
                </a:lnTo>
                <a:lnTo>
                  <a:pt x="238" y="390"/>
                </a:lnTo>
                <a:lnTo>
                  <a:pt x="238" y="390"/>
                </a:lnTo>
                <a:lnTo>
                  <a:pt x="241" y="385"/>
                </a:lnTo>
                <a:lnTo>
                  <a:pt x="241" y="385"/>
                </a:lnTo>
                <a:lnTo>
                  <a:pt x="243" y="383"/>
                </a:lnTo>
                <a:lnTo>
                  <a:pt x="243" y="383"/>
                </a:lnTo>
                <a:lnTo>
                  <a:pt x="245" y="382"/>
                </a:lnTo>
                <a:lnTo>
                  <a:pt x="246" y="383"/>
                </a:lnTo>
                <a:lnTo>
                  <a:pt x="246" y="383"/>
                </a:lnTo>
                <a:lnTo>
                  <a:pt x="246" y="385"/>
                </a:lnTo>
                <a:lnTo>
                  <a:pt x="246" y="385"/>
                </a:lnTo>
                <a:lnTo>
                  <a:pt x="248" y="387"/>
                </a:lnTo>
                <a:lnTo>
                  <a:pt x="248" y="387"/>
                </a:lnTo>
                <a:lnTo>
                  <a:pt x="248" y="387"/>
                </a:lnTo>
                <a:lnTo>
                  <a:pt x="248" y="387"/>
                </a:lnTo>
                <a:lnTo>
                  <a:pt x="248" y="385"/>
                </a:lnTo>
                <a:lnTo>
                  <a:pt x="248" y="385"/>
                </a:lnTo>
                <a:lnTo>
                  <a:pt x="243" y="376"/>
                </a:lnTo>
                <a:lnTo>
                  <a:pt x="243" y="376"/>
                </a:lnTo>
                <a:lnTo>
                  <a:pt x="240" y="372"/>
                </a:lnTo>
                <a:lnTo>
                  <a:pt x="240" y="372"/>
                </a:lnTo>
                <a:lnTo>
                  <a:pt x="240" y="374"/>
                </a:lnTo>
                <a:lnTo>
                  <a:pt x="240" y="374"/>
                </a:lnTo>
                <a:lnTo>
                  <a:pt x="238" y="376"/>
                </a:lnTo>
                <a:lnTo>
                  <a:pt x="238" y="376"/>
                </a:lnTo>
                <a:lnTo>
                  <a:pt x="238" y="376"/>
                </a:lnTo>
                <a:lnTo>
                  <a:pt x="238" y="376"/>
                </a:lnTo>
                <a:lnTo>
                  <a:pt x="238" y="377"/>
                </a:lnTo>
                <a:lnTo>
                  <a:pt x="237" y="379"/>
                </a:lnTo>
                <a:lnTo>
                  <a:pt x="237" y="379"/>
                </a:lnTo>
                <a:lnTo>
                  <a:pt x="229" y="382"/>
                </a:lnTo>
                <a:lnTo>
                  <a:pt x="229" y="382"/>
                </a:lnTo>
                <a:lnTo>
                  <a:pt x="229" y="383"/>
                </a:lnTo>
                <a:lnTo>
                  <a:pt x="229" y="383"/>
                </a:lnTo>
                <a:lnTo>
                  <a:pt x="229" y="383"/>
                </a:lnTo>
                <a:lnTo>
                  <a:pt x="232" y="383"/>
                </a:lnTo>
                <a:lnTo>
                  <a:pt x="234" y="385"/>
                </a:lnTo>
                <a:lnTo>
                  <a:pt x="234" y="385"/>
                </a:lnTo>
                <a:lnTo>
                  <a:pt x="235" y="385"/>
                </a:lnTo>
                <a:lnTo>
                  <a:pt x="235" y="385"/>
                </a:lnTo>
                <a:lnTo>
                  <a:pt x="235" y="387"/>
                </a:lnTo>
                <a:lnTo>
                  <a:pt x="235" y="387"/>
                </a:lnTo>
                <a:lnTo>
                  <a:pt x="237" y="391"/>
                </a:lnTo>
                <a:lnTo>
                  <a:pt x="237" y="391"/>
                </a:lnTo>
                <a:lnTo>
                  <a:pt x="237" y="395"/>
                </a:lnTo>
                <a:lnTo>
                  <a:pt x="237" y="395"/>
                </a:lnTo>
                <a:close/>
                <a:moveTo>
                  <a:pt x="93" y="235"/>
                </a:moveTo>
                <a:lnTo>
                  <a:pt x="93" y="235"/>
                </a:lnTo>
                <a:lnTo>
                  <a:pt x="96" y="235"/>
                </a:lnTo>
                <a:lnTo>
                  <a:pt x="96" y="235"/>
                </a:lnTo>
                <a:lnTo>
                  <a:pt x="99" y="234"/>
                </a:lnTo>
                <a:lnTo>
                  <a:pt x="99" y="234"/>
                </a:lnTo>
                <a:lnTo>
                  <a:pt x="111" y="230"/>
                </a:lnTo>
                <a:lnTo>
                  <a:pt x="111" y="230"/>
                </a:lnTo>
                <a:lnTo>
                  <a:pt x="112" y="229"/>
                </a:lnTo>
                <a:lnTo>
                  <a:pt x="112" y="229"/>
                </a:lnTo>
                <a:lnTo>
                  <a:pt x="117" y="224"/>
                </a:lnTo>
                <a:lnTo>
                  <a:pt x="117" y="224"/>
                </a:lnTo>
                <a:lnTo>
                  <a:pt x="117" y="224"/>
                </a:lnTo>
                <a:lnTo>
                  <a:pt x="117" y="224"/>
                </a:lnTo>
                <a:lnTo>
                  <a:pt x="117" y="224"/>
                </a:lnTo>
                <a:lnTo>
                  <a:pt x="117" y="224"/>
                </a:lnTo>
                <a:lnTo>
                  <a:pt x="104" y="224"/>
                </a:lnTo>
                <a:lnTo>
                  <a:pt x="104" y="224"/>
                </a:lnTo>
                <a:lnTo>
                  <a:pt x="103" y="224"/>
                </a:lnTo>
                <a:lnTo>
                  <a:pt x="103" y="224"/>
                </a:lnTo>
                <a:lnTo>
                  <a:pt x="95" y="234"/>
                </a:lnTo>
                <a:lnTo>
                  <a:pt x="95" y="234"/>
                </a:lnTo>
                <a:lnTo>
                  <a:pt x="93" y="235"/>
                </a:lnTo>
                <a:lnTo>
                  <a:pt x="93" y="235"/>
                </a:lnTo>
                <a:close/>
                <a:moveTo>
                  <a:pt x="112" y="336"/>
                </a:moveTo>
                <a:lnTo>
                  <a:pt x="112" y="336"/>
                </a:lnTo>
                <a:lnTo>
                  <a:pt x="112" y="336"/>
                </a:lnTo>
                <a:lnTo>
                  <a:pt x="112" y="336"/>
                </a:lnTo>
                <a:lnTo>
                  <a:pt x="111" y="336"/>
                </a:lnTo>
                <a:lnTo>
                  <a:pt x="111" y="336"/>
                </a:lnTo>
                <a:lnTo>
                  <a:pt x="96" y="352"/>
                </a:lnTo>
                <a:lnTo>
                  <a:pt x="96" y="352"/>
                </a:lnTo>
                <a:lnTo>
                  <a:pt x="92" y="357"/>
                </a:lnTo>
                <a:lnTo>
                  <a:pt x="92" y="357"/>
                </a:lnTo>
                <a:lnTo>
                  <a:pt x="92" y="358"/>
                </a:lnTo>
                <a:lnTo>
                  <a:pt x="92" y="358"/>
                </a:lnTo>
                <a:lnTo>
                  <a:pt x="93" y="358"/>
                </a:lnTo>
                <a:lnTo>
                  <a:pt x="93" y="358"/>
                </a:lnTo>
                <a:lnTo>
                  <a:pt x="96" y="358"/>
                </a:lnTo>
                <a:lnTo>
                  <a:pt x="96" y="358"/>
                </a:lnTo>
                <a:lnTo>
                  <a:pt x="103" y="355"/>
                </a:lnTo>
                <a:lnTo>
                  <a:pt x="103" y="355"/>
                </a:lnTo>
                <a:lnTo>
                  <a:pt x="104" y="353"/>
                </a:lnTo>
                <a:lnTo>
                  <a:pt x="104" y="353"/>
                </a:lnTo>
                <a:lnTo>
                  <a:pt x="112" y="338"/>
                </a:lnTo>
                <a:lnTo>
                  <a:pt x="112" y="338"/>
                </a:lnTo>
                <a:lnTo>
                  <a:pt x="112" y="336"/>
                </a:lnTo>
                <a:lnTo>
                  <a:pt x="112" y="336"/>
                </a:lnTo>
                <a:close/>
                <a:moveTo>
                  <a:pt x="232" y="166"/>
                </a:moveTo>
                <a:lnTo>
                  <a:pt x="232" y="166"/>
                </a:lnTo>
                <a:lnTo>
                  <a:pt x="232" y="166"/>
                </a:lnTo>
                <a:lnTo>
                  <a:pt x="232" y="166"/>
                </a:lnTo>
                <a:lnTo>
                  <a:pt x="232" y="164"/>
                </a:lnTo>
                <a:lnTo>
                  <a:pt x="232" y="164"/>
                </a:lnTo>
                <a:lnTo>
                  <a:pt x="234" y="153"/>
                </a:lnTo>
                <a:lnTo>
                  <a:pt x="234" y="153"/>
                </a:lnTo>
                <a:lnTo>
                  <a:pt x="234" y="150"/>
                </a:lnTo>
                <a:lnTo>
                  <a:pt x="234" y="150"/>
                </a:lnTo>
                <a:lnTo>
                  <a:pt x="235" y="148"/>
                </a:lnTo>
                <a:lnTo>
                  <a:pt x="235" y="148"/>
                </a:lnTo>
                <a:lnTo>
                  <a:pt x="230" y="144"/>
                </a:lnTo>
                <a:lnTo>
                  <a:pt x="224" y="139"/>
                </a:lnTo>
                <a:lnTo>
                  <a:pt x="224" y="139"/>
                </a:lnTo>
                <a:lnTo>
                  <a:pt x="224" y="139"/>
                </a:lnTo>
                <a:lnTo>
                  <a:pt x="224" y="139"/>
                </a:lnTo>
                <a:lnTo>
                  <a:pt x="227" y="148"/>
                </a:lnTo>
                <a:lnTo>
                  <a:pt x="227" y="148"/>
                </a:lnTo>
                <a:lnTo>
                  <a:pt x="230" y="161"/>
                </a:lnTo>
                <a:lnTo>
                  <a:pt x="230" y="161"/>
                </a:lnTo>
                <a:lnTo>
                  <a:pt x="232" y="166"/>
                </a:lnTo>
                <a:lnTo>
                  <a:pt x="232" y="166"/>
                </a:lnTo>
                <a:close/>
                <a:moveTo>
                  <a:pt x="27" y="300"/>
                </a:moveTo>
                <a:lnTo>
                  <a:pt x="27" y="300"/>
                </a:lnTo>
                <a:lnTo>
                  <a:pt x="27" y="300"/>
                </a:lnTo>
                <a:lnTo>
                  <a:pt x="27" y="300"/>
                </a:lnTo>
                <a:lnTo>
                  <a:pt x="17" y="308"/>
                </a:lnTo>
                <a:lnTo>
                  <a:pt x="17" y="308"/>
                </a:lnTo>
                <a:lnTo>
                  <a:pt x="17" y="309"/>
                </a:lnTo>
                <a:lnTo>
                  <a:pt x="17" y="309"/>
                </a:lnTo>
                <a:lnTo>
                  <a:pt x="17" y="314"/>
                </a:lnTo>
                <a:lnTo>
                  <a:pt x="17" y="314"/>
                </a:lnTo>
                <a:lnTo>
                  <a:pt x="19" y="316"/>
                </a:lnTo>
                <a:lnTo>
                  <a:pt x="19" y="316"/>
                </a:lnTo>
                <a:lnTo>
                  <a:pt x="21" y="317"/>
                </a:lnTo>
                <a:lnTo>
                  <a:pt x="24" y="319"/>
                </a:lnTo>
                <a:lnTo>
                  <a:pt x="24" y="319"/>
                </a:lnTo>
                <a:lnTo>
                  <a:pt x="25" y="316"/>
                </a:lnTo>
                <a:lnTo>
                  <a:pt x="25" y="316"/>
                </a:lnTo>
                <a:lnTo>
                  <a:pt x="24" y="312"/>
                </a:lnTo>
                <a:lnTo>
                  <a:pt x="24" y="312"/>
                </a:lnTo>
                <a:lnTo>
                  <a:pt x="24" y="309"/>
                </a:lnTo>
                <a:lnTo>
                  <a:pt x="24" y="308"/>
                </a:lnTo>
                <a:lnTo>
                  <a:pt x="28" y="306"/>
                </a:lnTo>
                <a:lnTo>
                  <a:pt x="28" y="306"/>
                </a:lnTo>
                <a:lnTo>
                  <a:pt x="30" y="306"/>
                </a:lnTo>
                <a:lnTo>
                  <a:pt x="30" y="306"/>
                </a:lnTo>
                <a:lnTo>
                  <a:pt x="30" y="306"/>
                </a:lnTo>
                <a:lnTo>
                  <a:pt x="30" y="306"/>
                </a:lnTo>
                <a:lnTo>
                  <a:pt x="32" y="303"/>
                </a:lnTo>
                <a:lnTo>
                  <a:pt x="32" y="303"/>
                </a:lnTo>
                <a:lnTo>
                  <a:pt x="27" y="300"/>
                </a:lnTo>
                <a:lnTo>
                  <a:pt x="27" y="300"/>
                </a:lnTo>
                <a:close/>
                <a:moveTo>
                  <a:pt x="137" y="208"/>
                </a:moveTo>
                <a:lnTo>
                  <a:pt x="137" y="208"/>
                </a:lnTo>
                <a:lnTo>
                  <a:pt x="137" y="208"/>
                </a:lnTo>
                <a:lnTo>
                  <a:pt x="137" y="208"/>
                </a:lnTo>
                <a:lnTo>
                  <a:pt x="134" y="208"/>
                </a:lnTo>
                <a:lnTo>
                  <a:pt x="134" y="208"/>
                </a:lnTo>
                <a:lnTo>
                  <a:pt x="128" y="210"/>
                </a:lnTo>
                <a:lnTo>
                  <a:pt x="128" y="210"/>
                </a:lnTo>
                <a:lnTo>
                  <a:pt x="123" y="212"/>
                </a:lnTo>
                <a:lnTo>
                  <a:pt x="123" y="212"/>
                </a:lnTo>
                <a:lnTo>
                  <a:pt x="123" y="213"/>
                </a:lnTo>
                <a:lnTo>
                  <a:pt x="123" y="213"/>
                </a:lnTo>
                <a:lnTo>
                  <a:pt x="122" y="213"/>
                </a:lnTo>
                <a:lnTo>
                  <a:pt x="122" y="213"/>
                </a:lnTo>
                <a:lnTo>
                  <a:pt x="118" y="215"/>
                </a:lnTo>
                <a:lnTo>
                  <a:pt x="118" y="215"/>
                </a:lnTo>
                <a:lnTo>
                  <a:pt x="115" y="215"/>
                </a:lnTo>
                <a:lnTo>
                  <a:pt x="115" y="215"/>
                </a:lnTo>
                <a:lnTo>
                  <a:pt x="111" y="218"/>
                </a:lnTo>
                <a:lnTo>
                  <a:pt x="111" y="218"/>
                </a:lnTo>
                <a:lnTo>
                  <a:pt x="109" y="219"/>
                </a:lnTo>
                <a:lnTo>
                  <a:pt x="109" y="219"/>
                </a:lnTo>
                <a:lnTo>
                  <a:pt x="111" y="219"/>
                </a:lnTo>
                <a:lnTo>
                  <a:pt x="111" y="219"/>
                </a:lnTo>
                <a:lnTo>
                  <a:pt x="122" y="219"/>
                </a:lnTo>
                <a:lnTo>
                  <a:pt x="122" y="219"/>
                </a:lnTo>
                <a:lnTo>
                  <a:pt x="123" y="219"/>
                </a:lnTo>
                <a:lnTo>
                  <a:pt x="123" y="219"/>
                </a:lnTo>
                <a:lnTo>
                  <a:pt x="136" y="210"/>
                </a:lnTo>
                <a:lnTo>
                  <a:pt x="136" y="210"/>
                </a:lnTo>
                <a:lnTo>
                  <a:pt x="137" y="208"/>
                </a:lnTo>
                <a:lnTo>
                  <a:pt x="137" y="208"/>
                </a:lnTo>
                <a:close/>
                <a:moveTo>
                  <a:pt x="111" y="210"/>
                </a:moveTo>
                <a:lnTo>
                  <a:pt x="111" y="210"/>
                </a:lnTo>
                <a:lnTo>
                  <a:pt x="101" y="208"/>
                </a:lnTo>
                <a:lnTo>
                  <a:pt x="92" y="207"/>
                </a:lnTo>
                <a:lnTo>
                  <a:pt x="81" y="207"/>
                </a:lnTo>
                <a:lnTo>
                  <a:pt x="73" y="208"/>
                </a:lnTo>
                <a:lnTo>
                  <a:pt x="73" y="208"/>
                </a:lnTo>
                <a:lnTo>
                  <a:pt x="73" y="208"/>
                </a:lnTo>
                <a:lnTo>
                  <a:pt x="73" y="208"/>
                </a:lnTo>
                <a:lnTo>
                  <a:pt x="82" y="210"/>
                </a:lnTo>
                <a:lnTo>
                  <a:pt x="82" y="210"/>
                </a:lnTo>
                <a:lnTo>
                  <a:pt x="104" y="212"/>
                </a:lnTo>
                <a:lnTo>
                  <a:pt x="104" y="212"/>
                </a:lnTo>
                <a:lnTo>
                  <a:pt x="106" y="212"/>
                </a:lnTo>
                <a:lnTo>
                  <a:pt x="106" y="212"/>
                </a:lnTo>
                <a:lnTo>
                  <a:pt x="111" y="210"/>
                </a:lnTo>
                <a:lnTo>
                  <a:pt x="111" y="210"/>
                </a:lnTo>
                <a:close/>
                <a:moveTo>
                  <a:pt x="49" y="142"/>
                </a:moveTo>
                <a:lnTo>
                  <a:pt x="49" y="142"/>
                </a:lnTo>
                <a:lnTo>
                  <a:pt x="49" y="142"/>
                </a:lnTo>
                <a:lnTo>
                  <a:pt x="49" y="142"/>
                </a:lnTo>
                <a:lnTo>
                  <a:pt x="49" y="133"/>
                </a:lnTo>
                <a:lnTo>
                  <a:pt x="49" y="133"/>
                </a:lnTo>
                <a:lnTo>
                  <a:pt x="49" y="131"/>
                </a:lnTo>
                <a:lnTo>
                  <a:pt x="49" y="131"/>
                </a:lnTo>
                <a:lnTo>
                  <a:pt x="47" y="131"/>
                </a:lnTo>
                <a:lnTo>
                  <a:pt x="47" y="131"/>
                </a:lnTo>
                <a:lnTo>
                  <a:pt x="43" y="131"/>
                </a:lnTo>
                <a:lnTo>
                  <a:pt x="43" y="131"/>
                </a:lnTo>
                <a:lnTo>
                  <a:pt x="43" y="134"/>
                </a:lnTo>
                <a:lnTo>
                  <a:pt x="41" y="134"/>
                </a:lnTo>
                <a:lnTo>
                  <a:pt x="41" y="134"/>
                </a:lnTo>
                <a:lnTo>
                  <a:pt x="43" y="147"/>
                </a:lnTo>
                <a:lnTo>
                  <a:pt x="43" y="147"/>
                </a:lnTo>
                <a:lnTo>
                  <a:pt x="46" y="145"/>
                </a:lnTo>
                <a:lnTo>
                  <a:pt x="49" y="142"/>
                </a:lnTo>
                <a:lnTo>
                  <a:pt x="49" y="142"/>
                </a:lnTo>
                <a:close/>
                <a:moveTo>
                  <a:pt x="63" y="46"/>
                </a:moveTo>
                <a:lnTo>
                  <a:pt x="63" y="46"/>
                </a:lnTo>
                <a:lnTo>
                  <a:pt x="63" y="44"/>
                </a:lnTo>
                <a:lnTo>
                  <a:pt x="63" y="44"/>
                </a:lnTo>
                <a:lnTo>
                  <a:pt x="63" y="41"/>
                </a:lnTo>
                <a:lnTo>
                  <a:pt x="65" y="41"/>
                </a:lnTo>
                <a:lnTo>
                  <a:pt x="65" y="41"/>
                </a:lnTo>
                <a:lnTo>
                  <a:pt x="71" y="40"/>
                </a:lnTo>
                <a:lnTo>
                  <a:pt x="71" y="40"/>
                </a:lnTo>
                <a:lnTo>
                  <a:pt x="71" y="38"/>
                </a:lnTo>
                <a:lnTo>
                  <a:pt x="71" y="38"/>
                </a:lnTo>
                <a:lnTo>
                  <a:pt x="70" y="35"/>
                </a:lnTo>
                <a:lnTo>
                  <a:pt x="70" y="35"/>
                </a:lnTo>
                <a:lnTo>
                  <a:pt x="70" y="35"/>
                </a:lnTo>
                <a:lnTo>
                  <a:pt x="70" y="35"/>
                </a:lnTo>
                <a:lnTo>
                  <a:pt x="62" y="36"/>
                </a:lnTo>
                <a:lnTo>
                  <a:pt x="62" y="36"/>
                </a:lnTo>
                <a:lnTo>
                  <a:pt x="54" y="36"/>
                </a:lnTo>
                <a:lnTo>
                  <a:pt x="54" y="36"/>
                </a:lnTo>
                <a:lnTo>
                  <a:pt x="57" y="41"/>
                </a:lnTo>
                <a:lnTo>
                  <a:pt x="60" y="46"/>
                </a:lnTo>
                <a:lnTo>
                  <a:pt x="60" y="46"/>
                </a:lnTo>
                <a:lnTo>
                  <a:pt x="63" y="46"/>
                </a:lnTo>
                <a:lnTo>
                  <a:pt x="63" y="46"/>
                </a:lnTo>
                <a:lnTo>
                  <a:pt x="63" y="46"/>
                </a:lnTo>
                <a:lnTo>
                  <a:pt x="63" y="46"/>
                </a:lnTo>
                <a:close/>
                <a:moveTo>
                  <a:pt x="118" y="358"/>
                </a:moveTo>
                <a:lnTo>
                  <a:pt x="118" y="358"/>
                </a:lnTo>
                <a:lnTo>
                  <a:pt x="122" y="358"/>
                </a:lnTo>
                <a:lnTo>
                  <a:pt x="122" y="358"/>
                </a:lnTo>
                <a:lnTo>
                  <a:pt x="123" y="358"/>
                </a:lnTo>
                <a:lnTo>
                  <a:pt x="123" y="358"/>
                </a:lnTo>
                <a:lnTo>
                  <a:pt x="133" y="349"/>
                </a:lnTo>
                <a:lnTo>
                  <a:pt x="133" y="349"/>
                </a:lnTo>
                <a:lnTo>
                  <a:pt x="133" y="349"/>
                </a:lnTo>
                <a:lnTo>
                  <a:pt x="133" y="349"/>
                </a:lnTo>
                <a:lnTo>
                  <a:pt x="133" y="347"/>
                </a:lnTo>
                <a:lnTo>
                  <a:pt x="133" y="347"/>
                </a:lnTo>
                <a:lnTo>
                  <a:pt x="131" y="346"/>
                </a:lnTo>
                <a:lnTo>
                  <a:pt x="131" y="344"/>
                </a:lnTo>
                <a:lnTo>
                  <a:pt x="131" y="344"/>
                </a:lnTo>
                <a:lnTo>
                  <a:pt x="133" y="341"/>
                </a:lnTo>
                <a:lnTo>
                  <a:pt x="133" y="341"/>
                </a:lnTo>
                <a:lnTo>
                  <a:pt x="134" y="341"/>
                </a:lnTo>
                <a:lnTo>
                  <a:pt x="134" y="341"/>
                </a:lnTo>
                <a:lnTo>
                  <a:pt x="133" y="341"/>
                </a:lnTo>
                <a:lnTo>
                  <a:pt x="133" y="341"/>
                </a:lnTo>
                <a:lnTo>
                  <a:pt x="126" y="344"/>
                </a:lnTo>
                <a:lnTo>
                  <a:pt x="126" y="344"/>
                </a:lnTo>
                <a:lnTo>
                  <a:pt x="125" y="346"/>
                </a:lnTo>
                <a:lnTo>
                  <a:pt x="125" y="346"/>
                </a:lnTo>
                <a:lnTo>
                  <a:pt x="120" y="357"/>
                </a:lnTo>
                <a:lnTo>
                  <a:pt x="120" y="357"/>
                </a:lnTo>
                <a:lnTo>
                  <a:pt x="118" y="358"/>
                </a:lnTo>
                <a:lnTo>
                  <a:pt x="118" y="358"/>
                </a:lnTo>
                <a:close/>
                <a:moveTo>
                  <a:pt x="189" y="215"/>
                </a:moveTo>
                <a:lnTo>
                  <a:pt x="189" y="215"/>
                </a:lnTo>
                <a:lnTo>
                  <a:pt x="196" y="213"/>
                </a:lnTo>
                <a:lnTo>
                  <a:pt x="196" y="213"/>
                </a:lnTo>
                <a:lnTo>
                  <a:pt x="204" y="212"/>
                </a:lnTo>
                <a:lnTo>
                  <a:pt x="213" y="208"/>
                </a:lnTo>
                <a:lnTo>
                  <a:pt x="213" y="208"/>
                </a:lnTo>
                <a:lnTo>
                  <a:pt x="234" y="199"/>
                </a:lnTo>
                <a:lnTo>
                  <a:pt x="234" y="199"/>
                </a:lnTo>
                <a:lnTo>
                  <a:pt x="234" y="197"/>
                </a:lnTo>
                <a:lnTo>
                  <a:pt x="234" y="197"/>
                </a:lnTo>
                <a:lnTo>
                  <a:pt x="235" y="197"/>
                </a:lnTo>
                <a:lnTo>
                  <a:pt x="235" y="197"/>
                </a:lnTo>
                <a:lnTo>
                  <a:pt x="235" y="196"/>
                </a:lnTo>
                <a:lnTo>
                  <a:pt x="235" y="196"/>
                </a:lnTo>
                <a:lnTo>
                  <a:pt x="234" y="196"/>
                </a:lnTo>
                <a:lnTo>
                  <a:pt x="234" y="196"/>
                </a:lnTo>
                <a:lnTo>
                  <a:pt x="230" y="197"/>
                </a:lnTo>
                <a:lnTo>
                  <a:pt x="230" y="197"/>
                </a:lnTo>
                <a:lnTo>
                  <a:pt x="224" y="200"/>
                </a:lnTo>
                <a:lnTo>
                  <a:pt x="224" y="200"/>
                </a:lnTo>
                <a:lnTo>
                  <a:pt x="215" y="205"/>
                </a:lnTo>
                <a:lnTo>
                  <a:pt x="205" y="210"/>
                </a:lnTo>
                <a:lnTo>
                  <a:pt x="205" y="210"/>
                </a:lnTo>
                <a:lnTo>
                  <a:pt x="204" y="210"/>
                </a:lnTo>
                <a:lnTo>
                  <a:pt x="204" y="210"/>
                </a:lnTo>
                <a:lnTo>
                  <a:pt x="197" y="210"/>
                </a:lnTo>
                <a:lnTo>
                  <a:pt x="197" y="210"/>
                </a:lnTo>
                <a:lnTo>
                  <a:pt x="197" y="210"/>
                </a:lnTo>
                <a:lnTo>
                  <a:pt x="197" y="210"/>
                </a:lnTo>
                <a:lnTo>
                  <a:pt x="197" y="212"/>
                </a:lnTo>
                <a:lnTo>
                  <a:pt x="197" y="212"/>
                </a:lnTo>
                <a:lnTo>
                  <a:pt x="194" y="212"/>
                </a:lnTo>
                <a:lnTo>
                  <a:pt x="194" y="212"/>
                </a:lnTo>
                <a:lnTo>
                  <a:pt x="193" y="212"/>
                </a:lnTo>
                <a:lnTo>
                  <a:pt x="193" y="212"/>
                </a:lnTo>
                <a:lnTo>
                  <a:pt x="191" y="212"/>
                </a:lnTo>
                <a:lnTo>
                  <a:pt x="191" y="212"/>
                </a:lnTo>
                <a:lnTo>
                  <a:pt x="186" y="212"/>
                </a:lnTo>
                <a:lnTo>
                  <a:pt x="186" y="212"/>
                </a:lnTo>
                <a:lnTo>
                  <a:pt x="185" y="212"/>
                </a:lnTo>
                <a:lnTo>
                  <a:pt x="185" y="212"/>
                </a:lnTo>
                <a:lnTo>
                  <a:pt x="185" y="212"/>
                </a:lnTo>
                <a:lnTo>
                  <a:pt x="185" y="212"/>
                </a:lnTo>
                <a:lnTo>
                  <a:pt x="185" y="213"/>
                </a:lnTo>
                <a:lnTo>
                  <a:pt x="185" y="213"/>
                </a:lnTo>
                <a:lnTo>
                  <a:pt x="185" y="213"/>
                </a:lnTo>
                <a:lnTo>
                  <a:pt x="185" y="213"/>
                </a:lnTo>
                <a:lnTo>
                  <a:pt x="188" y="213"/>
                </a:lnTo>
                <a:lnTo>
                  <a:pt x="188" y="213"/>
                </a:lnTo>
                <a:lnTo>
                  <a:pt x="189" y="215"/>
                </a:lnTo>
                <a:lnTo>
                  <a:pt x="189" y="215"/>
                </a:lnTo>
                <a:close/>
                <a:moveTo>
                  <a:pt x="183" y="141"/>
                </a:moveTo>
                <a:lnTo>
                  <a:pt x="183" y="141"/>
                </a:lnTo>
                <a:lnTo>
                  <a:pt x="183" y="141"/>
                </a:lnTo>
                <a:lnTo>
                  <a:pt x="183" y="141"/>
                </a:lnTo>
                <a:lnTo>
                  <a:pt x="193" y="142"/>
                </a:lnTo>
                <a:lnTo>
                  <a:pt x="193" y="142"/>
                </a:lnTo>
                <a:lnTo>
                  <a:pt x="197" y="144"/>
                </a:lnTo>
                <a:lnTo>
                  <a:pt x="204" y="145"/>
                </a:lnTo>
                <a:lnTo>
                  <a:pt x="204" y="145"/>
                </a:lnTo>
                <a:lnTo>
                  <a:pt x="207" y="148"/>
                </a:lnTo>
                <a:lnTo>
                  <a:pt x="207" y="148"/>
                </a:lnTo>
                <a:lnTo>
                  <a:pt x="208" y="150"/>
                </a:lnTo>
                <a:lnTo>
                  <a:pt x="210" y="155"/>
                </a:lnTo>
                <a:lnTo>
                  <a:pt x="210" y="158"/>
                </a:lnTo>
                <a:lnTo>
                  <a:pt x="208" y="161"/>
                </a:lnTo>
                <a:lnTo>
                  <a:pt x="208" y="161"/>
                </a:lnTo>
                <a:lnTo>
                  <a:pt x="204" y="164"/>
                </a:lnTo>
                <a:lnTo>
                  <a:pt x="204" y="164"/>
                </a:lnTo>
                <a:lnTo>
                  <a:pt x="202" y="166"/>
                </a:lnTo>
                <a:lnTo>
                  <a:pt x="202" y="166"/>
                </a:lnTo>
                <a:lnTo>
                  <a:pt x="202" y="166"/>
                </a:lnTo>
                <a:lnTo>
                  <a:pt x="202" y="167"/>
                </a:lnTo>
                <a:lnTo>
                  <a:pt x="202" y="167"/>
                </a:lnTo>
                <a:lnTo>
                  <a:pt x="208" y="164"/>
                </a:lnTo>
                <a:lnTo>
                  <a:pt x="208" y="164"/>
                </a:lnTo>
                <a:lnTo>
                  <a:pt x="211" y="161"/>
                </a:lnTo>
                <a:lnTo>
                  <a:pt x="211" y="161"/>
                </a:lnTo>
                <a:lnTo>
                  <a:pt x="211" y="159"/>
                </a:lnTo>
                <a:lnTo>
                  <a:pt x="211" y="156"/>
                </a:lnTo>
                <a:lnTo>
                  <a:pt x="211" y="156"/>
                </a:lnTo>
                <a:lnTo>
                  <a:pt x="211" y="155"/>
                </a:lnTo>
                <a:lnTo>
                  <a:pt x="211" y="155"/>
                </a:lnTo>
                <a:lnTo>
                  <a:pt x="210" y="148"/>
                </a:lnTo>
                <a:lnTo>
                  <a:pt x="210" y="148"/>
                </a:lnTo>
                <a:lnTo>
                  <a:pt x="207" y="145"/>
                </a:lnTo>
                <a:lnTo>
                  <a:pt x="204" y="144"/>
                </a:lnTo>
                <a:lnTo>
                  <a:pt x="204" y="144"/>
                </a:lnTo>
                <a:lnTo>
                  <a:pt x="197" y="142"/>
                </a:lnTo>
                <a:lnTo>
                  <a:pt x="197" y="142"/>
                </a:lnTo>
                <a:lnTo>
                  <a:pt x="189" y="141"/>
                </a:lnTo>
                <a:lnTo>
                  <a:pt x="183" y="141"/>
                </a:lnTo>
                <a:lnTo>
                  <a:pt x="183" y="141"/>
                </a:lnTo>
                <a:close/>
                <a:moveTo>
                  <a:pt x="122" y="122"/>
                </a:moveTo>
                <a:lnTo>
                  <a:pt x="122" y="122"/>
                </a:lnTo>
                <a:lnTo>
                  <a:pt x="117" y="123"/>
                </a:lnTo>
                <a:lnTo>
                  <a:pt x="117" y="123"/>
                </a:lnTo>
                <a:lnTo>
                  <a:pt x="115" y="125"/>
                </a:lnTo>
                <a:lnTo>
                  <a:pt x="115" y="125"/>
                </a:lnTo>
                <a:lnTo>
                  <a:pt x="109" y="133"/>
                </a:lnTo>
                <a:lnTo>
                  <a:pt x="109" y="133"/>
                </a:lnTo>
                <a:lnTo>
                  <a:pt x="109" y="133"/>
                </a:lnTo>
                <a:lnTo>
                  <a:pt x="109" y="133"/>
                </a:lnTo>
                <a:lnTo>
                  <a:pt x="109" y="134"/>
                </a:lnTo>
                <a:lnTo>
                  <a:pt x="109" y="134"/>
                </a:lnTo>
                <a:lnTo>
                  <a:pt x="111" y="136"/>
                </a:lnTo>
                <a:lnTo>
                  <a:pt x="111" y="136"/>
                </a:lnTo>
                <a:lnTo>
                  <a:pt x="125" y="126"/>
                </a:lnTo>
                <a:lnTo>
                  <a:pt x="125" y="126"/>
                </a:lnTo>
                <a:lnTo>
                  <a:pt x="122" y="125"/>
                </a:lnTo>
                <a:lnTo>
                  <a:pt x="122" y="122"/>
                </a:lnTo>
                <a:lnTo>
                  <a:pt x="122" y="122"/>
                </a:lnTo>
                <a:close/>
                <a:moveTo>
                  <a:pt x="204" y="374"/>
                </a:moveTo>
                <a:lnTo>
                  <a:pt x="204" y="374"/>
                </a:lnTo>
                <a:lnTo>
                  <a:pt x="204" y="374"/>
                </a:lnTo>
                <a:lnTo>
                  <a:pt x="204" y="374"/>
                </a:lnTo>
                <a:lnTo>
                  <a:pt x="207" y="376"/>
                </a:lnTo>
                <a:lnTo>
                  <a:pt x="207" y="376"/>
                </a:lnTo>
                <a:lnTo>
                  <a:pt x="211" y="376"/>
                </a:lnTo>
                <a:lnTo>
                  <a:pt x="216" y="374"/>
                </a:lnTo>
                <a:lnTo>
                  <a:pt x="216" y="374"/>
                </a:lnTo>
                <a:lnTo>
                  <a:pt x="218" y="372"/>
                </a:lnTo>
                <a:lnTo>
                  <a:pt x="218" y="369"/>
                </a:lnTo>
                <a:lnTo>
                  <a:pt x="218" y="369"/>
                </a:lnTo>
                <a:lnTo>
                  <a:pt x="218" y="369"/>
                </a:lnTo>
                <a:lnTo>
                  <a:pt x="218" y="369"/>
                </a:lnTo>
                <a:lnTo>
                  <a:pt x="219" y="368"/>
                </a:lnTo>
                <a:lnTo>
                  <a:pt x="219" y="368"/>
                </a:lnTo>
                <a:lnTo>
                  <a:pt x="218" y="368"/>
                </a:lnTo>
                <a:lnTo>
                  <a:pt x="218" y="368"/>
                </a:lnTo>
                <a:lnTo>
                  <a:pt x="216" y="368"/>
                </a:lnTo>
                <a:lnTo>
                  <a:pt x="216" y="368"/>
                </a:lnTo>
                <a:lnTo>
                  <a:pt x="215" y="368"/>
                </a:lnTo>
                <a:lnTo>
                  <a:pt x="215" y="368"/>
                </a:lnTo>
                <a:lnTo>
                  <a:pt x="213" y="369"/>
                </a:lnTo>
                <a:lnTo>
                  <a:pt x="213" y="369"/>
                </a:lnTo>
                <a:lnTo>
                  <a:pt x="211" y="369"/>
                </a:lnTo>
                <a:lnTo>
                  <a:pt x="211" y="369"/>
                </a:lnTo>
                <a:lnTo>
                  <a:pt x="210" y="369"/>
                </a:lnTo>
                <a:lnTo>
                  <a:pt x="210" y="369"/>
                </a:lnTo>
                <a:lnTo>
                  <a:pt x="208" y="369"/>
                </a:lnTo>
                <a:lnTo>
                  <a:pt x="207" y="369"/>
                </a:lnTo>
                <a:lnTo>
                  <a:pt x="207" y="369"/>
                </a:lnTo>
                <a:lnTo>
                  <a:pt x="207" y="369"/>
                </a:lnTo>
                <a:lnTo>
                  <a:pt x="207" y="369"/>
                </a:lnTo>
                <a:lnTo>
                  <a:pt x="205" y="369"/>
                </a:lnTo>
                <a:lnTo>
                  <a:pt x="204" y="369"/>
                </a:lnTo>
                <a:lnTo>
                  <a:pt x="204" y="369"/>
                </a:lnTo>
                <a:lnTo>
                  <a:pt x="202" y="371"/>
                </a:lnTo>
                <a:lnTo>
                  <a:pt x="202" y="372"/>
                </a:lnTo>
                <a:lnTo>
                  <a:pt x="202" y="372"/>
                </a:lnTo>
                <a:lnTo>
                  <a:pt x="204" y="374"/>
                </a:lnTo>
                <a:lnTo>
                  <a:pt x="204" y="374"/>
                </a:lnTo>
                <a:close/>
                <a:moveTo>
                  <a:pt x="49" y="308"/>
                </a:moveTo>
                <a:lnTo>
                  <a:pt x="49" y="308"/>
                </a:lnTo>
                <a:lnTo>
                  <a:pt x="43" y="301"/>
                </a:lnTo>
                <a:lnTo>
                  <a:pt x="43" y="301"/>
                </a:lnTo>
                <a:lnTo>
                  <a:pt x="40" y="305"/>
                </a:lnTo>
                <a:lnTo>
                  <a:pt x="40" y="305"/>
                </a:lnTo>
                <a:lnTo>
                  <a:pt x="40" y="306"/>
                </a:lnTo>
                <a:lnTo>
                  <a:pt x="40" y="306"/>
                </a:lnTo>
                <a:lnTo>
                  <a:pt x="41" y="308"/>
                </a:lnTo>
                <a:lnTo>
                  <a:pt x="40" y="309"/>
                </a:lnTo>
                <a:lnTo>
                  <a:pt x="40" y="309"/>
                </a:lnTo>
                <a:lnTo>
                  <a:pt x="38" y="309"/>
                </a:lnTo>
                <a:lnTo>
                  <a:pt x="38" y="309"/>
                </a:lnTo>
                <a:lnTo>
                  <a:pt x="38" y="311"/>
                </a:lnTo>
                <a:lnTo>
                  <a:pt x="38" y="311"/>
                </a:lnTo>
                <a:lnTo>
                  <a:pt x="41" y="316"/>
                </a:lnTo>
                <a:lnTo>
                  <a:pt x="41" y="316"/>
                </a:lnTo>
                <a:lnTo>
                  <a:pt x="43" y="316"/>
                </a:lnTo>
                <a:lnTo>
                  <a:pt x="44" y="316"/>
                </a:lnTo>
                <a:lnTo>
                  <a:pt x="44" y="316"/>
                </a:lnTo>
                <a:lnTo>
                  <a:pt x="47" y="316"/>
                </a:lnTo>
                <a:lnTo>
                  <a:pt x="47" y="316"/>
                </a:lnTo>
                <a:lnTo>
                  <a:pt x="47" y="316"/>
                </a:lnTo>
                <a:lnTo>
                  <a:pt x="47" y="316"/>
                </a:lnTo>
                <a:lnTo>
                  <a:pt x="46" y="312"/>
                </a:lnTo>
                <a:lnTo>
                  <a:pt x="49" y="308"/>
                </a:lnTo>
                <a:lnTo>
                  <a:pt x="49" y="308"/>
                </a:lnTo>
                <a:close/>
                <a:moveTo>
                  <a:pt x="84" y="55"/>
                </a:moveTo>
                <a:lnTo>
                  <a:pt x="84" y="55"/>
                </a:lnTo>
                <a:lnTo>
                  <a:pt x="84" y="55"/>
                </a:lnTo>
                <a:lnTo>
                  <a:pt x="84" y="55"/>
                </a:lnTo>
                <a:lnTo>
                  <a:pt x="92" y="52"/>
                </a:lnTo>
                <a:lnTo>
                  <a:pt x="92" y="52"/>
                </a:lnTo>
                <a:lnTo>
                  <a:pt x="92" y="52"/>
                </a:lnTo>
                <a:lnTo>
                  <a:pt x="92" y="52"/>
                </a:lnTo>
                <a:lnTo>
                  <a:pt x="93" y="52"/>
                </a:lnTo>
                <a:lnTo>
                  <a:pt x="95" y="54"/>
                </a:lnTo>
                <a:lnTo>
                  <a:pt x="95" y="54"/>
                </a:lnTo>
                <a:lnTo>
                  <a:pt x="95" y="55"/>
                </a:lnTo>
                <a:lnTo>
                  <a:pt x="95" y="55"/>
                </a:lnTo>
                <a:lnTo>
                  <a:pt x="95" y="57"/>
                </a:lnTo>
                <a:lnTo>
                  <a:pt x="95" y="57"/>
                </a:lnTo>
                <a:lnTo>
                  <a:pt x="92" y="60"/>
                </a:lnTo>
                <a:lnTo>
                  <a:pt x="92" y="60"/>
                </a:lnTo>
                <a:lnTo>
                  <a:pt x="92" y="60"/>
                </a:lnTo>
                <a:lnTo>
                  <a:pt x="92" y="60"/>
                </a:lnTo>
                <a:lnTo>
                  <a:pt x="101" y="59"/>
                </a:lnTo>
                <a:lnTo>
                  <a:pt x="101" y="59"/>
                </a:lnTo>
                <a:lnTo>
                  <a:pt x="98" y="52"/>
                </a:lnTo>
                <a:lnTo>
                  <a:pt x="95" y="46"/>
                </a:lnTo>
                <a:lnTo>
                  <a:pt x="95" y="46"/>
                </a:lnTo>
                <a:lnTo>
                  <a:pt x="92" y="47"/>
                </a:lnTo>
                <a:lnTo>
                  <a:pt x="92" y="47"/>
                </a:lnTo>
                <a:lnTo>
                  <a:pt x="90" y="49"/>
                </a:lnTo>
                <a:lnTo>
                  <a:pt x="90" y="49"/>
                </a:lnTo>
                <a:lnTo>
                  <a:pt x="90" y="51"/>
                </a:lnTo>
                <a:lnTo>
                  <a:pt x="87" y="51"/>
                </a:lnTo>
                <a:lnTo>
                  <a:pt x="87" y="51"/>
                </a:lnTo>
                <a:lnTo>
                  <a:pt x="87" y="51"/>
                </a:lnTo>
                <a:lnTo>
                  <a:pt x="87" y="51"/>
                </a:lnTo>
                <a:lnTo>
                  <a:pt x="84" y="55"/>
                </a:lnTo>
                <a:lnTo>
                  <a:pt x="84" y="55"/>
                </a:lnTo>
                <a:close/>
                <a:moveTo>
                  <a:pt x="98" y="163"/>
                </a:moveTo>
                <a:lnTo>
                  <a:pt x="98" y="163"/>
                </a:lnTo>
                <a:lnTo>
                  <a:pt x="96" y="153"/>
                </a:lnTo>
                <a:lnTo>
                  <a:pt x="96" y="153"/>
                </a:lnTo>
                <a:lnTo>
                  <a:pt x="95" y="153"/>
                </a:lnTo>
                <a:lnTo>
                  <a:pt x="95" y="153"/>
                </a:lnTo>
                <a:lnTo>
                  <a:pt x="88" y="150"/>
                </a:lnTo>
                <a:lnTo>
                  <a:pt x="88" y="150"/>
                </a:lnTo>
                <a:lnTo>
                  <a:pt x="87" y="150"/>
                </a:lnTo>
                <a:lnTo>
                  <a:pt x="87" y="150"/>
                </a:lnTo>
                <a:lnTo>
                  <a:pt x="93" y="164"/>
                </a:lnTo>
                <a:lnTo>
                  <a:pt x="93" y="164"/>
                </a:lnTo>
                <a:lnTo>
                  <a:pt x="93" y="166"/>
                </a:lnTo>
                <a:lnTo>
                  <a:pt x="93" y="166"/>
                </a:lnTo>
                <a:lnTo>
                  <a:pt x="96" y="164"/>
                </a:lnTo>
                <a:lnTo>
                  <a:pt x="98" y="163"/>
                </a:lnTo>
                <a:lnTo>
                  <a:pt x="98" y="163"/>
                </a:lnTo>
                <a:close/>
                <a:moveTo>
                  <a:pt x="137" y="309"/>
                </a:moveTo>
                <a:lnTo>
                  <a:pt x="137" y="309"/>
                </a:lnTo>
                <a:lnTo>
                  <a:pt x="137" y="308"/>
                </a:lnTo>
                <a:lnTo>
                  <a:pt x="137" y="308"/>
                </a:lnTo>
                <a:lnTo>
                  <a:pt x="137" y="309"/>
                </a:lnTo>
                <a:lnTo>
                  <a:pt x="137" y="309"/>
                </a:lnTo>
                <a:lnTo>
                  <a:pt x="134" y="309"/>
                </a:lnTo>
                <a:lnTo>
                  <a:pt x="134" y="309"/>
                </a:lnTo>
                <a:lnTo>
                  <a:pt x="129" y="309"/>
                </a:lnTo>
                <a:lnTo>
                  <a:pt x="129" y="309"/>
                </a:lnTo>
                <a:lnTo>
                  <a:pt x="128" y="311"/>
                </a:lnTo>
                <a:lnTo>
                  <a:pt x="128" y="311"/>
                </a:lnTo>
                <a:lnTo>
                  <a:pt x="125" y="312"/>
                </a:lnTo>
                <a:lnTo>
                  <a:pt x="125" y="312"/>
                </a:lnTo>
                <a:lnTo>
                  <a:pt x="123" y="314"/>
                </a:lnTo>
                <a:lnTo>
                  <a:pt x="123" y="314"/>
                </a:lnTo>
                <a:lnTo>
                  <a:pt x="120" y="322"/>
                </a:lnTo>
                <a:lnTo>
                  <a:pt x="120" y="322"/>
                </a:lnTo>
                <a:lnTo>
                  <a:pt x="120" y="322"/>
                </a:lnTo>
                <a:lnTo>
                  <a:pt x="120" y="322"/>
                </a:lnTo>
                <a:lnTo>
                  <a:pt x="123" y="322"/>
                </a:lnTo>
                <a:lnTo>
                  <a:pt x="125" y="320"/>
                </a:lnTo>
                <a:lnTo>
                  <a:pt x="125" y="320"/>
                </a:lnTo>
                <a:lnTo>
                  <a:pt x="126" y="319"/>
                </a:lnTo>
                <a:lnTo>
                  <a:pt x="128" y="319"/>
                </a:lnTo>
                <a:lnTo>
                  <a:pt x="128" y="319"/>
                </a:lnTo>
                <a:lnTo>
                  <a:pt x="128" y="317"/>
                </a:lnTo>
                <a:lnTo>
                  <a:pt x="128" y="317"/>
                </a:lnTo>
                <a:lnTo>
                  <a:pt x="129" y="316"/>
                </a:lnTo>
                <a:lnTo>
                  <a:pt x="129" y="316"/>
                </a:lnTo>
                <a:lnTo>
                  <a:pt x="136" y="309"/>
                </a:lnTo>
                <a:lnTo>
                  <a:pt x="136" y="309"/>
                </a:lnTo>
                <a:lnTo>
                  <a:pt x="137" y="309"/>
                </a:lnTo>
                <a:lnTo>
                  <a:pt x="137" y="309"/>
                </a:lnTo>
                <a:close/>
                <a:moveTo>
                  <a:pt x="117" y="421"/>
                </a:moveTo>
                <a:lnTo>
                  <a:pt x="117" y="421"/>
                </a:lnTo>
                <a:lnTo>
                  <a:pt x="128" y="421"/>
                </a:lnTo>
                <a:lnTo>
                  <a:pt x="128" y="421"/>
                </a:lnTo>
                <a:lnTo>
                  <a:pt x="128" y="418"/>
                </a:lnTo>
                <a:lnTo>
                  <a:pt x="128" y="418"/>
                </a:lnTo>
                <a:lnTo>
                  <a:pt x="131" y="409"/>
                </a:lnTo>
                <a:lnTo>
                  <a:pt x="131" y="409"/>
                </a:lnTo>
                <a:lnTo>
                  <a:pt x="133" y="409"/>
                </a:lnTo>
                <a:lnTo>
                  <a:pt x="133" y="409"/>
                </a:lnTo>
                <a:lnTo>
                  <a:pt x="131" y="407"/>
                </a:lnTo>
                <a:lnTo>
                  <a:pt x="129" y="409"/>
                </a:lnTo>
                <a:lnTo>
                  <a:pt x="129" y="409"/>
                </a:lnTo>
                <a:lnTo>
                  <a:pt x="117" y="421"/>
                </a:lnTo>
                <a:lnTo>
                  <a:pt x="117" y="421"/>
                </a:lnTo>
                <a:lnTo>
                  <a:pt x="117" y="421"/>
                </a:lnTo>
                <a:lnTo>
                  <a:pt x="117" y="421"/>
                </a:lnTo>
                <a:close/>
                <a:moveTo>
                  <a:pt x="27" y="235"/>
                </a:moveTo>
                <a:lnTo>
                  <a:pt x="27" y="235"/>
                </a:lnTo>
                <a:lnTo>
                  <a:pt x="24" y="240"/>
                </a:lnTo>
                <a:lnTo>
                  <a:pt x="24" y="240"/>
                </a:lnTo>
                <a:lnTo>
                  <a:pt x="25" y="241"/>
                </a:lnTo>
                <a:lnTo>
                  <a:pt x="25" y="241"/>
                </a:lnTo>
                <a:lnTo>
                  <a:pt x="25" y="245"/>
                </a:lnTo>
                <a:lnTo>
                  <a:pt x="25" y="245"/>
                </a:lnTo>
                <a:lnTo>
                  <a:pt x="24" y="245"/>
                </a:lnTo>
                <a:lnTo>
                  <a:pt x="24" y="245"/>
                </a:lnTo>
                <a:lnTo>
                  <a:pt x="22" y="245"/>
                </a:lnTo>
                <a:lnTo>
                  <a:pt x="21" y="245"/>
                </a:lnTo>
                <a:lnTo>
                  <a:pt x="21" y="245"/>
                </a:lnTo>
                <a:lnTo>
                  <a:pt x="16" y="253"/>
                </a:lnTo>
                <a:lnTo>
                  <a:pt x="16" y="253"/>
                </a:lnTo>
                <a:lnTo>
                  <a:pt x="14" y="254"/>
                </a:lnTo>
                <a:lnTo>
                  <a:pt x="14" y="254"/>
                </a:lnTo>
                <a:lnTo>
                  <a:pt x="16" y="254"/>
                </a:lnTo>
                <a:lnTo>
                  <a:pt x="16" y="254"/>
                </a:lnTo>
                <a:lnTo>
                  <a:pt x="16" y="254"/>
                </a:lnTo>
                <a:lnTo>
                  <a:pt x="16" y="254"/>
                </a:lnTo>
                <a:lnTo>
                  <a:pt x="22" y="249"/>
                </a:lnTo>
                <a:lnTo>
                  <a:pt x="27" y="246"/>
                </a:lnTo>
                <a:lnTo>
                  <a:pt x="27" y="246"/>
                </a:lnTo>
                <a:lnTo>
                  <a:pt x="30" y="241"/>
                </a:lnTo>
                <a:lnTo>
                  <a:pt x="30" y="241"/>
                </a:lnTo>
                <a:lnTo>
                  <a:pt x="32" y="241"/>
                </a:lnTo>
                <a:lnTo>
                  <a:pt x="32" y="241"/>
                </a:lnTo>
                <a:lnTo>
                  <a:pt x="33" y="241"/>
                </a:lnTo>
                <a:lnTo>
                  <a:pt x="33" y="241"/>
                </a:lnTo>
                <a:lnTo>
                  <a:pt x="27" y="235"/>
                </a:lnTo>
                <a:lnTo>
                  <a:pt x="27" y="235"/>
                </a:lnTo>
                <a:close/>
                <a:moveTo>
                  <a:pt x="19" y="278"/>
                </a:moveTo>
                <a:lnTo>
                  <a:pt x="19" y="278"/>
                </a:lnTo>
                <a:lnTo>
                  <a:pt x="16" y="278"/>
                </a:lnTo>
                <a:lnTo>
                  <a:pt x="16" y="278"/>
                </a:lnTo>
                <a:lnTo>
                  <a:pt x="16" y="275"/>
                </a:lnTo>
                <a:lnTo>
                  <a:pt x="16" y="275"/>
                </a:lnTo>
                <a:lnTo>
                  <a:pt x="14" y="276"/>
                </a:lnTo>
                <a:lnTo>
                  <a:pt x="14" y="278"/>
                </a:lnTo>
                <a:lnTo>
                  <a:pt x="14" y="278"/>
                </a:lnTo>
                <a:lnTo>
                  <a:pt x="16" y="294"/>
                </a:lnTo>
                <a:lnTo>
                  <a:pt x="16" y="294"/>
                </a:lnTo>
                <a:lnTo>
                  <a:pt x="16" y="294"/>
                </a:lnTo>
                <a:lnTo>
                  <a:pt x="16" y="294"/>
                </a:lnTo>
                <a:lnTo>
                  <a:pt x="17" y="294"/>
                </a:lnTo>
                <a:lnTo>
                  <a:pt x="17" y="294"/>
                </a:lnTo>
                <a:lnTo>
                  <a:pt x="19" y="292"/>
                </a:lnTo>
                <a:lnTo>
                  <a:pt x="19" y="292"/>
                </a:lnTo>
                <a:lnTo>
                  <a:pt x="17" y="290"/>
                </a:lnTo>
                <a:lnTo>
                  <a:pt x="17" y="290"/>
                </a:lnTo>
                <a:lnTo>
                  <a:pt x="16" y="287"/>
                </a:lnTo>
                <a:lnTo>
                  <a:pt x="16" y="287"/>
                </a:lnTo>
                <a:lnTo>
                  <a:pt x="17" y="286"/>
                </a:lnTo>
                <a:lnTo>
                  <a:pt x="19" y="284"/>
                </a:lnTo>
                <a:lnTo>
                  <a:pt x="19" y="284"/>
                </a:lnTo>
                <a:lnTo>
                  <a:pt x="21" y="284"/>
                </a:lnTo>
                <a:lnTo>
                  <a:pt x="21" y="284"/>
                </a:lnTo>
                <a:lnTo>
                  <a:pt x="24" y="284"/>
                </a:lnTo>
                <a:lnTo>
                  <a:pt x="24" y="284"/>
                </a:lnTo>
                <a:lnTo>
                  <a:pt x="25" y="283"/>
                </a:lnTo>
                <a:lnTo>
                  <a:pt x="25" y="283"/>
                </a:lnTo>
                <a:lnTo>
                  <a:pt x="19" y="278"/>
                </a:lnTo>
                <a:lnTo>
                  <a:pt x="19" y="278"/>
                </a:lnTo>
                <a:close/>
                <a:moveTo>
                  <a:pt x="41" y="264"/>
                </a:moveTo>
                <a:lnTo>
                  <a:pt x="41" y="264"/>
                </a:lnTo>
                <a:lnTo>
                  <a:pt x="46" y="267"/>
                </a:lnTo>
                <a:lnTo>
                  <a:pt x="46" y="267"/>
                </a:lnTo>
                <a:lnTo>
                  <a:pt x="52" y="268"/>
                </a:lnTo>
                <a:lnTo>
                  <a:pt x="52" y="268"/>
                </a:lnTo>
                <a:lnTo>
                  <a:pt x="54" y="270"/>
                </a:lnTo>
                <a:lnTo>
                  <a:pt x="54" y="270"/>
                </a:lnTo>
                <a:lnTo>
                  <a:pt x="57" y="271"/>
                </a:lnTo>
                <a:lnTo>
                  <a:pt x="57" y="271"/>
                </a:lnTo>
                <a:lnTo>
                  <a:pt x="58" y="271"/>
                </a:lnTo>
                <a:lnTo>
                  <a:pt x="58" y="271"/>
                </a:lnTo>
                <a:lnTo>
                  <a:pt x="66" y="268"/>
                </a:lnTo>
                <a:lnTo>
                  <a:pt x="66" y="268"/>
                </a:lnTo>
                <a:lnTo>
                  <a:pt x="68" y="267"/>
                </a:lnTo>
                <a:lnTo>
                  <a:pt x="68" y="267"/>
                </a:lnTo>
                <a:lnTo>
                  <a:pt x="54" y="265"/>
                </a:lnTo>
                <a:lnTo>
                  <a:pt x="43" y="262"/>
                </a:lnTo>
                <a:lnTo>
                  <a:pt x="43" y="262"/>
                </a:lnTo>
                <a:lnTo>
                  <a:pt x="41" y="262"/>
                </a:lnTo>
                <a:lnTo>
                  <a:pt x="41" y="262"/>
                </a:lnTo>
                <a:lnTo>
                  <a:pt x="41" y="264"/>
                </a:lnTo>
                <a:lnTo>
                  <a:pt x="41" y="264"/>
                </a:lnTo>
                <a:close/>
                <a:moveTo>
                  <a:pt x="30" y="360"/>
                </a:moveTo>
                <a:lnTo>
                  <a:pt x="30" y="360"/>
                </a:lnTo>
                <a:lnTo>
                  <a:pt x="33" y="368"/>
                </a:lnTo>
                <a:lnTo>
                  <a:pt x="33" y="368"/>
                </a:lnTo>
                <a:lnTo>
                  <a:pt x="35" y="368"/>
                </a:lnTo>
                <a:lnTo>
                  <a:pt x="35" y="368"/>
                </a:lnTo>
                <a:lnTo>
                  <a:pt x="38" y="371"/>
                </a:lnTo>
                <a:lnTo>
                  <a:pt x="38" y="371"/>
                </a:lnTo>
                <a:lnTo>
                  <a:pt x="41" y="363"/>
                </a:lnTo>
                <a:lnTo>
                  <a:pt x="41" y="363"/>
                </a:lnTo>
                <a:lnTo>
                  <a:pt x="35" y="357"/>
                </a:lnTo>
                <a:lnTo>
                  <a:pt x="35" y="357"/>
                </a:lnTo>
                <a:lnTo>
                  <a:pt x="30" y="360"/>
                </a:lnTo>
                <a:lnTo>
                  <a:pt x="30" y="360"/>
                </a:lnTo>
                <a:close/>
                <a:moveTo>
                  <a:pt x="65" y="98"/>
                </a:moveTo>
                <a:lnTo>
                  <a:pt x="65" y="98"/>
                </a:lnTo>
                <a:lnTo>
                  <a:pt x="65" y="100"/>
                </a:lnTo>
                <a:lnTo>
                  <a:pt x="65" y="100"/>
                </a:lnTo>
                <a:lnTo>
                  <a:pt x="66" y="107"/>
                </a:lnTo>
                <a:lnTo>
                  <a:pt x="68" y="115"/>
                </a:lnTo>
                <a:lnTo>
                  <a:pt x="68" y="115"/>
                </a:lnTo>
                <a:lnTo>
                  <a:pt x="70" y="118"/>
                </a:lnTo>
                <a:lnTo>
                  <a:pt x="70" y="118"/>
                </a:lnTo>
                <a:lnTo>
                  <a:pt x="71" y="115"/>
                </a:lnTo>
                <a:lnTo>
                  <a:pt x="76" y="112"/>
                </a:lnTo>
                <a:lnTo>
                  <a:pt x="76" y="112"/>
                </a:lnTo>
                <a:lnTo>
                  <a:pt x="74" y="112"/>
                </a:lnTo>
                <a:lnTo>
                  <a:pt x="74" y="112"/>
                </a:lnTo>
                <a:lnTo>
                  <a:pt x="70" y="107"/>
                </a:lnTo>
                <a:lnTo>
                  <a:pt x="70" y="107"/>
                </a:lnTo>
                <a:lnTo>
                  <a:pt x="68" y="104"/>
                </a:lnTo>
                <a:lnTo>
                  <a:pt x="70" y="101"/>
                </a:lnTo>
                <a:lnTo>
                  <a:pt x="70" y="101"/>
                </a:lnTo>
                <a:lnTo>
                  <a:pt x="65" y="98"/>
                </a:lnTo>
                <a:lnTo>
                  <a:pt x="65" y="98"/>
                </a:lnTo>
                <a:close/>
                <a:moveTo>
                  <a:pt x="153" y="303"/>
                </a:moveTo>
                <a:lnTo>
                  <a:pt x="153" y="303"/>
                </a:lnTo>
                <a:lnTo>
                  <a:pt x="153" y="303"/>
                </a:lnTo>
                <a:lnTo>
                  <a:pt x="153" y="303"/>
                </a:lnTo>
                <a:lnTo>
                  <a:pt x="153" y="303"/>
                </a:lnTo>
                <a:lnTo>
                  <a:pt x="153" y="303"/>
                </a:lnTo>
                <a:lnTo>
                  <a:pt x="142" y="309"/>
                </a:lnTo>
                <a:lnTo>
                  <a:pt x="142" y="309"/>
                </a:lnTo>
                <a:lnTo>
                  <a:pt x="140" y="312"/>
                </a:lnTo>
                <a:lnTo>
                  <a:pt x="139" y="316"/>
                </a:lnTo>
                <a:lnTo>
                  <a:pt x="139" y="316"/>
                </a:lnTo>
                <a:lnTo>
                  <a:pt x="139" y="316"/>
                </a:lnTo>
                <a:lnTo>
                  <a:pt x="139" y="316"/>
                </a:lnTo>
                <a:lnTo>
                  <a:pt x="137" y="317"/>
                </a:lnTo>
                <a:lnTo>
                  <a:pt x="137" y="317"/>
                </a:lnTo>
                <a:lnTo>
                  <a:pt x="145" y="314"/>
                </a:lnTo>
                <a:lnTo>
                  <a:pt x="145" y="314"/>
                </a:lnTo>
                <a:lnTo>
                  <a:pt x="145" y="314"/>
                </a:lnTo>
                <a:lnTo>
                  <a:pt x="145" y="314"/>
                </a:lnTo>
                <a:lnTo>
                  <a:pt x="147" y="312"/>
                </a:lnTo>
                <a:lnTo>
                  <a:pt x="147" y="312"/>
                </a:lnTo>
                <a:lnTo>
                  <a:pt x="148" y="311"/>
                </a:lnTo>
                <a:lnTo>
                  <a:pt x="148" y="311"/>
                </a:lnTo>
                <a:lnTo>
                  <a:pt x="153" y="309"/>
                </a:lnTo>
                <a:lnTo>
                  <a:pt x="153" y="309"/>
                </a:lnTo>
                <a:lnTo>
                  <a:pt x="153" y="306"/>
                </a:lnTo>
                <a:lnTo>
                  <a:pt x="153" y="303"/>
                </a:lnTo>
                <a:lnTo>
                  <a:pt x="153" y="303"/>
                </a:lnTo>
                <a:close/>
                <a:moveTo>
                  <a:pt x="155" y="270"/>
                </a:moveTo>
                <a:lnTo>
                  <a:pt x="155" y="270"/>
                </a:lnTo>
                <a:lnTo>
                  <a:pt x="134" y="279"/>
                </a:lnTo>
                <a:lnTo>
                  <a:pt x="134" y="279"/>
                </a:lnTo>
                <a:lnTo>
                  <a:pt x="134" y="281"/>
                </a:lnTo>
                <a:lnTo>
                  <a:pt x="134" y="283"/>
                </a:lnTo>
                <a:lnTo>
                  <a:pt x="134" y="283"/>
                </a:lnTo>
                <a:lnTo>
                  <a:pt x="134" y="284"/>
                </a:lnTo>
                <a:lnTo>
                  <a:pt x="134" y="284"/>
                </a:lnTo>
                <a:lnTo>
                  <a:pt x="134" y="284"/>
                </a:lnTo>
                <a:lnTo>
                  <a:pt x="134" y="284"/>
                </a:lnTo>
                <a:lnTo>
                  <a:pt x="152" y="275"/>
                </a:lnTo>
                <a:lnTo>
                  <a:pt x="152" y="275"/>
                </a:lnTo>
                <a:lnTo>
                  <a:pt x="153" y="275"/>
                </a:lnTo>
                <a:lnTo>
                  <a:pt x="153" y="275"/>
                </a:lnTo>
                <a:lnTo>
                  <a:pt x="155" y="270"/>
                </a:lnTo>
                <a:lnTo>
                  <a:pt x="155" y="270"/>
                </a:lnTo>
                <a:close/>
                <a:moveTo>
                  <a:pt x="152" y="167"/>
                </a:moveTo>
                <a:lnTo>
                  <a:pt x="152" y="167"/>
                </a:lnTo>
                <a:lnTo>
                  <a:pt x="150" y="164"/>
                </a:lnTo>
                <a:lnTo>
                  <a:pt x="150" y="164"/>
                </a:lnTo>
                <a:lnTo>
                  <a:pt x="148" y="158"/>
                </a:lnTo>
                <a:lnTo>
                  <a:pt x="148" y="158"/>
                </a:lnTo>
                <a:lnTo>
                  <a:pt x="144" y="147"/>
                </a:lnTo>
                <a:lnTo>
                  <a:pt x="144" y="147"/>
                </a:lnTo>
                <a:lnTo>
                  <a:pt x="144" y="145"/>
                </a:lnTo>
                <a:lnTo>
                  <a:pt x="144" y="145"/>
                </a:lnTo>
                <a:lnTo>
                  <a:pt x="142" y="147"/>
                </a:lnTo>
                <a:lnTo>
                  <a:pt x="142" y="147"/>
                </a:lnTo>
                <a:lnTo>
                  <a:pt x="144" y="159"/>
                </a:lnTo>
                <a:lnTo>
                  <a:pt x="144" y="159"/>
                </a:lnTo>
                <a:lnTo>
                  <a:pt x="145" y="161"/>
                </a:lnTo>
                <a:lnTo>
                  <a:pt x="145" y="161"/>
                </a:lnTo>
                <a:lnTo>
                  <a:pt x="147" y="166"/>
                </a:lnTo>
                <a:lnTo>
                  <a:pt x="147" y="166"/>
                </a:lnTo>
                <a:lnTo>
                  <a:pt x="152" y="167"/>
                </a:lnTo>
                <a:lnTo>
                  <a:pt x="152" y="167"/>
                </a:lnTo>
                <a:close/>
                <a:moveTo>
                  <a:pt x="163" y="350"/>
                </a:moveTo>
                <a:lnTo>
                  <a:pt x="163" y="350"/>
                </a:lnTo>
                <a:lnTo>
                  <a:pt x="159" y="352"/>
                </a:lnTo>
                <a:lnTo>
                  <a:pt x="159" y="352"/>
                </a:lnTo>
                <a:lnTo>
                  <a:pt x="156" y="353"/>
                </a:lnTo>
                <a:lnTo>
                  <a:pt x="155" y="357"/>
                </a:lnTo>
                <a:lnTo>
                  <a:pt x="155" y="357"/>
                </a:lnTo>
                <a:lnTo>
                  <a:pt x="155" y="358"/>
                </a:lnTo>
                <a:lnTo>
                  <a:pt x="155" y="358"/>
                </a:lnTo>
                <a:lnTo>
                  <a:pt x="155" y="358"/>
                </a:lnTo>
                <a:lnTo>
                  <a:pt x="155" y="358"/>
                </a:lnTo>
                <a:lnTo>
                  <a:pt x="155" y="358"/>
                </a:lnTo>
                <a:lnTo>
                  <a:pt x="155" y="358"/>
                </a:lnTo>
                <a:lnTo>
                  <a:pt x="163" y="360"/>
                </a:lnTo>
                <a:lnTo>
                  <a:pt x="163" y="360"/>
                </a:lnTo>
                <a:lnTo>
                  <a:pt x="163" y="358"/>
                </a:lnTo>
                <a:lnTo>
                  <a:pt x="163" y="358"/>
                </a:lnTo>
                <a:lnTo>
                  <a:pt x="167" y="353"/>
                </a:lnTo>
                <a:lnTo>
                  <a:pt x="167" y="353"/>
                </a:lnTo>
                <a:lnTo>
                  <a:pt x="167" y="352"/>
                </a:lnTo>
                <a:lnTo>
                  <a:pt x="167" y="352"/>
                </a:lnTo>
                <a:lnTo>
                  <a:pt x="163" y="350"/>
                </a:lnTo>
                <a:lnTo>
                  <a:pt x="163" y="350"/>
                </a:lnTo>
                <a:close/>
                <a:moveTo>
                  <a:pt x="153" y="294"/>
                </a:moveTo>
                <a:lnTo>
                  <a:pt x="153" y="294"/>
                </a:lnTo>
                <a:lnTo>
                  <a:pt x="153" y="294"/>
                </a:lnTo>
                <a:lnTo>
                  <a:pt x="153" y="294"/>
                </a:lnTo>
                <a:lnTo>
                  <a:pt x="147" y="294"/>
                </a:lnTo>
                <a:lnTo>
                  <a:pt x="147" y="294"/>
                </a:lnTo>
                <a:lnTo>
                  <a:pt x="144" y="294"/>
                </a:lnTo>
                <a:lnTo>
                  <a:pt x="144" y="294"/>
                </a:lnTo>
                <a:lnTo>
                  <a:pt x="139" y="298"/>
                </a:lnTo>
                <a:lnTo>
                  <a:pt x="139" y="298"/>
                </a:lnTo>
                <a:lnTo>
                  <a:pt x="137" y="298"/>
                </a:lnTo>
                <a:lnTo>
                  <a:pt x="137" y="298"/>
                </a:lnTo>
                <a:lnTo>
                  <a:pt x="136" y="300"/>
                </a:lnTo>
                <a:lnTo>
                  <a:pt x="136" y="300"/>
                </a:lnTo>
                <a:lnTo>
                  <a:pt x="134" y="301"/>
                </a:lnTo>
                <a:lnTo>
                  <a:pt x="134" y="301"/>
                </a:lnTo>
                <a:lnTo>
                  <a:pt x="131" y="305"/>
                </a:lnTo>
                <a:lnTo>
                  <a:pt x="131" y="305"/>
                </a:lnTo>
                <a:lnTo>
                  <a:pt x="131" y="306"/>
                </a:lnTo>
                <a:lnTo>
                  <a:pt x="131" y="306"/>
                </a:lnTo>
                <a:lnTo>
                  <a:pt x="153" y="294"/>
                </a:lnTo>
                <a:lnTo>
                  <a:pt x="153" y="294"/>
                </a:lnTo>
                <a:close/>
                <a:moveTo>
                  <a:pt x="95" y="267"/>
                </a:moveTo>
                <a:lnTo>
                  <a:pt x="95" y="267"/>
                </a:lnTo>
                <a:lnTo>
                  <a:pt x="95" y="267"/>
                </a:lnTo>
                <a:lnTo>
                  <a:pt x="95" y="267"/>
                </a:lnTo>
                <a:lnTo>
                  <a:pt x="96" y="267"/>
                </a:lnTo>
                <a:lnTo>
                  <a:pt x="96" y="267"/>
                </a:lnTo>
                <a:lnTo>
                  <a:pt x="112" y="267"/>
                </a:lnTo>
                <a:lnTo>
                  <a:pt x="112" y="267"/>
                </a:lnTo>
                <a:lnTo>
                  <a:pt x="115" y="267"/>
                </a:lnTo>
                <a:lnTo>
                  <a:pt x="115" y="267"/>
                </a:lnTo>
                <a:lnTo>
                  <a:pt x="117" y="265"/>
                </a:lnTo>
                <a:lnTo>
                  <a:pt x="117" y="265"/>
                </a:lnTo>
                <a:lnTo>
                  <a:pt x="118" y="264"/>
                </a:lnTo>
                <a:lnTo>
                  <a:pt x="118" y="264"/>
                </a:lnTo>
                <a:lnTo>
                  <a:pt x="118" y="264"/>
                </a:lnTo>
                <a:lnTo>
                  <a:pt x="118" y="264"/>
                </a:lnTo>
                <a:lnTo>
                  <a:pt x="98" y="264"/>
                </a:lnTo>
                <a:lnTo>
                  <a:pt x="98" y="264"/>
                </a:lnTo>
                <a:lnTo>
                  <a:pt x="98" y="265"/>
                </a:lnTo>
                <a:lnTo>
                  <a:pt x="98" y="265"/>
                </a:lnTo>
                <a:lnTo>
                  <a:pt x="95" y="267"/>
                </a:lnTo>
                <a:lnTo>
                  <a:pt x="95" y="267"/>
                </a:lnTo>
                <a:close/>
                <a:moveTo>
                  <a:pt x="139" y="360"/>
                </a:moveTo>
                <a:lnTo>
                  <a:pt x="139" y="360"/>
                </a:lnTo>
                <a:lnTo>
                  <a:pt x="139" y="361"/>
                </a:lnTo>
                <a:lnTo>
                  <a:pt x="137" y="363"/>
                </a:lnTo>
                <a:lnTo>
                  <a:pt x="137" y="363"/>
                </a:lnTo>
                <a:lnTo>
                  <a:pt x="136" y="363"/>
                </a:lnTo>
                <a:lnTo>
                  <a:pt x="136" y="363"/>
                </a:lnTo>
                <a:lnTo>
                  <a:pt x="131" y="363"/>
                </a:lnTo>
                <a:lnTo>
                  <a:pt x="131" y="363"/>
                </a:lnTo>
                <a:lnTo>
                  <a:pt x="129" y="365"/>
                </a:lnTo>
                <a:lnTo>
                  <a:pt x="129" y="365"/>
                </a:lnTo>
                <a:lnTo>
                  <a:pt x="125" y="376"/>
                </a:lnTo>
                <a:lnTo>
                  <a:pt x="125" y="376"/>
                </a:lnTo>
                <a:lnTo>
                  <a:pt x="123" y="376"/>
                </a:lnTo>
                <a:lnTo>
                  <a:pt x="123" y="376"/>
                </a:lnTo>
                <a:lnTo>
                  <a:pt x="128" y="374"/>
                </a:lnTo>
                <a:lnTo>
                  <a:pt x="128" y="374"/>
                </a:lnTo>
                <a:lnTo>
                  <a:pt x="128" y="372"/>
                </a:lnTo>
                <a:lnTo>
                  <a:pt x="128" y="372"/>
                </a:lnTo>
                <a:lnTo>
                  <a:pt x="128" y="369"/>
                </a:lnTo>
                <a:lnTo>
                  <a:pt x="131" y="368"/>
                </a:lnTo>
                <a:lnTo>
                  <a:pt x="131" y="368"/>
                </a:lnTo>
                <a:lnTo>
                  <a:pt x="131" y="369"/>
                </a:lnTo>
                <a:lnTo>
                  <a:pt x="133" y="369"/>
                </a:lnTo>
                <a:lnTo>
                  <a:pt x="133" y="369"/>
                </a:lnTo>
                <a:lnTo>
                  <a:pt x="133" y="369"/>
                </a:lnTo>
                <a:lnTo>
                  <a:pt x="133" y="369"/>
                </a:lnTo>
                <a:lnTo>
                  <a:pt x="136" y="368"/>
                </a:lnTo>
                <a:lnTo>
                  <a:pt x="136" y="368"/>
                </a:lnTo>
                <a:lnTo>
                  <a:pt x="137" y="365"/>
                </a:lnTo>
                <a:lnTo>
                  <a:pt x="137" y="365"/>
                </a:lnTo>
                <a:lnTo>
                  <a:pt x="140" y="363"/>
                </a:lnTo>
                <a:lnTo>
                  <a:pt x="140" y="363"/>
                </a:lnTo>
                <a:lnTo>
                  <a:pt x="144" y="360"/>
                </a:lnTo>
                <a:lnTo>
                  <a:pt x="144" y="360"/>
                </a:lnTo>
                <a:lnTo>
                  <a:pt x="139" y="360"/>
                </a:lnTo>
                <a:lnTo>
                  <a:pt x="139" y="360"/>
                </a:lnTo>
                <a:close/>
                <a:moveTo>
                  <a:pt x="117" y="254"/>
                </a:moveTo>
                <a:lnTo>
                  <a:pt x="117" y="254"/>
                </a:lnTo>
                <a:lnTo>
                  <a:pt x="117" y="254"/>
                </a:lnTo>
                <a:lnTo>
                  <a:pt x="117" y="254"/>
                </a:lnTo>
                <a:lnTo>
                  <a:pt x="117" y="254"/>
                </a:lnTo>
                <a:lnTo>
                  <a:pt x="117" y="254"/>
                </a:lnTo>
                <a:lnTo>
                  <a:pt x="125" y="253"/>
                </a:lnTo>
                <a:lnTo>
                  <a:pt x="125" y="253"/>
                </a:lnTo>
                <a:lnTo>
                  <a:pt x="126" y="253"/>
                </a:lnTo>
                <a:lnTo>
                  <a:pt x="126" y="253"/>
                </a:lnTo>
                <a:lnTo>
                  <a:pt x="128" y="253"/>
                </a:lnTo>
                <a:lnTo>
                  <a:pt x="129" y="254"/>
                </a:lnTo>
                <a:lnTo>
                  <a:pt x="129" y="254"/>
                </a:lnTo>
                <a:lnTo>
                  <a:pt x="129" y="256"/>
                </a:lnTo>
                <a:lnTo>
                  <a:pt x="129" y="256"/>
                </a:lnTo>
                <a:lnTo>
                  <a:pt x="144" y="251"/>
                </a:lnTo>
                <a:lnTo>
                  <a:pt x="144" y="251"/>
                </a:lnTo>
                <a:lnTo>
                  <a:pt x="144" y="249"/>
                </a:lnTo>
                <a:lnTo>
                  <a:pt x="144" y="249"/>
                </a:lnTo>
                <a:lnTo>
                  <a:pt x="140" y="249"/>
                </a:lnTo>
                <a:lnTo>
                  <a:pt x="140" y="249"/>
                </a:lnTo>
                <a:lnTo>
                  <a:pt x="136" y="251"/>
                </a:lnTo>
                <a:lnTo>
                  <a:pt x="136" y="251"/>
                </a:lnTo>
                <a:lnTo>
                  <a:pt x="133" y="253"/>
                </a:lnTo>
                <a:lnTo>
                  <a:pt x="133" y="253"/>
                </a:lnTo>
                <a:lnTo>
                  <a:pt x="131" y="251"/>
                </a:lnTo>
                <a:lnTo>
                  <a:pt x="131" y="251"/>
                </a:lnTo>
                <a:lnTo>
                  <a:pt x="131" y="251"/>
                </a:lnTo>
                <a:lnTo>
                  <a:pt x="131" y="251"/>
                </a:lnTo>
                <a:lnTo>
                  <a:pt x="133" y="251"/>
                </a:lnTo>
                <a:lnTo>
                  <a:pt x="133" y="251"/>
                </a:lnTo>
                <a:lnTo>
                  <a:pt x="131" y="248"/>
                </a:lnTo>
                <a:lnTo>
                  <a:pt x="131" y="248"/>
                </a:lnTo>
                <a:lnTo>
                  <a:pt x="125" y="248"/>
                </a:lnTo>
                <a:lnTo>
                  <a:pt x="125" y="248"/>
                </a:lnTo>
                <a:lnTo>
                  <a:pt x="125" y="249"/>
                </a:lnTo>
                <a:lnTo>
                  <a:pt x="125" y="249"/>
                </a:lnTo>
                <a:lnTo>
                  <a:pt x="117" y="254"/>
                </a:lnTo>
                <a:lnTo>
                  <a:pt x="117" y="254"/>
                </a:lnTo>
                <a:lnTo>
                  <a:pt x="117" y="254"/>
                </a:lnTo>
                <a:lnTo>
                  <a:pt x="117" y="254"/>
                </a:lnTo>
                <a:close/>
                <a:moveTo>
                  <a:pt x="147" y="253"/>
                </a:moveTo>
                <a:lnTo>
                  <a:pt x="147" y="253"/>
                </a:lnTo>
                <a:lnTo>
                  <a:pt x="147" y="253"/>
                </a:lnTo>
                <a:lnTo>
                  <a:pt x="147" y="253"/>
                </a:lnTo>
                <a:lnTo>
                  <a:pt x="145" y="253"/>
                </a:lnTo>
                <a:lnTo>
                  <a:pt x="145" y="253"/>
                </a:lnTo>
                <a:lnTo>
                  <a:pt x="128" y="259"/>
                </a:lnTo>
                <a:lnTo>
                  <a:pt x="128" y="259"/>
                </a:lnTo>
                <a:lnTo>
                  <a:pt x="126" y="259"/>
                </a:lnTo>
                <a:lnTo>
                  <a:pt x="126" y="259"/>
                </a:lnTo>
                <a:lnTo>
                  <a:pt x="125" y="262"/>
                </a:lnTo>
                <a:lnTo>
                  <a:pt x="125" y="262"/>
                </a:lnTo>
                <a:lnTo>
                  <a:pt x="125" y="262"/>
                </a:lnTo>
                <a:lnTo>
                  <a:pt x="125" y="262"/>
                </a:lnTo>
                <a:lnTo>
                  <a:pt x="131" y="262"/>
                </a:lnTo>
                <a:lnTo>
                  <a:pt x="131" y="262"/>
                </a:lnTo>
                <a:lnTo>
                  <a:pt x="133" y="262"/>
                </a:lnTo>
                <a:lnTo>
                  <a:pt x="133" y="262"/>
                </a:lnTo>
                <a:lnTo>
                  <a:pt x="142" y="256"/>
                </a:lnTo>
                <a:lnTo>
                  <a:pt x="142" y="256"/>
                </a:lnTo>
                <a:lnTo>
                  <a:pt x="147" y="253"/>
                </a:lnTo>
                <a:lnTo>
                  <a:pt x="147" y="253"/>
                </a:lnTo>
                <a:close/>
                <a:moveTo>
                  <a:pt x="35" y="262"/>
                </a:moveTo>
                <a:lnTo>
                  <a:pt x="35" y="262"/>
                </a:lnTo>
                <a:lnTo>
                  <a:pt x="30" y="254"/>
                </a:lnTo>
                <a:lnTo>
                  <a:pt x="30" y="254"/>
                </a:lnTo>
                <a:lnTo>
                  <a:pt x="24" y="264"/>
                </a:lnTo>
                <a:lnTo>
                  <a:pt x="24" y="264"/>
                </a:lnTo>
                <a:lnTo>
                  <a:pt x="28" y="267"/>
                </a:lnTo>
                <a:lnTo>
                  <a:pt x="28" y="267"/>
                </a:lnTo>
                <a:lnTo>
                  <a:pt x="35" y="262"/>
                </a:lnTo>
                <a:lnTo>
                  <a:pt x="35" y="262"/>
                </a:lnTo>
                <a:close/>
                <a:moveTo>
                  <a:pt x="25" y="287"/>
                </a:moveTo>
                <a:lnTo>
                  <a:pt x="25" y="287"/>
                </a:lnTo>
                <a:lnTo>
                  <a:pt x="22" y="292"/>
                </a:lnTo>
                <a:lnTo>
                  <a:pt x="22" y="292"/>
                </a:lnTo>
                <a:lnTo>
                  <a:pt x="27" y="297"/>
                </a:lnTo>
                <a:lnTo>
                  <a:pt x="27" y="297"/>
                </a:lnTo>
                <a:lnTo>
                  <a:pt x="35" y="289"/>
                </a:lnTo>
                <a:lnTo>
                  <a:pt x="35" y="289"/>
                </a:lnTo>
                <a:lnTo>
                  <a:pt x="25" y="287"/>
                </a:lnTo>
                <a:lnTo>
                  <a:pt x="25" y="287"/>
                </a:lnTo>
                <a:close/>
                <a:moveTo>
                  <a:pt x="62" y="109"/>
                </a:moveTo>
                <a:lnTo>
                  <a:pt x="62" y="109"/>
                </a:lnTo>
                <a:lnTo>
                  <a:pt x="62" y="109"/>
                </a:lnTo>
                <a:lnTo>
                  <a:pt x="62" y="109"/>
                </a:lnTo>
                <a:lnTo>
                  <a:pt x="62" y="117"/>
                </a:lnTo>
                <a:lnTo>
                  <a:pt x="62" y="117"/>
                </a:lnTo>
                <a:lnTo>
                  <a:pt x="63" y="122"/>
                </a:lnTo>
                <a:lnTo>
                  <a:pt x="63" y="122"/>
                </a:lnTo>
                <a:lnTo>
                  <a:pt x="65" y="126"/>
                </a:lnTo>
                <a:lnTo>
                  <a:pt x="65" y="126"/>
                </a:lnTo>
                <a:lnTo>
                  <a:pt x="66" y="128"/>
                </a:lnTo>
                <a:lnTo>
                  <a:pt x="66" y="128"/>
                </a:lnTo>
                <a:lnTo>
                  <a:pt x="68" y="128"/>
                </a:lnTo>
                <a:lnTo>
                  <a:pt x="68" y="128"/>
                </a:lnTo>
                <a:lnTo>
                  <a:pt x="70" y="128"/>
                </a:lnTo>
                <a:lnTo>
                  <a:pt x="70" y="128"/>
                </a:lnTo>
                <a:lnTo>
                  <a:pt x="62" y="109"/>
                </a:lnTo>
                <a:lnTo>
                  <a:pt x="62" y="109"/>
                </a:lnTo>
                <a:close/>
                <a:moveTo>
                  <a:pt x="161" y="361"/>
                </a:moveTo>
                <a:lnTo>
                  <a:pt x="161" y="361"/>
                </a:lnTo>
                <a:lnTo>
                  <a:pt x="161" y="361"/>
                </a:lnTo>
                <a:lnTo>
                  <a:pt x="161" y="361"/>
                </a:lnTo>
                <a:lnTo>
                  <a:pt x="153" y="361"/>
                </a:lnTo>
                <a:lnTo>
                  <a:pt x="153" y="361"/>
                </a:lnTo>
                <a:lnTo>
                  <a:pt x="152" y="361"/>
                </a:lnTo>
                <a:lnTo>
                  <a:pt x="152" y="361"/>
                </a:lnTo>
                <a:lnTo>
                  <a:pt x="147" y="369"/>
                </a:lnTo>
                <a:lnTo>
                  <a:pt x="147" y="369"/>
                </a:lnTo>
                <a:lnTo>
                  <a:pt x="147" y="371"/>
                </a:lnTo>
                <a:lnTo>
                  <a:pt x="147" y="371"/>
                </a:lnTo>
                <a:lnTo>
                  <a:pt x="150" y="369"/>
                </a:lnTo>
                <a:lnTo>
                  <a:pt x="150" y="369"/>
                </a:lnTo>
                <a:lnTo>
                  <a:pt x="158" y="366"/>
                </a:lnTo>
                <a:lnTo>
                  <a:pt x="158" y="366"/>
                </a:lnTo>
                <a:lnTo>
                  <a:pt x="161" y="363"/>
                </a:lnTo>
                <a:lnTo>
                  <a:pt x="161" y="363"/>
                </a:lnTo>
                <a:lnTo>
                  <a:pt x="161" y="361"/>
                </a:lnTo>
                <a:lnTo>
                  <a:pt x="161" y="361"/>
                </a:lnTo>
                <a:close/>
                <a:moveTo>
                  <a:pt x="155" y="175"/>
                </a:moveTo>
                <a:lnTo>
                  <a:pt x="155" y="175"/>
                </a:lnTo>
                <a:lnTo>
                  <a:pt x="167" y="174"/>
                </a:lnTo>
                <a:lnTo>
                  <a:pt x="178" y="171"/>
                </a:lnTo>
                <a:lnTo>
                  <a:pt x="178" y="171"/>
                </a:lnTo>
                <a:lnTo>
                  <a:pt x="178" y="171"/>
                </a:lnTo>
                <a:lnTo>
                  <a:pt x="178" y="171"/>
                </a:lnTo>
                <a:lnTo>
                  <a:pt x="178" y="169"/>
                </a:lnTo>
                <a:lnTo>
                  <a:pt x="177" y="169"/>
                </a:lnTo>
                <a:lnTo>
                  <a:pt x="177" y="169"/>
                </a:lnTo>
                <a:lnTo>
                  <a:pt x="174" y="171"/>
                </a:lnTo>
                <a:lnTo>
                  <a:pt x="174" y="171"/>
                </a:lnTo>
                <a:lnTo>
                  <a:pt x="166" y="171"/>
                </a:lnTo>
                <a:lnTo>
                  <a:pt x="166" y="171"/>
                </a:lnTo>
                <a:lnTo>
                  <a:pt x="155" y="172"/>
                </a:lnTo>
                <a:lnTo>
                  <a:pt x="155" y="172"/>
                </a:lnTo>
                <a:lnTo>
                  <a:pt x="155" y="172"/>
                </a:lnTo>
                <a:lnTo>
                  <a:pt x="155" y="172"/>
                </a:lnTo>
                <a:lnTo>
                  <a:pt x="155" y="175"/>
                </a:lnTo>
                <a:lnTo>
                  <a:pt x="155" y="175"/>
                </a:lnTo>
                <a:close/>
                <a:moveTo>
                  <a:pt x="131" y="420"/>
                </a:moveTo>
                <a:lnTo>
                  <a:pt x="131" y="420"/>
                </a:lnTo>
                <a:lnTo>
                  <a:pt x="134" y="418"/>
                </a:lnTo>
                <a:lnTo>
                  <a:pt x="134" y="418"/>
                </a:lnTo>
                <a:lnTo>
                  <a:pt x="144" y="409"/>
                </a:lnTo>
                <a:lnTo>
                  <a:pt x="144" y="409"/>
                </a:lnTo>
                <a:lnTo>
                  <a:pt x="144" y="407"/>
                </a:lnTo>
                <a:lnTo>
                  <a:pt x="144" y="407"/>
                </a:lnTo>
                <a:lnTo>
                  <a:pt x="134" y="407"/>
                </a:lnTo>
                <a:lnTo>
                  <a:pt x="134" y="407"/>
                </a:lnTo>
                <a:lnTo>
                  <a:pt x="131" y="420"/>
                </a:lnTo>
                <a:lnTo>
                  <a:pt x="131" y="420"/>
                </a:lnTo>
                <a:close/>
                <a:moveTo>
                  <a:pt x="183" y="325"/>
                </a:moveTo>
                <a:lnTo>
                  <a:pt x="183" y="325"/>
                </a:lnTo>
                <a:lnTo>
                  <a:pt x="178" y="325"/>
                </a:lnTo>
                <a:lnTo>
                  <a:pt x="178" y="325"/>
                </a:lnTo>
                <a:lnTo>
                  <a:pt x="175" y="325"/>
                </a:lnTo>
                <a:lnTo>
                  <a:pt x="175" y="325"/>
                </a:lnTo>
                <a:lnTo>
                  <a:pt x="172" y="328"/>
                </a:lnTo>
                <a:lnTo>
                  <a:pt x="172" y="328"/>
                </a:lnTo>
                <a:lnTo>
                  <a:pt x="164" y="331"/>
                </a:lnTo>
                <a:lnTo>
                  <a:pt x="164" y="331"/>
                </a:lnTo>
                <a:lnTo>
                  <a:pt x="164" y="331"/>
                </a:lnTo>
                <a:lnTo>
                  <a:pt x="164" y="331"/>
                </a:lnTo>
                <a:lnTo>
                  <a:pt x="164" y="333"/>
                </a:lnTo>
                <a:lnTo>
                  <a:pt x="164" y="333"/>
                </a:lnTo>
                <a:lnTo>
                  <a:pt x="174" y="333"/>
                </a:lnTo>
                <a:lnTo>
                  <a:pt x="174" y="333"/>
                </a:lnTo>
                <a:lnTo>
                  <a:pt x="174" y="333"/>
                </a:lnTo>
                <a:lnTo>
                  <a:pt x="174" y="333"/>
                </a:lnTo>
                <a:lnTo>
                  <a:pt x="174" y="331"/>
                </a:lnTo>
                <a:lnTo>
                  <a:pt x="174" y="330"/>
                </a:lnTo>
                <a:lnTo>
                  <a:pt x="174" y="330"/>
                </a:lnTo>
                <a:lnTo>
                  <a:pt x="175" y="328"/>
                </a:lnTo>
                <a:lnTo>
                  <a:pt x="175" y="328"/>
                </a:lnTo>
                <a:lnTo>
                  <a:pt x="182" y="328"/>
                </a:lnTo>
                <a:lnTo>
                  <a:pt x="182" y="328"/>
                </a:lnTo>
                <a:lnTo>
                  <a:pt x="183" y="327"/>
                </a:lnTo>
                <a:lnTo>
                  <a:pt x="183" y="325"/>
                </a:lnTo>
                <a:lnTo>
                  <a:pt x="183" y="325"/>
                </a:lnTo>
                <a:close/>
                <a:moveTo>
                  <a:pt x="35" y="320"/>
                </a:moveTo>
                <a:lnTo>
                  <a:pt x="35" y="320"/>
                </a:lnTo>
                <a:lnTo>
                  <a:pt x="40" y="317"/>
                </a:lnTo>
                <a:lnTo>
                  <a:pt x="40" y="317"/>
                </a:lnTo>
                <a:lnTo>
                  <a:pt x="36" y="314"/>
                </a:lnTo>
                <a:lnTo>
                  <a:pt x="35" y="309"/>
                </a:lnTo>
                <a:lnTo>
                  <a:pt x="35" y="309"/>
                </a:lnTo>
                <a:lnTo>
                  <a:pt x="35" y="309"/>
                </a:lnTo>
                <a:lnTo>
                  <a:pt x="35" y="309"/>
                </a:lnTo>
                <a:lnTo>
                  <a:pt x="32" y="309"/>
                </a:lnTo>
                <a:lnTo>
                  <a:pt x="32" y="311"/>
                </a:lnTo>
                <a:lnTo>
                  <a:pt x="32" y="311"/>
                </a:lnTo>
                <a:lnTo>
                  <a:pt x="28" y="314"/>
                </a:lnTo>
                <a:lnTo>
                  <a:pt x="28" y="314"/>
                </a:lnTo>
                <a:lnTo>
                  <a:pt x="32" y="316"/>
                </a:lnTo>
                <a:lnTo>
                  <a:pt x="32" y="316"/>
                </a:lnTo>
                <a:lnTo>
                  <a:pt x="33" y="316"/>
                </a:lnTo>
                <a:lnTo>
                  <a:pt x="33" y="317"/>
                </a:lnTo>
                <a:lnTo>
                  <a:pt x="33" y="317"/>
                </a:lnTo>
                <a:lnTo>
                  <a:pt x="35" y="320"/>
                </a:lnTo>
                <a:lnTo>
                  <a:pt x="35" y="320"/>
                </a:lnTo>
                <a:close/>
                <a:moveTo>
                  <a:pt x="117" y="95"/>
                </a:moveTo>
                <a:lnTo>
                  <a:pt x="117" y="95"/>
                </a:lnTo>
                <a:lnTo>
                  <a:pt x="115" y="95"/>
                </a:lnTo>
                <a:lnTo>
                  <a:pt x="115" y="95"/>
                </a:lnTo>
                <a:lnTo>
                  <a:pt x="112" y="96"/>
                </a:lnTo>
                <a:lnTo>
                  <a:pt x="112" y="96"/>
                </a:lnTo>
                <a:lnTo>
                  <a:pt x="107" y="100"/>
                </a:lnTo>
                <a:lnTo>
                  <a:pt x="107" y="100"/>
                </a:lnTo>
                <a:lnTo>
                  <a:pt x="101" y="107"/>
                </a:lnTo>
                <a:lnTo>
                  <a:pt x="101" y="107"/>
                </a:lnTo>
                <a:lnTo>
                  <a:pt x="101" y="109"/>
                </a:lnTo>
                <a:lnTo>
                  <a:pt x="101" y="109"/>
                </a:lnTo>
                <a:lnTo>
                  <a:pt x="106" y="107"/>
                </a:lnTo>
                <a:lnTo>
                  <a:pt x="106" y="107"/>
                </a:lnTo>
                <a:lnTo>
                  <a:pt x="106" y="106"/>
                </a:lnTo>
                <a:lnTo>
                  <a:pt x="106" y="106"/>
                </a:lnTo>
                <a:lnTo>
                  <a:pt x="115" y="96"/>
                </a:lnTo>
                <a:lnTo>
                  <a:pt x="115" y="96"/>
                </a:lnTo>
                <a:lnTo>
                  <a:pt x="117" y="95"/>
                </a:lnTo>
                <a:lnTo>
                  <a:pt x="117" y="95"/>
                </a:lnTo>
                <a:close/>
                <a:moveTo>
                  <a:pt x="172" y="380"/>
                </a:moveTo>
                <a:lnTo>
                  <a:pt x="172" y="380"/>
                </a:lnTo>
                <a:lnTo>
                  <a:pt x="166" y="379"/>
                </a:lnTo>
                <a:lnTo>
                  <a:pt x="166" y="379"/>
                </a:lnTo>
                <a:lnTo>
                  <a:pt x="166" y="379"/>
                </a:lnTo>
                <a:lnTo>
                  <a:pt x="166" y="379"/>
                </a:lnTo>
                <a:lnTo>
                  <a:pt x="164" y="380"/>
                </a:lnTo>
                <a:lnTo>
                  <a:pt x="163" y="383"/>
                </a:lnTo>
                <a:lnTo>
                  <a:pt x="163" y="383"/>
                </a:lnTo>
                <a:lnTo>
                  <a:pt x="163" y="387"/>
                </a:lnTo>
                <a:lnTo>
                  <a:pt x="164" y="388"/>
                </a:lnTo>
                <a:lnTo>
                  <a:pt x="164" y="388"/>
                </a:lnTo>
                <a:lnTo>
                  <a:pt x="166" y="388"/>
                </a:lnTo>
                <a:lnTo>
                  <a:pt x="166" y="388"/>
                </a:lnTo>
                <a:lnTo>
                  <a:pt x="169" y="383"/>
                </a:lnTo>
                <a:lnTo>
                  <a:pt x="169" y="383"/>
                </a:lnTo>
                <a:lnTo>
                  <a:pt x="169" y="383"/>
                </a:lnTo>
                <a:lnTo>
                  <a:pt x="169" y="383"/>
                </a:lnTo>
                <a:lnTo>
                  <a:pt x="172" y="380"/>
                </a:lnTo>
                <a:lnTo>
                  <a:pt x="172" y="380"/>
                </a:lnTo>
                <a:lnTo>
                  <a:pt x="172" y="380"/>
                </a:lnTo>
                <a:lnTo>
                  <a:pt x="172" y="380"/>
                </a:lnTo>
                <a:close/>
                <a:moveTo>
                  <a:pt x="82" y="390"/>
                </a:moveTo>
                <a:lnTo>
                  <a:pt x="82" y="390"/>
                </a:lnTo>
                <a:lnTo>
                  <a:pt x="82" y="388"/>
                </a:lnTo>
                <a:lnTo>
                  <a:pt x="82" y="388"/>
                </a:lnTo>
                <a:lnTo>
                  <a:pt x="82" y="388"/>
                </a:lnTo>
                <a:lnTo>
                  <a:pt x="81" y="387"/>
                </a:lnTo>
                <a:lnTo>
                  <a:pt x="81" y="387"/>
                </a:lnTo>
                <a:lnTo>
                  <a:pt x="77" y="383"/>
                </a:lnTo>
                <a:lnTo>
                  <a:pt x="77" y="383"/>
                </a:lnTo>
                <a:lnTo>
                  <a:pt x="73" y="380"/>
                </a:lnTo>
                <a:lnTo>
                  <a:pt x="73" y="380"/>
                </a:lnTo>
                <a:lnTo>
                  <a:pt x="71" y="379"/>
                </a:lnTo>
                <a:lnTo>
                  <a:pt x="71" y="379"/>
                </a:lnTo>
                <a:lnTo>
                  <a:pt x="70" y="377"/>
                </a:lnTo>
                <a:lnTo>
                  <a:pt x="70" y="377"/>
                </a:lnTo>
                <a:lnTo>
                  <a:pt x="68" y="377"/>
                </a:lnTo>
                <a:lnTo>
                  <a:pt x="68" y="377"/>
                </a:lnTo>
                <a:lnTo>
                  <a:pt x="71" y="383"/>
                </a:lnTo>
                <a:lnTo>
                  <a:pt x="71" y="383"/>
                </a:lnTo>
                <a:lnTo>
                  <a:pt x="74" y="387"/>
                </a:lnTo>
                <a:lnTo>
                  <a:pt x="74" y="387"/>
                </a:lnTo>
                <a:lnTo>
                  <a:pt x="74" y="388"/>
                </a:lnTo>
                <a:lnTo>
                  <a:pt x="74" y="388"/>
                </a:lnTo>
                <a:lnTo>
                  <a:pt x="82" y="390"/>
                </a:lnTo>
                <a:lnTo>
                  <a:pt x="82" y="390"/>
                </a:lnTo>
                <a:close/>
                <a:moveTo>
                  <a:pt x="95" y="243"/>
                </a:moveTo>
                <a:lnTo>
                  <a:pt x="95" y="243"/>
                </a:lnTo>
                <a:lnTo>
                  <a:pt x="96" y="243"/>
                </a:lnTo>
                <a:lnTo>
                  <a:pt x="96" y="243"/>
                </a:lnTo>
                <a:lnTo>
                  <a:pt x="103" y="245"/>
                </a:lnTo>
                <a:lnTo>
                  <a:pt x="103" y="245"/>
                </a:lnTo>
                <a:lnTo>
                  <a:pt x="104" y="243"/>
                </a:lnTo>
                <a:lnTo>
                  <a:pt x="104" y="243"/>
                </a:lnTo>
                <a:lnTo>
                  <a:pt x="111" y="237"/>
                </a:lnTo>
                <a:lnTo>
                  <a:pt x="111" y="237"/>
                </a:lnTo>
                <a:lnTo>
                  <a:pt x="111" y="237"/>
                </a:lnTo>
                <a:lnTo>
                  <a:pt x="111" y="237"/>
                </a:lnTo>
                <a:lnTo>
                  <a:pt x="109" y="235"/>
                </a:lnTo>
                <a:lnTo>
                  <a:pt x="109" y="235"/>
                </a:lnTo>
                <a:lnTo>
                  <a:pt x="95" y="243"/>
                </a:lnTo>
                <a:lnTo>
                  <a:pt x="95" y="243"/>
                </a:lnTo>
                <a:close/>
                <a:moveTo>
                  <a:pt x="120" y="295"/>
                </a:moveTo>
                <a:lnTo>
                  <a:pt x="120" y="295"/>
                </a:lnTo>
                <a:lnTo>
                  <a:pt x="122" y="295"/>
                </a:lnTo>
                <a:lnTo>
                  <a:pt x="122" y="295"/>
                </a:lnTo>
                <a:lnTo>
                  <a:pt x="122" y="294"/>
                </a:lnTo>
                <a:lnTo>
                  <a:pt x="123" y="292"/>
                </a:lnTo>
                <a:lnTo>
                  <a:pt x="123" y="292"/>
                </a:lnTo>
                <a:lnTo>
                  <a:pt x="129" y="287"/>
                </a:lnTo>
                <a:lnTo>
                  <a:pt x="129" y="287"/>
                </a:lnTo>
                <a:lnTo>
                  <a:pt x="129" y="287"/>
                </a:lnTo>
                <a:lnTo>
                  <a:pt x="129" y="287"/>
                </a:lnTo>
                <a:lnTo>
                  <a:pt x="131" y="283"/>
                </a:lnTo>
                <a:lnTo>
                  <a:pt x="131" y="283"/>
                </a:lnTo>
                <a:lnTo>
                  <a:pt x="118" y="289"/>
                </a:lnTo>
                <a:lnTo>
                  <a:pt x="118" y="289"/>
                </a:lnTo>
                <a:lnTo>
                  <a:pt x="120" y="289"/>
                </a:lnTo>
                <a:lnTo>
                  <a:pt x="120" y="289"/>
                </a:lnTo>
                <a:lnTo>
                  <a:pt x="122" y="289"/>
                </a:lnTo>
                <a:lnTo>
                  <a:pt x="122" y="290"/>
                </a:lnTo>
                <a:lnTo>
                  <a:pt x="122" y="290"/>
                </a:lnTo>
                <a:lnTo>
                  <a:pt x="122" y="294"/>
                </a:lnTo>
                <a:lnTo>
                  <a:pt x="122" y="294"/>
                </a:lnTo>
                <a:lnTo>
                  <a:pt x="120" y="295"/>
                </a:lnTo>
                <a:lnTo>
                  <a:pt x="120" y="295"/>
                </a:lnTo>
                <a:close/>
                <a:moveTo>
                  <a:pt x="136" y="360"/>
                </a:moveTo>
                <a:lnTo>
                  <a:pt x="136" y="360"/>
                </a:lnTo>
                <a:lnTo>
                  <a:pt x="136" y="360"/>
                </a:lnTo>
                <a:lnTo>
                  <a:pt x="136" y="360"/>
                </a:lnTo>
                <a:lnTo>
                  <a:pt x="136" y="358"/>
                </a:lnTo>
                <a:lnTo>
                  <a:pt x="136" y="358"/>
                </a:lnTo>
                <a:lnTo>
                  <a:pt x="136" y="357"/>
                </a:lnTo>
                <a:lnTo>
                  <a:pt x="136" y="357"/>
                </a:lnTo>
                <a:lnTo>
                  <a:pt x="136" y="357"/>
                </a:lnTo>
                <a:lnTo>
                  <a:pt x="137" y="355"/>
                </a:lnTo>
                <a:lnTo>
                  <a:pt x="137" y="355"/>
                </a:lnTo>
                <a:lnTo>
                  <a:pt x="140" y="353"/>
                </a:lnTo>
                <a:lnTo>
                  <a:pt x="140" y="353"/>
                </a:lnTo>
                <a:lnTo>
                  <a:pt x="152" y="350"/>
                </a:lnTo>
                <a:lnTo>
                  <a:pt x="152" y="350"/>
                </a:lnTo>
                <a:lnTo>
                  <a:pt x="153" y="349"/>
                </a:lnTo>
                <a:lnTo>
                  <a:pt x="153" y="349"/>
                </a:lnTo>
                <a:lnTo>
                  <a:pt x="145" y="350"/>
                </a:lnTo>
                <a:lnTo>
                  <a:pt x="137" y="350"/>
                </a:lnTo>
                <a:lnTo>
                  <a:pt x="137" y="350"/>
                </a:lnTo>
                <a:lnTo>
                  <a:pt x="133" y="358"/>
                </a:lnTo>
                <a:lnTo>
                  <a:pt x="133" y="358"/>
                </a:lnTo>
                <a:lnTo>
                  <a:pt x="136" y="360"/>
                </a:lnTo>
                <a:lnTo>
                  <a:pt x="136" y="360"/>
                </a:lnTo>
                <a:close/>
                <a:moveTo>
                  <a:pt x="128" y="175"/>
                </a:moveTo>
                <a:lnTo>
                  <a:pt x="128" y="175"/>
                </a:lnTo>
                <a:lnTo>
                  <a:pt x="129" y="175"/>
                </a:lnTo>
                <a:lnTo>
                  <a:pt x="129" y="175"/>
                </a:lnTo>
                <a:lnTo>
                  <a:pt x="129" y="175"/>
                </a:lnTo>
                <a:lnTo>
                  <a:pt x="139" y="175"/>
                </a:lnTo>
                <a:lnTo>
                  <a:pt x="139" y="175"/>
                </a:lnTo>
                <a:lnTo>
                  <a:pt x="152" y="175"/>
                </a:lnTo>
                <a:lnTo>
                  <a:pt x="152" y="175"/>
                </a:lnTo>
                <a:lnTo>
                  <a:pt x="153" y="175"/>
                </a:lnTo>
                <a:lnTo>
                  <a:pt x="153" y="175"/>
                </a:lnTo>
                <a:lnTo>
                  <a:pt x="153" y="175"/>
                </a:lnTo>
                <a:lnTo>
                  <a:pt x="153" y="175"/>
                </a:lnTo>
                <a:lnTo>
                  <a:pt x="153" y="174"/>
                </a:lnTo>
                <a:lnTo>
                  <a:pt x="153" y="174"/>
                </a:lnTo>
                <a:lnTo>
                  <a:pt x="152" y="172"/>
                </a:lnTo>
                <a:lnTo>
                  <a:pt x="152" y="172"/>
                </a:lnTo>
                <a:lnTo>
                  <a:pt x="128" y="175"/>
                </a:lnTo>
                <a:lnTo>
                  <a:pt x="128" y="175"/>
                </a:lnTo>
                <a:close/>
                <a:moveTo>
                  <a:pt x="38" y="134"/>
                </a:moveTo>
                <a:lnTo>
                  <a:pt x="38" y="134"/>
                </a:lnTo>
                <a:lnTo>
                  <a:pt x="36" y="137"/>
                </a:lnTo>
                <a:lnTo>
                  <a:pt x="36" y="137"/>
                </a:lnTo>
                <a:lnTo>
                  <a:pt x="36" y="148"/>
                </a:lnTo>
                <a:lnTo>
                  <a:pt x="36" y="148"/>
                </a:lnTo>
                <a:lnTo>
                  <a:pt x="36" y="150"/>
                </a:lnTo>
                <a:lnTo>
                  <a:pt x="36" y="150"/>
                </a:lnTo>
                <a:lnTo>
                  <a:pt x="41" y="147"/>
                </a:lnTo>
                <a:lnTo>
                  <a:pt x="41" y="147"/>
                </a:lnTo>
                <a:lnTo>
                  <a:pt x="41" y="145"/>
                </a:lnTo>
                <a:lnTo>
                  <a:pt x="41" y="145"/>
                </a:lnTo>
                <a:lnTo>
                  <a:pt x="40" y="136"/>
                </a:lnTo>
                <a:lnTo>
                  <a:pt x="40" y="136"/>
                </a:lnTo>
                <a:lnTo>
                  <a:pt x="40" y="134"/>
                </a:lnTo>
                <a:lnTo>
                  <a:pt x="38" y="134"/>
                </a:lnTo>
                <a:lnTo>
                  <a:pt x="38" y="134"/>
                </a:lnTo>
                <a:close/>
                <a:moveTo>
                  <a:pt x="174" y="317"/>
                </a:moveTo>
                <a:lnTo>
                  <a:pt x="174" y="317"/>
                </a:lnTo>
                <a:lnTo>
                  <a:pt x="174" y="317"/>
                </a:lnTo>
                <a:lnTo>
                  <a:pt x="174" y="317"/>
                </a:lnTo>
                <a:lnTo>
                  <a:pt x="175" y="319"/>
                </a:lnTo>
                <a:lnTo>
                  <a:pt x="175" y="319"/>
                </a:lnTo>
                <a:lnTo>
                  <a:pt x="180" y="320"/>
                </a:lnTo>
                <a:lnTo>
                  <a:pt x="180" y="320"/>
                </a:lnTo>
                <a:lnTo>
                  <a:pt x="183" y="320"/>
                </a:lnTo>
                <a:lnTo>
                  <a:pt x="185" y="319"/>
                </a:lnTo>
                <a:lnTo>
                  <a:pt x="185" y="319"/>
                </a:lnTo>
                <a:lnTo>
                  <a:pt x="186" y="317"/>
                </a:lnTo>
                <a:lnTo>
                  <a:pt x="188" y="316"/>
                </a:lnTo>
                <a:lnTo>
                  <a:pt x="188" y="316"/>
                </a:lnTo>
                <a:lnTo>
                  <a:pt x="186" y="314"/>
                </a:lnTo>
                <a:lnTo>
                  <a:pt x="186" y="314"/>
                </a:lnTo>
                <a:lnTo>
                  <a:pt x="183" y="314"/>
                </a:lnTo>
                <a:lnTo>
                  <a:pt x="183" y="314"/>
                </a:lnTo>
                <a:lnTo>
                  <a:pt x="177" y="317"/>
                </a:lnTo>
                <a:lnTo>
                  <a:pt x="177" y="317"/>
                </a:lnTo>
                <a:lnTo>
                  <a:pt x="174" y="317"/>
                </a:lnTo>
                <a:lnTo>
                  <a:pt x="174" y="317"/>
                </a:lnTo>
                <a:close/>
                <a:moveTo>
                  <a:pt x="115" y="169"/>
                </a:moveTo>
                <a:lnTo>
                  <a:pt x="115" y="169"/>
                </a:lnTo>
                <a:lnTo>
                  <a:pt x="114" y="171"/>
                </a:lnTo>
                <a:lnTo>
                  <a:pt x="112" y="169"/>
                </a:lnTo>
                <a:lnTo>
                  <a:pt x="112" y="169"/>
                </a:lnTo>
                <a:lnTo>
                  <a:pt x="111" y="169"/>
                </a:lnTo>
                <a:lnTo>
                  <a:pt x="111" y="169"/>
                </a:lnTo>
                <a:lnTo>
                  <a:pt x="106" y="169"/>
                </a:lnTo>
                <a:lnTo>
                  <a:pt x="106" y="169"/>
                </a:lnTo>
                <a:lnTo>
                  <a:pt x="106" y="171"/>
                </a:lnTo>
                <a:lnTo>
                  <a:pt x="106" y="171"/>
                </a:lnTo>
                <a:lnTo>
                  <a:pt x="107" y="171"/>
                </a:lnTo>
                <a:lnTo>
                  <a:pt x="107" y="171"/>
                </a:lnTo>
                <a:lnTo>
                  <a:pt x="109" y="172"/>
                </a:lnTo>
                <a:lnTo>
                  <a:pt x="111" y="172"/>
                </a:lnTo>
                <a:lnTo>
                  <a:pt x="111" y="172"/>
                </a:lnTo>
                <a:lnTo>
                  <a:pt x="111" y="172"/>
                </a:lnTo>
                <a:lnTo>
                  <a:pt x="111" y="172"/>
                </a:lnTo>
                <a:lnTo>
                  <a:pt x="120" y="172"/>
                </a:lnTo>
                <a:lnTo>
                  <a:pt x="120" y="172"/>
                </a:lnTo>
                <a:lnTo>
                  <a:pt x="123" y="172"/>
                </a:lnTo>
                <a:lnTo>
                  <a:pt x="123" y="172"/>
                </a:lnTo>
                <a:lnTo>
                  <a:pt x="123" y="172"/>
                </a:lnTo>
                <a:lnTo>
                  <a:pt x="123" y="172"/>
                </a:lnTo>
                <a:lnTo>
                  <a:pt x="120" y="169"/>
                </a:lnTo>
                <a:lnTo>
                  <a:pt x="120" y="169"/>
                </a:lnTo>
                <a:lnTo>
                  <a:pt x="115" y="169"/>
                </a:lnTo>
                <a:lnTo>
                  <a:pt x="115" y="169"/>
                </a:lnTo>
                <a:close/>
                <a:moveTo>
                  <a:pt x="115" y="142"/>
                </a:moveTo>
                <a:lnTo>
                  <a:pt x="115" y="142"/>
                </a:lnTo>
                <a:lnTo>
                  <a:pt x="125" y="130"/>
                </a:lnTo>
                <a:lnTo>
                  <a:pt x="125" y="130"/>
                </a:lnTo>
                <a:lnTo>
                  <a:pt x="111" y="137"/>
                </a:lnTo>
                <a:lnTo>
                  <a:pt x="111" y="137"/>
                </a:lnTo>
                <a:lnTo>
                  <a:pt x="115" y="142"/>
                </a:lnTo>
                <a:lnTo>
                  <a:pt x="115" y="142"/>
                </a:lnTo>
                <a:close/>
                <a:moveTo>
                  <a:pt x="120" y="316"/>
                </a:moveTo>
                <a:lnTo>
                  <a:pt x="120" y="316"/>
                </a:lnTo>
                <a:lnTo>
                  <a:pt x="120" y="316"/>
                </a:lnTo>
                <a:lnTo>
                  <a:pt x="120" y="316"/>
                </a:lnTo>
                <a:lnTo>
                  <a:pt x="106" y="324"/>
                </a:lnTo>
                <a:lnTo>
                  <a:pt x="106" y="324"/>
                </a:lnTo>
                <a:lnTo>
                  <a:pt x="107" y="324"/>
                </a:lnTo>
                <a:lnTo>
                  <a:pt x="107" y="324"/>
                </a:lnTo>
                <a:lnTo>
                  <a:pt x="109" y="324"/>
                </a:lnTo>
                <a:lnTo>
                  <a:pt x="109" y="324"/>
                </a:lnTo>
                <a:lnTo>
                  <a:pt x="117" y="324"/>
                </a:lnTo>
                <a:lnTo>
                  <a:pt x="117" y="324"/>
                </a:lnTo>
                <a:lnTo>
                  <a:pt x="117" y="322"/>
                </a:lnTo>
                <a:lnTo>
                  <a:pt x="117" y="322"/>
                </a:lnTo>
                <a:lnTo>
                  <a:pt x="120" y="316"/>
                </a:lnTo>
                <a:lnTo>
                  <a:pt x="120" y="316"/>
                </a:lnTo>
                <a:close/>
                <a:moveTo>
                  <a:pt x="123" y="347"/>
                </a:moveTo>
                <a:lnTo>
                  <a:pt x="123" y="347"/>
                </a:lnTo>
                <a:lnTo>
                  <a:pt x="123" y="347"/>
                </a:lnTo>
                <a:lnTo>
                  <a:pt x="123" y="347"/>
                </a:lnTo>
                <a:lnTo>
                  <a:pt x="120" y="349"/>
                </a:lnTo>
                <a:lnTo>
                  <a:pt x="120" y="349"/>
                </a:lnTo>
                <a:lnTo>
                  <a:pt x="118" y="350"/>
                </a:lnTo>
                <a:lnTo>
                  <a:pt x="118" y="350"/>
                </a:lnTo>
                <a:lnTo>
                  <a:pt x="112" y="358"/>
                </a:lnTo>
                <a:lnTo>
                  <a:pt x="112" y="358"/>
                </a:lnTo>
                <a:lnTo>
                  <a:pt x="112" y="360"/>
                </a:lnTo>
                <a:lnTo>
                  <a:pt x="112" y="360"/>
                </a:lnTo>
                <a:lnTo>
                  <a:pt x="117" y="358"/>
                </a:lnTo>
                <a:lnTo>
                  <a:pt x="117" y="358"/>
                </a:lnTo>
                <a:lnTo>
                  <a:pt x="123" y="347"/>
                </a:lnTo>
                <a:lnTo>
                  <a:pt x="123" y="347"/>
                </a:lnTo>
                <a:close/>
                <a:moveTo>
                  <a:pt x="204" y="415"/>
                </a:moveTo>
                <a:lnTo>
                  <a:pt x="204" y="415"/>
                </a:lnTo>
                <a:lnTo>
                  <a:pt x="204" y="413"/>
                </a:lnTo>
                <a:lnTo>
                  <a:pt x="204" y="413"/>
                </a:lnTo>
                <a:lnTo>
                  <a:pt x="202" y="413"/>
                </a:lnTo>
                <a:lnTo>
                  <a:pt x="202" y="413"/>
                </a:lnTo>
                <a:lnTo>
                  <a:pt x="200" y="413"/>
                </a:lnTo>
                <a:lnTo>
                  <a:pt x="197" y="415"/>
                </a:lnTo>
                <a:lnTo>
                  <a:pt x="197" y="415"/>
                </a:lnTo>
                <a:lnTo>
                  <a:pt x="197" y="415"/>
                </a:lnTo>
                <a:lnTo>
                  <a:pt x="196" y="415"/>
                </a:lnTo>
                <a:lnTo>
                  <a:pt x="196" y="415"/>
                </a:lnTo>
                <a:lnTo>
                  <a:pt x="194" y="415"/>
                </a:lnTo>
                <a:lnTo>
                  <a:pt x="194" y="415"/>
                </a:lnTo>
                <a:lnTo>
                  <a:pt x="186" y="415"/>
                </a:lnTo>
                <a:lnTo>
                  <a:pt x="186" y="415"/>
                </a:lnTo>
                <a:lnTo>
                  <a:pt x="185" y="417"/>
                </a:lnTo>
                <a:lnTo>
                  <a:pt x="183" y="418"/>
                </a:lnTo>
                <a:lnTo>
                  <a:pt x="183" y="418"/>
                </a:lnTo>
                <a:lnTo>
                  <a:pt x="183" y="418"/>
                </a:lnTo>
                <a:lnTo>
                  <a:pt x="183" y="418"/>
                </a:lnTo>
                <a:lnTo>
                  <a:pt x="193" y="418"/>
                </a:lnTo>
                <a:lnTo>
                  <a:pt x="193" y="418"/>
                </a:lnTo>
                <a:lnTo>
                  <a:pt x="202" y="415"/>
                </a:lnTo>
                <a:lnTo>
                  <a:pt x="202" y="415"/>
                </a:lnTo>
                <a:lnTo>
                  <a:pt x="204" y="415"/>
                </a:lnTo>
                <a:lnTo>
                  <a:pt x="204" y="415"/>
                </a:lnTo>
                <a:close/>
                <a:moveTo>
                  <a:pt x="155" y="240"/>
                </a:moveTo>
                <a:lnTo>
                  <a:pt x="155" y="240"/>
                </a:lnTo>
                <a:lnTo>
                  <a:pt x="155" y="240"/>
                </a:lnTo>
                <a:lnTo>
                  <a:pt x="155" y="240"/>
                </a:lnTo>
                <a:lnTo>
                  <a:pt x="148" y="240"/>
                </a:lnTo>
                <a:lnTo>
                  <a:pt x="148" y="240"/>
                </a:lnTo>
                <a:lnTo>
                  <a:pt x="145" y="241"/>
                </a:lnTo>
                <a:lnTo>
                  <a:pt x="145" y="241"/>
                </a:lnTo>
                <a:lnTo>
                  <a:pt x="144" y="241"/>
                </a:lnTo>
                <a:lnTo>
                  <a:pt x="144" y="241"/>
                </a:lnTo>
                <a:lnTo>
                  <a:pt x="137" y="241"/>
                </a:lnTo>
                <a:lnTo>
                  <a:pt x="137" y="241"/>
                </a:lnTo>
                <a:lnTo>
                  <a:pt x="137" y="243"/>
                </a:lnTo>
                <a:lnTo>
                  <a:pt x="137" y="243"/>
                </a:lnTo>
                <a:lnTo>
                  <a:pt x="142" y="243"/>
                </a:lnTo>
                <a:lnTo>
                  <a:pt x="142" y="243"/>
                </a:lnTo>
                <a:lnTo>
                  <a:pt x="150" y="245"/>
                </a:lnTo>
                <a:lnTo>
                  <a:pt x="150" y="245"/>
                </a:lnTo>
                <a:lnTo>
                  <a:pt x="152" y="243"/>
                </a:lnTo>
                <a:lnTo>
                  <a:pt x="152" y="243"/>
                </a:lnTo>
                <a:lnTo>
                  <a:pt x="155" y="240"/>
                </a:lnTo>
                <a:lnTo>
                  <a:pt x="155" y="240"/>
                </a:lnTo>
                <a:close/>
                <a:moveTo>
                  <a:pt x="25" y="221"/>
                </a:moveTo>
                <a:lnTo>
                  <a:pt x="25" y="221"/>
                </a:lnTo>
                <a:lnTo>
                  <a:pt x="21" y="221"/>
                </a:lnTo>
                <a:lnTo>
                  <a:pt x="21" y="221"/>
                </a:lnTo>
                <a:lnTo>
                  <a:pt x="21" y="223"/>
                </a:lnTo>
                <a:lnTo>
                  <a:pt x="21" y="223"/>
                </a:lnTo>
                <a:lnTo>
                  <a:pt x="16" y="229"/>
                </a:lnTo>
                <a:lnTo>
                  <a:pt x="16" y="229"/>
                </a:lnTo>
                <a:lnTo>
                  <a:pt x="16" y="232"/>
                </a:lnTo>
                <a:lnTo>
                  <a:pt x="16" y="232"/>
                </a:lnTo>
                <a:lnTo>
                  <a:pt x="21" y="229"/>
                </a:lnTo>
                <a:lnTo>
                  <a:pt x="21" y="229"/>
                </a:lnTo>
                <a:lnTo>
                  <a:pt x="21" y="227"/>
                </a:lnTo>
                <a:lnTo>
                  <a:pt x="21" y="227"/>
                </a:lnTo>
                <a:lnTo>
                  <a:pt x="25" y="221"/>
                </a:lnTo>
                <a:lnTo>
                  <a:pt x="25" y="221"/>
                </a:lnTo>
                <a:lnTo>
                  <a:pt x="25" y="221"/>
                </a:lnTo>
                <a:lnTo>
                  <a:pt x="25" y="221"/>
                </a:lnTo>
                <a:close/>
                <a:moveTo>
                  <a:pt x="243" y="387"/>
                </a:moveTo>
                <a:lnTo>
                  <a:pt x="243" y="387"/>
                </a:lnTo>
                <a:lnTo>
                  <a:pt x="240" y="395"/>
                </a:lnTo>
                <a:lnTo>
                  <a:pt x="237" y="401"/>
                </a:lnTo>
                <a:lnTo>
                  <a:pt x="237" y="401"/>
                </a:lnTo>
                <a:lnTo>
                  <a:pt x="238" y="401"/>
                </a:lnTo>
                <a:lnTo>
                  <a:pt x="238" y="401"/>
                </a:lnTo>
                <a:lnTo>
                  <a:pt x="243" y="396"/>
                </a:lnTo>
                <a:lnTo>
                  <a:pt x="243" y="396"/>
                </a:lnTo>
                <a:lnTo>
                  <a:pt x="243" y="395"/>
                </a:lnTo>
                <a:lnTo>
                  <a:pt x="243" y="395"/>
                </a:lnTo>
                <a:lnTo>
                  <a:pt x="243" y="387"/>
                </a:lnTo>
                <a:lnTo>
                  <a:pt x="243" y="387"/>
                </a:lnTo>
                <a:close/>
                <a:moveTo>
                  <a:pt x="21" y="265"/>
                </a:moveTo>
                <a:lnTo>
                  <a:pt x="21" y="265"/>
                </a:lnTo>
                <a:lnTo>
                  <a:pt x="13" y="260"/>
                </a:lnTo>
                <a:lnTo>
                  <a:pt x="13" y="260"/>
                </a:lnTo>
                <a:lnTo>
                  <a:pt x="13" y="270"/>
                </a:lnTo>
                <a:lnTo>
                  <a:pt x="13" y="270"/>
                </a:lnTo>
                <a:lnTo>
                  <a:pt x="17" y="268"/>
                </a:lnTo>
                <a:lnTo>
                  <a:pt x="21" y="265"/>
                </a:lnTo>
                <a:lnTo>
                  <a:pt x="21" y="265"/>
                </a:lnTo>
                <a:close/>
                <a:moveTo>
                  <a:pt x="87" y="142"/>
                </a:moveTo>
                <a:lnTo>
                  <a:pt x="87" y="142"/>
                </a:lnTo>
                <a:lnTo>
                  <a:pt x="87" y="142"/>
                </a:lnTo>
                <a:lnTo>
                  <a:pt x="87" y="142"/>
                </a:lnTo>
                <a:lnTo>
                  <a:pt x="87" y="145"/>
                </a:lnTo>
                <a:lnTo>
                  <a:pt x="87" y="145"/>
                </a:lnTo>
                <a:lnTo>
                  <a:pt x="87" y="147"/>
                </a:lnTo>
                <a:lnTo>
                  <a:pt x="87" y="147"/>
                </a:lnTo>
                <a:lnTo>
                  <a:pt x="90" y="148"/>
                </a:lnTo>
                <a:lnTo>
                  <a:pt x="90" y="148"/>
                </a:lnTo>
                <a:lnTo>
                  <a:pt x="95" y="148"/>
                </a:lnTo>
                <a:lnTo>
                  <a:pt x="95" y="148"/>
                </a:lnTo>
                <a:lnTo>
                  <a:pt x="93" y="147"/>
                </a:lnTo>
                <a:lnTo>
                  <a:pt x="93" y="147"/>
                </a:lnTo>
                <a:lnTo>
                  <a:pt x="92" y="142"/>
                </a:lnTo>
                <a:lnTo>
                  <a:pt x="92" y="142"/>
                </a:lnTo>
                <a:lnTo>
                  <a:pt x="92" y="142"/>
                </a:lnTo>
                <a:lnTo>
                  <a:pt x="92" y="142"/>
                </a:lnTo>
                <a:lnTo>
                  <a:pt x="92" y="141"/>
                </a:lnTo>
                <a:lnTo>
                  <a:pt x="92" y="141"/>
                </a:lnTo>
                <a:lnTo>
                  <a:pt x="87" y="142"/>
                </a:lnTo>
                <a:lnTo>
                  <a:pt x="87" y="142"/>
                </a:lnTo>
                <a:close/>
                <a:moveTo>
                  <a:pt x="40" y="350"/>
                </a:moveTo>
                <a:lnTo>
                  <a:pt x="40" y="350"/>
                </a:lnTo>
                <a:lnTo>
                  <a:pt x="33" y="346"/>
                </a:lnTo>
                <a:lnTo>
                  <a:pt x="33" y="346"/>
                </a:lnTo>
                <a:lnTo>
                  <a:pt x="30" y="357"/>
                </a:lnTo>
                <a:lnTo>
                  <a:pt x="30" y="357"/>
                </a:lnTo>
                <a:lnTo>
                  <a:pt x="35" y="353"/>
                </a:lnTo>
                <a:lnTo>
                  <a:pt x="40" y="350"/>
                </a:lnTo>
                <a:lnTo>
                  <a:pt x="40" y="350"/>
                </a:lnTo>
                <a:close/>
                <a:moveTo>
                  <a:pt x="114" y="424"/>
                </a:moveTo>
                <a:lnTo>
                  <a:pt x="114" y="424"/>
                </a:lnTo>
                <a:lnTo>
                  <a:pt x="114" y="424"/>
                </a:lnTo>
                <a:lnTo>
                  <a:pt x="114" y="424"/>
                </a:lnTo>
                <a:lnTo>
                  <a:pt x="134" y="426"/>
                </a:lnTo>
                <a:lnTo>
                  <a:pt x="156" y="424"/>
                </a:lnTo>
                <a:lnTo>
                  <a:pt x="156" y="424"/>
                </a:lnTo>
                <a:lnTo>
                  <a:pt x="114" y="424"/>
                </a:lnTo>
                <a:lnTo>
                  <a:pt x="114" y="424"/>
                </a:lnTo>
                <a:close/>
                <a:moveTo>
                  <a:pt x="40" y="224"/>
                </a:moveTo>
                <a:lnTo>
                  <a:pt x="40" y="224"/>
                </a:lnTo>
                <a:lnTo>
                  <a:pt x="38" y="224"/>
                </a:lnTo>
                <a:lnTo>
                  <a:pt x="38" y="224"/>
                </a:lnTo>
                <a:lnTo>
                  <a:pt x="40" y="224"/>
                </a:lnTo>
                <a:lnTo>
                  <a:pt x="40" y="224"/>
                </a:lnTo>
                <a:lnTo>
                  <a:pt x="54" y="229"/>
                </a:lnTo>
                <a:lnTo>
                  <a:pt x="54" y="229"/>
                </a:lnTo>
                <a:lnTo>
                  <a:pt x="54" y="229"/>
                </a:lnTo>
                <a:lnTo>
                  <a:pt x="54" y="229"/>
                </a:lnTo>
                <a:lnTo>
                  <a:pt x="57" y="227"/>
                </a:lnTo>
                <a:lnTo>
                  <a:pt x="57" y="227"/>
                </a:lnTo>
                <a:lnTo>
                  <a:pt x="49" y="226"/>
                </a:lnTo>
                <a:lnTo>
                  <a:pt x="40" y="224"/>
                </a:lnTo>
                <a:lnTo>
                  <a:pt x="40" y="224"/>
                </a:lnTo>
                <a:close/>
                <a:moveTo>
                  <a:pt x="227" y="283"/>
                </a:moveTo>
                <a:lnTo>
                  <a:pt x="227" y="283"/>
                </a:lnTo>
                <a:lnTo>
                  <a:pt x="227" y="286"/>
                </a:lnTo>
                <a:lnTo>
                  <a:pt x="227" y="286"/>
                </a:lnTo>
                <a:lnTo>
                  <a:pt x="229" y="289"/>
                </a:lnTo>
                <a:lnTo>
                  <a:pt x="229" y="289"/>
                </a:lnTo>
                <a:lnTo>
                  <a:pt x="229" y="287"/>
                </a:lnTo>
                <a:lnTo>
                  <a:pt x="229" y="287"/>
                </a:lnTo>
                <a:lnTo>
                  <a:pt x="235" y="283"/>
                </a:lnTo>
                <a:lnTo>
                  <a:pt x="235" y="283"/>
                </a:lnTo>
                <a:lnTo>
                  <a:pt x="235" y="281"/>
                </a:lnTo>
                <a:lnTo>
                  <a:pt x="235" y="279"/>
                </a:lnTo>
                <a:lnTo>
                  <a:pt x="235" y="279"/>
                </a:lnTo>
                <a:lnTo>
                  <a:pt x="235" y="278"/>
                </a:lnTo>
                <a:lnTo>
                  <a:pt x="235" y="278"/>
                </a:lnTo>
                <a:lnTo>
                  <a:pt x="227" y="283"/>
                </a:lnTo>
                <a:lnTo>
                  <a:pt x="227" y="283"/>
                </a:lnTo>
                <a:close/>
                <a:moveTo>
                  <a:pt x="104" y="100"/>
                </a:moveTo>
                <a:lnTo>
                  <a:pt x="104" y="100"/>
                </a:lnTo>
                <a:lnTo>
                  <a:pt x="101" y="100"/>
                </a:lnTo>
                <a:lnTo>
                  <a:pt x="101" y="100"/>
                </a:lnTo>
                <a:lnTo>
                  <a:pt x="99" y="100"/>
                </a:lnTo>
                <a:lnTo>
                  <a:pt x="99" y="100"/>
                </a:lnTo>
                <a:lnTo>
                  <a:pt x="96" y="101"/>
                </a:lnTo>
                <a:lnTo>
                  <a:pt x="96" y="101"/>
                </a:lnTo>
                <a:lnTo>
                  <a:pt x="96" y="101"/>
                </a:lnTo>
                <a:lnTo>
                  <a:pt x="96" y="101"/>
                </a:lnTo>
                <a:lnTo>
                  <a:pt x="98" y="107"/>
                </a:lnTo>
                <a:lnTo>
                  <a:pt x="98" y="107"/>
                </a:lnTo>
                <a:lnTo>
                  <a:pt x="104" y="100"/>
                </a:lnTo>
                <a:lnTo>
                  <a:pt x="104" y="100"/>
                </a:lnTo>
                <a:close/>
                <a:moveTo>
                  <a:pt x="92" y="374"/>
                </a:moveTo>
                <a:lnTo>
                  <a:pt x="92" y="374"/>
                </a:lnTo>
                <a:lnTo>
                  <a:pt x="93" y="376"/>
                </a:lnTo>
                <a:lnTo>
                  <a:pt x="93" y="376"/>
                </a:lnTo>
                <a:lnTo>
                  <a:pt x="96" y="383"/>
                </a:lnTo>
                <a:lnTo>
                  <a:pt x="96" y="383"/>
                </a:lnTo>
                <a:lnTo>
                  <a:pt x="96" y="385"/>
                </a:lnTo>
                <a:lnTo>
                  <a:pt x="98" y="385"/>
                </a:lnTo>
                <a:lnTo>
                  <a:pt x="98" y="385"/>
                </a:lnTo>
                <a:lnTo>
                  <a:pt x="98" y="385"/>
                </a:lnTo>
                <a:lnTo>
                  <a:pt x="98" y="385"/>
                </a:lnTo>
                <a:lnTo>
                  <a:pt x="101" y="382"/>
                </a:lnTo>
                <a:lnTo>
                  <a:pt x="101" y="382"/>
                </a:lnTo>
                <a:lnTo>
                  <a:pt x="92" y="374"/>
                </a:lnTo>
                <a:lnTo>
                  <a:pt x="92" y="374"/>
                </a:lnTo>
                <a:close/>
                <a:moveTo>
                  <a:pt x="234" y="391"/>
                </a:moveTo>
                <a:lnTo>
                  <a:pt x="234" y="391"/>
                </a:lnTo>
                <a:lnTo>
                  <a:pt x="230" y="393"/>
                </a:lnTo>
                <a:lnTo>
                  <a:pt x="230" y="393"/>
                </a:lnTo>
                <a:lnTo>
                  <a:pt x="229" y="395"/>
                </a:lnTo>
                <a:lnTo>
                  <a:pt x="229" y="395"/>
                </a:lnTo>
                <a:lnTo>
                  <a:pt x="226" y="401"/>
                </a:lnTo>
                <a:lnTo>
                  <a:pt x="226" y="401"/>
                </a:lnTo>
                <a:lnTo>
                  <a:pt x="226" y="402"/>
                </a:lnTo>
                <a:lnTo>
                  <a:pt x="226" y="402"/>
                </a:lnTo>
                <a:lnTo>
                  <a:pt x="229" y="399"/>
                </a:lnTo>
                <a:lnTo>
                  <a:pt x="229" y="399"/>
                </a:lnTo>
                <a:lnTo>
                  <a:pt x="230" y="399"/>
                </a:lnTo>
                <a:lnTo>
                  <a:pt x="232" y="399"/>
                </a:lnTo>
                <a:lnTo>
                  <a:pt x="232" y="399"/>
                </a:lnTo>
                <a:lnTo>
                  <a:pt x="234" y="399"/>
                </a:lnTo>
                <a:lnTo>
                  <a:pt x="234" y="399"/>
                </a:lnTo>
                <a:lnTo>
                  <a:pt x="234" y="391"/>
                </a:lnTo>
                <a:lnTo>
                  <a:pt x="234" y="391"/>
                </a:lnTo>
                <a:close/>
                <a:moveTo>
                  <a:pt x="43" y="365"/>
                </a:moveTo>
                <a:lnTo>
                  <a:pt x="43" y="365"/>
                </a:lnTo>
                <a:lnTo>
                  <a:pt x="41" y="372"/>
                </a:lnTo>
                <a:lnTo>
                  <a:pt x="41" y="372"/>
                </a:lnTo>
                <a:lnTo>
                  <a:pt x="44" y="374"/>
                </a:lnTo>
                <a:lnTo>
                  <a:pt x="44" y="374"/>
                </a:lnTo>
                <a:lnTo>
                  <a:pt x="49" y="372"/>
                </a:lnTo>
                <a:lnTo>
                  <a:pt x="49" y="372"/>
                </a:lnTo>
                <a:lnTo>
                  <a:pt x="43" y="365"/>
                </a:lnTo>
                <a:lnTo>
                  <a:pt x="43" y="365"/>
                </a:lnTo>
                <a:close/>
                <a:moveTo>
                  <a:pt x="183" y="212"/>
                </a:moveTo>
                <a:lnTo>
                  <a:pt x="183" y="212"/>
                </a:lnTo>
                <a:lnTo>
                  <a:pt x="174" y="213"/>
                </a:lnTo>
                <a:lnTo>
                  <a:pt x="174" y="213"/>
                </a:lnTo>
                <a:lnTo>
                  <a:pt x="172" y="216"/>
                </a:lnTo>
                <a:lnTo>
                  <a:pt x="172" y="216"/>
                </a:lnTo>
                <a:lnTo>
                  <a:pt x="177" y="216"/>
                </a:lnTo>
                <a:lnTo>
                  <a:pt x="180" y="216"/>
                </a:lnTo>
                <a:lnTo>
                  <a:pt x="180" y="216"/>
                </a:lnTo>
                <a:lnTo>
                  <a:pt x="182" y="215"/>
                </a:lnTo>
                <a:lnTo>
                  <a:pt x="182" y="215"/>
                </a:lnTo>
                <a:lnTo>
                  <a:pt x="182" y="215"/>
                </a:lnTo>
                <a:lnTo>
                  <a:pt x="182" y="215"/>
                </a:lnTo>
                <a:lnTo>
                  <a:pt x="183" y="212"/>
                </a:lnTo>
                <a:lnTo>
                  <a:pt x="183" y="212"/>
                </a:lnTo>
                <a:close/>
                <a:moveTo>
                  <a:pt x="170" y="155"/>
                </a:moveTo>
                <a:lnTo>
                  <a:pt x="170" y="155"/>
                </a:lnTo>
                <a:lnTo>
                  <a:pt x="166" y="153"/>
                </a:lnTo>
                <a:lnTo>
                  <a:pt x="166" y="153"/>
                </a:lnTo>
                <a:lnTo>
                  <a:pt x="164" y="153"/>
                </a:lnTo>
                <a:lnTo>
                  <a:pt x="163" y="155"/>
                </a:lnTo>
                <a:lnTo>
                  <a:pt x="163" y="155"/>
                </a:lnTo>
                <a:lnTo>
                  <a:pt x="163" y="155"/>
                </a:lnTo>
                <a:lnTo>
                  <a:pt x="163" y="155"/>
                </a:lnTo>
                <a:lnTo>
                  <a:pt x="164" y="158"/>
                </a:lnTo>
                <a:lnTo>
                  <a:pt x="164" y="159"/>
                </a:lnTo>
                <a:lnTo>
                  <a:pt x="164" y="159"/>
                </a:lnTo>
                <a:lnTo>
                  <a:pt x="172" y="158"/>
                </a:lnTo>
                <a:lnTo>
                  <a:pt x="172" y="158"/>
                </a:lnTo>
                <a:lnTo>
                  <a:pt x="170" y="155"/>
                </a:lnTo>
                <a:lnTo>
                  <a:pt x="170" y="155"/>
                </a:lnTo>
                <a:close/>
                <a:moveTo>
                  <a:pt x="117" y="111"/>
                </a:moveTo>
                <a:lnTo>
                  <a:pt x="117" y="111"/>
                </a:lnTo>
                <a:lnTo>
                  <a:pt x="117" y="111"/>
                </a:lnTo>
                <a:lnTo>
                  <a:pt x="117" y="111"/>
                </a:lnTo>
                <a:lnTo>
                  <a:pt x="112" y="111"/>
                </a:lnTo>
                <a:lnTo>
                  <a:pt x="112" y="111"/>
                </a:lnTo>
                <a:lnTo>
                  <a:pt x="112" y="112"/>
                </a:lnTo>
                <a:lnTo>
                  <a:pt x="112" y="112"/>
                </a:lnTo>
                <a:lnTo>
                  <a:pt x="104" y="122"/>
                </a:lnTo>
                <a:lnTo>
                  <a:pt x="104" y="122"/>
                </a:lnTo>
                <a:lnTo>
                  <a:pt x="104" y="122"/>
                </a:lnTo>
                <a:lnTo>
                  <a:pt x="104" y="122"/>
                </a:lnTo>
                <a:lnTo>
                  <a:pt x="104" y="123"/>
                </a:lnTo>
                <a:lnTo>
                  <a:pt x="104" y="123"/>
                </a:lnTo>
                <a:lnTo>
                  <a:pt x="106" y="123"/>
                </a:lnTo>
                <a:lnTo>
                  <a:pt x="106" y="123"/>
                </a:lnTo>
                <a:lnTo>
                  <a:pt x="107" y="120"/>
                </a:lnTo>
                <a:lnTo>
                  <a:pt x="107" y="120"/>
                </a:lnTo>
                <a:lnTo>
                  <a:pt x="109" y="118"/>
                </a:lnTo>
                <a:lnTo>
                  <a:pt x="109" y="118"/>
                </a:lnTo>
                <a:lnTo>
                  <a:pt x="115" y="111"/>
                </a:lnTo>
                <a:lnTo>
                  <a:pt x="115" y="111"/>
                </a:lnTo>
                <a:lnTo>
                  <a:pt x="117" y="111"/>
                </a:lnTo>
                <a:lnTo>
                  <a:pt x="117" y="111"/>
                </a:lnTo>
                <a:close/>
                <a:moveTo>
                  <a:pt x="175" y="385"/>
                </a:moveTo>
                <a:lnTo>
                  <a:pt x="175" y="385"/>
                </a:lnTo>
                <a:lnTo>
                  <a:pt x="175" y="388"/>
                </a:lnTo>
                <a:lnTo>
                  <a:pt x="175" y="388"/>
                </a:lnTo>
                <a:lnTo>
                  <a:pt x="177" y="388"/>
                </a:lnTo>
                <a:lnTo>
                  <a:pt x="180" y="387"/>
                </a:lnTo>
                <a:lnTo>
                  <a:pt x="180" y="387"/>
                </a:lnTo>
                <a:lnTo>
                  <a:pt x="182" y="387"/>
                </a:lnTo>
                <a:lnTo>
                  <a:pt x="183" y="387"/>
                </a:lnTo>
                <a:lnTo>
                  <a:pt x="183" y="387"/>
                </a:lnTo>
                <a:lnTo>
                  <a:pt x="185" y="387"/>
                </a:lnTo>
                <a:lnTo>
                  <a:pt x="185" y="387"/>
                </a:lnTo>
                <a:lnTo>
                  <a:pt x="186" y="387"/>
                </a:lnTo>
                <a:lnTo>
                  <a:pt x="186" y="387"/>
                </a:lnTo>
                <a:lnTo>
                  <a:pt x="183" y="383"/>
                </a:lnTo>
                <a:lnTo>
                  <a:pt x="183" y="383"/>
                </a:lnTo>
                <a:lnTo>
                  <a:pt x="182" y="383"/>
                </a:lnTo>
                <a:lnTo>
                  <a:pt x="182" y="383"/>
                </a:lnTo>
                <a:lnTo>
                  <a:pt x="178" y="383"/>
                </a:lnTo>
                <a:lnTo>
                  <a:pt x="178" y="383"/>
                </a:lnTo>
                <a:lnTo>
                  <a:pt x="175" y="385"/>
                </a:lnTo>
                <a:lnTo>
                  <a:pt x="175" y="385"/>
                </a:lnTo>
                <a:close/>
                <a:moveTo>
                  <a:pt x="161" y="335"/>
                </a:moveTo>
                <a:lnTo>
                  <a:pt x="161" y="335"/>
                </a:lnTo>
                <a:lnTo>
                  <a:pt x="159" y="338"/>
                </a:lnTo>
                <a:lnTo>
                  <a:pt x="161" y="341"/>
                </a:lnTo>
                <a:lnTo>
                  <a:pt x="161" y="341"/>
                </a:lnTo>
                <a:lnTo>
                  <a:pt x="170" y="336"/>
                </a:lnTo>
                <a:lnTo>
                  <a:pt x="170" y="336"/>
                </a:lnTo>
                <a:lnTo>
                  <a:pt x="170" y="335"/>
                </a:lnTo>
                <a:lnTo>
                  <a:pt x="170" y="335"/>
                </a:lnTo>
                <a:lnTo>
                  <a:pt x="161" y="335"/>
                </a:lnTo>
                <a:lnTo>
                  <a:pt x="161" y="335"/>
                </a:lnTo>
                <a:close/>
                <a:moveTo>
                  <a:pt x="139" y="377"/>
                </a:moveTo>
                <a:lnTo>
                  <a:pt x="139" y="377"/>
                </a:lnTo>
                <a:lnTo>
                  <a:pt x="137" y="377"/>
                </a:lnTo>
                <a:lnTo>
                  <a:pt x="137" y="377"/>
                </a:lnTo>
                <a:lnTo>
                  <a:pt x="136" y="379"/>
                </a:lnTo>
                <a:lnTo>
                  <a:pt x="136" y="379"/>
                </a:lnTo>
                <a:lnTo>
                  <a:pt x="131" y="383"/>
                </a:lnTo>
                <a:lnTo>
                  <a:pt x="131" y="383"/>
                </a:lnTo>
                <a:lnTo>
                  <a:pt x="129" y="383"/>
                </a:lnTo>
                <a:lnTo>
                  <a:pt x="129" y="383"/>
                </a:lnTo>
                <a:lnTo>
                  <a:pt x="131" y="385"/>
                </a:lnTo>
                <a:lnTo>
                  <a:pt x="131" y="385"/>
                </a:lnTo>
                <a:lnTo>
                  <a:pt x="133" y="387"/>
                </a:lnTo>
                <a:lnTo>
                  <a:pt x="133" y="387"/>
                </a:lnTo>
                <a:lnTo>
                  <a:pt x="139" y="377"/>
                </a:lnTo>
                <a:lnTo>
                  <a:pt x="139" y="377"/>
                </a:lnTo>
                <a:close/>
                <a:moveTo>
                  <a:pt x="98" y="387"/>
                </a:moveTo>
                <a:lnTo>
                  <a:pt x="98" y="387"/>
                </a:lnTo>
                <a:lnTo>
                  <a:pt x="98" y="388"/>
                </a:lnTo>
                <a:lnTo>
                  <a:pt x="98" y="388"/>
                </a:lnTo>
                <a:lnTo>
                  <a:pt x="98" y="388"/>
                </a:lnTo>
                <a:lnTo>
                  <a:pt x="98" y="388"/>
                </a:lnTo>
                <a:lnTo>
                  <a:pt x="98" y="390"/>
                </a:lnTo>
                <a:lnTo>
                  <a:pt x="99" y="391"/>
                </a:lnTo>
                <a:lnTo>
                  <a:pt x="99" y="391"/>
                </a:lnTo>
                <a:lnTo>
                  <a:pt x="106" y="391"/>
                </a:lnTo>
                <a:lnTo>
                  <a:pt x="106" y="391"/>
                </a:lnTo>
                <a:lnTo>
                  <a:pt x="112" y="391"/>
                </a:lnTo>
                <a:lnTo>
                  <a:pt x="112" y="391"/>
                </a:lnTo>
                <a:lnTo>
                  <a:pt x="114" y="391"/>
                </a:lnTo>
                <a:lnTo>
                  <a:pt x="114" y="391"/>
                </a:lnTo>
                <a:lnTo>
                  <a:pt x="112" y="390"/>
                </a:lnTo>
                <a:lnTo>
                  <a:pt x="109" y="390"/>
                </a:lnTo>
                <a:lnTo>
                  <a:pt x="109" y="390"/>
                </a:lnTo>
                <a:lnTo>
                  <a:pt x="106" y="388"/>
                </a:lnTo>
                <a:lnTo>
                  <a:pt x="104" y="390"/>
                </a:lnTo>
                <a:lnTo>
                  <a:pt x="104" y="390"/>
                </a:lnTo>
                <a:lnTo>
                  <a:pt x="101" y="390"/>
                </a:lnTo>
                <a:lnTo>
                  <a:pt x="101" y="390"/>
                </a:lnTo>
                <a:lnTo>
                  <a:pt x="99" y="390"/>
                </a:lnTo>
                <a:lnTo>
                  <a:pt x="98" y="388"/>
                </a:lnTo>
                <a:lnTo>
                  <a:pt x="98" y="388"/>
                </a:lnTo>
                <a:lnTo>
                  <a:pt x="98" y="387"/>
                </a:lnTo>
                <a:lnTo>
                  <a:pt x="98" y="387"/>
                </a:lnTo>
                <a:close/>
                <a:moveTo>
                  <a:pt x="159" y="298"/>
                </a:moveTo>
                <a:lnTo>
                  <a:pt x="159" y="298"/>
                </a:lnTo>
                <a:lnTo>
                  <a:pt x="159" y="298"/>
                </a:lnTo>
                <a:lnTo>
                  <a:pt x="159" y="298"/>
                </a:lnTo>
                <a:lnTo>
                  <a:pt x="158" y="300"/>
                </a:lnTo>
                <a:lnTo>
                  <a:pt x="158" y="300"/>
                </a:lnTo>
                <a:lnTo>
                  <a:pt x="156" y="300"/>
                </a:lnTo>
                <a:lnTo>
                  <a:pt x="156" y="300"/>
                </a:lnTo>
                <a:lnTo>
                  <a:pt x="155" y="305"/>
                </a:lnTo>
                <a:lnTo>
                  <a:pt x="155" y="305"/>
                </a:lnTo>
                <a:lnTo>
                  <a:pt x="155" y="308"/>
                </a:lnTo>
                <a:lnTo>
                  <a:pt x="155" y="308"/>
                </a:lnTo>
                <a:lnTo>
                  <a:pt x="166" y="303"/>
                </a:lnTo>
                <a:lnTo>
                  <a:pt x="166" y="303"/>
                </a:lnTo>
                <a:lnTo>
                  <a:pt x="164" y="303"/>
                </a:lnTo>
                <a:lnTo>
                  <a:pt x="164" y="303"/>
                </a:lnTo>
                <a:lnTo>
                  <a:pt x="161" y="303"/>
                </a:lnTo>
                <a:lnTo>
                  <a:pt x="161" y="303"/>
                </a:lnTo>
                <a:lnTo>
                  <a:pt x="159" y="301"/>
                </a:lnTo>
                <a:lnTo>
                  <a:pt x="159" y="300"/>
                </a:lnTo>
                <a:lnTo>
                  <a:pt x="159" y="300"/>
                </a:lnTo>
                <a:lnTo>
                  <a:pt x="159" y="298"/>
                </a:lnTo>
                <a:lnTo>
                  <a:pt x="159" y="298"/>
                </a:lnTo>
                <a:close/>
                <a:moveTo>
                  <a:pt x="43" y="360"/>
                </a:moveTo>
                <a:lnTo>
                  <a:pt x="43" y="360"/>
                </a:lnTo>
                <a:lnTo>
                  <a:pt x="46" y="352"/>
                </a:lnTo>
                <a:lnTo>
                  <a:pt x="46" y="352"/>
                </a:lnTo>
                <a:lnTo>
                  <a:pt x="43" y="352"/>
                </a:lnTo>
                <a:lnTo>
                  <a:pt x="43" y="352"/>
                </a:lnTo>
                <a:lnTo>
                  <a:pt x="41" y="352"/>
                </a:lnTo>
                <a:lnTo>
                  <a:pt x="41" y="352"/>
                </a:lnTo>
                <a:lnTo>
                  <a:pt x="40" y="353"/>
                </a:lnTo>
                <a:lnTo>
                  <a:pt x="40" y="353"/>
                </a:lnTo>
                <a:lnTo>
                  <a:pt x="38" y="355"/>
                </a:lnTo>
                <a:lnTo>
                  <a:pt x="38" y="355"/>
                </a:lnTo>
                <a:lnTo>
                  <a:pt x="43" y="360"/>
                </a:lnTo>
                <a:lnTo>
                  <a:pt x="43" y="360"/>
                </a:lnTo>
                <a:close/>
                <a:moveTo>
                  <a:pt x="99" y="401"/>
                </a:moveTo>
                <a:lnTo>
                  <a:pt x="99" y="401"/>
                </a:lnTo>
                <a:lnTo>
                  <a:pt x="77" y="398"/>
                </a:lnTo>
                <a:lnTo>
                  <a:pt x="77" y="398"/>
                </a:lnTo>
                <a:lnTo>
                  <a:pt x="77" y="399"/>
                </a:lnTo>
                <a:lnTo>
                  <a:pt x="77" y="399"/>
                </a:lnTo>
                <a:lnTo>
                  <a:pt x="84" y="401"/>
                </a:lnTo>
                <a:lnTo>
                  <a:pt x="84" y="401"/>
                </a:lnTo>
                <a:lnTo>
                  <a:pt x="85" y="401"/>
                </a:lnTo>
                <a:lnTo>
                  <a:pt x="85" y="401"/>
                </a:lnTo>
                <a:lnTo>
                  <a:pt x="88" y="401"/>
                </a:lnTo>
                <a:lnTo>
                  <a:pt x="88" y="401"/>
                </a:lnTo>
                <a:lnTo>
                  <a:pt x="88" y="402"/>
                </a:lnTo>
                <a:lnTo>
                  <a:pt x="88" y="402"/>
                </a:lnTo>
                <a:lnTo>
                  <a:pt x="96" y="402"/>
                </a:lnTo>
                <a:lnTo>
                  <a:pt x="96" y="402"/>
                </a:lnTo>
                <a:lnTo>
                  <a:pt x="99" y="401"/>
                </a:lnTo>
                <a:lnTo>
                  <a:pt x="99" y="401"/>
                </a:lnTo>
                <a:close/>
                <a:moveTo>
                  <a:pt x="82" y="156"/>
                </a:moveTo>
                <a:lnTo>
                  <a:pt x="82" y="156"/>
                </a:lnTo>
                <a:lnTo>
                  <a:pt x="82" y="155"/>
                </a:lnTo>
                <a:lnTo>
                  <a:pt x="82" y="155"/>
                </a:lnTo>
                <a:lnTo>
                  <a:pt x="77" y="145"/>
                </a:lnTo>
                <a:lnTo>
                  <a:pt x="77" y="145"/>
                </a:lnTo>
                <a:lnTo>
                  <a:pt x="76" y="144"/>
                </a:lnTo>
                <a:lnTo>
                  <a:pt x="76" y="144"/>
                </a:lnTo>
                <a:lnTo>
                  <a:pt x="74" y="144"/>
                </a:lnTo>
                <a:lnTo>
                  <a:pt x="74" y="144"/>
                </a:lnTo>
                <a:lnTo>
                  <a:pt x="74" y="145"/>
                </a:lnTo>
                <a:lnTo>
                  <a:pt x="74" y="145"/>
                </a:lnTo>
                <a:lnTo>
                  <a:pt x="77" y="152"/>
                </a:lnTo>
                <a:lnTo>
                  <a:pt x="77" y="152"/>
                </a:lnTo>
                <a:lnTo>
                  <a:pt x="77" y="152"/>
                </a:lnTo>
                <a:lnTo>
                  <a:pt x="77" y="152"/>
                </a:lnTo>
                <a:lnTo>
                  <a:pt x="81" y="156"/>
                </a:lnTo>
                <a:lnTo>
                  <a:pt x="81" y="156"/>
                </a:lnTo>
                <a:lnTo>
                  <a:pt x="82" y="156"/>
                </a:lnTo>
                <a:lnTo>
                  <a:pt x="82" y="156"/>
                </a:lnTo>
                <a:lnTo>
                  <a:pt x="82" y="156"/>
                </a:lnTo>
                <a:lnTo>
                  <a:pt x="82" y="156"/>
                </a:lnTo>
                <a:close/>
                <a:moveTo>
                  <a:pt x="82" y="148"/>
                </a:moveTo>
                <a:lnTo>
                  <a:pt x="82" y="148"/>
                </a:lnTo>
                <a:lnTo>
                  <a:pt x="82" y="148"/>
                </a:lnTo>
                <a:lnTo>
                  <a:pt x="82" y="148"/>
                </a:lnTo>
                <a:lnTo>
                  <a:pt x="85" y="156"/>
                </a:lnTo>
                <a:lnTo>
                  <a:pt x="88" y="163"/>
                </a:lnTo>
                <a:lnTo>
                  <a:pt x="88" y="163"/>
                </a:lnTo>
                <a:lnTo>
                  <a:pt x="88" y="164"/>
                </a:lnTo>
                <a:lnTo>
                  <a:pt x="88" y="164"/>
                </a:lnTo>
                <a:lnTo>
                  <a:pt x="92" y="166"/>
                </a:lnTo>
                <a:lnTo>
                  <a:pt x="92" y="166"/>
                </a:lnTo>
                <a:lnTo>
                  <a:pt x="92" y="166"/>
                </a:lnTo>
                <a:lnTo>
                  <a:pt x="92" y="166"/>
                </a:lnTo>
                <a:lnTo>
                  <a:pt x="85" y="150"/>
                </a:lnTo>
                <a:lnTo>
                  <a:pt x="85" y="150"/>
                </a:lnTo>
                <a:lnTo>
                  <a:pt x="84" y="148"/>
                </a:lnTo>
                <a:lnTo>
                  <a:pt x="82" y="148"/>
                </a:lnTo>
                <a:lnTo>
                  <a:pt x="82" y="148"/>
                </a:lnTo>
                <a:lnTo>
                  <a:pt x="82" y="148"/>
                </a:lnTo>
                <a:lnTo>
                  <a:pt x="82" y="148"/>
                </a:lnTo>
                <a:close/>
                <a:moveTo>
                  <a:pt x="194" y="153"/>
                </a:moveTo>
                <a:lnTo>
                  <a:pt x="194" y="153"/>
                </a:lnTo>
                <a:lnTo>
                  <a:pt x="194" y="155"/>
                </a:lnTo>
                <a:lnTo>
                  <a:pt x="194" y="155"/>
                </a:lnTo>
                <a:lnTo>
                  <a:pt x="194" y="156"/>
                </a:lnTo>
                <a:lnTo>
                  <a:pt x="194" y="156"/>
                </a:lnTo>
                <a:lnTo>
                  <a:pt x="197" y="158"/>
                </a:lnTo>
                <a:lnTo>
                  <a:pt x="196" y="159"/>
                </a:lnTo>
                <a:lnTo>
                  <a:pt x="196" y="159"/>
                </a:lnTo>
                <a:lnTo>
                  <a:pt x="196" y="161"/>
                </a:lnTo>
                <a:lnTo>
                  <a:pt x="196" y="161"/>
                </a:lnTo>
                <a:lnTo>
                  <a:pt x="199" y="159"/>
                </a:lnTo>
                <a:lnTo>
                  <a:pt x="199" y="159"/>
                </a:lnTo>
                <a:lnTo>
                  <a:pt x="200" y="158"/>
                </a:lnTo>
                <a:lnTo>
                  <a:pt x="200" y="158"/>
                </a:lnTo>
                <a:lnTo>
                  <a:pt x="199" y="155"/>
                </a:lnTo>
                <a:lnTo>
                  <a:pt x="199" y="155"/>
                </a:lnTo>
                <a:lnTo>
                  <a:pt x="199" y="152"/>
                </a:lnTo>
                <a:lnTo>
                  <a:pt x="197" y="152"/>
                </a:lnTo>
                <a:lnTo>
                  <a:pt x="197" y="152"/>
                </a:lnTo>
                <a:lnTo>
                  <a:pt x="196" y="152"/>
                </a:lnTo>
                <a:lnTo>
                  <a:pt x="194" y="153"/>
                </a:lnTo>
                <a:lnTo>
                  <a:pt x="194" y="153"/>
                </a:lnTo>
                <a:close/>
                <a:moveTo>
                  <a:pt x="253" y="316"/>
                </a:moveTo>
                <a:lnTo>
                  <a:pt x="253" y="316"/>
                </a:lnTo>
                <a:lnTo>
                  <a:pt x="253" y="316"/>
                </a:lnTo>
                <a:lnTo>
                  <a:pt x="253" y="316"/>
                </a:lnTo>
                <a:lnTo>
                  <a:pt x="254" y="314"/>
                </a:lnTo>
                <a:lnTo>
                  <a:pt x="254" y="314"/>
                </a:lnTo>
                <a:lnTo>
                  <a:pt x="257" y="308"/>
                </a:lnTo>
                <a:lnTo>
                  <a:pt x="257" y="308"/>
                </a:lnTo>
                <a:lnTo>
                  <a:pt x="257" y="305"/>
                </a:lnTo>
                <a:lnTo>
                  <a:pt x="257" y="305"/>
                </a:lnTo>
                <a:lnTo>
                  <a:pt x="257" y="290"/>
                </a:lnTo>
                <a:lnTo>
                  <a:pt x="257" y="290"/>
                </a:lnTo>
                <a:lnTo>
                  <a:pt x="257" y="289"/>
                </a:lnTo>
                <a:lnTo>
                  <a:pt x="257" y="289"/>
                </a:lnTo>
                <a:lnTo>
                  <a:pt x="257" y="295"/>
                </a:lnTo>
                <a:lnTo>
                  <a:pt x="257" y="295"/>
                </a:lnTo>
                <a:lnTo>
                  <a:pt x="254" y="308"/>
                </a:lnTo>
                <a:lnTo>
                  <a:pt x="254" y="308"/>
                </a:lnTo>
                <a:lnTo>
                  <a:pt x="254" y="311"/>
                </a:lnTo>
                <a:lnTo>
                  <a:pt x="254" y="311"/>
                </a:lnTo>
                <a:lnTo>
                  <a:pt x="254" y="312"/>
                </a:lnTo>
                <a:lnTo>
                  <a:pt x="254" y="312"/>
                </a:lnTo>
                <a:lnTo>
                  <a:pt x="253" y="316"/>
                </a:lnTo>
                <a:lnTo>
                  <a:pt x="253" y="316"/>
                </a:lnTo>
                <a:close/>
                <a:moveTo>
                  <a:pt x="38" y="290"/>
                </a:moveTo>
                <a:lnTo>
                  <a:pt x="38" y="290"/>
                </a:lnTo>
                <a:lnTo>
                  <a:pt x="30" y="298"/>
                </a:lnTo>
                <a:lnTo>
                  <a:pt x="30" y="298"/>
                </a:lnTo>
                <a:lnTo>
                  <a:pt x="32" y="300"/>
                </a:lnTo>
                <a:lnTo>
                  <a:pt x="32" y="300"/>
                </a:lnTo>
                <a:lnTo>
                  <a:pt x="33" y="301"/>
                </a:lnTo>
                <a:lnTo>
                  <a:pt x="33" y="301"/>
                </a:lnTo>
                <a:lnTo>
                  <a:pt x="36" y="295"/>
                </a:lnTo>
                <a:lnTo>
                  <a:pt x="36" y="295"/>
                </a:lnTo>
                <a:lnTo>
                  <a:pt x="38" y="292"/>
                </a:lnTo>
                <a:lnTo>
                  <a:pt x="38" y="290"/>
                </a:lnTo>
                <a:lnTo>
                  <a:pt x="38" y="290"/>
                </a:lnTo>
                <a:close/>
                <a:moveTo>
                  <a:pt x="153" y="352"/>
                </a:moveTo>
                <a:lnTo>
                  <a:pt x="153" y="352"/>
                </a:lnTo>
                <a:lnTo>
                  <a:pt x="145" y="355"/>
                </a:lnTo>
                <a:lnTo>
                  <a:pt x="139" y="357"/>
                </a:lnTo>
                <a:lnTo>
                  <a:pt x="139" y="357"/>
                </a:lnTo>
                <a:lnTo>
                  <a:pt x="145" y="358"/>
                </a:lnTo>
                <a:lnTo>
                  <a:pt x="145" y="358"/>
                </a:lnTo>
                <a:lnTo>
                  <a:pt x="147" y="358"/>
                </a:lnTo>
                <a:lnTo>
                  <a:pt x="147" y="358"/>
                </a:lnTo>
                <a:lnTo>
                  <a:pt x="153" y="353"/>
                </a:lnTo>
                <a:lnTo>
                  <a:pt x="153" y="353"/>
                </a:lnTo>
                <a:lnTo>
                  <a:pt x="153" y="352"/>
                </a:lnTo>
                <a:lnTo>
                  <a:pt x="153" y="352"/>
                </a:lnTo>
                <a:close/>
                <a:moveTo>
                  <a:pt x="88" y="79"/>
                </a:moveTo>
                <a:lnTo>
                  <a:pt x="88" y="79"/>
                </a:lnTo>
                <a:lnTo>
                  <a:pt x="95" y="76"/>
                </a:lnTo>
                <a:lnTo>
                  <a:pt x="101" y="71"/>
                </a:lnTo>
                <a:lnTo>
                  <a:pt x="101" y="71"/>
                </a:lnTo>
                <a:lnTo>
                  <a:pt x="93" y="73"/>
                </a:lnTo>
                <a:lnTo>
                  <a:pt x="93" y="73"/>
                </a:lnTo>
                <a:lnTo>
                  <a:pt x="92" y="74"/>
                </a:lnTo>
                <a:lnTo>
                  <a:pt x="92" y="74"/>
                </a:lnTo>
                <a:lnTo>
                  <a:pt x="88" y="79"/>
                </a:lnTo>
                <a:lnTo>
                  <a:pt x="88" y="79"/>
                </a:lnTo>
                <a:lnTo>
                  <a:pt x="88" y="79"/>
                </a:lnTo>
                <a:lnTo>
                  <a:pt x="88" y="79"/>
                </a:lnTo>
                <a:close/>
                <a:moveTo>
                  <a:pt x="148" y="387"/>
                </a:moveTo>
                <a:lnTo>
                  <a:pt x="148" y="387"/>
                </a:lnTo>
                <a:lnTo>
                  <a:pt x="153" y="385"/>
                </a:lnTo>
                <a:lnTo>
                  <a:pt x="153" y="385"/>
                </a:lnTo>
                <a:lnTo>
                  <a:pt x="155" y="383"/>
                </a:lnTo>
                <a:lnTo>
                  <a:pt x="155" y="383"/>
                </a:lnTo>
                <a:lnTo>
                  <a:pt x="148" y="379"/>
                </a:lnTo>
                <a:lnTo>
                  <a:pt x="148" y="379"/>
                </a:lnTo>
                <a:lnTo>
                  <a:pt x="148" y="380"/>
                </a:lnTo>
                <a:lnTo>
                  <a:pt x="148" y="380"/>
                </a:lnTo>
                <a:lnTo>
                  <a:pt x="148" y="387"/>
                </a:lnTo>
                <a:lnTo>
                  <a:pt x="148" y="387"/>
                </a:lnTo>
                <a:close/>
                <a:moveTo>
                  <a:pt x="163" y="205"/>
                </a:moveTo>
                <a:lnTo>
                  <a:pt x="163" y="205"/>
                </a:lnTo>
                <a:lnTo>
                  <a:pt x="163" y="205"/>
                </a:lnTo>
                <a:lnTo>
                  <a:pt x="163" y="205"/>
                </a:lnTo>
                <a:lnTo>
                  <a:pt x="155" y="205"/>
                </a:lnTo>
                <a:lnTo>
                  <a:pt x="155" y="205"/>
                </a:lnTo>
                <a:lnTo>
                  <a:pt x="155" y="207"/>
                </a:lnTo>
                <a:lnTo>
                  <a:pt x="155" y="207"/>
                </a:lnTo>
                <a:lnTo>
                  <a:pt x="153" y="208"/>
                </a:lnTo>
                <a:lnTo>
                  <a:pt x="153" y="208"/>
                </a:lnTo>
                <a:lnTo>
                  <a:pt x="158" y="210"/>
                </a:lnTo>
                <a:lnTo>
                  <a:pt x="161" y="208"/>
                </a:lnTo>
                <a:lnTo>
                  <a:pt x="161" y="208"/>
                </a:lnTo>
                <a:lnTo>
                  <a:pt x="161" y="208"/>
                </a:lnTo>
                <a:lnTo>
                  <a:pt x="161" y="208"/>
                </a:lnTo>
                <a:lnTo>
                  <a:pt x="163" y="205"/>
                </a:lnTo>
                <a:lnTo>
                  <a:pt x="163" y="205"/>
                </a:lnTo>
                <a:close/>
                <a:moveTo>
                  <a:pt x="25" y="197"/>
                </a:moveTo>
                <a:lnTo>
                  <a:pt x="25" y="197"/>
                </a:lnTo>
                <a:lnTo>
                  <a:pt x="22" y="202"/>
                </a:lnTo>
                <a:lnTo>
                  <a:pt x="22" y="202"/>
                </a:lnTo>
                <a:lnTo>
                  <a:pt x="25" y="202"/>
                </a:lnTo>
                <a:lnTo>
                  <a:pt x="25" y="202"/>
                </a:lnTo>
                <a:lnTo>
                  <a:pt x="27" y="202"/>
                </a:lnTo>
                <a:lnTo>
                  <a:pt x="27" y="202"/>
                </a:lnTo>
                <a:lnTo>
                  <a:pt x="28" y="204"/>
                </a:lnTo>
                <a:lnTo>
                  <a:pt x="28" y="204"/>
                </a:lnTo>
                <a:lnTo>
                  <a:pt x="33" y="200"/>
                </a:lnTo>
                <a:lnTo>
                  <a:pt x="33" y="200"/>
                </a:lnTo>
                <a:lnTo>
                  <a:pt x="25" y="197"/>
                </a:lnTo>
                <a:lnTo>
                  <a:pt x="25" y="197"/>
                </a:lnTo>
                <a:close/>
                <a:moveTo>
                  <a:pt x="166" y="259"/>
                </a:moveTo>
                <a:lnTo>
                  <a:pt x="166" y="259"/>
                </a:lnTo>
                <a:lnTo>
                  <a:pt x="166" y="259"/>
                </a:lnTo>
                <a:lnTo>
                  <a:pt x="166" y="259"/>
                </a:lnTo>
                <a:lnTo>
                  <a:pt x="158" y="257"/>
                </a:lnTo>
                <a:lnTo>
                  <a:pt x="158" y="257"/>
                </a:lnTo>
                <a:lnTo>
                  <a:pt x="156" y="259"/>
                </a:lnTo>
                <a:lnTo>
                  <a:pt x="156" y="259"/>
                </a:lnTo>
                <a:lnTo>
                  <a:pt x="148" y="262"/>
                </a:lnTo>
                <a:lnTo>
                  <a:pt x="148" y="262"/>
                </a:lnTo>
                <a:lnTo>
                  <a:pt x="148" y="264"/>
                </a:lnTo>
                <a:lnTo>
                  <a:pt x="148" y="264"/>
                </a:lnTo>
                <a:lnTo>
                  <a:pt x="148" y="264"/>
                </a:lnTo>
                <a:lnTo>
                  <a:pt x="148" y="264"/>
                </a:lnTo>
                <a:lnTo>
                  <a:pt x="155" y="262"/>
                </a:lnTo>
                <a:lnTo>
                  <a:pt x="155" y="262"/>
                </a:lnTo>
                <a:lnTo>
                  <a:pt x="155" y="262"/>
                </a:lnTo>
                <a:lnTo>
                  <a:pt x="155" y="262"/>
                </a:lnTo>
                <a:lnTo>
                  <a:pt x="156" y="260"/>
                </a:lnTo>
                <a:lnTo>
                  <a:pt x="156" y="259"/>
                </a:lnTo>
                <a:lnTo>
                  <a:pt x="156" y="259"/>
                </a:lnTo>
                <a:lnTo>
                  <a:pt x="159" y="259"/>
                </a:lnTo>
                <a:lnTo>
                  <a:pt x="159" y="260"/>
                </a:lnTo>
                <a:lnTo>
                  <a:pt x="159" y="260"/>
                </a:lnTo>
                <a:lnTo>
                  <a:pt x="161" y="260"/>
                </a:lnTo>
                <a:lnTo>
                  <a:pt x="164" y="260"/>
                </a:lnTo>
                <a:lnTo>
                  <a:pt x="164" y="260"/>
                </a:lnTo>
                <a:lnTo>
                  <a:pt x="166" y="259"/>
                </a:lnTo>
                <a:lnTo>
                  <a:pt x="166" y="259"/>
                </a:lnTo>
                <a:close/>
                <a:moveTo>
                  <a:pt x="180" y="355"/>
                </a:moveTo>
                <a:lnTo>
                  <a:pt x="180" y="355"/>
                </a:lnTo>
                <a:lnTo>
                  <a:pt x="180" y="355"/>
                </a:lnTo>
                <a:lnTo>
                  <a:pt x="180" y="355"/>
                </a:lnTo>
                <a:lnTo>
                  <a:pt x="185" y="355"/>
                </a:lnTo>
                <a:lnTo>
                  <a:pt x="185" y="355"/>
                </a:lnTo>
                <a:lnTo>
                  <a:pt x="185" y="355"/>
                </a:lnTo>
                <a:lnTo>
                  <a:pt x="185" y="355"/>
                </a:lnTo>
                <a:lnTo>
                  <a:pt x="189" y="353"/>
                </a:lnTo>
                <a:lnTo>
                  <a:pt x="189" y="353"/>
                </a:lnTo>
                <a:lnTo>
                  <a:pt x="189" y="352"/>
                </a:lnTo>
                <a:lnTo>
                  <a:pt x="189" y="352"/>
                </a:lnTo>
                <a:lnTo>
                  <a:pt x="191" y="350"/>
                </a:lnTo>
                <a:lnTo>
                  <a:pt x="191" y="350"/>
                </a:lnTo>
                <a:lnTo>
                  <a:pt x="191" y="349"/>
                </a:lnTo>
                <a:lnTo>
                  <a:pt x="189" y="349"/>
                </a:lnTo>
                <a:lnTo>
                  <a:pt x="189" y="349"/>
                </a:lnTo>
                <a:lnTo>
                  <a:pt x="180" y="353"/>
                </a:lnTo>
                <a:lnTo>
                  <a:pt x="180" y="353"/>
                </a:lnTo>
                <a:lnTo>
                  <a:pt x="180" y="355"/>
                </a:lnTo>
                <a:lnTo>
                  <a:pt x="180" y="355"/>
                </a:lnTo>
                <a:close/>
                <a:moveTo>
                  <a:pt x="164" y="208"/>
                </a:moveTo>
                <a:lnTo>
                  <a:pt x="164" y="208"/>
                </a:lnTo>
                <a:lnTo>
                  <a:pt x="166" y="208"/>
                </a:lnTo>
                <a:lnTo>
                  <a:pt x="166" y="208"/>
                </a:lnTo>
                <a:lnTo>
                  <a:pt x="172" y="207"/>
                </a:lnTo>
                <a:lnTo>
                  <a:pt x="172" y="207"/>
                </a:lnTo>
                <a:lnTo>
                  <a:pt x="174" y="207"/>
                </a:lnTo>
                <a:lnTo>
                  <a:pt x="174" y="207"/>
                </a:lnTo>
                <a:lnTo>
                  <a:pt x="175" y="204"/>
                </a:lnTo>
                <a:lnTo>
                  <a:pt x="175" y="204"/>
                </a:lnTo>
                <a:lnTo>
                  <a:pt x="172" y="204"/>
                </a:lnTo>
                <a:lnTo>
                  <a:pt x="172" y="204"/>
                </a:lnTo>
                <a:lnTo>
                  <a:pt x="167" y="205"/>
                </a:lnTo>
                <a:lnTo>
                  <a:pt x="167" y="205"/>
                </a:lnTo>
                <a:lnTo>
                  <a:pt x="166" y="205"/>
                </a:lnTo>
                <a:lnTo>
                  <a:pt x="166" y="205"/>
                </a:lnTo>
                <a:lnTo>
                  <a:pt x="164" y="208"/>
                </a:lnTo>
                <a:lnTo>
                  <a:pt x="164" y="208"/>
                </a:lnTo>
                <a:close/>
                <a:moveTo>
                  <a:pt x="202" y="161"/>
                </a:moveTo>
                <a:lnTo>
                  <a:pt x="202" y="161"/>
                </a:lnTo>
                <a:lnTo>
                  <a:pt x="205" y="158"/>
                </a:lnTo>
                <a:lnTo>
                  <a:pt x="205" y="158"/>
                </a:lnTo>
                <a:lnTo>
                  <a:pt x="207" y="156"/>
                </a:lnTo>
                <a:lnTo>
                  <a:pt x="207" y="155"/>
                </a:lnTo>
                <a:lnTo>
                  <a:pt x="207" y="155"/>
                </a:lnTo>
                <a:lnTo>
                  <a:pt x="204" y="152"/>
                </a:lnTo>
                <a:lnTo>
                  <a:pt x="204" y="152"/>
                </a:lnTo>
                <a:lnTo>
                  <a:pt x="200" y="148"/>
                </a:lnTo>
                <a:lnTo>
                  <a:pt x="200" y="148"/>
                </a:lnTo>
                <a:lnTo>
                  <a:pt x="199" y="148"/>
                </a:lnTo>
                <a:lnTo>
                  <a:pt x="199" y="148"/>
                </a:lnTo>
                <a:lnTo>
                  <a:pt x="199" y="148"/>
                </a:lnTo>
                <a:lnTo>
                  <a:pt x="199" y="148"/>
                </a:lnTo>
                <a:lnTo>
                  <a:pt x="202" y="153"/>
                </a:lnTo>
                <a:lnTo>
                  <a:pt x="202" y="153"/>
                </a:lnTo>
                <a:lnTo>
                  <a:pt x="204" y="158"/>
                </a:lnTo>
                <a:lnTo>
                  <a:pt x="202" y="161"/>
                </a:lnTo>
                <a:lnTo>
                  <a:pt x="202" y="161"/>
                </a:lnTo>
                <a:lnTo>
                  <a:pt x="202" y="161"/>
                </a:lnTo>
                <a:lnTo>
                  <a:pt x="202" y="161"/>
                </a:lnTo>
                <a:close/>
                <a:moveTo>
                  <a:pt x="24" y="229"/>
                </a:moveTo>
                <a:lnTo>
                  <a:pt x="24" y="229"/>
                </a:lnTo>
                <a:lnTo>
                  <a:pt x="22" y="230"/>
                </a:lnTo>
                <a:lnTo>
                  <a:pt x="22" y="230"/>
                </a:lnTo>
                <a:lnTo>
                  <a:pt x="19" y="235"/>
                </a:lnTo>
                <a:lnTo>
                  <a:pt x="19" y="235"/>
                </a:lnTo>
                <a:lnTo>
                  <a:pt x="19" y="237"/>
                </a:lnTo>
                <a:lnTo>
                  <a:pt x="21" y="238"/>
                </a:lnTo>
                <a:lnTo>
                  <a:pt x="21" y="238"/>
                </a:lnTo>
                <a:lnTo>
                  <a:pt x="22" y="238"/>
                </a:lnTo>
                <a:lnTo>
                  <a:pt x="22" y="238"/>
                </a:lnTo>
                <a:lnTo>
                  <a:pt x="25" y="234"/>
                </a:lnTo>
                <a:lnTo>
                  <a:pt x="25" y="234"/>
                </a:lnTo>
                <a:lnTo>
                  <a:pt x="25" y="232"/>
                </a:lnTo>
                <a:lnTo>
                  <a:pt x="25" y="232"/>
                </a:lnTo>
                <a:lnTo>
                  <a:pt x="24" y="229"/>
                </a:lnTo>
                <a:lnTo>
                  <a:pt x="24" y="229"/>
                </a:lnTo>
                <a:close/>
                <a:moveTo>
                  <a:pt x="24" y="260"/>
                </a:moveTo>
                <a:lnTo>
                  <a:pt x="24" y="260"/>
                </a:lnTo>
                <a:lnTo>
                  <a:pt x="33" y="246"/>
                </a:lnTo>
                <a:lnTo>
                  <a:pt x="33" y="246"/>
                </a:lnTo>
                <a:lnTo>
                  <a:pt x="28" y="248"/>
                </a:lnTo>
                <a:lnTo>
                  <a:pt x="27" y="251"/>
                </a:lnTo>
                <a:lnTo>
                  <a:pt x="24" y="256"/>
                </a:lnTo>
                <a:lnTo>
                  <a:pt x="24" y="260"/>
                </a:lnTo>
                <a:lnTo>
                  <a:pt x="24" y="260"/>
                </a:lnTo>
                <a:close/>
                <a:moveTo>
                  <a:pt x="139" y="388"/>
                </a:moveTo>
                <a:lnTo>
                  <a:pt x="139" y="388"/>
                </a:lnTo>
                <a:lnTo>
                  <a:pt x="140" y="390"/>
                </a:lnTo>
                <a:lnTo>
                  <a:pt x="140" y="390"/>
                </a:lnTo>
                <a:lnTo>
                  <a:pt x="144" y="390"/>
                </a:lnTo>
                <a:lnTo>
                  <a:pt x="145" y="388"/>
                </a:lnTo>
                <a:lnTo>
                  <a:pt x="145" y="388"/>
                </a:lnTo>
                <a:lnTo>
                  <a:pt x="145" y="382"/>
                </a:lnTo>
                <a:lnTo>
                  <a:pt x="145" y="382"/>
                </a:lnTo>
                <a:lnTo>
                  <a:pt x="145" y="382"/>
                </a:lnTo>
                <a:lnTo>
                  <a:pt x="145" y="382"/>
                </a:lnTo>
                <a:lnTo>
                  <a:pt x="139" y="388"/>
                </a:lnTo>
                <a:lnTo>
                  <a:pt x="139" y="388"/>
                </a:lnTo>
                <a:close/>
                <a:moveTo>
                  <a:pt x="32" y="207"/>
                </a:moveTo>
                <a:lnTo>
                  <a:pt x="32" y="207"/>
                </a:lnTo>
                <a:lnTo>
                  <a:pt x="44" y="208"/>
                </a:lnTo>
                <a:lnTo>
                  <a:pt x="44" y="208"/>
                </a:lnTo>
                <a:lnTo>
                  <a:pt x="44" y="208"/>
                </a:lnTo>
                <a:lnTo>
                  <a:pt x="44" y="208"/>
                </a:lnTo>
                <a:lnTo>
                  <a:pt x="35" y="204"/>
                </a:lnTo>
                <a:lnTo>
                  <a:pt x="35" y="204"/>
                </a:lnTo>
                <a:lnTo>
                  <a:pt x="32" y="207"/>
                </a:lnTo>
                <a:lnTo>
                  <a:pt x="32" y="207"/>
                </a:lnTo>
                <a:close/>
                <a:moveTo>
                  <a:pt x="140" y="287"/>
                </a:moveTo>
                <a:lnTo>
                  <a:pt x="140" y="287"/>
                </a:lnTo>
                <a:lnTo>
                  <a:pt x="140" y="287"/>
                </a:lnTo>
                <a:lnTo>
                  <a:pt x="140" y="287"/>
                </a:lnTo>
                <a:lnTo>
                  <a:pt x="148" y="286"/>
                </a:lnTo>
                <a:lnTo>
                  <a:pt x="148" y="286"/>
                </a:lnTo>
                <a:lnTo>
                  <a:pt x="150" y="284"/>
                </a:lnTo>
                <a:lnTo>
                  <a:pt x="152" y="283"/>
                </a:lnTo>
                <a:lnTo>
                  <a:pt x="152" y="283"/>
                </a:lnTo>
                <a:lnTo>
                  <a:pt x="152" y="279"/>
                </a:lnTo>
                <a:lnTo>
                  <a:pt x="152" y="279"/>
                </a:lnTo>
                <a:lnTo>
                  <a:pt x="140" y="287"/>
                </a:lnTo>
                <a:lnTo>
                  <a:pt x="140" y="287"/>
                </a:lnTo>
                <a:close/>
                <a:moveTo>
                  <a:pt x="156" y="331"/>
                </a:moveTo>
                <a:lnTo>
                  <a:pt x="156" y="331"/>
                </a:lnTo>
                <a:lnTo>
                  <a:pt x="156" y="331"/>
                </a:lnTo>
                <a:lnTo>
                  <a:pt x="156" y="331"/>
                </a:lnTo>
                <a:lnTo>
                  <a:pt x="159" y="331"/>
                </a:lnTo>
                <a:lnTo>
                  <a:pt x="159" y="331"/>
                </a:lnTo>
                <a:lnTo>
                  <a:pt x="159" y="330"/>
                </a:lnTo>
                <a:lnTo>
                  <a:pt x="159" y="330"/>
                </a:lnTo>
                <a:lnTo>
                  <a:pt x="163" y="325"/>
                </a:lnTo>
                <a:lnTo>
                  <a:pt x="163" y="325"/>
                </a:lnTo>
                <a:lnTo>
                  <a:pt x="161" y="324"/>
                </a:lnTo>
                <a:lnTo>
                  <a:pt x="161" y="324"/>
                </a:lnTo>
                <a:lnTo>
                  <a:pt x="155" y="327"/>
                </a:lnTo>
                <a:lnTo>
                  <a:pt x="155" y="327"/>
                </a:lnTo>
                <a:lnTo>
                  <a:pt x="158" y="328"/>
                </a:lnTo>
                <a:lnTo>
                  <a:pt x="156" y="330"/>
                </a:lnTo>
                <a:lnTo>
                  <a:pt x="156" y="330"/>
                </a:lnTo>
                <a:lnTo>
                  <a:pt x="156" y="331"/>
                </a:lnTo>
                <a:lnTo>
                  <a:pt x="156" y="331"/>
                </a:lnTo>
                <a:close/>
                <a:moveTo>
                  <a:pt x="13" y="251"/>
                </a:moveTo>
                <a:lnTo>
                  <a:pt x="13" y="251"/>
                </a:lnTo>
                <a:lnTo>
                  <a:pt x="13" y="251"/>
                </a:lnTo>
                <a:lnTo>
                  <a:pt x="13" y="251"/>
                </a:lnTo>
                <a:lnTo>
                  <a:pt x="19" y="243"/>
                </a:lnTo>
                <a:lnTo>
                  <a:pt x="19" y="243"/>
                </a:lnTo>
                <a:lnTo>
                  <a:pt x="16" y="240"/>
                </a:lnTo>
                <a:lnTo>
                  <a:pt x="16" y="240"/>
                </a:lnTo>
                <a:lnTo>
                  <a:pt x="14" y="241"/>
                </a:lnTo>
                <a:lnTo>
                  <a:pt x="14" y="241"/>
                </a:lnTo>
                <a:lnTo>
                  <a:pt x="13" y="249"/>
                </a:lnTo>
                <a:lnTo>
                  <a:pt x="13" y="249"/>
                </a:lnTo>
                <a:lnTo>
                  <a:pt x="13" y="251"/>
                </a:lnTo>
                <a:lnTo>
                  <a:pt x="13" y="251"/>
                </a:lnTo>
                <a:close/>
                <a:moveTo>
                  <a:pt x="13" y="295"/>
                </a:moveTo>
                <a:lnTo>
                  <a:pt x="13" y="295"/>
                </a:lnTo>
                <a:lnTo>
                  <a:pt x="11" y="283"/>
                </a:lnTo>
                <a:lnTo>
                  <a:pt x="11" y="283"/>
                </a:lnTo>
                <a:lnTo>
                  <a:pt x="10" y="286"/>
                </a:lnTo>
                <a:lnTo>
                  <a:pt x="10" y="286"/>
                </a:lnTo>
                <a:lnTo>
                  <a:pt x="10" y="294"/>
                </a:lnTo>
                <a:lnTo>
                  <a:pt x="10" y="294"/>
                </a:lnTo>
                <a:lnTo>
                  <a:pt x="11" y="297"/>
                </a:lnTo>
                <a:lnTo>
                  <a:pt x="11" y="297"/>
                </a:lnTo>
                <a:lnTo>
                  <a:pt x="13" y="295"/>
                </a:lnTo>
                <a:lnTo>
                  <a:pt x="13" y="295"/>
                </a:lnTo>
                <a:close/>
                <a:moveTo>
                  <a:pt x="104" y="111"/>
                </a:moveTo>
                <a:lnTo>
                  <a:pt x="104" y="111"/>
                </a:lnTo>
                <a:lnTo>
                  <a:pt x="101" y="112"/>
                </a:lnTo>
                <a:lnTo>
                  <a:pt x="101" y="112"/>
                </a:lnTo>
                <a:lnTo>
                  <a:pt x="101" y="112"/>
                </a:lnTo>
                <a:lnTo>
                  <a:pt x="101" y="112"/>
                </a:lnTo>
                <a:lnTo>
                  <a:pt x="103" y="118"/>
                </a:lnTo>
                <a:lnTo>
                  <a:pt x="103" y="118"/>
                </a:lnTo>
                <a:lnTo>
                  <a:pt x="107" y="112"/>
                </a:lnTo>
                <a:lnTo>
                  <a:pt x="107" y="112"/>
                </a:lnTo>
                <a:lnTo>
                  <a:pt x="104" y="111"/>
                </a:lnTo>
                <a:lnTo>
                  <a:pt x="104" y="111"/>
                </a:lnTo>
                <a:close/>
                <a:moveTo>
                  <a:pt x="13" y="257"/>
                </a:moveTo>
                <a:lnTo>
                  <a:pt x="13" y="257"/>
                </a:lnTo>
                <a:lnTo>
                  <a:pt x="21" y="260"/>
                </a:lnTo>
                <a:lnTo>
                  <a:pt x="21" y="260"/>
                </a:lnTo>
                <a:lnTo>
                  <a:pt x="21" y="257"/>
                </a:lnTo>
                <a:lnTo>
                  <a:pt x="21" y="257"/>
                </a:lnTo>
                <a:lnTo>
                  <a:pt x="22" y="253"/>
                </a:lnTo>
                <a:lnTo>
                  <a:pt x="22" y="253"/>
                </a:lnTo>
                <a:lnTo>
                  <a:pt x="21" y="254"/>
                </a:lnTo>
                <a:lnTo>
                  <a:pt x="21" y="254"/>
                </a:lnTo>
                <a:lnTo>
                  <a:pt x="17" y="256"/>
                </a:lnTo>
                <a:lnTo>
                  <a:pt x="17" y="256"/>
                </a:lnTo>
                <a:lnTo>
                  <a:pt x="14" y="257"/>
                </a:lnTo>
                <a:lnTo>
                  <a:pt x="13" y="257"/>
                </a:lnTo>
                <a:lnTo>
                  <a:pt x="13" y="257"/>
                </a:lnTo>
                <a:close/>
                <a:moveTo>
                  <a:pt x="193" y="372"/>
                </a:moveTo>
                <a:lnTo>
                  <a:pt x="193" y="372"/>
                </a:lnTo>
                <a:lnTo>
                  <a:pt x="193" y="372"/>
                </a:lnTo>
                <a:lnTo>
                  <a:pt x="193" y="372"/>
                </a:lnTo>
                <a:lnTo>
                  <a:pt x="191" y="372"/>
                </a:lnTo>
                <a:lnTo>
                  <a:pt x="191" y="372"/>
                </a:lnTo>
                <a:lnTo>
                  <a:pt x="189" y="372"/>
                </a:lnTo>
                <a:lnTo>
                  <a:pt x="189" y="372"/>
                </a:lnTo>
                <a:lnTo>
                  <a:pt x="188" y="376"/>
                </a:lnTo>
                <a:lnTo>
                  <a:pt x="188" y="376"/>
                </a:lnTo>
                <a:lnTo>
                  <a:pt x="183" y="377"/>
                </a:lnTo>
                <a:lnTo>
                  <a:pt x="183" y="377"/>
                </a:lnTo>
                <a:lnTo>
                  <a:pt x="182" y="379"/>
                </a:lnTo>
                <a:lnTo>
                  <a:pt x="182" y="379"/>
                </a:lnTo>
                <a:lnTo>
                  <a:pt x="183" y="379"/>
                </a:lnTo>
                <a:lnTo>
                  <a:pt x="183" y="379"/>
                </a:lnTo>
                <a:lnTo>
                  <a:pt x="183" y="379"/>
                </a:lnTo>
                <a:lnTo>
                  <a:pt x="183" y="379"/>
                </a:lnTo>
                <a:lnTo>
                  <a:pt x="189" y="379"/>
                </a:lnTo>
                <a:lnTo>
                  <a:pt x="189" y="379"/>
                </a:lnTo>
                <a:lnTo>
                  <a:pt x="191" y="379"/>
                </a:lnTo>
                <a:lnTo>
                  <a:pt x="191" y="377"/>
                </a:lnTo>
                <a:lnTo>
                  <a:pt x="191" y="377"/>
                </a:lnTo>
                <a:lnTo>
                  <a:pt x="191" y="377"/>
                </a:lnTo>
                <a:lnTo>
                  <a:pt x="191" y="377"/>
                </a:lnTo>
                <a:lnTo>
                  <a:pt x="189" y="377"/>
                </a:lnTo>
                <a:lnTo>
                  <a:pt x="189" y="377"/>
                </a:lnTo>
                <a:lnTo>
                  <a:pt x="189" y="376"/>
                </a:lnTo>
                <a:lnTo>
                  <a:pt x="189" y="376"/>
                </a:lnTo>
                <a:lnTo>
                  <a:pt x="191" y="374"/>
                </a:lnTo>
                <a:lnTo>
                  <a:pt x="191" y="374"/>
                </a:lnTo>
                <a:lnTo>
                  <a:pt x="193" y="372"/>
                </a:lnTo>
                <a:lnTo>
                  <a:pt x="193" y="372"/>
                </a:lnTo>
                <a:close/>
                <a:moveTo>
                  <a:pt x="164" y="216"/>
                </a:moveTo>
                <a:lnTo>
                  <a:pt x="164" y="216"/>
                </a:lnTo>
                <a:lnTo>
                  <a:pt x="169" y="216"/>
                </a:lnTo>
                <a:lnTo>
                  <a:pt x="169" y="216"/>
                </a:lnTo>
                <a:lnTo>
                  <a:pt x="169" y="216"/>
                </a:lnTo>
                <a:lnTo>
                  <a:pt x="169" y="216"/>
                </a:lnTo>
                <a:lnTo>
                  <a:pt x="170" y="213"/>
                </a:lnTo>
                <a:lnTo>
                  <a:pt x="170" y="213"/>
                </a:lnTo>
                <a:lnTo>
                  <a:pt x="163" y="213"/>
                </a:lnTo>
                <a:lnTo>
                  <a:pt x="163" y="213"/>
                </a:lnTo>
                <a:lnTo>
                  <a:pt x="163" y="213"/>
                </a:lnTo>
                <a:lnTo>
                  <a:pt x="163" y="213"/>
                </a:lnTo>
                <a:lnTo>
                  <a:pt x="163" y="215"/>
                </a:lnTo>
                <a:lnTo>
                  <a:pt x="163" y="215"/>
                </a:lnTo>
                <a:lnTo>
                  <a:pt x="164" y="216"/>
                </a:lnTo>
                <a:lnTo>
                  <a:pt x="164" y="216"/>
                </a:lnTo>
                <a:lnTo>
                  <a:pt x="164" y="216"/>
                </a:lnTo>
                <a:close/>
                <a:moveTo>
                  <a:pt x="103" y="322"/>
                </a:moveTo>
                <a:lnTo>
                  <a:pt x="103" y="322"/>
                </a:lnTo>
                <a:lnTo>
                  <a:pt x="103" y="320"/>
                </a:lnTo>
                <a:lnTo>
                  <a:pt x="103" y="317"/>
                </a:lnTo>
                <a:lnTo>
                  <a:pt x="103" y="317"/>
                </a:lnTo>
                <a:lnTo>
                  <a:pt x="95" y="325"/>
                </a:lnTo>
                <a:lnTo>
                  <a:pt x="95" y="325"/>
                </a:lnTo>
                <a:lnTo>
                  <a:pt x="96" y="325"/>
                </a:lnTo>
                <a:lnTo>
                  <a:pt x="96" y="325"/>
                </a:lnTo>
                <a:lnTo>
                  <a:pt x="98" y="325"/>
                </a:lnTo>
                <a:lnTo>
                  <a:pt x="98" y="325"/>
                </a:lnTo>
                <a:lnTo>
                  <a:pt x="103" y="322"/>
                </a:lnTo>
                <a:lnTo>
                  <a:pt x="103" y="322"/>
                </a:lnTo>
                <a:close/>
                <a:moveTo>
                  <a:pt x="232" y="253"/>
                </a:moveTo>
                <a:lnTo>
                  <a:pt x="232" y="253"/>
                </a:lnTo>
                <a:lnTo>
                  <a:pt x="227" y="257"/>
                </a:lnTo>
                <a:lnTo>
                  <a:pt x="227" y="257"/>
                </a:lnTo>
                <a:lnTo>
                  <a:pt x="230" y="260"/>
                </a:lnTo>
                <a:lnTo>
                  <a:pt x="230" y="260"/>
                </a:lnTo>
                <a:lnTo>
                  <a:pt x="234" y="259"/>
                </a:lnTo>
                <a:lnTo>
                  <a:pt x="234" y="259"/>
                </a:lnTo>
                <a:lnTo>
                  <a:pt x="232" y="253"/>
                </a:lnTo>
                <a:lnTo>
                  <a:pt x="232" y="253"/>
                </a:lnTo>
                <a:close/>
                <a:moveTo>
                  <a:pt x="24" y="205"/>
                </a:moveTo>
                <a:lnTo>
                  <a:pt x="24" y="205"/>
                </a:lnTo>
                <a:lnTo>
                  <a:pt x="24" y="205"/>
                </a:lnTo>
                <a:lnTo>
                  <a:pt x="24" y="205"/>
                </a:lnTo>
                <a:lnTo>
                  <a:pt x="21" y="205"/>
                </a:lnTo>
                <a:lnTo>
                  <a:pt x="21" y="205"/>
                </a:lnTo>
                <a:lnTo>
                  <a:pt x="19" y="205"/>
                </a:lnTo>
                <a:lnTo>
                  <a:pt x="19" y="205"/>
                </a:lnTo>
                <a:lnTo>
                  <a:pt x="16" y="212"/>
                </a:lnTo>
                <a:lnTo>
                  <a:pt x="16" y="212"/>
                </a:lnTo>
                <a:lnTo>
                  <a:pt x="16" y="213"/>
                </a:lnTo>
                <a:lnTo>
                  <a:pt x="16" y="213"/>
                </a:lnTo>
                <a:lnTo>
                  <a:pt x="16" y="213"/>
                </a:lnTo>
                <a:lnTo>
                  <a:pt x="16" y="213"/>
                </a:lnTo>
                <a:lnTo>
                  <a:pt x="17" y="213"/>
                </a:lnTo>
                <a:lnTo>
                  <a:pt x="17" y="213"/>
                </a:lnTo>
                <a:lnTo>
                  <a:pt x="21" y="208"/>
                </a:lnTo>
                <a:lnTo>
                  <a:pt x="24" y="205"/>
                </a:lnTo>
                <a:lnTo>
                  <a:pt x="24" y="205"/>
                </a:lnTo>
                <a:close/>
                <a:moveTo>
                  <a:pt x="107" y="59"/>
                </a:moveTo>
                <a:lnTo>
                  <a:pt x="107" y="59"/>
                </a:lnTo>
                <a:lnTo>
                  <a:pt x="107" y="59"/>
                </a:lnTo>
                <a:lnTo>
                  <a:pt x="107" y="59"/>
                </a:lnTo>
                <a:lnTo>
                  <a:pt x="107" y="60"/>
                </a:lnTo>
                <a:lnTo>
                  <a:pt x="107" y="60"/>
                </a:lnTo>
                <a:lnTo>
                  <a:pt x="111" y="65"/>
                </a:lnTo>
                <a:lnTo>
                  <a:pt x="111" y="65"/>
                </a:lnTo>
                <a:lnTo>
                  <a:pt x="117" y="74"/>
                </a:lnTo>
                <a:lnTo>
                  <a:pt x="117" y="74"/>
                </a:lnTo>
                <a:lnTo>
                  <a:pt x="122" y="79"/>
                </a:lnTo>
                <a:lnTo>
                  <a:pt x="125" y="84"/>
                </a:lnTo>
                <a:lnTo>
                  <a:pt x="125" y="84"/>
                </a:lnTo>
                <a:lnTo>
                  <a:pt x="126" y="88"/>
                </a:lnTo>
                <a:lnTo>
                  <a:pt x="126" y="88"/>
                </a:lnTo>
                <a:lnTo>
                  <a:pt x="128" y="88"/>
                </a:lnTo>
                <a:lnTo>
                  <a:pt x="128" y="88"/>
                </a:lnTo>
                <a:lnTo>
                  <a:pt x="128" y="88"/>
                </a:lnTo>
                <a:lnTo>
                  <a:pt x="126" y="84"/>
                </a:lnTo>
                <a:lnTo>
                  <a:pt x="126" y="84"/>
                </a:lnTo>
                <a:lnTo>
                  <a:pt x="122" y="77"/>
                </a:lnTo>
                <a:lnTo>
                  <a:pt x="117" y="71"/>
                </a:lnTo>
                <a:lnTo>
                  <a:pt x="117" y="71"/>
                </a:lnTo>
                <a:lnTo>
                  <a:pt x="112" y="65"/>
                </a:lnTo>
                <a:lnTo>
                  <a:pt x="112" y="65"/>
                </a:lnTo>
                <a:lnTo>
                  <a:pt x="107" y="59"/>
                </a:lnTo>
                <a:lnTo>
                  <a:pt x="107" y="59"/>
                </a:lnTo>
                <a:close/>
                <a:moveTo>
                  <a:pt x="74" y="139"/>
                </a:moveTo>
                <a:lnTo>
                  <a:pt x="74" y="139"/>
                </a:lnTo>
                <a:lnTo>
                  <a:pt x="74" y="139"/>
                </a:lnTo>
                <a:lnTo>
                  <a:pt x="74" y="139"/>
                </a:lnTo>
                <a:lnTo>
                  <a:pt x="71" y="131"/>
                </a:lnTo>
                <a:lnTo>
                  <a:pt x="71" y="131"/>
                </a:lnTo>
                <a:lnTo>
                  <a:pt x="71" y="131"/>
                </a:lnTo>
                <a:lnTo>
                  <a:pt x="71" y="131"/>
                </a:lnTo>
                <a:lnTo>
                  <a:pt x="70" y="131"/>
                </a:lnTo>
                <a:lnTo>
                  <a:pt x="70" y="131"/>
                </a:lnTo>
                <a:lnTo>
                  <a:pt x="73" y="141"/>
                </a:lnTo>
                <a:lnTo>
                  <a:pt x="73" y="141"/>
                </a:lnTo>
                <a:lnTo>
                  <a:pt x="74" y="141"/>
                </a:lnTo>
                <a:lnTo>
                  <a:pt x="74" y="141"/>
                </a:lnTo>
                <a:lnTo>
                  <a:pt x="74" y="139"/>
                </a:lnTo>
                <a:lnTo>
                  <a:pt x="74" y="139"/>
                </a:lnTo>
                <a:close/>
                <a:moveTo>
                  <a:pt x="54" y="276"/>
                </a:moveTo>
                <a:lnTo>
                  <a:pt x="54" y="276"/>
                </a:lnTo>
                <a:lnTo>
                  <a:pt x="51" y="279"/>
                </a:lnTo>
                <a:lnTo>
                  <a:pt x="51" y="279"/>
                </a:lnTo>
                <a:lnTo>
                  <a:pt x="49" y="283"/>
                </a:lnTo>
                <a:lnTo>
                  <a:pt x="51" y="286"/>
                </a:lnTo>
                <a:lnTo>
                  <a:pt x="51" y="286"/>
                </a:lnTo>
                <a:lnTo>
                  <a:pt x="52" y="284"/>
                </a:lnTo>
                <a:lnTo>
                  <a:pt x="54" y="281"/>
                </a:lnTo>
                <a:lnTo>
                  <a:pt x="54" y="276"/>
                </a:lnTo>
                <a:lnTo>
                  <a:pt x="54" y="276"/>
                </a:lnTo>
                <a:close/>
                <a:moveTo>
                  <a:pt x="82" y="383"/>
                </a:moveTo>
                <a:lnTo>
                  <a:pt x="82" y="383"/>
                </a:lnTo>
                <a:lnTo>
                  <a:pt x="82" y="383"/>
                </a:lnTo>
                <a:lnTo>
                  <a:pt x="82" y="383"/>
                </a:lnTo>
                <a:lnTo>
                  <a:pt x="85" y="387"/>
                </a:lnTo>
                <a:lnTo>
                  <a:pt x="85" y="387"/>
                </a:lnTo>
                <a:lnTo>
                  <a:pt x="85" y="387"/>
                </a:lnTo>
                <a:lnTo>
                  <a:pt x="85" y="387"/>
                </a:lnTo>
                <a:lnTo>
                  <a:pt x="95" y="390"/>
                </a:lnTo>
                <a:lnTo>
                  <a:pt x="95" y="390"/>
                </a:lnTo>
                <a:lnTo>
                  <a:pt x="95" y="390"/>
                </a:lnTo>
                <a:lnTo>
                  <a:pt x="95" y="390"/>
                </a:lnTo>
                <a:lnTo>
                  <a:pt x="95" y="388"/>
                </a:lnTo>
                <a:lnTo>
                  <a:pt x="95" y="388"/>
                </a:lnTo>
                <a:lnTo>
                  <a:pt x="93" y="387"/>
                </a:lnTo>
                <a:lnTo>
                  <a:pt x="93" y="387"/>
                </a:lnTo>
                <a:lnTo>
                  <a:pt x="84" y="385"/>
                </a:lnTo>
                <a:lnTo>
                  <a:pt x="84" y="385"/>
                </a:lnTo>
                <a:lnTo>
                  <a:pt x="82" y="383"/>
                </a:lnTo>
                <a:lnTo>
                  <a:pt x="82" y="383"/>
                </a:lnTo>
                <a:close/>
                <a:moveTo>
                  <a:pt x="122" y="159"/>
                </a:moveTo>
                <a:lnTo>
                  <a:pt x="122" y="159"/>
                </a:lnTo>
                <a:lnTo>
                  <a:pt x="128" y="155"/>
                </a:lnTo>
                <a:lnTo>
                  <a:pt x="128" y="155"/>
                </a:lnTo>
                <a:lnTo>
                  <a:pt x="126" y="153"/>
                </a:lnTo>
                <a:lnTo>
                  <a:pt x="126" y="153"/>
                </a:lnTo>
                <a:lnTo>
                  <a:pt x="126" y="150"/>
                </a:lnTo>
                <a:lnTo>
                  <a:pt x="126" y="150"/>
                </a:lnTo>
                <a:lnTo>
                  <a:pt x="122" y="156"/>
                </a:lnTo>
                <a:lnTo>
                  <a:pt x="122" y="156"/>
                </a:lnTo>
                <a:lnTo>
                  <a:pt x="122" y="156"/>
                </a:lnTo>
                <a:lnTo>
                  <a:pt x="122" y="156"/>
                </a:lnTo>
                <a:lnTo>
                  <a:pt x="122" y="159"/>
                </a:lnTo>
                <a:lnTo>
                  <a:pt x="122" y="159"/>
                </a:lnTo>
                <a:close/>
                <a:moveTo>
                  <a:pt x="24" y="327"/>
                </a:moveTo>
                <a:lnTo>
                  <a:pt x="24" y="327"/>
                </a:lnTo>
                <a:lnTo>
                  <a:pt x="22" y="333"/>
                </a:lnTo>
                <a:lnTo>
                  <a:pt x="22" y="333"/>
                </a:lnTo>
                <a:lnTo>
                  <a:pt x="28" y="328"/>
                </a:lnTo>
                <a:lnTo>
                  <a:pt x="28" y="328"/>
                </a:lnTo>
                <a:lnTo>
                  <a:pt x="28" y="328"/>
                </a:lnTo>
                <a:lnTo>
                  <a:pt x="28" y="328"/>
                </a:lnTo>
                <a:lnTo>
                  <a:pt x="28" y="327"/>
                </a:lnTo>
                <a:lnTo>
                  <a:pt x="28" y="327"/>
                </a:lnTo>
                <a:lnTo>
                  <a:pt x="24" y="327"/>
                </a:lnTo>
                <a:lnTo>
                  <a:pt x="24" y="327"/>
                </a:lnTo>
                <a:close/>
                <a:moveTo>
                  <a:pt x="28" y="182"/>
                </a:moveTo>
                <a:lnTo>
                  <a:pt x="28" y="182"/>
                </a:lnTo>
                <a:lnTo>
                  <a:pt x="24" y="178"/>
                </a:lnTo>
                <a:lnTo>
                  <a:pt x="17" y="174"/>
                </a:lnTo>
                <a:lnTo>
                  <a:pt x="17" y="174"/>
                </a:lnTo>
                <a:lnTo>
                  <a:pt x="16" y="174"/>
                </a:lnTo>
                <a:lnTo>
                  <a:pt x="16" y="174"/>
                </a:lnTo>
                <a:lnTo>
                  <a:pt x="19" y="177"/>
                </a:lnTo>
                <a:lnTo>
                  <a:pt x="22" y="178"/>
                </a:lnTo>
                <a:lnTo>
                  <a:pt x="28" y="182"/>
                </a:lnTo>
                <a:lnTo>
                  <a:pt x="28" y="182"/>
                </a:lnTo>
                <a:close/>
                <a:moveTo>
                  <a:pt x="145" y="377"/>
                </a:moveTo>
                <a:lnTo>
                  <a:pt x="145" y="377"/>
                </a:lnTo>
                <a:lnTo>
                  <a:pt x="144" y="377"/>
                </a:lnTo>
                <a:lnTo>
                  <a:pt x="144" y="377"/>
                </a:lnTo>
                <a:lnTo>
                  <a:pt x="142" y="379"/>
                </a:lnTo>
                <a:lnTo>
                  <a:pt x="142" y="379"/>
                </a:lnTo>
                <a:lnTo>
                  <a:pt x="136" y="387"/>
                </a:lnTo>
                <a:lnTo>
                  <a:pt x="136" y="387"/>
                </a:lnTo>
                <a:lnTo>
                  <a:pt x="136" y="388"/>
                </a:lnTo>
                <a:lnTo>
                  <a:pt x="136" y="388"/>
                </a:lnTo>
                <a:lnTo>
                  <a:pt x="136" y="388"/>
                </a:lnTo>
                <a:lnTo>
                  <a:pt x="136" y="388"/>
                </a:lnTo>
                <a:lnTo>
                  <a:pt x="145" y="379"/>
                </a:lnTo>
                <a:lnTo>
                  <a:pt x="145" y="379"/>
                </a:lnTo>
                <a:lnTo>
                  <a:pt x="145" y="377"/>
                </a:lnTo>
                <a:lnTo>
                  <a:pt x="145" y="377"/>
                </a:lnTo>
                <a:close/>
                <a:moveTo>
                  <a:pt x="210" y="399"/>
                </a:moveTo>
                <a:lnTo>
                  <a:pt x="210" y="399"/>
                </a:lnTo>
                <a:lnTo>
                  <a:pt x="210" y="401"/>
                </a:lnTo>
                <a:lnTo>
                  <a:pt x="208" y="402"/>
                </a:lnTo>
                <a:lnTo>
                  <a:pt x="208" y="402"/>
                </a:lnTo>
                <a:lnTo>
                  <a:pt x="208" y="402"/>
                </a:lnTo>
                <a:lnTo>
                  <a:pt x="208" y="402"/>
                </a:lnTo>
                <a:lnTo>
                  <a:pt x="207" y="404"/>
                </a:lnTo>
                <a:lnTo>
                  <a:pt x="207" y="404"/>
                </a:lnTo>
                <a:lnTo>
                  <a:pt x="205" y="406"/>
                </a:lnTo>
                <a:lnTo>
                  <a:pt x="205" y="406"/>
                </a:lnTo>
                <a:lnTo>
                  <a:pt x="205" y="407"/>
                </a:lnTo>
                <a:lnTo>
                  <a:pt x="205" y="407"/>
                </a:lnTo>
                <a:lnTo>
                  <a:pt x="207" y="407"/>
                </a:lnTo>
                <a:lnTo>
                  <a:pt x="207" y="407"/>
                </a:lnTo>
                <a:lnTo>
                  <a:pt x="210" y="406"/>
                </a:lnTo>
                <a:lnTo>
                  <a:pt x="210" y="406"/>
                </a:lnTo>
                <a:lnTo>
                  <a:pt x="211" y="404"/>
                </a:lnTo>
                <a:lnTo>
                  <a:pt x="211" y="404"/>
                </a:lnTo>
                <a:lnTo>
                  <a:pt x="213" y="399"/>
                </a:lnTo>
                <a:lnTo>
                  <a:pt x="213" y="399"/>
                </a:lnTo>
                <a:lnTo>
                  <a:pt x="210" y="399"/>
                </a:lnTo>
                <a:lnTo>
                  <a:pt x="210" y="399"/>
                </a:lnTo>
                <a:close/>
                <a:moveTo>
                  <a:pt x="129" y="159"/>
                </a:moveTo>
                <a:lnTo>
                  <a:pt x="129" y="159"/>
                </a:lnTo>
                <a:lnTo>
                  <a:pt x="125" y="164"/>
                </a:lnTo>
                <a:lnTo>
                  <a:pt x="125" y="164"/>
                </a:lnTo>
                <a:lnTo>
                  <a:pt x="125" y="166"/>
                </a:lnTo>
                <a:lnTo>
                  <a:pt x="125" y="166"/>
                </a:lnTo>
                <a:lnTo>
                  <a:pt x="128" y="166"/>
                </a:lnTo>
                <a:lnTo>
                  <a:pt x="131" y="164"/>
                </a:lnTo>
                <a:lnTo>
                  <a:pt x="131" y="164"/>
                </a:lnTo>
                <a:lnTo>
                  <a:pt x="129" y="159"/>
                </a:lnTo>
                <a:lnTo>
                  <a:pt x="129" y="159"/>
                </a:lnTo>
                <a:close/>
                <a:moveTo>
                  <a:pt x="114" y="352"/>
                </a:moveTo>
                <a:lnTo>
                  <a:pt x="114" y="352"/>
                </a:lnTo>
                <a:lnTo>
                  <a:pt x="112" y="352"/>
                </a:lnTo>
                <a:lnTo>
                  <a:pt x="112" y="352"/>
                </a:lnTo>
                <a:lnTo>
                  <a:pt x="107" y="355"/>
                </a:lnTo>
                <a:lnTo>
                  <a:pt x="107" y="355"/>
                </a:lnTo>
                <a:lnTo>
                  <a:pt x="107" y="355"/>
                </a:lnTo>
                <a:lnTo>
                  <a:pt x="107" y="355"/>
                </a:lnTo>
                <a:lnTo>
                  <a:pt x="106" y="360"/>
                </a:lnTo>
                <a:lnTo>
                  <a:pt x="106" y="360"/>
                </a:lnTo>
                <a:lnTo>
                  <a:pt x="109" y="360"/>
                </a:lnTo>
                <a:lnTo>
                  <a:pt x="109" y="360"/>
                </a:lnTo>
                <a:lnTo>
                  <a:pt x="109" y="358"/>
                </a:lnTo>
                <a:lnTo>
                  <a:pt x="109" y="358"/>
                </a:lnTo>
                <a:lnTo>
                  <a:pt x="114" y="352"/>
                </a:lnTo>
                <a:lnTo>
                  <a:pt x="114" y="352"/>
                </a:lnTo>
                <a:close/>
                <a:moveTo>
                  <a:pt x="224" y="235"/>
                </a:moveTo>
                <a:lnTo>
                  <a:pt x="224" y="235"/>
                </a:lnTo>
                <a:lnTo>
                  <a:pt x="219" y="237"/>
                </a:lnTo>
                <a:lnTo>
                  <a:pt x="219" y="237"/>
                </a:lnTo>
                <a:lnTo>
                  <a:pt x="218" y="238"/>
                </a:lnTo>
                <a:lnTo>
                  <a:pt x="218" y="240"/>
                </a:lnTo>
                <a:lnTo>
                  <a:pt x="218" y="240"/>
                </a:lnTo>
                <a:lnTo>
                  <a:pt x="218" y="240"/>
                </a:lnTo>
                <a:lnTo>
                  <a:pt x="218" y="240"/>
                </a:lnTo>
                <a:lnTo>
                  <a:pt x="224" y="238"/>
                </a:lnTo>
                <a:lnTo>
                  <a:pt x="224" y="238"/>
                </a:lnTo>
                <a:lnTo>
                  <a:pt x="226" y="237"/>
                </a:lnTo>
                <a:lnTo>
                  <a:pt x="227" y="234"/>
                </a:lnTo>
                <a:lnTo>
                  <a:pt x="227" y="234"/>
                </a:lnTo>
                <a:lnTo>
                  <a:pt x="227" y="234"/>
                </a:lnTo>
                <a:lnTo>
                  <a:pt x="227" y="234"/>
                </a:lnTo>
                <a:lnTo>
                  <a:pt x="226" y="235"/>
                </a:lnTo>
                <a:lnTo>
                  <a:pt x="226" y="235"/>
                </a:lnTo>
                <a:lnTo>
                  <a:pt x="224" y="235"/>
                </a:lnTo>
                <a:lnTo>
                  <a:pt x="224" y="235"/>
                </a:lnTo>
                <a:lnTo>
                  <a:pt x="224" y="237"/>
                </a:lnTo>
                <a:lnTo>
                  <a:pt x="224" y="237"/>
                </a:lnTo>
                <a:lnTo>
                  <a:pt x="224" y="237"/>
                </a:lnTo>
                <a:lnTo>
                  <a:pt x="224" y="237"/>
                </a:lnTo>
                <a:lnTo>
                  <a:pt x="224" y="235"/>
                </a:lnTo>
                <a:lnTo>
                  <a:pt x="224" y="235"/>
                </a:lnTo>
                <a:close/>
                <a:moveTo>
                  <a:pt x="164" y="229"/>
                </a:moveTo>
                <a:lnTo>
                  <a:pt x="164" y="229"/>
                </a:lnTo>
                <a:lnTo>
                  <a:pt x="164" y="229"/>
                </a:lnTo>
                <a:lnTo>
                  <a:pt x="164" y="229"/>
                </a:lnTo>
                <a:lnTo>
                  <a:pt x="155" y="234"/>
                </a:lnTo>
                <a:lnTo>
                  <a:pt x="155" y="234"/>
                </a:lnTo>
                <a:lnTo>
                  <a:pt x="155" y="235"/>
                </a:lnTo>
                <a:lnTo>
                  <a:pt x="155" y="235"/>
                </a:lnTo>
                <a:lnTo>
                  <a:pt x="159" y="234"/>
                </a:lnTo>
                <a:lnTo>
                  <a:pt x="159" y="234"/>
                </a:lnTo>
                <a:lnTo>
                  <a:pt x="163" y="230"/>
                </a:lnTo>
                <a:lnTo>
                  <a:pt x="163" y="230"/>
                </a:lnTo>
                <a:lnTo>
                  <a:pt x="164" y="229"/>
                </a:lnTo>
                <a:lnTo>
                  <a:pt x="164" y="229"/>
                </a:lnTo>
                <a:close/>
                <a:moveTo>
                  <a:pt x="237" y="137"/>
                </a:moveTo>
                <a:lnTo>
                  <a:pt x="237" y="137"/>
                </a:lnTo>
                <a:lnTo>
                  <a:pt x="237" y="137"/>
                </a:lnTo>
                <a:lnTo>
                  <a:pt x="237" y="137"/>
                </a:lnTo>
                <a:lnTo>
                  <a:pt x="237" y="139"/>
                </a:lnTo>
                <a:lnTo>
                  <a:pt x="237" y="139"/>
                </a:lnTo>
                <a:lnTo>
                  <a:pt x="241" y="145"/>
                </a:lnTo>
                <a:lnTo>
                  <a:pt x="241" y="145"/>
                </a:lnTo>
                <a:lnTo>
                  <a:pt x="243" y="145"/>
                </a:lnTo>
                <a:lnTo>
                  <a:pt x="243" y="145"/>
                </a:lnTo>
                <a:lnTo>
                  <a:pt x="245" y="147"/>
                </a:lnTo>
                <a:lnTo>
                  <a:pt x="245" y="148"/>
                </a:lnTo>
                <a:lnTo>
                  <a:pt x="245" y="148"/>
                </a:lnTo>
                <a:lnTo>
                  <a:pt x="245" y="150"/>
                </a:lnTo>
                <a:lnTo>
                  <a:pt x="245" y="153"/>
                </a:lnTo>
                <a:lnTo>
                  <a:pt x="245" y="153"/>
                </a:lnTo>
                <a:lnTo>
                  <a:pt x="246" y="153"/>
                </a:lnTo>
                <a:lnTo>
                  <a:pt x="246" y="153"/>
                </a:lnTo>
                <a:lnTo>
                  <a:pt x="245" y="148"/>
                </a:lnTo>
                <a:lnTo>
                  <a:pt x="245" y="144"/>
                </a:lnTo>
                <a:lnTo>
                  <a:pt x="245" y="144"/>
                </a:lnTo>
                <a:lnTo>
                  <a:pt x="243" y="142"/>
                </a:lnTo>
                <a:lnTo>
                  <a:pt x="243" y="142"/>
                </a:lnTo>
                <a:lnTo>
                  <a:pt x="238" y="139"/>
                </a:lnTo>
                <a:lnTo>
                  <a:pt x="238" y="139"/>
                </a:lnTo>
                <a:lnTo>
                  <a:pt x="237" y="137"/>
                </a:lnTo>
                <a:lnTo>
                  <a:pt x="237" y="137"/>
                </a:lnTo>
                <a:close/>
                <a:moveTo>
                  <a:pt x="103" y="84"/>
                </a:moveTo>
                <a:lnTo>
                  <a:pt x="103" y="84"/>
                </a:lnTo>
                <a:lnTo>
                  <a:pt x="96" y="84"/>
                </a:lnTo>
                <a:lnTo>
                  <a:pt x="96" y="84"/>
                </a:lnTo>
                <a:lnTo>
                  <a:pt x="92" y="88"/>
                </a:lnTo>
                <a:lnTo>
                  <a:pt x="92" y="88"/>
                </a:lnTo>
                <a:lnTo>
                  <a:pt x="98" y="87"/>
                </a:lnTo>
                <a:lnTo>
                  <a:pt x="103" y="84"/>
                </a:lnTo>
                <a:lnTo>
                  <a:pt x="103" y="84"/>
                </a:lnTo>
                <a:close/>
                <a:moveTo>
                  <a:pt x="47" y="286"/>
                </a:moveTo>
                <a:lnTo>
                  <a:pt x="47" y="286"/>
                </a:lnTo>
                <a:lnTo>
                  <a:pt x="47" y="286"/>
                </a:lnTo>
                <a:lnTo>
                  <a:pt x="47" y="286"/>
                </a:lnTo>
                <a:lnTo>
                  <a:pt x="47" y="283"/>
                </a:lnTo>
                <a:lnTo>
                  <a:pt x="47" y="283"/>
                </a:lnTo>
                <a:lnTo>
                  <a:pt x="49" y="278"/>
                </a:lnTo>
                <a:lnTo>
                  <a:pt x="49" y="278"/>
                </a:lnTo>
                <a:lnTo>
                  <a:pt x="44" y="281"/>
                </a:lnTo>
                <a:lnTo>
                  <a:pt x="43" y="283"/>
                </a:lnTo>
                <a:lnTo>
                  <a:pt x="43" y="283"/>
                </a:lnTo>
                <a:lnTo>
                  <a:pt x="44" y="286"/>
                </a:lnTo>
                <a:lnTo>
                  <a:pt x="44" y="286"/>
                </a:lnTo>
                <a:lnTo>
                  <a:pt x="44" y="286"/>
                </a:lnTo>
                <a:lnTo>
                  <a:pt x="44" y="286"/>
                </a:lnTo>
                <a:lnTo>
                  <a:pt x="47" y="286"/>
                </a:lnTo>
                <a:lnTo>
                  <a:pt x="47" y="286"/>
                </a:lnTo>
                <a:close/>
                <a:moveTo>
                  <a:pt x="169" y="371"/>
                </a:moveTo>
                <a:lnTo>
                  <a:pt x="169" y="371"/>
                </a:lnTo>
                <a:lnTo>
                  <a:pt x="174" y="369"/>
                </a:lnTo>
                <a:lnTo>
                  <a:pt x="178" y="368"/>
                </a:lnTo>
                <a:lnTo>
                  <a:pt x="178" y="368"/>
                </a:lnTo>
                <a:lnTo>
                  <a:pt x="178" y="366"/>
                </a:lnTo>
                <a:lnTo>
                  <a:pt x="178" y="366"/>
                </a:lnTo>
                <a:lnTo>
                  <a:pt x="164" y="371"/>
                </a:lnTo>
                <a:lnTo>
                  <a:pt x="164" y="371"/>
                </a:lnTo>
                <a:lnTo>
                  <a:pt x="166" y="371"/>
                </a:lnTo>
                <a:lnTo>
                  <a:pt x="166" y="371"/>
                </a:lnTo>
                <a:lnTo>
                  <a:pt x="167" y="371"/>
                </a:lnTo>
                <a:lnTo>
                  <a:pt x="169" y="371"/>
                </a:lnTo>
                <a:lnTo>
                  <a:pt x="169" y="371"/>
                </a:lnTo>
                <a:close/>
                <a:moveTo>
                  <a:pt x="128" y="382"/>
                </a:moveTo>
                <a:lnTo>
                  <a:pt x="128" y="382"/>
                </a:lnTo>
                <a:lnTo>
                  <a:pt x="133" y="377"/>
                </a:lnTo>
                <a:lnTo>
                  <a:pt x="133" y="377"/>
                </a:lnTo>
                <a:lnTo>
                  <a:pt x="131" y="376"/>
                </a:lnTo>
                <a:lnTo>
                  <a:pt x="131" y="376"/>
                </a:lnTo>
                <a:lnTo>
                  <a:pt x="126" y="379"/>
                </a:lnTo>
                <a:lnTo>
                  <a:pt x="126" y="379"/>
                </a:lnTo>
                <a:lnTo>
                  <a:pt x="128" y="382"/>
                </a:lnTo>
                <a:lnTo>
                  <a:pt x="128" y="382"/>
                </a:lnTo>
                <a:close/>
                <a:moveTo>
                  <a:pt x="152" y="256"/>
                </a:moveTo>
                <a:lnTo>
                  <a:pt x="152" y="256"/>
                </a:lnTo>
                <a:lnTo>
                  <a:pt x="139" y="264"/>
                </a:lnTo>
                <a:lnTo>
                  <a:pt x="139" y="264"/>
                </a:lnTo>
                <a:lnTo>
                  <a:pt x="142" y="264"/>
                </a:lnTo>
                <a:lnTo>
                  <a:pt x="142" y="264"/>
                </a:lnTo>
                <a:lnTo>
                  <a:pt x="153" y="256"/>
                </a:lnTo>
                <a:lnTo>
                  <a:pt x="153" y="256"/>
                </a:lnTo>
                <a:lnTo>
                  <a:pt x="153" y="256"/>
                </a:lnTo>
                <a:lnTo>
                  <a:pt x="153" y="256"/>
                </a:lnTo>
                <a:lnTo>
                  <a:pt x="152" y="256"/>
                </a:lnTo>
                <a:lnTo>
                  <a:pt x="152" y="256"/>
                </a:lnTo>
                <a:close/>
                <a:moveTo>
                  <a:pt x="178" y="292"/>
                </a:moveTo>
                <a:lnTo>
                  <a:pt x="178" y="292"/>
                </a:lnTo>
                <a:lnTo>
                  <a:pt x="175" y="292"/>
                </a:lnTo>
                <a:lnTo>
                  <a:pt x="175" y="292"/>
                </a:lnTo>
                <a:lnTo>
                  <a:pt x="172" y="294"/>
                </a:lnTo>
                <a:lnTo>
                  <a:pt x="170" y="295"/>
                </a:lnTo>
                <a:lnTo>
                  <a:pt x="170" y="295"/>
                </a:lnTo>
                <a:lnTo>
                  <a:pt x="177" y="297"/>
                </a:lnTo>
                <a:lnTo>
                  <a:pt x="177" y="297"/>
                </a:lnTo>
                <a:lnTo>
                  <a:pt x="178" y="292"/>
                </a:lnTo>
                <a:lnTo>
                  <a:pt x="178" y="292"/>
                </a:lnTo>
                <a:close/>
                <a:moveTo>
                  <a:pt x="109" y="278"/>
                </a:moveTo>
                <a:lnTo>
                  <a:pt x="109" y="278"/>
                </a:lnTo>
                <a:lnTo>
                  <a:pt x="109" y="279"/>
                </a:lnTo>
                <a:lnTo>
                  <a:pt x="109" y="279"/>
                </a:lnTo>
                <a:lnTo>
                  <a:pt x="120" y="270"/>
                </a:lnTo>
                <a:lnTo>
                  <a:pt x="120" y="270"/>
                </a:lnTo>
                <a:lnTo>
                  <a:pt x="117" y="270"/>
                </a:lnTo>
                <a:lnTo>
                  <a:pt x="117" y="270"/>
                </a:lnTo>
                <a:lnTo>
                  <a:pt x="115" y="270"/>
                </a:lnTo>
                <a:lnTo>
                  <a:pt x="115" y="270"/>
                </a:lnTo>
                <a:lnTo>
                  <a:pt x="109" y="278"/>
                </a:lnTo>
                <a:lnTo>
                  <a:pt x="109" y="278"/>
                </a:lnTo>
                <a:close/>
                <a:moveTo>
                  <a:pt x="137" y="306"/>
                </a:moveTo>
                <a:lnTo>
                  <a:pt x="137" y="306"/>
                </a:lnTo>
                <a:lnTo>
                  <a:pt x="140" y="305"/>
                </a:lnTo>
                <a:lnTo>
                  <a:pt x="140" y="305"/>
                </a:lnTo>
                <a:lnTo>
                  <a:pt x="152" y="300"/>
                </a:lnTo>
                <a:lnTo>
                  <a:pt x="152" y="300"/>
                </a:lnTo>
                <a:lnTo>
                  <a:pt x="155" y="297"/>
                </a:lnTo>
                <a:lnTo>
                  <a:pt x="155" y="297"/>
                </a:lnTo>
                <a:lnTo>
                  <a:pt x="137" y="306"/>
                </a:lnTo>
                <a:lnTo>
                  <a:pt x="137" y="306"/>
                </a:lnTo>
                <a:close/>
                <a:moveTo>
                  <a:pt x="136" y="347"/>
                </a:moveTo>
                <a:lnTo>
                  <a:pt x="136" y="347"/>
                </a:lnTo>
                <a:lnTo>
                  <a:pt x="139" y="342"/>
                </a:lnTo>
                <a:lnTo>
                  <a:pt x="139" y="342"/>
                </a:lnTo>
                <a:lnTo>
                  <a:pt x="140" y="338"/>
                </a:lnTo>
                <a:lnTo>
                  <a:pt x="140" y="338"/>
                </a:lnTo>
                <a:lnTo>
                  <a:pt x="140" y="338"/>
                </a:lnTo>
                <a:lnTo>
                  <a:pt x="140" y="338"/>
                </a:lnTo>
                <a:lnTo>
                  <a:pt x="139" y="339"/>
                </a:lnTo>
                <a:lnTo>
                  <a:pt x="139" y="339"/>
                </a:lnTo>
                <a:lnTo>
                  <a:pt x="136" y="342"/>
                </a:lnTo>
                <a:lnTo>
                  <a:pt x="136" y="342"/>
                </a:lnTo>
                <a:lnTo>
                  <a:pt x="134" y="344"/>
                </a:lnTo>
                <a:lnTo>
                  <a:pt x="134" y="344"/>
                </a:lnTo>
                <a:lnTo>
                  <a:pt x="134" y="346"/>
                </a:lnTo>
                <a:lnTo>
                  <a:pt x="136" y="347"/>
                </a:lnTo>
                <a:lnTo>
                  <a:pt x="136" y="347"/>
                </a:lnTo>
                <a:close/>
                <a:moveTo>
                  <a:pt x="128" y="265"/>
                </a:moveTo>
                <a:lnTo>
                  <a:pt x="128" y="265"/>
                </a:lnTo>
                <a:lnTo>
                  <a:pt x="128" y="265"/>
                </a:lnTo>
                <a:lnTo>
                  <a:pt x="128" y="265"/>
                </a:lnTo>
                <a:lnTo>
                  <a:pt x="123" y="264"/>
                </a:lnTo>
                <a:lnTo>
                  <a:pt x="123" y="264"/>
                </a:lnTo>
                <a:lnTo>
                  <a:pt x="122" y="264"/>
                </a:lnTo>
                <a:lnTo>
                  <a:pt x="120" y="265"/>
                </a:lnTo>
                <a:lnTo>
                  <a:pt x="120" y="265"/>
                </a:lnTo>
                <a:lnTo>
                  <a:pt x="120" y="267"/>
                </a:lnTo>
                <a:lnTo>
                  <a:pt x="120" y="267"/>
                </a:lnTo>
                <a:lnTo>
                  <a:pt x="118" y="267"/>
                </a:lnTo>
                <a:lnTo>
                  <a:pt x="118" y="267"/>
                </a:lnTo>
                <a:lnTo>
                  <a:pt x="125" y="267"/>
                </a:lnTo>
                <a:lnTo>
                  <a:pt x="125" y="267"/>
                </a:lnTo>
                <a:lnTo>
                  <a:pt x="125" y="267"/>
                </a:lnTo>
                <a:lnTo>
                  <a:pt x="125" y="267"/>
                </a:lnTo>
                <a:lnTo>
                  <a:pt x="128" y="265"/>
                </a:lnTo>
                <a:lnTo>
                  <a:pt x="128" y="265"/>
                </a:lnTo>
                <a:close/>
                <a:moveTo>
                  <a:pt x="133" y="271"/>
                </a:moveTo>
                <a:lnTo>
                  <a:pt x="133" y="271"/>
                </a:lnTo>
                <a:lnTo>
                  <a:pt x="145" y="268"/>
                </a:lnTo>
                <a:lnTo>
                  <a:pt x="145" y="268"/>
                </a:lnTo>
                <a:lnTo>
                  <a:pt x="140" y="267"/>
                </a:lnTo>
                <a:lnTo>
                  <a:pt x="140" y="267"/>
                </a:lnTo>
                <a:lnTo>
                  <a:pt x="140" y="267"/>
                </a:lnTo>
                <a:lnTo>
                  <a:pt x="140" y="267"/>
                </a:lnTo>
                <a:lnTo>
                  <a:pt x="136" y="270"/>
                </a:lnTo>
                <a:lnTo>
                  <a:pt x="136" y="270"/>
                </a:lnTo>
                <a:lnTo>
                  <a:pt x="134" y="271"/>
                </a:lnTo>
                <a:lnTo>
                  <a:pt x="134" y="271"/>
                </a:lnTo>
                <a:lnTo>
                  <a:pt x="133" y="271"/>
                </a:lnTo>
                <a:lnTo>
                  <a:pt x="133" y="271"/>
                </a:lnTo>
                <a:close/>
                <a:moveTo>
                  <a:pt x="134" y="163"/>
                </a:moveTo>
                <a:lnTo>
                  <a:pt x="134" y="163"/>
                </a:lnTo>
                <a:lnTo>
                  <a:pt x="136" y="163"/>
                </a:lnTo>
                <a:lnTo>
                  <a:pt x="136" y="163"/>
                </a:lnTo>
                <a:lnTo>
                  <a:pt x="136" y="155"/>
                </a:lnTo>
                <a:lnTo>
                  <a:pt x="136" y="155"/>
                </a:lnTo>
                <a:lnTo>
                  <a:pt x="136" y="153"/>
                </a:lnTo>
                <a:lnTo>
                  <a:pt x="136" y="153"/>
                </a:lnTo>
                <a:lnTo>
                  <a:pt x="131" y="158"/>
                </a:lnTo>
                <a:lnTo>
                  <a:pt x="131" y="158"/>
                </a:lnTo>
                <a:lnTo>
                  <a:pt x="134" y="163"/>
                </a:lnTo>
                <a:lnTo>
                  <a:pt x="134" y="163"/>
                </a:lnTo>
                <a:close/>
                <a:moveTo>
                  <a:pt x="200" y="166"/>
                </a:moveTo>
                <a:lnTo>
                  <a:pt x="200" y="166"/>
                </a:lnTo>
                <a:lnTo>
                  <a:pt x="189" y="171"/>
                </a:lnTo>
                <a:lnTo>
                  <a:pt x="189" y="171"/>
                </a:lnTo>
                <a:lnTo>
                  <a:pt x="196" y="171"/>
                </a:lnTo>
                <a:lnTo>
                  <a:pt x="202" y="167"/>
                </a:lnTo>
                <a:lnTo>
                  <a:pt x="202" y="167"/>
                </a:lnTo>
                <a:lnTo>
                  <a:pt x="200" y="166"/>
                </a:lnTo>
                <a:lnTo>
                  <a:pt x="200" y="166"/>
                </a:lnTo>
                <a:close/>
                <a:moveTo>
                  <a:pt x="21" y="185"/>
                </a:moveTo>
                <a:lnTo>
                  <a:pt x="21" y="185"/>
                </a:lnTo>
                <a:lnTo>
                  <a:pt x="16" y="182"/>
                </a:lnTo>
                <a:lnTo>
                  <a:pt x="16" y="182"/>
                </a:lnTo>
                <a:lnTo>
                  <a:pt x="16" y="186"/>
                </a:lnTo>
                <a:lnTo>
                  <a:pt x="16" y="186"/>
                </a:lnTo>
                <a:lnTo>
                  <a:pt x="19" y="186"/>
                </a:lnTo>
                <a:lnTo>
                  <a:pt x="19" y="186"/>
                </a:lnTo>
                <a:lnTo>
                  <a:pt x="21" y="186"/>
                </a:lnTo>
                <a:lnTo>
                  <a:pt x="21" y="186"/>
                </a:lnTo>
                <a:lnTo>
                  <a:pt x="21" y="185"/>
                </a:lnTo>
                <a:lnTo>
                  <a:pt x="21" y="185"/>
                </a:lnTo>
                <a:close/>
                <a:moveTo>
                  <a:pt x="38" y="393"/>
                </a:moveTo>
                <a:lnTo>
                  <a:pt x="38" y="393"/>
                </a:lnTo>
                <a:lnTo>
                  <a:pt x="33" y="396"/>
                </a:lnTo>
                <a:lnTo>
                  <a:pt x="33" y="396"/>
                </a:lnTo>
                <a:lnTo>
                  <a:pt x="38" y="399"/>
                </a:lnTo>
                <a:lnTo>
                  <a:pt x="38" y="399"/>
                </a:lnTo>
                <a:lnTo>
                  <a:pt x="38" y="398"/>
                </a:lnTo>
                <a:lnTo>
                  <a:pt x="38" y="398"/>
                </a:lnTo>
                <a:lnTo>
                  <a:pt x="40" y="395"/>
                </a:lnTo>
                <a:lnTo>
                  <a:pt x="40" y="395"/>
                </a:lnTo>
                <a:lnTo>
                  <a:pt x="38" y="393"/>
                </a:lnTo>
                <a:lnTo>
                  <a:pt x="38" y="393"/>
                </a:lnTo>
                <a:close/>
                <a:moveTo>
                  <a:pt x="46" y="407"/>
                </a:moveTo>
                <a:lnTo>
                  <a:pt x="46" y="407"/>
                </a:lnTo>
                <a:lnTo>
                  <a:pt x="46" y="406"/>
                </a:lnTo>
                <a:lnTo>
                  <a:pt x="46" y="406"/>
                </a:lnTo>
                <a:lnTo>
                  <a:pt x="41" y="404"/>
                </a:lnTo>
                <a:lnTo>
                  <a:pt x="41" y="404"/>
                </a:lnTo>
                <a:lnTo>
                  <a:pt x="38" y="404"/>
                </a:lnTo>
                <a:lnTo>
                  <a:pt x="38" y="404"/>
                </a:lnTo>
                <a:lnTo>
                  <a:pt x="38" y="402"/>
                </a:lnTo>
                <a:lnTo>
                  <a:pt x="38" y="402"/>
                </a:lnTo>
                <a:lnTo>
                  <a:pt x="35" y="399"/>
                </a:lnTo>
                <a:lnTo>
                  <a:pt x="35" y="399"/>
                </a:lnTo>
                <a:lnTo>
                  <a:pt x="36" y="402"/>
                </a:lnTo>
                <a:lnTo>
                  <a:pt x="36" y="402"/>
                </a:lnTo>
                <a:lnTo>
                  <a:pt x="41" y="406"/>
                </a:lnTo>
                <a:lnTo>
                  <a:pt x="46" y="409"/>
                </a:lnTo>
                <a:lnTo>
                  <a:pt x="46" y="409"/>
                </a:lnTo>
                <a:lnTo>
                  <a:pt x="46" y="407"/>
                </a:lnTo>
                <a:lnTo>
                  <a:pt x="46" y="407"/>
                </a:lnTo>
                <a:close/>
                <a:moveTo>
                  <a:pt x="79" y="158"/>
                </a:moveTo>
                <a:lnTo>
                  <a:pt x="79" y="158"/>
                </a:lnTo>
                <a:lnTo>
                  <a:pt x="79" y="158"/>
                </a:lnTo>
                <a:lnTo>
                  <a:pt x="79" y="158"/>
                </a:lnTo>
                <a:lnTo>
                  <a:pt x="79" y="163"/>
                </a:lnTo>
                <a:lnTo>
                  <a:pt x="79" y="163"/>
                </a:lnTo>
                <a:lnTo>
                  <a:pt x="81" y="163"/>
                </a:lnTo>
                <a:lnTo>
                  <a:pt x="81" y="163"/>
                </a:lnTo>
                <a:lnTo>
                  <a:pt x="85" y="169"/>
                </a:lnTo>
                <a:lnTo>
                  <a:pt x="85" y="169"/>
                </a:lnTo>
                <a:lnTo>
                  <a:pt x="87" y="172"/>
                </a:lnTo>
                <a:lnTo>
                  <a:pt x="87" y="172"/>
                </a:lnTo>
                <a:lnTo>
                  <a:pt x="87" y="172"/>
                </a:lnTo>
                <a:lnTo>
                  <a:pt x="87" y="172"/>
                </a:lnTo>
                <a:lnTo>
                  <a:pt x="88" y="172"/>
                </a:lnTo>
                <a:lnTo>
                  <a:pt x="88" y="172"/>
                </a:lnTo>
                <a:lnTo>
                  <a:pt x="87" y="171"/>
                </a:lnTo>
                <a:lnTo>
                  <a:pt x="87" y="171"/>
                </a:lnTo>
                <a:lnTo>
                  <a:pt x="81" y="161"/>
                </a:lnTo>
                <a:lnTo>
                  <a:pt x="81" y="161"/>
                </a:lnTo>
                <a:lnTo>
                  <a:pt x="79" y="158"/>
                </a:lnTo>
                <a:lnTo>
                  <a:pt x="79" y="158"/>
                </a:lnTo>
                <a:close/>
                <a:moveTo>
                  <a:pt x="136" y="107"/>
                </a:moveTo>
                <a:lnTo>
                  <a:pt x="136" y="107"/>
                </a:lnTo>
                <a:lnTo>
                  <a:pt x="134" y="107"/>
                </a:lnTo>
                <a:lnTo>
                  <a:pt x="134" y="107"/>
                </a:lnTo>
                <a:lnTo>
                  <a:pt x="136" y="107"/>
                </a:lnTo>
                <a:lnTo>
                  <a:pt x="136" y="107"/>
                </a:lnTo>
                <a:lnTo>
                  <a:pt x="137" y="117"/>
                </a:lnTo>
                <a:lnTo>
                  <a:pt x="137" y="117"/>
                </a:lnTo>
                <a:lnTo>
                  <a:pt x="139" y="125"/>
                </a:lnTo>
                <a:lnTo>
                  <a:pt x="139" y="125"/>
                </a:lnTo>
                <a:lnTo>
                  <a:pt x="139" y="125"/>
                </a:lnTo>
                <a:lnTo>
                  <a:pt x="139" y="125"/>
                </a:lnTo>
                <a:lnTo>
                  <a:pt x="140" y="125"/>
                </a:lnTo>
                <a:lnTo>
                  <a:pt x="140" y="125"/>
                </a:lnTo>
                <a:lnTo>
                  <a:pt x="140" y="123"/>
                </a:lnTo>
                <a:lnTo>
                  <a:pt x="140" y="123"/>
                </a:lnTo>
                <a:lnTo>
                  <a:pt x="140" y="122"/>
                </a:lnTo>
                <a:lnTo>
                  <a:pt x="140" y="122"/>
                </a:lnTo>
                <a:lnTo>
                  <a:pt x="137" y="112"/>
                </a:lnTo>
                <a:lnTo>
                  <a:pt x="137" y="112"/>
                </a:lnTo>
                <a:lnTo>
                  <a:pt x="136" y="107"/>
                </a:lnTo>
                <a:lnTo>
                  <a:pt x="136" y="107"/>
                </a:lnTo>
                <a:close/>
                <a:moveTo>
                  <a:pt x="90" y="19"/>
                </a:moveTo>
                <a:lnTo>
                  <a:pt x="90" y="19"/>
                </a:lnTo>
                <a:lnTo>
                  <a:pt x="90" y="21"/>
                </a:lnTo>
                <a:lnTo>
                  <a:pt x="90" y="21"/>
                </a:lnTo>
                <a:lnTo>
                  <a:pt x="90" y="27"/>
                </a:lnTo>
                <a:lnTo>
                  <a:pt x="90" y="27"/>
                </a:lnTo>
                <a:lnTo>
                  <a:pt x="90" y="32"/>
                </a:lnTo>
                <a:lnTo>
                  <a:pt x="90" y="32"/>
                </a:lnTo>
                <a:lnTo>
                  <a:pt x="92" y="32"/>
                </a:lnTo>
                <a:lnTo>
                  <a:pt x="92" y="32"/>
                </a:lnTo>
                <a:lnTo>
                  <a:pt x="92" y="33"/>
                </a:lnTo>
                <a:lnTo>
                  <a:pt x="93" y="35"/>
                </a:lnTo>
                <a:lnTo>
                  <a:pt x="93" y="35"/>
                </a:lnTo>
                <a:lnTo>
                  <a:pt x="92" y="27"/>
                </a:lnTo>
                <a:lnTo>
                  <a:pt x="92" y="27"/>
                </a:lnTo>
                <a:lnTo>
                  <a:pt x="90" y="19"/>
                </a:lnTo>
                <a:lnTo>
                  <a:pt x="90" y="19"/>
                </a:lnTo>
                <a:close/>
                <a:moveTo>
                  <a:pt x="248" y="189"/>
                </a:moveTo>
                <a:lnTo>
                  <a:pt x="248" y="189"/>
                </a:lnTo>
                <a:lnTo>
                  <a:pt x="245" y="200"/>
                </a:lnTo>
                <a:lnTo>
                  <a:pt x="245" y="212"/>
                </a:lnTo>
                <a:lnTo>
                  <a:pt x="245" y="212"/>
                </a:lnTo>
                <a:lnTo>
                  <a:pt x="248" y="189"/>
                </a:lnTo>
                <a:lnTo>
                  <a:pt x="248" y="189"/>
                </a:lnTo>
                <a:close/>
                <a:moveTo>
                  <a:pt x="122" y="388"/>
                </a:moveTo>
                <a:lnTo>
                  <a:pt x="122" y="388"/>
                </a:lnTo>
                <a:lnTo>
                  <a:pt x="120" y="383"/>
                </a:lnTo>
                <a:lnTo>
                  <a:pt x="120" y="383"/>
                </a:lnTo>
                <a:lnTo>
                  <a:pt x="120" y="383"/>
                </a:lnTo>
                <a:lnTo>
                  <a:pt x="118" y="383"/>
                </a:lnTo>
                <a:lnTo>
                  <a:pt x="118" y="383"/>
                </a:lnTo>
                <a:lnTo>
                  <a:pt x="115" y="387"/>
                </a:lnTo>
                <a:lnTo>
                  <a:pt x="115" y="387"/>
                </a:lnTo>
                <a:lnTo>
                  <a:pt x="122" y="388"/>
                </a:lnTo>
                <a:lnTo>
                  <a:pt x="122" y="388"/>
                </a:lnTo>
                <a:close/>
                <a:moveTo>
                  <a:pt x="147" y="366"/>
                </a:moveTo>
                <a:lnTo>
                  <a:pt x="147" y="366"/>
                </a:lnTo>
                <a:lnTo>
                  <a:pt x="148" y="363"/>
                </a:lnTo>
                <a:lnTo>
                  <a:pt x="148" y="363"/>
                </a:lnTo>
                <a:lnTo>
                  <a:pt x="150" y="361"/>
                </a:lnTo>
                <a:lnTo>
                  <a:pt x="150" y="361"/>
                </a:lnTo>
                <a:lnTo>
                  <a:pt x="147" y="361"/>
                </a:lnTo>
                <a:lnTo>
                  <a:pt x="145" y="361"/>
                </a:lnTo>
                <a:lnTo>
                  <a:pt x="145" y="361"/>
                </a:lnTo>
                <a:lnTo>
                  <a:pt x="140" y="366"/>
                </a:lnTo>
                <a:lnTo>
                  <a:pt x="140" y="366"/>
                </a:lnTo>
                <a:lnTo>
                  <a:pt x="140" y="366"/>
                </a:lnTo>
                <a:lnTo>
                  <a:pt x="140" y="366"/>
                </a:lnTo>
                <a:lnTo>
                  <a:pt x="144" y="365"/>
                </a:lnTo>
                <a:lnTo>
                  <a:pt x="144" y="365"/>
                </a:lnTo>
                <a:lnTo>
                  <a:pt x="145" y="365"/>
                </a:lnTo>
                <a:lnTo>
                  <a:pt x="147" y="366"/>
                </a:lnTo>
                <a:lnTo>
                  <a:pt x="147" y="366"/>
                </a:lnTo>
                <a:close/>
                <a:moveTo>
                  <a:pt x="28" y="319"/>
                </a:moveTo>
                <a:lnTo>
                  <a:pt x="28" y="319"/>
                </a:lnTo>
                <a:lnTo>
                  <a:pt x="25" y="322"/>
                </a:lnTo>
                <a:lnTo>
                  <a:pt x="24" y="324"/>
                </a:lnTo>
                <a:lnTo>
                  <a:pt x="24" y="324"/>
                </a:lnTo>
                <a:lnTo>
                  <a:pt x="28" y="324"/>
                </a:lnTo>
                <a:lnTo>
                  <a:pt x="30" y="322"/>
                </a:lnTo>
                <a:lnTo>
                  <a:pt x="30" y="322"/>
                </a:lnTo>
                <a:lnTo>
                  <a:pt x="28" y="319"/>
                </a:lnTo>
                <a:lnTo>
                  <a:pt x="28" y="319"/>
                </a:lnTo>
                <a:close/>
                <a:moveTo>
                  <a:pt x="46" y="166"/>
                </a:moveTo>
                <a:lnTo>
                  <a:pt x="46" y="166"/>
                </a:lnTo>
                <a:lnTo>
                  <a:pt x="46" y="164"/>
                </a:lnTo>
                <a:lnTo>
                  <a:pt x="46" y="164"/>
                </a:lnTo>
                <a:lnTo>
                  <a:pt x="44" y="163"/>
                </a:lnTo>
                <a:lnTo>
                  <a:pt x="44" y="163"/>
                </a:lnTo>
                <a:lnTo>
                  <a:pt x="44" y="161"/>
                </a:lnTo>
                <a:lnTo>
                  <a:pt x="44" y="161"/>
                </a:lnTo>
                <a:lnTo>
                  <a:pt x="44" y="159"/>
                </a:lnTo>
                <a:lnTo>
                  <a:pt x="44" y="159"/>
                </a:lnTo>
                <a:lnTo>
                  <a:pt x="41" y="161"/>
                </a:lnTo>
                <a:lnTo>
                  <a:pt x="40" y="161"/>
                </a:lnTo>
                <a:lnTo>
                  <a:pt x="40" y="161"/>
                </a:lnTo>
                <a:lnTo>
                  <a:pt x="41" y="163"/>
                </a:lnTo>
                <a:lnTo>
                  <a:pt x="46" y="166"/>
                </a:lnTo>
                <a:lnTo>
                  <a:pt x="46" y="166"/>
                </a:lnTo>
                <a:close/>
                <a:moveTo>
                  <a:pt x="44" y="205"/>
                </a:moveTo>
                <a:lnTo>
                  <a:pt x="44" y="205"/>
                </a:lnTo>
                <a:lnTo>
                  <a:pt x="44" y="205"/>
                </a:lnTo>
                <a:lnTo>
                  <a:pt x="44" y="205"/>
                </a:lnTo>
                <a:lnTo>
                  <a:pt x="51" y="208"/>
                </a:lnTo>
                <a:lnTo>
                  <a:pt x="51" y="208"/>
                </a:lnTo>
                <a:lnTo>
                  <a:pt x="54" y="208"/>
                </a:lnTo>
                <a:lnTo>
                  <a:pt x="57" y="208"/>
                </a:lnTo>
                <a:lnTo>
                  <a:pt x="57" y="208"/>
                </a:lnTo>
                <a:lnTo>
                  <a:pt x="57" y="208"/>
                </a:lnTo>
                <a:lnTo>
                  <a:pt x="57" y="208"/>
                </a:lnTo>
                <a:lnTo>
                  <a:pt x="55" y="207"/>
                </a:lnTo>
                <a:lnTo>
                  <a:pt x="55" y="207"/>
                </a:lnTo>
                <a:lnTo>
                  <a:pt x="54" y="207"/>
                </a:lnTo>
                <a:lnTo>
                  <a:pt x="54" y="207"/>
                </a:lnTo>
                <a:lnTo>
                  <a:pt x="52" y="205"/>
                </a:lnTo>
                <a:lnTo>
                  <a:pt x="52" y="205"/>
                </a:lnTo>
                <a:lnTo>
                  <a:pt x="51" y="205"/>
                </a:lnTo>
                <a:lnTo>
                  <a:pt x="51" y="205"/>
                </a:lnTo>
                <a:lnTo>
                  <a:pt x="44" y="205"/>
                </a:lnTo>
                <a:lnTo>
                  <a:pt x="44" y="205"/>
                </a:lnTo>
                <a:close/>
                <a:moveTo>
                  <a:pt x="95" y="96"/>
                </a:moveTo>
                <a:lnTo>
                  <a:pt x="95" y="96"/>
                </a:lnTo>
                <a:lnTo>
                  <a:pt x="101" y="88"/>
                </a:lnTo>
                <a:lnTo>
                  <a:pt x="101" y="88"/>
                </a:lnTo>
                <a:lnTo>
                  <a:pt x="93" y="92"/>
                </a:lnTo>
                <a:lnTo>
                  <a:pt x="93" y="92"/>
                </a:lnTo>
                <a:lnTo>
                  <a:pt x="95" y="96"/>
                </a:lnTo>
                <a:lnTo>
                  <a:pt x="95" y="96"/>
                </a:lnTo>
                <a:close/>
                <a:moveTo>
                  <a:pt x="185" y="161"/>
                </a:moveTo>
                <a:lnTo>
                  <a:pt x="185" y="161"/>
                </a:lnTo>
                <a:lnTo>
                  <a:pt x="189" y="161"/>
                </a:lnTo>
                <a:lnTo>
                  <a:pt x="189" y="161"/>
                </a:lnTo>
                <a:lnTo>
                  <a:pt x="191" y="161"/>
                </a:lnTo>
                <a:lnTo>
                  <a:pt x="191" y="161"/>
                </a:lnTo>
                <a:lnTo>
                  <a:pt x="191" y="159"/>
                </a:lnTo>
                <a:lnTo>
                  <a:pt x="191" y="159"/>
                </a:lnTo>
                <a:lnTo>
                  <a:pt x="188" y="158"/>
                </a:lnTo>
                <a:lnTo>
                  <a:pt x="188" y="158"/>
                </a:lnTo>
                <a:lnTo>
                  <a:pt x="185" y="161"/>
                </a:lnTo>
                <a:lnTo>
                  <a:pt x="185" y="161"/>
                </a:lnTo>
                <a:close/>
                <a:moveTo>
                  <a:pt x="82" y="306"/>
                </a:moveTo>
                <a:lnTo>
                  <a:pt x="82" y="306"/>
                </a:lnTo>
                <a:lnTo>
                  <a:pt x="92" y="300"/>
                </a:lnTo>
                <a:lnTo>
                  <a:pt x="92" y="300"/>
                </a:lnTo>
                <a:lnTo>
                  <a:pt x="88" y="300"/>
                </a:lnTo>
                <a:lnTo>
                  <a:pt x="88" y="300"/>
                </a:lnTo>
                <a:lnTo>
                  <a:pt x="88" y="300"/>
                </a:lnTo>
                <a:lnTo>
                  <a:pt x="88" y="300"/>
                </a:lnTo>
                <a:lnTo>
                  <a:pt x="82" y="306"/>
                </a:lnTo>
                <a:lnTo>
                  <a:pt x="82" y="306"/>
                </a:lnTo>
                <a:close/>
                <a:moveTo>
                  <a:pt x="152" y="377"/>
                </a:moveTo>
                <a:lnTo>
                  <a:pt x="152" y="377"/>
                </a:lnTo>
                <a:lnTo>
                  <a:pt x="153" y="379"/>
                </a:lnTo>
                <a:lnTo>
                  <a:pt x="153" y="379"/>
                </a:lnTo>
                <a:lnTo>
                  <a:pt x="156" y="377"/>
                </a:lnTo>
                <a:lnTo>
                  <a:pt x="159" y="374"/>
                </a:lnTo>
                <a:lnTo>
                  <a:pt x="159" y="374"/>
                </a:lnTo>
                <a:lnTo>
                  <a:pt x="158" y="374"/>
                </a:lnTo>
                <a:lnTo>
                  <a:pt x="158" y="374"/>
                </a:lnTo>
                <a:lnTo>
                  <a:pt x="153" y="376"/>
                </a:lnTo>
                <a:lnTo>
                  <a:pt x="153" y="376"/>
                </a:lnTo>
                <a:lnTo>
                  <a:pt x="152" y="377"/>
                </a:lnTo>
                <a:lnTo>
                  <a:pt x="152" y="377"/>
                </a:lnTo>
                <a:close/>
                <a:moveTo>
                  <a:pt x="144" y="137"/>
                </a:moveTo>
                <a:lnTo>
                  <a:pt x="144" y="137"/>
                </a:lnTo>
                <a:lnTo>
                  <a:pt x="142" y="130"/>
                </a:lnTo>
                <a:lnTo>
                  <a:pt x="142" y="130"/>
                </a:lnTo>
                <a:lnTo>
                  <a:pt x="142" y="130"/>
                </a:lnTo>
                <a:lnTo>
                  <a:pt x="142" y="130"/>
                </a:lnTo>
                <a:lnTo>
                  <a:pt x="140" y="128"/>
                </a:lnTo>
                <a:lnTo>
                  <a:pt x="140" y="128"/>
                </a:lnTo>
                <a:lnTo>
                  <a:pt x="142" y="137"/>
                </a:lnTo>
                <a:lnTo>
                  <a:pt x="142" y="137"/>
                </a:lnTo>
                <a:lnTo>
                  <a:pt x="144" y="137"/>
                </a:lnTo>
                <a:lnTo>
                  <a:pt x="144" y="137"/>
                </a:lnTo>
                <a:lnTo>
                  <a:pt x="144" y="137"/>
                </a:lnTo>
                <a:close/>
                <a:moveTo>
                  <a:pt x="118" y="292"/>
                </a:moveTo>
                <a:lnTo>
                  <a:pt x="118" y="292"/>
                </a:lnTo>
                <a:lnTo>
                  <a:pt x="118" y="290"/>
                </a:lnTo>
                <a:lnTo>
                  <a:pt x="118" y="290"/>
                </a:lnTo>
                <a:lnTo>
                  <a:pt x="107" y="295"/>
                </a:lnTo>
                <a:lnTo>
                  <a:pt x="107" y="295"/>
                </a:lnTo>
                <a:lnTo>
                  <a:pt x="109" y="295"/>
                </a:lnTo>
                <a:lnTo>
                  <a:pt x="109" y="295"/>
                </a:lnTo>
                <a:lnTo>
                  <a:pt x="117" y="295"/>
                </a:lnTo>
                <a:lnTo>
                  <a:pt x="117" y="295"/>
                </a:lnTo>
                <a:lnTo>
                  <a:pt x="117" y="294"/>
                </a:lnTo>
                <a:lnTo>
                  <a:pt x="117" y="294"/>
                </a:lnTo>
                <a:lnTo>
                  <a:pt x="118" y="292"/>
                </a:lnTo>
                <a:lnTo>
                  <a:pt x="118" y="292"/>
                </a:lnTo>
                <a:close/>
                <a:moveTo>
                  <a:pt x="117" y="229"/>
                </a:moveTo>
                <a:lnTo>
                  <a:pt x="117" y="229"/>
                </a:lnTo>
                <a:lnTo>
                  <a:pt x="118" y="230"/>
                </a:lnTo>
                <a:lnTo>
                  <a:pt x="117" y="234"/>
                </a:lnTo>
                <a:lnTo>
                  <a:pt x="117" y="234"/>
                </a:lnTo>
                <a:lnTo>
                  <a:pt x="117" y="234"/>
                </a:lnTo>
                <a:lnTo>
                  <a:pt x="117" y="234"/>
                </a:lnTo>
                <a:lnTo>
                  <a:pt x="123" y="232"/>
                </a:lnTo>
                <a:lnTo>
                  <a:pt x="123" y="232"/>
                </a:lnTo>
                <a:lnTo>
                  <a:pt x="122" y="230"/>
                </a:lnTo>
                <a:lnTo>
                  <a:pt x="122" y="230"/>
                </a:lnTo>
                <a:lnTo>
                  <a:pt x="120" y="227"/>
                </a:lnTo>
                <a:lnTo>
                  <a:pt x="120" y="227"/>
                </a:lnTo>
                <a:lnTo>
                  <a:pt x="117" y="229"/>
                </a:lnTo>
                <a:lnTo>
                  <a:pt x="117" y="229"/>
                </a:lnTo>
                <a:close/>
                <a:moveTo>
                  <a:pt x="82" y="63"/>
                </a:moveTo>
                <a:lnTo>
                  <a:pt x="82" y="63"/>
                </a:lnTo>
                <a:lnTo>
                  <a:pt x="85" y="63"/>
                </a:lnTo>
                <a:lnTo>
                  <a:pt x="85" y="63"/>
                </a:lnTo>
                <a:lnTo>
                  <a:pt x="87" y="62"/>
                </a:lnTo>
                <a:lnTo>
                  <a:pt x="87" y="62"/>
                </a:lnTo>
                <a:lnTo>
                  <a:pt x="88" y="59"/>
                </a:lnTo>
                <a:lnTo>
                  <a:pt x="88" y="59"/>
                </a:lnTo>
                <a:lnTo>
                  <a:pt x="90" y="59"/>
                </a:lnTo>
                <a:lnTo>
                  <a:pt x="90" y="59"/>
                </a:lnTo>
                <a:lnTo>
                  <a:pt x="85" y="60"/>
                </a:lnTo>
                <a:lnTo>
                  <a:pt x="81" y="60"/>
                </a:lnTo>
                <a:lnTo>
                  <a:pt x="81" y="60"/>
                </a:lnTo>
                <a:lnTo>
                  <a:pt x="82" y="60"/>
                </a:lnTo>
                <a:lnTo>
                  <a:pt x="82" y="60"/>
                </a:lnTo>
                <a:lnTo>
                  <a:pt x="82" y="63"/>
                </a:lnTo>
                <a:lnTo>
                  <a:pt x="82" y="63"/>
                </a:lnTo>
                <a:close/>
                <a:moveTo>
                  <a:pt x="38" y="331"/>
                </a:moveTo>
                <a:lnTo>
                  <a:pt x="38" y="331"/>
                </a:lnTo>
                <a:lnTo>
                  <a:pt x="40" y="327"/>
                </a:lnTo>
                <a:lnTo>
                  <a:pt x="40" y="327"/>
                </a:lnTo>
                <a:lnTo>
                  <a:pt x="38" y="327"/>
                </a:lnTo>
                <a:lnTo>
                  <a:pt x="36" y="327"/>
                </a:lnTo>
                <a:lnTo>
                  <a:pt x="36" y="327"/>
                </a:lnTo>
                <a:lnTo>
                  <a:pt x="35" y="327"/>
                </a:lnTo>
                <a:lnTo>
                  <a:pt x="35" y="327"/>
                </a:lnTo>
                <a:lnTo>
                  <a:pt x="33" y="330"/>
                </a:lnTo>
                <a:lnTo>
                  <a:pt x="33" y="330"/>
                </a:lnTo>
                <a:lnTo>
                  <a:pt x="38" y="331"/>
                </a:lnTo>
                <a:lnTo>
                  <a:pt x="38" y="331"/>
                </a:lnTo>
                <a:close/>
                <a:moveTo>
                  <a:pt x="178" y="421"/>
                </a:moveTo>
                <a:lnTo>
                  <a:pt x="178" y="421"/>
                </a:lnTo>
                <a:lnTo>
                  <a:pt x="178" y="420"/>
                </a:lnTo>
                <a:lnTo>
                  <a:pt x="178" y="420"/>
                </a:lnTo>
                <a:lnTo>
                  <a:pt x="177" y="420"/>
                </a:lnTo>
                <a:lnTo>
                  <a:pt x="177" y="420"/>
                </a:lnTo>
                <a:lnTo>
                  <a:pt x="167" y="418"/>
                </a:lnTo>
                <a:lnTo>
                  <a:pt x="167" y="418"/>
                </a:lnTo>
                <a:lnTo>
                  <a:pt x="163" y="420"/>
                </a:lnTo>
                <a:lnTo>
                  <a:pt x="163" y="420"/>
                </a:lnTo>
                <a:lnTo>
                  <a:pt x="170" y="421"/>
                </a:lnTo>
                <a:lnTo>
                  <a:pt x="178" y="421"/>
                </a:lnTo>
                <a:lnTo>
                  <a:pt x="178" y="421"/>
                </a:lnTo>
                <a:close/>
                <a:moveTo>
                  <a:pt x="70" y="161"/>
                </a:moveTo>
                <a:lnTo>
                  <a:pt x="70" y="161"/>
                </a:lnTo>
                <a:lnTo>
                  <a:pt x="63" y="167"/>
                </a:lnTo>
                <a:lnTo>
                  <a:pt x="63" y="167"/>
                </a:lnTo>
                <a:lnTo>
                  <a:pt x="71" y="164"/>
                </a:lnTo>
                <a:lnTo>
                  <a:pt x="71" y="164"/>
                </a:lnTo>
                <a:lnTo>
                  <a:pt x="70" y="161"/>
                </a:lnTo>
                <a:lnTo>
                  <a:pt x="70" y="161"/>
                </a:lnTo>
                <a:close/>
                <a:moveTo>
                  <a:pt x="166" y="344"/>
                </a:moveTo>
                <a:lnTo>
                  <a:pt x="166" y="344"/>
                </a:lnTo>
                <a:lnTo>
                  <a:pt x="169" y="342"/>
                </a:lnTo>
                <a:lnTo>
                  <a:pt x="169" y="342"/>
                </a:lnTo>
                <a:lnTo>
                  <a:pt x="170" y="341"/>
                </a:lnTo>
                <a:lnTo>
                  <a:pt x="172" y="339"/>
                </a:lnTo>
                <a:lnTo>
                  <a:pt x="172" y="339"/>
                </a:lnTo>
                <a:lnTo>
                  <a:pt x="172" y="339"/>
                </a:lnTo>
                <a:lnTo>
                  <a:pt x="172" y="339"/>
                </a:lnTo>
                <a:lnTo>
                  <a:pt x="174" y="338"/>
                </a:lnTo>
                <a:lnTo>
                  <a:pt x="174" y="338"/>
                </a:lnTo>
                <a:lnTo>
                  <a:pt x="175" y="336"/>
                </a:lnTo>
                <a:lnTo>
                  <a:pt x="175" y="336"/>
                </a:lnTo>
                <a:lnTo>
                  <a:pt x="175" y="336"/>
                </a:lnTo>
                <a:lnTo>
                  <a:pt x="175" y="336"/>
                </a:lnTo>
                <a:lnTo>
                  <a:pt x="172" y="338"/>
                </a:lnTo>
                <a:lnTo>
                  <a:pt x="172" y="338"/>
                </a:lnTo>
                <a:lnTo>
                  <a:pt x="164" y="344"/>
                </a:lnTo>
                <a:lnTo>
                  <a:pt x="164" y="344"/>
                </a:lnTo>
                <a:lnTo>
                  <a:pt x="163" y="344"/>
                </a:lnTo>
                <a:lnTo>
                  <a:pt x="163" y="344"/>
                </a:lnTo>
                <a:lnTo>
                  <a:pt x="166" y="344"/>
                </a:lnTo>
                <a:lnTo>
                  <a:pt x="166" y="344"/>
                </a:lnTo>
                <a:close/>
                <a:moveTo>
                  <a:pt x="202" y="383"/>
                </a:moveTo>
                <a:lnTo>
                  <a:pt x="202" y="383"/>
                </a:lnTo>
                <a:lnTo>
                  <a:pt x="200" y="383"/>
                </a:lnTo>
                <a:lnTo>
                  <a:pt x="200" y="383"/>
                </a:lnTo>
                <a:lnTo>
                  <a:pt x="200" y="383"/>
                </a:lnTo>
                <a:lnTo>
                  <a:pt x="199" y="380"/>
                </a:lnTo>
                <a:lnTo>
                  <a:pt x="199" y="380"/>
                </a:lnTo>
                <a:lnTo>
                  <a:pt x="196" y="380"/>
                </a:lnTo>
                <a:lnTo>
                  <a:pt x="196" y="380"/>
                </a:lnTo>
                <a:lnTo>
                  <a:pt x="196" y="385"/>
                </a:lnTo>
                <a:lnTo>
                  <a:pt x="196" y="385"/>
                </a:lnTo>
                <a:lnTo>
                  <a:pt x="202" y="383"/>
                </a:lnTo>
                <a:lnTo>
                  <a:pt x="202" y="383"/>
                </a:lnTo>
                <a:close/>
                <a:moveTo>
                  <a:pt x="24" y="275"/>
                </a:moveTo>
                <a:lnTo>
                  <a:pt x="24" y="275"/>
                </a:lnTo>
                <a:lnTo>
                  <a:pt x="21" y="276"/>
                </a:lnTo>
                <a:lnTo>
                  <a:pt x="21" y="276"/>
                </a:lnTo>
                <a:lnTo>
                  <a:pt x="27" y="279"/>
                </a:lnTo>
                <a:lnTo>
                  <a:pt x="27" y="279"/>
                </a:lnTo>
                <a:lnTo>
                  <a:pt x="27" y="279"/>
                </a:lnTo>
                <a:lnTo>
                  <a:pt x="27" y="279"/>
                </a:lnTo>
                <a:lnTo>
                  <a:pt x="24" y="275"/>
                </a:lnTo>
                <a:lnTo>
                  <a:pt x="24" y="275"/>
                </a:lnTo>
                <a:close/>
                <a:moveTo>
                  <a:pt x="257" y="257"/>
                </a:moveTo>
                <a:lnTo>
                  <a:pt x="257" y="257"/>
                </a:lnTo>
                <a:lnTo>
                  <a:pt x="251" y="243"/>
                </a:lnTo>
                <a:lnTo>
                  <a:pt x="251" y="243"/>
                </a:lnTo>
                <a:lnTo>
                  <a:pt x="251" y="243"/>
                </a:lnTo>
                <a:lnTo>
                  <a:pt x="251" y="243"/>
                </a:lnTo>
                <a:lnTo>
                  <a:pt x="256" y="257"/>
                </a:lnTo>
                <a:lnTo>
                  <a:pt x="256" y="257"/>
                </a:lnTo>
                <a:lnTo>
                  <a:pt x="257" y="257"/>
                </a:lnTo>
                <a:lnTo>
                  <a:pt x="257" y="257"/>
                </a:lnTo>
                <a:close/>
                <a:moveTo>
                  <a:pt x="129" y="358"/>
                </a:moveTo>
                <a:lnTo>
                  <a:pt x="129" y="358"/>
                </a:lnTo>
                <a:lnTo>
                  <a:pt x="134" y="352"/>
                </a:lnTo>
                <a:lnTo>
                  <a:pt x="134" y="352"/>
                </a:lnTo>
                <a:lnTo>
                  <a:pt x="134" y="352"/>
                </a:lnTo>
                <a:lnTo>
                  <a:pt x="134" y="352"/>
                </a:lnTo>
                <a:lnTo>
                  <a:pt x="126" y="358"/>
                </a:lnTo>
                <a:lnTo>
                  <a:pt x="126" y="358"/>
                </a:lnTo>
                <a:lnTo>
                  <a:pt x="126" y="358"/>
                </a:lnTo>
                <a:lnTo>
                  <a:pt x="126" y="358"/>
                </a:lnTo>
                <a:lnTo>
                  <a:pt x="129" y="358"/>
                </a:lnTo>
                <a:lnTo>
                  <a:pt x="129" y="358"/>
                </a:lnTo>
                <a:close/>
                <a:moveTo>
                  <a:pt x="159" y="213"/>
                </a:moveTo>
                <a:lnTo>
                  <a:pt x="159" y="213"/>
                </a:lnTo>
                <a:lnTo>
                  <a:pt x="156" y="215"/>
                </a:lnTo>
                <a:lnTo>
                  <a:pt x="156" y="215"/>
                </a:lnTo>
                <a:lnTo>
                  <a:pt x="153" y="215"/>
                </a:lnTo>
                <a:lnTo>
                  <a:pt x="153" y="215"/>
                </a:lnTo>
                <a:lnTo>
                  <a:pt x="150" y="215"/>
                </a:lnTo>
                <a:lnTo>
                  <a:pt x="150" y="215"/>
                </a:lnTo>
                <a:lnTo>
                  <a:pt x="158" y="216"/>
                </a:lnTo>
                <a:lnTo>
                  <a:pt x="158" y="216"/>
                </a:lnTo>
                <a:lnTo>
                  <a:pt x="159" y="213"/>
                </a:lnTo>
                <a:lnTo>
                  <a:pt x="159" y="213"/>
                </a:lnTo>
                <a:close/>
                <a:moveTo>
                  <a:pt x="215" y="309"/>
                </a:moveTo>
                <a:lnTo>
                  <a:pt x="215" y="309"/>
                </a:lnTo>
                <a:lnTo>
                  <a:pt x="215" y="309"/>
                </a:lnTo>
                <a:lnTo>
                  <a:pt x="215" y="309"/>
                </a:lnTo>
                <a:lnTo>
                  <a:pt x="218" y="306"/>
                </a:lnTo>
                <a:lnTo>
                  <a:pt x="218" y="306"/>
                </a:lnTo>
                <a:lnTo>
                  <a:pt x="219" y="305"/>
                </a:lnTo>
                <a:lnTo>
                  <a:pt x="218" y="303"/>
                </a:lnTo>
                <a:lnTo>
                  <a:pt x="218" y="303"/>
                </a:lnTo>
                <a:lnTo>
                  <a:pt x="218" y="303"/>
                </a:lnTo>
                <a:lnTo>
                  <a:pt x="218" y="303"/>
                </a:lnTo>
                <a:lnTo>
                  <a:pt x="215" y="306"/>
                </a:lnTo>
                <a:lnTo>
                  <a:pt x="215" y="306"/>
                </a:lnTo>
                <a:lnTo>
                  <a:pt x="215" y="309"/>
                </a:lnTo>
                <a:lnTo>
                  <a:pt x="215" y="309"/>
                </a:lnTo>
                <a:close/>
                <a:moveTo>
                  <a:pt x="208" y="412"/>
                </a:moveTo>
                <a:lnTo>
                  <a:pt x="208" y="412"/>
                </a:lnTo>
                <a:lnTo>
                  <a:pt x="208" y="412"/>
                </a:lnTo>
                <a:lnTo>
                  <a:pt x="208" y="412"/>
                </a:lnTo>
                <a:lnTo>
                  <a:pt x="213" y="412"/>
                </a:lnTo>
                <a:lnTo>
                  <a:pt x="218" y="410"/>
                </a:lnTo>
                <a:lnTo>
                  <a:pt x="224" y="409"/>
                </a:lnTo>
                <a:lnTo>
                  <a:pt x="227" y="406"/>
                </a:lnTo>
                <a:lnTo>
                  <a:pt x="227" y="406"/>
                </a:lnTo>
                <a:lnTo>
                  <a:pt x="223" y="407"/>
                </a:lnTo>
                <a:lnTo>
                  <a:pt x="223" y="407"/>
                </a:lnTo>
                <a:lnTo>
                  <a:pt x="216" y="410"/>
                </a:lnTo>
                <a:lnTo>
                  <a:pt x="210" y="412"/>
                </a:lnTo>
                <a:lnTo>
                  <a:pt x="210" y="412"/>
                </a:lnTo>
                <a:lnTo>
                  <a:pt x="208" y="412"/>
                </a:lnTo>
                <a:lnTo>
                  <a:pt x="208" y="412"/>
                </a:lnTo>
                <a:close/>
                <a:moveTo>
                  <a:pt x="155" y="199"/>
                </a:moveTo>
                <a:lnTo>
                  <a:pt x="155" y="199"/>
                </a:lnTo>
                <a:lnTo>
                  <a:pt x="155" y="196"/>
                </a:lnTo>
                <a:lnTo>
                  <a:pt x="155" y="196"/>
                </a:lnTo>
                <a:lnTo>
                  <a:pt x="147" y="197"/>
                </a:lnTo>
                <a:lnTo>
                  <a:pt x="147" y="197"/>
                </a:lnTo>
                <a:lnTo>
                  <a:pt x="148" y="199"/>
                </a:lnTo>
                <a:lnTo>
                  <a:pt x="148" y="199"/>
                </a:lnTo>
                <a:lnTo>
                  <a:pt x="155" y="199"/>
                </a:lnTo>
                <a:lnTo>
                  <a:pt x="155" y="199"/>
                </a:lnTo>
                <a:close/>
                <a:moveTo>
                  <a:pt x="180" y="171"/>
                </a:moveTo>
                <a:lnTo>
                  <a:pt x="180" y="171"/>
                </a:lnTo>
                <a:lnTo>
                  <a:pt x="189" y="167"/>
                </a:lnTo>
                <a:lnTo>
                  <a:pt x="189" y="167"/>
                </a:lnTo>
                <a:lnTo>
                  <a:pt x="178" y="169"/>
                </a:lnTo>
                <a:lnTo>
                  <a:pt x="178" y="169"/>
                </a:lnTo>
                <a:lnTo>
                  <a:pt x="180" y="171"/>
                </a:lnTo>
                <a:lnTo>
                  <a:pt x="180" y="171"/>
                </a:lnTo>
                <a:close/>
                <a:moveTo>
                  <a:pt x="172" y="309"/>
                </a:moveTo>
                <a:lnTo>
                  <a:pt x="172" y="309"/>
                </a:lnTo>
                <a:lnTo>
                  <a:pt x="169" y="311"/>
                </a:lnTo>
                <a:lnTo>
                  <a:pt x="166" y="314"/>
                </a:lnTo>
                <a:lnTo>
                  <a:pt x="166" y="314"/>
                </a:lnTo>
                <a:lnTo>
                  <a:pt x="169" y="312"/>
                </a:lnTo>
                <a:lnTo>
                  <a:pt x="169" y="312"/>
                </a:lnTo>
                <a:lnTo>
                  <a:pt x="170" y="312"/>
                </a:lnTo>
                <a:lnTo>
                  <a:pt x="170" y="312"/>
                </a:lnTo>
                <a:lnTo>
                  <a:pt x="172" y="311"/>
                </a:lnTo>
                <a:lnTo>
                  <a:pt x="174" y="309"/>
                </a:lnTo>
                <a:lnTo>
                  <a:pt x="174" y="309"/>
                </a:lnTo>
                <a:lnTo>
                  <a:pt x="172" y="309"/>
                </a:lnTo>
                <a:lnTo>
                  <a:pt x="172" y="309"/>
                </a:lnTo>
                <a:close/>
                <a:moveTo>
                  <a:pt x="21" y="297"/>
                </a:moveTo>
                <a:lnTo>
                  <a:pt x="21" y="297"/>
                </a:lnTo>
                <a:lnTo>
                  <a:pt x="17" y="301"/>
                </a:lnTo>
                <a:lnTo>
                  <a:pt x="17" y="301"/>
                </a:lnTo>
                <a:lnTo>
                  <a:pt x="21" y="301"/>
                </a:lnTo>
                <a:lnTo>
                  <a:pt x="22" y="298"/>
                </a:lnTo>
                <a:lnTo>
                  <a:pt x="22" y="298"/>
                </a:lnTo>
                <a:lnTo>
                  <a:pt x="22" y="297"/>
                </a:lnTo>
                <a:lnTo>
                  <a:pt x="21" y="297"/>
                </a:lnTo>
                <a:lnTo>
                  <a:pt x="21" y="297"/>
                </a:lnTo>
                <a:lnTo>
                  <a:pt x="21" y="297"/>
                </a:lnTo>
                <a:lnTo>
                  <a:pt x="21" y="297"/>
                </a:lnTo>
                <a:close/>
                <a:moveTo>
                  <a:pt x="47" y="166"/>
                </a:moveTo>
                <a:lnTo>
                  <a:pt x="47" y="166"/>
                </a:lnTo>
                <a:lnTo>
                  <a:pt x="57" y="169"/>
                </a:lnTo>
                <a:lnTo>
                  <a:pt x="57" y="169"/>
                </a:lnTo>
                <a:lnTo>
                  <a:pt x="55" y="169"/>
                </a:lnTo>
                <a:lnTo>
                  <a:pt x="54" y="167"/>
                </a:lnTo>
                <a:lnTo>
                  <a:pt x="54" y="167"/>
                </a:lnTo>
                <a:lnTo>
                  <a:pt x="54" y="167"/>
                </a:lnTo>
                <a:lnTo>
                  <a:pt x="54" y="167"/>
                </a:lnTo>
                <a:lnTo>
                  <a:pt x="51" y="166"/>
                </a:lnTo>
                <a:lnTo>
                  <a:pt x="51" y="166"/>
                </a:lnTo>
                <a:lnTo>
                  <a:pt x="49" y="166"/>
                </a:lnTo>
                <a:lnTo>
                  <a:pt x="49" y="166"/>
                </a:lnTo>
                <a:lnTo>
                  <a:pt x="47" y="164"/>
                </a:lnTo>
                <a:lnTo>
                  <a:pt x="47" y="164"/>
                </a:lnTo>
                <a:lnTo>
                  <a:pt x="47" y="166"/>
                </a:lnTo>
                <a:lnTo>
                  <a:pt x="47" y="166"/>
                </a:lnTo>
                <a:lnTo>
                  <a:pt x="47" y="166"/>
                </a:lnTo>
                <a:lnTo>
                  <a:pt x="47" y="166"/>
                </a:lnTo>
                <a:close/>
                <a:moveTo>
                  <a:pt x="186" y="344"/>
                </a:moveTo>
                <a:lnTo>
                  <a:pt x="186" y="344"/>
                </a:lnTo>
                <a:lnTo>
                  <a:pt x="178" y="349"/>
                </a:lnTo>
                <a:lnTo>
                  <a:pt x="178" y="349"/>
                </a:lnTo>
                <a:lnTo>
                  <a:pt x="178" y="349"/>
                </a:lnTo>
                <a:lnTo>
                  <a:pt x="178" y="349"/>
                </a:lnTo>
                <a:lnTo>
                  <a:pt x="178" y="349"/>
                </a:lnTo>
                <a:lnTo>
                  <a:pt x="178" y="349"/>
                </a:lnTo>
                <a:lnTo>
                  <a:pt x="183" y="347"/>
                </a:lnTo>
                <a:lnTo>
                  <a:pt x="186" y="344"/>
                </a:lnTo>
                <a:lnTo>
                  <a:pt x="186" y="344"/>
                </a:lnTo>
                <a:close/>
                <a:moveTo>
                  <a:pt x="115" y="298"/>
                </a:moveTo>
                <a:lnTo>
                  <a:pt x="115" y="298"/>
                </a:lnTo>
                <a:lnTo>
                  <a:pt x="115" y="297"/>
                </a:lnTo>
                <a:lnTo>
                  <a:pt x="115" y="297"/>
                </a:lnTo>
                <a:lnTo>
                  <a:pt x="103" y="298"/>
                </a:lnTo>
                <a:lnTo>
                  <a:pt x="103" y="298"/>
                </a:lnTo>
                <a:lnTo>
                  <a:pt x="101" y="298"/>
                </a:lnTo>
                <a:lnTo>
                  <a:pt x="101" y="298"/>
                </a:lnTo>
                <a:lnTo>
                  <a:pt x="103" y="298"/>
                </a:lnTo>
                <a:lnTo>
                  <a:pt x="103" y="298"/>
                </a:lnTo>
                <a:lnTo>
                  <a:pt x="114" y="298"/>
                </a:lnTo>
                <a:lnTo>
                  <a:pt x="114" y="298"/>
                </a:lnTo>
                <a:lnTo>
                  <a:pt x="114" y="298"/>
                </a:lnTo>
                <a:lnTo>
                  <a:pt x="115" y="298"/>
                </a:lnTo>
                <a:lnTo>
                  <a:pt x="115" y="298"/>
                </a:lnTo>
                <a:close/>
                <a:moveTo>
                  <a:pt x="111" y="363"/>
                </a:moveTo>
                <a:lnTo>
                  <a:pt x="111" y="363"/>
                </a:lnTo>
                <a:lnTo>
                  <a:pt x="109" y="363"/>
                </a:lnTo>
                <a:lnTo>
                  <a:pt x="109" y="363"/>
                </a:lnTo>
                <a:lnTo>
                  <a:pt x="111" y="365"/>
                </a:lnTo>
                <a:lnTo>
                  <a:pt x="111" y="366"/>
                </a:lnTo>
                <a:lnTo>
                  <a:pt x="111" y="366"/>
                </a:lnTo>
                <a:lnTo>
                  <a:pt x="112" y="366"/>
                </a:lnTo>
                <a:lnTo>
                  <a:pt x="112" y="366"/>
                </a:lnTo>
                <a:lnTo>
                  <a:pt x="114" y="363"/>
                </a:lnTo>
                <a:lnTo>
                  <a:pt x="114" y="363"/>
                </a:lnTo>
                <a:lnTo>
                  <a:pt x="115" y="363"/>
                </a:lnTo>
                <a:lnTo>
                  <a:pt x="115" y="363"/>
                </a:lnTo>
                <a:lnTo>
                  <a:pt x="111" y="363"/>
                </a:lnTo>
                <a:lnTo>
                  <a:pt x="111" y="363"/>
                </a:lnTo>
                <a:close/>
                <a:moveTo>
                  <a:pt x="219" y="131"/>
                </a:moveTo>
                <a:lnTo>
                  <a:pt x="219" y="131"/>
                </a:lnTo>
                <a:lnTo>
                  <a:pt x="219" y="133"/>
                </a:lnTo>
                <a:lnTo>
                  <a:pt x="221" y="133"/>
                </a:lnTo>
                <a:lnTo>
                  <a:pt x="221" y="133"/>
                </a:lnTo>
                <a:lnTo>
                  <a:pt x="223" y="133"/>
                </a:lnTo>
                <a:lnTo>
                  <a:pt x="224" y="133"/>
                </a:lnTo>
                <a:lnTo>
                  <a:pt x="224" y="133"/>
                </a:lnTo>
                <a:lnTo>
                  <a:pt x="226" y="136"/>
                </a:lnTo>
                <a:lnTo>
                  <a:pt x="226" y="136"/>
                </a:lnTo>
                <a:lnTo>
                  <a:pt x="229" y="136"/>
                </a:lnTo>
                <a:lnTo>
                  <a:pt x="229" y="136"/>
                </a:lnTo>
                <a:lnTo>
                  <a:pt x="230" y="137"/>
                </a:lnTo>
                <a:lnTo>
                  <a:pt x="230" y="137"/>
                </a:lnTo>
                <a:lnTo>
                  <a:pt x="230" y="136"/>
                </a:lnTo>
                <a:lnTo>
                  <a:pt x="230" y="136"/>
                </a:lnTo>
                <a:lnTo>
                  <a:pt x="229" y="136"/>
                </a:lnTo>
                <a:lnTo>
                  <a:pt x="229" y="136"/>
                </a:lnTo>
                <a:lnTo>
                  <a:pt x="227" y="134"/>
                </a:lnTo>
                <a:lnTo>
                  <a:pt x="227" y="133"/>
                </a:lnTo>
                <a:lnTo>
                  <a:pt x="227" y="133"/>
                </a:lnTo>
                <a:lnTo>
                  <a:pt x="226" y="133"/>
                </a:lnTo>
                <a:lnTo>
                  <a:pt x="226" y="133"/>
                </a:lnTo>
                <a:lnTo>
                  <a:pt x="219" y="131"/>
                </a:lnTo>
                <a:lnTo>
                  <a:pt x="219" y="131"/>
                </a:lnTo>
                <a:close/>
                <a:moveTo>
                  <a:pt x="161" y="256"/>
                </a:moveTo>
                <a:lnTo>
                  <a:pt x="161" y="256"/>
                </a:lnTo>
                <a:lnTo>
                  <a:pt x="169" y="256"/>
                </a:lnTo>
                <a:lnTo>
                  <a:pt x="169" y="256"/>
                </a:lnTo>
                <a:lnTo>
                  <a:pt x="167" y="253"/>
                </a:lnTo>
                <a:lnTo>
                  <a:pt x="167" y="253"/>
                </a:lnTo>
                <a:lnTo>
                  <a:pt x="164" y="254"/>
                </a:lnTo>
                <a:lnTo>
                  <a:pt x="161" y="256"/>
                </a:lnTo>
                <a:lnTo>
                  <a:pt x="161" y="256"/>
                </a:lnTo>
                <a:close/>
                <a:moveTo>
                  <a:pt x="36" y="407"/>
                </a:moveTo>
                <a:lnTo>
                  <a:pt x="36" y="407"/>
                </a:lnTo>
                <a:lnTo>
                  <a:pt x="36" y="406"/>
                </a:lnTo>
                <a:lnTo>
                  <a:pt x="36" y="406"/>
                </a:lnTo>
                <a:lnTo>
                  <a:pt x="30" y="399"/>
                </a:lnTo>
                <a:lnTo>
                  <a:pt x="30" y="399"/>
                </a:lnTo>
                <a:lnTo>
                  <a:pt x="28" y="399"/>
                </a:lnTo>
                <a:lnTo>
                  <a:pt x="28" y="399"/>
                </a:lnTo>
                <a:lnTo>
                  <a:pt x="28" y="401"/>
                </a:lnTo>
                <a:lnTo>
                  <a:pt x="28" y="401"/>
                </a:lnTo>
                <a:lnTo>
                  <a:pt x="32" y="404"/>
                </a:lnTo>
                <a:lnTo>
                  <a:pt x="36" y="407"/>
                </a:lnTo>
                <a:lnTo>
                  <a:pt x="36" y="407"/>
                </a:lnTo>
                <a:close/>
                <a:moveTo>
                  <a:pt x="172" y="237"/>
                </a:moveTo>
                <a:lnTo>
                  <a:pt x="172" y="237"/>
                </a:lnTo>
                <a:lnTo>
                  <a:pt x="169" y="237"/>
                </a:lnTo>
                <a:lnTo>
                  <a:pt x="169" y="237"/>
                </a:lnTo>
                <a:lnTo>
                  <a:pt x="164" y="238"/>
                </a:lnTo>
                <a:lnTo>
                  <a:pt x="164" y="238"/>
                </a:lnTo>
                <a:lnTo>
                  <a:pt x="164" y="238"/>
                </a:lnTo>
                <a:lnTo>
                  <a:pt x="164" y="238"/>
                </a:lnTo>
                <a:lnTo>
                  <a:pt x="166" y="238"/>
                </a:lnTo>
                <a:lnTo>
                  <a:pt x="169" y="240"/>
                </a:lnTo>
                <a:lnTo>
                  <a:pt x="169" y="240"/>
                </a:lnTo>
                <a:lnTo>
                  <a:pt x="172" y="238"/>
                </a:lnTo>
                <a:lnTo>
                  <a:pt x="172" y="238"/>
                </a:lnTo>
                <a:lnTo>
                  <a:pt x="172" y="237"/>
                </a:lnTo>
                <a:lnTo>
                  <a:pt x="172" y="237"/>
                </a:lnTo>
                <a:close/>
                <a:moveTo>
                  <a:pt x="95" y="66"/>
                </a:moveTo>
                <a:lnTo>
                  <a:pt x="95" y="66"/>
                </a:lnTo>
                <a:lnTo>
                  <a:pt x="95" y="66"/>
                </a:lnTo>
                <a:lnTo>
                  <a:pt x="95" y="66"/>
                </a:lnTo>
                <a:lnTo>
                  <a:pt x="85" y="71"/>
                </a:lnTo>
                <a:lnTo>
                  <a:pt x="85" y="71"/>
                </a:lnTo>
                <a:lnTo>
                  <a:pt x="87" y="71"/>
                </a:lnTo>
                <a:lnTo>
                  <a:pt x="87" y="71"/>
                </a:lnTo>
                <a:lnTo>
                  <a:pt x="92" y="71"/>
                </a:lnTo>
                <a:lnTo>
                  <a:pt x="92" y="71"/>
                </a:lnTo>
                <a:lnTo>
                  <a:pt x="92" y="71"/>
                </a:lnTo>
                <a:lnTo>
                  <a:pt x="92" y="71"/>
                </a:lnTo>
                <a:lnTo>
                  <a:pt x="95" y="66"/>
                </a:lnTo>
                <a:lnTo>
                  <a:pt x="95" y="66"/>
                </a:lnTo>
                <a:close/>
                <a:moveTo>
                  <a:pt x="36" y="303"/>
                </a:moveTo>
                <a:lnTo>
                  <a:pt x="36" y="303"/>
                </a:lnTo>
                <a:lnTo>
                  <a:pt x="41" y="300"/>
                </a:lnTo>
                <a:lnTo>
                  <a:pt x="41" y="300"/>
                </a:lnTo>
                <a:lnTo>
                  <a:pt x="40" y="297"/>
                </a:lnTo>
                <a:lnTo>
                  <a:pt x="40" y="297"/>
                </a:lnTo>
                <a:lnTo>
                  <a:pt x="36" y="301"/>
                </a:lnTo>
                <a:lnTo>
                  <a:pt x="36" y="301"/>
                </a:lnTo>
                <a:lnTo>
                  <a:pt x="36" y="303"/>
                </a:lnTo>
                <a:lnTo>
                  <a:pt x="36" y="303"/>
                </a:lnTo>
                <a:close/>
                <a:moveTo>
                  <a:pt x="213" y="406"/>
                </a:moveTo>
                <a:lnTo>
                  <a:pt x="213" y="406"/>
                </a:lnTo>
                <a:lnTo>
                  <a:pt x="213" y="409"/>
                </a:lnTo>
                <a:lnTo>
                  <a:pt x="213" y="409"/>
                </a:lnTo>
                <a:lnTo>
                  <a:pt x="219" y="407"/>
                </a:lnTo>
                <a:lnTo>
                  <a:pt x="219" y="407"/>
                </a:lnTo>
                <a:lnTo>
                  <a:pt x="216" y="407"/>
                </a:lnTo>
                <a:lnTo>
                  <a:pt x="215" y="404"/>
                </a:lnTo>
                <a:lnTo>
                  <a:pt x="215" y="404"/>
                </a:lnTo>
                <a:lnTo>
                  <a:pt x="213" y="406"/>
                </a:lnTo>
                <a:lnTo>
                  <a:pt x="213" y="406"/>
                </a:lnTo>
                <a:close/>
                <a:moveTo>
                  <a:pt x="152" y="207"/>
                </a:moveTo>
                <a:lnTo>
                  <a:pt x="152" y="207"/>
                </a:lnTo>
                <a:lnTo>
                  <a:pt x="145" y="207"/>
                </a:lnTo>
                <a:lnTo>
                  <a:pt x="145" y="207"/>
                </a:lnTo>
                <a:lnTo>
                  <a:pt x="142" y="208"/>
                </a:lnTo>
                <a:lnTo>
                  <a:pt x="142" y="208"/>
                </a:lnTo>
                <a:lnTo>
                  <a:pt x="137" y="212"/>
                </a:lnTo>
                <a:lnTo>
                  <a:pt x="137" y="212"/>
                </a:lnTo>
                <a:lnTo>
                  <a:pt x="137" y="212"/>
                </a:lnTo>
                <a:lnTo>
                  <a:pt x="137" y="212"/>
                </a:lnTo>
                <a:lnTo>
                  <a:pt x="145" y="208"/>
                </a:lnTo>
                <a:lnTo>
                  <a:pt x="145" y="208"/>
                </a:lnTo>
                <a:lnTo>
                  <a:pt x="147" y="207"/>
                </a:lnTo>
                <a:lnTo>
                  <a:pt x="147" y="207"/>
                </a:lnTo>
                <a:lnTo>
                  <a:pt x="150" y="208"/>
                </a:lnTo>
                <a:lnTo>
                  <a:pt x="150" y="208"/>
                </a:lnTo>
                <a:lnTo>
                  <a:pt x="150" y="208"/>
                </a:lnTo>
                <a:lnTo>
                  <a:pt x="150" y="208"/>
                </a:lnTo>
                <a:lnTo>
                  <a:pt x="152" y="207"/>
                </a:lnTo>
                <a:lnTo>
                  <a:pt x="152" y="207"/>
                </a:lnTo>
                <a:close/>
                <a:moveTo>
                  <a:pt x="189" y="402"/>
                </a:moveTo>
                <a:lnTo>
                  <a:pt x="189" y="402"/>
                </a:lnTo>
                <a:lnTo>
                  <a:pt x="193" y="402"/>
                </a:lnTo>
                <a:lnTo>
                  <a:pt x="193" y="402"/>
                </a:lnTo>
                <a:lnTo>
                  <a:pt x="196" y="401"/>
                </a:lnTo>
                <a:lnTo>
                  <a:pt x="197" y="399"/>
                </a:lnTo>
                <a:lnTo>
                  <a:pt x="197" y="399"/>
                </a:lnTo>
                <a:lnTo>
                  <a:pt x="191" y="401"/>
                </a:lnTo>
                <a:lnTo>
                  <a:pt x="191" y="401"/>
                </a:lnTo>
                <a:lnTo>
                  <a:pt x="189" y="402"/>
                </a:lnTo>
                <a:lnTo>
                  <a:pt x="189" y="402"/>
                </a:lnTo>
                <a:close/>
                <a:moveTo>
                  <a:pt x="27" y="358"/>
                </a:moveTo>
                <a:lnTo>
                  <a:pt x="27" y="358"/>
                </a:lnTo>
                <a:lnTo>
                  <a:pt x="22" y="347"/>
                </a:lnTo>
                <a:lnTo>
                  <a:pt x="22" y="347"/>
                </a:lnTo>
                <a:lnTo>
                  <a:pt x="25" y="355"/>
                </a:lnTo>
                <a:lnTo>
                  <a:pt x="25" y="355"/>
                </a:lnTo>
                <a:lnTo>
                  <a:pt x="25" y="358"/>
                </a:lnTo>
                <a:lnTo>
                  <a:pt x="27" y="358"/>
                </a:lnTo>
                <a:lnTo>
                  <a:pt x="27" y="358"/>
                </a:lnTo>
                <a:close/>
                <a:moveTo>
                  <a:pt x="147" y="205"/>
                </a:moveTo>
                <a:lnTo>
                  <a:pt x="147" y="205"/>
                </a:lnTo>
                <a:lnTo>
                  <a:pt x="147" y="205"/>
                </a:lnTo>
                <a:lnTo>
                  <a:pt x="147" y="205"/>
                </a:lnTo>
                <a:lnTo>
                  <a:pt x="152" y="205"/>
                </a:lnTo>
                <a:lnTo>
                  <a:pt x="152" y="205"/>
                </a:lnTo>
                <a:lnTo>
                  <a:pt x="153" y="200"/>
                </a:lnTo>
                <a:lnTo>
                  <a:pt x="153" y="200"/>
                </a:lnTo>
                <a:lnTo>
                  <a:pt x="152" y="200"/>
                </a:lnTo>
                <a:lnTo>
                  <a:pt x="150" y="202"/>
                </a:lnTo>
                <a:lnTo>
                  <a:pt x="150" y="202"/>
                </a:lnTo>
                <a:lnTo>
                  <a:pt x="148" y="204"/>
                </a:lnTo>
                <a:lnTo>
                  <a:pt x="148" y="204"/>
                </a:lnTo>
                <a:lnTo>
                  <a:pt x="147" y="205"/>
                </a:lnTo>
                <a:lnTo>
                  <a:pt x="147" y="205"/>
                </a:lnTo>
                <a:close/>
                <a:moveTo>
                  <a:pt x="227" y="260"/>
                </a:moveTo>
                <a:lnTo>
                  <a:pt x="227" y="260"/>
                </a:lnTo>
                <a:lnTo>
                  <a:pt x="226" y="260"/>
                </a:lnTo>
                <a:lnTo>
                  <a:pt x="223" y="260"/>
                </a:lnTo>
                <a:lnTo>
                  <a:pt x="223" y="260"/>
                </a:lnTo>
                <a:lnTo>
                  <a:pt x="223" y="260"/>
                </a:lnTo>
                <a:lnTo>
                  <a:pt x="223" y="260"/>
                </a:lnTo>
                <a:lnTo>
                  <a:pt x="223" y="264"/>
                </a:lnTo>
                <a:lnTo>
                  <a:pt x="223" y="264"/>
                </a:lnTo>
                <a:lnTo>
                  <a:pt x="226" y="262"/>
                </a:lnTo>
                <a:lnTo>
                  <a:pt x="227" y="260"/>
                </a:lnTo>
                <a:lnTo>
                  <a:pt x="227" y="260"/>
                </a:lnTo>
                <a:close/>
                <a:moveTo>
                  <a:pt x="30" y="379"/>
                </a:moveTo>
                <a:lnTo>
                  <a:pt x="30" y="379"/>
                </a:lnTo>
                <a:lnTo>
                  <a:pt x="30" y="379"/>
                </a:lnTo>
                <a:lnTo>
                  <a:pt x="30" y="379"/>
                </a:lnTo>
                <a:lnTo>
                  <a:pt x="28" y="380"/>
                </a:lnTo>
                <a:lnTo>
                  <a:pt x="28" y="380"/>
                </a:lnTo>
                <a:lnTo>
                  <a:pt x="28" y="387"/>
                </a:lnTo>
                <a:lnTo>
                  <a:pt x="28" y="387"/>
                </a:lnTo>
                <a:lnTo>
                  <a:pt x="28" y="387"/>
                </a:lnTo>
                <a:lnTo>
                  <a:pt x="28" y="387"/>
                </a:lnTo>
                <a:lnTo>
                  <a:pt x="32" y="383"/>
                </a:lnTo>
                <a:lnTo>
                  <a:pt x="32" y="383"/>
                </a:lnTo>
                <a:lnTo>
                  <a:pt x="32" y="382"/>
                </a:lnTo>
                <a:lnTo>
                  <a:pt x="32" y="382"/>
                </a:lnTo>
                <a:lnTo>
                  <a:pt x="30" y="379"/>
                </a:lnTo>
                <a:lnTo>
                  <a:pt x="30" y="379"/>
                </a:lnTo>
                <a:close/>
                <a:moveTo>
                  <a:pt x="133" y="294"/>
                </a:moveTo>
                <a:lnTo>
                  <a:pt x="133" y="294"/>
                </a:lnTo>
                <a:lnTo>
                  <a:pt x="133" y="294"/>
                </a:lnTo>
                <a:lnTo>
                  <a:pt x="133" y="294"/>
                </a:lnTo>
                <a:lnTo>
                  <a:pt x="140" y="292"/>
                </a:lnTo>
                <a:lnTo>
                  <a:pt x="140" y="292"/>
                </a:lnTo>
                <a:lnTo>
                  <a:pt x="139" y="290"/>
                </a:lnTo>
                <a:lnTo>
                  <a:pt x="139" y="290"/>
                </a:lnTo>
                <a:lnTo>
                  <a:pt x="137" y="289"/>
                </a:lnTo>
                <a:lnTo>
                  <a:pt x="137" y="289"/>
                </a:lnTo>
                <a:lnTo>
                  <a:pt x="133" y="294"/>
                </a:lnTo>
                <a:lnTo>
                  <a:pt x="133" y="294"/>
                </a:lnTo>
                <a:close/>
                <a:moveTo>
                  <a:pt x="47" y="379"/>
                </a:moveTo>
                <a:lnTo>
                  <a:pt x="47" y="379"/>
                </a:lnTo>
                <a:lnTo>
                  <a:pt x="51" y="383"/>
                </a:lnTo>
                <a:lnTo>
                  <a:pt x="55" y="385"/>
                </a:lnTo>
                <a:lnTo>
                  <a:pt x="55" y="385"/>
                </a:lnTo>
                <a:lnTo>
                  <a:pt x="55" y="385"/>
                </a:lnTo>
                <a:lnTo>
                  <a:pt x="55" y="385"/>
                </a:lnTo>
                <a:lnTo>
                  <a:pt x="55" y="385"/>
                </a:lnTo>
                <a:lnTo>
                  <a:pt x="55" y="385"/>
                </a:lnTo>
                <a:lnTo>
                  <a:pt x="47" y="379"/>
                </a:lnTo>
                <a:lnTo>
                  <a:pt x="47" y="379"/>
                </a:lnTo>
                <a:close/>
                <a:moveTo>
                  <a:pt x="21" y="213"/>
                </a:moveTo>
                <a:lnTo>
                  <a:pt x="21" y="213"/>
                </a:lnTo>
                <a:lnTo>
                  <a:pt x="16" y="219"/>
                </a:lnTo>
                <a:lnTo>
                  <a:pt x="16" y="219"/>
                </a:lnTo>
                <a:lnTo>
                  <a:pt x="19" y="219"/>
                </a:lnTo>
                <a:lnTo>
                  <a:pt x="19" y="219"/>
                </a:lnTo>
                <a:lnTo>
                  <a:pt x="19" y="218"/>
                </a:lnTo>
                <a:lnTo>
                  <a:pt x="19" y="218"/>
                </a:lnTo>
                <a:lnTo>
                  <a:pt x="21" y="216"/>
                </a:lnTo>
                <a:lnTo>
                  <a:pt x="21" y="216"/>
                </a:lnTo>
                <a:lnTo>
                  <a:pt x="21" y="213"/>
                </a:lnTo>
                <a:lnTo>
                  <a:pt x="21" y="213"/>
                </a:lnTo>
                <a:close/>
                <a:moveTo>
                  <a:pt x="68" y="415"/>
                </a:moveTo>
                <a:lnTo>
                  <a:pt x="68" y="415"/>
                </a:lnTo>
                <a:lnTo>
                  <a:pt x="63" y="413"/>
                </a:lnTo>
                <a:lnTo>
                  <a:pt x="63" y="413"/>
                </a:lnTo>
                <a:lnTo>
                  <a:pt x="62" y="413"/>
                </a:lnTo>
                <a:lnTo>
                  <a:pt x="60" y="415"/>
                </a:lnTo>
                <a:lnTo>
                  <a:pt x="60" y="415"/>
                </a:lnTo>
                <a:lnTo>
                  <a:pt x="68" y="417"/>
                </a:lnTo>
                <a:lnTo>
                  <a:pt x="68" y="417"/>
                </a:lnTo>
                <a:lnTo>
                  <a:pt x="68" y="415"/>
                </a:lnTo>
                <a:lnTo>
                  <a:pt x="68" y="415"/>
                </a:lnTo>
                <a:close/>
                <a:moveTo>
                  <a:pt x="33" y="270"/>
                </a:moveTo>
                <a:lnTo>
                  <a:pt x="33" y="270"/>
                </a:lnTo>
                <a:lnTo>
                  <a:pt x="38" y="264"/>
                </a:lnTo>
                <a:lnTo>
                  <a:pt x="38" y="264"/>
                </a:lnTo>
                <a:lnTo>
                  <a:pt x="36" y="264"/>
                </a:lnTo>
                <a:lnTo>
                  <a:pt x="36" y="264"/>
                </a:lnTo>
                <a:lnTo>
                  <a:pt x="32" y="268"/>
                </a:lnTo>
                <a:lnTo>
                  <a:pt x="32" y="268"/>
                </a:lnTo>
                <a:lnTo>
                  <a:pt x="33" y="270"/>
                </a:lnTo>
                <a:lnTo>
                  <a:pt x="33" y="270"/>
                </a:lnTo>
                <a:close/>
                <a:moveTo>
                  <a:pt x="125" y="147"/>
                </a:moveTo>
                <a:lnTo>
                  <a:pt x="125" y="147"/>
                </a:lnTo>
                <a:lnTo>
                  <a:pt x="122" y="148"/>
                </a:lnTo>
                <a:lnTo>
                  <a:pt x="122" y="148"/>
                </a:lnTo>
                <a:lnTo>
                  <a:pt x="120" y="150"/>
                </a:lnTo>
                <a:lnTo>
                  <a:pt x="120" y="152"/>
                </a:lnTo>
                <a:lnTo>
                  <a:pt x="120" y="152"/>
                </a:lnTo>
                <a:lnTo>
                  <a:pt x="120" y="153"/>
                </a:lnTo>
                <a:lnTo>
                  <a:pt x="120" y="153"/>
                </a:lnTo>
                <a:lnTo>
                  <a:pt x="120" y="153"/>
                </a:lnTo>
                <a:lnTo>
                  <a:pt x="120" y="153"/>
                </a:lnTo>
                <a:lnTo>
                  <a:pt x="125" y="148"/>
                </a:lnTo>
                <a:lnTo>
                  <a:pt x="125" y="148"/>
                </a:lnTo>
                <a:lnTo>
                  <a:pt x="125" y="147"/>
                </a:lnTo>
                <a:lnTo>
                  <a:pt x="125" y="147"/>
                </a:lnTo>
                <a:close/>
                <a:moveTo>
                  <a:pt x="213" y="324"/>
                </a:moveTo>
                <a:lnTo>
                  <a:pt x="213" y="324"/>
                </a:lnTo>
                <a:lnTo>
                  <a:pt x="210" y="322"/>
                </a:lnTo>
                <a:lnTo>
                  <a:pt x="210" y="322"/>
                </a:lnTo>
                <a:lnTo>
                  <a:pt x="210" y="324"/>
                </a:lnTo>
                <a:lnTo>
                  <a:pt x="208" y="327"/>
                </a:lnTo>
                <a:lnTo>
                  <a:pt x="208" y="327"/>
                </a:lnTo>
                <a:lnTo>
                  <a:pt x="211" y="325"/>
                </a:lnTo>
                <a:lnTo>
                  <a:pt x="211" y="325"/>
                </a:lnTo>
                <a:lnTo>
                  <a:pt x="213" y="325"/>
                </a:lnTo>
                <a:lnTo>
                  <a:pt x="213" y="324"/>
                </a:lnTo>
                <a:lnTo>
                  <a:pt x="213" y="324"/>
                </a:lnTo>
                <a:close/>
                <a:moveTo>
                  <a:pt x="172" y="353"/>
                </a:moveTo>
                <a:lnTo>
                  <a:pt x="172" y="353"/>
                </a:lnTo>
                <a:lnTo>
                  <a:pt x="170" y="353"/>
                </a:lnTo>
                <a:lnTo>
                  <a:pt x="170" y="353"/>
                </a:lnTo>
                <a:lnTo>
                  <a:pt x="169" y="355"/>
                </a:lnTo>
                <a:lnTo>
                  <a:pt x="169" y="355"/>
                </a:lnTo>
                <a:lnTo>
                  <a:pt x="169" y="357"/>
                </a:lnTo>
                <a:lnTo>
                  <a:pt x="169" y="357"/>
                </a:lnTo>
                <a:lnTo>
                  <a:pt x="167" y="358"/>
                </a:lnTo>
                <a:lnTo>
                  <a:pt x="167" y="358"/>
                </a:lnTo>
                <a:lnTo>
                  <a:pt x="166" y="360"/>
                </a:lnTo>
                <a:lnTo>
                  <a:pt x="166" y="360"/>
                </a:lnTo>
                <a:lnTo>
                  <a:pt x="172" y="355"/>
                </a:lnTo>
                <a:lnTo>
                  <a:pt x="172" y="355"/>
                </a:lnTo>
                <a:lnTo>
                  <a:pt x="172" y="353"/>
                </a:lnTo>
                <a:lnTo>
                  <a:pt x="172" y="353"/>
                </a:lnTo>
                <a:close/>
                <a:moveTo>
                  <a:pt x="63" y="377"/>
                </a:moveTo>
                <a:lnTo>
                  <a:pt x="63" y="377"/>
                </a:lnTo>
                <a:lnTo>
                  <a:pt x="62" y="374"/>
                </a:lnTo>
                <a:lnTo>
                  <a:pt x="62" y="374"/>
                </a:lnTo>
                <a:lnTo>
                  <a:pt x="60" y="374"/>
                </a:lnTo>
                <a:lnTo>
                  <a:pt x="60" y="374"/>
                </a:lnTo>
                <a:lnTo>
                  <a:pt x="60" y="377"/>
                </a:lnTo>
                <a:lnTo>
                  <a:pt x="60" y="377"/>
                </a:lnTo>
                <a:lnTo>
                  <a:pt x="60" y="377"/>
                </a:lnTo>
                <a:lnTo>
                  <a:pt x="62" y="379"/>
                </a:lnTo>
                <a:lnTo>
                  <a:pt x="62" y="379"/>
                </a:lnTo>
                <a:lnTo>
                  <a:pt x="63" y="377"/>
                </a:lnTo>
                <a:lnTo>
                  <a:pt x="63" y="377"/>
                </a:lnTo>
                <a:close/>
                <a:moveTo>
                  <a:pt x="95" y="172"/>
                </a:moveTo>
                <a:lnTo>
                  <a:pt x="95" y="172"/>
                </a:lnTo>
                <a:lnTo>
                  <a:pt x="93" y="169"/>
                </a:lnTo>
                <a:lnTo>
                  <a:pt x="93" y="169"/>
                </a:lnTo>
                <a:lnTo>
                  <a:pt x="92" y="169"/>
                </a:lnTo>
                <a:lnTo>
                  <a:pt x="92" y="169"/>
                </a:lnTo>
                <a:lnTo>
                  <a:pt x="90" y="167"/>
                </a:lnTo>
                <a:lnTo>
                  <a:pt x="90" y="167"/>
                </a:lnTo>
                <a:lnTo>
                  <a:pt x="90" y="171"/>
                </a:lnTo>
                <a:lnTo>
                  <a:pt x="92" y="172"/>
                </a:lnTo>
                <a:lnTo>
                  <a:pt x="92" y="172"/>
                </a:lnTo>
                <a:lnTo>
                  <a:pt x="95" y="172"/>
                </a:lnTo>
                <a:lnTo>
                  <a:pt x="95" y="172"/>
                </a:lnTo>
                <a:close/>
                <a:moveTo>
                  <a:pt x="58" y="163"/>
                </a:moveTo>
                <a:lnTo>
                  <a:pt x="58" y="163"/>
                </a:lnTo>
                <a:lnTo>
                  <a:pt x="58" y="163"/>
                </a:lnTo>
                <a:lnTo>
                  <a:pt x="58" y="163"/>
                </a:lnTo>
                <a:lnTo>
                  <a:pt x="68" y="156"/>
                </a:lnTo>
                <a:lnTo>
                  <a:pt x="68" y="156"/>
                </a:lnTo>
                <a:lnTo>
                  <a:pt x="66" y="155"/>
                </a:lnTo>
                <a:lnTo>
                  <a:pt x="66" y="155"/>
                </a:lnTo>
                <a:lnTo>
                  <a:pt x="66" y="156"/>
                </a:lnTo>
                <a:lnTo>
                  <a:pt x="66" y="156"/>
                </a:lnTo>
                <a:lnTo>
                  <a:pt x="58" y="163"/>
                </a:lnTo>
                <a:lnTo>
                  <a:pt x="58" y="163"/>
                </a:lnTo>
                <a:close/>
                <a:moveTo>
                  <a:pt x="159" y="388"/>
                </a:moveTo>
                <a:lnTo>
                  <a:pt x="159" y="388"/>
                </a:lnTo>
                <a:lnTo>
                  <a:pt x="159" y="388"/>
                </a:lnTo>
                <a:lnTo>
                  <a:pt x="159" y="388"/>
                </a:lnTo>
                <a:lnTo>
                  <a:pt x="156" y="385"/>
                </a:lnTo>
                <a:lnTo>
                  <a:pt x="156" y="385"/>
                </a:lnTo>
                <a:lnTo>
                  <a:pt x="155" y="390"/>
                </a:lnTo>
                <a:lnTo>
                  <a:pt x="155" y="390"/>
                </a:lnTo>
                <a:lnTo>
                  <a:pt x="159" y="388"/>
                </a:lnTo>
                <a:lnTo>
                  <a:pt x="159" y="388"/>
                </a:lnTo>
                <a:close/>
                <a:moveTo>
                  <a:pt x="174" y="322"/>
                </a:moveTo>
                <a:lnTo>
                  <a:pt x="174" y="322"/>
                </a:lnTo>
                <a:lnTo>
                  <a:pt x="172" y="320"/>
                </a:lnTo>
                <a:lnTo>
                  <a:pt x="172" y="320"/>
                </a:lnTo>
                <a:lnTo>
                  <a:pt x="170" y="320"/>
                </a:lnTo>
                <a:lnTo>
                  <a:pt x="170" y="320"/>
                </a:lnTo>
                <a:lnTo>
                  <a:pt x="167" y="324"/>
                </a:lnTo>
                <a:lnTo>
                  <a:pt x="167" y="324"/>
                </a:lnTo>
                <a:lnTo>
                  <a:pt x="167" y="324"/>
                </a:lnTo>
                <a:lnTo>
                  <a:pt x="167" y="324"/>
                </a:lnTo>
                <a:lnTo>
                  <a:pt x="174" y="322"/>
                </a:lnTo>
                <a:lnTo>
                  <a:pt x="174" y="322"/>
                </a:lnTo>
                <a:close/>
                <a:moveTo>
                  <a:pt x="106" y="126"/>
                </a:moveTo>
                <a:lnTo>
                  <a:pt x="106" y="126"/>
                </a:lnTo>
                <a:lnTo>
                  <a:pt x="107" y="130"/>
                </a:lnTo>
                <a:lnTo>
                  <a:pt x="107" y="130"/>
                </a:lnTo>
                <a:lnTo>
                  <a:pt x="111" y="125"/>
                </a:lnTo>
                <a:lnTo>
                  <a:pt x="111" y="125"/>
                </a:lnTo>
                <a:lnTo>
                  <a:pt x="109" y="125"/>
                </a:lnTo>
                <a:lnTo>
                  <a:pt x="109" y="125"/>
                </a:lnTo>
                <a:lnTo>
                  <a:pt x="107" y="126"/>
                </a:lnTo>
                <a:lnTo>
                  <a:pt x="106" y="126"/>
                </a:lnTo>
                <a:lnTo>
                  <a:pt x="106" y="126"/>
                </a:lnTo>
                <a:close/>
                <a:moveTo>
                  <a:pt x="30" y="393"/>
                </a:moveTo>
                <a:lnTo>
                  <a:pt x="30" y="393"/>
                </a:lnTo>
                <a:lnTo>
                  <a:pt x="35" y="390"/>
                </a:lnTo>
                <a:lnTo>
                  <a:pt x="35" y="390"/>
                </a:lnTo>
                <a:lnTo>
                  <a:pt x="35" y="388"/>
                </a:lnTo>
                <a:lnTo>
                  <a:pt x="35" y="388"/>
                </a:lnTo>
                <a:lnTo>
                  <a:pt x="35" y="388"/>
                </a:lnTo>
                <a:lnTo>
                  <a:pt x="35" y="388"/>
                </a:lnTo>
                <a:lnTo>
                  <a:pt x="32" y="390"/>
                </a:lnTo>
                <a:lnTo>
                  <a:pt x="30" y="393"/>
                </a:lnTo>
                <a:lnTo>
                  <a:pt x="30" y="393"/>
                </a:lnTo>
                <a:lnTo>
                  <a:pt x="30" y="393"/>
                </a:lnTo>
                <a:lnTo>
                  <a:pt x="30" y="393"/>
                </a:lnTo>
                <a:close/>
                <a:moveTo>
                  <a:pt x="92" y="85"/>
                </a:moveTo>
                <a:lnTo>
                  <a:pt x="92" y="85"/>
                </a:lnTo>
                <a:lnTo>
                  <a:pt x="95" y="82"/>
                </a:lnTo>
                <a:lnTo>
                  <a:pt x="95" y="82"/>
                </a:lnTo>
                <a:lnTo>
                  <a:pt x="93" y="81"/>
                </a:lnTo>
                <a:lnTo>
                  <a:pt x="93" y="81"/>
                </a:lnTo>
                <a:lnTo>
                  <a:pt x="90" y="82"/>
                </a:lnTo>
                <a:lnTo>
                  <a:pt x="90" y="82"/>
                </a:lnTo>
                <a:lnTo>
                  <a:pt x="92" y="85"/>
                </a:lnTo>
                <a:lnTo>
                  <a:pt x="92" y="85"/>
                </a:lnTo>
                <a:close/>
                <a:moveTo>
                  <a:pt x="125" y="309"/>
                </a:moveTo>
                <a:lnTo>
                  <a:pt x="125" y="309"/>
                </a:lnTo>
                <a:lnTo>
                  <a:pt x="126" y="308"/>
                </a:lnTo>
                <a:lnTo>
                  <a:pt x="128" y="306"/>
                </a:lnTo>
                <a:lnTo>
                  <a:pt x="128" y="306"/>
                </a:lnTo>
                <a:lnTo>
                  <a:pt x="128" y="305"/>
                </a:lnTo>
                <a:lnTo>
                  <a:pt x="128" y="305"/>
                </a:lnTo>
                <a:lnTo>
                  <a:pt x="129" y="301"/>
                </a:lnTo>
                <a:lnTo>
                  <a:pt x="129" y="301"/>
                </a:lnTo>
                <a:lnTo>
                  <a:pt x="131" y="301"/>
                </a:lnTo>
                <a:lnTo>
                  <a:pt x="131" y="301"/>
                </a:lnTo>
                <a:lnTo>
                  <a:pt x="128" y="301"/>
                </a:lnTo>
                <a:lnTo>
                  <a:pt x="128" y="301"/>
                </a:lnTo>
                <a:lnTo>
                  <a:pt x="125" y="309"/>
                </a:lnTo>
                <a:lnTo>
                  <a:pt x="125" y="309"/>
                </a:lnTo>
                <a:close/>
                <a:moveTo>
                  <a:pt x="182" y="196"/>
                </a:moveTo>
                <a:lnTo>
                  <a:pt x="182" y="196"/>
                </a:lnTo>
                <a:lnTo>
                  <a:pt x="183" y="196"/>
                </a:lnTo>
                <a:lnTo>
                  <a:pt x="183" y="196"/>
                </a:lnTo>
                <a:lnTo>
                  <a:pt x="186" y="196"/>
                </a:lnTo>
                <a:lnTo>
                  <a:pt x="186" y="196"/>
                </a:lnTo>
                <a:lnTo>
                  <a:pt x="188" y="196"/>
                </a:lnTo>
                <a:lnTo>
                  <a:pt x="189" y="193"/>
                </a:lnTo>
                <a:lnTo>
                  <a:pt x="189" y="193"/>
                </a:lnTo>
                <a:lnTo>
                  <a:pt x="189" y="193"/>
                </a:lnTo>
                <a:lnTo>
                  <a:pt x="189" y="193"/>
                </a:lnTo>
                <a:lnTo>
                  <a:pt x="188" y="193"/>
                </a:lnTo>
                <a:lnTo>
                  <a:pt x="188" y="193"/>
                </a:lnTo>
                <a:lnTo>
                  <a:pt x="183" y="194"/>
                </a:lnTo>
                <a:lnTo>
                  <a:pt x="183" y="194"/>
                </a:lnTo>
                <a:lnTo>
                  <a:pt x="182" y="194"/>
                </a:lnTo>
                <a:lnTo>
                  <a:pt x="182" y="194"/>
                </a:lnTo>
                <a:lnTo>
                  <a:pt x="182" y="196"/>
                </a:lnTo>
                <a:lnTo>
                  <a:pt x="182" y="196"/>
                </a:lnTo>
                <a:close/>
                <a:moveTo>
                  <a:pt x="153" y="410"/>
                </a:moveTo>
                <a:lnTo>
                  <a:pt x="153" y="410"/>
                </a:lnTo>
                <a:lnTo>
                  <a:pt x="150" y="417"/>
                </a:lnTo>
                <a:lnTo>
                  <a:pt x="150" y="417"/>
                </a:lnTo>
                <a:lnTo>
                  <a:pt x="155" y="412"/>
                </a:lnTo>
                <a:lnTo>
                  <a:pt x="155" y="412"/>
                </a:lnTo>
                <a:lnTo>
                  <a:pt x="153" y="410"/>
                </a:lnTo>
                <a:lnTo>
                  <a:pt x="153" y="410"/>
                </a:lnTo>
                <a:close/>
                <a:moveTo>
                  <a:pt x="41" y="402"/>
                </a:moveTo>
                <a:lnTo>
                  <a:pt x="41" y="402"/>
                </a:lnTo>
                <a:lnTo>
                  <a:pt x="47" y="404"/>
                </a:lnTo>
                <a:lnTo>
                  <a:pt x="47" y="404"/>
                </a:lnTo>
                <a:lnTo>
                  <a:pt x="47" y="404"/>
                </a:lnTo>
                <a:lnTo>
                  <a:pt x="47" y="402"/>
                </a:lnTo>
                <a:lnTo>
                  <a:pt x="47" y="402"/>
                </a:lnTo>
                <a:lnTo>
                  <a:pt x="44" y="401"/>
                </a:lnTo>
                <a:lnTo>
                  <a:pt x="44" y="401"/>
                </a:lnTo>
                <a:lnTo>
                  <a:pt x="41" y="402"/>
                </a:lnTo>
                <a:lnTo>
                  <a:pt x="41" y="402"/>
                </a:lnTo>
                <a:close/>
                <a:moveTo>
                  <a:pt x="101" y="295"/>
                </a:moveTo>
                <a:lnTo>
                  <a:pt x="101" y="295"/>
                </a:lnTo>
                <a:lnTo>
                  <a:pt x="98" y="292"/>
                </a:lnTo>
                <a:lnTo>
                  <a:pt x="98" y="292"/>
                </a:lnTo>
                <a:lnTo>
                  <a:pt x="93" y="295"/>
                </a:lnTo>
                <a:lnTo>
                  <a:pt x="93" y="295"/>
                </a:lnTo>
                <a:lnTo>
                  <a:pt x="93" y="295"/>
                </a:lnTo>
                <a:lnTo>
                  <a:pt x="93" y="295"/>
                </a:lnTo>
                <a:lnTo>
                  <a:pt x="101" y="295"/>
                </a:lnTo>
                <a:lnTo>
                  <a:pt x="101" y="295"/>
                </a:lnTo>
                <a:close/>
                <a:moveTo>
                  <a:pt x="120" y="365"/>
                </a:moveTo>
                <a:lnTo>
                  <a:pt x="120" y="365"/>
                </a:lnTo>
                <a:lnTo>
                  <a:pt x="122" y="365"/>
                </a:lnTo>
                <a:lnTo>
                  <a:pt x="122" y="365"/>
                </a:lnTo>
                <a:lnTo>
                  <a:pt x="125" y="365"/>
                </a:lnTo>
                <a:lnTo>
                  <a:pt x="126" y="366"/>
                </a:lnTo>
                <a:lnTo>
                  <a:pt x="126" y="366"/>
                </a:lnTo>
                <a:lnTo>
                  <a:pt x="128" y="363"/>
                </a:lnTo>
                <a:lnTo>
                  <a:pt x="128" y="363"/>
                </a:lnTo>
                <a:lnTo>
                  <a:pt x="122" y="363"/>
                </a:lnTo>
                <a:lnTo>
                  <a:pt x="122" y="363"/>
                </a:lnTo>
                <a:lnTo>
                  <a:pt x="122" y="363"/>
                </a:lnTo>
                <a:lnTo>
                  <a:pt x="122" y="363"/>
                </a:lnTo>
                <a:lnTo>
                  <a:pt x="120" y="365"/>
                </a:lnTo>
                <a:lnTo>
                  <a:pt x="120" y="365"/>
                </a:lnTo>
                <a:close/>
                <a:moveTo>
                  <a:pt x="161" y="241"/>
                </a:moveTo>
                <a:lnTo>
                  <a:pt x="161" y="241"/>
                </a:lnTo>
                <a:lnTo>
                  <a:pt x="161" y="241"/>
                </a:lnTo>
                <a:lnTo>
                  <a:pt x="161" y="241"/>
                </a:lnTo>
                <a:lnTo>
                  <a:pt x="159" y="241"/>
                </a:lnTo>
                <a:lnTo>
                  <a:pt x="159" y="241"/>
                </a:lnTo>
                <a:lnTo>
                  <a:pt x="156" y="243"/>
                </a:lnTo>
                <a:lnTo>
                  <a:pt x="156" y="243"/>
                </a:lnTo>
                <a:lnTo>
                  <a:pt x="155" y="243"/>
                </a:lnTo>
                <a:lnTo>
                  <a:pt x="155" y="245"/>
                </a:lnTo>
                <a:lnTo>
                  <a:pt x="155" y="245"/>
                </a:lnTo>
                <a:lnTo>
                  <a:pt x="156" y="245"/>
                </a:lnTo>
                <a:lnTo>
                  <a:pt x="156" y="245"/>
                </a:lnTo>
                <a:lnTo>
                  <a:pt x="161" y="241"/>
                </a:lnTo>
                <a:lnTo>
                  <a:pt x="161" y="241"/>
                </a:lnTo>
                <a:close/>
                <a:moveTo>
                  <a:pt x="238" y="300"/>
                </a:moveTo>
                <a:lnTo>
                  <a:pt x="238" y="300"/>
                </a:lnTo>
                <a:lnTo>
                  <a:pt x="237" y="300"/>
                </a:lnTo>
                <a:lnTo>
                  <a:pt x="237" y="300"/>
                </a:lnTo>
                <a:lnTo>
                  <a:pt x="234" y="308"/>
                </a:lnTo>
                <a:lnTo>
                  <a:pt x="234" y="308"/>
                </a:lnTo>
                <a:lnTo>
                  <a:pt x="234" y="309"/>
                </a:lnTo>
                <a:lnTo>
                  <a:pt x="234" y="309"/>
                </a:lnTo>
                <a:lnTo>
                  <a:pt x="234" y="309"/>
                </a:lnTo>
                <a:lnTo>
                  <a:pt x="234" y="309"/>
                </a:lnTo>
                <a:lnTo>
                  <a:pt x="237" y="305"/>
                </a:lnTo>
                <a:lnTo>
                  <a:pt x="237" y="305"/>
                </a:lnTo>
                <a:lnTo>
                  <a:pt x="237" y="303"/>
                </a:lnTo>
                <a:lnTo>
                  <a:pt x="237" y="303"/>
                </a:lnTo>
                <a:lnTo>
                  <a:pt x="238" y="300"/>
                </a:lnTo>
                <a:lnTo>
                  <a:pt x="238" y="300"/>
                </a:lnTo>
                <a:close/>
                <a:moveTo>
                  <a:pt x="178" y="415"/>
                </a:moveTo>
                <a:lnTo>
                  <a:pt x="178" y="415"/>
                </a:lnTo>
                <a:lnTo>
                  <a:pt x="178" y="415"/>
                </a:lnTo>
                <a:lnTo>
                  <a:pt x="178" y="415"/>
                </a:lnTo>
                <a:lnTo>
                  <a:pt x="177" y="413"/>
                </a:lnTo>
                <a:lnTo>
                  <a:pt x="177" y="413"/>
                </a:lnTo>
                <a:lnTo>
                  <a:pt x="170" y="413"/>
                </a:lnTo>
                <a:lnTo>
                  <a:pt x="170" y="413"/>
                </a:lnTo>
                <a:lnTo>
                  <a:pt x="169" y="413"/>
                </a:lnTo>
                <a:lnTo>
                  <a:pt x="169" y="415"/>
                </a:lnTo>
                <a:lnTo>
                  <a:pt x="169" y="415"/>
                </a:lnTo>
                <a:lnTo>
                  <a:pt x="170" y="415"/>
                </a:lnTo>
                <a:lnTo>
                  <a:pt x="170" y="415"/>
                </a:lnTo>
                <a:lnTo>
                  <a:pt x="177" y="415"/>
                </a:lnTo>
                <a:lnTo>
                  <a:pt x="177" y="415"/>
                </a:lnTo>
                <a:lnTo>
                  <a:pt x="178" y="415"/>
                </a:lnTo>
                <a:lnTo>
                  <a:pt x="178" y="415"/>
                </a:lnTo>
                <a:close/>
                <a:moveTo>
                  <a:pt x="107" y="156"/>
                </a:moveTo>
                <a:lnTo>
                  <a:pt x="107" y="156"/>
                </a:lnTo>
                <a:lnTo>
                  <a:pt x="107" y="156"/>
                </a:lnTo>
                <a:lnTo>
                  <a:pt x="107" y="156"/>
                </a:lnTo>
                <a:lnTo>
                  <a:pt x="107" y="164"/>
                </a:lnTo>
                <a:lnTo>
                  <a:pt x="107" y="164"/>
                </a:lnTo>
                <a:lnTo>
                  <a:pt x="109" y="164"/>
                </a:lnTo>
                <a:lnTo>
                  <a:pt x="109" y="164"/>
                </a:lnTo>
                <a:lnTo>
                  <a:pt x="107" y="156"/>
                </a:lnTo>
                <a:lnTo>
                  <a:pt x="107" y="156"/>
                </a:lnTo>
                <a:close/>
                <a:moveTo>
                  <a:pt x="182" y="311"/>
                </a:moveTo>
                <a:lnTo>
                  <a:pt x="182" y="311"/>
                </a:lnTo>
                <a:lnTo>
                  <a:pt x="182" y="311"/>
                </a:lnTo>
                <a:lnTo>
                  <a:pt x="182" y="311"/>
                </a:lnTo>
                <a:lnTo>
                  <a:pt x="183" y="311"/>
                </a:lnTo>
                <a:lnTo>
                  <a:pt x="183" y="311"/>
                </a:lnTo>
                <a:lnTo>
                  <a:pt x="185" y="311"/>
                </a:lnTo>
                <a:lnTo>
                  <a:pt x="185" y="311"/>
                </a:lnTo>
                <a:lnTo>
                  <a:pt x="188" y="309"/>
                </a:lnTo>
                <a:lnTo>
                  <a:pt x="188" y="309"/>
                </a:lnTo>
                <a:lnTo>
                  <a:pt x="188" y="308"/>
                </a:lnTo>
                <a:lnTo>
                  <a:pt x="188" y="308"/>
                </a:lnTo>
                <a:lnTo>
                  <a:pt x="182" y="311"/>
                </a:lnTo>
                <a:lnTo>
                  <a:pt x="182" y="311"/>
                </a:lnTo>
                <a:close/>
                <a:moveTo>
                  <a:pt x="204" y="352"/>
                </a:moveTo>
                <a:lnTo>
                  <a:pt x="204" y="352"/>
                </a:lnTo>
                <a:lnTo>
                  <a:pt x="202" y="349"/>
                </a:lnTo>
                <a:lnTo>
                  <a:pt x="202" y="349"/>
                </a:lnTo>
                <a:lnTo>
                  <a:pt x="199" y="352"/>
                </a:lnTo>
                <a:lnTo>
                  <a:pt x="199" y="352"/>
                </a:lnTo>
                <a:lnTo>
                  <a:pt x="200" y="352"/>
                </a:lnTo>
                <a:lnTo>
                  <a:pt x="200" y="352"/>
                </a:lnTo>
                <a:lnTo>
                  <a:pt x="204" y="352"/>
                </a:lnTo>
                <a:lnTo>
                  <a:pt x="204" y="352"/>
                </a:lnTo>
                <a:close/>
                <a:moveTo>
                  <a:pt x="93" y="265"/>
                </a:moveTo>
                <a:lnTo>
                  <a:pt x="93" y="265"/>
                </a:lnTo>
                <a:lnTo>
                  <a:pt x="93" y="265"/>
                </a:lnTo>
                <a:lnTo>
                  <a:pt x="93" y="265"/>
                </a:lnTo>
                <a:lnTo>
                  <a:pt x="84" y="267"/>
                </a:lnTo>
                <a:lnTo>
                  <a:pt x="84" y="267"/>
                </a:lnTo>
                <a:lnTo>
                  <a:pt x="84" y="267"/>
                </a:lnTo>
                <a:lnTo>
                  <a:pt x="84" y="267"/>
                </a:lnTo>
                <a:lnTo>
                  <a:pt x="90" y="267"/>
                </a:lnTo>
                <a:lnTo>
                  <a:pt x="90" y="267"/>
                </a:lnTo>
                <a:lnTo>
                  <a:pt x="92" y="267"/>
                </a:lnTo>
                <a:lnTo>
                  <a:pt x="92" y="267"/>
                </a:lnTo>
                <a:lnTo>
                  <a:pt x="93" y="265"/>
                </a:lnTo>
                <a:lnTo>
                  <a:pt x="93" y="265"/>
                </a:lnTo>
                <a:close/>
                <a:moveTo>
                  <a:pt x="158" y="197"/>
                </a:moveTo>
                <a:lnTo>
                  <a:pt x="158" y="197"/>
                </a:lnTo>
                <a:lnTo>
                  <a:pt x="158" y="197"/>
                </a:lnTo>
                <a:lnTo>
                  <a:pt x="158" y="197"/>
                </a:lnTo>
                <a:lnTo>
                  <a:pt x="164" y="197"/>
                </a:lnTo>
                <a:lnTo>
                  <a:pt x="164" y="197"/>
                </a:lnTo>
                <a:lnTo>
                  <a:pt x="166" y="196"/>
                </a:lnTo>
                <a:lnTo>
                  <a:pt x="166" y="196"/>
                </a:lnTo>
                <a:lnTo>
                  <a:pt x="158" y="196"/>
                </a:lnTo>
                <a:lnTo>
                  <a:pt x="158" y="196"/>
                </a:lnTo>
                <a:lnTo>
                  <a:pt x="158" y="197"/>
                </a:lnTo>
                <a:lnTo>
                  <a:pt x="158" y="197"/>
                </a:lnTo>
                <a:close/>
                <a:moveTo>
                  <a:pt x="47" y="319"/>
                </a:moveTo>
                <a:lnTo>
                  <a:pt x="47" y="319"/>
                </a:lnTo>
                <a:lnTo>
                  <a:pt x="52" y="320"/>
                </a:lnTo>
                <a:lnTo>
                  <a:pt x="57" y="320"/>
                </a:lnTo>
                <a:lnTo>
                  <a:pt x="57" y="320"/>
                </a:lnTo>
                <a:lnTo>
                  <a:pt x="52" y="319"/>
                </a:lnTo>
                <a:lnTo>
                  <a:pt x="47" y="319"/>
                </a:lnTo>
                <a:lnTo>
                  <a:pt x="47" y="319"/>
                </a:lnTo>
                <a:close/>
                <a:moveTo>
                  <a:pt x="103" y="402"/>
                </a:moveTo>
                <a:lnTo>
                  <a:pt x="103" y="402"/>
                </a:lnTo>
                <a:lnTo>
                  <a:pt x="107" y="404"/>
                </a:lnTo>
                <a:lnTo>
                  <a:pt x="107" y="404"/>
                </a:lnTo>
                <a:lnTo>
                  <a:pt x="114" y="404"/>
                </a:lnTo>
                <a:lnTo>
                  <a:pt x="114" y="404"/>
                </a:lnTo>
                <a:lnTo>
                  <a:pt x="115" y="404"/>
                </a:lnTo>
                <a:lnTo>
                  <a:pt x="115" y="404"/>
                </a:lnTo>
                <a:lnTo>
                  <a:pt x="103" y="402"/>
                </a:lnTo>
                <a:lnTo>
                  <a:pt x="103" y="402"/>
                </a:lnTo>
                <a:lnTo>
                  <a:pt x="103" y="402"/>
                </a:lnTo>
                <a:lnTo>
                  <a:pt x="103" y="402"/>
                </a:lnTo>
                <a:close/>
                <a:moveTo>
                  <a:pt x="74" y="398"/>
                </a:moveTo>
                <a:lnTo>
                  <a:pt x="74" y="398"/>
                </a:lnTo>
                <a:lnTo>
                  <a:pt x="68" y="396"/>
                </a:lnTo>
                <a:lnTo>
                  <a:pt x="68" y="396"/>
                </a:lnTo>
                <a:lnTo>
                  <a:pt x="68" y="398"/>
                </a:lnTo>
                <a:lnTo>
                  <a:pt x="68" y="398"/>
                </a:lnTo>
                <a:lnTo>
                  <a:pt x="73" y="399"/>
                </a:lnTo>
                <a:lnTo>
                  <a:pt x="73" y="399"/>
                </a:lnTo>
                <a:lnTo>
                  <a:pt x="74" y="398"/>
                </a:lnTo>
                <a:lnTo>
                  <a:pt x="74" y="398"/>
                </a:lnTo>
                <a:lnTo>
                  <a:pt x="74" y="398"/>
                </a:lnTo>
                <a:lnTo>
                  <a:pt x="74" y="398"/>
                </a:lnTo>
                <a:close/>
                <a:moveTo>
                  <a:pt x="54" y="372"/>
                </a:moveTo>
                <a:lnTo>
                  <a:pt x="54" y="372"/>
                </a:lnTo>
                <a:lnTo>
                  <a:pt x="57" y="376"/>
                </a:lnTo>
                <a:lnTo>
                  <a:pt x="57" y="376"/>
                </a:lnTo>
                <a:lnTo>
                  <a:pt x="57" y="372"/>
                </a:lnTo>
                <a:lnTo>
                  <a:pt x="57" y="372"/>
                </a:lnTo>
                <a:lnTo>
                  <a:pt x="55" y="371"/>
                </a:lnTo>
                <a:lnTo>
                  <a:pt x="54" y="372"/>
                </a:lnTo>
                <a:lnTo>
                  <a:pt x="54" y="372"/>
                </a:lnTo>
                <a:close/>
                <a:moveTo>
                  <a:pt x="112" y="82"/>
                </a:moveTo>
                <a:lnTo>
                  <a:pt x="112" y="82"/>
                </a:lnTo>
                <a:lnTo>
                  <a:pt x="112" y="82"/>
                </a:lnTo>
                <a:lnTo>
                  <a:pt x="112" y="82"/>
                </a:lnTo>
                <a:lnTo>
                  <a:pt x="111" y="82"/>
                </a:lnTo>
                <a:lnTo>
                  <a:pt x="111" y="82"/>
                </a:lnTo>
                <a:lnTo>
                  <a:pt x="109" y="82"/>
                </a:lnTo>
                <a:lnTo>
                  <a:pt x="109" y="82"/>
                </a:lnTo>
                <a:lnTo>
                  <a:pt x="104" y="88"/>
                </a:lnTo>
                <a:lnTo>
                  <a:pt x="104" y="88"/>
                </a:lnTo>
                <a:lnTo>
                  <a:pt x="104" y="88"/>
                </a:lnTo>
                <a:lnTo>
                  <a:pt x="104" y="88"/>
                </a:lnTo>
                <a:lnTo>
                  <a:pt x="104" y="88"/>
                </a:lnTo>
                <a:lnTo>
                  <a:pt x="104" y="88"/>
                </a:lnTo>
                <a:lnTo>
                  <a:pt x="112" y="82"/>
                </a:lnTo>
                <a:lnTo>
                  <a:pt x="112" y="82"/>
                </a:lnTo>
                <a:close/>
                <a:moveTo>
                  <a:pt x="145" y="335"/>
                </a:moveTo>
                <a:lnTo>
                  <a:pt x="145" y="335"/>
                </a:lnTo>
                <a:lnTo>
                  <a:pt x="142" y="341"/>
                </a:lnTo>
                <a:lnTo>
                  <a:pt x="142" y="341"/>
                </a:lnTo>
                <a:lnTo>
                  <a:pt x="147" y="336"/>
                </a:lnTo>
                <a:lnTo>
                  <a:pt x="147" y="336"/>
                </a:lnTo>
                <a:lnTo>
                  <a:pt x="145" y="336"/>
                </a:lnTo>
                <a:lnTo>
                  <a:pt x="145" y="335"/>
                </a:lnTo>
                <a:lnTo>
                  <a:pt x="145" y="335"/>
                </a:lnTo>
                <a:close/>
                <a:moveTo>
                  <a:pt x="47" y="410"/>
                </a:moveTo>
                <a:lnTo>
                  <a:pt x="47" y="410"/>
                </a:lnTo>
                <a:lnTo>
                  <a:pt x="57" y="413"/>
                </a:lnTo>
                <a:lnTo>
                  <a:pt x="57" y="413"/>
                </a:lnTo>
                <a:lnTo>
                  <a:pt x="57" y="412"/>
                </a:lnTo>
                <a:lnTo>
                  <a:pt x="57" y="412"/>
                </a:lnTo>
                <a:lnTo>
                  <a:pt x="47" y="410"/>
                </a:lnTo>
                <a:lnTo>
                  <a:pt x="47" y="410"/>
                </a:lnTo>
                <a:close/>
                <a:moveTo>
                  <a:pt x="95" y="219"/>
                </a:moveTo>
                <a:lnTo>
                  <a:pt x="95" y="219"/>
                </a:lnTo>
                <a:lnTo>
                  <a:pt x="96" y="219"/>
                </a:lnTo>
                <a:lnTo>
                  <a:pt x="99" y="218"/>
                </a:lnTo>
                <a:lnTo>
                  <a:pt x="99" y="218"/>
                </a:lnTo>
                <a:lnTo>
                  <a:pt x="104" y="215"/>
                </a:lnTo>
                <a:lnTo>
                  <a:pt x="104" y="215"/>
                </a:lnTo>
                <a:lnTo>
                  <a:pt x="106" y="215"/>
                </a:lnTo>
                <a:lnTo>
                  <a:pt x="106" y="215"/>
                </a:lnTo>
                <a:lnTo>
                  <a:pt x="95" y="219"/>
                </a:lnTo>
                <a:lnTo>
                  <a:pt x="95" y="219"/>
                </a:lnTo>
                <a:close/>
                <a:moveTo>
                  <a:pt x="224" y="286"/>
                </a:moveTo>
                <a:lnTo>
                  <a:pt x="224" y="286"/>
                </a:lnTo>
                <a:lnTo>
                  <a:pt x="219" y="287"/>
                </a:lnTo>
                <a:lnTo>
                  <a:pt x="219" y="287"/>
                </a:lnTo>
                <a:lnTo>
                  <a:pt x="221" y="289"/>
                </a:lnTo>
                <a:lnTo>
                  <a:pt x="223" y="289"/>
                </a:lnTo>
                <a:lnTo>
                  <a:pt x="223" y="289"/>
                </a:lnTo>
                <a:lnTo>
                  <a:pt x="224" y="287"/>
                </a:lnTo>
                <a:lnTo>
                  <a:pt x="224" y="287"/>
                </a:lnTo>
                <a:lnTo>
                  <a:pt x="224" y="286"/>
                </a:lnTo>
                <a:lnTo>
                  <a:pt x="224" y="286"/>
                </a:lnTo>
                <a:close/>
                <a:moveTo>
                  <a:pt x="170" y="303"/>
                </a:moveTo>
                <a:lnTo>
                  <a:pt x="170" y="303"/>
                </a:lnTo>
                <a:lnTo>
                  <a:pt x="161" y="308"/>
                </a:lnTo>
                <a:lnTo>
                  <a:pt x="161" y="308"/>
                </a:lnTo>
                <a:lnTo>
                  <a:pt x="167" y="306"/>
                </a:lnTo>
                <a:lnTo>
                  <a:pt x="167" y="306"/>
                </a:lnTo>
                <a:lnTo>
                  <a:pt x="167" y="306"/>
                </a:lnTo>
                <a:lnTo>
                  <a:pt x="167" y="306"/>
                </a:lnTo>
                <a:lnTo>
                  <a:pt x="170" y="303"/>
                </a:lnTo>
                <a:lnTo>
                  <a:pt x="170" y="303"/>
                </a:lnTo>
                <a:close/>
                <a:moveTo>
                  <a:pt x="224" y="371"/>
                </a:moveTo>
                <a:lnTo>
                  <a:pt x="224" y="371"/>
                </a:lnTo>
                <a:lnTo>
                  <a:pt x="223" y="371"/>
                </a:lnTo>
                <a:lnTo>
                  <a:pt x="223" y="371"/>
                </a:lnTo>
                <a:lnTo>
                  <a:pt x="218" y="374"/>
                </a:lnTo>
                <a:lnTo>
                  <a:pt x="218" y="374"/>
                </a:lnTo>
                <a:lnTo>
                  <a:pt x="221" y="374"/>
                </a:lnTo>
                <a:lnTo>
                  <a:pt x="221" y="374"/>
                </a:lnTo>
                <a:lnTo>
                  <a:pt x="221" y="374"/>
                </a:lnTo>
                <a:lnTo>
                  <a:pt x="221" y="374"/>
                </a:lnTo>
                <a:lnTo>
                  <a:pt x="224" y="371"/>
                </a:lnTo>
                <a:lnTo>
                  <a:pt x="224" y="371"/>
                </a:lnTo>
                <a:close/>
                <a:moveTo>
                  <a:pt x="44" y="393"/>
                </a:moveTo>
                <a:lnTo>
                  <a:pt x="44" y="393"/>
                </a:lnTo>
                <a:lnTo>
                  <a:pt x="47" y="395"/>
                </a:lnTo>
                <a:lnTo>
                  <a:pt x="47" y="395"/>
                </a:lnTo>
                <a:lnTo>
                  <a:pt x="49" y="393"/>
                </a:lnTo>
                <a:lnTo>
                  <a:pt x="49" y="393"/>
                </a:lnTo>
                <a:lnTo>
                  <a:pt x="44" y="391"/>
                </a:lnTo>
                <a:lnTo>
                  <a:pt x="44" y="391"/>
                </a:lnTo>
                <a:lnTo>
                  <a:pt x="44" y="393"/>
                </a:lnTo>
                <a:lnTo>
                  <a:pt x="44" y="393"/>
                </a:lnTo>
                <a:close/>
                <a:moveTo>
                  <a:pt x="153" y="142"/>
                </a:moveTo>
                <a:lnTo>
                  <a:pt x="153" y="142"/>
                </a:lnTo>
                <a:lnTo>
                  <a:pt x="159" y="145"/>
                </a:lnTo>
                <a:lnTo>
                  <a:pt x="159" y="145"/>
                </a:lnTo>
                <a:lnTo>
                  <a:pt x="159" y="142"/>
                </a:lnTo>
                <a:lnTo>
                  <a:pt x="161" y="142"/>
                </a:lnTo>
                <a:lnTo>
                  <a:pt x="161" y="142"/>
                </a:lnTo>
                <a:lnTo>
                  <a:pt x="163" y="142"/>
                </a:lnTo>
                <a:lnTo>
                  <a:pt x="163" y="142"/>
                </a:lnTo>
                <a:lnTo>
                  <a:pt x="153" y="142"/>
                </a:lnTo>
                <a:lnTo>
                  <a:pt x="153" y="142"/>
                </a:lnTo>
                <a:close/>
                <a:moveTo>
                  <a:pt x="170" y="327"/>
                </a:moveTo>
                <a:lnTo>
                  <a:pt x="170" y="327"/>
                </a:lnTo>
                <a:lnTo>
                  <a:pt x="170" y="325"/>
                </a:lnTo>
                <a:lnTo>
                  <a:pt x="170" y="325"/>
                </a:lnTo>
                <a:lnTo>
                  <a:pt x="166" y="327"/>
                </a:lnTo>
                <a:lnTo>
                  <a:pt x="166" y="327"/>
                </a:lnTo>
                <a:lnTo>
                  <a:pt x="166" y="327"/>
                </a:lnTo>
                <a:lnTo>
                  <a:pt x="166" y="327"/>
                </a:lnTo>
                <a:lnTo>
                  <a:pt x="164" y="330"/>
                </a:lnTo>
                <a:lnTo>
                  <a:pt x="164" y="330"/>
                </a:lnTo>
                <a:lnTo>
                  <a:pt x="166" y="328"/>
                </a:lnTo>
                <a:lnTo>
                  <a:pt x="166" y="328"/>
                </a:lnTo>
                <a:lnTo>
                  <a:pt x="170" y="327"/>
                </a:lnTo>
                <a:lnTo>
                  <a:pt x="170" y="327"/>
                </a:lnTo>
                <a:close/>
                <a:moveTo>
                  <a:pt x="183" y="409"/>
                </a:moveTo>
                <a:lnTo>
                  <a:pt x="183" y="409"/>
                </a:lnTo>
                <a:lnTo>
                  <a:pt x="186" y="409"/>
                </a:lnTo>
                <a:lnTo>
                  <a:pt x="186" y="409"/>
                </a:lnTo>
                <a:lnTo>
                  <a:pt x="188" y="409"/>
                </a:lnTo>
                <a:lnTo>
                  <a:pt x="189" y="407"/>
                </a:lnTo>
                <a:lnTo>
                  <a:pt x="189" y="407"/>
                </a:lnTo>
                <a:lnTo>
                  <a:pt x="183" y="407"/>
                </a:lnTo>
                <a:lnTo>
                  <a:pt x="183" y="407"/>
                </a:lnTo>
                <a:lnTo>
                  <a:pt x="183" y="409"/>
                </a:lnTo>
                <a:lnTo>
                  <a:pt x="183" y="409"/>
                </a:lnTo>
                <a:close/>
                <a:moveTo>
                  <a:pt x="221" y="399"/>
                </a:moveTo>
                <a:lnTo>
                  <a:pt x="221" y="399"/>
                </a:lnTo>
                <a:lnTo>
                  <a:pt x="218" y="404"/>
                </a:lnTo>
                <a:lnTo>
                  <a:pt x="218" y="404"/>
                </a:lnTo>
                <a:lnTo>
                  <a:pt x="219" y="404"/>
                </a:lnTo>
                <a:lnTo>
                  <a:pt x="219" y="404"/>
                </a:lnTo>
                <a:lnTo>
                  <a:pt x="221" y="399"/>
                </a:lnTo>
                <a:lnTo>
                  <a:pt x="221" y="399"/>
                </a:lnTo>
                <a:close/>
                <a:moveTo>
                  <a:pt x="224" y="308"/>
                </a:moveTo>
                <a:lnTo>
                  <a:pt x="224" y="308"/>
                </a:lnTo>
                <a:lnTo>
                  <a:pt x="226" y="311"/>
                </a:lnTo>
                <a:lnTo>
                  <a:pt x="226" y="311"/>
                </a:lnTo>
                <a:lnTo>
                  <a:pt x="227" y="311"/>
                </a:lnTo>
                <a:lnTo>
                  <a:pt x="227" y="311"/>
                </a:lnTo>
                <a:lnTo>
                  <a:pt x="227" y="309"/>
                </a:lnTo>
                <a:lnTo>
                  <a:pt x="227" y="309"/>
                </a:lnTo>
                <a:lnTo>
                  <a:pt x="226" y="306"/>
                </a:lnTo>
                <a:lnTo>
                  <a:pt x="226" y="306"/>
                </a:lnTo>
                <a:lnTo>
                  <a:pt x="224" y="308"/>
                </a:lnTo>
                <a:lnTo>
                  <a:pt x="224" y="308"/>
                </a:lnTo>
                <a:close/>
                <a:moveTo>
                  <a:pt x="230" y="388"/>
                </a:moveTo>
                <a:lnTo>
                  <a:pt x="230" y="388"/>
                </a:lnTo>
                <a:lnTo>
                  <a:pt x="227" y="388"/>
                </a:lnTo>
                <a:lnTo>
                  <a:pt x="227" y="388"/>
                </a:lnTo>
                <a:lnTo>
                  <a:pt x="226" y="391"/>
                </a:lnTo>
                <a:lnTo>
                  <a:pt x="226" y="391"/>
                </a:lnTo>
                <a:lnTo>
                  <a:pt x="229" y="390"/>
                </a:lnTo>
                <a:lnTo>
                  <a:pt x="230" y="388"/>
                </a:lnTo>
                <a:lnTo>
                  <a:pt x="230" y="388"/>
                </a:lnTo>
                <a:close/>
                <a:moveTo>
                  <a:pt x="62" y="333"/>
                </a:moveTo>
                <a:lnTo>
                  <a:pt x="62" y="333"/>
                </a:lnTo>
                <a:lnTo>
                  <a:pt x="55" y="333"/>
                </a:lnTo>
                <a:lnTo>
                  <a:pt x="49" y="333"/>
                </a:lnTo>
                <a:lnTo>
                  <a:pt x="49" y="333"/>
                </a:lnTo>
                <a:lnTo>
                  <a:pt x="62" y="333"/>
                </a:lnTo>
                <a:lnTo>
                  <a:pt x="62" y="333"/>
                </a:lnTo>
                <a:close/>
                <a:moveTo>
                  <a:pt x="188" y="248"/>
                </a:moveTo>
                <a:lnTo>
                  <a:pt x="188" y="248"/>
                </a:lnTo>
                <a:lnTo>
                  <a:pt x="185" y="248"/>
                </a:lnTo>
                <a:lnTo>
                  <a:pt x="182" y="251"/>
                </a:lnTo>
                <a:lnTo>
                  <a:pt x="182" y="251"/>
                </a:lnTo>
                <a:lnTo>
                  <a:pt x="185" y="249"/>
                </a:lnTo>
                <a:lnTo>
                  <a:pt x="188" y="248"/>
                </a:lnTo>
                <a:lnTo>
                  <a:pt x="188" y="248"/>
                </a:lnTo>
                <a:close/>
                <a:moveTo>
                  <a:pt x="133" y="167"/>
                </a:moveTo>
                <a:lnTo>
                  <a:pt x="133" y="167"/>
                </a:lnTo>
                <a:lnTo>
                  <a:pt x="128" y="171"/>
                </a:lnTo>
                <a:lnTo>
                  <a:pt x="128" y="171"/>
                </a:lnTo>
                <a:lnTo>
                  <a:pt x="134" y="171"/>
                </a:lnTo>
                <a:lnTo>
                  <a:pt x="134" y="171"/>
                </a:lnTo>
                <a:lnTo>
                  <a:pt x="133" y="167"/>
                </a:lnTo>
                <a:lnTo>
                  <a:pt x="133" y="167"/>
                </a:lnTo>
                <a:close/>
                <a:moveTo>
                  <a:pt x="177" y="164"/>
                </a:moveTo>
                <a:lnTo>
                  <a:pt x="177" y="164"/>
                </a:lnTo>
                <a:lnTo>
                  <a:pt x="180" y="164"/>
                </a:lnTo>
                <a:lnTo>
                  <a:pt x="183" y="164"/>
                </a:lnTo>
                <a:lnTo>
                  <a:pt x="183" y="164"/>
                </a:lnTo>
                <a:lnTo>
                  <a:pt x="182" y="161"/>
                </a:lnTo>
                <a:lnTo>
                  <a:pt x="182" y="161"/>
                </a:lnTo>
                <a:lnTo>
                  <a:pt x="177" y="164"/>
                </a:lnTo>
                <a:lnTo>
                  <a:pt x="177" y="164"/>
                </a:lnTo>
                <a:close/>
                <a:moveTo>
                  <a:pt x="106" y="259"/>
                </a:moveTo>
                <a:lnTo>
                  <a:pt x="106" y="259"/>
                </a:lnTo>
                <a:lnTo>
                  <a:pt x="106" y="259"/>
                </a:lnTo>
                <a:lnTo>
                  <a:pt x="106" y="259"/>
                </a:lnTo>
                <a:lnTo>
                  <a:pt x="111" y="257"/>
                </a:lnTo>
                <a:lnTo>
                  <a:pt x="111" y="257"/>
                </a:lnTo>
                <a:lnTo>
                  <a:pt x="111" y="257"/>
                </a:lnTo>
                <a:lnTo>
                  <a:pt x="111" y="257"/>
                </a:lnTo>
                <a:lnTo>
                  <a:pt x="114" y="254"/>
                </a:lnTo>
                <a:lnTo>
                  <a:pt x="114" y="254"/>
                </a:lnTo>
                <a:lnTo>
                  <a:pt x="114" y="253"/>
                </a:lnTo>
                <a:lnTo>
                  <a:pt x="114" y="253"/>
                </a:lnTo>
                <a:lnTo>
                  <a:pt x="114" y="253"/>
                </a:lnTo>
                <a:lnTo>
                  <a:pt x="114" y="253"/>
                </a:lnTo>
                <a:lnTo>
                  <a:pt x="106" y="259"/>
                </a:lnTo>
                <a:lnTo>
                  <a:pt x="106" y="259"/>
                </a:lnTo>
                <a:close/>
                <a:moveTo>
                  <a:pt x="172" y="407"/>
                </a:moveTo>
                <a:lnTo>
                  <a:pt x="172" y="407"/>
                </a:lnTo>
                <a:lnTo>
                  <a:pt x="172" y="407"/>
                </a:lnTo>
                <a:lnTo>
                  <a:pt x="172" y="407"/>
                </a:lnTo>
                <a:lnTo>
                  <a:pt x="169" y="407"/>
                </a:lnTo>
                <a:lnTo>
                  <a:pt x="169" y="407"/>
                </a:lnTo>
                <a:lnTo>
                  <a:pt x="167" y="407"/>
                </a:lnTo>
                <a:lnTo>
                  <a:pt x="167" y="409"/>
                </a:lnTo>
                <a:lnTo>
                  <a:pt x="167" y="409"/>
                </a:lnTo>
                <a:lnTo>
                  <a:pt x="170" y="409"/>
                </a:lnTo>
                <a:lnTo>
                  <a:pt x="170" y="409"/>
                </a:lnTo>
                <a:lnTo>
                  <a:pt x="170" y="409"/>
                </a:lnTo>
                <a:lnTo>
                  <a:pt x="170" y="409"/>
                </a:lnTo>
                <a:lnTo>
                  <a:pt x="172" y="407"/>
                </a:lnTo>
                <a:lnTo>
                  <a:pt x="172" y="407"/>
                </a:lnTo>
                <a:close/>
                <a:moveTo>
                  <a:pt x="115" y="257"/>
                </a:moveTo>
                <a:lnTo>
                  <a:pt x="115" y="257"/>
                </a:lnTo>
                <a:lnTo>
                  <a:pt x="115" y="259"/>
                </a:lnTo>
                <a:lnTo>
                  <a:pt x="115" y="259"/>
                </a:lnTo>
                <a:lnTo>
                  <a:pt x="117" y="259"/>
                </a:lnTo>
                <a:lnTo>
                  <a:pt x="117" y="259"/>
                </a:lnTo>
                <a:lnTo>
                  <a:pt x="125" y="256"/>
                </a:lnTo>
                <a:lnTo>
                  <a:pt x="125" y="256"/>
                </a:lnTo>
                <a:lnTo>
                  <a:pt x="126" y="254"/>
                </a:lnTo>
                <a:lnTo>
                  <a:pt x="126" y="254"/>
                </a:lnTo>
                <a:lnTo>
                  <a:pt x="115" y="257"/>
                </a:lnTo>
                <a:lnTo>
                  <a:pt x="115" y="257"/>
                </a:lnTo>
                <a:close/>
                <a:moveTo>
                  <a:pt x="57" y="393"/>
                </a:moveTo>
                <a:lnTo>
                  <a:pt x="57" y="393"/>
                </a:lnTo>
                <a:lnTo>
                  <a:pt x="58" y="395"/>
                </a:lnTo>
                <a:lnTo>
                  <a:pt x="58" y="395"/>
                </a:lnTo>
                <a:lnTo>
                  <a:pt x="62" y="395"/>
                </a:lnTo>
                <a:lnTo>
                  <a:pt x="62" y="395"/>
                </a:lnTo>
                <a:lnTo>
                  <a:pt x="63" y="396"/>
                </a:lnTo>
                <a:lnTo>
                  <a:pt x="63" y="395"/>
                </a:lnTo>
                <a:lnTo>
                  <a:pt x="63" y="395"/>
                </a:lnTo>
                <a:lnTo>
                  <a:pt x="57" y="393"/>
                </a:lnTo>
                <a:lnTo>
                  <a:pt x="57" y="393"/>
                </a:lnTo>
                <a:lnTo>
                  <a:pt x="57" y="393"/>
                </a:lnTo>
                <a:lnTo>
                  <a:pt x="57" y="393"/>
                </a:lnTo>
                <a:close/>
                <a:moveTo>
                  <a:pt x="71" y="122"/>
                </a:moveTo>
                <a:lnTo>
                  <a:pt x="71" y="122"/>
                </a:lnTo>
                <a:lnTo>
                  <a:pt x="73" y="126"/>
                </a:lnTo>
                <a:lnTo>
                  <a:pt x="73" y="126"/>
                </a:lnTo>
                <a:lnTo>
                  <a:pt x="76" y="125"/>
                </a:lnTo>
                <a:lnTo>
                  <a:pt x="76" y="125"/>
                </a:lnTo>
                <a:lnTo>
                  <a:pt x="71" y="122"/>
                </a:lnTo>
                <a:lnTo>
                  <a:pt x="71" y="122"/>
                </a:lnTo>
                <a:close/>
                <a:moveTo>
                  <a:pt x="41" y="294"/>
                </a:moveTo>
                <a:lnTo>
                  <a:pt x="41" y="294"/>
                </a:lnTo>
                <a:lnTo>
                  <a:pt x="44" y="298"/>
                </a:lnTo>
                <a:lnTo>
                  <a:pt x="44" y="298"/>
                </a:lnTo>
                <a:lnTo>
                  <a:pt x="46" y="297"/>
                </a:lnTo>
                <a:lnTo>
                  <a:pt x="46" y="297"/>
                </a:lnTo>
                <a:lnTo>
                  <a:pt x="41" y="294"/>
                </a:lnTo>
                <a:lnTo>
                  <a:pt x="41" y="294"/>
                </a:lnTo>
                <a:close/>
                <a:moveTo>
                  <a:pt x="126" y="383"/>
                </a:moveTo>
                <a:lnTo>
                  <a:pt x="126" y="383"/>
                </a:lnTo>
                <a:lnTo>
                  <a:pt x="125" y="382"/>
                </a:lnTo>
                <a:lnTo>
                  <a:pt x="125" y="382"/>
                </a:lnTo>
                <a:lnTo>
                  <a:pt x="123" y="380"/>
                </a:lnTo>
                <a:lnTo>
                  <a:pt x="123" y="380"/>
                </a:lnTo>
                <a:lnTo>
                  <a:pt x="125" y="385"/>
                </a:lnTo>
                <a:lnTo>
                  <a:pt x="125" y="385"/>
                </a:lnTo>
                <a:lnTo>
                  <a:pt x="126" y="383"/>
                </a:lnTo>
                <a:lnTo>
                  <a:pt x="126" y="383"/>
                </a:lnTo>
                <a:close/>
                <a:moveTo>
                  <a:pt x="32" y="224"/>
                </a:moveTo>
                <a:lnTo>
                  <a:pt x="32" y="224"/>
                </a:lnTo>
                <a:lnTo>
                  <a:pt x="28" y="226"/>
                </a:lnTo>
                <a:lnTo>
                  <a:pt x="27" y="227"/>
                </a:lnTo>
                <a:lnTo>
                  <a:pt x="27" y="227"/>
                </a:lnTo>
                <a:lnTo>
                  <a:pt x="27" y="230"/>
                </a:lnTo>
                <a:lnTo>
                  <a:pt x="27" y="230"/>
                </a:lnTo>
                <a:lnTo>
                  <a:pt x="32" y="224"/>
                </a:lnTo>
                <a:lnTo>
                  <a:pt x="32" y="224"/>
                </a:lnTo>
                <a:close/>
                <a:moveTo>
                  <a:pt x="240" y="155"/>
                </a:moveTo>
                <a:lnTo>
                  <a:pt x="240" y="155"/>
                </a:lnTo>
                <a:lnTo>
                  <a:pt x="240" y="158"/>
                </a:lnTo>
                <a:lnTo>
                  <a:pt x="240" y="163"/>
                </a:lnTo>
                <a:lnTo>
                  <a:pt x="240" y="163"/>
                </a:lnTo>
                <a:lnTo>
                  <a:pt x="240" y="161"/>
                </a:lnTo>
                <a:lnTo>
                  <a:pt x="240" y="161"/>
                </a:lnTo>
                <a:lnTo>
                  <a:pt x="240" y="158"/>
                </a:lnTo>
                <a:lnTo>
                  <a:pt x="240" y="155"/>
                </a:lnTo>
                <a:lnTo>
                  <a:pt x="240" y="155"/>
                </a:lnTo>
                <a:close/>
                <a:moveTo>
                  <a:pt x="153" y="316"/>
                </a:moveTo>
                <a:lnTo>
                  <a:pt x="153" y="316"/>
                </a:lnTo>
                <a:lnTo>
                  <a:pt x="153" y="316"/>
                </a:lnTo>
                <a:lnTo>
                  <a:pt x="153" y="316"/>
                </a:lnTo>
                <a:lnTo>
                  <a:pt x="148" y="316"/>
                </a:lnTo>
                <a:lnTo>
                  <a:pt x="148" y="316"/>
                </a:lnTo>
                <a:lnTo>
                  <a:pt x="148" y="316"/>
                </a:lnTo>
                <a:lnTo>
                  <a:pt x="148" y="316"/>
                </a:lnTo>
                <a:lnTo>
                  <a:pt x="145" y="317"/>
                </a:lnTo>
                <a:lnTo>
                  <a:pt x="145" y="317"/>
                </a:lnTo>
                <a:lnTo>
                  <a:pt x="145" y="317"/>
                </a:lnTo>
                <a:lnTo>
                  <a:pt x="145" y="317"/>
                </a:lnTo>
                <a:lnTo>
                  <a:pt x="153" y="316"/>
                </a:lnTo>
                <a:lnTo>
                  <a:pt x="153" y="316"/>
                </a:lnTo>
                <a:close/>
                <a:moveTo>
                  <a:pt x="232" y="350"/>
                </a:moveTo>
                <a:lnTo>
                  <a:pt x="232" y="350"/>
                </a:lnTo>
                <a:lnTo>
                  <a:pt x="235" y="349"/>
                </a:lnTo>
                <a:lnTo>
                  <a:pt x="235" y="342"/>
                </a:lnTo>
                <a:lnTo>
                  <a:pt x="235" y="342"/>
                </a:lnTo>
                <a:lnTo>
                  <a:pt x="232" y="349"/>
                </a:lnTo>
                <a:lnTo>
                  <a:pt x="232" y="349"/>
                </a:lnTo>
                <a:lnTo>
                  <a:pt x="232" y="350"/>
                </a:lnTo>
                <a:lnTo>
                  <a:pt x="232" y="350"/>
                </a:lnTo>
                <a:close/>
                <a:moveTo>
                  <a:pt x="178" y="374"/>
                </a:moveTo>
                <a:lnTo>
                  <a:pt x="178" y="374"/>
                </a:lnTo>
                <a:lnTo>
                  <a:pt x="183" y="371"/>
                </a:lnTo>
                <a:lnTo>
                  <a:pt x="183" y="371"/>
                </a:lnTo>
                <a:lnTo>
                  <a:pt x="180" y="371"/>
                </a:lnTo>
                <a:lnTo>
                  <a:pt x="178" y="372"/>
                </a:lnTo>
                <a:lnTo>
                  <a:pt x="178" y="372"/>
                </a:lnTo>
                <a:lnTo>
                  <a:pt x="178" y="374"/>
                </a:lnTo>
                <a:lnTo>
                  <a:pt x="178" y="374"/>
                </a:lnTo>
                <a:lnTo>
                  <a:pt x="178" y="374"/>
                </a:lnTo>
                <a:lnTo>
                  <a:pt x="178" y="374"/>
                </a:lnTo>
                <a:close/>
                <a:moveTo>
                  <a:pt x="158" y="265"/>
                </a:moveTo>
                <a:lnTo>
                  <a:pt x="158" y="265"/>
                </a:lnTo>
                <a:lnTo>
                  <a:pt x="148" y="265"/>
                </a:lnTo>
                <a:lnTo>
                  <a:pt x="148" y="265"/>
                </a:lnTo>
                <a:lnTo>
                  <a:pt x="153" y="267"/>
                </a:lnTo>
                <a:lnTo>
                  <a:pt x="158" y="265"/>
                </a:lnTo>
                <a:lnTo>
                  <a:pt x="158" y="265"/>
                </a:lnTo>
                <a:close/>
                <a:moveTo>
                  <a:pt x="123" y="342"/>
                </a:moveTo>
                <a:lnTo>
                  <a:pt x="123" y="342"/>
                </a:lnTo>
                <a:lnTo>
                  <a:pt x="125" y="342"/>
                </a:lnTo>
                <a:lnTo>
                  <a:pt x="126" y="341"/>
                </a:lnTo>
                <a:lnTo>
                  <a:pt x="126" y="341"/>
                </a:lnTo>
                <a:lnTo>
                  <a:pt x="126" y="338"/>
                </a:lnTo>
                <a:lnTo>
                  <a:pt x="126" y="338"/>
                </a:lnTo>
                <a:lnTo>
                  <a:pt x="128" y="336"/>
                </a:lnTo>
                <a:lnTo>
                  <a:pt x="128" y="336"/>
                </a:lnTo>
                <a:lnTo>
                  <a:pt x="128" y="336"/>
                </a:lnTo>
                <a:lnTo>
                  <a:pt x="128" y="336"/>
                </a:lnTo>
                <a:lnTo>
                  <a:pt x="123" y="342"/>
                </a:lnTo>
                <a:lnTo>
                  <a:pt x="123" y="342"/>
                </a:lnTo>
                <a:close/>
                <a:moveTo>
                  <a:pt x="170" y="196"/>
                </a:moveTo>
                <a:lnTo>
                  <a:pt x="170" y="196"/>
                </a:lnTo>
                <a:lnTo>
                  <a:pt x="175" y="196"/>
                </a:lnTo>
                <a:lnTo>
                  <a:pt x="175" y="196"/>
                </a:lnTo>
                <a:lnTo>
                  <a:pt x="177" y="196"/>
                </a:lnTo>
                <a:lnTo>
                  <a:pt x="177" y="196"/>
                </a:lnTo>
                <a:lnTo>
                  <a:pt x="177" y="194"/>
                </a:lnTo>
                <a:lnTo>
                  <a:pt x="177" y="194"/>
                </a:lnTo>
                <a:lnTo>
                  <a:pt x="172" y="196"/>
                </a:lnTo>
                <a:lnTo>
                  <a:pt x="172" y="196"/>
                </a:lnTo>
                <a:lnTo>
                  <a:pt x="170" y="196"/>
                </a:lnTo>
                <a:lnTo>
                  <a:pt x="170" y="196"/>
                </a:lnTo>
                <a:close/>
                <a:moveTo>
                  <a:pt x="120" y="166"/>
                </a:moveTo>
                <a:lnTo>
                  <a:pt x="120" y="166"/>
                </a:lnTo>
                <a:lnTo>
                  <a:pt x="118" y="164"/>
                </a:lnTo>
                <a:lnTo>
                  <a:pt x="118" y="164"/>
                </a:lnTo>
                <a:lnTo>
                  <a:pt x="115" y="164"/>
                </a:lnTo>
                <a:lnTo>
                  <a:pt x="115" y="164"/>
                </a:lnTo>
                <a:lnTo>
                  <a:pt x="115" y="166"/>
                </a:lnTo>
                <a:lnTo>
                  <a:pt x="115" y="166"/>
                </a:lnTo>
                <a:lnTo>
                  <a:pt x="120" y="166"/>
                </a:lnTo>
                <a:lnTo>
                  <a:pt x="120" y="166"/>
                </a:lnTo>
                <a:close/>
                <a:moveTo>
                  <a:pt x="68" y="29"/>
                </a:moveTo>
                <a:lnTo>
                  <a:pt x="68" y="29"/>
                </a:lnTo>
                <a:lnTo>
                  <a:pt x="60" y="32"/>
                </a:lnTo>
                <a:lnTo>
                  <a:pt x="60" y="32"/>
                </a:lnTo>
                <a:lnTo>
                  <a:pt x="58" y="32"/>
                </a:lnTo>
                <a:lnTo>
                  <a:pt x="58" y="32"/>
                </a:lnTo>
                <a:lnTo>
                  <a:pt x="58" y="33"/>
                </a:lnTo>
                <a:lnTo>
                  <a:pt x="58" y="33"/>
                </a:lnTo>
                <a:lnTo>
                  <a:pt x="58" y="33"/>
                </a:lnTo>
                <a:lnTo>
                  <a:pt x="58" y="33"/>
                </a:lnTo>
                <a:lnTo>
                  <a:pt x="66" y="30"/>
                </a:lnTo>
                <a:lnTo>
                  <a:pt x="66" y="30"/>
                </a:lnTo>
                <a:lnTo>
                  <a:pt x="68" y="30"/>
                </a:lnTo>
                <a:lnTo>
                  <a:pt x="68" y="30"/>
                </a:lnTo>
                <a:lnTo>
                  <a:pt x="68" y="29"/>
                </a:lnTo>
                <a:lnTo>
                  <a:pt x="68" y="29"/>
                </a:lnTo>
                <a:close/>
                <a:moveTo>
                  <a:pt x="16" y="312"/>
                </a:moveTo>
                <a:lnTo>
                  <a:pt x="16" y="312"/>
                </a:lnTo>
                <a:lnTo>
                  <a:pt x="14" y="309"/>
                </a:lnTo>
                <a:lnTo>
                  <a:pt x="14" y="309"/>
                </a:lnTo>
                <a:lnTo>
                  <a:pt x="13" y="308"/>
                </a:lnTo>
                <a:lnTo>
                  <a:pt x="13" y="308"/>
                </a:lnTo>
                <a:lnTo>
                  <a:pt x="13" y="311"/>
                </a:lnTo>
                <a:lnTo>
                  <a:pt x="13" y="311"/>
                </a:lnTo>
                <a:lnTo>
                  <a:pt x="14" y="312"/>
                </a:lnTo>
                <a:lnTo>
                  <a:pt x="16" y="312"/>
                </a:lnTo>
                <a:lnTo>
                  <a:pt x="16" y="312"/>
                </a:lnTo>
                <a:close/>
                <a:moveTo>
                  <a:pt x="133" y="319"/>
                </a:moveTo>
                <a:lnTo>
                  <a:pt x="133" y="319"/>
                </a:lnTo>
                <a:lnTo>
                  <a:pt x="133" y="319"/>
                </a:lnTo>
                <a:lnTo>
                  <a:pt x="133" y="319"/>
                </a:lnTo>
                <a:lnTo>
                  <a:pt x="134" y="319"/>
                </a:lnTo>
                <a:lnTo>
                  <a:pt x="134" y="319"/>
                </a:lnTo>
                <a:lnTo>
                  <a:pt x="136" y="319"/>
                </a:lnTo>
                <a:lnTo>
                  <a:pt x="136" y="319"/>
                </a:lnTo>
                <a:lnTo>
                  <a:pt x="136" y="316"/>
                </a:lnTo>
                <a:lnTo>
                  <a:pt x="136" y="316"/>
                </a:lnTo>
                <a:lnTo>
                  <a:pt x="133" y="319"/>
                </a:lnTo>
                <a:lnTo>
                  <a:pt x="133" y="319"/>
                </a:lnTo>
                <a:close/>
                <a:moveTo>
                  <a:pt x="161" y="290"/>
                </a:moveTo>
                <a:lnTo>
                  <a:pt x="161" y="290"/>
                </a:lnTo>
                <a:lnTo>
                  <a:pt x="155" y="292"/>
                </a:lnTo>
                <a:lnTo>
                  <a:pt x="155" y="292"/>
                </a:lnTo>
                <a:lnTo>
                  <a:pt x="158" y="292"/>
                </a:lnTo>
                <a:lnTo>
                  <a:pt x="158" y="292"/>
                </a:lnTo>
                <a:lnTo>
                  <a:pt x="159" y="292"/>
                </a:lnTo>
                <a:lnTo>
                  <a:pt x="159" y="292"/>
                </a:lnTo>
                <a:lnTo>
                  <a:pt x="161" y="290"/>
                </a:lnTo>
                <a:lnTo>
                  <a:pt x="161" y="290"/>
                </a:lnTo>
                <a:close/>
                <a:moveTo>
                  <a:pt x="79" y="95"/>
                </a:moveTo>
                <a:lnTo>
                  <a:pt x="79" y="95"/>
                </a:lnTo>
                <a:lnTo>
                  <a:pt x="76" y="93"/>
                </a:lnTo>
                <a:lnTo>
                  <a:pt x="73" y="92"/>
                </a:lnTo>
                <a:lnTo>
                  <a:pt x="73" y="92"/>
                </a:lnTo>
                <a:lnTo>
                  <a:pt x="76" y="95"/>
                </a:lnTo>
                <a:lnTo>
                  <a:pt x="79" y="95"/>
                </a:lnTo>
                <a:lnTo>
                  <a:pt x="79" y="95"/>
                </a:lnTo>
                <a:close/>
                <a:moveTo>
                  <a:pt x="164" y="366"/>
                </a:moveTo>
                <a:lnTo>
                  <a:pt x="164" y="366"/>
                </a:lnTo>
                <a:lnTo>
                  <a:pt x="170" y="363"/>
                </a:lnTo>
                <a:lnTo>
                  <a:pt x="170" y="363"/>
                </a:lnTo>
                <a:lnTo>
                  <a:pt x="169" y="363"/>
                </a:lnTo>
                <a:lnTo>
                  <a:pt x="169" y="363"/>
                </a:lnTo>
                <a:lnTo>
                  <a:pt x="164" y="366"/>
                </a:lnTo>
                <a:lnTo>
                  <a:pt x="164" y="366"/>
                </a:lnTo>
                <a:close/>
                <a:moveTo>
                  <a:pt x="156" y="169"/>
                </a:moveTo>
                <a:lnTo>
                  <a:pt x="156" y="169"/>
                </a:lnTo>
                <a:lnTo>
                  <a:pt x="156" y="167"/>
                </a:lnTo>
                <a:lnTo>
                  <a:pt x="158" y="166"/>
                </a:lnTo>
                <a:lnTo>
                  <a:pt x="158" y="166"/>
                </a:lnTo>
                <a:lnTo>
                  <a:pt x="156" y="164"/>
                </a:lnTo>
                <a:lnTo>
                  <a:pt x="156" y="164"/>
                </a:lnTo>
                <a:lnTo>
                  <a:pt x="155" y="166"/>
                </a:lnTo>
                <a:lnTo>
                  <a:pt x="155" y="166"/>
                </a:lnTo>
                <a:lnTo>
                  <a:pt x="156" y="169"/>
                </a:lnTo>
                <a:lnTo>
                  <a:pt x="156" y="169"/>
                </a:lnTo>
                <a:lnTo>
                  <a:pt x="156" y="169"/>
                </a:lnTo>
                <a:lnTo>
                  <a:pt x="156" y="169"/>
                </a:lnTo>
                <a:close/>
                <a:moveTo>
                  <a:pt x="155" y="281"/>
                </a:moveTo>
                <a:lnTo>
                  <a:pt x="155" y="281"/>
                </a:lnTo>
                <a:lnTo>
                  <a:pt x="155" y="279"/>
                </a:lnTo>
                <a:lnTo>
                  <a:pt x="156" y="278"/>
                </a:lnTo>
                <a:lnTo>
                  <a:pt x="156" y="278"/>
                </a:lnTo>
                <a:lnTo>
                  <a:pt x="158" y="276"/>
                </a:lnTo>
                <a:lnTo>
                  <a:pt x="158" y="276"/>
                </a:lnTo>
                <a:lnTo>
                  <a:pt x="159" y="275"/>
                </a:lnTo>
                <a:lnTo>
                  <a:pt x="159" y="275"/>
                </a:lnTo>
                <a:lnTo>
                  <a:pt x="158" y="275"/>
                </a:lnTo>
                <a:lnTo>
                  <a:pt x="158" y="275"/>
                </a:lnTo>
                <a:lnTo>
                  <a:pt x="155" y="276"/>
                </a:lnTo>
                <a:lnTo>
                  <a:pt x="155" y="276"/>
                </a:lnTo>
                <a:lnTo>
                  <a:pt x="153" y="279"/>
                </a:lnTo>
                <a:lnTo>
                  <a:pt x="155" y="281"/>
                </a:lnTo>
                <a:lnTo>
                  <a:pt x="155" y="281"/>
                </a:lnTo>
                <a:lnTo>
                  <a:pt x="155" y="281"/>
                </a:lnTo>
                <a:lnTo>
                  <a:pt x="155" y="281"/>
                </a:lnTo>
                <a:lnTo>
                  <a:pt x="155" y="281"/>
                </a:lnTo>
                <a:lnTo>
                  <a:pt x="155" y="281"/>
                </a:lnTo>
                <a:close/>
                <a:moveTo>
                  <a:pt x="65" y="379"/>
                </a:moveTo>
                <a:lnTo>
                  <a:pt x="65" y="379"/>
                </a:lnTo>
                <a:lnTo>
                  <a:pt x="65" y="380"/>
                </a:lnTo>
                <a:lnTo>
                  <a:pt x="65" y="380"/>
                </a:lnTo>
                <a:lnTo>
                  <a:pt x="70" y="385"/>
                </a:lnTo>
                <a:lnTo>
                  <a:pt x="70" y="385"/>
                </a:lnTo>
                <a:lnTo>
                  <a:pt x="70" y="385"/>
                </a:lnTo>
                <a:lnTo>
                  <a:pt x="70" y="385"/>
                </a:lnTo>
                <a:lnTo>
                  <a:pt x="65" y="379"/>
                </a:lnTo>
                <a:lnTo>
                  <a:pt x="65" y="379"/>
                </a:lnTo>
                <a:close/>
                <a:moveTo>
                  <a:pt x="74" y="65"/>
                </a:moveTo>
                <a:lnTo>
                  <a:pt x="74" y="65"/>
                </a:lnTo>
                <a:lnTo>
                  <a:pt x="79" y="63"/>
                </a:lnTo>
                <a:lnTo>
                  <a:pt x="79" y="63"/>
                </a:lnTo>
                <a:lnTo>
                  <a:pt x="79" y="62"/>
                </a:lnTo>
                <a:lnTo>
                  <a:pt x="79" y="62"/>
                </a:lnTo>
                <a:lnTo>
                  <a:pt x="74" y="65"/>
                </a:lnTo>
                <a:lnTo>
                  <a:pt x="74" y="65"/>
                </a:lnTo>
                <a:close/>
                <a:moveTo>
                  <a:pt x="193" y="346"/>
                </a:moveTo>
                <a:lnTo>
                  <a:pt x="193" y="346"/>
                </a:lnTo>
                <a:lnTo>
                  <a:pt x="194" y="344"/>
                </a:lnTo>
                <a:lnTo>
                  <a:pt x="196" y="342"/>
                </a:lnTo>
                <a:lnTo>
                  <a:pt x="196" y="342"/>
                </a:lnTo>
                <a:lnTo>
                  <a:pt x="194" y="342"/>
                </a:lnTo>
                <a:lnTo>
                  <a:pt x="194" y="342"/>
                </a:lnTo>
                <a:lnTo>
                  <a:pt x="193" y="344"/>
                </a:lnTo>
                <a:lnTo>
                  <a:pt x="193" y="344"/>
                </a:lnTo>
                <a:lnTo>
                  <a:pt x="193" y="346"/>
                </a:lnTo>
                <a:lnTo>
                  <a:pt x="193" y="346"/>
                </a:lnTo>
                <a:close/>
                <a:moveTo>
                  <a:pt x="178" y="279"/>
                </a:moveTo>
                <a:lnTo>
                  <a:pt x="178" y="279"/>
                </a:lnTo>
                <a:lnTo>
                  <a:pt x="183" y="279"/>
                </a:lnTo>
                <a:lnTo>
                  <a:pt x="185" y="279"/>
                </a:lnTo>
                <a:lnTo>
                  <a:pt x="185" y="279"/>
                </a:lnTo>
                <a:lnTo>
                  <a:pt x="182" y="278"/>
                </a:lnTo>
                <a:lnTo>
                  <a:pt x="182" y="278"/>
                </a:lnTo>
                <a:lnTo>
                  <a:pt x="180" y="278"/>
                </a:lnTo>
                <a:lnTo>
                  <a:pt x="178" y="279"/>
                </a:lnTo>
                <a:lnTo>
                  <a:pt x="178" y="279"/>
                </a:lnTo>
                <a:close/>
                <a:moveTo>
                  <a:pt x="73" y="59"/>
                </a:moveTo>
                <a:lnTo>
                  <a:pt x="73" y="59"/>
                </a:lnTo>
                <a:lnTo>
                  <a:pt x="73" y="59"/>
                </a:lnTo>
                <a:lnTo>
                  <a:pt x="73" y="59"/>
                </a:lnTo>
                <a:lnTo>
                  <a:pt x="77" y="57"/>
                </a:lnTo>
                <a:lnTo>
                  <a:pt x="77" y="57"/>
                </a:lnTo>
                <a:lnTo>
                  <a:pt x="77" y="55"/>
                </a:lnTo>
                <a:lnTo>
                  <a:pt x="77" y="55"/>
                </a:lnTo>
                <a:lnTo>
                  <a:pt x="73" y="59"/>
                </a:lnTo>
                <a:lnTo>
                  <a:pt x="73" y="59"/>
                </a:lnTo>
                <a:close/>
                <a:moveTo>
                  <a:pt x="63" y="85"/>
                </a:moveTo>
                <a:lnTo>
                  <a:pt x="63" y="85"/>
                </a:lnTo>
                <a:lnTo>
                  <a:pt x="63" y="85"/>
                </a:lnTo>
                <a:lnTo>
                  <a:pt x="63" y="85"/>
                </a:lnTo>
                <a:lnTo>
                  <a:pt x="63" y="90"/>
                </a:lnTo>
                <a:lnTo>
                  <a:pt x="63" y="90"/>
                </a:lnTo>
                <a:lnTo>
                  <a:pt x="66" y="90"/>
                </a:lnTo>
                <a:lnTo>
                  <a:pt x="66" y="90"/>
                </a:lnTo>
                <a:lnTo>
                  <a:pt x="63" y="85"/>
                </a:lnTo>
                <a:lnTo>
                  <a:pt x="63" y="85"/>
                </a:lnTo>
                <a:close/>
                <a:moveTo>
                  <a:pt x="22" y="287"/>
                </a:moveTo>
                <a:lnTo>
                  <a:pt x="22" y="287"/>
                </a:lnTo>
                <a:lnTo>
                  <a:pt x="19" y="287"/>
                </a:lnTo>
                <a:lnTo>
                  <a:pt x="19" y="287"/>
                </a:lnTo>
                <a:lnTo>
                  <a:pt x="21" y="290"/>
                </a:lnTo>
                <a:lnTo>
                  <a:pt x="21" y="290"/>
                </a:lnTo>
                <a:lnTo>
                  <a:pt x="22" y="287"/>
                </a:lnTo>
                <a:lnTo>
                  <a:pt x="22" y="287"/>
                </a:lnTo>
                <a:close/>
                <a:moveTo>
                  <a:pt x="167" y="349"/>
                </a:moveTo>
                <a:lnTo>
                  <a:pt x="167" y="349"/>
                </a:lnTo>
                <a:lnTo>
                  <a:pt x="167" y="349"/>
                </a:lnTo>
                <a:lnTo>
                  <a:pt x="167" y="349"/>
                </a:lnTo>
                <a:lnTo>
                  <a:pt x="167" y="349"/>
                </a:lnTo>
                <a:lnTo>
                  <a:pt x="167" y="349"/>
                </a:lnTo>
                <a:lnTo>
                  <a:pt x="170" y="350"/>
                </a:lnTo>
                <a:lnTo>
                  <a:pt x="172" y="349"/>
                </a:lnTo>
                <a:lnTo>
                  <a:pt x="172" y="349"/>
                </a:lnTo>
                <a:lnTo>
                  <a:pt x="172" y="347"/>
                </a:lnTo>
                <a:lnTo>
                  <a:pt x="172" y="347"/>
                </a:lnTo>
                <a:lnTo>
                  <a:pt x="167" y="349"/>
                </a:lnTo>
                <a:lnTo>
                  <a:pt x="167" y="349"/>
                </a:lnTo>
                <a:close/>
                <a:moveTo>
                  <a:pt x="238" y="178"/>
                </a:moveTo>
                <a:lnTo>
                  <a:pt x="238" y="178"/>
                </a:lnTo>
                <a:lnTo>
                  <a:pt x="238" y="177"/>
                </a:lnTo>
                <a:lnTo>
                  <a:pt x="238" y="177"/>
                </a:lnTo>
                <a:lnTo>
                  <a:pt x="234" y="182"/>
                </a:lnTo>
                <a:lnTo>
                  <a:pt x="234" y="182"/>
                </a:lnTo>
                <a:lnTo>
                  <a:pt x="234" y="182"/>
                </a:lnTo>
                <a:lnTo>
                  <a:pt x="234" y="182"/>
                </a:lnTo>
                <a:lnTo>
                  <a:pt x="234" y="182"/>
                </a:lnTo>
                <a:lnTo>
                  <a:pt x="234" y="182"/>
                </a:lnTo>
                <a:lnTo>
                  <a:pt x="237" y="182"/>
                </a:lnTo>
                <a:lnTo>
                  <a:pt x="237" y="182"/>
                </a:lnTo>
                <a:lnTo>
                  <a:pt x="238" y="178"/>
                </a:lnTo>
                <a:lnTo>
                  <a:pt x="238" y="178"/>
                </a:lnTo>
                <a:close/>
                <a:moveTo>
                  <a:pt x="215" y="264"/>
                </a:moveTo>
                <a:lnTo>
                  <a:pt x="215" y="264"/>
                </a:lnTo>
                <a:lnTo>
                  <a:pt x="218" y="260"/>
                </a:lnTo>
                <a:lnTo>
                  <a:pt x="218" y="260"/>
                </a:lnTo>
                <a:lnTo>
                  <a:pt x="213" y="262"/>
                </a:lnTo>
                <a:lnTo>
                  <a:pt x="213" y="262"/>
                </a:lnTo>
                <a:lnTo>
                  <a:pt x="215" y="264"/>
                </a:lnTo>
                <a:lnTo>
                  <a:pt x="215" y="264"/>
                </a:lnTo>
                <a:close/>
                <a:moveTo>
                  <a:pt x="32" y="273"/>
                </a:moveTo>
                <a:lnTo>
                  <a:pt x="32" y="273"/>
                </a:lnTo>
                <a:lnTo>
                  <a:pt x="27" y="273"/>
                </a:lnTo>
                <a:lnTo>
                  <a:pt x="27" y="273"/>
                </a:lnTo>
                <a:lnTo>
                  <a:pt x="27" y="273"/>
                </a:lnTo>
                <a:lnTo>
                  <a:pt x="27" y="273"/>
                </a:lnTo>
                <a:lnTo>
                  <a:pt x="28" y="276"/>
                </a:lnTo>
                <a:lnTo>
                  <a:pt x="28" y="276"/>
                </a:lnTo>
                <a:lnTo>
                  <a:pt x="32" y="273"/>
                </a:lnTo>
                <a:lnTo>
                  <a:pt x="32" y="273"/>
                </a:lnTo>
                <a:close/>
                <a:moveTo>
                  <a:pt x="131" y="324"/>
                </a:moveTo>
                <a:lnTo>
                  <a:pt x="131" y="324"/>
                </a:lnTo>
                <a:lnTo>
                  <a:pt x="125" y="325"/>
                </a:lnTo>
                <a:lnTo>
                  <a:pt x="125" y="325"/>
                </a:lnTo>
                <a:lnTo>
                  <a:pt x="125" y="325"/>
                </a:lnTo>
                <a:lnTo>
                  <a:pt x="125" y="325"/>
                </a:lnTo>
                <a:lnTo>
                  <a:pt x="125" y="325"/>
                </a:lnTo>
                <a:lnTo>
                  <a:pt x="125" y="325"/>
                </a:lnTo>
                <a:lnTo>
                  <a:pt x="131" y="325"/>
                </a:lnTo>
                <a:lnTo>
                  <a:pt x="131" y="325"/>
                </a:lnTo>
                <a:lnTo>
                  <a:pt x="131" y="324"/>
                </a:lnTo>
                <a:lnTo>
                  <a:pt x="131" y="324"/>
                </a:lnTo>
                <a:close/>
                <a:moveTo>
                  <a:pt x="243" y="406"/>
                </a:moveTo>
                <a:lnTo>
                  <a:pt x="230" y="412"/>
                </a:lnTo>
                <a:lnTo>
                  <a:pt x="230" y="412"/>
                </a:lnTo>
                <a:lnTo>
                  <a:pt x="237" y="410"/>
                </a:lnTo>
                <a:lnTo>
                  <a:pt x="243" y="406"/>
                </a:lnTo>
                <a:lnTo>
                  <a:pt x="243" y="406"/>
                </a:lnTo>
                <a:close/>
                <a:moveTo>
                  <a:pt x="199" y="227"/>
                </a:moveTo>
                <a:lnTo>
                  <a:pt x="199" y="227"/>
                </a:lnTo>
                <a:lnTo>
                  <a:pt x="197" y="227"/>
                </a:lnTo>
                <a:lnTo>
                  <a:pt x="194" y="229"/>
                </a:lnTo>
                <a:lnTo>
                  <a:pt x="194" y="229"/>
                </a:lnTo>
                <a:lnTo>
                  <a:pt x="197" y="230"/>
                </a:lnTo>
                <a:lnTo>
                  <a:pt x="197" y="230"/>
                </a:lnTo>
                <a:lnTo>
                  <a:pt x="199" y="227"/>
                </a:lnTo>
                <a:lnTo>
                  <a:pt x="199" y="227"/>
                </a:lnTo>
                <a:close/>
                <a:moveTo>
                  <a:pt x="180" y="204"/>
                </a:moveTo>
                <a:lnTo>
                  <a:pt x="180" y="204"/>
                </a:lnTo>
                <a:lnTo>
                  <a:pt x="183" y="205"/>
                </a:lnTo>
                <a:lnTo>
                  <a:pt x="183" y="205"/>
                </a:lnTo>
                <a:lnTo>
                  <a:pt x="185" y="205"/>
                </a:lnTo>
                <a:lnTo>
                  <a:pt x="185" y="204"/>
                </a:lnTo>
                <a:lnTo>
                  <a:pt x="185" y="204"/>
                </a:lnTo>
                <a:lnTo>
                  <a:pt x="185" y="204"/>
                </a:lnTo>
                <a:lnTo>
                  <a:pt x="185" y="204"/>
                </a:lnTo>
                <a:lnTo>
                  <a:pt x="183" y="204"/>
                </a:lnTo>
                <a:lnTo>
                  <a:pt x="183" y="204"/>
                </a:lnTo>
                <a:lnTo>
                  <a:pt x="180" y="204"/>
                </a:lnTo>
                <a:lnTo>
                  <a:pt x="180" y="204"/>
                </a:lnTo>
                <a:close/>
                <a:moveTo>
                  <a:pt x="92" y="40"/>
                </a:moveTo>
                <a:lnTo>
                  <a:pt x="92" y="40"/>
                </a:lnTo>
                <a:lnTo>
                  <a:pt x="92" y="41"/>
                </a:lnTo>
                <a:lnTo>
                  <a:pt x="92" y="41"/>
                </a:lnTo>
                <a:lnTo>
                  <a:pt x="92" y="43"/>
                </a:lnTo>
                <a:lnTo>
                  <a:pt x="92" y="43"/>
                </a:lnTo>
                <a:lnTo>
                  <a:pt x="92" y="44"/>
                </a:lnTo>
                <a:lnTo>
                  <a:pt x="92" y="44"/>
                </a:lnTo>
                <a:lnTo>
                  <a:pt x="93" y="44"/>
                </a:lnTo>
                <a:lnTo>
                  <a:pt x="93" y="44"/>
                </a:lnTo>
                <a:lnTo>
                  <a:pt x="93" y="41"/>
                </a:lnTo>
                <a:lnTo>
                  <a:pt x="92" y="40"/>
                </a:lnTo>
                <a:lnTo>
                  <a:pt x="92" y="40"/>
                </a:lnTo>
                <a:close/>
                <a:moveTo>
                  <a:pt x="207" y="229"/>
                </a:moveTo>
                <a:lnTo>
                  <a:pt x="207" y="229"/>
                </a:lnTo>
                <a:lnTo>
                  <a:pt x="211" y="226"/>
                </a:lnTo>
                <a:lnTo>
                  <a:pt x="211" y="226"/>
                </a:lnTo>
                <a:lnTo>
                  <a:pt x="205" y="226"/>
                </a:lnTo>
                <a:lnTo>
                  <a:pt x="205" y="226"/>
                </a:lnTo>
                <a:lnTo>
                  <a:pt x="207" y="229"/>
                </a:lnTo>
                <a:lnTo>
                  <a:pt x="207" y="229"/>
                </a:lnTo>
                <a:close/>
                <a:moveTo>
                  <a:pt x="159" y="287"/>
                </a:moveTo>
                <a:lnTo>
                  <a:pt x="159" y="287"/>
                </a:lnTo>
                <a:lnTo>
                  <a:pt x="156" y="287"/>
                </a:lnTo>
                <a:lnTo>
                  <a:pt x="156" y="287"/>
                </a:lnTo>
                <a:lnTo>
                  <a:pt x="153" y="287"/>
                </a:lnTo>
                <a:lnTo>
                  <a:pt x="153" y="287"/>
                </a:lnTo>
                <a:lnTo>
                  <a:pt x="150" y="289"/>
                </a:lnTo>
                <a:lnTo>
                  <a:pt x="150" y="289"/>
                </a:lnTo>
                <a:lnTo>
                  <a:pt x="158" y="287"/>
                </a:lnTo>
                <a:lnTo>
                  <a:pt x="158" y="287"/>
                </a:lnTo>
                <a:lnTo>
                  <a:pt x="159" y="287"/>
                </a:lnTo>
                <a:lnTo>
                  <a:pt x="159" y="287"/>
                </a:lnTo>
                <a:close/>
                <a:moveTo>
                  <a:pt x="163" y="300"/>
                </a:moveTo>
                <a:lnTo>
                  <a:pt x="163" y="300"/>
                </a:lnTo>
                <a:lnTo>
                  <a:pt x="167" y="300"/>
                </a:lnTo>
                <a:lnTo>
                  <a:pt x="167" y="300"/>
                </a:lnTo>
                <a:lnTo>
                  <a:pt x="166" y="298"/>
                </a:lnTo>
                <a:lnTo>
                  <a:pt x="166" y="298"/>
                </a:lnTo>
                <a:lnTo>
                  <a:pt x="163" y="300"/>
                </a:lnTo>
                <a:lnTo>
                  <a:pt x="163" y="300"/>
                </a:lnTo>
                <a:close/>
                <a:moveTo>
                  <a:pt x="186" y="271"/>
                </a:moveTo>
                <a:lnTo>
                  <a:pt x="186" y="271"/>
                </a:lnTo>
                <a:lnTo>
                  <a:pt x="186" y="271"/>
                </a:lnTo>
                <a:lnTo>
                  <a:pt x="186" y="271"/>
                </a:lnTo>
                <a:lnTo>
                  <a:pt x="191" y="270"/>
                </a:lnTo>
                <a:lnTo>
                  <a:pt x="191" y="270"/>
                </a:lnTo>
                <a:lnTo>
                  <a:pt x="191" y="268"/>
                </a:lnTo>
                <a:lnTo>
                  <a:pt x="191" y="268"/>
                </a:lnTo>
                <a:lnTo>
                  <a:pt x="186" y="271"/>
                </a:lnTo>
                <a:lnTo>
                  <a:pt x="186" y="271"/>
                </a:lnTo>
                <a:close/>
                <a:moveTo>
                  <a:pt x="182" y="393"/>
                </a:moveTo>
                <a:lnTo>
                  <a:pt x="182" y="393"/>
                </a:lnTo>
                <a:lnTo>
                  <a:pt x="180" y="393"/>
                </a:lnTo>
                <a:lnTo>
                  <a:pt x="180" y="393"/>
                </a:lnTo>
                <a:lnTo>
                  <a:pt x="174" y="395"/>
                </a:lnTo>
                <a:lnTo>
                  <a:pt x="174" y="395"/>
                </a:lnTo>
                <a:lnTo>
                  <a:pt x="175" y="395"/>
                </a:lnTo>
                <a:lnTo>
                  <a:pt x="175" y="395"/>
                </a:lnTo>
                <a:lnTo>
                  <a:pt x="182" y="393"/>
                </a:lnTo>
                <a:lnTo>
                  <a:pt x="182" y="393"/>
                </a:lnTo>
                <a:close/>
                <a:moveTo>
                  <a:pt x="167" y="290"/>
                </a:moveTo>
                <a:lnTo>
                  <a:pt x="167" y="290"/>
                </a:lnTo>
                <a:lnTo>
                  <a:pt x="167" y="290"/>
                </a:lnTo>
                <a:lnTo>
                  <a:pt x="167" y="290"/>
                </a:lnTo>
                <a:lnTo>
                  <a:pt x="164" y="290"/>
                </a:lnTo>
                <a:lnTo>
                  <a:pt x="164" y="290"/>
                </a:lnTo>
                <a:lnTo>
                  <a:pt x="161" y="292"/>
                </a:lnTo>
                <a:lnTo>
                  <a:pt x="161" y="292"/>
                </a:lnTo>
                <a:lnTo>
                  <a:pt x="164" y="294"/>
                </a:lnTo>
                <a:lnTo>
                  <a:pt x="164" y="294"/>
                </a:lnTo>
                <a:lnTo>
                  <a:pt x="167" y="290"/>
                </a:lnTo>
                <a:lnTo>
                  <a:pt x="167" y="290"/>
                </a:lnTo>
                <a:close/>
                <a:moveTo>
                  <a:pt x="106" y="387"/>
                </a:moveTo>
                <a:lnTo>
                  <a:pt x="106" y="387"/>
                </a:lnTo>
                <a:lnTo>
                  <a:pt x="106" y="385"/>
                </a:lnTo>
                <a:lnTo>
                  <a:pt x="106" y="385"/>
                </a:lnTo>
                <a:lnTo>
                  <a:pt x="103" y="383"/>
                </a:lnTo>
                <a:lnTo>
                  <a:pt x="103" y="383"/>
                </a:lnTo>
                <a:lnTo>
                  <a:pt x="101" y="385"/>
                </a:lnTo>
                <a:lnTo>
                  <a:pt x="101" y="385"/>
                </a:lnTo>
                <a:lnTo>
                  <a:pt x="106" y="387"/>
                </a:lnTo>
                <a:lnTo>
                  <a:pt x="106" y="387"/>
                </a:lnTo>
                <a:close/>
                <a:moveTo>
                  <a:pt x="230" y="361"/>
                </a:moveTo>
                <a:lnTo>
                  <a:pt x="230" y="361"/>
                </a:lnTo>
                <a:lnTo>
                  <a:pt x="227" y="365"/>
                </a:lnTo>
                <a:lnTo>
                  <a:pt x="227" y="365"/>
                </a:lnTo>
                <a:lnTo>
                  <a:pt x="229" y="366"/>
                </a:lnTo>
                <a:lnTo>
                  <a:pt x="229" y="366"/>
                </a:lnTo>
                <a:lnTo>
                  <a:pt x="229" y="365"/>
                </a:lnTo>
                <a:lnTo>
                  <a:pt x="230" y="363"/>
                </a:lnTo>
                <a:lnTo>
                  <a:pt x="230" y="363"/>
                </a:lnTo>
                <a:lnTo>
                  <a:pt x="230" y="361"/>
                </a:lnTo>
                <a:lnTo>
                  <a:pt x="230" y="361"/>
                </a:lnTo>
                <a:close/>
                <a:moveTo>
                  <a:pt x="30" y="365"/>
                </a:moveTo>
                <a:lnTo>
                  <a:pt x="30" y="365"/>
                </a:lnTo>
                <a:lnTo>
                  <a:pt x="28" y="363"/>
                </a:lnTo>
                <a:lnTo>
                  <a:pt x="27" y="360"/>
                </a:lnTo>
                <a:lnTo>
                  <a:pt x="27" y="360"/>
                </a:lnTo>
                <a:lnTo>
                  <a:pt x="28" y="365"/>
                </a:lnTo>
                <a:lnTo>
                  <a:pt x="28" y="365"/>
                </a:lnTo>
                <a:lnTo>
                  <a:pt x="30" y="365"/>
                </a:lnTo>
                <a:lnTo>
                  <a:pt x="30" y="365"/>
                </a:lnTo>
                <a:close/>
                <a:moveTo>
                  <a:pt x="54" y="148"/>
                </a:moveTo>
                <a:lnTo>
                  <a:pt x="54" y="148"/>
                </a:lnTo>
                <a:lnTo>
                  <a:pt x="55" y="148"/>
                </a:lnTo>
                <a:lnTo>
                  <a:pt x="57" y="147"/>
                </a:lnTo>
                <a:lnTo>
                  <a:pt x="57" y="147"/>
                </a:lnTo>
                <a:lnTo>
                  <a:pt x="58" y="145"/>
                </a:lnTo>
                <a:lnTo>
                  <a:pt x="58" y="145"/>
                </a:lnTo>
                <a:lnTo>
                  <a:pt x="58" y="145"/>
                </a:lnTo>
                <a:lnTo>
                  <a:pt x="58" y="145"/>
                </a:lnTo>
                <a:lnTo>
                  <a:pt x="58" y="145"/>
                </a:lnTo>
                <a:lnTo>
                  <a:pt x="58" y="145"/>
                </a:lnTo>
                <a:lnTo>
                  <a:pt x="55" y="145"/>
                </a:lnTo>
                <a:lnTo>
                  <a:pt x="55" y="145"/>
                </a:lnTo>
                <a:lnTo>
                  <a:pt x="55" y="147"/>
                </a:lnTo>
                <a:lnTo>
                  <a:pt x="55" y="147"/>
                </a:lnTo>
                <a:lnTo>
                  <a:pt x="54" y="147"/>
                </a:lnTo>
                <a:lnTo>
                  <a:pt x="54" y="147"/>
                </a:lnTo>
                <a:lnTo>
                  <a:pt x="54" y="148"/>
                </a:lnTo>
                <a:lnTo>
                  <a:pt x="54" y="148"/>
                </a:lnTo>
                <a:close/>
                <a:moveTo>
                  <a:pt x="79" y="172"/>
                </a:moveTo>
                <a:lnTo>
                  <a:pt x="79" y="172"/>
                </a:lnTo>
                <a:lnTo>
                  <a:pt x="79" y="169"/>
                </a:lnTo>
                <a:lnTo>
                  <a:pt x="79" y="169"/>
                </a:lnTo>
                <a:lnTo>
                  <a:pt x="77" y="171"/>
                </a:lnTo>
                <a:lnTo>
                  <a:pt x="77" y="171"/>
                </a:lnTo>
                <a:lnTo>
                  <a:pt x="77" y="171"/>
                </a:lnTo>
                <a:lnTo>
                  <a:pt x="76" y="172"/>
                </a:lnTo>
                <a:lnTo>
                  <a:pt x="76" y="172"/>
                </a:lnTo>
                <a:lnTo>
                  <a:pt x="74" y="172"/>
                </a:lnTo>
                <a:lnTo>
                  <a:pt x="74" y="172"/>
                </a:lnTo>
                <a:lnTo>
                  <a:pt x="76" y="172"/>
                </a:lnTo>
                <a:lnTo>
                  <a:pt x="76" y="172"/>
                </a:lnTo>
                <a:lnTo>
                  <a:pt x="79" y="172"/>
                </a:lnTo>
                <a:lnTo>
                  <a:pt x="79" y="172"/>
                </a:lnTo>
                <a:close/>
                <a:moveTo>
                  <a:pt x="170" y="243"/>
                </a:moveTo>
                <a:lnTo>
                  <a:pt x="170" y="243"/>
                </a:lnTo>
                <a:lnTo>
                  <a:pt x="166" y="246"/>
                </a:lnTo>
                <a:lnTo>
                  <a:pt x="166" y="246"/>
                </a:lnTo>
                <a:lnTo>
                  <a:pt x="169" y="245"/>
                </a:lnTo>
                <a:lnTo>
                  <a:pt x="170" y="243"/>
                </a:lnTo>
                <a:lnTo>
                  <a:pt x="170" y="243"/>
                </a:lnTo>
                <a:close/>
                <a:moveTo>
                  <a:pt x="194" y="191"/>
                </a:moveTo>
                <a:lnTo>
                  <a:pt x="194" y="191"/>
                </a:lnTo>
                <a:lnTo>
                  <a:pt x="194" y="194"/>
                </a:lnTo>
                <a:lnTo>
                  <a:pt x="194" y="194"/>
                </a:lnTo>
                <a:lnTo>
                  <a:pt x="197" y="193"/>
                </a:lnTo>
                <a:lnTo>
                  <a:pt x="197" y="193"/>
                </a:lnTo>
                <a:lnTo>
                  <a:pt x="196" y="191"/>
                </a:lnTo>
                <a:lnTo>
                  <a:pt x="196" y="191"/>
                </a:lnTo>
                <a:lnTo>
                  <a:pt x="194" y="191"/>
                </a:lnTo>
                <a:lnTo>
                  <a:pt x="194" y="191"/>
                </a:lnTo>
                <a:close/>
                <a:moveTo>
                  <a:pt x="210" y="246"/>
                </a:moveTo>
                <a:lnTo>
                  <a:pt x="210" y="246"/>
                </a:lnTo>
                <a:lnTo>
                  <a:pt x="208" y="248"/>
                </a:lnTo>
                <a:lnTo>
                  <a:pt x="208" y="248"/>
                </a:lnTo>
                <a:lnTo>
                  <a:pt x="208" y="249"/>
                </a:lnTo>
                <a:lnTo>
                  <a:pt x="208" y="249"/>
                </a:lnTo>
                <a:lnTo>
                  <a:pt x="210" y="248"/>
                </a:lnTo>
                <a:lnTo>
                  <a:pt x="210" y="248"/>
                </a:lnTo>
                <a:lnTo>
                  <a:pt x="210" y="246"/>
                </a:lnTo>
                <a:lnTo>
                  <a:pt x="210" y="246"/>
                </a:lnTo>
                <a:close/>
                <a:moveTo>
                  <a:pt x="182" y="264"/>
                </a:moveTo>
                <a:lnTo>
                  <a:pt x="182" y="264"/>
                </a:lnTo>
                <a:lnTo>
                  <a:pt x="183" y="262"/>
                </a:lnTo>
                <a:lnTo>
                  <a:pt x="183" y="260"/>
                </a:lnTo>
                <a:lnTo>
                  <a:pt x="183" y="260"/>
                </a:lnTo>
                <a:lnTo>
                  <a:pt x="178" y="264"/>
                </a:lnTo>
                <a:lnTo>
                  <a:pt x="178" y="264"/>
                </a:lnTo>
                <a:lnTo>
                  <a:pt x="182" y="264"/>
                </a:lnTo>
                <a:lnTo>
                  <a:pt x="182" y="264"/>
                </a:lnTo>
                <a:close/>
                <a:moveTo>
                  <a:pt x="170" y="232"/>
                </a:moveTo>
                <a:lnTo>
                  <a:pt x="170" y="232"/>
                </a:lnTo>
                <a:lnTo>
                  <a:pt x="172" y="234"/>
                </a:lnTo>
                <a:lnTo>
                  <a:pt x="172" y="234"/>
                </a:lnTo>
                <a:lnTo>
                  <a:pt x="174" y="234"/>
                </a:lnTo>
                <a:lnTo>
                  <a:pt x="174" y="232"/>
                </a:lnTo>
                <a:lnTo>
                  <a:pt x="174" y="232"/>
                </a:lnTo>
                <a:lnTo>
                  <a:pt x="172" y="232"/>
                </a:lnTo>
                <a:lnTo>
                  <a:pt x="170" y="232"/>
                </a:lnTo>
                <a:lnTo>
                  <a:pt x="170" y="232"/>
                </a:lnTo>
                <a:close/>
                <a:moveTo>
                  <a:pt x="174" y="199"/>
                </a:moveTo>
                <a:lnTo>
                  <a:pt x="174" y="199"/>
                </a:lnTo>
                <a:lnTo>
                  <a:pt x="175" y="202"/>
                </a:lnTo>
                <a:lnTo>
                  <a:pt x="175" y="202"/>
                </a:lnTo>
                <a:lnTo>
                  <a:pt x="177" y="200"/>
                </a:lnTo>
                <a:lnTo>
                  <a:pt x="177" y="199"/>
                </a:lnTo>
                <a:lnTo>
                  <a:pt x="177" y="199"/>
                </a:lnTo>
                <a:lnTo>
                  <a:pt x="174" y="199"/>
                </a:lnTo>
                <a:lnTo>
                  <a:pt x="174" y="199"/>
                </a:lnTo>
                <a:close/>
                <a:moveTo>
                  <a:pt x="63" y="163"/>
                </a:moveTo>
                <a:lnTo>
                  <a:pt x="63" y="163"/>
                </a:lnTo>
                <a:lnTo>
                  <a:pt x="63" y="163"/>
                </a:lnTo>
                <a:lnTo>
                  <a:pt x="63" y="163"/>
                </a:lnTo>
                <a:lnTo>
                  <a:pt x="58" y="166"/>
                </a:lnTo>
                <a:lnTo>
                  <a:pt x="58" y="166"/>
                </a:lnTo>
                <a:lnTo>
                  <a:pt x="60" y="167"/>
                </a:lnTo>
                <a:lnTo>
                  <a:pt x="60" y="167"/>
                </a:lnTo>
                <a:lnTo>
                  <a:pt x="63" y="163"/>
                </a:lnTo>
                <a:lnTo>
                  <a:pt x="63" y="163"/>
                </a:lnTo>
                <a:close/>
                <a:moveTo>
                  <a:pt x="107" y="167"/>
                </a:moveTo>
                <a:lnTo>
                  <a:pt x="107" y="167"/>
                </a:lnTo>
                <a:lnTo>
                  <a:pt x="111" y="167"/>
                </a:lnTo>
                <a:lnTo>
                  <a:pt x="111" y="167"/>
                </a:lnTo>
                <a:lnTo>
                  <a:pt x="111" y="166"/>
                </a:lnTo>
                <a:lnTo>
                  <a:pt x="111" y="166"/>
                </a:lnTo>
                <a:lnTo>
                  <a:pt x="107" y="166"/>
                </a:lnTo>
                <a:lnTo>
                  <a:pt x="107" y="166"/>
                </a:lnTo>
                <a:lnTo>
                  <a:pt x="107" y="167"/>
                </a:lnTo>
                <a:lnTo>
                  <a:pt x="107" y="167"/>
                </a:lnTo>
                <a:close/>
                <a:moveTo>
                  <a:pt x="218" y="182"/>
                </a:moveTo>
                <a:lnTo>
                  <a:pt x="218" y="182"/>
                </a:lnTo>
                <a:lnTo>
                  <a:pt x="218" y="183"/>
                </a:lnTo>
                <a:lnTo>
                  <a:pt x="218" y="183"/>
                </a:lnTo>
                <a:lnTo>
                  <a:pt x="221" y="182"/>
                </a:lnTo>
                <a:lnTo>
                  <a:pt x="221" y="182"/>
                </a:lnTo>
                <a:lnTo>
                  <a:pt x="224" y="180"/>
                </a:lnTo>
                <a:lnTo>
                  <a:pt x="224" y="180"/>
                </a:lnTo>
                <a:lnTo>
                  <a:pt x="224" y="178"/>
                </a:lnTo>
                <a:lnTo>
                  <a:pt x="224" y="178"/>
                </a:lnTo>
                <a:lnTo>
                  <a:pt x="226" y="177"/>
                </a:lnTo>
                <a:lnTo>
                  <a:pt x="226" y="177"/>
                </a:lnTo>
                <a:lnTo>
                  <a:pt x="226" y="177"/>
                </a:lnTo>
                <a:lnTo>
                  <a:pt x="226" y="177"/>
                </a:lnTo>
                <a:lnTo>
                  <a:pt x="218" y="182"/>
                </a:lnTo>
                <a:lnTo>
                  <a:pt x="218" y="182"/>
                </a:lnTo>
                <a:close/>
                <a:moveTo>
                  <a:pt x="139" y="164"/>
                </a:moveTo>
                <a:lnTo>
                  <a:pt x="139" y="164"/>
                </a:lnTo>
                <a:lnTo>
                  <a:pt x="139" y="164"/>
                </a:lnTo>
                <a:lnTo>
                  <a:pt x="139" y="164"/>
                </a:lnTo>
                <a:lnTo>
                  <a:pt x="139" y="164"/>
                </a:lnTo>
                <a:lnTo>
                  <a:pt x="139" y="164"/>
                </a:lnTo>
                <a:lnTo>
                  <a:pt x="139" y="167"/>
                </a:lnTo>
                <a:lnTo>
                  <a:pt x="139" y="167"/>
                </a:lnTo>
                <a:lnTo>
                  <a:pt x="140" y="167"/>
                </a:lnTo>
                <a:lnTo>
                  <a:pt x="140" y="167"/>
                </a:lnTo>
                <a:lnTo>
                  <a:pt x="139" y="164"/>
                </a:lnTo>
                <a:lnTo>
                  <a:pt x="139" y="164"/>
                </a:lnTo>
                <a:close/>
                <a:moveTo>
                  <a:pt x="223" y="328"/>
                </a:moveTo>
                <a:lnTo>
                  <a:pt x="223" y="328"/>
                </a:lnTo>
                <a:lnTo>
                  <a:pt x="223" y="328"/>
                </a:lnTo>
                <a:lnTo>
                  <a:pt x="223" y="328"/>
                </a:lnTo>
                <a:lnTo>
                  <a:pt x="221" y="328"/>
                </a:lnTo>
                <a:lnTo>
                  <a:pt x="221" y="328"/>
                </a:lnTo>
                <a:lnTo>
                  <a:pt x="219" y="330"/>
                </a:lnTo>
                <a:lnTo>
                  <a:pt x="221" y="331"/>
                </a:lnTo>
                <a:lnTo>
                  <a:pt x="221" y="331"/>
                </a:lnTo>
                <a:lnTo>
                  <a:pt x="221" y="331"/>
                </a:lnTo>
                <a:lnTo>
                  <a:pt x="221" y="331"/>
                </a:lnTo>
                <a:lnTo>
                  <a:pt x="223" y="330"/>
                </a:lnTo>
                <a:lnTo>
                  <a:pt x="223" y="328"/>
                </a:lnTo>
                <a:lnTo>
                  <a:pt x="223" y="328"/>
                </a:lnTo>
                <a:close/>
                <a:moveTo>
                  <a:pt x="47" y="377"/>
                </a:moveTo>
                <a:lnTo>
                  <a:pt x="47" y="377"/>
                </a:lnTo>
                <a:lnTo>
                  <a:pt x="51" y="376"/>
                </a:lnTo>
                <a:lnTo>
                  <a:pt x="52" y="376"/>
                </a:lnTo>
                <a:lnTo>
                  <a:pt x="52" y="376"/>
                </a:lnTo>
                <a:lnTo>
                  <a:pt x="51" y="374"/>
                </a:lnTo>
                <a:lnTo>
                  <a:pt x="51" y="374"/>
                </a:lnTo>
                <a:lnTo>
                  <a:pt x="47" y="376"/>
                </a:lnTo>
                <a:lnTo>
                  <a:pt x="47" y="376"/>
                </a:lnTo>
                <a:lnTo>
                  <a:pt x="47" y="377"/>
                </a:lnTo>
                <a:lnTo>
                  <a:pt x="47" y="377"/>
                </a:lnTo>
                <a:close/>
                <a:moveTo>
                  <a:pt x="158" y="312"/>
                </a:moveTo>
                <a:lnTo>
                  <a:pt x="158" y="312"/>
                </a:lnTo>
                <a:lnTo>
                  <a:pt x="158" y="312"/>
                </a:lnTo>
                <a:lnTo>
                  <a:pt x="159" y="312"/>
                </a:lnTo>
                <a:lnTo>
                  <a:pt x="159" y="312"/>
                </a:lnTo>
                <a:lnTo>
                  <a:pt x="164" y="311"/>
                </a:lnTo>
                <a:lnTo>
                  <a:pt x="164" y="311"/>
                </a:lnTo>
                <a:lnTo>
                  <a:pt x="163" y="311"/>
                </a:lnTo>
                <a:lnTo>
                  <a:pt x="163" y="311"/>
                </a:lnTo>
                <a:lnTo>
                  <a:pt x="158" y="312"/>
                </a:lnTo>
                <a:lnTo>
                  <a:pt x="158" y="312"/>
                </a:lnTo>
                <a:close/>
                <a:moveTo>
                  <a:pt x="232" y="267"/>
                </a:moveTo>
                <a:lnTo>
                  <a:pt x="232" y="267"/>
                </a:lnTo>
                <a:lnTo>
                  <a:pt x="237" y="262"/>
                </a:lnTo>
                <a:lnTo>
                  <a:pt x="237" y="262"/>
                </a:lnTo>
                <a:lnTo>
                  <a:pt x="235" y="262"/>
                </a:lnTo>
                <a:lnTo>
                  <a:pt x="235" y="262"/>
                </a:lnTo>
                <a:lnTo>
                  <a:pt x="232" y="267"/>
                </a:lnTo>
                <a:lnTo>
                  <a:pt x="232" y="267"/>
                </a:lnTo>
                <a:close/>
                <a:moveTo>
                  <a:pt x="49" y="36"/>
                </a:moveTo>
                <a:lnTo>
                  <a:pt x="49" y="36"/>
                </a:lnTo>
                <a:lnTo>
                  <a:pt x="49" y="38"/>
                </a:lnTo>
                <a:lnTo>
                  <a:pt x="49" y="38"/>
                </a:lnTo>
                <a:lnTo>
                  <a:pt x="54" y="43"/>
                </a:lnTo>
                <a:lnTo>
                  <a:pt x="54" y="43"/>
                </a:lnTo>
                <a:lnTo>
                  <a:pt x="52" y="40"/>
                </a:lnTo>
                <a:lnTo>
                  <a:pt x="49" y="36"/>
                </a:lnTo>
                <a:lnTo>
                  <a:pt x="49" y="36"/>
                </a:lnTo>
                <a:close/>
                <a:moveTo>
                  <a:pt x="178" y="200"/>
                </a:moveTo>
                <a:lnTo>
                  <a:pt x="178" y="200"/>
                </a:lnTo>
                <a:lnTo>
                  <a:pt x="182" y="200"/>
                </a:lnTo>
                <a:lnTo>
                  <a:pt x="183" y="199"/>
                </a:lnTo>
                <a:lnTo>
                  <a:pt x="183" y="199"/>
                </a:lnTo>
                <a:lnTo>
                  <a:pt x="180" y="197"/>
                </a:lnTo>
                <a:lnTo>
                  <a:pt x="180" y="199"/>
                </a:lnTo>
                <a:lnTo>
                  <a:pt x="180" y="199"/>
                </a:lnTo>
                <a:lnTo>
                  <a:pt x="178" y="200"/>
                </a:lnTo>
                <a:lnTo>
                  <a:pt x="178" y="200"/>
                </a:lnTo>
                <a:close/>
                <a:moveTo>
                  <a:pt x="129" y="290"/>
                </a:moveTo>
                <a:lnTo>
                  <a:pt x="129" y="290"/>
                </a:lnTo>
                <a:lnTo>
                  <a:pt x="125" y="294"/>
                </a:lnTo>
                <a:lnTo>
                  <a:pt x="125" y="294"/>
                </a:lnTo>
                <a:lnTo>
                  <a:pt x="128" y="294"/>
                </a:lnTo>
                <a:lnTo>
                  <a:pt x="129" y="290"/>
                </a:lnTo>
                <a:lnTo>
                  <a:pt x="129" y="290"/>
                </a:lnTo>
                <a:close/>
                <a:moveTo>
                  <a:pt x="137" y="246"/>
                </a:moveTo>
                <a:lnTo>
                  <a:pt x="137" y="246"/>
                </a:lnTo>
                <a:lnTo>
                  <a:pt x="145" y="246"/>
                </a:lnTo>
                <a:lnTo>
                  <a:pt x="145" y="246"/>
                </a:lnTo>
                <a:lnTo>
                  <a:pt x="137" y="245"/>
                </a:lnTo>
                <a:lnTo>
                  <a:pt x="137" y="245"/>
                </a:lnTo>
                <a:lnTo>
                  <a:pt x="137" y="246"/>
                </a:lnTo>
                <a:lnTo>
                  <a:pt x="137" y="246"/>
                </a:lnTo>
                <a:close/>
                <a:moveTo>
                  <a:pt x="21" y="189"/>
                </a:moveTo>
                <a:lnTo>
                  <a:pt x="21" y="189"/>
                </a:lnTo>
                <a:lnTo>
                  <a:pt x="17" y="194"/>
                </a:lnTo>
                <a:lnTo>
                  <a:pt x="17" y="194"/>
                </a:lnTo>
                <a:lnTo>
                  <a:pt x="17" y="194"/>
                </a:lnTo>
                <a:lnTo>
                  <a:pt x="17" y="194"/>
                </a:lnTo>
                <a:lnTo>
                  <a:pt x="22" y="191"/>
                </a:lnTo>
                <a:lnTo>
                  <a:pt x="22" y="191"/>
                </a:lnTo>
                <a:lnTo>
                  <a:pt x="21" y="189"/>
                </a:lnTo>
                <a:lnTo>
                  <a:pt x="21" y="189"/>
                </a:lnTo>
                <a:close/>
                <a:moveTo>
                  <a:pt x="22" y="271"/>
                </a:moveTo>
                <a:lnTo>
                  <a:pt x="22" y="271"/>
                </a:lnTo>
                <a:lnTo>
                  <a:pt x="19" y="271"/>
                </a:lnTo>
                <a:lnTo>
                  <a:pt x="19" y="271"/>
                </a:lnTo>
                <a:lnTo>
                  <a:pt x="19" y="273"/>
                </a:lnTo>
                <a:lnTo>
                  <a:pt x="19" y="275"/>
                </a:lnTo>
                <a:lnTo>
                  <a:pt x="19" y="275"/>
                </a:lnTo>
                <a:lnTo>
                  <a:pt x="22" y="271"/>
                </a:lnTo>
                <a:lnTo>
                  <a:pt x="22" y="271"/>
                </a:lnTo>
                <a:close/>
                <a:moveTo>
                  <a:pt x="46" y="155"/>
                </a:moveTo>
                <a:lnTo>
                  <a:pt x="46" y="155"/>
                </a:lnTo>
                <a:lnTo>
                  <a:pt x="47" y="153"/>
                </a:lnTo>
                <a:lnTo>
                  <a:pt x="51" y="152"/>
                </a:lnTo>
                <a:lnTo>
                  <a:pt x="51" y="152"/>
                </a:lnTo>
                <a:lnTo>
                  <a:pt x="47" y="153"/>
                </a:lnTo>
                <a:lnTo>
                  <a:pt x="46" y="155"/>
                </a:lnTo>
                <a:lnTo>
                  <a:pt x="46" y="155"/>
                </a:lnTo>
                <a:close/>
                <a:moveTo>
                  <a:pt x="185" y="339"/>
                </a:moveTo>
                <a:lnTo>
                  <a:pt x="185" y="339"/>
                </a:lnTo>
                <a:lnTo>
                  <a:pt x="182" y="341"/>
                </a:lnTo>
                <a:lnTo>
                  <a:pt x="182" y="341"/>
                </a:lnTo>
                <a:lnTo>
                  <a:pt x="188" y="339"/>
                </a:lnTo>
                <a:lnTo>
                  <a:pt x="188" y="339"/>
                </a:lnTo>
                <a:lnTo>
                  <a:pt x="185" y="339"/>
                </a:lnTo>
                <a:lnTo>
                  <a:pt x="185" y="339"/>
                </a:lnTo>
                <a:close/>
                <a:moveTo>
                  <a:pt x="189" y="382"/>
                </a:moveTo>
                <a:lnTo>
                  <a:pt x="189" y="382"/>
                </a:lnTo>
                <a:lnTo>
                  <a:pt x="186" y="382"/>
                </a:lnTo>
                <a:lnTo>
                  <a:pt x="186" y="382"/>
                </a:lnTo>
                <a:lnTo>
                  <a:pt x="188" y="383"/>
                </a:lnTo>
                <a:lnTo>
                  <a:pt x="188" y="383"/>
                </a:lnTo>
                <a:lnTo>
                  <a:pt x="189" y="382"/>
                </a:lnTo>
                <a:lnTo>
                  <a:pt x="189" y="382"/>
                </a:lnTo>
                <a:close/>
                <a:moveTo>
                  <a:pt x="101" y="169"/>
                </a:moveTo>
                <a:lnTo>
                  <a:pt x="101" y="169"/>
                </a:lnTo>
                <a:lnTo>
                  <a:pt x="98" y="169"/>
                </a:lnTo>
                <a:lnTo>
                  <a:pt x="98" y="169"/>
                </a:lnTo>
                <a:lnTo>
                  <a:pt x="96" y="169"/>
                </a:lnTo>
                <a:lnTo>
                  <a:pt x="96" y="169"/>
                </a:lnTo>
                <a:lnTo>
                  <a:pt x="101" y="171"/>
                </a:lnTo>
                <a:lnTo>
                  <a:pt x="101" y="171"/>
                </a:lnTo>
                <a:lnTo>
                  <a:pt x="101" y="169"/>
                </a:lnTo>
                <a:lnTo>
                  <a:pt x="101" y="169"/>
                </a:lnTo>
                <a:close/>
                <a:moveTo>
                  <a:pt x="200" y="406"/>
                </a:moveTo>
                <a:lnTo>
                  <a:pt x="200" y="406"/>
                </a:lnTo>
                <a:lnTo>
                  <a:pt x="202" y="406"/>
                </a:lnTo>
                <a:lnTo>
                  <a:pt x="202" y="406"/>
                </a:lnTo>
                <a:lnTo>
                  <a:pt x="204" y="404"/>
                </a:lnTo>
                <a:lnTo>
                  <a:pt x="204" y="404"/>
                </a:lnTo>
                <a:lnTo>
                  <a:pt x="202" y="404"/>
                </a:lnTo>
                <a:lnTo>
                  <a:pt x="202" y="404"/>
                </a:lnTo>
                <a:lnTo>
                  <a:pt x="200" y="404"/>
                </a:lnTo>
                <a:lnTo>
                  <a:pt x="200" y="404"/>
                </a:lnTo>
                <a:lnTo>
                  <a:pt x="200" y="406"/>
                </a:lnTo>
                <a:lnTo>
                  <a:pt x="200" y="406"/>
                </a:lnTo>
                <a:close/>
                <a:moveTo>
                  <a:pt x="213" y="382"/>
                </a:moveTo>
                <a:lnTo>
                  <a:pt x="213" y="382"/>
                </a:lnTo>
                <a:lnTo>
                  <a:pt x="218" y="377"/>
                </a:lnTo>
                <a:lnTo>
                  <a:pt x="218" y="377"/>
                </a:lnTo>
                <a:lnTo>
                  <a:pt x="215" y="379"/>
                </a:lnTo>
                <a:lnTo>
                  <a:pt x="213" y="382"/>
                </a:lnTo>
                <a:lnTo>
                  <a:pt x="213" y="382"/>
                </a:lnTo>
                <a:close/>
                <a:moveTo>
                  <a:pt x="117" y="390"/>
                </a:moveTo>
                <a:lnTo>
                  <a:pt x="117" y="390"/>
                </a:lnTo>
                <a:lnTo>
                  <a:pt x="117" y="390"/>
                </a:lnTo>
                <a:lnTo>
                  <a:pt x="117" y="390"/>
                </a:lnTo>
                <a:lnTo>
                  <a:pt x="118" y="391"/>
                </a:lnTo>
                <a:lnTo>
                  <a:pt x="118" y="391"/>
                </a:lnTo>
                <a:lnTo>
                  <a:pt x="120" y="391"/>
                </a:lnTo>
                <a:lnTo>
                  <a:pt x="120" y="391"/>
                </a:lnTo>
                <a:lnTo>
                  <a:pt x="120" y="390"/>
                </a:lnTo>
                <a:lnTo>
                  <a:pt x="120" y="390"/>
                </a:lnTo>
                <a:lnTo>
                  <a:pt x="117" y="390"/>
                </a:lnTo>
                <a:lnTo>
                  <a:pt x="117" y="390"/>
                </a:lnTo>
                <a:close/>
                <a:moveTo>
                  <a:pt x="208" y="305"/>
                </a:moveTo>
                <a:lnTo>
                  <a:pt x="208" y="305"/>
                </a:lnTo>
                <a:lnTo>
                  <a:pt x="208" y="303"/>
                </a:lnTo>
                <a:lnTo>
                  <a:pt x="208" y="303"/>
                </a:lnTo>
                <a:lnTo>
                  <a:pt x="205" y="305"/>
                </a:lnTo>
                <a:lnTo>
                  <a:pt x="205" y="305"/>
                </a:lnTo>
                <a:lnTo>
                  <a:pt x="207" y="308"/>
                </a:lnTo>
                <a:lnTo>
                  <a:pt x="207" y="308"/>
                </a:lnTo>
                <a:lnTo>
                  <a:pt x="208" y="305"/>
                </a:lnTo>
                <a:lnTo>
                  <a:pt x="208" y="305"/>
                </a:lnTo>
                <a:close/>
                <a:moveTo>
                  <a:pt x="122" y="298"/>
                </a:moveTo>
                <a:lnTo>
                  <a:pt x="122" y="298"/>
                </a:lnTo>
                <a:lnTo>
                  <a:pt x="120" y="297"/>
                </a:lnTo>
                <a:lnTo>
                  <a:pt x="120" y="297"/>
                </a:lnTo>
                <a:lnTo>
                  <a:pt x="118" y="298"/>
                </a:lnTo>
                <a:lnTo>
                  <a:pt x="118" y="298"/>
                </a:lnTo>
                <a:lnTo>
                  <a:pt x="118" y="298"/>
                </a:lnTo>
                <a:lnTo>
                  <a:pt x="120" y="298"/>
                </a:lnTo>
                <a:lnTo>
                  <a:pt x="122" y="298"/>
                </a:lnTo>
                <a:lnTo>
                  <a:pt x="122" y="298"/>
                </a:lnTo>
                <a:close/>
                <a:moveTo>
                  <a:pt x="213" y="202"/>
                </a:moveTo>
                <a:lnTo>
                  <a:pt x="213" y="202"/>
                </a:lnTo>
                <a:lnTo>
                  <a:pt x="216" y="202"/>
                </a:lnTo>
                <a:lnTo>
                  <a:pt x="216" y="202"/>
                </a:lnTo>
                <a:lnTo>
                  <a:pt x="218" y="200"/>
                </a:lnTo>
                <a:lnTo>
                  <a:pt x="218" y="200"/>
                </a:lnTo>
                <a:lnTo>
                  <a:pt x="219" y="199"/>
                </a:lnTo>
                <a:lnTo>
                  <a:pt x="219" y="199"/>
                </a:lnTo>
                <a:lnTo>
                  <a:pt x="219" y="199"/>
                </a:lnTo>
                <a:lnTo>
                  <a:pt x="219" y="199"/>
                </a:lnTo>
                <a:lnTo>
                  <a:pt x="213" y="202"/>
                </a:lnTo>
                <a:lnTo>
                  <a:pt x="213" y="202"/>
                </a:lnTo>
                <a:close/>
                <a:moveTo>
                  <a:pt x="139" y="152"/>
                </a:moveTo>
                <a:lnTo>
                  <a:pt x="139" y="152"/>
                </a:lnTo>
                <a:lnTo>
                  <a:pt x="140" y="155"/>
                </a:lnTo>
                <a:lnTo>
                  <a:pt x="140" y="155"/>
                </a:lnTo>
                <a:lnTo>
                  <a:pt x="140" y="150"/>
                </a:lnTo>
                <a:lnTo>
                  <a:pt x="140" y="150"/>
                </a:lnTo>
                <a:lnTo>
                  <a:pt x="139" y="152"/>
                </a:lnTo>
                <a:lnTo>
                  <a:pt x="139" y="152"/>
                </a:lnTo>
                <a:close/>
                <a:moveTo>
                  <a:pt x="177" y="357"/>
                </a:moveTo>
                <a:lnTo>
                  <a:pt x="177" y="357"/>
                </a:lnTo>
                <a:lnTo>
                  <a:pt x="178" y="360"/>
                </a:lnTo>
                <a:lnTo>
                  <a:pt x="178" y="360"/>
                </a:lnTo>
                <a:lnTo>
                  <a:pt x="180" y="358"/>
                </a:lnTo>
                <a:lnTo>
                  <a:pt x="180" y="358"/>
                </a:lnTo>
                <a:lnTo>
                  <a:pt x="180" y="358"/>
                </a:lnTo>
                <a:lnTo>
                  <a:pt x="180" y="358"/>
                </a:lnTo>
                <a:lnTo>
                  <a:pt x="177" y="357"/>
                </a:lnTo>
                <a:lnTo>
                  <a:pt x="177" y="357"/>
                </a:lnTo>
                <a:close/>
                <a:moveTo>
                  <a:pt x="11" y="273"/>
                </a:moveTo>
                <a:lnTo>
                  <a:pt x="11" y="273"/>
                </a:lnTo>
                <a:lnTo>
                  <a:pt x="10" y="273"/>
                </a:lnTo>
                <a:lnTo>
                  <a:pt x="10" y="273"/>
                </a:lnTo>
                <a:lnTo>
                  <a:pt x="10" y="278"/>
                </a:lnTo>
                <a:lnTo>
                  <a:pt x="10" y="278"/>
                </a:lnTo>
                <a:lnTo>
                  <a:pt x="11" y="276"/>
                </a:lnTo>
                <a:lnTo>
                  <a:pt x="11" y="273"/>
                </a:lnTo>
                <a:lnTo>
                  <a:pt x="11" y="273"/>
                </a:lnTo>
                <a:close/>
                <a:moveTo>
                  <a:pt x="79" y="52"/>
                </a:moveTo>
                <a:lnTo>
                  <a:pt x="79" y="52"/>
                </a:lnTo>
                <a:lnTo>
                  <a:pt x="82" y="51"/>
                </a:lnTo>
                <a:lnTo>
                  <a:pt x="82" y="51"/>
                </a:lnTo>
                <a:lnTo>
                  <a:pt x="77" y="51"/>
                </a:lnTo>
                <a:lnTo>
                  <a:pt x="77" y="51"/>
                </a:lnTo>
                <a:lnTo>
                  <a:pt x="79" y="52"/>
                </a:lnTo>
                <a:lnTo>
                  <a:pt x="79" y="52"/>
                </a:lnTo>
                <a:close/>
                <a:moveTo>
                  <a:pt x="156" y="241"/>
                </a:moveTo>
                <a:lnTo>
                  <a:pt x="156" y="241"/>
                </a:lnTo>
                <a:lnTo>
                  <a:pt x="156" y="243"/>
                </a:lnTo>
                <a:lnTo>
                  <a:pt x="156" y="243"/>
                </a:lnTo>
                <a:lnTo>
                  <a:pt x="159" y="241"/>
                </a:lnTo>
                <a:lnTo>
                  <a:pt x="159" y="241"/>
                </a:lnTo>
                <a:lnTo>
                  <a:pt x="158" y="238"/>
                </a:lnTo>
                <a:lnTo>
                  <a:pt x="158" y="238"/>
                </a:lnTo>
                <a:lnTo>
                  <a:pt x="156" y="241"/>
                </a:lnTo>
                <a:lnTo>
                  <a:pt x="156" y="241"/>
                </a:lnTo>
                <a:close/>
                <a:moveTo>
                  <a:pt x="96" y="167"/>
                </a:moveTo>
                <a:lnTo>
                  <a:pt x="96" y="167"/>
                </a:lnTo>
                <a:lnTo>
                  <a:pt x="99" y="166"/>
                </a:lnTo>
                <a:lnTo>
                  <a:pt x="99" y="166"/>
                </a:lnTo>
                <a:lnTo>
                  <a:pt x="99" y="164"/>
                </a:lnTo>
                <a:lnTo>
                  <a:pt x="99" y="164"/>
                </a:lnTo>
                <a:lnTo>
                  <a:pt x="96" y="167"/>
                </a:lnTo>
                <a:lnTo>
                  <a:pt x="96" y="167"/>
                </a:lnTo>
                <a:close/>
                <a:moveTo>
                  <a:pt x="246" y="292"/>
                </a:moveTo>
                <a:lnTo>
                  <a:pt x="246" y="292"/>
                </a:lnTo>
                <a:lnTo>
                  <a:pt x="246" y="292"/>
                </a:lnTo>
                <a:lnTo>
                  <a:pt x="246" y="292"/>
                </a:lnTo>
                <a:lnTo>
                  <a:pt x="248" y="292"/>
                </a:lnTo>
                <a:lnTo>
                  <a:pt x="248" y="292"/>
                </a:lnTo>
                <a:lnTo>
                  <a:pt x="248" y="287"/>
                </a:lnTo>
                <a:lnTo>
                  <a:pt x="248" y="287"/>
                </a:lnTo>
                <a:lnTo>
                  <a:pt x="246" y="289"/>
                </a:lnTo>
                <a:lnTo>
                  <a:pt x="246" y="292"/>
                </a:lnTo>
                <a:lnTo>
                  <a:pt x="246" y="292"/>
                </a:lnTo>
                <a:close/>
                <a:moveTo>
                  <a:pt x="196" y="199"/>
                </a:moveTo>
                <a:lnTo>
                  <a:pt x="196" y="199"/>
                </a:lnTo>
                <a:lnTo>
                  <a:pt x="193" y="199"/>
                </a:lnTo>
                <a:lnTo>
                  <a:pt x="193" y="199"/>
                </a:lnTo>
                <a:lnTo>
                  <a:pt x="191" y="200"/>
                </a:lnTo>
                <a:lnTo>
                  <a:pt x="191" y="200"/>
                </a:lnTo>
                <a:lnTo>
                  <a:pt x="194" y="200"/>
                </a:lnTo>
                <a:lnTo>
                  <a:pt x="196" y="199"/>
                </a:lnTo>
                <a:lnTo>
                  <a:pt x="196" y="199"/>
                </a:lnTo>
                <a:close/>
                <a:moveTo>
                  <a:pt x="128" y="385"/>
                </a:moveTo>
                <a:lnTo>
                  <a:pt x="128" y="385"/>
                </a:lnTo>
                <a:lnTo>
                  <a:pt x="126" y="388"/>
                </a:lnTo>
                <a:lnTo>
                  <a:pt x="126" y="388"/>
                </a:lnTo>
                <a:lnTo>
                  <a:pt x="129" y="388"/>
                </a:lnTo>
                <a:lnTo>
                  <a:pt x="129" y="388"/>
                </a:lnTo>
                <a:lnTo>
                  <a:pt x="128" y="385"/>
                </a:lnTo>
                <a:lnTo>
                  <a:pt x="128" y="385"/>
                </a:lnTo>
                <a:close/>
                <a:moveTo>
                  <a:pt x="213" y="342"/>
                </a:moveTo>
                <a:lnTo>
                  <a:pt x="213" y="342"/>
                </a:lnTo>
                <a:lnTo>
                  <a:pt x="213" y="342"/>
                </a:lnTo>
                <a:lnTo>
                  <a:pt x="213" y="342"/>
                </a:lnTo>
                <a:lnTo>
                  <a:pt x="216" y="342"/>
                </a:lnTo>
                <a:lnTo>
                  <a:pt x="216" y="342"/>
                </a:lnTo>
                <a:lnTo>
                  <a:pt x="215" y="341"/>
                </a:lnTo>
                <a:lnTo>
                  <a:pt x="215" y="341"/>
                </a:lnTo>
                <a:lnTo>
                  <a:pt x="213" y="342"/>
                </a:lnTo>
                <a:lnTo>
                  <a:pt x="213" y="342"/>
                </a:lnTo>
                <a:close/>
                <a:moveTo>
                  <a:pt x="99" y="215"/>
                </a:moveTo>
                <a:lnTo>
                  <a:pt x="99" y="215"/>
                </a:lnTo>
                <a:lnTo>
                  <a:pt x="99" y="215"/>
                </a:lnTo>
                <a:lnTo>
                  <a:pt x="99" y="215"/>
                </a:lnTo>
                <a:lnTo>
                  <a:pt x="95" y="215"/>
                </a:lnTo>
                <a:lnTo>
                  <a:pt x="95" y="215"/>
                </a:lnTo>
                <a:lnTo>
                  <a:pt x="95" y="216"/>
                </a:lnTo>
                <a:lnTo>
                  <a:pt x="95" y="216"/>
                </a:lnTo>
                <a:lnTo>
                  <a:pt x="99" y="215"/>
                </a:lnTo>
                <a:lnTo>
                  <a:pt x="99" y="215"/>
                </a:lnTo>
                <a:close/>
                <a:moveTo>
                  <a:pt x="77" y="24"/>
                </a:moveTo>
                <a:lnTo>
                  <a:pt x="77" y="24"/>
                </a:lnTo>
                <a:lnTo>
                  <a:pt x="77" y="24"/>
                </a:lnTo>
                <a:lnTo>
                  <a:pt x="77" y="24"/>
                </a:lnTo>
                <a:lnTo>
                  <a:pt x="71" y="27"/>
                </a:lnTo>
                <a:lnTo>
                  <a:pt x="71" y="27"/>
                </a:lnTo>
                <a:lnTo>
                  <a:pt x="70" y="27"/>
                </a:lnTo>
                <a:lnTo>
                  <a:pt x="70" y="27"/>
                </a:lnTo>
                <a:lnTo>
                  <a:pt x="71" y="29"/>
                </a:lnTo>
                <a:lnTo>
                  <a:pt x="71" y="29"/>
                </a:lnTo>
                <a:lnTo>
                  <a:pt x="77" y="24"/>
                </a:lnTo>
                <a:lnTo>
                  <a:pt x="77" y="24"/>
                </a:lnTo>
                <a:close/>
                <a:moveTo>
                  <a:pt x="13" y="324"/>
                </a:moveTo>
                <a:lnTo>
                  <a:pt x="13" y="324"/>
                </a:lnTo>
                <a:lnTo>
                  <a:pt x="14" y="328"/>
                </a:lnTo>
                <a:lnTo>
                  <a:pt x="14" y="328"/>
                </a:lnTo>
                <a:lnTo>
                  <a:pt x="14" y="325"/>
                </a:lnTo>
                <a:lnTo>
                  <a:pt x="13" y="324"/>
                </a:lnTo>
                <a:lnTo>
                  <a:pt x="13" y="324"/>
                </a:lnTo>
                <a:close/>
                <a:moveTo>
                  <a:pt x="122" y="260"/>
                </a:moveTo>
                <a:lnTo>
                  <a:pt x="122" y="260"/>
                </a:lnTo>
                <a:lnTo>
                  <a:pt x="117" y="260"/>
                </a:lnTo>
                <a:lnTo>
                  <a:pt x="117" y="260"/>
                </a:lnTo>
                <a:lnTo>
                  <a:pt x="117" y="260"/>
                </a:lnTo>
                <a:lnTo>
                  <a:pt x="117" y="260"/>
                </a:lnTo>
                <a:lnTo>
                  <a:pt x="120" y="262"/>
                </a:lnTo>
                <a:lnTo>
                  <a:pt x="120" y="262"/>
                </a:lnTo>
                <a:lnTo>
                  <a:pt x="120" y="260"/>
                </a:lnTo>
                <a:lnTo>
                  <a:pt x="122" y="260"/>
                </a:lnTo>
                <a:lnTo>
                  <a:pt x="122" y="260"/>
                </a:lnTo>
                <a:close/>
                <a:moveTo>
                  <a:pt x="148" y="219"/>
                </a:moveTo>
                <a:lnTo>
                  <a:pt x="148" y="219"/>
                </a:lnTo>
                <a:lnTo>
                  <a:pt x="147" y="223"/>
                </a:lnTo>
                <a:lnTo>
                  <a:pt x="147" y="223"/>
                </a:lnTo>
                <a:lnTo>
                  <a:pt x="148" y="223"/>
                </a:lnTo>
                <a:lnTo>
                  <a:pt x="148" y="223"/>
                </a:lnTo>
                <a:lnTo>
                  <a:pt x="148" y="223"/>
                </a:lnTo>
                <a:lnTo>
                  <a:pt x="148" y="219"/>
                </a:lnTo>
                <a:lnTo>
                  <a:pt x="148" y="219"/>
                </a:lnTo>
                <a:close/>
                <a:moveTo>
                  <a:pt x="161" y="152"/>
                </a:moveTo>
                <a:lnTo>
                  <a:pt x="161" y="152"/>
                </a:lnTo>
                <a:lnTo>
                  <a:pt x="158" y="150"/>
                </a:lnTo>
                <a:lnTo>
                  <a:pt x="158" y="150"/>
                </a:lnTo>
                <a:lnTo>
                  <a:pt x="159" y="153"/>
                </a:lnTo>
                <a:lnTo>
                  <a:pt x="159" y="153"/>
                </a:lnTo>
                <a:lnTo>
                  <a:pt x="161" y="153"/>
                </a:lnTo>
                <a:lnTo>
                  <a:pt x="161" y="152"/>
                </a:lnTo>
                <a:lnTo>
                  <a:pt x="161" y="152"/>
                </a:lnTo>
                <a:close/>
                <a:moveTo>
                  <a:pt x="24" y="267"/>
                </a:moveTo>
                <a:lnTo>
                  <a:pt x="24" y="267"/>
                </a:lnTo>
                <a:lnTo>
                  <a:pt x="25" y="270"/>
                </a:lnTo>
                <a:lnTo>
                  <a:pt x="25" y="270"/>
                </a:lnTo>
                <a:lnTo>
                  <a:pt x="27" y="268"/>
                </a:lnTo>
                <a:lnTo>
                  <a:pt x="27" y="268"/>
                </a:lnTo>
                <a:lnTo>
                  <a:pt x="24" y="267"/>
                </a:lnTo>
                <a:lnTo>
                  <a:pt x="24" y="267"/>
                </a:lnTo>
                <a:close/>
                <a:moveTo>
                  <a:pt x="27" y="311"/>
                </a:moveTo>
                <a:lnTo>
                  <a:pt x="27" y="311"/>
                </a:lnTo>
                <a:lnTo>
                  <a:pt x="28" y="308"/>
                </a:lnTo>
                <a:lnTo>
                  <a:pt x="28" y="308"/>
                </a:lnTo>
                <a:lnTo>
                  <a:pt x="27" y="309"/>
                </a:lnTo>
                <a:lnTo>
                  <a:pt x="27" y="309"/>
                </a:lnTo>
                <a:lnTo>
                  <a:pt x="27" y="309"/>
                </a:lnTo>
                <a:lnTo>
                  <a:pt x="27" y="311"/>
                </a:lnTo>
                <a:lnTo>
                  <a:pt x="27" y="311"/>
                </a:lnTo>
                <a:close/>
                <a:moveTo>
                  <a:pt x="180" y="238"/>
                </a:moveTo>
                <a:lnTo>
                  <a:pt x="180" y="238"/>
                </a:lnTo>
                <a:lnTo>
                  <a:pt x="180" y="238"/>
                </a:lnTo>
                <a:lnTo>
                  <a:pt x="180" y="238"/>
                </a:lnTo>
                <a:lnTo>
                  <a:pt x="177" y="240"/>
                </a:lnTo>
                <a:lnTo>
                  <a:pt x="177" y="240"/>
                </a:lnTo>
                <a:lnTo>
                  <a:pt x="175" y="241"/>
                </a:lnTo>
                <a:lnTo>
                  <a:pt x="175" y="241"/>
                </a:lnTo>
                <a:lnTo>
                  <a:pt x="180" y="238"/>
                </a:lnTo>
                <a:lnTo>
                  <a:pt x="180" y="238"/>
                </a:lnTo>
                <a:close/>
                <a:moveTo>
                  <a:pt x="253" y="254"/>
                </a:moveTo>
                <a:lnTo>
                  <a:pt x="253" y="254"/>
                </a:lnTo>
                <a:lnTo>
                  <a:pt x="249" y="249"/>
                </a:lnTo>
                <a:lnTo>
                  <a:pt x="249" y="249"/>
                </a:lnTo>
                <a:lnTo>
                  <a:pt x="249" y="249"/>
                </a:lnTo>
                <a:lnTo>
                  <a:pt x="249" y="249"/>
                </a:lnTo>
                <a:lnTo>
                  <a:pt x="251" y="254"/>
                </a:lnTo>
                <a:lnTo>
                  <a:pt x="251" y="254"/>
                </a:lnTo>
                <a:lnTo>
                  <a:pt x="253" y="254"/>
                </a:lnTo>
                <a:lnTo>
                  <a:pt x="253" y="254"/>
                </a:lnTo>
                <a:close/>
                <a:moveTo>
                  <a:pt x="159" y="385"/>
                </a:moveTo>
                <a:lnTo>
                  <a:pt x="159" y="385"/>
                </a:lnTo>
                <a:lnTo>
                  <a:pt x="161" y="380"/>
                </a:lnTo>
                <a:lnTo>
                  <a:pt x="161" y="380"/>
                </a:lnTo>
                <a:lnTo>
                  <a:pt x="158" y="383"/>
                </a:lnTo>
                <a:lnTo>
                  <a:pt x="158" y="383"/>
                </a:lnTo>
                <a:lnTo>
                  <a:pt x="159" y="385"/>
                </a:lnTo>
                <a:lnTo>
                  <a:pt x="159" y="385"/>
                </a:lnTo>
                <a:close/>
                <a:moveTo>
                  <a:pt x="235" y="218"/>
                </a:moveTo>
                <a:lnTo>
                  <a:pt x="235" y="218"/>
                </a:lnTo>
                <a:lnTo>
                  <a:pt x="234" y="218"/>
                </a:lnTo>
                <a:lnTo>
                  <a:pt x="234" y="218"/>
                </a:lnTo>
                <a:lnTo>
                  <a:pt x="234" y="219"/>
                </a:lnTo>
                <a:lnTo>
                  <a:pt x="234" y="219"/>
                </a:lnTo>
                <a:lnTo>
                  <a:pt x="232" y="219"/>
                </a:lnTo>
                <a:lnTo>
                  <a:pt x="234" y="221"/>
                </a:lnTo>
                <a:lnTo>
                  <a:pt x="234" y="221"/>
                </a:lnTo>
                <a:lnTo>
                  <a:pt x="234" y="221"/>
                </a:lnTo>
                <a:lnTo>
                  <a:pt x="234" y="221"/>
                </a:lnTo>
                <a:lnTo>
                  <a:pt x="235" y="219"/>
                </a:lnTo>
                <a:lnTo>
                  <a:pt x="235" y="219"/>
                </a:lnTo>
                <a:lnTo>
                  <a:pt x="235" y="218"/>
                </a:lnTo>
                <a:lnTo>
                  <a:pt x="235" y="218"/>
                </a:lnTo>
                <a:close/>
                <a:moveTo>
                  <a:pt x="11" y="180"/>
                </a:moveTo>
                <a:lnTo>
                  <a:pt x="11" y="180"/>
                </a:lnTo>
                <a:lnTo>
                  <a:pt x="11" y="180"/>
                </a:lnTo>
                <a:lnTo>
                  <a:pt x="11" y="180"/>
                </a:lnTo>
                <a:lnTo>
                  <a:pt x="11" y="186"/>
                </a:lnTo>
                <a:lnTo>
                  <a:pt x="11" y="186"/>
                </a:lnTo>
                <a:lnTo>
                  <a:pt x="11" y="185"/>
                </a:lnTo>
                <a:lnTo>
                  <a:pt x="11" y="185"/>
                </a:lnTo>
                <a:lnTo>
                  <a:pt x="11" y="183"/>
                </a:lnTo>
                <a:lnTo>
                  <a:pt x="11" y="183"/>
                </a:lnTo>
                <a:lnTo>
                  <a:pt x="11" y="180"/>
                </a:lnTo>
                <a:lnTo>
                  <a:pt x="11" y="180"/>
                </a:lnTo>
                <a:close/>
                <a:moveTo>
                  <a:pt x="52" y="407"/>
                </a:moveTo>
                <a:lnTo>
                  <a:pt x="52" y="407"/>
                </a:lnTo>
                <a:lnTo>
                  <a:pt x="49" y="409"/>
                </a:lnTo>
                <a:lnTo>
                  <a:pt x="49" y="409"/>
                </a:lnTo>
                <a:lnTo>
                  <a:pt x="54" y="410"/>
                </a:lnTo>
                <a:lnTo>
                  <a:pt x="54" y="410"/>
                </a:lnTo>
                <a:lnTo>
                  <a:pt x="54" y="410"/>
                </a:lnTo>
                <a:lnTo>
                  <a:pt x="54" y="410"/>
                </a:lnTo>
                <a:lnTo>
                  <a:pt x="52" y="407"/>
                </a:lnTo>
                <a:lnTo>
                  <a:pt x="52" y="407"/>
                </a:lnTo>
                <a:close/>
                <a:moveTo>
                  <a:pt x="174" y="365"/>
                </a:moveTo>
                <a:lnTo>
                  <a:pt x="174" y="365"/>
                </a:lnTo>
                <a:lnTo>
                  <a:pt x="174" y="365"/>
                </a:lnTo>
                <a:lnTo>
                  <a:pt x="174" y="365"/>
                </a:lnTo>
                <a:lnTo>
                  <a:pt x="178" y="365"/>
                </a:lnTo>
                <a:lnTo>
                  <a:pt x="178" y="365"/>
                </a:lnTo>
                <a:lnTo>
                  <a:pt x="177" y="363"/>
                </a:lnTo>
                <a:lnTo>
                  <a:pt x="177" y="363"/>
                </a:lnTo>
                <a:lnTo>
                  <a:pt x="177" y="363"/>
                </a:lnTo>
                <a:lnTo>
                  <a:pt x="174" y="365"/>
                </a:lnTo>
                <a:lnTo>
                  <a:pt x="174" y="365"/>
                </a:lnTo>
                <a:close/>
                <a:moveTo>
                  <a:pt x="137" y="286"/>
                </a:moveTo>
                <a:lnTo>
                  <a:pt x="137" y="286"/>
                </a:lnTo>
                <a:lnTo>
                  <a:pt x="137" y="286"/>
                </a:lnTo>
                <a:lnTo>
                  <a:pt x="137" y="286"/>
                </a:lnTo>
                <a:lnTo>
                  <a:pt x="133" y="289"/>
                </a:lnTo>
                <a:lnTo>
                  <a:pt x="133" y="289"/>
                </a:lnTo>
                <a:lnTo>
                  <a:pt x="133" y="290"/>
                </a:lnTo>
                <a:lnTo>
                  <a:pt x="133" y="290"/>
                </a:lnTo>
                <a:lnTo>
                  <a:pt x="137" y="286"/>
                </a:lnTo>
                <a:lnTo>
                  <a:pt x="137" y="286"/>
                </a:lnTo>
                <a:close/>
                <a:moveTo>
                  <a:pt x="19" y="144"/>
                </a:moveTo>
                <a:lnTo>
                  <a:pt x="19" y="144"/>
                </a:lnTo>
                <a:lnTo>
                  <a:pt x="17" y="145"/>
                </a:lnTo>
                <a:lnTo>
                  <a:pt x="16" y="147"/>
                </a:lnTo>
                <a:lnTo>
                  <a:pt x="16" y="147"/>
                </a:lnTo>
                <a:lnTo>
                  <a:pt x="16" y="148"/>
                </a:lnTo>
                <a:lnTo>
                  <a:pt x="16" y="148"/>
                </a:lnTo>
                <a:lnTo>
                  <a:pt x="19" y="144"/>
                </a:lnTo>
                <a:lnTo>
                  <a:pt x="19" y="144"/>
                </a:lnTo>
                <a:close/>
                <a:moveTo>
                  <a:pt x="234" y="169"/>
                </a:moveTo>
                <a:lnTo>
                  <a:pt x="234" y="169"/>
                </a:lnTo>
                <a:lnTo>
                  <a:pt x="234" y="169"/>
                </a:lnTo>
                <a:lnTo>
                  <a:pt x="234" y="169"/>
                </a:lnTo>
                <a:lnTo>
                  <a:pt x="237" y="164"/>
                </a:lnTo>
                <a:lnTo>
                  <a:pt x="237" y="164"/>
                </a:lnTo>
                <a:lnTo>
                  <a:pt x="237" y="164"/>
                </a:lnTo>
                <a:lnTo>
                  <a:pt x="237" y="164"/>
                </a:lnTo>
                <a:lnTo>
                  <a:pt x="234" y="169"/>
                </a:lnTo>
                <a:lnTo>
                  <a:pt x="234" y="169"/>
                </a:lnTo>
                <a:close/>
                <a:moveTo>
                  <a:pt x="199" y="404"/>
                </a:moveTo>
                <a:lnTo>
                  <a:pt x="199" y="404"/>
                </a:lnTo>
                <a:lnTo>
                  <a:pt x="196" y="404"/>
                </a:lnTo>
                <a:lnTo>
                  <a:pt x="194" y="406"/>
                </a:lnTo>
                <a:lnTo>
                  <a:pt x="194" y="406"/>
                </a:lnTo>
                <a:lnTo>
                  <a:pt x="197" y="406"/>
                </a:lnTo>
                <a:lnTo>
                  <a:pt x="197" y="406"/>
                </a:lnTo>
                <a:lnTo>
                  <a:pt x="199" y="404"/>
                </a:lnTo>
                <a:lnTo>
                  <a:pt x="199" y="404"/>
                </a:lnTo>
                <a:close/>
                <a:moveTo>
                  <a:pt x="246" y="275"/>
                </a:moveTo>
                <a:lnTo>
                  <a:pt x="246" y="275"/>
                </a:lnTo>
                <a:lnTo>
                  <a:pt x="248" y="275"/>
                </a:lnTo>
                <a:lnTo>
                  <a:pt x="248" y="275"/>
                </a:lnTo>
                <a:lnTo>
                  <a:pt x="246" y="270"/>
                </a:lnTo>
                <a:lnTo>
                  <a:pt x="246" y="270"/>
                </a:lnTo>
                <a:lnTo>
                  <a:pt x="246" y="270"/>
                </a:lnTo>
                <a:lnTo>
                  <a:pt x="246" y="270"/>
                </a:lnTo>
                <a:lnTo>
                  <a:pt x="246" y="275"/>
                </a:lnTo>
                <a:lnTo>
                  <a:pt x="246" y="275"/>
                </a:lnTo>
                <a:close/>
                <a:moveTo>
                  <a:pt x="248" y="153"/>
                </a:moveTo>
                <a:lnTo>
                  <a:pt x="248" y="153"/>
                </a:lnTo>
                <a:lnTo>
                  <a:pt x="248" y="153"/>
                </a:lnTo>
                <a:lnTo>
                  <a:pt x="248" y="153"/>
                </a:lnTo>
                <a:lnTo>
                  <a:pt x="248" y="158"/>
                </a:lnTo>
                <a:lnTo>
                  <a:pt x="248" y="158"/>
                </a:lnTo>
                <a:lnTo>
                  <a:pt x="248" y="158"/>
                </a:lnTo>
                <a:lnTo>
                  <a:pt x="248" y="158"/>
                </a:lnTo>
                <a:lnTo>
                  <a:pt x="248" y="158"/>
                </a:lnTo>
                <a:lnTo>
                  <a:pt x="248" y="158"/>
                </a:lnTo>
                <a:lnTo>
                  <a:pt x="248" y="153"/>
                </a:lnTo>
                <a:lnTo>
                  <a:pt x="248" y="153"/>
                </a:lnTo>
                <a:close/>
                <a:moveTo>
                  <a:pt x="54" y="164"/>
                </a:moveTo>
                <a:lnTo>
                  <a:pt x="54" y="164"/>
                </a:lnTo>
                <a:lnTo>
                  <a:pt x="57" y="161"/>
                </a:lnTo>
                <a:lnTo>
                  <a:pt x="57" y="161"/>
                </a:lnTo>
                <a:lnTo>
                  <a:pt x="57" y="161"/>
                </a:lnTo>
                <a:lnTo>
                  <a:pt x="57" y="161"/>
                </a:lnTo>
                <a:lnTo>
                  <a:pt x="52" y="164"/>
                </a:lnTo>
                <a:lnTo>
                  <a:pt x="52" y="164"/>
                </a:lnTo>
                <a:lnTo>
                  <a:pt x="54" y="164"/>
                </a:lnTo>
                <a:lnTo>
                  <a:pt x="54" y="164"/>
                </a:lnTo>
                <a:close/>
                <a:moveTo>
                  <a:pt x="17" y="202"/>
                </a:moveTo>
                <a:lnTo>
                  <a:pt x="17" y="202"/>
                </a:lnTo>
                <a:lnTo>
                  <a:pt x="19" y="202"/>
                </a:lnTo>
                <a:lnTo>
                  <a:pt x="19" y="202"/>
                </a:lnTo>
                <a:lnTo>
                  <a:pt x="22" y="197"/>
                </a:lnTo>
                <a:lnTo>
                  <a:pt x="22" y="197"/>
                </a:lnTo>
                <a:lnTo>
                  <a:pt x="22" y="197"/>
                </a:lnTo>
                <a:lnTo>
                  <a:pt x="22" y="197"/>
                </a:lnTo>
                <a:lnTo>
                  <a:pt x="17" y="202"/>
                </a:lnTo>
                <a:lnTo>
                  <a:pt x="17" y="202"/>
                </a:lnTo>
                <a:close/>
                <a:moveTo>
                  <a:pt x="112" y="234"/>
                </a:moveTo>
                <a:lnTo>
                  <a:pt x="112" y="234"/>
                </a:lnTo>
                <a:lnTo>
                  <a:pt x="114" y="234"/>
                </a:lnTo>
                <a:lnTo>
                  <a:pt x="114" y="234"/>
                </a:lnTo>
                <a:lnTo>
                  <a:pt x="115" y="232"/>
                </a:lnTo>
                <a:lnTo>
                  <a:pt x="115" y="232"/>
                </a:lnTo>
                <a:lnTo>
                  <a:pt x="112" y="232"/>
                </a:lnTo>
                <a:lnTo>
                  <a:pt x="112" y="234"/>
                </a:lnTo>
                <a:lnTo>
                  <a:pt x="112" y="234"/>
                </a:lnTo>
                <a:close/>
                <a:moveTo>
                  <a:pt x="169" y="259"/>
                </a:moveTo>
                <a:lnTo>
                  <a:pt x="169" y="259"/>
                </a:lnTo>
                <a:lnTo>
                  <a:pt x="172" y="259"/>
                </a:lnTo>
                <a:lnTo>
                  <a:pt x="172" y="257"/>
                </a:lnTo>
                <a:lnTo>
                  <a:pt x="172" y="257"/>
                </a:lnTo>
                <a:lnTo>
                  <a:pt x="170" y="257"/>
                </a:lnTo>
                <a:lnTo>
                  <a:pt x="169" y="259"/>
                </a:lnTo>
                <a:lnTo>
                  <a:pt x="169" y="259"/>
                </a:lnTo>
                <a:close/>
                <a:moveTo>
                  <a:pt x="189" y="265"/>
                </a:moveTo>
                <a:lnTo>
                  <a:pt x="189" y="265"/>
                </a:lnTo>
                <a:lnTo>
                  <a:pt x="188" y="265"/>
                </a:lnTo>
                <a:lnTo>
                  <a:pt x="188" y="265"/>
                </a:lnTo>
                <a:lnTo>
                  <a:pt x="186" y="267"/>
                </a:lnTo>
                <a:lnTo>
                  <a:pt x="186" y="267"/>
                </a:lnTo>
                <a:lnTo>
                  <a:pt x="185" y="268"/>
                </a:lnTo>
                <a:lnTo>
                  <a:pt x="185" y="268"/>
                </a:lnTo>
                <a:lnTo>
                  <a:pt x="185" y="268"/>
                </a:lnTo>
                <a:lnTo>
                  <a:pt x="185" y="268"/>
                </a:lnTo>
                <a:lnTo>
                  <a:pt x="189" y="265"/>
                </a:lnTo>
                <a:lnTo>
                  <a:pt x="189" y="265"/>
                </a:lnTo>
                <a:lnTo>
                  <a:pt x="189" y="265"/>
                </a:lnTo>
                <a:lnTo>
                  <a:pt x="189" y="265"/>
                </a:lnTo>
                <a:lnTo>
                  <a:pt x="189" y="265"/>
                </a:lnTo>
                <a:lnTo>
                  <a:pt x="189" y="265"/>
                </a:lnTo>
                <a:close/>
                <a:moveTo>
                  <a:pt x="205" y="202"/>
                </a:moveTo>
                <a:lnTo>
                  <a:pt x="205" y="202"/>
                </a:lnTo>
                <a:lnTo>
                  <a:pt x="207" y="200"/>
                </a:lnTo>
                <a:lnTo>
                  <a:pt x="207" y="199"/>
                </a:lnTo>
                <a:lnTo>
                  <a:pt x="207" y="199"/>
                </a:lnTo>
                <a:lnTo>
                  <a:pt x="204" y="200"/>
                </a:lnTo>
                <a:lnTo>
                  <a:pt x="204" y="200"/>
                </a:lnTo>
                <a:lnTo>
                  <a:pt x="205" y="202"/>
                </a:lnTo>
                <a:lnTo>
                  <a:pt x="205" y="202"/>
                </a:lnTo>
                <a:close/>
                <a:moveTo>
                  <a:pt x="54" y="153"/>
                </a:moveTo>
                <a:lnTo>
                  <a:pt x="54" y="153"/>
                </a:lnTo>
                <a:lnTo>
                  <a:pt x="54" y="153"/>
                </a:lnTo>
                <a:lnTo>
                  <a:pt x="54" y="153"/>
                </a:lnTo>
                <a:lnTo>
                  <a:pt x="57" y="152"/>
                </a:lnTo>
                <a:lnTo>
                  <a:pt x="58" y="150"/>
                </a:lnTo>
                <a:lnTo>
                  <a:pt x="58" y="150"/>
                </a:lnTo>
                <a:lnTo>
                  <a:pt x="57" y="150"/>
                </a:lnTo>
                <a:lnTo>
                  <a:pt x="57" y="150"/>
                </a:lnTo>
                <a:lnTo>
                  <a:pt x="54" y="153"/>
                </a:lnTo>
                <a:lnTo>
                  <a:pt x="54" y="153"/>
                </a:lnTo>
                <a:close/>
                <a:moveTo>
                  <a:pt x="87" y="424"/>
                </a:moveTo>
                <a:lnTo>
                  <a:pt x="87" y="424"/>
                </a:lnTo>
                <a:lnTo>
                  <a:pt x="79" y="423"/>
                </a:lnTo>
                <a:lnTo>
                  <a:pt x="79" y="423"/>
                </a:lnTo>
                <a:lnTo>
                  <a:pt x="87" y="424"/>
                </a:lnTo>
                <a:lnTo>
                  <a:pt x="87" y="424"/>
                </a:lnTo>
                <a:close/>
                <a:moveTo>
                  <a:pt x="193" y="224"/>
                </a:moveTo>
                <a:lnTo>
                  <a:pt x="193" y="224"/>
                </a:lnTo>
                <a:lnTo>
                  <a:pt x="194" y="224"/>
                </a:lnTo>
                <a:lnTo>
                  <a:pt x="196" y="224"/>
                </a:lnTo>
                <a:lnTo>
                  <a:pt x="196" y="224"/>
                </a:lnTo>
                <a:lnTo>
                  <a:pt x="193" y="223"/>
                </a:lnTo>
                <a:lnTo>
                  <a:pt x="193" y="224"/>
                </a:lnTo>
                <a:lnTo>
                  <a:pt x="193" y="224"/>
                </a:lnTo>
                <a:close/>
                <a:moveTo>
                  <a:pt x="243" y="298"/>
                </a:moveTo>
                <a:lnTo>
                  <a:pt x="243" y="298"/>
                </a:lnTo>
                <a:lnTo>
                  <a:pt x="241" y="301"/>
                </a:lnTo>
                <a:lnTo>
                  <a:pt x="241" y="301"/>
                </a:lnTo>
                <a:lnTo>
                  <a:pt x="243" y="301"/>
                </a:lnTo>
                <a:lnTo>
                  <a:pt x="243" y="301"/>
                </a:lnTo>
                <a:lnTo>
                  <a:pt x="243" y="298"/>
                </a:lnTo>
                <a:lnTo>
                  <a:pt x="243" y="298"/>
                </a:lnTo>
                <a:close/>
                <a:moveTo>
                  <a:pt x="230" y="194"/>
                </a:moveTo>
                <a:lnTo>
                  <a:pt x="230" y="194"/>
                </a:lnTo>
                <a:lnTo>
                  <a:pt x="226" y="197"/>
                </a:lnTo>
                <a:lnTo>
                  <a:pt x="226" y="197"/>
                </a:lnTo>
                <a:lnTo>
                  <a:pt x="229" y="196"/>
                </a:lnTo>
                <a:lnTo>
                  <a:pt x="230" y="194"/>
                </a:lnTo>
                <a:lnTo>
                  <a:pt x="230" y="194"/>
                </a:lnTo>
                <a:close/>
                <a:moveTo>
                  <a:pt x="202" y="391"/>
                </a:moveTo>
                <a:lnTo>
                  <a:pt x="202" y="391"/>
                </a:lnTo>
                <a:lnTo>
                  <a:pt x="196" y="393"/>
                </a:lnTo>
                <a:lnTo>
                  <a:pt x="196" y="393"/>
                </a:lnTo>
                <a:lnTo>
                  <a:pt x="202" y="391"/>
                </a:lnTo>
                <a:lnTo>
                  <a:pt x="202" y="391"/>
                </a:lnTo>
                <a:close/>
                <a:moveTo>
                  <a:pt x="177" y="207"/>
                </a:moveTo>
                <a:lnTo>
                  <a:pt x="177" y="207"/>
                </a:lnTo>
                <a:lnTo>
                  <a:pt x="180" y="207"/>
                </a:lnTo>
                <a:lnTo>
                  <a:pt x="180" y="207"/>
                </a:lnTo>
                <a:lnTo>
                  <a:pt x="180" y="205"/>
                </a:lnTo>
                <a:lnTo>
                  <a:pt x="180" y="205"/>
                </a:lnTo>
                <a:lnTo>
                  <a:pt x="177" y="205"/>
                </a:lnTo>
                <a:lnTo>
                  <a:pt x="177" y="205"/>
                </a:lnTo>
                <a:lnTo>
                  <a:pt x="177" y="207"/>
                </a:lnTo>
                <a:lnTo>
                  <a:pt x="177" y="207"/>
                </a:lnTo>
                <a:close/>
                <a:moveTo>
                  <a:pt x="115" y="159"/>
                </a:moveTo>
                <a:lnTo>
                  <a:pt x="115" y="159"/>
                </a:lnTo>
                <a:lnTo>
                  <a:pt x="115" y="159"/>
                </a:lnTo>
                <a:lnTo>
                  <a:pt x="115" y="159"/>
                </a:lnTo>
                <a:lnTo>
                  <a:pt x="117" y="158"/>
                </a:lnTo>
                <a:lnTo>
                  <a:pt x="117" y="158"/>
                </a:lnTo>
                <a:lnTo>
                  <a:pt x="115" y="155"/>
                </a:lnTo>
                <a:lnTo>
                  <a:pt x="115" y="155"/>
                </a:lnTo>
                <a:lnTo>
                  <a:pt x="115" y="155"/>
                </a:lnTo>
                <a:lnTo>
                  <a:pt x="115" y="155"/>
                </a:lnTo>
                <a:lnTo>
                  <a:pt x="115" y="159"/>
                </a:lnTo>
                <a:lnTo>
                  <a:pt x="115" y="159"/>
                </a:lnTo>
                <a:close/>
                <a:moveTo>
                  <a:pt x="51" y="398"/>
                </a:moveTo>
                <a:lnTo>
                  <a:pt x="51" y="398"/>
                </a:lnTo>
                <a:lnTo>
                  <a:pt x="52" y="395"/>
                </a:lnTo>
                <a:lnTo>
                  <a:pt x="52" y="395"/>
                </a:lnTo>
                <a:lnTo>
                  <a:pt x="51" y="395"/>
                </a:lnTo>
                <a:lnTo>
                  <a:pt x="49" y="396"/>
                </a:lnTo>
                <a:lnTo>
                  <a:pt x="49" y="396"/>
                </a:lnTo>
                <a:lnTo>
                  <a:pt x="51" y="398"/>
                </a:lnTo>
                <a:lnTo>
                  <a:pt x="51" y="398"/>
                </a:lnTo>
                <a:close/>
                <a:moveTo>
                  <a:pt x="227" y="368"/>
                </a:moveTo>
                <a:lnTo>
                  <a:pt x="227" y="368"/>
                </a:lnTo>
                <a:lnTo>
                  <a:pt x="226" y="366"/>
                </a:lnTo>
                <a:lnTo>
                  <a:pt x="226" y="366"/>
                </a:lnTo>
                <a:lnTo>
                  <a:pt x="224" y="368"/>
                </a:lnTo>
                <a:lnTo>
                  <a:pt x="224" y="368"/>
                </a:lnTo>
                <a:lnTo>
                  <a:pt x="226" y="369"/>
                </a:lnTo>
                <a:lnTo>
                  <a:pt x="226" y="369"/>
                </a:lnTo>
                <a:lnTo>
                  <a:pt x="227" y="368"/>
                </a:lnTo>
                <a:lnTo>
                  <a:pt x="227" y="368"/>
                </a:lnTo>
                <a:close/>
                <a:moveTo>
                  <a:pt x="139" y="235"/>
                </a:moveTo>
                <a:lnTo>
                  <a:pt x="139" y="235"/>
                </a:lnTo>
                <a:lnTo>
                  <a:pt x="137" y="235"/>
                </a:lnTo>
                <a:lnTo>
                  <a:pt x="137" y="235"/>
                </a:lnTo>
                <a:lnTo>
                  <a:pt x="136" y="235"/>
                </a:lnTo>
                <a:lnTo>
                  <a:pt x="136" y="235"/>
                </a:lnTo>
                <a:lnTo>
                  <a:pt x="134" y="237"/>
                </a:lnTo>
                <a:lnTo>
                  <a:pt x="134" y="237"/>
                </a:lnTo>
                <a:lnTo>
                  <a:pt x="136" y="237"/>
                </a:lnTo>
                <a:lnTo>
                  <a:pt x="136" y="237"/>
                </a:lnTo>
                <a:lnTo>
                  <a:pt x="139" y="235"/>
                </a:lnTo>
                <a:lnTo>
                  <a:pt x="139" y="235"/>
                </a:lnTo>
                <a:close/>
                <a:moveTo>
                  <a:pt x="177" y="314"/>
                </a:moveTo>
                <a:lnTo>
                  <a:pt x="177" y="314"/>
                </a:lnTo>
                <a:lnTo>
                  <a:pt x="180" y="312"/>
                </a:lnTo>
                <a:lnTo>
                  <a:pt x="180" y="312"/>
                </a:lnTo>
                <a:lnTo>
                  <a:pt x="178" y="312"/>
                </a:lnTo>
                <a:lnTo>
                  <a:pt x="178" y="312"/>
                </a:lnTo>
                <a:lnTo>
                  <a:pt x="177" y="314"/>
                </a:lnTo>
                <a:lnTo>
                  <a:pt x="177" y="314"/>
                </a:lnTo>
                <a:close/>
                <a:moveTo>
                  <a:pt x="54" y="399"/>
                </a:moveTo>
                <a:lnTo>
                  <a:pt x="54" y="399"/>
                </a:lnTo>
                <a:lnTo>
                  <a:pt x="54" y="399"/>
                </a:lnTo>
                <a:lnTo>
                  <a:pt x="55" y="399"/>
                </a:lnTo>
                <a:lnTo>
                  <a:pt x="55" y="399"/>
                </a:lnTo>
                <a:lnTo>
                  <a:pt x="54" y="396"/>
                </a:lnTo>
                <a:lnTo>
                  <a:pt x="54" y="396"/>
                </a:lnTo>
                <a:lnTo>
                  <a:pt x="54" y="399"/>
                </a:lnTo>
                <a:lnTo>
                  <a:pt x="54" y="399"/>
                </a:lnTo>
                <a:close/>
                <a:moveTo>
                  <a:pt x="196" y="265"/>
                </a:moveTo>
                <a:lnTo>
                  <a:pt x="196" y="265"/>
                </a:lnTo>
                <a:lnTo>
                  <a:pt x="197" y="267"/>
                </a:lnTo>
                <a:lnTo>
                  <a:pt x="197" y="267"/>
                </a:lnTo>
                <a:lnTo>
                  <a:pt x="199" y="265"/>
                </a:lnTo>
                <a:lnTo>
                  <a:pt x="199" y="265"/>
                </a:lnTo>
                <a:lnTo>
                  <a:pt x="197" y="264"/>
                </a:lnTo>
                <a:lnTo>
                  <a:pt x="197" y="264"/>
                </a:lnTo>
                <a:lnTo>
                  <a:pt x="196" y="265"/>
                </a:lnTo>
                <a:lnTo>
                  <a:pt x="196" y="265"/>
                </a:lnTo>
                <a:close/>
                <a:moveTo>
                  <a:pt x="117" y="150"/>
                </a:moveTo>
                <a:lnTo>
                  <a:pt x="117" y="150"/>
                </a:lnTo>
                <a:lnTo>
                  <a:pt x="118" y="155"/>
                </a:lnTo>
                <a:lnTo>
                  <a:pt x="118" y="155"/>
                </a:lnTo>
                <a:lnTo>
                  <a:pt x="118" y="150"/>
                </a:lnTo>
                <a:lnTo>
                  <a:pt x="118" y="150"/>
                </a:lnTo>
                <a:lnTo>
                  <a:pt x="117" y="150"/>
                </a:lnTo>
                <a:lnTo>
                  <a:pt x="117" y="150"/>
                </a:lnTo>
                <a:close/>
                <a:moveTo>
                  <a:pt x="112" y="107"/>
                </a:moveTo>
                <a:lnTo>
                  <a:pt x="112" y="107"/>
                </a:lnTo>
                <a:lnTo>
                  <a:pt x="107" y="109"/>
                </a:lnTo>
                <a:lnTo>
                  <a:pt x="107" y="109"/>
                </a:lnTo>
                <a:lnTo>
                  <a:pt x="111" y="109"/>
                </a:lnTo>
                <a:lnTo>
                  <a:pt x="112" y="107"/>
                </a:lnTo>
                <a:lnTo>
                  <a:pt x="112" y="107"/>
                </a:lnTo>
                <a:close/>
                <a:moveTo>
                  <a:pt x="79" y="47"/>
                </a:moveTo>
                <a:lnTo>
                  <a:pt x="79" y="47"/>
                </a:lnTo>
                <a:lnTo>
                  <a:pt x="82" y="46"/>
                </a:lnTo>
                <a:lnTo>
                  <a:pt x="82" y="46"/>
                </a:lnTo>
                <a:lnTo>
                  <a:pt x="82" y="46"/>
                </a:lnTo>
                <a:lnTo>
                  <a:pt x="82" y="46"/>
                </a:lnTo>
                <a:lnTo>
                  <a:pt x="81" y="46"/>
                </a:lnTo>
                <a:lnTo>
                  <a:pt x="79" y="47"/>
                </a:lnTo>
                <a:lnTo>
                  <a:pt x="79" y="47"/>
                </a:lnTo>
                <a:close/>
                <a:moveTo>
                  <a:pt x="199" y="204"/>
                </a:moveTo>
                <a:lnTo>
                  <a:pt x="199" y="204"/>
                </a:lnTo>
                <a:lnTo>
                  <a:pt x="202" y="202"/>
                </a:lnTo>
                <a:lnTo>
                  <a:pt x="202" y="202"/>
                </a:lnTo>
                <a:lnTo>
                  <a:pt x="202" y="202"/>
                </a:lnTo>
                <a:lnTo>
                  <a:pt x="202" y="202"/>
                </a:lnTo>
                <a:lnTo>
                  <a:pt x="199" y="204"/>
                </a:lnTo>
                <a:lnTo>
                  <a:pt x="199" y="204"/>
                </a:lnTo>
                <a:close/>
                <a:moveTo>
                  <a:pt x="134" y="295"/>
                </a:moveTo>
                <a:lnTo>
                  <a:pt x="134" y="295"/>
                </a:lnTo>
                <a:lnTo>
                  <a:pt x="136" y="297"/>
                </a:lnTo>
                <a:lnTo>
                  <a:pt x="137" y="295"/>
                </a:lnTo>
                <a:lnTo>
                  <a:pt x="137" y="295"/>
                </a:lnTo>
                <a:lnTo>
                  <a:pt x="134" y="295"/>
                </a:lnTo>
                <a:lnTo>
                  <a:pt x="134" y="295"/>
                </a:lnTo>
                <a:close/>
                <a:moveTo>
                  <a:pt x="63" y="152"/>
                </a:moveTo>
                <a:lnTo>
                  <a:pt x="63" y="152"/>
                </a:lnTo>
                <a:lnTo>
                  <a:pt x="62" y="152"/>
                </a:lnTo>
                <a:lnTo>
                  <a:pt x="60" y="153"/>
                </a:lnTo>
                <a:lnTo>
                  <a:pt x="60" y="153"/>
                </a:lnTo>
                <a:lnTo>
                  <a:pt x="62" y="153"/>
                </a:lnTo>
                <a:lnTo>
                  <a:pt x="62" y="153"/>
                </a:lnTo>
                <a:lnTo>
                  <a:pt x="63" y="152"/>
                </a:lnTo>
                <a:lnTo>
                  <a:pt x="63" y="152"/>
                </a:lnTo>
                <a:close/>
                <a:moveTo>
                  <a:pt x="81" y="141"/>
                </a:moveTo>
                <a:lnTo>
                  <a:pt x="81" y="141"/>
                </a:lnTo>
                <a:lnTo>
                  <a:pt x="84" y="139"/>
                </a:lnTo>
                <a:lnTo>
                  <a:pt x="84" y="139"/>
                </a:lnTo>
                <a:lnTo>
                  <a:pt x="81" y="139"/>
                </a:lnTo>
                <a:lnTo>
                  <a:pt x="81" y="139"/>
                </a:lnTo>
                <a:lnTo>
                  <a:pt x="81" y="141"/>
                </a:lnTo>
                <a:lnTo>
                  <a:pt x="81" y="141"/>
                </a:lnTo>
                <a:close/>
                <a:moveTo>
                  <a:pt x="109" y="260"/>
                </a:moveTo>
                <a:lnTo>
                  <a:pt x="109" y="260"/>
                </a:lnTo>
                <a:lnTo>
                  <a:pt x="112" y="260"/>
                </a:lnTo>
                <a:lnTo>
                  <a:pt x="112" y="260"/>
                </a:lnTo>
                <a:lnTo>
                  <a:pt x="111" y="260"/>
                </a:lnTo>
                <a:lnTo>
                  <a:pt x="109" y="260"/>
                </a:lnTo>
                <a:lnTo>
                  <a:pt x="109" y="260"/>
                </a:lnTo>
                <a:close/>
                <a:moveTo>
                  <a:pt x="13" y="301"/>
                </a:moveTo>
                <a:lnTo>
                  <a:pt x="13" y="301"/>
                </a:lnTo>
                <a:lnTo>
                  <a:pt x="14" y="301"/>
                </a:lnTo>
                <a:lnTo>
                  <a:pt x="14" y="301"/>
                </a:lnTo>
                <a:lnTo>
                  <a:pt x="13" y="298"/>
                </a:lnTo>
                <a:lnTo>
                  <a:pt x="13" y="298"/>
                </a:lnTo>
                <a:lnTo>
                  <a:pt x="11" y="300"/>
                </a:lnTo>
                <a:lnTo>
                  <a:pt x="11" y="300"/>
                </a:lnTo>
                <a:lnTo>
                  <a:pt x="13" y="301"/>
                </a:lnTo>
                <a:lnTo>
                  <a:pt x="13" y="301"/>
                </a:lnTo>
                <a:close/>
                <a:moveTo>
                  <a:pt x="166" y="396"/>
                </a:moveTo>
                <a:lnTo>
                  <a:pt x="166" y="396"/>
                </a:lnTo>
                <a:lnTo>
                  <a:pt x="169" y="396"/>
                </a:lnTo>
                <a:lnTo>
                  <a:pt x="169" y="396"/>
                </a:lnTo>
                <a:lnTo>
                  <a:pt x="169" y="395"/>
                </a:lnTo>
                <a:lnTo>
                  <a:pt x="169" y="395"/>
                </a:lnTo>
                <a:lnTo>
                  <a:pt x="166" y="396"/>
                </a:lnTo>
                <a:lnTo>
                  <a:pt x="166" y="396"/>
                </a:lnTo>
                <a:close/>
                <a:moveTo>
                  <a:pt x="103" y="325"/>
                </a:moveTo>
                <a:lnTo>
                  <a:pt x="103" y="325"/>
                </a:lnTo>
                <a:lnTo>
                  <a:pt x="106" y="327"/>
                </a:lnTo>
                <a:lnTo>
                  <a:pt x="106" y="327"/>
                </a:lnTo>
                <a:lnTo>
                  <a:pt x="104" y="325"/>
                </a:lnTo>
                <a:lnTo>
                  <a:pt x="104" y="325"/>
                </a:lnTo>
                <a:lnTo>
                  <a:pt x="103" y="325"/>
                </a:lnTo>
                <a:lnTo>
                  <a:pt x="103" y="325"/>
                </a:lnTo>
                <a:close/>
                <a:moveTo>
                  <a:pt x="49" y="368"/>
                </a:moveTo>
                <a:lnTo>
                  <a:pt x="49" y="368"/>
                </a:lnTo>
                <a:lnTo>
                  <a:pt x="49" y="368"/>
                </a:lnTo>
                <a:lnTo>
                  <a:pt x="49" y="368"/>
                </a:lnTo>
                <a:lnTo>
                  <a:pt x="51" y="369"/>
                </a:lnTo>
                <a:lnTo>
                  <a:pt x="51" y="369"/>
                </a:lnTo>
                <a:lnTo>
                  <a:pt x="52" y="369"/>
                </a:lnTo>
                <a:lnTo>
                  <a:pt x="52" y="369"/>
                </a:lnTo>
                <a:lnTo>
                  <a:pt x="49" y="368"/>
                </a:lnTo>
                <a:lnTo>
                  <a:pt x="49" y="368"/>
                </a:lnTo>
                <a:close/>
                <a:moveTo>
                  <a:pt x="87" y="30"/>
                </a:moveTo>
                <a:lnTo>
                  <a:pt x="87" y="30"/>
                </a:lnTo>
                <a:lnTo>
                  <a:pt x="85" y="33"/>
                </a:lnTo>
                <a:lnTo>
                  <a:pt x="85" y="33"/>
                </a:lnTo>
                <a:lnTo>
                  <a:pt x="87" y="32"/>
                </a:lnTo>
                <a:lnTo>
                  <a:pt x="87" y="32"/>
                </a:lnTo>
                <a:lnTo>
                  <a:pt x="87" y="30"/>
                </a:lnTo>
                <a:lnTo>
                  <a:pt x="87" y="30"/>
                </a:lnTo>
                <a:close/>
                <a:moveTo>
                  <a:pt x="131" y="270"/>
                </a:moveTo>
                <a:lnTo>
                  <a:pt x="131" y="270"/>
                </a:lnTo>
                <a:lnTo>
                  <a:pt x="128" y="270"/>
                </a:lnTo>
                <a:lnTo>
                  <a:pt x="126" y="271"/>
                </a:lnTo>
                <a:lnTo>
                  <a:pt x="126" y="271"/>
                </a:lnTo>
                <a:lnTo>
                  <a:pt x="131" y="270"/>
                </a:lnTo>
                <a:lnTo>
                  <a:pt x="131" y="270"/>
                </a:lnTo>
                <a:close/>
                <a:moveTo>
                  <a:pt x="114" y="385"/>
                </a:moveTo>
                <a:lnTo>
                  <a:pt x="114" y="385"/>
                </a:lnTo>
                <a:lnTo>
                  <a:pt x="111" y="387"/>
                </a:lnTo>
                <a:lnTo>
                  <a:pt x="111" y="387"/>
                </a:lnTo>
                <a:lnTo>
                  <a:pt x="114" y="387"/>
                </a:lnTo>
                <a:lnTo>
                  <a:pt x="114" y="387"/>
                </a:lnTo>
                <a:lnTo>
                  <a:pt x="114" y="385"/>
                </a:lnTo>
                <a:lnTo>
                  <a:pt x="114" y="385"/>
                </a:lnTo>
                <a:close/>
                <a:moveTo>
                  <a:pt x="125" y="391"/>
                </a:moveTo>
                <a:lnTo>
                  <a:pt x="125" y="391"/>
                </a:lnTo>
                <a:lnTo>
                  <a:pt x="129" y="391"/>
                </a:lnTo>
                <a:lnTo>
                  <a:pt x="129" y="391"/>
                </a:lnTo>
                <a:lnTo>
                  <a:pt x="125" y="390"/>
                </a:lnTo>
                <a:lnTo>
                  <a:pt x="125" y="390"/>
                </a:lnTo>
                <a:lnTo>
                  <a:pt x="125" y="391"/>
                </a:lnTo>
                <a:lnTo>
                  <a:pt x="125" y="391"/>
                </a:lnTo>
                <a:close/>
                <a:moveTo>
                  <a:pt x="218" y="393"/>
                </a:moveTo>
                <a:lnTo>
                  <a:pt x="218" y="393"/>
                </a:lnTo>
                <a:lnTo>
                  <a:pt x="218" y="393"/>
                </a:lnTo>
                <a:lnTo>
                  <a:pt x="219" y="391"/>
                </a:lnTo>
                <a:lnTo>
                  <a:pt x="219" y="391"/>
                </a:lnTo>
                <a:lnTo>
                  <a:pt x="218" y="391"/>
                </a:lnTo>
                <a:lnTo>
                  <a:pt x="218" y="393"/>
                </a:lnTo>
                <a:lnTo>
                  <a:pt x="218" y="393"/>
                </a:lnTo>
                <a:close/>
                <a:moveTo>
                  <a:pt x="189" y="319"/>
                </a:moveTo>
                <a:lnTo>
                  <a:pt x="189" y="319"/>
                </a:lnTo>
                <a:lnTo>
                  <a:pt x="191" y="317"/>
                </a:lnTo>
                <a:lnTo>
                  <a:pt x="191" y="317"/>
                </a:lnTo>
                <a:lnTo>
                  <a:pt x="191" y="317"/>
                </a:lnTo>
                <a:lnTo>
                  <a:pt x="191" y="317"/>
                </a:lnTo>
                <a:lnTo>
                  <a:pt x="189" y="319"/>
                </a:lnTo>
                <a:lnTo>
                  <a:pt x="189" y="319"/>
                </a:lnTo>
                <a:close/>
                <a:moveTo>
                  <a:pt x="41" y="398"/>
                </a:moveTo>
                <a:lnTo>
                  <a:pt x="41" y="398"/>
                </a:lnTo>
                <a:lnTo>
                  <a:pt x="41" y="399"/>
                </a:lnTo>
                <a:lnTo>
                  <a:pt x="41" y="399"/>
                </a:lnTo>
                <a:lnTo>
                  <a:pt x="41" y="399"/>
                </a:lnTo>
                <a:lnTo>
                  <a:pt x="41" y="399"/>
                </a:lnTo>
                <a:lnTo>
                  <a:pt x="43" y="398"/>
                </a:lnTo>
                <a:lnTo>
                  <a:pt x="43" y="398"/>
                </a:lnTo>
                <a:lnTo>
                  <a:pt x="41" y="398"/>
                </a:lnTo>
                <a:lnTo>
                  <a:pt x="41" y="398"/>
                </a:lnTo>
                <a:close/>
                <a:moveTo>
                  <a:pt x="68" y="353"/>
                </a:moveTo>
                <a:lnTo>
                  <a:pt x="68" y="353"/>
                </a:lnTo>
                <a:lnTo>
                  <a:pt x="68" y="353"/>
                </a:lnTo>
                <a:lnTo>
                  <a:pt x="68" y="353"/>
                </a:lnTo>
                <a:lnTo>
                  <a:pt x="62" y="353"/>
                </a:lnTo>
                <a:lnTo>
                  <a:pt x="62" y="353"/>
                </a:lnTo>
                <a:lnTo>
                  <a:pt x="68" y="353"/>
                </a:lnTo>
                <a:lnTo>
                  <a:pt x="68" y="353"/>
                </a:lnTo>
                <a:close/>
                <a:moveTo>
                  <a:pt x="177" y="417"/>
                </a:moveTo>
                <a:lnTo>
                  <a:pt x="177" y="417"/>
                </a:lnTo>
                <a:lnTo>
                  <a:pt x="174" y="418"/>
                </a:lnTo>
                <a:lnTo>
                  <a:pt x="174" y="418"/>
                </a:lnTo>
                <a:lnTo>
                  <a:pt x="177" y="418"/>
                </a:lnTo>
                <a:lnTo>
                  <a:pt x="177" y="418"/>
                </a:lnTo>
                <a:lnTo>
                  <a:pt x="177" y="417"/>
                </a:lnTo>
                <a:lnTo>
                  <a:pt x="177" y="417"/>
                </a:lnTo>
                <a:close/>
                <a:moveTo>
                  <a:pt x="234" y="200"/>
                </a:moveTo>
                <a:lnTo>
                  <a:pt x="234" y="200"/>
                </a:lnTo>
                <a:lnTo>
                  <a:pt x="232" y="202"/>
                </a:lnTo>
                <a:lnTo>
                  <a:pt x="232" y="202"/>
                </a:lnTo>
                <a:lnTo>
                  <a:pt x="234" y="204"/>
                </a:lnTo>
                <a:lnTo>
                  <a:pt x="234" y="204"/>
                </a:lnTo>
                <a:lnTo>
                  <a:pt x="235" y="204"/>
                </a:lnTo>
                <a:lnTo>
                  <a:pt x="235" y="204"/>
                </a:lnTo>
                <a:lnTo>
                  <a:pt x="234" y="200"/>
                </a:lnTo>
                <a:lnTo>
                  <a:pt x="234" y="200"/>
                </a:lnTo>
                <a:close/>
                <a:moveTo>
                  <a:pt x="148" y="372"/>
                </a:moveTo>
                <a:lnTo>
                  <a:pt x="148" y="372"/>
                </a:lnTo>
                <a:lnTo>
                  <a:pt x="145" y="374"/>
                </a:lnTo>
                <a:lnTo>
                  <a:pt x="145" y="374"/>
                </a:lnTo>
                <a:lnTo>
                  <a:pt x="145" y="374"/>
                </a:lnTo>
                <a:lnTo>
                  <a:pt x="145" y="374"/>
                </a:lnTo>
                <a:lnTo>
                  <a:pt x="145" y="374"/>
                </a:lnTo>
                <a:lnTo>
                  <a:pt x="145" y="374"/>
                </a:lnTo>
                <a:lnTo>
                  <a:pt x="148" y="372"/>
                </a:lnTo>
                <a:lnTo>
                  <a:pt x="148" y="372"/>
                </a:lnTo>
                <a:close/>
                <a:moveTo>
                  <a:pt x="118" y="175"/>
                </a:moveTo>
                <a:lnTo>
                  <a:pt x="118" y="175"/>
                </a:lnTo>
                <a:lnTo>
                  <a:pt x="118" y="175"/>
                </a:lnTo>
                <a:lnTo>
                  <a:pt x="118" y="175"/>
                </a:lnTo>
                <a:lnTo>
                  <a:pt x="122" y="175"/>
                </a:lnTo>
                <a:lnTo>
                  <a:pt x="122" y="175"/>
                </a:lnTo>
                <a:lnTo>
                  <a:pt x="125" y="175"/>
                </a:lnTo>
                <a:lnTo>
                  <a:pt x="125" y="175"/>
                </a:lnTo>
                <a:lnTo>
                  <a:pt x="125" y="175"/>
                </a:lnTo>
                <a:lnTo>
                  <a:pt x="125" y="175"/>
                </a:lnTo>
                <a:lnTo>
                  <a:pt x="118" y="175"/>
                </a:lnTo>
                <a:lnTo>
                  <a:pt x="118" y="175"/>
                </a:lnTo>
                <a:close/>
                <a:moveTo>
                  <a:pt x="136" y="406"/>
                </a:moveTo>
                <a:lnTo>
                  <a:pt x="136" y="406"/>
                </a:lnTo>
                <a:lnTo>
                  <a:pt x="142" y="406"/>
                </a:lnTo>
                <a:lnTo>
                  <a:pt x="142" y="406"/>
                </a:lnTo>
                <a:lnTo>
                  <a:pt x="136" y="406"/>
                </a:lnTo>
                <a:lnTo>
                  <a:pt x="136" y="406"/>
                </a:lnTo>
                <a:close/>
                <a:moveTo>
                  <a:pt x="164" y="167"/>
                </a:moveTo>
                <a:lnTo>
                  <a:pt x="164" y="167"/>
                </a:lnTo>
                <a:lnTo>
                  <a:pt x="169" y="167"/>
                </a:lnTo>
                <a:lnTo>
                  <a:pt x="169" y="167"/>
                </a:lnTo>
                <a:lnTo>
                  <a:pt x="164" y="167"/>
                </a:lnTo>
                <a:lnTo>
                  <a:pt x="164" y="167"/>
                </a:lnTo>
                <a:close/>
                <a:moveTo>
                  <a:pt x="46" y="350"/>
                </a:moveTo>
                <a:lnTo>
                  <a:pt x="46" y="350"/>
                </a:lnTo>
                <a:lnTo>
                  <a:pt x="47" y="347"/>
                </a:lnTo>
                <a:lnTo>
                  <a:pt x="47" y="347"/>
                </a:lnTo>
                <a:lnTo>
                  <a:pt x="47" y="347"/>
                </a:lnTo>
                <a:lnTo>
                  <a:pt x="47" y="347"/>
                </a:lnTo>
                <a:lnTo>
                  <a:pt x="44" y="349"/>
                </a:lnTo>
                <a:lnTo>
                  <a:pt x="44" y="349"/>
                </a:lnTo>
                <a:lnTo>
                  <a:pt x="46" y="350"/>
                </a:lnTo>
                <a:lnTo>
                  <a:pt x="46" y="350"/>
                </a:lnTo>
                <a:close/>
                <a:moveTo>
                  <a:pt x="142" y="232"/>
                </a:moveTo>
                <a:lnTo>
                  <a:pt x="142" y="232"/>
                </a:lnTo>
                <a:lnTo>
                  <a:pt x="145" y="232"/>
                </a:lnTo>
                <a:lnTo>
                  <a:pt x="147" y="230"/>
                </a:lnTo>
                <a:lnTo>
                  <a:pt x="147" y="230"/>
                </a:lnTo>
                <a:lnTo>
                  <a:pt x="142" y="232"/>
                </a:lnTo>
                <a:lnTo>
                  <a:pt x="142" y="232"/>
                </a:lnTo>
                <a:close/>
                <a:moveTo>
                  <a:pt x="235" y="193"/>
                </a:moveTo>
                <a:lnTo>
                  <a:pt x="235" y="193"/>
                </a:lnTo>
                <a:lnTo>
                  <a:pt x="237" y="194"/>
                </a:lnTo>
                <a:lnTo>
                  <a:pt x="237" y="194"/>
                </a:lnTo>
                <a:lnTo>
                  <a:pt x="237" y="191"/>
                </a:lnTo>
                <a:lnTo>
                  <a:pt x="237" y="191"/>
                </a:lnTo>
                <a:lnTo>
                  <a:pt x="235" y="193"/>
                </a:lnTo>
                <a:lnTo>
                  <a:pt x="235" y="193"/>
                </a:lnTo>
                <a:close/>
                <a:moveTo>
                  <a:pt x="81" y="54"/>
                </a:moveTo>
                <a:lnTo>
                  <a:pt x="81" y="54"/>
                </a:lnTo>
                <a:lnTo>
                  <a:pt x="81" y="54"/>
                </a:lnTo>
                <a:lnTo>
                  <a:pt x="81" y="54"/>
                </a:lnTo>
                <a:lnTo>
                  <a:pt x="79" y="54"/>
                </a:lnTo>
                <a:lnTo>
                  <a:pt x="79" y="54"/>
                </a:lnTo>
                <a:lnTo>
                  <a:pt x="81" y="57"/>
                </a:lnTo>
                <a:lnTo>
                  <a:pt x="81" y="57"/>
                </a:lnTo>
                <a:lnTo>
                  <a:pt x="81" y="54"/>
                </a:lnTo>
                <a:lnTo>
                  <a:pt x="81" y="54"/>
                </a:lnTo>
                <a:close/>
                <a:moveTo>
                  <a:pt x="74" y="152"/>
                </a:moveTo>
                <a:lnTo>
                  <a:pt x="74" y="152"/>
                </a:lnTo>
                <a:lnTo>
                  <a:pt x="74" y="152"/>
                </a:lnTo>
                <a:lnTo>
                  <a:pt x="74" y="152"/>
                </a:lnTo>
                <a:lnTo>
                  <a:pt x="73" y="148"/>
                </a:lnTo>
                <a:lnTo>
                  <a:pt x="73" y="148"/>
                </a:lnTo>
                <a:lnTo>
                  <a:pt x="73" y="148"/>
                </a:lnTo>
                <a:lnTo>
                  <a:pt x="73" y="148"/>
                </a:lnTo>
                <a:lnTo>
                  <a:pt x="74" y="152"/>
                </a:lnTo>
                <a:lnTo>
                  <a:pt x="74" y="152"/>
                </a:lnTo>
                <a:close/>
                <a:moveTo>
                  <a:pt x="224" y="390"/>
                </a:moveTo>
                <a:lnTo>
                  <a:pt x="224" y="390"/>
                </a:lnTo>
                <a:lnTo>
                  <a:pt x="223" y="390"/>
                </a:lnTo>
                <a:lnTo>
                  <a:pt x="223" y="390"/>
                </a:lnTo>
                <a:lnTo>
                  <a:pt x="221" y="393"/>
                </a:lnTo>
                <a:lnTo>
                  <a:pt x="221" y="393"/>
                </a:lnTo>
                <a:lnTo>
                  <a:pt x="223" y="391"/>
                </a:lnTo>
                <a:lnTo>
                  <a:pt x="223" y="391"/>
                </a:lnTo>
                <a:lnTo>
                  <a:pt x="224" y="390"/>
                </a:lnTo>
                <a:lnTo>
                  <a:pt x="224" y="390"/>
                </a:lnTo>
                <a:close/>
                <a:moveTo>
                  <a:pt x="36" y="155"/>
                </a:moveTo>
                <a:lnTo>
                  <a:pt x="36" y="155"/>
                </a:lnTo>
                <a:lnTo>
                  <a:pt x="38" y="152"/>
                </a:lnTo>
                <a:lnTo>
                  <a:pt x="38" y="152"/>
                </a:lnTo>
                <a:lnTo>
                  <a:pt x="36" y="153"/>
                </a:lnTo>
                <a:lnTo>
                  <a:pt x="36" y="155"/>
                </a:lnTo>
                <a:lnTo>
                  <a:pt x="36" y="155"/>
                </a:lnTo>
                <a:close/>
                <a:moveTo>
                  <a:pt x="17" y="189"/>
                </a:moveTo>
                <a:lnTo>
                  <a:pt x="17" y="189"/>
                </a:lnTo>
                <a:lnTo>
                  <a:pt x="17" y="189"/>
                </a:lnTo>
                <a:lnTo>
                  <a:pt x="17" y="189"/>
                </a:lnTo>
                <a:lnTo>
                  <a:pt x="14" y="189"/>
                </a:lnTo>
                <a:lnTo>
                  <a:pt x="14" y="189"/>
                </a:lnTo>
                <a:lnTo>
                  <a:pt x="16" y="193"/>
                </a:lnTo>
                <a:lnTo>
                  <a:pt x="16" y="193"/>
                </a:lnTo>
                <a:lnTo>
                  <a:pt x="17" y="189"/>
                </a:lnTo>
                <a:lnTo>
                  <a:pt x="17" y="189"/>
                </a:lnTo>
                <a:close/>
                <a:moveTo>
                  <a:pt x="221" y="365"/>
                </a:moveTo>
                <a:lnTo>
                  <a:pt x="221" y="365"/>
                </a:lnTo>
                <a:lnTo>
                  <a:pt x="221" y="365"/>
                </a:lnTo>
                <a:lnTo>
                  <a:pt x="221" y="365"/>
                </a:lnTo>
                <a:lnTo>
                  <a:pt x="219" y="365"/>
                </a:lnTo>
                <a:lnTo>
                  <a:pt x="219" y="365"/>
                </a:lnTo>
                <a:lnTo>
                  <a:pt x="221" y="366"/>
                </a:lnTo>
                <a:lnTo>
                  <a:pt x="221" y="366"/>
                </a:lnTo>
                <a:lnTo>
                  <a:pt x="221" y="365"/>
                </a:lnTo>
                <a:lnTo>
                  <a:pt x="221" y="365"/>
                </a:lnTo>
                <a:close/>
                <a:moveTo>
                  <a:pt x="140" y="320"/>
                </a:moveTo>
                <a:lnTo>
                  <a:pt x="140" y="320"/>
                </a:lnTo>
                <a:lnTo>
                  <a:pt x="139" y="322"/>
                </a:lnTo>
                <a:lnTo>
                  <a:pt x="136" y="322"/>
                </a:lnTo>
                <a:lnTo>
                  <a:pt x="136" y="322"/>
                </a:lnTo>
                <a:lnTo>
                  <a:pt x="140" y="320"/>
                </a:lnTo>
                <a:lnTo>
                  <a:pt x="140" y="320"/>
                </a:lnTo>
                <a:close/>
                <a:moveTo>
                  <a:pt x="33" y="306"/>
                </a:moveTo>
                <a:lnTo>
                  <a:pt x="33" y="306"/>
                </a:lnTo>
                <a:lnTo>
                  <a:pt x="36" y="306"/>
                </a:lnTo>
                <a:lnTo>
                  <a:pt x="36" y="306"/>
                </a:lnTo>
                <a:lnTo>
                  <a:pt x="35" y="305"/>
                </a:lnTo>
                <a:lnTo>
                  <a:pt x="35" y="305"/>
                </a:lnTo>
                <a:lnTo>
                  <a:pt x="33" y="306"/>
                </a:lnTo>
                <a:lnTo>
                  <a:pt x="33" y="306"/>
                </a:lnTo>
                <a:close/>
                <a:moveTo>
                  <a:pt x="17" y="197"/>
                </a:moveTo>
                <a:lnTo>
                  <a:pt x="17" y="197"/>
                </a:lnTo>
                <a:lnTo>
                  <a:pt x="17" y="197"/>
                </a:lnTo>
                <a:lnTo>
                  <a:pt x="17" y="197"/>
                </a:lnTo>
                <a:lnTo>
                  <a:pt x="16" y="199"/>
                </a:lnTo>
                <a:lnTo>
                  <a:pt x="16" y="199"/>
                </a:lnTo>
                <a:lnTo>
                  <a:pt x="16" y="199"/>
                </a:lnTo>
                <a:lnTo>
                  <a:pt x="16" y="200"/>
                </a:lnTo>
                <a:lnTo>
                  <a:pt x="16" y="200"/>
                </a:lnTo>
                <a:lnTo>
                  <a:pt x="17" y="197"/>
                </a:lnTo>
                <a:lnTo>
                  <a:pt x="17" y="197"/>
                </a:lnTo>
                <a:close/>
                <a:moveTo>
                  <a:pt x="164" y="147"/>
                </a:moveTo>
                <a:lnTo>
                  <a:pt x="164" y="147"/>
                </a:lnTo>
                <a:lnTo>
                  <a:pt x="161" y="145"/>
                </a:lnTo>
                <a:lnTo>
                  <a:pt x="161" y="145"/>
                </a:lnTo>
                <a:lnTo>
                  <a:pt x="163" y="147"/>
                </a:lnTo>
                <a:lnTo>
                  <a:pt x="164" y="147"/>
                </a:lnTo>
                <a:lnTo>
                  <a:pt x="164" y="147"/>
                </a:lnTo>
                <a:close/>
                <a:moveTo>
                  <a:pt x="215" y="245"/>
                </a:moveTo>
                <a:lnTo>
                  <a:pt x="215" y="245"/>
                </a:lnTo>
                <a:lnTo>
                  <a:pt x="213" y="245"/>
                </a:lnTo>
                <a:lnTo>
                  <a:pt x="213" y="245"/>
                </a:lnTo>
                <a:lnTo>
                  <a:pt x="215" y="246"/>
                </a:lnTo>
                <a:lnTo>
                  <a:pt x="215" y="246"/>
                </a:lnTo>
                <a:lnTo>
                  <a:pt x="215" y="246"/>
                </a:lnTo>
                <a:lnTo>
                  <a:pt x="215" y="245"/>
                </a:lnTo>
                <a:lnTo>
                  <a:pt x="215" y="245"/>
                </a:lnTo>
                <a:close/>
                <a:moveTo>
                  <a:pt x="16" y="224"/>
                </a:moveTo>
                <a:lnTo>
                  <a:pt x="16" y="224"/>
                </a:lnTo>
                <a:lnTo>
                  <a:pt x="16" y="224"/>
                </a:lnTo>
                <a:lnTo>
                  <a:pt x="16" y="224"/>
                </a:lnTo>
                <a:lnTo>
                  <a:pt x="17" y="221"/>
                </a:lnTo>
                <a:lnTo>
                  <a:pt x="17" y="221"/>
                </a:lnTo>
                <a:lnTo>
                  <a:pt x="16" y="221"/>
                </a:lnTo>
                <a:lnTo>
                  <a:pt x="16" y="221"/>
                </a:lnTo>
                <a:lnTo>
                  <a:pt x="16" y="224"/>
                </a:lnTo>
                <a:lnTo>
                  <a:pt x="16" y="224"/>
                </a:lnTo>
                <a:close/>
                <a:moveTo>
                  <a:pt x="251" y="328"/>
                </a:moveTo>
                <a:lnTo>
                  <a:pt x="251" y="328"/>
                </a:lnTo>
                <a:lnTo>
                  <a:pt x="251" y="328"/>
                </a:lnTo>
                <a:lnTo>
                  <a:pt x="251" y="328"/>
                </a:lnTo>
                <a:lnTo>
                  <a:pt x="253" y="325"/>
                </a:lnTo>
                <a:lnTo>
                  <a:pt x="253" y="325"/>
                </a:lnTo>
                <a:lnTo>
                  <a:pt x="251" y="327"/>
                </a:lnTo>
                <a:lnTo>
                  <a:pt x="251" y="328"/>
                </a:lnTo>
                <a:lnTo>
                  <a:pt x="251" y="328"/>
                </a:lnTo>
                <a:close/>
                <a:moveTo>
                  <a:pt x="163" y="249"/>
                </a:moveTo>
                <a:lnTo>
                  <a:pt x="163" y="249"/>
                </a:lnTo>
                <a:lnTo>
                  <a:pt x="161" y="249"/>
                </a:lnTo>
                <a:lnTo>
                  <a:pt x="161" y="249"/>
                </a:lnTo>
                <a:lnTo>
                  <a:pt x="159" y="251"/>
                </a:lnTo>
                <a:lnTo>
                  <a:pt x="159" y="251"/>
                </a:lnTo>
                <a:lnTo>
                  <a:pt x="163" y="249"/>
                </a:lnTo>
                <a:lnTo>
                  <a:pt x="163" y="249"/>
                </a:lnTo>
                <a:close/>
                <a:moveTo>
                  <a:pt x="32" y="186"/>
                </a:moveTo>
                <a:lnTo>
                  <a:pt x="32" y="186"/>
                </a:lnTo>
                <a:lnTo>
                  <a:pt x="27" y="185"/>
                </a:lnTo>
                <a:lnTo>
                  <a:pt x="27" y="185"/>
                </a:lnTo>
                <a:lnTo>
                  <a:pt x="28" y="186"/>
                </a:lnTo>
                <a:lnTo>
                  <a:pt x="32" y="186"/>
                </a:lnTo>
                <a:lnTo>
                  <a:pt x="32" y="186"/>
                </a:lnTo>
                <a:close/>
                <a:moveTo>
                  <a:pt x="196" y="409"/>
                </a:moveTo>
                <a:lnTo>
                  <a:pt x="196" y="409"/>
                </a:lnTo>
                <a:lnTo>
                  <a:pt x="196" y="409"/>
                </a:lnTo>
                <a:lnTo>
                  <a:pt x="196" y="409"/>
                </a:lnTo>
                <a:lnTo>
                  <a:pt x="194" y="407"/>
                </a:lnTo>
                <a:lnTo>
                  <a:pt x="191" y="409"/>
                </a:lnTo>
                <a:lnTo>
                  <a:pt x="191" y="409"/>
                </a:lnTo>
                <a:lnTo>
                  <a:pt x="196" y="409"/>
                </a:lnTo>
                <a:lnTo>
                  <a:pt x="196" y="409"/>
                </a:lnTo>
                <a:close/>
                <a:moveTo>
                  <a:pt x="191" y="265"/>
                </a:moveTo>
                <a:lnTo>
                  <a:pt x="191" y="265"/>
                </a:lnTo>
                <a:lnTo>
                  <a:pt x="193" y="264"/>
                </a:lnTo>
                <a:lnTo>
                  <a:pt x="193" y="264"/>
                </a:lnTo>
                <a:lnTo>
                  <a:pt x="191" y="262"/>
                </a:lnTo>
                <a:lnTo>
                  <a:pt x="191" y="262"/>
                </a:lnTo>
                <a:lnTo>
                  <a:pt x="191" y="264"/>
                </a:lnTo>
                <a:lnTo>
                  <a:pt x="191" y="264"/>
                </a:lnTo>
                <a:lnTo>
                  <a:pt x="191" y="265"/>
                </a:lnTo>
                <a:lnTo>
                  <a:pt x="191" y="265"/>
                </a:lnTo>
                <a:close/>
                <a:moveTo>
                  <a:pt x="52" y="161"/>
                </a:moveTo>
                <a:lnTo>
                  <a:pt x="52" y="161"/>
                </a:lnTo>
                <a:lnTo>
                  <a:pt x="55" y="158"/>
                </a:lnTo>
                <a:lnTo>
                  <a:pt x="55" y="158"/>
                </a:lnTo>
                <a:lnTo>
                  <a:pt x="54" y="159"/>
                </a:lnTo>
                <a:lnTo>
                  <a:pt x="52" y="161"/>
                </a:lnTo>
                <a:lnTo>
                  <a:pt x="52" y="161"/>
                </a:lnTo>
                <a:close/>
                <a:moveTo>
                  <a:pt x="118" y="207"/>
                </a:moveTo>
                <a:lnTo>
                  <a:pt x="118" y="207"/>
                </a:lnTo>
                <a:lnTo>
                  <a:pt x="120" y="208"/>
                </a:lnTo>
                <a:lnTo>
                  <a:pt x="122" y="207"/>
                </a:lnTo>
                <a:lnTo>
                  <a:pt x="122" y="207"/>
                </a:lnTo>
                <a:lnTo>
                  <a:pt x="118" y="207"/>
                </a:lnTo>
                <a:lnTo>
                  <a:pt x="118" y="207"/>
                </a:lnTo>
                <a:close/>
                <a:moveTo>
                  <a:pt x="25" y="391"/>
                </a:moveTo>
                <a:lnTo>
                  <a:pt x="25" y="391"/>
                </a:lnTo>
                <a:lnTo>
                  <a:pt x="25" y="393"/>
                </a:lnTo>
                <a:lnTo>
                  <a:pt x="25" y="393"/>
                </a:lnTo>
                <a:lnTo>
                  <a:pt x="25" y="393"/>
                </a:lnTo>
                <a:lnTo>
                  <a:pt x="25" y="393"/>
                </a:lnTo>
                <a:lnTo>
                  <a:pt x="27" y="391"/>
                </a:lnTo>
                <a:lnTo>
                  <a:pt x="25" y="391"/>
                </a:lnTo>
                <a:lnTo>
                  <a:pt x="25" y="391"/>
                </a:lnTo>
                <a:close/>
                <a:moveTo>
                  <a:pt x="180" y="407"/>
                </a:moveTo>
                <a:lnTo>
                  <a:pt x="180" y="407"/>
                </a:lnTo>
                <a:lnTo>
                  <a:pt x="178" y="409"/>
                </a:lnTo>
                <a:lnTo>
                  <a:pt x="178" y="409"/>
                </a:lnTo>
                <a:lnTo>
                  <a:pt x="180" y="409"/>
                </a:lnTo>
                <a:lnTo>
                  <a:pt x="180" y="409"/>
                </a:lnTo>
                <a:lnTo>
                  <a:pt x="180" y="407"/>
                </a:lnTo>
                <a:lnTo>
                  <a:pt x="180" y="407"/>
                </a:lnTo>
                <a:close/>
                <a:moveTo>
                  <a:pt x="237" y="253"/>
                </a:moveTo>
                <a:lnTo>
                  <a:pt x="237" y="253"/>
                </a:lnTo>
                <a:lnTo>
                  <a:pt x="237" y="253"/>
                </a:lnTo>
                <a:lnTo>
                  <a:pt x="237" y="253"/>
                </a:lnTo>
                <a:lnTo>
                  <a:pt x="238" y="254"/>
                </a:lnTo>
                <a:lnTo>
                  <a:pt x="238" y="254"/>
                </a:lnTo>
                <a:lnTo>
                  <a:pt x="238" y="254"/>
                </a:lnTo>
                <a:lnTo>
                  <a:pt x="238" y="254"/>
                </a:lnTo>
                <a:lnTo>
                  <a:pt x="237" y="253"/>
                </a:lnTo>
                <a:lnTo>
                  <a:pt x="237" y="253"/>
                </a:lnTo>
                <a:close/>
                <a:moveTo>
                  <a:pt x="153" y="331"/>
                </a:moveTo>
                <a:lnTo>
                  <a:pt x="153" y="331"/>
                </a:lnTo>
                <a:lnTo>
                  <a:pt x="148" y="333"/>
                </a:lnTo>
                <a:lnTo>
                  <a:pt x="148" y="333"/>
                </a:lnTo>
                <a:lnTo>
                  <a:pt x="152" y="333"/>
                </a:lnTo>
                <a:lnTo>
                  <a:pt x="153" y="331"/>
                </a:lnTo>
                <a:lnTo>
                  <a:pt x="153" y="331"/>
                </a:lnTo>
                <a:close/>
                <a:moveTo>
                  <a:pt x="159" y="268"/>
                </a:moveTo>
                <a:lnTo>
                  <a:pt x="159" y="268"/>
                </a:lnTo>
                <a:lnTo>
                  <a:pt x="161" y="268"/>
                </a:lnTo>
                <a:lnTo>
                  <a:pt x="163" y="267"/>
                </a:lnTo>
                <a:lnTo>
                  <a:pt x="163" y="267"/>
                </a:lnTo>
                <a:lnTo>
                  <a:pt x="159" y="268"/>
                </a:lnTo>
                <a:lnTo>
                  <a:pt x="159" y="268"/>
                </a:lnTo>
                <a:close/>
                <a:moveTo>
                  <a:pt x="199" y="301"/>
                </a:moveTo>
                <a:lnTo>
                  <a:pt x="199" y="301"/>
                </a:lnTo>
                <a:lnTo>
                  <a:pt x="200" y="303"/>
                </a:lnTo>
                <a:lnTo>
                  <a:pt x="200" y="303"/>
                </a:lnTo>
                <a:lnTo>
                  <a:pt x="202" y="301"/>
                </a:lnTo>
                <a:lnTo>
                  <a:pt x="202" y="301"/>
                </a:lnTo>
                <a:lnTo>
                  <a:pt x="200" y="301"/>
                </a:lnTo>
                <a:lnTo>
                  <a:pt x="200" y="301"/>
                </a:lnTo>
                <a:lnTo>
                  <a:pt x="199" y="301"/>
                </a:lnTo>
                <a:lnTo>
                  <a:pt x="199" y="301"/>
                </a:lnTo>
                <a:close/>
                <a:moveTo>
                  <a:pt x="241" y="191"/>
                </a:moveTo>
                <a:lnTo>
                  <a:pt x="241" y="191"/>
                </a:lnTo>
                <a:lnTo>
                  <a:pt x="241" y="191"/>
                </a:lnTo>
                <a:lnTo>
                  <a:pt x="241" y="191"/>
                </a:lnTo>
                <a:lnTo>
                  <a:pt x="243" y="186"/>
                </a:lnTo>
                <a:lnTo>
                  <a:pt x="243" y="186"/>
                </a:lnTo>
                <a:lnTo>
                  <a:pt x="241" y="188"/>
                </a:lnTo>
                <a:lnTo>
                  <a:pt x="241" y="191"/>
                </a:lnTo>
                <a:lnTo>
                  <a:pt x="241" y="191"/>
                </a:lnTo>
                <a:close/>
                <a:moveTo>
                  <a:pt x="11" y="303"/>
                </a:moveTo>
                <a:lnTo>
                  <a:pt x="11" y="303"/>
                </a:lnTo>
                <a:lnTo>
                  <a:pt x="11" y="306"/>
                </a:lnTo>
                <a:lnTo>
                  <a:pt x="11" y="306"/>
                </a:lnTo>
                <a:lnTo>
                  <a:pt x="11" y="306"/>
                </a:lnTo>
                <a:lnTo>
                  <a:pt x="11" y="306"/>
                </a:lnTo>
                <a:lnTo>
                  <a:pt x="13" y="303"/>
                </a:lnTo>
                <a:lnTo>
                  <a:pt x="13" y="303"/>
                </a:lnTo>
                <a:lnTo>
                  <a:pt x="11" y="303"/>
                </a:lnTo>
                <a:lnTo>
                  <a:pt x="11" y="303"/>
                </a:lnTo>
                <a:close/>
                <a:moveTo>
                  <a:pt x="223" y="395"/>
                </a:moveTo>
                <a:lnTo>
                  <a:pt x="223" y="395"/>
                </a:lnTo>
                <a:lnTo>
                  <a:pt x="219" y="396"/>
                </a:lnTo>
                <a:lnTo>
                  <a:pt x="219" y="398"/>
                </a:lnTo>
                <a:lnTo>
                  <a:pt x="219" y="398"/>
                </a:lnTo>
                <a:lnTo>
                  <a:pt x="223" y="395"/>
                </a:lnTo>
                <a:lnTo>
                  <a:pt x="223" y="395"/>
                </a:lnTo>
                <a:close/>
                <a:moveTo>
                  <a:pt x="238" y="276"/>
                </a:moveTo>
                <a:lnTo>
                  <a:pt x="238" y="276"/>
                </a:lnTo>
                <a:lnTo>
                  <a:pt x="238" y="276"/>
                </a:lnTo>
                <a:lnTo>
                  <a:pt x="238" y="276"/>
                </a:lnTo>
                <a:lnTo>
                  <a:pt x="237" y="278"/>
                </a:lnTo>
                <a:lnTo>
                  <a:pt x="237" y="278"/>
                </a:lnTo>
                <a:lnTo>
                  <a:pt x="237" y="279"/>
                </a:lnTo>
                <a:lnTo>
                  <a:pt x="237" y="279"/>
                </a:lnTo>
                <a:lnTo>
                  <a:pt x="238" y="276"/>
                </a:lnTo>
                <a:lnTo>
                  <a:pt x="238" y="276"/>
                </a:lnTo>
                <a:close/>
                <a:moveTo>
                  <a:pt x="172" y="372"/>
                </a:moveTo>
                <a:lnTo>
                  <a:pt x="172" y="372"/>
                </a:lnTo>
                <a:lnTo>
                  <a:pt x="172" y="372"/>
                </a:lnTo>
                <a:lnTo>
                  <a:pt x="172" y="372"/>
                </a:lnTo>
                <a:lnTo>
                  <a:pt x="170" y="374"/>
                </a:lnTo>
                <a:lnTo>
                  <a:pt x="170" y="374"/>
                </a:lnTo>
                <a:lnTo>
                  <a:pt x="172" y="376"/>
                </a:lnTo>
                <a:lnTo>
                  <a:pt x="172" y="376"/>
                </a:lnTo>
                <a:lnTo>
                  <a:pt x="172" y="372"/>
                </a:lnTo>
                <a:lnTo>
                  <a:pt x="172" y="372"/>
                </a:lnTo>
                <a:close/>
                <a:moveTo>
                  <a:pt x="204" y="270"/>
                </a:moveTo>
                <a:lnTo>
                  <a:pt x="204" y="270"/>
                </a:lnTo>
                <a:lnTo>
                  <a:pt x="199" y="271"/>
                </a:lnTo>
                <a:lnTo>
                  <a:pt x="199" y="271"/>
                </a:lnTo>
                <a:lnTo>
                  <a:pt x="204" y="270"/>
                </a:lnTo>
                <a:lnTo>
                  <a:pt x="204" y="270"/>
                </a:lnTo>
                <a:close/>
                <a:moveTo>
                  <a:pt x="188" y="298"/>
                </a:moveTo>
                <a:lnTo>
                  <a:pt x="188" y="298"/>
                </a:lnTo>
                <a:lnTo>
                  <a:pt x="189" y="298"/>
                </a:lnTo>
                <a:lnTo>
                  <a:pt x="191" y="297"/>
                </a:lnTo>
                <a:lnTo>
                  <a:pt x="191" y="297"/>
                </a:lnTo>
                <a:lnTo>
                  <a:pt x="188" y="298"/>
                </a:lnTo>
                <a:lnTo>
                  <a:pt x="188" y="298"/>
                </a:lnTo>
                <a:close/>
                <a:moveTo>
                  <a:pt x="139" y="376"/>
                </a:moveTo>
                <a:lnTo>
                  <a:pt x="139" y="376"/>
                </a:lnTo>
                <a:lnTo>
                  <a:pt x="140" y="374"/>
                </a:lnTo>
                <a:lnTo>
                  <a:pt x="140" y="374"/>
                </a:lnTo>
                <a:lnTo>
                  <a:pt x="140" y="374"/>
                </a:lnTo>
                <a:lnTo>
                  <a:pt x="140" y="374"/>
                </a:lnTo>
                <a:lnTo>
                  <a:pt x="139" y="376"/>
                </a:lnTo>
                <a:lnTo>
                  <a:pt x="139" y="376"/>
                </a:lnTo>
                <a:close/>
                <a:moveTo>
                  <a:pt x="36" y="164"/>
                </a:moveTo>
                <a:lnTo>
                  <a:pt x="36" y="164"/>
                </a:lnTo>
                <a:lnTo>
                  <a:pt x="38" y="164"/>
                </a:lnTo>
                <a:lnTo>
                  <a:pt x="38" y="164"/>
                </a:lnTo>
                <a:lnTo>
                  <a:pt x="38" y="164"/>
                </a:lnTo>
                <a:lnTo>
                  <a:pt x="38" y="164"/>
                </a:lnTo>
                <a:lnTo>
                  <a:pt x="36" y="163"/>
                </a:lnTo>
                <a:lnTo>
                  <a:pt x="36" y="163"/>
                </a:lnTo>
                <a:lnTo>
                  <a:pt x="36" y="164"/>
                </a:lnTo>
                <a:lnTo>
                  <a:pt x="36" y="164"/>
                </a:lnTo>
                <a:close/>
                <a:moveTo>
                  <a:pt x="248" y="376"/>
                </a:moveTo>
                <a:lnTo>
                  <a:pt x="248" y="376"/>
                </a:lnTo>
                <a:lnTo>
                  <a:pt x="248" y="376"/>
                </a:lnTo>
                <a:lnTo>
                  <a:pt x="248" y="376"/>
                </a:lnTo>
                <a:lnTo>
                  <a:pt x="246" y="374"/>
                </a:lnTo>
                <a:lnTo>
                  <a:pt x="246" y="372"/>
                </a:lnTo>
                <a:lnTo>
                  <a:pt x="246" y="372"/>
                </a:lnTo>
                <a:lnTo>
                  <a:pt x="248" y="376"/>
                </a:lnTo>
                <a:lnTo>
                  <a:pt x="248" y="376"/>
                </a:lnTo>
                <a:close/>
                <a:moveTo>
                  <a:pt x="153" y="219"/>
                </a:moveTo>
                <a:lnTo>
                  <a:pt x="153" y="219"/>
                </a:lnTo>
                <a:lnTo>
                  <a:pt x="156" y="219"/>
                </a:lnTo>
                <a:lnTo>
                  <a:pt x="156" y="219"/>
                </a:lnTo>
                <a:lnTo>
                  <a:pt x="156" y="219"/>
                </a:lnTo>
                <a:lnTo>
                  <a:pt x="153" y="219"/>
                </a:lnTo>
                <a:lnTo>
                  <a:pt x="153" y="219"/>
                </a:lnTo>
                <a:close/>
                <a:moveTo>
                  <a:pt x="10" y="253"/>
                </a:moveTo>
                <a:lnTo>
                  <a:pt x="10" y="253"/>
                </a:lnTo>
                <a:lnTo>
                  <a:pt x="10" y="253"/>
                </a:lnTo>
                <a:lnTo>
                  <a:pt x="10" y="253"/>
                </a:lnTo>
                <a:lnTo>
                  <a:pt x="10" y="248"/>
                </a:lnTo>
                <a:lnTo>
                  <a:pt x="10" y="248"/>
                </a:lnTo>
                <a:lnTo>
                  <a:pt x="10" y="253"/>
                </a:lnTo>
                <a:lnTo>
                  <a:pt x="10" y="253"/>
                </a:lnTo>
                <a:close/>
                <a:moveTo>
                  <a:pt x="166" y="342"/>
                </a:moveTo>
                <a:lnTo>
                  <a:pt x="166" y="342"/>
                </a:lnTo>
                <a:lnTo>
                  <a:pt x="161" y="344"/>
                </a:lnTo>
                <a:lnTo>
                  <a:pt x="161" y="344"/>
                </a:lnTo>
                <a:lnTo>
                  <a:pt x="166" y="342"/>
                </a:lnTo>
                <a:lnTo>
                  <a:pt x="166" y="342"/>
                </a:lnTo>
                <a:close/>
                <a:moveTo>
                  <a:pt x="170" y="253"/>
                </a:moveTo>
                <a:lnTo>
                  <a:pt x="170" y="253"/>
                </a:lnTo>
                <a:lnTo>
                  <a:pt x="172" y="253"/>
                </a:lnTo>
                <a:lnTo>
                  <a:pt x="172" y="253"/>
                </a:lnTo>
                <a:lnTo>
                  <a:pt x="172" y="253"/>
                </a:lnTo>
                <a:lnTo>
                  <a:pt x="170" y="253"/>
                </a:lnTo>
                <a:lnTo>
                  <a:pt x="170" y="253"/>
                </a:lnTo>
                <a:close/>
                <a:moveTo>
                  <a:pt x="155" y="254"/>
                </a:moveTo>
                <a:lnTo>
                  <a:pt x="155" y="254"/>
                </a:lnTo>
                <a:lnTo>
                  <a:pt x="156" y="254"/>
                </a:lnTo>
                <a:lnTo>
                  <a:pt x="156" y="254"/>
                </a:lnTo>
                <a:lnTo>
                  <a:pt x="156" y="254"/>
                </a:lnTo>
                <a:lnTo>
                  <a:pt x="156" y="253"/>
                </a:lnTo>
                <a:lnTo>
                  <a:pt x="156" y="253"/>
                </a:lnTo>
                <a:lnTo>
                  <a:pt x="155" y="254"/>
                </a:lnTo>
                <a:lnTo>
                  <a:pt x="155" y="254"/>
                </a:lnTo>
                <a:close/>
                <a:moveTo>
                  <a:pt x="17" y="204"/>
                </a:moveTo>
                <a:lnTo>
                  <a:pt x="17" y="204"/>
                </a:lnTo>
                <a:lnTo>
                  <a:pt x="16" y="204"/>
                </a:lnTo>
                <a:lnTo>
                  <a:pt x="16" y="204"/>
                </a:lnTo>
                <a:lnTo>
                  <a:pt x="16" y="207"/>
                </a:lnTo>
                <a:lnTo>
                  <a:pt x="16" y="207"/>
                </a:lnTo>
                <a:lnTo>
                  <a:pt x="16" y="207"/>
                </a:lnTo>
                <a:lnTo>
                  <a:pt x="16" y="207"/>
                </a:lnTo>
                <a:lnTo>
                  <a:pt x="17" y="204"/>
                </a:lnTo>
                <a:lnTo>
                  <a:pt x="17" y="204"/>
                </a:lnTo>
                <a:close/>
                <a:moveTo>
                  <a:pt x="167" y="279"/>
                </a:moveTo>
                <a:lnTo>
                  <a:pt x="167" y="279"/>
                </a:lnTo>
                <a:lnTo>
                  <a:pt x="164" y="281"/>
                </a:lnTo>
                <a:lnTo>
                  <a:pt x="164" y="281"/>
                </a:lnTo>
                <a:lnTo>
                  <a:pt x="166" y="281"/>
                </a:lnTo>
                <a:lnTo>
                  <a:pt x="167" y="279"/>
                </a:lnTo>
                <a:lnTo>
                  <a:pt x="167" y="279"/>
                </a:lnTo>
                <a:close/>
                <a:moveTo>
                  <a:pt x="251" y="279"/>
                </a:moveTo>
                <a:lnTo>
                  <a:pt x="251" y="279"/>
                </a:lnTo>
                <a:lnTo>
                  <a:pt x="249" y="283"/>
                </a:lnTo>
                <a:lnTo>
                  <a:pt x="249" y="283"/>
                </a:lnTo>
                <a:lnTo>
                  <a:pt x="251" y="279"/>
                </a:lnTo>
                <a:lnTo>
                  <a:pt x="251" y="279"/>
                </a:lnTo>
                <a:close/>
                <a:moveTo>
                  <a:pt x="117" y="301"/>
                </a:moveTo>
                <a:lnTo>
                  <a:pt x="117" y="301"/>
                </a:lnTo>
                <a:lnTo>
                  <a:pt x="115" y="301"/>
                </a:lnTo>
                <a:lnTo>
                  <a:pt x="114" y="303"/>
                </a:lnTo>
                <a:lnTo>
                  <a:pt x="114" y="303"/>
                </a:lnTo>
                <a:lnTo>
                  <a:pt x="117" y="301"/>
                </a:lnTo>
                <a:lnTo>
                  <a:pt x="117" y="301"/>
                </a:lnTo>
                <a:close/>
                <a:moveTo>
                  <a:pt x="202" y="330"/>
                </a:moveTo>
                <a:lnTo>
                  <a:pt x="202" y="330"/>
                </a:lnTo>
                <a:lnTo>
                  <a:pt x="202" y="328"/>
                </a:lnTo>
                <a:lnTo>
                  <a:pt x="202" y="328"/>
                </a:lnTo>
                <a:lnTo>
                  <a:pt x="200" y="327"/>
                </a:lnTo>
                <a:lnTo>
                  <a:pt x="200" y="327"/>
                </a:lnTo>
                <a:lnTo>
                  <a:pt x="202" y="330"/>
                </a:lnTo>
                <a:lnTo>
                  <a:pt x="202" y="330"/>
                </a:lnTo>
                <a:close/>
                <a:moveTo>
                  <a:pt x="17" y="335"/>
                </a:moveTo>
                <a:lnTo>
                  <a:pt x="17" y="335"/>
                </a:lnTo>
                <a:lnTo>
                  <a:pt x="19" y="338"/>
                </a:lnTo>
                <a:lnTo>
                  <a:pt x="19" y="338"/>
                </a:lnTo>
                <a:lnTo>
                  <a:pt x="17" y="335"/>
                </a:lnTo>
                <a:lnTo>
                  <a:pt x="17" y="335"/>
                </a:lnTo>
                <a:close/>
                <a:moveTo>
                  <a:pt x="125" y="298"/>
                </a:moveTo>
                <a:lnTo>
                  <a:pt x="125" y="298"/>
                </a:lnTo>
                <a:lnTo>
                  <a:pt x="126" y="298"/>
                </a:lnTo>
                <a:lnTo>
                  <a:pt x="126" y="298"/>
                </a:lnTo>
                <a:lnTo>
                  <a:pt x="126" y="298"/>
                </a:lnTo>
                <a:lnTo>
                  <a:pt x="126" y="298"/>
                </a:lnTo>
                <a:lnTo>
                  <a:pt x="125" y="298"/>
                </a:lnTo>
                <a:lnTo>
                  <a:pt x="125" y="298"/>
                </a:lnTo>
                <a:close/>
                <a:moveTo>
                  <a:pt x="115" y="167"/>
                </a:moveTo>
                <a:lnTo>
                  <a:pt x="115" y="167"/>
                </a:lnTo>
                <a:lnTo>
                  <a:pt x="115" y="167"/>
                </a:lnTo>
                <a:lnTo>
                  <a:pt x="118" y="167"/>
                </a:lnTo>
                <a:lnTo>
                  <a:pt x="118" y="167"/>
                </a:lnTo>
                <a:lnTo>
                  <a:pt x="115" y="167"/>
                </a:lnTo>
                <a:lnTo>
                  <a:pt x="115" y="167"/>
                </a:lnTo>
                <a:close/>
                <a:moveTo>
                  <a:pt x="188" y="312"/>
                </a:moveTo>
                <a:lnTo>
                  <a:pt x="188" y="312"/>
                </a:lnTo>
                <a:lnTo>
                  <a:pt x="188" y="312"/>
                </a:lnTo>
                <a:lnTo>
                  <a:pt x="188" y="312"/>
                </a:lnTo>
                <a:lnTo>
                  <a:pt x="189" y="312"/>
                </a:lnTo>
                <a:lnTo>
                  <a:pt x="189" y="312"/>
                </a:lnTo>
                <a:lnTo>
                  <a:pt x="189" y="311"/>
                </a:lnTo>
                <a:lnTo>
                  <a:pt x="189" y="311"/>
                </a:lnTo>
                <a:lnTo>
                  <a:pt x="188" y="312"/>
                </a:lnTo>
                <a:lnTo>
                  <a:pt x="188" y="312"/>
                </a:lnTo>
                <a:close/>
                <a:moveTo>
                  <a:pt x="87" y="74"/>
                </a:moveTo>
                <a:lnTo>
                  <a:pt x="87" y="74"/>
                </a:lnTo>
                <a:lnTo>
                  <a:pt x="87" y="76"/>
                </a:lnTo>
                <a:lnTo>
                  <a:pt x="87" y="76"/>
                </a:lnTo>
                <a:lnTo>
                  <a:pt x="88" y="74"/>
                </a:lnTo>
                <a:lnTo>
                  <a:pt x="88" y="74"/>
                </a:lnTo>
                <a:lnTo>
                  <a:pt x="87" y="74"/>
                </a:lnTo>
                <a:lnTo>
                  <a:pt x="87" y="74"/>
                </a:lnTo>
                <a:close/>
                <a:moveTo>
                  <a:pt x="144" y="204"/>
                </a:moveTo>
                <a:lnTo>
                  <a:pt x="144" y="204"/>
                </a:lnTo>
                <a:lnTo>
                  <a:pt x="142" y="204"/>
                </a:lnTo>
                <a:lnTo>
                  <a:pt x="142" y="205"/>
                </a:lnTo>
                <a:lnTo>
                  <a:pt x="142" y="205"/>
                </a:lnTo>
                <a:lnTo>
                  <a:pt x="144" y="204"/>
                </a:lnTo>
                <a:lnTo>
                  <a:pt x="144" y="204"/>
                </a:lnTo>
                <a:lnTo>
                  <a:pt x="144" y="204"/>
                </a:lnTo>
                <a:lnTo>
                  <a:pt x="144" y="204"/>
                </a:lnTo>
                <a:close/>
                <a:moveTo>
                  <a:pt x="175" y="372"/>
                </a:moveTo>
                <a:lnTo>
                  <a:pt x="175" y="372"/>
                </a:lnTo>
                <a:lnTo>
                  <a:pt x="177" y="372"/>
                </a:lnTo>
                <a:lnTo>
                  <a:pt x="177" y="372"/>
                </a:lnTo>
                <a:lnTo>
                  <a:pt x="177" y="371"/>
                </a:lnTo>
                <a:lnTo>
                  <a:pt x="177" y="371"/>
                </a:lnTo>
                <a:lnTo>
                  <a:pt x="175" y="372"/>
                </a:lnTo>
                <a:lnTo>
                  <a:pt x="175" y="372"/>
                </a:lnTo>
                <a:close/>
                <a:moveTo>
                  <a:pt x="202" y="401"/>
                </a:moveTo>
                <a:lnTo>
                  <a:pt x="202" y="401"/>
                </a:lnTo>
                <a:lnTo>
                  <a:pt x="205" y="401"/>
                </a:lnTo>
                <a:lnTo>
                  <a:pt x="205" y="401"/>
                </a:lnTo>
                <a:lnTo>
                  <a:pt x="204" y="399"/>
                </a:lnTo>
                <a:lnTo>
                  <a:pt x="202" y="401"/>
                </a:lnTo>
                <a:lnTo>
                  <a:pt x="202" y="401"/>
                </a:lnTo>
                <a:close/>
                <a:moveTo>
                  <a:pt x="213" y="284"/>
                </a:moveTo>
                <a:lnTo>
                  <a:pt x="213" y="284"/>
                </a:lnTo>
                <a:lnTo>
                  <a:pt x="215" y="283"/>
                </a:lnTo>
                <a:lnTo>
                  <a:pt x="215" y="283"/>
                </a:lnTo>
                <a:lnTo>
                  <a:pt x="213" y="281"/>
                </a:lnTo>
                <a:lnTo>
                  <a:pt x="213" y="281"/>
                </a:lnTo>
                <a:lnTo>
                  <a:pt x="213" y="284"/>
                </a:lnTo>
                <a:lnTo>
                  <a:pt x="213" y="284"/>
                </a:lnTo>
                <a:close/>
                <a:moveTo>
                  <a:pt x="175" y="360"/>
                </a:moveTo>
                <a:lnTo>
                  <a:pt x="175" y="360"/>
                </a:lnTo>
                <a:lnTo>
                  <a:pt x="174" y="358"/>
                </a:lnTo>
                <a:lnTo>
                  <a:pt x="174" y="358"/>
                </a:lnTo>
                <a:lnTo>
                  <a:pt x="172" y="360"/>
                </a:lnTo>
                <a:lnTo>
                  <a:pt x="172" y="360"/>
                </a:lnTo>
                <a:lnTo>
                  <a:pt x="175" y="360"/>
                </a:lnTo>
                <a:lnTo>
                  <a:pt x="175" y="360"/>
                </a:lnTo>
                <a:close/>
                <a:moveTo>
                  <a:pt x="246" y="267"/>
                </a:moveTo>
                <a:lnTo>
                  <a:pt x="246" y="267"/>
                </a:lnTo>
                <a:lnTo>
                  <a:pt x="246" y="265"/>
                </a:lnTo>
                <a:lnTo>
                  <a:pt x="246" y="264"/>
                </a:lnTo>
                <a:lnTo>
                  <a:pt x="246" y="264"/>
                </a:lnTo>
                <a:lnTo>
                  <a:pt x="246" y="267"/>
                </a:lnTo>
                <a:lnTo>
                  <a:pt x="246" y="267"/>
                </a:lnTo>
                <a:close/>
                <a:moveTo>
                  <a:pt x="152" y="148"/>
                </a:moveTo>
                <a:lnTo>
                  <a:pt x="152" y="148"/>
                </a:lnTo>
                <a:lnTo>
                  <a:pt x="152" y="152"/>
                </a:lnTo>
                <a:lnTo>
                  <a:pt x="152" y="152"/>
                </a:lnTo>
                <a:lnTo>
                  <a:pt x="152" y="150"/>
                </a:lnTo>
                <a:lnTo>
                  <a:pt x="152" y="148"/>
                </a:lnTo>
                <a:lnTo>
                  <a:pt x="152" y="148"/>
                </a:lnTo>
                <a:close/>
                <a:moveTo>
                  <a:pt x="211" y="213"/>
                </a:moveTo>
                <a:lnTo>
                  <a:pt x="211" y="213"/>
                </a:lnTo>
                <a:lnTo>
                  <a:pt x="213" y="212"/>
                </a:lnTo>
                <a:lnTo>
                  <a:pt x="213" y="212"/>
                </a:lnTo>
                <a:lnTo>
                  <a:pt x="211" y="213"/>
                </a:lnTo>
                <a:lnTo>
                  <a:pt x="211" y="213"/>
                </a:lnTo>
                <a:lnTo>
                  <a:pt x="211" y="213"/>
                </a:lnTo>
                <a:close/>
                <a:moveTo>
                  <a:pt x="104" y="169"/>
                </a:moveTo>
                <a:lnTo>
                  <a:pt x="104" y="169"/>
                </a:lnTo>
                <a:lnTo>
                  <a:pt x="104" y="169"/>
                </a:lnTo>
                <a:lnTo>
                  <a:pt x="104" y="169"/>
                </a:lnTo>
                <a:lnTo>
                  <a:pt x="104" y="166"/>
                </a:lnTo>
                <a:lnTo>
                  <a:pt x="104" y="166"/>
                </a:lnTo>
                <a:lnTo>
                  <a:pt x="104" y="166"/>
                </a:lnTo>
                <a:lnTo>
                  <a:pt x="104" y="166"/>
                </a:lnTo>
                <a:lnTo>
                  <a:pt x="103" y="167"/>
                </a:lnTo>
                <a:lnTo>
                  <a:pt x="103" y="167"/>
                </a:lnTo>
                <a:lnTo>
                  <a:pt x="104" y="169"/>
                </a:lnTo>
                <a:lnTo>
                  <a:pt x="104" y="169"/>
                </a:lnTo>
                <a:close/>
                <a:moveTo>
                  <a:pt x="98" y="96"/>
                </a:moveTo>
                <a:lnTo>
                  <a:pt x="98" y="96"/>
                </a:lnTo>
                <a:lnTo>
                  <a:pt x="98" y="96"/>
                </a:lnTo>
                <a:lnTo>
                  <a:pt x="98" y="96"/>
                </a:lnTo>
                <a:lnTo>
                  <a:pt x="96" y="98"/>
                </a:lnTo>
                <a:lnTo>
                  <a:pt x="96" y="98"/>
                </a:lnTo>
                <a:lnTo>
                  <a:pt x="96" y="98"/>
                </a:lnTo>
                <a:lnTo>
                  <a:pt x="96" y="98"/>
                </a:lnTo>
                <a:lnTo>
                  <a:pt x="98" y="96"/>
                </a:lnTo>
                <a:lnTo>
                  <a:pt x="98" y="96"/>
                </a:lnTo>
                <a:lnTo>
                  <a:pt x="98" y="96"/>
                </a:lnTo>
                <a:lnTo>
                  <a:pt x="98" y="96"/>
                </a:lnTo>
                <a:close/>
                <a:moveTo>
                  <a:pt x="211" y="319"/>
                </a:moveTo>
                <a:lnTo>
                  <a:pt x="211" y="319"/>
                </a:lnTo>
                <a:lnTo>
                  <a:pt x="215" y="320"/>
                </a:lnTo>
                <a:lnTo>
                  <a:pt x="215" y="320"/>
                </a:lnTo>
                <a:lnTo>
                  <a:pt x="213" y="319"/>
                </a:lnTo>
                <a:lnTo>
                  <a:pt x="213" y="319"/>
                </a:lnTo>
                <a:lnTo>
                  <a:pt x="211" y="319"/>
                </a:lnTo>
                <a:lnTo>
                  <a:pt x="211" y="319"/>
                </a:lnTo>
                <a:close/>
                <a:moveTo>
                  <a:pt x="74" y="47"/>
                </a:moveTo>
                <a:lnTo>
                  <a:pt x="74" y="47"/>
                </a:lnTo>
                <a:lnTo>
                  <a:pt x="71" y="47"/>
                </a:lnTo>
                <a:lnTo>
                  <a:pt x="71" y="47"/>
                </a:lnTo>
                <a:lnTo>
                  <a:pt x="74" y="47"/>
                </a:lnTo>
                <a:lnTo>
                  <a:pt x="74" y="47"/>
                </a:lnTo>
                <a:close/>
                <a:moveTo>
                  <a:pt x="208" y="268"/>
                </a:moveTo>
                <a:lnTo>
                  <a:pt x="208" y="268"/>
                </a:lnTo>
                <a:lnTo>
                  <a:pt x="210" y="267"/>
                </a:lnTo>
                <a:lnTo>
                  <a:pt x="210" y="267"/>
                </a:lnTo>
                <a:lnTo>
                  <a:pt x="210" y="267"/>
                </a:lnTo>
                <a:lnTo>
                  <a:pt x="210" y="267"/>
                </a:lnTo>
                <a:lnTo>
                  <a:pt x="208" y="267"/>
                </a:lnTo>
                <a:lnTo>
                  <a:pt x="208" y="267"/>
                </a:lnTo>
                <a:lnTo>
                  <a:pt x="208" y="268"/>
                </a:lnTo>
                <a:lnTo>
                  <a:pt x="208" y="268"/>
                </a:lnTo>
                <a:close/>
                <a:moveTo>
                  <a:pt x="170" y="279"/>
                </a:moveTo>
                <a:lnTo>
                  <a:pt x="170" y="279"/>
                </a:lnTo>
                <a:lnTo>
                  <a:pt x="174" y="278"/>
                </a:lnTo>
                <a:lnTo>
                  <a:pt x="174" y="278"/>
                </a:lnTo>
                <a:lnTo>
                  <a:pt x="170" y="279"/>
                </a:lnTo>
                <a:lnTo>
                  <a:pt x="170" y="279"/>
                </a:lnTo>
                <a:close/>
                <a:moveTo>
                  <a:pt x="172" y="298"/>
                </a:moveTo>
                <a:lnTo>
                  <a:pt x="172" y="298"/>
                </a:lnTo>
                <a:lnTo>
                  <a:pt x="172" y="298"/>
                </a:lnTo>
                <a:lnTo>
                  <a:pt x="172" y="298"/>
                </a:lnTo>
                <a:lnTo>
                  <a:pt x="169" y="297"/>
                </a:lnTo>
                <a:lnTo>
                  <a:pt x="169" y="297"/>
                </a:lnTo>
                <a:lnTo>
                  <a:pt x="172" y="298"/>
                </a:lnTo>
                <a:lnTo>
                  <a:pt x="172" y="298"/>
                </a:lnTo>
                <a:close/>
                <a:moveTo>
                  <a:pt x="93" y="328"/>
                </a:moveTo>
                <a:lnTo>
                  <a:pt x="93" y="328"/>
                </a:lnTo>
                <a:lnTo>
                  <a:pt x="92" y="328"/>
                </a:lnTo>
                <a:lnTo>
                  <a:pt x="92" y="328"/>
                </a:lnTo>
                <a:lnTo>
                  <a:pt x="92" y="328"/>
                </a:lnTo>
                <a:lnTo>
                  <a:pt x="93" y="328"/>
                </a:lnTo>
                <a:lnTo>
                  <a:pt x="93" y="328"/>
                </a:lnTo>
                <a:close/>
                <a:moveTo>
                  <a:pt x="74" y="163"/>
                </a:moveTo>
                <a:lnTo>
                  <a:pt x="74" y="163"/>
                </a:lnTo>
                <a:lnTo>
                  <a:pt x="74" y="164"/>
                </a:lnTo>
                <a:lnTo>
                  <a:pt x="76" y="164"/>
                </a:lnTo>
                <a:lnTo>
                  <a:pt x="76" y="164"/>
                </a:lnTo>
                <a:lnTo>
                  <a:pt x="74" y="163"/>
                </a:lnTo>
                <a:lnTo>
                  <a:pt x="74" y="163"/>
                </a:lnTo>
                <a:close/>
                <a:moveTo>
                  <a:pt x="163" y="407"/>
                </a:moveTo>
                <a:lnTo>
                  <a:pt x="163" y="407"/>
                </a:lnTo>
                <a:lnTo>
                  <a:pt x="164" y="409"/>
                </a:lnTo>
                <a:lnTo>
                  <a:pt x="164" y="407"/>
                </a:lnTo>
                <a:lnTo>
                  <a:pt x="164" y="407"/>
                </a:lnTo>
                <a:lnTo>
                  <a:pt x="163" y="407"/>
                </a:lnTo>
                <a:lnTo>
                  <a:pt x="163" y="407"/>
                </a:lnTo>
                <a:close/>
                <a:moveTo>
                  <a:pt x="63" y="150"/>
                </a:moveTo>
                <a:lnTo>
                  <a:pt x="63" y="150"/>
                </a:lnTo>
                <a:lnTo>
                  <a:pt x="66" y="150"/>
                </a:lnTo>
                <a:lnTo>
                  <a:pt x="66" y="150"/>
                </a:lnTo>
                <a:lnTo>
                  <a:pt x="65" y="148"/>
                </a:lnTo>
                <a:lnTo>
                  <a:pt x="65" y="148"/>
                </a:lnTo>
                <a:lnTo>
                  <a:pt x="63" y="150"/>
                </a:lnTo>
                <a:lnTo>
                  <a:pt x="63" y="150"/>
                </a:lnTo>
                <a:close/>
                <a:moveTo>
                  <a:pt x="158" y="204"/>
                </a:moveTo>
                <a:lnTo>
                  <a:pt x="158" y="204"/>
                </a:lnTo>
                <a:lnTo>
                  <a:pt x="156" y="204"/>
                </a:lnTo>
                <a:lnTo>
                  <a:pt x="156" y="204"/>
                </a:lnTo>
                <a:lnTo>
                  <a:pt x="155" y="204"/>
                </a:lnTo>
                <a:lnTo>
                  <a:pt x="155" y="204"/>
                </a:lnTo>
                <a:lnTo>
                  <a:pt x="158" y="204"/>
                </a:lnTo>
                <a:lnTo>
                  <a:pt x="158" y="204"/>
                </a:lnTo>
                <a:close/>
                <a:moveTo>
                  <a:pt x="207" y="347"/>
                </a:moveTo>
                <a:lnTo>
                  <a:pt x="207" y="347"/>
                </a:lnTo>
                <a:lnTo>
                  <a:pt x="207" y="347"/>
                </a:lnTo>
                <a:lnTo>
                  <a:pt x="207" y="347"/>
                </a:lnTo>
                <a:lnTo>
                  <a:pt x="205" y="347"/>
                </a:lnTo>
                <a:lnTo>
                  <a:pt x="205" y="347"/>
                </a:lnTo>
                <a:lnTo>
                  <a:pt x="205" y="349"/>
                </a:lnTo>
                <a:lnTo>
                  <a:pt x="205" y="349"/>
                </a:lnTo>
                <a:lnTo>
                  <a:pt x="207" y="347"/>
                </a:lnTo>
                <a:lnTo>
                  <a:pt x="207" y="347"/>
                </a:lnTo>
                <a:close/>
                <a:moveTo>
                  <a:pt x="193" y="164"/>
                </a:moveTo>
                <a:lnTo>
                  <a:pt x="193" y="164"/>
                </a:lnTo>
                <a:lnTo>
                  <a:pt x="191" y="164"/>
                </a:lnTo>
                <a:lnTo>
                  <a:pt x="189" y="164"/>
                </a:lnTo>
                <a:lnTo>
                  <a:pt x="189" y="164"/>
                </a:lnTo>
                <a:lnTo>
                  <a:pt x="193" y="164"/>
                </a:lnTo>
                <a:lnTo>
                  <a:pt x="193" y="164"/>
                </a:lnTo>
                <a:close/>
                <a:moveTo>
                  <a:pt x="115" y="327"/>
                </a:moveTo>
                <a:lnTo>
                  <a:pt x="115" y="327"/>
                </a:lnTo>
                <a:lnTo>
                  <a:pt x="115" y="327"/>
                </a:lnTo>
                <a:lnTo>
                  <a:pt x="115" y="327"/>
                </a:lnTo>
                <a:lnTo>
                  <a:pt x="112" y="327"/>
                </a:lnTo>
                <a:lnTo>
                  <a:pt x="112" y="327"/>
                </a:lnTo>
                <a:lnTo>
                  <a:pt x="115" y="327"/>
                </a:lnTo>
                <a:lnTo>
                  <a:pt x="115" y="327"/>
                </a:lnTo>
                <a:close/>
                <a:moveTo>
                  <a:pt x="232" y="344"/>
                </a:moveTo>
                <a:lnTo>
                  <a:pt x="232" y="344"/>
                </a:lnTo>
                <a:lnTo>
                  <a:pt x="232" y="344"/>
                </a:lnTo>
                <a:lnTo>
                  <a:pt x="232" y="344"/>
                </a:lnTo>
                <a:lnTo>
                  <a:pt x="230" y="346"/>
                </a:lnTo>
                <a:lnTo>
                  <a:pt x="230" y="346"/>
                </a:lnTo>
                <a:lnTo>
                  <a:pt x="232" y="344"/>
                </a:lnTo>
                <a:lnTo>
                  <a:pt x="232" y="344"/>
                </a:lnTo>
                <a:close/>
                <a:moveTo>
                  <a:pt x="19" y="324"/>
                </a:moveTo>
                <a:lnTo>
                  <a:pt x="19" y="324"/>
                </a:lnTo>
                <a:lnTo>
                  <a:pt x="19" y="324"/>
                </a:lnTo>
                <a:lnTo>
                  <a:pt x="19" y="324"/>
                </a:lnTo>
                <a:lnTo>
                  <a:pt x="21" y="322"/>
                </a:lnTo>
                <a:lnTo>
                  <a:pt x="21" y="322"/>
                </a:lnTo>
                <a:lnTo>
                  <a:pt x="19" y="322"/>
                </a:lnTo>
                <a:lnTo>
                  <a:pt x="19" y="322"/>
                </a:lnTo>
                <a:lnTo>
                  <a:pt x="19" y="324"/>
                </a:lnTo>
                <a:lnTo>
                  <a:pt x="19" y="324"/>
                </a:lnTo>
                <a:close/>
                <a:moveTo>
                  <a:pt x="211" y="223"/>
                </a:moveTo>
                <a:lnTo>
                  <a:pt x="211" y="223"/>
                </a:lnTo>
                <a:lnTo>
                  <a:pt x="213" y="221"/>
                </a:lnTo>
                <a:lnTo>
                  <a:pt x="213" y="221"/>
                </a:lnTo>
                <a:lnTo>
                  <a:pt x="211" y="223"/>
                </a:lnTo>
                <a:lnTo>
                  <a:pt x="211" y="223"/>
                </a:lnTo>
                <a:close/>
                <a:moveTo>
                  <a:pt x="189" y="260"/>
                </a:moveTo>
                <a:lnTo>
                  <a:pt x="189" y="260"/>
                </a:lnTo>
                <a:lnTo>
                  <a:pt x="191" y="260"/>
                </a:lnTo>
                <a:lnTo>
                  <a:pt x="191" y="259"/>
                </a:lnTo>
                <a:lnTo>
                  <a:pt x="191" y="259"/>
                </a:lnTo>
                <a:lnTo>
                  <a:pt x="189" y="259"/>
                </a:lnTo>
                <a:lnTo>
                  <a:pt x="189" y="260"/>
                </a:lnTo>
                <a:lnTo>
                  <a:pt x="189" y="260"/>
                </a:lnTo>
                <a:close/>
                <a:moveTo>
                  <a:pt x="11" y="316"/>
                </a:moveTo>
                <a:lnTo>
                  <a:pt x="11" y="316"/>
                </a:lnTo>
                <a:lnTo>
                  <a:pt x="11" y="316"/>
                </a:lnTo>
                <a:lnTo>
                  <a:pt x="11" y="316"/>
                </a:lnTo>
                <a:lnTo>
                  <a:pt x="11" y="317"/>
                </a:lnTo>
                <a:lnTo>
                  <a:pt x="13" y="319"/>
                </a:lnTo>
                <a:lnTo>
                  <a:pt x="13" y="319"/>
                </a:lnTo>
                <a:lnTo>
                  <a:pt x="11" y="316"/>
                </a:lnTo>
                <a:lnTo>
                  <a:pt x="11" y="316"/>
                </a:lnTo>
                <a:close/>
                <a:moveTo>
                  <a:pt x="40" y="267"/>
                </a:moveTo>
                <a:lnTo>
                  <a:pt x="40" y="267"/>
                </a:lnTo>
                <a:lnTo>
                  <a:pt x="40" y="267"/>
                </a:lnTo>
                <a:lnTo>
                  <a:pt x="40" y="267"/>
                </a:lnTo>
                <a:lnTo>
                  <a:pt x="41" y="267"/>
                </a:lnTo>
                <a:lnTo>
                  <a:pt x="41" y="267"/>
                </a:lnTo>
                <a:lnTo>
                  <a:pt x="40" y="265"/>
                </a:lnTo>
                <a:lnTo>
                  <a:pt x="40" y="265"/>
                </a:lnTo>
                <a:lnTo>
                  <a:pt x="40" y="267"/>
                </a:lnTo>
                <a:lnTo>
                  <a:pt x="40" y="267"/>
                </a:lnTo>
                <a:close/>
                <a:moveTo>
                  <a:pt x="30" y="283"/>
                </a:moveTo>
                <a:lnTo>
                  <a:pt x="30" y="283"/>
                </a:lnTo>
                <a:lnTo>
                  <a:pt x="30" y="281"/>
                </a:lnTo>
                <a:lnTo>
                  <a:pt x="30" y="281"/>
                </a:lnTo>
                <a:lnTo>
                  <a:pt x="28" y="281"/>
                </a:lnTo>
                <a:lnTo>
                  <a:pt x="28" y="281"/>
                </a:lnTo>
                <a:lnTo>
                  <a:pt x="30" y="283"/>
                </a:lnTo>
                <a:lnTo>
                  <a:pt x="30" y="283"/>
                </a:lnTo>
                <a:close/>
                <a:moveTo>
                  <a:pt x="182" y="366"/>
                </a:moveTo>
                <a:lnTo>
                  <a:pt x="182" y="366"/>
                </a:lnTo>
                <a:lnTo>
                  <a:pt x="182" y="368"/>
                </a:lnTo>
                <a:lnTo>
                  <a:pt x="182" y="368"/>
                </a:lnTo>
                <a:lnTo>
                  <a:pt x="182" y="368"/>
                </a:lnTo>
                <a:lnTo>
                  <a:pt x="182" y="366"/>
                </a:lnTo>
                <a:lnTo>
                  <a:pt x="182" y="366"/>
                </a:lnTo>
                <a:close/>
                <a:moveTo>
                  <a:pt x="202" y="249"/>
                </a:moveTo>
                <a:lnTo>
                  <a:pt x="202" y="249"/>
                </a:lnTo>
                <a:lnTo>
                  <a:pt x="202" y="249"/>
                </a:lnTo>
                <a:lnTo>
                  <a:pt x="202" y="249"/>
                </a:lnTo>
                <a:lnTo>
                  <a:pt x="200" y="249"/>
                </a:lnTo>
                <a:lnTo>
                  <a:pt x="200" y="249"/>
                </a:lnTo>
                <a:lnTo>
                  <a:pt x="202" y="249"/>
                </a:lnTo>
                <a:lnTo>
                  <a:pt x="202" y="249"/>
                </a:lnTo>
                <a:lnTo>
                  <a:pt x="202" y="249"/>
                </a:lnTo>
                <a:lnTo>
                  <a:pt x="202" y="249"/>
                </a:lnTo>
                <a:close/>
                <a:moveTo>
                  <a:pt x="136" y="267"/>
                </a:moveTo>
                <a:lnTo>
                  <a:pt x="136" y="267"/>
                </a:lnTo>
                <a:lnTo>
                  <a:pt x="136" y="265"/>
                </a:lnTo>
                <a:lnTo>
                  <a:pt x="134" y="267"/>
                </a:lnTo>
                <a:lnTo>
                  <a:pt x="134" y="267"/>
                </a:lnTo>
                <a:lnTo>
                  <a:pt x="136" y="267"/>
                </a:lnTo>
                <a:lnTo>
                  <a:pt x="136" y="267"/>
                </a:lnTo>
                <a:close/>
                <a:moveTo>
                  <a:pt x="204" y="383"/>
                </a:moveTo>
                <a:lnTo>
                  <a:pt x="204" y="383"/>
                </a:lnTo>
                <a:lnTo>
                  <a:pt x="205" y="383"/>
                </a:lnTo>
                <a:lnTo>
                  <a:pt x="205" y="382"/>
                </a:lnTo>
                <a:lnTo>
                  <a:pt x="205" y="382"/>
                </a:lnTo>
                <a:lnTo>
                  <a:pt x="204" y="383"/>
                </a:lnTo>
                <a:lnTo>
                  <a:pt x="204" y="383"/>
                </a:lnTo>
                <a:close/>
                <a:moveTo>
                  <a:pt x="25" y="212"/>
                </a:moveTo>
                <a:lnTo>
                  <a:pt x="25" y="212"/>
                </a:lnTo>
                <a:lnTo>
                  <a:pt x="24" y="213"/>
                </a:lnTo>
                <a:lnTo>
                  <a:pt x="24" y="213"/>
                </a:lnTo>
                <a:lnTo>
                  <a:pt x="24" y="213"/>
                </a:lnTo>
                <a:lnTo>
                  <a:pt x="25" y="212"/>
                </a:lnTo>
                <a:lnTo>
                  <a:pt x="25" y="212"/>
                </a:lnTo>
                <a:close/>
                <a:moveTo>
                  <a:pt x="204" y="230"/>
                </a:moveTo>
                <a:lnTo>
                  <a:pt x="204" y="230"/>
                </a:lnTo>
                <a:lnTo>
                  <a:pt x="205" y="230"/>
                </a:lnTo>
                <a:lnTo>
                  <a:pt x="205" y="230"/>
                </a:lnTo>
                <a:lnTo>
                  <a:pt x="204" y="229"/>
                </a:lnTo>
                <a:lnTo>
                  <a:pt x="204" y="229"/>
                </a:lnTo>
                <a:lnTo>
                  <a:pt x="204" y="229"/>
                </a:lnTo>
                <a:lnTo>
                  <a:pt x="204" y="229"/>
                </a:lnTo>
                <a:lnTo>
                  <a:pt x="204" y="230"/>
                </a:lnTo>
                <a:lnTo>
                  <a:pt x="204" y="230"/>
                </a:lnTo>
                <a:close/>
                <a:moveTo>
                  <a:pt x="240" y="259"/>
                </a:moveTo>
                <a:lnTo>
                  <a:pt x="240" y="259"/>
                </a:lnTo>
                <a:lnTo>
                  <a:pt x="238" y="259"/>
                </a:lnTo>
                <a:lnTo>
                  <a:pt x="238" y="260"/>
                </a:lnTo>
                <a:lnTo>
                  <a:pt x="238" y="260"/>
                </a:lnTo>
                <a:lnTo>
                  <a:pt x="240" y="259"/>
                </a:lnTo>
                <a:lnTo>
                  <a:pt x="240" y="259"/>
                </a:lnTo>
                <a:close/>
                <a:moveTo>
                  <a:pt x="66" y="387"/>
                </a:moveTo>
                <a:lnTo>
                  <a:pt x="66" y="387"/>
                </a:lnTo>
                <a:lnTo>
                  <a:pt x="66" y="387"/>
                </a:lnTo>
                <a:lnTo>
                  <a:pt x="66" y="387"/>
                </a:lnTo>
                <a:lnTo>
                  <a:pt x="63" y="385"/>
                </a:lnTo>
                <a:lnTo>
                  <a:pt x="63" y="385"/>
                </a:lnTo>
                <a:lnTo>
                  <a:pt x="63" y="387"/>
                </a:lnTo>
                <a:lnTo>
                  <a:pt x="63" y="387"/>
                </a:lnTo>
                <a:lnTo>
                  <a:pt x="66" y="387"/>
                </a:lnTo>
                <a:lnTo>
                  <a:pt x="66" y="387"/>
                </a:lnTo>
                <a:close/>
                <a:moveTo>
                  <a:pt x="140" y="215"/>
                </a:moveTo>
                <a:lnTo>
                  <a:pt x="140" y="215"/>
                </a:lnTo>
                <a:lnTo>
                  <a:pt x="140" y="215"/>
                </a:lnTo>
                <a:lnTo>
                  <a:pt x="140" y="215"/>
                </a:lnTo>
                <a:lnTo>
                  <a:pt x="142" y="216"/>
                </a:lnTo>
                <a:lnTo>
                  <a:pt x="142" y="216"/>
                </a:lnTo>
                <a:lnTo>
                  <a:pt x="142" y="215"/>
                </a:lnTo>
                <a:lnTo>
                  <a:pt x="142" y="215"/>
                </a:lnTo>
                <a:lnTo>
                  <a:pt x="140" y="215"/>
                </a:lnTo>
                <a:lnTo>
                  <a:pt x="140" y="215"/>
                </a:lnTo>
                <a:close/>
                <a:moveTo>
                  <a:pt x="129" y="298"/>
                </a:moveTo>
                <a:lnTo>
                  <a:pt x="129" y="298"/>
                </a:lnTo>
                <a:lnTo>
                  <a:pt x="131" y="298"/>
                </a:lnTo>
                <a:lnTo>
                  <a:pt x="131" y="298"/>
                </a:lnTo>
                <a:lnTo>
                  <a:pt x="129" y="298"/>
                </a:lnTo>
                <a:lnTo>
                  <a:pt x="129" y="298"/>
                </a:lnTo>
                <a:close/>
                <a:moveTo>
                  <a:pt x="178" y="286"/>
                </a:moveTo>
                <a:lnTo>
                  <a:pt x="178" y="286"/>
                </a:lnTo>
                <a:lnTo>
                  <a:pt x="178" y="286"/>
                </a:lnTo>
                <a:lnTo>
                  <a:pt x="177" y="286"/>
                </a:lnTo>
                <a:lnTo>
                  <a:pt x="177" y="286"/>
                </a:lnTo>
                <a:lnTo>
                  <a:pt x="178" y="286"/>
                </a:lnTo>
                <a:lnTo>
                  <a:pt x="178" y="286"/>
                </a:lnTo>
                <a:close/>
                <a:moveTo>
                  <a:pt x="36" y="372"/>
                </a:moveTo>
                <a:lnTo>
                  <a:pt x="36" y="372"/>
                </a:lnTo>
                <a:lnTo>
                  <a:pt x="36" y="374"/>
                </a:lnTo>
                <a:lnTo>
                  <a:pt x="36" y="374"/>
                </a:lnTo>
                <a:lnTo>
                  <a:pt x="38" y="372"/>
                </a:lnTo>
                <a:lnTo>
                  <a:pt x="36" y="372"/>
                </a:lnTo>
                <a:lnTo>
                  <a:pt x="36" y="372"/>
                </a:lnTo>
                <a:close/>
                <a:moveTo>
                  <a:pt x="145" y="393"/>
                </a:moveTo>
                <a:lnTo>
                  <a:pt x="145" y="393"/>
                </a:lnTo>
                <a:lnTo>
                  <a:pt x="145" y="393"/>
                </a:lnTo>
                <a:lnTo>
                  <a:pt x="145" y="393"/>
                </a:lnTo>
                <a:lnTo>
                  <a:pt x="142" y="393"/>
                </a:lnTo>
                <a:lnTo>
                  <a:pt x="142" y="393"/>
                </a:lnTo>
                <a:lnTo>
                  <a:pt x="145" y="393"/>
                </a:lnTo>
                <a:lnTo>
                  <a:pt x="145" y="393"/>
                </a:lnTo>
                <a:close/>
                <a:moveTo>
                  <a:pt x="221" y="207"/>
                </a:moveTo>
                <a:lnTo>
                  <a:pt x="221" y="207"/>
                </a:lnTo>
                <a:lnTo>
                  <a:pt x="223" y="207"/>
                </a:lnTo>
                <a:lnTo>
                  <a:pt x="223" y="207"/>
                </a:lnTo>
                <a:lnTo>
                  <a:pt x="223" y="207"/>
                </a:lnTo>
                <a:lnTo>
                  <a:pt x="221" y="207"/>
                </a:lnTo>
                <a:lnTo>
                  <a:pt x="221" y="207"/>
                </a:lnTo>
                <a:close/>
                <a:moveTo>
                  <a:pt x="152" y="142"/>
                </a:moveTo>
                <a:lnTo>
                  <a:pt x="152" y="142"/>
                </a:lnTo>
                <a:lnTo>
                  <a:pt x="150" y="144"/>
                </a:lnTo>
                <a:lnTo>
                  <a:pt x="150" y="144"/>
                </a:lnTo>
                <a:lnTo>
                  <a:pt x="150" y="144"/>
                </a:lnTo>
                <a:lnTo>
                  <a:pt x="150" y="144"/>
                </a:lnTo>
                <a:lnTo>
                  <a:pt x="152" y="142"/>
                </a:lnTo>
                <a:lnTo>
                  <a:pt x="152" y="142"/>
                </a:lnTo>
                <a:close/>
                <a:moveTo>
                  <a:pt x="164" y="415"/>
                </a:moveTo>
                <a:lnTo>
                  <a:pt x="164" y="415"/>
                </a:lnTo>
                <a:lnTo>
                  <a:pt x="166" y="413"/>
                </a:lnTo>
                <a:lnTo>
                  <a:pt x="166" y="413"/>
                </a:lnTo>
                <a:lnTo>
                  <a:pt x="166" y="413"/>
                </a:lnTo>
                <a:lnTo>
                  <a:pt x="164" y="415"/>
                </a:lnTo>
                <a:lnTo>
                  <a:pt x="164" y="415"/>
                </a:lnTo>
                <a:close/>
                <a:moveTo>
                  <a:pt x="246" y="281"/>
                </a:moveTo>
                <a:lnTo>
                  <a:pt x="246" y="281"/>
                </a:lnTo>
                <a:lnTo>
                  <a:pt x="248" y="279"/>
                </a:lnTo>
                <a:lnTo>
                  <a:pt x="248" y="279"/>
                </a:lnTo>
                <a:lnTo>
                  <a:pt x="246" y="279"/>
                </a:lnTo>
                <a:lnTo>
                  <a:pt x="246" y="281"/>
                </a:lnTo>
                <a:lnTo>
                  <a:pt x="246" y="281"/>
                </a:lnTo>
                <a:close/>
                <a:moveTo>
                  <a:pt x="169" y="148"/>
                </a:moveTo>
                <a:lnTo>
                  <a:pt x="169" y="148"/>
                </a:lnTo>
                <a:lnTo>
                  <a:pt x="169" y="148"/>
                </a:lnTo>
                <a:lnTo>
                  <a:pt x="169" y="148"/>
                </a:lnTo>
                <a:lnTo>
                  <a:pt x="172" y="148"/>
                </a:lnTo>
                <a:lnTo>
                  <a:pt x="172" y="148"/>
                </a:lnTo>
                <a:lnTo>
                  <a:pt x="172" y="148"/>
                </a:lnTo>
                <a:lnTo>
                  <a:pt x="172" y="148"/>
                </a:lnTo>
                <a:lnTo>
                  <a:pt x="169" y="148"/>
                </a:lnTo>
                <a:lnTo>
                  <a:pt x="169" y="148"/>
                </a:lnTo>
                <a:close/>
                <a:moveTo>
                  <a:pt x="58" y="169"/>
                </a:moveTo>
                <a:lnTo>
                  <a:pt x="58" y="169"/>
                </a:lnTo>
                <a:lnTo>
                  <a:pt x="60" y="171"/>
                </a:lnTo>
                <a:lnTo>
                  <a:pt x="60" y="171"/>
                </a:lnTo>
                <a:lnTo>
                  <a:pt x="60" y="171"/>
                </a:lnTo>
                <a:lnTo>
                  <a:pt x="58" y="169"/>
                </a:lnTo>
                <a:lnTo>
                  <a:pt x="58" y="169"/>
                </a:lnTo>
                <a:close/>
                <a:moveTo>
                  <a:pt x="177" y="331"/>
                </a:moveTo>
                <a:lnTo>
                  <a:pt x="177" y="331"/>
                </a:lnTo>
                <a:lnTo>
                  <a:pt x="177" y="331"/>
                </a:lnTo>
                <a:lnTo>
                  <a:pt x="177" y="331"/>
                </a:lnTo>
                <a:lnTo>
                  <a:pt x="178" y="331"/>
                </a:lnTo>
                <a:lnTo>
                  <a:pt x="178" y="331"/>
                </a:lnTo>
                <a:lnTo>
                  <a:pt x="178" y="331"/>
                </a:lnTo>
                <a:lnTo>
                  <a:pt x="178" y="331"/>
                </a:lnTo>
                <a:lnTo>
                  <a:pt x="177" y="331"/>
                </a:lnTo>
                <a:lnTo>
                  <a:pt x="177" y="331"/>
                </a:lnTo>
                <a:close/>
                <a:moveTo>
                  <a:pt x="47" y="399"/>
                </a:moveTo>
                <a:lnTo>
                  <a:pt x="47" y="399"/>
                </a:lnTo>
                <a:lnTo>
                  <a:pt x="47" y="399"/>
                </a:lnTo>
                <a:lnTo>
                  <a:pt x="47" y="399"/>
                </a:lnTo>
                <a:lnTo>
                  <a:pt x="49" y="399"/>
                </a:lnTo>
                <a:lnTo>
                  <a:pt x="49" y="399"/>
                </a:lnTo>
                <a:lnTo>
                  <a:pt x="49" y="399"/>
                </a:lnTo>
                <a:lnTo>
                  <a:pt x="49" y="399"/>
                </a:lnTo>
                <a:lnTo>
                  <a:pt x="47" y="399"/>
                </a:lnTo>
                <a:lnTo>
                  <a:pt x="47" y="399"/>
                </a:lnTo>
                <a:close/>
                <a:moveTo>
                  <a:pt x="219" y="292"/>
                </a:moveTo>
                <a:lnTo>
                  <a:pt x="219" y="292"/>
                </a:lnTo>
                <a:lnTo>
                  <a:pt x="219" y="294"/>
                </a:lnTo>
                <a:lnTo>
                  <a:pt x="219" y="294"/>
                </a:lnTo>
                <a:lnTo>
                  <a:pt x="221" y="292"/>
                </a:lnTo>
                <a:lnTo>
                  <a:pt x="221" y="292"/>
                </a:lnTo>
                <a:lnTo>
                  <a:pt x="219" y="292"/>
                </a:lnTo>
                <a:lnTo>
                  <a:pt x="219" y="292"/>
                </a:lnTo>
                <a:close/>
                <a:moveTo>
                  <a:pt x="170" y="387"/>
                </a:moveTo>
                <a:lnTo>
                  <a:pt x="170" y="387"/>
                </a:lnTo>
                <a:lnTo>
                  <a:pt x="172" y="387"/>
                </a:lnTo>
                <a:lnTo>
                  <a:pt x="172" y="385"/>
                </a:lnTo>
                <a:lnTo>
                  <a:pt x="172" y="385"/>
                </a:lnTo>
                <a:lnTo>
                  <a:pt x="170" y="387"/>
                </a:lnTo>
                <a:lnTo>
                  <a:pt x="170" y="387"/>
                </a:lnTo>
                <a:close/>
                <a:moveTo>
                  <a:pt x="11" y="268"/>
                </a:moveTo>
                <a:lnTo>
                  <a:pt x="11" y="268"/>
                </a:lnTo>
                <a:lnTo>
                  <a:pt x="11" y="270"/>
                </a:lnTo>
                <a:lnTo>
                  <a:pt x="11" y="270"/>
                </a:lnTo>
                <a:lnTo>
                  <a:pt x="11" y="268"/>
                </a:lnTo>
                <a:lnTo>
                  <a:pt x="11" y="268"/>
                </a:lnTo>
                <a:close/>
                <a:moveTo>
                  <a:pt x="215" y="216"/>
                </a:moveTo>
                <a:lnTo>
                  <a:pt x="215" y="216"/>
                </a:lnTo>
                <a:lnTo>
                  <a:pt x="213" y="216"/>
                </a:lnTo>
                <a:lnTo>
                  <a:pt x="213" y="216"/>
                </a:lnTo>
                <a:lnTo>
                  <a:pt x="211" y="216"/>
                </a:lnTo>
                <a:lnTo>
                  <a:pt x="211" y="216"/>
                </a:lnTo>
                <a:lnTo>
                  <a:pt x="215" y="216"/>
                </a:lnTo>
                <a:lnTo>
                  <a:pt x="215" y="216"/>
                </a:lnTo>
                <a:close/>
                <a:moveTo>
                  <a:pt x="167" y="262"/>
                </a:moveTo>
                <a:lnTo>
                  <a:pt x="167" y="262"/>
                </a:lnTo>
                <a:lnTo>
                  <a:pt x="169" y="264"/>
                </a:lnTo>
                <a:lnTo>
                  <a:pt x="169" y="262"/>
                </a:lnTo>
                <a:lnTo>
                  <a:pt x="169" y="262"/>
                </a:lnTo>
                <a:lnTo>
                  <a:pt x="167" y="262"/>
                </a:lnTo>
                <a:lnTo>
                  <a:pt x="167" y="262"/>
                </a:lnTo>
                <a:close/>
                <a:moveTo>
                  <a:pt x="172" y="275"/>
                </a:moveTo>
                <a:lnTo>
                  <a:pt x="172" y="275"/>
                </a:lnTo>
                <a:lnTo>
                  <a:pt x="170" y="276"/>
                </a:lnTo>
                <a:lnTo>
                  <a:pt x="170" y="276"/>
                </a:lnTo>
                <a:lnTo>
                  <a:pt x="172" y="275"/>
                </a:lnTo>
                <a:lnTo>
                  <a:pt x="172" y="275"/>
                </a:lnTo>
                <a:close/>
                <a:moveTo>
                  <a:pt x="253" y="267"/>
                </a:moveTo>
                <a:lnTo>
                  <a:pt x="253" y="267"/>
                </a:lnTo>
                <a:lnTo>
                  <a:pt x="254" y="267"/>
                </a:lnTo>
                <a:lnTo>
                  <a:pt x="254" y="267"/>
                </a:lnTo>
                <a:lnTo>
                  <a:pt x="253" y="264"/>
                </a:lnTo>
                <a:lnTo>
                  <a:pt x="253" y="264"/>
                </a:lnTo>
                <a:lnTo>
                  <a:pt x="253" y="264"/>
                </a:lnTo>
                <a:lnTo>
                  <a:pt x="253" y="264"/>
                </a:lnTo>
                <a:lnTo>
                  <a:pt x="253" y="267"/>
                </a:lnTo>
                <a:lnTo>
                  <a:pt x="253" y="267"/>
                </a:lnTo>
                <a:close/>
                <a:moveTo>
                  <a:pt x="30" y="271"/>
                </a:moveTo>
                <a:lnTo>
                  <a:pt x="30" y="271"/>
                </a:lnTo>
                <a:lnTo>
                  <a:pt x="30" y="270"/>
                </a:lnTo>
                <a:lnTo>
                  <a:pt x="28" y="270"/>
                </a:lnTo>
                <a:lnTo>
                  <a:pt x="28" y="270"/>
                </a:lnTo>
                <a:lnTo>
                  <a:pt x="30" y="271"/>
                </a:lnTo>
                <a:lnTo>
                  <a:pt x="30" y="271"/>
                </a:lnTo>
                <a:close/>
                <a:moveTo>
                  <a:pt x="159" y="271"/>
                </a:moveTo>
                <a:lnTo>
                  <a:pt x="159" y="271"/>
                </a:lnTo>
                <a:lnTo>
                  <a:pt x="158" y="271"/>
                </a:lnTo>
                <a:lnTo>
                  <a:pt x="158" y="271"/>
                </a:lnTo>
                <a:lnTo>
                  <a:pt x="158" y="271"/>
                </a:lnTo>
                <a:lnTo>
                  <a:pt x="159" y="271"/>
                </a:lnTo>
                <a:lnTo>
                  <a:pt x="159" y="271"/>
                </a:lnTo>
                <a:close/>
                <a:moveTo>
                  <a:pt x="88" y="38"/>
                </a:moveTo>
                <a:lnTo>
                  <a:pt x="88" y="38"/>
                </a:lnTo>
                <a:lnTo>
                  <a:pt x="88" y="38"/>
                </a:lnTo>
                <a:lnTo>
                  <a:pt x="88" y="38"/>
                </a:lnTo>
                <a:lnTo>
                  <a:pt x="88" y="38"/>
                </a:lnTo>
                <a:lnTo>
                  <a:pt x="88" y="38"/>
                </a:lnTo>
                <a:lnTo>
                  <a:pt x="88" y="38"/>
                </a:lnTo>
                <a:close/>
                <a:moveTo>
                  <a:pt x="174" y="308"/>
                </a:moveTo>
                <a:lnTo>
                  <a:pt x="174" y="308"/>
                </a:lnTo>
                <a:lnTo>
                  <a:pt x="175" y="308"/>
                </a:lnTo>
                <a:lnTo>
                  <a:pt x="175" y="306"/>
                </a:lnTo>
                <a:lnTo>
                  <a:pt x="175" y="306"/>
                </a:lnTo>
                <a:lnTo>
                  <a:pt x="174" y="308"/>
                </a:lnTo>
                <a:lnTo>
                  <a:pt x="174" y="308"/>
                </a:lnTo>
                <a:close/>
                <a:moveTo>
                  <a:pt x="27" y="284"/>
                </a:moveTo>
                <a:lnTo>
                  <a:pt x="27" y="284"/>
                </a:lnTo>
                <a:lnTo>
                  <a:pt x="28" y="284"/>
                </a:lnTo>
                <a:lnTo>
                  <a:pt x="28" y="284"/>
                </a:lnTo>
                <a:lnTo>
                  <a:pt x="28" y="284"/>
                </a:lnTo>
                <a:lnTo>
                  <a:pt x="27" y="284"/>
                </a:lnTo>
                <a:lnTo>
                  <a:pt x="27" y="284"/>
                </a:lnTo>
                <a:close/>
                <a:moveTo>
                  <a:pt x="38" y="379"/>
                </a:moveTo>
                <a:lnTo>
                  <a:pt x="38" y="379"/>
                </a:lnTo>
                <a:lnTo>
                  <a:pt x="40" y="379"/>
                </a:lnTo>
                <a:lnTo>
                  <a:pt x="40" y="379"/>
                </a:lnTo>
                <a:lnTo>
                  <a:pt x="40" y="379"/>
                </a:lnTo>
                <a:lnTo>
                  <a:pt x="38" y="379"/>
                </a:lnTo>
                <a:lnTo>
                  <a:pt x="38" y="379"/>
                </a:lnTo>
                <a:close/>
                <a:moveTo>
                  <a:pt x="117" y="208"/>
                </a:moveTo>
                <a:lnTo>
                  <a:pt x="117" y="208"/>
                </a:lnTo>
                <a:lnTo>
                  <a:pt x="117" y="207"/>
                </a:lnTo>
                <a:lnTo>
                  <a:pt x="117" y="207"/>
                </a:lnTo>
                <a:lnTo>
                  <a:pt x="115" y="207"/>
                </a:lnTo>
                <a:lnTo>
                  <a:pt x="115" y="207"/>
                </a:lnTo>
                <a:lnTo>
                  <a:pt x="115" y="208"/>
                </a:lnTo>
                <a:lnTo>
                  <a:pt x="115" y="208"/>
                </a:lnTo>
                <a:lnTo>
                  <a:pt x="117" y="208"/>
                </a:lnTo>
                <a:lnTo>
                  <a:pt x="117" y="208"/>
                </a:lnTo>
                <a:close/>
                <a:moveTo>
                  <a:pt x="193" y="267"/>
                </a:moveTo>
                <a:lnTo>
                  <a:pt x="193" y="267"/>
                </a:lnTo>
                <a:lnTo>
                  <a:pt x="193" y="267"/>
                </a:lnTo>
                <a:lnTo>
                  <a:pt x="193" y="267"/>
                </a:lnTo>
                <a:lnTo>
                  <a:pt x="194" y="268"/>
                </a:lnTo>
                <a:lnTo>
                  <a:pt x="194" y="268"/>
                </a:lnTo>
                <a:lnTo>
                  <a:pt x="194" y="268"/>
                </a:lnTo>
                <a:lnTo>
                  <a:pt x="194" y="268"/>
                </a:lnTo>
                <a:lnTo>
                  <a:pt x="193" y="267"/>
                </a:lnTo>
                <a:lnTo>
                  <a:pt x="193" y="267"/>
                </a:lnTo>
                <a:close/>
                <a:moveTo>
                  <a:pt x="104" y="219"/>
                </a:moveTo>
                <a:lnTo>
                  <a:pt x="104" y="219"/>
                </a:lnTo>
                <a:lnTo>
                  <a:pt x="106" y="218"/>
                </a:lnTo>
                <a:lnTo>
                  <a:pt x="106" y="218"/>
                </a:lnTo>
                <a:lnTo>
                  <a:pt x="104" y="219"/>
                </a:lnTo>
                <a:lnTo>
                  <a:pt x="104" y="219"/>
                </a:lnTo>
                <a:close/>
                <a:moveTo>
                  <a:pt x="238" y="371"/>
                </a:moveTo>
                <a:lnTo>
                  <a:pt x="238" y="371"/>
                </a:lnTo>
                <a:lnTo>
                  <a:pt x="238" y="371"/>
                </a:lnTo>
                <a:lnTo>
                  <a:pt x="238" y="371"/>
                </a:lnTo>
                <a:lnTo>
                  <a:pt x="237" y="372"/>
                </a:lnTo>
                <a:lnTo>
                  <a:pt x="237" y="372"/>
                </a:lnTo>
                <a:lnTo>
                  <a:pt x="238" y="371"/>
                </a:lnTo>
                <a:lnTo>
                  <a:pt x="238" y="371"/>
                </a:lnTo>
                <a:close/>
                <a:moveTo>
                  <a:pt x="216" y="412"/>
                </a:moveTo>
                <a:lnTo>
                  <a:pt x="216" y="412"/>
                </a:lnTo>
                <a:lnTo>
                  <a:pt x="216" y="412"/>
                </a:lnTo>
                <a:lnTo>
                  <a:pt x="216" y="412"/>
                </a:lnTo>
                <a:lnTo>
                  <a:pt x="215" y="412"/>
                </a:lnTo>
                <a:lnTo>
                  <a:pt x="215" y="412"/>
                </a:lnTo>
                <a:lnTo>
                  <a:pt x="215" y="413"/>
                </a:lnTo>
                <a:lnTo>
                  <a:pt x="215" y="413"/>
                </a:lnTo>
                <a:lnTo>
                  <a:pt x="216" y="412"/>
                </a:lnTo>
                <a:lnTo>
                  <a:pt x="216" y="412"/>
                </a:lnTo>
                <a:close/>
                <a:moveTo>
                  <a:pt x="118" y="325"/>
                </a:moveTo>
                <a:lnTo>
                  <a:pt x="118" y="325"/>
                </a:lnTo>
                <a:lnTo>
                  <a:pt x="118" y="327"/>
                </a:lnTo>
                <a:lnTo>
                  <a:pt x="118" y="327"/>
                </a:lnTo>
                <a:lnTo>
                  <a:pt x="120" y="325"/>
                </a:lnTo>
                <a:lnTo>
                  <a:pt x="120" y="325"/>
                </a:lnTo>
                <a:lnTo>
                  <a:pt x="120" y="325"/>
                </a:lnTo>
                <a:lnTo>
                  <a:pt x="120" y="325"/>
                </a:lnTo>
                <a:lnTo>
                  <a:pt x="118" y="325"/>
                </a:lnTo>
                <a:lnTo>
                  <a:pt x="118" y="325"/>
                </a:lnTo>
                <a:close/>
                <a:moveTo>
                  <a:pt x="35" y="163"/>
                </a:moveTo>
                <a:lnTo>
                  <a:pt x="35" y="163"/>
                </a:lnTo>
                <a:lnTo>
                  <a:pt x="35" y="163"/>
                </a:lnTo>
                <a:lnTo>
                  <a:pt x="35" y="163"/>
                </a:lnTo>
                <a:lnTo>
                  <a:pt x="35" y="163"/>
                </a:lnTo>
                <a:lnTo>
                  <a:pt x="35" y="163"/>
                </a:lnTo>
                <a:lnTo>
                  <a:pt x="35" y="163"/>
                </a:lnTo>
                <a:lnTo>
                  <a:pt x="35" y="163"/>
                </a:lnTo>
                <a:lnTo>
                  <a:pt x="35" y="163"/>
                </a:lnTo>
                <a:lnTo>
                  <a:pt x="35" y="163"/>
                </a:lnTo>
                <a:close/>
                <a:moveTo>
                  <a:pt x="46" y="30"/>
                </a:moveTo>
                <a:lnTo>
                  <a:pt x="46" y="30"/>
                </a:lnTo>
                <a:lnTo>
                  <a:pt x="46" y="32"/>
                </a:lnTo>
                <a:lnTo>
                  <a:pt x="46" y="32"/>
                </a:lnTo>
                <a:lnTo>
                  <a:pt x="47" y="32"/>
                </a:lnTo>
                <a:lnTo>
                  <a:pt x="47" y="32"/>
                </a:lnTo>
                <a:lnTo>
                  <a:pt x="47" y="32"/>
                </a:lnTo>
                <a:lnTo>
                  <a:pt x="47" y="32"/>
                </a:lnTo>
                <a:lnTo>
                  <a:pt x="46" y="30"/>
                </a:lnTo>
                <a:lnTo>
                  <a:pt x="46" y="30"/>
                </a:lnTo>
                <a:close/>
                <a:moveTo>
                  <a:pt x="24" y="298"/>
                </a:moveTo>
                <a:lnTo>
                  <a:pt x="24" y="298"/>
                </a:lnTo>
                <a:lnTo>
                  <a:pt x="24" y="298"/>
                </a:lnTo>
                <a:lnTo>
                  <a:pt x="24" y="298"/>
                </a:lnTo>
                <a:lnTo>
                  <a:pt x="25" y="298"/>
                </a:lnTo>
                <a:lnTo>
                  <a:pt x="24" y="298"/>
                </a:lnTo>
                <a:lnTo>
                  <a:pt x="24" y="298"/>
                </a:lnTo>
                <a:close/>
                <a:moveTo>
                  <a:pt x="40" y="325"/>
                </a:moveTo>
                <a:lnTo>
                  <a:pt x="40" y="325"/>
                </a:lnTo>
                <a:lnTo>
                  <a:pt x="40" y="324"/>
                </a:lnTo>
                <a:lnTo>
                  <a:pt x="40" y="324"/>
                </a:lnTo>
                <a:lnTo>
                  <a:pt x="40" y="324"/>
                </a:lnTo>
                <a:lnTo>
                  <a:pt x="40" y="324"/>
                </a:lnTo>
                <a:lnTo>
                  <a:pt x="40" y="325"/>
                </a:lnTo>
                <a:lnTo>
                  <a:pt x="40" y="325"/>
                </a:lnTo>
                <a:close/>
                <a:moveTo>
                  <a:pt x="182" y="298"/>
                </a:moveTo>
                <a:lnTo>
                  <a:pt x="182" y="298"/>
                </a:lnTo>
                <a:lnTo>
                  <a:pt x="180" y="298"/>
                </a:lnTo>
                <a:lnTo>
                  <a:pt x="180" y="298"/>
                </a:lnTo>
                <a:lnTo>
                  <a:pt x="182" y="298"/>
                </a:lnTo>
                <a:lnTo>
                  <a:pt x="182" y="298"/>
                </a:lnTo>
                <a:close/>
                <a:moveTo>
                  <a:pt x="27" y="387"/>
                </a:moveTo>
                <a:lnTo>
                  <a:pt x="27" y="387"/>
                </a:lnTo>
                <a:lnTo>
                  <a:pt x="27" y="387"/>
                </a:lnTo>
                <a:lnTo>
                  <a:pt x="27" y="387"/>
                </a:lnTo>
                <a:lnTo>
                  <a:pt x="27" y="387"/>
                </a:lnTo>
                <a:lnTo>
                  <a:pt x="27" y="387"/>
                </a:lnTo>
                <a:close/>
                <a:moveTo>
                  <a:pt x="139" y="197"/>
                </a:moveTo>
                <a:lnTo>
                  <a:pt x="139" y="197"/>
                </a:lnTo>
                <a:lnTo>
                  <a:pt x="139" y="197"/>
                </a:lnTo>
                <a:lnTo>
                  <a:pt x="139" y="197"/>
                </a:lnTo>
                <a:lnTo>
                  <a:pt x="140" y="197"/>
                </a:lnTo>
                <a:lnTo>
                  <a:pt x="140" y="197"/>
                </a:lnTo>
                <a:lnTo>
                  <a:pt x="139" y="197"/>
                </a:lnTo>
                <a:lnTo>
                  <a:pt x="139" y="197"/>
                </a:lnTo>
                <a:close/>
                <a:moveTo>
                  <a:pt x="35" y="243"/>
                </a:moveTo>
                <a:lnTo>
                  <a:pt x="35" y="243"/>
                </a:lnTo>
                <a:lnTo>
                  <a:pt x="35" y="243"/>
                </a:lnTo>
                <a:lnTo>
                  <a:pt x="35" y="243"/>
                </a:lnTo>
                <a:lnTo>
                  <a:pt x="35" y="245"/>
                </a:lnTo>
                <a:lnTo>
                  <a:pt x="35" y="245"/>
                </a:lnTo>
                <a:lnTo>
                  <a:pt x="35" y="243"/>
                </a:lnTo>
                <a:lnTo>
                  <a:pt x="35" y="243"/>
                </a:lnTo>
                <a:close/>
                <a:moveTo>
                  <a:pt x="207" y="262"/>
                </a:moveTo>
                <a:lnTo>
                  <a:pt x="207" y="262"/>
                </a:lnTo>
                <a:lnTo>
                  <a:pt x="207" y="262"/>
                </a:lnTo>
                <a:lnTo>
                  <a:pt x="207" y="262"/>
                </a:lnTo>
                <a:lnTo>
                  <a:pt x="207" y="264"/>
                </a:lnTo>
                <a:lnTo>
                  <a:pt x="207" y="264"/>
                </a:lnTo>
                <a:lnTo>
                  <a:pt x="207" y="264"/>
                </a:lnTo>
                <a:lnTo>
                  <a:pt x="207" y="264"/>
                </a:lnTo>
                <a:lnTo>
                  <a:pt x="207" y="262"/>
                </a:lnTo>
                <a:lnTo>
                  <a:pt x="207" y="262"/>
                </a:lnTo>
                <a:close/>
                <a:moveTo>
                  <a:pt x="227" y="374"/>
                </a:moveTo>
                <a:lnTo>
                  <a:pt x="227" y="374"/>
                </a:lnTo>
                <a:lnTo>
                  <a:pt x="227" y="374"/>
                </a:lnTo>
                <a:lnTo>
                  <a:pt x="227" y="374"/>
                </a:lnTo>
                <a:lnTo>
                  <a:pt x="227" y="372"/>
                </a:lnTo>
                <a:lnTo>
                  <a:pt x="227" y="372"/>
                </a:lnTo>
                <a:lnTo>
                  <a:pt x="227" y="372"/>
                </a:lnTo>
                <a:lnTo>
                  <a:pt x="227" y="372"/>
                </a:lnTo>
                <a:lnTo>
                  <a:pt x="227" y="374"/>
                </a:lnTo>
                <a:lnTo>
                  <a:pt x="227" y="374"/>
                </a:lnTo>
                <a:close/>
                <a:moveTo>
                  <a:pt x="153" y="145"/>
                </a:moveTo>
                <a:lnTo>
                  <a:pt x="153" y="145"/>
                </a:lnTo>
                <a:lnTo>
                  <a:pt x="155" y="145"/>
                </a:lnTo>
                <a:lnTo>
                  <a:pt x="155" y="145"/>
                </a:lnTo>
                <a:lnTo>
                  <a:pt x="155" y="145"/>
                </a:lnTo>
                <a:lnTo>
                  <a:pt x="155" y="145"/>
                </a:lnTo>
                <a:lnTo>
                  <a:pt x="153" y="145"/>
                </a:lnTo>
                <a:lnTo>
                  <a:pt x="153" y="145"/>
                </a:lnTo>
                <a:close/>
                <a:moveTo>
                  <a:pt x="134" y="106"/>
                </a:moveTo>
                <a:lnTo>
                  <a:pt x="134" y="106"/>
                </a:lnTo>
                <a:lnTo>
                  <a:pt x="134" y="104"/>
                </a:lnTo>
                <a:lnTo>
                  <a:pt x="134" y="104"/>
                </a:lnTo>
                <a:lnTo>
                  <a:pt x="134" y="104"/>
                </a:lnTo>
                <a:lnTo>
                  <a:pt x="134" y="104"/>
                </a:lnTo>
                <a:lnTo>
                  <a:pt x="134" y="104"/>
                </a:lnTo>
                <a:lnTo>
                  <a:pt x="134" y="104"/>
                </a:lnTo>
                <a:lnTo>
                  <a:pt x="134" y="106"/>
                </a:lnTo>
                <a:lnTo>
                  <a:pt x="134" y="106"/>
                </a:lnTo>
                <a:close/>
                <a:moveTo>
                  <a:pt x="210" y="413"/>
                </a:moveTo>
                <a:lnTo>
                  <a:pt x="210" y="413"/>
                </a:lnTo>
                <a:lnTo>
                  <a:pt x="210" y="413"/>
                </a:lnTo>
                <a:lnTo>
                  <a:pt x="210" y="413"/>
                </a:lnTo>
                <a:lnTo>
                  <a:pt x="210" y="413"/>
                </a:lnTo>
                <a:lnTo>
                  <a:pt x="210" y="413"/>
                </a:lnTo>
                <a:lnTo>
                  <a:pt x="210" y="413"/>
                </a:lnTo>
                <a:lnTo>
                  <a:pt x="210" y="413"/>
                </a:lnTo>
                <a:lnTo>
                  <a:pt x="210" y="413"/>
                </a:lnTo>
                <a:lnTo>
                  <a:pt x="210" y="413"/>
                </a:lnTo>
                <a:close/>
                <a:moveTo>
                  <a:pt x="227" y="322"/>
                </a:moveTo>
                <a:lnTo>
                  <a:pt x="227" y="322"/>
                </a:lnTo>
                <a:lnTo>
                  <a:pt x="227" y="322"/>
                </a:lnTo>
                <a:lnTo>
                  <a:pt x="227" y="322"/>
                </a:lnTo>
                <a:lnTo>
                  <a:pt x="227" y="322"/>
                </a:lnTo>
                <a:lnTo>
                  <a:pt x="227" y="322"/>
                </a:lnTo>
                <a:lnTo>
                  <a:pt x="227" y="322"/>
                </a:lnTo>
                <a:lnTo>
                  <a:pt x="227" y="322"/>
                </a:lnTo>
                <a:lnTo>
                  <a:pt x="227" y="322"/>
                </a:lnTo>
                <a:lnTo>
                  <a:pt x="227" y="322"/>
                </a:lnTo>
                <a:close/>
                <a:moveTo>
                  <a:pt x="163" y="163"/>
                </a:moveTo>
                <a:lnTo>
                  <a:pt x="163" y="163"/>
                </a:lnTo>
                <a:lnTo>
                  <a:pt x="164" y="163"/>
                </a:lnTo>
                <a:lnTo>
                  <a:pt x="164" y="163"/>
                </a:lnTo>
                <a:lnTo>
                  <a:pt x="164" y="163"/>
                </a:lnTo>
                <a:lnTo>
                  <a:pt x="164" y="163"/>
                </a:lnTo>
                <a:lnTo>
                  <a:pt x="163" y="163"/>
                </a:lnTo>
                <a:lnTo>
                  <a:pt x="163" y="163"/>
                </a:lnTo>
                <a:close/>
                <a:moveTo>
                  <a:pt x="224" y="398"/>
                </a:moveTo>
                <a:lnTo>
                  <a:pt x="224" y="398"/>
                </a:lnTo>
                <a:lnTo>
                  <a:pt x="224" y="398"/>
                </a:lnTo>
                <a:lnTo>
                  <a:pt x="224" y="398"/>
                </a:lnTo>
                <a:lnTo>
                  <a:pt x="226" y="398"/>
                </a:lnTo>
                <a:lnTo>
                  <a:pt x="226" y="398"/>
                </a:lnTo>
                <a:lnTo>
                  <a:pt x="224" y="398"/>
                </a:lnTo>
                <a:lnTo>
                  <a:pt x="224" y="398"/>
                </a:lnTo>
                <a:lnTo>
                  <a:pt x="224" y="398"/>
                </a:lnTo>
                <a:lnTo>
                  <a:pt x="224" y="398"/>
                </a:lnTo>
                <a:close/>
                <a:moveTo>
                  <a:pt x="150" y="390"/>
                </a:moveTo>
                <a:lnTo>
                  <a:pt x="150" y="390"/>
                </a:lnTo>
                <a:lnTo>
                  <a:pt x="150" y="388"/>
                </a:lnTo>
                <a:lnTo>
                  <a:pt x="150" y="388"/>
                </a:lnTo>
                <a:lnTo>
                  <a:pt x="150" y="390"/>
                </a:lnTo>
                <a:lnTo>
                  <a:pt x="150" y="390"/>
                </a:lnTo>
                <a:lnTo>
                  <a:pt x="150" y="390"/>
                </a:lnTo>
                <a:lnTo>
                  <a:pt x="150" y="390"/>
                </a:lnTo>
                <a:lnTo>
                  <a:pt x="150" y="390"/>
                </a:lnTo>
                <a:lnTo>
                  <a:pt x="150" y="390"/>
                </a:lnTo>
                <a:close/>
                <a:moveTo>
                  <a:pt x="118" y="363"/>
                </a:moveTo>
                <a:lnTo>
                  <a:pt x="118" y="363"/>
                </a:lnTo>
                <a:lnTo>
                  <a:pt x="117" y="363"/>
                </a:lnTo>
                <a:lnTo>
                  <a:pt x="117" y="363"/>
                </a:lnTo>
                <a:lnTo>
                  <a:pt x="117" y="363"/>
                </a:lnTo>
                <a:lnTo>
                  <a:pt x="118" y="363"/>
                </a:lnTo>
                <a:lnTo>
                  <a:pt x="118" y="363"/>
                </a:lnTo>
                <a:close/>
                <a:moveTo>
                  <a:pt x="145" y="289"/>
                </a:moveTo>
                <a:lnTo>
                  <a:pt x="145" y="289"/>
                </a:lnTo>
                <a:lnTo>
                  <a:pt x="144" y="289"/>
                </a:lnTo>
                <a:lnTo>
                  <a:pt x="144" y="289"/>
                </a:lnTo>
                <a:lnTo>
                  <a:pt x="144" y="289"/>
                </a:lnTo>
                <a:lnTo>
                  <a:pt x="144" y="289"/>
                </a:lnTo>
                <a:lnTo>
                  <a:pt x="144" y="289"/>
                </a:lnTo>
                <a:lnTo>
                  <a:pt x="144" y="289"/>
                </a:lnTo>
                <a:lnTo>
                  <a:pt x="145" y="289"/>
                </a:lnTo>
                <a:lnTo>
                  <a:pt x="145" y="289"/>
                </a:lnTo>
                <a:close/>
                <a:moveTo>
                  <a:pt x="191" y="283"/>
                </a:moveTo>
                <a:lnTo>
                  <a:pt x="191" y="283"/>
                </a:lnTo>
                <a:lnTo>
                  <a:pt x="191" y="283"/>
                </a:lnTo>
                <a:lnTo>
                  <a:pt x="191" y="283"/>
                </a:lnTo>
                <a:lnTo>
                  <a:pt x="189" y="283"/>
                </a:lnTo>
                <a:lnTo>
                  <a:pt x="189" y="283"/>
                </a:lnTo>
                <a:lnTo>
                  <a:pt x="189" y="283"/>
                </a:lnTo>
                <a:lnTo>
                  <a:pt x="189" y="283"/>
                </a:lnTo>
                <a:lnTo>
                  <a:pt x="191" y="283"/>
                </a:lnTo>
                <a:lnTo>
                  <a:pt x="191" y="283"/>
                </a:lnTo>
                <a:close/>
                <a:moveTo>
                  <a:pt x="159" y="284"/>
                </a:moveTo>
                <a:lnTo>
                  <a:pt x="159" y="284"/>
                </a:lnTo>
                <a:lnTo>
                  <a:pt x="159" y="284"/>
                </a:lnTo>
                <a:lnTo>
                  <a:pt x="159" y="284"/>
                </a:lnTo>
                <a:lnTo>
                  <a:pt x="159" y="284"/>
                </a:lnTo>
                <a:lnTo>
                  <a:pt x="159" y="284"/>
                </a:lnTo>
                <a:lnTo>
                  <a:pt x="158" y="284"/>
                </a:lnTo>
                <a:lnTo>
                  <a:pt x="158" y="284"/>
                </a:lnTo>
                <a:lnTo>
                  <a:pt x="159" y="284"/>
                </a:lnTo>
                <a:lnTo>
                  <a:pt x="159" y="284"/>
                </a:lnTo>
                <a:lnTo>
                  <a:pt x="159" y="284"/>
                </a:lnTo>
                <a:lnTo>
                  <a:pt x="159" y="284"/>
                </a:lnTo>
                <a:close/>
                <a:moveTo>
                  <a:pt x="186" y="264"/>
                </a:moveTo>
                <a:lnTo>
                  <a:pt x="186" y="264"/>
                </a:lnTo>
                <a:lnTo>
                  <a:pt x="186" y="264"/>
                </a:lnTo>
                <a:lnTo>
                  <a:pt x="186" y="264"/>
                </a:lnTo>
                <a:lnTo>
                  <a:pt x="185" y="264"/>
                </a:lnTo>
                <a:lnTo>
                  <a:pt x="185" y="264"/>
                </a:lnTo>
                <a:lnTo>
                  <a:pt x="185" y="264"/>
                </a:lnTo>
                <a:lnTo>
                  <a:pt x="185" y="264"/>
                </a:lnTo>
                <a:lnTo>
                  <a:pt x="186" y="264"/>
                </a:lnTo>
                <a:lnTo>
                  <a:pt x="186" y="264"/>
                </a:lnTo>
                <a:close/>
                <a:moveTo>
                  <a:pt x="27" y="223"/>
                </a:moveTo>
                <a:lnTo>
                  <a:pt x="27" y="223"/>
                </a:lnTo>
                <a:lnTo>
                  <a:pt x="28" y="223"/>
                </a:lnTo>
                <a:lnTo>
                  <a:pt x="28" y="223"/>
                </a:lnTo>
                <a:lnTo>
                  <a:pt x="28" y="223"/>
                </a:lnTo>
                <a:lnTo>
                  <a:pt x="28" y="223"/>
                </a:lnTo>
                <a:lnTo>
                  <a:pt x="28" y="223"/>
                </a:lnTo>
                <a:lnTo>
                  <a:pt x="28" y="223"/>
                </a:lnTo>
                <a:lnTo>
                  <a:pt x="27" y="223"/>
                </a:lnTo>
                <a:lnTo>
                  <a:pt x="27" y="223"/>
                </a:lnTo>
                <a:close/>
                <a:moveTo>
                  <a:pt x="120" y="226"/>
                </a:moveTo>
                <a:lnTo>
                  <a:pt x="120" y="226"/>
                </a:lnTo>
                <a:lnTo>
                  <a:pt x="120" y="226"/>
                </a:lnTo>
                <a:lnTo>
                  <a:pt x="120" y="226"/>
                </a:lnTo>
                <a:lnTo>
                  <a:pt x="120" y="224"/>
                </a:lnTo>
                <a:lnTo>
                  <a:pt x="120" y="224"/>
                </a:lnTo>
                <a:lnTo>
                  <a:pt x="120" y="224"/>
                </a:lnTo>
                <a:lnTo>
                  <a:pt x="120" y="224"/>
                </a:lnTo>
                <a:lnTo>
                  <a:pt x="120" y="226"/>
                </a:lnTo>
                <a:lnTo>
                  <a:pt x="120" y="226"/>
                </a:lnTo>
                <a:close/>
                <a:moveTo>
                  <a:pt x="22" y="268"/>
                </a:moveTo>
                <a:lnTo>
                  <a:pt x="22" y="268"/>
                </a:lnTo>
                <a:lnTo>
                  <a:pt x="21" y="268"/>
                </a:lnTo>
                <a:lnTo>
                  <a:pt x="21" y="268"/>
                </a:lnTo>
                <a:lnTo>
                  <a:pt x="21" y="268"/>
                </a:lnTo>
                <a:lnTo>
                  <a:pt x="21" y="268"/>
                </a:lnTo>
                <a:lnTo>
                  <a:pt x="22" y="270"/>
                </a:lnTo>
                <a:lnTo>
                  <a:pt x="22" y="270"/>
                </a:lnTo>
                <a:lnTo>
                  <a:pt x="22" y="268"/>
                </a:lnTo>
                <a:lnTo>
                  <a:pt x="22" y="268"/>
                </a:lnTo>
                <a:close/>
                <a:moveTo>
                  <a:pt x="221" y="387"/>
                </a:moveTo>
                <a:lnTo>
                  <a:pt x="221" y="387"/>
                </a:lnTo>
                <a:lnTo>
                  <a:pt x="221" y="387"/>
                </a:lnTo>
                <a:lnTo>
                  <a:pt x="221" y="387"/>
                </a:lnTo>
                <a:lnTo>
                  <a:pt x="221" y="387"/>
                </a:lnTo>
                <a:lnTo>
                  <a:pt x="221" y="387"/>
                </a:lnTo>
                <a:lnTo>
                  <a:pt x="221" y="388"/>
                </a:lnTo>
                <a:lnTo>
                  <a:pt x="221" y="388"/>
                </a:lnTo>
                <a:lnTo>
                  <a:pt x="221" y="387"/>
                </a:lnTo>
                <a:lnTo>
                  <a:pt x="221" y="387"/>
                </a:lnTo>
                <a:close/>
                <a:moveTo>
                  <a:pt x="200" y="241"/>
                </a:moveTo>
                <a:lnTo>
                  <a:pt x="200" y="241"/>
                </a:lnTo>
                <a:lnTo>
                  <a:pt x="200" y="241"/>
                </a:lnTo>
                <a:lnTo>
                  <a:pt x="200" y="241"/>
                </a:lnTo>
                <a:lnTo>
                  <a:pt x="200" y="241"/>
                </a:lnTo>
                <a:lnTo>
                  <a:pt x="200" y="241"/>
                </a:lnTo>
                <a:close/>
                <a:moveTo>
                  <a:pt x="43" y="390"/>
                </a:moveTo>
                <a:lnTo>
                  <a:pt x="43" y="390"/>
                </a:lnTo>
                <a:lnTo>
                  <a:pt x="43" y="390"/>
                </a:lnTo>
                <a:lnTo>
                  <a:pt x="43" y="390"/>
                </a:lnTo>
                <a:lnTo>
                  <a:pt x="41" y="390"/>
                </a:lnTo>
                <a:lnTo>
                  <a:pt x="41" y="390"/>
                </a:lnTo>
                <a:lnTo>
                  <a:pt x="41" y="390"/>
                </a:lnTo>
                <a:lnTo>
                  <a:pt x="41" y="390"/>
                </a:lnTo>
                <a:lnTo>
                  <a:pt x="43" y="390"/>
                </a:lnTo>
                <a:lnTo>
                  <a:pt x="43" y="390"/>
                </a:lnTo>
                <a:close/>
                <a:moveTo>
                  <a:pt x="19" y="346"/>
                </a:moveTo>
                <a:lnTo>
                  <a:pt x="19" y="346"/>
                </a:lnTo>
                <a:lnTo>
                  <a:pt x="19" y="346"/>
                </a:lnTo>
                <a:lnTo>
                  <a:pt x="19" y="346"/>
                </a:lnTo>
                <a:lnTo>
                  <a:pt x="19" y="346"/>
                </a:lnTo>
                <a:lnTo>
                  <a:pt x="19" y="346"/>
                </a:lnTo>
                <a:lnTo>
                  <a:pt x="21" y="346"/>
                </a:lnTo>
                <a:lnTo>
                  <a:pt x="21" y="346"/>
                </a:lnTo>
                <a:lnTo>
                  <a:pt x="19" y="346"/>
                </a:lnTo>
                <a:lnTo>
                  <a:pt x="19" y="346"/>
                </a:lnTo>
                <a:close/>
                <a:moveTo>
                  <a:pt x="76" y="167"/>
                </a:moveTo>
                <a:lnTo>
                  <a:pt x="76" y="167"/>
                </a:lnTo>
                <a:lnTo>
                  <a:pt x="76" y="167"/>
                </a:lnTo>
                <a:lnTo>
                  <a:pt x="76" y="167"/>
                </a:lnTo>
                <a:lnTo>
                  <a:pt x="76" y="167"/>
                </a:lnTo>
                <a:lnTo>
                  <a:pt x="76" y="167"/>
                </a:lnTo>
                <a:lnTo>
                  <a:pt x="76" y="167"/>
                </a:lnTo>
                <a:lnTo>
                  <a:pt x="76" y="167"/>
                </a:lnTo>
                <a:lnTo>
                  <a:pt x="76" y="167"/>
                </a:lnTo>
                <a:lnTo>
                  <a:pt x="76" y="167"/>
                </a:lnTo>
                <a:close/>
                <a:moveTo>
                  <a:pt x="259" y="270"/>
                </a:moveTo>
                <a:lnTo>
                  <a:pt x="259" y="270"/>
                </a:lnTo>
                <a:lnTo>
                  <a:pt x="259" y="270"/>
                </a:lnTo>
                <a:lnTo>
                  <a:pt x="259" y="270"/>
                </a:lnTo>
                <a:lnTo>
                  <a:pt x="259" y="270"/>
                </a:lnTo>
                <a:lnTo>
                  <a:pt x="259" y="270"/>
                </a:lnTo>
                <a:lnTo>
                  <a:pt x="259" y="270"/>
                </a:lnTo>
                <a:lnTo>
                  <a:pt x="259" y="270"/>
                </a:lnTo>
                <a:lnTo>
                  <a:pt x="259" y="270"/>
                </a:lnTo>
                <a:lnTo>
                  <a:pt x="259" y="270"/>
                </a:lnTo>
                <a:close/>
                <a:moveTo>
                  <a:pt x="177" y="380"/>
                </a:moveTo>
                <a:lnTo>
                  <a:pt x="177" y="380"/>
                </a:lnTo>
                <a:lnTo>
                  <a:pt x="177" y="382"/>
                </a:lnTo>
                <a:lnTo>
                  <a:pt x="177" y="382"/>
                </a:lnTo>
                <a:lnTo>
                  <a:pt x="177" y="382"/>
                </a:lnTo>
                <a:lnTo>
                  <a:pt x="177" y="382"/>
                </a:lnTo>
                <a:lnTo>
                  <a:pt x="177" y="380"/>
                </a:lnTo>
                <a:lnTo>
                  <a:pt x="177" y="380"/>
                </a:lnTo>
                <a:lnTo>
                  <a:pt x="177" y="380"/>
                </a:lnTo>
                <a:lnTo>
                  <a:pt x="177" y="380"/>
                </a:lnTo>
                <a:close/>
                <a:moveTo>
                  <a:pt x="65" y="374"/>
                </a:moveTo>
                <a:lnTo>
                  <a:pt x="65" y="374"/>
                </a:lnTo>
                <a:lnTo>
                  <a:pt x="66" y="376"/>
                </a:lnTo>
                <a:lnTo>
                  <a:pt x="66" y="376"/>
                </a:lnTo>
                <a:lnTo>
                  <a:pt x="65" y="374"/>
                </a:lnTo>
                <a:lnTo>
                  <a:pt x="65" y="374"/>
                </a:lnTo>
                <a:close/>
                <a:moveTo>
                  <a:pt x="96" y="41"/>
                </a:moveTo>
                <a:lnTo>
                  <a:pt x="96" y="41"/>
                </a:lnTo>
                <a:lnTo>
                  <a:pt x="96" y="41"/>
                </a:lnTo>
                <a:lnTo>
                  <a:pt x="96" y="41"/>
                </a:lnTo>
                <a:lnTo>
                  <a:pt x="96" y="41"/>
                </a:lnTo>
                <a:lnTo>
                  <a:pt x="96" y="41"/>
                </a:lnTo>
                <a:lnTo>
                  <a:pt x="96" y="41"/>
                </a:lnTo>
                <a:lnTo>
                  <a:pt x="96" y="41"/>
                </a:lnTo>
                <a:lnTo>
                  <a:pt x="96" y="41"/>
                </a:lnTo>
                <a:lnTo>
                  <a:pt x="96" y="41"/>
                </a:lnTo>
                <a:close/>
                <a:moveTo>
                  <a:pt x="60" y="230"/>
                </a:moveTo>
                <a:lnTo>
                  <a:pt x="60" y="230"/>
                </a:lnTo>
                <a:lnTo>
                  <a:pt x="60" y="230"/>
                </a:lnTo>
                <a:lnTo>
                  <a:pt x="60" y="230"/>
                </a:lnTo>
                <a:lnTo>
                  <a:pt x="62" y="230"/>
                </a:lnTo>
                <a:lnTo>
                  <a:pt x="62" y="230"/>
                </a:lnTo>
                <a:lnTo>
                  <a:pt x="60" y="229"/>
                </a:lnTo>
                <a:lnTo>
                  <a:pt x="60" y="229"/>
                </a:lnTo>
                <a:lnTo>
                  <a:pt x="60" y="230"/>
                </a:lnTo>
                <a:lnTo>
                  <a:pt x="60" y="230"/>
                </a:lnTo>
                <a:close/>
                <a:moveTo>
                  <a:pt x="223" y="221"/>
                </a:moveTo>
                <a:lnTo>
                  <a:pt x="223" y="221"/>
                </a:lnTo>
                <a:lnTo>
                  <a:pt x="223" y="221"/>
                </a:lnTo>
                <a:lnTo>
                  <a:pt x="223" y="221"/>
                </a:lnTo>
                <a:lnTo>
                  <a:pt x="223" y="219"/>
                </a:lnTo>
                <a:lnTo>
                  <a:pt x="223" y="219"/>
                </a:lnTo>
                <a:lnTo>
                  <a:pt x="223" y="219"/>
                </a:lnTo>
                <a:lnTo>
                  <a:pt x="223" y="219"/>
                </a:lnTo>
                <a:lnTo>
                  <a:pt x="223" y="221"/>
                </a:lnTo>
                <a:lnTo>
                  <a:pt x="223" y="221"/>
                </a:lnTo>
                <a:close/>
                <a:moveTo>
                  <a:pt x="200" y="401"/>
                </a:moveTo>
                <a:lnTo>
                  <a:pt x="200" y="401"/>
                </a:lnTo>
                <a:lnTo>
                  <a:pt x="199" y="401"/>
                </a:lnTo>
                <a:lnTo>
                  <a:pt x="199" y="401"/>
                </a:lnTo>
                <a:lnTo>
                  <a:pt x="199" y="401"/>
                </a:lnTo>
                <a:lnTo>
                  <a:pt x="199" y="401"/>
                </a:lnTo>
                <a:lnTo>
                  <a:pt x="199" y="401"/>
                </a:lnTo>
                <a:lnTo>
                  <a:pt x="199" y="401"/>
                </a:lnTo>
                <a:lnTo>
                  <a:pt x="200" y="401"/>
                </a:lnTo>
                <a:lnTo>
                  <a:pt x="200" y="40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54"/>
          <p:cNvSpPr>
            <a:spLocks/>
          </p:cNvSpPr>
          <p:nvPr/>
        </p:nvSpPr>
        <p:spPr bwMode="auto">
          <a:xfrm>
            <a:off x="8097540" y="807021"/>
            <a:ext cx="17290" cy="10807"/>
          </a:xfrm>
          <a:custGeom>
            <a:avLst/>
            <a:gdLst>
              <a:gd name="T0" fmla="*/ 8 w 8"/>
              <a:gd name="T1" fmla="*/ 5 h 5"/>
              <a:gd name="T2" fmla="*/ 8 w 8"/>
              <a:gd name="T3" fmla="*/ 5 h 5"/>
              <a:gd name="T4" fmla="*/ 6 w 8"/>
              <a:gd name="T5" fmla="*/ 5 h 5"/>
              <a:gd name="T6" fmla="*/ 6 w 8"/>
              <a:gd name="T7" fmla="*/ 5 h 5"/>
              <a:gd name="T8" fmla="*/ 5 w 8"/>
              <a:gd name="T9" fmla="*/ 2 h 5"/>
              <a:gd name="T10" fmla="*/ 5 w 8"/>
              <a:gd name="T11" fmla="*/ 2 h 5"/>
              <a:gd name="T12" fmla="*/ 5 w 8"/>
              <a:gd name="T13" fmla="*/ 2 h 5"/>
              <a:gd name="T14" fmla="*/ 5 w 8"/>
              <a:gd name="T15" fmla="*/ 2 h 5"/>
              <a:gd name="T16" fmla="*/ 3 w 8"/>
              <a:gd name="T17" fmla="*/ 2 h 5"/>
              <a:gd name="T18" fmla="*/ 3 w 8"/>
              <a:gd name="T19" fmla="*/ 2 h 5"/>
              <a:gd name="T20" fmla="*/ 2 w 8"/>
              <a:gd name="T21" fmla="*/ 3 h 5"/>
              <a:gd name="T22" fmla="*/ 2 w 8"/>
              <a:gd name="T23" fmla="*/ 3 h 5"/>
              <a:gd name="T24" fmla="*/ 0 w 8"/>
              <a:gd name="T25" fmla="*/ 2 h 5"/>
              <a:gd name="T26" fmla="*/ 0 w 8"/>
              <a:gd name="T27" fmla="*/ 2 h 5"/>
              <a:gd name="T28" fmla="*/ 2 w 8"/>
              <a:gd name="T29" fmla="*/ 0 h 5"/>
              <a:gd name="T30" fmla="*/ 2 w 8"/>
              <a:gd name="T31" fmla="*/ 0 h 5"/>
              <a:gd name="T32" fmla="*/ 3 w 8"/>
              <a:gd name="T33" fmla="*/ 0 h 5"/>
              <a:gd name="T34" fmla="*/ 3 w 8"/>
              <a:gd name="T35" fmla="*/ 0 h 5"/>
              <a:gd name="T36" fmla="*/ 6 w 8"/>
              <a:gd name="T37" fmla="*/ 0 h 5"/>
              <a:gd name="T38" fmla="*/ 6 w 8"/>
              <a:gd name="T39" fmla="*/ 0 h 5"/>
              <a:gd name="T40" fmla="*/ 8 w 8"/>
              <a:gd name="T41" fmla="*/ 5 h 5"/>
              <a:gd name="T42" fmla="*/ 8 w 8"/>
              <a:gd name="T4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5">
                <a:moveTo>
                  <a:pt x="8" y="5"/>
                </a:moveTo>
                <a:lnTo>
                  <a:pt x="8" y="5"/>
                </a:lnTo>
                <a:lnTo>
                  <a:pt x="6" y="5"/>
                </a:lnTo>
                <a:lnTo>
                  <a:pt x="6" y="5"/>
                </a:lnTo>
                <a:lnTo>
                  <a:pt x="5" y="2"/>
                </a:lnTo>
                <a:lnTo>
                  <a:pt x="5" y="2"/>
                </a:lnTo>
                <a:lnTo>
                  <a:pt x="5" y="2"/>
                </a:lnTo>
                <a:lnTo>
                  <a:pt x="5" y="2"/>
                </a:lnTo>
                <a:lnTo>
                  <a:pt x="3" y="2"/>
                </a:lnTo>
                <a:lnTo>
                  <a:pt x="3" y="2"/>
                </a:lnTo>
                <a:lnTo>
                  <a:pt x="2" y="3"/>
                </a:lnTo>
                <a:lnTo>
                  <a:pt x="2" y="3"/>
                </a:lnTo>
                <a:lnTo>
                  <a:pt x="0" y="2"/>
                </a:lnTo>
                <a:lnTo>
                  <a:pt x="0" y="2"/>
                </a:lnTo>
                <a:lnTo>
                  <a:pt x="2" y="0"/>
                </a:lnTo>
                <a:lnTo>
                  <a:pt x="2" y="0"/>
                </a:lnTo>
                <a:lnTo>
                  <a:pt x="3" y="0"/>
                </a:lnTo>
                <a:lnTo>
                  <a:pt x="3" y="0"/>
                </a:lnTo>
                <a:lnTo>
                  <a:pt x="6" y="0"/>
                </a:lnTo>
                <a:lnTo>
                  <a:pt x="6" y="0"/>
                </a:lnTo>
                <a:lnTo>
                  <a:pt x="8" y="5"/>
                </a:lnTo>
                <a:lnTo>
                  <a:pt x="8"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55"/>
          <p:cNvSpPr>
            <a:spLocks/>
          </p:cNvSpPr>
          <p:nvPr/>
        </p:nvSpPr>
        <p:spPr bwMode="auto">
          <a:xfrm>
            <a:off x="8205603" y="826472"/>
            <a:ext cx="4323" cy="8645"/>
          </a:xfrm>
          <a:custGeom>
            <a:avLst/>
            <a:gdLst>
              <a:gd name="T0" fmla="*/ 0 w 2"/>
              <a:gd name="T1" fmla="*/ 0 h 4"/>
              <a:gd name="T2" fmla="*/ 0 w 2"/>
              <a:gd name="T3" fmla="*/ 0 h 4"/>
              <a:gd name="T4" fmla="*/ 2 w 2"/>
              <a:gd name="T5" fmla="*/ 0 h 4"/>
              <a:gd name="T6" fmla="*/ 2 w 2"/>
              <a:gd name="T7" fmla="*/ 0 h 4"/>
              <a:gd name="T8" fmla="*/ 2 w 2"/>
              <a:gd name="T9" fmla="*/ 0 h 4"/>
              <a:gd name="T10" fmla="*/ 2 w 2"/>
              <a:gd name="T11" fmla="*/ 2 h 4"/>
              <a:gd name="T12" fmla="*/ 2 w 2"/>
              <a:gd name="T13" fmla="*/ 2 h 4"/>
              <a:gd name="T14" fmla="*/ 2 w 2"/>
              <a:gd name="T15" fmla="*/ 4 h 4"/>
              <a:gd name="T16" fmla="*/ 2 w 2"/>
              <a:gd name="T17" fmla="*/ 4 h 4"/>
              <a:gd name="T18" fmla="*/ 0 w 2"/>
              <a:gd name="T19" fmla="*/ 2 h 4"/>
              <a:gd name="T20" fmla="*/ 0 w 2"/>
              <a:gd name="T21" fmla="*/ 2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2" y="0"/>
                </a:lnTo>
                <a:lnTo>
                  <a:pt x="2" y="0"/>
                </a:lnTo>
                <a:lnTo>
                  <a:pt x="2" y="0"/>
                </a:lnTo>
                <a:lnTo>
                  <a:pt x="2" y="2"/>
                </a:lnTo>
                <a:lnTo>
                  <a:pt x="2" y="2"/>
                </a:lnTo>
                <a:lnTo>
                  <a:pt x="2" y="4"/>
                </a:lnTo>
                <a:lnTo>
                  <a:pt x="2" y="4"/>
                </a:lnTo>
                <a:lnTo>
                  <a:pt x="0" y="2"/>
                </a:lnTo>
                <a:lnTo>
                  <a:pt x="0" y="2"/>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56"/>
          <p:cNvSpPr>
            <a:spLocks/>
          </p:cNvSpPr>
          <p:nvPr/>
        </p:nvSpPr>
        <p:spPr bwMode="auto">
          <a:xfrm>
            <a:off x="8155893" y="826472"/>
            <a:ext cx="6484" cy="4323"/>
          </a:xfrm>
          <a:custGeom>
            <a:avLst/>
            <a:gdLst>
              <a:gd name="T0" fmla="*/ 0 w 3"/>
              <a:gd name="T1" fmla="*/ 0 h 2"/>
              <a:gd name="T2" fmla="*/ 0 w 3"/>
              <a:gd name="T3" fmla="*/ 0 h 2"/>
              <a:gd name="T4" fmla="*/ 1 w 3"/>
              <a:gd name="T5" fmla="*/ 0 h 2"/>
              <a:gd name="T6" fmla="*/ 1 w 3"/>
              <a:gd name="T7" fmla="*/ 0 h 2"/>
              <a:gd name="T8" fmla="*/ 3 w 3"/>
              <a:gd name="T9" fmla="*/ 2 h 2"/>
              <a:gd name="T10" fmla="*/ 3 w 3"/>
              <a:gd name="T11" fmla="*/ 2 h 2"/>
              <a:gd name="T12" fmla="*/ 1 w 3"/>
              <a:gd name="T13" fmla="*/ 2 h 2"/>
              <a:gd name="T14" fmla="*/ 1 w 3"/>
              <a:gd name="T15" fmla="*/ 2 h 2"/>
              <a:gd name="T16" fmla="*/ 1 w 3"/>
              <a:gd name="T17" fmla="*/ 2 h 2"/>
              <a:gd name="T18" fmla="*/ 1 w 3"/>
              <a:gd name="T19" fmla="*/ 2 h 2"/>
              <a:gd name="T20" fmla="*/ 0 w 3"/>
              <a:gd name="T21" fmla="*/ 0 h 2"/>
              <a:gd name="T22" fmla="*/ 0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0"/>
                </a:moveTo>
                <a:lnTo>
                  <a:pt x="0" y="0"/>
                </a:lnTo>
                <a:lnTo>
                  <a:pt x="1" y="0"/>
                </a:lnTo>
                <a:lnTo>
                  <a:pt x="1" y="0"/>
                </a:lnTo>
                <a:lnTo>
                  <a:pt x="3" y="2"/>
                </a:lnTo>
                <a:lnTo>
                  <a:pt x="3" y="2"/>
                </a:lnTo>
                <a:lnTo>
                  <a:pt x="1" y="2"/>
                </a:lnTo>
                <a:lnTo>
                  <a:pt x="1" y="2"/>
                </a:lnTo>
                <a:lnTo>
                  <a:pt x="1" y="2"/>
                </a:lnTo>
                <a:lnTo>
                  <a:pt x="1" y="2"/>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57"/>
          <p:cNvSpPr>
            <a:spLocks/>
          </p:cNvSpPr>
          <p:nvPr/>
        </p:nvSpPr>
        <p:spPr bwMode="auto">
          <a:xfrm>
            <a:off x="7972186" y="783247"/>
            <a:ext cx="2162" cy="6484"/>
          </a:xfrm>
          <a:custGeom>
            <a:avLst/>
            <a:gdLst>
              <a:gd name="T0" fmla="*/ 0 w 1"/>
              <a:gd name="T1" fmla="*/ 0 h 3"/>
              <a:gd name="T2" fmla="*/ 0 w 1"/>
              <a:gd name="T3" fmla="*/ 0 h 3"/>
              <a:gd name="T4" fmla="*/ 1 w 1"/>
              <a:gd name="T5" fmla="*/ 2 h 3"/>
              <a:gd name="T6" fmla="*/ 1 w 1"/>
              <a:gd name="T7" fmla="*/ 3 h 3"/>
              <a:gd name="T8" fmla="*/ 1 w 1"/>
              <a:gd name="T9" fmla="*/ 3 h 3"/>
              <a:gd name="T10" fmla="*/ 0 w 1"/>
              <a:gd name="T11" fmla="*/ 0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lnTo>
                  <a:pt x="0" y="0"/>
                </a:lnTo>
                <a:lnTo>
                  <a:pt x="1" y="2"/>
                </a:lnTo>
                <a:lnTo>
                  <a:pt x="1" y="3"/>
                </a:lnTo>
                <a:lnTo>
                  <a:pt x="1" y="3"/>
                </a:lnTo>
                <a:lnTo>
                  <a:pt x="0" y="0"/>
                </a:lnTo>
                <a:lnTo>
                  <a:pt x="0"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58"/>
          <p:cNvSpPr>
            <a:spLocks noEditPoints="1"/>
          </p:cNvSpPr>
          <p:nvPr/>
        </p:nvSpPr>
        <p:spPr bwMode="auto">
          <a:xfrm>
            <a:off x="4142662" y="5436452"/>
            <a:ext cx="745637" cy="961764"/>
          </a:xfrm>
          <a:custGeom>
            <a:avLst/>
            <a:gdLst>
              <a:gd name="T0" fmla="*/ 42 w 345"/>
              <a:gd name="T1" fmla="*/ 325 h 445"/>
              <a:gd name="T2" fmla="*/ 161 w 345"/>
              <a:gd name="T3" fmla="*/ 107 h 445"/>
              <a:gd name="T4" fmla="*/ 22 w 345"/>
              <a:gd name="T5" fmla="*/ 229 h 445"/>
              <a:gd name="T6" fmla="*/ 159 w 345"/>
              <a:gd name="T7" fmla="*/ 46 h 445"/>
              <a:gd name="T8" fmla="*/ 271 w 345"/>
              <a:gd name="T9" fmla="*/ 118 h 445"/>
              <a:gd name="T10" fmla="*/ 331 w 345"/>
              <a:gd name="T11" fmla="*/ 300 h 445"/>
              <a:gd name="T12" fmla="*/ 295 w 345"/>
              <a:gd name="T13" fmla="*/ 111 h 445"/>
              <a:gd name="T14" fmla="*/ 189 w 345"/>
              <a:gd name="T15" fmla="*/ 248 h 445"/>
              <a:gd name="T16" fmla="*/ 94 w 345"/>
              <a:gd name="T17" fmla="*/ 393 h 445"/>
              <a:gd name="T18" fmla="*/ 241 w 345"/>
              <a:gd name="T19" fmla="*/ 254 h 445"/>
              <a:gd name="T20" fmla="*/ 269 w 345"/>
              <a:gd name="T21" fmla="*/ 412 h 445"/>
              <a:gd name="T22" fmla="*/ 23 w 345"/>
              <a:gd name="T23" fmla="*/ 193 h 445"/>
              <a:gd name="T24" fmla="*/ 112 w 345"/>
              <a:gd name="T25" fmla="*/ 215 h 445"/>
              <a:gd name="T26" fmla="*/ 129 w 345"/>
              <a:gd name="T27" fmla="*/ 402 h 445"/>
              <a:gd name="T28" fmla="*/ 240 w 345"/>
              <a:gd name="T29" fmla="*/ 267 h 445"/>
              <a:gd name="T30" fmla="*/ 254 w 345"/>
              <a:gd name="T31" fmla="*/ 282 h 445"/>
              <a:gd name="T32" fmla="*/ 91 w 345"/>
              <a:gd name="T33" fmla="*/ 363 h 445"/>
              <a:gd name="T34" fmla="*/ 129 w 345"/>
              <a:gd name="T35" fmla="*/ 314 h 445"/>
              <a:gd name="T36" fmla="*/ 232 w 345"/>
              <a:gd name="T37" fmla="*/ 335 h 445"/>
              <a:gd name="T38" fmla="*/ 203 w 345"/>
              <a:gd name="T39" fmla="*/ 428 h 445"/>
              <a:gd name="T40" fmla="*/ 52 w 345"/>
              <a:gd name="T41" fmla="*/ 62 h 445"/>
              <a:gd name="T42" fmla="*/ 142 w 345"/>
              <a:gd name="T43" fmla="*/ 336 h 445"/>
              <a:gd name="T44" fmla="*/ 238 w 345"/>
              <a:gd name="T45" fmla="*/ 379 h 445"/>
              <a:gd name="T46" fmla="*/ 173 w 345"/>
              <a:gd name="T47" fmla="*/ 387 h 445"/>
              <a:gd name="T48" fmla="*/ 230 w 345"/>
              <a:gd name="T49" fmla="*/ 309 h 445"/>
              <a:gd name="T50" fmla="*/ 69 w 345"/>
              <a:gd name="T51" fmla="*/ 339 h 445"/>
              <a:gd name="T52" fmla="*/ 107 w 345"/>
              <a:gd name="T53" fmla="*/ 440 h 445"/>
              <a:gd name="T54" fmla="*/ 68 w 345"/>
              <a:gd name="T55" fmla="*/ 336 h 445"/>
              <a:gd name="T56" fmla="*/ 143 w 345"/>
              <a:gd name="T57" fmla="*/ 377 h 445"/>
              <a:gd name="T58" fmla="*/ 47 w 345"/>
              <a:gd name="T59" fmla="*/ 40 h 445"/>
              <a:gd name="T60" fmla="*/ 110 w 345"/>
              <a:gd name="T61" fmla="*/ 393 h 445"/>
              <a:gd name="T62" fmla="*/ 263 w 345"/>
              <a:gd name="T63" fmla="*/ 346 h 445"/>
              <a:gd name="T64" fmla="*/ 170 w 345"/>
              <a:gd name="T65" fmla="*/ 16 h 445"/>
              <a:gd name="T66" fmla="*/ 274 w 345"/>
              <a:gd name="T67" fmla="*/ 290 h 445"/>
              <a:gd name="T68" fmla="*/ 282 w 345"/>
              <a:gd name="T69" fmla="*/ 374 h 445"/>
              <a:gd name="T70" fmla="*/ 194 w 345"/>
              <a:gd name="T71" fmla="*/ 316 h 445"/>
              <a:gd name="T72" fmla="*/ 191 w 345"/>
              <a:gd name="T73" fmla="*/ 368 h 445"/>
              <a:gd name="T74" fmla="*/ 169 w 345"/>
              <a:gd name="T75" fmla="*/ 267 h 445"/>
              <a:gd name="T76" fmla="*/ 181 w 345"/>
              <a:gd name="T77" fmla="*/ 344 h 445"/>
              <a:gd name="T78" fmla="*/ 165 w 345"/>
              <a:gd name="T79" fmla="*/ 379 h 445"/>
              <a:gd name="T80" fmla="*/ 192 w 345"/>
              <a:gd name="T81" fmla="*/ 358 h 445"/>
              <a:gd name="T82" fmla="*/ 176 w 345"/>
              <a:gd name="T83" fmla="*/ 202 h 445"/>
              <a:gd name="T84" fmla="*/ 102 w 345"/>
              <a:gd name="T85" fmla="*/ 393 h 445"/>
              <a:gd name="T86" fmla="*/ 164 w 345"/>
              <a:gd name="T87" fmla="*/ 120 h 445"/>
              <a:gd name="T88" fmla="*/ 214 w 345"/>
              <a:gd name="T89" fmla="*/ 382 h 445"/>
              <a:gd name="T90" fmla="*/ 194 w 345"/>
              <a:gd name="T91" fmla="*/ 361 h 445"/>
              <a:gd name="T92" fmla="*/ 176 w 345"/>
              <a:gd name="T93" fmla="*/ 112 h 445"/>
              <a:gd name="T94" fmla="*/ 191 w 345"/>
              <a:gd name="T95" fmla="*/ 353 h 445"/>
              <a:gd name="T96" fmla="*/ 181 w 345"/>
              <a:gd name="T97" fmla="*/ 335 h 445"/>
              <a:gd name="T98" fmla="*/ 169 w 345"/>
              <a:gd name="T99" fmla="*/ 232 h 445"/>
              <a:gd name="T100" fmla="*/ 165 w 345"/>
              <a:gd name="T101" fmla="*/ 320 h 445"/>
              <a:gd name="T102" fmla="*/ 262 w 345"/>
              <a:gd name="T103" fmla="*/ 301 h 445"/>
              <a:gd name="T104" fmla="*/ 189 w 345"/>
              <a:gd name="T105" fmla="*/ 287 h 445"/>
              <a:gd name="T106" fmla="*/ 240 w 345"/>
              <a:gd name="T107" fmla="*/ 312 h 445"/>
              <a:gd name="T108" fmla="*/ 178 w 345"/>
              <a:gd name="T109" fmla="*/ 323 h 445"/>
              <a:gd name="T110" fmla="*/ 258 w 345"/>
              <a:gd name="T111" fmla="*/ 297 h 445"/>
              <a:gd name="T112" fmla="*/ 164 w 345"/>
              <a:gd name="T113" fmla="*/ 137 h 445"/>
              <a:gd name="T114" fmla="*/ 82 w 345"/>
              <a:gd name="T115" fmla="*/ 232 h 445"/>
              <a:gd name="T116" fmla="*/ 211 w 345"/>
              <a:gd name="T117" fmla="*/ 349 h 445"/>
              <a:gd name="T118" fmla="*/ 199 w 345"/>
              <a:gd name="T119" fmla="*/ 355 h 445"/>
              <a:gd name="T120" fmla="*/ 268 w 345"/>
              <a:gd name="T121" fmla="*/ 122 h 445"/>
              <a:gd name="T122" fmla="*/ 167 w 345"/>
              <a:gd name="T123" fmla="*/ 99 h 445"/>
              <a:gd name="T124" fmla="*/ 153 w 345"/>
              <a:gd name="T125" fmla="*/ 35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 h="445">
                <a:moveTo>
                  <a:pt x="284" y="429"/>
                </a:moveTo>
                <a:lnTo>
                  <a:pt x="284" y="429"/>
                </a:lnTo>
                <a:lnTo>
                  <a:pt x="284" y="432"/>
                </a:lnTo>
                <a:lnTo>
                  <a:pt x="284" y="432"/>
                </a:lnTo>
                <a:lnTo>
                  <a:pt x="284" y="434"/>
                </a:lnTo>
                <a:lnTo>
                  <a:pt x="284" y="434"/>
                </a:lnTo>
                <a:lnTo>
                  <a:pt x="284" y="435"/>
                </a:lnTo>
                <a:lnTo>
                  <a:pt x="282" y="437"/>
                </a:lnTo>
                <a:lnTo>
                  <a:pt x="282" y="437"/>
                </a:lnTo>
                <a:lnTo>
                  <a:pt x="281" y="437"/>
                </a:lnTo>
                <a:lnTo>
                  <a:pt x="279" y="435"/>
                </a:lnTo>
                <a:lnTo>
                  <a:pt x="279" y="435"/>
                </a:lnTo>
                <a:lnTo>
                  <a:pt x="279" y="434"/>
                </a:lnTo>
                <a:lnTo>
                  <a:pt x="279" y="432"/>
                </a:lnTo>
                <a:lnTo>
                  <a:pt x="279" y="432"/>
                </a:lnTo>
                <a:lnTo>
                  <a:pt x="281" y="431"/>
                </a:lnTo>
                <a:lnTo>
                  <a:pt x="281" y="429"/>
                </a:lnTo>
                <a:lnTo>
                  <a:pt x="281" y="429"/>
                </a:lnTo>
                <a:lnTo>
                  <a:pt x="279" y="429"/>
                </a:lnTo>
                <a:lnTo>
                  <a:pt x="279" y="429"/>
                </a:lnTo>
                <a:lnTo>
                  <a:pt x="277" y="429"/>
                </a:lnTo>
                <a:lnTo>
                  <a:pt x="276" y="429"/>
                </a:lnTo>
                <a:lnTo>
                  <a:pt x="276" y="429"/>
                </a:lnTo>
                <a:lnTo>
                  <a:pt x="271" y="429"/>
                </a:lnTo>
                <a:lnTo>
                  <a:pt x="271" y="429"/>
                </a:lnTo>
                <a:lnTo>
                  <a:pt x="241" y="429"/>
                </a:lnTo>
                <a:lnTo>
                  <a:pt x="241" y="429"/>
                </a:lnTo>
                <a:lnTo>
                  <a:pt x="233" y="431"/>
                </a:lnTo>
                <a:lnTo>
                  <a:pt x="233" y="431"/>
                </a:lnTo>
                <a:lnTo>
                  <a:pt x="213" y="432"/>
                </a:lnTo>
                <a:lnTo>
                  <a:pt x="213" y="432"/>
                </a:lnTo>
                <a:lnTo>
                  <a:pt x="173" y="435"/>
                </a:lnTo>
                <a:lnTo>
                  <a:pt x="173" y="435"/>
                </a:lnTo>
                <a:lnTo>
                  <a:pt x="165" y="435"/>
                </a:lnTo>
                <a:lnTo>
                  <a:pt x="165" y="435"/>
                </a:lnTo>
                <a:lnTo>
                  <a:pt x="139" y="442"/>
                </a:lnTo>
                <a:lnTo>
                  <a:pt x="139" y="442"/>
                </a:lnTo>
                <a:lnTo>
                  <a:pt x="123" y="445"/>
                </a:lnTo>
                <a:lnTo>
                  <a:pt x="123" y="445"/>
                </a:lnTo>
                <a:lnTo>
                  <a:pt x="113" y="445"/>
                </a:lnTo>
                <a:lnTo>
                  <a:pt x="105" y="443"/>
                </a:lnTo>
                <a:lnTo>
                  <a:pt x="105" y="443"/>
                </a:lnTo>
                <a:lnTo>
                  <a:pt x="101" y="442"/>
                </a:lnTo>
                <a:lnTo>
                  <a:pt x="101" y="442"/>
                </a:lnTo>
                <a:lnTo>
                  <a:pt x="99" y="442"/>
                </a:lnTo>
                <a:lnTo>
                  <a:pt x="99" y="442"/>
                </a:lnTo>
                <a:lnTo>
                  <a:pt x="96" y="439"/>
                </a:lnTo>
                <a:lnTo>
                  <a:pt x="96" y="439"/>
                </a:lnTo>
                <a:lnTo>
                  <a:pt x="94" y="437"/>
                </a:lnTo>
                <a:lnTo>
                  <a:pt x="94" y="437"/>
                </a:lnTo>
                <a:lnTo>
                  <a:pt x="94" y="437"/>
                </a:lnTo>
                <a:lnTo>
                  <a:pt x="94" y="437"/>
                </a:lnTo>
                <a:lnTo>
                  <a:pt x="91" y="437"/>
                </a:lnTo>
                <a:lnTo>
                  <a:pt x="91" y="437"/>
                </a:lnTo>
                <a:lnTo>
                  <a:pt x="85" y="429"/>
                </a:lnTo>
                <a:lnTo>
                  <a:pt x="85" y="429"/>
                </a:lnTo>
                <a:lnTo>
                  <a:pt x="77" y="421"/>
                </a:lnTo>
                <a:lnTo>
                  <a:pt x="77" y="421"/>
                </a:lnTo>
                <a:lnTo>
                  <a:pt x="77" y="421"/>
                </a:lnTo>
                <a:lnTo>
                  <a:pt x="77" y="421"/>
                </a:lnTo>
                <a:lnTo>
                  <a:pt x="74" y="417"/>
                </a:lnTo>
                <a:lnTo>
                  <a:pt x="71" y="413"/>
                </a:lnTo>
                <a:lnTo>
                  <a:pt x="71" y="413"/>
                </a:lnTo>
                <a:lnTo>
                  <a:pt x="57" y="402"/>
                </a:lnTo>
                <a:lnTo>
                  <a:pt x="57" y="402"/>
                </a:lnTo>
                <a:lnTo>
                  <a:pt x="53" y="398"/>
                </a:lnTo>
                <a:lnTo>
                  <a:pt x="53" y="398"/>
                </a:lnTo>
                <a:lnTo>
                  <a:pt x="49" y="393"/>
                </a:lnTo>
                <a:lnTo>
                  <a:pt x="49" y="393"/>
                </a:lnTo>
                <a:lnTo>
                  <a:pt x="49" y="393"/>
                </a:lnTo>
                <a:lnTo>
                  <a:pt x="49" y="393"/>
                </a:lnTo>
                <a:lnTo>
                  <a:pt x="47" y="391"/>
                </a:lnTo>
                <a:lnTo>
                  <a:pt x="47" y="390"/>
                </a:lnTo>
                <a:lnTo>
                  <a:pt x="47" y="390"/>
                </a:lnTo>
                <a:lnTo>
                  <a:pt x="47" y="390"/>
                </a:lnTo>
                <a:lnTo>
                  <a:pt x="47" y="390"/>
                </a:lnTo>
                <a:lnTo>
                  <a:pt x="45" y="385"/>
                </a:lnTo>
                <a:lnTo>
                  <a:pt x="45" y="385"/>
                </a:lnTo>
                <a:lnTo>
                  <a:pt x="45" y="387"/>
                </a:lnTo>
                <a:lnTo>
                  <a:pt x="45" y="387"/>
                </a:lnTo>
                <a:lnTo>
                  <a:pt x="44" y="387"/>
                </a:lnTo>
                <a:lnTo>
                  <a:pt x="42" y="387"/>
                </a:lnTo>
                <a:lnTo>
                  <a:pt x="42" y="387"/>
                </a:lnTo>
                <a:lnTo>
                  <a:pt x="41" y="385"/>
                </a:lnTo>
                <a:lnTo>
                  <a:pt x="41" y="383"/>
                </a:lnTo>
                <a:lnTo>
                  <a:pt x="41" y="383"/>
                </a:lnTo>
                <a:lnTo>
                  <a:pt x="42" y="376"/>
                </a:lnTo>
                <a:lnTo>
                  <a:pt x="42" y="368"/>
                </a:lnTo>
                <a:lnTo>
                  <a:pt x="42" y="368"/>
                </a:lnTo>
                <a:lnTo>
                  <a:pt x="42" y="366"/>
                </a:lnTo>
                <a:lnTo>
                  <a:pt x="42" y="366"/>
                </a:lnTo>
                <a:lnTo>
                  <a:pt x="39" y="361"/>
                </a:lnTo>
                <a:lnTo>
                  <a:pt x="39" y="361"/>
                </a:lnTo>
                <a:lnTo>
                  <a:pt x="39" y="360"/>
                </a:lnTo>
                <a:lnTo>
                  <a:pt x="39" y="360"/>
                </a:lnTo>
                <a:lnTo>
                  <a:pt x="39" y="358"/>
                </a:lnTo>
                <a:lnTo>
                  <a:pt x="39" y="358"/>
                </a:lnTo>
                <a:lnTo>
                  <a:pt x="39" y="358"/>
                </a:lnTo>
                <a:lnTo>
                  <a:pt x="41" y="357"/>
                </a:lnTo>
                <a:lnTo>
                  <a:pt x="41" y="357"/>
                </a:lnTo>
                <a:lnTo>
                  <a:pt x="41" y="357"/>
                </a:lnTo>
                <a:lnTo>
                  <a:pt x="41" y="357"/>
                </a:lnTo>
                <a:lnTo>
                  <a:pt x="41" y="335"/>
                </a:lnTo>
                <a:lnTo>
                  <a:pt x="41" y="335"/>
                </a:lnTo>
                <a:lnTo>
                  <a:pt x="42" y="325"/>
                </a:lnTo>
                <a:lnTo>
                  <a:pt x="42" y="325"/>
                </a:lnTo>
                <a:lnTo>
                  <a:pt x="42" y="325"/>
                </a:lnTo>
                <a:lnTo>
                  <a:pt x="42" y="325"/>
                </a:lnTo>
                <a:lnTo>
                  <a:pt x="42" y="323"/>
                </a:lnTo>
                <a:lnTo>
                  <a:pt x="44" y="322"/>
                </a:lnTo>
                <a:lnTo>
                  <a:pt x="44" y="322"/>
                </a:lnTo>
                <a:lnTo>
                  <a:pt x="45" y="322"/>
                </a:lnTo>
                <a:lnTo>
                  <a:pt x="45" y="322"/>
                </a:lnTo>
                <a:lnTo>
                  <a:pt x="47" y="322"/>
                </a:lnTo>
                <a:lnTo>
                  <a:pt x="47" y="322"/>
                </a:lnTo>
                <a:lnTo>
                  <a:pt x="47" y="322"/>
                </a:lnTo>
                <a:lnTo>
                  <a:pt x="47" y="322"/>
                </a:lnTo>
                <a:lnTo>
                  <a:pt x="49" y="320"/>
                </a:lnTo>
                <a:lnTo>
                  <a:pt x="49" y="320"/>
                </a:lnTo>
                <a:lnTo>
                  <a:pt x="49" y="317"/>
                </a:lnTo>
                <a:lnTo>
                  <a:pt x="49" y="317"/>
                </a:lnTo>
                <a:lnTo>
                  <a:pt x="50" y="316"/>
                </a:lnTo>
                <a:lnTo>
                  <a:pt x="52" y="316"/>
                </a:lnTo>
                <a:lnTo>
                  <a:pt x="52" y="316"/>
                </a:lnTo>
                <a:lnTo>
                  <a:pt x="53" y="316"/>
                </a:lnTo>
                <a:lnTo>
                  <a:pt x="53" y="316"/>
                </a:lnTo>
                <a:lnTo>
                  <a:pt x="60" y="316"/>
                </a:lnTo>
                <a:lnTo>
                  <a:pt x="64" y="316"/>
                </a:lnTo>
                <a:lnTo>
                  <a:pt x="64" y="316"/>
                </a:lnTo>
                <a:lnTo>
                  <a:pt x="75" y="316"/>
                </a:lnTo>
                <a:lnTo>
                  <a:pt x="85" y="314"/>
                </a:lnTo>
                <a:lnTo>
                  <a:pt x="85" y="314"/>
                </a:lnTo>
                <a:lnTo>
                  <a:pt x="93" y="314"/>
                </a:lnTo>
                <a:lnTo>
                  <a:pt x="93" y="314"/>
                </a:lnTo>
                <a:lnTo>
                  <a:pt x="94" y="312"/>
                </a:lnTo>
                <a:lnTo>
                  <a:pt x="94" y="312"/>
                </a:lnTo>
                <a:lnTo>
                  <a:pt x="96" y="311"/>
                </a:lnTo>
                <a:lnTo>
                  <a:pt x="99" y="312"/>
                </a:lnTo>
                <a:lnTo>
                  <a:pt x="99" y="312"/>
                </a:lnTo>
                <a:lnTo>
                  <a:pt x="101" y="312"/>
                </a:lnTo>
                <a:lnTo>
                  <a:pt x="101" y="312"/>
                </a:lnTo>
                <a:lnTo>
                  <a:pt x="118" y="309"/>
                </a:lnTo>
                <a:lnTo>
                  <a:pt x="118" y="309"/>
                </a:lnTo>
                <a:lnTo>
                  <a:pt x="126" y="309"/>
                </a:lnTo>
                <a:lnTo>
                  <a:pt x="126" y="309"/>
                </a:lnTo>
                <a:lnTo>
                  <a:pt x="142" y="309"/>
                </a:lnTo>
                <a:lnTo>
                  <a:pt x="142" y="309"/>
                </a:lnTo>
                <a:lnTo>
                  <a:pt x="148" y="309"/>
                </a:lnTo>
                <a:lnTo>
                  <a:pt x="148" y="309"/>
                </a:lnTo>
                <a:lnTo>
                  <a:pt x="153" y="308"/>
                </a:lnTo>
                <a:lnTo>
                  <a:pt x="153" y="308"/>
                </a:lnTo>
                <a:lnTo>
                  <a:pt x="153" y="308"/>
                </a:lnTo>
                <a:lnTo>
                  <a:pt x="153" y="308"/>
                </a:lnTo>
                <a:lnTo>
                  <a:pt x="154" y="306"/>
                </a:lnTo>
                <a:lnTo>
                  <a:pt x="156" y="306"/>
                </a:lnTo>
                <a:lnTo>
                  <a:pt x="156" y="306"/>
                </a:lnTo>
                <a:lnTo>
                  <a:pt x="156" y="306"/>
                </a:lnTo>
                <a:lnTo>
                  <a:pt x="156" y="306"/>
                </a:lnTo>
                <a:lnTo>
                  <a:pt x="159" y="300"/>
                </a:lnTo>
                <a:lnTo>
                  <a:pt x="162" y="294"/>
                </a:lnTo>
                <a:lnTo>
                  <a:pt x="162" y="294"/>
                </a:lnTo>
                <a:lnTo>
                  <a:pt x="162" y="294"/>
                </a:lnTo>
                <a:lnTo>
                  <a:pt x="162" y="294"/>
                </a:lnTo>
                <a:lnTo>
                  <a:pt x="162" y="290"/>
                </a:lnTo>
                <a:lnTo>
                  <a:pt x="162" y="290"/>
                </a:lnTo>
                <a:lnTo>
                  <a:pt x="164" y="284"/>
                </a:lnTo>
                <a:lnTo>
                  <a:pt x="164" y="284"/>
                </a:lnTo>
                <a:lnTo>
                  <a:pt x="162" y="271"/>
                </a:lnTo>
                <a:lnTo>
                  <a:pt x="162" y="271"/>
                </a:lnTo>
                <a:lnTo>
                  <a:pt x="162" y="268"/>
                </a:lnTo>
                <a:lnTo>
                  <a:pt x="162" y="268"/>
                </a:lnTo>
                <a:lnTo>
                  <a:pt x="162" y="164"/>
                </a:lnTo>
                <a:lnTo>
                  <a:pt x="162" y="164"/>
                </a:lnTo>
                <a:lnTo>
                  <a:pt x="162" y="150"/>
                </a:lnTo>
                <a:lnTo>
                  <a:pt x="162" y="150"/>
                </a:lnTo>
                <a:lnTo>
                  <a:pt x="162" y="139"/>
                </a:lnTo>
                <a:lnTo>
                  <a:pt x="162" y="139"/>
                </a:lnTo>
                <a:lnTo>
                  <a:pt x="162" y="137"/>
                </a:lnTo>
                <a:lnTo>
                  <a:pt x="162" y="137"/>
                </a:lnTo>
                <a:lnTo>
                  <a:pt x="161" y="136"/>
                </a:lnTo>
                <a:lnTo>
                  <a:pt x="159" y="136"/>
                </a:lnTo>
                <a:lnTo>
                  <a:pt x="159" y="136"/>
                </a:lnTo>
                <a:lnTo>
                  <a:pt x="154" y="134"/>
                </a:lnTo>
                <a:lnTo>
                  <a:pt x="154" y="134"/>
                </a:lnTo>
                <a:lnTo>
                  <a:pt x="151" y="134"/>
                </a:lnTo>
                <a:lnTo>
                  <a:pt x="151" y="134"/>
                </a:lnTo>
                <a:lnTo>
                  <a:pt x="150" y="133"/>
                </a:lnTo>
                <a:lnTo>
                  <a:pt x="148" y="129"/>
                </a:lnTo>
                <a:lnTo>
                  <a:pt x="150" y="128"/>
                </a:lnTo>
                <a:lnTo>
                  <a:pt x="150" y="126"/>
                </a:lnTo>
                <a:lnTo>
                  <a:pt x="150" y="126"/>
                </a:lnTo>
                <a:lnTo>
                  <a:pt x="156" y="123"/>
                </a:lnTo>
                <a:lnTo>
                  <a:pt x="156" y="123"/>
                </a:lnTo>
                <a:lnTo>
                  <a:pt x="161" y="122"/>
                </a:lnTo>
                <a:lnTo>
                  <a:pt x="161" y="122"/>
                </a:lnTo>
                <a:lnTo>
                  <a:pt x="161" y="122"/>
                </a:lnTo>
                <a:lnTo>
                  <a:pt x="161" y="122"/>
                </a:lnTo>
                <a:lnTo>
                  <a:pt x="161" y="122"/>
                </a:lnTo>
                <a:lnTo>
                  <a:pt x="161" y="122"/>
                </a:lnTo>
                <a:lnTo>
                  <a:pt x="159" y="120"/>
                </a:lnTo>
                <a:lnTo>
                  <a:pt x="159" y="118"/>
                </a:lnTo>
                <a:lnTo>
                  <a:pt x="159" y="118"/>
                </a:lnTo>
                <a:lnTo>
                  <a:pt x="161" y="117"/>
                </a:lnTo>
                <a:lnTo>
                  <a:pt x="161" y="117"/>
                </a:lnTo>
                <a:lnTo>
                  <a:pt x="161" y="114"/>
                </a:lnTo>
                <a:lnTo>
                  <a:pt x="161" y="112"/>
                </a:lnTo>
                <a:lnTo>
                  <a:pt x="161" y="112"/>
                </a:lnTo>
                <a:lnTo>
                  <a:pt x="159" y="111"/>
                </a:lnTo>
                <a:lnTo>
                  <a:pt x="159" y="111"/>
                </a:lnTo>
                <a:lnTo>
                  <a:pt x="159" y="109"/>
                </a:lnTo>
                <a:lnTo>
                  <a:pt x="159" y="109"/>
                </a:lnTo>
                <a:lnTo>
                  <a:pt x="161" y="107"/>
                </a:lnTo>
                <a:lnTo>
                  <a:pt x="161" y="107"/>
                </a:lnTo>
                <a:lnTo>
                  <a:pt x="161" y="106"/>
                </a:lnTo>
                <a:lnTo>
                  <a:pt x="161" y="106"/>
                </a:lnTo>
                <a:lnTo>
                  <a:pt x="161" y="98"/>
                </a:lnTo>
                <a:lnTo>
                  <a:pt x="161" y="98"/>
                </a:lnTo>
                <a:lnTo>
                  <a:pt x="159" y="96"/>
                </a:lnTo>
                <a:lnTo>
                  <a:pt x="159" y="96"/>
                </a:lnTo>
                <a:lnTo>
                  <a:pt x="140" y="92"/>
                </a:lnTo>
                <a:lnTo>
                  <a:pt x="140" y="92"/>
                </a:lnTo>
                <a:lnTo>
                  <a:pt x="115" y="84"/>
                </a:lnTo>
                <a:lnTo>
                  <a:pt x="115" y="84"/>
                </a:lnTo>
                <a:lnTo>
                  <a:pt x="96" y="79"/>
                </a:lnTo>
                <a:lnTo>
                  <a:pt x="96" y="79"/>
                </a:lnTo>
                <a:lnTo>
                  <a:pt x="82" y="74"/>
                </a:lnTo>
                <a:lnTo>
                  <a:pt x="82" y="74"/>
                </a:lnTo>
                <a:lnTo>
                  <a:pt x="75" y="73"/>
                </a:lnTo>
                <a:lnTo>
                  <a:pt x="69" y="73"/>
                </a:lnTo>
                <a:lnTo>
                  <a:pt x="69" y="73"/>
                </a:lnTo>
                <a:lnTo>
                  <a:pt x="69" y="73"/>
                </a:lnTo>
                <a:lnTo>
                  <a:pt x="69" y="73"/>
                </a:lnTo>
                <a:lnTo>
                  <a:pt x="68" y="71"/>
                </a:lnTo>
                <a:lnTo>
                  <a:pt x="68" y="70"/>
                </a:lnTo>
                <a:lnTo>
                  <a:pt x="68" y="70"/>
                </a:lnTo>
                <a:lnTo>
                  <a:pt x="68" y="68"/>
                </a:lnTo>
                <a:lnTo>
                  <a:pt x="68" y="68"/>
                </a:lnTo>
                <a:lnTo>
                  <a:pt x="61" y="66"/>
                </a:lnTo>
                <a:lnTo>
                  <a:pt x="61" y="66"/>
                </a:lnTo>
                <a:lnTo>
                  <a:pt x="57" y="66"/>
                </a:lnTo>
                <a:lnTo>
                  <a:pt x="50" y="66"/>
                </a:lnTo>
                <a:lnTo>
                  <a:pt x="50" y="66"/>
                </a:lnTo>
                <a:lnTo>
                  <a:pt x="52" y="68"/>
                </a:lnTo>
                <a:lnTo>
                  <a:pt x="52" y="68"/>
                </a:lnTo>
                <a:lnTo>
                  <a:pt x="52" y="68"/>
                </a:lnTo>
                <a:lnTo>
                  <a:pt x="52" y="68"/>
                </a:lnTo>
                <a:lnTo>
                  <a:pt x="52" y="71"/>
                </a:lnTo>
                <a:lnTo>
                  <a:pt x="52" y="71"/>
                </a:lnTo>
                <a:lnTo>
                  <a:pt x="58" y="92"/>
                </a:lnTo>
                <a:lnTo>
                  <a:pt x="58" y="92"/>
                </a:lnTo>
                <a:lnTo>
                  <a:pt x="64" y="107"/>
                </a:lnTo>
                <a:lnTo>
                  <a:pt x="64" y="107"/>
                </a:lnTo>
                <a:lnTo>
                  <a:pt x="68" y="115"/>
                </a:lnTo>
                <a:lnTo>
                  <a:pt x="71" y="123"/>
                </a:lnTo>
                <a:lnTo>
                  <a:pt x="71" y="123"/>
                </a:lnTo>
                <a:lnTo>
                  <a:pt x="74" y="126"/>
                </a:lnTo>
                <a:lnTo>
                  <a:pt x="74" y="126"/>
                </a:lnTo>
                <a:lnTo>
                  <a:pt x="82" y="140"/>
                </a:lnTo>
                <a:lnTo>
                  <a:pt x="82" y="140"/>
                </a:lnTo>
                <a:lnTo>
                  <a:pt x="98" y="164"/>
                </a:lnTo>
                <a:lnTo>
                  <a:pt x="98" y="164"/>
                </a:lnTo>
                <a:lnTo>
                  <a:pt x="102" y="170"/>
                </a:lnTo>
                <a:lnTo>
                  <a:pt x="102" y="170"/>
                </a:lnTo>
                <a:lnTo>
                  <a:pt x="107" y="178"/>
                </a:lnTo>
                <a:lnTo>
                  <a:pt x="107" y="178"/>
                </a:lnTo>
                <a:lnTo>
                  <a:pt x="113" y="189"/>
                </a:lnTo>
                <a:lnTo>
                  <a:pt x="113" y="189"/>
                </a:lnTo>
                <a:lnTo>
                  <a:pt x="116" y="194"/>
                </a:lnTo>
                <a:lnTo>
                  <a:pt x="116" y="194"/>
                </a:lnTo>
                <a:lnTo>
                  <a:pt x="118" y="196"/>
                </a:lnTo>
                <a:lnTo>
                  <a:pt x="116" y="197"/>
                </a:lnTo>
                <a:lnTo>
                  <a:pt x="116" y="197"/>
                </a:lnTo>
                <a:lnTo>
                  <a:pt x="116" y="199"/>
                </a:lnTo>
                <a:lnTo>
                  <a:pt x="116" y="199"/>
                </a:lnTo>
                <a:lnTo>
                  <a:pt x="118" y="202"/>
                </a:lnTo>
                <a:lnTo>
                  <a:pt x="118" y="207"/>
                </a:lnTo>
                <a:lnTo>
                  <a:pt x="118" y="207"/>
                </a:lnTo>
                <a:lnTo>
                  <a:pt x="116" y="211"/>
                </a:lnTo>
                <a:lnTo>
                  <a:pt x="115" y="216"/>
                </a:lnTo>
                <a:lnTo>
                  <a:pt x="115" y="216"/>
                </a:lnTo>
                <a:lnTo>
                  <a:pt x="115" y="216"/>
                </a:lnTo>
                <a:lnTo>
                  <a:pt x="115" y="216"/>
                </a:lnTo>
                <a:lnTo>
                  <a:pt x="115" y="218"/>
                </a:lnTo>
                <a:lnTo>
                  <a:pt x="113" y="219"/>
                </a:lnTo>
                <a:lnTo>
                  <a:pt x="113" y="219"/>
                </a:lnTo>
                <a:lnTo>
                  <a:pt x="110" y="223"/>
                </a:lnTo>
                <a:lnTo>
                  <a:pt x="110" y="223"/>
                </a:lnTo>
                <a:lnTo>
                  <a:pt x="107" y="224"/>
                </a:lnTo>
                <a:lnTo>
                  <a:pt x="107" y="224"/>
                </a:lnTo>
                <a:lnTo>
                  <a:pt x="99" y="232"/>
                </a:lnTo>
                <a:lnTo>
                  <a:pt x="99" y="232"/>
                </a:lnTo>
                <a:lnTo>
                  <a:pt x="93" y="238"/>
                </a:lnTo>
                <a:lnTo>
                  <a:pt x="93" y="238"/>
                </a:lnTo>
                <a:lnTo>
                  <a:pt x="91" y="240"/>
                </a:lnTo>
                <a:lnTo>
                  <a:pt x="91" y="240"/>
                </a:lnTo>
                <a:lnTo>
                  <a:pt x="87" y="241"/>
                </a:lnTo>
                <a:lnTo>
                  <a:pt x="87" y="241"/>
                </a:lnTo>
                <a:lnTo>
                  <a:pt x="52" y="241"/>
                </a:lnTo>
                <a:lnTo>
                  <a:pt x="52" y="241"/>
                </a:lnTo>
                <a:lnTo>
                  <a:pt x="44" y="240"/>
                </a:lnTo>
                <a:lnTo>
                  <a:pt x="36" y="238"/>
                </a:lnTo>
                <a:lnTo>
                  <a:pt x="36" y="238"/>
                </a:lnTo>
                <a:lnTo>
                  <a:pt x="30" y="237"/>
                </a:lnTo>
                <a:lnTo>
                  <a:pt x="30" y="237"/>
                </a:lnTo>
                <a:lnTo>
                  <a:pt x="27" y="234"/>
                </a:lnTo>
                <a:lnTo>
                  <a:pt x="27" y="234"/>
                </a:lnTo>
                <a:lnTo>
                  <a:pt x="25" y="232"/>
                </a:lnTo>
                <a:lnTo>
                  <a:pt x="25" y="232"/>
                </a:lnTo>
                <a:lnTo>
                  <a:pt x="25" y="234"/>
                </a:lnTo>
                <a:lnTo>
                  <a:pt x="25" y="234"/>
                </a:lnTo>
                <a:lnTo>
                  <a:pt x="23" y="235"/>
                </a:lnTo>
                <a:lnTo>
                  <a:pt x="20" y="234"/>
                </a:lnTo>
                <a:lnTo>
                  <a:pt x="20" y="234"/>
                </a:lnTo>
                <a:lnTo>
                  <a:pt x="20" y="232"/>
                </a:lnTo>
                <a:lnTo>
                  <a:pt x="20" y="232"/>
                </a:lnTo>
                <a:lnTo>
                  <a:pt x="20" y="230"/>
                </a:lnTo>
                <a:lnTo>
                  <a:pt x="22" y="229"/>
                </a:lnTo>
                <a:lnTo>
                  <a:pt x="22" y="229"/>
                </a:lnTo>
                <a:lnTo>
                  <a:pt x="22" y="229"/>
                </a:lnTo>
                <a:lnTo>
                  <a:pt x="22" y="229"/>
                </a:lnTo>
                <a:lnTo>
                  <a:pt x="22" y="227"/>
                </a:lnTo>
                <a:lnTo>
                  <a:pt x="22" y="227"/>
                </a:lnTo>
                <a:lnTo>
                  <a:pt x="20" y="224"/>
                </a:lnTo>
                <a:lnTo>
                  <a:pt x="20" y="224"/>
                </a:lnTo>
                <a:lnTo>
                  <a:pt x="19" y="223"/>
                </a:lnTo>
                <a:lnTo>
                  <a:pt x="16" y="221"/>
                </a:lnTo>
                <a:lnTo>
                  <a:pt x="16" y="221"/>
                </a:lnTo>
                <a:lnTo>
                  <a:pt x="11" y="219"/>
                </a:lnTo>
                <a:lnTo>
                  <a:pt x="4" y="218"/>
                </a:lnTo>
                <a:lnTo>
                  <a:pt x="4" y="218"/>
                </a:lnTo>
                <a:lnTo>
                  <a:pt x="1" y="215"/>
                </a:lnTo>
                <a:lnTo>
                  <a:pt x="1" y="215"/>
                </a:lnTo>
                <a:lnTo>
                  <a:pt x="0" y="211"/>
                </a:lnTo>
                <a:lnTo>
                  <a:pt x="0" y="208"/>
                </a:lnTo>
                <a:lnTo>
                  <a:pt x="0" y="208"/>
                </a:lnTo>
                <a:lnTo>
                  <a:pt x="1" y="204"/>
                </a:lnTo>
                <a:lnTo>
                  <a:pt x="1" y="204"/>
                </a:lnTo>
                <a:lnTo>
                  <a:pt x="1" y="200"/>
                </a:lnTo>
                <a:lnTo>
                  <a:pt x="1" y="200"/>
                </a:lnTo>
                <a:lnTo>
                  <a:pt x="6" y="185"/>
                </a:lnTo>
                <a:lnTo>
                  <a:pt x="6" y="185"/>
                </a:lnTo>
                <a:lnTo>
                  <a:pt x="9" y="170"/>
                </a:lnTo>
                <a:lnTo>
                  <a:pt x="9" y="170"/>
                </a:lnTo>
                <a:lnTo>
                  <a:pt x="16" y="147"/>
                </a:lnTo>
                <a:lnTo>
                  <a:pt x="16" y="147"/>
                </a:lnTo>
                <a:lnTo>
                  <a:pt x="22" y="123"/>
                </a:lnTo>
                <a:lnTo>
                  <a:pt x="22" y="123"/>
                </a:lnTo>
                <a:lnTo>
                  <a:pt x="31" y="93"/>
                </a:lnTo>
                <a:lnTo>
                  <a:pt x="31" y="93"/>
                </a:lnTo>
                <a:lnTo>
                  <a:pt x="36" y="76"/>
                </a:lnTo>
                <a:lnTo>
                  <a:pt x="36" y="76"/>
                </a:lnTo>
                <a:lnTo>
                  <a:pt x="39" y="68"/>
                </a:lnTo>
                <a:lnTo>
                  <a:pt x="39" y="68"/>
                </a:lnTo>
                <a:lnTo>
                  <a:pt x="38" y="66"/>
                </a:lnTo>
                <a:lnTo>
                  <a:pt x="38" y="66"/>
                </a:lnTo>
                <a:lnTo>
                  <a:pt x="38" y="65"/>
                </a:lnTo>
                <a:lnTo>
                  <a:pt x="38" y="65"/>
                </a:lnTo>
                <a:lnTo>
                  <a:pt x="38" y="65"/>
                </a:lnTo>
                <a:lnTo>
                  <a:pt x="38" y="65"/>
                </a:lnTo>
                <a:lnTo>
                  <a:pt x="36" y="62"/>
                </a:lnTo>
                <a:lnTo>
                  <a:pt x="36" y="62"/>
                </a:lnTo>
                <a:lnTo>
                  <a:pt x="36" y="62"/>
                </a:lnTo>
                <a:lnTo>
                  <a:pt x="36" y="62"/>
                </a:lnTo>
                <a:lnTo>
                  <a:pt x="34" y="60"/>
                </a:lnTo>
                <a:lnTo>
                  <a:pt x="34" y="60"/>
                </a:lnTo>
                <a:lnTo>
                  <a:pt x="31" y="57"/>
                </a:lnTo>
                <a:lnTo>
                  <a:pt x="30" y="54"/>
                </a:lnTo>
                <a:lnTo>
                  <a:pt x="30" y="54"/>
                </a:lnTo>
                <a:lnTo>
                  <a:pt x="30" y="51"/>
                </a:lnTo>
                <a:lnTo>
                  <a:pt x="30" y="51"/>
                </a:lnTo>
                <a:lnTo>
                  <a:pt x="30" y="47"/>
                </a:lnTo>
                <a:lnTo>
                  <a:pt x="31" y="44"/>
                </a:lnTo>
                <a:lnTo>
                  <a:pt x="31" y="44"/>
                </a:lnTo>
                <a:lnTo>
                  <a:pt x="34" y="41"/>
                </a:lnTo>
                <a:lnTo>
                  <a:pt x="34" y="41"/>
                </a:lnTo>
                <a:lnTo>
                  <a:pt x="36" y="40"/>
                </a:lnTo>
                <a:lnTo>
                  <a:pt x="36" y="40"/>
                </a:lnTo>
                <a:lnTo>
                  <a:pt x="41" y="33"/>
                </a:lnTo>
                <a:lnTo>
                  <a:pt x="47" y="30"/>
                </a:lnTo>
                <a:lnTo>
                  <a:pt x="47" y="30"/>
                </a:lnTo>
                <a:lnTo>
                  <a:pt x="52" y="28"/>
                </a:lnTo>
                <a:lnTo>
                  <a:pt x="58" y="30"/>
                </a:lnTo>
                <a:lnTo>
                  <a:pt x="58" y="30"/>
                </a:lnTo>
                <a:lnTo>
                  <a:pt x="61" y="32"/>
                </a:lnTo>
                <a:lnTo>
                  <a:pt x="64" y="35"/>
                </a:lnTo>
                <a:lnTo>
                  <a:pt x="64" y="35"/>
                </a:lnTo>
                <a:lnTo>
                  <a:pt x="66" y="35"/>
                </a:lnTo>
                <a:lnTo>
                  <a:pt x="66" y="35"/>
                </a:lnTo>
                <a:lnTo>
                  <a:pt x="71" y="41"/>
                </a:lnTo>
                <a:lnTo>
                  <a:pt x="71" y="41"/>
                </a:lnTo>
                <a:lnTo>
                  <a:pt x="71" y="44"/>
                </a:lnTo>
                <a:lnTo>
                  <a:pt x="71" y="49"/>
                </a:lnTo>
                <a:lnTo>
                  <a:pt x="71" y="49"/>
                </a:lnTo>
                <a:lnTo>
                  <a:pt x="69" y="55"/>
                </a:lnTo>
                <a:lnTo>
                  <a:pt x="69" y="55"/>
                </a:lnTo>
                <a:lnTo>
                  <a:pt x="68" y="57"/>
                </a:lnTo>
                <a:lnTo>
                  <a:pt x="68" y="57"/>
                </a:lnTo>
                <a:lnTo>
                  <a:pt x="68" y="58"/>
                </a:lnTo>
                <a:lnTo>
                  <a:pt x="68" y="58"/>
                </a:lnTo>
                <a:lnTo>
                  <a:pt x="68" y="60"/>
                </a:lnTo>
                <a:lnTo>
                  <a:pt x="68" y="60"/>
                </a:lnTo>
                <a:lnTo>
                  <a:pt x="80" y="65"/>
                </a:lnTo>
                <a:lnTo>
                  <a:pt x="80" y="65"/>
                </a:lnTo>
                <a:lnTo>
                  <a:pt x="94" y="70"/>
                </a:lnTo>
                <a:lnTo>
                  <a:pt x="94" y="70"/>
                </a:lnTo>
                <a:lnTo>
                  <a:pt x="107" y="73"/>
                </a:lnTo>
                <a:lnTo>
                  <a:pt x="107" y="73"/>
                </a:lnTo>
                <a:lnTo>
                  <a:pt x="121" y="77"/>
                </a:lnTo>
                <a:lnTo>
                  <a:pt x="121" y="77"/>
                </a:lnTo>
                <a:lnTo>
                  <a:pt x="134" y="82"/>
                </a:lnTo>
                <a:lnTo>
                  <a:pt x="148" y="85"/>
                </a:lnTo>
                <a:lnTo>
                  <a:pt x="148" y="85"/>
                </a:lnTo>
                <a:lnTo>
                  <a:pt x="159" y="88"/>
                </a:lnTo>
                <a:lnTo>
                  <a:pt x="159" y="88"/>
                </a:lnTo>
                <a:lnTo>
                  <a:pt x="161" y="88"/>
                </a:lnTo>
                <a:lnTo>
                  <a:pt x="161" y="88"/>
                </a:lnTo>
                <a:lnTo>
                  <a:pt x="161" y="87"/>
                </a:lnTo>
                <a:lnTo>
                  <a:pt x="161" y="87"/>
                </a:lnTo>
                <a:lnTo>
                  <a:pt x="161" y="66"/>
                </a:lnTo>
                <a:lnTo>
                  <a:pt x="161" y="66"/>
                </a:lnTo>
                <a:lnTo>
                  <a:pt x="161" y="60"/>
                </a:lnTo>
                <a:lnTo>
                  <a:pt x="161" y="60"/>
                </a:lnTo>
                <a:lnTo>
                  <a:pt x="159" y="46"/>
                </a:lnTo>
                <a:lnTo>
                  <a:pt x="159" y="46"/>
                </a:lnTo>
                <a:lnTo>
                  <a:pt x="159" y="43"/>
                </a:lnTo>
                <a:lnTo>
                  <a:pt x="159" y="43"/>
                </a:lnTo>
                <a:lnTo>
                  <a:pt x="159" y="41"/>
                </a:lnTo>
                <a:lnTo>
                  <a:pt x="159" y="41"/>
                </a:lnTo>
                <a:lnTo>
                  <a:pt x="159" y="38"/>
                </a:lnTo>
                <a:lnTo>
                  <a:pt x="159" y="38"/>
                </a:lnTo>
                <a:lnTo>
                  <a:pt x="156" y="30"/>
                </a:lnTo>
                <a:lnTo>
                  <a:pt x="156" y="30"/>
                </a:lnTo>
                <a:lnTo>
                  <a:pt x="154" y="28"/>
                </a:lnTo>
                <a:lnTo>
                  <a:pt x="154" y="28"/>
                </a:lnTo>
                <a:lnTo>
                  <a:pt x="154" y="24"/>
                </a:lnTo>
                <a:lnTo>
                  <a:pt x="154" y="24"/>
                </a:lnTo>
                <a:lnTo>
                  <a:pt x="154" y="17"/>
                </a:lnTo>
                <a:lnTo>
                  <a:pt x="154" y="17"/>
                </a:lnTo>
                <a:lnTo>
                  <a:pt x="154" y="14"/>
                </a:lnTo>
                <a:lnTo>
                  <a:pt x="154" y="14"/>
                </a:lnTo>
                <a:lnTo>
                  <a:pt x="154" y="13"/>
                </a:lnTo>
                <a:lnTo>
                  <a:pt x="154" y="13"/>
                </a:lnTo>
                <a:lnTo>
                  <a:pt x="156" y="10"/>
                </a:lnTo>
                <a:lnTo>
                  <a:pt x="156" y="10"/>
                </a:lnTo>
                <a:lnTo>
                  <a:pt x="157" y="6"/>
                </a:lnTo>
                <a:lnTo>
                  <a:pt x="157" y="6"/>
                </a:lnTo>
                <a:lnTo>
                  <a:pt x="159" y="5"/>
                </a:lnTo>
                <a:lnTo>
                  <a:pt x="159" y="5"/>
                </a:lnTo>
                <a:lnTo>
                  <a:pt x="159" y="3"/>
                </a:lnTo>
                <a:lnTo>
                  <a:pt x="159" y="3"/>
                </a:lnTo>
                <a:lnTo>
                  <a:pt x="159" y="3"/>
                </a:lnTo>
                <a:lnTo>
                  <a:pt x="161" y="2"/>
                </a:lnTo>
                <a:lnTo>
                  <a:pt x="161" y="2"/>
                </a:lnTo>
                <a:lnTo>
                  <a:pt x="164" y="0"/>
                </a:lnTo>
                <a:lnTo>
                  <a:pt x="164" y="0"/>
                </a:lnTo>
                <a:lnTo>
                  <a:pt x="165" y="0"/>
                </a:lnTo>
                <a:lnTo>
                  <a:pt x="167" y="2"/>
                </a:lnTo>
                <a:lnTo>
                  <a:pt x="167" y="2"/>
                </a:lnTo>
                <a:lnTo>
                  <a:pt x="169" y="2"/>
                </a:lnTo>
                <a:lnTo>
                  <a:pt x="169" y="2"/>
                </a:lnTo>
                <a:lnTo>
                  <a:pt x="173" y="2"/>
                </a:lnTo>
                <a:lnTo>
                  <a:pt x="173" y="2"/>
                </a:lnTo>
                <a:lnTo>
                  <a:pt x="176" y="2"/>
                </a:lnTo>
                <a:lnTo>
                  <a:pt x="176" y="2"/>
                </a:lnTo>
                <a:lnTo>
                  <a:pt x="180" y="2"/>
                </a:lnTo>
                <a:lnTo>
                  <a:pt x="180" y="2"/>
                </a:lnTo>
                <a:lnTo>
                  <a:pt x="184" y="5"/>
                </a:lnTo>
                <a:lnTo>
                  <a:pt x="184" y="5"/>
                </a:lnTo>
                <a:lnTo>
                  <a:pt x="186" y="6"/>
                </a:lnTo>
                <a:lnTo>
                  <a:pt x="186" y="6"/>
                </a:lnTo>
                <a:lnTo>
                  <a:pt x="187" y="8"/>
                </a:lnTo>
                <a:lnTo>
                  <a:pt x="187" y="8"/>
                </a:lnTo>
                <a:lnTo>
                  <a:pt x="187" y="10"/>
                </a:lnTo>
                <a:lnTo>
                  <a:pt x="187" y="10"/>
                </a:lnTo>
                <a:lnTo>
                  <a:pt x="191" y="17"/>
                </a:lnTo>
                <a:lnTo>
                  <a:pt x="191" y="25"/>
                </a:lnTo>
                <a:lnTo>
                  <a:pt x="191" y="25"/>
                </a:lnTo>
                <a:lnTo>
                  <a:pt x="189" y="28"/>
                </a:lnTo>
                <a:lnTo>
                  <a:pt x="186" y="32"/>
                </a:lnTo>
                <a:lnTo>
                  <a:pt x="186" y="32"/>
                </a:lnTo>
                <a:lnTo>
                  <a:pt x="186" y="33"/>
                </a:lnTo>
                <a:lnTo>
                  <a:pt x="186" y="33"/>
                </a:lnTo>
                <a:lnTo>
                  <a:pt x="178" y="44"/>
                </a:lnTo>
                <a:lnTo>
                  <a:pt x="178" y="44"/>
                </a:lnTo>
                <a:lnTo>
                  <a:pt x="176" y="46"/>
                </a:lnTo>
                <a:lnTo>
                  <a:pt x="176" y="46"/>
                </a:lnTo>
                <a:lnTo>
                  <a:pt x="178" y="49"/>
                </a:lnTo>
                <a:lnTo>
                  <a:pt x="178" y="49"/>
                </a:lnTo>
                <a:lnTo>
                  <a:pt x="178" y="57"/>
                </a:lnTo>
                <a:lnTo>
                  <a:pt x="178" y="57"/>
                </a:lnTo>
                <a:lnTo>
                  <a:pt x="178" y="62"/>
                </a:lnTo>
                <a:lnTo>
                  <a:pt x="178" y="62"/>
                </a:lnTo>
                <a:lnTo>
                  <a:pt x="178" y="65"/>
                </a:lnTo>
                <a:lnTo>
                  <a:pt x="178" y="65"/>
                </a:lnTo>
                <a:lnTo>
                  <a:pt x="178" y="68"/>
                </a:lnTo>
                <a:lnTo>
                  <a:pt x="178" y="68"/>
                </a:lnTo>
                <a:lnTo>
                  <a:pt x="180" y="70"/>
                </a:lnTo>
                <a:lnTo>
                  <a:pt x="180" y="70"/>
                </a:lnTo>
                <a:lnTo>
                  <a:pt x="178" y="71"/>
                </a:lnTo>
                <a:lnTo>
                  <a:pt x="178" y="71"/>
                </a:lnTo>
                <a:lnTo>
                  <a:pt x="178" y="73"/>
                </a:lnTo>
                <a:lnTo>
                  <a:pt x="178" y="76"/>
                </a:lnTo>
                <a:lnTo>
                  <a:pt x="178" y="76"/>
                </a:lnTo>
                <a:lnTo>
                  <a:pt x="178" y="81"/>
                </a:lnTo>
                <a:lnTo>
                  <a:pt x="178" y="81"/>
                </a:lnTo>
                <a:lnTo>
                  <a:pt x="178" y="82"/>
                </a:lnTo>
                <a:lnTo>
                  <a:pt x="178" y="82"/>
                </a:lnTo>
                <a:lnTo>
                  <a:pt x="180" y="82"/>
                </a:lnTo>
                <a:lnTo>
                  <a:pt x="180" y="84"/>
                </a:lnTo>
                <a:lnTo>
                  <a:pt x="180" y="84"/>
                </a:lnTo>
                <a:lnTo>
                  <a:pt x="178" y="85"/>
                </a:lnTo>
                <a:lnTo>
                  <a:pt x="178" y="85"/>
                </a:lnTo>
                <a:lnTo>
                  <a:pt x="178" y="87"/>
                </a:lnTo>
                <a:lnTo>
                  <a:pt x="178" y="87"/>
                </a:lnTo>
                <a:lnTo>
                  <a:pt x="178" y="93"/>
                </a:lnTo>
                <a:lnTo>
                  <a:pt x="178" y="93"/>
                </a:lnTo>
                <a:lnTo>
                  <a:pt x="183" y="93"/>
                </a:lnTo>
                <a:lnTo>
                  <a:pt x="183" y="93"/>
                </a:lnTo>
                <a:lnTo>
                  <a:pt x="197" y="96"/>
                </a:lnTo>
                <a:lnTo>
                  <a:pt x="211" y="101"/>
                </a:lnTo>
                <a:lnTo>
                  <a:pt x="211" y="101"/>
                </a:lnTo>
                <a:lnTo>
                  <a:pt x="232" y="106"/>
                </a:lnTo>
                <a:lnTo>
                  <a:pt x="232" y="106"/>
                </a:lnTo>
                <a:lnTo>
                  <a:pt x="244" y="111"/>
                </a:lnTo>
                <a:lnTo>
                  <a:pt x="244" y="111"/>
                </a:lnTo>
                <a:lnTo>
                  <a:pt x="258" y="114"/>
                </a:lnTo>
                <a:lnTo>
                  <a:pt x="258" y="114"/>
                </a:lnTo>
                <a:lnTo>
                  <a:pt x="269" y="118"/>
                </a:lnTo>
                <a:lnTo>
                  <a:pt x="269" y="118"/>
                </a:lnTo>
                <a:lnTo>
                  <a:pt x="271" y="118"/>
                </a:lnTo>
                <a:lnTo>
                  <a:pt x="271" y="118"/>
                </a:lnTo>
                <a:lnTo>
                  <a:pt x="271" y="118"/>
                </a:lnTo>
                <a:lnTo>
                  <a:pt x="271" y="118"/>
                </a:lnTo>
                <a:lnTo>
                  <a:pt x="273" y="120"/>
                </a:lnTo>
                <a:lnTo>
                  <a:pt x="273" y="123"/>
                </a:lnTo>
                <a:lnTo>
                  <a:pt x="273" y="123"/>
                </a:lnTo>
                <a:lnTo>
                  <a:pt x="271" y="123"/>
                </a:lnTo>
                <a:lnTo>
                  <a:pt x="271" y="123"/>
                </a:lnTo>
                <a:lnTo>
                  <a:pt x="277" y="126"/>
                </a:lnTo>
                <a:lnTo>
                  <a:pt x="277" y="126"/>
                </a:lnTo>
                <a:lnTo>
                  <a:pt x="276" y="123"/>
                </a:lnTo>
                <a:lnTo>
                  <a:pt x="276" y="123"/>
                </a:lnTo>
                <a:lnTo>
                  <a:pt x="276" y="123"/>
                </a:lnTo>
                <a:lnTo>
                  <a:pt x="276" y="123"/>
                </a:lnTo>
                <a:lnTo>
                  <a:pt x="274" y="122"/>
                </a:lnTo>
                <a:lnTo>
                  <a:pt x="274" y="118"/>
                </a:lnTo>
                <a:lnTo>
                  <a:pt x="274" y="118"/>
                </a:lnTo>
                <a:lnTo>
                  <a:pt x="273" y="118"/>
                </a:lnTo>
                <a:lnTo>
                  <a:pt x="273" y="117"/>
                </a:lnTo>
                <a:lnTo>
                  <a:pt x="273" y="117"/>
                </a:lnTo>
                <a:lnTo>
                  <a:pt x="273" y="114"/>
                </a:lnTo>
                <a:lnTo>
                  <a:pt x="273" y="114"/>
                </a:lnTo>
                <a:lnTo>
                  <a:pt x="276" y="111"/>
                </a:lnTo>
                <a:lnTo>
                  <a:pt x="279" y="107"/>
                </a:lnTo>
                <a:lnTo>
                  <a:pt x="279" y="107"/>
                </a:lnTo>
                <a:lnTo>
                  <a:pt x="281" y="106"/>
                </a:lnTo>
                <a:lnTo>
                  <a:pt x="281" y="106"/>
                </a:lnTo>
                <a:lnTo>
                  <a:pt x="284" y="104"/>
                </a:lnTo>
                <a:lnTo>
                  <a:pt x="284" y="104"/>
                </a:lnTo>
                <a:lnTo>
                  <a:pt x="290" y="101"/>
                </a:lnTo>
                <a:lnTo>
                  <a:pt x="296" y="101"/>
                </a:lnTo>
                <a:lnTo>
                  <a:pt x="296" y="101"/>
                </a:lnTo>
                <a:lnTo>
                  <a:pt x="301" y="101"/>
                </a:lnTo>
                <a:lnTo>
                  <a:pt x="304" y="104"/>
                </a:lnTo>
                <a:lnTo>
                  <a:pt x="307" y="106"/>
                </a:lnTo>
                <a:lnTo>
                  <a:pt x="311" y="111"/>
                </a:lnTo>
                <a:lnTo>
                  <a:pt x="311" y="111"/>
                </a:lnTo>
                <a:lnTo>
                  <a:pt x="311" y="112"/>
                </a:lnTo>
                <a:lnTo>
                  <a:pt x="311" y="112"/>
                </a:lnTo>
                <a:lnTo>
                  <a:pt x="314" y="118"/>
                </a:lnTo>
                <a:lnTo>
                  <a:pt x="315" y="125"/>
                </a:lnTo>
                <a:lnTo>
                  <a:pt x="315" y="125"/>
                </a:lnTo>
                <a:lnTo>
                  <a:pt x="314" y="131"/>
                </a:lnTo>
                <a:lnTo>
                  <a:pt x="309" y="136"/>
                </a:lnTo>
                <a:lnTo>
                  <a:pt x="309" y="136"/>
                </a:lnTo>
                <a:lnTo>
                  <a:pt x="306" y="137"/>
                </a:lnTo>
                <a:lnTo>
                  <a:pt x="306" y="137"/>
                </a:lnTo>
                <a:lnTo>
                  <a:pt x="304" y="139"/>
                </a:lnTo>
                <a:lnTo>
                  <a:pt x="304" y="139"/>
                </a:lnTo>
                <a:lnTo>
                  <a:pt x="299" y="142"/>
                </a:lnTo>
                <a:lnTo>
                  <a:pt x="299" y="142"/>
                </a:lnTo>
                <a:lnTo>
                  <a:pt x="296" y="144"/>
                </a:lnTo>
                <a:lnTo>
                  <a:pt x="296" y="144"/>
                </a:lnTo>
                <a:lnTo>
                  <a:pt x="298" y="147"/>
                </a:lnTo>
                <a:lnTo>
                  <a:pt x="298" y="147"/>
                </a:lnTo>
                <a:lnTo>
                  <a:pt x="303" y="161"/>
                </a:lnTo>
                <a:lnTo>
                  <a:pt x="303" y="161"/>
                </a:lnTo>
                <a:lnTo>
                  <a:pt x="309" y="183"/>
                </a:lnTo>
                <a:lnTo>
                  <a:pt x="309" y="183"/>
                </a:lnTo>
                <a:lnTo>
                  <a:pt x="314" y="197"/>
                </a:lnTo>
                <a:lnTo>
                  <a:pt x="314" y="197"/>
                </a:lnTo>
                <a:lnTo>
                  <a:pt x="317" y="205"/>
                </a:lnTo>
                <a:lnTo>
                  <a:pt x="317" y="205"/>
                </a:lnTo>
                <a:lnTo>
                  <a:pt x="323" y="221"/>
                </a:lnTo>
                <a:lnTo>
                  <a:pt x="323" y="221"/>
                </a:lnTo>
                <a:lnTo>
                  <a:pt x="328" y="232"/>
                </a:lnTo>
                <a:lnTo>
                  <a:pt x="328" y="232"/>
                </a:lnTo>
                <a:lnTo>
                  <a:pt x="333" y="241"/>
                </a:lnTo>
                <a:lnTo>
                  <a:pt x="333" y="241"/>
                </a:lnTo>
                <a:lnTo>
                  <a:pt x="337" y="254"/>
                </a:lnTo>
                <a:lnTo>
                  <a:pt x="337" y="254"/>
                </a:lnTo>
                <a:lnTo>
                  <a:pt x="340" y="264"/>
                </a:lnTo>
                <a:lnTo>
                  <a:pt x="340" y="264"/>
                </a:lnTo>
                <a:lnTo>
                  <a:pt x="340" y="265"/>
                </a:lnTo>
                <a:lnTo>
                  <a:pt x="340" y="265"/>
                </a:lnTo>
                <a:lnTo>
                  <a:pt x="344" y="268"/>
                </a:lnTo>
                <a:lnTo>
                  <a:pt x="344" y="268"/>
                </a:lnTo>
                <a:lnTo>
                  <a:pt x="345" y="271"/>
                </a:lnTo>
                <a:lnTo>
                  <a:pt x="345" y="275"/>
                </a:lnTo>
                <a:lnTo>
                  <a:pt x="345" y="275"/>
                </a:lnTo>
                <a:lnTo>
                  <a:pt x="342" y="281"/>
                </a:lnTo>
                <a:lnTo>
                  <a:pt x="342" y="281"/>
                </a:lnTo>
                <a:lnTo>
                  <a:pt x="342" y="281"/>
                </a:lnTo>
                <a:lnTo>
                  <a:pt x="342" y="281"/>
                </a:lnTo>
                <a:lnTo>
                  <a:pt x="342" y="282"/>
                </a:lnTo>
                <a:lnTo>
                  <a:pt x="342" y="282"/>
                </a:lnTo>
                <a:lnTo>
                  <a:pt x="342" y="284"/>
                </a:lnTo>
                <a:lnTo>
                  <a:pt x="342" y="286"/>
                </a:lnTo>
                <a:lnTo>
                  <a:pt x="342" y="286"/>
                </a:lnTo>
                <a:lnTo>
                  <a:pt x="340" y="286"/>
                </a:lnTo>
                <a:lnTo>
                  <a:pt x="340" y="286"/>
                </a:lnTo>
                <a:lnTo>
                  <a:pt x="337" y="287"/>
                </a:lnTo>
                <a:lnTo>
                  <a:pt x="337" y="287"/>
                </a:lnTo>
                <a:lnTo>
                  <a:pt x="333" y="290"/>
                </a:lnTo>
                <a:lnTo>
                  <a:pt x="329" y="294"/>
                </a:lnTo>
                <a:lnTo>
                  <a:pt x="329" y="294"/>
                </a:lnTo>
                <a:lnTo>
                  <a:pt x="329" y="295"/>
                </a:lnTo>
                <a:lnTo>
                  <a:pt x="329" y="295"/>
                </a:lnTo>
                <a:lnTo>
                  <a:pt x="329" y="295"/>
                </a:lnTo>
                <a:lnTo>
                  <a:pt x="329" y="295"/>
                </a:lnTo>
                <a:lnTo>
                  <a:pt x="331" y="295"/>
                </a:lnTo>
                <a:lnTo>
                  <a:pt x="331" y="295"/>
                </a:lnTo>
                <a:lnTo>
                  <a:pt x="333" y="297"/>
                </a:lnTo>
                <a:lnTo>
                  <a:pt x="333" y="300"/>
                </a:lnTo>
                <a:lnTo>
                  <a:pt x="333" y="300"/>
                </a:lnTo>
                <a:lnTo>
                  <a:pt x="331" y="300"/>
                </a:lnTo>
                <a:lnTo>
                  <a:pt x="331" y="300"/>
                </a:lnTo>
                <a:lnTo>
                  <a:pt x="325" y="303"/>
                </a:lnTo>
                <a:lnTo>
                  <a:pt x="325" y="303"/>
                </a:lnTo>
                <a:lnTo>
                  <a:pt x="323" y="303"/>
                </a:lnTo>
                <a:lnTo>
                  <a:pt x="323" y="303"/>
                </a:lnTo>
                <a:lnTo>
                  <a:pt x="320" y="308"/>
                </a:lnTo>
                <a:lnTo>
                  <a:pt x="320" y="308"/>
                </a:lnTo>
                <a:lnTo>
                  <a:pt x="317" y="308"/>
                </a:lnTo>
                <a:lnTo>
                  <a:pt x="317" y="308"/>
                </a:lnTo>
                <a:lnTo>
                  <a:pt x="312" y="308"/>
                </a:lnTo>
                <a:lnTo>
                  <a:pt x="312" y="308"/>
                </a:lnTo>
                <a:lnTo>
                  <a:pt x="304" y="306"/>
                </a:lnTo>
                <a:lnTo>
                  <a:pt x="304" y="306"/>
                </a:lnTo>
                <a:lnTo>
                  <a:pt x="287" y="306"/>
                </a:lnTo>
                <a:lnTo>
                  <a:pt x="287" y="306"/>
                </a:lnTo>
                <a:lnTo>
                  <a:pt x="271" y="306"/>
                </a:lnTo>
                <a:lnTo>
                  <a:pt x="271" y="306"/>
                </a:lnTo>
                <a:lnTo>
                  <a:pt x="269" y="306"/>
                </a:lnTo>
                <a:lnTo>
                  <a:pt x="269" y="306"/>
                </a:lnTo>
                <a:lnTo>
                  <a:pt x="269" y="306"/>
                </a:lnTo>
                <a:lnTo>
                  <a:pt x="269" y="306"/>
                </a:lnTo>
                <a:lnTo>
                  <a:pt x="263" y="306"/>
                </a:lnTo>
                <a:lnTo>
                  <a:pt x="263" y="306"/>
                </a:lnTo>
                <a:lnTo>
                  <a:pt x="258" y="305"/>
                </a:lnTo>
                <a:lnTo>
                  <a:pt x="254" y="301"/>
                </a:lnTo>
                <a:lnTo>
                  <a:pt x="254" y="301"/>
                </a:lnTo>
                <a:lnTo>
                  <a:pt x="251" y="295"/>
                </a:lnTo>
                <a:lnTo>
                  <a:pt x="251" y="295"/>
                </a:lnTo>
                <a:lnTo>
                  <a:pt x="243" y="287"/>
                </a:lnTo>
                <a:lnTo>
                  <a:pt x="243" y="287"/>
                </a:lnTo>
                <a:lnTo>
                  <a:pt x="241" y="286"/>
                </a:lnTo>
                <a:lnTo>
                  <a:pt x="241" y="286"/>
                </a:lnTo>
                <a:lnTo>
                  <a:pt x="235" y="282"/>
                </a:lnTo>
                <a:lnTo>
                  <a:pt x="235" y="282"/>
                </a:lnTo>
                <a:lnTo>
                  <a:pt x="233" y="282"/>
                </a:lnTo>
                <a:lnTo>
                  <a:pt x="233" y="282"/>
                </a:lnTo>
                <a:lnTo>
                  <a:pt x="228" y="279"/>
                </a:lnTo>
                <a:lnTo>
                  <a:pt x="228" y="279"/>
                </a:lnTo>
                <a:lnTo>
                  <a:pt x="227" y="276"/>
                </a:lnTo>
                <a:lnTo>
                  <a:pt x="227" y="273"/>
                </a:lnTo>
                <a:lnTo>
                  <a:pt x="227" y="273"/>
                </a:lnTo>
                <a:lnTo>
                  <a:pt x="228" y="270"/>
                </a:lnTo>
                <a:lnTo>
                  <a:pt x="230" y="265"/>
                </a:lnTo>
                <a:lnTo>
                  <a:pt x="230" y="265"/>
                </a:lnTo>
                <a:lnTo>
                  <a:pt x="235" y="262"/>
                </a:lnTo>
                <a:lnTo>
                  <a:pt x="235" y="262"/>
                </a:lnTo>
                <a:lnTo>
                  <a:pt x="236" y="260"/>
                </a:lnTo>
                <a:lnTo>
                  <a:pt x="236" y="260"/>
                </a:lnTo>
                <a:lnTo>
                  <a:pt x="241" y="246"/>
                </a:lnTo>
                <a:lnTo>
                  <a:pt x="241" y="246"/>
                </a:lnTo>
                <a:lnTo>
                  <a:pt x="251" y="223"/>
                </a:lnTo>
                <a:lnTo>
                  <a:pt x="251" y="223"/>
                </a:lnTo>
                <a:lnTo>
                  <a:pt x="258" y="205"/>
                </a:lnTo>
                <a:lnTo>
                  <a:pt x="258" y="205"/>
                </a:lnTo>
                <a:lnTo>
                  <a:pt x="266" y="189"/>
                </a:lnTo>
                <a:lnTo>
                  <a:pt x="266" y="189"/>
                </a:lnTo>
                <a:lnTo>
                  <a:pt x="271" y="177"/>
                </a:lnTo>
                <a:lnTo>
                  <a:pt x="274" y="166"/>
                </a:lnTo>
                <a:lnTo>
                  <a:pt x="274" y="166"/>
                </a:lnTo>
                <a:lnTo>
                  <a:pt x="279" y="150"/>
                </a:lnTo>
                <a:lnTo>
                  <a:pt x="279" y="150"/>
                </a:lnTo>
                <a:lnTo>
                  <a:pt x="279" y="145"/>
                </a:lnTo>
                <a:lnTo>
                  <a:pt x="279" y="145"/>
                </a:lnTo>
                <a:lnTo>
                  <a:pt x="279" y="142"/>
                </a:lnTo>
                <a:lnTo>
                  <a:pt x="282" y="142"/>
                </a:lnTo>
                <a:lnTo>
                  <a:pt x="282" y="142"/>
                </a:lnTo>
                <a:lnTo>
                  <a:pt x="284" y="142"/>
                </a:lnTo>
                <a:lnTo>
                  <a:pt x="284" y="144"/>
                </a:lnTo>
                <a:lnTo>
                  <a:pt x="284" y="144"/>
                </a:lnTo>
                <a:lnTo>
                  <a:pt x="284" y="145"/>
                </a:lnTo>
                <a:lnTo>
                  <a:pt x="284" y="145"/>
                </a:lnTo>
                <a:lnTo>
                  <a:pt x="282" y="153"/>
                </a:lnTo>
                <a:lnTo>
                  <a:pt x="282" y="153"/>
                </a:lnTo>
                <a:lnTo>
                  <a:pt x="282" y="153"/>
                </a:lnTo>
                <a:lnTo>
                  <a:pt x="282" y="153"/>
                </a:lnTo>
                <a:lnTo>
                  <a:pt x="282" y="152"/>
                </a:lnTo>
                <a:lnTo>
                  <a:pt x="282" y="152"/>
                </a:lnTo>
                <a:lnTo>
                  <a:pt x="285" y="147"/>
                </a:lnTo>
                <a:lnTo>
                  <a:pt x="285" y="147"/>
                </a:lnTo>
                <a:lnTo>
                  <a:pt x="287" y="142"/>
                </a:lnTo>
                <a:lnTo>
                  <a:pt x="287" y="142"/>
                </a:lnTo>
                <a:lnTo>
                  <a:pt x="285" y="140"/>
                </a:lnTo>
                <a:lnTo>
                  <a:pt x="285" y="140"/>
                </a:lnTo>
                <a:lnTo>
                  <a:pt x="285" y="137"/>
                </a:lnTo>
                <a:lnTo>
                  <a:pt x="287" y="137"/>
                </a:lnTo>
                <a:lnTo>
                  <a:pt x="287" y="137"/>
                </a:lnTo>
                <a:lnTo>
                  <a:pt x="288" y="137"/>
                </a:lnTo>
                <a:lnTo>
                  <a:pt x="288" y="137"/>
                </a:lnTo>
                <a:lnTo>
                  <a:pt x="290" y="137"/>
                </a:lnTo>
                <a:lnTo>
                  <a:pt x="292" y="137"/>
                </a:lnTo>
                <a:lnTo>
                  <a:pt x="292" y="137"/>
                </a:lnTo>
                <a:lnTo>
                  <a:pt x="293" y="136"/>
                </a:lnTo>
                <a:lnTo>
                  <a:pt x="293" y="136"/>
                </a:lnTo>
                <a:lnTo>
                  <a:pt x="295" y="136"/>
                </a:lnTo>
                <a:lnTo>
                  <a:pt x="295" y="136"/>
                </a:lnTo>
                <a:lnTo>
                  <a:pt x="298" y="133"/>
                </a:lnTo>
                <a:lnTo>
                  <a:pt x="298" y="133"/>
                </a:lnTo>
                <a:lnTo>
                  <a:pt x="301" y="126"/>
                </a:lnTo>
                <a:lnTo>
                  <a:pt x="301" y="126"/>
                </a:lnTo>
                <a:lnTo>
                  <a:pt x="301" y="123"/>
                </a:lnTo>
                <a:lnTo>
                  <a:pt x="301" y="120"/>
                </a:lnTo>
                <a:lnTo>
                  <a:pt x="301" y="120"/>
                </a:lnTo>
                <a:lnTo>
                  <a:pt x="299" y="115"/>
                </a:lnTo>
                <a:lnTo>
                  <a:pt x="296" y="111"/>
                </a:lnTo>
                <a:lnTo>
                  <a:pt x="296" y="111"/>
                </a:lnTo>
                <a:lnTo>
                  <a:pt x="295" y="111"/>
                </a:lnTo>
                <a:lnTo>
                  <a:pt x="295" y="111"/>
                </a:lnTo>
                <a:lnTo>
                  <a:pt x="290" y="111"/>
                </a:lnTo>
                <a:lnTo>
                  <a:pt x="285" y="112"/>
                </a:lnTo>
                <a:lnTo>
                  <a:pt x="285" y="112"/>
                </a:lnTo>
                <a:lnTo>
                  <a:pt x="282" y="114"/>
                </a:lnTo>
                <a:lnTo>
                  <a:pt x="282" y="114"/>
                </a:lnTo>
                <a:lnTo>
                  <a:pt x="281" y="117"/>
                </a:lnTo>
                <a:lnTo>
                  <a:pt x="281" y="117"/>
                </a:lnTo>
                <a:lnTo>
                  <a:pt x="282" y="125"/>
                </a:lnTo>
                <a:lnTo>
                  <a:pt x="282" y="125"/>
                </a:lnTo>
                <a:lnTo>
                  <a:pt x="282" y="126"/>
                </a:lnTo>
                <a:lnTo>
                  <a:pt x="284" y="126"/>
                </a:lnTo>
                <a:lnTo>
                  <a:pt x="284" y="126"/>
                </a:lnTo>
                <a:lnTo>
                  <a:pt x="284" y="126"/>
                </a:lnTo>
                <a:lnTo>
                  <a:pt x="284" y="126"/>
                </a:lnTo>
                <a:lnTo>
                  <a:pt x="284" y="129"/>
                </a:lnTo>
                <a:lnTo>
                  <a:pt x="284" y="129"/>
                </a:lnTo>
                <a:lnTo>
                  <a:pt x="284" y="131"/>
                </a:lnTo>
                <a:lnTo>
                  <a:pt x="284" y="131"/>
                </a:lnTo>
                <a:lnTo>
                  <a:pt x="284" y="131"/>
                </a:lnTo>
                <a:lnTo>
                  <a:pt x="284" y="131"/>
                </a:lnTo>
                <a:lnTo>
                  <a:pt x="284" y="133"/>
                </a:lnTo>
                <a:lnTo>
                  <a:pt x="282" y="133"/>
                </a:lnTo>
                <a:lnTo>
                  <a:pt x="282" y="133"/>
                </a:lnTo>
                <a:lnTo>
                  <a:pt x="281" y="133"/>
                </a:lnTo>
                <a:lnTo>
                  <a:pt x="281" y="133"/>
                </a:lnTo>
                <a:lnTo>
                  <a:pt x="279" y="131"/>
                </a:lnTo>
                <a:lnTo>
                  <a:pt x="279" y="131"/>
                </a:lnTo>
                <a:lnTo>
                  <a:pt x="274" y="129"/>
                </a:lnTo>
                <a:lnTo>
                  <a:pt x="269" y="128"/>
                </a:lnTo>
                <a:lnTo>
                  <a:pt x="269" y="128"/>
                </a:lnTo>
                <a:lnTo>
                  <a:pt x="243" y="123"/>
                </a:lnTo>
                <a:lnTo>
                  <a:pt x="243" y="123"/>
                </a:lnTo>
                <a:lnTo>
                  <a:pt x="224" y="118"/>
                </a:lnTo>
                <a:lnTo>
                  <a:pt x="224" y="118"/>
                </a:lnTo>
                <a:lnTo>
                  <a:pt x="197" y="109"/>
                </a:lnTo>
                <a:lnTo>
                  <a:pt x="197" y="109"/>
                </a:lnTo>
                <a:lnTo>
                  <a:pt x="180" y="104"/>
                </a:lnTo>
                <a:lnTo>
                  <a:pt x="180" y="104"/>
                </a:lnTo>
                <a:lnTo>
                  <a:pt x="178" y="104"/>
                </a:lnTo>
                <a:lnTo>
                  <a:pt x="178" y="104"/>
                </a:lnTo>
                <a:lnTo>
                  <a:pt x="178" y="109"/>
                </a:lnTo>
                <a:lnTo>
                  <a:pt x="178" y="109"/>
                </a:lnTo>
                <a:lnTo>
                  <a:pt x="181" y="109"/>
                </a:lnTo>
                <a:lnTo>
                  <a:pt x="181" y="112"/>
                </a:lnTo>
                <a:lnTo>
                  <a:pt x="181" y="112"/>
                </a:lnTo>
                <a:lnTo>
                  <a:pt x="183" y="114"/>
                </a:lnTo>
                <a:lnTo>
                  <a:pt x="183" y="114"/>
                </a:lnTo>
                <a:lnTo>
                  <a:pt x="184" y="115"/>
                </a:lnTo>
                <a:lnTo>
                  <a:pt x="184" y="115"/>
                </a:lnTo>
                <a:lnTo>
                  <a:pt x="183" y="117"/>
                </a:lnTo>
                <a:lnTo>
                  <a:pt x="183" y="117"/>
                </a:lnTo>
                <a:lnTo>
                  <a:pt x="186" y="118"/>
                </a:lnTo>
                <a:lnTo>
                  <a:pt x="186" y="118"/>
                </a:lnTo>
                <a:lnTo>
                  <a:pt x="191" y="122"/>
                </a:lnTo>
                <a:lnTo>
                  <a:pt x="191" y="122"/>
                </a:lnTo>
                <a:lnTo>
                  <a:pt x="191" y="123"/>
                </a:lnTo>
                <a:lnTo>
                  <a:pt x="191" y="123"/>
                </a:lnTo>
                <a:lnTo>
                  <a:pt x="192" y="123"/>
                </a:lnTo>
                <a:lnTo>
                  <a:pt x="192" y="123"/>
                </a:lnTo>
                <a:lnTo>
                  <a:pt x="194" y="126"/>
                </a:lnTo>
                <a:lnTo>
                  <a:pt x="194" y="126"/>
                </a:lnTo>
                <a:lnTo>
                  <a:pt x="192" y="129"/>
                </a:lnTo>
                <a:lnTo>
                  <a:pt x="192" y="129"/>
                </a:lnTo>
                <a:lnTo>
                  <a:pt x="192" y="133"/>
                </a:lnTo>
                <a:lnTo>
                  <a:pt x="192" y="133"/>
                </a:lnTo>
                <a:lnTo>
                  <a:pt x="191" y="134"/>
                </a:lnTo>
                <a:lnTo>
                  <a:pt x="191" y="134"/>
                </a:lnTo>
                <a:lnTo>
                  <a:pt x="191" y="136"/>
                </a:lnTo>
                <a:lnTo>
                  <a:pt x="191" y="136"/>
                </a:lnTo>
                <a:lnTo>
                  <a:pt x="189" y="137"/>
                </a:lnTo>
                <a:lnTo>
                  <a:pt x="189" y="137"/>
                </a:lnTo>
                <a:lnTo>
                  <a:pt x="186" y="139"/>
                </a:lnTo>
                <a:lnTo>
                  <a:pt x="186" y="139"/>
                </a:lnTo>
                <a:lnTo>
                  <a:pt x="183" y="139"/>
                </a:lnTo>
                <a:lnTo>
                  <a:pt x="183" y="139"/>
                </a:lnTo>
                <a:lnTo>
                  <a:pt x="183" y="144"/>
                </a:lnTo>
                <a:lnTo>
                  <a:pt x="183" y="144"/>
                </a:lnTo>
                <a:lnTo>
                  <a:pt x="184" y="145"/>
                </a:lnTo>
                <a:lnTo>
                  <a:pt x="184" y="147"/>
                </a:lnTo>
                <a:lnTo>
                  <a:pt x="184" y="147"/>
                </a:lnTo>
                <a:lnTo>
                  <a:pt x="183" y="156"/>
                </a:lnTo>
                <a:lnTo>
                  <a:pt x="183" y="156"/>
                </a:lnTo>
                <a:lnTo>
                  <a:pt x="183" y="164"/>
                </a:lnTo>
                <a:lnTo>
                  <a:pt x="183" y="164"/>
                </a:lnTo>
                <a:lnTo>
                  <a:pt x="184" y="182"/>
                </a:lnTo>
                <a:lnTo>
                  <a:pt x="184" y="182"/>
                </a:lnTo>
                <a:lnTo>
                  <a:pt x="186" y="199"/>
                </a:lnTo>
                <a:lnTo>
                  <a:pt x="186" y="199"/>
                </a:lnTo>
                <a:lnTo>
                  <a:pt x="186" y="205"/>
                </a:lnTo>
                <a:lnTo>
                  <a:pt x="186" y="205"/>
                </a:lnTo>
                <a:lnTo>
                  <a:pt x="186" y="211"/>
                </a:lnTo>
                <a:lnTo>
                  <a:pt x="186" y="211"/>
                </a:lnTo>
                <a:lnTo>
                  <a:pt x="187" y="223"/>
                </a:lnTo>
                <a:lnTo>
                  <a:pt x="187" y="223"/>
                </a:lnTo>
                <a:lnTo>
                  <a:pt x="187" y="232"/>
                </a:lnTo>
                <a:lnTo>
                  <a:pt x="187" y="232"/>
                </a:lnTo>
                <a:lnTo>
                  <a:pt x="187" y="234"/>
                </a:lnTo>
                <a:lnTo>
                  <a:pt x="187" y="234"/>
                </a:lnTo>
                <a:lnTo>
                  <a:pt x="189" y="237"/>
                </a:lnTo>
                <a:lnTo>
                  <a:pt x="189" y="237"/>
                </a:lnTo>
                <a:lnTo>
                  <a:pt x="187" y="238"/>
                </a:lnTo>
                <a:lnTo>
                  <a:pt x="187" y="238"/>
                </a:lnTo>
                <a:lnTo>
                  <a:pt x="189" y="246"/>
                </a:lnTo>
                <a:lnTo>
                  <a:pt x="189" y="246"/>
                </a:lnTo>
                <a:lnTo>
                  <a:pt x="189" y="248"/>
                </a:lnTo>
                <a:lnTo>
                  <a:pt x="189" y="248"/>
                </a:lnTo>
                <a:lnTo>
                  <a:pt x="191" y="249"/>
                </a:lnTo>
                <a:lnTo>
                  <a:pt x="191" y="249"/>
                </a:lnTo>
                <a:lnTo>
                  <a:pt x="191" y="254"/>
                </a:lnTo>
                <a:lnTo>
                  <a:pt x="191" y="254"/>
                </a:lnTo>
                <a:lnTo>
                  <a:pt x="191" y="264"/>
                </a:lnTo>
                <a:lnTo>
                  <a:pt x="191" y="273"/>
                </a:lnTo>
                <a:lnTo>
                  <a:pt x="191" y="273"/>
                </a:lnTo>
                <a:lnTo>
                  <a:pt x="194" y="289"/>
                </a:lnTo>
                <a:lnTo>
                  <a:pt x="194" y="289"/>
                </a:lnTo>
                <a:lnTo>
                  <a:pt x="194" y="292"/>
                </a:lnTo>
                <a:lnTo>
                  <a:pt x="194" y="292"/>
                </a:lnTo>
                <a:lnTo>
                  <a:pt x="195" y="297"/>
                </a:lnTo>
                <a:lnTo>
                  <a:pt x="195" y="297"/>
                </a:lnTo>
                <a:lnTo>
                  <a:pt x="197" y="301"/>
                </a:lnTo>
                <a:lnTo>
                  <a:pt x="197" y="301"/>
                </a:lnTo>
                <a:lnTo>
                  <a:pt x="200" y="305"/>
                </a:lnTo>
                <a:lnTo>
                  <a:pt x="200" y="305"/>
                </a:lnTo>
                <a:lnTo>
                  <a:pt x="202" y="306"/>
                </a:lnTo>
                <a:lnTo>
                  <a:pt x="205" y="306"/>
                </a:lnTo>
                <a:lnTo>
                  <a:pt x="205" y="306"/>
                </a:lnTo>
                <a:lnTo>
                  <a:pt x="206" y="305"/>
                </a:lnTo>
                <a:lnTo>
                  <a:pt x="206" y="305"/>
                </a:lnTo>
                <a:lnTo>
                  <a:pt x="224" y="300"/>
                </a:lnTo>
                <a:lnTo>
                  <a:pt x="224" y="300"/>
                </a:lnTo>
                <a:lnTo>
                  <a:pt x="233" y="298"/>
                </a:lnTo>
                <a:lnTo>
                  <a:pt x="233" y="298"/>
                </a:lnTo>
                <a:lnTo>
                  <a:pt x="240" y="298"/>
                </a:lnTo>
                <a:lnTo>
                  <a:pt x="246" y="300"/>
                </a:lnTo>
                <a:lnTo>
                  <a:pt x="246" y="300"/>
                </a:lnTo>
                <a:lnTo>
                  <a:pt x="247" y="300"/>
                </a:lnTo>
                <a:lnTo>
                  <a:pt x="247" y="300"/>
                </a:lnTo>
                <a:lnTo>
                  <a:pt x="251" y="301"/>
                </a:lnTo>
                <a:lnTo>
                  <a:pt x="251" y="301"/>
                </a:lnTo>
                <a:lnTo>
                  <a:pt x="251" y="303"/>
                </a:lnTo>
                <a:lnTo>
                  <a:pt x="251" y="303"/>
                </a:lnTo>
                <a:lnTo>
                  <a:pt x="255" y="308"/>
                </a:lnTo>
                <a:lnTo>
                  <a:pt x="260" y="314"/>
                </a:lnTo>
                <a:lnTo>
                  <a:pt x="260" y="314"/>
                </a:lnTo>
                <a:lnTo>
                  <a:pt x="265" y="328"/>
                </a:lnTo>
                <a:lnTo>
                  <a:pt x="265" y="328"/>
                </a:lnTo>
                <a:lnTo>
                  <a:pt x="269" y="339"/>
                </a:lnTo>
                <a:lnTo>
                  <a:pt x="269" y="339"/>
                </a:lnTo>
                <a:lnTo>
                  <a:pt x="273" y="349"/>
                </a:lnTo>
                <a:lnTo>
                  <a:pt x="273" y="349"/>
                </a:lnTo>
                <a:lnTo>
                  <a:pt x="276" y="355"/>
                </a:lnTo>
                <a:lnTo>
                  <a:pt x="281" y="360"/>
                </a:lnTo>
                <a:lnTo>
                  <a:pt x="281" y="360"/>
                </a:lnTo>
                <a:lnTo>
                  <a:pt x="284" y="364"/>
                </a:lnTo>
                <a:lnTo>
                  <a:pt x="284" y="364"/>
                </a:lnTo>
                <a:lnTo>
                  <a:pt x="285" y="368"/>
                </a:lnTo>
                <a:lnTo>
                  <a:pt x="287" y="372"/>
                </a:lnTo>
                <a:lnTo>
                  <a:pt x="287" y="372"/>
                </a:lnTo>
                <a:lnTo>
                  <a:pt x="285" y="376"/>
                </a:lnTo>
                <a:lnTo>
                  <a:pt x="285" y="376"/>
                </a:lnTo>
                <a:lnTo>
                  <a:pt x="285" y="377"/>
                </a:lnTo>
                <a:lnTo>
                  <a:pt x="285" y="377"/>
                </a:lnTo>
                <a:lnTo>
                  <a:pt x="284" y="380"/>
                </a:lnTo>
                <a:lnTo>
                  <a:pt x="284" y="380"/>
                </a:lnTo>
                <a:lnTo>
                  <a:pt x="287" y="393"/>
                </a:lnTo>
                <a:lnTo>
                  <a:pt x="287" y="393"/>
                </a:lnTo>
                <a:lnTo>
                  <a:pt x="287" y="402"/>
                </a:lnTo>
                <a:lnTo>
                  <a:pt x="287" y="402"/>
                </a:lnTo>
                <a:lnTo>
                  <a:pt x="288" y="410"/>
                </a:lnTo>
                <a:lnTo>
                  <a:pt x="288" y="410"/>
                </a:lnTo>
                <a:lnTo>
                  <a:pt x="292" y="423"/>
                </a:lnTo>
                <a:lnTo>
                  <a:pt x="292" y="423"/>
                </a:lnTo>
                <a:lnTo>
                  <a:pt x="290" y="428"/>
                </a:lnTo>
                <a:lnTo>
                  <a:pt x="290" y="428"/>
                </a:lnTo>
                <a:lnTo>
                  <a:pt x="290" y="429"/>
                </a:lnTo>
                <a:lnTo>
                  <a:pt x="287" y="429"/>
                </a:lnTo>
                <a:lnTo>
                  <a:pt x="287" y="429"/>
                </a:lnTo>
                <a:lnTo>
                  <a:pt x="285" y="429"/>
                </a:lnTo>
                <a:lnTo>
                  <a:pt x="285" y="429"/>
                </a:lnTo>
                <a:lnTo>
                  <a:pt x="284" y="429"/>
                </a:lnTo>
                <a:lnTo>
                  <a:pt x="284" y="429"/>
                </a:lnTo>
                <a:close/>
                <a:moveTo>
                  <a:pt x="167" y="358"/>
                </a:moveTo>
                <a:lnTo>
                  <a:pt x="167" y="358"/>
                </a:lnTo>
                <a:lnTo>
                  <a:pt x="165" y="358"/>
                </a:lnTo>
                <a:lnTo>
                  <a:pt x="165" y="358"/>
                </a:lnTo>
                <a:lnTo>
                  <a:pt x="165" y="358"/>
                </a:lnTo>
                <a:lnTo>
                  <a:pt x="165" y="358"/>
                </a:lnTo>
                <a:lnTo>
                  <a:pt x="167" y="358"/>
                </a:lnTo>
                <a:lnTo>
                  <a:pt x="167" y="358"/>
                </a:lnTo>
                <a:lnTo>
                  <a:pt x="169" y="357"/>
                </a:lnTo>
                <a:lnTo>
                  <a:pt x="169" y="357"/>
                </a:lnTo>
                <a:lnTo>
                  <a:pt x="167" y="358"/>
                </a:lnTo>
                <a:lnTo>
                  <a:pt x="167" y="358"/>
                </a:lnTo>
                <a:close/>
                <a:moveTo>
                  <a:pt x="94" y="396"/>
                </a:moveTo>
                <a:lnTo>
                  <a:pt x="94" y="396"/>
                </a:lnTo>
                <a:lnTo>
                  <a:pt x="94" y="396"/>
                </a:lnTo>
                <a:lnTo>
                  <a:pt x="94" y="396"/>
                </a:lnTo>
                <a:lnTo>
                  <a:pt x="96" y="394"/>
                </a:lnTo>
                <a:lnTo>
                  <a:pt x="96" y="394"/>
                </a:lnTo>
                <a:lnTo>
                  <a:pt x="98" y="393"/>
                </a:lnTo>
                <a:lnTo>
                  <a:pt x="98" y="393"/>
                </a:lnTo>
                <a:lnTo>
                  <a:pt x="82" y="371"/>
                </a:lnTo>
                <a:lnTo>
                  <a:pt x="82" y="371"/>
                </a:lnTo>
                <a:lnTo>
                  <a:pt x="82" y="371"/>
                </a:lnTo>
                <a:lnTo>
                  <a:pt x="82" y="371"/>
                </a:lnTo>
                <a:lnTo>
                  <a:pt x="87" y="383"/>
                </a:lnTo>
                <a:lnTo>
                  <a:pt x="87" y="383"/>
                </a:lnTo>
                <a:lnTo>
                  <a:pt x="90" y="388"/>
                </a:lnTo>
                <a:lnTo>
                  <a:pt x="93" y="391"/>
                </a:lnTo>
                <a:lnTo>
                  <a:pt x="93" y="391"/>
                </a:lnTo>
                <a:lnTo>
                  <a:pt x="94" y="393"/>
                </a:lnTo>
                <a:lnTo>
                  <a:pt x="94" y="396"/>
                </a:lnTo>
                <a:lnTo>
                  <a:pt x="94" y="396"/>
                </a:lnTo>
                <a:lnTo>
                  <a:pt x="94" y="396"/>
                </a:lnTo>
                <a:lnTo>
                  <a:pt x="94" y="396"/>
                </a:lnTo>
                <a:lnTo>
                  <a:pt x="91" y="396"/>
                </a:lnTo>
                <a:lnTo>
                  <a:pt x="91" y="396"/>
                </a:lnTo>
                <a:lnTo>
                  <a:pt x="91" y="401"/>
                </a:lnTo>
                <a:lnTo>
                  <a:pt x="91" y="401"/>
                </a:lnTo>
                <a:lnTo>
                  <a:pt x="93" y="405"/>
                </a:lnTo>
                <a:lnTo>
                  <a:pt x="93" y="405"/>
                </a:lnTo>
                <a:lnTo>
                  <a:pt x="94" y="409"/>
                </a:lnTo>
                <a:lnTo>
                  <a:pt x="94" y="409"/>
                </a:lnTo>
                <a:lnTo>
                  <a:pt x="94" y="410"/>
                </a:lnTo>
                <a:lnTo>
                  <a:pt x="94" y="410"/>
                </a:lnTo>
                <a:lnTo>
                  <a:pt x="96" y="409"/>
                </a:lnTo>
                <a:lnTo>
                  <a:pt x="96" y="409"/>
                </a:lnTo>
                <a:lnTo>
                  <a:pt x="93" y="399"/>
                </a:lnTo>
                <a:lnTo>
                  <a:pt x="93" y="399"/>
                </a:lnTo>
                <a:lnTo>
                  <a:pt x="93" y="396"/>
                </a:lnTo>
                <a:lnTo>
                  <a:pt x="93" y="396"/>
                </a:lnTo>
                <a:lnTo>
                  <a:pt x="94" y="396"/>
                </a:lnTo>
                <a:lnTo>
                  <a:pt x="94" y="396"/>
                </a:lnTo>
                <a:close/>
                <a:moveTo>
                  <a:pt x="105" y="189"/>
                </a:moveTo>
                <a:lnTo>
                  <a:pt x="105" y="189"/>
                </a:lnTo>
                <a:lnTo>
                  <a:pt x="105" y="189"/>
                </a:lnTo>
                <a:lnTo>
                  <a:pt x="105" y="189"/>
                </a:lnTo>
                <a:lnTo>
                  <a:pt x="104" y="189"/>
                </a:lnTo>
                <a:lnTo>
                  <a:pt x="104" y="189"/>
                </a:lnTo>
                <a:lnTo>
                  <a:pt x="101" y="186"/>
                </a:lnTo>
                <a:lnTo>
                  <a:pt x="101" y="186"/>
                </a:lnTo>
                <a:lnTo>
                  <a:pt x="96" y="180"/>
                </a:lnTo>
                <a:lnTo>
                  <a:pt x="96" y="180"/>
                </a:lnTo>
                <a:lnTo>
                  <a:pt x="82" y="156"/>
                </a:lnTo>
                <a:lnTo>
                  <a:pt x="82" y="156"/>
                </a:lnTo>
                <a:lnTo>
                  <a:pt x="75" y="144"/>
                </a:lnTo>
                <a:lnTo>
                  <a:pt x="75" y="144"/>
                </a:lnTo>
                <a:lnTo>
                  <a:pt x="64" y="115"/>
                </a:lnTo>
                <a:lnTo>
                  <a:pt x="64" y="115"/>
                </a:lnTo>
                <a:lnTo>
                  <a:pt x="64" y="115"/>
                </a:lnTo>
                <a:lnTo>
                  <a:pt x="64" y="115"/>
                </a:lnTo>
                <a:lnTo>
                  <a:pt x="57" y="98"/>
                </a:lnTo>
                <a:lnTo>
                  <a:pt x="57" y="98"/>
                </a:lnTo>
                <a:lnTo>
                  <a:pt x="53" y="93"/>
                </a:lnTo>
                <a:lnTo>
                  <a:pt x="53" y="93"/>
                </a:lnTo>
                <a:lnTo>
                  <a:pt x="47" y="77"/>
                </a:lnTo>
                <a:lnTo>
                  <a:pt x="47" y="77"/>
                </a:lnTo>
                <a:lnTo>
                  <a:pt x="44" y="74"/>
                </a:lnTo>
                <a:lnTo>
                  <a:pt x="44" y="74"/>
                </a:lnTo>
                <a:lnTo>
                  <a:pt x="44" y="73"/>
                </a:lnTo>
                <a:lnTo>
                  <a:pt x="44" y="73"/>
                </a:lnTo>
                <a:lnTo>
                  <a:pt x="42" y="76"/>
                </a:lnTo>
                <a:lnTo>
                  <a:pt x="42" y="76"/>
                </a:lnTo>
                <a:lnTo>
                  <a:pt x="39" y="90"/>
                </a:lnTo>
                <a:lnTo>
                  <a:pt x="39" y="90"/>
                </a:lnTo>
                <a:lnTo>
                  <a:pt x="31" y="123"/>
                </a:lnTo>
                <a:lnTo>
                  <a:pt x="31" y="123"/>
                </a:lnTo>
                <a:lnTo>
                  <a:pt x="23" y="144"/>
                </a:lnTo>
                <a:lnTo>
                  <a:pt x="23" y="144"/>
                </a:lnTo>
                <a:lnTo>
                  <a:pt x="19" y="163"/>
                </a:lnTo>
                <a:lnTo>
                  <a:pt x="19" y="163"/>
                </a:lnTo>
                <a:lnTo>
                  <a:pt x="16" y="180"/>
                </a:lnTo>
                <a:lnTo>
                  <a:pt x="16" y="180"/>
                </a:lnTo>
                <a:lnTo>
                  <a:pt x="12" y="193"/>
                </a:lnTo>
                <a:lnTo>
                  <a:pt x="12" y="193"/>
                </a:lnTo>
                <a:lnTo>
                  <a:pt x="12" y="194"/>
                </a:lnTo>
                <a:lnTo>
                  <a:pt x="12" y="194"/>
                </a:lnTo>
                <a:lnTo>
                  <a:pt x="14" y="193"/>
                </a:lnTo>
                <a:lnTo>
                  <a:pt x="14" y="193"/>
                </a:lnTo>
                <a:lnTo>
                  <a:pt x="22" y="189"/>
                </a:lnTo>
                <a:lnTo>
                  <a:pt x="22" y="189"/>
                </a:lnTo>
                <a:lnTo>
                  <a:pt x="27" y="188"/>
                </a:lnTo>
                <a:lnTo>
                  <a:pt x="27" y="188"/>
                </a:lnTo>
                <a:lnTo>
                  <a:pt x="34" y="185"/>
                </a:lnTo>
                <a:lnTo>
                  <a:pt x="41" y="183"/>
                </a:lnTo>
                <a:lnTo>
                  <a:pt x="41" y="183"/>
                </a:lnTo>
                <a:lnTo>
                  <a:pt x="50" y="183"/>
                </a:lnTo>
                <a:lnTo>
                  <a:pt x="50" y="183"/>
                </a:lnTo>
                <a:lnTo>
                  <a:pt x="80" y="183"/>
                </a:lnTo>
                <a:lnTo>
                  <a:pt x="80" y="183"/>
                </a:lnTo>
                <a:lnTo>
                  <a:pt x="90" y="185"/>
                </a:lnTo>
                <a:lnTo>
                  <a:pt x="99" y="188"/>
                </a:lnTo>
                <a:lnTo>
                  <a:pt x="99" y="188"/>
                </a:lnTo>
                <a:lnTo>
                  <a:pt x="105" y="189"/>
                </a:lnTo>
                <a:lnTo>
                  <a:pt x="105" y="189"/>
                </a:lnTo>
                <a:close/>
                <a:moveTo>
                  <a:pt x="292" y="142"/>
                </a:moveTo>
                <a:lnTo>
                  <a:pt x="292" y="142"/>
                </a:lnTo>
                <a:lnTo>
                  <a:pt x="290" y="144"/>
                </a:lnTo>
                <a:lnTo>
                  <a:pt x="290" y="144"/>
                </a:lnTo>
                <a:lnTo>
                  <a:pt x="290" y="144"/>
                </a:lnTo>
                <a:lnTo>
                  <a:pt x="290" y="144"/>
                </a:lnTo>
                <a:lnTo>
                  <a:pt x="288" y="145"/>
                </a:lnTo>
                <a:lnTo>
                  <a:pt x="287" y="147"/>
                </a:lnTo>
                <a:lnTo>
                  <a:pt x="287" y="147"/>
                </a:lnTo>
                <a:lnTo>
                  <a:pt x="285" y="153"/>
                </a:lnTo>
                <a:lnTo>
                  <a:pt x="285" y="153"/>
                </a:lnTo>
                <a:lnTo>
                  <a:pt x="279" y="167"/>
                </a:lnTo>
                <a:lnTo>
                  <a:pt x="279" y="167"/>
                </a:lnTo>
                <a:lnTo>
                  <a:pt x="273" y="182"/>
                </a:lnTo>
                <a:lnTo>
                  <a:pt x="273" y="182"/>
                </a:lnTo>
                <a:lnTo>
                  <a:pt x="265" y="199"/>
                </a:lnTo>
                <a:lnTo>
                  <a:pt x="265" y="199"/>
                </a:lnTo>
                <a:lnTo>
                  <a:pt x="254" y="223"/>
                </a:lnTo>
                <a:lnTo>
                  <a:pt x="254" y="223"/>
                </a:lnTo>
                <a:lnTo>
                  <a:pt x="247" y="238"/>
                </a:lnTo>
                <a:lnTo>
                  <a:pt x="241" y="254"/>
                </a:lnTo>
                <a:lnTo>
                  <a:pt x="241" y="254"/>
                </a:lnTo>
                <a:lnTo>
                  <a:pt x="241" y="257"/>
                </a:lnTo>
                <a:lnTo>
                  <a:pt x="241" y="257"/>
                </a:lnTo>
                <a:lnTo>
                  <a:pt x="241" y="257"/>
                </a:lnTo>
                <a:lnTo>
                  <a:pt x="241" y="257"/>
                </a:lnTo>
                <a:lnTo>
                  <a:pt x="243" y="257"/>
                </a:lnTo>
                <a:lnTo>
                  <a:pt x="243" y="257"/>
                </a:lnTo>
                <a:lnTo>
                  <a:pt x="247" y="254"/>
                </a:lnTo>
                <a:lnTo>
                  <a:pt x="247" y="254"/>
                </a:lnTo>
                <a:lnTo>
                  <a:pt x="260" y="251"/>
                </a:lnTo>
                <a:lnTo>
                  <a:pt x="260" y="251"/>
                </a:lnTo>
                <a:lnTo>
                  <a:pt x="260" y="251"/>
                </a:lnTo>
                <a:lnTo>
                  <a:pt x="260" y="251"/>
                </a:lnTo>
                <a:lnTo>
                  <a:pt x="262" y="249"/>
                </a:lnTo>
                <a:lnTo>
                  <a:pt x="262" y="249"/>
                </a:lnTo>
                <a:lnTo>
                  <a:pt x="265" y="251"/>
                </a:lnTo>
                <a:lnTo>
                  <a:pt x="265" y="251"/>
                </a:lnTo>
                <a:lnTo>
                  <a:pt x="265" y="251"/>
                </a:lnTo>
                <a:lnTo>
                  <a:pt x="265" y="251"/>
                </a:lnTo>
                <a:lnTo>
                  <a:pt x="268" y="251"/>
                </a:lnTo>
                <a:lnTo>
                  <a:pt x="268" y="251"/>
                </a:lnTo>
                <a:lnTo>
                  <a:pt x="274" y="251"/>
                </a:lnTo>
                <a:lnTo>
                  <a:pt x="274" y="251"/>
                </a:lnTo>
                <a:lnTo>
                  <a:pt x="290" y="251"/>
                </a:lnTo>
                <a:lnTo>
                  <a:pt x="290" y="251"/>
                </a:lnTo>
                <a:lnTo>
                  <a:pt x="304" y="251"/>
                </a:lnTo>
                <a:lnTo>
                  <a:pt x="320" y="251"/>
                </a:lnTo>
                <a:lnTo>
                  <a:pt x="320" y="251"/>
                </a:lnTo>
                <a:lnTo>
                  <a:pt x="323" y="251"/>
                </a:lnTo>
                <a:lnTo>
                  <a:pt x="323" y="251"/>
                </a:lnTo>
                <a:lnTo>
                  <a:pt x="323" y="249"/>
                </a:lnTo>
                <a:lnTo>
                  <a:pt x="323" y="249"/>
                </a:lnTo>
                <a:lnTo>
                  <a:pt x="317" y="234"/>
                </a:lnTo>
                <a:lnTo>
                  <a:pt x="312" y="218"/>
                </a:lnTo>
                <a:lnTo>
                  <a:pt x="312" y="218"/>
                </a:lnTo>
                <a:lnTo>
                  <a:pt x="304" y="193"/>
                </a:lnTo>
                <a:lnTo>
                  <a:pt x="304" y="193"/>
                </a:lnTo>
                <a:lnTo>
                  <a:pt x="299" y="174"/>
                </a:lnTo>
                <a:lnTo>
                  <a:pt x="295" y="153"/>
                </a:lnTo>
                <a:lnTo>
                  <a:pt x="295" y="153"/>
                </a:lnTo>
                <a:lnTo>
                  <a:pt x="293" y="145"/>
                </a:lnTo>
                <a:lnTo>
                  <a:pt x="293" y="145"/>
                </a:lnTo>
                <a:lnTo>
                  <a:pt x="292" y="144"/>
                </a:lnTo>
                <a:lnTo>
                  <a:pt x="292" y="144"/>
                </a:lnTo>
                <a:lnTo>
                  <a:pt x="292" y="142"/>
                </a:lnTo>
                <a:lnTo>
                  <a:pt x="292" y="142"/>
                </a:lnTo>
                <a:close/>
                <a:moveTo>
                  <a:pt x="240" y="407"/>
                </a:moveTo>
                <a:lnTo>
                  <a:pt x="240" y="407"/>
                </a:lnTo>
                <a:lnTo>
                  <a:pt x="238" y="409"/>
                </a:lnTo>
                <a:lnTo>
                  <a:pt x="238" y="409"/>
                </a:lnTo>
                <a:lnTo>
                  <a:pt x="235" y="407"/>
                </a:lnTo>
                <a:lnTo>
                  <a:pt x="235" y="405"/>
                </a:lnTo>
                <a:lnTo>
                  <a:pt x="235" y="405"/>
                </a:lnTo>
                <a:lnTo>
                  <a:pt x="236" y="404"/>
                </a:lnTo>
                <a:lnTo>
                  <a:pt x="238" y="402"/>
                </a:lnTo>
                <a:lnTo>
                  <a:pt x="238" y="402"/>
                </a:lnTo>
                <a:lnTo>
                  <a:pt x="240" y="401"/>
                </a:lnTo>
                <a:lnTo>
                  <a:pt x="241" y="402"/>
                </a:lnTo>
                <a:lnTo>
                  <a:pt x="241" y="402"/>
                </a:lnTo>
                <a:lnTo>
                  <a:pt x="241" y="405"/>
                </a:lnTo>
                <a:lnTo>
                  <a:pt x="241" y="405"/>
                </a:lnTo>
                <a:lnTo>
                  <a:pt x="243" y="413"/>
                </a:lnTo>
                <a:lnTo>
                  <a:pt x="243" y="413"/>
                </a:lnTo>
                <a:lnTo>
                  <a:pt x="244" y="420"/>
                </a:lnTo>
                <a:lnTo>
                  <a:pt x="244" y="420"/>
                </a:lnTo>
                <a:lnTo>
                  <a:pt x="244" y="418"/>
                </a:lnTo>
                <a:lnTo>
                  <a:pt x="244" y="418"/>
                </a:lnTo>
                <a:lnTo>
                  <a:pt x="246" y="412"/>
                </a:lnTo>
                <a:lnTo>
                  <a:pt x="246" y="412"/>
                </a:lnTo>
                <a:lnTo>
                  <a:pt x="247" y="398"/>
                </a:lnTo>
                <a:lnTo>
                  <a:pt x="247" y="398"/>
                </a:lnTo>
                <a:lnTo>
                  <a:pt x="249" y="396"/>
                </a:lnTo>
                <a:lnTo>
                  <a:pt x="249" y="396"/>
                </a:lnTo>
                <a:lnTo>
                  <a:pt x="251" y="394"/>
                </a:lnTo>
                <a:lnTo>
                  <a:pt x="252" y="396"/>
                </a:lnTo>
                <a:lnTo>
                  <a:pt x="252" y="396"/>
                </a:lnTo>
                <a:lnTo>
                  <a:pt x="254" y="398"/>
                </a:lnTo>
                <a:lnTo>
                  <a:pt x="254" y="398"/>
                </a:lnTo>
                <a:lnTo>
                  <a:pt x="254" y="402"/>
                </a:lnTo>
                <a:lnTo>
                  <a:pt x="254" y="402"/>
                </a:lnTo>
                <a:lnTo>
                  <a:pt x="258" y="418"/>
                </a:lnTo>
                <a:lnTo>
                  <a:pt x="258" y="418"/>
                </a:lnTo>
                <a:lnTo>
                  <a:pt x="258" y="420"/>
                </a:lnTo>
                <a:lnTo>
                  <a:pt x="258" y="421"/>
                </a:lnTo>
                <a:lnTo>
                  <a:pt x="258" y="421"/>
                </a:lnTo>
                <a:lnTo>
                  <a:pt x="268" y="423"/>
                </a:lnTo>
                <a:lnTo>
                  <a:pt x="268" y="423"/>
                </a:lnTo>
                <a:lnTo>
                  <a:pt x="268" y="423"/>
                </a:lnTo>
                <a:lnTo>
                  <a:pt x="268" y="423"/>
                </a:lnTo>
                <a:lnTo>
                  <a:pt x="266" y="402"/>
                </a:lnTo>
                <a:lnTo>
                  <a:pt x="266" y="402"/>
                </a:lnTo>
                <a:lnTo>
                  <a:pt x="266" y="394"/>
                </a:lnTo>
                <a:lnTo>
                  <a:pt x="266" y="394"/>
                </a:lnTo>
                <a:lnTo>
                  <a:pt x="265" y="393"/>
                </a:lnTo>
                <a:lnTo>
                  <a:pt x="265" y="393"/>
                </a:lnTo>
                <a:lnTo>
                  <a:pt x="263" y="393"/>
                </a:lnTo>
                <a:lnTo>
                  <a:pt x="263" y="393"/>
                </a:lnTo>
                <a:lnTo>
                  <a:pt x="265" y="391"/>
                </a:lnTo>
                <a:lnTo>
                  <a:pt x="265" y="391"/>
                </a:lnTo>
                <a:lnTo>
                  <a:pt x="266" y="391"/>
                </a:lnTo>
                <a:lnTo>
                  <a:pt x="266" y="391"/>
                </a:lnTo>
                <a:lnTo>
                  <a:pt x="268" y="394"/>
                </a:lnTo>
                <a:lnTo>
                  <a:pt x="268" y="394"/>
                </a:lnTo>
                <a:lnTo>
                  <a:pt x="268" y="404"/>
                </a:lnTo>
                <a:lnTo>
                  <a:pt x="268" y="404"/>
                </a:lnTo>
                <a:lnTo>
                  <a:pt x="269" y="412"/>
                </a:lnTo>
                <a:lnTo>
                  <a:pt x="269" y="412"/>
                </a:lnTo>
                <a:lnTo>
                  <a:pt x="271" y="423"/>
                </a:lnTo>
                <a:lnTo>
                  <a:pt x="271" y="423"/>
                </a:lnTo>
                <a:lnTo>
                  <a:pt x="277" y="424"/>
                </a:lnTo>
                <a:lnTo>
                  <a:pt x="277" y="424"/>
                </a:lnTo>
                <a:lnTo>
                  <a:pt x="279" y="424"/>
                </a:lnTo>
                <a:lnTo>
                  <a:pt x="279" y="424"/>
                </a:lnTo>
                <a:lnTo>
                  <a:pt x="281" y="424"/>
                </a:lnTo>
                <a:lnTo>
                  <a:pt x="281" y="424"/>
                </a:lnTo>
                <a:lnTo>
                  <a:pt x="281" y="424"/>
                </a:lnTo>
                <a:lnTo>
                  <a:pt x="281" y="424"/>
                </a:lnTo>
                <a:lnTo>
                  <a:pt x="281" y="417"/>
                </a:lnTo>
                <a:lnTo>
                  <a:pt x="281" y="417"/>
                </a:lnTo>
                <a:lnTo>
                  <a:pt x="281" y="394"/>
                </a:lnTo>
                <a:lnTo>
                  <a:pt x="281" y="394"/>
                </a:lnTo>
                <a:lnTo>
                  <a:pt x="279" y="388"/>
                </a:lnTo>
                <a:lnTo>
                  <a:pt x="279" y="388"/>
                </a:lnTo>
                <a:lnTo>
                  <a:pt x="279" y="387"/>
                </a:lnTo>
                <a:lnTo>
                  <a:pt x="279" y="387"/>
                </a:lnTo>
                <a:lnTo>
                  <a:pt x="277" y="387"/>
                </a:lnTo>
                <a:lnTo>
                  <a:pt x="277" y="387"/>
                </a:lnTo>
                <a:lnTo>
                  <a:pt x="277" y="385"/>
                </a:lnTo>
                <a:lnTo>
                  <a:pt x="277" y="385"/>
                </a:lnTo>
                <a:lnTo>
                  <a:pt x="276" y="385"/>
                </a:lnTo>
                <a:lnTo>
                  <a:pt x="276" y="385"/>
                </a:lnTo>
                <a:lnTo>
                  <a:pt x="276" y="387"/>
                </a:lnTo>
                <a:lnTo>
                  <a:pt x="273" y="388"/>
                </a:lnTo>
                <a:lnTo>
                  <a:pt x="273" y="388"/>
                </a:lnTo>
                <a:lnTo>
                  <a:pt x="269" y="388"/>
                </a:lnTo>
                <a:lnTo>
                  <a:pt x="269" y="388"/>
                </a:lnTo>
                <a:lnTo>
                  <a:pt x="263" y="388"/>
                </a:lnTo>
                <a:lnTo>
                  <a:pt x="263" y="388"/>
                </a:lnTo>
                <a:lnTo>
                  <a:pt x="255" y="390"/>
                </a:lnTo>
                <a:lnTo>
                  <a:pt x="255" y="390"/>
                </a:lnTo>
                <a:lnTo>
                  <a:pt x="244" y="390"/>
                </a:lnTo>
                <a:lnTo>
                  <a:pt x="244" y="390"/>
                </a:lnTo>
                <a:lnTo>
                  <a:pt x="224" y="393"/>
                </a:lnTo>
                <a:lnTo>
                  <a:pt x="224" y="393"/>
                </a:lnTo>
                <a:lnTo>
                  <a:pt x="219" y="394"/>
                </a:lnTo>
                <a:lnTo>
                  <a:pt x="219" y="394"/>
                </a:lnTo>
                <a:lnTo>
                  <a:pt x="219" y="401"/>
                </a:lnTo>
                <a:lnTo>
                  <a:pt x="219" y="409"/>
                </a:lnTo>
                <a:lnTo>
                  <a:pt x="221" y="424"/>
                </a:lnTo>
                <a:lnTo>
                  <a:pt x="221" y="424"/>
                </a:lnTo>
                <a:lnTo>
                  <a:pt x="232" y="423"/>
                </a:lnTo>
                <a:lnTo>
                  <a:pt x="232" y="423"/>
                </a:lnTo>
                <a:lnTo>
                  <a:pt x="232" y="420"/>
                </a:lnTo>
                <a:lnTo>
                  <a:pt x="232" y="420"/>
                </a:lnTo>
                <a:lnTo>
                  <a:pt x="232" y="407"/>
                </a:lnTo>
                <a:lnTo>
                  <a:pt x="232" y="407"/>
                </a:lnTo>
                <a:lnTo>
                  <a:pt x="230" y="401"/>
                </a:lnTo>
                <a:lnTo>
                  <a:pt x="230" y="401"/>
                </a:lnTo>
                <a:lnTo>
                  <a:pt x="230" y="399"/>
                </a:lnTo>
                <a:lnTo>
                  <a:pt x="228" y="398"/>
                </a:lnTo>
                <a:lnTo>
                  <a:pt x="228" y="398"/>
                </a:lnTo>
                <a:lnTo>
                  <a:pt x="228" y="396"/>
                </a:lnTo>
                <a:lnTo>
                  <a:pt x="228" y="396"/>
                </a:lnTo>
                <a:lnTo>
                  <a:pt x="228" y="394"/>
                </a:lnTo>
                <a:lnTo>
                  <a:pt x="230" y="394"/>
                </a:lnTo>
                <a:lnTo>
                  <a:pt x="230" y="394"/>
                </a:lnTo>
                <a:lnTo>
                  <a:pt x="232" y="394"/>
                </a:lnTo>
                <a:lnTo>
                  <a:pt x="232" y="396"/>
                </a:lnTo>
                <a:lnTo>
                  <a:pt x="232" y="396"/>
                </a:lnTo>
                <a:lnTo>
                  <a:pt x="232" y="401"/>
                </a:lnTo>
                <a:lnTo>
                  <a:pt x="232" y="401"/>
                </a:lnTo>
                <a:lnTo>
                  <a:pt x="233" y="417"/>
                </a:lnTo>
                <a:lnTo>
                  <a:pt x="233" y="417"/>
                </a:lnTo>
                <a:lnTo>
                  <a:pt x="235" y="421"/>
                </a:lnTo>
                <a:lnTo>
                  <a:pt x="235" y="421"/>
                </a:lnTo>
                <a:lnTo>
                  <a:pt x="243" y="421"/>
                </a:lnTo>
                <a:lnTo>
                  <a:pt x="243" y="421"/>
                </a:lnTo>
                <a:lnTo>
                  <a:pt x="240" y="407"/>
                </a:lnTo>
                <a:lnTo>
                  <a:pt x="240" y="407"/>
                </a:lnTo>
                <a:close/>
                <a:moveTo>
                  <a:pt x="105" y="193"/>
                </a:moveTo>
                <a:lnTo>
                  <a:pt x="105" y="193"/>
                </a:lnTo>
                <a:lnTo>
                  <a:pt x="104" y="194"/>
                </a:lnTo>
                <a:lnTo>
                  <a:pt x="104" y="194"/>
                </a:lnTo>
                <a:lnTo>
                  <a:pt x="102" y="194"/>
                </a:lnTo>
                <a:lnTo>
                  <a:pt x="101" y="194"/>
                </a:lnTo>
                <a:lnTo>
                  <a:pt x="101" y="194"/>
                </a:lnTo>
                <a:lnTo>
                  <a:pt x="98" y="191"/>
                </a:lnTo>
                <a:lnTo>
                  <a:pt x="98" y="191"/>
                </a:lnTo>
                <a:lnTo>
                  <a:pt x="83" y="188"/>
                </a:lnTo>
                <a:lnTo>
                  <a:pt x="68" y="186"/>
                </a:lnTo>
                <a:lnTo>
                  <a:pt x="68" y="186"/>
                </a:lnTo>
                <a:lnTo>
                  <a:pt x="66" y="186"/>
                </a:lnTo>
                <a:lnTo>
                  <a:pt x="66" y="186"/>
                </a:lnTo>
                <a:lnTo>
                  <a:pt x="64" y="188"/>
                </a:lnTo>
                <a:lnTo>
                  <a:pt x="64" y="188"/>
                </a:lnTo>
                <a:lnTo>
                  <a:pt x="63" y="189"/>
                </a:lnTo>
                <a:lnTo>
                  <a:pt x="63" y="189"/>
                </a:lnTo>
                <a:lnTo>
                  <a:pt x="61" y="189"/>
                </a:lnTo>
                <a:lnTo>
                  <a:pt x="61" y="189"/>
                </a:lnTo>
                <a:lnTo>
                  <a:pt x="58" y="188"/>
                </a:lnTo>
                <a:lnTo>
                  <a:pt x="58" y="188"/>
                </a:lnTo>
                <a:lnTo>
                  <a:pt x="52" y="188"/>
                </a:lnTo>
                <a:lnTo>
                  <a:pt x="52" y="188"/>
                </a:lnTo>
                <a:lnTo>
                  <a:pt x="39" y="188"/>
                </a:lnTo>
                <a:lnTo>
                  <a:pt x="39" y="188"/>
                </a:lnTo>
                <a:lnTo>
                  <a:pt x="34" y="189"/>
                </a:lnTo>
                <a:lnTo>
                  <a:pt x="30" y="191"/>
                </a:lnTo>
                <a:lnTo>
                  <a:pt x="30" y="191"/>
                </a:lnTo>
                <a:lnTo>
                  <a:pt x="27" y="193"/>
                </a:lnTo>
                <a:lnTo>
                  <a:pt x="27" y="193"/>
                </a:lnTo>
                <a:lnTo>
                  <a:pt x="25" y="194"/>
                </a:lnTo>
                <a:lnTo>
                  <a:pt x="23" y="193"/>
                </a:lnTo>
                <a:lnTo>
                  <a:pt x="23" y="193"/>
                </a:lnTo>
                <a:lnTo>
                  <a:pt x="23" y="193"/>
                </a:lnTo>
                <a:lnTo>
                  <a:pt x="23" y="193"/>
                </a:lnTo>
                <a:lnTo>
                  <a:pt x="17" y="196"/>
                </a:lnTo>
                <a:lnTo>
                  <a:pt x="17" y="196"/>
                </a:lnTo>
                <a:lnTo>
                  <a:pt x="9" y="202"/>
                </a:lnTo>
                <a:lnTo>
                  <a:pt x="9" y="202"/>
                </a:lnTo>
                <a:lnTo>
                  <a:pt x="6" y="207"/>
                </a:lnTo>
                <a:lnTo>
                  <a:pt x="6" y="207"/>
                </a:lnTo>
                <a:lnTo>
                  <a:pt x="4" y="211"/>
                </a:lnTo>
                <a:lnTo>
                  <a:pt x="4" y="211"/>
                </a:lnTo>
                <a:lnTo>
                  <a:pt x="6" y="211"/>
                </a:lnTo>
                <a:lnTo>
                  <a:pt x="6" y="211"/>
                </a:lnTo>
                <a:lnTo>
                  <a:pt x="9" y="213"/>
                </a:lnTo>
                <a:lnTo>
                  <a:pt x="9" y="213"/>
                </a:lnTo>
                <a:lnTo>
                  <a:pt x="12" y="215"/>
                </a:lnTo>
                <a:lnTo>
                  <a:pt x="12" y="215"/>
                </a:lnTo>
                <a:lnTo>
                  <a:pt x="19" y="219"/>
                </a:lnTo>
                <a:lnTo>
                  <a:pt x="19" y="219"/>
                </a:lnTo>
                <a:lnTo>
                  <a:pt x="19" y="219"/>
                </a:lnTo>
                <a:lnTo>
                  <a:pt x="19" y="219"/>
                </a:lnTo>
                <a:lnTo>
                  <a:pt x="30" y="221"/>
                </a:lnTo>
                <a:lnTo>
                  <a:pt x="30" y="221"/>
                </a:lnTo>
                <a:lnTo>
                  <a:pt x="31" y="221"/>
                </a:lnTo>
                <a:lnTo>
                  <a:pt x="31" y="221"/>
                </a:lnTo>
                <a:lnTo>
                  <a:pt x="31" y="221"/>
                </a:lnTo>
                <a:lnTo>
                  <a:pt x="31" y="221"/>
                </a:lnTo>
                <a:lnTo>
                  <a:pt x="45" y="223"/>
                </a:lnTo>
                <a:lnTo>
                  <a:pt x="45" y="223"/>
                </a:lnTo>
                <a:lnTo>
                  <a:pt x="47" y="223"/>
                </a:lnTo>
                <a:lnTo>
                  <a:pt x="47" y="223"/>
                </a:lnTo>
                <a:lnTo>
                  <a:pt x="45" y="221"/>
                </a:lnTo>
                <a:lnTo>
                  <a:pt x="45" y="221"/>
                </a:lnTo>
                <a:lnTo>
                  <a:pt x="33" y="219"/>
                </a:lnTo>
                <a:lnTo>
                  <a:pt x="33" y="219"/>
                </a:lnTo>
                <a:lnTo>
                  <a:pt x="27" y="219"/>
                </a:lnTo>
                <a:lnTo>
                  <a:pt x="27" y="219"/>
                </a:lnTo>
                <a:lnTo>
                  <a:pt x="23" y="218"/>
                </a:lnTo>
                <a:lnTo>
                  <a:pt x="23" y="215"/>
                </a:lnTo>
                <a:lnTo>
                  <a:pt x="23" y="215"/>
                </a:lnTo>
                <a:lnTo>
                  <a:pt x="23" y="210"/>
                </a:lnTo>
                <a:lnTo>
                  <a:pt x="25" y="207"/>
                </a:lnTo>
                <a:lnTo>
                  <a:pt x="27" y="204"/>
                </a:lnTo>
                <a:lnTo>
                  <a:pt x="30" y="202"/>
                </a:lnTo>
                <a:lnTo>
                  <a:pt x="30" y="202"/>
                </a:lnTo>
                <a:lnTo>
                  <a:pt x="45" y="196"/>
                </a:lnTo>
                <a:lnTo>
                  <a:pt x="45" y="196"/>
                </a:lnTo>
                <a:lnTo>
                  <a:pt x="45" y="196"/>
                </a:lnTo>
                <a:lnTo>
                  <a:pt x="45" y="196"/>
                </a:lnTo>
                <a:lnTo>
                  <a:pt x="45" y="194"/>
                </a:lnTo>
                <a:lnTo>
                  <a:pt x="45" y="194"/>
                </a:lnTo>
                <a:lnTo>
                  <a:pt x="45" y="193"/>
                </a:lnTo>
                <a:lnTo>
                  <a:pt x="45" y="193"/>
                </a:lnTo>
                <a:lnTo>
                  <a:pt x="45" y="193"/>
                </a:lnTo>
                <a:lnTo>
                  <a:pt x="47" y="191"/>
                </a:lnTo>
                <a:lnTo>
                  <a:pt x="49" y="191"/>
                </a:lnTo>
                <a:lnTo>
                  <a:pt x="49" y="191"/>
                </a:lnTo>
                <a:lnTo>
                  <a:pt x="53" y="193"/>
                </a:lnTo>
                <a:lnTo>
                  <a:pt x="53" y="193"/>
                </a:lnTo>
                <a:lnTo>
                  <a:pt x="53" y="193"/>
                </a:lnTo>
                <a:lnTo>
                  <a:pt x="53" y="193"/>
                </a:lnTo>
                <a:lnTo>
                  <a:pt x="60" y="193"/>
                </a:lnTo>
                <a:lnTo>
                  <a:pt x="60" y="193"/>
                </a:lnTo>
                <a:lnTo>
                  <a:pt x="61" y="191"/>
                </a:lnTo>
                <a:lnTo>
                  <a:pt x="61" y="191"/>
                </a:lnTo>
                <a:lnTo>
                  <a:pt x="63" y="191"/>
                </a:lnTo>
                <a:lnTo>
                  <a:pt x="63" y="191"/>
                </a:lnTo>
                <a:lnTo>
                  <a:pt x="64" y="191"/>
                </a:lnTo>
                <a:lnTo>
                  <a:pt x="64" y="193"/>
                </a:lnTo>
                <a:lnTo>
                  <a:pt x="64" y="193"/>
                </a:lnTo>
                <a:lnTo>
                  <a:pt x="64" y="194"/>
                </a:lnTo>
                <a:lnTo>
                  <a:pt x="64" y="194"/>
                </a:lnTo>
                <a:lnTo>
                  <a:pt x="66" y="194"/>
                </a:lnTo>
                <a:lnTo>
                  <a:pt x="66" y="194"/>
                </a:lnTo>
                <a:lnTo>
                  <a:pt x="74" y="196"/>
                </a:lnTo>
                <a:lnTo>
                  <a:pt x="74" y="196"/>
                </a:lnTo>
                <a:lnTo>
                  <a:pt x="80" y="197"/>
                </a:lnTo>
                <a:lnTo>
                  <a:pt x="87" y="199"/>
                </a:lnTo>
                <a:lnTo>
                  <a:pt x="87" y="199"/>
                </a:lnTo>
                <a:lnTo>
                  <a:pt x="87" y="200"/>
                </a:lnTo>
                <a:lnTo>
                  <a:pt x="87" y="200"/>
                </a:lnTo>
                <a:lnTo>
                  <a:pt x="91" y="202"/>
                </a:lnTo>
                <a:lnTo>
                  <a:pt x="91" y="202"/>
                </a:lnTo>
                <a:lnTo>
                  <a:pt x="91" y="202"/>
                </a:lnTo>
                <a:lnTo>
                  <a:pt x="91" y="202"/>
                </a:lnTo>
                <a:lnTo>
                  <a:pt x="93" y="202"/>
                </a:lnTo>
                <a:lnTo>
                  <a:pt x="93" y="204"/>
                </a:lnTo>
                <a:lnTo>
                  <a:pt x="93" y="204"/>
                </a:lnTo>
                <a:lnTo>
                  <a:pt x="94" y="205"/>
                </a:lnTo>
                <a:lnTo>
                  <a:pt x="94" y="205"/>
                </a:lnTo>
                <a:lnTo>
                  <a:pt x="96" y="208"/>
                </a:lnTo>
                <a:lnTo>
                  <a:pt x="96" y="211"/>
                </a:lnTo>
                <a:lnTo>
                  <a:pt x="96" y="211"/>
                </a:lnTo>
                <a:lnTo>
                  <a:pt x="94" y="216"/>
                </a:lnTo>
                <a:lnTo>
                  <a:pt x="91" y="219"/>
                </a:lnTo>
                <a:lnTo>
                  <a:pt x="91" y="219"/>
                </a:lnTo>
                <a:lnTo>
                  <a:pt x="88" y="221"/>
                </a:lnTo>
                <a:lnTo>
                  <a:pt x="88" y="221"/>
                </a:lnTo>
                <a:lnTo>
                  <a:pt x="87" y="221"/>
                </a:lnTo>
                <a:lnTo>
                  <a:pt x="87" y="221"/>
                </a:lnTo>
                <a:lnTo>
                  <a:pt x="87" y="221"/>
                </a:lnTo>
                <a:lnTo>
                  <a:pt x="87" y="221"/>
                </a:lnTo>
                <a:lnTo>
                  <a:pt x="93" y="221"/>
                </a:lnTo>
                <a:lnTo>
                  <a:pt x="93" y="221"/>
                </a:lnTo>
                <a:lnTo>
                  <a:pt x="104" y="218"/>
                </a:lnTo>
                <a:lnTo>
                  <a:pt x="104" y="218"/>
                </a:lnTo>
                <a:lnTo>
                  <a:pt x="112" y="215"/>
                </a:lnTo>
                <a:lnTo>
                  <a:pt x="112" y="215"/>
                </a:lnTo>
                <a:lnTo>
                  <a:pt x="115" y="210"/>
                </a:lnTo>
                <a:lnTo>
                  <a:pt x="116" y="204"/>
                </a:lnTo>
                <a:lnTo>
                  <a:pt x="116" y="204"/>
                </a:lnTo>
                <a:lnTo>
                  <a:pt x="115" y="204"/>
                </a:lnTo>
                <a:lnTo>
                  <a:pt x="115" y="204"/>
                </a:lnTo>
                <a:lnTo>
                  <a:pt x="113" y="200"/>
                </a:lnTo>
                <a:lnTo>
                  <a:pt x="112" y="197"/>
                </a:lnTo>
                <a:lnTo>
                  <a:pt x="112" y="197"/>
                </a:lnTo>
                <a:lnTo>
                  <a:pt x="112" y="197"/>
                </a:lnTo>
                <a:lnTo>
                  <a:pt x="112" y="197"/>
                </a:lnTo>
                <a:lnTo>
                  <a:pt x="110" y="196"/>
                </a:lnTo>
                <a:lnTo>
                  <a:pt x="110" y="196"/>
                </a:lnTo>
                <a:lnTo>
                  <a:pt x="107" y="194"/>
                </a:lnTo>
                <a:lnTo>
                  <a:pt x="105" y="193"/>
                </a:lnTo>
                <a:lnTo>
                  <a:pt x="105" y="193"/>
                </a:lnTo>
                <a:close/>
                <a:moveTo>
                  <a:pt x="83" y="202"/>
                </a:moveTo>
                <a:lnTo>
                  <a:pt x="83" y="202"/>
                </a:lnTo>
                <a:lnTo>
                  <a:pt x="80" y="199"/>
                </a:lnTo>
                <a:lnTo>
                  <a:pt x="80" y="199"/>
                </a:lnTo>
                <a:lnTo>
                  <a:pt x="71" y="197"/>
                </a:lnTo>
                <a:lnTo>
                  <a:pt x="71" y="197"/>
                </a:lnTo>
                <a:lnTo>
                  <a:pt x="55" y="197"/>
                </a:lnTo>
                <a:lnTo>
                  <a:pt x="55" y="197"/>
                </a:lnTo>
                <a:lnTo>
                  <a:pt x="47" y="197"/>
                </a:lnTo>
                <a:lnTo>
                  <a:pt x="47" y="197"/>
                </a:lnTo>
                <a:lnTo>
                  <a:pt x="39" y="200"/>
                </a:lnTo>
                <a:lnTo>
                  <a:pt x="31" y="204"/>
                </a:lnTo>
                <a:lnTo>
                  <a:pt x="31" y="204"/>
                </a:lnTo>
                <a:lnTo>
                  <a:pt x="28" y="207"/>
                </a:lnTo>
                <a:lnTo>
                  <a:pt x="27" y="211"/>
                </a:lnTo>
                <a:lnTo>
                  <a:pt x="27" y="211"/>
                </a:lnTo>
                <a:lnTo>
                  <a:pt x="25" y="213"/>
                </a:lnTo>
                <a:lnTo>
                  <a:pt x="25" y="213"/>
                </a:lnTo>
                <a:lnTo>
                  <a:pt x="27" y="215"/>
                </a:lnTo>
                <a:lnTo>
                  <a:pt x="28" y="216"/>
                </a:lnTo>
                <a:lnTo>
                  <a:pt x="28" y="216"/>
                </a:lnTo>
                <a:lnTo>
                  <a:pt x="30" y="216"/>
                </a:lnTo>
                <a:lnTo>
                  <a:pt x="30" y="216"/>
                </a:lnTo>
                <a:lnTo>
                  <a:pt x="36" y="218"/>
                </a:lnTo>
                <a:lnTo>
                  <a:pt x="36" y="218"/>
                </a:lnTo>
                <a:lnTo>
                  <a:pt x="49" y="219"/>
                </a:lnTo>
                <a:lnTo>
                  <a:pt x="49" y="219"/>
                </a:lnTo>
                <a:lnTo>
                  <a:pt x="52" y="221"/>
                </a:lnTo>
                <a:lnTo>
                  <a:pt x="52" y="221"/>
                </a:lnTo>
                <a:lnTo>
                  <a:pt x="63" y="221"/>
                </a:lnTo>
                <a:lnTo>
                  <a:pt x="63" y="221"/>
                </a:lnTo>
                <a:lnTo>
                  <a:pt x="82" y="219"/>
                </a:lnTo>
                <a:lnTo>
                  <a:pt x="82" y="219"/>
                </a:lnTo>
                <a:lnTo>
                  <a:pt x="91" y="216"/>
                </a:lnTo>
                <a:lnTo>
                  <a:pt x="91" y="216"/>
                </a:lnTo>
                <a:lnTo>
                  <a:pt x="93" y="216"/>
                </a:lnTo>
                <a:lnTo>
                  <a:pt x="93" y="213"/>
                </a:lnTo>
                <a:lnTo>
                  <a:pt x="93" y="213"/>
                </a:lnTo>
                <a:lnTo>
                  <a:pt x="94" y="211"/>
                </a:lnTo>
                <a:lnTo>
                  <a:pt x="94" y="211"/>
                </a:lnTo>
                <a:lnTo>
                  <a:pt x="93" y="208"/>
                </a:lnTo>
                <a:lnTo>
                  <a:pt x="91" y="208"/>
                </a:lnTo>
                <a:lnTo>
                  <a:pt x="91" y="208"/>
                </a:lnTo>
                <a:lnTo>
                  <a:pt x="90" y="207"/>
                </a:lnTo>
                <a:lnTo>
                  <a:pt x="90" y="207"/>
                </a:lnTo>
                <a:lnTo>
                  <a:pt x="88" y="207"/>
                </a:lnTo>
                <a:lnTo>
                  <a:pt x="88" y="207"/>
                </a:lnTo>
                <a:lnTo>
                  <a:pt x="85" y="205"/>
                </a:lnTo>
                <a:lnTo>
                  <a:pt x="85" y="205"/>
                </a:lnTo>
                <a:lnTo>
                  <a:pt x="85" y="204"/>
                </a:lnTo>
                <a:lnTo>
                  <a:pt x="83" y="202"/>
                </a:lnTo>
                <a:lnTo>
                  <a:pt x="83" y="202"/>
                </a:lnTo>
                <a:lnTo>
                  <a:pt x="83" y="202"/>
                </a:lnTo>
                <a:lnTo>
                  <a:pt x="83" y="202"/>
                </a:lnTo>
                <a:close/>
                <a:moveTo>
                  <a:pt x="104" y="401"/>
                </a:moveTo>
                <a:lnTo>
                  <a:pt x="104" y="401"/>
                </a:lnTo>
                <a:lnTo>
                  <a:pt x="102" y="402"/>
                </a:lnTo>
                <a:lnTo>
                  <a:pt x="102" y="402"/>
                </a:lnTo>
                <a:lnTo>
                  <a:pt x="102" y="405"/>
                </a:lnTo>
                <a:lnTo>
                  <a:pt x="102" y="405"/>
                </a:lnTo>
                <a:lnTo>
                  <a:pt x="102" y="405"/>
                </a:lnTo>
                <a:lnTo>
                  <a:pt x="102" y="405"/>
                </a:lnTo>
                <a:lnTo>
                  <a:pt x="102" y="420"/>
                </a:lnTo>
                <a:lnTo>
                  <a:pt x="102" y="420"/>
                </a:lnTo>
                <a:lnTo>
                  <a:pt x="104" y="428"/>
                </a:lnTo>
                <a:lnTo>
                  <a:pt x="104" y="428"/>
                </a:lnTo>
                <a:lnTo>
                  <a:pt x="105" y="429"/>
                </a:lnTo>
                <a:lnTo>
                  <a:pt x="105" y="429"/>
                </a:lnTo>
                <a:lnTo>
                  <a:pt x="107" y="431"/>
                </a:lnTo>
                <a:lnTo>
                  <a:pt x="107" y="431"/>
                </a:lnTo>
                <a:lnTo>
                  <a:pt x="109" y="434"/>
                </a:lnTo>
                <a:lnTo>
                  <a:pt x="109" y="435"/>
                </a:lnTo>
                <a:lnTo>
                  <a:pt x="109" y="435"/>
                </a:lnTo>
                <a:lnTo>
                  <a:pt x="109" y="435"/>
                </a:lnTo>
                <a:lnTo>
                  <a:pt x="109" y="435"/>
                </a:lnTo>
                <a:lnTo>
                  <a:pt x="112" y="437"/>
                </a:lnTo>
                <a:lnTo>
                  <a:pt x="116" y="437"/>
                </a:lnTo>
                <a:lnTo>
                  <a:pt x="126" y="435"/>
                </a:lnTo>
                <a:lnTo>
                  <a:pt x="126" y="435"/>
                </a:lnTo>
                <a:lnTo>
                  <a:pt x="128" y="432"/>
                </a:lnTo>
                <a:lnTo>
                  <a:pt x="131" y="432"/>
                </a:lnTo>
                <a:lnTo>
                  <a:pt x="131" y="432"/>
                </a:lnTo>
                <a:lnTo>
                  <a:pt x="131" y="432"/>
                </a:lnTo>
                <a:lnTo>
                  <a:pt x="131" y="432"/>
                </a:lnTo>
                <a:lnTo>
                  <a:pt x="129" y="421"/>
                </a:lnTo>
                <a:lnTo>
                  <a:pt x="129" y="421"/>
                </a:lnTo>
                <a:lnTo>
                  <a:pt x="129" y="409"/>
                </a:lnTo>
                <a:lnTo>
                  <a:pt x="129" y="409"/>
                </a:lnTo>
                <a:lnTo>
                  <a:pt x="129" y="402"/>
                </a:lnTo>
                <a:lnTo>
                  <a:pt x="129" y="402"/>
                </a:lnTo>
                <a:lnTo>
                  <a:pt x="128" y="399"/>
                </a:lnTo>
                <a:lnTo>
                  <a:pt x="128" y="399"/>
                </a:lnTo>
                <a:lnTo>
                  <a:pt x="128" y="398"/>
                </a:lnTo>
                <a:lnTo>
                  <a:pt x="128" y="398"/>
                </a:lnTo>
                <a:lnTo>
                  <a:pt x="131" y="398"/>
                </a:lnTo>
                <a:lnTo>
                  <a:pt x="131" y="398"/>
                </a:lnTo>
                <a:lnTo>
                  <a:pt x="131" y="399"/>
                </a:lnTo>
                <a:lnTo>
                  <a:pt x="131" y="399"/>
                </a:lnTo>
                <a:lnTo>
                  <a:pt x="131" y="402"/>
                </a:lnTo>
                <a:lnTo>
                  <a:pt x="131" y="402"/>
                </a:lnTo>
                <a:lnTo>
                  <a:pt x="131" y="412"/>
                </a:lnTo>
                <a:lnTo>
                  <a:pt x="131" y="412"/>
                </a:lnTo>
                <a:lnTo>
                  <a:pt x="132" y="426"/>
                </a:lnTo>
                <a:lnTo>
                  <a:pt x="132" y="426"/>
                </a:lnTo>
                <a:lnTo>
                  <a:pt x="134" y="434"/>
                </a:lnTo>
                <a:lnTo>
                  <a:pt x="134" y="434"/>
                </a:lnTo>
                <a:lnTo>
                  <a:pt x="145" y="432"/>
                </a:lnTo>
                <a:lnTo>
                  <a:pt x="145" y="432"/>
                </a:lnTo>
                <a:lnTo>
                  <a:pt x="140" y="399"/>
                </a:lnTo>
                <a:lnTo>
                  <a:pt x="140" y="399"/>
                </a:lnTo>
                <a:lnTo>
                  <a:pt x="139" y="398"/>
                </a:lnTo>
                <a:lnTo>
                  <a:pt x="139" y="398"/>
                </a:lnTo>
                <a:lnTo>
                  <a:pt x="139" y="398"/>
                </a:lnTo>
                <a:lnTo>
                  <a:pt x="137" y="398"/>
                </a:lnTo>
                <a:lnTo>
                  <a:pt x="137" y="398"/>
                </a:lnTo>
                <a:lnTo>
                  <a:pt x="129" y="398"/>
                </a:lnTo>
                <a:lnTo>
                  <a:pt x="129" y="398"/>
                </a:lnTo>
                <a:lnTo>
                  <a:pt x="128" y="398"/>
                </a:lnTo>
                <a:lnTo>
                  <a:pt x="128" y="398"/>
                </a:lnTo>
                <a:lnTo>
                  <a:pt x="126" y="399"/>
                </a:lnTo>
                <a:lnTo>
                  <a:pt x="124" y="399"/>
                </a:lnTo>
                <a:lnTo>
                  <a:pt x="124" y="399"/>
                </a:lnTo>
                <a:lnTo>
                  <a:pt x="123" y="398"/>
                </a:lnTo>
                <a:lnTo>
                  <a:pt x="123" y="398"/>
                </a:lnTo>
                <a:lnTo>
                  <a:pt x="121" y="398"/>
                </a:lnTo>
                <a:lnTo>
                  <a:pt x="121" y="398"/>
                </a:lnTo>
                <a:lnTo>
                  <a:pt x="115" y="398"/>
                </a:lnTo>
                <a:lnTo>
                  <a:pt x="115" y="398"/>
                </a:lnTo>
                <a:lnTo>
                  <a:pt x="115" y="398"/>
                </a:lnTo>
                <a:lnTo>
                  <a:pt x="115" y="398"/>
                </a:lnTo>
                <a:lnTo>
                  <a:pt x="113" y="401"/>
                </a:lnTo>
                <a:lnTo>
                  <a:pt x="113" y="401"/>
                </a:lnTo>
                <a:lnTo>
                  <a:pt x="113" y="404"/>
                </a:lnTo>
                <a:lnTo>
                  <a:pt x="113" y="404"/>
                </a:lnTo>
                <a:lnTo>
                  <a:pt x="115" y="417"/>
                </a:lnTo>
                <a:lnTo>
                  <a:pt x="115" y="417"/>
                </a:lnTo>
                <a:lnTo>
                  <a:pt x="116" y="426"/>
                </a:lnTo>
                <a:lnTo>
                  <a:pt x="116" y="426"/>
                </a:lnTo>
                <a:lnTo>
                  <a:pt x="118" y="431"/>
                </a:lnTo>
                <a:lnTo>
                  <a:pt x="118" y="431"/>
                </a:lnTo>
                <a:lnTo>
                  <a:pt x="118" y="432"/>
                </a:lnTo>
                <a:lnTo>
                  <a:pt x="116" y="434"/>
                </a:lnTo>
                <a:lnTo>
                  <a:pt x="116" y="434"/>
                </a:lnTo>
                <a:lnTo>
                  <a:pt x="115" y="434"/>
                </a:lnTo>
                <a:lnTo>
                  <a:pt x="115" y="432"/>
                </a:lnTo>
                <a:lnTo>
                  <a:pt x="115" y="432"/>
                </a:lnTo>
                <a:lnTo>
                  <a:pt x="113" y="431"/>
                </a:lnTo>
                <a:lnTo>
                  <a:pt x="113" y="431"/>
                </a:lnTo>
                <a:lnTo>
                  <a:pt x="112" y="412"/>
                </a:lnTo>
                <a:lnTo>
                  <a:pt x="112" y="412"/>
                </a:lnTo>
                <a:lnTo>
                  <a:pt x="110" y="404"/>
                </a:lnTo>
                <a:lnTo>
                  <a:pt x="110" y="404"/>
                </a:lnTo>
                <a:lnTo>
                  <a:pt x="110" y="402"/>
                </a:lnTo>
                <a:lnTo>
                  <a:pt x="110" y="402"/>
                </a:lnTo>
                <a:lnTo>
                  <a:pt x="110" y="402"/>
                </a:lnTo>
                <a:lnTo>
                  <a:pt x="110" y="402"/>
                </a:lnTo>
                <a:lnTo>
                  <a:pt x="109" y="401"/>
                </a:lnTo>
                <a:lnTo>
                  <a:pt x="109" y="401"/>
                </a:lnTo>
                <a:lnTo>
                  <a:pt x="109" y="399"/>
                </a:lnTo>
                <a:lnTo>
                  <a:pt x="109" y="399"/>
                </a:lnTo>
                <a:lnTo>
                  <a:pt x="109" y="399"/>
                </a:lnTo>
                <a:lnTo>
                  <a:pt x="109" y="399"/>
                </a:lnTo>
                <a:lnTo>
                  <a:pt x="105" y="399"/>
                </a:lnTo>
                <a:lnTo>
                  <a:pt x="105" y="399"/>
                </a:lnTo>
                <a:lnTo>
                  <a:pt x="105" y="401"/>
                </a:lnTo>
                <a:lnTo>
                  <a:pt x="104" y="401"/>
                </a:lnTo>
                <a:lnTo>
                  <a:pt x="104" y="401"/>
                </a:lnTo>
                <a:close/>
                <a:moveTo>
                  <a:pt x="342" y="271"/>
                </a:moveTo>
                <a:lnTo>
                  <a:pt x="342" y="271"/>
                </a:lnTo>
                <a:lnTo>
                  <a:pt x="340" y="273"/>
                </a:lnTo>
                <a:lnTo>
                  <a:pt x="339" y="271"/>
                </a:lnTo>
                <a:lnTo>
                  <a:pt x="339" y="271"/>
                </a:lnTo>
                <a:lnTo>
                  <a:pt x="336" y="268"/>
                </a:lnTo>
                <a:lnTo>
                  <a:pt x="336" y="268"/>
                </a:lnTo>
                <a:lnTo>
                  <a:pt x="336" y="265"/>
                </a:lnTo>
                <a:lnTo>
                  <a:pt x="336" y="265"/>
                </a:lnTo>
                <a:lnTo>
                  <a:pt x="329" y="262"/>
                </a:lnTo>
                <a:lnTo>
                  <a:pt x="329" y="262"/>
                </a:lnTo>
                <a:lnTo>
                  <a:pt x="328" y="259"/>
                </a:lnTo>
                <a:lnTo>
                  <a:pt x="328" y="259"/>
                </a:lnTo>
                <a:lnTo>
                  <a:pt x="326" y="259"/>
                </a:lnTo>
                <a:lnTo>
                  <a:pt x="326" y="259"/>
                </a:lnTo>
                <a:lnTo>
                  <a:pt x="320" y="257"/>
                </a:lnTo>
                <a:lnTo>
                  <a:pt x="320" y="257"/>
                </a:lnTo>
                <a:lnTo>
                  <a:pt x="306" y="257"/>
                </a:lnTo>
                <a:lnTo>
                  <a:pt x="306" y="257"/>
                </a:lnTo>
                <a:lnTo>
                  <a:pt x="279" y="257"/>
                </a:lnTo>
                <a:lnTo>
                  <a:pt x="279" y="257"/>
                </a:lnTo>
                <a:lnTo>
                  <a:pt x="268" y="257"/>
                </a:lnTo>
                <a:lnTo>
                  <a:pt x="257" y="259"/>
                </a:lnTo>
                <a:lnTo>
                  <a:pt x="257" y="259"/>
                </a:lnTo>
                <a:lnTo>
                  <a:pt x="251" y="260"/>
                </a:lnTo>
                <a:lnTo>
                  <a:pt x="244" y="262"/>
                </a:lnTo>
                <a:lnTo>
                  <a:pt x="244" y="262"/>
                </a:lnTo>
                <a:lnTo>
                  <a:pt x="240" y="267"/>
                </a:lnTo>
                <a:lnTo>
                  <a:pt x="240" y="267"/>
                </a:lnTo>
                <a:lnTo>
                  <a:pt x="238" y="268"/>
                </a:lnTo>
                <a:lnTo>
                  <a:pt x="238" y="268"/>
                </a:lnTo>
                <a:lnTo>
                  <a:pt x="235" y="270"/>
                </a:lnTo>
                <a:lnTo>
                  <a:pt x="235" y="270"/>
                </a:lnTo>
                <a:lnTo>
                  <a:pt x="235" y="270"/>
                </a:lnTo>
                <a:lnTo>
                  <a:pt x="235" y="270"/>
                </a:lnTo>
                <a:lnTo>
                  <a:pt x="235" y="273"/>
                </a:lnTo>
                <a:lnTo>
                  <a:pt x="235" y="276"/>
                </a:lnTo>
                <a:lnTo>
                  <a:pt x="235" y="276"/>
                </a:lnTo>
                <a:lnTo>
                  <a:pt x="238" y="278"/>
                </a:lnTo>
                <a:lnTo>
                  <a:pt x="241" y="279"/>
                </a:lnTo>
                <a:lnTo>
                  <a:pt x="241" y="279"/>
                </a:lnTo>
                <a:lnTo>
                  <a:pt x="246" y="281"/>
                </a:lnTo>
                <a:lnTo>
                  <a:pt x="246" y="281"/>
                </a:lnTo>
                <a:lnTo>
                  <a:pt x="247" y="281"/>
                </a:lnTo>
                <a:lnTo>
                  <a:pt x="247" y="281"/>
                </a:lnTo>
                <a:lnTo>
                  <a:pt x="247" y="279"/>
                </a:lnTo>
                <a:lnTo>
                  <a:pt x="247" y="279"/>
                </a:lnTo>
                <a:lnTo>
                  <a:pt x="249" y="275"/>
                </a:lnTo>
                <a:lnTo>
                  <a:pt x="249" y="275"/>
                </a:lnTo>
                <a:lnTo>
                  <a:pt x="249" y="271"/>
                </a:lnTo>
                <a:lnTo>
                  <a:pt x="252" y="270"/>
                </a:lnTo>
                <a:lnTo>
                  <a:pt x="252" y="270"/>
                </a:lnTo>
                <a:lnTo>
                  <a:pt x="254" y="268"/>
                </a:lnTo>
                <a:lnTo>
                  <a:pt x="254" y="268"/>
                </a:lnTo>
                <a:lnTo>
                  <a:pt x="262" y="267"/>
                </a:lnTo>
                <a:lnTo>
                  <a:pt x="262" y="267"/>
                </a:lnTo>
                <a:lnTo>
                  <a:pt x="265" y="265"/>
                </a:lnTo>
                <a:lnTo>
                  <a:pt x="265" y="265"/>
                </a:lnTo>
                <a:lnTo>
                  <a:pt x="266" y="265"/>
                </a:lnTo>
                <a:lnTo>
                  <a:pt x="266" y="265"/>
                </a:lnTo>
                <a:lnTo>
                  <a:pt x="268" y="265"/>
                </a:lnTo>
                <a:lnTo>
                  <a:pt x="268" y="265"/>
                </a:lnTo>
                <a:lnTo>
                  <a:pt x="268" y="267"/>
                </a:lnTo>
                <a:lnTo>
                  <a:pt x="268" y="267"/>
                </a:lnTo>
                <a:lnTo>
                  <a:pt x="271" y="267"/>
                </a:lnTo>
                <a:lnTo>
                  <a:pt x="271" y="267"/>
                </a:lnTo>
                <a:lnTo>
                  <a:pt x="309" y="267"/>
                </a:lnTo>
                <a:lnTo>
                  <a:pt x="309" y="267"/>
                </a:lnTo>
                <a:lnTo>
                  <a:pt x="312" y="267"/>
                </a:lnTo>
                <a:lnTo>
                  <a:pt x="312" y="267"/>
                </a:lnTo>
                <a:lnTo>
                  <a:pt x="320" y="270"/>
                </a:lnTo>
                <a:lnTo>
                  <a:pt x="320" y="270"/>
                </a:lnTo>
                <a:lnTo>
                  <a:pt x="323" y="271"/>
                </a:lnTo>
                <a:lnTo>
                  <a:pt x="323" y="271"/>
                </a:lnTo>
                <a:lnTo>
                  <a:pt x="326" y="273"/>
                </a:lnTo>
                <a:lnTo>
                  <a:pt x="326" y="273"/>
                </a:lnTo>
                <a:lnTo>
                  <a:pt x="329" y="278"/>
                </a:lnTo>
                <a:lnTo>
                  <a:pt x="329" y="278"/>
                </a:lnTo>
                <a:lnTo>
                  <a:pt x="329" y="281"/>
                </a:lnTo>
                <a:lnTo>
                  <a:pt x="329" y="284"/>
                </a:lnTo>
                <a:lnTo>
                  <a:pt x="329" y="284"/>
                </a:lnTo>
                <a:lnTo>
                  <a:pt x="328" y="286"/>
                </a:lnTo>
                <a:lnTo>
                  <a:pt x="328" y="286"/>
                </a:lnTo>
                <a:lnTo>
                  <a:pt x="337" y="282"/>
                </a:lnTo>
                <a:lnTo>
                  <a:pt x="337" y="282"/>
                </a:lnTo>
                <a:lnTo>
                  <a:pt x="337" y="282"/>
                </a:lnTo>
                <a:lnTo>
                  <a:pt x="337" y="282"/>
                </a:lnTo>
                <a:lnTo>
                  <a:pt x="339" y="281"/>
                </a:lnTo>
                <a:lnTo>
                  <a:pt x="339" y="281"/>
                </a:lnTo>
                <a:lnTo>
                  <a:pt x="339" y="279"/>
                </a:lnTo>
                <a:lnTo>
                  <a:pt x="339" y="279"/>
                </a:lnTo>
                <a:lnTo>
                  <a:pt x="342" y="276"/>
                </a:lnTo>
                <a:lnTo>
                  <a:pt x="342" y="273"/>
                </a:lnTo>
                <a:lnTo>
                  <a:pt x="342" y="273"/>
                </a:lnTo>
                <a:lnTo>
                  <a:pt x="342" y="271"/>
                </a:lnTo>
                <a:lnTo>
                  <a:pt x="342" y="271"/>
                </a:lnTo>
                <a:close/>
                <a:moveTo>
                  <a:pt x="320" y="287"/>
                </a:moveTo>
                <a:lnTo>
                  <a:pt x="320" y="287"/>
                </a:lnTo>
                <a:lnTo>
                  <a:pt x="323" y="284"/>
                </a:lnTo>
                <a:lnTo>
                  <a:pt x="323" y="284"/>
                </a:lnTo>
                <a:lnTo>
                  <a:pt x="325" y="282"/>
                </a:lnTo>
                <a:lnTo>
                  <a:pt x="325" y="282"/>
                </a:lnTo>
                <a:lnTo>
                  <a:pt x="326" y="279"/>
                </a:lnTo>
                <a:lnTo>
                  <a:pt x="325" y="276"/>
                </a:lnTo>
                <a:lnTo>
                  <a:pt x="325" y="276"/>
                </a:lnTo>
                <a:lnTo>
                  <a:pt x="323" y="275"/>
                </a:lnTo>
                <a:lnTo>
                  <a:pt x="323" y="275"/>
                </a:lnTo>
                <a:lnTo>
                  <a:pt x="318" y="271"/>
                </a:lnTo>
                <a:lnTo>
                  <a:pt x="318" y="271"/>
                </a:lnTo>
                <a:lnTo>
                  <a:pt x="314" y="270"/>
                </a:lnTo>
                <a:lnTo>
                  <a:pt x="314" y="270"/>
                </a:lnTo>
                <a:lnTo>
                  <a:pt x="307" y="268"/>
                </a:lnTo>
                <a:lnTo>
                  <a:pt x="307" y="268"/>
                </a:lnTo>
                <a:lnTo>
                  <a:pt x="288" y="268"/>
                </a:lnTo>
                <a:lnTo>
                  <a:pt x="288" y="268"/>
                </a:lnTo>
                <a:lnTo>
                  <a:pt x="269" y="270"/>
                </a:lnTo>
                <a:lnTo>
                  <a:pt x="269" y="270"/>
                </a:lnTo>
                <a:lnTo>
                  <a:pt x="268" y="270"/>
                </a:lnTo>
                <a:lnTo>
                  <a:pt x="268" y="270"/>
                </a:lnTo>
                <a:lnTo>
                  <a:pt x="266" y="270"/>
                </a:lnTo>
                <a:lnTo>
                  <a:pt x="265" y="270"/>
                </a:lnTo>
                <a:lnTo>
                  <a:pt x="265" y="270"/>
                </a:lnTo>
                <a:lnTo>
                  <a:pt x="263" y="270"/>
                </a:lnTo>
                <a:lnTo>
                  <a:pt x="263" y="270"/>
                </a:lnTo>
                <a:lnTo>
                  <a:pt x="260" y="270"/>
                </a:lnTo>
                <a:lnTo>
                  <a:pt x="260" y="270"/>
                </a:lnTo>
                <a:lnTo>
                  <a:pt x="255" y="271"/>
                </a:lnTo>
                <a:lnTo>
                  <a:pt x="255" y="271"/>
                </a:lnTo>
                <a:lnTo>
                  <a:pt x="254" y="273"/>
                </a:lnTo>
                <a:lnTo>
                  <a:pt x="252" y="275"/>
                </a:lnTo>
                <a:lnTo>
                  <a:pt x="252" y="275"/>
                </a:lnTo>
                <a:lnTo>
                  <a:pt x="252" y="282"/>
                </a:lnTo>
                <a:lnTo>
                  <a:pt x="252" y="282"/>
                </a:lnTo>
                <a:lnTo>
                  <a:pt x="254" y="282"/>
                </a:lnTo>
                <a:lnTo>
                  <a:pt x="254" y="282"/>
                </a:lnTo>
                <a:lnTo>
                  <a:pt x="263" y="282"/>
                </a:lnTo>
                <a:lnTo>
                  <a:pt x="263" y="282"/>
                </a:lnTo>
                <a:lnTo>
                  <a:pt x="276" y="286"/>
                </a:lnTo>
                <a:lnTo>
                  <a:pt x="276" y="286"/>
                </a:lnTo>
                <a:lnTo>
                  <a:pt x="287" y="286"/>
                </a:lnTo>
                <a:lnTo>
                  <a:pt x="287" y="286"/>
                </a:lnTo>
                <a:lnTo>
                  <a:pt x="292" y="286"/>
                </a:lnTo>
                <a:lnTo>
                  <a:pt x="292" y="286"/>
                </a:lnTo>
                <a:lnTo>
                  <a:pt x="293" y="286"/>
                </a:lnTo>
                <a:lnTo>
                  <a:pt x="295" y="287"/>
                </a:lnTo>
                <a:lnTo>
                  <a:pt x="295" y="287"/>
                </a:lnTo>
                <a:lnTo>
                  <a:pt x="295" y="289"/>
                </a:lnTo>
                <a:lnTo>
                  <a:pt x="295" y="289"/>
                </a:lnTo>
                <a:lnTo>
                  <a:pt x="307" y="289"/>
                </a:lnTo>
                <a:lnTo>
                  <a:pt x="320" y="287"/>
                </a:lnTo>
                <a:lnTo>
                  <a:pt x="320" y="287"/>
                </a:lnTo>
                <a:close/>
                <a:moveTo>
                  <a:pt x="98" y="320"/>
                </a:moveTo>
                <a:lnTo>
                  <a:pt x="98" y="320"/>
                </a:lnTo>
                <a:lnTo>
                  <a:pt x="96" y="320"/>
                </a:lnTo>
                <a:lnTo>
                  <a:pt x="96" y="320"/>
                </a:lnTo>
                <a:lnTo>
                  <a:pt x="91" y="333"/>
                </a:lnTo>
                <a:lnTo>
                  <a:pt x="91" y="333"/>
                </a:lnTo>
                <a:lnTo>
                  <a:pt x="88" y="344"/>
                </a:lnTo>
                <a:lnTo>
                  <a:pt x="88" y="344"/>
                </a:lnTo>
                <a:lnTo>
                  <a:pt x="88" y="347"/>
                </a:lnTo>
                <a:lnTo>
                  <a:pt x="88" y="347"/>
                </a:lnTo>
                <a:lnTo>
                  <a:pt x="88" y="350"/>
                </a:lnTo>
                <a:lnTo>
                  <a:pt x="88" y="350"/>
                </a:lnTo>
                <a:lnTo>
                  <a:pt x="87" y="350"/>
                </a:lnTo>
                <a:lnTo>
                  <a:pt x="87" y="350"/>
                </a:lnTo>
                <a:lnTo>
                  <a:pt x="85" y="352"/>
                </a:lnTo>
                <a:lnTo>
                  <a:pt x="85" y="352"/>
                </a:lnTo>
                <a:lnTo>
                  <a:pt x="82" y="350"/>
                </a:lnTo>
                <a:lnTo>
                  <a:pt x="82" y="350"/>
                </a:lnTo>
                <a:lnTo>
                  <a:pt x="83" y="347"/>
                </a:lnTo>
                <a:lnTo>
                  <a:pt x="83" y="347"/>
                </a:lnTo>
                <a:lnTo>
                  <a:pt x="83" y="346"/>
                </a:lnTo>
                <a:lnTo>
                  <a:pt x="83" y="346"/>
                </a:lnTo>
                <a:lnTo>
                  <a:pt x="85" y="344"/>
                </a:lnTo>
                <a:lnTo>
                  <a:pt x="85" y="344"/>
                </a:lnTo>
                <a:lnTo>
                  <a:pt x="93" y="323"/>
                </a:lnTo>
                <a:lnTo>
                  <a:pt x="93" y="323"/>
                </a:lnTo>
                <a:lnTo>
                  <a:pt x="94" y="320"/>
                </a:lnTo>
                <a:lnTo>
                  <a:pt x="94" y="320"/>
                </a:lnTo>
                <a:lnTo>
                  <a:pt x="88" y="320"/>
                </a:lnTo>
                <a:lnTo>
                  <a:pt x="88" y="320"/>
                </a:lnTo>
                <a:lnTo>
                  <a:pt x="88" y="323"/>
                </a:lnTo>
                <a:lnTo>
                  <a:pt x="88" y="323"/>
                </a:lnTo>
                <a:lnTo>
                  <a:pt x="85" y="323"/>
                </a:lnTo>
                <a:lnTo>
                  <a:pt x="85" y="323"/>
                </a:lnTo>
                <a:lnTo>
                  <a:pt x="80" y="335"/>
                </a:lnTo>
                <a:lnTo>
                  <a:pt x="80" y="335"/>
                </a:lnTo>
                <a:lnTo>
                  <a:pt x="79" y="342"/>
                </a:lnTo>
                <a:lnTo>
                  <a:pt x="79" y="342"/>
                </a:lnTo>
                <a:lnTo>
                  <a:pt x="77" y="349"/>
                </a:lnTo>
                <a:lnTo>
                  <a:pt x="77" y="349"/>
                </a:lnTo>
                <a:lnTo>
                  <a:pt x="79" y="350"/>
                </a:lnTo>
                <a:lnTo>
                  <a:pt x="79" y="350"/>
                </a:lnTo>
                <a:lnTo>
                  <a:pt x="87" y="363"/>
                </a:lnTo>
                <a:lnTo>
                  <a:pt x="87" y="363"/>
                </a:lnTo>
                <a:lnTo>
                  <a:pt x="88" y="364"/>
                </a:lnTo>
                <a:lnTo>
                  <a:pt x="88" y="364"/>
                </a:lnTo>
                <a:lnTo>
                  <a:pt x="88" y="364"/>
                </a:lnTo>
                <a:lnTo>
                  <a:pt x="88" y="364"/>
                </a:lnTo>
                <a:lnTo>
                  <a:pt x="91" y="364"/>
                </a:lnTo>
                <a:lnTo>
                  <a:pt x="91" y="366"/>
                </a:lnTo>
                <a:lnTo>
                  <a:pt x="91" y="366"/>
                </a:lnTo>
                <a:lnTo>
                  <a:pt x="93" y="371"/>
                </a:lnTo>
                <a:lnTo>
                  <a:pt x="94" y="376"/>
                </a:lnTo>
                <a:lnTo>
                  <a:pt x="94" y="376"/>
                </a:lnTo>
                <a:lnTo>
                  <a:pt x="96" y="377"/>
                </a:lnTo>
                <a:lnTo>
                  <a:pt x="96" y="377"/>
                </a:lnTo>
                <a:lnTo>
                  <a:pt x="96" y="374"/>
                </a:lnTo>
                <a:lnTo>
                  <a:pt x="96" y="374"/>
                </a:lnTo>
                <a:lnTo>
                  <a:pt x="98" y="372"/>
                </a:lnTo>
                <a:lnTo>
                  <a:pt x="98" y="372"/>
                </a:lnTo>
                <a:lnTo>
                  <a:pt x="99" y="371"/>
                </a:lnTo>
                <a:lnTo>
                  <a:pt x="99" y="371"/>
                </a:lnTo>
                <a:lnTo>
                  <a:pt x="102" y="360"/>
                </a:lnTo>
                <a:lnTo>
                  <a:pt x="102" y="360"/>
                </a:lnTo>
                <a:lnTo>
                  <a:pt x="109" y="341"/>
                </a:lnTo>
                <a:lnTo>
                  <a:pt x="109" y="341"/>
                </a:lnTo>
                <a:lnTo>
                  <a:pt x="116" y="323"/>
                </a:lnTo>
                <a:lnTo>
                  <a:pt x="116" y="323"/>
                </a:lnTo>
                <a:lnTo>
                  <a:pt x="118" y="320"/>
                </a:lnTo>
                <a:lnTo>
                  <a:pt x="118" y="320"/>
                </a:lnTo>
                <a:lnTo>
                  <a:pt x="116" y="320"/>
                </a:lnTo>
                <a:lnTo>
                  <a:pt x="115" y="319"/>
                </a:lnTo>
                <a:lnTo>
                  <a:pt x="115" y="319"/>
                </a:lnTo>
                <a:lnTo>
                  <a:pt x="115" y="319"/>
                </a:lnTo>
                <a:lnTo>
                  <a:pt x="115" y="319"/>
                </a:lnTo>
                <a:lnTo>
                  <a:pt x="109" y="319"/>
                </a:lnTo>
                <a:lnTo>
                  <a:pt x="109" y="319"/>
                </a:lnTo>
                <a:lnTo>
                  <a:pt x="107" y="322"/>
                </a:lnTo>
                <a:lnTo>
                  <a:pt x="107" y="322"/>
                </a:lnTo>
                <a:lnTo>
                  <a:pt x="102" y="335"/>
                </a:lnTo>
                <a:lnTo>
                  <a:pt x="102" y="335"/>
                </a:lnTo>
                <a:lnTo>
                  <a:pt x="99" y="346"/>
                </a:lnTo>
                <a:lnTo>
                  <a:pt x="96" y="355"/>
                </a:lnTo>
                <a:lnTo>
                  <a:pt x="96" y="355"/>
                </a:lnTo>
                <a:lnTo>
                  <a:pt x="96" y="361"/>
                </a:lnTo>
                <a:lnTo>
                  <a:pt x="96" y="361"/>
                </a:lnTo>
                <a:lnTo>
                  <a:pt x="94" y="363"/>
                </a:lnTo>
                <a:lnTo>
                  <a:pt x="93" y="364"/>
                </a:lnTo>
                <a:lnTo>
                  <a:pt x="93" y="364"/>
                </a:lnTo>
                <a:lnTo>
                  <a:pt x="91" y="363"/>
                </a:lnTo>
                <a:lnTo>
                  <a:pt x="91" y="363"/>
                </a:lnTo>
                <a:lnTo>
                  <a:pt x="90" y="361"/>
                </a:lnTo>
                <a:lnTo>
                  <a:pt x="90" y="361"/>
                </a:lnTo>
                <a:lnTo>
                  <a:pt x="91" y="360"/>
                </a:lnTo>
                <a:lnTo>
                  <a:pt x="91" y="360"/>
                </a:lnTo>
                <a:lnTo>
                  <a:pt x="91" y="358"/>
                </a:lnTo>
                <a:lnTo>
                  <a:pt x="91" y="358"/>
                </a:lnTo>
                <a:lnTo>
                  <a:pt x="94" y="349"/>
                </a:lnTo>
                <a:lnTo>
                  <a:pt x="94" y="349"/>
                </a:lnTo>
                <a:lnTo>
                  <a:pt x="99" y="335"/>
                </a:lnTo>
                <a:lnTo>
                  <a:pt x="99" y="335"/>
                </a:lnTo>
                <a:lnTo>
                  <a:pt x="104" y="322"/>
                </a:lnTo>
                <a:lnTo>
                  <a:pt x="104" y="322"/>
                </a:lnTo>
                <a:lnTo>
                  <a:pt x="105" y="320"/>
                </a:lnTo>
                <a:lnTo>
                  <a:pt x="105" y="320"/>
                </a:lnTo>
                <a:lnTo>
                  <a:pt x="102" y="320"/>
                </a:lnTo>
                <a:lnTo>
                  <a:pt x="99" y="319"/>
                </a:lnTo>
                <a:lnTo>
                  <a:pt x="99" y="319"/>
                </a:lnTo>
                <a:lnTo>
                  <a:pt x="98" y="320"/>
                </a:lnTo>
                <a:lnTo>
                  <a:pt x="98" y="320"/>
                </a:lnTo>
                <a:close/>
                <a:moveTo>
                  <a:pt x="173" y="431"/>
                </a:moveTo>
                <a:lnTo>
                  <a:pt x="173" y="431"/>
                </a:lnTo>
                <a:lnTo>
                  <a:pt x="173" y="421"/>
                </a:lnTo>
                <a:lnTo>
                  <a:pt x="173" y="421"/>
                </a:lnTo>
                <a:lnTo>
                  <a:pt x="172" y="407"/>
                </a:lnTo>
                <a:lnTo>
                  <a:pt x="172" y="407"/>
                </a:lnTo>
                <a:lnTo>
                  <a:pt x="170" y="401"/>
                </a:lnTo>
                <a:lnTo>
                  <a:pt x="170" y="401"/>
                </a:lnTo>
                <a:lnTo>
                  <a:pt x="170" y="399"/>
                </a:lnTo>
                <a:lnTo>
                  <a:pt x="170" y="399"/>
                </a:lnTo>
                <a:lnTo>
                  <a:pt x="170" y="399"/>
                </a:lnTo>
                <a:lnTo>
                  <a:pt x="169" y="399"/>
                </a:lnTo>
                <a:lnTo>
                  <a:pt x="169" y="399"/>
                </a:lnTo>
                <a:lnTo>
                  <a:pt x="169" y="396"/>
                </a:lnTo>
                <a:lnTo>
                  <a:pt x="169" y="396"/>
                </a:lnTo>
                <a:lnTo>
                  <a:pt x="170" y="396"/>
                </a:lnTo>
                <a:lnTo>
                  <a:pt x="170" y="396"/>
                </a:lnTo>
                <a:lnTo>
                  <a:pt x="172" y="396"/>
                </a:lnTo>
                <a:lnTo>
                  <a:pt x="172" y="396"/>
                </a:lnTo>
                <a:lnTo>
                  <a:pt x="173" y="401"/>
                </a:lnTo>
                <a:lnTo>
                  <a:pt x="173" y="401"/>
                </a:lnTo>
                <a:lnTo>
                  <a:pt x="175" y="413"/>
                </a:lnTo>
                <a:lnTo>
                  <a:pt x="175" y="413"/>
                </a:lnTo>
                <a:lnTo>
                  <a:pt x="176" y="426"/>
                </a:lnTo>
                <a:lnTo>
                  <a:pt x="176" y="426"/>
                </a:lnTo>
                <a:lnTo>
                  <a:pt x="178" y="431"/>
                </a:lnTo>
                <a:lnTo>
                  <a:pt x="178" y="431"/>
                </a:lnTo>
                <a:lnTo>
                  <a:pt x="189" y="429"/>
                </a:lnTo>
                <a:lnTo>
                  <a:pt x="189" y="429"/>
                </a:lnTo>
                <a:lnTo>
                  <a:pt x="189" y="424"/>
                </a:lnTo>
                <a:lnTo>
                  <a:pt x="189" y="424"/>
                </a:lnTo>
                <a:lnTo>
                  <a:pt x="189" y="415"/>
                </a:lnTo>
                <a:lnTo>
                  <a:pt x="189" y="415"/>
                </a:lnTo>
                <a:lnTo>
                  <a:pt x="187" y="404"/>
                </a:lnTo>
                <a:lnTo>
                  <a:pt x="187" y="404"/>
                </a:lnTo>
                <a:lnTo>
                  <a:pt x="186" y="398"/>
                </a:lnTo>
                <a:lnTo>
                  <a:pt x="186" y="398"/>
                </a:lnTo>
                <a:lnTo>
                  <a:pt x="186" y="396"/>
                </a:lnTo>
                <a:lnTo>
                  <a:pt x="186" y="396"/>
                </a:lnTo>
                <a:lnTo>
                  <a:pt x="184" y="396"/>
                </a:lnTo>
                <a:lnTo>
                  <a:pt x="184" y="396"/>
                </a:lnTo>
                <a:lnTo>
                  <a:pt x="184" y="394"/>
                </a:lnTo>
                <a:lnTo>
                  <a:pt x="184" y="394"/>
                </a:lnTo>
                <a:lnTo>
                  <a:pt x="157" y="396"/>
                </a:lnTo>
                <a:lnTo>
                  <a:pt x="157" y="396"/>
                </a:lnTo>
                <a:lnTo>
                  <a:pt x="159" y="399"/>
                </a:lnTo>
                <a:lnTo>
                  <a:pt x="159" y="399"/>
                </a:lnTo>
                <a:lnTo>
                  <a:pt x="159" y="404"/>
                </a:lnTo>
                <a:lnTo>
                  <a:pt x="159" y="404"/>
                </a:lnTo>
                <a:lnTo>
                  <a:pt x="161" y="421"/>
                </a:lnTo>
                <a:lnTo>
                  <a:pt x="161" y="421"/>
                </a:lnTo>
                <a:lnTo>
                  <a:pt x="162" y="426"/>
                </a:lnTo>
                <a:lnTo>
                  <a:pt x="164" y="431"/>
                </a:lnTo>
                <a:lnTo>
                  <a:pt x="164" y="431"/>
                </a:lnTo>
                <a:lnTo>
                  <a:pt x="173" y="431"/>
                </a:lnTo>
                <a:lnTo>
                  <a:pt x="173" y="431"/>
                </a:lnTo>
                <a:close/>
                <a:moveTo>
                  <a:pt x="109" y="388"/>
                </a:moveTo>
                <a:lnTo>
                  <a:pt x="109" y="388"/>
                </a:lnTo>
                <a:lnTo>
                  <a:pt x="109" y="387"/>
                </a:lnTo>
                <a:lnTo>
                  <a:pt x="109" y="387"/>
                </a:lnTo>
                <a:lnTo>
                  <a:pt x="105" y="374"/>
                </a:lnTo>
                <a:lnTo>
                  <a:pt x="105" y="374"/>
                </a:lnTo>
                <a:lnTo>
                  <a:pt x="105" y="371"/>
                </a:lnTo>
                <a:lnTo>
                  <a:pt x="105" y="371"/>
                </a:lnTo>
                <a:lnTo>
                  <a:pt x="107" y="369"/>
                </a:lnTo>
                <a:lnTo>
                  <a:pt x="107" y="369"/>
                </a:lnTo>
                <a:lnTo>
                  <a:pt x="109" y="371"/>
                </a:lnTo>
                <a:lnTo>
                  <a:pt x="109" y="371"/>
                </a:lnTo>
                <a:lnTo>
                  <a:pt x="109" y="371"/>
                </a:lnTo>
                <a:lnTo>
                  <a:pt x="109" y="371"/>
                </a:lnTo>
                <a:lnTo>
                  <a:pt x="110" y="374"/>
                </a:lnTo>
                <a:lnTo>
                  <a:pt x="110" y="374"/>
                </a:lnTo>
                <a:lnTo>
                  <a:pt x="112" y="372"/>
                </a:lnTo>
                <a:lnTo>
                  <a:pt x="112" y="372"/>
                </a:lnTo>
                <a:lnTo>
                  <a:pt x="115" y="363"/>
                </a:lnTo>
                <a:lnTo>
                  <a:pt x="115" y="363"/>
                </a:lnTo>
                <a:lnTo>
                  <a:pt x="120" y="353"/>
                </a:lnTo>
                <a:lnTo>
                  <a:pt x="120" y="353"/>
                </a:lnTo>
                <a:lnTo>
                  <a:pt x="129" y="327"/>
                </a:lnTo>
                <a:lnTo>
                  <a:pt x="129" y="327"/>
                </a:lnTo>
                <a:lnTo>
                  <a:pt x="132" y="319"/>
                </a:lnTo>
                <a:lnTo>
                  <a:pt x="132" y="319"/>
                </a:lnTo>
                <a:lnTo>
                  <a:pt x="132" y="317"/>
                </a:lnTo>
                <a:lnTo>
                  <a:pt x="132" y="317"/>
                </a:lnTo>
                <a:lnTo>
                  <a:pt x="129" y="314"/>
                </a:lnTo>
                <a:lnTo>
                  <a:pt x="129" y="314"/>
                </a:lnTo>
                <a:lnTo>
                  <a:pt x="129" y="312"/>
                </a:lnTo>
                <a:lnTo>
                  <a:pt x="129" y="312"/>
                </a:lnTo>
                <a:lnTo>
                  <a:pt x="118" y="312"/>
                </a:lnTo>
                <a:lnTo>
                  <a:pt x="107" y="314"/>
                </a:lnTo>
                <a:lnTo>
                  <a:pt x="107" y="314"/>
                </a:lnTo>
                <a:lnTo>
                  <a:pt x="109" y="316"/>
                </a:lnTo>
                <a:lnTo>
                  <a:pt x="109" y="316"/>
                </a:lnTo>
                <a:lnTo>
                  <a:pt x="109" y="316"/>
                </a:lnTo>
                <a:lnTo>
                  <a:pt x="109" y="316"/>
                </a:lnTo>
                <a:lnTo>
                  <a:pt x="118" y="314"/>
                </a:lnTo>
                <a:lnTo>
                  <a:pt x="118" y="314"/>
                </a:lnTo>
                <a:lnTo>
                  <a:pt x="120" y="314"/>
                </a:lnTo>
                <a:lnTo>
                  <a:pt x="121" y="316"/>
                </a:lnTo>
                <a:lnTo>
                  <a:pt x="121" y="316"/>
                </a:lnTo>
                <a:lnTo>
                  <a:pt x="121" y="319"/>
                </a:lnTo>
                <a:lnTo>
                  <a:pt x="121" y="319"/>
                </a:lnTo>
                <a:lnTo>
                  <a:pt x="118" y="327"/>
                </a:lnTo>
                <a:lnTo>
                  <a:pt x="118" y="327"/>
                </a:lnTo>
                <a:lnTo>
                  <a:pt x="109" y="349"/>
                </a:lnTo>
                <a:lnTo>
                  <a:pt x="102" y="372"/>
                </a:lnTo>
                <a:lnTo>
                  <a:pt x="102" y="372"/>
                </a:lnTo>
                <a:lnTo>
                  <a:pt x="102" y="374"/>
                </a:lnTo>
                <a:lnTo>
                  <a:pt x="102" y="374"/>
                </a:lnTo>
                <a:lnTo>
                  <a:pt x="101" y="377"/>
                </a:lnTo>
                <a:lnTo>
                  <a:pt x="101" y="377"/>
                </a:lnTo>
                <a:lnTo>
                  <a:pt x="109" y="388"/>
                </a:lnTo>
                <a:lnTo>
                  <a:pt x="109" y="388"/>
                </a:lnTo>
                <a:close/>
                <a:moveTo>
                  <a:pt x="217" y="347"/>
                </a:moveTo>
                <a:lnTo>
                  <a:pt x="217" y="347"/>
                </a:lnTo>
                <a:lnTo>
                  <a:pt x="219" y="347"/>
                </a:lnTo>
                <a:lnTo>
                  <a:pt x="219" y="347"/>
                </a:lnTo>
                <a:lnTo>
                  <a:pt x="222" y="349"/>
                </a:lnTo>
                <a:lnTo>
                  <a:pt x="227" y="352"/>
                </a:lnTo>
                <a:lnTo>
                  <a:pt x="227" y="352"/>
                </a:lnTo>
                <a:lnTo>
                  <a:pt x="228" y="353"/>
                </a:lnTo>
                <a:lnTo>
                  <a:pt x="228" y="358"/>
                </a:lnTo>
                <a:lnTo>
                  <a:pt x="228" y="358"/>
                </a:lnTo>
                <a:lnTo>
                  <a:pt x="227" y="361"/>
                </a:lnTo>
                <a:lnTo>
                  <a:pt x="224" y="363"/>
                </a:lnTo>
                <a:lnTo>
                  <a:pt x="224" y="363"/>
                </a:lnTo>
                <a:lnTo>
                  <a:pt x="222" y="363"/>
                </a:lnTo>
                <a:lnTo>
                  <a:pt x="222" y="363"/>
                </a:lnTo>
                <a:lnTo>
                  <a:pt x="221" y="364"/>
                </a:lnTo>
                <a:lnTo>
                  <a:pt x="221" y="364"/>
                </a:lnTo>
                <a:lnTo>
                  <a:pt x="217" y="368"/>
                </a:lnTo>
                <a:lnTo>
                  <a:pt x="217" y="368"/>
                </a:lnTo>
                <a:lnTo>
                  <a:pt x="208" y="369"/>
                </a:lnTo>
                <a:lnTo>
                  <a:pt x="208" y="369"/>
                </a:lnTo>
                <a:lnTo>
                  <a:pt x="205" y="369"/>
                </a:lnTo>
                <a:lnTo>
                  <a:pt x="205" y="369"/>
                </a:lnTo>
                <a:lnTo>
                  <a:pt x="206" y="371"/>
                </a:lnTo>
                <a:lnTo>
                  <a:pt x="205" y="372"/>
                </a:lnTo>
                <a:lnTo>
                  <a:pt x="205" y="372"/>
                </a:lnTo>
                <a:lnTo>
                  <a:pt x="206" y="376"/>
                </a:lnTo>
                <a:lnTo>
                  <a:pt x="206" y="377"/>
                </a:lnTo>
                <a:lnTo>
                  <a:pt x="206" y="377"/>
                </a:lnTo>
                <a:lnTo>
                  <a:pt x="208" y="377"/>
                </a:lnTo>
                <a:lnTo>
                  <a:pt x="208" y="377"/>
                </a:lnTo>
                <a:lnTo>
                  <a:pt x="210" y="379"/>
                </a:lnTo>
                <a:lnTo>
                  <a:pt x="210" y="377"/>
                </a:lnTo>
                <a:lnTo>
                  <a:pt x="210" y="377"/>
                </a:lnTo>
                <a:lnTo>
                  <a:pt x="216" y="372"/>
                </a:lnTo>
                <a:lnTo>
                  <a:pt x="216" y="372"/>
                </a:lnTo>
                <a:lnTo>
                  <a:pt x="217" y="372"/>
                </a:lnTo>
                <a:lnTo>
                  <a:pt x="219" y="376"/>
                </a:lnTo>
                <a:lnTo>
                  <a:pt x="219" y="376"/>
                </a:lnTo>
                <a:lnTo>
                  <a:pt x="219" y="377"/>
                </a:lnTo>
                <a:lnTo>
                  <a:pt x="219" y="377"/>
                </a:lnTo>
                <a:lnTo>
                  <a:pt x="217" y="382"/>
                </a:lnTo>
                <a:lnTo>
                  <a:pt x="217" y="382"/>
                </a:lnTo>
                <a:lnTo>
                  <a:pt x="216" y="383"/>
                </a:lnTo>
                <a:lnTo>
                  <a:pt x="216" y="383"/>
                </a:lnTo>
                <a:lnTo>
                  <a:pt x="219" y="380"/>
                </a:lnTo>
                <a:lnTo>
                  <a:pt x="219" y="380"/>
                </a:lnTo>
                <a:lnTo>
                  <a:pt x="227" y="372"/>
                </a:lnTo>
                <a:lnTo>
                  <a:pt x="227" y="372"/>
                </a:lnTo>
                <a:lnTo>
                  <a:pt x="228" y="371"/>
                </a:lnTo>
                <a:lnTo>
                  <a:pt x="232" y="369"/>
                </a:lnTo>
                <a:lnTo>
                  <a:pt x="232" y="369"/>
                </a:lnTo>
                <a:lnTo>
                  <a:pt x="232" y="368"/>
                </a:lnTo>
                <a:lnTo>
                  <a:pt x="232" y="368"/>
                </a:lnTo>
                <a:lnTo>
                  <a:pt x="241" y="349"/>
                </a:lnTo>
                <a:lnTo>
                  <a:pt x="241" y="349"/>
                </a:lnTo>
                <a:lnTo>
                  <a:pt x="246" y="338"/>
                </a:lnTo>
                <a:lnTo>
                  <a:pt x="246" y="338"/>
                </a:lnTo>
                <a:lnTo>
                  <a:pt x="246" y="336"/>
                </a:lnTo>
                <a:lnTo>
                  <a:pt x="246" y="336"/>
                </a:lnTo>
                <a:lnTo>
                  <a:pt x="244" y="336"/>
                </a:lnTo>
                <a:lnTo>
                  <a:pt x="244" y="336"/>
                </a:lnTo>
                <a:lnTo>
                  <a:pt x="243" y="336"/>
                </a:lnTo>
                <a:lnTo>
                  <a:pt x="243" y="335"/>
                </a:lnTo>
                <a:lnTo>
                  <a:pt x="243" y="335"/>
                </a:lnTo>
                <a:lnTo>
                  <a:pt x="241" y="335"/>
                </a:lnTo>
                <a:lnTo>
                  <a:pt x="241" y="335"/>
                </a:lnTo>
                <a:lnTo>
                  <a:pt x="233" y="347"/>
                </a:lnTo>
                <a:lnTo>
                  <a:pt x="233" y="347"/>
                </a:lnTo>
                <a:lnTo>
                  <a:pt x="232" y="349"/>
                </a:lnTo>
                <a:lnTo>
                  <a:pt x="232" y="349"/>
                </a:lnTo>
                <a:lnTo>
                  <a:pt x="230" y="350"/>
                </a:lnTo>
                <a:lnTo>
                  <a:pt x="230" y="350"/>
                </a:lnTo>
                <a:lnTo>
                  <a:pt x="228" y="350"/>
                </a:lnTo>
                <a:lnTo>
                  <a:pt x="227" y="349"/>
                </a:lnTo>
                <a:lnTo>
                  <a:pt x="227" y="349"/>
                </a:lnTo>
                <a:lnTo>
                  <a:pt x="228" y="347"/>
                </a:lnTo>
                <a:lnTo>
                  <a:pt x="228" y="347"/>
                </a:lnTo>
                <a:lnTo>
                  <a:pt x="232" y="335"/>
                </a:lnTo>
                <a:lnTo>
                  <a:pt x="232" y="335"/>
                </a:lnTo>
                <a:lnTo>
                  <a:pt x="235" y="327"/>
                </a:lnTo>
                <a:lnTo>
                  <a:pt x="235" y="327"/>
                </a:lnTo>
                <a:lnTo>
                  <a:pt x="235" y="325"/>
                </a:lnTo>
                <a:lnTo>
                  <a:pt x="235" y="323"/>
                </a:lnTo>
                <a:lnTo>
                  <a:pt x="235" y="323"/>
                </a:lnTo>
                <a:lnTo>
                  <a:pt x="236" y="322"/>
                </a:lnTo>
                <a:lnTo>
                  <a:pt x="236" y="322"/>
                </a:lnTo>
                <a:lnTo>
                  <a:pt x="238" y="319"/>
                </a:lnTo>
                <a:lnTo>
                  <a:pt x="238" y="319"/>
                </a:lnTo>
                <a:lnTo>
                  <a:pt x="238" y="317"/>
                </a:lnTo>
                <a:lnTo>
                  <a:pt x="238" y="317"/>
                </a:lnTo>
                <a:lnTo>
                  <a:pt x="238" y="317"/>
                </a:lnTo>
                <a:lnTo>
                  <a:pt x="238" y="317"/>
                </a:lnTo>
                <a:lnTo>
                  <a:pt x="228" y="327"/>
                </a:lnTo>
                <a:lnTo>
                  <a:pt x="228" y="327"/>
                </a:lnTo>
                <a:lnTo>
                  <a:pt x="222" y="338"/>
                </a:lnTo>
                <a:lnTo>
                  <a:pt x="222" y="338"/>
                </a:lnTo>
                <a:lnTo>
                  <a:pt x="217" y="346"/>
                </a:lnTo>
                <a:lnTo>
                  <a:pt x="217" y="346"/>
                </a:lnTo>
                <a:lnTo>
                  <a:pt x="217" y="347"/>
                </a:lnTo>
                <a:lnTo>
                  <a:pt x="217" y="347"/>
                </a:lnTo>
                <a:close/>
                <a:moveTo>
                  <a:pt x="142" y="396"/>
                </a:moveTo>
                <a:lnTo>
                  <a:pt x="142" y="396"/>
                </a:lnTo>
                <a:lnTo>
                  <a:pt x="142" y="398"/>
                </a:lnTo>
                <a:lnTo>
                  <a:pt x="142" y="398"/>
                </a:lnTo>
                <a:lnTo>
                  <a:pt x="143" y="410"/>
                </a:lnTo>
                <a:lnTo>
                  <a:pt x="143" y="410"/>
                </a:lnTo>
                <a:lnTo>
                  <a:pt x="146" y="423"/>
                </a:lnTo>
                <a:lnTo>
                  <a:pt x="146" y="423"/>
                </a:lnTo>
                <a:lnTo>
                  <a:pt x="146" y="428"/>
                </a:lnTo>
                <a:lnTo>
                  <a:pt x="150" y="432"/>
                </a:lnTo>
                <a:lnTo>
                  <a:pt x="150" y="432"/>
                </a:lnTo>
                <a:lnTo>
                  <a:pt x="159" y="432"/>
                </a:lnTo>
                <a:lnTo>
                  <a:pt x="159" y="432"/>
                </a:lnTo>
                <a:lnTo>
                  <a:pt x="159" y="413"/>
                </a:lnTo>
                <a:lnTo>
                  <a:pt x="157" y="399"/>
                </a:lnTo>
                <a:lnTo>
                  <a:pt x="157" y="399"/>
                </a:lnTo>
                <a:lnTo>
                  <a:pt x="156" y="399"/>
                </a:lnTo>
                <a:lnTo>
                  <a:pt x="154" y="399"/>
                </a:lnTo>
                <a:lnTo>
                  <a:pt x="154" y="399"/>
                </a:lnTo>
                <a:lnTo>
                  <a:pt x="154" y="398"/>
                </a:lnTo>
                <a:lnTo>
                  <a:pt x="154" y="398"/>
                </a:lnTo>
                <a:lnTo>
                  <a:pt x="154" y="396"/>
                </a:lnTo>
                <a:lnTo>
                  <a:pt x="154" y="396"/>
                </a:lnTo>
                <a:lnTo>
                  <a:pt x="142" y="396"/>
                </a:lnTo>
                <a:lnTo>
                  <a:pt x="142" y="396"/>
                </a:lnTo>
                <a:close/>
                <a:moveTo>
                  <a:pt x="298" y="155"/>
                </a:moveTo>
                <a:lnTo>
                  <a:pt x="298" y="155"/>
                </a:lnTo>
                <a:lnTo>
                  <a:pt x="298" y="155"/>
                </a:lnTo>
                <a:lnTo>
                  <a:pt x="298" y="155"/>
                </a:lnTo>
                <a:lnTo>
                  <a:pt x="298" y="156"/>
                </a:lnTo>
                <a:lnTo>
                  <a:pt x="298" y="156"/>
                </a:lnTo>
                <a:lnTo>
                  <a:pt x="299" y="164"/>
                </a:lnTo>
                <a:lnTo>
                  <a:pt x="299" y="164"/>
                </a:lnTo>
                <a:lnTo>
                  <a:pt x="306" y="189"/>
                </a:lnTo>
                <a:lnTo>
                  <a:pt x="306" y="189"/>
                </a:lnTo>
                <a:lnTo>
                  <a:pt x="314" y="213"/>
                </a:lnTo>
                <a:lnTo>
                  <a:pt x="314" y="213"/>
                </a:lnTo>
                <a:lnTo>
                  <a:pt x="318" y="229"/>
                </a:lnTo>
                <a:lnTo>
                  <a:pt x="318" y="229"/>
                </a:lnTo>
                <a:lnTo>
                  <a:pt x="323" y="243"/>
                </a:lnTo>
                <a:lnTo>
                  <a:pt x="323" y="243"/>
                </a:lnTo>
                <a:lnTo>
                  <a:pt x="328" y="254"/>
                </a:lnTo>
                <a:lnTo>
                  <a:pt x="328" y="254"/>
                </a:lnTo>
                <a:lnTo>
                  <a:pt x="328" y="256"/>
                </a:lnTo>
                <a:lnTo>
                  <a:pt x="328" y="256"/>
                </a:lnTo>
                <a:lnTo>
                  <a:pt x="329" y="257"/>
                </a:lnTo>
                <a:lnTo>
                  <a:pt x="329" y="257"/>
                </a:lnTo>
                <a:lnTo>
                  <a:pt x="336" y="259"/>
                </a:lnTo>
                <a:lnTo>
                  <a:pt x="336" y="259"/>
                </a:lnTo>
                <a:lnTo>
                  <a:pt x="336" y="259"/>
                </a:lnTo>
                <a:lnTo>
                  <a:pt x="336" y="259"/>
                </a:lnTo>
                <a:lnTo>
                  <a:pt x="334" y="256"/>
                </a:lnTo>
                <a:lnTo>
                  <a:pt x="334" y="256"/>
                </a:lnTo>
                <a:lnTo>
                  <a:pt x="329" y="241"/>
                </a:lnTo>
                <a:lnTo>
                  <a:pt x="329" y="241"/>
                </a:lnTo>
                <a:lnTo>
                  <a:pt x="322" y="224"/>
                </a:lnTo>
                <a:lnTo>
                  <a:pt x="322" y="224"/>
                </a:lnTo>
                <a:lnTo>
                  <a:pt x="314" y="204"/>
                </a:lnTo>
                <a:lnTo>
                  <a:pt x="314" y="204"/>
                </a:lnTo>
                <a:lnTo>
                  <a:pt x="311" y="197"/>
                </a:lnTo>
                <a:lnTo>
                  <a:pt x="311" y="197"/>
                </a:lnTo>
                <a:lnTo>
                  <a:pt x="307" y="186"/>
                </a:lnTo>
                <a:lnTo>
                  <a:pt x="304" y="174"/>
                </a:lnTo>
                <a:lnTo>
                  <a:pt x="304" y="174"/>
                </a:lnTo>
                <a:lnTo>
                  <a:pt x="298" y="158"/>
                </a:lnTo>
                <a:lnTo>
                  <a:pt x="298" y="158"/>
                </a:lnTo>
                <a:lnTo>
                  <a:pt x="298" y="155"/>
                </a:lnTo>
                <a:lnTo>
                  <a:pt x="298" y="155"/>
                </a:lnTo>
                <a:close/>
                <a:moveTo>
                  <a:pt x="189" y="394"/>
                </a:moveTo>
                <a:lnTo>
                  <a:pt x="189" y="394"/>
                </a:lnTo>
                <a:lnTo>
                  <a:pt x="189" y="398"/>
                </a:lnTo>
                <a:lnTo>
                  <a:pt x="189" y="398"/>
                </a:lnTo>
                <a:lnTo>
                  <a:pt x="189" y="409"/>
                </a:lnTo>
                <a:lnTo>
                  <a:pt x="189" y="409"/>
                </a:lnTo>
                <a:lnTo>
                  <a:pt x="191" y="420"/>
                </a:lnTo>
                <a:lnTo>
                  <a:pt x="191" y="420"/>
                </a:lnTo>
                <a:lnTo>
                  <a:pt x="192" y="426"/>
                </a:lnTo>
                <a:lnTo>
                  <a:pt x="192" y="426"/>
                </a:lnTo>
                <a:lnTo>
                  <a:pt x="194" y="426"/>
                </a:lnTo>
                <a:lnTo>
                  <a:pt x="194" y="426"/>
                </a:lnTo>
                <a:lnTo>
                  <a:pt x="195" y="429"/>
                </a:lnTo>
                <a:lnTo>
                  <a:pt x="195" y="429"/>
                </a:lnTo>
                <a:lnTo>
                  <a:pt x="203" y="428"/>
                </a:lnTo>
                <a:lnTo>
                  <a:pt x="203" y="428"/>
                </a:lnTo>
                <a:lnTo>
                  <a:pt x="203" y="420"/>
                </a:lnTo>
                <a:lnTo>
                  <a:pt x="203" y="420"/>
                </a:lnTo>
                <a:lnTo>
                  <a:pt x="202" y="401"/>
                </a:lnTo>
                <a:lnTo>
                  <a:pt x="202" y="401"/>
                </a:lnTo>
                <a:lnTo>
                  <a:pt x="202" y="396"/>
                </a:lnTo>
                <a:lnTo>
                  <a:pt x="202" y="396"/>
                </a:lnTo>
                <a:lnTo>
                  <a:pt x="202" y="394"/>
                </a:lnTo>
                <a:lnTo>
                  <a:pt x="200" y="394"/>
                </a:lnTo>
                <a:lnTo>
                  <a:pt x="200" y="394"/>
                </a:lnTo>
                <a:lnTo>
                  <a:pt x="191" y="394"/>
                </a:lnTo>
                <a:lnTo>
                  <a:pt x="191" y="394"/>
                </a:lnTo>
                <a:lnTo>
                  <a:pt x="189" y="394"/>
                </a:lnTo>
                <a:lnTo>
                  <a:pt x="189" y="394"/>
                </a:lnTo>
                <a:close/>
                <a:moveTo>
                  <a:pt x="205" y="394"/>
                </a:moveTo>
                <a:lnTo>
                  <a:pt x="205" y="394"/>
                </a:lnTo>
                <a:lnTo>
                  <a:pt x="205" y="396"/>
                </a:lnTo>
                <a:lnTo>
                  <a:pt x="205" y="396"/>
                </a:lnTo>
                <a:lnTo>
                  <a:pt x="205" y="402"/>
                </a:lnTo>
                <a:lnTo>
                  <a:pt x="205" y="402"/>
                </a:lnTo>
                <a:lnTo>
                  <a:pt x="205" y="420"/>
                </a:lnTo>
                <a:lnTo>
                  <a:pt x="205" y="420"/>
                </a:lnTo>
                <a:lnTo>
                  <a:pt x="206" y="424"/>
                </a:lnTo>
                <a:lnTo>
                  <a:pt x="206" y="424"/>
                </a:lnTo>
                <a:lnTo>
                  <a:pt x="206" y="426"/>
                </a:lnTo>
                <a:lnTo>
                  <a:pt x="208" y="426"/>
                </a:lnTo>
                <a:lnTo>
                  <a:pt x="208" y="426"/>
                </a:lnTo>
                <a:lnTo>
                  <a:pt x="217" y="424"/>
                </a:lnTo>
                <a:lnTo>
                  <a:pt x="217" y="424"/>
                </a:lnTo>
                <a:lnTo>
                  <a:pt x="217" y="424"/>
                </a:lnTo>
                <a:lnTo>
                  <a:pt x="217" y="424"/>
                </a:lnTo>
                <a:lnTo>
                  <a:pt x="217" y="424"/>
                </a:lnTo>
                <a:lnTo>
                  <a:pt x="217" y="424"/>
                </a:lnTo>
                <a:lnTo>
                  <a:pt x="217" y="413"/>
                </a:lnTo>
                <a:lnTo>
                  <a:pt x="217" y="413"/>
                </a:lnTo>
                <a:lnTo>
                  <a:pt x="216" y="401"/>
                </a:lnTo>
                <a:lnTo>
                  <a:pt x="216" y="401"/>
                </a:lnTo>
                <a:lnTo>
                  <a:pt x="216" y="394"/>
                </a:lnTo>
                <a:lnTo>
                  <a:pt x="216" y="394"/>
                </a:lnTo>
                <a:lnTo>
                  <a:pt x="205" y="394"/>
                </a:lnTo>
                <a:lnTo>
                  <a:pt x="205" y="394"/>
                </a:lnTo>
                <a:close/>
                <a:moveTo>
                  <a:pt x="142" y="323"/>
                </a:moveTo>
                <a:lnTo>
                  <a:pt x="142" y="323"/>
                </a:lnTo>
                <a:lnTo>
                  <a:pt x="140" y="323"/>
                </a:lnTo>
                <a:lnTo>
                  <a:pt x="140" y="323"/>
                </a:lnTo>
                <a:lnTo>
                  <a:pt x="140" y="325"/>
                </a:lnTo>
                <a:lnTo>
                  <a:pt x="140" y="325"/>
                </a:lnTo>
                <a:lnTo>
                  <a:pt x="126" y="346"/>
                </a:lnTo>
                <a:lnTo>
                  <a:pt x="126" y="346"/>
                </a:lnTo>
                <a:lnTo>
                  <a:pt x="121" y="357"/>
                </a:lnTo>
                <a:lnTo>
                  <a:pt x="121" y="357"/>
                </a:lnTo>
                <a:lnTo>
                  <a:pt x="113" y="377"/>
                </a:lnTo>
                <a:lnTo>
                  <a:pt x="113" y="377"/>
                </a:lnTo>
                <a:lnTo>
                  <a:pt x="113" y="379"/>
                </a:lnTo>
                <a:lnTo>
                  <a:pt x="113" y="379"/>
                </a:lnTo>
                <a:lnTo>
                  <a:pt x="116" y="385"/>
                </a:lnTo>
                <a:lnTo>
                  <a:pt x="116" y="385"/>
                </a:lnTo>
                <a:lnTo>
                  <a:pt x="118" y="385"/>
                </a:lnTo>
                <a:lnTo>
                  <a:pt x="118" y="385"/>
                </a:lnTo>
                <a:lnTo>
                  <a:pt x="120" y="380"/>
                </a:lnTo>
                <a:lnTo>
                  <a:pt x="120" y="380"/>
                </a:lnTo>
                <a:lnTo>
                  <a:pt x="131" y="352"/>
                </a:lnTo>
                <a:lnTo>
                  <a:pt x="131" y="352"/>
                </a:lnTo>
                <a:lnTo>
                  <a:pt x="140" y="325"/>
                </a:lnTo>
                <a:lnTo>
                  <a:pt x="140" y="325"/>
                </a:lnTo>
                <a:lnTo>
                  <a:pt x="142" y="323"/>
                </a:lnTo>
                <a:lnTo>
                  <a:pt x="142" y="323"/>
                </a:lnTo>
                <a:close/>
                <a:moveTo>
                  <a:pt x="58" y="58"/>
                </a:moveTo>
                <a:lnTo>
                  <a:pt x="58" y="58"/>
                </a:lnTo>
                <a:lnTo>
                  <a:pt x="60" y="58"/>
                </a:lnTo>
                <a:lnTo>
                  <a:pt x="60" y="58"/>
                </a:lnTo>
                <a:lnTo>
                  <a:pt x="61" y="54"/>
                </a:lnTo>
                <a:lnTo>
                  <a:pt x="63" y="51"/>
                </a:lnTo>
                <a:lnTo>
                  <a:pt x="63" y="51"/>
                </a:lnTo>
                <a:lnTo>
                  <a:pt x="61" y="46"/>
                </a:lnTo>
                <a:lnTo>
                  <a:pt x="60" y="44"/>
                </a:lnTo>
                <a:lnTo>
                  <a:pt x="60" y="44"/>
                </a:lnTo>
                <a:lnTo>
                  <a:pt x="53" y="41"/>
                </a:lnTo>
                <a:lnTo>
                  <a:pt x="47" y="43"/>
                </a:lnTo>
                <a:lnTo>
                  <a:pt x="47" y="43"/>
                </a:lnTo>
                <a:lnTo>
                  <a:pt x="47" y="43"/>
                </a:lnTo>
                <a:lnTo>
                  <a:pt x="47" y="43"/>
                </a:lnTo>
                <a:lnTo>
                  <a:pt x="42" y="47"/>
                </a:lnTo>
                <a:lnTo>
                  <a:pt x="39" y="51"/>
                </a:lnTo>
                <a:lnTo>
                  <a:pt x="39" y="54"/>
                </a:lnTo>
                <a:lnTo>
                  <a:pt x="39" y="54"/>
                </a:lnTo>
                <a:lnTo>
                  <a:pt x="39" y="55"/>
                </a:lnTo>
                <a:lnTo>
                  <a:pt x="39" y="55"/>
                </a:lnTo>
                <a:lnTo>
                  <a:pt x="39" y="57"/>
                </a:lnTo>
                <a:lnTo>
                  <a:pt x="39" y="57"/>
                </a:lnTo>
                <a:lnTo>
                  <a:pt x="42" y="58"/>
                </a:lnTo>
                <a:lnTo>
                  <a:pt x="42" y="58"/>
                </a:lnTo>
                <a:lnTo>
                  <a:pt x="42" y="60"/>
                </a:lnTo>
                <a:lnTo>
                  <a:pt x="42" y="60"/>
                </a:lnTo>
                <a:lnTo>
                  <a:pt x="42" y="60"/>
                </a:lnTo>
                <a:lnTo>
                  <a:pt x="42" y="60"/>
                </a:lnTo>
                <a:lnTo>
                  <a:pt x="45" y="58"/>
                </a:lnTo>
                <a:lnTo>
                  <a:pt x="47" y="62"/>
                </a:lnTo>
                <a:lnTo>
                  <a:pt x="47" y="62"/>
                </a:lnTo>
                <a:lnTo>
                  <a:pt x="47" y="63"/>
                </a:lnTo>
                <a:lnTo>
                  <a:pt x="47" y="63"/>
                </a:lnTo>
                <a:lnTo>
                  <a:pt x="49" y="65"/>
                </a:lnTo>
                <a:lnTo>
                  <a:pt x="49" y="65"/>
                </a:lnTo>
                <a:lnTo>
                  <a:pt x="49" y="62"/>
                </a:lnTo>
                <a:lnTo>
                  <a:pt x="49" y="62"/>
                </a:lnTo>
                <a:lnTo>
                  <a:pt x="52" y="62"/>
                </a:lnTo>
                <a:lnTo>
                  <a:pt x="52" y="62"/>
                </a:lnTo>
                <a:lnTo>
                  <a:pt x="53" y="62"/>
                </a:lnTo>
                <a:lnTo>
                  <a:pt x="53" y="62"/>
                </a:lnTo>
                <a:lnTo>
                  <a:pt x="53" y="60"/>
                </a:lnTo>
                <a:lnTo>
                  <a:pt x="53" y="60"/>
                </a:lnTo>
                <a:lnTo>
                  <a:pt x="55" y="58"/>
                </a:lnTo>
                <a:lnTo>
                  <a:pt x="57" y="58"/>
                </a:lnTo>
                <a:lnTo>
                  <a:pt x="57" y="58"/>
                </a:lnTo>
                <a:lnTo>
                  <a:pt x="58" y="58"/>
                </a:lnTo>
                <a:lnTo>
                  <a:pt x="58" y="58"/>
                </a:lnTo>
                <a:close/>
                <a:moveTo>
                  <a:pt x="47" y="327"/>
                </a:moveTo>
                <a:lnTo>
                  <a:pt x="47" y="327"/>
                </a:lnTo>
                <a:lnTo>
                  <a:pt x="47" y="328"/>
                </a:lnTo>
                <a:lnTo>
                  <a:pt x="47" y="328"/>
                </a:lnTo>
                <a:lnTo>
                  <a:pt x="45" y="341"/>
                </a:lnTo>
                <a:lnTo>
                  <a:pt x="45" y="341"/>
                </a:lnTo>
                <a:lnTo>
                  <a:pt x="45" y="363"/>
                </a:lnTo>
                <a:lnTo>
                  <a:pt x="45" y="363"/>
                </a:lnTo>
                <a:lnTo>
                  <a:pt x="45" y="364"/>
                </a:lnTo>
                <a:lnTo>
                  <a:pt x="45" y="364"/>
                </a:lnTo>
                <a:lnTo>
                  <a:pt x="52" y="377"/>
                </a:lnTo>
                <a:lnTo>
                  <a:pt x="52" y="377"/>
                </a:lnTo>
                <a:lnTo>
                  <a:pt x="52" y="377"/>
                </a:lnTo>
                <a:lnTo>
                  <a:pt x="52" y="377"/>
                </a:lnTo>
                <a:lnTo>
                  <a:pt x="53" y="377"/>
                </a:lnTo>
                <a:lnTo>
                  <a:pt x="53" y="377"/>
                </a:lnTo>
                <a:lnTo>
                  <a:pt x="53" y="368"/>
                </a:lnTo>
                <a:lnTo>
                  <a:pt x="53" y="368"/>
                </a:lnTo>
                <a:lnTo>
                  <a:pt x="52" y="366"/>
                </a:lnTo>
                <a:lnTo>
                  <a:pt x="52" y="366"/>
                </a:lnTo>
                <a:lnTo>
                  <a:pt x="50" y="363"/>
                </a:lnTo>
                <a:lnTo>
                  <a:pt x="50" y="363"/>
                </a:lnTo>
                <a:lnTo>
                  <a:pt x="47" y="360"/>
                </a:lnTo>
                <a:lnTo>
                  <a:pt x="47" y="360"/>
                </a:lnTo>
                <a:lnTo>
                  <a:pt x="47" y="358"/>
                </a:lnTo>
                <a:lnTo>
                  <a:pt x="47" y="358"/>
                </a:lnTo>
                <a:lnTo>
                  <a:pt x="49" y="357"/>
                </a:lnTo>
                <a:lnTo>
                  <a:pt x="49" y="358"/>
                </a:lnTo>
                <a:lnTo>
                  <a:pt x="49" y="358"/>
                </a:lnTo>
                <a:lnTo>
                  <a:pt x="50" y="360"/>
                </a:lnTo>
                <a:lnTo>
                  <a:pt x="50" y="360"/>
                </a:lnTo>
                <a:lnTo>
                  <a:pt x="52" y="361"/>
                </a:lnTo>
                <a:lnTo>
                  <a:pt x="52" y="361"/>
                </a:lnTo>
                <a:lnTo>
                  <a:pt x="53" y="361"/>
                </a:lnTo>
                <a:lnTo>
                  <a:pt x="53" y="361"/>
                </a:lnTo>
                <a:lnTo>
                  <a:pt x="53" y="360"/>
                </a:lnTo>
                <a:lnTo>
                  <a:pt x="53" y="360"/>
                </a:lnTo>
                <a:lnTo>
                  <a:pt x="53" y="339"/>
                </a:lnTo>
                <a:lnTo>
                  <a:pt x="53" y="339"/>
                </a:lnTo>
                <a:lnTo>
                  <a:pt x="53" y="328"/>
                </a:lnTo>
                <a:lnTo>
                  <a:pt x="53" y="328"/>
                </a:lnTo>
                <a:lnTo>
                  <a:pt x="52" y="327"/>
                </a:lnTo>
                <a:lnTo>
                  <a:pt x="52" y="327"/>
                </a:lnTo>
                <a:lnTo>
                  <a:pt x="50" y="325"/>
                </a:lnTo>
                <a:lnTo>
                  <a:pt x="50" y="325"/>
                </a:lnTo>
                <a:lnTo>
                  <a:pt x="47" y="327"/>
                </a:lnTo>
                <a:lnTo>
                  <a:pt x="47" y="327"/>
                </a:lnTo>
                <a:close/>
                <a:moveTo>
                  <a:pt x="150" y="311"/>
                </a:moveTo>
                <a:lnTo>
                  <a:pt x="150" y="311"/>
                </a:lnTo>
                <a:lnTo>
                  <a:pt x="146" y="311"/>
                </a:lnTo>
                <a:lnTo>
                  <a:pt x="146" y="311"/>
                </a:lnTo>
                <a:lnTo>
                  <a:pt x="142" y="311"/>
                </a:lnTo>
                <a:lnTo>
                  <a:pt x="142" y="311"/>
                </a:lnTo>
                <a:lnTo>
                  <a:pt x="139" y="312"/>
                </a:lnTo>
                <a:lnTo>
                  <a:pt x="139" y="312"/>
                </a:lnTo>
                <a:lnTo>
                  <a:pt x="134" y="312"/>
                </a:lnTo>
                <a:lnTo>
                  <a:pt x="134" y="312"/>
                </a:lnTo>
                <a:lnTo>
                  <a:pt x="135" y="314"/>
                </a:lnTo>
                <a:lnTo>
                  <a:pt x="135" y="314"/>
                </a:lnTo>
                <a:lnTo>
                  <a:pt x="135" y="317"/>
                </a:lnTo>
                <a:lnTo>
                  <a:pt x="135" y="317"/>
                </a:lnTo>
                <a:lnTo>
                  <a:pt x="132" y="327"/>
                </a:lnTo>
                <a:lnTo>
                  <a:pt x="132" y="327"/>
                </a:lnTo>
                <a:lnTo>
                  <a:pt x="129" y="336"/>
                </a:lnTo>
                <a:lnTo>
                  <a:pt x="129" y="336"/>
                </a:lnTo>
                <a:lnTo>
                  <a:pt x="129" y="336"/>
                </a:lnTo>
                <a:lnTo>
                  <a:pt x="129" y="336"/>
                </a:lnTo>
                <a:lnTo>
                  <a:pt x="131" y="335"/>
                </a:lnTo>
                <a:lnTo>
                  <a:pt x="131" y="335"/>
                </a:lnTo>
                <a:lnTo>
                  <a:pt x="142" y="319"/>
                </a:lnTo>
                <a:lnTo>
                  <a:pt x="142" y="319"/>
                </a:lnTo>
                <a:lnTo>
                  <a:pt x="142" y="317"/>
                </a:lnTo>
                <a:lnTo>
                  <a:pt x="142" y="317"/>
                </a:lnTo>
                <a:lnTo>
                  <a:pt x="143" y="317"/>
                </a:lnTo>
                <a:lnTo>
                  <a:pt x="145" y="317"/>
                </a:lnTo>
                <a:lnTo>
                  <a:pt x="145" y="317"/>
                </a:lnTo>
                <a:lnTo>
                  <a:pt x="145" y="319"/>
                </a:lnTo>
                <a:lnTo>
                  <a:pt x="145" y="319"/>
                </a:lnTo>
                <a:lnTo>
                  <a:pt x="143" y="325"/>
                </a:lnTo>
                <a:lnTo>
                  <a:pt x="143" y="325"/>
                </a:lnTo>
                <a:lnTo>
                  <a:pt x="135" y="347"/>
                </a:lnTo>
                <a:lnTo>
                  <a:pt x="135" y="347"/>
                </a:lnTo>
                <a:lnTo>
                  <a:pt x="135" y="349"/>
                </a:lnTo>
                <a:lnTo>
                  <a:pt x="135" y="349"/>
                </a:lnTo>
                <a:lnTo>
                  <a:pt x="140" y="347"/>
                </a:lnTo>
                <a:lnTo>
                  <a:pt x="140" y="347"/>
                </a:lnTo>
                <a:lnTo>
                  <a:pt x="142" y="346"/>
                </a:lnTo>
                <a:lnTo>
                  <a:pt x="142" y="346"/>
                </a:lnTo>
                <a:lnTo>
                  <a:pt x="148" y="341"/>
                </a:lnTo>
                <a:lnTo>
                  <a:pt x="148" y="341"/>
                </a:lnTo>
                <a:lnTo>
                  <a:pt x="150" y="341"/>
                </a:lnTo>
                <a:lnTo>
                  <a:pt x="150" y="341"/>
                </a:lnTo>
                <a:lnTo>
                  <a:pt x="148" y="339"/>
                </a:lnTo>
                <a:lnTo>
                  <a:pt x="148" y="339"/>
                </a:lnTo>
                <a:lnTo>
                  <a:pt x="143" y="338"/>
                </a:lnTo>
                <a:lnTo>
                  <a:pt x="143" y="338"/>
                </a:lnTo>
                <a:lnTo>
                  <a:pt x="142" y="336"/>
                </a:lnTo>
                <a:lnTo>
                  <a:pt x="142" y="335"/>
                </a:lnTo>
                <a:lnTo>
                  <a:pt x="142" y="335"/>
                </a:lnTo>
                <a:lnTo>
                  <a:pt x="142" y="335"/>
                </a:lnTo>
                <a:lnTo>
                  <a:pt x="142" y="335"/>
                </a:lnTo>
                <a:lnTo>
                  <a:pt x="142" y="333"/>
                </a:lnTo>
                <a:lnTo>
                  <a:pt x="142" y="331"/>
                </a:lnTo>
                <a:lnTo>
                  <a:pt x="142" y="331"/>
                </a:lnTo>
                <a:lnTo>
                  <a:pt x="143" y="330"/>
                </a:lnTo>
                <a:lnTo>
                  <a:pt x="143" y="330"/>
                </a:lnTo>
                <a:lnTo>
                  <a:pt x="150" y="328"/>
                </a:lnTo>
                <a:lnTo>
                  <a:pt x="150" y="328"/>
                </a:lnTo>
                <a:lnTo>
                  <a:pt x="151" y="327"/>
                </a:lnTo>
                <a:lnTo>
                  <a:pt x="151" y="327"/>
                </a:lnTo>
                <a:lnTo>
                  <a:pt x="150" y="325"/>
                </a:lnTo>
                <a:lnTo>
                  <a:pt x="150" y="325"/>
                </a:lnTo>
                <a:lnTo>
                  <a:pt x="148" y="322"/>
                </a:lnTo>
                <a:lnTo>
                  <a:pt x="148" y="322"/>
                </a:lnTo>
                <a:lnTo>
                  <a:pt x="146" y="319"/>
                </a:lnTo>
                <a:lnTo>
                  <a:pt x="146" y="319"/>
                </a:lnTo>
                <a:lnTo>
                  <a:pt x="146" y="316"/>
                </a:lnTo>
                <a:lnTo>
                  <a:pt x="146" y="316"/>
                </a:lnTo>
                <a:lnTo>
                  <a:pt x="148" y="314"/>
                </a:lnTo>
                <a:lnTo>
                  <a:pt x="148" y="314"/>
                </a:lnTo>
                <a:lnTo>
                  <a:pt x="150" y="311"/>
                </a:lnTo>
                <a:lnTo>
                  <a:pt x="150" y="311"/>
                </a:lnTo>
                <a:close/>
                <a:moveTo>
                  <a:pt x="178" y="101"/>
                </a:moveTo>
                <a:lnTo>
                  <a:pt x="178" y="101"/>
                </a:lnTo>
                <a:lnTo>
                  <a:pt x="230" y="117"/>
                </a:lnTo>
                <a:lnTo>
                  <a:pt x="230" y="117"/>
                </a:lnTo>
                <a:lnTo>
                  <a:pt x="230" y="117"/>
                </a:lnTo>
                <a:lnTo>
                  <a:pt x="230" y="117"/>
                </a:lnTo>
                <a:lnTo>
                  <a:pt x="230" y="114"/>
                </a:lnTo>
                <a:lnTo>
                  <a:pt x="232" y="112"/>
                </a:lnTo>
                <a:lnTo>
                  <a:pt x="232" y="112"/>
                </a:lnTo>
                <a:lnTo>
                  <a:pt x="233" y="112"/>
                </a:lnTo>
                <a:lnTo>
                  <a:pt x="233" y="112"/>
                </a:lnTo>
                <a:lnTo>
                  <a:pt x="235" y="114"/>
                </a:lnTo>
                <a:lnTo>
                  <a:pt x="235" y="114"/>
                </a:lnTo>
                <a:lnTo>
                  <a:pt x="235" y="112"/>
                </a:lnTo>
                <a:lnTo>
                  <a:pt x="235" y="112"/>
                </a:lnTo>
                <a:lnTo>
                  <a:pt x="233" y="112"/>
                </a:lnTo>
                <a:lnTo>
                  <a:pt x="233" y="112"/>
                </a:lnTo>
                <a:lnTo>
                  <a:pt x="202" y="104"/>
                </a:lnTo>
                <a:lnTo>
                  <a:pt x="202" y="104"/>
                </a:lnTo>
                <a:lnTo>
                  <a:pt x="178" y="98"/>
                </a:lnTo>
                <a:lnTo>
                  <a:pt x="178" y="98"/>
                </a:lnTo>
                <a:lnTo>
                  <a:pt x="178" y="98"/>
                </a:lnTo>
                <a:lnTo>
                  <a:pt x="178" y="98"/>
                </a:lnTo>
                <a:lnTo>
                  <a:pt x="178" y="101"/>
                </a:lnTo>
                <a:lnTo>
                  <a:pt x="178" y="101"/>
                </a:lnTo>
                <a:close/>
                <a:moveTo>
                  <a:pt x="8" y="197"/>
                </a:moveTo>
                <a:lnTo>
                  <a:pt x="8" y="197"/>
                </a:lnTo>
                <a:lnTo>
                  <a:pt x="9" y="196"/>
                </a:lnTo>
                <a:lnTo>
                  <a:pt x="9" y="196"/>
                </a:lnTo>
                <a:lnTo>
                  <a:pt x="11" y="188"/>
                </a:lnTo>
                <a:lnTo>
                  <a:pt x="11" y="188"/>
                </a:lnTo>
                <a:lnTo>
                  <a:pt x="14" y="170"/>
                </a:lnTo>
                <a:lnTo>
                  <a:pt x="14" y="170"/>
                </a:lnTo>
                <a:lnTo>
                  <a:pt x="16" y="159"/>
                </a:lnTo>
                <a:lnTo>
                  <a:pt x="19" y="150"/>
                </a:lnTo>
                <a:lnTo>
                  <a:pt x="19" y="150"/>
                </a:lnTo>
                <a:lnTo>
                  <a:pt x="27" y="128"/>
                </a:lnTo>
                <a:lnTo>
                  <a:pt x="27" y="128"/>
                </a:lnTo>
                <a:lnTo>
                  <a:pt x="33" y="106"/>
                </a:lnTo>
                <a:lnTo>
                  <a:pt x="39" y="82"/>
                </a:lnTo>
                <a:lnTo>
                  <a:pt x="39" y="82"/>
                </a:lnTo>
                <a:lnTo>
                  <a:pt x="41" y="73"/>
                </a:lnTo>
                <a:lnTo>
                  <a:pt x="41" y="73"/>
                </a:lnTo>
                <a:lnTo>
                  <a:pt x="39" y="74"/>
                </a:lnTo>
                <a:lnTo>
                  <a:pt x="39" y="74"/>
                </a:lnTo>
                <a:lnTo>
                  <a:pt x="39" y="77"/>
                </a:lnTo>
                <a:lnTo>
                  <a:pt x="39" y="77"/>
                </a:lnTo>
                <a:lnTo>
                  <a:pt x="36" y="87"/>
                </a:lnTo>
                <a:lnTo>
                  <a:pt x="36" y="87"/>
                </a:lnTo>
                <a:lnTo>
                  <a:pt x="30" y="106"/>
                </a:lnTo>
                <a:lnTo>
                  <a:pt x="30" y="106"/>
                </a:lnTo>
                <a:lnTo>
                  <a:pt x="25" y="125"/>
                </a:lnTo>
                <a:lnTo>
                  <a:pt x="25" y="125"/>
                </a:lnTo>
                <a:lnTo>
                  <a:pt x="17" y="153"/>
                </a:lnTo>
                <a:lnTo>
                  <a:pt x="17" y="153"/>
                </a:lnTo>
                <a:lnTo>
                  <a:pt x="12" y="172"/>
                </a:lnTo>
                <a:lnTo>
                  <a:pt x="12" y="172"/>
                </a:lnTo>
                <a:lnTo>
                  <a:pt x="8" y="188"/>
                </a:lnTo>
                <a:lnTo>
                  <a:pt x="8" y="188"/>
                </a:lnTo>
                <a:lnTo>
                  <a:pt x="8" y="197"/>
                </a:lnTo>
                <a:lnTo>
                  <a:pt x="8" y="197"/>
                </a:lnTo>
                <a:close/>
                <a:moveTo>
                  <a:pt x="252" y="352"/>
                </a:moveTo>
                <a:lnTo>
                  <a:pt x="252" y="352"/>
                </a:lnTo>
                <a:lnTo>
                  <a:pt x="251" y="353"/>
                </a:lnTo>
                <a:lnTo>
                  <a:pt x="251" y="353"/>
                </a:lnTo>
                <a:lnTo>
                  <a:pt x="247" y="355"/>
                </a:lnTo>
                <a:lnTo>
                  <a:pt x="247" y="355"/>
                </a:lnTo>
                <a:lnTo>
                  <a:pt x="241" y="361"/>
                </a:lnTo>
                <a:lnTo>
                  <a:pt x="235" y="368"/>
                </a:lnTo>
                <a:lnTo>
                  <a:pt x="235" y="368"/>
                </a:lnTo>
                <a:lnTo>
                  <a:pt x="235" y="369"/>
                </a:lnTo>
                <a:lnTo>
                  <a:pt x="235" y="369"/>
                </a:lnTo>
                <a:lnTo>
                  <a:pt x="233" y="371"/>
                </a:lnTo>
                <a:lnTo>
                  <a:pt x="233" y="371"/>
                </a:lnTo>
                <a:lnTo>
                  <a:pt x="233" y="374"/>
                </a:lnTo>
                <a:lnTo>
                  <a:pt x="233" y="377"/>
                </a:lnTo>
                <a:lnTo>
                  <a:pt x="233" y="377"/>
                </a:lnTo>
                <a:lnTo>
                  <a:pt x="236" y="379"/>
                </a:lnTo>
                <a:lnTo>
                  <a:pt x="236" y="379"/>
                </a:lnTo>
                <a:lnTo>
                  <a:pt x="238" y="379"/>
                </a:lnTo>
                <a:lnTo>
                  <a:pt x="238" y="379"/>
                </a:lnTo>
                <a:lnTo>
                  <a:pt x="244" y="374"/>
                </a:lnTo>
                <a:lnTo>
                  <a:pt x="244" y="374"/>
                </a:lnTo>
                <a:lnTo>
                  <a:pt x="244" y="372"/>
                </a:lnTo>
                <a:lnTo>
                  <a:pt x="244" y="372"/>
                </a:lnTo>
                <a:lnTo>
                  <a:pt x="251" y="361"/>
                </a:lnTo>
                <a:lnTo>
                  <a:pt x="251" y="361"/>
                </a:lnTo>
                <a:lnTo>
                  <a:pt x="252" y="355"/>
                </a:lnTo>
                <a:lnTo>
                  <a:pt x="252" y="355"/>
                </a:lnTo>
                <a:lnTo>
                  <a:pt x="252" y="352"/>
                </a:lnTo>
                <a:lnTo>
                  <a:pt x="252" y="352"/>
                </a:lnTo>
                <a:close/>
                <a:moveTo>
                  <a:pt x="110" y="193"/>
                </a:moveTo>
                <a:lnTo>
                  <a:pt x="110" y="193"/>
                </a:lnTo>
                <a:lnTo>
                  <a:pt x="110" y="191"/>
                </a:lnTo>
                <a:lnTo>
                  <a:pt x="110" y="191"/>
                </a:lnTo>
                <a:lnTo>
                  <a:pt x="105" y="180"/>
                </a:lnTo>
                <a:lnTo>
                  <a:pt x="105" y="180"/>
                </a:lnTo>
                <a:lnTo>
                  <a:pt x="99" y="169"/>
                </a:lnTo>
                <a:lnTo>
                  <a:pt x="99" y="169"/>
                </a:lnTo>
                <a:lnTo>
                  <a:pt x="87" y="153"/>
                </a:lnTo>
                <a:lnTo>
                  <a:pt x="87" y="153"/>
                </a:lnTo>
                <a:lnTo>
                  <a:pt x="77" y="136"/>
                </a:lnTo>
                <a:lnTo>
                  <a:pt x="77" y="136"/>
                </a:lnTo>
                <a:lnTo>
                  <a:pt x="74" y="133"/>
                </a:lnTo>
                <a:lnTo>
                  <a:pt x="74" y="133"/>
                </a:lnTo>
                <a:lnTo>
                  <a:pt x="74" y="131"/>
                </a:lnTo>
                <a:lnTo>
                  <a:pt x="74" y="131"/>
                </a:lnTo>
                <a:lnTo>
                  <a:pt x="74" y="133"/>
                </a:lnTo>
                <a:lnTo>
                  <a:pt x="74" y="133"/>
                </a:lnTo>
                <a:lnTo>
                  <a:pt x="75" y="136"/>
                </a:lnTo>
                <a:lnTo>
                  <a:pt x="75" y="136"/>
                </a:lnTo>
                <a:lnTo>
                  <a:pt x="83" y="153"/>
                </a:lnTo>
                <a:lnTo>
                  <a:pt x="83" y="153"/>
                </a:lnTo>
                <a:lnTo>
                  <a:pt x="98" y="178"/>
                </a:lnTo>
                <a:lnTo>
                  <a:pt x="98" y="178"/>
                </a:lnTo>
                <a:lnTo>
                  <a:pt x="102" y="185"/>
                </a:lnTo>
                <a:lnTo>
                  <a:pt x="102" y="185"/>
                </a:lnTo>
                <a:lnTo>
                  <a:pt x="105" y="186"/>
                </a:lnTo>
                <a:lnTo>
                  <a:pt x="105" y="186"/>
                </a:lnTo>
                <a:lnTo>
                  <a:pt x="107" y="188"/>
                </a:lnTo>
                <a:lnTo>
                  <a:pt x="107" y="188"/>
                </a:lnTo>
                <a:lnTo>
                  <a:pt x="109" y="189"/>
                </a:lnTo>
                <a:lnTo>
                  <a:pt x="109" y="189"/>
                </a:lnTo>
                <a:lnTo>
                  <a:pt x="110" y="193"/>
                </a:lnTo>
                <a:lnTo>
                  <a:pt x="110" y="193"/>
                </a:lnTo>
                <a:close/>
                <a:moveTo>
                  <a:pt x="164" y="372"/>
                </a:moveTo>
                <a:lnTo>
                  <a:pt x="164" y="372"/>
                </a:lnTo>
                <a:lnTo>
                  <a:pt x="148" y="372"/>
                </a:lnTo>
                <a:lnTo>
                  <a:pt x="148" y="372"/>
                </a:lnTo>
                <a:lnTo>
                  <a:pt x="148" y="379"/>
                </a:lnTo>
                <a:lnTo>
                  <a:pt x="148" y="379"/>
                </a:lnTo>
                <a:lnTo>
                  <a:pt x="150" y="380"/>
                </a:lnTo>
                <a:lnTo>
                  <a:pt x="150" y="380"/>
                </a:lnTo>
                <a:lnTo>
                  <a:pt x="156" y="388"/>
                </a:lnTo>
                <a:lnTo>
                  <a:pt x="156" y="388"/>
                </a:lnTo>
                <a:lnTo>
                  <a:pt x="159" y="391"/>
                </a:lnTo>
                <a:lnTo>
                  <a:pt x="159" y="391"/>
                </a:lnTo>
                <a:lnTo>
                  <a:pt x="161" y="391"/>
                </a:lnTo>
                <a:lnTo>
                  <a:pt x="161" y="391"/>
                </a:lnTo>
                <a:lnTo>
                  <a:pt x="161" y="388"/>
                </a:lnTo>
                <a:lnTo>
                  <a:pt x="161" y="388"/>
                </a:lnTo>
                <a:lnTo>
                  <a:pt x="161" y="388"/>
                </a:lnTo>
                <a:lnTo>
                  <a:pt x="161" y="388"/>
                </a:lnTo>
                <a:lnTo>
                  <a:pt x="159" y="388"/>
                </a:lnTo>
                <a:lnTo>
                  <a:pt x="159" y="387"/>
                </a:lnTo>
                <a:lnTo>
                  <a:pt x="159" y="387"/>
                </a:lnTo>
                <a:lnTo>
                  <a:pt x="162" y="379"/>
                </a:lnTo>
                <a:lnTo>
                  <a:pt x="162" y="379"/>
                </a:lnTo>
                <a:lnTo>
                  <a:pt x="164" y="372"/>
                </a:lnTo>
                <a:lnTo>
                  <a:pt x="164" y="372"/>
                </a:lnTo>
                <a:close/>
                <a:moveTo>
                  <a:pt x="164" y="391"/>
                </a:moveTo>
                <a:lnTo>
                  <a:pt x="164" y="391"/>
                </a:lnTo>
                <a:lnTo>
                  <a:pt x="181" y="391"/>
                </a:lnTo>
                <a:lnTo>
                  <a:pt x="199" y="391"/>
                </a:lnTo>
                <a:lnTo>
                  <a:pt x="199" y="391"/>
                </a:lnTo>
                <a:lnTo>
                  <a:pt x="195" y="388"/>
                </a:lnTo>
                <a:lnTo>
                  <a:pt x="192" y="385"/>
                </a:lnTo>
                <a:lnTo>
                  <a:pt x="192" y="385"/>
                </a:lnTo>
                <a:lnTo>
                  <a:pt x="191" y="387"/>
                </a:lnTo>
                <a:lnTo>
                  <a:pt x="191" y="387"/>
                </a:lnTo>
                <a:lnTo>
                  <a:pt x="189" y="388"/>
                </a:lnTo>
                <a:lnTo>
                  <a:pt x="189" y="388"/>
                </a:lnTo>
                <a:lnTo>
                  <a:pt x="189" y="387"/>
                </a:lnTo>
                <a:lnTo>
                  <a:pt x="189" y="387"/>
                </a:lnTo>
                <a:lnTo>
                  <a:pt x="189" y="385"/>
                </a:lnTo>
                <a:lnTo>
                  <a:pt x="189" y="385"/>
                </a:lnTo>
                <a:lnTo>
                  <a:pt x="189" y="383"/>
                </a:lnTo>
                <a:lnTo>
                  <a:pt x="189" y="383"/>
                </a:lnTo>
                <a:lnTo>
                  <a:pt x="189" y="383"/>
                </a:lnTo>
                <a:lnTo>
                  <a:pt x="189" y="383"/>
                </a:lnTo>
                <a:lnTo>
                  <a:pt x="186" y="380"/>
                </a:lnTo>
                <a:lnTo>
                  <a:pt x="186" y="380"/>
                </a:lnTo>
                <a:lnTo>
                  <a:pt x="184" y="382"/>
                </a:lnTo>
                <a:lnTo>
                  <a:pt x="184" y="382"/>
                </a:lnTo>
                <a:lnTo>
                  <a:pt x="184" y="385"/>
                </a:lnTo>
                <a:lnTo>
                  <a:pt x="184" y="385"/>
                </a:lnTo>
                <a:lnTo>
                  <a:pt x="183" y="390"/>
                </a:lnTo>
                <a:lnTo>
                  <a:pt x="183" y="390"/>
                </a:lnTo>
                <a:lnTo>
                  <a:pt x="181" y="391"/>
                </a:lnTo>
                <a:lnTo>
                  <a:pt x="178" y="391"/>
                </a:lnTo>
                <a:lnTo>
                  <a:pt x="178" y="391"/>
                </a:lnTo>
                <a:lnTo>
                  <a:pt x="176" y="390"/>
                </a:lnTo>
                <a:lnTo>
                  <a:pt x="176" y="390"/>
                </a:lnTo>
                <a:lnTo>
                  <a:pt x="175" y="388"/>
                </a:lnTo>
                <a:lnTo>
                  <a:pt x="175" y="388"/>
                </a:lnTo>
                <a:lnTo>
                  <a:pt x="173" y="388"/>
                </a:lnTo>
                <a:lnTo>
                  <a:pt x="173" y="387"/>
                </a:lnTo>
                <a:lnTo>
                  <a:pt x="173" y="387"/>
                </a:lnTo>
                <a:lnTo>
                  <a:pt x="172" y="387"/>
                </a:lnTo>
                <a:lnTo>
                  <a:pt x="172" y="387"/>
                </a:lnTo>
                <a:lnTo>
                  <a:pt x="169" y="382"/>
                </a:lnTo>
                <a:lnTo>
                  <a:pt x="169" y="382"/>
                </a:lnTo>
                <a:lnTo>
                  <a:pt x="167" y="380"/>
                </a:lnTo>
                <a:lnTo>
                  <a:pt x="167" y="380"/>
                </a:lnTo>
                <a:lnTo>
                  <a:pt x="165" y="383"/>
                </a:lnTo>
                <a:lnTo>
                  <a:pt x="164" y="387"/>
                </a:lnTo>
                <a:lnTo>
                  <a:pt x="164" y="387"/>
                </a:lnTo>
                <a:lnTo>
                  <a:pt x="164" y="387"/>
                </a:lnTo>
                <a:lnTo>
                  <a:pt x="164" y="387"/>
                </a:lnTo>
                <a:lnTo>
                  <a:pt x="164" y="391"/>
                </a:lnTo>
                <a:lnTo>
                  <a:pt x="164" y="391"/>
                </a:lnTo>
                <a:close/>
                <a:moveTo>
                  <a:pt x="228" y="314"/>
                </a:moveTo>
                <a:lnTo>
                  <a:pt x="228" y="314"/>
                </a:lnTo>
                <a:lnTo>
                  <a:pt x="228" y="314"/>
                </a:lnTo>
                <a:lnTo>
                  <a:pt x="228" y="314"/>
                </a:lnTo>
                <a:lnTo>
                  <a:pt x="227" y="316"/>
                </a:lnTo>
                <a:lnTo>
                  <a:pt x="227" y="316"/>
                </a:lnTo>
                <a:lnTo>
                  <a:pt x="216" y="331"/>
                </a:lnTo>
                <a:lnTo>
                  <a:pt x="216" y="331"/>
                </a:lnTo>
                <a:lnTo>
                  <a:pt x="216" y="331"/>
                </a:lnTo>
                <a:lnTo>
                  <a:pt x="216" y="331"/>
                </a:lnTo>
                <a:lnTo>
                  <a:pt x="216" y="335"/>
                </a:lnTo>
                <a:lnTo>
                  <a:pt x="216" y="335"/>
                </a:lnTo>
                <a:lnTo>
                  <a:pt x="216" y="336"/>
                </a:lnTo>
                <a:lnTo>
                  <a:pt x="216" y="336"/>
                </a:lnTo>
                <a:lnTo>
                  <a:pt x="213" y="338"/>
                </a:lnTo>
                <a:lnTo>
                  <a:pt x="213" y="338"/>
                </a:lnTo>
                <a:lnTo>
                  <a:pt x="210" y="341"/>
                </a:lnTo>
                <a:lnTo>
                  <a:pt x="210" y="341"/>
                </a:lnTo>
                <a:lnTo>
                  <a:pt x="208" y="341"/>
                </a:lnTo>
                <a:lnTo>
                  <a:pt x="208" y="341"/>
                </a:lnTo>
                <a:lnTo>
                  <a:pt x="206" y="344"/>
                </a:lnTo>
                <a:lnTo>
                  <a:pt x="206" y="344"/>
                </a:lnTo>
                <a:lnTo>
                  <a:pt x="208" y="344"/>
                </a:lnTo>
                <a:lnTo>
                  <a:pt x="208" y="344"/>
                </a:lnTo>
                <a:lnTo>
                  <a:pt x="208" y="346"/>
                </a:lnTo>
                <a:lnTo>
                  <a:pt x="210" y="346"/>
                </a:lnTo>
                <a:lnTo>
                  <a:pt x="210" y="346"/>
                </a:lnTo>
                <a:lnTo>
                  <a:pt x="211" y="346"/>
                </a:lnTo>
                <a:lnTo>
                  <a:pt x="211" y="346"/>
                </a:lnTo>
                <a:lnTo>
                  <a:pt x="214" y="346"/>
                </a:lnTo>
                <a:lnTo>
                  <a:pt x="214" y="346"/>
                </a:lnTo>
                <a:lnTo>
                  <a:pt x="221" y="335"/>
                </a:lnTo>
                <a:lnTo>
                  <a:pt x="221" y="335"/>
                </a:lnTo>
                <a:lnTo>
                  <a:pt x="225" y="327"/>
                </a:lnTo>
                <a:lnTo>
                  <a:pt x="228" y="317"/>
                </a:lnTo>
                <a:lnTo>
                  <a:pt x="228" y="317"/>
                </a:lnTo>
                <a:lnTo>
                  <a:pt x="228" y="314"/>
                </a:lnTo>
                <a:lnTo>
                  <a:pt x="228" y="314"/>
                </a:lnTo>
                <a:close/>
                <a:moveTo>
                  <a:pt x="236" y="305"/>
                </a:moveTo>
                <a:lnTo>
                  <a:pt x="236" y="305"/>
                </a:lnTo>
                <a:lnTo>
                  <a:pt x="235" y="305"/>
                </a:lnTo>
                <a:lnTo>
                  <a:pt x="235" y="305"/>
                </a:lnTo>
                <a:lnTo>
                  <a:pt x="225" y="308"/>
                </a:lnTo>
                <a:lnTo>
                  <a:pt x="225" y="308"/>
                </a:lnTo>
                <a:lnTo>
                  <a:pt x="211" y="309"/>
                </a:lnTo>
                <a:lnTo>
                  <a:pt x="211" y="309"/>
                </a:lnTo>
                <a:lnTo>
                  <a:pt x="208" y="309"/>
                </a:lnTo>
                <a:lnTo>
                  <a:pt x="208" y="309"/>
                </a:lnTo>
                <a:lnTo>
                  <a:pt x="205" y="309"/>
                </a:lnTo>
                <a:lnTo>
                  <a:pt x="205" y="309"/>
                </a:lnTo>
                <a:lnTo>
                  <a:pt x="205" y="309"/>
                </a:lnTo>
                <a:lnTo>
                  <a:pt x="205" y="309"/>
                </a:lnTo>
                <a:lnTo>
                  <a:pt x="210" y="312"/>
                </a:lnTo>
                <a:lnTo>
                  <a:pt x="210" y="312"/>
                </a:lnTo>
                <a:lnTo>
                  <a:pt x="214" y="316"/>
                </a:lnTo>
                <a:lnTo>
                  <a:pt x="214" y="316"/>
                </a:lnTo>
                <a:lnTo>
                  <a:pt x="214" y="316"/>
                </a:lnTo>
                <a:lnTo>
                  <a:pt x="214" y="316"/>
                </a:lnTo>
                <a:lnTo>
                  <a:pt x="216" y="312"/>
                </a:lnTo>
                <a:lnTo>
                  <a:pt x="216" y="312"/>
                </a:lnTo>
                <a:lnTo>
                  <a:pt x="216" y="311"/>
                </a:lnTo>
                <a:lnTo>
                  <a:pt x="217" y="309"/>
                </a:lnTo>
                <a:lnTo>
                  <a:pt x="217" y="309"/>
                </a:lnTo>
                <a:lnTo>
                  <a:pt x="219" y="309"/>
                </a:lnTo>
                <a:lnTo>
                  <a:pt x="221" y="311"/>
                </a:lnTo>
                <a:lnTo>
                  <a:pt x="221" y="311"/>
                </a:lnTo>
                <a:lnTo>
                  <a:pt x="221" y="312"/>
                </a:lnTo>
                <a:lnTo>
                  <a:pt x="221" y="314"/>
                </a:lnTo>
                <a:lnTo>
                  <a:pt x="221" y="314"/>
                </a:lnTo>
                <a:lnTo>
                  <a:pt x="219" y="316"/>
                </a:lnTo>
                <a:lnTo>
                  <a:pt x="219" y="316"/>
                </a:lnTo>
                <a:lnTo>
                  <a:pt x="216" y="323"/>
                </a:lnTo>
                <a:lnTo>
                  <a:pt x="216" y="323"/>
                </a:lnTo>
                <a:lnTo>
                  <a:pt x="214" y="328"/>
                </a:lnTo>
                <a:lnTo>
                  <a:pt x="214" y="328"/>
                </a:lnTo>
                <a:lnTo>
                  <a:pt x="216" y="327"/>
                </a:lnTo>
                <a:lnTo>
                  <a:pt x="216" y="327"/>
                </a:lnTo>
                <a:lnTo>
                  <a:pt x="217" y="323"/>
                </a:lnTo>
                <a:lnTo>
                  <a:pt x="217" y="323"/>
                </a:lnTo>
                <a:lnTo>
                  <a:pt x="222" y="317"/>
                </a:lnTo>
                <a:lnTo>
                  <a:pt x="222" y="317"/>
                </a:lnTo>
                <a:lnTo>
                  <a:pt x="222" y="316"/>
                </a:lnTo>
                <a:lnTo>
                  <a:pt x="222" y="316"/>
                </a:lnTo>
                <a:lnTo>
                  <a:pt x="227" y="311"/>
                </a:lnTo>
                <a:lnTo>
                  <a:pt x="227" y="311"/>
                </a:lnTo>
                <a:lnTo>
                  <a:pt x="227" y="309"/>
                </a:lnTo>
                <a:lnTo>
                  <a:pt x="227" y="309"/>
                </a:lnTo>
                <a:lnTo>
                  <a:pt x="227" y="309"/>
                </a:lnTo>
                <a:lnTo>
                  <a:pt x="227" y="309"/>
                </a:lnTo>
                <a:lnTo>
                  <a:pt x="228" y="309"/>
                </a:lnTo>
                <a:lnTo>
                  <a:pt x="228" y="309"/>
                </a:lnTo>
                <a:lnTo>
                  <a:pt x="230" y="309"/>
                </a:lnTo>
                <a:lnTo>
                  <a:pt x="230" y="309"/>
                </a:lnTo>
                <a:lnTo>
                  <a:pt x="230" y="311"/>
                </a:lnTo>
                <a:lnTo>
                  <a:pt x="232" y="311"/>
                </a:lnTo>
                <a:lnTo>
                  <a:pt x="232" y="311"/>
                </a:lnTo>
                <a:lnTo>
                  <a:pt x="232" y="312"/>
                </a:lnTo>
                <a:lnTo>
                  <a:pt x="232" y="312"/>
                </a:lnTo>
                <a:lnTo>
                  <a:pt x="236" y="305"/>
                </a:lnTo>
                <a:lnTo>
                  <a:pt x="236" y="305"/>
                </a:lnTo>
                <a:close/>
                <a:moveTo>
                  <a:pt x="175" y="19"/>
                </a:moveTo>
                <a:lnTo>
                  <a:pt x="175" y="19"/>
                </a:lnTo>
                <a:lnTo>
                  <a:pt x="175" y="19"/>
                </a:lnTo>
                <a:lnTo>
                  <a:pt x="175" y="19"/>
                </a:lnTo>
                <a:lnTo>
                  <a:pt x="173" y="21"/>
                </a:lnTo>
                <a:lnTo>
                  <a:pt x="173" y="21"/>
                </a:lnTo>
                <a:lnTo>
                  <a:pt x="170" y="32"/>
                </a:lnTo>
                <a:lnTo>
                  <a:pt x="170" y="32"/>
                </a:lnTo>
                <a:lnTo>
                  <a:pt x="169" y="44"/>
                </a:lnTo>
                <a:lnTo>
                  <a:pt x="169" y="44"/>
                </a:lnTo>
                <a:lnTo>
                  <a:pt x="169" y="49"/>
                </a:lnTo>
                <a:lnTo>
                  <a:pt x="169" y="49"/>
                </a:lnTo>
                <a:lnTo>
                  <a:pt x="170" y="49"/>
                </a:lnTo>
                <a:lnTo>
                  <a:pt x="170" y="49"/>
                </a:lnTo>
                <a:lnTo>
                  <a:pt x="173" y="43"/>
                </a:lnTo>
                <a:lnTo>
                  <a:pt x="173" y="43"/>
                </a:lnTo>
                <a:lnTo>
                  <a:pt x="175" y="35"/>
                </a:lnTo>
                <a:lnTo>
                  <a:pt x="175" y="35"/>
                </a:lnTo>
                <a:lnTo>
                  <a:pt x="176" y="33"/>
                </a:lnTo>
                <a:lnTo>
                  <a:pt x="176" y="33"/>
                </a:lnTo>
                <a:lnTo>
                  <a:pt x="178" y="32"/>
                </a:lnTo>
                <a:lnTo>
                  <a:pt x="178" y="32"/>
                </a:lnTo>
                <a:lnTo>
                  <a:pt x="180" y="27"/>
                </a:lnTo>
                <a:lnTo>
                  <a:pt x="180" y="22"/>
                </a:lnTo>
                <a:lnTo>
                  <a:pt x="180" y="22"/>
                </a:lnTo>
                <a:lnTo>
                  <a:pt x="180" y="22"/>
                </a:lnTo>
                <a:lnTo>
                  <a:pt x="180" y="22"/>
                </a:lnTo>
                <a:lnTo>
                  <a:pt x="176" y="22"/>
                </a:lnTo>
                <a:lnTo>
                  <a:pt x="176" y="22"/>
                </a:lnTo>
                <a:lnTo>
                  <a:pt x="175" y="21"/>
                </a:lnTo>
                <a:lnTo>
                  <a:pt x="175" y="21"/>
                </a:lnTo>
                <a:lnTo>
                  <a:pt x="175" y="19"/>
                </a:lnTo>
                <a:lnTo>
                  <a:pt x="175" y="19"/>
                </a:lnTo>
                <a:close/>
                <a:moveTo>
                  <a:pt x="90" y="402"/>
                </a:moveTo>
                <a:lnTo>
                  <a:pt x="90" y="402"/>
                </a:lnTo>
                <a:lnTo>
                  <a:pt x="91" y="402"/>
                </a:lnTo>
                <a:lnTo>
                  <a:pt x="91" y="402"/>
                </a:lnTo>
                <a:lnTo>
                  <a:pt x="90" y="394"/>
                </a:lnTo>
                <a:lnTo>
                  <a:pt x="90" y="394"/>
                </a:lnTo>
                <a:lnTo>
                  <a:pt x="90" y="394"/>
                </a:lnTo>
                <a:lnTo>
                  <a:pt x="90" y="394"/>
                </a:lnTo>
                <a:lnTo>
                  <a:pt x="87" y="388"/>
                </a:lnTo>
                <a:lnTo>
                  <a:pt x="87" y="388"/>
                </a:lnTo>
                <a:lnTo>
                  <a:pt x="83" y="379"/>
                </a:lnTo>
                <a:lnTo>
                  <a:pt x="83" y="379"/>
                </a:lnTo>
                <a:lnTo>
                  <a:pt x="75" y="361"/>
                </a:lnTo>
                <a:lnTo>
                  <a:pt x="75" y="361"/>
                </a:lnTo>
                <a:lnTo>
                  <a:pt x="69" y="352"/>
                </a:lnTo>
                <a:lnTo>
                  <a:pt x="69" y="352"/>
                </a:lnTo>
                <a:lnTo>
                  <a:pt x="69" y="350"/>
                </a:lnTo>
                <a:lnTo>
                  <a:pt x="69" y="350"/>
                </a:lnTo>
                <a:lnTo>
                  <a:pt x="69" y="352"/>
                </a:lnTo>
                <a:lnTo>
                  <a:pt x="69" y="352"/>
                </a:lnTo>
                <a:lnTo>
                  <a:pt x="69" y="357"/>
                </a:lnTo>
                <a:lnTo>
                  <a:pt x="69" y="357"/>
                </a:lnTo>
                <a:lnTo>
                  <a:pt x="69" y="358"/>
                </a:lnTo>
                <a:lnTo>
                  <a:pt x="69" y="358"/>
                </a:lnTo>
                <a:lnTo>
                  <a:pt x="75" y="366"/>
                </a:lnTo>
                <a:lnTo>
                  <a:pt x="75" y="366"/>
                </a:lnTo>
                <a:lnTo>
                  <a:pt x="75" y="366"/>
                </a:lnTo>
                <a:lnTo>
                  <a:pt x="75" y="366"/>
                </a:lnTo>
                <a:lnTo>
                  <a:pt x="77" y="368"/>
                </a:lnTo>
                <a:lnTo>
                  <a:pt x="79" y="369"/>
                </a:lnTo>
                <a:lnTo>
                  <a:pt x="79" y="369"/>
                </a:lnTo>
                <a:lnTo>
                  <a:pt x="79" y="371"/>
                </a:lnTo>
                <a:lnTo>
                  <a:pt x="79" y="371"/>
                </a:lnTo>
                <a:lnTo>
                  <a:pt x="80" y="382"/>
                </a:lnTo>
                <a:lnTo>
                  <a:pt x="80" y="382"/>
                </a:lnTo>
                <a:lnTo>
                  <a:pt x="80" y="383"/>
                </a:lnTo>
                <a:lnTo>
                  <a:pt x="80" y="383"/>
                </a:lnTo>
                <a:lnTo>
                  <a:pt x="90" y="401"/>
                </a:lnTo>
                <a:lnTo>
                  <a:pt x="90" y="401"/>
                </a:lnTo>
                <a:lnTo>
                  <a:pt x="90" y="402"/>
                </a:lnTo>
                <a:lnTo>
                  <a:pt x="90" y="402"/>
                </a:lnTo>
                <a:close/>
                <a:moveTo>
                  <a:pt x="74" y="346"/>
                </a:moveTo>
                <a:lnTo>
                  <a:pt x="74" y="346"/>
                </a:lnTo>
                <a:lnTo>
                  <a:pt x="75" y="342"/>
                </a:lnTo>
                <a:lnTo>
                  <a:pt x="75" y="342"/>
                </a:lnTo>
                <a:lnTo>
                  <a:pt x="77" y="339"/>
                </a:lnTo>
                <a:lnTo>
                  <a:pt x="77" y="339"/>
                </a:lnTo>
                <a:lnTo>
                  <a:pt x="82" y="323"/>
                </a:lnTo>
                <a:lnTo>
                  <a:pt x="82" y="323"/>
                </a:lnTo>
                <a:lnTo>
                  <a:pt x="82" y="323"/>
                </a:lnTo>
                <a:lnTo>
                  <a:pt x="82" y="323"/>
                </a:lnTo>
                <a:lnTo>
                  <a:pt x="75" y="322"/>
                </a:lnTo>
                <a:lnTo>
                  <a:pt x="75" y="322"/>
                </a:lnTo>
                <a:lnTo>
                  <a:pt x="75" y="323"/>
                </a:lnTo>
                <a:lnTo>
                  <a:pt x="75" y="323"/>
                </a:lnTo>
                <a:lnTo>
                  <a:pt x="77" y="325"/>
                </a:lnTo>
                <a:lnTo>
                  <a:pt x="77" y="325"/>
                </a:lnTo>
                <a:lnTo>
                  <a:pt x="75" y="327"/>
                </a:lnTo>
                <a:lnTo>
                  <a:pt x="75" y="327"/>
                </a:lnTo>
                <a:lnTo>
                  <a:pt x="74" y="327"/>
                </a:lnTo>
                <a:lnTo>
                  <a:pt x="74" y="327"/>
                </a:lnTo>
                <a:lnTo>
                  <a:pt x="71" y="338"/>
                </a:lnTo>
                <a:lnTo>
                  <a:pt x="71" y="338"/>
                </a:lnTo>
                <a:lnTo>
                  <a:pt x="69" y="339"/>
                </a:lnTo>
                <a:lnTo>
                  <a:pt x="69" y="339"/>
                </a:lnTo>
                <a:lnTo>
                  <a:pt x="69" y="341"/>
                </a:lnTo>
                <a:lnTo>
                  <a:pt x="69" y="341"/>
                </a:lnTo>
                <a:lnTo>
                  <a:pt x="74" y="346"/>
                </a:lnTo>
                <a:lnTo>
                  <a:pt x="74" y="346"/>
                </a:lnTo>
                <a:close/>
                <a:moveTo>
                  <a:pt x="233" y="341"/>
                </a:moveTo>
                <a:lnTo>
                  <a:pt x="233" y="341"/>
                </a:lnTo>
                <a:lnTo>
                  <a:pt x="233" y="341"/>
                </a:lnTo>
                <a:lnTo>
                  <a:pt x="233" y="341"/>
                </a:lnTo>
                <a:lnTo>
                  <a:pt x="238" y="335"/>
                </a:lnTo>
                <a:lnTo>
                  <a:pt x="238" y="335"/>
                </a:lnTo>
                <a:lnTo>
                  <a:pt x="244" y="328"/>
                </a:lnTo>
                <a:lnTo>
                  <a:pt x="244" y="328"/>
                </a:lnTo>
                <a:lnTo>
                  <a:pt x="246" y="328"/>
                </a:lnTo>
                <a:lnTo>
                  <a:pt x="246" y="328"/>
                </a:lnTo>
                <a:lnTo>
                  <a:pt x="249" y="320"/>
                </a:lnTo>
                <a:lnTo>
                  <a:pt x="249" y="320"/>
                </a:lnTo>
                <a:lnTo>
                  <a:pt x="249" y="319"/>
                </a:lnTo>
                <a:lnTo>
                  <a:pt x="249" y="319"/>
                </a:lnTo>
                <a:lnTo>
                  <a:pt x="247" y="316"/>
                </a:lnTo>
                <a:lnTo>
                  <a:pt x="247" y="316"/>
                </a:lnTo>
                <a:lnTo>
                  <a:pt x="246" y="316"/>
                </a:lnTo>
                <a:lnTo>
                  <a:pt x="246" y="316"/>
                </a:lnTo>
                <a:lnTo>
                  <a:pt x="240" y="322"/>
                </a:lnTo>
                <a:lnTo>
                  <a:pt x="240" y="322"/>
                </a:lnTo>
                <a:lnTo>
                  <a:pt x="240" y="325"/>
                </a:lnTo>
                <a:lnTo>
                  <a:pt x="240" y="325"/>
                </a:lnTo>
                <a:lnTo>
                  <a:pt x="233" y="341"/>
                </a:lnTo>
                <a:lnTo>
                  <a:pt x="233" y="341"/>
                </a:lnTo>
                <a:lnTo>
                  <a:pt x="233" y="341"/>
                </a:lnTo>
                <a:lnTo>
                  <a:pt x="233" y="341"/>
                </a:lnTo>
                <a:close/>
                <a:moveTo>
                  <a:pt x="60" y="350"/>
                </a:moveTo>
                <a:lnTo>
                  <a:pt x="60" y="350"/>
                </a:lnTo>
                <a:lnTo>
                  <a:pt x="60" y="352"/>
                </a:lnTo>
                <a:lnTo>
                  <a:pt x="60" y="352"/>
                </a:lnTo>
                <a:lnTo>
                  <a:pt x="60" y="371"/>
                </a:lnTo>
                <a:lnTo>
                  <a:pt x="60" y="371"/>
                </a:lnTo>
                <a:lnTo>
                  <a:pt x="60" y="372"/>
                </a:lnTo>
                <a:lnTo>
                  <a:pt x="60" y="372"/>
                </a:lnTo>
                <a:lnTo>
                  <a:pt x="66" y="379"/>
                </a:lnTo>
                <a:lnTo>
                  <a:pt x="66" y="379"/>
                </a:lnTo>
                <a:lnTo>
                  <a:pt x="66" y="379"/>
                </a:lnTo>
                <a:lnTo>
                  <a:pt x="66" y="379"/>
                </a:lnTo>
                <a:lnTo>
                  <a:pt x="66" y="377"/>
                </a:lnTo>
                <a:lnTo>
                  <a:pt x="66" y="377"/>
                </a:lnTo>
                <a:lnTo>
                  <a:pt x="66" y="364"/>
                </a:lnTo>
                <a:lnTo>
                  <a:pt x="66" y="364"/>
                </a:lnTo>
                <a:lnTo>
                  <a:pt x="64" y="361"/>
                </a:lnTo>
                <a:lnTo>
                  <a:pt x="64" y="361"/>
                </a:lnTo>
                <a:lnTo>
                  <a:pt x="60" y="352"/>
                </a:lnTo>
                <a:lnTo>
                  <a:pt x="60" y="352"/>
                </a:lnTo>
                <a:lnTo>
                  <a:pt x="60" y="350"/>
                </a:lnTo>
                <a:lnTo>
                  <a:pt x="60" y="350"/>
                </a:lnTo>
                <a:close/>
                <a:moveTo>
                  <a:pt x="200" y="371"/>
                </a:moveTo>
                <a:lnTo>
                  <a:pt x="200" y="371"/>
                </a:lnTo>
                <a:lnTo>
                  <a:pt x="175" y="371"/>
                </a:lnTo>
                <a:lnTo>
                  <a:pt x="175" y="371"/>
                </a:lnTo>
                <a:lnTo>
                  <a:pt x="176" y="372"/>
                </a:lnTo>
                <a:lnTo>
                  <a:pt x="176" y="376"/>
                </a:lnTo>
                <a:lnTo>
                  <a:pt x="176" y="376"/>
                </a:lnTo>
                <a:lnTo>
                  <a:pt x="176" y="382"/>
                </a:lnTo>
                <a:lnTo>
                  <a:pt x="176" y="382"/>
                </a:lnTo>
                <a:lnTo>
                  <a:pt x="176" y="383"/>
                </a:lnTo>
                <a:lnTo>
                  <a:pt x="176" y="383"/>
                </a:lnTo>
                <a:lnTo>
                  <a:pt x="176" y="383"/>
                </a:lnTo>
                <a:lnTo>
                  <a:pt x="176" y="383"/>
                </a:lnTo>
                <a:lnTo>
                  <a:pt x="176" y="383"/>
                </a:lnTo>
                <a:lnTo>
                  <a:pt x="176" y="383"/>
                </a:lnTo>
                <a:lnTo>
                  <a:pt x="186" y="374"/>
                </a:lnTo>
                <a:lnTo>
                  <a:pt x="186" y="374"/>
                </a:lnTo>
                <a:lnTo>
                  <a:pt x="189" y="371"/>
                </a:lnTo>
                <a:lnTo>
                  <a:pt x="189" y="371"/>
                </a:lnTo>
                <a:lnTo>
                  <a:pt x="191" y="371"/>
                </a:lnTo>
                <a:lnTo>
                  <a:pt x="192" y="372"/>
                </a:lnTo>
                <a:lnTo>
                  <a:pt x="192" y="372"/>
                </a:lnTo>
                <a:lnTo>
                  <a:pt x="194" y="374"/>
                </a:lnTo>
                <a:lnTo>
                  <a:pt x="194" y="374"/>
                </a:lnTo>
                <a:lnTo>
                  <a:pt x="194" y="379"/>
                </a:lnTo>
                <a:lnTo>
                  <a:pt x="194" y="379"/>
                </a:lnTo>
                <a:lnTo>
                  <a:pt x="194" y="379"/>
                </a:lnTo>
                <a:lnTo>
                  <a:pt x="194" y="379"/>
                </a:lnTo>
                <a:lnTo>
                  <a:pt x="194" y="379"/>
                </a:lnTo>
                <a:lnTo>
                  <a:pt x="194" y="379"/>
                </a:lnTo>
                <a:lnTo>
                  <a:pt x="194" y="379"/>
                </a:lnTo>
                <a:lnTo>
                  <a:pt x="194" y="379"/>
                </a:lnTo>
                <a:lnTo>
                  <a:pt x="199" y="372"/>
                </a:lnTo>
                <a:lnTo>
                  <a:pt x="199" y="372"/>
                </a:lnTo>
                <a:lnTo>
                  <a:pt x="200" y="371"/>
                </a:lnTo>
                <a:lnTo>
                  <a:pt x="200" y="371"/>
                </a:lnTo>
                <a:close/>
                <a:moveTo>
                  <a:pt x="151" y="435"/>
                </a:moveTo>
                <a:lnTo>
                  <a:pt x="151" y="435"/>
                </a:lnTo>
                <a:lnTo>
                  <a:pt x="151" y="435"/>
                </a:lnTo>
                <a:lnTo>
                  <a:pt x="151" y="435"/>
                </a:lnTo>
                <a:lnTo>
                  <a:pt x="151" y="435"/>
                </a:lnTo>
                <a:lnTo>
                  <a:pt x="151" y="435"/>
                </a:lnTo>
                <a:lnTo>
                  <a:pt x="140" y="437"/>
                </a:lnTo>
                <a:lnTo>
                  <a:pt x="140" y="437"/>
                </a:lnTo>
                <a:lnTo>
                  <a:pt x="129" y="437"/>
                </a:lnTo>
                <a:lnTo>
                  <a:pt x="129" y="437"/>
                </a:lnTo>
                <a:lnTo>
                  <a:pt x="128" y="437"/>
                </a:lnTo>
                <a:lnTo>
                  <a:pt x="128" y="437"/>
                </a:lnTo>
                <a:lnTo>
                  <a:pt x="126" y="437"/>
                </a:lnTo>
                <a:lnTo>
                  <a:pt x="126" y="437"/>
                </a:lnTo>
                <a:lnTo>
                  <a:pt x="109" y="440"/>
                </a:lnTo>
                <a:lnTo>
                  <a:pt x="109" y="440"/>
                </a:lnTo>
                <a:lnTo>
                  <a:pt x="107" y="440"/>
                </a:lnTo>
                <a:lnTo>
                  <a:pt x="107" y="440"/>
                </a:lnTo>
                <a:lnTo>
                  <a:pt x="109" y="442"/>
                </a:lnTo>
                <a:lnTo>
                  <a:pt x="109" y="442"/>
                </a:lnTo>
                <a:lnTo>
                  <a:pt x="120" y="442"/>
                </a:lnTo>
                <a:lnTo>
                  <a:pt x="131" y="442"/>
                </a:lnTo>
                <a:lnTo>
                  <a:pt x="131" y="442"/>
                </a:lnTo>
                <a:lnTo>
                  <a:pt x="145" y="437"/>
                </a:lnTo>
                <a:lnTo>
                  <a:pt x="145" y="437"/>
                </a:lnTo>
                <a:lnTo>
                  <a:pt x="151" y="435"/>
                </a:lnTo>
                <a:lnTo>
                  <a:pt x="151" y="435"/>
                </a:lnTo>
                <a:close/>
                <a:moveTo>
                  <a:pt x="303" y="297"/>
                </a:moveTo>
                <a:lnTo>
                  <a:pt x="303" y="297"/>
                </a:lnTo>
                <a:lnTo>
                  <a:pt x="306" y="295"/>
                </a:lnTo>
                <a:lnTo>
                  <a:pt x="306" y="295"/>
                </a:lnTo>
                <a:lnTo>
                  <a:pt x="309" y="294"/>
                </a:lnTo>
                <a:lnTo>
                  <a:pt x="309" y="294"/>
                </a:lnTo>
                <a:lnTo>
                  <a:pt x="309" y="292"/>
                </a:lnTo>
                <a:lnTo>
                  <a:pt x="311" y="294"/>
                </a:lnTo>
                <a:lnTo>
                  <a:pt x="311" y="294"/>
                </a:lnTo>
                <a:lnTo>
                  <a:pt x="312" y="294"/>
                </a:lnTo>
                <a:lnTo>
                  <a:pt x="312" y="294"/>
                </a:lnTo>
                <a:lnTo>
                  <a:pt x="314" y="292"/>
                </a:lnTo>
                <a:lnTo>
                  <a:pt x="314" y="292"/>
                </a:lnTo>
                <a:lnTo>
                  <a:pt x="315" y="292"/>
                </a:lnTo>
                <a:lnTo>
                  <a:pt x="315" y="292"/>
                </a:lnTo>
                <a:lnTo>
                  <a:pt x="315" y="294"/>
                </a:lnTo>
                <a:lnTo>
                  <a:pt x="315" y="294"/>
                </a:lnTo>
                <a:lnTo>
                  <a:pt x="314" y="295"/>
                </a:lnTo>
                <a:lnTo>
                  <a:pt x="314" y="295"/>
                </a:lnTo>
                <a:lnTo>
                  <a:pt x="312" y="297"/>
                </a:lnTo>
                <a:lnTo>
                  <a:pt x="312" y="297"/>
                </a:lnTo>
                <a:lnTo>
                  <a:pt x="312" y="297"/>
                </a:lnTo>
                <a:lnTo>
                  <a:pt x="312" y="298"/>
                </a:lnTo>
                <a:lnTo>
                  <a:pt x="312" y="298"/>
                </a:lnTo>
                <a:lnTo>
                  <a:pt x="314" y="297"/>
                </a:lnTo>
                <a:lnTo>
                  <a:pt x="314" y="297"/>
                </a:lnTo>
                <a:lnTo>
                  <a:pt x="323" y="294"/>
                </a:lnTo>
                <a:lnTo>
                  <a:pt x="323" y="294"/>
                </a:lnTo>
                <a:lnTo>
                  <a:pt x="325" y="294"/>
                </a:lnTo>
                <a:lnTo>
                  <a:pt x="326" y="294"/>
                </a:lnTo>
                <a:lnTo>
                  <a:pt x="326" y="294"/>
                </a:lnTo>
                <a:lnTo>
                  <a:pt x="333" y="287"/>
                </a:lnTo>
                <a:lnTo>
                  <a:pt x="333" y="287"/>
                </a:lnTo>
                <a:lnTo>
                  <a:pt x="326" y="289"/>
                </a:lnTo>
                <a:lnTo>
                  <a:pt x="326" y="289"/>
                </a:lnTo>
                <a:lnTo>
                  <a:pt x="325" y="290"/>
                </a:lnTo>
                <a:lnTo>
                  <a:pt x="325" y="290"/>
                </a:lnTo>
                <a:lnTo>
                  <a:pt x="323" y="290"/>
                </a:lnTo>
                <a:lnTo>
                  <a:pt x="323" y="290"/>
                </a:lnTo>
                <a:lnTo>
                  <a:pt x="320" y="290"/>
                </a:lnTo>
                <a:lnTo>
                  <a:pt x="320" y="290"/>
                </a:lnTo>
                <a:lnTo>
                  <a:pt x="301" y="292"/>
                </a:lnTo>
                <a:lnTo>
                  <a:pt x="301" y="292"/>
                </a:lnTo>
                <a:lnTo>
                  <a:pt x="301" y="292"/>
                </a:lnTo>
                <a:lnTo>
                  <a:pt x="301" y="292"/>
                </a:lnTo>
                <a:lnTo>
                  <a:pt x="303" y="297"/>
                </a:lnTo>
                <a:lnTo>
                  <a:pt x="303" y="297"/>
                </a:lnTo>
                <a:close/>
                <a:moveTo>
                  <a:pt x="240" y="358"/>
                </a:moveTo>
                <a:lnTo>
                  <a:pt x="240" y="358"/>
                </a:lnTo>
                <a:lnTo>
                  <a:pt x="251" y="350"/>
                </a:lnTo>
                <a:lnTo>
                  <a:pt x="251" y="350"/>
                </a:lnTo>
                <a:lnTo>
                  <a:pt x="249" y="349"/>
                </a:lnTo>
                <a:lnTo>
                  <a:pt x="249" y="347"/>
                </a:lnTo>
                <a:lnTo>
                  <a:pt x="249" y="347"/>
                </a:lnTo>
                <a:lnTo>
                  <a:pt x="251" y="344"/>
                </a:lnTo>
                <a:lnTo>
                  <a:pt x="251" y="344"/>
                </a:lnTo>
                <a:lnTo>
                  <a:pt x="254" y="336"/>
                </a:lnTo>
                <a:lnTo>
                  <a:pt x="254" y="336"/>
                </a:lnTo>
                <a:lnTo>
                  <a:pt x="255" y="335"/>
                </a:lnTo>
                <a:lnTo>
                  <a:pt x="254" y="333"/>
                </a:lnTo>
                <a:lnTo>
                  <a:pt x="254" y="333"/>
                </a:lnTo>
                <a:lnTo>
                  <a:pt x="254" y="330"/>
                </a:lnTo>
                <a:lnTo>
                  <a:pt x="254" y="330"/>
                </a:lnTo>
                <a:lnTo>
                  <a:pt x="251" y="333"/>
                </a:lnTo>
                <a:lnTo>
                  <a:pt x="251" y="333"/>
                </a:lnTo>
                <a:lnTo>
                  <a:pt x="249" y="335"/>
                </a:lnTo>
                <a:lnTo>
                  <a:pt x="249" y="335"/>
                </a:lnTo>
                <a:lnTo>
                  <a:pt x="247" y="341"/>
                </a:lnTo>
                <a:lnTo>
                  <a:pt x="244" y="349"/>
                </a:lnTo>
                <a:lnTo>
                  <a:pt x="244" y="349"/>
                </a:lnTo>
                <a:lnTo>
                  <a:pt x="241" y="357"/>
                </a:lnTo>
                <a:lnTo>
                  <a:pt x="241" y="357"/>
                </a:lnTo>
                <a:lnTo>
                  <a:pt x="240" y="358"/>
                </a:lnTo>
                <a:lnTo>
                  <a:pt x="240" y="358"/>
                </a:lnTo>
                <a:close/>
                <a:moveTo>
                  <a:pt x="68" y="336"/>
                </a:moveTo>
                <a:lnTo>
                  <a:pt x="68" y="336"/>
                </a:lnTo>
                <a:lnTo>
                  <a:pt x="68" y="336"/>
                </a:lnTo>
                <a:lnTo>
                  <a:pt x="68" y="336"/>
                </a:lnTo>
                <a:lnTo>
                  <a:pt x="72" y="327"/>
                </a:lnTo>
                <a:lnTo>
                  <a:pt x="72" y="327"/>
                </a:lnTo>
                <a:lnTo>
                  <a:pt x="71" y="325"/>
                </a:lnTo>
                <a:lnTo>
                  <a:pt x="71" y="325"/>
                </a:lnTo>
                <a:lnTo>
                  <a:pt x="71" y="323"/>
                </a:lnTo>
                <a:lnTo>
                  <a:pt x="71" y="323"/>
                </a:lnTo>
                <a:lnTo>
                  <a:pt x="72" y="322"/>
                </a:lnTo>
                <a:lnTo>
                  <a:pt x="72" y="322"/>
                </a:lnTo>
                <a:lnTo>
                  <a:pt x="69" y="322"/>
                </a:lnTo>
                <a:lnTo>
                  <a:pt x="69" y="322"/>
                </a:lnTo>
                <a:lnTo>
                  <a:pt x="64" y="322"/>
                </a:lnTo>
                <a:lnTo>
                  <a:pt x="64" y="322"/>
                </a:lnTo>
                <a:lnTo>
                  <a:pt x="63" y="323"/>
                </a:lnTo>
                <a:lnTo>
                  <a:pt x="63" y="323"/>
                </a:lnTo>
                <a:lnTo>
                  <a:pt x="61" y="325"/>
                </a:lnTo>
                <a:lnTo>
                  <a:pt x="61" y="325"/>
                </a:lnTo>
                <a:lnTo>
                  <a:pt x="63" y="330"/>
                </a:lnTo>
                <a:lnTo>
                  <a:pt x="68" y="336"/>
                </a:lnTo>
                <a:lnTo>
                  <a:pt x="68" y="336"/>
                </a:lnTo>
                <a:close/>
                <a:moveTo>
                  <a:pt x="82" y="409"/>
                </a:moveTo>
                <a:lnTo>
                  <a:pt x="82" y="409"/>
                </a:lnTo>
                <a:lnTo>
                  <a:pt x="82" y="410"/>
                </a:lnTo>
                <a:lnTo>
                  <a:pt x="82" y="413"/>
                </a:lnTo>
                <a:lnTo>
                  <a:pt x="82" y="413"/>
                </a:lnTo>
                <a:lnTo>
                  <a:pt x="83" y="415"/>
                </a:lnTo>
                <a:lnTo>
                  <a:pt x="83" y="415"/>
                </a:lnTo>
                <a:lnTo>
                  <a:pt x="96" y="424"/>
                </a:lnTo>
                <a:lnTo>
                  <a:pt x="96" y="424"/>
                </a:lnTo>
                <a:lnTo>
                  <a:pt x="98" y="426"/>
                </a:lnTo>
                <a:lnTo>
                  <a:pt x="98" y="426"/>
                </a:lnTo>
                <a:lnTo>
                  <a:pt x="98" y="423"/>
                </a:lnTo>
                <a:lnTo>
                  <a:pt x="98" y="421"/>
                </a:lnTo>
                <a:lnTo>
                  <a:pt x="98" y="421"/>
                </a:lnTo>
                <a:lnTo>
                  <a:pt x="96" y="420"/>
                </a:lnTo>
                <a:lnTo>
                  <a:pt x="96" y="420"/>
                </a:lnTo>
                <a:lnTo>
                  <a:pt x="87" y="409"/>
                </a:lnTo>
                <a:lnTo>
                  <a:pt x="87" y="409"/>
                </a:lnTo>
                <a:lnTo>
                  <a:pt x="85" y="407"/>
                </a:lnTo>
                <a:lnTo>
                  <a:pt x="85" y="407"/>
                </a:lnTo>
                <a:lnTo>
                  <a:pt x="82" y="409"/>
                </a:lnTo>
                <a:lnTo>
                  <a:pt x="82" y="409"/>
                </a:lnTo>
                <a:close/>
                <a:moveTo>
                  <a:pt x="265" y="366"/>
                </a:moveTo>
                <a:lnTo>
                  <a:pt x="265" y="366"/>
                </a:lnTo>
                <a:lnTo>
                  <a:pt x="265" y="366"/>
                </a:lnTo>
                <a:lnTo>
                  <a:pt x="265" y="366"/>
                </a:lnTo>
                <a:lnTo>
                  <a:pt x="258" y="368"/>
                </a:lnTo>
                <a:lnTo>
                  <a:pt x="258" y="368"/>
                </a:lnTo>
                <a:lnTo>
                  <a:pt x="255" y="368"/>
                </a:lnTo>
                <a:lnTo>
                  <a:pt x="255" y="368"/>
                </a:lnTo>
                <a:lnTo>
                  <a:pt x="254" y="368"/>
                </a:lnTo>
                <a:lnTo>
                  <a:pt x="254" y="364"/>
                </a:lnTo>
                <a:lnTo>
                  <a:pt x="254" y="364"/>
                </a:lnTo>
                <a:lnTo>
                  <a:pt x="254" y="363"/>
                </a:lnTo>
                <a:lnTo>
                  <a:pt x="254" y="363"/>
                </a:lnTo>
                <a:lnTo>
                  <a:pt x="258" y="353"/>
                </a:lnTo>
                <a:lnTo>
                  <a:pt x="258" y="353"/>
                </a:lnTo>
                <a:lnTo>
                  <a:pt x="260" y="347"/>
                </a:lnTo>
                <a:lnTo>
                  <a:pt x="260" y="347"/>
                </a:lnTo>
                <a:lnTo>
                  <a:pt x="260" y="347"/>
                </a:lnTo>
                <a:lnTo>
                  <a:pt x="260" y="347"/>
                </a:lnTo>
                <a:lnTo>
                  <a:pt x="254" y="349"/>
                </a:lnTo>
                <a:lnTo>
                  <a:pt x="254" y="349"/>
                </a:lnTo>
                <a:lnTo>
                  <a:pt x="255" y="350"/>
                </a:lnTo>
                <a:lnTo>
                  <a:pt x="255" y="353"/>
                </a:lnTo>
                <a:lnTo>
                  <a:pt x="255" y="353"/>
                </a:lnTo>
                <a:lnTo>
                  <a:pt x="255" y="355"/>
                </a:lnTo>
                <a:lnTo>
                  <a:pt x="255" y="355"/>
                </a:lnTo>
                <a:lnTo>
                  <a:pt x="252" y="363"/>
                </a:lnTo>
                <a:lnTo>
                  <a:pt x="252" y="363"/>
                </a:lnTo>
                <a:lnTo>
                  <a:pt x="247" y="372"/>
                </a:lnTo>
                <a:lnTo>
                  <a:pt x="247" y="372"/>
                </a:lnTo>
                <a:lnTo>
                  <a:pt x="247" y="374"/>
                </a:lnTo>
                <a:lnTo>
                  <a:pt x="247" y="374"/>
                </a:lnTo>
                <a:lnTo>
                  <a:pt x="249" y="374"/>
                </a:lnTo>
                <a:lnTo>
                  <a:pt x="249" y="374"/>
                </a:lnTo>
                <a:lnTo>
                  <a:pt x="249" y="374"/>
                </a:lnTo>
                <a:lnTo>
                  <a:pt x="249" y="374"/>
                </a:lnTo>
                <a:lnTo>
                  <a:pt x="257" y="369"/>
                </a:lnTo>
                <a:lnTo>
                  <a:pt x="257" y="369"/>
                </a:lnTo>
                <a:lnTo>
                  <a:pt x="260" y="368"/>
                </a:lnTo>
                <a:lnTo>
                  <a:pt x="263" y="371"/>
                </a:lnTo>
                <a:lnTo>
                  <a:pt x="263" y="371"/>
                </a:lnTo>
                <a:lnTo>
                  <a:pt x="263" y="371"/>
                </a:lnTo>
                <a:lnTo>
                  <a:pt x="263" y="371"/>
                </a:lnTo>
                <a:lnTo>
                  <a:pt x="265" y="366"/>
                </a:lnTo>
                <a:lnTo>
                  <a:pt x="265" y="366"/>
                </a:lnTo>
                <a:close/>
                <a:moveTo>
                  <a:pt x="262" y="350"/>
                </a:moveTo>
                <a:lnTo>
                  <a:pt x="262" y="350"/>
                </a:lnTo>
                <a:lnTo>
                  <a:pt x="258" y="357"/>
                </a:lnTo>
                <a:lnTo>
                  <a:pt x="258" y="357"/>
                </a:lnTo>
                <a:lnTo>
                  <a:pt x="257" y="364"/>
                </a:lnTo>
                <a:lnTo>
                  <a:pt x="257" y="364"/>
                </a:lnTo>
                <a:lnTo>
                  <a:pt x="255" y="366"/>
                </a:lnTo>
                <a:lnTo>
                  <a:pt x="255" y="366"/>
                </a:lnTo>
                <a:lnTo>
                  <a:pt x="258" y="364"/>
                </a:lnTo>
                <a:lnTo>
                  <a:pt x="258" y="364"/>
                </a:lnTo>
                <a:lnTo>
                  <a:pt x="265" y="364"/>
                </a:lnTo>
                <a:lnTo>
                  <a:pt x="265" y="364"/>
                </a:lnTo>
                <a:lnTo>
                  <a:pt x="266" y="364"/>
                </a:lnTo>
                <a:lnTo>
                  <a:pt x="268" y="364"/>
                </a:lnTo>
                <a:lnTo>
                  <a:pt x="268" y="364"/>
                </a:lnTo>
                <a:lnTo>
                  <a:pt x="262" y="350"/>
                </a:lnTo>
                <a:lnTo>
                  <a:pt x="262" y="350"/>
                </a:lnTo>
                <a:close/>
                <a:moveTo>
                  <a:pt x="254" y="421"/>
                </a:moveTo>
                <a:lnTo>
                  <a:pt x="254" y="421"/>
                </a:lnTo>
                <a:lnTo>
                  <a:pt x="254" y="420"/>
                </a:lnTo>
                <a:lnTo>
                  <a:pt x="254" y="420"/>
                </a:lnTo>
                <a:lnTo>
                  <a:pt x="252" y="404"/>
                </a:lnTo>
                <a:lnTo>
                  <a:pt x="252" y="404"/>
                </a:lnTo>
                <a:lnTo>
                  <a:pt x="251" y="399"/>
                </a:lnTo>
                <a:lnTo>
                  <a:pt x="251" y="399"/>
                </a:lnTo>
                <a:lnTo>
                  <a:pt x="249" y="410"/>
                </a:lnTo>
                <a:lnTo>
                  <a:pt x="247" y="421"/>
                </a:lnTo>
                <a:lnTo>
                  <a:pt x="247" y="421"/>
                </a:lnTo>
                <a:lnTo>
                  <a:pt x="254" y="421"/>
                </a:lnTo>
                <a:lnTo>
                  <a:pt x="254" y="421"/>
                </a:lnTo>
                <a:close/>
                <a:moveTo>
                  <a:pt x="140" y="391"/>
                </a:moveTo>
                <a:lnTo>
                  <a:pt x="140" y="391"/>
                </a:lnTo>
                <a:lnTo>
                  <a:pt x="140" y="390"/>
                </a:lnTo>
                <a:lnTo>
                  <a:pt x="140" y="390"/>
                </a:lnTo>
                <a:lnTo>
                  <a:pt x="142" y="387"/>
                </a:lnTo>
                <a:lnTo>
                  <a:pt x="142" y="387"/>
                </a:lnTo>
                <a:lnTo>
                  <a:pt x="142" y="380"/>
                </a:lnTo>
                <a:lnTo>
                  <a:pt x="142" y="380"/>
                </a:lnTo>
                <a:lnTo>
                  <a:pt x="143" y="377"/>
                </a:lnTo>
                <a:lnTo>
                  <a:pt x="145" y="377"/>
                </a:lnTo>
                <a:lnTo>
                  <a:pt x="145" y="377"/>
                </a:lnTo>
                <a:lnTo>
                  <a:pt x="145" y="377"/>
                </a:lnTo>
                <a:lnTo>
                  <a:pt x="145" y="377"/>
                </a:lnTo>
                <a:lnTo>
                  <a:pt x="146" y="374"/>
                </a:lnTo>
                <a:lnTo>
                  <a:pt x="145" y="372"/>
                </a:lnTo>
                <a:lnTo>
                  <a:pt x="145" y="372"/>
                </a:lnTo>
                <a:lnTo>
                  <a:pt x="140" y="377"/>
                </a:lnTo>
                <a:lnTo>
                  <a:pt x="134" y="385"/>
                </a:lnTo>
                <a:lnTo>
                  <a:pt x="134" y="385"/>
                </a:lnTo>
                <a:lnTo>
                  <a:pt x="137" y="388"/>
                </a:lnTo>
                <a:lnTo>
                  <a:pt x="140" y="391"/>
                </a:lnTo>
                <a:lnTo>
                  <a:pt x="140" y="391"/>
                </a:lnTo>
                <a:close/>
                <a:moveTo>
                  <a:pt x="249" y="383"/>
                </a:moveTo>
                <a:lnTo>
                  <a:pt x="249" y="383"/>
                </a:lnTo>
                <a:lnTo>
                  <a:pt x="246" y="385"/>
                </a:lnTo>
                <a:lnTo>
                  <a:pt x="243" y="385"/>
                </a:lnTo>
                <a:lnTo>
                  <a:pt x="243" y="385"/>
                </a:lnTo>
                <a:lnTo>
                  <a:pt x="236" y="382"/>
                </a:lnTo>
                <a:lnTo>
                  <a:pt x="236" y="382"/>
                </a:lnTo>
                <a:lnTo>
                  <a:pt x="235" y="383"/>
                </a:lnTo>
                <a:lnTo>
                  <a:pt x="235" y="383"/>
                </a:lnTo>
                <a:lnTo>
                  <a:pt x="233" y="385"/>
                </a:lnTo>
                <a:lnTo>
                  <a:pt x="233" y="385"/>
                </a:lnTo>
                <a:lnTo>
                  <a:pt x="230" y="385"/>
                </a:lnTo>
                <a:lnTo>
                  <a:pt x="230" y="383"/>
                </a:lnTo>
                <a:lnTo>
                  <a:pt x="230" y="383"/>
                </a:lnTo>
                <a:lnTo>
                  <a:pt x="230" y="380"/>
                </a:lnTo>
                <a:lnTo>
                  <a:pt x="230" y="380"/>
                </a:lnTo>
                <a:lnTo>
                  <a:pt x="230" y="379"/>
                </a:lnTo>
                <a:lnTo>
                  <a:pt x="230" y="379"/>
                </a:lnTo>
                <a:lnTo>
                  <a:pt x="228" y="382"/>
                </a:lnTo>
                <a:lnTo>
                  <a:pt x="228" y="382"/>
                </a:lnTo>
                <a:lnTo>
                  <a:pt x="225" y="387"/>
                </a:lnTo>
                <a:lnTo>
                  <a:pt x="225" y="387"/>
                </a:lnTo>
                <a:lnTo>
                  <a:pt x="224" y="388"/>
                </a:lnTo>
                <a:lnTo>
                  <a:pt x="224" y="388"/>
                </a:lnTo>
                <a:lnTo>
                  <a:pt x="254" y="385"/>
                </a:lnTo>
                <a:lnTo>
                  <a:pt x="254" y="385"/>
                </a:lnTo>
                <a:lnTo>
                  <a:pt x="251" y="385"/>
                </a:lnTo>
                <a:lnTo>
                  <a:pt x="251" y="385"/>
                </a:lnTo>
                <a:lnTo>
                  <a:pt x="249" y="383"/>
                </a:lnTo>
                <a:lnTo>
                  <a:pt x="249" y="383"/>
                </a:lnTo>
                <a:close/>
                <a:moveTo>
                  <a:pt x="279" y="372"/>
                </a:moveTo>
                <a:lnTo>
                  <a:pt x="279" y="372"/>
                </a:lnTo>
                <a:lnTo>
                  <a:pt x="281" y="372"/>
                </a:lnTo>
                <a:lnTo>
                  <a:pt x="281" y="372"/>
                </a:lnTo>
                <a:lnTo>
                  <a:pt x="279" y="371"/>
                </a:lnTo>
                <a:lnTo>
                  <a:pt x="279" y="371"/>
                </a:lnTo>
                <a:lnTo>
                  <a:pt x="277" y="366"/>
                </a:lnTo>
                <a:lnTo>
                  <a:pt x="277" y="366"/>
                </a:lnTo>
                <a:lnTo>
                  <a:pt x="276" y="361"/>
                </a:lnTo>
                <a:lnTo>
                  <a:pt x="276" y="361"/>
                </a:lnTo>
                <a:lnTo>
                  <a:pt x="276" y="361"/>
                </a:lnTo>
                <a:lnTo>
                  <a:pt x="276" y="361"/>
                </a:lnTo>
                <a:lnTo>
                  <a:pt x="276" y="360"/>
                </a:lnTo>
                <a:lnTo>
                  <a:pt x="276" y="360"/>
                </a:lnTo>
                <a:lnTo>
                  <a:pt x="276" y="360"/>
                </a:lnTo>
                <a:lnTo>
                  <a:pt x="276" y="360"/>
                </a:lnTo>
                <a:lnTo>
                  <a:pt x="276" y="360"/>
                </a:lnTo>
                <a:lnTo>
                  <a:pt x="276" y="360"/>
                </a:lnTo>
                <a:lnTo>
                  <a:pt x="273" y="355"/>
                </a:lnTo>
                <a:lnTo>
                  <a:pt x="269" y="349"/>
                </a:lnTo>
                <a:lnTo>
                  <a:pt x="269" y="349"/>
                </a:lnTo>
                <a:lnTo>
                  <a:pt x="265" y="335"/>
                </a:lnTo>
                <a:lnTo>
                  <a:pt x="265" y="335"/>
                </a:lnTo>
                <a:lnTo>
                  <a:pt x="262" y="327"/>
                </a:lnTo>
                <a:lnTo>
                  <a:pt x="262" y="327"/>
                </a:lnTo>
                <a:lnTo>
                  <a:pt x="257" y="316"/>
                </a:lnTo>
                <a:lnTo>
                  <a:pt x="257" y="316"/>
                </a:lnTo>
                <a:lnTo>
                  <a:pt x="254" y="309"/>
                </a:lnTo>
                <a:lnTo>
                  <a:pt x="254" y="309"/>
                </a:lnTo>
                <a:lnTo>
                  <a:pt x="254" y="309"/>
                </a:lnTo>
                <a:lnTo>
                  <a:pt x="254" y="309"/>
                </a:lnTo>
                <a:lnTo>
                  <a:pt x="255" y="312"/>
                </a:lnTo>
                <a:lnTo>
                  <a:pt x="255" y="312"/>
                </a:lnTo>
                <a:lnTo>
                  <a:pt x="258" y="322"/>
                </a:lnTo>
                <a:lnTo>
                  <a:pt x="258" y="322"/>
                </a:lnTo>
                <a:lnTo>
                  <a:pt x="265" y="336"/>
                </a:lnTo>
                <a:lnTo>
                  <a:pt x="265" y="336"/>
                </a:lnTo>
                <a:lnTo>
                  <a:pt x="273" y="360"/>
                </a:lnTo>
                <a:lnTo>
                  <a:pt x="273" y="360"/>
                </a:lnTo>
                <a:lnTo>
                  <a:pt x="277" y="369"/>
                </a:lnTo>
                <a:lnTo>
                  <a:pt x="277" y="369"/>
                </a:lnTo>
                <a:lnTo>
                  <a:pt x="279" y="372"/>
                </a:lnTo>
                <a:lnTo>
                  <a:pt x="279" y="372"/>
                </a:lnTo>
                <a:close/>
                <a:moveTo>
                  <a:pt x="64" y="44"/>
                </a:moveTo>
                <a:lnTo>
                  <a:pt x="64" y="44"/>
                </a:lnTo>
                <a:lnTo>
                  <a:pt x="64" y="41"/>
                </a:lnTo>
                <a:lnTo>
                  <a:pt x="63" y="38"/>
                </a:lnTo>
                <a:lnTo>
                  <a:pt x="63" y="38"/>
                </a:lnTo>
                <a:lnTo>
                  <a:pt x="61" y="36"/>
                </a:lnTo>
                <a:lnTo>
                  <a:pt x="61" y="36"/>
                </a:lnTo>
                <a:lnTo>
                  <a:pt x="55" y="35"/>
                </a:lnTo>
                <a:lnTo>
                  <a:pt x="55" y="35"/>
                </a:lnTo>
                <a:lnTo>
                  <a:pt x="52" y="35"/>
                </a:lnTo>
                <a:lnTo>
                  <a:pt x="52" y="35"/>
                </a:lnTo>
                <a:lnTo>
                  <a:pt x="49" y="36"/>
                </a:lnTo>
                <a:lnTo>
                  <a:pt x="44" y="38"/>
                </a:lnTo>
                <a:lnTo>
                  <a:pt x="44" y="38"/>
                </a:lnTo>
                <a:lnTo>
                  <a:pt x="44" y="40"/>
                </a:lnTo>
                <a:lnTo>
                  <a:pt x="44" y="40"/>
                </a:lnTo>
                <a:lnTo>
                  <a:pt x="44" y="40"/>
                </a:lnTo>
                <a:lnTo>
                  <a:pt x="44" y="40"/>
                </a:lnTo>
                <a:lnTo>
                  <a:pt x="47" y="40"/>
                </a:lnTo>
                <a:lnTo>
                  <a:pt x="47" y="40"/>
                </a:lnTo>
                <a:lnTo>
                  <a:pt x="50" y="38"/>
                </a:lnTo>
                <a:lnTo>
                  <a:pt x="53" y="38"/>
                </a:lnTo>
                <a:lnTo>
                  <a:pt x="53" y="38"/>
                </a:lnTo>
                <a:lnTo>
                  <a:pt x="60" y="40"/>
                </a:lnTo>
                <a:lnTo>
                  <a:pt x="64" y="44"/>
                </a:lnTo>
                <a:lnTo>
                  <a:pt x="64" y="44"/>
                </a:lnTo>
                <a:lnTo>
                  <a:pt x="64" y="44"/>
                </a:lnTo>
                <a:lnTo>
                  <a:pt x="64" y="44"/>
                </a:lnTo>
                <a:close/>
                <a:moveTo>
                  <a:pt x="161" y="92"/>
                </a:moveTo>
                <a:lnTo>
                  <a:pt x="161" y="92"/>
                </a:lnTo>
                <a:lnTo>
                  <a:pt x="140" y="87"/>
                </a:lnTo>
                <a:lnTo>
                  <a:pt x="118" y="82"/>
                </a:lnTo>
                <a:lnTo>
                  <a:pt x="118" y="82"/>
                </a:lnTo>
                <a:lnTo>
                  <a:pt x="118" y="82"/>
                </a:lnTo>
                <a:lnTo>
                  <a:pt x="118" y="82"/>
                </a:lnTo>
                <a:lnTo>
                  <a:pt x="161" y="95"/>
                </a:lnTo>
                <a:lnTo>
                  <a:pt x="161" y="95"/>
                </a:lnTo>
                <a:lnTo>
                  <a:pt x="161" y="92"/>
                </a:lnTo>
                <a:lnTo>
                  <a:pt x="161" y="92"/>
                </a:lnTo>
                <a:close/>
                <a:moveTo>
                  <a:pt x="131" y="379"/>
                </a:moveTo>
                <a:lnTo>
                  <a:pt x="131" y="379"/>
                </a:lnTo>
                <a:lnTo>
                  <a:pt x="134" y="369"/>
                </a:lnTo>
                <a:lnTo>
                  <a:pt x="134" y="369"/>
                </a:lnTo>
                <a:lnTo>
                  <a:pt x="132" y="366"/>
                </a:lnTo>
                <a:lnTo>
                  <a:pt x="131" y="361"/>
                </a:lnTo>
                <a:lnTo>
                  <a:pt x="131" y="361"/>
                </a:lnTo>
                <a:lnTo>
                  <a:pt x="131" y="361"/>
                </a:lnTo>
                <a:lnTo>
                  <a:pt x="131" y="361"/>
                </a:lnTo>
                <a:lnTo>
                  <a:pt x="126" y="374"/>
                </a:lnTo>
                <a:lnTo>
                  <a:pt x="126" y="374"/>
                </a:lnTo>
                <a:lnTo>
                  <a:pt x="129" y="377"/>
                </a:lnTo>
                <a:lnTo>
                  <a:pt x="131" y="379"/>
                </a:lnTo>
                <a:lnTo>
                  <a:pt x="131" y="379"/>
                </a:lnTo>
                <a:close/>
                <a:moveTo>
                  <a:pt x="94" y="415"/>
                </a:moveTo>
                <a:lnTo>
                  <a:pt x="94" y="415"/>
                </a:lnTo>
                <a:lnTo>
                  <a:pt x="94" y="415"/>
                </a:lnTo>
                <a:lnTo>
                  <a:pt x="94" y="415"/>
                </a:lnTo>
                <a:lnTo>
                  <a:pt x="87" y="402"/>
                </a:lnTo>
                <a:lnTo>
                  <a:pt x="87" y="402"/>
                </a:lnTo>
                <a:lnTo>
                  <a:pt x="80" y="390"/>
                </a:lnTo>
                <a:lnTo>
                  <a:pt x="80" y="390"/>
                </a:lnTo>
                <a:lnTo>
                  <a:pt x="80" y="396"/>
                </a:lnTo>
                <a:lnTo>
                  <a:pt x="80" y="396"/>
                </a:lnTo>
                <a:lnTo>
                  <a:pt x="80" y="398"/>
                </a:lnTo>
                <a:lnTo>
                  <a:pt x="80" y="398"/>
                </a:lnTo>
                <a:lnTo>
                  <a:pt x="94" y="413"/>
                </a:lnTo>
                <a:lnTo>
                  <a:pt x="94" y="413"/>
                </a:lnTo>
                <a:lnTo>
                  <a:pt x="94" y="415"/>
                </a:lnTo>
                <a:lnTo>
                  <a:pt x="94" y="415"/>
                </a:lnTo>
                <a:close/>
                <a:moveTo>
                  <a:pt x="203" y="391"/>
                </a:moveTo>
                <a:lnTo>
                  <a:pt x="203" y="391"/>
                </a:lnTo>
                <a:lnTo>
                  <a:pt x="213" y="390"/>
                </a:lnTo>
                <a:lnTo>
                  <a:pt x="213" y="390"/>
                </a:lnTo>
                <a:lnTo>
                  <a:pt x="211" y="388"/>
                </a:lnTo>
                <a:lnTo>
                  <a:pt x="211" y="387"/>
                </a:lnTo>
                <a:lnTo>
                  <a:pt x="211" y="387"/>
                </a:lnTo>
                <a:lnTo>
                  <a:pt x="213" y="385"/>
                </a:lnTo>
                <a:lnTo>
                  <a:pt x="213" y="385"/>
                </a:lnTo>
                <a:lnTo>
                  <a:pt x="210" y="382"/>
                </a:lnTo>
                <a:lnTo>
                  <a:pt x="210" y="382"/>
                </a:lnTo>
                <a:lnTo>
                  <a:pt x="203" y="387"/>
                </a:lnTo>
                <a:lnTo>
                  <a:pt x="203" y="387"/>
                </a:lnTo>
                <a:lnTo>
                  <a:pt x="203" y="387"/>
                </a:lnTo>
                <a:lnTo>
                  <a:pt x="203" y="387"/>
                </a:lnTo>
                <a:lnTo>
                  <a:pt x="202" y="390"/>
                </a:lnTo>
                <a:lnTo>
                  <a:pt x="202" y="390"/>
                </a:lnTo>
                <a:lnTo>
                  <a:pt x="203" y="391"/>
                </a:lnTo>
                <a:lnTo>
                  <a:pt x="203" y="391"/>
                </a:lnTo>
                <a:close/>
                <a:moveTo>
                  <a:pt x="265" y="125"/>
                </a:moveTo>
                <a:lnTo>
                  <a:pt x="265" y="125"/>
                </a:lnTo>
                <a:lnTo>
                  <a:pt x="265" y="125"/>
                </a:lnTo>
                <a:lnTo>
                  <a:pt x="265" y="125"/>
                </a:lnTo>
                <a:lnTo>
                  <a:pt x="263" y="125"/>
                </a:lnTo>
                <a:lnTo>
                  <a:pt x="263" y="125"/>
                </a:lnTo>
                <a:lnTo>
                  <a:pt x="262" y="123"/>
                </a:lnTo>
                <a:lnTo>
                  <a:pt x="262" y="123"/>
                </a:lnTo>
                <a:lnTo>
                  <a:pt x="258" y="122"/>
                </a:lnTo>
                <a:lnTo>
                  <a:pt x="258" y="122"/>
                </a:lnTo>
                <a:lnTo>
                  <a:pt x="243" y="118"/>
                </a:lnTo>
                <a:lnTo>
                  <a:pt x="243" y="118"/>
                </a:lnTo>
                <a:lnTo>
                  <a:pt x="236" y="117"/>
                </a:lnTo>
                <a:lnTo>
                  <a:pt x="236" y="117"/>
                </a:lnTo>
                <a:lnTo>
                  <a:pt x="233" y="117"/>
                </a:lnTo>
                <a:lnTo>
                  <a:pt x="233" y="117"/>
                </a:lnTo>
                <a:lnTo>
                  <a:pt x="233" y="118"/>
                </a:lnTo>
                <a:lnTo>
                  <a:pt x="233" y="118"/>
                </a:lnTo>
                <a:lnTo>
                  <a:pt x="249" y="122"/>
                </a:lnTo>
                <a:lnTo>
                  <a:pt x="265" y="125"/>
                </a:lnTo>
                <a:lnTo>
                  <a:pt x="265" y="125"/>
                </a:lnTo>
                <a:close/>
                <a:moveTo>
                  <a:pt x="74" y="352"/>
                </a:moveTo>
                <a:lnTo>
                  <a:pt x="74" y="352"/>
                </a:lnTo>
                <a:lnTo>
                  <a:pt x="83" y="368"/>
                </a:lnTo>
                <a:lnTo>
                  <a:pt x="93" y="380"/>
                </a:lnTo>
                <a:lnTo>
                  <a:pt x="93" y="380"/>
                </a:lnTo>
                <a:lnTo>
                  <a:pt x="90" y="372"/>
                </a:lnTo>
                <a:lnTo>
                  <a:pt x="90" y="372"/>
                </a:lnTo>
                <a:lnTo>
                  <a:pt x="87" y="369"/>
                </a:lnTo>
                <a:lnTo>
                  <a:pt x="87" y="369"/>
                </a:lnTo>
                <a:lnTo>
                  <a:pt x="82" y="361"/>
                </a:lnTo>
                <a:lnTo>
                  <a:pt x="82" y="361"/>
                </a:lnTo>
                <a:lnTo>
                  <a:pt x="75" y="352"/>
                </a:lnTo>
                <a:lnTo>
                  <a:pt x="75" y="352"/>
                </a:lnTo>
                <a:lnTo>
                  <a:pt x="74" y="352"/>
                </a:lnTo>
                <a:lnTo>
                  <a:pt x="74" y="352"/>
                </a:lnTo>
                <a:close/>
                <a:moveTo>
                  <a:pt x="110" y="393"/>
                </a:moveTo>
                <a:lnTo>
                  <a:pt x="110" y="393"/>
                </a:lnTo>
                <a:lnTo>
                  <a:pt x="110" y="393"/>
                </a:lnTo>
                <a:lnTo>
                  <a:pt x="110" y="393"/>
                </a:lnTo>
                <a:lnTo>
                  <a:pt x="120" y="393"/>
                </a:lnTo>
                <a:lnTo>
                  <a:pt x="120" y="393"/>
                </a:lnTo>
                <a:lnTo>
                  <a:pt x="112" y="380"/>
                </a:lnTo>
                <a:lnTo>
                  <a:pt x="112" y="380"/>
                </a:lnTo>
                <a:lnTo>
                  <a:pt x="112" y="382"/>
                </a:lnTo>
                <a:lnTo>
                  <a:pt x="112" y="382"/>
                </a:lnTo>
                <a:lnTo>
                  <a:pt x="112" y="385"/>
                </a:lnTo>
                <a:lnTo>
                  <a:pt x="112" y="385"/>
                </a:lnTo>
                <a:lnTo>
                  <a:pt x="112" y="390"/>
                </a:lnTo>
                <a:lnTo>
                  <a:pt x="112" y="390"/>
                </a:lnTo>
                <a:lnTo>
                  <a:pt x="112" y="391"/>
                </a:lnTo>
                <a:lnTo>
                  <a:pt x="110" y="393"/>
                </a:lnTo>
                <a:lnTo>
                  <a:pt x="110" y="393"/>
                </a:lnTo>
                <a:close/>
                <a:moveTo>
                  <a:pt x="66" y="396"/>
                </a:moveTo>
                <a:lnTo>
                  <a:pt x="66" y="396"/>
                </a:lnTo>
                <a:lnTo>
                  <a:pt x="66" y="394"/>
                </a:lnTo>
                <a:lnTo>
                  <a:pt x="66" y="394"/>
                </a:lnTo>
                <a:lnTo>
                  <a:pt x="66" y="385"/>
                </a:lnTo>
                <a:lnTo>
                  <a:pt x="66" y="385"/>
                </a:lnTo>
                <a:lnTo>
                  <a:pt x="66" y="385"/>
                </a:lnTo>
                <a:lnTo>
                  <a:pt x="66" y="385"/>
                </a:lnTo>
                <a:lnTo>
                  <a:pt x="60" y="377"/>
                </a:lnTo>
                <a:lnTo>
                  <a:pt x="60" y="377"/>
                </a:lnTo>
                <a:lnTo>
                  <a:pt x="60" y="377"/>
                </a:lnTo>
                <a:lnTo>
                  <a:pt x="60" y="377"/>
                </a:lnTo>
                <a:lnTo>
                  <a:pt x="60" y="380"/>
                </a:lnTo>
                <a:lnTo>
                  <a:pt x="60" y="380"/>
                </a:lnTo>
                <a:lnTo>
                  <a:pt x="60" y="380"/>
                </a:lnTo>
                <a:lnTo>
                  <a:pt x="60" y="380"/>
                </a:lnTo>
                <a:lnTo>
                  <a:pt x="61" y="382"/>
                </a:lnTo>
                <a:lnTo>
                  <a:pt x="61" y="385"/>
                </a:lnTo>
                <a:lnTo>
                  <a:pt x="61" y="385"/>
                </a:lnTo>
                <a:lnTo>
                  <a:pt x="61" y="388"/>
                </a:lnTo>
                <a:lnTo>
                  <a:pt x="61" y="388"/>
                </a:lnTo>
                <a:lnTo>
                  <a:pt x="63" y="390"/>
                </a:lnTo>
                <a:lnTo>
                  <a:pt x="63" y="390"/>
                </a:lnTo>
                <a:lnTo>
                  <a:pt x="64" y="393"/>
                </a:lnTo>
                <a:lnTo>
                  <a:pt x="66" y="396"/>
                </a:lnTo>
                <a:lnTo>
                  <a:pt x="66" y="396"/>
                </a:lnTo>
                <a:close/>
                <a:moveTo>
                  <a:pt x="282" y="394"/>
                </a:moveTo>
                <a:lnTo>
                  <a:pt x="282" y="394"/>
                </a:lnTo>
                <a:lnTo>
                  <a:pt x="284" y="426"/>
                </a:lnTo>
                <a:lnTo>
                  <a:pt x="284" y="426"/>
                </a:lnTo>
                <a:lnTo>
                  <a:pt x="285" y="426"/>
                </a:lnTo>
                <a:lnTo>
                  <a:pt x="285" y="426"/>
                </a:lnTo>
                <a:lnTo>
                  <a:pt x="285" y="426"/>
                </a:lnTo>
                <a:lnTo>
                  <a:pt x="285" y="426"/>
                </a:lnTo>
                <a:lnTo>
                  <a:pt x="285" y="420"/>
                </a:lnTo>
                <a:lnTo>
                  <a:pt x="285" y="413"/>
                </a:lnTo>
                <a:lnTo>
                  <a:pt x="285" y="413"/>
                </a:lnTo>
                <a:lnTo>
                  <a:pt x="285" y="404"/>
                </a:lnTo>
                <a:lnTo>
                  <a:pt x="282" y="394"/>
                </a:lnTo>
                <a:lnTo>
                  <a:pt x="282" y="394"/>
                </a:lnTo>
                <a:close/>
                <a:moveTo>
                  <a:pt x="173" y="103"/>
                </a:moveTo>
                <a:lnTo>
                  <a:pt x="173" y="103"/>
                </a:lnTo>
                <a:lnTo>
                  <a:pt x="173" y="103"/>
                </a:lnTo>
                <a:lnTo>
                  <a:pt x="173" y="103"/>
                </a:lnTo>
                <a:lnTo>
                  <a:pt x="164" y="115"/>
                </a:lnTo>
                <a:lnTo>
                  <a:pt x="164" y="115"/>
                </a:lnTo>
                <a:lnTo>
                  <a:pt x="164" y="115"/>
                </a:lnTo>
                <a:lnTo>
                  <a:pt x="164" y="115"/>
                </a:lnTo>
                <a:lnTo>
                  <a:pt x="164" y="115"/>
                </a:lnTo>
                <a:lnTo>
                  <a:pt x="164" y="115"/>
                </a:lnTo>
                <a:lnTo>
                  <a:pt x="165" y="115"/>
                </a:lnTo>
                <a:lnTo>
                  <a:pt x="165" y="115"/>
                </a:lnTo>
                <a:lnTo>
                  <a:pt x="172" y="111"/>
                </a:lnTo>
                <a:lnTo>
                  <a:pt x="172" y="111"/>
                </a:lnTo>
                <a:lnTo>
                  <a:pt x="175" y="109"/>
                </a:lnTo>
                <a:lnTo>
                  <a:pt x="175" y="109"/>
                </a:lnTo>
                <a:lnTo>
                  <a:pt x="175" y="104"/>
                </a:lnTo>
                <a:lnTo>
                  <a:pt x="175" y="104"/>
                </a:lnTo>
                <a:lnTo>
                  <a:pt x="175" y="103"/>
                </a:lnTo>
                <a:lnTo>
                  <a:pt x="173" y="103"/>
                </a:lnTo>
                <a:lnTo>
                  <a:pt x="173" y="103"/>
                </a:lnTo>
                <a:close/>
                <a:moveTo>
                  <a:pt x="72" y="393"/>
                </a:moveTo>
                <a:lnTo>
                  <a:pt x="72" y="393"/>
                </a:lnTo>
                <a:lnTo>
                  <a:pt x="71" y="393"/>
                </a:lnTo>
                <a:lnTo>
                  <a:pt x="71" y="393"/>
                </a:lnTo>
                <a:lnTo>
                  <a:pt x="71" y="399"/>
                </a:lnTo>
                <a:lnTo>
                  <a:pt x="71" y="399"/>
                </a:lnTo>
                <a:lnTo>
                  <a:pt x="71" y="401"/>
                </a:lnTo>
                <a:lnTo>
                  <a:pt x="71" y="401"/>
                </a:lnTo>
                <a:lnTo>
                  <a:pt x="75" y="407"/>
                </a:lnTo>
                <a:lnTo>
                  <a:pt x="75" y="407"/>
                </a:lnTo>
                <a:lnTo>
                  <a:pt x="77" y="407"/>
                </a:lnTo>
                <a:lnTo>
                  <a:pt x="77" y="407"/>
                </a:lnTo>
                <a:lnTo>
                  <a:pt x="77" y="401"/>
                </a:lnTo>
                <a:lnTo>
                  <a:pt x="77" y="401"/>
                </a:lnTo>
                <a:lnTo>
                  <a:pt x="77" y="399"/>
                </a:lnTo>
                <a:lnTo>
                  <a:pt x="77" y="399"/>
                </a:lnTo>
                <a:lnTo>
                  <a:pt x="74" y="394"/>
                </a:lnTo>
                <a:lnTo>
                  <a:pt x="74" y="394"/>
                </a:lnTo>
                <a:lnTo>
                  <a:pt x="72" y="393"/>
                </a:lnTo>
                <a:lnTo>
                  <a:pt x="72" y="393"/>
                </a:lnTo>
                <a:close/>
                <a:moveTo>
                  <a:pt x="260" y="331"/>
                </a:moveTo>
                <a:lnTo>
                  <a:pt x="260" y="331"/>
                </a:lnTo>
                <a:lnTo>
                  <a:pt x="258" y="335"/>
                </a:lnTo>
                <a:lnTo>
                  <a:pt x="258" y="335"/>
                </a:lnTo>
                <a:lnTo>
                  <a:pt x="258" y="335"/>
                </a:lnTo>
                <a:lnTo>
                  <a:pt x="258" y="335"/>
                </a:lnTo>
                <a:lnTo>
                  <a:pt x="263" y="346"/>
                </a:lnTo>
                <a:lnTo>
                  <a:pt x="263" y="346"/>
                </a:lnTo>
                <a:lnTo>
                  <a:pt x="263" y="346"/>
                </a:lnTo>
                <a:lnTo>
                  <a:pt x="263" y="346"/>
                </a:lnTo>
                <a:lnTo>
                  <a:pt x="265" y="349"/>
                </a:lnTo>
                <a:lnTo>
                  <a:pt x="265" y="349"/>
                </a:lnTo>
                <a:lnTo>
                  <a:pt x="269" y="361"/>
                </a:lnTo>
                <a:lnTo>
                  <a:pt x="269" y="361"/>
                </a:lnTo>
                <a:lnTo>
                  <a:pt x="269" y="361"/>
                </a:lnTo>
                <a:lnTo>
                  <a:pt x="269" y="361"/>
                </a:lnTo>
                <a:lnTo>
                  <a:pt x="271" y="361"/>
                </a:lnTo>
                <a:lnTo>
                  <a:pt x="271" y="361"/>
                </a:lnTo>
                <a:lnTo>
                  <a:pt x="271" y="361"/>
                </a:lnTo>
                <a:lnTo>
                  <a:pt x="268" y="353"/>
                </a:lnTo>
                <a:lnTo>
                  <a:pt x="268" y="353"/>
                </a:lnTo>
                <a:lnTo>
                  <a:pt x="262" y="338"/>
                </a:lnTo>
                <a:lnTo>
                  <a:pt x="262" y="338"/>
                </a:lnTo>
                <a:lnTo>
                  <a:pt x="260" y="331"/>
                </a:lnTo>
                <a:lnTo>
                  <a:pt x="260" y="331"/>
                </a:lnTo>
                <a:close/>
                <a:moveTo>
                  <a:pt x="148" y="383"/>
                </a:moveTo>
                <a:lnTo>
                  <a:pt x="148" y="383"/>
                </a:lnTo>
                <a:lnTo>
                  <a:pt x="145" y="393"/>
                </a:lnTo>
                <a:lnTo>
                  <a:pt x="145" y="393"/>
                </a:lnTo>
                <a:lnTo>
                  <a:pt x="156" y="391"/>
                </a:lnTo>
                <a:lnTo>
                  <a:pt x="156" y="391"/>
                </a:lnTo>
                <a:lnTo>
                  <a:pt x="148" y="383"/>
                </a:lnTo>
                <a:lnTo>
                  <a:pt x="148" y="383"/>
                </a:lnTo>
                <a:close/>
                <a:moveTo>
                  <a:pt x="129" y="393"/>
                </a:moveTo>
                <a:lnTo>
                  <a:pt x="129" y="393"/>
                </a:lnTo>
                <a:lnTo>
                  <a:pt x="137" y="393"/>
                </a:lnTo>
                <a:lnTo>
                  <a:pt x="137" y="393"/>
                </a:lnTo>
                <a:lnTo>
                  <a:pt x="135" y="391"/>
                </a:lnTo>
                <a:lnTo>
                  <a:pt x="135" y="391"/>
                </a:lnTo>
                <a:lnTo>
                  <a:pt x="134" y="388"/>
                </a:lnTo>
                <a:lnTo>
                  <a:pt x="134" y="388"/>
                </a:lnTo>
                <a:lnTo>
                  <a:pt x="132" y="387"/>
                </a:lnTo>
                <a:lnTo>
                  <a:pt x="132" y="387"/>
                </a:lnTo>
                <a:lnTo>
                  <a:pt x="131" y="388"/>
                </a:lnTo>
                <a:lnTo>
                  <a:pt x="131" y="388"/>
                </a:lnTo>
                <a:lnTo>
                  <a:pt x="129" y="390"/>
                </a:lnTo>
                <a:lnTo>
                  <a:pt x="129" y="390"/>
                </a:lnTo>
                <a:lnTo>
                  <a:pt x="129" y="388"/>
                </a:lnTo>
                <a:lnTo>
                  <a:pt x="129" y="388"/>
                </a:lnTo>
                <a:lnTo>
                  <a:pt x="129" y="387"/>
                </a:lnTo>
                <a:lnTo>
                  <a:pt x="129" y="387"/>
                </a:lnTo>
                <a:lnTo>
                  <a:pt x="131" y="383"/>
                </a:lnTo>
                <a:lnTo>
                  <a:pt x="131" y="383"/>
                </a:lnTo>
                <a:lnTo>
                  <a:pt x="131" y="383"/>
                </a:lnTo>
                <a:lnTo>
                  <a:pt x="131" y="383"/>
                </a:lnTo>
                <a:lnTo>
                  <a:pt x="128" y="380"/>
                </a:lnTo>
                <a:lnTo>
                  <a:pt x="128" y="380"/>
                </a:lnTo>
                <a:lnTo>
                  <a:pt x="129" y="393"/>
                </a:lnTo>
                <a:lnTo>
                  <a:pt x="129" y="393"/>
                </a:lnTo>
                <a:close/>
                <a:moveTo>
                  <a:pt x="232" y="372"/>
                </a:moveTo>
                <a:lnTo>
                  <a:pt x="232" y="372"/>
                </a:lnTo>
                <a:lnTo>
                  <a:pt x="230" y="372"/>
                </a:lnTo>
                <a:lnTo>
                  <a:pt x="230" y="372"/>
                </a:lnTo>
                <a:lnTo>
                  <a:pt x="224" y="379"/>
                </a:lnTo>
                <a:lnTo>
                  <a:pt x="219" y="385"/>
                </a:lnTo>
                <a:lnTo>
                  <a:pt x="219" y="385"/>
                </a:lnTo>
                <a:lnTo>
                  <a:pt x="219" y="385"/>
                </a:lnTo>
                <a:lnTo>
                  <a:pt x="219" y="385"/>
                </a:lnTo>
                <a:lnTo>
                  <a:pt x="221" y="387"/>
                </a:lnTo>
                <a:lnTo>
                  <a:pt x="221" y="387"/>
                </a:lnTo>
                <a:lnTo>
                  <a:pt x="222" y="387"/>
                </a:lnTo>
                <a:lnTo>
                  <a:pt x="222" y="387"/>
                </a:lnTo>
                <a:lnTo>
                  <a:pt x="222" y="387"/>
                </a:lnTo>
                <a:lnTo>
                  <a:pt x="224" y="385"/>
                </a:lnTo>
                <a:lnTo>
                  <a:pt x="224" y="385"/>
                </a:lnTo>
                <a:lnTo>
                  <a:pt x="225" y="380"/>
                </a:lnTo>
                <a:lnTo>
                  <a:pt x="225" y="380"/>
                </a:lnTo>
                <a:lnTo>
                  <a:pt x="227" y="379"/>
                </a:lnTo>
                <a:lnTo>
                  <a:pt x="230" y="377"/>
                </a:lnTo>
                <a:lnTo>
                  <a:pt x="230" y="377"/>
                </a:lnTo>
                <a:lnTo>
                  <a:pt x="232" y="372"/>
                </a:lnTo>
                <a:lnTo>
                  <a:pt x="232" y="372"/>
                </a:lnTo>
                <a:close/>
                <a:moveTo>
                  <a:pt x="269" y="289"/>
                </a:moveTo>
                <a:lnTo>
                  <a:pt x="269" y="289"/>
                </a:lnTo>
                <a:lnTo>
                  <a:pt x="263" y="287"/>
                </a:lnTo>
                <a:lnTo>
                  <a:pt x="263" y="287"/>
                </a:lnTo>
                <a:lnTo>
                  <a:pt x="257" y="287"/>
                </a:lnTo>
                <a:lnTo>
                  <a:pt x="257" y="287"/>
                </a:lnTo>
                <a:lnTo>
                  <a:pt x="257" y="289"/>
                </a:lnTo>
                <a:lnTo>
                  <a:pt x="257" y="289"/>
                </a:lnTo>
                <a:lnTo>
                  <a:pt x="257" y="290"/>
                </a:lnTo>
                <a:lnTo>
                  <a:pt x="257" y="290"/>
                </a:lnTo>
                <a:lnTo>
                  <a:pt x="258" y="290"/>
                </a:lnTo>
                <a:lnTo>
                  <a:pt x="258" y="290"/>
                </a:lnTo>
                <a:lnTo>
                  <a:pt x="260" y="290"/>
                </a:lnTo>
                <a:lnTo>
                  <a:pt x="260" y="290"/>
                </a:lnTo>
                <a:lnTo>
                  <a:pt x="260" y="292"/>
                </a:lnTo>
                <a:lnTo>
                  <a:pt x="260" y="292"/>
                </a:lnTo>
                <a:lnTo>
                  <a:pt x="260" y="294"/>
                </a:lnTo>
                <a:lnTo>
                  <a:pt x="260" y="294"/>
                </a:lnTo>
                <a:lnTo>
                  <a:pt x="258" y="294"/>
                </a:lnTo>
                <a:lnTo>
                  <a:pt x="258" y="294"/>
                </a:lnTo>
                <a:lnTo>
                  <a:pt x="260" y="294"/>
                </a:lnTo>
                <a:lnTo>
                  <a:pt x="260" y="294"/>
                </a:lnTo>
                <a:lnTo>
                  <a:pt x="262" y="292"/>
                </a:lnTo>
                <a:lnTo>
                  <a:pt x="263" y="292"/>
                </a:lnTo>
                <a:lnTo>
                  <a:pt x="263" y="292"/>
                </a:lnTo>
                <a:lnTo>
                  <a:pt x="263" y="292"/>
                </a:lnTo>
                <a:lnTo>
                  <a:pt x="263" y="292"/>
                </a:lnTo>
                <a:lnTo>
                  <a:pt x="269" y="289"/>
                </a:lnTo>
                <a:lnTo>
                  <a:pt x="269" y="289"/>
                </a:lnTo>
                <a:close/>
                <a:moveTo>
                  <a:pt x="173" y="17"/>
                </a:moveTo>
                <a:lnTo>
                  <a:pt x="173" y="17"/>
                </a:lnTo>
                <a:lnTo>
                  <a:pt x="172" y="16"/>
                </a:lnTo>
                <a:lnTo>
                  <a:pt x="172" y="16"/>
                </a:lnTo>
                <a:lnTo>
                  <a:pt x="170" y="16"/>
                </a:lnTo>
                <a:lnTo>
                  <a:pt x="170" y="17"/>
                </a:lnTo>
                <a:lnTo>
                  <a:pt x="170" y="17"/>
                </a:lnTo>
                <a:lnTo>
                  <a:pt x="167" y="22"/>
                </a:lnTo>
                <a:lnTo>
                  <a:pt x="167" y="22"/>
                </a:lnTo>
                <a:lnTo>
                  <a:pt x="165" y="33"/>
                </a:lnTo>
                <a:lnTo>
                  <a:pt x="165" y="33"/>
                </a:lnTo>
                <a:lnTo>
                  <a:pt x="165" y="35"/>
                </a:lnTo>
                <a:lnTo>
                  <a:pt x="165" y="35"/>
                </a:lnTo>
                <a:lnTo>
                  <a:pt x="167" y="33"/>
                </a:lnTo>
                <a:lnTo>
                  <a:pt x="167" y="33"/>
                </a:lnTo>
                <a:lnTo>
                  <a:pt x="167" y="33"/>
                </a:lnTo>
                <a:lnTo>
                  <a:pt x="167" y="33"/>
                </a:lnTo>
                <a:lnTo>
                  <a:pt x="170" y="21"/>
                </a:lnTo>
                <a:lnTo>
                  <a:pt x="170" y="21"/>
                </a:lnTo>
                <a:lnTo>
                  <a:pt x="173" y="17"/>
                </a:lnTo>
                <a:lnTo>
                  <a:pt x="173" y="17"/>
                </a:lnTo>
                <a:close/>
                <a:moveTo>
                  <a:pt x="77" y="393"/>
                </a:moveTo>
                <a:lnTo>
                  <a:pt x="77" y="393"/>
                </a:lnTo>
                <a:lnTo>
                  <a:pt x="77" y="393"/>
                </a:lnTo>
                <a:lnTo>
                  <a:pt x="77" y="393"/>
                </a:lnTo>
                <a:lnTo>
                  <a:pt x="77" y="393"/>
                </a:lnTo>
                <a:lnTo>
                  <a:pt x="77" y="393"/>
                </a:lnTo>
                <a:lnTo>
                  <a:pt x="77" y="385"/>
                </a:lnTo>
                <a:lnTo>
                  <a:pt x="77" y="385"/>
                </a:lnTo>
                <a:lnTo>
                  <a:pt x="75" y="382"/>
                </a:lnTo>
                <a:lnTo>
                  <a:pt x="75" y="382"/>
                </a:lnTo>
                <a:lnTo>
                  <a:pt x="74" y="379"/>
                </a:lnTo>
                <a:lnTo>
                  <a:pt x="74" y="379"/>
                </a:lnTo>
                <a:lnTo>
                  <a:pt x="74" y="379"/>
                </a:lnTo>
                <a:lnTo>
                  <a:pt x="74" y="379"/>
                </a:lnTo>
                <a:lnTo>
                  <a:pt x="72" y="387"/>
                </a:lnTo>
                <a:lnTo>
                  <a:pt x="72" y="387"/>
                </a:lnTo>
                <a:lnTo>
                  <a:pt x="72" y="388"/>
                </a:lnTo>
                <a:lnTo>
                  <a:pt x="72" y="388"/>
                </a:lnTo>
                <a:lnTo>
                  <a:pt x="77" y="393"/>
                </a:lnTo>
                <a:lnTo>
                  <a:pt x="77" y="393"/>
                </a:lnTo>
                <a:close/>
                <a:moveTo>
                  <a:pt x="164" y="73"/>
                </a:moveTo>
                <a:lnTo>
                  <a:pt x="164" y="73"/>
                </a:lnTo>
                <a:lnTo>
                  <a:pt x="164" y="88"/>
                </a:lnTo>
                <a:lnTo>
                  <a:pt x="164" y="88"/>
                </a:lnTo>
                <a:lnTo>
                  <a:pt x="169" y="81"/>
                </a:lnTo>
                <a:lnTo>
                  <a:pt x="169" y="81"/>
                </a:lnTo>
                <a:lnTo>
                  <a:pt x="169" y="79"/>
                </a:lnTo>
                <a:lnTo>
                  <a:pt x="169" y="79"/>
                </a:lnTo>
                <a:lnTo>
                  <a:pt x="167" y="79"/>
                </a:lnTo>
                <a:lnTo>
                  <a:pt x="167" y="79"/>
                </a:lnTo>
                <a:lnTo>
                  <a:pt x="165" y="79"/>
                </a:lnTo>
                <a:lnTo>
                  <a:pt x="165" y="76"/>
                </a:lnTo>
                <a:lnTo>
                  <a:pt x="165" y="76"/>
                </a:lnTo>
                <a:lnTo>
                  <a:pt x="165" y="76"/>
                </a:lnTo>
                <a:lnTo>
                  <a:pt x="165" y="76"/>
                </a:lnTo>
                <a:lnTo>
                  <a:pt x="165" y="74"/>
                </a:lnTo>
                <a:lnTo>
                  <a:pt x="165" y="74"/>
                </a:lnTo>
                <a:lnTo>
                  <a:pt x="165" y="71"/>
                </a:lnTo>
                <a:lnTo>
                  <a:pt x="165" y="71"/>
                </a:lnTo>
                <a:lnTo>
                  <a:pt x="164" y="73"/>
                </a:lnTo>
                <a:lnTo>
                  <a:pt x="164" y="73"/>
                </a:lnTo>
                <a:close/>
                <a:moveTo>
                  <a:pt x="251" y="377"/>
                </a:moveTo>
                <a:lnTo>
                  <a:pt x="251" y="377"/>
                </a:lnTo>
                <a:lnTo>
                  <a:pt x="251" y="379"/>
                </a:lnTo>
                <a:lnTo>
                  <a:pt x="251" y="379"/>
                </a:lnTo>
                <a:lnTo>
                  <a:pt x="255" y="377"/>
                </a:lnTo>
                <a:lnTo>
                  <a:pt x="260" y="376"/>
                </a:lnTo>
                <a:lnTo>
                  <a:pt x="260" y="376"/>
                </a:lnTo>
                <a:lnTo>
                  <a:pt x="260" y="372"/>
                </a:lnTo>
                <a:lnTo>
                  <a:pt x="260" y="372"/>
                </a:lnTo>
                <a:lnTo>
                  <a:pt x="260" y="371"/>
                </a:lnTo>
                <a:lnTo>
                  <a:pt x="258" y="371"/>
                </a:lnTo>
                <a:lnTo>
                  <a:pt x="258" y="371"/>
                </a:lnTo>
                <a:lnTo>
                  <a:pt x="251" y="377"/>
                </a:lnTo>
                <a:lnTo>
                  <a:pt x="251" y="377"/>
                </a:lnTo>
                <a:close/>
                <a:moveTo>
                  <a:pt x="150" y="349"/>
                </a:moveTo>
                <a:lnTo>
                  <a:pt x="150" y="349"/>
                </a:lnTo>
                <a:lnTo>
                  <a:pt x="146" y="349"/>
                </a:lnTo>
                <a:lnTo>
                  <a:pt x="146" y="349"/>
                </a:lnTo>
                <a:lnTo>
                  <a:pt x="142" y="355"/>
                </a:lnTo>
                <a:lnTo>
                  <a:pt x="142" y="355"/>
                </a:lnTo>
                <a:lnTo>
                  <a:pt x="143" y="358"/>
                </a:lnTo>
                <a:lnTo>
                  <a:pt x="146" y="360"/>
                </a:lnTo>
                <a:lnTo>
                  <a:pt x="146" y="360"/>
                </a:lnTo>
                <a:lnTo>
                  <a:pt x="148" y="355"/>
                </a:lnTo>
                <a:lnTo>
                  <a:pt x="148" y="355"/>
                </a:lnTo>
                <a:lnTo>
                  <a:pt x="148" y="352"/>
                </a:lnTo>
                <a:lnTo>
                  <a:pt x="150" y="352"/>
                </a:lnTo>
                <a:lnTo>
                  <a:pt x="150" y="352"/>
                </a:lnTo>
                <a:lnTo>
                  <a:pt x="150" y="350"/>
                </a:lnTo>
                <a:lnTo>
                  <a:pt x="150" y="349"/>
                </a:lnTo>
                <a:lnTo>
                  <a:pt x="150" y="349"/>
                </a:lnTo>
                <a:close/>
                <a:moveTo>
                  <a:pt x="273" y="289"/>
                </a:moveTo>
                <a:lnTo>
                  <a:pt x="273" y="289"/>
                </a:lnTo>
                <a:lnTo>
                  <a:pt x="273" y="290"/>
                </a:lnTo>
                <a:lnTo>
                  <a:pt x="271" y="292"/>
                </a:lnTo>
                <a:lnTo>
                  <a:pt x="271" y="292"/>
                </a:lnTo>
                <a:lnTo>
                  <a:pt x="268" y="295"/>
                </a:lnTo>
                <a:lnTo>
                  <a:pt x="268" y="295"/>
                </a:lnTo>
                <a:lnTo>
                  <a:pt x="266" y="297"/>
                </a:lnTo>
                <a:lnTo>
                  <a:pt x="266" y="297"/>
                </a:lnTo>
                <a:lnTo>
                  <a:pt x="266" y="298"/>
                </a:lnTo>
                <a:lnTo>
                  <a:pt x="266" y="298"/>
                </a:lnTo>
                <a:lnTo>
                  <a:pt x="271" y="297"/>
                </a:lnTo>
                <a:lnTo>
                  <a:pt x="271" y="297"/>
                </a:lnTo>
                <a:lnTo>
                  <a:pt x="273" y="295"/>
                </a:lnTo>
                <a:lnTo>
                  <a:pt x="273" y="295"/>
                </a:lnTo>
                <a:lnTo>
                  <a:pt x="273" y="292"/>
                </a:lnTo>
                <a:lnTo>
                  <a:pt x="273" y="292"/>
                </a:lnTo>
                <a:lnTo>
                  <a:pt x="274" y="290"/>
                </a:lnTo>
                <a:lnTo>
                  <a:pt x="276" y="292"/>
                </a:lnTo>
                <a:lnTo>
                  <a:pt x="276" y="292"/>
                </a:lnTo>
                <a:lnTo>
                  <a:pt x="277" y="294"/>
                </a:lnTo>
                <a:lnTo>
                  <a:pt x="277" y="294"/>
                </a:lnTo>
                <a:lnTo>
                  <a:pt x="281" y="290"/>
                </a:lnTo>
                <a:lnTo>
                  <a:pt x="281" y="290"/>
                </a:lnTo>
                <a:lnTo>
                  <a:pt x="281" y="290"/>
                </a:lnTo>
                <a:lnTo>
                  <a:pt x="281" y="290"/>
                </a:lnTo>
                <a:lnTo>
                  <a:pt x="273" y="289"/>
                </a:lnTo>
                <a:lnTo>
                  <a:pt x="273" y="289"/>
                </a:lnTo>
                <a:close/>
                <a:moveTo>
                  <a:pt x="38" y="234"/>
                </a:moveTo>
                <a:lnTo>
                  <a:pt x="38" y="234"/>
                </a:lnTo>
                <a:lnTo>
                  <a:pt x="36" y="234"/>
                </a:lnTo>
                <a:lnTo>
                  <a:pt x="36" y="234"/>
                </a:lnTo>
                <a:lnTo>
                  <a:pt x="36" y="235"/>
                </a:lnTo>
                <a:lnTo>
                  <a:pt x="34" y="234"/>
                </a:lnTo>
                <a:lnTo>
                  <a:pt x="34" y="234"/>
                </a:lnTo>
                <a:lnTo>
                  <a:pt x="33" y="234"/>
                </a:lnTo>
                <a:lnTo>
                  <a:pt x="33" y="234"/>
                </a:lnTo>
                <a:lnTo>
                  <a:pt x="31" y="232"/>
                </a:lnTo>
                <a:lnTo>
                  <a:pt x="31" y="232"/>
                </a:lnTo>
                <a:lnTo>
                  <a:pt x="31" y="230"/>
                </a:lnTo>
                <a:lnTo>
                  <a:pt x="31" y="230"/>
                </a:lnTo>
                <a:lnTo>
                  <a:pt x="28" y="227"/>
                </a:lnTo>
                <a:lnTo>
                  <a:pt x="28" y="227"/>
                </a:lnTo>
                <a:lnTo>
                  <a:pt x="27" y="229"/>
                </a:lnTo>
                <a:lnTo>
                  <a:pt x="27" y="229"/>
                </a:lnTo>
                <a:lnTo>
                  <a:pt x="28" y="234"/>
                </a:lnTo>
                <a:lnTo>
                  <a:pt x="28" y="234"/>
                </a:lnTo>
                <a:lnTo>
                  <a:pt x="30" y="234"/>
                </a:lnTo>
                <a:lnTo>
                  <a:pt x="30" y="234"/>
                </a:lnTo>
                <a:lnTo>
                  <a:pt x="34" y="235"/>
                </a:lnTo>
                <a:lnTo>
                  <a:pt x="39" y="237"/>
                </a:lnTo>
                <a:lnTo>
                  <a:pt x="39" y="237"/>
                </a:lnTo>
                <a:lnTo>
                  <a:pt x="39" y="237"/>
                </a:lnTo>
                <a:lnTo>
                  <a:pt x="39" y="237"/>
                </a:lnTo>
                <a:lnTo>
                  <a:pt x="38" y="234"/>
                </a:lnTo>
                <a:lnTo>
                  <a:pt x="38" y="234"/>
                </a:lnTo>
                <a:close/>
                <a:moveTo>
                  <a:pt x="63" y="341"/>
                </a:moveTo>
                <a:lnTo>
                  <a:pt x="63" y="341"/>
                </a:lnTo>
                <a:lnTo>
                  <a:pt x="61" y="339"/>
                </a:lnTo>
                <a:lnTo>
                  <a:pt x="61" y="339"/>
                </a:lnTo>
                <a:lnTo>
                  <a:pt x="60" y="336"/>
                </a:lnTo>
                <a:lnTo>
                  <a:pt x="60" y="336"/>
                </a:lnTo>
                <a:lnTo>
                  <a:pt x="60" y="341"/>
                </a:lnTo>
                <a:lnTo>
                  <a:pt x="60" y="341"/>
                </a:lnTo>
                <a:lnTo>
                  <a:pt x="60" y="344"/>
                </a:lnTo>
                <a:lnTo>
                  <a:pt x="60" y="344"/>
                </a:lnTo>
                <a:lnTo>
                  <a:pt x="64" y="352"/>
                </a:lnTo>
                <a:lnTo>
                  <a:pt x="64" y="352"/>
                </a:lnTo>
                <a:lnTo>
                  <a:pt x="66" y="352"/>
                </a:lnTo>
                <a:lnTo>
                  <a:pt x="66" y="352"/>
                </a:lnTo>
                <a:lnTo>
                  <a:pt x="64" y="347"/>
                </a:lnTo>
                <a:lnTo>
                  <a:pt x="64" y="347"/>
                </a:lnTo>
                <a:lnTo>
                  <a:pt x="64" y="346"/>
                </a:lnTo>
                <a:lnTo>
                  <a:pt x="64" y="346"/>
                </a:lnTo>
                <a:lnTo>
                  <a:pt x="63" y="344"/>
                </a:lnTo>
                <a:lnTo>
                  <a:pt x="63" y="341"/>
                </a:lnTo>
                <a:lnTo>
                  <a:pt x="63" y="341"/>
                </a:lnTo>
                <a:close/>
                <a:moveTo>
                  <a:pt x="292" y="298"/>
                </a:moveTo>
                <a:lnTo>
                  <a:pt x="292" y="298"/>
                </a:lnTo>
                <a:lnTo>
                  <a:pt x="290" y="298"/>
                </a:lnTo>
                <a:lnTo>
                  <a:pt x="290" y="298"/>
                </a:lnTo>
                <a:lnTo>
                  <a:pt x="282" y="301"/>
                </a:lnTo>
                <a:lnTo>
                  <a:pt x="282" y="301"/>
                </a:lnTo>
                <a:lnTo>
                  <a:pt x="277" y="303"/>
                </a:lnTo>
                <a:lnTo>
                  <a:pt x="277" y="303"/>
                </a:lnTo>
                <a:lnTo>
                  <a:pt x="274" y="303"/>
                </a:lnTo>
                <a:lnTo>
                  <a:pt x="273" y="301"/>
                </a:lnTo>
                <a:lnTo>
                  <a:pt x="273" y="301"/>
                </a:lnTo>
                <a:lnTo>
                  <a:pt x="273" y="303"/>
                </a:lnTo>
                <a:lnTo>
                  <a:pt x="273" y="303"/>
                </a:lnTo>
                <a:lnTo>
                  <a:pt x="290" y="303"/>
                </a:lnTo>
                <a:lnTo>
                  <a:pt x="290" y="303"/>
                </a:lnTo>
                <a:lnTo>
                  <a:pt x="288" y="301"/>
                </a:lnTo>
                <a:lnTo>
                  <a:pt x="290" y="300"/>
                </a:lnTo>
                <a:lnTo>
                  <a:pt x="290" y="300"/>
                </a:lnTo>
                <a:lnTo>
                  <a:pt x="290" y="300"/>
                </a:lnTo>
                <a:lnTo>
                  <a:pt x="290" y="300"/>
                </a:lnTo>
                <a:lnTo>
                  <a:pt x="292" y="298"/>
                </a:lnTo>
                <a:lnTo>
                  <a:pt x="292" y="298"/>
                </a:lnTo>
                <a:close/>
                <a:moveTo>
                  <a:pt x="173" y="331"/>
                </a:moveTo>
                <a:lnTo>
                  <a:pt x="173" y="331"/>
                </a:lnTo>
                <a:lnTo>
                  <a:pt x="165" y="338"/>
                </a:lnTo>
                <a:lnTo>
                  <a:pt x="165" y="338"/>
                </a:lnTo>
                <a:lnTo>
                  <a:pt x="169" y="338"/>
                </a:lnTo>
                <a:lnTo>
                  <a:pt x="169" y="338"/>
                </a:lnTo>
                <a:lnTo>
                  <a:pt x="170" y="338"/>
                </a:lnTo>
                <a:lnTo>
                  <a:pt x="172" y="338"/>
                </a:lnTo>
                <a:lnTo>
                  <a:pt x="172" y="338"/>
                </a:lnTo>
                <a:lnTo>
                  <a:pt x="176" y="335"/>
                </a:lnTo>
                <a:lnTo>
                  <a:pt x="176" y="335"/>
                </a:lnTo>
                <a:lnTo>
                  <a:pt x="176" y="333"/>
                </a:lnTo>
                <a:lnTo>
                  <a:pt x="176" y="333"/>
                </a:lnTo>
                <a:lnTo>
                  <a:pt x="175" y="331"/>
                </a:lnTo>
                <a:lnTo>
                  <a:pt x="173" y="331"/>
                </a:lnTo>
                <a:lnTo>
                  <a:pt x="173" y="331"/>
                </a:lnTo>
                <a:close/>
                <a:moveTo>
                  <a:pt x="277" y="361"/>
                </a:moveTo>
                <a:lnTo>
                  <a:pt x="277" y="361"/>
                </a:lnTo>
                <a:lnTo>
                  <a:pt x="277" y="363"/>
                </a:lnTo>
                <a:lnTo>
                  <a:pt x="277" y="363"/>
                </a:lnTo>
                <a:lnTo>
                  <a:pt x="279" y="368"/>
                </a:lnTo>
                <a:lnTo>
                  <a:pt x="279" y="368"/>
                </a:lnTo>
                <a:lnTo>
                  <a:pt x="282" y="372"/>
                </a:lnTo>
                <a:lnTo>
                  <a:pt x="282" y="372"/>
                </a:lnTo>
                <a:lnTo>
                  <a:pt x="282" y="374"/>
                </a:lnTo>
                <a:lnTo>
                  <a:pt x="282" y="374"/>
                </a:lnTo>
                <a:lnTo>
                  <a:pt x="284" y="376"/>
                </a:lnTo>
                <a:lnTo>
                  <a:pt x="284" y="376"/>
                </a:lnTo>
                <a:lnTo>
                  <a:pt x="284" y="369"/>
                </a:lnTo>
                <a:lnTo>
                  <a:pt x="284" y="369"/>
                </a:lnTo>
                <a:lnTo>
                  <a:pt x="282" y="368"/>
                </a:lnTo>
                <a:lnTo>
                  <a:pt x="282" y="368"/>
                </a:lnTo>
                <a:lnTo>
                  <a:pt x="277" y="361"/>
                </a:lnTo>
                <a:lnTo>
                  <a:pt x="277" y="361"/>
                </a:lnTo>
                <a:close/>
                <a:moveTo>
                  <a:pt x="60" y="234"/>
                </a:moveTo>
                <a:lnTo>
                  <a:pt x="60" y="234"/>
                </a:lnTo>
                <a:lnTo>
                  <a:pt x="60" y="232"/>
                </a:lnTo>
                <a:lnTo>
                  <a:pt x="60" y="232"/>
                </a:lnTo>
                <a:lnTo>
                  <a:pt x="57" y="234"/>
                </a:lnTo>
                <a:lnTo>
                  <a:pt x="57" y="234"/>
                </a:lnTo>
                <a:lnTo>
                  <a:pt x="55" y="235"/>
                </a:lnTo>
                <a:lnTo>
                  <a:pt x="55" y="235"/>
                </a:lnTo>
                <a:lnTo>
                  <a:pt x="53" y="237"/>
                </a:lnTo>
                <a:lnTo>
                  <a:pt x="52" y="235"/>
                </a:lnTo>
                <a:lnTo>
                  <a:pt x="52" y="235"/>
                </a:lnTo>
                <a:lnTo>
                  <a:pt x="52" y="235"/>
                </a:lnTo>
                <a:lnTo>
                  <a:pt x="52" y="235"/>
                </a:lnTo>
                <a:lnTo>
                  <a:pt x="45" y="238"/>
                </a:lnTo>
                <a:lnTo>
                  <a:pt x="45" y="238"/>
                </a:lnTo>
                <a:lnTo>
                  <a:pt x="58" y="238"/>
                </a:lnTo>
                <a:lnTo>
                  <a:pt x="58" y="238"/>
                </a:lnTo>
                <a:lnTo>
                  <a:pt x="58" y="237"/>
                </a:lnTo>
                <a:lnTo>
                  <a:pt x="60" y="234"/>
                </a:lnTo>
                <a:lnTo>
                  <a:pt x="60" y="234"/>
                </a:lnTo>
                <a:close/>
                <a:moveTo>
                  <a:pt x="322" y="254"/>
                </a:moveTo>
                <a:lnTo>
                  <a:pt x="322" y="254"/>
                </a:lnTo>
                <a:lnTo>
                  <a:pt x="320" y="254"/>
                </a:lnTo>
                <a:lnTo>
                  <a:pt x="320" y="254"/>
                </a:lnTo>
                <a:lnTo>
                  <a:pt x="311" y="254"/>
                </a:lnTo>
                <a:lnTo>
                  <a:pt x="311" y="254"/>
                </a:lnTo>
                <a:lnTo>
                  <a:pt x="276" y="254"/>
                </a:lnTo>
                <a:lnTo>
                  <a:pt x="276" y="254"/>
                </a:lnTo>
                <a:lnTo>
                  <a:pt x="266" y="254"/>
                </a:lnTo>
                <a:lnTo>
                  <a:pt x="266" y="254"/>
                </a:lnTo>
                <a:lnTo>
                  <a:pt x="293" y="254"/>
                </a:lnTo>
                <a:lnTo>
                  <a:pt x="322" y="254"/>
                </a:lnTo>
                <a:lnTo>
                  <a:pt x="322" y="254"/>
                </a:lnTo>
                <a:close/>
                <a:moveTo>
                  <a:pt x="55" y="342"/>
                </a:moveTo>
                <a:lnTo>
                  <a:pt x="55" y="342"/>
                </a:lnTo>
                <a:lnTo>
                  <a:pt x="55" y="342"/>
                </a:lnTo>
                <a:lnTo>
                  <a:pt x="55" y="342"/>
                </a:lnTo>
                <a:lnTo>
                  <a:pt x="55" y="364"/>
                </a:lnTo>
                <a:lnTo>
                  <a:pt x="55" y="364"/>
                </a:lnTo>
                <a:lnTo>
                  <a:pt x="57" y="368"/>
                </a:lnTo>
                <a:lnTo>
                  <a:pt x="57" y="368"/>
                </a:lnTo>
                <a:lnTo>
                  <a:pt x="57" y="366"/>
                </a:lnTo>
                <a:lnTo>
                  <a:pt x="57" y="366"/>
                </a:lnTo>
                <a:lnTo>
                  <a:pt x="57" y="347"/>
                </a:lnTo>
                <a:lnTo>
                  <a:pt x="57" y="347"/>
                </a:lnTo>
                <a:lnTo>
                  <a:pt x="55" y="342"/>
                </a:lnTo>
                <a:lnTo>
                  <a:pt x="55" y="342"/>
                </a:lnTo>
                <a:close/>
                <a:moveTo>
                  <a:pt x="124" y="382"/>
                </a:moveTo>
                <a:lnTo>
                  <a:pt x="124" y="382"/>
                </a:lnTo>
                <a:lnTo>
                  <a:pt x="124" y="382"/>
                </a:lnTo>
                <a:lnTo>
                  <a:pt x="124" y="382"/>
                </a:lnTo>
                <a:lnTo>
                  <a:pt x="123" y="387"/>
                </a:lnTo>
                <a:lnTo>
                  <a:pt x="123" y="387"/>
                </a:lnTo>
                <a:lnTo>
                  <a:pt x="123" y="388"/>
                </a:lnTo>
                <a:lnTo>
                  <a:pt x="121" y="390"/>
                </a:lnTo>
                <a:lnTo>
                  <a:pt x="121" y="390"/>
                </a:lnTo>
                <a:lnTo>
                  <a:pt x="123" y="393"/>
                </a:lnTo>
                <a:lnTo>
                  <a:pt x="123" y="393"/>
                </a:lnTo>
                <a:lnTo>
                  <a:pt x="123" y="393"/>
                </a:lnTo>
                <a:lnTo>
                  <a:pt x="123" y="393"/>
                </a:lnTo>
                <a:lnTo>
                  <a:pt x="126" y="393"/>
                </a:lnTo>
                <a:lnTo>
                  <a:pt x="126" y="393"/>
                </a:lnTo>
                <a:lnTo>
                  <a:pt x="124" y="382"/>
                </a:lnTo>
                <a:lnTo>
                  <a:pt x="124" y="382"/>
                </a:lnTo>
                <a:close/>
                <a:moveTo>
                  <a:pt x="47" y="374"/>
                </a:moveTo>
                <a:lnTo>
                  <a:pt x="47" y="374"/>
                </a:lnTo>
                <a:lnTo>
                  <a:pt x="49" y="383"/>
                </a:lnTo>
                <a:lnTo>
                  <a:pt x="50" y="388"/>
                </a:lnTo>
                <a:lnTo>
                  <a:pt x="50" y="388"/>
                </a:lnTo>
                <a:lnTo>
                  <a:pt x="50" y="387"/>
                </a:lnTo>
                <a:lnTo>
                  <a:pt x="50" y="387"/>
                </a:lnTo>
                <a:lnTo>
                  <a:pt x="52" y="383"/>
                </a:lnTo>
                <a:lnTo>
                  <a:pt x="52" y="383"/>
                </a:lnTo>
                <a:lnTo>
                  <a:pt x="52" y="382"/>
                </a:lnTo>
                <a:lnTo>
                  <a:pt x="52" y="382"/>
                </a:lnTo>
                <a:lnTo>
                  <a:pt x="47" y="374"/>
                </a:lnTo>
                <a:lnTo>
                  <a:pt x="47" y="374"/>
                </a:lnTo>
                <a:lnTo>
                  <a:pt x="47" y="374"/>
                </a:lnTo>
                <a:lnTo>
                  <a:pt x="47" y="374"/>
                </a:lnTo>
                <a:close/>
                <a:moveTo>
                  <a:pt x="194" y="316"/>
                </a:moveTo>
                <a:lnTo>
                  <a:pt x="194" y="316"/>
                </a:lnTo>
                <a:lnTo>
                  <a:pt x="195" y="316"/>
                </a:lnTo>
                <a:lnTo>
                  <a:pt x="197" y="316"/>
                </a:lnTo>
                <a:lnTo>
                  <a:pt x="197" y="316"/>
                </a:lnTo>
                <a:lnTo>
                  <a:pt x="194" y="311"/>
                </a:lnTo>
                <a:lnTo>
                  <a:pt x="192" y="308"/>
                </a:lnTo>
                <a:lnTo>
                  <a:pt x="192" y="308"/>
                </a:lnTo>
                <a:lnTo>
                  <a:pt x="192" y="306"/>
                </a:lnTo>
                <a:lnTo>
                  <a:pt x="192" y="306"/>
                </a:lnTo>
                <a:lnTo>
                  <a:pt x="189" y="301"/>
                </a:lnTo>
                <a:lnTo>
                  <a:pt x="189" y="301"/>
                </a:lnTo>
                <a:lnTo>
                  <a:pt x="189" y="303"/>
                </a:lnTo>
                <a:lnTo>
                  <a:pt x="189" y="303"/>
                </a:lnTo>
                <a:lnTo>
                  <a:pt x="191" y="308"/>
                </a:lnTo>
                <a:lnTo>
                  <a:pt x="191" y="308"/>
                </a:lnTo>
                <a:lnTo>
                  <a:pt x="194" y="316"/>
                </a:lnTo>
                <a:lnTo>
                  <a:pt x="194" y="316"/>
                </a:lnTo>
                <a:close/>
                <a:moveTo>
                  <a:pt x="69" y="369"/>
                </a:moveTo>
                <a:lnTo>
                  <a:pt x="69" y="369"/>
                </a:lnTo>
                <a:lnTo>
                  <a:pt x="69" y="369"/>
                </a:lnTo>
                <a:lnTo>
                  <a:pt x="69" y="369"/>
                </a:lnTo>
                <a:lnTo>
                  <a:pt x="69" y="382"/>
                </a:lnTo>
                <a:lnTo>
                  <a:pt x="69" y="382"/>
                </a:lnTo>
                <a:lnTo>
                  <a:pt x="69" y="383"/>
                </a:lnTo>
                <a:lnTo>
                  <a:pt x="69" y="383"/>
                </a:lnTo>
                <a:lnTo>
                  <a:pt x="71" y="383"/>
                </a:lnTo>
                <a:lnTo>
                  <a:pt x="71" y="383"/>
                </a:lnTo>
                <a:lnTo>
                  <a:pt x="72" y="376"/>
                </a:lnTo>
                <a:lnTo>
                  <a:pt x="72" y="376"/>
                </a:lnTo>
                <a:lnTo>
                  <a:pt x="72" y="374"/>
                </a:lnTo>
                <a:lnTo>
                  <a:pt x="72" y="374"/>
                </a:lnTo>
                <a:lnTo>
                  <a:pt x="69" y="369"/>
                </a:lnTo>
                <a:lnTo>
                  <a:pt x="69" y="369"/>
                </a:lnTo>
                <a:close/>
                <a:moveTo>
                  <a:pt x="184" y="350"/>
                </a:moveTo>
                <a:lnTo>
                  <a:pt x="184" y="350"/>
                </a:lnTo>
                <a:lnTo>
                  <a:pt x="175" y="357"/>
                </a:lnTo>
                <a:lnTo>
                  <a:pt x="175" y="357"/>
                </a:lnTo>
                <a:lnTo>
                  <a:pt x="175" y="358"/>
                </a:lnTo>
                <a:lnTo>
                  <a:pt x="175" y="358"/>
                </a:lnTo>
                <a:lnTo>
                  <a:pt x="178" y="358"/>
                </a:lnTo>
                <a:lnTo>
                  <a:pt x="178" y="358"/>
                </a:lnTo>
                <a:lnTo>
                  <a:pt x="180" y="358"/>
                </a:lnTo>
                <a:lnTo>
                  <a:pt x="180" y="358"/>
                </a:lnTo>
                <a:lnTo>
                  <a:pt x="186" y="352"/>
                </a:lnTo>
                <a:lnTo>
                  <a:pt x="186" y="352"/>
                </a:lnTo>
                <a:lnTo>
                  <a:pt x="186" y="350"/>
                </a:lnTo>
                <a:lnTo>
                  <a:pt x="186" y="350"/>
                </a:lnTo>
                <a:lnTo>
                  <a:pt x="184" y="350"/>
                </a:lnTo>
                <a:lnTo>
                  <a:pt x="184" y="350"/>
                </a:lnTo>
                <a:close/>
                <a:moveTo>
                  <a:pt x="57" y="92"/>
                </a:moveTo>
                <a:lnTo>
                  <a:pt x="57" y="92"/>
                </a:lnTo>
                <a:lnTo>
                  <a:pt x="57" y="92"/>
                </a:lnTo>
                <a:lnTo>
                  <a:pt x="57" y="92"/>
                </a:lnTo>
                <a:lnTo>
                  <a:pt x="57" y="90"/>
                </a:lnTo>
                <a:lnTo>
                  <a:pt x="57" y="90"/>
                </a:lnTo>
                <a:lnTo>
                  <a:pt x="53" y="84"/>
                </a:lnTo>
                <a:lnTo>
                  <a:pt x="53" y="84"/>
                </a:lnTo>
                <a:lnTo>
                  <a:pt x="50" y="76"/>
                </a:lnTo>
                <a:lnTo>
                  <a:pt x="50" y="76"/>
                </a:lnTo>
                <a:lnTo>
                  <a:pt x="49" y="73"/>
                </a:lnTo>
                <a:lnTo>
                  <a:pt x="49" y="73"/>
                </a:lnTo>
                <a:lnTo>
                  <a:pt x="49" y="76"/>
                </a:lnTo>
                <a:lnTo>
                  <a:pt x="49" y="76"/>
                </a:lnTo>
                <a:lnTo>
                  <a:pt x="49" y="77"/>
                </a:lnTo>
                <a:lnTo>
                  <a:pt x="49" y="77"/>
                </a:lnTo>
                <a:lnTo>
                  <a:pt x="53" y="85"/>
                </a:lnTo>
                <a:lnTo>
                  <a:pt x="53" y="85"/>
                </a:lnTo>
                <a:lnTo>
                  <a:pt x="57" y="92"/>
                </a:lnTo>
                <a:lnTo>
                  <a:pt x="57" y="92"/>
                </a:lnTo>
                <a:close/>
                <a:moveTo>
                  <a:pt x="295" y="303"/>
                </a:moveTo>
                <a:lnTo>
                  <a:pt x="295" y="303"/>
                </a:lnTo>
                <a:lnTo>
                  <a:pt x="295" y="305"/>
                </a:lnTo>
                <a:lnTo>
                  <a:pt x="295" y="305"/>
                </a:lnTo>
                <a:lnTo>
                  <a:pt x="303" y="305"/>
                </a:lnTo>
                <a:lnTo>
                  <a:pt x="303" y="305"/>
                </a:lnTo>
                <a:lnTo>
                  <a:pt x="311" y="305"/>
                </a:lnTo>
                <a:lnTo>
                  <a:pt x="311" y="305"/>
                </a:lnTo>
                <a:lnTo>
                  <a:pt x="312" y="305"/>
                </a:lnTo>
                <a:lnTo>
                  <a:pt x="312" y="305"/>
                </a:lnTo>
                <a:lnTo>
                  <a:pt x="311" y="301"/>
                </a:lnTo>
                <a:lnTo>
                  <a:pt x="311" y="301"/>
                </a:lnTo>
                <a:lnTo>
                  <a:pt x="307" y="301"/>
                </a:lnTo>
                <a:lnTo>
                  <a:pt x="307" y="301"/>
                </a:lnTo>
                <a:lnTo>
                  <a:pt x="307" y="303"/>
                </a:lnTo>
                <a:lnTo>
                  <a:pt x="307" y="303"/>
                </a:lnTo>
                <a:lnTo>
                  <a:pt x="304" y="303"/>
                </a:lnTo>
                <a:lnTo>
                  <a:pt x="303" y="303"/>
                </a:lnTo>
                <a:lnTo>
                  <a:pt x="303" y="303"/>
                </a:lnTo>
                <a:lnTo>
                  <a:pt x="301" y="301"/>
                </a:lnTo>
                <a:lnTo>
                  <a:pt x="301" y="301"/>
                </a:lnTo>
                <a:lnTo>
                  <a:pt x="295" y="303"/>
                </a:lnTo>
                <a:lnTo>
                  <a:pt x="295" y="303"/>
                </a:lnTo>
                <a:close/>
                <a:moveTo>
                  <a:pt x="172" y="174"/>
                </a:moveTo>
                <a:lnTo>
                  <a:pt x="172" y="174"/>
                </a:lnTo>
                <a:lnTo>
                  <a:pt x="172" y="172"/>
                </a:lnTo>
                <a:lnTo>
                  <a:pt x="172" y="172"/>
                </a:lnTo>
                <a:lnTo>
                  <a:pt x="178" y="169"/>
                </a:lnTo>
                <a:lnTo>
                  <a:pt x="178" y="169"/>
                </a:lnTo>
                <a:lnTo>
                  <a:pt x="180" y="169"/>
                </a:lnTo>
                <a:lnTo>
                  <a:pt x="180" y="169"/>
                </a:lnTo>
                <a:lnTo>
                  <a:pt x="180" y="163"/>
                </a:lnTo>
                <a:lnTo>
                  <a:pt x="180" y="163"/>
                </a:lnTo>
                <a:lnTo>
                  <a:pt x="180" y="164"/>
                </a:lnTo>
                <a:lnTo>
                  <a:pt x="180" y="164"/>
                </a:lnTo>
                <a:lnTo>
                  <a:pt x="172" y="170"/>
                </a:lnTo>
                <a:lnTo>
                  <a:pt x="172" y="170"/>
                </a:lnTo>
                <a:lnTo>
                  <a:pt x="172" y="174"/>
                </a:lnTo>
                <a:lnTo>
                  <a:pt x="172" y="174"/>
                </a:lnTo>
                <a:close/>
                <a:moveTo>
                  <a:pt x="258" y="344"/>
                </a:moveTo>
                <a:lnTo>
                  <a:pt x="258" y="344"/>
                </a:lnTo>
                <a:lnTo>
                  <a:pt x="258" y="341"/>
                </a:lnTo>
                <a:lnTo>
                  <a:pt x="258" y="341"/>
                </a:lnTo>
                <a:lnTo>
                  <a:pt x="257" y="338"/>
                </a:lnTo>
                <a:lnTo>
                  <a:pt x="257" y="338"/>
                </a:lnTo>
                <a:lnTo>
                  <a:pt x="252" y="347"/>
                </a:lnTo>
                <a:lnTo>
                  <a:pt x="252" y="347"/>
                </a:lnTo>
                <a:lnTo>
                  <a:pt x="258" y="344"/>
                </a:lnTo>
                <a:lnTo>
                  <a:pt x="258" y="344"/>
                </a:lnTo>
                <a:close/>
                <a:moveTo>
                  <a:pt x="217" y="364"/>
                </a:moveTo>
                <a:lnTo>
                  <a:pt x="217" y="364"/>
                </a:lnTo>
                <a:lnTo>
                  <a:pt x="217" y="364"/>
                </a:lnTo>
                <a:lnTo>
                  <a:pt x="217" y="364"/>
                </a:lnTo>
                <a:lnTo>
                  <a:pt x="191" y="368"/>
                </a:lnTo>
                <a:lnTo>
                  <a:pt x="191" y="368"/>
                </a:lnTo>
                <a:lnTo>
                  <a:pt x="191" y="368"/>
                </a:lnTo>
                <a:lnTo>
                  <a:pt x="191" y="368"/>
                </a:lnTo>
                <a:lnTo>
                  <a:pt x="202" y="368"/>
                </a:lnTo>
                <a:lnTo>
                  <a:pt x="213" y="366"/>
                </a:lnTo>
                <a:lnTo>
                  <a:pt x="213" y="366"/>
                </a:lnTo>
                <a:lnTo>
                  <a:pt x="217" y="364"/>
                </a:lnTo>
                <a:lnTo>
                  <a:pt x="217" y="364"/>
                </a:lnTo>
                <a:close/>
                <a:moveTo>
                  <a:pt x="74" y="230"/>
                </a:moveTo>
                <a:lnTo>
                  <a:pt x="74" y="230"/>
                </a:lnTo>
                <a:lnTo>
                  <a:pt x="77" y="230"/>
                </a:lnTo>
                <a:lnTo>
                  <a:pt x="77" y="230"/>
                </a:lnTo>
                <a:lnTo>
                  <a:pt x="77" y="229"/>
                </a:lnTo>
                <a:lnTo>
                  <a:pt x="77" y="229"/>
                </a:lnTo>
                <a:lnTo>
                  <a:pt x="77" y="224"/>
                </a:lnTo>
                <a:lnTo>
                  <a:pt x="77" y="224"/>
                </a:lnTo>
                <a:lnTo>
                  <a:pt x="72" y="224"/>
                </a:lnTo>
                <a:lnTo>
                  <a:pt x="72" y="224"/>
                </a:lnTo>
                <a:lnTo>
                  <a:pt x="72" y="227"/>
                </a:lnTo>
                <a:lnTo>
                  <a:pt x="72" y="227"/>
                </a:lnTo>
                <a:lnTo>
                  <a:pt x="74" y="230"/>
                </a:lnTo>
                <a:lnTo>
                  <a:pt x="74" y="230"/>
                </a:lnTo>
                <a:close/>
                <a:moveTo>
                  <a:pt x="271" y="376"/>
                </a:moveTo>
                <a:lnTo>
                  <a:pt x="271" y="376"/>
                </a:lnTo>
                <a:lnTo>
                  <a:pt x="269" y="368"/>
                </a:lnTo>
                <a:lnTo>
                  <a:pt x="269" y="368"/>
                </a:lnTo>
                <a:lnTo>
                  <a:pt x="268" y="372"/>
                </a:lnTo>
                <a:lnTo>
                  <a:pt x="266" y="377"/>
                </a:lnTo>
                <a:lnTo>
                  <a:pt x="266" y="377"/>
                </a:lnTo>
                <a:lnTo>
                  <a:pt x="269" y="377"/>
                </a:lnTo>
                <a:lnTo>
                  <a:pt x="269" y="377"/>
                </a:lnTo>
                <a:lnTo>
                  <a:pt x="271" y="376"/>
                </a:lnTo>
                <a:lnTo>
                  <a:pt x="271" y="376"/>
                </a:lnTo>
                <a:close/>
                <a:moveTo>
                  <a:pt x="173" y="374"/>
                </a:moveTo>
                <a:lnTo>
                  <a:pt x="173" y="374"/>
                </a:lnTo>
                <a:lnTo>
                  <a:pt x="169" y="379"/>
                </a:lnTo>
                <a:lnTo>
                  <a:pt x="169" y="379"/>
                </a:lnTo>
                <a:lnTo>
                  <a:pt x="173" y="383"/>
                </a:lnTo>
                <a:lnTo>
                  <a:pt x="173" y="383"/>
                </a:lnTo>
                <a:lnTo>
                  <a:pt x="173" y="379"/>
                </a:lnTo>
                <a:lnTo>
                  <a:pt x="173" y="374"/>
                </a:lnTo>
                <a:lnTo>
                  <a:pt x="173" y="374"/>
                </a:lnTo>
                <a:close/>
                <a:moveTo>
                  <a:pt x="211" y="336"/>
                </a:moveTo>
                <a:lnTo>
                  <a:pt x="211" y="336"/>
                </a:lnTo>
                <a:lnTo>
                  <a:pt x="211" y="335"/>
                </a:lnTo>
                <a:lnTo>
                  <a:pt x="211" y="333"/>
                </a:lnTo>
                <a:lnTo>
                  <a:pt x="211" y="333"/>
                </a:lnTo>
                <a:lnTo>
                  <a:pt x="211" y="331"/>
                </a:lnTo>
                <a:lnTo>
                  <a:pt x="211" y="331"/>
                </a:lnTo>
                <a:lnTo>
                  <a:pt x="211" y="330"/>
                </a:lnTo>
                <a:lnTo>
                  <a:pt x="211" y="330"/>
                </a:lnTo>
                <a:lnTo>
                  <a:pt x="210" y="330"/>
                </a:lnTo>
                <a:lnTo>
                  <a:pt x="206" y="328"/>
                </a:lnTo>
                <a:lnTo>
                  <a:pt x="206" y="328"/>
                </a:lnTo>
                <a:lnTo>
                  <a:pt x="206" y="331"/>
                </a:lnTo>
                <a:lnTo>
                  <a:pt x="206" y="331"/>
                </a:lnTo>
                <a:lnTo>
                  <a:pt x="206" y="333"/>
                </a:lnTo>
                <a:lnTo>
                  <a:pt x="206" y="333"/>
                </a:lnTo>
                <a:lnTo>
                  <a:pt x="208" y="335"/>
                </a:lnTo>
                <a:lnTo>
                  <a:pt x="210" y="338"/>
                </a:lnTo>
                <a:lnTo>
                  <a:pt x="210" y="338"/>
                </a:lnTo>
                <a:lnTo>
                  <a:pt x="211" y="336"/>
                </a:lnTo>
                <a:lnTo>
                  <a:pt x="211" y="336"/>
                </a:lnTo>
                <a:close/>
                <a:moveTo>
                  <a:pt x="206" y="314"/>
                </a:moveTo>
                <a:lnTo>
                  <a:pt x="206" y="314"/>
                </a:lnTo>
                <a:lnTo>
                  <a:pt x="205" y="316"/>
                </a:lnTo>
                <a:lnTo>
                  <a:pt x="205" y="316"/>
                </a:lnTo>
                <a:lnTo>
                  <a:pt x="206" y="319"/>
                </a:lnTo>
                <a:lnTo>
                  <a:pt x="206" y="319"/>
                </a:lnTo>
                <a:lnTo>
                  <a:pt x="211" y="320"/>
                </a:lnTo>
                <a:lnTo>
                  <a:pt x="211" y="320"/>
                </a:lnTo>
                <a:lnTo>
                  <a:pt x="213" y="319"/>
                </a:lnTo>
                <a:lnTo>
                  <a:pt x="211" y="317"/>
                </a:lnTo>
                <a:lnTo>
                  <a:pt x="211" y="317"/>
                </a:lnTo>
                <a:lnTo>
                  <a:pt x="206" y="314"/>
                </a:lnTo>
                <a:lnTo>
                  <a:pt x="206" y="314"/>
                </a:lnTo>
                <a:close/>
                <a:moveTo>
                  <a:pt x="263" y="385"/>
                </a:moveTo>
                <a:lnTo>
                  <a:pt x="263" y="385"/>
                </a:lnTo>
                <a:lnTo>
                  <a:pt x="271" y="383"/>
                </a:lnTo>
                <a:lnTo>
                  <a:pt x="271" y="383"/>
                </a:lnTo>
                <a:lnTo>
                  <a:pt x="274" y="382"/>
                </a:lnTo>
                <a:lnTo>
                  <a:pt x="274" y="382"/>
                </a:lnTo>
                <a:lnTo>
                  <a:pt x="273" y="382"/>
                </a:lnTo>
                <a:lnTo>
                  <a:pt x="273" y="382"/>
                </a:lnTo>
                <a:lnTo>
                  <a:pt x="273" y="382"/>
                </a:lnTo>
                <a:lnTo>
                  <a:pt x="273" y="382"/>
                </a:lnTo>
                <a:lnTo>
                  <a:pt x="271" y="382"/>
                </a:lnTo>
                <a:lnTo>
                  <a:pt x="269" y="382"/>
                </a:lnTo>
                <a:lnTo>
                  <a:pt x="269" y="382"/>
                </a:lnTo>
                <a:lnTo>
                  <a:pt x="268" y="380"/>
                </a:lnTo>
                <a:lnTo>
                  <a:pt x="268" y="380"/>
                </a:lnTo>
                <a:lnTo>
                  <a:pt x="265" y="380"/>
                </a:lnTo>
                <a:lnTo>
                  <a:pt x="265" y="380"/>
                </a:lnTo>
                <a:lnTo>
                  <a:pt x="266" y="380"/>
                </a:lnTo>
                <a:lnTo>
                  <a:pt x="266" y="380"/>
                </a:lnTo>
                <a:lnTo>
                  <a:pt x="265" y="382"/>
                </a:lnTo>
                <a:lnTo>
                  <a:pt x="265" y="382"/>
                </a:lnTo>
                <a:lnTo>
                  <a:pt x="263" y="383"/>
                </a:lnTo>
                <a:lnTo>
                  <a:pt x="263" y="383"/>
                </a:lnTo>
                <a:lnTo>
                  <a:pt x="263" y="385"/>
                </a:lnTo>
                <a:lnTo>
                  <a:pt x="263" y="385"/>
                </a:lnTo>
                <a:close/>
                <a:moveTo>
                  <a:pt x="170" y="246"/>
                </a:moveTo>
                <a:lnTo>
                  <a:pt x="170" y="246"/>
                </a:lnTo>
                <a:lnTo>
                  <a:pt x="169" y="246"/>
                </a:lnTo>
                <a:lnTo>
                  <a:pt x="169" y="246"/>
                </a:lnTo>
                <a:lnTo>
                  <a:pt x="169" y="267"/>
                </a:lnTo>
                <a:lnTo>
                  <a:pt x="169" y="267"/>
                </a:lnTo>
                <a:lnTo>
                  <a:pt x="170" y="267"/>
                </a:lnTo>
                <a:lnTo>
                  <a:pt x="170" y="267"/>
                </a:lnTo>
                <a:lnTo>
                  <a:pt x="170" y="257"/>
                </a:lnTo>
                <a:lnTo>
                  <a:pt x="170" y="257"/>
                </a:lnTo>
                <a:lnTo>
                  <a:pt x="170" y="254"/>
                </a:lnTo>
                <a:lnTo>
                  <a:pt x="170" y="254"/>
                </a:lnTo>
                <a:lnTo>
                  <a:pt x="170" y="246"/>
                </a:lnTo>
                <a:lnTo>
                  <a:pt x="170" y="246"/>
                </a:lnTo>
                <a:close/>
                <a:moveTo>
                  <a:pt x="195" y="346"/>
                </a:moveTo>
                <a:lnTo>
                  <a:pt x="195" y="346"/>
                </a:lnTo>
                <a:lnTo>
                  <a:pt x="191" y="350"/>
                </a:lnTo>
                <a:lnTo>
                  <a:pt x="191" y="350"/>
                </a:lnTo>
                <a:lnTo>
                  <a:pt x="192" y="352"/>
                </a:lnTo>
                <a:lnTo>
                  <a:pt x="192" y="352"/>
                </a:lnTo>
                <a:lnTo>
                  <a:pt x="194" y="350"/>
                </a:lnTo>
                <a:lnTo>
                  <a:pt x="197" y="349"/>
                </a:lnTo>
                <a:lnTo>
                  <a:pt x="197" y="349"/>
                </a:lnTo>
                <a:lnTo>
                  <a:pt x="197" y="349"/>
                </a:lnTo>
                <a:lnTo>
                  <a:pt x="197" y="349"/>
                </a:lnTo>
                <a:lnTo>
                  <a:pt x="200" y="347"/>
                </a:lnTo>
                <a:lnTo>
                  <a:pt x="200" y="347"/>
                </a:lnTo>
                <a:lnTo>
                  <a:pt x="199" y="347"/>
                </a:lnTo>
                <a:lnTo>
                  <a:pt x="195" y="346"/>
                </a:lnTo>
                <a:lnTo>
                  <a:pt x="195" y="346"/>
                </a:lnTo>
                <a:close/>
                <a:moveTo>
                  <a:pt x="181" y="270"/>
                </a:moveTo>
                <a:lnTo>
                  <a:pt x="181" y="270"/>
                </a:lnTo>
                <a:lnTo>
                  <a:pt x="181" y="270"/>
                </a:lnTo>
                <a:lnTo>
                  <a:pt x="181" y="270"/>
                </a:lnTo>
                <a:lnTo>
                  <a:pt x="178" y="271"/>
                </a:lnTo>
                <a:lnTo>
                  <a:pt x="178" y="271"/>
                </a:lnTo>
                <a:lnTo>
                  <a:pt x="178" y="273"/>
                </a:lnTo>
                <a:lnTo>
                  <a:pt x="178" y="273"/>
                </a:lnTo>
                <a:lnTo>
                  <a:pt x="178" y="278"/>
                </a:lnTo>
                <a:lnTo>
                  <a:pt x="178" y="278"/>
                </a:lnTo>
                <a:lnTo>
                  <a:pt x="178" y="279"/>
                </a:lnTo>
                <a:lnTo>
                  <a:pt x="178" y="279"/>
                </a:lnTo>
                <a:lnTo>
                  <a:pt x="180" y="278"/>
                </a:lnTo>
                <a:lnTo>
                  <a:pt x="180" y="278"/>
                </a:lnTo>
                <a:lnTo>
                  <a:pt x="181" y="276"/>
                </a:lnTo>
                <a:lnTo>
                  <a:pt x="181" y="276"/>
                </a:lnTo>
                <a:lnTo>
                  <a:pt x="181" y="271"/>
                </a:lnTo>
                <a:lnTo>
                  <a:pt x="181" y="271"/>
                </a:lnTo>
                <a:lnTo>
                  <a:pt x="181" y="270"/>
                </a:lnTo>
                <a:lnTo>
                  <a:pt x="181" y="270"/>
                </a:lnTo>
                <a:close/>
                <a:moveTo>
                  <a:pt x="257" y="325"/>
                </a:moveTo>
                <a:lnTo>
                  <a:pt x="257" y="325"/>
                </a:lnTo>
                <a:lnTo>
                  <a:pt x="254" y="316"/>
                </a:lnTo>
                <a:lnTo>
                  <a:pt x="254" y="316"/>
                </a:lnTo>
                <a:lnTo>
                  <a:pt x="252" y="320"/>
                </a:lnTo>
                <a:lnTo>
                  <a:pt x="252" y="320"/>
                </a:lnTo>
                <a:lnTo>
                  <a:pt x="252" y="320"/>
                </a:lnTo>
                <a:lnTo>
                  <a:pt x="252" y="320"/>
                </a:lnTo>
                <a:lnTo>
                  <a:pt x="254" y="325"/>
                </a:lnTo>
                <a:lnTo>
                  <a:pt x="254" y="325"/>
                </a:lnTo>
                <a:lnTo>
                  <a:pt x="254" y="327"/>
                </a:lnTo>
                <a:lnTo>
                  <a:pt x="254" y="327"/>
                </a:lnTo>
                <a:lnTo>
                  <a:pt x="257" y="325"/>
                </a:lnTo>
                <a:lnTo>
                  <a:pt x="257" y="325"/>
                </a:lnTo>
                <a:close/>
                <a:moveTo>
                  <a:pt x="137" y="371"/>
                </a:moveTo>
                <a:lnTo>
                  <a:pt x="137" y="371"/>
                </a:lnTo>
                <a:lnTo>
                  <a:pt x="134" y="380"/>
                </a:lnTo>
                <a:lnTo>
                  <a:pt x="134" y="380"/>
                </a:lnTo>
                <a:lnTo>
                  <a:pt x="142" y="371"/>
                </a:lnTo>
                <a:lnTo>
                  <a:pt x="142" y="371"/>
                </a:lnTo>
                <a:lnTo>
                  <a:pt x="137" y="371"/>
                </a:lnTo>
                <a:lnTo>
                  <a:pt x="137" y="371"/>
                </a:lnTo>
                <a:close/>
                <a:moveTo>
                  <a:pt x="98" y="432"/>
                </a:moveTo>
                <a:lnTo>
                  <a:pt x="98" y="432"/>
                </a:lnTo>
                <a:lnTo>
                  <a:pt x="98" y="431"/>
                </a:lnTo>
                <a:lnTo>
                  <a:pt x="98" y="431"/>
                </a:lnTo>
                <a:lnTo>
                  <a:pt x="98" y="429"/>
                </a:lnTo>
                <a:lnTo>
                  <a:pt x="98" y="429"/>
                </a:lnTo>
                <a:lnTo>
                  <a:pt x="90" y="423"/>
                </a:lnTo>
                <a:lnTo>
                  <a:pt x="90" y="423"/>
                </a:lnTo>
                <a:lnTo>
                  <a:pt x="90" y="423"/>
                </a:lnTo>
                <a:lnTo>
                  <a:pt x="90" y="423"/>
                </a:lnTo>
                <a:lnTo>
                  <a:pt x="90" y="423"/>
                </a:lnTo>
                <a:lnTo>
                  <a:pt x="90" y="423"/>
                </a:lnTo>
                <a:lnTo>
                  <a:pt x="93" y="428"/>
                </a:lnTo>
                <a:lnTo>
                  <a:pt x="93" y="428"/>
                </a:lnTo>
                <a:lnTo>
                  <a:pt x="94" y="429"/>
                </a:lnTo>
                <a:lnTo>
                  <a:pt x="98" y="432"/>
                </a:lnTo>
                <a:lnTo>
                  <a:pt x="98" y="432"/>
                </a:lnTo>
                <a:close/>
                <a:moveTo>
                  <a:pt x="199" y="377"/>
                </a:moveTo>
                <a:lnTo>
                  <a:pt x="199" y="377"/>
                </a:lnTo>
                <a:lnTo>
                  <a:pt x="194" y="383"/>
                </a:lnTo>
                <a:lnTo>
                  <a:pt x="194" y="383"/>
                </a:lnTo>
                <a:lnTo>
                  <a:pt x="197" y="387"/>
                </a:lnTo>
                <a:lnTo>
                  <a:pt x="197" y="387"/>
                </a:lnTo>
                <a:lnTo>
                  <a:pt x="199" y="377"/>
                </a:lnTo>
                <a:lnTo>
                  <a:pt x="199" y="377"/>
                </a:lnTo>
                <a:close/>
                <a:moveTo>
                  <a:pt x="194" y="342"/>
                </a:moveTo>
                <a:lnTo>
                  <a:pt x="194" y="342"/>
                </a:lnTo>
                <a:lnTo>
                  <a:pt x="194" y="342"/>
                </a:lnTo>
                <a:lnTo>
                  <a:pt x="194" y="342"/>
                </a:lnTo>
                <a:lnTo>
                  <a:pt x="187" y="342"/>
                </a:lnTo>
                <a:lnTo>
                  <a:pt x="187" y="342"/>
                </a:lnTo>
                <a:lnTo>
                  <a:pt x="186" y="344"/>
                </a:lnTo>
                <a:lnTo>
                  <a:pt x="186" y="344"/>
                </a:lnTo>
                <a:lnTo>
                  <a:pt x="184" y="344"/>
                </a:lnTo>
                <a:lnTo>
                  <a:pt x="184" y="344"/>
                </a:lnTo>
                <a:lnTo>
                  <a:pt x="184" y="344"/>
                </a:lnTo>
                <a:lnTo>
                  <a:pt x="183" y="344"/>
                </a:lnTo>
                <a:lnTo>
                  <a:pt x="183" y="344"/>
                </a:lnTo>
                <a:lnTo>
                  <a:pt x="181" y="344"/>
                </a:lnTo>
                <a:lnTo>
                  <a:pt x="181" y="344"/>
                </a:lnTo>
                <a:lnTo>
                  <a:pt x="186" y="347"/>
                </a:lnTo>
                <a:lnTo>
                  <a:pt x="186" y="347"/>
                </a:lnTo>
                <a:lnTo>
                  <a:pt x="194" y="342"/>
                </a:lnTo>
                <a:lnTo>
                  <a:pt x="194" y="342"/>
                </a:lnTo>
                <a:close/>
                <a:moveTo>
                  <a:pt x="180" y="153"/>
                </a:moveTo>
                <a:lnTo>
                  <a:pt x="180" y="153"/>
                </a:lnTo>
                <a:lnTo>
                  <a:pt x="180" y="153"/>
                </a:lnTo>
                <a:lnTo>
                  <a:pt x="180" y="153"/>
                </a:lnTo>
                <a:lnTo>
                  <a:pt x="178" y="155"/>
                </a:lnTo>
                <a:lnTo>
                  <a:pt x="178" y="155"/>
                </a:lnTo>
                <a:lnTo>
                  <a:pt x="175" y="159"/>
                </a:lnTo>
                <a:lnTo>
                  <a:pt x="175" y="159"/>
                </a:lnTo>
                <a:lnTo>
                  <a:pt x="173" y="161"/>
                </a:lnTo>
                <a:lnTo>
                  <a:pt x="172" y="161"/>
                </a:lnTo>
                <a:lnTo>
                  <a:pt x="172" y="161"/>
                </a:lnTo>
                <a:lnTo>
                  <a:pt x="170" y="161"/>
                </a:lnTo>
                <a:lnTo>
                  <a:pt x="170" y="161"/>
                </a:lnTo>
                <a:lnTo>
                  <a:pt x="170" y="163"/>
                </a:lnTo>
                <a:lnTo>
                  <a:pt x="170" y="163"/>
                </a:lnTo>
                <a:lnTo>
                  <a:pt x="180" y="159"/>
                </a:lnTo>
                <a:lnTo>
                  <a:pt x="180" y="159"/>
                </a:lnTo>
                <a:lnTo>
                  <a:pt x="180" y="153"/>
                </a:lnTo>
                <a:lnTo>
                  <a:pt x="180" y="153"/>
                </a:lnTo>
                <a:close/>
                <a:moveTo>
                  <a:pt x="187" y="339"/>
                </a:moveTo>
                <a:lnTo>
                  <a:pt x="187" y="339"/>
                </a:lnTo>
                <a:lnTo>
                  <a:pt x="187" y="339"/>
                </a:lnTo>
                <a:lnTo>
                  <a:pt x="187" y="339"/>
                </a:lnTo>
                <a:lnTo>
                  <a:pt x="194" y="339"/>
                </a:lnTo>
                <a:lnTo>
                  <a:pt x="200" y="338"/>
                </a:lnTo>
                <a:lnTo>
                  <a:pt x="200" y="338"/>
                </a:lnTo>
                <a:lnTo>
                  <a:pt x="200" y="336"/>
                </a:lnTo>
                <a:lnTo>
                  <a:pt x="200" y="336"/>
                </a:lnTo>
                <a:lnTo>
                  <a:pt x="192" y="336"/>
                </a:lnTo>
                <a:lnTo>
                  <a:pt x="192" y="336"/>
                </a:lnTo>
                <a:lnTo>
                  <a:pt x="191" y="338"/>
                </a:lnTo>
                <a:lnTo>
                  <a:pt x="191" y="338"/>
                </a:lnTo>
                <a:lnTo>
                  <a:pt x="187" y="339"/>
                </a:lnTo>
                <a:lnTo>
                  <a:pt x="187" y="339"/>
                </a:lnTo>
                <a:close/>
                <a:moveTo>
                  <a:pt x="307" y="128"/>
                </a:moveTo>
                <a:lnTo>
                  <a:pt x="307" y="128"/>
                </a:lnTo>
                <a:lnTo>
                  <a:pt x="309" y="125"/>
                </a:lnTo>
                <a:lnTo>
                  <a:pt x="309" y="125"/>
                </a:lnTo>
                <a:lnTo>
                  <a:pt x="309" y="120"/>
                </a:lnTo>
                <a:lnTo>
                  <a:pt x="307" y="115"/>
                </a:lnTo>
                <a:lnTo>
                  <a:pt x="307" y="115"/>
                </a:lnTo>
                <a:lnTo>
                  <a:pt x="304" y="111"/>
                </a:lnTo>
                <a:lnTo>
                  <a:pt x="298" y="107"/>
                </a:lnTo>
                <a:lnTo>
                  <a:pt x="298" y="107"/>
                </a:lnTo>
                <a:lnTo>
                  <a:pt x="295" y="107"/>
                </a:lnTo>
                <a:lnTo>
                  <a:pt x="295" y="107"/>
                </a:lnTo>
                <a:lnTo>
                  <a:pt x="296" y="107"/>
                </a:lnTo>
                <a:lnTo>
                  <a:pt x="296" y="107"/>
                </a:lnTo>
                <a:lnTo>
                  <a:pt x="299" y="107"/>
                </a:lnTo>
                <a:lnTo>
                  <a:pt x="299" y="107"/>
                </a:lnTo>
                <a:lnTo>
                  <a:pt x="304" y="111"/>
                </a:lnTo>
                <a:lnTo>
                  <a:pt x="306" y="115"/>
                </a:lnTo>
                <a:lnTo>
                  <a:pt x="306" y="115"/>
                </a:lnTo>
                <a:lnTo>
                  <a:pt x="307" y="122"/>
                </a:lnTo>
                <a:lnTo>
                  <a:pt x="307" y="128"/>
                </a:lnTo>
                <a:lnTo>
                  <a:pt x="307" y="128"/>
                </a:lnTo>
                <a:close/>
                <a:moveTo>
                  <a:pt x="187" y="122"/>
                </a:moveTo>
                <a:lnTo>
                  <a:pt x="187" y="122"/>
                </a:lnTo>
                <a:lnTo>
                  <a:pt x="181" y="125"/>
                </a:lnTo>
                <a:lnTo>
                  <a:pt x="181" y="125"/>
                </a:lnTo>
                <a:lnTo>
                  <a:pt x="184" y="128"/>
                </a:lnTo>
                <a:lnTo>
                  <a:pt x="184" y="128"/>
                </a:lnTo>
                <a:lnTo>
                  <a:pt x="189" y="123"/>
                </a:lnTo>
                <a:lnTo>
                  <a:pt x="189" y="123"/>
                </a:lnTo>
                <a:lnTo>
                  <a:pt x="187" y="122"/>
                </a:lnTo>
                <a:lnTo>
                  <a:pt x="187" y="122"/>
                </a:lnTo>
                <a:close/>
                <a:moveTo>
                  <a:pt x="262" y="424"/>
                </a:moveTo>
                <a:lnTo>
                  <a:pt x="262" y="424"/>
                </a:lnTo>
                <a:lnTo>
                  <a:pt x="254" y="424"/>
                </a:lnTo>
                <a:lnTo>
                  <a:pt x="247" y="424"/>
                </a:lnTo>
                <a:lnTo>
                  <a:pt x="247" y="424"/>
                </a:lnTo>
                <a:lnTo>
                  <a:pt x="246" y="426"/>
                </a:lnTo>
                <a:lnTo>
                  <a:pt x="246" y="426"/>
                </a:lnTo>
                <a:lnTo>
                  <a:pt x="262" y="424"/>
                </a:lnTo>
                <a:lnTo>
                  <a:pt x="262" y="424"/>
                </a:lnTo>
                <a:close/>
                <a:moveTo>
                  <a:pt x="178" y="193"/>
                </a:moveTo>
                <a:lnTo>
                  <a:pt x="178" y="193"/>
                </a:lnTo>
                <a:lnTo>
                  <a:pt x="178" y="189"/>
                </a:lnTo>
                <a:lnTo>
                  <a:pt x="178" y="189"/>
                </a:lnTo>
                <a:lnTo>
                  <a:pt x="178" y="186"/>
                </a:lnTo>
                <a:lnTo>
                  <a:pt x="178" y="186"/>
                </a:lnTo>
                <a:lnTo>
                  <a:pt x="175" y="191"/>
                </a:lnTo>
                <a:lnTo>
                  <a:pt x="175" y="191"/>
                </a:lnTo>
                <a:lnTo>
                  <a:pt x="175" y="191"/>
                </a:lnTo>
                <a:lnTo>
                  <a:pt x="175" y="191"/>
                </a:lnTo>
                <a:lnTo>
                  <a:pt x="175" y="194"/>
                </a:lnTo>
                <a:lnTo>
                  <a:pt x="175" y="194"/>
                </a:lnTo>
                <a:lnTo>
                  <a:pt x="178" y="193"/>
                </a:lnTo>
                <a:lnTo>
                  <a:pt x="178" y="193"/>
                </a:lnTo>
                <a:close/>
                <a:moveTo>
                  <a:pt x="189" y="364"/>
                </a:moveTo>
                <a:lnTo>
                  <a:pt x="189" y="364"/>
                </a:lnTo>
                <a:lnTo>
                  <a:pt x="169" y="364"/>
                </a:lnTo>
                <a:lnTo>
                  <a:pt x="169" y="364"/>
                </a:lnTo>
                <a:lnTo>
                  <a:pt x="169" y="366"/>
                </a:lnTo>
                <a:lnTo>
                  <a:pt x="169" y="366"/>
                </a:lnTo>
                <a:lnTo>
                  <a:pt x="169" y="366"/>
                </a:lnTo>
                <a:lnTo>
                  <a:pt x="169" y="366"/>
                </a:lnTo>
                <a:lnTo>
                  <a:pt x="178" y="366"/>
                </a:lnTo>
                <a:lnTo>
                  <a:pt x="189" y="364"/>
                </a:lnTo>
                <a:lnTo>
                  <a:pt x="189" y="364"/>
                </a:lnTo>
                <a:close/>
                <a:moveTo>
                  <a:pt x="165" y="379"/>
                </a:moveTo>
                <a:lnTo>
                  <a:pt x="165" y="379"/>
                </a:lnTo>
                <a:lnTo>
                  <a:pt x="169" y="374"/>
                </a:lnTo>
                <a:lnTo>
                  <a:pt x="169" y="374"/>
                </a:lnTo>
                <a:lnTo>
                  <a:pt x="173" y="371"/>
                </a:lnTo>
                <a:lnTo>
                  <a:pt x="173" y="371"/>
                </a:lnTo>
                <a:lnTo>
                  <a:pt x="167" y="371"/>
                </a:lnTo>
                <a:lnTo>
                  <a:pt x="167" y="371"/>
                </a:lnTo>
                <a:lnTo>
                  <a:pt x="165" y="379"/>
                </a:lnTo>
                <a:lnTo>
                  <a:pt x="165" y="379"/>
                </a:lnTo>
                <a:close/>
                <a:moveTo>
                  <a:pt x="178" y="267"/>
                </a:moveTo>
                <a:lnTo>
                  <a:pt x="178" y="267"/>
                </a:lnTo>
                <a:lnTo>
                  <a:pt x="180" y="265"/>
                </a:lnTo>
                <a:lnTo>
                  <a:pt x="180" y="265"/>
                </a:lnTo>
                <a:lnTo>
                  <a:pt x="181" y="264"/>
                </a:lnTo>
                <a:lnTo>
                  <a:pt x="181" y="264"/>
                </a:lnTo>
                <a:lnTo>
                  <a:pt x="181" y="259"/>
                </a:lnTo>
                <a:lnTo>
                  <a:pt x="181" y="259"/>
                </a:lnTo>
                <a:lnTo>
                  <a:pt x="181" y="257"/>
                </a:lnTo>
                <a:lnTo>
                  <a:pt x="181" y="257"/>
                </a:lnTo>
                <a:lnTo>
                  <a:pt x="178" y="260"/>
                </a:lnTo>
                <a:lnTo>
                  <a:pt x="178" y="260"/>
                </a:lnTo>
                <a:lnTo>
                  <a:pt x="178" y="260"/>
                </a:lnTo>
                <a:lnTo>
                  <a:pt x="178" y="260"/>
                </a:lnTo>
                <a:lnTo>
                  <a:pt x="178" y="267"/>
                </a:lnTo>
                <a:lnTo>
                  <a:pt x="178" y="267"/>
                </a:lnTo>
                <a:close/>
                <a:moveTo>
                  <a:pt x="99" y="224"/>
                </a:moveTo>
                <a:lnTo>
                  <a:pt x="99" y="224"/>
                </a:lnTo>
                <a:lnTo>
                  <a:pt x="99" y="226"/>
                </a:lnTo>
                <a:lnTo>
                  <a:pt x="99" y="227"/>
                </a:lnTo>
                <a:lnTo>
                  <a:pt x="99" y="227"/>
                </a:lnTo>
                <a:lnTo>
                  <a:pt x="98" y="230"/>
                </a:lnTo>
                <a:lnTo>
                  <a:pt x="98" y="230"/>
                </a:lnTo>
                <a:lnTo>
                  <a:pt x="96" y="230"/>
                </a:lnTo>
                <a:lnTo>
                  <a:pt x="96" y="230"/>
                </a:lnTo>
                <a:lnTo>
                  <a:pt x="101" y="227"/>
                </a:lnTo>
                <a:lnTo>
                  <a:pt x="104" y="223"/>
                </a:lnTo>
                <a:lnTo>
                  <a:pt x="104" y="223"/>
                </a:lnTo>
                <a:lnTo>
                  <a:pt x="102" y="223"/>
                </a:lnTo>
                <a:lnTo>
                  <a:pt x="102" y="223"/>
                </a:lnTo>
                <a:lnTo>
                  <a:pt x="101" y="223"/>
                </a:lnTo>
                <a:lnTo>
                  <a:pt x="99" y="224"/>
                </a:lnTo>
                <a:lnTo>
                  <a:pt x="99" y="224"/>
                </a:lnTo>
                <a:lnTo>
                  <a:pt x="99" y="224"/>
                </a:lnTo>
                <a:lnTo>
                  <a:pt x="99" y="224"/>
                </a:lnTo>
                <a:close/>
                <a:moveTo>
                  <a:pt x="236" y="301"/>
                </a:moveTo>
                <a:lnTo>
                  <a:pt x="236" y="301"/>
                </a:lnTo>
                <a:lnTo>
                  <a:pt x="230" y="301"/>
                </a:lnTo>
                <a:lnTo>
                  <a:pt x="222" y="305"/>
                </a:lnTo>
                <a:lnTo>
                  <a:pt x="222" y="305"/>
                </a:lnTo>
                <a:lnTo>
                  <a:pt x="222" y="305"/>
                </a:lnTo>
                <a:lnTo>
                  <a:pt x="222" y="305"/>
                </a:lnTo>
                <a:lnTo>
                  <a:pt x="228" y="303"/>
                </a:lnTo>
                <a:lnTo>
                  <a:pt x="228" y="303"/>
                </a:lnTo>
                <a:lnTo>
                  <a:pt x="236" y="301"/>
                </a:lnTo>
                <a:lnTo>
                  <a:pt x="236" y="301"/>
                </a:lnTo>
                <a:lnTo>
                  <a:pt x="236" y="301"/>
                </a:lnTo>
                <a:lnTo>
                  <a:pt x="236" y="301"/>
                </a:lnTo>
                <a:lnTo>
                  <a:pt x="236" y="301"/>
                </a:lnTo>
                <a:close/>
                <a:moveTo>
                  <a:pt x="53" y="32"/>
                </a:moveTo>
                <a:lnTo>
                  <a:pt x="53" y="32"/>
                </a:lnTo>
                <a:lnTo>
                  <a:pt x="50" y="32"/>
                </a:lnTo>
                <a:lnTo>
                  <a:pt x="47" y="32"/>
                </a:lnTo>
                <a:lnTo>
                  <a:pt x="47" y="32"/>
                </a:lnTo>
                <a:lnTo>
                  <a:pt x="42" y="35"/>
                </a:lnTo>
                <a:lnTo>
                  <a:pt x="38" y="40"/>
                </a:lnTo>
                <a:lnTo>
                  <a:pt x="38" y="40"/>
                </a:lnTo>
                <a:lnTo>
                  <a:pt x="38" y="41"/>
                </a:lnTo>
                <a:lnTo>
                  <a:pt x="38" y="41"/>
                </a:lnTo>
                <a:lnTo>
                  <a:pt x="41" y="40"/>
                </a:lnTo>
                <a:lnTo>
                  <a:pt x="41" y="40"/>
                </a:lnTo>
                <a:lnTo>
                  <a:pt x="44" y="35"/>
                </a:lnTo>
                <a:lnTo>
                  <a:pt x="50" y="33"/>
                </a:lnTo>
                <a:lnTo>
                  <a:pt x="50" y="33"/>
                </a:lnTo>
                <a:lnTo>
                  <a:pt x="53" y="32"/>
                </a:lnTo>
                <a:lnTo>
                  <a:pt x="53" y="32"/>
                </a:lnTo>
                <a:close/>
                <a:moveTo>
                  <a:pt x="159" y="317"/>
                </a:moveTo>
                <a:lnTo>
                  <a:pt x="159" y="317"/>
                </a:lnTo>
                <a:lnTo>
                  <a:pt x="161" y="319"/>
                </a:lnTo>
                <a:lnTo>
                  <a:pt x="161" y="319"/>
                </a:lnTo>
                <a:lnTo>
                  <a:pt x="165" y="316"/>
                </a:lnTo>
                <a:lnTo>
                  <a:pt x="165" y="316"/>
                </a:lnTo>
                <a:lnTo>
                  <a:pt x="165" y="314"/>
                </a:lnTo>
                <a:lnTo>
                  <a:pt x="165" y="314"/>
                </a:lnTo>
                <a:lnTo>
                  <a:pt x="165" y="314"/>
                </a:lnTo>
                <a:lnTo>
                  <a:pt x="167" y="312"/>
                </a:lnTo>
                <a:lnTo>
                  <a:pt x="167" y="312"/>
                </a:lnTo>
                <a:lnTo>
                  <a:pt x="169" y="312"/>
                </a:lnTo>
                <a:lnTo>
                  <a:pt x="169" y="311"/>
                </a:lnTo>
                <a:lnTo>
                  <a:pt x="169" y="311"/>
                </a:lnTo>
                <a:lnTo>
                  <a:pt x="167" y="311"/>
                </a:lnTo>
                <a:lnTo>
                  <a:pt x="167" y="311"/>
                </a:lnTo>
                <a:lnTo>
                  <a:pt x="165" y="311"/>
                </a:lnTo>
                <a:lnTo>
                  <a:pt x="165" y="311"/>
                </a:lnTo>
                <a:lnTo>
                  <a:pt x="159" y="317"/>
                </a:lnTo>
                <a:lnTo>
                  <a:pt x="159" y="317"/>
                </a:lnTo>
                <a:close/>
                <a:moveTo>
                  <a:pt x="195" y="357"/>
                </a:moveTo>
                <a:lnTo>
                  <a:pt x="195" y="357"/>
                </a:lnTo>
                <a:lnTo>
                  <a:pt x="192" y="355"/>
                </a:lnTo>
                <a:lnTo>
                  <a:pt x="192" y="355"/>
                </a:lnTo>
                <a:lnTo>
                  <a:pt x="191" y="357"/>
                </a:lnTo>
                <a:lnTo>
                  <a:pt x="191" y="357"/>
                </a:lnTo>
                <a:lnTo>
                  <a:pt x="187" y="358"/>
                </a:lnTo>
                <a:lnTo>
                  <a:pt x="187" y="358"/>
                </a:lnTo>
                <a:lnTo>
                  <a:pt x="187" y="358"/>
                </a:lnTo>
                <a:lnTo>
                  <a:pt x="187" y="358"/>
                </a:lnTo>
                <a:lnTo>
                  <a:pt x="192" y="358"/>
                </a:lnTo>
                <a:lnTo>
                  <a:pt x="192" y="358"/>
                </a:lnTo>
                <a:lnTo>
                  <a:pt x="194" y="358"/>
                </a:lnTo>
                <a:lnTo>
                  <a:pt x="195" y="357"/>
                </a:lnTo>
                <a:lnTo>
                  <a:pt x="195" y="357"/>
                </a:lnTo>
                <a:lnTo>
                  <a:pt x="195" y="357"/>
                </a:lnTo>
                <a:lnTo>
                  <a:pt x="195" y="357"/>
                </a:lnTo>
                <a:close/>
                <a:moveTo>
                  <a:pt x="178" y="140"/>
                </a:moveTo>
                <a:lnTo>
                  <a:pt x="178" y="140"/>
                </a:lnTo>
                <a:lnTo>
                  <a:pt x="175" y="147"/>
                </a:lnTo>
                <a:lnTo>
                  <a:pt x="175" y="147"/>
                </a:lnTo>
                <a:lnTo>
                  <a:pt x="176" y="147"/>
                </a:lnTo>
                <a:lnTo>
                  <a:pt x="176" y="148"/>
                </a:lnTo>
                <a:lnTo>
                  <a:pt x="176" y="148"/>
                </a:lnTo>
                <a:lnTo>
                  <a:pt x="178" y="147"/>
                </a:lnTo>
                <a:lnTo>
                  <a:pt x="178" y="147"/>
                </a:lnTo>
                <a:lnTo>
                  <a:pt x="180" y="147"/>
                </a:lnTo>
                <a:lnTo>
                  <a:pt x="180" y="147"/>
                </a:lnTo>
                <a:lnTo>
                  <a:pt x="178" y="140"/>
                </a:lnTo>
                <a:lnTo>
                  <a:pt x="178" y="140"/>
                </a:lnTo>
                <a:close/>
                <a:moveTo>
                  <a:pt x="178" y="174"/>
                </a:moveTo>
                <a:lnTo>
                  <a:pt x="178" y="174"/>
                </a:lnTo>
                <a:lnTo>
                  <a:pt x="173" y="182"/>
                </a:lnTo>
                <a:lnTo>
                  <a:pt x="173" y="182"/>
                </a:lnTo>
                <a:lnTo>
                  <a:pt x="173" y="182"/>
                </a:lnTo>
                <a:lnTo>
                  <a:pt x="173" y="182"/>
                </a:lnTo>
                <a:lnTo>
                  <a:pt x="178" y="178"/>
                </a:lnTo>
                <a:lnTo>
                  <a:pt x="178" y="178"/>
                </a:lnTo>
                <a:lnTo>
                  <a:pt x="178" y="178"/>
                </a:lnTo>
                <a:lnTo>
                  <a:pt x="178" y="178"/>
                </a:lnTo>
                <a:lnTo>
                  <a:pt x="178" y="174"/>
                </a:lnTo>
                <a:lnTo>
                  <a:pt x="178" y="174"/>
                </a:lnTo>
                <a:close/>
                <a:moveTo>
                  <a:pt x="243" y="424"/>
                </a:moveTo>
                <a:lnTo>
                  <a:pt x="243" y="424"/>
                </a:lnTo>
                <a:lnTo>
                  <a:pt x="236" y="424"/>
                </a:lnTo>
                <a:lnTo>
                  <a:pt x="236" y="424"/>
                </a:lnTo>
                <a:lnTo>
                  <a:pt x="236" y="428"/>
                </a:lnTo>
                <a:lnTo>
                  <a:pt x="236" y="428"/>
                </a:lnTo>
                <a:lnTo>
                  <a:pt x="243" y="426"/>
                </a:lnTo>
                <a:lnTo>
                  <a:pt x="243" y="426"/>
                </a:lnTo>
                <a:lnTo>
                  <a:pt x="243" y="424"/>
                </a:lnTo>
                <a:lnTo>
                  <a:pt x="243" y="424"/>
                </a:lnTo>
                <a:close/>
                <a:moveTo>
                  <a:pt x="72" y="235"/>
                </a:moveTo>
                <a:lnTo>
                  <a:pt x="72" y="235"/>
                </a:lnTo>
                <a:lnTo>
                  <a:pt x="66" y="237"/>
                </a:lnTo>
                <a:lnTo>
                  <a:pt x="66" y="237"/>
                </a:lnTo>
                <a:lnTo>
                  <a:pt x="64" y="238"/>
                </a:lnTo>
                <a:lnTo>
                  <a:pt x="64" y="238"/>
                </a:lnTo>
                <a:lnTo>
                  <a:pt x="66" y="238"/>
                </a:lnTo>
                <a:lnTo>
                  <a:pt x="66" y="238"/>
                </a:lnTo>
                <a:lnTo>
                  <a:pt x="74" y="238"/>
                </a:lnTo>
                <a:lnTo>
                  <a:pt x="74" y="238"/>
                </a:lnTo>
                <a:lnTo>
                  <a:pt x="72" y="235"/>
                </a:lnTo>
                <a:lnTo>
                  <a:pt x="72" y="235"/>
                </a:lnTo>
                <a:close/>
                <a:moveTo>
                  <a:pt x="157" y="325"/>
                </a:moveTo>
                <a:lnTo>
                  <a:pt x="157" y="325"/>
                </a:lnTo>
                <a:lnTo>
                  <a:pt x="156" y="322"/>
                </a:lnTo>
                <a:lnTo>
                  <a:pt x="156" y="322"/>
                </a:lnTo>
                <a:lnTo>
                  <a:pt x="156" y="319"/>
                </a:lnTo>
                <a:lnTo>
                  <a:pt x="156" y="319"/>
                </a:lnTo>
                <a:lnTo>
                  <a:pt x="156" y="319"/>
                </a:lnTo>
                <a:lnTo>
                  <a:pt x="156" y="319"/>
                </a:lnTo>
                <a:lnTo>
                  <a:pt x="154" y="316"/>
                </a:lnTo>
                <a:lnTo>
                  <a:pt x="154" y="316"/>
                </a:lnTo>
                <a:lnTo>
                  <a:pt x="153" y="316"/>
                </a:lnTo>
                <a:lnTo>
                  <a:pt x="153" y="317"/>
                </a:lnTo>
                <a:lnTo>
                  <a:pt x="153" y="317"/>
                </a:lnTo>
                <a:lnTo>
                  <a:pt x="154" y="320"/>
                </a:lnTo>
                <a:lnTo>
                  <a:pt x="154" y="320"/>
                </a:lnTo>
                <a:lnTo>
                  <a:pt x="156" y="322"/>
                </a:lnTo>
                <a:lnTo>
                  <a:pt x="156" y="322"/>
                </a:lnTo>
                <a:lnTo>
                  <a:pt x="156" y="322"/>
                </a:lnTo>
                <a:lnTo>
                  <a:pt x="156" y="322"/>
                </a:lnTo>
                <a:lnTo>
                  <a:pt x="157" y="323"/>
                </a:lnTo>
                <a:lnTo>
                  <a:pt x="157" y="323"/>
                </a:lnTo>
                <a:lnTo>
                  <a:pt x="157" y="325"/>
                </a:lnTo>
                <a:lnTo>
                  <a:pt x="157" y="325"/>
                </a:lnTo>
                <a:lnTo>
                  <a:pt x="157" y="325"/>
                </a:lnTo>
                <a:lnTo>
                  <a:pt x="157" y="325"/>
                </a:lnTo>
                <a:close/>
                <a:moveTo>
                  <a:pt x="287" y="292"/>
                </a:moveTo>
                <a:lnTo>
                  <a:pt x="287" y="292"/>
                </a:lnTo>
                <a:lnTo>
                  <a:pt x="284" y="298"/>
                </a:lnTo>
                <a:lnTo>
                  <a:pt x="284" y="298"/>
                </a:lnTo>
                <a:lnTo>
                  <a:pt x="290" y="295"/>
                </a:lnTo>
                <a:lnTo>
                  <a:pt x="290" y="295"/>
                </a:lnTo>
                <a:lnTo>
                  <a:pt x="287" y="292"/>
                </a:lnTo>
                <a:lnTo>
                  <a:pt x="287" y="292"/>
                </a:lnTo>
                <a:close/>
                <a:moveTo>
                  <a:pt x="320" y="303"/>
                </a:moveTo>
                <a:lnTo>
                  <a:pt x="320" y="303"/>
                </a:lnTo>
                <a:lnTo>
                  <a:pt x="318" y="303"/>
                </a:lnTo>
                <a:lnTo>
                  <a:pt x="318" y="303"/>
                </a:lnTo>
                <a:lnTo>
                  <a:pt x="318" y="300"/>
                </a:lnTo>
                <a:lnTo>
                  <a:pt x="318" y="300"/>
                </a:lnTo>
                <a:lnTo>
                  <a:pt x="315" y="303"/>
                </a:lnTo>
                <a:lnTo>
                  <a:pt x="315" y="303"/>
                </a:lnTo>
                <a:lnTo>
                  <a:pt x="314" y="305"/>
                </a:lnTo>
                <a:lnTo>
                  <a:pt x="314" y="305"/>
                </a:lnTo>
                <a:lnTo>
                  <a:pt x="315" y="306"/>
                </a:lnTo>
                <a:lnTo>
                  <a:pt x="315" y="306"/>
                </a:lnTo>
                <a:lnTo>
                  <a:pt x="318" y="305"/>
                </a:lnTo>
                <a:lnTo>
                  <a:pt x="320" y="303"/>
                </a:lnTo>
                <a:lnTo>
                  <a:pt x="320" y="303"/>
                </a:lnTo>
                <a:close/>
                <a:moveTo>
                  <a:pt x="178" y="199"/>
                </a:moveTo>
                <a:lnTo>
                  <a:pt x="178" y="199"/>
                </a:lnTo>
                <a:lnTo>
                  <a:pt x="178" y="199"/>
                </a:lnTo>
                <a:lnTo>
                  <a:pt x="178" y="199"/>
                </a:lnTo>
                <a:lnTo>
                  <a:pt x="176" y="202"/>
                </a:lnTo>
                <a:lnTo>
                  <a:pt x="176" y="202"/>
                </a:lnTo>
                <a:lnTo>
                  <a:pt x="175" y="204"/>
                </a:lnTo>
                <a:lnTo>
                  <a:pt x="175" y="204"/>
                </a:lnTo>
                <a:lnTo>
                  <a:pt x="176" y="207"/>
                </a:lnTo>
                <a:lnTo>
                  <a:pt x="176" y="207"/>
                </a:lnTo>
                <a:lnTo>
                  <a:pt x="180" y="205"/>
                </a:lnTo>
                <a:lnTo>
                  <a:pt x="180" y="205"/>
                </a:lnTo>
                <a:lnTo>
                  <a:pt x="178" y="199"/>
                </a:lnTo>
                <a:lnTo>
                  <a:pt x="178" y="199"/>
                </a:lnTo>
                <a:close/>
                <a:moveTo>
                  <a:pt x="85" y="232"/>
                </a:moveTo>
                <a:lnTo>
                  <a:pt x="85" y="232"/>
                </a:lnTo>
                <a:lnTo>
                  <a:pt x="87" y="232"/>
                </a:lnTo>
                <a:lnTo>
                  <a:pt x="87" y="232"/>
                </a:lnTo>
                <a:lnTo>
                  <a:pt x="88" y="230"/>
                </a:lnTo>
                <a:lnTo>
                  <a:pt x="88" y="230"/>
                </a:lnTo>
                <a:lnTo>
                  <a:pt x="90" y="226"/>
                </a:lnTo>
                <a:lnTo>
                  <a:pt x="90" y="226"/>
                </a:lnTo>
                <a:lnTo>
                  <a:pt x="83" y="229"/>
                </a:lnTo>
                <a:lnTo>
                  <a:pt x="83" y="229"/>
                </a:lnTo>
                <a:lnTo>
                  <a:pt x="83" y="230"/>
                </a:lnTo>
                <a:lnTo>
                  <a:pt x="83" y="230"/>
                </a:lnTo>
                <a:lnTo>
                  <a:pt x="85" y="232"/>
                </a:lnTo>
                <a:lnTo>
                  <a:pt x="85" y="232"/>
                </a:lnTo>
                <a:close/>
                <a:moveTo>
                  <a:pt x="186" y="377"/>
                </a:moveTo>
                <a:lnTo>
                  <a:pt x="186" y="377"/>
                </a:lnTo>
                <a:lnTo>
                  <a:pt x="187" y="379"/>
                </a:lnTo>
                <a:lnTo>
                  <a:pt x="191" y="380"/>
                </a:lnTo>
                <a:lnTo>
                  <a:pt x="191" y="380"/>
                </a:lnTo>
                <a:lnTo>
                  <a:pt x="191" y="377"/>
                </a:lnTo>
                <a:lnTo>
                  <a:pt x="191" y="374"/>
                </a:lnTo>
                <a:lnTo>
                  <a:pt x="191" y="374"/>
                </a:lnTo>
                <a:lnTo>
                  <a:pt x="186" y="377"/>
                </a:lnTo>
                <a:lnTo>
                  <a:pt x="186" y="377"/>
                </a:lnTo>
                <a:close/>
                <a:moveTo>
                  <a:pt x="186" y="234"/>
                </a:moveTo>
                <a:lnTo>
                  <a:pt x="186" y="234"/>
                </a:lnTo>
                <a:lnTo>
                  <a:pt x="183" y="215"/>
                </a:lnTo>
                <a:lnTo>
                  <a:pt x="183" y="215"/>
                </a:lnTo>
                <a:lnTo>
                  <a:pt x="183" y="215"/>
                </a:lnTo>
                <a:lnTo>
                  <a:pt x="183" y="215"/>
                </a:lnTo>
                <a:lnTo>
                  <a:pt x="184" y="235"/>
                </a:lnTo>
                <a:lnTo>
                  <a:pt x="184" y="235"/>
                </a:lnTo>
                <a:lnTo>
                  <a:pt x="186" y="234"/>
                </a:lnTo>
                <a:lnTo>
                  <a:pt x="186" y="234"/>
                </a:lnTo>
                <a:close/>
                <a:moveTo>
                  <a:pt x="178" y="294"/>
                </a:moveTo>
                <a:lnTo>
                  <a:pt x="178" y="294"/>
                </a:lnTo>
                <a:lnTo>
                  <a:pt x="181" y="294"/>
                </a:lnTo>
                <a:lnTo>
                  <a:pt x="181" y="294"/>
                </a:lnTo>
                <a:lnTo>
                  <a:pt x="181" y="292"/>
                </a:lnTo>
                <a:lnTo>
                  <a:pt x="181" y="292"/>
                </a:lnTo>
                <a:lnTo>
                  <a:pt x="180" y="287"/>
                </a:lnTo>
                <a:lnTo>
                  <a:pt x="180" y="287"/>
                </a:lnTo>
                <a:lnTo>
                  <a:pt x="178" y="287"/>
                </a:lnTo>
                <a:lnTo>
                  <a:pt x="178" y="287"/>
                </a:lnTo>
                <a:lnTo>
                  <a:pt x="178" y="289"/>
                </a:lnTo>
                <a:lnTo>
                  <a:pt x="178" y="289"/>
                </a:lnTo>
                <a:lnTo>
                  <a:pt x="178" y="294"/>
                </a:lnTo>
                <a:lnTo>
                  <a:pt x="178" y="294"/>
                </a:lnTo>
                <a:close/>
                <a:moveTo>
                  <a:pt x="38" y="227"/>
                </a:moveTo>
                <a:lnTo>
                  <a:pt x="38" y="227"/>
                </a:lnTo>
                <a:lnTo>
                  <a:pt x="39" y="229"/>
                </a:lnTo>
                <a:lnTo>
                  <a:pt x="39" y="229"/>
                </a:lnTo>
                <a:lnTo>
                  <a:pt x="42" y="227"/>
                </a:lnTo>
                <a:lnTo>
                  <a:pt x="42" y="227"/>
                </a:lnTo>
                <a:lnTo>
                  <a:pt x="44" y="227"/>
                </a:lnTo>
                <a:lnTo>
                  <a:pt x="44" y="227"/>
                </a:lnTo>
                <a:lnTo>
                  <a:pt x="44" y="224"/>
                </a:lnTo>
                <a:lnTo>
                  <a:pt x="44" y="224"/>
                </a:lnTo>
                <a:lnTo>
                  <a:pt x="42" y="224"/>
                </a:lnTo>
                <a:lnTo>
                  <a:pt x="41" y="226"/>
                </a:lnTo>
                <a:lnTo>
                  <a:pt x="41" y="226"/>
                </a:lnTo>
                <a:lnTo>
                  <a:pt x="38" y="227"/>
                </a:lnTo>
                <a:lnTo>
                  <a:pt x="38" y="227"/>
                </a:lnTo>
                <a:close/>
                <a:moveTo>
                  <a:pt x="232" y="424"/>
                </a:moveTo>
                <a:lnTo>
                  <a:pt x="232" y="424"/>
                </a:lnTo>
                <a:lnTo>
                  <a:pt x="224" y="426"/>
                </a:lnTo>
                <a:lnTo>
                  <a:pt x="224" y="426"/>
                </a:lnTo>
                <a:lnTo>
                  <a:pt x="224" y="428"/>
                </a:lnTo>
                <a:lnTo>
                  <a:pt x="224" y="428"/>
                </a:lnTo>
                <a:lnTo>
                  <a:pt x="233" y="428"/>
                </a:lnTo>
                <a:lnTo>
                  <a:pt x="233" y="428"/>
                </a:lnTo>
                <a:lnTo>
                  <a:pt x="232" y="424"/>
                </a:lnTo>
                <a:lnTo>
                  <a:pt x="232" y="424"/>
                </a:lnTo>
                <a:close/>
                <a:moveTo>
                  <a:pt x="232" y="268"/>
                </a:moveTo>
                <a:lnTo>
                  <a:pt x="232" y="268"/>
                </a:lnTo>
                <a:lnTo>
                  <a:pt x="232" y="268"/>
                </a:lnTo>
                <a:lnTo>
                  <a:pt x="232" y="268"/>
                </a:lnTo>
                <a:lnTo>
                  <a:pt x="232" y="270"/>
                </a:lnTo>
                <a:lnTo>
                  <a:pt x="232" y="270"/>
                </a:lnTo>
                <a:lnTo>
                  <a:pt x="230" y="275"/>
                </a:lnTo>
                <a:lnTo>
                  <a:pt x="230" y="275"/>
                </a:lnTo>
                <a:lnTo>
                  <a:pt x="230" y="276"/>
                </a:lnTo>
                <a:lnTo>
                  <a:pt x="230" y="276"/>
                </a:lnTo>
                <a:lnTo>
                  <a:pt x="232" y="275"/>
                </a:lnTo>
                <a:lnTo>
                  <a:pt x="232" y="275"/>
                </a:lnTo>
                <a:lnTo>
                  <a:pt x="232" y="271"/>
                </a:lnTo>
                <a:lnTo>
                  <a:pt x="232" y="268"/>
                </a:lnTo>
                <a:lnTo>
                  <a:pt x="232" y="268"/>
                </a:lnTo>
                <a:close/>
                <a:moveTo>
                  <a:pt x="102" y="393"/>
                </a:moveTo>
                <a:lnTo>
                  <a:pt x="102" y="393"/>
                </a:lnTo>
                <a:lnTo>
                  <a:pt x="104" y="393"/>
                </a:lnTo>
                <a:lnTo>
                  <a:pt x="104" y="393"/>
                </a:lnTo>
                <a:lnTo>
                  <a:pt x="101" y="387"/>
                </a:lnTo>
                <a:lnTo>
                  <a:pt x="101" y="387"/>
                </a:lnTo>
                <a:lnTo>
                  <a:pt x="99" y="391"/>
                </a:lnTo>
                <a:lnTo>
                  <a:pt x="99" y="391"/>
                </a:lnTo>
                <a:lnTo>
                  <a:pt x="102" y="393"/>
                </a:lnTo>
                <a:lnTo>
                  <a:pt x="102" y="393"/>
                </a:lnTo>
                <a:close/>
                <a:moveTo>
                  <a:pt x="169" y="221"/>
                </a:moveTo>
                <a:lnTo>
                  <a:pt x="169" y="221"/>
                </a:lnTo>
                <a:lnTo>
                  <a:pt x="169" y="219"/>
                </a:lnTo>
                <a:lnTo>
                  <a:pt x="169" y="219"/>
                </a:lnTo>
                <a:lnTo>
                  <a:pt x="170" y="218"/>
                </a:lnTo>
                <a:lnTo>
                  <a:pt x="170" y="215"/>
                </a:lnTo>
                <a:lnTo>
                  <a:pt x="170" y="215"/>
                </a:lnTo>
                <a:lnTo>
                  <a:pt x="170" y="213"/>
                </a:lnTo>
                <a:lnTo>
                  <a:pt x="170" y="213"/>
                </a:lnTo>
                <a:lnTo>
                  <a:pt x="169" y="215"/>
                </a:lnTo>
                <a:lnTo>
                  <a:pt x="169" y="215"/>
                </a:lnTo>
                <a:lnTo>
                  <a:pt x="169" y="221"/>
                </a:lnTo>
                <a:lnTo>
                  <a:pt x="169" y="221"/>
                </a:lnTo>
                <a:close/>
                <a:moveTo>
                  <a:pt x="98" y="223"/>
                </a:moveTo>
                <a:lnTo>
                  <a:pt x="98" y="223"/>
                </a:lnTo>
                <a:lnTo>
                  <a:pt x="90" y="224"/>
                </a:lnTo>
                <a:lnTo>
                  <a:pt x="90" y="224"/>
                </a:lnTo>
                <a:lnTo>
                  <a:pt x="90" y="226"/>
                </a:lnTo>
                <a:lnTo>
                  <a:pt x="90" y="226"/>
                </a:lnTo>
                <a:lnTo>
                  <a:pt x="93" y="226"/>
                </a:lnTo>
                <a:lnTo>
                  <a:pt x="93" y="227"/>
                </a:lnTo>
                <a:lnTo>
                  <a:pt x="93" y="227"/>
                </a:lnTo>
                <a:lnTo>
                  <a:pt x="96" y="226"/>
                </a:lnTo>
                <a:lnTo>
                  <a:pt x="98" y="223"/>
                </a:lnTo>
                <a:lnTo>
                  <a:pt x="98" y="223"/>
                </a:lnTo>
                <a:close/>
                <a:moveTo>
                  <a:pt x="68" y="51"/>
                </a:moveTo>
                <a:lnTo>
                  <a:pt x="68" y="51"/>
                </a:lnTo>
                <a:lnTo>
                  <a:pt x="69" y="46"/>
                </a:lnTo>
                <a:lnTo>
                  <a:pt x="69" y="43"/>
                </a:lnTo>
                <a:lnTo>
                  <a:pt x="68" y="41"/>
                </a:lnTo>
                <a:lnTo>
                  <a:pt x="68" y="41"/>
                </a:lnTo>
                <a:lnTo>
                  <a:pt x="66" y="47"/>
                </a:lnTo>
                <a:lnTo>
                  <a:pt x="66" y="47"/>
                </a:lnTo>
                <a:lnTo>
                  <a:pt x="68" y="51"/>
                </a:lnTo>
                <a:lnTo>
                  <a:pt x="68" y="51"/>
                </a:lnTo>
                <a:close/>
                <a:moveTo>
                  <a:pt x="69" y="229"/>
                </a:moveTo>
                <a:lnTo>
                  <a:pt x="69" y="229"/>
                </a:lnTo>
                <a:lnTo>
                  <a:pt x="68" y="230"/>
                </a:lnTo>
                <a:lnTo>
                  <a:pt x="66" y="234"/>
                </a:lnTo>
                <a:lnTo>
                  <a:pt x="66" y="234"/>
                </a:lnTo>
                <a:lnTo>
                  <a:pt x="71" y="232"/>
                </a:lnTo>
                <a:lnTo>
                  <a:pt x="71" y="232"/>
                </a:lnTo>
                <a:lnTo>
                  <a:pt x="69" y="229"/>
                </a:lnTo>
                <a:lnTo>
                  <a:pt x="69" y="229"/>
                </a:lnTo>
                <a:close/>
                <a:moveTo>
                  <a:pt x="183" y="382"/>
                </a:moveTo>
                <a:lnTo>
                  <a:pt x="183" y="382"/>
                </a:lnTo>
                <a:lnTo>
                  <a:pt x="183" y="382"/>
                </a:lnTo>
                <a:lnTo>
                  <a:pt x="183" y="382"/>
                </a:lnTo>
                <a:lnTo>
                  <a:pt x="178" y="387"/>
                </a:lnTo>
                <a:lnTo>
                  <a:pt x="178" y="387"/>
                </a:lnTo>
                <a:lnTo>
                  <a:pt x="180" y="388"/>
                </a:lnTo>
                <a:lnTo>
                  <a:pt x="180" y="388"/>
                </a:lnTo>
                <a:lnTo>
                  <a:pt x="183" y="382"/>
                </a:lnTo>
                <a:lnTo>
                  <a:pt x="183" y="382"/>
                </a:lnTo>
                <a:close/>
                <a:moveTo>
                  <a:pt x="178" y="238"/>
                </a:moveTo>
                <a:lnTo>
                  <a:pt x="178" y="238"/>
                </a:lnTo>
                <a:lnTo>
                  <a:pt x="178" y="238"/>
                </a:lnTo>
                <a:lnTo>
                  <a:pt x="178" y="238"/>
                </a:lnTo>
                <a:lnTo>
                  <a:pt x="181" y="237"/>
                </a:lnTo>
                <a:lnTo>
                  <a:pt x="181" y="235"/>
                </a:lnTo>
                <a:lnTo>
                  <a:pt x="181" y="235"/>
                </a:lnTo>
                <a:lnTo>
                  <a:pt x="181" y="232"/>
                </a:lnTo>
                <a:lnTo>
                  <a:pt x="181" y="232"/>
                </a:lnTo>
                <a:lnTo>
                  <a:pt x="178" y="235"/>
                </a:lnTo>
                <a:lnTo>
                  <a:pt x="178" y="235"/>
                </a:lnTo>
                <a:lnTo>
                  <a:pt x="178" y="235"/>
                </a:lnTo>
                <a:lnTo>
                  <a:pt x="178" y="235"/>
                </a:lnTo>
                <a:lnTo>
                  <a:pt x="178" y="238"/>
                </a:lnTo>
                <a:lnTo>
                  <a:pt x="178" y="238"/>
                </a:lnTo>
                <a:close/>
                <a:moveTo>
                  <a:pt x="55" y="382"/>
                </a:moveTo>
                <a:lnTo>
                  <a:pt x="55" y="382"/>
                </a:lnTo>
                <a:lnTo>
                  <a:pt x="57" y="380"/>
                </a:lnTo>
                <a:lnTo>
                  <a:pt x="57" y="380"/>
                </a:lnTo>
                <a:lnTo>
                  <a:pt x="57" y="374"/>
                </a:lnTo>
                <a:lnTo>
                  <a:pt x="57" y="374"/>
                </a:lnTo>
                <a:lnTo>
                  <a:pt x="57" y="372"/>
                </a:lnTo>
                <a:lnTo>
                  <a:pt x="55" y="372"/>
                </a:lnTo>
                <a:lnTo>
                  <a:pt x="55" y="372"/>
                </a:lnTo>
                <a:lnTo>
                  <a:pt x="55" y="382"/>
                </a:lnTo>
                <a:lnTo>
                  <a:pt x="55" y="382"/>
                </a:lnTo>
                <a:close/>
                <a:moveTo>
                  <a:pt x="176" y="215"/>
                </a:moveTo>
                <a:lnTo>
                  <a:pt x="176" y="215"/>
                </a:lnTo>
                <a:lnTo>
                  <a:pt x="178" y="216"/>
                </a:lnTo>
                <a:lnTo>
                  <a:pt x="178" y="218"/>
                </a:lnTo>
                <a:lnTo>
                  <a:pt x="178" y="218"/>
                </a:lnTo>
                <a:lnTo>
                  <a:pt x="178" y="219"/>
                </a:lnTo>
                <a:lnTo>
                  <a:pt x="178" y="219"/>
                </a:lnTo>
                <a:lnTo>
                  <a:pt x="180" y="218"/>
                </a:lnTo>
                <a:lnTo>
                  <a:pt x="180" y="218"/>
                </a:lnTo>
                <a:lnTo>
                  <a:pt x="180" y="211"/>
                </a:lnTo>
                <a:lnTo>
                  <a:pt x="180" y="211"/>
                </a:lnTo>
                <a:lnTo>
                  <a:pt x="176" y="215"/>
                </a:lnTo>
                <a:lnTo>
                  <a:pt x="176" y="215"/>
                </a:lnTo>
                <a:close/>
                <a:moveTo>
                  <a:pt x="164" y="123"/>
                </a:moveTo>
                <a:lnTo>
                  <a:pt x="164" y="123"/>
                </a:lnTo>
                <a:lnTo>
                  <a:pt x="164" y="123"/>
                </a:lnTo>
                <a:lnTo>
                  <a:pt x="164" y="123"/>
                </a:lnTo>
                <a:lnTo>
                  <a:pt x="170" y="115"/>
                </a:lnTo>
                <a:lnTo>
                  <a:pt x="170" y="115"/>
                </a:lnTo>
                <a:lnTo>
                  <a:pt x="170" y="115"/>
                </a:lnTo>
                <a:lnTo>
                  <a:pt x="170" y="115"/>
                </a:lnTo>
                <a:lnTo>
                  <a:pt x="164" y="118"/>
                </a:lnTo>
                <a:lnTo>
                  <a:pt x="164" y="118"/>
                </a:lnTo>
                <a:lnTo>
                  <a:pt x="164" y="120"/>
                </a:lnTo>
                <a:lnTo>
                  <a:pt x="164" y="120"/>
                </a:lnTo>
                <a:lnTo>
                  <a:pt x="164" y="123"/>
                </a:lnTo>
                <a:lnTo>
                  <a:pt x="164" y="123"/>
                </a:lnTo>
                <a:close/>
                <a:moveTo>
                  <a:pt x="292" y="295"/>
                </a:moveTo>
                <a:lnTo>
                  <a:pt x="292" y="295"/>
                </a:lnTo>
                <a:lnTo>
                  <a:pt x="295" y="294"/>
                </a:lnTo>
                <a:lnTo>
                  <a:pt x="296" y="292"/>
                </a:lnTo>
                <a:lnTo>
                  <a:pt x="296" y="292"/>
                </a:lnTo>
                <a:lnTo>
                  <a:pt x="292" y="292"/>
                </a:lnTo>
                <a:lnTo>
                  <a:pt x="292" y="292"/>
                </a:lnTo>
                <a:lnTo>
                  <a:pt x="292" y="295"/>
                </a:lnTo>
                <a:lnTo>
                  <a:pt x="292" y="295"/>
                </a:lnTo>
                <a:close/>
                <a:moveTo>
                  <a:pt x="189" y="328"/>
                </a:moveTo>
                <a:lnTo>
                  <a:pt x="189" y="328"/>
                </a:lnTo>
                <a:lnTo>
                  <a:pt x="186" y="330"/>
                </a:lnTo>
                <a:lnTo>
                  <a:pt x="186" y="330"/>
                </a:lnTo>
                <a:lnTo>
                  <a:pt x="186" y="331"/>
                </a:lnTo>
                <a:lnTo>
                  <a:pt x="186" y="331"/>
                </a:lnTo>
                <a:lnTo>
                  <a:pt x="187" y="333"/>
                </a:lnTo>
                <a:lnTo>
                  <a:pt x="187" y="333"/>
                </a:lnTo>
                <a:lnTo>
                  <a:pt x="191" y="335"/>
                </a:lnTo>
                <a:lnTo>
                  <a:pt x="191" y="335"/>
                </a:lnTo>
                <a:lnTo>
                  <a:pt x="191" y="333"/>
                </a:lnTo>
                <a:lnTo>
                  <a:pt x="191" y="333"/>
                </a:lnTo>
                <a:lnTo>
                  <a:pt x="189" y="331"/>
                </a:lnTo>
                <a:lnTo>
                  <a:pt x="189" y="328"/>
                </a:lnTo>
                <a:lnTo>
                  <a:pt x="189" y="328"/>
                </a:lnTo>
                <a:close/>
                <a:moveTo>
                  <a:pt x="22" y="223"/>
                </a:moveTo>
                <a:lnTo>
                  <a:pt x="22" y="223"/>
                </a:lnTo>
                <a:lnTo>
                  <a:pt x="25" y="227"/>
                </a:lnTo>
                <a:lnTo>
                  <a:pt x="25" y="227"/>
                </a:lnTo>
                <a:lnTo>
                  <a:pt x="27" y="226"/>
                </a:lnTo>
                <a:lnTo>
                  <a:pt x="27" y="226"/>
                </a:lnTo>
                <a:lnTo>
                  <a:pt x="28" y="224"/>
                </a:lnTo>
                <a:lnTo>
                  <a:pt x="27" y="224"/>
                </a:lnTo>
                <a:lnTo>
                  <a:pt x="27" y="224"/>
                </a:lnTo>
                <a:lnTo>
                  <a:pt x="22" y="223"/>
                </a:lnTo>
                <a:lnTo>
                  <a:pt x="22" y="223"/>
                </a:lnTo>
                <a:close/>
                <a:moveTo>
                  <a:pt x="165" y="363"/>
                </a:moveTo>
                <a:lnTo>
                  <a:pt x="165" y="363"/>
                </a:lnTo>
                <a:lnTo>
                  <a:pt x="176" y="363"/>
                </a:lnTo>
                <a:lnTo>
                  <a:pt x="176" y="363"/>
                </a:lnTo>
                <a:lnTo>
                  <a:pt x="176" y="361"/>
                </a:lnTo>
                <a:lnTo>
                  <a:pt x="176" y="361"/>
                </a:lnTo>
                <a:lnTo>
                  <a:pt x="175" y="361"/>
                </a:lnTo>
                <a:lnTo>
                  <a:pt x="175" y="361"/>
                </a:lnTo>
                <a:lnTo>
                  <a:pt x="169" y="361"/>
                </a:lnTo>
                <a:lnTo>
                  <a:pt x="169" y="361"/>
                </a:lnTo>
                <a:lnTo>
                  <a:pt x="165" y="363"/>
                </a:lnTo>
                <a:lnTo>
                  <a:pt x="165" y="363"/>
                </a:lnTo>
                <a:close/>
                <a:moveTo>
                  <a:pt x="66" y="224"/>
                </a:moveTo>
                <a:lnTo>
                  <a:pt x="66" y="224"/>
                </a:lnTo>
                <a:lnTo>
                  <a:pt x="60" y="224"/>
                </a:lnTo>
                <a:lnTo>
                  <a:pt x="60" y="224"/>
                </a:lnTo>
                <a:lnTo>
                  <a:pt x="61" y="229"/>
                </a:lnTo>
                <a:lnTo>
                  <a:pt x="61" y="229"/>
                </a:lnTo>
                <a:lnTo>
                  <a:pt x="64" y="226"/>
                </a:lnTo>
                <a:lnTo>
                  <a:pt x="64" y="226"/>
                </a:lnTo>
                <a:lnTo>
                  <a:pt x="66" y="224"/>
                </a:lnTo>
                <a:lnTo>
                  <a:pt x="66" y="224"/>
                </a:lnTo>
                <a:close/>
                <a:moveTo>
                  <a:pt x="165" y="109"/>
                </a:moveTo>
                <a:lnTo>
                  <a:pt x="165" y="109"/>
                </a:lnTo>
                <a:lnTo>
                  <a:pt x="165" y="109"/>
                </a:lnTo>
                <a:lnTo>
                  <a:pt x="165" y="109"/>
                </a:lnTo>
                <a:lnTo>
                  <a:pt x="167" y="107"/>
                </a:lnTo>
                <a:lnTo>
                  <a:pt x="167" y="107"/>
                </a:lnTo>
                <a:lnTo>
                  <a:pt x="167" y="106"/>
                </a:lnTo>
                <a:lnTo>
                  <a:pt x="167" y="106"/>
                </a:lnTo>
                <a:lnTo>
                  <a:pt x="167" y="104"/>
                </a:lnTo>
                <a:lnTo>
                  <a:pt x="167" y="104"/>
                </a:lnTo>
                <a:lnTo>
                  <a:pt x="164" y="104"/>
                </a:lnTo>
                <a:lnTo>
                  <a:pt x="164" y="104"/>
                </a:lnTo>
                <a:lnTo>
                  <a:pt x="164" y="106"/>
                </a:lnTo>
                <a:lnTo>
                  <a:pt x="164" y="107"/>
                </a:lnTo>
                <a:lnTo>
                  <a:pt x="164" y="107"/>
                </a:lnTo>
                <a:lnTo>
                  <a:pt x="165" y="109"/>
                </a:lnTo>
                <a:lnTo>
                  <a:pt x="165" y="109"/>
                </a:lnTo>
                <a:lnTo>
                  <a:pt x="165" y="109"/>
                </a:lnTo>
                <a:lnTo>
                  <a:pt x="165" y="109"/>
                </a:lnTo>
                <a:close/>
                <a:moveTo>
                  <a:pt x="175" y="350"/>
                </a:moveTo>
                <a:lnTo>
                  <a:pt x="175" y="350"/>
                </a:lnTo>
                <a:lnTo>
                  <a:pt x="172" y="352"/>
                </a:lnTo>
                <a:lnTo>
                  <a:pt x="172" y="352"/>
                </a:lnTo>
                <a:lnTo>
                  <a:pt x="173" y="355"/>
                </a:lnTo>
                <a:lnTo>
                  <a:pt x="173" y="355"/>
                </a:lnTo>
                <a:lnTo>
                  <a:pt x="178" y="352"/>
                </a:lnTo>
                <a:lnTo>
                  <a:pt x="178" y="352"/>
                </a:lnTo>
                <a:lnTo>
                  <a:pt x="175" y="350"/>
                </a:lnTo>
                <a:lnTo>
                  <a:pt x="175" y="350"/>
                </a:lnTo>
                <a:close/>
                <a:moveTo>
                  <a:pt x="83" y="237"/>
                </a:moveTo>
                <a:lnTo>
                  <a:pt x="83" y="237"/>
                </a:lnTo>
                <a:lnTo>
                  <a:pt x="79" y="237"/>
                </a:lnTo>
                <a:lnTo>
                  <a:pt x="79" y="237"/>
                </a:lnTo>
                <a:lnTo>
                  <a:pt x="79" y="238"/>
                </a:lnTo>
                <a:lnTo>
                  <a:pt x="79" y="238"/>
                </a:lnTo>
                <a:lnTo>
                  <a:pt x="85" y="238"/>
                </a:lnTo>
                <a:lnTo>
                  <a:pt x="85" y="238"/>
                </a:lnTo>
                <a:lnTo>
                  <a:pt x="83" y="237"/>
                </a:lnTo>
                <a:lnTo>
                  <a:pt x="83" y="237"/>
                </a:lnTo>
                <a:close/>
                <a:moveTo>
                  <a:pt x="216" y="376"/>
                </a:moveTo>
                <a:lnTo>
                  <a:pt x="216" y="376"/>
                </a:lnTo>
                <a:lnTo>
                  <a:pt x="216" y="376"/>
                </a:lnTo>
                <a:lnTo>
                  <a:pt x="216" y="376"/>
                </a:lnTo>
                <a:lnTo>
                  <a:pt x="211" y="380"/>
                </a:lnTo>
                <a:lnTo>
                  <a:pt x="211" y="380"/>
                </a:lnTo>
                <a:lnTo>
                  <a:pt x="214" y="382"/>
                </a:lnTo>
                <a:lnTo>
                  <a:pt x="214" y="382"/>
                </a:lnTo>
                <a:lnTo>
                  <a:pt x="216" y="376"/>
                </a:lnTo>
                <a:lnTo>
                  <a:pt x="216" y="376"/>
                </a:lnTo>
                <a:close/>
                <a:moveTo>
                  <a:pt x="181" y="297"/>
                </a:moveTo>
                <a:lnTo>
                  <a:pt x="181" y="297"/>
                </a:lnTo>
                <a:lnTo>
                  <a:pt x="180" y="298"/>
                </a:lnTo>
                <a:lnTo>
                  <a:pt x="180" y="298"/>
                </a:lnTo>
                <a:lnTo>
                  <a:pt x="180" y="298"/>
                </a:lnTo>
                <a:lnTo>
                  <a:pt x="180" y="298"/>
                </a:lnTo>
                <a:lnTo>
                  <a:pt x="180" y="305"/>
                </a:lnTo>
                <a:lnTo>
                  <a:pt x="180" y="305"/>
                </a:lnTo>
                <a:lnTo>
                  <a:pt x="181" y="301"/>
                </a:lnTo>
                <a:lnTo>
                  <a:pt x="181" y="297"/>
                </a:lnTo>
                <a:lnTo>
                  <a:pt x="181" y="297"/>
                </a:lnTo>
                <a:close/>
                <a:moveTo>
                  <a:pt x="252" y="328"/>
                </a:moveTo>
                <a:lnTo>
                  <a:pt x="252" y="328"/>
                </a:lnTo>
                <a:lnTo>
                  <a:pt x="251" y="325"/>
                </a:lnTo>
                <a:lnTo>
                  <a:pt x="251" y="325"/>
                </a:lnTo>
                <a:lnTo>
                  <a:pt x="251" y="323"/>
                </a:lnTo>
                <a:lnTo>
                  <a:pt x="251" y="323"/>
                </a:lnTo>
                <a:lnTo>
                  <a:pt x="247" y="328"/>
                </a:lnTo>
                <a:lnTo>
                  <a:pt x="247" y="328"/>
                </a:lnTo>
                <a:lnTo>
                  <a:pt x="249" y="330"/>
                </a:lnTo>
                <a:lnTo>
                  <a:pt x="249" y="330"/>
                </a:lnTo>
                <a:lnTo>
                  <a:pt x="252" y="328"/>
                </a:lnTo>
                <a:lnTo>
                  <a:pt x="252" y="328"/>
                </a:lnTo>
                <a:close/>
                <a:moveTo>
                  <a:pt x="299" y="295"/>
                </a:moveTo>
                <a:lnTo>
                  <a:pt x="299" y="295"/>
                </a:lnTo>
                <a:lnTo>
                  <a:pt x="298" y="297"/>
                </a:lnTo>
                <a:lnTo>
                  <a:pt x="296" y="300"/>
                </a:lnTo>
                <a:lnTo>
                  <a:pt x="296" y="300"/>
                </a:lnTo>
                <a:lnTo>
                  <a:pt x="301" y="298"/>
                </a:lnTo>
                <a:lnTo>
                  <a:pt x="301" y="298"/>
                </a:lnTo>
                <a:lnTo>
                  <a:pt x="299" y="295"/>
                </a:lnTo>
                <a:lnTo>
                  <a:pt x="299" y="295"/>
                </a:lnTo>
                <a:close/>
                <a:moveTo>
                  <a:pt x="186" y="240"/>
                </a:moveTo>
                <a:lnTo>
                  <a:pt x="186" y="240"/>
                </a:lnTo>
                <a:lnTo>
                  <a:pt x="184" y="241"/>
                </a:lnTo>
                <a:lnTo>
                  <a:pt x="184" y="243"/>
                </a:lnTo>
                <a:lnTo>
                  <a:pt x="184" y="243"/>
                </a:lnTo>
                <a:lnTo>
                  <a:pt x="184" y="245"/>
                </a:lnTo>
                <a:lnTo>
                  <a:pt x="184" y="245"/>
                </a:lnTo>
                <a:lnTo>
                  <a:pt x="184" y="248"/>
                </a:lnTo>
                <a:lnTo>
                  <a:pt x="184" y="248"/>
                </a:lnTo>
                <a:lnTo>
                  <a:pt x="186" y="246"/>
                </a:lnTo>
                <a:lnTo>
                  <a:pt x="186" y="246"/>
                </a:lnTo>
                <a:lnTo>
                  <a:pt x="186" y="240"/>
                </a:lnTo>
                <a:lnTo>
                  <a:pt x="186" y="240"/>
                </a:lnTo>
                <a:lnTo>
                  <a:pt x="186" y="240"/>
                </a:lnTo>
                <a:lnTo>
                  <a:pt x="186" y="240"/>
                </a:lnTo>
                <a:close/>
                <a:moveTo>
                  <a:pt x="172" y="282"/>
                </a:moveTo>
                <a:lnTo>
                  <a:pt x="172" y="282"/>
                </a:lnTo>
                <a:lnTo>
                  <a:pt x="172" y="282"/>
                </a:lnTo>
                <a:lnTo>
                  <a:pt x="172" y="282"/>
                </a:lnTo>
                <a:lnTo>
                  <a:pt x="173" y="281"/>
                </a:lnTo>
                <a:lnTo>
                  <a:pt x="175" y="279"/>
                </a:lnTo>
                <a:lnTo>
                  <a:pt x="175" y="279"/>
                </a:lnTo>
                <a:lnTo>
                  <a:pt x="175" y="276"/>
                </a:lnTo>
                <a:lnTo>
                  <a:pt x="175" y="276"/>
                </a:lnTo>
                <a:lnTo>
                  <a:pt x="172" y="278"/>
                </a:lnTo>
                <a:lnTo>
                  <a:pt x="172" y="278"/>
                </a:lnTo>
                <a:lnTo>
                  <a:pt x="172" y="279"/>
                </a:lnTo>
                <a:lnTo>
                  <a:pt x="172" y="279"/>
                </a:lnTo>
                <a:lnTo>
                  <a:pt x="172" y="282"/>
                </a:lnTo>
                <a:lnTo>
                  <a:pt x="172" y="282"/>
                </a:lnTo>
                <a:close/>
                <a:moveTo>
                  <a:pt x="164" y="17"/>
                </a:moveTo>
                <a:lnTo>
                  <a:pt x="164" y="17"/>
                </a:lnTo>
                <a:lnTo>
                  <a:pt x="164" y="17"/>
                </a:lnTo>
                <a:lnTo>
                  <a:pt x="164" y="17"/>
                </a:lnTo>
                <a:lnTo>
                  <a:pt x="167" y="13"/>
                </a:lnTo>
                <a:lnTo>
                  <a:pt x="167" y="13"/>
                </a:lnTo>
                <a:lnTo>
                  <a:pt x="165" y="10"/>
                </a:lnTo>
                <a:lnTo>
                  <a:pt x="165" y="10"/>
                </a:lnTo>
                <a:lnTo>
                  <a:pt x="165" y="10"/>
                </a:lnTo>
                <a:lnTo>
                  <a:pt x="165" y="10"/>
                </a:lnTo>
                <a:lnTo>
                  <a:pt x="164" y="17"/>
                </a:lnTo>
                <a:lnTo>
                  <a:pt x="164" y="17"/>
                </a:lnTo>
                <a:close/>
                <a:moveTo>
                  <a:pt x="175" y="11"/>
                </a:moveTo>
                <a:lnTo>
                  <a:pt x="175" y="11"/>
                </a:lnTo>
                <a:lnTo>
                  <a:pt x="172" y="11"/>
                </a:lnTo>
                <a:lnTo>
                  <a:pt x="172" y="14"/>
                </a:lnTo>
                <a:lnTo>
                  <a:pt x="172" y="14"/>
                </a:lnTo>
                <a:lnTo>
                  <a:pt x="175" y="14"/>
                </a:lnTo>
                <a:lnTo>
                  <a:pt x="175" y="14"/>
                </a:lnTo>
                <a:lnTo>
                  <a:pt x="176" y="14"/>
                </a:lnTo>
                <a:lnTo>
                  <a:pt x="176" y="14"/>
                </a:lnTo>
                <a:lnTo>
                  <a:pt x="175" y="13"/>
                </a:lnTo>
                <a:lnTo>
                  <a:pt x="175" y="11"/>
                </a:lnTo>
                <a:lnTo>
                  <a:pt x="175" y="11"/>
                </a:lnTo>
                <a:close/>
                <a:moveTo>
                  <a:pt x="172" y="290"/>
                </a:moveTo>
                <a:lnTo>
                  <a:pt x="172" y="290"/>
                </a:lnTo>
                <a:lnTo>
                  <a:pt x="172" y="290"/>
                </a:lnTo>
                <a:lnTo>
                  <a:pt x="172" y="290"/>
                </a:lnTo>
                <a:lnTo>
                  <a:pt x="173" y="289"/>
                </a:lnTo>
                <a:lnTo>
                  <a:pt x="173" y="289"/>
                </a:lnTo>
                <a:lnTo>
                  <a:pt x="175" y="289"/>
                </a:lnTo>
                <a:lnTo>
                  <a:pt x="175" y="289"/>
                </a:lnTo>
                <a:lnTo>
                  <a:pt x="175" y="284"/>
                </a:lnTo>
                <a:lnTo>
                  <a:pt x="175" y="284"/>
                </a:lnTo>
                <a:lnTo>
                  <a:pt x="172" y="286"/>
                </a:lnTo>
                <a:lnTo>
                  <a:pt x="172" y="286"/>
                </a:lnTo>
                <a:lnTo>
                  <a:pt x="172" y="290"/>
                </a:lnTo>
                <a:lnTo>
                  <a:pt x="172" y="290"/>
                </a:lnTo>
                <a:close/>
                <a:moveTo>
                  <a:pt x="195" y="363"/>
                </a:moveTo>
                <a:lnTo>
                  <a:pt x="195" y="363"/>
                </a:lnTo>
                <a:lnTo>
                  <a:pt x="194" y="361"/>
                </a:lnTo>
                <a:lnTo>
                  <a:pt x="194" y="361"/>
                </a:lnTo>
                <a:lnTo>
                  <a:pt x="184" y="361"/>
                </a:lnTo>
                <a:lnTo>
                  <a:pt x="184" y="361"/>
                </a:lnTo>
                <a:lnTo>
                  <a:pt x="181" y="363"/>
                </a:lnTo>
                <a:lnTo>
                  <a:pt x="181" y="363"/>
                </a:lnTo>
                <a:lnTo>
                  <a:pt x="195" y="363"/>
                </a:lnTo>
                <a:lnTo>
                  <a:pt x="195" y="363"/>
                </a:lnTo>
                <a:close/>
                <a:moveTo>
                  <a:pt x="243" y="305"/>
                </a:moveTo>
                <a:lnTo>
                  <a:pt x="243" y="305"/>
                </a:lnTo>
                <a:lnTo>
                  <a:pt x="241" y="305"/>
                </a:lnTo>
                <a:lnTo>
                  <a:pt x="240" y="306"/>
                </a:lnTo>
                <a:lnTo>
                  <a:pt x="240" y="306"/>
                </a:lnTo>
                <a:lnTo>
                  <a:pt x="238" y="308"/>
                </a:lnTo>
                <a:lnTo>
                  <a:pt x="238" y="308"/>
                </a:lnTo>
                <a:lnTo>
                  <a:pt x="235" y="312"/>
                </a:lnTo>
                <a:lnTo>
                  <a:pt x="235" y="312"/>
                </a:lnTo>
                <a:lnTo>
                  <a:pt x="235" y="312"/>
                </a:lnTo>
                <a:lnTo>
                  <a:pt x="235" y="312"/>
                </a:lnTo>
                <a:lnTo>
                  <a:pt x="243" y="305"/>
                </a:lnTo>
                <a:lnTo>
                  <a:pt x="243" y="305"/>
                </a:lnTo>
                <a:close/>
                <a:moveTo>
                  <a:pt x="170" y="237"/>
                </a:moveTo>
                <a:lnTo>
                  <a:pt x="170" y="237"/>
                </a:lnTo>
                <a:lnTo>
                  <a:pt x="169" y="237"/>
                </a:lnTo>
                <a:lnTo>
                  <a:pt x="169" y="237"/>
                </a:lnTo>
                <a:lnTo>
                  <a:pt x="169" y="243"/>
                </a:lnTo>
                <a:lnTo>
                  <a:pt x="169" y="243"/>
                </a:lnTo>
                <a:lnTo>
                  <a:pt x="170" y="240"/>
                </a:lnTo>
                <a:lnTo>
                  <a:pt x="170" y="237"/>
                </a:lnTo>
                <a:lnTo>
                  <a:pt x="170" y="237"/>
                </a:lnTo>
                <a:close/>
                <a:moveTo>
                  <a:pt x="181" y="249"/>
                </a:moveTo>
                <a:lnTo>
                  <a:pt x="181" y="249"/>
                </a:lnTo>
                <a:lnTo>
                  <a:pt x="181" y="245"/>
                </a:lnTo>
                <a:lnTo>
                  <a:pt x="181" y="245"/>
                </a:lnTo>
                <a:lnTo>
                  <a:pt x="178" y="248"/>
                </a:lnTo>
                <a:lnTo>
                  <a:pt x="178" y="248"/>
                </a:lnTo>
                <a:lnTo>
                  <a:pt x="178" y="249"/>
                </a:lnTo>
                <a:lnTo>
                  <a:pt x="178" y="251"/>
                </a:lnTo>
                <a:lnTo>
                  <a:pt x="178" y="251"/>
                </a:lnTo>
                <a:lnTo>
                  <a:pt x="180" y="251"/>
                </a:lnTo>
                <a:lnTo>
                  <a:pt x="180" y="251"/>
                </a:lnTo>
                <a:lnTo>
                  <a:pt x="180" y="249"/>
                </a:lnTo>
                <a:lnTo>
                  <a:pt x="181" y="249"/>
                </a:lnTo>
                <a:lnTo>
                  <a:pt x="181" y="249"/>
                </a:lnTo>
                <a:close/>
                <a:moveTo>
                  <a:pt x="146" y="369"/>
                </a:moveTo>
                <a:lnTo>
                  <a:pt x="146" y="369"/>
                </a:lnTo>
                <a:lnTo>
                  <a:pt x="161" y="369"/>
                </a:lnTo>
                <a:lnTo>
                  <a:pt x="161" y="369"/>
                </a:lnTo>
                <a:lnTo>
                  <a:pt x="159" y="369"/>
                </a:lnTo>
                <a:lnTo>
                  <a:pt x="159" y="369"/>
                </a:lnTo>
                <a:lnTo>
                  <a:pt x="148" y="368"/>
                </a:lnTo>
                <a:lnTo>
                  <a:pt x="148" y="368"/>
                </a:lnTo>
                <a:lnTo>
                  <a:pt x="146" y="369"/>
                </a:lnTo>
                <a:lnTo>
                  <a:pt x="146" y="369"/>
                </a:lnTo>
                <a:close/>
                <a:moveTo>
                  <a:pt x="281" y="298"/>
                </a:moveTo>
                <a:lnTo>
                  <a:pt x="281" y="298"/>
                </a:lnTo>
                <a:lnTo>
                  <a:pt x="284" y="292"/>
                </a:lnTo>
                <a:lnTo>
                  <a:pt x="284" y="292"/>
                </a:lnTo>
                <a:lnTo>
                  <a:pt x="282" y="294"/>
                </a:lnTo>
                <a:lnTo>
                  <a:pt x="282" y="294"/>
                </a:lnTo>
                <a:lnTo>
                  <a:pt x="281" y="295"/>
                </a:lnTo>
                <a:lnTo>
                  <a:pt x="281" y="295"/>
                </a:lnTo>
                <a:lnTo>
                  <a:pt x="279" y="297"/>
                </a:lnTo>
                <a:lnTo>
                  <a:pt x="281" y="298"/>
                </a:lnTo>
                <a:lnTo>
                  <a:pt x="281" y="298"/>
                </a:lnTo>
                <a:lnTo>
                  <a:pt x="281" y="298"/>
                </a:lnTo>
                <a:lnTo>
                  <a:pt x="281" y="298"/>
                </a:lnTo>
                <a:close/>
                <a:moveTo>
                  <a:pt x="169" y="200"/>
                </a:moveTo>
                <a:lnTo>
                  <a:pt x="169" y="200"/>
                </a:lnTo>
                <a:lnTo>
                  <a:pt x="169" y="208"/>
                </a:lnTo>
                <a:lnTo>
                  <a:pt x="169" y="208"/>
                </a:lnTo>
                <a:lnTo>
                  <a:pt x="169" y="208"/>
                </a:lnTo>
                <a:lnTo>
                  <a:pt x="169" y="208"/>
                </a:lnTo>
                <a:lnTo>
                  <a:pt x="169" y="208"/>
                </a:lnTo>
                <a:lnTo>
                  <a:pt x="169" y="208"/>
                </a:lnTo>
                <a:lnTo>
                  <a:pt x="170" y="205"/>
                </a:lnTo>
                <a:lnTo>
                  <a:pt x="170" y="205"/>
                </a:lnTo>
                <a:lnTo>
                  <a:pt x="170" y="200"/>
                </a:lnTo>
                <a:lnTo>
                  <a:pt x="170" y="200"/>
                </a:lnTo>
                <a:lnTo>
                  <a:pt x="169" y="200"/>
                </a:lnTo>
                <a:lnTo>
                  <a:pt x="169" y="200"/>
                </a:lnTo>
                <a:close/>
                <a:moveTo>
                  <a:pt x="167" y="328"/>
                </a:moveTo>
                <a:lnTo>
                  <a:pt x="167" y="328"/>
                </a:lnTo>
                <a:lnTo>
                  <a:pt x="167" y="333"/>
                </a:lnTo>
                <a:lnTo>
                  <a:pt x="167" y="333"/>
                </a:lnTo>
                <a:lnTo>
                  <a:pt x="172" y="330"/>
                </a:lnTo>
                <a:lnTo>
                  <a:pt x="172" y="330"/>
                </a:lnTo>
                <a:lnTo>
                  <a:pt x="167" y="328"/>
                </a:lnTo>
                <a:lnTo>
                  <a:pt x="167" y="328"/>
                </a:lnTo>
                <a:close/>
                <a:moveTo>
                  <a:pt x="151" y="128"/>
                </a:moveTo>
                <a:lnTo>
                  <a:pt x="151" y="128"/>
                </a:lnTo>
                <a:lnTo>
                  <a:pt x="151" y="128"/>
                </a:lnTo>
                <a:lnTo>
                  <a:pt x="151" y="128"/>
                </a:lnTo>
                <a:lnTo>
                  <a:pt x="154" y="128"/>
                </a:lnTo>
                <a:lnTo>
                  <a:pt x="154" y="128"/>
                </a:lnTo>
                <a:lnTo>
                  <a:pt x="161" y="125"/>
                </a:lnTo>
                <a:lnTo>
                  <a:pt x="161" y="125"/>
                </a:lnTo>
                <a:lnTo>
                  <a:pt x="161" y="125"/>
                </a:lnTo>
                <a:lnTo>
                  <a:pt x="161" y="125"/>
                </a:lnTo>
                <a:lnTo>
                  <a:pt x="161" y="125"/>
                </a:lnTo>
                <a:lnTo>
                  <a:pt x="161" y="125"/>
                </a:lnTo>
                <a:lnTo>
                  <a:pt x="161" y="125"/>
                </a:lnTo>
                <a:lnTo>
                  <a:pt x="161" y="125"/>
                </a:lnTo>
                <a:lnTo>
                  <a:pt x="156" y="126"/>
                </a:lnTo>
                <a:lnTo>
                  <a:pt x="156" y="126"/>
                </a:lnTo>
                <a:lnTo>
                  <a:pt x="151" y="128"/>
                </a:lnTo>
                <a:lnTo>
                  <a:pt x="151" y="128"/>
                </a:lnTo>
                <a:close/>
                <a:moveTo>
                  <a:pt x="176" y="112"/>
                </a:moveTo>
                <a:lnTo>
                  <a:pt x="176" y="112"/>
                </a:lnTo>
                <a:lnTo>
                  <a:pt x="170" y="120"/>
                </a:lnTo>
                <a:lnTo>
                  <a:pt x="170" y="120"/>
                </a:lnTo>
                <a:lnTo>
                  <a:pt x="173" y="117"/>
                </a:lnTo>
                <a:lnTo>
                  <a:pt x="173" y="117"/>
                </a:lnTo>
                <a:lnTo>
                  <a:pt x="175" y="117"/>
                </a:lnTo>
                <a:lnTo>
                  <a:pt x="176" y="117"/>
                </a:lnTo>
                <a:lnTo>
                  <a:pt x="176" y="117"/>
                </a:lnTo>
                <a:lnTo>
                  <a:pt x="176" y="112"/>
                </a:lnTo>
                <a:lnTo>
                  <a:pt x="176" y="112"/>
                </a:lnTo>
                <a:close/>
                <a:moveTo>
                  <a:pt x="252" y="294"/>
                </a:moveTo>
                <a:lnTo>
                  <a:pt x="252" y="294"/>
                </a:lnTo>
                <a:lnTo>
                  <a:pt x="252" y="294"/>
                </a:lnTo>
                <a:lnTo>
                  <a:pt x="252" y="294"/>
                </a:lnTo>
                <a:lnTo>
                  <a:pt x="252" y="290"/>
                </a:lnTo>
                <a:lnTo>
                  <a:pt x="252" y="289"/>
                </a:lnTo>
                <a:lnTo>
                  <a:pt x="252" y="289"/>
                </a:lnTo>
                <a:lnTo>
                  <a:pt x="251" y="289"/>
                </a:lnTo>
                <a:lnTo>
                  <a:pt x="249" y="290"/>
                </a:lnTo>
                <a:lnTo>
                  <a:pt x="249" y="290"/>
                </a:lnTo>
                <a:lnTo>
                  <a:pt x="252" y="294"/>
                </a:lnTo>
                <a:lnTo>
                  <a:pt x="252" y="294"/>
                </a:lnTo>
                <a:close/>
                <a:moveTo>
                  <a:pt x="276" y="377"/>
                </a:moveTo>
                <a:lnTo>
                  <a:pt x="276" y="377"/>
                </a:lnTo>
                <a:lnTo>
                  <a:pt x="277" y="379"/>
                </a:lnTo>
                <a:lnTo>
                  <a:pt x="277" y="379"/>
                </a:lnTo>
                <a:lnTo>
                  <a:pt x="279" y="377"/>
                </a:lnTo>
                <a:lnTo>
                  <a:pt x="279" y="377"/>
                </a:lnTo>
                <a:lnTo>
                  <a:pt x="281" y="377"/>
                </a:lnTo>
                <a:lnTo>
                  <a:pt x="281" y="377"/>
                </a:lnTo>
                <a:lnTo>
                  <a:pt x="279" y="376"/>
                </a:lnTo>
                <a:lnTo>
                  <a:pt x="279" y="376"/>
                </a:lnTo>
                <a:lnTo>
                  <a:pt x="277" y="374"/>
                </a:lnTo>
                <a:lnTo>
                  <a:pt x="277" y="374"/>
                </a:lnTo>
                <a:lnTo>
                  <a:pt x="277" y="376"/>
                </a:lnTo>
                <a:lnTo>
                  <a:pt x="276" y="377"/>
                </a:lnTo>
                <a:lnTo>
                  <a:pt x="276" y="377"/>
                </a:lnTo>
                <a:close/>
                <a:moveTo>
                  <a:pt x="180" y="350"/>
                </a:moveTo>
                <a:lnTo>
                  <a:pt x="180" y="350"/>
                </a:lnTo>
                <a:lnTo>
                  <a:pt x="183" y="349"/>
                </a:lnTo>
                <a:lnTo>
                  <a:pt x="183" y="349"/>
                </a:lnTo>
                <a:lnTo>
                  <a:pt x="180" y="346"/>
                </a:lnTo>
                <a:lnTo>
                  <a:pt x="180" y="346"/>
                </a:lnTo>
                <a:lnTo>
                  <a:pt x="178" y="347"/>
                </a:lnTo>
                <a:lnTo>
                  <a:pt x="178" y="347"/>
                </a:lnTo>
                <a:lnTo>
                  <a:pt x="180" y="350"/>
                </a:lnTo>
                <a:lnTo>
                  <a:pt x="180" y="350"/>
                </a:lnTo>
                <a:close/>
                <a:moveTo>
                  <a:pt x="52" y="232"/>
                </a:moveTo>
                <a:lnTo>
                  <a:pt x="52" y="232"/>
                </a:lnTo>
                <a:lnTo>
                  <a:pt x="53" y="232"/>
                </a:lnTo>
                <a:lnTo>
                  <a:pt x="53" y="232"/>
                </a:lnTo>
                <a:lnTo>
                  <a:pt x="55" y="227"/>
                </a:lnTo>
                <a:lnTo>
                  <a:pt x="55" y="227"/>
                </a:lnTo>
                <a:lnTo>
                  <a:pt x="53" y="227"/>
                </a:lnTo>
                <a:lnTo>
                  <a:pt x="53" y="227"/>
                </a:lnTo>
                <a:lnTo>
                  <a:pt x="50" y="229"/>
                </a:lnTo>
                <a:lnTo>
                  <a:pt x="50" y="229"/>
                </a:lnTo>
                <a:lnTo>
                  <a:pt x="52" y="232"/>
                </a:lnTo>
                <a:lnTo>
                  <a:pt x="52" y="232"/>
                </a:lnTo>
                <a:close/>
                <a:moveTo>
                  <a:pt x="148" y="335"/>
                </a:moveTo>
                <a:lnTo>
                  <a:pt x="148" y="335"/>
                </a:lnTo>
                <a:lnTo>
                  <a:pt x="148" y="335"/>
                </a:lnTo>
                <a:lnTo>
                  <a:pt x="148" y="335"/>
                </a:lnTo>
                <a:lnTo>
                  <a:pt x="151" y="335"/>
                </a:lnTo>
                <a:lnTo>
                  <a:pt x="153" y="335"/>
                </a:lnTo>
                <a:lnTo>
                  <a:pt x="153" y="335"/>
                </a:lnTo>
                <a:lnTo>
                  <a:pt x="150" y="331"/>
                </a:lnTo>
                <a:lnTo>
                  <a:pt x="150" y="331"/>
                </a:lnTo>
                <a:lnTo>
                  <a:pt x="148" y="335"/>
                </a:lnTo>
                <a:lnTo>
                  <a:pt x="148" y="335"/>
                </a:lnTo>
                <a:close/>
                <a:moveTo>
                  <a:pt x="172" y="298"/>
                </a:moveTo>
                <a:lnTo>
                  <a:pt x="172" y="298"/>
                </a:lnTo>
                <a:lnTo>
                  <a:pt x="173" y="297"/>
                </a:lnTo>
                <a:lnTo>
                  <a:pt x="175" y="295"/>
                </a:lnTo>
                <a:lnTo>
                  <a:pt x="175" y="295"/>
                </a:lnTo>
                <a:lnTo>
                  <a:pt x="175" y="294"/>
                </a:lnTo>
                <a:lnTo>
                  <a:pt x="175" y="294"/>
                </a:lnTo>
                <a:lnTo>
                  <a:pt x="175" y="292"/>
                </a:lnTo>
                <a:lnTo>
                  <a:pt x="175" y="292"/>
                </a:lnTo>
                <a:lnTo>
                  <a:pt x="172" y="294"/>
                </a:lnTo>
                <a:lnTo>
                  <a:pt x="172" y="294"/>
                </a:lnTo>
                <a:lnTo>
                  <a:pt x="172" y="295"/>
                </a:lnTo>
                <a:lnTo>
                  <a:pt x="172" y="295"/>
                </a:lnTo>
                <a:lnTo>
                  <a:pt x="172" y="298"/>
                </a:lnTo>
                <a:lnTo>
                  <a:pt x="172" y="298"/>
                </a:lnTo>
                <a:close/>
                <a:moveTo>
                  <a:pt x="176" y="227"/>
                </a:moveTo>
                <a:lnTo>
                  <a:pt x="176" y="227"/>
                </a:lnTo>
                <a:lnTo>
                  <a:pt x="180" y="226"/>
                </a:lnTo>
                <a:lnTo>
                  <a:pt x="180" y="226"/>
                </a:lnTo>
                <a:lnTo>
                  <a:pt x="180" y="226"/>
                </a:lnTo>
                <a:lnTo>
                  <a:pt x="180" y="226"/>
                </a:lnTo>
                <a:lnTo>
                  <a:pt x="180" y="223"/>
                </a:lnTo>
                <a:lnTo>
                  <a:pt x="180" y="223"/>
                </a:lnTo>
                <a:lnTo>
                  <a:pt x="178" y="226"/>
                </a:lnTo>
                <a:lnTo>
                  <a:pt x="178" y="226"/>
                </a:lnTo>
                <a:lnTo>
                  <a:pt x="176" y="226"/>
                </a:lnTo>
                <a:lnTo>
                  <a:pt x="176" y="226"/>
                </a:lnTo>
                <a:lnTo>
                  <a:pt x="176" y="227"/>
                </a:lnTo>
                <a:lnTo>
                  <a:pt x="176" y="227"/>
                </a:lnTo>
                <a:close/>
                <a:moveTo>
                  <a:pt x="187" y="352"/>
                </a:moveTo>
                <a:lnTo>
                  <a:pt x="187" y="352"/>
                </a:lnTo>
                <a:lnTo>
                  <a:pt x="183" y="358"/>
                </a:lnTo>
                <a:lnTo>
                  <a:pt x="183" y="358"/>
                </a:lnTo>
                <a:lnTo>
                  <a:pt x="183" y="358"/>
                </a:lnTo>
                <a:lnTo>
                  <a:pt x="183" y="358"/>
                </a:lnTo>
                <a:lnTo>
                  <a:pt x="191" y="353"/>
                </a:lnTo>
                <a:lnTo>
                  <a:pt x="191" y="353"/>
                </a:lnTo>
                <a:lnTo>
                  <a:pt x="187" y="352"/>
                </a:lnTo>
                <a:lnTo>
                  <a:pt x="187" y="352"/>
                </a:lnTo>
                <a:close/>
                <a:moveTo>
                  <a:pt x="58" y="396"/>
                </a:moveTo>
                <a:lnTo>
                  <a:pt x="58" y="396"/>
                </a:lnTo>
                <a:lnTo>
                  <a:pt x="64" y="401"/>
                </a:lnTo>
                <a:lnTo>
                  <a:pt x="64" y="401"/>
                </a:lnTo>
                <a:lnTo>
                  <a:pt x="60" y="394"/>
                </a:lnTo>
                <a:lnTo>
                  <a:pt x="60" y="394"/>
                </a:lnTo>
                <a:lnTo>
                  <a:pt x="58" y="396"/>
                </a:lnTo>
                <a:lnTo>
                  <a:pt x="58" y="396"/>
                </a:lnTo>
                <a:close/>
                <a:moveTo>
                  <a:pt x="181" y="341"/>
                </a:moveTo>
                <a:lnTo>
                  <a:pt x="181" y="341"/>
                </a:lnTo>
                <a:lnTo>
                  <a:pt x="178" y="336"/>
                </a:lnTo>
                <a:lnTo>
                  <a:pt x="178" y="336"/>
                </a:lnTo>
                <a:lnTo>
                  <a:pt x="176" y="339"/>
                </a:lnTo>
                <a:lnTo>
                  <a:pt x="176" y="339"/>
                </a:lnTo>
                <a:lnTo>
                  <a:pt x="176" y="339"/>
                </a:lnTo>
                <a:lnTo>
                  <a:pt x="176" y="339"/>
                </a:lnTo>
                <a:lnTo>
                  <a:pt x="181" y="341"/>
                </a:lnTo>
                <a:lnTo>
                  <a:pt x="181" y="341"/>
                </a:lnTo>
                <a:close/>
                <a:moveTo>
                  <a:pt x="55" y="330"/>
                </a:moveTo>
                <a:lnTo>
                  <a:pt x="55" y="330"/>
                </a:lnTo>
                <a:lnTo>
                  <a:pt x="55" y="338"/>
                </a:lnTo>
                <a:lnTo>
                  <a:pt x="55" y="338"/>
                </a:lnTo>
                <a:lnTo>
                  <a:pt x="57" y="338"/>
                </a:lnTo>
                <a:lnTo>
                  <a:pt x="57" y="338"/>
                </a:lnTo>
                <a:lnTo>
                  <a:pt x="57" y="333"/>
                </a:lnTo>
                <a:lnTo>
                  <a:pt x="57" y="333"/>
                </a:lnTo>
                <a:lnTo>
                  <a:pt x="55" y="330"/>
                </a:lnTo>
                <a:lnTo>
                  <a:pt x="55" y="330"/>
                </a:lnTo>
                <a:close/>
                <a:moveTo>
                  <a:pt x="52" y="390"/>
                </a:moveTo>
                <a:lnTo>
                  <a:pt x="52" y="390"/>
                </a:lnTo>
                <a:lnTo>
                  <a:pt x="55" y="393"/>
                </a:lnTo>
                <a:lnTo>
                  <a:pt x="55" y="393"/>
                </a:lnTo>
                <a:lnTo>
                  <a:pt x="57" y="393"/>
                </a:lnTo>
                <a:lnTo>
                  <a:pt x="57" y="393"/>
                </a:lnTo>
                <a:lnTo>
                  <a:pt x="55" y="390"/>
                </a:lnTo>
                <a:lnTo>
                  <a:pt x="55" y="390"/>
                </a:lnTo>
                <a:lnTo>
                  <a:pt x="53" y="390"/>
                </a:lnTo>
                <a:lnTo>
                  <a:pt x="52" y="390"/>
                </a:lnTo>
                <a:lnTo>
                  <a:pt x="52" y="390"/>
                </a:lnTo>
                <a:close/>
                <a:moveTo>
                  <a:pt x="243" y="379"/>
                </a:moveTo>
                <a:lnTo>
                  <a:pt x="243" y="379"/>
                </a:lnTo>
                <a:lnTo>
                  <a:pt x="241" y="379"/>
                </a:lnTo>
                <a:lnTo>
                  <a:pt x="241" y="379"/>
                </a:lnTo>
                <a:lnTo>
                  <a:pt x="240" y="380"/>
                </a:lnTo>
                <a:lnTo>
                  <a:pt x="240" y="380"/>
                </a:lnTo>
                <a:lnTo>
                  <a:pt x="244" y="382"/>
                </a:lnTo>
                <a:lnTo>
                  <a:pt x="247" y="380"/>
                </a:lnTo>
                <a:lnTo>
                  <a:pt x="247" y="380"/>
                </a:lnTo>
                <a:lnTo>
                  <a:pt x="247" y="379"/>
                </a:lnTo>
                <a:lnTo>
                  <a:pt x="247" y="379"/>
                </a:lnTo>
                <a:lnTo>
                  <a:pt x="246" y="380"/>
                </a:lnTo>
                <a:lnTo>
                  <a:pt x="246" y="380"/>
                </a:lnTo>
                <a:lnTo>
                  <a:pt x="244" y="382"/>
                </a:lnTo>
                <a:lnTo>
                  <a:pt x="244" y="382"/>
                </a:lnTo>
                <a:lnTo>
                  <a:pt x="243" y="382"/>
                </a:lnTo>
                <a:lnTo>
                  <a:pt x="241" y="380"/>
                </a:lnTo>
                <a:lnTo>
                  <a:pt x="241" y="380"/>
                </a:lnTo>
                <a:lnTo>
                  <a:pt x="243" y="379"/>
                </a:lnTo>
                <a:lnTo>
                  <a:pt x="243" y="379"/>
                </a:lnTo>
                <a:close/>
                <a:moveTo>
                  <a:pt x="66" y="65"/>
                </a:moveTo>
                <a:lnTo>
                  <a:pt x="66" y="65"/>
                </a:lnTo>
                <a:lnTo>
                  <a:pt x="63" y="63"/>
                </a:lnTo>
                <a:lnTo>
                  <a:pt x="63" y="63"/>
                </a:lnTo>
                <a:lnTo>
                  <a:pt x="60" y="62"/>
                </a:lnTo>
                <a:lnTo>
                  <a:pt x="60" y="62"/>
                </a:lnTo>
                <a:lnTo>
                  <a:pt x="60" y="62"/>
                </a:lnTo>
                <a:lnTo>
                  <a:pt x="60" y="62"/>
                </a:lnTo>
                <a:lnTo>
                  <a:pt x="58" y="63"/>
                </a:lnTo>
                <a:lnTo>
                  <a:pt x="58" y="63"/>
                </a:lnTo>
                <a:lnTo>
                  <a:pt x="66" y="65"/>
                </a:lnTo>
                <a:lnTo>
                  <a:pt x="66" y="65"/>
                </a:lnTo>
                <a:close/>
                <a:moveTo>
                  <a:pt x="274" y="374"/>
                </a:moveTo>
                <a:lnTo>
                  <a:pt x="274" y="374"/>
                </a:lnTo>
                <a:lnTo>
                  <a:pt x="274" y="369"/>
                </a:lnTo>
                <a:lnTo>
                  <a:pt x="271" y="364"/>
                </a:lnTo>
                <a:lnTo>
                  <a:pt x="271" y="364"/>
                </a:lnTo>
                <a:lnTo>
                  <a:pt x="274" y="374"/>
                </a:lnTo>
                <a:lnTo>
                  <a:pt x="274" y="374"/>
                </a:lnTo>
                <a:close/>
                <a:moveTo>
                  <a:pt x="299" y="112"/>
                </a:moveTo>
                <a:lnTo>
                  <a:pt x="299" y="112"/>
                </a:lnTo>
                <a:lnTo>
                  <a:pt x="303" y="117"/>
                </a:lnTo>
                <a:lnTo>
                  <a:pt x="303" y="117"/>
                </a:lnTo>
                <a:lnTo>
                  <a:pt x="304" y="122"/>
                </a:lnTo>
                <a:lnTo>
                  <a:pt x="304" y="122"/>
                </a:lnTo>
                <a:lnTo>
                  <a:pt x="304" y="118"/>
                </a:lnTo>
                <a:lnTo>
                  <a:pt x="304" y="115"/>
                </a:lnTo>
                <a:lnTo>
                  <a:pt x="303" y="114"/>
                </a:lnTo>
                <a:lnTo>
                  <a:pt x="299" y="112"/>
                </a:lnTo>
                <a:lnTo>
                  <a:pt x="299" y="112"/>
                </a:lnTo>
                <a:close/>
                <a:moveTo>
                  <a:pt x="181" y="335"/>
                </a:moveTo>
                <a:lnTo>
                  <a:pt x="181" y="335"/>
                </a:lnTo>
                <a:lnTo>
                  <a:pt x="183" y="339"/>
                </a:lnTo>
                <a:lnTo>
                  <a:pt x="183" y="339"/>
                </a:lnTo>
                <a:lnTo>
                  <a:pt x="184" y="338"/>
                </a:lnTo>
                <a:lnTo>
                  <a:pt x="184" y="338"/>
                </a:lnTo>
                <a:lnTo>
                  <a:pt x="184" y="336"/>
                </a:lnTo>
                <a:lnTo>
                  <a:pt x="184" y="336"/>
                </a:lnTo>
                <a:lnTo>
                  <a:pt x="181" y="335"/>
                </a:lnTo>
                <a:lnTo>
                  <a:pt x="181" y="335"/>
                </a:lnTo>
                <a:lnTo>
                  <a:pt x="181" y="335"/>
                </a:lnTo>
                <a:lnTo>
                  <a:pt x="181" y="335"/>
                </a:lnTo>
                <a:lnTo>
                  <a:pt x="181" y="335"/>
                </a:lnTo>
                <a:lnTo>
                  <a:pt x="181" y="335"/>
                </a:lnTo>
                <a:close/>
                <a:moveTo>
                  <a:pt x="279" y="112"/>
                </a:moveTo>
                <a:lnTo>
                  <a:pt x="279" y="112"/>
                </a:lnTo>
                <a:lnTo>
                  <a:pt x="279" y="112"/>
                </a:lnTo>
                <a:lnTo>
                  <a:pt x="279" y="112"/>
                </a:lnTo>
                <a:lnTo>
                  <a:pt x="284" y="109"/>
                </a:lnTo>
                <a:lnTo>
                  <a:pt x="284" y="109"/>
                </a:lnTo>
                <a:lnTo>
                  <a:pt x="288" y="107"/>
                </a:lnTo>
                <a:lnTo>
                  <a:pt x="288" y="107"/>
                </a:lnTo>
                <a:lnTo>
                  <a:pt x="282" y="109"/>
                </a:lnTo>
                <a:lnTo>
                  <a:pt x="282" y="109"/>
                </a:lnTo>
                <a:lnTo>
                  <a:pt x="282" y="109"/>
                </a:lnTo>
                <a:lnTo>
                  <a:pt x="282" y="109"/>
                </a:lnTo>
                <a:lnTo>
                  <a:pt x="279" y="112"/>
                </a:lnTo>
                <a:lnTo>
                  <a:pt x="279" y="112"/>
                </a:lnTo>
                <a:close/>
                <a:moveTo>
                  <a:pt x="94" y="316"/>
                </a:moveTo>
                <a:lnTo>
                  <a:pt x="94" y="316"/>
                </a:lnTo>
                <a:lnTo>
                  <a:pt x="88" y="317"/>
                </a:lnTo>
                <a:lnTo>
                  <a:pt x="88" y="317"/>
                </a:lnTo>
                <a:lnTo>
                  <a:pt x="88" y="319"/>
                </a:lnTo>
                <a:lnTo>
                  <a:pt x="88" y="319"/>
                </a:lnTo>
                <a:lnTo>
                  <a:pt x="94" y="317"/>
                </a:lnTo>
                <a:lnTo>
                  <a:pt x="94" y="317"/>
                </a:lnTo>
                <a:lnTo>
                  <a:pt x="94" y="316"/>
                </a:lnTo>
                <a:lnTo>
                  <a:pt x="94" y="316"/>
                </a:lnTo>
                <a:close/>
                <a:moveTo>
                  <a:pt x="167" y="95"/>
                </a:moveTo>
                <a:lnTo>
                  <a:pt x="167" y="95"/>
                </a:lnTo>
                <a:lnTo>
                  <a:pt x="164" y="93"/>
                </a:lnTo>
                <a:lnTo>
                  <a:pt x="164" y="93"/>
                </a:lnTo>
                <a:lnTo>
                  <a:pt x="164" y="96"/>
                </a:lnTo>
                <a:lnTo>
                  <a:pt x="164" y="96"/>
                </a:lnTo>
                <a:lnTo>
                  <a:pt x="165" y="96"/>
                </a:lnTo>
                <a:lnTo>
                  <a:pt x="165" y="96"/>
                </a:lnTo>
                <a:lnTo>
                  <a:pt x="167" y="95"/>
                </a:lnTo>
                <a:lnTo>
                  <a:pt x="167" y="95"/>
                </a:lnTo>
                <a:close/>
                <a:moveTo>
                  <a:pt x="167" y="349"/>
                </a:moveTo>
                <a:lnTo>
                  <a:pt x="167" y="349"/>
                </a:lnTo>
                <a:lnTo>
                  <a:pt x="165" y="347"/>
                </a:lnTo>
                <a:lnTo>
                  <a:pt x="165" y="347"/>
                </a:lnTo>
                <a:lnTo>
                  <a:pt x="162" y="350"/>
                </a:lnTo>
                <a:lnTo>
                  <a:pt x="162" y="350"/>
                </a:lnTo>
                <a:lnTo>
                  <a:pt x="165" y="350"/>
                </a:lnTo>
                <a:lnTo>
                  <a:pt x="165" y="350"/>
                </a:lnTo>
                <a:lnTo>
                  <a:pt x="167" y="349"/>
                </a:lnTo>
                <a:lnTo>
                  <a:pt x="167" y="349"/>
                </a:lnTo>
                <a:close/>
                <a:moveTo>
                  <a:pt x="195" y="325"/>
                </a:moveTo>
                <a:lnTo>
                  <a:pt x="195" y="325"/>
                </a:lnTo>
                <a:lnTo>
                  <a:pt x="202" y="320"/>
                </a:lnTo>
                <a:lnTo>
                  <a:pt x="202" y="320"/>
                </a:lnTo>
                <a:lnTo>
                  <a:pt x="199" y="320"/>
                </a:lnTo>
                <a:lnTo>
                  <a:pt x="199" y="320"/>
                </a:lnTo>
                <a:lnTo>
                  <a:pt x="197" y="322"/>
                </a:lnTo>
                <a:lnTo>
                  <a:pt x="197" y="322"/>
                </a:lnTo>
                <a:lnTo>
                  <a:pt x="195" y="323"/>
                </a:lnTo>
                <a:lnTo>
                  <a:pt x="195" y="323"/>
                </a:lnTo>
                <a:lnTo>
                  <a:pt x="195" y="325"/>
                </a:lnTo>
                <a:lnTo>
                  <a:pt x="195" y="325"/>
                </a:lnTo>
                <a:close/>
                <a:moveTo>
                  <a:pt x="180" y="325"/>
                </a:moveTo>
                <a:lnTo>
                  <a:pt x="180" y="325"/>
                </a:lnTo>
                <a:lnTo>
                  <a:pt x="176" y="328"/>
                </a:lnTo>
                <a:lnTo>
                  <a:pt x="176" y="328"/>
                </a:lnTo>
                <a:lnTo>
                  <a:pt x="178" y="330"/>
                </a:lnTo>
                <a:lnTo>
                  <a:pt x="180" y="331"/>
                </a:lnTo>
                <a:lnTo>
                  <a:pt x="180" y="331"/>
                </a:lnTo>
                <a:lnTo>
                  <a:pt x="180" y="328"/>
                </a:lnTo>
                <a:lnTo>
                  <a:pt x="180" y="325"/>
                </a:lnTo>
                <a:lnTo>
                  <a:pt x="180" y="325"/>
                </a:lnTo>
                <a:close/>
                <a:moveTo>
                  <a:pt x="49" y="230"/>
                </a:moveTo>
                <a:lnTo>
                  <a:pt x="49" y="230"/>
                </a:lnTo>
                <a:lnTo>
                  <a:pt x="45" y="235"/>
                </a:lnTo>
                <a:lnTo>
                  <a:pt x="45" y="235"/>
                </a:lnTo>
                <a:lnTo>
                  <a:pt x="45" y="235"/>
                </a:lnTo>
                <a:lnTo>
                  <a:pt x="45" y="235"/>
                </a:lnTo>
                <a:lnTo>
                  <a:pt x="50" y="234"/>
                </a:lnTo>
                <a:lnTo>
                  <a:pt x="50" y="234"/>
                </a:lnTo>
                <a:lnTo>
                  <a:pt x="50" y="232"/>
                </a:lnTo>
                <a:lnTo>
                  <a:pt x="50" y="232"/>
                </a:lnTo>
                <a:lnTo>
                  <a:pt x="49" y="230"/>
                </a:lnTo>
                <a:lnTo>
                  <a:pt x="49" y="230"/>
                </a:lnTo>
                <a:close/>
                <a:moveTo>
                  <a:pt x="83" y="70"/>
                </a:moveTo>
                <a:lnTo>
                  <a:pt x="83" y="70"/>
                </a:lnTo>
                <a:lnTo>
                  <a:pt x="83" y="70"/>
                </a:lnTo>
                <a:lnTo>
                  <a:pt x="83" y="70"/>
                </a:lnTo>
                <a:lnTo>
                  <a:pt x="66" y="65"/>
                </a:lnTo>
                <a:lnTo>
                  <a:pt x="66" y="65"/>
                </a:lnTo>
                <a:lnTo>
                  <a:pt x="66" y="65"/>
                </a:lnTo>
                <a:lnTo>
                  <a:pt x="66" y="65"/>
                </a:lnTo>
                <a:lnTo>
                  <a:pt x="83" y="70"/>
                </a:lnTo>
                <a:lnTo>
                  <a:pt x="83" y="70"/>
                </a:lnTo>
                <a:close/>
                <a:moveTo>
                  <a:pt x="169" y="145"/>
                </a:moveTo>
                <a:lnTo>
                  <a:pt x="169" y="145"/>
                </a:lnTo>
                <a:lnTo>
                  <a:pt x="169" y="145"/>
                </a:lnTo>
                <a:lnTo>
                  <a:pt x="169" y="145"/>
                </a:lnTo>
                <a:lnTo>
                  <a:pt x="170" y="145"/>
                </a:lnTo>
                <a:lnTo>
                  <a:pt x="170" y="147"/>
                </a:lnTo>
                <a:lnTo>
                  <a:pt x="170" y="147"/>
                </a:lnTo>
                <a:lnTo>
                  <a:pt x="173" y="144"/>
                </a:lnTo>
                <a:lnTo>
                  <a:pt x="173" y="144"/>
                </a:lnTo>
                <a:lnTo>
                  <a:pt x="175" y="142"/>
                </a:lnTo>
                <a:lnTo>
                  <a:pt x="175" y="142"/>
                </a:lnTo>
                <a:lnTo>
                  <a:pt x="169" y="145"/>
                </a:lnTo>
                <a:lnTo>
                  <a:pt x="169" y="145"/>
                </a:lnTo>
                <a:close/>
                <a:moveTo>
                  <a:pt x="172" y="227"/>
                </a:moveTo>
                <a:lnTo>
                  <a:pt x="172" y="227"/>
                </a:lnTo>
                <a:lnTo>
                  <a:pt x="169" y="227"/>
                </a:lnTo>
                <a:lnTo>
                  <a:pt x="169" y="227"/>
                </a:lnTo>
                <a:lnTo>
                  <a:pt x="169" y="232"/>
                </a:lnTo>
                <a:lnTo>
                  <a:pt x="169" y="232"/>
                </a:lnTo>
                <a:lnTo>
                  <a:pt x="170" y="229"/>
                </a:lnTo>
                <a:lnTo>
                  <a:pt x="170" y="229"/>
                </a:lnTo>
                <a:lnTo>
                  <a:pt x="172" y="227"/>
                </a:lnTo>
                <a:lnTo>
                  <a:pt x="172" y="227"/>
                </a:lnTo>
                <a:close/>
                <a:moveTo>
                  <a:pt x="169" y="142"/>
                </a:moveTo>
                <a:lnTo>
                  <a:pt x="169" y="142"/>
                </a:lnTo>
                <a:lnTo>
                  <a:pt x="173" y="139"/>
                </a:lnTo>
                <a:lnTo>
                  <a:pt x="173" y="139"/>
                </a:lnTo>
                <a:lnTo>
                  <a:pt x="172" y="137"/>
                </a:lnTo>
                <a:lnTo>
                  <a:pt x="172" y="137"/>
                </a:lnTo>
                <a:lnTo>
                  <a:pt x="170" y="139"/>
                </a:lnTo>
                <a:lnTo>
                  <a:pt x="170" y="139"/>
                </a:lnTo>
                <a:lnTo>
                  <a:pt x="169" y="139"/>
                </a:lnTo>
                <a:lnTo>
                  <a:pt x="169" y="139"/>
                </a:lnTo>
                <a:lnTo>
                  <a:pt x="169" y="140"/>
                </a:lnTo>
                <a:lnTo>
                  <a:pt x="169" y="140"/>
                </a:lnTo>
                <a:lnTo>
                  <a:pt x="169" y="140"/>
                </a:lnTo>
                <a:lnTo>
                  <a:pt x="169" y="140"/>
                </a:lnTo>
                <a:lnTo>
                  <a:pt x="169" y="142"/>
                </a:lnTo>
                <a:lnTo>
                  <a:pt x="169" y="142"/>
                </a:lnTo>
                <a:close/>
                <a:moveTo>
                  <a:pt x="176" y="123"/>
                </a:moveTo>
                <a:lnTo>
                  <a:pt x="176" y="123"/>
                </a:lnTo>
                <a:lnTo>
                  <a:pt x="176" y="120"/>
                </a:lnTo>
                <a:lnTo>
                  <a:pt x="176" y="120"/>
                </a:lnTo>
                <a:lnTo>
                  <a:pt x="173" y="123"/>
                </a:lnTo>
                <a:lnTo>
                  <a:pt x="173" y="123"/>
                </a:lnTo>
                <a:lnTo>
                  <a:pt x="173" y="125"/>
                </a:lnTo>
                <a:lnTo>
                  <a:pt x="173" y="125"/>
                </a:lnTo>
                <a:lnTo>
                  <a:pt x="176" y="123"/>
                </a:lnTo>
                <a:lnTo>
                  <a:pt x="176" y="123"/>
                </a:lnTo>
                <a:close/>
                <a:moveTo>
                  <a:pt x="214" y="323"/>
                </a:moveTo>
                <a:lnTo>
                  <a:pt x="214" y="323"/>
                </a:lnTo>
                <a:lnTo>
                  <a:pt x="211" y="323"/>
                </a:lnTo>
                <a:lnTo>
                  <a:pt x="210" y="325"/>
                </a:lnTo>
                <a:lnTo>
                  <a:pt x="210" y="325"/>
                </a:lnTo>
                <a:lnTo>
                  <a:pt x="213" y="327"/>
                </a:lnTo>
                <a:lnTo>
                  <a:pt x="213" y="327"/>
                </a:lnTo>
                <a:lnTo>
                  <a:pt x="214" y="323"/>
                </a:lnTo>
                <a:lnTo>
                  <a:pt x="214" y="323"/>
                </a:lnTo>
                <a:close/>
                <a:moveTo>
                  <a:pt x="172" y="346"/>
                </a:moveTo>
                <a:lnTo>
                  <a:pt x="172" y="346"/>
                </a:lnTo>
                <a:lnTo>
                  <a:pt x="169" y="344"/>
                </a:lnTo>
                <a:lnTo>
                  <a:pt x="169" y="344"/>
                </a:lnTo>
                <a:lnTo>
                  <a:pt x="167" y="346"/>
                </a:lnTo>
                <a:lnTo>
                  <a:pt x="167" y="346"/>
                </a:lnTo>
                <a:lnTo>
                  <a:pt x="169" y="347"/>
                </a:lnTo>
                <a:lnTo>
                  <a:pt x="169" y="347"/>
                </a:lnTo>
                <a:lnTo>
                  <a:pt x="172" y="346"/>
                </a:lnTo>
                <a:lnTo>
                  <a:pt x="172" y="346"/>
                </a:lnTo>
                <a:close/>
                <a:moveTo>
                  <a:pt x="213" y="353"/>
                </a:moveTo>
                <a:lnTo>
                  <a:pt x="213" y="353"/>
                </a:lnTo>
                <a:lnTo>
                  <a:pt x="213" y="353"/>
                </a:lnTo>
                <a:lnTo>
                  <a:pt x="213" y="353"/>
                </a:lnTo>
                <a:lnTo>
                  <a:pt x="210" y="355"/>
                </a:lnTo>
                <a:lnTo>
                  <a:pt x="210" y="355"/>
                </a:lnTo>
                <a:lnTo>
                  <a:pt x="210" y="358"/>
                </a:lnTo>
                <a:lnTo>
                  <a:pt x="210" y="358"/>
                </a:lnTo>
                <a:lnTo>
                  <a:pt x="213" y="353"/>
                </a:lnTo>
                <a:lnTo>
                  <a:pt x="213" y="353"/>
                </a:lnTo>
                <a:close/>
                <a:moveTo>
                  <a:pt x="181" y="134"/>
                </a:moveTo>
                <a:lnTo>
                  <a:pt x="181" y="134"/>
                </a:lnTo>
                <a:lnTo>
                  <a:pt x="181" y="134"/>
                </a:lnTo>
                <a:lnTo>
                  <a:pt x="181" y="134"/>
                </a:lnTo>
                <a:lnTo>
                  <a:pt x="184" y="134"/>
                </a:lnTo>
                <a:lnTo>
                  <a:pt x="184" y="134"/>
                </a:lnTo>
                <a:lnTo>
                  <a:pt x="186" y="133"/>
                </a:lnTo>
                <a:lnTo>
                  <a:pt x="186" y="133"/>
                </a:lnTo>
                <a:lnTo>
                  <a:pt x="184" y="131"/>
                </a:lnTo>
                <a:lnTo>
                  <a:pt x="184" y="131"/>
                </a:lnTo>
                <a:lnTo>
                  <a:pt x="181" y="134"/>
                </a:lnTo>
                <a:lnTo>
                  <a:pt x="181" y="134"/>
                </a:lnTo>
                <a:lnTo>
                  <a:pt x="181" y="134"/>
                </a:lnTo>
                <a:lnTo>
                  <a:pt x="181" y="134"/>
                </a:lnTo>
                <a:close/>
                <a:moveTo>
                  <a:pt x="79" y="415"/>
                </a:moveTo>
                <a:lnTo>
                  <a:pt x="79" y="415"/>
                </a:lnTo>
                <a:lnTo>
                  <a:pt x="80" y="418"/>
                </a:lnTo>
                <a:lnTo>
                  <a:pt x="85" y="421"/>
                </a:lnTo>
                <a:lnTo>
                  <a:pt x="85" y="421"/>
                </a:lnTo>
                <a:lnTo>
                  <a:pt x="82" y="417"/>
                </a:lnTo>
                <a:lnTo>
                  <a:pt x="79" y="415"/>
                </a:lnTo>
                <a:lnTo>
                  <a:pt x="79" y="415"/>
                </a:lnTo>
                <a:close/>
                <a:moveTo>
                  <a:pt x="90" y="235"/>
                </a:moveTo>
                <a:lnTo>
                  <a:pt x="90" y="235"/>
                </a:lnTo>
                <a:lnTo>
                  <a:pt x="88" y="238"/>
                </a:lnTo>
                <a:lnTo>
                  <a:pt x="88" y="238"/>
                </a:lnTo>
                <a:lnTo>
                  <a:pt x="90" y="237"/>
                </a:lnTo>
                <a:lnTo>
                  <a:pt x="91" y="235"/>
                </a:lnTo>
                <a:lnTo>
                  <a:pt x="91" y="235"/>
                </a:lnTo>
                <a:lnTo>
                  <a:pt x="90" y="235"/>
                </a:lnTo>
                <a:lnTo>
                  <a:pt x="90" y="235"/>
                </a:lnTo>
                <a:close/>
                <a:moveTo>
                  <a:pt x="165" y="319"/>
                </a:moveTo>
                <a:lnTo>
                  <a:pt x="165" y="319"/>
                </a:lnTo>
                <a:lnTo>
                  <a:pt x="159" y="322"/>
                </a:lnTo>
                <a:lnTo>
                  <a:pt x="159" y="322"/>
                </a:lnTo>
                <a:lnTo>
                  <a:pt x="161" y="325"/>
                </a:lnTo>
                <a:lnTo>
                  <a:pt x="161" y="325"/>
                </a:lnTo>
                <a:lnTo>
                  <a:pt x="161" y="323"/>
                </a:lnTo>
                <a:lnTo>
                  <a:pt x="161" y="323"/>
                </a:lnTo>
                <a:lnTo>
                  <a:pt x="161" y="322"/>
                </a:lnTo>
                <a:lnTo>
                  <a:pt x="162" y="320"/>
                </a:lnTo>
                <a:lnTo>
                  <a:pt x="162" y="320"/>
                </a:lnTo>
                <a:lnTo>
                  <a:pt x="164" y="320"/>
                </a:lnTo>
                <a:lnTo>
                  <a:pt x="164" y="320"/>
                </a:lnTo>
                <a:lnTo>
                  <a:pt x="165" y="320"/>
                </a:lnTo>
                <a:lnTo>
                  <a:pt x="165" y="320"/>
                </a:lnTo>
                <a:lnTo>
                  <a:pt x="165" y="319"/>
                </a:lnTo>
                <a:lnTo>
                  <a:pt x="165" y="319"/>
                </a:lnTo>
                <a:close/>
                <a:moveTo>
                  <a:pt x="203" y="325"/>
                </a:moveTo>
                <a:lnTo>
                  <a:pt x="203" y="325"/>
                </a:lnTo>
                <a:lnTo>
                  <a:pt x="205" y="323"/>
                </a:lnTo>
                <a:lnTo>
                  <a:pt x="208" y="322"/>
                </a:lnTo>
                <a:lnTo>
                  <a:pt x="208" y="322"/>
                </a:lnTo>
                <a:lnTo>
                  <a:pt x="205" y="320"/>
                </a:lnTo>
                <a:lnTo>
                  <a:pt x="205" y="320"/>
                </a:lnTo>
                <a:lnTo>
                  <a:pt x="205" y="322"/>
                </a:lnTo>
                <a:lnTo>
                  <a:pt x="202" y="323"/>
                </a:lnTo>
                <a:lnTo>
                  <a:pt x="202" y="323"/>
                </a:lnTo>
                <a:lnTo>
                  <a:pt x="203" y="325"/>
                </a:lnTo>
                <a:lnTo>
                  <a:pt x="203" y="325"/>
                </a:lnTo>
                <a:close/>
                <a:moveTo>
                  <a:pt x="251" y="308"/>
                </a:moveTo>
                <a:lnTo>
                  <a:pt x="251" y="308"/>
                </a:lnTo>
                <a:lnTo>
                  <a:pt x="247" y="308"/>
                </a:lnTo>
                <a:lnTo>
                  <a:pt x="246" y="308"/>
                </a:lnTo>
                <a:lnTo>
                  <a:pt x="246" y="308"/>
                </a:lnTo>
                <a:lnTo>
                  <a:pt x="246" y="308"/>
                </a:lnTo>
                <a:lnTo>
                  <a:pt x="246" y="308"/>
                </a:lnTo>
                <a:lnTo>
                  <a:pt x="247" y="309"/>
                </a:lnTo>
                <a:lnTo>
                  <a:pt x="247" y="309"/>
                </a:lnTo>
                <a:lnTo>
                  <a:pt x="247" y="309"/>
                </a:lnTo>
                <a:lnTo>
                  <a:pt x="249" y="311"/>
                </a:lnTo>
                <a:lnTo>
                  <a:pt x="249" y="311"/>
                </a:lnTo>
                <a:lnTo>
                  <a:pt x="249" y="311"/>
                </a:lnTo>
                <a:lnTo>
                  <a:pt x="249" y="311"/>
                </a:lnTo>
                <a:lnTo>
                  <a:pt x="251" y="311"/>
                </a:lnTo>
                <a:lnTo>
                  <a:pt x="251" y="311"/>
                </a:lnTo>
                <a:lnTo>
                  <a:pt x="251" y="308"/>
                </a:lnTo>
                <a:lnTo>
                  <a:pt x="251" y="308"/>
                </a:lnTo>
                <a:close/>
                <a:moveTo>
                  <a:pt x="162" y="364"/>
                </a:moveTo>
                <a:lnTo>
                  <a:pt x="162" y="364"/>
                </a:lnTo>
                <a:lnTo>
                  <a:pt x="154" y="366"/>
                </a:lnTo>
                <a:lnTo>
                  <a:pt x="154" y="366"/>
                </a:lnTo>
                <a:lnTo>
                  <a:pt x="162" y="366"/>
                </a:lnTo>
                <a:lnTo>
                  <a:pt x="162" y="366"/>
                </a:lnTo>
                <a:lnTo>
                  <a:pt x="162" y="364"/>
                </a:lnTo>
                <a:lnTo>
                  <a:pt x="162" y="364"/>
                </a:lnTo>
                <a:close/>
                <a:moveTo>
                  <a:pt x="104" y="387"/>
                </a:moveTo>
                <a:lnTo>
                  <a:pt x="104" y="387"/>
                </a:lnTo>
                <a:lnTo>
                  <a:pt x="104" y="387"/>
                </a:lnTo>
                <a:lnTo>
                  <a:pt x="104" y="387"/>
                </a:lnTo>
                <a:lnTo>
                  <a:pt x="101" y="380"/>
                </a:lnTo>
                <a:lnTo>
                  <a:pt x="101" y="380"/>
                </a:lnTo>
                <a:lnTo>
                  <a:pt x="101" y="380"/>
                </a:lnTo>
                <a:lnTo>
                  <a:pt x="101" y="380"/>
                </a:lnTo>
                <a:lnTo>
                  <a:pt x="101" y="382"/>
                </a:lnTo>
                <a:lnTo>
                  <a:pt x="101" y="382"/>
                </a:lnTo>
                <a:lnTo>
                  <a:pt x="104" y="387"/>
                </a:lnTo>
                <a:lnTo>
                  <a:pt x="104" y="387"/>
                </a:lnTo>
                <a:close/>
                <a:moveTo>
                  <a:pt x="178" y="245"/>
                </a:moveTo>
                <a:lnTo>
                  <a:pt x="178" y="245"/>
                </a:lnTo>
                <a:lnTo>
                  <a:pt x="181" y="241"/>
                </a:lnTo>
                <a:lnTo>
                  <a:pt x="181" y="241"/>
                </a:lnTo>
                <a:lnTo>
                  <a:pt x="181" y="240"/>
                </a:lnTo>
                <a:lnTo>
                  <a:pt x="181" y="240"/>
                </a:lnTo>
                <a:lnTo>
                  <a:pt x="181" y="240"/>
                </a:lnTo>
                <a:lnTo>
                  <a:pt x="181" y="240"/>
                </a:lnTo>
                <a:lnTo>
                  <a:pt x="180" y="241"/>
                </a:lnTo>
                <a:lnTo>
                  <a:pt x="180" y="241"/>
                </a:lnTo>
                <a:lnTo>
                  <a:pt x="178" y="241"/>
                </a:lnTo>
                <a:lnTo>
                  <a:pt x="178" y="245"/>
                </a:lnTo>
                <a:lnTo>
                  <a:pt x="178" y="245"/>
                </a:lnTo>
                <a:lnTo>
                  <a:pt x="178" y="245"/>
                </a:lnTo>
                <a:lnTo>
                  <a:pt x="178" y="245"/>
                </a:lnTo>
                <a:close/>
                <a:moveTo>
                  <a:pt x="169" y="188"/>
                </a:moveTo>
                <a:lnTo>
                  <a:pt x="169" y="188"/>
                </a:lnTo>
                <a:lnTo>
                  <a:pt x="169" y="194"/>
                </a:lnTo>
                <a:lnTo>
                  <a:pt x="169" y="194"/>
                </a:lnTo>
                <a:lnTo>
                  <a:pt x="169" y="193"/>
                </a:lnTo>
                <a:lnTo>
                  <a:pt x="169" y="193"/>
                </a:lnTo>
                <a:lnTo>
                  <a:pt x="169" y="188"/>
                </a:lnTo>
                <a:lnTo>
                  <a:pt x="169" y="188"/>
                </a:lnTo>
                <a:lnTo>
                  <a:pt x="169" y="188"/>
                </a:lnTo>
                <a:lnTo>
                  <a:pt x="169" y="188"/>
                </a:lnTo>
                <a:close/>
                <a:moveTo>
                  <a:pt x="172" y="167"/>
                </a:moveTo>
                <a:lnTo>
                  <a:pt x="172" y="167"/>
                </a:lnTo>
                <a:lnTo>
                  <a:pt x="172" y="167"/>
                </a:lnTo>
                <a:lnTo>
                  <a:pt x="172" y="167"/>
                </a:lnTo>
                <a:lnTo>
                  <a:pt x="175" y="164"/>
                </a:lnTo>
                <a:lnTo>
                  <a:pt x="175" y="164"/>
                </a:lnTo>
                <a:lnTo>
                  <a:pt x="175" y="164"/>
                </a:lnTo>
                <a:lnTo>
                  <a:pt x="175" y="164"/>
                </a:lnTo>
                <a:lnTo>
                  <a:pt x="172" y="164"/>
                </a:lnTo>
                <a:lnTo>
                  <a:pt x="172" y="164"/>
                </a:lnTo>
                <a:lnTo>
                  <a:pt x="172" y="167"/>
                </a:lnTo>
                <a:lnTo>
                  <a:pt x="172" y="167"/>
                </a:lnTo>
                <a:close/>
                <a:moveTo>
                  <a:pt x="38" y="44"/>
                </a:moveTo>
                <a:lnTo>
                  <a:pt x="38" y="44"/>
                </a:lnTo>
                <a:lnTo>
                  <a:pt x="36" y="46"/>
                </a:lnTo>
                <a:lnTo>
                  <a:pt x="36" y="46"/>
                </a:lnTo>
                <a:lnTo>
                  <a:pt x="36" y="51"/>
                </a:lnTo>
                <a:lnTo>
                  <a:pt x="36" y="51"/>
                </a:lnTo>
                <a:lnTo>
                  <a:pt x="36" y="52"/>
                </a:lnTo>
                <a:lnTo>
                  <a:pt x="36" y="52"/>
                </a:lnTo>
                <a:lnTo>
                  <a:pt x="38" y="44"/>
                </a:lnTo>
                <a:lnTo>
                  <a:pt x="38" y="44"/>
                </a:lnTo>
                <a:close/>
                <a:moveTo>
                  <a:pt x="262" y="303"/>
                </a:moveTo>
                <a:lnTo>
                  <a:pt x="262" y="303"/>
                </a:lnTo>
                <a:lnTo>
                  <a:pt x="266" y="303"/>
                </a:lnTo>
                <a:lnTo>
                  <a:pt x="266" y="303"/>
                </a:lnTo>
                <a:lnTo>
                  <a:pt x="265" y="301"/>
                </a:lnTo>
                <a:lnTo>
                  <a:pt x="265" y="301"/>
                </a:lnTo>
                <a:lnTo>
                  <a:pt x="262" y="301"/>
                </a:lnTo>
                <a:lnTo>
                  <a:pt x="262" y="301"/>
                </a:lnTo>
                <a:lnTo>
                  <a:pt x="262" y="303"/>
                </a:lnTo>
                <a:lnTo>
                  <a:pt x="262" y="303"/>
                </a:lnTo>
                <a:close/>
                <a:moveTo>
                  <a:pt x="293" y="104"/>
                </a:moveTo>
                <a:lnTo>
                  <a:pt x="293" y="104"/>
                </a:lnTo>
                <a:lnTo>
                  <a:pt x="301" y="106"/>
                </a:lnTo>
                <a:lnTo>
                  <a:pt x="301" y="106"/>
                </a:lnTo>
                <a:lnTo>
                  <a:pt x="298" y="104"/>
                </a:lnTo>
                <a:lnTo>
                  <a:pt x="293" y="104"/>
                </a:lnTo>
                <a:lnTo>
                  <a:pt x="293" y="104"/>
                </a:lnTo>
                <a:close/>
                <a:moveTo>
                  <a:pt x="178" y="284"/>
                </a:moveTo>
                <a:lnTo>
                  <a:pt x="178" y="284"/>
                </a:lnTo>
                <a:lnTo>
                  <a:pt x="178" y="284"/>
                </a:lnTo>
                <a:lnTo>
                  <a:pt x="178" y="284"/>
                </a:lnTo>
                <a:lnTo>
                  <a:pt x="181" y="282"/>
                </a:lnTo>
                <a:lnTo>
                  <a:pt x="181" y="282"/>
                </a:lnTo>
                <a:lnTo>
                  <a:pt x="181" y="281"/>
                </a:lnTo>
                <a:lnTo>
                  <a:pt x="181" y="281"/>
                </a:lnTo>
                <a:lnTo>
                  <a:pt x="178" y="282"/>
                </a:lnTo>
                <a:lnTo>
                  <a:pt x="178" y="282"/>
                </a:lnTo>
                <a:lnTo>
                  <a:pt x="178" y="284"/>
                </a:lnTo>
                <a:lnTo>
                  <a:pt x="178" y="284"/>
                </a:lnTo>
                <a:close/>
                <a:moveTo>
                  <a:pt x="217" y="349"/>
                </a:moveTo>
                <a:lnTo>
                  <a:pt x="217" y="349"/>
                </a:lnTo>
                <a:lnTo>
                  <a:pt x="217" y="350"/>
                </a:lnTo>
                <a:lnTo>
                  <a:pt x="217" y="350"/>
                </a:lnTo>
                <a:lnTo>
                  <a:pt x="217" y="350"/>
                </a:lnTo>
                <a:lnTo>
                  <a:pt x="217" y="350"/>
                </a:lnTo>
                <a:lnTo>
                  <a:pt x="222" y="353"/>
                </a:lnTo>
                <a:lnTo>
                  <a:pt x="222" y="353"/>
                </a:lnTo>
                <a:lnTo>
                  <a:pt x="224" y="352"/>
                </a:lnTo>
                <a:lnTo>
                  <a:pt x="224" y="352"/>
                </a:lnTo>
                <a:lnTo>
                  <a:pt x="217" y="349"/>
                </a:lnTo>
                <a:lnTo>
                  <a:pt x="217" y="349"/>
                </a:lnTo>
                <a:close/>
                <a:moveTo>
                  <a:pt x="104" y="314"/>
                </a:moveTo>
                <a:lnTo>
                  <a:pt x="104" y="314"/>
                </a:lnTo>
                <a:lnTo>
                  <a:pt x="99" y="316"/>
                </a:lnTo>
                <a:lnTo>
                  <a:pt x="99" y="316"/>
                </a:lnTo>
                <a:lnTo>
                  <a:pt x="99" y="316"/>
                </a:lnTo>
                <a:lnTo>
                  <a:pt x="99" y="316"/>
                </a:lnTo>
                <a:lnTo>
                  <a:pt x="99" y="317"/>
                </a:lnTo>
                <a:lnTo>
                  <a:pt x="99" y="317"/>
                </a:lnTo>
                <a:lnTo>
                  <a:pt x="101" y="316"/>
                </a:lnTo>
                <a:lnTo>
                  <a:pt x="104" y="314"/>
                </a:lnTo>
                <a:lnTo>
                  <a:pt x="104" y="314"/>
                </a:lnTo>
                <a:close/>
                <a:moveTo>
                  <a:pt x="219" y="390"/>
                </a:moveTo>
                <a:lnTo>
                  <a:pt x="219" y="390"/>
                </a:lnTo>
                <a:lnTo>
                  <a:pt x="219" y="388"/>
                </a:lnTo>
                <a:lnTo>
                  <a:pt x="219" y="388"/>
                </a:lnTo>
                <a:lnTo>
                  <a:pt x="216" y="387"/>
                </a:lnTo>
                <a:lnTo>
                  <a:pt x="216" y="387"/>
                </a:lnTo>
                <a:lnTo>
                  <a:pt x="214" y="390"/>
                </a:lnTo>
                <a:lnTo>
                  <a:pt x="214" y="390"/>
                </a:lnTo>
                <a:lnTo>
                  <a:pt x="219" y="390"/>
                </a:lnTo>
                <a:lnTo>
                  <a:pt x="219" y="390"/>
                </a:lnTo>
                <a:close/>
                <a:moveTo>
                  <a:pt x="213" y="358"/>
                </a:moveTo>
                <a:lnTo>
                  <a:pt x="213" y="358"/>
                </a:lnTo>
                <a:lnTo>
                  <a:pt x="216" y="358"/>
                </a:lnTo>
                <a:lnTo>
                  <a:pt x="217" y="357"/>
                </a:lnTo>
                <a:lnTo>
                  <a:pt x="217" y="357"/>
                </a:lnTo>
                <a:lnTo>
                  <a:pt x="216" y="355"/>
                </a:lnTo>
                <a:lnTo>
                  <a:pt x="216" y="355"/>
                </a:lnTo>
                <a:lnTo>
                  <a:pt x="213" y="358"/>
                </a:lnTo>
                <a:lnTo>
                  <a:pt x="213" y="358"/>
                </a:lnTo>
                <a:close/>
                <a:moveTo>
                  <a:pt x="258" y="379"/>
                </a:moveTo>
                <a:lnTo>
                  <a:pt x="258" y="379"/>
                </a:lnTo>
                <a:lnTo>
                  <a:pt x="257" y="379"/>
                </a:lnTo>
                <a:lnTo>
                  <a:pt x="255" y="380"/>
                </a:lnTo>
                <a:lnTo>
                  <a:pt x="255" y="380"/>
                </a:lnTo>
                <a:lnTo>
                  <a:pt x="257" y="380"/>
                </a:lnTo>
                <a:lnTo>
                  <a:pt x="258" y="382"/>
                </a:lnTo>
                <a:lnTo>
                  <a:pt x="258" y="382"/>
                </a:lnTo>
                <a:lnTo>
                  <a:pt x="258" y="379"/>
                </a:lnTo>
                <a:lnTo>
                  <a:pt x="258" y="379"/>
                </a:lnTo>
                <a:close/>
                <a:moveTo>
                  <a:pt x="197" y="330"/>
                </a:moveTo>
                <a:lnTo>
                  <a:pt x="197" y="330"/>
                </a:lnTo>
                <a:lnTo>
                  <a:pt x="200" y="328"/>
                </a:lnTo>
                <a:lnTo>
                  <a:pt x="200" y="328"/>
                </a:lnTo>
                <a:lnTo>
                  <a:pt x="200" y="327"/>
                </a:lnTo>
                <a:lnTo>
                  <a:pt x="200" y="327"/>
                </a:lnTo>
                <a:lnTo>
                  <a:pt x="197" y="328"/>
                </a:lnTo>
                <a:lnTo>
                  <a:pt x="197" y="328"/>
                </a:lnTo>
                <a:lnTo>
                  <a:pt x="197" y="330"/>
                </a:lnTo>
                <a:lnTo>
                  <a:pt x="197" y="330"/>
                </a:lnTo>
                <a:close/>
                <a:moveTo>
                  <a:pt x="165" y="252"/>
                </a:moveTo>
                <a:lnTo>
                  <a:pt x="165" y="252"/>
                </a:lnTo>
                <a:lnTo>
                  <a:pt x="165" y="254"/>
                </a:lnTo>
                <a:lnTo>
                  <a:pt x="165" y="254"/>
                </a:lnTo>
                <a:lnTo>
                  <a:pt x="165" y="271"/>
                </a:lnTo>
                <a:lnTo>
                  <a:pt x="165" y="271"/>
                </a:lnTo>
                <a:lnTo>
                  <a:pt x="165" y="273"/>
                </a:lnTo>
                <a:lnTo>
                  <a:pt x="165" y="273"/>
                </a:lnTo>
                <a:lnTo>
                  <a:pt x="165" y="273"/>
                </a:lnTo>
                <a:lnTo>
                  <a:pt x="165" y="273"/>
                </a:lnTo>
                <a:lnTo>
                  <a:pt x="165" y="252"/>
                </a:lnTo>
                <a:lnTo>
                  <a:pt x="165" y="252"/>
                </a:lnTo>
                <a:close/>
                <a:moveTo>
                  <a:pt x="189" y="287"/>
                </a:moveTo>
                <a:lnTo>
                  <a:pt x="189" y="287"/>
                </a:lnTo>
                <a:lnTo>
                  <a:pt x="189" y="289"/>
                </a:lnTo>
                <a:lnTo>
                  <a:pt x="189" y="289"/>
                </a:lnTo>
                <a:lnTo>
                  <a:pt x="189" y="292"/>
                </a:lnTo>
                <a:lnTo>
                  <a:pt x="189" y="292"/>
                </a:lnTo>
                <a:lnTo>
                  <a:pt x="189" y="292"/>
                </a:lnTo>
                <a:lnTo>
                  <a:pt x="189" y="292"/>
                </a:lnTo>
                <a:lnTo>
                  <a:pt x="189" y="292"/>
                </a:lnTo>
                <a:lnTo>
                  <a:pt x="189" y="287"/>
                </a:lnTo>
                <a:lnTo>
                  <a:pt x="189" y="287"/>
                </a:lnTo>
                <a:lnTo>
                  <a:pt x="189" y="287"/>
                </a:lnTo>
                <a:lnTo>
                  <a:pt x="189" y="287"/>
                </a:lnTo>
                <a:close/>
                <a:moveTo>
                  <a:pt x="180" y="6"/>
                </a:moveTo>
                <a:lnTo>
                  <a:pt x="180" y="6"/>
                </a:lnTo>
                <a:lnTo>
                  <a:pt x="181" y="6"/>
                </a:lnTo>
                <a:lnTo>
                  <a:pt x="181" y="6"/>
                </a:lnTo>
                <a:lnTo>
                  <a:pt x="178" y="5"/>
                </a:lnTo>
                <a:lnTo>
                  <a:pt x="176" y="5"/>
                </a:lnTo>
                <a:lnTo>
                  <a:pt x="176" y="5"/>
                </a:lnTo>
                <a:lnTo>
                  <a:pt x="180" y="6"/>
                </a:lnTo>
                <a:lnTo>
                  <a:pt x="180" y="6"/>
                </a:lnTo>
                <a:close/>
                <a:moveTo>
                  <a:pt x="173" y="262"/>
                </a:moveTo>
                <a:lnTo>
                  <a:pt x="173" y="262"/>
                </a:lnTo>
                <a:lnTo>
                  <a:pt x="173" y="262"/>
                </a:lnTo>
                <a:lnTo>
                  <a:pt x="173" y="262"/>
                </a:lnTo>
                <a:lnTo>
                  <a:pt x="175" y="260"/>
                </a:lnTo>
                <a:lnTo>
                  <a:pt x="175" y="260"/>
                </a:lnTo>
                <a:lnTo>
                  <a:pt x="175" y="257"/>
                </a:lnTo>
                <a:lnTo>
                  <a:pt x="175" y="257"/>
                </a:lnTo>
                <a:lnTo>
                  <a:pt x="173" y="257"/>
                </a:lnTo>
                <a:lnTo>
                  <a:pt x="173" y="257"/>
                </a:lnTo>
                <a:lnTo>
                  <a:pt x="173" y="262"/>
                </a:lnTo>
                <a:lnTo>
                  <a:pt x="173" y="262"/>
                </a:lnTo>
                <a:close/>
                <a:moveTo>
                  <a:pt x="186" y="265"/>
                </a:moveTo>
                <a:lnTo>
                  <a:pt x="186" y="265"/>
                </a:lnTo>
                <a:lnTo>
                  <a:pt x="186" y="275"/>
                </a:lnTo>
                <a:lnTo>
                  <a:pt x="186" y="275"/>
                </a:lnTo>
                <a:lnTo>
                  <a:pt x="187" y="273"/>
                </a:lnTo>
                <a:lnTo>
                  <a:pt x="187" y="273"/>
                </a:lnTo>
                <a:lnTo>
                  <a:pt x="186" y="268"/>
                </a:lnTo>
                <a:lnTo>
                  <a:pt x="186" y="268"/>
                </a:lnTo>
                <a:lnTo>
                  <a:pt x="186" y="265"/>
                </a:lnTo>
                <a:lnTo>
                  <a:pt x="186" y="265"/>
                </a:lnTo>
                <a:close/>
                <a:moveTo>
                  <a:pt x="170" y="153"/>
                </a:moveTo>
                <a:lnTo>
                  <a:pt x="170" y="153"/>
                </a:lnTo>
                <a:lnTo>
                  <a:pt x="173" y="152"/>
                </a:lnTo>
                <a:lnTo>
                  <a:pt x="173" y="150"/>
                </a:lnTo>
                <a:lnTo>
                  <a:pt x="173" y="150"/>
                </a:lnTo>
                <a:lnTo>
                  <a:pt x="172" y="150"/>
                </a:lnTo>
                <a:lnTo>
                  <a:pt x="170" y="153"/>
                </a:lnTo>
                <a:lnTo>
                  <a:pt x="170" y="153"/>
                </a:lnTo>
                <a:close/>
                <a:moveTo>
                  <a:pt x="173" y="308"/>
                </a:moveTo>
                <a:lnTo>
                  <a:pt x="173" y="308"/>
                </a:lnTo>
                <a:lnTo>
                  <a:pt x="173" y="303"/>
                </a:lnTo>
                <a:lnTo>
                  <a:pt x="173" y="303"/>
                </a:lnTo>
                <a:lnTo>
                  <a:pt x="172" y="305"/>
                </a:lnTo>
                <a:lnTo>
                  <a:pt x="172" y="308"/>
                </a:lnTo>
                <a:lnTo>
                  <a:pt x="172" y="308"/>
                </a:lnTo>
                <a:lnTo>
                  <a:pt x="173" y="308"/>
                </a:lnTo>
                <a:lnTo>
                  <a:pt x="173" y="308"/>
                </a:lnTo>
                <a:close/>
                <a:moveTo>
                  <a:pt x="175" y="265"/>
                </a:moveTo>
                <a:lnTo>
                  <a:pt x="175" y="265"/>
                </a:lnTo>
                <a:lnTo>
                  <a:pt x="173" y="267"/>
                </a:lnTo>
                <a:lnTo>
                  <a:pt x="172" y="270"/>
                </a:lnTo>
                <a:lnTo>
                  <a:pt x="172" y="270"/>
                </a:lnTo>
                <a:lnTo>
                  <a:pt x="173" y="268"/>
                </a:lnTo>
                <a:lnTo>
                  <a:pt x="173" y="268"/>
                </a:lnTo>
                <a:lnTo>
                  <a:pt x="173" y="267"/>
                </a:lnTo>
                <a:lnTo>
                  <a:pt x="175" y="265"/>
                </a:lnTo>
                <a:lnTo>
                  <a:pt x="175" y="265"/>
                </a:lnTo>
                <a:close/>
                <a:moveTo>
                  <a:pt x="187" y="131"/>
                </a:moveTo>
                <a:lnTo>
                  <a:pt x="187" y="131"/>
                </a:lnTo>
                <a:lnTo>
                  <a:pt x="189" y="129"/>
                </a:lnTo>
                <a:lnTo>
                  <a:pt x="189" y="129"/>
                </a:lnTo>
                <a:lnTo>
                  <a:pt x="189" y="128"/>
                </a:lnTo>
                <a:lnTo>
                  <a:pt x="189" y="128"/>
                </a:lnTo>
                <a:lnTo>
                  <a:pt x="186" y="129"/>
                </a:lnTo>
                <a:lnTo>
                  <a:pt x="186" y="129"/>
                </a:lnTo>
                <a:lnTo>
                  <a:pt x="187" y="131"/>
                </a:lnTo>
                <a:lnTo>
                  <a:pt x="187" y="131"/>
                </a:lnTo>
                <a:close/>
                <a:moveTo>
                  <a:pt x="169" y="11"/>
                </a:moveTo>
                <a:lnTo>
                  <a:pt x="169" y="11"/>
                </a:lnTo>
                <a:lnTo>
                  <a:pt x="170" y="10"/>
                </a:lnTo>
                <a:lnTo>
                  <a:pt x="169" y="8"/>
                </a:lnTo>
                <a:lnTo>
                  <a:pt x="169" y="8"/>
                </a:lnTo>
                <a:lnTo>
                  <a:pt x="169" y="6"/>
                </a:lnTo>
                <a:lnTo>
                  <a:pt x="169" y="6"/>
                </a:lnTo>
                <a:lnTo>
                  <a:pt x="169" y="8"/>
                </a:lnTo>
                <a:lnTo>
                  <a:pt x="169" y="8"/>
                </a:lnTo>
                <a:lnTo>
                  <a:pt x="169" y="11"/>
                </a:lnTo>
                <a:lnTo>
                  <a:pt x="169" y="11"/>
                </a:lnTo>
                <a:close/>
                <a:moveTo>
                  <a:pt x="159" y="333"/>
                </a:moveTo>
                <a:lnTo>
                  <a:pt x="159" y="333"/>
                </a:lnTo>
                <a:lnTo>
                  <a:pt x="156" y="330"/>
                </a:lnTo>
                <a:lnTo>
                  <a:pt x="156" y="330"/>
                </a:lnTo>
                <a:lnTo>
                  <a:pt x="156" y="333"/>
                </a:lnTo>
                <a:lnTo>
                  <a:pt x="157" y="333"/>
                </a:lnTo>
                <a:lnTo>
                  <a:pt x="157" y="333"/>
                </a:lnTo>
                <a:lnTo>
                  <a:pt x="159" y="333"/>
                </a:lnTo>
                <a:lnTo>
                  <a:pt x="159" y="333"/>
                </a:lnTo>
                <a:close/>
                <a:moveTo>
                  <a:pt x="173" y="186"/>
                </a:moveTo>
                <a:lnTo>
                  <a:pt x="173" y="186"/>
                </a:lnTo>
                <a:lnTo>
                  <a:pt x="176" y="183"/>
                </a:lnTo>
                <a:lnTo>
                  <a:pt x="176" y="183"/>
                </a:lnTo>
                <a:lnTo>
                  <a:pt x="175" y="185"/>
                </a:lnTo>
                <a:lnTo>
                  <a:pt x="175" y="185"/>
                </a:lnTo>
                <a:lnTo>
                  <a:pt x="173" y="185"/>
                </a:lnTo>
                <a:lnTo>
                  <a:pt x="173" y="186"/>
                </a:lnTo>
                <a:lnTo>
                  <a:pt x="173" y="186"/>
                </a:lnTo>
                <a:close/>
                <a:moveTo>
                  <a:pt x="243" y="309"/>
                </a:moveTo>
                <a:lnTo>
                  <a:pt x="243" y="309"/>
                </a:lnTo>
                <a:lnTo>
                  <a:pt x="243" y="309"/>
                </a:lnTo>
                <a:lnTo>
                  <a:pt x="243" y="309"/>
                </a:lnTo>
                <a:lnTo>
                  <a:pt x="240" y="312"/>
                </a:lnTo>
                <a:lnTo>
                  <a:pt x="240" y="312"/>
                </a:lnTo>
                <a:lnTo>
                  <a:pt x="241" y="312"/>
                </a:lnTo>
                <a:lnTo>
                  <a:pt x="241" y="312"/>
                </a:lnTo>
                <a:lnTo>
                  <a:pt x="243" y="309"/>
                </a:lnTo>
                <a:lnTo>
                  <a:pt x="243" y="309"/>
                </a:lnTo>
                <a:close/>
                <a:moveTo>
                  <a:pt x="75" y="319"/>
                </a:moveTo>
                <a:lnTo>
                  <a:pt x="75" y="319"/>
                </a:lnTo>
                <a:lnTo>
                  <a:pt x="75" y="319"/>
                </a:lnTo>
                <a:lnTo>
                  <a:pt x="75" y="319"/>
                </a:lnTo>
                <a:lnTo>
                  <a:pt x="83" y="319"/>
                </a:lnTo>
                <a:lnTo>
                  <a:pt x="83" y="319"/>
                </a:lnTo>
                <a:lnTo>
                  <a:pt x="83" y="319"/>
                </a:lnTo>
                <a:lnTo>
                  <a:pt x="83" y="319"/>
                </a:lnTo>
                <a:lnTo>
                  <a:pt x="83" y="317"/>
                </a:lnTo>
                <a:lnTo>
                  <a:pt x="83" y="317"/>
                </a:lnTo>
                <a:lnTo>
                  <a:pt x="82" y="317"/>
                </a:lnTo>
                <a:lnTo>
                  <a:pt x="82" y="317"/>
                </a:lnTo>
                <a:lnTo>
                  <a:pt x="75" y="319"/>
                </a:lnTo>
                <a:lnTo>
                  <a:pt x="75" y="319"/>
                </a:lnTo>
                <a:close/>
                <a:moveTo>
                  <a:pt x="58" y="229"/>
                </a:moveTo>
                <a:lnTo>
                  <a:pt x="58" y="229"/>
                </a:lnTo>
                <a:lnTo>
                  <a:pt x="57" y="226"/>
                </a:lnTo>
                <a:lnTo>
                  <a:pt x="57" y="226"/>
                </a:lnTo>
                <a:lnTo>
                  <a:pt x="57" y="227"/>
                </a:lnTo>
                <a:lnTo>
                  <a:pt x="57" y="227"/>
                </a:lnTo>
                <a:lnTo>
                  <a:pt x="57" y="230"/>
                </a:lnTo>
                <a:lnTo>
                  <a:pt x="57" y="230"/>
                </a:lnTo>
                <a:lnTo>
                  <a:pt x="58" y="229"/>
                </a:lnTo>
                <a:lnTo>
                  <a:pt x="58" y="229"/>
                </a:lnTo>
                <a:close/>
                <a:moveTo>
                  <a:pt x="154" y="363"/>
                </a:moveTo>
                <a:lnTo>
                  <a:pt x="154" y="363"/>
                </a:lnTo>
                <a:lnTo>
                  <a:pt x="154" y="363"/>
                </a:lnTo>
                <a:lnTo>
                  <a:pt x="154" y="363"/>
                </a:lnTo>
                <a:lnTo>
                  <a:pt x="157" y="363"/>
                </a:lnTo>
                <a:lnTo>
                  <a:pt x="157" y="363"/>
                </a:lnTo>
                <a:lnTo>
                  <a:pt x="161" y="363"/>
                </a:lnTo>
                <a:lnTo>
                  <a:pt x="161" y="363"/>
                </a:lnTo>
                <a:lnTo>
                  <a:pt x="157" y="361"/>
                </a:lnTo>
                <a:lnTo>
                  <a:pt x="154" y="363"/>
                </a:lnTo>
                <a:lnTo>
                  <a:pt x="154" y="363"/>
                </a:lnTo>
                <a:close/>
                <a:moveTo>
                  <a:pt x="199" y="361"/>
                </a:moveTo>
                <a:lnTo>
                  <a:pt x="199" y="361"/>
                </a:lnTo>
                <a:lnTo>
                  <a:pt x="199" y="363"/>
                </a:lnTo>
                <a:lnTo>
                  <a:pt x="199" y="363"/>
                </a:lnTo>
                <a:lnTo>
                  <a:pt x="202" y="363"/>
                </a:lnTo>
                <a:lnTo>
                  <a:pt x="202" y="363"/>
                </a:lnTo>
                <a:lnTo>
                  <a:pt x="203" y="361"/>
                </a:lnTo>
                <a:lnTo>
                  <a:pt x="203" y="361"/>
                </a:lnTo>
                <a:lnTo>
                  <a:pt x="203" y="361"/>
                </a:lnTo>
                <a:lnTo>
                  <a:pt x="203" y="361"/>
                </a:lnTo>
                <a:lnTo>
                  <a:pt x="200" y="361"/>
                </a:lnTo>
                <a:lnTo>
                  <a:pt x="199" y="361"/>
                </a:lnTo>
                <a:lnTo>
                  <a:pt x="199" y="361"/>
                </a:lnTo>
                <a:close/>
                <a:moveTo>
                  <a:pt x="269" y="303"/>
                </a:moveTo>
                <a:lnTo>
                  <a:pt x="269" y="303"/>
                </a:lnTo>
                <a:lnTo>
                  <a:pt x="271" y="300"/>
                </a:lnTo>
                <a:lnTo>
                  <a:pt x="271" y="300"/>
                </a:lnTo>
                <a:lnTo>
                  <a:pt x="268" y="301"/>
                </a:lnTo>
                <a:lnTo>
                  <a:pt x="268" y="301"/>
                </a:lnTo>
                <a:lnTo>
                  <a:pt x="269" y="303"/>
                </a:lnTo>
                <a:lnTo>
                  <a:pt x="269" y="303"/>
                </a:lnTo>
                <a:close/>
                <a:moveTo>
                  <a:pt x="44" y="71"/>
                </a:moveTo>
                <a:lnTo>
                  <a:pt x="44" y="71"/>
                </a:lnTo>
                <a:lnTo>
                  <a:pt x="44" y="71"/>
                </a:lnTo>
                <a:lnTo>
                  <a:pt x="44" y="71"/>
                </a:lnTo>
                <a:lnTo>
                  <a:pt x="47" y="70"/>
                </a:lnTo>
                <a:lnTo>
                  <a:pt x="47" y="70"/>
                </a:lnTo>
                <a:lnTo>
                  <a:pt x="47" y="70"/>
                </a:lnTo>
                <a:lnTo>
                  <a:pt x="47" y="70"/>
                </a:lnTo>
                <a:lnTo>
                  <a:pt x="45" y="68"/>
                </a:lnTo>
                <a:lnTo>
                  <a:pt x="45" y="68"/>
                </a:lnTo>
                <a:lnTo>
                  <a:pt x="44" y="71"/>
                </a:lnTo>
                <a:lnTo>
                  <a:pt x="44" y="71"/>
                </a:lnTo>
                <a:close/>
                <a:moveTo>
                  <a:pt x="82" y="224"/>
                </a:moveTo>
                <a:lnTo>
                  <a:pt x="82" y="224"/>
                </a:lnTo>
                <a:lnTo>
                  <a:pt x="82" y="226"/>
                </a:lnTo>
                <a:lnTo>
                  <a:pt x="82" y="226"/>
                </a:lnTo>
                <a:lnTo>
                  <a:pt x="85" y="224"/>
                </a:lnTo>
                <a:lnTo>
                  <a:pt x="85" y="224"/>
                </a:lnTo>
                <a:lnTo>
                  <a:pt x="82" y="224"/>
                </a:lnTo>
                <a:lnTo>
                  <a:pt x="82" y="224"/>
                </a:lnTo>
                <a:close/>
                <a:moveTo>
                  <a:pt x="244" y="284"/>
                </a:moveTo>
                <a:lnTo>
                  <a:pt x="244" y="284"/>
                </a:lnTo>
                <a:lnTo>
                  <a:pt x="244" y="284"/>
                </a:lnTo>
                <a:lnTo>
                  <a:pt x="244" y="284"/>
                </a:lnTo>
                <a:lnTo>
                  <a:pt x="246" y="287"/>
                </a:lnTo>
                <a:lnTo>
                  <a:pt x="246" y="287"/>
                </a:lnTo>
                <a:lnTo>
                  <a:pt x="247" y="286"/>
                </a:lnTo>
                <a:lnTo>
                  <a:pt x="247" y="286"/>
                </a:lnTo>
                <a:lnTo>
                  <a:pt x="244" y="284"/>
                </a:lnTo>
                <a:lnTo>
                  <a:pt x="244" y="284"/>
                </a:lnTo>
                <a:close/>
                <a:moveTo>
                  <a:pt x="243" y="316"/>
                </a:moveTo>
                <a:lnTo>
                  <a:pt x="243" y="316"/>
                </a:lnTo>
                <a:lnTo>
                  <a:pt x="243" y="316"/>
                </a:lnTo>
                <a:lnTo>
                  <a:pt x="243" y="316"/>
                </a:lnTo>
                <a:lnTo>
                  <a:pt x="246" y="314"/>
                </a:lnTo>
                <a:lnTo>
                  <a:pt x="246" y="314"/>
                </a:lnTo>
                <a:lnTo>
                  <a:pt x="246" y="312"/>
                </a:lnTo>
                <a:lnTo>
                  <a:pt x="246" y="312"/>
                </a:lnTo>
                <a:lnTo>
                  <a:pt x="244" y="312"/>
                </a:lnTo>
                <a:lnTo>
                  <a:pt x="244" y="312"/>
                </a:lnTo>
                <a:lnTo>
                  <a:pt x="243" y="316"/>
                </a:lnTo>
                <a:lnTo>
                  <a:pt x="243" y="316"/>
                </a:lnTo>
                <a:close/>
                <a:moveTo>
                  <a:pt x="176" y="327"/>
                </a:moveTo>
                <a:lnTo>
                  <a:pt x="176" y="327"/>
                </a:lnTo>
                <a:lnTo>
                  <a:pt x="178" y="323"/>
                </a:lnTo>
                <a:lnTo>
                  <a:pt x="178" y="323"/>
                </a:lnTo>
                <a:lnTo>
                  <a:pt x="176" y="323"/>
                </a:lnTo>
                <a:lnTo>
                  <a:pt x="175" y="325"/>
                </a:lnTo>
                <a:lnTo>
                  <a:pt x="175" y="325"/>
                </a:lnTo>
                <a:lnTo>
                  <a:pt x="176" y="327"/>
                </a:lnTo>
                <a:lnTo>
                  <a:pt x="176" y="327"/>
                </a:lnTo>
                <a:close/>
                <a:moveTo>
                  <a:pt x="161" y="312"/>
                </a:moveTo>
                <a:lnTo>
                  <a:pt x="161" y="312"/>
                </a:lnTo>
                <a:lnTo>
                  <a:pt x="159" y="312"/>
                </a:lnTo>
                <a:lnTo>
                  <a:pt x="159" y="316"/>
                </a:lnTo>
                <a:lnTo>
                  <a:pt x="159" y="316"/>
                </a:lnTo>
                <a:lnTo>
                  <a:pt x="161" y="312"/>
                </a:lnTo>
                <a:lnTo>
                  <a:pt x="161" y="312"/>
                </a:lnTo>
                <a:close/>
                <a:moveTo>
                  <a:pt x="187" y="279"/>
                </a:moveTo>
                <a:lnTo>
                  <a:pt x="187" y="279"/>
                </a:lnTo>
                <a:lnTo>
                  <a:pt x="187" y="281"/>
                </a:lnTo>
                <a:lnTo>
                  <a:pt x="187" y="281"/>
                </a:lnTo>
                <a:lnTo>
                  <a:pt x="187" y="282"/>
                </a:lnTo>
                <a:lnTo>
                  <a:pt x="187" y="282"/>
                </a:lnTo>
                <a:lnTo>
                  <a:pt x="189" y="282"/>
                </a:lnTo>
                <a:lnTo>
                  <a:pt x="189" y="282"/>
                </a:lnTo>
                <a:lnTo>
                  <a:pt x="187" y="279"/>
                </a:lnTo>
                <a:lnTo>
                  <a:pt x="187" y="279"/>
                </a:lnTo>
                <a:close/>
                <a:moveTo>
                  <a:pt x="42" y="235"/>
                </a:moveTo>
                <a:lnTo>
                  <a:pt x="42" y="235"/>
                </a:lnTo>
                <a:lnTo>
                  <a:pt x="42" y="235"/>
                </a:lnTo>
                <a:lnTo>
                  <a:pt x="42" y="235"/>
                </a:lnTo>
                <a:lnTo>
                  <a:pt x="42" y="230"/>
                </a:lnTo>
                <a:lnTo>
                  <a:pt x="42" y="230"/>
                </a:lnTo>
                <a:lnTo>
                  <a:pt x="41" y="232"/>
                </a:lnTo>
                <a:lnTo>
                  <a:pt x="41" y="232"/>
                </a:lnTo>
                <a:lnTo>
                  <a:pt x="42" y="235"/>
                </a:lnTo>
                <a:lnTo>
                  <a:pt x="42" y="235"/>
                </a:lnTo>
                <a:close/>
                <a:moveTo>
                  <a:pt x="202" y="339"/>
                </a:moveTo>
                <a:lnTo>
                  <a:pt x="202" y="339"/>
                </a:lnTo>
                <a:lnTo>
                  <a:pt x="205" y="339"/>
                </a:lnTo>
                <a:lnTo>
                  <a:pt x="206" y="338"/>
                </a:lnTo>
                <a:lnTo>
                  <a:pt x="206" y="338"/>
                </a:lnTo>
                <a:lnTo>
                  <a:pt x="205" y="336"/>
                </a:lnTo>
                <a:lnTo>
                  <a:pt x="205" y="336"/>
                </a:lnTo>
                <a:lnTo>
                  <a:pt x="205" y="338"/>
                </a:lnTo>
                <a:lnTo>
                  <a:pt x="205" y="338"/>
                </a:lnTo>
                <a:lnTo>
                  <a:pt x="202" y="339"/>
                </a:lnTo>
                <a:lnTo>
                  <a:pt x="202" y="339"/>
                </a:lnTo>
                <a:close/>
                <a:moveTo>
                  <a:pt x="203" y="349"/>
                </a:moveTo>
                <a:lnTo>
                  <a:pt x="203" y="349"/>
                </a:lnTo>
                <a:lnTo>
                  <a:pt x="203" y="349"/>
                </a:lnTo>
                <a:lnTo>
                  <a:pt x="203" y="349"/>
                </a:lnTo>
                <a:lnTo>
                  <a:pt x="199" y="350"/>
                </a:lnTo>
                <a:lnTo>
                  <a:pt x="199" y="350"/>
                </a:lnTo>
                <a:lnTo>
                  <a:pt x="200" y="352"/>
                </a:lnTo>
                <a:lnTo>
                  <a:pt x="200" y="352"/>
                </a:lnTo>
                <a:lnTo>
                  <a:pt x="203" y="349"/>
                </a:lnTo>
                <a:lnTo>
                  <a:pt x="203" y="349"/>
                </a:lnTo>
                <a:close/>
                <a:moveTo>
                  <a:pt x="38" y="224"/>
                </a:moveTo>
                <a:lnTo>
                  <a:pt x="38" y="224"/>
                </a:lnTo>
                <a:lnTo>
                  <a:pt x="38" y="224"/>
                </a:lnTo>
                <a:lnTo>
                  <a:pt x="38" y="224"/>
                </a:lnTo>
                <a:lnTo>
                  <a:pt x="34" y="224"/>
                </a:lnTo>
                <a:lnTo>
                  <a:pt x="34" y="224"/>
                </a:lnTo>
                <a:lnTo>
                  <a:pt x="33" y="226"/>
                </a:lnTo>
                <a:lnTo>
                  <a:pt x="33" y="226"/>
                </a:lnTo>
                <a:lnTo>
                  <a:pt x="34" y="226"/>
                </a:lnTo>
                <a:lnTo>
                  <a:pt x="34" y="226"/>
                </a:lnTo>
                <a:lnTo>
                  <a:pt x="36" y="224"/>
                </a:lnTo>
                <a:lnTo>
                  <a:pt x="36" y="224"/>
                </a:lnTo>
                <a:lnTo>
                  <a:pt x="38" y="224"/>
                </a:lnTo>
                <a:lnTo>
                  <a:pt x="38" y="224"/>
                </a:lnTo>
                <a:close/>
                <a:moveTo>
                  <a:pt x="161" y="21"/>
                </a:moveTo>
                <a:lnTo>
                  <a:pt x="161" y="21"/>
                </a:lnTo>
                <a:lnTo>
                  <a:pt x="161" y="24"/>
                </a:lnTo>
                <a:lnTo>
                  <a:pt x="161" y="24"/>
                </a:lnTo>
                <a:lnTo>
                  <a:pt x="162" y="24"/>
                </a:lnTo>
                <a:lnTo>
                  <a:pt x="162" y="24"/>
                </a:lnTo>
                <a:lnTo>
                  <a:pt x="162" y="21"/>
                </a:lnTo>
                <a:lnTo>
                  <a:pt x="162" y="21"/>
                </a:lnTo>
                <a:lnTo>
                  <a:pt x="161" y="21"/>
                </a:lnTo>
                <a:lnTo>
                  <a:pt x="161" y="21"/>
                </a:lnTo>
                <a:close/>
                <a:moveTo>
                  <a:pt x="205" y="355"/>
                </a:moveTo>
                <a:lnTo>
                  <a:pt x="205" y="355"/>
                </a:lnTo>
                <a:lnTo>
                  <a:pt x="206" y="353"/>
                </a:lnTo>
                <a:lnTo>
                  <a:pt x="206" y="352"/>
                </a:lnTo>
                <a:lnTo>
                  <a:pt x="206" y="352"/>
                </a:lnTo>
                <a:lnTo>
                  <a:pt x="205" y="353"/>
                </a:lnTo>
                <a:lnTo>
                  <a:pt x="205" y="355"/>
                </a:lnTo>
                <a:lnTo>
                  <a:pt x="205" y="355"/>
                </a:lnTo>
                <a:close/>
                <a:moveTo>
                  <a:pt x="175" y="245"/>
                </a:moveTo>
                <a:lnTo>
                  <a:pt x="175" y="245"/>
                </a:lnTo>
                <a:lnTo>
                  <a:pt x="173" y="249"/>
                </a:lnTo>
                <a:lnTo>
                  <a:pt x="173" y="249"/>
                </a:lnTo>
                <a:lnTo>
                  <a:pt x="175" y="246"/>
                </a:lnTo>
                <a:lnTo>
                  <a:pt x="175" y="245"/>
                </a:lnTo>
                <a:lnTo>
                  <a:pt x="175" y="245"/>
                </a:lnTo>
                <a:close/>
                <a:moveTo>
                  <a:pt x="180" y="16"/>
                </a:moveTo>
                <a:lnTo>
                  <a:pt x="180" y="16"/>
                </a:lnTo>
                <a:lnTo>
                  <a:pt x="178" y="16"/>
                </a:lnTo>
                <a:lnTo>
                  <a:pt x="178" y="16"/>
                </a:lnTo>
                <a:lnTo>
                  <a:pt x="180" y="19"/>
                </a:lnTo>
                <a:lnTo>
                  <a:pt x="180" y="19"/>
                </a:lnTo>
                <a:lnTo>
                  <a:pt x="180" y="19"/>
                </a:lnTo>
                <a:lnTo>
                  <a:pt x="180" y="19"/>
                </a:lnTo>
                <a:lnTo>
                  <a:pt x="180" y="16"/>
                </a:lnTo>
                <a:lnTo>
                  <a:pt x="180" y="16"/>
                </a:lnTo>
                <a:close/>
                <a:moveTo>
                  <a:pt x="260" y="297"/>
                </a:moveTo>
                <a:lnTo>
                  <a:pt x="260" y="297"/>
                </a:lnTo>
                <a:lnTo>
                  <a:pt x="258" y="297"/>
                </a:lnTo>
                <a:lnTo>
                  <a:pt x="258" y="297"/>
                </a:lnTo>
                <a:lnTo>
                  <a:pt x="260" y="300"/>
                </a:lnTo>
                <a:lnTo>
                  <a:pt x="260" y="300"/>
                </a:lnTo>
                <a:lnTo>
                  <a:pt x="260" y="297"/>
                </a:lnTo>
                <a:lnTo>
                  <a:pt x="260" y="297"/>
                </a:lnTo>
                <a:close/>
                <a:moveTo>
                  <a:pt x="172" y="95"/>
                </a:moveTo>
                <a:lnTo>
                  <a:pt x="172" y="95"/>
                </a:lnTo>
                <a:lnTo>
                  <a:pt x="172" y="98"/>
                </a:lnTo>
                <a:lnTo>
                  <a:pt x="172" y="98"/>
                </a:lnTo>
                <a:lnTo>
                  <a:pt x="173" y="96"/>
                </a:lnTo>
                <a:lnTo>
                  <a:pt x="173" y="96"/>
                </a:lnTo>
                <a:lnTo>
                  <a:pt x="172" y="95"/>
                </a:lnTo>
                <a:lnTo>
                  <a:pt x="172" y="95"/>
                </a:lnTo>
                <a:close/>
                <a:moveTo>
                  <a:pt x="96" y="380"/>
                </a:moveTo>
                <a:lnTo>
                  <a:pt x="96" y="380"/>
                </a:lnTo>
                <a:lnTo>
                  <a:pt x="98" y="385"/>
                </a:lnTo>
                <a:lnTo>
                  <a:pt x="98" y="385"/>
                </a:lnTo>
                <a:lnTo>
                  <a:pt x="98" y="383"/>
                </a:lnTo>
                <a:lnTo>
                  <a:pt x="96" y="380"/>
                </a:lnTo>
                <a:lnTo>
                  <a:pt x="96" y="380"/>
                </a:lnTo>
                <a:close/>
                <a:moveTo>
                  <a:pt x="69" y="344"/>
                </a:moveTo>
                <a:lnTo>
                  <a:pt x="69" y="344"/>
                </a:lnTo>
                <a:lnTo>
                  <a:pt x="69" y="344"/>
                </a:lnTo>
                <a:lnTo>
                  <a:pt x="69" y="344"/>
                </a:lnTo>
                <a:lnTo>
                  <a:pt x="72" y="349"/>
                </a:lnTo>
                <a:lnTo>
                  <a:pt x="72" y="349"/>
                </a:lnTo>
                <a:lnTo>
                  <a:pt x="72" y="347"/>
                </a:lnTo>
                <a:lnTo>
                  <a:pt x="72" y="347"/>
                </a:lnTo>
                <a:lnTo>
                  <a:pt x="69" y="344"/>
                </a:lnTo>
                <a:lnTo>
                  <a:pt x="69" y="344"/>
                </a:lnTo>
                <a:close/>
                <a:moveTo>
                  <a:pt x="186" y="327"/>
                </a:moveTo>
                <a:lnTo>
                  <a:pt x="186" y="327"/>
                </a:lnTo>
                <a:lnTo>
                  <a:pt x="186" y="327"/>
                </a:lnTo>
                <a:lnTo>
                  <a:pt x="186" y="327"/>
                </a:lnTo>
                <a:lnTo>
                  <a:pt x="187" y="325"/>
                </a:lnTo>
                <a:lnTo>
                  <a:pt x="187" y="325"/>
                </a:lnTo>
                <a:lnTo>
                  <a:pt x="187" y="323"/>
                </a:lnTo>
                <a:lnTo>
                  <a:pt x="187" y="323"/>
                </a:lnTo>
                <a:lnTo>
                  <a:pt x="186" y="327"/>
                </a:lnTo>
                <a:lnTo>
                  <a:pt x="186" y="327"/>
                </a:lnTo>
                <a:close/>
                <a:moveTo>
                  <a:pt x="175" y="92"/>
                </a:moveTo>
                <a:lnTo>
                  <a:pt x="175" y="92"/>
                </a:lnTo>
                <a:lnTo>
                  <a:pt x="175" y="88"/>
                </a:lnTo>
                <a:lnTo>
                  <a:pt x="175" y="88"/>
                </a:lnTo>
                <a:lnTo>
                  <a:pt x="173" y="92"/>
                </a:lnTo>
                <a:lnTo>
                  <a:pt x="173" y="92"/>
                </a:lnTo>
                <a:lnTo>
                  <a:pt x="175" y="92"/>
                </a:lnTo>
                <a:lnTo>
                  <a:pt x="175" y="92"/>
                </a:lnTo>
                <a:close/>
                <a:moveTo>
                  <a:pt x="164" y="331"/>
                </a:moveTo>
                <a:lnTo>
                  <a:pt x="164" y="331"/>
                </a:lnTo>
                <a:lnTo>
                  <a:pt x="164" y="331"/>
                </a:lnTo>
                <a:lnTo>
                  <a:pt x="164" y="331"/>
                </a:lnTo>
                <a:lnTo>
                  <a:pt x="164" y="330"/>
                </a:lnTo>
                <a:lnTo>
                  <a:pt x="164" y="330"/>
                </a:lnTo>
                <a:lnTo>
                  <a:pt x="162" y="330"/>
                </a:lnTo>
                <a:lnTo>
                  <a:pt x="162" y="330"/>
                </a:lnTo>
                <a:lnTo>
                  <a:pt x="164" y="331"/>
                </a:lnTo>
                <a:lnTo>
                  <a:pt x="164" y="331"/>
                </a:lnTo>
                <a:close/>
                <a:moveTo>
                  <a:pt x="135" y="364"/>
                </a:moveTo>
                <a:lnTo>
                  <a:pt x="135" y="364"/>
                </a:lnTo>
                <a:lnTo>
                  <a:pt x="134" y="363"/>
                </a:lnTo>
                <a:lnTo>
                  <a:pt x="134" y="363"/>
                </a:lnTo>
                <a:lnTo>
                  <a:pt x="134" y="363"/>
                </a:lnTo>
                <a:lnTo>
                  <a:pt x="134" y="363"/>
                </a:lnTo>
                <a:lnTo>
                  <a:pt x="135" y="366"/>
                </a:lnTo>
                <a:lnTo>
                  <a:pt x="135" y="366"/>
                </a:lnTo>
                <a:lnTo>
                  <a:pt x="135" y="364"/>
                </a:lnTo>
                <a:lnTo>
                  <a:pt x="135" y="364"/>
                </a:lnTo>
                <a:close/>
                <a:moveTo>
                  <a:pt x="178" y="316"/>
                </a:moveTo>
                <a:lnTo>
                  <a:pt x="178" y="316"/>
                </a:lnTo>
                <a:lnTo>
                  <a:pt x="178" y="320"/>
                </a:lnTo>
                <a:lnTo>
                  <a:pt x="178" y="320"/>
                </a:lnTo>
                <a:lnTo>
                  <a:pt x="180" y="319"/>
                </a:lnTo>
                <a:lnTo>
                  <a:pt x="180" y="319"/>
                </a:lnTo>
                <a:lnTo>
                  <a:pt x="178" y="316"/>
                </a:lnTo>
                <a:lnTo>
                  <a:pt x="178" y="316"/>
                </a:lnTo>
                <a:close/>
                <a:moveTo>
                  <a:pt x="162" y="305"/>
                </a:moveTo>
                <a:lnTo>
                  <a:pt x="162" y="305"/>
                </a:lnTo>
                <a:lnTo>
                  <a:pt x="159" y="308"/>
                </a:lnTo>
                <a:lnTo>
                  <a:pt x="159" y="308"/>
                </a:lnTo>
                <a:lnTo>
                  <a:pt x="161" y="308"/>
                </a:lnTo>
                <a:lnTo>
                  <a:pt x="161" y="308"/>
                </a:lnTo>
                <a:lnTo>
                  <a:pt x="162" y="305"/>
                </a:lnTo>
                <a:lnTo>
                  <a:pt x="162" y="305"/>
                </a:lnTo>
                <a:close/>
                <a:moveTo>
                  <a:pt x="167" y="88"/>
                </a:moveTo>
                <a:lnTo>
                  <a:pt x="167" y="88"/>
                </a:lnTo>
                <a:lnTo>
                  <a:pt x="169" y="87"/>
                </a:lnTo>
                <a:lnTo>
                  <a:pt x="169" y="85"/>
                </a:lnTo>
                <a:lnTo>
                  <a:pt x="169" y="85"/>
                </a:lnTo>
                <a:lnTo>
                  <a:pt x="167" y="88"/>
                </a:lnTo>
                <a:lnTo>
                  <a:pt x="167" y="88"/>
                </a:lnTo>
                <a:close/>
                <a:moveTo>
                  <a:pt x="154" y="342"/>
                </a:moveTo>
                <a:lnTo>
                  <a:pt x="154" y="342"/>
                </a:lnTo>
                <a:lnTo>
                  <a:pt x="157" y="341"/>
                </a:lnTo>
                <a:lnTo>
                  <a:pt x="157" y="341"/>
                </a:lnTo>
                <a:lnTo>
                  <a:pt x="154" y="341"/>
                </a:lnTo>
                <a:lnTo>
                  <a:pt x="154" y="341"/>
                </a:lnTo>
                <a:lnTo>
                  <a:pt x="154" y="342"/>
                </a:lnTo>
                <a:lnTo>
                  <a:pt x="154" y="342"/>
                </a:lnTo>
                <a:close/>
                <a:moveTo>
                  <a:pt x="164" y="140"/>
                </a:moveTo>
                <a:lnTo>
                  <a:pt x="164" y="140"/>
                </a:lnTo>
                <a:lnTo>
                  <a:pt x="165" y="140"/>
                </a:lnTo>
                <a:lnTo>
                  <a:pt x="165" y="140"/>
                </a:lnTo>
                <a:lnTo>
                  <a:pt x="165" y="136"/>
                </a:lnTo>
                <a:lnTo>
                  <a:pt x="165" y="136"/>
                </a:lnTo>
                <a:lnTo>
                  <a:pt x="164" y="137"/>
                </a:lnTo>
                <a:lnTo>
                  <a:pt x="164" y="137"/>
                </a:lnTo>
                <a:lnTo>
                  <a:pt x="164" y="140"/>
                </a:lnTo>
                <a:lnTo>
                  <a:pt x="164" y="140"/>
                </a:lnTo>
                <a:close/>
                <a:moveTo>
                  <a:pt x="176" y="8"/>
                </a:moveTo>
                <a:lnTo>
                  <a:pt x="176" y="8"/>
                </a:lnTo>
                <a:lnTo>
                  <a:pt x="178" y="10"/>
                </a:lnTo>
                <a:lnTo>
                  <a:pt x="178" y="10"/>
                </a:lnTo>
                <a:lnTo>
                  <a:pt x="178" y="10"/>
                </a:lnTo>
                <a:lnTo>
                  <a:pt x="180" y="10"/>
                </a:lnTo>
                <a:lnTo>
                  <a:pt x="180" y="10"/>
                </a:lnTo>
                <a:lnTo>
                  <a:pt x="176" y="8"/>
                </a:lnTo>
                <a:lnTo>
                  <a:pt x="176" y="8"/>
                </a:lnTo>
                <a:close/>
                <a:moveTo>
                  <a:pt x="173" y="320"/>
                </a:moveTo>
                <a:lnTo>
                  <a:pt x="173" y="320"/>
                </a:lnTo>
                <a:lnTo>
                  <a:pt x="175" y="320"/>
                </a:lnTo>
                <a:lnTo>
                  <a:pt x="176" y="320"/>
                </a:lnTo>
                <a:lnTo>
                  <a:pt x="176" y="320"/>
                </a:lnTo>
                <a:lnTo>
                  <a:pt x="175" y="320"/>
                </a:lnTo>
                <a:lnTo>
                  <a:pt x="173" y="319"/>
                </a:lnTo>
                <a:lnTo>
                  <a:pt x="173" y="319"/>
                </a:lnTo>
                <a:lnTo>
                  <a:pt x="173" y="320"/>
                </a:lnTo>
                <a:lnTo>
                  <a:pt x="173" y="320"/>
                </a:lnTo>
                <a:close/>
                <a:moveTo>
                  <a:pt x="255" y="328"/>
                </a:moveTo>
                <a:lnTo>
                  <a:pt x="255" y="328"/>
                </a:lnTo>
                <a:lnTo>
                  <a:pt x="257" y="331"/>
                </a:lnTo>
                <a:lnTo>
                  <a:pt x="257" y="331"/>
                </a:lnTo>
                <a:lnTo>
                  <a:pt x="257" y="328"/>
                </a:lnTo>
                <a:lnTo>
                  <a:pt x="257" y="328"/>
                </a:lnTo>
                <a:lnTo>
                  <a:pt x="255" y="328"/>
                </a:lnTo>
                <a:lnTo>
                  <a:pt x="255" y="328"/>
                </a:lnTo>
                <a:close/>
                <a:moveTo>
                  <a:pt x="249" y="314"/>
                </a:moveTo>
                <a:lnTo>
                  <a:pt x="249" y="314"/>
                </a:lnTo>
                <a:lnTo>
                  <a:pt x="251" y="316"/>
                </a:lnTo>
                <a:lnTo>
                  <a:pt x="251" y="316"/>
                </a:lnTo>
                <a:lnTo>
                  <a:pt x="251" y="316"/>
                </a:lnTo>
                <a:lnTo>
                  <a:pt x="251" y="316"/>
                </a:lnTo>
                <a:lnTo>
                  <a:pt x="251" y="312"/>
                </a:lnTo>
                <a:lnTo>
                  <a:pt x="251" y="312"/>
                </a:lnTo>
                <a:lnTo>
                  <a:pt x="249" y="314"/>
                </a:lnTo>
                <a:lnTo>
                  <a:pt x="249" y="314"/>
                </a:lnTo>
                <a:close/>
                <a:moveTo>
                  <a:pt x="200" y="385"/>
                </a:moveTo>
                <a:lnTo>
                  <a:pt x="200" y="385"/>
                </a:lnTo>
                <a:lnTo>
                  <a:pt x="202" y="383"/>
                </a:lnTo>
                <a:lnTo>
                  <a:pt x="202" y="383"/>
                </a:lnTo>
                <a:lnTo>
                  <a:pt x="202" y="382"/>
                </a:lnTo>
                <a:lnTo>
                  <a:pt x="202" y="382"/>
                </a:lnTo>
                <a:lnTo>
                  <a:pt x="200" y="385"/>
                </a:lnTo>
                <a:lnTo>
                  <a:pt x="200" y="385"/>
                </a:lnTo>
                <a:close/>
                <a:moveTo>
                  <a:pt x="178" y="208"/>
                </a:moveTo>
                <a:lnTo>
                  <a:pt x="178" y="208"/>
                </a:lnTo>
                <a:lnTo>
                  <a:pt x="178" y="208"/>
                </a:lnTo>
                <a:lnTo>
                  <a:pt x="178" y="208"/>
                </a:lnTo>
                <a:lnTo>
                  <a:pt x="176" y="210"/>
                </a:lnTo>
                <a:lnTo>
                  <a:pt x="176" y="210"/>
                </a:lnTo>
                <a:lnTo>
                  <a:pt x="176" y="210"/>
                </a:lnTo>
                <a:lnTo>
                  <a:pt x="176" y="211"/>
                </a:lnTo>
                <a:lnTo>
                  <a:pt x="176" y="211"/>
                </a:lnTo>
                <a:lnTo>
                  <a:pt x="178" y="208"/>
                </a:lnTo>
                <a:lnTo>
                  <a:pt x="178" y="208"/>
                </a:lnTo>
                <a:close/>
                <a:moveTo>
                  <a:pt x="178" y="196"/>
                </a:moveTo>
                <a:lnTo>
                  <a:pt x="178" y="196"/>
                </a:lnTo>
                <a:lnTo>
                  <a:pt x="178" y="196"/>
                </a:lnTo>
                <a:lnTo>
                  <a:pt x="178" y="196"/>
                </a:lnTo>
                <a:lnTo>
                  <a:pt x="176" y="197"/>
                </a:lnTo>
                <a:lnTo>
                  <a:pt x="176" y="197"/>
                </a:lnTo>
                <a:lnTo>
                  <a:pt x="175" y="197"/>
                </a:lnTo>
                <a:lnTo>
                  <a:pt x="175" y="199"/>
                </a:lnTo>
                <a:lnTo>
                  <a:pt x="175" y="199"/>
                </a:lnTo>
                <a:lnTo>
                  <a:pt x="178" y="196"/>
                </a:lnTo>
                <a:lnTo>
                  <a:pt x="178" y="196"/>
                </a:lnTo>
                <a:close/>
                <a:moveTo>
                  <a:pt x="36" y="55"/>
                </a:moveTo>
                <a:lnTo>
                  <a:pt x="36" y="55"/>
                </a:lnTo>
                <a:lnTo>
                  <a:pt x="34" y="57"/>
                </a:lnTo>
                <a:lnTo>
                  <a:pt x="34" y="57"/>
                </a:lnTo>
                <a:lnTo>
                  <a:pt x="36" y="58"/>
                </a:lnTo>
                <a:lnTo>
                  <a:pt x="36" y="58"/>
                </a:lnTo>
                <a:lnTo>
                  <a:pt x="36" y="58"/>
                </a:lnTo>
                <a:lnTo>
                  <a:pt x="36" y="58"/>
                </a:lnTo>
                <a:lnTo>
                  <a:pt x="36" y="55"/>
                </a:lnTo>
                <a:lnTo>
                  <a:pt x="36" y="55"/>
                </a:lnTo>
                <a:close/>
                <a:moveTo>
                  <a:pt x="9" y="216"/>
                </a:moveTo>
                <a:lnTo>
                  <a:pt x="9" y="216"/>
                </a:lnTo>
                <a:lnTo>
                  <a:pt x="8" y="215"/>
                </a:lnTo>
                <a:lnTo>
                  <a:pt x="6" y="215"/>
                </a:lnTo>
                <a:lnTo>
                  <a:pt x="6" y="215"/>
                </a:lnTo>
                <a:lnTo>
                  <a:pt x="9" y="216"/>
                </a:lnTo>
                <a:lnTo>
                  <a:pt x="9" y="216"/>
                </a:lnTo>
                <a:close/>
                <a:moveTo>
                  <a:pt x="77" y="232"/>
                </a:moveTo>
                <a:lnTo>
                  <a:pt x="77" y="232"/>
                </a:lnTo>
                <a:lnTo>
                  <a:pt x="75" y="234"/>
                </a:lnTo>
                <a:lnTo>
                  <a:pt x="75" y="234"/>
                </a:lnTo>
                <a:lnTo>
                  <a:pt x="75" y="235"/>
                </a:lnTo>
                <a:lnTo>
                  <a:pt x="75" y="235"/>
                </a:lnTo>
                <a:lnTo>
                  <a:pt x="75" y="235"/>
                </a:lnTo>
                <a:lnTo>
                  <a:pt x="75" y="235"/>
                </a:lnTo>
                <a:lnTo>
                  <a:pt x="77" y="232"/>
                </a:lnTo>
                <a:lnTo>
                  <a:pt x="77" y="232"/>
                </a:lnTo>
                <a:close/>
                <a:moveTo>
                  <a:pt x="82" y="232"/>
                </a:moveTo>
                <a:lnTo>
                  <a:pt x="82" y="232"/>
                </a:lnTo>
                <a:lnTo>
                  <a:pt x="80" y="234"/>
                </a:lnTo>
                <a:lnTo>
                  <a:pt x="80" y="234"/>
                </a:lnTo>
                <a:lnTo>
                  <a:pt x="80" y="234"/>
                </a:lnTo>
                <a:lnTo>
                  <a:pt x="80" y="234"/>
                </a:lnTo>
                <a:lnTo>
                  <a:pt x="82" y="234"/>
                </a:lnTo>
                <a:lnTo>
                  <a:pt x="82" y="234"/>
                </a:lnTo>
                <a:lnTo>
                  <a:pt x="82" y="232"/>
                </a:lnTo>
                <a:lnTo>
                  <a:pt x="82" y="232"/>
                </a:lnTo>
                <a:close/>
                <a:moveTo>
                  <a:pt x="183" y="120"/>
                </a:moveTo>
                <a:lnTo>
                  <a:pt x="183" y="120"/>
                </a:lnTo>
                <a:lnTo>
                  <a:pt x="181" y="118"/>
                </a:lnTo>
                <a:lnTo>
                  <a:pt x="181" y="118"/>
                </a:lnTo>
                <a:lnTo>
                  <a:pt x="181" y="122"/>
                </a:lnTo>
                <a:lnTo>
                  <a:pt x="181" y="122"/>
                </a:lnTo>
                <a:lnTo>
                  <a:pt x="183" y="120"/>
                </a:lnTo>
                <a:lnTo>
                  <a:pt x="183" y="120"/>
                </a:lnTo>
                <a:close/>
                <a:moveTo>
                  <a:pt x="52" y="319"/>
                </a:moveTo>
                <a:lnTo>
                  <a:pt x="52" y="319"/>
                </a:lnTo>
                <a:lnTo>
                  <a:pt x="50" y="319"/>
                </a:lnTo>
                <a:lnTo>
                  <a:pt x="52" y="320"/>
                </a:lnTo>
                <a:lnTo>
                  <a:pt x="52" y="320"/>
                </a:lnTo>
                <a:lnTo>
                  <a:pt x="53" y="319"/>
                </a:lnTo>
                <a:lnTo>
                  <a:pt x="53" y="319"/>
                </a:lnTo>
                <a:lnTo>
                  <a:pt x="52" y="319"/>
                </a:lnTo>
                <a:lnTo>
                  <a:pt x="52" y="319"/>
                </a:lnTo>
                <a:close/>
                <a:moveTo>
                  <a:pt x="184" y="309"/>
                </a:moveTo>
                <a:lnTo>
                  <a:pt x="184" y="309"/>
                </a:lnTo>
                <a:lnTo>
                  <a:pt x="184" y="309"/>
                </a:lnTo>
                <a:lnTo>
                  <a:pt x="184" y="309"/>
                </a:lnTo>
                <a:lnTo>
                  <a:pt x="184" y="305"/>
                </a:lnTo>
                <a:lnTo>
                  <a:pt x="184" y="305"/>
                </a:lnTo>
                <a:lnTo>
                  <a:pt x="184" y="309"/>
                </a:lnTo>
                <a:lnTo>
                  <a:pt x="184" y="309"/>
                </a:lnTo>
                <a:close/>
                <a:moveTo>
                  <a:pt x="173" y="58"/>
                </a:moveTo>
                <a:lnTo>
                  <a:pt x="173" y="58"/>
                </a:lnTo>
                <a:lnTo>
                  <a:pt x="173" y="62"/>
                </a:lnTo>
                <a:lnTo>
                  <a:pt x="173" y="65"/>
                </a:lnTo>
                <a:lnTo>
                  <a:pt x="173" y="65"/>
                </a:lnTo>
                <a:lnTo>
                  <a:pt x="173" y="58"/>
                </a:lnTo>
                <a:lnTo>
                  <a:pt x="173" y="58"/>
                </a:lnTo>
                <a:close/>
                <a:moveTo>
                  <a:pt x="191" y="319"/>
                </a:moveTo>
                <a:lnTo>
                  <a:pt x="191" y="319"/>
                </a:lnTo>
                <a:lnTo>
                  <a:pt x="191" y="319"/>
                </a:lnTo>
                <a:lnTo>
                  <a:pt x="191" y="319"/>
                </a:lnTo>
                <a:lnTo>
                  <a:pt x="191" y="317"/>
                </a:lnTo>
                <a:lnTo>
                  <a:pt x="191" y="317"/>
                </a:lnTo>
                <a:lnTo>
                  <a:pt x="189" y="319"/>
                </a:lnTo>
                <a:lnTo>
                  <a:pt x="189" y="319"/>
                </a:lnTo>
                <a:lnTo>
                  <a:pt x="191" y="319"/>
                </a:lnTo>
                <a:lnTo>
                  <a:pt x="191" y="319"/>
                </a:lnTo>
                <a:close/>
                <a:moveTo>
                  <a:pt x="74" y="409"/>
                </a:moveTo>
                <a:lnTo>
                  <a:pt x="74" y="409"/>
                </a:lnTo>
                <a:lnTo>
                  <a:pt x="71" y="405"/>
                </a:lnTo>
                <a:lnTo>
                  <a:pt x="71" y="405"/>
                </a:lnTo>
                <a:lnTo>
                  <a:pt x="71" y="405"/>
                </a:lnTo>
                <a:lnTo>
                  <a:pt x="71" y="405"/>
                </a:lnTo>
                <a:lnTo>
                  <a:pt x="72" y="407"/>
                </a:lnTo>
                <a:lnTo>
                  <a:pt x="74" y="409"/>
                </a:lnTo>
                <a:lnTo>
                  <a:pt x="74" y="409"/>
                </a:lnTo>
                <a:close/>
                <a:moveTo>
                  <a:pt x="172" y="177"/>
                </a:moveTo>
                <a:lnTo>
                  <a:pt x="172" y="177"/>
                </a:lnTo>
                <a:lnTo>
                  <a:pt x="175" y="175"/>
                </a:lnTo>
                <a:lnTo>
                  <a:pt x="175" y="175"/>
                </a:lnTo>
                <a:lnTo>
                  <a:pt x="173" y="175"/>
                </a:lnTo>
                <a:lnTo>
                  <a:pt x="173" y="175"/>
                </a:lnTo>
                <a:lnTo>
                  <a:pt x="172" y="177"/>
                </a:lnTo>
                <a:lnTo>
                  <a:pt x="172" y="177"/>
                </a:lnTo>
                <a:lnTo>
                  <a:pt x="172" y="177"/>
                </a:lnTo>
                <a:close/>
                <a:moveTo>
                  <a:pt x="202" y="357"/>
                </a:moveTo>
                <a:lnTo>
                  <a:pt x="202" y="357"/>
                </a:lnTo>
                <a:lnTo>
                  <a:pt x="202" y="355"/>
                </a:lnTo>
                <a:lnTo>
                  <a:pt x="202" y="355"/>
                </a:lnTo>
                <a:lnTo>
                  <a:pt x="202" y="355"/>
                </a:lnTo>
                <a:lnTo>
                  <a:pt x="202" y="355"/>
                </a:lnTo>
                <a:lnTo>
                  <a:pt x="200" y="357"/>
                </a:lnTo>
                <a:lnTo>
                  <a:pt x="200" y="357"/>
                </a:lnTo>
                <a:lnTo>
                  <a:pt x="202" y="357"/>
                </a:lnTo>
                <a:lnTo>
                  <a:pt x="202" y="357"/>
                </a:lnTo>
                <a:close/>
                <a:moveTo>
                  <a:pt x="178" y="128"/>
                </a:moveTo>
                <a:lnTo>
                  <a:pt x="178" y="128"/>
                </a:lnTo>
                <a:lnTo>
                  <a:pt x="176" y="128"/>
                </a:lnTo>
                <a:lnTo>
                  <a:pt x="176" y="128"/>
                </a:lnTo>
                <a:lnTo>
                  <a:pt x="176" y="129"/>
                </a:lnTo>
                <a:lnTo>
                  <a:pt x="176" y="129"/>
                </a:lnTo>
                <a:lnTo>
                  <a:pt x="178" y="129"/>
                </a:lnTo>
                <a:lnTo>
                  <a:pt x="178" y="129"/>
                </a:lnTo>
                <a:lnTo>
                  <a:pt x="178" y="128"/>
                </a:lnTo>
                <a:lnTo>
                  <a:pt x="178" y="128"/>
                </a:lnTo>
                <a:close/>
                <a:moveTo>
                  <a:pt x="184" y="312"/>
                </a:moveTo>
                <a:lnTo>
                  <a:pt x="184" y="312"/>
                </a:lnTo>
                <a:lnTo>
                  <a:pt x="184" y="314"/>
                </a:lnTo>
                <a:lnTo>
                  <a:pt x="186" y="316"/>
                </a:lnTo>
                <a:lnTo>
                  <a:pt x="186" y="316"/>
                </a:lnTo>
                <a:lnTo>
                  <a:pt x="186" y="316"/>
                </a:lnTo>
                <a:lnTo>
                  <a:pt x="186" y="316"/>
                </a:lnTo>
                <a:lnTo>
                  <a:pt x="184" y="312"/>
                </a:lnTo>
                <a:lnTo>
                  <a:pt x="184" y="312"/>
                </a:lnTo>
                <a:close/>
                <a:moveTo>
                  <a:pt x="181" y="28"/>
                </a:moveTo>
                <a:lnTo>
                  <a:pt x="181" y="28"/>
                </a:lnTo>
                <a:lnTo>
                  <a:pt x="183" y="27"/>
                </a:lnTo>
                <a:lnTo>
                  <a:pt x="183" y="24"/>
                </a:lnTo>
                <a:lnTo>
                  <a:pt x="183" y="24"/>
                </a:lnTo>
                <a:lnTo>
                  <a:pt x="181" y="28"/>
                </a:lnTo>
                <a:lnTo>
                  <a:pt x="181" y="28"/>
                </a:lnTo>
                <a:close/>
                <a:moveTo>
                  <a:pt x="175" y="344"/>
                </a:moveTo>
                <a:lnTo>
                  <a:pt x="175" y="344"/>
                </a:lnTo>
                <a:lnTo>
                  <a:pt x="173" y="344"/>
                </a:lnTo>
                <a:lnTo>
                  <a:pt x="173" y="344"/>
                </a:lnTo>
                <a:lnTo>
                  <a:pt x="175" y="346"/>
                </a:lnTo>
                <a:lnTo>
                  <a:pt x="175" y="346"/>
                </a:lnTo>
                <a:lnTo>
                  <a:pt x="175" y="344"/>
                </a:lnTo>
                <a:lnTo>
                  <a:pt x="175" y="344"/>
                </a:lnTo>
                <a:close/>
                <a:moveTo>
                  <a:pt x="211" y="349"/>
                </a:moveTo>
                <a:lnTo>
                  <a:pt x="211" y="349"/>
                </a:lnTo>
                <a:lnTo>
                  <a:pt x="211" y="349"/>
                </a:lnTo>
                <a:lnTo>
                  <a:pt x="211" y="349"/>
                </a:lnTo>
                <a:lnTo>
                  <a:pt x="213" y="349"/>
                </a:lnTo>
                <a:lnTo>
                  <a:pt x="216" y="349"/>
                </a:lnTo>
                <a:lnTo>
                  <a:pt x="216" y="349"/>
                </a:lnTo>
                <a:lnTo>
                  <a:pt x="211" y="349"/>
                </a:lnTo>
                <a:lnTo>
                  <a:pt x="211" y="349"/>
                </a:lnTo>
                <a:close/>
                <a:moveTo>
                  <a:pt x="233" y="380"/>
                </a:moveTo>
                <a:lnTo>
                  <a:pt x="233" y="380"/>
                </a:lnTo>
                <a:lnTo>
                  <a:pt x="233" y="382"/>
                </a:lnTo>
                <a:lnTo>
                  <a:pt x="233" y="382"/>
                </a:lnTo>
                <a:lnTo>
                  <a:pt x="235" y="380"/>
                </a:lnTo>
                <a:lnTo>
                  <a:pt x="235" y="380"/>
                </a:lnTo>
                <a:lnTo>
                  <a:pt x="233" y="380"/>
                </a:lnTo>
                <a:lnTo>
                  <a:pt x="233" y="380"/>
                </a:lnTo>
                <a:close/>
                <a:moveTo>
                  <a:pt x="312" y="125"/>
                </a:moveTo>
                <a:lnTo>
                  <a:pt x="312" y="125"/>
                </a:lnTo>
                <a:lnTo>
                  <a:pt x="311" y="129"/>
                </a:lnTo>
                <a:lnTo>
                  <a:pt x="311" y="129"/>
                </a:lnTo>
                <a:lnTo>
                  <a:pt x="312" y="125"/>
                </a:lnTo>
                <a:lnTo>
                  <a:pt x="312" y="125"/>
                </a:lnTo>
                <a:close/>
                <a:moveTo>
                  <a:pt x="99" y="396"/>
                </a:moveTo>
                <a:lnTo>
                  <a:pt x="99" y="396"/>
                </a:lnTo>
                <a:lnTo>
                  <a:pt x="99" y="399"/>
                </a:lnTo>
                <a:lnTo>
                  <a:pt x="99" y="399"/>
                </a:lnTo>
                <a:lnTo>
                  <a:pt x="101" y="396"/>
                </a:lnTo>
                <a:lnTo>
                  <a:pt x="101" y="396"/>
                </a:lnTo>
                <a:lnTo>
                  <a:pt x="99" y="396"/>
                </a:lnTo>
                <a:lnTo>
                  <a:pt x="99" y="396"/>
                </a:lnTo>
                <a:close/>
                <a:moveTo>
                  <a:pt x="199" y="335"/>
                </a:moveTo>
                <a:lnTo>
                  <a:pt x="199" y="335"/>
                </a:lnTo>
                <a:lnTo>
                  <a:pt x="199" y="335"/>
                </a:lnTo>
                <a:lnTo>
                  <a:pt x="199" y="335"/>
                </a:lnTo>
                <a:lnTo>
                  <a:pt x="197" y="333"/>
                </a:lnTo>
                <a:lnTo>
                  <a:pt x="197" y="333"/>
                </a:lnTo>
                <a:lnTo>
                  <a:pt x="195" y="335"/>
                </a:lnTo>
                <a:lnTo>
                  <a:pt x="195" y="335"/>
                </a:lnTo>
                <a:lnTo>
                  <a:pt x="195" y="335"/>
                </a:lnTo>
                <a:lnTo>
                  <a:pt x="195" y="335"/>
                </a:lnTo>
                <a:lnTo>
                  <a:pt x="199" y="335"/>
                </a:lnTo>
                <a:lnTo>
                  <a:pt x="199" y="335"/>
                </a:lnTo>
                <a:close/>
                <a:moveTo>
                  <a:pt x="162" y="352"/>
                </a:moveTo>
                <a:lnTo>
                  <a:pt x="162" y="352"/>
                </a:lnTo>
                <a:lnTo>
                  <a:pt x="161" y="352"/>
                </a:lnTo>
                <a:lnTo>
                  <a:pt x="161" y="352"/>
                </a:lnTo>
                <a:lnTo>
                  <a:pt x="161" y="353"/>
                </a:lnTo>
                <a:lnTo>
                  <a:pt x="161" y="353"/>
                </a:lnTo>
                <a:lnTo>
                  <a:pt x="162" y="352"/>
                </a:lnTo>
                <a:lnTo>
                  <a:pt x="162" y="352"/>
                </a:lnTo>
                <a:close/>
                <a:moveTo>
                  <a:pt x="200" y="312"/>
                </a:moveTo>
                <a:lnTo>
                  <a:pt x="200" y="312"/>
                </a:lnTo>
                <a:lnTo>
                  <a:pt x="200" y="314"/>
                </a:lnTo>
                <a:lnTo>
                  <a:pt x="202" y="314"/>
                </a:lnTo>
                <a:lnTo>
                  <a:pt x="202" y="314"/>
                </a:lnTo>
                <a:lnTo>
                  <a:pt x="200" y="312"/>
                </a:lnTo>
                <a:lnTo>
                  <a:pt x="200" y="312"/>
                </a:lnTo>
                <a:close/>
                <a:moveTo>
                  <a:pt x="169" y="286"/>
                </a:moveTo>
                <a:lnTo>
                  <a:pt x="169" y="286"/>
                </a:lnTo>
                <a:lnTo>
                  <a:pt x="169" y="286"/>
                </a:lnTo>
                <a:lnTo>
                  <a:pt x="169" y="286"/>
                </a:lnTo>
                <a:lnTo>
                  <a:pt x="169" y="289"/>
                </a:lnTo>
                <a:lnTo>
                  <a:pt x="169" y="289"/>
                </a:lnTo>
                <a:lnTo>
                  <a:pt x="169" y="290"/>
                </a:lnTo>
                <a:lnTo>
                  <a:pt x="169" y="290"/>
                </a:lnTo>
                <a:lnTo>
                  <a:pt x="169" y="286"/>
                </a:lnTo>
                <a:lnTo>
                  <a:pt x="169" y="286"/>
                </a:lnTo>
                <a:close/>
                <a:moveTo>
                  <a:pt x="217" y="353"/>
                </a:moveTo>
                <a:lnTo>
                  <a:pt x="217" y="353"/>
                </a:lnTo>
                <a:lnTo>
                  <a:pt x="217" y="353"/>
                </a:lnTo>
                <a:lnTo>
                  <a:pt x="217" y="353"/>
                </a:lnTo>
                <a:lnTo>
                  <a:pt x="219" y="355"/>
                </a:lnTo>
                <a:lnTo>
                  <a:pt x="219" y="355"/>
                </a:lnTo>
                <a:lnTo>
                  <a:pt x="221" y="355"/>
                </a:lnTo>
                <a:lnTo>
                  <a:pt x="221" y="355"/>
                </a:lnTo>
                <a:lnTo>
                  <a:pt x="217" y="353"/>
                </a:lnTo>
                <a:lnTo>
                  <a:pt x="217" y="353"/>
                </a:lnTo>
                <a:close/>
                <a:moveTo>
                  <a:pt x="281" y="155"/>
                </a:moveTo>
                <a:lnTo>
                  <a:pt x="281" y="155"/>
                </a:lnTo>
                <a:lnTo>
                  <a:pt x="281" y="155"/>
                </a:lnTo>
                <a:lnTo>
                  <a:pt x="281" y="155"/>
                </a:lnTo>
                <a:lnTo>
                  <a:pt x="279" y="159"/>
                </a:lnTo>
                <a:lnTo>
                  <a:pt x="279" y="159"/>
                </a:lnTo>
                <a:lnTo>
                  <a:pt x="281" y="159"/>
                </a:lnTo>
                <a:lnTo>
                  <a:pt x="281" y="159"/>
                </a:lnTo>
                <a:lnTo>
                  <a:pt x="281" y="155"/>
                </a:lnTo>
                <a:lnTo>
                  <a:pt x="281" y="155"/>
                </a:lnTo>
                <a:close/>
                <a:moveTo>
                  <a:pt x="230" y="319"/>
                </a:moveTo>
                <a:lnTo>
                  <a:pt x="230" y="319"/>
                </a:lnTo>
                <a:lnTo>
                  <a:pt x="230" y="322"/>
                </a:lnTo>
                <a:lnTo>
                  <a:pt x="230" y="322"/>
                </a:lnTo>
                <a:lnTo>
                  <a:pt x="230" y="322"/>
                </a:lnTo>
                <a:lnTo>
                  <a:pt x="230" y="322"/>
                </a:lnTo>
                <a:lnTo>
                  <a:pt x="232" y="320"/>
                </a:lnTo>
                <a:lnTo>
                  <a:pt x="232" y="320"/>
                </a:lnTo>
                <a:lnTo>
                  <a:pt x="230" y="319"/>
                </a:lnTo>
                <a:lnTo>
                  <a:pt x="230" y="319"/>
                </a:lnTo>
                <a:close/>
                <a:moveTo>
                  <a:pt x="199" y="355"/>
                </a:moveTo>
                <a:lnTo>
                  <a:pt x="199" y="355"/>
                </a:lnTo>
                <a:lnTo>
                  <a:pt x="199" y="355"/>
                </a:lnTo>
                <a:lnTo>
                  <a:pt x="199" y="355"/>
                </a:lnTo>
                <a:lnTo>
                  <a:pt x="197" y="352"/>
                </a:lnTo>
                <a:lnTo>
                  <a:pt x="197" y="352"/>
                </a:lnTo>
                <a:lnTo>
                  <a:pt x="195" y="353"/>
                </a:lnTo>
                <a:lnTo>
                  <a:pt x="195" y="353"/>
                </a:lnTo>
                <a:lnTo>
                  <a:pt x="199" y="355"/>
                </a:lnTo>
                <a:lnTo>
                  <a:pt x="199" y="355"/>
                </a:lnTo>
                <a:close/>
                <a:moveTo>
                  <a:pt x="101" y="431"/>
                </a:moveTo>
                <a:lnTo>
                  <a:pt x="101" y="431"/>
                </a:lnTo>
                <a:lnTo>
                  <a:pt x="101" y="431"/>
                </a:lnTo>
                <a:lnTo>
                  <a:pt x="101" y="431"/>
                </a:lnTo>
                <a:lnTo>
                  <a:pt x="101" y="432"/>
                </a:lnTo>
                <a:lnTo>
                  <a:pt x="101" y="434"/>
                </a:lnTo>
                <a:lnTo>
                  <a:pt x="101" y="434"/>
                </a:lnTo>
                <a:lnTo>
                  <a:pt x="101" y="431"/>
                </a:lnTo>
                <a:lnTo>
                  <a:pt x="101" y="431"/>
                </a:lnTo>
                <a:close/>
                <a:moveTo>
                  <a:pt x="170" y="224"/>
                </a:moveTo>
                <a:lnTo>
                  <a:pt x="170" y="224"/>
                </a:lnTo>
                <a:lnTo>
                  <a:pt x="170" y="224"/>
                </a:lnTo>
                <a:lnTo>
                  <a:pt x="170" y="223"/>
                </a:lnTo>
                <a:lnTo>
                  <a:pt x="170" y="223"/>
                </a:lnTo>
                <a:lnTo>
                  <a:pt x="170" y="224"/>
                </a:lnTo>
                <a:lnTo>
                  <a:pt x="170" y="224"/>
                </a:lnTo>
                <a:close/>
                <a:moveTo>
                  <a:pt x="172" y="275"/>
                </a:moveTo>
                <a:lnTo>
                  <a:pt x="172" y="275"/>
                </a:lnTo>
                <a:lnTo>
                  <a:pt x="173" y="273"/>
                </a:lnTo>
                <a:lnTo>
                  <a:pt x="173" y="273"/>
                </a:lnTo>
                <a:lnTo>
                  <a:pt x="172" y="271"/>
                </a:lnTo>
                <a:lnTo>
                  <a:pt x="172" y="271"/>
                </a:lnTo>
                <a:lnTo>
                  <a:pt x="172" y="275"/>
                </a:lnTo>
                <a:lnTo>
                  <a:pt x="172" y="275"/>
                </a:lnTo>
                <a:close/>
                <a:moveTo>
                  <a:pt x="64" y="229"/>
                </a:moveTo>
                <a:lnTo>
                  <a:pt x="64" y="229"/>
                </a:lnTo>
                <a:lnTo>
                  <a:pt x="64" y="229"/>
                </a:lnTo>
                <a:lnTo>
                  <a:pt x="64" y="229"/>
                </a:lnTo>
                <a:lnTo>
                  <a:pt x="63" y="230"/>
                </a:lnTo>
                <a:lnTo>
                  <a:pt x="63" y="230"/>
                </a:lnTo>
                <a:lnTo>
                  <a:pt x="63" y="232"/>
                </a:lnTo>
                <a:lnTo>
                  <a:pt x="63" y="232"/>
                </a:lnTo>
                <a:lnTo>
                  <a:pt x="64" y="229"/>
                </a:lnTo>
                <a:lnTo>
                  <a:pt x="64" y="229"/>
                </a:lnTo>
                <a:close/>
                <a:moveTo>
                  <a:pt x="173" y="211"/>
                </a:moveTo>
                <a:lnTo>
                  <a:pt x="173" y="211"/>
                </a:lnTo>
                <a:lnTo>
                  <a:pt x="173" y="211"/>
                </a:lnTo>
                <a:lnTo>
                  <a:pt x="173" y="211"/>
                </a:lnTo>
                <a:lnTo>
                  <a:pt x="173" y="215"/>
                </a:lnTo>
                <a:lnTo>
                  <a:pt x="173" y="215"/>
                </a:lnTo>
                <a:lnTo>
                  <a:pt x="173" y="215"/>
                </a:lnTo>
                <a:lnTo>
                  <a:pt x="173" y="215"/>
                </a:lnTo>
                <a:lnTo>
                  <a:pt x="173" y="211"/>
                </a:lnTo>
                <a:lnTo>
                  <a:pt x="173" y="211"/>
                </a:lnTo>
                <a:close/>
                <a:moveTo>
                  <a:pt x="161" y="11"/>
                </a:moveTo>
                <a:lnTo>
                  <a:pt x="161" y="11"/>
                </a:lnTo>
                <a:lnTo>
                  <a:pt x="162" y="8"/>
                </a:lnTo>
                <a:lnTo>
                  <a:pt x="162" y="8"/>
                </a:lnTo>
                <a:lnTo>
                  <a:pt x="161" y="10"/>
                </a:lnTo>
                <a:lnTo>
                  <a:pt x="161" y="11"/>
                </a:lnTo>
                <a:lnTo>
                  <a:pt x="161" y="11"/>
                </a:lnTo>
                <a:close/>
                <a:moveTo>
                  <a:pt x="304" y="300"/>
                </a:moveTo>
                <a:lnTo>
                  <a:pt x="304" y="300"/>
                </a:lnTo>
                <a:lnTo>
                  <a:pt x="306" y="300"/>
                </a:lnTo>
                <a:lnTo>
                  <a:pt x="306" y="300"/>
                </a:lnTo>
                <a:lnTo>
                  <a:pt x="306" y="298"/>
                </a:lnTo>
                <a:lnTo>
                  <a:pt x="306" y="298"/>
                </a:lnTo>
                <a:lnTo>
                  <a:pt x="306" y="298"/>
                </a:lnTo>
                <a:lnTo>
                  <a:pt x="306" y="298"/>
                </a:lnTo>
                <a:lnTo>
                  <a:pt x="304" y="300"/>
                </a:lnTo>
                <a:lnTo>
                  <a:pt x="304" y="300"/>
                </a:lnTo>
                <a:close/>
                <a:moveTo>
                  <a:pt x="216" y="428"/>
                </a:moveTo>
                <a:lnTo>
                  <a:pt x="216" y="428"/>
                </a:lnTo>
                <a:lnTo>
                  <a:pt x="219" y="428"/>
                </a:lnTo>
                <a:lnTo>
                  <a:pt x="219" y="428"/>
                </a:lnTo>
                <a:lnTo>
                  <a:pt x="216" y="428"/>
                </a:lnTo>
                <a:lnTo>
                  <a:pt x="216" y="428"/>
                </a:lnTo>
                <a:close/>
                <a:moveTo>
                  <a:pt x="181" y="131"/>
                </a:moveTo>
                <a:lnTo>
                  <a:pt x="181" y="131"/>
                </a:lnTo>
                <a:lnTo>
                  <a:pt x="181" y="129"/>
                </a:lnTo>
                <a:lnTo>
                  <a:pt x="181" y="129"/>
                </a:lnTo>
                <a:lnTo>
                  <a:pt x="180" y="128"/>
                </a:lnTo>
                <a:lnTo>
                  <a:pt x="180" y="128"/>
                </a:lnTo>
                <a:lnTo>
                  <a:pt x="180" y="128"/>
                </a:lnTo>
                <a:lnTo>
                  <a:pt x="180" y="128"/>
                </a:lnTo>
                <a:lnTo>
                  <a:pt x="181" y="131"/>
                </a:lnTo>
                <a:lnTo>
                  <a:pt x="181" y="131"/>
                </a:lnTo>
                <a:close/>
                <a:moveTo>
                  <a:pt x="277" y="300"/>
                </a:moveTo>
                <a:lnTo>
                  <a:pt x="277" y="300"/>
                </a:lnTo>
                <a:lnTo>
                  <a:pt x="277" y="298"/>
                </a:lnTo>
                <a:lnTo>
                  <a:pt x="277" y="298"/>
                </a:lnTo>
                <a:lnTo>
                  <a:pt x="276" y="300"/>
                </a:lnTo>
                <a:lnTo>
                  <a:pt x="276" y="300"/>
                </a:lnTo>
                <a:lnTo>
                  <a:pt x="277" y="300"/>
                </a:lnTo>
                <a:lnTo>
                  <a:pt x="277" y="300"/>
                </a:lnTo>
                <a:close/>
                <a:moveTo>
                  <a:pt x="75" y="376"/>
                </a:moveTo>
                <a:lnTo>
                  <a:pt x="75" y="376"/>
                </a:lnTo>
                <a:lnTo>
                  <a:pt x="75" y="377"/>
                </a:lnTo>
                <a:lnTo>
                  <a:pt x="75" y="377"/>
                </a:lnTo>
                <a:lnTo>
                  <a:pt x="77" y="377"/>
                </a:lnTo>
                <a:lnTo>
                  <a:pt x="77" y="377"/>
                </a:lnTo>
                <a:lnTo>
                  <a:pt x="77" y="376"/>
                </a:lnTo>
                <a:lnTo>
                  <a:pt x="75" y="376"/>
                </a:lnTo>
                <a:lnTo>
                  <a:pt x="75" y="376"/>
                </a:lnTo>
                <a:close/>
                <a:moveTo>
                  <a:pt x="173" y="207"/>
                </a:moveTo>
                <a:lnTo>
                  <a:pt x="173" y="207"/>
                </a:lnTo>
                <a:lnTo>
                  <a:pt x="173" y="207"/>
                </a:lnTo>
                <a:lnTo>
                  <a:pt x="173" y="207"/>
                </a:lnTo>
                <a:lnTo>
                  <a:pt x="173" y="208"/>
                </a:lnTo>
                <a:lnTo>
                  <a:pt x="173" y="208"/>
                </a:lnTo>
                <a:lnTo>
                  <a:pt x="173" y="208"/>
                </a:lnTo>
                <a:lnTo>
                  <a:pt x="173" y="208"/>
                </a:lnTo>
                <a:lnTo>
                  <a:pt x="173" y="207"/>
                </a:lnTo>
                <a:lnTo>
                  <a:pt x="173" y="207"/>
                </a:lnTo>
                <a:close/>
                <a:moveTo>
                  <a:pt x="268" y="122"/>
                </a:moveTo>
                <a:lnTo>
                  <a:pt x="268" y="122"/>
                </a:lnTo>
                <a:lnTo>
                  <a:pt x="266" y="122"/>
                </a:lnTo>
                <a:lnTo>
                  <a:pt x="266" y="122"/>
                </a:lnTo>
                <a:lnTo>
                  <a:pt x="266" y="122"/>
                </a:lnTo>
                <a:lnTo>
                  <a:pt x="268" y="122"/>
                </a:lnTo>
                <a:lnTo>
                  <a:pt x="268" y="122"/>
                </a:lnTo>
                <a:close/>
                <a:moveTo>
                  <a:pt x="175" y="240"/>
                </a:moveTo>
                <a:lnTo>
                  <a:pt x="175" y="240"/>
                </a:lnTo>
                <a:lnTo>
                  <a:pt x="175" y="241"/>
                </a:lnTo>
                <a:lnTo>
                  <a:pt x="175" y="241"/>
                </a:lnTo>
                <a:lnTo>
                  <a:pt x="175" y="240"/>
                </a:lnTo>
                <a:lnTo>
                  <a:pt x="175" y="240"/>
                </a:lnTo>
                <a:close/>
                <a:moveTo>
                  <a:pt x="173" y="328"/>
                </a:moveTo>
                <a:lnTo>
                  <a:pt x="173" y="328"/>
                </a:lnTo>
                <a:lnTo>
                  <a:pt x="173" y="328"/>
                </a:lnTo>
                <a:lnTo>
                  <a:pt x="173" y="328"/>
                </a:lnTo>
                <a:lnTo>
                  <a:pt x="173" y="327"/>
                </a:lnTo>
                <a:lnTo>
                  <a:pt x="173" y="327"/>
                </a:lnTo>
                <a:lnTo>
                  <a:pt x="172" y="327"/>
                </a:lnTo>
                <a:lnTo>
                  <a:pt x="172" y="327"/>
                </a:lnTo>
                <a:lnTo>
                  <a:pt x="173" y="328"/>
                </a:lnTo>
                <a:lnTo>
                  <a:pt x="173" y="328"/>
                </a:lnTo>
                <a:close/>
                <a:moveTo>
                  <a:pt x="164" y="325"/>
                </a:moveTo>
                <a:lnTo>
                  <a:pt x="164" y="325"/>
                </a:lnTo>
                <a:lnTo>
                  <a:pt x="164" y="325"/>
                </a:lnTo>
                <a:lnTo>
                  <a:pt x="164" y="325"/>
                </a:lnTo>
                <a:lnTo>
                  <a:pt x="164" y="327"/>
                </a:lnTo>
                <a:lnTo>
                  <a:pt x="164" y="327"/>
                </a:lnTo>
                <a:lnTo>
                  <a:pt x="165" y="327"/>
                </a:lnTo>
                <a:lnTo>
                  <a:pt x="165" y="327"/>
                </a:lnTo>
                <a:lnTo>
                  <a:pt x="164" y="325"/>
                </a:lnTo>
                <a:lnTo>
                  <a:pt x="164" y="325"/>
                </a:lnTo>
                <a:close/>
                <a:moveTo>
                  <a:pt x="206" y="358"/>
                </a:moveTo>
                <a:lnTo>
                  <a:pt x="206" y="358"/>
                </a:lnTo>
                <a:lnTo>
                  <a:pt x="206" y="357"/>
                </a:lnTo>
                <a:lnTo>
                  <a:pt x="206" y="357"/>
                </a:lnTo>
                <a:lnTo>
                  <a:pt x="205" y="358"/>
                </a:lnTo>
                <a:lnTo>
                  <a:pt x="205" y="358"/>
                </a:lnTo>
                <a:lnTo>
                  <a:pt x="206" y="358"/>
                </a:lnTo>
                <a:lnTo>
                  <a:pt x="206" y="358"/>
                </a:lnTo>
                <a:close/>
                <a:moveTo>
                  <a:pt x="135" y="360"/>
                </a:moveTo>
                <a:lnTo>
                  <a:pt x="135" y="360"/>
                </a:lnTo>
                <a:lnTo>
                  <a:pt x="135" y="358"/>
                </a:lnTo>
                <a:lnTo>
                  <a:pt x="135" y="358"/>
                </a:lnTo>
                <a:lnTo>
                  <a:pt x="135" y="360"/>
                </a:lnTo>
                <a:lnTo>
                  <a:pt x="135" y="360"/>
                </a:lnTo>
                <a:close/>
                <a:moveTo>
                  <a:pt x="311" y="300"/>
                </a:moveTo>
                <a:lnTo>
                  <a:pt x="311" y="300"/>
                </a:lnTo>
                <a:lnTo>
                  <a:pt x="311" y="298"/>
                </a:lnTo>
                <a:lnTo>
                  <a:pt x="311" y="298"/>
                </a:lnTo>
                <a:lnTo>
                  <a:pt x="309" y="300"/>
                </a:lnTo>
                <a:lnTo>
                  <a:pt x="309" y="300"/>
                </a:lnTo>
                <a:lnTo>
                  <a:pt x="309" y="300"/>
                </a:lnTo>
                <a:lnTo>
                  <a:pt x="309" y="300"/>
                </a:lnTo>
                <a:lnTo>
                  <a:pt x="311" y="300"/>
                </a:lnTo>
                <a:lnTo>
                  <a:pt x="311" y="300"/>
                </a:lnTo>
                <a:close/>
                <a:moveTo>
                  <a:pt x="172" y="202"/>
                </a:moveTo>
                <a:lnTo>
                  <a:pt x="172" y="202"/>
                </a:lnTo>
                <a:lnTo>
                  <a:pt x="173" y="202"/>
                </a:lnTo>
                <a:lnTo>
                  <a:pt x="173" y="202"/>
                </a:lnTo>
                <a:lnTo>
                  <a:pt x="172" y="199"/>
                </a:lnTo>
                <a:lnTo>
                  <a:pt x="172" y="199"/>
                </a:lnTo>
                <a:lnTo>
                  <a:pt x="172" y="199"/>
                </a:lnTo>
                <a:lnTo>
                  <a:pt x="172" y="199"/>
                </a:lnTo>
                <a:lnTo>
                  <a:pt x="172" y="202"/>
                </a:lnTo>
                <a:lnTo>
                  <a:pt x="172" y="202"/>
                </a:lnTo>
                <a:close/>
                <a:moveTo>
                  <a:pt x="47" y="224"/>
                </a:moveTo>
                <a:lnTo>
                  <a:pt x="47" y="224"/>
                </a:lnTo>
                <a:lnTo>
                  <a:pt x="49" y="226"/>
                </a:lnTo>
                <a:lnTo>
                  <a:pt x="49" y="224"/>
                </a:lnTo>
                <a:lnTo>
                  <a:pt x="49" y="224"/>
                </a:lnTo>
                <a:lnTo>
                  <a:pt x="47" y="224"/>
                </a:lnTo>
                <a:lnTo>
                  <a:pt x="47" y="224"/>
                </a:lnTo>
                <a:close/>
                <a:moveTo>
                  <a:pt x="222" y="358"/>
                </a:moveTo>
                <a:lnTo>
                  <a:pt x="222" y="358"/>
                </a:lnTo>
                <a:lnTo>
                  <a:pt x="222" y="358"/>
                </a:lnTo>
                <a:lnTo>
                  <a:pt x="222" y="358"/>
                </a:lnTo>
                <a:lnTo>
                  <a:pt x="221" y="358"/>
                </a:lnTo>
                <a:lnTo>
                  <a:pt x="221" y="358"/>
                </a:lnTo>
                <a:lnTo>
                  <a:pt x="222" y="358"/>
                </a:lnTo>
                <a:lnTo>
                  <a:pt x="222" y="358"/>
                </a:lnTo>
                <a:close/>
                <a:moveTo>
                  <a:pt x="161" y="330"/>
                </a:moveTo>
                <a:lnTo>
                  <a:pt x="161" y="330"/>
                </a:lnTo>
                <a:lnTo>
                  <a:pt x="159" y="328"/>
                </a:lnTo>
                <a:lnTo>
                  <a:pt x="159" y="328"/>
                </a:lnTo>
                <a:lnTo>
                  <a:pt x="159" y="328"/>
                </a:lnTo>
                <a:lnTo>
                  <a:pt x="161" y="330"/>
                </a:lnTo>
                <a:lnTo>
                  <a:pt x="161" y="330"/>
                </a:lnTo>
                <a:close/>
                <a:moveTo>
                  <a:pt x="178" y="254"/>
                </a:moveTo>
                <a:lnTo>
                  <a:pt x="178" y="254"/>
                </a:lnTo>
                <a:lnTo>
                  <a:pt x="178" y="256"/>
                </a:lnTo>
                <a:lnTo>
                  <a:pt x="178" y="256"/>
                </a:lnTo>
                <a:lnTo>
                  <a:pt x="178" y="254"/>
                </a:lnTo>
                <a:lnTo>
                  <a:pt x="178" y="254"/>
                </a:lnTo>
                <a:close/>
                <a:moveTo>
                  <a:pt x="161" y="342"/>
                </a:moveTo>
                <a:lnTo>
                  <a:pt x="161" y="342"/>
                </a:lnTo>
                <a:lnTo>
                  <a:pt x="162" y="342"/>
                </a:lnTo>
                <a:lnTo>
                  <a:pt x="162" y="342"/>
                </a:lnTo>
                <a:lnTo>
                  <a:pt x="162" y="342"/>
                </a:lnTo>
                <a:lnTo>
                  <a:pt x="162" y="342"/>
                </a:lnTo>
                <a:lnTo>
                  <a:pt x="162" y="342"/>
                </a:lnTo>
                <a:lnTo>
                  <a:pt x="161" y="342"/>
                </a:lnTo>
                <a:lnTo>
                  <a:pt x="161" y="342"/>
                </a:lnTo>
                <a:close/>
                <a:moveTo>
                  <a:pt x="167" y="101"/>
                </a:moveTo>
                <a:lnTo>
                  <a:pt x="167" y="101"/>
                </a:lnTo>
                <a:lnTo>
                  <a:pt x="167" y="99"/>
                </a:lnTo>
                <a:lnTo>
                  <a:pt x="167" y="99"/>
                </a:lnTo>
                <a:lnTo>
                  <a:pt x="167" y="99"/>
                </a:lnTo>
                <a:lnTo>
                  <a:pt x="167" y="101"/>
                </a:lnTo>
                <a:lnTo>
                  <a:pt x="167" y="101"/>
                </a:lnTo>
                <a:close/>
                <a:moveTo>
                  <a:pt x="150" y="360"/>
                </a:moveTo>
                <a:lnTo>
                  <a:pt x="150" y="360"/>
                </a:lnTo>
                <a:lnTo>
                  <a:pt x="151" y="360"/>
                </a:lnTo>
                <a:lnTo>
                  <a:pt x="151" y="360"/>
                </a:lnTo>
                <a:lnTo>
                  <a:pt x="150" y="360"/>
                </a:lnTo>
                <a:lnTo>
                  <a:pt x="150" y="360"/>
                </a:lnTo>
                <a:close/>
                <a:moveTo>
                  <a:pt x="167" y="352"/>
                </a:moveTo>
                <a:lnTo>
                  <a:pt x="167" y="352"/>
                </a:lnTo>
                <a:lnTo>
                  <a:pt x="167" y="353"/>
                </a:lnTo>
                <a:lnTo>
                  <a:pt x="167" y="353"/>
                </a:lnTo>
                <a:lnTo>
                  <a:pt x="169" y="352"/>
                </a:lnTo>
                <a:lnTo>
                  <a:pt x="169" y="352"/>
                </a:lnTo>
                <a:lnTo>
                  <a:pt x="167" y="352"/>
                </a:lnTo>
                <a:lnTo>
                  <a:pt x="167" y="352"/>
                </a:lnTo>
                <a:close/>
                <a:moveTo>
                  <a:pt x="164" y="98"/>
                </a:moveTo>
                <a:lnTo>
                  <a:pt x="164" y="98"/>
                </a:lnTo>
                <a:lnTo>
                  <a:pt x="164" y="99"/>
                </a:lnTo>
                <a:lnTo>
                  <a:pt x="164" y="99"/>
                </a:lnTo>
                <a:lnTo>
                  <a:pt x="164" y="99"/>
                </a:lnTo>
                <a:lnTo>
                  <a:pt x="164" y="99"/>
                </a:lnTo>
                <a:lnTo>
                  <a:pt x="164" y="98"/>
                </a:lnTo>
                <a:lnTo>
                  <a:pt x="164" y="98"/>
                </a:lnTo>
                <a:close/>
                <a:moveTo>
                  <a:pt x="47" y="229"/>
                </a:moveTo>
                <a:lnTo>
                  <a:pt x="47" y="229"/>
                </a:lnTo>
                <a:lnTo>
                  <a:pt x="45" y="230"/>
                </a:lnTo>
                <a:lnTo>
                  <a:pt x="45" y="230"/>
                </a:lnTo>
                <a:lnTo>
                  <a:pt x="45" y="230"/>
                </a:lnTo>
                <a:lnTo>
                  <a:pt x="47" y="229"/>
                </a:lnTo>
                <a:lnTo>
                  <a:pt x="47" y="229"/>
                </a:lnTo>
                <a:close/>
                <a:moveTo>
                  <a:pt x="183" y="13"/>
                </a:moveTo>
                <a:lnTo>
                  <a:pt x="183" y="13"/>
                </a:lnTo>
                <a:lnTo>
                  <a:pt x="181" y="11"/>
                </a:lnTo>
                <a:lnTo>
                  <a:pt x="181" y="11"/>
                </a:lnTo>
                <a:lnTo>
                  <a:pt x="183" y="13"/>
                </a:lnTo>
                <a:lnTo>
                  <a:pt x="183" y="13"/>
                </a:lnTo>
                <a:close/>
                <a:moveTo>
                  <a:pt x="64" y="235"/>
                </a:moveTo>
                <a:lnTo>
                  <a:pt x="64" y="235"/>
                </a:lnTo>
                <a:lnTo>
                  <a:pt x="64" y="234"/>
                </a:lnTo>
                <a:lnTo>
                  <a:pt x="64" y="234"/>
                </a:lnTo>
                <a:lnTo>
                  <a:pt x="64" y="235"/>
                </a:lnTo>
                <a:lnTo>
                  <a:pt x="64" y="235"/>
                </a:lnTo>
                <a:close/>
                <a:moveTo>
                  <a:pt x="186" y="13"/>
                </a:moveTo>
                <a:lnTo>
                  <a:pt x="186" y="13"/>
                </a:lnTo>
                <a:lnTo>
                  <a:pt x="186" y="14"/>
                </a:lnTo>
                <a:lnTo>
                  <a:pt x="186" y="14"/>
                </a:lnTo>
                <a:lnTo>
                  <a:pt x="186" y="14"/>
                </a:lnTo>
                <a:lnTo>
                  <a:pt x="186" y="14"/>
                </a:lnTo>
                <a:lnTo>
                  <a:pt x="186" y="13"/>
                </a:lnTo>
                <a:lnTo>
                  <a:pt x="186" y="13"/>
                </a:lnTo>
                <a:close/>
                <a:moveTo>
                  <a:pt x="184" y="256"/>
                </a:moveTo>
                <a:lnTo>
                  <a:pt x="184" y="256"/>
                </a:lnTo>
                <a:lnTo>
                  <a:pt x="186" y="256"/>
                </a:lnTo>
                <a:lnTo>
                  <a:pt x="186" y="256"/>
                </a:lnTo>
                <a:lnTo>
                  <a:pt x="186" y="254"/>
                </a:lnTo>
                <a:lnTo>
                  <a:pt x="186" y="254"/>
                </a:lnTo>
                <a:lnTo>
                  <a:pt x="184" y="254"/>
                </a:lnTo>
                <a:lnTo>
                  <a:pt x="184" y="254"/>
                </a:lnTo>
                <a:lnTo>
                  <a:pt x="184" y="256"/>
                </a:lnTo>
                <a:lnTo>
                  <a:pt x="184" y="256"/>
                </a:lnTo>
                <a:close/>
                <a:moveTo>
                  <a:pt x="288" y="424"/>
                </a:moveTo>
                <a:lnTo>
                  <a:pt x="288" y="424"/>
                </a:lnTo>
                <a:lnTo>
                  <a:pt x="288" y="424"/>
                </a:lnTo>
                <a:lnTo>
                  <a:pt x="288" y="424"/>
                </a:lnTo>
                <a:lnTo>
                  <a:pt x="288" y="424"/>
                </a:lnTo>
                <a:lnTo>
                  <a:pt x="288" y="424"/>
                </a:lnTo>
                <a:lnTo>
                  <a:pt x="288" y="424"/>
                </a:lnTo>
                <a:lnTo>
                  <a:pt x="288" y="424"/>
                </a:lnTo>
                <a:lnTo>
                  <a:pt x="288" y="424"/>
                </a:lnTo>
                <a:lnTo>
                  <a:pt x="288" y="424"/>
                </a:lnTo>
                <a:lnTo>
                  <a:pt x="288" y="424"/>
                </a:lnTo>
                <a:lnTo>
                  <a:pt x="288" y="424"/>
                </a:lnTo>
                <a:close/>
                <a:moveTo>
                  <a:pt x="173" y="254"/>
                </a:moveTo>
                <a:lnTo>
                  <a:pt x="173" y="254"/>
                </a:lnTo>
                <a:lnTo>
                  <a:pt x="175" y="254"/>
                </a:lnTo>
                <a:lnTo>
                  <a:pt x="175" y="254"/>
                </a:lnTo>
                <a:lnTo>
                  <a:pt x="173" y="252"/>
                </a:lnTo>
                <a:lnTo>
                  <a:pt x="173" y="252"/>
                </a:lnTo>
                <a:lnTo>
                  <a:pt x="173" y="254"/>
                </a:lnTo>
                <a:lnTo>
                  <a:pt x="173" y="254"/>
                </a:lnTo>
                <a:close/>
                <a:moveTo>
                  <a:pt x="208" y="361"/>
                </a:moveTo>
                <a:lnTo>
                  <a:pt x="208" y="361"/>
                </a:lnTo>
                <a:lnTo>
                  <a:pt x="208" y="361"/>
                </a:lnTo>
                <a:lnTo>
                  <a:pt x="208" y="361"/>
                </a:lnTo>
                <a:lnTo>
                  <a:pt x="208" y="363"/>
                </a:lnTo>
                <a:lnTo>
                  <a:pt x="208" y="363"/>
                </a:lnTo>
                <a:lnTo>
                  <a:pt x="208" y="361"/>
                </a:lnTo>
                <a:lnTo>
                  <a:pt x="208" y="361"/>
                </a:lnTo>
                <a:lnTo>
                  <a:pt x="208" y="361"/>
                </a:lnTo>
                <a:lnTo>
                  <a:pt x="208" y="361"/>
                </a:lnTo>
                <a:close/>
                <a:moveTo>
                  <a:pt x="186" y="259"/>
                </a:moveTo>
                <a:lnTo>
                  <a:pt x="186" y="259"/>
                </a:lnTo>
                <a:lnTo>
                  <a:pt x="186" y="259"/>
                </a:lnTo>
                <a:lnTo>
                  <a:pt x="186" y="259"/>
                </a:lnTo>
                <a:lnTo>
                  <a:pt x="186" y="257"/>
                </a:lnTo>
                <a:lnTo>
                  <a:pt x="186" y="257"/>
                </a:lnTo>
                <a:lnTo>
                  <a:pt x="186" y="257"/>
                </a:lnTo>
                <a:lnTo>
                  <a:pt x="186" y="257"/>
                </a:lnTo>
                <a:lnTo>
                  <a:pt x="186" y="259"/>
                </a:lnTo>
                <a:lnTo>
                  <a:pt x="186" y="259"/>
                </a:lnTo>
                <a:close/>
                <a:moveTo>
                  <a:pt x="151" y="352"/>
                </a:moveTo>
                <a:lnTo>
                  <a:pt x="151" y="352"/>
                </a:lnTo>
                <a:lnTo>
                  <a:pt x="153" y="352"/>
                </a:lnTo>
                <a:lnTo>
                  <a:pt x="153" y="352"/>
                </a:lnTo>
                <a:lnTo>
                  <a:pt x="151" y="352"/>
                </a:lnTo>
                <a:lnTo>
                  <a:pt x="151" y="352"/>
                </a:lnTo>
                <a:close/>
                <a:moveTo>
                  <a:pt x="45" y="325"/>
                </a:moveTo>
                <a:lnTo>
                  <a:pt x="45" y="325"/>
                </a:lnTo>
                <a:lnTo>
                  <a:pt x="44" y="325"/>
                </a:lnTo>
                <a:lnTo>
                  <a:pt x="44" y="325"/>
                </a:lnTo>
                <a:lnTo>
                  <a:pt x="44" y="327"/>
                </a:lnTo>
                <a:lnTo>
                  <a:pt x="44" y="327"/>
                </a:lnTo>
                <a:lnTo>
                  <a:pt x="45" y="327"/>
                </a:lnTo>
                <a:lnTo>
                  <a:pt x="45" y="327"/>
                </a:lnTo>
                <a:lnTo>
                  <a:pt x="45" y="325"/>
                </a:lnTo>
                <a:lnTo>
                  <a:pt x="45" y="325"/>
                </a:lnTo>
                <a:close/>
                <a:moveTo>
                  <a:pt x="169" y="134"/>
                </a:moveTo>
                <a:lnTo>
                  <a:pt x="169" y="134"/>
                </a:lnTo>
                <a:lnTo>
                  <a:pt x="169" y="134"/>
                </a:lnTo>
                <a:lnTo>
                  <a:pt x="169" y="134"/>
                </a:lnTo>
                <a:lnTo>
                  <a:pt x="169" y="134"/>
                </a:lnTo>
                <a:lnTo>
                  <a:pt x="169" y="134"/>
                </a:lnTo>
                <a:lnTo>
                  <a:pt x="169" y="134"/>
                </a:lnTo>
                <a:lnTo>
                  <a:pt x="169" y="134"/>
                </a:lnTo>
                <a:lnTo>
                  <a:pt x="169" y="134"/>
                </a:lnTo>
                <a:lnTo>
                  <a:pt x="169" y="134"/>
                </a:lnTo>
                <a:close/>
                <a:moveTo>
                  <a:pt x="69" y="388"/>
                </a:moveTo>
                <a:lnTo>
                  <a:pt x="69" y="388"/>
                </a:lnTo>
                <a:lnTo>
                  <a:pt x="69" y="388"/>
                </a:lnTo>
                <a:lnTo>
                  <a:pt x="69" y="388"/>
                </a:lnTo>
                <a:lnTo>
                  <a:pt x="69" y="390"/>
                </a:lnTo>
                <a:lnTo>
                  <a:pt x="69" y="390"/>
                </a:lnTo>
                <a:lnTo>
                  <a:pt x="69" y="390"/>
                </a:lnTo>
                <a:lnTo>
                  <a:pt x="69" y="390"/>
                </a:lnTo>
                <a:lnTo>
                  <a:pt x="69" y="388"/>
                </a:lnTo>
                <a:lnTo>
                  <a:pt x="69" y="388"/>
                </a:lnTo>
                <a:close/>
                <a:moveTo>
                  <a:pt x="181" y="308"/>
                </a:moveTo>
                <a:lnTo>
                  <a:pt x="181" y="308"/>
                </a:lnTo>
                <a:lnTo>
                  <a:pt x="181" y="308"/>
                </a:lnTo>
                <a:lnTo>
                  <a:pt x="181" y="308"/>
                </a:lnTo>
                <a:lnTo>
                  <a:pt x="181" y="309"/>
                </a:lnTo>
                <a:lnTo>
                  <a:pt x="181" y="309"/>
                </a:lnTo>
                <a:lnTo>
                  <a:pt x="181" y="309"/>
                </a:lnTo>
                <a:lnTo>
                  <a:pt x="181" y="309"/>
                </a:lnTo>
                <a:lnTo>
                  <a:pt x="181" y="308"/>
                </a:lnTo>
                <a:lnTo>
                  <a:pt x="181" y="308"/>
                </a:lnTo>
                <a:close/>
                <a:moveTo>
                  <a:pt x="162" y="358"/>
                </a:moveTo>
                <a:lnTo>
                  <a:pt x="162" y="358"/>
                </a:lnTo>
                <a:lnTo>
                  <a:pt x="162" y="358"/>
                </a:lnTo>
                <a:lnTo>
                  <a:pt x="162" y="358"/>
                </a:lnTo>
                <a:lnTo>
                  <a:pt x="162" y="358"/>
                </a:lnTo>
                <a:lnTo>
                  <a:pt x="162" y="358"/>
                </a:lnTo>
                <a:lnTo>
                  <a:pt x="162" y="358"/>
                </a:lnTo>
                <a:lnTo>
                  <a:pt x="162" y="358"/>
                </a:lnTo>
                <a:lnTo>
                  <a:pt x="162" y="358"/>
                </a:lnTo>
                <a:lnTo>
                  <a:pt x="162" y="358"/>
                </a:lnTo>
                <a:close/>
                <a:moveTo>
                  <a:pt x="189" y="349"/>
                </a:moveTo>
                <a:lnTo>
                  <a:pt x="189" y="349"/>
                </a:lnTo>
                <a:lnTo>
                  <a:pt x="189" y="349"/>
                </a:lnTo>
                <a:lnTo>
                  <a:pt x="189" y="349"/>
                </a:lnTo>
                <a:lnTo>
                  <a:pt x="187" y="349"/>
                </a:lnTo>
                <a:lnTo>
                  <a:pt x="187" y="349"/>
                </a:lnTo>
                <a:lnTo>
                  <a:pt x="187" y="349"/>
                </a:lnTo>
                <a:lnTo>
                  <a:pt x="187" y="349"/>
                </a:lnTo>
                <a:lnTo>
                  <a:pt x="189" y="349"/>
                </a:lnTo>
                <a:lnTo>
                  <a:pt x="189" y="34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59"/>
          <p:cNvSpPr>
            <a:spLocks noEditPoints="1"/>
          </p:cNvSpPr>
          <p:nvPr/>
        </p:nvSpPr>
        <p:spPr bwMode="auto">
          <a:xfrm>
            <a:off x="5321733" y="4444430"/>
            <a:ext cx="661347" cy="955279"/>
          </a:xfrm>
          <a:custGeom>
            <a:avLst/>
            <a:gdLst>
              <a:gd name="T0" fmla="*/ 45 w 306"/>
              <a:gd name="T1" fmla="*/ 238 h 442"/>
              <a:gd name="T2" fmla="*/ 179 w 306"/>
              <a:gd name="T3" fmla="*/ 2 h 442"/>
              <a:gd name="T4" fmla="*/ 242 w 306"/>
              <a:gd name="T5" fmla="*/ 193 h 442"/>
              <a:gd name="T6" fmla="*/ 175 w 306"/>
              <a:gd name="T7" fmla="*/ 234 h 442"/>
              <a:gd name="T8" fmla="*/ 209 w 306"/>
              <a:gd name="T9" fmla="*/ 128 h 442"/>
              <a:gd name="T10" fmla="*/ 187 w 306"/>
              <a:gd name="T11" fmla="*/ 88 h 442"/>
              <a:gd name="T12" fmla="*/ 138 w 306"/>
              <a:gd name="T13" fmla="*/ 218 h 442"/>
              <a:gd name="T14" fmla="*/ 84 w 306"/>
              <a:gd name="T15" fmla="*/ 104 h 442"/>
              <a:gd name="T16" fmla="*/ 147 w 306"/>
              <a:gd name="T17" fmla="*/ 109 h 442"/>
              <a:gd name="T18" fmla="*/ 265 w 306"/>
              <a:gd name="T19" fmla="*/ 349 h 442"/>
              <a:gd name="T20" fmla="*/ 286 w 306"/>
              <a:gd name="T21" fmla="*/ 366 h 442"/>
              <a:gd name="T22" fmla="*/ 32 w 306"/>
              <a:gd name="T23" fmla="*/ 319 h 442"/>
              <a:gd name="T24" fmla="*/ 138 w 306"/>
              <a:gd name="T25" fmla="*/ 369 h 442"/>
              <a:gd name="T26" fmla="*/ 84 w 306"/>
              <a:gd name="T27" fmla="*/ 355 h 442"/>
              <a:gd name="T28" fmla="*/ 49 w 306"/>
              <a:gd name="T29" fmla="*/ 394 h 442"/>
              <a:gd name="T30" fmla="*/ 147 w 306"/>
              <a:gd name="T31" fmla="*/ 295 h 442"/>
              <a:gd name="T32" fmla="*/ 160 w 306"/>
              <a:gd name="T33" fmla="*/ 338 h 442"/>
              <a:gd name="T34" fmla="*/ 78 w 306"/>
              <a:gd name="T35" fmla="*/ 292 h 442"/>
              <a:gd name="T36" fmla="*/ 71 w 306"/>
              <a:gd name="T37" fmla="*/ 306 h 442"/>
              <a:gd name="T38" fmla="*/ 160 w 306"/>
              <a:gd name="T39" fmla="*/ 282 h 442"/>
              <a:gd name="T40" fmla="*/ 51 w 306"/>
              <a:gd name="T41" fmla="*/ 420 h 442"/>
              <a:gd name="T42" fmla="*/ 199 w 306"/>
              <a:gd name="T43" fmla="*/ 230 h 442"/>
              <a:gd name="T44" fmla="*/ 172 w 306"/>
              <a:gd name="T45" fmla="*/ 297 h 442"/>
              <a:gd name="T46" fmla="*/ 19 w 306"/>
              <a:gd name="T47" fmla="*/ 372 h 442"/>
              <a:gd name="T48" fmla="*/ 101 w 306"/>
              <a:gd name="T49" fmla="*/ 390 h 442"/>
              <a:gd name="T50" fmla="*/ 138 w 306"/>
              <a:gd name="T51" fmla="*/ 404 h 442"/>
              <a:gd name="T52" fmla="*/ 183 w 306"/>
              <a:gd name="T53" fmla="*/ 271 h 442"/>
              <a:gd name="T54" fmla="*/ 92 w 306"/>
              <a:gd name="T55" fmla="*/ 350 h 442"/>
              <a:gd name="T56" fmla="*/ 86 w 306"/>
              <a:gd name="T57" fmla="*/ 248 h 442"/>
              <a:gd name="T58" fmla="*/ 68 w 306"/>
              <a:gd name="T59" fmla="*/ 181 h 442"/>
              <a:gd name="T60" fmla="*/ 7 w 306"/>
              <a:gd name="T61" fmla="*/ 387 h 442"/>
              <a:gd name="T62" fmla="*/ 209 w 306"/>
              <a:gd name="T63" fmla="*/ 262 h 442"/>
              <a:gd name="T64" fmla="*/ 199 w 306"/>
              <a:gd name="T65" fmla="*/ 276 h 442"/>
              <a:gd name="T66" fmla="*/ 63 w 306"/>
              <a:gd name="T67" fmla="*/ 186 h 442"/>
              <a:gd name="T68" fmla="*/ 209 w 306"/>
              <a:gd name="T69" fmla="*/ 405 h 442"/>
              <a:gd name="T70" fmla="*/ 210 w 306"/>
              <a:gd name="T71" fmla="*/ 374 h 442"/>
              <a:gd name="T72" fmla="*/ 218 w 306"/>
              <a:gd name="T73" fmla="*/ 243 h 442"/>
              <a:gd name="T74" fmla="*/ 147 w 306"/>
              <a:gd name="T75" fmla="*/ 417 h 442"/>
              <a:gd name="T76" fmla="*/ 87 w 306"/>
              <a:gd name="T77" fmla="*/ 423 h 442"/>
              <a:gd name="T78" fmla="*/ 198 w 306"/>
              <a:gd name="T79" fmla="*/ 394 h 442"/>
              <a:gd name="T80" fmla="*/ 251 w 306"/>
              <a:gd name="T81" fmla="*/ 305 h 442"/>
              <a:gd name="T82" fmla="*/ 108 w 306"/>
              <a:gd name="T83" fmla="*/ 273 h 442"/>
              <a:gd name="T84" fmla="*/ 168 w 306"/>
              <a:gd name="T85" fmla="*/ 353 h 442"/>
              <a:gd name="T86" fmla="*/ 239 w 306"/>
              <a:gd name="T87" fmla="*/ 197 h 442"/>
              <a:gd name="T88" fmla="*/ 223 w 306"/>
              <a:gd name="T89" fmla="*/ 369 h 442"/>
              <a:gd name="T90" fmla="*/ 171 w 306"/>
              <a:gd name="T91" fmla="*/ 387 h 442"/>
              <a:gd name="T92" fmla="*/ 174 w 306"/>
              <a:gd name="T93" fmla="*/ 334 h 442"/>
              <a:gd name="T94" fmla="*/ 196 w 306"/>
              <a:gd name="T95" fmla="*/ 312 h 442"/>
              <a:gd name="T96" fmla="*/ 185 w 306"/>
              <a:gd name="T97" fmla="*/ 316 h 442"/>
              <a:gd name="T98" fmla="*/ 16 w 306"/>
              <a:gd name="T99" fmla="*/ 399 h 442"/>
              <a:gd name="T100" fmla="*/ 161 w 306"/>
              <a:gd name="T101" fmla="*/ 341 h 442"/>
              <a:gd name="T102" fmla="*/ 128 w 306"/>
              <a:gd name="T103" fmla="*/ 405 h 442"/>
              <a:gd name="T104" fmla="*/ 183 w 306"/>
              <a:gd name="T105" fmla="*/ 10 h 442"/>
              <a:gd name="T106" fmla="*/ 267 w 306"/>
              <a:gd name="T107" fmla="*/ 290 h 442"/>
              <a:gd name="T108" fmla="*/ 196 w 306"/>
              <a:gd name="T109" fmla="*/ 281 h 442"/>
              <a:gd name="T110" fmla="*/ 82 w 306"/>
              <a:gd name="T111" fmla="*/ 377 h 442"/>
              <a:gd name="T112" fmla="*/ 256 w 306"/>
              <a:gd name="T113" fmla="*/ 259 h 442"/>
              <a:gd name="T114" fmla="*/ 32 w 306"/>
              <a:gd name="T115" fmla="*/ 424 h 442"/>
              <a:gd name="T116" fmla="*/ 275 w 306"/>
              <a:gd name="T117" fmla="*/ 428 h 442"/>
              <a:gd name="T118" fmla="*/ 220 w 306"/>
              <a:gd name="T119" fmla="*/ 428 h 442"/>
              <a:gd name="T120" fmla="*/ 259 w 306"/>
              <a:gd name="T121" fmla="*/ 265 h 442"/>
              <a:gd name="T122" fmla="*/ 299 w 306"/>
              <a:gd name="T123" fmla="*/ 420 h 442"/>
              <a:gd name="T124" fmla="*/ 299 w 306"/>
              <a:gd name="T125" fmla="*/ 417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2">
                <a:moveTo>
                  <a:pt x="231" y="439"/>
                </a:moveTo>
                <a:lnTo>
                  <a:pt x="231" y="439"/>
                </a:lnTo>
                <a:lnTo>
                  <a:pt x="229" y="440"/>
                </a:lnTo>
                <a:lnTo>
                  <a:pt x="228" y="440"/>
                </a:lnTo>
                <a:lnTo>
                  <a:pt x="228" y="440"/>
                </a:lnTo>
                <a:lnTo>
                  <a:pt x="216" y="439"/>
                </a:lnTo>
                <a:lnTo>
                  <a:pt x="216" y="439"/>
                </a:lnTo>
                <a:lnTo>
                  <a:pt x="199" y="439"/>
                </a:lnTo>
                <a:lnTo>
                  <a:pt x="199" y="439"/>
                </a:lnTo>
                <a:lnTo>
                  <a:pt x="163" y="439"/>
                </a:lnTo>
                <a:lnTo>
                  <a:pt x="163" y="439"/>
                </a:lnTo>
                <a:lnTo>
                  <a:pt x="136" y="439"/>
                </a:lnTo>
                <a:lnTo>
                  <a:pt x="136" y="439"/>
                </a:lnTo>
                <a:lnTo>
                  <a:pt x="98" y="439"/>
                </a:lnTo>
                <a:lnTo>
                  <a:pt x="98" y="439"/>
                </a:lnTo>
                <a:lnTo>
                  <a:pt x="95" y="440"/>
                </a:lnTo>
                <a:lnTo>
                  <a:pt x="95" y="440"/>
                </a:lnTo>
                <a:lnTo>
                  <a:pt x="93" y="440"/>
                </a:lnTo>
                <a:lnTo>
                  <a:pt x="93" y="440"/>
                </a:lnTo>
                <a:lnTo>
                  <a:pt x="92" y="439"/>
                </a:lnTo>
                <a:lnTo>
                  <a:pt x="92" y="439"/>
                </a:lnTo>
                <a:lnTo>
                  <a:pt x="84" y="439"/>
                </a:lnTo>
                <a:lnTo>
                  <a:pt x="84" y="439"/>
                </a:lnTo>
                <a:lnTo>
                  <a:pt x="82" y="440"/>
                </a:lnTo>
                <a:lnTo>
                  <a:pt x="81" y="442"/>
                </a:lnTo>
                <a:lnTo>
                  <a:pt x="81" y="442"/>
                </a:lnTo>
                <a:lnTo>
                  <a:pt x="79" y="440"/>
                </a:lnTo>
                <a:lnTo>
                  <a:pt x="78" y="439"/>
                </a:lnTo>
                <a:lnTo>
                  <a:pt x="78" y="439"/>
                </a:lnTo>
                <a:lnTo>
                  <a:pt x="75" y="439"/>
                </a:lnTo>
                <a:lnTo>
                  <a:pt x="75" y="439"/>
                </a:lnTo>
                <a:lnTo>
                  <a:pt x="75" y="440"/>
                </a:lnTo>
                <a:lnTo>
                  <a:pt x="75" y="440"/>
                </a:lnTo>
                <a:lnTo>
                  <a:pt x="71" y="440"/>
                </a:lnTo>
                <a:lnTo>
                  <a:pt x="70" y="440"/>
                </a:lnTo>
                <a:lnTo>
                  <a:pt x="70" y="440"/>
                </a:lnTo>
                <a:lnTo>
                  <a:pt x="68" y="439"/>
                </a:lnTo>
                <a:lnTo>
                  <a:pt x="68" y="439"/>
                </a:lnTo>
                <a:lnTo>
                  <a:pt x="57" y="437"/>
                </a:lnTo>
                <a:lnTo>
                  <a:pt x="57" y="437"/>
                </a:lnTo>
                <a:lnTo>
                  <a:pt x="40" y="435"/>
                </a:lnTo>
                <a:lnTo>
                  <a:pt x="40" y="435"/>
                </a:lnTo>
                <a:lnTo>
                  <a:pt x="30" y="432"/>
                </a:lnTo>
                <a:lnTo>
                  <a:pt x="24" y="429"/>
                </a:lnTo>
                <a:lnTo>
                  <a:pt x="24" y="429"/>
                </a:lnTo>
                <a:lnTo>
                  <a:pt x="19" y="428"/>
                </a:lnTo>
                <a:lnTo>
                  <a:pt x="19" y="428"/>
                </a:lnTo>
                <a:lnTo>
                  <a:pt x="11" y="424"/>
                </a:lnTo>
                <a:lnTo>
                  <a:pt x="11" y="424"/>
                </a:lnTo>
                <a:lnTo>
                  <a:pt x="8" y="424"/>
                </a:lnTo>
                <a:lnTo>
                  <a:pt x="8" y="424"/>
                </a:lnTo>
                <a:lnTo>
                  <a:pt x="7" y="423"/>
                </a:lnTo>
                <a:lnTo>
                  <a:pt x="5" y="420"/>
                </a:lnTo>
                <a:lnTo>
                  <a:pt x="5" y="420"/>
                </a:lnTo>
                <a:lnTo>
                  <a:pt x="4" y="418"/>
                </a:lnTo>
                <a:lnTo>
                  <a:pt x="4" y="418"/>
                </a:lnTo>
                <a:lnTo>
                  <a:pt x="2" y="415"/>
                </a:lnTo>
                <a:lnTo>
                  <a:pt x="0" y="410"/>
                </a:lnTo>
                <a:lnTo>
                  <a:pt x="0" y="410"/>
                </a:lnTo>
                <a:lnTo>
                  <a:pt x="2" y="405"/>
                </a:lnTo>
                <a:lnTo>
                  <a:pt x="2" y="405"/>
                </a:lnTo>
                <a:lnTo>
                  <a:pt x="2" y="402"/>
                </a:lnTo>
                <a:lnTo>
                  <a:pt x="2" y="402"/>
                </a:lnTo>
                <a:lnTo>
                  <a:pt x="2" y="394"/>
                </a:lnTo>
                <a:lnTo>
                  <a:pt x="4" y="385"/>
                </a:lnTo>
                <a:lnTo>
                  <a:pt x="4" y="385"/>
                </a:lnTo>
                <a:lnTo>
                  <a:pt x="7" y="372"/>
                </a:lnTo>
                <a:lnTo>
                  <a:pt x="7" y="372"/>
                </a:lnTo>
                <a:lnTo>
                  <a:pt x="8" y="368"/>
                </a:lnTo>
                <a:lnTo>
                  <a:pt x="8" y="368"/>
                </a:lnTo>
                <a:lnTo>
                  <a:pt x="13" y="353"/>
                </a:lnTo>
                <a:lnTo>
                  <a:pt x="13" y="353"/>
                </a:lnTo>
                <a:lnTo>
                  <a:pt x="18" y="333"/>
                </a:lnTo>
                <a:lnTo>
                  <a:pt x="18" y="333"/>
                </a:lnTo>
                <a:lnTo>
                  <a:pt x="24" y="314"/>
                </a:lnTo>
                <a:lnTo>
                  <a:pt x="24" y="314"/>
                </a:lnTo>
                <a:lnTo>
                  <a:pt x="30" y="290"/>
                </a:lnTo>
                <a:lnTo>
                  <a:pt x="30" y="290"/>
                </a:lnTo>
                <a:lnTo>
                  <a:pt x="37" y="260"/>
                </a:lnTo>
                <a:lnTo>
                  <a:pt x="37" y="260"/>
                </a:lnTo>
                <a:lnTo>
                  <a:pt x="45" y="238"/>
                </a:lnTo>
                <a:lnTo>
                  <a:pt x="45" y="238"/>
                </a:lnTo>
                <a:lnTo>
                  <a:pt x="48" y="227"/>
                </a:lnTo>
                <a:lnTo>
                  <a:pt x="48" y="227"/>
                </a:lnTo>
                <a:lnTo>
                  <a:pt x="51" y="218"/>
                </a:lnTo>
                <a:lnTo>
                  <a:pt x="51" y="218"/>
                </a:lnTo>
                <a:lnTo>
                  <a:pt x="54" y="207"/>
                </a:lnTo>
                <a:lnTo>
                  <a:pt x="54" y="207"/>
                </a:lnTo>
                <a:lnTo>
                  <a:pt x="57" y="191"/>
                </a:lnTo>
                <a:lnTo>
                  <a:pt x="57" y="191"/>
                </a:lnTo>
                <a:lnTo>
                  <a:pt x="62" y="177"/>
                </a:lnTo>
                <a:lnTo>
                  <a:pt x="62" y="177"/>
                </a:lnTo>
                <a:lnTo>
                  <a:pt x="63" y="169"/>
                </a:lnTo>
                <a:lnTo>
                  <a:pt x="63" y="169"/>
                </a:lnTo>
                <a:lnTo>
                  <a:pt x="70" y="148"/>
                </a:lnTo>
                <a:lnTo>
                  <a:pt x="70" y="148"/>
                </a:lnTo>
                <a:lnTo>
                  <a:pt x="71" y="142"/>
                </a:lnTo>
                <a:lnTo>
                  <a:pt x="71" y="142"/>
                </a:lnTo>
                <a:lnTo>
                  <a:pt x="73" y="133"/>
                </a:lnTo>
                <a:lnTo>
                  <a:pt x="73" y="133"/>
                </a:lnTo>
                <a:lnTo>
                  <a:pt x="75" y="131"/>
                </a:lnTo>
                <a:lnTo>
                  <a:pt x="75" y="131"/>
                </a:lnTo>
                <a:lnTo>
                  <a:pt x="75" y="129"/>
                </a:lnTo>
                <a:lnTo>
                  <a:pt x="75" y="129"/>
                </a:lnTo>
                <a:lnTo>
                  <a:pt x="75" y="125"/>
                </a:lnTo>
                <a:lnTo>
                  <a:pt x="75" y="125"/>
                </a:lnTo>
                <a:lnTo>
                  <a:pt x="75" y="115"/>
                </a:lnTo>
                <a:lnTo>
                  <a:pt x="75" y="115"/>
                </a:lnTo>
                <a:lnTo>
                  <a:pt x="76" y="103"/>
                </a:lnTo>
                <a:lnTo>
                  <a:pt x="76" y="103"/>
                </a:lnTo>
                <a:lnTo>
                  <a:pt x="78" y="90"/>
                </a:lnTo>
                <a:lnTo>
                  <a:pt x="78" y="90"/>
                </a:lnTo>
                <a:lnTo>
                  <a:pt x="79" y="79"/>
                </a:lnTo>
                <a:lnTo>
                  <a:pt x="79" y="79"/>
                </a:lnTo>
                <a:lnTo>
                  <a:pt x="79" y="76"/>
                </a:lnTo>
                <a:lnTo>
                  <a:pt x="79" y="76"/>
                </a:lnTo>
                <a:lnTo>
                  <a:pt x="79" y="71"/>
                </a:lnTo>
                <a:lnTo>
                  <a:pt x="79" y="71"/>
                </a:lnTo>
                <a:lnTo>
                  <a:pt x="79" y="71"/>
                </a:lnTo>
                <a:lnTo>
                  <a:pt x="79" y="71"/>
                </a:lnTo>
                <a:lnTo>
                  <a:pt x="79" y="66"/>
                </a:lnTo>
                <a:lnTo>
                  <a:pt x="79" y="63"/>
                </a:lnTo>
                <a:lnTo>
                  <a:pt x="79" y="63"/>
                </a:lnTo>
                <a:lnTo>
                  <a:pt x="82" y="58"/>
                </a:lnTo>
                <a:lnTo>
                  <a:pt x="87" y="55"/>
                </a:lnTo>
                <a:lnTo>
                  <a:pt x="87" y="55"/>
                </a:lnTo>
                <a:lnTo>
                  <a:pt x="97" y="51"/>
                </a:lnTo>
                <a:lnTo>
                  <a:pt x="106" y="47"/>
                </a:lnTo>
                <a:lnTo>
                  <a:pt x="106" y="47"/>
                </a:lnTo>
                <a:lnTo>
                  <a:pt x="122" y="46"/>
                </a:lnTo>
                <a:lnTo>
                  <a:pt x="122" y="46"/>
                </a:lnTo>
                <a:lnTo>
                  <a:pt x="125" y="46"/>
                </a:lnTo>
                <a:lnTo>
                  <a:pt x="125" y="46"/>
                </a:lnTo>
                <a:lnTo>
                  <a:pt x="144" y="44"/>
                </a:lnTo>
                <a:lnTo>
                  <a:pt x="144" y="44"/>
                </a:lnTo>
                <a:lnTo>
                  <a:pt x="157" y="44"/>
                </a:lnTo>
                <a:lnTo>
                  <a:pt x="157" y="44"/>
                </a:lnTo>
                <a:lnTo>
                  <a:pt x="158" y="44"/>
                </a:lnTo>
                <a:lnTo>
                  <a:pt x="158" y="44"/>
                </a:lnTo>
                <a:lnTo>
                  <a:pt x="158" y="43"/>
                </a:lnTo>
                <a:lnTo>
                  <a:pt x="158" y="43"/>
                </a:lnTo>
                <a:lnTo>
                  <a:pt x="161" y="33"/>
                </a:lnTo>
                <a:lnTo>
                  <a:pt x="161" y="33"/>
                </a:lnTo>
                <a:lnTo>
                  <a:pt x="164" y="17"/>
                </a:lnTo>
                <a:lnTo>
                  <a:pt x="164" y="17"/>
                </a:lnTo>
                <a:lnTo>
                  <a:pt x="166" y="10"/>
                </a:lnTo>
                <a:lnTo>
                  <a:pt x="166" y="10"/>
                </a:lnTo>
                <a:lnTo>
                  <a:pt x="168" y="8"/>
                </a:lnTo>
                <a:lnTo>
                  <a:pt x="168" y="8"/>
                </a:lnTo>
                <a:lnTo>
                  <a:pt x="168" y="6"/>
                </a:lnTo>
                <a:lnTo>
                  <a:pt x="168" y="6"/>
                </a:lnTo>
                <a:lnTo>
                  <a:pt x="168" y="5"/>
                </a:lnTo>
                <a:lnTo>
                  <a:pt x="168" y="5"/>
                </a:lnTo>
                <a:lnTo>
                  <a:pt x="171" y="2"/>
                </a:lnTo>
                <a:lnTo>
                  <a:pt x="171" y="2"/>
                </a:lnTo>
                <a:lnTo>
                  <a:pt x="172" y="0"/>
                </a:lnTo>
                <a:lnTo>
                  <a:pt x="174" y="2"/>
                </a:lnTo>
                <a:lnTo>
                  <a:pt x="174" y="2"/>
                </a:lnTo>
                <a:lnTo>
                  <a:pt x="175" y="2"/>
                </a:lnTo>
                <a:lnTo>
                  <a:pt x="175" y="2"/>
                </a:lnTo>
                <a:lnTo>
                  <a:pt x="175" y="2"/>
                </a:lnTo>
                <a:lnTo>
                  <a:pt x="177" y="2"/>
                </a:lnTo>
                <a:lnTo>
                  <a:pt x="177" y="2"/>
                </a:lnTo>
                <a:lnTo>
                  <a:pt x="179" y="2"/>
                </a:lnTo>
                <a:lnTo>
                  <a:pt x="180" y="2"/>
                </a:lnTo>
                <a:lnTo>
                  <a:pt x="180" y="2"/>
                </a:lnTo>
                <a:lnTo>
                  <a:pt x="183" y="2"/>
                </a:lnTo>
                <a:lnTo>
                  <a:pt x="183" y="2"/>
                </a:lnTo>
                <a:lnTo>
                  <a:pt x="185" y="2"/>
                </a:lnTo>
                <a:lnTo>
                  <a:pt x="185" y="2"/>
                </a:lnTo>
                <a:lnTo>
                  <a:pt x="188" y="2"/>
                </a:lnTo>
                <a:lnTo>
                  <a:pt x="188" y="2"/>
                </a:lnTo>
                <a:lnTo>
                  <a:pt x="190" y="3"/>
                </a:lnTo>
                <a:lnTo>
                  <a:pt x="191" y="5"/>
                </a:lnTo>
                <a:lnTo>
                  <a:pt x="191" y="5"/>
                </a:lnTo>
                <a:lnTo>
                  <a:pt x="187" y="22"/>
                </a:lnTo>
                <a:lnTo>
                  <a:pt x="187" y="22"/>
                </a:lnTo>
                <a:lnTo>
                  <a:pt x="182" y="33"/>
                </a:lnTo>
                <a:lnTo>
                  <a:pt x="182" y="33"/>
                </a:lnTo>
                <a:lnTo>
                  <a:pt x="179" y="47"/>
                </a:lnTo>
                <a:lnTo>
                  <a:pt x="179" y="47"/>
                </a:lnTo>
                <a:lnTo>
                  <a:pt x="179" y="47"/>
                </a:lnTo>
                <a:lnTo>
                  <a:pt x="179" y="47"/>
                </a:lnTo>
                <a:lnTo>
                  <a:pt x="180" y="49"/>
                </a:lnTo>
                <a:lnTo>
                  <a:pt x="180" y="49"/>
                </a:lnTo>
                <a:lnTo>
                  <a:pt x="185" y="51"/>
                </a:lnTo>
                <a:lnTo>
                  <a:pt x="190" y="54"/>
                </a:lnTo>
                <a:lnTo>
                  <a:pt x="190" y="54"/>
                </a:lnTo>
                <a:lnTo>
                  <a:pt x="194" y="55"/>
                </a:lnTo>
                <a:lnTo>
                  <a:pt x="194" y="55"/>
                </a:lnTo>
                <a:lnTo>
                  <a:pt x="196" y="57"/>
                </a:lnTo>
                <a:lnTo>
                  <a:pt x="196" y="57"/>
                </a:lnTo>
                <a:lnTo>
                  <a:pt x="198" y="58"/>
                </a:lnTo>
                <a:lnTo>
                  <a:pt x="198" y="58"/>
                </a:lnTo>
                <a:lnTo>
                  <a:pt x="198" y="58"/>
                </a:lnTo>
                <a:lnTo>
                  <a:pt x="198" y="58"/>
                </a:lnTo>
                <a:lnTo>
                  <a:pt x="199" y="58"/>
                </a:lnTo>
                <a:lnTo>
                  <a:pt x="201" y="60"/>
                </a:lnTo>
                <a:lnTo>
                  <a:pt x="201" y="60"/>
                </a:lnTo>
                <a:lnTo>
                  <a:pt x="201" y="62"/>
                </a:lnTo>
                <a:lnTo>
                  <a:pt x="201" y="62"/>
                </a:lnTo>
                <a:lnTo>
                  <a:pt x="201" y="66"/>
                </a:lnTo>
                <a:lnTo>
                  <a:pt x="201" y="66"/>
                </a:lnTo>
                <a:lnTo>
                  <a:pt x="201" y="71"/>
                </a:lnTo>
                <a:lnTo>
                  <a:pt x="201" y="71"/>
                </a:lnTo>
                <a:lnTo>
                  <a:pt x="204" y="79"/>
                </a:lnTo>
                <a:lnTo>
                  <a:pt x="204" y="79"/>
                </a:lnTo>
                <a:lnTo>
                  <a:pt x="207" y="93"/>
                </a:lnTo>
                <a:lnTo>
                  <a:pt x="207" y="93"/>
                </a:lnTo>
                <a:lnTo>
                  <a:pt x="210" y="106"/>
                </a:lnTo>
                <a:lnTo>
                  <a:pt x="210" y="106"/>
                </a:lnTo>
                <a:lnTo>
                  <a:pt x="212" y="115"/>
                </a:lnTo>
                <a:lnTo>
                  <a:pt x="212" y="115"/>
                </a:lnTo>
                <a:lnTo>
                  <a:pt x="213" y="117"/>
                </a:lnTo>
                <a:lnTo>
                  <a:pt x="213" y="117"/>
                </a:lnTo>
                <a:lnTo>
                  <a:pt x="215" y="118"/>
                </a:lnTo>
                <a:lnTo>
                  <a:pt x="213" y="122"/>
                </a:lnTo>
                <a:lnTo>
                  <a:pt x="213" y="122"/>
                </a:lnTo>
                <a:lnTo>
                  <a:pt x="213" y="122"/>
                </a:lnTo>
                <a:lnTo>
                  <a:pt x="213" y="122"/>
                </a:lnTo>
                <a:lnTo>
                  <a:pt x="213" y="123"/>
                </a:lnTo>
                <a:lnTo>
                  <a:pt x="213" y="123"/>
                </a:lnTo>
                <a:lnTo>
                  <a:pt x="215" y="123"/>
                </a:lnTo>
                <a:lnTo>
                  <a:pt x="215" y="123"/>
                </a:lnTo>
                <a:lnTo>
                  <a:pt x="215" y="125"/>
                </a:lnTo>
                <a:lnTo>
                  <a:pt x="215" y="125"/>
                </a:lnTo>
                <a:lnTo>
                  <a:pt x="216" y="126"/>
                </a:lnTo>
                <a:lnTo>
                  <a:pt x="216" y="129"/>
                </a:lnTo>
                <a:lnTo>
                  <a:pt x="216" y="129"/>
                </a:lnTo>
                <a:lnTo>
                  <a:pt x="216" y="131"/>
                </a:lnTo>
                <a:lnTo>
                  <a:pt x="216" y="131"/>
                </a:lnTo>
                <a:lnTo>
                  <a:pt x="221" y="136"/>
                </a:lnTo>
                <a:lnTo>
                  <a:pt x="221" y="136"/>
                </a:lnTo>
                <a:lnTo>
                  <a:pt x="221" y="139"/>
                </a:lnTo>
                <a:lnTo>
                  <a:pt x="221" y="140"/>
                </a:lnTo>
                <a:lnTo>
                  <a:pt x="221" y="140"/>
                </a:lnTo>
                <a:lnTo>
                  <a:pt x="221" y="140"/>
                </a:lnTo>
                <a:lnTo>
                  <a:pt x="221" y="140"/>
                </a:lnTo>
                <a:lnTo>
                  <a:pt x="226" y="156"/>
                </a:lnTo>
                <a:lnTo>
                  <a:pt x="226" y="156"/>
                </a:lnTo>
                <a:lnTo>
                  <a:pt x="229" y="161"/>
                </a:lnTo>
                <a:lnTo>
                  <a:pt x="229" y="161"/>
                </a:lnTo>
                <a:lnTo>
                  <a:pt x="235" y="181"/>
                </a:lnTo>
                <a:lnTo>
                  <a:pt x="235" y="181"/>
                </a:lnTo>
                <a:lnTo>
                  <a:pt x="242" y="193"/>
                </a:lnTo>
                <a:lnTo>
                  <a:pt x="242" y="193"/>
                </a:lnTo>
                <a:lnTo>
                  <a:pt x="246" y="204"/>
                </a:lnTo>
                <a:lnTo>
                  <a:pt x="246" y="204"/>
                </a:lnTo>
                <a:lnTo>
                  <a:pt x="257" y="235"/>
                </a:lnTo>
                <a:lnTo>
                  <a:pt x="257" y="235"/>
                </a:lnTo>
                <a:lnTo>
                  <a:pt x="259" y="243"/>
                </a:lnTo>
                <a:lnTo>
                  <a:pt x="259" y="243"/>
                </a:lnTo>
                <a:lnTo>
                  <a:pt x="261" y="248"/>
                </a:lnTo>
                <a:lnTo>
                  <a:pt x="261" y="248"/>
                </a:lnTo>
                <a:lnTo>
                  <a:pt x="262" y="248"/>
                </a:lnTo>
                <a:lnTo>
                  <a:pt x="264" y="248"/>
                </a:lnTo>
                <a:lnTo>
                  <a:pt x="264" y="248"/>
                </a:lnTo>
                <a:lnTo>
                  <a:pt x="269" y="252"/>
                </a:lnTo>
                <a:lnTo>
                  <a:pt x="269" y="259"/>
                </a:lnTo>
                <a:lnTo>
                  <a:pt x="269" y="259"/>
                </a:lnTo>
                <a:lnTo>
                  <a:pt x="265" y="265"/>
                </a:lnTo>
                <a:lnTo>
                  <a:pt x="265" y="265"/>
                </a:lnTo>
                <a:lnTo>
                  <a:pt x="265" y="267"/>
                </a:lnTo>
                <a:lnTo>
                  <a:pt x="265" y="267"/>
                </a:lnTo>
                <a:lnTo>
                  <a:pt x="267" y="278"/>
                </a:lnTo>
                <a:lnTo>
                  <a:pt x="270" y="287"/>
                </a:lnTo>
                <a:lnTo>
                  <a:pt x="270" y="287"/>
                </a:lnTo>
                <a:lnTo>
                  <a:pt x="281" y="317"/>
                </a:lnTo>
                <a:lnTo>
                  <a:pt x="281" y="317"/>
                </a:lnTo>
                <a:lnTo>
                  <a:pt x="287" y="333"/>
                </a:lnTo>
                <a:lnTo>
                  <a:pt x="287" y="333"/>
                </a:lnTo>
                <a:lnTo>
                  <a:pt x="294" y="352"/>
                </a:lnTo>
                <a:lnTo>
                  <a:pt x="294" y="352"/>
                </a:lnTo>
                <a:lnTo>
                  <a:pt x="297" y="360"/>
                </a:lnTo>
                <a:lnTo>
                  <a:pt x="297" y="360"/>
                </a:lnTo>
                <a:lnTo>
                  <a:pt x="300" y="368"/>
                </a:lnTo>
                <a:lnTo>
                  <a:pt x="302" y="377"/>
                </a:lnTo>
                <a:lnTo>
                  <a:pt x="302" y="377"/>
                </a:lnTo>
                <a:lnTo>
                  <a:pt x="303" y="388"/>
                </a:lnTo>
                <a:lnTo>
                  <a:pt x="303" y="388"/>
                </a:lnTo>
                <a:lnTo>
                  <a:pt x="303" y="391"/>
                </a:lnTo>
                <a:lnTo>
                  <a:pt x="303" y="391"/>
                </a:lnTo>
                <a:lnTo>
                  <a:pt x="306" y="401"/>
                </a:lnTo>
                <a:lnTo>
                  <a:pt x="306" y="409"/>
                </a:lnTo>
                <a:lnTo>
                  <a:pt x="306" y="409"/>
                </a:lnTo>
                <a:lnTo>
                  <a:pt x="306" y="413"/>
                </a:lnTo>
                <a:lnTo>
                  <a:pt x="303" y="417"/>
                </a:lnTo>
                <a:lnTo>
                  <a:pt x="303" y="417"/>
                </a:lnTo>
                <a:lnTo>
                  <a:pt x="303" y="418"/>
                </a:lnTo>
                <a:lnTo>
                  <a:pt x="303" y="418"/>
                </a:lnTo>
                <a:lnTo>
                  <a:pt x="302" y="423"/>
                </a:lnTo>
                <a:lnTo>
                  <a:pt x="300" y="426"/>
                </a:lnTo>
                <a:lnTo>
                  <a:pt x="297" y="428"/>
                </a:lnTo>
                <a:lnTo>
                  <a:pt x="294" y="429"/>
                </a:lnTo>
                <a:lnTo>
                  <a:pt x="294" y="429"/>
                </a:lnTo>
                <a:lnTo>
                  <a:pt x="286" y="431"/>
                </a:lnTo>
                <a:lnTo>
                  <a:pt x="286" y="431"/>
                </a:lnTo>
                <a:lnTo>
                  <a:pt x="273" y="432"/>
                </a:lnTo>
                <a:lnTo>
                  <a:pt x="273" y="432"/>
                </a:lnTo>
                <a:lnTo>
                  <a:pt x="273" y="432"/>
                </a:lnTo>
                <a:lnTo>
                  <a:pt x="273" y="432"/>
                </a:lnTo>
                <a:lnTo>
                  <a:pt x="270" y="432"/>
                </a:lnTo>
                <a:lnTo>
                  <a:pt x="270" y="432"/>
                </a:lnTo>
                <a:lnTo>
                  <a:pt x="269" y="432"/>
                </a:lnTo>
                <a:lnTo>
                  <a:pt x="269" y="432"/>
                </a:lnTo>
                <a:lnTo>
                  <a:pt x="248" y="437"/>
                </a:lnTo>
                <a:lnTo>
                  <a:pt x="248" y="437"/>
                </a:lnTo>
                <a:lnTo>
                  <a:pt x="234" y="439"/>
                </a:lnTo>
                <a:lnTo>
                  <a:pt x="234" y="439"/>
                </a:lnTo>
                <a:lnTo>
                  <a:pt x="231" y="439"/>
                </a:lnTo>
                <a:lnTo>
                  <a:pt x="231" y="439"/>
                </a:lnTo>
                <a:close/>
                <a:moveTo>
                  <a:pt x="215" y="424"/>
                </a:moveTo>
                <a:lnTo>
                  <a:pt x="215" y="424"/>
                </a:lnTo>
                <a:lnTo>
                  <a:pt x="218" y="424"/>
                </a:lnTo>
                <a:lnTo>
                  <a:pt x="218" y="424"/>
                </a:lnTo>
                <a:lnTo>
                  <a:pt x="215" y="424"/>
                </a:lnTo>
                <a:lnTo>
                  <a:pt x="215" y="424"/>
                </a:lnTo>
                <a:lnTo>
                  <a:pt x="213" y="424"/>
                </a:lnTo>
                <a:lnTo>
                  <a:pt x="213" y="424"/>
                </a:lnTo>
                <a:lnTo>
                  <a:pt x="213" y="426"/>
                </a:lnTo>
                <a:lnTo>
                  <a:pt x="213" y="426"/>
                </a:lnTo>
                <a:lnTo>
                  <a:pt x="215" y="424"/>
                </a:lnTo>
                <a:lnTo>
                  <a:pt x="215" y="424"/>
                </a:lnTo>
                <a:close/>
                <a:moveTo>
                  <a:pt x="169" y="234"/>
                </a:moveTo>
                <a:lnTo>
                  <a:pt x="169" y="234"/>
                </a:lnTo>
                <a:lnTo>
                  <a:pt x="175" y="234"/>
                </a:lnTo>
                <a:lnTo>
                  <a:pt x="175" y="234"/>
                </a:lnTo>
                <a:lnTo>
                  <a:pt x="175" y="234"/>
                </a:lnTo>
                <a:lnTo>
                  <a:pt x="175" y="234"/>
                </a:lnTo>
                <a:lnTo>
                  <a:pt x="177" y="232"/>
                </a:lnTo>
                <a:lnTo>
                  <a:pt x="177" y="232"/>
                </a:lnTo>
                <a:lnTo>
                  <a:pt x="180" y="232"/>
                </a:lnTo>
                <a:lnTo>
                  <a:pt x="180" y="232"/>
                </a:lnTo>
                <a:lnTo>
                  <a:pt x="194" y="230"/>
                </a:lnTo>
                <a:lnTo>
                  <a:pt x="194" y="230"/>
                </a:lnTo>
                <a:lnTo>
                  <a:pt x="209" y="227"/>
                </a:lnTo>
                <a:lnTo>
                  <a:pt x="209" y="227"/>
                </a:lnTo>
                <a:lnTo>
                  <a:pt x="228" y="221"/>
                </a:lnTo>
                <a:lnTo>
                  <a:pt x="228" y="221"/>
                </a:lnTo>
                <a:lnTo>
                  <a:pt x="232" y="219"/>
                </a:lnTo>
                <a:lnTo>
                  <a:pt x="232" y="219"/>
                </a:lnTo>
                <a:lnTo>
                  <a:pt x="223" y="193"/>
                </a:lnTo>
                <a:lnTo>
                  <a:pt x="223" y="193"/>
                </a:lnTo>
                <a:lnTo>
                  <a:pt x="218" y="194"/>
                </a:lnTo>
                <a:lnTo>
                  <a:pt x="218" y="194"/>
                </a:lnTo>
                <a:lnTo>
                  <a:pt x="205" y="199"/>
                </a:lnTo>
                <a:lnTo>
                  <a:pt x="205" y="199"/>
                </a:lnTo>
                <a:lnTo>
                  <a:pt x="187" y="204"/>
                </a:lnTo>
                <a:lnTo>
                  <a:pt x="187" y="204"/>
                </a:lnTo>
                <a:lnTo>
                  <a:pt x="172" y="205"/>
                </a:lnTo>
                <a:lnTo>
                  <a:pt x="172" y="205"/>
                </a:lnTo>
                <a:lnTo>
                  <a:pt x="172" y="205"/>
                </a:lnTo>
                <a:lnTo>
                  <a:pt x="172" y="205"/>
                </a:lnTo>
                <a:lnTo>
                  <a:pt x="171" y="205"/>
                </a:lnTo>
                <a:lnTo>
                  <a:pt x="171" y="205"/>
                </a:lnTo>
                <a:lnTo>
                  <a:pt x="171" y="205"/>
                </a:lnTo>
                <a:lnTo>
                  <a:pt x="171" y="204"/>
                </a:lnTo>
                <a:lnTo>
                  <a:pt x="172" y="202"/>
                </a:lnTo>
                <a:lnTo>
                  <a:pt x="172" y="202"/>
                </a:lnTo>
                <a:lnTo>
                  <a:pt x="172" y="202"/>
                </a:lnTo>
                <a:lnTo>
                  <a:pt x="172" y="202"/>
                </a:lnTo>
                <a:lnTo>
                  <a:pt x="177" y="202"/>
                </a:lnTo>
                <a:lnTo>
                  <a:pt x="177" y="202"/>
                </a:lnTo>
                <a:lnTo>
                  <a:pt x="188" y="200"/>
                </a:lnTo>
                <a:lnTo>
                  <a:pt x="188" y="200"/>
                </a:lnTo>
                <a:lnTo>
                  <a:pt x="202" y="197"/>
                </a:lnTo>
                <a:lnTo>
                  <a:pt x="216" y="193"/>
                </a:lnTo>
                <a:lnTo>
                  <a:pt x="216" y="193"/>
                </a:lnTo>
                <a:lnTo>
                  <a:pt x="220" y="191"/>
                </a:lnTo>
                <a:lnTo>
                  <a:pt x="223" y="189"/>
                </a:lnTo>
                <a:lnTo>
                  <a:pt x="223" y="189"/>
                </a:lnTo>
                <a:lnTo>
                  <a:pt x="221" y="186"/>
                </a:lnTo>
                <a:lnTo>
                  <a:pt x="221" y="186"/>
                </a:lnTo>
                <a:lnTo>
                  <a:pt x="216" y="188"/>
                </a:lnTo>
                <a:lnTo>
                  <a:pt x="216" y="188"/>
                </a:lnTo>
                <a:lnTo>
                  <a:pt x="196" y="191"/>
                </a:lnTo>
                <a:lnTo>
                  <a:pt x="196" y="191"/>
                </a:lnTo>
                <a:lnTo>
                  <a:pt x="185" y="193"/>
                </a:lnTo>
                <a:lnTo>
                  <a:pt x="185" y="193"/>
                </a:lnTo>
                <a:lnTo>
                  <a:pt x="172" y="196"/>
                </a:lnTo>
                <a:lnTo>
                  <a:pt x="172" y="196"/>
                </a:lnTo>
                <a:lnTo>
                  <a:pt x="171" y="194"/>
                </a:lnTo>
                <a:lnTo>
                  <a:pt x="169" y="194"/>
                </a:lnTo>
                <a:lnTo>
                  <a:pt x="169" y="194"/>
                </a:lnTo>
                <a:lnTo>
                  <a:pt x="169" y="193"/>
                </a:lnTo>
                <a:lnTo>
                  <a:pt x="171" y="191"/>
                </a:lnTo>
                <a:lnTo>
                  <a:pt x="171" y="191"/>
                </a:lnTo>
                <a:lnTo>
                  <a:pt x="174" y="191"/>
                </a:lnTo>
                <a:lnTo>
                  <a:pt x="174" y="191"/>
                </a:lnTo>
                <a:lnTo>
                  <a:pt x="187" y="191"/>
                </a:lnTo>
                <a:lnTo>
                  <a:pt x="187" y="191"/>
                </a:lnTo>
                <a:lnTo>
                  <a:pt x="212" y="186"/>
                </a:lnTo>
                <a:lnTo>
                  <a:pt x="212" y="186"/>
                </a:lnTo>
                <a:lnTo>
                  <a:pt x="218" y="185"/>
                </a:lnTo>
                <a:lnTo>
                  <a:pt x="218" y="185"/>
                </a:lnTo>
                <a:lnTo>
                  <a:pt x="220" y="185"/>
                </a:lnTo>
                <a:lnTo>
                  <a:pt x="220" y="185"/>
                </a:lnTo>
                <a:lnTo>
                  <a:pt x="221" y="183"/>
                </a:lnTo>
                <a:lnTo>
                  <a:pt x="221" y="183"/>
                </a:lnTo>
                <a:lnTo>
                  <a:pt x="221" y="181"/>
                </a:lnTo>
                <a:lnTo>
                  <a:pt x="221" y="181"/>
                </a:lnTo>
                <a:lnTo>
                  <a:pt x="218" y="166"/>
                </a:lnTo>
                <a:lnTo>
                  <a:pt x="218" y="166"/>
                </a:lnTo>
                <a:lnTo>
                  <a:pt x="210" y="136"/>
                </a:lnTo>
                <a:lnTo>
                  <a:pt x="210" y="136"/>
                </a:lnTo>
                <a:lnTo>
                  <a:pt x="210" y="133"/>
                </a:lnTo>
                <a:lnTo>
                  <a:pt x="209" y="129"/>
                </a:lnTo>
                <a:lnTo>
                  <a:pt x="209" y="129"/>
                </a:lnTo>
                <a:lnTo>
                  <a:pt x="209" y="128"/>
                </a:lnTo>
                <a:lnTo>
                  <a:pt x="209" y="128"/>
                </a:lnTo>
                <a:lnTo>
                  <a:pt x="207" y="125"/>
                </a:lnTo>
                <a:lnTo>
                  <a:pt x="207" y="125"/>
                </a:lnTo>
                <a:lnTo>
                  <a:pt x="205" y="123"/>
                </a:lnTo>
                <a:lnTo>
                  <a:pt x="205" y="123"/>
                </a:lnTo>
                <a:lnTo>
                  <a:pt x="201" y="120"/>
                </a:lnTo>
                <a:lnTo>
                  <a:pt x="201" y="120"/>
                </a:lnTo>
                <a:lnTo>
                  <a:pt x="198" y="117"/>
                </a:lnTo>
                <a:lnTo>
                  <a:pt x="198" y="112"/>
                </a:lnTo>
                <a:lnTo>
                  <a:pt x="198" y="112"/>
                </a:lnTo>
                <a:lnTo>
                  <a:pt x="198" y="109"/>
                </a:lnTo>
                <a:lnTo>
                  <a:pt x="198" y="109"/>
                </a:lnTo>
                <a:lnTo>
                  <a:pt x="196" y="109"/>
                </a:lnTo>
                <a:lnTo>
                  <a:pt x="196" y="109"/>
                </a:lnTo>
                <a:lnTo>
                  <a:pt x="188" y="112"/>
                </a:lnTo>
                <a:lnTo>
                  <a:pt x="188" y="112"/>
                </a:lnTo>
                <a:lnTo>
                  <a:pt x="179" y="115"/>
                </a:lnTo>
                <a:lnTo>
                  <a:pt x="179" y="115"/>
                </a:lnTo>
                <a:lnTo>
                  <a:pt x="164" y="120"/>
                </a:lnTo>
                <a:lnTo>
                  <a:pt x="164" y="120"/>
                </a:lnTo>
                <a:lnTo>
                  <a:pt x="164" y="120"/>
                </a:lnTo>
                <a:lnTo>
                  <a:pt x="164" y="120"/>
                </a:lnTo>
                <a:lnTo>
                  <a:pt x="163" y="120"/>
                </a:lnTo>
                <a:lnTo>
                  <a:pt x="161" y="118"/>
                </a:lnTo>
                <a:lnTo>
                  <a:pt x="161" y="118"/>
                </a:lnTo>
                <a:lnTo>
                  <a:pt x="163" y="117"/>
                </a:lnTo>
                <a:lnTo>
                  <a:pt x="163" y="117"/>
                </a:lnTo>
                <a:lnTo>
                  <a:pt x="163" y="117"/>
                </a:lnTo>
                <a:lnTo>
                  <a:pt x="168" y="115"/>
                </a:lnTo>
                <a:lnTo>
                  <a:pt x="168" y="115"/>
                </a:lnTo>
                <a:lnTo>
                  <a:pt x="175" y="114"/>
                </a:lnTo>
                <a:lnTo>
                  <a:pt x="175" y="114"/>
                </a:lnTo>
                <a:lnTo>
                  <a:pt x="193" y="109"/>
                </a:lnTo>
                <a:lnTo>
                  <a:pt x="193" y="109"/>
                </a:lnTo>
                <a:lnTo>
                  <a:pt x="196" y="107"/>
                </a:lnTo>
                <a:lnTo>
                  <a:pt x="196" y="107"/>
                </a:lnTo>
                <a:lnTo>
                  <a:pt x="198" y="106"/>
                </a:lnTo>
                <a:lnTo>
                  <a:pt x="198" y="106"/>
                </a:lnTo>
                <a:lnTo>
                  <a:pt x="198" y="104"/>
                </a:lnTo>
                <a:lnTo>
                  <a:pt x="198" y="104"/>
                </a:lnTo>
                <a:lnTo>
                  <a:pt x="198" y="88"/>
                </a:lnTo>
                <a:lnTo>
                  <a:pt x="198" y="88"/>
                </a:lnTo>
                <a:lnTo>
                  <a:pt x="198" y="87"/>
                </a:lnTo>
                <a:lnTo>
                  <a:pt x="198" y="87"/>
                </a:lnTo>
                <a:lnTo>
                  <a:pt x="194" y="79"/>
                </a:lnTo>
                <a:lnTo>
                  <a:pt x="194" y="79"/>
                </a:lnTo>
                <a:lnTo>
                  <a:pt x="193" y="73"/>
                </a:lnTo>
                <a:lnTo>
                  <a:pt x="193" y="73"/>
                </a:lnTo>
                <a:lnTo>
                  <a:pt x="191" y="73"/>
                </a:lnTo>
                <a:lnTo>
                  <a:pt x="191" y="73"/>
                </a:lnTo>
                <a:lnTo>
                  <a:pt x="187" y="76"/>
                </a:lnTo>
                <a:lnTo>
                  <a:pt x="187" y="76"/>
                </a:lnTo>
                <a:lnTo>
                  <a:pt x="179" y="79"/>
                </a:lnTo>
                <a:lnTo>
                  <a:pt x="179" y="79"/>
                </a:lnTo>
                <a:lnTo>
                  <a:pt x="171" y="84"/>
                </a:lnTo>
                <a:lnTo>
                  <a:pt x="171" y="84"/>
                </a:lnTo>
                <a:lnTo>
                  <a:pt x="169" y="84"/>
                </a:lnTo>
                <a:lnTo>
                  <a:pt x="169" y="84"/>
                </a:lnTo>
                <a:lnTo>
                  <a:pt x="168" y="93"/>
                </a:lnTo>
                <a:lnTo>
                  <a:pt x="168" y="93"/>
                </a:lnTo>
                <a:lnTo>
                  <a:pt x="168" y="95"/>
                </a:lnTo>
                <a:lnTo>
                  <a:pt x="168" y="95"/>
                </a:lnTo>
                <a:lnTo>
                  <a:pt x="171" y="93"/>
                </a:lnTo>
                <a:lnTo>
                  <a:pt x="172" y="92"/>
                </a:lnTo>
                <a:lnTo>
                  <a:pt x="172" y="92"/>
                </a:lnTo>
                <a:lnTo>
                  <a:pt x="174" y="90"/>
                </a:lnTo>
                <a:lnTo>
                  <a:pt x="174" y="90"/>
                </a:lnTo>
                <a:lnTo>
                  <a:pt x="175" y="93"/>
                </a:lnTo>
                <a:lnTo>
                  <a:pt x="175" y="93"/>
                </a:lnTo>
                <a:lnTo>
                  <a:pt x="174" y="93"/>
                </a:lnTo>
                <a:lnTo>
                  <a:pt x="174" y="93"/>
                </a:lnTo>
                <a:lnTo>
                  <a:pt x="171" y="95"/>
                </a:lnTo>
                <a:lnTo>
                  <a:pt x="171" y="95"/>
                </a:lnTo>
                <a:lnTo>
                  <a:pt x="168" y="96"/>
                </a:lnTo>
                <a:lnTo>
                  <a:pt x="168" y="96"/>
                </a:lnTo>
                <a:lnTo>
                  <a:pt x="166" y="96"/>
                </a:lnTo>
                <a:lnTo>
                  <a:pt x="166" y="98"/>
                </a:lnTo>
                <a:lnTo>
                  <a:pt x="166" y="98"/>
                </a:lnTo>
                <a:lnTo>
                  <a:pt x="171" y="96"/>
                </a:lnTo>
                <a:lnTo>
                  <a:pt x="171" y="96"/>
                </a:lnTo>
                <a:lnTo>
                  <a:pt x="185" y="92"/>
                </a:lnTo>
                <a:lnTo>
                  <a:pt x="185" y="92"/>
                </a:lnTo>
                <a:lnTo>
                  <a:pt x="187" y="88"/>
                </a:lnTo>
                <a:lnTo>
                  <a:pt x="187" y="88"/>
                </a:lnTo>
                <a:lnTo>
                  <a:pt x="188" y="88"/>
                </a:lnTo>
                <a:lnTo>
                  <a:pt x="188" y="88"/>
                </a:lnTo>
                <a:lnTo>
                  <a:pt x="190" y="88"/>
                </a:lnTo>
                <a:lnTo>
                  <a:pt x="190" y="90"/>
                </a:lnTo>
                <a:lnTo>
                  <a:pt x="190" y="90"/>
                </a:lnTo>
                <a:lnTo>
                  <a:pt x="190" y="93"/>
                </a:lnTo>
                <a:lnTo>
                  <a:pt x="190" y="93"/>
                </a:lnTo>
                <a:lnTo>
                  <a:pt x="188" y="93"/>
                </a:lnTo>
                <a:lnTo>
                  <a:pt x="188" y="93"/>
                </a:lnTo>
                <a:lnTo>
                  <a:pt x="185" y="93"/>
                </a:lnTo>
                <a:lnTo>
                  <a:pt x="185" y="93"/>
                </a:lnTo>
                <a:lnTo>
                  <a:pt x="175" y="98"/>
                </a:lnTo>
                <a:lnTo>
                  <a:pt x="166" y="103"/>
                </a:lnTo>
                <a:lnTo>
                  <a:pt x="166" y="103"/>
                </a:lnTo>
                <a:lnTo>
                  <a:pt x="164" y="104"/>
                </a:lnTo>
                <a:lnTo>
                  <a:pt x="164" y="104"/>
                </a:lnTo>
                <a:lnTo>
                  <a:pt x="163" y="107"/>
                </a:lnTo>
                <a:lnTo>
                  <a:pt x="163" y="107"/>
                </a:lnTo>
                <a:lnTo>
                  <a:pt x="166" y="106"/>
                </a:lnTo>
                <a:lnTo>
                  <a:pt x="166" y="106"/>
                </a:lnTo>
                <a:lnTo>
                  <a:pt x="174" y="104"/>
                </a:lnTo>
                <a:lnTo>
                  <a:pt x="174" y="104"/>
                </a:lnTo>
                <a:lnTo>
                  <a:pt x="188" y="98"/>
                </a:lnTo>
                <a:lnTo>
                  <a:pt x="188" y="98"/>
                </a:lnTo>
                <a:lnTo>
                  <a:pt x="193" y="95"/>
                </a:lnTo>
                <a:lnTo>
                  <a:pt x="193" y="95"/>
                </a:lnTo>
                <a:lnTo>
                  <a:pt x="194" y="95"/>
                </a:lnTo>
                <a:lnTo>
                  <a:pt x="194" y="95"/>
                </a:lnTo>
                <a:lnTo>
                  <a:pt x="196" y="95"/>
                </a:lnTo>
                <a:lnTo>
                  <a:pt x="196" y="98"/>
                </a:lnTo>
                <a:lnTo>
                  <a:pt x="196" y="98"/>
                </a:lnTo>
                <a:lnTo>
                  <a:pt x="194" y="99"/>
                </a:lnTo>
                <a:lnTo>
                  <a:pt x="194" y="99"/>
                </a:lnTo>
                <a:lnTo>
                  <a:pt x="190" y="101"/>
                </a:lnTo>
                <a:lnTo>
                  <a:pt x="190" y="101"/>
                </a:lnTo>
                <a:lnTo>
                  <a:pt x="174" y="107"/>
                </a:lnTo>
                <a:lnTo>
                  <a:pt x="174" y="107"/>
                </a:lnTo>
                <a:lnTo>
                  <a:pt x="166" y="110"/>
                </a:lnTo>
                <a:lnTo>
                  <a:pt x="166" y="110"/>
                </a:lnTo>
                <a:lnTo>
                  <a:pt x="163" y="112"/>
                </a:lnTo>
                <a:lnTo>
                  <a:pt x="163" y="112"/>
                </a:lnTo>
                <a:lnTo>
                  <a:pt x="160" y="125"/>
                </a:lnTo>
                <a:lnTo>
                  <a:pt x="160" y="125"/>
                </a:lnTo>
                <a:lnTo>
                  <a:pt x="164" y="125"/>
                </a:lnTo>
                <a:lnTo>
                  <a:pt x="164" y="125"/>
                </a:lnTo>
                <a:lnTo>
                  <a:pt x="171" y="125"/>
                </a:lnTo>
                <a:lnTo>
                  <a:pt x="171" y="125"/>
                </a:lnTo>
                <a:lnTo>
                  <a:pt x="182" y="122"/>
                </a:lnTo>
                <a:lnTo>
                  <a:pt x="182" y="122"/>
                </a:lnTo>
                <a:lnTo>
                  <a:pt x="187" y="122"/>
                </a:lnTo>
                <a:lnTo>
                  <a:pt x="191" y="118"/>
                </a:lnTo>
                <a:lnTo>
                  <a:pt x="191" y="118"/>
                </a:lnTo>
                <a:lnTo>
                  <a:pt x="193" y="118"/>
                </a:lnTo>
                <a:lnTo>
                  <a:pt x="194" y="120"/>
                </a:lnTo>
                <a:lnTo>
                  <a:pt x="194" y="120"/>
                </a:lnTo>
                <a:lnTo>
                  <a:pt x="194" y="122"/>
                </a:lnTo>
                <a:lnTo>
                  <a:pt x="193" y="122"/>
                </a:lnTo>
                <a:lnTo>
                  <a:pt x="193" y="122"/>
                </a:lnTo>
                <a:lnTo>
                  <a:pt x="193" y="122"/>
                </a:lnTo>
                <a:lnTo>
                  <a:pt x="193" y="122"/>
                </a:lnTo>
                <a:lnTo>
                  <a:pt x="188" y="123"/>
                </a:lnTo>
                <a:lnTo>
                  <a:pt x="188" y="123"/>
                </a:lnTo>
                <a:lnTo>
                  <a:pt x="175" y="125"/>
                </a:lnTo>
                <a:lnTo>
                  <a:pt x="175" y="125"/>
                </a:lnTo>
                <a:lnTo>
                  <a:pt x="169" y="126"/>
                </a:lnTo>
                <a:lnTo>
                  <a:pt x="169" y="126"/>
                </a:lnTo>
                <a:lnTo>
                  <a:pt x="161" y="128"/>
                </a:lnTo>
                <a:lnTo>
                  <a:pt x="161" y="128"/>
                </a:lnTo>
                <a:lnTo>
                  <a:pt x="160" y="128"/>
                </a:lnTo>
                <a:lnTo>
                  <a:pt x="160" y="128"/>
                </a:lnTo>
                <a:lnTo>
                  <a:pt x="160" y="128"/>
                </a:lnTo>
                <a:lnTo>
                  <a:pt x="160" y="128"/>
                </a:lnTo>
                <a:lnTo>
                  <a:pt x="158" y="133"/>
                </a:lnTo>
                <a:lnTo>
                  <a:pt x="158" y="133"/>
                </a:lnTo>
                <a:lnTo>
                  <a:pt x="155" y="145"/>
                </a:lnTo>
                <a:lnTo>
                  <a:pt x="155" y="145"/>
                </a:lnTo>
                <a:lnTo>
                  <a:pt x="152" y="156"/>
                </a:lnTo>
                <a:lnTo>
                  <a:pt x="152" y="156"/>
                </a:lnTo>
                <a:lnTo>
                  <a:pt x="145" y="186"/>
                </a:lnTo>
                <a:lnTo>
                  <a:pt x="145" y="186"/>
                </a:lnTo>
                <a:lnTo>
                  <a:pt x="138" y="218"/>
                </a:lnTo>
                <a:lnTo>
                  <a:pt x="138" y="218"/>
                </a:lnTo>
                <a:lnTo>
                  <a:pt x="131" y="235"/>
                </a:lnTo>
                <a:lnTo>
                  <a:pt x="131" y="235"/>
                </a:lnTo>
                <a:lnTo>
                  <a:pt x="131" y="237"/>
                </a:lnTo>
                <a:lnTo>
                  <a:pt x="131" y="237"/>
                </a:lnTo>
                <a:lnTo>
                  <a:pt x="150" y="235"/>
                </a:lnTo>
                <a:lnTo>
                  <a:pt x="150" y="235"/>
                </a:lnTo>
                <a:lnTo>
                  <a:pt x="150" y="234"/>
                </a:lnTo>
                <a:lnTo>
                  <a:pt x="150" y="234"/>
                </a:lnTo>
                <a:lnTo>
                  <a:pt x="150" y="232"/>
                </a:lnTo>
                <a:lnTo>
                  <a:pt x="150" y="232"/>
                </a:lnTo>
                <a:lnTo>
                  <a:pt x="153" y="232"/>
                </a:lnTo>
                <a:lnTo>
                  <a:pt x="155" y="234"/>
                </a:lnTo>
                <a:lnTo>
                  <a:pt x="155" y="234"/>
                </a:lnTo>
                <a:lnTo>
                  <a:pt x="155" y="235"/>
                </a:lnTo>
                <a:lnTo>
                  <a:pt x="155" y="235"/>
                </a:lnTo>
                <a:lnTo>
                  <a:pt x="161" y="235"/>
                </a:lnTo>
                <a:lnTo>
                  <a:pt x="161" y="235"/>
                </a:lnTo>
                <a:lnTo>
                  <a:pt x="163" y="235"/>
                </a:lnTo>
                <a:lnTo>
                  <a:pt x="164" y="232"/>
                </a:lnTo>
                <a:lnTo>
                  <a:pt x="164" y="232"/>
                </a:lnTo>
                <a:lnTo>
                  <a:pt x="166" y="230"/>
                </a:lnTo>
                <a:lnTo>
                  <a:pt x="166" y="230"/>
                </a:lnTo>
                <a:lnTo>
                  <a:pt x="168" y="230"/>
                </a:lnTo>
                <a:lnTo>
                  <a:pt x="169" y="234"/>
                </a:lnTo>
                <a:lnTo>
                  <a:pt x="169" y="234"/>
                </a:lnTo>
                <a:lnTo>
                  <a:pt x="169" y="234"/>
                </a:lnTo>
                <a:lnTo>
                  <a:pt x="169" y="234"/>
                </a:lnTo>
                <a:close/>
                <a:moveTo>
                  <a:pt x="52" y="249"/>
                </a:moveTo>
                <a:lnTo>
                  <a:pt x="52" y="249"/>
                </a:lnTo>
                <a:lnTo>
                  <a:pt x="57" y="248"/>
                </a:lnTo>
                <a:lnTo>
                  <a:pt x="57" y="248"/>
                </a:lnTo>
                <a:lnTo>
                  <a:pt x="67" y="245"/>
                </a:lnTo>
                <a:lnTo>
                  <a:pt x="76" y="243"/>
                </a:lnTo>
                <a:lnTo>
                  <a:pt x="76" y="243"/>
                </a:lnTo>
                <a:lnTo>
                  <a:pt x="101" y="238"/>
                </a:lnTo>
                <a:lnTo>
                  <a:pt x="101" y="238"/>
                </a:lnTo>
                <a:lnTo>
                  <a:pt x="103" y="238"/>
                </a:lnTo>
                <a:lnTo>
                  <a:pt x="103" y="238"/>
                </a:lnTo>
                <a:lnTo>
                  <a:pt x="104" y="234"/>
                </a:lnTo>
                <a:lnTo>
                  <a:pt x="104" y="234"/>
                </a:lnTo>
                <a:lnTo>
                  <a:pt x="112" y="211"/>
                </a:lnTo>
                <a:lnTo>
                  <a:pt x="112" y="211"/>
                </a:lnTo>
                <a:lnTo>
                  <a:pt x="119" y="188"/>
                </a:lnTo>
                <a:lnTo>
                  <a:pt x="119" y="188"/>
                </a:lnTo>
                <a:lnTo>
                  <a:pt x="125" y="169"/>
                </a:lnTo>
                <a:lnTo>
                  <a:pt x="125" y="169"/>
                </a:lnTo>
                <a:lnTo>
                  <a:pt x="127" y="164"/>
                </a:lnTo>
                <a:lnTo>
                  <a:pt x="127" y="164"/>
                </a:lnTo>
                <a:lnTo>
                  <a:pt x="134" y="136"/>
                </a:lnTo>
                <a:lnTo>
                  <a:pt x="134" y="136"/>
                </a:lnTo>
                <a:lnTo>
                  <a:pt x="142" y="106"/>
                </a:lnTo>
                <a:lnTo>
                  <a:pt x="142" y="106"/>
                </a:lnTo>
                <a:lnTo>
                  <a:pt x="142" y="104"/>
                </a:lnTo>
                <a:lnTo>
                  <a:pt x="142" y="104"/>
                </a:lnTo>
                <a:lnTo>
                  <a:pt x="141" y="101"/>
                </a:lnTo>
                <a:lnTo>
                  <a:pt x="141" y="101"/>
                </a:lnTo>
                <a:lnTo>
                  <a:pt x="145" y="87"/>
                </a:lnTo>
                <a:lnTo>
                  <a:pt x="145" y="87"/>
                </a:lnTo>
                <a:lnTo>
                  <a:pt x="145" y="87"/>
                </a:lnTo>
                <a:lnTo>
                  <a:pt x="145" y="87"/>
                </a:lnTo>
                <a:lnTo>
                  <a:pt x="145" y="87"/>
                </a:lnTo>
                <a:lnTo>
                  <a:pt x="145" y="87"/>
                </a:lnTo>
                <a:lnTo>
                  <a:pt x="145" y="87"/>
                </a:lnTo>
                <a:lnTo>
                  <a:pt x="145" y="87"/>
                </a:lnTo>
                <a:lnTo>
                  <a:pt x="136" y="87"/>
                </a:lnTo>
                <a:lnTo>
                  <a:pt x="136" y="87"/>
                </a:lnTo>
                <a:lnTo>
                  <a:pt x="122" y="88"/>
                </a:lnTo>
                <a:lnTo>
                  <a:pt x="122" y="88"/>
                </a:lnTo>
                <a:lnTo>
                  <a:pt x="109" y="88"/>
                </a:lnTo>
                <a:lnTo>
                  <a:pt x="109" y="88"/>
                </a:lnTo>
                <a:lnTo>
                  <a:pt x="101" y="87"/>
                </a:lnTo>
                <a:lnTo>
                  <a:pt x="92" y="84"/>
                </a:lnTo>
                <a:lnTo>
                  <a:pt x="92" y="84"/>
                </a:lnTo>
                <a:lnTo>
                  <a:pt x="87" y="81"/>
                </a:lnTo>
                <a:lnTo>
                  <a:pt x="87" y="81"/>
                </a:lnTo>
                <a:lnTo>
                  <a:pt x="86" y="82"/>
                </a:lnTo>
                <a:lnTo>
                  <a:pt x="86" y="82"/>
                </a:lnTo>
                <a:lnTo>
                  <a:pt x="84" y="90"/>
                </a:lnTo>
                <a:lnTo>
                  <a:pt x="84" y="98"/>
                </a:lnTo>
                <a:lnTo>
                  <a:pt x="84" y="98"/>
                </a:lnTo>
                <a:lnTo>
                  <a:pt x="84" y="104"/>
                </a:lnTo>
                <a:lnTo>
                  <a:pt x="84" y="104"/>
                </a:lnTo>
                <a:lnTo>
                  <a:pt x="87" y="112"/>
                </a:lnTo>
                <a:lnTo>
                  <a:pt x="87" y="112"/>
                </a:lnTo>
                <a:lnTo>
                  <a:pt x="89" y="115"/>
                </a:lnTo>
                <a:lnTo>
                  <a:pt x="89" y="115"/>
                </a:lnTo>
                <a:lnTo>
                  <a:pt x="89" y="123"/>
                </a:lnTo>
                <a:lnTo>
                  <a:pt x="89" y="123"/>
                </a:lnTo>
                <a:lnTo>
                  <a:pt x="86" y="139"/>
                </a:lnTo>
                <a:lnTo>
                  <a:pt x="86" y="139"/>
                </a:lnTo>
                <a:lnTo>
                  <a:pt x="82" y="156"/>
                </a:lnTo>
                <a:lnTo>
                  <a:pt x="82" y="156"/>
                </a:lnTo>
                <a:lnTo>
                  <a:pt x="76" y="177"/>
                </a:lnTo>
                <a:lnTo>
                  <a:pt x="76" y="177"/>
                </a:lnTo>
                <a:lnTo>
                  <a:pt x="65" y="213"/>
                </a:lnTo>
                <a:lnTo>
                  <a:pt x="65" y="213"/>
                </a:lnTo>
                <a:lnTo>
                  <a:pt x="52" y="248"/>
                </a:lnTo>
                <a:lnTo>
                  <a:pt x="52" y="248"/>
                </a:lnTo>
                <a:lnTo>
                  <a:pt x="52" y="249"/>
                </a:lnTo>
                <a:lnTo>
                  <a:pt x="52" y="249"/>
                </a:lnTo>
                <a:close/>
                <a:moveTo>
                  <a:pt x="157" y="51"/>
                </a:moveTo>
                <a:lnTo>
                  <a:pt x="157" y="51"/>
                </a:lnTo>
                <a:lnTo>
                  <a:pt x="155" y="51"/>
                </a:lnTo>
                <a:lnTo>
                  <a:pt x="155" y="51"/>
                </a:lnTo>
                <a:lnTo>
                  <a:pt x="128" y="52"/>
                </a:lnTo>
                <a:lnTo>
                  <a:pt x="128" y="52"/>
                </a:lnTo>
                <a:lnTo>
                  <a:pt x="114" y="52"/>
                </a:lnTo>
                <a:lnTo>
                  <a:pt x="114" y="52"/>
                </a:lnTo>
                <a:lnTo>
                  <a:pt x="106" y="54"/>
                </a:lnTo>
                <a:lnTo>
                  <a:pt x="98" y="57"/>
                </a:lnTo>
                <a:lnTo>
                  <a:pt x="98" y="57"/>
                </a:lnTo>
                <a:lnTo>
                  <a:pt x="95" y="58"/>
                </a:lnTo>
                <a:lnTo>
                  <a:pt x="95" y="58"/>
                </a:lnTo>
                <a:lnTo>
                  <a:pt x="89" y="65"/>
                </a:lnTo>
                <a:lnTo>
                  <a:pt x="89" y="65"/>
                </a:lnTo>
                <a:lnTo>
                  <a:pt x="87" y="69"/>
                </a:lnTo>
                <a:lnTo>
                  <a:pt x="87" y="73"/>
                </a:lnTo>
                <a:lnTo>
                  <a:pt x="87" y="73"/>
                </a:lnTo>
                <a:lnTo>
                  <a:pt x="87" y="74"/>
                </a:lnTo>
                <a:lnTo>
                  <a:pt x="87" y="74"/>
                </a:lnTo>
                <a:lnTo>
                  <a:pt x="95" y="77"/>
                </a:lnTo>
                <a:lnTo>
                  <a:pt x="95" y="77"/>
                </a:lnTo>
                <a:lnTo>
                  <a:pt x="101" y="79"/>
                </a:lnTo>
                <a:lnTo>
                  <a:pt x="101" y="79"/>
                </a:lnTo>
                <a:lnTo>
                  <a:pt x="114" y="81"/>
                </a:lnTo>
                <a:lnTo>
                  <a:pt x="125" y="82"/>
                </a:lnTo>
                <a:lnTo>
                  <a:pt x="125" y="82"/>
                </a:lnTo>
                <a:lnTo>
                  <a:pt x="144" y="82"/>
                </a:lnTo>
                <a:lnTo>
                  <a:pt x="144" y="82"/>
                </a:lnTo>
                <a:lnTo>
                  <a:pt x="149" y="82"/>
                </a:lnTo>
                <a:lnTo>
                  <a:pt x="149" y="82"/>
                </a:lnTo>
                <a:lnTo>
                  <a:pt x="157" y="51"/>
                </a:lnTo>
                <a:lnTo>
                  <a:pt x="157" y="51"/>
                </a:lnTo>
                <a:close/>
                <a:moveTo>
                  <a:pt x="123" y="237"/>
                </a:moveTo>
                <a:lnTo>
                  <a:pt x="123" y="237"/>
                </a:lnTo>
                <a:lnTo>
                  <a:pt x="125" y="235"/>
                </a:lnTo>
                <a:lnTo>
                  <a:pt x="125" y="235"/>
                </a:lnTo>
                <a:lnTo>
                  <a:pt x="127" y="229"/>
                </a:lnTo>
                <a:lnTo>
                  <a:pt x="127" y="229"/>
                </a:lnTo>
                <a:lnTo>
                  <a:pt x="131" y="215"/>
                </a:lnTo>
                <a:lnTo>
                  <a:pt x="131" y="215"/>
                </a:lnTo>
                <a:lnTo>
                  <a:pt x="136" y="194"/>
                </a:lnTo>
                <a:lnTo>
                  <a:pt x="136" y="194"/>
                </a:lnTo>
                <a:lnTo>
                  <a:pt x="141" y="172"/>
                </a:lnTo>
                <a:lnTo>
                  <a:pt x="141" y="172"/>
                </a:lnTo>
                <a:lnTo>
                  <a:pt x="145" y="153"/>
                </a:lnTo>
                <a:lnTo>
                  <a:pt x="145" y="153"/>
                </a:lnTo>
                <a:lnTo>
                  <a:pt x="152" y="126"/>
                </a:lnTo>
                <a:lnTo>
                  <a:pt x="152" y="126"/>
                </a:lnTo>
                <a:lnTo>
                  <a:pt x="160" y="98"/>
                </a:lnTo>
                <a:lnTo>
                  <a:pt x="160" y="98"/>
                </a:lnTo>
                <a:lnTo>
                  <a:pt x="163" y="88"/>
                </a:lnTo>
                <a:lnTo>
                  <a:pt x="163" y="88"/>
                </a:lnTo>
                <a:lnTo>
                  <a:pt x="164" y="85"/>
                </a:lnTo>
                <a:lnTo>
                  <a:pt x="164" y="85"/>
                </a:lnTo>
                <a:lnTo>
                  <a:pt x="153" y="87"/>
                </a:lnTo>
                <a:lnTo>
                  <a:pt x="153" y="87"/>
                </a:lnTo>
                <a:lnTo>
                  <a:pt x="153" y="87"/>
                </a:lnTo>
                <a:lnTo>
                  <a:pt x="153" y="87"/>
                </a:lnTo>
                <a:lnTo>
                  <a:pt x="149" y="99"/>
                </a:lnTo>
                <a:lnTo>
                  <a:pt x="149" y="99"/>
                </a:lnTo>
                <a:lnTo>
                  <a:pt x="147" y="109"/>
                </a:lnTo>
                <a:lnTo>
                  <a:pt x="147" y="109"/>
                </a:lnTo>
                <a:lnTo>
                  <a:pt x="142" y="131"/>
                </a:lnTo>
                <a:lnTo>
                  <a:pt x="142" y="131"/>
                </a:lnTo>
                <a:lnTo>
                  <a:pt x="133" y="166"/>
                </a:lnTo>
                <a:lnTo>
                  <a:pt x="133" y="166"/>
                </a:lnTo>
                <a:lnTo>
                  <a:pt x="131" y="172"/>
                </a:lnTo>
                <a:lnTo>
                  <a:pt x="131" y="172"/>
                </a:lnTo>
                <a:lnTo>
                  <a:pt x="123" y="199"/>
                </a:lnTo>
                <a:lnTo>
                  <a:pt x="123" y="199"/>
                </a:lnTo>
                <a:lnTo>
                  <a:pt x="122" y="204"/>
                </a:lnTo>
                <a:lnTo>
                  <a:pt x="122" y="204"/>
                </a:lnTo>
                <a:lnTo>
                  <a:pt x="112" y="235"/>
                </a:lnTo>
                <a:lnTo>
                  <a:pt x="112" y="235"/>
                </a:lnTo>
                <a:lnTo>
                  <a:pt x="112" y="238"/>
                </a:lnTo>
                <a:lnTo>
                  <a:pt x="112" y="238"/>
                </a:lnTo>
                <a:lnTo>
                  <a:pt x="123" y="237"/>
                </a:lnTo>
                <a:lnTo>
                  <a:pt x="123" y="237"/>
                </a:lnTo>
                <a:close/>
                <a:moveTo>
                  <a:pt x="294" y="412"/>
                </a:moveTo>
                <a:lnTo>
                  <a:pt x="294" y="412"/>
                </a:lnTo>
                <a:lnTo>
                  <a:pt x="297" y="410"/>
                </a:lnTo>
                <a:lnTo>
                  <a:pt x="297" y="410"/>
                </a:lnTo>
                <a:lnTo>
                  <a:pt x="299" y="409"/>
                </a:lnTo>
                <a:lnTo>
                  <a:pt x="299" y="407"/>
                </a:lnTo>
                <a:lnTo>
                  <a:pt x="299" y="407"/>
                </a:lnTo>
                <a:lnTo>
                  <a:pt x="295" y="399"/>
                </a:lnTo>
                <a:lnTo>
                  <a:pt x="295" y="399"/>
                </a:lnTo>
                <a:lnTo>
                  <a:pt x="295" y="398"/>
                </a:lnTo>
                <a:lnTo>
                  <a:pt x="295" y="398"/>
                </a:lnTo>
                <a:lnTo>
                  <a:pt x="294" y="396"/>
                </a:lnTo>
                <a:lnTo>
                  <a:pt x="294" y="396"/>
                </a:lnTo>
                <a:lnTo>
                  <a:pt x="294" y="394"/>
                </a:lnTo>
                <a:lnTo>
                  <a:pt x="294" y="394"/>
                </a:lnTo>
                <a:lnTo>
                  <a:pt x="289" y="380"/>
                </a:lnTo>
                <a:lnTo>
                  <a:pt x="289" y="380"/>
                </a:lnTo>
                <a:lnTo>
                  <a:pt x="287" y="375"/>
                </a:lnTo>
                <a:lnTo>
                  <a:pt x="287" y="375"/>
                </a:lnTo>
                <a:lnTo>
                  <a:pt x="281" y="364"/>
                </a:lnTo>
                <a:lnTo>
                  <a:pt x="281" y="364"/>
                </a:lnTo>
                <a:lnTo>
                  <a:pt x="272" y="344"/>
                </a:lnTo>
                <a:lnTo>
                  <a:pt x="272" y="344"/>
                </a:lnTo>
                <a:lnTo>
                  <a:pt x="265" y="331"/>
                </a:lnTo>
                <a:lnTo>
                  <a:pt x="265" y="331"/>
                </a:lnTo>
                <a:lnTo>
                  <a:pt x="259" y="317"/>
                </a:lnTo>
                <a:lnTo>
                  <a:pt x="259" y="317"/>
                </a:lnTo>
                <a:lnTo>
                  <a:pt x="257" y="317"/>
                </a:lnTo>
                <a:lnTo>
                  <a:pt x="257" y="317"/>
                </a:lnTo>
                <a:lnTo>
                  <a:pt x="248" y="317"/>
                </a:lnTo>
                <a:lnTo>
                  <a:pt x="248" y="317"/>
                </a:lnTo>
                <a:lnTo>
                  <a:pt x="251" y="323"/>
                </a:lnTo>
                <a:lnTo>
                  <a:pt x="251" y="323"/>
                </a:lnTo>
                <a:lnTo>
                  <a:pt x="251" y="323"/>
                </a:lnTo>
                <a:lnTo>
                  <a:pt x="251" y="323"/>
                </a:lnTo>
                <a:lnTo>
                  <a:pt x="253" y="322"/>
                </a:lnTo>
                <a:lnTo>
                  <a:pt x="254" y="322"/>
                </a:lnTo>
                <a:lnTo>
                  <a:pt x="254" y="322"/>
                </a:lnTo>
                <a:lnTo>
                  <a:pt x="256" y="323"/>
                </a:lnTo>
                <a:lnTo>
                  <a:pt x="256" y="325"/>
                </a:lnTo>
                <a:lnTo>
                  <a:pt x="256" y="325"/>
                </a:lnTo>
                <a:lnTo>
                  <a:pt x="254" y="327"/>
                </a:lnTo>
                <a:lnTo>
                  <a:pt x="254" y="327"/>
                </a:lnTo>
                <a:lnTo>
                  <a:pt x="253" y="328"/>
                </a:lnTo>
                <a:lnTo>
                  <a:pt x="253" y="328"/>
                </a:lnTo>
                <a:lnTo>
                  <a:pt x="256" y="336"/>
                </a:lnTo>
                <a:lnTo>
                  <a:pt x="256" y="336"/>
                </a:lnTo>
                <a:lnTo>
                  <a:pt x="257" y="336"/>
                </a:lnTo>
                <a:lnTo>
                  <a:pt x="257" y="336"/>
                </a:lnTo>
                <a:lnTo>
                  <a:pt x="261" y="338"/>
                </a:lnTo>
                <a:lnTo>
                  <a:pt x="259" y="341"/>
                </a:lnTo>
                <a:lnTo>
                  <a:pt x="259" y="341"/>
                </a:lnTo>
                <a:lnTo>
                  <a:pt x="259" y="341"/>
                </a:lnTo>
                <a:lnTo>
                  <a:pt x="259" y="341"/>
                </a:lnTo>
                <a:lnTo>
                  <a:pt x="262" y="346"/>
                </a:lnTo>
                <a:lnTo>
                  <a:pt x="262" y="346"/>
                </a:lnTo>
                <a:lnTo>
                  <a:pt x="264" y="344"/>
                </a:lnTo>
                <a:lnTo>
                  <a:pt x="264" y="344"/>
                </a:lnTo>
                <a:lnTo>
                  <a:pt x="265" y="344"/>
                </a:lnTo>
                <a:lnTo>
                  <a:pt x="267" y="346"/>
                </a:lnTo>
                <a:lnTo>
                  <a:pt x="267" y="346"/>
                </a:lnTo>
                <a:lnTo>
                  <a:pt x="269" y="347"/>
                </a:lnTo>
                <a:lnTo>
                  <a:pt x="269" y="347"/>
                </a:lnTo>
                <a:lnTo>
                  <a:pt x="267" y="349"/>
                </a:lnTo>
                <a:lnTo>
                  <a:pt x="265" y="349"/>
                </a:lnTo>
                <a:lnTo>
                  <a:pt x="265" y="349"/>
                </a:lnTo>
                <a:lnTo>
                  <a:pt x="264" y="350"/>
                </a:lnTo>
                <a:lnTo>
                  <a:pt x="264" y="350"/>
                </a:lnTo>
                <a:lnTo>
                  <a:pt x="264" y="350"/>
                </a:lnTo>
                <a:lnTo>
                  <a:pt x="264" y="350"/>
                </a:lnTo>
                <a:lnTo>
                  <a:pt x="270" y="360"/>
                </a:lnTo>
                <a:lnTo>
                  <a:pt x="270" y="360"/>
                </a:lnTo>
                <a:lnTo>
                  <a:pt x="278" y="375"/>
                </a:lnTo>
                <a:lnTo>
                  <a:pt x="278" y="375"/>
                </a:lnTo>
                <a:lnTo>
                  <a:pt x="283" y="385"/>
                </a:lnTo>
                <a:lnTo>
                  <a:pt x="283" y="385"/>
                </a:lnTo>
                <a:lnTo>
                  <a:pt x="287" y="398"/>
                </a:lnTo>
                <a:lnTo>
                  <a:pt x="287" y="398"/>
                </a:lnTo>
                <a:lnTo>
                  <a:pt x="292" y="409"/>
                </a:lnTo>
                <a:lnTo>
                  <a:pt x="292" y="409"/>
                </a:lnTo>
                <a:lnTo>
                  <a:pt x="294" y="412"/>
                </a:lnTo>
                <a:lnTo>
                  <a:pt x="294" y="412"/>
                </a:lnTo>
                <a:close/>
                <a:moveTo>
                  <a:pt x="40" y="293"/>
                </a:moveTo>
                <a:lnTo>
                  <a:pt x="40" y="293"/>
                </a:lnTo>
                <a:lnTo>
                  <a:pt x="40" y="293"/>
                </a:lnTo>
                <a:lnTo>
                  <a:pt x="40" y="293"/>
                </a:lnTo>
                <a:lnTo>
                  <a:pt x="38" y="300"/>
                </a:lnTo>
                <a:lnTo>
                  <a:pt x="38" y="300"/>
                </a:lnTo>
                <a:lnTo>
                  <a:pt x="38" y="300"/>
                </a:lnTo>
                <a:lnTo>
                  <a:pt x="38" y="300"/>
                </a:lnTo>
                <a:lnTo>
                  <a:pt x="38" y="301"/>
                </a:lnTo>
                <a:lnTo>
                  <a:pt x="38" y="301"/>
                </a:lnTo>
                <a:lnTo>
                  <a:pt x="38" y="303"/>
                </a:lnTo>
                <a:lnTo>
                  <a:pt x="38" y="303"/>
                </a:lnTo>
                <a:lnTo>
                  <a:pt x="38" y="309"/>
                </a:lnTo>
                <a:lnTo>
                  <a:pt x="38" y="309"/>
                </a:lnTo>
                <a:lnTo>
                  <a:pt x="45" y="330"/>
                </a:lnTo>
                <a:lnTo>
                  <a:pt x="45" y="330"/>
                </a:lnTo>
                <a:lnTo>
                  <a:pt x="52" y="353"/>
                </a:lnTo>
                <a:lnTo>
                  <a:pt x="52" y="353"/>
                </a:lnTo>
                <a:lnTo>
                  <a:pt x="57" y="369"/>
                </a:lnTo>
                <a:lnTo>
                  <a:pt x="57" y="369"/>
                </a:lnTo>
                <a:lnTo>
                  <a:pt x="63" y="387"/>
                </a:lnTo>
                <a:lnTo>
                  <a:pt x="70" y="402"/>
                </a:lnTo>
                <a:lnTo>
                  <a:pt x="70" y="402"/>
                </a:lnTo>
                <a:lnTo>
                  <a:pt x="70" y="402"/>
                </a:lnTo>
                <a:lnTo>
                  <a:pt x="70" y="402"/>
                </a:lnTo>
                <a:lnTo>
                  <a:pt x="70" y="402"/>
                </a:lnTo>
                <a:lnTo>
                  <a:pt x="70" y="402"/>
                </a:lnTo>
                <a:lnTo>
                  <a:pt x="71" y="396"/>
                </a:lnTo>
                <a:lnTo>
                  <a:pt x="75" y="390"/>
                </a:lnTo>
                <a:lnTo>
                  <a:pt x="75" y="390"/>
                </a:lnTo>
                <a:lnTo>
                  <a:pt x="75" y="388"/>
                </a:lnTo>
                <a:lnTo>
                  <a:pt x="75" y="388"/>
                </a:lnTo>
                <a:lnTo>
                  <a:pt x="71" y="382"/>
                </a:lnTo>
                <a:lnTo>
                  <a:pt x="71" y="382"/>
                </a:lnTo>
                <a:lnTo>
                  <a:pt x="62" y="358"/>
                </a:lnTo>
                <a:lnTo>
                  <a:pt x="62" y="358"/>
                </a:lnTo>
                <a:lnTo>
                  <a:pt x="52" y="334"/>
                </a:lnTo>
                <a:lnTo>
                  <a:pt x="52" y="334"/>
                </a:lnTo>
                <a:lnTo>
                  <a:pt x="48" y="317"/>
                </a:lnTo>
                <a:lnTo>
                  <a:pt x="48" y="317"/>
                </a:lnTo>
                <a:lnTo>
                  <a:pt x="40" y="297"/>
                </a:lnTo>
                <a:lnTo>
                  <a:pt x="40" y="297"/>
                </a:lnTo>
                <a:lnTo>
                  <a:pt x="40" y="293"/>
                </a:lnTo>
                <a:lnTo>
                  <a:pt x="40" y="293"/>
                </a:lnTo>
                <a:close/>
                <a:moveTo>
                  <a:pt x="253" y="301"/>
                </a:moveTo>
                <a:lnTo>
                  <a:pt x="253" y="301"/>
                </a:lnTo>
                <a:lnTo>
                  <a:pt x="254" y="300"/>
                </a:lnTo>
                <a:lnTo>
                  <a:pt x="254" y="300"/>
                </a:lnTo>
                <a:lnTo>
                  <a:pt x="257" y="300"/>
                </a:lnTo>
                <a:lnTo>
                  <a:pt x="257" y="300"/>
                </a:lnTo>
                <a:lnTo>
                  <a:pt x="257" y="303"/>
                </a:lnTo>
                <a:lnTo>
                  <a:pt x="257" y="303"/>
                </a:lnTo>
                <a:lnTo>
                  <a:pt x="256" y="305"/>
                </a:lnTo>
                <a:lnTo>
                  <a:pt x="256" y="305"/>
                </a:lnTo>
                <a:lnTo>
                  <a:pt x="254" y="305"/>
                </a:lnTo>
                <a:lnTo>
                  <a:pt x="254" y="305"/>
                </a:lnTo>
                <a:lnTo>
                  <a:pt x="254" y="306"/>
                </a:lnTo>
                <a:lnTo>
                  <a:pt x="254" y="306"/>
                </a:lnTo>
                <a:lnTo>
                  <a:pt x="264" y="322"/>
                </a:lnTo>
                <a:lnTo>
                  <a:pt x="264" y="322"/>
                </a:lnTo>
                <a:lnTo>
                  <a:pt x="269" y="333"/>
                </a:lnTo>
                <a:lnTo>
                  <a:pt x="269" y="333"/>
                </a:lnTo>
                <a:lnTo>
                  <a:pt x="276" y="350"/>
                </a:lnTo>
                <a:lnTo>
                  <a:pt x="276" y="350"/>
                </a:lnTo>
                <a:lnTo>
                  <a:pt x="286" y="366"/>
                </a:lnTo>
                <a:lnTo>
                  <a:pt x="286" y="366"/>
                </a:lnTo>
                <a:lnTo>
                  <a:pt x="286" y="366"/>
                </a:lnTo>
                <a:lnTo>
                  <a:pt x="286" y="366"/>
                </a:lnTo>
                <a:lnTo>
                  <a:pt x="286" y="364"/>
                </a:lnTo>
                <a:lnTo>
                  <a:pt x="286" y="364"/>
                </a:lnTo>
                <a:lnTo>
                  <a:pt x="284" y="350"/>
                </a:lnTo>
                <a:lnTo>
                  <a:pt x="284" y="350"/>
                </a:lnTo>
                <a:lnTo>
                  <a:pt x="284" y="350"/>
                </a:lnTo>
                <a:lnTo>
                  <a:pt x="284" y="350"/>
                </a:lnTo>
                <a:lnTo>
                  <a:pt x="281" y="342"/>
                </a:lnTo>
                <a:lnTo>
                  <a:pt x="281" y="342"/>
                </a:lnTo>
                <a:lnTo>
                  <a:pt x="275" y="330"/>
                </a:lnTo>
                <a:lnTo>
                  <a:pt x="275" y="330"/>
                </a:lnTo>
                <a:lnTo>
                  <a:pt x="270" y="319"/>
                </a:lnTo>
                <a:lnTo>
                  <a:pt x="270" y="319"/>
                </a:lnTo>
                <a:lnTo>
                  <a:pt x="265" y="306"/>
                </a:lnTo>
                <a:lnTo>
                  <a:pt x="265" y="306"/>
                </a:lnTo>
                <a:lnTo>
                  <a:pt x="261" y="293"/>
                </a:lnTo>
                <a:lnTo>
                  <a:pt x="261" y="293"/>
                </a:lnTo>
                <a:lnTo>
                  <a:pt x="254" y="276"/>
                </a:lnTo>
                <a:lnTo>
                  <a:pt x="254" y="276"/>
                </a:lnTo>
                <a:lnTo>
                  <a:pt x="253" y="276"/>
                </a:lnTo>
                <a:lnTo>
                  <a:pt x="253" y="276"/>
                </a:lnTo>
                <a:lnTo>
                  <a:pt x="253" y="276"/>
                </a:lnTo>
                <a:lnTo>
                  <a:pt x="253" y="276"/>
                </a:lnTo>
                <a:lnTo>
                  <a:pt x="251" y="278"/>
                </a:lnTo>
                <a:lnTo>
                  <a:pt x="251" y="278"/>
                </a:lnTo>
                <a:lnTo>
                  <a:pt x="246" y="279"/>
                </a:lnTo>
                <a:lnTo>
                  <a:pt x="246" y="279"/>
                </a:lnTo>
                <a:lnTo>
                  <a:pt x="243" y="281"/>
                </a:lnTo>
                <a:lnTo>
                  <a:pt x="243" y="281"/>
                </a:lnTo>
                <a:lnTo>
                  <a:pt x="245" y="281"/>
                </a:lnTo>
                <a:lnTo>
                  <a:pt x="245" y="281"/>
                </a:lnTo>
                <a:lnTo>
                  <a:pt x="246" y="284"/>
                </a:lnTo>
                <a:lnTo>
                  <a:pt x="246" y="284"/>
                </a:lnTo>
                <a:lnTo>
                  <a:pt x="248" y="290"/>
                </a:lnTo>
                <a:lnTo>
                  <a:pt x="248" y="290"/>
                </a:lnTo>
                <a:lnTo>
                  <a:pt x="250" y="290"/>
                </a:lnTo>
                <a:lnTo>
                  <a:pt x="250" y="290"/>
                </a:lnTo>
                <a:lnTo>
                  <a:pt x="250" y="290"/>
                </a:lnTo>
                <a:lnTo>
                  <a:pt x="250" y="292"/>
                </a:lnTo>
                <a:lnTo>
                  <a:pt x="250" y="292"/>
                </a:lnTo>
                <a:lnTo>
                  <a:pt x="248" y="293"/>
                </a:lnTo>
                <a:lnTo>
                  <a:pt x="248" y="293"/>
                </a:lnTo>
                <a:lnTo>
                  <a:pt x="253" y="301"/>
                </a:lnTo>
                <a:lnTo>
                  <a:pt x="253" y="301"/>
                </a:lnTo>
                <a:close/>
                <a:moveTo>
                  <a:pt x="43" y="284"/>
                </a:moveTo>
                <a:lnTo>
                  <a:pt x="43" y="284"/>
                </a:lnTo>
                <a:lnTo>
                  <a:pt x="41" y="287"/>
                </a:lnTo>
                <a:lnTo>
                  <a:pt x="41" y="287"/>
                </a:lnTo>
                <a:lnTo>
                  <a:pt x="41" y="292"/>
                </a:lnTo>
                <a:lnTo>
                  <a:pt x="41" y="292"/>
                </a:lnTo>
                <a:lnTo>
                  <a:pt x="43" y="293"/>
                </a:lnTo>
                <a:lnTo>
                  <a:pt x="43" y="293"/>
                </a:lnTo>
                <a:lnTo>
                  <a:pt x="43" y="298"/>
                </a:lnTo>
                <a:lnTo>
                  <a:pt x="43" y="298"/>
                </a:lnTo>
                <a:lnTo>
                  <a:pt x="49" y="314"/>
                </a:lnTo>
                <a:lnTo>
                  <a:pt x="49" y="314"/>
                </a:lnTo>
                <a:lnTo>
                  <a:pt x="56" y="331"/>
                </a:lnTo>
                <a:lnTo>
                  <a:pt x="56" y="331"/>
                </a:lnTo>
                <a:lnTo>
                  <a:pt x="62" y="350"/>
                </a:lnTo>
                <a:lnTo>
                  <a:pt x="62" y="350"/>
                </a:lnTo>
                <a:lnTo>
                  <a:pt x="68" y="368"/>
                </a:lnTo>
                <a:lnTo>
                  <a:pt x="68" y="368"/>
                </a:lnTo>
                <a:lnTo>
                  <a:pt x="75" y="383"/>
                </a:lnTo>
                <a:lnTo>
                  <a:pt x="75" y="383"/>
                </a:lnTo>
                <a:lnTo>
                  <a:pt x="76" y="385"/>
                </a:lnTo>
                <a:lnTo>
                  <a:pt x="76" y="385"/>
                </a:lnTo>
                <a:lnTo>
                  <a:pt x="79" y="374"/>
                </a:lnTo>
                <a:lnTo>
                  <a:pt x="79" y="374"/>
                </a:lnTo>
                <a:lnTo>
                  <a:pt x="79" y="372"/>
                </a:lnTo>
                <a:lnTo>
                  <a:pt x="79" y="372"/>
                </a:lnTo>
                <a:lnTo>
                  <a:pt x="76" y="368"/>
                </a:lnTo>
                <a:lnTo>
                  <a:pt x="76" y="368"/>
                </a:lnTo>
                <a:lnTo>
                  <a:pt x="71" y="353"/>
                </a:lnTo>
                <a:lnTo>
                  <a:pt x="71" y="353"/>
                </a:lnTo>
                <a:lnTo>
                  <a:pt x="56" y="314"/>
                </a:lnTo>
                <a:lnTo>
                  <a:pt x="56" y="314"/>
                </a:lnTo>
                <a:lnTo>
                  <a:pt x="43" y="284"/>
                </a:lnTo>
                <a:lnTo>
                  <a:pt x="43" y="284"/>
                </a:lnTo>
                <a:lnTo>
                  <a:pt x="43" y="284"/>
                </a:lnTo>
                <a:lnTo>
                  <a:pt x="43" y="284"/>
                </a:lnTo>
                <a:close/>
                <a:moveTo>
                  <a:pt x="32" y="319"/>
                </a:moveTo>
                <a:lnTo>
                  <a:pt x="32" y="319"/>
                </a:lnTo>
                <a:lnTo>
                  <a:pt x="32" y="319"/>
                </a:lnTo>
                <a:lnTo>
                  <a:pt x="32" y="319"/>
                </a:lnTo>
                <a:lnTo>
                  <a:pt x="33" y="320"/>
                </a:lnTo>
                <a:lnTo>
                  <a:pt x="33" y="322"/>
                </a:lnTo>
                <a:lnTo>
                  <a:pt x="33" y="322"/>
                </a:lnTo>
                <a:lnTo>
                  <a:pt x="33" y="323"/>
                </a:lnTo>
                <a:lnTo>
                  <a:pt x="33" y="323"/>
                </a:lnTo>
                <a:lnTo>
                  <a:pt x="37" y="331"/>
                </a:lnTo>
                <a:lnTo>
                  <a:pt x="37" y="331"/>
                </a:lnTo>
                <a:lnTo>
                  <a:pt x="41" y="339"/>
                </a:lnTo>
                <a:lnTo>
                  <a:pt x="41" y="339"/>
                </a:lnTo>
                <a:lnTo>
                  <a:pt x="46" y="355"/>
                </a:lnTo>
                <a:lnTo>
                  <a:pt x="46" y="355"/>
                </a:lnTo>
                <a:lnTo>
                  <a:pt x="54" y="379"/>
                </a:lnTo>
                <a:lnTo>
                  <a:pt x="54" y="379"/>
                </a:lnTo>
                <a:lnTo>
                  <a:pt x="59" y="399"/>
                </a:lnTo>
                <a:lnTo>
                  <a:pt x="59" y="399"/>
                </a:lnTo>
                <a:lnTo>
                  <a:pt x="67" y="421"/>
                </a:lnTo>
                <a:lnTo>
                  <a:pt x="67" y="421"/>
                </a:lnTo>
                <a:lnTo>
                  <a:pt x="67" y="423"/>
                </a:lnTo>
                <a:lnTo>
                  <a:pt x="67" y="423"/>
                </a:lnTo>
                <a:lnTo>
                  <a:pt x="75" y="423"/>
                </a:lnTo>
                <a:lnTo>
                  <a:pt x="75" y="423"/>
                </a:lnTo>
                <a:lnTo>
                  <a:pt x="73" y="418"/>
                </a:lnTo>
                <a:lnTo>
                  <a:pt x="73" y="418"/>
                </a:lnTo>
                <a:lnTo>
                  <a:pt x="63" y="394"/>
                </a:lnTo>
                <a:lnTo>
                  <a:pt x="63" y="394"/>
                </a:lnTo>
                <a:lnTo>
                  <a:pt x="54" y="368"/>
                </a:lnTo>
                <a:lnTo>
                  <a:pt x="54" y="368"/>
                </a:lnTo>
                <a:lnTo>
                  <a:pt x="48" y="347"/>
                </a:lnTo>
                <a:lnTo>
                  <a:pt x="48" y="347"/>
                </a:lnTo>
                <a:lnTo>
                  <a:pt x="40" y="320"/>
                </a:lnTo>
                <a:lnTo>
                  <a:pt x="40" y="320"/>
                </a:lnTo>
                <a:lnTo>
                  <a:pt x="37" y="309"/>
                </a:lnTo>
                <a:lnTo>
                  <a:pt x="37" y="309"/>
                </a:lnTo>
                <a:lnTo>
                  <a:pt x="35" y="308"/>
                </a:lnTo>
                <a:lnTo>
                  <a:pt x="35" y="308"/>
                </a:lnTo>
                <a:lnTo>
                  <a:pt x="32" y="319"/>
                </a:lnTo>
                <a:lnTo>
                  <a:pt x="32" y="319"/>
                </a:lnTo>
                <a:close/>
                <a:moveTo>
                  <a:pt x="138" y="369"/>
                </a:moveTo>
                <a:lnTo>
                  <a:pt x="138" y="369"/>
                </a:lnTo>
                <a:lnTo>
                  <a:pt x="138" y="369"/>
                </a:lnTo>
                <a:lnTo>
                  <a:pt x="138" y="369"/>
                </a:lnTo>
                <a:lnTo>
                  <a:pt x="133" y="357"/>
                </a:lnTo>
                <a:lnTo>
                  <a:pt x="133" y="357"/>
                </a:lnTo>
                <a:lnTo>
                  <a:pt x="123" y="334"/>
                </a:lnTo>
                <a:lnTo>
                  <a:pt x="123" y="334"/>
                </a:lnTo>
                <a:lnTo>
                  <a:pt x="117" y="320"/>
                </a:lnTo>
                <a:lnTo>
                  <a:pt x="117" y="320"/>
                </a:lnTo>
                <a:lnTo>
                  <a:pt x="117" y="320"/>
                </a:lnTo>
                <a:lnTo>
                  <a:pt x="117" y="320"/>
                </a:lnTo>
                <a:lnTo>
                  <a:pt x="117" y="320"/>
                </a:lnTo>
                <a:lnTo>
                  <a:pt x="117" y="320"/>
                </a:lnTo>
                <a:lnTo>
                  <a:pt x="116" y="328"/>
                </a:lnTo>
                <a:lnTo>
                  <a:pt x="116" y="328"/>
                </a:lnTo>
                <a:lnTo>
                  <a:pt x="112" y="336"/>
                </a:lnTo>
                <a:lnTo>
                  <a:pt x="112" y="336"/>
                </a:lnTo>
                <a:lnTo>
                  <a:pt x="112" y="339"/>
                </a:lnTo>
                <a:lnTo>
                  <a:pt x="112" y="339"/>
                </a:lnTo>
                <a:lnTo>
                  <a:pt x="123" y="364"/>
                </a:lnTo>
                <a:lnTo>
                  <a:pt x="123" y="364"/>
                </a:lnTo>
                <a:lnTo>
                  <a:pt x="133" y="385"/>
                </a:lnTo>
                <a:lnTo>
                  <a:pt x="133" y="385"/>
                </a:lnTo>
                <a:lnTo>
                  <a:pt x="133" y="385"/>
                </a:lnTo>
                <a:lnTo>
                  <a:pt x="133" y="385"/>
                </a:lnTo>
                <a:lnTo>
                  <a:pt x="142" y="380"/>
                </a:lnTo>
                <a:lnTo>
                  <a:pt x="142" y="380"/>
                </a:lnTo>
                <a:lnTo>
                  <a:pt x="139" y="374"/>
                </a:lnTo>
                <a:lnTo>
                  <a:pt x="139" y="374"/>
                </a:lnTo>
                <a:lnTo>
                  <a:pt x="138" y="375"/>
                </a:lnTo>
                <a:lnTo>
                  <a:pt x="138" y="375"/>
                </a:lnTo>
                <a:lnTo>
                  <a:pt x="136" y="377"/>
                </a:lnTo>
                <a:lnTo>
                  <a:pt x="136" y="377"/>
                </a:lnTo>
                <a:lnTo>
                  <a:pt x="133" y="377"/>
                </a:lnTo>
                <a:lnTo>
                  <a:pt x="133" y="377"/>
                </a:lnTo>
                <a:lnTo>
                  <a:pt x="131" y="374"/>
                </a:lnTo>
                <a:lnTo>
                  <a:pt x="131" y="374"/>
                </a:lnTo>
                <a:lnTo>
                  <a:pt x="133" y="372"/>
                </a:lnTo>
                <a:lnTo>
                  <a:pt x="133" y="372"/>
                </a:lnTo>
                <a:lnTo>
                  <a:pt x="138" y="369"/>
                </a:lnTo>
                <a:lnTo>
                  <a:pt x="138" y="369"/>
                </a:lnTo>
                <a:close/>
                <a:moveTo>
                  <a:pt x="286" y="417"/>
                </a:moveTo>
                <a:lnTo>
                  <a:pt x="286" y="417"/>
                </a:lnTo>
                <a:lnTo>
                  <a:pt x="292" y="413"/>
                </a:lnTo>
                <a:lnTo>
                  <a:pt x="292" y="413"/>
                </a:lnTo>
                <a:lnTo>
                  <a:pt x="291" y="410"/>
                </a:lnTo>
                <a:lnTo>
                  <a:pt x="291" y="410"/>
                </a:lnTo>
                <a:lnTo>
                  <a:pt x="286" y="401"/>
                </a:lnTo>
                <a:lnTo>
                  <a:pt x="286" y="401"/>
                </a:lnTo>
                <a:lnTo>
                  <a:pt x="283" y="394"/>
                </a:lnTo>
                <a:lnTo>
                  <a:pt x="283" y="394"/>
                </a:lnTo>
                <a:lnTo>
                  <a:pt x="275" y="375"/>
                </a:lnTo>
                <a:lnTo>
                  <a:pt x="275" y="375"/>
                </a:lnTo>
                <a:lnTo>
                  <a:pt x="267" y="361"/>
                </a:lnTo>
                <a:lnTo>
                  <a:pt x="267" y="361"/>
                </a:lnTo>
                <a:lnTo>
                  <a:pt x="262" y="353"/>
                </a:lnTo>
                <a:lnTo>
                  <a:pt x="262" y="353"/>
                </a:lnTo>
                <a:lnTo>
                  <a:pt x="261" y="350"/>
                </a:lnTo>
                <a:lnTo>
                  <a:pt x="261" y="350"/>
                </a:lnTo>
                <a:lnTo>
                  <a:pt x="251" y="352"/>
                </a:lnTo>
                <a:lnTo>
                  <a:pt x="251" y="352"/>
                </a:lnTo>
                <a:lnTo>
                  <a:pt x="256" y="361"/>
                </a:lnTo>
                <a:lnTo>
                  <a:pt x="256" y="361"/>
                </a:lnTo>
                <a:lnTo>
                  <a:pt x="261" y="361"/>
                </a:lnTo>
                <a:lnTo>
                  <a:pt x="261" y="361"/>
                </a:lnTo>
                <a:lnTo>
                  <a:pt x="262" y="360"/>
                </a:lnTo>
                <a:lnTo>
                  <a:pt x="262" y="360"/>
                </a:lnTo>
                <a:lnTo>
                  <a:pt x="264" y="360"/>
                </a:lnTo>
                <a:lnTo>
                  <a:pt x="265" y="361"/>
                </a:lnTo>
                <a:lnTo>
                  <a:pt x="265" y="361"/>
                </a:lnTo>
                <a:lnTo>
                  <a:pt x="265" y="363"/>
                </a:lnTo>
                <a:lnTo>
                  <a:pt x="265" y="364"/>
                </a:lnTo>
                <a:lnTo>
                  <a:pt x="265" y="364"/>
                </a:lnTo>
                <a:lnTo>
                  <a:pt x="264" y="364"/>
                </a:lnTo>
                <a:lnTo>
                  <a:pt x="264" y="364"/>
                </a:lnTo>
                <a:lnTo>
                  <a:pt x="259" y="364"/>
                </a:lnTo>
                <a:lnTo>
                  <a:pt x="259" y="364"/>
                </a:lnTo>
                <a:lnTo>
                  <a:pt x="257" y="364"/>
                </a:lnTo>
                <a:lnTo>
                  <a:pt x="257" y="364"/>
                </a:lnTo>
                <a:lnTo>
                  <a:pt x="261" y="371"/>
                </a:lnTo>
                <a:lnTo>
                  <a:pt x="261" y="371"/>
                </a:lnTo>
                <a:lnTo>
                  <a:pt x="264" y="369"/>
                </a:lnTo>
                <a:lnTo>
                  <a:pt x="264" y="369"/>
                </a:lnTo>
                <a:lnTo>
                  <a:pt x="267" y="369"/>
                </a:lnTo>
                <a:lnTo>
                  <a:pt x="267" y="369"/>
                </a:lnTo>
                <a:lnTo>
                  <a:pt x="269" y="372"/>
                </a:lnTo>
                <a:lnTo>
                  <a:pt x="269" y="372"/>
                </a:lnTo>
                <a:lnTo>
                  <a:pt x="267" y="374"/>
                </a:lnTo>
                <a:lnTo>
                  <a:pt x="267" y="374"/>
                </a:lnTo>
                <a:lnTo>
                  <a:pt x="262" y="375"/>
                </a:lnTo>
                <a:lnTo>
                  <a:pt x="262" y="375"/>
                </a:lnTo>
                <a:lnTo>
                  <a:pt x="264" y="377"/>
                </a:lnTo>
                <a:lnTo>
                  <a:pt x="264" y="377"/>
                </a:lnTo>
                <a:lnTo>
                  <a:pt x="273" y="391"/>
                </a:lnTo>
                <a:lnTo>
                  <a:pt x="273" y="391"/>
                </a:lnTo>
                <a:lnTo>
                  <a:pt x="276" y="399"/>
                </a:lnTo>
                <a:lnTo>
                  <a:pt x="276" y="399"/>
                </a:lnTo>
                <a:lnTo>
                  <a:pt x="283" y="410"/>
                </a:lnTo>
                <a:lnTo>
                  <a:pt x="283" y="410"/>
                </a:lnTo>
                <a:lnTo>
                  <a:pt x="286" y="417"/>
                </a:lnTo>
                <a:lnTo>
                  <a:pt x="286" y="417"/>
                </a:lnTo>
                <a:close/>
                <a:moveTo>
                  <a:pt x="45" y="273"/>
                </a:moveTo>
                <a:lnTo>
                  <a:pt x="45" y="273"/>
                </a:lnTo>
                <a:lnTo>
                  <a:pt x="45" y="273"/>
                </a:lnTo>
                <a:lnTo>
                  <a:pt x="45" y="273"/>
                </a:lnTo>
                <a:lnTo>
                  <a:pt x="43" y="278"/>
                </a:lnTo>
                <a:lnTo>
                  <a:pt x="43" y="278"/>
                </a:lnTo>
                <a:lnTo>
                  <a:pt x="45" y="281"/>
                </a:lnTo>
                <a:lnTo>
                  <a:pt x="45" y="281"/>
                </a:lnTo>
                <a:lnTo>
                  <a:pt x="52" y="301"/>
                </a:lnTo>
                <a:lnTo>
                  <a:pt x="52" y="301"/>
                </a:lnTo>
                <a:lnTo>
                  <a:pt x="70" y="339"/>
                </a:lnTo>
                <a:lnTo>
                  <a:pt x="70" y="339"/>
                </a:lnTo>
                <a:lnTo>
                  <a:pt x="78" y="360"/>
                </a:lnTo>
                <a:lnTo>
                  <a:pt x="78" y="360"/>
                </a:lnTo>
                <a:lnTo>
                  <a:pt x="79" y="361"/>
                </a:lnTo>
                <a:lnTo>
                  <a:pt x="79" y="361"/>
                </a:lnTo>
                <a:lnTo>
                  <a:pt x="81" y="361"/>
                </a:lnTo>
                <a:lnTo>
                  <a:pt x="82" y="363"/>
                </a:lnTo>
                <a:lnTo>
                  <a:pt x="82" y="363"/>
                </a:lnTo>
                <a:lnTo>
                  <a:pt x="84" y="357"/>
                </a:lnTo>
                <a:lnTo>
                  <a:pt x="84" y="357"/>
                </a:lnTo>
                <a:lnTo>
                  <a:pt x="84" y="355"/>
                </a:lnTo>
                <a:lnTo>
                  <a:pt x="84" y="355"/>
                </a:lnTo>
                <a:lnTo>
                  <a:pt x="81" y="350"/>
                </a:lnTo>
                <a:lnTo>
                  <a:pt x="81" y="350"/>
                </a:lnTo>
                <a:lnTo>
                  <a:pt x="73" y="331"/>
                </a:lnTo>
                <a:lnTo>
                  <a:pt x="73" y="331"/>
                </a:lnTo>
                <a:lnTo>
                  <a:pt x="67" y="319"/>
                </a:lnTo>
                <a:lnTo>
                  <a:pt x="67" y="319"/>
                </a:lnTo>
                <a:lnTo>
                  <a:pt x="65" y="311"/>
                </a:lnTo>
                <a:lnTo>
                  <a:pt x="65" y="311"/>
                </a:lnTo>
                <a:lnTo>
                  <a:pt x="57" y="298"/>
                </a:lnTo>
                <a:lnTo>
                  <a:pt x="57" y="298"/>
                </a:lnTo>
                <a:lnTo>
                  <a:pt x="54" y="293"/>
                </a:lnTo>
                <a:lnTo>
                  <a:pt x="54" y="293"/>
                </a:lnTo>
                <a:lnTo>
                  <a:pt x="52" y="287"/>
                </a:lnTo>
                <a:lnTo>
                  <a:pt x="52" y="287"/>
                </a:lnTo>
                <a:lnTo>
                  <a:pt x="46" y="273"/>
                </a:lnTo>
                <a:lnTo>
                  <a:pt x="46" y="273"/>
                </a:lnTo>
                <a:lnTo>
                  <a:pt x="45" y="273"/>
                </a:lnTo>
                <a:lnTo>
                  <a:pt x="45" y="273"/>
                </a:lnTo>
                <a:close/>
                <a:moveTo>
                  <a:pt x="152" y="349"/>
                </a:moveTo>
                <a:lnTo>
                  <a:pt x="152" y="349"/>
                </a:lnTo>
                <a:lnTo>
                  <a:pt x="150" y="342"/>
                </a:lnTo>
                <a:lnTo>
                  <a:pt x="150" y="342"/>
                </a:lnTo>
                <a:lnTo>
                  <a:pt x="145" y="333"/>
                </a:lnTo>
                <a:lnTo>
                  <a:pt x="145" y="333"/>
                </a:lnTo>
                <a:lnTo>
                  <a:pt x="139" y="317"/>
                </a:lnTo>
                <a:lnTo>
                  <a:pt x="139" y="317"/>
                </a:lnTo>
                <a:lnTo>
                  <a:pt x="134" y="305"/>
                </a:lnTo>
                <a:lnTo>
                  <a:pt x="134" y="305"/>
                </a:lnTo>
                <a:lnTo>
                  <a:pt x="131" y="297"/>
                </a:lnTo>
                <a:lnTo>
                  <a:pt x="131" y="297"/>
                </a:lnTo>
                <a:lnTo>
                  <a:pt x="131" y="293"/>
                </a:lnTo>
                <a:lnTo>
                  <a:pt x="131" y="293"/>
                </a:lnTo>
                <a:lnTo>
                  <a:pt x="130" y="293"/>
                </a:lnTo>
                <a:lnTo>
                  <a:pt x="130" y="293"/>
                </a:lnTo>
                <a:lnTo>
                  <a:pt x="125" y="292"/>
                </a:lnTo>
                <a:lnTo>
                  <a:pt x="125" y="292"/>
                </a:lnTo>
                <a:lnTo>
                  <a:pt x="125" y="293"/>
                </a:lnTo>
                <a:lnTo>
                  <a:pt x="125" y="293"/>
                </a:lnTo>
                <a:lnTo>
                  <a:pt x="125" y="298"/>
                </a:lnTo>
                <a:lnTo>
                  <a:pt x="125" y="298"/>
                </a:lnTo>
                <a:lnTo>
                  <a:pt x="123" y="301"/>
                </a:lnTo>
                <a:lnTo>
                  <a:pt x="123" y="301"/>
                </a:lnTo>
                <a:lnTo>
                  <a:pt x="134" y="328"/>
                </a:lnTo>
                <a:lnTo>
                  <a:pt x="145" y="353"/>
                </a:lnTo>
                <a:lnTo>
                  <a:pt x="145" y="353"/>
                </a:lnTo>
                <a:lnTo>
                  <a:pt x="147" y="352"/>
                </a:lnTo>
                <a:lnTo>
                  <a:pt x="149" y="352"/>
                </a:lnTo>
                <a:lnTo>
                  <a:pt x="149" y="352"/>
                </a:lnTo>
                <a:lnTo>
                  <a:pt x="152" y="349"/>
                </a:lnTo>
                <a:lnTo>
                  <a:pt x="152" y="349"/>
                </a:lnTo>
                <a:close/>
                <a:moveTo>
                  <a:pt x="63" y="421"/>
                </a:moveTo>
                <a:lnTo>
                  <a:pt x="63" y="421"/>
                </a:lnTo>
                <a:lnTo>
                  <a:pt x="63" y="420"/>
                </a:lnTo>
                <a:lnTo>
                  <a:pt x="63" y="420"/>
                </a:lnTo>
                <a:lnTo>
                  <a:pt x="57" y="405"/>
                </a:lnTo>
                <a:lnTo>
                  <a:pt x="54" y="390"/>
                </a:lnTo>
                <a:lnTo>
                  <a:pt x="54" y="390"/>
                </a:lnTo>
                <a:lnTo>
                  <a:pt x="48" y="368"/>
                </a:lnTo>
                <a:lnTo>
                  <a:pt x="48" y="368"/>
                </a:lnTo>
                <a:lnTo>
                  <a:pt x="40" y="344"/>
                </a:lnTo>
                <a:lnTo>
                  <a:pt x="40" y="344"/>
                </a:lnTo>
                <a:lnTo>
                  <a:pt x="37" y="334"/>
                </a:lnTo>
                <a:lnTo>
                  <a:pt x="32" y="327"/>
                </a:lnTo>
                <a:lnTo>
                  <a:pt x="32" y="327"/>
                </a:lnTo>
                <a:lnTo>
                  <a:pt x="30" y="325"/>
                </a:lnTo>
                <a:lnTo>
                  <a:pt x="30" y="325"/>
                </a:lnTo>
                <a:lnTo>
                  <a:pt x="27" y="333"/>
                </a:lnTo>
                <a:lnTo>
                  <a:pt x="27" y="333"/>
                </a:lnTo>
                <a:lnTo>
                  <a:pt x="29" y="333"/>
                </a:lnTo>
                <a:lnTo>
                  <a:pt x="29" y="333"/>
                </a:lnTo>
                <a:lnTo>
                  <a:pt x="32" y="333"/>
                </a:lnTo>
                <a:lnTo>
                  <a:pt x="32" y="334"/>
                </a:lnTo>
                <a:lnTo>
                  <a:pt x="32" y="334"/>
                </a:lnTo>
                <a:lnTo>
                  <a:pt x="33" y="341"/>
                </a:lnTo>
                <a:lnTo>
                  <a:pt x="35" y="347"/>
                </a:lnTo>
                <a:lnTo>
                  <a:pt x="35" y="347"/>
                </a:lnTo>
                <a:lnTo>
                  <a:pt x="40" y="360"/>
                </a:lnTo>
                <a:lnTo>
                  <a:pt x="43" y="374"/>
                </a:lnTo>
                <a:lnTo>
                  <a:pt x="43" y="374"/>
                </a:lnTo>
                <a:lnTo>
                  <a:pt x="49" y="394"/>
                </a:lnTo>
                <a:lnTo>
                  <a:pt x="49" y="394"/>
                </a:lnTo>
                <a:lnTo>
                  <a:pt x="56" y="413"/>
                </a:lnTo>
                <a:lnTo>
                  <a:pt x="56" y="413"/>
                </a:lnTo>
                <a:lnTo>
                  <a:pt x="57" y="421"/>
                </a:lnTo>
                <a:lnTo>
                  <a:pt x="57" y="421"/>
                </a:lnTo>
                <a:lnTo>
                  <a:pt x="63" y="421"/>
                </a:lnTo>
                <a:lnTo>
                  <a:pt x="63" y="421"/>
                </a:lnTo>
                <a:close/>
                <a:moveTo>
                  <a:pt x="106" y="360"/>
                </a:moveTo>
                <a:lnTo>
                  <a:pt x="106" y="360"/>
                </a:lnTo>
                <a:lnTo>
                  <a:pt x="106" y="360"/>
                </a:lnTo>
                <a:lnTo>
                  <a:pt x="106" y="360"/>
                </a:lnTo>
                <a:lnTo>
                  <a:pt x="103" y="369"/>
                </a:lnTo>
                <a:lnTo>
                  <a:pt x="103" y="369"/>
                </a:lnTo>
                <a:lnTo>
                  <a:pt x="103" y="372"/>
                </a:lnTo>
                <a:lnTo>
                  <a:pt x="103" y="372"/>
                </a:lnTo>
                <a:lnTo>
                  <a:pt x="103" y="374"/>
                </a:lnTo>
                <a:lnTo>
                  <a:pt x="103" y="374"/>
                </a:lnTo>
                <a:lnTo>
                  <a:pt x="108" y="385"/>
                </a:lnTo>
                <a:lnTo>
                  <a:pt x="108" y="385"/>
                </a:lnTo>
                <a:lnTo>
                  <a:pt x="114" y="398"/>
                </a:lnTo>
                <a:lnTo>
                  <a:pt x="114" y="398"/>
                </a:lnTo>
                <a:lnTo>
                  <a:pt x="117" y="402"/>
                </a:lnTo>
                <a:lnTo>
                  <a:pt x="117" y="402"/>
                </a:lnTo>
                <a:lnTo>
                  <a:pt x="122" y="412"/>
                </a:lnTo>
                <a:lnTo>
                  <a:pt x="122" y="412"/>
                </a:lnTo>
                <a:lnTo>
                  <a:pt x="127" y="421"/>
                </a:lnTo>
                <a:lnTo>
                  <a:pt x="127" y="421"/>
                </a:lnTo>
                <a:lnTo>
                  <a:pt x="128" y="426"/>
                </a:lnTo>
                <a:lnTo>
                  <a:pt x="128" y="426"/>
                </a:lnTo>
                <a:lnTo>
                  <a:pt x="130" y="426"/>
                </a:lnTo>
                <a:lnTo>
                  <a:pt x="130" y="426"/>
                </a:lnTo>
                <a:lnTo>
                  <a:pt x="136" y="428"/>
                </a:lnTo>
                <a:lnTo>
                  <a:pt x="136" y="428"/>
                </a:lnTo>
                <a:lnTo>
                  <a:pt x="136" y="428"/>
                </a:lnTo>
                <a:lnTo>
                  <a:pt x="136" y="428"/>
                </a:lnTo>
                <a:lnTo>
                  <a:pt x="134" y="423"/>
                </a:lnTo>
                <a:lnTo>
                  <a:pt x="134" y="423"/>
                </a:lnTo>
                <a:lnTo>
                  <a:pt x="130" y="415"/>
                </a:lnTo>
                <a:lnTo>
                  <a:pt x="130" y="415"/>
                </a:lnTo>
                <a:lnTo>
                  <a:pt x="123" y="402"/>
                </a:lnTo>
                <a:lnTo>
                  <a:pt x="123" y="402"/>
                </a:lnTo>
                <a:lnTo>
                  <a:pt x="117" y="385"/>
                </a:lnTo>
                <a:lnTo>
                  <a:pt x="117" y="385"/>
                </a:lnTo>
                <a:lnTo>
                  <a:pt x="114" y="379"/>
                </a:lnTo>
                <a:lnTo>
                  <a:pt x="114" y="379"/>
                </a:lnTo>
                <a:lnTo>
                  <a:pt x="108" y="363"/>
                </a:lnTo>
                <a:lnTo>
                  <a:pt x="108" y="363"/>
                </a:lnTo>
                <a:lnTo>
                  <a:pt x="106" y="360"/>
                </a:lnTo>
                <a:lnTo>
                  <a:pt x="106" y="360"/>
                </a:lnTo>
                <a:close/>
                <a:moveTo>
                  <a:pt x="49" y="421"/>
                </a:moveTo>
                <a:lnTo>
                  <a:pt x="49" y="421"/>
                </a:lnTo>
                <a:lnTo>
                  <a:pt x="48" y="417"/>
                </a:lnTo>
                <a:lnTo>
                  <a:pt x="48" y="417"/>
                </a:lnTo>
                <a:lnTo>
                  <a:pt x="43" y="402"/>
                </a:lnTo>
                <a:lnTo>
                  <a:pt x="43" y="402"/>
                </a:lnTo>
                <a:lnTo>
                  <a:pt x="41" y="396"/>
                </a:lnTo>
                <a:lnTo>
                  <a:pt x="41" y="396"/>
                </a:lnTo>
                <a:lnTo>
                  <a:pt x="35" y="379"/>
                </a:lnTo>
                <a:lnTo>
                  <a:pt x="35" y="379"/>
                </a:lnTo>
                <a:lnTo>
                  <a:pt x="26" y="352"/>
                </a:lnTo>
                <a:lnTo>
                  <a:pt x="26" y="352"/>
                </a:lnTo>
                <a:lnTo>
                  <a:pt x="24" y="349"/>
                </a:lnTo>
                <a:lnTo>
                  <a:pt x="24" y="349"/>
                </a:lnTo>
                <a:lnTo>
                  <a:pt x="24" y="352"/>
                </a:lnTo>
                <a:lnTo>
                  <a:pt x="24" y="352"/>
                </a:lnTo>
                <a:lnTo>
                  <a:pt x="22" y="355"/>
                </a:lnTo>
                <a:lnTo>
                  <a:pt x="22" y="355"/>
                </a:lnTo>
                <a:lnTo>
                  <a:pt x="22" y="357"/>
                </a:lnTo>
                <a:lnTo>
                  <a:pt x="22" y="357"/>
                </a:lnTo>
                <a:lnTo>
                  <a:pt x="24" y="363"/>
                </a:lnTo>
                <a:lnTo>
                  <a:pt x="24" y="363"/>
                </a:lnTo>
                <a:lnTo>
                  <a:pt x="29" y="385"/>
                </a:lnTo>
                <a:lnTo>
                  <a:pt x="29" y="385"/>
                </a:lnTo>
                <a:lnTo>
                  <a:pt x="38" y="412"/>
                </a:lnTo>
                <a:lnTo>
                  <a:pt x="38" y="412"/>
                </a:lnTo>
                <a:lnTo>
                  <a:pt x="41" y="420"/>
                </a:lnTo>
                <a:lnTo>
                  <a:pt x="41" y="420"/>
                </a:lnTo>
                <a:lnTo>
                  <a:pt x="41" y="421"/>
                </a:lnTo>
                <a:lnTo>
                  <a:pt x="41" y="421"/>
                </a:lnTo>
                <a:lnTo>
                  <a:pt x="49" y="421"/>
                </a:lnTo>
                <a:lnTo>
                  <a:pt x="49" y="421"/>
                </a:lnTo>
                <a:close/>
                <a:moveTo>
                  <a:pt x="147" y="295"/>
                </a:moveTo>
                <a:lnTo>
                  <a:pt x="147" y="295"/>
                </a:lnTo>
                <a:lnTo>
                  <a:pt x="155" y="316"/>
                </a:lnTo>
                <a:lnTo>
                  <a:pt x="163" y="336"/>
                </a:lnTo>
                <a:lnTo>
                  <a:pt x="163" y="336"/>
                </a:lnTo>
                <a:lnTo>
                  <a:pt x="174" y="331"/>
                </a:lnTo>
                <a:lnTo>
                  <a:pt x="174" y="331"/>
                </a:lnTo>
                <a:lnTo>
                  <a:pt x="171" y="327"/>
                </a:lnTo>
                <a:lnTo>
                  <a:pt x="171" y="327"/>
                </a:lnTo>
                <a:lnTo>
                  <a:pt x="169" y="325"/>
                </a:lnTo>
                <a:lnTo>
                  <a:pt x="169" y="325"/>
                </a:lnTo>
                <a:lnTo>
                  <a:pt x="169" y="323"/>
                </a:lnTo>
                <a:lnTo>
                  <a:pt x="169" y="323"/>
                </a:lnTo>
                <a:lnTo>
                  <a:pt x="169" y="323"/>
                </a:lnTo>
                <a:lnTo>
                  <a:pt x="168" y="319"/>
                </a:lnTo>
                <a:lnTo>
                  <a:pt x="168" y="319"/>
                </a:lnTo>
                <a:lnTo>
                  <a:pt x="160" y="298"/>
                </a:lnTo>
                <a:lnTo>
                  <a:pt x="160" y="298"/>
                </a:lnTo>
                <a:lnTo>
                  <a:pt x="158" y="295"/>
                </a:lnTo>
                <a:lnTo>
                  <a:pt x="158" y="295"/>
                </a:lnTo>
                <a:lnTo>
                  <a:pt x="147" y="295"/>
                </a:lnTo>
                <a:lnTo>
                  <a:pt x="147" y="295"/>
                </a:lnTo>
                <a:close/>
                <a:moveTo>
                  <a:pt x="139" y="368"/>
                </a:moveTo>
                <a:lnTo>
                  <a:pt x="139" y="368"/>
                </a:lnTo>
                <a:lnTo>
                  <a:pt x="147" y="364"/>
                </a:lnTo>
                <a:lnTo>
                  <a:pt x="147" y="364"/>
                </a:lnTo>
                <a:lnTo>
                  <a:pt x="147" y="364"/>
                </a:lnTo>
                <a:lnTo>
                  <a:pt x="147" y="364"/>
                </a:lnTo>
                <a:lnTo>
                  <a:pt x="141" y="349"/>
                </a:lnTo>
                <a:lnTo>
                  <a:pt x="141" y="349"/>
                </a:lnTo>
                <a:lnTo>
                  <a:pt x="138" y="342"/>
                </a:lnTo>
                <a:lnTo>
                  <a:pt x="138" y="342"/>
                </a:lnTo>
                <a:lnTo>
                  <a:pt x="131" y="328"/>
                </a:lnTo>
                <a:lnTo>
                  <a:pt x="131" y="328"/>
                </a:lnTo>
                <a:lnTo>
                  <a:pt x="122" y="306"/>
                </a:lnTo>
                <a:lnTo>
                  <a:pt x="122" y="306"/>
                </a:lnTo>
                <a:lnTo>
                  <a:pt x="122" y="305"/>
                </a:lnTo>
                <a:lnTo>
                  <a:pt x="122" y="305"/>
                </a:lnTo>
                <a:lnTo>
                  <a:pt x="122" y="306"/>
                </a:lnTo>
                <a:lnTo>
                  <a:pt x="122" y="306"/>
                </a:lnTo>
                <a:lnTo>
                  <a:pt x="119" y="314"/>
                </a:lnTo>
                <a:lnTo>
                  <a:pt x="119" y="314"/>
                </a:lnTo>
                <a:lnTo>
                  <a:pt x="119" y="317"/>
                </a:lnTo>
                <a:lnTo>
                  <a:pt x="119" y="317"/>
                </a:lnTo>
                <a:lnTo>
                  <a:pt x="125" y="333"/>
                </a:lnTo>
                <a:lnTo>
                  <a:pt x="125" y="333"/>
                </a:lnTo>
                <a:lnTo>
                  <a:pt x="131" y="347"/>
                </a:lnTo>
                <a:lnTo>
                  <a:pt x="131" y="347"/>
                </a:lnTo>
                <a:lnTo>
                  <a:pt x="138" y="364"/>
                </a:lnTo>
                <a:lnTo>
                  <a:pt x="138" y="364"/>
                </a:lnTo>
                <a:lnTo>
                  <a:pt x="139" y="368"/>
                </a:lnTo>
                <a:lnTo>
                  <a:pt x="139" y="368"/>
                </a:lnTo>
                <a:close/>
                <a:moveTo>
                  <a:pt x="160" y="338"/>
                </a:moveTo>
                <a:lnTo>
                  <a:pt x="160" y="338"/>
                </a:lnTo>
                <a:lnTo>
                  <a:pt x="160" y="334"/>
                </a:lnTo>
                <a:lnTo>
                  <a:pt x="160" y="334"/>
                </a:lnTo>
                <a:lnTo>
                  <a:pt x="155" y="325"/>
                </a:lnTo>
                <a:lnTo>
                  <a:pt x="155" y="325"/>
                </a:lnTo>
                <a:lnTo>
                  <a:pt x="153" y="320"/>
                </a:lnTo>
                <a:lnTo>
                  <a:pt x="153" y="320"/>
                </a:lnTo>
                <a:lnTo>
                  <a:pt x="152" y="317"/>
                </a:lnTo>
                <a:lnTo>
                  <a:pt x="152" y="317"/>
                </a:lnTo>
                <a:lnTo>
                  <a:pt x="147" y="303"/>
                </a:lnTo>
                <a:lnTo>
                  <a:pt x="147" y="303"/>
                </a:lnTo>
                <a:lnTo>
                  <a:pt x="144" y="295"/>
                </a:lnTo>
                <a:lnTo>
                  <a:pt x="144" y="295"/>
                </a:lnTo>
                <a:lnTo>
                  <a:pt x="142" y="293"/>
                </a:lnTo>
                <a:lnTo>
                  <a:pt x="142" y="293"/>
                </a:lnTo>
                <a:lnTo>
                  <a:pt x="136" y="293"/>
                </a:lnTo>
                <a:lnTo>
                  <a:pt x="136" y="293"/>
                </a:lnTo>
                <a:lnTo>
                  <a:pt x="134" y="293"/>
                </a:lnTo>
                <a:lnTo>
                  <a:pt x="134" y="293"/>
                </a:lnTo>
                <a:lnTo>
                  <a:pt x="134" y="295"/>
                </a:lnTo>
                <a:lnTo>
                  <a:pt x="134" y="295"/>
                </a:lnTo>
                <a:lnTo>
                  <a:pt x="136" y="303"/>
                </a:lnTo>
                <a:lnTo>
                  <a:pt x="136" y="303"/>
                </a:lnTo>
                <a:lnTo>
                  <a:pt x="144" y="320"/>
                </a:lnTo>
                <a:lnTo>
                  <a:pt x="144" y="320"/>
                </a:lnTo>
                <a:lnTo>
                  <a:pt x="152" y="339"/>
                </a:lnTo>
                <a:lnTo>
                  <a:pt x="152" y="339"/>
                </a:lnTo>
                <a:lnTo>
                  <a:pt x="152" y="341"/>
                </a:lnTo>
                <a:lnTo>
                  <a:pt x="152" y="341"/>
                </a:lnTo>
                <a:lnTo>
                  <a:pt x="160" y="338"/>
                </a:lnTo>
                <a:lnTo>
                  <a:pt x="160" y="338"/>
                </a:lnTo>
                <a:close/>
                <a:moveTo>
                  <a:pt x="130" y="282"/>
                </a:moveTo>
                <a:lnTo>
                  <a:pt x="130" y="282"/>
                </a:lnTo>
                <a:lnTo>
                  <a:pt x="130" y="282"/>
                </a:lnTo>
                <a:lnTo>
                  <a:pt x="130" y="282"/>
                </a:lnTo>
                <a:lnTo>
                  <a:pt x="136" y="282"/>
                </a:lnTo>
                <a:lnTo>
                  <a:pt x="136" y="282"/>
                </a:lnTo>
                <a:lnTo>
                  <a:pt x="138" y="282"/>
                </a:lnTo>
                <a:lnTo>
                  <a:pt x="138" y="282"/>
                </a:lnTo>
                <a:lnTo>
                  <a:pt x="149" y="268"/>
                </a:lnTo>
                <a:lnTo>
                  <a:pt x="149" y="268"/>
                </a:lnTo>
                <a:lnTo>
                  <a:pt x="166" y="249"/>
                </a:lnTo>
                <a:lnTo>
                  <a:pt x="166" y="249"/>
                </a:lnTo>
                <a:lnTo>
                  <a:pt x="172" y="241"/>
                </a:lnTo>
                <a:lnTo>
                  <a:pt x="172" y="241"/>
                </a:lnTo>
                <a:lnTo>
                  <a:pt x="174" y="240"/>
                </a:lnTo>
                <a:lnTo>
                  <a:pt x="174" y="240"/>
                </a:lnTo>
                <a:lnTo>
                  <a:pt x="172" y="240"/>
                </a:lnTo>
                <a:lnTo>
                  <a:pt x="172" y="240"/>
                </a:lnTo>
                <a:lnTo>
                  <a:pt x="164" y="241"/>
                </a:lnTo>
                <a:lnTo>
                  <a:pt x="164" y="241"/>
                </a:lnTo>
                <a:lnTo>
                  <a:pt x="161" y="241"/>
                </a:lnTo>
                <a:lnTo>
                  <a:pt x="161" y="241"/>
                </a:lnTo>
                <a:lnTo>
                  <a:pt x="158" y="246"/>
                </a:lnTo>
                <a:lnTo>
                  <a:pt x="158" y="246"/>
                </a:lnTo>
                <a:lnTo>
                  <a:pt x="138" y="268"/>
                </a:lnTo>
                <a:lnTo>
                  <a:pt x="138" y="268"/>
                </a:lnTo>
                <a:lnTo>
                  <a:pt x="134" y="273"/>
                </a:lnTo>
                <a:lnTo>
                  <a:pt x="131" y="279"/>
                </a:lnTo>
                <a:lnTo>
                  <a:pt x="131" y="279"/>
                </a:lnTo>
                <a:lnTo>
                  <a:pt x="131" y="281"/>
                </a:lnTo>
                <a:lnTo>
                  <a:pt x="130" y="282"/>
                </a:lnTo>
                <a:lnTo>
                  <a:pt x="130" y="282"/>
                </a:lnTo>
                <a:close/>
                <a:moveTo>
                  <a:pt x="111" y="342"/>
                </a:moveTo>
                <a:lnTo>
                  <a:pt x="111" y="342"/>
                </a:lnTo>
                <a:lnTo>
                  <a:pt x="111" y="344"/>
                </a:lnTo>
                <a:lnTo>
                  <a:pt x="111" y="344"/>
                </a:lnTo>
                <a:lnTo>
                  <a:pt x="108" y="355"/>
                </a:lnTo>
                <a:lnTo>
                  <a:pt x="108" y="355"/>
                </a:lnTo>
                <a:lnTo>
                  <a:pt x="108" y="357"/>
                </a:lnTo>
                <a:lnTo>
                  <a:pt x="108" y="357"/>
                </a:lnTo>
                <a:lnTo>
                  <a:pt x="119" y="382"/>
                </a:lnTo>
                <a:lnTo>
                  <a:pt x="119" y="382"/>
                </a:lnTo>
                <a:lnTo>
                  <a:pt x="125" y="398"/>
                </a:lnTo>
                <a:lnTo>
                  <a:pt x="125" y="398"/>
                </a:lnTo>
                <a:lnTo>
                  <a:pt x="125" y="399"/>
                </a:lnTo>
                <a:lnTo>
                  <a:pt x="125" y="399"/>
                </a:lnTo>
                <a:lnTo>
                  <a:pt x="128" y="396"/>
                </a:lnTo>
                <a:lnTo>
                  <a:pt x="128" y="396"/>
                </a:lnTo>
                <a:lnTo>
                  <a:pt x="133" y="394"/>
                </a:lnTo>
                <a:lnTo>
                  <a:pt x="133" y="394"/>
                </a:lnTo>
                <a:lnTo>
                  <a:pt x="133" y="394"/>
                </a:lnTo>
                <a:lnTo>
                  <a:pt x="133" y="394"/>
                </a:lnTo>
                <a:lnTo>
                  <a:pt x="133" y="393"/>
                </a:lnTo>
                <a:lnTo>
                  <a:pt x="133" y="393"/>
                </a:lnTo>
                <a:lnTo>
                  <a:pt x="131" y="391"/>
                </a:lnTo>
                <a:lnTo>
                  <a:pt x="131" y="391"/>
                </a:lnTo>
                <a:lnTo>
                  <a:pt x="130" y="390"/>
                </a:lnTo>
                <a:lnTo>
                  <a:pt x="130" y="388"/>
                </a:lnTo>
                <a:lnTo>
                  <a:pt x="130" y="388"/>
                </a:lnTo>
                <a:lnTo>
                  <a:pt x="130" y="387"/>
                </a:lnTo>
                <a:lnTo>
                  <a:pt x="130" y="387"/>
                </a:lnTo>
                <a:lnTo>
                  <a:pt x="122" y="368"/>
                </a:lnTo>
                <a:lnTo>
                  <a:pt x="122" y="368"/>
                </a:lnTo>
                <a:lnTo>
                  <a:pt x="112" y="344"/>
                </a:lnTo>
                <a:lnTo>
                  <a:pt x="112" y="344"/>
                </a:lnTo>
                <a:lnTo>
                  <a:pt x="111" y="342"/>
                </a:lnTo>
                <a:lnTo>
                  <a:pt x="111" y="342"/>
                </a:lnTo>
                <a:close/>
                <a:moveTo>
                  <a:pt x="87" y="341"/>
                </a:moveTo>
                <a:lnTo>
                  <a:pt x="87" y="341"/>
                </a:lnTo>
                <a:lnTo>
                  <a:pt x="87" y="341"/>
                </a:lnTo>
                <a:lnTo>
                  <a:pt x="87" y="341"/>
                </a:lnTo>
                <a:lnTo>
                  <a:pt x="89" y="339"/>
                </a:lnTo>
                <a:lnTo>
                  <a:pt x="89" y="339"/>
                </a:lnTo>
                <a:lnTo>
                  <a:pt x="92" y="328"/>
                </a:lnTo>
                <a:lnTo>
                  <a:pt x="92" y="328"/>
                </a:lnTo>
                <a:lnTo>
                  <a:pt x="92" y="325"/>
                </a:lnTo>
                <a:lnTo>
                  <a:pt x="92" y="325"/>
                </a:lnTo>
                <a:lnTo>
                  <a:pt x="86" y="314"/>
                </a:lnTo>
                <a:lnTo>
                  <a:pt x="86" y="314"/>
                </a:lnTo>
                <a:lnTo>
                  <a:pt x="81" y="300"/>
                </a:lnTo>
                <a:lnTo>
                  <a:pt x="81" y="300"/>
                </a:lnTo>
                <a:lnTo>
                  <a:pt x="78" y="292"/>
                </a:lnTo>
                <a:lnTo>
                  <a:pt x="78" y="292"/>
                </a:lnTo>
                <a:lnTo>
                  <a:pt x="76" y="289"/>
                </a:lnTo>
                <a:lnTo>
                  <a:pt x="76" y="289"/>
                </a:lnTo>
                <a:lnTo>
                  <a:pt x="75" y="287"/>
                </a:lnTo>
                <a:lnTo>
                  <a:pt x="75" y="287"/>
                </a:lnTo>
                <a:lnTo>
                  <a:pt x="67" y="284"/>
                </a:lnTo>
                <a:lnTo>
                  <a:pt x="67" y="284"/>
                </a:lnTo>
                <a:lnTo>
                  <a:pt x="65" y="284"/>
                </a:lnTo>
                <a:lnTo>
                  <a:pt x="65" y="284"/>
                </a:lnTo>
                <a:lnTo>
                  <a:pt x="67" y="290"/>
                </a:lnTo>
                <a:lnTo>
                  <a:pt x="67" y="290"/>
                </a:lnTo>
                <a:lnTo>
                  <a:pt x="71" y="298"/>
                </a:lnTo>
                <a:lnTo>
                  <a:pt x="71" y="298"/>
                </a:lnTo>
                <a:lnTo>
                  <a:pt x="78" y="314"/>
                </a:lnTo>
                <a:lnTo>
                  <a:pt x="78" y="314"/>
                </a:lnTo>
                <a:lnTo>
                  <a:pt x="84" y="333"/>
                </a:lnTo>
                <a:lnTo>
                  <a:pt x="84" y="333"/>
                </a:lnTo>
                <a:lnTo>
                  <a:pt x="87" y="341"/>
                </a:lnTo>
                <a:lnTo>
                  <a:pt x="87" y="341"/>
                </a:lnTo>
                <a:close/>
                <a:moveTo>
                  <a:pt x="172" y="11"/>
                </a:moveTo>
                <a:lnTo>
                  <a:pt x="172" y="11"/>
                </a:lnTo>
                <a:lnTo>
                  <a:pt x="172" y="11"/>
                </a:lnTo>
                <a:lnTo>
                  <a:pt x="172" y="11"/>
                </a:lnTo>
                <a:lnTo>
                  <a:pt x="169" y="19"/>
                </a:lnTo>
                <a:lnTo>
                  <a:pt x="169" y="19"/>
                </a:lnTo>
                <a:lnTo>
                  <a:pt x="168" y="28"/>
                </a:lnTo>
                <a:lnTo>
                  <a:pt x="168" y="28"/>
                </a:lnTo>
                <a:lnTo>
                  <a:pt x="163" y="49"/>
                </a:lnTo>
                <a:lnTo>
                  <a:pt x="163" y="49"/>
                </a:lnTo>
                <a:lnTo>
                  <a:pt x="163" y="49"/>
                </a:lnTo>
                <a:lnTo>
                  <a:pt x="163" y="49"/>
                </a:lnTo>
                <a:lnTo>
                  <a:pt x="168" y="49"/>
                </a:lnTo>
                <a:lnTo>
                  <a:pt x="168" y="49"/>
                </a:lnTo>
                <a:lnTo>
                  <a:pt x="174" y="51"/>
                </a:lnTo>
                <a:lnTo>
                  <a:pt x="174" y="51"/>
                </a:lnTo>
                <a:lnTo>
                  <a:pt x="177" y="43"/>
                </a:lnTo>
                <a:lnTo>
                  <a:pt x="177" y="43"/>
                </a:lnTo>
                <a:lnTo>
                  <a:pt x="177" y="41"/>
                </a:lnTo>
                <a:lnTo>
                  <a:pt x="177" y="41"/>
                </a:lnTo>
                <a:lnTo>
                  <a:pt x="177" y="40"/>
                </a:lnTo>
                <a:lnTo>
                  <a:pt x="177" y="40"/>
                </a:lnTo>
                <a:lnTo>
                  <a:pt x="177" y="38"/>
                </a:lnTo>
                <a:lnTo>
                  <a:pt x="177" y="38"/>
                </a:lnTo>
                <a:lnTo>
                  <a:pt x="177" y="36"/>
                </a:lnTo>
                <a:lnTo>
                  <a:pt x="177" y="36"/>
                </a:lnTo>
                <a:lnTo>
                  <a:pt x="179" y="27"/>
                </a:lnTo>
                <a:lnTo>
                  <a:pt x="179" y="27"/>
                </a:lnTo>
                <a:lnTo>
                  <a:pt x="182" y="16"/>
                </a:lnTo>
                <a:lnTo>
                  <a:pt x="182" y="16"/>
                </a:lnTo>
                <a:lnTo>
                  <a:pt x="182" y="13"/>
                </a:lnTo>
                <a:lnTo>
                  <a:pt x="182" y="13"/>
                </a:lnTo>
                <a:lnTo>
                  <a:pt x="172" y="11"/>
                </a:lnTo>
                <a:lnTo>
                  <a:pt x="172" y="11"/>
                </a:lnTo>
                <a:close/>
                <a:moveTo>
                  <a:pt x="51" y="278"/>
                </a:moveTo>
                <a:lnTo>
                  <a:pt x="51" y="278"/>
                </a:lnTo>
                <a:lnTo>
                  <a:pt x="51" y="278"/>
                </a:lnTo>
                <a:lnTo>
                  <a:pt x="51" y="278"/>
                </a:lnTo>
                <a:lnTo>
                  <a:pt x="51" y="279"/>
                </a:lnTo>
                <a:lnTo>
                  <a:pt x="51" y="279"/>
                </a:lnTo>
                <a:lnTo>
                  <a:pt x="57" y="292"/>
                </a:lnTo>
                <a:lnTo>
                  <a:pt x="57" y="292"/>
                </a:lnTo>
                <a:lnTo>
                  <a:pt x="59" y="295"/>
                </a:lnTo>
                <a:lnTo>
                  <a:pt x="59" y="295"/>
                </a:lnTo>
                <a:lnTo>
                  <a:pt x="63" y="305"/>
                </a:lnTo>
                <a:lnTo>
                  <a:pt x="63" y="305"/>
                </a:lnTo>
                <a:lnTo>
                  <a:pt x="70" y="319"/>
                </a:lnTo>
                <a:lnTo>
                  <a:pt x="70" y="319"/>
                </a:lnTo>
                <a:lnTo>
                  <a:pt x="76" y="333"/>
                </a:lnTo>
                <a:lnTo>
                  <a:pt x="76" y="333"/>
                </a:lnTo>
                <a:lnTo>
                  <a:pt x="84" y="350"/>
                </a:lnTo>
                <a:lnTo>
                  <a:pt x="84" y="350"/>
                </a:lnTo>
                <a:lnTo>
                  <a:pt x="86" y="352"/>
                </a:lnTo>
                <a:lnTo>
                  <a:pt x="86" y="352"/>
                </a:lnTo>
                <a:lnTo>
                  <a:pt x="86" y="346"/>
                </a:lnTo>
                <a:lnTo>
                  <a:pt x="86" y="346"/>
                </a:lnTo>
                <a:lnTo>
                  <a:pt x="86" y="346"/>
                </a:lnTo>
                <a:lnTo>
                  <a:pt x="86" y="346"/>
                </a:lnTo>
                <a:lnTo>
                  <a:pt x="81" y="331"/>
                </a:lnTo>
                <a:lnTo>
                  <a:pt x="81" y="331"/>
                </a:lnTo>
                <a:lnTo>
                  <a:pt x="79" y="327"/>
                </a:lnTo>
                <a:lnTo>
                  <a:pt x="79" y="327"/>
                </a:lnTo>
                <a:lnTo>
                  <a:pt x="71" y="306"/>
                </a:lnTo>
                <a:lnTo>
                  <a:pt x="71" y="306"/>
                </a:lnTo>
                <a:lnTo>
                  <a:pt x="68" y="298"/>
                </a:lnTo>
                <a:lnTo>
                  <a:pt x="68" y="298"/>
                </a:lnTo>
                <a:lnTo>
                  <a:pt x="62" y="284"/>
                </a:lnTo>
                <a:lnTo>
                  <a:pt x="62" y="284"/>
                </a:lnTo>
                <a:lnTo>
                  <a:pt x="60" y="282"/>
                </a:lnTo>
                <a:lnTo>
                  <a:pt x="60" y="282"/>
                </a:lnTo>
                <a:lnTo>
                  <a:pt x="51" y="278"/>
                </a:lnTo>
                <a:lnTo>
                  <a:pt x="51" y="278"/>
                </a:lnTo>
                <a:lnTo>
                  <a:pt x="51" y="278"/>
                </a:lnTo>
                <a:lnTo>
                  <a:pt x="51" y="278"/>
                </a:lnTo>
                <a:close/>
                <a:moveTo>
                  <a:pt x="152" y="282"/>
                </a:moveTo>
                <a:lnTo>
                  <a:pt x="152" y="282"/>
                </a:lnTo>
                <a:lnTo>
                  <a:pt x="153" y="281"/>
                </a:lnTo>
                <a:lnTo>
                  <a:pt x="153" y="281"/>
                </a:lnTo>
                <a:lnTo>
                  <a:pt x="157" y="275"/>
                </a:lnTo>
                <a:lnTo>
                  <a:pt x="157" y="275"/>
                </a:lnTo>
                <a:lnTo>
                  <a:pt x="166" y="264"/>
                </a:lnTo>
                <a:lnTo>
                  <a:pt x="166" y="264"/>
                </a:lnTo>
                <a:lnTo>
                  <a:pt x="179" y="251"/>
                </a:lnTo>
                <a:lnTo>
                  <a:pt x="179" y="251"/>
                </a:lnTo>
                <a:lnTo>
                  <a:pt x="179" y="249"/>
                </a:lnTo>
                <a:lnTo>
                  <a:pt x="179" y="249"/>
                </a:lnTo>
                <a:lnTo>
                  <a:pt x="179" y="249"/>
                </a:lnTo>
                <a:lnTo>
                  <a:pt x="179" y="249"/>
                </a:lnTo>
                <a:lnTo>
                  <a:pt x="177" y="251"/>
                </a:lnTo>
                <a:lnTo>
                  <a:pt x="177" y="251"/>
                </a:lnTo>
                <a:lnTo>
                  <a:pt x="174" y="251"/>
                </a:lnTo>
                <a:lnTo>
                  <a:pt x="174" y="251"/>
                </a:lnTo>
                <a:lnTo>
                  <a:pt x="172" y="251"/>
                </a:lnTo>
                <a:lnTo>
                  <a:pt x="172" y="249"/>
                </a:lnTo>
                <a:lnTo>
                  <a:pt x="172" y="249"/>
                </a:lnTo>
                <a:lnTo>
                  <a:pt x="172" y="248"/>
                </a:lnTo>
                <a:lnTo>
                  <a:pt x="174" y="248"/>
                </a:lnTo>
                <a:lnTo>
                  <a:pt x="174" y="248"/>
                </a:lnTo>
                <a:lnTo>
                  <a:pt x="174" y="248"/>
                </a:lnTo>
                <a:lnTo>
                  <a:pt x="174" y="248"/>
                </a:lnTo>
                <a:lnTo>
                  <a:pt x="182" y="246"/>
                </a:lnTo>
                <a:lnTo>
                  <a:pt x="182" y="246"/>
                </a:lnTo>
                <a:lnTo>
                  <a:pt x="185" y="245"/>
                </a:lnTo>
                <a:lnTo>
                  <a:pt x="187" y="243"/>
                </a:lnTo>
                <a:lnTo>
                  <a:pt x="187" y="243"/>
                </a:lnTo>
                <a:lnTo>
                  <a:pt x="188" y="241"/>
                </a:lnTo>
                <a:lnTo>
                  <a:pt x="188" y="241"/>
                </a:lnTo>
                <a:lnTo>
                  <a:pt x="188" y="240"/>
                </a:lnTo>
                <a:lnTo>
                  <a:pt x="188" y="240"/>
                </a:lnTo>
                <a:lnTo>
                  <a:pt x="179" y="240"/>
                </a:lnTo>
                <a:lnTo>
                  <a:pt x="179" y="240"/>
                </a:lnTo>
                <a:lnTo>
                  <a:pt x="177" y="241"/>
                </a:lnTo>
                <a:lnTo>
                  <a:pt x="177" y="241"/>
                </a:lnTo>
                <a:lnTo>
                  <a:pt x="174" y="243"/>
                </a:lnTo>
                <a:lnTo>
                  <a:pt x="174" y="243"/>
                </a:lnTo>
                <a:lnTo>
                  <a:pt x="169" y="249"/>
                </a:lnTo>
                <a:lnTo>
                  <a:pt x="169" y="249"/>
                </a:lnTo>
                <a:lnTo>
                  <a:pt x="153" y="267"/>
                </a:lnTo>
                <a:lnTo>
                  <a:pt x="153" y="267"/>
                </a:lnTo>
                <a:lnTo>
                  <a:pt x="147" y="275"/>
                </a:lnTo>
                <a:lnTo>
                  <a:pt x="144" y="281"/>
                </a:lnTo>
                <a:lnTo>
                  <a:pt x="144" y="281"/>
                </a:lnTo>
                <a:lnTo>
                  <a:pt x="142" y="282"/>
                </a:lnTo>
                <a:lnTo>
                  <a:pt x="142" y="282"/>
                </a:lnTo>
                <a:lnTo>
                  <a:pt x="152" y="282"/>
                </a:lnTo>
                <a:lnTo>
                  <a:pt x="152" y="282"/>
                </a:lnTo>
                <a:close/>
                <a:moveTo>
                  <a:pt x="199" y="243"/>
                </a:moveTo>
                <a:lnTo>
                  <a:pt x="199" y="243"/>
                </a:lnTo>
                <a:lnTo>
                  <a:pt x="199" y="243"/>
                </a:lnTo>
                <a:lnTo>
                  <a:pt x="199" y="243"/>
                </a:lnTo>
                <a:lnTo>
                  <a:pt x="187" y="246"/>
                </a:lnTo>
                <a:lnTo>
                  <a:pt x="187" y="246"/>
                </a:lnTo>
                <a:lnTo>
                  <a:pt x="187" y="248"/>
                </a:lnTo>
                <a:lnTo>
                  <a:pt x="187" y="248"/>
                </a:lnTo>
                <a:lnTo>
                  <a:pt x="172" y="260"/>
                </a:lnTo>
                <a:lnTo>
                  <a:pt x="172" y="260"/>
                </a:lnTo>
                <a:lnTo>
                  <a:pt x="163" y="270"/>
                </a:lnTo>
                <a:lnTo>
                  <a:pt x="163" y="270"/>
                </a:lnTo>
                <a:lnTo>
                  <a:pt x="160" y="275"/>
                </a:lnTo>
                <a:lnTo>
                  <a:pt x="158" y="279"/>
                </a:lnTo>
                <a:lnTo>
                  <a:pt x="158" y="279"/>
                </a:lnTo>
                <a:lnTo>
                  <a:pt x="158" y="281"/>
                </a:lnTo>
                <a:lnTo>
                  <a:pt x="158" y="281"/>
                </a:lnTo>
                <a:lnTo>
                  <a:pt x="158" y="282"/>
                </a:lnTo>
                <a:lnTo>
                  <a:pt x="160" y="282"/>
                </a:lnTo>
                <a:lnTo>
                  <a:pt x="160" y="282"/>
                </a:lnTo>
                <a:lnTo>
                  <a:pt x="166" y="282"/>
                </a:lnTo>
                <a:lnTo>
                  <a:pt x="166" y="282"/>
                </a:lnTo>
                <a:lnTo>
                  <a:pt x="166" y="282"/>
                </a:lnTo>
                <a:lnTo>
                  <a:pt x="166" y="282"/>
                </a:lnTo>
                <a:lnTo>
                  <a:pt x="166" y="281"/>
                </a:lnTo>
                <a:lnTo>
                  <a:pt x="166" y="278"/>
                </a:lnTo>
                <a:lnTo>
                  <a:pt x="166" y="278"/>
                </a:lnTo>
                <a:lnTo>
                  <a:pt x="168" y="278"/>
                </a:lnTo>
                <a:lnTo>
                  <a:pt x="168" y="278"/>
                </a:lnTo>
                <a:lnTo>
                  <a:pt x="180" y="262"/>
                </a:lnTo>
                <a:lnTo>
                  <a:pt x="180" y="262"/>
                </a:lnTo>
                <a:lnTo>
                  <a:pt x="182" y="262"/>
                </a:lnTo>
                <a:lnTo>
                  <a:pt x="182" y="262"/>
                </a:lnTo>
                <a:lnTo>
                  <a:pt x="180" y="262"/>
                </a:lnTo>
                <a:lnTo>
                  <a:pt x="180" y="262"/>
                </a:lnTo>
                <a:lnTo>
                  <a:pt x="179" y="259"/>
                </a:lnTo>
                <a:lnTo>
                  <a:pt x="179" y="259"/>
                </a:lnTo>
                <a:lnTo>
                  <a:pt x="180" y="257"/>
                </a:lnTo>
                <a:lnTo>
                  <a:pt x="180" y="257"/>
                </a:lnTo>
                <a:lnTo>
                  <a:pt x="182" y="257"/>
                </a:lnTo>
                <a:lnTo>
                  <a:pt x="182" y="257"/>
                </a:lnTo>
                <a:lnTo>
                  <a:pt x="185" y="257"/>
                </a:lnTo>
                <a:lnTo>
                  <a:pt x="185" y="257"/>
                </a:lnTo>
                <a:lnTo>
                  <a:pt x="187" y="256"/>
                </a:lnTo>
                <a:lnTo>
                  <a:pt x="187" y="256"/>
                </a:lnTo>
                <a:lnTo>
                  <a:pt x="198" y="245"/>
                </a:lnTo>
                <a:lnTo>
                  <a:pt x="198" y="245"/>
                </a:lnTo>
                <a:lnTo>
                  <a:pt x="199" y="243"/>
                </a:lnTo>
                <a:lnTo>
                  <a:pt x="199" y="243"/>
                </a:lnTo>
                <a:close/>
                <a:moveTo>
                  <a:pt x="261" y="393"/>
                </a:moveTo>
                <a:lnTo>
                  <a:pt x="261" y="393"/>
                </a:lnTo>
                <a:lnTo>
                  <a:pt x="261" y="393"/>
                </a:lnTo>
                <a:lnTo>
                  <a:pt x="261" y="393"/>
                </a:lnTo>
                <a:lnTo>
                  <a:pt x="269" y="407"/>
                </a:lnTo>
                <a:lnTo>
                  <a:pt x="269" y="407"/>
                </a:lnTo>
                <a:lnTo>
                  <a:pt x="275" y="418"/>
                </a:lnTo>
                <a:lnTo>
                  <a:pt x="275" y="418"/>
                </a:lnTo>
                <a:lnTo>
                  <a:pt x="276" y="421"/>
                </a:lnTo>
                <a:lnTo>
                  <a:pt x="276" y="421"/>
                </a:lnTo>
                <a:lnTo>
                  <a:pt x="283" y="418"/>
                </a:lnTo>
                <a:lnTo>
                  <a:pt x="283" y="418"/>
                </a:lnTo>
                <a:lnTo>
                  <a:pt x="276" y="405"/>
                </a:lnTo>
                <a:lnTo>
                  <a:pt x="276" y="405"/>
                </a:lnTo>
                <a:lnTo>
                  <a:pt x="269" y="391"/>
                </a:lnTo>
                <a:lnTo>
                  <a:pt x="269" y="391"/>
                </a:lnTo>
                <a:lnTo>
                  <a:pt x="262" y="380"/>
                </a:lnTo>
                <a:lnTo>
                  <a:pt x="262" y="380"/>
                </a:lnTo>
                <a:lnTo>
                  <a:pt x="259" y="375"/>
                </a:lnTo>
                <a:lnTo>
                  <a:pt x="259" y="375"/>
                </a:lnTo>
                <a:lnTo>
                  <a:pt x="256" y="375"/>
                </a:lnTo>
                <a:lnTo>
                  <a:pt x="256" y="375"/>
                </a:lnTo>
                <a:lnTo>
                  <a:pt x="253" y="377"/>
                </a:lnTo>
                <a:lnTo>
                  <a:pt x="253" y="377"/>
                </a:lnTo>
                <a:lnTo>
                  <a:pt x="259" y="390"/>
                </a:lnTo>
                <a:lnTo>
                  <a:pt x="259" y="390"/>
                </a:lnTo>
                <a:lnTo>
                  <a:pt x="261" y="388"/>
                </a:lnTo>
                <a:lnTo>
                  <a:pt x="261" y="388"/>
                </a:lnTo>
                <a:lnTo>
                  <a:pt x="262" y="388"/>
                </a:lnTo>
                <a:lnTo>
                  <a:pt x="262" y="388"/>
                </a:lnTo>
                <a:lnTo>
                  <a:pt x="264" y="391"/>
                </a:lnTo>
                <a:lnTo>
                  <a:pt x="264" y="391"/>
                </a:lnTo>
                <a:lnTo>
                  <a:pt x="262" y="393"/>
                </a:lnTo>
                <a:lnTo>
                  <a:pt x="262" y="393"/>
                </a:lnTo>
                <a:lnTo>
                  <a:pt x="261" y="393"/>
                </a:lnTo>
                <a:lnTo>
                  <a:pt x="261" y="393"/>
                </a:lnTo>
                <a:close/>
                <a:moveTo>
                  <a:pt x="27" y="336"/>
                </a:moveTo>
                <a:lnTo>
                  <a:pt x="27" y="336"/>
                </a:lnTo>
                <a:lnTo>
                  <a:pt x="27" y="336"/>
                </a:lnTo>
                <a:lnTo>
                  <a:pt x="27" y="336"/>
                </a:lnTo>
                <a:lnTo>
                  <a:pt x="26" y="339"/>
                </a:lnTo>
                <a:lnTo>
                  <a:pt x="26" y="339"/>
                </a:lnTo>
                <a:lnTo>
                  <a:pt x="26" y="344"/>
                </a:lnTo>
                <a:lnTo>
                  <a:pt x="26" y="344"/>
                </a:lnTo>
                <a:lnTo>
                  <a:pt x="30" y="357"/>
                </a:lnTo>
                <a:lnTo>
                  <a:pt x="30" y="357"/>
                </a:lnTo>
                <a:lnTo>
                  <a:pt x="40" y="383"/>
                </a:lnTo>
                <a:lnTo>
                  <a:pt x="40" y="383"/>
                </a:lnTo>
                <a:lnTo>
                  <a:pt x="45" y="398"/>
                </a:lnTo>
                <a:lnTo>
                  <a:pt x="45" y="398"/>
                </a:lnTo>
                <a:lnTo>
                  <a:pt x="51" y="420"/>
                </a:lnTo>
                <a:lnTo>
                  <a:pt x="51" y="420"/>
                </a:lnTo>
                <a:lnTo>
                  <a:pt x="52" y="421"/>
                </a:lnTo>
                <a:lnTo>
                  <a:pt x="52" y="421"/>
                </a:lnTo>
                <a:lnTo>
                  <a:pt x="54" y="421"/>
                </a:lnTo>
                <a:lnTo>
                  <a:pt x="54" y="421"/>
                </a:lnTo>
                <a:lnTo>
                  <a:pt x="54" y="420"/>
                </a:lnTo>
                <a:lnTo>
                  <a:pt x="54" y="420"/>
                </a:lnTo>
                <a:lnTo>
                  <a:pt x="51" y="410"/>
                </a:lnTo>
                <a:lnTo>
                  <a:pt x="51" y="410"/>
                </a:lnTo>
                <a:lnTo>
                  <a:pt x="43" y="380"/>
                </a:lnTo>
                <a:lnTo>
                  <a:pt x="43" y="380"/>
                </a:lnTo>
                <a:lnTo>
                  <a:pt x="35" y="355"/>
                </a:lnTo>
                <a:lnTo>
                  <a:pt x="35" y="355"/>
                </a:lnTo>
                <a:lnTo>
                  <a:pt x="27" y="338"/>
                </a:lnTo>
                <a:lnTo>
                  <a:pt x="27" y="338"/>
                </a:lnTo>
                <a:lnTo>
                  <a:pt x="27" y="336"/>
                </a:lnTo>
                <a:lnTo>
                  <a:pt x="27" y="336"/>
                </a:lnTo>
                <a:close/>
                <a:moveTo>
                  <a:pt x="243" y="237"/>
                </a:moveTo>
                <a:lnTo>
                  <a:pt x="243" y="237"/>
                </a:lnTo>
                <a:lnTo>
                  <a:pt x="243" y="237"/>
                </a:lnTo>
                <a:lnTo>
                  <a:pt x="243" y="237"/>
                </a:lnTo>
                <a:lnTo>
                  <a:pt x="243" y="237"/>
                </a:lnTo>
                <a:lnTo>
                  <a:pt x="243" y="237"/>
                </a:lnTo>
                <a:lnTo>
                  <a:pt x="240" y="227"/>
                </a:lnTo>
                <a:lnTo>
                  <a:pt x="240" y="227"/>
                </a:lnTo>
                <a:lnTo>
                  <a:pt x="229" y="185"/>
                </a:lnTo>
                <a:lnTo>
                  <a:pt x="229" y="185"/>
                </a:lnTo>
                <a:lnTo>
                  <a:pt x="228" y="177"/>
                </a:lnTo>
                <a:lnTo>
                  <a:pt x="224" y="167"/>
                </a:lnTo>
                <a:lnTo>
                  <a:pt x="224" y="167"/>
                </a:lnTo>
                <a:lnTo>
                  <a:pt x="223" y="164"/>
                </a:lnTo>
                <a:lnTo>
                  <a:pt x="223" y="164"/>
                </a:lnTo>
                <a:lnTo>
                  <a:pt x="216" y="147"/>
                </a:lnTo>
                <a:lnTo>
                  <a:pt x="216" y="147"/>
                </a:lnTo>
                <a:lnTo>
                  <a:pt x="215" y="147"/>
                </a:lnTo>
                <a:lnTo>
                  <a:pt x="215" y="147"/>
                </a:lnTo>
                <a:lnTo>
                  <a:pt x="218" y="155"/>
                </a:lnTo>
                <a:lnTo>
                  <a:pt x="218" y="155"/>
                </a:lnTo>
                <a:lnTo>
                  <a:pt x="221" y="172"/>
                </a:lnTo>
                <a:lnTo>
                  <a:pt x="221" y="172"/>
                </a:lnTo>
                <a:lnTo>
                  <a:pt x="224" y="186"/>
                </a:lnTo>
                <a:lnTo>
                  <a:pt x="229" y="199"/>
                </a:lnTo>
                <a:lnTo>
                  <a:pt x="229" y="199"/>
                </a:lnTo>
                <a:lnTo>
                  <a:pt x="235" y="216"/>
                </a:lnTo>
                <a:lnTo>
                  <a:pt x="235" y="216"/>
                </a:lnTo>
                <a:lnTo>
                  <a:pt x="235" y="218"/>
                </a:lnTo>
                <a:lnTo>
                  <a:pt x="235" y="218"/>
                </a:lnTo>
                <a:lnTo>
                  <a:pt x="237" y="219"/>
                </a:lnTo>
                <a:lnTo>
                  <a:pt x="237" y="219"/>
                </a:lnTo>
                <a:lnTo>
                  <a:pt x="237" y="221"/>
                </a:lnTo>
                <a:lnTo>
                  <a:pt x="237" y="221"/>
                </a:lnTo>
                <a:lnTo>
                  <a:pt x="243" y="237"/>
                </a:lnTo>
                <a:lnTo>
                  <a:pt x="243" y="237"/>
                </a:lnTo>
                <a:lnTo>
                  <a:pt x="243" y="237"/>
                </a:lnTo>
                <a:lnTo>
                  <a:pt x="243" y="237"/>
                </a:lnTo>
                <a:close/>
                <a:moveTo>
                  <a:pt x="79" y="289"/>
                </a:moveTo>
                <a:lnTo>
                  <a:pt x="79" y="289"/>
                </a:lnTo>
                <a:lnTo>
                  <a:pt x="79" y="290"/>
                </a:lnTo>
                <a:lnTo>
                  <a:pt x="79" y="290"/>
                </a:lnTo>
                <a:lnTo>
                  <a:pt x="82" y="300"/>
                </a:lnTo>
                <a:lnTo>
                  <a:pt x="82" y="300"/>
                </a:lnTo>
                <a:lnTo>
                  <a:pt x="86" y="305"/>
                </a:lnTo>
                <a:lnTo>
                  <a:pt x="86" y="305"/>
                </a:lnTo>
                <a:lnTo>
                  <a:pt x="92" y="320"/>
                </a:lnTo>
                <a:lnTo>
                  <a:pt x="92" y="320"/>
                </a:lnTo>
                <a:lnTo>
                  <a:pt x="93" y="322"/>
                </a:lnTo>
                <a:lnTo>
                  <a:pt x="93" y="322"/>
                </a:lnTo>
                <a:lnTo>
                  <a:pt x="97" y="308"/>
                </a:lnTo>
                <a:lnTo>
                  <a:pt x="97" y="308"/>
                </a:lnTo>
                <a:lnTo>
                  <a:pt x="97" y="306"/>
                </a:lnTo>
                <a:lnTo>
                  <a:pt x="97" y="306"/>
                </a:lnTo>
                <a:lnTo>
                  <a:pt x="92" y="295"/>
                </a:lnTo>
                <a:lnTo>
                  <a:pt x="92" y="295"/>
                </a:lnTo>
                <a:lnTo>
                  <a:pt x="90" y="290"/>
                </a:lnTo>
                <a:lnTo>
                  <a:pt x="90" y="290"/>
                </a:lnTo>
                <a:lnTo>
                  <a:pt x="89" y="290"/>
                </a:lnTo>
                <a:lnTo>
                  <a:pt x="89" y="290"/>
                </a:lnTo>
                <a:lnTo>
                  <a:pt x="81" y="289"/>
                </a:lnTo>
                <a:lnTo>
                  <a:pt x="81" y="289"/>
                </a:lnTo>
                <a:lnTo>
                  <a:pt x="79" y="289"/>
                </a:lnTo>
                <a:lnTo>
                  <a:pt x="79" y="289"/>
                </a:lnTo>
                <a:close/>
                <a:moveTo>
                  <a:pt x="199" y="230"/>
                </a:moveTo>
                <a:lnTo>
                  <a:pt x="199" y="230"/>
                </a:lnTo>
                <a:lnTo>
                  <a:pt x="201" y="234"/>
                </a:lnTo>
                <a:lnTo>
                  <a:pt x="201" y="234"/>
                </a:lnTo>
                <a:lnTo>
                  <a:pt x="201" y="234"/>
                </a:lnTo>
                <a:lnTo>
                  <a:pt x="201" y="234"/>
                </a:lnTo>
                <a:lnTo>
                  <a:pt x="207" y="234"/>
                </a:lnTo>
                <a:lnTo>
                  <a:pt x="207" y="234"/>
                </a:lnTo>
                <a:lnTo>
                  <a:pt x="221" y="235"/>
                </a:lnTo>
                <a:lnTo>
                  <a:pt x="221" y="235"/>
                </a:lnTo>
                <a:lnTo>
                  <a:pt x="223" y="235"/>
                </a:lnTo>
                <a:lnTo>
                  <a:pt x="223" y="235"/>
                </a:lnTo>
                <a:lnTo>
                  <a:pt x="229" y="232"/>
                </a:lnTo>
                <a:lnTo>
                  <a:pt x="229" y="232"/>
                </a:lnTo>
                <a:lnTo>
                  <a:pt x="231" y="230"/>
                </a:lnTo>
                <a:lnTo>
                  <a:pt x="231" y="230"/>
                </a:lnTo>
                <a:lnTo>
                  <a:pt x="232" y="229"/>
                </a:lnTo>
                <a:lnTo>
                  <a:pt x="232" y="229"/>
                </a:lnTo>
                <a:lnTo>
                  <a:pt x="234" y="232"/>
                </a:lnTo>
                <a:lnTo>
                  <a:pt x="234" y="232"/>
                </a:lnTo>
                <a:lnTo>
                  <a:pt x="234" y="232"/>
                </a:lnTo>
                <a:lnTo>
                  <a:pt x="232" y="234"/>
                </a:lnTo>
                <a:lnTo>
                  <a:pt x="232" y="234"/>
                </a:lnTo>
                <a:lnTo>
                  <a:pt x="228" y="235"/>
                </a:lnTo>
                <a:lnTo>
                  <a:pt x="228" y="235"/>
                </a:lnTo>
                <a:lnTo>
                  <a:pt x="231" y="235"/>
                </a:lnTo>
                <a:lnTo>
                  <a:pt x="231" y="235"/>
                </a:lnTo>
                <a:lnTo>
                  <a:pt x="234" y="235"/>
                </a:lnTo>
                <a:lnTo>
                  <a:pt x="234" y="235"/>
                </a:lnTo>
                <a:lnTo>
                  <a:pt x="235" y="237"/>
                </a:lnTo>
                <a:lnTo>
                  <a:pt x="235" y="237"/>
                </a:lnTo>
                <a:lnTo>
                  <a:pt x="239" y="237"/>
                </a:lnTo>
                <a:lnTo>
                  <a:pt x="239" y="237"/>
                </a:lnTo>
                <a:lnTo>
                  <a:pt x="240" y="238"/>
                </a:lnTo>
                <a:lnTo>
                  <a:pt x="240" y="238"/>
                </a:lnTo>
                <a:lnTo>
                  <a:pt x="234" y="221"/>
                </a:lnTo>
                <a:lnTo>
                  <a:pt x="234" y="221"/>
                </a:lnTo>
                <a:lnTo>
                  <a:pt x="229" y="222"/>
                </a:lnTo>
                <a:lnTo>
                  <a:pt x="229" y="222"/>
                </a:lnTo>
                <a:lnTo>
                  <a:pt x="209" y="229"/>
                </a:lnTo>
                <a:lnTo>
                  <a:pt x="209" y="229"/>
                </a:lnTo>
                <a:lnTo>
                  <a:pt x="199" y="230"/>
                </a:lnTo>
                <a:lnTo>
                  <a:pt x="199" y="230"/>
                </a:lnTo>
                <a:close/>
                <a:moveTo>
                  <a:pt x="171" y="77"/>
                </a:moveTo>
                <a:lnTo>
                  <a:pt x="171" y="77"/>
                </a:lnTo>
                <a:lnTo>
                  <a:pt x="172" y="76"/>
                </a:lnTo>
                <a:lnTo>
                  <a:pt x="172" y="76"/>
                </a:lnTo>
                <a:lnTo>
                  <a:pt x="180" y="74"/>
                </a:lnTo>
                <a:lnTo>
                  <a:pt x="180" y="74"/>
                </a:lnTo>
                <a:lnTo>
                  <a:pt x="185" y="71"/>
                </a:lnTo>
                <a:lnTo>
                  <a:pt x="185" y="71"/>
                </a:lnTo>
                <a:lnTo>
                  <a:pt x="187" y="69"/>
                </a:lnTo>
                <a:lnTo>
                  <a:pt x="187" y="69"/>
                </a:lnTo>
                <a:lnTo>
                  <a:pt x="188" y="66"/>
                </a:lnTo>
                <a:lnTo>
                  <a:pt x="190" y="63"/>
                </a:lnTo>
                <a:lnTo>
                  <a:pt x="190" y="63"/>
                </a:lnTo>
                <a:lnTo>
                  <a:pt x="190" y="58"/>
                </a:lnTo>
                <a:lnTo>
                  <a:pt x="187" y="55"/>
                </a:lnTo>
                <a:lnTo>
                  <a:pt x="187" y="55"/>
                </a:lnTo>
                <a:lnTo>
                  <a:pt x="182" y="54"/>
                </a:lnTo>
                <a:lnTo>
                  <a:pt x="177" y="52"/>
                </a:lnTo>
                <a:lnTo>
                  <a:pt x="177" y="52"/>
                </a:lnTo>
                <a:lnTo>
                  <a:pt x="177" y="52"/>
                </a:lnTo>
                <a:lnTo>
                  <a:pt x="177" y="52"/>
                </a:lnTo>
                <a:lnTo>
                  <a:pt x="171" y="77"/>
                </a:lnTo>
                <a:lnTo>
                  <a:pt x="171" y="77"/>
                </a:lnTo>
                <a:close/>
                <a:moveTo>
                  <a:pt x="183" y="317"/>
                </a:moveTo>
                <a:lnTo>
                  <a:pt x="183" y="317"/>
                </a:lnTo>
                <a:lnTo>
                  <a:pt x="182" y="314"/>
                </a:lnTo>
                <a:lnTo>
                  <a:pt x="182" y="314"/>
                </a:lnTo>
                <a:lnTo>
                  <a:pt x="177" y="314"/>
                </a:lnTo>
                <a:lnTo>
                  <a:pt x="177" y="314"/>
                </a:lnTo>
                <a:lnTo>
                  <a:pt x="177" y="314"/>
                </a:lnTo>
                <a:lnTo>
                  <a:pt x="175" y="312"/>
                </a:lnTo>
                <a:lnTo>
                  <a:pt x="175" y="312"/>
                </a:lnTo>
                <a:lnTo>
                  <a:pt x="177" y="311"/>
                </a:lnTo>
                <a:lnTo>
                  <a:pt x="177" y="311"/>
                </a:lnTo>
                <a:lnTo>
                  <a:pt x="179" y="309"/>
                </a:lnTo>
                <a:lnTo>
                  <a:pt x="179" y="309"/>
                </a:lnTo>
                <a:lnTo>
                  <a:pt x="177" y="305"/>
                </a:lnTo>
                <a:lnTo>
                  <a:pt x="177" y="305"/>
                </a:lnTo>
                <a:lnTo>
                  <a:pt x="172" y="297"/>
                </a:lnTo>
                <a:lnTo>
                  <a:pt x="172" y="297"/>
                </a:lnTo>
                <a:lnTo>
                  <a:pt x="172" y="297"/>
                </a:lnTo>
                <a:lnTo>
                  <a:pt x="172" y="297"/>
                </a:lnTo>
                <a:lnTo>
                  <a:pt x="163" y="297"/>
                </a:lnTo>
                <a:lnTo>
                  <a:pt x="163" y="297"/>
                </a:lnTo>
                <a:lnTo>
                  <a:pt x="161" y="297"/>
                </a:lnTo>
                <a:lnTo>
                  <a:pt x="161" y="297"/>
                </a:lnTo>
                <a:lnTo>
                  <a:pt x="161" y="297"/>
                </a:lnTo>
                <a:lnTo>
                  <a:pt x="161" y="297"/>
                </a:lnTo>
                <a:lnTo>
                  <a:pt x="164" y="305"/>
                </a:lnTo>
                <a:lnTo>
                  <a:pt x="164" y="305"/>
                </a:lnTo>
                <a:lnTo>
                  <a:pt x="171" y="320"/>
                </a:lnTo>
                <a:lnTo>
                  <a:pt x="171" y="320"/>
                </a:lnTo>
                <a:lnTo>
                  <a:pt x="172" y="322"/>
                </a:lnTo>
                <a:lnTo>
                  <a:pt x="172" y="322"/>
                </a:lnTo>
                <a:lnTo>
                  <a:pt x="183" y="317"/>
                </a:lnTo>
                <a:lnTo>
                  <a:pt x="183" y="317"/>
                </a:lnTo>
                <a:close/>
                <a:moveTo>
                  <a:pt x="100" y="391"/>
                </a:moveTo>
                <a:lnTo>
                  <a:pt x="100" y="391"/>
                </a:lnTo>
                <a:lnTo>
                  <a:pt x="98" y="391"/>
                </a:lnTo>
                <a:lnTo>
                  <a:pt x="98" y="391"/>
                </a:lnTo>
                <a:lnTo>
                  <a:pt x="97" y="404"/>
                </a:lnTo>
                <a:lnTo>
                  <a:pt x="97" y="404"/>
                </a:lnTo>
                <a:lnTo>
                  <a:pt x="98" y="404"/>
                </a:lnTo>
                <a:lnTo>
                  <a:pt x="98" y="404"/>
                </a:lnTo>
                <a:lnTo>
                  <a:pt x="101" y="412"/>
                </a:lnTo>
                <a:lnTo>
                  <a:pt x="101" y="412"/>
                </a:lnTo>
                <a:lnTo>
                  <a:pt x="106" y="423"/>
                </a:lnTo>
                <a:lnTo>
                  <a:pt x="106" y="423"/>
                </a:lnTo>
                <a:lnTo>
                  <a:pt x="108" y="424"/>
                </a:lnTo>
                <a:lnTo>
                  <a:pt x="108" y="424"/>
                </a:lnTo>
                <a:lnTo>
                  <a:pt x="117" y="424"/>
                </a:lnTo>
                <a:lnTo>
                  <a:pt x="117" y="424"/>
                </a:lnTo>
                <a:lnTo>
                  <a:pt x="117" y="424"/>
                </a:lnTo>
                <a:lnTo>
                  <a:pt x="117" y="424"/>
                </a:lnTo>
                <a:lnTo>
                  <a:pt x="116" y="421"/>
                </a:lnTo>
                <a:lnTo>
                  <a:pt x="116" y="421"/>
                </a:lnTo>
                <a:lnTo>
                  <a:pt x="112" y="415"/>
                </a:lnTo>
                <a:lnTo>
                  <a:pt x="112" y="415"/>
                </a:lnTo>
                <a:lnTo>
                  <a:pt x="106" y="404"/>
                </a:lnTo>
                <a:lnTo>
                  <a:pt x="106" y="404"/>
                </a:lnTo>
                <a:lnTo>
                  <a:pt x="100" y="393"/>
                </a:lnTo>
                <a:lnTo>
                  <a:pt x="100" y="393"/>
                </a:lnTo>
                <a:lnTo>
                  <a:pt x="100" y="391"/>
                </a:lnTo>
                <a:lnTo>
                  <a:pt x="100" y="391"/>
                </a:lnTo>
                <a:close/>
                <a:moveTo>
                  <a:pt x="155" y="81"/>
                </a:moveTo>
                <a:lnTo>
                  <a:pt x="155" y="81"/>
                </a:lnTo>
                <a:lnTo>
                  <a:pt x="155" y="81"/>
                </a:lnTo>
                <a:lnTo>
                  <a:pt x="155" y="81"/>
                </a:lnTo>
                <a:lnTo>
                  <a:pt x="166" y="79"/>
                </a:lnTo>
                <a:lnTo>
                  <a:pt x="166" y="79"/>
                </a:lnTo>
                <a:lnTo>
                  <a:pt x="166" y="77"/>
                </a:lnTo>
                <a:lnTo>
                  <a:pt x="166" y="77"/>
                </a:lnTo>
                <a:lnTo>
                  <a:pt x="168" y="74"/>
                </a:lnTo>
                <a:lnTo>
                  <a:pt x="168" y="74"/>
                </a:lnTo>
                <a:lnTo>
                  <a:pt x="171" y="58"/>
                </a:lnTo>
                <a:lnTo>
                  <a:pt x="171" y="58"/>
                </a:lnTo>
                <a:lnTo>
                  <a:pt x="172" y="55"/>
                </a:lnTo>
                <a:lnTo>
                  <a:pt x="172" y="55"/>
                </a:lnTo>
                <a:lnTo>
                  <a:pt x="166" y="55"/>
                </a:lnTo>
                <a:lnTo>
                  <a:pt x="166" y="55"/>
                </a:lnTo>
                <a:lnTo>
                  <a:pt x="164" y="55"/>
                </a:lnTo>
                <a:lnTo>
                  <a:pt x="164" y="55"/>
                </a:lnTo>
                <a:lnTo>
                  <a:pt x="163" y="57"/>
                </a:lnTo>
                <a:lnTo>
                  <a:pt x="163" y="57"/>
                </a:lnTo>
                <a:lnTo>
                  <a:pt x="163" y="57"/>
                </a:lnTo>
                <a:lnTo>
                  <a:pt x="163" y="57"/>
                </a:lnTo>
                <a:lnTo>
                  <a:pt x="161" y="55"/>
                </a:lnTo>
                <a:lnTo>
                  <a:pt x="161" y="55"/>
                </a:lnTo>
                <a:lnTo>
                  <a:pt x="155" y="81"/>
                </a:lnTo>
                <a:lnTo>
                  <a:pt x="155" y="81"/>
                </a:lnTo>
                <a:close/>
                <a:moveTo>
                  <a:pt x="21" y="363"/>
                </a:moveTo>
                <a:lnTo>
                  <a:pt x="21" y="363"/>
                </a:lnTo>
                <a:lnTo>
                  <a:pt x="21" y="363"/>
                </a:lnTo>
                <a:lnTo>
                  <a:pt x="21" y="363"/>
                </a:lnTo>
                <a:lnTo>
                  <a:pt x="19" y="364"/>
                </a:lnTo>
                <a:lnTo>
                  <a:pt x="19" y="364"/>
                </a:lnTo>
                <a:lnTo>
                  <a:pt x="19" y="366"/>
                </a:lnTo>
                <a:lnTo>
                  <a:pt x="19" y="369"/>
                </a:lnTo>
                <a:lnTo>
                  <a:pt x="19" y="369"/>
                </a:lnTo>
                <a:lnTo>
                  <a:pt x="19" y="369"/>
                </a:lnTo>
                <a:lnTo>
                  <a:pt x="19" y="369"/>
                </a:lnTo>
                <a:lnTo>
                  <a:pt x="19" y="372"/>
                </a:lnTo>
                <a:lnTo>
                  <a:pt x="19" y="372"/>
                </a:lnTo>
                <a:lnTo>
                  <a:pt x="19" y="377"/>
                </a:lnTo>
                <a:lnTo>
                  <a:pt x="19" y="377"/>
                </a:lnTo>
                <a:lnTo>
                  <a:pt x="22" y="385"/>
                </a:lnTo>
                <a:lnTo>
                  <a:pt x="22" y="385"/>
                </a:lnTo>
                <a:lnTo>
                  <a:pt x="29" y="409"/>
                </a:lnTo>
                <a:lnTo>
                  <a:pt x="29" y="409"/>
                </a:lnTo>
                <a:lnTo>
                  <a:pt x="33" y="418"/>
                </a:lnTo>
                <a:lnTo>
                  <a:pt x="33" y="418"/>
                </a:lnTo>
                <a:lnTo>
                  <a:pt x="33" y="420"/>
                </a:lnTo>
                <a:lnTo>
                  <a:pt x="33" y="420"/>
                </a:lnTo>
                <a:lnTo>
                  <a:pt x="38" y="420"/>
                </a:lnTo>
                <a:lnTo>
                  <a:pt x="38" y="420"/>
                </a:lnTo>
                <a:lnTo>
                  <a:pt x="38" y="420"/>
                </a:lnTo>
                <a:lnTo>
                  <a:pt x="38" y="420"/>
                </a:lnTo>
                <a:lnTo>
                  <a:pt x="33" y="409"/>
                </a:lnTo>
                <a:lnTo>
                  <a:pt x="33" y="409"/>
                </a:lnTo>
                <a:lnTo>
                  <a:pt x="29" y="391"/>
                </a:lnTo>
                <a:lnTo>
                  <a:pt x="29" y="391"/>
                </a:lnTo>
                <a:lnTo>
                  <a:pt x="22" y="369"/>
                </a:lnTo>
                <a:lnTo>
                  <a:pt x="22" y="369"/>
                </a:lnTo>
                <a:lnTo>
                  <a:pt x="21" y="363"/>
                </a:lnTo>
                <a:lnTo>
                  <a:pt x="21" y="363"/>
                </a:lnTo>
                <a:close/>
                <a:moveTo>
                  <a:pt x="114" y="281"/>
                </a:moveTo>
                <a:lnTo>
                  <a:pt x="114" y="281"/>
                </a:lnTo>
                <a:lnTo>
                  <a:pt x="114" y="279"/>
                </a:lnTo>
                <a:lnTo>
                  <a:pt x="116" y="276"/>
                </a:lnTo>
                <a:lnTo>
                  <a:pt x="116" y="276"/>
                </a:lnTo>
                <a:lnTo>
                  <a:pt x="117" y="275"/>
                </a:lnTo>
                <a:lnTo>
                  <a:pt x="117" y="275"/>
                </a:lnTo>
                <a:lnTo>
                  <a:pt x="130" y="260"/>
                </a:lnTo>
                <a:lnTo>
                  <a:pt x="130" y="260"/>
                </a:lnTo>
                <a:lnTo>
                  <a:pt x="145" y="241"/>
                </a:lnTo>
                <a:lnTo>
                  <a:pt x="145" y="241"/>
                </a:lnTo>
                <a:lnTo>
                  <a:pt x="145" y="241"/>
                </a:lnTo>
                <a:lnTo>
                  <a:pt x="145" y="241"/>
                </a:lnTo>
                <a:lnTo>
                  <a:pt x="142" y="241"/>
                </a:lnTo>
                <a:lnTo>
                  <a:pt x="142" y="241"/>
                </a:lnTo>
                <a:lnTo>
                  <a:pt x="136" y="246"/>
                </a:lnTo>
                <a:lnTo>
                  <a:pt x="136" y="246"/>
                </a:lnTo>
                <a:lnTo>
                  <a:pt x="128" y="254"/>
                </a:lnTo>
                <a:lnTo>
                  <a:pt x="128" y="254"/>
                </a:lnTo>
                <a:lnTo>
                  <a:pt x="127" y="257"/>
                </a:lnTo>
                <a:lnTo>
                  <a:pt x="127" y="257"/>
                </a:lnTo>
                <a:lnTo>
                  <a:pt x="127" y="257"/>
                </a:lnTo>
                <a:lnTo>
                  <a:pt x="127" y="257"/>
                </a:lnTo>
                <a:lnTo>
                  <a:pt x="125" y="259"/>
                </a:lnTo>
                <a:lnTo>
                  <a:pt x="123" y="259"/>
                </a:lnTo>
                <a:lnTo>
                  <a:pt x="123" y="259"/>
                </a:lnTo>
                <a:lnTo>
                  <a:pt x="122" y="259"/>
                </a:lnTo>
                <a:lnTo>
                  <a:pt x="122" y="259"/>
                </a:lnTo>
                <a:lnTo>
                  <a:pt x="123" y="260"/>
                </a:lnTo>
                <a:lnTo>
                  <a:pt x="122" y="262"/>
                </a:lnTo>
                <a:lnTo>
                  <a:pt x="122" y="262"/>
                </a:lnTo>
                <a:lnTo>
                  <a:pt x="120" y="262"/>
                </a:lnTo>
                <a:lnTo>
                  <a:pt x="120" y="262"/>
                </a:lnTo>
                <a:lnTo>
                  <a:pt x="120" y="264"/>
                </a:lnTo>
                <a:lnTo>
                  <a:pt x="120" y="264"/>
                </a:lnTo>
                <a:lnTo>
                  <a:pt x="112" y="273"/>
                </a:lnTo>
                <a:lnTo>
                  <a:pt x="112" y="273"/>
                </a:lnTo>
                <a:lnTo>
                  <a:pt x="111" y="276"/>
                </a:lnTo>
                <a:lnTo>
                  <a:pt x="111" y="276"/>
                </a:lnTo>
                <a:lnTo>
                  <a:pt x="111" y="276"/>
                </a:lnTo>
                <a:lnTo>
                  <a:pt x="111" y="276"/>
                </a:lnTo>
                <a:lnTo>
                  <a:pt x="111" y="278"/>
                </a:lnTo>
                <a:lnTo>
                  <a:pt x="111" y="278"/>
                </a:lnTo>
                <a:lnTo>
                  <a:pt x="109" y="279"/>
                </a:lnTo>
                <a:lnTo>
                  <a:pt x="109" y="279"/>
                </a:lnTo>
                <a:lnTo>
                  <a:pt x="109" y="281"/>
                </a:lnTo>
                <a:lnTo>
                  <a:pt x="109" y="281"/>
                </a:lnTo>
                <a:lnTo>
                  <a:pt x="114" y="281"/>
                </a:lnTo>
                <a:lnTo>
                  <a:pt x="114" y="281"/>
                </a:lnTo>
                <a:close/>
                <a:moveTo>
                  <a:pt x="101" y="377"/>
                </a:moveTo>
                <a:lnTo>
                  <a:pt x="101" y="377"/>
                </a:lnTo>
                <a:lnTo>
                  <a:pt x="101" y="379"/>
                </a:lnTo>
                <a:lnTo>
                  <a:pt x="101" y="379"/>
                </a:lnTo>
                <a:lnTo>
                  <a:pt x="100" y="383"/>
                </a:lnTo>
                <a:lnTo>
                  <a:pt x="100" y="383"/>
                </a:lnTo>
                <a:lnTo>
                  <a:pt x="100" y="385"/>
                </a:lnTo>
                <a:lnTo>
                  <a:pt x="100" y="388"/>
                </a:lnTo>
                <a:lnTo>
                  <a:pt x="100" y="388"/>
                </a:lnTo>
                <a:lnTo>
                  <a:pt x="101" y="390"/>
                </a:lnTo>
                <a:lnTo>
                  <a:pt x="101" y="390"/>
                </a:lnTo>
                <a:lnTo>
                  <a:pt x="109" y="404"/>
                </a:lnTo>
                <a:lnTo>
                  <a:pt x="109" y="404"/>
                </a:lnTo>
                <a:lnTo>
                  <a:pt x="120" y="424"/>
                </a:lnTo>
                <a:lnTo>
                  <a:pt x="120" y="424"/>
                </a:lnTo>
                <a:lnTo>
                  <a:pt x="120" y="426"/>
                </a:lnTo>
                <a:lnTo>
                  <a:pt x="120" y="426"/>
                </a:lnTo>
                <a:lnTo>
                  <a:pt x="125" y="426"/>
                </a:lnTo>
                <a:lnTo>
                  <a:pt x="125" y="426"/>
                </a:lnTo>
                <a:lnTo>
                  <a:pt x="125" y="426"/>
                </a:lnTo>
                <a:lnTo>
                  <a:pt x="125" y="426"/>
                </a:lnTo>
                <a:lnTo>
                  <a:pt x="125" y="424"/>
                </a:lnTo>
                <a:lnTo>
                  <a:pt x="125" y="424"/>
                </a:lnTo>
                <a:lnTo>
                  <a:pt x="122" y="418"/>
                </a:lnTo>
                <a:lnTo>
                  <a:pt x="119" y="412"/>
                </a:lnTo>
                <a:lnTo>
                  <a:pt x="119" y="412"/>
                </a:lnTo>
                <a:lnTo>
                  <a:pt x="116" y="405"/>
                </a:lnTo>
                <a:lnTo>
                  <a:pt x="116" y="405"/>
                </a:lnTo>
                <a:lnTo>
                  <a:pt x="111" y="396"/>
                </a:lnTo>
                <a:lnTo>
                  <a:pt x="111" y="396"/>
                </a:lnTo>
                <a:lnTo>
                  <a:pt x="109" y="391"/>
                </a:lnTo>
                <a:lnTo>
                  <a:pt x="109" y="391"/>
                </a:lnTo>
                <a:lnTo>
                  <a:pt x="101" y="379"/>
                </a:lnTo>
                <a:lnTo>
                  <a:pt x="101" y="379"/>
                </a:lnTo>
                <a:lnTo>
                  <a:pt x="101" y="377"/>
                </a:lnTo>
                <a:lnTo>
                  <a:pt x="101" y="377"/>
                </a:lnTo>
                <a:close/>
                <a:moveTo>
                  <a:pt x="109" y="330"/>
                </a:moveTo>
                <a:lnTo>
                  <a:pt x="109" y="330"/>
                </a:lnTo>
                <a:lnTo>
                  <a:pt x="111" y="330"/>
                </a:lnTo>
                <a:lnTo>
                  <a:pt x="111" y="330"/>
                </a:lnTo>
                <a:lnTo>
                  <a:pt x="114" y="319"/>
                </a:lnTo>
                <a:lnTo>
                  <a:pt x="114" y="319"/>
                </a:lnTo>
                <a:lnTo>
                  <a:pt x="114" y="314"/>
                </a:lnTo>
                <a:lnTo>
                  <a:pt x="114" y="311"/>
                </a:lnTo>
                <a:lnTo>
                  <a:pt x="114" y="311"/>
                </a:lnTo>
                <a:lnTo>
                  <a:pt x="108" y="297"/>
                </a:lnTo>
                <a:lnTo>
                  <a:pt x="108" y="297"/>
                </a:lnTo>
                <a:lnTo>
                  <a:pt x="106" y="295"/>
                </a:lnTo>
                <a:lnTo>
                  <a:pt x="106" y="295"/>
                </a:lnTo>
                <a:lnTo>
                  <a:pt x="106" y="297"/>
                </a:lnTo>
                <a:lnTo>
                  <a:pt x="106" y="297"/>
                </a:lnTo>
                <a:lnTo>
                  <a:pt x="104" y="306"/>
                </a:lnTo>
                <a:lnTo>
                  <a:pt x="104" y="306"/>
                </a:lnTo>
                <a:lnTo>
                  <a:pt x="103" y="311"/>
                </a:lnTo>
                <a:lnTo>
                  <a:pt x="103" y="311"/>
                </a:lnTo>
                <a:lnTo>
                  <a:pt x="103" y="312"/>
                </a:lnTo>
                <a:lnTo>
                  <a:pt x="103" y="312"/>
                </a:lnTo>
                <a:lnTo>
                  <a:pt x="104" y="317"/>
                </a:lnTo>
                <a:lnTo>
                  <a:pt x="104" y="317"/>
                </a:lnTo>
                <a:lnTo>
                  <a:pt x="109" y="330"/>
                </a:lnTo>
                <a:lnTo>
                  <a:pt x="109" y="330"/>
                </a:lnTo>
                <a:lnTo>
                  <a:pt x="109" y="330"/>
                </a:lnTo>
                <a:lnTo>
                  <a:pt x="109" y="330"/>
                </a:lnTo>
                <a:close/>
                <a:moveTo>
                  <a:pt x="93" y="246"/>
                </a:moveTo>
                <a:lnTo>
                  <a:pt x="93" y="246"/>
                </a:lnTo>
                <a:lnTo>
                  <a:pt x="92" y="248"/>
                </a:lnTo>
                <a:lnTo>
                  <a:pt x="92" y="248"/>
                </a:lnTo>
                <a:lnTo>
                  <a:pt x="92" y="248"/>
                </a:lnTo>
                <a:lnTo>
                  <a:pt x="92" y="248"/>
                </a:lnTo>
                <a:lnTo>
                  <a:pt x="89" y="248"/>
                </a:lnTo>
                <a:lnTo>
                  <a:pt x="87" y="249"/>
                </a:lnTo>
                <a:lnTo>
                  <a:pt x="87" y="249"/>
                </a:lnTo>
                <a:lnTo>
                  <a:pt x="78" y="260"/>
                </a:lnTo>
                <a:lnTo>
                  <a:pt x="70" y="275"/>
                </a:lnTo>
                <a:lnTo>
                  <a:pt x="70" y="275"/>
                </a:lnTo>
                <a:lnTo>
                  <a:pt x="70" y="276"/>
                </a:lnTo>
                <a:lnTo>
                  <a:pt x="70" y="276"/>
                </a:lnTo>
                <a:lnTo>
                  <a:pt x="73" y="276"/>
                </a:lnTo>
                <a:lnTo>
                  <a:pt x="73" y="276"/>
                </a:lnTo>
                <a:lnTo>
                  <a:pt x="76" y="273"/>
                </a:lnTo>
                <a:lnTo>
                  <a:pt x="76" y="273"/>
                </a:lnTo>
                <a:lnTo>
                  <a:pt x="82" y="265"/>
                </a:lnTo>
                <a:lnTo>
                  <a:pt x="82" y="265"/>
                </a:lnTo>
                <a:lnTo>
                  <a:pt x="97" y="246"/>
                </a:lnTo>
                <a:lnTo>
                  <a:pt x="97" y="246"/>
                </a:lnTo>
                <a:lnTo>
                  <a:pt x="98" y="245"/>
                </a:lnTo>
                <a:lnTo>
                  <a:pt x="98" y="245"/>
                </a:lnTo>
                <a:lnTo>
                  <a:pt x="93" y="246"/>
                </a:lnTo>
                <a:lnTo>
                  <a:pt x="93" y="246"/>
                </a:lnTo>
                <a:close/>
                <a:moveTo>
                  <a:pt x="142" y="413"/>
                </a:moveTo>
                <a:lnTo>
                  <a:pt x="142" y="413"/>
                </a:lnTo>
                <a:lnTo>
                  <a:pt x="138" y="404"/>
                </a:lnTo>
                <a:lnTo>
                  <a:pt x="138" y="404"/>
                </a:lnTo>
                <a:lnTo>
                  <a:pt x="133" y="409"/>
                </a:lnTo>
                <a:lnTo>
                  <a:pt x="133" y="409"/>
                </a:lnTo>
                <a:lnTo>
                  <a:pt x="130" y="409"/>
                </a:lnTo>
                <a:lnTo>
                  <a:pt x="130" y="409"/>
                </a:lnTo>
                <a:lnTo>
                  <a:pt x="131" y="412"/>
                </a:lnTo>
                <a:lnTo>
                  <a:pt x="131" y="412"/>
                </a:lnTo>
                <a:lnTo>
                  <a:pt x="134" y="418"/>
                </a:lnTo>
                <a:lnTo>
                  <a:pt x="134" y="418"/>
                </a:lnTo>
                <a:lnTo>
                  <a:pt x="139" y="426"/>
                </a:lnTo>
                <a:lnTo>
                  <a:pt x="139" y="426"/>
                </a:lnTo>
                <a:lnTo>
                  <a:pt x="141" y="428"/>
                </a:lnTo>
                <a:lnTo>
                  <a:pt x="141" y="428"/>
                </a:lnTo>
                <a:lnTo>
                  <a:pt x="149" y="429"/>
                </a:lnTo>
                <a:lnTo>
                  <a:pt x="149" y="429"/>
                </a:lnTo>
                <a:lnTo>
                  <a:pt x="150" y="429"/>
                </a:lnTo>
                <a:lnTo>
                  <a:pt x="150" y="429"/>
                </a:lnTo>
                <a:lnTo>
                  <a:pt x="144" y="417"/>
                </a:lnTo>
                <a:lnTo>
                  <a:pt x="144" y="417"/>
                </a:lnTo>
                <a:lnTo>
                  <a:pt x="142" y="418"/>
                </a:lnTo>
                <a:lnTo>
                  <a:pt x="142" y="418"/>
                </a:lnTo>
                <a:lnTo>
                  <a:pt x="141" y="418"/>
                </a:lnTo>
                <a:lnTo>
                  <a:pt x="141" y="418"/>
                </a:lnTo>
                <a:lnTo>
                  <a:pt x="141" y="417"/>
                </a:lnTo>
                <a:lnTo>
                  <a:pt x="141" y="417"/>
                </a:lnTo>
                <a:lnTo>
                  <a:pt x="141" y="415"/>
                </a:lnTo>
                <a:lnTo>
                  <a:pt x="142" y="413"/>
                </a:lnTo>
                <a:lnTo>
                  <a:pt x="142" y="413"/>
                </a:lnTo>
                <a:close/>
                <a:moveTo>
                  <a:pt x="160" y="241"/>
                </a:moveTo>
                <a:lnTo>
                  <a:pt x="160" y="241"/>
                </a:lnTo>
                <a:lnTo>
                  <a:pt x="158" y="241"/>
                </a:lnTo>
                <a:lnTo>
                  <a:pt x="158" y="241"/>
                </a:lnTo>
                <a:lnTo>
                  <a:pt x="150" y="241"/>
                </a:lnTo>
                <a:lnTo>
                  <a:pt x="150" y="241"/>
                </a:lnTo>
                <a:lnTo>
                  <a:pt x="149" y="241"/>
                </a:lnTo>
                <a:lnTo>
                  <a:pt x="149" y="241"/>
                </a:lnTo>
                <a:lnTo>
                  <a:pt x="136" y="257"/>
                </a:lnTo>
                <a:lnTo>
                  <a:pt x="136" y="257"/>
                </a:lnTo>
                <a:lnTo>
                  <a:pt x="133" y="260"/>
                </a:lnTo>
                <a:lnTo>
                  <a:pt x="133" y="260"/>
                </a:lnTo>
                <a:lnTo>
                  <a:pt x="134" y="264"/>
                </a:lnTo>
                <a:lnTo>
                  <a:pt x="134" y="264"/>
                </a:lnTo>
                <a:lnTo>
                  <a:pt x="133" y="270"/>
                </a:lnTo>
                <a:lnTo>
                  <a:pt x="133" y="270"/>
                </a:lnTo>
                <a:lnTo>
                  <a:pt x="160" y="241"/>
                </a:lnTo>
                <a:lnTo>
                  <a:pt x="160" y="241"/>
                </a:lnTo>
                <a:close/>
                <a:moveTo>
                  <a:pt x="198" y="257"/>
                </a:moveTo>
                <a:lnTo>
                  <a:pt x="198" y="257"/>
                </a:lnTo>
                <a:lnTo>
                  <a:pt x="198" y="257"/>
                </a:lnTo>
                <a:lnTo>
                  <a:pt x="198" y="257"/>
                </a:lnTo>
                <a:lnTo>
                  <a:pt x="198" y="257"/>
                </a:lnTo>
                <a:lnTo>
                  <a:pt x="198" y="257"/>
                </a:lnTo>
                <a:lnTo>
                  <a:pt x="188" y="259"/>
                </a:lnTo>
                <a:lnTo>
                  <a:pt x="188" y="259"/>
                </a:lnTo>
                <a:lnTo>
                  <a:pt x="187" y="260"/>
                </a:lnTo>
                <a:lnTo>
                  <a:pt x="187" y="260"/>
                </a:lnTo>
                <a:lnTo>
                  <a:pt x="182" y="265"/>
                </a:lnTo>
                <a:lnTo>
                  <a:pt x="182" y="265"/>
                </a:lnTo>
                <a:lnTo>
                  <a:pt x="175" y="271"/>
                </a:lnTo>
                <a:lnTo>
                  <a:pt x="171" y="279"/>
                </a:lnTo>
                <a:lnTo>
                  <a:pt x="171" y="279"/>
                </a:lnTo>
                <a:lnTo>
                  <a:pt x="171" y="281"/>
                </a:lnTo>
                <a:lnTo>
                  <a:pt x="171" y="281"/>
                </a:lnTo>
                <a:lnTo>
                  <a:pt x="172" y="282"/>
                </a:lnTo>
                <a:lnTo>
                  <a:pt x="172" y="282"/>
                </a:lnTo>
                <a:lnTo>
                  <a:pt x="174" y="282"/>
                </a:lnTo>
                <a:lnTo>
                  <a:pt x="174" y="282"/>
                </a:lnTo>
                <a:lnTo>
                  <a:pt x="175" y="282"/>
                </a:lnTo>
                <a:lnTo>
                  <a:pt x="175" y="282"/>
                </a:lnTo>
                <a:lnTo>
                  <a:pt x="179" y="281"/>
                </a:lnTo>
                <a:lnTo>
                  <a:pt x="179" y="281"/>
                </a:lnTo>
                <a:lnTo>
                  <a:pt x="179" y="279"/>
                </a:lnTo>
                <a:lnTo>
                  <a:pt x="179" y="278"/>
                </a:lnTo>
                <a:lnTo>
                  <a:pt x="179" y="278"/>
                </a:lnTo>
                <a:lnTo>
                  <a:pt x="180" y="278"/>
                </a:lnTo>
                <a:lnTo>
                  <a:pt x="180" y="278"/>
                </a:lnTo>
                <a:lnTo>
                  <a:pt x="182" y="278"/>
                </a:lnTo>
                <a:lnTo>
                  <a:pt x="182" y="278"/>
                </a:lnTo>
                <a:lnTo>
                  <a:pt x="185" y="273"/>
                </a:lnTo>
                <a:lnTo>
                  <a:pt x="185" y="273"/>
                </a:lnTo>
                <a:lnTo>
                  <a:pt x="185" y="273"/>
                </a:lnTo>
                <a:lnTo>
                  <a:pt x="185" y="273"/>
                </a:lnTo>
                <a:lnTo>
                  <a:pt x="183" y="271"/>
                </a:lnTo>
                <a:lnTo>
                  <a:pt x="183" y="270"/>
                </a:lnTo>
                <a:lnTo>
                  <a:pt x="183" y="270"/>
                </a:lnTo>
                <a:lnTo>
                  <a:pt x="183" y="270"/>
                </a:lnTo>
                <a:lnTo>
                  <a:pt x="185" y="268"/>
                </a:lnTo>
                <a:lnTo>
                  <a:pt x="185" y="268"/>
                </a:lnTo>
                <a:lnTo>
                  <a:pt x="188" y="268"/>
                </a:lnTo>
                <a:lnTo>
                  <a:pt x="188" y="268"/>
                </a:lnTo>
                <a:lnTo>
                  <a:pt x="190" y="267"/>
                </a:lnTo>
                <a:lnTo>
                  <a:pt x="190" y="267"/>
                </a:lnTo>
                <a:lnTo>
                  <a:pt x="196" y="259"/>
                </a:lnTo>
                <a:lnTo>
                  <a:pt x="196" y="259"/>
                </a:lnTo>
                <a:lnTo>
                  <a:pt x="198" y="257"/>
                </a:lnTo>
                <a:lnTo>
                  <a:pt x="198" y="257"/>
                </a:lnTo>
                <a:close/>
                <a:moveTo>
                  <a:pt x="98" y="249"/>
                </a:moveTo>
                <a:lnTo>
                  <a:pt x="98" y="249"/>
                </a:lnTo>
                <a:lnTo>
                  <a:pt x="98" y="249"/>
                </a:lnTo>
                <a:lnTo>
                  <a:pt x="98" y="249"/>
                </a:lnTo>
                <a:lnTo>
                  <a:pt x="97" y="251"/>
                </a:lnTo>
                <a:lnTo>
                  <a:pt x="97" y="251"/>
                </a:lnTo>
                <a:lnTo>
                  <a:pt x="84" y="267"/>
                </a:lnTo>
                <a:lnTo>
                  <a:pt x="84" y="267"/>
                </a:lnTo>
                <a:lnTo>
                  <a:pt x="82" y="271"/>
                </a:lnTo>
                <a:lnTo>
                  <a:pt x="79" y="276"/>
                </a:lnTo>
                <a:lnTo>
                  <a:pt x="79" y="276"/>
                </a:lnTo>
                <a:lnTo>
                  <a:pt x="79" y="278"/>
                </a:lnTo>
                <a:lnTo>
                  <a:pt x="79" y="278"/>
                </a:lnTo>
                <a:lnTo>
                  <a:pt x="86" y="278"/>
                </a:lnTo>
                <a:lnTo>
                  <a:pt x="86" y="278"/>
                </a:lnTo>
                <a:lnTo>
                  <a:pt x="97" y="262"/>
                </a:lnTo>
                <a:lnTo>
                  <a:pt x="97" y="262"/>
                </a:lnTo>
                <a:lnTo>
                  <a:pt x="97" y="260"/>
                </a:lnTo>
                <a:lnTo>
                  <a:pt x="97" y="260"/>
                </a:lnTo>
                <a:lnTo>
                  <a:pt x="97" y="259"/>
                </a:lnTo>
                <a:lnTo>
                  <a:pt x="98" y="257"/>
                </a:lnTo>
                <a:lnTo>
                  <a:pt x="98" y="257"/>
                </a:lnTo>
                <a:lnTo>
                  <a:pt x="98" y="256"/>
                </a:lnTo>
                <a:lnTo>
                  <a:pt x="98" y="256"/>
                </a:lnTo>
                <a:lnTo>
                  <a:pt x="98" y="256"/>
                </a:lnTo>
                <a:lnTo>
                  <a:pt x="98" y="256"/>
                </a:lnTo>
                <a:lnTo>
                  <a:pt x="97" y="254"/>
                </a:lnTo>
                <a:lnTo>
                  <a:pt x="97" y="251"/>
                </a:lnTo>
                <a:lnTo>
                  <a:pt x="97" y="251"/>
                </a:lnTo>
                <a:lnTo>
                  <a:pt x="98" y="249"/>
                </a:lnTo>
                <a:lnTo>
                  <a:pt x="98" y="249"/>
                </a:lnTo>
                <a:close/>
                <a:moveTo>
                  <a:pt x="104" y="349"/>
                </a:moveTo>
                <a:lnTo>
                  <a:pt x="104" y="349"/>
                </a:lnTo>
                <a:lnTo>
                  <a:pt x="109" y="336"/>
                </a:lnTo>
                <a:lnTo>
                  <a:pt x="109" y="336"/>
                </a:lnTo>
                <a:lnTo>
                  <a:pt x="108" y="334"/>
                </a:lnTo>
                <a:lnTo>
                  <a:pt x="108" y="334"/>
                </a:lnTo>
                <a:lnTo>
                  <a:pt x="103" y="319"/>
                </a:lnTo>
                <a:lnTo>
                  <a:pt x="103" y="319"/>
                </a:lnTo>
                <a:lnTo>
                  <a:pt x="101" y="317"/>
                </a:lnTo>
                <a:lnTo>
                  <a:pt x="101" y="317"/>
                </a:lnTo>
                <a:lnTo>
                  <a:pt x="101" y="319"/>
                </a:lnTo>
                <a:lnTo>
                  <a:pt x="101" y="319"/>
                </a:lnTo>
                <a:lnTo>
                  <a:pt x="100" y="323"/>
                </a:lnTo>
                <a:lnTo>
                  <a:pt x="100" y="323"/>
                </a:lnTo>
                <a:lnTo>
                  <a:pt x="98" y="331"/>
                </a:lnTo>
                <a:lnTo>
                  <a:pt x="98" y="331"/>
                </a:lnTo>
                <a:lnTo>
                  <a:pt x="98" y="333"/>
                </a:lnTo>
                <a:lnTo>
                  <a:pt x="98" y="333"/>
                </a:lnTo>
                <a:lnTo>
                  <a:pt x="104" y="347"/>
                </a:lnTo>
                <a:lnTo>
                  <a:pt x="104" y="347"/>
                </a:lnTo>
                <a:lnTo>
                  <a:pt x="104" y="349"/>
                </a:lnTo>
                <a:lnTo>
                  <a:pt x="104" y="349"/>
                </a:lnTo>
                <a:close/>
                <a:moveTo>
                  <a:pt x="100" y="368"/>
                </a:moveTo>
                <a:lnTo>
                  <a:pt x="100" y="368"/>
                </a:lnTo>
                <a:lnTo>
                  <a:pt x="100" y="366"/>
                </a:lnTo>
                <a:lnTo>
                  <a:pt x="100" y="366"/>
                </a:lnTo>
                <a:lnTo>
                  <a:pt x="103" y="353"/>
                </a:lnTo>
                <a:lnTo>
                  <a:pt x="103" y="353"/>
                </a:lnTo>
                <a:lnTo>
                  <a:pt x="103" y="352"/>
                </a:lnTo>
                <a:lnTo>
                  <a:pt x="103" y="352"/>
                </a:lnTo>
                <a:lnTo>
                  <a:pt x="97" y="338"/>
                </a:lnTo>
                <a:lnTo>
                  <a:pt x="97" y="338"/>
                </a:lnTo>
                <a:lnTo>
                  <a:pt x="97" y="338"/>
                </a:lnTo>
                <a:lnTo>
                  <a:pt x="97" y="338"/>
                </a:lnTo>
                <a:lnTo>
                  <a:pt x="95" y="338"/>
                </a:lnTo>
                <a:lnTo>
                  <a:pt x="95" y="338"/>
                </a:lnTo>
                <a:lnTo>
                  <a:pt x="92" y="350"/>
                </a:lnTo>
                <a:lnTo>
                  <a:pt x="92" y="350"/>
                </a:lnTo>
                <a:lnTo>
                  <a:pt x="92" y="352"/>
                </a:lnTo>
                <a:lnTo>
                  <a:pt x="92" y="352"/>
                </a:lnTo>
                <a:lnTo>
                  <a:pt x="93" y="355"/>
                </a:lnTo>
                <a:lnTo>
                  <a:pt x="93" y="355"/>
                </a:lnTo>
                <a:lnTo>
                  <a:pt x="100" y="368"/>
                </a:lnTo>
                <a:lnTo>
                  <a:pt x="100" y="368"/>
                </a:lnTo>
                <a:close/>
                <a:moveTo>
                  <a:pt x="18" y="379"/>
                </a:moveTo>
                <a:lnTo>
                  <a:pt x="18" y="379"/>
                </a:lnTo>
                <a:lnTo>
                  <a:pt x="18" y="379"/>
                </a:lnTo>
                <a:lnTo>
                  <a:pt x="18" y="379"/>
                </a:lnTo>
                <a:lnTo>
                  <a:pt x="16" y="382"/>
                </a:lnTo>
                <a:lnTo>
                  <a:pt x="16" y="382"/>
                </a:lnTo>
                <a:lnTo>
                  <a:pt x="18" y="393"/>
                </a:lnTo>
                <a:lnTo>
                  <a:pt x="18" y="393"/>
                </a:lnTo>
                <a:lnTo>
                  <a:pt x="21" y="407"/>
                </a:lnTo>
                <a:lnTo>
                  <a:pt x="21" y="407"/>
                </a:lnTo>
                <a:lnTo>
                  <a:pt x="24" y="417"/>
                </a:lnTo>
                <a:lnTo>
                  <a:pt x="24" y="417"/>
                </a:lnTo>
                <a:lnTo>
                  <a:pt x="26" y="418"/>
                </a:lnTo>
                <a:lnTo>
                  <a:pt x="27" y="418"/>
                </a:lnTo>
                <a:lnTo>
                  <a:pt x="27" y="418"/>
                </a:lnTo>
                <a:lnTo>
                  <a:pt x="30" y="420"/>
                </a:lnTo>
                <a:lnTo>
                  <a:pt x="30" y="420"/>
                </a:lnTo>
                <a:lnTo>
                  <a:pt x="24" y="399"/>
                </a:lnTo>
                <a:lnTo>
                  <a:pt x="24" y="399"/>
                </a:lnTo>
                <a:lnTo>
                  <a:pt x="21" y="388"/>
                </a:lnTo>
                <a:lnTo>
                  <a:pt x="18" y="379"/>
                </a:lnTo>
                <a:lnTo>
                  <a:pt x="18" y="379"/>
                </a:lnTo>
                <a:close/>
                <a:moveTo>
                  <a:pt x="223" y="399"/>
                </a:moveTo>
                <a:lnTo>
                  <a:pt x="223" y="399"/>
                </a:lnTo>
                <a:lnTo>
                  <a:pt x="216" y="388"/>
                </a:lnTo>
                <a:lnTo>
                  <a:pt x="216" y="388"/>
                </a:lnTo>
                <a:lnTo>
                  <a:pt x="204" y="391"/>
                </a:lnTo>
                <a:lnTo>
                  <a:pt x="204" y="391"/>
                </a:lnTo>
                <a:lnTo>
                  <a:pt x="210" y="402"/>
                </a:lnTo>
                <a:lnTo>
                  <a:pt x="210" y="402"/>
                </a:lnTo>
                <a:lnTo>
                  <a:pt x="223" y="399"/>
                </a:lnTo>
                <a:lnTo>
                  <a:pt x="223" y="399"/>
                </a:lnTo>
                <a:close/>
                <a:moveTo>
                  <a:pt x="246" y="409"/>
                </a:moveTo>
                <a:lnTo>
                  <a:pt x="246" y="409"/>
                </a:lnTo>
                <a:lnTo>
                  <a:pt x="250" y="415"/>
                </a:lnTo>
                <a:lnTo>
                  <a:pt x="250" y="415"/>
                </a:lnTo>
                <a:lnTo>
                  <a:pt x="253" y="415"/>
                </a:lnTo>
                <a:lnTo>
                  <a:pt x="253" y="415"/>
                </a:lnTo>
                <a:lnTo>
                  <a:pt x="254" y="413"/>
                </a:lnTo>
                <a:lnTo>
                  <a:pt x="254" y="415"/>
                </a:lnTo>
                <a:lnTo>
                  <a:pt x="254" y="415"/>
                </a:lnTo>
                <a:lnTo>
                  <a:pt x="256" y="417"/>
                </a:lnTo>
                <a:lnTo>
                  <a:pt x="256" y="418"/>
                </a:lnTo>
                <a:lnTo>
                  <a:pt x="256" y="418"/>
                </a:lnTo>
                <a:lnTo>
                  <a:pt x="256" y="420"/>
                </a:lnTo>
                <a:lnTo>
                  <a:pt x="253" y="420"/>
                </a:lnTo>
                <a:lnTo>
                  <a:pt x="253" y="420"/>
                </a:lnTo>
                <a:lnTo>
                  <a:pt x="253" y="420"/>
                </a:lnTo>
                <a:lnTo>
                  <a:pt x="253" y="420"/>
                </a:lnTo>
                <a:lnTo>
                  <a:pt x="256" y="426"/>
                </a:lnTo>
                <a:lnTo>
                  <a:pt x="256" y="426"/>
                </a:lnTo>
                <a:lnTo>
                  <a:pt x="257" y="426"/>
                </a:lnTo>
                <a:lnTo>
                  <a:pt x="257" y="426"/>
                </a:lnTo>
                <a:lnTo>
                  <a:pt x="262" y="426"/>
                </a:lnTo>
                <a:lnTo>
                  <a:pt x="262" y="426"/>
                </a:lnTo>
                <a:lnTo>
                  <a:pt x="267" y="424"/>
                </a:lnTo>
                <a:lnTo>
                  <a:pt x="267" y="424"/>
                </a:lnTo>
                <a:lnTo>
                  <a:pt x="254" y="407"/>
                </a:lnTo>
                <a:lnTo>
                  <a:pt x="254" y="407"/>
                </a:lnTo>
                <a:lnTo>
                  <a:pt x="246" y="409"/>
                </a:lnTo>
                <a:lnTo>
                  <a:pt x="246" y="409"/>
                </a:lnTo>
                <a:close/>
                <a:moveTo>
                  <a:pt x="63" y="275"/>
                </a:moveTo>
                <a:lnTo>
                  <a:pt x="63" y="275"/>
                </a:lnTo>
                <a:lnTo>
                  <a:pt x="65" y="275"/>
                </a:lnTo>
                <a:lnTo>
                  <a:pt x="65" y="275"/>
                </a:lnTo>
                <a:lnTo>
                  <a:pt x="67" y="271"/>
                </a:lnTo>
                <a:lnTo>
                  <a:pt x="67" y="271"/>
                </a:lnTo>
                <a:lnTo>
                  <a:pt x="71" y="267"/>
                </a:lnTo>
                <a:lnTo>
                  <a:pt x="71" y="267"/>
                </a:lnTo>
                <a:lnTo>
                  <a:pt x="75" y="260"/>
                </a:lnTo>
                <a:lnTo>
                  <a:pt x="75" y="260"/>
                </a:lnTo>
                <a:lnTo>
                  <a:pt x="79" y="254"/>
                </a:lnTo>
                <a:lnTo>
                  <a:pt x="86" y="248"/>
                </a:lnTo>
                <a:lnTo>
                  <a:pt x="86" y="248"/>
                </a:lnTo>
                <a:lnTo>
                  <a:pt x="86" y="248"/>
                </a:lnTo>
                <a:lnTo>
                  <a:pt x="86" y="248"/>
                </a:lnTo>
                <a:lnTo>
                  <a:pt x="81" y="248"/>
                </a:lnTo>
                <a:lnTo>
                  <a:pt x="81" y="248"/>
                </a:lnTo>
                <a:lnTo>
                  <a:pt x="78" y="249"/>
                </a:lnTo>
                <a:lnTo>
                  <a:pt x="78" y="249"/>
                </a:lnTo>
                <a:lnTo>
                  <a:pt x="67" y="264"/>
                </a:lnTo>
                <a:lnTo>
                  <a:pt x="67" y="264"/>
                </a:lnTo>
                <a:lnTo>
                  <a:pt x="62" y="271"/>
                </a:lnTo>
                <a:lnTo>
                  <a:pt x="62" y="271"/>
                </a:lnTo>
                <a:lnTo>
                  <a:pt x="62" y="275"/>
                </a:lnTo>
                <a:lnTo>
                  <a:pt x="62" y="275"/>
                </a:lnTo>
                <a:lnTo>
                  <a:pt x="63" y="275"/>
                </a:lnTo>
                <a:lnTo>
                  <a:pt x="63" y="275"/>
                </a:lnTo>
                <a:close/>
                <a:moveTo>
                  <a:pt x="216" y="270"/>
                </a:moveTo>
                <a:lnTo>
                  <a:pt x="216" y="270"/>
                </a:lnTo>
                <a:lnTo>
                  <a:pt x="216" y="270"/>
                </a:lnTo>
                <a:lnTo>
                  <a:pt x="216" y="270"/>
                </a:lnTo>
                <a:lnTo>
                  <a:pt x="229" y="267"/>
                </a:lnTo>
                <a:lnTo>
                  <a:pt x="229" y="267"/>
                </a:lnTo>
                <a:lnTo>
                  <a:pt x="229" y="265"/>
                </a:lnTo>
                <a:lnTo>
                  <a:pt x="229" y="265"/>
                </a:lnTo>
                <a:lnTo>
                  <a:pt x="231" y="264"/>
                </a:lnTo>
                <a:lnTo>
                  <a:pt x="232" y="264"/>
                </a:lnTo>
                <a:lnTo>
                  <a:pt x="232" y="264"/>
                </a:lnTo>
                <a:lnTo>
                  <a:pt x="234" y="265"/>
                </a:lnTo>
                <a:lnTo>
                  <a:pt x="234" y="265"/>
                </a:lnTo>
                <a:lnTo>
                  <a:pt x="235" y="264"/>
                </a:lnTo>
                <a:lnTo>
                  <a:pt x="235" y="264"/>
                </a:lnTo>
                <a:lnTo>
                  <a:pt x="243" y="254"/>
                </a:lnTo>
                <a:lnTo>
                  <a:pt x="243" y="254"/>
                </a:lnTo>
                <a:lnTo>
                  <a:pt x="245" y="254"/>
                </a:lnTo>
                <a:lnTo>
                  <a:pt x="245" y="254"/>
                </a:lnTo>
                <a:lnTo>
                  <a:pt x="243" y="254"/>
                </a:lnTo>
                <a:lnTo>
                  <a:pt x="243" y="254"/>
                </a:lnTo>
                <a:lnTo>
                  <a:pt x="228" y="259"/>
                </a:lnTo>
                <a:lnTo>
                  <a:pt x="228" y="259"/>
                </a:lnTo>
                <a:lnTo>
                  <a:pt x="226" y="260"/>
                </a:lnTo>
                <a:lnTo>
                  <a:pt x="226" y="260"/>
                </a:lnTo>
                <a:lnTo>
                  <a:pt x="218" y="267"/>
                </a:lnTo>
                <a:lnTo>
                  <a:pt x="218" y="267"/>
                </a:lnTo>
                <a:lnTo>
                  <a:pt x="216" y="270"/>
                </a:lnTo>
                <a:lnTo>
                  <a:pt x="216" y="270"/>
                </a:lnTo>
                <a:close/>
                <a:moveTo>
                  <a:pt x="86" y="413"/>
                </a:moveTo>
                <a:lnTo>
                  <a:pt x="86" y="413"/>
                </a:lnTo>
                <a:lnTo>
                  <a:pt x="90" y="423"/>
                </a:lnTo>
                <a:lnTo>
                  <a:pt x="90" y="423"/>
                </a:lnTo>
                <a:lnTo>
                  <a:pt x="103" y="424"/>
                </a:lnTo>
                <a:lnTo>
                  <a:pt x="103" y="424"/>
                </a:lnTo>
                <a:lnTo>
                  <a:pt x="100" y="417"/>
                </a:lnTo>
                <a:lnTo>
                  <a:pt x="97" y="410"/>
                </a:lnTo>
                <a:lnTo>
                  <a:pt x="97" y="410"/>
                </a:lnTo>
                <a:lnTo>
                  <a:pt x="92" y="412"/>
                </a:lnTo>
                <a:lnTo>
                  <a:pt x="92" y="412"/>
                </a:lnTo>
                <a:lnTo>
                  <a:pt x="86" y="413"/>
                </a:lnTo>
                <a:lnTo>
                  <a:pt x="86" y="413"/>
                </a:lnTo>
                <a:close/>
                <a:moveTo>
                  <a:pt x="57" y="218"/>
                </a:moveTo>
                <a:lnTo>
                  <a:pt x="57" y="218"/>
                </a:lnTo>
                <a:lnTo>
                  <a:pt x="57" y="219"/>
                </a:lnTo>
                <a:lnTo>
                  <a:pt x="57" y="219"/>
                </a:lnTo>
                <a:lnTo>
                  <a:pt x="59" y="215"/>
                </a:lnTo>
                <a:lnTo>
                  <a:pt x="59" y="215"/>
                </a:lnTo>
                <a:lnTo>
                  <a:pt x="67" y="188"/>
                </a:lnTo>
                <a:lnTo>
                  <a:pt x="67" y="188"/>
                </a:lnTo>
                <a:lnTo>
                  <a:pt x="73" y="167"/>
                </a:lnTo>
                <a:lnTo>
                  <a:pt x="73" y="167"/>
                </a:lnTo>
                <a:lnTo>
                  <a:pt x="79" y="147"/>
                </a:lnTo>
                <a:lnTo>
                  <a:pt x="79" y="147"/>
                </a:lnTo>
                <a:lnTo>
                  <a:pt x="84" y="133"/>
                </a:lnTo>
                <a:lnTo>
                  <a:pt x="84" y="133"/>
                </a:lnTo>
                <a:lnTo>
                  <a:pt x="84" y="131"/>
                </a:lnTo>
                <a:lnTo>
                  <a:pt x="84" y="131"/>
                </a:lnTo>
                <a:lnTo>
                  <a:pt x="82" y="133"/>
                </a:lnTo>
                <a:lnTo>
                  <a:pt x="79" y="133"/>
                </a:lnTo>
                <a:lnTo>
                  <a:pt x="79" y="133"/>
                </a:lnTo>
                <a:lnTo>
                  <a:pt x="79" y="133"/>
                </a:lnTo>
                <a:lnTo>
                  <a:pt x="79" y="133"/>
                </a:lnTo>
                <a:lnTo>
                  <a:pt x="79" y="142"/>
                </a:lnTo>
                <a:lnTo>
                  <a:pt x="78" y="150"/>
                </a:lnTo>
                <a:lnTo>
                  <a:pt x="78" y="150"/>
                </a:lnTo>
                <a:lnTo>
                  <a:pt x="76" y="159"/>
                </a:lnTo>
                <a:lnTo>
                  <a:pt x="76" y="159"/>
                </a:lnTo>
                <a:lnTo>
                  <a:pt x="68" y="181"/>
                </a:lnTo>
                <a:lnTo>
                  <a:pt x="68" y="181"/>
                </a:lnTo>
                <a:lnTo>
                  <a:pt x="60" y="202"/>
                </a:lnTo>
                <a:lnTo>
                  <a:pt x="60" y="202"/>
                </a:lnTo>
                <a:lnTo>
                  <a:pt x="59" y="204"/>
                </a:lnTo>
                <a:lnTo>
                  <a:pt x="59" y="204"/>
                </a:lnTo>
                <a:lnTo>
                  <a:pt x="57" y="216"/>
                </a:lnTo>
                <a:lnTo>
                  <a:pt x="57" y="216"/>
                </a:lnTo>
                <a:lnTo>
                  <a:pt x="57" y="218"/>
                </a:lnTo>
                <a:lnTo>
                  <a:pt x="57" y="218"/>
                </a:lnTo>
                <a:close/>
                <a:moveTo>
                  <a:pt x="226" y="399"/>
                </a:moveTo>
                <a:lnTo>
                  <a:pt x="226" y="399"/>
                </a:lnTo>
                <a:lnTo>
                  <a:pt x="235" y="396"/>
                </a:lnTo>
                <a:lnTo>
                  <a:pt x="235" y="396"/>
                </a:lnTo>
                <a:lnTo>
                  <a:pt x="228" y="383"/>
                </a:lnTo>
                <a:lnTo>
                  <a:pt x="228" y="383"/>
                </a:lnTo>
                <a:lnTo>
                  <a:pt x="220" y="387"/>
                </a:lnTo>
                <a:lnTo>
                  <a:pt x="220" y="387"/>
                </a:lnTo>
                <a:lnTo>
                  <a:pt x="226" y="399"/>
                </a:lnTo>
                <a:lnTo>
                  <a:pt x="226" y="399"/>
                </a:lnTo>
                <a:close/>
                <a:moveTo>
                  <a:pt x="248" y="393"/>
                </a:moveTo>
                <a:lnTo>
                  <a:pt x="248" y="393"/>
                </a:lnTo>
                <a:lnTo>
                  <a:pt x="256" y="390"/>
                </a:lnTo>
                <a:lnTo>
                  <a:pt x="256" y="390"/>
                </a:lnTo>
                <a:lnTo>
                  <a:pt x="250" y="377"/>
                </a:lnTo>
                <a:lnTo>
                  <a:pt x="250" y="377"/>
                </a:lnTo>
                <a:lnTo>
                  <a:pt x="240" y="380"/>
                </a:lnTo>
                <a:lnTo>
                  <a:pt x="240" y="380"/>
                </a:lnTo>
                <a:lnTo>
                  <a:pt x="248" y="393"/>
                </a:lnTo>
                <a:lnTo>
                  <a:pt x="248" y="393"/>
                </a:lnTo>
                <a:close/>
                <a:moveTo>
                  <a:pt x="191" y="371"/>
                </a:moveTo>
                <a:lnTo>
                  <a:pt x="191" y="371"/>
                </a:lnTo>
                <a:lnTo>
                  <a:pt x="205" y="364"/>
                </a:lnTo>
                <a:lnTo>
                  <a:pt x="205" y="364"/>
                </a:lnTo>
                <a:lnTo>
                  <a:pt x="201" y="357"/>
                </a:lnTo>
                <a:lnTo>
                  <a:pt x="201" y="357"/>
                </a:lnTo>
                <a:lnTo>
                  <a:pt x="188" y="361"/>
                </a:lnTo>
                <a:lnTo>
                  <a:pt x="188" y="361"/>
                </a:lnTo>
                <a:lnTo>
                  <a:pt x="191" y="371"/>
                </a:lnTo>
                <a:lnTo>
                  <a:pt x="191" y="371"/>
                </a:lnTo>
                <a:close/>
                <a:moveTo>
                  <a:pt x="199" y="380"/>
                </a:moveTo>
                <a:lnTo>
                  <a:pt x="199" y="380"/>
                </a:lnTo>
                <a:lnTo>
                  <a:pt x="201" y="385"/>
                </a:lnTo>
                <a:lnTo>
                  <a:pt x="204" y="390"/>
                </a:lnTo>
                <a:lnTo>
                  <a:pt x="204" y="390"/>
                </a:lnTo>
                <a:lnTo>
                  <a:pt x="215" y="385"/>
                </a:lnTo>
                <a:lnTo>
                  <a:pt x="215" y="385"/>
                </a:lnTo>
                <a:lnTo>
                  <a:pt x="210" y="375"/>
                </a:lnTo>
                <a:lnTo>
                  <a:pt x="210" y="375"/>
                </a:lnTo>
                <a:lnTo>
                  <a:pt x="199" y="380"/>
                </a:lnTo>
                <a:lnTo>
                  <a:pt x="199" y="380"/>
                </a:lnTo>
                <a:close/>
                <a:moveTo>
                  <a:pt x="5" y="391"/>
                </a:moveTo>
                <a:lnTo>
                  <a:pt x="5" y="391"/>
                </a:lnTo>
                <a:lnTo>
                  <a:pt x="5" y="391"/>
                </a:lnTo>
                <a:lnTo>
                  <a:pt x="5" y="391"/>
                </a:lnTo>
                <a:lnTo>
                  <a:pt x="5" y="391"/>
                </a:lnTo>
                <a:lnTo>
                  <a:pt x="5" y="391"/>
                </a:lnTo>
                <a:lnTo>
                  <a:pt x="15" y="360"/>
                </a:lnTo>
                <a:lnTo>
                  <a:pt x="15" y="360"/>
                </a:lnTo>
                <a:lnTo>
                  <a:pt x="19" y="344"/>
                </a:lnTo>
                <a:lnTo>
                  <a:pt x="19" y="344"/>
                </a:lnTo>
                <a:lnTo>
                  <a:pt x="19" y="341"/>
                </a:lnTo>
                <a:lnTo>
                  <a:pt x="19" y="341"/>
                </a:lnTo>
                <a:lnTo>
                  <a:pt x="21" y="341"/>
                </a:lnTo>
                <a:lnTo>
                  <a:pt x="21" y="341"/>
                </a:lnTo>
                <a:lnTo>
                  <a:pt x="21" y="338"/>
                </a:lnTo>
                <a:lnTo>
                  <a:pt x="21" y="338"/>
                </a:lnTo>
                <a:lnTo>
                  <a:pt x="26" y="323"/>
                </a:lnTo>
                <a:lnTo>
                  <a:pt x="26" y="323"/>
                </a:lnTo>
                <a:lnTo>
                  <a:pt x="30" y="300"/>
                </a:lnTo>
                <a:lnTo>
                  <a:pt x="30" y="300"/>
                </a:lnTo>
                <a:lnTo>
                  <a:pt x="30" y="297"/>
                </a:lnTo>
                <a:lnTo>
                  <a:pt x="30" y="297"/>
                </a:lnTo>
                <a:lnTo>
                  <a:pt x="30" y="298"/>
                </a:lnTo>
                <a:lnTo>
                  <a:pt x="30" y="298"/>
                </a:lnTo>
                <a:lnTo>
                  <a:pt x="24" y="320"/>
                </a:lnTo>
                <a:lnTo>
                  <a:pt x="24" y="320"/>
                </a:lnTo>
                <a:lnTo>
                  <a:pt x="18" y="347"/>
                </a:lnTo>
                <a:lnTo>
                  <a:pt x="18" y="347"/>
                </a:lnTo>
                <a:lnTo>
                  <a:pt x="13" y="360"/>
                </a:lnTo>
                <a:lnTo>
                  <a:pt x="13" y="360"/>
                </a:lnTo>
                <a:lnTo>
                  <a:pt x="10" y="374"/>
                </a:lnTo>
                <a:lnTo>
                  <a:pt x="10" y="374"/>
                </a:lnTo>
                <a:lnTo>
                  <a:pt x="7" y="387"/>
                </a:lnTo>
                <a:lnTo>
                  <a:pt x="7" y="387"/>
                </a:lnTo>
                <a:lnTo>
                  <a:pt x="5" y="391"/>
                </a:lnTo>
                <a:lnTo>
                  <a:pt x="5" y="391"/>
                </a:lnTo>
                <a:close/>
                <a:moveTo>
                  <a:pt x="93" y="394"/>
                </a:moveTo>
                <a:lnTo>
                  <a:pt x="93" y="394"/>
                </a:lnTo>
                <a:lnTo>
                  <a:pt x="93" y="393"/>
                </a:lnTo>
                <a:lnTo>
                  <a:pt x="93" y="393"/>
                </a:lnTo>
                <a:lnTo>
                  <a:pt x="95" y="385"/>
                </a:lnTo>
                <a:lnTo>
                  <a:pt x="95" y="385"/>
                </a:lnTo>
                <a:lnTo>
                  <a:pt x="95" y="383"/>
                </a:lnTo>
                <a:lnTo>
                  <a:pt x="95" y="383"/>
                </a:lnTo>
                <a:lnTo>
                  <a:pt x="89" y="368"/>
                </a:lnTo>
                <a:lnTo>
                  <a:pt x="89" y="368"/>
                </a:lnTo>
                <a:lnTo>
                  <a:pt x="89" y="366"/>
                </a:lnTo>
                <a:lnTo>
                  <a:pt x="89" y="366"/>
                </a:lnTo>
                <a:lnTo>
                  <a:pt x="89" y="368"/>
                </a:lnTo>
                <a:lnTo>
                  <a:pt x="89" y="368"/>
                </a:lnTo>
                <a:lnTo>
                  <a:pt x="86" y="375"/>
                </a:lnTo>
                <a:lnTo>
                  <a:pt x="86" y="375"/>
                </a:lnTo>
                <a:lnTo>
                  <a:pt x="86" y="377"/>
                </a:lnTo>
                <a:lnTo>
                  <a:pt x="86" y="377"/>
                </a:lnTo>
                <a:lnTo>
                  <a:pt x="89" y="383"/>
                </a:lnTo>
                <a:lnTo>
                  <a:pt x="89" y="383"/>
                </a:lnTo>
                <a:lnTo>
                  <a:pt x="93" y="394"/>
                </a:lnTo>
                <a:lnTo>
                  <a:pt x="93" y="394"/>
                </a:lnTo>
                <a:lnTo>
                  <a:pt x="93" y="394"/>
                </a:lnTo>
                <a:lnTo>
                  <a:pt x="93" y="394"/>
                </a:lnTo>
                <a:close/>
                <a:moveTo>
                  <a:pt x="215" y="241"/>
                </a:moveTo>
                <a:lnTo>
                  <a:pt x="215" y="241"/>
                </a:lnTo>
                <a:lnTo>
                  <a:pt x="213" y="241"/>
                </a:lnTo>
                <a:lnTo>
                  <a:pt x="213" y="241"/>
                </a:lnTo>
                <a:lnTo>
                  <a:pt x="207" y="241"/>
                </a:lnTo>
                <a:lnTo>
                  <a:pt x="207" y="241"/>
                </a:lnTo>
                <a:lnTo>
                  <a:pt x="204" y="241"/>
                </a:lnTo>
                <a:lnTo>
                  <a:pt x="204" y="241"/>
                </a:lnTo>
                <a:lnTo>
                  <a:pt x="204" y="243"/>
                </a:lnTo>
                <a:lnTo>
                  <a:pt x="204" y="243"/>
                </a:lnTo>
                <a:lnTo>
                  <a:pt x="191" y="254"/>
                </a:lnTo>
                <a:lnTo>
                  <a:pt x="191" y="254"/>
                </a:lnTo>
                <a:lnTo>
                  <a:pt x="191" y="256"/>
                </a:lnTo>
                <a:lnTo>
                  <a:pt x="191" y="256"/>
                </a:lnTo>
                <a:lnTo>
                  <a:pt x="191" y="256"/>
                </a:lnTo>
                <a:lnTo>
                  <a:pt x="191" y="256"/>
                </a:lnTo>
                <a:lnTo>
                  <a:pt x="201" y="254"/>
                </a:lnTo>
                <a:lnTo>
                  <a:pt x="201" y="254"/>
                </a:lnTo>
                <a:lnTo>
                  <a:pt x="202" y="252"/>
                </a:lnTo>
                <a:lnTo>
                  <a:pt x="202" y="252"/>
                </a:lnTo>
                <a:lnTo>
                  <a:pt x="210" y="245"/>
                </a:lnTo>
                <a:lnTo>
                  <a:pt x="210" y="245"/>
                </a:lnTo>
                <a:lnTo>
                  <a:pt x="215" y="241"/>
                </a:lnTo>
                <a:lnTo>
                  <a:pt x="215" y="241"/>
                </a:lnTo>
                <a:close/>
                <a:moveTo>
                  <a:pt x="196" y="346"/>
                </a:moveTo>
                <a:lnTo>
                  <a:pt x="196" y="346"/>
                </a:lnTo>
                <a:lnTo>
                  <a:pt x="183" y="350"/>
                </a:lnTo>
                <a:lnTo>
                  <a:pt x="183" y="350"/>
                </a:lnTo>
                <a:lnTo>
                  <a:pt x="187" y="360"/>
                </a:lnTo>
                <a:lnTo>
                  <a:pt x="187" y="360"/>
                </a:lnTo>
                <a:lnTo>
                  <a:pt x="199" y="353"/>
                </a:lnTo>
                <a:lnTo>
                  <a:pt x="199" y="353"/>
                </a:lnTo>
                <a:lnTo>
                  <a:pt x="196" y="346"/>
                </a:lnTo>
                <a:lnTo>
                  <a:pt x="196" y="346"/>
                </a:lnTo>
                <a:close/>
                <a:moveTo>
                  <a:pt x="209" y="262"/>
                </a:moveTo>
                <a:lnTo>
                  <a:pt x="209" y="262"/>
                </a:lnTo>
                <a:lnTo>
                  <a:pt x="209" y="262"/>
                </a:lnTo>
                <a:lnTo>
                  <a:pt x="209" y="262"/>
                </a:lnTo>
                <a:lnTo>
                  <a:pt x="224" y="257"/>
                </a:lnTo>
                <a:lnTo>
                  <a:pt x="224" y="257"/>
                </a:lnTo>
                <a:lnTo>
                  <a:pt x="226" y="257"/>
                </a:lnTo>
                <a:lnTo>
                  <a:pt x="226" y="257"/>
                </a:lnTo>
                <a:lnTo>
                  <a:pt x="235" y="248"/>
                </a:lnTo>
                <a:lnTo>
                  <a:pt x="235" y="248"/>
                </a:lnTo>
                <a:lnTo>
                  <a:pt x="235" y="246"/>
                </a:lnTo>
                <a:lnTo>
                  <a:pt x="235" y="246"/>
                </a:lnTo>
                <a:lnTo>
                  <a:pt x="232" y="248"/>
                </a:lnTo>
                <a:lnTo>
                  <a:pt x="232" y="248"/>
                </a:lnTo>
                <a:lnTo>
                  <a:pt x="221" y="251"/>
                </a:lnTo>
                <a:lnTo>
                  <a:pt x="221" y="251"/>
                </a:lnTo>
                <a:lnTo>
                  <a:pt x="220" y="251"/>
                </a:lnTo>
                <a:lnTo>
                  <a:pt x="220" y="251"/>
                </a:lnTo>
                <a:lnTo>
                  <a:pt x="209" y="262"/>
                </a:lnTo>
                <a:lnTo>
                  <a:pt x="209" y="262"/>
                </a:lnTo>
                <a:lnTo>
                  <a:pt x="209" y="262"/>
                </a:lnTo>
                <a:lnTo>
                  <a:pt x="209" y="262"/>
                </a:lnTo>
                <a:close/>
                <a:moveTo>
                  <a:pt x="179" y="402"/>
                </a:moveTo>
                <a:lnTo>
                  <a:pt x="179" y="402"/>
                </a:lnTo>
                <a:lnTo>
                  <a:pt x="183" y="412"/>
                </a:lnTo>
                <a:lnTo>
                  <a:pt x="183" y="412"/>
                </a:lnTo>
                <a:lnTo>
                  <a:pt x="194" y="409"/>
                </a:lnTo>
                <a:lnTo>
                  <a:pt x="194" y="409"/>
                </a:lnTo>
                <a:lnTo>
                  <a:pt x="188" y="398"/>
                </a:lnTo>
                <a:lnTo>
                  <a:pt x="188" y="398"/>
                </a:lnTo>
                <a:lnTo>
                  <a:pt x="179" y="402"/>
                </a:lnTo>
                <a:lnTo>
                  <a:pt x="179" y="402"/>
                </a:lnTo>
                <a:close/>
                <a:moveTo>
                  <a:pt x="182" y="385"/>
                </a:moveTo>
                <a:lnTo>
                  <a:pt x="182" y="385"/>
                </a:lnTo>
                <a:lnTo>
                  <a:pt x="172" y="390"/>
                </a:lnTo>
                <a:lnTo>
                  <a:pt x="172" y="390"/>
                </a:lnTo>
                <a:lnTo>
                  <a:pt x="177" y="399"/>
                </a:lnTo>
                <a:lnTo>
                  <a:pt x="177" y="399"/>
                </a:lnTo>
                <a:lnTo>
                  <a:pt x="188" y="396"/>
                </a:lnTo>
                <a:lnTo>
                  <a:pt x="188" y="396"/>
                </a:lnTo>
                <a:lnTo>
                  <a:pt x="182" y="385"/>
                </a:lnTo>
                <a:lnTo>
                  <a:pt x="182" y="385"/>
                </a:lnTo>
                <a:close/>
                <a:moveTo>
                  <a:pt x="150" y="398"/>
                </a:moveTo>
                <a:lnTo>
                  <a:pt x="150" y="398"/>
                </a:lnTo>
                <a:lnTo>
                  <a:pt x="141" y="404"/>
                </a:lnTo>
                <a:lnTo>
                  <a:pt x="141" y="404"/>
                </a:lnTo>
                <a:lnTo>
                  <a:pt x="145" y="412"/>
                </a:lnTo>
                <a:lnTo>
                  <a:pt x="145" y="412"/>
                </a:lnTo>
                <a:lnTo>
                  <a:pt x="157" y="409"/>
                </a:lnTo>
                <a:lnTo>
                  <a:pt x="157" y="409"/>
                </a:lnTo>
                <a:lnTo>
                  <a:pt x="150" y="398"/>
                </a:lnTo>
                <a:lnTo>
                  <a:pt x="150" y="398"/>
                </a:lnTo>
                <a:close/>
                <a:moveTo>
                  <a:pt x="75" y="249"/>
                </a:moveTo>
                <a:lnTo>
                  <a:pt x="75" y="249"/>
                </a:lnTo>
                <a:lnTo>
                  <a:pt x="75" y="249"/>
                </a:lnTo>
                <a:lnTo>
                  <a:pt x="75" y="249"/>
                </a:lnTo>
                <a:lnTo>
                  <a:pt x="68" y="251"/>
                </a:lnTo>
                <a:lnTo>
                  <a:pt x="68" y="251"/>
                </a:lnTo>
                <a:lnTo>
                  <a:pt x="67" y="251"/>
                </a:lnTo>
                <a:lnTo>
                  <a:pt x="67" y="251"/>
                </a:lnTo>
                <a:lnTo>
                  <a:pt x="63" y="256"/>
                </a:lnTo>
                <a:lnTo>
                  <a:pt x="63" y="256"/>
                </a:lnTo>
                <a:lnTo>
                  <a:pt x="57" y="267"/>
                </a:lnTo>
                <a:lnTo>
                  <a:pt x="57" y="267"/>
                </a:lnTo>
                <a:lnTo>
                  <a:pt x="56" y="271"/>
                </a:lnTo>
                <a:lnTo>
                  <a:pt x="56" y="271"/>
                </a:lnTo>
                <a:lnTo>
                  <a:pt x="57" y="273"/>
                </a:lnTo>
                <a:lnTo>
                  <a:pt x="57" y="273"/>
                </a:lnTo>
                <a:lnTo>
                  <a:pt x="75" y="249"/>
                </a:lnTo>
                <a:lnTo>
                  <a:pt x="75" y="249"/>
                </a:lnTo>
                <a:close/>
                <a:moveTo>
                  <a:pt x="212" y="405"/>
                </a:moveTo>
                <a:lnTo>
                  <a:pt x="212" y="405"/>
                </a:lnTo>
                <a:lnTo>
                  <a:pt x="215" y="413"/>
                </a:lnTo>
                <a:lnTo>
                  <a:pt x="215" y="413"/>
                </a:lnTo>
                <a:lnTo>
                  <a:pt x="229" y="410"/>
                </a:lnTo>
                <a:lnTo>
                  <a:pt x="229" y="410"/>
                </a:lnTo>
                <a:lnTo>
                  <a:pt x="224" y="401"/>
                </a:lnTo>
                <a:lnTo>
                  <a:pt x="224" y="401"/>
                </a:lnTo>
                <a:lnTo>
                  <a:pt x="212" y="405"/>
                </a:lnTo>
                <a:lnTo>
                  <a:pt x="212" y="405"/>
                </a:lnTo>
                <a:close/>
                <a:moveTo>
                  <a:pt x="265" y="405"/>
                </a:moveTo>
                <a:lnTo>
                  <a:pt x="265" y="405"/>
                </a:lnTo>
                <a:lnTo>
                  <a:pt x="257" y="405"/>
                </a:lnTo>
                <a:lnTo>
                  <a:pt x="257" y="405"/>
                </a:lnTo>
                <a:lnTo>
                  <a:pt x="269" y="423"/>
                </a:lnTo>
                <a:lnTo>
                  <a:pt x="269" y="423"/>
                </a:lnTo>
                <a:lnTo>
                  <a:pt x="273" y="421"/>
                </a:lnTo>
                <a:lnTo>
                  <a:pt x="273" y="421"/>
                </a:lnTo>
                <a:lnTo>
                  <a:pt x="265" y="405"/>
                </a:lnTo>
                <a:lnTo>
                  <a:pt x="265" y="405"/>
                </a:lnTo>
                <a:close/>
                <a:moveTo>
                  <a:pt x="221" y="260"/>
                </a:moveTo>
                <a:lnTo>
                  <a:pt x="221" y="260"/>
                </a:lnTo>
                <a:lnTo>
                  <a:pt x="221" y="260"/>
                </a:lnTo>
                <a:lnTo>
                  <a:pt x="221" y="260"/>
                </a:lnTo>
                <a:lnTo>
                  <a:pt x="205" y="265"/>
                </a:lnTo>
                <a:lnTo>
                  <a:pt x="205" y="265"/>
                </a:lnTo>
                <a:lnTo>
                  <a:pt x="205" y="267"/>
                </a:lnTo>
                <a:lnTo>
                  <a:pt x="205" y="267"/>
                </a:lnTo>
                <a:lnTo>
                  <a:pt x="202" y="270"/>
                </a:lnTo>
                <a:lnTo>
                  <a:pt x="199" y="275"/>
                </a:lnTo>
                <a:lnTo>
                  <a:pt x="199" y="275"/>
                </a:lnTo>
                <a:lnTo>
                  <a:pt x="199" y="276"/>
                </a:lnTo>
                <a:lnTo>
                  <a:pt x="199" y="276"/>
                </a:lnTo>
                <a:lnTo>
                  <a:pt x="201" y="275"/>
                </a:lnTo>
                <a:lnTo>
                  <a:pt x="201" y="275"/>
                </a:lnTo>
                <a:lnTo>
                  <a:pt x="202" y="273"/>
                </a:lnTo>
                <a:lnTo>
                  <a:pt x="205" y="273"/>
                </a:lnTo>
                <a:lnTo>
                  <a:pt x="205" y="273"/>
                </a:lnTo>
                <a:lnTo>
                  <a:pt x="205" y="273"/>
                </a:lnTo>
                <a:lnTo>
                  <a:pt x="205" y="273"/>
                </a:lnTo>
                <a:lnTo>
                  <a:pt x="210" y="271"/>
                </a:lnTo>
                <a:lnTo>
                  <a:pt x="210" y="271"/>
                </a:lnTo>
                <a:lnTo>
                  <a:pt x="212" y="271"/>
                </a:lnTo>
                <a:lnTo>
                  <a:pt x="212" y="271"/>
                </a:lnTo>
                <a:lnTo>
                  <a:pt x="221" y="262"/>
                </a:lnTo>
                <a:lnTo>
                  <a:pt x="221" y="262"/>
                </a:lnTo>
                <a:lnTo>
                  <a:pt x="221" y="260"/>
                </a:lnTo>
                <a:lnTo>
                  <a:pt x="221" y="260"/>
                </a:lnTo>
                <a:close/>
                <a:moveTo>
                  <a:pt x="92" y="399"/>
                </a:moveTo>
                <a:lnTo>
                  <a:pt x="92" y="399"/>
                </a:lnTo>
                <a:lnTo>
                  <a:pt x="84" y="380"/>
                </a:lnTo>
                <a:lnTo>
                  <a:pt x="84" y="380"/>
                </a:lnTo>
                <a:lnTo>
                  <a:pt x="82" y="387"/>
                </a:lnTo>
                <a:lnTo>
                  <a:pt x="82" y="387"/>
                </a:lnTo>
                <a:lnTo>
                  <a:pt x="79" y="394"/>
                </a:lnTo>
                <a:lnTo>
                  <a:pt x="79" y="394"/>
                </a:lnTo>
                <a:lnTo>
                  <a:pt x="79" y="396"/>
                </a:lnTo>
                <a:lnTo>
                  <a:pt x="79" y="396"/>
                </a:lnTo>
                <a:lnTo>
                  <a:pt x="81" y="399"/>
                </a:lnTo>
                <a:lnTo>
                  <a:pt x="81" y="399"/>
                </a:lnTo>
                <a:lnTo>
                  <a:pt x="81" y="398"/>
                </a:lnTo>
                <a:lnTo>
                  <a:pt x="81" y="398"/>
                </a:lnTo>
                <a:lnTo>
                  <a:pt x="86" y="398"/>
                </a:lnTo>
                <a:lnTo>
                  <a:pt x="89" y="399"/>
                </a:lnTo>
                <a:lnTo>
                  <a:pt x="89" y="399"/>
                </a:lnTo>
                <a:lnTo>
                  <a:pt x="92" y="399"/>
                </a:lnTo>
                <a:lnTo>
                  <a:pt x="92" y="399"/>
                </a:lnTo>
                <a:close/>
                <a:moveTo>
                  <a:pt x="234" y="342"/>
                </a:moveTo>
                <a:lnTo>
                  <a:pt x="234" y="342"/>
                </a:lnTo>
                <a:lnTo>
                  <a:pt x="231" y="334"/>
                </a:lnTo>
                <a:lnTo>
                  <a:pt x="231" y="334"/>
                </a:lnTo>
                <a:lnTo>
                  <a:pt x="220" y="338"/>
                </a:lnTo>
                <a:lnTo>
                  <a:pt x="220" y="338"/>
                </a:lnTo>
                <a:lnTo>
                  <a:pt x="223" y="346"/>
                </a:lnTo>
                <a:lnTo>
                  <a:pt x="223" y="346"/>
                </a:lnTo>
                <a:lnTo>
                  <a:pt x="234" y="342"/>
                </a:lnTo>
                <a:lnTo>
                  <a:pt x="234" y="342"/>
                </a:lnTo>
                <a:close/>
                <a:moveTo>
                  <a:pt x="235" y="346"/>
                </a:moveTo>
                <a:lnTo>
                  <a:pt x="235" y="346"/>
                </a:lnTo>
                <a:lnTo>
                  <a:pt x="224" y="349"/>
                </a:lnTo>
                <a:lnTo>
                  <a:pt x="224" y="349"/>
                </a:lnTo>
                <a:lnTo>
                  <a:pt x="228" y="357"/>
                </a:lnTo>
                <a:lnTo>
                  <a:pt x="228" y="357"/>
                </a:lnTo>
                <a:lnTo>
                  <a:pt x="239" y="353"/>
                </a:lnTo>
                <a:lnTo>
                  <a:pt x="239" y="353"/>
                </a:lnTo>
                <a:lnTo>
                  <a:pt x="235" y="346"/>
                </a:lnTo>
                <a:lnTo>
                  <a:pt x="235" y="346"/>
                </a:lnTo>
                <a:close/>
                <a:moveTo>
                  <a:pt x="232" y="368"/>
                </a:moveTo>
                <a:lnTo>
                  <a:pt x="232" y="368"/>
                </a:lnTo>
                <a:lnTo>
                  <a:pt x="243" y="364"/>
                </a:lnTo>
                <a:lnTo>
                  <a:pt x="243" y="364"/>
                </a:lnTo>
                <a:lnTo>
                  <a:pt x="240" y="355"/>
                </a:lnTo>
                <a:lnTo>
                  <a:pt x="240" y="355"/>
                </a:lnTo>
                <a:lnTo>
                  <a:pt x="229" y="360"/>
                </a:lnTo>
                <a:lnTo>
                  <a:pt x="229" y="360"/>
                </a:lnTo>
                <a:lnTo>
                  <a:pt x="232" y="368"/>
                </a:lnTo>
                <a:lnTo>
                  <a:pt x="232" y="368"/>
                </a:lnTo>
                <a:close/>
                <a:moveTo>
                  <a:pt x="76" y="139"/>
                </a:moveTo>
                <a:lnTo>
                  <a:pt x="76" y="139"/>
                </a:lnTo>
                <a:lnTo>
                  <a:pt x="76" y="139"/>
                </a:lnTo>
                <a:lnTo>
                  <a:pt x="76" y="139"/>
                </a:lnTo>
                <a:lnTo>
                  <a:pt x="76" y="140"/>
                </a:lnTo>
                <a:lnTo>
                  <a:pt x="76" y="140"/>
                </a:lnTo>
                <a:lnTo>
                  <a:pt x="73" y="147"/>
                </a:lnTo>
                <a:lnTo>
                  <a:pt x="73" y="147"/>
                </a:lnTo>
                <a:lnTo>
                  <a:pt x="70" y="161"/>
                </a:lnTo>
                <a:lnTo>
                  <a:pt x="70" y="161"/>
                </a:lnTo>
                <a:lnTo>
                  <a:pt x="67" y="170"/>
                </a:lnTo>
                <a:lnTo>
                  <a:pt x="67" y="170"/>
                </a:lnTo>
                <a:lnTo>
                  <a:pt x="62" y="185"/>
                </a:lnTo>
                <a:lnTo>
                  <a:pt x="62" y="185"/>
                </a:lnTo>
                <a:lnTo>
                  <a:pt x="62" y="186"/>
                </a:lnTo>
                <a:lnTo>
                  <a:pt x="62" y="186"/>
                </a:lnTo>
                <a:lnTo>
                  <a:pt x="63" y="186"/>
                </a:lnTo>
                <a:lnTo>
                  <a:pt x="63" y="186"/>
                </a:lnTo>
                <a:lnTo>
                  <a:pt x="68" y="172"/>
                </a:lnTo>
                <a:lnTo>
                  <a:pt x="68" y="172"/>
                </a:lnTo>
                <a:lnTo>
                  <a:pt x="71" y="163"/>
                </a:lnTo>
                <a:lnTo>
                  <a:pt x="75" y="153"/>
                </a:lnTo>
                <a:lnTo>
                  <a:pt x="75" y="153"/>
                </a:lnTo>
                <a:lnTo>
                  <a:pt x="76" y="140"/>
                </a:lnTo>
                <a:lnTo>
                  <a:pt x="76" y="140"/>
                </a:lnTo>
                <a:lnTo>
                  <a:pt x="76" y="139"/>
                </a:lnTo>
                <a:lnTo>
                  <a:pt x="76" y="139"/>
                </a:lnTo>
                <a:close/>
                <a:moveTo>
                  <a:pt x="191" y="336"/>
                </a:moveTo>
                <a:lnTo>
                  <a:pt x="191" y="336"/>
                </a:lnTo>
                <a:lnTo>
                  <a:pt x="180" y="341"/>
                </a:lnTo>
                <a:lnTo>
                  <a:pt x="180" y="341"/>
                </a:lnTo>
                <a:lnTo>
                  <a:pt x="182" y="349"/>
                </a:lnTo>
                <a:lnTo>
                  <a:pt x="182" y="349"/>
                </a:lnTo>
                <a:lnTo>
                  <a:pt x="194" y="344"/>
                </a:lnTo>
                <a:lnTo>
                  <a:pt x="194" y="344"/>
                </a:lnTo>
                <a:lnTo>
                  <a:pt x="191" y="336"/>
                </a:lnTo>
                <a:lnTo>
                  <a:pt x="191" y="336"/>
                </a:lnTo>
                <a:close/>
                <a:moveTo>
                  <a:pt x="237" y="398"/>
                </a:moveTo>
                <a:lnTo>
                  <a:pt x="237" y="398"/>
                </a:lnTo>
                <a:lnTo>
                  <a:pt x="226" y="401"/>
                </a:lnTo>
                <a:lnTo>
                  <a:pt x="226" y="401"/>
                </a:lnTo>
                <a:lnTo>
                  <a:pt x="231" y="409"/>
                </a:lnTo>
                <a:lnTo>
                  <a:pt x="231" y="409"/>
                </a:lnTo>
                <a:lnTo>
                  <a:pt x="242" y="407"/>
                </a:lnTo>
                <a:lnTo>
                  <a:pt x="242" y="407"/>
                </a:lnTo>
                <a:lnTo>
                  <a:pt x="237" y="398"/>
                </a:lnTo>
                <a:lnTo>
                  <a:pt x="237" y="398"/>
                </a:lnTo>
                <a:close/>
                <a:moveTo>
                  <a:pt x="188" y="300"/>
                </a:moveTo>
                <a:lnTo>
                  <a:pt x="188" y="300"/>
                </a:lnTo>
                <a:lnTo>
                  <a:pt x="185" y="300"/>
                </a:lnTo>
                <a:lnTo>
                  <a:pt x="183" y="300"/>
                </a:lnTo>
                <a:lnTo>
                  <a:pt x="183" y="300"/>
                </a:lnTo>
                <a:lnTo>
                  <a:pt x="183" y="297"/>
                </a:lnTo>
                <a:lnTo>
                  <a:pt x="185" y="297"/>
                </a:lnTo>
                <a:lnTo>
                  <a:pt x="185" y="297"/>
                </a:lnTo>
                <a:lnTo>
                  <a:pt x="185" y="295"/>
                </a:lnTo>
                <a:lnTo>
                  <a:pt x="183" y="295"/>
                </a:lnTo>
                <a:lnTo>
                  <a:pt x="183" y="295"/>
                </a:lnTo>
                <a:lnTo>
                  <a:pt x="177" y="297"/>
                </a:lnTo>
                <a:lnTo>
                  <a:pt x="177" y="297"/>
                </a:lnTo>
                <a:lnTo>
                  <a:pt x="175" y="297"/>
                </a:lnTo>
                <a:lnTo>
                  <a:pt x="175" y="297"/>
                </a:lnTo>
                <a:lnTo>
                  <a:pt x="182" y="309"/>
                </a:lnTo>
                <a:lnTo>
                  <a:pt x="182" y="309"/>
                </a:lnTo>
                <a:lnTo>
                  <a:pt x="190" y="306"/>
                </a:lnTo>
                <a:lnTo>
                  <a:pt x="190" y="306"/>
                </a:lnTo>
                <a:lnTo>
                  <a:pt x="188" y="300"/>
                </a:lnTo>
                <a:lnTo>
                  <a:pt x="188" y="300"/>
                </a:lnTo>
                <a:close/>
                <a:moveTo>
                  <a:pt x="234" y="369"/>
                </a:moveTo>
                <a:lnTo>
                  <a:pt x="234" y="369"/>
                </a:lnTo>
                <a:lnTo>
                  <a:pt x="239" y="379"/>
                </a:lnTo>
                <a:lnTo>
                  <a:pt x="239" y="379"/>
                </a:lnTo>
                <a:lnTo>
                  <a:pt x="248" y="375"/>
                </a:lnTo>
                <a:lnTo>
                  <a:pt x="248" y="375"/>
                </a:lnTo>
                <a:lnTo>
                  <a:pt x="245" y="366"/>
                </a:lnTo>
                <a:lnTo>
                  <a:pt x="245" y="366"/>
                </a:lnTo>
                <a:lnTo>
                  <a:pt x="234" y="369"/>
                </a:lnTo>
                <a:lnTo>
                  <a:pt x="234" y="369"/>
                </a:lnTo>
                <a:close/>
                <a:moveTo>
                  <a:pt x="215" y="252"/>
                </a:moveTo>
                <a:lnTo>
                  <a:pt x="215" y="252"/>
                </a:lnTo>
                <a:lnTo>
                  <a:pt x="215" y="252"/>
                </a:lnTo>
                <a:lnTo>
                  <a:pt x="215" y="252"/>
                </a:lnTo>
                <a:lnTo>
                  <a:pt x="204" y="256"/>
                </a:lnTo>
                <a:lnTo>
                  <a:pt x="204" y="256"/>
                </a:lnTo>
                <a:lnTo>
                  <a:pt x="202" y="256"/>
                </a:lnTo>
                <a:lnTo>
                  <a:pt x="202" y="256"/>
                </a:lnTo>
                <a:lnTo>
                  <a:pt x="193" y="267"/>
                </a:lnTo>
                <a:lnTo>
                  <a:pt x="193" y="267"/>
                </a:lnTo>
                <a:lnTo>
                  <a:pt x="193" y="267"/>
                </a:lnTo>
                <a:lnTo>
                  <a:pt x="193" y="267"/>
                </a:lnTo>
                <a:lnTo>
                  <a:pt x="202" y="265"/>
                </a:lnTo>
                <a:lnTo>
                  <a:pt x="202" y="265"/>
                </a:lnTo>
                <a:lnTo>
                  <a:pt x="204" y="264"/>
                </a:lnTo>
                <a:lnTo>
                  <a:pt x="204" y="264"/>
                </a:lnTo>
                <a:lnTo>
                  <a:pt x="215" y="254"/>
                </a:lnTo>
                <a:lnTo>
                  <a:pt x="215" y="254"/>
                </a:lnTo>
                <a:lnTo>
                  <a:pt x="215" y="252"/>
                </a:lnTo>
                <a:lnTo>
                  <a:pt x="215" y="252"/>
                </a:lnTo>
                <a:close/>
                <a:moveTo>
                  <a:pt x="209" y="405"/>
                </a:moveTo>
                <a:lnTo>
                  <a:pt x="209" y="405"/>
                </a:lnTo>
                <a:lnTo>
                  <a:pt x="207" y="407"/>
                </a:lnTo>
                <a:lnTo>
                  <a:pt x="207" y="407"/>
                </a:lnTo>
                <a:lnTo>
                  <a:pt x="205" y="407"/>
                </a:lnTo>
                <a:lnTo>
                  <a:pt x="205" y="407"/>
                </a:lnTo>
                <a:lnTo>
                  <a:pt x="202" y="407"/>
                </a:lnTo>
                <a:lnTo>
                  <a:pt x="202" y="407"/>
                </a:lnTo>
                <a:lnTo>
                  <a:pt x="198" y="409"/>
                </a:lnTo>
                <a:lnTo>
                  <a:pt x="198" y="409"/>
                </a:lnTo>
                <a:lnTo>
                  <a:pt x="202" y="417"/>
                </a:lnTo>
                <a:lnTo>
                  <a:pt x="202" y="417"/>
                </a:lnTo>
                <a:lnTo>
                  <a:pt x="213" y="413"/>
                </a:lnTo>
                <a:lnTo>
                  <a:pt x="213" y="413"/>
                </a:lnTo>
                <a:lnTo>
                  <a:pt x="209" y="405"/>
                </a:lnTo>
                <a:lnTo>
                  <a:pt x="209" y="405"/>
                </a:lnTo>
                <a:close/>
                <a:moveTo>
                  <a:pt x="120" y="243"/>
                </a:moveTo>
                <a:lnTo>
                  <a:pt x="120" y="243"/>
                </a:lnTo>
                <a:lnTo>
                  <a:pt x="116" y="243"/>
                </a:lnTo>
                <a:lnTo>
                  <a:pt x="116" y="243"/>
                </a:lnTo>
                <a:lnTo>
                  <a:pt x="114" y="245"/>
                </a:lnTo>
                <a:lnTo>
                  <a:pt x="114" y="245"/>
                </a:lnTo>
                <a:lnTo>
                  <a:pt x="109" y="249"/>
                </a:lnTo>
                <a:lnTo>
                  <a:pt x="109" y="249"/>
                </a:lnTo>
                <a:lnTo>
                  <a:pt x="106" y="254"/>
                </a:lnTo>
                <a:lnTo>
                  <a:pt x="106" y="254"/>
                </a:lnTo>
                <a:lnTo>
                  <a:pt x="106" y="256"/>
                </a:lnTo>
                <a:lnTo>
                  <a:pt x="106" y="256"/>
                </a:lnTo>
                <a:lnTo>
                  <a:pt x="104" y="257"/>
                </a:lnTo>
                <a:lnTo>
                  <a:pt x="104" y="257"/>
                </a:lnTo>
                <a:lnTo>
                  <a:pt x="103" y="259"/>
                </a:lnTo>
                <a:lnTo>
                  <a:pt x="103" y="259"/>
                </a:lnTo>
                <a:lnTo>
                  <a:pt x="103" y="260"/>
                </a:lnTo>
                <a:lnTo>
                  <a:pt x="103" y="260"/>
                </a:lnTo>
                <a:lnTo>
                  <a:pt x="106" y="260"/>
                </a:lnTo>
                <a:lnTo>
                  <a:pt x="106" y="260"/>
                </a:lnTo>
                <a:lnTo>
                  <a:pt x="108" y="259"/>
                </a:lnTo>
                <a:lnTo>
                  <a:pt x="108" y="259"/>
                </a:lnTo>
                <a:lnTo>
                  <a:pt x="120" y="245"/>
                </a:lnTo>
                <a:lnTo>
                  <a:pt x="120" y="245"/>
                </a:lnTo>
                <a:lnTo>
                  <a:pt x="120" y="243"/>
                </a:lnTo>
                <a:lnTo>
                  <a:pt x="120" y="243"/>
                </a:lnTo>
                <a:close/>
                <a:moveTo>
                  <a:pt x="183" y="413"/>
                </a:moveTo>
                <a:lnTo>
                  <a:pt x="183" y="413"/>
                </a:lnTo>
                <a:lnTo>
                  <a:pt x="188" y="421"/>
                </a:lnTo>
                <a:lnTo>
                  <a:pt x="188" y="421"/>
                </a:lnTo>
                <a:lnTo>
                  <a:pt x="199" y="418"/>
                </a:lnTo>
                <a:lnTo>
                  <a:pt x="199" y="418"/>
                </a:lnTo>
                <a:lnTo>
                  <a:pt x="194" y="410"/>
                </a:lnTo>
                <a:lnTo>
                  <a:pt x="194" y="410"/>
                </a:lnTo>
                <a:lnTo>
                  <a:pt x="183" y="413"/>
                </a:lnTo>
                <a:lnTo>
                  <a:pt x="183" y="413"/>
                </a:lnTo>
                <a:close/>
                <a:moveTo>
                  <a:pt x="172" y="366"/>
                </a:moveTo>
                <a:lnTo>
                  <a:pt x="172" y="366"/>
                </a:lnTo>
                <a:lnTo>
                  <a:pt x="169" y="357"/>
                </a:lnTo>
                <a:lnTo>
                  <a:pt x="169" y="357"/>
                </a:lnTo>
                <a:lnTo>
                  <a:pt x="160" y="361"/>
                </a:lnTo>
                <a:lnTo>
                  <a:pt x="160" y="361"/>
                </a:lnTo>
                <a:lnTo>
                  <a:pt x="164" y="371"/>
                </a:lnTo>
                <a:lnTo>
                  <a:pt x="164" y="371"/>
                </a:lnTo>
                <a:lnTo>
                  <a:pt x="172" y="366"/>
                </a:lnTo>
                <a:lnTo>
                  <a:pt x="172" y="366"/>
                </a:lnTo>
                <a:close/>
                <a:moveTo>
                  <a:pt x="185" y="360"/>
                </a:moveTo>
                <a:lnTo>
                  <a:pt x="185" y="360"/>
                </a:lnTo>
                <a:lnTo>
                  <a:pt x="180" y="352"/>
                </a:lnTo>
                <a:lnTo>
                  <a:pt x="180" y="352"/>
                </a:lnTo>
                <a:lnTo>
                  <a:pt x="171" y="355"/>
                </a:lnTo>
                <a:lnTo>
                  <a:pt x="171" y="355"/>
                </a:lnTo>
                <a:lnTo>
                  <a:pt x="175" y="364"/>
                </a:lnTo>
                <a:lnTo>
                  <a:pt x="175" y="364"/>
                </a:lnTo>
                <a:lnTo>
                  <a:pt x="185" y="360"/>
                </a:lnTo>
                <a:lnTo>
                  <a:pt x="185" y="360"/>
                </a:lnTo>
                <a:close/>
                <a:moveTo>
                  <a:pt x="218" y="334"/>
                </a:moveTo>
                <a:lnTo>
                  <a:pt x="218" y="334"/>
                </a:lnTo>
                <a:lnTo>
                  <a:pt x="229" y="331"/>
                </a:lnTo>
                <a:lnTo>
                  <a:pt x="229" y="331"/>
                </a:lnTo>
                <a:lnTo>
                  <a:pt x="224" y="323"/>
                </a:lnTo>
                <a:lnTo>
                  <a:pt x="224" y="323"/>
                </a:lnTo>
                <a:lnTo>
                  <a:pt x="215" y="327"/>
                </a:lnTo>
                <a:lnTo>
                  <a:pt x="215" y="327"/>
                </a:lnTo>
                <a:lnTo>
                  <a:pt x="218" y="334"/>
                </a:lnTo>
                <a:lnTo>
                  <a:pt x="218" y="334"/>
                </a:lnTo>
                <a:close/>
                <a:moveTo>
                  <a:pt x="210" y="374"/>
                </a:moveTo>
                <a:lnTo>
                  <a:pt x="210" y="374"/>
                </a:lnTo>
                <a:lnTo>
                  <a:pt x="205" y="368"/>
                </a:lnTo>
                <a:lnTo>
                  <a:pt x="205" y="368"/>
                </a:lnTo>
                <a:lnTo>
                  <a:pt x="193" y="372"/>
                </a:lnTo>
                <a:lnTo>
                  <a:pt x="193" y="372"/>
                </a:lnTo>
                <a:lnTo>
                  <a:pt x="193" y="375"/>
                </a:lnTo>
                <a:lnTo>
                  <a:pt x="193" y="375"/>
                </a:lnTo>
                <a:lnTo>
                  <a:pt x="194" y="377"/>
                </a:lnTo>
                <a:lnTo>
                  <a:pt x="194" y="377"/>
                </a:lnTo>
                <a:lnTo>
                  <a:pt x="196" y="375"/>
                </a:lnTo>
                <a:lnTo>
                  <a:pt x="196" y="375"/>
                </a:lnTo>
                <a:lnTo>
                  <a:pt x="199" y="377"/>
                </a:lnTo>
                <a:lnTo>
                  <a:pt x="199" y="377"/>
                </a:lnTo>
                <a:lnTo>
                  <a:pt x="210" y="374"/>
                </a:lnTo>
                <a:lnTo>
                  <a:pt x="210" y="374"/>
                </a:lnTo>
                <a:close/>
                <a:moveTo>
                  <a:pt x="235" y="418"/>
                </a:moveTo>
                <a:lnTo>
                  <a:pt x="235" y="418"/>
                </a:lnTo>
                <a:lnTo>
                  <a:pt x="248" y="415"/>
                </a:lnTo>
                <a:lnTo>
                  <a:pt x="248" y="415"/>
                </a:lnTo>
                <a:lnTo>
                  <a:pt x="243" y="409"/>
                </a:lnTo>
                <a:lnTo>
                  <a:pt x="243" y="409"/>
                </a:lnTo>
                <a:lnTo>
                  <a:pt x="232" y="410"/>
                </a:lnTo>
                <a:lnTo>
                  <a:pt x="232" y="410"/>
                </a:lnTo>
                <a:lnTo>
                  <a:pt x="235" y="418"/>
                </a:lnTo>
                <a:lnTo>
                  <a:pt x="235" y="418"/>
                </a:lnTo>
                <a:close/>
                <a:moveTo>
                  <a:pt x="239" y="396"/>
                </a:moveTo>
                <a:lnTo>
                  <a:pt x="239" y="396"/>
                </a:lnTo>
                <a:lnTo>
                  <a:pt x="245" y="394"/>
                </a:lnTo>
                <a:lnTo>
                  <a:pt x="245" y="394"/>
                </a:lnTo>
                <a:lnTo>
                  <a:pt x="237" y="380"/>
                </a:lnTo>
                <a:lnTo>
                  <a:pt x="237" y="380"/>
                </a:lnTo>
                <a:lnTo>
                  <a:pt x="231" y="383"/>
                </a:lnTo>
                <a:lnTo>
                  <a:pt x="231" y="383"/>
                </a:lnTo>
                <a:lnTo>
                  <a:pt x="239" y="396"/>
                </a:lnTo>
                <a:lnTo>
                  <a:pt x="239" y="396"/>
                </a:lnTo>
                <a:close/>
                <a:moveTo>
                  <a:pt x="108" y="292"/>
                </a:moveTo>
                <a:lnTo>
                  <a:pt x="108" y="292"/>
                </a:lnTo>
                <a:lnTo>
                  <a:pt x="116" y="309"/>
                </a:lnTo>
                <a:lnTo>
                  <a:pt x="116" y="309"/>
                </a:lnTo>
                <a:lnTo>
                  <a:pt x="116" y="308"/>
                </a:lnTo>
                <a:lnTo>
                  <a:pt x="116" y="308"/>
                </a:lnTo>
                <a:lnTo>
                  <a:pt x="117" y="301"/>
                </a:lnTo>
                <a:lnTo>
                  <a:pt x="117" y="301"/>
                </a:lnTo>
                <a:lnTo>
                  <a:pt x="117" y="298"/>
                </a:lnTo>
                <a:lnTo>
                  <a:pt x="119" y="297"/>
                </a:lnTo>
                <a:lnTo>
                  <a:pt x="119" y="297"/>
                </a:lnTo>
                <a:lnTo>
                  <a:pt x="117" y="292"/>
                </a:lnTo>
                <a:lnTo>
                  <a:pt x="117" y="292"/>
                </a:lnTo>
                <a:lnTo>
                  <a:pt x="117" y="292"/>
                </a:lnTo>
                <a:lnTo>
                  <a:pt x="117" y="292"/>
                </a:lnTo>
                <a:lnTo>
                  <a:pt x="114" y="292"/>
                </a:lnTo>
                <a:lnTo>
                  <a:pt x="114" y="292"/>
                </a:lnTo>
                <a:lnTo>
                  <a:pt x="108" y="292"/>
                </a:lnTo>
                <a:lnTo>
                  <a:pt x="108" y="292"/>
                </a:lnTo>
                <a:close/>
                <a:moveTo>
                  <a:pt x="188" y="371"/>
                </a:moveTo>
                <a:lnTo>
                  <a:pt x="188" y="371"/>
                </a:lnTo>
                <a:lnTo>
                  <a:pt x="185" y="363"/>
                </a:lnTo>
                <a:lnTo>
                  <a:pt x="185" y="363"/>
                </a:lnTo>
                <a:lnTo>
                  <a:pt x="175" y="366"/>
                </a:lnTo>
                <a:lnTo>
                  <a:pt x="175" y="366"/>
                </a:lnTo>
                <a:lnTo>
                  <a:pt x="180" y="375"/>
                </a:lnTo>
                <a:lnTo>
                  <a:pt x="180" y="375"/>
                </a:lnTo>
                <a:lnTo>
                  <a:pt x="188" y="371"/>
                </a:lnTo>
                <a:lnTo>
                  <a:pt x="188" y="371"/>
                </a:lnTo>
                <a:close/>
                <a:moveTo>
                  <a:pt x="153" y="398"/>
                </a:moveTo>
                <a:lnTo>
                  <a:pt x="153" y="398"/>
                </a:lnTo>
                <a:lnTo>
                  <a:pt x="160" y="407"/>
                </a:lnTo>
                <a:lnTo>
                  <a:pt x="160" y="407"/>
                </a:lnTo>
                <a:lnTo>
                  <a:pt x="166" y="404"/>
                </a:lnTo>
                <a:lnTo>
                  <a:pt x="166" y="404"/>
                </a:lnTo>
                <a:lnTo>
                  <a:pt x="161" y="393"/>
                </a:lnTo>
                <a:lnTo>
                  <a:pt x="161" y="393"/>
                </a:lnTo>
                <a:lnTo>
                  <a:pt x="153" y="398"/>
                </a:lnTo>
                <a:lnTo>
                  <a:pt x="153" y="398"/>
                </a:lnTo>
                <a:close/>
                <a:moveTo>
                  <a:pt x="228" y="241"/>
                </a:moveTo>
                <a:lnTo>
                  <a:pt x="228" y="241"/>
                </a:lnTo>
                <a:lnTo>
                  <a:pt x="228" y="241"/>
                </a:lnTo>
                <a:lnTo>
                  <a:pt x="228" y="241"/>
                </a:lnTo>
                <a:lnTo>
                  <a:pt x="221" y="241"/>
                </a:lnTo>
                <a:lnTo>
                  <a:pt x="221" y="241"/>
                </a:lnTo>
                <a:lnTo>
                  <a:pt x="221" y="241"/>
                </a:lnTo>
                <a:lnTo>
                  <a:pt x="221" y="241"/>
                </a:lnTo>
                <a:lnTo>
                  <a:pt x="218" y="243"/>
                </a:lnTo>
                <a:lnTo>
                  <a:pt x="218" y="243"/>
                </a:lnTo>
                <a:lnTo>
                  <a:pt x="212" y="248"/>
                </a:lnTo>
                <a:lnTo>
                  <a:pt x="207" y="252"/>
                </a:lnTo>
                <a:lnTo>
                  <a:pt x="207" y="252"/>
                </a:lnTo>
                <a:lnTo>
                  <a:pt x="205" y="252"/>
                </a:lnTo>
                <a:lnTo>
                  <a:pt x="205" y="252"/>
                </a:lnTo>
                <a:lnTo>
                  <a:pt x="218" y="249"/>
                </a:lnTo>
                <a:lnTo>
                  <a:pt x="218" y="249"/>
                </a:lnTo>
                <a:lnTo>
                  <a:pt x="220" y="249"/>
                </a:lnTo>
                <a:lnTo>
                  <a:pt x="220" y="249"/>
                </a:lnTo>
                <a:lnTo>
                  <a:pt x="226" y="243"/>
                </a:lnTo>
                <a:lnTo>
                  <a:pt x="226" y="243"/>
                </a:lnTo>
                <a:lnTo>
                  <a:pt x="228" y="241"/>
                </a:lnTo>
                <a:lnTo>
                  <a:pt x="228" y="241"/>
                </a:lnTo>
                <a:close/>
                <a:moveTo>
                  <a:pt x="246" y="341"/>
                </a:moveTo>
                <a:lnTo>
                  <a:pt x="246" y="341"/>
                </a:lnTo>
                <a:lnTo>
                  <a:pt x="254" y="338"/>
                </a:lnTo>
                <a:lnTo>
                  <a:pt x="254" y="338"/>
                </a:lnTo>
                <a:lnTo>
                  <a:pt x="250" y="328"/>
                </a:lnTo>
                <a:lnTo>
                  <a:pt x="250" y="328"/>
                </a:lnTo>
                <a:lnTo>
                  <a:pt x="242" y="330"/>
                </a:lnTo>
                <a:lnTo>
                  <a:pt x="242" y="330"/>
                </a:lnTo>
                <a:lnTo>
                  <a:pt x="246" y="341"/>
                </a:lnTo>
                <a:lnTo>
                  <a:pt x="246" y="341"/>
                </a:lnTo>
                <a:close/>
                <a:moveTo>
                  <a:pt x="218" y="385"/>
                </a:moveTo>
                <a:lnTo>
                  <a:pt x="218" y="385"/>
                </a:lnTo>
                <a:lnTo>
                  <a:pt x="228" y="382"/>
                </a:lnTo>
                <a:lnTo>
                  <a:pt x="228" y="382"/>
                </a:lnTo>
                <a:lnTo>
                  <a:pt x="221" y="372"/>
                </a:lnTo>
                <a:lnTo>
                  <a:pt x="221" y="372"/>
                </a:lnTo>
                <a:lnTo>
                  <a:pt x="213" y="375"/>
                </a:lnTo>
                <a:lnTo>
                  <a:pt x="213" y="375"/>
                </a:lnTo>
                <a:lnTo>
                  <a:pt x="218" y="385"/>
                </a:lnTo>
                <a:lnTo>
                  <a:pt x="218" y="385"/>
                </a:lnTo>
                <a:close/>
                <a:moveTo>
                  <a:pt x="175" y="331"/>
                </a:moveTo>
                <a:lnTo>
                  <a:pt x="175" y="331"/>
                </a:lnTo>
                <a:lnTo>
                  <a:pt x="188" y="327"/>
                </a:lnTo>
                <a:lnTo>
                  <a:pt x="188" y="327"/>
                </a:lnTo>
                <a:lnTo>
                  <a:pt x="183" y="319"/>
                </a:lnTo>
                <a:lnTo>
                  <a:pt x="183" y="319"/>
                </a:lnTo>
                <a:lnTo>
                  <a:pt x="175" y="323"/>
                </a:lnTo>
                <a:lnTo>
                  <a:pt x="175" y="323"/>
                </a:lnTo>
                <a:lnTo>
                  <a:pt x="175" y="325"/>
                </a:lnTo>
                <a:lnTo>
                  <a:pt x="175" y="325"/>
                </a:lnTo>
                <a:lnTo>
                  <a:pt x="174" y="327"/>
                </a:lnTo>
                <a:lnTo>
                  <a:pt x="174" y="327"/>
                </a:lnTo>
                <a:lnTo>
                  <a:pt x="175" y="331"/>
                </a:lnTo>
                <a:lnTo>
                  <a:pt x="175" y="331"/>
                </a:lnTo>
                <a:close/>
                <a:moveTo>
                  <a:pt x="193" y="382"/>
                </a:moveTo>
                <a:lnTo>
                  <a:pt x="193" y="382"/>
                </a:lnTo>
                <a:lnTo>
                  <a:pt x="185" y="385"/>
                </a:lnTo>
                <a:lnTo>
                  <a:pt x="185" y="385"/>
                </a:lnTo>
                <a:lnTo>
                  <a:pt x="190" y="394"/>
                </a:lnTo>
                <a:lnTo>
                  <a:pt x="190" y="394"/>
                </a:lnTo>
                <a:lnTo>
                  <a:pt x="196" y="393"/>
                </a:lnTo>
                <a:lnTo>
                  <a:pt x="196" y="393"/>
                </a:lnTo>
                <a:lnTo>
                  <a:pt x="193" y="382"/>
                </a:lnTo>
                <a:lnTo>
                  <a:pt x="193" y="382"/>
                </a:lnTo>
                <a:close/>
                <a:moveTo>
                  <a:pt x="232" y="418"/>
                </a:moveTo>
                <a:lnTo>
                  <a:pt x="232" y="418"/>
                </a:lnTo>
                <a:lnTo>
                  <a:pt x="229" y="412"/>
                </a:lnTo>
                <a:lnTo>
                  <a:pt x="229" y="412"/>
                </a:lnTo>
                <a:lnTo>
                  <a:pt x="216" y="415"/>
                </a:lnTo>
                <a:lnTo>
                  <a:pt x="216" y="415"/>
                </a:lnTo>
                <a:lnTo>
                  <a:pt x="220" y="421"/>
                </a:lnTo>
                <a:lnTo>
                  <a:pt x="220" y="421"/>
                </a:lnTo>
                <a:lnTo>
                  <a:pt x="232" y="418"/>
                </a:lnTo>
                <a:lnTo>
                  <a:pt x="232" y="418"/>
                </a:lnTo>
                <a:close/>
                <a:moveTo>
                  <a:pt x="216" y="336"/>
                </a:moveTo>
                <a:lnTo>
                  <a:pt x="216" y="336"/>
                </a:lnTo>
                <a:lnTo>
                  <a:pt x="213" y="327"/>
                </a:lnTo>
                <a:lnTo>
                  <a:pt x="213" y="327"/>
                </a:lnTo>
                <a:lnTo>
                  <a:pt x="204" y="331"/>
                </a:lnTo>
                <a:lnTo>
                  <a:pt x="204" y="331"/>
                </a:lnTo>
                <a:lnTo>
                  <a:pt x="207" y="339"/>
                </a:lnTo>
                <a:lnTo>
                  <a:pt x="207" y="339"/>
                </a:lnTo>
                <a:lnTo>
                  <a:pt x="216" y="336"/>
                </a:lnTo>
                <a:lnTo>
                  <a:pt x="216" y="336"/>
                </a:lnTo>
                <a:close/>
                <a:moveTo>
                  <a:pt x="158" y="410"/>
                </a:moveTo>
                <a:lnTo>
                  <a:pt x="158" y="410"/>
                </a:lnTo>
                <a:lnTo>
                  <a:pt x="147" y="417"/>
                </a:lnTo>
                <a:lnTo>
                  <a:pt x="147" y="417"/>
                </a:lnTo>
                <a:lnTo>
                  <a:pt x="150" y="423"/>
                </a:lnTo>
                <a:lnTo>
                  <a:pt x="150" y="423"/>
                </a:lnTo>
                <a:lnTo>
                  <a:pt x="150" y="423"/>
                </a:lnTo>
                <a:lnTo>
                  <a:pt x="150" y="423"/>
                </a:lnTo>
                <a:lnTo>
                  <a:pt x="150" y="423"/>
                </a:lnTo>
                <a:lnTo>
                  <a:pt x="150" y="423"/>
                </a:lnTo>
                <a:lnTo>
                  <a:pt x="152" y="421"/>
                </a:lnTo>
                <a:lnTo>
                  <a:pt x="153" y="421"/>
                </a:lnTo>
                <a:lnTo>
                  <a:pt x="153" y="421"/>
                </a:lnTo>
                <a:lnTo>
                  <a:pt x="158" y="420"/>
                </a:lnTo>
                <a:lnTo>
                  <a:pt x="158" y="420"/>
                </a:lnTo>
                <a:lnTo>
                  <a:pt x="161" y="418"/>
                </a:lnTo>
                <a:lnTo>
                  <a:pt x="161" y="418"/>
                </a:lnTo>
                <a:lnTo>
                  <a:pt x="158" y="410"/>
                </a:lnTo>
                <a:lnTo>
                  <a:pt x="158" y="410"/>
                </a:lnTo>
                <a:close/>
                <a:moveTo>
                  <a:pt x="202" y="355"/>
                </a:moveTo>
                <a:lnTo>
                  <a:pt x="202" y="355"/>
                </a:lnTo>
                <a:lnTo>
                  <a:pt x="207" y="364"/>
                </a:lnTo>
                <a:lnTo>
                  <a:pt x="207" y="364"/>
                </a:lnTo>
                <a:lnTo>
                  <a:pt x="215" y="361"/>
                </a:lnTo>
                <a:lnTo>
                  <a:pt x="215" y="361"/>
                </a:lnTo>
                <a:lnTo>
                  <a:pt x="212" y="352"/>
                </a:lnTo>
                <a:lnTo>
                  <a:pt x="212" y="352"/>
                </a:lnTo>
                <a:lnTo>
                  <a:pt x="202" y="355"/>
                </a:lnTo>
                <a:lnTo>
                  <a:pt x="202" y="355"/>
                </a:lnTo>
                <a:close/>
                <a:moveTo>
                  <a:pt x="130" y="264"/>
                </a:moveTo>
                <a:lnTo>
                  <a:pt x="130" y="264"/>
                </a:lnTo>
                <a:lnTo>
                  <a:pt x="127" y="268"/>
                </a:lnTo>
                <a:lnTo>
                  <a:pt x="127" y="268"/>
                </a:lnTo>
                <a:lnTo>
                  <a:pt x="120" y="278"/>
                </a:lnTo>
                <a:lnTo>
                  <a:pt x="120" y="278"/>
                </a:lnTo>
                <a:lnTo>
                  <a:pt x="119" y="279"/>
                </a:lnTo>
                <a:lnTo>
                  <a:pt x="119" y="279"/>
                </a:lnTo>
                <a:lnTo>
                  <a:pt x="119" y="281"/>
                </a:lnTo>
                <a:lnTo>
                  <a:pt x="119" y="281"/>
                </a:lnTo>
                <a:lnTo>
                  <a:pt x="125" y="282"/>
                </a:lnTo>
                <a:lnTo>
                  <a:pt x="125" y="282"/>
                </a:lnTo>
                <a:lnTo>
                  <a:pt x="125" y="281"/>
                </a:lnTo>
                <a:lnTo>
                  <a:pt x="125" y="281"/>
                </a:lnTo>
                <a:lnTo>
                  <a:pt x="130" y="268"/>
                </a:lnTo>
                <a:lnTo>
                  <a:pt x="130" y="268"/>
                </a:lnTo>
                <a:lnTo>
                  <a:pt x="130" y="267"/>
                </a:lnTo>
                <a:lnTo>
                  <a:pt x="130" y="267"/>
                </a:lnTo>
                <a:lnTo>
                  <a:pt x="130" y="264"/>
                </a:lnTo>
                <a:lnTo>
                  <a:pt x="130" y="264"/>
                </a:lnTo>
                <a:close/>
                <a:moveTo>
                  <a:pt x="97" y="379"/>
                </a:moveTo>
                <a:lnTo>
                  <a:pt x="97" y="379"/>
                </a:lnTo>
                <a:lnTo>
                  <a:pt x="97" y="379"/>
                </a:lnTo>
                <a:lnTo>
                  <a:pt x="97" y="379"/>
                </a:lnTo>
                <a:lnTo>
                  <a:pt x="97" y="379"/>
                </a:lnTo>
                <a:lnTo>
                  <a:pt x="97" y="379"/>
                </a:lnTo>
                <a:lnTo>
                  <a:pt x="98" y="372"/>
                </a:lnTo>
                <a:lnTo>
                  <a:pt x="98" y="372"/>
                </a:lnTo>
                <a:lnTo>
                  <a:pt x="98" y="371"/>
                </a:lnTo>
                <a:lnTo>
                  <a:pt x="98" y="371"/>
                </a:lnTo>
                <a:lnTo>
                  <a:pt x="92" y="355"/>
                </a:lnTo>
                <a:lnTo>
                  <a:pt x="92" y="355"/>
                </a:lnTo>
                <a:lnTo>
                  <a:pt x="90" y="355"/>
                </a:lnTo>
                <a:lnTo>
                  <a:pt x="90" y="355"/>
                </a:lnTo>
                <a:lnTo>
                  <a:pt x="89" y="361"/>
                </a:lnTo>
                <a:lnTo>
                  <a:pt x="89" y="361"/>
                </a:lnTo>
                <a:lnTo>
                  <a:pt x="90" y="363"/>
                </a:lnTo>
                <a:lnTo>
                  <a:pt x="90" y="363"/>
                </a:lnTo>
                <a:lnTo>
                  <a:pt x="95" y="375"/>
                </a:lnTo>
                <a:lnTo>
                  <a:pt x="95" y="375"/>
                </a:lnTo>
                <a:lnTo>
                  <a:pt x="97" y="379"/>
                </a:lnTo>
                <a:lnTo>
                  <a:pt x="97" y="379"/>
                </a:lnTo>
                <a:close/>
                <a:moveTo>
                  <a:pt x="87" y="423"/>
                </a:moveTo>
                <a:lnTo>
                  <a:pt x="87" y="423"/>
                </a:lnTo>
                <a:lnTo>
                  <a:pt x="84" y="415"/>
                </a:lnTo>
                <a:lnTo>
                  <a:pt x="84" y="415"/>
                </a:lnTo>
                <a:lnTo>
                  <a:pt x="82" y="413"/>
                </a:lnTo>
                <a:lnTo>
                  <a:pt x="82" y="413"/>
                </a:lnTo>
                <a:lnTo>
                  <a:pt x="78" y="413"/>
                </a:lnTo>
                <a:lnTo>
                  <a:pt x="78" y="413"/>
                </a:lnTo>
                <a:lnTo>
                  <a:pt x="75" y="412"/>
                </a:lnTo>
                <a:lnTo>
                  <a:pt x="75" y="412"/>
                </a:lnTo>
                <a:lnTo>
                  <a:pt x="73" y="412"/>
                </a:lnTo>
                <a:lnTo>
                  <a:pt x="73" y="412"/>
                </a:lnTo>
                <a:lnTo>
                  <a:pt x="78" y="423"/>
                </a:lnTo>
                <a:lnTo>
                  <a:pt x="78" y="423"/>
                </a:lnTo>
                <a:lnTo>
                  <a:pt x="87" y="423"/>
                </a:lnTo>
                <a:lnTo>
                  <a:pt x="87" y="423"/>
                </a:lnTo>
                <a:close/>
                <a:moveTo>
                  <a:pt x="164" y="372"/>
                </a:moveTo>
                <a:lnTo>
                  <a:pt x="164" y="372"/>
                </a:lnTo>
                <a:lnTo>
                  <a:pt x="168" y="380"/>
                </a:lnTo>
                <a:lnTo>
                  <a:pt x="168" y="380"/>
                </a:lnTo>
                <a:lnTo>
                  <a:pt x="177" y="375"/>
                </a:lnTo>
                <a:lnTo>
                  <a:pt x="177" y="375"/>
                </a:lnTo>
                <a:lnTo>
                  <a:pt x="174" y="368"/>
                </a:lnTo>
                <a:lnTo>
                  <a:pt x="174" y="368"/>
                </a:lnTo>
                <a:lnTo>
                  <a:pt x="164" y="372"/>
                </a:lnTo>
                <a:lnTo>
                  <a:pt x="164" y="372"/>
                </a:lnTo>
                <a:close/>
                <a:moveTo>
                  <a:pt x="201" y="420"/>
                </a:moveTo>
                <a:lnTo>
                  <a:pt x="201" y="420"/>
                </a:lnTo>
                <a:lnTo>
                  <a:pt x="188" y="423"/>
                </a:lnTo>
                <a:lnTo>
                  <a:pt x="188" y="423"/>
                </a:lnTo>
                <a:lnTo>
                  <a:pt x="193" y="429"/>
                </a:lnTo>
                <a:lnTo>
                  <a:pt x="193" y="429"/>
                </a:lnTo>
                <a:lnTo>
                  <a:pt x="204" y="426"/>
                </a:lnTo>
                <a:lnTo>
                  <a:pt x="204" y="426"/>
                </a:lnTo>
                <a:lnTo>
                  <a:pt x="201" y="420"/>
                </a:lnTo>
                <a:lnTo>
                  <a:pt x="201" y="420"/>
                </a:lnTo>
                <a:close/>
                <a:moveTo>
                  <a:pt x="196" y="314"/>
                </a:moveTo>
                <a:lnTo>
                  <a:pt x="196" y="314"/>
                </a:lnTo>
                <a:lnTo>
                  <a:pt x="199" y="322"/>
                </a:lnTo>
                <a:lnTo>
                  <a:pt x="199" y="322"/>
                </a:lnTo>
                <a:lnTo>
                  <a:pt x="209" y="319"/>
                </a:lnTo>
                <a:lnTo>
                  <a:pt x="209" y="319"/>
                </a:lnTo>
                <a:lnTo>
                  <a:pt x="205" y="311"/>
                </a:lnTo>
                <a:lnTo>
                  <a:pt x="205" y="311"/>
                </a:lnTo>
                <a:lnTo>
                  <a:pt x="196" y="314"/>
                </a:lnTo>
                <a:lnTo>
                  <a:pt x="196" y="314"/>
                </a:lnTo>
                <a:close/>
                <a:moveTo>
                  <a:pt x="198" y="344"/>
                </a:moveTo>
                <a:lnTo>
                  <a:pt x="198" y="344"/>
                </a:lnTo>
                <a:lnTo>
                  <a:pt x="202" y="353"/>
                </a:lnTo>
                <a:lnTo>
                  <a:pt x="202" y="353"/>
                </a:lnTo>
                <a:lnTo>
                  <a:pt x="210" y="350"/>
                </a:lnTo>
                <a:lnTo>
                  <a:pt x="210" y="350"/>
                </a:lnTo>
                <a:lnTo>
                  <a:pt x="205" y="342"/>
                </a:lnTo>
                <a:lnTo>
                  <a:pt x="205" y="342"/>
                </a:lnTo>
                <a:lnTo>
                  <a:pt x="198" y="344"/>
                </a:lnTo>
                <a:lnTo>
                  <a:pt x="198" y="344"/>
                </a:lnTo>
                <a:close/>
                <a:moveTo>
                  <a:pt x="257" y="393"/>
                </a:moveTo>
                <a:lnTo>
                  <a:pt x="257" y="393"/>
                </a:lnTo>
                <a:lnTo>
                  <a:pt x="250" y="394"/>
                </a:lnTo>
                <a:lnTo>
                  <a:pt x="250" y="394"/>
                </a:lnTo>
                <a:lnTo>
                  <a:pt x="251" y="399"/>
                </a:lnTo>
                <a:lnTo>
                  <a:pt x="251" y="399"/>
                </a:lnTo>
                <a:lnTo>
                  <a:pt x="254" y="402"/>
                </a:lnTo>
                <a:lnTo>
                  <a:pt x="254" y="402"/>
                </a:lnTo>
                <a:lnTo>
                  <a:pt x="256" y="404"/>
                </a:lnTo>
                <a:lnTo>
                  <a:pt x="256" y="404"/>
                </a:lnTo>
                <a:lnTo>
                  <a:pt x="259" y="402"/>
                </a:lnTo>
                <a:lnTo>
                  <a:pt x="259" y="402"/>
                </a:lnTo>
                <a:lnTo>
                  <a:pt x="262" y="401"/>
                </a:lnTo>
                <a:lnTo>
                  <a:pt x="262" y="401"/>
                </a:lnTo>
                <a:lnTo>
                  <a:pt x="257" y="393"/>
                </a:lnTo>
                <a:lnTo>
                  <a:pt x="257" y="393"/>
                </a:lnTo>
                <a:close/>
                <a:moveTo>
                  <a:pt x="232" y="286"/>
                </a:moveTo>
                <a:lnTo>
                  <a:pt x="232" y="286"/>
                </a:lnTo>
                <a:lnTo>
                  <a:pt x="237" y="293"/>
                </a:lnTo>
                <a:lnTo>
                  <a:pt x="237" y="293"/>
                </a:lnTo>
                <a:lnTo>
                  <a:pt x="245" y="292"/>
                </a:lnTo>
                <a:lnTo>
                  <a:pt x="245" y="292"/>
                </a:lnTo>
                <a:lnTo>
                  <a:pt x="242" y="286"/>
                </a:lnTo>
                <a:lnTo>
                  <a:pt x="242" y="286"/>
                </a:lnTo>
                <a:lnTo>
                  <a:pt x="240" y="282"/>
                </a:lnTo>
                <a:lnTo>
                  <a:pt x="240" y="282"/>
                </a:lnTo>
                <a:lnTo>
                  <a:pt x="240" y="282"/>
                </a:lnTo>
                <a:lnTo>
                  <a:pt x="240" y="282"/>
                </a:lnTo>
                <a:lnTo>
                  <a:pt x="232" y="286"/>
                </a:lnTo>
                <a:lnTo>
                  <a:pt x="232" y="286"/>
                </a:lnTo>
                <a:close/>
                <a:moveTo>
                  <a:pt x="198" y="394"/>
                </a:moveTo>
                <a:lnTo>
                  <a:pt x="198" y="394"/>
                </a:lnTo>
                <a:lnTo>
                  <a:pt x="191" y="398"/>
                </a:lnTo>
                <a:lnTo>
                  <a:pt x="191" y="398"/>
                </a:lnTo>
                <a:lnTo>
                  <a:pt x="196" y="407"/>
                </a:lnTo>
                <a:lnTo>
                  <a:pt x="196" y="407"/>
                </a:lnTo>
                <a:lnTo>
                  <a:pt x="202" y="405"/>
                </a:lnTo>
                <a:lnTo>
                  <a:pt x="202" y="405"/>
                </a:lnTo>
                <a:lnTo>
                  <a:pt x="199" y="398"/>
                </a:lnTo>
                <a:lnTo>
                  <a:pt x="199" y="398"/>
                </a:lnTo>
                <a:lnTo>
                  <a:pt x="198" y="394"/>
                </a:lnTo>
                <a:lnTo>
                  <a:pt x="198" y="394"/>
                </a:lnTo>
                <a:close/>
                <a:moveTo>
                  <a:pt x="209" y="341"/>
                </a:moveTo>
                <a:lnTo>
                  <a:pt x="209" y="341"/>
                </a:lnTo>
                <a:lnTo>
                  <a:pt x="213" y="349"/>
                </a:lnTo>
                <a:lnTo>
                  <a:pt x="213" y="349"/>
                </a:lnTo>
                <a:lnTo>
                  <a:pt x="220" y="347"/>
                </a:lnTo>
                <a:lnTo>
                  <a:pt x="220" y="347"/>
                </a:lnTo>
                <a:lnTo>
                  <a:pt x="216" y="338"/>
                </a:lnTo>
                <a:lnTo>
                  <a:pt x="216" y="338"/>
                </a:lnTo>
                <a:lnTo>
                  <a:pt x="209" y="341"/>
                </a:lnTo>
                <a:lnTo>
                  <a:pt x="209" y="341"/>
                </a:lnTo>
                <a:close/>
                <a:moveTo>
                  <a:pt x="171" y="353"/>
                </a:moveTo>
                <a:lnTo>
                  <a:pt x="171" y="353"/>
                </a:lnTo>
                <a:lnTo>
                  <a:pt x="180" y="349"/>
                </a:lnTo>
                <a:lnTo>
                  <a:pt x="180" y="349"/>
                </a:lnTo>
                <a:lnTo>
                  <a:pt x="177" y="342"/>
                </a:lnTo>
                <a:lnTo>
                  <a:pt x="177" y="342"/>
                </a:lnTo>
                <a:lnTo>
                  <a:pt x="168" y="347"/>
                </a:lnTo>
                <a:lnTo>
                  <a:pt x="168" y="347"/>
                </a:lnTo>
                <a:lnTo>
                  <a:pt x="171" y="353"/>
                </a:lnTo>
                <a:lnTo>
                  <a:pt x="171" y="353"/>
                </a:lnTo>
                <a:close/>
                <a:moveTo>
                  <a:pt x="175" y="401"/>
                </a:moveTo>
                <a:lnTo>
                  <a:pt x="175" y="401"/>
                </a:lnTo>
                <a:lnTo>
                  <a:pt x="169" y="390"/>
                </a:lnTo>
                <a:lnTo>
                  <a:pt x="169" y="390"/>
                </a:lnTo>
                <a:lnTo>
                  <a:pt x="164" y="393"/>
                </a:lnTo>
                <a:lnTo>
                  <a:pt x="164" y="393"/>
                </a:lnTo>
                <a:lnTo>
                  <a:pt x="169" y="404"/>
                </a:lnTo>
                <a:lnTo>
                  <a:pt x="169" y="404"/>
                </a:lnTo>
                <a:lnTo>
                  <a:pt x="175" y="401"/>
                </a:lnTo>
                <a:lnTo>
                  <a:pt x="175" y="401"/>
                </a:lnTo>
                <a:close/>
                <a:moveTo>
                  <a:pt x="180" y="412"/>
                </a:moveTo>
                <a:lnTo>
                  <a:pt x="180" y="412"/>
                </a:lnTo>
                <a:lnTo>
                  <a:pt x="175" y="402"/>
                </a:lnTo>
                <a:lnTo>
                  <a:pt x="175" y="402"/>
                </a:lnTo>
                <a:lnTo>
                  <a:pt x="169" y="405"/>
                </a:lnTo>
                <a:lnTo>
                  <a:pt x="169" y="405"/>
                </a:lnTo>
                <a:lnTo>
                  <a:pt x="172" y="415"/>
                </a:lnTo>
                <a:lnTo>
                  <a:pt x="172" y="415"/>
                </a:lnTo>
                <a:lnTo>
                  <a:pt x="180" y="412"/>
                </a:lnTo>
                <a:lnTo>
                  <a:pt x="180" y="412"/>
                </a:lnTo>
                <a:close/>
                <a:moveTo>
                  <a:pt x="202" y="418"/>
                </a:moveTo>
                <a:lnTo>
                  <a:pt x="202" y="418"/>
                </a:lnTo>
                <a:lnTo>
                  <a:pt x="207" y="424"/>
                </a:lnTo>
                <a:lnTo>
                  <a:pt x="207" y="424"/>
                </a:lnTo>
                <a:lnTo>
                  <a:pt x="216" y="421"/>
                </a:lnTo>
                <a:lnTo>
                  <a:pt x="216" y="421"/>
                </a:lnTo>
                <a:lnTo>
                  <a:pt x="215" y="418"/>
                </a:lnTo>
                <a:lnTo>
                  <a:pt x="215" y="418"/>
                </a:lnTo>
                <a:lnTo>
                  <a:pt x="213" y="415"/>
                </a:lnTo>
                <a:lnTo>
                  <a:pt x="213" y="415"/>
                </a:lnTo>
                <a:lnTo>
                  <a:pt x="202" y="418"/>
                </a:lnTo>
                <a:lnTo>
                  <a:pt x="202" y="418"/>
                </a:lnTo>
                <a:close/>
                <a:moveTo>
                  <a:pt x="245" y="251"/>
                </a:moveTo>
                <a:lnTo>
                  <a:pt x="245" y="251"/>
                </a:lnTo>
                <a:lnTo>
                  <a:pt x="243" y="245"/>
                </a:lnTo>
                <a:lnTo>
                  <a:pt x="243" y="245"/>
                </a:lnTo>
                <a:lnTo>
                  <a:pt x="239" y="246"/>
                </a:lnTo>
                <a:lnTo>
                  <a:pt x="239" y="246"/>
                </a:lnTo>
                <a:lnTo>
                  <a:pt x="231" y="256"/>
                </a:lnTo>
                <a:lnTo>
                  <a:pt x="231" y="256"/>
                </a:lnTo>
                <a:lnTo>
                  <a:pt x="229" y="256"/>
                </a:lnTo>
                <a:lnTo>
                  <a:pt x="229" y="256"/>
                </a:lnTo>
                <a:lnTo>
                  <a:pt x="239" y="254"/>
                </a:lnTo>
                <a:lnTo>
                  <a:pt x="245" y="251"/>
                </a:lnTo>
                <a:lnTo>
                  <a:pt x="245" y="251"/>
                </a:lnTo>
                <a:close/>
                <a:moveTo>
                  <a:pt x="251" y="305"/>
                </a:moveTo>
                <a:lnTo>
                  <a:pt x="251" y="305"/>
                </a:lnTo>
                <a:lnTo>
                  <a:pt x="243" y="308"/>
                </a:lnTo>
                <a:lnTo>
                  <a:pt x="243" y="308"/>
                </a:lnTo>
                <a:lnTo>
                  <a:pt x="246" y="316"/>
                </a:lnTo>
                <a:lnTo>
                  <a:pt x="246" y="316"/>
                </a:lnTo>
                <a:lnTo>
                  <a:pt x="248" y="316"/>
                </a:lnTo>
                <a:lnTo>
                  <a:pt x="248" y="316"/>
                </a:lnTo>
                <a:lnTo>
                  <a:pt x="254" y="312"/>
                </a:lnTo>
                <a:lnTo>
                  <a:pt x="254" y="312"/>
                </a:lnTo>
                <a:lnTo>
                  <a:pt x="254" y="312"/>
                </a:lnTo>
                <a:lnTo>
                  <a:pt x="254" y="312"/>
                </a:lnTo>
                <a:lnTo>
                  <a:pt x="256" y="311"/>
                </a:lnTo>
                <a:lnTo>
                  <a:pt x="256" y="311"/>
                </a:lnTo>
                <a:lnTo>
                  <a:pt x="251" y="305"/>
                </a:lnTo>
                <a:lnTo>
                  <a:pt x="251" y="305"/>
                </a:lnTo>
                <a:close/>
                <a:moveTo>
                  <a:pt x="141" y="372"/>
                </a:moveTo>
                <a:lnTo>
                  <a:pt x="141" y="372"/>
                </a:lnTo>
                <a:lnTo>
                  <a:pt x="145" y="380"/>
                </a:lnTo>
                <a:lnTo>
                  <a:pt x="145" y="380"/>
                </a:lnTo>
                <a:lnTo>
                  <a:pt x="153" y="375"/>
                </a:lnTo>
                <a:lnTo>
                  <a:pt x="153" y="375"/>
                </a:lnTo>
                <a:lnTo>
                  <a:pt x="149" y="368"/>
                </a:lnTo>
                <a:lnTo>
                  <a:pt x="149" y="368"/>
                </a:lnTo>
                <a:lnTo>
                  <a:pt x="141" y="372"/>
                </a:lnTo>
                <a:lnTo>
                  <a:pt x="141" y="372"/>
                </a:lnTo>
                <a:close/>
                <a:moveTo>
                  <a:pt x="243" y="341"/>
                </a:moveTo>
                <a:lnTo>
                  <a:pt x="243" y="341"/>
                </a:lnTo>
                <a:lnTo>
                  <a:pt x="240" y="331"/>
                </a:lnTo>
                <a:lnTo>
                  <a:pt x="240" y="331"/>
                </a:lnTo>
                <a:lnTo>
                  <a:pt x="232" y="333"/>
                </a:lnTo>
                <a:lnTo>
                  <a:pt x="232" y="333"/>
                </a:lnTo>
                <a:lnTo>
                  <a:pt x="237" y="342"/>
                </a:lnTo>
                <a:lnTo>
                  <a:pt x="237" y="342"/>
                </a:lnTo>
                <a:lnTo>
                  <a:pt x="243" y="341"/>
                </a:lnTo>
                <a:lnTo>
                  <a:pt x="243" y="341"/>
                </a:lnTo>
                <a:close/>
                <a:moveTo>
                  <a:pt x="218" y="360"/>
                </a:moveTo>
                <a:lnTo>
                  <a:pt x="218" y="360"/>
                </a:lnTo>
                <a:lnTo>
                  <a:pt x="226" y="358"/>
                </a:lnTo>
                <a:lnTo>
                  <a:pt x="226" y="358"/>
                </a:lnTo>
                <a:lnTo>
                  <a:pt x="221" y="349"/>
                </a:lnTo>
                <a:lnTo>
                  <a:pt x="221" y="349"/>
                </a:lnTo>
                <a:lnTo>
                  <a:pt x="213" y="352"/>
                </a:lnTo>
                <a:lnTo>
                  <a:pt x="213" y="352"/>
                </a:lnTo>
                <a:lnTo>
                  <a:pt x="218" y="360"/>
                </a:lnTo>
                <a:lnTo>
                  <a:pt x="218" y="360"/>
                </a:lnTo>
                <a:close/>
                <a:moveTo>
                  <a:pt x="93" y="279"/>
                </a:moveTo>
                <a:lnTo>
                  <a:pt x="93" y="279"/>
                </a:lnTo>
                <a:lnTo>
                  <a:pt x="93" y="276"/>
                </a:lnTo>
                <a:lnTo>
                  <a:pt x="93" y="276"/>
                </a:lnTo>
                <a:lnTo>
                  <a:pt x="101" y="268"/>
                </a:lnTo>
                <a:lnTo>
                  <a:pt x="101" y="268"/>
                </a:lnTo>
                <a:lnTo>
                  <a:pt x="103" y="265"/>
                </a:lnTo>
                <a:lnTo>
                  <a:pt x="103" y="265"/>
                </a:lnTo>
                <a:lnTo>
                  <a:pt x="101" y="265"/>
                </a:lnTo>
                <a:lnTo>
                  <a:pt x="101" y="265"/>
                </a:lnTo>
                <a:lnTo>
                  <a:pt x="101" y="265"/>
                </a:lnTo>
                <a:lnTo>
                  <a:pt x="100" y="262"/>
                </a:lnTo>
                <a:lnTo>
                  <a:pt x="100" y="262"/>
                </a:lnTo>
                <a:lnTo>
                  <a:pt x="93" y="271"/>
                </a:lnTo>
                <a:lnTo>
                  <a:pt x="90" y="279"/>
                </a:lnTo>
                <a:lnTo>
                  <a:pt x="90" y="279"/>
                </a:lnTo>
                <a:lnTo>
                  <a:pt x="93" y="279"/>
                </a:lnTo>
                <a:lnTo>
                  <a:pt x="93" y="279"/>
                </a:lnTo>
                <a:close/>
                <a:moveTo>
                  <a:pt x="253" y="404"/>
                </a:moveTo>
                <a:lnTo>
                  <a:pt x="253" y="404"/>
                </a:lnTo>
                <a:lnTo>
                  <a:pt x="246" y="396"/>
                </a:lnTo>
                <a:lnTo>
                  <a:pt x="246" y="396"/>
                </a:lnTo>
                <a:lnTo>
                  <a:pt x="240" y="398"/>
                </a:lnTo>
                <a:lnTo>
                  <a:pt x="240" y="398"/>
                </a:lnTo>
                <a:lnTo>
                  <a:pt x="245" y="405"/>
                </a:lnTo>
                <a:lnTo>
                  <a:pt x="245" y="405"/>
                </a:lnTo>
                <a:lnTo>
                  <a:pt x="253" y="404"/>
                </a:lnTo>
                <a:lnTo>
                  <a:pt x="253" y="404"/>
                </a:lnTo>
                <a:close/>
                <a:moveTo>
                  <a:pt x="111" y="264"/>
                </a:moveTo>
                <a:lnTo>
                  <a:pt x="111" y="264"/>
                </a:lnTo>
                <a:lnTo>
                  <a:pt x="109" y="264"/>
                </a:lnTo>
                <a:lnTo>
                  <a:pt x="108" y="264"/>
                </a:lnTo>
                <a:lnTo>
                  <a:pt x="108" y="264"/>
                </a:lnTo>
                <a:lnTo>
                  <a:pt x="106" y="265"/>
                </a:lnTo>
                <a:lnTo>
                  <a:pt x="106" y="265"/>
                </a:lnTo>
                <a:lnTo>
                  <a:pt x="103" y="271"/>
                </a:lnTo>
                <a:lnTo>
                  <a:pt x="103" y="271"/>
                </a:lnTo>
                <a:lnTo>
                  <a:pt x="100" y="278"/>
                </a:lnTo>
                <a:lnTo>
                  <a:pt x="100" y="278"/>
                </a:lnTo>
                <a:lnTo>
                  <a:pt x="98" y="279"/>
                </a:lnTo>
                <a:lnTo>
                  <a:pt x="98" y="279"/>
                </a:lnTo>
                <a:lnTo>
                  <a:pt x="103" y="279"/>
                </a:lnTo>
                <a:lnTo>
                  <a:pt x="103" y="279"/>
                </a:lnTo>
                <a:lnTo>
                  <a:pt x="104" y="279"/>
                </a:lnTo>
                <a:lnTo>
                  <a:pt x="104" y="278"/>
                </a:lnTo>
                <a:lnTo>
                  <a:pt x="104" y="278"/>
                </a:lnTo>
                <a:lnTo>
                  <a:pt x="103" y="276"/>
                </a:lnTo>
                <a:lnTo>
                  <a:pt x="103" y="276"/>
                </a:lnTo>
                <a:lnTo>
                  <a:pt x="104" y="275"/>
                </a:lnTo>
                <a:lnTo>
                  <a:pt x="106" y="273"/>
                </a:lnTo>
                <a:lnTo>
                  <a:pt x="106" y="273"/>
                </a:lnTo>
                <a:lnTo>
                  <a:pt x="108" y="273"/>
                </a:lnTo>
                <a:lnTo>
                  <a:pt x="108" y="273"/>
                </a:lnTo>
                <a:lnTo>
                  <a:pt x="109" y="268"/>
                </a:lnTo>
                <a:lnTo>
                  <a:pt x="109" y="268"/>
                </a:lnTo>
                <a:lnTo>
                  <a:pt x="109" y="268"/>
                </a:lnTo>
                <a:lnTo>
                  <a:pt x="109" y="268"/>
                </a:lnTo>
                <a:lnTo>
                  <a:pt x="109" y="267"/>
                </a:lnTo>
                <a:lnTo>
                  <a:pt x="109" y="267"/>
                </a:lnTo>
                <a:lnTo>
                  <a:pt x="111" y="264"/>
                </a:lnTo>
                <a:lnTo>
                  <a:pt x="111" y="264"/>
                </a:lnTo>
                <a:close/>
                <a:moveTo>
                  <a:pt x="199" y="268"/>
                </a:moveTo>
                <a:lnTo>
                  <a:pt x="199" y="268"/>
                </a:lnTo>
                <a:lnTo>
                  <a:pt x="199" y="268"/>
                </a:lnTo>
                <a:lnTo>
                  <a:pt x="199" y="268"/>
                </a:lnTo>
                <a:lnTo>
                  <a:pt x="199" y="268"/>
                </a:lnTo>
                <a:lnTo>
                  <a:pt x="199" y="268"/>
                </a:lnTo>
                <a:lnTo>
                  <a:pt x="190" y="271"/>
                </a:lnTo>
                <a:lnTo>
                  <a:pt x="190" y="271"/>
                </a:lnTo>
                <a:lnTo>
                  <a:pt x="188" y="273"/>
                </a:lnTo>
                <a:lnTo>
                  <a:pt x="188" y="273"/>
                </a:lnTo>
                <a:lnTo>
                  <a:pt x="185" y="279"/>
                </a:lnTo>
                <a:lnTo>
                  <a:pt x="185" y="279"/>
                </a:lnTo>
                <a:lnTo>
                  <a:pt x="185" y="279"/>
                </a:lnTo>
                <a:lnTo>
                  <a:pt x="185" y="279"/>
                </a:lnTo>
                <a:lnTo>
                  <a:pt x="193" y="278"/>
                </a:lnTo>
                <a:lnTo>
                  <a:pt x="193" y="278"/>
                </a:lnTo>
                <a:lnTo>
                  <a:pt x="193" y="276"/>
                </a:lnTo>
                <a:lnTo>
                  <a:pt x="193" y="276"/>
                </a:lnTo>
                <a:lnTo>
                  <a:pt x="196" y="271"/>
                </a:lnTo>
                <a:lnTo>
                  <a:pt x="196" y="271"/>
                </a:lnTo>
                <a:lnTo>
                  <a:pt x="199" y="268"/>
                </a:lnTo>
                <a:lnTo>
                  <a:pt x="199" y="268"/>
                </a:lnTo>
                <a:close/>
                <a:moveTo>
                  <a:pt x="250" y="350"/>
                </a:moveTo>
                <a:lnTo>
                  <a:pt x="250" y="350"/>
                </a:lnTo>
                <a:lnTo>
                  <a:pt x="259" y="347"/>
                </a:lnTo>
                <a:lnTo>
                  <a:pt x="259" y="347"/>
                </a:lnTo>
                <a:lnTo>
                  <a:pt x="257" y="342"/>
                </a:lnTo>
                <a:lnTo>
                  <a:pt x="257" y="342"/>
                </a:lnTo>
                <a:lnTo>
                  <a:pt x="256" y="342"/>
                </a:lnTo>
                <a:lnTo>
                  <a:pt x="256" y="342"/>
                </a:lnTo>
                <a:lnTo>
                  <a:pt x="251" y="342"/>
                </a:lnTo>
                <a:lnTo>
                  <a:pt x="251" y="342"/>
                </a:lnTo>
                <a:lnTo>
                  <a:pt x="246" y="342"/>
                </a:lnTo>
                <a:lnTo>
                  <a:pt x="246" y="342"/>
                </a:lnTo>
                <a:lnTo>
                  <a:pt x="250" y="350"/>
                </a:lnTo>
                <a:lnTo>
                  <a:pt x="250" y="350"/>
                </a:lnTo>
                <a:close/>
                <a:moveTo>
                  <a:pt x="212" y="317"/>
                </a:moveTo>
                <a:lnTo>
                  <a:pt x="212" y="317"/>
                </a:lnTo>
                <a:lnTo>
                  <a:pt x="220" y="314"/>
                </a:lnTo>
                <a:lnTo>
                  <a:pt x="220" y="314"/>
                </a:lnTo>
                <a:lnTo>
                  <a:pt x="216" y="308"/>
                </a:lnTo>
                <a:lnTo>
                  <a:pt x="216" y="308"/>
                </a:lnTo>
                <a:lnTo>
                  <a:pt x="209" y="311"/>
                </a:lnTo>
                <a:lnTo>
                  <a:pt x="209" y="311"/>
                </a:lnTo>
                <a:lnTo>
                  <a:pt x="212" y="317"/>
                </a:lnTo>
                <a:lnTo>
                  <a:pt x="212" y="317"/>
                </a:lnTo>
                <a:close/>
                <a:moveTo>
                  <a:pt x="198" y="342"/>
                </a:moveTo>
                <a:lnTo>
                  <a:pt x="198" y="342"/>
                </a:lnTo>
                <a:lnTo>
                  <a:pt x="205" y="339"/>
                </a:lnTo>
                <a:lnTo>
                  <a:pt x="205" y="339"/>
                </a:lnTo>
                <a:lnTo>
                  <a:pt x="201" y="331"/>
                </a:lnTo>
                <a:lnTo>
                  <a:pt x="201" y="331"/>
                </a:lnTo>
                <a:lnTo>
                  <a:pt x="194" y="334"/>
                </a:lnTo>
                <a:lnTo>
                  <a:pt x="194" y="334"/>
                </a:lnTo>
                <a:lnTo>
                  <a:pt x="198" y="342"/>
                </a:lnTo>
                <a:lnTo>
                  <a:pt x="198" y="342"/>
                </a:lnTo>
                <a:close/>
                <a:moveTo>
                  <a:pt x="179" y="339"/>
                </a:moveTo>
                <a:lnTo>
                  <a:pt x="179" y="339"/>
                </a:lnTo>
                <a:lnTo>
                  <a:pt x="190" y="333"/>
                </a:lnTo>
                <a:lnTo>
                  <a:pt x="190" y="333"/>
                </a:lnTo>
                <a:lnTo>
                  <a:pt x="188" y="328"/>
                </a:lnTo>
                <a:lnTo>
                  <a:pt x="188" y="328"/>
                </a:lnTo>
                <a:lnTo>
                  <a:pt x="177" y="333"/>
                </a:lnTo>
                <a:lnTo>
                  <a:pt x="177" y="333"/>
                </a:lnTo>
                <a:lnTo>
                  <a:pt x="179" y="339"/>
                </a:lnTo>
                <a:lnTo>
                  <a:pt x="179" y="339"/>
                </a:lnTo>
                <a:close/>
                <a:moveTo>
                  <a:pt x="157" y="352"/>
                </a:moveTo>
                <a:lnTo>
                  <a:pt x="157" y="352"/>
                </a:lnTo>
                <a:lnTo>
                  <a:pt x="158" y="358"/>
                </a:lnTo>
                <a:lnTo>
                  <a:pt x="158" y="358"/>
                </a:lnTo>
                <a:lnTo>
                  <a:pt x="158" y="358"/>
                </a:lnTo>
                <a:lnTo>
                  <a:pt x="158" y="358"/>
                </a:lnTo>
                <a:lnTo>
                  <a:pt x="168" y="353"/>
                </a:lnTo>
                <a:lnTo>
                  <a:pt x="168" y="353"/>
                </a:lnTo>
                <a:lnTo>
                  <a:pt x="164" y="347"/>
                </a:lnTo>
                <a:lnTo>
                  <a:pt x="164" y="347"/>
                </a:lnTo>
                <a:lnTo>
                  <a:pt x="157" y="352"/>
                </a:lnTo>
                <a:lnTo>
                  <a:pt x="157" y="352"/>
                </a:lnTo>
                <a:close/>
                <a:moveTo>
                  <a:pt x="251" y="375"/>
                </a:moveTo>
                <a:lnTo>
                  <a:pt x="251" y="375"/>
                </a:lnTo>
                <a:lnTo>
                  <a:pt x="259" y="372"/>
                </a:lnTo>
                <a:lnTo>
                  <a:pt x="259" y="372"/>
                </a:lnTo>
                <a:lnTo>
                  <a:pt x="254" y="364"/>
                </a:lnTo>
                <a:lnTo>
                  <a:pt x="254" y="364"/>
                </a:lnTo>
                <a:lnTo>
                  <a:pt x="248" y="366"/>
                </a:lnTo>
                <a:lnTo>
                  <a:pt x="248" y="366"/>
                </a:lnTo>
                <a:lnTo>
                  <a:pt x="248" y="366"/>
                </a:lnTo>
                <a:lnTo>
                  <a:pt x="248" y="366"/>
                </a:lnTo>
                <a:lnTo>
                  <a:pt x="251" y="375"/>
                </a:lnTo>
                <a:lnTo>
                  <a:pt x="251" y="375"/>
                </a:lnTo>
                <a:close/>
                <a:moveTo>
                  <a:pt x="212" y="372"/>
                </a:moveTo>
                <a:lnTo>
                  <a:pt x="212" y="372"/>
                </a:lnTo>
                <a:lnTo>
                  <a:pt x="220" y="371"/>
                </a:lnTo>
                <a:lnTo>
                  <a:pt x="220" y="371"/>
                </a:lnTo>
                <a:lnTo>
                  <a:pt x="216" y="363"/>
                </a:lnTo>
                <a:lnTo>
                  <a:pt x="216" y="363"/>
                </a:lnTo>
                <a:lnTo>
                  <a:pt x="209" y="366"/>
                </a:lnTo>
                <a:lnTo>
                  <a:pt x="209" y="366"/>
                </a:lnTo>
                <a:lnTo>
                  <a:pt x="212" y="372"/>
                </a:lnTo>
                <a:lnTo>
                  <a:pt x="212" y="372"/>
                </a:lnTo>
                <a:close/>
                <a:moveTo>
                  <a:pt x="229" y="380"/>
                </a:moveTo>
                <a:lnTo>
                  <a:pt x="229" y="380"/>
                </a:lnTo>
                <a:lnTo>
                  <a:pt x="235" y="379"/>
                </a:lnTo>
                <a:lnTo>
                  <a:pt x="235" y="379"/>
                </a:lnTo>
                <a:lnTo>
                  <a:pt x="231" y="371"/>
                </a:lnTo>
                <a:lnTo>
                  <a:pt x="231" y="371"/>
                </a:lnTo>
                <a:lnTo>
                  <a:pt x="224" y="372"/>
                </a:lnTo>
                <a:lnTo>
                  <a:pt x="224" y="372"/>
                </a:lnTo>
                <a:lnTo>
                  <a:pt x="229" y="380"/>
                </a:lnTo>
                <a:lnTo>
                  <a:pt x="229" y="380"/>
                </a:lnTo>
                <a:close/>
                <a:moveTo>
                  <a:pt x="201" y="98"/>
                </a:moveTo>
                <a:lnTo>
                  <a:pt x="201" y="98"/>
                </a:lnTo>
                <a:lnTo>
                  <a:pt x="201" y="98"/>
                </a:lnTo>
                <a:lnTo>
                  <a:pt x="201" y="98"/>
                </a:lnTo>
                <a:lnTo>
                  <a:pt x="201" y="98"/>
                </a:lnTo>
                <a:lnTo>
                  <a:pt x="201" y="98"/>
                </a:lnTo>
                <a:lnTo>
                  <a:pt x="201" y="114"/>
                </a:lnTo>
                <a:lnTo>
                  <a:pt x="201" y="114"/>
                </a:lnTo>
                <a:lnTo>
                  <a:pt x="201" y="115"/>
                </a:lnTo>
                <a:lnTo>
                  <a:pt x="201" y="115"/>
                </a:lnTo>
                <a:lnTo>
                  <a:pt x="204" y="118"/>
                </a:lnTo>
                <a:lnTo>
                  <a:pt x="204" y="118"/>
                </a:lnTo>
                <a:lnTo>
                  <a:pt x="205" y="117"/>
                </a:lnTo>
                <a:lnTo>
                  <a:pt x="205" y="117"/>
                </a:lnTo>
                <a:lnTo>
                  <a:pt x="201" y="98"/>
                </a:lnTo>
                <a:lnTo>
                  <a:pt x="201" y="98"/>
                </a:lnTo>
                <a:close/>
                <a:moveTo>
                  <a:pt x="253" y="363"/>
                </a:moveTo>
                <a:lnTo>
                  <a:pt x="253" y="363"/>
                </a:lnTo>
                <a:lnTo>
                  <a:pt x="248" y="353"/>
                </a:lnTo>
                <a:lnTo>
                  <a:pt x="248" y="353"/>
                </a:lnTo>
                <a:lnTo>
                  <a:pt x="243" y="355"/>
                </a:lnTo>
                <a:lnTo>
                  <a:pt x="243" y="355"/>
                </a:lnTo>
                <a:lnTo>
                  <a:pt x="246" y="364"/>
                </a:lnTo>
                <a:lnTo>
                  <a:pt x="246" y="364"/>
                </a:lnTo>
                <a:lnTo>
                  <a:pt x="253" y="363"/>
                </a:lnTo>
                <a:lnTo>
                  <a:pt x="253" y="363"/>
                </a:lnTo>
                <a:close/>
                <a:moveTo>
                  <a:pt x="190" y="300"/>
                </a:moveTo>
                <a:lnTo>
                  <a:pt x="190" y="300"/>
                </a:lnTo>
                <a:lnTo>
                  <a:pt x="193" y="305"/>
                </a:lnTo>
                <a:lnTo>
                  <a:pt x="193" y="305"/>
                </a:lnTo>
                <a:lnTo>
                  <a:pt x="202" y="303"/>
                </a:lnTo>
                <a:lnTo>
                  <a:pt x="202" y="303"/>
                </a:lnTo>
                <a:lnTo>
                  <a:pt x="198" y="295"/>
                </a:lnTo>
                <a:lnTo>
                  <a:pt x="198" y="295"/>
                </a:lnTo>
                <a:lnTo>
                  <a:pt x="190" y="300"/>
                </a:lnTo>
                <a:lnTo>
                  <a:pt x="190" y="300"/>
                </a:lnTo>
                <a:close/>
                <a:moveTo>
                  <a:pt x="226" y="163"/>
                </a:moveTo>
                <a:lnTo>
                  <a:pt x="226" y="163"/>
                </a:lnTo>
                <a:lnTo>
                  <a:pt x="226" y="163"/>
                </a:lnTo>
                <a:lnTo>
                  <a:pt x="226" y="163"/>
                </a:lnTo>
                <a:lnTo>
                  <a:pt x="226" y="166"/>
                </a:lnTo>
                <a:lnTo>
                  <a:pt x="226" y="166"/>
                </a:lnTo>
                <a:lnTo>
                  <a:pt x="234" y="185"/>
                </a:lnTo>
                <a:lnTo>
                  <a:pt x="234" y="185"/>
                </a:lnTo>
                <a:lnTo>
                  <a:pt x="239" y="197"/>
                </a:lnTo>
                <a:lnTo>
                  <a:pt x="239" y="197"/>
                </a:lnTo>
                <a:lnTo>
                  <a:pt x="253" y="230"/>
                </a:lnTo>
                <a:lnTo>
                  <a:pt x="253" y="230"/>
                </a:lnTo>
                <a:lnTo>
                  <a:pt x="254" y="235"/>
                </a:lnTo>
                <a:lnTo>
                  <a:pt x="254" y="235"/>
                </a:lnTo>
                <a:lnTo>
                  <a:pt x="254" y="235"/>
                </a:lnTo>
                <a:lnTo>
                  <a:pt x="254" y="235"/>
                </a:lnTo>
                <a:lnTo>
                  <a:pt x="253" y="234"/>
                </a:lnTo>
                <a:lnTo>
                  <a:pt x="253" y="234"/>
                </a:lnTo>
                <a:lnTo>
                  <a:pt x="243" y="205"/>
                </a:lnTo>
                <a:lnTo>
                  <a:pt x="243" y="205"/>
                </a:lnTo>
                <a:lnTo>
                  <a:pt x="239" y="194"/>
                </a:lnTo>
                <a:lnTo>
                  <a:pt x="239" y="194"/>
                </a:lnTo>
                <a:lnTo>
                  <a:pt x="234" y="185"/>
                </a:lnTo>
                <a:lnTo>
                  <a:pt x="234" y="185"/>
                </a:lnTo>
                <a:lnTo>
                  <a:pt x="228" y="164"/>
                </a:lnTo>
                <a:lnTo>
                  <a:pt x="228" y="164"/>
                </a:lnTo>
                <a:lnTo>
                  <a:pt x="226" y="163"/>
                </a:lnTo>
                <a:lnTo>
                  <a:pt x="226" y="163"/>
                </a:lnTo>
                <a:close/>
                <a:moveTo>
                  <a:pt x="161" y="431"/>
                </a:moveTo>
                <a:lnTo>
                  <a:pt x="161" y="431"/>
                </a:lnTo>
                <a:lnTo>
                  <a:pt x="161" y="429"/>
                </a:lnTo>
                <a:lnTo>
                  <a:pt x="161" y="429"/>
                </a:lnTo>
                <a:lnTo>
                  <a:pt x="161" y="428"/>
                </a:lnTo>
                <a:lnTo>
                  <a:pt x="163" y="426"/>
                </a:lnTo>
                <a:lnTo>
                  <a:pt x="163" y="426"/>
                </a:lnTo>
                <a:lnTo>
                  <a:pt x="164" y="426"/>
                </a:lnTo>
                <a:lnTo>
                  <a:pt x="164" y="426"/>
                </a:lnTo>
                <a:lnTo>
                  <a:pt x="163" y="421"/>
                </a:lnTo>
                <a:lnTo>
                  <a:pt x="163" y="421"/>
                </a:lnTo>
                <a:lnTo>
                  <a:pt x="155" y="424"/>
                </a:lnTo>
                <a:lnTo>
                  <a:pt x="155" y="424"/>
                </a:lnTo>
                <a:lnTo>
                  <a:pt x="153" y="424"/>
                </a:lnTo>
                <a:lnTo>
                  <a:pt x="152" y="424"/>
                </a:lnTo>
                <a:lnTo>
                  <a:pt x="152" y="424"/>
                </a:lnTo>
                <a:lnTo>
                  <a:pt x="152" y="428"/>
                </a:lnTo>
                <a:lnTo>
                  <a:pt x="152" y="428"/>
                </a:lnTo>
                <a:lnTo>
                  <a:pt x="153" y="429"/>
                </a:lnTo>
                <a:lnTo>
                  <a:pt x="153" y="429"/>
                </a:lnTo>
                <a:lnTo>
                  <a:pt x="157" y="429"/>
                </a:lnTo>
                <a:lnTo>
                  <a:pt x="157" y="429"/>
                </a:lnTo>
                <a:lnTo>
                  <a:pt x="161" y="431"/>
                </a:lnTo>
                <a:lnTo>
                  <a:pt x="161" y="431"/>
                </a:lnTo>
                <a:close/>
                <a:moveTo>
                  <a:pt x="106" y="431"/>
                </a:moveTo>
                <a:lnTo>
                  <a:pt x="106" y="431"/>
                </a:lnTo>
                <a:lnTo>
                  <a:pt x="104" y="428"/>
                </a:lnTo>
                <a:lnTo>
                  <a:pt x="104" y="428"/>
                </a:lnTo>
                <a:lnTo>
                  <a:pt x="103" y="426"/>
                </a:lnTo>
                <a:lnTo>
                  <a:pt x="103" y="426"/>
                </a:lnTo>
                <a:lnTo>
                  <a:pt x="92" y="426"/>
                </a:lnTo>
                <a:lnTo>
                  <a:pt x="92" y="426"/>
                </a:lnTo>
                <a:lnTo>
                  <a:pt x="90" y="426"/>
                </a:lnTo>
                <a:lnTo>
                  <a:pt x="90" y="426"/>
                </a:lnTo>
                <a:lnTo>
                  <a:pt x="92" y="431"/>
                </a:lnTo>
                <a:lnTo>
                  <a:pt x="92" y="431"/>
                </a:lnTo>
                <a:lnTo>
                  <a:pt x="93" y="431"/>
                </a:lnTo>
                <a:lnTo>
                  <a:pt x="93" y="431"/>
                </a:lnTo>
                <a:lnTo>
                  <a:pt x="101" y="431"/>
                </a:lnTo>
                <a:lnTo>
                  <a:pt x="101" y="431"/>
                </a:lnTo>
                <a:lnTo>
                  <a:pt x="106" y="431"/>
                </a:lnTo>
                <a:lnTo>
                  <a:pt x="106" y="431"/>
                </a:lnTo>
                <a:close/>
                <a:moveTo>
                  <a:pt x="158" y="363"/>
                </a:moveTo>
                <a:lnTo>
                  <a:pt x="158" y="363"/>
                </a:lnTo>
                <a:lnTo>
                  <a:pt x="152" y="366"/>
                </a:lnTo>
                <a:lnTo>
                  <a:pt x="152" y="366"/>
                </a:lnTo>
                <a:lnTo>
                  <a:pt x="155" y="374"/>
                </a:lnTo>
                <a:lnTo>
                  <a:pt x="155" y="374"/>
                </a:lnTo>
                <a:lnTo>
                  <a:pt x="161" y="371"/>
                </a:lnTo>
                <a:lnTo>
                  <a:pt x="161" y="371"/>
                </a:lnTo>
                <a:lnTo>
                  <a:pt x="158" y="363"/>
                </a:lnTo>
                <a:lnTo>
                  <a:pt x="158" y="363"/>
                </a:lnTo>
                <a:close/>
                <a:moveTo>
                  <a:pt x="232" y="331"/>
                </a:moveTo>
                <a:lnTo>
                  <a:pt x="232" y="331"/>
                </a:lnTo>
                <a:lnTo>
                  <a:pt x="239" y="328"/>
                </a:lnTo>
                <a:lnTo>
                  <a:pt x="239" y="328"/>
                </a:lnTo>
                <a:lnTo>
                  <a:pt x="235" y="320"/>
                </a:lnTo>
                <a:lnTo>
                  <a:pt x="235" y="320"/>
                </a:lnTo>
                <a:lnTo>
                  <a:pt x="228" y="323"/>
                </a:lnTo>
                <a:lnTo>
                  <a:pt x="228" y="323"/>
                </a:lnTo>
                <a:lnTo>
                  <a:pt x="232" y="331"/>
                </a:lnTo>
                <a:lnTo>
                  <a:pt x="232" y="331"/>
                </a:lnTo>
                <a:close/>
                <a:moveTo>
                  <a:pt x="223" y="369"/>
                </a:moveTo>
                <a:lnTo>
                  <a:pt x="223" y="369"/>
                </a:lnTo>
                <a:lnTo>
                  <a:pt x="231" y="368"/>
                </a:lnTo>
                <a:lnTo>
                  <a:pt x="231" y="368"/>
                </a:lnTo>
                <a:lnTo>
                  <a:pt x="226" y="360"/>
                </a:lnTo>
                <a:lnTo>
                  <a:pt x="226" y="360"/>
                </a:lnTo>
                <a:lnTo>
                  <a:pt x="220" y="363"/>
                </a:lnTo>
                <a:lnTo>
                  <a:pt x="220" y="363"/>
                </a:lnTo>
                <a:lnTo>
                  <a:pt x="223" y="369"/>
                </a:lnTo>
                <a:lnTo>
                  <a:pt x="223" y="369"/>
                </a:lnTo>
                <a:close/>
                <a:moveTo>
                  <a:pt x="242" y="328"/>
                </a:moveTo>
                <a:lnTo>
                  <a:pt x="242" y="328"/>
                </a:lnTo>
                <a:lnTo>
                  <a:pt x="248" y="325"/>
                </a:lnTo>
                <a:lnTo>
                  <a:pt x="248" y="325"/>
                </a:lnTo>
                <a:lnTo>
                  <a:pt x="245" y="319"/>
                </a:lnTo>
                <a:lnTo>
                  <a:pt x="245" y="319"/>
                </a:lnTo>
                <a:lnTo>
                  <a:pt x="237" y="320"/>
                </a:lnTo>
                <a:lnTo>
                  <a:pt x="237" y="320"/>
                </a:lnTo>
                <a:lnTo>
                  <a:pt x="242" y="328"/>
                </a:lnTo>
                <a:lnTo>
                  <a:pt x="242" y="328"/>
                </a:lnTo>
                <a:close/>
                <a:moveTo>
                  <a:pt x="160" y="410"/>
                </a:moveTo>
                <a:lnTo>
                  <a:pt x="160" y="410"/>
                </a:lnTo>
                <a:lnTo>
                  <a:pt x="163" y="418"/>
                </a:lnTo>
                <a:lnTo>
                  <a:pt x="163" y="418"/>
                </a:lnTo>
                <a:lnTo>
                  <a:pt x="171" y="415"/>
                </a:lnTo>
                <a:lnTo>
                  <a:pt x="171" y="415"/>
                </a:lnTo>
                <a:lnTo>
                  <a:pt x="166" y="407"/>
                </a:lnTo>
                <a:lnTo>
                  <a:pt x="166" y="407"/>
                </a:lnTo>
                <a:lnTo>
                  <a:pt x="160" y="410"/>
                </a:lnTo>
                <a:lnTo>
                  <a:pt x="160" y="410"/>
                </a:lnTo>
                <a:close/>
                <a:moveTo>
                  <a:pt x="182" y="413"/>
                </a:moveTo>
                <a:lnTo>
                  <a:pt x="182" y="413"/>
                </a:lnTo>
                <a:lnTo>
                  <a:pt x="174" y="417"/>
                </a:lnTo>
                <a:lnTo>
                  <a:pt x="174" y="417"/>
                </a:lnTo>
                <a:lnTo>
                  <a:pt x="177" y="423"/>
                </a:lnTo>
                <a:lnTo>
                  <a:pt x="177" y="423"/>
                </a:lnTo>
                <a:lnTo>
                  <a:pt x="182" y="423"/>
                </a:lnTo>
                <a:lnTo>
                  <a:pt x="182" y="423"/>
                </a:lnTo>
                <a:lnTo>
                  <a:pt x="185" y="421"/>
                </a:lnTo>
                <a:lnTo>
                  <a:pt x="185" y="421"/>
                </a:lnTo>
                <a:lnTo>
                  <a:pt x="182" y="413"/>
                </a:lnTo>
                <a:lnTo>
                  <a:pt x="182" y="413"/>
                </a:lnTo>
                <a:close/>
                <a:moveTo>
                  <a:pt x="201" y="295"/>
                </a:moveTo>
                <a:lnTo>
                  <a:pt x="201" y="295"/>
                </a:lnTo>
                <a:lnTo>
                  <a:pt x="204" y="301"/>
                </a:lnTo>
                <a:lnTo>
                  <a:pt x="204" y="301"/>
                </a:lnTo>
                <a:lnTo>
                  <a:pt x="212" y="298"/>
                </a:lnTo>
                <a:lnTo>
                  <a:pt x="212" y="298"/>
                </a:lnTo>
                <a:lnTo>
                  <a:pt x="209" y="292"/>
                </a:lnTo>
                <a:lnTo>
                  <a:pt x="209" y="292"/>
                </a:lnTo>
                <a:lnTo>
                  <a:pt x="201" y="295"/>
                </a:lnTo>
                <a:lnTo>
                  <a:pt x="201" y="295"/>
                </a:lnTo>
                <a:close/>
                <a:moveTo>
                  <a:pt x="210" y="290"/>
                </a:moveTo>
                <a:lnTo>
                  <a:pt x="210" y="290"/>
                </a:lnTo>
                <a:lnTo>
                  <a:pt x="215" y="298"/>
                </a:lnTo>
                <a:lnTo>
                  <a:pt x="215" y="298"/>
                </a:lnTo>
                <a:lnTo>
                  <a:pt x="223" y="295"/>
                </a:lnTo>
                <a:lnTo>
                  <a:pt x="223" y="295"/>
                </a:lnTo>
                <a:lnTo>
                  <a:pt x="220" y="289"/>
                </a:lnTo>
                <a:lnTo>
                  <a:pt x="220" y="289"/>
                </a:lnTo>
                <a:lnTo>
                  <a:pt x="210" y="290"/>
                </a:lnTo>
                <a:lnTo>
                  <a:pt x="210" y="290"/>
                </a:lnTo>
                <a:close/>
                <a:moveTo>
                  <a:pt x="196" y="323"/>
                </a:moveTo>
                <a:lnTo>
                  <a:pt x="196" y="323"/>
                </a:lnTo>
                <a:lnTo>
                  <a:pt x="193" y="316"/>
                </a:lnTo>
                <a:lnTo>
                  <a:pt x="193" y="316"/>
                </a:lnTo>
                <a:lnTo>
                  <a:pt x="187" y="319"/>
                </a:lnTo>
                <a:lnTo>
                  <a:pt x="187" y="319"/>
                </a:lnTo>
                <a:lnTo>
                  <a:pt x="190" y="325"/>
                </a:lnTo>
                <a:lnTo>
                  <a:pt x="190" y="325"/>
                </a:lnTo>
                <a:lnTo>
                  <a:pt x="196" y="323"/>
                </a:lnTo>
                <a:lnTo>
                  <a:pt x="196" y="323"/>
                </a:lnTo>
                <a:close/>
                <a:moveTo>
                  <a:pt x="183" y="383"/>
                </a:moveTo>
                <a:lnTo>
                  <a:pt x="183" y="383"/>
                </a:lnTo>
                <a:lnTo>
                  <a:pt x="191" y="380"/>
                </a:lnTo>
                <a:lnTo>
                  <a:pt x="191" y="380"/>
                </a:lnTo>
                <a:lnTo>
                  <a:pt x="190" y="374"/>
                </a:lnTo>
                <a:lnTo>
                  <a:pt x="190" y="374"/>
                </a:lnTo>
                <a:lnTo>
                  <a:pt x="180" y="377"/>
                </a:lnTo>
                <a:lnTo>
                  <a:pt x="180" y="377"/>
                </a:lnTo>
                <a:lnTo>
                  <a:pt x="183" y="383"/>
                </a:lnTo>
                <a:lnTo>
                  <a:pt x="183" y="383"/>
                </a:lnTo>
                <a:close/>
                <a:moveTo>
                  <a:pt x="171" y="387"/>
                </a:moveTo>
                <a:lnTo>
                  <a:pt x="171" y="387"/>
                </a:lnTo>
                <a:lnTo>
                  <a:pt x="180" y="383"/>
                </a:lnTo>
                <a:lnTo>
                  <a:pt x="180" y="383"/>
                </a:lnTo>
                <a:lnTo>
                  <a:pt x="179" y="379"/>
                </a:lnTo>
                <a:lnTo>
                  <a:pt x="179" y="379"/>
                </a:lnTo>
                <a:lnTo>
                  <a:pt x="169" y="382"/>
                </a:lnTo>
                <a:lnTo>
                  <a:pt x="169" y="382"/>
                </a:lnTo>
                <a:lnTo>
                  <a:pt x="171" y="387"/>
                </a:lnTo>
                <a:lnTo>
                  <a:pt x="171" y="387"/>
                </a:lnTo>
                <a:close/>
                <a:moveTo>
                  <a:pt x="242" y="352"/>
                </a:moveTo>
                <a:lnTo>
                  <a:pt x="242" y="352"/>
                </a:lnTo>
                <a:lnTo>
                  <a:pt x="248" y="350"/>
                </a:lnTo>
                <a:lnTo>
                  <a:pt x="248" y="350"/>
                </a:lnTo>
                <a:lnTo>
                  <a:pt x="245" y="342"/>
                </a:lnTo>
                <a:lnTo>
                  <a:pt x="245" y="342"/>
                </a:lnTo>
                <a:lnTo>
                  <a:pt x="237" y="344"/>
                </a:lnTo>
                <a:lnTo>
                  <a:pt x="237" y="344"/>
                </a:lnTo>
                <a:lnTo>
                  <a:pt x="242" y="352"/>
                </a:lnTo>
                <a:lnTo>
                  <a:pt x="242" y="352"/>
                </a:lnTo>
                <a:close/>
                <a:moveTo>
                  <a:pt x="223" y="312"/>
                </a:moveTo>
                <a:lnTo>
                  <a:pt x="223" y="312"/>
                </a:lnTo>
                <a:lnTo>
                  <a:pt x="231" y="311"/>
                </a:lnTo>
                <a:lnTo>
                  <a:pt x="231" y="311"/>
                </a:lnTo>
                <a:lnTo>
                  <a:pt x="228" y="305"/>
                </a:lnTo>
                <a:lnTo>
                  <a:pt x="228" y="305"/>
                </a:lnTo>
                <a:lnTo>
                  <a:pt x="220" y="306"/>
                </a:lnTo>
                <a:lnTo>
                  <a:pt x="220" y="306"/>
                </a:lnTo>
                <a:lnTo>
                  <a:pt x="223" y="312"/>
                </a:lnTo>
                <a:lnTo>
                  <a:pt x="223" y="312"/>
                </a:lnTo>
                <a:close/>
                <a:moveTo>
                  <a:pt x="234" y="312"/>
                </a:moveTo>
                <a:lnTo>
                  <a:pt x="234" y="312"/>
                </a:lnTo>
                <a:lnTo>
                  <a:pt x="237" y="319"/>
                </a:lnTo>
                <a:lnTo>
                  <a:pt x="237" y="319"/>
                </a:lnTo>
                <a:lnTo>
                  <a:pt x="245" y="316"/>
                </a:lnTo>
                <a:lnTo>
                  <a:pt x="245" y="316"/>
                </a:lnTo>
                <a:lnTo>
                  <a:pt x="240" y="309"/>
                </a:lnTo>
                <a:lnTo>
                  <a:pt x="240" y="309"/>
                </a:lnTo>
                <a:lnTo>
                  <a:pt x="234" y="312"/>
                </a:lnTo>
                <a:lnTo>
                  <a:pt x="234" y="312"/>
                </a:lnTo>
                <a:close/>
                <a:moveTo>
                  <a:pt x="149" y="388"/>
                </a:moveTo>
                <a:lnTo>
                  <a:pt x="149" y="388"/>
                </a:lnTo>
                <a:lnTo>
                  <a:pt x="157" y="383"/>
                </a:lnTo>
                <a:lnTo>
                  <a:pt x="157" y="383"/>
                </a:lnTo>
                <a:lnTo>
                  <a:pt x="155" y="379"/>
                </a:lnTo>
                <a:lnTo>
                  <a:pt x="155" y="379"/>
                </a:lnTo>
                <a:lnTo>
                  <a:pt x="147" y="383"/>
                </a:lnTo>
                <a:lnTo>
                  <a:pt x="147" y="383"/>
                </a:lnTo>
                <a:lnTo>
                  <a:pt x="149" y="388"/>
                </a:lnTo>
                <a:lnTo>
                  <a:pt x="149" y="388"/>
                </a:lnTo>
                <a:close/>
                <a:moveTo>
                  <a:pt x="201" y="323"/>
                </a:moveTo>
                <a:lnTo>
                  <a:pt x="201" y="323"/>
                </a:lnTo>
                <a:lnTo>
                  <a:pt x="202" y="328"/>
                </a:lnTo>
                <a:lnTo>
                  <a:pt x="202" y="328"/>
                </a:lnTo>
                <a:lnTo>
                  <a:pt x="212" y="325"/>
                </a:lnTo>
                <a:lnTo>
                  <a:pt x="212" y="325"/>
                </a:lnTo>
                <a:lnTo>
                  <a:pt x="210" y="320"/>
                </a:lnTo>
                <a:lnTo>
                  <a:pt x="210" y="320"/>
                </a:lnTo>
                <a:lnTo>
                  <a:pt x="201" y="323"/>
                </a:lnTo>
                <a:lnTo>
                  <a:pt x="201" y="323"/>
                </a:lnTo>
                <a:close/>
                <a:moveTo>
                  <a:pt x="179" y="426"/>
                </a:moveTo>
                <a:lnTo>
                  <a:pt x="179" y="426"/>
                </a:lnTo>
                <a:lnTo>
                  <a:pt x="182" y="431"/>
                </a:lnTo>
                <a:lnTo>
                  <a:pt x="182" y="431"/>
                </a:lnTo>
                <a:lnTo>
                  <a:pt x="183" y="431"/>
                </a:lnTo>
                <a:lnTo>
                  <a:pt x="183" y="431"/>
                </a:lnTo>
                <a:lnTo>
                  <a:pt x="187" y="431"/>
                </a:lnTo>
                <a:lnTo>
                  <a:pt x="187" y="431"/>
                </a:lnTo>
                <a:lnTo>
                  <a:pt x="190" y="431"/>
                </a:lnTo>
                <a:lnTo>
                  <a:pt x="190" y="431"/>
                </a:lnTo>
                <a:lnTo>
                  <a:pt x="187" y="423"/>
                </a:lnTo>
                <a:lnTo>
                  <a:pt x="187" y="423"/>
                </a:lnTo>
                <a:lnTo>
                  <a:pt x="179" y="426"/>
                </a:lnTo>
                <a:lnTo>
                  <a:pt x="179" y="426"/>
                </a:lnTo>
                <a:close/>
                <a:moveTo>
                  <a:pt x="174" y="334"/>
                </a:moveTo>
                <a:lnTo>
                  <a:pt x="174" y="334"/>
                </a:lnTo>
                <a:lnTo>
                  <a:pt x="164" y="339"/>
                </a:lnTo>
                <a:lnTo>
                  <a:pt x="164" y="339"/>
                </a:lnTo>
                <a:lnTo>
                  <a:pt x="166" y="344"/>
                </a:lnTo>
                <a:lnTo>
                  <a:pt x="166" y="344"/>
                </a:lnTo>
                <a:lnTo>
                  <a:pt x="175" y="339"/>
                </a:lnTo>
                <a:lnTo>
                  <a:pt x="175" y="339"/>
                </a:lnTo>
                <a:lnTo>
                  <a:pt x="174" y="334"/>
                </a:lnTo>
                <a:lnTo>
                  <a:pt x="174" y="334"/>
                </a:lnTo>
                <a:close/>
                <a:moveTo>
                  <a:pt x="212" y="319"/>
                </a:moveTo>
                <a:lnTo>
                  <a:pt x="212" y="319"/>
                </a:lnTo>
                <a:lnTo>
                  <a:pt x="215" y="325"/>
                </a:lnTo>
                <a:lnTo>
                  <a:pt x="215" y="325"/>
                </a:lnTo>
                <a:lnTo>
                  <a:pt x="224" y="322"/>
                </a:lnTo>
                <a:lnTo>
                  <a:pt x="224" y="322"/>
                </a:lnTo>
                <a:lnTo>
                  <a:pt x="221" y="316"/>
                </a:lnTo>
                <a:lnTo>
                  <a:pt x="221" y="316"/>
                </a:lnTo>
                <a:lnTo>
                  <a:pt x="212" y="319"/>
                </a:lnTo>
                <a:lnTo>
                  <a:pt x="212" y="319"/>
                </a:lnTo>
                <a:close/>
                <a:moveTo>
                  <a:pt x="101" y="290"/>
                </a:moveTo>
                <a:lnTo>
                  <a:pt x="101" y="290"/>
                </a:lnTo>
                <a:lnTo>
                  <a:pt x="92" y="290"/>
                </a:lnTo>
                <a:lnTo>
                  <a:pt x="92" y="290"/>
                </a:lnTo>
                <a:lnTo>
                  <a:pt x="98" y="303"/>
                </a:lnTo>
                <a:lnTo>
                  <a:pt x="98" y="303"/>
                </a:lnTo>
                <a:lnTo>
                  <a:pt x="101" y="290"/>
                </a:lnTo>
                <a:lnTo>
                  <a:pt x="101" y="290"/>
                </a:lnTo>
                <a:close/>
                <a:moveTo>
                  <a:pt x="90" y="431"/>
                </a:moveTo>
                <a:lnTo>
                  <a:pt x="90" y="431"/>
                </a:lnTo>
                <a:lnTo>
                  <a:pt x="87" y="426"/>
                </a:lnTo>
                <a:lnTo>
                  <a:pt x="87" y="426"/>
                </a:lnTo>
                <a:lnTo>
                  <a:pt x="79" y="426"/>
                </a:lnTo>
                <a:lnTo>
                  <a:pt x="79" y="426"/>
                </a:lnTo>
                <a:lnTo>
                  <a:pt x="81" y="431"/>
                </a:lnTo>
                <a:lnTo>
                  <a:pt x="81" y="431"/>
                </a:lnTo>
                <a:lnTo>
                  <a:pt x="87" y="432"/>
                </a:lnTo>
                <a:lnTo>
                  <a:pt x="87" y="432"/>
                </a:lnTo>
                <a:lnTo>
                  <a:pt x="87" y="432"/>
                </a:lnTo>
                <a:lnTo>
                  <a:pt x="87" y="432"/>
                </a:lnTo>
                <a:lnTo>
                  <a:pt x="90" y="431"/>
                </a:lnTo>
                <a:lnTo>
                  <a:pt x="90" y="431"/>
                </a:lnTo>
                <a:close/>
                <a:moveTo>
                  <a:pt x="153" y="353"/>
                </a:moveTo>
                <a:lnTo>
                  <a:pt x="153" y="353"/>
                </a:lnTo>
                <a:lnTo>
                  <a:pt x="150" y="355"/>
                </a:lnTo>
                <a:lnTo>
                  <a:pt x="150" y="355"/>
                </a:lnTo>
                <a:lnTo>
                  <a:pt x="149" y="357"/>
                </a:lnTo>
                <a:lnTo>
                  <a:pt x="147" y="357"/>
                </a:lnTo>
                <a:lnTo>
                  <a:pt x="147" y="357"/>
                </a:lnTo>
                <a:lnTo>
                  <a:pt x="150" y="363"/>
                </a:lnTo>
                <a:lnTo>
                  <a:pt x="150" y="363"/>
                </a:lnTo>
                <a:lnTo>
                  <a:pt x="157" y="360"/>
                </a:lnTo>
                <a:lnTo>
                  <a:pt x="157" y="360"/>
                </a:lnTo>
                <a:lnTo>
                  <a:pt x="153" y="353"/>
                </a:lnTo>
                <a:lnTo>
                  <a:pt x="153" y="353"/>
                </a:lnTo>
                <a:close/>
                <a:moveTo>
                  <a:pt x="280" y="428"/>
                </a:moveTo>
                <a:lnTo>
                  <a:pt x="280" y="428"/>
                </a:lnTo>
                <a:lnTo>
                  <a:pt x="281" y="428"/>
                </a:lnTo>
                <a:lnTo>
                  <a:pt x="281" y="428"/>
                </a:lnTo>
                <a:lnTo>
                  <a:pt x="287" y="428"/>
                </a:lnTo>
                <a:lnTo>
                  <a:pt x="287" y="428"/>
                </a:lnTo>
                <a:lnTo>
                  <a:pt x="294" y="426"/>
                </a:lnTo>
                <a:lnTo>
                  <a:pt x="294" y="426"/>
                </a:lnTo>
                <a:lnTo>
                  <a:pt x="297" y="424"/>
                </a:lnTo>
                <a:lnTo>
                  <a:pt x="297" y="424"/>
                </a:lnTo>
                <a:lnTo>
                  <a:pt x="295" y="423"/>
                </a:lnTo>
                <a:lnTo>
                  <a:pt x="294" y="421"/>
                </a:lnTo>
                <a:lnTo>
                  <a:pt x="294" y="421"/>
                </a:lnTo>
                <a:lnTo>
                  <a:pt x="291" y="423"/>
                </a:lnTo>
                <a:lnTo>
                  <a:pt x="291" y="423"/>
                </a:lnTo>
                <a:lnTo>
                  <a:pt x="289" y="423"/>
                </a:lnTo>
                <a:lnTo>
                  <a:pt x="289" y="423"/>
                </a:lnTo>
                <a:lnTo>
                  <a:pt x="287" y="424"/>
                </a:lnTo>
                <a:lnTo>
                  <a:pt x="286" y="424"/>
                </a:lnTo>
                <a:lnTo>
                  <a:pt x="286" y="424"/>
                </a:lnTo>
                <a:lnTo>
                  <a:pt x="284" y="424"/>
                </a:lnTo>
                <a:lnTo>
                  <a:pt x="284" y="424"/>
                </a:lnTo>
                <a:lnTo>
                  <a:pt x="281" y="426"/>
                </a:lnTo>
                <a:lnTo>
                  <a:pt x="281" y="426"/>
                </a:lnTo>
                <a:lnTo>
                  <a:pt x="280" y="428"/>
                </a:lnTo>
                <a:lnTo>
                  <a:pt x="280" y="428"/>
                </a:lnTo>
                <a:close/>
                <a:moveTo>
                  <a:pt x="196" y="312"/>
                </a:moveTo>
                <a:lnTo>
                  <a:pt x="196" y="312"/>
                </a:lnTo>
                <a:lnTo>
                  <a:pt x="204" y="309"/>
                </a:lnTo>
                <a:lnTo>
                  <a:pt x="204" y="309"/>
                </a:lnTo>
                <a:lnTo>
                  <a:pt x="202" y="305"/>
                </a:lnTo>
                <a:lnTo>
                  <a:pt x="202" y="305"/>
                </a:lnTo>
                <a:lnTo>
                  <a:pt x="193" y="308"/>
                </a:lnTo>
                <a:lnTo>
                  <a:pt x="193" y="308"/>
                </a:lnTo>
                <a:lnTo>
                  <a:pt x="196" y="312"/>
                </a:lnTo>
                <a:lnTo>
                  <a:pt x="196" y="312"/>
                </a:lnTo>
                <a:close/>
                <a:moveTo>
                  <a:pt x="234" y="319"/>
                </a:moveTo>
                <a:lnTo>
                  <a:pt x="234" y="319"/>
                </a:lnTo>
                <a:lnTo>
                  <a:pt x="231" y="312"/>
                </a:lnTo>
                <a:lnTo>
                  <a:pt x="231" y="312"/>
                </a:lnTo>
                <a:lnTo>
                  <a:pt x="224" y="316"/>
                </a:lnTo>
                <a:lnTo>
                  <a:pt x="224" y="316"/>
                </a:lnTo>
                <a:lnTo>
                  <a:pt x="226" y="320"/>
                </a:lnTo>
                <a:lnTo>
                  <a:pt x="226" y="320"/>
                </a:lnTo>
                <a:lnTo>
                  <a:pt x="234" y="319"/>
                </a:lnTo>
                <a:lnTo>
                  <a:pt x="234" y="319"/>
                </a:lnTo>
                <a:close/>
                <a:moveTo>
                  <a:pt x="68" y="424"/>
                </a:moveTo>
                <a:lnTo>
                  <a:pt x="68" y="424"/>
                </a:lnTo>
                <a:lnTo>
                  <a:pt x="68" y="426"/>
                </a:lnTo>
                <a:lnTo>
                  <a:pt x="68" y="426"/>
                </a:lnTo>
                <a:lnTo>
                  <a:pt x="70" y="431"/>
                </a:lnTo>
                <a:lnTo>
                  <a:pt x="70" y="431"/>
                </a:lnTo>
                <a:lnTo>
                  <a:pt x="71" y="431"/>
                </a:lnTo>
                <a:lnTo>
                  <a:pt x="71" y="431"/>
                </a:lnTo>
                <a:lnTo>
                  <a:pt x="78" y="431"/>
                </a:lnTo>
                <a:lnTo>
                  <a:pt x="78" y="431"/>
                </a:lnTo>
                <a:lnTo>
                  <a:pt x="78" y="431"/>
                </a:lnTo>
                <a:lnTo>
                  <a:pt x="78" y="431"/>
                </a:lnTo>
                <a:lnTo>
                  <a:pt x="76" y="426"/>
                </a:lnTo>
                <a:lnTo>
                  <a:pt x="76" y="426"/>
                </a:lnTo>
                <a:lnTo>
                  <a:pt x="68" y="424"/>
                </a:lnTo>
                <a:lnTo>
                  <a:pt x="68" y="424"/>
                </a:lnTo>
                <a:close/>
                <a:moveTo>
                  <a:pt x="166" y="380"/>
                </a:moveTo>
                <a:lnTo>
                  <a:pt x="166" y="380"/>
                </a:lnTo>
                <a:lnTo>
                  <a:pt x="163" y="374"/>
                </a:lnTo>
                <a:lnTo>
                  <a:pt x="163" y="374"/>
                </a:lnTo>
                <a:lnTo>
                  <a:pt x="157" y="377"/>
                </a:lnTo>
                <a:lnTo>
                  <a:pt x="157" y="377"/>
                </a:lnTo>
                <a:lnTo>
                  <a:pt x="160" y="383"/>
                </a:lnTo>
                <a:lnTo>
                  <a:pt x="160" y="383"/>
                </a:lnTo>
                <a:lnTo>
                  <a:pt x="166" y="380"/>
                </a:lnTo>
                <a:lnTo>
                  <a:pt x="166" y="380"/>
                </a:lnTo>
                <a:close/>
                <a:moveTo>
                  <a:pt x="231" y="286"/>
                </a:moveTo>
                <a:lnTo>
                  <a:pt x="231" y="286"/>
                </a:lnTo>
                <a:lnTo>
                  <a:pt x="221" y="289"/>
                </a:lnTo>
                <a:lnTo>
                  <a:pt x="221" y="289"/>
                </a:lnTo>
                <a:lnTo>
                  <a:pt x="224" y="293"/>
                </a:lnTo>
                <a:lnTo>
                  <a:pt x="224" y="293"/>
                </a:lnTo>
                <a:lnTo>
                  <a:pt x="232" y="290"/>
                </a:lnTo>
                <a:lnTo>
                  <a:pt x="232" y="290"/>
                </a:lnTo>
                <a:lnTo>
                  <a:pt x="231" y="286"/>
                </a:lnTo>
                <a:lnTo>
                  <a:pt x="231" y="286"/>
                </a:lnTo>
                <a:close/>
                <a:moveTo>
                  <a:pt x="97" y="82"/>
                </a:moveTo>
                <a:lnTo>
                  <a:pt x="97" y="82"/>
                </a:lnTo>
                <a:lnTo>
                  <a:pt x="97" y="82"/>
                </a:lnTo>
                <a:lnTo>
                  <a:pt x="97" y="82"/>
                </a:lnTo>
                <a:lnTo>
                  <a:pt x="101" y="84"/>
                </a:lnTo>
                <a:lnTo>
                  <a:pt x="101" y="84"/>
                </a:lnTo>
                <a:lnTo>
                  <a:pt x="112" y="85"/>
                </a:lnTo>
                <a:lnTo>
                  <a:pt x="125" y="87"/>
                </a:lnTo>
                <a:lnTo>
                  <a:pt x="125" y="87"/>
                </a:lnTo>
                <a:lnTo>
                  <a:pt x="127" y="85"/>
                </a:lnTo>
                <a:lnTo>
                  <a:pt x="127" y="85"/>
                </a:lnTo>
                <a:lnTo>
                  <a:pt x="97" y="82"/>
                </a:lnTo>
                <a:lnTo>
                  <a:pt x="97" y="82"/>
                </a:lnTo>
                <a:close/>
                <a:moveTo>
                  <a:pt x="237" y="301"/>
                </a:moveTo>
                <a:lnTo>
                  <a:pt x="237" y="301"/>
                </a:lnTo>
                <a:lnTo>
                  <a:pt x="229" y="303"/>
                </a:lnTo>
                <a:lnTo>
                  <a:pt x="229" y="303"/>
                </a:lnTo>
                <a:lnTo>
                  <a:pt x="232" y="309"/>
                </a:lnTo>
                <a:lnTo>
                  <a:pt x="232" y="309"/>
                </a:lnTo>
                <a:lnTo>
                  <a:pt x="237" y="308"/>
                </a:lnTo>
                <a:lnTo>
                  <a:pt x="237" y="308"/>
                </a:lnTo>
                <a:lnTo>
                  <a:pt x="240" y="308"/>
                </a:lnTo>
                <a:lnTo>
                  <a:pt x="240" y="308"/>
                </a:lnTo>
                <a:lnTo>
                  <a:pt x="237" y="301"/>
                </a:lnTo>
                <a:lnTo>
                  <a:pt x="237" y="301"/>
                </a:lnTo>
                <a:close/>
                <a:moveTo>
                  <a:pt x="164" y="420"/>
                </a:moveTo>
                <a:lnTo>
                  <a:pt x="164" y="420"/>
                </a:lnTo>
                <a:lnTo>
                  <a:pt x="168" y="426"/>
                </a:lnTo>
                <a:lnTo>
                  <a:pt x="168" y="426"/>
                </a:lnTo>
                <a:lnTo>
                  <a:pt x="174" y="424"/>
                </a:lnTo>
                <a:lnTo>
                  <a:pt x="174" y="424"/>
                </a:lnTo>
                <a:lnTo>
                  <a:pt x="171" y="418"/>
                </a:lnTo>
                <a:lnTo>
                  <a:pt x="171" y="418"/>
                </a:lnTo>
                <a:lnTo>
                  <a:pt x="164" y="420"/>
                </a:lnTo>
                <a:lnTo>
                  <a:pt x="164" y="420"/>
                </a:lnTo>
                <a:close/>
                <a:moveTo>
                  <a:pt x="185" y="316"/>
                </a:moveTo>
                <a:lnTo>
                  <a:pt x="185" y="316"/>
                </a:lnTo>
                <a:lnTo>
                  <a:pt x="193" y="312"/>
                </a:lnTo>
                <a:lnTo>
                  <a:pt x="193" y="312"/>
                </a:lnTo>
                <a:lnTo>
                  <a:pt x="191" y="308"/>
                </a:lnTo>
                <a:lnTo>
                  <a:pt x="191" y="308"/>
                </a:lnTo>
                <a:lnTo>
                  <a:pt x="183" y="311"/>
                </a:lnTo>
                <a:lnTo>
                  <a:pt x="183" y="311"/>
                </a:lnTo>
                <a:lnTo>
                  <a:pt x="185" y="316"/>
                </a:lnTo>
                <a:lnTo>
                  <a:pt x="185" y="316"/>
                </a:lnTo>
                <a:close/>
                <a:moveTo>
                  <a:pt x="158" y="387"/>
                </a:moveTo>
                <a:lnTo>
                  <a:pt x="158" y="387"/>
                </a:lnTo>
                <a:lnTo>
                  <a:pt x="150" y="391"/>
                </a:lnTo>
                <a:lnTo>
                  <a:pt x="150" y="391"/>
                </a:lnTo>
                <a:lnTo>
                  <a:pt x="152" y="394"/>
                </a:lnTo>
                <a:lnTo>
                  <a:pt x="152" y="394"/>
                </a:lnTo>
                <a:lnTo>
                  <a:pt x="160" y="391"/>
                </a:lnTo>
                <a:lnTo>
                  <a:pt x="160" y="391"/>
                </a:lnTo>
                <a:lnTo>
                  <a:pt x="158" y="387"/>
                </a:lnTo>
                <a:lnTo>
                  <a:pt x="158" y="387"/>
                </a:lnTo>
                <a:close/>
                <a:moveTo>
                  <a:pt x="147" y="388"/>
                </a:moveTo>
                <a:lnTo>
                  <a:pt x="147" y="388"/>
                </a:lnTo>
                <a:lnTo>
                  <a:pt x="144" y="385"/>
                </a:lnTo>
                <a:lnTo>
                  <a:pt x="144" y="385"/>
                </a:lnTo>
                <a:lnTo>
                  <a:pt x="144" y="385"/>
                </a:lnTo>
                <a:lnTo>
                  <a:pt x="144" y="385"/>
                </a:lnTo>
                <a:lnTo>
                  <a:pt x="134" y="390"/>
                </a:lnTo>
                <a:lnTo>
                  <a:pt x="134" y="390"/>
                </a:lnTo>
                <a:lnTo>
                  <a:pt x="136" y="393"/>
                </a:lnTo>
                <a:lnTo>
                  <a:pt x="136" y="393"/>
                </a:lnTo>
                <a:lnTo>
                  <a:pt x="147" y="388"/>
                </a:lnTo>
                <a:lnTo>
                  <a:pt x="147" y="388"/>
                </a:lnTo>
                <a:close/>
                <a:moveTo>
                  <a:pt x="139" y="399"/>
                </a:moveTo>
                <a:lnTo>
                  <a:pt x="139" y="399"/>
                </a:lnTo>
                <a:lnTo>
                  <a:pt x="150" y="396"/>
                </a:lnTo>
                <a:lnTo>
                  <a:pt x="150" y="396"/>
                </a:lnTo>
                <a:lnTo>
                  <a:pt x="147" y="391"/>
                </a:lnTo>
                <a:lnTo>
                  <a:pt x="147" y="391"/>
                </a:lnTo>
                <a:lnTo>
                  <a:pt x="138" y="396"/>
                </a:lnTo>
                <a:lnTo>
                  <a:pt x="138" y="396"/>
                </a:lnTo>
                <a:lnTo>
                  <a:pt x="139" y="399"/>
                </a:lnTo>
                <a:lnTo>
                  <a:pt x="139" y="399"/>
                </a:lnTo>
                <a:close/>
                <a:moveTo>
                  <a:pt x="213" y="303"/>
                </a:moveTo>
                <a:lnTo>
                  <a:pt x="213" y="303"/>
                </a:lnTo>
                <a:lnTo>
                  <a:pt x="212" y="301"/>
                </a:lnTo>
                <a:lnTo>
                  <a:pt x="212" y="301"/>
                </a:lnTo>
                <a:lnTo>
                  <a:pt x="212" y="301"/>
                </a:lnTo>
                <a:lnTo>
                  <a:pt x="205" y="303"/>
                </a:lnTo>
                <a:lnTo>
                  <a:pt x="205" y="303"/>
                </a:lnTo>
                <a:lnTo>
                  <a:pt x="207" y="308"/>
                </a:lnTo>
                <a:lnTo>
                  <a:pt x="207" y="308"/>
                </a:lnTo>
                <a:lnTo>
                  <a:pt x="215" y="306"/>
                </a:lnTo>
                <a:lnTo>
                  <a:pt x="215" y="306"/>
                </a:lnTo>
                <a:lnTo>
                  <a:pt x="213" y="303"/>
                </a:lnTo>
                <a:lnTo>
                  <a:pt x="213" y="303"/>
                </a:lnTo>
                <a:close/>
                <a:moveTo>
                  <a:pt x="239" y="243"/>
                </a:moveTo>
                <a:lnTo>
                  <a:pt x="239" y="243"/>
                </a:lnTo>
                <a:lnTo>
                  <a:pt x="239" y="243"/>
                </a:lnTo>
                <a:lnTo>
                  <a:pt x="239" y="243"/>
                </a:lnTo>
                <a:lnTo>
                  <a:pt x="234" y="241"/>
                </a:lnTo>
                <a:lnTo>
                  <a:pt x="234" y="241"/>
                </a:lnTo>
                <a:lnTo>
                  <a:pt x="231" y="241"/>
                </a:lnTo>
                <a:lnTo>
                  <a:pt x="229" y="243"/>
                </a:lnTo>
                <a:lnTo>
                  <a:pt x="229" y="243"/>
                </a:lnTo>
                <a:lnTo>
                  <a:pt x="224" y="248"/>
                </a:lnTo>
                <a:lnTo>
                  <a:pt x="224" y="248"/>
                </a:lnTo>
                <a:lnTo>
                  <a:pt x="231" y="246"/>
                </a:lnTo>
                <a:lnTo>
                  <a:pt x="239" y="243"/>
                </a:lnTo>
                <a:lnTo>
                  <a:pt x="239" y="243"/>
                </a:lnTo>
                <a:close/>
                <a:moveTo>
                  <a:pt x="198" y="325"/>
                </a:moveTo>
                <a:lnTo>
                  <a:pt x="198" y="325"/>
                </a:lnTo>
                <a:lnTo>
                  <a:pt x="191" y="328"/>
                </a:lnTo>
                <a:lnTo>
                  <a:pt x="191" y="328"/>
                </a:lnTo>
                <a:lnTo>
                  <a:pt x="193" y="333"/>
                </a:lnTo>
                <a:lnTo>
                  <a:pt x="193" y="333"/>
                </a:lnTo>
                <a:lnTo>
                  <a:pt x="199" y="330"/>
                </a:lnTo>
                <a:lnTo>
                  <a:pt x="199" y="330"/>
                </a:lnTo>
                <a:lnTo>
                  <a:pt x="198" y="325"/>
                </a:lnTo>
                <a:lnTo>
                  <a:pt x="198" y="325"/>
                </a:lnTo>
                <a:close/>
                <a:moveTo>
                  <a:pt x="22" y="418"/>
                </a:moveTo>
                <a:lnTo>
                  <a:pt x="22" y="418"/>
                </a:lnTo>
                <a:lnTo>
                  <a:pt x="16" y="399"/>
                </a:lnTo>
                <a:lnTo>
                  <a:pt x="16" y="399"/>
                </a:lnTo>
                <a:lnTo>
                  <a:pt x="16" y="412"/>
                </a:lnTo>
                <a:lnTo>
                  <a:pt x="16" y="412"/>
                </a:lnTo>
                <a:lnTo>
                  <a:pt x="18" y="415"/>
                </a:lnTo>
                <a:lnTo>
                  <a:pt x="18" y="415"/>
                </a:lnTo>
                <a:lnTo>
                  <a:pt x="18" y="417"/>
                </a:lnTo>
                <a:lnTo>
                  <a:pt x="18" y="417"/>
                </a:lnTo>
                <a:lnTo>
                  <a:pt x="22" y="418"/>
                </a:lnTo>
                <a:lnTo>
                  <a:pt x="22" y="418"/>
                </a:lnTo>
                <a:close/>
                <a:moveTo>
                  <a:pt x="250" y="300"/>
                </a:moveTo>
                <a:lnTo>
                  <a:pt x="250" y="300"/>
                </a:lnTo>
                <a:lnTo>
                  <a:pt x="240" y="301"/>
                </a:lnTo>
                <a:lnTo>
                  <a:pt x="240" y="301"/>
                </a:lnTo>
                <a:lnTo>
                  <a:pt x="242" y="306"/>
                </a:lnTo>
                <a:lnTo>
                  <a:pt x="242" y="306"/>
                </a:lnTo>
                <a:lnTo>
                  <a:pt x="250" y="301"/>
                </a:lnTo>
                <a:lnTo>
                  <a:pt x="250" y="301"/>
                </a:lnTo>
                <a:lnTo>
                  <a:pt x="250" y="300"/>
                </a:lnTo>
                <a:lnTo>
                  <a:pt x="250" y="300"/>
                </a:lnTo>
                <a:close/>
                <a:moveTo>
                  <a:pt x="92" y="407"/>
                </a:moveTo>
                <a:lnTo>
                  <a:pt x="92" y="407"/>
                </a:lnTo>
                <a:lnTo>
                  <a:pt x="93" y="404"/>
                </a:lnTo>
                <a:lnTo>
                  <a:pt x="93" y="404"/>
                </a:lnTo>
                <a:lnTo>
                  <a:pt x="82" y="404"/>
                </a:lnTo>
                <a:lnTo>
                  <a:pt x="82" y="404"/>
                </a:lnTo>
                <a:lnTo>
                  <a:pt x="84" y="407"/>
                </a:lnTo>
                <a:lnTo>
                  <a:pt x="84" y="407"/>
                </a:lnTo>
                <a:lnTo>
                  <a:pt x="86" y="407"/>
                </a:lnTo>
                <a:lnTo>
                  <a:pt x="86" y="407"/>
                </a:lnTo>
                <a:lnTo>
                  <a:pt x="89" y="407"/>
                </a:lnTo>
                <a:lnTo>
                  <a:pt x="89" y="407"/>
                </a:lnTo>
                <a:lnTo>
                  <a:pt x="89" y="407"/>
                </a:lnTo>
                <a:lnTo>
                  <a:pt x="92" y="407"/>
                </a:lnTo>
                <a:lnTo>
                  <a:pt x="92" y="407"/>
                </a:lnTo>
                <a:lnTo>
                  <a:pt x="92" y="407"/>
                </a:lnTo>
                <a:lnTo>
                  <a:pt x="92" y="407"/>
                </a:lnTo>
                <a:close/>
                <a:moveTo>
                  <a:pt x="93" y="55"/>
                </a:moveTo>
                <a:lnTo>
                  <a:pt x="93" y="55"/>
                </a:lnTo>
                <a:lnTo>
                  <a:pt x="89" y="57"/>
                </a:lnTo>
                <a:lnTo>
                  <a:pt x="86" y="62"/>
                </a:lnTo>
                <a:lnTo>
                  <a:pt x="86" y="62"/>
                </a:lnTo>
                <a:lnTo>
                  <a:pt x="86" y="63"/>
                </a:lnTo>
                <a:lnTo>
                  <a:pt x="86" y="63"/>
                </a:lnTo>
                <a:lnTo>
                  <a:pt x="86" y="65"/>
                </a:lnTo>
                <a:lnTo>
                  <a:pt x="86" y="65"/>
                </a:lnTo>
                <a:lnTo>
                  <a:pt x="84" y="66"/>
                </a:lnTo>
                <a:lnTo>
                  <a:pt x="84" y="66"/>
                </a:lnTo>
                <a:lnTo>
                  <a:pt x="84" y="68"/>
                </a:lnTo>
                <a:lnTo>
                  <a:pt x="84" y="68"/>
                </a:lnTo>
                <a:lnTo>
                  <a:pt x="84" y="68"/>
                </a:lnTo>
                <a:lnTo>
                  <a:pt x="84" y="68"/>
                </a:lnTo>
                <a:lnTo>
                  <a:pt x="89" y="62"/>
                </a:lnTo>
                <a:lnTo>
                  <a:pt x="93" y="55"/>
                </a:lnTo>
                <a:lnTo>
                  <a:pt x="93" y="55"/>
                </a:lnTo>
                <a:lnTo>
                  <a:pt x="93" y="55"/>
                </a:lnTo>
                <a:lnTo>
                  <a:pt x="93" y="55"/>
                </a:lnTo>
                <a:close/>
                <a:moveTo>
                  <a:pt x="169" y="388"/>
                </a:moveTo>
                <a:lnTo>
                  <a:pt x="169" y="388"/>
                </a:lnTo>
                <a:lnTo>
                  <a:pt x="166" y="383"/>
                </a:lnTo>
                <a:lnTo>
                  <a:pt x="166" y="383"/>
                </a:lnTo>
                <a:lnTo>
                  <a:pt x="161" y="385"/>
                </a:lnTo>
                <a:lnTo>
                  <a:pt x="161" y="385"/>
                </a:lnTo>
                <a:lnTo>
                  <a:pt x="163" y="390"/>
                </a:lnTo>
                <a:lnTo>
                  <a:pt x="163" y="390"/>
                </a:lnTo>
                <a:lnTo>
                  <a:pt x="169" y="388"/>
                </a:lnTo>
                <a:lnTo>
                  <a:pt x="169" y="388"/>
                </a:lnTo>
                <a:close/>
                <a:moveTo>
                  <a:pt x="297" y="390"/>
                </a:moveTo>
                <a:lnTo>
                  <a:pt x="297" y="390"/>
                </a:lnTo>
                <a:lnTo>
                  <a:pt x="289" y="364"/>
                </a:lnTo>
                <a:lnTo>
                  <a:pt x="289" y="364"/>
                </a:lnTo>
                <a:lnTo>
                  <a:pt x="291" y="372"/>
                </a:lnTo>
                <a:lnTo>
                  <a:pt x="291" y="372"/>
                </a:lnTo>
                <a:lnTo>
                  <a:pt x="292" y="379"/>
                </a:lnTo>
                <a:lnTo>
                  <a:pt x="292" y="379"/>
                </a:lnTo>
                <a:lnTo>
                  <a:pt x="297" y="388"/>
                </a:lnTo>
                <a:lnTo>
                  <a:pt x="297" y="388"/>
                </a:lnTo>
                <a:lnTo>
                  <a:pt x="297" y="390"/>
                </a:lnTo>
                <a:lnTo>
                  <a:pt x="297" y="390"/>
                </a:lnTo>
                <a:close/>
                <a:moveTo>
                  <a:pt x="155" y="349"/>
                </a:moveTo>
                <a:lnTo>
                  <a:pt x="155" y="349"/>
                </a:lnTo>
                <a:lnTo>
                  <a:pt x="163" y="344"/>
                </a:lnTo>
                <a:lnTo>
                  <a:pt x="163" y="344"/>
                </a:lnTo>
                <a:lnTo>
                  <a:pt x="161" y="341"/>
                </a:lnTo>
                <a:lnTo>
                  <a:pt x="161" y="341"/>
                </a:lnTo>
                <a:lnTo>
                  <a:pt x="153" y="346"/>
                </a:lnTo>
                <a:lnTo>
                  <a:pt x="153" y="346"/>
                </a:lnTo>
                <a:lnTo>
                  <a:pt x="155" y="349"/>
                </a:lnTo>
                <a:lnTo>
                  <a:pt x="155" y="349"/>
                </a:lnTo>
                <a:close/>
                <a:moveTo>
                  <a:pt x="139" y="200"/>
                </a:moveTo>
                <a:lnTo>
                  <a:pt x="139" y="200"/>
                </a:lnTo>
                <a:lnTo>
                  <a:pt x="139" y="200"/>
                </a:lnTo>
                <a:lnTo>
                  <a:pt x="139" y="200"/>
                </a:lnTo>
                <a:lnTo>
                  <a:pt x="138" y="204"/>
                </a:lnTo>
                <a:lnTo>
                  <a:pt x="138" y="204"/>
                </a:lnTo>
                <a:lnTo>
                  <a:pt x="134" y="211"/>
                </a:lnTo>
                <a:lnTo>
                  <a:pt x="134" y="211"/>
                </a:lnTo>
                <a:lnTo>
                  <a:pt x="133" y="218"/>
                </a:lnTo>
                <a:lnTo>
                  <a:pt x="133" y="218"/>
                </a:lnTo>
                <a:lnTo>
                  <a:pt x="130" y="230"/>
                </a:lnTo>
                <a:lnTo>
                  <a:pt x="130" y="230"/>
                </a:lnTo>
                <a:lnTo>
                  <a:pt x="128" y="235"/>
                </a:lnTo>
                <a:lnTo>
                  <a:pt x="128" y="235"/>
                </a:lnTo>
                <a:lnTo>
                  <a:pt x="130" y="235"/>
                </a:lnTo>
                <a:lnTo>
                  <a:pt x="130" y="235"/>
                </a:lnTo>
                <a:lnTo>
                  <a:pt x="139" y="200"/>
                </a:lnTo>
                <a:lnTo>
                  <a:pt x="139" y="200"/>
                </a:lnTo>
                <a:close/>
                <a:moveTo>
                  <a:pt x="242" y="428"/>
                </a:moveTo>
                <a:lnTo>
                  <a:pt x="242" y="428"/>
                </a:lnTo>
                <a:lnTo>
                  <a:pt x="242" y="428"/>
                </a:lnTo>
                <a:lnTo>
                  <a:pt x="242" y="428"/>
                </a:lnTo>
                <a:lnTo>
                  <a:pt x="253" y="426"/>
                </a:lnTo>
                <a:lnTo>
                  <a:pt x="253" y="426"/>
                </a:lnTo>
                <a:lnTo>
                  <a:pt x="253" y="424"/>
                </a:lnTo>
                <a:lnTo>
                  <a:pt x="253" y="424"/>
                </a:lnTo>
                <a:lnTo>
                  <a:pt x="251" y="421"/>
                </a:lnTo>
                <a:lnTo>
                  <a:pt x="251" y="421"/>
                </a:lnTo>
                <a:lnTo>
                  <a:pt x="250" y="420"/>
                </a:lnTo>
                <a:lnTo>
                  <a:pt x="250" y="420"/>
                </a:lnTo>
                <a:lnTo>
                  <a:pt x="250" y="421"/>
                </a:lnTo>
                <a:lnTo>
                  <a:pt x="248" y="423"/>
                </a:lnTo>
                <a:lnTo>
                  <a:pt x="248" y="423"/>
                </a:lnTo>
                <a:lnTo>
                  <a:pt x="243" y="426"/>
                </a:lnTo>
                <a:lnTo>
                  <a:pt x="243" y="426"/>
                </a:lnTo>
                <a:lnTo>
                  <a:pt x="242" y="428"/>
                </a:lnTo>
                <a:lnTo>
                  <a:pt x="242" y="428"/>
                </a:lnTo>
                <a:close/>
                <a:moveTo>
                  <a:pt x="229" y="301"/>
                </a:moveTo>
                <a:lnTo>
                  <a:pt x="229" y="301"/>
                </a:lnTo>
                <a:lnTo>
                  <a:pt x="235" y="300"/>
                </a:lnTo>
                <a:lnTo>
                  <a:pt x="235" y="300"/>
                </a:lnTo>
                <a:lnTo>
                  <a:pt x="234" y="295"/>
                </a:lnTo>
                <a:lnTo>
                  <a:pt x="234" y="295"/>
                </a:lnTo>
                <a:lnTo>
                  <a:pt x="226" y="298"/>
                </a:lnTo>
                <a:lnTo>
                  <a:pt x="226" y="298"/>
                </a:lnTo>
                <a:lnTo>
                  <a:pt x="229" y="301"/>
                </a:lnTo>
                <a:lnTo>
                  <a:pt x="229" y="301"/>
                </a:lnTo>
                <a:close/>
                <a:moveTo>
                  <a:pt x="43" y="249"/>
                </a:moveTo>
                <a:lnTo>
                  <a:pt x="43" y="249"/>
                </a:lnTo>
                <a:lnTo>
                  <a:pt x="37" y="271"/>
                </a:lnTo>
                <a:lnTo>
                  <a:pt x="32" y="293"/>
                </a:lnTo>
                <a:lnTo>
                  <a:pt x="32" y="293"/>
                </a:lnTo>
                <a:lnTo>
                  <a:pt x="38" y="271"/>
                </a:lnTo>
                <a:lnTo>
                  <a:pt x="43" y="249"/>
                </a:lnTo>
                <a:lnTo>
                  <a:pt x="43" y="249"/>
                </a:lnTo>
                <a:close/>
                <a:moveTo>
                  <a:pt x="224" y="298"/>
                </a:moveTo>
                <a:lnTo>
                  <a:pt x="224" y="298"/>
                </a:lnTo>
                <a:lnTo>
                  <a:pt x="216" y="301"/>
                </a:lnTo>
                <a:lnTo>
                  <a:pt x="216" y="301"/>
                </a:lnTo>
                <a:lnTo>
                  <a:pt x="218" y="305"/>
                </a:lnTo>
                <a:lnTo>
                  <a:pt x="218" y="305"/>
                </a:lnTo>
                <a:lnTo>
                  <a:pt x="226" y="303"/>
                </a:lnTo>
                <a:lnTo>
                  <a:pt x="226" y="303"/>
                </a:lnTo>
                <a:lnTo>
                  <a:pt x="224" y="298"/>
                </a:lnTo>
                <a:lnTo>
                  <a:pt x="224" y="298"/>
                </a:lnTo>
                <a:close/>
                <a:moveTo>
                  <a:pt x="138" y="401"/>
                </a:moveTo>
                <a:lnTo>
                  <a:pt x="138" y="401"/>
                </a:lnTo>
                <a:lnTo>
                  <a:pt x="136" y="398"/>
                </a:lnTo>
                <a:lnTo>
                  <a:pt x="136" y="398"/>
                </a:lnTo>
                <a:lnTo>
                  <a:pt x="130" y="401"/>
                </a:lnTo>
                <a:lnTo>
                  <a:pt x="130" y="401"/>
                </a:lnTo>
                <a:lnTo>
                  <a:pt x="128" y="402"/>
                </a:lnTo>
                <a:lnTo>
                  <a:pt x="128" y="402"/>
                </a:lnTo>
                <a:lnTo>
                  <a:pt x="127" y="402"/>
                </a:lnTo>
                <a:lnTo>
                  <a:pt x="127" y="402"/>
                </a:lnTo>
                <a:lnTo>
                  <a:pt x="128" y="405"/>
                </a:lnTo>
                <a:lnTo>
                  <a:pt x="128" y="405"/>
                </a:lnTo>
                <a:lnTo>
                  <a:pt x="133" y="402"/>
                </a:lnTo>
                <a:lnTo>
                  <a:pt x="138" y="401"/>
                </a:lnTo>
                <a:lnTo>
                  <a:pt x="138" y="401"/>
                </a:lnTo>
                <a:close/>
                <a:moveTo>
                  <a:pt x="237" y="295"/>
                </a:moveTo>
                <a:lnTo>
                  <a:pt x="237" y="295"/>
                </a:lnTo>
                <a:lnTo>
                  <a:pt x="239" y="298"/>
                </a:lnTo>
                <a:lnTo>
                  <a:pt x="239" y="298"/>
                </a:lnTo>
                <a:lnTo>
                  <a:pt x="242" y="298"/>
                </a:lnTo>
                <a:lnTo>
                  <a:pt x="242" y="298"/>
                </a:lnTo>
                <a:lnTo>
                  <a:pt x="243" y="297"/>
                </a:lnTo>
                <a:lnTo>
                  <a:pt x="246" y="295"/>
                </a:lnTo>
                <a:lnTo>
                  <a:pt x="246" y="295"/>
                </a:lnTo>
                <a:lnTo>
                  <a:pt x="245" y="293"/>
                </a:lnTo>
                <a:lnTo>
                  <a:pt x="245" y="293"/>
                </a:lnTo>
                <a:lnTo>
                  <a:pt x="237" y="295"/>
                </a:lnTo>
                <a:lnTo>
                  <a:pt x="237" y="295"/>
                </a:lnTo>
                <a:close/>
                <a:moveTo>
                  <a:pt x="67" y="431"/>
                </a:moveTo>
                <a:lnTo>
                  <a:pt x="67" y="431"/>
                </a:lnTo>
                <a:lnTo>
                  <a:pt x="65" y="426"/>
                </a:lnTo>
                <a:lnTo>
                  <a:pt x="65" y="426"/>
                </a:lnTo>
                <a:lnTo>
                  <a:pt x="63" y="424"/>
                </a:lnTo>
                <a:lnTo>
                  <a:pt x="63" y="424"/>
                </a:lnTo>
                <a:lnTo>
                  <a:pt x="60" y="424"/>
                </a:lnTo>
                <a:lnTo>
                  <a:pt x="60" y="424"/>
                </a:lnTo>
                <a:lnTo>
                  <a:pt x="59" y="424"/>
                </a:lnTo>
                <a:lnTo>
                  <a:pt x="59" y="424"/>
                </a:lnTo>
                <a:lnTo>
                  <a:pt x="62" y="429"/>
                </a:lnTo>
                <a:lnTo>
                  <a:pt x="62" y="429"/>
                </a:lnTo>
                <a:lnTo>
                  <a:pt x="62" y="431"/>
                </a:lnTo>
                <a:lnTo>
                  <a:pt x="62" y="431"/>
                </a:lnTo>
                <a:lnTo>
                  <a:pt x="67" y="431"/>
                </a:lnTo>
                <a:lnTo>
                  <a:pt x="67" y="431"/>
                </a:lnTo>
                <a:close/>
                <a:moveTo>
                  <a:pt x="120" y="248"/>
                </a:moveTo>
                <a:lnTo>
                  <a:pt x="120" y="248"/>
                </a:lnTo>
                <a:lnTo>
                  <a:pt x="120" y="248"/>
                </a:lnTo>
                <a:lnTo>
                  <a:pt x="120" y="248"/>
                </a:lnTo>
                <a:lnTo>
                  <a:pt x="112" y="257"/>
                </a:lnTo>
                <a:lnTo>
                  <a:pt x="112" y="257"/>
                </a:lnTo>
                <a:lnTo>
                  <a:pt x="116" y="259"/>
                </a:lnTo>
                <a:lnTo>
                  <a:pt x="116" y="259"/>
                </a:lnTo>
                <a:lnTo>
                  <a:pt x="116" y="257"/>
                </a:lnTo>
                <a:lnTo>
                  <a:pt x="116" y="257"/>
                </a:lnTo>
                <a:lnTo>
                  <a:pt x="119" y="254"/>
                </a:lnTo>
                <a:lnTo>
                  <a:pt x="119" y="254"/>
                </a:lnTo>
                <a:lnTo>
                  <a:pt x="120" y="248"/>
                </a:lnTo>
                <a:lnTo>
                  <a:pt x="120" y="248"/>
                </a:lnTo>
                <a:close/>
                <a:moveTo>
                  <a:pt x="250" y="241"/>
                </a:moveTo>
                <a:lnTo>
                  <a:pt x="250" y="241"/>
                </a:lnTo>
                <a:lnTo>
                  <a:pt x="240" y="218"/>
                </a:lnTo>
                <a:lnTo>
                  <a:pt x="240" y="218"/>
                </a:lnTo>
                <a:lnTo>
                  <a:pt x="246" y="238"/>
                </a:lnTo>
                <a:lnTo>
                  <a:pt x="246" y="238"/>
                </a:lnTo>
                <a:lnTo>
                  <a:pt x="246" y="240"/>
                </a:lnTo>
                <a:lnTo>
                  <a:pt x="246" y="240"/>
                </a:lnTo>
                <a:lnTo>
                  <a:pt x="248" y="240"/>
                </a:lnTo>
                <a:lnTo>
                  <a:pt x="248" y="240"/>
                </a:lnTo>
                <a:lnTo>
                  <a:pt x="250" y="241"/>
                </a:lnTo>
                <a:lnTo>
                  <a:pt x="250" y="241"/>
                </a:lnTo>
                <a:close/>
                <a:moveTo>
                  <a:pt x="169" y="429"/>
                </a:moveTo>
                <a:lnTo>
                  <a:pt x="169" y="429"/>
                </a:lnTo>
                <a:lnTo>
                  <a:pt x="171" y="431"/>
                </a:lnTo>
                <a:lnTo>
                  <a:pt x="171" y="431"/>
                </a:lnTo>
                <a:lnTo>
                  <a:pt x="172" y="431"/>
                </a:lnTo>
                <a:lnTo>
                  <a:pt x="172" y="431"/>
                </a:lnTo>
                <a:lnTo>
                  <a:pt x="174" y="431"/>
                </a:lnTo>
                <a:lnTo>
                  <a:pt x="174" y="431"/>
                </a:lnTo>
                <a:lnTo>
                  <a:pt x="177" y="431"/>
                </a:lnTo>
                <a:lnTo>
                  <a:pt x="177" y="431"/>
                </a:lnTo>
                <a:lnTo>
                  <a:pt x="177" y="429"/>
                </a:lnTo>
                <a:lnTo>
                  <a:pt x="175" y="426"/>
                </a:lnTo>
                <a:lnTo>
                  <a:pt x="175" y="426"/>
                </a:lnTo>
                <a:lnTo>
                  <a:pt x="169" y="429"/>
                </a:lnTo>
                <a:lnTo>
                  <a:pt x="169" y="429"/>
                </a:lnTo>
                <a:close/>
                <a:moveTo>
                  <a:pt x="183" y="8"/>
                </a:moveTo>
                <a:lnTo>
                  <a:pt x="183" y="8"/>
                </a:lnTo>
                <a:lnTo>
                  <a:pt x="179" y="6"/>
                </a:lnTo>
                <a:lnTo>
                  <a:pt x="174" y="6"/>
                </a:lnTo>
                <a:lnTo>
                  <a:pt x="174" y="6"/>
                </a:lnTo>
                <a:lnTo>
                  <a:pt x="174" y="8"/>
                </a:lnTo>
                <a:lnTo>
                  <a:pt x="174" y="8"/>
                </a:lnTo>
                <a:lnTo>
                  <a:pt x="183" y="10"/>
                </a:lnTo>
                <a:lnTo>
                  <a:pt x="183" y="10"/>
                </a:lnTo>
                <a:lnTo>
                  <a:pt x="183" y="8"/>
                </a:lnTo>
                <a:lnTo>
                  <a:pt x="183" y="8"/>
                </a:lnTo>
                <a:close/>
                <a:moveTo>
                  <a:pt x="51" y="428"/>
                </a:moveTo>
                <a:lnTo>
                  <a:pt x="51" y="428"/>
                </a:lnTo>
                <a:lnTo>
                  <a:pt x="49" y="424"/>
                </a:lnTo>
                <a:lnTo>
                  <a:pt x="49" y="424"/>
                </a:lnTo>
                <a:lnTo>
                  <a:pt x="45" y="423"/>
                </a:lnTo>
                <a:lnTo>
                  <a:pt x="45" y="423"/>
                </a:lnTo>
                <a:lnTo>
                  <a:pt x="43" y="423"/>
                </a:lnTo>
                <a:lnTo>
                  <a:pt x="43" y="423"/>
                </a:lnTo>
                <a:lnTo>
                  <a:pt x="45" y="426"/>
                </a:lnTo>
                <a:lnTo>
                  <a:pt x="45" y="426"/>
                </a:lnTo>
                <a:lnTo>
                  <a:pt x="45" y="428"/>
                </a:lnTo>
                <a:lnTo>
                  <a:pt x="45" y="428"/>
                </a:lnTo>
                <a:lnTo>
                  <a:pt x="51" y="428"/>
                </a:lnTo>
                <a:lnTo>
                  <a:pt x="51" y="428"/>
                </a:lnTo>
                <a:close/>
                <a:moveTo>
                  <a:pt x="86" y="122"/>
                </a:moveTo>
                <a:lnTo>
                  <a:pt x="86" y="122"/>
                </a:lnTo>
                <a:lnTo>
                  <a:pt x="86" y="115"/>
                </a:lnTo>
                <a:lnTo>
                  <a:pt x="86" y="115"/>
                </a:lnTo>
                <a:lnTo>
                  <a:pt x="86" y="114"/>
                </a:lnTo>
                <a:lnTo>
                  <a:pt x="86" y="114"/>
                </a:lnTo>
                <a:lnTo>
                  <a:pt x="84" y="110"/>
                </a:lnTo>
                <a:lnTo>
                  <a:pt x="84" y="110"/>
                </a:lnTo>
                <a:lnTo>
                  <a:pt x="84" y="120"/>
                </a:lnTo>
                <a:lnTo>
                  <a:pt x="84" y="120"/>
                </a:lnTo>
                <a:lnTo>
                  <a:pt x="86" y="122"/>
                </a:lnTo>
                <a:lnTo>
                  <a:pt x="86" y="122"/>
                </a:lnTo>
                <a:close/>
                <a:moveTo>
                  <a:pt x="59" y="260"/>
                </a:moveTo>
                <a:lnTo>
                  <a:pt x="59" y="260"/>
                </a:lnTo>
                <a:lnTo>
                  <a:pt x="56" y="260"/>
                </a:lnTo>
                <a:lnTo>
                  <a:pt x="54" y="260"/>
                </a:lnTo>
                <a:lnTo>
                  <a:pt x="54" y="260"/>
                </a:lnTo>
                <a:lnTo>
                  <a:pt x="52" y="262"/>
                </a:lnTo>
                <a:lnTo>
                  <a:pt x="52" y="264"/>
                </a:lnTo>
                <a:lnTo>
                  <a:pt x="52" y="264"/>
                </a:lnTo>
                <a:lnTo>
                  <a:pt x="51" y="267"/>
                </a:lnTo>
                <a:lnTo>
                  <a:pt x="51" y="267"/>
                </a:lnTo>
                <a:lnTo>
                  <a:pt x="52" y="268"/>
                </a:lnTo>
                <a:lnTo>
                  <a:pt x="52" y="268"/>
                </a:lnTo>
                <a:lnTo>
                  <a:pt x="59" y="260"/>
                </a:lnTo>
                <a:lnTo>
                  <a:pt x="59" y="260"/>
                </a:lnTo>
                <a:close/>
                <a:moveTo>
                  <a:pt x="108" y="428"/>
                </a:moveTo>
                <a:lnTo>
                  <a:pt x="108" y="428"/>
                </a:lnTo>
                <a:lnTo>
                  <a:pt x="109" y="429"/>
                </a:lnTo>
                <a:lnTo>
                  <a:pt x="109" y="429"/>
                </a:lnTo>
                <a:lnTo>
                  <a:pt x="112" y="429"/>
                </a:lnTo>
                <a:lnTo>
                  <a:pt x="112" y="429"/>
                </a:lnTo>
                <a:lnTo>
                  <a:pt x="119" y="429"/>
                </a:lnTo>
                <a:lnTo>
                  <a:pt x="119" y="429"/>
                </a:lnTo>
                <a:lnTo>
                  <a:pt x="119" y="429"/>
                </a:lnTo>
                <a:lnTo>
                  <a:pt x="119" y="429"/>
                </a:lnTo>
                <a:lnTo>
                  <a:pt x="119" y="428"/>
                </a:lnTo>
                <a:lnTo>
                  <a:pt x="117" y="428"/>
                </a:lnTo>
                <a:lnTo>
                  <a:pt x="117" y="428"/>
                </a:lnTo>
                <a:lnTo>
                  <a:pt x="112" y="428"/>
                </a:lnTo>
                <a:lnTo>
                  <a:pt x="112" y="428"/>
                </a:lnTo>
                <a:lnTo>
                  <a:pt x="108" y="428"/>
                </a:lnTo>
                <a:lnTo>
                  <a:pt x="108" y="428"/>
                </a:lnTo>
                <a:close/>
                <a:moveTo>
                  <a:pt x="128" y="249"/>
                </a:moveTo>
                <a:lnTo>
                  <a:pt x="128" y="249"/>
                </a:lnTo>
                <a:lnTo>
                  <a:pt x="136" y="241"/>
                </a:lnTo>
                <a:lnTo>
                  <a:pt x="136" y="241"/>
                </a:lnTo>
                <a:lnTo>
                  <a:pt x="130" y="241"/>
                </a:lnTo>
                <a:lnTo>
                  <a:pt x="130" y="241"/>
                </a:lnTo>
                <a:lnTo>
                  <a:pt x="128" y="249"/>
                </a:lnTo>
                <a:lnTo>
                  <a:pt x="128" y="249"/>
                </a:lnTo>
                <a:close/>
                <a:moveTo>
                  <a:pt x="264" y="251"/>
                </a:moveTo>
                <a:lnTo>
                  <a:pt x="264" y="251"/>
                </a:lnTo>
                <a:lnTo>
                  <a:pt x="264" y="252"/>
                </a:lnTo>
                <a:lnTo>
                  <a:pt x="264" y="252"/>
                </a:lnTo>
                <a:lnTo>
                  <a:pt x="262" y="256"/>
                </a:lnTo>
                <a:lnTo>
                  <a:pt x="262" y="256"/>
                </a:lnTo>
                <a:lnTo>
                  <a:pt x="264" y="262"/>
                </a:lnTo>
                <a:lnTo>
                  <a:pt x="264" y="262"/>
                </a:lnTo>
                <a:lnTo>
                  <a:pt x="265" y="259"/>
                </a:lnTo>
                <a:lnTo>
                  <a:pt x="265" y="256"/>
                </a:lnTo>
                <a:lnTo>
                  <a:pt x="265" y="252"/>
                </a:lnTo>
                <a:lnTo>
                  <a:pt x="264" y="251"/>
                </a:lnTo>
                <a:lnTo>
                  <a:pt x="264" y="251"/>
                </a:lnTo>
                <a:close/>
                <a:moveTo>
                  <a:pt x="267" y="290"/>
                </a:moveTo>
                <a:lnTo>
                  <a:pt x="267" y="290"/>
                </a:lnTo>
                <a:lnTo>
                  <a:pt x="267" y="290"/>
                </a:lnTo>
                <a:lnTo>
                  <a:pt x="267" y="290"/>
                </a:lnTo>
                <a:lnTo>
                  <a:pt x="261" y="270"/>
                </a:lnTo>
                <a:lnTo>
                  <a:pt x="261" y="270"/>
                </a:lnTo>
                <a:lnTo>
                  <a:pt x="259" y="271"/>
                </a:lnTo>
                <a:lnTo>
                  <a:pt x="259" y="271"/>
                </a:lnTo>
                <a:lnTo>
                  <a:pt x="267" y="290"/>
                </a:lnTo>
                <a:lnTo>
                  <a:pt x="267" y="290"/>
                </a:lnTo>
                <a:close/>
                <a:moveTo>
                  <a:pt x="13" y="402"/>
                </a:moveTo>
                <a:lnTo>
                  <a:pt x="13" y="402"/>
                </a:lnTo>
                <a:lnTo>
                  <a:pt x="13" y="398"/>
                </a:lnTo>
                <a:lnTo>
                  <a:pt x="13" y="398"/>
                </a:lnTo>
                <a:lnTo>
                  <a:pt x="13" y="394"/>
                </a:lnTo>
                <a:lnTo>
                  <a:pt x="13" y="394"/>
                </a:lnTo>
                <a:lnTo>
                  <a:pt x="13" y="390"/>
                </a:lnTo>
                <a:lnTo>
                  <a:pt x="13" y="390"/>
                </a:lnTo>
                <a:lnTo>
                  <a:pt x="13" y="387"/>
                </a:lnTo>
                <a:lnTo>
                  <a:pt x="13" y="387"/>
                </a:lnTo>
                <a:lnTo>
                  <a:pt x="11" y="388"/>
                </a:lnTo>
                <a:lnTo>
                  <a:pt x="11" y="391"/>
                </a:lnTo>
                <a:lnTo>
                  <a:pt x="11" y="391"/>
                </a:lnTo>
                <a:lnTo>
                  <a:pt x="11" y="391"/>
                </a:lnTo>
                <a:lnTo>
                  <a:pt x="11" y="391"/>
                </a:lnTo>
                <a:lnTo>
                  <a:pt x="11" y="394"/>
                </a:lnTo>
                <a:lnTo>
                  <a:pt x="11" y="394"/>
                </a:lnTo>
                <a:lnTo>
                  <a:pt x="13" y="402"/>
                </a:lnTo>
                <a:lnTo>
                  <a:pt x="13" y="402"/>
                </a:lnTo>
                <a:close/>
                <a:moveTo>
                  <a:pt x="52" y="224"/>
                </a:moveTo>
                <a:lnTo>
                  <a:pt x="52" y="224"/>
                </a:lnTo>
                <a:lnTo>
                  <a:pt x="49" y="238"/>
                </a:lnTo>
                <a:lnTo>
                  <a:pt x="46" y="251"/>
                </a:lnTo>
                <a:lnTo>
                  <a:pt x="46" y="251"/>
                </a:lnTo>
                <a:lnTo>
                  <a:pt x="51" y="238"/>
                </a:lnTo>
                <a:lnTo>
                  <a:pt x="52" y="224"/>
                </a:lnTo>
                <a:lnTo>
                  <a:pt x="52" y="224"/>
                </a:lnTo>
                <a:close/>
                <a:moveTo>
                  <a:pt x="243" y="216"/>
                </a:moveTo>
                <a:lnTo>
                  <a:pt x="243" y="216"/>
                </a:lnTo>
                <a:lnTo>
                  <a:pt x="250" y="232"/>
                </a:lnTo>
                <a:lnTo>
                  <a:pt x="254" y="245"/>
                </a:lnTo>
                <a:lnTo>
                  <a:pt x="254" y="245"/>
                </a:lnTo>
                <a:lnTo>
                  <a:pt x="243" y="216"/>
                </a:lnTo>
                <a:lnTo>
                  <a:pt x="243" y="216"/>
                </a:lnTo>
                <a:close/>
                <a:moveTo>
                  <a:pt x="234" y="423"/>
                </a:moveTo>
                <a:lnTo>
                  <a:pt x="234" y="423"/>
                </a:lnTo>
                <a:lnTo>
                  <a:pt x="221" y="426"/>
                </a:lnTo>
                <a:lnTo>
                  <a:pt x="221" y="426"/>
                </a:lnTo>
                <a:lnTo>
                  <a:pt x="221" y="426"/>
                </a:lnTo>
                <a:lnTo>
                  <a:pt x="221" y="426"/>
                </a:lnTo>
                <a:lnTo>
                  <a:pt x="223" y="428"/>
                </a:lnTo>
                <a:lnTo>
                  <a:pt x="223" y="428"/>
                </a:lnTo>
                <a:lnTo>
                  <a:pt x="223" y="428"/>
                </a:lnTo>
                <a:lnTo>
                  <a:pt x="223" y="428"/>
                </a:lnTo>
                <a:lnTo>
                  <a:pt x="223" y="428"/>
                </a:lnTo>
                <a:lnTo>
                  <a:pt x="226" y="426"/>
                </a:lnTo>
                <a:lnTo>
                  <a:pt x="226" y="426"/>
                </a:lnTo>
                <a:lnTo>
                  <a:pt x="231" y="426"/>
                </a:lnTo>
                <a:lnTo>
                  <a:pt x="231" y="426"/>
                </a:lnTo>
                <a:lnTo>
                  <a:pt x="235" y="424"/>
                </a:lnTo>
                <a:lnTo>
                  <a:pt x="235" y="424"/>
                </a:lnTo>
                <a:lnTo>
                  <a:pt x="234" y="423"/>
                </a:lnTo>
                <a:lnTo>
                  <a:pt x="234" y="423"/>
                </a:lnTo>
                <a:close/>
                <a:moveTo>
                  <a:pt x="109" y="237"/>
                </a:moveTo>
                <a:lnTo>
                  <a:pt x="109" y="237"/>
                </a:lnTo>
                <a:lnTo>
                  <a:pt x="112" y="219"/>
                </a:lnTo>
                <a:lnTo>
                  <a:pt x="112" y="219"/>
                </a:lnTo>
                <a:lnTo>
                  <a:pt x="112" y="219"/>
                </a:lnTo>
                <a:lnTo>
                  <a:pt x="112" y="219"/>
                </a:lnTo>
                <a:lnTo>
                  <a:pt x="108" y="235"/>
                </a:lnTo>
                <a:lnTo>
                  <a:pt x="108" y="235"/>
                </a:lnTo>
                <a:lnTo>
                  <a:pt x="109" y="237"/>
                </a:lnTo>
                <a:lnTo>
                  <a:pt x="109" y="237"/>
                </a:lnTo>
                <a:close/>
                <a:moveTo>
                  <a:pt x="202" y="279"/>
                </a:moveTo>
                <a:lnTo>
                  <a:pt x="202" y="279"/>
                </a:lnTo>
                <a:lnTo>
                  <a:pt x="202" y="278"/>
                </a:lnTo>
                <a:lnTo>
                  <a:pt x="202" y="278"/>
                </a:lnTo>
                <a:lnTo>
                  <a:pt x="199" y="278"/>
                </a:lnTo>
                <a:lnTo>
                  <a:pt x="199" y="278"/>
                </a:lnTo>
                <a:lnTo>
                  <a:pt x="198" y="279"/>
                </a:lnTo>
                <a:lnTo>
                  <a:pt x="198" y="279"/>
                </a:lnTo>
                <a:lnTo>
                  <a:pt x="196" y="281"/>
                </a:lnTo>
                <a:lnTo>
                  <a:pt x="196" y="281"/>
                </a:lnTo>
                <a:lnTo>
                  <a:pt x="196" y="281"/>
                </a:lnTo>
                <a:lnTo>
                  <a:pt x="196" y="281"/>
                </a:lnTo>
                <a:lnTo>
                  <a:pt x="202" y="279"/>
                </a:lnTo>
                <a:lnTo>
                  <a:pt x="202" y="279"/>
                </a:lnTo>
                <a:close/>
                <a:moveTo>
                  <a:pt x="264" y="290"/>
                </a:moveTo>
                <a:lnTo>
                  <a:pt x="264" y="290"/>
                </a:lnTo>
                <a:lnTo>
                  <a:pt x="267" y="298"/>
                </a:lnTo>
                <a:lnTo>
                  <a:pt x="270" y="306"/>
                </a:lnTo>
                <a:lnTo>
                  <a:pt x="270" y="306"/>
                </a:lnTo>
                <a:lnTo>
                  <a:pt x="264" y="290"/>
                </a:lnTo>
                <a:lnTo>
                  <a:pt x="264" y="290"/>
                </a:lnTo>
                <a:close/>
                <a:moveTo>
                  <a:pt x="250" y="264"/>
                </a:moveTo>
                <a:lnTo>
                  <a:pt x="250" y="264"/>
                </a:lnTo>
                <a:lnTo>
                  <a:pt x="248" y="262"/>
                </a:lnTo>
                <a:lnTo>
                  <a:pt x="248" y="262"/>
                </a:lnTo>
                <a:lnTo>
                  <a:pt x="240" y="265"/>
                </a:lnTo>
                <a:lnTo>
                  <a:pt x="240" y="265"/>
                </a:lnTo>
                <a:lnTo>
                  <a:pt x="242" y="267"/>
                </a:lnTo>
                <a:lnTo>
                  <a:pt x="242" y="267"/>
                </a:lnTo>
                <a:lnTo>
                  <a:pt x="246" y="265"/>
                </a:lnTo>
                <a:lnTo>
                  <a:pt x="246" y="265"/>
                </a:lnTo>
                <a:lnTo>
                  <a:pt x="246" y="265"/>
                </a:lnTo>
                <a:lnTo>
                  <a:pt x="246" y="265"/>
                </a:lnTo>
                <a:lnTo>
                  <a:pt x="250" y="264"/>
                </a:lnTo>
                <a:lnTo>
                  <a:pt x="250" y="264"/>
                </a:lnTo>
                <a:close/>
                <a:moveTo>
                  <a:pt x="207" y="402"/>
                </a:moveTo>
                <a:lnTo>
                  <a:pt x="207" y="402"/>
                </a:lnTo>
                <a:lnTo>
                  <a:pt x="202" y="393"/>
                </a:lnTo>
                <a:lnTo>
                  <a:pt x="202" y="393"/>
                </a:lnTo>
                <a:lnTo>
                  <a:pt x="201" y="393"/>
                </a:lnTo>
                <a:lnTo>
                  <a:pt x="201" y="393"/>
                </a:lnTo>
                <a:lnTo>
                  <a:pt x="204" y="398"/>
                </a:lnTo>
                <a:lnTo>
                  <a:pt x="207" y="402"/>
                </a:lnTo>
                <a:lnTo>
                  <a:pt x="207" y="402"/>
                </a:lnTo>
                <a:close/>
                <a:moveTo>
                  <a:pt x="201" y="391"/>
                </a:moveTo>
                <a:lnTo>
                  <a:pt x="201" y="391"/>
                </a:lnTo>
                <a:lnTo>
                  <a:pt x="199" y="387"/>
                </a:lnTo>
                <a:lnTo>
                  <a:pt x="196" y="382"/>
                </a:lnTo>
                <a:lnTo>
                  <a:pt x="196" y="382"/>
                </a:lnTo>
                <a:lnTo>
                  <a:pt x="199" y="391"/>
                </a:lnTo>
                <a:lnTo>
                  <a:pt x="199" y="391"/>
                </a:lnTo>
                <a:lnTo>
                  <a:pt x="201" y="391"/>
                </a:lnTo>
                <a:lnTo>
                  <a:pt x="201" y="391"/>
                </a:lnTo>
                <a:close/>
                <a:moveTo>
                  <a:pt x="35" y="423"/>
                </a:moveTo>
                <a:lnTo>
                  <a:pt x="35" y="423"/>
                </a:lnTo>
                <a:lnTo>
                  <a:pt x="35" y="424"/>
                </a:lnTo>
                <a:lnTo>
                  <a:pt x="35" y="424"/>
                </a:lnTo>
                <a:lnTo>
                  <a:pt x="37" y="426"/>
                </a:lnTo>
                <a:lnTo>
                  <a:pt x="37" y="426"/>
                </a:lnTo>
                <a:lnTo>
                  <a:pt x="40" y="426"/>
                </a:lnTo>
                <a:lnTo>
                  <a:pt x="40" y="426"/>
                </a:lnTo>
                <a:lnTo>
                  <a:pt x="40" y="423"/>
                </a:lnTo>
                <a:lnTo>
                  <a:pt x="40" y="423"/>
                </a:lnTo>
                <a:lnTo>
                  <a:pt x="35" y="423"/>
                </a:lnTo>
                <a:lnTo>
                  <a:pt x="35" y="423"/>
                </a:lnTo>
                <a:close/>
                <a:moveTo>
                  <a:pt x="253" y="273"/>
                </a:moveTo>
                <a:lnTo>
                  <a:pt x="253" y="273"/>
                </a:lnTo>
                <a:lnTo>
                  <a:pt x="251" y="271"/>
                </a:lnTo>
                <a:lnTo>
                  <a:pt x="251" y="271"/>
                </a:lnTo>
                <a:lnTo>
                  <a:pt x="246" y="275"/>
                </a:lnTo>
                <a:lnTo>
                  <a:pt x="246" y="275"/>
                </a:lnTo>
                <a:lnTo>
                  <a:pt x="246" y="275"/>
                </a:lnTo>
                <a:lnTo>
                  <a:pt x="246" y="275"/>
                </a:lnTo>
                <a:lnTo>
                  <a:pt x="245" y="276"/>
                </a:lnTo>
                <a:lnTo>
                  <a:pt x="245" y="276"/>
                </a:lnTo>
                <a:lnTo>
                  <a:pt x="253" y="273"/>
                </a:lnTo>
                <a:lnTo>
                  <a:pt x="253" y="273"/>
                </a:lnTo>
                <a:close/>
                <a:moveTo>
                  <a:pt x="82" y="375"/>
                </a:moveTo>
                <a:lnTo>
                  <a:pt x="82" y="375"/>
                </a:lnTo>
                <a:lnTo>
                  <a:pt x="82" y="375"/>
                </a:lnTo>
                <a:lnTo>
                  <a:pt x="82" y="375"/>
                </a:lnTo>
                <a:lnTo>
                  <a:pt x="82" y="377"/>
                </a:lnTo>
                <a:lnTo>
                  <a:pt x="82" y="377"/>
                </a:lnTo>
                <a:lnTo>
                  <a:pt x="78" y="390"/>
                </a:lnTo>
                <a:lnTo>
                  <a:pt x="78" y="390"/>
                </a:lnTo>
                <a:lnTo>
                  <a:pt x="78" y="391"/>
                </a:lnTo>
                <a:lnTo>
                  <a:pt x="78" y="391"/>
                </a:lnTo>
                <a:lnTo>
                  <a:pt x="78" y="390"/>
                </a:lnTo>
                <a:lnTo>
                  <a:pt x="78" y="390"/>
                </a:lnTo>
                <a:lnTo>
                  <a:pt x="81" y="382"/>
                </a:lnTo>
                <a:lnTo>
                  <a:pt x="81" y="382"/>
                </a:lnTo>
                <a:lnTo>
                  <a:pt x="82" y="377"/>
                </a:lnTo>
                <a:lnTo>
                  <a:pt x="82" y="377"/>
                </a:lnTo>
                <a:lnTo>
                  <a:pt x="82" y="375"/>
                </a:lnTo>
                <a:lnTo>
                  <a:pt x="82" y="375"/>
                </a:lnTo>
                <a:close/>
                <a:moveTo>
                  <a:pt x="114" y="215"/>
                </a:moveTo>
                <a:lnTo>
                  <a:pt x="114" y="215"/>
                </a:lnTo>
                <a:lnTo>
                  <a:pt x="119" y="205"/>
                </a:lnTo>
                <a:lnTo>
                  <a:pt x="120" y="197"/>
                </a:lnTo>
                <a:lnTo>
                  <a:pt x="120" y="197"/>
                </a:lnTo>
                <a:lnTo>
                  <a:pt x="114" y="215"/>
                </a:lnTo>
                <a:lnTo>
                  <a:pt x="114" y="215"/>
                </a:lnTo>
                <a:close/>
                <a:moveTo>
                  <a:pt x="199" y="241"/>
                </a:moveTo>
                <a:lnTo>
                  <a:pt x="199" y="241"/>
                </a:lnTo>
                <a:lnTo>
                  <a:pt x="199" y="240"/>
                </a:lnTo>
                <a:lnTo>
                  <a:pt x="199" y="240"/>
                </a:lnTo>
                <a:lnTo>
                  <a:pt x="193" y="240"/>
                </a:lnTo>
                <a:lnTo>
                  <a:pt x="193" y="240"/>
                </a:lnTo>
                <a:lnTo>
                  <a:pt x="193" y="241"/>
                </a:lnTo>
                <a:lnTo>
                  <a:pt x="193" y="241"/>
                </a:lnTo>
                <a:lnTo>
                  <a:pt x="190" y="243"/>
                </a:lnTo>
                <a:lnTo>
                  <a:pt x="190" y="243"/>
                </a:lnTo>
                <a:lnTo>
                  <a:pt x="190" y="243"/>
                </a:lnTo>
                <a:lnTo>
                  <a:pt x="190" y="243"/>
                </a:lnTo>
                <a:lnTo>
                  <a:pt x="199" y="241"/>
                </a:lnTo>
                <a:lnTo>
                  <a:pt x="199" y="241"/>
                </a:lnTo>
                <a:close/>
                <a:moveTo>
                  <a:pt x="259" y="432"/>
                </a:moveTo>
                <a:lnTo>
                  <a:pt x="259" y="432"/>
                </a:lnTo>
                <a:lnTo>
                  <a:pt x="269" y="431"/>
                </a:lnTo>
                <a:lnTo>
                  <a:pt x="269" y="431"/>
                </a:lnTo>
                <a:lnTo>
                  <a:pt x="267" y="429"/>
                </a:lnTo>
                <a:lnTo>
                  <a:pt x="267" y="429"/>
                </a:lnTo>
                <a:lnTo>
                  <a:pt x="261" y="431"/>
                </a:lnTo>
                <a:lnTo>
                  <a:pt x="261" y="431"/>
                </a:lnTo>
                <a:lnTo>
                  <a:pt x="259" y="432"/>
                </a:lnTo>
                <a:lnTo>
                  <a:pt x="259" y="432"/>
                </a:lnTo>
                <a:close/>
                <a:moveTo>
                  <a:pt x="250" y="248"/>
                </a:moveTo>
                <a:lnTo>
                  <a:pt x="250" y="248"/>
                </a:lnTo>
                <a:lnTo>
                  <a:pt x="253" y="254"/>
                </a:lnTo>
                <a:lnTo>
                  <a:pt x="253" y="254"/>
                </a:lnTo>
                <a:lnTo>
                  <a:pt x="253" y="249"/>
                </a:lnTo>
                <a:lnTo>
                  <a:pt x="253" y="249"/>
                </a:lnTo>
                <a:lnTo>
                  <a:pt x="253" y="248"/>
                </a:lnTo>
                <a:lnTo>
                  <a:pt x="253" y="248"/>
                </a:lnTo>
                <a:lnTo>
                  <a:pt x="250" y="248"/>
                </a:lnTo>
                <a:lnTo>
                  <a:pt x="250" y="248"/>
                </a:lnTo>
                <a:close/>
                <a:moveTo>
                  <a:pt x="218" y="275"/>
                </a:moveTo>
                <a:lnTo>
                  <a:pt x="218" y="275"/>
                </a:lnTo>
                <a:lnTo>
                  <a:pt x="223" y="273"/>
                </a:lnTo>
                <a:lnTo>
                  <a:pt x="223" y="273"/>
                </a:lnTo>
                <a:lnTo>
                  <a:pt x="223" y="271"/>
                </a:lnTo>
                <a:lnTo>
                  <a:pt x="223" y="271"/>
                </a:lnTo>
                <a:lnTo>
                  <a:pt x="218" y="273"/>
                </a:lnTo>
                <a:lnTo>
                  <a:pt x="218" y="273"/>
                </a:lnTo>
                <a:lnTo>
                  <a:pt x="218" y="275"/>
                </a:lnTo>
                <a:lnTo>
                  <a:pt x="218" y="275"/>
                </a:lnTo>
                <a:close/>
                <a:moveTo>
                  <a:pt x="60" y="257"/>
                </a:moveTo>
                <a:lnTo>
                  <a:pt x="60" y="257"/>
                </a:lnTo>
                <a:lnTo>
                  <a:pt x="63" y="252"/>
                </a:lnTo>
                <a:lnTo>
                  <a:pt x="63" y="252"/>
                </a:lnTo>
                <a:lnTo>
                  <a:pt x="59" y="254"/>
                </a:lnTo>
                <a:lnTo>
                  <a:pt x="59" y="254"/>
                </a:lnTo>
                <a:lnTo>
                  <a:pt x="60" y="257"/>
                </a:lnTo>
                <a:lnTo>
                  <a:pt x="60" y="257"/>
                </a:lnTo>
                <a:close/>
                <a:moveTo>
                  <a:pt x="48" y="432"/>
                </a:moveTo>
                <a:lnTo>
                  <a:pt x="48" y="432"/>
                </a:lnTo>
                <a:lnTo>
                  <a:pt x="52" y="434"/>
                </a:lnTo>
                <a:lnTo>
                  <a:pt x="52" y="434"/>
                </a:lnTo>
                <a:lnTo>
                  <a:pt x="51" y="431"/>
                </a:lnTo>
                <a:lnTo>
                  <a:pt x="51" y="431"/>
                </a:lnTo>
                <a:lnTo>
                  <a:pt x="48" y="431"/>
                </a:lnTo>
                <a:lnTo>
                  <a:pt x="48" y="431"/>
                </a:lnTo>
                <a:lnTo>
                  <a:pt x="48" y="432"/>
                </a:lnTo>
                <a:lnTo>
                  <a:pt x="48" y="432"/>
                </a:lnTo>
                <a:close/>
                <a:moveTo>
                  <a:pt x="254" y="256"/>
                </a:moveTo>
                <a:lnTo>
                  <a:pt x="254" y="256"/>
                </a:lnTo>
                <a:lnTo>
                  <a:pt x="254" y="257"/>
                </a:lnTo>
                <a:lnTo>
                  <a:pt x="254" y="257"/>
                </a:lnTo>
                <a:lnTo>
                  <a:pt x="254" y="259"/>
                </a:lnTo>
                <a:lnTo>
                  <a:pt x="254" y="259"/>
                </a:lnTo>
                <a:lnTo>
                  <a:pt x="256" y="262"/>
                </a:lnTo>
                <a:lnTo>
                  <a:pt x="256" y="262"/>
                </a:lnTo>
                <a:lnTo>
                  <a:pt x="256" y="260"/>
                </a:lnTo>
                <a:lnTo>
                  <a:pt x="256" y="259"/>
                </a:lnTo>
                <a:lnTo>
                  <a:pt x="256" y="259"/>
                </a:lnTo>
                <a:lnTo>
                  <a:pt x="254" y="256"/>
                </a:lnTo>
                <a:lnTo>
                  <a:pt x="254" y="256"/>
                </a:lnTo>
                <a:close/>
                <a:moveTo>
                  <a:pt x="67" y="434"/>
                </a:moveTo>
                <a:lnTo>
                  <a:pt x="67" y="434"/>
                </a:lnTo>
                <a:lnTo>
                  <a:pt x="63" y="432"/>
                </a:lnTo>
                <a:lnTo>
                  <a:pt x="63" y="432"/>
                </a:lnTo>
                <a:lnTo>
                  <a:pt x="62" y="434"/>
                </a:lnTo>
                <a:lnTo>
                  <a:pt x="60" y="434"/>
                </a:lnTo>
                <a:lnTo>
                  <a:pt x="60" y="434"/>
                </a:lnTo>
                <a:lnTo>
                  <a:pt x="68" y="434"/>
                </a:lnTo>
                <a:lnTo>
                  <a:pt x="68" y="434"/>
                </a:lnTo>
                <a:lnTo>
                  <a:pt x="67" y="434"/>
                </a:lnTo>
                <a:lnTo>
                  <a:pt x="67" y="434"/>
                </a:lnTo>
                <a:close/>
                <a:moveTo>
                  <a:pt x="33" y="429"/>
                </a:moveTo>
                <a:lnTo>
                  <a:pt x="33" y="429"/>
                </a:lnTo>
                <a:lnTo>
                  <a:pt x="33" y="428"/>
                </a:lnTo>
                <a:lnTo>
                  <a:pt x="32" y="428"/>
                </a:lnTo>
                <a:lnTo>
                  <a:pt x="32" y="428"/>
                </a:lnTo>
                <a:lnTo>
                  <a:pt x="30" y="426"/>
                </a:lnTo>
                <a:lnTo>
                  <a:pt x="30" y="426"/>
                </a:lnTo>
                <a:lnTo>
                  <a:pt x="29" y="426"/>
                </a:lnTo>
                <a:lnTo>
                  <a:pt x="29" y="428"/>
                </a:lnTo>
                <a:lnTo>
                  <a:pt x="29" y="428"/>
                </a:lnTo>
                <a:lnTo>
                  <a:pt x="33" y="429"/>
                </a:lnTo>
                <a:lnTo>
                  <a:pt x="33" y="429"/>
                </a:lnTo>
                <a:lnTo>
                  <a:pt x="33" y="429"/>
                </a:lnTo>
                <a:lnTo>
                  <a:pt x="33" y="429"/>
                </a:lnTo>
                <a:close/>
                <a:moveTo>
                  <a:pt x="81" y="407"/>
                </a:moveTo>
                <a:lnTo>
                  <a:pt x="81" y="407"/>
                </a:lnTo>
                <a:lnTo>
                  <a:pt x="79" y="405"/>
                </a:lnTo>
                <a:lnTo>
                  <a:pt x="79" y="405"/>
                </a:lnTo>
                <a:lnTo>
                  <a:pt x="79" y="404"/>
                </a:lnTo>
                <a:lnTo>
                  <a:pt x="79" y="404"/>
                </a:lnTo>
                <a:lnTo>
                  <a:pt x="78" y="407"/>
                </a:lnTo>
                <a:lnTo>
                  <a:pt x="78" y="407"/>
                </a:lnTo>
                <a:lnTo>
                  <a:pt x="81" y="407"/>
                </a:lnTo>
                <a:lnTo>
                  <a:pt x="81" y="407"/>
                </a:lnTo>
                <a:close/>
                <a:moveTo>
                  <a:pt x="11" y="420"/>
                </a:moveTo>
                <a:lnTo>
                  <a:pt x="11" y="420"/>
                </a:lnTo>
                <a:lnTo>
                  <a:pt x="16" y="421"/>
                </a:lnTo>
                <a:lnTo>
                  <a:pt x="16" y="421"/>
                </a:lnTo>
                <a:lnTo>
                  <a:pt x="15" y="418"/>
                </a:lnTo>
                <a:lnTo>
                  <a:pt x="13" y="418"/>
                </a:lnTo>
                <a:lnTo>
                  <a:pt x="13" y="418"/>
                </a:lnTo>
                <a:lnTo>
                  <a:pt x="11" y="420"/>
                </a:lnTo>
                <a:lnTo>
                  <a:pt x="11" y="420"/>
                </a:lnTo>
                <a:close/>
                <a:moveTo>
                  <a:pt x="205" y="279"/>
                </a:moveTo>
                <a:lnTo>
                  <a:pt x="205" y="279"/>
                </a:lnTo>
                <a:lnTo>
                  <a:pt x="209" y="278"/>
                </a:lnTo>
                <a:lnTo>
                  <a:pt x="209" y="278"/>
                </a:lnTo>
                <a:lnTo>
                  <a:pt x="209" y="276"/>
                </a:lnTo>
                <a:lnTo>
                  <a:pt x="209" y="276"/>
                </a:lnTo>
                <a:lnTo>
                  <a:pt x="205" y="276"/>
                </a:lnTo>
                <a:lnTo>
                  <a:pt x="205" y="276"/>
                </a:lnTo>
                <a:lnTo>
                  <a:pt x="205" y="279"/>
                </a:lnTo>
                <a:lnTo>
                  <a:pt x="205" y="279"/>
                </a:lnTo>
                <a:close/>
                <a:moveTo>
                  <a:pt x="65" y="281"/>
                </a:moveTo>
                <a:lnTo>
                  <a:pt x="65" y="281"/>
                </a:lnTo>
                <a:lnTo>
                  <a:pt x="75" y="284"/>
                </a:lnTo>
                <a:lnTo>
                  <a:pt x="75" y="284"/>
                </a:lnTo>
                <a:lnTo>
                  <a:pt x="75" y="284"/>
                </a:lnTo>
                <a:lnTo>
                  <a:pt x="75" y="284"/>
                </a:lnTo>
                <a:lnTo>
                  <a:pt x="65" y="281"/>
                </a:lnTo>
                <a:lnTo>
                  <a:pt x="65" y="281"/>
                </a:lnTo>
                <a:lnTo>
                  <a:pt x="65" y="281"/>
                </a:lnTo>
                <a:lnTo>
                  <a:pt x="65" y="281"/>
                </a:lnTo>
                <a:close/>
                <a:moveTo>
                  <a:pt x="116" y="264"/>
                </a:moveTo>
                <a:lnTo>
                  <a:pt x="116" y="264"/>
                </a:lnTo>
                <a:lnTo>
                  <a:pt x="112" y="264"/>
                </a:lnTo>
                <a:lnTo>
                  <a:pt x="112" y="264"/>
                </a:lnTo>
                <a:lnTo>
                  <a:pt x="112" y="265"/>
                </a:lnTo>
                <a:lnTo>
                  <a:pt x="112" y="265"/>
                </a:lnTo>
                <a:lnTo>
                  <a:pt x="114" y="267"/>
                </a:lnTo>
                <a:lnTo>
                  <a:pt x="114" y="267"/>
                </a:lnTo>
                <a:lnTo>
                  <a:pt x="116" y="264"/>
                </a:lnTo>
                <a:lnTo>
                  <a:pt x="116" y="264"/>
                </a:lnTo>
                <a:lnTo>
                  <a:pt x="116" y="264"/>
                </a:lnTo>
                <a:lnTo>
                  <a:pt x="116" y="264"/>
                </a:lnTo>
                <a:close/>
                <a:moveTo>
                  <a:pt x="27" y="421"/>
                </a:moveTo>
                <a:lnTo>
                  <a:pt x="27" y="421"/>
                </a:lnTo>
                <a:lnTo>
                  <a:pt x="29" y="423"/>
                </a:lnTo>
                <a:lnTo>
                  <a:pt x="32" y="424"/>
                </a:lnTo>
                <a:lnTo>
                  <a:pt x="32" y="424"/>
                </a:lnTo>
                <a:lnTo>
                  <a:pt x="32" y="423"/>
                </a:lnTo>
                <a:lnTo>
                  <a:pt x="32" y="423"/>
                </a:lnTo>
                <a:lnTo>
                  <a:pt x="30" y="421"/>
                </a:lnTo>
                <a:lnTo>
                  <a:pt x="30" y="421"/>
                </a:lnTo>
                <a:lnTo>
                  <a:pt x="27" y="421"/>
                </a:lnTo>
                <a:lnTo>
                  <a:pt x="27" y="421"/>
                </a:lnTo>
                <a:close/>
                <a:moveTo>
                  <a:pt x="122" y="428"/>
                </a:moveTo>
                <a:lnTo>
                  <a:pt x="122" y="428"/>
                </a:lnTo>
                <a:lnTo>
                  <a:pt x="123" y="429"/>
                </a:lnTo>
                <a:lnTo>
                  <a:pt x="123" y="429"/>
                </a:lnTo>
                <a:lnTo>
                  <a:pt x="128" y="429"/>
                </a:lnTo>
                <a:lnTo>
                  <a:pt x="128" y="429"/>
                </a:lnTo>
                <a:lnTo>
                  <a:pt x="127" y="429"/>
                </a:lnTo>
                <a:lnTo>
                  <a:pt x="127" y="429"/>
                </a:lnTo>
                <a:lnTo>
                  <a:pt x="122" y="428"/>
                </a:lnTo>
                <a:lnTo>
                  <a:pt x="122" y="428"/>
                </a:lnTo>
                <a:close/>
                <a:moveTo>
                  <a:pt x="104" y="245"/>
                </a:moveTo>
                <a:lnTo>
                  <a:pt x="104" y="245"/>
                </a:lnTo>
                <a:lnTo>
                  <a:pt x="103" y="249"/>
                </a:lnTo>
                <a:lnTo>
                  <a:pt x="103" y="249"/>
                </a:lnTo>
                <a:lnTo>
                  <a:pt x="104" y="248"/>
                </a:lnTo>
                <a:lnTo>
                  <a:pt x="106" y="245"/>
                </a:lnTo>
                <a:lnTo>
                  <a:pt x="106" y="245"/>
                </a:lnTo>
                <a:lnTo>
                  <a:pt x="104" y="245"/>
                </a:lnTo>
                <a:lnTo>
                  <a:pt x="104" y="245"/>
                </a:lnTo>
                <a:close/>
                <a:moveTo>
                  <a:pt x="234" y="270"/>
                </a:moveTo>
                <a:lnTo>
                  <a:pt x="234" y="270"/>
                </a:lnTo>
                <a:lnTo>
                  <a:pt x="234" y="270"/>
                </a:lnTo>
                <a:lnTo>
                  <a:pt x="234" y="270"/>
                </a:lnTo>
                <a:lnTo>
                  <a:pt x="239" y="268"/>
                </a:lnTo>
                <a:lnTo>
                  <a:pt x="239" y="268"/>
                </a:lnTo>
                <a:lnTo>
                  <a:pt x="239" y="267"/>
                </a:lnTo>
                <a:lnTo>
                  <a:pt x="239" y="267"/>
                </a:lnTo>
                <a:lnTo>
                  <a:pt x="237" y="268"/>
                </a:lnTo>
                <a:lnTo>
                  <a:pt x="237" y="268"/>
                </a:lnTo>
                <a:lnTo>
                  <a:pt x="234" y="270"/>
                </a:lnTo>
                <a:lnTo>
                  <a:pt x="234" y="270"/>
                </a:lnTo>
                <a:close/>
                <a:moveTo>
                  <a:pt x="239" y="424"/>
                </a:moveTo>
                <a:lnTo>
                  <a:pt x="239" y="424"/>
                </a:lnTo>
                <a:lnTo>
                  <a:pt x="243" y="421"/>
                </a:lnTo>
                <a:lnTo>
                  <a:pt x="243" y="421"/>
                </a:lnTo>
                <a:lnTo>
                  <a:pt x="237" y="423"/>
                </a:lnTo>
                <a:lnTo>
                  <a:pt x="237" y="423"/>
                </a:lnTo>
                <a:lnTo>
                  <a:pt x="239" y="424"/>
                </a:lnTo>
                <a:lnTo>
                  <a:pt x="239" y="424"/>
                </a:lnTo>
                <a:close/>
                <a:moveTo>
                  <a:pt x="54" y="424"/>
                </a:moveTo>
                <a:lnTo>
                  <a:pt x="54" y="424"/>
                </a:lnTo>
                <a:lnTo>
                  <a:pt x="56" y="429"/>
                </a:lnTo>
                <a:lnTo>
                  <a:pt x="56" y="429"/>
                </a:lnTo>
                <a:lnTo>
                  <a:pt x="56" y="424"/>
                </a:lnTo>
                <a:lnTo>
                  <a:pt x="56" y="424"/>
                </a:lnTo>
                <a:lnTo>
                  <a:pt x="54" y="424"/>
                </a:lnTo>
                <a:lnTo>
                  <a:pt x="54" y="424"/>
                </a:lnTo>
                <a:close/>
                <a:moveTo>
                  <a:pt x="79" y="118"/>
                </a:moveTo>
                <a:lnTo>
                  <a:pt x="79" y="118"/>
                </a:lnTo>
                <a:lnTo>
                  <a:pt x="79" y="126"/>
                </a:lnTo>
                <a:lnTo>
                  <a:pt x="79" y="126"/>
                </a:lnTo>
                <a:lnTo>
                  <a:pt x="81" y="123"/>
                </a:lnTo>
                <a:lnTo>
                  <a:pt x="79" y="118"/>
                </a:lnTo>
                <a:lnTo>
                  <a:pt x="79" y="118"/>
                </a:lnTo>
                <a:close/>
                <a:moveTo>
                  <a:pt x="303" y="409"/>
                </a:moveTo>
                <a:lnTo>
                  <a:pt x="303" y="409"/>
                </a:lnTo>
                <a:lnTo>
                  <a:pt x="302" y="410"/>
                </a:lnTo>
                <a:lnTo>
                  <a:pt x="302" y="410"/>
                </a:lnTo>
                <a:lnTo>
                  <a:pt x="302" y="413"/>
                </a:lnTo>
                <a:lnTo>
                  <a:pt x="302" y="413"/>
                </a:lnTo>
                <a:lnTo>
                  <a:pt x="303" y="412"/>
                </a:lnTo>
                <a:lnTo>
                  <a:pt x="303" y="409"/>
                </a:lnTo>
                <a:lnTo>
                  <a:pt x="303" y="409"/>
                </a:lnTo>
                <a:close/>
                <a:moveTo>
                  <a:pt x="138" y="431"/>
                </a:moveTo>
                <a:lnTo>
                  <a:pt x="138" y="431"/>
                </a:lnTo>
                <a:lnTo>
                  <a:pt x="138" y="431"/>
                </a:lnTo>
                <a:lnTo>
                  <a:pt x="138" y="431"/>
                </a:lnTo>
                <a:lnTo>
                  <a:pt x="131" y="429"/>
                </a:lnTo>
                <a:lnTo>
                  <a:pt x="131" y="429"/>
                </a:lnTo>
                <a:lnTo>
                  <a:pt x="131" y="431"/>
                </a:lnTo>
                <a:lnTo>
                  <a:pt x="131" y="431"/>
                </a:lnTo>
                <a:lnTo>
                  <a:pt x="138" y="431"/>
                </a:lnTo>
                <a:lnTo>
                  <a:pt x="138" y="431"/>
                </a:lnTo>
                <a:close/>
                <a:moveTo>
                  <a:pt x="275" y="428"/>
                </a:moveTo>
                <a:lnTo>
                  <a:pt x="275" y="428"/>
                </a:lnTo>
                <a:lnTo>
                  <a:pt x="273" y="428"/>
                </a:lnTo>
                <a:lnTo>
                  <a:pt x="273" y="428"/>
                </a:lnTo>
                <a:lnTo>
                  <a:pt x="273" y="429"/>
                </a:lnTo>
                <a:lnTo>
                  <a:pt x="273" y="429"/>
                </a:lnTo>
                <a:lnTo>
                  <a:pt x="276" y="429"/>
                </a:lnTo>
                <a:lnTo>
                  <a:pt x="276" y="429"/>
                </a:lnTo>
                <a:lnTo>
                  <a:pt x="275" y="428"/>
                </a:lnTo>
                <a:lnTo>
                  <a:pt x="275" y="428"/>
                </a:lnTo>
                <a:close/>
                <a:moveTo>
                  <a:pt x="84" y="123"/>
                </a:moveTo>
                <a:lnTo>
                  <a:pt x="84" y="123"/>
                </a:lnTo>
                <a:lnTo>
                  <a:pt x="82" y="123"/>
                </a:lnTo>
                <a:lnTo>
                  <a:pt x="82" y="123"/>
                </a:lnTo>
                <a:lnTo>
                  <a:pt x="84" y="128"/>
                </a:lnTo>
                <a:lnTo>
                  <a:pt x="84" y="128"/>
                </a:lnTo>
                <a:lnTo>
                  <a:pt x="84" y="128"/>
                </a:lnTo>
                <a:lnTo>
                  <a:pt x="84" y="128"/>
                </a:lnTo>
                <a:lnTo>
                  <a:pt x="84" y="123"/>
                </a:lnTo>
                <a:lnTo>
                  <a:pt x="84" y="123"/>
                </a:lnTo>
                <a:close/>
                <a:moveTo>
                  <a:pt x="79" y="286"/>
                </a:moveTo>
                <a:lnTo>
                  <a:pt x="79" y="286"/>
                </a:lnTo>
                <a:lnTo>
                  <a:pt x="87" y="286"/>
                </a:lnTo>
                <a:lnTo>
                  <a:pt x="87" y="286"/>
                </a:lnTo>
                <a:lnTo>
                  <a:pt x="79" y="286"/>
                </a:lnTo>
                <a:lnTo>
                  <a:pt x="79" y="286"/>
                </a:lnTo>
                <a:close/>
                <a:moveTo>
                  <a:pt x="291" y="355"/>
                </a:moveTo>
                <a:lnTo>
                  <a:pt x="291" y="355"/>
                </a:lnTo>
                <a:lnTo>
                  <a:pt x="294" y="363"/>
                </a:lnTo>
                <a:lnTo>
                  <a:pt x="294" y="363"/>
                </a:lnTo>
                <a:lnTo>
                  <a:pt x="291" y="355"/>
                </a:lnTo>
                <a:lnTo>
                  <a:pt x="291" y="355"/>
                </a:lnTo>
                <a:close/>
                <a:moveTo>
                  <a:pt x="19" y="420"/>
                </a:moveTo>
                <a:lnTo>
                  <a:pt x="19" y="420"/>
                </a:lnTo>
                <a:lnTo>
                  <a:pt x="21" y="421"/>
                </a:lnTo>
                <a:lnTo>
                  <a:pt x="24" y="423"/>
                </a:lnTo>
                <a:lnTo>
                  <a:pt x="24" y="423"/>
                </a:lnTo>
                <a:lnTo>
                  <a:pt x="22" y="421"/>
                </a:lnTo>
                <a:lnTo>
                  <a:pt x="22" y="420"/>
                </a:lnTo>
                <a:lnTo>
                  <a:pt x="22" y="420"/>
                </a:lnTo>
                <a:lnTo>
                  <a:pt x="19" y="420"/>
                </a:lnTo>
                <a:lnTo>
                  <a:pt x="19" y="420"/>
                </a:lnTo>
                <a:close/>
                <a:moveTo>
                  <a:pt x="38" y="429"/>
                </a:moveTo>
                <a:lnTo>
                  <a:pt x="38" y="429"/>
                </a:lnTo>
                <a:lnTo>
                  <a:pt x="40" y="429"/>
                </a:lnTo>
                <a:lnTo>
                  <a:pt x="40" y="429"/>
                </a:lnTo>
                <a:lnTo>
                  <a:pt x="40" y="431"/>
                </a:lnTo>
                <a:lnTo>
                  <a:pt x="40" y="431"/>
                </a:lnTo>
                <a:lnTo>
                  <a:pt x="41" y="431"/>
                </a:lnTo>
                <a:lnTo>
                  <a:pt x="41" y="431"/>
                </a:lnTo>
                <a:lnTo>
                  <a:pt x="41" y="429"/>
                </a:lnTo>
                <a:lnTo>
                  <a:pt x="38" y="429"/>
                </a:lnTo>
                <a:lnTo>
                  <a:pt x="38" y="429"/>
                </a:lnTo>
                <a:close/>
                <a:moveTo>
                  <a:pt x="73" y="434"/>
                </a:moveTo>
                <a:lnTo>
                  <a:pt x="73" y="434"/>
                </a:lnTo>
                <a:lnTo>
                  <a:pt x="73" y="434"/>
                </a:lnTo>
                <a:lnTo>
                  <a:pt x="73" y="434"/>
                </a:lnTo>
                <a:lnTo>
                  <a:pt x="78" y="434"/>
                </a:lnTo>
                <a:lnTo>
                  <a:pt x="78" y="434"/>
                </a:lnTo>
                <a:lnTo>
                  <a:pt x="79" y="434"/>
                </a:lnTo>
                <a:lnTo>
                  <a:pt x="79" y="434"/>
                </a:lnTo>
                <a:lnTo>
                  <a:pt x="78" y="434"/>
                </a:lnTo>
                <a:lnTo>
                  <a:pt x="78" y="434"/>
                </a:lnTo>
                <a:lnTo>
                  <a:pt x="73" y="434"/>
                </a:lnTo>
                <a:lnTo>
                  <a:pt x="73" y="434"/>
                </a:lnTo>
                <a:close/>
                <a:moveTo>
                  <a:pt x="75" y="401"/>
                </a:moveTo>
                <a:lnTo>
                  <a:pt x="75" y="401"/>
                </a:lnTo>
                <a:lnTo>
                  <a:pt x="76" y="396"/>
                </a:lnTo>
                <a:lnTo>
                  <a:pt x="76" y="396"/>
                </a:lnTo>
                <a:lnTo>
                  <a:pt x="76" y="394"/>
                </a:lnTo>
                <a:lnTo>
                  <a:pt x="76" y="394"/>
                </a:lnTo>
                <a:lnTo>
                  <a:pt x="75" y="401"/>
                </a:lnTo>
                <a:lnTo>
                  <a:pt x="75" y="401"/>
                </a:lnTo>
                <a:close/>
                <a:moveTo>
                  <a:pt x="190" y="282"/>
                </a:moveTo>
                <a:lnTo>
                  <a:pt x="190" y="282"/>
                </a:lnTo>
                <a:lnTo>
                  <a:pt x="190" y="281"/>
                </a:lnTo>
                <a:lnTo>
                  <a:pt x="190" y="281"/>
                </a:lnTo>
                <a:lnTo>
                  <a:pt x="185" y="282"/>
                </a:lnTo>
                <a:lnTo>
                  <a:pt x="185" y="282"/>
                </a:lnTo>
                <a:lnTo>
                  <a:pt x="185" y="282"/>
                </a:lnTo>
                <a:lnTo>
                  <a:pt x="185" y="282"/>
                </a:lnTo>
                <a:lnTo>
                  <a:pt x="190" y="282"/>
                </a:lnTo>
                <a:lnTo>
                  <a:pt x="190" y="282"/>
                </a:lnTo>
                <a:close/>
                <a:moveTo>
                  <a:pt x="220" y="428"/>
                </a:moveTo>
                <a:lnTo>
                  <a:pt x="220" y="428"/>
                </a:lnTo>
                <a:lnTo>
                  <a:pt x="220" y="428"/>
                </a:lnTo>
                <a:lnTo>
                  <a:pt x="218" y="428"/>
                </a:lnTo>
                <a:lnTo>
                  <a:pt x="218" y="428"/>
                </a:lnTo>
                <a:lnTo>
                  <a:pt x="215" y="428"/>
                </a:lnTo>
                <a:lnTo>
                  <a:pt x="215" y="428"/>
                </a:lnTo>
                <a:lnTo>
                  <a:pt x="215" y="428"/>
                </a:lnTo>
                <a:lnTo>
                  <a:pt x="215" y="428"/>
                </a:lnTo>
                <a:lnTo>
                  <a:pt x="220" y="428"/>
                </a:lnTo>
                <a:lnTo>
                  <a:pt x="220" y="428"/>
                </a:lnTo>
                <a:close/>
                <a:moveTo>
                  <a:pt x="193" y="295"/>
                </a:moveTo>
                <a:lnTo>
                  <a:pt x="193" y="295"/>
                </a:lnTo>
                <a:lnTo>
                  <a:pt x="193" y="293"/>
                </a:lnTo>
                <a:lnTo>
                  <a:pt x="193" y="293"/>
                </a:lnTo>
                <a:lnTo>
                  <a:pt x="188" y="295"/>
                </a:lnTo>
                <a:lnTo>
                  <a:pt x="188" y="295"/>
                </a:lnTo>
                <a:lnTo>
                  <a:pt x="188" y="295"/>
                </a:lnTo>
                <a:lnTo>
                  <a:pt x="188" y="295"/>
                </a:lnTo>
                <a:lnTo>
                  <a:pt x="193" y="295"/>
                </a:lnTo>
                <a:lnTo>
                  <a:pt x="193" y="295"/>
                </a:lnTo>
                <a:close/>
                <a:moveTo>
                  <a:pt x="119" y="260"/>
                </a:moveTo>
                <a:lnTo>
                  <a:pt x="119" y="260"/>
                </a:lnTo>
                <a:lnTo>
                  <a:pt x="119" y="260"/>
                </a:lnTo>
                <a:lnTo>
                  <a:pt x="119" y="260"/>
                </a:lnTo>
                <a:lnTo>
                  <a:pt x="120" y="257"/>
                </a:lnTo>
                <a:lnTo>
                  <a:pt x="120" y="257"/>
                </a:lnTo>
                <a:lnTo>
                  <a:pt x="120" y="256"/>
                </a:lnTo>
                <a:lnTo>
                  <a:pt x="120" y="256"/>
                </a:lnTo>
                <a:lnTo>
                  <a:pt x="119" y="260"/>
                </a:lnTo>
                <a:lnTo>
                  <a:pt x="119" y="260"/>
                </a:lnTo>
                <a:close/>
                <a:moveTo>
                  <a:pt x="198" y="69"/>
                </a:moveTo>
                <a:lnTo>
                  <a:pt x="198" y="69"/>
                </a:lnTo>
                <a:lnTo>
                  <a:pt x="198" y="65"/>
                </a:lnTo>
                <a:lnTo>
                  <a:pt x="198" y="65"/>
                </a:lnTo>
                <a:lnTo>
                  <a:pt x="196" y="68"/>
                </a:lnTo>
                <a:lnTo>
                  <a:pt x="198" y="69"/>
                </a:lnTo>
                <a:lnTo>
                  <a:pt x="198" y="69"/>
                </a:lnTo>
                <a:close/>
                <a:moveTo>
                  <a:pt x="191" y="234"/>
                </a:moveTo>
                <a:lnTo>
                  <a:pt x="191" y="234"/>
                </a:lnTo>
                <a:lnTo>
                  <a:pt x="191" y="234"/>
                </a:lnTo>
                <a:lnTo>
                  <a:pt x="191" y="234"/>
                </a:lnTo>
                <a:lnTo>
                  <a:pt x="194" y="234"/>
                </a:lnTo>
                <a:lnTo>
                  <a:pt x="194" y="234"/>
                </a:lnTo>
                <a:lnTo>
                  <a:pt x="194" y="232"/>
                </a:lnTo>
                <a:lnTo>
                  <a:pt x="194" y="232"/>
                </a:lnTo>
                <a:lnTo>
                  <a:pt x="191" y="234"/>
                </a:lnTo>
                <a:lnTo>
                  <a:pt x="191" y="234"/>
                </a:lnTo>
                <a:close/>
                <a:moveTo>
                  <a:pt x="300" y="402"/>
                </a:moveTo>
                <a:lnTo>
                  <a:pt x="300" y="402"/>
                </a:lnTo>
                <a:lnTo>
                  <a:pt x="300" y="402"/>
                </a:lnTo>
                <a:lnTo>
                  <a:pt x="300" y="402"/>
                </a:lnTo>
                <a:lnTo>
                  <a:pt x="300" y="399"/>
                </a:lnTo>
                <a:lnTo>
                  <a:pt x="300" y="399"/>
                </a:lnTo>
                <a:lnTo>
                  <a:pt x="299" y="398"/>
                </a:lnTo>
                <a:lnTo>
                  <a:pt x="299" y="398"/>
                </a:lnTo>
                <a:lnTo>
                  <a:pt x="299" y="399"/>
                </a:lnTo>
                <a:lnTo>
                  <a:pt x="299" y="399"/>
                </a:lnTo>
                <a:lnTo>
                  <a:pt x="300" y="402"/>
                </a:lnTo>
                <a:lnTo>
                  <a:pt x="300" y="402"/>
                </a:lnTo>
                <a:close/>
                <a:moveTo>
                  <a:pt x="11" y="405"/>
                </a:moveTo>
                <a:lnTo>
                  <a:pt x="11" y="405"/>
                </a:lnTo>
                <a:lnTo>
                  <a:pt x="11" y="407"/>
                </a:lnTo>
                <a:lnTo>
                  <a:pt x="13" y="410"/>
                </a:lnTo>
                <a:lnTo>
                  <a:pt x="13" y="410"/>
                </a:lnTo>
                <a:lnTo>
                  <a:pt x="11" y="405"/>
                </a:lnTo>
                <a:lnTo>
                  <a:pt x="11" y="405"/>
                </a:lnTo>
                <a:close/>
                <a:moveTo>
                  <a:pt x="127" y="246"/>
                </a:moveTo>
                <a:lnTo>
                  <a:pt x="127" y="246"/>
                </a:lnTo>
                <a:lnTo>
                  <a:pt x="127" y="241"/>
                </a:lnTo>
                <a:lnTo>
                  <a:pt x="127" y="241"/>
                </a:lnTo>
                <a:lnTo>
                  <a:pt x="127" y="243"/>
                </a:lnTo>
                <a:lnTo>
                  <a:pt x="127" y="243"/>
                </a:lnTo>
                <a:lnTo>
                  <a:pt x="127" y="246"/>
                </a:lnTo>
                <a:lnTo>
                  <a:pt x="127" y="246"/>
                </a:lnTo>
                <a:close/>
                <a:moveTo>
                  <a:pt x="259" y="265"/>
                </a:moveTo>
                <a:lnTo>
                  <a:pt x="259" y="265"/>
                </a:lnTo>
                <a:lnTo>
                  <a:pt x="257" y="267"/>
                </a:lnTo>
                <a:lnTo>
                  <a:pt x="257" y="268"/>
                </a:lnTo>
                <a:lnTo>
                  <a:pt x="257" y="268"/>
                </a:lnTo>
                <a:lnTo>
                  <a:pt x="259" y="267"/>
                </a:lnTo>
                <a:lnTo>
                  <a:pt x="259" y="265"/>
                </a:lnTo>
                <a:lnTo>
                  <a:pt x="259" y="265"/>
                </a:lnTo>
                <a:close/>
                <a:moveTo>
                  <a:pt x="73" y="402"/>
                </a:moveTo>
                <a:lnTo>
                  <a:pt x="73" y="402"/>
                </a:lnTo>
                <a:lnTo>
                  <a:pt x="73" y="405"/>
                </a:lnTo>
                <a:lnTo>
                  <a:pt x="73" y="405"/>
                </a:lnTo>
                <a:lnTo>
                  <a:pt x="73" y="405"/>
                </a:lnTo>
                <a:lnTo>
                  <a:pt x="73" y="405"/>
                </a:lnTo>
                <a:lnTo>
                  <a:pt x="75" y="404"/>
                </a:lnTo>
                <a:lnTo>
                  <a:pt x="75" y="404"/>
                </a:lnTo>
                <a:lnTo>
                  <a:pt x="73" y="402"/>
                </a:lnTo>
                <a:lnTo>
                  <a:pt x="73" y="402"/>
                </a:lnTo>
                <a:close/>
                <a:moveTo>
                  <a:pt x="245" y="257"/>
                </a:moveTo>
                <a:lnTo>
                  <a:pt x="245" y="257"/>
                </a:lnTo>
                <a:lnTo>
                  <a:pt x="245" y="256"/>
                </a:lnTo>
                <a:lnTo>
                  <a:pt x="245" y="256"/>
                </a:lnTo>
                <a:lnTo>
                  <a:pt x="242" y="260"/>
                </a:lnTo>
                <a:lnTo>
                  <a:pt x="242" y="260"/>
                </a:lnTo>
                <a:lnTo>
                  <a:pt x="242" y="260"/>
                </a:lnTo>
                <a:lnTo>
                  <a:pt x="242" y="260"/>
                </a:lnTo>
                <a:lnTo>
                  <a:pt x="245" y="257"/>
                </a:lnTo>
                <a:lnTo>
                  <a:pt x="245" y="257"/>
                </a:lnTo>
                <a:close/>
                <a:moveTo>
                  <a:pt x="226" y="297"/>
                </a:moveTo>
                <a:lnTo>
                  <a:pt x="226" y="297"/>
                </a:lnTo>
                <a:lnTo>
                  <a:pt x="231" y="295"/>
                </a:lnTo>
                <a:lnTo>
                  <a:pt x="231" y="295"/>
                </a:lnTo>
                <a:lnTo>
                  <a:pt x="226" y="297"/>
                </a:lnTo>
                <a:lnTo>
                  <a:pt x="226" y="297"/>
                </a:lnTo>
                <a:close/>
                <a:moveTo>
                  <a:pt x="248" y="256"/>
                </a:moveTo>
                <a:lnTo>
                  <a:pt x="248" y="256"/>
                </a:lnTo>
                <a:lnTo>
                  <a:pt x="246" y="259"/>
                </a:lnTo>
                <a:lnTo>
                  <a:pt x="246" y="259"/>
                </a:lnTo>
                <a:lnTo>
                  <a:pt x="248" y="257"/>
                </a:lnTo>
                <a:lnTo>
                  <a:pt x="248" y="257"/>
                </a:lnTo>
                <a:lnTo>
                  <a:pt x="248" y="256"/>
                </a:lnTo>
                <a:lnTo>
                  <a:pt x="248" y="256"/>
                </a:lnTo>
                <a:close/>
                <a:moveTo>
                  <a:pt x="251" y="432"/>
                </a:moveTo>
                <a:lnTo>
                  <a:pt x="251" y="432"/>
                </a:lnTo>
                <a:lnTo>
                  <a:pt x="254" y="432"/>
                </a:lnTo>
                <a:lnTo>
                  <a:pt x="254" y="432"/>
                </a:lnTo>
                <a:lnTo>
                  <a:pt x="254" y="432"/>
                </a:lnTo>
                <a:lnTo>
                  <a:pt x="254" y="432"/>
                </a:lnTo>
                <a:lnTo>
                  <a:pt x="254" y="432"/>
                </a:lnTo>
                <a:lnTo>
                  <a:pt x="251" y="432"/>
                </a:lnTo>
                <a:lnTo>
                  <a:pt x="251" y="432"/>
                </a:lnTo>
                <a:close/>
                <a:moveTo>
                  <a:pt x="166" y="431"/>
                </a:moveTo>
                <a:lnTo>
                  <a:pt x="166" y="431"/>
                </a:lnTo>
                <a:lnTo>
                  <a:pt x="166" y="429"/>
                </a:lnTo>
                <a:lnTo>
                  <a:pt x="166" y="429"/>
                </a:lnTo>
                <a:lnTo>
                  <a:pt x="164" y="431"/>
                </a:lnTo>
                <a:lnTo>
                  <a:pt x="164" y="431"/>
                </a:lnTo>
                <a:lnTo>
                  <a:pt x="166" y="431"/>
                </a:lnTo>
                <a:lnTo>
                  <a:pt x="166" y="431"/>
                </a:lnTo>
                <a:close/>
                <a:moveTo>
                  <a:pt x="62" y="213"/>
                </a:moveTo>
                <a:lnTo>
                  <a:pt x="62" y="213"/>
                </a:lnTo>
                <a:lnTo>
                  <a:pt x="62" y="215"/>
                </a:lnTo>
                <a:lnTo>
                  <a:pt x="62" y="215"/>
                </a:lnTo>
                <a:lnTo>
                  <a:pt x="62" y="210"/>
                </a:lnTo>
                <a:lnTo>
                  <a:pt x="62" y="210"/>
                </a:lnTo>
                <a:lnTo>
                  <a:pt x="62" y="210"/>
                </a:lnTo>
                <a:lnTo>
                  <a:pt x="62" y="210"/>
                </a:lnTo>
                <a:lnTo>
                  <a:pt x="62" y="213"/>
                </a:lnTo>
                <a:lnTo>
                  <a:pt x="62" y="213"/>
                </a:lnTo>
                <a:close/>
                <a:moveTo>
                  <a:pt x="22" y="426"/>
                </a:moveTo>
                <a:lnTo>
                  <a:pt x="22" y="426"/>
                </a:lnTo>
                <a:lnTo>
                  <a:pt x="22" y="426"/>
                </a:lnTo>
                <a:lnTo>
                  <a:pt x="22" y="426"/>
                </a:lnTo>
                <a:lnTo>
                  <a:pt x="24" y="426"/>
                </a:lnTo>
                <a:lnTo>
                  <a:pt x="24" y="426"/>
                </a:lnTo>
                <a:lnTo>
                  <a:pt x="24" y="426"/>
                </a:lnTo>
                <a:lnTo>
                  <a:pt x="22" y="426"/>
                </a:lnTo>
                <a:lnTo>
                  <a:pt x="22" y="426"/>
                </a:lnTo>
                <a:close/>
                <a:moveTo>
                  <a:pt x="152" y="145"/>
                </a:moveTo>
                <a:lnTo>
                  <a:pt x="152" y="145"/>
                </a:lnTo>
                <a:lnTo>
                  <a:pt x="150" y="145"/>
                </a:lnTo>
                <a:lnTo>
                  <a:pt x="150" y="145"/>
                </a:lnTo>
                <a:lnTo>
                  <a:pt x="150" y="148"/>
                </a:lnTo>
                <a:lnTo>
                  <a:pt x="150" y="148"/>
                </a:lnTo>
                <a:lnTo>
                  <a:pt x="150" y="148"/>
                </a:lnTo>
                <a:lnTo>
                  <a:pt x="150" y="148"/>
                </a:lnTo>
                <a:lnTo>
                  <a:pt x="152" y="145"/>
                </a:lnTo>
                <a:lnTo>
                  <a:pt x="152" y="145"/>
                </a:lnTo>
                <a:close/>
                <a:moveTo>
                  <a:pt x="299" y="420"/>
                </a:moveTo>
                <a:lnTo>
                  <a:pt x="299" y="420"/>
                </a:lnTo>
                <a:lnTo>
                  <a:pt x="300" y="420"/>
                </a:lnTo>
                <a:lnTo>
                  <a:pt x="300" y="420"/>
                </a:lnTo>
                <a:lnTo>
                  <a:pt x="300" y="420"/>
                </a:lnTo>
                <a:lnTo>
                  <a:pt x="300" y="420"/>
                </a:lnTo>
                <a:lnTo>
                  <a:pt x="300" y="418"/>
                </a:lnTo>
                <a:lnTo>
                  <a:pt x="300" y="418"/>
                </a:lnTo>
                <a:lnTo>
                  <a:pt x="299" y="420"/>
                </a:lnTo>
                <a:lnTo>
                  <a:pt x="299" y="420"/>
                </a:lnTo>
                <a:close/>
                <a:moveTo>
                  <a:pt x="51" y="259"/>
                </a:moveTo>
                <a:lnTo>
                  <a:pt x="51" y="259"/>
                </a:lnTo>
                <a:lnTo>
                  <a:pt x="52" y="257"/>
                </a:lnTo>
                <a:lnTo>
                  <a:pt x="52" y="257"/>
                </a:lnTo>
                <a:lnTo>
                  <a:pt x="51" y="257"/>
                </a:lnTo>
                <a:lnTo>
                  <a:pt x="51" y="257"/>
                </a:lnTo>
                <a:lnTo>
                  <a:pt x="51" y="257"/>
                </a:lnTo>
                <a:lnTo>
                  <a:pt x="51" y="257"/>
                </a:lnTo>
                <a:lnTo>
                  <a:pt x="51" y="259"/>
                </a:lnTo>
                <a:lnTo>
                  <a:pt x="51" y="259"/>
                </a:lnTo>
                <a:close/>
                <a:moveTo>
                  <a:pt x="204" y="93"/>
                </a:moveTo>
                <a:lnTo>
                  <a:pt x="204" y="93"/>
                </a:lnTo>
                <a:lnTo>
                  <a:pt x="204" y="93"/>
                </a:lnTo>
                <a:lnTo>
                  <a:pt x="204" y="93"/>
                </a:lnTo>
                <a:lnTo>
                  <a:pt x="204" y="92"/>
                </a:lnTo>
                <a:lnTo>
                  <a:pt x="204" y="92"/>
                </a:lnTo>
                <a:lnTo>
                  <a:pt x="204" y="92"/>
                </a:lnTo>
                <a:lnTo>
                  <a:pt x="204" y="92"/>
                </a:lnTo>
                <a:lnTo>
                  <a:pt x="204" y="93"/>
                </a:lnTo>
                <a:lnTo>
                  <a:pt x="204" y="93"/>
                </a:lnTo>
                <a:close/>
                <a:moveTo>
                  <a:pt x="142" y="185"/>
                </a:moveTo>
                <a:lnTo>
                  <a:pt x="142" y="185"/>
                </a:lnTo>
                <a:lnTo>
                  <a:pt x="142" y="185"/>
                </a:lnTo>
                <a:lnTo>
                  <a:pt x="142" y="185"/>
                </a:lnTo>
                <a:lnTo>
                  <a:pt x="142" y="186"/>
                </a:lnTo>
                <a:lnTo>
                  <a:pt x="142" y="186"/>
                </a:lnTo>
                <a:lnTo>
                  <a:pt x="142" y="186"/>
                </a:lnTo>
                <a:lnTo>
                  <a:pt x="142" y="186"/>
                </a:lnTo>
                <a:lnTo>
                  <a:pt x="142" y="185"/>
                </a:lnTo>
                <a:lnTo>
                  <a:pt x="142" y="185"/>
                </a:lnTo>
                <a:close/>
                <a:moveTo>
                  <a:pt x="223" y="423"/>
                </a:moveTo>
                <a:lnTo>
                  <a:pt x="223" y="423"/>
                </a:lnTo>
                <a:lnTo>
                  <a:pt x="223" y="423"/>
                </a:lnTo>
                <a:lnTo>
                  <a:pt x="223" y="423"/>
                </a:lnTo>
                <a:lnTo>
                  <a:pt x="221" y="423"/>
                </a:lnTo>
                <a:lnTo>
                  <a:pt x="221" y="423"/>
                </a:lnTo>
                <a:lnTo>
                  <a:pt x="221" y="423"/>
                </a:lnTo>
                <a:lnTo>
                  <a:pt x="221" y="423"/>
                </a:lnTo>
                <a:lnTo>
                  <a:pt x="223" y="423"/>
                </a:lnTo>
                <a:lnTo>
                  <a:pt x="223" y="423"/>
                </a:lnTo>
                <a:close/>
                <a:moveTo>
                  <a:pt x="82" y="434"/>
                </a:moveTo>
                <a:lnTo>
                  <a:pt x="82" y="434"/>
                </a:lnTo>
                <a:lnTo>
                  <a:pt x="82" y="434"/>
                </a:lnTo>
                <a:lnTo>
                  <a:pt x="82" y="434"/>
                </a:lnTo>
                <a:lnTo>
                  <a:pt x="86" y="434"/>
                </a:lnTo>
                <a:lnTo>
                  <a:pt x="86" y="434"/>
                </a:lnTo>
                <a:lnTo>
                  <a:pt x="86" y="434"/>
                </a:lnTo>
                <a:lnTo>
                  <a:pt x="86" y="434"/>
                </a:lnTo>
                <a:lnTo>
                  <a:pt x="82" y="434"/>
                </a:lnTo>
                <a:lnTo>
                  <a:pt x="82" y="434"/>
                </a:lnTo>
                <a:close/>
                <a:moveTo>
                  <a:pt x="201" y="77"/>
                </a:moveTo>
                <a:lnTo>
                  <a:pt x="201" y="77"/>
                </a:lnTo>
                <a:lnTo>
                  <a:pt x="201" y="79"/>
                </a:lnTo>
                <a:lnTo>
                  <a:pt x="201" y="79"/>
                </a:lnTo>
                <a:lnTo>
                  <a:pt x="201" y="77"/>
                </a:lnTo>
                <a:lnTo>
                  <a:pt x="201" y="77"/>
                </a:lnTo>
                <a:lnTo>
                  <a:pt x="201" y="77"/>
                </a:lnTo>
                <a:close/>
                <a:moveTo>
                  <a:pt x="245" y="260"/>
                </a:moveTo>
                <a:lnTo>
                  <a:pt x="245" y="260"/>
                </a:lnTo>
                <a:lnTo>
                  <a:pt x="245" y="260"/>
                </a:lnTo>
                <a:lnTo>
                  <a:pt x="245" y="260"/>
                </a:lnTo>
                <a:lnTo>
                  <a:pt x="245" y="260"/>
                </a:lnTo>
                <a:lnTo>
                  <a:pt x="245" y="260"/>
                </a:lnTo>
                <a:lnTo>
                  <a:pt x="245" y="260"/>
                </a:lnTo>
                <a:close/>
                <a:moveTo>
                  <a:pt x="224" y="276"/>
                </a:moveTo>
                <a:lnTo>
                  <a:pt x="224" y="276"/>
                </a:lnTo>
                <a:lnTo>
                  <a:pt x="224" y="275"/>
                </a:lnTo>
                <a:lnTo>
                  <a:pt x="224" y="275"/>
                </a:lnTo>
                <a:lnTo>
                  <a:pt x="224" y="276"/>
                </a:lnTo>
                <a:lnTo>
                  <a:pt x="224" y="276"/>
                </a:lnTo>
                <a:close/>
                <a:moveTo>
                  <a:pt x="300" y="415"/>
                </a:moveTo>
                <a:lnTo>
                  <a:pt x="300" y="415"/>
                </a:lnTo>
                <a:lnTo>
                  <a:pt x="299" y="417"/>
                </a:lnTo>
                <a:lnTo>
                  <a:pt x="299" y="417"/>
                </a:lnTo>
                <a:lnTo>
                  <a:pt x="300" y="415"/>
                </a:lnTo>
                <a:lnTo>
                  <a:pt x="300" y="415"/>
                </a:lnTo>
                <a:close/>
                <a:moveTo>
                  <a:pt x="114" y="216"/>
                </a:moveTo>
                <a:lnTo>
                  <a:pt x="114" y="216"/>
                </a:lnTo>
                <a:lnTo>
                  <a:pt x="114" y="216"/>
                </a:lnTo>
                <a:lnTo>
                  <a:pt x="114" y="216"/>
                </a:lnTo>
                <a:lnTo>
                  <a:pt x="114" y="218"/>
                </a:lnTo>
                <a:lnTo>
                  <a:pt x="114" y="218"/>
                </a:lnTo>
                <a:lnTo>
                  <a:pt x="114" y="218"/>
                </a:lnTo>
                <a:lnTo>
                  <a:pt x="114" y="218"/>
                </a:lnTo>
                <a:lnTo>
                  <a:pt x="114" y="218"/>
                </a:lnTo>
                <a:lnTo>
                  <a:pt x="114" y="218"/>
                </a:lnTo>
                <a:lnTo>
                  <a:pt x="114" y="216"/>
                </a:lnTo>
                <a:lnTo>
                  <a:pt x="114" y="216"/>
                </a:lnTo>
                <a:close/>
                <a:moveTo>
                  <a:pt x="229" y="275"/>
                </a:moveTo>
                <a:lnTo>
                  <a:pt x="229" y="275"/>
                </a:lnTo>
                <a:lnTo>
                  <a:pt x="229" y="273"/>
                </a:lnTo>
                <a:lnTo>
                  <a:pt x="229" y="273"/>
                </a:lnTo>
                <a:lnTo>
                  <a:pt x="228" y="275"/>
                </a:lnTo>
                <a:lnTo>
                  <a:pt x="228" y="275"/>
                </a:lnTo>
                <a:lnTo>
                  <a:pt x="228" y="275"/>
                </a:lnTo>
                <a:lnTo>
                  <a:pt x="228" y="275"/>
                </a:lnTo>
                <a:lnTo>
                  <a:pt x="229" y="275"/>
                </a:lnTo>
                <a:lnTo>
                  <a:pt x="229" y="275"/>
                </a:lnTo>
                <a:close/>
                <a:moveTo>
                  <a:pt x="228" y="270"/>
                </a:moveTo>
                <a:lnTo>
                  <a:pt x="228" y="270"/>
                </a:lnTo>
                <a:lnTo>
                  <a:pt x="228" y="270"/>
                </a:lnTo>
                <a:lnTo>
                  <a:pt x="228" y="270"/>
                </a:lnTo>
                <a:lnTo>
                  <a:pt x="229" y="270"/>
                </a:lnTo>
                <a:lnTo>
                  <a:pt x="229" y="270"/>
                </a:lnTo>
                <a:lnTo>
                  <a:pt x="229" y="270"/>
                </a:lnTo>
                <a:lnTo>
                  <a:pt x="229" y="270"/>
                </a:lnTo>
                <a:lnTo>
                  <a:pt x="228" y="270"/>
                </a:lnTo>
                <a:lnTo>
                  <a:pt x="228" y="270"/>
                </a:lnTo>
                <a:close/>
                <a:moveTo>
                  <a:pt x="49" y="260"/>
                </a:moveTo>
                <a:lnTo>
                  <a:pt x="49" y="260"/>
                </a:lnTo>
                <a:lnTo>
                  <a:pt x="49" y="260"/>
                </a:lnTo>
                <a:lnTo>
                  <a:pt x="49" y="260"/>
                </a:lnTo>
                <a:lnTo>
                  <a:pt x="49" y="262"/>
                </a:lnTo>
                <a:lnTo>
                  <a:pt x="49" y="262"/>
                </a:lnTo>
                <a:lnTo>
                  <a:pt x="49" y="262"/>
                </a:lnTo>
                <a:lnTo>
                  <a:pt x="49" y="262"/>
                </a:lnTo>
                <a:lnTo>
                  <a:pt x="49" y="260"/>
                </a:lnTo>
                <a:lnTo>
                  <a:pt x="49" y="260"/>
                </a:lnTo>
                <a:close/>
                <a:moveTo>
                  <a:pt x="60" y="218"/>
                </a:moveTo>
                <a:lnTo>
                  <a:pt x="60" y="218"/>
                </a:lnTo>
                <a:lnTo>
                  <a:pt x="60" y="218"/>
                </a:lnTo>
                <a:lnTo>
                  <a:pt x="60" y="218"/>
                </a:lnTo>
                <a:lnTo>
                  <a:pt x="60" y="218"/>
                </a:lnTo>
                <a:lnTo>
                  <a:pt x="60" y="218"/>
                </a:lnTo>
                <a:lnTo>
                  <a:pt x="60" y="218"/>
                </a:lnTo>
                <a:lnTo>
                  <a:pt x="60" y="218"/>
                </a:lnTo>
                <a:lnTo>
                  <a:pt x="60" y="218"/>
                </a:lnTo>
                <a:lnTo>
                  <a:pt x="60" y="21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60"/>
          <p:cNvSpPr>
            <a:spLocks/>
          </p:cNvSpPr>
          <p:nvPr/>
        </p:nvSpPr>
        <p:spPr bwMode="auto">
          <a:xfrm>
            <a:off x="5669696" y="4764298"/>
            <a:ext cx="110225" cy="32420"/>
          </a:xfrm>
          <a:custGeom>
            <a:avLst/>
            <a:gdLst>
              <a:gd name="T0" fmla="*/ 51 w 51"/>
              <a:gd name="T1" fmla="*/ 2 h 15"/>
              <a:gd name="T2" fmla="*/ 51 w 51"/>
              <a:gd name="T3" fmla="*/ 2 h 15"/>
              <a:gd name="T4" fmla="*/ 51 w 51"/>
              <a:gd name="T5" fmla="*/ 4 h 15"/>
              <a:gd name="T6" fmla="*/ 49 w 51"/>
              <a:gd name="T7" fmla="*/ 4 h 15"/>
              <a:gd name="T8" fmla="*/ 49 w 51"/>
              <a:gd name="T9" fmla="*/ 4 h 15"/>
              <a:gd name="T10" fmla="*/ 33 w 51"/>
              <a:gd name="T11" fmla="*/ 7 h 15"/>
              <a:gd name="T12" fmla="*/ 33 w 51"/>
              <a:gd name="T13" fmla="*/ 7 h 15"/>
              <a:gd name="T14" fmla="*/ 14 w 51"/>
              <a:gd name="T15" fmla="*/ 11 h 15"/>
              <a:gd name="T16" fmla="*/ 14 w 51"/>
              <a:gd name="T17" fmla="*/ 11 h 15"/>
              <a:gd name="T18" fmla="*/ 3 w 51"/>
              <a:gd name="T19" fmla="*/ 15 h 15"/>
              <a:gd name="T20" fmla="*/ 3 w 51"/>
              <a:gd name="T21" fmla="*/ 15 h 15"/>
              <a:gd name="T22" fmla="*/ 2 w 51"/>
              <a:gd name="T23" fmla="*/ 15 h 15"/>
              <a:gd name="T24" fmla="*/ 0 w 51"/>
              <a:gd name="T25" fmla="*/ 15 h 15"/>
              <a:gd name="T26" fmla="*/ 0 w 51"/>
              <a:gd name="T27" fmla="*/ 15 h 15"/>
              <a:gd name="T28" fmla="*/ 0 w 51"/>
              <a:gd name="T29" fmla="*/ 11 h 15"/>
              <a:gd name="T30" fmla="*/ 0 w 51"/>
              <a:gd name="T31" fmla="*/ 11 h 15"/>
              <a:gd name="T32" fmla="*/ 0 w 51"/>
              <a:gd name="T33" fmla="*/ 11 h 15"/>
              <a:gd name="T34" fmla="*/ 2 w 51"/>
              <a:gd name="T35" fmla="*/ 10 h 15"/>
              <a:gd name="T36" fmla="*/ 2 w 51"/>
              <a:gd name="T37" fmla="*/ 10 h 15"/>
              <a:gd name="T38" fmla="*/ 11 w 51"/>
              <a:gd name="T39" fmla="*/ 10 h 15"/>
              <a:gd name="T40" fmla="*/ 11 w 51"/>
              <a:gd name="T41" fmla="*/ 10 h 15"/>
              <a:gd name="T42" fmla="*/ 19 w 51"/>
              <a:gd name="T43" fmla="*/ 8 h 15"/>
              <a:gd name="T44" fmla="*/ 19 w 51"/>
              <a:gd name="T45" fmla="*/ 8 h 15"/>
              <a:gd name="T46" fmla="*/ 40 w 51"/>
              <a:gd name="T47" fmla="*/ 4 h 15"/>
              <a:gd name="T48" fmla="*/ 40 w 51"/>
              <a:gd name="T49" fmla="*/ 4 h 15"/>
              <a:gd name="T50" fmla="*/ 46 w 51"/>
              <a:gd name="T51" fmla="*/ 2 h 15"/>
              <a:gd name="T52" fmla="*/ 46 w 51"/>
              <a:gd name="T53" fmla="*/ 2 h 15"/>
              <a:gd name="T54" fmla="*/ 48 w 51"/>
              <a:gd name="T55" fmla="*/ 0 h 15"/>
              <a:gd name="T56" fmla="*/ 48 w 51"/>
              <a:gd name="T57" fmla="*/ 0 h 15"/>
              <a:gd name="T58" fmla="*/ 51 w 51"/>
              <a:gd name="T59" fmla="*/ 0 h 15"/>
              <a:gd name="T60" fmla="*/ 51 w 51"/>
              <a:gd name="T61" fmla="*/ 0 h 15"/>
              <a:gd name="T62" fmla="*/ 51 w 51"/>
              <a:gd name="T63" fmla="*/ 2 h 15"/>
              <a:gd name="T64" fmla="*/ 51 w 51"/>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15">
                <a:moveTo>
                  <a:pt x="51" y="2"/>
                </a:moveTo>
                <a:lnTo>
                  <a:pt x="51" y="2"/>
                </a:lnTo>
                <a:lnTo>
                  <a:pt x="51" y="4"/>
                </a:lnTo>
                <a:lnTo>
                  <a:pt x="49" y="4"/>
                </a:lnTo>
                <a:lnTo>
                  <a:pt x="49" y="4"/>
                </a:lnTo>
                <a:lnTo>
                  <a:pt x="33" y="7"/>
                </a:lnTo>
                <a:lnTo>
                  <a:pt x="33" y="7"/>
                </a:lnTo>
                <a:lnTo>
                  <a:pt x="14" y="11"/>
                </a:lnTo>
                <a:lnTo>
                  <a:pt x="14" y="11"/>
                </a:lnTo>
                <a:lnTo>
                  <a:pt x="3" y="15"/>
                </a:lnTo>
                <a:lnTo>
                  <a:pt x="3" y="15"/>
                </a:lnTo>
                <a:lnTo>
                  <a:pt x="2" y="15"/>
                </a:lnTo>
                <a:lnTo>
                  <a:pt x="0" y="15"/>
                </a:lnTo>
                <a:lnTo>
                  <a:pt x="0" y="15"/>
                </a:lnTo>
                <a:lnTo>
                  <a:pt x="0" y="11"/>
                </a:lnTo>
                <a:lnTo>
                  <a:pt x="0" y="11"/>
                </a:lnTo>
                <a:lnTo>
                  <a:pt x="0" y="11"/>
                </a:lnTo>
                <a:lnTo>
                  <a:pt x="2" y="10"/>
                </a:lnTo>
                <a:lnTo>
                  <a:pt x="2" y="10"/>
                </a:lnTo>
                <a:lnTo>
                  <a:pt x="11" y="10"/>
                </a:lnTo>
                <a:lnTo>
                  <a:pt x="11" y="10"/>
                </a:lnTo>
                <a:lnTo>
                  <a:pt x="19" y="8"/>
                </a:lnTo>
                <a:lnTo>
                  <a:pt x="19" y="8"/>
                </a:lnTo>
                <a:lnTo>
                  <a:pt x="40" y="4"/>
                </a:lnTo>
                <a:lnTo>
                  <a:pt x="40" y="4"/>
                </a:lnTo>
                <a:lnTo>
                  <a:pt x="46" y="2"/>
                </a:lnTo>
                <a:lnTo>
                  <a:pt x="46" y="2"/>
                </a:lnTo>
                <a:lnTo>
                  <a:pt x="48" y="0"/>
                </a:lnTo>
                <a:lnTo>
                  <a:pt x="48" y="0"/>
                </a:lnTo>
                <a:lnTo>
                  <a:pt x="51" y="0"/>
                </a:lnTo>
                <a:lnTo>
                  <a:pt x="51" y="0"/>
                </a:lnTo>
                <a:lnTo>
                  <a:pt x="51" y="2"/>
                </a:lnTo>
                <a:lnTo>
                  <a:pt x="51"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61"/>
          <p:cNvSpPr>
            <a:spLocks/>
          </p:cNvSpPr>
          <p:nvPr/>
        </p:nvSpPr>
        <p:spPr bwMode="auto">
          <a:xfrm>
            <a:off x="5680503" y="4811846"/>
            <a:ext cx="112386" cy="28097"/>
          </a:xfrm>
          <a:custGeom>
            <a:avLst/>
            <a:gdLst>
              <a:gd name="T0" fmla="*/ 46 w 52"/>
              <a:gd name="T1" fmla="*/ 5 h 13"/>
              <a:gd name="T2" fmla="*/ 46 w 52"/>
              <a:gd name="T3" fmla="*/ 5 h 13"/>
              <a:gd name="T4" fmla="*/ 38 w 52"/>
              <a:gd name="T5" fmla="*/ 7 h 13"/>
              <a:gd name="T6" fmla="*/ 38 w 52"/>
              <a:gd name="T7" fmla="*/ 7 h 13"/>
              <a:gd name="T8" fmla="*/ 14 w 52"/>
              <a:gd name="T9" fmla="*/ 10 h 13"/>
              <a:gd name="T10" fmla="*/ 14 w 52"/>
              <a:gd name="T11" fmla="*/ 10 h 13"/>
              <a:gd name="T12" fmla="*/ 3 w 52"/>
              <a:gd name="T13" fmla="*/ 13 h 13"/>
              <a:gd name="T14" fmla="*/ 3 w 52"/>
              <a:gd name="T15" fmla="*/ 13 h 13"/>
              <a:gd name="T16" fmla="*/ 2 w 52"/>
              <a:gd name="T17" fmla="*/ 13 h 13"/>
              <a:gd name="T18" fmla="*/ 2 w 52"/>
              <a:gd name="T19" fmla="*/ 13 h 13"/>
              <a:gd name="T20" fmla="*/ 0 w 52"/>
              <a:gd name="T21" fmla="*/ 13 h 13"/>
              <a:gd name="T22" fmla="*/ 0 w 52"/>
              <a:gd name="T23" fmla="*/ 11 h 13"/>
              <a:gd name="T24" fmla="*/ 0 w 52"/>
              <a:gd name="T25" fmla="*/ 11 h 13"/>
              <a:gd name="T26" fmla="*/ 0 w 52"/>
              <a:gd name="T27" fmla="*/ 10 h 13"/>
              <a:gd name="T28" fmla="*/ 2 w 52"/>
              <a:gd name="T29" fmla="*/ 8 h 13"/>
              <a:gd name="T30" fmla="*/ 2 w 52"/>
              <a:gd name="T31" fmla="*/ 8 h 13"/>
              <a:gd name="T32" fmla="*/ 3 w 52"/>
              <a:gd name="T33" fmla="*/ 8 h 13"/>
              <a:gd name="T34" fmla="*/ 3 w 52"/>
              <a:gd name="T35" fmla="*/ 8 h 13"/>
              <a:gd name="T36" fmla="*/ 11 w 52"/>
              <a:gd name="T37" fmla="*/ 8 h 13"/>
              <a:gd name="T38" fmla="*/ 21 w 52"/>
              <a:gd name="T39" fmla="*/ 7 h 13"/>
              <a:gd name="T40" fmla="*/ 21 w 52"/>
              <a:gd name="T41" fmla="*/ 7 h 13"/>
              <a:gd name="T42" fmla="*/ 41 w 52"/>
              <a:gd name="T43" fmla="*/ 4 h 13"/>
              <a:gd name="T44" fmla="*/ 41 w 52"/>
              <a:gd name="T45" fmla="*/ 4 h 13"/>
              <a:gd name="T46" fmla="*/ 47 w 52"/>
              <a:gd name="T47" fmla="*/ 2 h 13"/>
              <a:gd name="T48" fmla="*/ 47 w 52"/>
              <a:gd name="T49" fmla="*/ 2 h 13"/>
              <a:gd name="T50" fmla="*/ 49 w 52"/>
              <a:gd name="T51" fmla="*/ 0 h 13"/>
              <a:gd name="T52" fmla="*/ 49 w 52"/>
              <a:gd name="T53" fmla="*/ 0 h 13"/>
              <a:gd name="T54" fmla="*/ 50 w 52"/>
              <a:gd name="T55" fmla="*/ 0 h 13"/>
              <a:gd name="T56" fmla="*/ 52 w 52"/>
              <a:gd name="T57" fmla="*/ 2 h 13"/>
              <a:gd name="T58" fmla="*/ 52 w 52"/>
              <a:gd name="T59" fmla="*/ 2 h 13"/>
              <a:gd name="T60" fmla="*/ 52 w 52"/>
              <a:gd name="T61" fmla="*/ 4 h 13"/>
              <a:gd name="T62" fmla="*/ 50 w 52"/>
              <a:gd name="T63" fmla="*/ 5 h 13"/>
              <a:gd name="T64" fmla="*/ 50 w 52"/>
              <a:gd name="T65" fmla="*/ 5 h 13"/>
              <a:gd name="T66" fmla="*/ 46 w 52"/>
              <a:gd name="T67" fmla="*/ 5 h 13"/>
              <a:gd name="T68" fmla="*/ 46 w 52"/>
              <a:gd name="T69" fmla="*/ 5 h 13"/>
              <a:gd name="T70" fmla="*/ 46 w 52"/>
              <a:gd name="T71" fmla="*/ 5 h 13"/>
              <a:gd name="T72" fmla="*/ 46 w 52"/>
              <a:gd name="T7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3">
                <a:moveTo>
                  <a:pt x="46" y="5"/>
                </a:moveTo>
                <a:lnTo>
                  <a:pt x="46" y="5"/>
                </a:lnTo>
                <a:lnTo>
                  <a:pt x="38" y="7"/>
                </a:lnTo>
                <a:lnTo>
                  <a:pt x="38" y="7"/>
                </a:lnTo>
                <a:lnTo>
                  <a:pt x="14" y="10"/>
                </a:lnTo>
                <a:lnTo>
                  <a:pt x="14" y="10"/>
                </a:lnTo>
                <a:lnTo>
                  <a:pt x="3" y="13"/>
                </a:lnTo>
                <a:lnTo>
                  <a:pt x="3" y="13"/>
                </a:lnTo>
                <a:lnTo>
                  <a:pt x="2" y="13"/>
                </a:lnTo>
                <a:lnTo>
                  <a:pt x="2" y="13"/>
                </a:lnTo>
                <a:lnTo>
                  <a:pt x="0" y="13"/>
                </a:lnTo>
                <a:lnTo>
                  <a:pt x="0" y="11"/>
                </a:lnTo>
                <a:lnTo>
                  <a:pt x="0" y="11"/>
                </a:lnTo>
                <a:lnTo>
                  <a:pt x="0" y="10"/>
                </a:lnTo>
                <a:lnTo>
                  <a:pt x="2" y="8"/>
                </a:lnTo>
                <a:lnTo>
                  <a:pt x="2" y="8"/>
                </a:lnTo>
                <a:lnTo>
                  <a:pt x="3" y="8"/>
                </a:lnTo>
                <a:lnTo>
                  <a:pt x="3" y="8"/>
                </a:lnTo>
                <a:lnTo>
                  <a:pt x="11" y="8"/>
                </a:lnTo>
                <a:lnTo>
                  <a:pt x="21" y="7"/>
                </a:lnTo>
                <a:lnTo>
                  <a:pt x="21" y="7"/>
                </a:lnTo>
                <a:lnTo>
                  <a:pt x="41" y="4"/>
                </a:lnTo>
                <a:lnTo>
                  <a:pt x="41" y="4"/>
                </a:lnTo>
                <a:lnTo>
                  <a:pt x="47" y="2"/>
                </a:lnTo>
                <a:lnTo>
                  <a:pt x="47" y="2"/>
                </a:lnTo>
                <a:lnTo>
                  <a:pt x="49" y="0"/>
                </a:lnTo>
                <a:lnTo>
                  <a:pt x="49" y="0"/>
                </a:lnTo>
                <a:lnTo>
                  <a:pt x="50" y="0"/>
                </a:lnTo>
                <a:lnTo>
                  <a:pt x="52" y="2"/>
                </a:lnTo>
                <a:lnTo>
                  <a:pt x="52" y="2"/>
                </a:lnTo>
                <a:lnTo>
                  <a:pt x="52" y="4"/>
                </a:lnTo>
                <a:lnTo>
                  <a:pt x="50" y="5"/>
                </a:lnTo>
                <a:lnTo>
                  <a:pt x="50" y="5"/>
                </a:lnTo>
                <a:lnTo>
                  <a:pt x="46" y="5"/>
                </a:lnTo>
                <a:lnTo>
                  <a:pt x="46" y="5"/>
                </a:lnTo>
                <a:lnTo>
                  <a:pt x="46" y="5"/>
                </a:lnTo>
                <a:lnTo>
                  <a:pt x="46"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62"/>
          <p:cNvSpPr>
            <a:spLocks/>
          </p:cNvSpPr>
          <p:nvPr/>
        </p:nvSpPr>
        <p:spPr bwMode="auto">
          <a:xfrm>
            <a:off x="5697793" y="4900458"/>
            <a:ext cx="123193" cy="38903"/>
          </a:xfrm>
          <a:custGeom>
            <a:avLst/>
            <a:gdLst>
              <a:gd name="T0" fmla="*/ 1 w 57"/>
              <a:gd name="T1" fmla="*/ 18 h 18"/>
              <a:gd name="T2" fmla="*/ 1 w 57"/>
              <a:gd name="T3" fmla="*/ 18 h 18"/>
              <a:gd name="T4" fmla="*/ 0 w 57"/>
              <a:gd name="T5" fmla="*/ 18 h 18"/>
              <a:gd name="T6" fmla="*/ 0 w 57"/>
              <a:gd name="T7" fmla="*/ 16 h 18"/>
              <a:gd name="T8" fmla="*/ 0 w 57"/>
              <a:gd name="T9" fmla="*/ 16 h 18"/>
              <a:gd name="T10" fmla="*/ 0 w 57"/>
              <a:gd name="T11" fmla="*/ 16 h 18"/>
              <a:gd name="T12" fmla="*/ 1 w 57"/>
              <a:gd name="T13" fmla="*/ 15 h 18"/>
              <a:gd name="T14" fmla="*/ 1 w 57"/>
              <a:gd name="T15" fmla="*/ 15 h 18"/>
              <a:gd name="T16" fmla="*/ 3 w 57"/>
              <a:gd name="T17" fmla="*/ 15 h 18"/>
              <a:gd name="T18" fmla="*/ 3 w 57"/>
              <a:gd name="T19" fmla="*/ 15 h 18"/>
              <a:gd name="T20" fmla="*/ 19 w 57"/>
              <a:gd name="T21" fmla="*/ 11 h 18"/>
              <a:gd name="T22" fmla="*/ 35 w 57"/>
              <a:gd name="T23" fmla="*/ 7 h 18"/>
              <a:gd name="T24" fmla="*/ 35 w 57"/>
              <a:gd name="T25" fmla="*/ 7 h 18"/>
              <a:gd name="T26" fmla="*/ 49 w 57"/>
              <a:gd name="T27" fmla="*/ 4 h 18"/>
              <a:gd name="T28" fmla="*/ 49 w 57"/>
              <a:gd name="T29" fmla="*/ 4 h 18"/>
              <a:gd name="T30" fmla="*/ 52 w 57"/>
              <a:gd name="T31" fmla="*/ 2 h 18"/>
              <a:gd name="T32" fmla="*/ 52 w 57"/>
              <a:gd name="T33" fmla="*/ 2 h 18"/>
              <a:gd name="T34" fmla="*/ 54 w 57"/>
              <a:gd name="T35" fmla="*/ 0 h 18"/>
              <a:gd name="T36" fmla="*/ 54 w 57"/>
              <a:gd name="T37" fmla="*/ 0 h 18"/>
              <a:gd name="T38" fmla="*/ 55 w 57"/>
              <a:gd name="T39" fmla="*/ 0 h 18"/>
              <a:gd name="T40" fmla="*/ 55 w 57"/>
              <a:gd name="T41" fmla="*/ 0 h 18"/>
              <a:gd name="T42" fmla="*/ 57 w 57"/>
              <a:gd name="T43" fmla="*/ 2 h 18"/>
              <a:gd name="T44" fmla="*/ 57 w 57"/>
              <a:gd name="T45" fmla="*/ 2 h 18"/>
              <a:gd name="T46" fmla="*/ 55 w 57"/>
              <a:gd name="T47" fmla="*/ 4 h 18"/>
              <a:gd name="T48" fmla="*/ 55 w 57"/>
              <a:gd name="T49" fmla="*/ 4 h 18"/>
              <a:gd name="T50" fmla="*/ 52 w 57"/>
              <a:gd name="T51" fmla="*/ 4 h 18"/>
              <a:gd name="T52" fmla="*/ 52 w 57"/>
              <a:gd name="T53" fmla="*/ 4 h 18"/>
              <a:gd name="T54" fmla="*/ 44 w 57"/>
              <a:gd name="T55" fmla="*/ 5 h 18"/>
              <a:gd name="T56" fmla="*/ 44 w 57"/>
              <a:gd name="T57" fmla="*/ 5 h 18"/>
              <a:gd name="T58" fmla="*/ 19 w 57"/>
              <a:gd name="T59" fmla="*/ 15 h 18"/>
              <a:gd name="T60" fmla="*/ 19 w 57"/>
              <a:gd name="T61" fmla="*/ 15 h 18"/>
              <a:gd name="T62" fmla="*/ 3 w 57"/>
              <a:gd name="T63" fmla="*/ 18 h 18"/>
              <a:gd name="T64" fmla="*/ 3 w 57"/>
              <a:gd name="T65" fmla="*/ 18 h 18"/>
              <a:gd name="T66" fmla="*/ 1 w 57"/>
              <a:gd name="T67" fmla="*/ 18 h 18"/>
              <a:gd name="T68" fmla="*/ 1 w 57"/>
              <a:gd name="T6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18">
                <a:moveTo>
                  <a:pt x="1" y="18"/>
                </a:moveTo>
                <a:lnTo>
                  <a:pt x="1" y="18"/>
                </a:lnTo>
                <a:lnTo>
                  <a:pt x="0" y="18"/>
                </a:lnTo>
                <a:lnTo>
                  <a:pt x="0" y="16"/>
                </a:lnTo>
                <a:lnTo>
                  <a:pt x="0" y="16"/>
                </a:lnTo>
                <a:lnTo>
                  <a:pt x="0" y="16"/>
                </a:lnTo>
                <a:lnTo>
                  <a:pt x="1" y="15"/>
                </a:lnTo>
                <a:lnTo>
                  <a:pt x="1" y="15"/>
                </a:lnTo>
                <a:lnTo>
                  <a:pt x="3" y="15"/>
                </a:lnTo>
                <a:lnTo>
                  <a:pt x="3" y="15"/>
                </a:lnTo>
                <a:lnTo>
                  <a:pt x="19" y="11"/>
                </a:lnTo>
                <a:lnTo>
                  <a:pt x="35" y="7"/>
                </a:lnTo>
                <a:lnTo>
                  <a:pt x="35" y="7"/>
                </a:lnTo>
                <a:lnTo>
                  <a:pt x="49" y="4"/>
                </a:lnTo>
                <a:lnTo>
                  <a:pt x="49" y="4"/>
                </a:lnTo>
                <a:lnTo>
                  <a:pt x="52" y="2"/>
                </a:lnTo>
                <a:lnTo>
                  <a:pt x="52" y="2"/>
                </a:lnTo>
                <a:lnTo>
                  <a:pt x="54" y="0"/>
                </a:lnTo>
                <a:lnTo>
                  <a:pt x="54" y="0"/>
                </a:lnTo>
                <a:lnTo>
                  <a:pt x="55" y="0"/>
                </a:lnTo>
                <a:lnTo>
                  <a:pt x="55" y="0"/>
                </a:lnTo>
                <a:lnTo>
                  <a:pt x="57" y="2"/>
                </a:lnTo>
                <a:lnTo>
                  <a:pt x="57" y="2"/>
                </a:lnTo>
                <a:lnTo>
                  <a:pt x="55" y="4"/>
                </a:lnTo>
                <a:lnTo>
                  <a:pt x="55" y="4"/>
                </a:lnTo>
                <a:lnTo>
                  <a:pt x="52" y="4"/>
                </a:lnTo>
                <a:lnTo>
                  <a:pt x="52" y="4"/>
                </a:lnTo>
                <a:lnTo>
                  <a:pt x="44" y="5"/>
                </a:lnTo>
                <a:lnTo>
                  <a:pt x="44" y="5"/>
                </a:lnTo>
                <a:lnTo>
                  <a:pt x="19" y="15"/>
                </a:lnTo>
                <a:lnTo>
                  <a:pt x="19" y="15"/>
                </a:lnTo>
                <a:lnTo>
                  <a:pt x="3" y="18"/>
                </a:lnTo>
                <a:lnTo>
                  <a:pt x="3" y="18"/>
                </a:lnTo>
                <a:lnTo>
                  <a:pt x="1" y="18"/>
                </a:lnTo>
                <a:lnTo>
                  <a:pt x="1" y="18"/>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63"/>
          <p:cNvSpPr>
            <a:spLocks/>
          </p:cNvSpPr>
          <p:nvPr/>
        </p:nvSpPr>
        <p:spPr bwMode="auto">
          <a:xfrm>
            <a:off x="5684825" y="4881006"/>
            <a:ext cx="114548" cy="30258"/>
          </a:xfrm>
          <a:custGeom>
            <a:avLst/>
            <a:gdLst>
              <a:gd name="T0" fmla="*/ 3 w 53"/>
              <a:gd name="T1" fmla="*/ 14 h 14"/>
              <a:gd name="T2" fmla="*/ 3 w 53"/>
              <a:gd name="T3" fmla="*/ 14 h 14"/>
              <a:gd name="T4" fmla="*/ 0 w 53"/>
              <a:gd name="T5" fmla="*/ 13 h 14"/>
              <a:gd name="T6" fmla="*/ 0 w 53"/>
              <a:gd name="T7" fmla="*/ 13 h 14"/>
              <a:gd name="T8" fmla="*/ 1 w 53"/>
              <a:gd name="T9" fmla="*/ 9 h 14"/>
              <a:gd name="T10" fmla="*/ 1 w 53"/>
              <a:gd name="T11" fmla="*/ 9 h 14"/>
              <a:gd name="T12" fmla="*/ 3 w 53"/>
              <a:gd name="T13" fmla="*/ 9 h 14"/>
              <a:gd name="T14" fmla="*/ 3 w 53"/>
              <a:gd name="T15" fmla="*/ 9 h 14"/>
              <a:gd name="T16" fmla="*/ 15 w 53"/>
              <a:gd name="T17" fmla="*/ 8 h 14"/>
              <a:gd name="T18" fmla="*/ 28 w 53"/>
              <a:gd name="T19" fmla="*/ 5 h 14"/>
              <a:gd name="T20" fmla="*/ 28 w 53"/>
              <a:gd name="T21" fmla="*/ 5 h 14"/>
              <a:gd name="T22" fmla="*/ 45 w 53"/>
              <a:gd name="T23" fmla="*/ 2 h 14"/>
              <a:gd name="T24" fmla="*/ 45 w 53"/>
              <a:gd name="T25" fmla="*/ 2 h 14"/>
              <a:gd name="T26" fmla="*/ 52 w 53"/>
              <a:gd name="T27" fmla="*/ 0 h 14"/>
              <a:gd name="T28" fmla="*/ 52 w 53"/>
              <a:gd name="T29" fmla="*/ 0 h 14"/>
              <a:gd name="T30" fmla="*/ 53 w 53"/>
              <a:gd name="T31" fmla="*/ 0 h 14"/>
              <a:gd name="T32" fmla="*/ 53 w 53"/>
              <a:gd name="T33" fmla="*/ 0 h 14"/>
              <a:gd name="T34" fmla="*/ 53 w 53"/>
              <a:gd name="T35" fmla="*/ 2 h 14"/>
              <a:gd name="T36" fmla="*/ 53 w 53"/>
              <a:gd name="T37" fmla="*/ 2 h 14"/>
              <a:gd name="T38" fmla="*/ 53 w 53"/>
              <a:gd name="T39" fmla="*/ 3 h 14"/>
              <a:gd name="T40" fmla="*/ 53 w 53"/>
              <a:gd name="T41" fmla="*/ 3 h 14"/>
              <a:gd name="T42" fmla="*/ 52 w 53"/>
              <a:gd name="T43" fmla="*/ 3 h 14"/>
              <a:gd name="T44" fmla="*/ 52 w 53"/>
              <a:gd name="T45" fmla="*/ 3 h 14"/>
              <a:gd name="T46" fmla="*/ 44 w 53"/>
              <a:gd name="T47" fmla="*/ 3 h 14"/>
              <a:gd name="T48" fmla="*/ 37 w 53"/>
              <a:gd name="T49" fmla="*/ 5 h 14"/>
              <a:gd name="T50" fmla="*/ 37 w 53"/>
              <a:gd name="T51" fmla="*/ 5 h 14"/>
              <a:gd name="T52" fmla="*/ 15 w 53"/>
              <a:gd name="T53" fmla="*/ 9 h 14"/>
              <a:gd name="T54" fmla="*/ 15 w 53"/>
              <a:gd name="T55" fmla="*/ 9 h 14"/>
              <a:gd name="T56" fmla="*/ 3 w 53"/>
              <a:gd name="T57" fmla="*/ 13 h 14"/>
              <a:gd name="T58" fmla="*/ 3 w 53"/>
              <a:gd name="T59" fmla="*/ 13 h 14"/>
              <a:gd name="T60" fmla="*/ 3 w 53"/>
              <a:gd name="T61" fmla="*/ 14 h 14"/>
              <a:gd name="T62" fmla="*/ 3 w 53"/>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4">
                <a:moveTo>
                  <a:pt x="3" y="14"/>
                </a:moveTo>
                <a:lnTo>
                  <a:pt x="3" y="14"/>
                </a:lnTo>
                <a:lnTo>
                  <a:pt x="0" y="13"/>
                </a:lnTo>
                <a:lnTo>
                  <a:pt x="0" y="13"/>
                </a:lnTo>
                <a:lnTo>
                  <a:pt x="1" y="9"/>
                </a:lnTo>
                <a:lnTo>
                  <a:pt x="1" y="9"/>
                </a:lnTo>
                <a:lnTo>
                  <a:pt x="3" y="9"/>
                </a:lnTo>
                <a:lnTo>
                  <a:pt x="3" y="9"/>
                </a:lnTo>
                <a:lnTo>
                  <a:pt x="15" y="8"/>
                </a:lnTo>
                <a:lnTo>
                  <a:pt x="28" y="5"/>
                </a:lnTo>
                <a:lnTo>
                  <a:pt x="28" y="5"/>
                </a:lnTo>
                <a:lnTo>
                  <a:pt x="45" y="2"/>
                </a:lnTo>
                <a:lnTo>
                  <a:pt x="45" y="2"/>
                </a:lnTo>
                <a:lnTo>
                  <a:pt x="52" y="0"/>
                </a:lnTo>
                <a:lnTo>
                  <a:pt x="52" y="0"/>
                </a:lnTo>
                <a:lnTo>
                  <a:pt x="53" y="0"/>
                </a:lnTo>
                <a:lnTo>
                  <a:pt x="53" y="0"/>
                </a:lnTo>
                <a:lnTo>
                  <a:pt x="53" y="2"/>
                </a:lnTo>
                <a:lnTo>
                  <a:pt x="53" y="2"/>
                </a:lnTo>
                <a:lnTo>
                  <a:pt x="53" y="3"/>
                </a:lnTo>
                <a:lnTo>
                  <a:pt x="53" y="3"/>
                </a:lnTo>
                <a:lnTo>
                  <a:pt x="52" y="3"/>
                </a:lnTo>
                <a:lnTo>
                  <a:pt x="52" y="3"/>
                </a:lnTo>
                <a:lnTo>
                  <a:pt x="44" y="3"/>
                </a:lnTo>
                <a:lnTo>
                  <a:pt x="37" y="5"/>
                </a:lnTo>
                <a:lnTo>
                  <a:pt x="37" y="5"/>
                </a:lnTo>
                <a:lnTo>
                  <a:pt x="15" y="9"/>
                </a:lnTo>
                <a:lnTo>
                  <a:pt x="15" y="9"/>
                </a:lnTo>
                <a:lnTo>
                  <a:pt x="3" y="13"/>
                </a:lnTo>
                <a:lnTo>
                  <a:pt x="3" y="13"/>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64"/>
          <p:cNvSpPr>
            <a:spLocks/>
          </p:cNvSpPr>
          <p:nvPr/>
        </p:nvSpPr>
        <p:spPr bwMode="auto">
          <a:xfrm>
            <a:off x="5674018" y="4792395"/>
            <a:ext cx="101580" cy="28097"/>
          </a:xfrm>
          <a:custGeom>
            <a:avLst/>
            <a:gdLst>
              <a:gd name="T0" fmla="*/ 42 w 47"/>
              <a:gd name="T1" fmla="*/ 3 h 13"/>
              <a:gd name="T2" fmla="*/ 42 w 47"/>
              <a:gd name="T3" fmla="*/ 3 h 13"/>
              <a:gd name="T4" fmla="*/ 36 w 47"/>
              <a:gd name="T5" fmla="*/ 5 h 13"/>
              <a:gd name="T6" fmla="*/ 36 w 47"/>
              <a:gd name="T7" fmla="*/ 5 h 13"/>
              <a:gd name="T8" fmla="*/ 14 w 47"/>
              <a:gd name="T9" fmla="*/ 8 h 13"/>
              <a:gd name="T10" fmla="*/ 14 w 47"/>
              <a:gd name="T11" fmla="*/ 8 h 13"/>
              <a:gd name="T12" fmla="*/ 3 w 47"/>
              <a:gd name="T13" fmla="*/ 11 h 13"/>
              <a:gd name="T14" fmla="*/ 3 w 47"/>
              <a:gd name="T15" fmla="*/ 11 h 13"/>
              <a:gd name="T16" fmla="*/ 1 w 47"/>
              <a:gd name="T17" fmla="*/ 13 h 13"/>
              <a:gd name="T18" fmla="*/ 1 w 47"/>
              <a:gd name="T19" fmla="*/ 13 h 13"/>
              <a:gd name="T20" fmla="*/ 0 w 47"/>
              <a:gd name="T21" fmla="*/ 11 h 13"/>
              <a:gd name="T22" fmla="*/ 0 w 47"/>
              <a:gd name="T23" fmla="*/ 11 h 13"/>
              <a:gd name="T24" fmla="*/ 0 w 47"/>
              <a:gd name="T25" fmla="*/ 11 h 13"/>
              <a:gd name="T26" fmla="*/ 0 w 47"/>
              <a:gd name="T27" fmla="*/ 9 h 13"/>
              <a:gd name="T28" fmla="*/ 1 w 47"/>
              <a:gd name="T29" fmla="*/ 8 h 13"/>
              <a:gd name="T30" fmla="*/ 1 w 47"/>
              <a:gd name="T31" fmla="*/ 8 h 13"/>
              <a:gd name="T32" fmla="*/ 1 w 47"/>
              <a:gd name="T33" fmla="*/ 8 h 13"/>
              <a:gd name="T34" fmla="*/ 1 w 47"/>
              <a:gd name="T35" fmla="*/ 8 h 13"/>
              <a:gd name="T36" fmla="*/ 17 w 47"/>
              <a:gd name="T37" fmla="*/ 6 h 13"/>
              <a:gd name="T38" fmla="*/ 17 w 47"/>
              <a:gd name="T39" fmla="*/ 6 h 13"/>
              <a:gd name="T40" fmla="*/ 39 w 47"/>
              <a:gd name="T41" fmla="*/ 2 h 13"/>
              <a:gd name="T42" fmla="*/ 39 w 47"/>
              <a:gd name="T43" fmla="*/ 2 h 13"/>
              <a:gd name="T44" fmla="*/ 42 w 47"/>
              <a:gd name="T45" fmla="*/ 2 h 13"/>
              <a:gd name="T46" fmla="*/ 42 w 47"/>
              <a:gd name="T47" fmla="*/ 2 h 13"/>
              <a:gd name="T48" fmla="*/ 44 w 47"/>
              <a:gd name="T49" fmla="*/ 0 h 13"/>
              <a:gd name="T50" fmla="*/ 44 w 47"/>
              <a:gd name="T51" fmla="*/ 0 h 13"/>
              <a:gd name="T52" fmla="*/ 47 w 47"/>
              <a:gd name="T53" fmla="*/ 0 h 13"/>
              <a:gd name="T54" fmla="*/ 47 w 47"/>
              <a:gd name="T55" fmla="*/ 0 h 13"/>
              <a:gd name="T56" fmla="*/ 47 w 47"/>
              <a:gd name="T57" fmla="*/ 2 h 13"/>
              <a:gd name="T58" fmla="*/ 47 w 47"/>
              <a:gd name="T59" fmla="*/ 2 h 13"/>
              <a:gd name="T60" fmla="*/ 46 w 47"/>
              <a:gd name="T61" fmla="*/ 3 h 13"/>
              <a:gd name="T62" fmla="*/ 46 w 47"/>
              <a:gd name="T63" fmla="*/ 3 h 13"/>
              <a:gd name="T64" fmla="*/ 42 w 47"/>
              <a:gd name="T65" fmla="*/ 3 h 13"/>
              <a:gd name="T66" fmla="*/ 42 w 47"/>
              <a:gd name="T67" fmla="*/ 3 h 13"/>
              <a:gd name="T68" fmla="*/ 42 w 47"/>
              <a:gd name="T69" fmla="*/ 3 h 13"/>
              <a:gd name="T70" fmla="*/ 42 w 47"/>
              <a:gd name="T7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13">
                <a:moveTo>
                  <a:pt x="42" y="3"/>
                </a:moveTo>
                <a:lnTo>
                  <a:pt x="42" y="3"/>
                </a:lnTo>
                <a:lnTo>
                  <a:pt x="36" y="5"/>
                </a:lnTo>
                <a:lnTo>
                  <a:pt x="36" y="5"/>
                </a:lnTo>
                <a:lnTo>
                  <a:pt x="14" y="8"/>
                </a:lnTo>
                <a:lnTo>
                  <a:pt x="14" y="8"/>
                </a:lnTo>
                <a:lnTo>
                  <a:pt x="3" y="11"/>
                </a:lnTo>
                <a:lnTo>
                  <a:pt x="3" y="11"/>
                </a:lnTo>
                <a:lnTo>
                  <a:pt x="1" y="13"/>
                </a:lnTo>
                <a:lnTo>
                  <a:pt x="1" y="13"/>
                </a:lnTo>
                <a:lnTo>
                  <a:pt x="0" y="11"/>
                </a:lnTo>
                <a:lnTo>
                  <a:pt x="0" y="11"/>
                </a:lnTo>
                <a:lnTo>
                  <a:pt x="0" y="11"/>
                </a:lnTo>
                <a:lnTo>
                  <a:pt x="0" y="9"/>
                </a:lnTo>
                <a:lnTo>
                  <a:pt x="1" y="8"/>
                </a:lnTo>
                <a:lnTo>
                  <a:pt x="1" y="8"/>
                </a:lnTo>
                <a:lnTo>
                  <a:pt x="1" y="8"/>
                </a:lnTo>
                <a:lnTo>
                  <a:pt x="1" y="8"/>
                </a:lnTo>
                <a:lnTo>
                  <a:pt x="17" y="6"/>
                </a:lnTo>
                <a:lnTo>
                  <a:pt x="17" y="6"/>
                </a:lnTo>
                <a:lnTo>
                  <a:pt x="39" y="2"/>
                </a:lnTo>
                <a:lnTo>
                  <a:pt x="39" y="2"/>
                </a:lnTo>
                <a:lnTo>
                  <a:pt x="42" y="2"/>
                </a:lnTo>
                <a:lnTo>
                  <a:pt x="42" y="2"/>
                </a:lnTo>
                <a:lnTo>
                  <a:pt x="44" y="0"/>
                </a:lnTo>
                <a:lnTo>
                  <a:pt x="44" y="0"/>
                </a:lnTo>
                <a:lnTo>
                  <a:pt x="47" y="0"/>
                </a:lnTo>
                <a:lnTo>
                  <a:pt x="47" y="0"/>
                </a:lnTo>
                <a:lnTo>
                  <a:pt x="47" y="2"/>
                </a:lnTo>
                <a:lnTo>
                  <a:pt x="47" y="2"/>
                </a:lnTo>
                <a:lnTo>
                  <a:pt x="46" y="3"/>
                </a:lnTo>
                <a:lnTo>
                  <a:pt x="46" y="3"/>
                </a:lnTo>
                <a:lnTo>
                  <a:pt x="42" y="3"/>
                </a:lnTo>
                <a:lnTo>
                  <a:pt x="42" y="3"/>
                </a:lnTo>
                <a:lnTo>
                  <a:pt x="42" y="3"/>
                </a:lnTo>
                <a:lnTo>
                  <a:pt x="42"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65"/>
          <p:cNvSpPr>
            <a:spLocks/>
          </p:cNvSpPr>
          <p:nvPr/>
        </p:nvSpPr>
        <p:spPr bwMode="auto">
          <a:xfrm>
            <a:off x="5669696" y="4734040"/>
            <a:ext cx="92935" cy="30258"/>
          </a:xfrm>
          <a:custGeom>
            <a:avLst/>
            <a:gdLst>
              <a:gd name="T0" fmla="*/ 3 w 43"/>
              <a:gd name="T1" fmla="*/ 14 h 14"/>
              <a:gd name="T2" fmla="*/ 3 w 43"/>
              <a:gd name="T3" fmla="*/ 14 h 14"/>
              <a:gd name="T4" fmla="*/ 2 w 43"/>
              <a:gd name="T5" fmla="*/ 14 h 14"/>
              <a:gd name="T6" fmla="*/ 0 w 43"/>
              <a:gd name="T7" fmla="*/ 13 h 14"/>
              <a:gd name="T8" fmla="*/ 0 w 43"/>
              <a:gd name="T9" fmla="*/ 13 h 14"/>
              <a:gd name="T10" fmla="*/ 2 w 43"/>
              <a:gd name="T11" fmla="*/ 11 h 14"/>
              <a:gd name="T12" fmla="*/ 2 w 43"/>
              <a:gd name="T13" fmla="*/ 11 h 14"/>
              <a:gd name="T14" fmla="*/ 2 w 43"/>
              <a:gd name="T15" fmla="*/ 11 h 14"/>
              <a:gd name="T16" fmla="*/ 3 w 43"/>
              <a:gd name="T17" fmla="*/ 11 h 14"/>
              <a:gd name="T18" fmla="*/ 3 w 43"/>
              <a:gd name="T19" fmla="*/ 11 h 14"/>
              <a:gd name="T20" fmla="*/ 18 w 43"/>
              <a:gd name="T21" fmla="*/ 10 h 14"/>
              <a:gd name="T22" fmla="*/ 32 w 43"/>
              <a:gd name="T23" fmla="*/ 5 h 14"/>
              <a:gd name="T24" fmla="*/ 32 w 43"/>
              <a:gd name="T25" fmla="*/ 5 h 14"/>
              <a:gd name="T26" fmla="*/ 37 w 43"/>
              <a:gd name="T27" fmla="*/ 3 h 14"/>
              <a:gd name="T28" fmla="*/ 41 w 43"/>
              <a:gd name="T29" fmla="*/ 2 h 14"/>
              <a:gd name="T30" fmla="*/ 41 w 43"/>
              <a:gd name="T31" fmla="*/ 2 h 14"/>
              <a:gd name="T32" fmla="*/ 41 w 43"/>
              <a:gd name="T33" fmla="*/ 0 h 14"/>
              <a:gd name="T34" fmla="*/ 41 w 43"/>
              <a:gd name="T35" fmla="*/ 0 h 14"/>
              <a:gd name="T36" fmla="*/ 43 w 43"/>
              <a:gd name="T37" fmla="*/ 2 h 14"/>
              <a:gd name="T38" fmla="*/ 43 w 43"/>
              <a:gd name="T39" fmla="*/ 3 h 14"/>
              <a:gd name="T40" fmla="*/ 43 w 43"/>
              <a:gd name="T41" fmla="*/ 3 h 14"/>
              <a:gd name="T42" fmla="*/ 43 w 43"/>
              <a:gd name="T43" fmla="*/ 5 h 14"/>
              <a:gd name="T44" fmla="*/ 41 w 43"/>
              <a:gd name="T45" fmla="*/ 5 h 14"/>
              <a:gd name="T46" fmla="*/ 41 w 43"/>
              <a:gd name="T47" fmla="*/ 5 h 14"/>
              <a:gd name="T48" fmla="*/ 37 w 43"/>
              <a:gd name="T49" fmla="*/ 6 h 14"/>
              <a:gd name="T50" fmla="*/ 37 w 43"/>
              <a:gd name="T51" fmla="*/ 6 h 14"/>
              <a:gd name="T52" fmla="*/ 14 w 43"/>
              <a:gd name="T53" fmla="*/ 13 h 14"/>
              <a:gd name="T54" fmla="*/ 14 w 43"/>
              <a:gd name="T55" fmla="*/ 13 h 14"/>
              <a:gd name="T56" fmla="*/ 3 w 43"/>
              <a:gd name="T57" fmla="*/ 14 h 14"/>
              <a:gd name="T58" fmla="*/ 3 w 43"/>
              <a:gd name="T59" fmla="*/ 14 h 14"/>
              <a:gd name="T60" fmla="*/ 3 w 43"/>
              <a:gd name="T61" fmla="*/ 14 h 14"/>
              <a:gd name="T62" fmla="*/ 3 w 43"/>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4">
                <a:moveTo>
                  <a:pt x="3" y="14"/>
                </a:moveTo>
                <a:lnTo>
                  <a:pt x="3" y="14"/>
                </a:lnTo>
                <a:lnTo>
                  <a:pt x="2" y="14"/>
                </a:lnTo>
                <a:lnTo>
                  <a:pt x="0" y="13"/>
                </a:lnTo>
                <a:lnTo>
                  <a:pt x="0" y="13"/>
                </a:lnTo>
                <a:lnTo>
                  <a:pt x="2" y="11"/>
                </a:lnTo>
                <a:lnTo>
                  <a:pt x="2" y="11"/>
                </a:lnTo>
                <a:lnTo>
                  <a:pt x="2" y="11"/>
                </a:lnTo>
                <a:lnTo>
                  <a:pt x="3" y="11"/>
                </a:lnTo>
                <a:lnTo>
                  <a:pt x="3" y="11"/>
                </a:lnTo>
                <a:lnTo>
                  <a:pt x="18" y="10"/>
                </a:lnTo>
                <a:lnTo>
                  <a:pt x="32" y="5"/>
                </a:lnTo>
                <a:lnTo>
                  <a:pt x="32" y="5"/>
                </a:lnTo>
                <a:lnTo>
                  <a:pt x="37" y="3"/>
                </a:lnTo>
                <a:lnTo>
                  <a:pt x="41" y="2"/>
                </a:lnTo>
                <a:lnTo>
                  <a:pt x="41" y="2"/>
                </a:lnTo>
                <a:lnTo>
                  <a:pt x="41" y="0"/>
                </a:lnTo>
                <a:lnTo>
                  <a:pt x="41" y="0"/>
                </a:lnTo>
                <a:lnTo>
                  <a:pt x="43" y="2"/>
                </a:lnTo>
                <a:lnTo>
                  <a:pt x="43" y="3"/>
                </a:lnTo>
                <a:lnTo>
                  <a:pt x="43" y="3"/>
                </a:lnTo>
                <a:lnTo>
                  <a:pt x="43" y="5"/>
                </a:lnTo>
                <a:lnTo>
                  <a:pt x="41" y="5"/>
                </a:lnTo>
                <a:lnTo>
                  <a:pt x="41" y="5"/>
                </a:lnTo>
                <a:lnTo>
                  <a:pt x="37" y="6"/>
                </a:lnTo>
                <a:lnTo>
                  <a:pt x="37" y="6"/>
                </a:lnTo>
                <a:lnTo>
                  <a:pt x="14" y="13"/>
                </a:lnTo>
                <a:lnTo>
                  <a:pt x="14" y="13"/>
                </a:lnTo>
                <a:lnTo>
                  <a:pt x="3" y="14"/>
                </a:lnTo>
                <a:lnTo>
                  <a:pt x="3" y="14"/>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66"/>
          <p:cNvSpPr>
            <a:spLocks/>
          </p:cNvSpPr>
          <p:nvPr/>
        </p:nvSpPr>
        <p:spPr bwMode="auto">
          <a:xfrm>
            <a:off x="5669696" y="4723234"/>
            <a:ext cx="71322" cy="21613"/>
          </a:xfrm>
          <a:custGeom>
            <a:avLst/>
            <a:gdLst>
              <a:gd name="T0" fmla="*/ 33 w 33"/>
              <a:gd name="T1" fmla="*/ 2 h 10"/>
              <a:gd name="T2" fmla="*/ 33 w 33"/>
              <a:gd name="T3" fmla="*/ 2 h 10"/>
              <a:gd name="T4" fmla="*/ 33 w 33"/>
              <a:gd name="T5" fmla="*/ 4 h 10"/>
              <a:gd name="T6" fmla="*/ 32 w 33"/>
              <a:gd name="T7" fmla="*/ 4 h 10"/>
              <a:gd name="T8" fmla="*/ 32 w 33"/>
              <a:gd name="T9" fmla="*/ 4 h 10"/>
              <a:gd name="T10" fmla="*/ 27 w 33"/>
              <a:gd name="T11" fmla="*/ 5 h 10"/>
              <a:gd name="T12" fmla="*/ 27 w 33"/>
              <a:gd name="T13" fmla="*/ 5 h 10"/>
              <a:gd name="T14" fmla="*/ 10 w 33"/>
              <a:gd name="T15" fmla="*/ 8 h 10"/>
              <a:gd name="T16" fmla="*/ 10 w 33"/>
              <a:gd name="T17" fmla="*/ 8 h 10"/>
              <a:gd name="T18" fmla="*/ 2 w 33"/>
              <a:gd name="T19" fmla="*/ 10 h 10"/>
              <a:gd name="T20" fmla="*/ 2 w 33"/>
              <a:gd name="T21" fmla="*/ 10 h 10"/>
              <a:gd name="T22" fmla="*/ 2 w 33"/>
              <a:gd name="T23" fmla="*/ 10 h 10"/>
              <a:gd name="T24" fmla="*/ 2 w 33"/>
              <a:gd name="T25" fmla="*/ 10 h 10"/>
              <a:gd name="T26" fmla="*/ 0 w 33"/>
              <a:gd name="T27" fmla="*/ 10 h 10"/>
              <a:gd name="T28" fmla="*/ 0 w 33"/>
              <a:gd name="T29" fmla="*/ 8 h 10"/>
              <a:gd name="T30" fmla="*/ 0 w 33"/>
              <a:gd name="T31" fmla="*/ 8 h 10"/>
              <a:gd name="T32" fmla="*/ 0 w 33"/>
              <a:gd name="T33" fmla="*/ 8 h 10"/>
              <a:gd name="T34" fmla="*/ 0 w 33"/>
              <a:gd name="T35" fmla="*/ 7 h 10"/>
              <a:gd name="T36" fmla="*/ 0 w 33"/>
              <a:gd name="T37" fmla="*/ 7 h 10"/>
              <a:gd name="T38" fmla="*/ 2 w 33"/>
              <a:gd name="T39" fmla="*/ 7 h 10"/>
              <a:gd name="T40" fmla="*/ 2 w 33"/>
              <a:gd name="T41" fmla="*/ 7 h 10"/>
              <a:gd name="T42" fmla="*/ 14 w 33"/>
              <a:gd name="T43" fmla="*/ 5 h 10"/>
              <a:gd name="T44" fmla="*/ 27 w 33"/>
              <a:gd name="T45" fmla="*/ 4 h 10"/>
              <a:gd name="T46" fmla="*/ 27 w 33"/>
              <a:gd name="T47" fmla="*/ 4 h 10"/>
              <a:gd name="T48" fmla="*/ 32 w 33"/>
              <a:gd name="T49" fmla="*/ 0 h 10"/>
              <a:gd name="T50" fmla="*/ 32 w 33"/>
              <a:gd name="T51" fmla="*/ 0 h 10"/>
              <a:gd name="T52" fmla="*/ 33 w 33"/>
              <a:gd name="T53" fmla="*/ 2 h 10"/>
              <a:gd name="T54" fmla="*/ 33 w 33"/>
              <a:gd name="T55" fmla="*/ 2 h 10"/>
              <a:gd name="T56" fmla="*/ 33 w 33"/>
              <a:gd name="T5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10">
                <a:moveTo>
                  <a:pt x="33" y="2"/>
                </a:moveTo>
                <a:lnTo>
                  <a:pt x="33" y="2"/>
                </a:lnTo>
                <a:lnTo>
                  <a:pt x="33" y="4"/>
                </a:lnTo>
                <a:lnTo>
                  <a:pt x="32" y="4"/>
                </a:lnTo>
                <a:lnTo>
                  <a:pt x="32" y="4"/>
                </a:lnTo>
                <a:lnTo>
                  <a:pt x="27" y="5"/>
                </a:lnTo>
                <a:lnTo>
                  <a:pt x="27" y="5"/>
                </a:lnTo>
                <a:lnTo>
                  <a:pt x="10" y="8"/>
                </a:lnTo>
                <a:lnTo>
                  <a:pt x="10" y="8"/>
                </a:lnTo>
                <a:lnTo>
                  <a:pt x="2" y="10"/>
                </a:lnTo>
                <a:lnTo>
                  <a:pt x="2" y="10"/>
                </a:lnTo>
                <a:lnTo>
                  <a:pt x="2" y="10"/>
                </a:lnTo>
                <a:lnTo>
                  <a:pt x="2" y="10"/>
                </a:lnTo>
                <a:lnTo>
                  <a:pt x="0" y="10"/>
                </a:lnTo>
                <a:lnTo>
                  <a:pt x="0" y="8"/>
                </a:lnTo>
                <a:lnTo>
                  <a:pt x="0" y="8"/>
                </a:lnTo>
                <a:lnTo>
                  <a:pt x="0" y="8"/>
                </a:lnTo>
                <a:lnTo>
                  <a:pt x="0" y="7"/>
                </a:lnTo>
                <a:lnTo>
                  <a:pt x="0" y="7"/>
                </a:lnTo>
                <a:lnTo>
                  <a:pt x="2" y="7"/>
                </a:lnTo>
                <a:lnTo>
                  <a:pt x="2" y="7"/>
                </a:lnTo>
                <a:lnTo>
                  <a:pt x="14" y="5"/>
                </a:lnTo>
                <a:lnTo>
                  <a:pt x="27" y="4"/>
                </a:lnTo>
                <a:lnTo>
                  <a:pt x="27" y="4"/>
                </a:lnTo>
                <a:lnTo>
                  <a:pt x="32" y="0"/>
                </a:lnTo>
                <a:lnTo>
                  <a:pt x="32" y="0"/>
                </a:lnTo>
                <a:lnTo>
                  <a:pt x="33" y="2"/>
                </a:lnTo>
                <a:lnTo>
                  <a:pt x="33" y="2"/>
                </a:lnTo>
                <a:lnTo>
                  <a:pt x="33"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67"/>
          <p:cNvSpPr>
            <a:spLocks/>
          </p:cNvSpPr>
          <p:nvPr/>
        </p:nvSpPr>
        <p:spPr bwMode="auto">
          <a:xfrm>
            <a:off x="5516246" y="4721072"/>
            <a:ext cx="56193" cy="17290"/>
          </a:xfrm>
          <a:custGeom>
            <a:avLst/>
            <a:gdLst>
              <a:gd name="T0" fmla="*/ 5 w 26"/>
              <a:gd name="T1" fmla="*/ 0 h 8"/>
              <a:gd name="T2" fmla="*/ 5 w 26"/>
              <a:gd name="T3" fmla="*/ 0 h 8"/>
              <a:gd name="T4" fmla="*/ 5 w 26"/>
              <a:gd name="T5" fmla="*/ 1 h 8"/>
              <a:gd name="T6" fmla="*/ 5 w 26"/>
              <a:gd name="T7" fmla="*/ 1 h 8"/>
              <a:gd name="T8" fmla="*/ 7 w 26"/>
              <a:gd name="T9" fmla="*/ 3 h 8"/>
              <a:gd name="T10" fmla="*/ 7 w 26"/>
              <a:gd name="T11" fmla="*/ 3 h 8"/>
              <a:gd name="T12" fmla="*/ 16 w 26"/>
              <a:gd name="T13" fmla="*/ 3 h 8"/>
              <a:gd name="T14" fmla="*/ 16 w 26"/>
              <a:gd name="T15" fmla="*/ 3 h 8"/>
              <a:gd name="T16" fmla="*/ 22 w 26"/>
              <a:gd name="T17" fmla="*/ 3 h 8"/>
              <a:gd name="T18" fmla="*/ 22 w 26"/>
              <a:gd name="T19" fmla="*/ 3 h 8"/>
              <a:gd name="T20" fmla="*/ 24 w 26"/>
              <a:gd name="T21" fmla="*/ 3 h 8"/>
              <a:gd name="T22" fmla="*/ 24 w 26"/>
              <a:gd name="T23" fmla="*/ 3 h 8"/>
              <a:gd name="T24" fmla="*/ 26 w 26"/>
              <a:gd name="T25" fmla="*/ 3 h 8"/>
              <a:gd name="T26" fmla="*/ 26 w 26"/>
              <a:gd name="T27" fmla="*/ 6 h 8"/>
              <a:gd name="T28" fmla="*/ 26 w 26"/>
              <a:gd name="T29" fmla="*/ 6 h 8"/>
              <a:gd name="T30" fmla="*/ 24 w 26"/>
              <a:gd name="T31" fmla="*/ 8 h 8"/>
              <a:gd name="T32" fmla="*/ 24 w 26"/>
              <a:gd name="T33" fmla="*/ 8 h 8"/>
              <a:gd name="T34" fmla="*/ 24 w 26"/>
              <a:gd name="T35" fmla="*/ 8 h 8"/>
              <a:gd name="T36" fmla="*/ 22 w 26"/>
              <a:gd name="T37" fmla="*/ 8 h 8"/>
              <a:gd name="T38" fmla="*/ 22 w 26"/>
              <a:gd name="T39" fmla="*/ 8 h 8"/>
              <a:gd name="T40" fmla="*/ 21 w 26"/>
              <a:gd name="T41" fmla="*/ 6 h 8"/>
              <a:gd name="T42" fmla="*/ 21 w 26"/>
              <a:gd name="T43" fmla="*/ 6 h 8"/>
              <a:gd name="T44" fmla="*/ 13 w 26"/>
              <a:gd name="T45" fmla="*/ 6 h 8"/>
              <a:gd name="T46" fmla="*/ 13 w 26"/>
              <a:gd name="T47" fmla="*/ 6 h 8"/>
              <a:gd name="T48" fmla="*/ 8 w 26"/>
              <a:gd name="T49" fmla="*/ 5 h 8"/>
              <a:gd name="T50" fmla="*/ 8 w 26"/>
              <a:gd name="T51" fmla="*/ 5 h 8"/>
              <a:gd name="T52" fmla="*/ 3 w 26"/>
              <a:gd name="T53" fmla="*/ 5 h 8"/>
              <a:gd name="T54" fmla="*/ 3 w 26"/>
              <a:gd name="T55" fmla="*/ 5 h 8"/>
              <a:gd name="T56" fmla="*/ 2 w 26"/>
              <a:gd name="T57" fmla="*/ 5 h 8"/>
              <a:gd name="T58" fmla="*/ 2 w 26"/>
              <a:gd name="T59" fmla="*/ 5 h 8"/>
              <a:gd name="T60" fmla="*/ 0 w 26"/>
              <a:gd name="T61" fmla="*/ 3 h 8"/>
              <a:gd name="T62" fmla="*/ 0 w 26"/>
              <a:gd name="T63" fmla="*/ 1 h 8"/>
              <a:gd name="T64" fmla="*/ 0 w 26"/>
              <a:gd name="T65" fmla="*/ 1 h 8"/>
              <a:gd name="T66" fmla="*/ 3 w 26"/>
              <a:gd name="T67" fmla="*/ 0 h 8"/>
              <a:gd name="T68" fmla="*/ 3 w 26"/>
              <a:gd name="T69" fmla="*/ 0 h 8"/>
              <a:gd name="T70" fmla="*/ 5 w 26"/>
              <a:gd name="T71" fmla="*/ 0 h 8"/>
              <a:gd name="T72" fmla="*/ 5 w 26"/>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8">
                <a:moveTo>
                  <a:pt x="5" y="0"/>
                </a:moveTo>
                <a:lnTo>
                  <a:pt x="5" y="0"/>
                </a:lnTo>
                <a:lnTo>
                  <a:pt x="5" y="1"/>
                </a:lnTo>
                <a:lnTo>
                  <a:pt x="5" y="1"/>
                </a:lnTo>
                <a:lnTo>
                  <a:pt x="7" y="3"/>
                </a:lnTo>
                <a:lnTo>
                  <a:pt x="7" y="3"/>
                </a:lnTo>
                <a:lnTo>
                  <a:pt x="16" y="3"/>
                </a:lnTo>
                <a:lnTo>
                  <a:pt x="16" y="3"/>
                </a:lnTo>
                <a:lnTo>
                  <a:pt x="22" y="3"/>
                </a:lnTo>
                <a:lnTo>
                  <a:pt x="22" y="3"/>
                </a:lnTo>
                <a:lnTo>
                  <a:pt x="24" y="3"/>
                </a:lnTo>
                <a:lnTo>
                  <a:pt x="24" y="3"/>
                </a:lnTo>
                <a:lnTo>
                  <a:pt x="26" y="3"/>
                </a:lnTo>
                <a:lnTo>
                  <a:pt x="26" y="6"/>
                </a:lnTo>
                <a:lnTo>
                  <a:pt x="26" y="6"/>
                </a:lnTo>
                <a:lnTo>
                  <a:pt x="24" y="8"/>
                </a:lnTo>
                <a:lnTo>
                  <a:pt x="24" y="8"/>
                </a:lnTo>
                <a:lnTo>
                  <a:pt x="24" y="8"/>
                </a:lnTo>
                <a:lnTo>
                  <a:pt x="22" y="8"/>
                </a:lnTo>
                <a:lnTo>
                  <a:pt x="22" y="8"/>
                </a:lnTo>
                <a:lnTo>
                  <a:pt x="21" y="6"/>
                </a:lnTo>
                <a:lnTo>
                  <a:pt x="21" y="6"/>
                </a:lnTo>
                <a:lnTo>
                  <a:pt x="13" y="6"/>
                </a:lnTo>
                <a:lnTo>
                  <a:pt x="13" y="6"/>
                </a:lnTo>
                <a:lnTo>
                  <a:pt x="8" y="5"/>
                </a:lnTo>
                <a:lnTo>
                  <a:pt x="8" y="5"/>
                </a:lnTo>
                <a:lnTo>
                  <a:pt x="3" y="5"/>
                </a:lnTo>
                <a:lnTo>
                  <a:pt x="3" y="5"/>
                </a:lnTo>
                <a:lnTo>
                  <a:pt x="2" y="5"/>
                </a:lnTo>
                <a:lnTo>
                  <a:pt x="2" y="5"/>
                </a:lnTo>
                <a:lnTo>
                  <a:pt x="0" y="3"/>
                </a:lnTo>
                <a:lnTo>
                  <a:pt x="0" y="1"/>
                </a:lnTo>
                <a:lnTo>
                  <a:pt x="0" y="1"/>
                </a:lnTo>
                <a:lnTo>
                  <a:pt x="3" y="0"/>
                </a:lnTo>
                <a:lnTo>
                  <a:pt x="3"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68"/>
          <p:cNvSpPr>
            <a:spLocks/>
          </p:cNvSpPr>
          <p:nvPr/>
        </p:nvSpPr>
        <p:spPr bwMode="auto">
          <a:xfrm>
            <a:off x="5537859" y="4716750"/>
            <a:ext cx="43225" cy="6484"/>
          </a:xfrm>
          <a:custGeom>
            <a:avLst/>
            <a:gdLst>
              <a:gd name="T0" fmla="*/ 19 w 20"/>
              <a:gd name="T1" fmla="*/ 3 h 3"/>
              <a:gd name="T2" fmla="*/ 19 w 20"/>
              <a:gd name="T3" fmla="*/ 3 h 3"/>
              <a:gd name="T4" fmla="*/ 17 w 20"/>
              <a:gd name="T5" fmla="*/ 3 h 3"/>
              <a:gd name="T6" fmla="*/ 17 w 20"/>
              <a:gd name="T7" fmla="*/ 3 h 3"/>
              <a:gd name="T8" fmla="*/ 12 w 20"/>
              <a:gd name="T9" fmla="*/ 2 h 3"/>
              <a:gd name="T10" fmla="*/ 6 w 20"/>
              <a:gd name="T11" fmla="*/ 2 h 3"/>
              <a:gd name="T12" fmla="*/ 6 w 20"/>
              <a:gd name="T13" fmla="*/ 2 h 3"/>
              <a:gd name="T14" fmla="*/ 3 w 20"/>
              <a:gd name="T15" fmla="*/ 3 h 3"/>
              <a:gd name="T16" fmla="*/ 3 w 20"/>
              <a:gd name="T17" fmla="*/ 3 h 3"/>
              <a:gd name="T18" fmla="*/ 1 w 20"/>
              <a:gd name="T19" fmla="*/ 3 h 3"/>
              <a:gd name="T20" fmla="*/ 1 w 20"/>
              <a:gd name="T21" fmla="*/ 3 h 3"/>
              <a:gd name="T22" fmla="*/ 0 w 20"/>
              <a:gd name="T23" fmla="*/ 2 h 3"/>
              <a:gd name="T24" fmla="*/ 0 w 20"/>
              <a:gd name="T25" fmla="*/ 2 h 3"/>
              <a:gd name="T26" fmla="*/ 1 w 20"/>
              <a:gd name="T27" fmla="*/ 0 h 3"/>
              <a:gd name="T28" fmla="*/ 1 w 20"/>
              <a:gd name="T29" fmla="*/ 0 h 3"/>
              <a:gd name="T30" fmla="*/ 3 w 20"/>
              <a:gd name="T31" fmla="*/ 0 h 3"/>
              <a:gd name="T32" fmla="*/ 3 w 20"/>
              <a:gd name="T33" fmla="*/ 0 h 3"/>
              <a:gd name="T34" fmla="*/ 4 w 20"/>
              <a:gd name="T35" fmla="*/ 0 h 3"/>
              <a:gd name="T36" fmla="*/ 4 w 20"/>
              <a:gd name="T37" fmla="*/ 0 h 3"/>
              <a:gd name="T38" fmla="*/ 12 w 20"/>
              <a:gd name="T39" fmla="*/ 0 h 3"/>
              <a:gd name="T40" fmla="*/ 12 w 20"/>
              <a:gd name="T41" fmla="*/ 0 h 3"/>
              <a:gd name="T42" fmla="*/ 17 w 20"/>
              <a:gd name="T43" fmla="*/ 0 h 3"/>
              <a:gd name="T44" fmla="*/ 17 w 20"/>
              <a:gd name="T45" fmla="*/ 0 h 3"/>
              <a:gd name="T46" fmla="*/ 20 w 20"/>
              <a:gd name="T47" fmla="*/ 0 h 3"/>
              <a:gd name="T48" fmla="*/ 20 w 20"/>
              <a:gd name="T49" fmla="*/ 0 h 3"/>
              <a:gd name="T50" fmla="*/ 19 w 20"/>
              <a:gd name="T51" fmla="*/ 3 h 3"/>
              <a:gd name="T52" fmla="*/ 19 w 20"/>
              <a:gd name="T53" fmla="*/ 3 h 3"/>
              <a:gd name="T54" fmla="*/ 19 w 20"/>
              <a:gd name="T55" fmla="*/ 3 h 3"/>
              <a:gd name="T56" fmla="*/ 19 w 20"/>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
                <a:moveTo>
                  <a:pt x="19" y="3"/>
                </a:moveTo>
                <a:lnTo>
                  <a:pt x="19" y="3"/>
                </a:lnTo>
                <a:lnTo>
                  <a:pt x="17" y="3"/>
                </a:lnTo>
                <a:lnTo>
                  <a:pt x="17" y="3"/>
                </a:lnTo>
                <a:lnTo>
                  <a:pt x="12" y="2"/>
                </a:lnTo>
                <a:lnTo>
                  <a:pt x="6" y="2"/>
                </a:lnTo>
                <a:lnTo>
                  <a:pt x="6" y="2"/>
                </a:lnTo>
                <a:lnTo>
                  <a:pt x="3" y="3"/>
                </a:lnTo>
                <a:lnTo>
                  <a:pt x="3" y="3"/>
                </a:lnTo>
                <a:lnTo>
                  <a:pt x="1" y="3"/>
                </a:lnTo>
                <a:lnTo>
                  <a:pt x="1" y="3"/>
                </a:lnTo>
                <a:lnTo>
                  <a:pt x="0" y="2"/>
                </a:lnTo>
                <a:lnTo>
                  <a:pt x="0" y="2"/>
                </a:lnTo>
                <a:lnTo>
                  <a:pt x="1" y="0"/>
                </a:lnTo>
                <a:lnTo>
                  <a:pt x="1" y="0"/>
                </a:lnTo>
                <a:lnTo>
                  <a:pt x="3" y="0"/>
                </a:lnTo>
                <a:lnTo>
                  <a:pt x="3" y="0"/>
                </a:lnTo>
                <a:lnTo>
                  <a:pt x="4" y="0"/>
                </a:lnTo>
                <a:lnTo>
                  <a:pt x="4" y="0"/>
                </a:lnTo>
                <a:lnTo>
                  <a:pt x="12" y="0"/>
                </a:lnTo>
                <a:lnTo>
                  <a:pt x="12" y="0"/>
                </a:lnTo>
                <a:lnTo>
                  <a:pt x="17" y="0"/>
                </a:lnTo>
                <a:lnTo>
                  <a:pt x="17" y="0"/>
                </a:lnTo>
                <a:lnTo>
                  <a:pt x="20" y="0"/>
                </a:lnTo>
                <a:lnTo>
                  <a:pt x="20" y="0"/>
                </a:lnTo>
                <a:lnTo>
                  <a:pt x="19" y="3"/>
                </a:lnTo>
                <a:lnTo>
                  <a:pt x="19" y="3"/>
                </a:lnTo>
                <a:lnTo>
                  <a:pt x="19" y="3"/>
                </a:lnTo>
                <a:lnTo>
                  <a:pt x="19"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69"/>
          <p:cNvSpPr>
            <a:spLocks noEditPoints="1"/>
          </p:cNvSpPr>
          <p:nvPr/>
        </p:nvSpPr>
        <p:spPr bwMode="auto">
          <a:xfrm>
            <a:off x="4414981" y="2419325"/>
            <a:ext cx="235579" cy="968247"/>
          </a:xfrm>
          <a:custGeom>
            <a:avLst/>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70"/>
          <p:cNvSpPr>
            <a:spLocks noEditPoints="1"/>
          </p:cNvSpPr>
          <p:nvPr/>
        </p:nvSpPr>
        <p:spPr bwMode="auto">
          <a:xfrm>
            <a:off x="4233435" y="430961"/>
            <a:ext cx="570574" cy="914216"/>
          </a:xfrm>
          <a:custGeom>
            <a:avLst/>
            <a:gdLst>
              <a:gd name="T0" fmla="*/ 32 w 264"/>
              <a:gd name="T1" fmla="*/ 81 h 423"/>
              <a:gd name="T2" fmla="*/ 201 w 264"/>
              <a:gd name="T3" fmla="*/ 130 h 423"/>
              <a:gd name="T4" fmla="*/ 185 w 264"/>
              <a:gd name="T5" fmla="*/ 387 h 423"/>
              <a:gd name="T6" fmla="*/ 212 w 264"/>
              <a:gd name="T7" fmla="*/ 194 h 423"/>
              <a:gd name="T8" fmla="*/ 224 w 264"/>
              <a:gd name="T9" fmla="*/ 261 h 423"/>
              <a:gd name="T10" fmla="*/ 223 w 264"/>
              <a:gd name="T11" fmla="*/ 343 h 423"/>
              <a:gd name="T12" fmla="*/ 251 w 264"/>
              <a:gd name="T13" fmla="*/ 319 h 423"/>
              <a:gd name="T14" fmla="*/ 172 w 264"/>
              <a:gd name="T15" fmla="*/ 108 h 423"/>
              <a:gd name="T16" fmla="*/ 117 w 264"/>
              <a:gd name="T17" fmla="*/ 146 h 423"/>
              <a:gd name="T18" fmla="*/ 52 w 264"/>
              <a:gd name="T19" fmla="*/ 150 h 423"/>
              <a:gd name="T20" fmla="*/ 182 w 264"/>
              <a:gd name="T21" fmla="*/ 379 h 423"/>
              <a:gd name="T22" fmla="*/ 76 w 264"/>
              <a:gd name="T23" fmla="*/ 187 h 423"/>
              <a:gd name="T24" fmla="*/ 108 w 264"/>
              <a:gd name="T25" fmla="*/ 218 h 423"/>
              <a:gd name="T26" fmla="*/ 207 w 264"/>
              <a:gd name="T27" fmla="*/ 289 h 423"/>
              <a:gd name="T28" fmla="*/ 163 w 264"/>
              <a:gd name="T29" fmla="*/ 37 h 423"/>
              <a:gd name="T30" fmla="*/ 78 w 264"/>
              <a:gd name="T31" fmla="*/ 41 h 423"/>
              <a:gd name="T32" fmla="*/ 40 w 264"/>
              <a:gd name="T33" fmla="*/ 38 h 423"/>
              <a:gd name="T34" fmla="*/ 145 w 264"/>
              <a:gd name="T35" fmla="*/ 78 h 423"/>
              <a:gd name="T36" fmla="*/ 220 w 264"/>
              <a:gd name="T37" fmla="*/ 35 h 423"/>
              <a:gd name="T38" fmla="*/ 10 w 264"/>
              <a:gd name="T39" fmla="*/ 379 h 423"/>
              <a:gd name="T40" fmla="*/ 182 w 264"/>
              <a:gd name="T41" fmla="*/ 396 h 423"/>
              <a:gd name="T42" fmla="*/ 251 w 264"/>
              <a:gd name="T43" fmla="*/ 237 h 423"/>
              <a:gd name="T44" fmla="*/ 190 w 264"/>
              <a:gd name="T45" fmla="*/ 407 h 423"/>
              <a:gd name="T46" fmla="*/ 57 w 264"/>
              <a:gd name="T47" fmla="*/ 360 h 423"/>
              <a:gd name="T48" fmla="*/ 68 w 264"/>
              <a:gd name="T49" fmla="*/ 234 h 423"/>
              <a:gd name="T50" fmla="*/ 150 w 264"/>
              <a:gd name="T51" fmla="*/ 84 h 423"/>
              <a:gd name="T52" fmla="*/ 60 w 264"/>
              <a:gd name="T53" fmla="*/ 235 h 423"/>
              <a:gd name="T54" fmla="*/ 65 w 264"/>
              <a:gd name="T55" fmla="*/ 210 h 423"/>
              <a:gd name="T56" fmla="*/ 86 w 264"/>
              <a:gd name="T57" fmla="*/ 359 h 423"/>
              <a:gd name="T58" fmla="*/ 92 w 264"/>
              <a:gd name="T59" fmla="*/ 212 h 423"/>
              <a:gd name="T60" fmla="*/ 153 w 264"/>
              <a:gd name="T61" fmla="*/ 112 h 423"/>
              <a:gd name="T62" fmla="*/ 57 w 264"/>
              <a:gd name="T63" fmla="*/ 349 h 423"/>
              <a:gd name="T64" fmla="*/ 63 w 264"/>
              <a:gd name="T65" fmla="*/ 262 h 423"/>
              <a:gd name="T66" fmla="*/ 191 w 264"/>
              <a:gd name="T67" fmla="*/ 335 h 423"/>
              <a:gd name="T68" fmla="*/ 54 w 264"/>
              <a:gd name="T69" fmla="*/ 329 h 423"/>
              <a:gd name="T70" fmla="*/ 207 w 264"/>
              <a:gd name="T71" fmla="*/ 379 h 423"/>
              <a:gd name="T72" fmla="*/ 89 w 264"/>
              <a:gd name="T73" fmla="*/ 251 h 423"/>
              <a:gd name="T74" fmla="*/ 226 w 264"/>
              <a:gd name="T75" fmla="*/ 29 h 423"/>
              <a:gd name="T76" fmla="*/ 201 w 264"/>
              <a:gd name="T77" fmla="*/ 335 h 423"/>
              <a:gd name="T78" fmla="*/ 177 w 264"/>
              <a:gd name="T79" fmla="*/ 146 h 423"/>
              <a:gd name="T80" fmla="*/ 196 w 264"/>
              <a:gd name="T81" fmla="*/ 376 h 423"/>
              <a:gd name="T82" fmla="*/ 190 w 264"/>
              <a:gd name="T83" fmla="*/ 207 h 423"/>
              <a:gd name="T84" fmla="*/ 210 w 264"/>
              <a:gd name="T85" fmla="*/ 299 h 423"/>
              <a:gd name="T86" fmla="*/ 177 w 264"/>
              <a:gd name="T87" fmla="*/ 243 h 423"/>
              <a:gd name="T88" fmla="*/ 168 w 264"/>
              <a:gd name="T89" fmla="*/ 229 h 423"/>
              <a:gd name="T90" fmla="*/ 131 w 264"/>
              <a:gd name="T91" fmla="*/ 359 h 423"/>
              <a:gd name="T92" fmla="*/ 172 w 264"/>
              <a:gd name="T93" fmla="*/ 223 h 423"/>
              <a:gd name="T94" fmla="*/ 51 w 264"/>
              <a:gd name="T95" fmla="*/ 223 h 423"/>
              <a:gd name="T96" fmla="*/ 201 w 264"/>
              <a:gd name="T97" fmla="*/ 325 h 423"/>
              <a:gd name="T98" fmla="*/ 169 w 264"/>
              <a:gd name="T99" fmla="*/ 240 h 423"/>
              <a:gd name="T100" fmla="*/ 210 w 264"/>
              <a:gd name="T101" fmla="*/ 240 h 423"/>
              <a:gd name="T102" fmla="*/ 221 w 264"/>
              <a:gd name="T103" fmla="*/ 76 h 423"/>
              <a:gd name="T104" fmla="*/ 98 w 264"/>
              <a:gd name="T105" fmla="*/ 253 h 423"/>
              <a:gd name="T106" fmla="*/ 215 w 264"/>
              <a:gd name="T107" fmla="*/ 239 h 423"/>
              <a:gd name="T108" fmla="*/ 48 w 264"/>
              <a:gd name="T109" fmla="*/ 146 h 423"/>
              <a:gd name="T110" fmla="*/ 90 w 264"/>
              <a:gd name="T111" fmla="*/ 365 h 423"/>
              <a:gd name="T112" fmla="*/ 174 w 264"/>
              <a:gd name="T113" fmla="*/ 239 h 423"/>
              <a:gd name="T114" fmla="*/ 93 w 264"/>
              <a:gd name="T115" fmla="*/ 330 h 423"/>
              <a:gd name="T116" fmla="*/ 52 w 264"/>
              <a:gd name="T117" fmla="*/ 231 h 423"/>
              <a:gd name="T118" fmla="*/ 209 w 264"/>
              <a:gd name="T119" fmla="*/ 275 h 423"/>
              <a:gd name="T120" fmla="*/ 164 w 264"/>
              <a:gd name="T121" fmla="*/ 142 h 423"/>
              <a:gd name="T122" fmla="*/ 213 w 264"/>
              <a:gd name="T123" fmla="*/ 314 h 423"/>
              <a:gd name="T124" fmla="*/ 168 w 264"/>
              <a:gd name="T125" fmla="*/ 221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423">
                <a:moveTo>
                  <a:pt x="172" y="420"/>
                </a:moveTo>
                <a:lnTo>
                  <a:pt x="172" y="420"/>
                </a:lnTo>
                <a:lnTo>
                  <a:pt x="172" y="420"/>
                </a:lnTo>
                <a:lnTo>
                  <a:pt x="172" y="420"/>
                </a:lnTo>
                <a:lnTo>
                  <a:pt x="172" y="422"/>
                </a:lnTo>
                <a:lnTo>
                  <a:pt x="171" y="423"/>
                </a:lnTo>
                <a:lnTo>
                  <a:pt x="171" y="423"/>
                </a:lnTo>
                <a:lnTo>
                  <a:pt x="166" y="423"/>
                </a:lnTo>
                <a:lnTo>
                  <a:pt x="166" y="423"/>
                </a:lnTo>
                <a:lnTo>
                  <a:pt x="153" y="422"/>
                </a:lnTo>
                <a:lnTo>
                  <a:pt x="153" y="422"/>
                </a:lnTo>
                <a:lnTo>
                  <a:pt x="152" y="422"/>
                </a:lnTo>
                <a:lnTo>
                  <a:pt x="152" y="422"/>
                </a:lnTo>
                <a:lnTo>
                  <a:pt x="133" y="422"/>
                </a:lnTo>
                <a:lnTo>
                  <a:pt x="133" y="422"/>
                </a:lnTo>
                <a:lnTo>
                  <a:pt x="123" y="422"/>
                </a:lnTo>
                <a:lnTo>
                  <a:pt x="123" y="422"/>
                </a:lnTo>
                <a:lnTo>
                  <a:pt x="112" y="420"/>
                </a:lnTo>
                <a:lnTo>
                  <a:pt x="112" y="420"/>
                </a:lnTo>
                <a:lnTo>
                  <a:pt x="92" y="420"/>
                </a:lnTo>
                <a:lnTo>
                  <a:pt x="92" y="420"/>
                </a:lnTo>
                <a:lnTo>
                  <a:pt x="79" y="418"/>
                </a:lnTo>
                <a:lnTo>
                  <a:pt x="79" y="418"/>
                </a:lnTo>
                <a:lnTo>
                  <a:pt x="52" y="414"/>
                </a:lnTo>
                <a:lnTo>
                  <a:pt x="52" y="414"/>
                </a:lnTo>
                <a:lnTo>
                  <a:pt x="41" y="411"/>
                </a:lnTo>
                <a:lnTo>
                  <a:pt x="41" y="411"/>
                </a:lnTo>
                <a:lnTo>
                  <a:pt x="35" y="407"/>
                </a:lnTo>
                <a:lnTo>
                  <a:pt x="35" y="407"/>
                </a:lnTo>
                <a:lnTo>
                  <a:pt x="22" y="400"/>
                </a:lnTo>
                <a:lnTo>
                  <a:pt x="22" y="400"/>
                </a:lnTo>
                <a:lnTo>
                  <a:pt x="18" y="396"/>
                </a:lnTo>
                <a:lnTo>
                  <a:pt x="15" y="393"/>
                </a:lnTo>
                <a:lnTo>
                  <a:pt x="15" y="393"/>
                </a:lnTo>
                <a:lnTo>
                  <a:pt x="10" y="384"/>
                </a:lnTo>
                <a:lnTo>
                  <a:pt x="10" y="384"/>
                </a:lnTo>
                <a:lnTo>
                  <a:pt x="8" y="381"/>
                </a:lnTo>
                <a:lnTo>
                  <a:pt x="8" y="381"/>
                </a:lnTo>
                <a:lnTo>
                  <a:pt x="5" y="373"/>
                </a:lnTo>
                <a:lnTo>
                  <a:pt x="5" y="373"/>
                </a:lnTo>
                <a:lnTo>
                  <a:pt x="3" y="366"/>
                </a:lnTo>
                <a:lnTo>
                  <a:pt x="3" y="366"/>
                </a:lnTo>
                <a:lnTo>
                  <a:pt x="3" y="355"/>
                </a:lnTo>
                <a:lnTo>
                  <a:pt x="3" y="355"/>
                </a:lnTo>
                <a:lnTo>
                  <a:pt x="2" y="344"/>
                </a:lnTo>
                <a:lnTo>
                  <a:pt x="2" y="344"/>
                </a:lnTo>
                <a:lnTo>
                  <a:pt x="2" y="314"/>
                </a:lnTo>
                <a:lnTo>
                  <a:pt x="2" y="314"/>
                </a:lnTo>
                <a:lnTo>
                  <a:pt x="2" y="283"/>
                </a:lnTo>
                <a:lnTo>
                  <a:pt x="2" y="283"/>
                </a:lnTo>
                <a:lnTo>
                  <a:pt x="0" y="265"/>
                </a:lnTo>
                <a:lnTo>
                  <a:pt x="0" y="265"/>
                </a:lnTo>
                <a:lnTo>
                  <a:pt x="0" y="234"/>
                </a:lnTo>
                <a:lnTo>
                  <a:pt x="0" y="234"/>
                </a:lnTo>
                <a:lnTo>
                  <a:pt x="2" y="220"/>
                </a:lnTo>
                <a:lnTo>
                  <a:pt x="2" y="220"/>
                </a:lnTo>
                <a:lnTo>
                  <a:pt x="3" y="209"/>
                </a:lnTo>
                <a:lnTo>
                  <a:pt x="3" y="209"/>
                </a:lnTo>
                <a:lnTo>
                  <a:pt x="7" y="193"/>
                </a:lnTo>
                <a:lnTo>
                  <a:pt x="7" y="193"/>
                </a:lnTo>
                <a:lnTo>
                  <a:pt x="10" y="185"/>
                </a:lnTo>
                <a:lnTo>
                  <a:pt x="13" y="179"/>
                </a:lnTo>
                <a:lnTo>
                  <a:pt x="13" y="179"/>
                </a:lnTo>
                <a:lnTo>
                  <a:pt x="18" y="171"/>
                </a:lnTo>
                <a:lnTo>
                  <a:pt x="18" y="171"/>
                </a:lnTo>
                <a:lnTo>
                  <a:pt x="26" y="163"/>
                </a:lnTo>
                <a:lnTo>
                  <a:pt x="26" y="163"/>
                </a:lnTo>
                <a:lnTo>
                  <a:pt x="33" y="153"/>
                </a:lnTo>
                <a:lnTo>
                  <a:pt x="33" y="153"/>
                </a:lnTo>
                <a:lnTo>
                  <a:pt x="45" y="144"/>
                </a:lnTo>
                <a:lnTo>
                  <a:pt x="45" y="144"/>
                </a:lnTo>
                <a:lnTo>
                  <a:pt x="46" y="142"/>
                </a:lnTo>
                <a:lnTo>
                  <a:pt x="46" y="142"/>
                </a:lnTo>
                <a:lnTo>
                  <a:pt x="46" y="141"/>
                </a:lnTo>
                <a:lnTo>
                  <a:pt x="46" y="141"/>
                </a:lnTo>
                <a:lnTo>
                  <a:pt x="54" y="136"/>
                </a:lnTo>
                <a:lnTo>
                  <a:pt x="54" y="136"/>
                </a:lnTo>
                <a:lnTo>
                  <a:pt x="57" y="133"/>
                </a:lnTo>
                <a:lnTo>
                  <a:pt x="62" y="128"/>
                </a:lnTo>
                <a:lnTo>
                  <a:pt x="62" y="128"/>
                </a:lnTo>
                <a:lnTo>
                  <a:pt x="65" y="122"/>
                </a:lnTo>
                <a:lnTo>
                  <a:pt x="65" y="122"/>
                </a:lnTo>
                <a:lnTo>
                  <a:pt x="67" y="119"/>
                </a:lnTo>
                <a:lnTo>
                  <a:pt x="67" y="119"/>
                </a:lnTo>
                <a:lnTo>
                  <a:pt x="68" y="116"/>
                </a:lnTo>
                <a:lnTo>
                  <a:pt x="70" y="112"/>
                </a:lnTo>
                <a:lnTo>
                  <a:pt x="70" y="112"/>
                </a:lnTo>
                <a:lnTo>
                  <a:pt x="70" y="100"/>
                </a:lnTo>
                <a:lnTo>
                  <a:pt x="70" y="100"/>
                </a:lnTo>
                <a:lnTo>
                  <a:pt x="60" y="95"/>
                </a:lnTo>
                <a:lnTo>
                  <a:pt x="60" y="95"/>
                </a:lnTo>
                <a:lnTo>
                  <a:pt x="59" y="97"/>
                </a:lnTo>
                <a:lnTo>
                  <a:pt x="57" y="95"/>
                </a:lnTo>
                <a:lnTo>
                  <a:pt x="57" y="95"/>
                </a:lnTo>
                <a:lnTo>
                  <a:pt x="52" y="92"/>
                </a:lnTo>
                <a:lnTo>
                  <a:pt x="52" y="92"/>
                </a:lnTo>
                <a:lnTo>
                  <a:pt x="49" y="90"/>
                </a:lnTo>
                <a:lnTo>
                  <a:pt x="49" y="90"/>
                </a:lnTo>
                <a:lnTo>
                  <a:pt x="43" y="89"/>
                </a:lnTo>
                <a:lnTo>
                  <a:pt x="37" y="86"/>
                </a:lnTo>
                <a:lnTo>
                  <a:pt x="37" y="86"/>
                </a:lnTo>
                <a:lnTo>
                  <a:pt x="32" y="81"/>
                </a:lnTo>
                <a:lnTo>
                  <a:pt x="32" y="81"/>
                </a:lnTo>
                <a:lnTo>
                  <a:pt x="32" y="81"/>
                </a:lnTo>
                <a:lnTo>
                  <a:pt x="32" y="81"/>
                </a:lnTo>
                <a:lnTo>
                  <a:pt x="30" y="78"/>
                </a:lnTo>
                <a:lnTo>
                  <a:pt x="29" y="75"/>
                </a:lnTo>
                <a:lnTo>
                  <a:pt x="29" y="75"/>
                </a:lnTo>
                <a:lnTo>
                  <a:pt x="27" y="68"/>
                </a:lnTo>
                <a:lnTo>
                  <a:pt x="27" y="68"/>
                </a:lnTo>
                <a:lnTo>
                  <a:pt x="27" y="56"/>
                </a:lnTo>
                <a:lnTo>
                  <a:pt x="27" y="45"/>
                </a:lnTo>
                <a:lnTo>
                  <a:pt x="27" y="45"/>
                </a:lnTo>
                <a:lnTo>
                  <a:pt x="27" y="40"/>
                </a:lnTo>
                <a:lnTo>
                  <a:pt x="27" y="40"/>
                </a:lnTo>
                <a:lnTo>
                  <a:pt x="29" y="38"/>
                </a:lnTo>
                <a:lnTo>
                  <a:pt x="29" y="38"/>
                </a:lnTo>
                <a:lnTo>
                  <a:pt x="30" y="34"/>
                </a:lnTo>
                <a:lnTo>
                  <a:pt x="30" y="29"/>
                </a:lnTo>
                <a:lnTo>
                  <a:pt x="30" y="29"/>
                </a:lnTo>
                <a:lnTo>
                  <a:pt x="32" y="27"/>
                </a:lnTo>
                <a:lnTo>
                  <a:pt x="33" y="27"/>
                </a:lnTo>
                <a:lnTo>
                  <a:pt x="33" y="27"/>
                </a:lnTo>
                <a:lnTo>
                  <a:pt x="35" y="27"/>
                </a:lnTo>
                <a:lnTo>
                  <a:pt x="37" y="26"/>
                </a:lnTo>
                <a:lnTo>
                  <a:pt x="37" y="26"/>
                </a:lnTo>
                <a:lnTo>
                  <a:pt x="45" y="21"/>
                </a:lnTo>
                <a:lnTo>
                  <a:pt x="45" y="21"/>
                </a:lnTo>
                <a:lnTo>
                  <a:pt x="52" y="16"/>
                </a:lnTo>
                <a:lnTo>
                  <a:pt x="52" y="16"/>
                </a:lnTo>
                <a:lnTo>
                  <a:pt x="62" y="12"/>
                </a:lnTo>
                <a:lnTo>
                  <a:pt x="62" y="12"/>
                </a:lnTo>
                <a:lnTo>
                  <a:pt x="84" y="5"/>
                </a:lnTo>
                <a:lnTo>
                  <a:pt x="84" y="5"/>
                </a:lnTo>
                <a:lnTo>
                  <a:pt x="98" y="2"/>
                </a:lnTo>
                <a:lnTo>
                  <a:pt x="98" y="2"/>
                </a:lnTo>
                <a:lnTo>
                  <a:pt x="119" y="0"/>
                </a:lnTo>
                <a:lnTo>
                  <a:pt x="119" y="0"/>
                </a:lnTo>
                <a:lnTo>
                  <a:pt x="147" y="0"/>
                </a:lnTo>
                <a:lnTo>
                  <a:pt x="147" y="0"/>
                </a:lnTo>
                <a:lnTo>
                  <a:pt x="160" y="2"/>
                </a:lnTo>
                <a:lnTo>
                  <a:pt x="174" y="4"/>
                </a:lnTo>
                <a:lnTo>
                  <a:pt x="174" y="4"/>
                </a:lnTo>
                <a:lnTo>
                  <a:pt x="191" y="7"/>
                </a:lnTo>
                <a:lnTo>
                  <a:pt x="191" y="7"/>
                </a:lnTo>
                <a:lnTo>
                  <a:pt x="199" y="10"/>
                </a:lnTo>
                <a:lnTo>
                  <a:pt x="199" y="10"/>
                </a:lnTo>
                <a:lnTo>
                  <a:pt x="207" y="12"/>
                </a:lnTo>
                <a:lnTo>
                  <a:pt x="207" y="12"/>
                </a:lnTo>
                <a:lnTo>
                  <a:pt x="213" y="15"/>
                </a:lnTo>
                <a:lnTo>
                  <a:pt x="213" y="15"/>
                </a:lnTo>
                <a:lnTo>
                  <a:pt x="220" y="16"/>
                </a:lnTo>
                <a:lnTo>
                  <a:pt x="220" y="16"/>
                </a:lnTo>
                <a:lnTo>
                  <a:pt x="223" y="19"/>
                </a:lnTo>
                <a:lnTo>
                  <a:pt x="223" y="19"/>
                </a:lnTo>
                <a:lnTo>
                  <a:pt x="227" y="23"/>
                </a:lnTo>
                <a:lnTo>
                  <a:pt x="227" y="23"/>
                </a:lnTo>
                <a:lnTo>
                  <a:pt x="229" y="24"/>
                </a:lnTo>
                <a:lnTo>
                  <a:pt x="229" y="24"/>
                </a:lnTo>
                <a:lnTo>
                  <a:pt x="231" y="26"/>
                </a:lnTo>
                <a:lnTo>
                  <a:pt x="231" y="26"/>
                </a:lnTo>
                <a:lnTo>
                  <a:pt x="232" y="27"/>
                </a:lnTo>
                <a:lnTo>
                  <a:pt x="232" y="27"/>
                </a:lnTo>
                <a:lnTo>
                  <a:pt x="232" y="30"/>
                </a:lnTo>
                <a:lnTo>
                  <a:pt x="232" y="30"/>
                </a:lnTo>
                <a:lnTo>
                  <a:pt x="234" y="40"/>
                </a:lnTo>
                <a:lnTo>
                  <a:pt x="234" y="40"/>
                </a:lnTo>
                <a:lnTo>
                  <a:pt x="232" y="53"/>
                </a:lnTo>
                <a:lnTo>
                  <a:pt x="232" y="53"/>
                </a:lnTo>
                <a:lnTo>
                  <a:pt x="231" y="62"/>
                </a:lnTo>
                <a:lnTo>
                  <a:pt x="229" y="68"/>
                </a:lnTo>
                <a:lnTo>
                  <a:pt x="229" y="68"/>
                </a:lnTo>
                <a:lnTo>
                  <a:pt x="227" y="73"/>
                </a:lnTo>
                <a:lnTo>
                  <a:pt x="227" y="73"/>
                </a:lnTo>
                <a:lnTo>
                  <a:pt x="227" y="75"/>
                </a:lnTo>
                <a:lnTo>
                  <a:pt x="227" y="75"/>
                </a:lnTo>
                <a:lnTo>
                  <a:pt x="224" y="78"/>
                </a:lnTo>
                <a:lnTo>
                  <a:pt x="224" y="78"/>
                </a:lnTo>
                <a:lnTo>
                  <a:pt x="221" y="81"/>
                </a:lnTo>
                <a:lnTo>
                  <a:pt x="221" y="81"/>
                </a:lnTo>
                <a:lnTo>
                  <a:pt x="218" y="84"/>
                </a:lnTo>
                <a:lnTo>
                  <a:pt x="218" y="84"/>
                </a:lnTo>
                <a:lnTo>
                  <a:pt x="212" y="89"/>
                </a:lnTo>
                <a:lnTo>
                  <a:pt x="205" y="92"/>
                </a:lnTo>
                <a:lnTo>
                  <a:pt x="205" y="92"/>
                </a:lnTo>
                <a:lnTo>
                  <a:pt x="205" y="92"/>
                </a:lnTo>
                <a:lnTo>
                  <a:pt x="205" y="92"/>
                </a:lnTo>
                <a:lnTo>
                  <a:pt x="205" y="94"/>
                </a:lnTo>
                <a:lnTo>
                  <a:pt x="205" y="94"/>
                </a:lnTo>
                <a:lnTo>
                  <a:pt x="204" y="95"/>
                </a:lnTo>
                <a:lnTo>
                  <a:pt x="202" y="97"/>
                </a:lnTo>
                <a:lnTo>
                  <a:pt x="202" y="97"/>
                </a:lnTo>
                <a:lnTo>
                  <a:pt x="194" y="98"/>
                </a:lnTo>
                <a:lnTo>
                  <a:pt x="194" y="98"/>
                </a:lnTo>
                <a:lnTo>
                  <a:pt x="193" y="98"/>
                </a:lnTo>
                <a:lnTo>
                  <a:pt x="193" y="98"/>
                </a:lnTo>
                <a:lnTo>
                  <a:pt x="193" y="100"/>
                </a:lnTo>
                <a:lnTo>
                  <a:pt x="193" y="100"/>
                </a:lnTo>
                <a:lnTo>
                  <a:pt x="193" y="106"/>
                </a:lnTo>
                <a:lnTo>
                  <a:pt x="193" y="106"/>
                </a:lnTo>
                <a:lnTo>
                  <a:pt x="193" y="111"/>
                </a:lnTo>
                <a:lnTo>
                  <a:pt x="194" y="117"/>
                </a:lnTo>
                <a:lnTo>
                  <a:pt x="194" y="117"/>
                </a:lnTo>
                <a:lnTo>
                  <a:pt x="196" y="122"/>
                </a:lnTo>
                <a:lnTo>
                  <a:pt x="196" y="122"/>
                </a:lnTo>
                <a:lnTo>
                  <a:pt x="201" y="130"/>
                </a:lnTo>
                <a:lnTo>
                  <a:pt x="205" y="135"/>
                </a:lnTo>
                <a:lnTo>
                  <a:pt x="205" y="135"/>
                </a:lnTo>
                <a:lnTo>
                  <a:pt x="210" y="139"/>
                </a:lnTo>
                <a:lnTo>
                  <a:pt x="210" y="139"/>
                </a:lnTo>
                <a:lnTo>
                  <a:pt x="216" y="144"/>
                </a:lnTo>
                <a:lnTo>
                  <a:pt x="216" y="144"/>
                </a:lnTo>
                <a:lnTo>
                  <a:pt x="226" y="152"/>
                </a:lnTo>
                <a:lnTo>
                  <a:pt x="226" y="152"/>
                </a:lnTo>
                <a:lnTo>
                  <a:pt x="227" y="153"/>
                </a:lnTo>
                <a:lnTo>
                  <a:pt x="227" y="153"/>
                </a:lnTo>
                <a:lnTo>
                  <a:pt x="235" y="163"/>
                </a:lnTo>
                <a:lnTo>
                  <a:pt x="235" y="163"/>
                </a:lnTo>
                <a:lnTo>
                  <a:pt x="242" y="172"/>
                </a:lnTo>
                <a:lnTo>
                  <a:pt x="242" y="172"/>
                </a:lnTo>
                <a:lnTo>
                  <a:pt x="250" y="187"/>
                </a:lnTo>
                <a:lnTo>
                  <a:pt x="256" y="204"/>
                </a:lnTo>
                <a:lnTo>
                  <a:pt x="256" y="204"/>
                </a:lnTo>
                <a:lnTo>
                  <a:pt x="259" y="221"/>
                </a:lnTo>
                <a:lnTo>
                  <a:pt x="259" y="221"/>
                </a:lnTo>
                <a:lnTo>
                  <a:pt x="261" y="237"/>
                </a:lnTo>
                <a:lnTo>
                  <a:pt x="261" y="237"/>
                </a:lnTo>
                <a:lnTo>
                  <a:pt x="262" y="251"/>
                </a:lnTo>
                <a:lnTo>
                  <a:pt x="262" y="251"/>
                </a:lnTo>
                <a:lnTo>
                  <a:pt x="262" y="264"/>
                </a:lnTo>
                <a:lnTo>
                  <a:pt x="262" y="264"/>
                </a:lnTo>
                <a:lnTo>
                  <a:pt x="264" y="269"/>
                </a:lnTo>
                <a:lnTo>
                  <a:pt x="264" y="269"/>
                </a:lnTo>
                <a:lnTo>
                  <a:pt x="264" y="277"/>
                </a:lnTo>
                <a:lnTo>
                  <a:pt x="264" y="277"/>
                </a:lnTo>
                <a:lnTo>
                  <a:pt x="264" y="289"/>
                </a:lnTo>
                <a:lnTo>
                  <a:pt x="264" y="289"/>
                </a:lnTo>
                <a:lnTo>
                  <a:pt x="264" y="305"/>
                </a:lnTo>
                <a:lnTo>
                  <a:pt x="264" y="305"/>
                </a:lnTo>
                <a:lnTo>
                  <a:pt x="264" y="318"/>
                </a:lnTo>
                <a:lnTo>
                  <a:pt x="264" y="318"/>
                </a:lnTo>
                <a:lnTo>
                  <a:pt x="262" y="329"/>
                </a:lnTo>
                <a:lnTo>
                  <a:pt x="262" y="329"/>
                </a:lnTo>
                <a:lnTo>
                  <a:pt x="262" y="335"/>
                </a:lnTo>
                <a:lnTo>
                  <a:pt x="262" y="335"/>
                </a:lnTo>
                <a:lnTo>
                  <a:pt x="262" y="347"/>
                </a:lnTo>
                <a:lnTo>
                  <a:pt x="262" y="347"/>
                </a:lnTo>
                <a:lnTo>
                  <a:pt x="261" y="352"/>
                </a:lnTo>
                <a:lnTo>
                  <a:pt x="261" y="352"/>
                </a:lnTo>
                <a:lnTo>
                  <a:pt x="259" y="360"/>
                </a:lnTo>
                <a:lnTo>
                  <a:pt x="259" y="360"/>
                </a:lnTo>
                <a:lnTo>
                  <a:pt x="256" y="376"/>
                </a:lnTo>
                <a:lnTo>
                  <a:pt x="256" y="376"/>
                </a:lnTo>
                <a:lnTo>
                  <a:pt x="253" y="382"/>
                </a:lnTo>
                <a:lnTo>
                  <a:pt x="253" y="382"/>
                </a:lnTo>
                <a:lnTo>
                  <a:pt x="251" y="385"/>
                </a:lnTo>
                <a:lnTo>
                  <a:pt x="251" y="385"/>
                </a:lnTo>
                <a:lnTo>
                  <a:pt x="251" y="385"/>
                </a:lnTo>
                <a:lnTo>
                  <a:pt x="251" y="385"/>
                </a:lnTo>
                <a:lnTo>
                  <a:pt x="248" y="390"/>
                </a:lnTo>
                <a:lnTo>
                  <a:pt x="248" y="390"/>
                </a:lnTo>
                <a:lnTo>
                  <a:pt x="243" y="396"/>
                </a:lnTo>
                <a:lnTo>
                  <a:pt x="243" y="396"/>
                </a:lnTo>
                <a:lnTo>
                  <a:pt x="239" y="401"/>
                </a:lnTo>
                <a:lnTo>
                  <a:pt x="239" y="401"/>
                </a:lnTo>
                <a:lnTo>
                  <a:pt x="232" y="404"/>
                </a:lnTo>
                <a:lnTo>
                  <a:pt x="232" y="404"/>
                </a:lnTo>
                <a:lnTo>
                  <a:pt x="221" y="411"/>
                </a:lnTo>
                <a:lnTo>
                  <a:pt x="221" y="411"/>
                </a:lnTo>
                <a:lnTo>
                  <a:pt x="212" y="414"/>
                </a:lnTo>
                <a:lnTo>
                  <a:pt x="202" y="415"/>
                </a:lnTo>
                <a:lnTo>
                  <a:pt x="202" y="415"/>
                </a:lnTo>
                <a:lnTo>
                  <a:pt x="188" y="417"/>
                </a:lnTo>
                <a:lnTo>
                  <a:pt x="188" y="417"/>
                </a:lnTo>
                <a:lnTo>
                  <a:pt x="180" y="418"/>
                </a:lnTo>
                <a:lnTo>
                  <a:pt x="180" y="418"/>
                </a:lnTo>
                <a:lnTo>
                  <a:pt x="174" y="418"/>
                </a:lnTo>
                <a:lnTo>
                  <a:pt x="174" y="418"/>
                </a:lnTo>
                <a:lnTo>
                  <a:pt x="172" y="420"/>
                </a:lnTo>
                <a:lnTo>
                  <a:pt x="172" y="420"/>
                </a:lnTo>
                <a:close/>
                <a:moveTo>
                  <a:pt x="202" y="204"/>
                </a:moveTo>
                <a:lnTo>
                  <a:pt x="202" y="204"/>
                </a:lnTo>
                <a:lnTo>
                  <a:pt x="202" y="204"/>
                </a:lnTo>
                <a:lnTo>
                  <a:pt x="202" y="204"/>
                </a:lnTo>
                <a:lnTo>
                  <a:pt x="201" y="204"/>
                </a:lnTo>
                <a:lnTo>
                  <a:pt x="201" y="204"/>
                </a:lnTo>
                <a:lnTo>
                  <a:pt x="202" y="204"/>
                </a:lnTo>
                <a:lnTo>
                  <a:pt x="202" y="204"/>
                </a:lnTo>
                <a:lnTo>
                  <a:pt x="201" y="206"/>
                </a:lnTo>
                <a:lnTo>
                  <a:pt x="201" y="206"/>
                </a:lnTo>
                <a:lnTo>
                  <a:pt x="204" y="209"/>
                </a:lnTo>
                <a:lnTo>
                  <a:pt x="204" y="209"/>
                </a:lnTo>
                <a:lnTo>
                  <a:pt x="204" y="209"/>
                </a:lnTo>
                <a:lnTo>
                  <a:pt x="204" y="209"/>
                </a:lnTo>
                <a:lnTo>
                  <a:pt x="202" y="204"/>
                </a:lnTo>
                <a:lnTo>
                  <a:pt x="202" y="204"/>
                </a:lnTo>
                <a:lnTo>
                  <a:pt x="202" y="204"/>
                </a:lnTo>
                <a:lnTo>
                  <a:pt x="202" y="204"/>
                </a:lnTo>
                <a:close/>
                <a:moveTo>
                  <a:pt x="183" y="387"/>
                </a:moveTo>
                <a:lnTo>
                  <a:pt x="183" y="387"/>
                </a:lnTo>
                <a:lnTo>
                  <a:pt x="191" y="384"/>
                </a:lnTo>
                <a:lnTo>
                  <a:pt x="191" y="384"/>
                </a:lnTo>
                <a:lnTo>
                  <a:pt x="191" y="384"/>
                </a:lnTo>
                <a:lnTo>
                  <a:pt x="191" y="384"/>
                </a:lnTo>
                <a:lnTo>
                  <a:pt x="190" y="384"/>
                </a:lnTo>
                <a:lnTo>
                  <a:pt x="190" y="384"/>
                </a:lnTo>
                <a:lnTo>
                  <a:pt x="185" y="385"/>
                </a:lnTo>
                <a:lnTo>
                  <a:pt x="185" y="385"/>
                </a:lnTo>
                <a:lnTo>
                  <a:pt x="185" y="387"/>
                </a:lnTo>
                <a:lnTo>
                  <a:pt x="185" y="387"/>
                </a:lnTo>
                <a:lnTo>
                  <a:pt x="183" y="387"/>
                </a:lnTo>
                <a:lnTo>
                  <a:pt x="183" y="387"/>
                </a:lnTo>
                <a:lnTo>
                  <a:pt x="183" y="387"/>
                </a:lnTo>
                <a:lnTo>
                  <a:pt x="183" y="387"/>
                </a:lnTo>
                <a:lnTo>
                  <a:pt x="183" y="387"/>
                </a:lnTo>
                <a:lnTo>
                  <a:pt x="183" y="387"/>
                </a:lnTo>
                <a:close/>
                <a:moveTo>
                  <a:pt x="177" y="226"/>
                </a:moveTo>
                <a:lnTo>
                  <a:pt x="177" y="226"/>
                </a:lnTo>
                <a:lnTo>
                  <a:pt x="179" y="224"/>
                </a:lnTo>
                <a:lnTo>
                  <a:pt x="180" y="226"/>
                </a:lnTo>
                <a:lnTo>
                  <a:pt x="180" y="226"/>
                </a:lnTo>
                <a:lnTo>
                  <a:pt x="183" y="223"/>
                </a:lnTo>
                <a:lnTo>
                  <a:pt x="183" y="223"/>
                </a:lnTo>
                <a:lnTo>
                  <a:pt x="183" y="221"/>
                </a:lnTo>
                <a:lnTo>
                  <a:pt x="183" y="221"/>
                </a:lnTo>
                <a:lnTo>
                  <a:pt x="180" y="221"/>
                </a:lnTo>
                <a:lnTo>
                  <a:pt x="179" y="223"/>
                </a:lnTo>
                <a:lnTo>
                  <a:pt x="179" y="223"/>
                </a:lnTo>
                <a:lnTo>
                  <a:pt x="177" y="224"/>
                </a:lnTo>
                <a:lnTo>
                  <a:pt x="177" y="224"/>
                </a:lnTo>
                <a:lnTo>
                  <a:pt x="177" y="226"/>
                </a:lnTo>
                <a:lnTo>
                  <a:pt x="177" y="226"/>
                </a:lnTo>
                <a:lnTo>
                  <a:pt x="177" y="226"/>
                </a:lnTo>
                <a:lnTo>
                  <a:pt x="177" y="226"/>
                </a:lnTo>
                <a:lnTo>
                  <a:pt x="174" y="231"/>
                </a:lnTo>
                <a:lnTo>
                  <a:pt x="174" y="231"/>
                </a:lnTo>
                <a:lnTo>
                  <a:pt x="174" y="231"/>
                </a:lnTo>
                <a:lnTo>
                  <a:pt x="174" y="231"/>
                </a:lnTo>
                <a:lnTo>
                  <a:pt x="175" y="229"/>
                </a:lnTo>
                <a:lnTo>
                  <a:pt x="177" y="226"/>
                </a:lnTo>
                <a:lnTo>
                  <a:pt x="177" y="226"/>
                </a:lnTo>
                <a:lnTo>
                  <a:pt x="177" y="226"/>
                </a:lnTo>
                <a:lnTo>
                  <a:pt x="177" y="226"/>
                </a:lnTo>
                <a:close/>
                <a:moveTo>
                  <a:pt x="246" y="387"/>
                </a:moveTo>
                <a:lnTo>
                  <a:pt x="246" y="387"/>
                </a:lnTo>
                <a:lnTo>
                  <a:pt x="246" y="389"/>
                </a:lnTo>
                <a:lnTo>
                  <a:pt x="246" y="389"/>
                </a:lnTo>
                <a:lnTo>
                  <a:pt x="240" y="393"/>
                </a:lnTo>
                <a:lnTo>
                  <a:pt x="235" y="396"/>
                </a:lnTo>
                <a:lnTo>
                  <a:pt x="235" y="396"/>
                </a:lnTo>
                <a:lnTo>
                  <a:pt x="234" y="398"/>
                </a:lnTo>
                <a:lnTo>
                  <a:pt x="234" y="398"/>
                </a:lnTo>
                <a:lnTo>
                  <a:pt x="224" y="403"/>
                </a:lnTo>
                <a:lnTo>
                  <a:pt x="215" y="406"/>
                </a:lnTo>
                <a:lnTo>
                  <a:pt x="215" y="406"/>
                </a:lnTo>
                <a:lnTo>
                  <a:pt x="213" y="406"/>
                </a:lnTo>
                <a:lnTo>
                  <a:pt x="213" y="406"/>
                </a:lnTo>
                <a:lnTo>
                  <a:pt x="204" y="411"/>
                </a:lnTo>
                <a:lnTo>
                  <a:pt x="204" y="411"/>
                </a:lnTo>
                <a:lnTo>
                  <a:pt x="196" y="412"/>
                </a:lnTo>
                <a:lnTo>
                  <a:pt x="186" y="414"/>
                </a:lnTo>
                <a:lnTo>
                  <a:pt x="186" y="414"/>
                </a:lnTo>
                <a:lnTo>
                  <a:pt x="186" y="415"/>
                </a:lnTo>
                <a:lnTo>
                  <a:pt x="186" y="415"/>
                </a:lnTo>
                <a:lnTo>
                  <a:pt x="188" y="415"/>
                </a:lnTo>
                <a:lnTo>
                  <a:pt x="188" y="415"/>
                </a:lnTo>
                <a:lnTo>
                  <a:pt x="194" y="414"/>
                </a:lnTo>
                <a:lnTo>
                  <a:pt x="194" y="414"/>
                </a:lnTo>
                <a:lnTo>
                  <a:pt x="207" y="412"/>
                </a:lnTo>
                <a:lnTo>
                  <a:pt x="220" y="409"/>
                </a:lnTo>
                <a:lnTo>
                  <a:pt x="220" y="409"/>
                </a:lnTo>
                <a:lnTo>
                  <a:pt x="231" y="403"/>
                </a:lnTo>
                <a:lnTo>
                  <a:pt x="231" y="403"/>
                </a:lnTo>
                <a:lnTo>
                  <a:pt x="237" y="398"/>
                </a:lnTo>
                <a:lnTo>
                  <a:pt x="237" y="398"/>
                </a:lnTo>
                <a:lnTo>
                  <a:pt x="240" y="395"/>
                </a:lnTo>
                <a:lnTo>
                  <a:pt x="240" y="395"/>
                </a:lnTo>
                <a:lnTo>
                  <a:pt x="246" y="389"/>
                </a:lnTo>
                <a:lnTo>
                  <a:pt x="246" y="389"/>
                </a:lnTo>
                <a:lnTo>
                  <a:pt x="246" y="387"/>
                </a:lnTo>
                <a:lnTo>
                  <a:pt x="246" y="387"/>
                </a:lnTo>
                <a:lnTo>
                  <a:pt x="248" y="387"/>
                </a:lnTo>
                <a:lnTo>
                  <a:pt x="248" y="387"/>
                </a:lnTo>
                <a:lnTo>
                  <a:pt x="248" y="387"/>
                </a:lnTo>
                <a:lnTo>
                  <a:pt x="248" y="387"/>
                </a:lnTo>
                <a:lnTo>
                  <a:pt x="246" y="387"/>
                </a:lnTo>
                <a:lnTo>
                  <a:pt x="246" y="387"/>
                </a:lnTo>
                <a:close/>
                <a:moveTo>
                  <a:pt x="183" y="182"/>
                </a:moveTo>
                <a:lnTo>
                  <a:pt x="183" y="182"/>
                </a:lnTo>
                <a:lnTo>
                  <a:pt x="183" y="182"/>
                </a:lnTo>
                <a:lnTo>
                  <a:pt x="183" y="182"/>
                </a:lnTo>
                <a:lnTo>
                  <a:pt x="185" y="182"/>
                </a:lnTo>
                <a:lnTo>
                  <a:pt x="185" y="182"/>
                </a:lnTo>
                <a:lnTo>
                  <a:pt x="205" y="172"/>
                </a:lnTo>
                <a:lnTo>
                  <a:pt x="205" y="172"/>
                </a:lnTo>
                <a:lnTo>
                  <a:pt x="210" y="171"/>
                </a:lnTo>
                <a:lnTo>
                  <a:pt x="210" y="171"/>
                </a:lnTo>
                <a:lnTo>
                  <a:pt x="212" y="171"/>
                </a:lnTo>
                <a:lnTo>
                  <a:pt x="212" y="171"/>
                </a:lnTo>
                <a:lnTo>
                  <a:pt x="213" y="171"/>
                </a:lnTo>
                <a:lnTo>
                  <a:pt x="212" y="172"/>
                </a:lnTo>
                <a:lnTo>
                  <a:pt x="212" y="172"/>
                </a:lnTo>
                <a:lnTo>
                  <a:pt x="212" y="174"/>
                </a:lnTo>
                <a:lnTo>
                  <a:pt x="212" y="174"/>
                </a:lnTo>
                <a:lnTo>
                  <a:pt x="207" y="177"/>
                </a:lnTo>
                <a:lnTo>
                  <a:pt x="207" y="177"/>
                </a:lnTo>
                <a:lnTo>
                  <a:pt x="199" y="185"/>
                </a:lnTo>
                <a:lnTo>
                  <a:pt x="199" y="185"/>
                </a:lnTo>
                <a:lnTo>
                  <a:pt x="198" y="185"/>
                </a:lnTo>
                <a:lnTo>
                  <a:pt x="198" y="185"/>
                </a:lnTo>
                <a:lnTo>
                  <a:pt x="205" y="190"/>
                </a:lnTo>
                <a:lnTo>
                  <a:pt x="212" y="194"/>
                </a:lnTo>
                <a:lnTo>
                  <a:pt x="212" y="194"/>
                </a:lnTo>
                <a:lnTo>
                  <a:pt x="218" y="190"/>
                </a:lnTo>
                <a:lnTo>
                  <a:pt x="218" y="190"/>
                </a:lnTo>
                <a:lnTo>
                  <a:pt x="221" y="187"/>
                </a:lnTo>
                <a:lnTo>
                  <a:pt x="221" y="187"/>
                </a:lnTo>
                <a:lnTo>
                  <a:pt x="223" y="185"/>
                </a:lnTo>
                <a:lnTo>
                  <a:pt x="223" y="185"/>
                </a:lnTo>
                <a:lnTo>
                  <a:pt x="224" y="187"/>
                </a:lnTo>
                <a:lnTo>
                  <a:pt x="224" y="187"/>
                </a:lnTo>
                <a:lnTo>
                  <a:pt x="223" y="188"/>
                </a:lnTo>
                <a:lnTo>
                  <a:pt x="223" y="188"/>
                </a:lnTo>
                <a:lnTo>
                  <a:pt x="213" y="194"/>
                </a:lnTo>
                <a:lnTo>
                  <a:pt x="213" y="194"/>
                </a:lnTo>
                <a:lnTo>
                  <a:pt x="213" y="194"/>
                </a:lnTo>
                <a:lnTo>
                  <a:pt x="213" y="194"/>
                </a:lnTo>
                <a:lnTo>
                  <a:pt x="216" y="201"/>
                </a:lnTo>
                <a:lnTo>
                  <a:pt x="218" y="207"/>
                </a:lnTo>
                <a:lnTo>
                  <a:pt x="218" y="207"/>
                </a:lnTo>
                <a:lnTo>
                  <a:pt x="218" y="207"/>
                </a:lnTo>
                <a:lnTo>
                  <a:pt x="218" y="207"/>
                </a:lnTo>
                <a:lnTo>
                  <a:pt x="226" y="201"/>
                </a:lnTo>
                <a:lnTo>
                  <a:pt x="226" y="201"/>
                </a:lnTo>
                <a:lnTo>
                  <a:pt x="229" y="199"/>
                </a:lnTo>
                <a:lnTo>
                  <a:pt x="229" y="199"/>
                </a:lnTo>
                <a:lnTo>
                  <a:pt x="231" y="198"/>
                </a:lnTo>
                <a:lnTo>
                  <a:pt x="234" y="199"/>
                </a:lnTo>
                <a:lnTo>
                  <a:pt x="234" y="199"/>
                </a:lnTo>
                <a:lnTo>
                  <a:pt x="234" y="201"/>
                </a:lnTo>
                <a:lnTo>
                  <a:pt x="232" y="202"/>
                </a:lnTo>
                <a:lnTo>
                  <a:pt x="232" y="202"/>
                </a:lnTo>
                <a:lnTo>
                  <a:pt x="231" y="202"/>
                </a:lnTo>
                <a:lnTo>
                  <a:pt x="231" y="202"/>
                </a:lnTo>
                <a:lnTo>
                  <a:pt x="220" y="210"/>
                </a:lnTo>
                <a:lnTo>
                  <a:pt x="220" y="210"/>
                </a:lnTo>
                <a:lnTo>
                  <a:pt x="218" y="210"/>
                </a:lnTo>
                <a:lnTo>
                  <a:pt x="218" y="210"/>
                </a:lnTo>
                <a:lnTo>
                  <a:pt x="220" y="218"/>
                </a:lnTo>
                <a:lnTo>
                  <a:pt x="220" y="218"/>
                </a:lnTo>
                <a:lnTo>
                  <a:pt x="221" y="217"/>
                </a:lnTo>
                <a:lnTo>
                  <a:pt x="221" y="217"/>
                </a:lnTo>
                <a:lnTo>
                  <a:pt x="231" y="215"/>
                </a:lnTo>
                <a:lnTo>
                  <a:pt x="231" y="215"/>
                </a:lnTo>
                <a:lnTo>
                  <a:pt x="232" y="215"/>
                </a:lnTo>
                <a:lnTo>
                  <a:pt x="232" y="215"/>
                </a:lnTo>
                <a:lnTo>
                  <a:pt x="234" y="217"/>
                </a:lnTo>
                <a:lnTo>
                  <a:pt x="234" y="218"/>
                </a:lnTo>
                <a:lnTo>
                  <a:pt x="234" y="218"/>
                </a:lnTo>
                <a:lnTo>
                  <a:pt x="232" y="218"/>
                </a:lnTo>
                <a:lnTo>
                  <a:pt x="232" y="218"/>
                </a:lnTo>
                <a:lnTo>
                  <a:pt x="229" y="221"/>
                </a:lnTo>
                <a:lnTo>
                  <a:pt x="229" y="221"/>
                </a:lnTo>
                <a:lnTo>
                  <a:pt x="221" y="228"/>
                </a:lnTo>
                <a:lnTo>
                  <a:pt x="221" y="228"/>
                </a:lnTo>
                <a:lnTo>
                  <a:pt x="221" y="229"/>
                </a:lnTo>
                <a:lnTo>
                  <a:pt x="221" y="229"/>
                </a:lnTo>
                <a:lnTo>
                  <a:pt x="221" y="240"/>
                </a:lnTo>
                <a:lnTo>
                  <a:pt x="221" y="240"/>
                </a:lnTo>
                <a:lnTo>
                  <a:pt x="223" y="242"/>
                </a:lnTo>
                <a:lnTo>
                  <a:pt x="223" y="242"/>
                </a:lnTo>
                <a:lnTo>
                  <a:pt x="226" y="239"/>
                </a:lnTo>
                <a:lnTo>
                  <a:pt x="226" y="239"/>
                </a:lnTo>
                <a:lnTo>
                  <a:pt x="232" y="234"/>
                </a:lnTo>
                <a:lnTo>
                  <a:pt x="232" y="234"/>
                </a:lnTo>
                <a:lnTo>
                  <a:pt x="232" y="234"/>
                </a:lnTo>
                <a:lnTo>
                  <a:pt x="232" y="232"/>
                </a:lnTo>
                <a:lnTo>
                  <a:pt x="232" y="232"/>
                </a:lnTo>
                <a:lnTo>
                  <a:pt x="232" y="231"/>
                </a:lnTo>
                <a:lnTo>
                  <a:pt x="232" y="231"/>
                </a:lnTo>
                <a:lnTo>
                  <a:pt x="235" y="229"/>
                </a:lnTo>
                <a:lnTo>
                  <a:pt x="235" y="229"/>
                </a:lnTo>
                <a:lnTo>
                  <a:pt x="237" y="229"/>
                </a:lnTo>
                <a:lnTo>
                  <a:pt x="237" y="229"/>
                </a:lnTo>
                <a:lnTo>
                  <a:pt x="239" y="231"/>
                </a:lnTo>
                <a:lnTo>
                  <a:pt x="239" y="234"/>
                </a:lnTo>
                <a:lnTo>
                  <a:pt x="239" y="234"/>
                </a:lnTo>
                <a:lnTo>
                  <a:pt x="237" y="234"/>
                </a:lnTo>
                <a:lnTo>
                  <a:pt x="237" y="234"/>
                </a:lnTo>
                <a:lnTo>
                  <a:pt x="234" y="237"/>
                </a:lnTo>
                <a:lnTo>
                  <a:pt x="234" y="237"/>
                </a:lnTo>
                <a:lnTo>
                  <a:pt x="224" y="243"/>
                </a:lnTo>
                <a:lnTo>
                  <a:pt x="224" y="243"/>
                </a:lnTo>
                <a:lnTo>
                  <a:pt x="223" y="245"/>
                </a:lnTo>
                <a:lnTo>
                  <a:pt x="223" y="245"/>
                </a:lnTo>
                <a:lnTo>
                  <a:pt x="223" y="245"/>
                </a:lnTo>
                <a:lnTo>
                  <a:pt x="223" y="245"/>
                </a:lnTo>
                <a:lnTo>
                  <a:pt x="223" y="250"/>
                </a:lnTo>
                <a:lnTo>
                  <a:pt x="223" y="250"/>
                </a:lnTo>
                <a:lnTo>
                  <a:pt x="224" y="250"/>
                </a:lnTo>
                <a:lnTo>
                  <a:pt x="224" y="250"/>
                </a:lnTo>
                <a:lnTo>
                  <a:pt x="237" y="247"/>
                </a:lnTo>
                <a:lnTo>
                  <a:pt x="237" y="247"/>
                </a:lnTo>
                <a:lnTo>
                  <a:pt x="239" y="247"/>
                </a:lnTo>
                <a:lnTo>
                  <a:pt x="239" y="247"/>
                </a:lnTo>
                <a:lnTo>
                  <a:pt x="240" y="247"/>
                </a:lnTo>
                <a:lnTo>
                  <a:pt x="240" y="247"/>
                </a:lnTo>
                <a:lnTo>
                  <a:pt x="240" y="248"/>
                </a:lnTo>
                <a:lnTo>
                  <a:pt x="240" y="248"/>
                </a:lnTo>
                <a:lnTo>
                  <a:pt x="239" y="250"/>
                </a:lnTo>
                <a:lnTo>
                  <a:pt x="239" y="250"/>
                </a:lnTo>
                <a:lnTo>
                  <a:pt x="234" y="254"/>
                </a:lnTo>
                <a:lnTo>
                  <a:pt x="234" y="254"/>
                </a:lnTo>
                <a:lnTo>
                  <a:pt x="224" y="261"/>
                </a:lnTo>
                <a:lnTo>
                  <a:pt x="224" y="261"/>
                </a:lnTo>
                <a:lnTo>
                  <a:pt x="224" y="262"/>
                </a:lnTo>
                <a:lnTo>
                  <a:pt x="224" y="262"/>
                </a:lnTo>
                <a:lnTo>
                  <a:pt x="224" y="267"/>
                </a:lnTo>
                <a:lnTo>
                  <a:pt x="224" y="267"/>
                </a:lnTo>
                <a:lnTo>
                  <a:pt x="224" y="267"/>
                </a:lnTo>
                <a:lnTo>
                  <a:pt x="224" y="267"/>
                </a:lnTo>
                <a:lnTo>
                  <a:pt x="235" y="265"/>
                </a:lnTo>
                <a:lnTo>
                  <a:pt x="235" y="265"/>
                </a:lnTo>
                <a:lnTo>
                  <a:pt x="237" y="265"/>
                </a:lnTo>
                <a:lnTo>
                  <a:pt x="237" y="265"/>
                </a:lnTo>
                <a:lnTo>
                  <a:pt x="239" y="267"/>
                </a:lnTo>
                <a:lnTo>
                  <a:pt x="239" y="269"/>
                </a:lnTo>
                <a:lnTo>
                  <a:pt x="239" y="269"/>
                </a:lnTo>
                <a:lnTo>
                  <a:pt x="237" y="272"/>
                </a:lnTo>
                <a:lnTo>
                  <a:pt x="237" y="272"/>
                </a:lnTo>
                <a:lnTo>
                  <a:pt x="231" y="277"/>
                </a:lnTo>
                <a:lnTo>
                  <a:pt x="231" y="277"/>
                </a:lnTo>
                <a:lnTo>
                  <a:pt x="224" y="280"/>
                </a:lnTo>
                <a:lnTo>
                  <a:pt x="224" y="280"/>
                </a:lnTo>
                <a:lnTo>
                  <a:pt x="224" y="281"/>
                </a:lnTo>
                <a:lnTo>
                  <a:pt x="224" y="281"/>
                </a:lnTo>
                <a:lnTo>
                  <a:pt x="224" y="284"/>
                </a:lnTo>
                <a:lnTo>
                  <a:pt x="224" y="284"/>
                </a:lnTo>
                <a:lnTo>
                  <a:pt x="224" y="288"/>
                </a:lnTo>
                <a:lnTo>
                  <a:pt x="224" y="288"/>
                </a:lnTo>
                <a:lnTo>
                  <a:pt x="226" y="288"/>
                </a:lnTo>
                <a:lnTo>
                  <a:pt x="226" y="288"/>
                </a:lnTo>
                <a:lnTo>
                  <a:pt x="234" y="284"/>
                </a:lnTo>
                <a:lnTo>
                  <a:pt x="234" y="284"/>
                </a:lnTo>
                <a:lnTo>
                  <a:pt x="235" y="284"/>
                </a:lnTo>
                <a:lnTo>
                  <a:pt x="235" y="284"/>
                </a:lnTo>
                <a:lnTo>
                  <a:pt x="237" y="286"/>
                </a:lnTo>
                <a:lnTo>
                  <a:pt x="237" y="286"/>
                </a:lnTo>
                <a:lnTo>
                  <a:pt x="237" y="288"/>
                </a:lnTo>
                <a:lnTo>
                  <a:pt x="237" y="288"/>
                </a:lnTo>
                <a:lnTo>
                  <a:pt x="235" y="289"/>
                </a:lnTo>
                <a:lnTo>
                  <a:pt x="235" y="289"/>
                </a:lnTo>
                <a:lnTo>
                  <a:pt x="231" y="292"/>
                </a:lnTo>
                <a:lnTo>
                  <a:pt x="231" y="292"/>
                </a:lnTo>
                <a:lnTo>
                  <a:pt x="224" y="297"/>
                </a:lnTo>
                <a:lnTo>
                  <a:pt x="224" y="297"/>
                </a:lnTo>
                <a:lnTo>
                  <a:pt x="224" y="299"/>
                </a:lnTo>
                <a:lnTo>
                  <a:pt x="224" y="299"/>
                </a:lnTo>
                <a:lnTo>
                  <a:pt x="224" y="303"/>
                </a:lnTo>
                <a:lnTo>
                  <a:pt x="224" y="303"/>
                </a:lnTo>
                <a:lnTo>
                  <a:pt x="224" y="305"/>
                </a:lnTo>
                <a:lnTo>
                  <a:pt x="224" y="305"/>
                </a:lnTo>
                <a:lnTo>
                  <a:pt x="226" y="305"/>
                </a:lnTo>
                <a:lnTo>
                  <a:pt x="226" y="305"/>
                </a:lnTo>
                <a:lnTo>
                  <a:pt x="234" y="302"/>
                </a:lnTo>
                <a:lnTo>
                  <a:pt x="234" y="302"/>
                </a:lnTo>
                <a:lnTo>
                  <a:pt x="235" y="302"/>
                </a:lnTo>
                <a:lnTo>
                  <a:pt x="235" y="302"/>
                </a:lnTo>
                <a:lnTo>
                  <a:pt x="237" y="303"/>
                </a:lnTo>
                <a:lnTo>
                  <a:pt x="237" y="305"/>
                </a:lnTo>
                <a:lnTo>
                  <a:pt x="237" y="305"/>
                </a:lnTo>
                <a:lnTo>
                  <a:pt x="235" y="306"/>
                </a:lnTo>
                <a:lnTo>
                  <a:pt x="235" y="306"/>
                </a:lnTo>
                <a:lnTo>
                  <a:pt x="232" y="308"/>
                </a:lnTo>
                <a:lnTo>
                  <a:pt x="232" y="308"/>
                </a:lnTo>
                <a:lnTo>
                  <a:pt x="224" y="313"/>
                </a:lnTo>
                <a:lnTo>
                  <a:pt x="224" y="313"/>
                </a:lnTo>
                <a:lnTo>
                  <a:pt x="224" y="314"/>
                </a:lnTo>
                <a:lnTo>
                  <a:pt x="224" y="314"/>
                </a:lnTo>
                <a:lnTo>
                  <a:pt x="224" y="318"/>
                </a:lnTo>
                <a:lnTo>
                  <a:pt x="224" y="318"/>
                </a:lnTo>
                <a:lnTo>
                  <a:pt x="226" y="318"/>
                </a:lnTo>
                <a:lnTo>
                  <a:pt x="226" y="318"/>
                </a:lnTo>
                <a:lnTo>
                  <a:pt x="234" y="314"/>
                </a:lnTo>
                <a:lnTo>
                  <a:pt x="234" y="314"/>
                </a:lnTo>
                <a:lnTo>
                  <a:pt x="235" y="314"/>
                </a:lnTo>
                <a:lnTo>
                  <a:pt x="235" y="314"/>
                </a:lnTo>
                <a:lnTo>
                  <a:pt x="237" y="314"/>
                </a:lnTo>
                <a:lnTo>
                  <a:pt x="237" y="316"/>
                </a:lnTo>
                <a:lnTo>
                  <a:pt x="237" y="316"/>
                </a:lnTo>
                <a:lnTo>
                  <a:pt x="237" y="318"/>
                </a:lnTo>
                <a:lnTo>
                  <a:pt x="237" y="318"/>
                </a:lnTo>
                <a:lnTo>
                  <a:pt x="234" y="319"/>
                </a:lnTo>
                <a:lnTo>
                  <a:pt x="234" y="319"/>
                </a:lnTo>
                <a:lnTo>
                  <a:pt x="226" y="325"/>
                </a:lnTo>
                <a:lnTo>
                  <a:pt x="226" y="325"/>
                </a:lnTo>
                <a:lnTo>
                  <a:pt x="224" y="327"/>
                </a:lnTo>
                <a:lnTo>
                  <a:pt x="224" y="329"/>
                </a:lnTo>
                <a:lnTo>
                  <a:pt x="224" y="329"/>
                </a:lnTo>
                <a:lnTo>
                  <a:pt x="224" y="332"/>
                </a:lnTo>
                <a:lnTo>
                  <a:pt x="224" y="332"/>
                </a:lnTo>
                <a:lnTo>
                  <a:pt x="226" y="330"/>
                </a:lnTo>
                <a:lnTo>
                  <a:pt x="226" y="330"/>
                </a:lnTo>
                <a:lnTo>
                  <a:pt x="232" y="329"/>
                </a:lnTo>
                <a:lnTo>
                  <a:pt x="232" y="329"/>
                </a:lnTo>
                <a:lnTo>
                  <a:pt x="235" y="329"/>
                </a:lnTo>
                <a:lnTo>
                  <a:pt x="235" y="329"/>
                </a:lnTo>
                <a:lnTo>
                  <a:pt x="237" y="330"/>
                </a:lnTo>
                <a:lnTo>
                  <a:pt x="237" y="332"/>
                </a:lnTo>
                <a:lnTo>
                  <a:pt x="237" y="332"/>
                </a:lnTo>
                <a:lnTo>
                  <a:pt x="235" y="333"/>
                </a:lnTo>
                <a:lnTo>
                  <a:pt x="235" y="333"/>
                </a:lnTo>
                <a:lnTo>
                  <a:pt x="232" y="336"/>
                </a:lnTo>
                <a:lnTo>
                  <a:pt x="232" y="336"/>
                </a:lnTo>
                <a:lnTo>
                  <a:pt x="224" y="341"/>
                </a:lnTo>
                <a:lnTo>
                  <a:pt x="224" y="341"/>
                </a:lnTo>
                <a:lnTo>
                  <a:pt x="223" y="343"/>
                </a:lnTo>
                <a:lnTo>
                  <a:pt x="223" y="343"/>
                </a:lnTo>
                <a:lnTo>
                  <a:pt x="221" y="347"/>
                </a:lnTo>
                <a:lnTo>
                  <a:pt x="221" y="347"/>
                </a:lnTo>
                <a:lnTo>
                  <a:pt x="221" y="347"/>
                </a:lnTo>
                <a:lnTo>
                  <a:pt x="221" y="347"/>
                </a:lnTo>
                <a:lnTo>
                  <a:pt x="221" y="347"/>
                </a:lnTo>
                <a:lnTo>
                  <a:pt x="221" y="347"/>
                </a:lnTo>
                <a:lnTo>
                  <a:pt x="226" y="346"/>
                </a:lnTo>
                <a:lnTo>
                  <a:pt x="226" y="346"/>
                </a:lnTo>
                <a:lnTo>
                  <a:pt x="232" y="344"/>
                </a:lnTo>
                <a:lnTo>
                  <a:pt x="232" y="344"/>
                </a:lnTo>
                <a:lnTo>
                  <a:pt x="234" y="344"/>
                </a:lnTo>
                <a:lnTo>
                  <a:pt x="235" y="346"/>
                </a:lnTo>
                <a:lnTo>
                  <a:pt x="235" y="346"/>
                </a:lnTo>
                <a:lnTo>
                  <a:pt x="235" y="347"/>
                </a:lnTo>
                <a:lnTo>
                  <a:pt x="234" y="349"/>
                </a:lnTo>
                <a:lnTo>
                  <a:pt x="234" y="349"/>
                </a:lnTo>
                <a:lnTo>
                  <a:pt x="231" y="351"/>
                </a:lnTo>
                <a:lnTo>
                  <a:pt x="231" y="351"/>
                </a:lnTo>
                <a:lnTo>
                  <a:pt x="231" y="352"/>
                </a:lnTo>
                <a:lnTo>
                  <a:pt x="231" y="352"/>
                </a:lnTo>
                <a:lnTo>
                  <a:pt x="229" y="359"/>
                </a:lnTo>
                <a:lnTo>
                  <a:pt x="229" y="359"/>
                </a:lnTo>
                <a:lnTo>
                  <a:pt x="229" y="362"/>
                </a:lnTo>
                <a:lnTo>
                  <a:pt x="229" y="362"/>
                </a:lnTo>
                <a:lnTo>
                  <a:pt x="227" y="373"/>
                </a:lnTo>
                <a:lnTo>
                  <a:pt x="227" y="373"/>
                </a:lnTo>
                <a:lnTo>
                  <a:pt x="227" y="374"/>
                </a:lnTo>
                <a:lnTo>
                  <a:pt x="227" y="374"/>
                </a:lnTo>
                <a:lnTo>
                  <a:pt x="229" y="374"/>
                </a:lnTo>
                <a:lnTo>
                  <a:pt x="229" y="374"/>
                </a:lnTo>
                <a:lnTo>
                  <a:pt x="231" y="374"/>
                </a:lnTo>
                <a:lnTo>
                  <a:pt x="231" y="374"/>
                </a:lnTo>
                <a:lnTo>
                  <a:pt x="229" y="376"/>
                </a:lnTo>
                <a:lnTo>
                  <a:pt x="229" y="376"/>
                </a:lnTo>
                <a:lnTo>
                  <a:pt x="227" y="377"/>
                </a:lnTo>
                <a:lnTo>
                  <a:pt x="227" y="377"/>
                </a:lnTo>
                <a:lnTo>
                  <a:pt x="227" y="379"/>
                </a:lnTo>
                <a:lnTo>
                  <a:pt x="227" y="379"/>
                </a:lnTo>
                <a:lnTo>
                  <a:pt x="221" y="396"/>
                </a:lnTo>
                <a:lnTo>
                  <a:pt x="221" y="396"/>
                </a:lnTo>
                <a:lnTo>
                  <a:pt x="221" y="398"/>
                </a:lnTo>
                <a:lnTo>
                  <a:pt x="221" y="398"/>
                </a:lnTo>
                <a:lnTo>
                  <a:pt x="226" y="390"/>
                </a:lnTo>
                <a:lnTo>
                  <a:pt x="229" y="382"/>
                </a:lnTo>
                <a:lnTo>
                  <a:pt x="229" y="382"/>
                </a:lnTo>
                <a:lnTo>
                  <a:pt x="235" y="368"/>
                </a:lnTo>
                <a:lnTo>
                  <a:pt x="235" y="368"/>
                </a:lnTo>
                <a:lnTo>
                  <a:pt x="237" y="355"/>
                </a:lnTo>
                <a:lnTo>
                  <a:pt x="239" y="344"/>
                </a:lnTo>
                <a:lnTo>
                  <a:pt x="239" y="344"/>
                </a:lnTo>
                <a:lnTo>
                  <a:pt x="239" y="330"/>
                </a:lnTo>
                <a:lnTo>
                  <a:pt x="239" y="330"/>
                </a:lnTo>
                <a:lnTo>
                  <a:pt x="239" y="316"/>
                </a:lnTo>
                <a:lnTo>
                  <a:pt x="239" y="316"/>
                </a:lnTo>
                <a:lnTo>
                  <a:pt x="239" y="310"/>
                </a:lnTo>
                <a:lnTo>
                  <a:pt x="239" y="310"/>
                </a:lnTo>
                <a:lnTo>
                  <a:pt x="239" y="308"/>
                </a:lnTo>
                <a:lnTo>
                  <a:pt x="240" y="306"/>
                </a:lnTo>
                <a:lnTo>
                  <a:pt x="240" y="306"/>
                </a:lnTo>
                <a:lnTo>
                  <a:pt x="242" y="306"/>
                </a:lnTo>
                <a:lnTo>
                  <a:pt x="243" y="308"/>
                </a:lnTo>
                <a:lnTo>
                  <a:pt x="243" y="308"/>
                </a:lnTo>
                <a:lnTo>
                  <a:pt x="243" y="310"/>
                </a:lnTo>
                <a:lnTo>
                  <a:pt x="243" y="310"/>
                </a:lnTo>
                <a:lnTo>
                  <a:pt x="242" y="322"/>
                </a:lnTo>
                <a:lnTo>
                  <a:pt x="242" y="322"/>
                </a:lnTo>
                <a:lnTo>
                  <a:pt x="242" y="341"/>
                </a:lnTo>
                <a:lnTo>
                  <a:pt x="242" y="341"/>
                </a:lnTo>
                <a:lnTo>
                  <a:pt x="240" y="357"/>
                </a:lnTo>
                <a:lnTo>
                  <a:pt x="240" y="357"/>
                </a:lnTo>
                <a:lnTo>
                  <a:pt x="234" y="379"/>
                </a:lnTo>
                <a:lnTo>
                  <a:pt x="234" y="379"/>
                </a:lnTo>
                <a:lnTo>
                  <a:pt x="229" y="389"/>
                </a:lnTo>
                <a:lnTo>
                  <a:pt x="224" y="398"/>
                </a:lnTo>
                <a:lnTo>
                  <a:pt x="224" y="398"/>
                </a:lnTo>
                <a:lnTo>
                  <a:pt x="224" y="398"/>
                </a:lnTo>
                <a:lnTo>
                  <a:pt x="224" y="398"/>
                </a:lnTo>
                <a:lnTo>
                  <a:pt x="227" y="396"/>
                </a:lnTo>
                <a:lnTo>
                  <a:pt x="227" y="396"/>
                </a:lnTo>
                <a:lnTo>
                  <a:pt x="229" y="395"/>
                </a:lnTo>
                <a:lnTo>
                  <a:pt x="229" y="395"/>
                </a:lnTo>
                <a:lnTo>
                  <a:pt x="237" y="387"/>
                </a:lnTo>
                <a:lnTo>
                  <a:pt x="237" y="387"/>
                </a:lnTo>
                <a:lnTo>
                  <a:pt x="240" y="382"/>
                </a:lnTo>
                <a:lnTo>
                  <a:pt x="240" y="382"/>
                </a:lnTo>
                <a:lnTo>
                  <a:pt x="246" y="370"/>
                </a:lnTo>
                <a:lnTo>
                  <a:pt x="246" y="370"/>
                </a:lnTo>
                <a:lnTo>
                  <a:pt x="250" y="365"/>
                </a:lnTo>
                <a:lnTo>
                  <a:pt x="250" y="365"/>
                </a:lnTo>
                <a:lnTo>
                  <a:pt x="248" y="362"/>
                </a:lnTo>
                <a:lnTo>
                  <a:pt x="248" y="360"/>
                </a:lnTo>
                <a:lnTo>
                  <a:pt x="248" y="360"/>
                </a:lnTo>
                <a:lnTo>
                  <a:pt x="251" y="357"/>
                </a:lnTo>
                <a:lnTo>
                  <a:pt x="251" y="357"/>
                </a:lnTo>
                <a:lnTo>
                  <a:pt x="251" y="354"/>
                </a:lnTo>
                <a:lnTo>
                  <a:pt x="251" y="354"/>
                </a:lnTo>
                <a:lnTo>
                  <a:pt x="253" y="346"/>
                </a:lnTo>
                <a:lnTo>
                  <a:pt x="253" y="338"/>
                </a:lnTo>
                <a:lnTo>
                  <a:pt x="253" y="338"/>
                </a:lnTo>
                <a:lnTo>
                  <a:pt x="251" y="325"/>
                </a:lnTo>
                <a:lnTo>
                  <a:pt x="251" y="325"/>
                </a:lnTo>
                <a:lnTo>
                  <a:pt x="251" y="319"/>
                </a:lnTo>
                <a:lnTo>
                  <a:pt x="251" y="319"/>
                </a:lnTo>
                <a:lnTo>
                  <a:pt x="251" y="302"/>
                </a:lnTo>
                <a:lnTo>
                  <a:pt x="251" y="302"/>
                </a:lnTo>
                <a:lnTo>
                  <a:pt x="251" y="277"/>
                </a:lnTo>
                <a:lnTo>
                  <a:pt x="251" y="277"/>
                </a:lnTo>
                <a:lnTo>
                  <a:pt x="250" y="258"/>
                </a:lnTo>
                <a:lnTo>
                  <a:pt x="250" y="258"/>
                </a:lnTo>
                <a:lnTo>
                  <a:pt x="250" y="254"/>
                </a:lnTo>
                <a:lnTo>
                  <a:pt x="250" y="254"/>
                </a:lnTo>
                <a:lnTo>
                  <a:pt x="250" y="239"/>
                </a:lnTo>
                <a:lnTo>
                  <a:pt x="250" y="239"/>
                </a:lnTo>
                <a:lnTo>
                  <a:pt x="248" y="228"/>
                </a:lnTo>
                <a:lnTo>
                  <a:pt x="248" y="228"/>
                </a:lnTo>
                <a:lnTo>
                  <a:pt x="246" y="220"/>
                </a:lnTo>
                <a:lnTo>
                  <a:pt x="246" y="220"/>
                </a:lnTo>
                <a:lnTo>
                  <a:pt x="245" y="213"/>
                </a:lnTo>
                <a:lnTo>
                  <a:pt x="245" y="213"/>
                </a:lnTo>
                <a:lnTo>
                  <a:pt x="242" y="199"/>
                </a:lnTo>
                <a:lnTo>
                  <a:pt x="242" y="199"/>
                </a:lnTo>
                <a:lnTo>
                  <a:pt x="242" y="198"/>
                </a:lnTo>
                <a:lnTo>
                  <a:pt x="242" y="198"/>
                </a:lnTo>
                <a:lnTo>
                  <a:pt x="240" y="191"/>
                </a:lnTo>
                <a:lnTo>
                  <a:pt x="240" y="191"/>
                </a:lnTo>
                <a:lnTo>
                  <a:pt x="239" y="182"/>
                </a:lnTo>
                <a:lnTo>
                  <a:pt x="239" y="182"/>
                </a:lnTo>
                <a:lnTo>
                  <a:pt x="235" y="176"/>
                </a:lnTo>
                <a:lnTo>
                  <a:pt x="235" y="176"/>
                </a:lnTo>
                <a:lnTo>
                  <a:pt x="234" y="172"/>
                </a:lnTo>
                <a:lnTo>
                  <a:pt x="234" y="172"/>
                </a:lnTo>
                <a:lnTo>
                  <a:pt x="232" y="169"/>
                </a:lnTo>
                <a:lnTo>
                  <a:pt x="231" y="166"/>
                </a:lnTo>
                <a:lnTo>
                  <a:pt x="231" y="166"/>
                </a:lnTo>
                <a:lnTo>
                  <a:pt x="229" y="166"/>
                </a:lnTo>
                <a:lnTo>
                  <a:pt x="229" y="166"/>
                </a:lnTo>
                <a:lnTo>
                  <a:pt x="223" y="158"/>
                </a:lnTo>
                <a:lnTo>
                  <a:pt x="223" y="158"/>
                </a:lnTo>
                <a:lnTo>
                  <a:pt x="216" y="153"/>
                </a:lnTo>
                <a:lnTo>
                  <a:pt x="216" y="153"/>
                </a:lnTo>
                <a:lnTo>
                  <a:pt x="210" y="147"/>
                </a:lnTo>
                <a:lnTo>
                  <a:pt x="210" y="147"/>
                </a:lnTo>
                <a:lnTo>
                  <a:pt x="205" y="142"/>
                </a:lnTo>
                <a:lnTo>
                  <a:pt x="205" y="142"/>
                </a:lnTo>
                <a:lnTo>
                  <a:pt x="201" y="139"/>
                </a:lnTo>
                <a:lnTo>
                  <a:pt x="201" y="139"/>
                </a:lnTo>
                <a:lnTo>
                  <a:pt x="193" y="131"/>
                </a:lnTo>
                <a:lnTo>
                  <a:pt x="193" y="131"/>
                </a:lnTo>
                <a:lnTo>
                  <a:pt x="185" y="127"/>
                </a:lnTo>
                <a:lnTo>
                  <a:pt x="185" y="127"/>
                </a:lnTo>
                <a:lnTo>
                  <a:pt x="183" y="124"/>
                </a:lnTo>
                <a:lnTo>
                  <a:pt x="183" y="124"/>
                </a:lnTo>
                <a:lnTo>
                  <a:pt x="180" y="119"/>
                </a:lnTo>
                <a:lnTo>
                  <a:pt x="180" y="119"/>
                </a:lnTo>
                <a:lnTo>
                  <a:pt x="179" y="116"/>
                </a:lnTo>
                <a:lnTo>
                  <a:pt x="179" y="111"/>
                </a:lnTo>
                <a:lnTo>
                  <a:pt x="179" y="111"/>
                </a:lnTo>
                <a:lnTo>
                  <a:pt x="179" y="101"/>
                </a:lnTo>
                <a:lnTo>
                  <a:pt x="179" y="101"/>
                </a:lnTo>
                <a:lnTo>
                  <a:pt x="179" y="100"/>
                </a:lnTo>
                <a:lnTo>
                  <a:pt x="179" y="100"/>
                </a:lnTo>
                <a:lnTo>
                  <a:pt x="177" y="100"/>
                </a:lnTo>
                <a:lnTo>
                  <a:pt x="177" y="100"/>
                </a:lnTo>
                <a:lnTo>
                  <a:pt x="175" y="103"/>
                </a:lnTo>
                <a:lnTo>
                  <a:pt x="175" y="103"/>
                </a:lnTo>
                <a:lnTo>
                  <a:pt x="175" y="105"/>
                </a:lnTo>
                <a:lnTo>
                  <a:pt x="175" y="105"/>
                </a:lnTo>
                <a:lnTo>
                  <a:pt x="175" y="106"/>
                </a:lnTo>
                <a:lnTo>
                  <a:pt x="175" y="106"/>
                </a:lnTo>
                <a:lnTo>
                  <a:pt x="175" y="108"/>
                </a:lnTo>
                <a:lnTo>
                  <a:pt x="175" y="108"/>
                </a:lnTo>
                <a:lnTo>
                  <a:pt x="177" y="112"/>
                </a:lnTo>
                <a:lnTo>
                  <a:pt x="177" y="112"/>
                </a:lnTo>
                <a:lnTo>
                  <a:pt x="180" y="124"/>
                </a:lnTo>
                <a:lnTo>
                  <a:pt x="185" y="135"/>
                </a:lnTo>
                <a:lnTo>
                  <a:pt x="185" y="135"/>
                </a:lnTo>
                <a:lnTo>
                  <a:pt x="185" y="136"/>
                </a:lnTo>
                <a:lnTo>
                  <a:pt x="185" y="136"/>
                </a:lnTo>
                <a:lnTo>
                  <a:pt x="191" y="144"/>
                </a:lnTo>
                <a:lnTo>
                  <a:pt x="191" y="144"/>
                </a:lnTo>
                <a:lnTo>
                  <a:pt x="193" y="146"/>
                </a:lnTo>
                <a:lnTo>
                  <a:pt x="193" y="146"/>
                </a:lnTo>
                <a:lnTo>
                  <a:pt x="202" y="152"/>
                </a:lnTo>
                <a:lnTo>
                  <a:pt x="202" y="152"/>
                </a:lnTo>
                <a:lnTo>
                  <a:pt x="204" y="153"/>
                </a:lnTo>
                <a:lnTo>
                  <a:pt x="204" y="153"/>
                </a:lnTo>
                <a:lnTo>
                  <a:pt x="204" y="155"/>
                </a:lnTo>
                <a:lnTo>
                  <a:pt x="202" y="157"/>
                </a:lnTo>
                <a:lnTo>
                  <a:pt x="202" y="157"/>
                </a:lnTo>
                <a:lnTo>
                  <a:pt x="201" y="157"/>
                </a:lnTo>
                <a:lnTo>
                  <a:pt x="199" y="157"/>
                </a:lnTo>
                <a:lnTo>
                  <a:pt x="199" y="157"/>
                </a:lnTo>
                <a:lnTo>
                  <a:pt x="198" y="153"/>
                </a:lnTo>
                <a:lnTo>
                  <a:pt x="198" y="153"/>
                </a:lnTo>
                <a:lnTo>
                  <a:pt x="193" y="150"/>
                </a:lnTo>
                <a:lnTo>
                  <a:pt x="193" y="150"/>
                </a:lnTo>
                <a:lnTo>
                  <a:pt x="186" y="142"/>
                </a:lnTo>
                <a:lnTo>
                  <a:pt x="186" y="142"/>
                </a:lnTo>
                <a:lnTo>
                  <a:pt x="182" y="136"/>
                </a:lnTo>
                <a:lnTo>
                  <a:pt x="182" y="136"/>
                </a:lnTo>
                <a:lnTo>
                  <a:pt x="177" y="124"/>
                </a:lnTo>
                <a:lnTo>
                  <a:pt x="177" y="124"/>
                </a:lnTo>
                <a:lnTo>
                  <a:pt x="175" y="117"/>
                </a:lnTo>
                <a:lnTo>
                  <a:pt x="175" y="117"/>
                </a:lnTo>
                <a:lnTo>
                  <a:pt x="172" y="108"/>
                </a:lnTo>
                <a:lnTo>
                  <a:pt x="172" y="108"/>
                </a:lnTo>
                <a:lnTo>
                  <a:pt x="172" y="108"/>
                </a:lnTo>
                <a:lnTo>
                  <a:pt x="172" y="108"/>
                </a:lnTo>
                <a:lnTo>
                  <a:pt x="172" y="108"/>
                </a:lnTo>
                <a:lnTo>
                  <a:pt x="172" y="108"/>
                </a:lnTo>
                <a:lnTo>
                  <a:pt x="172" y="109"/>
                </a:lnTo>
                <a:lnTo>
                  <a:pt x="172" y="109"/>
                </a:lnTo>
                <a:lnTo>
                  <a:pt x="174" y="119"/>
                </a:lnTo>
                <a:lnTo>
                  <a:pt x="174" y="119"/>
                </a:lnTo>
                <a:lnTo>
                  <a:pt x="177" y="130"/>
                </a:lnTo>
                <a:lnTo>
                  <a:pt x="180" y="139"/>
                </a:lnTo>
                <a:lnTo>
                  <a:pt x="180" y="139"/>
                </a:lnTo>
                <a:lnTo>
                  <a:pt x="180" y="141"/>
                </a:lnTo>
                <a:lnTo>
                  <a:pt x="180" y="141"/>
                </a:lnTo>
                <a:lnTo>
                  <a:pt x="185" y="147"/>
                </a:lnTo>
                <a:lnTo>
                  <a:pt x="185" y="147"/>
                </a:lnTo>
                <a:lnTo>
                  <a:pt x="188" y="150"/>
                </a:lnTo>
                <a:lnTo>
                  <a:pt x="188" y="150"/>
                </a:lnTo>
                <a:lnTo>
                  <a:pt x="190" y="152"/>
                </a:lnTo>
                <a:lnTo>
                  <a:pt x="190" y="152"/>
                </a:lnTo>
                <a:lnTo>
                  <a:pt x="190" y="155"/>
                </a:lnTo>
                <a:lnTo>
                  <a:pt x="190" y="155"/>
                </a:lnTo>
                <a:lnTo>
                  <a:pt x="188" y="153"/>
                </a:lnTo>
                <a:lnTo>
                  <a:pt x="188" y="153"/>
                </a:lnTo>
                <a:lnTo>
                  <a:pt x="186" y="152"/>
                </a:lnTo>
                <a:lnTo>
                  <a:pt x="186" y="152"/>
                </a:lnTo>
                <a:lnTo>
                  <a:pt x="183" y="149"/>
                </a:lnTo>
                <a:lnTo>
                  <a:pt x="183" y="149"/>
                </a:lnTo>
                <a:lnTo>
                  <a:pt x="182" y="147"/>
                </a:lnTo>
                <a:lnTo>
                  <a:pt x="182" y="147"/>
                </a:lnTo>
                <a:lnTo>
                  <a:pt x="180" y="147"/>
                </a:lnTo>
                <a:lnTo>
                  <a:pt x="179" y="147"/>
                </a:lnTo>
                <a:lnTo>
                  <a:pt x="179" y="147"/>
                </a:lnTo>
                <a:lnTo>
                  <a:pt x="177" y="152"/>
                </a:lnTo>
                <a:lnTo>
                  <a:pt x="177" y="152"/>
                </a:lnTo>
                <a:lnTo>
                  <a:pt x="177" y="153"/>
                </a:lnTo>
                <a:lnTo>
                  <a:pt x="177" y="153"/>
                </a:lnTo>
                <a:lnTo>
                  <a:pt x="175" y="155"/>
                </a:lnTo>
                <a:lnTo>
                  <a:pt x="175" y="155"/>
                </a:lnTo>
                <a:lnTo>
                  <a:pt x="175" y="155"/>
                </a:lnTo>
                <a:lnTo>
                  <a:pt x="174" y="155"/>
                </a:lnTo>
                <a:lnTo>
                  <a:pt x="174" y="155"/>
                </a:lnTo>
                <a:lnTo>
                  <a:pt x="168" y="165"/>
                </a:lnTo>
                <a:lnTo>
                  <a:pt x="168" y="165"/>
                </a:lnTo>
                <a:lnTo>
                  <a:pt x="168" y="166"/>
                </a:lnTo>
                <a:lnTo>
                  <a:pt x="168" y="166"/>
                </a:lnTo>
                <a:lnTo>
                  <a:pt x="166" y="168"/>
                </a:lnTo>
                <a:lnTo>
                  <a:pt x="166" y="168"/>
                </a:lnTo>
                <a:lnTo>
                  <a:pt x="163" y="169"/>
                </a:lnTo>
                <a:lnTo>
                  <a:pt x="163" y="169"/>
                </a:lnTo>
                <a:lnTo>
                  <a:pt x="161" y="166"/>
                </a:lnTo>
                <a:lnTo>
                  <a:pt x="161" y="165"/>
                </a:lnTo>
                <a:lnTo>
                  <a:pt x="161" y="165"/>
                </a:lnTo>
                <a:lnTo>
                  <a:pt x="163" y="161"/>
                </a:lnTo>
                <a:lnTo>
                  <a:pt x="163" y="161"/>
                </a:lnTo>
                <a:lnTo>
                  <a:pt x="171" y="153"/>
                </a:lnTo>
                <a:lnTo>
                  <a:pt x="171" y="153"/>
                </a:lnTo>
                <a:lnTo>
                  <a:pt x="172" y="153"/>
                </a:lnTo>
                <a:lnTo>
                  <a:pt x="172" y="153"/>
                </a:lnTo>
                <a:lnTo>
                  <a:pt x="169" y="150"/>
                </a:lnTo>
                <a:lnTo>
                  <a:pt x="169" y="150"/>
                </a:lnTo>
                <a:lnTo>
                  <a:pt x="168" y="150"/>
                </a:lnTo>
                <a:lnTo>
                  <a:pt x="168" y="150"/>
                </a:lnTo>
                <a:lnTo>
                  <a:pt x="163" y="152"/>
                </a:lnTo>
                <a:lnTo>
                  <a:pt x="163" y="152"/>
                </a:lnTo>
                <a:lnTo>
                  <a:pt x="157" y="153"/>
                </a:lnTo>
                <a:lnTo>
                  <a:pt x="157" y="153"/>
                </a:lnTo>
                <a:lnTo>
                  <a:pt x="155" y="153"/>
                </a:lnTo>
                <a:lnTo>
                  <a:pt x="155" y="153"/>
                </a:lnTo>
                <a:lnTo>
                  <a:pt x="153" y="152"/>
                </a:lnTo>
                <a:lnTo>
                  <a:pt x="153" y="150"/>
                </a:lnTo>
                <a:lnTo>
                  <a:pt x="153" y="150"/>
                </a:lnTo>
                <a:lnTo>
                  <a:pt x="155" y="149"/>
                </a:lnTo>
                <a:lnTo>
                  <a:pt x="155" y="149"/>
                </a:lnTo>
                <a:lnTo>
                  <a:pt x="155" y="149"/>
                </a:lnTo>
                <a:lnTo>
                  <a:pt x="155" y="149"/>
                </a:lnTo>
                <a:lnTo>
                  <a:pt x="153" y="146"/>
                </a:lnTo>
                <a:lnTo>
                  <a:pt x="153" y="146"/>
                </a:lnTo>
                <a:lnTo>
                  <a:pt x="152" y="146"/>
                </a:lnTo>
                <a:lnTo>
                  <a:pt x="152" y="146"/>
                </a:lnTo>
                <a:lnTo>
                  <a:pt x="149" y="147"/>
                </a:lnTo>
                <a:lnTo>
                  <a:pt x="149" y="147"/>
                </a:lnTo>
                <a:lnTo>
                  <a:pt x="138" y="149"/>
                </a:lnTo>
                <a:lnTo>
                  <a:pt x="138" y="149"/>
                </a:lnTo>
                <a:lnTo>
                  <a:pt x="134" y="149"/>
                </a:lnTo>
                <a:lnTo>
                  <a:pt x="134" y="149"/>
                </a:lnTo>
                <a:lnTo>
                  <a:pt x="133" y="149"/>
                </a:lnTo>
                <a:lnTo>
                  <a:pt x="133" y="149"/>
                </a:lnTo>
                <a:lnTo>
                  <a:pt x="133" y="147"/>
                </a:lnTo>
                <a:lnTo>
                  <a:pt x="133" y="147"/>
                </a:lnTo>
                <a:lnTo>
                  <a:pt x="133" y="147"/>
                </a:lnTo>
                <a:lnTo>
                  <a:pt x="133" y="147"/>
                </a:lnTo>
                <a:lnTo>
                  <a:pt x="138" y="147"/>
                </a:lnTo>
                <a:lnTo>
                  <a:pt x="138" y="147"/>
                </a:lnTo>
                <a:lnTo>
                  <a:pt x="142" y="147"/>
                </a:lnTo>
                <a:lnTo>
                  <a:pt x="142" y="147"/>
                </a:lnTo>
                <a:lnTo>
                  <a:pt x="142" y="146"/>
                </a:lnTo>
                <a:lnTo>
                  <a:pt x="142" y="146"/>
                </a:lnTo>
                <a:lnTo>
                  <a:pt x="142" y="146"/>
                </a:lnTo>
                <a:lnTo>
                  <a:pt x="142" y="146"/>
                </a:lnTo>
                <a:lnTo>
                  <a:pt x="119" y="146"/>
                </a:lnTo>
                <a:lnTo>
                  <a:pt x="119" y="146"/>
                </a:lnTo>
                <a:lnTo>
                  <a:pt x="117" y="146"/>
                </a:lnTo>
                <a:lnTo>
                  <a:pt x="117" y="146"/>
                </a:lnTo>
                <a:lnTo>
                  <a:pt x="115" y="142"/>
                </a:lnTo>
                <a:lnTo>
                  <a:pt x="115" y="142"/>
                </a:lnTo>
                <a:lnTo>
                  <a:pt x="117" y="141"/>
                </a:lnTo>
                <a:lnTo>
                  <a:pt x="117" y="141"/>
                </a:lnTo>
                <a:lnTo>
                  <a:pt x="119" y="141"/>
                </a:lnTo>
                <a:lnTo>
                  <a:pt x="119" y="141"/>
                </a:lnTo>
                <a:lnTo>
                  <a:pt x="119" y="141"/>
                </a:lnTo>
                <a:lnTo>
                  <a:pt x="120" y="141"/>
                </a:lnTo>
                <a:lnTo>
                  <a:pt x="120" y="141"/>
                </a:lnTo>
                <a:lnTo>
                  <a:pt x="127" y="142"/>
                </a:lnTo>
                <a:lnTo>
                  <a:pt x="127" y="142"/>
                </a:lnTo>
                <a:lnTo>
                  <a:pt x="150" y="144"/>
                </a:lnTo>
                <a:lnTo>
                  <a:pt x="150" y="144"/>
                </a:lnTo>
                <a:lnTo>
                  <a:pt x="152" y="144"/>
                </a:lnTo>
                <a:lnTo>
                  <a:pt x="152" y="144"/>
                </a:lnTo>
                <a:lnTo>
                  <a:pt x="149" y="141"/>
                </a:lnTo>
                <a:lnTo>
                  <a:pt x="149" y="141"/>
                </a:lnTo>
                <a:lnTo>
                  <a:pt x="145" y="141"/>
                </a:lnTo>
                <a:lnTo>
                  <a:pt x="145" y="141"/>
                </a:lnTo>
                <a:lnTo>
                  <a:pt x="142" y="142"/>
                </a:lnTo>
                <a:lnTo>
                  <a:pt x="142" y="142"/>
                </a:lnTo>
                <a:lnTo>
                  <a:pt x="141" y="141"/>
                </a:lnTo>
                <a:lnTo>
                  <a:pt x="141" y="141"/>
                </a:lnTo>
                <a:lnTo>
                  <a:pt x="142" y="139"/>
                </a:lnTo>
                <a:lnTo>
                  <a:pt x="142" y="139"/>
                </a:lnTo>
                <a:lnTo>
                  <a:pt x="142" y="138"/>
                </a:lnTo>
                <a:lnTo>
                  <a:pt x="142" y="138"/>
                </a:lnTo>
                <a:lnTo>
                  <a:pt x="145" y="136"/>
                </a:lnTo>
                <a:lnTo>
                  <a:pt x="145" y="136"/>
                </a:lnTo>
                <a:lnTo>
                  <a:pt x="145" y="135"/>
                </a:lnTo>
                <a:lnTo>
                  <a:pt x="145" y="135"/>
                </a:lnTo>
                <a:lnTo>
                  <a:pt x="144" y="135"/>
                </a:lnTo>
                <a:lnTo>
                  <a:pt x="144" y="135"/>
                </a:lnTo>
                <a:lnTo>
                  <a:pt x="134" y="136"/>
                </a:lnTo>
                <a:lnTo>
                  <a:pt x="134" y="136"/>
                </a:lnTo>
                <a:lnTo>
                  <a:pt x="117" y="136"/>
                </a:lnTo>
                <a:lnTo>
                  <a:pt x="100" y="136"/>
                </a:lnTo>
                <a:lnTo>
                  <a:pt x="100" y="136"/>
                </a:lnTo>
                <a:lnTo>
                  <a:pt x="87" y="135"/>
                </a:lnTo>
                <a:lnTo>
                  <a:pt x="87" y="135"/>
                </a:lnTo>
                <a:lnTo>
                  <a:pt x="86" y="133"/>
                </a:lnTo>
                <a:lnTo>
                  <a:pt x="86" y="133"/>
                </a:lnTo>
                <a:lnTo>
                  <a:pt x="86" y="131"/>
                </a:lnTo>
                <a:lnTo>
                  <a:pt x="86" y="131"/>
                </a:lnTo>
                <a:lnTo>
                  <a:pt x="87" y="131"/>
                </a:lnTo>
                <a:lnTo>
                  <a:pt x="87" y="131"/>
                </a:lnTo>
                <a:lnTo>
                  <a:pt x="87" y="131"/>
                </a:lnTo>
                <a:lnTo>
                  <a:pt x="87" y="131"/>
                </a:lnTo>
                <a:lnTo>
                  <a:pt x="106" y="135"/>
                </a:lnTo>
                <a:lnTo>
                  <a:pt x="106" y="135"/>
                </a:lnTo>
                <a:lnTo>
                  <a:pt x="119" y="135"/>
                </a:lnTo>
                <a:lnTo>
                  <a:pt x="130" y="133"/>
                </a:lnTo>
                <a:lnTo>
                  <a:pt x="130" y="133"/>
                </a:lnTo>
                <a:lnTo>
                  <a:pt x="136" y="131"/>
                </a:lnTo>
                <a:lnTo>
                  <a:pt x="141" y="130"/>
                </a:lnTo>
                <a:lnTo>
                  <a:pt x="141" y="130"/>
                </a:lnTo>
                <a:lnTo>
                  <a:pt x="141" y="128"/>
                </a:lnTo>
                <a:lnTo>
                  <a:pt x="141" y="128"/>
                </a:lnTo>
                <a:lnTo>
                  <a:pt x="141" y="127"/>
                </a:lnTo>
                <a:lnTo>
                  <a:pt x="142" y="127"/>
                </a:lnTo>
                <a:lnTo>
                  <a:pt x="142" y="127"/>
                </a:lnTo>
                <a:lnTo>
                  <a:pt x="142" y="125"/>
                </a:lnTo>
                <a:lnTo>
                  <a:pt x="142" y="125"/>
                </a:lnTo>
                <a:lnTo>
                  <a:pt x="142" y="124"/>
                </a:lnTo>
                <a:lnTo>
                  <a:pt x="142" y="124"/>
                </a:lnTo>
                <a:lnTo>
                  <a:pt x="142" y="119"/>
                </a:lnTo>
                <a:lnTo>
                  <a:pt x="142" y="119"/>
                </a:lnTo>
                <a:lnTo>
                  <a:pt x="142" y="106"/>
                </a:lnTo>
                <a:lnTo>
                  <a:pt x="142" y="106"/>
                </a:lnTo>
                <a:lnTo>
                  <a:pt x="142" y="106"/>
                </a:lnTo>
                <a:lnTo>
                  <a:pt x="142" y="106"/>
                </a:lnTo>
                <a:lnTo>
                  <a:pt x="136" y="106"/>
                </a:lnTo>
                <a:lnTo>
                  <a:pt x="136" y="106"/>
                </a:lnTo>
                <a:lnTo>
                  <a:pt x="115" y="106"/>
                </a:lnTo>
                <a:lnTo>
                  <a:pt x="115" y="106"/>
                </a:lnTo>
                <a:lnTo>
                  <a:pt x="98" y="105"/>
                </a:lnTo>
                <a:lnTo>
                  <a:pt x="98" y="105"/>
                </a:lnTo>
                <a:lnTo>
                  <a:pt x="86" y="103"/>
                </a:lnTo>
                <a:lnTo>
                  <a:pt x="86" y="103"/>
                </a:lnTo>
                <a:lnTo>
                  <a:pt x="82" y="103"/>
                </a:lnTo>
                <a:lnTo>
                  <a:pt x="82" y="103"/>
                </a:lnTo>
                <a:lnTo>
                  <a:pt x="82" y="106"/>
                </a:lnTo>
                <a:lnTo>
                  <a:pt x="82" y="106"/>
                </a:lnTo>
                <a:lnTo>
                  <a:pt x="81" y="108"/>
                </a:lnTo>
                <a:lnTo>
                  <a:pt x="81" y="108"/>
                </a:lnTo>
                <a:lnTo>
                  <a:pt x="82" y="112"/>
                </a:lnTo>
                <a:lnTo>
                  <a:pt x="82" y="112"/>
                </a:lnTo>
                <a:lnTo>
                  <a:pt x="82" y="114"/>
                </a:lnTo>
                <a:lnTo>
                  <a:pt x="82" y="114"/>
                </a:lnTo>
                <a:lnTo>
                  <a:pt x="82" y="116"/>
                </a:lnTo>
                <a:lnTo>
                  <a:pt x="82" y="116"/>
                </a:lnTo>
                <a:lnTo>
                  <a:pt x="81" y="120"/>
                </a:lnTo>
                <a:lnTo>
                  <a:pt x="78" y="125"/>
                </a:lnTo>
                <a:lnTo>
                  <a:pt x="78" y="125"/>
                </a:lnTo>
                <a:lnTo>
                  <a:pt x="76" y="128"/>
                </a:lnTo>
                <a:lnTo>
                  <a:pt x="76" y="128"/>
                </a:lnTo>
                <a:lnTo>
                  <a:pt x="73" y="135"/>
                </a:lnTo>
                <a:lnTo>
                  <a:pt x="73" y="135"/>
                </a:lnTo>
                <a:lnTo>
                  <a:pt x="67" y="141"/>
                </a:lnTo>
                <a:lnTo>
                  <a:pt x="59" y="146"/>
                </a:lnTo>
                <a:lnTo>
                  <a:pt x="59" y="146"/>
                </a:lnTo>
                <a:lnTo>
                  <a:pt x="52" y="150"/>
                </a:lnTo>
                <a:lnTo>
                  <a:pt x="52" y="150"/>
                </a:lnTo>
                <a:lnTo>
                  <a:pt x="40" y="158"/>
                </a:lnTo>
                <a:lnTo>
                  <a:pt x="40" y="158"/>
                </a:lnTo>
                <a:lnTo>
                  <a:pt x="30" y="165"/>
                </a:lnTo>
                <a:lnTo>
                  <a:pt x="22" y="174"/>
                </a:lnTo>
                <a:lnTo>
                  <a:pt x="22" y="174"/>
                </a:lnTo>
                <a:lnTo>
                  <a:pt x="19" y="179"/>
                </a:lnTo>
                <a:lnTo>
                  <a:pt x="19" y="179"/>
                </a:lnTo>
                <a:lnTo>
                  <a:pt x="15" y="191"/>
                </a:lnTo>
                <a:lnTo>
                  <a:pt x="15" y="191"/>
                </a:lnTo>
                <a:lnTo>
                  <a:pt x="13" y="206"/>
                </a:lnTo>
                <a:lnTo>
                  <a:pt x="13" y="206"/>
                </a:lnTo>
                <a:lnTo>
                  <a:pt x="13" y="218"/>
                </a:lnTo>
                <a:lnTo>
                  <a:pt x="13" y="218"/>
                </a:lnTo>
                <a:lnTo>
                  <a:pt x="11" y="231"/>
                </a:lnTo>
                <a:lnTo>
                  <a:pt x="11" y="231"/>
                </a:lnTo>
                <a:lnTo>
                  <a:pt x="10" y="258"/>
                </a:lnTo>
                <a:lnTo>
                  <a:pt x="10" y="258"/>
                </a:lnTo>
                <a:lnTo>
                  <a:pt x="10" y="284"/>
                </a:lnTo>
                <a:lnTo>
                  <a:pt x="10" y="284"/>
                </a:lnTo>
                <a:lnTo>
                  <a:pt x="11" y="330"/>
                </a:lnTo>
                <a:lnTo>
                  <a:pt x="11" y="330"/>
                </a:lnTo>
                <a:lnTo>
                  <a:pt x="13" y="346"/>
                </a:lnTo>
                <a:lnTo>
                  <a:pt x="13" y="346"/>
                </a:lnTo>
                <a:lnTo>
                  <a:pt x="18" y="362"/>
                </a:lnTo>
                <a:lnTo>
                  <a:pt x="18" y="362"/>
                </a:lnTo>
                <a:lnTo>
                  <a:pt x="22" y="379"/>
                </a:lnTo>
                <a:lnTo>
                  <a:pt x="22" y="379"/>
                </a:lnTo>
                <a:lnTo>
                  <a:pt x="27" y="387"/>
                </a:lnTo>
                <a:lnTo>
                  <a:pt x="33" y="395"/>
                </a:lnTo>
                <a:lnTo>
                  <a:pt x="33" y="395"/>
                </a:lnTo>
                <a:lnTo>
                  <a:pt x="40" y="401"/>
                </a:lnTo>
                <a:lnTo>
                  <a:pt x="46" y="404"/>
                </a:lnTo>
                <a:lnTo>
                  <a:pt x="46" y="404"/>
                </a:lnTo>
                <a:lnTo>
                  <a:pt x="52" y="406"/>
                </a:lnTo>
                <a:lnTo>
                  <a:pt x="52" y="406"/>
                </a:lnTo>
                <a:lnTo>
                  <a:pt x="65" y="409"/>
                </a:lnTo>
                <a:lnTo>
                  <a:pt x="76" y="411"/>
                </a:lnTo>
                <a:lnTo>
                  <a:pt x="76" y="411"/>
                </a:lnTo>
                <a:lnTo>
                  <a:pt x="93" y="412"/>
                </a:lnTo>
                <a:lnTo>
                  <a:pt x="93" y="412"/>
                </a:lnTo>
                <a:lnTo>
                  <a:pt x="108" y="412"/>
                </a:lnTo>
                <a:lnTo>
                  <a:pt x="108" y="412"/>
                </a:lnTo>
                <a:lnTo>
                  <a:pt x="155" y="412"/>
                </a:lnTo>
                <a:lnTo>
                  <a:pt x="155" y="412"/>
                </a:lnTo>
                <a:lnTo>
                  <a:pt x="166" y="411"/>
                </a:lnTo>
                <a:lnTo>
                  <a:pt x="166" y="411"/>
                </a:lnTo>
                <a:lnTo>
                  <a:pt x="171" y="411"/>
                </a:lnTo>
                <a:lnTo>
                  <a:pt x="171" y="411"/>
                </a:lnTo>
                <a:lnTo>
                  <a:pt x="169" y="411"/>
                </a:lnTo>
                <a:lnTo>
                  <a:pt x="169" y="411"/>
                </a:lnTo>
                <a:lnTo>
                  <a:pt x="168" y="407"/>
                </a:lnTo>
                <a:lnTo>
                  <a:pt x="169" y="406"/>
                </a:lnTo>
                <a:lnTo>
                  <a:pt x="169" y="406"/>
                </a:lnTo>
                <a:lnTo>
                  <a:pt x="171" y="404"/>
                </a:lnTo>
                <a:lnTo>
                  <a:pt x="171" y="404"/>
                </a:lnTo>
                <a:lnTo>
                  <a:pt x="174" y="401"/>
                </a:lnTo>
                <a:lnTo>
                  <a:pt x="174" y="401"/>
                </a:lnTo>
                <a:lnTo>
                  <a:pt x="172" y="401"/>
                </a:lnTo>
                <a:lnTo>
                  <a:pt x="172" y="401"/>
                </a:lnTo>
                <a:lnTo>
                  <a:pt x="172" y="401"/>
                </a:lnTo>
                <a:lnTo>
                  <a:pt x="172" y="401"/>
                </a:lnTo>
                <a:lnTo>
                  <a:pt x="158" y="406"/>
                </a:lnTo>
                <a:lnTo>
                  <a:pt x="158" y="406"/>
                </a:lnTo>
                <a:lnTo>
                  <a:pt x="150" y="406"/>
                </a:lnTo>
                <a:lnTo>
                  <a:pt x="150" y="406"/>
                </a:lnTo>
                <a:lnTo>
                  <a:pt x="149" y="406"/>
                </a:lnTo>
                <a:lnTo>
                  <a:pt x="147" y="404"/>
                </a:lnTo>
                <a:lnTo>
                  <a:pt x="147" y="404"/>
                </a:lnTo>
                <a:lnTo>
                  <a:pt x="147" y="404"/>
                </a:lnTo>
                <a:lnTo>
                  <a:pt x="147" y="404"/>
                </a:lnTo>
                <a:lnTo>
                  <a:pt x="136" y="409"/>
                </a:lnTo>
                <a:lnTo>
                  <a:pt x="136" y="409"/>
                </a:lnTo>
                <a:lnTo>
                  <a:pt x="134" y="409"/>
                </a:lnTo>
                <a:lnTo>
                  <a:pt x="134" y="409"/>
                </a:lnTo>
                <a:lnTo>
                  <a:pt x="131" y="409"/>
                </a:lnTo>
                <a:lnTo>
                  <a:pt x="131" y="409"/>
                </a:lnTo>
                <a:lnTo>
                  <a:pt x="131" y="407"/>
                </a:lnTo>
                <a:lnTo>
                  <a:pt x="131" y="406"/>
                </a:lnTo>
                <a:lnTo>
                  <a:pt x="131" y="406"/>
                </a:lnTo>
                <a:lnTo>
                  <a:pt x="133" y="404"/>
                </a:lnTo>
                <a:lnTo>
                  <a:pt x="133" y="404"/>
                </a:lnTo>
                <a:lnTo>
                  <a:pt x="139" y="403"/>
                </a:lnTo>
                <a:lnTo>
                  <a:pt x="139" y="403"/>
                </a:lnTo>
                <a:lnTo>
                  <a:pt x="152" y="398"/>
                </a:lnTo>
                <a:lnTo>
                  <a:pt x="163" y="393"/>
                </a:lnTo>
                <a:lnTo>
                  <a:pt x="163" y="393"/>
                </a:lnTo>
                <a:lnTo>
                  <a:pt x="172" y="389"/>
                </a:lnTo>
                <a:lnTo>
                  <a:pt x="172" y="389"/>
                </a:lnTo>
                <a:lnTo>
                  <a:pt x="188" y="381"/>
                </a:lnTo>
                <a:lnTo>
                  <a:pt x="188" y="381"/>
                </a:lnTo>
                <a:lnTo>
                  <a:pt x="191" y="379"/>
                </a:lnTo>
                <a:lnTo>
                  <a:pt x="191" y="379"/>
                </a:lnTo>
                <a:lnTo>
                  <a:pt x="190" y="374"/>
                </a:lnTo>
                <a:lnTo>
                  <a:pt x="190" y="374"/>
                </a:lnTo>
                <a:lnTo>
                  <a:pt x="188" y="376"/>
                </a:lnTo>
                <a:lnTo>
                  <a:pt x="188" y="376"/>
                </a:lnTo>
                <a:lnTo>
                  <a:pt x="188" y="377"/>
                </a:lnTo>
                <a:lnTo>
                  <a:pt x="188" y="377"/>
                </a:lnTo>
                <a:lnTo>
                  <a:pt x="186" y="379"/>
                </a:lnTo>
                <a:lnTo>
                  <a:pt x="186" y="379"/>
                </a:lnTo>
                <a:lnTo>
                  <a:pt x="185" y="379"/>
                </a:lnTo>
                <a:lnTo>
                  <a:pt x="185" y="379"/>
                </a:lnTo>
                <a:lnTo>
                  <a:pt x="182" y="379"/>
                </a:lnTo>
                <a:lnTo>
                  <a:pt x="182" y="379"/>
                </a:lnTo>
                <a:lnTo>
                  <a:pt x="179" y="381"/>
                </a:lnTo>
                <a:lnTo>
                  <a:pt x="179" y="381"/>
                </a:lnTo>
                <a:lnTo>
                  <a:pt x="166" y="387"/>
                </a:lnTo>
                <a:lnTo>
                  <a:pt x="166" y="387"/>
                </a:lnTo>
                <a:lnTo>
                  <a:pt x="147" y="393"/>
                </a:lnTo>
                <a:lnTo>
                  <a:pt x="147" y="393"/>
                </a:lnTo>
                <a:lnTo>
                  <a:pt x="125" y="398"/>
                </a:lnTo>
                <a:lnTo>
                  <a:pt x="125" y="398"/>
                </a:lnTo>
                <a:lnTo>
                  <a:pt x="123" y="398"/>
                </a:lnTo>
                <a:lnTo>
                  <a:pt x="123" y="398"/>
                </a:lnTo>
                <a:lnTo>
                  <a:pt x="122" y="396"/>
                </a:lnTo>
                <a:lnTo>
                  <a:pt x="122" y="395"/>
                </a:lnTo>
                <a:lnTo>
                  <a:pt x="122" y="395"/>
                </a:lnTo>
                <a:lnTo>
                  <a:pt x="123" y="393"/>
                </a:lnTo>
                <a:lnTo>
                  <a:pt x="125" y="393"/>
                </a:lnTo>
                <a:lnTo>
                  <a:pt x="125" y="393"/>
                </a:lnTo>
                <a:lnTo>
                  <a:pt x="125" y="393"/>
                </a:lnTo>
                <a:lnTo>
                  <a:pt x="125" y="393"/>
                </a:lnTo>
                <a:lnTo>
                  <a:pt x="136" y="393"/>
                </a:lnTo>
                <a:lnTo>
                  <a:pt x="136" y="393"/>
                </a:lnTo>
                <a:lnTo>
                  <a:pt x="150" y="390"/>
                </a:lnTo>
                <a:lnTo>
                  <a:pt x="150" y="390"/>
                </a:lnTo>
                <a:lnTo>
                  <a:pt x="169" y="382"/>
                </a:lnTo>
                <a:lnTo>
                  <a:pt x="169" y="382"/>
                </a:lnTo>
                <a:lnTo>
                  <a:pt x="171" y="382"/>
                </a:lnTo>
                <a:lnTo>
                  <a:pt x="171" y="382"/>
                </a:lnTo>
                <a:lnTo>
                  <a:pt x="171" y="381"/>
                </a:lnTo>
                <a:lnTo>
                  <a:pt x="172" y="379"/>
                </a:lnTo>
                <a:lnTo>
                  <a:pt x="172" y="379"/>
                </a:lnTo>
                <a:lnTo>
                  <a:pt x="186" y="371"/>
                </a:lnTo>
                <a:lnTo>
                  <a:pt x="186" y="371"/>
                </a:lnTo>
                <a:lnTo>
                  <a:pt x="190" y="371"/>
                </a:lnTo>
                <a:lnTo>
                  <a:pt x="190" y="371"/>
                </a:lnTo>
                <a:lnTo>
                  <a:pt x="190" y="370"/>
                </a:lnTo>
                <a:lnTo>
                  <a:pt x="190" y="370"/>
                </a:lnTo>
                <a:lnTo>
                  <a:pt x="190" y="366"/>
                </a:lnTo>
                <a:lnTo>
                  <a:pt x="190" y="366"/>
                </a:lnTo>
                <a:lnTo>
                  <a:pt x="188" y="366"/>
                </a:lnTo>
                <a:lnTo>
                  <a:pt x="188" y="366"/>
                </a:lnTo>
                <a:lnTo>
                  <a:pt x="177" y="370"/>
                </a:lnTo>
                <a:lnTo>
                  <a:pt x="177" y="370"/>
                </a:lnTo>
                <a:lnTo>
                  <a:pt x="161" y="373"/>
                </a:lnTo>
                <a:lnTo>
                  <a:pt x="161" y="373"/>
                </a:lnTo>
                <a:lnTo>
                  <a:pt x="142" y="374"/>
                </a:lnTo>
                <a:lnTo>
                  <a:pt x="142" y="374"/>
                </a:lnTo>
                <a:lnTo>
                  <a:pt x="130" y="374"/>
                </a:lnTo>
                <a:lnTo>
                  <a:pt x="130" y="374"/>
                </a:lnTo>
                <a:lnTo>
                  <a:pt x="111" y="374"/>
                </a:lnTo>
                <a:lnTo>
                  <a:pt x="111" y="374"/>
                </a:lnTo>
                <a:lnTo>
                  <a:pt x="98" y="374"/>
                </a:lnTo>
                <a:lnTo>
                  <a:pt x="98" y="374"/>
                </a:lnTo>
                <a:lnTo>
                  <a:pt x="74" y="376"/>
                </a:lnTo>
                <a:lnTo>
                  <a:pt x="74" y="376"/>
                </a:lnTo>
                <a:lnTo>
                  <a:pt x="71" y="374"/>
                </a:lnTo>
                <a:lnTo>
                  <a:pt x="68" y="373"/>
                </a:lnTo>
                <a:lnTo>
                  <a:pt x="68" y="373"/>
                </a:lnTo>
                <a:lnTo>
                  <a:pt x="62" y="368"/>
                </a:lnTo>
                <a:lnTo>
                  <a:pt x="62" y="368"/>
                </a:lnTo>
                <a:lnTo>
                  <a:pt x="56" y="362"/>
                </a:lnTo>
                <a:lnTo>
                  <a:pt x="51" y="355"/>
                </a:lnTo>
                <a:lnTo>
                  <a:pt x="51" y="355"/>
                </a:lnTo>
                <a:lnTo>
                  <a:pt x="51" y="352"/>
                </a:lnTo>
                <a:lnTo>
                  <a:pt x="51" y="352"/>
                </a:lnTo>
                <a:lnTo>
                  <a:pt x="48" y="343"/>
                </a:lnTo>
                <a:lnTo>
                  <a:pt x="46" y="333"/>
                </a:lnTo>
                <a:lnTo>
                  <a:pt x="46" y="333"/>
                </a:lnTo>
                <a:lnTo>
                  <a:pt x="45" y="316"/>
                </a:lnTo>
                <a:lnTo>
                  <a:pt x="45" y="316"/>
                </a:lnTo>
                <a:lnTo>
                  <a:pt x="43" y="297"/>
                </a:lnTo>
                <a:lnTo>
                  <a:pt x="43" y="297"/>
                </a:lnTo>
                <a:lnTo>
                  <a:pt x="43" y="280"/>
                </a:lnTo>
                <a:lnTo>
                  <a:pt x="43" y="280"/>
                </a:lnTo>
                <a:lnTo>
                  <a:pt x="43" y="269"/>
                </a:lnTo>
                <a:lnTo>
                  <a:pt x="43" y="269"/>
                </a:lnTo>
                <a:lnTo>
                  <a:pt x="41" y="243"/>
                </a:lnTo>
                <a:lnTo>
                  <a:pt x="41" y="243"/>
                </a:lnTo>
                <a:lnTo>
                  <a:pt x="41" y="240"/>
                </a:lnTo>
                <a:lnTo>
                  <a:pt x="41" y="240"/>
                </a:lnTo>
                <a:lnTo>
                  <a:pt x="40" y="226"/>
                </a:lnTo>
                <a:lnTo>
                  <a:pt x="40" y="226"/>
                </a:lnTo>
                <a:lnTo>
                  <a:pt x="40" y="223"/>
                </a:lnTo>
                <a:lnTo>
                  <a:pt x="40" y="223"/>
                </a:lnTo>
                <a:lnTo>
                  <a:pt x="41" y="217"/>
                </a:lnTo>
                <a:lnTo>
                  <a:pt x="43" y="209"/>
                </a:lnTo>
                <a:lnTo>
                  <a:pt x="43" y="209"/>
                </a:lnTo>
                <a:lnTo>
                  <a:pt x="45" y="204"/>
                </a:lnTo>
                <a:lnTo>
                  <a:pt x="48" y="201"/>
                </a:lnTo>
                <a:lnTo>
                  <a:pt x="48" y="201"/>
                </a:lnTo>
                <a:lnTo>
                  <a:pt x="52" y="196"/>
                </a:lnTo>
                <a:lnTo>
                  <a:pt x="57" y="193"/>
                </a:lnTo>
                <a:lnTo>
                  <a:pt x="57" y="193"/>
                </a:lnTo>
                <a:lnTo>
                  <a:pt x="65" y="191"/>
                </a:lnTo>
                <a:lnTo>
                  <a:pt x="65" y="191"/>
                </a:lnTo>
                <a:lnTo>
                  <a:pt x="68" y="190"/>
                </a:lnTo>
                <a:lnTo>
                  <a:pt x="71" y="188"/>
                </a:lnTo>
                <a:lnTo>
                  <a:pt x="71" y="188"/>
                </a:lnTo>
                <a:lnTo>
                  <a:pt x="73" y="187"/>
                </a:lnTo>
                <a:lnTo>
                  <a:pt x="74" y="187"/>
                </a:lnTo>
                <a:lnTo>
                  <a:pt x="74" y="187"/>
                </a:lnTo>
                <a:lnTo>
                  <a:pt x="76" y="188"/>
                </a:lnTo>
                <a:lnTo>
                  <a:pt x="76" y="188"/>
                </a:lnTo>
                <a:lnTo>
                  <a:pt x="76" y="187"/>
                </a:lnTo>
                <a:lnTo>
                  <a:pt x="78" y="187"/>
                </a:lnTo>
                <a:lnTo>
                  <a:pt x="78" y="187"/>
                </a:lnTo>
                <a:lnTo>
                  <a:pt x="81" y="188"/>
                </a:lnTo>
                <a:lnTo>
                  <a:pt x="81" y="188"/>
                </a:lnTo>
                <a:lnTo>
                  <a:pt x="89" y="188"/>
                </a:lnTo>
                <a:lnTo>
                  <a:pt x="89" y="188"/>
                </a:lnTo>
                <a:lnTo>
                  <a:pt x="108" y="187"/>
                </a:lnTo>
                <a:lnTo>
                  <a:pt x="108" y="187"/>
                </a:lnTo>
                <a:lnTo>
                  <a:pt x="115" y="185"/>
                </a:lnTo>
                <a:lnTo>
                  <a:pt x="115" y="185"/>
                </a:lnTo>
                <a:lnTo>
                  <a:pt x="130" y="183"/>
                </a:lnTo>
                <a:lnTo>
                  <a:pt x="130" y="183"/>
                </a:lnTo>
                <a:lnTo>
                  <a:pt x="150" y="183"/>
                </a:lnTo>
                <a:lnTo>
                  <a:pt x="150" y="183"/>
                </a:lnTo>
                <a:lnTo>
                  <a:pt x="160" y="183"/>
                </a:lnTo>
                <a:lnTo>
                  <a:pt x="160" y="183"/>
                </a:lnTo>
                <a:lnTo>
                  <a:pt x="179" y="182"/>
                </a:lnTo>
                <a:lnTo>
                  <a:pt x="179" y="182"/>
                </a:lnTo>
                <a:lnTo>
                  <a:pt x="180" y="182"/>
                </a:lnTo>
                <a:lnTo>
                  <a:pt x="180" y="182"/>
                </a:lnTo>
                <a:lnTo>
                  <a:pt x="193" y="172"/>
                </a:lnTo>
                <a:lnTo>
                  <a:pt x="193" y="172"/>
                </a:lnTo>
                <a:lnTo>
                  <a:pt x="196" y="171"/>
                </a:lnTo>
                <a:lnTo>
                  <a:pt x="196" y="171"/>
                </a:lnTo>
                <a:lnTo>
                  <a:pt x="196" y="169"/>
                </a:lnTo>
                <a:lnTo>
                  <a:pt x="196" y="169"/>
                </a:lnTo>
                <a:lnTo>
                  <a:pt x="199" y="166"/>
                </a:lnTo>
                <a:lnTo>
                  <a:pt x="199" y="166"/>
                </a:lnTo>
                <a:lnTo>
                  <a:pt x="201" y="163"/>
                </a:lnTo>
                <a:lnTo>
                  <a:pt x="201" y="163"/>
                </a:lnTo>
                <a:lnTo>
                  <a:pt x="201" y="163"/>
                </a:lnTo>
                <a:lnTo>
                  <a:pt x="201" y="163"/>
                </a:lnTo>
                <a:lnTo>
                  <a:pt x="198" y="169"/>
                </a:lnTo>
                <a:lnTo>
                  <a:pt x="198" y="169"/>
                </a:lnTo>
                <a:lnTo>
                  <a:pt x="204" y="165"/>
                </a:lnTo>
                <a:lnTo>
                  <a:pt x="204" y="165"/>
                </a:lnTo>
                <a:lnTo>
                  <a:pt x="205" y="163"/>
                </a:lnTo>
                <a:lnTo>
                  <a:pt x="205" y="163"/>
                </a:lnTo>
                <a:lnTo>
                  <a:pt x="207" y="165"/>
                </a:lnTo>
                <a:lnTo>
                  <a:pt x="209" y="166"/>
                </a:lnTo>
                <a:lnTo>
                  <a:pt x="209" y="166"/>
                </a:lnTo>
                <a:lnTo>
                  <a:pt x="207" y="168"/>
                </a:lnTo>
                <a:lnTo>
                  <a:pt x="205" y="169"/>
                </a:lnTo>
                <a:lnTo>
                  <a:pt x="205" y="169"/>
                </a:lnTo>
                <a:lnTo>
                  <a:pt x="204" y="169"/>
                </a:lnTo>
                <a:lnTo>
                  <a:pt x="204" y="169"/>
                </a:lnTo>
                <a:lnTo>
                  <a:pt x="198" y="172"/>
                </a:lnTo>
                <a:lnTo>
                  <a:pt x="198" y="172"/>
                </a:lnTo>
                <a:lnTo>
                  <a:pt x="183" y="182"/>
                </a:lnTo>
                <a:lnTo>
                  <a:pt x="183" y="182"/>
                </a:lnTo>
                <a:lnTo>
                  <a:pt x="183" y="182"/>
                </a:lnTo>
                <a:lnTo>
                  <a:pt x="183" y="182"/>
                </a:lnTo>
                <a:close/>
                <a:moveTo>
                  <a:pt x="204" y="258"/>
                </a:moveTo>
                <a:lnTo>
                  <a:pt x="204" y="258"/>
                </a:lnTo>
                <a:lnTo>
                  <a:pt x="202" y="258"/>
                </a:lnTo>
                <a:lnTo>
                  <a:pt x="202" y="258"/>
                </a:lnTo>
                <a:lnTo>
                  <a:pt x="193" y="258"/>
                </a:lnTo>
                <a:lnTo>
                  <a:pt x="193" y="258"/>
                </a:lnTo>
                <a:lnTo>
                  <a:pt x="174" y="258"/>
                </a:lnTo>
                <a:lnTo>
                  <a:pt x="174" y="258"/>
                </a:lnTo>
                <a:lnTo>
                  <a:pt x="166" y="258"/>
                </a:lnTo>
                <a:lnTo>
                  <a:pt x="166" y="258"/>
                </a:lnTo>
                <a:lnTo>
                  <a:pt x="164" y="258"/>
                </a:lnTo>
                <a:lnTo>
                  <a:pt x="163" y="256"/>
                </a:lnTo>
                <a:lnTo>
                  <a:pt x="163" y="256"/>
                </a:lnTo>
                <a:lnTo>
                  <a:pt x="163" y="253"/>
                </a:lnTo>
                <a:lnTo>
                  <a:pt x="163" y="253"/>
                </a:lnTo>
                <a:lnTo>
                  <a:pt x="163" y="245"/>
                </a:lnTo>
                <a:lnTo>
                  <a:pt x="163" y="245"/>
                </a:lnTo>
                <a:lnTo>
                  <a:pt x="163" y="240"/>
                </a:lnTo>
                <a:lnTo>
                  <a:pt x="163" y="240"/>
                </a:lnTo>
                <a:lnTo>
                  <a:pt x="161" y="231"/>
                </a:lnTo>
                <a:lnTo>
                  <a:pt x="161" y="231"/>
                </a:lnTo>
                <a:lnTo>
                  <a:pt x="161" y="217"/>
                </a:lnTo>
                <a:lnTo>
                  <a:pt x="161" y="217"/>
                </a:lnTo>
                <a:lnTo>
                  <a:pt x="161" y="202"/>
                </a:lnTo>
                <a:lnTo>
                  <a:pt x="161" y="202"/>
                </a:lnTo>
                <a:lnTo>
                  <a:pt x="161" y="196"/>
                </a:lnTo>
                <a:lnTo>
                  <a:pt x="161" y="196"/>
                </a:lnTo>
                <a:lnTo>
                  <a:pt x="161" y="194"/>
                </a:lnTo>
                <a:lnTo>
                  <a:pt x="161" y="194"/>
                </a:lnTo>
                <a:lnTo>
                  <a:pt x="157" y="194"/>
                </a:lnTo>
                <a:lnTo>
                  <a:pt x="157" y="194"/>
                </a:lnTo>
                <a:lnTo>
                  <a:pt x="155" y="194"/>
                </a:lnTo>
                <a:lnTo>
                  <a:pt x="155" y="194"/>
                </a:lnTo>
                <a:lnTo>
                  <a:pt x="153" y="194"/>
                </a:lnTo>
                <a:lnTo>
                  <a:pt x="153" y="194"/>
                </a:lnTo>
                <a:lnTo>
                  <a:pt x="142" y="196"/>
                </a:lnTo>
                <a:lnTo>
                  <a:pt x="142" y="196"/>
                </a:lnTo>
                <a:lnTo>
                  <a:pt x="133" y="198"/>
                </a:lnTo>
                <a:lnTo>
                  <a:pt x="133" y="198"/>
                </a:lnTo>
                <a:lnTo>
                  <a:pt x="122" y="198"/>
                </a:lnTo>
                <a:lnTo>
                  <a:pt x="122" y="198"/>
                </a:lnTo>
                <a:lnTo>
                  <a:pt x="111" y="198"/>
                </a:lnTo>
                <a:lnTo>
                  <a:pt x="111" y="198"/>
                </a:lnTo>
                <a:lnTo>
                  <a:pt x="109" y="198"/>
                </a:lnTo>
                <a:lnTo>
                  <a:pt x="109" y="198"/>
                </a:lnTo>
                <a:lnTo>
                  <a:pt x="109" y="199"/>
                </a:lnTo>
                <a:lnTo>
                  <a:pt x="109" y="199"/>
                </a:lnTo>
                <a:lnTo>
                  <a:pt x="108" y="201"/>
                </a:lnTo>
                <a:lnTo>
                  <a:pt x="108" y="202"/>
                </a:lnTo>
                <a:lnTo>
                  <a:pt x="108" y="202"/>
                </a:lnTo>
                <a:lnTo>
                  <a:pt x="108" y="218"/>
                </a:lnTo>
                <a:lnTo>
                  <a:pt x="108" y="218"/>
                </a:lnTo>
                <a:lnTo>
                  <a:pt x="108" y="221"/>
                </a:lnTo>
                <a:lnTo>
                  <a:pt x="108" y="221"/>
                </a:lnTo>
                <a:lnTo>
                  <a:pt x="109" y="232"/>
                </a:lnTo>
                <a:lnTo>
                  <a:pt x="109" y="232"/>
                </a:lnTo>
                <a:lnTo>
                  <a:pt x="109" y="240"/>
                </a:lnTo>
                <a:lnTo>
                  <a:pt x="109" y="240"/>
                </a:lnTo>
                <a:lnTo>
                  <a:pt x="111" y="253"/>
                </a:lnTo>
                <a:lnTo>
                  <a:pt x="111" y="253"/>
                </a:lnTo>
                <a:lnTo>
                  <a:pt x="111" y="254"/>
                </a:lnTo>
                <a:lnTo>
                  <a:pt x="111" y="254"/>
                </a:lnTo>
                <a:lnTo>
                  <a:pt x="111" y="259"/>
                </a:lnTo>
                <a:lnTo>
                  <a:pt x="111" y="259"/>
                </a:lnTo>
                <a:lnTo>
                  <a:pt x="111" y="261"/>
                </a:lnTo>
                <a:lnTo>
                  <a:pt x="111" y="261"/>
                </a:lnTo>
                <a:lnTo>
                  <a:pt x="111" y="262"/>
                </a:lnTo>
                <a:lnTo>
                  <a:pt x="109" y="264"/>
                </a:lnTo>
                <a:lnTo>
                  <a:pt x="109" y="264"/>
                </a:lnTo>
                <a:lnTo>
                  <a:pt x="108" y="264"/>
                </a:lnTo>
                <a:lnTo>
                  <a:pt x="108" y="264"/>
                </a:lnTo>
                <a:lnTo>
                  <a:pt x="101" y="265"/>
                </a:lnTo>
                <a:lnTo>
                  <a:pt x="101" y="265"/>
                </a:lnTo>
                <a:lnTo>
                  <a:pt x="79" y="267"/>
                </a:lnTo>
                <a:lnTo>
                  <a:pt x="79" y="267"/>
                </a:lnTo>
                <a:lnTo>
                  <a:pt x="65" y="267"/>
                </a:lnTo>
                <a:lnTo>
                  <a:pt x="65" y="267"/>
                </a:lnTo>
                <a:lnTo>
                  <a:pt x="63" y="267"/>
                </a:lnTo>
                <a:lnTo>
                  <a:pt x="63" y="267"/>
                </a:lnTo>
                <a:lnTo>
                  <a:pt x="62" y="269"/>
                </a:lnTo>
                <a:lnTo>
                  <a:pt x="62" y="269"/>
                </a:lnTo>
                <a:lnTo>
                  <a:pt x="60" y="272"/>
                </a:lnTo>
                <a:lnTo>
                  <a:pt x="60" y="272"/>
                </a:lnTo>
                <a:lnTo>
                  <a:pt x="60" y="281"/>
                </a:lnTo>
                <a:lnTo>
                  <a:pt x="60" y="281"/>
                </a:lnTo>
                <a:lnTo>
                  <a:pt x="62" y="288"/>
                </a:lnTo>
                <a:lnTo>
                  <a:pt x="62" y="288"/>
                </a:lnTo>
                <a:lnTo>
                  <a:pt x="62" y="291"/>
                </a:lnTo>
                <a:lnTo>
                  <a:pt x="62" y="291"/>
                </a:lnTo>
                <a:lnTo>
                  <a:pt x="62" y="295"/>
                </a:lnTo>
                <a:lnTo>
                  <a:pt x="62" y="295"/>
                </a:lnTo>
                <a:lnTo>
                  <a:pt x="63" y="308"/>
                </a:lnTo>
                <a:lnTo>
                  <a:pt x="63" y="308"/>
                </a:lnTo>
                <a:lnTo>
                  <a:pt x="65" y="310"/>
                </a:lnTo>
                <a:lnTo>
                  <a:pt x="65" y="310"/>
                </a:lnTo>
                <a:lnTo>
                  <a:pt x="68" y="311"/>
                </a:lnTo>
                <a:lnTo>
                  <a:pt x="68" y="311"/>
                </a:lnTo>
                <a:lnTo>
                  <a:pt x="81" y="311"/>
                </a:lnTo>
                <a:lnTo>
                  <a:pt x="95" y="310"/>
                </a:lnTo>
                <a:lnTo>
                  <a:pt x="95" y="310"/>
                </a:lnTo>
                <a:lnTo>
                  <a:pt x="109" y="306"/>
                </a:lnTo>
                <a:lnTo>
                  <a:pt x="109" y="306"/>
                </a:lnTo>
                <a:lnTo>
                  <a:pt x="114" y="306"/>
                </a:lnTo>
                <a:lnTo>
                  <a:pt x="114" y="306"/>
                </a:lnTo>
                <a:lnTo>
                  <a:pt x="115" y="306"/>
                </a:lnTo>
                <a:lnTo>
                  <a:pt x="115" y="306"/>
                </a:lnTo>
                <a:lnTo>
                  <a:pt x="117" y="311"/>
                </a:lnTo>
                <a:lnTo>
                  <a:pt x="117" y="311"/>
                </a:lnTo>
                <a:lnTo>
                  <a:pt x="119" y="319"/>
                </a:lnTo>
                <a:lnTo>
                  <a:pt x="119" y="319"/>
                </a:lnTo>
                <a:lnTo>
                  <a:pt x="119" y="322"/>
                </a:lnTo>
                <a:lnTo>
                  <a:pt x="119" y="322"/>
                </a:lnTo>
                <a:lnTo>
                  <a:pt x="119" y="329"/>
                </a:lnTo>
                <a:lnTo>
                  <a:pt x="119" y="329"/>
                </a:lnTo>
                <a:lnTo>
                  <a:pt x="120" y="338"/>
                </a:lnTo>
                <a:lnTo>
                  <a:pt x="120" y="338"/>
                </a:lnTo>
                <a:lnTo>
                  <a:pt x="123" y="347"/>
                </a:lnTo>
                <a:lnTo>
                  <a:pt x="123" y="347"/>
                </a:lnTo>
                <a:lnTo>
                  <a:pt x="123" y="351"/>
                </a:lnTo>
                <a:lnTo>
                  <a:pt x="123" y="351"/>
                </a:lnTo>
                <a:lnTo>
                  <a:pt x="147" y="347"/>
                </a:lnTo>
                <a:lnTo>
                  <a:pt x="171" y="346"/>
                </a:lnTo>
                <a:lnTo>
                  <a:pt x="171" y="346"/>
                </a:lnTo>
                <a:lnTo>
                  <a:pt x="171" y="344"/>
                </a:lnTo>
                <a:lnTo>
                  <a:pt x="171" y="344"/>
                </a:lnTo>
                <a:lnTo>
                  <a:pt x="168" y="321"/>
                </a:lnTo>
                <a:lnTo>
                  <a:pt x="168" y="321"/>
                </a:lnTo>
                <a:lnTo>
                  <a:pt x="168" y="314"/>
                </a:lnTo>
                <a:lnTo>
                  <a:pt x="164" y="310"/>
                </a:lnTo>
                <a:lnTo>
                  <a:pt x="164" y="310"/>
                </a:lnTo>
                <a:lnTo>
                  <a:pt x="164" y="306"/>
                </a:lnTo>
                <a:lnTo>
                  <a:pt x="164" y="306"/>
                </a:lnTo>
                <a:lnTo>
                  <a:pt x="163" y="302"/>
                </a:lnTo>
                <a:lnTo>
                  <a:pt x="163" y="302"/>
                </a:lnTo>
                <a:lnTo>
                  <a:pt x="163" y="299"/>
                </a:lnTo>
                <a:lnTo>
                  <a:pt x="166" y="299"/>
                </a:lnTo>
                <a:lnTo>
                  <a:pt x="166" y="299"/>
                </a:lnTo>
                <a:lnTo>
                  <a:pt x="168" y="299"/>
                </a:lnTo>
                <a:lnTo>
                  <a:pt x="168" y="299"/>
                </a:lnTo>
                <a:lnTo>
                  <a:pt x="172" y="299"/>
                </a:lnTo>
                <a:lnTo>
                  <a:pt x="172" y="299"/>
                </a:lnTo>
                <a:lnTo>
                  <a:pt x="180" y="297"/>
                </a:lnTo>
                <a:lnTo>
                  <a:pt x="180" y="297"/>
                </a:lnTo>
                <a:lnTo>
                  <a:pt x="188" y="297"/>
                </a:lnTo>
                <a:lnTo>
                  <a:pt x="188" y="297"/>
                </a:lnTo>
                <a:lnTo>
                  <a:pt x="198" y="295"/>
                </a:lnTo>
                <a:lnTo>
                  <a:pt x="198" y="295"/>
                </a:lnTo>
                <a:lnTo>
                  <a:pt x="207" y="294"/>
                </a:lnTo>
                <a:lnTo>
                  <a:pt x="207" y="294"/>
                </a:lnTo>
                <a:lnTo>
                  <a:pt x="207" y="292"/>
                </a:lnTo>
                <a:lnTo>
                  <a:pt x="207" y="291"/>
                </a:lnTo>
                <a:lnTo>
                  <a:pt x="207" y="291"/>
                </a:lnTo>
                <a:lnTo>
                  <a:pt x="207" y="289"/>
                </a:lnTo>
                <a:lnTo>
                  <a:pt x="207" y="289"/>
                </a:lnTo>
                <a:lnTo>
                  <a:pt x="207" y="288"/>
                </a:lnTo>
                <a:lnTo>
                  <a:pt x="207" y="288"/>
                </a:lnTo>
                <a:lnTo>
                  <a:pt x="205" y="278"/>
                </a:lnTo>
                <a:lnTo>
                  <a:pt x="205" y="278"/>
                </a:lnTo>
                <a:lnTo>
                  <a:pt x="205" y="275"/>
                </a:lnTo>
                <a:lnTo>
                  <a:pt x="205" y="275"/>
                </a:lnTo>
                <a:lnTo>
                  <a:pt x="205" y="270"/>
                </a:lnTo>
                <a:lnTo>
                  <a:pt x="205" y="270"/>
                </a:lnTo>
                <a:lnTo>
                  <a:pt x="204" y="262"/>
                </a:lnTo>
                <a:lnTo>
                  <a:pt x="204" y="262"/>
                </a:lnTo>
                <a:lnTo>
                  <a:pt x="204" y="258"/>
                </a:lnTo>
                <a:lnTo>
                  <a:pt x="204" y="258"/>
                </a:lnTo>
                <a:close/>
                <a:moveTo>
                  <a:pt x="56" y="59"/>
                </a:moveTo>
                <a:lnTo>
                  <a:pt x="56" y="59"/>
                </a:lnTo>
                <a:lnTo>
                  <a:pt x="57" y="57"/>
                </a:lnTo>
                <a:lnTo>
                  <a:pt x="57" y="57"/>
                </a:lnTo>
                <a:lnTo>
                  <a:pt x="57" y="56"/>
                </a:lnTo>
                <a:lnTo>
                  <a:pt x="60" y="56"/>
                </a:lnTo>
                <a:lnTo>
                  <a:pt x="60" y="56"/>
                </a:lnTo>
                <a:lnTo>
                  <a:pt x="62" y="56"/>
                </a:lnTo>
                <a:lnTo>
                  <a:pt x="62" y="56"/>
                </a:lnTo>
                <a:lnTo>
                  <a:pt x="67" y="59"/>
                </a:lnTo>
                <a:lnTo>
                  <a:pt x="73" y="59"/>
                </a:lnTo>
                <a:lnTo>
                  <a:pt x="73" y="59"/>
                </a:lnTo>
                <a:lnTo>
                  <a:pt x="131" y="59"/>
                </a:lnTo>
                <a:lnTo>
                  <a:pt x="131" y="59"/>
                </a:lnTo>
                <a:lnTo>
                  <a:pt x="149" y="59"/>
                </a:lnTo>
                <a:lnTo>
                  <a:pt x="164" y="56"/>
                </a:lnTo>
                <a:lnTo>
                  <a:pt x="164" y="56"/>
                </a:lnTo>
                <a:lnTo>
                  <a:pt x="185" y="51"/>
                </a:lnTo>
                <a:lnTo>
                  <a:pt x="185" y="51"/>
                </a:lnTo>
                <a:lnTo>
                  <a:pt x="194" y="48"/>
                </a:lnTo>
                <a:lnTo>
                  <a:pt x="202" y="43"/>
                </a:lnTo>
                <a:lnTo>
                  <a:pt x="202" y="43"/>
                </a:lnTo>
                <a:lnTo>
                  <a:pt x="205" y="41"/>
                </a:lnTo>
                <a:lnTo>
                  <a:pt x="205" y="41"/>
                </a:lnTo>
                <a:lnTo>
                  <a:pt x="210" y="38"/>
                </a:lnTo>
                <a:lnTo>
                  <a:pt x="212" y="34"/>
                </a:lnTo>
                <a:lnTo>
                  <a:pt x="212" y="34"/>
                </a:lnTo>
                <a:lnTo>
                  <a:pt x="212" y="30"/>
                </a:lnTo>
                <a:lnTo>
                  <a:pt x="210" y="27"/>
                </a:lnTo>
                <a:lnTo>
                  <a:pt x="210" y="27"/>
                </a:lnTo>
                <a:lnTo>
                  <a:pt x="209" y="26"/>
                </a:lnTo>
                <a:lnTo>
                  <a:pt x="209" y="26"/>
                </a:lnTo>
                <a:lnTo>
                  <a:pt x="204" y="23"/>
                </a:lnTo>
                <a:lnTo>
                  <a:pt x="198" y="19"/>
                </a:lnTo>
                <a:lnTo>
                  <a:pt x="198" y="19"/>
                </a:lnTo>
                <a:lnTo>
                  <a:pt x="190" y="18"/>
                </a:lnTo>
                <a:lnTo>
                  <a:pt x="180" y="16"/>
                </a:lnTo>
                <a:lnTo>
                  <a:pt x="180" y="16"/>
                </a:lnTo>
                <a:lnTo>
                  <a:pt x="150" y="15"/>
                </a:lnTo>
                <a:lnTo>
                  <a:pt x="150" y="15"/>
                </a:lnTo>
                <a:lnTo>
                  <a:pt x="149" y="15"/>
                </a:lnTo>
                <a:lnTo>
                  <a:pt x="149" y="15"/>
                </a:lnTo>
                <a:lnTo>
                  <a:pt x="149" y="15"/>
                </a:lnTo>
                <a:lnTo>
                  <a:pt x="149" y="15"/>
                </a:lnTo>
                <a:lnTo>
                  <a:pt x="149" y="18"/>
                </a:lnTo>
                <a:lnTo>
                  <a:pt x="149" y="18"/>
                </a:lnTo>
                <a:lnTo>
                  <a:pt x="149" y="18"/>
                </a:lnTo>
                <a:lnTo>
                  <a:pt x="147" y="19"/>
                </a:lnTo>
                <a:lnTo>
                  <a:pt x="147" y="19"/>
                </a:lnTo>
                <a:lnTo>
                  <a:pt x="138" y="24"/>
                </a:lnTo>
                <a:lnTo>
                  <a:pt x="138" y="24"/>
                </a:lnTo>
                <a:lnTo>
                  <a:pt x="123" y="35"/>
                </a:lnTo>
                <a:lnTo>
                  <a:pt x="123" y="35"/>
                </a:lnTo>
                <a:lnTo>
                  <a:pt x="119" y="40"/>
                </a:lnTo>
                <a:lnTo>
                  <a:pt x="119" y="40"/>
                </a:lnTo>
                <a:lnTo>
                  <a:pt x="119" y="41"/>
                </a:lnTo>
                <a:lnTo>
                  <a:pt x="119" y="41"/>
                </a:lnTo>
                <a:lnTo>
                  <a:pt x="119" y="40"/>
                </a:lnTo>
                <a:lnTo>
                  <a:pt x="119" y="40"/>
                </a:lnTo>
                <a:lnTo>
                  <a:pt x="125" y="37"/>
                </a:lnTo>
                <a:lnTo>
                  <a:pt x="125" y="37"/>
                </a:lnTo>
                <a:lnTo>
                  <a:pt x="142" y="27"/>
                </a:lnTo>
                <a:lnTo>
                  <a:pt x="142" y="27"/>
                </a:lnTo>
                <a:lnTo>
                  <a:pt x="157" y="21"/>
                </a:lnTo>
                <a:lnTo>
                  <a:pt x="157" y="21"/>
                </a:lnTo>
                <a:lnTo>
                  <a:pt x="158" y="19"/>
                </a:lnTo>
                <a:lnTo>
                  <a:pt x="158" y="19"/>
                </a:lnTo>
                <a:lnTo>
                  <a:pt x="160" y="21"/>
                </a:lnTo>
                <a:lnTo>
                  <a:pt x="160" y="21"/>
                </a:lnTo>
                <a:lnTo>
                  <a:pt x="160" y="23"/>
                </a:lnTo>
                <a:lnTo>
                  <a:pt x="160" y="23"/>
                </a:lnTo>
                <a:lnTo>
                  <a:pt x="158" y="24"/>
                </a:lnTo>
                <a:lnTo>
                  <a:pt x="158" y="24"/>
                </a:lnTo>
                <a:lnTo>
                  <a:pt x="155" y="27"/>
                </a:lnTo>
                <a:lnTo>
                  <a:pt x="155" y="27"/>
                </a:lnTo>
                <a:lnTo>
                  <a:pt x="147" y="32"/>
                </a:lnTo>
                <a:lnTo>
                  <a:pt x="147" y="32"/>
                </a:lnTo>
                <a:lnTo>
                  <a:pt x="145" y="34"/>
                </a:lnTo>
                <a:lnTo>
                  <a:pt x="145" y="34"/>
                </a:lnTo>
                <a:lnTo>
                  <a:pt x="147" y="34"/>
                </a:lnTo>
                <a:lnTo>
                  <a:pt x="147" y="34"/>
                </a:lnTo>
                <a:lnTo>
                  <a:pt x="160" y="29"/>
                </a:lnTo>
                <a:lnTo>
                  <a:pt x="160" y="29"/>
                </a:lnTo>
                <a:lnTo>
                  <a:pt x="163" y="29"/>
                </a:lnTo>
                <a:lnTo>
                  <a:pt x="163" y="29"/>
                </a:lnTo>
                <a:lnTo>
                  <a:pt x="164" y="29"/>
                </a:lnTo>
                <a:lnTo>
                  <a:pt x="166" y="30"/>
                </a:lnTo>
                <a:lnTo>
                  <a:pt x="166" y="30"/>
                </a:lnTo>
                <a:lnTo>
                  <a:pt x="164" y="34"/>
                </a:lnTo>
                <a:lnTo>
                  <a:pt x="164" y="34"/>
                </a:lnTo>
                <a:lnTo>
                  <a:pt x="163" y="37"/>
                </a:lnTo>
                <a:lnTo>
                  <a:pt x="163" y="37"/>
                </a:lnTo>
                <a:lnTo>
                  <a:pt x="160" y="38"/>
                </a:lnTo>
                <a:lnTo>
                  <a:pt x="160" y="38"/>
                </a:lnTo>
                <a:lnTo>
                  <a:pt x="158" y="37"/>
                </a:lnTo>
                <a:lnTo>
                  <a:pt x="158" y="34"/>
                </a:lnTo>
                <a:lnTo>
                  <a:pt x="158" y="34"/>
                </a:lnTo>
                <a:lnTo>
                  <a:pt x="160" y="32"/>
                </a:lnTo>
                <a:lnTo>
                  <a:pt x="160" y="32"/>
                </a:lnTo>
                <a:lnTo>
                  <a:pt x="160" y="32"/>
                </a:lnTo>
                <a:lnTo>
                  <a:pt x="160" y="32"/>
                </a:lnTo>
                <a:lnTo>
                  <a:pt x="153" y="34"/>
                </a:lnTo>
                <a:lnTo>
                  <a:pt x="153" y="34"/>
                </a:lnTo>
                <a:lnTo>
                  <a:pt x="145" y="37"/>
                </a:lnTo>
                <a:lnTo>
                  <a:pt x="145" y="37"/>
                </a:lnTo>
                <a:lnTo>
                  <a:pt x="141" y="38"/>
                </a:lnTo>
                <a:lnTo>
                  <a:pt x="141" y="38"/>
                </a:lnTo>
                <a:lnTo>
                  <a:pt x="139" y="38"/>
                </a:lnTo>
                <a:lnTo>
                  <a:pt x="139" y="38"/>
                </a:lnTo>
                <a:lnTo>
                  <a:pt x="138" y="38"/>
                </a:lnTo>
                <a:lnTo>
                  <a:pt x="138" y="38"/>
                </a:lnTo>
                <a:lnTo>
                  <a:pt x="139" y="37"/>
                </a:lnTo>
                <a:lnTo>
                  <a:pt x="139" y="37"/>
                </a:lnTo>
                <a:lnTo>
                  <a:pt x="139" y="35"/>
                </a:lnTo>
                <a:lnTo>
                  <a:pt x="139" y="35"/>
                </a:lnTo>
                <a:lnTo>
                  <a:pt x="141" y="34"/>
                </a:lnTo>
                <a:lnTo>
                  <a:pt x="141" y="34"/>
                </a:lnTo>
                <a:lnTo>
                  <a:pt x="152" y="26"/>
                </a:lnTo>
                <a:lnTo>
                  <a:pt x="152" y="26"/>
                </a:lnTo>
                <a:lnTo>
                  <a:pt x="153" y="26"/>
                </a:lnTo>
                <a:lnTo>
                  <a:pt x="153" y="26"/>
                </a:lnTo>
                <a:lnTo>
                  <a:pt x="152" y="26"/>
                </a:lnTo>
                <a:lnTo>
                  <a:pt x="152" y="26"/>
                </a:lnTo>
                <a:lnTo>
                  <a:pt x="142" y="30"/>
                </a:lnTo>
                <a:lnTo>
                  <a:pt x="142" y="30"/>
                </a:lnTo>
                <a:lnTo>
                  <a:pt x="125" y="40"/>
                </a:lnTo>
                <a:lnTo>
                  <a:pt x="125" y="40"/>
                </a:lnTo>
                <a:lnTo>
                  <a:pt x="119" y="43"/>
                </a:lnTo>
                <a:lnTo>
                  <a:pt x="119" y="43"/>
                </a:lnTo>
                <a:lnTo>
                  <a:pt x="115" y="45"/>
                </a:lnTo>
                <a:lnTo>
                  <a:pt x="115" y="45"/>
                </a:lnTo>
                <a:lnTo>
                  <a:pt x="114" y="43"/>
                </a:lnTo>
                <a:lnTo>
                  <a:pt x="114" y="41"/>
                </a:lnTo>
                <a:lnTo>
                  <a:pt x="114" y="41"/>
                </a:lnTo>
                <a:lnTo>
                  <a:pt x="115" y="40"/>
                </a:lnTo>
                <a:lnTo>
                  <a:pt x="115" y="40"/>
                </a:lnTo>
                <a:lnTo>
                  <a:pt x="123" y="34"/>
                </a:lnTo>
                <a:lnTo>
                  <a:pt x="123" y="34"/>
                </a:lnTo>
                <a:lnTo>
                  <a:pt x="138" y="23"/>
                </a:lnTo>
                <a:lnTo>
                  <a:pt x="138" y="23"/>
                </a:lnTo>
                <a:lnTo>
                  <a:pt x="139" y="21"/>
                </a:lnTo>
                <a:lnTo>
                  <a:pt x="139" y="21"/>
                </a:lnTo>
                <a:lnTo>
                  <a:pt x="136" y="19"/>
                </a:lnTo>
                <a:lnTo>
                  <a:pt x="136" y="19"/>
                </a:lnTo>
                <a:lnTo>
                  <a:pt x="131" y="19"/>
                </a:lnTo>
                <a:lnTo>
                  <a:pt x="131" y="19"/>
                </a:lnTo>
                <a:lnTo>
                  <a:pt x="128" y="19"/>
                </a:lnTo>
                <a:lnTo>
                  <a:pt x="127" y="21"/>
                </a:lnTo>
                <a:lnTo>
                  <a:pt x="127" y="21"/>
                </a:lnTo>
                <a:lnTo>
                  <a:pt x="104" y="37"/>
                </a:lnTo>
                <a:lnTo>
                  <a:pt x="104" y="37"/>
                </a:lnTo>
                <a:lnTo>
                  <a:pt x="103" y="37"/>
                </a:lnTo>
                <a:lnTo>
                  <a:pt x="103" y="37"/>
                </a:lnTo>
                <a:lnTo>
                  <a:pt x="103" y="38"/>
                </a:lnTo>
                <a:lnTo>
                  <a:pt x="103" y="38"/>
                </a:lnTo>
                <a:lnTo>
                  <a:pt x="104" y="37"/>
                </a:lnTo>
                <a:lnTo>
                  <a:pt x="104" y="37"/>
                </a:lnTo>
                <a:lnTo>
                  <a:pt x="106" y="38"/>
                </a:lnTo>
                <a:lnTo>
                  <a:pt x="108" y="40"/>
                </a:lnTo>
                <a:lnTo>
                  <a:pt x="108" y="40"/>
                </a:lnTo>
                <a:lnTo>
                  <a:pt x="106" y="43"/>
                </a:lnTo>
                <a:lnTo>
                  <a:pt x="106" y="43"/>
                </a:lnTo>
                <a:lnTo>
                  <a:pt x="98" y="46"/>
                </a:lnTo>
                <a:lnTo>
                  <a:pt x="98" y="46"/>
                </a:lnTo>
                <a:lnTo>
                  <a:pt x="93" y="48"/>
                </a:lnTo>
                <a:lnTo>
                  <a:pt x="93" y="48"/>
                </a:lnTo>
                <a:lnTo>
                  <a:pt x="92" y="49"/>
                </a:lnTo>
                <a:lnTo>
                  <a:pt x="92" y="49"/>
                </a:lnTo>
                <a:lnTo>
                  <a:pt x="90" y="48"/>
                </a:lnTo>
                <a:lnTo>
                  <a:pt x="90" y="48"/>
                </a:lnTo>
                <a:lnTo>
                  <a:pt x="90" y="48"/>
                </a:lnTo>
                <a:lnTo>
                  <a:pt x="90" y="46"/>
                </a:lnTo>
                <a:lnTo>
                  <a:pt x="90" y="45"/>
                </a:lnTo>
                <a:lnTo>
                  <a:pt x="90" y="45"/>
                </a:lnTo>
                <a:lnTo>
                  <a:pt x="95" y="41"/>
                </a:lnTo>
                <a:lnTo>
                  <a:pt x="95" y="41"/>
                </a:lnTo>
                <a:lnTo>
                  <a:pt x="103" y="34"/>
                </a:lnTo>
                <a:lnTo>
                  <a:pt x="103" y="34"/>
                </a:lnTo>
                <a:lnTo>
                  <a:pt x="122" y="19"/>
                </a:lnTo>
                <a:lnTo>
                  <a:pt x="122" y="19"/>
                </a:lnTo>
                <a:lnTo>
                  <a:pt x="123" y="19"/>
                </a:lnTo>
                <a:lnTo>
                  <a:pt x="123" y="19"/>
                </a:lnTo>
                <a:lnTo>
                  <a:pt x="122" y="19"/>
                </a:lnTo>
                <a:lnTo>
                  <a:pt x="122" y="19"/>
                </a:lnTo>
                <a:lnTo>
                  <a:pt x="117" y="18"/>
                </a:lnTo>
                <a:lnTo>
                  <a:pt x="117" y="18"/>
                </a:lnTo>
                <a:lnTo>
                  <a:pt x="111" y="18"/>
                </a:lnTo>
                <a:lnTo>
                  <a:pt x="111" y="18"/>
                </a:lnTo>
                <a:lnTo>
                  <a:pt x="109" y="18"/>
                </a:lnTo>
                <a:lnTo>
                  <a:pt x="109" y="18"/>
                </a:lnTo>
                <a:lnTo>
                  <a:pt x="103" y="23"/>
                </a:lnTo>
                <a:lnTo>
                  <a:pt x="103" y="23"/>
                </a:lnTo>
                <a:lnTo>
                  <a:pt x="90" y="30"/>
                </a:lnTo>
                <a:lnTo>
                  <a:pt x="78" y="41"/>
                </a:lnTo>
                <a:lnTo>
                  <a:pt x="78" y="41"/>
                </a:lnTo>
                <a:lnTo>
                  <a:pt x="74" y="45"/>
                </a:lnTo>
                <a:lnTo>
                  <a:pt x="74" y="45"/>
                </a:lnTo>
                <a:lnTo>
                  <a:pt x="73" y="45"/>
                </a:lnTo>
                <a:lnTo>
                  <a:pt x="73" y="45"/>
                </a:lnTo>
                <a:lnTo>
                  <a:pt x="74" y="46"/>
                </a:lnTo>
                <a:lnTo>
                  <a:pt x="74" y="46"/>
                </a:lnTo>
                <a:lnTo>
                  <a:pt x="76" y="48"/>
                </a:lnTo>
                <a:lnTo>
                  <a:pt x="74" y="49"/>
                </a:lnTo>
                <a:lnTo>
                  <a:pt x="74" y="49"/>
                </a:lnTo>
                <a:lnTo>
                  <a:pt x="70" y="51"/>
                </a:lnTo>
                <a:lnTo>
                  <a:pt x="70" y="51"/>
                </a:lnTo>
                <a:lnTo>
                  <a:pt x="68" y="49"/>
                </a:lnTo>
                <a:lnTo>
                  <a:pt x="68" y="46"/>
                </a:lnTo>
                <a:lnTo>
                  <a:pt x="68" y="46"/>
                </a:lnTo>
                <a:lnTo>
                  <a:pt x="68" y="45"/>
                </a:lnTo>
                <a:lnTo>
                  <a:pt x="68" y="45"/>
                </a:lnTo>
                <a:lnTo>
                  <a:pt x="74" y="40"/>
                </a:lnTo>
                <a:lnTo>
                  <a:pt x="74" y="40"/>
                </a:lnTo>
                <a:lnTo>
                  <a:pt x="93" y="26"/>
                </a:lnTo>
                <a:lnTo>
                  <a:pt x="93" y="26"/>
                </a:lnTo>
                <a:lnTo>
                  <a:pt x="104" y="19"/>
                </a:lnTo>
                <a:lnTo>
                  <a:pt x="104" y="19"/>
                </a:lnTo>
                <a:lnTo>
                  <a:pt x="104" y="18"/>
                </a:lnTo>
                <a:lnTo>
                  <a:pt x="104" y="18"/>
                </a:lnTo>
                <a:lnTo>
                  <a:pt x="103" y="18"/>
                </a:lnTo>
                <a:lnTo>
                  <a:pt x="103" y="18"/>
                </a:lnTo>
                <a:lnTo>
                  <a:pt x="97" y="18"/>
                </a:lnTo>
                <a:lnTo>
                  <a:pt x="97" y="18"/>
                </a:lnTo>
                <a:lnTo>
                  <a:pt x="93" y="18"/>
                </a:lnTo>
                <a:lnTo>
                  <a:pt x="93" y="18"/>
                </a:lnTo>
                <a:lnTo>
                  <a:pt x="67" y="37"/>
                </a:lnTo>
                <a:lnTo>
                  <a:pt x="67" y="37"/>
                </a:lnTo>
                <a:lnTo>
                  <a:pt x="60" y="41"/>
                </a:lnTo>
                <a:lnTo>
                  <a:pt x="56" y="48"/>
                </a:lnTo>
                <a:lnTo>
                  <a:pt x="56" y="48"/>
                </a:lnTo>
                <a:lnTo>
                  <a:pt x="54" y="49"/>
                </a:lnTo>
                <a:lnTo>
                  <a:pt x="54" y="49"/>
                </a:lnTo>
                <a:lnTo>
                  <a:pt x="54" y="51"/>
                </a:lnTo>
                <a:lnTo>
                  <a:pt x="52" y="53"/>
                </a:lnTo>
                <a:lnTo>
                  <a:pt x="52" y="53"/>
                </a:lnTo>
                <a:lnTo>
                  <a:pt x="49" y="51"/>
                </a:lnTo>
                <a:lnTo>
                  <a:pt x="49" y="51"/>
                </a:lnTo>
                <a:lnTo>
                  <a:pt x="49" y="49"/>
                </a:lnTo>
                <a:lnTo>
                  <a:pt x="49" y="48"/>
                </a:lnTo>
                <a:lnTo>
                  <a:pt x="49" y="48"/>
                </a:lnTo>
                <a:lnTo>
                  <a:pt x="51" y="46"/>
                </a:lnTo>
                <a:lnTo>
                  <a:pt x="51" y="46"/>
                </a:lnTo>
                <a:lnTo>
                  <a:pt x="63" y="37"/>
                </a:lnTo>
                <a:lnTo>
                  <a:pt x="63" y="37"/>
                </a:lnTo>
                <a:lnTo>
                  <a:pt x="67" y="34"/>
                </a:lnTo>
                <a:lnTo>
                  <a:pt x="67" y="34"/>
                </a:lnTo>
                <a:lnTo>
                  <a:pt x="89" y="19"/>
                </a:lnTo>
                <a:lnTo>
                  <a:pt x="89" y="19"/>
                </a:lnTo>
                <a:lnTo>
                  <a:pt x="89" y="18"/>
                </a:lnTo>
                <a:lnTo>
                  <a:pt x="89" y="18"/>
                </a:lnTo>
                <a:lnTo>
                  <a:pt x="89" y="18"/>
                </a:lnTo>
                <a:lnTo>
                  <a:pt x="89" y="18"/>
                </a:lnTo>
                <a:lnTo>
                  <a:pt x="78" y="18"/>
                </a:lnTo>
                <a:lnTo>
                  <a:pt x="78" y="18"/>
                </a:lnTo>
                <a:lnTo>
                  <a:pt x="76" y="19"/>
                </a:lnTo>
                <a:lnTo>
                  <a:pt x="76" y="19"/>
                </a:lnTo>
                <a:lnTo>
                  <a:pt x="73" y="21"/>
                </a:lnTo>
                <a:lnTo>
                  <a:pt x="73" y="21"/>
                </a:lnTo>
                <a:lnTo>
                  <a:pt x="60" y="29"/>
                </a:lnTo>
                <a:lnTo>
                  <a:pt x="51" y="38"/>
                </a:lnTo>
                <a:lnTo>
                  <a:pt x="51" y="38"/>
                </a:lnTo>
                <a:lnTo>
                  <a:pt x="46" y="43"/>
                </a:lnTo>
                <a:lnTo>
                  <a:pt x="46" y="43"/>
                </a:lnTo>
                <a:lnTo>
                  <a:pt x="46" y="45"/>
                </a:lnTo>
                <a:lnTo>
                  <a:pt x="46" y="45"/>
                </a:lnTo>
                <a:lnTo>
                  <a:pt x="46" y="46"/>
                </a:lnTo>
                <a:lnTo>
                  <a:pt x="46" y="48"/>
                </a:lnTo>
                <a:lnTo>
                  <a:pt x="46" y="48"/>
                </a:lnTo>
                <a:lnTo>
                  <a:pt x="43" y="48"/>
                </a:lnTo>
                <a:lnTo>
                  <a:pt x="43" y="48"/>
                </a:lnTo>
                <a:lnTo>
                  <a:pt x="41" y="46"/>
                </a:lnTo>
                <a:lnTo>
                  <a:pt x="41" y="45"/>
                </a:lnTo>
                <a:lnTo>
                  <a:pt x="41" y="45"/>
                </a:lnTo>
                <a:lnTo>
                  <a:pt x="43" y="41"/>
                </a:lnTo>
                <a:lnTo>
                  <a:pt x="43" y="41"/>
                </a:lnTo>
                <a:lnTo>
                  <a:pt x="48" y="38"/>
                </a:lnTo>
                <a:lnTo>
                  <a:pt x="48" y="38"/>
                </a:lnTo>
                <a:lnTo>
                  <a:pt x="57" y="29"/>
                </a:lnTo>
                <a:lnTo>
                  <a:pt x="68" y="21"/>
                </a:lnTo>
                <a:lnTo>
                  <a:pt x="68" y="21"/>
                </a:lnTo>
                <a:lnTo>
                  <a:pt x="70" y="19"/>
                </a:lnTo>
                <a:lnTo>
                  <a:pt x="70" y="19"/>
                </a:lnTo>
                <a:lnTo>
                  <a:pt x="68" y="21"/>
                </a:lnTo>
                <a:lnTo>
                  <a:pt x="68" y="21"/>
                </a:lnTo>
                <a:lnTo>
                  <a:pt x="62" y="21"/>
                </a:lnTo>
                <a:lnTo>
                  <a:pt x="62" y="21"/>
                </a:lnTo>
                <a:lnTo>
                  <a:pt x="60" y="23"/>
                </a:lnTo>
                <a:lnTo>
                  <a:pt x="60" y="23"/>
                </a:lnTo>
                <a:lnTo>
                  <a:pt x="49" y="30"/>
                </a:lnTo>
                <a:lnTo>
                  <a:pt x="49" y="30"/>
                </a:lnTo>
                <a:lnTo>
                  <a:pt x="45" y="35"/>
                </a:lnTo>
                <a:lnTo>
                  <a:pt x="45" y="35"/>
                </a:lnTo>
                <a:lnTo>
                  <a:pt x="43" y="38"/>
                </a:lnTo>
                <a:lnTo>
                  <a:pt x="43" y="38"/>
                </a:lnTo>
                <a:lnTo>
                  <a:pt x="41" y="38"/>
                </a:lnTo>
                <a:lnTo>
                  <a:pt x="41" y="38"/>
                </a:lnTo>
                <a:lnTo>
                  <a:pt x="40" y="38"/>
                </a:lnTo>
                <a:lnTo>
                  <a:pt x="40" y="38"/>
                </a:lnTo>
                <a:lnTo>
                  <a:pt x="38" y="37"/>
                </a:lnTo>
                <a:lnTo>
                  <a:pt x="40" y="37"/>
                </a:lnTo>
                <a:lnTo>
                  <a:pt x="40" y="37"/>
                </a:lnTo>
                <a:lnTo>
                  <a:pt x="41" y="34"/>
                </a:lnTo>
                <a:lnTo>
                  <a:pt x="41" y="34"/>
                </a:lnTo>
                <a:lnTo>
                  <a:pt x="52" y="26"/>
                </a:lnTo>
                <a:lnTo>
                  <a:pt x="52" y="26"/>
                </a:lnTo>
                <a:lnTo>
                  <a:pt x="54" y="24"/>
                </a:lnTo>
                <a:lnTo>
                  <a:pt x="54" y="24"/>
                </a:lnTo>
                <a:lnTo>
                  <a:pt x="54" y="24"/>
                </a:lnTo>
                <a:lnTo>
                  <a:pt x="54" y="24"/>
                </a:lnTo>
                <a:lnTo>
                  <a:pt x="46" y="27"/>
                </a:lnTo>
                <a:lnTo>
                  <a:pt x="46" y="27"/>
                </a:lnTo>
                <a:lnTo>
                  <a:pt x="46" y="27"/>
                </a:lnTo>
                <a:lnTo>
                  <a:pt x="46" y="27"/>
                </a:lnTo>
                <a:lnTo>
                  <a:pt x="41" y="32"/>
                </a:lnTo>
                <a:lnTo>
                  <a:pt x="41" y="32"/>
                </a:lnTo>
                <a:lnTo>
                  <a:pt x="40" y="34"/>
                </a:lnTo>
                <a:lnTo>
                  <a:pt x="40" y="34"/>
                </a:lnTo>
                <a:lnTo>
                  <a:pt x="38" y="34"/>
                </a:lnTo>
                <a:lnTo>
                  <a:pt x="38" y="34"/>
                </a:lnTo>
                <a:lnTo>
                  <a:pt x="37" y="35"/>
                </a:lnTo>
                <a:lnTo>
                  <a:pt x="37" y="35"/>
                </a:lnTo>
                <a:lnTo>
                  <a:pt x="35" y="41"/>
                </a:lnTo>
                <a:lnTo>
                  <a:pt x="35" y="46"/>
                </a:lnTo>
                <a:lnTo>
                  <a:pt x="35" y="46"/>
                </a:lnTo>
                <a:lnTo>
                  <a:pt x="37" y="48"/>
                </a:lnTo>
                <a:lnTo>
                  <a:pt x="37" y="51"/>
                </a:lnTo>
                <a:lnTo>
                  <a:pt x="37" y="51"/>
                </a:lnTo>
                <a:lnTo>
                  <a:pt x="40" y="53"/>
                </a:lnTo>
                <a:lnTo>
                  <a:pt x="40" y="53"/>
                </a:lnTo>
                <a:lnTo>
                  <a:pt x="46" y="56"/>
                </a:lnTo>
                <a:lnTo>
                  <a:pt x="52" y="57"/>
                </a:lnTo>
                <a:lnTo>
                  <a:pt x="52" y="57"/>
                </a:lnTo>
                <a:lnTo>
                  <a:pt x="56" y="59"/>
                </a:lnTo>
                <a:lnTo>
                  <a:pt x="56" y="59"/>
                </a:lnTo>
                <a:close/>
                <a:moveTo>
                  <a:pt x="144" y="67"/>
                </a:moveTo>
                <a:lnTo>
                  <a:pt x="144" y="67"/>
                </a:lnTo>
                <a:lnTo>
                  <a:pt x="142" y="67"/>
                </a:lnTo>
                <a:lnTo>
                  <a:pt x="142" y="67"/>
                </a:lnTo>
                <a:lnTo>
                  <a:pt x="104" y="67"/>
                </a:lnTo>
                <a:lnTo>
                  <a:pt x="104" y="67"/>
                </a:lnTo>
                <a:lnTo>
                  <a:pt x="84" y="65"/>
                </a:lnTo>
                <a:lnTo>
                  <a:pt x="84" y="65"/>
                </a:lnTo>
                <a:lnTo>
                  <a:pt x="67" y="64"/>
                </a:lnTo>
                <a:lnTo>
                  <a:pt x="67" y="64"/>
                </a:lnTo>
                <a:lnTo>
                  <a:pt x="54" y="60"/>
                </a:lnTo>
                <a:lnTo>
                  <a:pt x="54" y="60"/>
                </a:lnTo>
                <a:lnTo>
                  <a:pt x="45" y="59"/>
                </a:lnTo>
                <a:lnTo>
                  <a:pt x="37" y="56"/>
                </a:lnTo>
                <a:lnTo>
                  <a:pt x="37" y="56"/>
                </a:lnTo>
                <a:lnTo>
                  <a:pt x="35" y="56"/>
                </a:lnTo>
                <a:lnTo>
                  <a:pt x="35" y="56"/>
                </a:lnTo>
                <a:lnTo>
                  <a:pt x="35" y="65"/>
                </a:lnTo>
                <a:lnTo>
                  <a:pt x="35" y="65"/>
                </a:lnTo>
                <a:lnTo>
                  <a:pt x="37" y="65"/>
                </a:lnTo>
                <a:lnTo>
                  <a:pt x="37" y="67"/>
                </a:lnTo>
                <a:lnTo>
                  <a:pt x="37" y="67"/>
                </a:lnTo>
                <a:lnTo>
                  <a:pt x="37" y="68"/>
                </a:lnTo>
                <a:lnTo>
                  <a:pt x="37" y="68"/>
                </a:lnTo>
                <a:lnTo>
                  <a:pt x="38" y="73"/>
                </a:lnTo>
                <a:lnTo>
                  <a:pt x="40" y="78"/>
                </a:lnTo>
                <a:lnTo>
                  <a:pt x="40" y="78"/>
                </a:lnTo>
                <a:lnTo>
                  <a:pt x="41" y="79"/>
                </a:lnTo>
                <a:lnTo>
                  <a:pt x="41" y="79"/>
                </a:lnTo>
                <a:lnTo>
                  <a:pt x="46" y="84"/>
                </a:lnTo>
                <a:lnTo>
                  <a:pt x="51" y="86"/>
                </a:lnTo>
                <a:lnTo>
                  <a:pt x="51" y="86"/>
                </a:lnTo>
                <a:lnTo>
                  <a:pt x="52" y="87"/>
                </a:lnTo>
                <a:lnTo>
                  <a:pt x="52" y="87"/>
                </a:lnTo>
                <a:lnTo>
                  <a:pt x="62" y="90"/>
                </a:lnTo>
                <a:lnTo>
                  <a:pt x="62" y="90"/>
                </a:lnTo>
                <a:lnTo>
                  <a:pt x="74" y="94"/>
                </a:lnTo>
                <a:lnTo>
                  <a:pt x="74" y="94"/>
                </a:lnTo>
                <a:lnTo>
                  <a:pt x="78" y="94"/>
                </a:lnTo>
                <a:lnTo>
                  <a:pt x="78" y="94"/>
                </a:lnTo>
                <a:lnTo>
                  <a:pt x="79" y="94"/>
                </a:lnTo>
                <a:lnTo>
                  <a:pt x="81" y="95"/>
                </a:lnTo>
                <a:lnTo>
                  <a:pt x="81" y="95"/>
                </a:lnTo>
                <a:lnTo>
                  <a:pt x="82" y="97"/>
                </a:lnTo>
                <a:lnTo>
                  <a:pt x="82" y="97"/>
                </a:lnTo>
                <a:lnTo>
                  <a:pt x="84" y="97"/>
                </a:lnTo>
                <a:lnTo>
                  <a:pt x="84" y="97"/>
                </a:lnTo>
                <a:lnTo>
                  <a:pt x="92" y="97"/>
                </a:lnTo>
                <a:lnTo>
                  <a:pt x="92" y="97"/>
                </a:lnTo>
                <a:lnTo>
                  <a:pt x="106" y="98"/>
                </a:lnTo>
                <a:lnTo>
                  <a:pt x="106" y="98"/>
                </a:lnTo>
                <a:lnTo>
                  <a:pt x="136" y="98"/>
                </a:lnTo>
                <a:lnTo>
                  <a:pt x="136" y="98"/>
                </a:lnTo>
                <a:lnTo>
                  <a:pt x="145" y="98"/>
                </a:lnTo>
                <a:lnTo>
                  <a:pt x="145" y="98"/>
                </a:lnTo>
                <a:lnTo>
                  <a:pt x="147" y="98"/>
                </a:lnTo>
                <a:lnTo>
                  <a:pt x="147" y="98"/>
                </a:lnTo>
                <a:lnTo>
                  <a:pt x="147" y="95"/>
                </a:lnTo>
                <a:lnTo>
                  <a:pt x="147" y="95"/>
                </a:lnTo>
                <a:lnTo>
                  <a:pt x="147" y="94"/>
                </a:lnTo>
                <a:lnTo>
                  <a:pt x="147" y="94"/>
                </a:lnTo>
                <a:lnTo>
                  <a:pt x="149" y="94"/>
                </a:lnTo>
                <a:lnTo>
                  <a:pt x="149" y="94"/>
                </a:lnTo>
                <a:lnTo>
                  <a:pt x="149" y="92"/>
                </a:lnTo>
                <a:lnTo>
                  <a:pt x="149" y="92"/>
                </a:lnTo>
                <a:lnTo>
                  <a:pt x="145" y="78"/>
                </a:lnTo>
                <a:lnTo>
                  <a:pt x="145" y="78"/>
                </a:lnTo>
                <a:lnTo>
                  <a:pt x="144" y="68"/>
                </a:lnTo>
                <a:lnTo>
                  <a:pt x="144" y="68"/>
                </a:lnTo>
                <a:lnTo>
                  <a:pt x="144" y="67"/>
                </a:lnTo>
                <a:lnTo>
                  <a:pt x="144" y="67"/>
                </a:lnTo>
                <a:close/>
                <a:moveTo>
                  <a:pt x="213" y="53"/>
                </a:moveTo>
                <a:lnTo>
                  <a:pt x="213" y="53"/>
                </a:lnTo>
                <a:lnTo>
                  <a:pt x="215" y="56"/>
                </a:lnTo>
                <a:lnTo>
                  <a:pt x="215" y="56"/>
                </a:lnTo>
                <a:lnTo>
                  <a:pt x="216" y="67"/>
                </a:lnTo>
                <a:lnTo>
                  <a:pt x="216" y="67"/>
                </a:lnTo>
                <a:lnTo>
                  <a:pt x="218" y="73"/>
                </a:lnTo>
                <a:lnTo>
                  <a:pt x="218" y="73"/>
                </a:lnTo>
                <a:lnTo>
                  <a:pt x="216" y="76"/>
                </a:lnTo>
                <a:lnTo>
                  <a:pt x="215" y="76"/>
                </a:lnTo>
                <a:lnTo>
                  <a:pt x="215" y="76"/>
                </a:lnTo>
                <a:lnTo>
                  <a:pt x="213" y="76"/>
                </a:lnTo>
                <a:lnTo>
                  <a:pt x="212" y="75"/>
                </a:lnTo>
                <a:lnTo>
                  <a:pt x="212" y="75"/>
                </a:lnTo>
                <a:lnTo>
                  <a:pt x="212" y="71"/>
                </a:lnTo>
                <a:lnTo>
                  <a:pt x="212" y="71"/>
                </a:lnTo>
                <a:lnTo>
                  <a:pt x="212" y="60"/>
                </a:lnTo>
                <a:lnTo>
                  <a:pt x="212" y="60"/>
                </a:lnTo>
                <a:lnTo>
                  <a:pt x="212" y="60"/>
                </a:lnTo>
                <a:lnTo>
                  <a:pt x="212" y="60"/>
                </a:lnTo>
                <a:lnTo>
                  <a:pt x="212" y="62"/>
                </a:lnTo>
                <a:lnTo>
                  <a:pt x="212" y="62"/>
                </a:lnTo>
                <a:lnTo>
                  <a:pt x="207" y="78"/>
                </a:lnTo>
                <a:lnTo>
                  <a:pt x="207" y="78"/>
                </a:lnTo>
                <a:lnTo>
                  <a:pt x="207" y="81"/>
                </a:lnTo>
                <a:lnTo>
                  <a:pt x="207" y="81"/>
                </a:lnTo>
                <a:lnTo>
                  <a:pt x="205" y="81"/>
                </a:lnTo>
                <a:lnTo>
                  <a:pt x="205" y="81"/>
                </a:lnTo>
                <a:lnTo>
                  <a:pt x="204" y="81"/>
                </a:lnTo>
                <a:lnTo>
                  <a:pt x="204" y="81"/>
                </a:lnTo>
                <a:lnTo>
                  <a:pt x="202" y="79"/>
                </a:lnTo>
                <a:lnTo>
                  <a:pt x="202" y="79"/>
                </a:lnTo>
                <a:lnTo>
                  <a:pt x="202" y="75"/>
                </a:lnTo>
                <a:lnTo>
                  <a:pt x="202" y="75"/>
                </a:lnTo>
                <a:lnTo>
                  <a:pt x="201" y="64"/>
                </a:lnTo>
                <a:lnTo>
                  <a:pt x="201" y="64"/>
                </a:lnTo>
                <a:lnTo>
                  <a:pt x="201" y="62"/>
                </a:lnTo>
                <a:lnTo>
                  <a:pt x="201" y="62"/>
                </a:lnTo>
                <a:lnTo>
                  <a:pt x="201" y="62"/>
                </a:lnTo>
                <a:lnTo>
                  <a:pt x="201" y="62"/>
                </a:lnTo>
                <a:lnTo>
                  <a:pt x="193" y="89"/>
                </a:lnTo>
                <a:lnTo>
                  <a:pt x="193" y="89"/>
                </a:lnTo>
                <a:lnTo>
                  <a:pt x="196" y="89"/>
                </a:lnTo>
                <a:lnTo>
                  <a:pt x="196" y="89"/>
                </a:lnTo>
                <a:lnTo>
                  <a:pt x="207" y="84"/>
                </a:lnTo>
                <a:lnTo>
                  <a:pt x="207" y="84"/>
                </a:lnTo>
                <a:lnTo>
                  <a:pt x="212" y="81"/>
                </a:lnTo>
                <a:lnTo>
                  <a:pt x="215" y="78"/>
                </a:lnTo>
                <a:lnTo>
                  <a:pt x="215" y="78"/>
                </a:lnTo>
                <a:lnTo>
                  <a:pt x="220" y="73"/>
                </a:lnTo>
                <a:lnTo>
                  <a:pt x="220" y="73"/>
                </a:lnTo>
                <a:lnTo>
                  <a:pt x="223" y="65"/>
                </a:lnTo>
                <a:lnTo>
                  <a:pt x="223" y="65"/>
                </a:lnTo>
                <a:lnTo>
                  <a:pt x="226" y="56"/>
                </a:lnTo>
                <a:lnTo>
                  <a:pt x="226" y="56"/>
                </a:lnTo>
                <a:lnTo>
                  <a:pt x="226" y="46"/>
                </a:lnTo>
                <a:lnTo>
                  <a:pt x="226" y="46"/>
                </a:lnTo>
                <a:lnTo>
                  <a:pt x="227" y="40"/>
                </a:lnTo>
                <a:lnTo>
                  <a:pt x="227" y="40"/>
                </a:lnTo>
                <a:lnTo>
                  <a:pt x="227" y="38"/>
                </a:lnTo>
                <a:lnTo>
                  <a:pt x="227" y="38"/>
                </a:lnTo>
                <a:lnTo>
                  <a:pt x="226" y="40"/>
                </a:lnTo>
                <a:lnTo>
                  <a:pt x="226" y="40"/>
                </a:lnTo>
                <a:lnTo>
                  <a:pt x="223" y="45"/>
                </a:lnTo>
                <a:lnTo>
                  <a:pt x="223" y="45"/>
                </a:lnTo>
                <a:lnTo>
                  <a:pt x="215" y="51"/>
                </a:lnTo>
                <a:lnTo>
                  <a:pt x="215" y="51"/>
                </a:lnTo>
                <a:lnTo>
                  <a:pt x="213" y="53"/>
                </a:lnTo>
                <a:lnTo>
                  <a:pt x="213" y="53"/>
                </a:lnTo>
                <a:close/>
                <a:moveTo>
                  <a:pt x="81" y="62"/>
                </a:moveTo>
                <a:lnTo>
                  <a:pt x="81" y="62"/>
                </a:lnTo>
                <a:lnTo>
                  <a:pt x="81" y="62"/>
                </a:lnTo>
                <a:lnTo>
                  <a:pt x="81" y="62"/>
                </a:lnTo>
                <a:lnTo>
                  <a:pt x="92" y="62"/>
                </a:lnTo>
                <a:lnTo>
                  <a:pt x="92" y="62"/>
                </a:lnTo>
                <a:lnTo>
                  <a:pt x="106" y="64"/>
                </a:lnTo>
                <a:lnTo>
                  <a:pt x="106" y="64"/>
                </a:lnTo>
                <a:lnTo>
                  <a:pt x="142" y="64"/>
                </a:lnTo>
                <a:lnTo>
                  <a:pt x="142" y="64"/>
                </a:lnTo>
                <a:lnTo>
                  <a:pt x="144" y="62"/>
                </a:lnTo>
                <a:lnTo>
                  <a:pt x="144" y="62"/>
                </a:lnTo>
                <a:lnTo>
                  <a:pt x="147" y="62"/>
                </a:lnTo>
                <a:lnTo>
                  <a:pt x="147" y="62"/>
                </a:lnTo>
                <a:lnTo>
                  <a:pt x="149" y="64"/>
                </a:lnTo>
                <a:lnTo>
                  <a:pt x="149" y="64"/>
                </a:lnTo>
                <a:lnTo>
                  <a:pt x="160" y="62"/>
                </a:lnTo>
                <a:lnTo>
                  <a:pt x="160" y="62"/>
                </a:lnTo>
                <a:lnTo>
                  <a:pt x="177" y="59"/>
                </a:lnTo>
                <a:lnTo>
                  <a:pt x="177" y="59"/>
                </a:lnTo>
                <a:lnTo>
                  <a:pt x="194" y="53"/>
                </a:lnTo>
                <a:lnTo>
                  <a:pt x="194" y="53"/>
                </a:lnTo>
                <a:lnTo>
                  <a:pt x="209" y="46"/>
                </a:lnTo>
                <a:lnTo>
                  <a:pt x="209" y="46"/>
                </a:lnTo>
                <a:lnTo>
                  <a:pt x="213" y="41"/>
                </a:lnTo>
                <a:lnTo>
                  <a:pt x="213" y="41"/>
                </a:lnTo>
                <a:lnTo>
                  <a:pt x="218" y="37"/>
                </a:lnTo>
                <a:lnTo>
                  <a:pt x="218" y="37"/>
                </a:lnTo>
                <a:lnTo>
                  <a:pt x="220" y="35"/>
                </a:lnTo>
                <a:lnTo>
                  <a:pt x="220" y="35"/>
                </a:lnTo>
                <a:lnTo>
                  <a:pt x="220" y="34"/>
                </a:lnTo>
                <a:lnTo>
                  <a:pt x="221" y="34"/>
                </a:lnTo>
                <a:lnTo>
                  <a:pt x="221" y="34"/>
                </a:lnTo>
                <a:lnTo>
                  <a:pt x="223" y="32"/>
                </a:lnTo>
                <a:lnTo>
                  <a:pt x="223" y="32"/>
                </a:lnTo>
                <a:lnTo>
                  <a:pt x="223" y="32"/>
                </a:lnTo>
                <a:lnTo>
                  <a:pt x="223" y="32"/>
                </a:lnTo>
                <a:lnTo>
                  <a:pt x="223" y="30"/>
                </a:lnTo>
                <a:lnTo>
                  <a:pt x="223" y="29"/>
                </a:lnTo>
                <a:lnTo>
                  <a:pt x="223" y="29"/>
                </a:lnTo>
                <a:lnTo>
                  <a:pt x="216" y="26"/>
                </a:lnTo>
                <a:lnTo>
                  <a:pt x="216" y="26"/>
                </a:lnTo>
                <a:lnTo>
                  <a:pt x="209" y="23"/>
                </a:lnTo>
                <a:lnTo>
                  <a:pt x="209" y="23"/>
                </a:lnTo>
                <a:lnTo>
                  <a:pt x="209" y="23"/>
                </a:lnTo>
                <a:lnTo>
                  <a:pt x="209" y="23"/>
                </a:lnTo>
                <a:lnTo>
                  <a:pt x="210" y="23"/>
                </a:lnTo>
                <a:lnTo>
                  <a:pt x="210" y="23"/>
                </a:lnTo>
                <a:lnTo>
                  <a:pt x="213" y="26"/>
                </a:lnTo>
                <a:lnTo>
                  <a:pt x="213" y="26"/>
                </a:lnTo>
                <a:lnTo>
                  <a:pt x="215" y="29"/>
                </a:lnTo>
                <a:lnTo>
                  <a:pt x="215" y="34"/>
                </a:lnTo>
                <a:lnTo>
                  <a:pt x="215" y="34"/>
                </a:lnTo>
                <a:lnTo>
                  <a:pt x="212" y="40"/>
                </a:lnTo>
                <a:lnTo>
                  <a:pt x="212" y="40"/>
                </a:lnTo>
                <a:lnTo>
                  <a:pt x="205" y="45"/>
                </a:lnTo>
                <a:lnTo>
                  <a:pt x="205" y="45"/>
                </a:lnTo>
                <a:lnTo>
                  <a:pt x="198" y="49"/>
                </a:lnTo>
                <a:lnTo>
                  <a:pt x="190" y="53"/>
                </a:lnTo>
                <a:lnTo>
                  <a:pt x="190" y="53"/>
                </a:lnTo>
                <a:lnTo>
                  <a:pt x="175" y="56"/>
                </a:lnTo>
                <a:lnTo>
                  <a:pt x="160" y="59"/>
                </a:lnTo>
                <a:lnTo>
                  <a:pt x="160" y="59"/>
                </a:lnTo>
                <a:lnTo>
                  <a:pt x="145" y="60"/>
                </a:lnTo>
                <a:lnTo>
                  <a:pt x="131" y="62"/>
                </a:lnTo>
                <a:lnTo>
                  <a:pt x="131" y="62"/>
                </a:lnTo>
                <a:lnTo>
                  <a:pt x="89" y="62"/>
                </a:lnTo>
                <a:lnTo>
                  <a:pt x="89" y="62"/>
                </a:lnTo>
                <a:lnTo>
                  <a:pt x="81" y="62"/>
                </a:lnTo>
                <a:lnTo>
                  <a:pt x="81" y="62"/>
                </a:lnTo>
                <a:close/>
                <a:moveTo>
                  <a:pt x="43" y="409"/>
                </a:moveTo>
                <a:lnTo>
                  <a:pt x="43" y="409"/>
                </a:lnTo>
                <a:lnTo>
                  <a:pt x="43" y="407"/>
                </a:lnTo>
                <a:lnTo>
                  <a:pt x="43" y="407"/>
                </a:lnTo>
                <a:lnTo>
                  <a:pt x="41" y="407"/>
                </a:lnTo>
                <a:lnTo>
                  <a:pt x="41" y="407"/>
                </a:lnTo>
                <a:lnTo>
                  <a:pt x="35" y="403"/>
                </a:lnTo>
                <a:lnTo>
                  <a:pt x="30" y="398"/>
                </a:lnTo>
                <a:lnTo>
                  <a:pt x="30" y="398"/>
                </a:lnTo>
                <a:lnTo>
                  <a:pt x="26" y="395"/>
                </a:lnTo>
                <a:lnTo>
                  <a:pt x="26" y="395"/>
                </a:lnTo>
                <a:lnTo>
                  <a:pt x="22" y="390"/>
                </a:lnTo>
                <a:lnTo>
                  <a:pt x="19" y="385"/>
                </a:lnTo>
                <a:lnTo>
                  <a:pt x="19" y="385"/>
                </a:lnTo>
                <a:lnTo>
                  <a:pt x="19" y="384"/>
                </a:lnTo>
                <a:lnTo>
                  <a:pt x="19" y="384"/>
                </a:lnTo>
                <a:lnTo>
                  <a:pt x="18" y="384"/>
                </a:lnTo>
                <a:lnTo>
                  <a:pt x="18" y="384"/>
                </a:lnTo>
                <a:lnTo>
                  <a:pt x="16" y="382"/>
                </a:lnTo>
                <a:lnTo>
                  <a:pt x="16" y="382"/>
                </a:lnTo>
                <a:lnTo>
                  <a:pt x="13" y="374"/>
                </a:lnTo>
                <a:lnTo>
                  <a:pt x="13" y="374"/>
                </a:lnTo>
                <a:lnTo>
                  <a:pt x="11" y="370"/>
                </a:lnTo>
                <a:lnTo>
                  <a:pt x="11" y="370"/>
                </a:lnTo>
                <a:lnTo>
                  <a:pt x="8" y="360"/>
                </a:lnTo>
                <a:lnTo>
                  <a:pt x="8" y="360"/>
                </a:lnTo>
                <a:lnTo>
                  <a:pt x="7" y="349"/>
                </a:lnTo>
                <a:lnTo>
                  <a:pt x="7" y="338"/>
                </a:lnTo>
                <a:lnTo>
                  <a:pt x="7" y="338"/>
                </a:lnTo>
                <a:lnTo>
                  <a:pt x="5" y="321"/>
                </a:lnTo>
                <a:lnTo>
                  <a:pt x="5" y="321"/>
                </a:lnTo>
                <a:lnTo>
                  <a:pt x="5" y="286"/>
                </a:lnTo>
                <a:lnTo>
                  <a:pt x="5" y="286"/>
                </a:lnTo>
                <a:lnTo>
                  <a:pt x="5" y="267"/>
                </a:lnTo>
                <a:lnTo>
                  <a:pt x="5" y="267"/>
                </a:lnTo>
                <a:lnTo>
                  <a:pt x="5" y="248"/>
                </a:lnTo>
                <a:lnTo>
                  <a:pt x="5" y="248"/>
                </a:lnTo>
                <a:lnTo>
                  <a:pt x="5" y="239"/>
                </a:lnTo>
                <a:lnTo>
                  <a:pt x="5" y="239"/>
                </a:lnTo>
                <a:lnTo>
                  <a:pt x="5" y="217"/>
                </a:lnTo>
                <a:lnTo>
                  <a:pt x="5" y="217"/>
                </a:lnTo>
                <a:lnTo>
                  <a:pt x="5" y="215"/>
                </a:lnTo>
                <a:lnTo>
                  <a:pt x="5" y="215"/>
                </a:lnTo>
                <a:lnTo>
                  <a:pt x="5" y="218"/>
                </a:lnTo>
                <a:lnTo>
                  <a:pt x="5" y="218"/>
                </a:lnTo>
                <a:lnTo>
                  <a:pt x="3" y="235"/>
                </a:lnTo>
                <a:lnTo>
                  <a:pt x="3" y="235"/>
                </a:lnTo>
                <a:lnTo>
                  <a:pt x="3" y="273"/>
                </a:lnTo>
                <a:lnTo>
                  <a:pt x="3" y="273"/>
                </a:lnTo>
                <a:lnTo>
                  <a:pt x="3" y="283"/>
                </a:lnTo>
                <a:lnTo>
                  <a:pt x="3" y="283"/>
                </a:lnTo>
                <a:lnTo>
                  <a:pt x="5" y="308"/>
                </a:lnTo>
                <a:lnTo>
                  <a:pt x="5" y="308"/>
                </a:lnTo>
                <a:lnTo>
                  <a:pt x="5" y="343"/>
                </a:lnTo>
                <a:lnTo>
                  <a:pt x="5" y="343"/>
                </a:lnTo>
                <a:lnTo>
                  <a:pt x="5" y="355"/>
                </a:lnTo>
                <a:lnTo>
                  <a:pt x="5" y="355"/>
                </a:lnTo>
                <a:lnTo>
                  <a:pt x="7" y="368"/>
                </a:lnTo>
                <a:lnTo>
                  <a:pt x="7" y="368"/>
                </a:lnTo>
                <a:lnTo>
                  <a:pt x="7" y="371"/>
                </a:lnTo>
                <a:lnTo>
                  <a:pt x="7" y="371"/>
                </a:lnTo>
                <a:lnTo>
                  <a:pt x="10" y="379"/>
                </a:lnTo>
                <a:lnTo>
                  <a:pt x="10" y="379"/>
                </a:lnTo>
                <a:lnTo>
                  <a:pt x="11" y="384"/>
                </a:lnTo>
                <a:lnTo>
                  <a:pt x="11" y="384"/>
                </a:lnTo>
                <a:lnTo>
                  <a:pt x="16" y="392"/>
                </a:lnTo>
                <a:lnTo>
                  <a:pt x="16" y="392"/>
                </a:lnTo>
                <a:lnTo>
                  <a:pt x="19" y="395"/>
                </a:lnTo>
                <a:lnTo>
                  <a:pt x="24" y="398"/>
                </a:lnTo>
                <a:lnTo>
                  <a:pt x="24" y="398"/>
                </a:lnTo>
                <a:lnTo>
                  <a:pt x="37" y="406"/>
                </a:lnTo>
                <a:lnTo>
                  <a:pt x="37" y="406"/>
                </a:lnTo>
                <a:lnTo>
                  <a:pt x="41" y="407"/>
                </a:lnTo>
                <a:lnTo>
                  <a:pt x="41" y="407"/>
                </a:lnTo>
                <a:lnTo>
                  <a:pt x="43" y="409"/>
                </a:lnTo>
                <a:lnTo>
                  <a:pt x="43" y="409"/>
                </a:lnTo>
                <a:close/>
                <a:moveTo>
                  <a:pt x="191" y="86"/>
                </a:moveTo>
                <a:lnTo>
                  <a:pt x="191" y="86"/>
                </a:lnTo>
                <a:lnTo>
                  <a:pt x="191" y="86"/>
                </a:lnTo>
                <a:lnTo>
                  <a:pt x="191" y="86"/>
                </a:lnTo>
                <a:lnTo>
                  <a:pt x="193" y="84"/>
                </a:lnTo>
                <a:lnTo>
                  <a:pt x="193" y="84"/>
                </a:lnTo>
                <a:lnTo>
                  <a:pt x="196" y="67"/>
                </a:lnTo>
                <a:lnTo>
                  <a:pt x="196" y="67"/>
                </a:lnTo>
                <a:lnTo>
                  <a:pt x="199" y="57"/>
                </a:lnTo>
                <a:lnTo>
                  <a:pt x="199" y="57"/>
                </a:lnTo>
                <a:lnTo>
                  <a:pt x="186" y="62"/>
                </a:lnTo>
                <a:lnTo>
                  <a:pt x="172" y="65"/>
                </a:lnTo>
                <a:lnTo>
                  <a:pt x="172" y="65"/>
                </a:lnTo>
                <a:lnTo>
                  <a:pt x="172" y="65"/>
                </a:lnTo>
                <a:lnTo>
                  <a:pt x="172" y="65"/>
                </a:lnTo>
                <a:lnTo>
                  <a:pt x="175" y="81"/>
                </a:lnTo>
                <a:lnTo>
                  <a:pt x="175" y="81"/>
                </a:lnTo>
                <a:lnTo>
                  <a:pt x="177" y="90"/>
                </a:lnTo>
                <a:lnTo>
                  <a:pt x="177" y="90"/>
                </a:lnTo>
                <a:lnTo>
                  <a:pt x="177" y="92"/>
                </a:lnTo>
                <a:lnTo>
                  <a:pt x="177" y="92"/>
                </a:lnTo>
                <a:lnTo>
                  <a:pt x="179" y="86"/>
                </a:lnTo>
                <a:lnTo>
                  <a:pt x="179" y="86"/>
                </a:lnTo>
                <a:lnTo>
                  <a:pt x="185" y="67"/>
                </a:lnTo>
                <a:lnTo>
                  <a:pt x="185" y="67"/>
                </a:lnTo>
                <a:lnTo>
                  <a:pt x="185" y="64"/>
                </a:lnTo>
                <a:lnTo>
                  <a:pt x="185" y="64"/>
                </a:lnTo>
                <a:lnTo>
                  <a:pt x="186" y="62"/>
                </a:lnTo>
                <a:lnTo>
                  <a:pt x="186" y="62"/>
                </a:lnTo>
                <a:lnTo>
                  <a:pt x="188" y="64"/>
                </a:lnTo>
                <a:lnTo>
                  <a:pt x="188" y="64"/>
                </a:lnTo>
                <a:lnTo>
                  <a:pt x="188" y="64"/>
                </a:lnTo>
                <a:lnTo>
                  <a:pt x="188" y="64"/>
                </a:lnTo>
                <a:lnTo>
                  <a:pt x="190" y="68"/>
                </a:lnTo>
                <a:lnTo>
                  <a:pt x="190" y="68"/>
                </a:lnTo>
                <a:lnTo>
                  <a:pt x="191" y="82"/>
                </a:lnTo>
                <a:lnTo>
                  <a:pt x="191" y="82"/>
                </a:lnTo>
                <a:lnTo>
                  <a:pt x="191" y="86"/>
                </a:lnTo>
                <a:lnTo>
                  <a:pt x="191" y="86"/>
                </a:lnTo>
                <a:close/>
                <a:moveTo>
                  <a:pt x="79" y="10"/>
                </a:moveTo>
                <a:lnTo>
                  <a:pt x="79" y="10"/>
                </a:lnTo>
                <a:lnTo>
                  <a:pt x="79" y="10"/>
                </a:lnTo>
                <a:lnTo>
                  <a:pt x="79" y="10"/>
                </a:lnTo>
                <a:lnTo>
                  <a:pt x="86" y="8"/>
                </a:lnTo>
                <a:lnTo>
                  <a:pt x="86" y="8"/>
                </a:lnTo>
                <a:lnTo>
                  <a:pt x="97" y="7"/>
                </a:lnTo>
                <a:lnTo>
                  <a:pt x="108" y="5"/>
                </a:lnTo>
                <a:lnTo>
                  <a:pt x="108" y="5"/>
                </a:lnTo>
                <a:lnTo>
                  <a:pt x="117" y="5"/>
                </a:lnTo>
                <a:lnTo>
                  <a:pt x="117" y="5"/>
                </a:lnTo>
                <a:lnTo>
                  <a:pt x="130" y="5"/>
                </a:lnTo>
                <a:lnTo>
                  <a:pt x="130" y="5"/>
                </a:lnTo>
                <a:lnTo>
                  <a:pt x="153" y="5"/>
                </a:lnTo>
                <a:lnTo>
                  <a:pt x="153" y="5"/>
                </a:lnTo>
                <a:lnTo>
                  <a:pt x="177" y="10"/>
                </a:lnTo>
                <a:lnTo>
                  <a:pt x="177" y="10"/>
                </a:lnTo>
                <a:lnTo>
                  <a:pt x="199" y="15"/>
                </a:lnTo>
                <a:lnTo>
                  <a:pt x="199" y="15"/>
                </a:lnTo>
                <a:lnTo>
                  <a:pt x="218" y="19"/>
                </a:lnTo>
                <a:lnTo>
                  <a:pt x="218" y="19"/>
                </a:lnTo>
                <a:lnTo>
                  <a:pt x="218" y="19"/>
                </a:lnTo>
                <a:lnTo>
                  <a:pt x="218" y="19"/>
                </a:lnTo>
                <a:lnTo>
                  <a:pt x="215" y="18"/>
                </a:lnTo>
                <a:lnTo>
                  <a:pt x="215" y="18"/>
                </a:lnTo>
                <a:lnTo>
                  <a:pt x="210" y="16"/>
                </a:lnTo>
                <a:lnTo>
                  <a:pt x="210" y="16"/>
                </a:lnTo>
                <a:lnTo>
                  <a:pt x="190" y="10"/>
                </a:lnTo>
                <a:lnTo>
                  <a:pt x="190" y="10"/>
                </a:lnTo>
                <a:lnTo>
                  <a:pt x="171" y="5"/>
                </a:lnTo>
                <a:lnTo>
                  <a:pt x="150" y="4"/>
                </a:lnTo>
                <a:lnTo>
                  <a:pt x="150" y="4"/>
                </a:lnTo>
                <a:lnTo>
                  <a:pt x="119" y="4"/>
                </a:lnTo>
                <a:lnTo>
                  <a:pt x="119" y="4"/>
                </a:lnTo>
                <a:lnTo>
                  <a:pt x="108" y="4"/>
                </a:lnTo>
                <a:lnTo>
                  <a:pt x="97" y="5"/>
                </a:lnTo>
                <a:lnTo>
                  <a:pt x="97" y="5"/>
                </a:lnTo>
                <a:lnTo>
                  <a:pt x="79" y="8"/>
                </a:lnTo>
                <a:lnTo>
                  <a:pt x="79" y="8"/>
                </a:lnTo>
                <a:lnTo>
                  <a:pt x="79" y="10"/>
                </a:lnTo>
                <a:lnTo>
                  <a:pt x="79" y="10"/>
                </a:lnTo>
                <a:close/>
                <a:moveTo>
                  <a:pt x="150" y="403"/>
                </a:moveTo>
                <a:lnTo>
                  <a:pt x="150" y="403"/>
                </a:lnTo>
                <a:lnTo>
                  <a:pt x="152" y="403"/>
                </a:lnTo>
                <a:lnTo>
                  <a:pt x="152" y="403"/>
                </a:lnTo>
                <a:lnTo>
                  <a:pt x="153" y="403"/>
                </a:lnTo>
                <a:lnTo>
                  <a:pt x="153" y="403"/>
                </a:lnTo>
                <a:lnTo>
                  <a:pt x="164" y="401"/>
                </a:lnTo>
                <a:lnTo>
                  <a:pt x="164" y="401"/>
                </a:lnTo>
                <a:lnTo>
                  <a:pt x="182" y="396"/>
                </a:lnTo>
                <a:lnTo>
                  <a:pt x="182" y="396"/>
                </a:lnTo>
                <a:lnTo>
                  <a:pt x="182" y="396"/>
                </a:lnTo>
                <a:lnTo>
                  <a:pt x="182" y="396"/>
                </a:lnTo>
                <a:lnTo>
                  <a:pt x="185" y="395"/>
                </a:lnTo>
                <a:lnTo>
                  <a:pt x="185" y="395"/>
                </a:lnTo>
                <a:lnTo>
                  <a:pt x="191" y="393"/>
                </a:lnTo>
                <a:lnTo>
                  <a:pt x="191" y="393"/>
                </a:lnTo>
                <a:lnTo>
                  <a:pt x="191" y="387"/>
                </a:lnTo>
                <a:lnTo>
                  <a:pt x="191" y="387"/>
                </a:lnTo>
                <a:lnTo>
                  <a:pt x="190" y="387"/>
                </a:lnTo>
                <a:lnTo>
                  <a:pt x="190" y="387"/>
                </a:lnTo>
                <a:lnTo>
                  <a:pt x="183" y="390"/>
                </a:lnTo>
                <a:lnTo>
                  <a:pt x="183" y="390"/>
                </a:lnTo>
                <a:lnTo>
                  <a:pt x="171" y="393"/>
                </a:lnTo>
                <a:lnTo>
                  <a:pt x="171" y="393"/>
                </a:lnTo>
                <a:lnTo>
                  <a:pt x="169" y="395"/>
                </a:lnTo>
                <a:lnTo>
                  <a:pt x="169" y="393"/>
                </a:lnTo>
                <a:lnTo>
                  <a:pt x="169" y="393"/>
                </a:lnTo>
                <a:lnTo>
                  <a:pt x="160" y="398"/>
                </a:lnTo>
                <a:lnTo>
                  <a:pt x="150" y="403"/>
                </a:lnTo>
                <a:lnTo>
                  <a:pt x="150" y="403"/>
                </a:lnTo>
                <a:close/>
                <a:moveTo>
                  <a:pt x="98" y="8"/>
                </a:moveTo>
                <a:lnTo>
                  <a:pt x="98" y="8"/>
                </a:lnTo>
                <a:lnTo>
                  <a:pt x="98" y="8"/>
                </a:lnTo>
                <a:lnTo>
                  <a:pt x="98" y="8"/>
                </a:lnTo>
                <a:lnTo>
                  <a:pt x="101" y="8"/>
                </a:lnTo>
                <a:lnTo>
                  <a:pt x="101" y="8"/>
                </a:lnTo>
                <a:lnTo>
                  <a:pt x="103" y="8"/>
                </a:lnTo>
                <a:lnTo>
                  <a:pt x="103" y="8"/>
                </a:lnTo>
                <a:lnTo>
                  <a:pt x="104" y="8"/>
                </a:lnTo>
                <a:lnTo>
                  <a:pt x="106" y="8"/>
                </a:lnTo>
                <a:lnTo>
                  <a:pt x="106" y="8"/>
                </a:lnTo>
                <a:lnTo>
                  <a:pt x="108" y="10"/>
                </a:lnTo>
                <a:lnTo>
                  <a:pt x="108" y="10"/>
                </a:lnTo>
                <a:lnTo>
                  <a:pt x="115" y="10"/>
                </a:lnTo>
                <a:lnTo>
                  <a:pt x="115" y="10"/>
                </a:lnTo>
                <a:lnTo>
                  <a:pt x="117" y="8"/>
                </a:lnTo>
                <a:lnTo>
                  <a:pt x="117" y="8"/>
                </a:lnTo>
                <a:lnTo>
                  <a:pt x="119" y="8"/>
                </a:lnTo>
                <a:lnTo>
                  <a:pt x="119" y="8"/>
                </a:lnTo>
                <a:lnTo>
                  <a:pt x="120" y="8"/>
                </a:lnTo>
                <a:lnTo>
                  <a:pt x="120" y="8"/>
                </a:lnTo>
                <a:lnTo>
                  <a:pt x="122" y="10"/>
                </a:lnTo>
                <a:lnTo>
                  <a:pt x="122" y="10"/>
                </a:lnTo>
                <a:lnTo>
                  <a:pt x="128" y="10"/>
                </a:lnTo>
                <a:lnTo>
                  <a:pt x="128" y="10"/>
                </a:lnTo>
                <a:lnTo>
                  <a:pt x="158" y="12"/>
                </a:lnTo>
                <a:lnTo>
                  <a:pt x="158" y="12"/>
                </a:lnTo>
                <a:lnTo>
                  <a:pt x="175" y="13"/>
                </a:lnTo>
                <a:lnTo>
                  <a:pt x="175" y="13"/>
                </a:lnTo>
                <a:lnTo>
                  <a:pt x="186" y="15"/>
                </a:lnTo>
                <a:lnTo>
                  <a:pt x="186" y="15"/>
                </a:lnTo>
                <a:lnTo>
                  <a:pt x="188" y="15"/>
                </a:lnTo>
                <a:lnTo>
                  <a:pt x="188" y="15"/>
                </a:lnTo>
                <a:lnTo>
                  <a:pt x="186" y="15"/>
                </a:lnTo>
                <a:lnTo>
                  <a:pt x="186" y="15"/>
                </a:lnTo>
                <a:lnTo>
                  <a:pt x="164" y="10"/>
                </a:lnTo>
                <a:lnTo>
                  <a:pt x="142" y="7"/>
                </a:lnTo>
                <a:lnTo>
                  <a:pt x="142" y="7"/>
                </a:lnTo>
                <a:lnTo>
                  <a:pt x="125" y="7"/>
                </a:lnTo>
                <a:lnTo>
                  <a:pt x="106" y="8"/>
                </a:lnTo>
                <a:lnTo>
                  <a:pt x="106" y="8"/>
                </a:lnTo>
                <a:lnTo>
                  <a:pt x="98" y="8"/>
                </a:lnTo>
                <a:lnTo>
                  <a:pt x="98" y="8"/>
                </a:lnTo>
                <a:close/>
                <a:moveTo>
                  <a:pt x="254" y="321"/>
                </a:moveTo>
                <a:lnTo>
                  <a:pt x="254" y="321"/>
                </a:lnTo>
                <a:lnTo>
                  <a:pt x="254" y="321"/>
                </a:lnTo>
                <a:lnTo>
                  <a:pt x="254" y="321"/>
                </a:lnTo>
                <a:lnTo>
                  <a:pt x="254" y="314"/>
                </a:lnTo>
                <a:lnTo>
                  <a:pt x="254" y="314"/>
                </a:lnTo>
                <a:lnTo>
                  <a:pt x="254" y="299"/>
                </a:lnTo>
                <a:lnTo>
                  <a:pt x="254" y="299"/>
                </a:lnTo>
                <a:lnTo>
                  <a:pt x="254" y="275"/>
                </a:lnTo>
                <a:lnTo>
                  <a:pt x="254" y="275"/>
                </a:lnTo>
                <a:lnTo>
                  <a:pt x="253" y="259"/>
                </a:lnTo>
                <a:lnTo>
                  <a:pt x="253" y="259"/>
                </a:lnTo>
                <a:lnTo>
                  <a:pt x="253" y="242"/>
                </a:lnTo>
                <a:lnTo>
                  <a:pt x="253" y="242"/>
                </a:lnTo>
                <a:lnTo>
                  <a:pt x="253" y="234"/>
                </a:lnTo>
                <a:lnTo>
                  <a:pt x="253" y="234"/>
                </a:lnTo>
                <a:lnTo>
                  <a:pt x="251" y="221"/>
                </a:lnTo>
                <a:lnTo>
                  <a:pt x="251" y="221"/>
                </a:lnTo>
                <a:lnTo>
                  <a:pt x="250" y="212"/>
                </a:lnTo>
                <a:lnTo>
                  <a:pt x="250" y="212"/>
                </a:lnTo>
                <a:lnTo>
                  <a:pt x="245" y="191"/>
                </a:lnTo>
                <a:lnTo>
                  <a:pt x="245" y="191"/>
                </a:lnTo>
                <a:lnTo>
                  <a:pt x="240" y="179"/>
                </a:lnTo>
                <a:lnTo>
                  <a:pt x="240" y="179"/>
                </a:lnTo>
                <a:lnTo>
                  <a:pt x="240" y="179"/>
                </a:lnTo>
                <a:lnTo>
                  <a:pt x="240" y="179"/>
                </a:lnTo>
                <a:lnTo>
                  <a:pt x="240" y="182"/>
                </a:lnTo>
                <a:lnTo>
                  <a:pt x="240" y="182"/>
                </a:lnTo>
                <a:lnTo>
                  <a:pt x="243" y="191"/>
                </a:lnTo>
                <a:lnTo>
                  <a:pt x="243" y="191"/>
                </a:lnTo>
                <a:lnTo>
                  <a:pt x="243" y="196"/>
                </a:lnTo>
                <a:lnTo>
                  <a:pt x="243" y="196"/>
                </a:lnTo>
                <a:lnTo>
                  <a:pt x="246" y="207"/>
                </a:lnTo>
                <a:lnTo>
                  <a:pt x="246" y="207"/>
                </a:lnTo>
                <a:lnTo>
                  <a:pt x="248" y="213"/>
                </a:lnTo>
                <a:lnTo>
                  <a:pt x="248" y="213"/>
                </a:lnTo>
                <a:lnTo>
                  <a:pt x="250" y="226"/>
                </a:lnTo>
                <a:lnTo>
                  <a:pt x="250" y="226"/>
                </a:lnTo>
                <a:lnTo>
                  <a:pt x="251" y="237"/>
                </a:lnTo>
                <a:lnTo>
                  <a:pt x="251" y="237"/>
                </a:lnTo>
                <a:lnTo>
                  <a:pt x="253" y="253"/>
                </a:lnTo>
                <a:lnTo>
                  <a:pt x="253" y="253"/>
                </a:lnTo>
                <a:lnTo>
                  <a:pt x="253" y="273"/>
                </a:lnTo>
                <a:lnTo>
                  <a:pt x="253" y="273"/>
                </a:lnTo>
                <a:lnTo>
                  <a:pt x="254" y="316"/>
                </a:lnTo>
                <a:lnTo>
                  <a:pt x="254" y="316"/>
                </a:lnTo>
                <a:lnTo>
                  <a:pt x="254" y="321"/>
                </a:lnTo>
                <a:lnTo>
                  <a:pt x="254" y="321"/>
                </a:lnTo>
                <a:close/>
                <a:moveTo>
                  <a:pt x="172" y="95"/>
                </a:moveTo>
                <a:lnTo>
                  <a:pt x="172" y="95"/>
                </a:lnTo>
                <a:lnTo>
                  <a:pt x="174" y="94"/>
                </a:lnTo>
                <a:lnTo>
                  <a:pt x="174" y="94"/>
                </a:lnTo>
                <a:lnTo>
                  <a:pt x="174" y="92"/>
                </a:lnTo>
                <a:lnTo>
                  <a:pt x="174" y="92"/>
                </a:lnTo>
                <a:lnTo>
                  <a:pt x="174" y="90"/>
                </a:lnTo>
                <a:lnTo>
                  <a:pt x="174" y="90"/>
                </a:lnTo>
                <a:lnTo>
                  <a:pt x="171" y="75"/>
                </a:lnTo>
                <a:lnTo>
                  <a:pt x="171" y="75"/>
                </a:lnTo>
                <a:lnTo>
                  <a:pt x="171" y="67"/>
                </a:lnTo>
                <a:lnTo>
                  <a:pt x="171" y="67"/>
                </a:lnTo>
                <a:lnTo>
                  <a:pt x="169" y="65"/>
                </a:lnTo>
                <a:lnTo>
                  <a:pt x="169" y="65"/>
                </a:lnTo>
                <a:lnTo>
                  <a:pt x="166" y="79"/>
                </a:lnTo>
                <a:lnTo>
                  <a:pt x="163" y="94"/>
                </a:lnTo>
                <a:lnTo>
                  <a:pt x="163" y="94"/>
                </a:lnTo>
                <a:lnTo>
                  <a:pt x="166" y="94"/>
                </a:lnTo>
                <a:lnTo>
                  <a:pt x="166" y="94"/>
                </a:lnTo>
                <a:lnTo>
                  <a:pt x="168" y="95"/>
                </a:lnTo>
                <a:lnTo>
                  <a:pt x="168" y="95"/>
                </a:lnTo>
                <a:lnTo>
                  <a:pt x="169" y="95"/>
                </a:lnTo>
                <a:lnTo>
                  <a:pt x="169" y="95"/>
                </a:lnTo>
                <a:lnTo>
                  <a:pt x="168" y="94"/>
                </a:lnTo>
                <a:lnTo>
                  <a:pt x="168" y="94"/>
                </a:lnTo>
                <a:lnTo>
                  <a:pt x="169" y="92"/>
                </a:lnTo>
                <a:lnTo>
                  <a:pt x="169" y="92"/>
                </a:lnTo>
                <a:lnTo>
                  <a:pt x="171" y="92"/>
                </a:lnTo>
                <a:lnTo>
                  <a:pt x="172" y="92"/>
                </a:lnTo>
                <a:lnTo>
                  <a:pt x="172" y="92"/>
                </a:lnTo>
                <a:lnTo>
                  <a:pt x="172" y="94"/>
                </a:lnTo>
                <a:lnTo>
                  <a:pt x="172" y="94"/>
                </a:lnTo>
                <a:lnTo>
                  <a:pt x="172" y="95"/>
                </a:lnTo>
                <a:lnTo>
                  <a:pt x="172" y="95"/>
                </a:lnTo>
                <a:close/>
                <a:moveTo>
                  <a:pt x="86" y="417"/>
                </a:moveTo>
                <a:lnTo>
                  <a:pt x="86" y="417"/>
                </a:lnTo>
                <a:lnTo>
                  <a:pt x="90" y="417"/>
                </a:lnTo>
                <a:lnTo>
                  <a:pt x="90" y="417"/>
                </a:lnTo>
                <a:lnTo>
                  <a:pt x="104" y="418"/>
                </a:lnTo>
                <a:lnTo>
                  <a:pt x="104" y="418"/>
                </a:lnTo>
                <a:lnTo>
                  <a:pt x="127" y="418"/>
                </a:lnTo>
                <a:lnTo>
                  <a:pt x="127" y="418"/>
                </a:lnTo>
                <a:lnTo>
                  <a:pt x="145" y="420"/>
                </a:lnTo>
                <a:lnTo>
                  <a:pt x="145" y="420"/>
                </a:lnTo>
                <a:lnTo>
                  <a:pt x="166" y="418"/>
                </a:lnTo>
                <a:lnTo>
                  <a:pt x="166" y="418"/>
                </a:lnTo>
                <a:lnTo>
                  <a:pt x="168" y="418"/>
                </a:lnTo>
                <a:lnTo>
                  <a:pt x="168" y="418"/>
                </a:lnTo>
                <a:lnTo>
                  <a:pt x="168" y="417"/>
                </a:lnTo>
                <a:lnTo>
                  <a:pt x="168" y="417"/>
                </a:lnTo>
                <a:lnTo>
                  <a:pt x="86" y="417"/>
                </a:lnTo>
                <a:lnTo>
                  <a:pt x="86" y="417"/>
                </a:lnTo>
                <a:close/>
                <a:moveTo>
                  <a:pt x="161" y="97"/>
                </a:moveTo>
                <a:lnTo>
                  <a:pt x="161" y="97"/>
                </a:lnTo>
                <a:lnTo>
                  <a:pt x="160" y="95"/>
                </a:lnTo>
                <a:lnTo>
                  <a:pt x="160" y="94"/>
                </a:lnTo>
                <a:lnTo>
                  <a:pt x="160" y="94"/>
                </a:lnTo>
                <a:lnTo>
                  <a:pt x="158" y="87"/>
                </a:lnTo>
                <a:lnTo>
                  <a:pt x="158" y="87"/>
                </a:lnTo>
                <a:lnTo>
                  <a:pt x="157" y="73"/>
                </a:lnTo>
                <a:lnTo>
                  <a:pt x="157" y="73"/>
                </a:lnTo>
                <a:lnTo>
                  <a:pt x="157" y="71"/>
                </a:lnTo>
                <a:lnTo>
                  <a:pt x="157" y="71"/>
                </a:lnTo>
                <a:lnTo>
                  <a:pt x="155" y="71"/>
                </a:lnTo>
                <a:lnTo>
                  <a:pt x="155" y="71"/>
                </a:lnTo>
                <a:lnTo>
                  <a:pt x="153" y="78"/>
                </a:lnTo>
                <a:lnTo>
                  <a:pt x="153" y="78"/>
                </a:lnTo>
                <a:lnTo>
                  <a:pt x="152" y="92"/>
                </a:lnTo>
                <a:lnTo>
                  <a:pt x="152" y="92"/>
                </a:lnTo>
                <a:lnTo>
                  <a:pt x="152" y="95"/>
                </a:lnTo>
                <a:lnTo>
                  <a:pt x="152" y="95"/>
                </a:lnTo>
                <a:lnTo>
                  <a:pt x="150" y="97"/>
                </a:lnTo>
                <a:lnTo>
                  <a:pt x="150" y="97"/>
                </a:lnTo>
                <a:lnTo>
                  <a:pt x="150" y="98"/>
                </a:lnTo>
                <a:lnTo>
                  <a:pt x="150" y="98"/>
                </a:lnTo>
                <a:lnTo>
                  <a:pt x="161" y="97"/>
                </a:lnTo>
                <a:lnTo>
                  <a:pt x="161" y="97"/>
                </a:lnTo>
                <a:close/>
                <a:moveTo>
                  <a:pt x="172" y="406"/>
                </a:moveTo>
                <a:lnTo>
                  <a:pt x="172" y="406"/>
                </a:lnTo>
                <a:lnTo>
                  <a:pt x="174" y="406"/>
                </a:lnTo>
                <a:lnTo>
                  <a:pt x="174" y="406"/>
                </a:lnTo>
                <a:lnTo>
                  <a:pt x="175" y="404"/>
                </a:lnTo>
                <a:lnTo>
                  <a:pt x="175" y="404"/>
                </a:lnTo>
                <a:lnTo>
                  <a:pt x="179" y="404"/>
                </a:lnTo>
                <a:lnTo>
                  <a:pt x="179" y="404"/>
                </a:lnTo>
                <a:lnTo>
                  <a:pt x="180" y="403"/>
                </a:lnTo>
                <a:lnTo>
                  <a:pt x="182" y="404"/>
                </a:lnTo>
                <a:lnTo>
                  <a:pt x="182" y="404"/>
                </a:lnTo>
                <a:lnTo>
                  <a:pt x="183" y="406"/>
                </a:lnTo>
                <a:lnTo>
                  <a:pt x="182" y="407"/>
                </a:lnTo>
                <a:lnTo>
                  <a:pt x="182" y="407"/>
                </a:lnTo>
                <a:lnTo>
                  <a:pt x="182" y="409"/>
                </a:lnTo>
                <a:lnTo>
                  <a:pt x="182" y="409"/>
                </a:lnTo>
                <a:lnTo>
                  <a:pt x="190" y="407"/>
                </a:lnTo>
                <a:lnTo>
                  <a:pt x="190" y="407"/>
                </a:lnTo>
                <a:lnTo>
                  <a:pt x="190" y="407"/>
                </a:lnTo>
                <a:lnTo>
                  <a:pt x="190" y="407"/>
                </a:lnTo>
                <a:lnTo>
                  <a:pt x="190" y="406"/>
                </a:lnTo>
                <a:lnTo>
                  <a:pt x="190" y="406"/>
                </a:lnTo>
                <a:lnTo>
                  <a:pt x="190" y="404"/>
                </a:lnTo>
                <a:lnTo>
                  <a:pt x="190" y="403"/>
                </a:lnTo>
                <a:lnTo>
                  <a:pt x="190" y="403"/>
                </a:lnTo>
                <a:lnTo>
                  <a:pt x="191" y="403"/>
                </a:lnTo>
                <a:lnTo>
                  <a:pt x="191" y="403"/>
                </a:lnTo>
                <a:lnTo>
                  <a:pt x="198" y="398"/>
                </a:lnTo>
                <a:lnTo>
                  <a:pt x="198" y="398"/>
                </a:lnTo>
                <a:lnTo>
                  <a:pt x="199" y="398"/>
                </a:lnTo>
                <a:lnTo>
                  <a:pt x="199" y="398"/>
                </a:lnTo>
                <a:lnTo>
                  <a:pt x="199" y="395"/>
                </a:lnTo>
                <a:lnTo>
                  <a:pt x="199" y="395"/>
                </a:lnTo>
                <a:lnTo>
                  <a:pt x="198" y="396"/>
                </a:lnTo>
                <a:lnTo>
                  <a:pt x="198" y="396"/>
                </a:lnTo>
                <a:lnTo>
                  <a:pt x="191" y="398"/>
                </a:lnTo>
                <a:lnTo>
                  <a:pt x="191" y="398"/>
                </a:lnTo>
                <a:lnTo>
                  <a:pt x="180" y="401"/>
                </a:lnTo>
                <a:lnTo>
                  <a:pt x="180" y="401"/>
                </a:lnTo>
                <a:lnTo>
                  <a:pt x="175" y="404"/>
                </a:lnTo>
                <a:lnTo>
                  <a:pt x="175" y="404"/>
                </a:lnTo>
                <a:lnTo>
                  <a:pt x="174" y="404"/>
                </a:lnTo>
                <a:lnTo>
                  <a:pt x="174" y="404"/>
                </a:lnTo>
                <a:lnTo>
                  <a:pt x="172" y="406"/>
                </a:lnTo>
                <a:lnTo>
                  <a:pt x="172" y="406"/>
                </a:lnTo>
                <a:close/>
                <a:moveTo>
                  <a:pt x="191" y="90"/>
                </a:moveTo>
                <a:lnTo>
                  <a:pt x="191" y="90"/>
                </a:lnTo>
                <a:lnTo>
                  <a:pt x="188" y="86"/>
                </a:lnTo>
                <a:lnTo>
                  <a:pt x="188" y="86"/>
                </a:lnTo>
                <a:lnTo>
                  <a:pt x="188" y="79"/>
                </a:lnTo>
                <a:lnTo>
                  <a:pt x="188" y="79"/>
                </a:lnTo>
                <a:lnTo>
                  <a:pt x="186" y="68"/>
                </a:lnTo>
                <a:lnTo>
                  <a:pt x="186" y="68"/>
                </a:lnTo>
                <a:lnTo>
                  <a:pt x="186" y="68"/>
                </a:lnTo>
                <a:lnTo>
                  <a:pt x="186" y="68"/>
                </a:lnTo>
                <a:lnTo>
                  <a:pt x="180" y="90"/>
                </a:lnTo>
                <a:lnTo>
                  <a:pt x="180" y="90"/>
                </a:lnTo>
                <a:lnTo>
                  <a:pt x="182" y="90"/>
                </a:lnTo>
                <a:lnTo>
                  <a:pt x="183" y="94"/>
                </a:lnTo>
                <a:lnTo>
                  <a:pt x="183" y="94"/>
                </a:lnTo>
                <a:lnTo>
                  <a:pt x="185" y="90"/>
                </a:lnTo>
                <a:lnTo>
                  <a:pt x="185" y="90"/>
                </a:lnTo>
                <a:lnTo>
                  <a:pt x="186" y="90"/>
                </a:lnTo>
                <a:lnTo>
                  <a:pt x="188" y="90"/>
                </a:lnTo>
                <a:lnTo>
                  <a:pt x="188" y="90"/>
                </a:lnTo>
                <a:lnTo>
                  <a:pt x="191" y="90"/>
                </a:lnTo>
                <a:lnTo>
                  <a:pt x="191" y="90"/>
                </a:lnTo>
                <a:close/>
                <a:moveTo>
                  <a:pt x="207" y="396"/>
                </a:moveTo>
                <a:lnTo>
                  <a:pt x="207" y="396"/>
                </a:lnTo>
                <a:lnTo>
                  <a:pt x="198" y="401"/>
                </a:lnTo>
                <a:lnTo>
                  <a:pt x="198" y="401"/>
                </a:lnTo>
                <a:lnTo>
                  <a:pt x="194" y="403"/>
                </a:lnTo>
                <a:lnTo>
                  <a:pt x="194" y="403"/>
                </a:lnTo>
                <a:lnTo>
                  <a:pt x="193" y="404"/>
                </a:lnTo>
                <a:lnTo>
                  <a:pt x="193" y="404"/>
                </a:lnTo>
                <a:lnTo>
                  <a:pt x="196" y="404"/>
                </a:lnTo>
                <a:lnTo>
                  <a:pt x="196" y="404"/>
                </a:lnTo>
                <a:lnTo>
                  <a:pt x="205" y="401"/>
                </a:lnTo>
                <a:lnTo>
                  <a:pt x="205" y="401"/>
                </a:lnTo>
                <a:lnTo>
                  <a:pt x="209" y="400"/>
                </a:lnTo>
                <a:lnTo>
                  <a:pt x="209" y="400"/>
                </a:lnTo>
                <a:lnTo>
                  <a:pt x="210" y="400"/>
                </a:lnTo>
                <a:lnTo>
                  <a:pt x="212" y="401"/>
                </a:lnTo>
                <a:lnTo>
                  <a:pt x="212" y="401"/>
                </a:lnTo>
                <a:lnTo>
                  <a:pt x="212" y="403"/>
                </a:lnTo>
                <a:lnTo>
                  <a:pt x="212" y="403"/>
                </a:lnTo>
                <a:lnTo>
                  <a:pt x="216" y="401"/>
                </a:lnTo>
                <a:lnTo>
                  <a:pt x="216" y="401"/>
                </a:lnTo>
                <a:lnTo>
                  <a:pt x="216" y="400"/>
                </a:lnTo>
                <a:lnTo>
                  <a:pt x="216" y="400"/>
                </a:lnTo>
                <a:lnTo>
                  <a:pt x="216" y="398"/>
                </a:lnTo>
                <a:lnTo>
                  <a:pt x="216" y="396"/>
                </a:lnTo>
                <a:lnTo>
                  <a:pt x="216" y="396"/>
                </a:lnTo>
                <a:lnTo>
                  <a:pt x="218" y="395"/>
                </a:lnTo>
                <a:lnTo>
                  <a:pt x="218" y="395"/>
                </a:lnTo>
                <a:lnTo>
                  <a:pt x="218" y="392"/>
                </a:lnTo>
                <a:lnTo>
                  <a:pt x="218" y="392"/>
                </a:lnTo>
                <a:lnTo>
                  <a:pt x="218" y="392"/>
                </a:lnTo>
                <a:lnTo>
                  <a:pt x="218" y="392"/>
                </a:lnTo>
                <a:lnTo>
                  <a:pt x="212" y="395"/>
                </a:lnTo>
                <a:lnTo>
                  <a:pt x="212" y="395"/>
                </a:lnTo>
                <a:lnTo>
                  <a:pt x="210" y="395"/>
                </a:lnTo>
                <a:lnTo>
                  <a:pt x="209" y="396"/>
                </a:lnTo>
                <a:lnTo>
                  <a:pt x="209" y="396"/>
                </a:lnTo>
                <a:lnTo>
                  <a:pt x="209" y="398"/>
                </a:lnTo>
                <a:lnTo>
                  <a:pt x="209" y="398"/>
                </a:lnTo>
                <a:lnTo>
                  <a:pt x="207" y="396"/>
                </a:lnTo>
                <a:lnTo>
                  <a:pt x="207" y="396"/>
                </a:lnTo>
                <a:lnTo>
                  <a:pt x="207" y="396"/>
                </a:lnTo>
                <a:lnTo>
                  <a:pt x="207" y="396"/>
                </a:lnTo>
                <a:close/>
                <a:moveTo>
                  <a:pt x="49" y="338"/>
                </a:moveTo>
                <a:lnTo>
                  <a:pt x="49" y="338"/>
                </a:lnTo>
                <a:lnTo>
                  <a:pt x="49" y="338"/>
                </a:lnTo>
                <a:lnTo>
                  <a:pt x="49" y="338"/>
                </a:lnTo>
                <a:lnTo>
                  <a:pt x="51" y="347"/>
                </a:lnTo>
                <a:lnTo>
                  <a:pt x="51" y="347"/>
                </a:lnTo>
                <a:lnTo>
                  <a:pt x="54" y="354"/>
                </a:lnTo>
                <a:lnTo>
                  <a:pt x="57" y="360"/>
                </a:lnTo>
                <a:lnTo>
                  <a:pt x="57" y="360"/>
                </a:lnTo>
                <a:lnTo>
                  <a:pt x="57" y="360"/>
                </a:lnTo>
                <a:lnTo>
                  <a:pt x="57" y="360"/>
                </a:lnTo>
                <a:lnTo>
                  <a:pt x="63" y="366"/>
                </a:lnTo>
                <a:lnTo>
                  <a:pt x="70" y="371"/>
                </a:lnTo>
                <a:lnTo>
                  <a:pt x="70" y="371"/>
                </a:lnTo>
                <a:lnTo>
                  <a:pt x="74" y="373"/>
                </a:lnTo>
                <a:lnTo>
                  <a:pt x="74" y="373"/>
                </a:lnTo>
                <a:lnTo>
                  <a:pt x="81" y="373"/>
                </a:lnTo>
                <a:lnTo>
                  <a:pt x="81" y="373"/>
                </a:lnTo>
                <a:lnTo>
                  <a:pt x="81" y="373"/>
                </a:lnTo>
                <a:lnTo>
                  <a:pt x="81" y="373"/>
                </a:lnTo>
                <a:lnTo>
                  <a:pt x="81" y="373"/>
                </a:lnTo>
                <a:lnTo>
                  <a:pt x="81" y="373"/>
                </a:lnTo>
                <a:lnTo>
                  <a:pt x="74" y="370"/>
                </a:lnTo>
                <a:lnTo>
                  <a:pt x="68" y="366"/>
                </a:lnTo>
                <a:lnTo>
                  <a:pt x="68" y="366"/>
                </a:lnTo>
                <a:lnTo>
                  <a:pt x="60" y="360"/>
                </a:lnTo>
                <a:lnTo>
                  <a:pt x="60" y="360"/>
                </a:lnTo>
                <a:lnTo>
                  <a:pt x="57" y="357"/>
                </a:lnTo>
                <a:lnTo>
                  <a:pt x="57" y="357"/>
                </a:lnTo>
                <a:lnTo>
                  <a:pt x="52" y="349"/>
                </a:lnTo>
                <a:lnTo>
                  <a:pt x="52" y="349"/>
                </a:lnTo>
                <a:lnTo>
                  <a:pt x="51" y="344"/>
                </a:lnTo>
                <a:lnTo>
                  <a:pt x="51" y="344"/>
                </a:lnTo>
                <a:lnTo>
                  <a:pt x="49" y="338"/>
                </a:lnTo>
                <a:lnTo>
                  <a:pt x="49" y="338"/>
                </a:lnTo>
                <a:close/>
                <a:moveTo>
                  <a:pt x="158" y="67"/>
                </a:moveTo>
                <a:lnTo>
                  <a:pt x="158" y="67"/>
                </a:lnTo>
                <a:lnTo>
                  <a:pt x="160" y="78"/>
                </a:lnTo>
                <a:lnTo>
                  <a:pt x="160" y="78"/>
                </a:lnTo>
                <a:lnTo>
                  <a:pt x="161" y="87"/>
                </a:lnTo>
                <a:lnTo>
                  <a:pt x="161" y="87"/>
                </a:lnTo>
                <a:lnTo>
                  <a:pt x="166" y="67"/>
                </a:lnTo>
                <a:lnTo>
                  <a:pt x="166" y="67"/>
                </a:lnTo>
                <a:lnTo>
                  <a:pt x="158" y="67"/>
                </a:lnTo>
                <a:lnTo>
                  <a:pt x="158" y="67"/>
                </a:lnTo>
                <a:close/>
                <a:moveTo>
                  <a:pt x="201" y="57"/>
                </a:moveTo>
                <a:lnTo>
                  <a:pt x="201" y="57"/>
                </a:lnTo>
                <a:lnTo>
                  <a:pt x="202" y="59"/>
                </a:lnTo>
                <a:lnTo>
                  <a:pt x="202" y="60"/>
                </a:lnTo>
                <a:lnTo>
                  <a:pt x="202" y="60"/>
                </a:lnTo>
                <a:lnTo>
                  <a:pt x="204" y="62"/>
                </a:lnTo>
                <a:lnTo>
                  <a:pt x="204" y="62"/>
                </a:lnTo>
                <a:lnTo>
                  <a:pt x="204" y="73"/>
                </a:lnTo>
                <a:lnTo>
                  <a:pt x="204" y="73"/>
                </a:lnTo>
                <a:lnTo>
                  <a:pt x="205" y="76"/>
                </a:lnTo>
                <a:lnTo>
                  <a:pt x="205" y="76"/>
                </a:lnTo>
                <a:lnTo>
                  <a:pt x="205" y="76"/>
                </a:lnTo>
                <a:lnTo>
                  <a:pt x="205" y="76"/>
                </a:lnTo>
                <a:lnTo>
                  <a:pt x="210" y="54"/>
                </a:lnTo>
                <a:lnTo>
                  <a:pt x="210" y="54"/>
                </a:lnTo>
                <a:lnTo>
                  <a:pt x="201" y="57"/>
                </a:lnTo>
                <a:lnTo>
                  <a:pt x="201" y="57"/>
                </a:lnTo>
                <a:close/>
                <a:moveTo>
                  <a:pt x="144" y="124"/>
                </a:moveTo>
                <a:lnTo>
                  <a:pt x="144" y="124"/>
                </a:lnTo>
                <a:lnTo>
                  <a:pt x="147" y="120"/>
                </a:lnTo>
                <a:lnTo>
                  <a:pt x="147" y="120"/>
                </a:lnTo>
                <a:lnTo>
                  <a:pt x="149" y="117"/>
                </a:lnTo>
                <a:lnTo>
                  <a:pt x="149" y="117"/>
                </a:lnTo>
                <a:lnTo>
                  <a:pt x="147" y="106"/>
                </a:lnTo>
                <a:lnTo>
                  <a:pt x="147" y="106"/>
                </a:lnTo>
                <a:lnTo>
                  <a:pt x="147" y="105"/>
                </a:lnTo>
                <a:lnTo>
                  <a:pt x="147" y="105"/>
                </a:lnTo>
                <a:lnTo>
                  <a:pt x="144" y="106"/>
                </a:lnTo>
                <a:lnTo>
                  <a:pt x="144" y="106"/>
                </a:lnTo>
                <a:lnTo>
                  <a:pt x="144" y="114"/>
                </a:lnTo>
                <a:lnTo>
                  <a:pt x="144" y="124"/>
                </a:lnTo>
                <a:lnTo>
                  <a:pt x="144" y="124"/>
                </a:lnTo>
                <a:close/>
                <a:moveTo>
                  <a:pt x="68" y="234"/>
                </a:moveTo>
                <a:lnTo>
                  <a:pt x="68" y="234"/>
                </a:lnTo>
                <a:lnTo>
                  <a:pt x="68" y="235"/>
                </a:lnTo>
                <a:lnTo>
                  <a:pt x="68" y="235"/>
                </a:lnTo>
                <a:lnTo>
                  <a:pt x="67" y="237"/>
                </a:lnTo>
                <a:lnTo>
                  <a:pt x="67" y="237"/>
                </a:lnTo>
                <a:lnTo>
                  <a:pt x="65" y="239"/>
                </a:lnTo>
                <a:lnTo>
                  <a:pt x="65" y="239"/>
                </a:lnTo>
                <a:lnTo>
                  <a:pt x="63" y="240"/>
                </a:lnTo>
                <a:lnTo>
                  <a:pt x="63" y="240"/>
                </a:lnTo>
                <a:lnTo>
                  <a:pt x="63" y="240"/>
                </a:lnTo>
                <a:lnTo>
                  <a:pt x="63" y="240"/>
                </a:lnTo>
                <a:lnTo>
                  <a:pt x="52" y="251"/>
                </a:lnTo>
                <a:lnTo>
                  <a:pt x="52" y="251"/>
                </a:lnTo>
                <a:lnTo>
                  <a:pt x="52" y="253"/>
                </a:lnTo>
                <a:lnTo>
                  <a:pt x="52" y="253"/>
                </a:lnTo>
                <a:lnTo>
                  <a:pt x="63" y="245"/>
                </a:lnTo>
                <a:lnTo>
                  <a:pt x="63" y="245"/>
                </a:lnTo>
                <a:lnTo>
                  <a:pt x="62" y="245"/>
                </a:lnTo>
                <a:lnTo>
                  <a:pt x="62" y="245"/>
                </a:lnTo>
                <a:lnTo>
                  <a:pt x="60" y="243"/>
                </a:lnTo>
                <a:lnTo>
                  <a:pt x="60" y="243"/>
                </a:lnTo>
                <a:lnTo>
                  <a:pt x="62" y="243"/>
                </a:lnTo>
                <a:lnTo>
                  <a:pt x="62" y="243"/>
                </a:lnTo>
                <a:lnTo>
                  <a:pt x="63" y="242"/>
                </a:lnTo>
                <a:lnTo>
                  <a:pt x="63" y="242"/>
                </a:lnTo>
                <a:lnTo>
                  <a:pt x="68" y="242"/>
                </a:lnTo>
                <a:lnTo>
                  <a:pt x="68" y="242"/>
                </a:lnTo>
                <a:lnTo>
                  <a:pt x="70" y="242"/>
                </a:lnTo>
                <a:lnTo>
                  <a:pt x="70" y="240"/>
                </a:lnTo>
                <a:lnTo>
                  <a:pt x="70" y="240"/>
                </a:lnTo>
                <a:lnTo>
                  <a:pt x="71" y="237"/>
                </a:lnTo>
                <a:lnTo>
                  <a:pt x="71" y="237"/>
                </a:lnTo>
                <a:lnTo>
                  <a:pt x="71" y="234"/>
                </a:lnTo>
                <a:lnTo>
                  <a:pt x="71" y="234"/>
                </a:lnTo>
                <a:lnTo>
                  <a:pt x="68" y="234"/>
                </a:lnTo>
                <a:lnTo>
                  <a:pt x="68" y="234"/>
                </a:lnTo>
                <a:close/>
                <a:moveTo>
                  <a:pt x="139" y="190"/>
                </a:moveTo>
                <a:lnTo>
                  <a:pt x="139" y="190"/>
                </a:lnTo>
                <a:lnTo>
                  <a:pt x="139" y="190"/>
                </a:lnTo>
                <a:lnTo>
                  <a:pt x="139" y="190"/>
                </a:lnTo>
                <a:lnTo>
                  <a:pt x="133" y="193"/>
                </a:lnTo>
                <a:lnTo>
                  <a:pt x="133" y="193"/>
                </a:lnTo>
                <a:lnTo>
                  <a:pt x="130" y="194"/>
                </a:lnTo>
                <a:lnTo>
                  <a:pt x="130" y="194"/>
                </a:lnTo>
                <a:lnTo>
                  <a:pt x="127" y="193"/>
                </a:lnTo>
                <a:lnTo>
                  <a:pt x="127" y="191"/>
                </a:lnTo>
                <a:lnTo>
                  <a:pt x="127" y="191"/>
                </a:lnTo>
                <a:lnTo>
                  <a:pt x="128" y="190"/>
                </a:lnTo>
                <a:lnTo>
                  <a:pt x="128" y="190"/>
                </a:lnTo>
                <a:lnTo>
                  <a:pt x="127" y="190"/>
                </a:lnTo>
                <a:lnTo>
                  <a:pt x="127" y="190"/>
                </a:lnTo>
                <a:lnTo>
                  <a:pt x="122" y="193"/>
                </a:lnTo>
                <a:lnTo>
                  <a:pt x="122" y="193"/>
                </a:lnTo>
                <a:lnTo>
                  <a:pt x="120" y="193"/>
                </a:lnTo>
                <a:lnTo>
                  <a:pt x="120" y="193"/>
                </a:lnTo>
                <a:lnTo>
                  <a:pt x="119" y="193"/>
                </a:lnTo>
                <a:lnTo>
                  <a:pt x="117" y="191"/>
                </a:lnTo>
                <a:lnTo>
                  <a:pt x="117" y="191"/>
                </a:lnTo>
                <a:lnTo>
                  <a:pt x="117" y="191"/>
                </a:lnTo>
                <a:lnTo>
                  <a:pt x="117" y="191"/>
                </a:lnTo>
                <a:lnTo>
                  <a:pt x="111" y="196"/>
                </a:lnTo>
                <a:lnTo>
                  <a:pt x="111" y="196"/>
                </a:lnTo>
                <a:lnTo>
                  <a:pt x="111" y="196"/>
                </a:lnTo>
                <a:lnTo>
                  <a:pt x="111" y="196"/>
                </a:lnTo>
                <a:lnTo>
                  <a:pt x="127" y="196"/>
                </a:lnTo>
                <a:lnTo>
                  <a:pt x="127" y="196"/>
                </a:lnTo>
                <a:lnTo>
                  <a:pt x="128" y="196"/>
                </a:lnTo>
                <a:lnTo>
                  <a:pt x="128" y="196"/>
                </a:lnTo>
                <a:lnTo>
                  <a:pt x="139" y="193"/>
                </a:lnTo>
                <a:lnTo>
                  <a:pt x="139" y="193"/>
                </a:lnTo>
                <a:lnTo>
                  <a:pt x="139" y="190"/>
                </a:lnTo>
                <a:lnTo>
                  <a:pt x="139" y="190"/>
                </a:lnTo>
                <a:close/>
                <a:moveTo>
                  <a:pt x="224" y="38"/>
                </a:moveTo>
                <a:lnTo>
                  <a:pt x="224" y="38"/>
                </a:lnTo>
                <a:lnTo>
                  <a:pt x="224" y="38"/>
                </a:lnTo>
                <a:lnTo>
                  <a:pt x="224" y="38"/>
                </a:lnTo>
                <a:lnTo>
                  <a:pt x="223" y="38"/>
                </a:lnTo>
                <a:lnTo>
                  <a:pt x="223" y="38"/>
                </a:lnTo>
                <a:lnTo>
                  <a:pt x="216" y="43"/>
                </a:lnTo>
                <a:lnTo>
                  <a:pt x="216" y="43"/>
                </a:lnTo>
                <a:lnTo>
                  <a:pt x="213" y="46"/>
                </a:lnTo>
                <a:lnTo>
                  <a:pt x="213" y="46"/>
                </a:lnTo>
                <a:lnTo>
                  <a:pt x="209" y="49"/>
                </a:lnTo>
                <a:lnTo>
                  <a:pt x="209" y="49"/>
                </a:lnTo>
                <a:lnTo>
                  <a:pt x="194" y="56"/>
                </a:lnTo>
                <a:lnTo>
                  <a:pt x="194" y="56"/>
                </a:lnTo>
                <a:lnTo>
                  <a:pt x="194" y="56"/>
                </a:lnTo>
                <a:lnTo>
                  <a:pt x="194" y="56"/>
                </a:lnTo>
                <a:lnTo>
                  <a:pt x="194" y="56"/>
                </a:lnTo>
                <a:lnTo>
                  <a:pt x="194" y="56"/>
                </a:lnTo>
                <a:lnTo>
                  <a:pt x="205" y="53"/>
                </a:lnTo>
                <a:lnTo>
                  <a:pt x="205" y="53"/>
                </a:lnTo>
                <a:lnTo>
                  <a:pt x="215" y="48"/>
                </a:lnTo>
                <a:lnTo>
                  <a:pt x="215" y="48"/>
                </a:lnTo>
                <a:lnTo>
                  <a:pt x="218" y="46"/>
                </a:lnTo>
                <a:lnTo>
                  <a:pt x="221" y="43"/>
                </a:lnTo>
                <a:lnTo>
                  <a:pt x="221" y="43"/>
                </a:lnTo>
                <a:lnTo>
                  <a:pt x="224" y="38"/>
                </a:lnTo>
                <a:lnTo>
                  <a:pt x="224" y="38"/>
                </a:lnTo>
                <a:close/>
                <a:moveTo>
                  <a:pt x="48" y="218"/>
                </a:moveTo>
                <a:lnTo>
                  <a:pt x="48" y="218"/>
                </a:lnTo>
                <a:lnTo>
                  <a:pt x="46" y="218"/>
                </a:lnTo>
                <a:lnTo>
                  <a:pt x="46" y="218"/>
                </a:lnTo>
                <a:lnTo>
                  <a:pt x="46" y="220"/>
                </a:lnTo>
                <a:lnTo>
                  <a:pt x="46" y="220"/>
                </a:lnTo>
                <a:lnTo>
                  <a:pt x="46" y="228"/>
                </a:lnTo>
                <a:lnTo>
                  <a:pt x="46" y="228"/>
                </a:lnTo>
                <a:lnTo>
                  <a:pt x="45" y="247"/>
                </a:lnTo>
                <a:lnTo>
                  <a:pt x="45" y="247"/>
                </a:lnTo>
                <a:lnTo>
                  <a:pt x="46" y="254"/>
                </a:lnTo>
                <a:lnTo>
                  <a:pt x="46" y="254"/>
                </a:lnTo>
                <a:lnTo>
                  <a:pt x="48" y="272"/>
                </a:lnTo>
                <a:lnTo>
                  <a:pt x="48" y="272"/>
                </a:lnTo>
                <a:lnTo>
                  <a:pt x="48" y="272"/>
                </a:lnTo>
                <a:lnTo>
                  <a:pt x="48" y="272"/>
                </a:lnTo>
                <a:lnTo>
                  <a:pt x="48" y="262"/>
                </a:lnTo>
                <a:lnTo>
                  <a:pt x="48" y="262"/>
                </a:lnTo>
                <a:lnTo>
                  <a:pt x="48" y="258"/>
                </a:lnTo>
                <a:lnTo>
                  <a:pt x="48" y="258"/>
                </a:lnTo>
                <a:lnTo>
                  <a:pt x="48" y="247"/>
                </a:lnTo>
                <a:lnTo>
                  <a:pt x="48" y="247"/>
                </a:lnTo>
                <a:lnTo>
                  <a:pt x="46" y="245"/>
                </a:lnTo>
                <a:lnTo>
                  <a:pt x="46" y="245"/>
                </a:lnTo>
                <a:lnTo>
                  <a:pt x="46" y="243"/>
                </a:lnTo>
                <a:lnTo>
                  <a:pt x="46" y="242"/>
                </a:lnTo>
                <a:lnTo>
                  <a:pt x="46" y="242"/>
                </a:lnTo>
                <a:lnTo>
                  <a:pt x="46" y="242"/>
                </a:lnTo>
                <a:lnTo>
                  <a:pt x="46" y="242"/>
                </a:lnTo>
                <a:lnTo>
                  <a:pt x="46" y="239"/>
                </a:lnTo>
                <a:lnTo>
                  <a:pt x="46" y="239"/>
                </a:lnTo>
                <a:lnTo>
                  <a:pt x="46" y="231"/>
                </a:lnTo>
                <a:lnTo>
                  <a:pt x="46" y="231"/>
                </a:lnTo>
                <a:lnTo>
                  <a:pt x="46" y="224"/>
                </a:lnTo>
                <a:lnTo>
                  <a:pt x="48" y="220"/>
                </a:lnTo>
                <a:lnTo>
                  <a:pt x="48" y="220"/>
                </a:lnTo>
                <a:lnTo>
                  <a:pt x="48" y="218"/>
                </a:lnTo>
                <a:lnTo>
                  <a:pt x="48" y="218"/>
                </a:lnTo>
                <a:close/>
                <a:moveTo>
                  <a:pt x="150" y="84"/>
                </a:moveTo>
                <a:lnTo>
                  <a:pt x="150" y="84"/>
                </a:lnTo>
                <a:lnTo>
                  <a:pt x="150" y="84"/>
                </a:lnTo>
                <a:lnTo>
                  <a:pt x="150" y="84"/>
                </a:lnTo>
                <a:lnTo>
                  <a:pt x="152" y="76"/>
                </a:lnTo>
                <a:lnTo>
                  <a:pt x="152" y="76"/>
                </a:lnTo>
                <a:lnTo>
                  <a:pt x="153" y="67"/>
                </a:lnTo>
                <a:lnTo>
                  <a:pt x="153" y="67"/>
                </a:lnTo>
                <a:lnTo>
                  <a:pt x="147" y="67"/>
                </a:lnTo>
                <a:lnTo>
                  <a:pt x="147" y="67"/>
                </a:lnTo>
                <a:lnTo>
                  <a:pt x="147" y="68"/>
                </a:lnTo>
                <a:lnTo>
                  <a:pt x="147" y="68"/>
                </a:lnTo>
                <a:lnTo>
                  <a:pt x="149" y="78"/>
                </a:lnTo>
                <a:lnTo>
                  <a:pt x="149" y="78"/>
                </a:lnTo>
                <a:lnTo>
                  <a:pt x="150" y="84"/>
                </a:lnTo>
                <a:lnTo>
                  <a:pt x="150" y="84"/>
                </a:lnTo>
                <a:close/>
                <a:moveTo>
                  <a:pt x="62" y="313"/>
                </a:moveTo>
                <a:lnTo>
                  <a:pt x="62" y="313"/>
                </a:lnTo>
                <a:lnTo>
                  <a:pt x="59" y="310"/>
                </a:lnTo>
                <a:lnTo>
                  <a:pt x="59" y="310"/>
                </a:lnTo>
                <a:lnTo>
                  <a:pt x="57" y="308"/>
                </a:lnTo>
                <a:lnTo>
                  <a:pt x="57" y="308"/>
                </a:lnTo>
                <a:lnTo>
                  <a:pt x="57" y="313"/>
                </a:lnTo>
                <a:lnTo>
                  <a:pt x="57" y="318"/>
                </a:lnTo>
                <a:lnTo>
                  <a:pt x="57" y="318"/>
                </a:lnTo>
                <a:lnTo>
                  <a:pt x="59" y="319"/>
                </a:lnTo>
                <a:lnTo>
                  <a:pt x="59" y="321"/>
                </a:lnTo>
                <a:lnTo>
                  <a:pt x="59" y="321"/>
                </a:lnTo>
                <a:lnTo>
                  <a:pt x="71" y="318"/>
                </a:lnTo>
                <a:lnTo>
                  <a:pt x="71" y="318"/>
                </a:lnTo>
                <a:lnTo>
                  <a:pt x="62" y="316"/>
                </a:lnTo>
                <a:lnTo>
                  <a:pt x="62" y="316"/>
                </a:lnTo>
                <a:lnTo>
                  <a:pt x="59" y="314"/>
                </a:lnTo>
                <a:lnTo>
                  <a:pt x="59" y="314"/>
                </a:lnTo>
                <a:lnTo>
                  <a:pt x="57" y="313"/>
                </a:lnTo>
                <a:lnTo>
                  <a:pt x="57" y="313"/>
                </a:lnTo>
                <a:lnTo>
                  <a:pt x="59" y="313"/>
                </a:lnTo>
                <a:lnTo>
                  <a:pt x="59" y="313"/>
                </a:lnTo>
                <a:lnTo>
                  <a:pt x="62" y="313"/>
                </a:lnTo>
                <a:lnTo>
                  <a:pt x="62" y="313"/>
                </a:lnTo>
                <a:close/>
                <a:moveTo>
                  <a:pt x="70" y="352"/>
                </a:moveTo>
                <a:lnTo>
                  <a:pt x="70" y="352"/>
                </a:lnTo>
                <a:lnTo>
                  <a:pt x="67" y="349"/>
                </a:lnTo>
                <a:lnTo>
                  <a:pt x="67" y="349"/>
                </a:lnTo>
                <a:lnTo>
                  <a:pt x="65" y="347"/>
                </a:lnTo>
                <a:lnTo>
                  <a:pt x="65" y="347"/>
                </a:lnTo>
                <a:lnTo>
                  <a:pt x="65" y="346"/>
                </a:lnTo>
                <a:lnTo>
                  <a:pt x="65" y="344"/>
                </a:lnTo>
                <a:lnTo>
                  <a:pt x="65" y="344"/>
                </a:lnTo>
                <a:lnTo>
                  <a:pt x="65" y="344"/>
                </a:lnTo>
                <a:lnTo>
                  <a:pt x="65" y="344"/>
                </a:lnTo>
                <a:lnTo>
                  <a:pt x="63" y="343"/>
                </a:lnTo>
                <a:lnTo>
                  <a:pt x="63" y="343"/>
                </a:lnTo>
                <a:lnTo>
                  <a:pt x="62" y="341"/>
                </a:lnTo>
                <a:lnTo>
                  <a:pt x="62" y="341"/>
                </a:lnTo>
                <a:lnTo>
                  <a:pt x="59" y="336"/>
                </a:lnTo>
                <a:lnTo>
                  <a:pt x="59" y="336"/>
                </a:lnTo>
                <a:lnTo>
                  <a:pt x="59" y="336"/>
                </a:lnTo>
                <a:lnTo>
                  <a:pt x="59" y="336"/>
                </a:lnTo>
                <a:lnTo>
                  <a:pt x="59" y="341"/>
                </a:lnTo>
                <a:lnTo>
                  <a:pt x="59" y="341"/>
                </a:lnTo>
                <a:lnTo>
                  <a:pt x="59" y="343"/>
                </a:lnTo>
                <a:lnTo>
                  <a:pt x="59" y="343"/>
                </a:lnTo>
                <a:lnTo>
                  <a:pt x="62" y="347"/>
                </a:lnTo>
                <a:lnTo>
                  <a:pt x="67" y="352"/>
                </a:lnTo>
                <a:lnTo>
                  <a:pt x="67" y="352"/>
                </a:lnTo>
                <a:lnTo>
                  <a:pt x="68" y="354"/>
                </a:lnTo>
                <a:lnTo>
                  <a:pt x="68" y="354"/>
                </a:lnTo>
                <a:lnTo>
                  <a:pt x="70" y="352"/>
                </a:lnTo>
                <a:lnTo>
                  <a:pt x="70" y="352"/>
                </a:lnTo>
                <a:close/>
                <a:moveTo>
                  <a:pt x="60" y="349"/>
                </a:moveTo>
                <a:lnTo>
                  <a:pt x="60" y="349"/>
                </a:lnTo>
                <a:lnTo>
                  <a:pt x="62" y="354"/>
                </a:lnTo>
                <a:lnTo>
                  <a:pt x="62" y="354"/>
                </a:lnTo>
                <a:lnTo>
                  <a:pt x="67" y="360"/>
                </a:lnTo>
                <a:lnTo>
                  <a:pt x="73" y="363"/>
                </a:lnTo>
                <a:lnTo>
                  <a:pt x="73" y="363"/>
                </a:lnTo>
                <a:lnTo>
                  <a:pt x="81" y="365"/>
                </a:lnTo>
                <a:lnTo>
                  <a:pt x="81" y="365"/>
                </a:lnTo>
                <a:lnTo>
                  <a:pt x="84" y="366"/>
                </a:lnTo>
                <a:lnTo>
                  <a:pt x="84" y="366"/>
                </a:lnTo>
                <a:lnTo>
                  <a:pt x="82" y="365"/>
                </a:lnTo>
                <a:lnTo>
                  <a:pt x="82" y="365"/>
                </a:lnTo>
                <a:lnTo>
                  <a:pt x="82" y="365"/>
                </a:lnTo>
                <a:lnTo>
                  <a:pt x="82" y="365"/>
                </a:lnTo>
                <a:lnTo>
                  <a:pt x="79" y="365"/>
                </a:lnTo>
                <a:lnTo>
                  <a:pt x="79" y="365"/>
                </a:lnTo>
                <a:lnTo>
                  <a:pt x="78" y="365"/>
                </a:lnTo>
                <a:lnTo>
                  <a:pt x="78" y="365"/>
                </a:lnTo>
                <a:lnTo>
                  <a:pt x="76" y="365"/>
                </a:lnTo>
                <a:lnTo>
                  <a:pt x="76" y="365"/>
                </a:lnTo>
                <a:lnTo>
                  <a:pt x="74" y="363"/>
                </a:lnTo>
                <a:lnTo>
                  <a:pt x="74" y="362"/>
                </a:lnTo>
                <a:lnTo>
                  <a:pt x="74" y="362"/>
                </a:lnTo>
                <a:lnTo>
                  <a:pt x="74" y="362"/>
                </a:lnTo>
                <a:lnTo>
                  <a:pt x="74" y="362"/>
                </a:lnTo>
                <a:lnTo>
                  <a:pt x="67" y="355"/>
                </a:lnTo>
                <a:lnTo>
                  <a:pt x="60" y="349"/>
                </a:lnTo>
                <a:lnTo>
                  <a:pt x="60" y="349"/>
                </a:lnTo>
                <a:close/>
                <a:moveTo>
                  <a:pt x="51" y="242"/>
                </a:moveTo>
                <a:lnTo>
                  <a:pt x="51" y="242"/>
                </a:lnTo>
                <a:lnTo>
                  <a:pt x="52" y="240"/>
                </a:lnTo>
                <a:lnTo>
                  <a:pt x="52" y="240"/>
                </a:lnTo>
                <a:lnTo>
                  <a:pt x="60" y="235"/>
                </a:lnTo>
                <a:lnTo>
                  <a:pt x="60" y="235"/>
                </a:lnTo>
                <a:lnTo>
                  <a:pt x="62" y="234"/>
                </a:lnTo>
                <a:lnTo>
                  <a:pt x="62" y="232"/>
                </a:lnTo>
                <a:lnTo>
                  <a:pt x="62" y="232"/>
                </a:lnTo>
                <a:lnTo>
                  <a:pt x="62" y="231"/>
                </a:lnTo>
                <a:lnTo>
                  <a:pt x="62" y="231"/>
                </a:lnTo>
                <a:lnTo>
                  <a:pt x="63" y="228"/>
                </a:lnTo>
                <a:lnTo>
                  <a:pt x="63" y="228"/>
                </a:lnTo>
                <a:lnTo>
                  <a:pt x="63" y="224"/>
                </a:lnTo>
                <a:lnTo>
                  <a:pt x="63" y="224"/>
                </a:lnTo>
                <a:lnTo>
                  <a:pt x="63" y="224"/>
                </a:lnTo>
                <a:lnTo>
                  <a:pt x="63" y="224"/>
                </a:lnTo>
                <a:lnTo>
                  <a:pt x="62" y="229"/>
                </a:lnTo>
                <a:lnTo>
                  <a:pt x="62" y="229"/>
                </a:lnTo>
                <a:lnTo>
                  <a:pt x="60" y="232"/>
                </a:lnTo>
                <a:lnTo>
                  <a:pt x="60" y="232"/>
                </a:lnTo>
                <a:lnTo>
                  <a:pt x="57" y="234"/>
                </a:lnTo>
                <a:lnTo>
                  <a:pt x="57" y="234"/>
                </a:lnTo>
                <a:lnTo>
                  <a:pt x="57" y="232"/>
                </a:lnTo>
                <a:lnTo>
                  <a:pt x="57" y="232"/>
                </a:lnTo>
                <a:lnTo>
                  <a:pt x="56" y="231"/>
                </a:lnTo>
                <a:lnTo>
                  <a:pt x="56" y="231"/>
                </a:lnTo>
                <a:lnTo>
                  <a:pt x="56" y="231"/>
                </a:lnTo>
                <a:lnTo>
                  <a:pt x="56" y="231"/>
                </a:lnTo>
                <a:lnTo>
                  <a:pt x="52" y="237"/>
                </a:lnTo>
                <a:lnTo>
                  <a:pt x="52" y="237"/>
                </a:lnTo>
                <a:lnTo>
                  <a:pt x="52" y="237"/>
                </a:lnTo>
                <a:lnTo>
                  <a:pt x="52" y="237"/>
                </a:lnTo>
                <a:lnTo>
                  <a:pt x="51" y="242"/>
                </a:lnTo>
                <a:lnTo>
                  <a:pt x="51" y="242"/>
                </a:lnTo>
                <a:close/>
                <a:moveTo>
                  <a:pt x="82" y="351"/>
                </a:moveTo>
                <a:lnTo>
                  <a:pt x="82" y="351"/>
                </a:lnTo>
                <a:lnTo>
                  <a:pt x="87" y="352"/>
                </a:lnTo>
                <a:lnTo>
                  <a:pt x="87" y="352"/>
                </a:lnTo>
                <a:lnTo>
                  <a:pt x="89" y="352"/>
                </a:lnTo>
                <a:lnTo>
                  <a:pt x="89" y="352"/>
                </a:lnTo>
                <a:lnTo>
                  <a:pt x="101" y="351"/>
                </a:lnTo>
                <a:lnTo>
                  <a:pt x="101" y="351"/>
                </a:lnTo>
                <a:lnTo>
                  <a:pt x="101" y="351"/>
                </a:lnTo>
                <a:lnTo>
                  <a:pt x="101" y="351"/>
                </a:lnTo>
                <a:lnTo>
                  <a:pt x="103" y="346"/>
                </a:lnTo>
                <a:lnTo>
                  <a:pt x="103" y="346"/>
                </a:lnTo>
                <a:lnTo>
                  <a:pt x="82" y="351"/>
                </a:lnTo>
                <a:lnTo>
                  <a:pt x="82" y="351"/>
                </a:lnTo>
                <a:close/>
                <a:moveTo>
                  <a:pt x="164" y="101"/>
                </a:moveTo>
                <a:lnTo>
                  <a:pt x="164" y="101"/>
                </a:lnTo>
                <a:lnTo>
                  <a:pt x="164" y="105"/>
                </a:lnTo>
                <a:lnTo>
                  <a:pt x="164" y="105"/>
                </a:lnTo>
                <a:lnTo>
                  <a:pt x="166" y="106"/>
                </a:lnTo>
                <a:lnTo>
                  <a:pt x="166" y="108"/>
                </a:lnTo>
                <a:lnTo>
                  <a:pt x="166" y="108"/>
                </a:lnTo>
                <a:lnTo>
                  <a:pt x="166" y="109"/>
                </a:lnTo>
                <a:lnTo>
                  <a:pt x="164" y="109"/>
                </a:lnTo>
                <a:lnTo>
                  <a:pt x="164" y="109"/>
                </a:lnTo>
                <a:lnTo>
                  <a:pt x="164" y="114"/>
                </a:lnTo>
                <a:lnTo>
                  <a:pt x="164" y="114"/>
                </a:lnTo>
                <a:lnTo>
                  <a:pt x="166" y="116"/>
                </a:lnTo>
                <a:lnTo>
                  <a:pt x="166" y="116"/>
                </a:lnTo>
                <a:lnTo>
                  <a:pt x="168" y="117"/>
                </a:lnTo>
                <a:lnTo>
                  <a:pt x="168" y="119"/>
                </a:lnTo>
                <a:lnTo>
                  <a:pt x="168" y="119"/>
                </a:lnTo>
                <a:lnTo>
                  <a:pt x="168" y="120"/>
                </a:lnTo>
                <a:lnTo>
                  <a:pt x="168" y="122"/>
                </a:lnTo>
                <a:lnTo>
                  <a:pt x="168" y="122"/>
                </a:lnTo>
                <a:lnTo>
                  <a:pt x="169" y="125"/>
                </a:lnTo>
                <a:lnTo>
                  <a:pt x="169" y="125"/>
                </a:lnTo>
                <a:lnTo>
                  <a:pt x="169" y="125"/>
                </a:lnTo>
                <a:lnTo>
                  <a:pt x="169" y="125"/>
                </a:lnTo>
                <a:lnTo>
                  <a:pt x="169" y="122"/>
                </a:lnTo>
                <a:lnTo>
                  <a:pt x="169" y="122"/>
                </a:lnTo>
                <a:lnTo>
                  <a:pt x="169" y="112"/>
                </a:lnTo>
                <a:lnTo>
                  <a:pt x="169" y="112"/>
                </a:lnTo>
                <a:lnTo>
                  <a:pt x="168" y="101"/>
                </a:lnTo>
                <a:lnTo>
                  <a:pt x="168" y="101"/>
                </a:lnTo>
                <a:lnTo>
                  <a:pt x="168" y="100"/>
                </a:lnTo>
                <a:lnTo>
                  <a:pt x="168" y="100"/>
                </a:lnTo>
                <a:lnTo>
                  <a:pt x="164" y="101"/>
                </a:lnTo>
                <a:lnTo>
                  <a:pt x="164" y="101"/>
                </a:lnTo>
                <a:close/>
                <a:moveTo>
                  <a:pt x="68" y="207"/>
                </a:moveTo>
                <a:lnTo>
                  <a:pt x="68" y="207"/>
                </a:lnTo>
                <a:lnTo>
                  <a:pt x="68" y="204"/>
                </a:lnTo>
                <a:lnTo>
                  <a:pt x="68" y="204"/>
                </a:lnTo>
                <a:lnTo>
                  <a:pt x="71" y="201"/>
                </a:lnTo>
                <a:lnTo>
                  <a:pt x="71" y="201"/>
                </a:lnTo>
                <a:lnTo>
                  <a:pt x="73" y="201"/>
                </a:lnTo>
                <a:lnTo>
                  <a:pt x="73" y="201"/>
                </a:lnTo>
                <a:lnTo>
                  <a:pt x="71" y="199"/>
                </a:lnTo>
                <a:lnTo>
                  <a:pt x="71" y="199"/>
                </a:lnTo>
                <a:lnTo>
                  <a:pt x="70" y="201"/>
                </a:lnTo>
                <a:lnTo>
                  <a:pt x="70" y="201"/>
                </a:lnTo>
                <a:lnTo>
                  <a:pt x="68" y="202"/>
                </a:lnTo>
                <a:lnTo>
                  <a:pt x="68" y="202"/>
                </a:lnTo>
                <a:lnTo>
                  <a:pt x="63" y="209"/>
                </a:lnTo>
                <a:lnTo>
                  <a:pt x="60" y="215"/>
                </a:lnTo>
                <a:lnTo>
                  <a:pt x="60" y="215"/>
                </a:lnTo>
                <a:lnTo>
                  <a:pt x="60" y="221"/>
                </a:lnTo>
                <a:lnTo>
                  <a:pt x="60" y="221"/>
                </a:lnTo>
                <a:lnTo>
                  <a:pt x="65" y="215"/>
                </a:lnTo>
                <a:lnTo>
                  <a:pt x="65" y="215"/>
                </a:lnTo>
                <a:lnTo>
                  <a:pt x="63" y="215"/>
                </a:lnTo>
                <a:lnTo>
                  <a:pt x="63" y="215"/>
                </a:lnTo>
                <a:lnTo>
                  <a:pt x="63" y="212"/>
                </a:lnTo>
                <a:lnTo>
                  <a:pt x="65" y="210"/>
                </a:lnTo>
                <a:lnTo>
                  <a:pt x="65" y="210"/>
                </a:lnTo>
                <a:lnTo>
                  <a:pt x="65" y="210"/>
                </a:lnTo>
                <a:lnTo>
                  <a:pt x="65" y="210"/>
                </a:lnTo>
                <a:lnTo>
                  <a:pt x="67" y="209"/>
                </a:lnTo>
                <a:lnTo>
                  <a:pt x="68" y="207"/>
                </a:lnTo>
                <a:lnTo>
                  <a:pt x="68" y="207"/>
                </a:lnTo>
                <a:close/>
                <a:moveTo>
                  <a:pt x="155" y="103"/>
                </a:moveTo>
                <a:lnTo>
                  <a:pt x="155" y="103"/>
                </a:lnTo>
                <a:lnTo>
                  <a:pt x="155" y="112"/>
                </a:lnTo>
                <a:lnTo>
                  <a:pt x="155" y="112"/>
                </a:lnTo>
                <a:lnTo>
                  <a:pt x="157" y="112"/>
                </a:lnTo>
                <a:lnTo>
                  <a:pt x="157" y="112"/>
                </a:lnTo>
                <a:lnTo>
                  <a:pt x="163" y="106"/>
                </a:lnTo>
                <a:lnTo>
                  <a:pt x="163" y="106"/>
                </a:lnTo>
                <a:lnTo>
                  <a:pt x="163" y="105"/>
                </a:lnTo>
                <a:lnTo>
                  <a:pt x="163" y="105"/>
                </a:lnTo>
                <a:lnTo>
                  <a:pt x="163" y="101"/>
                </a:lnTo>
                <a:lnTo>
                  <a:pt x="163" y="101"/>
                </a:lnTo>
                <a:lnTo>
                  <a:pt x="155" y="103"/>
                </a:lnTo>
                <a:lnTo>
                  <a:pt x="155" y="103"/>
                </a:lnTo>
                <a:close/>
                <a:moveTo>
                  <a:pt x="259" y="338"/>
                </a:moveTo>
                <a:lnTo>
                  <a:pt x="259" y="338"/>
                </a:lnTo>
                <a:lnTo>
                  <a:pt x="261" y="338"/>
                </a:lnTo>
                <a:lnTo>
                  <a:pt x="261" y="338"/>
                </a:lnTo>
                <a:lnTo>
                  <a:pt x="261" y="336"/>
                </a:lnTo>
                <a:lnTo>
                  <a:pt x="261" y="336"/>
                </a:lnTo>
                <a:lnTo>
                  <a:pt x="261" y="325"/>
                </a:lnTo>
                <a:lnTo>
                  <a:pt x="261" y="325"/>
                </a:lnTo>
                <a:lnTo>
                  <a:pt x="261" y="308"/>
                </a:lnTo>
                <a:lnTo>
                  <a:pt x="261" y="308"/>
                </a:lnTo>
                <a:lnTo>
                  <a:pt x="262" y="305"/>
                </a:lnTo>
                <a:lnTo>
                  <a:pt x="262" y="305"/>
                </a:lnTo>
                <a:lnTo>
                  <a:pt x="262" y="284"/>
                </a:lnTo>
                <a:lnTo>
                  <a:pt x="262" y="284"/>
                </a:lnTo>
                <a:lnTo>
                  <a:pt x="262" y="283"/>
                </a:lnTo>
                <a:lnTo>
                  <a:pt x="262" y="283"/>
                </a:lnTo>
                <a:lnTo>
                  <a:pt x="261" y="311"/>
                </a:lnTo>
                <a:lnTo>
                  <a:pt x="259" y="338"/>
                </a:lnTo>
                <a:lnTo>
                  <a:pt x="259" y="338"/>
                </a:lnTo>
                <a:close/>
                <a:moveTo>
                  <a:pt x="224" y="278"/>
                </a:moveTo>
                <a:lnTo>
                  <a:pt x="224" y="278"/>
                </a:lnTo>
                <a:lnTo>
                  <a:pt x="226" y="277"/>
                </a:lnTo>
                <a:lnTo>
                  <a:pt x="226" y="277"/>
                </a:lnTo>
                <a:lnTo>
                  <a:pt x="229" y="273"/>
                </a:lnTo>
                <a:lnTo>
                  <a:pt x="229" y="273"/>
                </a:lnTo>
                <a:lnTo>
                  <a:pt x="235" y="270"/>
                </a:lnTo>
                <a:lnTo>
                  <a:pt x="235" y="270"/>
                </a:lnTo>
                <a:lnTo>
                  <a:pt x="237" y="269"/>
                </a:lnTo>
                <a:lnTo>
                  <a:pt x="237" y="269"/>
                </a:lnTo>
                <a:lnTo>
                  <a:pt x="235" y="269"/>
                </a:lnTo>
                <a:lnTo>
                  <a:pt x="235" y="269"/>
                </a:lnTo>
                <a:lnTo>
                  <a:pt x="224" y="270"/>
                </a:lnTo>
                <a:lnTo>
                  <a:pt x="224" y="270"/>
                </a:lnTo>
                <a:lnTo>
                  <a:pt x="224" y="278"/>
                </a:lnTo>
                <a:lnTo>
                  <a:pt x="224" y="278"/>
                </a:lnTo>
                <a:close/>
                <a:moveTo>
                  <a:pt x="163" y="119"/>
                </a:moveTo>
                <a:lnTo>
                  <a:pt x="163" y="119"/>
                </a:lnTo>
                <a:lnTo>
                  <a:pt x="163" y="111"/>
                </a:lnTo>
                <a:lnTo>
                  <a:pt x="163" y="111"/>
                </a:lnTo>
                <a:lnTo>
                  <a:pt x="161" y="111"/>
                </a:lnTo>
                <a:lnTo>
                  <a:pt x="161" y="111"/>
                </a:lnTo>
                <a:lnTo>
                  <a:pt x="157" y="114"/>
                </a:lnTo>
                <a:lnTo>
                  <a:pt x="157" y="114"/>
                </a:lnTo>
                <a:lnTo>
                  <a:pt x="157" y="116"/>
                </a:lnTo>
                <a:lnTo>
                  <a:pt x="157" y="117"/>
                </a:lnTo>
                <a:lnTo>
                  <a:pt x="157" y="117"/>
                </a:lnTo>
                <a:lnTo>
                  <a:pt x="157" y="122"/>
                </a:lnTo>
                <a:lnTo>
                  <a:pt x="157" y="122"/>
                </a:lnTo>
                <a:lnTo>
                  <a:pt x="163" y="119"/>
                </a:lnTo>
                <a:lnTo>
                  <a:pt x="163" y="119"/>
                </a:lnTo>
                <a:close/>
                <a:moveTo>
                  <a:pt x="111" y="363"/>
                </a:moveTo>
                <a:lnTo>
                  <a:pt x="111" y="363"/>
                </a:lnTo>
                <a:lnTo>
                  <a:pt x="109" y="362"/>
                </a:lnTo>
                <a:lnTo>
                  <a:pt x="109" y="362"/>
                </a:lnTo>
                <a:lnTo>
                  <a:pt x="103" y="363"/>
                </a:lnTo>
                <a:lnTo>
                  <a:pt x="103" y="363"/>
                </a:lnTo>
                <a:lnTo>
                  <a:pt x="95" y="365"/>
                </a:lnTo>
                <a:lnTo>
                  <a:pt x="95" y="365"/>
                </a:lnTo>
                <a:lnTo>
                  <a:pt x="93" y="365"/>
                </a:lnTo>
                <a:lnTo>
                  <a:pt x="93" y="365"/>
                </a:lnTo>
                <a:lnTo>
                  <a:pt x="93" y="366"/>
                </a:lnTo>
                <a:lnTo>
                  <a:pt x="93" y="366"/>
                </a:lnTo>
                <a:lnTo>
                  <a:pt x="100" y="366"/>
                </a:lnTo>
                <a:lnTo>
                  <a:pt x="108" y="366"/>
                </a:lnTo>
                <a:lnTo>
                  <a:pt x="108" y="366"/>
                </a:lnTo>
                <a:lnTo>
                  <a:pt x="108" y="365"/>
                </a:lnTo>
                <a:lnTo>
                  <a:pt x="111" y="363"/>
                </a:lnTo>
                <a:lnTo>
                  <a:pt x="111" y="363"/>
                </a:lnTo>
                <a:close/>
                <a:moveTo>
                  <a:pt x="97" y="357"/>
                </a:moveTo>
                <a:lnTo>
                  <a:pt x="97" y="357"/>
                </a:lnTo>
                <a:lnTo>
                  <a:pt x="95" y="357"/>
                </a:lnTo>
                <a:lnTo>
                  <a:pt x="95" y="357"/>
                </a:lnTo>
                <a:lnTo>
                  <a:pt x="86" y="355"/>
                </a:lnTo>
                <a:lnTo>
                  <a:pt x="86" y="355"/>
                </a:lnTo>
                <a:lnTo>
                  <a:pt x="84" y="355"/>
                </a:lnTo>
                <a:lnTo>
                  <a:pt x="84" y="355"/>
                </a:lnTo>
                <a:lnTo>
                  <a:pt x="78" y="355"/>
                </a:lnTo>
                <a:lnTo>
                  <a:pt x="78" y="355"/>
                </a:lnTo>
                <a:lnTo>
                  <a:pt x="78" y="355"/>
                </a:lnTo>
                <a:lnTo>
                  <a:pt x="78" y="355"/>
                </a:lnTo>
                <a:lnTo>
                  <a:pt x="81" y="360"/>
                </a:lnTo>
                <a:lnTo>
                  <a:pt x="81" y="360"/>
                </a:lnTo>
                <a:lnTo>
                  <a:pt x="86" y="359"/>
                </a:lnTo>
                <a:lnTo>
                  <a:pt x="86" y="359"/>
                </a:lnTo>
                <a:lnTo>
                  <a:pt x="86" y="359"/>
                </a:lnTo>
                <a:lnTo>
                  <a:pt x="86" y="359"/>
                </a:lnTo>
                <a:lnTo>
                  <a:pt x="87" y="357"/>
                </a:lnTo>
                <a:lnTo>
                  <a:pt x="89" y="357"/>
                </a:lnTo>
                <a:lnTo>
                  <a:pt x="89" y="357"/>
                </a:lnTo>
                <a:lnTo>
                  <a:pt x="90" y="357"/>
                </a:lnTo>
                <a:lnTo>
                  <a:pt x="90" y="357"/>
                </a:lnTo>
                <a:lnTo>
                  <a:pt x="92" y="357"/>
                </a:lnTo>
                <a:lnTo>
                  <a:pt x="92" y="357"/>
                </a:lnTo>
                <a:lnTo>
                  <a:pt x="97" y="357"/>
                </a:lnTo>
                <a:lnTo>
                  <a:pt x="97" y="357"/>
                </a:lnTo>
                <a:close/>
                <a:moveTo>
                  <a:pt x="188" y="183"/>
                </a:moveTo>
                <a:lnTo>
                  <a:pt x="188" y="183"/>
                </a:lnTo>
                <a:lnTo>
                  <a:pt x="190" y="183"/>
                </a:lnTo>
                <a:lnTo>
                  <a:pt x="190" y="183"/>
                </a:lnTo>
                <a:lnTo>
                  <a:pt x="193" y="185"/>
                </a:lnTo>
                <a:lnTo>
                  <a:pt x="193" y="185"/>
                </a:lnTo>
                <a:lnTo>
                  <a:pt x="194" y="183"/>
                </a:lnTo>
                <a:lnTo>
                  <a:pt x="194" y="183"/>
                </a:lnTo>
                <a:lnTo>
                  <a:pt x="207" y="174"/>
                </a:lnTo>
                <a:lnTo>
                  <a:pt x="207" y="174"/>
                </a:lnTo>
                <a:lnTo>
                  <a:pt x="207" y="174"/>
                </a:lnTo>
                <a:lnTo>
                  <a:pt x="207" y="174"/>
                </a:lnTo>
                <a:lnTo>
                  <a:pt x="188" y="183"/>
                </a:lnTo>
                <a:lnTo>
                  <a:pt x="188" y="183"/>
                </a:lnTo>
                <a:close/>
                <a:moveTo>
                  <a:pt x="216" y="376"/>
                </a:moveTo>
                <a:lnTo>
                  <a:pt x="216" y="376"/>
                </a:lnTo>
                <a:lnTo>
                  <a:pt x="216" y="368"/>
                </a:lnTo>
                <a:lnTo>
                  <a:pt x="216" y="368"/>
                </a:lnTo>
                <a:lnTo>
                  <a:pt x="213" y="371"/>
                </a:lnTo>
                <a:lnTo>
                  <a:pt x="213" y="371"/>
                </a:lnTo>
                <a:lnTo>
                  <a:pt x="212" y="371"/>
                </a:lnTo>
                <a:lnTo>
                  <a:pt x="212" y="371"/>
                </a:lnTo>
                <a:lnTo>
                  <a:pt x="210" y="377"/>
                </a:lnTo>
                <a:lnTo>
                  <a:pt x="210" y="377"/>
                </a:lnTo>
                <a:lnTo>
                  <a:pt x="210" y="379"/>
                </a:lnTo>
                <a:lnTo>
                  <a:pt x="210" y="379"/>
                </a:lnTo>
                <a:lnTo>
                  <a:pt x="216" y="376"/>
                </a:lnTo>
                <a:lnTo>
                  <a:pt x="216" y="376"/>
                </a:lnTo>
                <a:close/>
                <a:moveTo>
                  <a:pt x="70" y="343"/>
                </a:moveTo>
                <a:lnTo>
                  <a:pt x="70" y="343"/>
                </a:lnTo>
                <a:lnTo>
                  <a:pt x="71" y="341"/>
                </a:lnTo>
                <a:lnTo>
                  <a:pt x="71" y="341"/>
                </a:lnTo>
                <a:lnTo>
                  <a:pt x="76" y="340"/>
                </a:lnTo>
                <a:lnTo>
                  <a:pt x="76" y="340"/>
                </a:lnTo>
                <a:lnTo>
                  <a:pt x="78" y="340"/>
                </a:lnTo>
                <a:lnTo>
                  <a:pt x="78" y="338"/>
                </a:lnTo>
                <a:lnTo>
                  <a:pt x="78" y="338"/>
                </a:lnTo>
                <a:lnTo>
                  <a:pt x="76" y="336"/>
                </a:lnTo>
                <a:lnTo>
                  <a:pt x="76" y="336"/>
                </a:lnTo>
                <a:lnTo>
                  <a:pt x="68" y="336"/>
                </a:lnTo>
                <a:lnTo>
                  <a:pt x="68" y="336"/>
                </a:lnTo>
                <a:lnTo>
                  <a:pt x="70" y="343"/>
                </a:lnTo>
                <a:lnTo>
                  <a:pt x="70" y="343"/>
                </a:lnTo>
                <a:close/>
                <a:moveTo>
                  <a:pt x="90" y="196"/>
                </a:moveTo>
                <a:lnTo>
                  <a:pt x="90" y="196"/>
                </a:lnTo>
                <a:lnTo>
                  <a:pt x="90" y="196"/>
                </a:lnTo>
                <a:lnTo>
                  <a:pt x="90" y="196"/>
                </a:lnTo>
                <a:lnTo>
                  <a:pt x="82" y="198"/>
                </a:lnTo>
                <a:lnTo>
                  <a:pt x="82" y="198"/>
                </a:lnTo>
                <a:lnTo>
                  <a:pt x="82" y="198"/>
                </a:lnTo>
                <a:lnTo>
                  <a:pt x="82" y="198"/>
                </a:lnTo>
                <a:lnTo>
                  <a:pt x="79" y="202"/>
                </a:lnTo>
                <a:lnTo>
                  <a:pt x="79" y="202"/>
                </a:lnTo>
                <a:lnTo>
                  <a:pt x="79" y="204"/>
                </a:lnTo>
                <a:lnTo>
                  <a:pt x="79" y="204"/>
                </a:lnTo>
                <a:lnTo>
                  <a:pt x="87" y="201"/>
                </a:lnTo>
                <a:lnTo>
                  <a:pt x="87" y="201"/>
                </a:lnTo>
                <a:lnTo>
                  <a:pt x="87" y="201"/>
                </a:lnTo>
                <a:lnTo>
                  <a:pt x="87" y="201"/>
                </a:lnTo>
                <a:lnTo>
                  <a:pt x="90" y="196"/>
                </a:lnTo>
                <a:lnTo>
                  <a:pt x="90" y="196"/>
                </a:lnTo>
                <a:close/>
                <a:moveTo>
                  <a:pt x="122" y="368"/>
                </a:moveTo>
                <a:lnTo>
                  <a:pt x="122" y="368"/>
                </a:lnTo>
                <a:lnTo>
                  <a:pt x="111" y="368"/>
                </a:lnTo>
                <a:lnTo>
                  <a:pt x="111" y="368"/>
                </a:lnTo>
                <a:lnTo>
                  <a:pt x="111" y="370"/>
                </a:lnTo>
                <a:lnTo>
                  <a:pt x="111" y="370"/>
                </a:lnTo>
                <a:lnTo>
                  <a:pt x="109" y="371"/>
                </a:lnTo>
                <a:lnTo>
                  <a:pt x="109" y="371"/>
                </a:lnTo>
                <a:lnTo>
                  <a:pt x="122" y="371"/>
                </a:lnTo>
                <a:lnTo>
                  <a:pt x="122" y="371"/>
                </a:lnTo>
                <a:lnTo>
                  <a:pt x="122" y="370"/>
                </a:lnTo>
                <a:lnTo>
                  <a:pt x="122" y="368"/>
                </a:lnTo>
                <a:lnTo>
                  <a:pt x="122" y="368"/>
                </a:lnTo>
                <a:close/>
                <a:moveTo>
                  <a:pt x="95" y="204"/>
                </a:moveTo>
                <a:lnTo>
                  <a:pt x="95" y="204"/>
                </a:lnTo>
                <a:lnTo>
                  <a:pt x="95" y="204"/>
                </a:lnTo>
                <a:lnTo>
                  <a:pt x="95" y="204"/>
                </a:lnTo>
                <a:lnTo>
                  <a:pt x="90" y="210"/>
                </a:lnTo>
                <a:lnTo>
                  <a:pt x="90" y="210"/>
                </a:lnTo>
                <a:lnTo>
                  <a:pt x="89" y="212"/>
                </a:lnTo>
                <a:lnTo>
                  <a:pt x="89" y="212"/>
                </a:lnTo>
                <a:lnTo>
                  <a:pt x="87" y="217"/>
                </a:lnTo>
                <a:lnTo>
                  <a:pt x="87" y="217"/>
                </a:lnTo>
                <a:lnTo>
                  <a:pt x="86" y="223"/>
                </a:lnTo>
                <a:lnTo>
                  <a:pt x="86" y="223"/>
                </a:lnTo>
                <a:lnTo>
                  <a:pt x="87" y="221"/>
                </a:lnTo>
                <a:lnTo>
                  <a:pt x="87" y="221"/>
                </a:lnTo>
                <a:lnTo>
                  <a:pt x="92" y="215"/>
                </a:lnTo>
                <a:lnTo>
                  <a:pt x="92" y="215"/>
                </a:lnTo>
                <a:lnTo>
                  <a:pt x="92" y="212"/>
                </a:lnTo>
                <a:lnTo>
                  <a:pt x="92" y="212"/>
                </a:lnTo>
                <a:lnTo>
                  <a:pt x="92" y="209"/>
                </a:lnTo>
                <a:lnTo>
                  <a:pt x="92" y="209"/>
                </a:lnTo>
                <a:lnTo>
                  <a:pt x="92" y="207"/>
                </a:lnTo>
                <a:lnTo>
                  <a:pt x="92" y="207"/>
                </a:lnTo>
                <a:lnTo>
                  <a:pt x="95" y="207"/>
                </a:lnTo>
                <a:lnTo>
                  <a:pt x="95" y="207"/>
                </a:lnTo>
                <a:lnTo>
                  <a:pt x="97" y="207"/>
                </a:lnTo>
                <a:lnTo>
                  <a:pt x="97" y="207"/>
                </a:lnTo>
                <a:lnTo>
                  <a:pt x="95" y="204"/>
                </a:lnTo>
                <a:lnTo>
                  <a:pt x="95" y="204"/>
                </a:lnTo>
                <a:close/>
                <a:moveTo>
                  <a:pt x="130" y="15"/>
                </a:moveTo>
                <a:lnTo>
                  <a:pt x="130" y="15"/>
                </a:lnTo>
                <a:lnTo>
                  <a:pt x="130" y="15"/>
                </a:lnTo>
                <a:lnTo>
                  <a:pt x="130" y="15"/>
                </a:lnTo>
                <a:lnTo>
                  <a:pt x="130" y="15"/>
                </a:lnTo>
                <a:lnTo>
                  <a:pt x="130" y="15"/>
                </a:lnTo>
                <a:lnTo>
                  <a:pt x="119" y="13"/>
                </a:lnTo>
                <a:lnTo>
                  <a:pt x="119" y="13"/>
                </a:lnTo>
                <a:lnTo>
                  <a:pt x="117" y="15"/>
                </a:lnTo>
                <a:lnTo>
                  <a:pt x="114" y="16"/>
                </a:lnTo>
                <a:lnTo>
                  <a:pt x="114" y="16"/>
                </a:lnTo>
                <a:lnTo>
                  <a:pt x="117" y="16"/>
                </a:lnTo>
                <a:lnTo>
                  <a:pt x="117" y="16"/>
                </a:lnTo>
                <a:lnTo>
                  <a:pt x="127" y="16"/>
                </a:lnTo>
                <a:lnTo>
                  <a:pt x="127" y="16"/>
                </a:lnTo>
                <a:lnTo>
                  <a:pt x="128" y="16"/>
                </a:lnTo>
                <a:lnTo>
                  <a:pt x="128" y="16"/>
                </a:lnTo>
                <a:lnTo>
                  <a:pt x="130" y="15"/>
                </a:lnTo>
                <a:lnTo>
                  <a:pt x="130" y="15"/>
                </a:lnTo>
                <a:close/>
                <a:moveTo>
                  <a:pt x="103" y="371"/>
                </a:moveTo>
                <a:lnTo>
                  <a:pt x="103" y="371"/>
                </a:lnTo>
                <a:lnTo>
                  <a:pt x="103" y="371"/>
                </a:lnTo>
                <a:lnTo>
                  <a:pt x="103" y="371"/>
                </a:lnTo>
                <a:lnTo>
                  <a:pt x="98" y="371"/>
                </a:lnTo>
                <a:lnTo>
                  <a:pt x="98" y="371"/>
                </a:lnTo>
                <a:lnTo>
                  <a:pt x="87" y="368"/>
                </a:lnTo>
                <a:lnTo>
                  <a:pt x="87" y="368"/>
                </a:lnTo>
                <a:lnTo>
                  <a:pt x="87" y="368"/>
                </a:lnTo>
                <a:lnTo>
                  <a:pt x="87" y="368"/>
                </a:lnTo>
                <a:lnTo>
                  <a:pt x="78" y="368"/>
                </a:lnTo>
                <a:lnTo>
                  <a:pt x="78" y="368"/>
                </a:lnTo>
                <a:lnTo>
                  <a:pt x="73" y="366"/>
                </a:lnTo>
                <a:lnTo>
                  <a:pt x="73" y="366"/>
                </a:lnTo>
                <a:lnTo>
                  <a:pt x="74" y="366"/>
                </a:lnTo>
                <a:lnTo>
                  <a:pt x="74" y="366"/>
                </a:lnTo>
                <a:lnTo>
                  <a:pt x="82" y="370"/>
                </a:lnTo>
                <a:lnTo>
                  <a:pt x="82" y="370"/>
                </a:lnTo>
                <a:lnTo>
                  <a:pt x="97" y="371"/>
                </a:lnTo>
                <a:lnTo>
                  <a:pt x="97" y="371"/>
                </a:lnTo>
                <a:lnTo>
                  <a:pt x="103" y="371"/>
                </a:lnTo>
                <a:lnTo>
                  <a:pt x="103" y="371"/>
                </a:lnTo>
                <a:close/>
                <a:moveTo>
                  <a:pt x="235" y="250"/>
                </a:moveTo>
                <a:lnTo>
                  <a:pt x="235" y="250"/>
                </a:lnTo>
                <a:lnTo>
                  <a:pt x="235" y="250"/>
                </a:lnTo>
                <a:lnTo>
                  <a:pt x="235" y="250"/>
                </a:lnTo>
                <a:lnTo>
                  <a:pt x="223" y="253"/>
                </a:lnTo>
                <a:lnTo>
                  <a:pt x="223" y="253"/>
                </a:lnTo>
                <a:lnTo>
                  <a:pt x="223" y="258"/>
                </a:lnTo>
                <a:lnTo>
                  <a:pt x="223" y="258"/>
                </a:lnTo>
                <a:lnTo>
                  <a:pt x="224" y="258"/>
                </a:lnTo>
                <a:lnTo>
                  <a:pt x="224" y="258"/>
                </a:lnTo>
                <a:lnTo>
                  <a:pt x="235" y="250"/>
                </a:lnTo>
                <a:lnTo>
                  <a:pt x="235" y="250"/>
                </a:lnTo>
                <a:close/>
                <a:moveTo>
                  <a:pt x="73" y="322"/>
                </a:moveTo>
                <a:lnTo>
                  <a:pt x="73" y="322"/>
                </a:lnTo>
                <a:lnTo>
                  <a:pt x="79" y="324"/>
                </a:lnTo>
                <a:lnTo>
                  <a:pt x="89" y="322"/>
                </a:lnTo>
                <a:lnTo>
                  <a:pt x="89" y="322"/>
                </a:lnTo>
                <a:lnTo>
                  <a:pt x="89" y="321"/>
                </a:lnTo>
                <a:lnTo>
                  <a:pt x="89" y="321"/>
                </a:lnTo>
                <a:lnTo>
                  <a:pt x="86" y="319"/>
                </a:lnTo>
                <a:lnTo>
                  <a:pt x="86" y="319"/>
                </a:lnTo>
                <a:lnTo>
                  <a:pt x="74" y="322"/>
                </a:lnTo>
                <a:lnTo>
                  <a:pt x="74" y="322"/>
                </a:lnTo>
                <a:lnTo>
                  <a:pt x="73" y="322"/>
                </a:lnTo>
                <a:lnTo>
                  <a:pt x="73" y="322"/>
                </a:lnTo>
                <a:close/>
                <a:moveTo>
                  <a:pt x="51" y="269"/>
                </a:moveTo>
                <a:lnTo>
                  <a:pt x="51" y="269"/>
                </a:lnTo>
                <a:lnTo>
                  <a:pt x="51" y="270"/>
                </a:lnTo>
                <a:lnTo>
                  <a:pt x="51" y="270"/>
                </a:lnTo>
                <a:lnTo>
                  <a:pt x="51" y="278"/>
                </a:lnTo>
                <a:lnTo>
                  <a:pt x="51" y="278"/>
                </a:lnTo>
                <a:lnTo>
                  <a:pt x="51" y="280"/>
                </a:lnTo>
                <a:lnTo>
                  <a:pt x="51" y="280"/>
                </a:lnTo>
                <a:lnTo>
                  <a:pt x="51" y="281"/>
                </a:lnTo>
                <a:lnTo>
                  <a:pt x="51" y="281"/>
                </a:lnTo>
                <a:lnTo>
                  <a:pt x="51" y="286"/>
                </a:lnTo>
                <a:lnTo>
                  <a:pt x="51" y="286"/>
                </a:lnTo>
                <a:lnTo>
                  <a:pt x="52" y="305"/>
                </a:lnTo>
                <a:lnTo>
                  <a:pt x="52" y="305"/>
                </a:lnTo>
                <a:lnTo>
                  <a:pt x="54" y="314"/>
                </a:lnTo>
                <a:lnTo>
                  <a:pt x="54" y="314"/>
                </a:lnTo>
                <a:lnTo>
                  <a:pt x="52" y="291"/>
                </a:lnTo>
                <a:lnTo>
                  <a:pt x="51" y="269"/>
                </a:lnTo>
                <a:lnTo>
                  <a:pt x="51" y="269"/>
                </a:lnTo>
                <a:close/>
                <a:moveTo>
                  <a:pt x="150" y="105"/>
                </a:moveTo>
                <a:lnTo>
                  <a:pt x="150" y="105"/>
                </a:lnTo>
                <a:lnTo>
                  <a:pt x="150" y="117"/>
                </a:lnTo>
                <a:lnTo>
                  <a:pt x="150" y="117"/>
                </a:lnTo>
                <a:lnTo>
                  <a:pt x="153" y="114"/>
                </a:lnTo>
                <a:lnTo>
                  <a:pt x="153" y="114"/>
                </a:lnTo>
                <a:lnTo>
                  <a:pt x="153" y="112"/>
                </a:lnTo>
                <a:lnTo>
                  <a:pt x="153" y="112"/>
                </a:lnTo>
                <a:lnTo>
                  <a:pt x="152" y="108"/>
                </a:lnTo>
                <a:lnTo>
                  <a:pt x="152" y="108"/>
                </a:lnTo>
                <a:lnTo>
                  <a:pt x="152" y="105"/>
                </a:lnTo>
                <a:lnTo>
                  <a:pt x="152" y="105"/>
                </a:lnTo>
                <a:lnTo>
                  <a:pt x="150" y="105"/>
                </a:lnTo>
                <a:lnTo>
                  <a:pt x="150" y="105"/>
                </a:lnTo>
                <a:close/>
                <a:moveTo>
                  <a:pt x="71" y="217"/>
                </a:moveTo>
                <a:lnTo>
                  <a:pt x="71" y="217"/>
                </a:lnTo>
                <a:lnTo>
                  <a:pt x="68" y="217"/>
                </a:lnTo>
                <a:lnTo>
                  <a:pt x="68" y="217"/>
                </a:lnTo>
                <a:lnTo>
                  <a:pt x="68" y="220"/>
                </a:lnTo>
                <a:lnTo>
                  <a:pt x="68" y="220"/>
                </a:lnTo>
                <a:lnTo>
                  <a:pt x="67" y="224"/>
                </a:lnTo>
                <a:lnTo>
                  <a:pt x="67" y="224"/>
                </a:lnTo>
                <a:lnTo>
                  <a:pt x="65" y="229"/>
                </a:lnTo>
                <a:lnTo>
                  <a:pt x="65" y="229"/>
                </a:lnTo>
                <a:lnTo>
                  <a:pt x="67" y="229"/>
                </a:lnTo>
                <a:lnTo>
                  <a:pt x="67" y="229"/>
                </a:lnTo>
                <a:lnTo>
                  <a:pt x="68" y="226"/>
                </a:lnTo>
                <a:lnTo>
                  <a:pt x="68" y="226"/>
                </a:lnTo>
                <a:lnTo>
                  <a:pt x="70" y="221"/>
                </a:lnTo>
                <a:lnTo>
                  <a:pt x="70" y="221"/>
                </a:lnTo>
                <a:lnTo>
                  <a:pt x="71" y="217"/>
                </a:lnTo>
                <a:lnTo>
                  <a:pt x="71" y="217"/>
                </a:lnTo>
                <a:close/>
                <a:moveTo>
                  <a:pt x="201" y="201"/>
                </a:moveTo>
                <a:lnTo>
                  <a:pt x="201" y="201"/>
                </a:lnTo>
                <a:lnTo>
                  <a:pt x="201" y="199"/>
                </a:lnTo>
                <a:lnTo>
                  <a:pt x="201" y="199"/>
                </a:lnTo>
                <a:lnTo>
                  <a:pt x="201" y="198"/>
                </a:lnTo>
                <a:lnTo>
                  <a:pt x="201" y="198"/>
                </a:lnTo>
                <a:lnTo>
                  <a:pt x="199" y="196"/>
                </a:lnTo>
                <a:lnTo>
                  <a:pt x="199" y="196"/>
                </a:lnTo>
                <a:lnTo>
                  <a:pt x="198" y="196"/>
                </a:lnTo>
                <a:lnTo>
                  <a:pt x="198" y="196"/>
                </a:lnTo>
                <a:lnTo>
                  <a:pt x="193" y="196"/>
                </a:lnTo>
                <a:lnTo>
                  <a:pt x="193" y="196"/>
                </a:lnTo>
                <a:lnTo>
                  <a:pt x="193" y="196"/>
                </a:lnTo>
                <a:lnTo>
                  <a:pt x="193" y="196"/>
                </a:lnTo>
                <a:lnTo>
                  <a:pt x="193" y="198"/>
                </a:lnTo>
                <a:lnTo>
                  <a:pt x="193" y="198"/>
                </a:lnTo>
                <a:lnTo>
                  <a:pt x="194" y="198"/>
                </a:lnTo>
                <a:lnTo>
                  <a:pt x="194" y="198"/>
                </a:lnTo>
                <a:lnTo>
                  <a:pt x="196" y="196"/>
                </a:lnTo>
                <a:lnTo>
                  <a:pt x="196" y="196"/>
                </a:lnTo>
                <a:lnTo>
                  <a:pt x="198" y="198"/>
                </a:lnTo>
                <a:lnTo>
                  <a:pt x="198" y="198"/>
                </a:lnTo>
                <a:lnTo>
                  <a:pt x="196" y="199"/>
                </a:lnTo>
                <a:lnTo>
                  <a:pt x="196" y="199"/>
                </a:lnTo>
                <a:lnTo>
                  <a:pt x="196" y="199"/>
                </a:lnTo>
                <a:lnTo>
                  <a:pt x="196" y="199"/>
                </a:lnTo>
                <a:lnTo>
                  <a:pt x="194" y="201"/>
                </a:lnTo>
                <a:lnTo>
                  <a:pt x="194" y="201"/>
                </a:lnTo>
                <a:lnTo>
                  <a:pt x="196" y="202"/>
                </a:lnTo>
                <a:lnTo>
                  <a:pt x="196" y="202"/>
                </a:lnTo>
                <a:lnTo>
                  <a:pt x="199" y="202"/>
                </a:lnTo>
                <a:lnTo>
                  <a:pt x="199" y="202"/>
                </a:lnTo>
                <a:lnTo>
                  <a:pt x="199" y="202"/>
                </a:lnTo>
                <a:lnTo>
                  <a:pt x="199" y="202"/>
                </a:lnTo>
                <a:lnTo>
                  <a:pt x="201" y="201"/>
                </a:lnTo>
                <a:lnTo>
                  <a:pt x="201" y="201"/>
                </a:lnTo>
                <a:close/>
                <a:moveTo>
                  <a:pt x="210" y="390"/>
                </a:moveTo>
                <a:lnTo>
                  <a:pt x="210" y="390"/>
                </a:lnTo>
                <a:lnTo>
                  <a:pt x="218" y="387"/>
                </a:lnTo>
                <a:lnTo>
                  <a:pt x="218" y="387"/>
                </a:lnTo>
                <a:lnTo>
                  <a:pt x="220" y="387"/>
                </a:lnTo>
                <a:lnTo>
                  <a:pt x="220" y="387"/>
                </a:lnTo>
                <a:lnTo>
                  <a:pt x="220" y="384"/>
                </a:lnTo>
                <a:lnTo>
                  <a:pt x="220" y="384"/>
                </a:lnTo>
                <a:lnTo>
                  <a:pt x="216" y="384"/>
                </a:lnTo>
                <a:lnTo>
                  <a:pt x="216" y="384"/>
                </a:lnTo>
                <a:lnTo>
                  <a:pt x="212" y="385"/>
                </a:lnTo>
                <a:lnTo>
                  <a:pt x="212" y="385"/>
                </a:lnTo>
                <a:lnTo>
                  <a:pt x="210" y="387"/>
                </a:lnTo>
                <a:lnTo>
                  <a:pt x="210" y="389"/>
                </a:lnTo>
                <a:lnTo>
                  <a:pt x="210" y="389"/>
                </a:lnTo>
                <a:lnTo>
                  <a:pt x="210" y="390"/>
                </a:lnTo>
                <a:lnTo>
                  <a:pt x="210" y="390"/>
                </a:lnTo>
                <a:close/>
                <a:moveTo>
                  <a:pt x="68" y="253"/>
                </a:moveTo>
                <a:lnTo>
                  <a:pt x="68" y="253"/>
                </a:lnTo>
                <a:lnTo>
                  <a:pt x="68" y="251"/>
                </a:lnTo>
                <a:lnTo>
                  <a:pt x="68" y="251"/>
                </a:lnTo>
                <a:lnTo>
                  <a:pt x="68" y="250"/>
                </a:lnTo>
                <a:lnTo>
                  <a:pt x="68" y="250"/>
                </a:lnTo>
                <a:lnTo>
                  <a:pt x="67" y="250"/>
                </a:lnTo>
                <a:lnTo>
                  <a:pt x="65" y="250"/>
                </a:lnTo>
                <a:lnTo>
                  <a:pt x="65" y="250"/>
                </a:lnTo>
                <a:lnTo>
                  <a:pt x="62" y="253"/>
                </a:lnTo>
                <a:lnTo>
                  <a:pt x="62" y="253"/>
                </a:lnTo>
                <a:lnTo>
                  <a:pt x="59" y="254"/>
                </a:lnTo>
                <a:lnTo>
                  <a:pt x="59" y="254"/>
                </a:lnTo>
                <a:lnTo>
                  <a:pt x="59" y="256"/>
                </a:lnTo>
                <a:lnTo>
                  <a:pt x="59" y="256"/>
                </a:lnTo>
                <a:lnTo>
                  <a:pt x="60" y="256"/>
                </a:lnTo>
                <a:lnTo>
                  <a:pt x="60" y="256"/>
                </a:lnTo>
                <a:lnTo>
                  <a:pt x="63" y="254"/>
                </a:lnTo>
                <a:lnTo>
                  <a:pt x="68" y="253"/>
                </a:lnTo>
                <a:lnTo>
                  <a:pt x="68" y="253"/>
                </a:lnTo>
                <a:close/>
                <a:moveTo>
                  <a:pt x="60" y="355"/>
                </a:moveTo>
                <a:lnTo>
                  <a:pt x="60" y="355"/>
                </a:lnTo>
                <a:lnTo>
                  <a:pt x="60" y="355"/>
                </a:lnTo>
                <a:lnTo>
                  <a:pt x="60" y="355"/>
                </a:lnTo>
                <a:lnTo>
                  <a:pt x="57" y="349"/>
                </a:lnTo>
                <a:lnTo>
                  <a:pt x="56" y="343"/>
                </a:lnTo>
                <a:lnTo>
                  <a:pt x="56" y="343"/>
                </a:lnTo>
                <a:lnTo>
                  <a:pt x="56" y="341"/>
                </a:lnTo>
                <a:lnTo>
                  <a:pt x="56" y="341"/>
                </a:lnTo>
                <a:lnTo>
                  <a:pt x="51" y="333"/>
                </a:lnTo>
                <a:lnTo>
                  <a:pt x="51" y="333"/>
                </a:lnTo>
                <a:lnTo>
                  <a:pt x="51" y="332"/>
                </a:lnTo>
                <a:lnTo>
                  <a:pt x="51" y="332"/>
                </a:lnTo>
                <a:lnTo>
                  <a:pt x="54" y="344"/>
                </a:lnTo>
                <a:lnTo>
                  <a:pt x="57" y="351"/>
                </a:lnTo>
                <a:lnTo>
                  <a:pt x="60" y="355"/>
                </a:lnTo>
                <a:lnTo>
                  <a:pt x="60" y="355"/>
                </a:lnTo>
                <a:close/>
                <a:moveTo>
                  <a:pt x="79" y="245"/>
                </a:moveTo>
                <a:lnTo>
                  <a:pt x="79" y="245"/>
                </a:lnTo>
                <a:lnTo>
                  <a:pt x="73" y="245"/>
                </a:lnTo>
                <a:lnTo>
                  <a:pt x="70" y="247"/>
                </a:lnTo>
                <a:lnTo>
                  <a:pt x="70" y="247"/>
                </a:lnTo>
                <a:lnTo>
                  <a:pt x="79" y="248"/>
                </a:lnTo>
                <a:lnTo>
                  <a:pt x="79" y="248"/>
                </a:lnTo>
                <a:lnTo>
                  <a:pt x="79" y="245"/>
                </a:lnTo>
                <a:lnTo>
                  <a:pt x="79" y="245"/>
                </a:lnTo>
                <a:close/>
                <a:moveTo>
                  <a:pt x="231" y="347"/>
                </a:moveTo>
                <a:lnTo>
                  <a:pt x="231" y="347"/>
                </a:lnTo>
                <a:lnTo>
                  <a:pt x="218" y="351"/>
                </a:lnTo>
                <a:lnTo>
                  <a:pt x="218" y="351"/>
                </a:lnTo>
                <a:lnTo>
                  <a:pt x="220" y="355"/>
                </a:lnTo>
                <a:lnTo>
                  <a:pt x="220" y="355"/>
                </a:lnTo>
                <a:lnTo>
                  <a:pt x="227" y="351"/>
                </a:lnTo>
                <a:lnTo>
                  <a:pt x="227" y="351"/>
                </a:lnTo>
                <a:lnTo>
                  <a:pt x="227" y="349"/>
                </a:lnTo>
                <a:lnTo>
                  <a:pt x="227" y="349"/>
                </a:lnTo>
                <a:lnTo>
                  <a:pt x="229" y="349"/>
                </a:lnTo>
                <a:lnTo>
                  <a:pt x="229" y="349"/>
                </a:lnTo>
                <a:lnTo>
                  <a:pt x="231" y="347"/>
                </a:lnTo>
                <a:lnTo>
                  <a:pt x="231" y="347"/>
                </a:lnTo>
                <a:close/>
                <a:moveTo>
                  <a:pt x="179" y="213"/>
                </a:moveTo>
                <a:lnTo>
                  <a:pt x="179" y="213"/>
                </a:lnTo>
                <a:lnTo>
                  <a:pt x="177" y="209"/>
                </a:lnTo>
                <a:lnTo>
                  <a:pt x="177" y="209"/>
                </a:lnTo>
                <a:lnTo>
                  <a:pt x="175" y="210"/>
                </a:lnTo>
                <a:lnTo>
                  <a:pt x="175" y="210"/>
                </a:lnTo>
                <a:lnTo>
                  <a:pt x="172" y="213"/>
                </a:lnTo>
                <a:lnTo>
                  <a:pt x="172" y="213"/>
                </a:lnTo>
                <a:lnTo>
                  <a:pt x="172" y="215"/>
                </a:lnTo>
                <a:lnTo>
                  <a:pt x="172" y="215"/>
                </a:lnTo>
                <a:lnTo>
                  <a:pt x="172" y="217"/>
                </a:lnTo>
                <a:lnTo>
                  <a:pt x="172" y="217"/>
                </a:lnTo>
                <a:lnTo>
                  <a:pt x="179" y="213"/>
                </a:lnTo>
                <a:lnTo>
                  <a:pt x="179" y="213"/>
                </a:lnTo>
                <a:close/>
                <a:moveTo>
                  <a:pt x="81" y="217"/>
                </a:moveTo>
                <a:lnTo>
                  <a:pt x="81" y="217"/>
                </a:lnTo>
                <a:lnTo>
                  <a:pt x="84" y="212"/>
                </a:lnTo>
                <a:lnTo>
                  <a:pt x="84" y="212"/>
                </a:lnTo>
                <a:lnTo>
                  <a:pt x="87" y="209"/>
                </a:lnTo>
                <a:lnTo>
                  <a:pt x="89" y="204"/>
                </a:lnTo>
                <a:lnTo>
                  <a:pt x="89" y="204"/>
                </a:lnTo>
                <a:lnTo>
                  <a:pt x="89" y="204"/>
                </a:lnTo>
                <a:lnTo>
                  <a:pt x="89" y="204"/>
                </a:lnTo>
                <a:lnTo>
                  <a:pt x="89" y="202"/>
                </a:lnTo>
                <a:lnTo>
                  <a:pt x="89" y="202"/>
                </a:lnTo>
                <a:lnTo>
                  <a:pt x="89" y="202"/>
                </a:lnTo>
                <a:lnTo>
                  <a:pt x="89" y="202"/>
                </a:lnTo>
                <a:lnTo>
                  <a:pt x="86" y="207"/>
                </a:lnTo>
                <a:lnTo>
                  <a:pt x="86" y="207"/>
                </a:lnTo>
                <a:lnTo>
                  <a:pt x="86" y="209"/>
                </a:lnTo>
                <a:lnTo>
                  <a:pt x="86" y="209"/>
                </a:lnTo>
                <a:lnTo>
                  <a:pt x="84" y="210"/>
                </a:lnTo>
                <a:lnTo>
                  <a:pt x="84" y="210"/>
                </a:lnTo>
                <a:lnTo>
                  <a:pt x="81" y="215"/>
                </a:lnTo>
                <a:lnTo>
                  <a:pt x="81" y="215"/>
                </a:lnTo>
                <a:lnTo>
                  <a:pt x="79" y="217"/>
                </a:lnTo>
                <a:lnTo>
                  <a:pt x="79" y="217"/>
                </a:lnTo>
                <a:lnTo>
                  <a:pt x="81" y="217"/>
                </a:lnTo>
                <a:lnTo>
                  <a:pt x="81" y="217"/>
                </a:lnTo>
                <a:close/>
                <a:moveTo>
                  <a:pt x="73" y="330"/>
                </a:moveTo>
                <a:lnTo>
                  <a:pt x="73" y="330"/>
                </a:lnTo>
                <a:lnTo>
                  <a:pt x="71" y="327"/>
                </a:lnTo>
                <a:lnTo>
                  <a:pt x="71" y="327"/>
                </a:lnTo>
                <a:lnTo>
                  <a:pt x="71" y="325"/>
                </a:lnTo>
                <a:lnTo>
                  <a:pt x="71" y="325"/>
                </a:lnTo>
                <a:lnTo>
                  <a:pt x="67" y="325"/>
                </a:lnTo>
                <a:lnTo>
                  <a:pt x="67" y="325"/>
                </a:lnTo>
                <a:lnTo>
                  <a:pt x="67" y="332"/>
                </a:lnTo>
                <a:lnTo>
                  <a:pt x="67" y="332"/>
                </a:lnTo>
                <a:lnTo>
                  <a:pt x="73" y="330"/>
                </a:lnTo>
                <a:lnTo>
                  <a:pt x="73" y="330"/>
                </a:lnTo>
                <a:close/>
                <a:moveTo>
                  <a:pt x="221" y="224"/>
                </a:moveTo>
                <a:lnTo>
                  <a:pt x="221" y="224"/>
                </a:lnTo>
                <a:lnTo>
                  <a:pt x="229" y="218"/>
                </a:lnTo>
                <a:lnTo>
                  <a:pt x="229" y="218"/>
                </a:lnTo>
                <a:lnTo>
                  <a:pt x="220" y="220"/>
                </a:lnTo>
                <a:lnTo>
                  <a:pt x="220" y="220"/>
                </a:lnTo>
                <a:lnTo>
                  <a:pt x="221" y="224"/>
                </a:lnTo>
                <a:lnTo>
                  <a:pt x="221" y="224"/>
                </a:lnTo>
                <a:close/>
                <a:moveTo>
                  <a:pt x="78" y="259"/>
                </a:moveTo>
                <a:lnTo>
                  <a:pt x="78" y="259"/>
                </a:lnTo>
                <a:lnTo>
                  <a:pt x="78" y="259"/>
                </a:lnTo>
                <a:lnTo>
                  <a:pt x="78" y="259"/>
                </a:lnTo>
                <a:lnTo>
                  <a:pt x="68" y="259"/>
                </a:lnTo>
                <a:lnTo>
                  <a:pt x="68" y="259"/>
                </a:lnTo>
                <a:lnTo>
                  <a:pt x="67" y="259"/>
                </a:lnTo>
                <a:lnTo>
                  <a:pt x="67" y="259"/>
                </a:lnTo>
                <a:lnTo>
                  <a:pt x="63" y="262"/>
                </a:lnTo>
                <a:lnTo>
                  <a:pt x="63" y="262"/>
                </a:lnTo>
                <a:lnTo>
                  <a:pt x="62" y="264"/>
                </a:lnTo>
                <a:lnTo>
                  <a:pt x="62" y="264"/>
                </a:lnTo>
                <a:lnTo>
                  <a:pt x="62" y="264"/>
                </a:lnTo>
                <a:lnTo>
                  <a:pt x="62" y="264"/>
                </a:lnTo>
                <a:lnTo>
                  <a:pt x="70" y="261"/>
                </a:lnTo>
                <a:lnTo>
                  <a:pt x="78" y="259"/>
                </a:lnTo>
                <a:lnTo>
                  <a:pt x="78" y="259"/>
                </a:lnTo>
                <a:close/>
                <a:moveTo>
                  <a:pt x="109" y="359"/>
                </a:moveTo>
                <a:lnTo>
                  <a:pt x="109" y="359"/>
                </a:lnTo>
                <a:lnTo>
                  <a:pt x="108" y="357"/>
                </a:lnTo>
                <a:lnTo>
                  <a:pt x="108" y="357"/>
                </a:lnTo>
                <a:lnTo>
                  <a:pt x="106" y="357"/>
                </a:lnTo>
                <a:lnTo>
                  <a:pt x="106" y="357"/>
                </a:lnTo>
                <a:lnTo>
                  <a:pt x="103" y="357"/>
                </a:lnTo>
                <a:lnTo>
                  <a:pt x="103" y="357"/>
                </a:lnTo>
                <a:lnTo>
                  <a:pt x="103" y="357"/>
                </a:lnTo>
                <a:lnTo>
                  <a:pt x="103" y="357"/>
                </a:lnTo>
                <a:lnTo>
                  <a:pt x="97" y="359"/>
                </a:lnTo>
                <a:lnTo>
                  <a:pt x="97" y="359"/>
                </a:lnTo>
                <a:lnTo>
                  <a:pt x="97" y="360"/>
                </a:lnTo>
                <a:lnTo>
                  <a:pt x="97" y="360"/>
                </a:lnTo>
                <a:lnTo>
                  <a:pt x="97" y="360"/>
                </a:lnTo>
                <a:lnTo>
                  <a:pt x="97" y="360"/>
                </a:lnTo>
                <a:lnTo>
                  <a:pt x="108" y="360"/>
                </a:lnTo>
                <a:lnTo>
                  <a:pt x="108" y="360"/>
                </a:lnTo>
                <a:lnTo>
                  <a:pt x="109" y="359"/>
                </a:lnTo>
                <a:lnTo>
                  <a:pt x="109" y="359"/>
                </a:lnTo>
                <a:close/>
                <a:moveTo>
                  <a:pt x="128" y="371"/>
                </a:moveTo>
                <a:lnTo>
                  <a:pt x="128" y="371"/>
                </a:lnTo>
                <a:lnTo>
                  <a:pt x="128" y="371"/>
                </a:lnTo>
                <a:lnTo>
                  <a:pt x="128" y="371"/>
                </a:lnTo>
                <a:lnTo>
                  <a:pt x="133" y="371"/>
                </a:lnTo>
                <a:lnTo>
                  <a:pt x="133" y="371"/>
                </a:lnTo>
                <a:lnTo>
                  <a:pt x="139" y="370"/>
                </a:lnTo>
                <a:lnTo>
                  <a:pt x="139" y="370"/>
                </a:lnTo>
                <a:lnTo>
                  <a:pt x="141" y="370"/>
                </a:lnTo>
                <a:lnTo>
                  <a:pt x="141" y="370"/>
                </a:lnTo>
                <a:lnTo>
                  <a:pt x="142" y="368"/>
                </a:lnTo>
                <a:lnTo>
                  <a:pt x="142" y="368"/>
                </a:lnTo>
                <a:lnTo>
                  <a:pt x="147" y="366"/>
                </a:lnTo>
                <a:lnTo>
                  <a:pt x="147" y="366"/>
                </a:lnTo>
                <a:lnTo>
                  <a:pt x="149" y="366"/>
                </a:lnTo>
                <a:lnTo>
                  <a:pt x="149" y="366"/>
                </a:lnTo>
                <a:lnTo>
                  <a:pt x="142" y="366"/>
                </a:lnTo>
                <a:lnTo>
                  <a:pt x="142" y="366"/>
                </a:lnTo>
                <a:lnTo>
                  <a:pt x="130" y="371"/>
                </a:lnTo>
                <a:lnTo>
                  <a:pt x="130" y="371"/>
                </a:lnTo>
                <a:lnTo>
                  <a:pt x="128" y="371"/>
                </a:lnTo>
                <a:lnTo>
                  <a:pt x="128" y="371"/>
                </a:lnTo>
                <a:close/>
                <a:moveTo>
                  <a:pt x="104" y="193"/>
                </a:moveTo>
                <a:lnTo>
                  <a:pt x="104" y="193"/>
                </a:lnTo>
                <a:lnTo>
                  <a:pt x="100" y="194"/>
                </a:lnTo>
                <a:lnTo>
                  <a:pt x="95" y="196"/>
                </a:lnTo>
                <a:lnTo>
                  <a:pt x="95" y="196"/>
                </a:lnTo>
                <a:lnTo>
                  <a:pt x="93" y="198"/>
                </a:lnTo>
                <a:lnTo>
                  <a:pt x="93" y="198"/>
                </a:lnTo>
                <a:lnTo>
                  <a:pt x="93" y="198"/>
                </a:lnTo>
                <a:lnTo>
                  <a:pt x="93" y="198"/>
                </a:lnTo>
                <a:lnTo>
                  <a:pt x="97" y="198"/>
                </a:lnTo>
                <a:lnTo>
                  <a:pt x="97" y="198"/>
                </a:lnTo>
                <a:lnTo>
                  <a:pt x="98" y="196"/>
                </a:lnTo>
                <a:lnTo>
                  <a:pt x="98" y="196"/>
                </a:lnTo>
                <a:lnTo>
                  <a:pt x="100" y="196"/>
                </a:lnTo>
                <a:lnTo>
                  <a:pt x="100" y="196"/>
                </a:lnTo>
                <a:lnTo>
                  <a:pt x="100" y="198"/>
                </a:lnTo>
                <a:lnTo>
                  <a:pt x="100" y="198"/>
                </a:lnTo>
                <a:lnTo>
                  <a:pt x="100" y="199"/>
                </a:lnTo>
                <a:lnTo>
                  <a:pt x="100" y="199"/>
                </a:lnTo>
                <a:lnTo>
                  <a:pt x="98" y="201"/>
                </a:lnTo>
                <a:lnTo>
                  <a:pt x="98" y="201"/>
                </a:lnTo>
                <a:lnTo>
                  <a:pt x="98" y="201"/>
                </a:lnTo>
                <a:lnTo>
                  <a:pt x="98" y="201"/>
                </a:lnTo>
                <a:lnTo>
                  <a:pt x="98" y="204"/>
                </a:lnTo>
                <a:lnTo>
                  <a:pt x="98" y="204"/>
                </a:lnTo>
                <a:lnTo>
                  <a:pt x="100" y="201"/>
                </a:lnTo>
                <a:lnTo>
                  <a:pt x="100" y="201"/>
                </a:lnTo>
                <a:lnTo>
                  <a:pt x="101" y="199"/>
                </a:lnTo>
                <a:lnTo>
                  <a:pt x="103" y="198"/>
                </a:lnTo>
                <a:lnTo>
                  <a:pt x="103" y="198"/>
                </a:lnTo>
                <a:lnTo>
                  <a:pt x="103" y="196"/>
                </a:lnTo>
                <a:lnTo>
                  <a:pt x="103" y="196"/>
                </a:lnTo>
                <a:lnTo>
                  <a:pt x="103" y="194"/>
                </a:lnTo>
                <a:lnTo>
                  <a:pt x="103" y="194"/>
                </a:lnTo>
                <a:lnTo>
                  <a:pt x="104" y="193"/>
                </a:lnTo>
                <a:lnTo>
                  <a:pt x="104" y="193"/>
                </a:lnTo>
                <a:close/>
                <a:moveTo>
                  <a:pt x="171" y="112"/>
                </a:moveTo>
                <a:lnTo>
                  <a:pt x="171" y="112"/>
                </a:lnTo>
                <a:lnTo>
                  <a:pt x="171" y="116"/>
                </a:lnTo>
                <a:lnTo>
                  <a:pt x="171" y="116"/>
                </a:lnTo>
                <a:lnTo>
                  <a:pt x="172" y="130"/>
                </a:lnTo>
                <a:lnTo>
                  <a:pt x="172" y="130"/>
                </a:lnTo>
                <a:lnTo>
                  <a:pt x="175" y="133"/>
                </a:lnTo>
                <a:lnTo>
                  <a:pt x="175" y="133"/>
                </a:lnTo>
                <a:lnTo>
                  <a:pt x="171" y="112"/>
                </a:lnTo>
                <a:lnTo>
                  <a:pt x="171" y="112"/>
                </a:lnTo>
                <a:close/>
                <a:moveTo>
                  <a:pt x="183" y="344"/>
                </a:moveTo>
                <a:lnTo>
                  <a:pt x="183" y="344"/>
                </a:lnTo>
                <a:lnTo>
                  <a:pt x="185" y="343"/>
                </a:lnTo>
                <a:lnTo>
                  <a:pt x="185" y="343"/>
                </a:lnTo>
                <a:lnTo>
                  <a:pt x="190" y="335"/>
                </a:lnTo>
                <a:lnTo>
                  <a:pt x="190" y="335"/>
                </a:lnTo>
                <a:lnTo>
                  <a:pt x="191" y="335"/>
                </a:lnTo>
                <a:lnTo>
                  <a:pt x="191" y="335"/>
                </a:lnTo>
                <a:lnTo>
                  <a:pt x="193" y="336"/>
                </a:lnTo>
                <a:lnTo>
                  <a:pt x="193" y="336"/>
                </a:lnTo>
                <a:lnTo>
                  <a:pt x="193" y="336"/>
                </a:lnTo>
                <a:lnTo>
                  <a:pt x="193" y="336"/>
                </a:lnTo>
                <a:lnTo>
                  <a:pt x="194" y="335"/>
                </a:lnTo>
                <a:lnTo>
                  <a:pt x="194" y="333"/>
                </a:lnTo>
                <a:lnTo>
                  <a:pt x="194" y="333"/>
                </a:lnTo>
                <a:lnTo>
                  <a:pt x="193" y="333"/>
                </a:lnTo>
                <a:lnTo>
                  <a:pt x="193" y="333"/>
                </a:lnTo>
                <a:lnTo>
                  <a:pt x="191" y="333"/>
                </a:lnTo>
                <a:lnTo>
                  <a:pt x="191" y="333"/>
                </a:lnTo>
                <a:lnTo>
                  <a:pt x="191" y="332"/>
                </a:lnTo>
                <a:lnTo>
                  <a:pt x="191" y="332"/>
                </a:lnTo>
                <a:lnTo>
                  <a:pt x="193" y="330"/>
                </a:lnTo>
                <a:lnTo>
                  <a:pt x="193" y="330"/>
                </a:lnTo>
                <a:lnTo>
                  <a:pt x="194" y="330"/>
                </a:lnTo>
                <a:lnTo>
                  <a:pt x="194" y="330"/>
                </a:lnTo>
                <a:lnTo>
                  <a:pt x="193" y="330"/>
                </a:lnTo>
                <a:lnTo>
                  <a:pt x="193" y="330"/>
                </a:lnTo>
                <a:lnTo>
                  <a:pt x="193" y="330"/>
                </a:lnTo>
                <a:lnTo>
                  <a:pt x="193" y="330"/>
                </a:lnTo>
                <a:lnTo>
                  <a:pt x="191" y="332"/>
                </a:lnTo>
                <a:lnTo>
                  <a:pt x="191" y="332"/>
                </a:lnTo>
                <a:lnTo>
                  <a:pt x="190" y="332"/>
                </a:lnTo>
                <a:lnTo>
                  <a:pt x="190" y="332"/>
                </a:lnTo>
                <a:lnTo>
                  <a:pt x="185" y="340"/>
                </a:lnTo>
                <a:lnTo>
                  <a:pt x="185" y="340"/>
                </a:lnTo>
                <a:lnTo>
                  <a:pt x="183" y="341"/>
                </a:lnTo>
                <a:lnTo>
                  <a:pt x="183" y="344"/>
                </a:lnTo>
                <a:lnTo>
                  <a:pt x="183" y="344"/>
                </a:lnTo>
                <a:close/>
                <a:moveTo>
                  <a:pt x="221" y="362"/>
                </a:moveTo>
                <a:lnTo>
                  <a:pt x="221" y="362"/>
                </a:lnTo>
                <a:lnTo>
                  <a:pt x="224" y="360"/>
                </a:lnTo>
                <a:lnTo>
                  <a:pt x="224" y="360"/>
                </a:lnTo>
                <a:lnTo>
                  <a:pt x="226" y="359"/>
                </a:lnTo>
                <a:lnTo>
                  <a:pt x="226" y="357"/>
                </a:lnTo>
                <a:lnTo>
                  <a:pt x="226" y="357"/>
                </a:lnTo>
                <a:lnTo>
                  <a:pt x="227" y="354"/>
                </a:lnTo>
                <a:lnTo>
                  <a:pt x="227" y="354"/>
                </a:lnTo>
                <a:lnTo>
                  <a:pt x="220" y="357"/>
                </a:lnTo>
                <a:lnTo>
                  <a:pt x="220" y="357"/>
                </a:lnTo>
                <a:lnTo>
                  <a:pt x="221" y="362"/>
                </a:lnTo>
                <a:lnTo>
                  <a:pt x="221" y="362"/>
                </a:lnTo>
                <a:close/>
                <a:moveTo>
                  <a:pt x="49" y="300"/>
                </a:moveTo>
                <a:lnTo>
                  <a:pt x="49" y="300"/>
                </a:lnTo>
                <a:lnTo>
                  <a:pt x="49" y="300"/>
                </a:lnTo>
                <a:lnTo>
                  <a:pt x="49" y="300"/>
                </a:lnTo>
                <a:lnTo>
                  <a:pt x="49" y="302"/>
                </a:lnTo>
                <a:lnTo>
                  <a:pt x="49" y="302"/>
                </a:lnTo>
                <a:lnTo>
                  <a:pt x="49" y="318"/>
                </a:lnTo>
                <a:lnTo>
                  <a:pt x="49" y="318"/>
                </a:lnTo>
                <a:lnTo>
                  <a:pt x="49" y="324"/>
                </a:lnTo>
                <a:lnTo>
                  <a:pt x="49" y="324"/>
                </a:lnTo>
                <a:lnTo>
                  <a:pt x="49" y="325"/>
                </a:lnTo>
                <a:lnTo>
                  <a:pt x="49" y="325"/>
                </a:lnTo>
                <a:lnTo>
                  <a:pt x="51" y="324"/>
                </a:lnTo>
                <a:lnTo>
                  <a:pt x="51" y="324"/>
                </a:lnTo>
                <a:lnTo>
                  <a:pt x="51" y="321"/>
                </a:lnTo>
                <a:lnTo>
                  <a:pt x="51" y="321"/>
                </a:lnTo>
                <a:lnTo>
                  <a:pt x="49" y="300"/>
                </a:lnTo>
                <a:lnTo>
                  <a:pt x="49" y="300"/>
                </a:lnTo>
                <a:close/>
                <a:moveTo>
                  <a:pt x="168" y="187"/>
                </a:moveTo>
                <a:lnTo>
                  <a:pt x="168" y="187"/>
                </a:lnTo>
                <a:lnTo>
                  <a:pt x="168" y="187"/>
                </a:lnTo>
                <a:lnTo>
                  <a:pt x="168" y="187"/>
                </a:lnTo>
                <a:lnTo>
                  <a:pt x="161" y="185"/>
                </a:lnTo>
                <a:lnTo>
                  <a:pt x="161" y="185"/>
                </a:lnTo>
                <a:lnTo>
                  <a:pt x="158" y="193"/>
                </a:lnTo>
                <a:lnTo>
                  <a:pt x="158" y="193"/>
                </a:lnTo>
                <a:lnTo>
                  <a:pt x="168" y="187"/>
                </a:lnTo>
                <a:lnTo>
                  <a:pt x="168" y="187"/>
                </a:lnTo>
                <a:close/>
                <a:moveTo>
                  <a:pt x="224" y="291"/>
                </a:moveTo>
                <a:lnTo>
                  <a:pt x="224" y="291"/>
                </a:lnTo>
                <a:lnTo>
                  <a:pt x="224" y="294"/>
                </a:lnTo>
                <a:lnTo>
                  <a:pt x="224" y="294"/>
                </a:lnTo>
                <a:lnTo>
                  <a:pt x="234" y="288"/>
                </a:lnTo>
                <a:lnTo>
                  <a:pt x="234" y="288"/>
                </a:lnTo>
                <a:lnTo>
                  <a:pt x="224" y="291"/>
                </a:lnTo>
                <a:lnTo>
                  <a:pt x="224" y="291"/>
                </a:lnTo>
                <a:close/>
                <a:moveTo>
                  <a:pt x="147" y="193"/>
                </a:moveTo>
                <a:lnTo>
                  <a:pt x="147" y="193"/>
                </a:lnTo>
                <a:lnTo>
                  <a:pt x="147" y="193"/>
                </a:lnTo>
                <a:lnTo>
                  <a:pt x="147" y="193"/>
                </a:lnTo>
                <a:lnTo>
                  <a:pt x="153" y="193"/>
                </a:lnTo>
                <a:lnTo>
                  <a:pt x="153" y="193"/>
                </a:lnTo>
                <a:lnTo>
                  <a:pt x="155" y="191"/>
                </a:lnTo>
                <a:lnTo>
                  <a:pt x="155" y="191"/>
                </a:lnTo>
                <a:lnTo>
                  <a:pt x="158" y="187"/>
                </a:lnTo>
                <a:lnTo>
                  <a:pt x="158" y="187"/>
                </a:lnTo>
                <a:lnTo>
                  <a:pt x="158" y="187"/>
                </a:lnTo>
                <a:lnTo>
                  <a:pt x="158" y="187"/>
                </a:lnTo>
                <a:lnTo>
                  <a:pt x="147" y="193"/>
                </a:lnTo>
                <a:lnTo>
                  <a:pt x="147" y="193"/>
                </a:lnTo>
                <a:close/>
                <a:moveTo>
                  <a:pt x="56" y="336"/>
                </a:moveTo>
                <a:lnTo>
                  <a:pt x="56" y="336"/>
                </a:lnTo>
                <a:lnTo>
                  <a:pt x="56" y="335"/>
                </a:lnTo>
                <a:lnTo>
                  <a:pt x="59" y="333"/>
                </a:lnTo>
                <a:lnTo>
                  <a:pt x="59" y="333"/>
                </a:lnTo>
                <a:lnTo>
                  <a:pt x="56" y="329"/>
                </a:lnTo>
                <a:lnTo>
                  <a:pt x="56" y="329"/>
                </a:lnTo>
                <a:lnTo>
                  <a:pt x="54" y="329"/>
                </a:lnTo>
                <a:lnTo>
                  <a:pt x="54" y="329"/>
                </a:lnTo>
                <a:lnTo>
                  <a:pt x="54" y="327"/>
                </a:lnTo>
                <a:lnTo>
                  <a:pt x="54" y="327"/>
                </a:lnTo>
                <a:lnTo>
                  <a:pt x="52" y="327"/>
                </a:lnTo>
                <a:lnTo>
                  <a:pt x="52" y="327"/>
                </a:lnTo>
                <a:lnTo>
                  <a:pt x="52" y="327"/>
                </a:lnTo>
                <a:lnTo>
                  <a:pt x="52" y="327"/>
                </a:lnTo>
                <a:lnTo>
                  <a:pt x="56" y="336"/>
                </a:lnTo>
                <a:lnTo>
                  <a:pt x="56" y="336"/>
                </a:lnTo>
                <a:close/>
                <a:moveTo>
                  <a:pt x="199" y="384"/>
                </a:moveTo>
                <a:lnTo>
                  <a:pt x="199" y="384"/>
                </a:lnTo>
                <a:lnTo>
                  <a:pt x="198" y="385"/>
                </a:lnTo>
                <a:lnTo>
                  <a:pt x="198" y="385"/>
                </a:lnTo>
                <a:lnTo>
                  <a:pt x="194" y="385"/>
                </a:lnTo>
                <a:lnTo>
                  <a:pt x="194" y="385"/>
                </a:lnTo>
                <a:lnTo>
                  <a:pt x="194" y="389"/>
                </a:lnTo>
                <a:lnTo>
                  <a:pt x="194" y="389"/>
                </a:lnTo>
                <a:lnTo>
                  <a:pt x="194" y="392"/>
                </a:lnTo>
                <a:lnTo>
                  <a:pt x="194" y="392"/>
                </a:lnTo>
                <a:lnTo>
                  <a:pt x="199" y="389"/>
                </a:lnTo>
                <a:lnTo>
                  <a:pt x="199" y="389"/>
                </a:lnTo>
                <a:lnTo>
                  <a:pt x="199" y="384"/>
                </a:lnTo>
                <a:lnTo>
                  <a:pt x="199" y="384"/>
                </a:lnTo>
                <a:close/>
                <a:moveTo>
                  <a:pt x="158" y="355"/>
                </a:moveTo>
                <a:lnTo>
                  <a:pt x="158" y="355"/>
                </a:lnTo>
                <a:lnTo>
                  <a:pt x="139" y="359"/>
                </a:lnTo>
                <a:lnTo>
                  <a:pt x="139" y="359"/>
                </a:lnTo>
                <a:lnTo>
                  <a:pt x="139" y="360"/>
                </a:lnTo>
                <a:lnTo>
                  <a:pt x="139" y="360"/>
                </a:lnTo>
                <a:lnTo>
                  <a:pt x="141" y="360"/>
                </a:lnTo>
                <a:lnTo>
                  <a:pt x="141" y="360"/>
                </a:lnTo>
                <a:lnTo>
                  <a:pt x="160" y="357"/>
                </a:lnTo>
                <a:lnTo>
                  <a:pt x="160" y="357"/>
                </a:lnTo>
                <a:lnTo>
                  <a:pt x="160" y="357"/>
                </a:lnTo>
                <a:lnTo>
                  <a:pt x="160" y="357"/>
                </a:lnTo>
                <a:lnTo>
                  <a:pt x="158" y="355"/>
                </a:lnTo>
                <a:lnTo>
                  <a:pt x="158" y="355"/>
                </a:lnTo>
                <a:close/>
                <a:moveTo>
                  <a:pt x="180" y="105"/>
                </a:moveTo>
                <a:lnTo>
                  <a:pt x="180" y="105"/>
                </a:lnTo>
                <a:lnTo>
                  <a:pt x="180" y="105"/>
                </a:lnTo>
                <a:lnTo>
                  <a:pt x="180" y="105"/>
                </a:lnTo>
                <a:lnTo>
                  <a:pt x="180" y="112"/>
                </a:lnTo>
                <a:lnTo>
                  <a:pt x="180" y="112"/>
                </a:lnTo>
                <a:lnTo>
                  <a:pt x="182" y="114"/>
                </a:lnTo>
                <a:lnTo>
                  <a:pt x="182" y="114"/>
                </a:lnTo>
                <a:lnTo>
                  <a:pt x="185" y="120"/>
                </a:lnTo>
                <a:lnTo>
                  <a:pt x="185" y="120"/>
                </a:lnTo>
                <a:lnTo>
                  <a:pt x="186" y="124"/>
                </a:lnTo>
                <a:lnTo>
                  <a:pt x="186" y="124"/>
                </a:lnTo>
                <a:lnTo>
                  <a:pt x="183" y="114"/>
                </a:lnTo>
                <a:lnTo>
                  <a:pt x="183" y="114"/>
                </a:lnTo>
                <a:lnTo>
                  <a:pt x="180" y="105"/>
                </a:lnTo>
                <a:lnTo>
                  <a:pt x="180" y="105"/>
                </a:lnTo>
                <a:close/>
                <a:moveTo>
                  <a:pt x="52" y="250"/>
                </a:moveTo>
                <a:lnTo>
                  <a:pt x="52" y="250"/>
                </a:lnTo>
                <a:lnTo>
                  <a:pt x="60" y="240"/>
                </a:lnTo>
                <a:lnTo>
                  <a:pt x="60" y="240"/>
                </a:lnTo>
                <a:lnTo>
                  <a:pt x="60" y="240"/>
                </a:lnTo>
                <a:lnTo>
                  <a:pt x="60" y="240"/>
                </a:lnTo>
                <a:lnTo>
                  <a:pt x="54" y="243"/>
                </a:lnTo>
                <a:lnTo>
                  <a:pt x="54" y="243"/>
                </a:lnTo>
                <a:lnTo>
                  <a:pt x="51" y="245"/>
                </a:lnTo>
                <a:lnTo>
                  <a:pt x="51" y="245"/>
                </a:lnTo>
                <a:lnTo>
                  <a:pt x="51" y="248"/>
                </a:lnTo>
                <a:lnTo>
                  <a:pt x="51" y="248"/>
                </a:lnTo>
                <a:lnTo>
                  <a:pt x="52" y="250"/>
                </a:lnTo>
                <a:lnTo>
                  <a:pt x="52" y="250"/>
                </a:lnTo>
                <a:close/>
                <a:moveTo>
                  <a:pt x="224" y="338"/>
                </a:moveTo>
                <a:lnTo>
                  <a:pt x="224" y="338"/>
                </a:lnTo>
                <a:lnTo>
                  <a:pt x="229" y="335"/>
                </a:lnTo>
                <a:lnTo>
                  <a:pt x="234" y="332"/>
                </a:lnTo>
                <a:lnTo>
                  <a:pt x="234" y="332"/>
                </a:lnTo>
                <a:lnTo>
                  <a:pt x="234" y="332"/>
                </a:lnTo>
                <a:lnTo>
                  <a:pt x="234" y="332"/>
                </a:lnTo>
                <a:lnTo>
                  <a:pt x="224" y="333"/>
                </a:lnTo>
                <a:lnTo>
                  <a:pt x="224" y="333"/>
                </a:lnTo>
                <a:lnTo>
                  <a:pt x="224" y="335"/>
                </a:lnTo>
                <a:lnTo>
                  <a:pt x="224" y="335"/>
                </a:lnTo>
                <a:lnTo>
                  <a:pt x="224" y="338"/>
                </a:lnTo>
                <a:lnTo>
                  <a:pt x="224" y="338"/>
                </a:lnTo>
                <a:close/>
                <a:moveTo>
                  <a:pt x="63" y="202"/>
                </a:moveTo>
                <a:lnTo>
                  <a:pt x="63" y="202"/>
                </a:lnTo>
                <a:lnTo>
                  <a:pt x="63" y="202"/>
                </a:lnTo>
                <a:lnTo>
                  <a:pt x="63" y="202"/>
                </a:lnTo>
                <a:lnTo>
                  <a:pt x="56" y="204"/>
                </a:lnTo>
                <a:lnTo>
                  <a:pt x="56" y="204"/>
                </a:lnTo>
                <a:lnTo>
                  <a:pt x="56" y="207"/>
                </a:lnTo>
                <a:lnTo>
                  <a:pt x="56" y="207"/>
                </a:lnTo>
                <a:lnTo>
                  <a:pt x="57" y="207"/>
                </a:lnTo>
                <a:lnTo>
                  <a:pt x="59" y="207"/>
                </a:lnTo>
                <a:lnTo>
                  <a:pt x="59" y="207"/>
                </a:lnTo>
                <a:lnTo>
                  <a:pt x="60" y="207"/>
                </a:lnTo>
                <a:lnTo>
                  <a:pt x="60" y="207"/>
                </a:lnTo>
                <a:lnTo>
                  <a:pt x="63" y="202"/>
                </a:lnTo>
                <a:lnTo>
                  <a:pt x="63" y="202"/>
                </a:lnTo>
                <a:close/>
                <a:moveTo>
                  <a:pt x="207" y="374"/>
                </a:moveTo>
                <a:lnTo>
                  <a:pt x="207" y="374"/>
                </a:lnTo>
                <a:lnTo>
                  <a:pt x="204" y="376"/>
                </a:lnTo>
                <a:lnTo>
                  <a:pt x="204" y="376"/>
                </a:lnTo>
                <a:lnTo>
                  <a:pt x="204" y="376"/>
                </a:lnTo>
                <a:lnTo>
                  <a:pt x="204" y="376"/>
                </a:lnTo>
                <a:lnTo>
                  <a:pt x="202" y="381"/>
                </a:lnTo>
                <a:lnTo>
                  <a:pt x="202" y="381"/>
                </a:lnTo>
                <a:lnTo>
                  <a:pt x="207" y="379"/>
                </a:lnTo>
                <a:lnTo>
                  <a:pt x="207" y="379"/>
                </a:lnTo>
                <a:lnTo>
                  <a:pt x="207" y="374"/>
                </a:lnTo>
                <a:lnTo>
                  <a:pt x="207" y="374"/>
                </a:lnTo>
                <a:close/>
                <a:moveTo>
                  <a:pt x="111" y="341"/>
                </a:moveTo>
                <a:lnTo>
                  <a:pt x="111" y="341"/>
                </a:lnTo>
                <a:lnTo>
                  <a:pt x="111" y="341"/>
                </a:lnTo>
                <a:lnTo>
                  <a:pt x="111" y="341"/>
                </a:lnTo>
                <a:lnTo>
                  <a:pt x="109" y="351"/>
                </a:lnTo>
                <a:lnTo>
                  <a:pt x="109" y="351"/>
                </a:lnTo>
                <a:lnTo>
                  <a:pt x="111" y="352"/>
                </a:lnTo>
                <a:lnTo>
                  <a:pt x="112" y="352"/>
                </a:lnTo>
                <a:lnTo>
                  <a:pt x="112" y="352"/>
                </a:lnTo>
                <a:lnTo>
                  <a:pt x="112" y="351"/>
                </a:lnTo>
                <a:lnTo>
                  <a:pt x="112" y="351"/>
                </a:lnTo>
                <a:lnTo>
                  <a:pt x="112" y="344"/>
                </a:lnTo>
                <a:lnTo>
                  <a:pt x="112" y="344"/>
                </a:lnTo>
                <a:lnTo>
                  <a:pt x="111" y="341"/>
                </a:lnTo>
                <a:lnTo>
                  <a:pt x="111" y="341"/>
                </a:lnTo>
                <a:close/>
                <a:moveTo>
                  <a:pt x="78" y="234"/>
                </a:moveTo>
                <a:lnTo>
                  <a:pt x="78" y="234"/>
                </a:lnTo>
                <a:lnTo>
                  <a:pt x="76" y="239"/>
                </a:lnTo>
                <a:lnTo>
                  <a:pt x="76" y="239"/>
                </a:lnTo>
                <a:lnTo>
                  <a:pt x="76" y="240"/>
                </a:lnTo>
                <a:lnTo>
                  <a:pt x="76" y="240"/>
                </a:lnTo>
                <a:lnTo>
                  <a:pt x="81" y="239"/>
                </a:lnTo>
                <a:lnTo>
                  <a:pt x="81" y="239"/>
                </a:lnTo>
                <a:lnTo>
                  <a:pt x="81" y="237"/>
                </a:lnTo>
                <a:lnTo>
                  <a:pt x="81" y="237"/>
                </a:lnTo>
                <a:lnTo>
                  <a:pt x="81" y="234"/>
                </a:lnTo>
                <a:lnTo>
                  <a:pt x="81" y="234"/>
                </a:lnTo>
                <a:lnTo>
                  <a:pt x="78" y="234"/>
                </a:lnTo>
                <a:lnTo>
                  <a:pt x="78" y="234"/>
                </a:lnTo>
                <a:close/>
                <a:moveTo>
                  <a:pt x="46" y="311"/>
                </a:moveTo>
                <a:lnTo>
                  <a:pt x="46" y="311"/>
                </a:lnTo>
                <a:lnTo>
                  <a:pt x="45" y="273"/>
                </a:lnTo>
                <a:lnTo>
                  <a:pt x="45" y="273"/>
                </a:lnTo>
                <a:lnTo>
                  <a:pt x="46" y="311"/>
                </a:lnTo>
                <a:lnTo>
                  <a:pt x="46" y="311"/>
                </a:lnTo>
                <a:close/>
                <a:moveTo>
                  <a:pt x="171" y="363"/>
                </a:moveTo>
                <a:lnTo>
                  <a:pt x="171" y="363"/>
                </a:lnTo>
                <a:lnTo>
                  <a:pt x="169" y="363"/>
                </a:lnTo>
                <a:lnTo>
                  <a:pt x="169" y="363"/>
                </a:lnTo>
                <a:lnTo>
                  <a:pt x="164" y="363"/>
                </a:lnTo>
                <a:lnTo>
                  <a:pt x="164" y="363"/>
                </a:lnTo>
                <a:lnTo>
                  <a:pt x="164" y="365"/>
                </a:lnTo>
                <a:lnTo>
                  <a:pt x="163" y="365"/>
                </a:lnTo>
                <a:lnTo>
                  <a:pt x="163" y="365"/>
                </a:lnTo>
                <a:lnTo>
                  <a:pt x="163" y="366"/>
                </a:lnTo>
                <a:lnTo>
                  <a:pt x="163" y="366"/>
                </a:lnTo>
                <a:lnTo>
                  <a:pt x="169" y="366"/>
                </a:lnTo>
                <a:lnTo>
                  <a:pt x="169" y="366"/>
                </a:lnTo>
                <a:lnTo>
                  <a:pt x="171" y="363"/>
                </a:lnTo>
                <a:lnTo>
                  <a:pt x="171" y="363"/>
                </a:lnTo>
                <a:close/>
                <a:moveTo>
                  <a:pt x="60" y="308"/>
                </a:moveTo>
                <a:lnTo>
                  <a:pt x="60" y="308"/>
                </a:lnTo>
                <a:lnTo>
                  <a:pt x="60" y="308"/>
                </a:lnTo>
                <a:lnTo>
                  <a:pt x="60" y="308"/>
                </a:lnTo>
                <a:lnTo>
                  <a:pt x="60" y="302"/>
                </a:lnTo>
                <a:lnTo>
                  <a:pt x="60" y="302"/>
                </a:lnTo>
                <a:lnTo>
                  <a:pt x="59" y="297"/>
                </a:lnTo>
                <a:lnTo>
                  <a:pt x="59" y="297"/>
                </a:lnTo>
                <a:lnTo>
                  <a:pt x="59" y="291"/>
                </a:lnTo>
                <a:lnTo>
                  <a:pt x="59" y="291"/>
                </a:lnTo>
                <a:lnTo>
                  <a:pt x="59" y="292"/>
                </a:lnTo>
                <a:lnTo>
                  <a:pt x="59" y="292"/>
                </a:lnTo>
                <a:lnTo>
                  <a:pt x="59" y="303"/>
                </a:lnTo>
                <a:lnTo>
                  <a:pt x="59" y="303"/>
                </a:lnTo>
                <a:lnTo>
                  <a:pt x="59" y="305"/>
                </a:lnTo>
                <a:lnTo>
                  <a:pt x="59" y="305"/>
                </a:lnTo>
                <a:lnTo>
                  <a:pt x="60" y="308"/>
                </a:lnTo>
                <a:lnTo>
                  <a:pt x="60" y="308"/>
                </a:lnTo>
                <a:close/>
                <a:moveTo>
                  <a:pt x="179" y="194"/>
                </a:moveTo>
                <a:lnTo>
                  <a:pt x="179" y="194"/>
                </a:lnTo>
                <a:lnTo>
                  <a:pt x="177" y="194"/>
                </a:lnTo>
                <a:lnTo>
                  <a:pt x="175" y="194"/>
                </a:lnTo>
                <a:lnTo>
                  <a:pt x="175" y="194"/>
                </a:lnTo>
                <a:lnTo>
                  <a:pt x="172" y="199"/>
                </a:lnTo>
                <a:lnTo>
                  <a:pt x="172" y="199"/>
                </a:lnTo>
                <a:lnTo>
                  <a:pt x="172" y="201"/>
                </a:lnTo>
                <a:lnTo>
                  <a:pt x="172" y="201"/>
                </a:lnTo>
                <a:lnTo>
                  <a:pt x="179" y="196"/>
                </a:lnTo>
                <a:lnTo>
                  <a:pt x="179" y="196"/>
                </a:lnTo>
                <a:lnTo>
                  <a:pt x="179" y="194"/>
                </a:lnTo>
                <a:lnTo>
                  <a:pt x="179" y="194"/>
                </a:lnTo>
                <a:close/>
                <a:moveTo>
                  <a:pt x="142" y="191"/>
                </a:moveTo>
                <a:lnTo>
                  <a:pt x="142" y="191"/>
                </a:lnTo>
                <a:lnTo>
                  <a:pt x="152" y="187"/>
                </a:lnTo>
                <a:lnTo>
                  <a:pt x="152" y="187"/>
                </a:lnTo>
                <a:lnTo>
                  <a:pt x="145" y="187"/>
                </a:lnTo>
                <a:lnTo>
                  <a:pt x="145" y="187"/>
                </a:lnTo>
                <a:lnTo>
                  <a:pt x="145" y="187"/>
                </a:lnTo>
                <a:lnTo>
                  <a:pt x="145" y="187"/>
                </a:lnTo>
                <a:lnTo>
                  <a:pt x="142" y="190"/>
                </a:lnTo>
                <a:lnTo>
                  <a:pt x="142" y="190"/>
                </a:lnTo>
                <a:lnTo>
                  <a:pt x="142" y="191"/>
                </a:lnTo>
                <a:lnTo>
                  <a:pt x="142" y="191"/>
                </a:lnTo>
                <a:close/>
                <a:moveTo>
                  <a:pt x="81" y="253"/>
                </a:moveTo>
                <a:lnTo>
                  <a:pt x="81" y="253"/>
                </a:lnTo>
                <a:lnTo>
                  <a:pt x="81" y="254"/>
                </a:lnTo>
                <a:lnTo>
                  <a:pt x="81" y="254"/>
                </a:lnTo>
                <a:lnTo>
                  <a:pt x="89" y="254"/>
                </a:lnTo>
                <a:lnTo>
                  <a:pt x="89" y="254"/>
                </a:lnTo>
                <a:lnTo>
                  <a:pt x="89" y="251"/>
                </a:lnTo>
                <a:lnTo>
                  <a:pt x="89" y="251"/>
                </a:lnTo>
                <a:lnTo>
                  <a:pt x="87" y="251"/>
                </a:lnTo>
                <a:lnTo>
                  <a:pt x="87" y="251"/>
                </a:lnTo>
                <a:lnTo>
                  <a:pt x="82" y="253"/>
                </a:lnTo>
                <a:lnTo>
                  <a:pt x="82" y="253"/>
                </a:lnTo>
                <a:lnTo>
                  <a:pt x="81" y="253"/>
                </a:lnTo>
                <a:lnTo>
                  <a:pt x="81" y="253"/>
                </a:lnTo>
                <a:close/>
                <a:moveTo>
                  <a:pt x="19" y="377"/>
                </a:moveTo>
                <a:lnTo>
                  <a:pt x="19" y="377"/>
                </a:lnTo>
                <a:lnTo>
                  <a:pt x="16" y="366"/>
                </a:lnTo>
                <a:lnTo>
                  <a:pt x="11" y="354"/>
                </a:lnTo>
                <a:lnTo>
                  <a:pt x="11" y="354"/>
                </a:lnTo>
                <a:lnTo>
                  <a:pt x="15" y="366"/>
                </a:lnTo>
                <a:lnTo>
                  <a:pt x="19" y="377"/>
                </a:lnTo>
                <a:lnTo>
                  <a:pt x="19" y="377"/>
                </a:lnTo>
                <a:close/>
                <a:moveTo>
                  <a:pt x="103" y="343"/>
                </a:moveTo>
                <a:lnTo>
                  <a:pt x="103" y="343"/>
                </a:lnTo>
                <a:lnTo>
                  <a:pt x="103" y="340"/>
                </a:lnTo>
                <a:lnTo>
                  <a:pt x="103" y="340"/>
                </a:lnTo>
                <a:lnTo>
                  <a:pt x="103" y="338"/>
                </a:lnTo>
                <a:lnTo>
                  <a:pt x="101" y="338"/>
                </a:lnTo>
                <a:lnTo>
                  <a:pt x="101" y="338"/>
                </a:lnTo>
                <a:lnTo>
                  <a:pt x="101" y="338"/>
                </a:lnTo>
                <a:lnTo>
                  <a:pt x="101" y="338"/>
                </a:lnTo>
                <a:lnTo>
                  <a:pt x="100" y="340"/>
                </a:lnTo>
                <a:lnTo>
                  <a:pt x="100" y="340"/>
                </a:lnTo>
                <a:lnTo>
                  <a:pt x="98" y="341"/>
                </a:lnTo>
                <a:lnTo>
                  <a:pt x="98" y="341"/>
                </a:lnTo>
                <a:lnTo>
                  <a:pt x="97" y="343"/>
                </a:lnTo>
                <a:lnTo>
                  <a:pt x="97" y="343"/>
                </a:lnTo>
                <a:lnTo>
                  <a:pt x="97" y="343"/>
                </a:lnTo>
                <a:lnTo>
                  <a:pt x="97" y="343"/>
                </a:lnTo>
                <a:lnTo>
                  <a:pt x="103" y="343"/>
                </a:lnTo>
                <a:lnTo>
                  <a:pt x="103" y="343"/>
                </a:lnTo>
                <a:close/>
                <a:moveTo>
                  <a:pt x="95" y="250"/>
                </a:moveTo>
                <a:lnTo>
                  <a:pt x="95" y="250"/>
                </a:lnTo>
                <a:lnTo>
                  <a:pt x="95" y="250"/>
                </a:lnTo>
                <a:lnTo>
                  <a:pt x="95" y="250"/>
                </a:lnTo>
                <a:lnTo>
                  <a:pt x="95" y="250"/>
                </a:lnTo>
                <a:lnTo>
                  <a:pt x="95" y="250"/>
                </a:lnTo>
                <a:lnTo>
                  <a:pt x="97" y="243"/>
                </a:lnTo>
                <a:lnTo>
                  <a:pt x="97" y="243"/>
                </a:lnTo>
                <a:lnTo>
                  <a:pt x="97" y="231"/>
                </a:lnTo>
                <a:lnTo>
                  <a:pt x="97" y="231"/>
                </a:lnTo>
                <a:lnTo>
                  <a:pt x="97" y="226"/>
                </a:lnTo>
                <a:lnTo>
                  <a:pt x="97" y="226"/>
                </a:lnTo>
                <a:lnTo>
                  <a:pt x="97" y="226"/>
                </a:lnTo>
                <a:lnTo>
                  <a:pt x="97" y="226"/>
                </a:lnTo>
                <a:lnTo>
                  <a:pt x="97" y="228"/>
                </a:lnTo>
                <a:lnTo>
                  <a:pt x="97" y="229"/>
                </a:lnTo>
                <a:lnTo>
                  <a:pt x="97" y="229"/>
                </a:lnTo>
                <a:lnTo>
                  <a:pt x="97" y="231"/>
                </a:lnTo>
                <a:lnTo>
                  <a:pt x="97" y="231"/>
                </a:lnTo>
                <a:lnTo>
                  <a:pt x="97" y="234"/>
                </a:lnTo>
                <a:lnTo>
                  <a:pt x="97" y="234"/>
                </a:lnTo>
                <a:lnTo>
                  <a:pt x="95" y="245"/>
                </a:lnTo>
                <a:lnTo>
                  <a:pt x="95" y="245"/>
                </a:lnTo>
                <a:lnTo>
                  <a:pt x="95" y="250"/>
                </a:lnTo>
                <a:lnTo>
                  <a:pt x="95" y="250"/>
                </a:lnTo>
                <a:close/>
                <a:moveTo>
                  <a:pt x="117" y="365"/>
                </a:moveTo>
                <a:lnTo>
                  <a:pt x="117" y="365"/>
                </a:lnTo>
                <a:lnTo>
                  <a:pt x="117" y="365"/>
                </a:lnTo>
                <a:lnTo>
                  <a:pt x="117" y="365"/>
                </a:lnTo>
                <a:lnTo>
                  <a:pt x="125" y="365"/>
                </a:lnTo>
                <a:lnTo>
                  <a:pt x="131" y="363"/>
                </a:lnTo>
                <a:lnTo>
                  <a:pt x="131" y="363"/>
                </a:lnTo>
                <a:lnTo>
                  <a:pt x="131" y="363"/>
                </a:lnTo>
                <a:lnTo>
                  <a:pt x="130" y="363"/>
                </a:lnTo>
                <a:lnTo>
                  <a:pt x="130" y="363"/>
                </a:lnTo>
                <a:lnTo>
                  <a:pt x="120" y="363"/>
                </a:lnTo>
                <a:lnTo>
                  <a:pt x="120" y="363"/>
                </a:lnTo>
                <a:lnTo>
                  <a:pt x="117" y="363"/>
                </a:lnTo>
                <a:lnTo>
                  <a:pt x="117" y="363"/>
                </a:lnTo>
                <a:lnTo>
                  <a:pt x="117" y="365"/>
                </a:lnTo>
                <a:lnTo>
                  <a:pt x="117" y="365"/>
                </a:lnTo>
                <a:close/>
                <a:moveTo>
                  <a:pt x="153" y="131"/>
                </a:moveTo>
                <a:lnTo>
                  <a:pt x="153" y="131"/>
                </a:lnTo>
                <a:lnTo>
                  <a:pt x="145" y="139"/>
                </a:lnTo>
                <a:lnTo>
                  <a:pt x="145" y="139"/>
                </a:lnTo>
                <a:lnTo>
                  <a:pt x="145" y="139"/>
                </a:lnTo>
                <a:lnTo>
                  <a:pt x="145" y="139"/>
                </a:lnTo>
                <a:lnTo>
                  <a:pt x="149" y="138"/>
                </a:lnTo>
                <a:lnTo>
                  <a:pt x="149" y="138"/>
                </a:lnTo>
                <a:lnTo>
                  <a:pt x="149" y="138"/>
                </a:lnTo>
                <a:lnTo>
                  <a:pt x="149" y="138"/>
                </a:lnTo>
                <a:lnTo>
                  <a:pt x="149" y="136"/>
                </a:lnTo>
                <a:lnTo>
                  <a:pt x="150" y="136"/>
                </a:lnTo>
                <a:lnTo>
                  <a:pt x="150" y="136"/>
                </a:lnTo>
                <a:lnTo>
                  <a:pt x="152" y="136"/>
                </a:lnTo>
                <a:lnTo>
                  <a:pt x="152" y="136"/>
                </a:lnTo>
                <a:lnTo>
                  <a:pt x="153" y="136"/>
                </a:lnTo>
                <a:lnTo>
                  <a:pt x="153" y="136"/>
                </a:lnTo>
                <a:lnTo>
                  <a:pt x="158" y="135"/>
                </a:lnTo>
                <a:lnTo>
                  <a:pt x="158" y="135"/>
                </a:lnTo>
                <a:lnTo>
                  <a:pt x="158" y="133"/>
                </a:lnTo>
                <a:lnTo>
                  <a:pt x="158" y="133"/>
                </a:lnTo>
                <a:lnTo>
                  <a:pt x="157" y="135"/>
                </a:lnTo>
                <a:lnTo>
                  <a:pt x="155" y="135"/>
                </a:lnTo>
                <a:lnTo>
                  <a:pt x="155" y="135"/>
                </a:lnTo>
                <a:lnTo>
                  <a:pt x="153" y="133"/>
                </a:lnTo>
                <a:lnTo>
                  <a:pt x="153" y="131"/>
                </a:lnTo>
                <a:lnTo>
                  <a:pt x="153" y="131"/>
                </a:lnTo>
                <a:close/>
                <a:moveTo>
                  <a:pt x="226" y="29"/>
                </a:moveTo>
                <a:lnTo>
                  <a:pt x="226" y="29"/>
                </a:lnTo>
                <a:lnTo>
                  <a:pt x="226" y="26"/>
                </a:lnTo>
                <a:lnTo>
                  <a:pt x="224" y="24"/>
                </a:lnTo>
                <a:lnTo>
                  <a:pt x="224" y="24"/>
                </a:lnTo>
                <a:lnTo>
                  <a:pt x="216" y="21"/>
                </a:lnTo>
                <a:lnTo>
                  <a:pt x="216" y="21"/>
                </a:lnTo>
                <a:lnTo>
                  <a:pt x="215" y="21"/>
                </a:lnTo>
                <a:lnTo>
                  <a:pt x="215" y="21"/>
                </a:lnTo>
                <a:lnTo>
                  <a:pt x="216" y="23"/>
                </a:lnTo>
                <a:lnTo>
                  <a:pt x="216" y="23"/>
                </a:lnTo>
                <a:lnTo>
                  <a:pt x="221" y="24"/>
                </a:lnTo>
                <a:lnTo>
                  <a:pt x="226" y="29"/>
                </a:lnTo>
                <a:lnTo>
                  <a:pt x="226" y="29"/>
                </a:lnTo>
                <a:lnTo>
                  <a:pt x="226" y="29"/>
                </a:lnTo>
                <a:lnTo>
                  <a:pt x="226" y="29"/>
                </a:lnTo>
                <a:close/>
                <a:moveTo>
                  <a:pt x="201" y="377"/>
                </a:moveTo>
                <a:lnTo>
                  <a:pt x="201" y="377"/>
                </a:lnTo>
                <a:lnTo>
                  <a:pt x="196" y="379"/>
                </a:lnTo>
                <a:lnTo>
                  <a:pt x="196" y="379"/>
                </a:lnTo>
                <a:lnTo>
                  <a:pt x="196" y="381"/>
                </a:lnTo>
                <a:lnTo>
                  <a:pt x="196" y="381"/>
                </a:lnTo>
                <a:lnTo>
                  <a:pt x="194" y="384"/>
                </a:lnTo>
                <a:lnTo>
                  <a:pt x="194" y="384"/>
                </a:lnTo>
                <a:lnTo>
                  <a:pt x="199" y="382"/>
                </a:lnTo>
                <a:lnTo>
                  <a:pt x="199" y="382"/>
                </a:lnTo>
                <a:lnTo>
                  <a:pt x="199" y="381"/>
                </a:lnTo>
                <a:lnTo>
                  <a:pt x="199" y="381"/>
                </a:lnTo>
                <a:lnTo>
                  <a:pt x="201" y="377"/>
                </a:lnTo>
                <a:lnTo>
                  <a:pt x="201" y="377"/>
                </a:lnTo>
                <a:close/>
                <a:moveTo>
                  <a:pt x="182" y="318"/>
                </a:moveTo>
                <a:lnTo>
                  <a:pt x="182" y="318"/>
                </a:lnTo>
                <a:lnTo>
                  <a:pt x="185" y="316"/>
                </a:lnTo>
                <a:lnTo>
                  <a:pt x="185" y="316"/>
                </a:lnTo>
                <a:lnTo>
                  <a:pt x="185" y="316"/>
                </a:lnTo>
                <a:lnTo>
                  <a:pt x="185" y="316"/>
                </a:lnTo>
                <a:lnTo>
                  <a:pt x="186" y="311"/>
                </a:lnTo>
                <a:lnTo>
                  <a:pt x="186" y="311"/>
                </a:lnTo>
                <a:lnTo>
                  <a:pt x="186" y="310"/>
                </a:lnTo>
                <a:lnTo>
                  <a:pt x="186" y="310"/>
                </a:lnTo>
                <a:lnTo>
                  <a:pt x="186" y="310"/>
                </a:lnTo>
                <a:lnTo>
                  <a:pt x="186" y="310"/>
                </a:lnTo>
                <a:lnTo>
                  <a:pt x="183" y="313"/>
                </a:lnTo>
                <a:lnTo>
                  <a:pt x="183" y="313"/>
                </a:lnTo>
                <a:lnTo>
                  <a:pt x="182" y="314"/>
                </a:lnTo>
                <a:lnTo>
                  <a:pt x="182" y="316"/>
                </a:lnTo>
                <a:lnTo>
                  <a:pt x="182" y="316"/>
                </a:lnTo>
                <a:lnTo>
                  <a:pt x="182" y="318"/>
                </a:lnTo>
                <a:lnTo>
                  <a:pt x="182" y="318"/>
                </a:lnTo>
                <a:close/>
                <a:moveTo>
                  <a:pt x="190" y="327"/>
                </a:moveTo>
                <a:lnTo>
                  <a:pt x="190" y="327"/>
                </a:lnTo>
                <a:lnTo>
                  <a:pt x="183" y="333"/>
                </a:lnTo>
                <a:lnTo>
                  <a:pt x="183" y="333"/>
                </a:lnTo>
                <a:lnTo>
                  <a:pt x="183" y="333"/>
                </a:lnTo>
                <a:lnTo>
                  <a:pt x="183" y="333"/>
                </a:lnTo>
                <a:lnTo>
                  <a:pt x="183" y="336"/>
                </a:lnTo>
                <a:lnTo>
                  <a:pt x="183" y="336"/>
                </a:lnTo>
                <a:lnTo>
                  <a:pt x="183" y="336"/>
                </a:lnTo>
                <a:lnTo>
                  <a:pt x="183" y="336"/>
                </a:lnTo>
                <a:lnTo>
                  <a:pt x="183" y="336"/>
                </a:lnTo>
                <a:lnTo>
                  <a:pt x="183" y="336"/>
                </a:lnTo>
                <a:lnTo>
                  <a:pt x="190" y="329"/>
                </a:lnTo>
                <a:lnTo>
                  <a:pt x="190" y="329"/>
                </a:lnTo>
                <a:lnTo>
                  <a:pt x="190" y="329"/>
                </a:lnTo>
                <a:lnTo>
                  <a:pt x="190" y="329"/>
                </a:lnTo>
                <a:lnTo>
                  <a:pt x="190" y="327"/>
                </a:lnTo>
                <a:lnTo>
                  <a:pt x="190" y="327"/>
                </a:lnTo>
                <a:close/>
                <a:moveTo>
                  <a:pt x="188" y="206"/>
                </a:moveTo>
                <a:lnTo>
                  <a:pt x="188" y="206"/>
                </a:lnTo>
                <a:lnTo>
                  <a:pt x="186" y="202"/>
                </a:lnTo>
                <a:lnTo>
                  <a:pt x="186" y="202"/>
                </a:lnTo>
                <a:lnTo>
                  <a:pt x="185" y="202"/>
                </a:lnTo>
                <a:lnTo>
                  <a:pt x="185" y="202"/>
                </a:lnTo>
                <a:lnTo>
                  <a:pt x="180" y="206"/>
                </a:lnTo>
                <a:lnTo>
                  <a:pt x="180" y="206"/>
                </a:lnTo>
                <a:lnTo>
                  <a:pt x="179" y="207"/>
                </a:lnTo>
                <a:lnTo>
                  <a:pt x="179" y="207"/>
                </a:lnTo>
                <a:lnTo>
                  <a:pt x="188" y="206"/>
                </a:lnTo>
                <a:lnTo>
                  <a:pt x="188" y="206"/>
                </a:lnTo>
                <a:close/>
                <a:moveTo>
                  <a:pt x="172" y="352"/>
                </a:moveTo>
                <a:lnTo>
                  <a:pt x="172" y="352"/>
                </a:lnTo>
                <a:lnTo>
                  <a:pt x="164" y="354"/>
                </a:lnTo>
                <a:lnTo>
                  <a:pt x="164" y="354"/>
                </a:lnTo>
                <a:lnTo>
                  <a:pt x="166" y="355"/>
                </a:lnTo>
                <a:lnTo>
                  <a:pt x="166" y="355"/>
                </a:lnTo>
                <a:lnTo>
                  <a:pt x="166" y="355"/>
                </a:lnTo>
                <a:lnTo>
                  <a:pt x="166" y="355"/>
                </a:lnTo>
                <a:lnTo>
                  <a:pt x="172" y="354"/>
                </a:lnTo>
                <a:lnTo>
                  <a:pt x="172" y="354"/>
                </a:lnTo>
                <a:lnTo>
                  <a:pt x="172" y="352"/>
                </a:lnTo>
                <a:lnTo>
                  <a:pt x="172" y="352"/>
                </a:lnTo>
                <a:close/>
                <a:moveTo>
                  <a:pt x="199" y="338"/>
                </a:moveTo>
                <a:lnTo>
                  <a:pt x="199" y="338"/>
                </a:lnTo>
                <a:lnTo>
                  <a:pt x="201" y="338"/>
                </a:lnTo>
                <a:lnTo>
                  <a:pt x="201" y="338"/>
                </a:lnTo>
                <a:lnTo>
                  <a:pt x="204" y="335"/>
                </a:lnTo>
                <a:lnTo>
                  <a:pt x="204" y="335"/>
                </a:lnTo>
                <a:lnTo>
                  <a:pt x="205" y="333"/>
                </a:lnTo>
                <a:lnTo>
                  <a:pt x="205" y="332"/>
                </a:lnTo>
                <a:lnTo>
                  <a:pt x="205" y="332"/>
                </a:lnTo>
                <a:lnTo>
                  <a:pt x="201" y="333"/>
                </a:lnTo>
                <a:lnTo>
                  <a:pt x="201" y="333"/>
                </a:lnTo>
                <a:lnTo>
                  <a:pt x="201" y="335"/>
                </a:lnTo>
                <a:lnTo>
                  <a:pt x="201" y="335"/>
                </a:lnTo>
                <a:lnTo>
                  <a:pt x="199" y="338"/>
                </a:lnTo>
                <a:lnTo>
                  <a:pt x="199" y="338"/>
                </a:lnTo>
                <a:close/>
                <a:moveTo>
                  <a:pt x="245" y="385"/>
                </a:moveTo>
                <a:lnTo>
                  <a:pt x="245" y="385"/>
                </a:lnTo>
                <a:lnTo>
                  <a:pt x="248" y="382"/>
                </a:lnTo>
                <a:lnTo>
                  <a:pt x="248" y="382"/>
                </a:lnTo>
                <a:lnTo>
                  <a:pt x="253" y="373"/>
                </a:lnTo>
                <a:lnTo>
                  <a:pt x="253" y="373"/>
                </a:lnTo>
                <a:lnTo>
                  <a:pt x="253" y="370"/>
                </a:lnTo>
                <a:lnTo>
                  <a:pt x="253" y="370"/>
                </a:lnTo>
                <a:lnTo>
                  <a:pt x="245" y="385"/>
                </a:lnTo>
                <a:lnTo>
                  <a:pt x="245" y="385"/>
                </a:lnTo>
                <a:close/>
                <a:moveTo>
                  <a:pt x="138" y="187"/>
                </a:moveTo>
                <a:lnTo>
                  <a:pt x="138" y="187"/>
                </a:lnTo>
                <a:lnTo>
                  <a:pt x="131" y="188"/>
                </a:lnTo>
                <a:lnTo>
                  <a:pt x="131" y="188"/>
                </a:lnTo>
                <a:lnTo>
                  <a:pt x="131" y="188"/>
                </a:lnTo>
                <a:lnTo>
                  <a:pt x="131" y="188"/>
                </a:lnTo>
                <a:lnTo>
                  <a:pt x="130" y="191"/>
                </a:lnTo>
                <a:lnTo>
                  <a:pt x="130" y="191"/>
                </a:lnTo>
                <a:lnTo>
                  <a:pt x="138" y="187"/>
                </a:lnTo>
                <a:lnTo>
                  <a:pt x="138" y="187"/>
                </a:lnTo>
                <a:close/>
                <a:moveTo>
                  <a:pt x="163" y="139"/>
                </a:moveTo>
                <a:lnTo>
                  <a:pt x="163" y="139"/>
                </a:lnTo>
                <a:lnTo>
                  <a:pt x="160" y="136"/>
                </a:lnTo>
                <a:lnTo>
                  <a:pt x="160" y="136"/>
                </a:lnTo>
                <a:lnTo>
                  <a:pt x="155" y="138"/>
                </a:lnTo>
                <a:lnTo>
                  <a:pt x="155" y="138"/>
                </a:lnTo>
                <a:lnTo>
                  <a:pt x="161" y="141"/>
                </a:lnTo>
                <a:lnTo>
                  <a:pt x="161" y="141"/>
                </a:lnTo>
                <a:lnTo>
                  <a:pt x="163" y="139"/>
                </a:lnTo>
                <a:lnTo>
                  <a:pt x="163" y="139"/>
                </a:lnTo>
                <a:close/>
                <a:moveTo>
                  <a:pt x="202" y="387"/>
                </a:moveTo>
                <a:lnTo>
                  <a:pt x="202" y="387"/>
                </a:lnTo>
                <a:lnTo>
                  <a:pt x="207" y="385"/>
                </a:lnTo>
                <a:lnTo>
                  <a:pt x="207" y="385"/>
                </a:lnTo>
                <a:lnTo>
                  <a:pt x="207" y="385"/>
                </a:lnTo>
                <a:lnTo>
                  <a:pt x="207" y="385"/>
                </a:lnTo>
                <a:lnTo>
                  <a:pt x="207" y="382"/>
                </a:lnTo>
                <a:lnTo>
                  <a:pt x="207" y="382"/>
                </a:lnTo>
                <a:lnTo>
                  <a:pt x="202" y="384"/>
                </a:lnTo>
                <a:lnTo>
                  <a:pt x="202" y="384"/>
                </a:lnTo>
                <a:lnTo>
                  <a:pt x="202" y="387"/>
                </a:lnTo>
                <a:lnTo>
                  <a:pt x="202" y="387"/>
                </a:lnTo>
                <a:close/>
                <a:moveTo>
                  <a:pt x="169" y="250"/>
                </a:moveTo>
                <a:lnTo>
                  <a:pt x="169" y="250"/>
                </a:lnTo>
                <a:lnTo>
                  <a:pt x="168" y="251"/>
                </a:lnTo>
                <a:lnTo>
                  <a:pt x="166" y="248"/>
                </a:lnTo>
                <a:lnTo>
                  <a:pt x="166" y="248"/>
                </a:lnTo>
                <a:lnTo>
                  <a:pt x="166" y="248"/>
                </a:lnTo>
                <a:lnTo>
                  <a:pt x="166" y="248"/>
                </a:lnTo>
                <a:lnTo>
                  <a:pt x="166" y="253"/>
                </a:lnTo>
                <a:lnTo>
                  <a:pt x="166" y="253"/>
                </a:lnTo>
                <a:lnTo>
                  <a:pt x="166" y="256"/>
                </a:lnTo>
                <a:lnTo>
                  <a:pt x="168" y="256"/>
                </a:lnTo>
                <a:lnTo>
                  <a:pt x="168" y="256"/>
                </a:lnTo>
                <a:lnTo>
                  <a:pt x="169" y="256"/>
                </a:lnTo>
                <a:lnTo>
                  <a:pt x="169" y="256"/>
                </a:lnTo>
                <a:lnTo>
                  <a:pt x="168" y="253"/>
                </a:lnTo>
                <a:lnTo>
                  <a:pt x="168" y="253"/>
                </a:lnTo>
                <a:lnTo>
                  <a:pt x="169" y="253"/>
                </a:lnTo>
                <a:lnTo>
                  <a:pt x="169" y="253"/>
                </a:lnTo>
                <a:lnTo>
                  <a:pt x="169" y="250"/>
                </a:lnTo>
                <a:lnTo>
                  <a:pt x="169" y="250"/>
                </a:lnTo>
                <a:close/>
                <a:moveTo>
                  <a:pt x="122" y="354"/>
                </a:moveTo>
                <a:lnTo>
                  <a:pt x="122" y="354"/>
                </a:lnTo>
                <a:lnTo>
                  <a:pt x="122" y="354"/>
                </a:lnTo>
                <a:lnTo>
                  <a:pt x="122" y="354"/>
                </a:lnTo>
                <a:lnTo>
                  <a:pt x="122" y="355"/>
                </a:lnTo>
                <a:lnTo>
                  <a:pt x="122" y="355"/>
                </a:lnTo>
                <a:lnTo>
                  <a:pt x="122" y="357"/>
                </a:lnTo>
                <a:lnTo>
                  <a:pt x="120" y="359"/>
                </a:lnTo>
                <a:lnTo>
                  <a:pt x="120" y="359"/>
                </a:lnTo>
                <a:lnTo>
                  <a:pt x="120" y="359"/>
                </a:lnTo>
                <a:lnTo>
                  <a:pt x="120" y="359"/>
                </a:lnTo>
                <a:lnTo>
                  <a:pt x="130" y="355"/>
                </a:lnTo>
                <a:lnTo>
                  <a:pt x="130" y="355"/>
                </a:lnTo>
                <a:lnTo>
                  <a:pt x="130" y="355"/>
                </a:lnTo>
                <a:lnTo>
                  <a:pt x="130" y="355"/>
                </a:lnTo>
                <a:lnTo>
                  <a:pt x="127" y="355"/>
                </a:lnTo>
                <a:lnTo>
                  <a:pt x="127" y="355"/>
                </a:lnTo>
                <a:lnTo>
                  <a:pt x="123" y="355"/>
                </a:lnTo>
                <a:lnTo>
                  <a:pt x="122" y="354"/>
                </a:lnTo>
                <a:lnTo>
                  <a:pt x="122" y="354"/>
                </a:lnTo>
                <a:close/>
                <a:moveTo>
                  <a:pt x="141" y="19"/>
                </a:moveTo>
                <a:lnTo>
                  <a:pt x="141" y="19"/>
                </a:lnTo>
                <a:lnTo>
                  <a:pt x="144" y="16"/>
                </a:lnTo>
                <a:lnTo>
                  <a:pt x="144" y="16"/>
                </a:lnTo>
                <a:lnTo>
                  <a:pt x="144" y="15"/>
                </a:lnTo>
                <a:lnTo>
                  <a:pt x="144" y="15"/>
                </a:lnTo>
                <a:lnTo>
                  <a:pt x="138" y="15"/>
                </a:lnTo>
                <a:lnTo>
                  <a:pt x="138" y="15"/>
                </a:lnTo>
                <a:lnTo>
                  <a:pt x="138" y="15"/>
                </a:lnTo>
                <a:lnTo>
                  <a:pt x="138" y="15"/>
                </a:lnTo>
                <a:lnTo>
                  <a:pt x="141" y="16"/>
                </a:lnTo>
                <a:lnTo>
                  <a:pt x="141" y="19"/>
                </a:lnTo>
                <a:lnTo>
                  <a:pt x="141" y="19"/>
                </a:lnTo>
                <a:close/>
                <a:moveTo>
                  <a:pt x="171" y="144"/>
                </a:moveTo>
                <a:lnTo>
                  <a:pt x="171" y="144"/>
                </a:lnTo>
                <a:lnTo>
                  <a:pt x="172" y="147"/>
                </a:lnTo>
                <a:lnTo>
                  <a:pt x="172" y="147"/>
                </a:lnTo>
                <a:lnTo>
                  <a:pt x="174" y="146"/>
                </a:lnTo>
                <a:lnTo>
                  <a:pt x="177" y="146"/>
                </a:lnTo>
                <a:lnTo>
                  <a:pt x="177" y="146"/>
                </a:lnTo>
                <a:lnTo>
                  <a:pt x="177" y="142"/>
                </a:lnTo>
                <a:lnTo>
                  <a:pt x="177" y="142"/>
                </a:lnTo>
                <a:lnTo>
                  <a:pt x="171" y="144"/>
                </a:lnTo>
                <a:lnTo>
                  <a:pt x="171" y="144"/>
                </a:lnTo>
                <a:close/>
                <a:moveTo>
                  <a:pt x="168" y="198"/>
                </a:moveTo>
                <a:lnTo>
                  <a:pt x="168" y="198"/>
                </a:lnTo>
                <a:lnTo>
                  <a:pt x="169" y="198"/>
                </a:lnTo>
                <a:lnTo>
                  <a:pt x="169" y="198"/>
                </a:lnTo>
                <a:lnTo>
                  <a:pt x="171" y="198"/>
                </a:lnTo>
                <a:lnTo>
                  <a:pt x="171" y="198"/>
                </a:lnTo>
                <a:lnTo>
                  <a:pt x="174" y="194"/>
                </a:lnTo>
                <a:lnTo>
                  <a:pt x="174" y="194"/>
                </a:lnTo>
                <a:lnTo>
                  <a:pt x="172" y="193"/>
                </a:lnTo>
                <a:lnTo>
                  <a:pt x="172" y="193"/>
                </a:lnTo>
                <a:lnTo>
                  <a:pt x="168" y="196"/>
                </a:lnTo>
                <a:lnTo>
                  <a:pt x="168" y="196"/>
                </a:lnTo>
                <a:lnTo>
                  <a:pt x="168" y="196"/>
                </a:lnTo>
                <a:lnTo>
                  <a:pt x="168" y="196"/>
                </a:lnTo>
                <a:lnTo>
                  <a:pt x="168" y="198"/>
                </a:lnTo>
                <a:lnTo>
                  <a:pt x="168" y="198"/>
                </a:lnTo>
                <a:close/>
                <a:moveTo>
                  <a:pt x="172" y="139"/>
                </a:moveTo>
                <a:lnTo>
                  <a:pt x="172" y="139"/>
                </a:lnTo>
                <a:lnTo>
                  <a:pt x="172" y="139"/>
                </a:lnTo>
                <a:lnTo>
                  <a:pt x="172" y="139"/>
                </a:lnTo>
                <a:lnTo>
                  <a:pt x="169" y="138"/>
                </a:lnTo>
                <a:lnTo>
                  <a:pt x="169" y="138"/>
                </a:lnTo>
                <a:lnTo>
                  <a:pt x="166" y="139"/>
                </a:lnTo>
                <a:lnTo>
                  <a:pt x="166" y="139"/>
                </a:lnTo>
                <a:lnTo>
                  <a:pt x="168" y="141"/>
                </a:lnTo>
                <a:lnTo>
                  <a:pt x="168" y="141"/>
                </a:lnTo>
                <a:lnTo>
                  <a:pt x="168" y="141"/>
                </a:lnTo>
                <a:lnTo>
                  <a:pt x="168" y="141"/>
                </a:lnTo>
                <a:lnTo>
                  <a:pt x="172" y="139"/>
                </a:lnTo>
                <a:lnTo>
                  <a:pt x="172" y="139"/>
                </a:lnTo>
                <a:close/>
                <a:moveTo>
                  <a:pt x="63" y="138"/>
                </a:moveTo>
                <a:lnTo>
                  <a:pt x="63" y="138"/>
                </a:lnTo>
                <a:lnTo>
                  <a:pt x="56" y="141"/>
                </a:lnTo>
                <a:lnTo>
                  <a:pt x="51" y="144"/>
                </a:lnTo>
                <a:lnTo>
                  <a:pt x="51" y="144"/>
                </a:lnTo>
                <a:lnTo>
                  <a:pt x="57" y="142"/>
                </a:lnTo>
                <a:lnTo>
                  <a:pt x="63" y="138"/>
                </a:lnTo>
                <a:lnTo>
                  <a:pt x="63" y="138"/>
                </a:lnTo>
                <a:close/>
                <a:moveTo>
                  <a:pt x="182" y="325"/>
                </a:moveTo>
                <a:lnTo>
                  <a:pt x="182" y="325"/>
                </a:lnTo>
                <a:lnTo>
                  <a:pt x="182" y="329"/>
                </a:lnTo>
                <a:lnTo>
                  <a:pt x="182" y="329"/>
                </a:lnTo>
                <a:lnTo>
                  <a:pt x="190" y="324"/>
                </a:lnTo>
                <a:lnTo>
                  <a:pt x="190" y="324"/>
                </a:lnTo>
                <a:lnTo>
                  <a:pt x="188" y="324"/>
                </a:lnTo>
                <a:lnTo>
                  <a:pt x="188" y="324"/>
                </a:lnTo>
                <a:lnTo>
                  <a:pt x="185" y="324"/>
                </a:lnTo>
                <a:lnTo>
                  <a:pt x="185" y="324"/>
                </a:lnTo>
                <a:lnTo>
                  <a:pt x="183" y="325"/>
                </a:lnTo>
                <a:lnTo>
                  <a:pt x="182" y="325"/>
                </a:lnTo>
                <a:lnTo>
                  <a:pt x="182" y="325"/>
                </a:lnTo>
                <a:close/>
                <a:moveTo>
                  <a:pt x="49" y="213"/>
                </a:moveTo>
                <a:lnTo>
                  <a:pt x="49" y="213"/>
                </a:lnTo>
                <a:lnTo>
                  <a:pt x="52" y="213"/>
                </a:lnTo>
                <a:lnTo>
                  <a:pt x="52" y="213"/>
                </a:lnTo>
                <a:lnTo>
                  <a:pt x="56" y="209"/>
                </a:lnTo>
                <a:lnTo>
                  <a:pt x="56" y="209"/>
                </a:lnTo>
                <a:lnTo>
                  <a:pt x="51" y="209"/>
                </a:lnTo>
                <a:lnTo>
                  <a:pt x="51" y="209"/>
                </a:lnTo>
                <a:lnTo>
                  <a:pt x="49" y="213"/>
                </a:lnTo>
                <a:lnTo>
                  <a:pt x="49" y="213"/>
                </a:lnTo>
                <a:close/>
                <a:moveTo>
                  <a:pt x="205" y="254"/>
                </a:moveTo>
                <a:lnTo>
                  <a:pt x="205" y="254"/>
                </a:lnTo>
                <a:lnTo>
                  <a:pt x="202" y="253"/>
                </a:lnTo>
                <a:lnTo>
                  <a:pt x="202" y="253"/>
                </a:lnTo>
                <a:lnTo>
                  <a:pt x="201" y="254"/>
                </a:lnTo>
                <a:lnTo>
                  <a:pt x="201" y="254"/>
                </a:lnTo>
                <a:lnTo>
                  <a:pt x="194" y="254"/>
                </a:lnTo>
                <a:lnTo>
                  <a:pt x="194" y="254"/>
                </a:lnTo>
                <a:lnTo>
                  <a:pt x="193" y="254"/>
                </a:lnTo>
                <a:lnTo>
                  <a:pt x="193" y="254"/>
                </a:lnTo>
                <a:lnTo>
                  <a:pt x="193" y="256"/>
                </a:lnTo>
                <a:lnTo>
                  <a:pt x="193" y="256"/>
                </a:lnTo>
                <a:lnTo>
                  <a:pt x="205" y="254"/>
                </a:lnTo>
                <a:lnTo>
                  <a:pt x="205" y="254"/>
                </a:lnTo>
                <a:lnTo>
                  <a:pt x="205" y="254"/>
                </a:lnTo>
                <a:lnTo>
                  <a:pt x="205" y="254"/>
                </a:lnTo>
                <a:close/>
                <a:moveTo>
                  <a:pt x="78" y="330"/>
                </a:moveTo>
                <a:lnTo>
                  <a:pt x="78" y="330"/>
                </a:lnTo>
                <a:lnTo>
                  <a:pt x="78" y="333"/>
                </a:lnTo>
                <a:lnTo>
                  <a:pt x="78" y="333"/>
                </a:lnTo>
                <a:lnTo>
                  <a:pt x="81" y="333"/>
                </a:lnTo>
                <a:lnTo>
                  <a:pt x="81" y="333"/>
                </a:lnTo>
                <a:lnTo>
                  <a:pt x="81" y="333"/>
                </a:lnTo>
                <a:lnTo>
                  <a:pt x="81" y="333"/>
                </a:lnTo>
                <a:lnTo>
                  <a:pt x="84" y="329"/>
                </a:lnTo>
                <a:lnTo>
                  <a:pt x="84" y="329"/>
                </a:lnTo>
                <a:lnTo>
                  <a:pt x="84" y="329"/>
                </a:lnTo>
                <a:lnTo>
                  <a:pt x="84" y="329"/>
                </a:lnTo>
                <a:lnTo>
                  <a:pt x="78" y="330"/>
                </a:lnTo>
                <a:lnTo>
                  <a:pt x="78" y="330"/>
                </a:lnTo>
                <a:close/>
                <a:moveTo>
                  <a:pt x="201" y="371"/>
                </a:moveTo>
                <a:lnTo>
                  <a:pt x="201" y="371"/>
                </a:lnTo>
                <a:lnTo>
                  <a:pt x="198" y="371"/>
                </a:lnTo>
                <a:lnTo>
                  <a:pt x="198" y="371"/>
                </a:lnTo>
                <a:lnTo>
                  <a:pt x="198" y="373"/>
                </a:lnTo>
                <a:lnTo>
                  <a:pt x="198" y="373"/>
                </a:lnTo>
                <a:lnTo>
                  <a:pt x="196" y="376"/>
                </a:lnTo>
                <a:lnTo>
                  <a:pt x="196" y="376"/>
                </a:lnTo>
                <a:lnTo>
                  <a:pt x="201" y="374"/>
                </a:lnTo>
                <a:lnTo>
                  <a:pt x="201" y="374"/>
                </a:lnTo>
                <a:lnTo>
                  <a:pt x="201" y="371"/>
                </a:lnTo>
                <a:lnTo>
                  <a:pt x="201" y="371"/>
                </a:lnTo>
                <a:close/>
                <a:moveTo>
                  <a:pt x="74" y="347"/>
                </a:moveTo>
                <a:lnTo>
                  <a:pt x="74" y="347"/>
                </a:lnTo>
                <a:lnTo>
                  <a:pt x="74" y="347"/>
                </a:lnTo>
                <a:lnTo>
                  <a:pt x="74" y="347"/>
                </a:lnTo>
                <a:lnTo>
                  <a:pt x="78" y="349"/>
                </a:lnTo>
                <a:lnTo>
                  <a:pt x="78" y="349"/>
                </a:lnTo>
                <a:lnTo>
                  <a:pt x="79" y="349"/>
                </a:lnTo>
                <a:lnTo>
                  <a:pt x="79" y="349"/>
                </a:lnTo>
                <a:lnTo>
                  <a:pt x="84" y="349"/>
                </a:lnTo>
                <a:lnTo>
                  <a:pt x="84" y="349"/>
                </a:lnTo>
                <a:lnTo>
                  <a:pt x="84" y="347"/>
                </a:lnTo>
                <a:lnTo>
                  <a:pt x="84" y="347"/>
                </a:lnTo>
                <a:lnTo>
                  <a:pt x="84" y="347"/>
                </a:lnTo>
                <a:lnTo>
                  <a:pt x="84" y="347"/>
                </a:lnTo>
                <a:lnTo>
                  <a:pt x="74" y="347"/>
                </a:lnTo>
                <a:lnTo>
                  <a:pt x="74" y="347"/>
                </a:lnTo>
                <a:close/>
                <a:moveTo>
                  <a:pt x="221" y="374"/>
                </a:moveTo>
                <a:lnTo>
                  <a:pt x="221" y="374"/>
                </a:lnTo>
                <a:lnTo>
                  <a:pt x="223" y="374"/>
                </a:lnTo>
                <a:lnTo>
                  <a:pt x="223" y="374"/>
                </a:lnTo>
                <a:lnTo>
                  <a:pt x="224" y="365"/>
                </a:lnTo>
                <a:lnTo>
                  <a:pt x="224" y="365"/>
                </a:lnTo>
                <a:lnTo>
                  <a:pt x="223" y="366"/>
                </a:lnTo>
                <a:lnTo>
                  <a:pt x="223" y="366"/>
                </a:lnTo>
                <a:lnTo>
                  <a:pt x="221" y="368"/>
                </a:lnTo>
                <a:lnTo>
                  <a:pt x="221" y="368"/>
                </a:lnTo>
                <a:lnTo>
                  <a:pt x="221" y="374"/>
                </a:lnTo>
                <a:lnTo>
                  <a:pt x="221" y="374"/>
                </a:lnTo>
                <a:lnTo>
                  <a:pt x="221" y="374"/>
                </a:lnTo>
                <a:lnTo>
                  <a:pt x="221" y="374"/>
                </a:lnTo>
                <a:close/>
                <a:moveTo>
                  <a:pt x="76" y="117"/>
                </a:moveTo>
                <a:lnTo>
                  <a:pt x="76" y="117"/>
                </a:lnTo>
                <a:lnTo>
                  <a:pt x="74" y="117"/>
                </a:lnTo>
                <a:lnTo>
                  <a:pt x="74" y="117"/>
                </a:lnTo>
                <a:lnTo>
                  <a:pt x="74" y="119"/>
                </a:lnTo>
                <a:lnTo>
                  <a:pt x="74" y="119"/>
                </a:lnTo>
                <a:lnTo>
                  <a:pt x="73" y="124"/>
                </a:lnTo>
                <a:lnTo>
                  <a:pt x="73" y="124"/>
                </a:lnTo>
                <a:lnTo>
                  <a:pt x="74" y="125"/>
                </a:lnTo>
                <a:lnTo>
                  <a:pt x="74" y="125"/>
                </a:lnTo>
                <a:lnTo>
                  <a:pt x="76" y="122"/>
                </a:lnTo>
                <a:lnTo>
                  <a:pt x="76" y="117"/>
                </a:lnTo>
                <a:lnTo>
                  <a:pt x="76" y="117"/>
                </a:lnTo>
                <a:close/>
                <a:moveTo>
                  <a:pt x="179" y="231"/>
                </a:moveTo>
                <a:lnTo>
                  <a:pt x="179" y="231"/>
                </a:lnTo>
                <a:lnTo>
                  <a:pt x="179" y="231"/>
                </a:lnTo>
                <a:lnTo>
                  <a:pt x="179" y="231"/>
                </a:lnTo>
                <a:lnTo>
                  <a:pt x="182" y="231"/>
                </a:lnTo>
                <a:lnTo>
                  <a:pt x="183" y="229"/>
                </a:lnTo>
                <a:lnTo>
                  <a:pt x="183" y="229"/>
                </a:lnTo>
                <a:lnTo>
                  <a:pt x="183" y="229"/>
                </a:lnTo>
                <a:lnTo>
                  <a:pt x="183" y="229"/>
                </a:lnTo>
                <a:lnTo>
                  <a:pt x="183" y="226"/>
                </a:lnTo>
                <a:lnTo>
                  <a:pt x="183" y="226"/>
                </a:lnTo>
                <a:lnTo>
                  <a:pt x="180" y="229"/>
                </a:lnTo>
                <a:lnTo>
                  <a:pt x="180" y="229"/>
                </a:lnTo>
                <a:lnTo>
                  <a:pt x="179" y="229"/>
                </a:lnTo>
                <a:lnTo>
                  <a:pt x="179" y="231"/>
                </a:lnTo>
                <a:lnTo>
                  <a:pt x="179" y="231"/>
                </a:lnTo>
                <a:close/>
                <a:moveTo>
                  <a:pt x="101" y="15"/>
                </a:moveTo>
                <a:lnTo>
                  <a:pt x="101" y="15"/>
                </a:lnTo>
                <a:lnTo>
                  <a:pt x="101" y="15"/>
                </a:lnTo>
                <a:lnTo>
                  <a:pt x="101" y="15"/>
                </a:lnTo>
                <a:lnTo>
                  <a:pt x="109" y="15"/>
                </a:lnTo>
                <a:lnTo>
                  <a:pt x="109" y="15"/>
                </a:lnTo>
                <a:lnTo>
                  <a:pt x="111" y="13"/>
                </a:lnTo>
                <a:lnTo>
                  <a:pt x="111" y="13"/>
                </a:lnTo>
                <a:lnTo>
                  <a:pt x="106" y="13"/>
                </a:lnTo>
                <a:lnTo>
                  <a:pt x="106" y="13"/>
                </a:lnTo>
                <a:lnTo>
                  <a:pt x="101" y="15"/>
                </a:lnTo>
                <a:lnTo>
                  <a:pt x="101" y="15"/>
                </a:lnTo>
                <a:close/>
                <a:moveTo>
                  <a:pt x="232" y="318"/>
                </a:moveTo>
                <a:lnTo>
                  <a:pt x="232" y="318"/>
                </a:lnTo>
                <a:lnTo>
                  <a:pt x="232" y="318"/>
                </a:lnTo>
                <a:lnTo>
                  <a:pt x="232" y="318"/>
                </a:lnTo>
                <a:lnTo>
                  <a:pt x="224" y="321"/>
                </a:lnTo>
                <a:lnTo>
                  <a:pt x="224" y="321"/>
                </a:lnTo>
                <a:lnTo>
                  <a:pt x="224" y="324"/>
                </a:lnTo>
                <a:lnTo>
                  <a:pt x="224" y="324"/>
                </a:lnTo>
                <a:lnTo>
                  <a:pt x="232" y="318"/>
                </a:lnTo>
                <a:lnTo>
                  <a:pt x="232" y="318"/>
                </a:lnTo>
                <a:close/>
                <a:moveTo>
                  <a:pt x="191" y="217"/>
                </a:moveTo>
                <a:lnTo>
                  <a:pt x="191" y="217"/>
                </a:lnTo>
                <a:lnTo>
                  <a:pt x="193" y="217"/>
                </a:lnTo>
                <a:lnTo>
                  <a:pt x="193" y="217"/>
                </a:lnTo>
                <a:lnTo>
                  <a:pt x="194" y="215"/>
                </a:lnTo>
                <a:lnTo>
                  <a:pt x="194" y="215"/>
                </a:lnTo>
                <a:lnTo>
                  <a:pt x="193" y="210"/>
                </a:lnTo>
                <a:lnTo>
                  <a:pt x="193" y="210"/>
                </a:lnTo>
                <a:lnTo>
                  <a:pt x="191" y="212"/>
                </a:lnTo>
                <a:lnTo>
                  <a:pt x="191" y="212"/>
                </a:lnTo>
                <a:lnTo>
                  <a:pt x="191" y="217"/>
                </a:lnTo>
                <a:lnTo>
                  <a:pt x="191" y="217"/>
                </a:lnTo>
                <a:close/>
                <a:moveTo>
                  <a:pt x="183" y="212"/>
                </a:moveTo>
                <a:lnTo>
                  <a:pt x="183" y="212"/>
                </a:lnTo>
                <a:lnTo>
                  <a:pt x="190" y="209"/>
                </a:lnTo>
                <a:lnTo>
                  <a:pt x="190" y="209"/>
                </a:lnTo>
                <a:lnTo>
                  <a:pt x="190" y="207"/>
                </a:lnTo>
                <a:lnTo>
                  <a:pt x="190" y="207"/>
                </a:lnTo>
                <a:lnTo>
                  <a:pt x="182" y="209"/>
                </a:lnTo>
                <a:lnTo>
                  <a:pt x="182" y="209"/>
                </a:lnTo>
                <a:lnTo>
                  <a:pt x="183" y="212"/>
                </a:lnTo>
                <a:lnTo>
                  <a:pt x="183" y="212"/>
                </a:lnTo>
                <a:close/>
                <a:moveTo>
                  <a:pt x="60" y="133"/>
                </a:moveTo>
                <a:lnTo>
                  <a:pt x="60" y="133"/>
                </a:lnTo>
                <a:lnTo>
                  <a:pt x="60" y="133"/>
                </a:lnTo>
                <a:lnTo>
                  <a:pt x="60" y="133"/>
                </a:lnTo>
                <a:lnTo>
                  <a:pt x="62" y="133"/>
                </a:lnTo>
                <a:lnTo>
                  <a:pt x="62" y="133"/>
                </a:lnTo>
                <a:lnTo>
                  <a:pt x="68" y="125"/>
                </a:lnTo>
                <a:lnTo>
                  <a:pt x="68" y="125"/>
                </a:lnTo>
                <a:lnTo>
                  <a:pt x="68" y="122"/>
                </a:lnTo>
                <a:lnTo>
                  <a:pt x="68" y="122"/>
                </a:lnTo>
                <a:lnTo>
                  <a:pt x="60" y="133"/>
                </a:lnTo>
                <a:lnTo>
                  <a:pt x="60" y="133"/>
                </a:lnTo>
                <a:close/>
                <a:moveTo>
                  <a:pt x="163" y="149"/>
                </a:moveTo>
                <a:lnTo>
                  <a:pt x="163" y="149"/>
                </a:lnTo>
                <a:lnTo>
                  <a:pt x="166" y="149"/>
                </a:lnTo>
                <a:lnTo>
                  <a:pt x="166" y="149"/>
                </a:lnTo>
                <a:lnTo>
                  <a:pt x="163" y="146"/>
                </a:lnTo>
                <a:lnTo>
                  <a:pt x="163" y="146"/>
                </a:lnTo>
                <a:lnTo>
                  <a:pt x="160" y="146"/>
                </a:lnTo>
                <a:lnTo>
                  <a:pt x="160" y="146"/>
                </a:lnTo>
                <a:lnTo>
                  <a:pt x="163" y="149"/>
                </a:lnTo>
                <a:lnTo>
                  <a:pt x="163" y="149"/>
                </a:lnTo>
                <a:close/>
                <a:moveTo>
                  <a:pt x="86" y="15"/>
                </a:moveTo>
                <a:lnTo>
                  <a:pt x="86" y="15"/>
                </a:lnTo>
                <a:lnTo>
                  <a:pt x="93" y="15"/>
                </a:lnTo>
                <a:lnTo>
                  <a:pt x="93" y="15"/>
                </a:lnTo>
                <a:lnTo>
                  <a:pt x="97" y="13"/>
                </a:lnTo>
                <a:lnTo>
                  <a:pt x="97" y="13"/>
                </a:lnTo>
                <a:lnTo>
                  <a:pt x="89" y="15"/>
                </a:lnTo>
                <a:lnTo>
                  <a:pt x="89" y="15"/>
                </a:lnTo>
                <a:lnTo>
                  <a:pt x="86" y="15"/>
                </a:lnTo>
                <a:lnTo>
                  <a:pt x="86" y="15"/>
                </a:lnTo>
                <a:lnTo>
                  <a:pt x="86" y="15"/>
                </a:lnTo>
                <a:lnTo>
                  <a:pt x="86" y="15"/>
                </a:lnTo>
                <a:close/>
                <a:moveTo>
                  <a:pt x="193" y="351"/>
                </a:moveTo>
                <a:lnTo>
                  <a:pt x="193" y="351"/>
                </a:lnTo>
                <a:lnTo>
                  <a:pt x="196" y="351"/>
                </a:lnTo>
                <a:lnTo>
                  <a:pt x="198" y="349"/>
                </a:lnTo>
                <a:lnTo>
                  <a:pt x="198" y="347"/>
                </a:lnTo>
                <a:lnTo>
                  <a:pt x="198" y="347"/>
                </a:lnTo>
                <a:lnTo>
                  <a:pt x="196" y="349"/>
                </a:lnTo>
                <a:lnTo>
                  <a:pt x="194" y="346"/>
                </a:lnTo>
                <a:lnTo>
                  <a:pt x="194" y="346"/>
                </a:lnTo>
                <a:lnTo>
                  <a:pt x="193" y="346"/>
                </a:lnTo>
                <a:lnTo>
                  <a:pt x="193" y="346"/>
                </a:lnTo>
                <a:lnTo>
                  <a:pt x="193" y="351"/>
                </a:lnTo>
                <a:lnTo>
                  <a:pt x="193" y="351"/>
                </a:lnTo>
                <a:close/>
                <a:moveTo>
                  <a:pt x="210" y="384"/>
                </a:moveTo>
                <a:lnTo>
                  <a:pt x="210" y="384"/>
                </a:lnTo>
                <a:lnTo>
                  <a:pt x="210" y="384"/>
                </a:lnTo>
                <a:lnTo>
                  <a:pt x="210" y="384"/>
                </a:lnTo>
                <a:lnTo>
                  <a:pt x="215" y="381"/>
                </a:lnTo>
                <a:lnTo>
                  <a:pt x="215" y="381"/>
                </a:lnTo>
                <a:lnTo>
                  <a:pt x="216" y="379"/>
                </a:lnTo>
                <a:lnTo>
                  <a:pt x="216" y="379"/>
                </a:lnTo>
                <a:lnTo>
                  <a:pt x="210" y="381"/>
                </a:lnTo>
                <a:lnTo>
                  <a:pt x="210" y="381"/>
                </a:lnTo>
                <a:lnTo>
                  <a:pt x="210" y="384"/>
                </a:lnTo>
                <a:lnTo>
                  <a:pt x="210" y="384"/>
                </a:lnTo>
                <a:close/>
                <a:moveTo>
                  <a:pt x="171" y="308"/>
                </a:moveTo>
                <a:lnTo>
                  <a:pt x="171" y="308"/>
                </a:lnTo>
                <a:lnTo>
                  <a:pt x="175" y="303"/>
                </a:lnTo>
                <a:lnTo>
                  <a:pt x="175" y="303"/>
                </a:lnTo>
                <a:lnTo>
                  <a:pt x="171" y="303"/>
                </a:lnTo>
                <a:lnTo>
                  <a:pt x="171" y="303"/>
                </a:lnTo>
                <a:lnTo>
                  <a:pt x="171" y="308"/>
                </a:lnTo>
                <a:lnTo>
                  <a:pt x="171" y="308"/>
                </a:lnTo>
                <a:close/>
                <a:moveTo>
                  <a:pt x="100" y="237"/>
                </a:moveTo>
                <a:lnTo>
                  <a:pt x="100" y="237"/>
                </a:lnTo>
                <a:lnTo>
                  <a:pt x="100" y="237"/>
                </a:lnTo>
                <a:lnTo>
                  <a:pt x="100" y="237"/>
                </a:lnTo>
                <a:lnTo>
                  <a:pt x="101" y="231"/>
                </a:lnTo>
                <a:lnTo>
                  <a:pt x="101" y="231"/>
                </a:lnTo>
                <a:lnTo>
                  <a:pt x="101" y="231"/>
                </a:lnTo>
                <a:lnTo>
                  <a:pt x="101" y="231"/>
                </a:lnTo>
                <a:lnTo>
                  <a:pt x="101" y="228"/>
                </a:lnTo>
                <a:lnTo>
                  <a:pt x="101" y="228"/>
                </a:lnTo>
                <a:lnTo>
                  <a:pt x="100" y="226"/>
                </a:lnTo>
                <a:lnTo>
                  <a:pt x="100" y="226"/>
                </a:lnTo>
                <a:lnTo>
                  <a:pt x="100" y="237"/>
                </a:lnTo>
                <a:lnTo>
                  <a:pt x="100" y="237"/>
                </a:lnTo>
                <a:close/>
                <a:moveTo>
                  <a:pt x="210" y="299"/>
                </a:moveTo>
                <a:lnTo>
                  <a:pt x="210" y="299"/>
                </a:lnTo>
                <a:lnTo>
                  <a:pt x="198" y="300"/>
                </a:lnTo>
                <a:lnTo>
                  <a:pt x="198" y="300"/>
                </a:lnTo>
                <a:lnTo>
                  <a:pt x="196" y="300"/>
                </a:lnTo>
                <a:lnTo>
                  <a:pt x="196" y="300"/>
                </a:lnTo>
                <a:lnTo>
                  <a:pt x="196" y="300"/>
                </a:lnTo>
                <a:lnTo>
                  <a:pt x="196" y="300"/>
                </a:lnTo>
                <a:lnTo>
                  <a:pt x="196" y="302"/>
                </a:lnTo>
                <a:lnTo>
                  <a:pt x="196" y="302"/>
                </a:lnTo>
                <a:lnTo>
                  <a:pt x="198" y="302"/>
                </a:lnTo>
                <a:lnTo>
                  <a:pt x="198" y="302"/>
                </a:lnTo>
                <a:lnTo>
                  <a:pt x="209" y="300"/>
                </a:lnTo>
                <a:lnTo>
                  <a:pt x="209" y="300"/>
                </a:lnTo>
                <a:lnTo>
                  <a:pt x="210" y="300"/>
                </a:lnTo>
                <a:lnTo>
                  <a:pt x="210" y="299"/>
                </a:lnTo>
                <a:lnTo>
                  <a:pt x="210" y="299"/>
                </a:lnTo>
                <a:close/>
                <a:moveTo>
                  <a:pt x="201" y="250"/>
                </a:moveTo>
                <a:lnTo>
                  <a:pt x="201" y="250"/>
                </a:lnTo>
                <a:lnTo>
                  <a:pt x="201" y="248"/>
                </a:lnTo>
                <a:lnTo>
                  <a:pt x="201" y="247"/>
                </a:lnTo>
                <a:lnTo>
                  <a:pt x="201" y="247"/>
                </a:lnTo>
                <a:lnTo>
                  <a:pt x="202" y="245"/>
                </a:lnTo>
                <a:lnTo>
                  <a:pt x="201" y="243"/>
                </a:lnTo>
                <a:lnTo>
                  <a:pt x="201" y="243"/>
                </a:lnTo>
                <a:lnTo>
                  <a:pt x="199" y="243"/>
                </a:lnTo>
                <a:lnTo>
                  <a:pt x="199" y="245"/>
                </a:lnTo>
                <a:lnTo>
                  <a:pt x="199" y="245"/>
                </a:lnTo>
                <a:lnTo>
                  <a:pt x="199" y="245"/>
                </a:lnTo>
                <a:lnTo>
                  <a:pt x="199" y="245"/>
                </a:lnTo>
                <a:lnTo>
                  <a:pt x="201" y="247"/>
                </a:lnTo>
                <a:lnTo>
                  <a:pt x="201" y="247"/>
                </a:lnTo>
                <a:lnTo>
                  <a:pt x="199" y="248"/>
                </a:lnTo>
                <a:lnTo>
                  <a:pt x="199" y="248"/>
                </a:lnTo>
                <a:lnTo>
                  <a:pt x="198" y="248"/>
                </a:lnTo>
                <a:lnTo>
                  <a:pt x="196" y="250"/>
                </a:lnTo>
                <a:lnTo>
                  <a:pt x="196" y="250"/>
                </a:lnTo>
                <a:lnTo>
                  <a:pt x="201" y="250"/>
                </a:lnTo>
                <a:lnTo>
                  <a:pt x="201" y="250"/>
                </a:lnTo>
                <a:close/>
                <a:moveTo>
                  <a:pt x="108" y="327"/>
                </a:moveTo>
                <a:lnTo>
                  <a:pt x="108" y="327"/>
                </a:lnTo>
                <a:lnTo>
                  <a:pt x="106" y="333"/>
                </a:lnTo>
                <a:lnTo>
                  <a:pt x="106" y="333"/>
                </a:lnTo>
                <a:lnTo>
                  <a:pt x="108" y="333"/>
                </a:lnTo>
                <a:lnTo>
                  <a:pt x="108" y="333"/>
                </a:lnTo>
                <a:lnTo>
                  <a:pt x="109" y="332"/>
                </a:lnTo>
                <a:lnTo>
                  <a:pt x="109" y="332"/>
                </a:lnTo>
                <a:lnTo>
                  <a:pt x="109" y="330"/>
                </a:lnTo>
                <a:lnTo>
                  <a:pt x="109" y="327"/>
                </a:lnTo>
                <a:lnTo>
                  <a:pt x="109" y="327"/>
                </a:lnTo>
                <a:lnTo>
                  <a:pt x="108" y="327"/>
                </a:lnTo>
                <a:lnTo>
                  <a:pt x="108" y="327"/>
                </a:lnTo>
                <a:close/>
                <a:moveTo>
                  <a:pt x="79" y="344"/>
                </a:moveTo>
                <a:lnTo>
                  <a:pt x="79" y="344"/>
                </a:lnTo>
                <a:lnTo>
                  <a:pt x="78" y="344"/>
                </a:lnTo>
                <a:lnTo>
                  <a:pt x="78" y="344"/>
                </a:lnTo>
                <a:lnTo>
                  <a:pt x="76" y="344"/>
                </a:lnTo>
                <a:lnTo>
                  <a:pt x="76" y="343"/>
                </a:lnTo>
                <a:lnTo>
                  <a:pt x="76" y="343"/>
                </a:lnTo>
                <a:lnTo>
                  <a:pt x="70" y="344"/>
                </a:lnTo>
                <a:lnTo>
                  <a:pt x="70" y="344"/>
                </a:lnTo>
                <a:lnTo>
                  <a:pt x="81" y="344"/>
                </a:lnTo>
                <a:lnTo>
                  <a:pt x="81" y="344"/>
                </a:lnTo>
                <a:lnTo>
                  <a:pt x="79" y="344"/>
                </a:lnTo>
                <a:lnTo>
                  <a:pt x="79" y="344"/>
                </a:lnTo>
                <a:close/>
                <a:moveTo>
                  <a:pt x="185" y="112"/>
                </a:moveTo>
                <a:lnTo>
                  <a:pt x="185" y="112"/>
                </a:lnTo>
                <a:lnTo>
                  <a:pt x="185" y="112"/>
                </a:lnTo>
                <a:lnTo>
                  <a:pt x="185" y="112"/>
                </a:lnTo>
                <a:lnTo>
                  <a:pt x="183" y="98"/>
                </a:lnTo>
                <a:lnTo>
                  <a:pt x="183" y="98"/>
                </a:lnTo>
                <a:lnTo>
                  <a:pt x="183" y="100"/>
                </a:lnTo>
                <a:lnTo>
                  <a:pt x="183" y="100"/>
                </a:lnTo>
                <a:lnTo>
                  <a:pt x="185" y="112"/>
                </a:lnTo>
                <a:lnTo>
                  <a:pt x="185" y="112"/>
                </a:lnTo>
                <a:close/>
                <a:moveTo>
                  <a:pt x="231" y="305"/>
                </a:moveTo>
                <a:lnTo>
                  <a:pt x="231" y="305"/>
                </a:lnTo>
                <a:lnTo>
                  <a:pt x="231" y="305"/>
                </a:lnTo>
                <a:lnTo>
                  <a:pt x="231" y="305"/>
                </a:lnTo>
                <a:lnTo>
                  <a:pt x="224" y="308"/>
                </a:lnTo>
                <a:lnTo>
                  <a:pt x="224" y="308"/>
                </a:lnTo>
                <a:lnTo>
                  <a:pt x="224" y="310"/>
                </a:lnTo>
                <a:lnTo>
                  <a:pt x="224" y="310"/>
                </a:lnTo>
                <a:lnTo>
                  <a:pt x="231" y="305"/>
                </a:lnTo>
                <a:lnTo>
                  <a:pt x="231" y="305"/>
                </a:lnTo>
                <a:close/>
                <a:moveTo>
                  <a:pt x="169" y="130"/>
                </a:moveTo>
                <a:lnTo>
                  <a:pt x="169" y="130"/>
                </a:lnTo>
                <a:lnTo>
                  <a:pt x="164" y="125"/>
                </a:lnTo>
                <a:lnTo>
                  <a:pt x="164" y="125"/>
                </a:lnTo>
                <a:lnTo>
                  <a:pt x="166" y="131"/>
                </a:lnTo>
                <a:lnTo>
                  <a:pt x="166" y="131"/>
                </a:lnTo>
                <a:lnTo>
                  <a:pt x="169" y="130"/>
                </a:lnTo>
                <a:lnTo>
                  <a:pt x="169" y="130"/>
                </a:lnTo>
                <a:close/>
                <a:moveTo>
                  <a:pt x="86" y="193"/>
                </a:moveTo>
                <a:lnTo>
                  <a:pt x="86" y="193"/>
                </a:lnTo>
                <a:lnTo>
                  <a:pt x="89" y="193"/>
                </a:lnTo>
                <a:lnTo>
                  <a:pt x="92" y="193"/>
                </a:lnTo>
                <a:lnTo>
                  <a:pt x="92" y="193"/>
                </a:lnTo>
                <a:lnTo>
                  <a:pt x="92" y="191"/>
                </a:lnTo>
                <a:lnTo>
                  <a:pt x="92" y="191"/>
                </a:lnTo>
                <a:lnTo>
                  <a:pt x="86" y="191"/>
                </a:lnTo>
                <a:lnTo>
                  <a:pt x="86" y="191"/>
                </a:lnTo>
                <a:lnTo>
                  <a:pt x="86" y="193"/>
                </a:lnTo>
                <a:lnTo>
                  <a:pt x="86" y="193"/>
                </a:lnTo>
                <a:close/>
                <a:moveTo>
                  <a:pt x="193" y="226"/>
                </a:moveTo>
                <a:lnTo>
                  <a:pt x="193" y="226"/>
                </a:lnTo>
                <a:lnTo>
                  <a:pt x="194" y="228"/>
                </a:lnTo>
                <a:lnTo>
                  <a:pt x="193" y="229"/>
                </a:lnTo>
                <a:lnTo>
                  <a:pt x="193" y="229"/>
                </a:lnTo>
                <a:lnTo>
                  <a:pt x="198" y="228"/>
                </a:lnTo>
                <a:lnTo>
                  <a:pt x="198" y="228"/>
                </a:lnTo>
                <a:lnTo>
                  <a:pt x="198" y="224"/>
                </a:lnTo>
                <a:lnTo>
                  <a:pt x="198" y="224"/>
                </a:lnTo>
                <a:lnTo>
                  <a:pt x="196" y="226"/>
                </a:lnTo>
                <a:lnTo>
                  <a:pt x="193" y="226"/>
                </a:lnTo>
                <a:lnTo>
                  <a:pt x="193" y="226"/>
                </a:lnTo>
                <a:close/>
                <a:moveTo>
                  <a:pt x="177" y="243"/>
                </a:moveTo>
                <a:lnTo>
                  <a:pt x="177" y="243"/>
                </a:lnTo>
                <a:lnTo>
                  <a:pt x="177" y="243"/>
                </a:lnTo>
                <a:lnTo>
                  <a:pt x="177" y="243"/>
                </a:lnTo>
                <a:lnTo>
                  <a:pt x="180" y="234"/>
                </a:lnTo>
                <a:lnTo>
                  <a:pt x="180" y="234"/>
                </a:lnTo>
                <a:lnTo>
                  <a:pt x="179" y="235"/>
                </a:lnTo>
                <a:lnTo>
                  <a:pt x="179" y="235"/>
                </a:lnTo>
                <a:lnTo>
                  <a:pt x="177" y="237"/>
                </a:lnTo>
                <a:lnTo>
                  <a:pt x="177" y="237"/>
                </a:lnTo>
                <a:lnTo>
                  <a:pt x="177" y="242"/>
                </a:lnTo>
                <a:lnTo>
                  <a:pt x="177" y="242"/>
                </a:lnTo>
                <a:lnTo>
                  <a:pt x="177" y="243"/>
                </a:lnTo>
                <a:lnTo>
                  <a:pt x="177" y="243"/>
                </a:lnTo>
                <a:close/>
                <a:moveTo>
                  <a:pt x="201" y="191"/>
                </a:moveTo>
                <a:lnTo>
                  <a:pt x="201" y="191"/>
                </a:lnTo>
                <a:lnTo>
                  <a:pt x="205" y="196"/>
                </a:lnTo>
                <a:lnTo>
                  <a:pt x="205" y="196"/>
                </a:lnTo>
                <a:lnTo>
                  <a:pt x="207" y="196"/>
                </a:lnTo>
                <a:lnTo>
                  <a:pt x="207" y="196"/>
                </a:lnTo>
                <a:lnTo>
                  <a:pt x="209" y="196"/>
                </a:lnTo>
                <a:lnTo>
                  <a:pt x="209" y="196"/>
                </a:lnTo>
                <a:lnTo>
                  <a:pt x="205" y="193"/>
                </a:lnTo>
                <a:lnTo>
                  <a:pt x="201" y="191"/>
                </a:lnTo>
                <a:lnTo>
                  <a:pt x="201" y="191"/>
                </a:lnTo>
                <a:close/>
                <a:moveTo>
                  <a:pt x="188" y="248"/>
                </a:moveTo>
                <a:lnTo>
                  <a:pt x="188" y="248"/>
                </a:lnTo>
                <a:lnTo>
                  <a:pt x="183" y="248"/>
                </a:lnTo>
                <a:lnTo>
                  <a:pt x="180" y="250"/>
                </a:lnTo>
                <a:lnTo>
                  <a:pt x="180" y="250"/>
                </a:lnTo>
                <a:lnTo>
                  <a:pt x="183" y="250"/>
                </a:lnTo>
                <a:lnTo>
                  <a:pt x="188" y="248"/>
                </a:lnTo>
                <a:lnTo>
                  <a:pt x="188" y="248"/>
                </a:lnTo>
                <a:close/>
                <a:moveTo>
                  <a:pt x="76" y="223"/>
                </a:moveTo>
                <a:lnTo>
                  <a:pt x="76" y="223"/>
                </a:lnTo>
                <a:lnTo>
                  <a:pt x="76" y="224"/>
                </a:lnTo>
                <a:lnTo>
                  <a:pt x="76" y="224"/>
                </a:lnTo>
                <a:lnTo>
                  <a:pt x="79" y="223"/>
                </a:lnTo>
                <a:lnTo>
                  <a:pt x="79" y="223"/>
                </a:lnTo>
                <a:lnTo>
                  <a:pt x="79" y="220"/>
                </a:lnTo>
                <a:lnTo>
                  <a:pt x="79" y="220"/>
                </a:lnTo>
                <a:lnTo>
                  <a:pt x="81" y="218"/>
                </a:lnTo>
                <a:lnTo>
                  <a:pt x="81" y="218"/>
                </a:lnTo>
                <a:lnTo>
                  <a:pt x="78" y="218"/>
                </a:lnTo>
                <a:lnTo>
                  <a:pt x="78" y="218"/>
                </a:lnTo>
                <a:lnTo>
                  <a:pt x="76" y="223"/>
                </a:lnTo>
                <a:lnTo>
                  <a:pt x="76" y="223"/>
                </a:lnTo>
                <a:close/>
                <a:moveTo>
                  <a:pt x="103" y="240"/>
                </a:moveTo>
                <a:lnTo>
                  <a:pt x="103" y="240"/>
                </a:lnTo>
                <a:lnTo>
                  <a:pt x="103" y="240"/>
                </a:lnTo>
                <a:lnTo>
                  <a:pt x="103" y="240"/>
                </a:lnTo>
                <a:lnTo>
                  <a:pt x="101" y="245"/>
                </a:lnTo>
                <a:lnTo>
                  <a:pt x="101" y="245"/>
                </a:lnTo>
                <a:lnTo>
                  <a:pt x="101" y="250"/>
                </a:lnTo>
                <a:lnTo>
                  <a:pt x="101" y="250"/>
                </a:lnTo>
                <a:lnTo>
                  <a:pt x="103" y="245"/>
                </a:lnTo>
                <a:lnTo>
                  <a:pt x="103" y="245"/>
                </a:lnTo>
                <a:lnTo>
                  <a:pt x="103" y="240"/>
                </a:lnTo>
                <a:lnTo>
                  <a:pt x="103" y="240"/>
                </a:lnTo>
                <a:close/>
                <a:moveTo>
                  <a:pt x="76" y="231"/>
                </a:moveTo>
                <a:lnTo>
                  <a:pt x="76" y="231"/>
                </a:lnTo>
                <a:lnTo>
                  <a:pt x="78" y="229"/>
                </a:lnTo>
                <a:lnTo>
                  <a:pt x="78" y="229"/>
                </a:lnTo>
                <a:lnTo>
                  <a:pt x="79" y="226"/>
                </a:lnTo>
                <a:lnTo>
                  <a:pt x="79" y="226"/>
                </a:lnTo>
                <a:lnTo>
                  <a:pt x="76" y="228"/>
                </a:lnTo>
                <a:lnTo>
                  <a:pt x="76" y="228"/>
                </a:lnTo>
                <a:lnTo>
                  <a:pt x="76" y="228"/>
                </a:lnTo>
                <a:lnTo>
                  <a:pt x="76" y="228"/>
                </a:lnTo>
                <a:lnTo>
                  <a:pt x="74" y="231"/>
                </a:lnTo>
                <a:lnTo>
                  <a:pt x="74" y="231"/>
                </a:lnTo>
                <a:lnTo>
                  <a:pt x="76" y="231"/>
                </a:lnTo>
                <a:lnTo>
                  <a:pt x="76" y="231"/>
                </a:lnTo>
                <a:close/>
                <a:moveTo>
                  <a:pt x="84" y="245"/>
                </a:moveTo>
                <a:lnTo>
                  <a:pt x="84" y="245"/>
                </a:lnTo>
                <a:lnTo>
                  <a:pt x="84" y="248"/>
                </a:lnTo>
                <a:lnTo>
                  <a:pt x="84" y="248"/>
                </a:lnTo>
                <a:lnTo>
                  <a:pt x="89" y="248"/>
                </a:lnTo>
                <a:lnTo>
                  <a:pt x="89" y="248"/>
                </a:lnTo>
                <a:lnTo>
                  <a:pt x="90" y="247"/>
                </a:lnTo>
                <a:lnTo>
                  <a:pt x="90" y="247"/>
                </a:lnTo>
                <a:lnTo>
                  <a:pt x="84" y="245"/>
                </a:lnTo>
                <a:lnTo>
                  <a:pt x="84" y="245"/>
                </a:lnTo>
                <a:close/>
                <a:moveTo>
                  <a:pt x="213" y="355"/>
                </a:moveTo>
                <a:lnTo>
                  <a:pt x="213" y="355"/>
                </a:lnTo>
                <a:lnTo>
                  <a:pt x="210" y="357"/>
                </a:lnTo>
                <a:lnTo>
                  <a:pt x="210" y="357"/>
                </a:lnTo>
                <a:lnTo>
                  <a:pt x="210" y="360"/>
                </a:lnTo>
                <a:lnTo>
                  <a:pt x="210" y="360"/>
                </a:lnTo>
                <a:lnTo>
                  <a:pt x="212" y="359"/>
                </a:lnTo>
                <a:lnTo>
                  <a:pt x="212" y="359"/>
                </a:lnTo>
                <a:lnTo>
                  <a:pt x="213" y="359"/>
                </a:lnTo>
                <a:lnTo>
                  <a:pt x="213" y="359"/>
                </a:lnTo>
                <a:lnTo>
                  <a:pt x="213" y="355"/>
                </a:lnTo>
                <a:lnTo>
                  <a:pt x="213" y="355"/>
                </a:lnTo>
                <a:close/>
                <a:moveTo>
                  <a:pt x="168" y="232"/>
                </a:moveTo>
                <a:lnTo>
                  <a:pt x="168" y="232"/>
                </a:lnTo>
                <a:lnTo>
                  <a:pt x="169" y="231"/>
                </a:lnTo>
                <a:lnTo>
                  <a:pt x="169" y="229"/>
                </a:lnTo>
                <a:lnTo>
                  <a:pt x="169" y="229"/>
                </a:lnTo>
                <a:lnTo>
                  <a:pt x="169" y="224"/>
                </a:lnTo>
                <a:lnTo>
                  <a:pt x="169" y="224"/>
                </a:lnTo>
                <a:lnTo>
                  <a:pt x="169" y="223"/>
                </a:lnTo>
                <a:lnTo>
                  <a:pt x="169" y="223"/>
                </a:lnTo>
                <a:lnTo>
                  <a:pt x="168" y="224"/>
                </a:lnTo>
                <a:lnTo>
                  <a:pt x="168" y="224"/>
                </a:lnTo>
                <a:lnTo>
                  <a:pt x="168" y="229"/>
                </a:lnTo>
                <a:lnTo>
                  <a:pt x="168" y="229"/>
                </a:lnTo>
                <a:lnTo>
                  <a:pt x="168" y="232"/>
                </a:lnTo>
                <a:lnTo>
                  <a:pt x="168" y="232"/>
                </a:lnTo>
                <a:close/>
                <a:moveTo>
                  <a:pt x="43" y="228"/>
                </a:moveTo>
                <a:lnTo>
                  <a:pt x="43" y="228"/>
                </a:lnTo>
                <a:lnTo>
                  <a:pt x="46" y="210"/>
                </a:lnTo>
                <a:lnTo>
                  <a:pt x="46" y="210"/>
                </a:lnTo>
                <a:lnTo>
                  <a:pt x="43" y="218"/>
                </a:lnTo>
                <a:lnTo>
                  <a:pt x="43" y="228"/>
                </a:lnTo>
                <a:lnTo>
                  <a:pt x="43" y="228"/>
                </a:lnTo>
                <a:close/>
                <a:moveTo>
                  <a:pt x="204" y="250"/>
                </a:moveTo>
                <a:lnTo>
                  <a:pt x="204" y="250"/>
                </a:lnTo>
                <a:lnTo>
                  <a:pt x="207" y="251"/>
                </a:lnTo>
                <a:lnTo>
                  <a:pt x="207" y="251"/>
                </a:lnTo>
                <a:lnTo>
                  <a:pt x="209" y="250"/>
                </a:lnTo>
                <a:lnTo>
                  <a:pt x="209" y="250"/>
                </a:lnTo>
                <a:lnTo>
                  <a:pt x="210" y="248"/>
                </a:lnTo>
                <a:lnTo>
                  <a:pt x="210" y="248"/>
                </a:lnTo>
                <a:lnTo>
                  <a:pt x="209" y="247"/>
                </a:lnTo>
                <a:lnTo>
                  <a:pt x="209" y="247"/>
                </a:lnTo>
                <a:lnTo>
                  <a:pt x="204" y="250"/>
                </a:lnTo>
                <a:lnTo>
                  <a:pt x="204" y="250"/>
                </a:lnTo>
                <a:close/>
                <a:moveTo>
                  <a:pt x="109" y="190"/>
                </a:moveTo>
                <a:lnTo>
                  <a:pt x="109" y="190"/>
                </a:lnTo>
                <a:lnTo>
                  <a:pt x="106" y="194"/>
                </a:lnTo>
                <a:lnTo>
                  <a:pt x="106" y="194"/>
                </a:lnTo>
                <a:lnTo>
                  <a:pt x="114" y="190"/>
                </a:lnTo>
                <a:lnTo>
                  <a:pt x="114" y="190"/>
                </a:lnTo>
                <a:lnTo>
                  <a:pt x="109" y="190"/>
                </a:lnTo>
                <a:lnTo>
                  <a:pt x="109" y="190"/>
                </a:lnTo>
                <a:close/>
                <a:moveTo>
                  <a:pt x="190" y="235"/>
                </a:moveTo>
                <a:lnTo>
                  <a:pt x="190" y="235"/>
                </a:lnTo>
                <a:lnTo>
                  <a:pt x="196" y="231"/>
                </a:lnTo>
                <a:lnTo>
                  <a:pt x="196" y="231"/>
                </a:lnTo>
                <a:lnTo>
                  <a:pt x="196" y="231"/>
                </a:lnTo>
                <a:lnTo>
                  <a:pt x="196" y="231"/>
                </a:lnTo>
                <a:lnTo>
                  <a:pt x="193" y="231"/>
                </a:lnTo>
                <a:lnTo>
                  <a:pt x="193" y="231"/>
                </a:lnTo>
                <a:lnTo>
                  <a:pt x="191" y="232"/>
                </a:lnTo>
                <a:lnTo>
                  <a:pt x="190" y="234"/>
                </a:lnTo>
                <a:lnTo>
                  <a:pt x="190" y="234"/>
                </a:lnTo>
                <a:lnTo>
                  <a:pt x="190" y="235"/>
                </a:lnTo>
                <a:lnTo>
                  <a:pt x="190" y="235"/>
                </a:lnTo>
                <a:close/>
                <a:moveTo>
                  <a:pt x="220" y="272"/>
                </a:moveTo>
                <a:lnTo>
                  <a:pt x="220" y="272"/>
                </a:lnTo>
                <a:lnTo>
                  <a:pt x="220" y="272"/>
                </a:lnTo>
                <a:lnTo>
                  <a:pt x="220" y="272"/>
                </a:lnTo>
                <a:lnTo>
                  <a:pt x="220" y="277"/>
                </a:lnTo>
                <a:lnTo>
                  <a:pt x="220" y="277"/>
                </a:lnTo>
                <a:lnTo>
                  <a:pt x="220" y="278"/>
                </a:lnTo>
                <a:lnTo>
                  <a:pt x="220" y="278"/>
                </a:lnTo>
                <a:lnTo>
                  <a:pt x="220" y="281"/>
                </a:lnTo>
                <a:lnTo>
                  <a:pt x="220" y="281"/>
                </a:lnTo>
                <a:lnTo>
                  <a:pt x="221" y="280"/>
                </a:lnTo>
                <a:lnTo>
                  <a:pt x="221" y="280"/>
                </a:lnTo>
                <a:lnTo>
                  <a:pt x="220" y="272"/>
                </a:lnTo>
                <a:lnTo>
                  <a:pt x="220" y="272"/>
                </a:lnTo>
                <a:close/>
                <a:moveTo>
                  <a:pt x="259" y="262"/>
                </a:moveTo>
                <a:lnTo>
                  <a:pt x="259" y="262"/>
                </a:lnTo>
                <a:lnTo>
                  <a:pt x="259" y="262"/>
                </a:lnTo>
                <a:lnTo>
                  <a:pt x="259" y="262"/>
                </a:lnTo>
                <a:lnTo>
                  <a:pt x="259" y="251"/>
                </a:lnTo>
                <a:lnTo>
                  <a:pt x="259" y="251"/>
                </a:lnTo>
                <a:lnTo>
                  <a:pt x="257" y="242"/>
                </a:lnTo>
                <a:lnTo>
                  <a:pt x="257" y="242"/>
                </a:lnTo>
                <a:lnTo>
                  <a:pt x="257" y="242"/>
                </a:lnTo>
                <a:lnTo>
                  <a:pt x="257" y="242"/>
                </a:lnTo>
                <a:lnTo>
                  <a:pt x="259" y="262"/>
                </a:lnTo>
                <a:lnTo>
                  <a:pt x="259" y="262"/>
                </a:lnTo>
                <a:close/>
                <a:moveTo>
                  <a:pt x="92" y="223"/>
                </a:moveTo>
                <a:lnTo>
                  <a:pt x="92" y="223"/>
                </a:lnTo>
                <a:lnTo>
                  <a:pt x="92" y="223"/>
                </a:lnTo>
                <a:lnTo>
                  <a:pt x="92" y="223"/>
                </a:lnTo>
                <a:lnTo>
                  <a:pt x="87" y="232"/>
                </a:lnTo>
                <a:lnTo>
                  <a:pt x="87" y="232"/>
                </a:lnTo>
                <a:lnTo>
                  <a:pt x="89" y="232"/>
                </a:lnTo>
                <a:lnTo>
                  <a:pt x="89" y="232"/>
                </a:lnTo>
                <a:lnTo>
                  <a:pt x="92" y="224"/>
                </a:lnTo>
                <a:lnTo>
                  <a:pt x="92" y="224"/>
                </a:lnTo>
                <a:lnTo>
                  <a:pt x="92" y="223"/>
                </a:lnTo>
                <a:lnTo>
                  <a:pt x="92" y="223"/>
                </a:lnTo>
                <a:close/>
                <a:moveTo>
                  <a:pt x="190" y="239"/>
                </a:moveTo>
                <a:lnTo>
                  <a:pt x="190" y="239"/>
                </a:lnTo>
                <a:lnTo>
                  <a:pt x="191" y="239"/>
                </a:lnTo>
                <a:lnTo>
                  <a:pt x="191" y="239"/>
                </a:lnTo>
                <a:lnTo>
                  <a:pt x="194" y="235"/>
                </a:lnTo>
                <a:lnTo>
                  <a:pt x="194" y="235"/>
                </a:lnTo>
                <a:lnTo>
                  <a:pt x="196" y="235"/>
                </a:lnTo>
                <a:lnTo>
                  <a:pt x="198" y="235"/>
                </a:lnTo>
                <a:lnTo>
                  <a:pt x="198" y="235"/>
                </a:lnTo>
                <a:lnTo>
                  <a:pt x="199" y="235"/>
                </a:lnTo>
                <a:lnTo>
                  <a:pt x="199" y="235"/>
                </a:lnTo>
                <a:lnTo>
                  <a:pt x="199" y="232"/>
                </a:lnTo>
                <a:lnTo>
                  <a:pt x="199" y="232"/>
                </a:lnTo>
                <a:lnTo>
                  <a:pt x="193" y="235"/>
                </a:lnTo>
                <a:lnTo>
                  <a:pt x="190" y="239"/>
                </a:lnTo>
                <a:lnTo>
                  <a:pt x="190" y="239"/>
                </a:lnTo>
                <a:close/>
                <a:moveTo>
                  <a:pt x="131" y="359"/>
                </a:moveTo>
                <a:lnTo>
                  <a:pt x="131" y="359"/>
                </a:lnTo>
                <a:lnTo>
                  <a:pt x="150" y="354"/>
                </a:lnTo>
                <a:lnTo>
                  <a:pt x="150" y="354"/>
                </a:lnTo>
                <a:lnTo>
                  <a:pt x="139" y="355"/>
                </a:lnTo>
                <a:lnTo>
                  <a:pt x="131" y="359"/>
                </a:lnTo>
                <a:lnTo>
                  <a:pt x="131" y="359"/>
                </a:lnTo>
                <a:close/>
                <a:moveTo>
                  <a:pt x="86" y="243"/>
                </a:moveTo>
                <a:lnTo>
                  <a:pt x="86" y="243"/>
                </a:lnTo>
                <a:lnTo>
                  <a:pt x="90" y="243"/>
                </a:lnTo>
                <a:lnTo>
                  <a:pt x="90" y="243"/>
                </a:lnTo>
                <a:lnTo>
                  <a:pt x="90" y="242"/>
                </a:lnTo>
                <a:lnTo>
                  <a:pt x="90" y="242"/>
                </a:lnTo>
                <a:lnTo>
                  <a:pt x="90" y="242"/>
                </a:lnTo>
                <a:lnTo>
                  <a:pt x="90" y="242"/>
                </a:lnTo>
                <a:lnTo>
                  <a:pt x="87" y="242"/>
                </a:lnTo>
                <a:lnTo>
                  <a:pt x="86" y="243"/>
                </a:lnTo>
                <a:lnTo>
                  <a:pt x="86" y="243"/>
                </a:lnTo>
                <a:close/>
                <a:moveTo>
                  <a:pt x="196" y="220"/>
                </a:moveTo>
                <a:lnTo>
                  <a:pt x="196" y="220"/>
                </a:lnTo>
                <a:lnTo>
                  <a:pt x="191" y="221"/>
                </a:lnTo>
                <a:lnTo>
                  <a:pt x="191" y="221"/>
                </a:lnTo>
                <a:lnTo>
                  <a:pt x="196" y="223"/>
                </a:lnTo>
                <a:lnTo>
                  <a:pt x="196" y="223"/>
                </a:lnTo>
                <a:lnTo>
                  <a:pt x="196" y="220"/>
                </a:lnTo>
                <a:lnTo>
                  <a:pt x="196" y="220"/>
                </a:lnTo>
                <a:close/>
                <a:moveTo>
                  <a:pt x="182" y="310"/>
                </a:moveTo>
                <a:lnTo>
                  <a:pt x="182" y="310"/>
                </a:lnTo>
                <a:lnTo>
                  <a:pt x="185" y="308"/>
                </a:lnTo>
                <a:lnTo>
                  <a:pt x="186" y="305"/>
                </a:lnTo>
                <a:lnTo>
                  <a:pt x="186" y="305"/>
                </a:lnTo>
                <a:lnTo>
                  <a:pt x="185" y="305"/>
                </a:lnTo>
                <a:lnTo>
                  <a:pt x="185" y="305"/>
                </a:lnTo>
                <a:lnTo>
                  <a:pt x="182" y="308"/>
                </a:lnTo>
                <a:lnTo>
                  <a:pt x="182" y="308"/>
                </a:lnTo>
                <a:lnTo>
                  <a:pt x="182" y="310"/>
                </a:lnTo>
                <a:lnTo>
                  <a:pt x="182" y="310"/>
                </a:lnTo>
                <a:close/>
                <a:moveTo>
                  <a:pt x="152" y="130"/>
                </a:moveTo>
                <a:lnTo>
                  <a:pt x="152" y="130"/>
                </a:lnTo>
                <a:lnTo>
                  <a:pt x="153" y="128"/>
                </a:lnTo>
                <a:lnTo>
                  <a:pt x="153" y="128"/>
                </a:lnTo>
                <a:lnTo>
                  <a:pt x="153" y="128"/>
                </a:lnTo>
                <a:lnTo>
                  <a:pt x="153" y="128"/>
                </a:lnTo>
                <a:lnTo>
                  <a:pt x="155" y="125"/>
                </a:lnTo>
                <a:lnTo>
                  <a:pt x="155" y="125"/>
                </a:lnTo>
                <a:lnTo>
                  <a:pt x="152" y="127"/>
                </a:lnTo>
                <a:lnTo>
                  <a:pt x="152" y="127"/>
                </a:lnTo>
                <a:lnTo>
                  <a:pt x="152" y="130"/>
                </a:lnTo>
                <a:lnTo>
                  <a:pt x="152" y="130"/>
                </a:lnTo>
                <a:close/>
                <a:moveTo>
                  <a:pt x="81" y="327"/>
                </a:moveTo>
                <a:lnTo>
                  <a:pt x="81" y="327"/>
                </a:lnTo>
                <a:lnTo>
                  <a:pt x="74" y="327"/>
                </a:lnTo>
                <a:lnTo>
                  <a:pt x="74" y="327"/>
                </a:lnTo>
                <a:lnTo>
                  <a:pt x="76" y="329"/>
                </a:lnTo>
                <a:lnTo>
                  <a:pt x="76" y="329"/>
                </a:lnTo>
                <a:lnTo>
                  <a:pt x="81" y="327"/>
                </a:lnTo>
                <a:lnTo>
                  <a:pt x="81" y="327"/>
                </a:lnTo>
                <a:close/>
                <a:moveTo>
                  <a:pt x="103" y="251"/>
                </a:moveTo>
                <a:lnTo>
                  <a:pt x="103" y="251"/>
                </a:lnTo>
                <a:lnTo>
                  <a:pt x="101" y="254"/>
                </a:lnTo>
                <a:lnTo>
                  <a:pt x="100" y="256"/>
                </a:lnTo>
                <a:lnTo>
                  <a:pt x="100" y="256"/>
                </a:lnTo>
                <a:lnTo>
                  <a:pt x="103" y="256"/>
                </a:lnTo>
                <a:lnTo>
                  <a:pt x="103" y="256"/>
                </a:lnTo>
                <a:lnTo>
                  <a:pt x="103" y="251"/>
                </a:lnTo>
                <a:lnTo>
                  <a:pt x="103" y="251"/>
                </a:lnTo>
                <a:close/>
                <a:moveTo>
                  <a:pt x="160" y="128"/>
                </a:moveTo>
                <a:lnTo>
                  <a:pt x="160" y="128"/>
                </a:lnTo>
                <a:lnTo>
                  <a:pt x="163" y="130"/>
                </a:lnTo>
                <a:lnTo>
                  <a:pt x="163" y="130"/>
                </a:lnTo>
                <a:lnTo>
                  <a:pt x="163" y="125"/>
                </a:lnTo>
                <a:lnTo>
                  <a:pt x="163" y="125"/>
                </a:lnTo>
                <a:lnTo>
                  <a:pt x="160" y="128"/>
                </a:lnTo>
                <a:lnTo>
                  <a:pt x="160" y="128"/>
                </a:lnTo>
                <a:close/>
                <a:moveTo>
                  <a:pt x="207" y="368"/>
                </a:moveTo>
                <a:lnTo>
                  <a:pt x="207" y="368"/>
                </a:lnTo>
                <a:lnTo>
                  <a:pt x="205" y="370"/>
                </a:lnTo>
                <a:lnTo>
                  <a:pt x="205" y="370"/>
                </a:lnTo>
                <a:lnTo>
                  <a:pt x="204" y="370"/>
                </a:lnTo>
                <a:lnTo>
                  <a:pt x="204" y="370"/>
                </a:lnTo>
                <a:lnTo>
                  <a:pt x="204" y="373"/>
                </a:lnTo>
                <a:lnTo>
                  <a:pt x="204" y="373"/>
                </a:lnTo>
                <a:lnTo>
                  <a:pt x="205" y="371"/>
                </a:lnTo>
                <a:lnTo>
                  <a:pt x="205" y="371"/>
                </a:lnTo>
                <a:lnTo>
                  <a:pt x="207" y="371"/>
                </a:lnTo>
                <a:lnTo>
                  <a:pt x="207" y="368"/>
                </a:lnTo>
                <a:lnTo>
                  <a:pt x="207" y="368"/>
                </a:lnTo>
                <a:lnTo>
                  <a:pt x="207" y="368"/>
                </a:lnTo>
                <a:lnTo>
                  <a:pt x="207" y="368"/>
                </a:lnTo>
                <a:close/>
                <a:moveTo>
                  <a:pt x="92" y="338"/>
                </a:moveTo>
                <a:lnTo>
                  <a:pt x="92" y="338"/>
                </a:lnTo>
                <a:lnTo>
                  <a:pt x="89" y="340"/>
                </a:lnTo>
                <a:lnTo>
                  <a:pt x="89" y="340"/>
                </a:lnTo>
                <a:lnTo>
                  <a:pt x="89" y="340"/>
                </a:lnTo>
                <a:lnTo>
                  <a:pt x="89" y="340"/>
                </a:lnTo>
                <a:lnTo>
                  <a:pt x="87" y="343"/>
                </a:lnTo>
                <a:lnTo>
                  <a:pt x="87" y="343"/>
                </a:lnTo>
                <a:lnTo>
                  <a:pt x="92" y="338"/>
                </a:lnTo>
                <a:lnTo>
                  <a:pt x="92" y="338"/>
                </a:lnTo>
                <a:close/>
                <a:moveTo>
                  <a:pt x="172" y="226"/>
                </a:moveTo>
                <a:lnTo>
                  <a:pt x="172" y="226"/>
                </a:lnTo>
                <a:lnTo>
                  <a:pt x="172" y="226"/>
                </a:lnTo>
                <a:lnTo>
                  <a:pt x="172" y="226"/>
                </a:lnTo>
                <a:lnTo>
                  <a:pt x="177" y="223"/>
                </a:lnTo>
                <a:lnTo>
                  <a:pt x="177" y="223"/>
                </a:lnTo>
                <a:lnTo>
                  <a:pt x="172" y="223"/>
                </a:lnTo>
                <a:lnTo>
                  <a:pt x="172" y="223"/>
                </a:lnTo>
                <a:lnTo>
                  <a:pt x="172" y="223"/>
                </a:lnTo>
                <a:lnTo>
                  <a:pt x="172" y="223"/>
                </a:lnTo>
                <a:lnTo>
                  <a:pt x="172" y="226"/>
                </a:lnTo>
                <a:lnTo>
                  <a:pt x="172" y="226"/>
                </a:lnTo>
                <a:close/>
                <a:moveTo>
                  <a:pt x="185" y="239"/>
                </a:moveTo>
                <a:lnTo>
                  <a:pt x="185" y="239"/>
                </a:lnTo>
                <a:lnTo>
                  <a:pt x="182" y="243"/>
                </a:lnTo>
                <a:lnTo>
                  <a:pt x="182" y="243"/>
                </a:lnTo>
                <a:lnTo>
                  <a:pt x="183" y="243"/>
                </a:lnTo>
                <a:lnTo>
                  <a:pt x="183" y="243"/>
                </a:lnTo>
                <a:lnTo>
                  <a:pt x="185" y="240"/>
                </a:lnTo>
                <a:lnTo>
                  <a:pt x="185" y="240"/>
                </a:lnTo>
                <a:lnTo>
                  <a:pt x="185" y="240"/>
                </a:lnTo>
                <a:lnTo>
                  <a:pt x="185" y="240"/>
                </a:lnTo>
                <a:lnTo>
                  <a:pt x="185" y="239"/>
                </a:lnTo>
                <a:lnTo>
                  <a:pt x="185" y="239"/>
                </a:lnTo>
                <a:close/>
                <a:moveTo>
                  <a:pt x="179" y="191"/>
                </a:moveTo>
                <a:lnTo>
                  <a:pt x="179" y="191"/>
                </a:lnTo>
                <a:lnTo>
                  <a:pt x="186" y="191"/>
                </a:lnTo>
                <a:lnTo>
                  <a:pt x="186" y="191"/>
                </a:lnTo>
                <a:lnTo>
                  <a:pt x="186" y="190"/>
                </a:lnTo>
                <a:lnTo>
                  <a:pt x="186" y="190"/>
                </a:lnTo>
                <a:lnTo>
                  <a:pt x="180" y="188"/>
                </a:lnTo>
                <a:lnTo>
                  <a:pt x="180" y="188"/>
                </a:lnTo>
                <a:lnTo>
                  <a:pt x="179" y="191"/>
                </a:lnTo>
                <a:lnTo>
                  <a:pt x="179" y="191"/>
                </a:lnTo>
                <a:close/>
                <a:moveTo>
                  <a:pt x="183" y="352"/>
                </a:moveTo>
                <a:lnTo>
                  <a:pt x="183" y="352"/>
                </a:lnTo>
                <a:lnTo>
                  <a:pt x="188" y="351"/>
                </a:lnTo>
                <a:lnTo>
                  <a:pt x="188" y="351"/>
                </a:lnTo>
                <a:lnTo>
                  <a:pt x="188" y="349"/>
                </a:lnTo>
                <a:lnTo>
                  <a:pt x="188" y="349"/>
                </a:lnTo>
                <a:lnTo>
                  <a:pt x="185" y="349"/>
                </a:lnTo>
                <a:lnTo>
                  <a:pt x="183" y="352"/>
                </a:lnTo>
                <a:lnTo>
                  <a:pt x="183" y="352"/>
                </a:lnTo>
                <a:close/>
                <a:moveTo>
                  <a:pt x="216" y="359"/>
                </a:moveTo>
                <a:lnTo>
                  <a:pt x="216" y="359"/>
                </a:lnTo>
                <a:lnTo>
                  <a:pt x="215" y="360"/>
                </a:lnTo>
                <a:lnTo>
                  <a:pt x="215" y="363"/>
                </a:lnTo>
                <a:lnTo>
                  <a:pt x="215" y="363"/>
                </a:lnTo>
                <a:lnTo>
                  <a:pt x="216" y="362"/>
                </a:lnTo>
                <a:lnTo>
                  <a:pt x="216" y="362"/>
                </a:lnTo>
                <a:lnTo>
                  <a:pt x="216" y="359"/>
                </a:lnTo>
                <a:lnTo>
                  <a:pt x="216" y="359"/>
                </a:lnTo>
                <a:close/>
                <a:moveTo>
                  <a:pt x="70" y="212"/>
                </a:moveTo>
                <a:lnTo>
                  <a:pt x="70" y="212"/>
                </a:lnTo>
                <a:lnTo>
                  <a:pt x="70" y="213"/>
                </a:lnTo>
                <a:lnTo>
                  <a:pt x="70" y="213"/>
                </a:lnTo>
                <a:lnTo>
                  <a:pt x="71" y="215"/>
                </a:lnTo>
                <a:lnTo>
                  <a:pt x="71" y="215"/>
                </a:lnTo>
                <a:lnTo>
                  <a:pt x="73" y="212"/>
                </a:lnTo>
                <a:lnTo>
                  <a:pt x="73" y="212"/>
                </a:lnTo>
                <a:lnTo>
                  <a:pt x="70" y="212"/>
                </a:lnTo>
                <a:lnTo>
                  <a:pt x="70" y="212"/>
                </a:lnTo>
                <a:close/>
                <a:moveTo>
                  <a:pt x="97" y="191"/>
                </a:moveTo>
                <a:lnTo>
                  <a:pt x="97" y="191"/>
                </a:lnTo>
                <a:lnTo>
                  <a:pt x="97" y="193"/>
                </a:lnTo>
                <a:lnTo>
                  <a:pt x="97" y="193"/>
                </a:lnTo>
                <a:lnTo>
                  <a:pt x="103" y="191"/>
                </a:lnTo>
                <a:lnTo>
                  <a:pt x="103" y="191"/>
                </a:lnTo>
                <a:lnTo>
                  <a:pt x="97" y="191"/>
                </a:lnTo>
                <a:lnTo>
                  <a:pt x="97" y="191"/>
                </a:lnTo>
                <a:close/>
                <a:moveTo>
                  <a:pt x="68" y="198"/>
                </a:moveTo>
                <a:lnTo>
                  <a:pt x="68" y="198"/>
                </a:lnTo>
                <a:lnTo>
                  <a:pt x="63" y="199"/>
                </a:lnTo>
                <a:lnTo>
                  <a:pt x="60" y="201"/>
                </a:lnTo>
                <a:lnTo>
                  <a:pt x="60" y="201"/>
                </a:lnTo>
                <a:lnTo>
                  <a:pt x="67" y="199"/>
                </a:lnTo>
                <a:lnTo>
                  <a:pt x="67" y="199"/>
                </a:lnTo>
                <a:lnTo>
                  <a:pt x="68" y="198"/>
                </a:lnTo>
                <a:lnTo>
                  <a:pt x="68" y="198"/>
                </a:lnTo>
                <a:close/>
                <a:moveTo>
                  <a:pt x="202" y="392"/>
                </a:moveTo>
                <a:lnTo>
                  <a:pt x="202" y="392"/>
                </a:lnTo>
                <a:lnTo>
                  <a:pt x="205" y="390"/>
                </a:lnTo>
                <a:lnTo>
                  <a:pt x="205" y="390"/>
                </a:lnTo>
                <a:lnTo>
                  <a:pt x="207" y="389"/>
                </a:lnTo>
                <a:lnTo>
                  <a:pt x="207" y="389"/>
                </a:lnTo>
                <a:lnTo>
                  <a:pt x="207" y="389"/>
                </a:lnTo>
                <a:lnTo>
                  <a:pt x="207" y="389"/>
                </a:lnTo>
                <a:lnTo>
                  <a:pt x="204" y="390"/>
                </a:lnTo>
                <a:lnTo>
                  <a:pt x="204" y="390"/>
                </a:lnTo>
                <a:lnTo>
                  <a:pt x="202" y="390"/>
                </a:lnTo>
                <a:lnTo>
                  <a:pt x="202" y="392"/>
                </a:lnTo>
                <a:lnTo>
                  <a:pt x="202" y="392"/>
                </a:lnTo>
                <a:close/>
                <a:moveTo>
                  <a:pt x="97" y="264"/>
                </a:moveTo>
                <a:lnTo>
                  <a:pt x="97" y="264"/>
                </a:lnTo>
                <a:lnTo>
                  <a:pt x="93" y="262"/>
                </a:lnTo>
                <a:lnTo>
                  <a:pt x="90" y="262"/>
                </a:lnTo>
                <a:lnTo>
                  <a:pt x="90" y="262"/>
                </a:lnTo>
                <a:lnTo>
                  <a:pt x="89" y="264"/>
                </a:lnTo>
                <a:lnTo>
                  <a:pt x="89" y="264"/>
                </a:lnTo>
                <a:lnTo>
                  <a:pt x="87" y="264"/>
                </a:lnTo>
                <a:lnTo>
                  <a:pt x="87" y="264"/>
                </a:lnTo>
                <a:lnTo>
                  <a:pt x="95" y="264"/>
                </a:lnTo>
                <a:lnTo>
                  <a:pt x="95" y="264"/>
                </a:lnTo>
                <a:lnTo>
                  <a:pt x="97" y="264"/>
                </a:lnTo>
                <a:lnTo>
                  <a:pt x="97" y="264"/>
                </a:lnTo>
                <a:close/>
                <a:moveTo>
                  <a:pt x="51" y="223"/>
                </a:moveTo>
                <a:lnTo>
                  <a:pt x="51" y="223"/>
                </a:lnTo>
                <a:lnTo>
                  <a:pt x="49" y="229"/>
                </a:lnTo>
                <a:lnTo>
                  <a:pt x="49" y="235"/>
                </a:lnTo>
                <a:lnTo>
                  <a:pt x="49" y="235"/>
                </a:lnTo>
                <a:lnTo>
                  <a:pt x="51" y="223"/>
                </a:lnTo>
                <a:lnTo>
                  <a:pt x="51" y="223"/>
                </a:lnTo>
                <a:lnTo>
                  <a:pt x="51" y="223"/>
                </a:lnTo>
                <a:lnTo>
                  <a:pt x="51" y="223"/>
                </a:lnTo>
                <a:close/>
                <a:moveTo>
                  <a:pt x="82" y="231"/>
                </a:moveTo>
                <a:lnTo>
                  <a:pt x="82" y="231"/>
                </a:lnTo>
                <a:lnTo>
                  <a:pt x="81" y="229"/>
                </a:lnTo>
                <a:lnTo>
                  <a:pt x="81" y="229"/>
                </a:lnTo>
                <a:lnTo>
                  <a:pt x="82" y="228"/>
                </a:lnTo>
                <a:lnTo>
                  <a:pt x="82" y="228"/>
                </a:lnTo>
                <a:lnTo>
                  <a:pt x="82" y="224"/>
                </a:lnTo>
                <a:lnTo>
                  <a:pt x="82" y="224"/>
                </a:lnTo>
                <a:lnTo>
                  <a:pt x="82" y="224"/>
                </a:lnTo>
                <a:lnTo>
                  <a:pt x="82" y="224"/>
                </a:lnTo>
                <a:lnTo>
                  <a:pt x="79" y="231"/>
                </a:lnTo>
                <a:lnTo>
                  <a:pt x="79" y="231"/>
                </a:lnTo>
                <a:lnTo>
                  <a:pt x="82" y="231"/>
                </a:lnTo>
                <a:lnTo>
                  <a:pt x="82" y="231"/>
                </a:lnTo>
                <a:close/>
                <a:moveTo>
                  <a:pt x="163" y="122"/>
                </a:moveTo>
                <a:lnTo>
                  <a:pt x="163" y="122"/>
                </a:lnTo>
                <a:lnTo>
                  <a:pt x="157" y="124"/>
                </a:lnTo>
                <a:lnTo>
                  <a:pt x="157" y="124"/>
                </a:lnTo>
                <a:lnTo>
                  <a:pt x="157" y="127"/>
                </a:lnTo>
                <a:lnTo>
                  <a:pt x="157" y="127"/>
                </a:lnTo>
                <a:lnTo>
                  <a:pt x="163" y="122"/>
                </a:lnTo>
                <a:lnTo>
                  <a:pt x="163" y="122"/>
                </a:lnTo>
                <a:close/>
                <a:moveTo>
                  <a:pt x="104" y="332"/>
                </a:moveTo>
                <a:lnTo>
                  <a:pt x="104" y="332"/>
                </a:lnTo>
                <a:lnTo>
                  <a:pt x="104" y="327"/>
                </a:lnTo>
                <a:lnTo>
                  <a:pt x="104" y="327"/>
                </a:lnTo>
                <a:lnTo>
                  <a:pt x="103" y="329"/>
                </a:lnTo>
                <a:lnTo>
                  <a:pt x="101" y="332"/>
                </a:lnTo>
                <a:lnTo>
                  <a:pt x="101" y="332"/>
                </a:lnTo>
                <a:lnTo>
                  <a:pt x="104" y="332"/>
                </a:lnTo>
                <a:lnTo>
                  <a:pt x="104" y="332"/>
                </a:lnTo>
                <a:close/>
                <a:moveTo>
                  <a:pt x="174" y="318"/>
                </a:moveTo>
                <a:lnTo>
                  <a:pt x="174" y="318"/>
                </a:lnTo>
                <a:lnTo>
                  <a:pt x="174" y="318"/>
                </a:lnTo>
                <a:lnTo>
                  <a:pt x="174" y="318"/>
                </a:lnTo>
                <a:lnTo>
                  <a:pt x="174" y="318"/>
                </a:lnTo>
                <a:lnTo>
                  <a:pt x="174" y="318"/>
                </a:lnTo>
                <a:lnTo>
                  <a:pt x="175" y="333"/>
                </a:lnTo>
                <a:lnTo>
                  <a:pt x="175" y="333"/>
                </a:lnTo>
                <a:lnTo>
                  <a:pt x="174" y="321"/>
                </a:lnTo>
                <a:lnTo>
                  <a:pt x="174" y="321"/>
                </a:lnTo>
                <a:lnTo>
                  <a:pt x="174" y="318"/>
                </a:lnTo>
                <a:lnTo>
                  <a:pt x="174" y="318"/>
                </a:lnTo>
                <a:close/>
                <a:moveTo>
                  <a:pt x="175" y="220"/>
                </a:moveTo>
                <a:lnTo>
                  <a:pt x="175" y="220"/>
                </a:lnTo>
                <a:lnTo>
                  <a:pt x="179" y="220"/>
                </a:lnTo>
                <a:lnTo>
                  <a:pt x="182" y="217"/>
                </a:lnTo>
                <a:lnTo>
                  <a:pt x="182" y="217"/>
                </a:lnTo>
                <a:lnTo>
                  <a:pt x="180" y="217"/>
                </a:lnTo>
                <a:lnTo>
                  <a:pt x="180" y="217"/>
                </a:lnTo>
                <a:lnTo>
                  <a:pt x="175" y="220"/>
                </a:lnTo>
                <a:lnTo>
                  <a:pt x="175" y="220"/>
                </a:lnTo>
                <a:close/>
                <a:moveTo>
                  <a:pt x="179" y="325"/>
                </a:moveTo>
                <a:lnTo>
                  <a:pt x="179" y="325"/>
                </a:lnTo>
                <a:lnTo>
                  <a:pt x="179" y="329"/>
                </a:lnTo>
                <a:lnTo>
                  <a:pt x="179" y="333"/>
                </a:lnTo>
                <a:lnTo>
                  <a:pt x="179" y="333"/>
                </a:lnTo>
                <a:lnTo>
                  <a:pt x="180" y="330"/>
                </a:lnTo>
                <a:lnTo>
                  <a:pt x="180" y="330"/>
                </a:lnTo>
                <a:lnTo>
                  <a:pt x="179" y="325"/>
                </a:lnTo>
                <a:lnTo>
                  <a:pt x="179" y="325"/>
                </a:lnTo>
                <a:close/>
                <a:moveTo>
                  <a:pt x="191" y="311"/>
                </a:moveTo>
                <a:lnTo>
                  <a:pt x="191" y="311"/>
                </a:lnTo>
                <a:lnTo>
                  <a:pt x="193" y="311"/>
                </a:lnTo>
                <a:lnTo>
                  <a:pt x="194" y="310"/>
                </a:lnTo>
                <a:lnTo>
                  <a:pt x="194" y="310"/>
                </a:lnTo>
                <a:lnTo>
                  <a:pt x="193" y="308"/>
                </a:lnTo>
                <a:lnTo>
                  <a:pt x="193" y="308"/>
                </a:lnTo>
                <a:lnTo>
                  <a:pt x="191" y="311"/>
                </a:lnTo>
                <a:lnTo>
                  <a:pt x="191" y="311"/>
                </a:lnTo>
                <a:close/>
                <a:moveTo>
                  <a:pt x="193" y="204"/>
                </a:moveTo>
                <a:lnTo>
                  <a:pt x="193" y="204"/>
                </a:lnTo>
                <a:lnTo>
                  <a:pt x="193" y="202"/>
                </a:lnTo>
                <a:lnTo>
                  <a:pt x="191" y="201"/>
                </a:lnTo>
                <a:lnTo>
                  <a:pt x="191" y="201"/>
                </a:lnTo>
                <a:lnTo>
                  <a:pt x="190" y="202"/>
                </a:lnTo>
                <a:lnTo>
                  <a:pt x="190" y="202"/>
                </a:lnTo>
                <a:lnTo>
                  <a:pt x="190" y="202"/>
                </a:lnTo>
                <a:lnTo>
                  <a:pt x="190" y="202"/>
                </a:lnTo>
                <a:lnTo>
                  <a:pt x="191" y="204"/>
                </a:lnTo>
                <a:lnTo>
                  <a:pt x="193" y="204"/>
                </a:lnTo>
                <a:lnTo>
                  <a:pt x="193" y="204"/>
                </a:lnTo>
                <a:lnTo>
                  <a:pt x="193" y="204"/>
                </a:lnTo>
                <a:lnTo>
                  <a:pt x="193" y="204"/>
                </a:lnTo>
                <a:close/>
                <a:moveTo>
                  <a:pt x="207" y="209"/>
                </a:moveTo>
                <a:lnTo>
                  <a:pt x="207" y="209"/>
                </a:lnTo>
                <a:lnTo>
                  <a:pt x="205" y="202"/>
                </a:lnTo>
                <a:lnTo>
                  <a:pt x="205" y="202"/>
                </a:lnTo>
                <a:lnTo>
                  <a:pt x="204" y="201"/>
                </a:lnTo>
                <a:lnTo>
                  <a:pt x="204" y="201"/>
                </a:lnTo>
                <a:lnTo>
                  <a:pt x="207" y="209"/>
                </a:lnTo>
                <a:lnTo>
                  <a:pt x="207" y="209"/>
                </a:lnTo>
                <a:close/>
                <a:moveTo>
                  <a:pt x="202" y="321"/>
                </a:moveTo>
                <a:lnTo>
                  <a:pt x="202" y="321"/>
                </a:lnTo>
                <a:lnTo>
                  <a:pt x="201" y="322"/>
                </a:lnTo>
                <a:lnTo>
                  <a:pt x="201" y="324"/>
                </a:lnTo>
                <a:lnTo>
                  <a:pt x="201" y="324"/>
                </a:lnTo>
                <a:lnTo>
                  <a:pt x="199" y="325"/>
                </a:lnTo>
                <a:lnTo>
                  <a:pt x="199" y="325"/>
                </a:lnTo>
                <a:lnTo>
                  <a:pt x="199" y="325"/>
                </a:lnTo>
                <a:lnTo>
                  <a:pt x="199" y="325"/>
                </a:lnTo>
                <a:lnTo>
                  <a:pt x="201" y="325"/>
                </a:lnTo>
                <a:lnTo>
                  <a:pt x="201" y="325"/>
                </a:lnTo>
                <a:lnTo>
                  <a:pt x="201" y="325"/>
                </a:lnTo>
                <a:lnTo>
                  <a:pt x="201" y="325"/>
                </a:lnTo>
                <a:lnTo>
                  <a:pt x="202" y="321"/>
                </a:lnTo>
                <a:lnTo>
                  <a:pt x="202" y="321"/>
                </a:lnTo>
                <a:close/>
                <a:moveTo>
                  <a:pt x="207" y="393"/>
                </a:moveTo>
                <a:lnTo>
                  <a:pt x="207" y="393"/>
                </a:lnTo>
                <a:lnTo>
                  <a:pt x="207" y="393"/>
                </a:lnTo>
                <a:lnTo>
                  <a:pt x="207" y="393"/>
                </a:lnTo>
                <a:lnTo>
                  <a:pt x="202" y="395"/>
                </a:lnTo>
                <a:lnTo>
                  <a:pt x="202" y="395"/>
                </a:lnTo>
                <a:lnTo>
                  <a:pt x="202" y="396"/>
                </a:lnTo>
                <a:lnTo>
                  <a:pt x="202" y="396"/>
                </a:lnTo>
                <a:lnTo>
                  <a:pt x="205" y="395"/>
                </a:lnTo>
                <a:lnTo>
                  <a:pt x="205" y="395"/>
                </a:lnTo>
                <a:lnTo>
                  <a:pt x="207" y="393"/>
                </a:lnTo>
                <a:lnTo>
                  <a:pt x="207" y="393"/>
                </a:lnTo>
                <a:close/>
                <a:moveTo>
                  <a:pt x="76" y="194"/>
                </a:moveTo>
                <a:lnTo>
                  <a:pt x="76" y="194"/>
                </a:lnTo>
                <a:lnTo>
                  <a:pt x="76" y="196"/>
                </a:lnTo>
                <a:lnTo>
                  <a:pt x="76" y="196"/>
                </a:lnTo>
                <a:lnTo>
                  <a:pt x="81" y="194"/>
                </a:lnTo>
                <a:lnTo>
                  <a:pt x="81" y="194"/>
                </a:lnTo>
                <a:lnTo>
                  <a:pt x="76" y="194"/>
                </a:lnTo>
                <a:lnTo>
                  <a:pt x="76" y="194"/>
                </a:lnTo>
                <a:close/>
                <a:moveTo>
                  <a:pt x="196" y="363"/>
                </a:moveTo>
                <a:lnTo>
                  <a:pt x="196" y="363"/>
                </a:lnTo>
                <a:lnTo>
                  <a:pt x="193" y="365"/>
                </a:lnTo>
                <a:lnTo>
                  <a:pt x="193" y="365"/>
                </a:lnTo>
                <a:lnTo>
                  <a:pt x="194" y="366"/>
                </a:lnTo>
                <a:lnTo>
                  <a:pt x="194" y="366"/>
                </a:lnTo>
                <a:lnTo>
                  <a:pt x="196" y="366"/>
                </a:lnTo>
                <a:lnTo>
                  <a:pt x="196" y="366"/>
                </a:lnTo>
                <a:lnTo>
                  <a:pt x="196" y="363"/>
                </a:lnTo>
                <a:lnTo>
                  <a:pt x="196" y="363"/>
                </a:lnTo>
                <a:close/>
                <a:moveTo>
                  <a:pt x="84" y="343"/>
                </a:moveTo>
                <a:lnTo>
                  <a:pt x="84" y="343"/>
                </a:lnTo>
                <a:lnTo>
                  <a:pt x="84" y="341"/>
                </a:lnTo>
                <a:lnTo>
                  <a:pt x="84" y="341"/>
                </a:lnTo>
                <a:lnTo>
                  <a:pt x="84" y="341"/>
                </a:lnTo>
                <a:lnTo>
                  <a:pt x="82" y="341"/>
                </a:lnTo>
                <a:lnTo>
                  <a:pt x="82" y="341"/>
                </a:lnTo>
                <a:lnTo>
                  <a:pt x="82" y="341"/>
                </a:lnTo>
                <a:lnTo>
                  <a:pt x="84" y="344"/>
                </a:lnTo>
                <a:lnTo>
                  <a:pt x="84" y="344"/>
                </a:lnTo>
                <a:lnTo>
                  <a:pt x="84" y="343"/>
                </a:lnTo>
                <a:lnTo>
                  <a:pt x="84" y="343"/>
                </a:lnTo>
                <a:close/>
                <a:moveTo>
                  <a:pt x="161" y="193"/>
                </a:moveTo>
                <a:lnTo>
                  <a:pt x="161" y="193"/>
                </a:lnTo>
                <a:lnTo>
                  <a:pt x="163" y="194"/>
                </a:lnTo>
                <a:lnTo>
                  <a:pt x="163" y="194"/>
                </a:lnTo>
                <a:lnTo>
                  <a:pt x="163" y="196"/>
                </a:lnTo>
                <a:lnTo>
                  <a:pt x="163" y="196"/>
                </a:lnTo>
                <a:lnTo>
                  <a:pt x="163" y="193"/>
                </a:lnTo>
                <a:lnTo>
                  <a:pt x="163" y="193"/>
                </a:lnTo>
                <a:lnTo>
                  <a:pt x="164" y="191"/>
                </a:lnTo>
                <a:lnTo>
                  <a:pt x="166" y="191"/>
                </a:lnTo>
                <a:lnTo>
                  <a:pt x="166" y="191"/>
                </a:lnTo>
                <a:lnTo>
                  <a:pt x="166" y="191"/>
                </a:lnTo>
                <a:lnTo>
                  <a:pt x="166" y="191"/>
                </a:lnTo>
                <a:lnTo>
                  <a:pt x="168" y="190"/>
                </a:lnTo>
                <a:lnTo>
                  <a:pt x="168" y="190"/>
                </a:lnTo>
                <a:lnTo>
                  <a:pt x="168" y="190"/>
                </a:lnTo>
                <a:lnTo>
                  <a:pt x="168" y="190"/>
                </a:lnTo>
                <a:lnTo>
                  <a:pt x="161" y="193"/>
                </a:lnTo>
                <a:lnTo>
                  <a:pt x="161" y="193"/>
                </a:lnTo>
                <a:close/>
                <a:moveTo>
                  <a:pt x="60" y="330"/>
                </a:moveTo>
                <a:lnTo>
                  <a:pt x="60" y="330"/>
                </a:lnTo>
                <a:lnTo>
                  <a:pt x="60" y="330"/>
                </a:lnTo>
                <a:lnTo>
                  <a:pt x="60" y="330"/>
                </a:lnTo>
                <a:lnTo>
                  <a:pt x="57" y="322"/>
                </a:lnTo>
                <a:lnTo>
                  <a:pt x="57" y="322"/>
                </a:lnTo>
                <a:lnTo>
                  <a:pt x="57" y="324"/>
                </a:lnTo>
                <a:lnTo>
                  <a:pt x="57" y="324"/>
                </a:lnTo>
                <a:lnTo>
                  <a:pt x="57" y="325"/>
                </a:lnTo>
                <a:lnTo>
                  <a:pt x="57" y="327"/>
                </a:lnTo>
                <a:lnTo>
                  <a:pt x="57" y="327"/>
                </a:lnTo>
                <a:lnTo>
                  <a:pt x="60" y="330"/>
                </a:lnTo>
                <a:lnTo>
                  <a:pt x="60" y="330"/>
                </a:lnTo>
                <a:close/>
                <a:moveTo>
                  <a:pt x="242" y="385"/>
                </a:moveTo>
                <a:lnTo>
                  <a:pt x="242" y="385"/>
                </a:lnTo>
                <a:lnTo>
                  <a:pt x="234" y="395"/>
                </a:lnTo>
                <a:lnTo>
                  <a:pt x="234" y="395"/>
                </a:lnTo>
                <a:lnTo>
                  <a:pt x="237" y="390"/>
                </a:lnTo>
                <a:lnTo>
                  <a:pt x="242" y="385"/>
                </a:lnTo>
                <a:lnTo>
                  <a:pt x="242" y="385"/>
                </a:lnTo>
                <a:close/>
                <a:moveTo>
                  <a:pt x="153" y="139"/>
                </a:moveTo>
                <a:lnTo>
                  <a:pt x="153" y="139"/>
                </a:lnTo>
                <a:lnTo>
                  <a:pt x="153" y="141"/>
                </a:lnTo>
                <a:lnTo>
                  <a:pt x="153" y="141"/>
                </a:lnTo>
                <a:lnTo>
                  <a:pt x="157" y="142"/>
                </a:lnTo>
                <a:lnTo>
                  <a:pt x="157" y="142"/>
                </a:lnTo>
                <a:lnTo>
                  <a:pt x="158" y="144"/>
                </a:lnTo>
                <a:lnTo>
                  <a:pt x="160" y="142"/>
                </a:lnTo>
                <a:lnTo>
                  <a:pt x="160" y="142"/>
                </a:lnTo>
                <a:lnTo>
                  <a:pt x="153" y="139"/>
                </a:lnTo>
                <a:lnTo>
                  <a:pt x="153" y="139"/>
                </a:lnTo>
                <a:close/>
                <a:moveTo>
                  <a:pt x="171" y="243"/>
                </a:moveTo>
                <a:lnTo>
                  <a:pt x="171" y="243"/>
                </a:lnTo>
                <a:lnTo>
                  <a:pt x="171" y="242"/>
                </a:lnTo>
                <a:lnTo>
                  <a:pt x="171" y="240"/>
                </a:lnTo>
                <a:lnTo>
                  <a:pt x="171" y="240"/>
                </a:lnTo>
                <a:lnTo>
                  <a:pt x="169" y="240"/>
                </a:lnTo>
                <a:lnTo>
                  <a:pt x="169" y="240"/>
                </a:lnTo>
                <a:lnTo>
                  <a:pt x="169" y="242"/>
                </a:lnTo>
                <a:lnTo>
                  <a:pt x="171" y="243"/>
                </a:lnTo>
                <a:lnTo>
                  <a:pt x="171" y="243"/>
                </a:lnTo>
                <a:close/>
                <a:moveTo>
                  <a:pt x="220" y="344"/>
                </a:moveTo>
                <a:lnTo>
                  <a:pt x="220" y="344"/>
                </a:lnTo>
                <a:lnTo>
                  <a:pt x="220" y="344"/>
                </a:lnTo>
                <a:lnTo>
                  <a:pt x="220" y="344"/>
                </a:lnTo>
                <a:lnTo>
                  <a:pt x="218" y="344"/>
                </a:lnTo>
                <a:lnTo>
                  <a:pt x="218" y="344"/>
                </a:lnTo>
                <a:lnTo>
                  <a:pt x="216" y="347"/>
                </a:lnTo>
                <a:lnTo>
                  <a:pt x="216" y="347"/>
                </a:lnTo>
                <a:lnTo>
                  <a:pt x="216" y="349"/>
                </a:lnTo>
                <a:lnTo>
                  <a:pt x="216" y="349"/>
                </a:lnTo>
                <a:lnTo>
                  <a:pt x="216" y="347"/>
                </a:lnTo>
                <a:lnTo>
                  <a:pt x="216" y="347"/>
                </a:lnTo>
                <a:lnTo>
                  <a:pt x="220" y="344"/>
                </a:lnTo>
                <a:lnTo>
                  <a:pt x="220" y="344"/>
                </a:lnTo>
                <a:close/>
                <a:moveTo>
                  <a:pt x="100" y="319"/>
                </a:moveTo>
                <a:lnTo>
                  <a:pt x="100" y="319"/>
                </a:lnTo>
                <a:lnTo>
                  <a:pt x="100" y="318"/>
                </a:lnTo>
                <a:lnTo>
                  <a:pt x="100" y="318"/>
                </a:lnTo>
                <a:lnTo>
                  <a:pt x="95" y="318"/>
                </a:lnTo>
                <a:lnTo>
                  <a:pt x="95" y="318"/>
                </a:lnTo>
                <a:lnTo>
                  <a:pt x="100" y="319"/>
                </a:lnTo>
                <a:lnTo>
                  <a:pt x="100" y="319"/>
                </a:lnTo>
                <a:close/>
                <a:moveTo>
                  <a:pt x="207" y="259"/>
                </a:moveTo>
                <a:lnTo>
                  <a:pt x="207" y="259"/>
                </a:lnTo>
                <a:lnTo>
                  <a:pt x="207" y="262"/>
                </a:lnTo>
                <a:lnTo>
                  <a:pt x="207" y="262"/>
                </a:lnTo>
                <a:lnTo>
                  <a:pt x="207" y="265"/>
                </a:lnTo>
                <a:lnTo>
                  <a:pt x="207" y="265"/>
                </a:lnTo>
                <a:lnTo>
                  <a:pt x="207" y="269"/>
                </a:lnTo>
                <a:lnTo>
                  <a:pt x="207" y="269"/>
                </a:lnTo>
                <a:lnTo>
                  <a:pt x="207" y="272"/>
                </a:lnTo>
                <a:lnTo>
                  <a:pt x="207" y="272"/>
                </a:lnTo>
                <a:lnTo>
                  <a:pt x="207" y="259"/>
                </a:lnTo>
                <a:lnTo>
                  <a:pt x="207" y="259"/>
                </a:lnTo>
                <a:close/>
                <a:moveTo>
                  <a:pt x="186" y="224"/>
                </a:moveTo>
                <a:lnTo>
                  <a:pt x="186" y="224"/>
                </a:lnTo>
                <a:lnTo>
                  <a:pt x="186" y="228"/>
                </a:lnTo>
                <a:lnTo>
                  <a:pt x="186" y="228"/>
                </a:lnTo>
                <a:lnTo>
                  <a:pt x="188" y="226"/>
                </a:lnTo>
                <a:lnTo>
                  <a:pt x="188" y="226"/>
                </a:lnTo>
                <a:lnTo>
                  <a:pt x="188" y="224"/>
                </a:lnTo>
                <a:lnTo>
                  <a:pt x="188" y="224"/>
                </a:lnTo>
                <a:lnTo>
                  <a:pt x="186" y="224"/>
                </a:lnTo>
                <a:lnTo>
                  <a:pt x="186" y="224"/>
                </a:lnTo>
                <a:close/>
                <a:moveTo>
                  <a:pt x="87" y="329"/>
                </a:moveTo>
                <a:lnTo>
                  <a:pt x="87" y="329"/>
                </a:lnTo>
                <a:lnTo>
                  <a:pt x="84" y="332"/>
                </a:lnTo>
                <a:lnTo>
                  <a:pt x="84" y="332"/>
                </a:lnTo>
                <a:lnTo>
                  <a:pt x="87" y="332"/>
                </a:lnTo>
                <a:lnTo>
                  <a:pt x="87" y="332"/>
                </a:lnTo>
                <a:lnTo>
                  <a:pt x="87" y="329"/>
                </a:lnTo>
                <a:lnTo>
                  <a:pt x="87" y="329"/>
                </a:lnTo>
                <a:close/>
                <a:moveTo>
                  <a:pt x="180" y="341"/>
                </a:moveTo>
                <a:lnTo>
                  <a:pt x="180" y="341"/>
                </a:lnTo>
                <a:lnTo>
                  <a:pt x="180" y="335"/>
                </a:lnTo>
                <a:lnTo>
                  <a:pt x="180" y="335"/>
                </a:lnTo>
                <a:lnTo>
                  <a:pt x="179" y="336"/>
                </a:lnTo>
                <a:lnTo>
                  <a:pt x="179" y="336"/>
                </a:lnTo>
                <a:lnTo>
                  <a:pt x="180" y="341"/>
                </a:lnTo>
                <a:lnTo>
                  <a:pt x="180" y="341"/>
                </a:lnTo>
                <a:close/>
                <a:moveTo>
                  <a:pt x="163" y="212"/>
                </a:moveTo>
                <a:lnTo>
                  <a:pt x="163" y="212"/>
                </a:lnTo>
                <a:lnTo>
                  <a:pt x="163" y="224"/>
                </a:lnTo>
                <a:lnTo>
                  <a:pt x="163" y="224"/>
                </a:lnTo>
                <a:lnTo>
                  <a:pt x="163" y="212"/>
                </a:lnTo>
                <a:lnTo>
                  <a:pt x="163" y="212"/>
                </a:lnTo>
                <a:close/>
                <a:moveTo>
                  <a:pt x="171" y="190"/>
                </a:moveTo>
                <a:lnTo>
                  <a:pt x="171" y="190"/>
                </a:lnTo>
                <a:lnTo>
                  <a:pt x="174" y="188"/>
                </a:lnTo>
                <a:lnTo>
                  <a:pt x="174" y="188"/>
                </a:lnTo>
                <a:lnTo>
                  <a:pt x="172" y="187"/>
                </a:lnTo>
                <a:lnTo>
                  <a:pt x="172" y="187"/>
                </a:lnTo>
                <a:lnTo>
                  <a:pt x="172" y="188"/>
                </a:lnTo>
                <a:lnTo>
                  <a:pt x="171" y="190"/>
                </a:lnTo>
                <a:lnTo>
                  <a:pt x="171" y="190"/>
                </a:lnTo>
                <a:close/>
                <a:moveTo>
                  <a:pt x="117" y="347"/>
                </a:moveTo>
                <a:lnTo>
                  <a:pt x="117" y="347"/>
                </a:lnTo>
                <a:lnTo>
                  <a:pt x="115" y="347"/>
                </a:lnTo>
                <a:lnTo>
                  <a:pt x="115" y="347"/>
                </a:lnTo>
                <a:lnTo>
                  <a:pt x="117" y="351"/>
                </a:lnTo>
                <a:lnTo>
                  <a:pt x="117" y="351"/>
                </a:lnTo>
                <a:lnTo>
                  <a:pt x="119" y="351"/>
                </a:lnTo>
                <a:lnTo>
                  <a:pt x="119" y="351"/>
                </a:lnTo>
                <a:lnTo>
                  <a:pt x="117" y="347"/>
                </a:lnTo>
                <a:lnTo>
                  <a:pt x="117" y="347"/>
                </a:lnTo>
                <a:close/>
                <a:moveTo>
                  <a:pt x="78" y="105"/>
                </a:moveTo>
                <a:lnTo>
                  <a:pt x="78" y="105"/>
                </a:lnTo>
                <a:lnTo>
                  <a:pt x="78" y="101"/>
                </a:lnTo>
                <a:lnTo>
                  <a:pt x="78" y="101"/>
                </a:lnTo>
                <a:lnTo>
                  <a:pt x="76" y="101"/>
                </a:lnTo>
                <a:lnTo>
                  <a:pt x="76" y="101"/>
                </a:lnTo>
                <a:lnTo>
                  <a:pt x="74" y="106"/>
                </a:lnTo>
                <a:lnTo>
                  <a:pt x="74" y="106"/>
                </a:lnTo>
                <a:lnTo>
                  <a:pt x="76" y="106"/>
                </a:lnTo>
                <a:lnTo>
                  <a:pt x="76" y="106"/>
                </a:lnTo>
                <a:lnTo>
                  <a:pt x="76" y="105"/>
                </a:lnTo>
                <a:lnTo>
                  <a:pt x="78" y="105"/>
                </a:lnTo>
                <a:lnTo>
                  <a:pt x="78" y="105"/>
                </a:lnTo>
                <a:close/>
                <a:moveTo>
                  <a:pt x="210" y="240"/>
                </a:moveTo>
                <a:lnTo>
                  <a:pt x="210" y="240"/>
                </a:lnTo>
                <a:lnTo>
                  <a:pt x="209" y="240"/>
                </a:lnTo>
                <a:lnTo>
                  <a:pt x="209" y="240"/>
                </a:lnTo>
                <a:lnTo>
                  <a:pt x="209" y="240"/>
                </a:lnTo>
                <a:lnTo>
                  <a:pt x="209" y="240"/>
                </a:lnTo>
                <a:lnTo>
                  <a:pt x="209" y="243"/>
                </a:lnTo>
                <a:lnTo>
                  <a:pt x="209" y="243"/>
                </a:lnTo>
                <a:lnTo>
                  <a:pt x="210" y="243"/>
                </a:lnTo>
                <a:lnTo>
                  <a:pt x="210" y="243"/>
                </a:lnTo>
                <a:lnTo>
                  <a:pt x="210" y="243"/>
                </a:lnTo>
                <a:lnTo>
                  <a:pt x="210" y="243"/>
                </a:lnTo>
                <a:lnTo>
                  <a:pt x="210" y="240"/>
                </a:lnTo>
                <a:lnTo>
                  <a:pt x="210" y="240"/>
                </a:lnTo>
                <a:close/>
                <a:moveTo>
                  <a:pt x="97" y="215"/>
                </a:moveTo>
                <a:lnTo>
                  <a:pt x="97" y="215"/>
                </a:lnTo>
                <a:lnTo>
                  <a:pt x="97" y="210"/>
                </a:lnTo>
                <a:lnTo>
                  <a:pt x="97" y="210"/>
                </a:lnTo>
                <a:lnTo>
                  <a:pt x="95" y="213"/>
                </a:lnTo>
                <a:lnTo>
                  <a:pt x="95" y="215"/>
                </a:lnTo>
                <a:lnTo>
                  <a:pt x="95" y="215"/>
                </a:lnTo>
                <a:lnTo>
                  <a:pt x="97" y="215"/>
                </a:lnTo>
                <a:lnTo>
                  <a:pt x="97" y="215"/>
                </a:lnTo>
                <a:close/>
                <a:moveTo>
                  <a:pt x="213" y="368"/>
                </a:moveTo>
                <a:lnTo>
                  <a:pt x="213" y="368"/>
                </a:lnTo>
                <a:lnTo>
                  <a:pt x="216" y="366"/>
                </a:lnTo>
                <a:lnTo>
                  <a:pt x="216" y="366"/>
                </a:lnTo>
                <a:lnTo>
                  <a:pt x="216" y="366"/>
                </a:lnTo>
                <a:lnTo>
                  <a:pt x="216" y="366"/>
                </a:lnTo>
                <a:lnTo>
                  <a:pt x="216" y="365"/>
                </a:lnTo>
                <a:lnTo>
                  <a:pt x="216" y="365"/>
                </a:lnTo>
                <a:lnTo>
                  <a:pt x="215" y="366"/>
                </a:lnTo>
                <a:lnTo>
                  <a:pt x="215" y="366"/>
                </a:lnTo>
                <a:lnTo>
                  <a:pt x="213" y="366"/>
                </a:lnTo>
                <a:lnTo>
                  <a:pt x="213" y="368"/>
                </a:lnTo>
                <a:lnTo>
                  <a:pt x="213" y="368"/>
                </a:lnTo>
                <a:close/>
                <a:moveTo>
                  <a:pt x="194" y="305"/>
                </a:moveTo>
                <a:lnTo>
                  <a:pt x="194" y="305"/>
                </a:lnTo>
                <a:lnTo>
                  <a:pt x="198" y="306"/>
                </a:lnTo>
                <a:lnTo>
                  <a:pt x="198" y="305"/>
                </a:lnTo>
                <a:lnTo>
                  <a:pt x="198" y="305"/>
                </a:lnTo>
                <a:lnTo>
                  <a:pt x="194" y="305"/>
                </a:lnTo>
                <a:lnTo>
                  <a:pt x="194" y="305"/>
                </a:lnTo>
                <a:close/>
                <a:moveTo>
                  <a:pt x="52" y="265"/>
                </a:moveTo>
                <a:lnTo>
                  <a:pt x="52" y="265"/>
                </a:lnTo>
                <a:lnTo>
                  <a:pt x="54" y="265"/>
                </a:lnTo>
                <a:lnTo>
                  <a:pt x="54" y="265"/>
                </a:lnTo>
                <a:lnTo>
                  <a:pt x="54" y="262"/>
                </a:lnTo>
                <a:lnTo>
                  <a:pt x="54" y="262"/>
                </a:lnTo>
                <a:lnTo>
                  <a:pt x="52" y="264"/>
                </a:lnTo>
                <a:lnTo>
                  <a:pt x="52" y="264"/>
                </a:lnTo>
                <a:lnTo>
                  <a:pt x="52" y="265"/>
                </a:lnTo>
                <a:lnTo>
                  <a:pt x="52" y="265"/>
                </a:lnTo>
                <a:close/>
                <a:moveTo>
                  <a:pt x="62" y="259"/>
                </a:moveTo>
                <a:lnTo>
                  <a:pt x="62" y="259"/>
                </a:lnTo>
                <a:lnTo>
                  <a:pt x="62" y="259"/>
                </a:lnTo>
                <a:lnTo>
                  <a:pt x="62" y="259"/>
                </a:lnTo>
                <a:lnTo>
                  <a:pt x="59" y="261"/>
                </a:lnTo>
                <a:lnTo>
                  <a:pt x="59" y="261"/>
                </a:lnTo>
                <a:lnTo>
                  <a:pt x="59" y="262"/>
                </a:lnTo>
                <a:lnTo>
                  <a:pt x="59" y="262"/>
                </a:lnTo>
                <a:lnTo>
                  <a:pt x="59" y="262"/>
                </a:lnTo>
                <a:lnTo>
                  <a:pt x="59" y="262"/>
                </a:lnTo>
                <a:lnTo>
                  <a:pt x="62" y="259"/>
                </a:lnTo>
                <a:lnTo>
                  <a:pt x="62" y="259"/>
                </a:lnTo>
                <a:close/>
                <a:moveTo>
                  <a:pt x="153" y="122"/>
                </a:moveTo>
                <a:lnTo>
                  <a:pt x="153" y="122"/>
                </a:lnTo>
                <a:lnTo>
                  <a:pt x="153" y="122"/>
                </a:lnTo>
                <a:lnTo>
                  <a:pt x="153" y="122"/>
                </a:lnTo>
                <a:lnTo>
                  <a:pt x="155" y="122"/>
                </a:lnTo>
                <a:lnTo>
                  <a:pt x="155" y="122"/>
                </a:lnTo>
                <a:lnTo>
                  <a:pt x="153" y="117"/>
                </a:lnTo>
                <a:lnTo>
                  <a:pt x="153" y="117"/>
                </a:lnTo>
                <a:lnTo>
                  <a:pt x="152" y="119"/>
                </a:lnTo>
                <a:lnTo>
                  <a:pt x="152" y="119"/>
                </a:lnTo>
                <a:lnTo>
                  <a:pt x="153" y="120"/>
                </a:lnTo>
                <a:lnTo>
                  <a:pt x="153" y="122"/>
                </a:lnTo>
                <a:lnTo>
                  <a:pt x="153" y="122"/>
                </a:lnTo>
                <a:close/>
                <a:moveTo>
                  <a:pt x="97" y="221"/>
                </a:moveTo>
                <a:lnTo>
                  <a:pt x="97" y="221"/>
                </a:lnTo>
                <a:lnTo>
                  <a:pt x="97" y="218"/>
                </a:lnTo>
                <a:lnTo>
                  <a:pt x="97" y="218"/>
                </a:lnTo>
                <a:lnTo>
                  <a:pt x="95" y="220"/>
                </a:lnTo>
                <a:lnTo>
                  <a:pt x="95" y="221"/>
                </a:lnTo>
                <a:lnTo>
                  <a:pt x="95" y="221"/>
                </a:lnTo>
                <a:lnTo>
                  <a:pt x="97" y="221"/>
                </a:lnTo>
                <a:lnTo>
                  <a:pt x="97" y="221"/>
                </a:lnTo>
                <a:close/>
                <a:moveTo>
                  <a:pt x="201" y="362"/>
                </a:moveTo>
                <a:lnTo>
                  <a:pt x="201" y="362"/>
                </a:lnTo>
                <a:lnTo>
                  <a:pt x="199" y="363"/>
                </a:lnTo>
                <a:lnTo>
                  <a:pt x="199" y="365"/>
                </a:lnTo>
                <a:lnTo>
                  <a:pt x="199" y="365"/>
                </a:lnTo>
                <a:lnTo>
                  <a:pt x="201" y="365"/>
                </a:lnTo>
                <a:lnTo>
                  <a:pt x="201" y="362"/>
                </a:lnTo>
                <a:lnTo>
                  <a:pt x="201" y="362"/>
                </a:lnTo>
                <a:close/>
                <a:moveTo>
                  <a:pt x="221" y="76"/>
                </a:moveTo>
                <a:lnTo>
                  <a:pt x="221" y="76"/>
                </a:lnTo>
                <a:lnTo>
                  <a:pt x="221" y="76"/>
                </a:lnTo>
                <a:lnTo>
                  <a:pt x="221" y="76"/>
                </a:lnTo>
                <a:lnTo>
                  <a:pt x="218" y="79"/>
                </a:lnTo>
                <a:lnTo>
                  <a:pt x="218" y="79"/>
                </a:lnTo>
                <a:lnTo>
                  <a:pt x="216" y="81"/>
                </a:lnTo>
                <a:lnTo>
                  <a:pt x="216" y="81"/>
                </a:lnTo>
                <a:lnTo>
                  <a:pt x="221" y="76"/>
                </a:lnTo>
                <a:lnTo>
                  <a:pt x="221" y="76"/>
                </a:lnTo>
                <a:close/>
                <a:moveTo>
                  <a:pt x="198" y="324"/>
                </a:moveTo>
                <a:lnTo>
                  <a:pt x="198" y="324"/>
                </a:lnTo>
                <a:lnTo>
                  <a:pt x="194" y="327"/>
                </a:lnTo>
                <a:lnTo>
                  <a:pt x="194" y="327"/>
                </a:lnTo>
                <a:lnTo>
                  <a:pt x="196" y="327"/>
                </a:lnTo>
                <a:lnTo>
                  <a:pt x="196" y="327"/>
                </a:lnTo>
                <a:lnTo>
                  <a:pt x="198" y="324"/>
                </a:lnTo>
                <a:lnTo>
                  <a:pt x="198" y="324"/>
                </a:lnTo>
                <a:close/>
                <a:moveTo>
                  <a:pt x="221" y="283"/>
                </a:moveTo>
                <a:lnTo>
                  <a:pt x="221" y="283"/>
                </a:lnTo>
                <a:lnTo>
                  <a:pt x="220" y="284"/>
                </a:lnTo>
                <a:lnTo>
                  <a:pt x="220" y="284"/>
                </a:lnTo>
                <a:lnTo>
                  <a:pt x="221" y="288"/>
                </a:lnTo>
                <a:lnTo>
                  <a:pt x="221" y="288"/>
                </a:lnTo>
                <a:lnTo>
                  <a:pt x="221" y="289"/>
                </a:lnTo>
                <a:lnTo>
                  <a:pt x="221" y="289"/>
                </a:lnTo>
                <a:lnTo>
                  <a:pt x="221" y="283"/>
                </a:lnTo>
                <a:lnTo>
                  <a:pt x="221" y="283"/>
                </a:lnTo>
                <a:close/>
                <a:moveTo>
                  <a:pt x="73" y="412"/>
                </a:moveTo>
                <a:lnTo>
                  <a:pt x="73" y="412"/>
                </a:lnTo>
                <a:lnTo>
                  <a:pt x="65" y="411"/>
                </a:lnTo>
                <a:lnTo>
                  <a:pt x="65" y="411"/>
                </a:lnTo>
                <a:lnTo>
                  <a:pt x="73" y="412"/>
                </a:lnTo>
                <a:lnTo>
                  <a:pt x="73" y="412"/>
                </a:lnTo>
                <a:close/>
                <a:moveTo>
                  <a:pt x="193" y="377"/>
                </a:moveTo>
                <a:lnTo>
                  <a:pt x="193" y="377"/>
                </a:lnTo>
                <a:lnTo>
                  <a:pt x="193" y="377"/>
                </a:lnTo>
                <a:lnTo>
                  <a:pt x="193" y="377"/>
                </a:lnTo>
                <a:lnTo>
                  <a:pt x="194" y="373"/>
                </a:lnTo>
                <a:lnTo>
                  <a:pt x="194" y="373"/>
                </a:lnTo>
                <a:lnTo>
                  <a:pt x="193" y="374"/>
                </a:lnTo>
                <a:lnTo>
                  <a:pt x="193" y="374"/>
                </a:lnTo>
                <a:lnTo>
                  <a:pt x="193" y="377"/>
                </a:lnTo>
                <a:lnTo>
                  <a:pt x="193" y="377"/>
                </a:lnTo>
                <a:close/>
                <a:moveTo>
                  <a:pt x="171" y="136"/>
                </a:moveTo>
                <a:lnTo>
                  <a:pt x="171" y="136"/>
                </a:lnTo>
                <a:lnTo>
                  <a:pt x="175" y="138"/>
                </a:lnTo>
                <a:lnTo>
                  <a:pt x="175" y="138"/>
                </a:lnTo>
                <a:lnTo>
                  <a:pt x="172" y="135"/>
                </a:lnTo>
                <a:lnTo>
                  <a:pt x="172" y="135"/>
                </a:lnTo>
                <a:lnTo>
                  <a:pt x="171" y="136"/>
                </a:lnTo>
                <a:lnTo>
                  <a:pt x="171" y="136"/>
                </a:lnTo>
                <a:close/>
                <a:moveTo>
                  <a:pt x="218" y="333"/>
                </a:moveTo>
                <a:lnTo>
                  <a:pt x="218" y="333"/>
                </a:lnTo>
                <a:lnTo>
                  <a:pt x="218" y="333"/>
                </a:lnTo>
                <a:lnTo>
                  <a:pt x="218" y="333"/>
                </a:lnTo>
                <a:lnTo>
                  <a:pt x="220" y="329"/>
                </a:lnTo>
                <a:lnTo>
                  <a:pt x="220" y="329"/>
                </a:lnTo>
                <a:lnTo>
                  <a:pt x="218" y="332"/>
                </a:lnTo>
                <a:lnTo>
                  <a:pt x="218" y="333"/>
                </a:lnTo>
                <a:lnTo>
                  <a:pt x="218" y="333"/>
                </a:lnTo>
                <a:close/>
                <a:moveTo>
                  <a:pt x="74" y="234"/>
                </a:moveTo>
                <a:lnTo>
                  <a:pt x="74" y="234"/>
                </a:lnTo>
                <a:lnTo>
                  <a:pt x="73" y="237"/>
                </a:lnTo>
                <a:lnTo>
                  <a:pt x="73" y="237"/>
                </a:lnTo>
                <a:lnTo>
                  <a:pt x="74" y="234"/>
                </a:lnTo>
                <a:lnTo>
                  <a:pt x="74" y="234"/>
                </a:lnTo>
                <a:lnTo>
                  <a:pt x="74" y="234"/>
                </a:lnTo>
                <a:lnTo>
                  <a:pt x="74" y="234"/>
                </a:lnTo>
                <a:close/>
                <a:moveTo>
                  <a:pt x="155" y="371"/>
                </a:moveTo>
                <a:lnTo>
                  <a:pt x="155" y="371"/>
                </a:lnTo>
                <a:lnTo>
                  <a:pt x="164" y="370"/>
                </a:lnTo>
                <a:lnTo>
                  <a:pt x="164" y="370"/>
                </a:lnTo>
                <a:lnTo>
                  <a:pt x="155" y="371"/>
                </a:lnTo>
                <a:lnTo>
                  <a:pt x="155" y="371"/>
                </a:lnTo>
                <a:close/>
                <a:moveTo>
                  <a:pt x="210" y="365"/>
                </a:moveTo>
                <a:lnTo>
                  <a:pt x="210" y="365"/>
                </a:lnTo>
                <a:lnTo>
                  <a:pt x="212" y="363"/>
                </a:lnTo>
                <a:lnTo>
                  <a:pt x="212" y="362"/>
                </a:lnTo>
                <a:lnTo>
                  <a:pt x="212" y="362"/>
                </a:lnTo>
                <a:lnTo>
                  <a:pt x="210" y="363"/>
                </a:lnTo>
                <a:lnTo>
                  <a:pt x="210" y="363"/>
                </a:lnTo>
                <a:lnTo>
                  <a:pt x="210" y="365"/>
                </a:lnTo>
                <a:lnTo>
                  <a:pt x="210" y="365"/>
                </a:lnTo>
                <a:lnTo>
                  <a:pt x="210" y="365"/>
                </a:lnTo>
                <a:lnTo>
                  <a:pt x="210" y="365"/>
                </a:lnTo>
                <a:close/>
                <a:moveTo>
                  <a:pt x="93" y="322"/>
                </a:moveTo>
                <a:lnTo>
                  <a:pt x="93" y="322"/>
                </a:lnTo>
                <a:lnTo>
                  <a:pt x="93" y="321"/>
                </a:lnTo>
                <a:lnTo>
                  <a:pt x="92" y="321"/>
                </a:lnTo>
                <a:lnTo>
                  <a:pt x="92" y="321"/>
                </a:lnTo>
                <a:lnTo>
                  <a:pt x="92" y="322"/>
                </a:lnTo>
                <a:lnTo>
                  <a:pt x="92" y="322"/>
                </a:lnTo>
                <a:lnTo>
                  <a:pt x="93" y="322"/>
                </a:lnTo>
                <a:lnTo>
                  <a:pt x="93" y="322"/>
                </a:lnTo>
                <a:close/>
                <a:moveTo>
                  <a:pt x="22" y="385"/>
                </a:moveTo>
                <a:lnTo>
                  <a:pt x="22" y="385"/>
                </a:lnTo>
                <a:lnTo>
                  <a:pt x="22" y="385"/>
                </a:lnTo>
                <a:lnTo>
                  <a:pt x="22" y="385"/>
                </a:lnTo>
                <a:lnTo>
                  <a:pt x="21" y="381"/>
                </a:lnTo>
                <a:lnTo>
                  <a:pt x="21" y="381"/>
                </a:lnTo>
                <a:lnTo>
                  <a:pt x="21" y="382"/>
                </a:lnTo>
                <a:lnTo>
                  <a:pt x="21" y="382"/>
                </a:lnTo>
                <a:lnTo>
                  <a:pt x="22" y="385"/>
                </a:lnTo>
                <a:lnTo>
                  <a:pt x="22" y="385"/>
                </a:lnTo>
                <a:close/>
                <a:moveTo>
                  <a:pt x="98" y="250"/>
                </a:moveTo>
                <a:lnTo>
                  <a:pt x="98" y="250"/>
                </a:lnTo>
                <a:lnTo>
                  <a:pt x="97" y="251"/>
                </a:lnTo>
                <a:lnTo>
                  <a:pt x="97" y="251"/>
                </a:lnTo>
                <a:lnTo>
                  <a:pt x="97" y="253"/>
                </a:lnTo>
                <a:lnTo>
                  <a:pt x="97" y="253"/>
                </a:lnTo>
                <a:lnTo>
                  <a:pt x="98" y="253"/>
                </a:lnTo>
                <a:lnTo>
                  <a:pt x="98" y="250"/>
                </a:lnTo>
                <a:lnTo>
                  <a:pt x="98" y="250"/>
                </a:lnTo>
                <a:close/>
                <a:moveTo>
                  <a:pt x="70" y="231"/>
                </a:moveTo>
                <a:lnTo>
                  <a:pt x="70" y="231"/>
                </a:lnTo>
                <a:lnTo>
                  <a:pt x="71" y="231"/>
                </a:lnTo>
                <a:lnTo>
                  <a:pt x="71" y="231"/>
                </a:lnTo>
                <a:lnTo>
                  <a:pt x="73" y="229"/>
                </a:lnTo>
                <a:lnTo>
                  <a:pt x="73" y="229"/>
                </a:lnTo>
                <a:lnTo>
                  <a:pt x="71" y="229"/>
                </a:lnTo>
                <a:lnTo>
                  <a:pt x="70" y="231"/>
                </a:lnTo>
                <a:lnTo>
                  <a:pt x="70" y="231"/>
                </a:lnTo>
                <a:close/>
                <a:moveTo>
                  <a:pt x="100" y="101"/>
                </a:moveTo>
                <a:lnTo>
                  <a:pt x="100" y="101"/>
                </a:lnTo>
                <a:lnTo>
                  <a:pt x="108" y="101"/>
                </a:lnTo>
                <a:lnTo>
                  <a:pt x="108" y="101"/>
                </a:lnTo>
                <a:lnTo>
                  <a:pt x="100" y="101"/>
                </a:lnTo>
                <a:lnTo>
                  <a:pt x="100" y="101"/>
                </a:lnTo>
                <a:close/>
                <a:moveTo>
                  <a:pt x="54" y="229"/>
                </a:moveTo>
                <a:lnTo>
                  <a:pt x="54" y="229"/>
                </a:lnTo>
                <a:lnTo>
                  <a:pt x="56" y="226"/>
                </a:lnTo>
                <a:lnTo>
                  <a:pt x="56" y="223"/>
                </a:lnTo>
                <a:lnTo>
                  <a:pt x="56" y="223"/>
                </a:lnTo>
                <a:lnTo>
                  <a:pt x="54" y="229"/>
                </a:lnTo>
                <a:lnTo>
                  <a:pt x="54" y="229"/>
                </a:lnTo>
                <a:close/>
                <a:moveTo>
                  <a:pt x="188" y="310"/>
                </a:moveTo>
                <a:lnTo>
                  <a:pt x="188" y="310"/>
                </a:lnTo>
                <a:lnTo>
                  <a:pt x="191" y="306"/>
                </a:lnTo>
                <a:lnTo>
                  <a:pt x="191" y="306"/>
                </a:lnTo>
                <a:lnTo>
                  <a:pt x="190" y="306"/>
                </a:lnTo>
                <a:lnTo>
                  <a:pt x="188" y="308"/>
                </a:lnTo>
                <a:lnTo>
                  <a:pt x="188" y="308"/>
                </a:lnTo>
                <a:lnTo>
                  <a:pt x="188" y="310"/>
                </a:lnTo>
                <a:lnTo>
                  <a:pt x="188" y="310"/>
                </a:lnTo>
                <a:close/>
                <a:moveTo>
                  <a:pt x="190" y="354"/>
                </a:moveTo>
                <a:lnTo>
                  <a:pt x="190" y="354"/>
                </a:lnTo>
                <a:lnTo>
                  <a:pt x="190" y="355"/>
                </a:lnTo>
                <a:lnTo>
                  <a:pt x="188" y="355"/>
                </a:lnTo>
                <a:lnTo>
                  <a:pt x="188" y="355"/>
                </a:lnTo>
                <a:lnTo>
                  <a:pt x="191" y="355"/>
                </a:lnTo>
                <a:lnTo>
                  <a:pt x="191" y="355"/>
                </a:lnTo>
                <a:lnTo>
                  <a:pt x="190" y="354"/>
                </a:lnTo>
                <a:lnTo>
                  <a:pt x="190" y="354"/>
                </a:lnTo>
                <a:close/>
                <a:moveTo>
                  <a:pt x="193" y="352"/>
                </a:moveTo>
                <a:lnTo>
                  <a:pt x="193" y="352"/>
                </a:lnTo>
                <a:lnTo>
                  <a:pt x="194" y="354"/>
                </a:lnTo>
                <a:lnTo>
                  <a:pt x="194" y="354"/>
                </a:lnTo>
                <a:lnTo>
                  <a:pt x="196" y="352"/>
                </a:lnTo>
                <a:lnTo>
                  <a:pt x="196" y="352"/>
                </a:lnTo>
                <a:lnTo>
                  <a:pt x="193" y="352"/>
                </a:lnTo>
                <a:lnTo>
                  <a:pt x="193" y="352"/>
                </a:lnTo>
                <a:close/>
                <a:moveTo>
                  <a:pt x="76" y="16"/>
                </a:moveTo>
                <a:lnTo>
                  <a:pt x="76" y="16"/>
                </a:lnTo>
                <a:lnTo>
                  <a:pt x="76" y="16"/>
                </a:lnTo>
                <a:lnTo>
                  <a:pt x="76" y="16"/>
                </a:lnTo>
                <a:lnTo>
                  <a:pt x="71" y="16"/>
                </a:lnTo>
                <a:lnTo>
                  <a:pt x="71" y="16"/>
                </a:lnTo>
                <a:lnTo>
                  <a:pt x="76" y="16"/>
                </a:lnTo>
                <a:lnTo>
                  <a:pt x="76" y="16"/>
                </a:lnTo>
                <a:lnTo>
                  <a:pt x="76" y="16"/>
                </a:lnTo>
                <a:lnTo>
                  <a:pt x="76" y="16"/>
                </a:lnTo>
                <a:close/>
                <a:moveTo>
                  <a:pt x="78" y="202"/>
                </a:moveTo>
                <a:lnTo>
                  <a:pt x="78" y="202"/>
                </a:lnTo>
                <a:lnTo>
                  <a:pt x="78" y="202"/>
                </a:lnTo>
                <a:lnTo>
                  <a:pt x="78" y="202"/>
                </a:lnTo>
                <a:lnTo>
                  <a:pt x="74" y="206"/>
                </a:lnTo>
                <a:lnTo>
                  <a:pt x="74" y="206"/>
                </a:lnTo>
                <a:lnTo>
                  <a:pt x="76" y="204"/>
                </a:lnTo>
                <a:lnTo>
                  <a:pt x="76" y="204"/>
                </a:lnTo>
                <a:lnTo>
                  <a:pt x="78" y="202"/>
                </a:lnTo>
                <a:lnTo>
                  <a:pt x="78" y="202"/>
                </a:lnTo>
                <a:close/>
                <a:moveTo>
                  <a:pt x="207" y="325"/>
                </a:moveTo>
                <a:lnTo>
                  <a:pt x="207" y="325"/>
                </a:lnTo>
                <a:lnTo>
                  <a:pt x="209" y="324"/>
                </a:lnTo>
                <a:lnTo>
                  <a:pt x="209" y="324"/>
                </a:lnTo>
                <a:lnTo>
                  <a:pt x="209" y="322"/>
                </a:lnTo>
                <a:lnTo>
                  <a:pt x="209" y="322"/>
                </a:lnTo>
                <a:lnTo>
                  <a:pt x="207" y="324"/>
                </a:lnTo>
                <a:lnTo>
                  <a:pt x="207" y="325"/>
                </a:lnTo>
                <a:lnTo>
                  <a:pt x="207" y="325"/>
                </a:lnTo>
                <a:close/>
                <a:moveTo>
                  <a:pt x="207" y="344"/>
                </a:moveTo>
                <a:lnTo>
                  <a:pt x="207" y="344"/>
                </a:lnTo>
                <a:lnTo>
                  <a:pt x="209" y="343"/>
                </a:lnTo>
                <a:lnTo>
                  <a:pt x="209" y="343"/>
                </a:lnTo>
                <a:lnTo>
                  <a:pt x="207" y="343"/>
                </a:lnTo>
                <a:lnTo>
                  <a:pt x="207" y="343"/>
                </a:lnTo>
                <a:lnTo>
                  <a:pt x="205" y="344"/>
                </a:lnTo>
                <a:lnTo>
                  <a:pt x="205" y="344"/>
                </a:lnTo>
                <a:lnTo>
                  <a:pt x="207" y="344"/>
                </a:lnTo>
                <a:lnTo>
                  <a:pt x="207" y="344"/>
                </a:lnTo>
                <a:close/>
                <a:moveTo>
                  <a:pt x="207" y="305"/>
                </a:moveTo>
                <a:lnTo>
                  <a:pt x="207" y="305"/>
                </a:lnTo>
                <a:lnTo>
                  <a:pt x="204" y="305"/>
                </a:lnTo>
                <a:lnTo>
                  <a:pt x="204" y="305"/>
                </a:lnTo>
                <a:lnTo>
                  <a:pt x="204" y="308"/>
                </a:lnTo>
                <a:lnTo>
                  <a:pt x="204" y="308"/>
                </a:lnTo>
                <a:lnTo>
                  <a:pt x="207" y="305"/>
                </a:lnTo>
                <a:lnTo>
                  <a:pt x="207" y="305"/>
                </a:lnTo>
                <a:close/>
                <a:moveTo>
                  <a:pt x="215" y="234"/>
                </a:moveTo>
                <a:lnTo>
                  <a:pt x="215" y="234"/>
                </a:lnTo>
                <a:lnTo>
                  <a:pt x="215" y="234"/>
                </a:lnTo>
                <a:lnTo>
                  <a:pt x="215" y="234"/>
                </a:lnTo>
                <a:lnTo>
                  <a:pt x="215" y="239"/>
                </a:lnTo>
                <a:lnTo>
                  <a:pt x="215" y="239"/>
                </a:lnTo>
                <a:lnTo>
                  <a:pt x="215" y="239"/>
                </a:lnTo>
                <a:lnTo>
                  <a:pt x="215" y="239"/>
                </a:lnTo>
                <a:lnTo>
                  <a:pt x="215" y="234"/>
                </a:lnTo>
                <a:lnTo>
                  <a:pt x="215" y="234"/>
                </a:lnTo>
                <a:close/>
                <a:moveTo>
                  <a:pt x="74" y="332"/>
                </a:moveTo>
                <a:lnTo>
                  <a:pt x="74" y="332"/>
                </a:lnTo>
                <a:lnTo>
                  <a:pt x="71" y="333"/>
                </a:lnTo>
                <a:lnTo>
                  <a:pt x="71" y="333"/>
                </a:lnTo>
                <a:lnTo>
                  <a:pt x="71" y="333"/>
                </a:lnTo>
                <a:lnTo>
                  <a:pt x="71" y="333"/>
                </a:lnTo>
                <a:lnTo>
                  <a:pt x="74" y="333"/>
                </a:lnTo>
                <a:lnTo>
                  <a:pt x="74" y="333"/>
                </a:lnTo>
                <a:lnTo>
                  <a:pt x="74" y="332"/>
                </a:lnTo>
                <a:lnTo>
                  <a:pt x="74" y="332"/>
                </a:lnTo>
                <a:close/>
                <a:moveTo>
                  <a:pt x="79" y="256"/>
                </a:moveTo>
                <a:lnTo>
                  <a:pt x="79" y="256"/>
                </a:lnTo>
                <a:lnTo>
                  <a:pt x="74" y="256"/>
                </a:lnTo>
                <a:lnTo>
                  <a:pt x="74" y="256"/>
                </a:lnTo>
                <a:lnTo>
                  <a:pt x="73" y="256"/>
                </a:lnTo>
                <a:lnTo>
                  <a:pt x="73" y="256"/>
                </a:lnTo>
                <a:lnTo>
                  <a:pt x="79" y="256"/>
                </a:lnTo>
                <a:lnTo>
                  <a:pt x="79" y="256"/>
                </a:lnTo>
                <a:close/>
                <a:moveTo>
                  <a:pt x="202" y="311"/>
                </a:moveTo>
                <a:lnTo>
                  <a:pt x="202" y="311"/>
                </a:lnTo>
                <a:lnTo>
                  <a:pt x="201" y="311"/>
                </a:lnTo>
                <a:lnTo>
                  <a:pt x="201" y="313"/>
                </a:lnTo>
                <a:lnTo>
                  <a:pt x="201" y="313"/>
                </a:lnTo>
                <a:lnTo>
                  <a:pt x="202" y="313"/>
                </a:lnTo>
                <a:lnTo>
                  <a:pt x="202" y="311"/>
                </a:lnTo>
                <a:lnTo>
                  <a:pt x="202" y="311"/>
                </a:lnTo>
                <a:close/>
                <a:moveTo>
                  <a:pt x="207" y="365"/>
                </a:moveTo>
                <a:lnTo>
                  <a:pt x="207" y="365"/>
                </a:lnTo>
                <a:lnTo>
                  <a:pt x="205" y="365"/>
                </a:lnTo>
                <a:lnTo>
                  <a:pt x="205" y="366"/>
                </a:lnTo>
                <a:lnTo>
                  <a:pt x="205" y="366"/>
                </a:lnTo>
                <a:lnTo>
                  <a:pt x="207" y="365"/>
                </a:lnTo>
                <a:lnTo>
                  <a:pt x="207" y="365"/>
                </a:lnTo>
                <a:lnTo>
                  <a:pt x="207" y="365"/>
                </a:lnTo>
                <a:lnTo>
                  <a:pt x="207" y="365"/>
                </a:lnTo>
                <a:close/>
                <a:moveTo>
                  <a:pt x="174" y="248"/>
                </a:moveTo>
                <a:lnTo>
                  <a:pt x="174" y="248"/>
                </a:lnTo>
                <a:lnTo>
                  <a:pt x="172" y="248"/>
                </a:lnTo>
                <a:lnTo>
                  <a:pt x="172" y="248"/>
                </a:lnTo>
                <a:lnTo>
                  <a:pt x="172" y="250"/>
                </a:lnTo>
                <a:lnTo>
                  <a:pt x="172" y="250"/>
                </a:lnTo>
                <a:lnTo>
                  <a:pt x="174" y="248"/>
                </a:lnTo>
                <a:lnTo>
                  <a:pt x="174" y="248"/>
                </a:lnTo>
                <a:close/>
                <a:moveTo>
                  <a:pt x="92" y="204"/>
                </a:moveTo>
                <a:lnTo>
                  <a:pt x="92" y="204"/>
                </a:lnTo>
                <a:lnTo>
                  <a:pt x="95" y="201"/>
                </a:lnTo>
                <a:lnTo>
                  <a:pt x="95" y="201"/>
                </a:lnTo>
                <a:lnTo>
                  <a:pt x="93" y="201"/>
                </a:lnTo>
                <a:lnTo>
                  <a:pt x="92" y="204"/>
                </a:lnTo>
                <a:lnTo>
                  <a:pt x="92" y="204"/>
                </a:lnTo>
                <a:close/>
                <a:moveTo>
                  <a:pt x="117" y="357"/>
                </a:moveTo>
                <a:lnTo>
                  <a:pt x="117" y="357"/>
                </a:lnTo>
                <a:lnTo>
                  <a:pt x="117" y="360"/>
                </a:lnTo>
                <a:lnTo>
                  <a:pt x="117" y="360"/>
                </a:lnTo>
                <a:lnTo>
                  <a:pt x="119" y="360"/>
                </a:lnTo>
                <a:lnTo>
                  <a:pt x="119" y="360"/>
                </a:lnTo>
                <a:lnTo>
                  <a:pt x="117" y="357"/>
                </a:lnTo>
                <a:lnTo>
                  <a:pt x="117" y="357"/>
                </a:lnTo>
                <a:close/>
                <a:moveTo>
                  <a:pt x="216" y="354"/>
                </a:moveTo>
                <a:lnTo>
                  <a:pt x="216" y="354"/>
                </a:lnTo>
                <a:lnTo>
                  <a:pt x="216" y="357"/>
                </a:lnTo>
                <a:lnTo>
                  <a:pt x="216" y="357"/>
                </a:lnTo>
                <a:lnTo>
                  <a:pt x="216" y="357"/>
                </a:lnTo>
                <a:lnTo>
                  <a:pt x="216" y="355"/>
                </a:lnTo>
                <a:lnTo>
                  <a:pt x="216" y="355"/>
                </a:lnTo>
                <a:lnTo>
                  <a:pt x="216" y="354"/>
                </a:lnTo>
                <a:lnTo>
                  <a:pt x="216" y="354"/>
                </a:lnTo>
                <a:close/>
                <a:moveTo>
                  <a:pt x="100" y="209"/>
                </a:moveTo>
                <a:lnTo>
                  <a:pt x="100" y="209"/>
                </a:lnTo>
                <a:lnTo>
                  <a:pt x="100" y="206"/>
                </a:lnTo>
                <a:lnTo>
                  <a:pt x="100" y="206"/>
                </a:lnTo>
                <a:lnTo>
                  <a:pt x="100" y="207"/>
                </a:lnTo>
                <a:lnTo>
                  <a:pt x="100" y="209"/>
                </a:lnTo>
                <a:lnTo>
                  <a:pt x="100" y="209"/>
                </a:lnTo>
                <a:close/>
                <a:moveTo>
                  <a:pt x="74" y="224"/>
                </a:moveTo>
                <a:lnTo>
                  <a:pt x="74" y="224"/>
                </a:lnTo>
                <a:lnTo>
                  <a:pt x="73" y="224"/>
                </a:lnTo>
                <a:lnTo>
                  <a:pt x="71" y="226"/>
                </a:lnTo>
                <a:lnTo>
                  <a:pt x="71" y="226"/>
                </a:lnTo>
                <a:lnTo>
                  <a:pt x="73" y="226"/>
                </a:lnTo>
                <a:lnTo>
                  <a:pt x="74" y="224"/>
                </a:lnTo>
                <a:lnTo>
                  <a:pt x="74" y="224"/>
                </a:lnTo>
                <a:close/>
                <a:moveTo>
                  <a:pt x="89" y="336"/>
                </a:moveTo>
                <a:lnTo>
                  <a:pt x="89" y="336"/>
                </a:lnTo>
                <a:lnTo>
                  <a:pt x="90" y="336"/>
                </a:lnTo>
                <a:lnTo>
                  <a:pt x="90" y="336"/>
                </a:lnTo>
                <a:lnTo>
                  <a:pt x="92" y="335"/>
                </a:lnTo>
                <a:lnTo>
                  <a:pt x="92" y="335"/>
                </a:lnTo>
                <a:lnTo>
                  <a:pt x="90" y="335"/>
                </a:lnTo>
                <a:lnTo>
                  <a:pt x="89" y="336"/>
                </a:lnTo>
                <a:lnTo>
                  <a:pt x="89" y="336"/>
                </a:lnTo>
                <a:close/>
                <a:moveTo>
                  <a:pt x="59" y="19"/>
                </a:moveTo>
                <a:lnTo>
                  <a:pt x="59" y="19"/>
                </a:lnTo>
                <a:lnTo>
                  <a:pt x="62" y="19"/>
                </a:lnTo>
                <a:lnTo>
                  <a:pt x="63" y="18"/>
                </a:lnTo>
                <a:lnTo>
                  <a:pt x="63" y="18"/>
                </a:lnTo>
                <a:lnTo>
                  <a:pt x="59" y="19"/>
                </a:lnTo>
                <a:lnTo>
                  <a:pt x="59" y="19"/>
                </a:lnTo>
                <a:close/>
                <a:moveTo>
                  <a:pt x="48" y="146"/>
                </a:moveTo>
                <a:lnTo>
                  <a:pt x="48" y="146"/>
                </a:lnTo>
                <a:lnTo>
                  <a:pt x="46" y="146"/>
                </a:lnTo>
                <a:lnTo>
                  <a:pt x="46" y="147"/>
                </a:lnTo>
                <a:lnTo>
                  <a:pt x="46" y="147"/>
                </a:lnTo>
                <a:lnTo>
                  <a:pt x="43" y="149"/>
                </a:lnTo>
                <a:lnTo>
                  <a:pt x="43" y="149"/>
                </a:lnTo>
                <a:lnTo>
                  <a:pt x="43" y="149"/>
                </a:lnTo>
                <a:lnTo>
                  <a:pt x="43" y="149"/>
                </a:lnTo>
                <a:lnTo>
                  <a:pt x="48" y="146"/>
                </a:lnTo>
                <a:lnTo>
                  <a:pt x="48" y="146"/>
                </a:lnTo>
                <a:close/>
                <a:moveTo>
                  <a:pt x="186" y="198"/>
                </a:moveTo>
                <a:lnTo>
                  <a:pt x="186" y="198"/>
                </a:lnTo>
                <a:lnTo>
                  <a:pt x="186" y="199"/>
                </a:lnTo>
                <a:lnTo>
                  <a:pt x="188" y="199"/>
                </a:lnTo>
                <a:lnTo>
                  <a:pt x="188" y="199"/>
                </a:lnTo>
                <a:lnTo>
                  <a:pt x="186" y="198"/>
                </a:lnTo>
                <a:lnTo>
                  <a:pt x="186" y="198"/>
                </a:lnTo>
                <a:lnTo>
                  <a:pt x="186" y="198"/>
                </a:lnTo>
                <a:close/>
                <a:moveTo>
                  <a:pt x="257" y="354"/>
                </a:moveTo>
                <a:lnTo>
                  <a:pt x="257" y="354"/>
                </a:lnTo>
                <a:lnTo>
                  <a:pt x="257" y="354"/>
                </a:lnTo>
                <a:lnTo>
                  <a:pt x="257" y="354"/>
                </a:lnTo>
                <a:lnTo>
                  <a:pt x="259" y="354"/>
                </a:lnTo>
                <a:lnTo>
                  <a:pt x="259" y="354"/>
                </a:lnTo>
                <a:lnTo>
                  <a:pt x="259" y="347"/>
                </a:lnTo>
                <a:lnTo>
                  <a:pt x="259" y="347"/>
                </a:lnTo>
                <a:lnTo>
                  <a:pt x="257" y="354"/>
                </a:lnTo>
                <a:lnTo>
                  <a:pt x="257" y="354"/>
                </a:lnTo>
                <a:close/>
                <a:moveTo>
                  <a:pt x="191" y="302"/>
                </a:moveTo>
                <a:lnTo>
                  <a:pt x="191" y="302"/>
                </a:lnTo>
                <a:lnTo>
                  <a:pt x="186" y="302"/>
                </a:lnTo>
                <a:lnTo>
                  <a:pt x="186" y="302"/>
                </a:lnTo>
                <a:lnTo>
                  <a:pt x="191" y="302"/>
                </a:lnTo>
                <a:lnTo>
                  <a:pt x="191" y="302"/>
                </a:lnTo>
                <a:close/>
                <a:moveTo>
                  <a:pt x="78" y="251"/>
                </a:moveTo>
                <a:lnTo>
                  <a:pt x="78" y="251"/>
                </a:lnTo>
                <a:lnTo>
                  <a:pt x="81" y="250"/>
                </a:lnTo>
                <a:lnTo>
                  <a:pt x="81" y="250"/>
                </a:lnTo>
                <a:lnTo>
                  <a:pt x="78" y="250"/>
                </a:lnTo>
                <a:lnTo>
                  <a:pt x="78" y="250"/>
                </a:lnTo>
                <a:lnTo>
                  <a:pt x="78" y="251"/>
                </a:lnTo>
                <a:lnTo>
                  <a:pt x="78" y="251"/>
                </a:lnTo>
                <a:lnTo>
                  <a:pt x="78" y="251"/>
                </a:lnTo>
                <a:lnTo>
                  <a:pt x="78" y="251"/>
                </a:lnTo>
                <a:close/>
                <a:moveTo>
                  <a:pt x="54" y="254"/>
                </a:moveTo>
                <a:lnTo>
                  <a:pt x="54" y="254"/>
                </a:lnTo>
                <a:lnTo>
                  <a:pt x="52" y="256"/>
                </a:lnTo>
                <a:lnTo>
                  <a:pt x="52" y="258"/>
                </a:lnTo>
                <a:lnTo>
                  <a:pt x="52" y="258"/>
                </a:lnTo>
                <a:lnTo>
                  <a:pt x="54" y="254"/>
                </a:lnTo>
                <a:lnTo>
                  <a:pt x="54" y="254"/>
                </a:lnTo>
                <a:close/>
                <a:moveTo>
                  <a:pt x="109" y="355"/>
                </a:moveTo>
                <a:lnTo>
                  <a:pt x="109" y="355"/>
                </a:lnTo>
                <a:lnTo>
                  <a:pt x="111" y="357"/>
                </a:lnTo>
                <a:lnTo>
                  <a:pt x="111" y="357"/>
                </a:lnTo>
                <a:lnTo>
                  <a:pt x="111" y="354"/>
                </a:lnTo>
                <a:lnTo>
                  <a:pt x="111" y="354"/>
                </a:lnTo>
                <a:lnTo>
                  <a:pt x="109" y="355"/>
                </a:lnTo>
                <a:lnTo>
                  <a:pt x="109" y="355"/>
                </a:lnTo>
                <a:close/>
                <a:moveTo>
                  <a:pt x="81" y="210"/>
                </a:moveTo>
                <a:lnTo>
                  <a:pt x="81" y="210"/>
                </a:lnTo>
                <a:lnTo>
                  <a:pt x="81" y="210"/>
                </a:lnTo>
                <a:lnTo>
                  <a:pt x="81" y="210"/>
                </a:lnTo>
                <a:lnTo>
                  <a:pt x="79" y="210"/>
                </a:lnTo>
                <a:lnTo>
                  <a:pt x="79" y="210"/>
                </a:lnTo>
                <a:lnTo>
                  <a:pt x="79" y="212"/>
                </a:lnTo>
                <a:lnTo>
                  <a:pt x="79" y="212"/>
                </a:lnTo>
                <a:lnTo>
                  <a:pt x="81" y="210"/>
                </a:lnTo>
                <a:lnTo>
                  <a:pt x="81" y="210"/>
                </a:lnTo>
                <a:close/>
                <a:moveTo>
                  <a:pt x="215" y="218"/>
                </a:moveTo>
                <a:lnTo>
                  <a:pt x="215" y="218"/>
                </a:lnTo>
                <a:lnTo>
                  <a:pt x="213" y="213"/>
                </a:lnTo>
                <a:lnTo>
                  <a:pt x="213" y="213"/>
                </a:lnTo>
                <a:lnTo>
                  <a:pt x="215" y="218"/>
                </a:lnTo>
                <a:lnTo>
                  <a:pt x="215" y="218"/>
                </a:lnTo>
                <a:close/>
                <a:moveTo>
                  <a:pt x="188" y="194"/>
                </a:moveTo>
                <a:lnTo>
                  <a:pt x="188" y="194"/>
                </a:lnTo>
                <a:lnTo>
                  <a:pt x="188" y="196"/>
                </a:lnTo>
                <a:lnTo>
                  <a:pt x="188" y="196"/>
                </a:lnTo>
                <a:lnTo>
                  <a:pt x="190" y="198"/>
                </a:lnTo>
                <a:lnTo>
                  <a:pt x="190" y="198"/>
                </a:lnTo>
                <a:lnTo>
                  <a:pt x="190" y="196"/>
                </a:lnTo>
                <a:lnTo>
                  <a:pt x="190" y="196"/>
                </a:lnTo>
                <a:lnTo>
                  <a:pt x="190" y="194"/>
                </a:lnTo>
                <a:lnTo>
                  <a:pt x="190" y="194"/>
                </a:lnTo>
                <a:lnTo>
                  <a:pt x="188" y="194"/>
                </a:lnTo>
                <a:lnTo>
                  <a:pt x="188" y="194"/>
                </a:lnTo>
                <a:close/>
                <a:moveTo>
                  <a:pt x="201" y="213"/>
                </a:moveTo>
                <a:lnTo>
                  <a:pt x="201" y="213"/>
                </a:lnTo>
                <a:lnTo>
                  <a:pt x="199" y="213"/>
                </a:lnTo>
                <a:lnTo>
                  <a:pt x="199" y="213"/>
                </a:lnTo>
                <a:lnTo>
                  <a:pt x="201" y="220"/>
                </a:lnTo>
                <a:lnTo>
                  <a:pt x="201" y="220"/>
                </a:lnTo>
                <a:lnTo>
                  <a:pt x="202" y="220"/>
                </a:lnTo>
                <a:lnTo>
                  <a:pt x="202" y="220"/>
                </a:lnTo>
                <a:lnTo>
                  <a:pt x="201" y="217"/>
                </a:lnTo>
                <a:lnTo>
                  <a:pt x="201" y="217"/>
                </a:lnTo>
                <a:lnTo>
                  <a:pt x="201" y="213"/>
                </a:lnTo>
                <a:lnTo>
                  <a:pt x="201" y="213"/>
                </a:lnTo>
                <a:close/>
                <a:moveTo>
                  <a:pt x="87" y="365"/>
                </a:moveTo>
                <a:lnTo>
                  <a:pt x="87" y="365"/>
                </a:lnTo>
                <a:lnTo>
                  <a:pt x="89" y="365"/>
                </a:lnTo>
                <a:lnTo>
                  <a:pt x="90" y="365"/>
                </a:lnTo>
                <a:lnTo>
                  <a:pt x="90" y="365"/>
                </a:lnTo>
                <a:lnTo>
                  <a:pt x="89" y="365"/>
                </a:lnTo>
                <a:lnTo>
                  <a:pt x="89" y="365"/>
                </a:lnTo>
                <a:lnTo>
                  <a:pt x="87" y="365"/>
                </a:lnTo>
                <a:lnTo>
                  <a:pt x="87" y="365"/>
                </a:lnTo>
                <a:close/>
                <a:moveTo>
                  <a:pt x="98" y="330"/>
                </a:moveTo>
                <a:lnTo>
                  <a:pt x="98" y="330"/>
                </a:lnTo>
                <a:lnTo>
                  <a:pt x="98" y="329"/>
                </a:lnTo>
                <a:lnTo>
                  <a:pt x="98" y="329"/>
                </a:lnTo>
                <a:lnTo>
                  <a:pt x="98" y="329"/>
                </a:lnTo>
                <a:lnTo>
                  <a:pt x="98" y="329"/>
                </a:lnTo>
                <a:lnTo>
                  <a:pt x="98" y="330"/>
                </a:lnTo>
                <a:lnTo>
                  <a:pt x="98" y="330"/>
                </a:lnTo>
                <a:lnTo>
                  <a:pt x="98" y="330"/>
                </a:lnTo>
                <a:close/>
                <a:moveTo>
                  <a:pt x="120" y="190"/>
                </a:moveTo>
                <a:lnTo>
                  <a:pt x="120" y="190"/>
                </a:lnTo>
                <a:lnTo>
                  <a:pt x="123" y="188"/>
                </a:lnTo>
                <a:lnTo>
                  <a:pt x="123" y="188"/>
                </a:lnTo>
                <a:lnTo>
                  <a:pt x="122" y="190"/>
                </a:lnTo>
                <a:lnTo>
                  <a:pt x="122" y="190"/>
                </a:lnTo>
                <a:lnTo>
                  <a:pt x="120" y="190"/>
                </a:lnTo>
                <a:lnTo>
                  <a:pt x="120" y="190"/>
                </a:lnTo>
                <a:close/>
                <a:moveTo>
                  <a:pt x="175" y="149"/>
                </a:moveTo>
                <a:lnTo>
                  <a:pt x="175" y="149"/>
                </a:lnTo>
                <a:lnTo>
                  <a:pt x="175" y="149"/>
                </a:lnTo>
                <a:lnTo>
                  <a:pt x="175" y="149"/>
                </a:lnTo>
                <a:lnTo>
                  <a:pt x="174" y="149"/>
                </a:lnTo>
                <a:lnTo>
                  <a:pt x="174" y="149"/>
                </a:lnTo>
                <a:lnTo>
                  <a:pt x="174" y="150"/>
                </a:lnTo>
                <a:lnTo>
                  <a:pt x="174" y="150"/>
                </a:lnTo>
                <a:lnTo>
                  <a:pt x="175" y="149"/>
                </a:lnTo>
                <a:lnTo>
                  <a:pt x="175" y="149"/>
                </a:lnTo>
                <a:close/>
                <a:moveTo>
                  <a:pt x="169" y="248"/>
                </a:moveTo>
                <a:lnTo>
                  <a:pt x="169" y="248"/>
                </a:lnTo>
                <a:lnTo>
                  <a:pt x="169" y="248"/>
                </a:lnTo>
                <a:lnTo>
                  <a:pt x="169" y="248"/>
                </a:lnTo>
                <a:lnTo>
                  <a:pt x="169" y="247"/>
                </a:lnTo>
                <a:lnTo>
                  <a:pt x="169" y="247"/>
                </a:lnTo>
                <a:lnTo>
                  <a:pt x="169" y="245"/>
                </a:lnTo>
                <a:lnTo>
                  <a:pt x="169" y="245"/>
                </a:lnTo>
                <a:lnTo>
                  <a:pt x="169" y="248"/>
                </a:lnTo>
                <a:lnTo>
                  <a:pt x="169" y="248"/>
                </a:lnTo>
                <a:close/>
                <a:moveTo>
                  <a:pt x="111" y="314"/>
                </a:moveTo>
                <a:lnTo>
                  <a:pt x="111" y="314"/>
                </a:lnTo>
                <a:lnTo>
                  <a:pt x="109" y="316"/>
                </a:lnTo>
                <a:lnTo>
                  <a:pt x="109" y="318"/>
                </a:lnTo>
                <a:lnTo>
                  <a:pt x="109" y="318"/>
                </a:lnTo>
                <a:lnTo>
                  <a:pt x="111" y="314"/>
                </a:lnTo>
                <a:lnTo>
                  <a:pt x="111" y="314"/>
                </a:lnTo>
                <a:close/>
                <a:moveTo>
                  <a:pt x="38" y="82"/>
                </a:moveTo>
                <a:lnTo>
                  <a:pt x="38" y="82"/>
                </a:lnTo>
                <a:lnTo>
                  <a:pt x="37" y="81"/>
                </a:lnTo>
                <a:lnTo>
                  <a:pt x="37" y="81"/>
                </a:lnTo>
                <a:lnTo>
                  <a:pt x="35" y="79"/>
                </a:lnTo>
                <a:lnTo>
                  <a:pt x="35" y="79"/>
                </a:lnTo>
                <a:lnTo>
                  <a:pt x="35" y="81"/>
                </a:lnTo>
                <a:lnTo>
                  <a:pt x="38" y="82"/>
                </a:lnTo>
                <a:lnTo>
                  <a:pt x="38" y="82"/>
                </a:lnTo>
                <a:close/>
                <a:moveTo>
                  <a:pt x="177" y="310"/>
                </a:moveTo>
                <a:lnTo>
                  <a:pt x="177" y="310"/>
                </a:lnTo>
                <a:lnTo>
                  <a:pt x="179" y="308"/>
                </a:lnTo>
                <a:lnTo>
                  <a:pt x="179" y="308"/>
                </a:lnTo>
                <a:lnTo>
                  <a:pt x="177" y="310"/>
                </a:lnTo>
                <a:lnTo>
                  <a:pt x="177" y="310"/>
                </a:lnTo>
                <a:lnTo>
                  <a:pt x="177" y="310"/>
                </a:lnTo>
                <a:lnTo>
                  <a:pt x="177" y="310"/>
                </a:lnTo>
                <a:close/>
                <a:moveTo>
                  <a:pt x="201" y="319"/>
                </a:moveTo>
                <a:lnTo>
                  <a:pt x="201" y="319"/>
                </a:lnTo>
                <a:lnTo>
                  <a:pt x="202" y="319"/>
                </a:lnTo>
                <a:lnTo>
                  <a:pt x="202" y="319"/>
                </a:lnTo>
                <a:lnTo>
                  <a:pt x="204" y="318"/>
                </a:lnTo>
                <a:lnTo>
                  <a:pt x="204" y="318"/>
                </a:lnTo>
                <a:lnTo>
                  <a:pt x="202" y="318"/>
                </a:lnTo>
                <a:lnTo>
                  <a:pt x="201" y="319"/>
                </a:lnTo>
                <a:lnTo>
                  <a:pt x="201" y="319"/>
                </a:lnTo>
                <a:close/>
                <a:moveTo>
                  <a:pt x="205" y="362"/>
                </a:moveTo>
                <a:lnTo>
                  <a:pt x="205" y="362"/>
                </a:lnTo>
                <a:lnTo>
                  <a:pt x="207" y="360"/>
                </a:lnTo>
                <a:lnTo>
                  <a:pt x="207" y="360"/>
                </a:lnTo>
                <a:lnTo>
                  <a:pt x="207" y="359"/>
                </a:lnTo>
                <a:lnTo>
                  <a:pt x="207" y="359"/>
                </a:lnTo>
                <a:lnTo>
                  <a:pt x="207" y="359"/>
                </a:lnTo>
                <a:lnTo>
                  <a:pt x="207" y="359"/>
                </a:lnTo>
                <a:lnTo>
                  <a:pt x="205" y="362"/>
                </a:lnTo>
                <a:lnTo>
                  <a:pt x="205" y="362"/>
                </a:lnTo>
                <a:close/>
                <a:moveTo>
                  <a:pt x="172" y="210"/>
                </a:moveTo>
                <a:lnTo>
                  <a:pt x="172" y="210"/>
                </a:lnTo>
                <a:lnTo>
                  <a:pt x="172" y="210"/>
                </a:lnTo>
                <a:lnTo>
                  <a:pt x="172" y="210"/>
                </a:lnTo>
                <a:lnTo>
                  <a:pt x="172" y="209"/>
                </a:lnTo>
                <a:lnTo>
                  <a:pt x="172" y="209"/>
                </a:lnTo>
                <a:lnTo>
                  <a:pt x="172" y="209"/>
                </a:lnTo>
                <a:lnTo>
                  <a:pt x="172" y="209"/>
                </a:lnTo>
                <a:lnTo>
                  <a:pt x="172" y="207"/>
                </a:lnTo>
                <a:lnTo>
                  <a:pt x="172" y="207"/>
                </a:lnTo>
                <a:lnTo>
                  <a:pt x="172" y="210"/>
                </a:lnTo>
                <a:lnTo>
                  <a:pt x="172" y="210"/>
                </a:lnTo>
                <a:close/>
                <a:moveTo>
                  <a:pt x="174" y="239"/>
                </a:moveTo>
                <a:lnTo>
                  <a:pt x="174" y="239"/>
                </a:lnTo>
                <a:lnTo>
                  <a:pt x="174" y="240"/>
                </a:lnTo>
                <a:lnTo>
                  <a:pt x="174" y="243"/>
                </a:lnTo>
                <a:lnTo>
                  <a:pt x="174" y="243"/>
                </a:lnTo>
                <a:lnTo>
                  <a:pt x="174" y="239"/>
                </a:lnTo>
                <a:lnTo>
                  <a:pt x="174" y="239"/>
                </a:lnTo>
                <a:close/>
                <a:moveTo>
                  <a:pt x="193" y="127"/>
                </a:moveTo>
                <a:lnTo>
                  <a:pt x="193" y="127"/>
                </a:lnTo>
                <a:lnTo>
                  <a:pt x="196" y="128"/>
                </a:lnTo>
                <a:lnTo>
                  <a:pt x="196" y="128"/>
                </a:lnTo>
                <a:lnTo>
                  <a:pt x="194" y="127"/>
                </a:lnTo>
                <a:lnTo>
                  <a:pt x="193" y="127"/>
                </a:lnTo>
                <a:lnTo>
                  <a:pt x="193" y="127"/>
                </a:lnTo>
                <a:close/>
                <a:moveTo>
                  <a:pt x="52" y="261"/>
                </a:moveTo>
                <a:lnTo>
                  <a:pt x="52" y="261"/>
                </a:lnTo>
                <a:lnTo>
                  <a:pt x="52" y="261"/>
                </a:lnTo>
                <a:lnTo>
                  <a:pt x="52" y="261"/>
                </a:lnTo>
                <a:lnTo>
                  <a:pt x="54" y="261"/>
                </a:lnTo>
                <a:lnTo>
                  <a:pt x="54" y="261"/>
                </a:lnTo>
                <a:lnTo>
                  <a:pt x="54" y="259"/>
                </a:lnTo>
                <a:lnTo>
                  <a:pt x="54" y="259"/>
                </a:lnTo>
                <a:lnTo>
                  <a:pt x="52" y="261"/>
                </a:lnTo>
                <a:lnTo>
                  <a:pt x="52" y="261"/>
                </a:lnTo>
                <a:close/>
                <a:moveTo>
                  <a:pt x="108" y="261"/>
                </a:moveTo>
                <a:lnTo>
                  <a:pt x="108" y="261"/>
                </a:lnTo>
                <a:lnTo>
                  <a:pt x="108" y="261"/>
                </a:lnTo>
                <a:lnTo>
                  <a:pt x="108" y="259"/>
                </a:lnTo>
                <a:lnTo>
                  <a:pt x="108" y="259"/>
                </a:lnTo>
                <a:lnTo>
                  <a:pt x="108" y="261"/>
                </a:lnTo>
                <a:lnTo>
                  <a:pt x="108" y="261"/>
                </a:lnTo>
                <a:close/>
                <a:moveTo>
                  <a:pt x="63" y="196"/>
                </a:moveTo>
                <a:lnTo>
                  <a:pt x="63" y="196"/>
                </a:lnTo>
                <a:lnTo>
                  <a:pt x="62" y="196"/>
                </a:lnTo>
                <a:lnTo>
                  <a:pt x="60" y="198"/>
                </a:lnTo>
                <a:lnTo>
                  <a:pt x="60" y="198"/>
                </a:lnTo>
                <a:lnTo>
                  <a:pt x="63" y="196"/>
                </a:lnTo>
                <a:lnTo>
                  <a:pt x="63" y="196"/>
                </a:lnTo>
                <a:close/>
                <a:moveTo>
                  <a:pt x="199" y="392"/>
                </a:moveTo>
                <a:lnTo>
                  <a:pt x="199" y="392"/>
                </a:lnTo>
                <a:lnTo>
                  <a:pt x="196" y="393"/>
                </a:lnTo>
                <a:lnTo>
                  <a:pt x="196" y="393"/>
                </a:lnTo>
                <a:lnTo>
                  <a:pt x="198" y="393"/>
                </a:lnTo>
                <a:lnTo>
                  <a:pt x="199" y="392"/>
                </a:lnTo>
                <a:lnTo>
                  <a:pt x="199" y="392"/>
                </a:lnTo>
                <a:close/>
                <a:moveTo>
                  <a:pt x="221" y="336"/>
                </a:moveTo>
                <a:lnTo>
                  <a:pt x="221" y="336"/>
                </a:lnTo>
                <a:lnTo>
                  <a:pt x="220" y="340"/>
                </a:lnTo>
                <a:lnTo>
                  <a:pt x="220" y="340"/>
                </a:lnTo>
                <a:lnTo>
                  <a:pt x="221" y="340"/>
                </a:lnTo>
                <a:lnTo>
                  <a:pt x="221" y="336"/>
                </a:lnTo>
                <a:lnTo>
                  <a:pt x="221" y="336"/>
                </a:lnTo>
                <a:close/>
                <a:moveTo>
                  <a:pt x="84" y="335"/>
                </a:moveTo>
                <a:lnTo>
                  <a:pt x="84" y="335"/>
                </a:lnTo>
                <a:lnTo>
                  <a:pt x="82" y="336"/>
                </a:lnTo>
                <a:lnTo>
                  <a:pt x="81" y="338"/>
                </a:lnTo>
                <a:lnTo>
                  <a:pt x="81" y="338"/>
                </a:lnTo>
                <a:lnTo>
                  <a:pt x="84" y="335"/>
                </a:lnTo>
                <a:lnTo>
                  <a:pt x="84" y="335"/>
                </a:lnTo>
                <a:close/>
                <a:moveTo>
                  <a:pt x="149" y="128"/>
                </a:moveTo>
                <a:lnTo>
                  <a:pt x="149" y="128"/>
                </a:lnTo>
                <a:lnTo>
                  <a:pt x="147" y="128"/>
                </a:lnTo>
                <a:lnTo>
                  <a:pt x="145" y="130"/>
                </a:lnTo>
                <a:lnTo>
                  <a:pt x="145" y="130"/>
                </a:lnTo>
                <a:lnTo>
                  <a:pt x="149" y="128"/>
                </a:lnTo>
                <a:lnTo>
                  <a:pt x="149" y="128"/>
                </a:lnTo>
                <a:close/>
                <a:moveTo>
                  <a:pt x="92" y="231"/>
                </a:moveTo>
                <a:lnTo>
                  <a:pt x="92" y="231"/>
                </a:lnTo>
                <a:lnTo>
                  <a:pt x="90" y="232"/>
                </a:lnTo>
                <a:lnTo>
                  <a:pt x="90" y="232"/>
                </a:lnTo>
                <a:lnTo>
                  <a:pt x="92" y="231"/>
                </a:lnTo>
                <a:lnTo>
                  <a:pt x="92" y="231"/>
                </a:lnTo>
                <a:lnTo>
                  <a:pt x="92" y="231"/>
                </a:lnTo>
                <a:close/>
                <a:moveTo>
                  <a:pt x="207" y="297"/>
                </a:moveTo>
                <a:lnTo>
                  <a:pt x="207" y="297"/>
                </a:lnTo>
                <a:lnTo>
                  <a:pt x="207" y="297"/>
                </a:lnTo>
                <a:lnTo>
                  <a:pt x="207" y="297"/>
                </a:lnTo>
                <a:lnTo>
                  <a:pt x="210" y="297"/>
                </a:lnTo>
                <a:lnTo>
                  <a:pt x="210" y="297"/>
                </a:lnTo>
                <a:lnTo>
                  <a:pt x="210" y="295"/>
                </a:lnTo>
                <a:lnTo>
                  <a:pt x="210" y="295"/>
                </a:lnTo>
                <a:lnTo>
                  <a:pt x="207" y="297"/>
                </a:lnTo>
                <a:lnTo>
                  <a:pt x="207" y="297"/>
                </a:lnTo>
                <a:close/>
                <a:moveTo>
                  <a:pt x="52" y="201"/>
                </a:moveTo>
                <a:lnTo>
                  <a:pt x="52" y="201"/>
                </a:lnTo>
                <a:lnTo>
                  <a:pt x="51" y="201"/>
                </a:lnTo>
                <a:lnTo>
                  <a:pt x="51" y="201"/>
                </a:lnTo>
                <a:lnTo>
                  <a:pt x="49" y="204"/>
                </a:lnTo>
                <a:lnTo>
                  <a:pt x="49" y="204"/>
                </a:lnTo>
                <a:lnTo>
                  <a:pt x="52" y="201"/>
                </a:lnTo>
                <a:lnTo>
                  <a:pt x="52" y="201"/>
                </a:lnTo>
                <a:close/>
                <a:moveTo>
                  <a:pt x="179" y="248"/>
                </a:moveTo>
                <a:lnTo>
                  <a:pt x="179" y="248"/>
                </a:lnTo>
                <a:lnTo>
                  <a:pt x="177" y="248"/>
                </a:lnTo>
                <a:lnTo>
                  <a:pt x="175" y="250"/>
                </a:lnTo>
                <a:lnTo>
                  <a:pt x="175" y="250"/>
                </a:lnTo>
                <a:lnTo>
                  <a:pt x="179" y="248"/>
                </a:lnTo>
                <a:lnTo>
                  <a:pt x="179" y="248"/>
                </a:lnTo>
                <a:close/>
                <a:moveTo>
                  <a:pt x="201" y="237"/>
                </a:moveTo>
                <a:lnTo>
                  <a:pt x="201" y="237"/>
                </a:lnTo>
                <a:lnTo>
                  <a:pt x="202" y="237"/>
                </a:lnTo>
                <a:lnTo>
                  <a:pt x="202" y="235"/>
                </a:lnTo>
                <a:lnTo>
                  <a:pt x="202" y="235"/>
                </a:lnTo>
                <a:lnTo>
                  <a:pt x="201" y="237"/>
                </a:lnTo>
                <a:lnTo>
                  <a:pt x="201" y="237"/>
                </a:lnTo>
                <a:close/>
                <a:moveTo>
                  <a:pt x="93" y="332"/>
                </a:moveTo>
                <a:lnTo>
                  <a:pt x="93" y="332"/>
                </a:lnTo>
                <a:lnTo>
                  <a:pt x="93" y="330"/>
                </a:lnTo>
                <a:lnTo>
                  <a:pt x="93" y="330"/>
                </a:lnTo>
                <a:lnTo>
                  <a:pt x="93" y="330"/>
                </a:lnTo>
                <a:lnTo>
                  <a:pt x="93" y="330"/>
                </a:lnTo>
                <a:lnTo>
                  <a:pt x="92" y="332"/>
                </a:lnTo>
                <a:lnTo>
                  <a:pt x="92" y="332"/>
                </a:lnTo>
                <a:lnTo>
                  <a:pt x="93" y="332"/>
                </a:lnTo>
                <a:lnTo>
                  <a:pt x="93" y="332"/>
                </a:lnTo>
                <a:close/>
                <a:moveTo>
                  <a:pt x="215" y="265"/>
                </a:moveTo>
                <a:lnTo>
                  <a:pt x="215" y="265"/>
                </a:lnTo>
                <a:lnTo>
                  <a:pt x="215" y="264"/>
                </a:lnTo>
                <a:lnTo>
                  <a:pt x="215" y="264"/>
                </a:lnTo>
                <a:lnTo>
                  <a:pt x="213" y="264"/>
                </a:lnTo>
                <a:lnTo>
                  <a:pt x="215" y="265"/>
                </a:lnTo>
                <a:lnTo>
                  <a:pt x="215" y="265"/>
                </a:lnTo>
                <a:close/>
                <a:moveTo>
                  <a:pt x="215" y="226"/>
                </a:moveTo>
                <a:lnTo>
                  <a:pt x="215" y="226"/>
                </a:lnTo>
                <a:lnTo>
                  <a:pt x="215" y="226"/>
                </a:lnTo>
                <a:lnTo>
                  <a:pt x="215" y="226"/>
                </a:lnTo>
                <a:lnTo>
                  <a:pt x="215" y="221"/>
                </a:lnTo>
                <a:lnTo>
                  <a:pt x="215" y="221"/>
                </a:lnTo>
                <a:lnTo>
                  <a:pt x="215" y="221"/>
                </a:lnTo>
                <a:lnTo>
                  <a:pt x="215" y="221"/>
                </a:lnTo>
                <a:lnTo>
                  <a:pt x="215" y="226"/>
                </a:lnTo>
                <a:lnTo>
                  <a:pt x="215" y="226"/>
                </a:lnTo>
                <a:close/>
                <a:moveTo>
                  <a:pt x="84" y="256"/>
                </a:moveTo>
                <a:lnTo>
                  <a:pt x="84" y="256"/>
                </a:lnTo>
                <a:lnTo>
                  <a:pt x="82" y="256"/>
                </a:lnTo>
                <a:lnTo>
                  <a:pt x="82" y="256"/>
                </a:lnTo>
                <a:lnTo>
                  <a:pt x="86" y="258"/>
                </a:lnTo>
                <a:lnTo>
                  <a:pt x="86" y="258"/>
                </a:lnTo>
                <a:lnTo>
                  <a:pt x="86" y="256"/>
                </a:lnTo>
                <a:lnTo>
                  <a:pt x="86" y="256"/>
                </a:lnTo>
                <a:lnTo>
                  <a:pt x="84" y="256"/>
                </a:lnTo>
                <a:lnTo>
                  <a:pt x="84" y="256"/>
                </a:lnTo>
                <a:close/>
                <a:moveTo>
                  <a:pt x="209" y="198"/>
                </a:moveTo>
                <a:lnTo>
                  <a:pt x="209" y="198"/>
                </a:lnTo>
                <a:lnTo>
                  <a:pt x="209" y="198"/>
                </a:lnTo>
                <a:lnTo>
                  <a:pt x="209" y="198"/>
                </a:lnTo>
                <a:lnTo>
                  <a:pt x="210" y="199"/>
                </a:lnTo>
                <a:lnTo>
                  <a:pt x="210" y="199"/>
                </a:lnTo>
                <a:lnTo>
                  <a:pt x="210" y="199"/>
                </a:lnTo>
                <a:lnTo>
                  <a:pt x="210" y="199"/>
                </a:lnTo>
                <a:lnTo>
                  <a:pt x="209" y="198"/>
                </a:lnTo>
                <a:lnTo>
                  <a:pt x="209" y="198"/>
                </a:lnTo>
                <a:close/>
                <a:moveTo>
                  <a:pt x="160" y="131"/>
                </a:moveTo>
                <a:lnTo>
                  <a:pt x="160" y="131"/>
                </a:lnTo>
                <a:lnTo>
                  <a:pt x="161" y="133"/>
                </a:lnTo>
                <a:lnTo>
                  <a:pt x="161" y="133"/>
                </a:lnTo>
                <a:lnTo>
                  <a:pt x="161" y="133"/>
                </a:lnTo>
                <a:lnTo>
                  <a:pt x="160" y="131"/>
                </a:lnTo>
                <a:lnTo>
                  <a:pt x="160" y="131"/>
                </a:lnTo>
                <a:close/>
                <a:moveTo>
                  <a:pt x="194" y="341"/>
                </a:moveTo>
                <a:lnTo>
                  <a:pt x="194" y="341"/>
                </a:lnTo>
                <a:lnTo>
                  <a:pt x="196" y="340"/>
                </a:lnTo>
                <a:lnTo>
                  <a:pt x="196" y="340"/>
                </a:lnTo>
                <a:lnTo>
                  <a:pt x="194" y="341"/>
                </a:lnTo>
                <a:lnTo>
                  <a:pt x="194" y="341"/>
                </a:lnTo>
                <a:close/>
                <a:moveTo>
                  <a:pt x="171" y="235"/>
                </a:moveTo>
                <a:lnTo>
                  <a:pt x="171" y="235"/>
                </a:lnTo>
                <a:lnTo>
                  <a:pt x="169" y="235"/>
                </a:lnTo>
                <a:lnTo>
                  <a:pt x="169" y="235"/>
                </a:lnTo>
                <a:lnTo>
                  <a:pt x="169" y="237"/>
                </a:lnTo>
                <a:lnTo>
                  <a:pt x="169" y="237"/>
                </a:lnTo>
                <a:lnTo>
                  <a:pt x="171" y="237"/>
                </a:lnTo>
                <a:lnTo>
                  <a:pt x="171" y="237"/>
                </a:lnTo>
                <a:lnTo>
                  <a:pt x="171" y="235"/>
                </a:lnTo>
                <a:lnTo>
                  <a:pt x="171" y="235"/>
                </a:lnTo>
                <a:close/>
                <a:moveTo>
                  <a:pt x="180" y="355"/>
                </a:moveTo>
                <a:lnTo>
                  <a:pt x="180" y="355"/>
                </a:lnTo>
                <a:lnTo>
                  <a:pt x="180" y="355"/>
                </a:lnTo>
                <a:lnTo>
                  <a:pt x="180" y="355"/>
                </a:lnTo>
                <a:lnTo>
                  <a:pt x="183" y="354"/>
                </a:lnTo>
                <a:lnTo>
                  <a:pt x="183" y="354"/>
                </a:lnTo>
                <a:lnTo>
                  <a:pt x="180" y="355"/>
                </a:lnTo>
                <a:lnTo>
                  <a:pt x="180" y="355"/>
                </a:lnTo>
                <a:close/>
                <a:moveTo>
                  <a:pt x="210" y="370"/>
                </a:moveTo>
                <a:lnTo>
                  <a:pt x="210" y="370"/>
                </a:lnTo>
                <a:lnTo>
                  <a:pt x="210" y="366"/>
                </a:lnTo>
                <a:lnTo>
                  <a:pt x="210" y="366"/>
                </a:lnTo>
                <a:lnTo>
                  <a:pt x="210" y="368"/>
                </a:lnTo>
                <a:lnTo>
                  <a:pt x="210" y="370"/>
                </a:lnTo>
                <a:lnTo>
                  <a:pt x="210" y="370"/>
                </a:lnTo>
                <a:close/>
                <a:moveTo>
                  <a:pt x="190" y="344"/>
                </a:moveTo>
                <a:lnTo>
                  <a:pt x="190" y="344"/>
                </a:lnTo>
                <a:lnTo>
                  <a:pt x="191" y="344"/>
                </a:lnTo>
                <a:lnTo>
                  <a:pt x="191" y="344"/>
                </a:lnTo>
                <a:lnTo>
                  <a:pt x="190" y="344"/>
                </a:lnTo>
                <a:lnTo>
                  <a:pt x="190" y="344"/>
                </a:lnTo>
                <a:lnTo>
                  <a:pt x="190" y="344"/>
                </a:lnTo>
                <a:close/>
                <a:moveTo>
                  <a:pt x="86" y="228"/>
                </a:moveTo>
                <a:lnTo>
                  <a:pt x="86" y="228"/>
                </a:lnTo>
                <a:lnTo>
                  <a:pt x="86" y="231"/>
                </a:lnTo>
                <a:lnTo>
                  <a:pt x="86" y="231"/>
                </a:lnTo>
                <a:lnTo>
                  <a:pt x="86" y="228"/>
                </a:lnTo>
                <a:lnTo>
                  <a:pt x="86" y="228"/>
                </a:lnTo>
                <a:close/>
                <a:moveTo>
                  <a:pt x="52" y="231"/>
                </a:moveTo>
                <a:lnTo>
                  <a:pt x="52" y="231"/>
                </a:lnTo>
                <a:lnTo>
                  <a:pt x="52" y="231"/>
                </a:lnTo>
                <a:lnTo>
                  <a:pt x="52" y="231"/>
                </a:lnTo>
                <a:lnTo>
                  <a:pt x="54" y="229"/>
                </a:lnTo>
                <a:lnTo>
                  <a:pt x="54" y="229"/>
                </a:lnTo>
                <a:lnTo>
                  <a:pt x="54" y="229"/>
                </a:lnTo>
                <a:lnTo>
                  <a:pt x="54" y="229"/>
                </a:lnTo>
                <a:lnTo>
                  <a:pt x="52" y="231"/>
                </a:lnTo>
                <a:lnTo>
                  <a:pt x="52" y="231"/>
                </a:lnTo>
                <a:lnTo>
                  <a:pt x="52" y="231"/>
                </a:lnTo>
                <a:lnTo>
                  <a:pt x="52" y="231"/>
                </a:lnTo>
                <a:lnTo>
                  <a:pt x="52" y="231"/>
                </a:lnTo>
                <a:lnTo>
                  <a:pt x="52" y="231"/>
                </a:lnTo>
                <a:close/>
                <a:moveTo>
                  <a:pt x="60" y="228"/>
                </a:moveTo>
                <a:lnTo>
                  <a:pt x="60" y="228"/>
                </a:lnTo>
                <a:lnTo>
                  <a:pt x="59" y="228"/>
                </a:lnTo>
                <a:lnTo>
                  <a:pt x="59" y="229"/>
                </a:lnTo>
                <a:lnTo>
                  <a:pt x="59" y="229"/>
                </a:lnTo>
                <a:lnTo>
                  <a:pt x="60" y="228"/>
                </a:lnTo>
                <a:lnTo>
                  <a:pt x="60" y="228"/>
                </a:lnTo>
                <a:close/>
                <a:moveTo>
                  <a:pt x="103" y="261"/>
                </a:moveTo>
                <a:lnTo>
                  <a:pt x="103" y="261"/>
                </a:lnTo>
                <a:lnTo>
                  <a:pt x="103" y="261"/>
                </a:lnTo>
                <a:lnTo>
                  <a:pt x="104" y="261"/>
                </a:lnTo>
                <a:lnTo>
                  <a:pt x="104" y="261"/>
                </a:lnTo>
                <a:lnTo>
                  <a:pt x="103" y="261"/>
                </a:lnTo>
                <a:lnTo>
                  <a:pt x="103" y="261"/>
                </a:lnTo>
                <a:close/>
                <a:moveTo>
                  <a:pt x="207" y="201"/>
                </a:moveTo>
                <a:lnTo>
                  <a:pt x="207" y="201"/>
                </a:lnTo>
                <a:lnTo>
                  <a:pt x="209" y="202"/>
                </a:lnTo>
                <a:lnTo>
                  <a:pt x="209" y="202"/>
                </a:lnTo>
                <a:lnTo>
                  <a:pt x="207" y="201"/>
                </a:lnTo>
                <a:lnTo>
                  <a:pt x="207" y="201"/>
                </a:lnTo>
                <a:close/>
                <a:moveTo>
                  <a:pt x="177" y="306"/>
                </a:moveTo>
                <a:lnTo>
                  <a:pt x="177" y="306"/>
                </a:lnTo>
                <a:lnTo>
                  <a:pt x="177" y="306"/>
                </a:lnTo>
                <a:lnTo>
                  <a:pt x="177" y="306"/>
                </a:lnTo>
                <a:lnTo>
                  <a:pt x="179" y="305"/>
                </a:lnTo>
                <a:lnTo>
                  <a:pt x="179" y="305"/>
                </a:lnTo>
                <a:lnTo>
                  <a:pt x="179" y="305"/>
                </a:lnTo>
                <a:lnTo>
                  <a:pt x="179" y="305"/>
                </a:lnTo>
                <a:lnTo>
                  <a:pt x="177" y="306"/>
                </a:lnTo>
                <a:lnTo>
                  <a:pt x="177" y="306"/>
                </a:lnTo>
                <a:close/>
                <a:moveTo>
                  <a:pt x="190" y="319"/>
                </a:moveTo>
                <a:lnTo>
                  <a:pt x="190" y="319"/>
                </a:lnTo>
                <a:lnTo>
                  <a:pt x="191" y="319"/>
                </a:lnTo>
                <a:lnTo>
                  <a:pt x="191" y="319"/>
                </a:lnTo>
                <a:lnTo>
                  <a:pt x="191" y="319"/>
                </a:lnTo>
                <a:lnTo>
                  <a:pt x="190" y="319"/>
                </a:lnTo>
                <a:lnTo>
                  <a:pt x="190" y="319"/>
                </a:lnTo>
                <a:close/>
                <a:moveTo>
                  <a:pt x="71" y="133"/>
                </a:moveTo>
                <a:lnTo>
                  <a:pt x="71" y="133"/>
                </a:lnTo>
                <a:lnTo>
                  <a:pt x="70" y="135"/>
                </a:lnTo>
                <a:lnTo>
                  <a:pt x="70" y="135"/>
                </a:lnTo>
                <a:lnTo>
                  <a:pt x="71" y="133"/>
                </a:lnTo>
                <a:lnTo>
                  <a:pt x="71" y="133"/>
                </a:lnTo>
                <a:close/>
                <a:moveTo>
                  <a:pt x="63" y="327"/>
                </a:moveTo>
                <a:lnTo>
                  <a:pt x="63" y="327"/>
                </a:lnTo>
                <a:lnTo>
                  <a:pt x="65" y="327"/>
                </a:lnTo>
                <a:lnTo>
                  <a:pt x="65" y="327"/>
                </a:lnTo>
                <a:lnTo>
                  <a:pt x="65" y="325"/>
                </a:lnTo>
                <a:lnTo>
                  <a:pt x="65" y="325"/>
                </a:lnTo>
                <a:lnTo>
                  <a:pt x="63" y="325"/>
                </a:lnTo>
                <a:lnTo>
                  <a:pt x="63" y="325"/>
                </a:lnTo>
                <a:lnTo>
                  <a:pt x="63" y="327"/>
                </a:lnTo>
                <a:lnTo>
                  <a:pt x="63" y="327"/>
                </a:lnTo>
                <a:close/>
                <a:moveTo>
                  <a:pt x="46" y="150"/>
                </a:moveTo>
                <a:lnTo>
                  <a:pt x="46" y="150"/>
                </a:lnTo>
                <a:lnTo>
                  <a:pt x="46" y="150"/>
                </a:lnTo>
                <a:lnTo>
                  <a:pt x="46" y="150"/>
                </a:lnTo>
                <a:lnTo>
                  <a:pt x="48" y="149"/>
                </a:lnTo>
                <a:lnTo>
                  <a:pt x="48" y="149"/>
                </a:lnTo>
                <a:lnTo>
                  <a:pt x="48" y="149"/>
                </a:lnTo>
                <a:lnTo>
                  <a:pt x="48" y="149"/>
                </a:lnTo>
                <a:lnTo>
                  <a:pt x="46" y="150"/>
                </a:lnTo>
                <a:lnTo>
                  <a:pt x="46" y="150"/>
                </a:lnTo>
                <a:close/>
                <a:moveTo>
                  <a:pt x="186" y="221"/>
                </a:moveTo>
                <a:lnTo>
                  <a:pt x="186" y="221"/>
                </a:lnTo>
                <a:lnTo>
                  <a:pt x="185" y="221"/>
                </a:lnTo>
                <a:lnTo>
                  <a:pt x="185" y="221"/>
                </a:lnTo>
                <a:lnTo>
                  <a:pt x="186" y="223"/>
                </a:lnTo>
                <a:lnTo>
                  <a:pt x="186" y="223"/>
                </a:lnTo>
                <a:lnTo>
                  <a:pt x="186" y="221"/>
                </a:lnTo>
                <a:lnTo>
                  <a:pt x="186" y="221"/>
                </a:lnTo>
                <a:close/>
                <a:moveTo>
                  <a:pt x="79" y="352"/>
                </a:moveTo>
                <a:lnTo>
                  <a:pt x="79" y="352"/>
                </a:lnTo>
                <a:lnTo>
                  <a:pt x="78" y="354"/>
                </a:lnTo>
                <a:lnTo>
                  <a:pt x="78" y="354"/>
                </a:lnTo>
                <a:lnTo>
                  <a:pt x="79" y="352"/>
                </a:lnTo>
                <a:lnTo>
                  <a:pt x="79" y="352"/>
                </a:lnTo>
                <a:close/>
                <a:moveTo>
                  <a:pt x="92" y="254"/>
                </a:moveTo>
                <a:lnTo>
                  <a:pt x="92" y="254"/>
                </a:lnTo>
                <a:lnTo>
                  <a:pt x="93" y="254"/>
                </a:lnTo>
                <a:lnTo>
                  <a:pt x="93" y="254"/>
                </a:lnTo>
                <a:lnTo>
                  <a:pt x="92" y="253"/>
                </a:lnTo>
                <a:lnTo>
                  <a:pt x="92" y="253"/>
                </a:lnTo>
                <a:lnTo>
                  <a:pt x="92" y="254"/>
                </a:lnTo>
                <a:lnTo>
                  <a:pt x="92" y="254"/>
                </a:lnTo>
                <a:close/>
                <a:moveTo>
                  <a:pt x="207" y="329"/>
                </a:moveTo>
                <a:lnTo>
                  <a:pt x="207" y="329"/>
                </a:lnTo>
                <a:lnTo>
                  <a:pt x="207" y="327"/>
                </a:lnTo>
                <a:lnTo>
                  <a:pt x="207" y="327"/>
                </a:lnTo>
                <a:lnTo>
                  <a:pt x="207" y="329"/>
                </a:lnTo>
                <a:lnTo>
                  <a:pt x="207" y="329"/>
                </a:lnTo>
                <a:close/>
                <a:moveTo>
                  <a:pt x="209" y="313"/>
                </a:moveTo>
                <a:lnTo>
                  <a:pt x="209" y="313"/>
                </a:lnTo>
                <a:lnTo>
                  <a:pt x="209" y="313"/>
                </a:lnTo>
                <a:lnTo>
                  <a:pt x="209" y="313"/>
                </a:lnTo>
                <a:lnTo>
                  <a:pt x="209" y="313"/>
                </a:lnTo>
                <a:lnTo>
                  <a:pt x="209" y="313"/>
                </a:lnTo>
                <a:close/>
                <a:moveTo>
                  <a:pt x="209" y="275"/>
                </a:moveTo>
                <a:lnTo>
                  <a:pt x="209" y="275"/>
                </a:lnTo>
                <a:lnTo>
                  <a:pt x="209" y="275"/>
                </a:lnTo>
                <a:lnTo>
                  <a:pt x="209" y="275"/>
                </a:lnTo>
                <a:lnTo>
                  <a:pt x="209" y="273"/>
                </a:lnTo>
                <a:lnTo>
                  <a:pt x="209" y="273"/>
                </a:lnTo>
                <a:lnTo>
                  <a:pt x="209" y="273"/>
                </a:lnTo>
                <a:lnTo>
                  <a:pt x="209" y="273"/>
                </a:lnTo>
                <a:lnTo>
                  <a:pt x="209" y="275"/>
                </a:lnTo>
                <a:lnTo>
                  <a:pt x="209" y="275"/>
                </a:lnTo>
                <a:close/>
                <a:moveTo>
                  <a:pt x="172" y="100"/>
                </a:moveTo>
                <a:lnTo>
                  <a:pt x="172" y="100"/>
                </a:lnTo>
                <a:lnTo>
                  <a:pt x="172" y="101"/>
                </a:lnTo>
                <a:lnTo>
                  <a:pt x="172" y="101"/>
                </a:lnTo>
                <a:lnTo>
                  <a:pt x="172" y="100"/>
                </a:lnTo>
                <a:lnTo>
                  <a:pt x="172" y="100"/>
                </a:lnTo>
                <a:close/>
                <a:moveTo>
                  <a:pt x="175" y="190"/>
                </a:moveTo>
                <a:lnTo>
                  <a:pt x="175" y="190"/>
                </a:lnTo>
                <a:lnTo>
                  <a:pt x="175" y="190"/>
                </a:lnTo>
                <a:lnTo>
                  <a:pt x="175" y="190"/>
                </a:lnTo>
                <a:lnTo>
                  <a:pt x="175" y="191"/>
                </a:lnTo>
                <a:lnTo>
                  <a:pt x="175" y="191"/>
                </a:lnTo>
                <a:lnTo>
                  <a:pt x="175" y="191"/>
                </a:lnTo>
                <a:lnTo>
                  <a:pt x="175" y="191"/>
                </a:lnTo>
                <a:lnTo>
                  <a:pt x="175" y="190"/>
                </a:lnTo>
                <a:lnTo>
                  <a:pt x="175" y="190"/>
                </a:lnTo>
                <a:close/>
                <a:moveTo>
                  <a:pt x="193" y="250"/>
                </a:moveTo>
                <a:lnTo>
                  <a:pt x="193" y="250"/>
                </a:lnTo>
                <a:lnTo>
                  <a:pt x="193" y="250"/>
                </a:lnTo>
                <a:lnTo>
                  <a:pt x="193" y="250"/>
                </a:lnTo>
                <a:lnTo>
                  <a:pt x="193" y="250"/>
                </a:lnTo>
                <a:lnTo>
                  <a:pt x="193" y="250"/>
                </a:lnTo>
                <a:lnTo>
                  <a:pt x="193" y="250"/>
                </a:lnTo>
                <a:lnTo>
                  <a:pt x="193" y="250"/>
                </a:lnTo>
                <a:lnTo>
                  <a:pt x="193" y="250"/>
                </a:lnTo>
                <a:lnTo>
                  <a:pt x="193" y="250"/>
                </a:lnTo>
                <a:close/>
                <a:moveTo>
                  <a:pt x="161" y="97"/>
                </a:moveTo>
                <a:lnTo>
                  <a:pt x="161" y="97"/>
                </a:lnTo>
                <a:lnTo>
                  <a:pt x="163" y="97"/>
                </a:lnTo>
                <a:lnTo>
                  <a:pt x="163" y="95"/>
                </a:lnTo>
                <a:lnTo>
                  <a:pt x="163" y="95"/>
                </a:lnTo>
                <a:lnTo>
                  <a:pt x="161" y="97"/>
                </a:lnTo>
                <a:lnTo>
                  <a:pt x="161" y="97"/>
                </a:lnTo>
                <a:close/>
                <a:moveTo>
                  <a:pt x="191" y="224"/>
                </a:moveTo>
                <a:lnTo>
                  <a:pt x="191" y="224"/>
                </a:lnTo>
                <a:lnTo>
                  <a:pt x="191" y="224"/>
                </a:lnTo>
                <a:lnTo>
                  <a:pt x="191" y="224"/>
                </a:lnTo>
                <a:lnTo>
                  <a:pt x="191" y="224"/>
                </a:lnTo>
                <a:lnTo>
                  <a:pt x="191" y="224"/>
                </a:lnTo>
                <a:lnTo>
                  <a:pt x="191" y="224"/>
                </a:lnTo>
                <a:lnTo>
                  <a:pt x="191" y="224"/>
                </a:lnTo>
                <a:lnTo>
                  <a:pt x="191" y="224"/>
                </a:lnTo>
                <a:lnTo>
                  <a:pt x="191" y="224"/>
                </a:lnTo>
                <a:close/>
                <a:moveTo>
                  <a:pt x="210" y="207"/>
                </a:moveTo>
                <a:lnTo>
                  <a:pt x="210" y="207"/>
                </a:lnTo>
                <a:lnTo>
                  <a:pt x="212" y="207"/>
                </a:lnTo>
                <a:lnTo>
                  <a:pt x="212" y="207"/>
                </a:lnTo>
                <a:lnTo>
                  <a:pt x="210" y="206"/>
                </a:lnTo>
                <a:lnTo>
                  <a:pt x="210" y="206"/>
                </a:lnTo>
                <a:lnTo>
                  <a:pt x="210" y="206"/>
                </a:lnTo>
                <a:lnTo>
                  <a:pt x="210" y="206"/>
                </a:lnTo>
                <a:lnTo>
                  <a:pt x="210" y="207"/>
                </a:lnTo>
                <a:lnTo>
                  <a:pt x="210" y="207"/>
                </a:lnTo>
                <a:close/>
                <a:moveTo>
                  <a:pt x="8" y="330"/>
                </a:moveTo>
                <a:lnTo>
                  <a:pt x="8" y="330"/>
                </a:lnTo>
                <a:lnTo>
                  <a:pt x="8" y="330"/>
                </a:lnTo>
                <a:lnTo>
                  <a:pt x="8" y="330"/>
                </a:lnTo>
                <a:lnTo>
                  <a:pt x="8" y="330"/>
                </a:lnTo>
                <a:lnTo>
                  <a:pt x="8" y="330"/>
                </a:lnTo>
                <a:lnTo>
                  <a:pt x="8" y="330"/>
                </a:lnTo>
                <a:lnTo>
                  <a:pt x="8" y="330"/>
                </a:lnTo>
                <a:lnTo>
                  <a:pt x="8" y="330"/>
                </a:lnTo>
                <a:lnTo>
                  <a:pt x="8" y="330"/>
                </a:lnTo>
                <a:lnTo>
                  <a:pt x="8" y="330"/>
                </a:lnTo>
                <a:lnTo>
                  <a:pt x="8" y="330"/>
                </a:lnTo>
                <a:close/>
                <a:moveTo>
                  <a:pt x="169" y="133"/>
                </a:moveTo>
                <a:lnTo>
                  <a:pt x="169" y="133"/>
                </a:lnTo>
                <a:lnTo>
                  <a:pt x="168" y="133"/>
                </a:lnTo>
                <a:lnTo>
                  <a:pt x="168" y="133"/>
                </a:lnTo>
                <a:lnTo>
                  <a:pt x="169" y="133"/>
                </a:lnTo>
                <a:lnTo>
                  <a:pt x="169" y="133"/>
                </a:lnTo>
                <a:close/>
                <a:moveTo>
                  <a:pt x="74" y="351"/>
                </a:moveTo>
                <a:lnTo>
                  <a:pt x="74" y="351"/>
                </a:lnTo>
                <a:lnTo>
                  <a:pt x="73" y="351"/>
                </a:lnTo>
                <a:lnTo>
                  <a:pt x="73" y="351"/>
                </a:lnTo>
                <a:lnTo>
                  <a:pt x="74" y="351"/>
                </a:lnTo>
                <a:lnTo>
                  <a:pt x="74" y="351"/>
                </a:lnTo>
                <a:lnTo>
                  <a:pt x="74" y="351"/>
                </a:lnTo>
                <a:close/>
                <a:moveTo>
                  <a:pt x="101" y="354"/>
                </a:moveTo>
                <a:lnTo>
                  <a:pt x="101" y="354"/>
                </a:lnTo>
                <a:lnTo>
                  <a:pt x="101" y="354"/>
                </a:lnTo>
                <a:lnTo>
                  <a:pt x="101" y="354"/>
                </a:lnTo>
                <a:lnTo>
                  <a:pt x="101" y="354"/>
                </a:lnTo>
                <a:lnTo>
                  <a:pt x="101" y="354"/>
                </a:lnTo>
                <a:lnTo>
                  <a:pt x="101" y="354"/>
                </a:lnTo>
                <a:lnTo>
                  <a:pt x="101" y="354"/>
                </a:lnTo>
                <a:lnTo>
                  <a:pt x="101" y="354"/>
                </a:lnTo>
                <a:lnTo>
                  <a:pt x="101" y="354"/>
                </a:lnTo>
                <a:close/>
                <a:moveTo>
                  <a:pt x="164" y="142"/>
                </a:moveTo>
                <a:lnTo>
                  <a:pt x="164" y="142"/>
                </a:lnTo>
                <a:lnTo>
                  <a:pt x="164" y="142"/>
                </a:lnTo>
                <a:lnTo>
                  <a:pt x="164" y="142"/>
                </a:lnTo>
                <a:lnTo>
                  <a:pt x="164" y="142"/>
                </a:lnTo>
                <a:lnTo>
                  <a:pt x="164" y="142"/>
                </a:lnTo>
                <a:lnTo>
                  <a:pt x="164" y="142"/>
                </a:lnTo>
                <a:lnTo>
                  <a:pt x="164" y="142"/>
                </a:lnTo>
                <a:close/>
                <a:moveTo>
                  <a:pt x="186" y="218"/>
                </a:moveTo>
                <a:lnTo>
                  <a:pt x="186" y="218"/>
                </a:lnTo>
                <a:lnTo>
                  <a:pt x="186" y="218"/>
                </a:lnTo>
                <a:lnTo>
                  <a:pt x="186" y="218"/>
                </a:lnTo>
                <a:lnTo>
                  <a:pt x="185" y="217"/>
                </a:lnTo>
                <a:lnTo>
                  <a:pt x="185" y="217"/>
                </a:lnTo>
                <a:lnTo>
                  <a:pt x="185" y="217"/>
                </a:lnTo>
                <a:lnTo>
                  <a:pt x="185" y="217"/>
                </a:lnTo>
                <a:lnTo>
                  <a:pt x="186" y="218"/>
                </a:lnTo>
                <a:lnTo>
                  <a:pt x="186" y="218"/>
                </a:lnTo>
                <a:close/>
                <a:moveTo>
                  <a:pt x="210" y="392"/>
                </a:moveTo>
                <a:lnTo>
                  <a:pt x="210" y="392"/>
                </a:lnTo>
                <a:lnTo>
                  <a:pt x="210" y="392"/>
                </a:lnTo>
                <a:lnTo>
                  <a:pt x="210" y="392"/>
                </a:lnTo>
                <a:lnTo>
                  <a:pt x="210" y="392"/>
                </a:lnTo>
                <a:lnTo>
                  <a:pt x="210" y="392"/>
                </a:lnTo>
                <a:lnTo>
                  <a:pt x="210" y="392"/>
                </a:lnTo>
                <a:lnTo>
                  <a:pt x="210" y="392"/>
                </a:lnTo>
                <a:lnTo>
                  <a:pt x="210" y="392"/>
                </a:lnTo>
                <a:lnTo>
                  <a:pt x="210" y="392"/>
                </a:lnTo>
                <a:close/>
                <a:moveTo>
                  <a:pt x="213" y="308"/>
                </a:moveTo>
                <a:lnTo>
                  <a:pt x="213" y="308"/>
                </a:lnTo>
                <a:lnTo>
                  <a:pt x="213" y="306"/>
                </a:lnTo>
                <a:lnTo>
                  <a:pt x="213" y="306"/>
                </a:lnTo>
                <a:lnTo>
                  <a:pt x="213" y="308"/>
                </a:lnTo>
                <a:lnTo>
                  <a:pt x="213" y="308"/>
                </a:lnTo>
                <a:close/>
                <a:moveTo>
                  <a:pt x="49" y="294"/>
                </a:moveTo>
                <a:lnTo>
                  <a:pt x="49" y="294"/>
                </a:lnTo>
                <a:lnTo>
                  <a:pt x="49" y="294"/>
                </a:lnTo>
                <a:lnTo>
                  <a:pt x="49" y="294"/>
                </a:lnTo>
                <a:lnTo>
                  <a:pt x="49" y="295"/>
                </a:lnTo>
                <a:lnTo>
                  <a:pt x="49" y="295"/>
                </a:lnTo>
                <a:lnTo>
                  <a:pt x="49" y="295"/>
                </a:lnTo>
                <a:lnTo>
                  <a:pt x="49" y="295"/>
                </a:lnTo>
                <a:lnTo>
                  <a:pt x="49" y="294"/>
                </a:lnTo>
                <a:lnTo>
                  <a:pt x="49" y="294"/>
                </a:lnTo>
                <a:close/>
                <a:moveTo>
                  <a:pt x="220" y="265"/>
                </a:moveTo>
                <a:lnTo>
                  <a:pt x="220" y="265"/>
                </a:lnTo>
                <a:lnTo>
                  <a:pt x="220" y="265"/>
                </a:lnTo>
                <a:lnTo>
                  <a:pt x="220" y="265"/>
                </a:lnTo>
                <a:lnTo>
                  <a:pt x="220" y="265"/>
                </a:lnTo>
                <a:lnTo>
                  <a:pt x="220" y="265"/>
                </a:lnTo>
                <a:lnTo>
                  <a:pt x="220" y="265"/>
                </a:lnTo>
                <a:close/>
                <a:moveTo>
                  <a:pt x="190" y="243"/>
                </a:moveTo>
                <a:lnTo>
                  <a:pt x="190" y="243"/>
                </a:lnTo>
                <a:lnTo>
                  <a:pt x="190" y="243"/>
                </a:lnTo>
                <a:lnTo>
                  <a:pt x="190" y="243"/>
                </a:lnTo>
                <a:lnTo>
                  <a:pt x="190" y="243"/>
                </a:lnTo>
                <a:lnTo>
                  <a:pt x="190" y="243"/>
                </a:lnTo>
                <a:lnTo>
                  <a:pt x="190" y="243"/>
                </a:lnTo>
                <a:lnTo>
                  <a:pt x="190" y="243"/>
                </a:lnTo>
                <a:close/>
                <a:moveTo>
                  <a:pt x="205" y="245"/>
                </a:moveTo>
                <a:lnTo>
                  <a:pt x="205" y="245"/>
                </a:lnTo>
                <a:lnTo>
                  <a:pt x="205" y="245"/>
                </a:lnTo>
                <a:lnTo>
                  <a:pt x="205" y="245"/>
                </a:lnTo>
                <a:lnTo>
                  <a:pt x="205" y="245"/>
                </a:lnTo>
                <a:lnTo>
                  <a:pt x="205" y="245"/>
                </a:lnTo>
                <a:lnTo>
                  <a:pt x="205" y="245"/>
                </a:lnTo>
                <a:lnTo>
                  <a:pt x="205" y="245"/>
                </a:lnTo>
                <a:lnTo>
                  <a:pt x="205" y="245"/>
                </a:lnTo>
                <a:lnTo>
                  <a:pt x="205" y="245"/>
                </a:lnTo>
                <a:close/>
                <a:moveTo>
                  <a:pt x="201" y="368"/>
                </a:moveTo>
                <a:lnTo>
                  <a:pt x="201" y="368"/>
                </a:lnTo>
                <a:lnTo>
                  <a:pt x="201" y="368"/>
                </a:lnTo>
                <a:lnTo>
                  <a:pt x="201" y="368"/>
                </a:lnTo>
                <a:lnTo>
                  <a:pt x="199" y="368"/>
                </a:lnTo>
                <a:lnTo>
                  <a:pt x="199" y="368"/>
                </a:lnTo>
                <a:lnTo>
                  <a:pt x="199" y="368"/>
                </a:lnTo>
                <a:lnTo>
                  <a:pt x="199" y="368"/>
                </a:lnTo>
                <a:lnTo>
                  <a:pt x="201" y="368"/>
                </a:lnTo>
                <a:lnTo>
                  <a:pt x="201" y="368"/>
                </a:lnTo>
                <a:close/>
                <a:moveTo>
                  <a:pt x="114" y="357"/>
                </a:moveTo>
                <a:lnTo>
                  <a:pt x="114" y="357"/>
                </a:lnTo>
                <a:lnTo>
                  <a:pt x="112" y="359"/>
                </a:lnTo>
                <a:lnTo>
                  <a:pt x="114" y="359"/>
                </a:lnTo>
                <a:lnTo>
                  <a:pt x="114" y="359"/>
                </a:lnTo>
                <a:lnTo>
                  <a:pt x="114" y="357"/>
                </a:lnTo>
                <a:lnTo>
                  <a:pt x="114" y="357"/>
                </a:lnTo>
                <a:close/>
                <a:moveTo>
                  <a:pt x="71" y="251"/>
                </a:moveTo>
                <a:lnTo>
                  <a:pt x="71" y="251"/>
                </a:lnTo>
                <a:lnTo>
                  <a:pt x="71" y="251"/>
                </a:lnTo>
                <a:lnTo>
                  <a:pt x="71" y="251"/>
                </a:lnTo>
                <a:lnTo>
                  <a:pt x="71" y="251"/>
                </a:lnTo>
                <a:lnTo>
                  <a:pt x="71" y="251"/>
                </a:lnTo>
                <a:lnTo>
                  <a:pt x="71" y="251"/>
                </a:lnTo>
                <a:lnTo>
                  <a:pt x="71" y="251"/>
                </a:lnTo>
                <a:lnTo>
                  <a:pt x="71" y="251"/>
                </a:lnTo>
                <a:lnTo>
                  <a:pt x="71" y="251"/>
                </a:lnTo>
                <a:close/>
                <a:moveTo>
                  <a:pt x="95" y="340"/>
                </a:moveTo>
                <a:lnTo>
                  <a:pt x="95" y="340"/>
                </a:lnTo>
                <a:lnTo>
                  <a:pt x="95" y="340"/>
                </a:lnTo>
                <a:lnTo>
                  <a:pt x="95" y="340"/>
                </a:lnTo>
                <a:lnTo>
                  <a:pt x="95" y="340"/>
                </a:lnTo>
                <a:lnTo>
                  <a:pt x="95" y="340"/>
                </a:lnTo>
                <a:lnTo>
                  <a:pt x="95" y="340"/>
                </a:lnTo>
                <a:lnTo>
                  <a:pt x="95" y="340"/>
                </a:lnTo>
                <a:lnTo>
                  <a:pt x="95" y="340"/>
                </a:lnTo>
                <a:lnTo>
                  <a:pt x="95" y="340"/>
                </a:lnTo>
                <a:lnTo>
                  <a:pt x="95" y="340"/>
                </a:lnTo>
                <a:lnTo>
                  <a:pt x="95" y="340"/>
                </a:lnTo>
                <a:close/>
                <a:moveTo>
                  <a:pt x="213" y="314"/>
                </a:moveTo>
                <a:lnTo>
                  <a:pt x="213" y="314"/>
                </a:lnTo>
                <a:lnTo>
                  <a:pt x="213" y="314"/>
                </a:lnTo>
                <a:lnTo>
                  <a:pt x="213" y="314"/>
                </a:lnTo>
                <a:lnTo>
                  <a:pt x="213" y="314"/>
                </a:lnTo>
                <a:lnTo>
                  <a:pt x="213" y="314"/>
                </a:lnTo>
                <a:lnTo>
                  <a:pt x="213" y="314"/>
                </a:lnTo>
                <a:lnTo>
                  <a:pt x="213" y="314"/>
                </a:lnTo>
                <a:lnTo>
                  <a:pt x="213" y="314"/>
                </a:lnTo>
                <a:lnTo>
                  <a:pt x="213" y="314"/>
                </a:lnTo>
                <a:close/>
                <a:moveTo>
                  <a:pt x="86" y="235"/>
                </a:moveTo>
                <a:lnTo>
                  <a:pt x="86" y="235"/>
                </a:lnTo>
                <a:lnTo>
                  <a:pt x="87" y="235"/>
                </a:lnTo>
                <a:lnTo>
                  <a:pt x="87" y="235"/>
                </a:lnTo>
                <a:lnTo>
                  <a:pt x="86" y="235"/>
                </a:lnTo>
                <a:lnTo>
                  <a:pt x="86" y="235"/>
                </a:lnTo>
                <a:lnTo>
                  <a:pt x="86" y="235"/>
                </a:lnTo>
                <a:close/>
                <a:moveTo>
                  <a:pt x="104" y="199"/>
                </a:moveTo>
                <a:lnTo>
                  <a:pt x="104" y="199"/>
                </a:lnTo>
                <a:lnTo>
                  <a:pt x="104" y="201"/>
                </a:lnTo>
                <a:lnTo>
                  <a:pt x="104" y="201"/>
                </a:lnTo>
                <a:lnTo>
                  <a:pt x="104" y="201"/>
                </a:lnTo>
                <a:lnTo>
                  <a:pt x="104" y="201"/>
                </a:lnTo>
                <a:lnTo>
                  <a:pt x="104" y="199"/>
                </a:lnTo>
                <a:lnTo>
                  <a:pt x="104" y="199"/>
                </a:lnTo>
                <a:close/>
                <a:moveTo>
                  <a:pt x="221" y="292"/>
                </a:moveTo>
                <a:lnTo>
                  <a:pt x="221" y="292"/>
                </a:lnTo>
                <a:lnTo>
                  <a:pt x="221" y="292"/>
                </a:lnTo>
                <a:lnTo>
                  <a:pt x="221" y="292"/>
                </a:lnTo>
                <a:lnTo>
                  <a:pt x="221" y="291"/>
                </a:lnTo>
                <a:lnTo>
                  <a:pt x="221" y="291"/>
                </a:lnTo>
                <a:lnTo>
                  <a:pt x="221" y="291"/>
                </a:lnTo>
                <a:lnTo>
                  <a:pt x="221" y="291"/>
                </a:lnTo>
                <a:lnTo>
                  <a:pt x="221" y="292"/>
                </a:lnTo>
                <a:lnTo>
                  <a:pt x="221" y="292"/>
                </a:lnTo>
                <a:close/>
                <a:moveTo>
                  <a:pt x="157" y="150"/>
                </a:moveTo>
                <a:lnTo>
                  <a:pt x="157" y="150"/>
                </a:lnTo>
                <a:lnTo>
                  <a:pt x="157" y="150"/>
                </a:lnTo>
                <a:lnTo>
                  <a:pt x="157" y="150"/>
                </a:lnTo>
                <a:lnTo>
                  <a:pt x="157" y="150"/>
                </a:lnTo>
                <a:lnTo>
                  <a:pt x="157" y="150"/>
                </a:lnTo>
                <a:lnTo>
                  <a:pt x="157" y="150"/>
                </a:lnTo>
                <a:lnTo>
                  <a:pt x="157" y="150"/>
                </a:lnTo>
                <a:lnTo>
                  <a:pt x="157" y="150"/>
                </a:lnTo>
                <a:lnTo>
                  <a:pt x="157" y="150"/>
                </a:lnTo>
                <a:close/>
                <a:moveTo>
                  <a:pt x="54" y="199"/>
                </a:moveTo>
                <a:lnTo>
                  <a:pt x="54" y="199"/>
                </a:lnTo>
                <a:lnTo>
                  <a:pt x="54" y="199"/>
                </a:lnTo>
                <a:lnTo>
                  <a:pt x="54" y="199"/>
                </a:lnTo>
                <a:lnTo>
                  <a:pt x="52" y="199"/>
                </a:lnTo>
                <a:lnTo>
                  <a:pt x="52" y="199"/>
                </a:lnTo>
                <a:lnTo>
                  <a:pt x="52" y="199"/>
                </a:lnTo>
                <a:lnTo>
                  <a:pt x="52" y="199"/>
                </a:lnTo>
                <a:lnTo>
                  <a:pt x="54" y="199"/>
                </a:lnTo>
                <a:lnTo>
                  <a:pt x="54" y="199"/>
                </a:lnTo>
                <a:close/>
                <a:moveTo>
                  <a:pt x="90" y="344"/>
                </a:moveTo>
                <a:lnTo>
                  <a:pt x="90" y="344"/>
                </a:lnTo>
                <a:lnTo>
                  <a:pt x="90" y="344"/>
                </a:lnTo>
                <a:lnTo>
                  <a:pt x="90" y="344"/>
                </a:lnTo>
                <a:lnTo>
                  <a:pt x="90" y="343"/>
                </a:lnTo>
                <a:lnTo>
                  <a:pt x="90" y="343"/>
                </a:lnTo>
                <a:lnTo>
                  <a:pt x="90" y="343"/>
                </a:lnTo>
                <a:lnTo>
                  <a:pt x="90" y="343"/>
                </a:lnTo>
                <a:lnTo>
                  <a:pt x="90" y="344"/>
                </a:lnTo>
                <a:lnTo>
                  <a:pt x="90" y="344"/>
                </a:lnTo>
                <a:close/>
                <a:moveTo>
                  <a:pt x="115" y="344"/>
                </a:moveTo>
                <a:lnTo>
                  <a:pt x="115" y="344"/>
                </a:lnTo>
                <a:lnTo>
                  <a:pt x="115" y="344"/>
                </a:lnTo>
                <a:lnTo>
                  <a:pt x="115" y="344"/>
                </a:lnTo>
                <a:lnTo>
                  <a:pt x="115" y="343"/>
                </a:lnTo>
                <a:lnTo>
                  <a:pt x="115" y="343"/>
                </a:lnTo>
                <a:lnTo>
                  <a:pt x="115" y="343"/>
                </a:lnTo>
                <a:lnTo>
                  <a:pt x="115" y="343"/>
                </a:lnTo>
                <a:lnTo>
                  <a:pt x="115" y="344"/>
                </a:lnTo>
                <a:lnTo>
                  <a:pt x="115" y="344"/>
                </a:lnTo>
                <a:close/>
                <a:moveTo>
                  <a:pt x="204" y="360"/>
                </a:moveTo>
                <a:lnTo>
                  <a:pt x="204" y="360"/>
                </a:lnTo>
                <a:lnTo>
                  <a:pt x="204" y="360"/>
                </a:lnTo>
                <a:lnTo>
                  <a:pt x="204" y="360"/>
                </a:lnTo>
                <a:lnTo>
                  <a:pt x="204" y="362"/>
                </a:lnTo>
                <a:lnTo>
                  <a:pt x="204" y="362"/>
                </a:lnTo>
                <a:lnTo>
                  <a:pt x="204" y="362"/>
                </a:lnTo>
                <a:lnTo>
                  <a:pt x="204" y="362"/>
                </a:lnTo>
                <a:lnTo>
                  <a:pt x="204" y="360"/>
                </a:lnTo>
                <a:lnTo>
                  <a:pt x="204" y="360"/>
                </a:lnTo>
                <a:close/>
                <a:moveTo>
                  <a:pt x="71" y="357"/>
                </a:moveTo>
                <a:lnTo>
                  <a:pt x="71" y="357"/>
                </a:lnTo>
                <a:lnTo>
                  <a:pt x="71" y="357"/>
                </a:lnTo>
                <a:lnTo>
                  <a:pt x="71" y="357"/>
                </a:lnTo>
                <a:lnTo>
                  <a:pt x="71" y="355"/>
                </a:lnTo>
                <a:lnTo>
                  <a:pt x="71" y="355"/>
                </a:lnTo>
                <a:lnTo>
                  <a:pt x="71" y="357"/>
                </a:lnTo>
                <a:lnTo>
                  <a:pt x="71" y="357"/>
                </a:lnTo>
                <a:lnTo>
                  <a:pt x="71" y="357"/>
                </a:lnTo>
                <a:lnTo>
                  <a:pt x="71" y="357"/>
                </a:lnTo>
                <a:close/>
                <a:moveTo>
                  <a:pt x="168" y="221"/>
                </a:moveTo>
                <a:lnTo>
                  <a:pt x="168" y="221"/>
                </a:lnTo>
                <a:lnTo>
                  <a:pt x="168" y="221"/>
                </a:lnTo>
                <a:lnTo>
                  <a:pt x="168" y="221"/>
                </a:lnTo>
                <a:lnTo>
                  <a:pt x="169" y="220"/>
                </a:lnTo>
                <a:lnTo>
                  <a:pt x="169" y="220"/>
                </a:lnTo>
                <a:lnTo>
                  <a:pt x="168" y="220"/>
                </a:lnTo>
                <a:lnTo>
                  <a:pt x="168" y="220"/>
                </a:lnTo>
                <a:lnTo>
                  <a:pt x="168" y="221"/>
                </a:lnTo>
                <a:lnTo>
                  <a:pt x="168" y="221"/>
                </a:lnTo>
                <a:close/>
                <a:moveTo>
                  <a:pt x="103" y="319"/>
                </a:moveTo>
                <a:lnTo>
                  <a:pt x="103" y="319"/>
                </a:lnTo>
                <a:lnTo>
                  <a:pt x="103" y="319"/>
                </a:lnTo>
                <a:lnTo>
                  <a:pt x="103" y="319"/>
                </a:lnTo>
                <a:lnTo>
                  <a:pt x="103" y="319"/>
                </a:lnTo>
                <a:lnTo>
                  <a:pt x="103" y="319"/>
                </a:lnTo>
                <a:lnTo>
                  <a:pt x="103" y="319"/>
                </a:lnTo>
                <a:lnTo>
                  <a:pt x="103" y="319"/>
                </a:lnTo>
                <a:lnTo>
                  <a:pt x="103" y="319"/>
                </a:lnTo>
                <a:lnTo>
                  <a:pt x="103" y="319"/>
                </a:lnTo>
                <a:close/>
                <a:moveTo>
                  <a:pt x="199" y="332"/>
                </a:moveTo>
                <a:lnTo>
                  <a:pt x="199" y="332"/>
                </a:lnTo>
                <a:lnTo>
                  <a:pt x="199" y="332"/>
                </a:lnTo>
                <a:lnTo>
                  <a:pt x="199" y="332"/>
                </a:lnTo>
                <a:lnTo>
                  <a:pt x="198" y="332"/>
                </a:lnTo>
                <a:lnTo>
                  <a:pt x="198" y="332"/>
                </a:lnTo>
                <a:lnTo>
                  <a:pt x="198" y="332"/>
                </a:lnTo>
                <a:lnTo>
                  <a:pt x="198" y="332"/>
                </a:lnTo>
                <a:lnTo>
                  <a:pt x="198" y="332"/>
                </a:lnTo>
                <a:lnTo>
                  <a:pt x="198" y="332"/>
                </a:lnTo>
                <a:lnTo>
                  <a:pt x="199" y="332"/>
                </a:lnTo>
                <a:lnTo>
                  <a:pt x="199" y="332"/>
                </a:lnTo>
                <a:close/>
                <a:moveTo>
                  <a:pt x="168" y="215"/>
                </a:moveTo>
                <a:lnTo>
                  <a:pt x="168" y="215"/>
                </a:lnTo>
                <a:lnTo>
                  <a:pt x="168" y="215"/>
                </a:lnTo>
                <a:lnTo>
                  <a:pt x="168" y="215"/>
                </a:lnTo>
                <a:lnTo>
                  <a:pt x="168" y="215"/>
                </a:lnTo>
                <a:lnTo>
                  <a:pt x="168" y="215"/>
                </a:lnTo>
                <a:lnTo>
                  <a:pt x="168" y="215"/>
                </a:lnTo>
                <a:lnTo>
                  <a:pt x="168" y="215"/>
                </a:lnTo>
                <a:lnTo>
                  <a:pt x="168" y="215"/>
                </a:lnTo>
                <a:lnTo>
                  <a:pt x="168" y="215"/>
                </a:lnTo>
                <a:close/>
                <a:moveTo>
                  <a:pt x="112" y="365"/>
                </a:moveTo>
                <a:lnTo>
                  <a:pt x="112" y="365"/>
                </a:lnTo>
                <a:lnTo>
                  <a:pt x="112" y="365"/>
                </a:lnTo>
                <a:lnTo>
                  <a:pt x="112" y="365"/>
                </a:lnTo>
                <a:lnTo>
                  <a:pt x="114" y="365"/>
                </a:lnTo>
                <a:lnTo>
                  <a:pt x="114" y="365"/>
                </a:lnTo>
                <a:lnTo>
                  <a:pt x="114" y="365"/>
                </a:lnTo>
                <a:lnTo>
                  <a:pt x="114" y="365"/>
                </a:lnTo>
                <a:lnTo>
                  <a:pt x="112" y="365"/>
                </a:lnTo>
                <a:lnTo>
                  <a:pt x="112" y="365"/>
                </a:lnTo>
                <a:close/>
                <a:moveTo>
                  <a:pt x="212" y="209"/>
                </a:moveTo>
                <a:lnTo>
                  <a:pt x="212" y="209"/>
                </a:lnTo>
                <a:lnTo>
                  <a:pt x="212" y="209"/>
                </a:lnTo>
                <a:lnTo>
                  <a:pt x="212" y="209"/>
                </a:lnTo>
                <a:lnTo>
                  <a:pt x="212" y="209"/>
                </a:lnTo>
                <a:lnTo>
                  <a:pt x="212" y="209"/>
                </a:lnTo>
                <a:lnTo>
                  <a:pt x="212" y="209"/>
                </a:lnTo>
                <a:lnTo>
                  <a:pt x="212" y="209"/>
                </a:lnTo>
                <a:lnTo>
                  <a:pt x="212" y="209"/>
                </a:lnTo>
                <a:lnTo>
                  <a:pt x="212" y="20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71"/>
          <p:cNvSpPr>
            <a:spLocks/>
          </p:cNvSpPr>
          <p:nvPr/>
        </p:nvSpPr>
        <p:spPr bwMode="auto">
          <a:xfrm>
            <a:off x="4339336" y="776764"/>
            <a:ext cx="229094" cy="30258"/>
          </a:xfrm>
          <a:custGeom>
            <a:avLst/>
            <a:gdLst>
              <a:gd name="T0" fmla="*/ 89 w 106"/>
              <a:gd name="T1" fmla="*/ 11 h 14"/>
              <a:gd name="T2" fmla="*/ 87 w 106"/>
              <a:gd name="T3" fmla="*/ 11 h 14"/>
              <a:gd name="T4" fmla="*/ 70 w 106"/>
              <a:gd name="T5" fmla="*/ 11 h 14"/>
              <a:gd name="T6" fmla="*/ 54 w 106"/>
              <a:gd name="T7" fmla="*/ 11 h 14"/>
              <a:gd name="T8" fmla="*/ 46 w 106"/>
              <a:gd name="T9" fmla="*/ 11 h 14"/>
              <a:gd name="T10" fmla="*/ 44 w 106"/>
              <a:gd name="T11" fmla="*/ 8 h 14"/>
              <a:gd name="T12" fmla="*/ 44 w 106"/>
              <a:gd name="T13" fmla="*/ 6 h 14"/>
              <a:gd name="T14" fmla="*/ 48 w 106"/>
              <a:gd name="T15" fmla="*/ 5 h 14"/>
              <a:gd name="T16" fmla="*/ 51 w 106"/>
              <a:gd name="T17" fmla="*/ 6 h 14"/>
              <a:gd name="T18" fmla="*/ 71 w 106"/>
              <a:gd name="T19" fmla="*/ 9 h 14"/>
              <a:gd name="T20" fmla="*/ 73 w 106"/>
              <a:gd name="T21" fmla="*/ 9 h 14"/>
              <a:gd name="T22" fmla="*/ 98 w 106"/>
              <a:gd name="T23" fmla="*/ 9 h 14"/>
              <a:gd name="T24" fmla="*/ 103 w 106"/>
              <a:gd name="T25" fmla="*/ 8 h 14"/>
              <a:gd name="T26" fmla="*/ 104 w 106"/>
              <a:gd name="T27" fmla="*/ 9 h 14"/>
              <a:gd name="T28" fmla="*/ 106 w 106"/>
              <a:gd name="T29" fmla="*/ 9 h 14"/>
              <a:gd name="T30" fmla="*/ 106 w 106"/>
              <a:gd name="T31" fmla="*/ 11 h 14"/>
              <a:gd name="T32" fmla="*/ 103 w 106"/>
              <a:gd name="T33" fmla="*/ 12 h 14"/>
              <a:gd name="T34" fmla="*/ 74 w 106"/>
              <a:gd name="T35" fmla="*/ 14 h 14"/>
              <a:gd name="T36" fmla="*/ 44 w 106"/>
              <a:gd name="T37" fmla="*/ 14 h 14"/>
              <a:gd name="T38" fmla="*/ 30 w 106"/>
              <a:gd name="T39" fmla="*/ 12 h 14"/>
              <a:gd name="T40" fmla="*/ 16 w 106"/>
              <a:gd name="T41" fmla="*/ 9 h 14"/>
              <a:gd name="T42" fmla="*/ 5 w 106"/>
              <a:gd name="T43" fmla="*/ 6 h 14"/>
              <a:gd name="T44" fmla="*/ 0 w 106"/>
              <a:gd name="T45" fmla="*/ 5 h 14"/>
              <a:gd name="T46" fmla="*/ 0 w 106"/>
              <a:gd name="T47" fmla="*/ 1 h 14"/>
              <a:gd name="T48" fmla="*/ 2 w 106"/>
              <a:gd name="T49" fmla="*/ 0 h 14"/>
              <a:gd name="T50" fmla="*/ 5 w 106"/>
              <a:gd name="T51" fmla="*/ 0 h 14"/>
              <a:gd name="T52" fmla="*/ 7 w 106"/>
              <a:gd name="T53" fmla="*/ 3 h 14"/>
              <a:gd name="T54" fmla="*/ 18 w 106"/>
              <a:gd name="T55" fmla="*/ 8 h 14"/>
              <a:gd name="T56" fmla="*/ 38 w 106"/>
              <a:gd name="T57" fmla="*/ 11 h 14"/>
              <a:gd name="T58" fmla="*/ 51 w 106"/>
              <a:gd name="T59" fmla="*/ 12 h 14"/>
              <a:gd name="T60" fmla="*/ 71 w 106"/>
              <a:gd name="T61" fmla="*/ 12 h 14"/>
              <a:gd name="T62" fmla="*/ 89 w 106"/>
              <a:gd name="T63" fmla="*/ 11 h 14"/>
              <a:gd name="T64" fmla="*/ 89 w 106"/>
              <a:gd name="T65" fmla="*/ 11 h 14"/>
              <a:gd name="T66" fmla="*/ 89 w 106"/>
              <a:gd name="T6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4">
                <a:moveTo>
                  <a:pt x="89" y="11"/>
                </a:moveTo>
                <a:lnTo>
                  <a:pt x="89" y="11"/>
                </a:lnTo>
                <a:lnTo>
                  <a:pt x="87" y="11"/>
                </a:lnTo>
                <a:lnTo>
                  <a:pt x="87" y="11"/>
                </a:lnTo>
                <a:lnTo>
                  <a:pt x="70" y="11"/>
                </a:lnTo>
                <a:lnTo>
                  <a:pt x="70" y="11"/>
                </a:lnTo>
                <a:lnTo>
                  <a:pt x="54" y="11"/>
                </a:lnTo>
                <a:lnTo>
                  <a:pt x="54" y="11"/>
                </a:lnTo>
                <a:lnTo>
                  <a:pt x="46" y="11"/>
                </a:lnTo>
                <a:lnTo>
                  <a:pt x="46" y="11"/>
                </a:lnTo>
                <a:lnTo>
                  <a:pt x="44" y="9"/>
                </a:lnTo>
                <a:lnTo>
                  <a:pt x="44" y="8"/>
                </a:lnTo>
                <a:lnTo>
                  <a:pt x="44" y="8"/>
                </a:lnTo>
                <a:lnTo>
                  <a:pt x="44" y="6"/>
                </a:lnTo>
                <a:lnTo>
                  <a:pt x="48" y="5"/>
                </a:lnTo>
                <a:lnTo>
                  <a:pt x="48" y="5"/>
                </a:lnTo>
                <a:lnTo>
                  <a:pt x="51" y="6"/>
                </a:lnTo>
                <a:lnTo>
                  <a:pt x="51" y="6"/>
                </a:lnTo>
                <a:lnTo>
                  <a:pt x="71" y="9"/>
                </a:lnTo>
                <a:lnTo>
                  <a:pt x="71" y="9"/>
                </a:lnTo>
                <a:lnTo>
                  <a:pt x="73" y="9"/>
                </a:lnTo>
                <a:lnTo>
                  <a:pt x="73" y="9"/>
                </a:lnTo>
                <a:lnTo>
                  <a:pt x="98" y="9"/>
                </a:lnTo>
                <a:lnTo>
                  <a:pt x="98" y="9"/>
                </a:lnTo>
                <a:lnTo>
                  <a:pt x="103" y="8"/>
                </a:lnTo>
                <a:lnTo>
                  <a:pt x="103" y="8"/>
                </a:lnTo>
                <a:lnTo>
                  <a:pt x="104" y="9"/>
                </a:lnTo>
                <a:lnTo>
                  <a:pt x="104" y="9"/>
                </a:lnTo>
                <a:lnTo>
                  <a:pt x="106" y="9"/>
                </a:lnTo>
                <a:lnTo>
                  <a:pt x="106" y="9"/>
                </a:lnTo>
                <a:lnTo>
                  <a:pt x="106" y="11"/>
                </a:lnTo>
                <a:lnTo>
                  <a:pt x="106" y="11"/>
                </a:lnTo>
                <a:lnTo>
                  <a:pt x="103" y="12"/>
                </a:lnTo>
                <a:lnTo>
                  <a:pt x="103" y="12"/>
                </a:lnTo>
                <a:lnTo>
                  <a:pt x="89" y="14"/>
                </a:lnTo>
                <a:lnTo>
                  <a:pt x="74" y="14"/>
                </a:lnTo>
                <a:lnTo>
                  <a:pt x="74" y="14"/>
                </a:lnTo>
                <a:lnTo>
                  <a:pt x="44" y="14"/>
                </a:lnTo>
                <a:lnTo>
                  <a:pt x="44" y="14"/>
                </a:lnTo>
                <a:lnTo>
                  <a:pt x="30" y="12"/>
                </a:lnTo>
                <a:lnTo>
                  <a:pt x="16" y="9"/>
                </a:lnTo>
                <a:lnTo>
                  <a:pt x="16" y="9"/>
                </a:lnTo>
                <a:lnTo>
                  <a:pt x="5" y="6"/>
                </a:lnTo>
                <a:lnTo>
                  <a:pt x="5" y="6"/>
                </a:lnTo>
                <a:lnTo>
                  <a:pt x="0" y="5"/>
                </a:lnTo>
                <a:lnTo>
                  <a:pt x="0" y="5"/>
                </a:lnTo>
                <a:lnTo>
                  <a:pt x="0" y="1"/>
                </a:lnTo>
                <a:lnTo>
                  <a:pt x="0" y="1"/>
                </a:lnTo>
                <a:lnTo>
                  <a:pt x="2" y="0"/>
                </a:lnTo>
                <a:lnTo>
                  <a:pt x="2" y="0"/>
                </a:lnTo>
                <a:lnTo>
                  <a:pt x="5" y="0"/>
                </a:lnTo>
                <a:lnTo>
                  <a:pt x="5" y="0"/>
                </a:lnTo>
                <a:lnTo>
                  <a:pt x="7" y="3"/>
                </a:lnTo>
                <a:lnTo>
                  <a:pt x="7" y="3"/>
                </a:lnTo>
                <a:lnTo>
                  <a:pt x="13" y="6"/>
                </a:lnTo>
                <a:lnTo>
                  <a:pt x="18" y="8"/>
                </a:lnTo>
                <a:lnTo>
                  <a:pt x="18" y="8"/>
                </a:lnTo>
                <a:lnTo>
                  <a:pt x="38" y="11"/>
                </a:lnTo>
                <a:lnTo>
                  <a:pt x="38" y="11"/>
                </a:lnTo>
                <a:lnTo>
                  <a:pt x="51" y="12"/>
                </a:lnTo>
                <a:lnTo>
                  <a:pt x="51" y="12"/>
                </a:lnTo>
                <a:lnTo>
                  <a:pt x="71" y="12"/>
                </a:lnTo>
                <a:lnTo>
                  <a:pt x="71" y="12"/>
                </a:lnTo>
                <a:lnTo>
                  <a:pt x="89" y="11"/>
                </a:lnTo>
                <a:lnTo>
                  <a:pt x="89" y="11"/>
                </a:lnTo>
                <a:lnTo>
                  <a:pt x="89" y="11"/>
                </a:lnTo>
                <a:lnTo>
                  <a:pt x="89" y="11"/>
                </a:lnTo>
                <a:lnTo>
                  <a:pt x="89" y="11"/>
                </a:lnTo>
                <a:lnTo>
                  <a:pt x="89" y="1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72"/>
          <p:cNvSpPr>
            <a:spLocks/>
          </p:cNvSpPr>
          <p:nvPr/>
        </p:nvSpPr>
        <p:spPr bwMode="auto">
          <a:xfrm>
            <a:off x="4620301" y="765957"/>
            <a:ext cx="30258" cy="34580"/>
          </a:xfrm>
          <a:custGeom>
            <a:avLst/>
            <a:gdLst>
              <a:gd name="T0" fmla="*/ 14 w 14"/>
              <a:gd name="T1" fmla="*/ 2 h 16"/>
              <a:gd name="T2" fmla="*/ 14 w 14"/>
              <a:gd name="T3" fmla="*/ 2 h 16"/>
              <a:gd name="T4" fmla="*/ 14 w 14"/>
              <a:gd name="T5" fmla="*/ 2 h 16"/>
              <a:gd name="T6" fmla="*/ 14 w 14"/>
              <a:gd name="T7" fmla="*/ 2 h 16"/>
              <a:gd name="T8" fmla="*/ 11 w 14"/>
              <a:gd name="T9" fmla="*/ 5 h 16"/>
              <a:gd name="T10" fmla="*/ 11 w 14"/>
              <a:gd name="T11" fmla="*/ 5 h 16"/>
              <a:gd name="T12" fmla="*/ 7 w 14"/>
              <a:gd name="T13" fmla="*/ 8 h 16"/>
              <a:gd name="T14" fmla="*/ 7 w 14"/>
              <a:gd name="T15" fmla="*/ 8 h 16"/>
              <a:gd name="T16" fmla="*/ 1 w 14"/>
              <a:gd name="T17" fmla="*/ 14 h 16"/>
              <a:gd name="T18" fmla="*/ 1 w 14"/>
              <a:gd name="T19" fmla="*/ 14 h 16"/>
              <a:gd name="T20" fmla="*/ 0 w 14"/>
              <a:gd name="T21" fmla="*/ 16 h 16"/>
              <a:gd name="T22" fmla="*/ 0 w 14"/>
              <a:gd name="T23" fmla="*/ 16 h 16"/>
              <a:gd name="T24" fmla="*/ 0 w 14"/>
              <a:gd name="T25" fmla="*/ 14 h 16"/>
              <a:gd name="T26" fmla="*/ 0 w 14"/>
              <a:gd name="T27" fmla="*/ 14 h 16"/>
              <a:gd name="T28" fmla="*/ 0 w 14"/>
              <a:gd name="T29" fmla="*/ 13 h 16"/>
              <a:gd name="T30" fmla="*/ 0 w 14"/>
              <a:gd name="T31" fmla="*/ 13 h 16"/>
              <a:gd name="T32" fmla="*/ 6 w 14"/>
              <a:gd name="T33" fmla="*/ 8 h 16"/>
              <a:gd name="T34" fmla="*/ 11 w 14"/>
              <a:gd name="T35" fmla="*/ 3 h 16"/>
              <a:gd name="T36" fmla="*/ 11 w 14"/>
              <a:gd name="T37" fmla="*/ 3 h 16"/>
              <a:gd name="T38" fmla="*/ 12 w 14"/>
              <a:gd name="T39" fmla="*/ 2 h 16"/>
              <a:gd name="T40" fmla="*/ 12 w 14"/>
              <a:gd name="T41" fmla="*/ 2 h 16"/>
              <a:gd name="T42" fmla="*/ 12 w 14"/>
              <a:gd name="T43" fmla="*/ 0 h 16"/>
              <a:gd name="T44" fmla="*/ 12 w 14"/>
              <a:gd name="T45" fmla="*/ 0 h 16"/>
              <a:gd name="T46" fmla="*/ 14 w 14"/>
              <a:gd name="T47" fmla="*/ 2 h 16"/>
              <a:gd name="T48" fmla="*/ 14 w 14"/>
              <a:gd name="T4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14" y="2"/>
                </a:moveTo>
                <a:lnTo>
                  <a:pt x="14" y="2"/>
                </a:lnTo>
                <a:lnTo>
                  <a:pt x="14" y="2"/>
                </a:lnTo>
                <a:lnTo>
                  <a:pt x="14" y="2"/>
                </a:lnTo>
                <a:lnTo>
                  <a:pt x="11" y="5"/>
                </a:lnTo>
                <a:lnTo>
                  <a:pt x="11" y="5"/>
                </a:lnTo>
                <a:lnTo>
                  <a:pt x="7" y="8"/>
                </a:lnTo>
                <a:lnTo>
                  <a:pt x="7" y="8"/>
                </a:lnTo>
                <a:lnTo>
                  <a:pt x="1" y="14"/>
                </a:lnTo>
                <a:lnTo>
                  <a:pt x="1" y="14"/>
                </a:lnTo>
                <a:lnTo>
                  <a:pt x="0" y="16"/>
                </a:lnTo>
                <a:lnTo>
                  <a:pt x="0" y="16"/>
                </a:lnTo>
                <a:lnTo>
                  <a:pt x="0" y="14"/>
                </a:lnTo>
                <a:lnTo>
                  <a:pt x="0" y="14"/>
                </a:lnTo>
                <a:lnTo>
                  <a:pt x="0" y="13"/>
                </a:lnTo>
                <a:lnTo>
                  <a:pt x="0" y="13"/>
                </a:lnTo>
                <a:lnTo>
                  <a:pt x="6" y="8"/>
                </a:lnTo>
                <a:lnTo>
                  <a:pt x="11" y="3"/>
                </a:lnTo>
                <a:lnTo>
                  <a:pt x="11" y="3"/>
                </a:lnTo>
                <a:lnTo>
                  <a:pt x="12" y="2"/>
                </a:lnTo>
                <a:lnTo>
                  <a:pt x="12" y="2"/>
                </a:lnTo>
                <a:lnTo>
                  <a:pt x="12" y="0"/>
                </a:lnTo>
                <a:lnTo>
                  <a:pt x="12" y="0"/>
                </a:lnTo>
                <a:lnTo>
                  <a:pt x="14" y="2"/>
                </a:lnTo>
                <a:lnTo>
                  <a:pt x="14"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73"/>
          <p:cNvSpPr>
            <a:spLocks noEditPoints="1"/>
          </p:cNvSpPr>
          <p:nvPr/>
        </p:nvSpPr>
        <p:spPr bwMode="auto">
          <a:xfrm>
            <a:off x="3176947" y="4440108"/>
            <a:ext cx="661347" cy="953119"/>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74"/>
          <p:cNvSpPr>
            <a:spLocks noEditPoints="1"/>
          </p:cNvSpPr>
          <p:nvPr/>
        </p:nvSpPr>
        <p:spPr bwMode="auto">
          <a:xfrm>
            <a:off x="3496814" y="4898296"/>
            <a:ext cx="300417" cy="456028"/>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75"/>
          <p:cNvSpPr>
            <a:spLocks/>
          </p:cNvSpPr>
          <p:nvPr/>
        </p:nvSpPr>
        <p:spPr bwMode="auto">
          <a:xfrm>
            <a:off x="3555169" y="5334872"/>
            <a:ext cx="99418" cy="30258"/>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76"/>
          <p:cNvSpPr>
            <a:spLocks/>
          </p:cNvSpPr>
          <p:nvPr/>
        </p:nvSpPr>
        <p:spPr bwMode="auto">
          <a:xfrm>
            <a:off x="3319591" y="4638944"/>
            <a:ext cx="77806" cy="30258"/>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77"/>
          <p:cNvSpPr>
            <a:spLocks/>
          </p:cNvSpPr>
          <p:nvPr/>
        </p:nvSpPr>
        <p:spPr bwMode="auto">
          <a:xfrm>
            <a:off x="3319591" y="4610849"/>
            <a:ext cx="75645" cy="28097"/>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78"/>
          <p:cNvSpPr>
            <a:spLocks/>
          </p:cNvSpPr>
          <p:nvPr/>
        </p:nvSpPr>
        <p:spPr bwMode="auto">
          <a:xfrm>
            <a:off x="3317430" y="4591397"/>
            <a:ext cx="73483" cy="30258"/>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79"/>
          <p:cNvSpPr>
            <a:spLocks/>
          </p:cNvSpPr>
          <p:nvPr/>
        </p:nvSpPr>
        <p:spPr bwMode="auto">
          <a:xfrm>
            <a:off x="3326075" y="4675687"/>
            <a:ext cx="64838" cy="21613"/>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80"/>
          <p:cNvSpPr>
            <a:spLocks/>
          </p:cNvSpPr>
          <p:nvPr/>
        </p:nvSpPr>
        <p:spPr bwMode="auto">
          <a:xfrm>
            <a:off x="3643780" y="4628139"/>
            <a:ext cx="47548" cy="15130"/>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81"/>
          <p:cNvSpPr>
            <a:spLocks noEditPoints="1"/>
          </p:cNvSpPr>
          <p:nvPr/>
        </p:nvSpPr>
        <p:spPr bwMode="auto">
          <a:xfrm>
            <a:off x="3332558" y="4481173"/>
            <a:ext cx="341480" cy="82128"/>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82"/>
          <p:cNvSpPr>
            <a:spLocks/>
          </p:cNvSpPr>
          <p:nvPr/>
        </p:nvSpPr>
        <p:spPr bwMode="auto">
          <a:xfrm>
            <a:off x="3367138" y="4509268"/>
            <a:ext cx="77806" cy="28097"/>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83"/>
          <p:cNvSpPr>
            <a:spLocks noEditPoints="1"/>
          </p:cNvSpPr>
          <p:nvPr/>
        </p:nvSpPr>
        <p:spPr bwMode="auto">
          <a:xfrm>
            <a:off x="3123928" y="5440775"/>
            <a:ext cx="840733" cy="974731"/>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84"/>
          <p:cNvSpPr>
            <a:spLocks/>
          </p:cNvSpPr>
          <p:nvPr/>
        </p:nvSpPr>
        <p:spPr bwMode="auto">
          <a:xfrm>
            <a:off x="3436299" y="5877350"/>
            <a:ext cx="34580" cy="32420"/>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85"/>
          <p:cNvSpPr>
            <a:spLocks/>
          </p:cNvSpPr>
          <p:nvPr/>
        </p:nvSpPr>
        <p:spPr bwMode="auto">
          <a:xfrm>
            <a:off x="3382268" y="5942188"/>
            <a:ext cx="25935" cy="36742"/>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86"/>
          <p:cNvSpPr>
            <a:spLocks noEditPoints="1"/>
          </p:cNvSpPr>
          <p:nvPr/>
        </p:nvSpPr>
        <p:spPr bwMode="auto">
          <a:xfrm>
            <a:off x="2129341" y="441767"/>
            <a:ext cx="654864" cy="901248"/>
          </a:xfrm>
          <a:custGeom>
            <a:avLst/>
            <a:gdLst>
              <a:gd name="T0" fmla="*/ 222 w 303"/>
              <a:gd name="T1" fmla="*/ 401 h 417"/>
              <a:gd name="T2" fmla="*/ 109 w 303"/>
              <a:gd name="T3" fmla="*/ 201 h 417"/>
              <a:gd name="T4" fmla="*/ 2 w 303"/>
              <a:gd name="T5" fmla="*/ 29 h 417"/>
              <a:gd name="T6" fmla="*/ 230 w 303"/>
              <a:gd name="T7" fmla="*/ 194 h 417"/>
              <a:gd name="T8" fmla="*/ 139 w 303"/>
              <a:gd name="T9" fmla="*/ 70 h 417"/>
              <a:gd name="T10" fmla="*/ 125 w 303"/>
              <a:gd name="T11" fmla="*/ 401 h 417"/>
              <a:gd name="T12" fmla="*/ 158 w 303"/>
              <a:gd name="T13" fmla="*/ 24 h 417"/>
              <a:gd name="T14" fmla="*/ 73 w 303"/>
              <a:gd name="T15" fmla="*/ 152 h 417"/>
              <a:gd name="T16" fmla="*/ 273 w 303"/>
              <a:gd name="T17" fmla="*/ 205 h 417"/>
              <a:gd name="T18" fmla="*/ 249 w 303"/>
              <a:gd name="T19" fmla="*/ 380 h 417"/>
              <a:gd name="T20" fmla="*/ 234 w 303"/>
              <a:gd name="T21" fmla="*/ 376 h 417"/>
              <a:gd name="T22" fmla="*/ 39 w 303"/>
              <a:gd name="T23" fmla="*/ 24 h 417"/>
              <a:gd name="T24" fmla="*/ 290 w 303"/>
              <a:gd name="T25" fmla="*/ 196 h 417"/>
              <a:gd name="T26" fmla="*/ 98 w 303"/>
              <a:gd name="T27" fmla="*/ 27 h 417"/>
              <a:gd name="T28" fmla="*/ 159 w 303"/>
              <a:gd name="T29" fmla="*/ 300 h 417"/>
              <a:gd name="T30" fmla="*/ 126 w 303"/>
              <a:gd name="T31" fmla="*/ 201 h 417"/>
              <a:gd name="T32" fmla="*/ 148 w 303"/>
              <a:gd name="T33" fmla="*/ 372 h 417"/>
              <a:gd name="T34" fmla="*/ 27 w 303"/>
              <a:gd name="T35" fmla="*/ 219 h 417"/>
              <a:gd name="T36" fmla="*/ 30 w 303"/>
              <a:gd name="T37" fmla="*/ 46 h 417"/>
              <a:gd name="T38" fmla="*/ 123 w 303"/>
              <a:gd name="T39" fmla="*/ 204 h 417"/>
              <a:gd name="T40" fmla="*/ 38 w 303"/>
              <a:gd name="T41" fmla="*/ 202 h 417"/>
              <a:gd name="T42" fmla="*/ 148 w 303"/>
              <a:gd name="T43" fmla="*/ 196 h 417"/>
              <a:gd name="T44" fmla="*/ 88 w 303"/>
              <a:gd name="T45" fmla="*/ 133 h 417"/>
              <a:gd name="T46" fmla="*/ 237 w 303"/>
              <a:gd name="T47" fmla="*/ 360 h 417"/>
              <a:gd name="T48" fmla="*/ 169 w 303"/>
              <a:gd name="T49" fmla="*/ 237 h 417"/>
              <a:gd name="T50" fmla="*/ 183 w 303"/>
              <a:gd name="T51" fmla="*/ 48 h 417"/>
              <a:gd name="T52" fmla="*/ 120 w 303"/>
              <a:gd name="T53" fmla="*/ 169 h 417"/>
              <a:gd name="T54" fmla="*/ 156 w 303"/>
              <a:gd name="T55" fmla="*/ 32 h 417"/>
              <a:gd name="T56" fmla="*/ 112 w 303"/>
              <a:gd name="T57" fmla="*/ 404 h 417"/>
              <a:gd name="T58" fmla="*/ 234 w 303"/>
              <a:gd name="T59" fmla="*/ 257 h 417"/>
              <a:gd name="T60" fmla="*/ 181 w 303"/>
              <a:gd name="T61" fmla="*/ 342 h 417"/>
              <a:gd name="T62" fmla="*/ 35 w 303"/>
              <a:gd name="T63" fmla="*/ 101 h 417"/>
              <a:gd name="T64" fmla="*/ 58 w 303"/>
              <a:gd name="T65" fmla="*/ 131 h 417"/>
              <a:gd name="T66" fmla="*/ 88 w 303"/>
              <a:gd name="T67" fmla="*/ 30 h 417"/>
              <a:gd name="T68" fmla="*/ 202 w 303"/>
              <a:gd name="T69" fmla="*/ 249 h 417"/>
              <a:gd name="T70" fmla="*/ 252 w 303"/>
              <a:gd name="T71" fmla="*/ 223 h 417"/>
              <a:gd name="T72" fmla="*/ 172 w 303"/>
              <a:gd name="T73" fmla="*/ 317 h 417"/>
              <a:gd name="T74" fmla="*/ 123 w 303"/>
              <a:gd name="T75" fmla="*/ 376 h 417"/>
              <a:gd name="T76" fmla="*/ 251 w 303"/>
              <a:gd name="T77" fmla="*/ 372 h 417"/>
              <a:gd name="T78" fmla="*/ 189 w 303"/>
              <a:gd name="T79" fmla="*/ 320 h 417"/>
              <a:gd name="T80" fmla="*/ 65 w 303"/>
              <a:gd name="T81" fmla="*/ 120 h 417"/>
              <a:gd name="T82" fmla="*/ 27 w 303"/>
              <a:gd name="T83" fmla="*/ 189 h 417"/>
              <a:gd name="T84" fmla="*/ 282 w 303"/>
              <a:gd name="T85" fmla="*/ 395 h 417"/>
              <a:gd name="T86" fmla="*/ 167 w 303"/>
              <a:gd name="T87" fmla="*/ 256 h 417"/>
              <a:gd name="T88" fmla="*/ 265 w 303"/>
              <a:gd name="T89" fmla="*/ 216 h 417"/>
              <a:gd name="T90" fmla="*/ 211 w 303"/>
              <a:gd name="T91" fmla="*/ 336 h 417"/>
              <a:gd name="T92" fmla="*/ 118 w 303"/>
              <a:gd name="T93" fmla="*/ 401 h 417"/>
              <a:gd name="T94" fmla="*/ 153 w 303"/>
              <a:gd name="T95" fmla="*/ 219 h 417"/>
              <a:gd name="T96" fmla="*/ 177 w 303"/>
              <a:gd name="T97" fmla="*/ 224 h 417"/>
              <a:gd name="T98" fmla="*/ 106 w 303"/>
              <a:gd name="T99" fmla="*/ 152 h 417"/>
              <a:gd name="T100" fmla="*/ 189 w 303"/>
              <a:gd name="T101" fmla="*/ 238 h 417"/>
              <a:gd name="T102" fmla="*/ 175 w 303"/>
              <a:gd name="T103" fmla="*/ 237 h 417"/>
              <a:gd name="T104" fmla="*/ 215 w 303"/>
              <a:gd name="T105" fmla="*/ 314 h 417"/>
              <a:gd name="T106" fmla="*/ 13 w 303"/>
              <a:gd name="T107" fmla="*/ 213 h 417"/>
              <a:gd name="T108" fmla="*/ 232 w 303"/>
              <a:gd name="T109" fmla="*/ 402 h 417"/>
              <a:gd name="T110" fmla="*/ 161 w 303"/>
              <a:gd name="T111" fmla="*/ 101 h 417"/>
              <a:gd name="T112" fmla="*/ 32 w 303"/>
              <a:gd name="T113" fmla="*/ 111 h 417"/>
              <a:gd name="T114" fmla="*/ 240 w 303"/>
              <a:gd name="T115" fmla="*/ 243 h 417"/>
              <a:gd name="T116" fmla="*/ 73 w 303"/>
              <a:gd name="T117" fmla="*/ 136 h 417"/>
              <a:gd name="T118" fmla="*/ 139 w 303"/>
              <a:gd name="T119" fmla="*/ 25 h 417"/>
              <a:gd name="T120" fmla="*/ 262 w 303"/>
              <a:gd name="T121" fmla="*/ 201 h 417"/>
              <a:gd name="T122" fmla="*/ 21 w 303"/>
              <a:gd name="T123" fmla="*/ 65 h 417"/>
              <a:gd name="T124" fmla="*/ 219 w 303"/>
              <a:gd name="T125" fmla="*/ 28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417">
                <a:moveTo>
                  <a:pt x="300" y="196"/>
                </a:moveTo>
                <a:lnTo>
                  <a:pt x="300" y="196"/>
                </a:lnTo>
                <a:lnTo>
                  <a:pt x="301" y="197"/>
                </a:lnTo>
                <a:lnTo>
                  <a:pt x="301" y="197"/>
                </a:lnTo>
                <a:lnTo>
                  <a:pt x="303" y="197"/>
                </a:lnTo>
                <a:lnTo>
                  <a:pt x="301" y="201"/>
                </a:lnTo>
                <a:lnTo>
                  <a:pt x="301" y="201"/>
                </a:lnTo>
                <a:lnTo>
                  <a:pt x="298" y="204"/>
                </a:lnTo>
                <a:lnTo>
                  <a:pt x="298" y="204"/>
                </a:lnTo>
                <a:lnTo>
                  <a:pt x="289" y="215"/>
                </a:lnTo>
                <a:lnTo>
                  <a:pt x="289" y="215"/>
                </a:lnTo>
                <a:lnTo>
                  <a:pt x="275" y="232"/>
                </a:lnTo>
                <a:lnTo>
                  <a:pt x="275" y="232"/>
                </a:lnTo>
                <a:lnTo>
                  <a:pt x="267" y="240"/>
                </a:lnTo>
                <a:lnTo>
                  <a:pt x="267" y="240"/>
                </a:lnTo>
                <a:lnTo>
                  <a:pt x="254" y="257"/>
                </a:lnTo>
                <a:lnTo>
                  <a:pt x="254" y="257"/>
                </a:lnTo>
                <a:lnTo>
                  <a:pt x="240" y="278"/>
                </a:lnTo>
                <a:lnTo>
                  <a:pt x="240" y="278"/>
                </a:lnTo>
                <a:lnTo>
                  <a:pt x="227" y="294"/>
                </a:lnTo>
                <a:lnTo>
                  <a:pt x="227" y="294"/>
                </a:lnTo>
                <a:lnTo>
                  <a:pt x="227" y="297"/>
                </a:lnTo>
                <a:lnTo>
                  <a:pt x="227" y="297"/>
                </a:lnTo>
                <a:lnTo>
                  <a:pt x="235" y="313"/>
                </a:lnTo>
                <a:lnTo>
                  <a:pt x="235" y="313"/>
                </a:lnTo>
                <a:lnTo>
                  <a:pt x="240" y="322"/>
                </a:lnTo>
                <a:lnTo>
                  <a:pt x="240" y="322"/>
                </a:lnTo>
                <a:lnTo>
                  <a:pt x="246" y="333"/>
                </a:lnTo>
                <a:lnTo>
                  <a:pt x="246" y="333"/>
                </a:lnTo>
                <a:lnTo>
                  <a:pt x="264" y="360"/>
                </a:lnTo>
                <a:lnTo>
                  <a:pt x="264" y="360"/>
                </a:lnTo>
                <a:lnTo>
                  <a:pt x="267" y="366"/>
                </a:lnTo>
                <a:lnTo>
                  <a:pt x="267" y="366"/>
                </a:lnTo>
                <a:lnTo>
                  <a:pt x="273" y="376"/>
                </a:lnTo>
                <a:lnTo>
                  <a:pt x="279" y="385"/>
                </a:lnTo>
                <a:lnTo>
                  <a:pt x="279" y="385"/>
                </a:lnTo>
                <a:lnTo>
                  <a:pt x="284" y="390"/>
                </a:lnTo>
                <a:lnTo>
                  <a:pt x="284" y="390"/>
                </a:lnTo>
                <a:lnTo>
                  <a:pt x="287" y="395"/>
                </a:lnTo>
                <a:lnTo>
                  <a:pt x="287" y="395"/>
                </a:lnTo>
                <a:lnTo>
                  <a:pt x="292" y="399"/>
                </a:lnTo>
                <a:lnTo>
                  <a:pt x="292" y="399"/>
                </a:lnTo>
                <a:lnTo>
                  <a:pt x="295" y="402"/>
                </a:lnTo>
                <a:lnTo>
                  <a:pt x="295" y="402"/>
                </a:lnTo>
                <a:lnTo>
                  <a:pt x="297" y="404"/>
                </a:lnTo>
                <a:lnTo>
                  <a:pt x="297" y="404"/>
                </a:lnTo>
                <a:lnTo>
                  <a:pt x="297" y="406"/>
                </a:lnTo>
                <a:lnTo>
                  <a:pt x="295" y="407"/>
                </a:lnTo>
                <a:lnTo>
                  <a:pt x="295" y="407"/>
                </a:lnTo>
                <a:lnTo>
                  <a:pt x="293" y="407"/>
                </a:lnTo>
                <a:lnTo>
                  <a:pt x="293" y="407"/>
                </a:lnTo>
                <a:lnTo>
                  <a:pt x="286" y="407"/>
                </a:lnTo>
                <a:lnTo>
                  <a:pt x="286" y="407"/>
                </a:lnTo>
                <a:lnTo>
                  <a:pt x="282" y="409"/>
                </a:lnTo>
                <a:lnTo>
                  <a:pt x="282" y="409"/>
                </a:lnTo>
                <a:lnTo>
                  <a:pt x="281" y="409"/>
                </a:lnTo>
                <a:lnTo>
                  <a:pt x="281" y="409"/>
                </a:lnTo>
                <a:lnTo>
                  <a:pt x="271" y="409"/>
                </a:lnTo>
                <a:lnTo>
                  <a:pt x="271" y="409"/>
                </a:lnTo>
                <a:lnTo>
                  <a:pt x="270" y="409"/>
                </a:lnTo>
                <a:lnTo>
                  <a:pt x="270" y="409"/>
                </a:lnTo>
                <a:lnTo>
                  <a:pt x="264" y="410"/>
                </a:lnTo>
                <a:lnTo>
                  <a:pt x="257" y="410"/>
                </a:lnTo>
                <a:lnTo>
                  <a:pt x="257" y="410"/>
                </a:lnTo>
                <a:lnTo>
                  <a:pt x="249" y="410"/>
                </a:lnTo>
                <a:lnTo>
                  <a:pt x="249" y="410"/>
                </a:lnTo>
                <a:lnTo>
                  <a:pt x="246" y="410"/>
                </a:lnTo>
                <a:lnTo>
                  <a:pt x="246" y="410"/>
                </a:lnTo>
                <a:lnTo>
                  <a:pt x="240" y="412"/>
                </a:lnTo>
                <a:lnTo>
                  <a:pt x="240" y="412"/>
                </a:lnTo>
                <a:lnTo>
                  <a:pt x="238" y="412"/>
                </a:lnTo>
                <a:lnTo>
                  <a:pt x="238" y="410"/>
                </a:lnTo>
                <a:lnTo>
                  <a:pt x="238" y="410"/>
                </a:lnTo>
                <a:lnTo>
                  <a:pt x="232" y="412"/>
                </a:lnTo>
                <a:lnTo>
                  <a:pt x="232" y="412"/>
                </a:lnTo>
                <a:lnTo>
                  <a:pt x="219" y="410"/>
                </a:lnTo>
                <a:lnTo>
                  <a:pt x="219" y="410"/>
                </a:lnTo>
                <a:lnTo>
                  <a:pt x="218" y="410"/>
                </a:lnTo>
                <a:lnTo>
                  <a:pt x="218" y="410"/>
                </a:lnTo>
                <a:lnTo>
                  <a:pt x="216" y="409"/>
                </a:lnTo>
                <a:lnTo>
                  <a:pt x="216" y="409"/>
                </a:lnTo>
                <a:lnTo>
                  <a:pt x="218" y="407"/>
                </a:lnTo>
                <a:lnTo>
                  <a:pt x="218" y="407"/>
                </a:lnTo>
                <a:lnTo>
                  <a:pt x="221" y="407"/>
                </a:lnTo>
                <a:lnTo>
                  <a:pt x="221" y="407"/>
                </a:lnTo>
                <a:lnTo>
                  <a:pt x="222" y="407"/>
                </a:lnTo>
                <a:lnTo>
                  <a:pt x="222" y="407"/>
                </a:lnTo>
                <a:lnTo>
                  <a:pt x="219" y="406"/>
                </a:lnTo>
                <a:lnTo>
                  <a:pt x="219" y="406"/>
                </a:lnTo>
                <a:lnTo>
                  <a:pt x="218" y="406"/>
                </a:lnTo>
                <a:lnTo>
                  <a:pt x="218" y="406"/>
                </a:lnTo>
                <a:lnTo>
                  <a:pt x="218" y="406"/>
                </a:lnTo>
                <a:lnTo>
                  <a:pt x="216" y="404"/>
                </a:lnTo>
                <a:lnTo>
                  <a:pt x="216" y="404"/>
                </a:lnTo>
                <a:lnTo>
                  <a:pt x="218" y="402"/>
                </a:lnTo>
                <a:lnTo>
                  <a:pt x="219" y="402"/>
                </a:lnTo>
                <a:lnTo>
                  <a:pt x="219" y="402"/>
                </a:lnTo>
                <a:lnTo>
                  <a:pt x="219" y="402"/>
                </a:lnTo>
                <a:lnTo>
                  <a:pt x="219" y="402"/>
                </a:lnTo>
                <a:lnTo>
                  <a:pt x="222" y="402"/>
                </a:lnTo>
                <a:lnTo>
                  <a:pt x="222" y="402"/>
                </a:lnTo>
                <a:lnTo>
                  <a:pt x="222" y="401"/>
                </a:lnTo>
                <a:lnTo>
                  <a:pt x="221" y="399"/>
                </a:lnTo>
                <a:lnTo>
                  <a:pt x="221" y="399"/>
                </a:lnTo>
                <a:lnTo>
                  <a:pt x="216" y="385"/>
                </a:lnTo>
                <a:lnTo>
                  <a:pt x="216" y="385"/>
                </a:lnTo>
                <a:lnTo>
                  <a:pt x="215" y="384"/>
                </a:lnTo>
                <a:lnTo>
                  <a:pt x="215" y="384"/>
                </a:lnTo>
                <a:lnTo>
                  <a:pt x="210" y="376"/>
                </a:lnTo>
                <a:lnTo>
                  <a:pt x="210" y="376"/>
                </a:lnTo>
                <a:lnTo>
                  <a:pt x="199" y="355"/>
                </a:lnTo>
                <a:lnTo>
                  <a:pt x="199" y="355"/>
                </a:lnTo>
                <a:lnTo>
                  <a:pt x="196" y="350"/>
                </a:lnTo>
                <a:lnTo>
                  <a:pt x="196" y="350"/>
                </a:lnTo>
                <a:lnTo>
                  <a:pt x="193" y="342"/>
                </a:lnTo>
                <a:lnTo>
                  <a:pt x="193" y="342"/>
                </a:lnTo>
                <a:lnTo>
                  <a:pt x="191" y="341"/>
                </a:lnTo>
                <a:lnTo>
                  <a:pt x="191" y="341"/>
                </a:lnTo>
                <a:lnTo>
                  <a:pt x="191" y="342"/>
                </a:lnTo>
                <a:lnTo>
                  <a:pt x="191" y="342"/>
                </a:lnTo>
                <a:lnTo>
                  <a:pt x="185" y="349"/>
                </a:lnTo>
                <a:lnTo>
                  <a:pt x="185" y="349"/>
                </a:lnTo>
                <a:lnTo>
                  <a:pt x="170" y="366"/>
                </a:lnTo>
                <a:lnTo>
                  <a:pt x="170" y="366"/>
                </a:lnTo>
                <a:lnTo>
                  <a:pt x="158" y="382"/>
                </a:lnTo>
                <a:lnTo>
                  <a:pt x="158" y="382"/>
                </a:lnTo>
                <a:lnTo>
                  <a:pt x="156" y="384"/>
                </a:lnTo>
                <a:lnTo>
                  <a:pt x="156" y="384"/>
                </a:lnTo>
                <a:lnTo>
                  <a:pt x="144" y="401"/>
                </a:lnTo>
                <a:lnTo>
                  <a:pt x="144" y="401"/>
                </a:lnTo>
                <a:lnTo>
                  <a:pt x="140" y="406"/>
                </a:lnTo>
                <a:lnTo>
                  <a:pt x="140" y="406"/>
                </a:lnTo>
                <a:lnTo>
                  <a:pt x="139" y="407"/>
                </a:lnTo>
                <a:lnTo>
                  <a:pt x="139" y="407"/>
                </a:lnTo>
                <a:lnTo>
                  <a:pt x="139" y="410"/>
                </a:lnTo>
                <a:lnTo>
                  <a:pt x="139" y="410"/>
                </a:lnTo>
                <a:lnTo>
                  <a:pt x="137" y="412"/>
                </a:lnTo>
                <a:lnTo>
                  <a:pt x="134" y="413"/>
                </a:lnTo>
                <a:lnTo>
                  <a:pt x="134" y="413"/>
                </a:lnTo>
                <a:lnTo>
                  <a:pt x="129" y="413"/>
                </a:lnTo>
                <a:lnTo>
                  <a:pt x="129" y="413"/>
                </a:lnTo>
                <a:lnTo>
                  <a:pt x="114" y="413"/>
                </a:lnTo>
                <a:lnTo>
                  <a:pt x="114" y="413"/>
                </a:lnTo>
                <a:lnTo>
                  <a:pt x="110" y="413"/>
                </a:lnTo>
                <a:lnTo>
                  <a:pt x="110" y="413"/>
                </a:lnTo>
                <a:lnTo>
                  <a:pt x="109" y="413"/>
                </a:lnTo>
                <a:lnTo>
                  <a:pt x="109" y="413"/>
                </a:lnTo>
                <a:lnTo>
                  <a:pt x="107" y="413"/>
                </a:lnTo>
                <a:lnTo>
                  <a:pt x="107" y="413"/>
                </a:lnTo>
                <a:lnTo>
                  <a:pt x="84" y="415"/>
                </a:lnTo>
                <a:lnTo>
                  <a:pt x="84" y="415"/>
                </a:lnTo>
                <a:lnTo>
                  <a:pt x="81" y="415"/>
                </a:lnTo>
                <a:lnTo>
                  <a:pt x="81" y="415"/>
                </a:lnTo>
                <a:lnTo>
                  <a:pt x="79" y="415"/>
                </a:lnTo>
                <a:lnTo>
                  <a:pt x="79" y="415"/>
                </a:lnTo>
                <a:lnTo>
                  <a:pt x="79" y="415"/>
                </a:lnTo>
                <a:lnTo>
                  <a:pt x="77" y="417"/>
                </a:lnTo>
                <a:lnTo>
                  <a:pt x="74" y="415"/>
                </a:lnTo>
                <a:lnTo>
                  <a:pt x="74" y="415"/>
                </a:lnTo>
                <a:lnTo>
                  <a:pt x="74" y="415"/>
                </a:lnTo>
                <a:lnTo>
                  <a:pt x="74" y="415"/>
                </a:lnTo>
                <a:lnTo>
                  <a:pt x="73" y="415"/>
                </a:lnTo>
                <a:lnTo>
                  <a:pt x="73" y="415"/>
                </a:lnTo>
                <a:lnTo>
                  <a:pt x="69" y="415"/>
                </a:lnTo>
                <a:lnTo>
                  <a:pt x="69" y="415"/>
                </a:lnTo>
                <a:lnTo>
                  <a:pt x="68" y="417"/>
                </a:lnTo>
                <a:lnTo>
                  <a:pt x="66" y="417"/>
                </a:lnTo>
                <a:lnTo>
                  <a:pt x="66" y="417"/>
                </a:lnTo>
                <a:lnTo>
                  <a:pt x="66" y="415"/>
                </a:lnTo>
                <a:lnTo>
                  <a:pt x="65" y="413"/>
                </a:lnTo>
                <a:lnTo>
                  <a:pt x="65" y="413"/>
                </a:lnTo>
                <a:lnTo>
                  <a:pt x="65" y="412"/>
                </a:lnTo>
                <a:lnTo>
                  <a:pt x="65" y="412"/>
                </a:lnTo>
                <a:lnTo>
                  <a:pt x="71" y="406"/>
                </a:lnTo>
                <a:lnTo>
                  <a:pt x="71" y="406"/>
                </a:lnTo>
                <a:lnTo>
                  <a:pt x="74" y="402"/>
                </a:lnTo>
                <a:lnTo>
                  <a:pt x="74" y="402"/>
                </a:lnTo>
                <a:lnTo>
                  <a:pt x="85" y="390"/>
                </a:lnTo>
                <a:lnTo>
                  <a:pt x="85" y="390"/>
                </a:lnTo>
                <a:lnTo>
                  <a:pt x="107" y="361"/>
                </a:lnTo>
                <a:lnTo>
                  <a:pt x="107" y="361"/>
                </a:lnTo>
                <a:lnTo>
                  <a:pt x="131" y="327"/>
                </a:lnTo>
                <a:lnTo>
                  <a:pt x="131" y="327"/>
                </a:lnTo>
                <a:lnTo>
                  <a:pt x="156" y="294"/>
                </a:lnTo>
                <a:lnTo>
                  <a:pt x="156" y="294"/>
                </a:lnTo>
                <a:lnTo>
                  <a:pt x="161" y="287"/>
                </a:lnTo>
                <a:lnTo>
                  <a:pt x="161" y="287"/>
                </a:lnTo>
                <a:lnTo>
                  <a:pt x="161" y="286"/>
                </a:lnTo>
                <a:lnTo>
                  <a:pt x="161" y="286"/>
                </a:lnTo>
                <a:lnTo>
                  <a:pt x="150" y="265"/>
                </a:lnTo>
                <a:lnTo>
                  <a:pt x="150" y="265"/>
                </a:lnTo>
                <a:lnTo>
                  <a:pt x="139" y="246"/>
                </a:lnTo>
                <a:lnTo>
                  <a:pt x="139" y="246"/>
                </a:lnTo>
                <a:lnTo>
                  <a:pt x="133" y="237"/>
                </a:lnTo>
                <a:lnTo>
                  <a:pt x="133" y="237"/>
                </a:lnTo>
                <a:lnTo>
                  <a:pt x="123" y="221"/>
                </a:lnTo>
                <a:lnTo>
                  <a:pt x="123" y="221"/>
                </a:lnTo>
                <a:lnTo>
                  <a:pt x="118" y="212"/>
                </a:lnTo>
                <a:lnTo>
                  <a:pt x="118" y="212"/>
                </a:lnTo>
                <a:lnTo>
                  <a:pt x="109" y="199"/>
                </a:lnTo>
                <a:lnTo>
                  <a:pt x="109" y="199"/>
                </a:lnTo>
                <a:lnTo>
                  <a:pt x="109" y="199"/>
                </a:lnTo>
                <a:lnTo>
                  <a:pt x="109" y="199"/>
                </a:lnTo>
                <a:lnTo>
                  <a:pt x="109" y="201"/>
                </a:lnTo>
                <a:lnTo>
                  <a:pt x="109" y="201"/>
                </a:lnTo>
                <a:lnTo>
                  <a:pt x="106" y="199"/>
                </a:lnTo>
                <a:lnTo>
                  <a:pt x="106" y="199"/>
                </a:lnTo>
                <a:lnTo>
                  <a:pt x="106" y="197"/>
                </a:lnTo>
                <a:lnTo>
                  <a:pt x="106" y="197"/>
                </a:lnTo>
                <a:lnTo>
                  <a:pt x="106" y="196"/>
                </a:lnTo>
                <a:lnTo>
                  <a:pt x="106" y="196"/>
                </a:lnTo>
                <a:lnTo>
                  <a:pt x="106" y="196"/>
                </a:lnTo>
                <a:lnTo>
                  <a:pt x="106" y="194"/>
                </a:lnTo>
                <a:lnTo>
                  <a:pt x="106" y="194"/>
                </a:lnTo>
                <a:lnTo>
                  <a:pt x="98" y="185"/>
                </a:lnTo>
                <a:lnTo>
                  <a:pt x="98" y="185"/>
                </a:lnTo>
                <a:lnTo>
                  <a:pt x="90" y="175"/>
                </a:lnTo>
                <a:lnTo>
                  <a:pt x="90" y="175"/>
                </a:lnTo>
                <a:lnTo>
                  <a:pt x="85" y="169"/>
                </a:lnTo>
                <a:lnTo>
                  <a:pt x="85" y="169"/>
                </a:lnTo>
                <a:lnTo>
                  <a:pt x="77" y="161"/>
                </a:lnTo>
                <a:lnTo>
                  <a:pt x="77" y="161"/>
                </a:lnTo>
                <a:lnTo>
                  <a:pt x="71" y="155"/>
                </a:lnTo>
                <a:lnTo>
                  <a:pt x="71" y="155"/>
                </a:lnTo>
                <a:lnTo>
                  <a:pt x="62" y="148"/>
                </a:lnTo>
                <a:lnTo>
                  <a:pt x="62" y="148"/>
                </a:lnTo>
                <a:lnTo>
                  <a:pt x="60" y="148"/>
                </a:lnTo>
                <a:lnTo>
                  <a:pt x="60" y="148"/>
                </a:lnTo>
                <a:lnTo>
                  <a:pt x="60" y="153"/>
                </a:lnTo>
                <a:lnTo>
                  <a:pt x="60" y="153"/>
                </a:lnTo>
                <a:lnTo>
                  <a:pt x="58" y="167"/>
                </a:lnTo>
                <a:lnTo>
                  <a:pt x="58" y="167"/>
                </a:lnTo>
                <a:lnTo>
                  <a:pt x="58" y="182"/>
                </a:lnTo>
                <a:lnTo>
                  <a:pt x="58" y="182"/>
                </a:lnTo>
                <a:lnTo>
                  <a:pt x="60" y="215"/>
                </a:lnTo>
                <a:lnTo>
                  <a:pt x="60" y="215"/>
                </a:lnTo>
                <a:lnTo>
                  <a:pt x="62" y="229"/>
                </a:lnTo>
                <a:lnTo>
                  <a:pt x="63" y="245"/>
                </a:lnTo>
                <a:lnTo>
                  <a:pt x="63" y="245"/>
                </a:lnTo>
                <a:lnTo>
                  <a:pt x="65" y="251"/>
                </a:lnTo>
                <a:lnTo>
                  <a:pt x="65" y="251"/>
                </a:lnTo>
                <a:lnTo>
                  <a:pt x="65" y="256"/>
                </a:lnTo>
                <a:lnTo>
                  <a:pt x="65" y="256"/>
                </a:lnTo>
                <a:lnTo>
                  <a:pt x="65" y="259"/>
                </a:lnTo>
                <a:lnTo>
                  <a:pt x="62" y="259"/>
                </a:lnTo>
                <a:lnTo>
                  <a:pt x="62" y="259"/>
                </a:lnTo>
                <a:lnTo>
                  <a:pt x="57" y="259"/>
                </a:lnTo>
                <a:lnTo>
                  <a:pt x="57" y="259"/>
                </a:lnTo>
                <a:lnTo>
                  <a:pt x="55" y="259"/>
                </a:lnTo>
                <a:lnTo>
                  <a:pt x="55" y="259"/>
                </a:lnTo>
                <a:lnTo>
                  <a:pt x="54" y="260"/>
                </a:lnTo>
                <a:lnTo>
                  <a:pt x="54" y="260"/>
                </a:lnTo>
                <a:lnTo>
                  <a:pt x="54" y="262"/>
                </a:lnTo>
                <a:lnTo>
                  <a:pt x="54" y="262"/>
                </a:lnTo>
                <a:lnTo>
                  <a:pt x="52" y="260"/>
                </a:lnTo>
                <a:lnTo>
                  <a:pt x="52" y="259"/>
                </a:lnTo>
                <a:lnTo>
                  <a:pt x="52" y="259"/>
                </a:lnTo>
                <a:lnTo>
                  <a:pt x="47" y="259"/>
                </a:lnTo>
                <a:lnTo>
                  <a:pt x="47" y="259"/>
                </a:lnTo>
                <a:lnTo>
                  <a:pt x="47" y="259"/>
                </a:lnTo>
                <a:lnTo>
                  <a:pt x="47" y="259"/>
                </a:lnTo>
                <a:lnTo>
                  <a:pt x="46" y="262"/>
                </a:lnTo>
                <a:lnTo>
                  <a:pt x="43" y="262"/>
                </a:lnTo>
                <a:lnTo>
                  <a:pt x="43" y="262"/>
                </a:lnTo>
                <a:lnTo>
                  <a:pt x="36" y="260"/>
                </a:lnTo>
                <a:lnTo>
                  <a:pt x="36" y="260"/>
                </a:lnTo>
                <a:lnTo>
                  <a:pt x="32" y="260"/>
                </a:lnTo>
                <a:lnTo>
                  <a:pt x="32" y="260"/>
                </a:lnTo>
                <a:lnTo>
                  <a:pt x="27" y="260"/>
                </a:lnTo>
                <a:lnTo>
                  <a:pt x="27" y="260"/>
                </a:lnTo>
                <a:lnTo>
                  <a:pt x="13" y="259"/>
                </a:lnTo>
                <a:lnTo>
                  <a:pt x="13" y="259"/>
                </a:lnTo>
                <a:lnTo>
                  <a:pt x="3" y="259"/>
                </a:lnTo>
                <a:lnTo>
                  <a:pt x="3" y="259"/>
                </a:lnTo>
                <a:lnTo>
                  <a:pt x="3" y="259"/>
                </a:lnTo>
                <a:lnTo>
                  <a:pt x="3" y="259"/>
                </a:lnTo>
                <a:lnTo>
                  <a:pt x="0" y="257"/>
                </a:lnTo>
                <a:lnTo>
                  <a:pt x="0" y="254"/>
                </a:lnTo>
                <a:lnTo>
                  <a:pt x="0" y="254"/>
                </a:lnTo>
                <a:lnTo>
                  <a:pt x="2" y="248"/>
                </a:lnTo>
                <a:lnTo>
                  <a:pt x="2" y="248"/>
                </a:lnTo>
                <a:lnTo>
                  <a:pt x="0" y="243"/>
                </a:lnTo>
                <a:lnTo>
                  <a:pt x="0" y="243"/>
                </a:lnTo>
                <a:lnTo>
                  <a:pt x="0" y="240"/>
                </a:lnTo>
                <a:lnTo>
                  <a:pt x="0" y="240"/>
                </a:lnTo>
                <a:lnTo>
                  <a:pt x="0" y="238"/>
                </a:lnTo>
                <a:lnTo>
                  <a:pt x="2" y="237"/>
                </a:lnTo>
                <a:lnTo>
                  <a:pt x="2" y="237"/>
                </a:lnTo>
                <a:lnTo>
                  <a:pt x="2" y="235"/>
                </a:lnTo>
                <a:lnTo>
                  <a:pt x="2" y="235"/>
                </a:lnTo>
                <a:lnTo>
                  <a:pt x="3" y="229"/>
                </a:lnTo>
                <a:lnTo>
                  <a:pt x="3" y="229"/>
                </a:lnTo>
                <a:lnTo>
                  <a:pt x="3" y="204"/>
                </a:lnTo>
                <a:lnTo>
                  <a:pt x="3" y="204"/>
                </a:lnTo>
                <a:lnTo>
                  <a:pt x="5" y="120"/>
                </a:lnTo>
                <a:lnTo>
                  <a:pt x="5" y="120"/>
                </a:lnTo>
                <a:lnTo>
                  <a:pt x="5" y="107"/>
                </a:lnTo>
                <a:lnTo>
                  <a:pt x="5" y="107"/>
                </a:lnTo>
                <a:lnTo>
                  <a:pt x="5" y="92"/>
                </a:lnTo>
                <a:lnTo>
                  <a:pt x="5" y="92"/>
                </a:lnTo>
                <a:lnTo>
                  <a:pt x="3" y="52"/>
                </a:lnTo>
                <a:lnTo>
                  <a:pt x="3" y="52"/>
                </a:lnTo>
                <a:lnTo>
                  <a:pt x="2" y="32"/>
                </a:lnTo>
                <a:lnTo>
                  <a:pt x="2" y="32"/>
                </a:lnTo>
                <a:lnTo>
                  <a:pt x="2" y="29"/>
                </a:lnTo>
                <a:lnTo>
                  <a:pt x="2" y="29"/>
                </a:lnTo>
                <a:lnTo>
                  <a:pt x="2" y="25"/>
                </a:lnTo>
                <a:lnTo>
                  <a:pt x="2" y="25"/>
                </a:lnTo>
                <a:lnTo>
                  <a:pt x="0" y="14"/>
                </a:lnTo>
                <a:lnTo>
                  <a:pt x="0" y="14"/>
                </a:lnTo>
                <a:lnTo>
                  <a:pt x="2" y="10"/>
                </a:lnTo>
                <a:lnTo>
                  <a:pt x="2" y="10"/>
                </a:lnTo>
                <a:lnTo>
                  <a:pt x="3" y="10"/>
                </a:lnTo>
                <a:lnTo>
                  <a:pt x="6" y="10"/>
                </a:lnTo>
                <a:lnTo>
                  <a:pt x="6" y="10"/>
                </a:lnTo>
                <a:lnTo>
                  <a:pt x="6" y="11"/>
                </a:lnTo>
                <a:lnTo>
                  <a:pt x="6" y="11"/>
                </a:lnTo>
                <a:lnTo>
                  <a:pt x="8" y="11"/>
                </a:lnTo>
                <a:lnTo>
                  <a:pt x="8" y="11"/>
                </a:lnTo>
                <a:lnTo>
                  <a:pt x="11" y="10"/>
                </a:lnTo>
                <a:lnTo>
                  <a:pt x="11" y="10"/>
                </a:lnTo>
                <a:lnTo>
                  <a:pt x="13" y="8"/>
                </a:lnTo>
                <a:lnTo>
                  <a:pt x="13" y="7"/>
                </a:lnTo>
                <a:lnTo>
                  <a:pt x="13" y="7"/>
                </a:lnTo>
                <a:lnTo>
                  <a:pt x="16" y="5"/>
                </a:lnTo>
                <a:lnTo>
                  <a:pt x="17" y="5"/>
                </a:lnTo>
                <a:lnTo>
                  <a:pt x="17" y="5"/>
                </a:lnTo>
                <a:lnTo>
                  <a:pt x="19" y="7"/>
                </a:lnTo>
                <a:lnTo>
                  <a:pt x="19" y="7"/>
                </a:lnTo>
                <a:lnTo>
                  <a:pt x="21" y="7"/>
                </a:lnTo>
                <a:lnTo>
                  <a:pt x="21" y="7"/>
                </a:lnTo>
                <a:lnTo>
                  <a:pt x="30" y="3"/>
                </a:lnTo>
                <a:lnTo>
                  <a:pt x="39" y="2"/>
                </a:lnTo>
                <a:lnTo>
                  <a:pt x="39" y="2"/>
                </a:lnTo>
                <a:lnTo>
                  <a:pt x="58" y="0"/>
                </a:lnTo>
                <a:lnTo>
                  <a:pt x="58" y="0"/>
                </a:lnTo>
                <a:lnTo>
                  <a:pt x="58" y="0"/>
                </a:lnTo>
                <a:lnTo>
                  <a:pt x="58" y="0"/>
                </a:lnTo>
                <a:lnTo>
                  <a:pt x="63" y="0"/>
                </a:lnTo>
                <a:lnTo>
                  <a:pt x="68" y="0"/>
                </a:lnTo>
                <a:lnTo>
                  <a:pt x="68" y="0"/>
                </a:lnTo>
                <a:lnTo>
                  <a:pt x="77" y="0"/>
                </a:lnTo>
                <a:lnTo>
                  <a:pt x="77" y="0"/>
                </a:lnTo>
                <a:lnTo>
                  <a:pt x="85" y="0"/>
                </a:lnTo>
                <a:lnTo>
                  <a:pt x="85" y="0"/>
                </a:lnTo>
                <a:lnTo>
                  <a:pt x="95" y="0"/>
                </a:lnTo>
                <a:lnTo>
                  <a:pt x="95" y="0"/>
                </a:lnTo>
                <a:lnTo>
                  <a:pt x="114" y="2"/>
                </a:lnTo>
                <a:lnTo>
                  <a:pt x="114" y="2"/>
                </a:lnTo>
                <a:lnTo>
                  <a:pt x="129" y="5"/>
                </a:lnTo>
                <a:lnTo>
                  <a:pt x="144" y="11"/>
                </a:lnTo>
                <a:lnTo>
                  <a:pt x="144" y="11"/>
                </a:lnTo>
                <a:lnTo>
                  <a:pt x="153" y="16"/>
                </a:lnTo>
                <a:lnTo>
                  <a:pt x="161" y="21"/>
                </a:lnTo>
                <a:lnTo>
                  <a:pt x="161" y="21"/>
                </a:lnTo>
                <a:lnTo>
                  <a:pt x="174" y="30"/>
                </a:lnTo>
                <a:lnTo>
                  <a:pt x="174" y="30"/>
                </a:lnTo>
                <a:lnTo>
                  <a:pt x="183" y="41"/>
                </a:lnTo>
                <a:lnTo>
                  <a:pt x="189" y="54"/>
                </a:lnTo>
                <a:lnTo>
                  <a:pt x="189" y="54"/>
                </a:lnTo>
                <a:lnTo>
                  <a:pt x="194" y="68"/>
                </a:lnTo>
                <a:lnTo>
                  <a:pt x="194" y="68"/>
                </a:lnTo>
                <a:lnTo>
                  <a:pt x="194" y="76"/>
                </a:lnTo>
                <a:lnTo>
                  <a:pt x="194" y="84"/>
                </a:lnTo>
                <a:lnTo>
                  <a:pt x="194" y="84"/>
                </a:lnTo>
                <a:lnTo>
                  <a:pt x="194" y="90"/>
                </a:lnTo>
                <a:lnTo>
                  <a:pt x="194" y="90"/>
                </a:lnTo>
                <a:lnTo>
                  <a:pt x="193" y="98"/>
                </a:lnTo>
                <a:lnTo>
                  <a:pt x="189" y="104"/>
                </a:lnTo>
                <a:lnTo>
                  <a:pt x="186" y="111"/>
                </a:lnTo>
                <a:lnTo>
                  <a:pt x="180" y="117"/>
                </a:lnTo>
                <a:lnTo>
                  <a:pt x="180" y="117"/>
                </a:lnTo>
                <a:lnTo>
                  <a:pt x="175" y="122"/>
                </a:lnTo>
                <a:lnTo>
                  <a:pt x="169" y="126"/>
                </a:lnTo>
                <a:lnTo>
                  <a:pt x="169" y="126"/>
                </a:lnTo>
                <a:lnTo>
                  <a:pt x="152" y="136"/>
                </a:lnTo>
                <a:lnTo>
                  <a:pt x="152" y="136"/>
                </a:lnTo>
                <a:lnTo>
                  <a:pt x="140" y="141"/>
                </a:lnTo>
                <a:lnTo>
                  <a:pt x="140" y="141"/>
                </a:lnTo>
                <a:lnTo>
                  <a:pt x="131" y="144"/>
                </a:lnTo>
                <a:lnTo>
                  <a:pt x="131" y="144"/>
                </a:lnTo>
                <a:lnTo>
                  <a:pt x="131" y="144"/>
                </a:lnTo>
                <a:lnTo>
                  <a:pt x="131" y="144"/>
                </a:lnTo>
                <a:lnTo>
                  <a:pt x="145" y="156"/>
                </a:lnTo>
                <a:lnTo>
                  <a:pt x="156" y="171"/>
                </a:lnTo>
                <a:lnTo>
                  <a:pt x="156" y="171"/>
                </a:lnTo>
                <a:lnTo>
                  <a:pt x="170" y="193"/>
                </a:lnTo>
                <a:lnTo>
                  <a:pt x="170" y="193"/>
                </a:lnTo>
                <a:lnTo>
                  <a:pt x="177" y="204"/>
                </a:lnTo>
                <a:lnTo>
                  <a:pt x="177" y="204"/>
                </a:lnTo>
                <a:lnTo>
                  <a:pt x="186" y="219"/>
                </a:lnTo>
                <a:lnTo>
                  <a:pt x="186" y="219"/>
                </a:lnTo>
                <a:lnTo>
                  <a:pt x="189" y="224"/>
                </a:lnTo>
                <a:lnTo>
                  <a:pt x="189" y="224"/>
                </a:lnTo>
                <a:lnTo>
                  <a:pt x="193" y="230"/>
                </a:lnTo>
                <a:lnTo>
                  <a:pt x="197" y="238"/>
                </a:lnTo>
                <a:lnTo>
                  <a:pt x="197" y="238"/>
                </a:lnTo>
                <a:lnTo>
                  <a:pt x="197" y="240"/>
                </a:lnTo>
                <a:lnTo>
                  <a:pt x="197" y="240"/>
                </a:lnTo>
                <a:lnTo>
                  <a:pt x="197" y="238"/>
                </a:lnTo>
                <a:lnTo>
                  <a:pt x="197" y="238"/>
                </a:lnTo>
                <a:lnTo>
                  <a:pt x="210" y="223"/>
                </a:lnTo>
                <a:lnTo>
                  <a:pt x="210" y="223"/>
                </a:lnTo>
                <a:lnTo>
                  <a:pt x="216" y="216"/>
                </a:lnTo>
                <a:lnTo>
                  <a:pt x="216" y="216"/>
                </a:lnTo>
                <a:lnTo>
                  <a:pt x="226" y="202"/>
                </a:lnTo>
                <a:lnTo>
                  <a:pt x="226" y="202"/>
                </a:lnTo>
                <a:lnTo>
                  <a:pt x="230" y="194"/>
                </a:lnTo>
                <a:lnTo>
                  <a:pt x="230" y="194"/>
                </a:lnTo>
                <a:lnTo>
                  <a:pt x="232" y="189"/>
                </a:lnTo>
                <a:lnTo>
                  <a:pt x="232" y="189"/>
                </a:lnTo>
                <a:lnTo>
                  <a:pt x="234" y="188"/>
                </a:lnTo>
                <a:lnTo>
                  <a:pt x="235" y="188"/>
                </a:lnTo>
                <a:lnTo>
                  <a:pt x="235" y="188"/>
                </a:lnTo>
                <a:lnTo>
                  <a:pt x="238" y="188"/>
                </a:lnTo>
                <a:lnTo>
                  <a:pt x="238" y="188"/>
                </a:lnTo>
                <a:lnTo>
                  <a:pt x="248" y="189"/>
                </a:lnTo>
                <a:lnTo>
                  <a:pt x="248" y="189"/>
                </a:lnTo>
                <a:lnTo>
                  <a:pt x="264" y="189"/>
                </a:lnTo>
                <a:lnTo>
                  <a:pt x="264" y="189"/>
                </a:lnTo>
                <a:lnTo>
                  <a:pt x="276" y="191"/>
                </a:lnTo>
                <a:lnTo>
                  <a:pt x="276" y="191"/>
                </a:lnTo>
                <a:lnTo>
                  <a:pt x="286" y="193"/>
                </a:lnTo>
                <a:lnTo>
                  <a:pt x="286" y="193"/>
                </a:lnTo>
                <a:lnTo>
                  <a:pt x="301" y="193"/>
                </a:lnTo>
                <a:lnTo>
                  <a:pt x="301" y="193"/>
                </a:lnTo>
                <a:lnTo>
                  <a:pt x="303" y="193"/>
                </a:lnTo>
                <a:lnTo>
                  <a:pt x="303" y="193"/>
                </a:lnTo>
                <a:lnTo>
                  <a:pt x="303" y="194"/>
                </a:lnTo>
                <a:lnTo>
                  <a:pt x="303" y="194"/>
                </a:lnTo>
                <a:lnTo>
                  <a:pt x="301" y="196"/>
                </a:lnTo>
                <a:lnTo>
                  <a:pt x="301" y="196"/>
                </a:lnTo>
                <a:lnTo>
                  <a:pt x="300" y="196"/>
                </a:lnTo>
                <a:lnTo>
                  <a:pt x="300" y="196"/>
                </a:lnTo>
                <a:lnTo>
                  <a:pt x="300" y="196"/>
                </a:lnTo>
                <a:lnTo>
                  <a:pt x="300" y="196"/>
                </a:lnTo>
                <a:lnTo>
                  <a:pt x="300" y="196"/>
                </a:lnTo>
                <a:lnTo>
                  <a:pt x="300" y="196"/>
                </a:lnTo>
                <a:close/>
                <a:moveTo>
                  <a:pt x="224" y="305"/>
                </a:moveTo>
                <a:lnTo>
                  <a:pt x="224" y="305"/>
                </a:lnTo>
                <a:lnTo>
                  <a:pt x="224" y="306"/>
                </a:lnTo>
                <a:lnTo>
                  <a:pt x="224" y="306"/>
                </a:lnTo>
                <a:lnTo>
                  <a:pt x="224" y="306"/>
                </a:lnTo>
                <a:lnTo>
                  <a:pt x="224" y="306"/>
                </a:lnTo>
                <a:lnTo>
                  <a:pt x="224" y="305"/>
                </a:lnTo>
                <a:lnTo>
                  <a:pt x="224" y="305"/>
                </a:lnTo>
                <a:lnTo>
                  <a:pt x="222" y="301"/>
                </a:lnTo>
                <a:lnTo>
                  <a:pt x="222" y="301"/>
                </a:lnTo>
                <a:lnTo>
                  <a:pt x="224" y="305"/>
                </a:lnTo>
                <a:lnTo>
                  <a:pt x="224" y="305"/>
                </a:lnTo>
                <a:close/>
                <a:moveTo>
                  <a:pt x="208" y="240"/>
                </a:moveTo>
                <a:lnTo>
                  <a:pt x="208" y="240"/>
                </a:lnTo>
                <a:lnTo>
                  <a:pt x="210" y="238"/>
                </a:lnTo>
                <a:lnTo>
                  <a:pt x="210" y="238"/>
                </a:lnTo>
                <a:lnTo>
                  <a:pt x="221" y="224"/>
                </a:lnTo>
                <a:lnTo>
                  <a:pt x="221" y="224"/>
                </a:lnTo>
                <a:lnTo>
                  <a:pt x="224" y="221"/>
                </a:lnTo>
                <a:lnTo>
                  <a:pt x="224" y="221"/>
                </a:lnTo>
                <a:lnTo>
                  <a:pt x="224" y="221"/>
                </a:lnTo>
                <a:lnTo>
                  <a:pt x="224" y="221"/>
                </a:lnTo>
                <a:lnTo>
                  <a:pt x="224" y="221"/>
                </a:lnTo>
                <a:lnTo>
                  <a:pt x="224" y="221"/>
                </a:lnTo>
                <a:lnTo>
                  <a:pt x="208" y="237"/>
                </a:lnTo>
                <a:lnTo>
                  <a:pt x="208" y="237"/>
                </a:lnTo>
                <a:lnTo>
                  <a:pt x="208" y="240"/>
                </a:lnTo>
                <a:lnTo>
                  <a:pt x="208" y="240"/>
                </a:lnTo>
                <a:lnTo>
                  <a:pt x="207" y="240"/>
                </a:lnTo>
                <a:lnTo>
                  <a:pt x="207" y="240"/>
                </a:lnTo>
                <a:lnTo>
                  <a:pt x="207" y="240"/>
                </a:lnTo>
                <a:lnTo>
                  <a:pt x="207" y="240"/>
                </a:lnTo>
                <a:lnTo>
                  <a:pt x="208" y="240"/>
                </a:lnTo>
                <a:lnTo>
                  <a:pt x="208" y="240"/>
                </a:lnTo>
                <a:close/>
                <a:moveTo>
                  <a:pt x="58" y="44"/>
                </a:moveTo>
                <a:lnTo>
                  <a:pt x="58" y="44"/>
                </a:lnTo>
                <a:lnTo>
                  <a:pt x="58" y="46"/>
                </a:lnTo>
                <a:lnTo>
                  <a:pt x="58" y="46"/>
                </a:lnTo>
                <a:lnTo>
                  <a:pt x="60" y="62"/>
                </a:lnTo>
                <a:lnTo>
                  <a:pt x="60" y="62"/>
                </a:lnTo>
                <a:lnTo>
                  <a:pt x="60" y="77"/>
                </a:lnTo>
                <a:lnTo>
                  <a:pt x="60" y="77"/>
                </a:lnTo>
                <a:lnTo>
                  <a:pt x="57" y="106"/>
                </a:lnTo>
                <a:lnTo>
                  <a:pt x="57" y="106"/>
                </a:lnTo>
                <a:lnTo>
                  <a:pt x="57" y="107"/>
                </a:lnTo>
                <a:lnTo>
                  <a:pt x="57" y="107"/>
                </a:lnTo>
                <a:lnTo>
                  <a:pt x="57" y="109"/>
                </a:lnTo>
                <a:lnTo>
                  <a:pt x="57" y="109"/>
                </a:lnTo>
                <a:lnTo>
                  <a:pt x="60" y="111"/>
                </a:lnTo>
                <a:lnTo>
                  <a:pt x="60" y="111"/>
                </a:lnTo>
                <a:lnTo>
                  <a:pt x="63" y="111"/>
                </a:lnTo>
                <a:lnTo>
                  <a:pt x="63" y="111"/>
                </a:lnTo>
                <a:lnTo>
                  <a:pt x="74" y="109"/>
                </a:lnTo>
                <a:lnTo>
                  <a:pt x="74" y="109"/>
                </a:lnTo>
                <a:lnTo>
                  <a:pt x="92" y="109"/>
                </a:lnTo>
                <a:lnTo>
                  <a:pt x="92" y="109"/>
                </a:lnTo>
                <a:lnTo>
                  <a:pt x="99" y="109"/>
                </a:lnTo>
                <a:lnTo>
                  <a:pt x="99" y="109"/>
                </a:lnTo>
                <a:lnTo>
                  <a:pt x="106" y="107"/>
                </a:lnTo>
                <a:lnTo>
                  <a:pt x="112" y="106"/>
                </a:lnTo>
                <a:lnTo>
                  <a:pt x="112" y="106"/>
                </a:lnTo>
                <a:lnTo>
                  <a:pt x="120" y="101"/>
                </a:lnTo>
                <a:lnTo>
                  <a:pt x="126" y="96"/>
                </a:lnTo>
                <a:lnTo>
                  <a:pt x="126" y="96"/>
                </a:lnTo>
                <a:lnTo>
                  <a:pt x="133" y="90"/>
                </a:lnTo>
                <a:lnTo>
                  <a:pt x="133" y="90"/>
                </a:lnTo>
                <a:lnTo>
                  <a:pt x="136" y="87"/>
                </a:lnTo>
                <a:lnTo>
                  <a:pt x="137" y="81"/>
                </a:lnTo>
                <a:lnTo>
                  <a:pt x="137" y="81"/>
                </a:lnTo>
                <a:lnTo>
                  <a:pt x="137" y="77"/>
                </a:lnTo>
                <a:lnTo>
                  <a:pt x="137" y="77"/>
                </a:lnTo>
                <a:lnTo>
                  <a:pt x="139" y="70"/>
                </a:lnTo>
                <a:lnTo>
                  <a:pt x="139" y="70"/>
                </a:lnTo>
                <a:lnTo>
                  <a:pt x="137" y="66"/>
                </a:lnTo>
                <a:lnTo>
                  <a:pt x="136" y="62"/>
                </a:lnTo>
                <a:lnTo>
                  <a:pt x="136" y="62"/>
                </a:lnTo>
                <a:lnTo>
                  <a:pt x="128" y="55"/>
                </a:lnTo>
                <a:lnTo>
                  <a:pt x="128" y="55"/>
                </a:lnTo>
                <a:lnTo>
                  <a:pt x="118" y="49"/>
                </a:lnTo>
                <a:lnTo>
                  <a:pt x="107" y="43"/>
                </a:lnTo>
                <a:lnTo>
                  <a:pt x="107" y="43"/>
                </a:lnTo>
                <a:lnTo>
                  <a:pt x="101" y="41"/>
                </a:lnTo>
                <a:lnTo>
                  <a:pt x="96" y="41"/>
                </a:lnTo>
                <a:lnTo>
                  <a:pt x="96" y="41"/>
                </a:lnTo>
                <a:lnTo>
                  <a:pt x="74" y="41"/>
                </a:lnTo>
                <a:lnTo>
                  <a:pt x="74" y="41"/>
                </a:lnTo>
                <a:lnTo>
                  <a:pt x="65" y="43"/>
                </a:lnTo>
                <a:lnTo>
                  <a:pt x="65" y="43"/>
                </a:lnTo>
                <a:lnTo>
                  <a:pt x="62" y="44"/>
                </a:lnTo>
                <a:lnTo>
                  <a:pt x="62" y="44"/>
                </a:lnTo>
                <a:lnTo>
                  <a:pt x="58" y="44"/>
                </a:lnTo>
                <a:lnTo>
                  <a:pt x="58" y="44"/>
                </a:lnTo>
                <a:close/>
                <a:moveTo>
                  <a:pt x="178" y="109"/>
                </a:moveTo>
                <a:lnTo>
                  <a:pt x="178" y="109"/>
                </a:lnTo>
                <a:lnTo>
                  <a:pt x="185" y="101"/>
                </a:lnTo>
                <a:lnTo>
                  <a:pt x="185" y="101"/>
                </a:lnTo>
                <a:lnTo>
                  <a:pt x="188" y="95"/>
                </a:lnTo>
                <a:lnTo>
                  <a:pt x="189" y="89"/>
                </a:lnTo>
                <a:lnTo>
                  <a:pt x="189" y="89"/>
                </a:lnTo>
                <a:lnTo>
                  <a:pt x="191" y="84"/>
                </a:lnTo>
                <a:lnTo>
                  <a:pt x="191" y="84"/>
                </a:lnTo>
                <a:lnTo>
                  <a:pt x="189" y="74"/>
                </a:lnTo>
                <a:lnTo>
                  <a:pt x="189" y="74"/>
                </a:lnTo>
                <a:lnTo>
                  <a:pt x="189" y="71"/>
                </a:lnTo>
                <a:lnTo>
                  <a:pt x="189" y="71"/>
                </a:lnTo>
                <a:lnTo>
                  <a:pt x="189" y="71"/>
                </a:lnTo>
                <a:lnTo>
                  <a:pt x="189" y="71"/>
                </a:lnTo>
                <a:lnTo>
                  <a:pt x="189" y="73"/>
                </a:lnTo>
                <a:lnTo>
                  <a:pt x="189" y="73"/>
                </a:lnTo>
                <a:lnTo>
                  <a:pt x="188" y="81"/>
                </a:lnTo>
                <a:lnTo>
                  <a:pt x="186" y="90"/>
                </a:lnTo>
                <a:lnTo>
                  <a:pt x="186" y="90"/>
                </a:lnTo>
                <a:lnTo>
                  <a:pt x="185" y="96"/>
                </a:lnTo>
                <a:lnTo>
                  <a:pt x="185" y="96"/>
                </a:lnTo>
                <a:lnTo>
                  <a:pt x="178" y="109"/>
                </a:lnTo>
                <a:lnTo>
                  <a:pt x="178" y="109"/>
                </a:lnTo>
                <a:close/>
                <a:moveTo>
                  <a:pt x="170" y="357"/>
                </a:moveTo>
                <a:lnTo>
                  <a:pt x="170" y="357"/>
                </a:lnTo>
                <a:lnTo>
                  <a:pt x="170" y="357"/>
                </a:lnTo>
                <a:lnTo>
                  <a:pt x="170" y="357"/>
                </a:lnTo>
                <a:lnTo>
                  <a:pt x="164" y="363"/>
                </a:lnTo>
                <a:lnTo>
                  <a:pt x="164" y="363"/>
                </a:lnTo>
                <a:lnTo>
                  <a:pt x="164" y="365"/>
                </a:lnTo>
                <a:lnTo>
                  <a:pt x="164" y="365"/>
                </a:lnTo>
                <a:lnTo>
                  <a:pt x="163" y="366"/>
                </a:lnTo>
                <a:lnTo>
                  <a:pt x="163" y="366"/>
                </a:lnTo>
                <a:lnTo>
                  <a:pt x="163" y="366"/>
                </a:lnTo>
                <a:lnTo>
                  <a:pt x="161" y="368"/>
                </a:lnTo>
                <a:lnTo>
                  <a:pt x="161" y="368"/>
                </a:lnTo>
                <a:lnTo>
                  <a:pt x="159" y="371"/>
                </a:lnTo>
                <a:lnTo>
                  <a:pt x="159" y="371"/>
                </a:lnTo>
                <a:lnTo>
                  <a:pt x="150" y="385"/>
                </a:lnTo>
                <a:lnTo>
                  <a:pt x="150" y="385"/>
                </a:lnTo>
                <a:lnTo>
                  <a:pt x="148" y="387"/>
                </a:lnTo>
                <a:lnTo>
                  <a:pt x="148" y="387"/>
                </a:lnTo>
                <a:lnTo>
                  <a:pt x="150" y="387"/>
                </a:lnTo>
                <a:lnTo>
                  <a:pt x="150" y="387"/>
                </a:lnTo>
                <a:lnTo>
                  <a:pt x="156" y="379"/>
                </a:lnTo>
                <a:lnTo>
                  <a:pt x="156" y="379"/>
                </a:lnTo>
                <a:lnTo>
                  <a:pt x="172" y="357"/>
                </a:lnTo>
                <a:lnTo>
                  <a:pt x="172" y="357"/>
                </a:lnTo>
                <a:lnTo>
                  <a:pt x="172" y="357"/>
                </a:lnTo>
                <a:lnTo>
                  <a:pt x="172" y="357"/>
                </a:lnTo>
                <a:lnTo>
                  <a:pt x="170" y="357"/>
                </a:lnTo>
                <a:lnTo>
                  <a:pt x="170" y="357"/>
                </a:lnTo>
                <a:close/>
                <a:moveTo>
                  <a:pt x="137" y="393"/>
                </a:moveTo>
                <a:lnTo>
                  <a:pt x="137" y="393"/>
                </a:lnTo>
                <a:lnTo>
                  <a:pt x="137" y="395"/>
                </a:lnTo>
                <a:lnTo>
                  <a:pt x="137" y="395"/>
                </a:lnTo>
                <a:lnTo>
                  <a:pt x="139" y="396"/>
                </a:lnTo>
                <a:lnTo>
                  <a:pt x="139" y="396"/>
                </a:lnTo>
                <a:lnTo>
                  <a:pt x="137" y="398"/>
                </a:lnTo>
                <a:lnTo>
                  <a:pt x="137" y="398"/>
                </a:lnTo>
                <a:lnTo>
                  <a:pt x="136" y="398"/>
                </a:lnTo>
                <a:lnTo>
                  <a:pt x="136" y="398"/>
                </a:lnTo>
                <a:lnTo>
                  <a:pt x="134" y="396"/>
                </a:lnTo>
                <a:lnTo>
                  <a:pt x="134" y="396"/>
                </a:lnTo>
                <a:lnTo>
                  <a:pt x="133" y="393"/>
                </a:lnTo>
                <a:lnTo>
                  <a:pt x="133" y="393"/>
                </a:lnTo>
                <a:lnTo>
                  <a:pt x="131" y="393"/>
                </a:lnTo>
                <a:lnTo>
                  <a:pt x="129" y="393"/>
                </a:lnTo>
                <a:lnTo>
                  <a:pt x="129" y="393"/>
                </a:lnTo>
                <a:lnTo>
                  <a:pt x="129" y="395"/>
                </a:lnTo>
                <a:lnTo>
                  <a:pt x="129" y="395"/>
                </a:lnTo>
                <a:lnTo>
                  <a:pt x="131" y="402"/>
                </a:lnTo>
                <a:lnTo>
                  <a:pt x="131" y="402"/>
                </a:lnTo>
                <a:lnTo>
                  <a:pt x="131" y="404"/>
                </a:lnTo>
                <a:lnTo>
                  <a:pt x="131" y="404"/>
                </a:lnTo>
                <a:lnTo>
                  <a:pt x="129" y="404"/>
                </a:lnTo>
                <a:lnTo>
                  <a:pt x="129" y="404"/>
                </a:lnTo>
                <a:lnTo>
                  <a:pt x="129" y="404"/>
                </a:lnTo>
                <a:lnTo>
                  <a:pt x="125" y="402"/>
                </a:lnTo>
                <a:lnTo>
                  <a:pt x="125" y="402"/>
                </a:lnTo>
                <a:lnTo>
                  <a:pt x="125" y="401"/>
                </a:lnTo>
                <a:lnTo>
                  <a:pt x="125" y="401"/>
                </a:lnTo>
                <a:lnTo>
                  <a:pt x="125" y="404"/>
                </a:lnTo>
                <a:lnTo>
                  <a:pt x="125" y="404"/>
                </a:lnTo>
                <a:lnTo>
                  <a:pt x="125" y="406"/>
                </a:lnTo>
                <a:lnTo>
                  <a:pt x="125" y="406"/>
                </a:lnTo>
                <a:lnTo>
                  <a:pt x="129" y="406"/>
                </a:lnTo>
                <a:lnTo>
                  <a:pt x="129" y="406"/>
                </a:lnTo>
                <a:lnTo>
                  <a:pt x="131" y="406"/>
                </a:lnTo>
                <a:lnTo>
                  <a:pt x="131" y="406"/>
                </a:lnTo>
                <a:lnTo>
                  <a:pt x="131" y="406"/>
                </a:lnTo>
                <a:lnTo>
                  <a:pt x="133" y="404"/>
                </a:lnTo>
                <a:lnTo>
                  <a:pt x="133" y="404"/>
                </a:lnTo>
                <a:lnTo>
                  <a:pt x="137" y="399"/>
                </a:lnTo>
                <a:lnTo>
                  <a:pt x="137" y="399"/>
                </a:lnTo>
                <a:lnTo>
                  <a:pt x="140" y="393"/>
                </a:lnTo>
                <a:lnTo>
                  <a:pt x="140" y="393"/>
                </a:lnTo>
                <a:lnTo>
                  <a:pt x="137" y="393"/>
                </a:lnTo>
                <a:lnTo>
                  <a:pt x="137" y="393"/>
                </a:lnTo>
                <a:close/>
                <a:moveTo>
                  <a:pt x="164" y="283"/>
                </a:moveTo>
                <a:lnTo>
                  <a:pt x="164" y="283"/>
                </a:lnTo>
                <a:lnTo>
                  <a:pt x="150" y="256"/>
                </a:lnTo>
                <a:lnTo>
                  <a:pt x="150" y="256"/>
                </a:lnTo>
                <a:lnTo>
                  <a:pt x="148" y="257"/>
                </a:lnTo>
                <a:lnTo>
                  <a:pt x="148" y="257"/>
                </a:lnTo>
                <a:lnTo>
                  <a:pt x="163" y="284"/>
                </a:lnTo>
                <a:lnTo>
                  <a:pt x="163" y="284"/>
                </a:lnTo>
                <a:lnTo>
                  <a:pt x="164" y="283"/>
                </a:lnTo>
                <a:lnTo>
                  <a:pt x="164" y="283"/>
                </a:lnTo>
                <a:close/>
                <a:moveTo>
                  <a:pt x="156" y="130"/>
                </a:moveTo>
                <a:lnTo>
                  <a:pt x="156" y="130"/>
                </a:lnTo>
                <a:lnTo>
                  <a:pt x="158" y="130"/>
                </a:lnTo>
                <a:lnTo>
                  <a:pt x="158" y="130"/>
                </a:lnTo>
                <a:lnTo>
                  <a:pt x="172" y="122"/>
                </a:lnTo>
                <a:lnTo>
                  <a:pt x="172" y="122"/>
                </a:lnTo>
                <a:lnTo>
                  <a:pt x="180" y="114"/>
                </a:lnTo>
                <a:lnTo>
                  <a:pt x="185" y="106"/>
                </a:lnTo>
                <a:lnTo>
                  <a:pt x="185" y="106"/>
                </a:lnTo>
                <a:lnTo>
                  <a:pt x="188" y="101"/>
                </a:lnTo>
                <a:lnTo>
                  <a:pt x="188" y="101"/>
                </a:lnTo>
                <a:lnTo>
                  <a:pt x="181" y="109"/>
                </a:lnTo>
                <a:lnTo>
                  <a:pt x="174" y="117"/>
                </a:lnTo>
                <a:lnTo>
                  <a:pt x="166" y="123"/>
                </a:lnTo>
                <a:lnTo>
                  <a:pt x="156" y="130"/>
                </a:lnTo>
                <a:lnTo>
                  <a:pt x="156" y="130"/>
                </a:lnTo>
                <a:close/>
                <a:moveTo>
                  <a:pt x="221" y="379"/>
                </a:moveTo>
                <a:lnTo>
                  <a:pt x="221" y="379"/>
                </a:lnTo>
                <a:lnTo>
                  <a:pt x="224" y="372"/>
                </a:lnTo>
                <a:lnTo>
                  <a:pt x="224" y="372"/>
                </a:lnTo>
                <a:lnTo>
                  <a:pt x="224" y="371"/>
                </a:lnTo>
                <a:lnTo>
                  <a:pt x="224" y="371"/>
                </a:lnTo>
                <a:lnTo>
                  <a:pt x="222" y="366"/>
                </a:lnTo>
                <a:lnTo>
                  <a:pt x="222" y="366"/>
                </a:lnTo>
                <a:lnTo>
                  <a:pt x="221" y="365"/>
                </a:lnTo>
                <a:lnTo>
                  <a:pt x="221" y="365"/>
                </a:lnTo>
                <a:lnTo>
                  <a:pt x="221" y="366"/>
                </a:lnTo>
                <a:lnTo>
                  <a:pt x="221" y="366"/>
                </a:lnTo>
                <a:lnTo>
                  <a:pt x="219" y="366"/>
                </a:lnTo>
                <a:lnTo>
                  <a:pt x="219" y="366"/>
                </a:lnTo>
                <a:lnTo>
                  <a:pt x="216" y="368"/>
                </a:lnTo>
                <a:lnTo>
                  <a:pt x="216" y="368"/>
                </a:lnTo>
                <a:lnTo>
                  <a:pt x="221" y="379"/>
                </a:lnTo>
                <a:lnTo>
                  <a:pt x="221" y="379"/>
                </a:lnTo>
                <a:close/>
                <a:moveTo>
                  <a:pt x="248" y="398"/>
                </a:moveTo>
                <a:lnTo>
                  <a:pt x="248" y="398"/>
                </a:lnTo>
                <a:lnTo>
                  <a:pt x="237" y="396"/>
                </a:lnTo>
                <a:lnTo>
                  <a:pt x="237" y="396"/>
                </a:lnTo>
                <a:lnTo>
                  <a:pt x="234" y="399"/>
                </a:lnTo>
                <a:lnTo>
                  <a:pt x="234" y="399"/>
                </a:lnTo>
                <a:lnTo>
                  <a:pt x="235" y="402"/>
                </a:lnTo>
                <a:lnTo>
                  <a:pt x="235" y="402"/>
                </a:lnTo>
                <a:lnTo>
                  <a:pt x="235" y="402"/>
                </a:lnTo>
                <a:lnTo>
                  <a:pt x="235" y="402"/>
                </a:lnTo>
                <a:lnTo>
                  <a:pt x="238" y="401"/>
                </a:lnTo>
                <a:lnTo>
                  <a:pt x="238" y="401"/>
                </a:lnTo>
                <a:lnTo>
                  <a:pt x="245" y="401"/>
                </a:lnTo>
                <a:lnTo>
                  <a:pt x="245" y="401"/>
                </a:lnTo>
                <a:lnTo>
                  <a:pt x="246" y="401"/>
                </a:lnTo>
                <a:lnTo>
                  <a:pt x="248" y="399"/>
                </a:lnTo>
                <a:lnTo>
                  <a:pt x="248" y="399"/>
                </a:lnTo>
                <a:lnTo>
                  <a:pt x="248" y="398"/>
                </a:lnTo>
                <a:lnTo>
                  <a:pt x="248" y="398"/>
                </a:lnTo>
                <a:close/>
                <a:moveTo>
                  <a:pt x="62" y="256"/>
                </a:moveTo>
                <a:lnTo>
                  <a:pt x="62" y="256"/>
                </a:lnTo>
                <a:lnTo>
                  <a:pt x="62" y="251"/>
                </a:lnTo>
                <a:lnTo>
                  <a:pt x="60" y="245"/>
                </a:lnTo>
                <a:lnTo>
                  <a:pt x="60" y="245"/>
                </a:lnTo>
                <a:lnTo>
                  <a:pt x="58" y="245"/>
                </a:lnTo>
                <a:lnTo>
                  <a:pt x="57" y="242"/>
                </a:lnTo>
                <a:lnTo>
                  <a:pt x="57" y="242"/>
                </a:lnTo>
                <a:lnTo>
                  <a:pt x="57" y="253"/>
                </a:lnTo>
                <a:lnTo>
                  <a:pt x="57" y="253"/>
                </a:lnTo>
                <a:lnTo>
                  <a:pt x="58" y="254"/>
                </a:lnTo>
                <a:lnTo>
                  <a:pt x="58" y="254"/>
                </a:lnTo>
                <a:lnTo>
                  <a:pt x="60" y="256"/>
                </a:lnTo>
                <a:lnTo>
                  <a:pt x="60" y="256"/>
                </a:lnTo>
                <a:lnTo>
                  <a:pt x="62" y="256"/>
                </a:lnTo>
                <a:lnTo>
                  <a:pt x="62" y="256"/>
                </a:lnTo>
                <a:close/>
                <a:moveTo>
                  <a:pt x="159" y="25"/>
                </a:moveTo>
                <a:lnTo>
                  <a:pt x="159" y="25"/>
                </a:lnTo>
                <a:lnTo>
                  <a:pt x="159" y="24"/>
                </a:lnTo>
                <a:lnTo>
                  <a:pt x="159" y="24"/>
                </a:lnTo>
                <a:lnTo>
                  <a:pt x="158" y="24"/>
                </a:lnTo>
                <a:lnTo>
                  <a:pt x="158" y="24"/>
                </a:lnTo>
                <a:lnTo>
                  <a:pt x="155" y="21"/>
                </a:lnTo>
                <a:lnTo>
                  <a:pt x="155" y="21"/>
                </a:lnTo>
                <a:lnTo>
                  <a:pt x="147" y="18"/>
                </a:lnTo>
                <a:lnTo>
                  <a:pt x="139" y="13"/>
                </a:lnTo>
                <a:lnTo>
                  <a:pt x="131" y="11"/>
                </a:lnTo>
                <a:lnTo>
                  <a:pt x="122" y="10"/>
                </a:lnTo>
                <a:lnTo>
                  <a:pt x="122" y="10"/>
                </a:lnTo>
                <a:lnTo>
                  <a:pt x="122" y="10"/>
                </a:lnTo>
                <a:lnTo>
                  <a:pt x="122" y="10"/>
                </a:lnTo>
                <a:lnTo>
                  <a:pt x="122" y="10"/>
                </a:lnTo>
                <a:lnTo>
                  <a:pt x="122" y="10"/>
                </a:lnTo>
                <a:lnTo>
                  <a:pt x="122" y="10"/>
                </a:lnTo>
                <a:lnTo>
                  <a:pt x="122" y="10"/>
                </a:lnTo>
                <a:lnTo>
                  <a:pt x="126" y="11"/>
                </a:lnTo>
                <a:lnTo>
                  <a:pt x="126" y="11"/>
                </a:lnTo>
                <a:lnTo>
                  <a:pt x="137" y="14"/>
                </a:lnTo>
                <a:lnTo>
                  <a:pt x="137" y="14"/>
                </a:lnTo>
                <a:lnTo>
                  <a:pt x="147" y="19"/>
                </a:lnTo>
                <a:lnTo>
                  <a:pt x="158" y="24"/>
                </a:lnTo>
                <a:lnTo>
                  <a:pt x="158" y="24"/>
                </a:lnTo>
                <a:lnTo>
                  <a:pt x="159" y="25"/>
                </a:lnTo>
                <a:lnTo>
                  <a:pt x="159" y="25"/>
                </a:lnTo>
                <a:close/>
                <a:moveTo>
                  <a:pt x="11" y="160"/>
                </a:moveTo>
                <a:lnTo>
                  <a:pt x="11" y="160"/>
                </a:lnTo>
                <a:lnTo>
                  <a:pt x="10" y="172"/>
                </a:lnTo>
                <a:lnTo>
                  <a:pt x="10" y="182"/>
                </a:lnTo>
                <a:lnTo>
                  <a:pt x="10" y="182"/>
                </a:lnTo>
                <a:lnTo>
                  <a:pt x="13" y="180"/>
                </a:lnTo>
                <a:lnTo>
                  <a:pt x="13" y="180"/>
                </a:lnTo>
                <a:lnTo>
                  <a:pt x="13" y="178"/>
                </a:lnTo>
                <a:lnTo>
                  <a:pt x="13" y="178"/>
                </a:lnTo>
                <a:lnTo>
                  <a:pt x="13" y="171"/>
                </a:lnTo>
                <a:lnTo>
                  <a:pt x="13" y="171"/>
                </a:lnTo>
                <a:lnTo>
                  <a:pt x="13" y="169"/>
                </a:lnTo>
                <a:lnTo>
                  <a:pt x="11" y="167"/>
                </a:lnTo>
                <a:lnTo>
                  <a:pt x="11" y="167"/>
                </a:lnTo>
                <a:lnTo>
                  <a:pt x="11" y="164"/>
                </a:lnTo>
                <a:lnTo>
                  <a:pt x="11" y="164"/>
                </a:lnTo>
                <a:lnTo>
                  <a:pt x="11" y="160"/>
                </a:lnTo>
                <a:lnTo>
                  <a:pt x="11" y="160"/>
                </a:lnTo>
                <a:close/>
                <a:moveTo>
                  <a:pt x="229" y="380"/>
                </a:moveTo>
                <a:lnTo>
                  <a:pt x="229" y="380"/>
                </a:lnTo>
                <a:lnTo>
                  <a:pt x="224" y="385"/>
                </a:lnTo>
                <a:lnTo>
                  <a:pt x="224" y="385"/>
                </a:lnTo>
                <a:lnTo>
                  <a:pt x="229" y="393"/>
                </a:lnTo>
                <a:lnTo>
                  <a:pt x="229" y="393"/>
                </a:lnTo>
                <a:lnTo>
                  <a:pt x="230" y="391"/>
                </a:lnTo>
                <a:lnTo>
                  <a:pt x="230" y="391"/>
                </a:lnTo>
                <a:lnTo>
                  <a:pt x="230" y="390"/>
                </a:lnTo>
                <a:lnTo>
                  <a:pt x="230" y="390"/>
                </a:lnTo>
                <a:lnTo>
                  <a:pt x="230" y="390"/>
                </a:lnTo>
                <a:lnTo>
                  <a:pt x="232" y="388"/>
                </a:lnTo>
                <a:lnTo>
                  <a:pt x="232" y="388"/>
                </a:lnTo>
                <a:lnTo>
                  <a:pt x="229" y="380"/>
                </a:lnTo>
                <a:lnTo>
                  <a:pt x="229" y="380"/>
                </a:lnTo>
                <a:close/>
                <a:moveTo>
                  <a:pt x="248" y="207"/>
                </a:moveTo>
                <a:lnTo>
                  <a:pt x="248" y="207"/>
                </a:lnTo>
                <a:lnTo>
                  <a:pt x="249" y="208"/>
                </a:lnTo>
                <a:lnTo>
                  <a:pt x="249" y="208"/>
                </a:lnTo>
                <a:lnTo>
                  <a:pt x="249" y="208"/>
                </a:lnTo>
                <a:lnTo>
                  <a:pt x="249" y="208"/>
                </a:lnTo>
                <a:lnTo>
                  <a:pt x="252" y="208"/>
                </a:lnTo>
                <a:lnTo>
                  <a:pt x="252" y="208"/>
                </a:lnTo>
                <a:lnTo>
                  <a:pt x="254" y="208"/>
                </a:lnTo>
                <a:lnTo>
                  <a:pt x="256" y="212"/>
                </a:lnTo>
                <a:lnTo>
                  <a:pt x="256" y="212"/>
                </a:lnTo>
                <a:lnTo>
                  <a:pt x="254" y="215"/>
                </a:lnTo>
                <a:lnTo>
                  <a:pt x="254" y="215"/>
                </a:lnTo>
                <a:lnTo>
                  <a:pt x="254" y="216"/>
                </a:lnTo>
                <a:lnTo>
                  <a:pt x="254" y="218"/>
                </a:lnTo>
                <a:lnTo>
                  <a:pt x="254" y="218"/>
                </a:lnTo>
                <a:lnTo>
                  <a:pt x="256" y="216"/>
                </a:lnTo>
                <a:lnTo>
                  <a:pt x="256" y="216"/>
                </a:lnTo>
                <a:lnTo>
                  <a:pt x="257" y="213"/>
                </a:lnTo>
                <a:lnTo>
                  <a:pt x="257" y="213"/>
                </a:lnTo>
                <a:lnTo>
                  <a:pt x="256" y="212"/>
                </a:lnTo>
                <a:lnTo>
                  <a:pt x="256" y="212"/>
                </a:lnTo>
                <a:lnTo>
                  <a:pt x="256" y="204"/>
                </a:lnTo>
                <a:lnTo>
                  <a:pt x="256" y="204"/>
                </a:lnTo>
                <a:lnTo>
                  <a:pt x="256" y="202"/>
                </a:lnTo>
                <a:lnTo>
                  <a:pt x="256" y="202"/>
                </a:lnTo>
                <a:lnTo>
                  <a:pt x="252" y="202"/>
                </a:lnTo>
                <a:lnTo>
                  <a:pt x="252" y="202"/>
                </a:lnTo>
                <a:lnTo>
                  <a:pt x="252" y="202"/>
                </a:lnTo>
                <a:lnTo>
                  <a:pt x="252" y="202"/>
                </a:lnTo>
                <a:lnTo>
                  <a:pt x="251" y="204"/>
                </a:lnTo>
                <a:lnTo>
                  <a:pt x="251" y="205"/>
                </a:lnTo>
                <a:lnTo>
                  <a:pt x="251" y="205"/>
                </a:lnTo>
                <a:lnTo>
                  <a:pt x="248" y="207"/>
                </a:lnTo>
                <a:lnTo>
                  <a:pt x="248" y="207"/>
                </a:lnTo>
                <a:close/>
                <a:moveTo>
                  <a:pt x="87" y="163"/>
                </a:moveTo>
                <a:lnTo>
                  <a:pt x="87" y="163"/>
                </a:lnTo>
                <a:lnTo>
                  <a:pt x="87" y="163"/>
                </a:lnTo>
                <a:lnTo>
                  <a:pt x="87" y="163"/>
                </a:lnTo>
                <a:lnTo>
                  <a:pt x="76" y="152"/>
                </a:lnTo>
                <a:lnTo>
                  <a:pt x="76" y="152"/>
                </a:lnTo>
                <a:lnTo>
                  <a:pt x="71" y="148"/>
                </a:lnTo>
                <a:lnTo>
                  <a:pt x="71" y="148"/>
                </a:lnTo>
                <a:lnTo>
                  <a:pt x="69" y="148"/>
                </a:lnTo>
                <a:lnTo>
                  <a:pt x="69" y="148"/>
                </a:lnTo>
                <a:lnTo>
                  <a:pt x="73" y="152"/>
                </a:lnTo>
                <a:lnTo>
                  <a:pt x="73" y="152"/>
                </a:lnTo>
                <a:lnTo>
                  <a:pt x="79" y="158"/>
                </a:lnTo>
                <a:lnTo>
                  <a:pt x="79" y="158"/>
                </a:lnTo>
                <a:lnTo>
                  <a:pt x="85" y="164"/>
                </a:lnTo>
                <a:lnTo>
                  <a:pt x="85" y="164"/>
                </a:lnTo>
                <a:lnTo>
                  <a:pt x="85" y="164"/>
                </a:lnTo>
                <a:lnTo>
                  <a:pt x="85" y="164"/>
                </a:lnTo>
                <a:lnTo>
                  <a:pt x="87" y="163"/>
                </a:lnTo>
                <a:lnTo>
                  <a:pt x="87" y="163"/>
                </a:lnTo>
                <a:close/>
                <a:moveTo>
                  <a:pt x="174" y="104"/>
                </a:moveTo>
                <a:lnTo>
                  <a:pt x="174" y="104"/>
                </a:lnTo>
                <a:lnTo>
                  <a:pt x="170" y="107"/>
                </a:lnTo>
                <a:lnTo>
                  <a:pt x="170" y="107"/>
                </a:lnTo>
                <a:lnTo>
                  <a:pt x="169" y="111"/>
                </a:lnTo>
                <a:lnTo>
                  <a:pt x="169" y="111"/>
                </a:lnTo>
                <a:lnTo>
                  <a:pt x="161" y="119"/>
                </a:lnTo>
                <a:lnTo>
                  <a:pt x="161" y="119"/>
                </a:lnTo>
                <a:lnTo>
                  <a:pt x="161" y="120"/>
                </a:lnTo>
                <a:lnTo>
                  <a:pt x="161" y="120"/>
                </a:lnTo>
                <a:lnTo>
                  <a:pt x="161" y="120"/>
                </a:lnTo>
                <a:lnTo>
                  <a:pt x="161" y="120"/>
                </a:lnTo>
                <a:lnTo>
                  <a:pt x="169" y="114"/>
                </a:lnTo>
                <a:lnTo>
                  <a:pt x="177" y="106"/>
                </a:lnTo>
                <a:lnTo>
                  <a:pt x="177" y="106"/>
                </a:lnTo>
                <a:lnTo>
                  <a:pt x="174" y="104"/>
                </a:lnTo>
                <a:lnTo>
                  <a:pt x="174" y="104"/>
                </a:lnTo>
                <a:close/>
                <a:moveTo>
                  <a:pt x="259" y="387"/>
                </a:moveTo>
                <a:lnTo>
                  <a:pt x="259" y="387"/>
                </a:lnTo>
                <a:lnTo>
                  <a:pt x="260" y="387"/>
                </a:lnTo>
                <a:lnTo>
                  <a:pt x="260" y="387"/>
                </a:lnTo>
                <a:lnTo>
                  <a:pt x="264" y="388"/>
                </a:lnTo>
                <a:lnTo>
                  <a:pt x="267" y="388"/>
                </a:lnTo>
                <a:lnTo>
                  <a:pt x="267" y="388"/>
                </a:lnTo>
                <a:lnTo>
                  <a:pt x="268" y="388"/>
                </a:lnTo>
                <a:lnTo>
                  <a:pt x="268" y="388"/>
                </a:lnTo>
                <a:lnTo>
                  <a:pt x="265" y="384"/>
                </a:lnTo>
                <a:lnTo>
                  <a:pt x="260" y="380"/>
                </a:lnTo>
                <a:lnTo>
                  <a:pt x="260" y="380"/>
                </a:lnTo>
                <a:lnTo>
                  <a:pt x="259" y="387"/>
                </a:lnTo>
                <a:lnTo>
                  <a:pt x="259" y="387"/>
                </a:lnTo>
                <a:close/>
                <a:moveTo>
                  <a:pt x="234" y="227"/>
                </a:moveTo>
                <a:lnTo>
                  <a:pt x="234" y="227"/>
                </a:lnTo>
                <a:lnTo>
                  <a:pt x="232" y="229"/>
                </a:lnTo>
                <a:lnTo>
                  <a:pt x="232" y="229"/>
                </a:lnTo>
                <a:lnTo>
                  <a:pt x="232" y="230"/>
                </a:lnTo>
                <a:lnTo>
                  <a:pt x="232" y="230"/>
                </a:lnTo>
                <a:lnTo>
                  <a:pt x="232" y="234"/>
                </a:lnTo>
                <a:lnTo>
                  <a:pt x="232" y="234"/>
                </a:lnTo>
                <a:lnTo>
                  <a:pt x="234" y="240"/>
                </a:lnTo>
                <a:lnTo>
                  <a:pt x="234" y="240"/>
                </a:lnTo>
                <a:lnTo>
                  <a:pt x="234" y="240"/>
                </a:lnTo>
                <a:lnTo>
                  <a:pt x="234" y="240"/>
                </a:lnTo>
                <a:lnTo>
                  <a:pt x="237" y="237"/>
                </a:lnTo>
                <a:lnTo>
                  <a:pt x="237" y="237"/>
                </a:lnTo>
                <a:lnTo>
                  <a:pt x="237" y="235"/>
                </a:lnTo>
                <a:lnTo>
                  <a:pt x="237" y="234"/>
                </a:lnTo>
                <a:lnTo>
                  <a:pt x="237" y="234"/>
                </a:lnTo>
                <a:lnTo>
                  <a:pt x="235" y="230"/>
                </a:lnTo>
                <a:lnTo>
                  <a:pt x="235" y="230"/>
                </a:lnTo>
                <a:lnTo>
                  <a:pt x="234" y="227"/>
                </a:lnTo>
                <a:lnTo>
                  <a:pt x="234" y="227"/>
                </a:lnTo>
                <a:close/>
                <a:moveTo>
                  <a:pt x="22" y="136"/>
                </a:moveTo>
                <a:lnTo>
                  <a:pt x="22" y="136"/>
                </a:lnTo>
                <a:lnTo>
                  <a:pt x="17" y="139"/>
                </a:lnTo>
                <a:lnTo>
                  <a:pt x="17" y="139"/>
                </a:lnTo>
                <a:lnTo>
                  <a:pt x="17" y="145"/>
                </a:lnTo>
                <a:lnTo>
                  <a:pt x="17" y="145"/>
                </a:lnTo>
                <a:lnTo>
                  <a:pt x="22" y="142"/>
                </a:lnTo>
                <a:lnTo>
                  <a:pt x="22" y="142"/>
                </a:lnTo>
                <a:lnTo>
                  <a:pt x="24" y="141"/>
                </a:lnTo>
                <a:lnTo>
                  <a:pt x="24" y="141"/>
                </a:lnTo>
                <a:lnTo>
                  <a:pt x="22" y="136"/>
                </a:lnTo>
                <a:lnTo>
                  <a:pt x="22" y="136"/>
                </a:lnTo>
                <a:close/>
                <a:moveTo>
                  <a:pt x="276" y="202"/>
                </a:moveTo>
                <a:lnTo>
                  <a:pt x="276" y="202"/>
                </a:lnTo>
                <a:lnTo>
                  <a:pt x="278" y="202"/>
                </a:lnTo>
                <a:lnTo>
                  <a:pt x="279" y="202"/>
                </a:lnTo>
                <a:lnTo>
                  <a:pt x="279" y="202"/>
                </a:lnTo>
                <a:lnTo>
                  <a:pt x="281" y="202"/>
                </a:lnTo>
                <a:lnTo>
                  <a:pt x="281" y="202"/>
                </a:lnTo>
                <a:lnTo>
                  <a:pt x="282" y="202"/>
                </a:lnTo>
                <a:lnTo>
                  <a:pt x="282" y="202"/>
                </a:lnTo>
                <a:lnTo>
                  <a:pt x="281" y="204"/>
                </a:lnTo>
                <a:lnTo>
                  <a:pt x="281" y="204"/>
                </a:lnTo>
                <a:lnTo>
                  <a:pt x="281" y="204"/>
                </a:lnTo>
                <a:lnTo>
                  <a:pt x="281" y="204"/>
                </a:lnTo>
                <a:lnTo>
                  <a:pt x="279" y="204"/>
                </a:lnTo>
                <a:lnTo>
                  <a:pt x="279" y="204"/>
                </a:lnTo>
                <a:lnTo>
                  <a:pt x="278" y="205"/>
                </a:lnTo>
                <a:lnTo>
                  <a:pt x="278" y="205"/>
                </a:lnTo>
                <a:lnTo>
                  <a:pt x="281" y="205"/>
                </a:lnTo>
                <a:lnTo>
                  <a:pt x="281" y="205"/>
                </a:lnTo>
                <a:lnTo>
                  <a:pt x="287" y="202"/>
                </a:lnTo>
                <a:lnTo>
                  <a:pt x="287" y="202"/>
                </a:lnTo>
                <a:lnTo>
                  <a:pt x="287" y="201"/>
                </a:lnTo>
                <a:lnTo>
                  <a:pt x="287" y="201"/>
                </a:lnTo>
                <a:lnTo>
                  <a:pt x="273" y="201"/>
                </a:lnTo>
                <a:lnTo>
                  <a:pt x="273" y="201"/>
                </a:lnTo>
                <a:lnTo>
                  <a:pt x="271" y="204"/>
                </a:lnTo>
                <a:lnTo>
                  <a:pt x="271" y="204"/>
                </a:lnTo>
                <a:lnTo>
                  <a:pt x="273" y="205"/>
                </a:lnTo>
                <a:lnTo>
                  <a:pt x="273" y="205"/>
                </a:lnTo>
                <a:lnTo>
                  <a:pt x="275" y="205"/>
                </a:lnTo>
                <a:lnTo>
                  <a:pt x="275" y="205"/>
                </a:lnTo>
                <a:lnTo>
                  <a:pt x="276" y="204"/>
                </a:lnTo>
                <a:lnTo>
                  <a:pt x="276" y="204"/>
                </a:lnTo>
                <a:lnTo>
                  <a:pt x="276" y="202"/>
                </a:lnTo>
                <a:lnTo>
                  <a:pt x="276" y="202"/>
                </a:lnTo>
                <a:close/>
                <a:moveTo>
                  <a:pt x="5" y="29"/>
                </a:moveTo>
                <a:lnTo>
                  <a:pt x="5" y="29"/>
                </a:lnTo>
                <a:lnTo>
                  <a:pt x="5" y="29"/>
                </a:lnTo>
                <a:lnTo>
                  <a:pt x="5" y="29"/>
                </a:lnTo>
                <a:lnTo>
                  <a:pt x="6" y="76"/>
                </a:lnTo>
                <a:lnTo>
                  <a:pt x="6" y="76"/>
                </a:lnTo>
                <a:lnTo>
                  <a:pt x="6" y="54"/>
                </a:lnTo>
                <a:lnTo>
                  <a:pt x="5" y="32"/>
                </a:lnTo>
                <a:lnTo>
                  <a:pt x="5" y="32"/>
                </a:lnTo>
                <a:lnTo>
                  <a:pt x="5" y="29"/>
                </a:lnTo>
                <a:lnTo>
                  <a:pt x="5" y="29"/>
                </a:lnTo>
                <a:close/>
                <a:moveTo>
                  <a:pt x="13" y="46"/>
                </a:moveTo>
                <a:lnTo>
                  <a:pt x="13" y="46"/>
                </a:lnTo>
                <a:lnTo>
                  <a:pt x="17" y="41"/>
                </a:lnTo>
                <a:lnTo>
                  <a:pt x="17" y="41"/>
                </a:lnTo>
                <a:lnTo>
                  <a:pt x="17" y="40"/>
                </a:lnTo>
                <a:lnTo>
                  <a:pt x="17" y="40"/>
                </a:lnTo>
                <a:lnTo>
                  <a:pt x="17" y="35"/>
                </a:lnTo>
                <a:lnTo>
                  <a:pt x="17" y="35"/>
                </a:lnTo>
                <a:lnTo>
                  <a:pt x="14" y="36"/>
                </a:lnTo>
                <a:lnTo>
                  <a:pt x="14" y="36"/>
                </a:lnTo>
                <a:lnTo>
                  <a:pt x="13" y="38"/>
                </a:lnTo>
                <a:lnTo>
                  <a:pt x="13" y="38"/>
                </a:lnTo>
                <a:lnTo>
                  <a:pt x="13" y="46"/>
                </a:lnTo>
                <a:lnTo>
                  <a:pt x="13" y="46"/>
                </a:lnTo>
                <a:close/>
                <a:moveTo>
                  <a:pt x="153" y="44"/>
                </a:moveTo>
                <a:lnTo>
                  <a:pt x="153" y="44"/>
                </a:lnTo>
                <a:lnTo>
                  <a:pt x="148" y="49"/>
                </a:lnTo>
                <a:lnTo>
                  <a:pt x="148" y="49"/>
                </a:lnTo>
                <a:lnTo>
                  <a:pt x="153" y="52"/>
                </a:lnTo>
                <a:lnTo>
                  <a:pt x="153" y="52"/>
                </a:lnTo>
                <a:lnTo>
                  <a:pt x="156" y="51"/>
                </a:lnTo>
                <a:lnTo>
                  <a:pt x="156" y="51"/>
                </a:lnTo>
                <a:lnTo>
                  <a:pt x="153" y="44"/>
                </a:lnTo>
                <a:lnTo>
                  <a:pt x="153" y="44"/>
                </a:lnTo>
                <a:close/>
                <a:moveTo>
                  <a:pt x="204" y="344"/>
                </a:moveTo>
                <a:lnTo>
                  <a:pt x="204" y="344"/>
                </a:lnTo>
                <a:lnTo>
                  <a:pt x="204" y="342"/>
                </a:lnTo>
                <a:lnTo>
                  <a:pt x="204" y="341"/>
                </a:lnTo>
                <a:lnTo>
                  <a:pt x="204" y="341"/>
                </a:lnTo>
                <a:lnTo>
                  <a:pt x="202" y="338"/>
                </a:lnTo>
                <a:lnTo>
                  <a:pt x="202" y="338"/>
                </a:lnTo>
                <a:lnTo>
                  <a:pt x="199" y="331"/>
                </a:lnTo>
                <a:lnTo>
                  <a:pt x="199" y="331"/>
                </a:lnTo>
                <a:lnTo>
                  <a:pt x="197" y="333"/>
                </a:lnTo>
                <a:lnTo>
                  <a:pt x="197" y="333"/>
                </a:lnTo>
                <a:lnTo>
                  <a:pt x="197" y="335"/>
                </a:lnTo>
                <a:lnTo>
                  <a:pt x="197" y="335"/>
                </a:lnTo>
                <a:lnTo>
                  <a:pt x="200" y="339"/>
                </a:lnTo>
                <a:lnTo>
                  <a:pt x="200" y="339"/>
                </a:lnTo>
                <a:lnTo>
                  <a:pt x="204" y="344"/>
                </a:lnTo>
                <a:lnTo>
                  <a:pt x="204" y="344"/>
                </a:lnTo>
                <a:close/>
                <a:moveTo>
                  <a:pt x="155" y="120"/>
                </a:moveTo>
                <a:lnTo>
                  <a:pt x="155" y="120"/>
                </a:lnTo>
                <a:lnTo>
                  <a:pt x="152" y="122"/>
                </a:lnTo>
                <a:lnTo>
                  <a:pt x="152" y="122"/>
                </a:lnTo>
                <a:lnTo>
                  <a:pt x="152" y="123"/>
                </a:lnTo>
                <a:lnTo>
                  <a:pt x="150" y="123"/>
                </a:lnTo>
                <a:lnTo>
                  <a:pt x="150" y="123"/>
                </a:lnTo>
                <a:lnTo>
                  <a:pt x="148" y="123"/>
                </a:lnTo>
                <a:lnTo>
                  <a:pt x="148" y="123"/>
                </a:lnTo>
                <a:lnTo>
                  <a:pt x="140" y="130"/>
                </a:lnTo>
                <a:lnTo>
                  <a:pt x="140" y="130"/>
                </a:lnTo>
                <a:lnTo>
                  <a:pt x="140" y="131"/>
                </a:lnTo>
                <a:lnTo>
                  <a:pt x="140" y="131"/>
                </a:lnTo>
                <a:lnTo>
                  <a:pt x="142" y="130"/>
                </a:lnTo>
                <a:lnTo>
                  <a:pt x="142" y="130"/>
                </a:lnTo>
                <a:lnTo>
                  <a:pt x="152" y="123"/>
                </a:lnTo>
                <a:lnTo>
                  <a:pt x="152" y="123"/>
                </a:lnTo>
                <a:lnTo>
                  <a:pt x="153" y="123"/>
                </a:lnTo>
                <a:lnTo>
                  <a:pt x="153" y="123"/>
                </a:lnTo>
                <a:lnTo>
                  <a:pt x="155" y="120"/>
                </a:lnTo>
                <a:lnTo>
                  <a:pt x="155" y="120"/>
                </a:lnTo>
                <a:close/>
                <a:moveTo>
                  <a:pt x="229" y="256"/>
                </a:moveTo>
                <a:lnTo>
                  <a:pt x="229" y="256"/>
                </a:lnTo>
                <a:lnTo>
                  <a:pt x="227" y="259"/>
                </a:lnTo>
                <a:lnTo>
                  <a:pt x="229" y="265"/>
                </a:lnTo>
                <a:lnTo>
                  <a:pt x="229" y="265"/>
                </a:lnTo>
                <a:lnTo>
                  <a:pt x="232" y="260"/>
                </a:lnTo>
                <a:lnTo>
                  <a:pt x="232" y="260"/>
                </a:lnTo>
                <a:lnTo>
                  <a:pt x="229" y="256"/>
                </a:lnTo>
                <a:lnTo>
                  <a:pt x="229" y="256"/>
                </a:lnTo>
                <a:close/>
                <a:moveTo>
                  <a:pt x="144" y="174"/>
                </a:moveTo>
                <a:lnTo>
                  <a:pt x="144" y="174"/>
                </a:lnTo>
                <a:lnTo>
                  <a:pt x="136" y="164"/>
                </a:lnTo>
                <a:lnTo>
                  <a:pt x="136" y="164"/>
                </a:lnTo>
                <a:lnTo>
                  <a:pt x="136" y="164"/>
                </a:lnTo>
                <a:lnTo>
                  <a:pt x="134" y="164"/>
                </a:lnTo>
                <a:lnTo>
                  <a:pt x="134" y="164"/>
                </a:lnTo>
                <a:lnTo>
                  <a:pt x="140" y="174"/>
                </a:lnTo>
                <a:lnTo>
                  <a:pt x="140" y="174"/>
                </a:lnTo>
                <a:lnTo>
                  <a:pt x="144" y="174"/>
                </a:lnTo>
                <a:lnTo>
                  <a:pt x="144" y="174"/>
                </a:lnTo>
                <a:close/>
                <a:moveTo>
                  <a:pt x="248" y="382"/>
                </a:moveTo>
                <a:lnTo>
                  <a:pt x="248" y="382"/>
                </a:lnTo>
                <a:lnTo>
                  <a:pt x="249" y="380"/>
                </a:lnTo>
                <a:lnTo>
                  <a:pt x="249" y="380"/>
                </a:lnTo>
                <a:lnTo>
                  <a:pt x="248" y="376"/>
                </a:lnTo>
                <a:lnTo>
                  <a:pt x="245" y="372"/>
                </a:lnTo>
                <a:lnTo>
                  <a:pt x="245" y="372"/>
                </a:lnTo>
                <a:lnTo>
                  <a:pt x="245" y="374"/>
                </a:lnTo>
                <a:lnTo>
                  <a:pt x="245" y="374"/>
                </a:lnTo>
                <a:lnTo>
                  <a:pt x="243" y="376"/>
                </a:lnTo>
                <a:lnTo>
                  <a:pt x="243" y="376"/>
                </a:lnTo>
                <a:lnTo>
                  <a:pt x="248" y="382"/>
                </a:lnTo>
                <a:lnTo>
                  <a:pt x="248" y="382"/>
                </a:lnTo>
                <a:close/>
                <a:moveTo>
                  <a:pt x="262" y="391"/>
                </a:moveTo>
                <a:lnTo>
                  <a:pt x="262" y="391"/>
                </a:lnTo>
                <a:lnTo>
                  <a:pt x="262" y="391"/>
                </a:lnTo>
                <a:lnTo>
                  <a:pt x="262" y="391"/>
                </a:lnTo>
                <a:lnTo>
                  <a:pt x="256" y="391"/>
                </a:lnTo>
                <a:lnTo>
                  <a:pt x="256" y="391"/>
                </a:lnTo>
                <a:lnTo>
                  <a:pt x="256" y="391"/>
                </a:lnTo>
                <a:lnTo>
                  <a:pt x="256" y="391"/>
                </a:lnTo>
                <a:lnTo>
                  <a:pt x="252" y="395"/>
                </a:lnTo>
                <a:lnTo>
                  <a:pt x="252" y="395"/>
                </a:lnTo>
                <a:lnTo>
                  <a:pt x="257" y="395"/>
                </a:lnTo>
                <a:lnTo>
                  <a:pt x="257" y="395"/>
                </a:lnTo>
                <a:lnTo>
                  <a:pt x="259" y="395"/>
                </a:lnTo>
                <a:lnTo>
                  <a:pt x="259" y="395"/>
                </a:lnTo>
                <a:lnTo>
                  <a:pt x="262" y="391"/>
                </a:lnTo>
                <a:lnTo>
                  <a:pt x="262" y="391"/>
                </a:lnTo>
                <a:lnTo>
                  <a:pt x="262" y="391"/>
                </a:lnTo>
                <a:lnTo>
                  <a:pt x="262" y="391"/>
                </a:lnTo>
                <a:close/>
                <a:moveTo>
                  <a:pt x="238" y="347"/>
                </a:moveTo>
                <a:lnTo>
                  <a:pt x="238" y="347"/>
                </a:lnTo>
                <a:lnTo>
                  <a:pt x="235" y="341"/>
                </a:lnTo>
                <a:lnTo>
                  <a:pt x="234" y="336"/>
                </a:lnTo>
                <a:lnTo>
                  <a:pt x="234" y="336"/>
                </a:lnTo>
                <a:lnTo>
                  <a:pt x="232" y="339"/>
                </a:lnTo>
                <a:lnTo>
                  <a:pt x="232" y="339"/>
                </a:lnTo>
                <a:lnTo>
                  <a:pt x="232" y="341"/>
                </a:lnTo>
                <a:lnTo>
                  <a:pt x="232" y="341"/>
                </a:lnTo>
                <a:lnTo>
                  <a:pt x="235" y="347"/>
                </a:lnTo>
                <a:lnTo>
                  <a:pt x="235" y="347"/>
                </a:lnTo>
                <a:lnTo>
                  <a:pt x="235" y="347"/>
                </a:lnTo>
                <a:lnTo>
                  <a:pt x="235" y="347"/>
                </a:lnTo>
                <a:lnTo>
                  <a:pt x="238" y="347"/>
                </a:lnTo>
                <a:lnTo>
                  <a:pt x="238" y="347"/>
                </a:lnTo>
                <a:close/>
                <a:moveTo>
                  <a:pt x="128" y="136"/>
                </a:moveTo>
                <a:lnTo>
                  <a:pt x="128" y="136"/>
                </a:lnTo>
                <a:lnTo>
                  <a:pt x="126" y="134"/>
                </a:lnTo>
                <a:lnTo>
                  <a:pt x="126" y="134"/>
                </a:lnTo>
                <a:lnTo>
                  <a:pt x="125" y="134"/>
                </a:lnTo>
                <a:lnTo>
                  <a:pt x="122" y="134"/>
                </a:lnTo>
                <a:lnTo>
                  <a:pt x="122" y="134"/>
                </a:lnTo>
                <a:lnTo>
                  <a:pt x="120" y="134"/>
                </a:lnTo>
                <a:lnTo>
                  <a:pt x="118" y="136"/>
                </a:lnTo>
                <a:lnTo>
                  <a:pt x="118" y="136"/>
                </a:lnTo>
                <a:lnTo>
                  <a:pt x="120" y="137"/>
                </a:lnTo>
                <a:lnTo>
                  <a:pt x="120" y="137"/>
                </a:lnTo>
                <a:lnTo>
                  <a:pt x="122" y="139"/>
                </a:lnTo>
                <a:lnTo>
                  <a:pt x="122" y="139"/>
                </a:lnTo>
                <a:lnTo>
                  <a:pt x="126" y="137"/>
                </a:lnTo>
                <a:lnTo>
                  <a:pt x="126" y="137"/>
                </a:lnTo>
                <a:lnTo>
                  <a:pt x="128" y="136"/>
                </a:lnTo>
                <a:lnTo>
                  <a:pt x="128" y="136"/>
                </a:lnTo>
                <a:close/>
                <a:moveTo>
                  <a:pt x="174" y="93"/>
                </a:moveTo>
                <a:lnTo>
                  <a:pt x="174" y="93"/>
                </a:lnTo>
                <a:lnTo>
                  <a:pt x="172" y="85"/>
                </a:lnTo>
                <a:lnTo>
                  <a:pt x="172" y="85"/>
                </a:lnTo>
                <a:lnTo>
                  <a:pt x="170" y="87"/>
                </a:lnTo>
                <a:lnTo>
                  <a:pt x="170" y="87"/>
                </a:lnTo>
                <a:lnTo>
                  <a:pt x="170" y="87"/>
                </a:lnTo>
                <a:lnTo>
                  <a:pt x="170" y="92"/>
                </a:lnTo>
                <a:lnTo>
                  <a:pt x="170" y="92"/>
                </a:lnTo>
                <a:lnTo>
                  <a:pt x="169" y="93"/>
                </a:lnTo>
                <a:lnTo>
                  <a:pt x="169" y="93"/>
                </a:lnTo>
                <a:lnTo>
                  <a:pt x="167" y="92"/>
                </a:lnTo>
                <a:lnTo>
                  <a:pt x="167" y="92"/>
                </a:lnTo>
                <a:lnTo>
                  <a:pt x="167" y="92"/>
                </a:lnTo>
                <a:lnTo>
                  <a:pt x="167" y="92"/>
                </a:lnTo>
                <a:lnTo>
                  <a:pt x="167" y="93"/>
                </a:lnTo>
                <a:lnTo>
                  <a:pt x="167" y="93"/>
                </a:lnTo>
                <a:lnTo>
                  <a:pt x="170" y="96"/>
                </a:lnTo>
                <a:lnTo>
                  <a:pt x="170" y="96"/>
                </a:lnTo>
                <a:lnTo>
                  <a:pt x="174" y="93"/>
                </a:lnTo>
                <a:lnTo>
                  <a:pt x="174" y="93"/>
                </a:lnTo>
                <a:close/>
                <a:moveTo>
                  <a:pt x="260" y="396"/>
                </a:moveTo>
                <a:lnTo>
                  <a:pt x="260" y="396"/>
                </a:lnTo>
                <a:lnTo>
                  <a:pt x="268" y="398"/>
                </a:lnTo>
                <a:lnTo>
                  <a:pt x="268" y="398"/>
                </a:lnTo>
                <a:lnTo>
                  <a:pt x="270" y="395"/>
                </a:lnTo>
                <a:lnTo>
                  <a:pt x="270" y="395"/>
                </a:lnTo>
                <a:lnTo>
                  <a:pt x="265" y="393"/>
                </a:lnTo>
                <a:lnTo>
                  <a:pt x="265" y="393"/>
                </a:lnTo>
                <a:lnTo>
                  <a:pt x="260" y="396"/>
                </a:lnTo>
                <a:lnTo>
                  <a:pt x="260" y="396"/>
                </a:lnTo>
                <a:close/>
                <a:moveTo>
                  <a:pt x="237" y="382"/>
                </a:moveTo>
                <a:lnTo>
                  <a:pt x="237" y="382"/>
                </a:lnTo>
                <a:lnTo>
                  <a:pt x="240" y="376"/>
                </a:lnTo>
                <a:lnTo>
                  <a:pt x="240" y="376"/>
                </a:lnTo>
                <a:lnTo>
                  <a:pt x="240" y="376"/>
                </a:lnTo>
                <a:lnTo>
                  <a:pt x="240" y="376"/>
                </a:lnTo>
                <a:lnTo>
                  <a:pt x="238" y="372"/>
                </a:lnTo>
                <a:lnTo>
                  <a:pt x="238" y="372"/>
                </a:lnTo>
                <a:lnTo>
                  <a:pt x="234" y="376"/>
                </a:lnTo>
                <a:lnTo>
                  <a:pt x="234" y="376"/>
                </a:lnTo>
                <a:lnTo>
                  <a:pt x="237" y="382"/>
                </a:lnTo>
                <a:lnTo>
                  <a:pt x="237" y="382"/>
                </a:lnTo>
                <a:close/>
                <a:moveTo>
                  <a:pt x="8" y="238"/>
                </a:moveTo>
                <a:lnTo>
                  <a:pt x="8" y="238"/>
                </a:lnTo>
                <a:lnTo>
                  <a:pt x="8" y="249"/>
                </a:lnTo>
                <a:lnTo>
                  <a:pt x="8" y="249"/>
                </a:lnTo>
                <a:lnTo>
                  <a:pt x="13" y="246"/>
                </a:lnTo>
                <a:lnTo>
                  <a:pt x="13" y="246"/>
                </a:lnTo>
                <a:lnTo>
                  <a:pt x="11" y="246"/>
                </a:lnTo>
                <a:lnTo>
                  <a:pt x="10" y="245"/>
                </a:lnTo>
                <a:lnTo>
                  <a:pt x="10" y="245"/>
                </a:lnTo>
                <a:lnTo>
                  <a:pt x="10" y="240"/>
                </a:lnTo>
                <a:lnTo>
                  <a:pt x="10" y="240"/>
                </a:lnTo>
                <a:lnTo>
                  <a:pt x="10" y="238"/>
                </a:lnTo>
                <a:lnTo>
                  <a:pt x="10" y="238"/>
                </a:lnTo>
                <a:lnTo>
                  <a:pt x="8" y="238"/>
                </a:lnTo>
                <a:lnTo>
                  <a:pt x="8" y="238"/>
                </a:lnTo>
                <a:close/>
                <a:moveTo>
                  <a:pt x="13" y="52"/>
                </a:moveTo>
                <a:lnTo>
                  <a:pt x="13" y="52"/>
                </a:lnTo>
                <a:lnTo>
                  <a:pt x="14" y="62"/>
                </a:lnTo>
                <a:lnTo>
                  <a:pt x="14" y="62"/>
                </a:lnTo>
                <a:lnTo>
                  <a:pt x="14" y="62"/>
                </a:lnTo>
                <a:lnTo>
                  <a:pt x="14" y="62"/>
                </a:lnTo>
                <a:lnTo>
                  <a:pt x="16" y="59"/>
                </a:lnTo>
                <a:lnTo>
                  <a:pt x="17" y="55"/>
                </a:lnTo>
                <a:lnTo>
                  <a:pt x="17" y="55"/>
                </a:lnTo>
                <a:lnTo>
                  <a:pt x="16" y="51"/>
                </a:lnTo>
                <a:lnTo>
                  <a:pt x="16" y="51"/>
                </a:lnTo>
                <a:lnTo>
                  <a:pt x="13" y="52"/>
                </a:lnTo>
                <a:lnTo>
                  <a:pt x="13" y="52"/>
                </a:lnTo>
                <a:close/>
                <a:moveTo>
                  <a:pt x="153" y="119"/>
                </a:moveTo>
                <a:lnTo>
                  <a:pt x="153" y="119"/>
                </a:lnTo>
                <a:lnTo>
                  <a:pt x="156" y="117"/>
                </a:lnTo>
                <a:lnTo>
                  <a:pt x="159" y="114"/>
                </a:lnTo>
                <a:lnTo>
                  <a:pt x="159" y="114"/>
                </a:lnTo>
                <a:lnTo>
                  <a:pt x="158" y="112"/>
                </a:lnTo>
                <a:lnTo>
                  <a:pt x="158" y="112"/>
                </a:lnTo>
                <a:lnTo>
                  <a:pt x="156" y="112"/>
                </a:lnTo>
                <a:lnTo>
                  <a:pt x="156" y="112"/>
                </a:lnTo>
                <a:lnTo>
                  <a:pt x="152" y="117"/>
                </a:lnTo>
                <a:lnTo>
                  <a:pt x="152" y="117"/>
                </a:lnTo>
                <a:lnTo>
                  <a:pt x="153" y="119"/>
                </a:lnTo>
                <a:lnTo>
                  <a:pt x="153" y="119"/>
                </a:lnTo>
                <a:close/>
                <a:moveTo>
                  <a:pt x="256" y="234"/>
                </a:moveTo>
                <a:lnTo>
                  <a:pt x="256" y="234"/>
                </a:lnTo>
                <a:lnTo>
                  <a:pt x="252" y="235"/>
                </a:lnTo>
                <a:lnTo>
                  <a:pt x="251" y="238"/>
                </a:lnTo>
                <a:lnTo>
                  <a:pt x="251" y="238"/>
                </a:lnTo>
                <a:lnTo>
                  <a:pt x="249" y="240"/>
                </a:lnTo>
                <a:lnTo>
                  <a:pt x="249" y="243"/>
                </a:lnTo>
                <a:lnTo>
                  <a:pt x="249" y="243"/>
                </a:lnTo>
                <a:lnTo>
                  <a:pt x="257" y="235"/>
                </a:lnTo>
                <a:lnTo>
                  <a:pt x="257" y="235"/>
                </a:lnTo>
                <a:lnTo>
                  <a:pt x="256" y="234"/>
                </a:lnTo>
                <a:lnTo>
                  <a:pt x="256" y="234"/>
                </a:lnTo>
                <a:close/>
                <a:moveTo>
                  <a:pt x="200" y="253"/>
                </a:moveTo>
                <a:lnTo>
                  <a:pt x="200" y="253"/>
                </a:lnTo>
                <a:lnTo>
                  <a:pt x="197" y="254"/>
                </a:lnTo>
                <a:lnTo>
                  <a:pt x="197" y="254"/>
                </a:lnTo>
                <a:lnTo>
                  <a:pt x="194" y="256"/>
                </a:lnTo>
                <a:lnTo>
                  <a:pt x="194" y="256"/>
                </a:lnTo>
                <a:lnTo>
                  <a:pt x="196" y="257"/>
                </a:lnTo>
                <a:lnTo>
                  <a:pt x="196" y="257"/>
                </a:lnTo>
                <a:lnTo>
                  <a:pt x="197" y="257"/>
                </a:lnTo>
                <a:lnTo>
                  <a:pt x="200" y="259"/>
                </a:lnTo>
                <a:lnTo>
                  <a:pt x="200" y="259"/>
                </a:lnTo>
                <a:lnTo>
                  <a:pt x="202" y="256"/>
                </a:lnTo>
                <a:lnTo>
                  <a:pt x="202" y="256"/>
                </a:lnTo>
                <a:lnTo>
                  <a:pt x="200" y="253"/>
                </a:lnTo>
                <a:lnTo>
                  <a:pt x="200" y="253"/>
                </a:lnTo>
                <a:close/>
                <a:moveTo>
                  <a:pt x="166" y="276"/>
                </a:moveTo>
                <a:lnTo>
                  <a:pt x="166" y="276"/>
                </a:lnTo>
                <a:lnTo>
                  <a:pt x="169" y="273"/>
                </a:lnTo>
                <a:lnTo>
                  <a:pt x="169" y="273"/>
                </a:lnTo>
                <a:lnTo>
                  <a:pt x="163" y="267"/>
                </a:lnTo>
                <a:lnTo>
                  <a:pt x="163" y="267"/>
                </a:lnTo>
                <a:lnTo>
                  <a:pt x="163" y="267"/>
                </a:lnTo>
                <a:lnTo>
                  <a:pt x="163" y="268"/>
                </a:lnTo>
                <a:lnTo>
                  <a:pt x="163" y="268"/>
                </a:lnTo>
                <a:lnTo>
                  <a:pt x="166" y="276"/>
                </a:lnTo>
                <a:lnTo>
                  <a:pt x="166" y="276"/>
                </a:lnTo>
                <a:lnTo>
                  <a:pt x="166" y="276"/>
                </a:lnTo>
                <a:lnTo>
                  <a:pt x="166" y="276"/>
                </a:lnTo>
                <a:close/>
                <a:moveTo>
                  <a:pt x="55" y="84"/>
                </a:moveTo>
                <a:lnTo>
                  <a:pt x="55" y="84"/>
                </a:lnTo>
                <a:lnTo>
                  <a:pt x="57" y="73"/>
                </a:lnTo>
                <a:lnTo>
                  <a:pt x="57" y="63"/>
                </a:lnTo>
                <a:lnTo>
                  <a:pt x="57" y="63"/>
                </a:lnTo>
                <a:lnTo>
                  <a:pt x="55" y="65"/>
                </a:lnTo>
                <a:lnTo>
                  <a:pt x="55" y="66"/>
                </a:lnTo>
                <a:lnTo>
                  <a:pt x="55" y="66"/>
                </a:lnTo>
                <a:lnTo>
                  <a:pt x="55" y="82"/>
                </a:lnTo>
                <a:lnTo>
                  <a:pt x="55" y="82"/>
                </a:lnTo>
                <a:lnTo>
                  <a:pt x="55" y="84"/>
                </a:lnTo>
                <a:lnTo>
                  <a:pt x="55" y="84"/>
                </a:lnTo>
                <a:close/>
                <a:moveTo>
                  <a:pt x="39" y="30"/>
                </a:moveTo>
                <a:lnTo>
                  <a:pt x="39" y="30"/>
                </a:lnTo>
                <a:lnTo>
                  <a:pt x="44" y="29"/>
                </a:lnTo>
                <a:lnTo>
                  <a:pt x="44" y="29"/>
                </a:lnTo>
                <a:lnTo>
                  <a:pt x="43" y="25"/>
                </a:lnTo>
                <a:lnTo>
                  <a:pt x="39" y="24"/>
                </a:lnTo>
                <a:lnTo>
                  <a:pt x="39" y="24"/>
                </a:lnTo>
                <a:lnTo>
                  <a:pt x="38" y="25"/>
                </a:lnTo>
                <a:lnTo>
                  <a:pt x="38" y="25"/>
                </a:lnTo>
                <a:lnTo>
                  <a:pt x="39" y="27"/>
                </a:lnTo>
                <a:lnTo>
                  <a:pt x="39" y="30"/>
                </a:lnTo>
                <a:lnTo>
                  <a:pt x="39" y="30"/>
                </a:lnTo>
                <a:close/>
                <a:moveTo>
                  <a:pt x="114" y="40"/>
                </a:moveTo>
                <a:lnTo>
                  <a:pt x="114" y="40"/>
                </a:lnTo>
                <a:lnTo>
                  <a:pt x="117" y="36"/>
                </a:lnTo>
                <a:lnTo>
                  <a:pt x="117" y="36"/>
                </a:lnTo>
                <a:lnTo>
                  <a:pt x="112" y="35"/>
                </a:lnTo>
                <a:lnTo>
                  <a:pt x="112" y="35"/>
                </a:lnTo>
                <a:lnTo>
                  <a:pt x="110" y="35"/>
                </a:lnTo>
                <a:lnTo>
                  <a:pt x="110" y="35"/>
                </a:lnTo>
                <a:lnTo>
                  <a:pt x="107" y="38"/>
                </a:lnTo>
                <a:lnTo>
                  <a:pt x="107" y="38"/>
                </a:lnTo>
                <a:lnTo>
                  <a:pt x="114" y="40"/>
                </a:lnTo>
                <a:lnTo>
                  <a:pt x="114" y="40"/>
                </a:lnTo>
                <a:close/>
                <a:moveTo>
                  <a:pt x="169" y="331"/>
                </a:moveTo>
                <a:lnTo>
                  <a:pt x="169" y="331"/>
                </a:lnTo>
                <a:lnTo>
                  <a:pt x="167" y="330"/>
                </a:lnTo>
                <a:lnTo>
                  <a:pt x="167" y="330"/>
                </a:lnTo>
                <a:lnTo>
                  <a:pt x="163" y="328"/>
                </a:lnTo>
                <a:lnTo>
                  <a:pt x="163" y="328"/>
                </a:lnTo>
                <a:lnTo>
                  <a:pt x="163" y="328"/>
                </a:lnTo>
                <a:lnTo>
                  <a:pt x="163" y="328"/>
                </a:lnTo>
                <a:lnTo>
                  <a:pt x="166" y="336"/>
                </a:lnTo>
                <a:lnTo>
                  <a:pt x="166" y="336"/>
                </a:lnTo>
                <a:lnTo>
                  <a:pt x="169" y="331"/>
                </a:lnTo>
                <a:lnTo>
                  <a:pt x="169" y="331"/>
                </a:lnTo>
                <a:close/>
                <a:moveTo>
                  <a:pt x="128" y="365"/>
                </a:moveTo>
                <a:lnTo>
                  <a:pt x="128" y="365"/>
                </a:lnTo>
                <a:lnTo>
                  <a:pt x="136" y="368"/>
                </a:lnTo>
                <a:lnTo>
                  <a:pt x="136" y="368"/>
                </a:lnTo>
                <a:lnTo>
                  <a:pt x="136" y="366"/>
                </a:lnTo>
                <a:lnTo>
                  <a:pt x="136" y="366"/>
                </a:lnTo>
                <a:lnTo>
                  <a:pt x="134" y="363"/>
                </a:lnTo>
                <a:lnTo>
                  <a:pt x="133" y="361"/>
                </a:lnTo>
                <a:lnTo>
                  <a:pt x="133" y="361"/>
                </a:lnTo>
                <a:lnTo>
                  <a:pt x="128" y="365"/>
                </a:lnTo>
                <a:lnTo>
                  <a:pt x="128" y="365"/>
                </a:lnTo>
                <a:close/>
                <a:moveTo>
                  <a:pt x="17" y="208"/>
                </a:moveTo>
                <a:lnTo>
                  <a:pt x="17" y="208"/>
                </a:lnTo>
                <a:lnTo>
                  <a:pt x="17" y="210"/>
                </a:lnTo>
                <a:lnTo>
                  <a:pt x="17" y="210"/>
                </a:lnTo>
                <a:lnTo>
                  <a:pt x="19" y="208"/>
                </a:lnTo>
                <a:lnTo>
                  <a:pt x="19" y="208"/>
                </a:lnTo>
                <a:lnTo>
                  <a:pt x="21" y="207"/>
                </a:lnTo>
                <a:lnTo>
                  <a:pt x="21" y="207"/>
                </a:lnTo>
                <a:lnTo>
                  <a:pt x="21" y="201"/>
                </a:lnTo>
                <a:lnTo>
                  <a:pt x="21" y="201"/>
                </a:lnTo>
                <a:lnTo>
                  <a:pt x="21" y="199"/>
                </a:lnTo>
                <a:lnTo>
                  <a:pt x="21" y="199"/>
                </a:lnTo>
                <a:lnTo>
                  <a:pt x="19" y="199"/>
                </a:lnTo>
                <a:lnTo>
                  <a:pt x="19" y="199"/>
                </a:lnTo>
                <a:lnTo>
                  <a:pt x="17" y="201"/>
                </a:lnTo>
                <a:lnTo>
                  <a:pt x="17" y="201"/>
                </a:lnTo>
                <a:lnTo>
                  <a:pt x="17" y="202"/>
                </a:lnTo>
                <a:lnTo>
                  <a:pt x="17" y="202"/>
                </a:lnTo>
                <a:lnTo>
                  <a:pt x="17" y="208"/>
                </a:lnTo>
                <a:lnTo>
                  <a:pt x="17" y="208"/>
                </a:lnTo>
                <a:close/>
                <a:moveTo>
                  <a:pt x="126" y="21"/>
                </a:moveTo>
                <a:lnTo>
                  <a:pt x="126" y="21"/>
                </a:lnTo>
                <a:lnTo>
                  <a:pt x="128" y="21"/>
                </a:lnTo>
                <a:lnTo>
                  <a:pt x="128" y="21"/>
                </a:lnTo>
                <a:lnTo>
                  <a:pt x="128" y="19"/>
                </a:lnTo>
                <a:lnTo>
                  <a:pt x="128" y="19"/>
                </a:lnTo>
                <a:lnTo>
                  <a:pt x="128" y="14"/>
                </a:lnTo>
                <a:lnTo>
                  <a:pt x="128" y="14"/>
                </a:lnTo>
                <a:lnTo>
                  <a:pt x="123" y="13"/>
                </a:lnTo>
                <a:lnTo>
                  <a:pt x="123" y="13"/>
                </a:lnTo>
                <a:lnTo>
                  <a:pt x="123" y="14"/>
                </a:lnTo>
                <a:lnTo>
                  <a:pt x="123" y="14"/>
                </a:lnTo>
                <a:lnTo>
                  <a:pt x="125" y="16"/>
                </a:lnTo>
                <a:lnTo>
                  <a:pt x="125" y="16"/>
                </a:lnTo>
                <a:lnTo>
                  <a:pt x="126" y="21"/>
                </a:lnTo>
                <a:lnTo>
                  <a:pt x="126" y="21"/>
                </a:lnTo>
                <a:close/>
                <a:moveTo>
                  <a:pt x="54" y="155"/>
                </a:moveTo>
                <a:lnTo>
                  <a:pt x="54" y="155"/>
                </a:lnTo>
                <a:lnTo>
                  <a:pt x="52" y="156"/>
                </a:lnTo>
                <a:lnTo>
                  <a:pt x="52" y="156"/>
                </a:lnTo>
                <a:lnTo>
                  <a:pt x="52" y="160"/>
                </a:lnTo>
                <a:lnTo>
                  <a:pt x="52" y="160"/>
                </a:lnTo>
                <a:lnTo>
                  <a:pt x="51" y="166"/>
                </a:lnTo>
                <a:lnTo>
                  <a:pt x="51" y="166"/>
                </a:lnTo>
                <a:lnTo>
                  <a:pt x="52" y="167"/>
                </a:lnTo>
                <a:lnTo>
                  <a:pt x="52" y="167"/>
                </a:lnTo>
                <a:lnTo>
                  <a:pt x="54" y="167"/>
                </a:lnTo>
                <a:lnTo>
                  <a:pt x="54" y="167"/>
                </a:lnTo>
                <a:lnTo>
                  <a:pt x="54" y="155"/>
                </a:lnTo>
                <a:lnTo>
                  <a:pt x="54" y="155"/>
                </a:lnTo>
                <a:close/>
                <a:moveTo>
                  <a:pt x="290" y="196"/>
                </a:moveTo>
                <a:lnTo>
                  <a:pt x="290" y="196"/>
                </a:lnTo>
                <a:lnTo>
                  <a:pt x="290" y="196"/>
                </a:lnTo>
                <a:lnTo>
                  <a:pt x="290" y="196"/>
                </a:lnTo>
                <a:lnTo>
                  <a:pt x="264" y="196"/>
                </a:lnTo>
                <a:lnTo>
                  <a:pt x="264" y="196"/>
                </a:lnTo>
                <a:lnTo>
                  <a:pt x="270" y="197"/>
                </a:lnTo>
                <a:lnTo>
                  <a:pt x="270" y="197"/>
                </a:lnTo>
                <a:lnTo>
                  <a:pt x="273" y="197"/>
                </a:lnTo>
                <a:lnTo>
                  <a:pt x="273" y="197"/>
                </a:lnTo>
                <a:lnTo>
                  <a:pt x="290" y="196"/>
                </a:lnTo>
                <a:lnTo>
                  <a:pt x="290" y="196"/>
                </a:lnTo>
                <a:close/>
                <a:moveTo>
                  <a:pt x="161" y="218"/>
                </a:moveTo>
                <a:lnTo>
                  <a:pt x="161" y="218"/>
                </a:lnTo>
                <a:lnTo>
                  <a:pt x="163" y="224"/>
                </a:lnTo>
                <a:lnTo>
                  <a:pt x="163" y="224"/>
                </a:lnTo>
                <a:lnTo>
                  <a:pt x="166" y="223"/>
                </a:lnTo>
                <a:lnTo>
                  <a:pt x="166" y="223"/>
                </a:lnTo>
                <a:lnTo>
                  <a:pt x="163" y="216"/>
                </a:lnTo>
                <a:lnTo>
                  <a:pt x="163" y="216"/>
                </a:lnTo>
                <a:lnTo>
                  <a:pt x="161" y="218"/>
                </a:lnTo>
                <a:lnTo>
                  <a:pt x="161" y="218"/>
                </a:lnTo>
                <a:close/>
                <a:moveTo>
                  <a:pt x="17" y="235"/>
                </a:moveTo>
                <a:lnTo>
                  <a:pt x="17" y="235"/>
                </a:lnTo>
                <a:lnTo>
                  <a:pt x="16" y="237"/>
                </a:lnTo>
                <a:lnTo>
                  <a:pt x="16" y="237"/>
                </a:lnTo>
                <a:lnTo>
                  <a:pt x="14" y="242"/>
                </a:lnTo>
                <a:lnTo>
                  <a:pt x="14" y="242"/>
                </a:lnTo>
                <a:lnTo>
                  <a:pt x="14" y="246"/>
                </a:lnTo>
                <a:lnTo>
                  <a:pt x="14" y="246"/>
                </a:lnTo>
                <a:lnTo>
                  <a:pt x="17" y="243"/>
                </a:lnTo>
                <a:lnTo>
                  <a:pt x="17" y="243"/>
                </a:lnTo>
                <a:lnTo>
                  <a:pt x="17" y="235"/>
                </a:lnTo>
                <a:lnTo>
                  <a:pt x="17" y="235"/>
                </a:lnTo>
                <a:close/>
                <a:moveTo>
                  <a:pt x="32" y="145"/>
                </a:moveTo>
                <a:lnTo>
                  <a:pt x="32" y="145"/>
                </a:lnTo>
                <a:lnTo>
                  <a:pt x="32" y="139"/>
                </a:lnTo>
                <a:lnTo>
                  <a:pt x="32" y="139"/>
                </a:lnTo>
                <a:lnTo>
                  <a:pt x="27" y="142"/>
                </a:lnTo>
                <a:lnTo>
                  <a:pt x="27" y="142"/>
                </a:lnTo>
                <a:lnTo>
                  <a:pt x="28" y="147"/>
                </a:lnTo>
                <a:lnTo>
                  <a:pt x="28" y="147"/>
                </a:lnTo>
                <a:lnTo>
                  <a:pt x="32" y="145"/>
                </a:lnTo>
                <a:lnTo>
                  <a:pt x="32" y="145"/>
                </a:lnTo>
                <a:lnTo>
                  <a:pt x="32" y="145"/>
                </a:lnTo>
                <a:lnTo>
                  <a:pt x="32" y="145"/>
                </a:lnTo>
                <a:close/>
                <a:moveTo>
                  <a:pt x="163" y="186"/>
                </a:moveTo>
                <a:lnTo>
                  <a:pt x="163" y="186"/>
                </a:lnTo>
                <a:lnTo>
                  <a:pt x="155" y="172"/>
                </a:lnTo>
                <a:lnTo>
                  <a:pt x="148" y="164"/>
                </a:lnTo>
                <a:lnTo>
                  <a:pt x="144" y="160"/>
                </a:lnTo>
                <a:lnTo>
                  <a:pt x="144" y="160"/>
                </a:lnTo>
                <a:lnTo>
                  <a:pt x="153" y="172"/>
                </a:lnTo>
                <a:lnTo>
                  <a:pt x="163" y="186"/>
                </a:lnTo>
                <a:lnTo>
                  <a:pt x="163" y="186"/>
                </a:lnTo>
                <a:close/>
                <a:moveTo>
                  <a:pt x="27" y="251"/>
                </a:moveTo>
                <a:lnTo>
                  <a:pt x="27" y="251"/>
                </a:lnTo>
                <a:lnTo>
                  <a:pt x="28" y="251"/>
                </a:lnTo>
                <a:lnTo>
                  <a:pt x="28" y="251"/>
                </a:lnTo>
                <a:lnTo>
                  <a:pt x="36" y="253"/>
                </a:lnTo>
                <a:lnTo>
                  <a:pt x="36" y="253"/>
                </a:lnTo>
                <a:lnTo>
                  <a:pt x="36" y="253"/>
                </a:lnTo>
                <a:lnTo>
                  <a:pt x="36" y="253"/>
                </a:lnTo>
                <a:lnTo>
                  <a:pt x="39" y="249"/>
                </a:lnTo>
                <a:lnTo>
                  <a:pt x="39" y="249"/>
                </a:lnTo>
                <a:lnTo>
                  <a:pt x="36" y="249"/>
                </a:lnTo>
                <a:lnTo>
                  <a:pt x="36" y="249"/>
                </a:lnTo>
                <a:lnTo>
                  <a:pt x="35" y="249"/>
                </a:lnTo>
                <a:lnTo>
                  <a:pt x="35" y="249"/>
                </a:lnTo>
                <a:lnTo>
                  <a:pt x="27" y="251"/>
                </a:lnTo>
                <a:lnTo>
                  <a:pt x="27" y="251"/>
                </a:lnTo>
                <a:close/>
                <a:moveTo>
                  <a:pt x="139" y="387"/>
                </a:moveTo>
                <a:lnTo>
                  <a:pt x="139" y="387"/>
                </a:lnTo>
                <a:lnTo>
                  <a:pt x="140" y="384"/>
                </a:lnTo>
                <a:lnTo>
                  <a:pt x="140" y="384"/>
                </a:lnTo>
                <a:lnTo>
                  <a:pt x="137" y="380"/>
                </a:lnTo>
                <a:lnTo>
                  <a:pt x="137" y="380"/>
                </a:lnTo>
                <a:lnTo>
                  <a:pt x="136" y="385"/>
                </a:lnTo>
                <a:lnTo>
                  <a:pt x="136" y="385"/>
                </a:lnTo>
                <a:lnTo>
                  <a:pt x="136" y="385"/>
                </a:lnTo>
                <a:lnTo>
                  <a:pt x="136" y="387"/>
                </a:lnTo>
                <a:lnTo>
                  <a:pt x="136" y="387"/>
                </a:lnTo>
                <a:lnTo>
                  <a:pt x="139" y="387"/>
                </a:lnTo>
                <a:lnTo>
                  <a:pt x="139" y="387"/>
                </a:lnTo>
                <a:close/>
                <a:moveTo>
                  <a:pt x="234" y="365"/>
                </a:moveTo>
                <a:lnTo>
                  <a:pt x="234" y="365"/>
                </a:lnTo>
                <a:lnTo>
                  <a:pt x="232" y="368"/>
                </a:lnTo>
                <a:lnTo>
                  <a:pt x="232" y="368"/>
                </a:lnTo>
                <a:lnTo>
                  <a:pt x="232" y="368"/>
                </a:lnTo>
                <a:lnTo>
                  <a:pt x="232" y="368"/>
                </a:lnTo>
                <a:lnTo>
                  <a:pt x="234" y="372"/>
                </a:lnTo>
                <a:lnTo>
                  <a:pt x="234" y="372"/>
                </a:lnTo>
                <a:lnTo>
                  <a:pt x="237" y="369"/>
                </a:lnTo>
                <a:lnTo>
                  <a:pt x="237" y="369"/>
                </a:lnTo>
                <a:lnTo>
                  <a:pt x="234" y="366"/>
                </a:lnTo>
                <a:lnTo>
                  <a:pt x="234" y="366"/>
                </a:lnTo>
                <a:lnTo>
                  <a:pt x="234" y="365"/>
                </a:lnTo>
                <a:lnTo>
                  <a:pt x="234" y="365"/>
                </a:lnTo>
                <a:close/>
                <a:moveTo>
                  <a:pt x="17" y="74"/>
                </a:moveTo>
                <a:lnTo>
                  <a:pt x="17" y="74"/>
                </a:lnTo>
                <a:lnTo>
                  <a:pt x="17" y="66"/>
                </a:lnTo>
                <a:lnTo>
                  <a:pt x="17" y="66"/>
                </a:lnTo>
                <a:lnTo>
                  <a:pt x="14" y="66"/>
                </a:lnTo>
                <a:lnTo>
                  <a:pt x="14" y="66"/>
                </a:lnTo>
                <a:lnTo>
                  <a:pt x="14" y="73"/>
                </a:lnTo>
                <a:lnTo>
                  <a:pt x="14" y="73"/>
                </a:lnTo>
                <a:lnTo>
                  <a:pt x="17" y="73"/>
                </a:lnTo>
                <a:lnTo>
                  <a:pt x="17" y="74"/>
                </a:lnTo>
                <a:lnTo>
                  <a:pt x="17" y="74"/>
                </a:lnTo>
                <a:close/>
                <a:moveTo>
                  <a:pt x="101" y="32"/>
                </a:moveTo>
                <a:lnTo>
                  <a:pt x="101" y="32"/>
                </a:lnTo>
                <a:lnTo>
                  <a:pt x="99" y="29"/>
                </a:lnTo>
                <a:lnTo>
                  <a:pt x="98" y="27"/>
                </a:lnTo>
                <a:lnTo>
                  <a:pt x="98" y="27"/>
                </a:lnTo>
                <a:lnTo>
                  <a:pt x="96" y="27"/>
                </a:lnTo>
                <a:lnTo>
                  <a:pt x="96" y="27"/>
                </a:lnTo>
                <a:lnTo>
                  <a:pt x="96" y="27"/>
                </a:lnTo>
                <a:lnTo>
                  <a:pt x="96" y="27"/>
                </a:lnTo>
                <a:lnTo>
                  <a:pt x="95" y="29"/>
                </a:lnTo>
                <a:lnTo>
                  <a:pt x="95" y="29"/>
                </a:lnTo>
                <a:lnTo>
                  <a:pt x="93" y="29"/>
                </a:lnTo>
                <a:lnTo>
                  <a:pt x="93" y="32"/>
                </a:lnTo>
                <a:lnTo>
                  <a:pt x="93" y="32"/>
                </a:lnTo>
                <a:lnTo>
                  <a:pt x="101" y="32"/>
                </a:lnTo>
                <a:lnTo>
                  <a:pt x="101" y="32"/>
                </a:lnTo>
                <a:close/>
                <a:moveTo>
                  <a:pt x="25" y="207"/>
                </a:moveTo>
                <a:lnTo>
                  <a:pt x="25" y="207"/>
                </a:lnTo>
                <a:lnTo>
                  <a:pt x="24" y="208"/>
                </a:lnTo>
                <a:lnTo>
                  <a:pt x="24" y="208"/>
                </a:lnTo>
                <a:lnTo>
                  <a:pt x="24" y="210"/>
                </a:lnTo>
                <a:lnTo>
                  <a:pt x="24" y="210"/>
                </a:lnTo>
                <a:lnTo>
                  <a:pt x="24" y="215"/>
                </a:lnTo>
                <a:lnTo>
                  <a:pt x="24" y="215"/>
                </a:lnTo>
                <a:lnTo>
                  <a:pt x="27" y="213"/>
                </a:lnTo>
                <a:lnTo>
                  <a:pt x="27" y="213"/>
                </a:lnTo>
                <a:lnTo>
                  <a:pt x="25" y="207"/>
                </a:lnTo>
                <a:lnTo>
                  <a:pt x="25" y="207"/>
                </a:lnTo>
                <a:close/>
                <a:moveTo>
                  <a:pt x="159" y="210"/>
                </a:moveTo>
                <a:lnTo>
                  <a:pt x="159" y="210"/>
                </a:lnTo>
                <a:lnTo>
                  <a:pt x="155" y="202"/>
                </a:lnTo>
                <a:lnTo>
                  <a:pt x="155" y="202"/>
                </a:lnTo>
                <a:lnTo>
                  <a:pt x="153" y="204"/>
                </a:lnTo>
                <a:lnTo>
                  <a:pt x="155" y="205"/>
                </a:lnTo>
                <a:lnTo>
                  <a:pt x="155" y="205"/>
                </a:lnTo>
                <a:lnTo>
                  <a:pt x="156" y="208"/>
                </a:lnTo>
                <a:lnTo>
                  <a:pt x="156" y="208"/>
                </a:lnTo>
                <a:lnTo>
                  <a:pt x="158" y="212"/>
                </a:lnTo>
                <a:lnTo>
                  <a:pt x="158" y="212"/>
                </a:lnTo>
                <a:lnTo>
                  <a:pt x="159" y="210"/>
                </a:lnTo>
                <a:lnTo>
                  <a:pt x="159" y="210"/>
                </a:lnTo>
                <a:close/>
                <a:moveTo>
                  <a:pt x="115" y="153"/>
                </a:moveTo>
                <a:lnTo>
                  <a:pt x="115" y="153"/>
                </a:lnTo>
                <a:lnTo>
                  <a:pt x="112" y="156"/>
                </a:lnTo>
                <a:lnTo>
                  <a:pt x="112" y="156"/>
                </a:lnTo>
                <a:lnTo>
                  <a:pt x="112" y="156"/>
                </a:lnTo>
                <a:lnTo>
                  <a:pt x="112" y="156"/>
                </a:lnTo>
                <a:lnTo>
                  <a:pt x="114" y="160"/>
                </a:lnTo>
                <a:lnTo>
                  <a:pt x="114" y="160"/>
                </a:lnTo>
                <a:lnTo>
                  <a:pt x="118" y="158"/>
                </a:lnTo>
                <a:lnTo>
                  <a:pt x="118" y="158"/>
                </a:lnTo>
                <a:lnTo>
                  <a:pt x="115" y="153"/>
                </a:lnTo>
                <a:lnTo>
                  <a:pt x="115" y="153"/>
                </a:lnTo>
                <a:close/>
                <a:moveTo>
                  <a:pt x="164" y="311"/>
                </a:moveTo>
                <a:lnTo>
                  <a:pt x="164" y="311"/>
                </a:lnTo>
                <a:lnTo>
                  <a:pt x="163" y="308"/>
                </a:lnTo>
                <a:lnTo>
                  <a:pt x="163" y="308"/>
                </a:lnTo>
                <a:lnTo>
                  <a:pt x="158" y="314"/>
                </a:lnTo>
                <a:lnTo>
                  <a:pt x="158" y="314"/>
                </a:lnTo>
                <a:lnTo>
                  <a:pt x="159" y="316"/>
                </a:lnTo>
                <a:lnTo>
                  <a:pt x="161" y="316"/>
                </a:lnTo>
                <a:lnTo>
                  <a:pt x="161" y="316"/>
                </a:lnTo>
                <a:lnTo>
                  <a:pt x="164" y="311"/>
                </a:lnTo>
                <a:lnTo>
                  <a:pt x="164" y="311"/>
                </a:lnTo>
                <a:close/>
                <a:moveTo>
                  <a:pt x="181" y="51"/>
                </a:moveTo>
                <a:lnTo>
                  <a:pt x="181" y="51"/>
                </a:lnTo>
                <a:lnTo>
                  <a:pt x="178" y="46"/>
                </a:lnTo>
                <a:lnTo>
                  <a:pt x="175" y="41"/>
                </a:lnTo>
                <a:lnTo>
                  <a:pt x="175" y="41"/>
                </a:lnTo>
                <a:lnTo>
                  <a:pt x="174" y="41"/>
                </a:lnTo>
                <a:lnTo>
                  <a:pt x="174" y="41"/>
                </a:lnTo>
                <a:lnTo>
                  <a:pt x="178" y="51"/>
                </a:lnTo>
                <a:lnTo>
                  <a:pt x="178" y="51"/>
                </a:lnTo>
                <a:lnTo>
                  <a:pt x="180" y="51"/>
                </a:lnTo>
                <a:lnTo>
                  <a:pt x="181" y="51"/>
                </a:lnTo>
                <a:lnTo>
                  <a:pt x="181" y="51"/>
                </a:lnTo>
                <a:close/>
                <a:moveTo>
                  <a:pt x="298" y="199"/>
                </a:moveTo>
                <a:lnTo>
                  <a:pt x="298" y="199"/>
                </a:lnTo>
                <a:lnTo>
                  <a:pt x="297" y="199"/>
                </a:lnTo>
                <a:lnTo>
                  <a:pt x="297" y="201"/>
                </a:lnTo>
                <a:lnTo>
                  <a:pt x="297" y="201"/>
                </a:lnTo>
                <a:lnTo>
                  <a:pt x="293" y="202"/>
                </a:lnTo>
                <a:lnTo>
                  <a:pt x="293" y="202"/>
                </a:lnTo>
                <a:lnTo>
                  <a:pt x="290" y="207"/>
                </a:lnTo>
                <a:lnTo>
                  <a:pt x="290" y="207"/>
                </a:lnTo>
                <a:lnTo>
                  <a:pt x="292" y="207"/>
                </a:lnTo>
                <a:lnTo>
                  <a:pt x="292" y="207"/>
                </a:lnTo>
                <a:lnTo>
                  <a:pt x="298" y="199"/>
                </a:lnTo>
                <a:lnTo>
                  <a:pt x="298" y="199"/>
                </a:lnTo>
                <a:close/>
                <a:moveTo>
                  <a:pt x="156" y="335"/>
                </a:moveTo>
                <a:lnTo>
                  <a:pt x="156" y="335"/>
                </a:lnTo>
                <a:lnTo>
                  <a:pt x="158" y="338"/>
                </a:lnTo>
                <a:lnTo>
                  <a:pt x="158" y="338"/>
                </a:lnTo>
                <a:lnTo>
                  <a:pt x="161" y="339"/>
                </a:lnTo>
                <a:lnTo>
                  <a:pt x="163" y="339"/>
                </a:lnTo>
                <a:lnTo>
                  <a:pt x="163" y="339"/>
                </a:lnTo>
                <a:lnTo>
                  <a:pt x="163" y="339"/>
                </a:lnTo>
                <a:lnTo>
                  <a:pt x="163" y="339"/>
                </a:lnTo>
                <a:lnTo>
                  <a:pt x="163" y="338"/>
                </a:lnTo>
                <a:lnTo>
                  <a:pt x="163" y="338"/>
                </a:lnTo>
                <a:lnTo>
                  <a:pt x="156" y="333"/>
                </a:lnTo>
                <a:lnTo>
                  <a:pt x="156" y="333"/>
                </a:lnTo>
                <a:lnTo>
                  <a:pt x="156" y="335"/>
                </a:lnTo>
                <a:lnTo>
                  <a:pt x="156" y="335"/>
                </a:lnTo>
                <a:close/>
                <a:moveTo>
                  <a:pt x="158" y="300"/>
                </a:moveTo>
                <a:lnTo>
                  <a:pt x="158" y="300"/>
                </a:lnTo>
                <a:lnTo>
                  <a:pt x="159" y="300"/>
                </a:lnTo>
                <a:lnTo>
                  <a:pt x="159" y="300"/>
                </a:lnTo>
                <a:lnTo>
                  <a:pt x="161" y="303"/>
                </a:lnTo>
                <a:lnTo>
                  <a:pt x="161" y="303"/>
                </a:lnTo>
                <a:lnTo>
                  <a:pt x="161" y="303"/>
                </a:lnTo>
                <a:lnTo>
                  <a:pt x="161" y="303"/>
                </a:lnTo>
                <a:lnTo>
                  <a:pt x="161" y="301"/>
                </a:lnTo>
                <a:lnTo>
                  <a:pt x="161" y="301"/>
                </a:lnTo>
                <a:lnTo>
                  <a:pt x="163" y="300"/>
                </a:lnTo>
                <a:lnTo>
                  <a:pt x="163" y="297"/>
                </a:lnTo>
                <a:lnTo>
                  <a:pt x="163" y="297"/>
                </a:lnTo>
                <a:lnTo>
                  <a:pt x="161" y="295"/>
                </a:lnTo>
                <a:lnTo>
                  <a:pt x="161" y="295"/>
                </a:lnTo>
                <a:lnTo>
                  <a:pt x="158" y="300"/>
                </a:lnTo>
                <a:lnTo>
                  <a:pt x="158" y="300"/>
                </a:lnTo>
                <a:close/>
                <a:moveTo>
                  <a:pt x="98" y="409"/>
                </a:moveTo>
                <a:lnTo>
                  <a:pt x="98" y="409"/>
                </a:lnTo>
                <a:lnTo>
                  <a:pt x="104" y="409"/>
                </a:lnTo>
                <a:lnTo>
                  <a:pt x="104" y="409"/>
                </a:lnTo>
                <a:lnTo>
                  <a:pt x="99" y="404"/>
                </a:lnTo>
                <a:lnTo>
                  <a:pt x="99" y="404"/>
                </a:lnTo>
                <a:lnTo>
                  <a:pt x="98" y="406"/>
                </a:lnTo>
                <a:lnTo>
                  <a:pt x="98" y="406"/>
                </a:lnTo>
                <a:lnTo>
                  <a:pt x="98" y="407"/>
                </a:lnTo>
                <a:lnTo>
                  <a:pt x="98" y="409"/>
                </a:lnTo>
                <a:lnTo>
                  <a:pt x="98" y="409"/>
                </a:lnTo>
                <a:close/>
                <a:moveTo>
                  <a:pt x="46" y="243"/>
                </a:moveTo>
                <a:lnTo>
                  <a:pt x="46" y="243"/>
                </a:lnTo>
                <a:lnTo>
                  <a:pt x="44" y="234"/>
                </a:lnTo>
                <a:lnTo>
                  <a:pt x="44" y="234"/>
                </a:lnTo>
                <a:lnTo>
                  <a:pt x="43" y="234"/>
                </a:lnTo>
                <a:lnTo>
                  <a:pt x="43" y="234"/>
                </a:lnTo>
                <a:lnTo>
                  <a:pt x="44" y="243"/>
                </a:lnTo>
                <a:lnTo>
                  <a:pt x="44" y="243"/>
                </a:lnTo>
                <a:lnTo>
                  <a:pt x="46" y="243"/>
                </a:lnTo>
                <a:lnTo>
                  <a:pt x="46" y="243"/>
                </a:lnTo>
                <a:close/>
                <a:moveTo>
                  <a:pt x="17" y="183"/>
                </a:moveTo>
                <a:lnTo>
                  <a:pt x="17" y="183"/>
                </a:lnTo>
                <a:lnTo>
                  <a:pt x="17" y="191"/>
                </a:lnTo>
                <a:lnTo>
                  <a:pt x="17" y="191"/>
                </a:lnTo>
                <a:lnTo>
                  <a:pt x="19" y="189"/>
                </a:lnTo>
                <a:lnTo>
                  <a:pt x="21" y="188"/>
                </a:lnTo>
                <a:lnTo>
                  <a:pt x="21" y="188"/>
                </a:lnTo>
                <a:lnTo>
                  <a:pt x="21" y="185"/>
                </a:lnTo>
                <a:lnTo>
                  <a:pt x="21" y="185"/>
                </a:lnTo>
                <a:lnTo>
                  <a:pt x="21" y="182"/>
                </a:lnTo>
                <a:lnTo>
                  <a:pt x="21" y="182"/>
                </a:lnTo>
                <a:lnTo>
                  <a:pt x="17" y="183"/>
                </a:lnTo>
                <a:lnTo>
                  <a:pt x="17" y="183"/>
                </a:lnTo>
                <a:close/>
                <a:moveTo>
                  <a:pt x="17" y="169"/>
                </a:moveTo>
                <a:lnTo>
                  <a:pt x="17" y="169"/>
                </a:lnTo>
                <a:lnTo>
                  <a:pt x="17" y="172"/>
                </a:lnTo>
                <a:lnTo>
                  <a:pt x="17" y="172"/>
                </a:lnTo>
                <a:lnTo>
                  <a:pt x="17" y="175"/>
                </a:lnTo>
                <a:lnTo>
                  <a:pt x="17" y="175"/>
                </a:lnTo>
                <a:lnTo>
                  <a:pt x="19" y="174"/>
                </a:lnTo>
                <a:lnTo>
                  <a:pt x="19" y="174"/>
                </a:lnTo>
                <a:lnTo>
                  <a:pt x="21" y="174"/>
                </a:lnTo>
                <a:lnTo>
                  <a:pt x="21" y="174"/>
                </a:lnTo>
                <a:lnTo>
                  <a:pt x="21" y="167"/>
                </a:lnTo>
                <a:lnTo>
                  <a:pt x="21" y="167"/>
                </a:lnTo>
                <a:lnTo>
                  <a:pt x="17" y="169"/>
                </a:lnTo>
                <a:lnTo>
                  <a:pt x="17" y="169"/>
                </a:lnTo>
                <a:close/>
                <a:moveTo>
                  <a:pt x="271" y="215"/>
                </a:moveTo>
                <a:lnTo>
                  <a:pt x="271" y="215"/>
                </a:lnTo>
                <a:lnTo>
                  <a:pt x="275" y="212"/>
                </a:lnTo>
                <a:lnTo>
                  <a:pt x="278" y="208"/>
                </a:lnTo>
                <a:lnTo>
                  <a:pt x="278" y="208"/>
                </a:lnTo>
                <a:lnTo>
                  <a:pt x="276" y="208"/>
                </a:lnTo>
                <a:lnTo>
                  <a:pt x="273" y="210"/>
                </a:lnTo>
                <a:lnTo>
                  <a:pt x="273" y="210"/>
                </a:lnTo>
                <a:lnTo>
                  <a:pt x="273" y="210"/>
                </a:lnTo>
                <a:lnTo>
                  <a:pt x="273" y="210"/>
                </a:lnTo>
                <a:lnTo>
                  <a:pt x="271" y="212"/>
                </a:lnTo>
                <a:lnTo>
                  <a:pt x="271" y="215"/>
                </a:lnTo>
                <a:lnTo>
                  <a:pt x="271" y="215"/>
                </a:lnTo>
                <a:close/>
                <a:moveTo>
                  <a:pt x="43" y="120"/>
                </a:moveTo>
                <a:lnTo>
                  <a:pt x="43" y="120"/>
                </a:lnTo>
                <a:lnTo>
                  <a:pt x="41" y="122"/>
                </a:lnTo>
                <a:lnTo>
                  <a:pt x="41" y="122"/>
                </a:lnTo>
                <a:lnTo>
                  <a:pt x="41" y="125"/>
                </a:lnTo>
                <a:lnTo>
                  <a:pt x="41" y="125"/>
                </a:lnTo>
                <a:lnTo>
                  <a:pt x="44" y="125"/>
                </a:lnTo>
                <a:lnTo>
                  <a:pt x="46" y="123"/>
                </a:lnTo>
                <a:lnTo>
                  <a:pt x="46" y="123"/>
                </a:lnTo>
                <a:lnTo>
                  <a:pt x="44" y="120"/>
                </a:lnTo>
                <a:lnTo>
                  <a:pt x="44" y="120"/>
                </a:lnTo>
                <a:lnTo>
                  <a:pt x="43" y="120"/>
                </a:lnTo>
                <a:lnTo>
                  <a:pt x="43" y="120"/>
                </a:lnTo>
                <a:close/>
                <a:moveTo>
                  <a:pt x="126" y="201"/>
                </a:moveTo>
                <a:lnTo>
                  <a:pt x="126" y="201"/>
                </a:lnTo>
                <a:lnTo>
                  <a:pt x="131" y="207"/>
                </a:lnTo>
                <a:lnTo>
                  <a:pt x="131" y="207"/>
                </a:lnTo>
                <a:lnTo>
                  <a:pt x="131" y="205"/>
                </a:lnTo>
                <a:lnTo>
                  <a:pt x="131" y="205"/>
                </a:lnTo>
                <a:lnTo>
                  <a:pt x="129" y="202"/>
                </a:lnTo>
                <a:lnTo>
                  <a:pt x="129" y="202"/>
                </a:lnTo>
                <a:lnTo>
                  <a:pt x="129" y="201"/>
                </a:lnTo>
                <a:lnTo>
                  <a:pt x="131" y="199"/>
                </a:lnTo>
                <a:lnTo>
                  <a:pt x="131" y="199"/>
                </a:lnTo>
                <a:lnTo>
                  <a:pt x="129" y="199"/>
                </a:lnTo>
                <a:lnTo>
                  <a:pt x="129" y="199"/>
                </a:lnTo>
                <a:lnTo>
                  <a:pt x="126" y="201"/>
                </a:lnTo>
                <a:lnTo>
                  <a:pt x="126" y="201"/>
                </a:lnTo>
                <a:close/>
                <a:moveTo>
                  <a:pt x="174" y="257"/>
                </a:moveTo>
                <a:lnTo>
                  <a:pt x="174" y="257"/>
                </a:lnTo>
                <a:lnTo>
                  <a:pt x="175" y="260"/>
                </a:lnTo>
                <a:lnTo>
                  <a:pt x="175" y="260"/>
                </a:lnTo>
                <a:lnTo>
                  <a:pt x="177" y="264"/>
                </a:lnTo>
                <a:lnTo>
                  <a:pt x="177" y="264"/>
                </a:lnTo>
                <a:lnTo>
                  <a:pt x="178" y="260"/>
                </a:lnTo>
                <a:lnTo>
                  <a:pt x="178" y="260"/>
                </a:lnTo>
                <a:lnTo>
                  <a:pt x="175" y="256"/>
                </a:lnTo>
                <a:lnTo>
                  <a:pt x="175" y="256"/>
                </a:lnTo>
                <a:lnTo>
                  <a:pt x="174" y="257"/>
                </a:lnTo>
                <a:lnTo>
                  <a:pt x="174" y="257"/>
                </a:lnTo>
                <a:close/>
                <a:moveTo>
                  <a:pt x="43" y="21"/>
                </a:moveTo>
                <a:lnTo>
                  <a:pt x="43" y="21"/>
                </a:lnTo>
                <a:lnTo>
                  <a:pt x="44" y="22"/>
                </a:lnTo>
                <a:lnTo>
                  <a:pt x="47" y="24"/>
                </a:lnTo>
                <a:lnTo>
                  <a:pt x="47" y="24"/>
                </a:lnTo>
                <a:lnTo>
                  <a:pt x="49" y="21"/>
                </a:lnTo>
                <a:lnTo>
                  <a:pt x="49" y="21"/>
                </a:lnTo>
                <a:lnTo>
                  <a:pt x="47" y="21"/>
                </a:lnTo>
                <a:lnTo>
                  <a:pt x="47" y="19"/>
                </a:lnTo>
                <a:lnTo>
                  <a:pt x="47" y="19"/>
                </a:lnTo>
                <a:lnTo>
                  <a:pt x="43" y="21"/>
                </a:lnTo>
                <a:lnTo>
                  <a:pt x="43" y="21"/>
                </a:lnTo>
                <a:lnTo>
                  <a:pt x="43" y="21"/>
                </a:lnTo>
                <a:lnTo>
                  <a:pt x="43" y="21"/>
                </a:lnTo>
                <a:close/>
                <a:moveTo>
                  <a:pt x="57" y="218"/>
                </a:moveTo>
                <a:lnTo>
                  <a:pt x="57" y="218"/>
                </a:lnTo>
                <a:lnTo>
                  <a:pt x="57" y="202"/>
                </a:lnTo>
                <a:lnTo>
                  <a:pt x="57" y="202"/>
                </a:lnTo>
                <a:lnTo>
                  <a:pt x="55" y="202"/>
                </a:lnTo>
                <a:lnTo>
                  <a:pt x="55" y="202"/>
                </a:lnTo>
                <a:lnTo>
                  <a:pt x="55" y="218"/>
                </a:lnTo>
                <a:lnTo>
                  <a:pt x="55" y="218"/>
                </a:lnTo>
                <a:lnTo>
                  <a:pt x="57" y="218"/>
                </a:lnTo>
                <a:lnTo>
                  <a:pt x="57" y="218"/>
                </a:lnTo>
                <a:close/>
                <a:moveTo>
                  <a:pt x="208" y="246"/>
                </a:moveTo>
                <a:lnTo>
                  <a:pt x="208" y="246"/>
                </a:lnTo>
                <a:lnTo>
                  <a:pt x="211" y="243"/>
                </a:lnTo>
                <a:lnTo>
                  <a:pt x="211" y="243"/>
                </a:lnTo>
                <a:lnTo>
                  <a:pt x="216" y="237"/>
                </a:lnTo>
                <a:lnTo>
                  <a:pt x="216" y="237"/>
                </a:lnTo>
                <a:lnTo>
                  <a:pt x="216" y="235"/>
                </a:lnTo>
                <a:lnTo>
                  <a:pt x="216" y="235"/>
                </a:lnTo>
                <a:lnTo>
                  <a:pt x="207" y="245"/>
                </a:lnTo>
                <a:lnTo>
                  <a:pt x="207" y="245"/>
                </a:lnTo>
                <a:lnTo>
                  <a:pt x="208" y="246"/>
                </a:lnTo>
                <a:lnTo>
                  <a:pt x="208" y="246"/>
                </a:lnTo>
                <a:close/>
                <a:moveTo>
                  <a:pt x="44" y="85"/>
                </a:moveTo>
                <a:lnTo>
                  <a:pt x="44" y="85"/>
                </a:lnTo>
                <a:lnTo>
                  <a:pt x="43" y="87"/>
                </a:lnTo>
                <a:lnTo>
                  <a:pt x="43" y="90"/>
                </a:lnTo>
                <a:lnTo>
                  <a:pt x="43" y="90"/>
                </a:lnTo>
                <a:lnTo>
                  <a:pt x="41" y="95"/>
                </a:lnTo>
                <a:lnTo>
                  <a:pt x="41" y="95"/>
                </a:lnTo>
                <a:lnTo>
                  <a:pt x="43" y="96"/>
                </a:lnTo>
                <a:lnTo>
                  <a:pt x="43" y="96"/>
                </a:lnTo>
                <a:lnTo>
                  <a:pt x="43" y="95"/>
                </a:lnTo>
                <a:lnTo>
                  <a:pt x="44" y="95"/>
                </a:lnTo>
                <a:lnTo>
                  <a:pt x="44" y="95"/>
                </a:lnTo>
                <a:lnTo>
                  <a:pt x="44" y="85"/>
                </a:lnTo>
                <a:lnTo>
                  <a:pt x="44" y="85"/>
                </a:lnTo>
                <a:close/>
                <a:moveTo>
                  <a:pt x="147" y="251"/>
                </a:moveTo>
                <a:lnTo>
                  <a:pt x="147" y="251"/>
                </a:lnTo>
                <a:lnTo>
                  <a:pt x="144" y="245"/>
                </a:lnTo>
                <a:lnTo>
                  <a:pt x="144" y="245"/>
                </a:lnTo>
                <a:lnTo>
                  <a:pt x="142" y="246"/>
                </a:lnTo>
                <a:lnTo>
                  <a:pt x="142" y="246"/>
                </a:lnTo>
                <a:lnTo>
                  <a:pt x="147" y="254"/>
                </a:lnTo>
                <a:lnTo>
                  <a:pt x="147" y="254"/>
                </a:lnTo>
                <a:lnTo>
                  <a:pt x="147" y="251"/>
                </a:lnTo>
                <a:lnTo>
                  <a:pt x="147" y="251"/>
                </a:lnTo>
                <a:close/>
                <a:moveTo>
                  <a:pt x="243" y="205"/>
                </a:moveTo>
                <a:lnTo>
                  <a:pt x="243" y="205"/>
                </a:lnTo>
                <a:lnTo>
                  <a:pt x="240" y="207"/>
                </a:lnTo>
                <a:lnTo>
                  <a:pt x="238" y="210"/>
                </a:lnTo>
                <a:lnTo>
                  <a:pt x="238" y="210"/>
                </a:lnTo>
                <a:lnTo>
                  <a:pt x="238" y="210"/>
                </a:lnTo>
                <a:lnTo>
                  <a:pt x="238" y="210"/>
                </a:lnTo>
                <a:lnTo>
                  <a:pt x="232" y="219"/>
                </a:lnTo>
                <a:lnTo>
                  <a:pt x="232" y="219"/>
                </a:lnTo>
                <a:lnTo>
                  <a:pt x="232" y="219"/>
                </a:lnTo>
                <a:lnTo>
                  <a:pt x="232" y="219"/>
                </a:lnTo>
                <a:lnTo>
                  <a:pt x="232" y="221"/>
                </a:lnTo>
                <a:lnTo>
                  <a:pt x="232" y="221"/>
                </a:lnTo>
                <a:lnTo>
                  <a:pt x="243" y="207"/>
                </a:lnTo>
                <a:lnTo>
                  <a:pt x="243" y="207"/>
                </a:lnTo>
                <a:lnTo>
                  <a:pt x="243" y="205"/>
                </a:lnTo>
                <a:lnTo>
                  <a:pt x="243" y="205"/>
                </a:lnTo>
                <a:close/>
                <a:moveTo>
                  <a:pt x="148" y="372"/>
                </a:moveTo>
                <a:lnTo>
                  <a:pt x="148" y="372"/>
                </a:lnTo>
                <a:lnTo>
                  <a:pt x="144" y="371"/>
                </a:lnTo>
                <a:lnTo>
                  <a:pt x="144" y="371"/>
                </a:lnTo>
                <a:lnTo>
                  <a:pt x="144" y="371"/>
                </a:lnTo>
                <a:lnTo>
                  <a:pt x="144" y="371"/>
                </a:lnTo>
                <a:lnTo>
                  <a:pt x="142" y="372"/>
                </a:lnTo>
                <a:lnTo>
                  <a:pt x="142" y="372"/>
                </a:lnTo>
                <a:lnTo>
                  <a:pt x="142" y="372"/>
                </a:lnTo>
                <a:lnTo>
                  <a:pt x="145" y="377"/>
                </a:lnTo>
                <a:lnTo>
                  <a:pt x="145" y="377"/>
                </a:lnTo>
                <a:lnTo>
                  <a:pt x="148" y="372"/>
                </a:lnTo>
                <a:lnTo>
                  <a:pt x="148" y="372"/>
                </a:lnTo>
                <a:close/>
                <a:moveTo>
                  <a:pt x="24" y="145"/>
                </a:moveTo>
                <a:lnTo>
                  <a:pt x="24" y="145"/>
                </a:lnTo>
                <a:lnTo>
                  <a:pt x="19" y="147"/>
                </a:lnTo>
                <a:lnTo>
                  <a:pt x="19" y="147"/>
                </a:lnTo>
                <a:lnTo>
                  <a:pt x="19" y="148"/>
                </a:lnTo>
                <a:lnTo>
                  <a:pt x="19" y="150"/>
                </a:lnTo>
                <a:lnTo>
                  <a:pt x="19" y="150"/>
                </a:lnTo>
                <a:lnTo>
                  <a:pt x="19" y="150"/>
                </a:lnTo>
                <a:lnTo>
                  <a:pt x="19" y="150"/>
                </a:lnTo>
                <a:lnTo>
                  <a:pt x="24" y="148"/>
                </a:lnTo>
                <a:lnTo>
                  <a:pt x="24" y="148"/>
                </a:lnTo>
                <a:lnTo>
                  <a:pt x="24" y="145"/>
                </a:lnTo>
                <a:lnTo>
                  <a:pt x="24" y="145"/>
                </a:lnTo>
                <a:close/>
                <a:moveTo>
                  <a:pt x="8" y="33"/>
                </a:moveTo>
                <a:lnTo>
                  <a:pt x="8" y="33"/>
                </a:lnTo>
                <a:lnTo>
                  <a:pt x="10" y="32"/>
                </a:lnTo>
                <a:lnTo>
                  <a:pt x="10" y="30"/>
                </a:lnTo>
                <a:lnTo>
                  <a:pt x="10" y="30"/>
                </a:lnTo>
                <a:lnTo>
                  <a:pt x="10" y="29"/>
                </a:lnTo>
                <a:lnTo>
                  <a:pt x="11" y="27"/>
                </a:lnTo>
                <a:lnTo>
                  <a:pt x="11" y="27"/>
                </a:lnTo>
                <a:lnTo>
                  <a:pt x="11" y="27"/>
                </a:lnTo>
                <a:lnTo>
                  <a:pt x="11" y="27"/>
                </a:lnTo>
                <a:lnTo>
                  <a:pt x="13" y="24"/>
                </a:lnTo>
                <a:lnTo>
                  <a:pt x="13" y="24"/>
                </a:lnTo>
                <a:lnTo>
                  <a:pt x="8" y="27"/>
                </a:lnTo>
                <a:lnTo>
                  <a:pt x="8" y="27"/>
                </a:lnTo>
                <a:lnTo>
                  <a:pt x="8" y="27"/>
                </a:lnTo>
                <a:lnTo>
                  <a:pt x="8" y="27"/>
                </a:lnTo>
                <a:lnTo>
                  <a:pt x="8" y="33"/>
                </a:lnTo>
                <a:lnTo>
                  <a:pt x="8" y="33"/>
                </a:lnTo>
                <a:lnTo>
                  <a:pt x="8" y="33"/>
                </a:lnTo>
                <a:lnTo>
                  <a:pt x="8" y="33"/>
                </a:lnTo>
                <a:close/>
                <a:moveTo>
                  <a:pt x="167" y="262"/>
                </a:moveTo>
                <a:lnTo>
                  <a:pt x="167" y="262"/>
                </a:lnTo>
                <a:lnTo>
                  <a:pt x="172" y="268"/>
                </a:lnTo>
                <a:lnTo>
                  <a:pt x="172" y="268"/>
                </a:lnTo>
                <a:lnTo>
                  <a:pt x="174" y="267"/>
                </a:lnTo>
                <a:lnTo>
                  <a:pt x="172" y="265"/>
                </a:lnTo>
                <a:lnTo>
                  <a:pt x="172" y="265"/>
                </a:lnTo>
                <a:lnTo>
                  <a:pt x="172" y="264"/>
                </a:lnTo>
                <a:lnTo>
                  <a:pt x="172" y="264"/>
                </a:lnTo>
                <a:lnTo>
                  <a:pt x="169" y="260"/>
                </a:lnTo>
                <a:lnTo>
                  <a:pt x="169" y="260"/>
                </a:lnTo>
                <a:lnTo>
                  <a:pt x="167" y="262"/>
                </a:lnTo>
                <a:lnTo>
                  <a:pt x="167" y="262"/>
                </a:lnTo>
                <a:close/>
                <a:moveTo>
                  <a:pt x="251" y="393"/>
                </a:moveTo>
                <a:lnTo>
                  <a:pt x="251" y="393"/>
                </a:lnTo>
                <a:lnTo>
                  <a:pt x="252" y="390"/>
                </a:lnTo>
                <a:lnTo>
                  <a:pt x="252" y="390"/>
                </a:lnTo>
                <a:lnTo>
                  <a:pt x="243" y="390"/>
                </a:lnTo>
                <a:lnTo>
                  <a:pt x="243" y="390"/>
                </a:lnTo>
                <a:lnTo>
                  <a:pt x="251" y="393"/>
                </a:lnTo>
                <a:lnTo>
                  <a:pt x="251" y="393"/>
                </a:lnTo>
                <a:close/>
                <a:moveTo>
                  <a:pt x="243" y="227"/>
                </a:moveTo>
                <a:lnTo>
                  <a:pt x="243" y="227"/>
                </a:lnTo>
                <a:lnTo>
                  <a:pt x="243" y="226"/>
                </a:lnTo>
                <a:lnTo>
                  <a:pt x="243" y="226"/>
                </a:lnTo>
                <a:lnTo>
                  <a:pt x="243" y="223"/>
                </a:lnTo>
                <a:lnTo>
                  <a:pt x="243" y="223"/>
                </a:lnTo>
                <a:lnTo>
                  <a:pt x="243" y="218"/>
                </a:lnTo>
                <a:lnTo>
                  <a:pt x="243" y="218"/>
                </a:lnTo>
                <a:lnTo>
                  <a:pt x="240" y="221"/>
                </a:lnTo>
                <a:lnTo>
                  <a:pt x="240" y="221"/>
                </a:lnTo>
                <a:lnTo>
                  <a:pt x="241" y="226"/>
                </a:lnTo>
                <a:lnTo>
                  <a:pt x="241" y="226"/>
                </a:lnTo>
                <a:lnTo>
                  <a:pt x="243" y="227"/>
                </a:lnTo>
                <a:lnTo>
                  <a:pt x="243" y="227"/>
                </a:lnTo>
                <a:close/>
                <a:moveTo>
                  <a:pt x="39" y="216"/>
                </a:moveTo>
                <a:lnTo>
                  <a:pt x="39" y="216"/>
                </a:lnTo>
                <a:lnTo>
                  <a:pt x="39" y="219"/>
                </a:lnTo>
                <a:lnTo>
                  <a:pt x="39" y="219"/>
                </a:lnTo>
                <a:lnTo>
                  <a:pt x="39" y="223"/>
                </a:lnTo>
                <a:lnTo>
                  <a:pt x="39" y="223"/>
                </a:lnTo>
                <a:lnTo>
                  <a:pt x="41" y="226"/>
                </a:lnTo>
                <a:lnTo>
                  <a:pt x="41" y="226"/>
                </a:lnTo>
                <a:lnTo>
                  <a:pt x="43" y="226"/>
                </a:lnTo>
                <a:lnTo>
                  <a:pt x="43" y="226"/>
                </a:lnTo>
                <a:lnTo>
                  <a:pt x="39" y="216"/>
                </a:lnTo>
                <a:lnTo>
                  <a:pt x="39" y="216"/>
                </a:lnTo>
                <a:close/>
                <a:moveTo>
                  <a:pt x="8" y="103"/>
                </a:moveTo>
                <a:lnTo>
                  <a:pt x="8" y="103"/>
                </a:lnTo>
                <a:lnTo>
                  <a:pt x="8" y="130"/>
                </a:lnTo>
                <a:lnTo>
                  <a:pt x="8" y="130"/>
                </a:lnTo>
                <a:lnTo>
                  <a:pt x="10" y="130"/>
                </a:lnTo>
                <a:lnTo>
                  <a:pt x="8" y="128"/>
                </a:lnTo>
                <a:lnTo>
                  <a:pt x="8" y="128"/>
                </a:lnTo>
                <a:lnTo>
                  <a:pt x="8" y="109"/>
                </a:lnTo>
                <a:lnTo>
                  <a:pt x="8" y="109"/>
                </a:lnTo>
                <a:lnTo>
                  <a:pt x="8" y="103"/>
                </a:lnTo>
                <a:lnTo>
                  <a:pt x="8" y="103"/>
                </a:lnTo>
                <a:close/>
                <a:moveTo>
                  <a:pt x="27" y="216"/>
                </a:moveTo>
                <a:lnTo>
                  <a:pt x="27" y="216"/>
                </a:lnTo>
                <a:lnTo>
                  <a:pt x="24" y="218"/>
                </a:lnTo>
                <a:lnTo>
                  <a:pt x="24" y="218"/>
                </a:lnTo>
                <a:lnTo>
                  <a:pt x="22" y="218"/>
                </a:lnTo>
                <a:lnTo>
                  <a:pt x="22" y="218"/>
                </a:lnTo>
                <a:lnTo>
                  <a:pt x="22" y="223"/>
                </a:lnTo>
                <a:lnTo>
                  <a:pt x="22" y="223"/>
                </a:lnTo>
                <a:lnTo>
                  <a:pt x="27" y="219"/>
                </a:lnTo>
                <a:lnTo>
                  <a:pt x="27" y="219"/>
                </a:lnTo>
                <a:lnTo>
                  <a:pt x="27" y="219"/>
                </a:lnTo>
                <a:lnTo>
                  <a:pt x="27" y="219"/>
                </a:lnTo>
                <a:lnTo>
                  <a:pt x="27" y="216"/>
                </a:lnTo>
                <a:lnTo>
                  <a:pt x="27" y="216"/>
                </a:lnTo>
                <a:close/>
                <a:moveTo>
                  <a:pt x="172" y="350"/>
                </a:moveTo>
                <a:lnTo>
                  <a:pt x="172" y="350"/>
                </a:lnTo>
                <a:lnTo>
                  <a:pt x="180" y="342"/>
                </a:lnTo>
                <a:lnTo>
                  <a:pt x="180" y="342"/>
                </a:lnTo>
                <a:lnTo>
                  <a:pt x="178" y="342"/>
                </a:lnTo>
                <a:lnTo>
                  <a:pt x="178" y="342"/>
                </a:lnTo>
                <a:lnTo>
                  <a:pt x="172" y="350"/>
                </a:lnTo>
                <a:lnTo>
                  <a:pt x="172" y="350"/>
                </a:lnTo>
                <a:lnTo>
                  <a:pt x="172" y="350"/>
                </a:lnTo>
                <a:lnTo>
                  <a:pt x="172" y="350"/>
                </a:lnTo>
                <a:lnTo>
                  <a:pt x="172" y="350"/>
                </a:lnTo>
                <a:lnTo>
                  <a:pt x="172" y="350"/>
                </a:lnTo>
                <a:close/>
                <a:moveTo>
                  <a:pt x="145" y="44"/>
                </a:moveTo>
                <a:lnTo>
                  <a:pt x="145" y="44"/>
                </a:lnTo>
                <a:lnTo>
                  <a:pt x="147" y="46"/>
                </a:lnTo>
                <a:lnTo>
                  <a:pt x="147" y="46"/>
                </a:lnTo>
                <a:lnTo>
                  <a:pt x="152" y="41"/>
                </a:lnTo>
                <a:lnTo>
                  <a:pt x="152" y="41"/>
                </a:lnTo>
                <a:lnTo>
                  <a:pt x="152" y="41"/>
                </a:lnTo>
                <a:lnTo>
                  <a:pt x="152" y="41"/>
                </a:lnTo>
                <a:lnTo>
                  <a:pt x="148" y="41"/>
                </a:lnTo>
                <a:lnTo>
                  <a:pt x="148" y="41"/>
                </a:lnTo>
                <a:lnTo>
                  <a:pt x="148" y="41"/>
                </a:lnTo>
                <a:lnTo>
                  <a:pt x="148" y="41"/>
                </a:lnTo>
                <a:lnTo>
                  <a:pt x="145" y="44"/>
                </a:lnTo>
                <a:lnTo>
                  <a:pt x="145" y="44"/>
                </a:lnTo>
                <a:close/>
                <a:moveTo>
                  <a:pt x="32" y="148"/>
                </a:moveTo>
                <a:lnTo>
                  <a:pt x="32" y="148"/>
                </a:lnTo>
                <a:lnTo>
                  <a:pt x="28" y="150"/>
                </a:lnTo>
                <a:lnTo>
                  <a:pt x="28" y="150"/>
                </a:lnTo>
                <a:lnTo>
                  <a:pt x="28" y="155"/>
                </a:lnTo>
                <a:lnTo>
                  <a:pt x="28" y="155"/>
                </a:lnTo>
                <a:lnTo>
                  <a:pt x="30" y="153"/>
                </a:lnTo>
                <a:lnTo>
                  <a:pt x="30" y="153"/>
                </a:lnTo>
                <a:lnTo>
                  <a:pt x="32" y="153"/>
                </a:lnTo>
                <a:lnTo>
                  <a:pt x="32" y="153"/>
                </a:lnTo>
                <a:lnTo>
                  <a:pt x="32" y="148"/>
                </a:lnTo>
                <a:lnTo>
                  <a:pt x="32" y="148"/>
                </a:lnTo>
                <a:close/>
                <a:moveTo>
                  <a:pt x="49" y="35"/>
                </a:moveTo>
                <a:lnTo>
                  <a:pt x="49" y="35"/>
                </a:lnTo>
                <a:lnTo>
                  <a:pt x="47" y="36"/>
                </a:lnTo>
                <a:lnTo>
                  <a:pt x="47" y="36"/>
                </a:lnTo>
                <a:lnTo>
                  <a:pt x="46" y="38"/>
                </a:lnTo>
                <a:lnTo>
                  <a:pt x="46" y="38"/>
                </a:lnTo>
                <a:lnTo>
                  <a:pt x="47" y="41"/>
                </a:lnTo>
                <a:lnTo>
                  <a:pt x="47" y="41"/>
                </a:lnTo>
                <a:lnTo>
                  <a:pt x="47" y="41"/>
                </a:lnTo>
                <a:lnTo>
                  <a:pt x="47" y="41"/>
                </a:lnTo>
                <a:lnTo>
                  <a:pt x="49" y="41"/>
                </a:lnTo>
                <a:lnTo>
                  <a:pt x="49" y="40"/>
                </a:lnTo>
                <a:lnTo>
                  <a:pt x="49" y="40"/>
                </a:lnTo>
                <a:lnTo>
                  <a:pt x="49" y="36"/>
                </a:lnTo>
                <a:lnTo>
                  <a:pt x="49" y="36"/>
                </a:lnTo>
                <a:lnTo>
                  <a:pt x="49" y="35"/>
                </a:lnTo>
                <a:lnTo>
                  <a:pt x="49" y="35"/>
                </a:lnTo>
                <a:close/>
                <a:moveTo>
                  <a:pt x="232" y="273"/>
                </a:moveTo>
                <a:lnTo>
                  <a:pt x="232" y="273"/>
                </a:lnTo>
                <a:lnTo>
                  <a:pt x="237" y="264"/>
                </a:lnTo>
                <a:lnTo>
                  <a:pt x="237" y="264"/>
                </a:lnTo>
                <a:lnTo>
                  <a:pt x="235" y="264"/>
                </a:lnTo>
                <a:lnTo>
                  <a:pt x="235" y="264"/>
                </a:lnTo>
                <a:lnTo>
                  <a:pt x="235" y="265"/>
                </a:lnTo>
                <a:lnTo>
                  <a:pt x="235" y="265"/>
                </a:lnTo>
                <a:lnTo>
                  <a:pt x="230" y="270"/>
                </a:lnTo>
                <a:lnTo>
                  <a:pt x="230" y="270"/>
                </a:lnTo>
                <a:lnTo>
                  <a:pt x="230" y="272"/>
                </a:lnTo>
                <a:lnTo>
                  <a:pt x="232" y="273"/>
                </a:lnTo>
                <a:lnTo>
                  <a:pt x="232" y="273"/>
                </a:lnTo>
                <a:close/>
                <a:moveTo>
                  <a:pt x="172" y="226"/>
                </a:moveTo>
                <a:lnTo>
                  <a:pt x="172" y="226"/>
                </a:lnTo>
                <a:lnTo>
                  <a:pt x="170" y="229"/>
                </a:lnTo>
                <a:lnTo>
                  <a:pt x="170" y="229"/>
                </a:lnTo>
                <a:lnTo>
                  <a:pt x="174" y="234"/>
                </a:lnTo>
                <a:lnTo>
                  <a:pt x="174" y="234"/>
                </a:lnTo>
                <a:lnTo>
                  <a:pt x="175" y="232"/>
                </a:lnTo>
                <a:lnTo>
                  <a:pt x="175" y="232"/>
                </a:lnTo>
                <a:lnTo>
                  <a:pt x="174" y="229"/>
                </a:lnTo>
                <a:lnTo>
                  <a:pt x="174" y="229"/>
                </a:lnTo>
                <a:lnTo>
                  <a:pt x="172" y="226"/>
                </a:lnTo>
                <a:lnTo>
                  <a:pt x="172" y="226"/>
                </a:lnTo>
                <a:close/>
                <a:moveTo>
                  <a:pt x="62" y="30"/>
                </a:moveTo>
                <a:lnTo>
                  <a:pt x="62" y="30"/>
                </a:lnTo>
                <a:lnTo>
                  <a:pt x="62" y="29"/>
                </a:lnTo>
                <a:lnTo>
                  <a:pt x="62" y="29"/>
                </a:lnTo>
                <a:lnTo>
                  <a:pt x="57" y="29"/>
                </a:lnTo>
                <a:lnTo>
                  <a:pt x="57" y="29"/>
                </a:lnTo>
                <a:lnTo>
                  <a:pt x="54" y="30"/>
                </a:lnTo>
                <a:lnTo>
                  <a:pt x="54" y="30"/>
                </a:lnTo>
                <a:lnTo>
                  <a:pt x="57" y="32"/>
                </a:lnTo>
                <a:lnTo>
                  <a:pt x="57" y="32"/>
                </a:lnTo>
                <a:lnTo>
                  <a:pt x="57" y="32"/>
                </a:lnTo>
                <a:lnTo>
                  <a:pt x="57" y="32"/>
                </a:lnTo>
                <a:lnTo>
                  <a:pt x="62" y="30"/>
                </a:lnTo>
                <a:lnTo>
                  <a:pt x="62" y="30"/>
                </a:lnTo>
                <a:close/>
                <a:moveTo>
                  <a:pt x="30" y="46"/>
                </a:moveTo>
                <a:lnTo>
                  <a:pt x="30" y="46"/>
                </a:lnTo>
                <a:lnTo>
                  <a:pt x="30" y="46"/>
                </a:lnTo>
                <a:lnTo>
                  <a:pt x="30" y="46"/>
                </a:lnTo>
                <a:lnTo>
                  <a:pt x="32" y="44"/>
                </a:lnTo>
                <a:lnTo>
                  <a:pt x="32" y="44"/>
                </a:lnTo>
                <a:lnTo>
                  <a:pt x="33" y="43"/>
                </a:lnTo>
                <a:lnTo>
                  <a:pt x="33" y="43"/>
                </a:lnTo>
                <a:lnTo>
                  <a:pt x="33" y="41"/>
                </a:lnTo>
                <a:lnTo>
                  <a:pt x="33" y="41"/>
                </a:lnTo>
                <a:lnTo>
                  <a:pt x="33" y="38"/>
                </a:lnTo>
                <a:lnTo>
                  <a:pt x="33" y="38"/>
                </a:lnTo>
                <a:lnTo>
                  <a:pt x="30" y="41"/>
                </a:lnTo>
                <a:lnTo>
                  <a:pt x="30" y="41"/>
                </a:lnTo>
                <a:lnTo>
                  <a:pt x="30" y="41"/>
                </a:lnTo>
                <a:lnTo>
                  <a:pt x="30" y="41"/>
                </a:lnTo>
                <a:lnTo>
                  <a:pt x="30" y="46"/>
                </a:lnTo>
                <a:lnTo>
                  <a:pt x="30" y="46"/>
                </a:lnTo>
                <a:close/>
                <a:moveTo>
                  <a:pt x="166" y="322"/>
                </a:moveTo>
                <a:lnTo>
                  <a:pt x="166" y="322"/>
                </a:lnTo>
                <a:lnTo>
                  <a:pt x="172" y="327"/>
                </a:lnTo>
                <a:lnTo>
                  <a:pt x="172" y="327"/>
                </a:lnTo>
                <a:lnTo>
                  <a:pt x="172" y="325"/>
                </a:lnTo>
                <a:lnTo>
                  <a:pt x="172" y="325"/>
                </a:lnTo>
                <a:lnTo>
                  <a:pt x="172" y="322"/>
                </a:lnTo>
                <a:lnTo>
                  <a:pt x="172" y="322"/>
                </a:lnTo>
                <a:lnTo>
                  <a:pt x="170" y="322"/>
                </a:lnTo>
                <a:lnTo>
                  <a:pt x="170" y="322"/>
                </a:lnTo>
                <a:lnTo>
                  <a:pt x="167" y="320"/>
                </a:lnTo>
                <a:lnTo>
                  <a:pt x="167" y="320"/>
                </a:lnTo>
                <a:lnTo>
                  <a:pt x="166" y="322"/>
                </a:lnTo>
                <a:lnTo>
                  <a:pt x="166" y="322"/>
                </a:lnTo>
                <a:close/>
                <a:moveTo>
                  <a:pt x="11" y="84"/>
                </a:moveTo>
                <a:lnTo>
                  <a:pt x="11" y="84"/>
                </a:lnTo>
                <a:lnTo>
                  <a:pt x="13" y="81"/>
                </a:lnTo>
                <a:lnTo>
                  <a:pt x="13" y="79"/>
                </a:lnTo>
                <a:lnTo>
                  <a:pt x="13" y="79"/>
                </a:lnTo>
                <a:lnTo>
                  <a:pt x="11" y="70"/>
                </a:lnTo>
                <a:lnTo>
                  <a:pt x="11" y="70"/>
                </a:lnTo>
                <a:lnTo>
                  <a:pt x="11" y="66"/>
                </a:lnTo>
                <a:lnTo>
                  <a:pt x="11" y="66"/>
                </a:lnTo>
                <a:lnTo>
                  <a:pt x="11" y="66"/>
                </a:lnTo>
                <a:lnTo>
                  <a:pt x="11" y="66"/>
                </a:lnTo>
                <a:lnTo>
                  <a:pt x="11" y="84"/>
                </a:lnTo>
                <a:lnTo>
                  <a:pt x="11" y="84"/>
                </a:lnTo>
                <a:close/>
                <a:moveTo>
                  <a:pt x="104" y="172"/>
                </a:moveTo>
                <a:lnTo>
                  <a:pt x="104" y="172"/>
                </a:lnTo>
                <a:lnTo>
                  <a:pt x="107" y="174"/>
                </a:lnTo>
                <a:lnTo>
                  <a:pt x="107" y="174"/>
                </a:lnTo>
                <a:lnTo>
                  <a:pt x="110" y="171"/>
                </a:lnTo>
                <a:lnTo>
                  <a:pt x="110" y="171"/>
                </a:lnTo>
                <a:lnTo>
                  <a:pt x="109" y="169"/>
                </a:lnTo>
                <a:lnTo>
                  <a:pt x="109" y="169"/>
                </a:lnTo>
                <a:lnTo>
                  <a:pt x="104" y="172"/>
                </a:lnTo>
                <a:lnTo>
                  <a:pt x="104" y="172"/>
                </a:lnTo>
                <a:close/>
                <a:moveTo>
                  <a:pt x="161" y="48"/>
                </a:moveTo>
                <a:lnTo>
                  <a:pt x="161" y="48"/>
                </a:lnTo>
                <a:lnTo>
                  <a:pt x="163" y="46"/>
                </a:lnTo>
                <a:lnTo>
                  <a:pt x="163" y="46"/>
                </a:lnTo>
                <a:lnTo>
                  <a:pt x="161" y="43"/>
                </a:lnTo>
                <a:lnTo>
                  <a:pt x="159" y="41"/>
                </a:lnTo>
                <a:lnTo>
                  <a:pt x="159" y="41"/>
                </a:lnTo>
                <a:lnTo>
                  <a:pt x="159" y="46"/>
                </a:lnTo>
                <a:lnTo>
                  <a:pt x="159" y="46"/>
                </a:lnTo>
                <a:lnTo>
                  <a:pt x="161" y="48"/>
                </a:lnTo>
                <a:lnTo>
                  <a:pt x="161" y="48"/>
                </a:lnTo>
                <a:close/>
                <a:moveTo>
                  <a:pt x="227" y="276"/>
                </a:moveTo>
                <a:lnTo>
                  <a:pt x="227" y="276"/>
                </a:lnTo>
                <a:lnTo>
                  <a:pt x="226" y="278"/>
                </a:lnTo>
                <a:lnTo>
                  <a:pt x="226" y="278"/>
                </a:lnTo>
                <a:lnTo>
                  <a:pt x="222" y="283"/>
                </a:lnTo>
                <a:lnTo>
                  <a:pt x="222" y="283"/>
                </a:lnTo>
                <a:lnTo>
                  <a:pt x="221" y="284"/>
                </a:lnTo>
                <a:lnTo>
                  <a:pt x="222" y="286"/>
                </a:lnTo>
                <a:lnTo>
                  <a:pt x="222" y="286"/>
                </a:lnTo>
                <a:lnTo>
                  <a:pt x="227" y="278"/>
                </a:lnTo>
                <a:lnTo>
                  <a:pt x="227" y="278"/>
                </a:lnTo>
                <a:lnTo>
                  <a:pt x="227" y="276"/>
                </a:lnTo>
                <a:lnTo>
                  <a:pt x="227" y="276"/>
                </a:lnTo>
                <a:close/>
                <a:moveTo>
                  <a:pt x="32" y="87"/>
                </a:moveTo>
                <a:lnTo>
                  <a:pt x="32" y="87"/>
                </a:lnTo>
                <a:lnTo>
                  <a:pt x="33" y="85"/>
                </a:lnTo>
                <a:lnTo>
                  <a:pt x="33" y="85"/>
                </a:lnTo>
                <a:lnTo>
                  <a:pt x="35" y="84"/>
                </a:lnTo>
                <a:lnTo>
                  <a:pt x="35" y="84"/>
                </a:lnTo>
                <a:lnTo>
                  <a:pt x="35" y="81"/>
                </a:lnTo>
                <a:lnTo>
                  <a:pt x="35" y="81"/>
                </a:lnTo>
                <a:lnTo>
                  <a:pt x="35" y="79"/>
                </a:lnTo>
                <a:lnTo>
                  <a:pt x="35" y="79"/>
                </a:lnTo>
                <a:lnTo>
                  <a:pt x="32" y="82"/>
                </a:lnTo>
                <a:lnTo>
                  <a:pt x="32" y="82"/>
                </a:lnTo>
                <a:lnTo>
                  <a:pt x="32" y="82"/>
                </a:lnTo>
                <a:lnTo>
                  <a:pt x="32" y="82"/>
                </a:lnTo>
                <a:lnTo>
                  <a:pt x="32" y="87"/>
                </a:lnTo>
                <a:lnTo>
                  <a:pt x="32" y="87"/>
                </a:lnTo>
                <a:close/>
                <a:moveTo>
                  <a:pt x="128" y="212"/>
                </a:moveTo>
                <a:lnTo>
                  <a:pt x="128" y="212"/>
                </a:lnTo>
                <a:lnTo>
                  <a:pt x="128" y="210"/>
                </a:lnTo>
                <a:lnTo>
                  <a:pt x="128" y="210"/>
                </a:lnTo>
                <a:lnTo>
                  <a:pt x="128" y="210"/>
                </a:lnTo>
                <a:lnTo>
                  <a:pt x="126" y="207"/>
                </a:lnTo>
                <a:lnTo>
                  <a:pt x="126" y="207"/>
                </a:lnTo>
                <a:lnTo>
                  <a:pt x="123" y="202"/>
                </a:lnTo>
                <a:lnTo>
                  <a:pt x="123" y="202"/>
                </a:lnTo>
                <a:lnTo>
                  <a:pt x="123" y="204"/>
                </a:lnTo>
                <a:lnTo>
                  <a:pt x="123" y="204"/>
                </a:lnTo>
                <a:lnTo>
                  <a:pt x="128" y="212"/>
                </a:lnTo>
                <a:lnTo>
                  <a:pt x="128" y="212"/>
                </a:lnTo>
                <a:close/>
                <a:moveTo>
                  <a:pt x="120" y="43"/>
                </a:moveTo>
                <a:lnTo>
                  <a:pt x="120" y="43"/>
                </a:lnTo>
                <a:lnTo>
                  <a:pt x="128" y="46"/>
                </a:lnTo>
                <a:lnTo>
                  <a:pt x="128" y="46"/>
                </a:lnTo>
                <a:lnTo>
                  <a:pt x="128" y="46"/>
                </a:lnTo>
                <a:lnTo>
                  <a:pt x="128" y="46"/>
                </a:lnTo>
                <a:lnTo>
                  <a:pt x="123" y="40"/>
                </a:lnTo>
                <a:lnTo>
                  <a:pt x="123" y="40"/>
                </a:lnTo>
                <a:lnTo>
                  <a:pt x="120" y="43"/>
                </a:lnTo>
                <a:lnTo>
                  <a:pt x="120" y="43"/>
                </a:lnTo>
                <a:close/>
                <a:moveTo>
                  <a:pt x="55" y="25"/>
                </a:moveTo>
                <a:lnTo>
                  <a:pt x="55" y="25"/>
                </a:lnTo>
                <a:lnTo>
                  <a:pt x="57" y="24"/>
                </a:lnTo>
                <a:lnTo>
                  <a:pt x="57" y="24"/>
                </a:lnTo>
                <a:lnTo>
                  <a:pt x="58" y="22"/>
                </a:lnTo>
                <a:lnTo>
                  <a:pt x="58" y="22"/>
                </a:lnTo>
                <a:lnTo>
                  <a:pt x="58" y="19"/>
                </a:lnTo>
                <a:lnTo>
                  <a:pt x="58" y="19"/>
                </a:lnTo>
                <a:lnTo>
                  <a:pt x="55" y="19"/>
                </a:lnTo>
                <a:lnTo>
                  <a:pt x="55" y="19"/>
                </a:lnTo>
                <a:lnTo>
                  <a:pt x="55" y="25"/>
                </a:lnTo>
                <a:lnTo>
                  <a:pt x="55" y="25"/>
                </a:lnTo>
                <a:close/>
                <a:moveTo>
                  <a:pt x="8" y="142"/>
                </a:moveTo>
                <a:lnTo>
                  <a:pt x="8" y="142"/>
                </a:lnTo>
                <a:lnTo>
                  <a:pt x="8" y="152"/>
                </a:lnTo>
                <a:lnTo>
                  <a:pt x="8" y="152"/>
                </a:lnTo>
                <a:lnTo>
                  <a:pt x="10" y="152"/>
                </a:lnTo>
                <a:lnTo>
                  <a:pt x="10" y="152"/>
                </a:lnTo>
                <a:lnTo>
                  <a:pt x="10" y="145"/>
                </a:lnTo>
                <a:lnTo>
                  <a:pt x="10" y="145"/>
                </a:lnTo>
                <a:lnTo>
                  <a:pt x="10" y="141"/>
                </a:lnTo>
                <a:lnTo>
                  <a:pt x="10" y="141"/>
                </a:lnTo>
                <a:lnTo>
                  <a:pt x="8" y="142"/>
                </a:lnTo>
                <a:lnTo>
                  <a:pt x="8" y="142"/>
                </a:lnTo>
                <a:close/>
                <a:moveTo>
                  <a:pt x="19" y="246"/>
                </a:moveTo>
                <a:lnTo>
                  <a:pt x="19" y="246"/>
                </a:lnTo>
                <a:lnTo>
                  <a:pt x="14" y="249"/>
                </a:lnTo>
                <a:lnTo>
                  <a:pt x="14" y="249"/>
                </a:lnTo>
                <a:lnTo>
                  <a:pt x="21" y="249"/>
                </a:lnTo>
                <a:lnTo>
                  <a:pt x="21" y="249"/>
                </a:lnTo>
                <a:lnTo>
                  <a:pt x="19" y="246"/>
                </a:lnTo>
                <a:lnTo>
                  <a:pt x="19" y="246"/>
                </a:lnTo>
                <a:close/>
                <a:moveTo>
                  <a:pt x="150" y="216"/>
                </a:moveTo>
                <a:lnTo>
                  <a:pt x="150" y="216"/>
                </a:lnTo>
                <a:lnTo>
                  <a:pt x="152" y="216"/>
                </a:lnTo>
                <a:lnTo>
                  <a:pt x="152" y="216"/>
                </a:lnTo>
                <a:lnTo>
                  <a:pt x="152" y="213"/>
                </a:lnTo>
                <a:lnTo>
                  <a:pt x="152" y="213"/>
                </a:lnTo>
                <a:lnTo>
                  <a:pt x="148" y="210"/>
                </a:lnTo>
                <a:lnTo>
                  <a:pt x="148" y="210"/>
                </a:lnTo>
                <a:lnTo>
                  <a:pt x="147" y="212"/>
                </a:lnTo>
                <a:lnTo>
                  <a:pt x="147" y="212"/>
                </a:lnTo>
                <a:lnTo>
                  <a:pt x="150" y="216"/>
                </a:lnTo>
                <a:lnTo>
                  <a:pt x="150" y="216"/>
                </a:lnTo>
                <a:close/>
                <a:moveTo>
                  <a:pt x="25" y="25"/>
                </a:moveTo>
                <a:lnTo>
                  <a:pt x="25" y="25"/>
                </a:lnTo>
                <a:lnTo>
                  <a:pt x="25" y="25"/>
                </a:lnTo>
                <a:lnTo>
                  <a:pt x="27" y="24"/>
                </a:lnTo>
                <a:lnTo>
                  <a:pt x="27" y="24"/>
                </a:lnTo>
                <a:lnTo>
                  <a:pt x="25" y="21"/>
                </a:lnTo>
                <a:lnTo>
                  <a:pt x="25" y="21"/>
                </a:lnTo>
                <a:lnTo>
                  <a:pt x="25" y="18"/>
                </a:lnTo>
                <a:lnTo>
                  <a:pt x="25" y="18"/>
                </a:lnTo>
                <a:lnTo>
                  <a:pt x="24" y="21"/>
                </a:lnTo>
                <a:lnTo>
                  <a:pt x="24" y="21"/>
                </a:lnTo>
                <a:lnTo>
                  <a:pt x="24" y="22"/>
                </a:lnTo>
                <a:lnTo>
                  <a:pt x="24" y="22"/>
                </a:lnTo>
                <a:lnTo>
                  <a:pt x="25" y="25"/>
                </a:lnTo>
                <a:lnTo>
                  <a:pt x="25" y="25"/>
                </a:lnTo>
                <a:close/>
                <a:moveTo>
                  <a:pt x="104" y="11"/>
                </a:moveTo>
                <a:lnTo>
                  <a:pt x="104" y="11"/>
                </a:lnTo>
                <a:lnTo>
                  <a:pt x="101" y="11"/>
                </a:lnTo>
                <a:lnTo>
                  <a:pt x="101" y="11"/>
                </a:lnTo>
                <a:lnTo>
                  <a:pt x="99" y="11"/>
                </a:lnTo>
                <a:lnTo>
                  <a:pt x="99" y="11"/>
                </a:lnTo>
                <a:lnTo>
                  <a:pt x="98" y="14"/>
                </a:lnTo>
                <a:lnTo>
                  <a:pt x="98" y="14"/>
                </a:lnTo>
                <a:lnTo>
                  <a:pt x="101" y="14"/>
                </a:lnTo>
                <a:lnTo>
                  <a:pt x="101" y="14"/>
                </a:lnTo>
                <a:lnTo>
                  <a:pt x="104" y="14"/>
                </a:lnTo>
                <a:lnTo>
                  <a:pt x="104" y="14"/>
                </a:lnTo>
                <a:lnTo>
                  <a:pt x="104" y="11"/>
                </a:lnTo>
                <a:lnTo>
                  <a:pt x="104" y="11"/>
                </a:lnTo>
                <a:close/>
                <a:moveTo>
                  <a:pt x="177" y="87"/>
                </a:moveTo>
                <a:lnTo>
                  <a:pt x="177" y="87"/>
                </a:lnTo>
                <a:lnTo>
                  <a:pt x="177" y="87"/>
                </a:lnTo>
                <a:lnTo>
                  <a:pt x="177" y="87"/>
                </a:lnTo>
                <a:lnTo>
                  <a:pt x="177" y="84"/>
                </a:lnTo>
                <a:lnTo>
                  <a:pt x="177" y="84"/>
                </a:lnTo>
                <a:lnTo>
                  <a:pt x="177" y="82"/>
                </a:lnTo>
                <a:lnTo>
                  <a:pt x="177" y="81"/>
                </a:lnTo>
                <a:lnTo>
                  <a:pt x="177" y="81"/>
                </a:lnTo>
                <a:lnTo>
                  <a:pt x="175" y="82"/>
                </a:lnTo>
                <a:lnTo>
                  <a:pt x="175" y="82"/>
                </a:lnTo>
                <a:lnTo>
                  <a:pt x="174" y="84"/>
                </a:lnTo>
                <a:lnTo>
                  <a:pt x="174" y="84"/>
                </a:lnTo>
                <a:lnTo>
                  <a:pt x="175" y="85"/>
                </a:lnTo>
                <a:lnTo>
                  <a:pt x="177" y="87"/>
                </a:lnTo>
                <a:lnTo>
                  <a:pt x="177" y="87"/>
                </a:lnTo>
                <a:close/>
                <a:moveTo>
                  <a:pt x="38" y="202"/>
                </a:moveTo>
                <a:lnTo>
                  <a:pt x="38" y="202"/>
                </a:lnTo>
                <a:lnTo>
                  <a:pt x="38" y="205"/>
                </a:lnTo>
                <a:lnTo>
                  <a:pt x="38" y="205"/>
                </a:lnTo>
                <a:lnTo>
                  <a:pt x="39" y="207"/>
                </a:lnTo>
                <a:lnTo>
                  <a:pt x="39" y="207"/>
                </a:lnTo>
                <a:lnTo>
                  <a:pt x="41" y="207"/>
                </a:lnTo>
                <a:lnTo>
                  <a:pt x="41" y="207"/>
                </a:lnTo>
                <a:lnTo>
                  <a:pt x="41" y="204"/>
                </a:lnTo>
                <a:lnTo>
                  <a:pt x="41" y="204"/>
                </a:lnTo>
                <a:lnTo>
                  <a:pt x="38" y="202"/>
                </a:lnTo>
                <a:lnTo>
                  <a:pt x="38" y="202"/>
                </a:lnTo>
                <a:close/>
                <a:moveTo>
                  <a:pt x="65" y="36"/>
                </a:moveTo>
                <a:lnTo>
                  <a:pt x="65" y="36"/>
                </a:lnTo>
                <a:lnTo>
                  <a:pt x="65" y="36"/>
                </a:lnTo>
                <a:lnTo>
                  <a:pt x="65" y="36"/>
                </a:lnTo>
                <a:lnTo>
                  <a:pt x="77" y="36"/>
                </a:lnTo>
                <a:lnTo>
                  <a:pt x="77" y="36"/>
                </a:lnTo>
                <a:lnTo>
                  <a:pt x="76" y="35"/>
                </a:lnTo>
                <a:lnTo>
                  <a:pt x="76" y="35"/>
                </a:lnTo>
                <a:lnTo>
                  <a:pt x="66" y="35"/>
                </a:lnTo>
                <a:lnTo>
                  <a:pt x="66" y="35"/>
                </a:lnTo>
                <a:lnTo>
                  <a:pt x="65" y="36"/>
                </a:lnTo>
                <a:lnTo>
                  <a:pt x="65" y="36"/>
                </a:lnTo>
                <a:close/>
                <a:moveTo>
                  <a:pt x="276" y="399"/>
                </a:moveTo>
                <a:lnTo>
                  <a:pt x="276" y="399"/>
                </a:lnTo>
                <a:lnTo>
                  <a:pt x="275" y="398"/>
                </a:lnTo>
                <a:lnTo>
                  <a:pt x="271" y="396"/>
                </a:lnTo>
                <a:lnTo>
                  <a:pt x="271" y="396"/>
                </a:lnTo>
                <a:lnTo>
                  <a:pt x="271" y="398"/>
                </a:lnTo>
                <a:lnTo>
                  <a:pt x="271" y="398"/>
                </a:lnTo>
                <a:lnTo>
                  <a:pt x="271" y="399"/>
                </a:lnTo>
                <a:lnTo>
                  <a:pt x="271" y="399"/>
                </a:lnTo>
                <a:lnTo>
                  <a:pt x="273" y="401"/>
                </a:lnTo>
                <a:lnTo>
                  <a:pt x="273" y="401"/>
                </a:lnTo>
                <a:lnTo>
                  <a:pt x="271" y="401"/>
                </a:lnTo>
                <a:lnTo>
                  <a:pt x="271" y="401"/>
                </a:lnTo>
                <a:lnTo>
                  <a:pt x="270" y="402"/>
                </a:lnTo>
                <a:lnTo>
                  <a:pt x="270" y="402"/>
                </a:lnTo>
                <a:lnTo>
                  <a:pt x="270" y="402"/>
                </a:lnTo>
                <a:lnTo>
                  <a:pt x="270" y="402"/>
                </a:lnTo>
                <a:lnTo>
                  <a:pt x="270" y="402"/>
                </a:lnTo>
                <a:lnTo>
                  <a:pt x="270" y="402"/>
                </a:lnTo>
                <a:lnTo>
                  <a:pt x="276" y="399"/>
                </a:lnTo>
                <a:lnTo>
                  <a:pt x="276" y="399"/>
                </a:lnTo>
                <a:close/>
                <a:moveTo>
                  <a:pt x="118" y="19"/>
                </a:moveTo>
                <a:lnTo>
                  <a:pt x="118" y="19"/>
                </a:lnTo>
                <a:lnTo>
                  <a:pt x="114" y="21"/>
                </a:lnTo>
                <a:lnTo>
                  <a:pt x="114" y="21"/>
                </a:lnTo>
                <a:lnTo>
                  <a:pt x="112" y="22"/>
                </a:lnTo>
                <a:lnTo>
                  <a:pt x="112" y="22"/>
                </a:lnTo>
                <a:lnTo>
                  <a:pt x="118" y="24"/>
                </a:lnTo>
                <a:lnTo>
                  <a:pt x="118" y="24"/>
                </a:lnTo>
                <a:lnTo>
                  <a:pt x="118" y="19"/>
                </a:lnTo>
                <a:lnTo>
                  <a:pt x="118" y="19"/>
                </a:lnTo>
                <a:close/>
                <a:moveTo>
                  <a:pt x="148" y="92"/>
                </a:moveTo>
                <a:lnTo>
                  <a:pt x="148" y="92"/>
                </a:lnTo>
                <a:lnTo>
                  <a:pt x="147" y="98"/>
                </a:lnTo>
                <a:lnTo>
                  <a:pt x="147" y="98"/>
                </a:lnTo>
                <a:lnTo>
                  <a:pt x="147" y="98"/>
                </a:lnTo>
                <a:lnTo>
                  <a:pt x="147" y="98"/>
                </a:lnTo>
                <a:lnTo>
                  <a:pt x="150" y="95"/>
                </a:lnTo>
                <a:lnTo>
                  <a:pt x="150" y="95"/>
                </a:lnTo>
                <a:lnTo>
                  <a:pt x="150" y="93"/>
                </a:lnTo>
                <a:lnTo>
                  <a:pt x="150" y="92"/>
                </a:lnTo>
                <a:lnTo>
                  <a:pt x="150" y="92"/>
                </a:lnTo>
                <a:lnTo>
                  <a:pt x="148" y="92"/>
                </a:lnTo>
                <a:lnTo>
                  <a:pt x="148" y="92"/>
                </a:lnTo>
                <a:close/>
                <a:moveTo>
                  <a:pt x="237" y="242"/>
                </a:moveTo>
                <a:lnTo>
                  <a:pt x="237" y="242"/>
                </a:lnTo>
                <a:lnTo>
                  <a:pt x="235" y="246"/>
                </a:lnTo>
                <a:lnTo>
                  <a:pt x="235" y="246"/>
                </a:lnTo>
                <a:lnTo>
                  <a:pt x="235" y="246"/>
                </a:lnTo>
                <a:lnTo>
                  <a:pt x="235" y="246"/>
                </a:lnTo>
                <a:lnTo>
                  <a:pt x="237" y="249"/>
                </a:lnTo>
                <a:lnTo>
                  <a:pt x="237" y="249"/>
                </a:lnTo>
                <a:lnTo>
                  <a:pt x="238" y="248"/>
                </a:lnTo>
                <a:lnTo>
                  <a:pt x="238" y="245"/>
                </a:lnTo>
                <a:lnTo>
                  <a:pt x="238" y="245"/>
                </a:lnTo>
                <a:lnTo>
                  <a:pt x="238" y="243"/>
                </a:lnTo>
                <a:lnTo>
                  <a:pt x="238" y="243"/>
                </a:lnTo>
                <a:lnTo>
                  <a:pt x="237" y="242"/>
                </a:lnTo>
                <a:lnTo>
                  <a:pt x="237" y="242"/>
                </a:lnTo>
                <a:close/>
                <a:moveTo>
                  <a:pt x="84" y="36"/>
                </a:moveTo>
                <a:lnTo>
                  <a:pt x="84" y="36"/>
                </a:lnTo>
                <a:lnTo>
                  <a:pt x="96" y="38"/>
                </a:lnTo>
                <a:lnTo>
                  <a:pt x="96" y="38"/>
                </a:lnTo>
                <a:lnTo>
                  <a:pt x="95" y="36"/>
                </a:lnTo>
                <a:lnTo>
                  <a:pt x="95" y="36"/>
                </a:lnTo>
                <a:lnTo>
                  <a:pt x="88" y="35"/>
                </a:lnTo>
                <a:lnTo>
                  <a:pt x="88" y="35"/>
                </a:lnTo>
                <a:lnTo>
                  <a:pt x="87" y="35"/>
                </a:lnTo>
                <a:lnTo>
                  <a:pt x="84" y="36"/>
                </a:lnTo>
                <a:lnTo>
                  <a:pt x="84" y="36"/>
                </a:lnTo>
                <a:lnTo>
                  <a:pt x="84" y="36"/>
                </a:lnTo>
                <a:lnTo>
                  <a:pt x="84" y="36"/>
                </a:lnTo>
                <a:close/>
                <a:moveTo>
                  <a:pt x="142" y="196"/>
                </a:moveTo>
                <a:lnTo>
                  <a:pt x="142" y="196"/>
                </a:lnTo>
                <a:lnTo>
                  <a:pt x="147" y="201"/>
                </a:lnTo>
                <a:lnTo>
                  <a:pt x="147" y="201"/>
                </a:lnTo>
                <a:lnTo>
                  <a:pt x="148" y="199"/>
                </a:lnTo>
                <a:lnTo>
                  <a:pt x="148" y="199"/>
                </a:lnTo>
                <a:lnTo>
                  <a:pt x="148" y="196"/>
                </a:lnTo>
                <a:lnTo>
                  <a:pt x="148" y="196"/>
                </a:lnTo>
                <a:lnTo>
                  <a:pt x="145" y="196"/>
                </a:lnTo>
                <a:lnTo>
                  <a:pt x="144" y="194"/>
                </a:lnTo>
                <a:lnTo>
                  <a:pt x="144" y="194"/>
                </a:lnTo>
                <a:lnTo>
                  <a:pt x="142" y="196"/>
                </a:lnTo>
                <a:lnTo>
                  <a:pt x="142" y="196"/>
                </a:lnTo>
                <a:close/>
                <a:moveTo>
                  <a:pt x="166" y="230"/>
                </a:moveTo>
                <a:lnTo>
                  <a:pt x="166" y="230"/>
                </a:lnTo>
                <a:lnTo>
                  <a:pt x="169" y="226"/>
                </a:lnTo>
                <a:lnTo>
                  <a:pt x="169" y="226"/>
                </a:lnTo>
                <a:lnTo>
                  <a:pt x="167" y="224"/>
                </a:lnTo>
                <a:lnTo>
                  <a:pt x="167" y="224"/>
                </a:lnTo>
                <a:lnTo>
                  <a:pt x="164" y="227"/>
                </a:lnTo>
                <a:lnTo>
                  <a:pt x="164" y="227"/>
                </a:lnTo>
                <a:lnTo>
                  <a:pt x="166" y="230"/>
                </a:lnTo>
                <a:lnTo>
                  <a:pt x="166" y="230"/>
                </a:lnTo>
                <a:close/>
                <a:moveTo>
                  <a:pt x="268" y="205"/>
                </a:moveTo>
                <a:lnTo>
                  <a:pt x="268" y="205"/>
                </a:lnTo>
                <a:lnTo>
                  <a:pt x="267" y="205"/>
                </a:lnTo>
                <a:lnTo>
                  <a:pt x="267" y="205"/>
                </a:lnTo>
                <a:lnTo>
                  <a:pt x="260" y="204"/>
                </a:lnTo>
                <a:lnTo>
                  <a:pt x="260" y="204"/>
                </a:lnTo>
                <a:lnTo>
                  <a:pt x="264" y="208"/>
                </a:lnTo>
                <a:lnTo>
                  <a:pt x="264" y="208"/>
                </a:lnTo>
                <a:lnTo>
                  <a:pt x="268" y="205"/>
                </a:lnTo>
                <a:lnTo>
                  <a:pt x="268" y="205"/>
                </a:lnTo>
                <a:close/>
                <a:moveTo>
                  <a:pt x="229" y="358"/>
                </a:moveTo>
                <a:lnTo>
                  <a:pt x="229" y="358"/>
                </a:lnTo>
                <a:lnTo>
                  <a:pt x="227" y="360"/>
                </a:lnTo>
                <a:lnTo>
                  <a:pt x="227" y="360"/>
                </a:lnTo>
                <a:lnTo>
                  <a:pt x="230" y="365"/>
                </a:lnTo>
                <a:lnTo>
                  <a:pt x="230" y="365"/>
                </a:lnTo>
                <a:lnTo>
                  <a:pt x="232" y="361"/>
                </a:lnTo>
                <a:lnTo>
                  <a:pt x="232" y="361"/>
                </a:lnTo>
                <a:lnTo>
                  <a:pt x="229" y="358"/>
                </a:lnTo>
                <a:lnTo>
                  <a:pt x="229" y="358"/>
                </a:lnTo>
                <a:close/>
                <a:moveTo>
                  <a:pt x="95" y="175"/>
                </a:moveTo>
                <a:lnTo>
                  <a:pt x="95" y="175"/>
                </a:lnTo>
                <a:lnTo>
                  <a:pt x="95" y="174"/>
                </a:lnTo>
                <a:lnTo>
                  <a:pt x="95" y="174"/>
                </a:lnTo>
                <a:lnTo>
                  <a:pt x="93" y="171"/>
                </a:lnTo>
                <a:lnTo>
                  <a:pt x="93" y="171"/>
                </a:lnTo>
                <a:lnTo>
                  <a:pt x="90" y="167"/>
                </a:lnTo>
                <a:lnTo>
                  <a:pt x="90" y="167"/>
                </a:lnTo>
                <a:lnTo>
                  <a:pt x="88" y="167"/>
                </a:lnTo>
                <a:lnTo>
                  <a:pt x="88" y="167"/>
                </a:lnTo>
                <a:lnTo>
                  <a:pt x="95" y="175"/>
                </a:lnTo>
                <a:lnTo>
                  <a:pt x="95" y="175"/>
                </a:lnTo>
                <a:close/>
                <a:moveTo>
                  <a:pt x="222" y="319"/>
                </a:moveTo>
                <a:lnTo>
                  <a:pt x="222" y="319"/>
                </a:lnTo>
                <a:lnTo>
                  <a:pt x="221" y="320"/>
                </a:lnTo>
                <a:lnTo>
                  <a:pt x="221" y="322"/>
                </a:lnTo>
                <a:lnTo>
                  <a:pt x="221" y="322"/>
                </a:lnTo>
                <a:lnTo>
                  <a:pt x="222" y="324"/>
                </a:lnTo>
                <a:lnTo>
                  <a:pt x="222" y="324"/>
                </a:lnTo>
                <a:lnTo>
                  <a:pt x="224" y="330"/>
                </a:lnTo>
                <a:lnTo>
                  <a:pt x="224" y="330"/>
                </a:lnTo>
                <a:lnTo>
                  <a:pt x="224" y="331"/>
                </a:lnTo>
                <a:lnTo>
                  <a:pt x="224" y="331"/>
                </a:lnTo>
                <a:lnTo>
                  <a:pt x="226" y="330"/>
                </a:lnTo>
                <a:lnTo>
                  <a:pt x="226" y="330"/>
                </a:lnTo>
                <a:lnTo>
                  <a:pt x="222" y="319"/>
                </a:lnTo>
                <a:lnTo>
                  <a:pt x="222" y="319"/>
                </a:lnTo>
                <a:close/>
                <a:moveTo>
                  <a:pt x="109" y="406"/>
                </a:moveTo>
                <a:lnTo>
                  <a:pt x="109" y="406"/>
                </a:lnTo>
                <a:lnTo>
                  <a:pt x="110" y="409"/>
                </a:lnTo>
                <a:lnTo>
                  <a:pt x="110" y="409"/>
                </a:lnTo>
                <a:lnTo>
                  <a:pt x="114" y="409"/>
                </a:lnTo>
                <a:lnTo>
                  <a:pt x="114" y="409"/>
                </a:lnTo>
                <a:lnTo>
                  <a:pt x="117" y="409"/>
                </a:lnTo>
                <a:lnTo>
                  <a:pt x="117" y="409"/>
                </a:lnTo>
                <a:lnTo>
                  <a:pt x="115" y="407"/>
                </a:lnTo>
                <a:lnTo>
                  <a:pt x="115" y="407"/>
                </a:lnTo>
                <a:lnTo>
                  <a:pt x="109" y="406"/>
                </a:lnTo>
                <a:lnTo>
                  <a:pt x="109" y="406"/>
                </a:lnTo>
                <a:close/>
                <a:moveTo>
                  <a:pt x="183" y="55"/>
                </a:moveTo>
                <a:lnTo>
                  <a:pt x="183" y="55"/>
                </a:lnTo>
                <a:lnTo>
                  <a:pt x="183" y="57"/>
                </a:lnTo>
                <a:lnTo>
                  <a:pt x="183" y="57"/>
                </a:lnTo>
                <a:lnTo>
                  <a:pt x="185" y="66"/>
                </a:lnTo>
                <a:lnTo>
                  <a:pt x="185" y="66"/>
                </a:lnTo>
                <a:lnTo>
                  <a:pt x="186" y="68"/>
                </a:lnTo>
                <a:lnTo>
                  <a:pt x="186" y="68"/>
                </a:lnTo>
                <a:lnTo>
                  <a:pt x="185" y="62"/>
                </a:lnTo>
                <a:lnTo>
                  <a:pt x="183" y="55"/>
                </a:lnTo>
                <a:lnTo>
                  <a:pt x="183" y="55"/>
                </a:lnTo>
                <a:close/>
                <a:moveTo>
                  <a:pt x="24" y="197"/>
                </a:moveTo>
                <a:lnTo>
                  <a:pt x="24" y="197"/>
                </a:lnTo>
                <a:lnTo>
                  <a:pt x="24" y="197"/>
                </a:lnTo>
                <a:lnTo>
                  <a:pt x="24" y="199"/>
                </a:lnTo>
                <a:lnTo>
                  <a:pt x="24" y="199"/>
                </a:lnTo>
                <a:lnTo>
                  <a:pt x="24" y="204"/>
                </a:lnTo>
                <a:lnTo>
                  <a:pt x="24" y="204"/>
                </a:lnTo>
                <a:lnTo>
                  <a:pt x="24" y="205"/>
                </a:lnTo>
                <a:lnTo>
                  <a:pt x="24" y="205"/>
                </a:lnTo>
                <a:lnTo>
                  <a:pt x="25" y="204"/>
                </a:lnTo>
                <a:lnTo>
                  <a:pt x="25" y="204"/>
                </a:lnTo>
                <a:lnTo>
                  <a:pt x="24" y="197"/>
                </a:lnTo>
                <a:lnTo>
                  <a:pt x="24" y="197"/>
                </a:lnTo>
                <a:close/>
                <a:moveTo>
                  <a:pt x="87" y="131"/>
                </a:moveTo>
                <a:lnTo>
                  <a:pt x="87" y="131"/>
                </a:lnTo>
                <a:lnTo>
                  <a:pt x="88" y="133"/>
                </a:lnTo>
                <a:lnTo>
                  <a:pt x="90" y="133"/>
                </a:lnTo>
                <a:lnTo>
                  <a:pt x="90" y="133"/>
                </a:lnTo>
                <a:lnTo>
                  <a:pt x="92" y="133"/>
                </a:lnTo>
                <a:lnTo>
                  <a:pt x="93" y="133"/>
                </a:lnTo>
                <a:lnTo>
                  <a:pt x="93" y="133"/>
                </a:lnTo>
                <a:lnTo>
                  <a:pt x="90" y="131"/>
                </a:lnTo>
                <a:lnTo>
                  <a:pt x="90" y="128"/>
                </a:lnTo>
                <a:lnTo>
                  <a:pt x="90" y="128"/>
                </a:lnTo>
                <a:lnTo>
                  <a:pt x="88" y="130"/>
                </a:lnTo>
                <a:lnTo>
                  <a:pt x="87" y="131"/>
                </a:lnTo>
                <a:lnTo>
                  <a:pt x="87" y="131"/>
                </a:lnTo>
                <a:close/>
                <a:moveTo>
                  <a:pt x="226" y="376"/>
                </a:moveTo>
                <a:lnTo>
                  <a:pt x="226" y="376"/>
                </a:lnTo>
                <a:lnTo>
                  <a:pt x="222" y="382"/>
                </a:lnTo>
                <a:lnTo>
                  <a:pt x="222" y="382"/>
                </a:lnTo>
                <a:lnTo>
                  <a:pt x="222" y="382"/>
                </a:lnTo>
                <a:lnTo>
                  <a:pt x="222" y="382"/>
                </a:lnTo>
                <a:lnTo>
                  <a:pt x="227" y="379"/>
                </a:lnTo>
                <a:lnTo>
                  <a:pt x="227" y="379"/>
                </a:lnTo>
                <a:lnTo>
                  <a:pt x="226" y="376"/>
                </a:lnTo>
                <a:lnTo>
                  <a:pt x="226" y="376"/>
                </a:lnTo>
                <a:close/>
                <a:moveTo>
                  <a:pt x="49" y="137"/>
                </a:moveTo>
                <a:lnTo>
                  <a:pt x="49" y="137"/>
                </a:lnTo>
                <a:lnTo>
                  <a:pt x="52" y="137"/>
                </a:lnTo>
                <a:lnTo>
                  <a:pt x="52" y="137"/>
                </a:lnTo>
                <a:lnTo>
                  <a:pt x="52" y="136"/>
                </a:lnTo>
                <a:lnTo>
                  <a:pt x="52" y="136"/>
                </a:lnTo>
                <a:lnTo>
                  <a:pt x="54" y="133"/>
                </a:lnTo>
                <a:lnTo>
                  <a:pt x="54" y="133"/>
                </a:lnTo>
                <a:lnTo>
                  <a:pt x="55" y="133"/>
                </a:lnTo>
                <a:lnTo>
                  <a:pt x="54" y="131"/>
                </a:lnTo>
                <a:lnTo>
                  <a:pt x="54" y="131"/>
                </a:lnTo>
                <a:lnTo>
                  <a:pt x="54" y="133"/>
                </a:lnTo>
                <a:lnTo>
                  <a:pt x="54" y="133"/>
                </a:lnTo>
                <a:lnTo>
                  <a:pt x="52" y="134"/>
                </a:lnTo>
                <a:lnTo>
                  <a:pt x="51" y="134"/>
                </a:lnTo>
                <a:lnTo>
                  <a:pt x="51" y="134"/>
                </a:lnTo>
                <a:lnTo>
                  <a:pt x="51" y="136"/>
                </a:lnTo>
                <a:lnTo>
                  <a:pt x="51" y="136"/>
                </a:lnTo>
                <a:lnTo>
                  <a:pt x="49" y="137"/>
                </a:lnTo>
                <a:lnTo>
                  <a:pt x="49" y="137"/>
                </a:lnTo>
                <a:close/>
                <a:moveTo>
                  <a:pt x="57" y="227"/>
                </a:moveTo>
                <a:lnTo>
                  <a:pt x="57" y="227"/>
                </a:lnTo>
                <a:lnTo>
                  <a:pt x="57" y="224"/>
                </a:lnTo>
                <a:lnTo>
                  <a:pt x="55" y="221"/>
                </a:lnTo>
                <a:lnTo>
                  <a:pt x="55" y="221"/>
                </a:lnTo>
                <a:lnTo>
                  <a:pt x="55" y="226"/>
                </a:lnTo>
                <a:lnTo>
                  <a:pt x="55" y="229"/>
                </a:lnTo>
                <a:lnTo>
                  <a:pt x="55" y="229"/>
                </a:lnTo>
                <a:lnTo>
                  <a:pt x="57" y="227"/>
                </a:lnTo>
                <a:lnTo>
                  <a:pt x="57" y="227"/>
                </a:lnTo>
                <a:close/>
                <a:moveTo>
                  <a:pt x="118" y="115"/>
                </a:moveTo>
                <a:lnTo>
                  <a:pt x="118" y="115"/>
                </a:lnTo>
                <a:lnTo>
                  <a:pt x="112" y="117"/>
                </a:lnTo>
                <a:lnTo>
                  <a:pt x="112" y="117"/>
                </a:lnTo>
                <a:lnTo>
                  <a:pt x="115" y="119"/>
                </a:lnTo>
                <a:lnTo>
                  <a:pt x="115" y="119"/>
                </a:lnTo>
                <a:lnTo>
                  <a:pt x="118" y="115"/>
                </a:lnTo>
                <a:lnTo>
                  <a:pt x="118" y="115"/>
                </a:lnTo>
                <a:lnTo>
                  <a:pt x="118" y="115"/>
                </a:lnTo>
                <a:lnTo>
                  <a:pt x="118" y="115"/>
                </a:lnTo>
                <a:close/>
                <a:moveTo>
                  <a:pt x="183" y="328"/>
                </a:moveTo>
                <a:lnTo>
                  <a:pt x="183" y="328"/>
                </a:lnTo>
                <a:lnTo>
                  <a:pt x="181" y="330"/>
                </a:lnTo>
                <a:lnTo>
                  <a:pt x="180" y="331"/>
                </a:lnTo>
                <a:lnTo>
                  <a:pt x="180" y="331"/>
                </a:lnTo>
                <a:lnTo>
                  <a:pt x="178" y="333"/>
                </a:lnTo>
                <a:lnTo>
                  <a:pt x="180" y="335"/>
                </a:lnTo>
                <a:lnTo>
                  <a:pt x="180" y="335"/>
                </a:lnTo>
                <a:lnTo>
                  <a:pt x="183" y="330"/>
                </a:lnTo>
                <a:lnTo>
                  <a:pt x="183" y="330"/>
                </a:lnTo>
                <a:lnTo>
                  <a:pt x="183" y="330"/>
                </a:lnTo>
                <a:lnTo>
                  <a:pt x="183" y="330"/>
                </a:lnTo>
                <a:lnTo>
                  <a:pt x="183" y="328"/>
                </a:lnTo>
                <a:lnTo>
                  <a:pt x="183" y="328"/>
                </a:lnTo>
                <a:close/>
                <a:moveTo>
                  <a:pt x="35" y="10"/>
                </a:moveTo>
                <a:lnTo>
                  <a:pt x="35" y="10"/>
                </a:lnTo>
                <a:lnTo>
                  <a:pt x="35" y="11"/>
                </a:lnTo>
                <a:lnTo>
                  <a:pt x="35" y="11"/>
                </a:lnTo>
                <a:lnTo>
                  <a:pt x="36" y="11"/>
                </a:lnTo>
                <a:lnTo>
                  <a:pt x="36" y="11"/>
                </a:lnTo>
                <a:lnTo>
                  <a:pt x="39" y="11"/>
                </a:lnTo>
                <a:lnTo>
                  <a:pt x="43" y="8"/>
                </a:lnTo>
                <a:lnTo>
                  <a:pt x="43" y="8"/>
                </a:lnTo>
                <a:lnTo>
                  <a:pt x="35" y="10"/>
                </a:lnTo>
                <a:lnTo>
                  <a:pt x="35" y="10"/>
                </a:lnTo>
                <a:close/>
                <a:moveTo>
                  <a:pt x="139" y="90"/>
                </a:moveTo>
                <a:lnTo>
                  <a:pt x="139" y="90"/>
                </a:lnTo>
                <a:lnTo>
                  <a:pt x="140" y="85"/>
                </a:lnTo>
                <a:lnTo>
                  <a:pt x="140" y="81"/>
                </a:lnTo>
                <a:lnTo>
                  <a:pt x="140" y="81"/>
                </a:lnTo>
                <a:lnTo>
                  <a:pt x="139" y="85"/>
                </a:lnTo>
                <a:lnTo>
                  <a:pt x="139" y="90"/>
                </a:lnTo>
                <a:lnTo>
                  <a:pt x="139" y="90"/>
                </a:lnTo>
                <a:close/>
                <a:moveTo>
                  <a:pt x="237" y="360"/>
                </a:moveTo>
                <a:lnTo>
                  <a:pt x="237" y="360"/>
                </a:lnTo>
                <a:lnTo>
                  <a:pt x="241" y="365"/>
                </a:lnTo>
                <a:lnTo>
                  <a:pt x="241" y="365"/>
                </a:lnTo>
                <a:lnTo>
                  <a:pt x="238" y="357"/>
                </a:lnTo>
                <a:lnTo>
                  <a:pt x="238" y="357"/>
                </a:lnTo>
                <a:lnTo>
                  <a:pt x="237" y="360"/>
                </a:lnTo>
                <a:lnTo>
                  <a:pt x="237" y="360"/>
                </a:lnTo>
                <a:close/>
                <a:moveTo>
                  <a:pt x="262" y="193"/>
                </a:moveTo>
                <a:lnTo>
                  <a:pt x="262" y="193"/>
                </a:lnTo>
                <a:lnTo>
                  <a:pt x="241" y="191"/>
                </a:lnTo>
                <a:lnTo>
                  <a:pt x="241" y="191"/>
                </a:lnTo>
                <a:lnTo>
                  <a:pt x="243" y="193"/>
                </a:lnTo>
                <a:lnTo>
                  <a:pt x="243" y="193"/>
                </a:lnTo>
                <a:lnTo>
                  <a:pt x="256" y="193"/>
                </a:lnTo>
                <a:lnTo>
                  <a:pt x="256" y="193"/>
                </a:lnTo>
                <a:lnTo>
                  <a:pt x="262" y="193"/>
                </a:lnTo>
                <a:lnTo>
                  <a:pt x="262" y="193"/>
                </a:lnTo>
                <a:close/>
                <a:moveTo>
                  <a:pt x="131" y="136"/>
                </a:moveTo>
                <a:lnTo>
                  <a:pt x="131" y="136"/>
                </a:lnTo>
                <a:lnTo>
                  <a:pt x="133" y="134"/>
                </a:lnTo>
                <a:lnTo>
                  <a:pt x="133" y="134"/>
                </a:lnTo>
                <a:lnTo>
                  <a:pt x="134" y="134"/>
                </a:lnTo>
                <a:lnTo>
                  <a:pt x="134" y="134"/>
                </a:lnTo>
                <a:lnTo>
                  <a:pt x="134" y="131"/>
                </a:lnTo>
                <a:lnTo>
                  <a:pt x="134" y="131"/>
                </a:lnTo>
                <a:lnTo>
                  <a:pt x="133" y="131"/>
                </a:lnTo>
                <a:lnTo>
                  <a:pt x="133" y="131"/>
                </a:lnTo>
                <a:lnTo>
                  <a:pt x="129" y="133"/>
                </a:lnTo>
                <a:lnTo>
                  <a:pt x="129" y="133"/>
                </a:lnTo>
                <a:lnTo>
                  <a:pt x="131" y="136"/>
                </a:lnTo>
                <a:lnTo>
                  <a:pt x="131" y="136"/>
                </a:lnTo>
                <a:close/>
                <a:moveTo>
                  <a:pt x="25" y="249"/>
                </a:moveTo>
                <a:lnTo>
                  <a:pt x="25" y="249"/>
                </a:lnTo>
                <a:lnTo>
                  <a:pt x="30" y="248"/>
                </a:lnTo>
                <a:lnTo>
                  <a:pt x="30" y="248"/>
                </a:lnTo>
                <a:lnTo>
                  <a:pt x="30" y="246"/>
                </a:lnTo>
                <a:lnTo>
                  <a:pt x="30" y="246"/>
                </a:lnTo>
                <a:lnTo>
                  <a:pt x="25" y="245"/>
                </a:lnTo>
                <a:lnTo>
                  <a:pt x="25" y="245"/>
                </a:lnTo>
                <a:lnTo>
                  <a:pt x="25" y="249"/>
                </a:lnTo>
                <a:lnTo>
                  <a:pt x="25" y="249"/>
                </a:lnTo>
                <a:close/>
                <a:moveTo>
                  <a:pt x="125" y="196"/>
                </a:moveTo>
                <a:lnTo>
                  <a:pt x="125" y="196"/>
                </a:lnTo>
                <a:lnTo>
                  <a:pt x="125" y="197"/>
                </a:lnTo>
                <a:lnTo>
                  <a:pt x="125" y="197"/>
                </a:lnTo>
                <a:lnTo>
                  <a:pt x="128" y="196"/>
                </a:lnTo>
                <a:lnTo>
                  <a:pt x="128" y="196"/>
                </a:lnTo>
                <a:lnTo>
                  <a:pt x="126" y="193"/>
                </a:lnTo>
                <a:lnTo>
                  <a:pt x="126" y="193"/>
                </a:lnTo>
                <a:lnTo>
                  <a:pt x="125" y="196"/>
                </a:lnTo>
                <a:lnTo>
                  <a:pt x="125" y="196"/>
                </a:lnTo>
                <a:close/>
                <a:moveTo>
                  <a:pt x="238" y="385"/>
                </a:moveTo>
                <a:lnTo>
                  <a:pt x="238" y="385"/>
                </a:lnTo>
                <a:lnTo>
                  <a:pt x="238" y="387"/>
                </a:lnTo>
                <a:lnTo>
                  <a:pt x="238" y="387"/>
                </a:lnTo>
                <a:lnTo>
                  <a:pt x="240" y="388"/>
                </a:lnTo>
                <a:lnTo>
                  <a:pt x="240" y="388"/>
                </a:lnTo>
                <a:lnTo>
                  <a:pt x="241" y="387"/>
                </a:lnTo>
                <a:lnTo>
                  <a:pt x="243" y="385"/>
                </a:lnTo>
                <a:lnTo>
                  <a:pt x="243" y="385"/>
                </a:lnTo>
                <a:lnTo>
                  <a:pt x="238" y="385"/>
                </a:lnTo>
                <a:lnTo>
                  <a:pt x="238" y="385"/>
                </a:lnTo>
                <a:close/>
                <a:moveTo>
                  <a:pt x="74" y="8"/>
                </a:moveTo>
                <a:lnTo>
                  <a:pt x="74" y="8"/>
                </a:lnTo>
                <a:lnTo>
                  <a:pt x="74" y="8"/>
                </a:lnTo>
                <a:lnTo>
                  <a:pt x="74" y="8"/>
                </a:lnTo>
                <a:lnTo>
                  <a:pt x="66" y="8"/>
                </a:lnTo>
                <a:lnTo>
                  <a:pt x="66" y="8"/>
                </a:lnTo>
                <a:lnTo>
                  <a:pt x="68" y="10"/>
                </a:lnTo>
                <a:lnTo>
                  <a:pt x="68" y="10"/>
                </a:lnTo>
                <a:lnTo>
                  <a:pt x="73" y="10"/>
                </a:lnTo>
                <a:lnTo>
                  <a:pt x="73" y="10"/>
                </a:lnTo>
                <a:lnTo>
                  <a:pt x="74" y="8"/>
                </a:lnTo>
                <a:lnTo>
                  <a:pt x="74" y="8"/>
                </a:lnTo>
                <a:close/>
                <a:moveTo>
                  <a:pt x="44" y="139"/>
                </a:moveTo>
                <a:lnTo>
                  <a:pt x="44" y="139"/>
                </a:lnTo>
                <a:lnTo>
                  <a:pt x="43" y="137"/>
                </a:lnTo>
                <a:lnTo>
                  <a:pt x="41" y="136"/>
                </a:lnTo>
                <a:lnTo>
                  <a:pt x="41" y="136"/>
                </a:lnTo>
                <a:lnTo>
                  <a:pt x="43" y="133"/>
                </a:lnTo>
                <a:lnTo>
                  <a:pt x="43" y="133"/>
                </a:lnTo>
                <a:lnTo>
                  <a:pt x="43" y="133"/>
                </a:lnTo>
                <a:lnTo>
                  <a:pt x="43" y="133"/>
                </a:lnTo>
                <a:lnTo>
                  <a:pt x="41" y="133"/>
                </a:lnTo>
                <a:lnTo>
                  <a:pt x="41" y="134"/>
                </a:lnTo>
                <a:lnTo>
                  <a:pt x="41" y="134"/>
                </a:lnTo>
                <a:lnTo>
                  <a:pt x="41" y="139"/>
                </a:lnTo>
                <a:lnTo>
                  <a:pt x="41" y="139"/>
                </a:lnTo>
                <a:lnTo>
                  <a:pt x="41" y="141"/>
                </a:lnTo>
                <a:lnTo>
                  <a:pt x="41" y="141"/>
                </a:lnTo>
                <a:lnTo>
                  <a:pt x="43" y="141"/>
                </a:lnTo>
                <a:lnTo>
                  <a:pt x="44" y="139"/>
                </a:lnTo>
                <a:lnTo>
                  <a:pt x="44" y="139"/>
                </a:lnTo>
                <a:close/>
                <a:moveTo>
                  <a:pt x="125" y="189"/>
                </a:moveTo>
                <a:lnTo>
                  <a:pt x="125" y="189"/>
                </a:lnTo>
                <a:lnTo>
                  <a:pt x="123" y="188"/>
                </a:lnTo>
                <a:lnTo>
                  <a:pt x="123" y="188"/>
                </a:lnTo>
                <a:lnTo>
                  <a:pt x="122" y="189"/>
                </a:lnTo>
                <a:lnTo>
                  <a:pt x="122" y="189"/>
                </a:lnTo>
                <a:lnTo>
                  <a:pt x="123" y="193"/>
                </a:lnTo>
                <a:lnTo>
                  <a:pt x="123" y="193"/>
                </a:lnTo>
                <a:lnTo>
                  <a:pt x="125" y="189"/>
                </a:lnTo>
                <a:lnTo>
                  <a:pt x="125" y="189"/>
                </a:lnTo>
                <a:close/>
                <a:moveTo>
                  <a:pt x="169" y="230"/>
                </a:moveTo>
                <a:lnTo>
                  <a:pt x="169" y="230"/>
                </a:lnTo>
                <a:lnTo>
                  <a:pt x="166" y="234"/>
                </a:lnTo>
                <a:lnTo>
                  <a:pt x="166" y="234"/>
                </a:lnTo>
                <a:lnTo>
                  <a:pt x="169" y="237"/>
                </a:lnTo>
                <a:lnTo>
                  <a:pt x="169" y="237"/>
                </a:lnTo>
                <a:lnTo>
                  <a:pt x="170" y="237"/>
                </a:lnTo>
                <a:lnTo>
                  <a:pt x="170" y="237"/>
                </a:lnTo>
                <a:lnTo>
                  <a:pt x="169" y="230"/>
                </a:lnTo>
                <a:lnTo>
                  <a:pt x="169" y="230"/>
                </a:lnTo>
                <a:close/>
                <a:moveTo>
                  <a:pt x="25" y="44"/>
                </a:moveTo>
                <a:lnTo>
                  <a:pt x="25" y="44"/>
                </a:lnTo>
                <a:lnTo>
                  <a:pt x="24" y="46"/>
                </a:lnTo>
                <a:lnTo>
                  <a:pt x="24" y="48"/>
                </a:lnTo>
                <a:lnTo>
                  <a:pt x="24" y="48"/>
                </a:lnTo>
                <a:lnTo>
                  <a:pt x="24" y="51"/>
                </a:lnTo>
                <a:lnTo>
                  <a:pt x="24" y="51"/>
                </a:lnTo>
                <a:lnTo>
                  <a:pt x="24" y="52"/>
                </a:lnTo>
                <a:lnTo>
                  <a:pt x="24" y="52"/>
                </a:lnTo>
                <a:lnTo>
                  <a:pt x="24" y="52"/>
                </a:lnTo>
                <a:lnTo>
                  <a:pt x="24" y="52"/>
                </a:lnTo>
                <a:lnTo>
                  <a:pt x="25" y="51"/>
                </a:lnTo>
                <a:lnTo>
                  <a:pt x="25" y="51"/>
                </a:lnTo>
                <a:lnTo>
                  <a:pt x="25" y="49"/>
                </a:lnTo>
                <a:lnTo>
                  <a:pt x="25" y="49"/>
                </a:lnTo>
                <a:lnTo>
                  <a:pt x="25" y="44"/>
                </a:lnTo>
                <a:lnTo>
                  <a:pt x="25" y="44"/>
                </a:lnTo>
                <a:close/>
                <a:moveTo>
                  <a:pt x="202" y="270"/>
                </a:moveTo>
                <a:lnTo>
                  <a:pt x="202" y="270"/>
                </a:lnTo>
                <a:lnTo>
                  <a:pt x="202" y="270"/>
                </a:lnTo>
                <a:lnTo>
                  <a:pt x="202" y="270"/>
                </a:lnTo>
                <a:lnTo>
                  <a:pt x="205" y="268"/>
                </a:lnTo>
                <a:lnTo>
                  <a:pt x="207" y="267"/>
                </a:lnTo>
                <a:lnTo>
                  <a:pt x="208" y="267"/>
                </a:lnTo>
                <a:lnTo>
                  <a:pt x="208" y="267"/>
                </a:lnTo>
                <a:lnTo>
                  <a:pt x="208" y="265"/>
                </a:lnTo>
                <a:lnTo>
                  <a:pt x="207" y="264"/>
                </a:lnTo>
                <a:lnTo>
                  <a:pt x="207" y="264"/>
                </a:lnTo>
                <a:lnTo>
                  <a:pt x="202" y="270"/>
                </a:lnTo>
                <a:lnTo>
                  <a:pt x="202" y="270"/>
                </a:lnTo>
                <a:lnTo>
                  <a:pt x="202" y="270"/>
                </a:lnTo>
                <a:lnTo>
                  <a:pt x="202" y="270"/>
                </a:lnTo>
                <a:close/>
                <a:moveTo>
                  <a:pt x="84" y="11"/>
                </a:moveTo>
                <a:lnTo>
                  <a:pt x="84" y="11"/>
                </a:lnTo>
                <a:lnTo>
                  <a:pt x="84" y="13"/>
                </a:lnTo>
                <a:lnTo>
                  <a:pt x="85" y="13"/>
                </a:lnTo>
                <a:lnTo>
                  <a:pt x="85" y="13"/>
                </a:lnTo>
                <a:lnTo>
                  <a:pt x="88" y="13"/>
                </a:lnTo>
                <a:lnTo>
                  <a:pt x="88" y="13"/>
                </a:lnTo>
                <a:lnTo>
                  <a:pt x="90" y="13"/>
                </a:lnTo>
                <a:lnTo>
                  <a:pt x="90" y="11"/>
                </a:lnTo>
                <a:lnTo>
                  <a:pt x="90" y="11"/>
                </a:lnTo>
                <a:lnTo>
                  <a:pt x="84" y="11"/>
                </a:lnTo>
                <a:lnTo>
                  <a:pt x="84" y="11"/>
                </a:lnTo>
                <a:close/>
                <a:moveTo>
                  <a:pt x="169" y="294"/>
                </a:moveTo>
                <a:lnTo>
                  <a:pt x="169" y="294"/>
                </a:lnTo>
                <a:lnTo>
                  <a:pt x="169" y="292"/>
                </a:lnTo>
                <a:lnTo>
                  <a:pt x="169" y="290"/>
                </a:lnTo>
                <a:lnTo>
                  <a:pt x="169" y="290"/>
                </a:lnTo>
                <a:lnTo>
                  <a:pt x="167" y="287"/>
                </a:lnTo>
                <a:lnTo>
                  <a:pt x="167" y="287"/>
                </a:lnTo>
                <a:lnTo>
                  <a:pt x="166" y="289"/>
                </a:lnTo>
                <a:lnTo>
                  <a:pt x="166" y="289"/>
                </a:lnTo>
                <a:lnTo>
                  <a:pt x="169" y="294"/>
                </a:lnTo>
                <a:lnTo>
                  <a:pt x="169" y="294"/>
                </a:lnTo>
                <a:close/>
                <a:moveTo>
                  <a:pt x="164" y="36"/>
                </a:moveTo>
                <a:lnTo>
                  <a:pt x="164" y="36"/>
                </a:lnTo>
                <a:lnTo>
                  <a:pt x="167" y="43"/>
                </a:lnTo>
                <a:lnTo>
                  <a:pt x="167" y="43"/>
                </a:lnTo>
                <a:lnTo>
                  <a:pt x="169" y="43"/>
                </a:lnTo>
                <a:lnTo>
                  <a:pt x="169" y="43"/>
                </a:lnTo>
                <a:lnTo>
                  <a:pt x="167" y="38"/>
                </a:lnTo>
                <a:lnTo>
                  <a:pt x="164" y="36"/>
                </a:lnTo>
                <a:lnTo>
                  <a:pt x="164" y="36"/>
                </a:lnTo>
                <a:close/>
                <a:moveTo>
                  <a:pt x="25" y="101"/>
                </a:moveTo>
                <a:lnTo>
                  <a:pt x="25" y="101"/>
                </a:lnTo>
                <a:lnTo>
                  <a:pt x="27" y="100"/>
                </a:lnTo>
                <a:lnTo>
                  <a:pt x="27" y="100"/>
                </a:lnTo>
                <a:lnTo>
                  <a:pt x="27" y="96"/>
                </a:lnTo>
                <a:lnTo>
                  <a:pt x="27" y="96"/>
                </a:lnTo>
                <a:lnTo>
                  <a:pt x="27" y="95"/>
                </a:lnTo>
                <a:lnTo>
                  <a:pt x="27" y="95"/>
                </a:lnTo>
                <a:lnTo>
                  <a:pt x="24" y="96"/>
                </a:lnTo>
                <a:lnTo>
                  <a:pt x="24" y="96"/>
                </a:lnTo>
                <a:lnTo>
                  <a:pt x="24" y="98"/>
                </a:lnTo>
                <a:lnTo>
                  <a:pt x="24" y="98"/>
                </a:lnTo>
                <a:lnTo>
                  <a:pt x="25" y="101"/>
                </a:lnTo>
                <a:lnTo>
                  <a:pt x="25" y="101"/>
                </a:lnTo>
                <a:close/>
                <a:moveTo>
                  <a:pt x="101" y="158"/>
                </a:moveTo>
                <a:lnTo>
                  <a:pt x="101" y="158"/>
                </a:lnTo>
                <a:lnTo>
                  <a:pt x="104" y="163"/>
                </a:lnTo>
                <a:lnTo>
                  <a:pt x="104" y="163"/>
                </a:lnTo>
                <a:lnTo>
                  <a:pt x="106" y="160"/>
                </a:lnTo>
                <a:lnTo>
                  <a:pt x="106" y="160"/>
                </a:lnTo>
                <a:lnTo>
                  <a:pt x="103" y="158"/>
                </a:lnTo>
                <a:lnTo>
                  <a:pt x="103" y="158"/>
                </a:lnTo>
                <a:lnTo>
                  <a:pt x="103" y="158"/>
                </a:lnTo>
                <a:lnTo>
                  <a:pt x="103" y="158"/>
                </a:lnTo>
                <a:lnTo>
                  <a:pt x="101" y="158"/>
                </a:lnTo>
                <a:lnTo>
                  <a:pt x="101" y="158"/>
                </a:lnTo>
                <a:close/>
                <a:moveTo>
                  <a:pt x="189" y="63"/>
                </a:moveTo>
                <a:lnTo>
                  <a:pt x="189" y="63"/>
                </a:lnTo>
                <a:lnTo>
                  <a:pt x="189" y="63"/>
                </a:lnTo>
                <a:lnTo>
                  <a:pt x="189" y="63"/>
                </a:lnTo>
                <a:lnTo>
                  <a:pt x="186" y="54"/>
                </a:lnTo>
                <a:lnTo>
                  <a:pt x="181" y="44"/>
                </a:lnTo>
                <a:lnTo>
                  <a:pt x="181" y="44"/>
                </a:lnTo>
                <a:lnTo>
                  <a:pt x="183" y="48"/>
                </a:lnTo>
                <a:lnTo>
                  <a:pt x="183" y="48"/>
                </a:lnTo>
                <a:lnTo>
                  <a:pt x="188" y="57"/>
                </a:lnTo>
                <a:lnTo>
                  <a:pt x="188" y="57"/>
                </a:lnTo>
                <a:lnTo>
                  <a:pt x="189" y="63"/>
                </a:lnTo>
                <a:lnTo>
                  <a:pt x="189" y="63"/>
                </a:lnTo>
                <a:close/>
                <a:moveTo>
                  <a:pt x="52" y="237"/>
                </a:moveTo>
                <a:lnTo>
                  <a:pt x="52" y="237"/>
                </a:lnTo>
                <a:lnTo>
                  <a:pt x="49" y="237"/>
                </a:lnTo>
                <a:lnTo>
                  <a:pt x="49" y="237"/>
                </a:lnTo>
                <a:lnTo>
                  <a:pt x="49" y="240"/>
                </a:lnTo>
                <a:lnTo>
                  <a:pt x="49" y="240"/>
                </a:lnTo>
                <a:lnTo>
                  <a:pt x="49" y="242"/>
                </a:lnTo>
                <a:lnTo>
                  <a:pt x="49" y="242"/>
                </a:lnTo>
                <a:lnTo>
                  <a:pt x="52" y="242"/>
                </a:lnTo>
                <a:lnTo>
                  <a:pt x="52" y="242"/>
                </a:lnTo>
                <a:lnTo>
                  <a:pt x="52" y="237"/>
                </a:lnTo>
                <a:lnTo>
                  <a:pt x="52" y="237"/>
                </a:lnTo>
                <a:close/>
                <a:moveTo>
                  <a:pt x="21" y="14"/>
                </a:moveTo>
                <a:lnTo>
                  <a:pt x="21" y="14"/>
                </a:lnTo>
                <a:lnTo>
                  <a:pt x="22" y="13"/>
                </a:lnTo>
                <a:lnTo>
                  <a:pt x="24" y="10"/>
                </a:lnTo>
                <a:lnTo>
                  <a:pt x="24" y="10"/>
                </a:lnTo>
                <a:lnTo>
                  <a:pt x="21" y="11"/>
                </a:lnTo>
                <a:lnTo>
                  <a:pt x="21" y="11"/>
                </a:lnTo>
                <a:lnTo>
                  <a:pt x="21" y="13"/>
                </a:lnTo>
                <a:lnTo>
                  <a:pt x="21" y="14"/>
                </a:lnTo>
                <a:lnTo>
                  <a:pt x="21" y="14"/>
                </a:lnTo>
                <a:close/>
                <a:moveTo>
                  <a:pt x="110" y="180"/>
                </a:moveTo>
                <a:lnTo>
                  <a:pt x="110" y="180"/>
                </a:lnTo>
                <a:lnTo>
                  <a:pt x="115" y="185"/>
                </a:lnTo>
                <a:lnTo>
                  <a:pt x="115" y="185"/>
                </a:lnTo>
                <a:lnTo>
                  <a:pt x="115" y="183"/>
                </a:lnTo>
                <a:lnTo>
                  <a:pt x="115" y="183"/>
                </a:lnTo>
                <a:lnTo>
                  <a:pt x="114" y="178"/>
                </a:lnTo>
                <a:lnTo>
                  <a:pt x="114" y="178"/>
                </a:lnTo>
                <a:lnTo>
                  <a:pt x="110" y="180"/>
                </a:lnTo>
                <a:lnTo>
                  <a:pt x="110" y="180"/>
                </a:lnTo>
                <a:close/>
                <a:moveTo>
                  <a:pt x="245" y="249"/>
                </a:moveTo>
                <a:lnTo>
                  <a:pt x="245" y="249"/>
                </a:lnTo>
                <a:lnTo>
                  <a:pt x="245" y="246"/>
                </a:lnTo>
                <a:lnTo>
                  <a:pt x="245" y="246"/>
                </a:lnTo>
                <a:lnTo>
                  <a:pt x="241" y="249"/>
                </a:lnTo>
                <a:lnTo>
                  <a:pt x="241" y="249"/>
                </a:lnTo>
                <a:lnTo>
                  <a:pt x="241" y="251"/>
                </a:lnTo>
                <a:lnTo>
                  <a:pt x="241" y="253"/>
                </a:lnTo>
                <a:lnTo>
                  <a:pt x="241" y="253"/>
                </a:lnTo>
                <a:lnTo>
                  <a:pt x="245" y="249"/>
                </a:lnTo>
                <a:lnTo>
                  <a:pt x="245" y="249"/>
                </a:lnTo>
                <a:close/>
                <a:moveTo>
                  <a:pt x="41" y="245"/>
                </a:moveTo>
                <a:lnTo>
                  <a:pt x="41" y="245"/>
                </a:lnTo>
                <a:lnTo>
                  <a:pt x="39" y="235"/>
                </a:lnTo>
                <a:lnTo>
                  <a:pt x="39" y="235"/>
                </a:lnTo>
                <a:lnTo>
                  <a:pt x="39" y="245"/>
                </a:lnTo>
                <a:lnTo>
                  <a:pt x="39" y="245"/>
                </a:lnTo>
                <a:lnTo>
                  <a:pt x="41" y="245"/>
                </a:lnTo>
                <a:lnTo>
                  <a:pt x="41" y="245"/>
                </a:lnTo>
                <a:close/>
                <a:moveTo>
                  <a:pt x="125" y="363"/>
                </a:moveTo>
                <a:lnTo>
                  <a:pt x="125" y="363"/>
                </a:lnTo>
                <a:lnTo>
                  <a:pt x="129" y="358"/>
                </a:lnTo>
                <a:lnTo>
                  <a:pt x="129" y="358"/>
                </a:lnTo>
                <a:lnTo>
                  <a:pt x="128" y="357"/>
                </a:lnTo>
                <a:lnTo>
                  <a:pt x="128" y="357"/>
                </a:lnTo>
                <a:lnTo>
                  <a:pt x="125" y="361"/>
                </a:lnTo>
                <a:lnTo>
                  <a:pt x="125" y="361"/>
                </a:lnTo>
                <a:lnTo>
                  <a:pt x="125" y="363"/>
                </a:lnTo>
                <a:lnTo>
                  <a:pt x="125" y="363"/>
                </a:lnTo>
                <a:close/>
                <a:moveTo>
                  <a:pt x="246" y="216"/>
                </a:moveTo>
                <a:lnTo>
                  <a:pt x="246" y="216"/>
                </a:lnTo>
                <a:lnTo>
                  <a:pt x="245" y="216"/>
                </a:lnTo>
                <a:lnTo>
                  <a:pt x="245" y="216"/>
                </a:lnTo>
                <a:lnTo>
                  <a:pt x="246" y="221"/>
                </a:lnTo>
                <a:lnTo>
                  <a:pt x="246" y="221"/>
                </a:lnTo>
                <a:lnTo>
                  <a:pt x="246" y="223"/>
                </a:lnTo>
                <a:lnTo>
                  <a:pt x="246" y="223"/>
                </a:lnTo>
                <a:lnTo>
                  <a:pt x="248" y="219"/>
                </a:lnTo>
                <a:lnTo>
                  <a:pt x="246" y="218"/>
                </a:lnTo>
                <a:lnTo>
                  <a:pt x="246" y="218"/>
                </a:lnTo>
                <a:lnTo>
                  <a:pt x="246" y="216"/>
                </a:lnTo>
                <a:lnTo>
                  <a:pt x="246" y="216"/>
                </a:lnTo>
                <a:close/>
                <a:moveTo>
                  <a:pt x="140" y="205"/>
                </a:moveTo>
                <a:lnTo>
                  <a:pt x="140" y="205"/>
                </a:lnTo>
                <a:lnTo>
                  <a:pt x="142" y="204"/>
                </a:lnTo>
                <a:lnTo>
                  <a:pt x="142" y="204"/>
                </a:lnTo>
                <a:lnTo>
                  <a:pt x="139" y="199"/>
                </a:lnTo>
                <a:lnTo>
                  <a:pt x="139" y="199"/>
                </a:lnTo>
                <a:lnTo>
                  <a:pt x="139" y="201"/>
                </a:lnTo>
                <a:lnTo>
                  <a:pt x="139" y="201"/>
                </a:lnTo>
                <a:lnTo>
                  <a:pt x="139" y="202"/>
                </a:lnTo>
                <a:lnTo>
                  <a:pt x="139" y="202"/>
                </a:lnTo>
                <a:lnTo>
                  <a:pt x="140" y="205"/>
                </a:lnTo>
                <a:lnTo>
                  <a:pt x="140" y="205"/>
                </a:lnTo>
                <a:close/>
                <a:moveTo>
                  <a:pt x="49" y="208"/>
                </a:moveTo>
                <a:lnTo>
                  <a:pt x="49" y="208"/>
                </a:lnTo>
                <a:lnTo>
                  <a:pt x="47" y="210"/>
                </a:lnTo>
                <a:lnTo>
                  <a:pt x="47" y="210"/>
                </a:lnTo>
                <a:lnTo>
                  <a:pt x="47" y="213"/>
                </a:lnTo>
                <a:lnTo>
                  <a:pt x="47" y="213"/>
                </a:lnTo>
                <a:lnTo>
                  <a:pt x="49" y="215"/>
                </a:lnTo>
                <a:lnTo>
                  <a:pt x="49" y="215"/>
                </a:lnTo>
                <a:lnTo>
                  <a:pt x="49" y="208"/>
                </a:lnTo>
                <a:lnTo>
                  <a:pt x="49" y="208"/>
                </a:lnTo>
                <a:close/>
                <a:moveTo>
                  <a:pt x="120" y="169"/>
                </a:moveTo>
                <a:lnTo>
                  <a:pt x="120" y="169"/>
                </a:lnTo>
                <a:lnTo>
                  <a:pt x="118" y="166"/>
                </a:lnTo>
                <a:lnTo>
                  <a:pt x="118" y="166"/>
                </a:lnTo>
                <a:lnTo>
                  <a:pt x="115" y="169"/>
                </a:lnTo>
                <a:lnTo>
                  <a:pt x="115" y="169"/>
                </a:lnTo>
                <a:lnTo>
                  <a:pt x="117" y="171"/>
                </a:lnTo>
                <a:lnTo>
                  <a:pt x="117" y="171"/>
                </a:lnTo>
                <a:lnTo>
                  <a:pt x="120" y="169"/>
                </a:lnTo>
                <a:lnTo>
                  <a:pt x="120" y="169"/>
                </a:lnTo>
                <a:close/>
                <a:moveTo>
                  <a:pt x="25" y="166"/>
                </a:moveTo>
                <a:lnTo>
                  <a:pt x="25" y="166"/>
                </a:lnTo>
                <a:lnTo>
                  <a:pt x="25" y="171"/>
                </a:lnTo>
                <a:lnTo>
                  <a:pt x="25" y="171"/>
                </a:lnTo>
                <a:lnTo>
                  <a:pt x="27" y="169"/>
                </a:lnTo>
                <a:lnTo>
                  <a:pt x="27" y="169"/>
                </a:lnTo>
                <a:lnTo>
                  <a:pt x="27" y="164"/>
                </a:lnTo>
                <a:lnTo>
                  <a:pt x="27" y="164"/>
                </a:lnTo>
                <a:lnTo>
                  <a:pt x="25" y="166"/>
                </a:lnTo>
                <a:lnTo>
                  <a:pt x="25" y="166"/>
                </a:lnTo>
                <a:close/>
                <a:moveTo>
                  <a:pt x="115" y="131"/>
                </a:moveTo>
                <a:lnTo>
                  <a:pt x="115" y="131"/>
                </a:lnTo>
                <a:lnTo>
                  <a:pt x="122" y="130"/>
                </a:lnTo>
                <a:lnTo>
                  <a:pt x="122" y="130"/>
                </a:lnTo>
                <a:lnTo>
                  <a:pt x="118" y="126"/>
                </a:lnTo>
                <a:lnTo>
                  <a:pt x="118" y="126"/>
                </a:lnTo>
                <a:lnTo>
                  <a:pt x="115" y="131"/>
                </a:lnTo>
                <a:lnTo>
                  <a:pt x="115" y="131"/>
                </a:lnTo>
                <a:close/>
                <a:moveTo>
                  <a:pt x="32" y="36"/>
                </a:moveTo>
                <a:lnTo>
                  <a:pt x="32" y="36"/>
                </a:lnTo>
                <a:lnTo>
                  <a:pt x="33" y="36"/>
                </a:lnTo>
                <a:lnTo>
                  <a:pt x="33" y="36"/>
                </a:lnTo>
                <a:lnTo>
                  <a:pt x="33" y="33"/>
                </a:lnTo>
                <a:lnTo>
                  <a:pt x="33" y="33"/>
                </a:lnTo>
                <a:lnTo>
                  <a:pt x="33" y="32"/>
                </a:lnTo>
                <a:lnTo>
                  <a:pt x="33" y="32"/>
                </a:lnTo>
                <a:lnTo>
                  <a:pt x="33" y="30"/>
                </a:lnTo>
                <a:lnTo>
                  <a:pt x="33" y="30"/>
                </a:lnTo>
                <a:lnTo>
                  <a:pt x="33" y="30"/>
                </a:lnTo>
                <a:lnTo>
                  <a:pt x="33" y="30"/>
                </a:lnTo>
                <a:lnTo>
                  <a:pt x="32" y="30"/>
                </a:lnTo>
                <a:lnTo>
                  <a:pt x="32" y="30"/>
                </a:lnTo>
                <a:lnTo>
                  <a:pt x="32" y="36"/>
                </a:lnTo>
                <a:lnTo>
                  <a:pt x="32" y="36"/>
                </a:lnTo>
                <a:close/>
                <a:moveTo>
                  <a:pt x="27" y="87"/>
                </a:moveTo>
                <a:lnTo>
                  <a:pt x="27" y="87"/>
                </a:lnTo>
                <a:lnTo>
                  <a:pt x="25" y="89"/>
                </a:lnTo>
                <a:lnTo>
                  <a:pt x="25" y="89"/>
                </a:lnTo>
                <a:lnTo>
                  <a:pt x="25" y="90"/>
                </a:lnTo>
                <a:lnTo>
                  <a:pt x="25" y="90"/>
                </a:lnTo>
                <a:lnTo>
                  <a:pt x="24" y="92"/>
                </a:lnTo>
                <a:lnTo>
                  <a:pt x="24" y="92"/>
                </a:lnTo>
                <a:lnTo>
                  <a:pt x="24" y="93"/>
                </a:lnTo>
                <a:lnTo>
                  <a:pt x="24" y="93"/>
                </a:lnTo>
                <a:lnTo>
                  <a:pt x="27" y="92"/>
                </a:lnTo>
                <a:lnTo>
                  <a:pt x="27" y="92"/>
                </a:lnTo>
                <a:lnTo>
                  <a:pt x="27" y="90"/>
                </a:lnTo>
                <a:lnTo>
                  <a:pt x="27" y="90"/>
                </a:lnTo>
                <a:lnTo>
                  <a:pt x="27" y="87"/>
                </a:lnTo>
                <a:lnTo>
                  <a:pt x="27" y="87"/>
                </a:lnTo>
                <a:close/>
                <a:moveTo>
                  <a:pt x="122" y="177"/>
                </a:moveTo>
                <a:lnTo>
                  <a:pt x="122" y="177"/>
                </a:lnTo>
                <a:lnTo>
                  <a:pt x="122" y="175"/>
                </a:lnTo>
                <a:lnTo>
                  <a:pt x="122" y="175"/>
                </a:lnTo>
                <a:lnTo>
                  <a:pt x="122" y="175"/>
                </a:lnTo>
                <a:lnTo>
                  <a:pt x="122" y="175"/>
                </a:lnTo>
                <a:lnTo>
                  <a:pt x="120" y="172"/>
                </a:lnTo>
                <a:lnTo>
                  <a:pt x="120" y="172"/>
                </a:lnTo>
                <a:lnTo>
                  <a:pt x="118" y="174"/>
                </a:lnTo>
                <a:lnTo>
                  <a:pt x="118" y="174"/>
                </a:lnTo>
                <a:lnTo>
                  <a:pt x="122" y="177"/>
                </a:lnTo>
                <a:lnTo>
                  <a:pt x="122" y="177"/>
                </a:lnTo>
                <a:close/>
                <a:moveTo>
                  <a:pt x="202" y="327"/>
                </a:moveTo>
                <a:lnTo>
                  <a:pt x="202" y="327"/>
                </a:lnTo>
                <a:lnTo>
                  <a:pt x="207" y="335"/>
                </a:lnTo>
                <a:lnTo>
                  <a:pt x="207" y="335"/>
                </a:lnTo>
                <a:lnTo>
                  <a:pt x="207" y="335"/>
                </a:lnTo>
                <a:lnTo>
                  <a:pt x="207" y="335"/>
                </a:lnTo>
                <a:lnTo>
                  <a:pt x="204" y="327"/>
                </a:lnTo>
                <a:lnTo>
                  <a:pt x="204" y="327"/>
                </a:lnTo>
                <a:lnTo>
                  <a:pt x="202" y="327"/>
                </a:lnTo>
                <a:lnTo>
                  <a:pt x="202" y="327"/>
                </a:lnTo>
                <a:close/>
                <a:moveTo>
                  <a:pt x="145" y="354"/>
                </a:moveTo>
                <a:lnTo>
                  <a:pt x="145" y="354"/>
                </a:lnTo>
                <a:lnTo>
                  <a:pt x="147" y="354"/>
                </a:lnTo>
                <a:lnTo>
                  <a:pt x="147" y="354"/>
                </a:lnTo>
                <a:lnTo>
                  <a:pt x="150" y="350"/>
                </a:lnTo>
                <a:lnTo>
                  <a:pt x="150" y="350"/>
                </a:lnTo>
                <a:lnTo>
                  <a:pt x="148" y="349"/>
                </a:lnTo>
                <a:lnTo>
                  <a:pt x="148" y="349"/>
                </a:lnTo>
                <a:lnTo>
                  <a:pt x="147" y="350"/>
                </a:lnTo>
                <a:lnTo>
                  <a:pt x="147" y="350"/>
                </a:lnTo>
                <a:lnTo>
                  <a:pt x="145" y="354"/>
                </a:lnTo>
                <a:lnTo>
                  <a:pt x="145" y="354"/>
                </a:lnTo>
                <a:close/>
                <a:moveTo>
                  <a:pt x="156" y="32"/>
                </a:moveTo>
                <a:lnTo>
                  <a:pt x="156" y="32"/>
                </a:lnTo>
                <a:lnTo>
                  <a:pt x="150" y="25"/>
                </a:lnTo>
                <a:lnTo>
                  <a:pt x="150" y="25"/>
                </a:lnTo>
                <a:lnTo>
                  <a:pt x="152" y="29"/>
                </a:lnTo>
                <a:lnTo>
                  <a:pt x="152" y="29"/>
                </a:lnTo>
                <a:lnTo>
                  <a:pt x="152" y="29"/>
                </a:lnTo>
                <a:lnTo>
                  <a:pt x="152" y="29"/>
                </a:lnTo>
                <a:lnTo>
                  <a:pt x="156" y="32"/>
                </a:lnTo>
                <a:lnTo>
                  <a:pt x="156" y="32"/>
                </a:lnTo>
                <a:close/>
                <a:moveTo>
                  <a:pt x="49" y="79"/>
                </a:moveTo>
                <a:lnTo>
                  <a:pt x="49" y="79"/>
                </a:lnTo>
                <a:lnTo>
                  <a:pt x="49" y="81"/>
                </a:lnTo>
                <a:lnTo>
                  <a:pt x="49" y="81"/>
                </a:lnTo>
                <a:lnTo>
                  <a:pt x="49" y="90"/>
                </a:lnTo>
                <a:lnTo>
                  <a:pt x="49" y="90"/>
                </a:lnTo>
                <a:lnTo>
                  <a:pt x="49" y="92"/>
                </a:lnTo>
                <a:lnTo>
                  <a:pt x="49" y="92"/>
                </a:lnTo>
                <a:lnTo>
                  <a:pt x="51" y="92"/>
                </a:lnTo>
                <a:lnTo>
                  <a:pt x="51" y="90"/>
                </a:lnTo>
                <a:lnTo>
                  <a:pt x="51" y="90"/>
                </a:lnTo>
                <a:lnTo>
                  <a:pt x="49" y="81"/>
                </a:lnTo>
                <a:lnTo>
                  <a:pt x="49" y="81"/>
                </a:lnTo>
                <a:lnTo>
                  <a:pt x="49" y="79"/>
                </a:lnTo>
                <a:lnTo>
                  <a:pt x="49" y="79"/>
                </a:lnTo>
                <a:close/>
                <a:moveTo>
                  <a:pt x="218" y="341"/>
                </a:moveTo>
                <a:lnTo>
                  <a:pt x="218" y="341"/>
                </a:lnTo>
                <a:lnTo>
                  <a:pt x="218" y="342"/>
                </a:lnTo>
                <a:lnTo>
                  <a:pt x="218" y="342"/>
                </a:lnTo>
                <a:lnTo>
                  <a:pt x="219" y="349"/>
                </a:lnTo>
                <a:lnTo>
                  <a:pt x="219" y="349"/>
                </a:lnTo>
                <a:lnTo>
                  <a:pt x="219" y="346"/>
                </a:lnTo>
                <a:lnTo>
                  <a:pt x="219" y="346"/>
                </a:lnTo>
                <a:lnTo>
                  <a:pt x="219" y="344"/>
                </a:lnTo>
                <a:lnTo>
                  <a:pt x="219" y="344"/>
                </a:lnTo>
                <a:lnTo>
                  <a:pt x="218" y="341"/>
                </a:lnTo>
                <a:lnTo>
                  <a:pt x="218" y="341"/>
                </a:lnTo>
                <a:close/>
                <a:moveTo>
                  <a:pt x="137" y="120"/>
                </a:moveTo>
                <a:lnTo>
                  <a:pt x="137" y="120"/>
                </a:lnTo>
                <a:lnTo>
                  <a:pt x="140" y="117"/>
                </a:lnTo>
                <a:lnTo>
                  <a:pt x="140" y="117"/>
                </a:lnTo>
                <a:lnTo>
                  <a:pt x="139" y="115"/>
                </a:lnTo>
                <a:lnTo>
                  <a:pt x="139" y="115"/>
                </a:lnTo>
                <a:lnTo>
                  <a:pt x="137" y="119"/>
                </a:lnTo>
                <a:lnTo>
                  <a:pt x="137" y="119"/>
                </a:lnTo>
                <a:lnTo>
                  <a:pt x="137" y="120"/>
                </a:lnTo>
                <a:lnTo>
                  <a:pt x="137" y="120"/>
                </a:lnTo>
                <a:close/>
                <a:moveTo>
                  <a:pt x="256" y="385"/>
                </a:moveTo>
                <a:lnTo>
                  <a:pt x="256" y="385"/>
                </a:lnTo>
                <a:lnTo>
                  <a:pt x="259" y="379"/>
                </a:lnTo>
                <a:lnTo>
                  <a:pt x="259" y="379"/>
                </a:lnTo>
                <a:lnTo>
                  <a:pt x="257" y="377"/>
                </a:lnTo>
                <a:lnTo>
                  <a:pt x="257" y="377"/>
                </a:lnTo>
                <a:lnTo>
                  <a:pt x="257" y="379"/>
                </a:lnTo>
                <a:lnTo>
                  <a:pt x="257" y="379"/>
                </a:lnTo>
                <a:lnTo>
                  <a:pt x="257" y="380"/>
                </a:lnTo>
                <a:lnTo>
                  <a:pt x="256" y="380"/>
                </a:lnTo>
                <a:lnTo>
                  <a:pt x="256" y="380"/>
                </a:lnTo>
                <a:lnTo>
                  <a:pt x="256" y="384"/>
                </a:lnTo>
                <a:lnTo>
                  <a:pt x="254" y="385"/>
                </a:lnTo>
                <a:lnTo>
                  <a:pt x="254" y="385"/>
                </a:lnTo>
                <a:lnTo>
                  <a:pt x="256" y="385"/>
                </a:lnTo>
                <a:lnTo>
                  <a:pt x="256" y="385"/>
                </a:lnTo>
                <a:close/>
                <a:moveTo>
                  <a:pt x="25" y="186"/>
                </a:moveTo>
                <a:lnTo>
                  <a:pt x="25" y="186"/>
                </a:lnTo>
                <a:lnTo>
                  <a:pt x="27" y="185"/>
                </a:lnTo>
                <a:lnTo>
                  <a:pt x="27" y="185"/>
                </a:lnTo>
                <a:lnTo>
                  <a:pt x="27" y="180"/>
                </a:lnTo>
                <a:lnTo>
                  <a:pt x="27" y="180"/>
                </a:lnTo>
                <a:lnTo>
                  <a:pt x="25" y="180"/>
                </a:lnTo>
                <a:lnTo>
                  <a:pt x="25" y="180"/>
                </a:lnTo>
                <a:lnTo>
                  <a:pt x="25" y="186"/>
                </a:lnTo>
                <a:lnTo>
                  <a:pt x="25" y="186"/>
                </a:lnTo>
                <a:close/>
                <a:moveTo>
                  <a:pt x="107" y="130"/>
                </a:moveTo>
                <a:lnTo>
                  <a:pt x="107" y="130"/>
                </a:lnTo>
                <a:lnTo>
                  <a:pt x="109" y="130"/>
                </a:lnTo>
                <a:lnTo>
                  <a:pt x="109" y="130"/>
                </a:lnTo>
                <a:lnTo>
                  <a:pt x="110" y="128"/>
                </a:lnTo>
                <a:lnTo>
                  <a:pt x="110" y="128"/>
                </a:lnTo>
                <a:lnTo>
                  <a:pt x="110" y="126"/>
                </a:lnTo>
                <a:lnTo>
                  <a:pt x="110" y="126"/>
                </a:lnTo>
                <a:lnTo>
                  <a:pt x="107" y="126"/>
                </a:lnTo>
                <a:lnTo>
                  <a:pt x="107" y="126"/>
                </a:lnTo>
                <a:lnTo>
                  <a:pt x="106" y="130"/>
                </a:lnTo>
                <a:lnTo>
                  <a:pt x="106" y="130"/>
                </a:lnTo>
                <a:lnTo>
                  <a:pt x="107" y="130"/>
                </a:lnTo>
                <a:lnTo>
                  <a:pt x="107" y="130"/>
                </a:lnTo>
                <a:close/>
                <a:moveTo>
                  <a:pt x="189" y="297"/>
                </a:moveTo>
                <a:lnTo>
                  <a:pt x="189" y="297"/>
                </a:lnTo>
                <a:lnTo>
                  <a:pt x="186" y="301"/>
                </a:lnTo>
                <a:lnTo>
                  <a:pt x="186" y="301"/>
                </a:lnTo>
                <a:lnTo>
                  <a:pt x="188" y="301"/>
                </a:lnTo>
                <a:lnTo>
                  <a:pt x="189" y="300"/>
                </a:lnTo>
                <a:lnTo>
                  <a:pt x="189" y="300"/>
                </a:lnTo>
                <a:lnTo>
                  <a:pt x="189" y="300"/>
                </a:lnTo>
                <a:lnTo>
                  <a:pt x="189" y="300"/>
                </a:lnTo>
                <a:lnTo>
                  <a:pt x="191" y="298"/>
                </a:lnTo>
                <a:lnTo>
                  <a:pt x="189" y="297"/>
                </a:lnTo>
                <a:lnTo>
                  <a:pt x="189" y="297"/>
                </a:lnTo>
                <a:close/>
                <a:moveTo>
                  <a:pt x="112" y="404"/>
                </a:moveTo>
                <a:lnTo>
                  <a:pt x="112" y="404"/>
                </a:lnTo>
                <a:lnTo>
                  <a:pt x="112" y="404"/>
                </a:lnTo>
                <a:lnTo>
                  <a:pt x="112" y="404"/>
                </a:lnTo>
                <a:lnTo>
                  <a:pt x="110" y="401"/>
                </a:lnTo>
                <a:lnTo>
                  <a:pt x="110" y="401"/>
                </a:lnTo>
                <a:lnTo>
                  <a:pt x="109" y="401"/>
                </a:lnTo>
                <a:lnTo>
                  <a:pt x="106" y="401"/>
                </a:lnTo>
                <a:lnTo>
                  <a:pt x="106" y="401"/>
                </a:lnTo>
                <a:lnTo>
                  <a:pt x="107" y="402"/>
                </a:lnTo>
                <a:lnTo>
                  <a:pt x="107" y="402"/>
                </a:lnTo>
                <a:lnTo>
                  <a:pt x="112" y="404"/>
                </a:lnTo>
                <a:lnTo>
                  <a:pt x="112" y="404"/>
                </a:lnTo>
                <a:close/>
                <a:moveTo>
                  <a:pt x="172" y="254"/>
                </a:moveTo>
                <a:lnTo>
                  <a:pt x="172" y="254"/>
                </a:lnTo>
                <a:lnTo>
                  <a:pt x="174" y="253"/>
                </a:lnTo>
                <a:lnTo>
                  <a:pt x="174" y="253"/>
                </a:lnTo>
                <a:lnTo>
                  <a:pt x="172" y="249"/>
                </a:lnTo>
                <a:lnTo>
                  <a:pt x="172" y="249"/>
                </a:lnTo>
                <a:lnTo>
                  <a:pt x="170" y="251"/>
                </a:lnTo>
                <a:lnTo>
                  <a:pt x="170" y="251"/>
                </a:lnTo>
                <a:lnTo>
                  <a:pt x="170" y="253"/>
                </a:lnTo>
                <a:lnTo>
                  <a:pt x="170" y="253"/>
                </a:lnTo>
                <a:lnTo>
                  <a:pt x="172" y="254"/>
                </a:lnTo>
                <a:lnTo>
                  <a:pt x="172" y="254"/>
                </a:lnTo>
                <a:close/>
                <a:moveTo>
                  <a:pt x="22" y="123"/>
                </a:moveTo>
                <a:lnTo>
                  <a:pt x="22" y="123"/>
                </a:lnTo>
                <a:lnTo>
                  <a:pt x="16" y="126"/>
                </a:lnTo>
                <a:lnTo>
                  <a:pt x="16" y="126"/>
                </a:lnTo>
                <a:lnTo>
                  <a:pt x="16" y="128"/>
                </a:lnTo>
                <a:lnTo>
                  <a:pt x="16" y="128"/>
                </a:lnTo>
                <a:lnTo>
                  <a:pt x="16" y="128"/>
                </a:lnTo>
                <a:lnTo>
                  <a:pt x="16" y="128"/>
                </a:lnTo>
                <a:lnTo>
                  <a:pt x="22" y="125"/>
                </a:lnTo>
                <a:lnTo>
                  <a:pt x="22" y="125"/>
                </a:lnTo>
                <a:lnTo>
                  <a:pt x="22" y="123"/>
                </a:lnTo>
                <a:lnTo>
                  <a:pt x="22" y="123"/>
                </a:lnTo>
                <a:close/>
                <a:moveTo>
                  <a:pt x="16" y="123"/>
                </a:moveTo>
                <a:lnTo>
                  <a:pt x="16" y="123"/>
                </a:lnTo>
                <a:lnTo>
                  <a:pt x="21" y="120"/>
                </a:lnTo>
                <a:lnTo>
                  <a:pt x="21" y="120"/>
                </a:lnTo>
                <a:lnTo>
                  <a:pt x="21" y="119"/>
                </a:lnTo>
                <a:lnTo>
                  <a:pt x="21" y="119"/>
                </a:lnTo>
                <a:lnTo>
                  <a:pt x="17" y="120"/>
                </a:lnTo>
                <a:lnTo>
                  <a:pt x="17" y="120"/>
                </a:lnTo>
                <a:lnTo>
                  <a:pt x="16" y="122"/>
                </a:lnTo>
                <a:lnTo>
                  <a:pt x="16" y="123"/>
                </a:lnTo>
                <a:lnTo>
                  <a:pt x="16" y="123"/>
                </a:lnTo>
                <a:close/>
                <a:moveTo>
                  <a:pt x="158" y="87"/>
                </a:moveTo>
                <a:lnTo>
                  <a:pt x="158" y="87"/>
                </a:lnTo>
                <a:lnTo>
                  <a:pt x="158" y="90"/>
                </a:lnTo>
                <a:lnTo>
                  <a:pt x="158" y="93"/>
                </a:lnTo>
                <a:lnTo>
                  <a:pt x="158" y="93"/>
                </a:lnTo>
                <a:lnTo>
                  <a:pt x="161" y="90"/>
                </a:lnTo>
                <a:lnTo>
                  <a:pt x="161" y="90"/>
                </a:lnTo>
                <a:lnTo>
                  <a:pt x="158" y="87"/>
                </a:lnTo>
                <a:lnTo>
                  <a:pt x="158" y="87"/>
                </a:lnTo>
                <a:close/>
                <a:moveTo>
                  <a:pt x="218" y="251"/>
                </a:moveTo>
                <a:lnTo>
                  <a:pt x="218" y="251"/>
                </a:lnTo>
                <a:lnTo>
                  <a:pt x="218" y="251"/>
                </a:lnTo>
                <a:lnTo>
                  <a:pt x="218" y="251"/>
                </a:lnTo>
                <a:lnTo>
                  <a:pt x="218" y="257"/>
                </a:lnTo>
                <a:lnTo>
                  <a:pt x="218" y="257"/>
                </a:lnTo>
                <a:lnTo>
                  <a:pt x="218" y="259"/>
                </a:lnTo>
                <a:lnTo>
                  <a:pt x="218" y="259"/>
                </a:lnTo>
                <a:lnTo>
                  <a:pt x="218" y="259"/>
                </a:lnTo>
                <a:lnTo>
                  <a:pt x="218" y="259"/>
                </a:lnTo>
                <a:lnTo>
                  <a:pt x="219" y="256"/>
                </a:lnTo>
                <a:lnTo>
                  <a:pt x="219" y="256"/>
                </a:lnTo>
                <a:lnTo>
                  <a:pt x="218" y="251"/>
                </a:lnTo>
                <a:lnTo>
                  <a:pt x="218" y="251"/>
                </a:lnTo>
                <a:close/>
                <a:moveTo>
                  <a:pt x="129" y="114"/>
                </a:moveTo>
                <a:lnTo>
                  <a:pt x="129" y="114"/>
                </a:lnTo>
                <a:lnTo>
                  <a:pt x="126" y="119"/>
                </a:lnTo>
                <a:lnTo>
                  <a:pt x="126" y="119"/>
                </a:lnTo>
                <a:lnTo>
                  <a:pt x="128" y="119"/>
                </a:lnTo>
                <a:lnTo>
                  <a:pt x="129" y="119"/>
                </a:lnTo>
                <a:lnTo>
                  <a:pt x="129" y="119"/>
                </a:lnTo>
                <a:lnTo>
                  <a:pt x="128" y="117"/>
                </a:lnTo>
                <a:lnTo>
                  <a:pt x="129" y="114"/>
                </a:lnTo>
                <a:lnTo>
                  <a:pt x="129" y="114"/>
                </a:lnTo>
                <a:close/>
                <a:moveTo>
                  <a:pt x="16" y="111"/>
                </a:moveTo>
                <a:lnTo>
                  <a:pt x="16" y="111"/>
                </a:lnTo>
                <a:lnTo>
                  <a:pt x="16" y="111"/>
                </a:lnTo>
                <a:lnTo>
                  <a:pt x="16" y="111"/>
                </a:lnTo>
                <a:lnTo>
                  <a:pt x="17" y="109"/>
                </a:lnTo>
                <a:lnTo>
                  <a:pt x="17" y="109"/>
                </a:lnTo>
                <a:lnTo>
                  <a:pt x="16" y="103"/>
                </a:lnTo>
                <a:lnTo>
                  <a:pt x="16" y="103"/>
                </a:lnTo>
                <a:lnTo>
                  <a:pt x="16" y="103"/>
                </a:lnTo>
                <a:lnTo>
                  <a:pt x="16" y="103"/>
                </a:lnTo>
                <a:lnTo>
                  <a:pt x="16" y="111"/>
                </a:lnTo>
                <a:lnTo>
                  <a:pt x="16" y="111"/>
                </a:lnTo>
                <a:close/>
                <a:moveTo>
                  <a:pt x="122" y="24"/>
                </a:moveTo>
                <a:lnTo>
                  <a:pt x="122" y="24"/>
                </a:lnTo>
                <a:lnTo>
                  <a:pt x="123" y="24"/>
                </a:lnTo>
                <a:lnTo>
                  <a:pt x="123" y="24"/>
                </a:lnTo>
                <a:lnTo>
                  <a:pt x="123" y="22"/>
                </a:lnTo>
                <a:lnTo>
                  <a:pt x="123" y="22"/>
                </a:lnTo>
                <a:lnTo>
                  <a:pt x="122" y="19"/>
                </a:lnTo>
                <a:lnTo>
                  <a:pt x="122" y="19"/>
                </a:lnTo>
                <a:lnTo>
                  <a:pt x="122" y="19"/>
                </a:lnTo>
                <a:lnTo>
                  <a:pt x="122" y="19"/>
                </a:lnTo>
                <a:lnTo>
                  <a:pt x="122" y="24"/>
                </a:lnTo>
                <a:lnTo>
                  <a:pt x="122" y="24"/>
                </a:lnTo>
                <a:close/>
                <a:moveTo>
                  <a:pt x="234" y="257"/>
                </a:moveTo>
                <a:lnTo>
                  <a:pt x="234" y="257"/>
                </a:lnTo>
                <a:lnTo>
                  <a:pt x="234" y="257"/>
                </a:lnTo>
                <a:lnTo>
                  <a:pt x="234" y="257"/>
                </a:lnTo>
                <a:lnTo>
                  <a:pt x="232" y="249"/>
                </a:lnTo>
                <a:lnTo>
                  <a:pt x="232" y="249"/>
                </a:lnTo>
                <a:lnTo>
                  <a:pt x="230" y="253"/>
                </a:lnTo>
                <a:lnTo>
                  <a:pt x="230" y="253"/>
                </a:lnTo>
                <a:lnTo>
                  <a:pt x="234" y="257"/>
                </a:lnTo>
                <a:lnTo>
                  <a:pt x="234" y="257"/>
                </a:lnTo>
                <a:close/>
                <a:moveTo>
                  <a:pt x="262" y="210"/>
                </a:moveTo>
                <a:lnTo>
                  <a:pt x="262" y="210"/>
                </a:lnTo>
                <a:lnTo>
                  <a:pt x="259" y="207"/>
                </a:lnTo>
                <a:lnTo>
                  <a:pt x="259" y="207"/>
                </a:lnTo>
                <a:lnTo>
                  <a:pt x="259" y="207"/>
                </a:lnTo>
                <a:lnTo>
                  <a:pt x="259" y="207"/>
                </a:lnTo>
                <a:lnTo>
                  <a:pt x="259" y="213"/>
                </a:lnTo>
                <a:lnTo>
                  <a:pt x="259" y="213"/>
                </a:lnTo>
                <a:lnTo>
                  <a:pt x="262" y="210"/>
                </a:lnTo>
                <a:lnTo>
                  <a:pt x="262" y="210"/>
                </a:lnTo>
                <a:close/>
                <a:moveTo>
                  <a:pt x="136" y="92"/>
                </a:moveTo>
                <a:lnTo>
                  <a:pt x="136" y="92"/>
                </a:lnTo>
                <a:lnTo>
                  <a:pt x="129" y="98"/>
                </a:lnTo>
                <a:lnTo>
                  <a:pt x="129" y="98"/>
                </a:lnTo>
                <a:lnTo>
                  <a:pt x="136" y="95"/>
                </a:lnTo>
                <a:lnTo>
                  <a:pt x="136" y="95"/>
                </a:lnTo>
                <a:lnTo>
                  <a:pt x="136" y="93"/>
                </a:lnTo>
                <a:lnTo>
                  <a:pt x="136" y="93"/>
                </a:lnTo>
                <a:lnTo>
                  <a:pt x="136" y="92"/>
                </a:lnTo>
                <a:lnTo>
                  <a:pt x="136" y="92"/>
                </a:lnTo>
                <a:close/>
                <a:moveTo>
                  <a:pt x="35" y="150"/>
                </a:moveTo>
                <a:lnTo>
                  <a:pt x="35" y="150"/>
                </a:lnTo>
                <a:lnTo>
                  <a:pt x="36" y="150"/>
                </a:lnTo>
                <a:lnTo>
                  <a:pt x="36" y="150"/>
                </a:lnTo>
                <a:lnTo>
                  <a:pt x="38" y="148"/>
                </a:lnTo>
                <a:lnTo>
                  <a:pt x="38" y="148"/>
                </a:lnTo>
                <a:lnTo>
                  <a:pt x="36" y="145"/>
                </a:lnTo>
                <a:lnTo>
                  <a:pt x="36" y="145"/>
                </a:lnTo>
                <a:lnTo>
                  <a:pt x="36" y="147"/>
                </a:lnTo>
                <a:lnTo>
                  <a:pt x="36" y="147"/>
                </a:lnTo>
                <a:lnTo>
                  <a:pt x="35" y="147"/>
                </a:lnTo>
                <a:lnTo>
                  <a:pt x="35" y="147"/>
                </a:lnTo>
                <a:lnTo>
                  <a:pt x="35" y="150"/>
                </a:lnTo>
                <a:lnTo>
                  <a:pt x="35" y="150"/>
                </a:lnTo>
                <a:close/>
                <a:moveTo>
                  <a:pt x="58" y="137"/>
                </a:moveTo>
                <a:lnTo>
                  <a:pt x="58" y="137"/>
                </a:lnTo>
                <a:lnTo>
                  <a:pt x="57" y="139"/>
                </a:lnTo>
                <a:lnTo>
                  <a:pt x="57" y="139"/>
                </a:lnTo>
                <a:lnTo>
                  <a:pt x="57" y="141"/>
                </a:lnTo>
                <a:lnTo>
                  <a:pt x="57" y="142"/>
                </a:lnTo>
                <a:lnTo>
                  <a:pt x="57" y="142"/>
                </a:lnTo>
                <a:lnTo>
                  <a:pt x="57" y="142"/>
                </a:lnTo>
                <a:lnTo>
                  <a:pt x="58" y="142"/>
                </a:lnTo>
                <a:lnTo>
                  <a:pt x="58" y="142"/>
                </a:lnTo>
                <a:lnTo>
                  <a:pt x="58" y="137"/>
                </a:lnTo>
                <a:lnTo>
                  <a:pt x="58" y="137"/>
                </a:lnTo>
                <a:close/>
                <a:moveTo>
                  <a:pt x="145" y="224"/>
                </a:moveTo>
                <a:lnTo>
                  <a:pt x="145" y="224"/>
                </a:lnTo>
                <a:lnTo>
                  <a:pt x="145" y="226"/>
                </a:lnTo>
                <a:lnTo>
                  <a:pt x="145" y="226"/>
                </a:lnTo>
                <a:lnTo>
                  <a:pt x="147" y="230"/>
                </a:lnTo>
                <a:lnTo>
                  <a:pt x="147" y="230"/>
                </a:lnTo>
                <a:lnTo>
                  <a:pt x="148" y="229"/>
                </a:lnTo>
                <a:lnTo>
                  <a:pt x="148" y="229"/>
                </a:lnTo>
                <a:lnTo>
                  <a:pt x="145" y="224"/>
                </a:lnTo>
                <a:lnTo>
                  <a:pt x="145" y="224"/>
                </a:lnTo>
                <a:close/>
                <a:moveTo>
                  <a:pt x="216" y="357"/>
                </a:moveTo>
                <a:lnTo>
                  <a:pt x="216" y="357"/>
                </a:lnTo>
                <a:lnTo>
                  <a:pt x="213" y="352"/>
                </a:lnTo>
                <a:lnTo>
                  <a:pt x="210" y="347"/>
                </a:lnTo>
                <a:lnTo>
                  <a:pt x="210" y="347"/>
                </a:lnTo>
                <a:lnTo>
                  <a:pt x="216" y="357"/>
                </a:lnTo>
                <a:lnTo>
                  <a:pt x="216" y="357"/>
                </a:lnTo>
                <a:close/>
                <a:moveTo>
                  <a:pt x="185" y="253"/>
                </a:moveTo>
                <a:lnTo>
                  <a:pt x="185" y="253"/>
                </a:lnTo>
                <a:lnTo>
                  <a:pt x="186" y="249"/>
                </a:lnTo>
                <a:lnTo>
                  <a:pt x="186" y="249"/>
                </a:lnTo>
                <a:lnTo>
                  <a:pt x="186" y="248"/>
                </a:lnTo>
                <a:lnTo>
                  <a:pt x="186" y="248"/>
                </a:lnTo>
                <a:lnTo>
                  <a:pt x="183" y="249"/>
                </a:lnTo>
                <a:lnTo>
                  <a:pt x="183" y="249"/>
                </a:lnTo>
                <a:lnTo>
                  <a:pt x="185" y="253"/>
                </a:lnTo>
                <a:lnTo>
                  <a:pt x="185" y="253"/>
                </a:lnTo>
                <a:close/>
                <a:moveTo>
                  <a:pt x="128" y="371"/>
                </a:moveTo>
                <a:lnTo>
                  <a:pt x="128" y="371"/>
                </a:lnTo>
                <a:lnTo>
                  <a:pt x="129" y="374"/>
                </a:lnTo>
                <a:lnTo>
                  <a:pt x="129" y="374"/>
                </a:lnTo>
                <a:lnTo>
                  <a:pt x="131" y="376"/>
                </a:lnTo>
                <a:lnTo>
                  <a:pt x="131" y="376"/>
                </a:lnTo>
                <a:lnTo>
                  <a:pt x="133" y="374"/>
                </a:lnTo>
                <a:lnTo>
                  <a:pt x="133" y="374"/>
                </a:lnTo>
                <a:lnTo>
                  <a:pt x="129" y="372"/>
                </a:lnTo>
                <a:lnTo>
                  <a:pt x="128" y="371"/>
                </a:lnTo>
                <a:lnTo>
                  <a:pt x="128" y="371"/>
                </a:lnTo>
                <a:close/>
                <a:moveTo>
                  <a:pt x="230" y="331"/>
                </a:moveTo>
                <a:lnTo>
                  <a:pt x="230" y="331"/>
                </a:lnTo>
                <a:lnTo>
                  <a:pt x="229" y="333"/>
                </a:lnTo>
                <a:lnTo>
                  <a:pt x="229" y="333"/>
                </a:lnTo>
                <a:lnTo>
                  <a:pt x="230" y="336"/>
                </a:lnTo>
                <a:lnTo>
                  <a:pt x="230" y="336"/>
                </a:lnTo>
                <a:lnTo>
                  <a:pt x="232" y="335"/>
                </a:lnTo>
                <a:lnTo>
                  <a:pt x="232" y="335"/>
                </a:lnTo>
                <a:lnTo>
                  <a:pt x="230" y="331"/>
                </a:lnTo>
                <a:lnTo>
                  <a:pt x="230" y="331"/>
                </a:lnTo>
                <a:close/>
                <a:moveTo>
                  <a:pt x="183" y="338"/>
                </a:moveTo>
                <a:lnTo>
                  <a:pt x="183" y="338"/>
                </a:lnTo>
                <a:lnTo>
                  <a:pt x="181" y="338"/>
                </a:lnTo>
                <a:lnTo>
                  <a:pt x="181" y="341"/>
                </a:lnTo>
                <a:lnTo>
                  <a:pt x="181" y="341"/>
                </a:lnTo>
                <a:lnTo>
                  <a:pt x="181" y="342"/>
                </a:lnTo>
                <a:lnTo>
                  <a:pt x="181" y="342"/>
                </a:lnTo>
                <a:lnTo>
                  <a:pt x="185" y="339"/>
                </a:lnTo>
                <a:lnTo>
                  <a:pt x="185" y="339"/>
                </a:lnTo>
                <a:lnTo>
                  <a:pt x="183" y="338"/>
                </a:lnTo>
                <a:lnTo>
                  <a:pt x="183" y="338"/>
                </a:lnTo>
                <a:close/>
                <a:moveTo>
                  <a:pt x="76" y="29"/>
                </a:moveTo>
                <a:lnTo>
                  <a:pt x="76" y="29"/>
                </a:lnTo>
                <a:lnTo>
                  <a:pt x="77" y="30"/>
                </a:lnTo>
                <a:lnTo>
                  <a:pt x="81" y="30"/>
                </a:lnTo>
                <a:lnTo>
                  <a:pt x="81" y="30"/>
                </a:lnTo>
                <a:lnTo>
                  <a:pt x="81" y="29"/>
                </a:lnTo>
                <a:lnTo>
                  <a:pt x="81" y="29"/>
                </a:lnTo>
                <a:lnTo>
                  <a:pt x="76" y="29"/>
                </a:lnTo>
                <a:lnTo>
                  <a:pt x="76" y="29"/>
                </a:lnTo>
                <a:close/>
                <a:moveTo>
                  <a:pt x="211" y="313"/>
                </a:moveTo>
                <a:lnTo>
                  <a:pt x="211" y="313"/>
                </a:lnTo>
                <a:lnTo>
                  <a:pt x="213" y="309"/>
                </a:lnTo>
                <a:lnTo>
                  <a:pt x="213" y="309"/>
                </a:lnTo>
                <a:lnTo>
                  <a:pt x="213" y="308"/>
                </a:lnTo>
                <a:lnTo>
                  <a:pt x="213" y="308"/>
                </a:lnTo>
                <a:lnTo>
                  <a:pt x="213" y="306"/>
                </a:lnTo>
                <a:lnTo>
                  <a:pt x="213" y="306"/>
                </a:lnTo>
                <a:lnTo>
                  <a:pt x="211" y="309"/>
                </a:lnTo>
                <a:lnTo>
                  <a:pt x="211" y="309"/>
                </a:lnTo>
                <a:lnTo>
                  <a:pt x="210" y="311"/>
                </a:lnTo>
                <a:lnTo>
                  <a:pt x="211" y="313"/>
                </a:lnTo>
                <a:lnTo>
                  <a:pt x="211" y="313"/>
                </a:lnTo>
                <a:close/>
                <a:moveTo>
                  <a:pt x="25" y="177"/>
                </a:moveTo>
                <a:lnTo>
                  <a:pt x="25" y="177"/>
                </a:lnTo>
                <a:lnTo>
                  <a:pt x="27" y="177"/>
                </a:lnTo>
                <a:lnTo>
                  <a:pt x="27" y="177"/>
                </a:lnTo>
                <a:lnTo>
                  <a:pt x="27" y="174"/>
                </a:lnTo>
                <a:lnTo>
                  <a:pt x="27" y="174"/>
                </a:lnTo>
                <a:lnTo>
                  <a:pt x="27" y="172"/>
                </a:lnTo>
                <a:lnTo>
                  <a:pt x="27" y="172"/>
                </a:lnTo>
                <a:lnTo>
                  <a:pt x="25" y="174"/>
                </a:lnTo>
                <a:lnTo>
                  <a:pt x="25" y="177"/>
                </a:lnTo>
                <a:lnTo>
                  <a:pt x="25" y="177"/>
                </a:lnTo>
                <a:lnTo>
                  <a:pt x="25" y="177"/>
                </a:lnTo>
                <a:lnTo>
                  <a:pt x="25" y="177"/>
                </a:lnTo>
                <a:close/>
                <a:moveTo>
                  <a:pt x="52" y="14"/>
                </a:moveTo>
                <a:lnTo>
                  <a:pt x="52" y="14"/>
                </a:lnTo>
                <a:lnTo>
                  <a:pt x="51" y="14"/>
                </a:lnTo>
                <a:lnTo>
                  <a:pt x="51" y="14"/>
                </a:lnTo>
                <a:lnTo>
                  <a:pt x="49" y="14"/>
                </a:lnTo>
                <a:lnTo>
                  <a:pt x="47" y="16"/>
                </a:lnTo>
                <a:lnTo>
                  <a:pt x="47" y="16"/>
                </a:lnTo>
                <a:lnTo>
                  <a:pt x="49" y="16"/>
                </a:lnTo>
                <a:lnTo>
                  <a:pt x="51" y="18"/>
                </a:lnTo>
                <a:lnTo>
                  <a:pt x="51" y="18"/>
                </a:lnTo>
                <a:lnTo>
                  <a:pt x="52" y="16"/>
                </a:lnTo>
                <a:lnTo>
                  <a:pt x="52" y="14"/>
                </a:lnTo>
                <a:lnTo>
                  <a:pt x="52" y="14"/>
                </a:lnTo>
                <a:close/>
                <a:moveTo>
                  <a:pt x="17" y="93"/>
                </a:moveTo>
                <a:lnTo>
                  <a:pt x="17" y="93"/>
                </a:lnTo>
                <a:lnTo>
                  <a:pt x="17" y="93"/>
                </a:lnTo>
                <a:lnTo>
                  <a:pt x="17" y="93"/>
                </a:lnTo>
                <a:lnTo>
                  <a:pt x="17" y="92"/>
                </a:lnTo>
                <a:lnTo>
                  <a:pt x="17" y="92"/>
                </a:lnTo>
                <a:lnTo>
                  <a:pt x="17" y="85"/>
                </a:lnTo>
                <a:lnTo>
                  <a:pt x="17" y="85"/>
                </a:lnTo>
                <a:lnTo>
                  <a:pt x="16" y="85"/>
                </a:lnTo>
                <a:lnTo>
                  <a:pt x="16" y="85"/>
                </a:lnTo>
                <a:lnTo>
                  <a:pt x="17" y="92"/>
                </a:lnTo>
                <a:lnTo>
                  <a:pt x="17" y="92"/>
                </a:lnTo>
                <a:lnTo>
                  <a:pt x="17" y="93"/>
                </a:lnTo>
                <a:lnTo>
                  <a:pt x="17" y="93"/>
                </a:lnTo>
                <a:close/>
                <a:moveTo>
                  <a:pt x="30" y="137"/>
                </a:moveTo>
                <a:lnTo>
                  <a:pt x="30" y="137"/>
                </a:lnTo>
                <a:lnTo>
                  <a:pt x="28" y="133"/>
                </a:lnTo>
                <a:lnTo>
                  <a:pt x="28" y="133"/>
                </a:lnTo>
                <a:lnTo>
                  <a:pt x="27" y="134"/>
                </a:lnTo>
                <a:lnTo>
                  <a:pt x="27" y="134"/>
                </a:lnTo>
                <a:lnTo>
                  <a:pt x="27" y="139"/>
                </a:lnTo>
                <a:lnTo>
                  <a:pt x="27" y="139"/>
                </a:lnTo>
                <a:lnTo>
                  <a:pt x="30" y="137"/>
                </a:lnTo>
                <a:lnTo>
                  <a:pt x="30" y="137"/>
                </a:lnTo>
                <a:close/>
                <a:moveTo>
                  <a:pt x="120" y="164"/>
                </a:moveTo>
                <a:lnTo>
                  <a:pt x="120" y="164"/>
                </a:lnTo>
                <a:lnTo>
                  <a:pt x="123" y="167"/>
                </a:lnTo>
                <a:lnTo>
                  <a:pt x="123" y="167"/>
                </a:lnTo>
                <a:lnTo>
                  <a:pt x="125" y="166"/>
                </a:lnTo>
                <a:lnTo>
                  <a:pt x="125" y="166"/>
                </a:lnTo>
                <a:lnTo>
                  <a:pt x="122" y="163"/>
                </a:lnTo>
                <a:lnTo>
                  <a:pt x="122" y="163"/>
                </a:lnTo>
                <a:lnTo>
                  <a:pt x="120" y="164"/>
                </a:lnTo>
                <a:lnTo>
                  <a:pt x="120" y="164"/>
                </a:lnTo>
                <a:close/>
                <a:moveTo>
                  <a:pt x="44" y="51"/>
                </a:moveTo>
                <a:lnTo>
                  <a:pt x="44" y="51"/>
                </a:lnTo>
                <a:lnTo>
                  <a:pt x="43" y="52"/>
                </a:lnTo>
                <a:lnTo>
                  <a:pt x="43" y="52"/>
                </a:lnTo>
                <a:lnTo>
                  <a:pt x="44" y="59"/>
                </a:lnTo>
                <a:lnTo>
                  <a:pt x="44" y="59"/>
                </a:lnTo>
                <a:lnTo>
                  <a:pt x="44" y="62"/>
                </a:lnTo>
                <a:lnTo>
                  <a:pt x="44" y="62"/>
                </a:lnTo>
                <a:lnTo>
                  <a:pt x="44" y="62"/>
                </a:lnTo>
                <a:lnTo>
                  <a:pt x="44" y="62"/>
                </a:lnTo>
                <a:lnTo>
                  <a:pt x="44" y="51"/>
                </a:lnTo>
                <a:lnTo>
                  <a:pt x="44" y="51"/>
                </a:lnTo>
                <a:close/>
                <a:moveTo>
                  <a:pt x="35" y="101"/>
                </a:moveTo>
                <a:lnTo>
                  <a:pt x="35" y="101"/>
                </a:lnTo>
                <a:lnTo>
                  <a:pt x="35" y="101"/>
                </a:lnTo>
                <a:lnTo>
                  <a:pt x="35" y="101"/>
                </a:lnTo>
                <a:lnTo>
                  <a:pt x="35" y="101"/>
                </a:lnTo>
                <a:lnTo>
                  <a:pt x="35" y="101"/>
                </a:lnTo>
                <a:lnTo>
                  <a:pt x="35" y="95"/>
                </a:lnTo>
                <a:lnTo>
                  <a:pt x="35" y="95"/>
                </a:lnTo>
                <a:lnTo>
                  <a:pt x="35" y="95"/>
                </a:lnTo>
                <a:lnTo>
                  <a:pt x="35" y="95"/>
                </a:lnTo>
                <a:lnTo>
                  <a:pt x="33" y="96"/>
                </a:lnTo>
                <a:lnTo>
                  <a:pt x="35" y="98"/>
                </a:lnTo>
                <a:lnTo>
                  <a:pt x="35" y="98"/>
                </a:lnTo>
                <a:lnTo>
                  <a:pt x="35" y="100"/>
                </a:lnTo>
                <a:lnTo>
                  <a:pt x="35" y="100"/>
                </a:lnTo>
                <a:lnTo>
                  <a:pt x="35" y="101"/>
                </a:lnTo>
                <a:lnTo>
                  <a:pt x="35" y="101"/>
                </a:lnTo>
                <a:close/>
                <a:moveTo>
                  <a:pt x="47" y="204"/>
                </a:moveTo>
                <a:lnTo>
                  <a:pt x="47" y="204"/>
                </a:lnTo>
                <a:lnTo>
                  <a:pt x="49" y="204"/>
                </a:lnTo>
                <a:lnTo>
                  <a:pt x="49" y="204"/>
                </a:lnTo>
                <a:lnTo>
                  <a:pt x="49" y="202"/>
                </a:lnTo>
                <a:lnTo>
                  <a:pt x="49" y="202"/>
                </a:lnTo>
                <a:lnTo>
                  <a:pt x="47" y="196"/>
                </a:lnTo>
                <a:lnTo>
                  <a:pt x="47" y="196"/>
                </a:lnTo>
                <a:lnTo>
                  <a:pt x="47" y="194"/>
                </a:lnTo>
                <a:lnTo>
                  <a:pt x="47" y="194"/>
                </a:lnTo>
                <a:lnTo>
                  <a:pt x="47" y="194"/>
                </a:lnTo>
                <a:lnTo>
                  <a:pt x="47" y="194"/>
                </a:lnTo>
                <a:lnTo>
                  <a:pt x="47" y="204"/>
                </a:lnTo>
                <a:lnTo>
                  <a:pt x="47" y="204"/>
                </a:lnTo>
                <a:close/>
                <a:moveTo>
                  <a:pt x="241" y="379"/>
                </a:moveTo>
                <a:lnTo>
                  <a:pt x="241" y="379"/>
                </a:lnTo>
                <a:lnTo>
                  <a:pt x="240" y="382"/>
                </a:lnTo>
                <a:lnTo>
                  <a:pt x="240" y="382"/>
                </a:lnTo>
                <a:lnTo>
                  <a:pt x="243" y="382"/>
                </a:lnTo>
                <a:lnTo>
                  <a:pt x="243" y="382"/>
                </a:lnTo>
                <a:lnTo>
                  <a:pt x="241" y="379"/>
                </a:lnTo>
                <a:lnTo>
                  <a:pt x="241" y="379"/>
                </a:lnTo>
                <a:close/>
                <a:moveTo>
                  <a:pt x="92" y="410"/>
                </a:moveTo>
                <a:lnTo>
                  <a:pt x="92" y="410"/>
                </a:lnTo>
                <a:lnTo>
                  <a:pt x="92" y="407"/>
                </a:lnTo>
                <a:lnTo>
                  <a:pt x="92" y="407"/>
                </a:lnTo>
                <a:lnTo>
                  <a:pt x="88" y="409"/>
                </a:lnTo>
                <a:lnTo>
                  <a:pt x="88" y="410"/>
                </a:lnTo>
                <a:lnTo>
                  <a:pt x="88" y="410"/>
                </a:lnTo>
                <a:lnTo>
                  <a:pt x="92" y="410"/>
                </a:lnTo>
                <a:lnTo>
                  <a:pt x="92" y="410"/>
                </a:lnTo>
                <a:close/>
                <a:moveTo>
                  <a:pt x="167" y="98"/>
                </a:moveTo>
                <a:lnTo>
                  <a:pt x="167" y="98"/>
                </a:lnTo>
                <a:lnTo>
                  <a:pt x="164" y="95"/>
                </a:lnTo>
                <a:lnTo>
                  <a:pt x="164" y="95"/>
                </a:lnTo>
                <a:lnTo>
                  <a:pt x="164" y="100"/>
                </a:lnTo>
                <a:lnTo>
                  <a:pt x="164" y="100"/>
                </a:lnTo>
                <a:lnTo>
                  <a:pt x="167" y="98"/>
                </a:lnTo>
                <a:lnTo>
                  <a:pt x="167" y="98"/>
                </a:lnTo>
                <a:close/>
                <a:moveTo>
                  <a:pt x="88" y="136"/>
                </a:moveTo>
                <a:lnTo>
                  <a:pt x="88" y="136"/>
                </a:lnTo>
                <a:lnTo>
                  <a:pt x="84" y="136"/>
                </a:lnTo>
                <a:lnTo>
                  <a:pt x="84" y="136"/>
                </a:lnTo>
                <a:lnTo>
                  <a:pt x="85" y="139"/>
                </a:lnTo>
                <a:lnTo>
                  <a:pt x="85" y="139"/>
                </a:lnTo>
                <a:lnTo>
                  <a:pt x="87" y="137"/>
                </a:lnTo>
                <a:lnTo>
                  <a:pt x="87" y="137"/>
                </a:lnTo>
                <a:lnTo>
                  <a:pt x="88" y="136"/>
                </a:lnTo>
                <a:lnTo>
                  <a:pt x="88" y="136"/>
                </a:lnTo>
                <a:close/>
                <a:moveTo>
                  <a:pt x="246" y="253"/>
                </a:moveTo>
                <a:lnTo>
                  <a:pt x="246" y="253"/>
                </a:lnTo>
                <a:lnTo>
                  <a:pt x="246" y="253"/>
                </a:lnTo>
                <a:lnTo>
                  <a:pt x="246" y="253"/>
                </a:lnTo>
                <a:lnTo>
                  <a:pt x="241" y="257"/>
                </a:lnTo>
                <a:lnTo>
                  <a:pt x="241" y="257"/>
                </a:lnTo>
                <a:lnTo>
                  <a:pt x="241" y="257"/>
                </a:lnTo>
                <a:lnTo>
                  <a:pt x="241" y="257"/>
                </a:lnTo>
                <a:lnTo>
                  <a:pt x="240" y="259"/>
                </a:lnTo>
                <a:lnTo>
                  <a:pt x="240" y="259"/>
                </a:lnTo>
                <a:lnTo>
                  <a:pt x="238" y="260"/>
                </a:lnTo>
                <a:lnTo>
                  <a:pt x="238" y="262"/>
                </a:lnTo>
                <a:lnTo>
                  <a:pt x="238" y="262"/>
                </a:lnTo>
                <a:lnTo>
                  <a:pt x="246" y="253"/>
                </a:lnTo>
                <a:lnTo>
                  <a:pt x="246" y="253"/>
                </a:lnTo>
                <a:close/>
                <a:moveTo>
                  <a:pt x="85" y="122"/>
                </a:moveTo>
                <a:lnTo>
                  <a:pt x="85" y="122"/>
                </a:lnTo>
                <a:lnTo>
                  <a:pt x="85" y="122"/>
                </a:lnTo>
                <a:lnTo>
                  <a:pt x="85" y="122"/>
                </a:lnTo>
                <a:lnTo>
                  <a:pt x="81" y="122"/>
                </a:lnTo>
                <a:lnTo>
                  <a:pt x="81" y="122"/>
                </a:lnTo>
                <a:lnTo>
                  <a:pt x="81" y="122"/>
                </a:lnTo>
                <a:lnTo>
                  <a:pt x="81" y="122"/>
                </a:lnTo>
                <a:lnTo>
                  <a:pt x="82" y="125"/>
                </a:lnTo>
                <a:lnTo>
                  <a:pt x="82" y="125"/>
                </a:lnTo>
                <a:lnTo>
                  <a:pt x="85" y="122"/>
                </a:lnTo>
                <a:lnTo>
                  <a:pt x="85" y="122"/>
                </a:lnTo>
                <a:close/>
                <a:moveTo>
                  <a:pt x="58" y="131"/>
                </a:moveTo>
                <a:lnTo>
                  <a:pt x="58" y="131"/>
                </a:lnTo>
                <a:lnTo>
                  <a:pt x="58" y="131"/>
                </a:lnTo>
                <a:lnTo>
                  <a:pt x="58" y="131"/>
                </a:lnTo>
                <a:lnTo>
                  <a:pt x="63" y="128"/>
                </a:lnTo>
                <a:lnTo>
                  <a:pt x="63" y="128"/>
                </a:lnTo>
                <a:lnTo>
                  <a:pt x="63" y="128"/>
                </a:lnTo>
                <a:lnTo>
                  <a:pt x="63" y="128"/>
                </a:lnTo>
                <a:lnTo>
                  <a:pt x="63" y="126"/>
                </a:lnTo>
                <a:lnTo>
                  <a:pt x="63" y="126"/>
                </a:lnTo>
                <a:lnTo>
                  <a:pt x="62" y="126"/>
                </a:lnTo>
                <a:lnTo>
                  <a:pt x="62" y="126"/>
                </a:lnTo>
                <a:lnTo>
                  <a:pt x="58" y="131"/>
                </a:lnTo>
                <a:lnTo>
                  <a:pt x="58" y="131"/>
                </a:lnTo>
                <a:close/>
                <a:moveTo>
                  <a:pt x="51" y="104"/>
                </a:moveTo>
                <a:lnTo>
                  <a:pt x="51" y="104"/>
                </a:lnTo>
                <a:lnTo>
                  <a:pt x="51" y="104"/>
                </a:lnTo>
                <a:lnTo>
                  <a:pt x="51" y="104"/>
                </a:lnTo>
                <a:lnTo>
                  <a:pt x="51" y="96"/>
                </a:lnTo>
                <a:lnTo>
                  <a:pt x="51" y="96"/>
                </a:lnTo>
                <a:lnTo>
                  <a:pt x="49" y="96"/>
                </a:lnTo>
                <a:lnTo>
                  <a:pt x="49" y="96"/>
                </a:lnTo>
                <a:lnTo>
                  <a:pt x="49" y="98"/>
                </a:lnTo>
                <a:lnTo>
                  <a:pt x="49" y="98"/>
                </a:lnTo>
                <a:lnTo>
                  <a:pt x="49" y="103"/>
                </a:lnTo>
                <a:lnTo>
                  <a:pt x="49" y="103"/>
                </a:lnTo>
                <a:lnTo>
                  <a:pt x="51" y="104"/>
                </a:lnTo>
                <a:lnTo>
                  <a:pt x="51" y="104"/>
                </a:lnTo>
                <a:close/>
                <a:moveTo>
                  <a:pt x="152" y="237"/>
                </a:moveTo>
                <a:lnTo>
                  <a:pt x="152" y="237"/>
                </a:lnTo>
                <a:lnTo>
                  <a:pt x="155" y="243"/>
                </a:lnTo>
                <a:lnTo>
                  <a:pt x="155" y="243"/>
                </a:lnTo>
                <a:lnTo>
                  <a:pt x="155" y="243"/>
                </a:lnTo>
                <a:lnTo>
                  <a:pt x="155" y="243"/>
                </a:lnTo>
                <a:lnTo>
                  <a:pt x="155" y="242"/>
                </a:lnTo>
                <a:lnTo>
                  <a:pt x="155" y="242"/>
                </a:lnTo>
                <a:lnTo>
                  <a:pt x="153" y="237"/>
                </a:lnTo>
                <a:lnTo>
                  <a:pt x="153" y="237"/>
                </a:lnTo>
                <a:lnTo>
                  <a:pt x="152" y="237"/>
                </a:lnTo>
                <a:lnTo>
                  <a:pt x="152" y="237"/>
                </a:lnTo>
                <a:lnTo>
                  <a:pt x="152" y="237"/>
                </a:lnTo>
                <a:lnTo>
                  <a:pt x="152" y="237"/>
                </a:lnTo>
                <a:lnTo>
                  <a:pt x="152" y="237"/>
                </a:lnTo>
                <a:lnTo>
                  <a:pt x="152" y="237"/>
                </a:lnTo>
                <a:close/>
                <a:moveTo>
                  <a:pt x="177" y="328"/>
                </a:moveTo>
                <a:lnTo>
                  <a:pt x="177" y="328"/>
                </a:lnTo>
                <a:lnTo>
                  <a:pt x="180" y="325"/>
                </a:lnTo>
                <a:lnTo>
                  <a:pt x="180" y="325"/>
                </a:lnTo>
                <a:lnTo>
                  <a:pt x="177" y="325"/>
                </a:lnTo>
                <a:lnTo>
                  <a:pt x="177" y="325"/>
                </a:lnTo>
                <a:lnTo>
                  <a:pt x="177" y="325"/>
                </a:lnTo>
                <a:lnTo>
                  <a:pt x="177" y="328"/>
                </a:lnTo>
                <a:lnTo>
                  <a:pt x="177" y="328"/>
                </a:lnTo>
                <a:close/>
                <a:moveTo>
                  <a:pt x="161" y="248"/>
                </a:moveTo>
                <a:lnTo>
                  <a:pt x="161" y="248"/>
                </a:lnTo>
                <a:lnTo>
                  <a:pt x="164" y="254"/>
                </a:lnTo>
                <a:lnTo>
                  <a:pt x="164" y="254"/>
                </a:lnTo>
                <a:lnTo>
                  <a:pt x="166" y="253"/>
                </a:lnTo>
                <a:lnTo>
                  <a:pt x="166" y="253"/>
                </a:lnTo>
                <a:lnTo>
                  <a:pt x="161" y="248"/>
                </a:lnTo>
                <a:lnTo>
                  <a:pt x="161" y="248"/>
                </a:lnTo>
                <a:lnTo>
                  <a:pt x="161" y="248"/>
                </a:lnTo>
                <a:lnTo>
                  <a:pt x="161" y="248"/>
                </a:lnTo>
                <a:close/>
                <a:moveTo>
                  <a:pt x="107" y="117"/>
                </a:moveTo>
                <a:lnTo>
                  <a:pt x="107" y="117"/>
                </a:lnTo>
                <a:lnTo>
                  <a:pt x="101" y="117"/>
                </a:lnTo>
                <a:lnTo>
                  <a:pt x="101" y="117"/>
                </a:lnTo>
                <a:lnTo>
                  <a:pt x="101" y="119"/>
                </a:lnTo>
                <a:lnTo>
                  <a:pt x="101" y="119"/>
                </a:lnTo>
                <a:lnTo>
                  <a:pt x="107" y="119"/>
                </a:lnTo>
                <a:lnTo>
                  <a:pt x="107" y="119"/>
                </a:lnTo>
                <a:lnTo>
                  <a:pt x="107" y="117"/>
                </a:lnTo>
                <a:lnTo>
                  <a:pt x="107" y="117"/>
                </a:lnTo>
                <a:close/>
                <a:moveTo>
                  <a:pt x="221" y="298"/>
                </a:moveTo>
                <a:lnTo>
                  <a:pt x="221" y="298"/>
                </a:lnTo>
                <a:lnTo>
                  <a:pt x="221" y="297"/>
                </a:lnTo>
                <a:lnTo>
                  <a:pt x="221" y="297"/>
                </a:lnTo>
                <a:lnTo>
                  <a:pt x="221" y="295"/>
                </a:lnTo>
                <a:lnTo>
                  <a:pt x="221" y="295"/>
                </a:lnTo>
                <a:lnTo>
                  <a:pt x="222" y="294"/>
                </a:lnTo>
                <a:lnTo>
                  <a:pt x="222" y="294"/>
                </a:lnTo>
                <a:lnTo>
                  <a:pt x="222" y="294"/>
                </a:lnTo>
                <a:lnTo>
                  <a:pt x="222" y="294"/>
                </a:lnTo>
                <a:lnTo>
                  <a:pt x="221" y="292"/>
                </a:lnTo>
                <a:lnTo>
                  <a:pt x="221" y="292"/>
                </a:lnTo>
                <a:lnTo>
                  <a:pt x="221" y="294"/>
                </a:lnTo>
                <a:lnTo>
                  <a:pt x="221" y="294"/>
                </a:lnTo>
                <a:lnTo>
                  <a:pt x="219" y="295"/>
                </a:lnTo>
                <a:lnTo>
                  <a:pt x="219" y="295"/>
                </a:lnTo>
                <a:lnTo>
                  <a:pt x="219" y="297"/>
                </a:lnTo>
                <a:lnTo>
                  <a:pt x="219" y="297"/>
                </a:lnTo>
                <a:lnTo>
                  <a:pt x="221" y="298"/>
                </a:lnTo>
                <a:lnTo>
                  <a:pt x="221" y="298"/>
                </a:lnTo>
                <a:close/>
                <a:moveTo>
                  <a:pt x="136" y="357"/>
                </a:moveTo>
                <a:lnTo>
                  <a:pt x="136" y="357"/>
                </a:lnTo>
                <a:lnTo>
                  <a:pt x="136" y="358"/>
                </a:lnTo>
                <a:lnTo>
                  <a:pt x="136" y="360"/>
                </a:lnTo>
                <a:lnTo>
                  <a:pt x="136" y="360"/>
                </a:lnTo>
                <a:lnTo>
                  <a:pt x="139" y="361"/>
                </a:lnTo>
                <a:lnTo>
                  <a:pt x="139" y="361"/>
                </a:lnTo>
                <a:lnTo>
                  <a:pt x="139" y="360"/>
                </a:lnTo>
                <a:lnTo>
                  <a:pt x="139" y="360"/>
                </a:lnTo>
                <a:lnTo>
                  <a:pt x="136" y="357"/>
                </a:lnTo>
                <a:lnTo>
                  <a:pt x="136" y="357"/>
                </a:lnTo>
                <a:close/>
                <a:moveTo>
                  <a:pt x="134" y="194"/>
                </a:moveTo>
                <a:lnTo>
                  <a:pt x="134" y="194"/>
                </a:lnTo>
                <a:lnTo>
                  <a:pt x="137" y="199"/>
                </a:lnTo>
                <a:lnTo>
                  <a:pt x="137" y="199"/>
                </a:lnTo>
                <a:lnTo>
                  <a:pt x="137" y="197"/>
                </a:lnTo>
                <a:lnTo>
                  <a:pt x="137" y="197"/>
                </a:lnTo>
                <a:lnTo>
                  <a:pt x="136" y="194"/>
                </a:lnTo>
                <a:lnTo>
                  <a:pt x="136" y="194"/>
                </a:lnTo>
                <a:lnTo>
                  <a:pt x="134" y="194"/>
                </a:lnTo>
                <a:lnTo>
                  <a:pt x="134" y="194"/>
                </a:lnTo>
                <a:close/>
                <a:moveTo>
                  <a:pt x="88" y="30"/>
                </a:moveTo>
                <a:lnTo>
                  <a:pt x="88" y="30"/>
                </a:lnTo>
                <a:lnTo>
                  <a:pt x="87" y="27"/>
                </a:lnTo>
                <a:lnTo>
                  <a:pt x="87" y="27"/>
                </a:lnTo>
                <a:lnTo>
                  <a:pt x="84" y="32"/>
                </a:lnTo>
                <a:lnTo>
                  <a:pt x="84" y="32"/>
                </a:lnTo>
                <a:lnTo>
                  <a:pt x="87" y="32"/>
                </a:lnTo>
                <a:lnTo>
                  <a:pt x="88" y="30"/>
                </a:lnTo>
                <a:lnTo>
                  <a:pt x="88" y="30"/>
                </a:lnTo>
                <a:close/>
                <a:moveTo>
                  <a:pt x="11" y="21"/>
                </a:moveTo>
                <a:lnTo>
                  <a:pt x="11" y="21"/>
                </a:lnTo>
                <a:lnTo>
                  <a:pt x="10" y="18"/>
                </a:lnTo>
                <a:lnTo>
                  <a:pt x="10" y="18"/>
                </a:lnTo>
                <a:lnTo>
                  <a:pt x="8" y="21"/>
                </a:lnTo>
                <a:lnTo>
                  <a:pt x="8" y="22"/>
                </a:lnTo>
                <a:lnTo>
                  <a:pt x="8" y="22"/>
                </a:lnTo>
                <a:lnTo>
                  <a:pt x="11" y="21"/>
                </a:lnTo>
                <a:lnTo>
                  <a:pt x="11" y="21"/>
                </a:lnTo>
                <a:close/>
                <a:moveTo>
                  <a:pt x="81" y="21"/>
                </a:moveTo>
                <a:lnTo>
                  <a:pt x="81" y="21"/>
                </a:lnTo>
                <a:lnTo>
                  <a:pt x="81" y="21"/>
                </a:lnTo>
                <a:lnTo>
                  <a:pt x="81" y="21"/>
                </a:lnTo>
                <a:lnTo>
                  <a:pt x="74" y="21"/>
                </a:lnTo>
                <a:lnTo>
                  <a:pt x="74" y="21"/>
                </a:lnTo>
                <a:lnTo>
                  <a:pt x="74" y="21"/>
                </a:lnTo>
                <a:lnTo>
                  <a:pt x="74" y="21"/>
                </a:lnTo>
                <a:lnTo>
                  <a:pt x="73" y="21"/>
                </a:lnTo>
                <a:lnTo>
                  <a:pt x="73" y="21"/>
                </a:lnTo>
                <a:lnTo>
                  <a:pt x="74" y="22"/>
                </a:lnTo>
                <a:lnTo>
                  <a:pt x="74" y="22"/>
                </a:lnTo>
                <a:lnTo>
                  <a:pt x="74" y="22"/>
                </a:lnTo>
                <a:lnTo>
                  <a:pt x="74" y="22"/>
                </a:lnTo>
                <a:lnTo>
                  <a:pt x="79" y="22"/>
                </a:lnTo>
                <a:lnTo>
                  <a:pt x="79" y="22"/>
                </a:lnTo>
                <a:lnTo>
                  <a:pt x="81" y="21"/>
                </a:lnTo>
                <a:lnTo>
                  <a:pt x="81" y="21"/>
                </a:lnTo>
                <a:close/>
                <a:moveTo>
                  <a:pt x="155" y="319"/>
                </a:moveTo>
                <a:lnTo>
                  <a:pt x="155" y="319"/>
                </a:lnTo>
                <a:lnTo>
                  <a:pt x="152" y="322"/>
                </a:lnTo>
                <a:lnTo>
                  <a:pt x="152" y="322"/>
                </a:lnTo>
                <a:lnTo>
                  <a:pt x="153" y="324"/>
                </a:lnTo>
                <a:lnTo>
                  <a:pt x="153" y="324"/>
                </a:lnTo>
                <a:lnTo>
                  <a:pt x="155" y="322"/>
                </a:lnTo>
                <a:lnTo>
                  <a:pt x="155" y="319"/>
                </a:lnTo>
                <a:lnTo>
                  <a:pt x="155" y="319"/>
                </a:lnTo>
                <a:close/>
                <a:moveTo>
                  <a:pt x="5" y="256"/>
                </a:moveTo>
                <a:lnTo>
                  <a:pt x="5" y="256"/>
                </a:lnTo>
                <a:lnTo>
                  <a:pt x="5" y="253"/>
                </a:lnTo>
                <a:lnTo>
                  <a:pt x="5" y="253"/>
                </a:lnTo>
                <a:lnTo>
                  <a:pt x="5" y="249"/>
                </a:lnTo>
                <a:lnTo>
                  <a:pt x="5" y="249"/>
                </a:lnTo>
                <a:lnTo>
                  <a:pt x="5" y="245"/>
                </a:lnTo>
                <a:lnTo>
                  <a:pt x="5" y="245"/>
                </a:lnTo>
                <a:lnTo>
                  <a:pt x="3" y="256"/>
                </a:lnTo>
                <a:lnTo>
                  <a:pt x="3" y="256"/>
                </a:lnTo>
                <a:lnTo>
                  <a:pt x="5" y="256"/>
                </a:lnTo>
                <a:lnTo>
                  <a:pt x="5" y="256"/>
                </a:lnTo>
                <a:close/>
                <a:moveTo>
                  <a:pt x="10" y="216"/>
                </a:moveTo>
                <a:lnTo>
                  <a:pt x="10" y="216"/>
                </a:lnTo>
                <a:lnTo>
                  <a:pt x="10" y="215"/>
                </a:lnTo>
                <a:lnTo>
                  <a:pt x="10" y="215"/>
                </a:lnTo>
                <a:lnTo>
                  <a:pt x="10" y="208"/>
                </a:lnTo>
                <a:lnTo>
                  <a:pt x="10" y="208"/>
                </a:lnTo>
                <a:lnTo>
                  <a:pt x="10" y="216"/>
                </a:lnTo>
                <a:lnTo>
                  <a:pt x="10" y="216"/>
                </a:lnTo>
                <a:close/>
                <a:moveTo>
                  <a:pt x="93" y="136"/>
                </a:moveTo>
                <a:lnTo>
                  <a:pt x="93" y="136"/>
                </a:lnTo>
                <a:lnTo>
                  <a:pt x="95" y="139"/>
                </a:lnTo>
                <a:lnTo>
                  <a:pt x="95" y="139"/>
                </a:lnTo>
                <a:lnTo>
                  <a:pt x="96" y="136"/>
                </a:lnTo>
                <a:lnTo>
                  <a:pt x="96" y="136"/>
                </a:lnTo>
                <a:lnTo>
                  <a:pt x="95" y="136"/>
                </a:lnTo>
                <a:lnTo>
                  <a:pt x="93" y="136"/>
                </a:lnTo>
                <a:lnTo>
                  <a:pt x="93" y="136"/>
                </a:lnTo>
                <a:close/>
                <a:moveTo>
                  <a:pt x="243" y="240"/>
                </a:moveTo>
                <a:lnTo>
                  <a:pt x="243" y="240"/>
                </a:lnTo>
                <a:lnTo>
                  <a:pt x="245" y="238"/>
                </a:lnTo>
                <a:lnTo>
                  <a:pt x="245" y="238"/>
                </a:lnTo>
                <a:lnTo>
                  <a:pt x="245" y="238"/>
                </a:lnTo>
                <a:lnTo>
                  <a:pt x="243" y="235"/>
                </a:lnTo>
                <a:lnTo>
                  <a:pt x="243" y="235"/>
                </a:lnTo>
                <a:lnTo>
                  <a:pt x="241" y="237"/>
                </a:lnTo>
                <a:lnTo>
                  <a:pt x="241" y="238"/>
                </a:lnTo>
                <a:lnTo>
                  <a:pt x="241" y="238"/>
                </a:lnTo>
                <a:lnTo>
                  <a:pt x="243" y="240"/>
                </a:lnTo>
                <a:lnTo>
                  <a:pt x="243" y="240"/>
                </a:lnTo>
                <a:close/>
                <a:moveTo>
                  <a:pt x="27" y="131"/>
                </a:moveTo>
                <a:lnTo>
                  <a:pt x="27" y="131"/>
                </a:lnTo>
                <a:lnTo>
                  <a:pt x="32" y="130"/>
                </a:lnTo>
                <a:lnTo>
                  <a:pt x="32" y="130"/>
                </a:lnTo>
                <a:lnTo>
                  <a:pt x="30" y="128"/>
                </a:lnTo>
                <a:lnTo>
                  <a:pt x="30" y="128"/>
                </a:lnTo>
                <a:lnTo>
                  <a:pt x="28" y="128"/>
                </a:lnTo>
                <a:lnTo>
                  <a:pt x="27" y="131"/>
                </a:lnTo>
                <a:lnTo>
                  <a:pt x="27" y="131"/>
                </a:lnTo>
                <a:close/>
                <a:moveTo>
                  <a:pt x="202" y="249"/>
                </a:moveTo>
                <a:lnTo>
                  <a:pt x="202" y="249"/>
                </a:lnTo>
                <a:lnTo>
                  <a:pt x="204" y="253"/>
                </a:lnTo>
                <a:lnTo>
                  <a:pt x="204" y="253"/>
                </a:lnTo>
                <a:lnTo>
                  <a:pt x="205" y="249"/>
                </a:lnTo>
                <a:lnTo>
                  <a:pt x="204" y="248"/>
                </a:lnTo>
                <a:lnTo>
                  <a:pt x="204" y="248"/>
                </a:lnTo>
                <a:lnTo>
                  <a:pt x="202" y="249"/>
                </a:lnTo>
                <a:lnTo>
                  <a:pt x="202" y="249"/>
                </a:lnTo>
                <a:close/>
                <a:moveTo>
                  <a:pt x="21" y="196"/>
                </a:moveTo>
                <a:lnTo>
                  <a:pt x="21" y="196"/>
                </a:lnTo>
                <a:lnTo>
                  <a:pt x="21" y="193"/>
                </a:lnTo>
                <a:lnTo>
                  <a:pt x="21" y="193"/>
                </a:lnTo>
                <a:lnTo>
                  <a:pt x="17" y="194"/>
                </a:lnTo>
                <a:lnTo>
                  <a:pt x="17" y="197"/>
                </a:lnTo>
                <a:lnTo>
                  <a:pt x="17" y="197"/>
                </a:lnTo>
                <a:lnTo>
                  <a:pt x="21" y="196"/>
                </a:lnTo>
                <a:lnTo>
                  <a:pt x="21" y="196"/>
                </a:lnTo>
                <a:close/>
                <a:moveTo>
                  <a:pt x="49" y="65"/>
                </a:moveTo>
                <a:lnTo>
                  <a:pt x="49" y="65"/>
                </a:lnTo>
                <a:lnTo>
                  <a:pt x="49" y="65"/>
                </a:lnTo>
                <a:lnTo>
                  <a:pt x="49" y="65"/>
                </a:lnTo>
                <a:lnTo>
                  <a:pt x="49" y="65"/>
                </a:lnTo>
                <a:lnTo>
                  <a:pt x="49" y="65"/>
                </a:lnTo>
                <a:lnTo>
                  <a:pt x="49" y="74"/>
                </a:lnTo>
                <a:lnTo>
                  <a:pt x="49" y="74"/>
                </a:lnTo>
                <a:lnTo>
                  <a:pt x="49" y="74"/>
                </a:lnTo>
                <a:lnTo>
                  <a:pt x="49" y="74"/>
                </a:lnTo>
                <a:lnTo>
                  <a:pt x="49" y="65"/>
                </a:lnTo>
                <a:lnTo>
                  <a:pt x="49" y="65"/>
                </a:lnTo>
                <a:close/>
                <a:moveTo>
                  <a:pt x="11" y="93"/>
                </a:moveTo>
                <a:lnTo>
                  <a:pt x="11" y="93"/>
                </a:lnTo>
                <a:lnTo>
                  <a:pt x="11" y="93"/>
                </a:lnTo>
                <a:lnTo>
                  <a:pt x="11" y="93"/>
                </a:lnTo>
                <a:lnTo>
                  <a:pt x="13" y="87"/>
                </a:lnTo>
                <a:lnTo>
                  <a:pt x="13" y="87"/>
                </a:lnTo>
                <a:lnTo>
                  <a:pt x="11" y="85"/>
                </a:lnTo>
                <a:lnTo>
                  <a:pt x="11" y="85"/>
                </a:lnTo>
                <a:lnTo>
                  <a:pt x="11" y="93"/>
                </a:lnTo>
                <a:lnTo>
                  <a:pt x="11" y="93"/>
                </a:lnTo>
                <a:close/>
                <a:moveTo>
                  <a:pt x="43" y="71"/>
                </a:moveTo>
                <a:lnTo>
                  <a:pt x="43" y="71"/>
                </a:lnTo>
                <a:lnTo>
                  <a:pt x="43" y="79"/>
                </a:lnTo>
                <a:lnTo>
                  <a:pt x="43" y="79"/>
                </a:lnTo>
                <a:lnTo>
                  <a:pt x="43" y="77"/>
                </a:lnTo>
                <a:lnTo>
                  <a:pt x="43" y="77"/>
                </a:lnTo>
                <a:lnTo>
                  <a:pt x="43" y="71"/>
                </a:lnTo>
                <a:lnTo>
                  <a:pt x="43" y="71"/>
                </a:lnTo>
                <a:close/>
                <a:moveTo>
                  <a:pt x="13" y="16"/>
                </a:moveTo>
                <a:lnTo>
                  <a:pt x="13" y="16"/>
                </a:lnTo>
                <a:lnTo>
                  <a:pt x="14" y="16"/>
                </a:lnTo>
                <a:lnTo>
                  <a:pt x="16" y="16"/>
                </a:lnTo>
                <a:lnTo>
                  <a:pt x="16" y="16"/>
                </a:lnTo>
                <a:lnTo>
                  <a:pt x="14" y="13"/>
                </a:lnTo>
                <a:lnTo>
                  <a:pt x="14" y="13"/>
                </a:lnTo>
                <a:lnTo>
                  <a:pt x="13" y="16"/>
                </a:lnTo>
                <a:lnTo>
                  <a:pt x="13" y="16"/>
                </a:lnTo>
                <a:close/>
                <a:moveTo>
                  <a:pt x="114" y="398"/>
                </a:moveTo>
                <a:lnTo>
                  <a:pt x="114" y="398"/>
                </a:lnTo>
                <a:lnTo>
                  <a:pt x="112" y="399"/>
                </a:lnTo>
                <a:lnTo>
                  <a:pt x="112" y="399"/>
                </a:lnTo>
                <a:lnTo>
                  <a:pt x="112" y="399"/>
                </a:lnTo>
                <a:lnTo>
                  <a:pt x="112" y="399"/>
                </a:lnTo>
                <a:lnTo>
                  <a:pt x="117" y="401"/>
                </a:lnTo>
                <a:lnTo>
                  <a:pt x="117" y="401"/>
                </a:lnTo>
                <a:lnTo>
                  <a:pt x="114" y="398"/>
                </a:lnTo>
                <a:lnTo>
                  <a:pt x="114" y="398"/>
                </a:lnTo>
                <a:close/>
                <a:moveTo>
                  <a:pt x="43" y="44"/>
                </a:moveTo>
                <a:lnTo>
                  <a:pt x="43" y="44"/>
                </a:lnTo>
                <a:lnTo>
                  <a:pt x="43" y="46"/>
                </a:lnTo>
                <a:lnTo>
                  <a:pt x="43" y="46"/>
                </a:lnTo>
                <a:lnTo>
                  <a:pt x="44" y="44"/>
                </a:lnTo>
                <a:lnTo>
                  <a:pt x="44" y="44"/>
                </a:lnTo>
                <a:lnTo>
                  <a:pt x="44" y="40"/>
                </a:lnTo>
                <a:lnTo>
                  <a:pt x="44" y="40"/>
                </a:lnTo>
                <a:lnTo>
                  <a:pt x="44" y="40"/>
                </a:lnTo>
                <a:lnTo>
                  <a:pt x="44" y="40"/>
                </a:lnTo>
                <a:lnTo>
                  <a:pt x="43" y="44"/>
                </a:lnTo>
                <a:lnTo>
                  <a:pt x="43" y="44"/>
                </a:lnTo>
                <a:close/>
                <a:moveTo>
                  <a:pt x="248" y="234"/>
                </a:moveTo>
                <a:lnTo>
                  <a:pt x="248" y="234"/>
                </a:lnTo>
                <a:lnTo>
                  <a:pt x="248" y="234"/>
                </a:lnTo>
                <a:lnTo>
                  <a:pt x="248" y="234"/>
                </a:lnTo>
                <a:lnTo>
                  <a:pt x="248" y="226"/>
                </a:lnTo>
                <a:lnTo>
                  <a:pt x="248" y="226"/>
                </a:lnTo>
                <a:lnTo>
                  <a:pt x="246" y="227"/>
                </a:lnTo>
                <a:lnTo>
                  <a:pt x="246" y="227"/>
                </a:lnTo>
                <a:lnTo>
                  <a:pt x="248" y="234"/>
                </a:lnTo>
                <a:lnTo>
                  <a:pt x="248" y="234"/>
                </a:lnTo>
                <a:close/>
                <a:moveTo>
                  <a:pt x="120" y="197"/>
                </a:moveTo>
                <a:lnTo>
                  <a:pt x="120" y="197"/>
                </a:lnTo>
                <a:lnTo>
                  <a:pt x="117" y="193"/>
                </a:lnTo>
                <a:lnTo>
                  <a:pt x="117" y="193"/>
                </a:lnTo>
                <a:lnTo>
                  <a:pt x="117" y="194"/>
                </a:lnTo>
                <a:lnTo>
                  <a:pt x="117" y="194"/>
                </a:lnTo>
                <a:lnTo>
                  <a:pt x="118" y="197"/>
                </a:lnTo>
                <a:lnTo>
                  <a:pt x="118" y="197"/>
                </a:lnTo>
                <a:lnTo>
                  <a:pt x="120" y="197"/>
                </a:lnTo>
                <a:lnTo>
                  <a:pt x="120" y="197"/>
                </a:lnTo>
                <a:close/>
                <a:moveTo>
                  <a:pt x="254" y="224"/>
                </a:moveTo>
                <a:lnTo>
                  <a:pt x="254" y="224"/>
                </a:lnTo>
                <a:lnTo>
                  <a:pt x="257" y="219"/>
                </a:lnTo>
                <a:lnTo>
                  <a:pt x="257" y="219"/>
                </a:lnTo>
                <a:lnTo>
                  <a:pt x="257" y="218"/>
                </a:lnTo>
                <a:lnTo>
                  <a:pt x="257" y="218"/>
                </a:lnTo>
                <a:lnTo>
                  <a:pt x="256" y="221"/>
                </a:lnTo>
                <a:lnTo>
                  <a:pt x="256" y="221"/>
                </a:lnTo>
                <a:lnTo>
                  <a:pt x="254" y="223"/>
                </a:lnTo>
                <a:lnTo>
                  <a:pt x="254" y="223"/>
                </a:lnTo>
                <a:lnTo>
                  <a:pt x="252" y="223"/>
                </a:lnTo>
                <a:lnTo>
                  <a:pt x="252" y="223"/>
                </a:lnTo>
                <a:lnTo>
                  <a:pt x="254" y="224"/>
                </a:lnTo>
                <a:lnTo>
                  <a:pt x="254" y="224"/>
                </a:lnTo>
                <a:close/>
                <a:moveTo>
                  <a:pt x="25" y="54"/>
                </a:moveTo>
                <a:lnTo>
                  <a:pt x="25" y="54"/>
                </a:lnTo>
                <a:lnTo>
                  <a:pt x="24" y="55"/>
                </a:lnTo>
                <a:lnTo>
                  <a:pt x="24" y="55"/>
                </a:lnTo>
                <a:lnTo>
                  <a:pt x="22" y="57"/>
                </a:lnTo>
                <a:lnTo>
                  <a:pt x="24" y="59"/>
                </a:lnTo>
                <a:lnTo>
                  <a:pt x="24" y="59"/>
                </a:lnTo>
                <a:lnTo>
                  <a:pt x="25" y="57"/>
                </a:lnTo>
                <a:lnTo>
                  <a:pt x="25" y="54"/>
                </a:lnTo>
                <a:lnTo>
                  <a:pt x="25" y="54"/>
                </a:lnTo>
                <a:close/>
                <a:moveTo>
                  <a:pt x="5" y="16"/>
                </a:moveTo>
                <a:lnTo>
                  <a:pt x="5" y="16"/>
                </a:lnTo>
                <a:lnTo>
                  <a:pt x="3" y="16"/>
                </a:lnTo>
                <a:lnTo>
                  <a:pt x="3" y="16"/>
                </a:lnTo>
                <a:lnTo>
                  <a:pt x="3" y="19"/>
                </a:lnTo>
                <a:lnTo>
                  <a:pt x="3" y="22"/>
                </a:lnTo>
                <a:lnTo>
                  <a:pt x="3" y="22"/>
                </a:lnTo>
                <a:lnTo>
                  <a:pt x="5" y="21"/>
                </a:lnTo>
                <a:lnTo>
                  <a:pt x="5" y="21"/>
                </a:lnTo>
                <a:lnTo>
                  <a:pt x="5" y="18"/>
                </a:lnTo>
                <a:lnTo>
                  <a:pt x="5" y="18"/>
                </a:lnTo>
                <a:lnTo>
                  <a:pt x="5" y="16"/>
                </a:lnTo>
                <a:lnTo>
                  <a:pt x="5" y="16"/>
                </a:lnTo>
                <a:close/>
                <a:moveTo>
                  <a:pt x="216" y="246"/>
                </a:moveTo>
                <a:lnTo>
                  <a:pt x="216" y="246"/>
                </a:lnTo>
                <a:lnTo>
                  <a:pt x="213" y="248"/>
                </a:lnTo>
                <a:lnTo>
                  <a:pt x="213" y="251"/>
                </a:lnTo>
                <a:lnTo>
                  <a:pt x="213" y="251"/>
                </a:lnTo>
                <a:lnTo>
                  <a:pt x="215" y="249"/>
                </a:lnTo>
                <a:lnTo>
                  <a:pt x="216" y="246"/>
                </a:lnTo>
                <a:lnTo>
                  <a:pt x="216" y="246"/>
                </a:lnTo>
                <a:close/>
                <a:moveTo>
                  <a:pt x="186" y="306"/>
                </a:moveTo>
                <a:lnTo>
                  <a:pt x="186" y="306"/>
                </a:lnTo>
                <a:lnTo>
                  <a:pt x="185" y="303"/>
                </a:lnTo>
                <a:lnTo>
                  <a:pt x="185" y="303"/>
                </a:lnTo>
                <a:lnTo>
                  <a:pt x="183" y="306"/>
                </a:lnTo>
                <a:lnTo>
                  <a:pt x="183" y="306"/>
                </a:lnTo>
                <a:lnTo>
                  <a:pt x="185" y="308"/>
                </a:lnTo>
                <a:lnTo>
                  <a:pt x="185" y="308"/>
                </a:lnTo>
                <a:lnTo>
                  <a:pt x="186" y="306"/>
                </a:lnTo>
                <a:lnTo>
                  <a:pt x="186" y="306"/>
                </a:lnTo>
                <a:close/>
                <a:moveTo>
                  <a:pt x="39" y="41"/>
                </a:moveTo>
                <a:lnTo>
                  <a:pt x="39" y="41"/>
                </a:lnTo>
                <a:lnTo>
                  <a:pt x="38" y="43"/>
                </a:lnTo>
                <a:lnTo>
                  <a:pt x="38" y="43"/>
                </a:lnTo>
                <a:lnTo>
                  <a:pt x="38" y="44"/>
                </a:lnTo>
                <a:lnTo>
                  <a:pt x="38" y="44"/>
                </a:lnTo>
                <a:lnTo>
                  <a:pt x="39" y="46"/>
                </a:lnTo>
                <a:lnTo>
                  <a:pt x="39" y="46"/>
                </a:lnTo>
                <a:lnTo>
                  <a:pt x="39" y="41"/>
                </a:lnTo>
                <a:lnTo>
                  <a:pt x="39" y="41"/>
                </a:lnTo>
                <a:close/>
                <a:moveTo>
                  <a:pt x="136" y="122"/>
                </a:moveTo>
                <a:lnTo>
                  <a:pt x="136" y="122"/>
                </a:lnTo>
                <a:lnTo>
                  <a:pt x="134" y="120"/>
                </a:lnTo>
                <a:lnTo>
                  <a:pt x="134" y="120"/>
                </a:lnTo>
                <a:lnTo>
                  <a:pt x="134" y="122"/>
                </a:lnTo>
                <a:lnTo>
                  <a:pt x="134" y="122"/>
                </a:lnTo>
                <a:lnTo>
                  <a:pt x="133" y="123"/>
                </a:lnTo>
                <a:lnTo>
                  <a:pt x="133" y="123"/>
                </a:lnTo>
                <a:lnTo>
                  <a:pt x="133" y="123"/>
                </a:lnTo>
                <a:lnTo>
                  <a:pt x="131" y="123"/>
                </a:lnTo>
                <a:lnTo>
                  <a:pt x="131" y="123"/>
                </a:lnTo>
                <a:lnTo>
                  <a:pt x="133" y="125"/>
                </a:lnTo>
                <a:lnTo>
                  <a:pt x="133" y="125"/>
                </a:lnTo>
                <a:lnTo>
                  <a:pt x="136" y="122"/>
                </a:lnTo>
                <a:lnTo>
                  <a:pt x="136" y="122"/>
                </a:lnTo>
                <a:close/>
                <a:moveTo>
                  <a:pt x="35" y="89"/>
                </a:moveTo>
                <a:lnTo>
                  <a:pt x="35" y="89"/>
                </a:lnTo>
                <a:lnTo>
                  <a:pt x="33" y="90"/>
                </a:lnTo>
                <a:lnTo>
                  <a:pt x="33" y="92"/>
                </a:lnTo>
                <a:lnTo>
                  <a:pt x="33" y="92"/>
                </a:lnTo>
                <a:lnTo>
                  <a:pt x="35" y="90"/>
                </a:lnTo>
                <a:lnTo>
                  <a:pt x="35" y="89"/>
                </a:lnTo>
                <a:lnTo>
                  <a:pt x="35" y="89"/>
                </a:lnTo>
                <a:close/>
                <a:moveTo>
                  <a:pt x="174" y="342"/>
                </a:moveTo>
                <a:lnTo>
                  <a:pt x="174" y="342"/>
                </a:lnTo>
                <a:lnTo>
                  <a:pt x="175" y="339"/>
                </a:lnTo>
                <a:lnTo>
                  <a:pt x="175" y="339"/>
                </a:lnTo>
                <a:lnTo>
                  <a:pt x="174" y="339"/>
                </a:lnTo>
                <a:lnTo>
                  <a:pt x="174" y="339"/>
                </a:lnTo>
                <a:lnTo>
                  <a:pt x="172" y="341"/>
                </a:lnTo>
                <a:lnTo>
                  <a:pt x="172" y="341"/>
                </a:lnTo>
                <a:lnTo>
                  <a:pt x="172" y="342"/>
                </a:lnTo>
                <a:lnTo>
                  <a:pt x="172" y="342"/>
                </a:lnTo>
                <a:lnTo>
                  <a:pt x="174" y="342"/>
                </a:lnTo>
                <a:lnTo>
                  <a:pt x="174" y="342"/>
                </a:lnTo>
                <a:close/>
                <a:moveTo>
                  <a:pt x="21" y="216"/>
                </a:moveTo>
                <a:lnTo>
                  <a:pt x="21" y="216"/>
                </a:lnTo>
                <a:lnTo>
                  <a:pt x="21" y="212"/>
                </a:lnTo>
                <a:lnTo>
                  <a:pt x="21" y="212"/>
                </a:lnTo>
                <a:lnTo>
                  <a:pt x="17" y="213"/>
                </a:lnTo>
                <a:lnTo>
                  <a:pt x="17" y="213"/>
                </a:lnTo>
                <a:lnTo>
                  <a:pt x="17" y="213"/>
                </a:lnTo>
                <a:lnTo>
                  <a:pt x="17" y="213"/>
                </a:lnTo>
                <a:lnTo>
                  <a:pt x="21" y="216"/>
                </a:lnTo>
                <a:lnTo>
                  <a:pt x="21" y="216"/>
                </a:lnTo>
                <a:close/>
                <a:moveTo>
                  <a:pt x="174" y="317"/>
                </a:moveTo>
                <a:lnTo>
                  <a:pt x="174" y="317"/>
                </a:lnTo>
                <a:lnTo>
                  <a:pt x="172" y="317"/>
                </a:lnTo>
                <a:lnTo>
                  <a:pt x="172" y="317"/>
                </a:lnTo>
                <a:lnTo>
                  <a:pt x="174" y="320"/>
                </a:lnTo>
                <a:lnTo>
                  <a:pt x="174" y="320"/>
                </a:lnTo>
                <a:lnTo>
                  <a:pt x="175" y="320"/>
                </a:lnTo>
                <a:lnTo>
                  <a:pt x="175" y="320"/>
                </a:lnTo>
                <a:lnTo>
                  <a:pt x="177" y="320"/>
                </a:lnTo>
                <a:lnTo>
                  <a:pt x="177" y="320"/>
                </a:lnTo>
                <a:lnTo>
                  <a:pt x="174" y="317"/>
                </a:lnTo>
                <a:lnTo>
                  <a:pt x="174" y="317"/>
                </a:lnTo>
                <a:close/>
                <a:moveTo>
                  <a:pt x="38" y="152"/>
                </a:moveTo>
                <a:lnTo>
                  <a:pt x="38" y="152"/>
                </a:lnTo>
                <a:lnTo>
                  <a:pt x="35" y="153"/>
                </a:lnTo>
                <a:lnTo>
                  <a:pt x="35" y="153"/>
                </a:lnTo>
                <a:lnTo>
                  <a:pt x="36" y="158"/>
                </a:lnTo>
                <a:lnTo>
                  <a:pt x="36" y="158"/>
                </a:lnTo>
                <a:lnTo>
                  <a:pt x="36" y="156"/>
                </a:lnTo>
                <a:lnTo>
                  <a:pt x="36" y="156"/>
                </a:lnTo>
                <a:lnTo>
                  <a:pt x="38" y="153"/>
                </a:lnTo>
                <a:lnTo>
                  <a:pt x="38" y="153"/>
                </a:lnTo>
                <a:lnTo>
                  <a:pt x="38" y="152"/>
                </a:lnTo>
                <a:lnTo>
                  <a:pt x="38" y="152"/>
                </a:lnTo>
                <a:close/>
                <a:moveTo>
                  <a:pt x="14" y="33"/>
                </a:moveTo>
                <a:lnTo>
                  <a:pt x="14" y="33"/>
                </a:lnTo>
                <a:lnTo>
                  <a:pt x="14" y="33"/>
                </a:lnTo>
                <a:lnTo>
                  <a:pt x="14" y="33"/>
                </a:lnTo>
                <a:lnTo>
                  <a:pt x="16" y="32"/>
                </a:lnTo>
                <a:lnTo>
                  <a:pt x="16" y="32"/>
                </a:lnTo>
                <a:lnTo>
                  <a:pt x="17" y="32"/>
                </a:lnTo>
                <a:lnTo>
                  <a:pt x="17" y="32"/>
                </a:lnTo>
                <a:lnTo>
                  <a:pt x="16" y="30"/>
                </a:lnTo>
                <a:lnTo>
                  <a:pt x="16" y="30"/>
                </a:lnTo>
                <a:lnTo>
                  <a:pt x="16" y="30"/>
                </a:lnTo>
                <a:lnTo>
                  <a:pt x="14" y="30"/>
                </a:lnTo>
                <a:lnTo>
                  <a:pt x="14" y="30"/>
                </a:lnTo>
                <a:lnTo>
                  <a:pt x="14" y="33"/>
                </a:lnTo>
                <a:lnTo>
                  <a:pt x="14" y="33"/>
                </a:lnTo>
                <a:close/>
                <a:moveTo>
                  <a:pt x="120" y="160"/>
                </a:moveTo>
                <a:lnTo>
                  <a:pt x="120" y="160"/>
                </a:lnTo>
                <a:lnTo>
                  <a:pt x="120" y="160"/>
                </a:lnTo>
                <a:lnTo>
                  <a:pt x="120" y="160"/>
                </a:lnTo>
                <a:lnTo>
                  <a:pt x="115" y="163"/>
                </a:lnTo>
                <a:lnTo>
                  <a:pt x="115" y="163"/>
                </a:lnTo>
                <a:lnTo>
                  <a:pt x="115" y="164"/>
                </a:lnTo>
                <a:lnTo>
                  <a:pt x="115" y="164"/>
                </a:lnTo>
                <a:lnTo>
                  <a:pt x="120" y="160"/>
                </a:lnTo>
                <a:lnTo>
                  <a:pt x="120" y="160"/>
                </a:lnTo>
                <a:close/>
                <a:moveTo>
                  <a:pt x="46" y="161"/>
                </a:moveTo>
                <a:lnTo>
                  <a:pt x="46" y="161"/>
                </a:lnTo>
                <a:lnTo>
                  <a:pt x="47" y="169"/>
                </a:lnTo>
                <a:lnTo>
                  <a:pt x="47" y="169"/>
                </a:lnTo>
                <a:lnTo>
                  <a:pt x="47" y="167"/>
                </a:lnTo>
                <a:lnTo>
                  <a:pt x="47" y="167"/>
                </a:lnTo>
                <a:lnTo>
                  <a:pt x="46" y="161"/>
                </a:lnTo>
                <a:lnTo>
                  <a:pt x="46" y="161"/>
                </a:lnTo>
                <a:close/>
                <a:moveTo>
                  <a:pt x="66" y="22"/>
                </a:moveTo>
                <a:lnTo>
                  <a:pt x="66" y="22"/>
                </a:lnTo>
                <a:lnTo>
                  <a:pt x="69" y="22"/>
                </a:lnTo>
                <a:lnTo>
                  <a:pt x="69" y="21"/>
                </a:lnTo>
                <a:lnTo>
                  <a:pt x="69" y="21"/>
                </a:lnTo>
                <a:lnTo>
                  <a:pt x="66" y="21"/>
                </a:lnTo>
                <a:lnTo>
                  <a:pt x="66" y="21"/>
                </a:lnTo>
                <a:lnTo>
                  <a:pt x="66" y="22"/>
                </a:lnTo>
                <a:lnTo>
                  <a:pt x="66" y="22"/>
                </a:lnTo>
                <a:close/>
                <a:moveTo>
                  <a:pt x="24" y="68"/>
                </a:moveTo>
                <a:lnTo>
                  <a:pt x="24" y="68"/>
                </a:lnTo>
                <a:lnTo>
                  <a:pt x="24" y="68"/>
                </a:lnTo>
                <a:lnTo>
                  <a:pt x="24" y="68"/>
                </a:lnTo>
                <a:lnTo>
                  <a:pt x="25" y="62"/>
                </a:lnTo>
                <a:lnTo>
                  <a:pt x="25" y="62"/>
                </a:lnTo>
                <a:lnTo>
                  <a:pt x="24" y="63"/>
                </a:lnTo>
                <a:lnTo>
                  <a:pt x="24" y="63"/>
                </a:lnTo>
                <a:lnTo>
                  <a:pt x="24" y="68"/>
                </a:lnTo>
                <a:lnTo>
                  <a:pt x="24" y="68"/>
                </a:lnTo>
                <a:close/>
                <a:moveTo>
                  <a:pt x="63" y="10"/>
                </a:moveTo>
                <a:lnTo>
                  <a:pt x="63" y="10"/>
                </a:lnTo>
                <a:lnTo>
                  <a:pt x="60" y="10"/>
                </a:lnTo>
                <a:lnTo>
                  <a:pt x="58" y="11"/>
                </a:lnTo>
                <a:lnTo>
                  <a:pt x="58" y="11"/>
                </a:lnTo>
                <a:lnTo>
                  <a:pt x="63" y="11"/>
                </a:lnTo>
                <a:lnTo>
                  <a:pt x="63" y="11"/>
                </a:lnTo>
                <a:lnTo>
                  <a:pt x="63" y="10"/>
                </a:lnTo>
                <a:lnTo>
                  <a:pt x="63" y="10"/>
                </a:lnTo>
                <a:close/>
                <a:moveTo>
                  <a:pt x="110" y="147"/>
                </a:moveTo>
                <a:lnTo>
                  <a:pt x="110" y="147"/>
                </a:lnTo>
                <a:lnTo>
                  <a:pt x="107" y="147"/>
                </a:lnTo>
                <a:lnTo>
                  <a:pt x="107" y="147"/>
                </a:lnTo>
                <a:lnTo>
                  <a:pt x="109" y="150"/>
                </a:lnTo>
                <a:lnTo>
                  <a:pt x="109" y="150"/>
                </a:lnTo>
                <a:lnTo>
                  <a:pt x="110" y="148"/>
                </a:lnTo>
                <a:lnTo>
                  <a:pt x="110" y="148"/>
                </a:lnTo>
                <a:lnTo>
                  <a:pt x="110" y="147"/>
                </a:lnTo>
                <a:lnTo>
                  <a:pt x="110" y="147"/>
                </a:lnTo>
                <a:close/>
                <a:moveTo>
                  <a:pt x="122" y="368"/>
                </a:moveTo>
                <a:lnTo>
                  <a:pt x="122" y="368"/>
                </a:lnTo>
                <a:lnTo>
                  <a:pt x="120" y="368"/>
                </a:lnTo>
                <a:lnTo>
                  <a:pt x="120" y="368"/>
                </a:lnTo>
                <a:lnTo>
                  <a:pt x="123" y="374"/>
                </a:lnTo>
                <a:lnTo>
                  <a:pt x="123" y="374"/>
                </a:lnTo>
                <a:lnTo>
                  <a:pt x="123" y="376"/>
                </a:lnTo>
                <a:lnTo>
                  <a:pt x="123" y="376"/>
                </a:lnTo>
                <a:lnTo>
                  <a:pt x="123" y="376"/>
                </a:lnTo>
                <a:lnTo>
                  <a:pt x="123" y="376"/>
                </a:lnTo>
                <a:lnTo>
                  <a:pt x="122" y="368"/>
                </a:lnTo>
                <a:lnTo>
                  <a:pt x="122" y="368"/>
                </a:lnTo>
                <a:lnTo>
                  <a:pt x="122" y="368"/>
                </a:lnTo>
                <a:lnTo>
                  <a:pt x="122" y="368"/>
                </a:lnTo>
                <a:close/>
                <a:moveTo>
                  <a:pt x="167" y="301"/>
                </a:moveTo>
                <a:lnTo>
                  <a:pt x="167" y="301"/>
                </a:lnTo>
                <a:lnTo>
                  <a:pt x="167" y="303"/>
                </a:lnTo>
                <a:lnTo>
                  <a:pt x="167" y="303"/>
                </a:lnTo>
                <a:lnTo>
                  <a:pt x="169" y="306"/>
                </a:lnTo>
                <a:lnTo>
                  <a:pt x="169" y="306"/>
                </a:lnTo>
                <a:lnTo>
                  <a:pt x="170" y="305"/>
                </a:lnTo>
                <a:lnTo>
                  <a:pt x="170" y="305"/>
                </a:lnTo>
                <a:lnTo>
                  <a:pt x="167" y="301"/>
                </a:lnTo>
                <a:lnTo>
                  <a:pt x="167" y="301"/>
                </a:lnTo>
                <a:close/>
                <a:moveTo>
                  <a:pt x="54" y="120"/>
                </a:moveTo>
                <a:lnTo>
                  <a:pt x="54" y="120"/>
                </a:lnTo>
                <a:lnTo>
                  <a:pt x="52" y="122"/>
                </a:lnTo>
                <a:lnTo>
                  <a:pt x="52" y="122"/>
                </a:lnTo>
                <a:lnTo>
                  <a:pt x="52" y="122"/>
                </a:lnTo>
                <a:lnTo>
                  <a:pt x="52" y="122"/>
                </a:lnTo>
                <a:lnTo>
                  <a:pt x="54" y="125"/>
                </a:lnTo>
                <a:lnTo>
                  <a:pt x="54" y="125"/>
                </a:lnTo>
                <a:lnTo>
                  <a:pt x="54" y="123"/>
                </a:lnTo>
                <a:lnTo>
                  <a:pt x="54" y="123"/>
                </a:lnTo>
                <a:lnTo>
                  <a:pt x="54" y="120"/>
                </a:lnTo>
                <a:lnTo>
                  <a:pt x="54" y="120"/>
                </a:lnTo>
                <a:close/>
                <a:moveTo>
                  <a:pt x="33" y="73"/>
                </a:moveTo>
                <a:lnTo>
                  <a:pt x="33" y="73"/>
                </a:lnTo>
                <a:lnTo>
                  <a:pt x="33" y="74"/>
                </a:lnTo>
                <a:lnTo>
                  <a:pt x="33" y="74"/>
                </a:lnTo>
                <a:lnTo>
                  <a:pt x="32" y="77"/>
                </a:lnTo>
                <a:lnTo>
                  <a:pt x="32" y="77"/>
                </a:lnTo>
                <a:lnTo>
                  <a:pt x="33" y="76"/>
                </a:lnTo>
                <a:lnTo>
                  <a:pt x="33" y="73"/>
                </a:lnTo>
                <a:lnTo>
                  <a:pt x="33" y="73"/>
                </a:lnTo>
                <a:close/>
                <a:moveTo>
                  <a:pt x="215" y="344"/>
                </a:moveTo>
                <a:lnTo>
                  <a:pt x="215" y="344"/>
                </a:lnTo>
                <a:lnTo>
                  <a:pt x="218" y="352"/>
                </a:lnTo>
                <a:lnTo>
                  <a:pt x="218" y="352"/>
                </a:lnTo>
                <a:lnTo>
                  <a:pt x="216" y="347"/>
                </a:lnTo>
                <a:lnTo>
                  <a:pt x="215" y="344"/>
                </a:lnTo>
                <a:lnTo>
                  <a:pt x="215" y="344"/>
                </a:lnTo>
                <a:close/>
                <a:moveTo>
                  <a:pt x="11" y="204"/>
                </a:moveTo>
                <a:lnTo>
                  <a:pt x="11" y="204"/>
                </a:lnTo>
                <a:lnTo>
                  <a:pt x="11" y="204"/>
                </a:lnTo>
                <a:lnTo>
                  <a:pt x="13" y="204"/>
                </a:lnTo>
                <a:lnTo>
                  <a:pt x="13" y="204"/>
                </a:lnTo>
                <a:lnTo>
                  <a:pt x="13" y="201"/>
                </a:lnTo>
                <a:lnTo>
                  <a:pt x="13" y="201"/>
                </a:lnTo>
                <a:lnTo>
                  <a:pt x="13" y="202"/>
                </a:lnTo>
                <a:lnTo>
                  <a:pt x="13" y="202"/>
                </a:lnTo>
                <a:lnTo>
                  <a:pt x="11" y="202"/>
                </a:lnTo>
                <a:lnTo>
                  <a:pt x="11" y="204"/>
                </a:lnTo>
                <a:lnTo>
                  <a:pt x="11" y="204"/>
                </a:lnTo>
                <a:close/>
                <a:moveTo>
                  <a:pt x="241" y="213"/>
                </a:moveTo>
                <a:lnTo>
                  <a:pt x="241" y="213"/>
                </a:lnTo>
                <a:lnTo>
                  <a:pt x="238" y="218"/>
                </a:lnTo>
                <a:lnTo>
                  <a:pt x="238" y="218"/>
                </a:lnTo>
                <a:lnTo>
                  <a:pt x="238" y="218"/>
                </a:lnTo>
                <a:lnTo>
                  <a:pt x="238" y="218"/>
                </a:lnTo>
                <a:lnTo>
                  <a:pt x="238" y="218"/>
                </a:lnTo>
                <a:lnTo>
                  <a:pt x="238" y="218"/>
                </a:lnTo>
                <a:lnTo>
                  <a:pt x="241" y="216"/>
                </a:lnTo>
                <a:lnTo>
                  <a:pt x="241" y="216"/>
                </a:lnTo>
                <a:lnTo>
                  <a:pt x="241" y="215"/>
                </a:lnTo>
                <a:lnTo>
                  <a:pt x="241" y="213"/>
                </a:lnTo>
                <a:lnTo>
                  <a:pt x="241" y="213"/>
                </a:lnTo>
                <a:close/>
                <a:moveTo>
                  <a:pt x="140" y="193"/>
                </a:moveTo>
                <a:lnTo>
                  <a:pt x="140" y="193"/>
                </a:lnTo>
                <a:lnTo>
                  <a:pt x="142" y="189"/>
                </a:lnTo>
                <a:lnTo>
                  <a:pt x="142" y="188"/>
                </a:lnTo>
                <a:lnTo>
                  <a:pt x="142" y="188"/>
                </a:lnTo>
                <a:lnTo>
                  <a:pt x="140" y="189"/>
                </a:lnTo>
                <a:lnTo>
                  <a:pt x="140" y="189"/>
                </a:lnTo>
                <a:lnTo>
                  <a:pt x="140" y="193"/>
                </a:lnTo>
                <a:lnTo>
                  <a:pt x="140" y="193"/>
                </a:lnTo>
                <a:close/>
                <a:moveTo>
                  <a:pt x="44" y="106"/>
                </a:moveTo>
                <a:lnTo>
                  <a:pt x="44" y="106"/>
                </a:lnTo>
                <a:lnTo>
                  <a:pt x="43" y="109"/>
                </a:lnTo>
                <a:lnTo>
                  <a:pt x="43" y="109"/>
                </a:lnTo>
                <a:lnTo>
                  <a:pt x="46" y="109"/>
                </a:lnTo>
                <a:lnTo>
                  <a:pt x="46" y="109"/>
                </a:lnTo>
                <a:lnTo>
                  <a:pt x="44" y="107"/>
                </a:lnTo>
                <a:lnTo>
                  <a:pt x="44" y="106"/>
                </a:lnTo>
                <a:lnTo>
                  <a:pt x="44" y="106"/>
                </a:lnTo>
                <a:close/>
                <a:moveTo>
                  <a:pt x="133" y="177"/>
                </a:moveTo>
                <a:lnTo>
                  <a:pt x="133" y="177"/>
                </a:lnTo>
                <a:lnTo>
                  <a:pt x="129" y="175"/>
                </a:lnTo>
                <a:lnTo>
                  <a:pt x="129" y="175"/>
                </a:lnTo>
                <a:lnTo>
                  <a:pt x="129" y="174"/>
                </a:lnTo>
                <a:lnTo>
                  <a:pt x="129" y="174"/>
                </a:lnTo>
                <a:lnTo>
                  <a:pt x="128" y="172"/>
                </a:lnTo>
                <a:lnTo>
                  <a:pt x="128" y="172"/>
                </a:lnTo>
                <a:lnTo>
                  <a:pt x="128" y="174"/>
                </a:lnTo>
                <a:lnTo>
                  <a:pt x="128" y="174"/>
                </a:lnTo>
                <a:lnTo>
                  <a:pt x="131" y="177"/>
                </a:lnTo>
                <a:lnTo>
                  <a:pt x="131" y="177"/>
                </a:lnTo>
                <a:lnTo>
                  <a:pt x="131" y="177"/>
                </a:lnTo>
                <a:lnTo>
                  <a:pt x="131" y="177"/>
                </a:lnTo>
                <a:lnTo>
                  <a:pt x="133" y="177"/>
                </a:lnTo>
                <a:lnTo>
                  <a:pt x="133" y="177"/>
                </a:lnTo>
                <a:close/>
                <a:moveTo>
                  <a:pt x="251" y="372"/>
                </a:moveTo>
                <a:lnTo>
                  <a:pt x="251" y="372"/>
                </a:lnTo>
                <a:lnTo>
                  <a:pt x="254" y="377"/>
                </a:lnTo>
                <a:lnTo>
                  <a:pt x="254" y="377"/>
                </a:lnTo>
                <a:lnTo>
                  <a:pt x="254" y="376"/>
                </a:lnTo>
                <a:lnTo>
                  <a:pt x="254" y="376"/>
                </a:lnTo>
                <a:lnTo>
                  <a:pt x="252" y="374"/>
                </a:lnTo>
                <a:lnTo>
                  <a:pt x="251" y="372"/>
                </a:lnTo>
                <a:lnTo>
                  <a:pt x="251" y="372"/>
                </a:lnTo>
                <a:close/>
                <a:moveTo>
                  <a:pt x="16" y="136"/>
                </a:moveTo>
                <a:lnTo>
                  <a:pt x="16" y="136"/>
                </a:lnTo>
                <a:lnTo>
                  <a:pt x="16" y="136"/>
                </a:lnTo>
                <a:lnTo>
                  <a:pt x="16" y="136"/>
                </a:lnTo>
                <a:lnTo>
                  <a:pt x="22" y="133"/>
                </a:lnTo>
                <a:lnTo>
                  <a:pt x="22" y="133"/>
                </a:lnTo>
                <a:lnTo>
                  <a:pt x="22" y="133"/>
                </a:lnTo>
                <a:lnTo>
                  <a:pt x="22" y="133"/>
                </a:lnTo>
                <a:lnTo>
                  <a:pt x="16" y="136"/>
                </a:lnTo>
                <a:lnTo>
                  <a:pt x="16" y="136"/>
                </a:lnTo>
                <a:close/>
                <a:moveTo>
                  <a:pt x="240" y="232"/>
                </a:moveTo>
                <a:lnTo>
                  <a:pt x="240" y="232"/>
                </a:lnTo>
                <a:lnTo>
                  <a:pt x="240" y="232"/>
                </a:lnTo>
                <a:lnTo>
                  <a:pt x="240" y="232"/>
                </a:lnTo>
                <a:lnTo>
                  <a:pt x="240" y="230"/>
                </a:lnTo>
                <a:lnTo>
                  <a:pt x="240" y="230"/>
                </a:lnTo>
                <a:lnTo>
                  <a:pt x="240" y="226"/>
                </a:lnTo>
                <a:lnTo>
                  <a:pt x="240" y="226"/>
                </a:lnTo>
                <a:lnTo>
                  <a:pt x="238" y="226"/>
                </a:lnTo>
                <a:lnTo>
                  <a:pt x="238" y="226"/>
                </a:lnTo>
                <a:lnTo>
                  <a:pt x="240" y="232"/>
                </a:lnTo>
                <a:lnTo>
                  <a:pt x="240" y="232"/>
                </a:lnTo>
                <a:close/>
                <a:moveTo>
                  <a:pt x="237" y="196"/>
                </a:moveTo>
                <a:lnTo>
                  <a:pt x="237" y="196"/>
                </a:lnTo>
                <a:lnTo>
                  <a:pt x="235" y="199"/>
                </a:lnTo>
                <a:lnTo>
                  <a:pt x="235" y="199"/>
                </a:lnTo>
                <a:lnTo>
                  <a:pt x="238" y="199"/>
                </a:lnTo>
                <a:lnTo>
                  <a:pt x="238" y="199"/>
                </a:lnTo>
                <a:lnTo>
                  <a:pt x="238" y="197"/>
                </a:lnTo>
                <a:lnTo>
                  <a:pt x="237" y="196"/>
                </a:lnTo>
                <a:lnTo>
                  <a:pt x="237" y="196"/>
                </a:lnTo>
                <a:close/>
                <a:moveTo>
                  <a:pt x="109" y="139"/>
                </a:moveTo>
                <a:lnTo>
                  <a:pt x="109" y="139"/>
                </a:lnTo>
                <a:lnTo>
                  <a:pt x="110" y="141"/>
                </a:lnTo>
                <a:lnTo>
                  <a:pt x="112" y="139"/>
                </a:lnTo>
                <a:lnTo>
                  <a:pt x="112" y="139"/>
                </a:lnTo>
                <a:lnTo>
                  <a:pt x="110" y="137"/>
                </a:lnTo>
                <a:lnTo>
                  <a:pt x="110" y="137"/>
                </a:lnTo>
                <a:lnTo>
                  <a:pt x="109" y="139"/>
                </a:lnTo>
                <a:lnTo>
                  <a:pt x="109" y="139"/>
                </a:lnTo>
                <a:close/>
                <a:moveTo>
                  <a:pt x="200" y="347"/>
                </a:moveTo>
                <a:lnTo>
                  <a:pt x="200" y="347"/>
                </a:lnTo>
                <a:lnTo>
                  <a:pt x="199" y="344"/>
                </a:lnTo>
                <a:lnTo>
                  <a:pt x="197" y="341"/>
                </a:lnTo>
                <a:lnTo>
                  <a:pt x="197" y="341"/>
                </a:lnTo>
                <a:lnTo>
                  <a:pt x="200" y="347"/>
                </a:lnTo>
                <a:lnTo>
                  <a:pt x="200" y="347"/>
                </a:lnTo>
                <a:close/>
                <a:moveTo>
                  <a:pt x="142" y="24"/>
                </a:moveTo>
                <a:lnTo>
                  <a:pt x="142" y="24"/>
                </a:lnTo>
                <a:lnTo>
                  <a:pt x="142" y="21"/>
                </a:lnTo>
                <a:lnTo>
                  <a:pt x="142" y="21"/>
                </a:lnTo>
                <a:lnTo>
                  <a:pt x="139" y="21"/>
                </a:lnTo>
                <a:lnTo>
                  <a:pt x="139" y="21"/>
                </a:lnTo>
                <a:lnTo>
                  <a:pt x="142" y="24"/>
                </a:lnTo>
                <a:lnTo>
                  <a:pt x="142" y="24"/>
                </a:lnTo>
                <a:close/>
                <a:moveTo>
                  <a:pt x="224" y="237"/>
                </a:moveTo>
                <a:lnTo>
                  <a:pt x="224" y="237"/>
                </a:lnTo>
                <a:lnTo>
                  <a:pt x="222" y="238"/>
                </a:lnTo>
                <a:lnTo>
                  <a:pt x="222" y="238"/>
                </a:lnTo>
                <a:lnTo>
                  <a:pt x="224" y="240"/>
                </a:lnTo>
                <a:lnTo>
                  <a:pt x="224" y="240"/>
                </a:lnTo>
                <a:lnTo>
                  <a:pt x="224" y="240"/>
                </a:lnTo>
                <a:lnTo>
                  <a:pt x="224" y="240"/>
                </a:lnTo>
                <a:lnTo>
                  <a:pt x="224" y="237"/>
                </a:lnTo>
                <a:lnTo>
                  <a:pt x="224" y="237"/>
                </a:lnTo>
                <a:close/>
                <a:moveTo>
                  <a:pt x="230" y="242"/>
                </a:moveTo>
                <a:lnTo>
                  <a:pt x="230" y="242"/>
                </a:lnTo>
                <a:lnTo>
                  <a:pt x="227" y="248"/>
                </a:lnTo>
                <a:lnTo>
                  <a:pt x="227" y="248"/>
                </a:lnTo>
                <a:lnTo>
                  <a:pt x="227" y="248"/>
                </a:lnTo>
                <a:lnTo>
                  <a:pt x="227" y="248"/>
                </a:lnTo>
                <a:lnTo>
                  <a:pt x="230" y="245"/>
                </a:lnTo>
                <a:lnTo>
                  <a:pt x="230" y="245"/>
                </a:lnTo>
                <a:lnTo>
                  <a:pt x="230" y="243"/>
                </a:lnTo>
                <a:lnTo>
                  <a:pt x="230" y="242"/>
                </a:lnTo>
                <a:lnTo>
                  <a:pt x="230" y="242"/>
                </a:lnTo>
                <a:close/>
                <a:moveTo>
                  <a:pt x="33" y="202"/>
                </a:moveTo>
                <a:lnTo>
                  <a:pt x="33" y="202"/>
                </a:lnTo>
                <a:lnTo>
                  <a:pt x="33" y="205"/>
                </a:lnTo>
                <a:lnTo>
                  <a:pt x="33" y="205"/>
                </a:lnTo>
                <a:lnTo>
                  <a:pt x="33" y="208"/>
                </a:lnTo>
                <a:lnTo>
                  <a:pt x="33" y="208"/>
                </a:lnTo>
                <a:lnTo>
                  <a:pt x="35" y="205"/>
                </a:lnTo>
                <a:lnTo>
                  <a:pt x="33" y="202"/>
                </a:lnTo>
                <a:lnTo>
                  <a:pt x="33" y="202"/>
                </a:lnTo>
                <a:close/>
                <a:moveTo>
                  <a:pt x="30" y="221"/>
                </a:moveTo>
                <a:lnTo>
                  <a:pt x="30" y="221"/>
                </a:lnTo>
                <a:lnTo>
                  <a:pt x="28" y="223"/>
                </a:lnTo>
                <a:lnTo>
                  <a:pt x="30" y="224"/>
                </a:lnTo>
                <a:lnTo>
                  <a:pt x="30" y="224"/>
                </a:lnTo>
                <a:lnTo>
                  <a:pt x="30" y="221"/>
                </a:lnTo>
                <a:lnTo>
                  <a:pt x="30" y="221"/>
                </a:lnTo>
                <a:close/>
                <a:moveTo>
                  <a:pt x="189" y="320"/>
                </a:moveTo>
                <a:lnTo>
                  <a:pt x="189" y="320"/>
                </a:lnTo>
                <a:lnTo>
                  <a:pt x="193" y="316"/>
                </a:lnTo>
                <a:lnTo>
                  <a:pt x="193" y="316"/>
                </a:lnTo>
                <a:lnTo>
                  <a:pt x="191" y="319"/>
                </a:lnTo>
                <a:lnTo>
                  <a:pt x="191" y="319"/>
                </a:lnTo>
                <a:lnTo>
                  <a:pt x="189" y="320"/>
                </a:lnTo>
                <a:lnTo>
                  <a:pt x="189" y="320"/>
                </a:lnTo>
                <a:lnTo>
                  <a:pt x="189" y="320"/>
                </a:lnTo>
                <a:lnTo>
                  <a:pt x="189" y="320"/>
                </a:lnTo>
                <a:close/>
                <a:moveTo>
                  <a:pt x="101" y="164"/>
                </a:moveTo>
                <a:lnTo>
                  <a:pt x="101" y="164"/>
                </a:lnTo>
                <a:lnTo>
                  <a:pt x="99" y="161"/>
                </a:lnTo>
                <a:lnTo>
                  <a:pt x="99" y="161"/>
                </a:lnTo>
                <a:lnTo>
                  <a:pt x="98" y="161"/>
                </a:lnTo>
                <a:lnTo>
                  <a:pt x="98" y="161"/>
                </a:lnTo>
                <a:lnTo>
                  <a:pt x="101" y="164"/>
                </a:lnTo>
                <a:lnTo>
                  <a:pt x="101" y="164"/>
                </a:lnTo>
                <a:close/>
                <a:moveTo>
                  <a:pt x="95" y="5"/>
                </a:moveTo>
                <a:lnTo>
                  <a:pt x="95" y="5"/>
                </a:lnTo>
                <a:lnTo>
                  <a:pt x="84" y="5"/>
                </a:lnTo>
                <a:lnTo>
                  <a:pt x="84" y="5"/>
                </a:lnTo>
                <a:lnTo>
                  <a:pt x="95" y="5"/>
                </a:lnTo>
                <a:lnTo>
                  <a:pt x="95" y="5"/>
                </a:lnTo>
                <a:close/>
                <a:moveTo>
                  <a:pt x="66" y="30"/>
                </a:moveTo>
                <a:lnTo>
                  <a:pt x="66" y="30"/>
                </a:lnTo>
                <a:lnTo>
                  <a:pt x="69" y="30"/>
                </a:lnTo>
                <a:lnTo>
                  <a:pt x="71" y="29"/>
                </a:lnTo>
                <a:lnTo>
                  <a:pt x="71" y="29"/>
                </a:lnTo>
                <a:lnTo>
                  <a:pt x="68" y="29"/>
                </a:lnTo>
                <a:lnTo>
                  <a:pt x="68" y="29"/>
                </a:lnTo>
                <a:lnTo>
                  <a:pt x="68" y="29"/>
                </a:lnTo>
                <a:lnTo>
                  <a:pt x="66" y="30"/>
                </a:lnTo>
                <a:lnTo>
                  <a:pt x="66" y="30"/>
                </a:lnTo>
                <a:close/>
                <a:moveTo>
                  <a:pt x="128" y="155"/>
                </a:moveTo>
                <a:lnTo>
                  <a:pt x="128" y="155"/>
                </a:lnTo>
                <a:lnTo>
                  <a:pt x="128" y="155"/>
                </a:lnTo>
                <a:lnTo>
                  <a:pt x="128" y="156"/>
                </a:lnTo>
                <a:lnTo>
                  <a:pt x="128" y="156"/>
                </a:lnTo>
                <a:lnTo>
                  <a:pt x="131" y="160"/>
                </a:lnTo>
                <a:lnTo>
                  <a:pt x="131" y="160"/>
                </a:lnTo>
                <a:lnTo>
                  <a:pt x="131" y="160"/>
                </a:lnTo>
                <a:lnTo>
                  <a:pt x="131" y="160"/>
                </a:lnTo>
                <a:lnTo>
                  <a:pt x="129" y="155"/>
                </a:lnTo>
                <a:lnTo>
                  <a:pt x="129" y="155"/>
                </a:lnTo>
                <a:lnTo>
                  <a:pt x="128" y="155"/>
                </a:lnTo>
                <a:lnTo>
                  <a:pt x="128" y="155"/>
                </a:lnTo>
                <a:close/>
                <a:moveTo>
                  <a:pt x="125" y="169"/>
                </a:moveTo>
                <a:lnTo>
                  <a:pt x="125" y="169"/>
                </a:lnTo>
                <a:lnTo>
                  <a:pt x="125" y="171"/>
                </a:lnTo>
                <a:lnTo>
                  <a:pt x="126" y="171"/>
                </a:lnTo>
                <a:lnTo>
                  <a:pt x="126" y="171"/>
                </a:lnTo>
                <a:lnTo>
                  <a:pt x="126" y="169"/>
                </a:lnTo>
                <a:lnTo>
                  <a:pt x="126" y="169"/>
                </a:lnTo>
                <a:lnTo>
                  <a:pt x="126" y="167"/>
                </a:lnTo>
                <a:lnTo>
                  <a:pt x="126" y="167"/>
                </a:lnTo>
                <a:lnTo>
                  <a:pt x="125" y="169"/>
                </a:lnTo>
                <a:lnTo>
                  <a:pt x="125" y="169"/>
                </a:lnTo>
                <a:close/>
                <a:moveTo>
                  <a:pt x="153" y="363"/>
                </a:moveTo>
                <a:lnTo>
                  <a:pt x="153" y="363"/>
                </a:lnTo>
                <a:lnTo>
                  <a:pt x="153" y="363"/>
                </a:lnTo>
                <a:lnTo>
                  <a:pt x="153" y="363"/>
                </a:lnTo>
                <a:lnTo>
                  <a:pt x="156" y="360"/>
                </a:lnTo>
                <a:lnTo>
                  <a:pt x="156" y="360"/>
                </a:lnTo>
                <a:lnTo>
                  <a:pt x="155" y="358"/>
                </a:lnTo>
                <a:lnTo>
                  <a:pt x="155" y="358"/>
                </a:lnTo>
                <a:lnTo>
                  <a:pt x="153" y="363"/>
                </a:lnTo>
                <a:lnTo>
                  <a:pt x="153" y="363"/>
                </a:lnTo>
                <a:close/>
                <a:moveTo>
                  <a:pt x="82" y="133"/>
                </a:moveTo>
                <a:lnTo>
                  <a:pt x="82" y="133"/>
                </a:lnTo>
                <a:lnTo>
                  <a:pt x="84" y="131"/>
                </a:lnTo>
                <a:lnTo>
                  <a:pt x="84" y="131"/>
                </a:lnTo>
                <a:lnTo>
                  <a:pt x="82" y="130"/>
                </a:lnTo>
                <a:lnTo>
                  <a:pt x="82" y="130"/>
                </a:lnTo>
                <a:lnTo>
                  <a:pt x="81" y="130"/>
                </a:lnTo>
                <a:lnTo>
                  <a:pt x="81" y="130"/>
                </a:lnTo>
                <a:lnTo>
                  <a:pt x="82" y="133"/>
                </a:lnTo>
                <a:lnTo>
                  <a:pt x="82" y="133"/>
                </a:lnTo>
                <a:close/>
                <a:moveTo>
                  <a:pt x="155" y="70"/>
                </a:moveTo>
                <a:lnTo>
                  <a:pt x="155" y="70"/>
                </a:lnTo>
                <a:lnTo>
                  <a:pt x="155" y="70"/>
                </a:lnTo>
                <a:lnTo>
                  <a:pt x="155" y="70"/>
                </a:lnTo>
                <a:lnTo>
                  <a:pt x="155" y="76"/>
                </a:lnTo>
                <a:lnTo>
                  <a:pt x="155" y="76"/>
                </a:lnTo>
                <a:lnTo>
                  <a:pt x="155" y="74"/>
                </a:lnTo>
                <a:lnTo>
                  <a:pt x="155" y="74"/>
                </a:lnTo>
                <a:lnTo>
                  <a:pt x="155" y="70"/>
                </a:lnTo>
                <a:lnTo>
                  <a:pt x="155" y="70"/>
                </a:lnTo>
                <a:close/>
                <a:moveTo>
                  <a:pt x="13" y="188"/>
                </a:moveTo>
                <a:lnTo>
                  <a:pt x="13" y="188"/>
                </a:lnTo>
                <a:lnTo>
                  <a:pt x="13" y="188"/>
                </a:lnTo>
                <a:lnTo>
                  <a:pt x="13" y="188"/>
                </a:lnTo>
                <a:lnTo>
                  <a:pt x="13" y="194"/>
                </a:lnTo>
                <a:lnTo>
                  <a:pt x="13" y="194"/>
                </a:lnTo>
                <a:lnTo>
                  <a:pt x="13" y="193"/>
                </a:lnTo>
                <a:lnTo>
                  <a:pt x="13" y="193"/>
                </a:lnTo>
                <a:lnTo>
                  <a:pt x="13" y="188"/>
                </a:lnTo>
                <a:lnTo>
                  <a:pt x="13" y="188"/>
                </a:lnTo>
                <a:close/>
                <a:moveTo>
                  <a:pt x="66" y="123"/>
                </a:moveTo>
                <a:lnTo>
                  <a:pt x="66" y="123"/>
                </a:lnTo>
                <a:lnTo>
                  <a:pt x="68" y="120"/>
                </a:lnTo>
                <a:lnTo>
                  <a:pt x="68" y="120"/>
                </a:lnTo>
                <a:lnTo>
                  <a:pt x="65" y="120"/>
                </a:lnTo>
                <a:lnTo>
                  <a:pt x="65" y="120"/>
                </a:lnTo>
                <a:lnTo>
                  <a:pt x="66" y="122"/>
                </a:lnTo>
                <a:lnTo>
                  <a:pt x="66" y="123"/>
                </a:lnTo>
                <a:lnTo>
                  <a:pt x="66" y="123"/>
                </a:lnTo>
                <a:close/>
                <a:moveTo>
                  <a:pt x="71" y="141"/>
                </a:moveTo>
                <a:lnTo>
                  <a:pt x="71" y="141"/>
                </a:lnTo>
                <a:lnTo>
                  <a:pt x="71" y="141"/>
                </a:lnTo>
                <a:lnTo>
                  <a:pt x="71" y="141"/>
                </a:lnTo>
                <a:lnTo>
                  <a:pt x="74" y="144"/>
                </a:lnTo>
                <a:lnTo>
                  <a:pt x="74" y="144"/>
                </a:lnTo>
                <a:lnTo>
                  <a:pt x="74" y="141"/>
                </a:lnTo>
                <a:lnTo>
                  <a:pt x="74" y="141"/>
                </a:lnTo>
                <a:lnTo>
                  <a:pt x="71" y="141"/>
                </a:lnTo>
                <a:lnTo>
                  <a:pt x="71" y="141"/>
                </a:lnTo>
                <a:close/>
                <a:moveTo>
                  <a:pt x="260" y="366"/>
                </a:moveTo>
                <a:lnTo>
                  <a:pt x="260" y="366"/>
                </a:lnTo>
                <a:lnTo>
                  <a:pt x="256" y="358"/>
                </a:lnTo>
                <a:lnTo>
                  <a:pt x="256" y="358"/>
                </a:lnTo>
                <a:lnTo>
                  <a:pt x="260" y="366"/>
                </a:lnTo>
                <a:lnTo>
                  <a:pt x="260" y="366"/>
                </a:lnTo>
                <a:close/>
                <a:moveTo>
                  <a:pt x="24" y="158"/>
                </a:moveTo>
                <a:lnTo>
                  <a:pt x="24" y="158"/>
                </a:lnTo>
                <a:lnTo>
                  <a:pt x="24" y="158"/>
                </a:lnTo>
                <a:lnTo>
                  <a:pt x="24" y="158"/>
                </a:lnTo>
                <a:lnTo>
                  <a:pt x="24" y="152"/>
                </a:lnTo>
                <a:lnTo>
                  <a:pt x="24" y="152"/>
                </a:lnTo>
                <a:lnTo>
                  <a:pt x="24" y="152"/>
                </a:lnTo>
                <a:lnTo>
                  <a:pt x="24" y="152"/>
                </a:lnTo>
                <a:lnTo>
                  <a:pt x="24" y="155"/>
                </a:lnTo>
                <a:lnTo>
                  <a:pt x="24" y="155"/>
                </a:lnTo>
                <a:lnTo>
                  <a:pt x="24" y="158"/>
                </a:lnTo>
                <a:lnTo>
                  <a:pt x="24" y="158"/>
                </a:lnTo>
                <a:close/>
                <a:moveTo>
                  <a:pt x="194" y="292"/>
                </a:moveTo>
                <a:lnTo>
                  <a:pt x="194" y="292"/>
                </a:lnTo>
                <a:lnTo>
                  <a:pt x="193" y="294"/>
                </a:lnTo>
                <a:lnTo>
                  <a:pt x="193" y="294"/>
                </a:lnTo>
                <a:lnTo>
                  <a:pt x="193" y="294"/>
                </a:lnTo>
                <a:lnTo>
                  <a:pt x="193" y="295"/>
                </a:lnTo>
                <a:lnTo>
                  <a:pt x="193" y="295"/>
                </a:lnTo>
                <a:lnTo>
                  <a:pt x="194" y="294"/>
                </a:lnTo>
                <a:lnTo>
                  <a:pt x="194" y="294"/>
                </a:lnTo>
                <a:lnTo>
                  <a:pt x="194" y="292"/>
                </a:lnTo>
                <a:lnTo>
                  <a:pt x="194" y="292"/>
                </a:lnTo>
                <a:close/>
                <a:moveTo>
                  <a:pt x="21" y="242"/>
                </a:moveTo>
                <a:lnTo>
                  <a:pt x="21" y="242"/>
                </a:lnTo>
                <a:lnTo>
                  <a:pt x="21" y="238"/>
                </a:lnTo>
                <a:lnTo>
                  <a:pt x="21" y="238"/>
                </a:lnTo>
                <a:lnTo>
                  <a:pt x="21" y="235"/>
                </a:lnTo>
                <a:lnTo>
                  <a:pt x="21" y="235"/>
                </a:lnTo>
                <a:lnTo>
                  <a:pt x="21" y="242"/>
                </a:lnTo>
                <a:lnTo>
                  <a:pt x="21" y="242"/>
                </a:lnTo>
                <a:close/>
                <a:moveTo>
                  <a:pt x="264" y="227"/>
                </a:moveTo>
                <a:lnTo>
                  <a:pt x="264" y="227"/>
                </a:lnTo>
                <a:lnTo>
                  <a:pt x="264" y="227"/>
                </a:lnTo>
                <a:lnTo>
                  <a:pt x="264" y="227"/>
                </a:lnTo>
                <a:lnTo>
                  <a:pt x="262" y="229"/>
                </a:lnTo>
                <a:lnTo>
                  <a:pt x="262" y="229"/>
                </a:lnTo>
                <a:lnTo>
                  <a:pt x="260" y="230"/>
                </a:lnTo>
                <a:lnTo>
                  <a:pt x="262" y="230"/>
                </a:lnTo>
                <a:lnTo>
                  <a:pt x="262" y="230"/>
                </a:lnTo>
                <a:lnTo>
                  <a:pt x="264" y="227"/>
                </a:lnTo>
                <a:lnTo>
                  <a:pt x="264" y="227"/>
                </a:lnTo>
                <a:close/>
                <a:moveTo>
                  <a:pt x="63" y="134"/>
                </a:moveTo>
                <a:lnTo>
                  <a:pt x="63" y="134"/>
                </a:lnTo>
                <a:lnTo>
                  <a:pt x="66" y="136"/>
                </a:lnTo>
                <a:lnTo>
                  <a:pt x="66" y="136"/>
                </a:lnTo>
                <a:lnTo>
                  <a:pt x="65" y="133"/>
                </a:lnTo>
                <a:lnTo>
                  <a:pt x="65" y="133"/>
                </a:lnTo>
                <a:lnTo>
                  <a:pt x="63" y="134"/>
                </a:lnTo>
                <a:lnTo>
                  <a:pt x="63" y="134"/>
                </a:lnTo>
                <a:close/>
                <a:moveTo>
                  <a:pt x="131" y="186"/>
                </a:moveTo>
                <a:lnTo>
                  <a:pt x="131" y="186"/>
                </a:lnTo>
                <a:lnTo>
                  <a:pt x="134" y="191"/>
                </a:lnTo>
                <a:lnTo>
                  <a:pt x="134" y="191"/>
                </a:lnTo>
                <a:lnTo>
                  <a:pt x="134" y="191"/>
                </a:lnTo>
                <a:lnTo>
                  <a:pt x="134" y="191"/>
                </a:lnTo>
                <a:lnTo>
                  <a:pt x="131" y="186"/>
                </a:lnTo>
                <a:lnTo>
                  <a:pt x="131" y="186"/>
                </a:lnTo>
                <a:close/>
                <a:moveTo>
                  <a:pt x="156" y="82"/>
                </a:moveTo>
                <a:lnTo>
                  <a:pt x="156" y="82"/>
                </a:lnTo>
                <a:lnTo>
                  <a:pt x="155" y="79"/>
                </a:lnTo>
                <a:lnTo>
                  <a:pt x="155" y="79"/>
                </a:lnTo>
                <a:lnTo>
                  <a:pt x="155" y="81"/>
                </a:lnTo>
                <a:lnTo>
                  <a:pt x="155" y="82"/>
                </a:lnTo>
                <a:lnTo>
                  <a:pt x="155" y="82"/>
                </a:lnTo>
                <a:lnTo>
                  <a:pt x="156" y="82"/>
                </a:lnTo>
                <a:lnTo>
                  <a:pt x="156" y="82"/>
                </a:lnTo>
                <a:close/>
                <a:moveTo>
                  <a:pt x="188" y="336"/>
                </a:moveTo>
                <a:lnTo>
                  <a:pt x="188" y="336"/>
                </a:lnTo>
                <a:lnTo>
                  <a:pt x="186" y="338"/>
                </a:lnTo>
                <a:lnTo>
                  <a:pt x="186" y="338"/>
                </a:lnTo>
                <a:lnTo>
                  <a:pt x="188" y="338"/>
                </a:lnTo>
                <a:lnTo>
                  <a:pt x="188" y="338"/>
                </a:lnTo>
                <a:lnTo>
                  <a:pt x="188" y="336"/>
                </a:lnTo>
                <a:lnTo>
                  <a:pt x="188" y="336"/>
                </a:lnTo>
                <a:lnTo>
                  <a:pt x="188" y="336"/>
                </a:lnTo>
                <a:lnTo>
                  <a:pt x="188" y="336"/>
                </a:lnTo>
                <a:close/>
                <a:moveTo>
                  <a:pt x="27" y="189"/>
                </a:moveTo>
                <a:lnTo>
                  <a:pt x="27" y="189"/>
                </a:lnTo>
                <a:lnTo>
                  <a:pt x="27" y="188"/>
                </a:lnTo>
                <a:lnTo>
                  <a:pt x="27" y="188"/>
                </a:lnTo>
                <a:lnTo>
                  <a:pt x="27" y="189"/>
                </a:lnTo>
                <a:lnTo>
                  <a:pt x="27" y="189"/>
                </a:lnTo>
                <a:lnTo>
                  <a:pt x="27" y="194"/>
                </a:lnTo>
                <a:lnTo>
                  <a:pt x="27" y="194"/>
                </a:lnTo>
                <a:lnTo>
                  <a:pt x="27" y="193"/>
                </a:lnTo>
                <a:lnTo>
                  <a:pt x="27" y="193"/>
                </a:lnTo>
                <a:lnTo>
                  <a:pt x="27" y="189"/>
                </a:lnTo>
                <a:lnTo>
                  <a:pt x="27" y="189"/>
                </a:lnTo>
                <a:close/>
                <a:moveTo>
                  <a:pt x="101" y="128"/>
                </a:moveTo>
                <a:lnTo>
                  <a:pt x="101" y="128"/>
                </a:lnTo>
                <a:lnTo>
                  <a:pt x="99" y="131"/>
                </a:lnTo>
                <a:lnTo>
                  <a:pt x="99" y="131"/>
                </a:lnTo>
                <a:lnTo>
                  <a:pt x="101" y="131"/>
                </a:lnTo>
                <a:lnTo>
                  <a:pt x="101" y="131"/>
                </a:lnTo>
                <a:lnTo>
                  <a:pt x="103" y="130"/>
                </a:lnTo>
                <a:lnTo>
                  <a:pt x="103" y="130"/>
                </a:lnTo>
                <a:lnTo>
                  <a:pt x="101" y="128"/>
                </a:lnTo>
                <a:lnTo>
                  <a:pt x="101" y="128"/>
                </a:lnTo>
                <a:close/>
                <a:moveTo>
                  <a:pt x="142" y="379"/>
                </a:moveTo>
                <a:lnTo>
                  <a:pt x="142" y="379"/>
                </a:lnTo>
                <a:lnTo>
                  <a:pt x="139" y="379"/>
                </a:lnTo>
                <a:lnTo>
                  <a:pt x="139" y="379"/>
                </a:lnTo>
                <a:lnTo>
                  <a:pt x="142" y="380"/>
                </a:lnTo>
                <a:lnTo>
                  <a:pt x="142" y="380"/>
                </a:lnTo>
                <a:lnTo>
                  <a:pt x="142" y="379"/>
                </a:lnTo>
                <a:lnTo>
                  <a:pt x="142" y="379"/>
                </a:lnTo>
                <a:lnTo>
                  <a:pt x="142" y="379"/>
                </a:lnTo>
                <a:close/>
                <a:moveTo>
                  <a:pt x="222" y="246"/>
                </a:moveTo>
                <a:lnTo>
                  <a:pt x="222" y="246"/>
                </a:lnTo>
                <a:lnTo>
                  <a:pt x="222" y="246"/>
                </a:lnTo>
                <a:lnTo>
                  <a:pt x="224" y="249"/>
                </a:lnTo>
                <a:lnTo>
                  <a:pt x="224" y="249"/>
                </a:lnTo>
                <a:lnTo>
                  <a:pt x="224" y="248"/>
                </a:lnTo>
                <a:lnTo>
                  <a:pt x="222" y="246"/>
                </a:lnTo>
                <a:lnTo>
                  <a:pt x="222" y="246"/>
                </a:lnTo>
                <a:close/>
                <a:moveTo>
                  <a:pt x="235" y="357"/>
                </a:moveTo>
                <a:lnTo>
                  <a:pt x="235" y="357"/>
                </a:lnTo>
                <a:lnTo>
                  <a:pt x="235" y="355"/>
                </a:lnTo>
                <a:lnTo>
                  <a:pt x="235" y="354"/>
                </a:lnTo>
                <a:lnTo>
                  <a:pt x="235" y="354"/>
                </a:lnTo>
                <a:lnTo>
                  <a:pt x="235" y="352"/>
                </a:lnTo>
                <a:lnTo>
                  <a:pt x="235" y="352"/>
                </a:lnTo>
                <a:lnTo>
                  <a:pt x="234" y="354"/>
                </a:lnTo>
                <a:lnTo>
                  <a:pt x="234" y="354"/>
                </a:lnTo>
                <a:lnTo>
                  <a:pt x="235" y="357"/>
                </a:lnTo>
                <a:lnTo>
                  <a:pt x="235" y="357"/>
                </a:lnTo>
                <a:close/>
                <a:moveTo>
                  <a:pt x="153" y="355"/>
                </a:moveTo>
                <a:lnTo>
                  <a:pt x="153" y="355"/>
                </a:lnTo>
                <a:lnTo>
                  <a:pt x="152" y="354"/>
                </a:lnTo>
                <a:lnTo>
                  <a:pt x="152" y="354"/>
                </a:lnTo>
                <a:lnTo>
                  <a:pt x="152" y="357"/>
                </a:lnTo>
                <a:lnTo>
                  <a:pt x="152" y="357"/>
                </a:lnTo>
                <a:lnTo>
                  <a:pt x="153" y="357"/>
                </a:lnTo>
                <a:lnTo>
                  <a:pt x="153" y="357"/>
                </a:lnTo>
                <a:lnTo>
                  <a:pt x="153" y="355"/>
                </a:lnTo>
                <a:lnTo>
                  <a:pt x="153" y="355"/>
                </a:lnTo>
                <a:close/>
                <a:moveTo>
                  <a:pt x="19" y="153"/>
                </a:moveTo>
                <a:lnTo>
                  <a:pt x="19" y="153"/>
                </a:lnTo>
                <a:lnTo>
                  <a:pt x="21" y="158"/>
                </a:lnTo>
                <a:lnTo>
                  <a:pt x="21" y="158"/>
                </a:lnTo>
                <a:lnTo>
                  <a:pt x="21" y="153"/>
                </a:lnTo>
                <a:lnTo>
                  <a:pt x="21" y="153"/>
                </a:lnTo>
                <a:lnTo>
                  <a:pt x="19" y="153"/>
                </a:lnTo>
                <a:lnTo>
                  <a:pt x="19" y="153"/>
                </a:lnTo>
                <a:close/>
                <a:moveTo>
                  <a:pt x="77" y="409"/>
                </a:moveTo>
                <a:lnTo>
                  <a:pt x="77" y="409"/>
                </a:lnTo>
                <a:lnTo>
                  <a:pt x="76" y="410"/>
                </a:lnTo>
                <a:lnTo>
                  <a:pt x="76" y="410"/>
                </a:lnTo>
                <a:lnTo>
                  <a:pt x="74" y="410"/>
                </a:lnTo>
                <a:lnTo>
                  <a:pt x="74" y="410"/>
                </a:lnTo>
                <a:lnTo>
                  <a:pt x="77" y="410"/>
                </a:lnTo>
                <a:lnTo>
                  <a:pt x="79" y="409"/>
                </a:lnTo>
                <a:lnTo>
                  <a:pt x="79" y="409"/>
                </a:lnTo>
                <a:lnTo>
                  <a:pt x="79" y="409"/>
                </a:lnTo>
                <a:lnTo>
                  <a:pt x="79" y="409"/>
                </a:lnTo>
                <a:lnTo>
                  <a:pt x="77" y="409"/>
                </a:lnTo>
                <a:lnTo>
                  <a:pt x="77" y="409"/>
                </a:lnTo>
                <a:close/>
                <a:moveTo>
                  <a:pt x="159" y="194"/>
                </a:moveTo>
                <a:lnTo>
                  <a:pt x="159" y="194"/>
                </a:lnTo>
                <a:lnTo>
                  <a:pt x="159" y="196"/>
                </a:lnTo>
                <a:lnTo>
                  <a:pt x="159" y="196"/>
                </a:lnTo>
                <a:lnTo>
                  <a:pt x="163" y="201"/>
                </a:lnTo>
                <a:lnTo>
                  <a:pt x="163" y="201"/>
                </a:lnTo>
                <a:lnTo>
                  <a:pt x="163" y="201"/>
                </a:lnTo>
                <a:lnTo>
                  <a:pt x="163" y="201"/>
                </a:lnTo>
                <a:lnTo>
                  <a:pt x="159" y="194"/>
                </a:lnTo>
                <a:lnTo>
                  <a:pt x="159" y="194"/>
                </a:lnTo>
                <a:close/>
                <a:moveTo>
                  <a:pt x="219" y="317"/>
                </a:moveTo>
                <a:lnTo>
                  <a:pt x="219" y="317"/>
                </a:lnTo>
                <a:lnTo>
                  <a:pt x="221" y="314"/>
                </a:lnTo>
                <a:lnTo>
                  <a:pt x="219" y="313"/>
                </a:lnTo>
                <a:lnTo>
                  <a:pt x="219" y="313"/>
                </a:lnTo>
                <a:lnTo>
                  <a:pt x="219" y="314"/>
                </a:lnTo>
                <a:lnTo>
                  <a:pt x="219" y="314"/>
                </a:lnTo>
                <a:lnTo>
                  <a:pt x="219" y="317"/>
                </a:lnTo>
                <a:lnTo>
                  <a:pt x="219" y="317"/>
                </a:lnTo>
                <a:close/>
                <a:moveTo>
                  <a:pt x="281" y="396"/>
                </a:moveTo>
                <a:lnTo>
                  <a:pt x="281" y="396"/>
                </a:lnTo>
                <a:lnTo>
                  <a:pt x="282" y="398"/>
                </a:lnTo>
                <a:lnTo>
                  <a:pt x="282" y="396"/>
                </a:lnTo>
                <a:lnTo>
                  <a:pt x="282" y="396"/>
                </a:lnTo>
                <a:lnTo>
                  <a:pt x="286" y="396"/>
                </a:lnTo>
                <a:lnTo>
                  <a:pt x="286" y="396"/>
                </a:lnTo>
                <a:lnTo>
                  <a:pt x="282" y="395"/>
                </a:lnTo>
                <a:lnTo>
                  <a:pt x="282" y="395"/>
                </a:lnTo>
                <a:lnTo>
                  <a:pt x="282" y="396"/>
                </a:lnTo>
                <a:lnTo>
                  <a:pt x="281" y="396"/>
                </a:lnTo>
                <a:lnTo>
                  <a:pt x="281" y="396"/>
                </a:lnTo>
                <a:close/>
                <a:moveTo>
                  <a:pt x="180" y="309"/>
                </a:moveTo>
                <a:lnTo>
                  <a:pt x="180" y="309"/>
                </a:lnTo>
                <a:lnTo>
                  <a:pt x="178" y="311"/>
                </a:lnTo>
                <a:lnTo>
                  <a:pt x="178" y="311"/>
                </a:lnTo>
                <a:lnTo>
                  <a:pt x="181" y="313"/>
                </a:lnTo>
                <a:lnTo>
                  <a:pt x="181" y="313"/>
                </a:lnTo>
                <a:lnTo>
                  <a:pt x="180" y="309"/>
                </a:lnTo>
                <a:lnTo>
                  <a:pt x="180" y="309"/>
                </a:lnTo>
                <a:close/>
                <a:moveTo>
                  <a:pt x="49" y="8"/>
                </a:moveTo>
                <a:lnTo>
                  <a:pt x="49" y="8"/>
                </a:lnTo>
                <a:lnTo>
                  <a:pt x="43" y="8"/>
                </a:lnTo>
                <a:lnTo>
                  <a:pt x="43" y="8"/>
                </a:lnTo>
                <a:lnTo>
                  <a:pt x="44" y="10"/>
                </a:lnTo>
                <a:lnTo>
                  <a:pt x="44" y="10"/>
                </a:lnTo>
                <a:lnTo>
                  <a:pt x="49" y="8"/>
                </a:lnTo>
                <a:lnTo>
                  <a:pt x="49" y="8"/>
                </a:lnTo>
                <a:close/>
                <a:moveTo>
                  <a:pt x="93" y="150"/>
                </a:moveTo>
                <a:lnTo>
                  <a:pt x="93" y="150"/>
                </a:lnTo>
                <a:lnTo>
                  <a:pt x="93" y="152"/>
                </a:lnTo>
                <a:lnTo>
                  <a:pt x="93" y="152"/>
                </a:lnTo>
                <a:lnTo>
                  <a:pt x="95" y="153"/>
                </a:lnTo>
                <a:lnTo>
                  <a:pt x="95" y="153"/>
                </a:lnTo>
                <a:lnTo>
                  <a:pt x="95" y="152"/>
                </a:lnTo>
                <a:lnTo>
                  <a:pt x="93" y="150"/>
                </a:lnTo>
                <a:lnTo>
                  <a:pt x="93" y="150"/>
                </a:lnTo>
                <a:close/>
                <a:moveTo>
                  <a:pt x="284" y="402"/>
                </a:moveTo>
                <a:lnTo>
                  <a:pt x="284" y="402"/>
                </a:lnTo>
                <a:lnTo>
                  <a:pt x="284" y="401"/>
                </a:lnTo>
                <a:lnTo>
                  <a:pt x="281" y="401"/>
                </a:lnTo>
                <a:lnTo>
                  <a:pt x="281" y="401"/>
                </a:lnTo>
                <a:lnTo>
                  <a:pt x="282" y="402"/>
                </a:lnTo>
                <a:lnTo>
                  <a:pt x="284" y="402"/>
                </a:lnTo>
                <a:lnTo>
                  <a:pt x="284" y="402"/>
                </a:lnTo>
                <a:close/>
                <a:moveTo>
                  <a:pt x="207" y="290"/>
                </a:moveTo>
                <a:lnTo>
                  <a:pt x="207" y="290"/>
                </a:lnTo>
                <a:lnTo>
                  <a:pt x="204" y="289"/>
                </a:lnTo>
                <a:lnTo>
                  <a:pt x="204" y="289"/>
                </a:lnTo>
                <a:lnTo>
                  <a:pt x="205" y="292"/>
                </a:lnTo>
                <a:lnTo>
                  <a:pt x="205" y="292"/>
                </a:lnTo>
                <a:lnTo>
                  <a:pt x="207" y="290"/>
                </a:lnTo>
                <a:lnTo>
                  <a:pt x="207" y="290"/>
                </a:lnTo>
                <a:close/>
                <a:moveTo>
                  <a:pt x="82" y="10"/>
                </a:moveTo>
                <a:lnTo>
                  <a:pt x="82" y="10"/>
                </a:lnTo>
                <a:lnTo>
                  <a:pt x="88" y="8"/>
                </a:lnTo>
                <a:lnTo>
                  <a:pt x="88" y="8"/>
                </a:lnTo>
                <a:lnTo>
                  <a:pt x="84" y="8"/>
                </a:lnTo>
                <a:lnTo>
                  <a:pt x="84" y="8"/>
                </a:lnTo>
                <a:lnTo>
                  <a:pt x="82" y="10"/>
                </a:lnTo>
                <a:lnTo>
                  <a:pt x="82" y="10"/>
                </a:lnTo>
                <a:close/>
                <a:moveTo>
                  <a:pt x="139" y="355"/>
                </a:moveTo>
                <a:lnTo>
                  <a:pt x="139" y="355"/>
                </a:lnTo>
                <a:lnTo>
                  <a:pt x="140" y="355"/>
                </a:lnTo>
                <a:lnTo>
                  <a:pt x="142" y="355"/>
                </a:lnTo>
                <a:lnTo>
                  <a:pt x="142" y="355"/>
                </a:lnTo>
                <a:lnTo>
                  <a:pt x="139" y="354"/>
                </a:lnTo>
                <a:lnTo>
                  <a:pt x="139" y="354"/>
                </a:lnTo>
                <a:lnTo>
                  <a:pt x="139" y="355"/>
                </a:lnTo>
                <a:lnTo>
                  <a:pt x="139" y="355"/>
                </a:lnTo>
                <a:close/>
                <a:moveTo>
                  <a:pt x="27" y="161"/>
                </a:moveTo>
                <a:lnTo>
                  <a:pt x="27" y="161"/>
                </a:lnTo>
                <a:lnTo>
                  <a:pt x="27" y="160"/>
                </a:lnTo>
                <a:lnTo>
                  <a:pt x="27" y="160"/>
                </a:lnTo>
                <a:lnTo>
                  <a:pt x="24" y="161"/>
                </a:lnTo>
                <a:lnTo>
                  <a:pt x="25" y="163"/>
                </a:lnTo>
                <a:lnTo>
                  <a:pt x="25" y="163"/>
                </a:lnTo>
                <a:lnTo>
                  <a:pt x="27" y="161"/>
                </a:lnTo>
                <a:lnTo>
                  <a:pt x="27" y="161"/>
                </a:lnTo>
                <a:close/>
                <a:moveTo>
                  <a:pt x="112" y="174"/>
                </a:moveTo>
                <a:lnTo>
                  <a:pt x="112" y="174"/>
                </a:lnTo>
                <a:lnTo>
                  <a:pt x="109" y="177"/>
                </a:lnTo>
                <a:lnTo>
                  <a:pt x="109" y="177"/>
                </a:lnTo>
                <a:lnTo>
                  <a:pt x="109" y="177"/>
                </a:lnTo>
                <a:lnTo>
                  <a:pt x="109" y="177"/>
                </a:lnTo>
                <a:lnTo>
                  <a:pt x="112" y="175"/>
                </a:lnTo>
                <a:lnTo>
                  <a:pt x="112" y="175"/>
                </a:lnTo>
                <a:lnTo>
                  <a:pt x="112" y="174"/>
                </a:lnTo>
                <a:lnTo>
                  <a:pt x="112" y="174"/>
                </a:lnTo>
                <a:close/>
                <a:moveTo>
                  <a:pt x="16" y="131"/>
                </a:moveTo>
                <a:lnTo>
                  <a:pt x="16" y="131"/>
                </a:lnTo>
                <a:lnTo>
                  <a:pt x="21" y="130"/>
                </a:lnTo>
                <a:lnTo>
                  <a:pt x="21" y="130"/>
                </a:lnTo>
                <a:lnTo>
                  <a:pt x="21" y="128"/>
                </a:lnTo>
                <a:lnTo>
                  <a:pt x="21" y="128"/>
                </a:lnTo>
                <a:lnTo>
                  <a:pt x="17" y="131"/>
                </a:lnTo>
                <a:lnTo>
                  <a:pt x="17" y="131"/>
                </a:lnTo>
                <a:lnTo>
                  <a:pt x="16" y="131"/>
                </a:lnTo>
                <a:lnTo>
                  <a:pt x="16" y="131"/>
                </a:lnTo>
                <a:close/>
                <a:moveTo>
                  <a:pt x="118" y="180"/>
                </a:moveTo>
                <a:lnTo>
                  <a:pt x="118" y="180"/>
                </a:lnTo>
                <a:lnTo>
                  <a:pt x="115" y="177"/>
                </a:lnTo>
                <a:lnTo>
                  <a:pt x="115" y="177"/>
                </a:lnTo>
                <a:lnTo>
                  <a:pt x="117" y="180"/>
                </a:lnTo>
                <a:lnTo>
                  <a:pt x="117" y="180"/>
                </a:lnTo>
                <a:lnTo>
                  <a:pt x="118" y="180"/>
                </a:lnTo>
                <a:lnTo>
                  <a:pt x="118" y="180"/>
                </a:lnTo>
                <a:close/>
                <a:moveTo>
                  <a:pt x="167" y="257"/>
                </a:moveTo>
                <a:lnTo>
                  <a:pt x="167" y="257"/>
                </a:lnTo>
                <a:lnTo>
                  <a:pt x="167" y="256"/>
                </a:lnTo>
                <a:lnTo>
                  <a:pt x="167" y="256"/>
                </a:lnTo>
                <a:lnTo>
                  <a:pt x="166" y="257"/>
                </a:lnTo>
                <a:lnTo>
                  <a:pt x="166" y="257"/>
                </a:lnTo>
                <a:lnTo>
                  <a:pt x="167" y="259"/>
                </a:lnTo>
                <a:lnTo>
                  <a:pt x="167" y="259"/>
                </a:lnTo>
                <a:lnTo>
                  <a:pt x="167" y="257"/>
                </a:lnTo>
                <a:lnTo>
                  <a:pt x="167" y="257"/>
                </a:lnTo>
                <a:close/>
                <a:moveTo>
                  <a:pt x="245" y="355"/>
                </a:moveTo>
                <a:lnTo>
                  <a:pt x="245" y="355"/>
                </a:lnTo>
                <a:lnTo>
                  <a:pt x="246" y="358"/>
                </a:lnTo>
                <a:lnTo>
                  <a:pt x="246" y="358"/>
                </a:lnTo>
                <a:lnTo>
                  <a:pt x="248" y="361"/>
                </a:lnTo>
                <a:lnTo>
                  <a:pt x="248" y="361"/>
                </a:lnTo>
                <a:lnTo>
                  <a:pt x="245" y="355"/>
                </a:lnTo>
                <a:lnTo>
                  <a:pt x="245" y="355"/>
                </a:lnTo>
                <a:close/>
                <a:moveTo>
                  <a:pt x="24" y="194"/>
                </a:moveTo>
                <a:lnTo>
                  <a:pt x="24" y="194"/>
                </a:lnTo>
                <a:lnTo>
                  <a:pt x="24" y="194"/>
                </a:lnTo>
                <a:lnTo>
                  <a:pt x="24" y="194"/>
                </a:lnTo>
                <a:lnTo>
                  <a:pt x="24" y="191"/>
                </a:lnTo>
                <a:lnTo>
                  <a:pt x="24" y="191"/>
                </a:lnTo>
                <a:lnTo>
                  <a:pt x="24" y="191"/>
                </a:lnTo>
                <a:lnTo>
                  <a:pt x="24" y="191"/>
                </a:lnTo>
                <a:lnTo>
                  <a:pt x="24" y="194"/>
                </a:lnTo>
                <a:lnTo>
                  <a:pt x="24" y="194"/>
                </a:lnTo>
                <a:close/>
                <a:moveTo>
                  <a:pt x="24" y="41"/>
                </a:moveTo>
                <a:lnTo>
                  <a:pt x="24" y="41"/>
                </a:lnTo>
                <a:lnTo>
                  <a:pt x="25" y="41"/>
                </a:lnTo>
                <a:lnTo>
                  <a:pt x="25" y="41"/>
                </a:lnTo>
                <a:lnTo>
                  <a:pt x="24" y="38"/>
                </a:lnTo>
                <a:lnTo>
                  <a:pt x="24" y="38"/>
                </a:lnTo>
                <a:lnTo>
                  <a:pt x="24" y="40"/>
                </a:lnTo>
                <a:lnTo>
                  <a:pt x="24" y="41"/>
                </a:lnTo>
                <a:lnTo>
                  <a:pt x="24" y="41"/>
                </a:lnTo>
                <a:close/>
                <a:moveTo>
                  <a:pt x="159" y="354"/>
                </a:moveTo>
                <a:lnTo>
                  <a:pt x="159" y="354"/>
                </a:lnTo>
                <a:lnTo>
                  <a:pt x="159" y="354"/>
                </a:lnTo>
                <a:lnTo>
                  <a:pt x="159" y="354"/>
                </a:lnTo>
                <a:lnTo>
                  <a:pt x="163" y="350"/>
                </a:lnTo>
                <a:lnTo>
                  <a:pt x="163" y="350"/>
                </a:lnTo>
                <a:lnTo>
                  <a:pt x="161" y="350"/>
                </a:lnTo>
                <a:lnTo>
                  <a:pt x="161" y="350"/>
                </a:lnTo>
                <a:lnTo>
                  <a:pt x="159" y="354"/>
                </a:lnTo>
                <a:lnTo>
                  <a:pt x="159" y="354"/>
                </a:lnTo>
                <a:close/>
                <a:moveTo>
                  <a:pt x="202" y="265"/>
                </a:moveTo>
                <a:lnTo>
                  <a:pt x="202" y="265"/>
                </a:lnTo>
                <a:lnTo>
                  <a:pt x="205" y="260"/>
                </a:lnTo>
                <a:lnTo>
                  <a:pt x="205" y="260"/>
                </a:lnTo>
                <a:lnTo>
                  <a:pt x="204" y="264"/>
                </a:lnTo>
                <a:lnTo>
                  <a:pt x="202" y="265"/>
                </a:lnTo>
                <a:lnTo>
                  <a:pt x="202" y="265"/>
                </a:lnTo>
                <a:close/>
                <a:moveTo>
                  <a:pt x="98" y="158"/>
                </a:moveTo>
                <a:lnTo>
                  <a:pt x="98" y="158"/>
                </a:lnTo>
                <a:lnTo>
                  <a:pt x="96" y="156"/>
                </a:lnTo>
                <a:lnTo>
                  <a:pt x="96" y="156"/>
                </a:lnTo>
                <a:lnTo>
                  <a:pt x="95" y="158"/>
                </a:lnTo>
                <a:lnTo>
                  <a:pt x="95" y="158"/>
                </a:lnTo>
                <a:lnTo>
                  <a:pt x="95" y="160"/>
                </a:lnTo>
                <a:lnTo>
                  <a:pt x="95" y="160"/>
                </a:lnTo>
                <a:lnTo>
                  <a:pt x="98" y="158"/>
                </a:lnTo>
                <a:lnTo>
                  <a:pt x="98" y="158"/>
                </a:lnTo>
                <a:close/>
                <a:moveTo>
                  <a:pt x="145" y="330"/>
                </a:moveTo>
                <a:lnTo>
                  <a:pt x="145" y="330"/>
                </a:lnTo>
                <a:lnTo>
                  <a:pt x="144" y="333"/>
                </a:lnTo>
                <a:lnTo>
                  <a:pt x="144" y="333"/>
                </a:lnTo>
                <a:lnTo>
                  <a:pt x="145" y="333"/>
                </a:lnTo>
                <a:lnTo>
                  <a:pt x="145" y="333"/>
                </a:lnTo>
                <a:lnTo>
                  <a:pt x="145" y="331"/>
                </a:lnTo>
                <a:lnTo>
                  <a:pt x="145" y="331"/>
                </a:lnTo>
                <a:lnTo>
                  <a:pt x="145" y="330"/>
                </a:lnTo>
                <a:lnTo>
                  <a:pt x="145" y="330"/>
                </a:lnTo>
                <a:close/>
                <a:moveTo>
                  <a:pt x="152" y="344"/>
                </a:moveTo>
                <a:lnTo>
                  <a:pt x="152" y="344"/>
                </a:lnTo>
                <a:lnTo>
                  <a:pt x="150" y="346"/>
                </a:lnTo>
                <a:lnTo>
                  <a:pt x="150" y="346"/>
                </a:lnTo>
                <a:lnTo>
                  <a:pt x="153" y="346"/>
                </a:lnTo>
                <a:lnTo>
                  <a:pt x="153" y="346"/>
                </a:lnTo>
                <a:lnTo>
                  <a:pt x="152" y="344"/>
                </a:lnTo>
                <a:lnTo>
                  <a:pt x="152" y="344"/>
                </a:lnTo>
                <a:close/>
                <a:moveTo>
                  <a:pt x="170" y="240"/>
                </a:moveTo>
                <a:lnTo>
                  <a:pt x="170" y="240"/>
                </a:lnTo>
                <a:lnTo>
                  <a:pt x="172" y="243"/>
                </a:lnTo>
                <a:lnTo>
                  <a:pt x="172" y="243"/>
                </a:lnTo>
                <a:lnTo>
                  <a:pt x="172" y="243"/>
                </a:lnTo>
                <a:lnTo>
                  <a:pt x="172" y="243"/>
                </a:lnTo>
                <a:lnTo>
                  <a:pt x="170" y="240"/>
                </a:lnTo>
                <a:lnTo>
                  <a:pt x="170" y="240"/>
                </a:lnTo>
                <a:lnTo>
                  <a:pt x="170" y="240"/>
                </a:lnTo>
                <a:lnTo>
                  <a:pt x="170" y="240"/>
                </a:lnTo>
                <a:close/>
                <a:moveTo>
                  <a:pt x="27" y="238"/>
                </a:moveTo>
                <a:lnTo>
                  <a:pt x="27" y="238"/>
                </a:lnTo>
                <a:lnTo>
                  <a:pt x="27" y="238"/>
                </a:lnTo>
                <a:lnTo>
                  <a:pt x="27" y="238"/>
                </a:lnTo>
                <a:lnTo>
                  <a:pt x="30" y="237"/>
                </a:lnTo>
                <a:lnTo>
                  <a:pt x="30" y="237"/>
                </a:lnTo>
                <a:lnTo>
                  <a:pt x="30" y="235"/>
                </a:lnTo>
                <a:lnTo>
                  <a:pt x="30" y="235"/>
                </a:lnTo>
                <a:lnTo>
                  <a:pt x="28" y="237"/>
                </a:lnTo>
                <a:lnTo>
                  <a:pt x="28" y="237"/>
                </a:lnTo>
                <a:lnTo>
                  <a:pt x="27" y="238"/>
                </a:lnTo>
                <a:lnTo>
                  <a:pt x="27" y="238"/>
                </a:lnTo>
                <a:close/>
                <a:moveTo>
                  <a:pt x="265" y="216"/>
                </a:moveTo>
                <a:lnTo>
                  <a:pt x="265" y="216"/>
                </a:lnTo>
                <a:lnTo>
                  <a:pt x="264" y="219"/>
                </a:lnTo>
                <a:lnTo>
                  <a:pt x="264" y="219"/>
                </a:lnTo>
                <a:lnTo>
                  <a:pt x="267" y="218"/>
                </a:lnTo>
                <a:lnTo>
                  <a:pt x="267" y="218"/>
                </a:lnTo>
                <a:lnTo>
                  <a:pt x="265" y="216"/>
                </a:lnTo>
                <a:lnTo>
                  <a:pt x="265" y="216"/>
                </a:lnTo>
                <a:close/>
                <a:moveTo>
                  <a:pt x="178" y="101"/>
                </a:moveTo>
                <a:lnTo>
                  <a:pt x="178" y="101"/>
                </a:lnTo>
                <a:lnTo>
                  <a:pt x="181" y="96"/>
                </a:lnTo>
                <a:lnTo>
                  <a:pt x="181" y="96"/>
                </a:lnTo>
                <a:lnTo>
                  <a:pt x="180" y="96"/>
                </a:lnTo>
                <a:lnTo>
                  <a:pt x="180" y="96"/>
                </a:lnTo>
                <a:lnTo>
                  <a:pt x="180" y="98"/>
                </a:lnTo>
                <a:lnTo>
                  <a:pt x="180" y="98"/>
                </a:lnTo>
                <a:lnTo>
                  <a:pt x="178" y="100"/>
                </a:lnTo>
                <a:lnTo>
                  <a:pt x="178" y="101"/>
                </a:lnTo>
                <a:lnTo>
                  <a:pt x="178" y="101"/>
                </a:lnTo>
                <a:close/>
                <a:moveTo>
                  <a:pt x="156" y="347"/>
                </a:moveTo>
                <a:lnTo>
                  <a:pt x="156" y="347"/>
                </a:lnTo>
                <a:lnTo>
                  <a:pt x="158" y="347"/>
                </a:lnTo>
                <a:lnTo>
                  <a:pt x="159" y="346"/>
                </a:lnTo>
                <a:lnTo>
                  <a:pt x="159" y="346"/>
                </a:lnTo>
                <a:lnTo>
                  <a:pt x="158" y="346"/>
                </a:lnTo>
                <a:lnTo>
                  <a:pt x="158" y="346"/>
                </a:lnTo>
                <a:lnTo>
                  <a:pt x="156" y="346"/>
                </a:lnTo>
                <a:lnTo>
                  <a:pt x="156" y="346"/>
                </a:lnTo>
                <a:lnTo>
                  <a:pt x="156" y="347"/>
                </a:lnTo>
                <a:lnTo>
                  <a:pt x="156" y="347"/>
                </a:lnTo>
                <a:close/>
                <a:moveTo>
                  <a:pt x="21" y="180"/>
                </a:moveTo>
                <a:lnTo>
                  <a:pt x="21" y="180"/>
                </a:lnTo>
                <a:lnTo>
                  <a:pt x="21" y="178"/>
                </a:lnTo>
                <a:lnTo>
                  <a:pt x="21" y="178"/>
                </a:lnTo>
                <a:lnTo>
                  <a:pt x="17" y="178"/>
                </a:lnTo>
                <a:lnTo>
                  <a:pt x="17" y="180"/>
                </a:lnTo>
                <a:lnTo>
                  <a:pt x="17" y="180"/>
                </a:lnTo>
                <a:lnTo>
                  <a:pt x="21" y="180"/>
                </a:lnTo>
                <a:lnTo>
                  <a:pt x="21" y="180"/>
                </a:lnTo>
                <a:close/>
                <a:moveTo>
                  <a:pt x="156" y="54"/>
                </a:moveTo>
                <a:lnTo>
                  <a:pt x="156" y="54"/>
                </a:lnTo>
                <a:lnTo>
                  <a:pt x="158" y="55"/>
                </a:lnTo>
                <a:lnTo>
                  <a:pt x="158" y="55"/>
                </a:lnTo>
                <a:lnTo>
                  <a:pt x="159" y="54"/>
                </a:lnTo>
                <a:lnTo>
                  <a:pt x="158" y="52"/>
                </a:lnTo>
                <a:lnTo>
                  <a:pt x="158" y="52"/>
                </a:lnTo>
                <a:lnTo>
                  <a:pt x="158" y="52"/>
                </a:lnTo>
                <a:lnTo>
                  <a:pt x="158" y="52"/>
                </a:lnTo>
                <a:lnTo>
                  <a:pt x="156" y="54"/>
                </a:lnTo>
                <a:lnTo>
                  <a:pt x="156" y="54"/>
                </a:lnTo>
                <a:close/>
                <a:moveTo>
                  <a:pt x="62" y="40"/>
                </a:moveTo>
                <a:lnTo>
                  <a:pt x="62" y="40"/>
                </a:lnTo>
                <a:lnTo>
                  <a:pt x="65" y="40"/>
                </a:lnTo>
                <a:lnTo>
                  <a:pt x="69" y="40"/>
                </a:lnTo>
                <a:lnTo>
                  <a:pt x="69" y="40"/>
                </a:lnTo>
                <a:lnTo>
                  <a:pt x="62" y="40"/>
                </a:lnTo>
                <a:lnTo>
                  <a:pt x="62" y="40"/>
                </a:lnTo>
                <a:close/>
                <a:moveTo>
                  <a:pt x="114" y="385"/>
                </a:moveTo>
                <a:lnTo>
                  <a:pt x="114" y="385"/>
                </a:lnTo>
                <a:lnTo>
                  <a:pt x="114" y="385"/>
                </a:lnTo>
                <a:lnTo>
                  <a:pt x="115" y="387"/>
                </a:lnTo>
                <a:lnTo>
                  <a:pt x="115" y="387"/>
                </a:lnTo>
                <a:lnTo>
                  <a:pt x="115" y="388"/>
                </a:lnTo>
                <a:lnTo>
                  <a:pt x="115" y="388"/>
                </a:lnTo>
                <a:lnTo>
                  <a:pt x="115" y="385"/>
                </a:lnTo>
                <a:lnTo>
                  <a:pt x="114" y="385"/>
                </a:lnTo>
                <a:lnTo>
                  <a:pt x="114" y="385"/>
                </a:lnTo>
                <a:close/>
                <a:moveTo>
                  <a:pt x="90" y="153"/>
                </a:moveTo>
                <a:lnTo>
                  <a:pt x="90" y="153"/>
                </a:lnTo>
                <a:lnTo>
                  <a:pt x="92" y="155"/>
                </a:lnTo>
                <a:lnTo>
                  <a:pt x="92" y="155"/>
                </a:lnTo>
                <a:lnTo>
                  <a:pt x="92" y="153"/>
                </a:lnTo>
                <a:lnTo>
                  <a:pt x="92" y="153"/>
                </a:lnTo>
                <a:lnTo>
                  <a:pt x="92" y="152"/>
                </a:lnTo>
                <a:lnTo>
                  <a:pt x="92" y="152"/>
                </a:lnTo>
                <a:lnTo>
                  <a:pt x="90" y="153"/>
                </a:lnTo>
                <a:lnTo>
                  <a:pt x="90" y="153"/>
                </a:lnTo>
                <a:close/>
                <a:moveTo>
                  <a:pt x="98" y="150"/>
                </a:moveTo>
                <a:lnTo>
                  <a:pt x="98" y="150"/>
                </a:lnTo>
                <a:lnTo>
                  <a:pt x="98" y="150"/>
                </a:lnTo>
                <a:lnTo>
                  <a:pt x="98" y="150"/>
                </a:lnTo>
                <a:lnTo>
                  <a:pt x="98" y="147"/>
                </a:lnTo>
                <a:lnTo>
                  <a:pt x="98" y="147"/>
                </a:lnTo>
                <a:lnTo>
                  <a:pt x="98" y="147"/>
                </a:lnTo>
                <a:lnTo>
                  <a:pt x="98" y="147"/>
                </a:lnTo>
                <a:lnTo>
                  <a:pt x="96" y="148"/>
                </a:lnTo>
                <a:lnTo>
                  <a:pt x="96" y="148"/>
                </a:lnTo>
                <a:lnTo>
                  <a:pt x="98" y="150"/>
                </a:lnTo>
                <a:lnTo>
                  <a:pt x="98" y="150"/>
                </a:lnTo>
                <a:close/>
                <a:moveTo>
                  <a:pt x="232" y="395"/>
                </a:moveTo>
                <a:lnTo>
                  <a:pt x="232" y="395"/>
                </a:lnTo>
                <a:lnTo>
                  <a:pt x="232" y="395"/>
                </a:lnTo>
                <a:lnTo>
                  <a:pt x="232" y="396"/>
                </a:lnTo>
                <a:lnTo>
                  <a:pt x="232" y="396"/>
                </a:lnTo>
                <a:lnTo>
                  <a:pt x="234" y="395"/>
                </a:lnTo>
                <a:lnTo>
                  <a:pt x="234" y="395"/>
                </a:lnTo>
                <a:lnTo>
                  <a:pt x="232" y="395"/>
                </a:lnTo>
                <a:lnTo>
                  <a:pt x="232" y="395"/>
                </a:lnTo>
                <a:close/>
                <a:moveTo>
                  <a:pt x="211" y="336"/>
                </a:moveTo>
                <a:lnTo>
                  <a:pt x="211" y="336"/>
                </a:lnTo>
                <a:lnTo>
                  <a:pt x="213" y="341"/>
                </a:lnTo>
                <a:lnTo>
                  <a:pt x="213" y="341"/>
                </a:lnTo>
                <a:lnTo>
                  <a:pt x="211" y="336"/>
                </a:lnTo>
                <a:lnTo>
                  <a:pt x="211" y="336"/>
                </a:lnTo>
                <a:close/>
                <a:moveTo>
                  <a:pt x="256" y="369"/>
                </a:moveTo>
                <a:lnTo>
                  <a:pt x="256" y="369"/>
                </a:lnTo>
                <a:lnTo>
                  <a:pt x="252" y="366"/>
                </a:lnTo>
                <a:lnTo>
                  <a:pt x="252" y="366"/>
                </a:lnTo>
                <a:lnTo>
                  <a:pt x="254" y="368"/>
                </a:lnTo>
                <a:lnTo>
                  <a:pt x="256" y="369"/>
                </a:lnTo>
                <a:lnTo>
                  <a:pt x="256" y="369"/>
                </a:lnTo>
                <a:close/>
                <a:moveTo>
                  <a:pt x="156" y="189"/>
                </a:moveTo>
                <a:lnTo>
                  <a:pt x="156" y="189"/>
                </a:lnTo>
                <a:lnTo>
                  <a:pt x="156" y="191"/>
                </a:lnTo>
                <a:lnTo>
                  <a:pt x="156" y="193"/>
                </a:lnTo>
                <a:lnTo>
                  <a:pt x="156" y="193"/>
                </a:lnTo>
                <a:lnTo>
                  <a:pt x="158" y="193"/>
                </a:lnTo>
                <a:lnTo>
                  <a:pt x="158" y="193"/>
                </a:lnTo>
                <a:lnTo>
                  <a:pt x="156" y="189"/>
                </a:lnTo>
                <a:lnTo>
                  <a:pt x="156" y="189"/>
                </a:lnTo>
                <a:close/>
                <a:moveTo>
                  <a:pt x="237" y="191"/>
                </a:moveTo>
                <a:lnTo>
                  <a:pt x="237" y="191"/>
                </a:lnTo>
                <a:lnTo>
                  <a:pt x="235" y="191"/>
                </a:lnTo>
                <a:lnTo>
                  <a:pt x="235" y="191"/>
                </a:lnTo>
                <a:lnTo>
                  <a:pt x="235" y="194"/>
                </a:lnTo>
                <a:lnTo>
                  <a:pt x="235" y="194"/>
                </a:lnTo>
                <a:lnTo>
                  <a:pt x="237" y="191"/>
                </a:lnTo>
                <a:lnTo>
                  <a:pt x="237" y="191"/>
                </a:lnTo>
                <a:close/>
                <a:moveTo>
                  <a:pt x="96" y="33"/>
                </a:moveTo>
                <a:lnTo>
                  <a:pt x="96" y="33"/>
                </a:lnTo>
                <a:lnTo>
                  <a:pt x="96" y="35"/>
                </a:lnTo>
                <a:lnTo>
                  <a:pt x="96" y="35"/>
                </a:lnTo>
                <a:lnTo>
                  <a:pt x="99" y="35"/>
                </a:lnTo>
                <a:lnTo>
                  <a:pt x="99" y="35"/>
                </a:lnTo>
                <a:lnTo>
                  <a:pt x="99" y="33"/>
                </a:lnTo>
                <a:lnTo>
                  <a:pt x="99" y="33"/>
                </a:lnTo>
                <a:lnTo>
                  <a:pt x="96" y="33"/>
                </a:lnTo>
                <a:lnTo>
                  <a:pt x="96" y="33"/>
                </a:lnTo>
                <a:close/>
                <a:moveTo>
                  <a:pt x="41" y="147"/>
                </a:moveTo>
                <a:lnTo>
                  <a:pt x="41" y="147"/>
                </a:lnTo>
                <a:lnTo>
                  <a:pt x="41" y="144"/>
                </a:lnTo>
                <a:lnTo>
                  <a:pt x="41" y="144"/>
                </a:lnTo>
                <a:lnTo>
                  <a:pt x="39" y="145"/>
                </a:lnTo>
                <a:lnTo>
                  <a:pt x="41" y="147"/>
                </a:lnTo>
                <a:lnTo>
                  <a:pt x="41" y="147"/>
                </a:lnTo>
                <a:close/>
                <a:moveTo>
                  <a:pt x="117" y="41"/>
                </a:moveTo>
                <a:lnTo>
                  <a:pt x="117" y="41"/>
                </a:lnTo>
                <a:lnTo>
                  <a:pt x="120" y="40"/>
                </a:lnTo>
                <a:lnTo>
                  <a:pt x="120" y="40"/>
                </a:lnTo>
                <a:lnTo>
                  <a:pt x="118" y="38"/>
                </a:lnTo>
                <a:lnTo>
                  <a:pt x="117" y="41"/>
                </a:lnTo>
                <a:lnTo>
                  <a:pt x="117" y="41"/>
                </a:lnTo>
                <a:close/>
                <a:moveTo>
                  <a:pt x="77" y="130"/>
                </a:moveTo>
                <a:lnTo>
                  <a:pt x="77" y="130"/>
                </a:lnTo>
                <a:lnTo>
                  <a:pt x="74" y="131"/>
                </a:lnTo>
                <a:lnTo>
                  <a:pt x="74" y="131"/>
                </a:lnTo>
                <a:lnTo>
                  <a:pt x="74" y="131"/>
                </a:lnTo>
                <a:lnTo>
                  <a:pt x="74" y="131"/>
                </a:lnTo>
                <a:lnTo>
                  <a:pt x="77" y="130"/>
                </a:lnTo>
                <a:lnTo>
                  <a:pt x="77" y="130"/>
                </a:lnTo>
                <a:close/>
                <a:moveTo>
                  <a:pt x="181" y="66"/>
                </a:moveTo>
                <a:lnTo>
                  <a:pt x="181" y="66"/>
                </a:lnTo>
                <a:lnTo>
                  <a:pt x="181" y="62"/>
                </a:lnTo>
                <a:lnTo>
                  <a:pt x="181" y="62"/>
                </a:lnTo>
                <a:lnTo>
                  <a:pt x="181" y="66"/>
                </a:lnTo>
                <a:lnTo>
                  <a:pt x="181" y="66"/>
                </a:lnTo>
                <a:lnTo>
                  <a:pt x="181" y="66"/>
                </a:lnTo>
                <a:lnTo>
                  <a:pt x="181" y="66"/>
                </a:lnTo>
                <a:close/>
                <a:moveTo>
                  <a:pt x="159" y="81"/>
                </a:moveTo>
                <a:lnTo>
                  <a:pt x="159" y="81"/>
                </a:lnTo>
                <a:lnTo>
                  <a:pt x="159" y="81"/>
                </a:lnTo>
                <a:lnTo>
                  <a:pt x="159" y="81"/>
                </a:lnTo>
                <a:lnTo>
                  <a:pt x="158" y="84"/>
                </a:lnTo>
                <a:lnTo>
                  <a:pt x="158" y="84"/>
                </a:lnTo>
                <a:lnTo>
                  <a:pt x="159" y="84"/>
                </a:lnTo>
                <a:lnTo>
                  <a:pt x="159" y="84"/>
                </a:lnTo>
                <a:lnTo>
                  <a:pt x="161" y="82"/>
                </a:lnTo>
                <a:lnTo>
                  <a:pt x="161" y="82"/>
                </a:lnTo>
                <a:lnTo>
                  <a:pt x="159" y="81"/>
                </a:lnTo>
                <a:lnTo>
                  <a:pt x="159" y="81"/>
                </a:lnTo>
                <a:close/>
                <a:moveTo>
                  <a:pt x="166" y="74"/>
                </a:moveTo>
                <a:lnTo>
                  <a:pt x="166" y="74"/>
                </a:lnTo>
                <a:lnTo>
                  <a:pt x="166" y="74"/>
                </a:lnTo>
                <a:lnTo>
                  <a:pt x="166" y="74"/>
                </a:lnTo>
                <a:lnTo>
                  <a:pt x="166" y="76"/>
                </a:lnTo>
                <a:lnTo>
                  <a:pt x="166" y="76"/>
                </a:lnTo>
                <a:lnTo>
                  <a:pt x="166" y="79"/>
                </a:lnTo>
                <a:lnTo>
                  <a:pt x="166" y="79"/>
                </a:lnTo>
                <a:lnTo>
                  <a:pt x="167" y="79"/>
                </a:lnTo>
                <a:lnTo>
                  <a:pt x="167" y="79"/>
                </a:lnTo>
                <a:lnTo>
                  <a:pt x="166" y="74"/>
                </a:lnTo>
                <a:lnTo>
                  <a:pt x="166" y="74"/>
                </a:lnTo>
                <a:close/>
                <a:moveTo>
                  <a:pt x="41" y="229"/>
                </a:moveTo>
                <a:lnTo>
                  <a:pt x="41" y="229"/>
                </a:lnTo>
                <a:lnTo>
                  <a:pt x="41" y="230"/>
                </a:lnTo>
                <a:lnTo>
                  <a:pt x="41" y="230"/>
                </a:lnTo>
                <a:lnTo>
                  <a:pt x="43" y="230"/>
                </a:lnTo>
                <a:lnTo>
                  <a:pt x="43" y="230"/>
                </a:lnTo>
                <a:lnTo>
                  <a:pt x="43" y="229"/>
                </a:lnTo>
                <a:lnTo>
                  <a:pt x="43" y="229"/>
                </a:lnTo>
                <a:lnTo>
                  <a:pt x="41" y="229"/>
                </a:lnTo>
                <a:lnTo>
                  <a:pt x="41" y="229"/>
                </a:lnTo>
                <a:close/>
                <a:moveTo>
                  <a:pt x="118" y="401"/>
                </a:moveTo>
                <a:lnTo>
                  <a:pt x="118" y="401"/>
                </a:lnTo>
                <a:lnTo>
                  <a:pt x="118" y="401"/>
                </a:lnTo>
                <a:lnTo>
                  <a:pt x="118" y="401"/>
                </a:lnTo>
                <a:lnTo>
                  <a:pt x="118" y="396"/>
                </a:lnTo>
                <a:lnTo>
                  <a:pt x="118" y="396"/>
                </a:lnTo>
                <a:lnTo>
                  <a:pt x="117" y="398"/>
                </a:lnTo>
                <a:lnTo>
                  <a:pt x="117" y="398"/>
                </a:lnTo>
                <a:lnTo>
                  <a:pt x="118" y="401"/>
                </a:lnTo>
                <a:lnTo>
                  <a:pt x="118" y="401"/>
                </a:lnTo>
                <a:close/>
                <a:moveTo>
                  <a:pt x="60" y="16"/>
                </a:moveTo>
                <a:lnTo>
                  <a:pt x="60" y="16"/>
                </a:lnTo>
                <a:lnTo>
                  <a:pt x="63" y="18"/>
                </a:lnTo>
                <a:lnTo>
                  <a:pt x="63" y="18"/>
                </a:lnTo>
                <a:lnTo>
                  <a:pt x="60" y="16"/>
                </a:lnTo>
                <a:lnTo>
                  <a:pt x="60" y="14"/>
                </a:lnTo>
                <a:lnTo>
                  <a:pt x="60" y="14"/>
                </a:lnTo>
                <a:lnTo>
                  <a:pt x="58" y="14"/>
                </a:lnTo>
                <a:lnTo>
                  <a:pt x="58" y="14"/>
                </a:lnTo>
                <a:lnTo>
                  <a:pt x="60" y="16"/>
                </a:lnTo>
                <a:lnTo>
                  <a:pt x="60" y="16"/>
                </a:lnTo>
                <a:close/>
                <a:moveTo>
                  <a:pt x="52" y="115"/>
                </a:moveTo>
                <a:lnTo>
                  <a:pt x="52" y="115"/>
                </a:lnTo>
                <a:lnTo>
                  <a:pt x="51" y="115"/>
                </a:lnTo>
                <a:lnTo>
                  <a:pt x="51" y="115"/>
                </a:lnTo>
                <a:lnTo>
                  <a:pt x="52" y="119"/>
                </a:lnTo>
                <a:lnTo>
                  <a:pt x="52" y="119"/>
                </a:lnTo>
                <a:lnTo>
                  <a:pt x="52" y="117"/>
                </a:lnTo>
                <a:lnTo>
                  <a:pt x="52" y="115"/>
                </a:lnTo>
                <a:lnTo>
                  <a:pt x="52" y="115"/>
                </a:lnTo>
                <a:close/>
                <a:moveTo>
                  <a:pt x="150" y="234"/>
                </a:moveTo>
                <a:lnTo>
                  <a:pt x="150" y="234"/>
                </a:lnTo>
                <a:lnTo>
                  <a:pt x="152" y="234"/>
                </a:lnTo>
                <a:lnTo>
                  <a:pt x="152" y="234"/>
                </a:lnTo>
                <a:lnTo>
                  <a:pt x="150" y="232"/>
                </a:lnTo>
                <a:lnTo>
                  <a:pt x="150" y="232"/>
                </a:lnTo>
                <a:lnTo>
                  <a:pt x="148" y="234"/>
                </a:lnTo>
                <a:lnTo>
                  <a:pt x="150" y="234"/>
                </a:lnTo>
                <a:lnTo>
                  <a:pt x="150" y="234"/>
                </a:lnTo>
                <a:close/>
                <a:moveTo>
                  <a:pt x="172" y="283"/>
                </a:moveTo>
                <a:lnTo>
                  <a:pt x="172" y="283"/>
                </a:lnTo>
                <a:lnTo>
                  <a:pt x="172" y="283"/>
                </a:lnTo>
                <a:lnTo>
                  <a:pt x="172" y="283"/>
                </a:lnTo>
                <a:lnTo>
                  <a:pt x="170" y="284"/>
                </a:lnTo>
                <a:lnTo>
                  <a:pt x="170" y="284"/>
                </a:lnTo>
                <a:lnTo>
                  <a:pt x="170" y="286"/>
                </a:lnTo>
                <a:lnTo>
                  <a:pt x="170" y="286"/>
                </a:lnTo>
                <a:lnTo>
                  <a:pt x="170" y="286"/>
                </a:lnTo>
                <a:lnTo>
                  <a:pt x="170" y="286"/>
                </a:lnTo>
                <a:lnTo>
                  <a:pt x="172" y="283"/>
                </a:lnTo>
                <a:lnTo>
                  <a:pt x="172" y="283"/>
                </a:lnTo>
                <a:close/>
                <a:moveTo>
                  <a:pt x="101" y="36"/>
                </a:moveTo>
                <a:lnTo>
                  <a:pt x="101" y="36"/>
                </a:lnTo>
                <a:lnTo>
                  <a:pt x="103" y="36"/>
                </a:lnTo>
                <a:lnTo>
                  <a:pt x="104" y="36"/>
                </a:lnTo>
                <a:lnTo>
                  <a:pt x="104" y="36"/>
                </a:lnTo>
                <a:lnTo>
                  <a:pt x="103" y="35"/>
                </a:lnTo>
                <a:lnTo>
                  <a:pt x="103" y="35"/>
                </a:lnTo>
                <a:lnTo>
                  <a:pt x="101" y="36"/>
                </a:lnTo>
                <a:lnTo>
                  <a:pt x="101" y="36"/>
                </a:lnTo>
                <a:close/>
                <a:moveTo>
                  <a:pt x="249" y="401"/>
                </a:moveTo>
                <a:lnTo>
                  <a:pt x="249" y="401"/>
                </a:lnTo>
                <a:lnTo>
                  <a:pt x="251" y="401"/>
                </a:lnTo>
                <a:lnTo>
                  <a:pt x="252" y="399"/>
                </a:lnTo>
                <a:lnTo>
                  <a:pt x="252" y="399"/>
                </a:lnTo>
                <a:lnTo>
                  <a:pt x="251" y="399"/>
                </a:lnTo>
                <a:lnTo>
                  <a:pt x="251" y="399"/>
                </a:lnTo>
                <a:lnTo>
                  <a:pt x="249" y="401"/>
                </a:lnTo>
                <a:lnTo>
                  <a:pt x="249" y="401"/>
                </a:lnTo>
                <a:close/>
                <a:moveTo>
                  <a:pt x="33" y="226"/>
                </a:moveTo>
                <a:lnTo>
                  <a:pt x="33" y="226"/>
                </a:lnTo>
                <a:lnTo>
                  <a:pt x="32" y="229"/>
                </a:lnTo>
                <a:lnTo>
                  <a:pt x="32" y="229"/>
                </a:lnTo>
                <a:lnTo>
                  <a:pt x="33" y="227"/>
                </a:lnTo>
                <a:lnTo>
                  <a:pt x="33" y="226"/>
                </a:lnTo>
                <a:lnTo>
                  <a:pt x="33" y="226"/>
                </a:lnTo>
                <a:close/>
                <a:moveTo>
                  <a:pt x="27" y="196"/>
                </a:moveTo>
                <a:lnTo>
                  <a:pt x="27" y="196"/>
                </a:lnTo>
                <a:lnTo>
                  <a:pt x="27" y="196"/>
                </a:lnTo>
                <a:lnTo>
                  <a:pt x="27" y="196"/>
                </a:lnTo>
                <a:lnTo>
                  <a:pt x="28" y="202"/>
                </a:lnTo>
                <a:lnTo>
                  <a:pt x="28" y="202"/>
                </a:lnTo>
                <a:lnTo>
                  <a:pt x="28" y="197"/>
                </a:lnTo>
                <a:lnTo>
                  <a:pt x="28" y="197"/>
                </a:lnTo>
                <a:lnTo>
                  <a:pt x="27" y="196"/>
                </a:lnTo>
                <a:lnTo>
                  <a:pt x="27" y="196"/>
                </a:lnTo>
                <a:close/>
                <a:moveTo>
                  <a:pt x="36" y="144"/>
                </a:moveTo>
                <a:lnTo>
                  <a:pt x="36" y="144"/>
                </a:lnTo>
                <a:lnTo>
                  <a:pt x="36" y="142"/>
                </a:lnTo>
                <a:lnTo>
                  <a:pt x="36" y="142"/>
                </a:lnTo>
                <a:lnTo>
                  <a:pt x="36" y="141"/>
                </a:lnTo>
                <a:lnTo>
                  <a:pt x="36" y="141"/>
                </a:lnTo>
                <a:lnTo>
                  <a:pt x="36" y="141"/>
                </a:lnTo>
                <a:lnTo>
                  <a:pt x="36" y="141"/>
                </a:lnTo>
                <a:lnTo>
                  <a:pt x="36" y="144"/>
                </a:lnTo>
                <a:lnTo>
                  <a:pt x="36" y="144"/>
                </a:lnTo>
                <a:close/>
                <a:moveTo>
                  <a:pt x="153" y="219"/>
                </a:moveTo>
                <a:lnTo>
                  <a:pt x="153" y="219"/>
                </a:lnTo>
                <a:lnTo>
                  <a:pt x="152" y="219"/>
                </a:lnTo>
                <a:lnTo>
                  <a:pt x="152" y="219"/>
                </a:lnTo>
                <a:lnTo>
                  <a:pt x="153" y="223"/>
                </a:lnTo>
                <a:lnTo>
                  <a:pt x="153" y="223"/>
                </a:lnTo>
                <a:lnTo>
                  <a:pt x="153" y="221"/>
                </a:lnTo>
                <a:lnTo>
                  <a:pt x="153" y="219"/>
                </a:lnTo>
                <a:lnTo>
                  <a:pt x="153" y="219"/>
                </a:lnTo>
                <a:close/>
                <a:moveTo>
                  <a:pt x="216" y="319"/>
                </a:moveTo>
                <a:lnTo>
                  <a:pt x="216" y="319"/>
                </a:lnTo>
                <a:lnTo>
                  <a:pt x="216" y="319"/>
                </a:lnTo>
                <a:lnTo>
                  <a:pt x="216" y="319"/>
                </a:lnTo>
                <a:lnTo>
                  <a:pt x="215" y="316"/>
                </a:lnTo>
                <a:lnTo>
                  <a:pt x="215" y="316"/>
                </a:lnTo>
                <a:lnTo>
                  <a:pt x="213" y="317"/>
                </a:lnTo>
                <a:lnTo>
                  <a:pt x="213" y="317"/>
                </a:lnTo>
                <a:lnTo>
                  <a:pt x="216" y="319"/>
                </a:lnTo>
                <a:lnTo>
                  <a:pt x="216" y="319"/>
                </a:lnTo>
                <a:close/>
                <a:moveTo>
                  <a:pt x="229" y="238"/>
                </a:moveTo>
                <a:lnTo>
                  <a:pt x="229" y="238"/>
                </a:lnTo>
                <a:lnTo>
                  <a:pt x="227" y="235"/>
                </a:lnTo>
                <a:lnTo>
                  <a:pt x="227" y="235"/>
                </a:lnTo>
                <a:lnTo>
                  <a:pt x="227" y="237"/>
                </a:lnTo>
                <a:lnTo>
                  <a:pt x="227" y="237"/>
                </a:lnTo>
                <a:lnTo>
                  <a:pt x="227" y="238"/>
                </a:lnTo>
                <a:lnTo>
                  <a:pt x="227" y="238"/>
                </a:lnTo>
                <a:lnTo>
                  <a:pt x="229" y="238"/>
                </a:lnTo>
                <a:lnTo>
                  <a:pt x="229" y="238"/>
                </a:lnTo>
                <a:close/>
                <a:moveTo>
                  <a:pt x="112" y="380"/>
                </a:moveTo>
                <a:lnTo>
                  <a:pt x="112" y="380"/>
                </a:lnTo>
                <a:lnTo>
                  <a:pt x="112" y="380"/>
                </a:lnTo>
                <a:lnTo>
                  <a:pt x="112" y="380"/>
                </a:lnTo>
                <a:lnTo>
                  <a:pt x="114" y="379"/>
                </a:lnTo>
                <a:lnTo>
                  <a:pt x="114" y="379"/>
                </a:lnTo>
                <a:lnTo>
                  <a:pt x="115" y="379"/>
                </a:lnTo>
                <a:lnTo>
                  <a:pt x="115" y="379"/>
                </a:lnTo>
                <a:lnTo>
                  <a:pt x="112" y="379"/>
                </a:lnTo>
                <a:lnTo>
                  <a:pt x="112" y="379"/>
                </a:lnTo>
                <a:lnTo>
                  <a:pt x="112" y="380"/>
                </a:lnTo>
                <a:lnTo>
                  <a:pt x="112" y="380"/>
                </a:lnTo>
                <a:close/>
                <a:moveTo>
                  <a:pt x="140" y="40"/>
                </a:moveTo>
                <a:lnTo>
                  <a:pt x="140" y="40"/>
                </a:lnTo>
                <a:lnTo>
                  <a:pt x="140" y="38"/>
                </a:lnTo>
                <a:lnTo>
                  <a:pt x="139" y="36"/>
                </a:lnTo>
                <a:lnTo>
                  <a:pt x="139" y="36"/>
                </a:lnTo>
                <a:lnTo>
                  <a:pt x="139" y="36"/>
                </a:lnTo>
                <a:lnTo>
                  <a:pt x="139" y="36"/>
                </a:lnTo>
                <a:lnTo>
                  <a:pt x="139" y="36"/>
                </a:lnTo>
                <a:lnTo>
                  <a:pt x="140" y="40"/>
                </a:lnTo>
                <a:lnTo>
                  <a:pt x="140" y="40"/>
                </a:lnTo>
                <a:close/>
                <a:moveTo>
                  <a:pt x="275" y="395"/>
                </a:moveTo>
                <a:lnTo>
                  <a:pt x="275" y="395"/>
                </a:lnTo>
                <a:lnTo>
                  <a:pt x="278" y="396"/>
                </a:lnTo>
                <a:lnTo>
                  <a:pt x="278" y="396"/>
                </a:lnTo>
                <a:lnTo>
                  <a:pt x="276" y="393"/>
                </a:lnTo>
                <a:lnTo>
                  <a:pt x="276" y="393"/>
                </a:lnTo>
                <a:lnTo>
                  <a:pt x="275" y="395"/>
                </a:lnTo>
                <a:lnTo>
                  <a:pt x="275" y="395"/>
                </a:lnTo>
                <a:close/>
                <a:moveTo>
                  <a:pt x="17" y="114"/>
                </a:moveTo>
                <a:lnTo>
                  <a:pt x="17" y="114"/>
                </a:lnTo>
                <a:lnTo>
                  <a:pt x="21" y="114"/>
                </a:lnTo>
                <a:lnTo>
                  <a:pt x="21" y="114"/>
                </a:lnTo>
                <a:lnTo>
                  <a:pt x="19" y="112"/>
                </a:lnTo>
                <a:lnTo>
                  <a:pt x="19" y="112"/>
                </a:lnTo>
                <a:lnTo>
                  <a:pt x="17" y="114"/>
                </a:lnTo>
                <a:lnTo>
                  <a:pt x="17" y="114"/>
                </a:lnTo>
                <a:close/>
                <a:moveTo>
                  <a:pt x="10" y="40"/>
                </a:moveTo>
                <a:lnTo>
                  <a:pt x="10" y="40"/>
                </a:lnTo>
                <a:lnTo>
                  <a:pt x="8" y="40"/>
                </a:lnTo>
                <a:lnTo>
                  <a:pt x="8" y="41"/>
                </a:lnTo>
                <a:lnTo>
                  <a:pt x="8" y="41"/>
                </a:lnTo>
                <a:lnTo>
                  <a:pt x="10" y="43"/>
                </a:lnTo>
                <a:lnTo>
                  <a:pt x="10" y="43"/>
                </a:lnTo>
                <a:lnTo>
                  <a:pt x="10" y="43"/>
                </a:lnTo>
                <a:lnTo>
                  <a:pt x="10" y="43"/>
                </a:lnTo>
                <a:lnTo>
                  <a:pt x="10" y="40"/>
                </a:lnTo>
                <a:lnTo>
                  <a:pt x="10" y="40"/>
                </a:lnTo>
                <a:close/>
                <a:moveTo>
                  <a:pt x="109" y="11"/>
                </a:moveTo>
                <a:lnTo>
                  <a:pt x="109" y="11"/>
                </a:lnTo>
                <a:lnTo>
                  <a:pt x="109" y="14"/>
                </a:lnTo>
                <a:lnTo>
                  <a:pt x="109" y="14"/>
                </a:lnTo>
                <a:lnTo>
                  <a:pt x="110" y="13"/>
                </a:lnTo>
                <a:lnTo>
                  <a:pt x="110" y="13"/>
                </a:lnTo>
                <a:lnTo>
                  <a:pt x="110" y="13"/>
                </a:lnTo>
                <a:lnTo>
                  <a:pt x="110" y="13"/>
                </a:lnTo>
                <a:lnTo>
                  <a:pt x="109" y="11"/>
                </a:lnTo>
                <a:lnTo>
                  <a:pt x="109" y="11"/>
                </a:lnTo>
                <a:close/>
                <a:moveTo>
                  <a:pt x="150" y="363"/>
                </a:moveTo>
                <a:lnTo>
                  <a:pt x="150" y="363"/>
                </a:lnTo>
                <a:lnTo>
                  <a:pt x="150" y="360"/>
                </a:lnTo>
                <a:lnTo>
                  <a:pt x="150" y="360"/>
                </a:lnTo>
                <a:lnTo>
                  <a:pt x="148" y="360"/>
                </a:lnTo>
                <a:lnTo>
                  <a:pt x="148" y="360"/>
                </a:lnTo>
                <a:lnTo>
                  <a:pt x="148" y="361"/>
                </a:lnTo>
                <a:lnTo>
                  <a:pt x="150" y="363"/>
                </a:lnTo>
                <a:lnTo>
                  <a:pt x="150" y="363"/>
                </a:lnTo>
                <a:close/>
                <a:moveTo>
                  <a:pt x="240" y="354"/>
                </a:moveTo>
                <a:lnTo>
                  <a:pt x="240" y="354"/>
                </a:lnTo>
                <a:lnTo>
                  <a:pt x="240" y="355"/>
                </a:lnTo>
                <a:lnTo>
                  <a:pt x="240" y="355"/>
                </a:lnTo>
                <a:lnTo>
                  <a:pt x="241" y="357"/>
                </a:lnTo>
                <a:lnTo>
                  <a:pt x="241" y="357"/>
                </a:lnTo>
                <a:lnTo>
                  <a:pt x="241" y="357"/>
                </a:lnTo>
                <a:lnTo>
                  <a:pt x="241" y="357"/>
                </a:lnTo>
                <a:lnTo>
                  <a:pt x="240" y="354"/>
                </a:lnTo>
                <a:lnTo>
                  <a:pt x="240" y="354"/>
                </a:lnTo>
                <a:close/>
                <a:moveTo>
                  <a:pt x="177" y="221"/>
                </a:moveTo>
                <a:lnTo>
                  <a:pt x="177" y="221"/>
                </a:lnTo>
                <a:lnTo>
                  <a:pt x="175" y="223"/>
                </a:lnTo>
                <a:lnTo>
                  <a:pt x="177" y="224"/>
                </a:lnTo>
                <a:lnTo>
                  <a:pt x="177" y="224"/>
                </a:lnTo>
                <a:lnTo>
                  <a:pt x="178" y="224"/>
                </a:lnTo>
                <a:lnTo>
                  <a:pt x="178" y="224"/>
                </a:lnTo>
                <a:lnTo>
                  <a:pt x="177" y="221"/>
                </a:lnTo>
                <a:lnTo>
                  <a:pt x="177" y="221"/>
                </a:lnTo>
                <a:close/>
                <a:moveTo>
                  <a:pt x="232" y="347"/>
                </a:moveTo>
                <a:lnTo>
                  <a:pt x="232" y="347"/>
                </a:lnTo>
                <a:lnTo>
                  <a:pt x="234" y="350"/>
                </a:lnTo>
                <a:lnTo>
                  <a:pt x="234" y="350"/>
                </a:lnTo>
                <a:lnTo>
                  <a:pt x="234" y="349"/>
                </a:lnTo>
                <a:lnTo>
                  <a:pt x="232" y="347"/>
                </a:lnTo>
                <a:lnTo>
                  <a:pt x="232" y="347"/>
                </a:lnTo>
                <a:close/>
                <a:moveTo>
                  <a:pt x="30" y="117"/>
                </a:moveTo>
                <a:lnTo>
                  <a:pt x="30" y="117"/>
                </a:lnTo>
                <a:lnTo>
                  <a:pt x="28" y="117"/>
                </a:lnTo>
                <a:lnTo>
                  <a:pt x="28" y="117"/>
                </a:lnTo>
                <a:lnTo>
                  <a:pt x="28" y="117"/>
                </a:lnTo>
                <a:lnTo>
                  <a:pt x="27" y="120"/>
                </a:lnTo>
                <a:lnTo>
                  <a:pt x="27" y="120"/>
                </a:lnTo>
                <a:lnTo>
                  <a:pt x="30" y="117"/>
                </a:lnTo>
                <a:lnTo>
                  <a:pt x="30" y="117"/>
                </a:lnTo>
                <a:close/>
                <a:moveTo>
                  <a:pt x="109" y="396"/>
                </a:moveTo>
                <a:lnTo>
                  <a:pt x="109" y="396"/>
                </a:lnTo>
                <a:lnTo>
                  <a:pt x="109" y="396"/>
                </a:lnTo>
                <a:lnTo>
                  <a:pt x="109" y="396"/>
                </a:lnTo>
                <a:lnTo>
                  <a:pt x="110" y="396"/>
                </a:lnTo>
                <a:lnTo>
                  <a:pt x="110" y="396"/>
                </a:lnTo>
                <a:lnTo>
                  <a:pt x="112" y="395"/>
                </a:lnTo>
                <a:lnTo>
                  <a:pt x="112" y="395"/>
                </a:lnTo>
                <a:lnTo>
                  <a:pt x="109" y="396"/>
                </a:lnTo>
                <a:lnTo>
                  <a:pt x="109" y="396"/>
                </a:lnTo>
                <a:close/>
                <a:moveTo>
                  <a:pt x="123" y="128"/>
                </a:moveTo>
                <a:lnTo>
                  <a:pt x="123" y="128"/>
                </a:lnTo>
                <a:lnTo>
                  <a:pt x="125" y="126"/>
                </a:lnTo>
                <a:lnTo>
                  <a:pt x="125" y="126"/>
                </a:lnTo>
                <a:lnTo>
                  <a:pt x="122" y="126"/>
                </a:lnTo>
                <a:lnTo>
                  <a:pt x="122" y="126"/>
                </a:lnTo>
                <a:lnTo>
                  <a:pt x="123" y="128"/>
                </a:lnTo>
                <a:lnTo>
                  <a:pt x="123" y="128"/>
                </a:lnTo>
                <a:close/>
                <a:moveTo>
                  <a:pt x="99" y="180"/>
                </a:moveTo>
                <a:lnTo>
                  <a:pt x="99" y="180"/>
                </a:lnTo>
                <a:lnTo>
                  <a:pt x="98" y="177"/>
                </a:lnTo>
                <a:lnTo>
                  <a:pt x="98" y="177"/>
                </a:lnTo>
                <a:lnTo>
                  <a:pt x="96" y="177"/>
                </a:lnTo>
                <a:lnTo>
                  <a:pt x="96" y="177"/>
                </a:lnTo>
                <a:lnTo>
                  <a:pt x="99" y="180"/>
                </a:lnTo>
                <a:lnTo>
                  <a:pt x="99" y="180"/>
                </a:lnTo>
                <a:close/>
                <a:moveTo>
                  <a:pt x="25" y="84"/>
                </a:moveTo>
                <a:lnTo>
                  <a:pt x="25" y="84"/>
                </a:lnTo>
                <a:lnTo>
                  <a:pt x="27" y="84"/>
                </a:lnTo>
                <a:lnTo>
                  <a:pt x="27" y="84"/>
                </a:lnTo>
                <a:lnTo>
                  <a:pt x="27" y="79"/>
                </a:lnTo>
                <a:lnTo>
                  <a:pt x="27" y="79"/>
                </a:lnTo>
                <a:lnTo>
                  <a:pt x="25" y="79"/>
                </a:lnTo>
                <a:lnTo>
                  <a:pt x="25" y="79"/>
                </a:lnTo>
                <a:lnTo>
                  <a:pt x="25" y="84"/>
                </a:lnTo>
                <a:lnTo>
                  <a:pt x="25" y="84"/>
                </a:lnTo>
                <a:close/>
                <a:moveTo>
                  <a:pt x="106" y="164"/>
                </a:moveTo>
                <a:lnTo>
                  <a:pt x="106" y="164"/>
                </a:lnTo>
                <a:lnTo>
                  <a:pt x="107" y="166"/>
                </a:lnTo>
                <a:lnTo>
                  <a:pt x="107" y="166"/>
                </a:lnTo>
                <a:lnTo>
                  <a:pt x="107" y="166"/>
                </a:lnTo>
                <a:lnTo>
                  <a:pt x="107" y="166"/>
                </a:lnTo>
                <a:lnTo>
                  <a:pt x="107" y="163"/>
                </a:lnTo>
                <a:lnTo>
                  <a:pt x="107" y="163"/>
                </a:lnTo>
                <a:lnTo>
                  <a:pt x="106" y="164"/>
                </a:lnTo>
                <a:lnTo>
                  <a:pt x="106" y="164"/>
                </a:lnTo>
                <a:close/>
                <a:moveTo>
                  <a:pt x="161" y="213"/>
                </a:moveTo>
                <a:lnTo>
                  <a:pt x="161" y="213"/>
                </a:lnTo>
                <a:lnTo>
                  <a:pt x="161" y="213"/>
                </a:lnTo>
                <a:lnTo>
                  <a:pt x="161" y="213"/>
                </a:lnTo>
                <a:lnTo>
                  <a:pt x="159" y="215"/>
                </a:lnTo>
                <a:lnTo>
                  <a:pt x="159" y="215"/>
                </a:lnTo>
                <a:lnTo>
                  <a:pt x="159" y="215"/>
                </a:lnTo>
                <a:lnTo>
                  <a:pt x="159" y="215"/>
                </a:lnTo>
                <a:lnTo>
                  <a:pt x="161" y="213"/>
                </a:lnTo>
                <a:lnTo>
                  <a:pt x="161" y="213"/>
                </a:lnTo>
                <a:close/>
                <a:moveTo>
                  <a:pt x="144" y="361"/>
                </a:moveTo>
                <a:lnTo>
                  <a:pt x="144" y="361"/>
                </a:lnTo>
                <a:lnTo>
                  <a:pt x="144" y="358"/>
                </a:lnTo>
                <a:lnTo>
                  <a:pt x="144" y="358"/>
                </a:lnTo>
                <a:lnTo>
                  <a:pt x="144" y="358"/>
                </a:lnTo>
                <a:lnTo>
                  <a:pt x="144" y="358"/>
                </a:lnTo>
                <a:lnTo>
                  <a:pt x="142" y="360"/>
                </a:lnTo>
                <a:lnTo>
                  <a:pt x="144" y="361"/>
                </a:lnTo>
                <a:lnTo>
                  <a:pt x="144" y="361"/>
                </a:lnTo>
                <a:close/>
                <a:moveTo>
                  <a:pt x="110" y="152"/>
                </a:moveTo>
                <a:lnTo>
                  <a:pt x="110" y="152"/>
                </a:lnTo>
                <a:lnTo>
                  <a:pt x="110" y="153"/>
                </a:lnTo>
                <a:lnTo>
                  <a:pt x="110" y="153"/>
                </a:lnTo>
                <a:lnTo>
                  <a:pt x="112" y="150"/>
                </a:lnTo>
                <a:lnTo>
                  <a:pt x="112" y="150"/>
                </a:lnTo>
                <a:lnTo>
                  <a:pt x="112" y="150"/>
                </a:lnTo>
                <a:lnTo>
                  <a:pt x="112" y="150"/>
                </a:lnTo>
                <a:lnTo>
                  <a:pt x="110" y="152"/>
                </a:lnTo>
                <a:lnTo>
                  <a:pt x="110" y="152"/>
                </a:lnTo>
                <a:close/>
                <a:moveTo>
                  <a:pt x="106" y="150"/>
                </a:moveTo>
                <a:lnTo>
                  <a:pt x="106" y="150"/>
                </a:lnTo>
                <a:lnTo>
                  <a:pt x="104" y="150"/>
                </a:lnTo>
                <a:lnTo>
                  <a:pt x="104" y="150"/>
                </a:lnTo>
                <a:lnTo>
                  <a:pt x="106" y="152"/>
                </a:lnTo>
                <a:lnTo>
                  <a:pt x="106" y="152"/>
                </a:lnTo>
                <a:lnTo>
                  <a:pt x="107" y="152"/>
                </a:lnTo>
                <a:lnTo>
                  <a:pt x="107" y="152"/>
                </a:lnTo>
                <a:lnTo>
                  <a:pt x="106" y="150"/>
                </a:lnTo>
                <a:lnTo>
                  <a:pt x="106" y="150"/>
                </a:lnTo>
                <a:close/>
                <a:moveTo>
                  <a:pt x="200" y="273"/>
                </a:moveTo>
                <a:lnTo>
                  <a:pt x="200" y="273"/>
                </a:lnTo>
                <a:lnTo>
                  <a:pt x="199" y="275"/>
                </a:lnTo>
                <a:lnTo>
                  <a:pt x="199" y="275"/>
                </a:lnTo>
                <a:lnTo>
                  <a:pt x="199" y="275"/>
                </a:lnTo>
                <a:lnTo>
                  <a:pt x="200" y="275"/>
                </a:lnTo>
                <a:lnTo>
                  <a:pt x="200" y="273"/>
                </a:lnTo>
                <a:lnTo>
                  <a:pt x="200" y="273"/>
                </a:lnTo>
                <a:close/>
                <a:moveTo>
                  <a:pt x="38" y="123"/>
                </a:moveTo>
                <a:lnTo>
                  <a:pt x="38" y="123"/>
                </a:lnTo>
                <a:lnTo>
                  <a:pt x="38" y="125"/>
                </a:lnTo>
                <a:lnTo>
                  <a:pt x="38" y="126"/>
                </a:lnTo>
                <a:lnTo>
                  <a:pt x="38" y="126"/>
                </a:lnTo>
                <a:lnTo>
                  <a:pt x="38" y="123"/>
                </a:lnTo>
                <a:lnTo>
                  <a:pt x="38" y="123"/>
                </a:lnTo>
                <a:close/>
                <a:moveTo>
                  <a:pt x="35" y="133"/>
                </a:moveTo>
                <a:lnTo>
                  <a:pt x="35" y="133"/>
                </a:lnTo>
                <a:lnTo>
                  <a:pt x="35" y="133"/>
                </a:lnTo>
                <a:lnTo>
                  <a:pt x="35" y="131"/>
                </a:lnTo>
                <a:lnTo>
                  <a:pt x="35" y="131"/>
                </a:lnTo>
                <a:lnTo>
                  <a:pt x="33" y="131"/>
                </a:lnTo>
                <a:lnTo>
                  <a:pt x="33" y="131"/>
                </a:lnTo>
                <a:lnTo>
                  <a:pt x="35" y="133"/>
                </a:lnTo>
                <a:lnTo>
                  <a:pt x="35" y="133"/>
                </a:lnTo>
                <a:close/>
                <a:moveTo>
                  <a:pt x="51" y="147"/>
                </a:moveTo>
                <a:lnTo>
                  <a:pt x="51" y="147"/>
                </a:lnTo>
                <a:lnTo>
                  <a:pt x="51" y="147"/>
                </a:lnTo>
                <a:lnTo>
                  <a:pt x="51" y="147"/>
                </a:lnTo>
                <a:lnTo>
                  <a:pt x="51" y="144"/>
                </a:lnTo>
                <a:lnTo>
                  <a:pt x="51" y="144"/>
                </a:lnTo>
                <a:lnTo>
                  <a:pt x="51" y="145"/>
                </a:lnTo>
                <a:lnTo>
                  <a:pt x="51" y="145"/>
                </a:lnTo>
                <a:lnTo>
                  <a:pt x="51" y="147"/>
                </a:lnTo>
                <a:lnTo>
                  <a:pt x="51" y="147"/>
                </a:lnTo>
                <a:close/>
                <a:moveTo>
                  <a:pt x="131" y="369"/>
                </a:moveTo>
                <a:lnTo>
                  <a:pt x="131" y="369"/>
                </a:lnTo>
                <a:lnTo>
                  <a:pt x="134" y="371"/>
                </a:lnTo>
                <a:lnTo>
                  <a:pt x="134" y="371"/>
                </a:lnTo>
                <a:lnTo>
                  <a:pt x="134" y="369"/>
                </a:lnTo>
                <a:lnTo>
                  <a:pt x="134" y="369"/>
                </a:lnTo>
                <a:lnTo>
                  <a:pt x="131" y="369"/>
                </a:lnTo>
                <a:lnTo>
                  <a:pt x="131" y="369"/>
                </a:lnTo>
                <a:close/>
                <a:moveTo>
                  <a:pt x="32" y="22"/>
                </a:moveTo>
                <a:lnTo>
                  <a:pt x="32" y="22"/>
                </a:lnTo>
                <a:lnTo>
                  <a:pt x="30" y="21"/>
                </a:lnTo>
                <a:lnTo>
                  <a:pt x="30" y="21"/>
                </a:lnTo>
                <a:lnTo>
                  <a:pt x="28" y="21"/>
                </a:lnTo>
                <a:lnTo>
                  <a:pt x="28" y="21"/>
                </a:lnTo>
                <a:lnTo>
                  <a:pt x="28" y="22"/>
                </a:lnTo>
                <a:lnTo>
                  <a:pt x="28" y="22"/>
                </a:lnTo>
                <a:lnTo>
                  <a:pt x="32" y="22"/>
                </a:lnTo>
                <a:lnTo>
                  <a:pt x="32" y="22"/>
                </a:lnTo>
                <a:close/>
                <a:moveTo>
                  <a:pt x="248" y="246"/>
                </a:moveTo>
                <a:lnTo>
                  <a:pt x="248" y="246"/>
                </a:lnTo>
                <a:lnTo>
                  <a:pt x="246" y="243"/>
                </a:lnTo>
                <a:lnTo>
                  <a:pt x="246" y="243"/>
                </a:lnTo>
                <a:lnTo>
                  <a:pt x="246" y="245"/>
                </a:lnTo>
                <a:lnTo>
                  <a:pt x="248" y="246"/>
                </a:lnTo>
                <a:lnTo>
                  <a:pt x="248" y="246"/>
                </a:lnTo>
                <a:close/>
                <a:moveTo>
                  <a:pt x="252" y="387"/>
                </a:moveTo>
                <a:lnTo>
                  <a:pt x="252" y="387"/>
                </a:lnTo>
                <a:lnTo>
                  <a:pt x="249" y="387"/>
                </a:lnTo>
                <a:lnTo>
                  <a:pt x="249" y="387"/>
                </a:lnTo>
                <a:lnTo>
                  <a:pt x="251" y="387"/>
                </a:lnTo>
                <a:lnTo>
                  <a:pt x="252" y="387"/>
                </a:lnTo>
                <a:lnTo>
                  <a:pt x="252" y="387"/>
                </a:lnTo>
                <a:close/>
                <a:moveTo>
                  <a:pt x="101" y="155"/>
                </a:moveTo>
                <a:lnTo>
                  <a:pt x="101" y="155"/>
                </a:lnTo>
                <a:lnTo>
                  <a:pt x="99" y="155"/>
                </a:lnTo>
                <a:lnTo>
                  <a:pt x="99" y="155"/>
                </a:lnTo>
                <a:lnTo>
                  <a:pt x="99" y="156"/>
                </a:lnTo>
                <a:lnTo>
                  <a:pt x="99" y="156"/>
                </a:lnTo>
                <a:lnTo>
                  <a:pt x="101" y="155"/>
                </a:lnTo>
                <a:lnTo>
                  <a:pt x="101" y="155"/>
                </a:lnTo>
                <a:lnTo>
                  <a:pt x="101" y="155"/>
                </a:lnTo>
                <a:lnTo>
                  <a:pt x="101" y="155"/>
                </a:lnTo>
                <a:close/>
                <a:moveTo>
                  <a:pt x="87" y="150"/>
                </a:moveTo>
                <a:lnTo>
                  <a:pt x="87" y="150"/>
                </a:lnTo>
                <a:lnTo>
                  <a:pt x="87" y="148"/>
                </a:lnTo>
                <a:lnTo>
                  <a:pt x="87" y="148"/>
                </a:lnTo>
                <a:lnTo>
                  <a:pt x="85" y="147"/>
                </a:lnTo>
                <a:lnTo>
                  <a:pt x="85" y="147"/>
                </a:lnTo>
                <a:lnTo>
                  <a:pt x="87" y="150"/>
                </a:lnTo>
                <a:lnTo>
                  <a:pt x="87" y="150"/>
                </a:lnTo>
                <a:close/>
                <a:moveTo>
                  <a:pt x="10" y="134"/>
                </a:moveTo>
                <a:lnTo>
                  <a:pt x="10" y="134"/>
                </a:lnTo>
                <a:lnTo>
                  <a:pt x="8" y="134"/>
                </a:lnTo>
                <a:lnTo>
                  <a:pt x="8" y="136"/>
                </a:lnTo>
                <a:lnTo>
                  <a:pt x="8" y="136"/>
                </a:lnTo>
                <a:lnTo>
                  <a:pt x="10" y="136"/>
                </a:lnTo>
                <a:lnTo>
                  <a:pt x="10" y="134"/>
                </a:lnTo>
                <a:lnTo>
                  <a:pt x="10" y="134"/>
                </a:lnTo>
                <a:close/>
                <a:moveTo>
                  <a:pt x="189" y="238"/>
                </a:moveTo>
                <a:lnTo>
                  <a:pt x="189" y="238"/>
                </a:lnTo>
                <a:lnTo>
                  <a:pt x="189" y="240"/>
                </a:lnTo>
                <a:lnTo>
                  <a:pt x="191" y="242"/>
                </a:lnTo>
                <a:lnTo>
                  <a:pt x="191" y="242"/>
                </a:lnTo>
                <a:lnTo>
                  <a:pt x="189" y="238"/>
                </a:lnTo>
                <a:lnTo>
                  <a:pt x="189" y="238"/>
                </a:lnTo>
                <a:close/>
                <a:moveTo>
                  <a:pt x="136" y="342"/>
                </a:moveTo>
                <a:lnTo>
                  <a:pt x="136" y="342"/>
                </a:lnTo>
                <a:lnTo>
                  <a:pt x="137" y="342"/>
                </a:lnTo>
                <a:lnTo>
                  <a:pt x="137" y="341"/>
                </a:lnTo>
                <a:lnTo>
                  <a:pt x="137" y="341"/>
                </a:lnTo>
                <a:lnTo>
                  <a:pt x="137" y="341"/>
                </a:lnTo>
                <a:lnTo>
                  <a:pt x="137" y="341"/>
                </a:lnTo>
                <a:lnTo>
                  <a:pt x="136" y="342"/>
                </a:lnTo>
                <a:lnTo>
                  <a:pt x="136" y="342"/>
                </a:lnTo>
                <a:close/>
                <a:moveTo>
                  <a:pt x="118" y="185"/>
                </a:moveTo>
                <a:lnTo>
                  <a:pt x="118" y="185"/>
                </a:lnTo>
                <a:lnTo>
                  <a:pt x="118" y="185"/>
                </a:lnTo>
                <a:lnTo>
                  <a:pt x="118" y="185"/>
                </a:lnTo>
                <a:lnTo>
                  <a:pt x="120" y="186"/>
                </a:lnTo>
                <a:lnTo>
                  <a:pt x="120" y="186"/>
                </a:lnTo>
                <a:lnTo>
                  <a:pt x="122" y="186"/>
                </a:lnTo>
                <a:lnTo>
                  <a:pt x="122" y="186"/>
                </a:lnTo>
                <a:lnTo>
                  <a:pt x="118" y="185"/>
                </a:lnTo>
                <a:lnTo>
                  <a:pt x="118" y="185"/>
                </a:lnTo>
                <a:close/>
                <a:moveTo>
                  <a:pt x="145" y="347"/>
                </a:moveTo>
                <a:lnTo>
                  <a:pt x="145" y="347"/>
                </a:lnTo>
                <a:lnTo>
                  <a:pt x="144" y="347"/>
                </a:lnTo>
                <a:lnTo>
                  <a:pt x="144" y="347"/>
                </a:lnTo>
                <a:lnTo>
                  <a:pt x="144" y="350"/>
                </a:lnTo>
                <a:lnTo>
                  <a:pt x="144" y="350"/>
                </a:lnTo>
                <a:lnTo>
                  <a:pt x="145" y="347"/>
                </a:lnTo>
                <a:lnTo>
                  <a:pt x="145" y="347"/>
                </a:lnTo>
                <a:close/>
                <a:moveTo>
                  <a:pt x="194" y="279"/>
                </a:moveTo>
                <a:lnTo>
                  <a:pt x="194" y="279"/>
                </a:lnTo>
                <a:lnTo>
                  <a:pt x="196" y="279"/>
                </a:lnTo>
                <a:lnTo>
                  <a:pt x="196" y="278"/>
                </a:lnTo>
                <a:lnTo>
                  <a:pt x="196" y="278"/>
                </a:lnTo>
                <a:lnTo>
                  <a:pt x="194" y="279"/>
                </a:lnTo>
                <a:lnTo>
                  <a:pt x="194" y="279"/>
                </a:lnTo>
                <a:close/>
                <a:moveTo>
                  <a:pt x="38" y="38"/>
                </a:moveTo>
                <a:lnTo>
                  <a:pt x="38" y="38"/>
                </a:lnTo>
                <a:lnTo>
                  <a:pt x="38" y="38"/>
                </a:lnTo>
                <a:lnTo>
                  <a:pt x="38" y="35"/>
                </a:lnTo>
                <a:lnTo>
                  <a:pt x="38" y="35"/>
                </a:lnTo>
                <a:lnTo>
                  <a:pt x="38" y="38"/>
                </a:lnTo>
                <a:lnTo>
                  <a:pt x="38" y="38"/>
                </a:lnTo>
                <a:close/>
                <a:moveTo>
                  <a:pt x="44" y="100"/>
                </a:moveTo>
                <a:lnTo>
                  <a:pt x="44" y="100"/>
                </a:lnTo>
                <a:lnTo>
                  <a:pt x="41" y="101"/>
                </a:lnTo>
                <a:lnTo>
                  <a:pt x="41" y="103"/>
                </a:lnTo>
                <a:lnTo>
                  <a:pt x="41" y="103"/>
                </a:lnTo>
                <a:lnTo>
                  <a:pt x="43" y="101"/>
                </a:lnTo>
                <a:lnTo>
                  <a:pt x="43" y="101"/>
                </a:lnTo>
                <a:lnTo>
                  <a:pt x="44" y="100"/>
                </a:lnTo>
                <a:lnTo>
                  <a:pt x="44" y="100"/>
                </a:lnTo>
                <a:close/>
                <a:moveTo>
                  <a:pt x="175" y="314"/>
                </a:moveTo>
                <a:lnTo>
                  <a:pt x="175" y="314"/>
                </a:lnTo>
                <a:lnTo>
                  <a:pt x="175" y="314"/>
                </a:lnTo>
                <a:lnTo>
                  <a:pt x="175" y="314"/>
                </a:lnTo>
                <a:lnTo>
                  <a:pt x="177" y="316"/>
                </a:lnTo>
                <a:lnTo>
                  <a:pt x="177" y="316"/>
                </a:lnTo>
                <a:lnTo>
                  <a:pt x="177" y="316"/>
                </a:lnTo>
                <a:lnTo>
                  <a:pt x="177" y="316"/>
                </a:lnTo>
                <a:lnTo>
                  <a:pt x="175" y="314"/>
                </a:lnTo>
                <a:lnTo>
                  <a:pt x="175" y="314"/>
                </a:lnTo>
                <a:close/>
                <a:moveTo>
                  <a:pt x="142" y="219"/>
                </a:moveTo>
                <a:lnTo>
                  <a:pt x="142" y="219"/>
                </a:lnTo>
                <a:lnTo>
                  <a:pt x="144" y="223"/>
                </a:lnTo>
                <a:lnTo>
                  <a:pt x="144" y="223"/>
                </a:lnTo>
                <a:lnTo>
                  <a:pt x="142" y="219"/>
                </a:lnTo>
                <a:lnTo>
                  <a:pt x="142" y="219"/>
                </a:lnTo>
                <a:close/>
                <a:moveTo>
                  <a:pt x="17" y="46"/>
                </a:moveTo>
                <a:lnTo>
                  <a:pt x="17" y="46"/>
                </a:lnTo>
                <a:lnTo>
                  <a:pt x="19" y="46"/>
                </a:lnTo>
                <a:lnTo>
                  <a:pt x="17" y="44"/>
                </a:lnTo>
                <a:lnTo>
                  <a:pt x="17" y="44"/>
                </a:lnTo>
                <a:lnTo>
                  <a:pt x="17" y="46"/>
                </a:lnTo>
                <a:lnTo>
                  <a:pt x="17" y="46"/>
                </a:lnTo>
                <a:close/>
                <a:moveTo>
                  <a:pt x="290" y="404"/>
                </a:moveTo>
                <a:lnTo>
                  <a:pt x="290" y="404"/>
                </a:lnTo>
                <a:lnTo>
                  <a:pt x="292" y="404"/>
                </a:lnTo>
                <a:lnTo>
                  <a:pt x="292" y="404"/>
                </a:lnTo>
                <a:lnTo>
                  <a:pt x="293" y="404"/>
                </a:lnTo>
                <a:lnTo>
                  <a:pt x="293" y="404"/>
                </a:lnTo>
                <a:lnTo>
                  <a:pt x="292" y="404"/>
                </a:lnTo>
                <a:lnTo>
                  <a:pt x="292" y="404"/>
                </a:lnTo>
                <a:lnTo>
                  <a:pt x="290" y="404"/>
                </a:lnTo>
                <a:lnTo>
                  <a:pt x="290" y="404"/>
                </a:lnTo>
                <a:close/>
                <a:moveTo>
                  <a:pt x="175" y="279"/>
                </a:moveTo>
                <a:lnTo>
                  <a:pt x="175" y="279"/>
                </a:lnTo>
                <a:lnTo>
                  <a:pt x="177" y="276"/>
                </a:lnTo>
                <a:lnTo>
                  <a:pt x="177" y="276"/>
                </a:lnTo>
                <a:lnTo>
                  <a:pt x="175" y="278"/>
                </a:lnTo>
                <a:lnTo>
                  <a:pt x="175" y="279"/>
                </a:lnTo>
                <a:lnTo>
                  <a:pt x="175" y="279"/>
                </a:lnTo>
                <a:close/>
                <a:moveTo>
                  <a:pt x="14" y="254"/>
                </a:moveTo>
                <a:lnTo>
                  <a:pt x="14" y="254"/>
                </a:lnTo>
                <a:lnTo>
                  <a:pt x="17" y="254"/>
                </a:lnTo>
                <a:lnTo>
                  <a:pt x="17" y="254"/>
                </a:lnTo>
                <a:lnTo>
                  <a:pt x="16" y="254"/>
                </a:lnTo>
                <a:lnTo>
                  <a:pt x="14" y="254"/>
                </a:lnTo>
                <a:lnTo>
                  <a:pt x="14" y="254"/>
                </a:lnTo>
                <a:close/>
                <a:moveTo>
                  <a:pt x="177" y="235"/>
                </a:moveTo>
                <a:lnTo>
                  <a:pt x="177" y="235"/>
                </a:lnTo>
                <a:lnTo>
                  <a:pt x="175" y="237"/>
                </a:lnTo>
                <a:lnTo>
                  <a:pt x="175" y="237"/>
                </a:lnTo>
                <a:lnTo>
                  <a:pt x="177" y="237"/>
                </a:lnTo>
                <a:lnTo>
                  <a:pt x="177" y="237"/>
                </a:lnTo>
                <a:lnTo>
                  <a:pt x="177" y="237"/>
                </a:lnTo>
                <a:lnTo>
                  <a:pt x="177" y="235"/>
                </a:lnTo>
                <a:lnTo>
                  <a:pt x="177" y="235"/>
                </a:lnTo>
                <a:close/>
                <a:moveTo>
                  <a:pt x="51" y="224"/>
                </a:moveTo>
                <a:lnTo>
                  <a:pt x="51" y="224"/>
                </a:lnTo>
                <a:lnTo>
                  <a:pt x="49" y="221"/>
                </a:lnTo>
                <a:lnTo>
                  <a:pt x="49" y="221"/>
                </a:lnTo>
                <a:lnTo>
                  <a:pt x="49" y="224"/>
                </a:lnTo>
                <a:lnTo>
                  <a:pt x="51" y="224"/>
                </a:lnTo>
                <a:lnTo>
                  <a:pt x="51" y="224"/>
                </a:lnTo>
                <a:close/>
                <a:moveTo>
                  <a:pt x="251" y="382"/>
                </a:moveTo>
                <a:lnTo>
                  <a:pt x="251" y="382"/>
                </a:lnTo>
                <a:lnTo>
                  <a:pt x="251" y="384"/>
                </a:lnTo>
                <a:lnTo>
                  <a:pt x="251" y="384"/>
                </a:lnTo>
                <a:lnTo>
                  <a:pt x="252" y="385"/>
                </a:lnTo>
                <a:lnTo>
                  <a:pt x="252" y="385"/>
                </a:lnTo>
                <a:lnTo>
                  <a:pt x="251" y="382"/>
                </a:lnTo>
                <a:lnTo>
                  <a:pt x="251" y="382"/>
                </a:lnTo>
                <a:close/>
                <a:moveTo>
                  <a:pt x="13" y="197"/>
                </a:moveTo>
                <a:lnTo>
                  <a:pt x="13" y="197"/>
                </a:lnTo>
                <a:lnTo>
                  <a:pt x="11" y="199"/>
                </a:lnTo>
                <a:lnTo>
                  <a:pt x="11" y="199"/>
                </a:lnTo>
                <a:lnTo>
                  <a:pt x="13" y="199"/>
                </a:lnTo>
                <a:lnTo>
                  <a:pt x="13" y="197"/>
                </a:lnTo>
                <a:lnTo>
                  <a:pt x="13" y="197"/>
                </a:lnTo>
                <a:close/>
                <a:moveTo>
                  <a:pt x="107" y="137"/>
                </a:moveTo>
                <a:lnTo>
                  <a:pt x="107" y="137"/>
                </a:lnTo>
                <a:lnTo>
                  <a:pt x="107" y="136"/>
                </a:lnTo>
                <a:lnTo>
                  <a:pt x="107" y="136"/>
                </a:lnTo>
                <a:lnTo>
                  <a:pt x="107" y="136"/>
                </a:lnTo>
                <a:lnTo>
                  <a:pt x="107" y="136"/>
                </a:lnTo>
                <a:lnTo>
                  <a:pt x="107" y="137"/>
                </a:lnTo>
                <a:lnTo>
                  <a:pt x="107" y="137"/>
                </a:lnTo>
                <a:close/>
                <a:moveTo>
                  <a:pt x="114" y="374"/>
                </a:moveTo>
                <a:lnTo>
                  <a:pt x="114" y="374"/>
                </a:lnTo>
                <a:lnTo>
                  <a:pt x="112" y="376"/>
                </a:lnTo>
                <a:lnTo>
                  <a:pt x="112" y="376"/>
                </a:lnTo>
                <a:lnTo>
                  <a:pt x="112" y="376"/>
                </a:lnTo>
                <a:lnTo>
                  <a:pt x="112" y="376"/>
                </a:lnTo>
                <a:lnTo>
                  <a:pt x="114" y="376"/>
                </a:lnTo>
                <a:lnTo>
                  <a:pt x="114" y="376"/>
                </a:lnTo>
                <a:lnTo>
                  <a:pt x="114" y="374"/>
                </a:lnTo>
                <a:lnTo>
                  <a:pt x="114" y="374"/>
                </a:lnTo>
                <a:close/>
                <a:moveTo>
                  <a:pt x="197" y="300"/>
                </a:moveTo>
                <a:lnTo>
                  <a:pt x="197" y="300"/>
                </a:lnTo>
                <a:lnTo>
                  <a:pt x="197" y="301"/>
                </a:lnTo>
                <a:lnTo>
                  <a:pt x="197" y="301"/>
                </a:lnTo>
                <a:lnTo>
                  <a:pt x="199" y="300"/>
                </a:lnTo>
                <a:lnTo>
                  <a:pt x="199" y="300"/>
                </a:lnTo>
                <a:lnTo>
                  <a:pt x="199" y="298"/>
                </a:lnTo>
                <a:lnTo>
                  <a:pt x="199" y="298"/>
                </a:lnTo>
                <a:lnTo>
                  <a:pt x="197" y="300"/>
                </a:lnTo>
                <a:lnTo>
                  <a:pt x="197" y="300"/>
                </a:lnTo>
                <a:close/>
                <a:moveTo>
                  <a:pt x="163" y="360"/>
                </a:moveTo>
                <a:lnTo>
                  <a:pt x="163" y="360"/>
                </a:lnTo>
                <a:lnTo>
                  <a:pt x="164" y="357"/>
                </a:lnTo>
                <a:lnTo>
                  <a:pt x="164" y="357"/>
                </a:lnTo>
                <a:lnTo>
                  <a:pt x="163" y="358"/>
                </a:lnTo>
                <a:lnTo>
                  <a:pt x="163" y="360"/>
                </a:lnTo>
                <a:lnTo>
                  <a:pt x="163" y="360"/>
                </a:lnTo>
                <a:close/>
                <a:moveTo>
                  <a:pt x="196" y="313"/>
                </a:moveTo>
                <a:lnTo>
                  <a:pt x="196" y="313"/>
                </a:lnTo>
                <a:lnTo>
                  <a:pt x="196" y="313"/>
                </a:lnTo>
                <a:lnTo>
                  <a:pt x="196" y="311"/>
                </a:lnTo>
                <a:lnTo>
                  <a:pt x="196" y="311"/>
                </a:lnTo>
                <a:lnTo>
                  <a:pt x="194" y="313"/>
                </a:lnTo>
                <a:lnTo>
                  <a:pt x="196" y="313"/>
                </a:lnTo>
                <a:lnTo>
                  <a:pt x="196" y="313"/>
                </a:lnTo>
                <a:close/>
                <a:moveTo>
                  <a:pt x="90" y="123"/>
                </a:moveTo>
                <a:lnTo>
                  <a:pt x="90" y="123"/>
                </a:lnTo>
                <a:lnTo>
                  <a:pt x="88" y="122"/>
                </a:lnTo>
                <a:lnTo>
                  <a:pt x="88" y="122"/>
                </a:lnTo>
                <a:lnTo>
                  <a:pt x="87" y="125"/>
                </a:lnTo>
                <a:lnTo>
                  <a:pt x="87" y="125"/>
                </a:lnTo>
                <a:lnTo>
                  <a:pt x="88" y="123"/>
                </a:lnTo>
                <a:lnTo>
                  <a:pt x="90" y="123"/>
                </a:lnTo>
                <a:lnTo>
                  <a:pt x="90" y="123"/>
                </a:lnTo>
                <a:close/>
                <a:moveTo>
                  <a:pt x="237" y="350"/>
                </a:moveTo>
                <a:lnTo>
                  <a:pt x="237" y="350"/>
                </a:lnTo>
                <a:lnTo>
                  <a:pt x="238" y="352"/>
                </a:lnTo>
                <a:lnTo>
                  <a:pt x="238" y="352"/>
                </a:lnTo>
                <a:lnTo>
                  <a:pt x="238" y="349"/>
                </a:lnTo>
                <a:lnTo>
                  <a:pt x="238" y="349"/>
                </a:lnTo>
                <a:lnTo>
                  <a:pt x="237" y="350"/>
                </a:lnTo>
                <a:lnTo>
                  <a:pt x="237" y="350"/>
                </a:lnTo>
                <a:close/>
                <a:moveTo>
                  <a:pt x="118" y="387"/>
                </a:moveTo>
                <a:lnTo>
                  <a:pt x="118" y="387"/>
                </a:lnTo>
                <a:lnTo>
                  <a:pt x="120" y="390"/>
                </a:lnTo>
                <a:lnTo>
                  <a:pt x="120" y="390"/>
                </a:lnTo>
                <a:lnTo>
                  <a:pt x="118" y="387"/>
                </a:lnTo>
                <a:lnTo>
                  <a:pt x="118" y="387"/>
                </a:lnTo>
                <a:close/>
                <a:moveTo>
                  <a:pt x="221" y="229"/>
                </a:moveTo>
                <a:lnTo>
                  <a:pt x="221" y="229"/>
                </a:lnTo>
                <a:lnTo>
                  <a:pt x="218" y="232"/>
                </a:lnTo>
                <a:lnTo>
                  <a:pt x="218" y="232"/>
                </a:lnTo>
                <a:lnTo>
                  <a:pt x="221" y="229"/>
                </a:lnTo>
                <a:lnTo>
                  <a:pt x="221" y="229"/>
                </a:lnTo>
                <a:close/>
                <a:moveTo>
                  <a:pt x="213" y="314"/>
                </a:moveTo>
                <a:lnTo>
                  <a:pt x="213" y="314"/>
                </a:lnTo>
                <a:lnTo>
                  <a:pt x="215" y="314"/>
                </a:lnTo>
                <a:lnTo>
                  <a:pt x="215" y="313"/>
                </a:lnTo>
                <a:lnTo>
                  <a:pt x="215" y="313"/>
                </a:lnTo>
                <a:lnTo>
                  <a:pt x="213" y="314"/>
                </a:lnTo>
                <a:lnTo>
                  <a:pt x="213" y="314"/>
                </a:lnTo>
                <a:close/>
                <a:moveTo>
                  <a:pt x="218" y="264"/>
                </a:moveTo>
                <a:lnTo>
                  <a:pt x="218" y="264"/>
                </a:lnTo>
                <a:lnTo>
                  <a:pt x="216" y="267"/>
                </a:lnTo>
                <a:lnTo>
                  <a:pt x="216" y="267"/>
                </a:lnTo>
                <a:lnTo>
                  <a:pt x="218" y="265"/>
                </a:lnTo>
                <a:lnTo>
                  <a:pt x="218" y="264"/>
                </a:lnTo>
                <a:lnTo>
                  <a:pt x="218" y="264"/>
                </a:lnTo>
                <a:close/>
                <a:moveTo>
                  <a:pt x="241" y="372"/>
                </a:moveTo>
                <a:lnTo>
                  <a:pt x="241" y="372"/>
                </a:lnTo>
                <a:lnTo>
                  <a:pt x="243" y="371"/>
                </a:lnTo>
                <a:lnTo>
                  <a:pt x="241" y="369"/>
                </a:lnTo>
                <a:lnTo>
                  <a:pt x="241" y="369"/>
                </a:lnTo>
                <a:lnTo>
                  <a:pt x="241" y="372"/>
                </a:lnTo>
                <a:lnTo>
                  <a:pt x="241" y="372"/>
                </a:lnTo>
                <a:close/>
                <a:moveTo>
                  <a:pt x="256" y="251"/>
                </a:moveTo>
                <a:lnTo>
                  <a:pt x="256" y="251"/>
                </a:lnTo>
                <a:lnTo>
                  <a:pt x="257" y="249"/>
                </a:lnTo>
                <a:lnTo>
                  <a:pt x="257" y="249"/>
                </a:lnTo>
                <a:lnTo>
                  <a:pt x="256" y="249"/>
                </a:lnTo>
                <a:lnTo>
                  <a:pt x="256" y="251"/>
                </a:lnTo>
                <a:lnTo>
                  <a:pt x="256" y="251"/>
                </a:lnTo>
                <a:close/>
                <a:moveTo>
                  <a:pt x="27" y="32"/>
                </a:moveTo>
                <a:lnTo>
                  <a:pt x="27" y="32"/>
                </a:lnTo>
                <a:lnTo>
                  <a:pt x="27" y="32"/>
                </a:lnTo>
                <a:lnTo>
                  <a:pt x="27" y="32"/>
                </a:lnTo>
                <a:lnTo>
                  <a:pt x="27" y="29"/>
                </a:lnTo>
                <a:lnTo>
                  <a:pt x="27" y="29"/>
                </a:lnTo>
                <a:lnTo>
                  <a:pt x="27" y="32"/>
                </a:lnTo>
                <a:lnTo>
                  <a:pt x="27" y="32"/>
                </a:lnTo>
                <a:close/>
                <a:moveTo>
                  <a:pt x="21" y="21"/>
                </a:moveTo>
                <a:lnTo>
                  <a:pt x="21" y="21"/>
                </a:lnTo>
                <a:lnTo>
                  <a:pt x="22" y="19"/>
                </a:lnTo>
                <a:lnTo>
                  <a:pt x="22" y="19"/>
                </a:lnTo>
                <a:lnTo>
                  <a:pt x="21" y="19"/>
                </a:lnTo>
                <a:lnTo>
                  <a:pt x="21" y="19"/>
                </a:lnTo>
                <a:lnTo>
                  <a:pt x="21" y="21"/>
                </a:lnTo>
                <a:lnTo>
                  <a:pt x="21" y="21"/>
                </a:lnTo>
                <a:close/>
                <a:moveTo>
                  <a:pt x="177" y="338"/>
                </a:moveTo>
                <a:lnTo>
                  <a:pt x="177" y="338"/>
                </a:lnTo>
                <a:lnTo>
                  <a:pt x="177" y="336"/>
                </a:lnTo>
                <a:lnTo>
                  <a:pt x="177" y="336"/>
                </a:lnTo>
                <a:lnTo>
                  <a:pt x="177" y="336"/>
                </a:lnTo>
                <a:lnTo>
                  <a:pt x="177" y="338"/>
                </a:lnTo>
                <a:lnTo>
                  <a:pt x="177" y="338"/>
                </a:lnTo>
                <a:close/>
                <a:moveTo>
                  <a:pt x="131" y="106"/>
                </a:moveTo>
                <a:lnTo>
                  <a:pt x="131" y="106"/>
                </a:lnTo>
                <a:lnTo>
                  <a:pt x="129" y="107"/>
                </a:lnTo>
                <a:lnTo>
                  <a:pt x="129" y="107"/>
                </a:lnTo>
                <a:lnTo>
                  <a:pt x="131" y="106"/>
                </a:lnTo>
                <a:lnTo>
                  <a:pt x="131" y="106"/>
                </a:lnTo>
                <a:lnTo>
                  <a:pt x="131" y="106"/>
                </a:lnTo>
                <a:close/>
                <a:moveTo>
                  <a:pt x="159" y="60"/>
                </a:moveTo>
                <a:lnTo>
                  <a:pt x="159" y="60"/>
                </a:lnTo>
                <a:lnTo>
                  <a:pt x="159" y="59"/>
                </a:lnTo>
                <a:lnTo>
                  <a:pt x="159" y="59"/>
                </a:lnTo>
                <a:lnTo>
                  <a:pt x="159" y="59"/>
                </a:lnTo>
                <a:lnTo>
                  <a:pt x="159" y="60"/>
                </a:lnTo>
                <a:lnTo>
                  <a:pt x="159" y="60"/>
                </a:lnTo>
                <a:close/>
                <a:moveTo>
                  <a:pt x="79" y="5"/>
                </a:moveTo>
                <a:lnTo>
                  <a:pt x="79" y="5"/>
                </a:lnTo>
                <a:lnTo>
                  <a:pt x="79" y="5"/>
                </a:lnTo>
                <a:lnTo>
                  <a:pt x="79" y="5"/>
                </a:lnTo>
                <a:lnTo>
                  <a:pt x="74" y="5"/>
                </a:lnTo>
                <a:lnTo>
                  <a:pt x="74" y="5"/>
                </a:lnTo>
                <a:lnTo>
                  <a:pt x="74" y="5"/>
                </a:lnTo>
                <a:lnTo>
                  <a:pt x="74" y="5"/>
                </a:lnTo>
                <a:lnTo>
                  <a:pt x="79" y="5"/>
                </a:lnTo>
                <a:lnTo>
                  <a:pt x="79" y="5"/>
                </a:lnTo>
                <a:close/>
                <a:moveTo>
                  <a:pt x="33" y="169"/>
                </a:moveTo>
                <a:lnTo>
                  <a:pt x="33" y="169"/>
                </a:lnTo>
                <a:lnTo>
                  <a:pt x="33" y="174"/>
                </a:lnTo>
                <a:lnTo>
                  <a:pt x="33" y="174"/>
                </a:lnTo>
                <a:lnTo>
                  <a:pt x="33" y="169"/>
                </a:lnTo>
                <a:lnTo>
                  <a:pt x="33" y="169"/>
                </a:lnTo>
                <a:close/>
                <a:moveTo>
                  <a:pt x="84" y="406"/>
                </a:moveTo>
                <a:lnTo>
                  <a:pt x="84" y="406"/>
                </a:lnTo>
                <a:lnTo>
                  <a:pt x="84" y="407"/>
                </a:lnTo>
                <a:lnTo>
                  <a:pt x="85" y="406"/>
                </a:lnTo>
                <a:lnTo>
                  <a:pt x="85" y="406"/>
                </a:lnTo>
                <a:lnTo>
                  <a:pt x="85" y="406"/>
                </a:lnTo>
                <a:lnTo>
                  <a:pt x="85" y="406"/>
                </a:lnTo>
                <a:lnTo>
                  <a:pt x="84" y="406"/>
                </a:lnTo>
                <a:lnTo>
                  <a:pt x="84" y="406"/>
                </a:lnTo>
                <a:close/>
                <a:moveTo>
                  <a:pt x="21" y="29"/>
                </a:moveTo>
                <a:lnTo>
                  <a:pt x="21" y="29"/>
                </a:lnTo>
                <a:lnTo>
                  <a:pt x="21" y="25"/>
                </a:lnTo>
                <a:lnTo>
                  <a:pt x="21" y="25"/>
                </a:lnTo>
                <a:lnTo>
                  <a:pt x="21" y="25"/>
                </a:lnTo>
                <a:lnTo>
                  <a:pt x="21" y="25"/>
                </a:lnTo>
                <a:lnTo>
                  <a:pt x="21" y="29"/>
                </a:lnTo>
                <a:lnTo>
                  <a:pt x="21" y="29"/>
                </a:lnTo>
                <a:close/>
                <a:moveTo>
                  <a:pt x="208" y="328"/>
                </a:moveTo>
                <a:lnTo>
                  <a:pt x="208" y="328"/>
                </a:lnTo>
                <a:lnTo>
                  <a:pt x="210" y="331"/>
                </a:lnTo>
                <a:lnTo>
                  <a:pt x="210" y="331"/>
                </a:lnTo>
                <a:lnTo>
                  <a:pt x="208" y="328"/>
                </a:lnTo>
                <a:lnTo>
                  <a:pt x="208" y="328"/>
                </a:lnTo>
                <a:close/>
                <a:moveTo>
                  <a:pt x="13" y="213"/>
                </a:moveTo>
                <a:lnTo>
                  <a:pt x="13" y="213"/>
                </a:lnTo>
                <a:lnTo>
                  <a:pt x="13" y="212"/>
                </a:lnTo>
                <a:lnTo>
                  <a:pt x="13" y="210"/>
                </a:lnTo>
                <a:lnTo>
                  <a:pt x="13" y="210"/>
                </a:lnTo>
                <a:lnTo>
                  <a:pt x="13" y="213"/>
                </a:lnTo>
                <a:lnTo>
                  <a:pt x="13" y="213"/>
                </a:lnTo>
                <a:close/>
                <a:moveTo>
                  <a:pt x="200" y="295"/>
                </a:moveTo>
                <a:lnTo>
                  <a:pt x="200" y="295"/>
                </a:lnTo>
                <a:lnTo>
                  <a:pt x="200" y="295"/>
                </a:lnTo>
                <a:lnTo>
                  <a:pt x="202" y="297"/>
                </a:lnTo>
                <a:lnTo>
                  <a:pt x="202" y="297"/>
                </a:lnTo>
                <a:lnTo>
                  <a:pt x="200" y="295"/>
                </a:lnTo>
                <a:lnTo>
                  <a:pt x="200" y="295"/>
                </a:lnTo>
                <a:close/>
                <a:moveTo>
                  <a:pt x="98" y="142"/>
                </a:moveTo>
                <a:lnTo>
                  <a:pt x="98" y="142"/>
                </a:lnTo>
                <a:lnTo>
                  <a:pt x="98" y="141"/>
                </a:lnTo>
                <a:lnTo>
                  <a:pt x="98" y="141"/>
                </a:lnTo>
                <a:lnTo>
                  <a:pt x="98" y="141"/>
                </a:lnTo>
                <a:lnTo>
                  <a:pt x="98" y="141"/>
                </a:lnTo>
                <a:lnTo>
                  <a:pt x="98" y="142"/>
                </a:lnTo>
                <a:lnTo>
                  <a:pt x="98" y="142"/>
                </a:lnTo>
                <a:close/>
                <a:moveTo>
                  <a:pt x="122" y="201"/>
                </a:moveTo>
                <a:lnTo>
                  <a:pt x="122" y="201"/>
                </a:lnTo>
                <a:lnTo>
                  <a:pt x="122" y="199"/>
                </a:lnTo>
                <a:lnTo>
                  <a:pt x="122" y="199"/>
                </a:lnTo>
                <a:lnTo>
                  <a:pt x="122" y="201"/>
                </a:lnTo>
                <a:lnTo>
                  <a:pt x="122" y="201"/>
                </a:lnTo>
                <a:lnTo>
                  <a:pt x="122" y="201"/>
                </a:lnTo>
                <a:lnTo>
                  <a:pt x="122" y="201"/>
                </a:lnTo>
                <a:lnTo>
                  <a:pt x="122" y="201"/>
                </a:lnTo>
                <a:close/>
                <a:moveTo>
                  <a:pt x="33" y="196"/>
                </a:moveTo>
                <a:lnTo>
                  <a:pt x="33" y="196"/>
                </a:lnTo>
                <a:lnTo>
                  <a:pt x="33" y="196"/>
                </a:lnTo>
                <a:lnTo>
                  <a:pt x="33" y="196"/>
                </a:lnTo>
                <a:lnTo>
                  <a:pt x="33" y="199"/>
                </a:lnTo>
                <a:lnTo>
                  <a:pt x="33" y="199"/>
                </a:lnTo>
                <a:lnTo>
                  <a:pt x="33" y="196"/>
                </a:lnTo>
                <a:lnTo>
                  <a:pt x="33" y="196"/>
                </a:lnTo>
                <a:close/>
                <a:moveTo>
                  <a:pt x="148" y="366"/>
                </a:moveTo>
                <a:lnTo>
                  <a:pt x="148" y="366"/>
                </a:lnTo>
                <a:lnTo>
                  <a:pt x="147" y="365"/>
                </a:lnTo>
                <a:lnTo>
                  <a:pt x="147" y="365"/>
                </a:lnTo>
                <a:lnTo>
                  <a:pt x="147" y="365"/>
                </a:lnTo>
                <a:lnTo>
                  <a:pt x="148" y="366"/>
                </a:lnTo>
                <a:lnTo>
                  <a:pt x="148" y="366"/>
                </a:lnTo>
                <a:close/>
                <a:moveTo>
                  <a:pt x="41" y="35"/>
                </a:moveTo>
                <a:lnTo>
                  <a:pt x="41" y="35"/>
                </a:lnTo>
                <a:lnTo>
                  <a:pt x="41" y="33"/>
                </a:lnTo>
                <a:lnTo>
                  <a:pt x="41" y="33"/>
                </a:lnTo>
                <a:lnTo>
                  <a:pt x="41" y="33"/>
                </a:lnTo>
                <a:lnTo>
                  <a:pt x="41" y="35"/>
                </a:lnTo>
                <a:lnTo>
                  <a:pt x="41" y="35"/>
                </a:lnTo>
                <a:close/>
                <a:moveTo>
                  <a:pt x="51" y="230"/>
                </a:moveTo>
                <a:lnTo>
                  <a:pt x="51" y="230"/>
                </a:lnTo>
                <a:lnTo>
                  <a:pt x="49" y="230"/>
                </a:lnTo>
                <a:lnTo>
                  <a:pt x="51" y="232"/>
                </a:lnTo>
                <a:lnTo>
                  <a:pt x="51" y="232"/>
                </a:lnTo>
                <a:lnTo>
                  <a:pt x="51" y="230"/>
                </a:lnTo>
                <a:lnTo>
                  <a:pt x="51" y="230"/>
                </a:lnTo>
                <a:close/>
                <a:moveTo>
                  <a:pt x="69" y="25"/>
                </a:moveTo>
                <a:lnTo>
                  <a:pt x="69" y="25"/>
                </a:lnTo>
                <a:lnTo>
                  <a:pt x="71" y="25"/>
                </a:lnTo>
                <a:lnTo>
                  <a:pt x="71" y="25"/>
                </a:lnTo>
                <a:lnTo>
                  <a:pt x="71" y="24"/>
                </a:lnTo>
                <a:lnTo>
                  <a:pt x="69" y="25"/>
                </a:lnTo>
                <a:lnTo>
                  <a:pt x="69" y="25"/>
                </a:lnTo>
                <a:close/>
                <a:moveTo>
                  <a:pt x="136" y="347"/>
                </a:moveTo>
                <a:lnTo>
                  <a:pt x="136" y="347"/>
                </a:lnTo>
                <a:lnTo>
                  <a:pt x="137" y="346"/>
                </a:lnTo>
                <a:lnTo>
                  <a:pt x="137" y="346"/>
                </a:lnTo>
                <a:lnTo>
                  <a:pt x="137" y="347"/>
                </a:lnTo>
                <a:lnTo>
                  <a:pt x="136" y="347"/>
                </a:lnTo>
                <a:lnTo>
                  <a:pt x="136" y="347"/>
                </a:lnTo>
                <a:close/>
                <a:moveTo>
                  <a:pt x="109" y="388"/>
                </a:moveTo>
                <a:lnTo>
                  <a:pt x="109" y="388"/>
                </a:lnTo>
                <a:lnTo>
                  <a:pt x="107" y="390"/>
                </a:lnTo>
                <a:lnTo>
                  <a:pt x="107" y="390"/>
                </a:lnTo>
                <a:lnTo>
                  <a:pt x="109" y="388"/>
                </a:lnTo>
                <a:lnTo>
                  <a:pt x="109" y="388"/>
                </a:lnTo>
                <a:lnTo>
                  <a:pt x="109" y="388"/>
                </a:lnTo>
                <a:close/>
                <a:moveTo>
                  <a:pt x="133" y="29"/>
                </a:moveTo>
                <a:lnTo>
                  <a:pt x="133" y="29"/>
                </a:lnTo>
                <a:lnTo>
                  <a:pt x="133" y="30"/>
                </a:lnTo>
                <a:lnTo>
                  <a:pt x="134" y="30"/>
                </a:lnTo>
                <a:lnTo>
                  <a:pt x="134" y="30"/>
                </a:lnTo>
                <a:lnTo>
                  <a:pt x="133" y="29"/>
                </a:lnTo>
                <a:lnTo>
                  <a:pt x="133" y="29"/>
                </a:lnTo>
                <a:close/>
                <a:moveTo>
                  <a:pt x="137" y="107"/>
                </a:moveTo>
                <a:lnTo>
                  <a:pt x="137" y="107"/>
                </a:lnTo>
                <a:lnTo>
                  <a:pt x="139" y="107"/>
                </a:lnTo>
                <a:lnTo>
                  <a:pt x="139" y="107"/>
                </a:lnTo>
                <a:lnTo>
                  <a:pt x="140" y="106"/>
                </a:lnTo>
                <a:lnTo>
                  <a:pt x="140" y="106"/>
                </a:lnTo>
                <a:lnTo>
                  <a:pt x="139" y="106"/>
                </a:lnTo>
                <a:lnTo>
                  <a:pt x="137" y="107"/>
                </a:lnTo>
                <a:lnTo>
                  <a:pt x="137" y="107"/>
                </a:lnTo>
                <a:close/>
                <a:moveTo>
                  <a:pt x="230" y="401"/>
                </a:moveTo>
                <a:lnTo>
                  <a:pt x="230" y="401"/>
                </a:lnTo>
                <a:lnTo>
                  <a:pt x="230" y="402"/>
                </a:lnTo>
                <a:lnTo>
                  <a:pt x="230" y="402"/>
                </a:lnTo>
                <a:lnTo>
                  <a:pt x="232" y="402"/>
                </a:lnTo>
                <a:lnTo>
                  <a:pt x="232" y="402"/>
                </a:lnTo>
                <a:lnTo>
                  <a:pt x="230" y="401"/>
                </a:lnTo>
                <a:lnTo>
                  <a:pt x="230" y="401"/>
                </a:lnTo>
                <a:close/>
                <a:moveTo>
                  <a:pt x="115" y="8"/>
                </a:moveTo>
                <a:lnTo>
                  <a:pt x="115" y="8"/>
                </a:lnTo>
                <a:lnTo>
                  <a:pt x="118" y="10"/>
                </a:lnTo>
                <a:lnTo>
                  <a:pt x="118" y="10"/>
                </a:lnTo>
                <a:lnTo>
                  <a:pt x="115" y="8"/>
                </a:lnTo>
                <a:lnTo>
                  <a:pt x="115" y="8"/>
                </a:lnTo>
                <a:close/>
                <a:moveTo>
                  <a:pt x="175" y="352"/>
                </a:moveTo>
                <a:lnTo>
                  <a:pt x="175" y="352"/>
                </a:lnTo>
                <a:lnTo>
                  <a:pt x="174" y="354"/>
                </a:lnTo>
                <a:lnTo>
                  <a:pt x="174" y="354"/>
                </a:lnTo>
                <a:lnTo>
                  <a:pt x="174" y="354"/>
                </a:lnTo>
                <a:lnTo>
                  <a:pt x="175" y="352"/>
                </a:lnTo>
                <a:lnTo>
                  <a:pt x="175" y="352"/>
                </a:lnTo>
                <a:close/>
                <a:moveTo>
                  <a:pt x="183" y="89"/>
                </a:moveTo>
                <a:lnTo>
                  <a:pt x="183" y="89"/>
                </a:lnTo>
                <a:lnTo>
                  <a:pt x="183" y="90"/>
                </a:lnTo>
                <a:lnTo>
                  <a:pt x="183" y="90"/>
                </a:lnTo>
                <a:lnTo>
                  <a:pt x="183" y="90"/>
                </a:lnTo>
                <a:lnTo>
                  <a:pt x="183" y="90"/>
                </a:lnTo>
                <a:lnTo>
                  <a:pt x="183" y="89"/>
                </a:lnTo>
                <a:lnTo>
                  <a:pt x="183" y="89"/>
                </a:lnTo>
                <a:close/>
                <a:moveTo>
                  <a:pt x="43" y="253"/>
                </a:moveTo>
                <a:lnTo>
                  <a:pt x="43" y="253"/>
                </a:lnTo>
                <a:lnTo>
                  <a:pt x="44" y="251"/>
                </a:lnTo>
                <a:lnTo>
                  <a:pt x="44" y="251"/>
                </a:lnTo>
                <a:lnTo>
                  <a:pt x="43" y="251"/>
                </a:lnTo>
                <a:lnTo>
                  <a:pt x="43" y="253"/>
                </a:lnTo>
                <a:lnTo>
                  <a:pt x="43" y="253"/>
                </a:lnTo>
                <a:close/>
                <a:moveTo>
                  <a:pt x="63" y="36"/>
                </a:moveTo>
                <a:lnTo>
                  <a:pt x="63" y="36"/>
                </a:lnTo>
                <a:lnTo>
                  <a:pt x="62" y="35"/>
                </a:lnTo>
                <a:lnTo>
                  <a:pt x="60" y="36"/>
                </a:lnTo>
                <a:lnTo>
                  <a:pt x="60" y="36"/>
                </a:lnTo>
                <a:lnTo>
                  <a:pt x="63" y="36"/>
                </a:lnTo>
                <a:lnTo>
                  <a:pt x="63" y="36"/>
                </a:lnTo>
                <a:close/>
                <a:moveTo>
                  <a:pt x="54" y="150"/>
                </a:moveTo>
                <a:lnTo>
                  <a:pt x="54" y="150"/>
                </a:lnTo>
                <a:lnTo>
                  <a:pt x="52" y="150"/>
                </a:lnTo>
                <a:lnTo>
                  <a:pt x="52" y="150"/>
                </a:lnTo>
                <a:lnTo>
                  <a:pt x="52" y="152"/>
                </a:lnTo>
                <a:lnTo>
                  <a:pt x="54" y="153"/>
                </a:lnTo>
                <a:lnTo>
                  <a:pt x="54" y="153"/>
                </a:lnTo>
                <a:lnTo>
                  <a:pt x="54" y="150"/>
                </a:lnTo>
                <a:lnTo>
                  <a:pt x="54" y="150"/>
                </a:lnTo>
                <a:close/>
                <a:moveTo>
                  <a:pt x="115" y="166"/>
                </a:moveTo>
                <a:lnTo>
                  <a:pt x="115" y="166"/>
                </a:lnTo>
                <a:lnTo>
                  <a:pt x="114" y="166"/>
                </a:lnTo>
                <a:lnTo>
                  <a:pt x="114" y="166"/>
                </a:lnTo>
                <a:lnTo>
                  <a:pt x="114" y="166"/>
                </a:lnTo>
                <a:lnTo>
                  <a:pt x="114" y="166"/>
                </a:lnTo>
                <a:lnTo>
                  <a:pt x="115" y="166"/>
                </a:lnTo>
                <a:lnTo>
                  <a:pt x="115" y="166"/>
                </a:lnTo>
                <a:lnTo>
                  <a:pt x="115" y="166"/>
                </a:lnTo>
                <a:lnTo>
                  <a:pt x="115" y="166"/>
                </a:lnTo>
                <a:close/>
                <a:moveTo>
                  <a:pt x="227" y="330"/>
                </a:moveTo>
                <a:lnTo>
                  <a:pt x="227" y="330"/>
                </a:lnTo>
                <a:lnTo>
                  <a:pt x="229" y="328"/>
                </a:lnTo>
                <a:lnTo>
                  <a:pt x="227" y="327"/>
                </a:lnTo>
                <a:lnTo>
                  <a:pt x="227" y="327"/>
                </a:lnTo>
                <a:lnTo>
                  <a:pt x="227" y="330"/>
                </a:lnTo>
                <a:lnTo>
                  <a:pt x="227" y="330"/>
                </a:lnTo>
                <a:close/>
                <a:moveTo>
                  <a:pt x="106" y="398"/>
                </a:moveTo>
                <a:lnTo>
                  <a:pt x="106" y="398"/>
                </a:lnTo>
                <a:lnTo>
                  <a:pt x="106" y="398"/>
                </a:lnTo>
                <a:lnTo>
                  <a:pt x="106" y="398"/>
                </a:lnTo>
                <a:lnTo>
                  <a:pt x="106" y="398"/>
                </a:lnTo>
                <a:lnTo>
                  <a:pt x="104" y="398"/>
                </a:lnTo>
                <a:lnTo>
                  <a:pt x="104" y="398"/>
                </a:lnTo>
                <a:lnTo>
                  <a:pt x="106" y="398"/>
                </a:lnTo>
                <a:lnTo>
                  <a:pt x="106" y="398"/>
                </a:lnTo>
                <a:close/>
                <a:moveTo>
                  <a:pt x="81" y="136"/>
                </a:moveTo>
                <a:lnTo>
                  <a:pt x="81" y="136"/>
                </a:lnTo>
                <a:lnTo>
                  <a:pt x="79" y="136"/>
                </a:lnTo>
                <a:lnTo>
                  <a:pt x="79" y="136"/>
                </a:lnTo>
                <a:lnTo>
                  <a:pt x="81" y="136"/>
                </a:lnTo>
                <a:lnTo>
                  <a:pt x="81" y="136"/>
                </a:lnTo>
                <a:lnTo>
                  <a:pt x="81" y="136"/>
                </a:lnTo>
                <a:lnTo>
                  <a:pt x="81" y="136"/>
                </a:lnTo>
                <a:close/>
                <a:moveTo>
                  <a:pt x="137" y="32"/>
                </a:moveTo>
                <a:lnTo>
                  <a:pt x="137" y="32"/>
                </a:lnTo>
                <a:lnTo>
                  <a:pt x="137" y="32"/>
                </a:lnTo>
                <a:lnTo>
                  <a:pt x="137" y="32"/>
                </a:lnTo>
                <a:lnTo>
                  <a:pt x="137" y="32"/>
                </a:lnTo>
                <a:lnTo>
                  <a:pt x="137" y="32"/>
                </a:lnTo>
                <a:lnTo>
                  <a:pt x="137" y="32"/>
                </a:lnTo>
                <a:close/>
                <a:moveTo>
                  <a:pt x="159" y="330"/>
                </a:moveTo>
                <a:lnTo>
                  <a:pt x="159" y="330"/>
                </a:lnTo>
                <a:lnTo>
                  <a:pt x="158" y="331"/>
                </a:lnTo>
                <a:lnTo>
                  <a:pt x="158" y="331"/>
                </a:lnTo>
                <a:lnTo>
                  <a:pt x="159" y="331"/>
                </a:lnTo>
                <a:lnTo>
                  <a:pt x="159" y="331"/>
                </a:lnTo>
                <a:lnTo>
                  <a:pt x="159" y="331"/>
                </a:lnTo>
                <a:lnTo>
                  <a:pt x="159" y="331"/>
                </a:lnTo>
                <a:lnTo>
                  <a:pt x="159" y="330"/>
                </a:lnTo>
                <a:lnTo>
                  <a:pt x="159" y="330"/>
                </a:lnTo>
                <a:close/>
                <a:moveTo>
                  <a:pt x="163" y="101"/>
                </a:moveTo>
                <a:lnTo>
                  <a:pt x="163" y="101"/>
                </a:lnTo>
                <a:lnTo>
                  <a:pt x="163" y="100"/>
                </a:lnTo>
                <a:lnTo>
                  <a:pt x="163" y="100"/>
                </a:lnTo>
                <a:lnTo>
                  <a:pt x="161" y="101"/>
                </a:lnTo>
                <a:lnTo>
                  <a:pt x="161" y="101"/>
                </a:lnTo>
                <a:lnTo>
                  <a:pt x="163" y="101"/>
                </a:lnTo>
                <a:lnTo>
                  <a:pt x="163" y="101"/>
                </a:lnTo>
                <a:close/>
                <a:moveTo>
                  <a:pt x="109" y="156"/>
                </a:moveTo>
                <a:lnTo>
                  <a:pt x="109" y="156"/>
                </a:lnTo>
                <a:lnTo>
                  <a:pt x="107" y="153"/>
                </a:lnTo>
                <a:lnTo>
                  <a:pt x="107" y="153"/>
                </a:lnTo>
                <a:lnTo>
                  <a:pt x="107" y="155"/>
                </a:lnTo>
                <a:lnTo>
                  <a:pt x="109" y="156"/>
                </a:lnTo>
                <a:lnTo>
                  <a:pt x="109" y="156"/>
                </a:lnTo>
                <a:close/>
                <a:moveTo>
                  <a:pt x="136" y="114"/>
                </a:moveTo>
                <a:lnTo>
                  <a:pt x="136" y="114"/>
                </a:lnTo>
                <a:lnTo>
                  <a:pt x="137" y="112"/>
                </a:lnTo>
                <a:lnTo>
                  <a:pt x="137" y="112"/>
                </a:lnTo>
                <a:lnTo>
                  <a:pt x="136" y="112"/>
                </a:lnTo>
                <a:lnTo>
                  <a:pt x="136" y="114"/>
                </a:lnTo>
                <a:lnTo>
                  <a:pt x="136" y="114"/>
                </a:lnTo>
                <a:close/>
                <a:moveTo>
                  <a:pt x="36" y="21"/>
                </a:moveTo>
                <a:lnTo>
                  <a:pt x="36" y="21"/>
                </a:lnTo>
                <a:lnTo>
                  <a:pt x="35" y="22"/>
                </a:lnTo>
                <a:lnTo>
                  <a:pt x="35" y="22"/>
                </a:lnTo>
                <a:lnTo>
                  <a:pt x="35" y="22"/>
                </a:lnTo>
                <a:lnTo>
                  <a:pt x="36" y="21"/>
                </a:lnTo>
                <a:lnTo>
                  <a:pt x="36" y="21"/>
                </a:lnTo>
                <a:close/>
                <a:moveTo>
                  <a:pt x="167" y="245"/>
                </a:moveTo>
                <a:lnTo>
                  <a:pt x="167" y="245"/>
                </a:lnTo>
                <a:lnTo>
                  <a:pt x="167" y="245"/>
                </a:lnTo>
                <a:lnTo>
                  <a:pt x="167" y="245"/>
                </a:lnTo>
                <a:lnTo>
                  <a:pt x="167" y="243"/>
                </a:lnTo>
                <a:lnTo>
                  <a:pt x="167" y="243"/>
                </a:lnTo>
                <a:lnTo>
                  <a:pt x="167" y="243"/>
                </a:lnTo>
                <a:lnTo>
                  <a:pt x="167" y="243"/>
                </a:lnTo>
                <a:lnTo>
                  <a:pt x="167" y="245"/>
                </a:lnTo>
                <a:lnTo>
                  <a:pt x="167" y="245"/>
                </a:lnTo>
                <a:close/>
                <a:moveTo>
                  <a:pt x="170" y="224"/>
                </a:moveTo>
                <a:lnTo>
                  <a:pt x="170" y="224"/>
                </a:lnTo>
                <a:lnTo>
                  <a:pt x="170" y="223"/>
                </a:lnTo>
                <a:lnTo>
                  <a:pt x="170" y="223"/>
                </a:lnTo>
                <a:lnTo>
                  <a:pt x="170" y="223"/>
                </a:lnTo>
                <a:lnTo>
                  <a:pt x="170" y="223"/>
                </a:lnTo>
                <a:lnTo>
                  <a:pt x="170" y="223"/>
                </a:lnTo>
                <a:lnTo>
                  <a:pt x="170" y="224"/>
                </a:lnTo>
                <a:lnTo>
                  <a:pt x="170" y="224"/>
                </a:lnTo>
                <a:close/>
                <a:moveTo>
                  <a:pt x="57" y="16"/>
                </a:moveTo>
                <a:lnTo>
                  <a:pt x="57" y="16"/>
                </a:lnTo>
                <a:lnTo>
                  <a:pt x="57" y="16"/>
                </a:lnTo>
                <a:lnTo>
                  <a:pt x="57" y="16"/>
                </a:lnTo>
                <a:lnTo>
                  <a:pt x="55" y="16"/>
                </a:lnTo>
                <a:lnTo>
                  <a:pt x="55" y="16"/>
                </a:lnTo>
                <a:lnTo>
                  <a:pt x="57" y="16"/>
                </a:lnTo>
                <a:lnTo>
                  <a:pt x="57" y="16"/>
                </a:lnTo>
                <a:close/>
                <a:moveTo>
                  <a:pt x="268" y="382"/>
                </a:moveTo>
                <a:lnTo>
                  <a:pt x="268" y="382"/>
                </a:lnTo>
                <a:lnTo>
                  <a:pt x="270" y="382"/>
                </a:lnTo>
                <a:lnTo>
                  <a:pt x="270" y="382"/>
                </a:lnTo>
                <a:lnTo>
                  <a:pt x="268" y="380"/>
                </a:lnTo>
                <a:lnTo>
                  <a:pt x="268" y="380"/>
                </a:lnTo>
                <a:lnTo>
                  <a:pt x="268" y="380"/>
                </a:lnTo>
                <a:lnTo>
                  <a:pt x="268" y="380"/>
                </a:lnTo>
                <a:lnTo>
                  <a:pt x="268" y="382"/>
                </a:lnTo>
                <a:lnTo>
                  <a:pt x="268" y="382"/>
                </a:lnTo>
                <a:close/>
                <a:moveTo>
                  <a:pt x="252" y="212"/>
                </a:moveTo>
                <a:lnTo>
                  <a:pt x="252" y="212"/>
                </a:lnTo>
                <a:lnTo>
                  <a:pt x="252" y="212"/>
                </a:lnTo>
                <a:lnTo>
                  <a:pt x="252" y="212"/>
                </a:lnTo>
                <a:lnTo>
                  <a:pt x="251" y="212"/>
                </a:lnTo>
                <a:lnTo>
                  <a:pt x="252" y="212"/>
                </a:lnTo>
                <a:lnTo>
                  <a:pt x="252" y="212"/>
                </a:lnTo>
                <a:close/>
                <a:moveTo>
                  <a:pt x="213" y="257"/>
                </a:moveTo>
                <a:lnTo>
                  <a:pt x="213" y="257"/>
                </a:lnTo>
                <a:lnTo>
                  <a:pt x="213" y="257"/>
                </a:lnTo>
                <a:lnTo>
                  <a:pt x="213" y="257"/>
                </a:lnTo>
                <a:lnTo>
                  <a:pt x="213" y="259"/>
                </a:lnTo>
                <a:lnTo>
                  <a:pt x="213" y="259"/>
                </a:lnTo>
                <a:lnTo>
                  <a:pt x="213" y="257"/>
                </a:lnTo>
                <a:lnTo>
                  <a:pt x="213" y="257"/>
                </a:lnTo>
                <a:close/>
                <a:moveTo>
                  <a:pt x="230" y="205"/>
                </a:moveTo>
                <a:lnTo>
                  <a:pt x="230" y="205"/>
                </a:lnTo>
                <a:lnTo>
                  <a:pt x="230" y="204"/>
                </a:lnTo>
                <a:lnTo>
                  <a:pt x="230" y="204"/>
                </a:lnTo>
                <a:lnTo>
                  <a:pt x="230" y="207"/>
                </a:lnTo>
                <a:lnTo>
                  <a:pt x="230" y="207"/>
                </a:lnTo>
                <a:lnTo>
                  <a:pt x="230" y="207"/>
                </a:lnTo>
                <a:lnTo>
                  <a:pt x="230" y="207"/>
                </a:lnTo>
                <a:lnTo>
                  <a:pt x="230" y="205"/>
                </a:lnTo>
                <a:lnTo>
                  <a:pt x="230" y="205"/>
                </a:lnTo>
                <a:close/>
                <a:moveTo>
                  <a:pt x="174" y="248"/>
                </a:moveTo>
                <a:lnTo>
                  <a:pt x="174" y="248"/>
                </a:lnTo>
                <a:lnTo>
                  <a:pt x="174" y="248"/>
                </a:lnTo>
                <a:lnTo>
                  <a:pt x="174" y="248"/>
                </a:lnTo>
                <a:lnTo>
                  <a:pt x="175" y="249"/>
                </a:lnTo>
                <a:lnTo>
                  <a:pt x="175" y="249"/>
                </a:lnTo>
                <a:lnTo>
                  <a:pt x="174" y="248"/>
                </a:lnTo>
                <a:lnTo>
                  <a:pt x="174" y="248"/>
                </a:lnTo>
                <a:close/>
                <a:moveTo>
                  <a:pt x="156" y="245"/>
                </a:moveTo>
                <a:lnTo>
                  <a:pt x="156" y="245"/>
                </a:lnTo>
                <a:lnTo>
                  <a:pt x="156" y="246"/>
                </a:lnTo>
                <a:lnTo>
                  <a:pt x="158" y="246"/>
                </a:lnTo>
                <a:lnTo>
                  <a:pt x="158" y="246"/>
                </a:lnTo>
                <a:lnTo>
                  <a:pt x="156" y="245"/>
                </a:lnTo>
                <a:lnTo>
                  <a:pt x="156" y="245"/>
                </a:lnTo>
                <a:close/>
                <a:moveTo>
                  <a:pt x="32" y="111"/>
                </a:moveTo>
                <a:lnTo>
                  <a:pt x="32" y="111"/>
                </a:lnTo>
                <a:lnTo>
                  <a:pt x="33" y="111"/>
                </a:lnTo>
                <a:lnTo>
                  <a:pt x="33" y="111"/>
                </a:lnTo>
                <a:lnTo>
                  <a:pt x="32" y="107"/>
                </a:lnTo>
                <a:lnTo>
                  <a:pt x="32" y="107"/>
                </a:lnTo>
                <a:lnTo>
                  <a:pt x="32" y="111"/>
                </a:lnTo>
                <a:lnTo>
                  <a:pt x="32" y="111"/>
                </a:lnTo>
                <a:close/>
                <a:moveTo>
                  <a:pt x="76" y="13"/>
                </a:moveTo>
                <a:lnTo>
                  <a:pt x="76" y="13"/>
                </a:lnTo>
                <a:lnTo>
                  <a:pt x="74" y="13"/>
                </a:lnTo>
                <a:lnTo>
                  <a:pt x="74" y="13"/>
                </a:lnTo>
                <a:lnTo>
                  <a:pt x="76" y="13"/>
                </a:lnTo>
                <a:lnTo>
                  <a:pt x="76" y="13"/>
                </a:lnTo>
                <a:close/>
                <a:moveTo>
                  <a:pt x="145" y="30"/>
                </a:moveTo>
                <a:lnTo>
                  <a:pt x="145" y="30"/>
                </a:lnTo>
                <a:lnTo>
                  <a:pt x="145" y="32"/>
                </a:lnTo>
                <a:lnTo>
                  <a:pt x="147" y="32"/>
                </a:lnTo>
                <a:lnTo>
                  <a:pt x="147" y="32"/>
                </a:lnTo>
                <a:lnTo>
                  <a:pt x="145" y="30"/>
                </a:lnTo>
                <a:lnTo>
                  <a:pt x="145" y="30"/>
                </a:lnTo>
                <a:close/>
                <a:moveTo>
                  <a:pt x="191" y="313"/>
                </a:moveTo>
                <a:lnTo>
                  <a:pt x="191" y="313"/>
                </a:lnTo>
                <a:lnTo>
                  <a:pt x="189" y="311"/>
                </a:lnTo>
                <a:lnTo>
                  <a:pt x="189" y="311"/>
                </a:lnTo>
                <a:lnTo>
                  <a:pt x="191" y="313"/>
                </a:lnTo>
                <a:lnTo>
                  <a:pt x="191" y="313"/>
                </a:lnTo>
                <a:close/>
                <a:moveTo>
                  <a:pt x="114" y="145"/>
                </a:moveTo>
                <a:lnTo>
                  <a:pt x="114" y="145"/>
                </a:lnTo>
                <a:lnTo>
                  <a:pt x="115" y="145"/>
                </a:lnTo>
                <a:lnTo>
                  <a:pt x="115" y="145"/>
                </a:lnTo>
                <a:lnTo>
                  <a:pt x="115" y="145"/>
                </a:lnTo>
                <a:lnTo>
                  <a:pt x="115" y="145"/>
                </a:lnTo>
                <a:lnTo>
                  <a:pt x="115" y="145"/>
                </a:lnTo>
                <a:lnTo>
                  <a:pt x="114" y="145"/>
                </a:lnTo>
                <a:lnTo>
                  <a:pt x="114" y="145"/>
                </a:lnTo>
                <a:close/>
                <a:moveTo>
                  <a:pt x="188" y="309"/>
                </a:moveTo>
                <a:lnTo>
                  <a:pt x="188" y="309"/>
                </a:lnTo>
                <a:lnTo>
                  <a:pt x="188" y="309"/>
                </a:lnTo>
                <a:lnTo>
                  <a:pt x="188" y="308"/>
                </a:lnTo>
                <a:lnTo>
                  <a:pt x="188" y="308"/>
                </a:lnTo>
                <a:lnTo>
                  <a:pt x="188" y="309"/>
                </a:lnTo>
                <a:lnTo>
                  <a:pt x="188" y="309"/>
                </a:lnTo>
                <a:lnTo>
                  <a:pt x="188" y="309"/>
                </a:lnTo>
                <a:close/>
                <a:moveTo>
                  <a:pt x="170" y="346"/>
                </a:moveTo>
                <a:lnTo>
                  <a:pt x="170" y="346"/>
                </a:lnTo>
                <a:lnTo>
                  <a:pt x="170" y="344"/>
                </a:lnTo>
                <a:lnTo>
                  <a:pt x="170" y="344"/>
                </a:lnTo>
                <a:lnTo>
                  <a:pt x="170" y="346"/>
                </a:lnTo>
                <a:lnTo>
                  <a:pt x="170" y="346"/>
                </a:lnTo>
                <a:lnTo>
                  <a:pt x="170" y="346"/>
                </a:lnTo>
                <a:lnTo>
                  <a:pt x="170" y="346"/>
                </a:lnTo>
                <a:lnTo>
                  <a:pt x="170" y="346"/>
                </a:lnTo>
                <a:lnTo>
                  <a:pt x="170" y="346"/>
                </a:lnTo>
                <a:lnTo>
                  <a:pt x="170" y="346"/>
                </a:lnTo>
                <a:lnTo>
                  <a:pt x="170" y="346"/>
                </a:lnTo>
                <a:close/>
                <a:moveTo>
                  <a:pt x="133" y="115"/>
                </a:moveTo>
                <a:lnTo>
                  <a:pt x="133" y="115"/>
                </a:lnTo>
                <a:lnTo>
                  <a:pt x="133" y="115"/>
                </a:lnTo>
                <a:lnTo>
                  <a:pt x="133" y="115"/>
                </a:lnTo>
                <a:lnTo>
                  <a:pt x="131" y="117"/>
                </a:lnTo>
                <a:lnTo>
                  <a:pt x="131" y="117"/>
                </a:lnTo>
                <a:lnTo>
                  <a:pt x="133" y="115"/>
                </a:lnTo>
                <a:lnTo>
                  <a:pt x="133" y="115"/>
                </a:lnTo>
                <a:lnTo>
                  <a:pt x="133" y="115"/>
                </a:lnTo>
                <a:close/>
                <a:moveTo>
                  <a:pt x="153" y="194"/>
                </a:moveTo>
                <a:lnTo>
                  <a:pt x="153" y="194"/>
                </a:lnTo>
                <a:lnTo>
                  <a:pt x="152" y="193"/>
                </a:lnTo>
                <a:lnTo>
                  <a:pt x="152" y="193"/>
                </a:lnTo>
                <a:lnTo>
                  <a:pt x="153" y="194"/>
                </a:lnTo>
                <a:lnTo>
                  <a:pt x="153" y="194"/>
                </a:lnTo>
                <a:close/>
                <a:moveTo>
                  <a:pt x="262" y="238"/>
                </a:moveTo>
                <a:lnTo>
                  <a:pt x="262" y="238"/>
                </a:lnTo>
                <a:lnTo>
                  <a:pt x="262" y="238"/>
                </a:lnTo>
                <a:lnTo>
                  <a:pt x="262" y="238"/>
                </a:lnTo>
                <a:lnTo>
                  <a:pt x="264" y="237"/>
                </a:lnTo>
                <a:lnTo>
                  <a:pt x="264" y="237"/>
                </a:lnTo>
                <a:lnTo>
                  <a:pt x="262" y="238"/>
                </a:lnTo>
                <a:lnTo>
                  <a:pt x="262" y="238"/>
                </a:lnTo>
                <a:close/>
                <a:moveTo>
                  <a:pt x="17" y="98"/>
                </a:moveTo>
                <a:lnTo>
                  <a:pt x="17" y="98"/>
                </a:lnTo>
                <a:lnTo>
                  <a:pt x="19" y="96"/>
                </a:lnTo>
                <a:lnTo>
                  <a:pt x="19" y="96"/>
                </a:lnTo>
                <a:lnTo>
                  <a:pt x="17" y="96"/>
                </a:lnTo>
                <a:lnTo>
                  <a:pt x="17" y="98"/>
                </a:lnTo>
                <a:lnTo>
                  <a:pt x="17" y="98"/>
                </a:lnTo>
                <a:close/>
                <a:moveTo>
                  <a:pt x="49" y="178"/>
                </a:moveTo>
                <a:lnTo>
                  <a:pt x="49" y="178"/>
                </a:lnTo>
                <a:lnTo>
                  <a:pt x="49" y="178"/>
                </a:lnTo>
                <a:lnTo>
                  <a:pt x="49" y="178"/>
                </a:lnTo>
                <a:lnTo>
                  <a:pt x="49" y="180"/>
                </a:lnTo>
                <a:lnTo>
                  <a:pt x="49" y="180"/>
                </a:lnTo>
                <a:lnTo>
                  <a:pt x="49" y="180"/>
                </a:lnTo>
                <a:lnTo>
                  <a:pt x="49" y="180"/>
                </a:lnTo>
                <a:lnTo>
                  <a:pt x="49" y="178"/>
                </a:lnTo>
                <a:lnTo>
                  <a:pt x="49" y="178"/>
                </a:lnTo>
                <a:close/>
                <a:moveTo>
                  <a:pt x="240" y="243"/>
                </a:moveTo>
                <a:lnTo>
                  <a:pt x="240" y="243"/>
                </a:lnTo>
                <a:lnTo>
                  <a:pt x="241" y="242"/>
                </a:lnTo>
                <a:lnTo>
                  <a:pt x="240" y="242"/>
                </a:lnTo>
                <a:lnTo>
                  <a:pt x="240" y="242"/>
                </a:lnTo>
                <a:lnTo>
                  <a:pt x="240" y="243"/>
                </a:lnTo>
                <a:lnTo>
                  <a:pt x="240" y="243"/>
                </a:lnTo>
                <a:close/>
                <a:moveTo>
                  <a:pt x="33" y="163"/>
                </a:moveTo>
                <a:lnTo>
                  <a:pt x="33" y="163"/>
                </a:lnTo>
                <a:lnTo>
                  <a:pt x="33" y="163"/>
                </a:lnTo>
                <a:lnTo>
                  <a:pt x="33" y="163"/>
                </a:lnTo>
                <a:lnTo>
                  <a:pt x="33" y="164"/>
                </a:lnTo>
                <a:lnTo>
                  <a:pt x="33" y="164"/>
                </a:lnTo>
                <a:lnTo>
                  <a:pt x="33" y="164"/>
                </a:lnTo>
                <a:lnTo>
                  <a:pt x="33" y="164"/>
                </a:lnTo>
                <a:lnTo>
                  <a:pt x="33" y="163"/>
                </a:lnTo>
                <a:lnTo>
                  <a:pt x="33" y="163"/>
                </a:lnTo>
                <a:close/>
                <a:moveTo>
                  <a:pt x="155" y="352"/>
                </a:moveTo>
                <a:lnTo>
                  <a:pt x="155" y="352"/>
                </a:lnTo>
                <a:lnTo>
                  <a:pt x="155" y="350"/>
                </a:lnTo>
                <a:lnTo>
                  <a:pt x="155" y="350"/>
                </a:lnTo>
                <a:lnTo>
                  <a:pt x="155" y="352"/>
                </a:lnTo>
                <a:lnTo>
                  <a:pt x="155" y="352"/>
                </a:lnTo>
                <a:lnTo>
                  <a:pt x="155" y="352"/>
                </a:lnTo>
                <a:close/>
                <a:moveTo>
                  <a:pt x="281" y="218"/>
                </a:moveTo>
                <a:lnTo>
                  <a:pt x="281" y="218"/>
                </a:lnTo>
                <a:lnTo>
                  <a:pt x="281" y="218"/>
                </a:lnTo>
                <a:lnTo>
                  <a:pt x="281" y="218"/>
                </a:lnTo>
                <a:lnTo>
                  <a:pt x="281" y="219"/>
                </a:lnTo>
                <a:lnTo>
                  <a:pt x="281" y="219"/>
                </a:lnTo>
                <a:lnTo>
                  <a:pt x="281" y="219"/>
                </a:lnTo>
                <a:lnTo>
                  <a:pt x="281" y="219"/>
                </a:lnTo>
                <a:lnTo>
                  <a:pt x="281" y="218"/>
                </a:lnTo>
                <a:lnTo>
                  <a:pt x="281" y="218"/>
                </a:lnTo>
                <a:close/>
                <a:moveTo>
                  <a:pt x="164" y="54"/>
                </a:moveTo>
                <a:lnTo>
                  <a:pt x="164" y="54"/>
                </a:lnTo>
                <a:lnTo>
                  <a:pt x="166" y="54"/>
                </a:lnTo>
                <a:lnTo>
                  <a:pt x="166" y="54"/>
                </a:lnTo>
                <a:lnTo>
                  <a:pt x="166" y="54"/>
                </a:lnTo>
                <a:lnTo>
                  <a:pt x="166" y="54"/>
                </a:lnTo>
                <a:lnTo>
                  <a:pt x="166" y="54"/>
                </a:lnTo>
                <a:lnTo>
                  <a:pt x="164" y="54"/>
                </a:lnTo>
                <a:lnTo>
                  <a:pt x="164" y="54"/>
                </a:lnTo>
                <a:close/>
                <a:moveTo>
                  <a:pt x="8" y="221"/>
                </a:moveTo>
                <a:lnTo>
                  <a:pt x="8" y="221"/>
                </a:lnTo>
                <a:lnTo>
                  <a:pt x="8" y="224"/>
                </a:lnTo>
                <a:lnTo>
                  <a:pt x="8" y="224"/>
                </a:lnTo>
                <a:lnTo>
                  <a:pt x="8" y="221"/>
                </a:lnTo>
                <a:lnTo>
                  <a:pt x="8" y="221"/>
                </a:lnTo>
                <a:close/>
                <a:moveTo>
                  <a:pt x="49" y="249"/>
                </a:moveTo>
                <a:lnTo>
                  <a:pt x="49" y="249"/>
                </a:lnTo>
                <a:lnTo>
                  <a:pt x="51" y="249"/>
                </a:lnTo>
                <a:lnTo>
                  <a:pt x="49" y="249"/>
                </a:lnTo>
                <a:lnTo>
                  <a:pt x="49" y="249"/>
                </a:lnTo>
                <a:lnTo>
                  <a:pt x="49" y="249"/>
                </a:lnTo>
                <a:lnTo>
                  <a:pt x="49" y="249"/>
                </a:lnTo>
                <a:close/>
                <a:moveTo>
                  <a:pt x="139" y="366"/>
                </a:moveTo>
                <a:lnTo>
                  <a:pt x="139" y="366"/>
                </a:lnTo>
                <a:lnTo>
                  <a:pt x="140" y="366"/>
                </a:lnTo>
                <a:lnTo>
                  <a:pt x="140" y="366"/>
                </a:lnTo>
                <a:lnTo>
                  <a:pt x="139" y="366"/>
                </a:lnTo>
                <a:lnTo>
                  <a:pt x="139" y="366"/>
                </a:lnTo>
                <a:close/>
                <a:moveTo>
                  <a:pt x="33" y="232"/>
                </a:moveTo>
                <a:lnTo>
                  <a:pt x="33" y="232"/>
                </a:lnTo>
                <a:lnTo>
                  <a:pt x="33" y="230"/>
                </a:lnTo>
                <a:lnTo>
                  <a:pt x="33" y="230"/>
                </a:lnTo>
                <a:lnTo>
                  <a:pt x="32" y="232"/>
                </a:lnTo>
                <a:lnTo>
                  <a:pt x="33" y="232"/>
                </a:lnTo>
                <a:lnTo>
                  <a:pt x="33" y="232"/>
                </a:lnTo>
                <a:close/>
                <a:moveTo>
                  <a:pt x="194" y="308"/>
                </a:moveTo>
                <a:lnTo>
                  <a:pt x="194" y="308"/>
                </a:lnTo>
                <a:lnTo>
                  <a:pt x="193" y="308"/>
                </a:lnTo>
                <a:lnTo>
                  <a:pt x="193" y="308"/>
                </a:lnTo>
                <a:lnTo>
                  <a:pt x="193" y="309"/>
                </a:lnTo>
                <a:lnTo>
                  <a:pt x="193" y="309"/>
                </a:lnTo>
                <a:lnTo>
                  <a:pt x="193" y="309"/>
                </a:lnTo>
                <a:lnTo>
                  <a:pt x="193" y="309"/>
                </a:lnTo>
                <a:lnTo>
                  <a:pt x="193" y="309"/>
                </a:lnTo>
                <a:lnTo>
                  <a:pt x="193" y="309"/>
                </a:lnTo>
                <a:lnTo>
                  <a:pt x="194" y="308"/>
                </a:lnTo>
                <a:lnTo>
                  <a:pt x="194" y="308"/>
                </a:lnTo>
                <a:close/>
                <a:moveTo>
                  <a:pt x="114" y="390"/>
                </a:moveTo>
                <a:lnTo>
                  <a:pt x="114" y="390"/>
                </a:lnTo>
                <a:lnTo>
                  <a:pt x="112" y="388"/>
                </a:lnTo>
                <a:lnTo>
                  <a:pt x="112" y="388"/>
                </a:lnTo>
                <a:lnTo>
                  <a:pt x="114" y="390"/>
                </a:lnTo>
                <a:lnTo>
                  <a:pt x="114" y="390"/>
                </a:lnTo>
                <a:close/>
                <a:moveTo>
                  <a:pt x="140" y="29"/>
                </a:moveTo>
                <a:lnTo>
                  <a:pt x="140" y="29"/>
                </a:lnTo>
                <a:lnTo>
                  <a:pt x="142" y="29"/>
                </a:lnTo>
                <a:lnTo>
                  <a:pt x="142" y="27"/>
                </a:lnTo>
                <a:lnTo>
                  <a:pt x="142" y="27"/>
                </a:lnTo>
                <a:lnTo>
                  <a:pt x="140" y="29"/>
                </a:lnTo>
                <a:lnTo>
                  <a:pt x="140" y="29"/>
                </a:lnTo>
                <a:close/>
                <a:moveTo>
                  <a:pt x="185" y="327"/>
                </a:moveTo>
                <a:lnTo>
                  <a:pt x="185" y="327"/>
                </a:lnTo>
                <a:lnTo>
                  <a:pt x="186" y="325"/>
                </a:lnTo>
                <a:lnTo>
                  <a:pt x="186" y="325"/>
                </a:lnTo>
                <a:lnTo>
                  <a:pt x="185" y="325"/>
                </a:lnTo>
                <a:lnTo>
                  <a:pt x="185" y="325"/>
                </a:lnTo>
                <a:lnTo>
                  <a:pt x="185" y="327"/>
                </a:lnTo>
                <a:lnTo>
                  <a:pt x="185" y="327"/>
                </a:lnTo>
                <a:close/>
                <a:moveTo>
                  <a:pt x="73" y="136"/>
                </a:moveTo>
                <a:lnTo>
                  <a:pt x="73" y="136"/>
                </a:lnTo>
                <a:lnTo>
                  <a:pt x="71" y="137"/>
                </a:lnTo>
                <a:lnTo>
                  <a:pt x="71" y="137"/>
                </a:lnTo>
                <a:lnTo>
                  <a:pt x="73" y="137"/>
                </a:lnTo>
                <a:lnTo>
                  <a:pt x="73" y="137"/>
                </a:lnTo>
                <a:lnTo>
                  <a:pt x="73" y="136"/>
                </a:lnTo>
                <a:lnTo>
                  <a:pt x="73" y="136"/>
                </a:lnTo>
                <a:close/>
                <a:moveTo>
                  <a:pt x="33" y="177"/>
                </a:moveTo>
                <a:lnTo>
                  <a:pt x="33" y="177"/>
                </a:lnTo>
                <a:lnTo>
                  <a:pt x="33" y="177"/>
                </a:lnTo>
                <a:lnTo>
                  <a:pt x="33" y="177"/>
                </a:lnTo>
                <a:lnTo>
                  <a:pt x="33" y="178"/>
                </a:lnTo>
                <a:lnTo>
                  <a:pt x="33" y="178"/>
                </a:lnTo>
                <a:lnTo>
                  <a:pt x="33" y="178"/>
                </a:lnTo>
                <a:lnTo>
                  <a:pt x="33" y="178"/>
                </a:lnTo>
                <a:lnTo>
                  <a:pt x="33" y="177"/>
                </a:lnTo>
                <a:lnTo>
                  <a:pt x="33" y="177"/>
                </a:lnTo>
                <a:close/>
                <a:moveTo>
                  <a:pt x="43" y="82"/>
                </a:moveTo>
                <a:lnTo>
                  <a:pt x="43" y="82"/>
                </a:lnTo>
                <a:lnTo>
                  <a:pt x="43" y="82"/>
                </a:lnTo>
                <a:lnTo>
                  <a:pt x="43" y="82"/>
                </a:lnTo>
                <a:lnTo>
                  <a:pt x="43" y="82"/>
                </a:lnTo>
                <a:lnTo>
                  <a:pt x="43" y="82"/>
                </a:lnTo>
                <a:lnTo>
                  <a:pt x="43" y="84"/>
                </a:lnTo>
                <a:lnTo>
                  <a:pt x="43" y="84"/>
                </a:lnTo>
                <a:lnTo>
                  <a:pt x="43" y="82"/>
                </a:lnTo>
                <a:lnTo>
                  <a:pt x="43" y="82"/>
                </a:lnTo>
                <a:close/>
                <a:moveTo>
                  <a:pt x="24" y="107"/>
                </a:moveTo>
                <a:lnTo>
                  <a:pt x="24" y="107"/>
                </a:lnTo>
                <a:lnTo>
                  <a:pt x="24" y="107"/>
                </a:lnTo>
                <a:lnTo>
                  <a:pt x="24" y="107"/>
                </a:lnTo>
                <a:lnTo>
                  <a:pt x="24" y="109"/>
                </a:lnTo>
                <a:lnTo>
                  <a:pt x="24" y="109"/>
                </a:lnTo>
                <a:lnTo>
                  <a:pt x="24" y="109"/>
                </a:lnTo>
                <a:lnTo>
                  <a:pt x="24" y="107"/>
                </a:lnTo>
                <a:lnTo>
                  <a:pt x="24" y="107"/>
                </a:lnTo>
                <a:close/>
                <a:moveTo>
                  <a:pt x="118" y="371"/>
                </a:moveTo>
                <a:lnTo>
                  <a:pt x="118" y="371"/>
                </a:lnTo>
                <a:lnTo>
                  <a:pt x="117" y="369"/>
                </a:lnTo>
                <a:lnTo>
                  <a:pt x="117" y="369"/>
                </a:lnTo>
                <a:lnTo>
                  <a:pt x="118" y="371"/>
                </a:lnTo>
                <a:lnTo>
                  <a:pt x="118" y="371"/>
                </a:lnTo>
                <a:close/>
                <a:moveTo>
                  <a:pt x="186" y="294"/>
                </a:moveTo>
                <a:lnTo>
                  <a:pt x="186" y="294"/>
                </a:lnTo>
                <a:lnTo>
                  <a:pt x="185" y="294"/>
                </a:lnTo>
                <a:lnTo>
                  <a:pt x="185" y="294"/>
                </a:lnTo>
                <a:lnTo>
                  <a:pt x="185" y="295"/>
                </a:lnTo>
                <a:lnTo>
                  <a:pt x="185" y="295"/>
                </a:lnTo>
                <a:lnTo>
                  <a:pt x="186" y="294"/>
                </a:lnTo>
                <a:lnTo>
                  <a:pt x="186" y="294"/>
                </a:lnTo>
                <a:close/>
                <a:moveTo>
                  <a:pt x="21" y="164"/>
                </a:moveTo>
                <a:lnTo>
                  <a:pt x="21" y="164"/>
                </a:lnTo>
                <a:lnTo>
                  <a:pt x="19" y="164"/>
                </a:lnTo>
                <a:lnTo>
                  <a:pt x="19" y="164"/>
                </a:lnTo>
                <a:lnTo>
                  <a:pt x="21" y="164"/>
                </a:lnTo>
                <a:lnTo>
                  <a:pt x="21" y="164"/>
                </a:lnTo>
                <a:close/>
                <a:moveTo>
                  <a:pt x="51" y="11"/>
                </a:moveTo>
                <a:lnTo>
                  <a:pt x="51" y="11"/>
                </a:lnTo>
                <a:lnTo>
                  <a:pt x="52" y="11"/>
                </a:lnTo>
                <a:lnTo>
                  <a:pt x="52" y="11"/>
                </a:lnTo>
                <a:lnTo>
                  <a:pt x="51" y="11"/>
                </a:lnTo>
                <a:lnTo>
                  <a:pt x="51" y="11"/>
                </a:lnTo>
                <a:close/>
                <a:moveTo>
                  <a:pt x="178" y="242"/>
                </a:moveTo>
                <a:lnTo>
                  <a:pt x="178" y="242"/>
                </a:lnTo>
                <a:lnTo>
                  <a:pt x="178" y="240"/>
                </a:lnTo>
                <a:lnTo>
                  <a:pt x="178" y="240"/>
                </a:lnTo>
                <a:lnTo>
                  <a:pt x="178" y="242"/>
                </a:lnTo>
                <a:lnTo>
                  <a:pt x="178" y="242"/>
                </a:lnTo>
                <a:close/>
                <a:moveTo>
                  <a:pt x="133" y="210"/>
                </a:moveTo>
                <a:lnTo>
                  <a:pt x="133" y="210"/>
                </a:lnTo>
                <a:lnTo>
                  <a:pt x="133" y="210"/>
                </a:lnTo>
                <a:lnTo>
                  <a:pt x="133" y="210"/>
                </a:lnTo>
                <a:lnTo>
                  <a:pt x="133" y="210"/>
                </a:lnTo>
                <a:lnTo>
                  <a:pt x="133" y="210"/>
                </a:lnTo>
                <a:lnTo>
                  <a:pt x="133" y="210"/>
                </a:lnTo>
                <a:close/>
                <a:moveTo>
                  <a:pt x="95" y="123"/>
                </a:moveTo>
                <a:lnTo>
                  <a:pt x="95" y="123"/>
                </a:lnTo>
                <a:lnTo>
                  <a:pt x="96" y="123"/>
                </a:lnTo>
                <a:lnTo>
                  <a:pt x="96" y="123"/>
                </a:lnTo>
                <a:lnTo>
                  <a:pt x="95" y="123"/>
                </a:lnTo>
                <a:lnTo>
                  <a:pt x="95" y="123"/>
                </a:lnTo>
                <a:close/>
                <a:moveTo>
                  <a:pt x="152" y="62"/>
                </a:moveTo>
                <a:lnTo>
                  <a:pt x="152" y="62"/>
                </a:lnTo>
                <a:lnTo>
                  <a:pt x="152" y="60"/>
                </a:lnTo>
                <a:lnTo>
                  <a:pt x="152" y="60"/>
                </a:lnTo>
                <a:lnTo>
                  <a:pt x="152" y="60"/>
                </a:lnTo>
                <a:lnTo>
                  <a:pt x="152" y="60"/>
                </a:lnTo>
                <a:lnTo>
                  <a:pt x="152" y="60"/>
                </a:lnTo>
                <a:lnTo>
                  <a:pt x="152" y="62"/>
                </a:lnTo>
                <a:lnTo>
                  <a:pt x="152" y="62"/>
                </a:lnTo>
                <a:close/>
                <a:moveTo>
                  <a:pt x="74" y="24"/>
                </a:moveTo>
                <a:lnTo>
                  <a:pt x="74" y="24"/>
                </a:lnTo>
                <a:lnTo>
                  <a:pt x="76" y="25"/>
                </a:lnTo>
                <a:lnTo>
                  <a:pt x="76" y="25"/>
                </a:lnTo>
                <a:lnTo>
                  <a:pt x="76" y="24"/>
                </a:lnTo>
                <a:lnTo>
                  <a:pt x="76" y="24"/>
                </a:lnTo>
                <a:lnTo>
                  <a:pt x="74" y="24"/>
                </a:lnTo>
                <a:lnTo>
                  <a:pt x="74" y="24"/>
                </a:lnTo>
                <a:close/>
                <a:moveTo>
                  <a:pt x="139" y="25"/>
                </a:moveTo>
                <a:lnTo>
                  <a:pt x="139" y="25"/>
                </a:lnTo>
                <a:lnTo>
                  <a:pt x="139" y="25"/>
                </a:lnTo>
                <a:lnTo>
                  <a:pt x="139" y="25"/>
                </a:lnTo>
                <a:lnTo>
                  <a:pt x="139" y="25"/>
                </a:lnTo>
                <a:lnTo>
                  <a:pt x="139" y="25"/>
                </a:lnTo>
                <a:lnTo>
                  <a:pt x="139" y="25"/>
                </a:lnTo>
                <a:lnTo>
                  <a:pt x="139" y="25"/>
                </a:lnTo>
                <a:lnTo>
                  <a:pt x="139" y="25"/>
                </a:lnTo>
                <a:lnTo>
                  <a:pt x="139" y="25"/>
                </a:lnTo>
                <a:close/>
                <a:moveTo>
                  <a:pt x="41" y="210"/>
                </a:moveTo>
                <a:lnTo>
                  <a:pt x="41" y="210"/>
                </a:lnTo>
                <a:lnTo>
                  <a:pt x="41" y="210"/>
                </a:lnTo>
                <a:lnTo>
                  <a:pt x="41" y="210"/>
                </a:lnTo>
                <a:lnTo>
                  <a:pt x="41" y="210"/>
                </a:lnTo>
                <a:lnTo>
                  <a:pt x="41" y="210"/>
                </a:lnTo>
                <a:lnTo>
                  <a:pt x="41" y="210"/>
                </a:lnTo>
                <a:lnTo>
                  <a:pt x="41" y="210"/>
                </a:lnTo>
                <a:close/>
                <a:moveTo>
                  <a:pt x="134" y="24"/>
                </a:moveTo>
                <a:lnTo>
                  <a:pt x="134" y="24"/>
                </a:lnTo>
                <a:lnTo>
                  <a:pt x="134" y="24"/>
                </a:lnTo>
                <a:lnTo>
                  <a:pt x="134" y="24"/>
                </a:lnTo>
                <a:lnTo>
                  <a:pt x="134" y="24"/>
                </a:lnTo>
                <a:lnTo>
                  <a:pt x="134" y="24"/>
                </a:lnTo>
                <a:lnTo>
                  <a:pt x="134" y="24"/>
                </a:lnTo>
                <a:lnTo>
                  <a:pt x="134" y="24"/>
                </a:lnTo>
                <a:lnTo>
                  <a:pt x="134" y="24"/>
                </a:lnTo>
                <a:lnTo>
                  <a:pt x="134" y="24"/>
                </a:lnTo>
                <a:close/>
                <a:moveTo>
                  <a:pt x="222" y="259"/>
                </a:moveTo>
                <a:lnTo>
                  <a:pt x="222" y="259"/>
                </a:lnTo>
                <a:lnTo>
                  <a:pt x="222" y="259"/>
                </a:lnTo>
                <a:lnTo>
                  <a:pt x="222" y="259"/>
                </a:lnTo>
                <a:lnTo>
                  <a:pt x="222" y="259"/>
                </a:lnTo>
                <a:lnTo>
                  <a:pt x="222" y="259"/>
                </a:lnTo>
                <a:lnTo>
                  <a:pt x="222" y="259"/>
                </a:lnTo>
                <a:close/>
                <a:moveTo>
                  <a:pt x="112" y="14"/>
                </a:moveTo>
                <a:lnTo>
                  <a:pt x="112" y="14"/>
                </a:lnTo>
                <a:lnTo>
                  <a:pt x="114" y="14"/>
                </a:lnTo>
                <a:lnTo>
                  <a:pt x="114" y="14"/>
                </a:lnTo>
                <a:lnTo>
                  <a:pt x="114" y="14"/>
                </a:lnTo>
                <a:lnTo>
                  <a:pt x="114" y="14"/>
                </a:lnTo>
                <a:lnTo>
                  <a:pt x="112" y="14"/>
                </a:lnTo>
                <a:lnTo>
                  <a:pt x="112" y="14"/>
                </a:lnTo>
                <a:close/>
                <a:moveTo>
                  <a:pt x="199" y="287"/>
                </a:moveTo>
                <a:lnTo>
                  <a:pt x="199" y="287"/>
                </a:lnTo>
                <a:lnTo>
                  <a:pt x="199" y="286"/>
                </a:lnTo>
                <a:lnTo>
                  <a:pt x="199" y="286"/>
                </a:lnTo>
                <a:lnTo>
                  <a:pt x="199" y="287"/>
                </a:lnTo>
                <a:lnTo>
                  <a:pt x="199" y="287"/>
                </a:lnTo>
                <a:close/>
                <a:moveTo>
                  <a:pt x="57" y="128"/>
                </a:moveTo>
                <a:lnTo>
                  <a:pt x="57" y="128"/>
                </a:lnTo>
                <a:lnTo>
                  <a:pt x="57" y="130"/>
                </a:lnTo>
                <a:lnTo>
                  <a:pt x="57" y="130"/>
                </a:lnTo>
                <a:lnTo>
                  <a:pt x="57" y="128"/>
                </a:lnTo>
                <a:lnTo>
                  <a:pt x="57" y="128"/>
                </a:lnTo>
                <a:close/>
                <a:moveTo>
                  <a:pt x="155" y="224"/>
                </a:moveTo>
                <a:lnTo>
                  <a:pt x="155" y="224"/>
                </a:lnTo>
                <a:lnTo>
                  <a:pt x="155" y="224"/>
                </a:lnTo>
                <a:lnTo>
                  <a:pt x="155" y="224"/>
                </a:lnTo>
                <a:lnTo>
                  <a:pt x="155" y="226"/>
                </a:lnTo>
                <a:lnTo>
                  <a:pt x="155" y="226"/>
                </a:lnTo>
                <a:lnTo>
                  <a:pt x="156" y="226"/>
                </a:lnTo>
                <a:lnTo>
                  <a:pt x="156" y="226"/>
                </a:lnTo>
                <a:lnTo>
                  <a:pt x="156" y="226"/>
                </a:lnTo>
                <a:lnTo>
                  <a:pt x="156" y="226"/>
                </a:lnTo>
                <a:lnTo>
                  <a:pt x="155" y="224"/>
                </a:lnTo>
                <a:lnTo>
                  <a:pt x="155" y="224"/>
                </a:lnTo>
                <a:close/>
                <a:moveTo>
                  <a:pt x="139" y="338"/>
                </a:moveTo>
                <a:lnTo>
                  <a:pt x="139" y="338"/>
                </a:lnTo>
                <a:lnTo>
                  <a:pt x="139" y="338"/>
                </a:lnTo>
                <a:lnTo>
                  <a:pt x="139" y="338"/>
                </a:lnTo>
                <a:lnTo>
                  <a:pt x="140" y="338"/>
                </a:lnTo>
                <a:lnTo>
                  <a:pt x="140" y="338"/>
                </a:lnTo>
                <a:lnTo>
                  <a:pt x="139" y="338"/>
                </a:lnTo>
                <a:lnTo>
                  <a:pt x="139" y="338"/>
                </a:lnTo>
                <a:close/>
                <a:moveTo>
                  <a:pt x="128" y="352"/>
                </a:moveTo>
                <a:lnTo>
                  <a:pt x="128" y="352"/>
                </a:lnTo>
                <a:lnTo>
                  <a:pt x="128" y="352"/>
                </a:lnTo>
                <a:lnTo>
                  <a:pt x="128" y="352"/>
                </a:lnTo>
                <a:lnTo>
                  <a:pt x="128" y="350"/>
                </a:lnTo>
                <a:lnTo>
                  <a:pt x="128" y="350"/>
                </a:lnTo>
                <a:lnTo>
                  <a:pt x="128" y="352"/>
                </a:lnTo>
                <a:lnTo>
                  <a:pt x="128" y="352"/>
                </a:lnTo>
                <a:close/>
                <a:moveTo>
                  <a:pt x="14" y="48"/>
                </a:moveTo>
                <a:lnTo>
                  <a:pt x="14" y="48"/>
                </a:lnTo>
                <a:lnTo>
                  <a:pt x="16" y="48"/>
                </a:lnTo>
                <a:lnTo>
                  <a:pt x="16" y="48"/>
                </a:lnTo>
                <a:lnTo>
                  <a:pt x="14" y="48"/>
                </a:lnTo>
                <a:lnTo>
                  <a:pt x="14" y="48"/>
                </a:lnTo>
                <a:close/>
                <a:moveTo>
                  <a:pt x="24" y="188"/>
                </a:moveTo>
                <a:lnTo>
                  <a:pt x="24" y="188"/>
                </a:lnTo>
                <a:lnTo>
                  <a:pt x="24" y="188"/>
                </a:lnTo>
                <a:lnTo>
                  <a:pt x="24" y="188"/>
                </a:lnTo>
                <a:lnTo>
                  <a:pt x="24" y="186"/>
                </a:lnTo>
                <a:lnTo>
                  <a:pt x="24" y="186"/>
                </a:lnTo>
                <a:lnTo>
                  <a:pt x="22" y="186"/>
                </a:lnTo>
                <a:lnTo>
                  <a:pt x="22" y="186"/>
                </a:lnTo>
                <a:lnTo>
                  <a:pt x="24" y="188"/>
                </a:lnTo>
                <a:lnTo>
                  <a:pt x="24" y="188"/>
                </a:lnTo>
                <a:close/>
                <a:moveTo>
                  <a:pt x="207" y="242"/>
                </a:moveTo>
                <a:lnTo>
                  <a:pt x="207" y="242"/>
                </a:lnTo>
                <a:lnTo>
                  <a:pt x="205" y="242"/>
                </a:lnTo>
                <a:lnTo>
                  <a:pt x="205" y="242"/>
                </a:lnTo>
                <a:lnTo>
                  <a:pt x="205" y="242"/>
                </a:lnTo>
                <a:lnTo>
                  <a:pt x="205" y="242"/>
                </a:lnTo>
                <a:lnTo>
                  <a:pt x="205" y="242"/>
                </a:lnTo>
                <a:lnTo>
                  <a:pt x="205" y="242"/>
                </a:lnTo>
                <a:lnTo>
                  <a:pt x="207" y="242"/>
                </a:lnTo>
                <a:lnTo>
                  <a:pt x="207" y="242"/>
                </a:lnTo>
                <a:close/>
                <a:moveTo>
                  <a:pt x="262" y="202"/>
                </a:moveTo>
                <a:lnTo>
                  <a:pt x="262" y="202"/>
                </a:lnTo>
                <a:lnTo>
                  <a:pt x="262" y="201"/>
                </a:lnTo>
                <a:lnTo>
                  <a:pt x="262" y="201"/>
                </a:lnTo>
                <a:lnTo>
                  <a:pt x="260" y="201"/>
                </a:lnTo>
                <a:lnTo>
                  <a:pt x="260" y="201"/>
                </a:lnTo>
                <a:lnTo>
                  <a:pt x="260" y="202"/>
                </a:lnTo>
                <a:lnTo>
                  <a:pt x="260" y="202"/>
                </a:lnTo>
                <a:lnTo>
                  <a:pt x="262" y="202"/>
                </a:lnTo>
                <a:lnTo>
                  <a:pt x="262" y="202"/>
                </a:lnTo>
                <a:close/>
                <a:moveTo>
                  <a:pt x="134" y="344"/>
                </a:moveTo>
                <a:lnTo>
                  <a:pt x="134" y="344"/>
                </a:lnTo>
                <a:lnTo>
                  <a:pt x="133" y="346"/>
                </a:lnTo>
                <a:lnTo>
                  <a:pt x="133" y="346"/>
                </a:lnTo>
                <a:lnTo>
                  <a:pt x="134" y="346"/>
                </a:lnTo>
                <a:lnTo>
                  <a:pt x="134" y="346"/>
                </a:lnTo>
                <a:lnTo>
                  <a:pt x="134" y="344"/>
                </a:lnTo>
                <a:lnTo>
                  <a:pt x="134" y="344"/>
                </a:lnTo>
                <a:close/>
                <a:moveTo>
                  <a:pt x="117" y="14"/>
                </a:moveTo>
                <a:lnTo>
                  <a:pt x="117" y="14"/>
                </a:lnTo>
                <a:lnTo>
                  <a:pt x="117" y="16"/>
                </a:lnTo>
                <a:lnTo>
                  <a:pt x="117" y="16"/>
                </a:lnTo>
                <a:lnTo>
                  <a:pt x="118" y="16"/>
                </a:lnTo>
                <a:lnTo>
                  <a:pt x="117" y="14"/>
                </a:lnTo>
                <a:lnTo>
                  <a:pt x="117" y="14"/>
                </a:lnTo>
                <a:close/>
                <a:moveTo>
                  <a:pt x="166" y="346"/>
                </a:moveTo>
                <a:lnTo>
                  <a:pt x="166" y="346"/>
                </a:lnTo>
                <a:lnTo>
                  <a:pt x="166" y="346"/>
                </a:lnTo>
                <a:lnTo>
                  <a:pt x="166" y="346"/>
                </a:lnTo>
                <a:lnTo>
                  <a:pt x="166" y="344"/>
                </a:lnTo>
                <a:lnTo>
                  <a:pt x="166" y="344"/>
                </a:lnTo>
                <a:lnTo>
                  <a:pt x="166" y="346"/>
                </a:lnTo>
                <a:lnTo>
                  <a:pt x="166" y="346"/>
                </a:lnTo>
                <a:close/>
                <a:moveTo>
                  <a:pt x="46" y="114"/>
                </a:moveTo>
                <a:lnTo>
                  <a:pt x="46" y="114"/>
                </a:lnTo>
                <a:lnTo>
                  <a:pt x="46" y="114"/>
                </a:lnTo>
                <a:lnTo>
                  <a:pt x="46" y="114"/>
                </a:lnTo>
                <a:lnTo>
                  <a:pt x="46" y="115"/>
                </a:lnTo>
                <a:lnTo>
                  <a:pt x="46" y="115"/>
                </a:lnTo>
                <a:lnTo>
                  <a:pt x="46" y="115"/>
                </a:lnTo>
                <a:lnTo>
                  <a:pt x="46" y="115"/>
                </a:lnTo>
                <a:lnTo>
                  <a:pt x="46" y="114"/>
                </a:lnTo>
                <a:lnTo>
                  <a:pt x="46" y="114"/>
                </a:lnTo>
                <a:close/>
                <a:moveTo>
                  <a:pt x="152" y="325"/>
                </a:moveTo>
                <a:lnTo>
                  <a:pt x="152" y="325"/>
                </a:lnTo>
                <a:lnTo>
                  <a:pt x="150" y="325"/>
                </a:lnTo>
                <a:lnTo>
                  <a:pt x="150" y="325"/>
                </a:lnTo>
                <a:lnTo>
                  <a:pt x="152" y="325"/>
                </a:lnTo>
                <a:lnTo>
                  <a:pt x="152" y="325"/>
                </a:lnTo>
                <a:lnTo>
                  <a:pt x="152" y="325"/>
                </a:lnTo>
                <a:close/>
                <a:moveTo>
                  <a:pt x="295" y="196"/>
                </a:moveTo>
                <a:lnTo>
                  <a:pt x="295" y="196"/>
                </a:lnTo>
                <a:lnTo>
                  <a:pt x="295" y="196"/>
                </a:lnTo>
                <a:lnTo>
                  <a:pt x="295" y="196"/>
                </a:lnTo>
                <a:lnTo>
                  <a:pt x="293" y="196"/>
                </a:lnTo>
                <a:lnTo>
                  <a:pt x="293" y="196"/>
                </a:lnTo>
                <a:lnTo>
                  <a:pt x="293" y="196"/>
                </a:lnTo>
                <a:lnTo>
                  <a:pt x="293" y="196"/>
                </a:lnTo>
                <a:lnTo>
                  <a:pt x="295" y="196"/>
                </a:lnTo>
                <a:lnTo>
                  <a:pt x="295" y="196"/>
                </a:lnTo>
                <a:close/>
                <a:moveTo>
                  <a:pt x="164" y="327"/>
                </a:moveTo>
                <a:lnTo>
                  <a:pt x="164" y="327"/>
                </a:lnTo>
                <a:lnTo>
                  <a:pt x="164" y="327"/>
                </a:lnTo>
                <a:lnTo>
                  <a:pt x="164" y="327"/>
                </a:lnTo>
                <a:lnTo>
                  <a:pt x="163" y="325"/>
                </a:lnTo>
                <a:lnTo>
                  <a:pt x="163" y="325"/>
                </a:lnTo>
                <a:lnTo>
                  <a:pt x="163" y="325"/>
                </a:lnTo>
                <a:lnTo>
                  <a:pt x="163" y="325"/>
                </a:lnTo>
                <a:lnTo>
                  <a:pt x="164" y="327"/>
                </a:lnTo>
                <a:lnTo>
                  <a:pt x="164" y="327"/>
                </a:lnTo>
                <a:close/>
                <a:moveTo>
                  <a:pt x="134" y="52"/>
                </a:moveTo>
                <a:lnTo>
                  <a:pt x="134" y="52"/>
                </a:lnTo>
                <a:lnTo>
                  <a:pt x="133" y="52"/>
                </a:lnTo>
                <a:lnTo>
                  <a:pt x="133" y="52"/>
                </a:lnTo>
                <a:lnTo>
                  <a:pt x="134" y="52"/>
                </a:lnTo>
                <a:lnTo>
                  <a:pt x="134" y="52"/>
                </a:lnTo>
                <a:lnTo>
                  <a:pt x="134" y="52"/>
                </a:lnTo>
                <a:lnTo>
                  <a:pt x="134" y="52"/>
                </a:lnTo>
                <a:lnTo>
                  <a:pt x="134" y="52"/>
                </a:lnTo>
                <a:lnTo>
                  <a:pt x="134" y="52"/>
                </a:lnTo>
                <a:close/>
                <a:moveTo>
                  <a:pt x="216" y="338"/>
                </a:moveTo>
                <a:lnTo>
                  <a:pt x="216" y="338"/>
                </a:lnTo>
                <a:lnTo>
                  <a:pt x="216" y="338"/>
                </a:lnTo>
                <a:lnTo>
                  <a:pt x="216" y="338"/>
                </a:lnTo>
                <a:lnTo>
                  <a:pt x="216" y="339"/>
                </a:lnTo>
                <a:lnTo>
                  <a:pt x="216" y="339"/>
                </a:lnTo>
                <a:lnTo>
                  <a:pt x="216" y="339"/>
                </a:lnTo>
                <a:lnTo>
                  <a:pt x="216" y="339"/>
                </a:lnTo>
                <a:lnTo>
                  <a:pt x="216" y="338"/>
                </a:lnTo>
                <a:lnTo>
                  <a:pt x="216" y="338"/>
                </a:lnTo>
                <a:close/>
                <a:moveTo>
                  <a:pt x="107" y="32"/>
                </a:moveTo>
                <a:lnTo>
                  <a:pt x="107" y="32"/>
                </a:lnTo>
                <a:lnTo>
                  <a:pt x="107" y="32"/>
                </a:lnTo>
                <a:lnTo>
                  <a:pt x="107" y="32"/>
                </a:lnTo>
                <a:lnTo>
                  <a:pt x="109" y="32"/>
                </a:lnTo>
                <a:lnTo>
                  <a:pt x="109" y="32"/>
                </a:lnTo>
                <a:lnTo>
                  <a:pt x="109" y="32"/>
                </a:lnTo>
                <a:lnTo>
                  <a:pt x="109" y="32"/>
                </a:lnTo>
                <a:lnTo>
                  <a:pt x="107" y="32"/>
                </a:lnTo>
                <a:lnTo>
                  <a:pt x="107" y="32"/>
                </a:lnTo>
                <a:close/>
                <a:moveTo>
                  <a:pt x="21" y="66"/>
                </a:moveTo>
                <a:lnTo>
                  <a:pt x="21" y="66"/>
                </a:lnTo>
                <a:lnTo>
                  <a:pt x="21" y="66"/>
                </a:lnTo>
                <a:lnTo>
                  <a:pt x="21" y="66"/>
                </a:lnTo>
                <a:lnTo>
                  <a:pt x="21" y="65"/>
                </a:lnTo>
                <a:lnTo>
                  <a:pt x="21" y="65"/>
                </a:lnTo>
                <a:lnTo>
                  <a:pt x="21" y="65"/>
                </a:lnTo>
                <a:lnTo>
                  <a:pt x="21" y="65"/>
                </a:lnTo>
                <a:lnTo>
                  <a:pt x="21" y="66"/>
                </a:lnTo>
                <a:lnTo>
                  <a:pt x="21" y="66"/>
                </a:lnTo>
                <a:close/>
                <a:moveTo>
                  <a:pt x="84" y="119"/>
                </a:moveTo>
                <a:lnTo>
                  <a:pt x="84" y="119"/>
                </a:lnTo>
                <a:lnTo>
                  <a:pt x="84" y="119"/>
                </a:lnTo>
                <a:lnTo>
                  <a:pt x="84" y="119"/>
                </a:lnTo>
                <a:lnTo>
                  <a:pt x="84" y="119"/>
                </a:lnTo>
                <a:lnTo>
                  <a:pt x="84" y="119"/>
                </a:lnTo>
                <a:lnTo>
                  <a:pt x="84" y="119"/>
                </a:lnTo>
                <a:lnTo>
                  <a:pt x="84" y="119"/>
                </a:lnTo>
                <a:close/>
                <a:moveTo>
                  <a:pt x="52" y="246"/>
                </a:moveTo>
                <a:lnTo>
                  <a:pt x="52" y="246"/>
                </a:lnTo>
                <a:lnTo>
                  <a:pt x="51" y="246"/>
                </a:lnTo>
                <a:lnTo>
                  <a:pt x="51" y="246"/>
                </a:lnTo>
                <a:lnTo>
                  <a:pt x="51" y="246"/>
                </a:lnTo>
                <a:lnTo>
                  <a:pt x="51" y="246"/>
                </a:lnTo>
                <a:lnTo>
                  <a:pt x="51" y="246"/>
                </a:lnTo>
                <a:lnTo>
                  <a:pt x="51" y="246"/>
                </a:lnTo>
                <a:lnTo>
                  <a:pt x="52" y="246"/>
                </a:lnTo>
                <a:lnTo>
                  <a:pt x="52" y="246"/>
                </a:lnTo>
                <a:close/>
                <a:moveTo>
                  <a:pt x="92" y="27"/>
                </a:moveTo>
                <a:lnTo>
                  <a:pt x="92" y="27"/>
                </a:lnTo>
                <a:lnTo>
                  <a:pt x="92" y="27"/>
                </a:lnTo>
                <a:lnTo>
                  <a:pt x="92" y="27"/>
                </a:lnTo>
                <a:lnTo>
                  <a:pt x="90" y="27"/>
                </a:lnTo>
                <a:lnTo>
                  <a:pt x="90" y="27"/>
                </a:lnTo>
                <a:lnTo>
                  <a:pt x="90" y="29"/>
                </a:lnTo>
                <a:lnTo>
                  <a:pt x="90" y="29"/>
                </a:lnTo>
                <a:lnTo>
                  <a:pt x="92" y="27"/>
                </a:lnTo>
                <a:lnTo>
                  <a:pt x="92" y="27"/>
                </a:lnTo>
                <a:close/>
                <a:moveTo>
                  <a:pt x="189" y="306"/>
                </a:moveTo>
                <a:lnTo>
                  <a:pt x="189" y="306"/>
                </a:lnTo>
                <a:lnTo>
                  <a:pt x="189" y="306"/>
                </a:lnTo>
                <a:lnTo>
                  <a:pt x="189" y="306"/>
                </a:lnTo>
                <a:lnTo>
                  <a:pt x="189" y="305"/>
                </a:lnTo>
                <a:lnTo>
                  <a:pt x="189" y="305"/>
                </a:lnTo>
                <a:lnTo>
                  <a:pt x="189" y="305"/>
                </a:lnTo>
                <a:lnTo>
                  <a:pt x="189" y="305"/>
                </a:lnTo>
                <a:lnTo>
                  <a:pt x="189" y="306"/>
                </a:lnTo>
                <a:lnTo>
                  <a:pt x="189" y="306"/>
                </a:lnTo>
                <a:close/>
                <a:moveTo>
                  <a:pt x="44" y="246"/>
                </a:moveTo>
                <a:lnTo>
                  <a:pt x="44" y="246"/>
                </a:lnTo>
                <a:lnTo>
                  <a:pt x="44" y="246"/>
                </a:lnTo>
                <a:lnTo>
                  <a:pt x="44" y="246"/>
                </a:lnTo>
                <a:lnTo>
                  <a:pt x="44" y="246"/>
                </a:lnTo>
                <a:lnTo>
                  <a:pt x="44" y="246"/>
                </a:lnTo>
                <a:lnTo>
                  <a:pt x="44" y="246"/>
                </a:lnTo>
                <a:lnTo>
                  <a:pt x="44" y="246"/>
                </a:lnTo>
                <a:lnTo>
                  <a:pt x="44" y="246"/>
                </a:lnTo>
                <a:lnTo>
                  <a:pt x="44" y="246"/>
                </a:lnTo>
                <a:close/>
                <a:moveTo>
                  <a:pt x="104" y="139"/>
                </a:moveTo>
                <a:lnTo>
                  <a:pt x="104" y="139"/>
                </a:lnTo>
                <a:lnTo>
                  <a:pt x="104" y="139"/>
                </a:lnTo>
                <a:lnTo>
                  <a:pt x="104" y="139"/>
                </a:lnTo>
                <a:lnTo>
                  <a:pt x="104" y="139"/>
                </a:lnTo>
                <a:lnTo>
                  <a:pt x="104" y="139"/>
                </a:lnTo>
                <a:lnTo>
                  <a:pt x="104" y="141"/>
                </a:lnTo>
                <a:lnTo>
                  <a:pt x="104" y="141"/>
                </a:lnTo>
                <a:lnTo>
                  <a:pt x="104" y="141"/>
                </a:lnTo>
                <a:lnTo>
                  <a:pt x="104" y="141"/>
                </a:lnTo>
                <a:lnTo>
                  <a:pt x="104" y="139"/>
                </a:lnTo>
                <a:lnTo>
                  <a:pt x="104" y="139"/>
                </a:lnTo>
                <a:close/>
                <a:moveTo>
                  <a:pt x="82" y="139"/>
                </a:moveTo>
                <a:lnTo>
                  <a:pt x="82" y="139"/>
                </a:lnTo>
                <a:lnTo>
                  <a:pt x="82" y="139"/>
                </a:lnTo>
                <a:lnTo>
                  <a:pt x="82" y="139"/>
                </a:lnTo>
                <a:lnTo>
                  <a:pt x="82" y="139"/>
                </a:lnTo>
                <a:lnTo>
                  <a:pt x="82" y="139"/>
                </a:lnTo>
                <a:lnTo>
                  <a:pt x="82" y="139"/>
                </a:lnTo>
                <a:lnTo>
                  <a:pt x="82" y="139"/>
                </a:lnTo>
                <a:lnTo>
                  <a:pt x="82" y="139"/>
                </a:lnTo>
                <a:lnTo>
                  <a:pt x="82" y="139"/>
                </a:lnTo>
                <a:close/>
                <a:moveTo>
                  <a:pt x="128" y="382"/>
                </a:moveTo>
                <a:lnTo>
                  <a:pt x="128" y="382"/>
                </a:lnTo>
                <a:lnTo>
                  <a:pt x="128" y="382"/>
                </a:lnTo>
                <a:lnTo>
                  <a:pt x="128" y="382"/>
                </a:lnTo>
                <a:lnTo>
                  <a:pt x="128" y="382"/>
                </a:lnTo>
                <a:lnTo>
                  <a:pt x="128" y="382"/>
                </a:lnTo>
                <a:lnTo>
                  <a:pt x="128" y="382"/>
                </a:lnTo>
                <a:lnTo>
                  <a:pt x="128" y="382"/>
                </a:lnTo>
                <a:lnTo>
                  <a:pt x="128" y="382"/>
                </a:lnTo>
                <a:lnTo>
                  <a:pt x="128" y="382"/>
                </a:lnTo>
                <a:close/>
                <a:moveTo>
                  <a:pt x="51" y="29"/>
                </a:moveTo>
                <a:lnTo>
                  <a:pt x="51" y="29"/>
                </a:lnTo>
                <a:lnTo>
                  <a:pt x="51" y="29"/>
                </a:lnTo>
                <a:lnTo>
                  <a:pt x="51" y="29"/>
                </a:lnTo>
                <a:lnTo>
                  <a:pt x="51" y="29"/>
                </a:lnTo>
                <a:lnTo>
                  <a:pt x="51" y="29"/>
                </a:lnTo>
                <a:lnTo>
                  <a:pt x="51" y="30"/>
                </a:lnTo>
                <a:lnTo>
                  <a:pt x="51" y="30"/>
                </a:lnTo>
                <a:lnTo>
                  <a:pt x="51" y="30"/>
                </a:lnTo>
                <a:lnTo>
                  <a:pt x="51" y="30"/>
                </a:lnTo>
                <a:lnTo>
                  <a:pt x="51" y="29"/>
                </a:lnTo>
                <a:lnTo>
                  <a:pt x="51" y="29"/>
                </a:lnTo>
                <a:close/>
                <a:moveTo>
                  <a:pt x="219" y="287"/>
                </a:moveTo>
                <a:lnTo>
                  <a:pt x="219" y="287"/>
                </a:lnTo>
                <a:lnTo>
                  <a:pt x="219" y="287"/>
                </a:lnTo>
                <a:lnTo>
                  <a:pt x="219" y="287"/>
                </a:lnTo>
                <a:lnTo>
                  <a:pt x="219" y="287"/>
                </a:lnTo>
                <a:lnTo>
                  <a:pt x="219" y="287"/>
                </a:lnTo>
                <a:lnTo>
                  <a:pt x="219" y="287"/>
                </a:lnTo>
                <a:lnTo>
                  <a:pt x="219" y="287"/>
                </a:lnTo>
                <a:lnTo>
                  <a:pt x="219" y="287"/>
                </a:lnTo>
                <a:lnTo>
                  <a:pt x="219" y="287"/>
                </a:lnTo>
                <a:close/>
                <a:moveTo>
                  <a:pt x="152" y="112"/>
                </a:moveTo>
                <a:lnTo>
                  <a:pt x="152" y="112"/>
                </a:lnTo>
                <a:lnTo>
                  <a:pt x="152" y="112"/>
                </a:lnTo>
                <a:lnTo>
                  <a:pt x="152" y="112"/>
                </a:lnTo>
                <a:lnTo>
                  <a:pt x="153" y="111"/>
                </a:lnTo>
                <a:lnTo>
                  <a:pt x="153" y="111"/>
                </a:lnTo>
                <a:lnTo>
                  <a:pt x="153" y="111"/>
                </a:lnTo>
                <a:lnTo>
                  <a:pt x="153" y="111"/>
                </a:lnTo>
                <a:lnTo>
                  <a:pt x="152" y="112"/>
                </a:lnTo>
                <a:lnTo>
                  <a:pt x="152" y="112"/>
                </a:lnTo>
                <a:close/>
                <a:moveTo>
                  <a:pt x="106" y="167"/>
                </a:moveTo>
                <a:lnTo>
                  <a:pt x="106" y="167"/>
                </a:lnTo>
                <a:lnTo>
                  <a:pt x="106" y="167"/>
                </a:lnTo>
                <a:lnTo>
                  <a:pt x="106" y="166"/>
                </a:lnTo>
                <a:lnTo>
                  <a:pt x="106" y="166"/>
                </a:lnTo>
                <a:lnTo>
                  <a:pt x="106" y="166"/>
                </a:lnTo>
                <a:lnTo>
                  <a:pt x="106" y="166"/>
                </a:lnTo>
                <a:lnTo>
                  <a:pt x="106" y="167"/>
                </a:lnTo>
                <a:lnTo>
                  <a:pt x="106" y="167"/>
                </a:lnTo>
                <a:close/>
                <a:moveTo>
                  <a:pt x="16" y="81"/>
                </a:moveTo>
                <a:lnTo>
                  <a:pt x="16" y="81"/>
                </a:lnTo>
                <a:lnTo>
                  <a:pt x="16" y="81"/>
                </a:lnTo>
                <a:lnTo>
                  <a:pt x="16" y="81"/>
                </a:lnTo>
                <a:lnTo>
                  <a:pt x="16" y="82"/>
                </a:lnTo>
                <a:lnTo>
                  <a:pt x="16" y="82"/>
                </a:lnTo>
                <a:lnTo>
                  <a:pt x="16" y="82"/>
                </a:lnTo>
                <a:lnTo>
                  <a:pt x="16" y="82"/>
                </a:lnTo>
                <a:lnTo>
                  <a:pt x="16" y="81"/>
                </a:lnTo>
                <a:lnTo>
                  <a:pt x="16" y="81"/>
                </a:lnTo>
                <a:close/>
                <a:moveTo>
                  <a:pt x="267" y="215"/>
                </a:moveTo>
                <a:lnTo>
                  <a:pt x="267" y="215"/>
                </a:lnTo>
                <a:lnTo>
                  <a:pt x="268" y="215"/>
                </a:lnTo>
                <a:lnTo>
                  <a:pt x="268" y="215"/>
                </a:lnTo>
                <a:lnTo>
                  <a:pt x="268" y="213"/>
                </a:lnTo>
                <a:lnTo>
                  <a:pt x="268" y="213"/>
                </a:lnTo>
                <a:lnTo>
                  <a:pt x="268" y="213"/>
                </a:lnTo>
                <a:lnTo>
                  <a:pt x="268" y="213"/>
                </a:lnTo>
                <a:lnTo>
                  <a:pt x="267" y="215"/>
                </a:lnTo>
                <a:lnTo>
                  <a:pt x="267" y="21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23"/>
          <p:cNvSpPr>
            <a:spLocks noEditPoints="1"/>
          </p:cNvSpPr>
          <p:nvPr/>
        </p:nvSpPr>
        <p:spPr bwMode="auto">
          <a:xfrm>
            <a:off x="10182520" y="4526559"/>
            <a:ext cx="1134664" cy="873151"/>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70" name="组合 269"/>
          <p:cNvGrpSpPr/>
          <p:nvPr/>
        </p:nvGrpSpPr>
        <p:grpSpPr>
          <a:xfrm>
            <a:off x="10325232" y="5509445"/>
            <a:ext cx="930636" cy="843874"/>
            <a:chOff x="6029326" y="4137025"/>
            <a:chExt cx="1135063" cy="1006475"/>
          </a:xfrm>
        </p:grpSpPr>
        <p:sp>
          <p:nvSpPr>
            <p:cNvPr id="271"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135"/>
            <p:cNvSpPr>
              <a:spLocks/>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7" name="Freeform 169"/>
          <p:cNvSpPr>
            <a:spLocks noEditPoints="1"/>
          </p:cNvSpPr>
          <p:nvPr/>
        </p:nvSpPr>
        <p:spPr bwMode="auto">
          <a:xfrm>
            <a:off x="8894338" y="5475631"/>
            <a:ext cx="1011534" cy="785409"/>
          </a:xfrm>
          <a:custGeom>
            <a:avLst/>
            <a:gdLst/>
            <a:ahLst/>
            <a:cxnLst>
              <a:cxn ang="0">
                <a:pos x="1295" y="0"/>
              </a:cxn>
              <a:cxn ang="0">
                <a:pos x="1395" y="211"/>
              </a:cxn>
              <a:cxn ang="0">
                <a:pos x="1559" y="467"/>
              </a:cxn>
              <a:cxn ang="0">
                <a:pos x="1684" y="753"/>
              </a:cxn>
              <a:cxn ang="0">
                <a:pos x="1802" y="854"/>
              </a:cxn>
              <a:cxn ang="0">
                <a:pos x="1584" y="1254"/>
              </a:cxn>
              <a:cxn ang="0">
                <a:pos x="1045" y="1270"/>
              </a:cxn>
              <a:cxn ang="0">
                <a:pos x="637" y="1242"/>
              </a:cxn>
              <a:cxn ang="0">
                <a:pos x="0" y="1223"/>
              </a:cxn>
              <a:cxn ang="0">
                <a:pos x="82" y="1065"/>
              </a:cxn>
              <a:cxn ang="0">
                <a:pos x="128" y="892"/>
              </a:cxn>
              <a:cxn ang="0">
                <a:pos x="697" y="639"/>
              </a:cxn>
              <a:cxn ang="0">
                <a:pos x="1049" y="723"/>
              </a:cxn>
              <a:cxn ang="0">
                <a:pos x="1030" y="376"/>
              </a:cxn>
              <a:cxn ang="0">
                <a:pos x="1077" y="239"/>
              </a:cxn>
              <a:cxn ang="0">
                <a:pos x="1254" y="286"/>
              </a:cxn>
              <a:cxn ang="0">
                <a:pos x="1601" y="1112"/>
              </a:cxn>
              <a:cxn ang="0">
                <a:pos x="1394" y="1216"/>
              </a:cxn>
              <a:cxn ang="0">
                <a:pos x="1089" y="1247"/>
              </a:cxn>
              <a:cxn ang="0">
                <a:pos x="1591" y="1179"/>
              </a:cxn>
              <a:cxn ang="0">
                <a:pos x="1246" y="186"/>
              </a:cxn>
              <a:cxn ang="0">
                <a:pos x="1311" y="236"/>
              </a:cxn>
              <a:cxn ang="0">
                <a:pos x="1286" y="142"/>
              </a:cxn>
              <a:cxn ang="0">
                <a:pos x="1344" y="138"/>
              </a:cxn>
              <a:cxn ang="0">
                <a:pos x="1330" y="251"/>
              </a:cxn>
              <a:cxn ang="0">
                <a:pos x="1317" y="66"/>
              </a:cxn>
              <a:cxn ang="0">
                <a:pos x="1114" y="227"/>
              </a:cxn>
              <a:cxn ang="0">
                <a:pos x="1219" y="270"/>
              </a:cxn>
              <a:cxn ang="0">
                <a:pos x="1434" y="352"/>
              </a:cxn>
              <a:cxn ang="0">
                <a:pos x="1177" y="427"/>
              </a:cxn>
              <a:cxn ang="0">
                <a:pos x="1207" y="371"/>
              </a:cxn>
              <a:cxn ang="0">
                <a:pos x="982" y="557"/>
              </a:cxn>
              <a:cxn ang="0">
                <a:pos x="1312" y="640"/>
              </a:cxn>
              <a:cxn ang="0">
                <a:pos x="1308" y="365"/>
              </a:cxn>
              <a:cxn ang="0">
                <a:pos x="1147" y="699"/>
              </a:cxn>
              <a:cxn ang="0">
                <a:pos x="1034" y="1037"/>
              </a:cxn>
              <a:cxn ang="0">
                <a:pos x="1711" y="684"/>
              </a:cxn>
              <a:cxn ang="0">
                <a:pos x="389" y="664"/>
              </a:cxn>
              <a:cxn ang="0">
                <a:pos x="171" y="854"/>
              </a:cxn>
              <a:cxn ang="0">
                <a:pos x="151" y="1023"/>
              </a:cxn>
              <a:cxn ang="0">
                <a:pos x="801" y="1112"/>
              </a:cxn>
              <a:cxn ang="0">
                <a:pos x="1526" y="963"/>
              </a:cxn>
              <a:cxn ang="0">
                <a:pos x="1690" y="854"/>
              </a:cxn>
              <a:cxn ang="0">
                <a:pos x="1539" y="1149"/>
              </a:cxn>
              <a:cxn ang="0">
                <a:pos x="1720" y="829"/>
              </a:cxn>
              <a:cxn ang="0">
                <a:pos x="287" y="1056"/>
              </a:cxn>
              <a:cxn ang="0">
                <a:pos x="585" y="1053"/>
              </a:cxn>
              <a:cxn ang="0">
                <a:pos x="1416" y="1084"/>
              </a:cxn>
              <a:cxn ang="0">
                <a:pos x="143" y="1132"/>
              </a:cxn>
              <a:cxn ang="0">
                <a:pos x="448" y="1162"/>
              </a:cxn>
              <a:cxn ang="0">
                <a:pos x="522" y="1125"/>
              </a:cxn>
              <a:cxn ang="0">
                <a:pos x="1433" y="1108"/>
              </a:cxn>
              <a:cxn ang="0">
                <a:pos x="885" y="1143"/>
              </a:cxn>
              <a:cxn ang="0">
                <a:pos x="1014" y="1163"/>
              </a:cxn>
              <a:cxn ang="0">
                <a:pos x="1500" y="1178"/>
              </a:cxn>
              <a:cxn ang="0">
                <a:pos x="1477" y="1119"/>
              </a:cxn>
              <a:cxn ang="0">
                <a:pos x="725" y="1166"/>
              </a:cxn>
              <a:cxn ang="0">
                <a:pos x="730" y="1151"/>
              </a:cxn>
              <a:cxn ang="0">
                <a:pos x="371" y="1188"/>
              </a:cxn>
              <a:cxn ang="0">
                <a:pos x="426" y="1219"/>
              </a:cxn>
              <a:cxn ang="0">
                <a:pos x="730" y="1200"/>
              </a:cxn>
            </a:cxnLst>
            <a:rect l="0" t="0" r="r" b="b"/>
            <a:pathLst>
              <a:path w="1812"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88" y="1"/>
                </a:lnTo>
                <a:lnTo>
                  <a:pt x="1291" y="0"/>
                </a:lnTo>
                <a:lnTo>
                  <a:pt x="1295" y="0"/>
                </a:lnTo>
                <a:lnTo>
                  <a:pt x="1298" y="2"/>
                </a:lnTo>
                <a:lnTo>
                  <a:pt x="1301" y="4"/>
                </a:lnTo>
                <a:lnTo>
                  <a:pt x="1303" y="5"/>
                </a:lnTo>
                <a:lnTo>
                  <a:pt x="1305" y="5"/>
                </a:lnTo>
                <a:lnTo>
                  <a:pt x="1305" y="5"/>
                </a:lnTo>
                <a:lnTo>
                  <a:pt x="1308" y="7"/>
                </a:lnTo>
                <a:lnTo>
                  <a:pt x="1308" y="9"/>
                </a:lnTo>
                <a:lnTo>
                  <a:pt x="1306" y="14"/>
                </a:lnTo>
                <a:lnTo>
                  <a:pt x="1305" y="19"/>
                </a:lnTo>
                <a:lnTo>
                  <a:pt x="1305" y="21"/>
                </a:lnTo>
                <a:lnTo>
                  <a:pt x="1305" y="26"/>
                </a:lnTo>
                <a:lnTo>
                  <a:pt x="1305" y="26"/>
                </a:lnTo>
                <a:lnTo>
                  <a:pt x="1313" y="36"/>
                </a:lnTo>
                <a:lnTo>
                  <a:pt x="1323" y="46"/>
                </a:lnTo>
                <a:lnTo>
                  <a:pt x="1333" y="56"/>
                </a:lnTo>
                <a:lnTo>
                  <a:pt x="1344" y="65"/>
                </a:lnTo>
                <a:lnTo>
                  <a:pt x="1355" y="74"/>
                </a:lnTo>
                <a:lnTo>
                  <a:pt x="1365" y="84"/>
                </a:lnTo>
                <a:lnTo>
                  <a:pt x="1374" y="94"/>
                </a:lnTo>
                <a:lnTo>
                  <a:pt x="1381" y="106"/>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39" y="623"/>
                </a:lnTo>
                <a:lnTo>
                  <a:pt x="1567" y="629"/>
                </a:lnTo>
                <a:lnTo>
                  <a:pt x="1594" y="636"/>
                </a:lnTo>
                <a:lnTo>
                  <a:pt x="1650" y="647"/>
                </a:lnTo>
                <a:lnTo>
                  <a:pt x="1705" y="657"/>
                </a:lnTo>
                <a:lnTo>
                  <a:pt x="1729" y="664"/>
                </a:lnTo>
                <a:lnTo>
                  <a:pt x="1753" y="669"/>
                </a:lnTo>
                <a:lnTo>
                  <a:pt x="1753" y="669"/>
                </a:lnTo>
                <a:lnTo>
                  <a:pt x="1751" y="677"/>
                </a:lnTo>
                <a:lnTo>
                  <a:pt x="1748" y="682"/>
                </a:lnTo>
                <a:lnTo>
                  <a:pt x="1743" y="687"/>
                </a:lnTo>
                <a:lnTo>
                  <a:pt x="1739" y="693"/>
                </a:lnTo>
                <a:lnTo>
                  <a:pt x="1728" y="702"/>
                </a:lnTo>
                <a:lnTo>
                  <a:pt x="1719" y="711"/>
                </a:lnTo>
                <a:lnTo>
                  <a:pt x="1719" y="711"/>
                </a:lnTo>
                <a:lnTo>
                  <a:pt x="1710" y="722"/>
                </a:lnTo>
                <a:lnTo>
                  <a:pt x="1703" y="732"/>
                </a:lnTo>
                <a:lnTo>
                  <a:pt x="1694" y="743"/>
                </a:lnTo>
                <a:lnTo>
                  <a:pt x="1684" y="753"/>
                </a:lnTo>
                <a:lnTo>
                  <a:pt x="1684" y="753"/>
                </a:lnTo>
                <a:lnTo>
                  <a:pt x="1692" y="758"/>
                </a:lnTo>
                <a:lnTo>
                  <a:pt x="1699" y="760"/>
                </a:lnTo>
                <a:lnTo>
                  <a:pt x="1707" y="762"/>
                </a:lnTo>
                <a:lnTo>
                  <a:pt x="1715" y="763"/>
                </a:lnTo>
                <a:lnTo>
                  <a:pt x="1732" y="766"/>
                </a:lnTo>
                <a:lnTo>
                  <a:pt x="1739" y="769"/>
                </a:lnTo>
                <a:lnTo>
                  <a:pt x="1745" y="773"/>
                </a:lnTo>
                <a:lnTo>
                  <a:pt x="1745" y="773"/>
                </a:lnTo>
                <a:lnTo>
                  <a:pt x="1745" y="778"/>
                </a:lnTo>
                <a:lnTo>
                  <a:pt x="1745" y="785"/>
                </a:lnTo>
                <a:lnTo>
                  <a:pt x="1742" y="799"/>
                </a:lnTo>
                <a:lnTo>
                  <a:pt x="1740" y="814"/>
                </a:lnTo>
                <a:lnTo>
                  <a:pt x="1739" y="821"/>
                </a:lnTo>
                <a:lnTo>
                  <a:pt x="1738" y="830"/>
                </a:lnTo>
                <a:lnTo>
                  <a:pt x="1738" y="830"/>
                </a:lnTo>
                <a:lnTo>
                  <a:pt x="1743" y="829"/>
                </a:lnTo>
                <a:lnTo>
                  <a:pt x="1748" y="831"/>
                </a:lnTo>
                <a:lnTo>
                  <a:pt x="1753" y="833"/>
                </a:lnTo>
                <a:lnTo>
                  <a:pt x="1757" y="837"/>
                </a:lnTo>
                <a:lnTo>
                  <a:pt x="1767" y="845"/>
                </a:lnTo>
                <a:lnTo>
                  <a:pt x="1772" y="849"/>
                </a:lnTo>
                <a:lnTo>
                  <a:pt x="1778" y="851"/>
                </a:lnTo>
                <a:lnTo>
                  <a:pt x="1778" y="851"/>
                </a:lnTo>
                <a:lnTo>
                  <a:pt x="1783" y="852"/>
                </a:lnTo>
                <a:lnTo>
                  <a:pt x="1788" y="853"/>
                </a:lnTo>
                <a:lnTo>
                  <a:pt x="1798" y="853"/>
                </a:lnTo>
                <a:lnTo>
                  <a:pt x="1802" y="854"/>
                </a:lnTo>
                <a:lnTo>
                  <a:pt x="1806" y="855"/>
                </a:lnTo>
                <a:lnTo>
                  <a:pt x="1810" y="857"/>
                </a:lnTo>
                <a:lnTo>
                  <a:pt x="1812" y="861"/>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91" y="1249"/>
                </a:lnTo>
                <a:lnTo>
                  <a:pt x="1587" y="1252"/>
                </a:lnTo>
                <a:lnTo>
                  <a:pt x="1584" y="1254"/>
                </a:lnTo>
                <a:lnTo>
                  <a:pt x="1581" y="1260"/>
                </a:lnTo>
                <a:lnTo>
                  <a:pt x="1576" y="1267"/>
                </a:lnTo>
                <a:lnTo>
                  <a:pt x="1574" y="1270"/>
                </a:lnTo>
                <a:lnTo>
                  <a:pt x="1571" y="1272"/>
                </a:lnTo>
                <a:lnTo>
                  <a:pt x="1571" y="1272"/>
                </a:lnTo>
                <a:lnTo>
                  <a:pt x="1568" y="1274"/>
                </a:lnTo>
                <a:lnTo>
                  <a:pt x="1564" y="1275"/>
                </a:lnTo>
                <a:lnTo>
                  <a:pt x="1557" y="1276"/>
                </a:lnTo>
                <a:lnTo>
                  <a:pt x="1551" y="1278"/>
                </a:lnTo>
                <a:lnTo>
                  <a:pt x="1547" y="1279"/>
                </a:lnTo>
                <a:lnTo>
                  <a:pt x="1544" y="1282"/>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98" y="1270"/>
                </a:lnTo>
                <a:lnTo>
                  <a:pt x="1267" y="1269"/>
                </a:lnTo>
                <a:lnTo>
                  <a:pt x="1235" y="1269"/>
                </a:lnTo>
                <a:lnTo>
                  <a:pt x="1172" y="1270"/>
                </a:lnTo>
                <a:lnTo>
                  <a:pt x="1108" y="1271"/>
                </a:lnTo>
                <a:lnTo>
                  <a:pt x="1076" y="1271"/>
                </a:lnTo>
                <a:lnTo>
                  <a:pt x="1045" y="1270"/>
                </a:lnTo>
                <a:lnTo>
                  <a:pt x="1045" y="1270"/>
                </a:lnTo>
                <a:lnTo>
                  <a:pt x="1013" y="1267"/>
                </a:lnTo>
                <a:lnTo>
                  <a:pt x="982" y="1264"/>
                </a:lnTo>
                <a:lnTo>
                  <a:pt x="951" y="1261"/>
                </a:lnTo>
                <a:lnTo>
                  <a:pt x="922" y="1260"/>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9" y="1260"/>
                </a:lnTo>
                <a:lnTo>
                  <a:pt x="791" y="1257"/>
                </a:lnTo>
                <a:lnTo>
                  <a:pt x="783" y="1256"/>
                </a:lnTo>
                <a:lnTo>
                  <a:pt x="767" y="1255"/>
                </a:lnTo>
                <a:lnTo>
                  <a:pt x="751" y="1255"/>
                </a:lnTo>
                <a:lnTo>
                  <a:pt x="735" y="1255"/>
                </a:lnTo>
                <a:lnTo>
                  <a:pt x="735" y="1255"/>
                </a:lnTo>
                <a:lnTo>
                  <a:pt x="716" y="1252"/>
                </a:lnTo>
                <a:lnTo>
                  <a:pt x="698" y="1248"/>
                </a:lnTo>
                <a:lnTo>
                  <a:pt x="679" y="1244"/>
                </a:lnTo>
                <a:lnTo>
                  <a:pt x="659" y="1242"/>
                </a:lnTo>
                <a:lnTo>
                  <a:pt x="659" y="1242"/>
                </a:lnTo>
                <a:lnTo>
                  <a:pt x="637" y="1242"/>
                </a:lnTo>
                <a:lnTo>
                  <a:pt x="615" y="1242"/>
                </a:lnTo>
                <a:lnTo>
                  <a:pt x="568" y="1242"/>
                </a:lnTo>
                <a:lnTo>
                  <a:pt x="568" y="1242"/>
                </a:lnTo>
                <a:lnTo>
                  <a:pt x="475" y="1241"/>
                </a:lnTo>
                <a:lnTo>
                  <a:pt x="387" y="1238"/>
                </a:lnTo>
                <a:lnTo>
                  <a:pt x="300" y="1234"/>
                </a:lnTo>
                <a:lnTo>
                  <a:pt x="211" y="1232"/>
                </a:lnTo>
                <a:lnTo>
                  <a:pt x="211" y="1232"/>
                </a:lnTo>
                <a:lnTo>
                  <a:pt x="204" y="1232"/>
                </a:lnTo>
                <a:lnTo>
                  <a:pt x="195" y="1230"/>
                </a:lnTo>
                <a:lnTo>
                  <a:pt x="188" y="1228"/>
                </a:lnTo>
                <a:lnTo>
                  <a:pt x="179" y="1228"/>
                </a:lnTo>
                <a:lnTo>
                  <a:pt x="179" y="1228"/>
                </a:lnTo>
                <a:lnTo>
                  <a:pt x="164" y="1228"/>
                </a:lnTo>
                <a:lnTo>
                  <a:pt x="149" y="1229"/>
                </a:lnTo>
                <a:lnTo>
                  <a:pt x="119" y="1233"/>
                </a:lnTo>
                <a:lnTo>
                  <a:pt x="89" y="1238"/>
                </a:lnTo>
                <a:lnTo>
                  <a:pt x="74" y="1239"/>
                </a:lnTo>
                <a:lnTo>
                  <a:pt x="59" y="1240"/>
                </a:lnTo>
                <a:lnTo>
                  <a:pt x="59" y="1240"/>
                </a:lnTo>
                <a:lnTo>
                  <a:pt x="40" y="1241"/>
                </a:lnTo>
                <a:lnTo>
                  <a:pt x="31" y="1241"/>
                </a:lnTo>
                <a:lnTo>
                  <a:pt x="24" y="1240"/>
                </a:lnTo>
                <a:lnTo>
                  <a:pt x="17" y="1238"/>
                </a:lnTo>
                <a:lnTo>
                  <a:pt x="11" y="1234"/>
                </a:lnTo>
                <a:lnTo>
                  <a:pt x="6" y="1229"/>
                </a:lnTo>
                <a:lnTo>
                  <a:pt x="0" y="1223"/>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3" y="1158"/>
                </a:lnTo>
                <a:lnTo>
                  <a:pt x="64" y="1152"/>
                </a:lnTo>
                <a:lnTo>
                  <a:pt x="65" y="1146"/>
                </a:lnTo>
                <a:lnTo>
                  <a:pt x="67" y="1140"/>
                </a:lnTo>
                <a:lnTo>
                  <a:pt x="69" y="1136"/>
                </a:lnTo>
                <a:lnTo>
                  <a:pt x="74" y="1127"/>
                </a:lnTo>
                <a:lnTo>
                  <a:pt x="80" y="1120"/>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7"/>
                </a:lnTo>
                <a:lnTo>
                  <a:pt x="49" y="983"/>
                </a:lnTo>
                <a:lnTo>
                  <a:pt x="51" y="980"/>
                </a:lnTo>
                <a:lnTo>
                  <a:pt x="55" y="972"/>
                </a:lnTo>
                <a:lnTo>
                  <a:pt x="60" y="965"/>
                </a:lnTo>
                <a:lnTo>
                  <a:pt x="68" y="957"/>
                </a:lnTo>
                <a:lnTo>
                  <a:pt x="85" y="943"/>
                </a:lnTo>
                <a:lnTo>
                  <a:pt x="92" y="937"/>
                </a:lnTo>
                <a:lnTo>
                  <a:pt x="98" y="930"/>
                </a:lnTo>
                <a:lnTo>
                  <a:pt x="98" y="930"/>
                </a:lnTo>
                <a:lnTo>
                  <a:pt x="112" y="914"/>
                </a:lnTo>
                <a:lnTo>
                  <a:pt x="122" y="899"/>
                </a:lnTo>
                <a:lnTo>
                  <a:pt x="128" y="892"/>
                </a:lnTo>
                <a:lnTo>
                  <a:pt x="132" y="883"/>
                </a:lnTo>
                <a:lnTo>
                  <a:pt x="135" y="875"/>
                </a:lnTo>
                <a:lnTo>
                  <a:pt x="137" y="866"/>
                </a:lnTo>
                <a:lnTo>
                  <a:pt x="137" y="866"/>
                </a:lnTo>
                <a:lnTo>
                  <a:pt x="178" y="806"/>
                </a:lnTo>
                <a:lnTo>
                  <a:pt x="198" y="776"/>
                </a:lnTo>
                <a:lnTo>
                  <a:pt x="218" y="746"/>
                </a:lnTo>
                <a:lnTo>
                  <a:pt x="237" y="714"/>
                </a:lnTo>
                <a:lnTo>
                  <a:pt x="254" y="682"/>
                </a:lnTo>
                <a:lnTo>
                  <a:pt x="270" y="649"/>
                </a:lnTo>
                <a:lnTo>
                  <a:pt x="285" y="612"/>
                </a:lnTo>
                <a:lnTo>
                  <a:pt x="285" y="612"/>
                </a:lnTo>
                <a:lnTo>
                  <a:pt x="296" y="613"/>
                </a:lnTo>
                <a:lnTo>
                  <a:pt x="305" y="617"/>
                </a:lnTo>
                <a:lnTo>
                  <a:pt x="314" y="621"/>
                </a:lnTo>
                <a:lnTo>
                  <a:pt x="321" y="627"/>
                </a:lnTo>
                <a:lnTo>
                  <a:pt x="321" y="627"/>
                </a:lnTo>
                <a:lnTo>
                  <a:pt x="351" y="633"/>
                </a:lnTo>
                <a:lnTo>
                  <a:pt x="380" y="638"/>
                </a:lnTo>
                <a:lnTo>
                  <a:pt x="409" y="641"/>
                </a:lnTo>
                <a:lnTo>
                  <a:pt x="424" y="642"/>
                </a:lnTo>
                <a:lnTo>
                  <a:pt x="440"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994" y="798"/>
                </a:lnTo>
                <a:lnTo>
                  <a:pt x="1009" y="780"/>
                </a:lnTo>
                <a:lnTo>
                  <a:pt x="1025" y="764"/>
                </a:lnTo>
                <a:lnTo>
                  <a:pt x="1041" y="747"/>
                </a:lnTo>
                <a:lnTo>
                  <a:pt x="1048" y="739"/>
                </a:lnTo>
                <a:lnTo>
                  <a:pt x="1055" y="728"/>
                </a:lnTo>
                <a:lnTo>
                  <a:pt x="1055" y="728"/>
                </a:lnTo>
                <a:lnTo>
                  <a:pt x="1053" y="726"/>
                </a:lnTo>
                <a:lnTo>
                  <a:pt x="1049" y="723"/>
                </a:lnTo>
                <a:lnTo>
                  <a:pt x="1044" y="718"/>
                </a:lnTo>
                <a:lnTo>
                  <a:pt x="1030" y="711"/>
                </a:lnTo>
                <a:lnTo>
                  <a:pt x="1030" y="711"/>
                </a:lnTo>
                <a:lnTo>
                  <a:pt x="1025" y="702"/>
                </a:lnTo>
                <a:lnTo>
                  <a:pt x="1019" y="695"/>
                </a:lnTo>
                <a:lnTo>
                  <a:pt x="1008" y="680"/>
                </a:lnTo>
                <a:lnTo>
                  <a:pt x="995" y="665"/>
                </a:lnTo>
                <a:lnTo>
                  <a:pt x="988" y="656"/>
                </a:lnTo>
                <a:lnTo>
                  <a:pt x="983" y="648"/>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7" y="239"/>
                </a:lnTo>
                <a:lnTo>
                  <a:pt x="1074" y="235"/>
                </a:lnTo>
                <a:lnTo>
                  <a:pt x="1072" y="231"/>
                </a:lnTo>
                <a:lnTo>
                  <a:pt x="1069" y="223"/>
                </a:lnTo>
                <a:lnTo>
                  <a:pt x="1069" y="214"/>
                </a:lnTo>
                <a:lnTo>
                  <a:pt x="1069" y="204"/>
                </a:lnTo>
                <a:lnTo>
                  <a:pt x="1071" y="196"/>
                </a:lnTo>
                <a:lnTo>
                  <a:pt x="1073" y="186"/>
                </a:lnTo>
                <a:lnTo>
                  <a:pt x="1077" y="170"/>
                </a:lnTo>
                <a:lnTo>
                  <a:pt x="1077" y="170"/>
                </a:lnTo>
                <a:lnTo>
                  <a:pt x="1090" y="166"/>
                </a:lnTo>
                <a:lnTo>
                  <a:pt x="1103" y="164"/>
                </a:lnTo>
                <a:lnTo>
                  <a:pt x="1116" y="163"/>
                </a:lnTo>
                <a:lnTo>
                  <a:pt x="1122" y="164"/>
                </a:lnTo>
                <a:lnTo>
                  <a:pt x="1129" y="165"/>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49" y="274"/>
                </a:lnTo>
                <a:lnTo>
                  <a:pt x="1252" y="279"/>
                </a:lnTo>
                <a:lnTo>
                  <a:pt x="1254" y="286"/>
                </a:lnTo>
                <a:lnTo>
                  <a:pt x="1256" y="292"/>
                </a:lnTo>
                <a:lnTo>
                  <a:pt x="1256" y="298"/>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5"/>
                </a:lnTo>
                <a:lnTo>
                  <a:pt x="1745" y="889"/>
                </a:lnTo>
                <a:lnTo>
                  <a:pt x="1744" y="892"/>
                </a:lnTo>
                <a:lnTo>
                  <a:pt x="1742" y="897"/>
                </a:lnTo>
                <a:lnTo>
                  <a:pt x="1739" y="904"/>
                </a:lnTo>
                <a:lnTo>
                  <a:pt x="1736" y="910"/>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84" y="1144"/>
                </a:lnTo>
                <a:lnTo>
                  <a:pt x="1576" y="1150"/>
                </a:lnTo>
                <a:lnTo>
                  <a:pt x="1570" y="1157"/>
                </a:lnTo>
                <a:lnTo>
                  <a:pt x="1563" y="1165"/>
                </a:lnTo>
                <a:lnTo>
                  <a:pt x="1558" y="1173"/>
                </a:lnTo>
                <a:lnTo>
                  <a:pt x="1548" y="1190"/>
                </a:lnTo>
                <a:lnTo>
                  <a:pt x="1543" y="1198"/>
                </a:lnTo>
                <a:lnTo>
                  <a:pt x="1537" y="1205"/>
                </a:lnTo>
                <a:lnTo>
                  <a:pt x="1537" y="1205"/>
                </a:lnTo>
                <a:lnTo>
                  <a:pt x="1536" y="1211"/>
                </a:lnTo>
                <a:lnTo>
                  <a:pt x="1536" y="1212"/>
                </a:lnTo>
                <a:lnTo>
                  <a:pt x="1537" y="1212"/>
                </a:lnTo>
                <a:lnTo>
                  <a:pt x="1538" y="1212"/>
                </a:lnTo>
                <a:lnTo>
                  <a:pt x="1538" y="1212"/>
                </a:lnTo>
                <a:lnTo>
                  <a:pt x="1537" y="1218"/>
                </a:lnTo>
                <a:lnTo>
                  <a:pt x="1537" y="1218"/>
                </a:lnTo>
                <a:lnTo>
                  <a:pt x="1530" y="1223"/>
                </a:lnTo>
                <a:lnTo>
                  <a:pt x="1523" y="1226"/>
                </a:lnTo>
                <a:lnTo>
                  <a:pt x="1516" y="1227"/>
                </a:lnTo>
                <a:lnTo>
                  <a:pt x="1510" y="1227"/>
                </a:lnTo>
                <a:lnTo>
                  <a:pt x="1497" y="1224"/>
                </a:lnTo>
                <a:lnTo>
                  <a:pt x="1490" y="1222"/>
                </a:lnTo>
                <a:lnTo>
                  <a:pt x="1483" y="1220"/>
                </a:lnTo>
                <a:lnTo>
                  <a:pt x="1483" y="1220"/>
                </a:lnTo>
                <a:lnTo>
                  <a:pt x="1454" y="1218"/>
                </a:lnTo>
                <a:lnTo>
                  <a:pt x="1424" y="1217"/>
                </a:lnTo>
                <a:lnTo>
                  <a:pt x="1394" y="1216"/>
                </a:lnTo>
                <a:lnTo>
                  <a:pt x="1367" y="1215"/>
                </a:lnTo>
                <a:lnTo>
                  <a:pt x="1367" y="1215"/>
                </a:lnTo>
                <a:lnTo>
                  <a:pt x="1346" y="1213"/>
                </a:lnTo>
                <a:lnTo>
                  <a:pt x="1325" y="1208"/>
                </a:lnTo>
                <a:lnTo>
                  <a:pt x="1303" y="1203"/>
                </a:lnTo>
                <a:lnTo>
                  <a:pt x="1281" y="1200"/>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71" y="1188"/>
                </a:lnTo>
                <a:lnTo>
                  <a:pt x="866" y="1200"/>
                </a:lnTo>
                <a:lnTo>
                  <a:pt x="862" y="1214"/>
                </a:lnTo>
                <a:lnTo>
                  <a:pt x="861" y="1219"/>
                </a:lnTo>
                <a:lnTo>
                  <a:pt x="861" y="1225"/>
                </a:lnTo>
                <a:lnTo>
                  <a:pt x="861" y="1230"/>
                </a:lnTo>
                <a:lnTo>
                  <a:pt x="863" y="1232"/>
                </a:lnTo>
                <a:lnTo>
                  <a:pt x="863" y="1232"/>
                </a:lnTo>
                <a:lnTo>
                  <a:pt x="920" y="1239"/>
                </a:lnTo>
                <a:lnTo>
                  <a:pt x="977" y="1243"/>
                </a:lnTo>
                <a:lnTo>
                  <a:pt x="1032" y="1245"/>
                </a:lnTo>
                <a:lnTo>
                  <a:pt x="1089" y="1247"/>
                </a:lnTo>
                <a:lnTo>
                  <a:pt x="1205" y="1249"/>
                </a:lnTo>
                <a:lnTo>
                  <a:pt x="1326" y="1249"/>
                </a:lnTo>
                <a:lnTo>
                  <a:pt x="1326" y="1249"/>
                </a:lnTo>
                <a:lnTo>
                  <a:pt x="1347" y="1248"/>
                </a:lnTo>
                <a:lnTo>
                  <a:pt x="1374" y="1246"/>
                </a:lnTo>
                <a:lnTo>
                  <a:pt x="1404" y="1245"/>
                </a:lnTo>
                <a:lnTo>
                  <a:pt x="1420" y="1244"/>
                </a:lnTo>
                <a:lnTo>
                  <a:pt x="1436" y="1245"/>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4" y="1205"/>
                </a:lnTo>
                <a:lnTo>
                  <a:pt x="1585" y="1201"/>
                </a:lnTo>
                <a:lnTo>
                  <a:pt x="1585" y="1197"/>
                </a:lnTo>
                <a:lnTo>
                  <a:pt x="1585" y="1193"/>
                </a:lnTo>
                <a:lnTo>
                  <a:pt x="1586" y="1188"/>
                </a:lnTo>
                <a:lnTo>
                  <a:pt x="1586" y="1188"/>
                </a:lnTo>
                <a:lnTo>
                  <a:pt x="1591" y="1179"/>
                </a:lnTo>
                <a:lnTo>
                  <a:pt x="1599" y="1168"/>
                </a:lnTo>
                <a:lnTo>
                  <a:pt x="1606" y="1157"/>
                </a:lnTo>
                <a:lnTo>
                  <a:pt x="1613" y="1147"/>
                </a:lnTo>
                <a:lnTo>
                  <a:pt x="1613" y="1147"/>
                </a:lnTo>
                <a:lnTo>
                  <a:pt x="1638" y="1104"/>
                </a:lnTo>
                <a:lnTo>
                  <a:pt x="1664" y="1061"/>
                </a:lnTo>
                <a:lnTo>
                  <a:pt x="1717" y="980"/>
                </a:lnTo>
                <a:lnTo>
                  <a:pt x="1717" y="980"/>
                </a:lnTo>
                <a:lnTo>
                  <a:pt x="1734" y="952"/>
                </a:lnTo>
                <a:lnTo>
                  <a:pt x="1749" y="925"/>
                </a:lnTo>
                <a:lnTo>
                  <a:pt x="1765" y="899"/>
                </a:lnTo>
                <a:lnTo>
                  <a:pt x="1781" y="874"/>
                </a:lnTo>
                <a:lnTo>
                  <a:pt x="1781" y="874"/>
                </a:lnTo>
                <a:lnTo>
                  <a:pt x="1775" y="872"/>
                </a:lnTo>
                <a:lnTo>
                  <a:pt x="1770" y="869"/>
                </a:lnTo>
                <a:lnTo>
                  <a:pt x="1758" y="863"/>
                </a:lnTo>
                <a:lnTo>
                  <a:pt x="1752" y="860"/>
                </a:lnTo>
                <a:lnTo>
                  <a:pt x="1747" y="857"/>
                </a:lnTo>
                <a:lnTo>
                  <a:pt x="1740" y="857"/>
                </a:lnTo>
                <a:lnTo>
                  <a:pt x="1734" y="859"/>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86" y="322"/>
                </a:lnTo>
                <a:lnTo>
                  <a:pt x="1291" y="309"/>
                </a:lnTo>
                <a:lnTo>
                  <a:pt x="1298" y="295"/>
                </a:lnTo>
                <a:lnTo>
                  <a:pt x="1304" y="281"/>
                </a:lnTo>
                <a:lnTo>
                  <a:pt x="1306" y="274"/>
                </a:lnTo>
                <a:lnTo>
                  <a:pt x="1309" y="266"/>
                </a:lnTo>
                <a:lnTo>
                  <a:pt x="1309" y="266"/>
                </a:lnTo>
                <a:lnTo>
                  <a:pt x="1302" y="259"/>
                </a:lnTo>
                <a:lnTo>
                  <a:pt x="1295" y="251"/>
                </a:lnTo>
                <a:lnTo>
                  <a:pt x="1279" y="239"/>
                </a:lnTo>
                <a:lnTo>
                  <a:pt x="1271" y="231"/>
                </a:lnTo>
                <a:lnTo>
                  <a:pt x="1265" y="224"/>
                </a:lnTo>
                <a:lnTo>
                  <a:pt x="1260" y="216"/>
                </a:lnTo>
                <a:lnTo>
                  <a:pt x="1259" y="212"/>
                </a:lnTo>
                <a:lnTo>
                  <a:pt x="1259" y="206"/>
                </a:lnTo>
                <a:lnTo>
                  <a:pt x="1259" y="206"/>
                </a:lnTo>
                <a:lnTo>
                  <a:pt x="1266" y="211"/>
                </a:lnTo>
                <a:lnTo>
                  <a:pt x="1273" y="214"/>
                </a:lnTo>
                <a:lnTo>
                  <a:pt x="1286" y="223"/>
                </a:lnTo>
                <a:lnTo>
                  <a:pt x="1299" y="231"/>
                </a:lnTo>
                <a:lnTo>
                  <a:pt x="1304" y="234"/>
                </a:lnTo>
                <a:lnTo>
                  <a:pt x="1311" y="236"/>
                </a:lnTo>
                <a:lnTo>
                  <a:pt x="1311" y="236"/>
                </a:lnTo>
                <a:lnTo>
                  <a:pt x="1312" y="233"/>
                </a:lnTo>
                <a:lnTo>
                  <a:pt x="1312" y="230"/>
                </a:lnTo>
                <a:lnTo>
                  <a:pt x="1311" y="221"/>
                </a:lnTo>
                <a:lnTo>
                  <a:pt x="1310" y="213"/>
                </a:lnTo>
                <a:lnTo>
                  <a:pt x="1309" y="204"/>
                </a:lnTo>
                <a:lnTo>
                  <a:pt x="1309" y="204"/>
                </a:lnTo>
                <a:lnTo>
                  <a:pt x="1299" y="203"/>
                </a:lnTo>
                <a:lnTo>
                  <a:pt x="1290" y="200"/>
                </a:lnTo>
                <a:lnTo>
                  <a:pt x="1282" y="196"/>
                </a:lnTo>
                <a:lnTo>
                  <a:pt x="1274" y="190"/>
                </a:lnTo>
                <a:lnTo>
                  <a:pt x="1269" y="185"/>
                </a:lnTo>
                <a:lnTo>
                  <a:pt x="1265" y="179"/>
                </a:lnTo>
                <a:lnTo>
                  <a:pt x="1261" y="171"/>
                </a:lnTo>
                <a:lnTo>
                  <a:pt x="1261" y="163"/>
                </a:lnTo>
                <a:lnTo>
                  <a:pt x="1261" y="163"/>
                </a:lnTo>
                <a:lnTo>
                  <a:pt x="1266" y="165"/>
                </a:lnTo>
                <a:lnTo>
                  <a:pt x="1270" y="168"/>
                </a:lnTo>
                <a:lnTo>
                  <a:pt x="1278" y="174"/>
                </a:lnTo>
                <a:lnTo>
                  <a:pt x="1282" y="177"/>
                </a:lnTo>
                <a:lnTo>
                  <a:pt x="1285" y="179"/>
                </a:lnTo>
                <a:lnTo>
                  <a:pt x="1290" y="179"/>
                </a:lnTo>
                <a:lnTo>
                  <a:pt x="1296" y="178"/>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76" y="84"/>
                </a:lnTo>
                <a:lnTo>
                  <a:pt x="1282" y="93"/>
                </a:lnTo>
                <a:lnTo>
                  <a:pt x="1287" y="103"/>
                </a:lnTo>
                <a:lnTo>
                  <a:pt x="1296" y="123"/>
                </a:lnTo>
                <a:lnTo>
                  <a:pt x="1303" y="143"/>
                </a:lnTo>
                <a:lnTo>
                  <a:pt x="1313" y="165"/>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0" y="229"/>
                </a:lnTo>
                <a:lnTo>
                  <a:pt x="1336" y="227"/>
                </a:lnTo>
                <a:lnTo>
                  <a:pt x="1342" y="225"/>
                </a:lnTo>
                <a:lnTo>
                  <a:pt x="1345" y="220"/>
                </a:lnTo>
                <a:lnTo>
                  <a:pt x="1349" y="216"/>
                </a:lnTo>
                <a:lnTo>
                  <a:pt x="1356" y="206"/>
                </a:lnTo>
                <a:lnTo>
                  <a:pt x="1360" y="203"/>
                </a:lnTo>
                <a:lnTo>
                  <a:pt x="1364" y="200"/>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30" y="251"/>
                </a:lnTo>
                <a:lnTo>
                  <a:pt x="1329" y="259"/>
                </a:lnTo>
                <a:lnTo>
                  <a:pt x="1327" y="268"/>
                </a:lnTo>
                <a:lnTo>
                  <a:pt x="1320" y="286"/>
                </a:lnTo>
                <a:lnTo>
                  <a:pt x="1314" y="304"/>
                </a:lnTo>
                <a:lnTo>
                  <a:pt x="1312" y="312"/>
                </a:lnTo>
                <a:lnTo>
                  <a:pt x="1311" y="320"/>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6" y="35"/>
                </a:lnTo>
                <a:lnTo>
                  <a:pt x="1281" y="46"/>
                </a:lnTo>
                <a:lnTo>
                  <a:pt x="1274" y="56"/>
                </a:lnTo>
                <a:lnTo>
                  <a:pt x="1264" y="75"/>
                </a:lnTo>
                <a:lnTo>
                  <a:pt x="1258" y="84"/>
                </a:lnTo>
                <a:lnTo>
                  <a:pt x="1253" y="94"/>
                </a:lnTo>
                <a:lnTo>
                  <a:pt x="1250" y="106"/>
                </a:lnTo>
                <a:lnTo>
                  <a:pt x="1246" y="119"/>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89" y="217"/>
                </a:lnTo>
                <a:lnTo>
                  <a:pt x="1094" y="220"/>
                </a:lnTo>
                <a:lnTo>
                  <a:pt x="1100" y="224"/>
                </a:lnTo>
                <a:lnTo>
                  <a:pt x="1102" y="226"/>
                </a:lnTo>
                <a:lnTo>
                  <a:pt x="1105" y="227"/>
                </a:lnTo>
                <a:lnTo>
                  <a:pt x="1109" y="227"/>
                </a:lnTo>
                <a:lnTo>
                  <a:pt x="1114" y="227"/>
                </a:lnTo>
                <a:lnTo>
                  <a:pt x="1114" y="227"/>
                </a:lnTo>
                <a:lnTo>
                  <a:pt x="1124" y="235"/>
                </a:lnTo>
                <a:lnTo>
                  <a:pt x="1135" y="243"/>
                </a:lnTo>
                <a:lnTo>
                  <a:pt x="1157" y="258"/>
                </a:lnTo>
                <a:lnTo>
                  <a:pt x="1178" y="273"/>
                </a:lnTo>
                <a:lnTo>
                  <a:pt x="1189" y="281"/>
                </a:lnTo>
                <a:lnTo>
                  <a:pt x="1197" y="291"/>
                </a:lnTo>
                <a:lnTo>
                  <a:pt x="1197" y="291"/>
                </a:lnTo>
                <a:lnTo>
                  <a:pt x="1204" y="300"/>
                </a:lnTo>
                <a:lnTo>
                  <a:pt x="1209" y="308"/>
                </a:lnTo>
                <a:lnTo>
                  <a:pt x="1219" y="327"/>
                </a:lnTo>
                <a:lnTo>
                  <a:pt x="1229" y="347"/>
                </a:lnTo>
                <a:lnTo>
                  <a:pt x="1236" y="356"/>
                </a:lnTo>
                <a:lnTo>
                  <a:pt x="1242" y="364"/>
                </a:lnTo>
                <a:lnTo>
                  <a:pt x="1242" y="364"/>
                </a:lnTo>
                <a:lnTo>
                  <a:pt x="1242" y="374"/>
                </a:lnTo>
                <a:lnTo>
                  <a:pt x="1244" y="381"/>
                </a:lnTo>
                <a:lnTo>
                  <a:pt x="1248" y="386"/>
                </a:lnTo>
                <a:lnTo>
                  <a:pt x="1252" y="392"/>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lnTo>
                  <a:pt x="1129" y="187"/>
                </a:lnTo>
                <a:close/>
                <a:moveTo>
                  <a:pt x="1542" y="468"/>
                </a:moveTo>
                <a:lnTo>
                  <a:pt x="1542" y="468"/>
                </a:lnTo>
                <a:lnTo>
                  <a:pt x="1540" y="463"/>
                </a:lnTo>
                <a:lnTo>
                  <a:pt x="1537" y="460"/>
                </a:lnTo>
                <a:lnTo>
                  <a:pt x="1535" y="457"/>
                </a:lnTo>
                <a:lnTo>
                  <a:pt x="1532" y="453"/>
                </a:lnTo>
                <a:lnTo>
                  <a:pt x="1532" y="453"/>
                </a:lnTo>
                <a:lnTo>
                  <a:pt x="1531" y="448"/>
                </a:lnTo>
                <a:lnTo>
                  <a:pt x="1531" y="443"/>
                </a:lnTo>
                <a:lnTo>
                  <a:pt x="1530" y="438"/>
                </a:lnTo>
                <a:lnTo>
                  <a:pt x="1529" y="433"/>
                </a:lnTo>
                <a:lnTo>
                  <a:pt x="1529" y="433"/>
                </a:lnTo>
                <a:lnTo>
                  <a:pt x="1521" y="419"/>
                </a:lnTo>
                <a:lnTo>
                  <a:pt x="1510" y="405"/>
                </a:lnTo>
                <a:lnTo>
                  <a:pt x="1497" y="392"/>
                </a:lnTo>
                <a:lnTo>
                  <a:pt x="1483" y="380"/>
                </a:lnTo>
                <a:lnTo>
                  <a:pt x="1468" y="368"/>
                </a:lnTo>
                <a:lnTo>
                  <a:pt x="1451" y="360"/>
                </a:lnTo>
                <a:lnTo>
                  <a:pt x="1434" y="352"/>
                </a:lnTo>
                <a:lnTo>
                  <a:pt x="1417" y="347"/>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8" y="433"/>
                </a:lnTo>
                <a:lnTo>
                  <a:pt x="1177" y="427"/>
                </a:lnTo>
                <a:lnTo>
                  <a:pt x="1176" y="422"/>
                </a:lnTo>
                <a:lnTo>
                  <a:pt x="1172" y="411"/>
                </a:lnTo>
                <a:lnTo>
                  <a:pt x="1170" y="407"/>
                </a:lnTo>
                <a:lnTo>
                  <a:pt x="1170" y="402"/>
                </a:lnTo>
                <a:lnTo>
                  <a:pt x="1173" y="398"/>
                </a:lnTo>
                <a:lnTo>
                  <a:pt x="1175" y="394"/>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1" y="424"/>
                </a:lnTo>
                <a:lnTo>
                  <a:pt x="1234" y="417"/>
                </a:lnTo>
                <a:lnTo>
                  <a:pt x="1235" y="412"/>
                </a:lnTo>
                <a:lnTo>
                  <a:pt x="1235" y="408"/>
                </a:lnTo>
                <a:lnTo>
                  <a:pt x="1234" y="404"/>
                </a:lnTo>
                <a:lnTo>
                  <a:pt x="1230" y="394"/>
                </a:lnTo>
                <a:lnTo>
                  <a:pt x="1227" y="382"/>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04"/>
                </a:lnTo>
                <a:lnTo>
                  <a:pt x="979" y="520"/>
                </a:lnTo>
                <a:lnTo>
                  <a:pt x="981" y="542"/>
                </a:lnTo>
                <a:lnTo>
                  <a:pt x="981" y="542"/>
                </a:lnTo>
                <a:lnTo>
                  <a:pt x="982" y="557"/>
                </a:lnTo>
                <a:lnTo>
                  <a:pt x="985" y="573"/>
                </a:lnTo>
                <a:lnTo>
                  <a:pt x="988" y="589"/>
                </a:lnTo>
                <a:lnTo>
                  <a:pt x="993" y="605"/>
                </a:lnTo>
                <a:lnTo>
                  <a:pt x="998" y="621"/>
                </a:lnTo>
                <a:lnTo>
                  <a:pt x="1003" y="636"/>
                </a:lnTo>
                <a:lnTo>
                  <a:pt x="1011" y="650"/>
                </a:lnTo>
                <a:lnTo>
                  <a:pt x="1018" y="662"/>
                </a:lnTo>
                <a:lnTo>
                  <a:pt x="1018" y="662"/>
                </a:lnTo>
                <a:lnTo>
                  <a:pt x="1029" y="675"/>
                </a:lnTo>
                <a:lnTo>
                  <a:pt x="1044" y="690"/>
                </a:lnTo>
                <a:lnTo>
                  <a:pt x="1052" y="698"/>
                </a:lnTo>
                <a:lnTo>
                  <a:pt x="1060" y="703"/>
                </a:lnTo>
                <a:lnTo>
                  <a:pt x="1068" y="708"/>
                </a:lnTo>
                <a:lnTo>
                  <a:pt x="1074" y="709"/>
                </a:lnTo>
                <a:lnTo>
                  <a:pt x="1074" y="709"/>
                </a:lnTo>
                <a:lnTo>
                  <a:pt x="1078" y="709"/>
                </a:lnTo>
                <a:lnTo>
                  <a:pt x="1083" y="707"/>
                </a:lnTo>
                <a:lnTo>
                  <a:pt x="1093" y="701"/>
                </a:lnTo>
                <a:lnTo>
                  <a:pt x="1104" y="695"/>
                </a:lnTo>
                <a:lnTo>
                  <a:pt x="1116" y="689"/>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20" y="623"/>
                </a:lnTo>
                <a:lnTo>
                  <a:pt x="1530" y="589"/>
                </a:lnTo>
                <a:lnTo>
                  <a:pt x="1536" y="571"/>
                </a:lnTo>
                <a:lnTo>
                  <a:pt x="1540" y="552"/>
                </a:lnTo>
                <a:lnTo>
                  <a:pt x="1543" y="533"/>
                </a:lnTo>
                <a:lnTo>
                  <a:pt x="1545" y="513"/>
                </a:lnTo>
                <a:lnTo>
                  <a:pt x="1545" y="490"/>
                </a:lnTo>
                <a:lnTo>
                  <a:pt x="1544" y="480"/>
                </a:lnTo>
                <a:lnTo>
                  <a:pt x="1542" y="468"/>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1" y="394"/>
                </a:lnTo>
                <a:lnTo>
                  <a:pt x="1284" y="389"/>
                </a:lnTo>
                <a:lnTo>
                  <a:pt x="1288" y="383"/>
                </a:lnTo>
                <a:lnTo>
                  <a:pt x="1298" y="374"/>
                </a:lnTo>
                <a:lnTo>
                  <a:pt x="1308" y="365"/>
                </a:lnTo>
                <a:lnTo>
                  <a:pt x="1311" y="361"/>
                </a:lnTo>
                <a:lnTo>
                  <a:pt x="1313" y="357"/>
                </a:lnTo>
                <a:lnTo>
                  <a:pt x="1313" y="357"/>
                </a:lnTo>
                <a:lnTo>
                  <a:pt x="1305" y="362"/>
                </a:lnTo>
                <a:lnTo>
                  <a:pt x="1298" y="367"/>
                </a:lnTo>
                <a:lnTo>
                  <a:pt x="1290" y="371"/>
                </a:lnTo>
                <a:lnTo>
                  <a:pt x="1286" y="372"/>
                </a:lnTo>
                <a:lnTo>
                  <a:pt x="1281" y="375"/>
                </a:lnTo>
                <a:lnTo>
                  <a:pt x="1281" y="375"/>
                </a:lnTo>
                <a:close/>
                <a:moveTo>
                  <a:pt x="1601" y="659"/>
                </a:moveTo>
                <a:lnTo>
                  <a:pt x="1601" y="659"/>
                </a:lnTo>
                <a:lnTo>
                  <a:pt x="1574" y="654"/>
                </a:lnTo>
                <a:lnTo>
                  <a:pt x="1547" y="647"/>
                </a:lnTo>
                <a:lnTo>
                  <a:pt x="1535" y="643"/>
                </a:lnTo>
                <a:lnTo>
                  <a:pt x="1521" y="641"/>
                </a:lnTo>
                <a:lnTo>
                  <a:pt x="1508" y="640"/>
                </a:lnTo>
                <a:lnTo>
                  <a:pt x="1495" y="640"/>
                </a:lnTo>
                <a:lnTo>
                  <a:pt x="1495" y="640"/>
                </a:lnTo>
                <a:lnTo>
                  <a:pt x="1442" y="643"/>
                </a:lnTo>
                <a:lnTo>
                  <a:pt x="1389" y="648"/>
                </a:lnTo>
                <a:lnTo>
                  <a:pt x="1335" y="654"/>
                </a:lnTo>
                <a:lnTo>
                  <a:pt x="1284" y="662"/>
                </a:lnTo>
                <a:lnTo>
                  <a:pt x="1284" y="662"/>
                </a:lnTo>
                <a:lnTo>
                  <a:pt x="1255" y="667"/>
                </a:lnTo>
                <a:lnTo>
                  <a:pt x="1227" y="673"/>
                </a:lnTo>
                <a:lnTo>
                  <a:pt x="1199" y="681"/>
                </a:lnTo>
                <a:lnTo>
                  <a:pt x="1174" y="689"/>
                </a:lnTo>
                <a:lnTo>
                  <a:pt x="1147" y="699"/>
                </a:lnTo>
                <a:lnTo>
                  <a:pt x="1122" y="710"/>
                </a:lnTo>
                <a:lnTo>
                  <a:pt x="1099" y="722"/>
                </a:lnTo>
                <a:lnTo>
                  <a:pt x="1077" y="733"/>
                </a:lnTo>
                <a:lnTo>
                  <a:pt x="1077" y="733"/>
                </a:lnTo>
                <a:lnTo>
                  <a:pt x="1057" y="754"/>
                </a:lnTo>
                <a:lnTo>
                  <a:pt x="1039" y="775"/>
                </a:lnTo>
                <a:lnTo>
                  <a:pt x="1021" y="796"/>
                </a:lnTo>
                <a:lnTo>
                  <a:pt x="1002" y="820"/>
                </a:lnTo>
                <a:lnTo>
                  <a:pt x="985" y="843"/>
                </a:lnTo>
                <a:lnTo>
                  <a:pt x="969" y="866"/>
                </a:lnTo>
                <a:lnTo>
                  <a:pt x="937" y="915"/>
                </a:lnTo>
                <a:lnTo>
                  <a:pt x="937" y="915"/>
                </a:lnTo>
                <a:lnTo>
                  <a:pt x="905" y="965"/>
                </a:lnTo>
                <a:lnTo>
                  <a:pt x="873" y="1014"/>
                </a:lnTo>
                <a:lnTo>
                  <a:pt x="858" y="1040"/>
                </a:lnTo>
                <a:lnTo>
                  <a:pt x="843" y="1065"/>
                </a:lnTo>
                <a:lnTo>
                  <a:pt x="830" y="1091"/>
                </a:lnTo>
                <a:lnTo>
                  <a:pt x="818" y="1117"/>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53" y="1036"/>
                </a:lnTo>
                <a:lnTo>
                  <a:pt x="1071" y="1035"/>
                </a:lnTo>
                <a:lnTo>
                  <a:pt x="1089" y="1035"/>
                </a:lnTo>
                <a:lnTo>
                  <a:pt x="1107" y="1036"/>
                </a:lnTo>
                <a:lnTo>
                  <a:pt x="112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711" y="684"/>
                </a:lnTo>
                <a:lnTo>
                  <a:pt x="1699" y="680"/>
                </a:lnTo>
                <a:lnTo>
                  <a:pt x="1685" y="675"/>
                </a:lnTo>
                <a:lnTo>
                  <a:pt x="1659" y="669"/>
                </a:lnTo>
                <a:lnTo>
                  <a:pt x="1601" y="65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700" y="665"/>
                </a:lnTo>
                <a:lnTo>
                  <a:pt x="660" y="658"/>
                </a:lnTo>
                <a:lnTo>
                  <a:pt x="639" y="656"/>
                </a:lnTo>
                <a:lnTo>
                  <a:pt x="619" y="655"/>
                </a:lnTo>
                <a:lnTo>
                  <a:pt x="619" y="655"/>
                </a:lnTo>
                <a:lnTo>
                  <a:pt x="591" y="654"/>
                </a:lnTo>
                <a:lnTo>
                  <a:pt x="562" y="656"/>
                </a:lnTo>
                <a:lnTo>
                  <a:pt x="506" y="659"/>
                </a:lnTo>
                <a:lnTo>
                  <a:pt x="452" y="664"/>
                </a:lnTo>
                <a:lnTo>
                  <a:pt x="427" y="665"/>
                </a:lnTo>
                <a:lnTo>
                  <a:pt x="403" y="665"/>
                </a:lnTo>
                <a:lnTo>
                  <a:pt x="403" y="665"/>
                </a:lnTo>
                <a:lnTo>
                  <a:pt x="389" y="664"/>
                </a:lnTo>
                <a:lnTo>
                  <a:pt x="375" y="660"/>
                </a:lnTo>
                <a:lnTo>
                  <a:pt x="347" y="654"/>
                </a:lnTo>
                <a:lnTo>
                  <a:pt x="320" y="648"/>
                </a:lnTo>
                <a:lnTo>
                  <a:pt x="307" y="645"/>
                </a:lnTo>
                <a:lnTo>
                  <a:pt x="295" y="644"/>
                </a:lnTo>
                <a:lnTo>
                  <a:pt x="295" y="644"/>
                </a:lnTo>
                <a:lnTo>
                  <a:pt x="295" y="643"/>
                </a:lnTo>
                <a:lnTo>
                  <a:pt x="294" y="642"/>
                </a:lnTo>
                <a:lnTo>
                  <a:pt x="292" y="642"/>
                </a:lnTo>
                <a:lnTo>
                  <a:pt x="292" y="642"/>
                </a:lnTo>
                <a:lnTo>
                  <a:pt x="291" y="648"/>
                </a:lnTo>
                <a:lnTo>
                  <a:pt x="290" y="653"/>
                </a:lnTo>
                <a:lnTo>
                  <a:pt x="288" y="657"/>
                </a:lnTo>
                <a:lnTo>
                  <a:pt x="285" y="660"/>
                </a:lnTo>
                <a:lnTo>
                  <a:pt x="280" y="667"/>
                </a:lnTo>
                <a:lnTo>
                  <a:pt x="275" y="674"/>
                </a:lnTo>
                <a:lnTo>
                  <a:pt x="275" y="674"/>
                </a:lnTo>
                <a:lnTo>
                  <a:pt x="268" y="690"/>
                </a:lnTo>
                <a:lnTo>
                  <a:pt x="261" y="707"/>
                </a:lnTo>
                <a:lnTo>
                  <a:pt x="255" y="722"/>
                </a:lnTo>
                <a:lnTo>
                  <a:pt x="249" y="735"/>
                </a:lnTo>
                <a:lnTo>
                  <a:pt x="249" y="735"/>
                </a:lnTo>
                <a:lnTo>
                  <a:pt x="231" y="762"/>
                </a:lnTo>
                <a:lnTo>
                  <a:pt x="214" y="788"/>
                </a:lnTo>
                <a:lnTo>
                  <a:pt x="196" y="814"/>
                </a:lnTo>
                <a:lnTo>
                  <a:pt x="179" y="841"/>
                </a:lnTo>
                <a:lnTo>
                  <a:pt x="179" y="841"/>
                </a:lnTo>
                <a:lnTo>
                  <a:pt x="171" y="854"/>
                </a:lnTo>
                <a:lnTo>
                  <a:pt x="162" y="866"/>
                </a:lnTo>
                <a:lnTo>
                  <a:pt x="153" y="879"/>
                </a:lnTo>
                <a:lnTo>
                  <a:pt x="145" y="891"/>
                </a:lnTo>
                <a:lnTo>
                  <a:pt x="145" y="891"/>
                </a:lnTo>
                <a:lnTo>
                  <a:pt x="132" y="916"/>
                </a:lnTo>
                <a:lnTo>
                  <a:pt x="124" y="928"/>
                </a:lnTo>
                <a:lnTo>
                  <a:pt x="116" y="940"/>
                </a:lnTo>
                <a:lnTo>
                  <a:pt x="116" y="940"/>
                </a:lnTo>
                <a:lnTo>
                  <a:pt x="105" y="950"/>
                </a:lnTo>
                <a:lnTo>
                  <a:pt x="95" y="960"/>
                </a:lnTo>
                <a:lnTo>
                  <a:pt x="91" y="966"/>
                </a:lnTo>
                <a:lnTo>
                  <a:pt x="87" y="972"/>
                </a:lnTo>
                <a:lnTo>
                  <a:pt x="85" y="978"/>
                </a:lnTo>
                <a:lnTo>
                  <a:pt x="84" y="987"/>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2" y="1014"/>
                </a:lnTo>
                <a:lnTo>
                  <a:pt x="151" y="1018"/>
                </a:lnTo>
                <a:lnTo>
                  <a:pt x="150" y="1021"/>
                </a:lnTo>
                <a:lnTo>
                  <a:pt x="151" y="1023"/>
                </a:lnTo>
                <a:lnTo>
                  <a:pt x="154" y="1026"/>
                </a:lnTo>
                <a:lnTo>
                  <a:pt x="154" y="1026"/>
                </a:lnTo>
                <a:lnTo>
                  <a:pt x="171" y="1029"/>
                </a:lnTo>
                <a:lnTo>
                  <a:pt x="188" y="1032"/>
                </a:lnTo>
                <a:lnTo>
                  <a:pt x="203" y="1036"/>
                </a:lnTo>
                <a:lnTo>
                  <a:pt x="219" y="1038"/>
                </a:lnTo>
                <a:lnTo>
                  <a:pt x="219" y="1038"/>
                </a:lnTo>
                <a:lnTo>
                  <a:pt x="243" y="1038"/>
                </a:lnTo>
                <a:lnTo>
                  <a:pt x="267" y="1037"/>
                </a:lnTo>
                <a:lnTo>
                  <a:pt x="290" y="1035"/>
                </a:lnTo>
                <a:lnTo>
                  <a:pt x="315" y="1031"/>
                </a:lnTo>
                <a:lnTo>
                  <a:pt x="362" y="1023"/>
                </a:lnTo>
                <a:lnTo>
                  <a:pt x="387" y="1020"/>
                </a:lnTo>
                <a:lnTo>
                  <a:pt x="410" y="1018"/>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01" y="1112"/>
                </a:lnTo>
                <a:lnTo>
                  <a:pt x="821" y="1074"/>
                </a:lnTo>
                <a:lnTo>
                  <a:pt x="842" y="1036"/>
                </a:lnTo>
                <a:lnTo>
                  <a:pt x="864" y="1000"/>
                </a:lnTo>
                <a:lnTo>
                  <a:pt x="886" y="965"/>
                </a:lnTo>
                <a:lnTo>
                  <a:pt x="932" y="894"/>
                </a:lnTo>
                <a:lnTo>
                  <a:pt x="979" y="82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61" y="1092"/>
                </a:lnTo>
                <a:lnTo>
                  <a:pt x="1482" y="1097"/>
                </a:lnTo>
                <a:lnTo>
                  <a:pt x="1494" y="1101"/>
                </a:lnTo>
                <a:lnTo>
                  <a:pt x="1505" y="1103"/>
                </a:lnTo>
                <a:lnTo>
                  <a:pt x="1505" y="1103"/>
                </a:lnTo>
                <a:lnTo>
                  <a:pt x="1510" y="1097"/>
                </a:lnTo>
                <a:lnTo>
                  <a:pt x="1513" y="1095"/>
                </a:lnTo>
                <a:lnTo>
                  <a:pt x="1517" y="1095"/>
                </a:lnTo>
                <a:lnTo>
                  <a:pt x="1517" y="1095"/>
                </a:lnTo>
                <a:lnTo>
                  <a:pt x="1540" y="1056"/>
                </a:lnTo>
                <a:lnTo>
                  <a:pt x="1562" y="1016"/>
                </a:lnTo>
                <a:lnTo>
                  <a:pt x="1611" y="940"/>
                </a:lnTo>
                <a:lnTo>
                  <a:pt x="1659" y="864"/>
                </a:lnTo>
                <a:lnTo>
                  <a:pt x="1681" y="824"/>
                </a:lnTo>
                <a:lnTo>
                  <a:pt x="1704" y="785"/>
                </a:lnTo>
                <a:lnTo>
                  <a:pt x="1704" y="785"/>
                </a:lnTo>
                <a:lnTo>
                  <a:pt x="1696" y="781"/>
                </a:lnTo>
                <a:lnTo>
                  <a:pt x="1687" y="778"/>
                </a:lnTo>
                <a:lnTo>
                  <a:pt x="1677" y="775"/>
                </a:lnTo>
                <a:lnTo>
                  <a:pt x="1667" y="773"/>
                </a:lnTo>
                <a:lnTo>
                  <a:pt x="1667" y="773"/>
                </a:lnTo>
                <a:close/>
                <a:moveTo>
                  <a:pt x="1690" y="854"/>
                </a:moveTo>
                <a:lnTo>
                  <a:pt x="1690" y="854"/>
                </a:lnTo>
                <a:lnTo>
                  <a:pt x="1684" y="859"/>
                </a:lnTo>
                <a:lnTo>
                  <a:pt x="1679" y="864"/>
                </a:lnTo>
                <a:lnTo>
                  <a:pt x="1674" y="868"/>
                </a:lnTo>
                <a:lnTo>
                  <a:pt x="1669" y="874"/>
                </a:lnTo>
                <a:lnTo>
                  <a:pt x="1669" y="874"/>
                </a:lnTo>
                <a:lnTo>
                  <a:pt x="1662" y="885"/>
                </a:lnTo>
                <a:lnTo>
                  <a:pt x="1655" y="897"/>
                </a:lnTo>
                <a:lnTo>
                  <a:pt x="1642" y="922"/>
                </a:lnTo>
                <a:lnTo>
                  <a:pt x="1629" y="947"/>
                </a:lnTo>
                <a:lnTo>
                  <a:pt x="1616" y="972"/>
                </a:lnTo>
                <a:lnTo>
                  <a:pt x="1616" y="972"/>
                </a:lnTo>
                <a:lnTo>
                  <a:pt x="1590" y="1011"/>
                </a:lnTo>
                <a:lnTo>
                  <a:pt x="1577" y="1030"/>
                </a:lnTo>
                <a:lnTo>
                  <a:pt x="1566" y="1049"/>
                </a:lnTo>
                <a:lnTo>
                  <a:pt x="1555" y="1069"/>
                </a:lnTo>
                <a:lnTo>
                  <a:pt x="1545" y="1090"/>
                </a:lnTo>
                <a:lnTo>
                  <a:pt x="1537" y="1111"/>
                </a:lnTo>
                <a:lnTo>
                  <a:pt x="1535" y="1123"/>
                </a:lnTo>
                <a:lnTo>
                  <a:pt x="1532" y="1134"/>
                </a:lnTo>
                <a:lnTo>
                  <a:pt x="1532" y="1134"/>
                </a:lnTo>
                <a:lnTo>
                  <a:pt x="1532" y="1136"/>
                </a:lnTo>
                <a:lnTo>
                  <a:pt x="1533" y="1138"/>
                </a:lnTo>
                <a:lnTo>
                  <a:pt x="1537" y="1140"/>
                </a:lnTo>
                <a:lnTo>
                  <a:pt x="1539" y="1143"/>
                </a:lnTo>
                <a:lnTo>
                  <a:pt x="1540" y="1146"/>
                </a:lnTo>
                <a:lnTo>
                  <a:pt x="1539" y="1149"/>
                </a:lnTo>
                <a:lnTo>
                  <a:pt x="1539" y="1149"/>
                </a:lnTo>
                <a:lnTo>
                  <a:pt x="1537" y="1154"/>
                </a:lnTo>
                <a:lnTo>
                  <a:pt x="1532" y="1161"/>
                </a:lnTo>
                <a:lnTo>
                  <a:pt x="1531" y="1164"/>
                </a:lnTo>
                <a:lnTo>
                  <a:pt x="1531" y="1167"/>
                </a:lnTo>
                <a:lnTo>
                  <a:pt x="1532" y="1170"/>
                </a:lnTo>
                <a:lnTo>
                  <a:pt x="1535" y="1173"/>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9" y="802"/>
                </a:lnTo>
                <a:lnTo>
                  <a:pt x="1714" y="808"/>
                </a:lnTo>
                <a:lnTo>
                  <a:pt x="1710" y="815"/>
                </a:lnTo>
                <a:lnTo>
                  <a:pt x="1703" y="828"/>
                </a:lnTo>
                <a:lnTo>
                  <a:pt x="1696" y="841"/>
                </a:lnTo>
                <a:lnTo>
                  <a:pt x="1690" y="854"/>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418" y="1036"/>
                </a:lnTo>
                <a:lnTo>
                  <a:pt x="398" y="1037"/>
                </a:lnTo>
                <a:lnTo>
                  <a:pt x="380" y="1040"/>
                </a:lnTo>
                <a:lnTo>
                  <a:pt x="343" y="1047"/>
                </a:lnTo>
                <a:lnTo>
                  <a:pt x="325" y="1050"/>
                </a:lnTo>
                <a:lnTo>
                  <a:pt x="305" y="1053"/>
                </a:lnTo>
                <a:lnTo>
                  <a:pt x="287" y="1056"/>
                </a:lnTo>
                <a:lnTo>
                  <a:pt x="268" y="1056"/>
                </a:lnTo>
                <a:lnTo>
                  <a:pt x="268" y="1056"/>
                </a:lnTo>
                <a:lnTo>
                  <a:pt x="235" y="1055"/>
                </a:lnTo>
                <a:lnTo>
                  <a:pt x="201" y="1051"/>
                </a:lnTo>
                <a:lnTo>
                  <a:pt x="185" y="1049"/>
                </a:lnTo>
                <a:lnTo>
                  <a:pt x="169" y="1046"/>
                </a:lnTo>
                <a:lnTo>
                  <a:pt x="155" y="1042"/>
                </a:lnTo>
                <a:lnTo>
                  <a:pt x="143" y="1036"/>
                </a:lnTo>
                <a:lnTo>
                  <a:pt x="143" y="1036"/>
                </a:lnTo>
                <a:lnTo>
                  <a:pt x="131" y="1046"/>
                </a:lnTo>
                <a:lnTo>
                  <a:pt x="119" y="1057"/>
                </a:lnTo>
                <a:lnTo>
                  <a:pt x="107" y="1067"/>
                </a:lnTo>
                <a:lnTo>
                  <a:pt x="95" y="1078"/>
                </a:lnTo>
                <a:lnTo>
                  <a:pt x="95" y="1078"/>
                </a:lnTo>
                <a:lnTo>
                  <a:pt x="165" y="1079"/>
                </a:lnTo>
                <a:lnTo>
                  <a:pt x="237" y="1079"/>
                </a:lnTo>
                <a:lnTo>
                  <a:pt x="386" y="1078"/>
                </a:lnTo>
                <a:lnTo>
                  <a:pt x="461" y="1078"/>
                </a:lnTo>
                <a:lnTo>
                  <a:pt x="536" y="1079"/>
                </a:lnTo>
                <a:lnTo>
                  <a:pt x="608" y="1081"/>
                </a:lnTo>
                <a:lnTo>
                  <a:pt x="645" y="1084"/>
                </a:lnTo>
                <a:lnTo>
                  <a:pt x="681" y="1088"/>
                </a:lnTo>
                <a:lnTo>
                  <a:pt x="681" y="1088"/>
                </a:lnTo>
                <a:lnTo>
                  <a:pt x="669" y="1081"/>
                </a:lnTo>
                <a:lnTo>
                  <a:pt x="658" y="1076"/>
                </a:lnTo>
                <a:lnTo>
                  <a:pt x="633" y="1066"/>
                </a:lnTo>
                <a:lnTo>
                  <a:pt x="608" y="1059"/>
                </a:lnTo>
                <a:lnTo>
                  <a:pt x="585" y="1053"/>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22" y="1084"/>
                </a:lnTo>
                <a:lnTo>
                  <a:pt x="953" y="1082"/>
                </a:lnTo>
                <a:lnTo>
                  <a:pt x="983" y="1080"/>
                </a:lnTo>
                <a:lnTo>
                  <a:pt x="1043" y="1078"/>
                </a:lnTo>
                <a:lnTo>
                  <a:pt x="1102" y="1078"/>
                </a:lnTo>
                <a:lnTo>
                  <a:pt x="1159" y="1079"/>
                </a:lnTo>
                <a:lnTo>
                  <a:pt x="1272" y="1082"/>
                </a:lnTo>
                <a:lnTo>
                  <a:pt x="1327" y="1082"/>
                </a:lnTo>
                <a:lnTo>
                  <a:pt x="1381" y="1082"/>
                </a:lnTo>
                <a:lnTo>
                  <a:pt x="1381" y="1082"/>
                </a:lnTo>
                <a:lnTo>
                  <a:pt x="1396" y="1082"/>
                </a:lnTo>
                <a:lnTo>
                  <a:pt x="1407" y="1083"/>
                </a:lnTo>
                <a:lnTo>
                  <a:pt x="1416" y="1084"/>
                </a:lnTo>
                <a:lnTo>
                  <a:pt x="1426" y="1088"/>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98" y="1099"/>
                </a:lnTo>
                <a:lnTo>
                  <a:pt x="101" y="1113"/>
                </a:lnTo>
                <a:lnTo>
                  <a:pt x="103" y="1127"/>
                </a:lnTo>
                <a:lnTo>
                  <a:pt x="103" y="1127"/>
                </a:lnTo>
                <a:lnTo>
                  <a:pt x="123" y="1129"/>
                </a:lnTo>
                <a:lnTo>
                  <a:pt x="143" y="1132"/>
                </a:lnTo>
                <a:lnTo>
                  <a:pt x="152" y="1133"/>
                </a:lnTo>
                <a:lnTo>
                  <a:pt x="162" y="1135"/>
                </a:lnTo>
                <a:lnTo>
                  <a:pt x="169" y="1138"/>
                </a:lnTo>
                <a:lnTo>
                  <a:pt x="177" y="1141"/>
                </a:lnTo>
                <a:lnTo>
                  <a:pt x="177" y="1141"/>
                </a:lnTo>
                <a:lnTo>
                  <a:pt x="157" y="1143"/>
                </a:lnTo>
                <a:lnTo>
                  <a:pt x="132" y="1144"/>
                </a:lnTo>
                <a:lnTo>
                  <a:pt x="106" y="1146"/>
                </a:lnTo>
                <a:lnTo>
                  <a:pt x="84" y="1147"/>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60" y="1162"/>
                </a:lnTo>
                <a:lnTo>
                  <a:pt x="193" y="1163"/>
                </a:lnTo>
                <a:lnTo>
                  <a:pt x="227" y="1164"/>
                </a:lnTo>
                <a:lnTo>
                  <a:pt x="297" y="1163"/>
                </a:lnTo>
                <a:lnTo>
                  <a:pt x="365" y="1162"/>
                </a:lnTo>
                <a:lnTo>
                  <a:pt x="400" y="1161"/>
                </a:lnTo>
                <a:lnTo>
                  <a:pt x="433" y="1162"/>
                </a:lnTo>
                <a:lnTo>
                  <a:pt x="433" y="1162"/>
                </a:lnTo>
                <a:lnTo>
                  <a:pt x="448" y="1162"/>
                </a:lnTo>
                <a:lnTo>
                  <a:pt x="464" y="1164"/>
                </a:lnTo>
                <a:lnTo>
                  <a:pt x="493" y="1167"/>
                </a:lnTo>
                <a:lnTo>
                  <a:pt x="507" y="1168"/>
                </a:lnTo>
                <a:lnTo>
                  <a:pt x="521" y="1168"/>
                </a:lnTo>
                <a:lnTo>
                  <a:pt x="534" y="1168"/>
                </a:lnTo>
                <a:lnTo>
                  <a:pt x="548" y="1166"/>
                </a:lnTo>
                <a:lnTo>
                  <a:pt x="548" y="1166"/>
                </a:lnTo>
                <a:lnTo>
                  <a:pt x="545" y="1166"/>
                </a:lnTo>
                <a:lnTo>
                  <a:pt x="543" y="1165"/>
                </a:lnTo>
                <a:lnTo>
                  <a:pt x="542" y="1164"/>
                </a:lnTo>
                <a:lnTo>
                  <a:pt x="541" y="1162"/>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700" y="1152"/>
                </a:lnTo>
                <a:lnTo>
                  <a:pt x="645" y="1144"/>
                </a:lnTo>
                <a:lnTo>
                  <a:pt x="588" y="1137"/>
                </a:lnTo>
                <a:lnTo>
                  <a:pt x="588" y="1137"/>
                </a:lnTo>
                <a:lnTo>
                  <a:pt x="561" y="1133"/>
                </a:lnTo>
                <a:lnTo>
                  <a:pt x="534" y="1128"/>
                </a:lnTo>
                <a:lnTo>
                  <a:pt x="522" y="1125"/>
                </a:lnTo>
                <a:lnTo>
                  <a:pt x="509" y="1122"/>
                </a:lnTo>
                <a:lnTo>
                  <a:pt x="496" y="1118"/>
                </a:lnTo>
                <a:lnTo>
                  <a:pt x="484" y="1112"/>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57" y="1132"/>
                </a:lnTo>
                <a:lnTo>
                  <a:pt x="749" y="1127"/>
                </a:lnTo>
                <a:lnTo>
                  <a:pt x="740" y="1123"/>
                </a:lnTo>
                <a:lnTo>
                  <a:pt x="721" y="1117"/>
                </a:lnTo>
                <a:lnTo>
                  <a:pt x="703" y="1112"/>
                </a:lnTo>
                <a:lnTo>
                  <a:pt x="683" y="1109"/>
                </a:lnTo>
                <a:lnTo>
                  <a:pt x="664" y="1108"/>
                </a:lnTo>
                <a:lnTo>
                  <a:pt x="645" y="1107"/>
                </a:lnTo>
                <a:lnTo>
                  <a:pt x="607" y="1105"/>
                </a:lnTo>
                <a:lnTo>
                  <a:pt x="607" y="1105"/>
                </a:lnTo>
                <a:close/>
                <a:moveTo>
                  <a:pt x="1472" y="1114"/>
                </a:moveTo>
                <a:lnTo>
                  <a:pt x="1472" y="1114"/>
                </a:lnTo>
                <a:lnTo>
                  <a:pt x="1433" y="1108"/>
                </a:lnTo>
                <a:lnTo>
                  <a:pt x="1393" y="1104"/>
                </a:lnTo>
                <a:lnTo>
                  <a:pt x="1352" y="1101"/>
                </a:lnTo>
                <a:lnTo>
                  <a:pt x="1311" y="1099"/>
                </a:lnTo>
                <a:lnTo>
                  <a:pt x="1311" y="1099"/>
                </a:lnTo>
                <a:lnTo>
                  <a:pt x="1267" y="1099"/>
                </a:lnTo>
                <a:lnTo>
                  <a:pt x="1222" y="1097"/>
                </a:lnTo>
                <a:lnTo>
                  <a:pt x="1128" y="1094"/>
                </a:lnTo>
                <a:lnTo>
                  <a:pt x="1079" y="1093"/>
                </a:lnTo>
                <a:lnTo>
                  <a:pt x="1031" y="1093"/>
                </a:lnTo>
                <a:lnTo>
                  <a:pt x="983" y="1095"/>
                </a:lnTo>
                <a:lnTo>
                  <a:pt x="960" y="1097"/>
                </a:lnTo>
                <a:lnTo>
                  <a:pt x="937" y="1099"/>
                </a:lnTo>
                <a:lnTo>
                  <a:pt x="937" y="1099"/>
                </a:lnTo>
                <a:lnTo>
                  <a:pt x="906" y="1105"/>
                </a:lnTo>
                <a:lnTo>
                  <a:pt x="891" y="1108"/>
                </a:lnTo>
                <a:lnTo>
                  <a:pt x="876" y="1112"/>
                </a:lnTo>
                <a:lnTo>
                  <a:pt x="862" y="1118"/>
                </a:lnTo>
                <a:lnTo>
                  <a:pt x="848" y="1124"/>
                </a:lnTo>
                <a:lnTo>
                  <a:pt x="835" y="1131"/>
                </a:lnTo>
                <a:lnTo>
                  <a:pt x="824" y="1139"/>
                </a:lnTo>
                <a:lnTo>
                  <a:pt x="824" y="1139"/>
                </a:lnTo>
                <a:lnTo>
                  <a:pt x="829" y="1144"/>
                </a:lnTo>
                <a:lnTo>
                  <a:pt x="833" y="1150"/>
                </a:lnTo>
                <a:lnTo>
                  <a:pt x="837" y="1155"/>
                </a:lnTo>
                <a:lnTo>
                  <a:pt x="840" y="1157"/>
                </a:lnTo>
                <a:lnTo>
                  <a:pt x="843" y="1158"/>
                </a:lnTo>
                <a:lnTo>
                  <a:pt x="843" y="1158"/>
                </a:lnTo>
                <a:lnTo>
                  <a:pt x="885" y="1143"/>
                </a:lnTo>
                <a:lnTo>
                  <a:pt x="906" y="1137"/>
                </a:lnTo>
                <a:lnTo>
                  <a:pt x="926" y="1131"/>
                </a:lnTo>
                <a:lnTo>
                  <a:pt x="949" y="1125"/>
                </a:lnTo>
                <a:lnTo>
                  <a:pt x="970" y="1120"/>
                </a:lnTo>
                <a:lnTo>
                  <a:pt x="994" y="1117"/>
                </a:lnTo>
                <a:lnTo>
                  <a:pt x="1018" y="1114"/>
                </a:lnTo>
                <a:lnTo>
                  <a:pt x="1018" y="1114"/>
                </a:lnTo>
                <a:lnTo>
                  <a:pt x="1031" y="1113"/>
                </a:lnTo>
                <a:lnTo>
                  <a:pt x="1039" y="1113"/>
                </a:lnTo>
                <a:lnTo>
                  <a:pt x="1046" y="1113"/>
                </a:lnTo>
                <a:lnTo>
                  <a:pt x="1053" y="1114"/>
                </a:lnTo>
                <a:lnTo>
                  <a:pt x="1058" y="1118"/>
                </a:lnTo>
                <a:lnTo>
                  <a:pt x="1062" y="1121"/>
                </a:lnTo>
                <a:lnTo>
                  <a:pt x="1064" y="1127"/>
                </a:lnTo>
                <a:lnTo>
                  <a:pt x="1064" y="1127"/>
                </a:lnTo>
                <a:lnTo>
                  <a:pt x="1038" y="1128"/>
                </a:lnTo>
                <a:lnTo>
                  <a:pt x="1010" y="1131"/>
                </a:lnTo>
                <a:lnTo>
                  <a:pt x="983" y="1134"/>
                </a:lnTo>
                <a:lnTo>
                  <a:pt x="957" y="1138"/>
                </a:lnTo>
                <a:lnTo>
                  <a:pt x="933" y="1143"/>
                </a:lnTo>
                <a:lnTo>
                  <a:pt x="908" y="1150"/>
                </a:lnTo>
                <a:lnTo>
                  <a:pt x="886" y="1158"/>
                </a:lnTo>
                <a:lnTo>
                  <a:pt x="865" y="1169"/>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31" y="1200"/>
                </a:lnTo>
                <a:lnTo>
                  <a:pt x="1454" y="1203"/>
                </a:lnTo>
                <a:lnTo>
                  <a:pt x="1477" y="1205"/>
                </a:lnTo>
                <a:lnTo>
                  <a:pt x="1486" y="1204"/>
                </a:lnTo>
                <a:lnTo>
                  <a:pt x="1496" y="1203"/>
                </a:lnTo>
                <a:lnTo>
                  <a:pt x="1505" y="1200"/>
                </a:lnTo>
                <a:lnTo>
                  <a:pt x="1512" y="1196"/>
                </a:lnTo>
                <a:lnTo>
                  <a:pt x="1512" y="1196"/>
                </a:lnTo>
                <a:lnTo>
                  <a:pt x="1493" y="1193"/>
                </a:lnTo>
                <a:lnTo>
                  <a:pt x="1473" y="1190"/>
                </a:lnTo>
                <a:lnTo>
                  <a:pt x="1464" y="1188"/>
                </a:lnTo>
                <a:lnTo>
                  <a:pt x="1455" y="1186"/>
                </a:lnTo>
                <a:lnTo>
                  <a:pt x="1448" y="1182"/>
                </a:lnTo>
                <a:lnTo>
                  <a:pt x="1441" y="1175"/>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377" y="1147"/>
                </a:lnTo>
                <a:lnTo>
                  <a:pt x="1408" y="1147"/>
                </a:lnTo>
                <a:lnTo>
                  <a:pt x="1442" y="1146"/>
                </a:lnTo>
                <a:lnTo>
                  <a:pt x="1510" y="1141"/>
                </a:lnTo>
                <a:lnTo>
                  <a:pt x="1510" y="1141"/>
                </a:lnTo>
                <a:lnTo>
                  <a:pt x="1502" y="1137"/>
                </a:lnTo>
                <a:lnTo>
                  <a:pt x="1492" y="1131"/>
                </a:lnTo>
                <a:lnTo>
                  <a:pt x="1481" y="1123"/>
                </a:lnTo>
                <a:lnTo>
                  <a:pt x="1477" y="1119"/>
                </a:lnTo>
                <a:lnTo>
                  <a:pt x="1472" y="1114"/>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8" y="1158"/>
                </a:lnTo>
                <a:lnTo>
                  <a:pt x="815" y="1156"/>
                </a:lnTo>
                <a:lnTo>
                  <a:pt x="813" y="1153"/>
                </a:lnTo>
                <a:lnTo>
                  <a:pt x="811" y="1150"/>
                </a:lnTo>
                <a:lnTo>
                  <a:pt x="809" y="1147"/>
                </a:lnTo>
                <a:lnTo>
                  <a:pt x="809" y="1147"/>
                </a:lnTo>
                <a:lnTo>
                  <a:pt x="794" y="1150"/>
                </a:lnTo>
                <a:lnTo>
                  <a:pt x="786" y="1151"/>
                </a:lnTo>
                <a:lnTo>
                  <a:pt x="779" y="1154"/>
                </a:lnTo>
                <a:lnTo>
                  <a:pt x="772" y="1157"/>
                </a:lnTo>
                <a:lnTo>
                  <a:pt x="766" y="1162"/>
                </a:lnTo>
                <a:lnTo>
                  <a:pt x="760" y="1167"/>
                </a:lnTo>
                <a:lnTo>
                  <a:pt x="755" y="1173"/>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64" y="1175"/>
                </a:lnTo>
                <a:lnTo>
                  <a:pt x="674" y="1177"/>
                </a:lnTo>
                <a:lnTo>
                  <a:pt x="683" y="1177"/>
                </a:lnTo>
                <a:lnTo>
                  <a:pt x="700" y="1174"/>
                </a:lnTo>
                <a:lnTo>
                  <a:pt x="709" y="1173"/>
                </a:lnTo>
                <a:lnTo>
                  <a:pt x="716" y="1172"/>
                </a:lnTo>
                <a:lnTo>
                  <a:pt x="724" y="1173"/>
                </a:lnTo>
                <a:lnTo>
                  <a:pt x="730" y="1175"/>
                </a:lnTo>
                <a:lnTo>
                  <a:pt x="730" y="1175"/>
                </a:lnTo>
                <a:lnTo>
                  <a:pt x="731" y="1172"/>
                </a:lnTo>
                <a:lnTo>
                  <a:pt x="735" y="1169"/>
                </a:lnTo>
                <a:lnTo>
                  <a:pt x="741" y="1163"/>
                </a:lnTo>
                <a:lnTo>
                  <a:pt x="743" y="1159"/>
                </a:lnTo>
                <a:lnTo>
                  <a:pt x="745" y="1156"/>
                </a:lnTo>
                <a:lnTo>
                  <a:pt x="745" y="1154"/>
                </a:lnTo>
                <a:lnTo>
                  <a:pt x="742" y="1152"/>
                </a:lnTo>
                <a:lnTo>
                  <a:pt x="742" y="1152"/>
                </a:lnTo>
                <a:lnTo>
                  <a:pt x="742" y="1153"/>
                </a:lnTo>
                <a:lnTo>
                  <a:pt x="741" y="1153"/>
                </a:lnTo>
                <a:lnTo>
                  <a:pt x="737" y="1152"/>
                </a:lnTo>
                <a:lnTo>
                  <a:pt x="730" y="1151"/>
                </a:lnTo>
                <a:lnTo>
                  <a:pt x="728" y="1151"/>
                </a:lnTo>
                <a:lnTo>
                  <a:pt x="725" y="1152"/>
                </a:lnTo>
                <a:lnTo>
                  <a:pt x="725" y="1152"/>
                </a:lnTo>
                <a:lnTo>
                  <a:pt x="725" y="1166"/>
                </a:lnTo>
                <a:lnTo>
                  <a:pt x="725" y="1166"/>
                </a:lnTo>
                <a:close/>
                <a:moveTo>
                  <a:pt x="592" y="1171"/>
                </a:moveTo>
                <a:lnTo>
                  <a:pt x="592" y="1171"/>
                </a:lnTo>
                <a:lnTo>
                  <a:pt x="590" y="1170"/>
                </a:lnTo>
                <a:lnTo>
                  <a:pt x="588" y="1169"/>
                </a:lnTo>
                <a:lnTo>
                  <a:pt x="586" y="1168"/>
                </a:lnTo>
                <a:lnTo>
                  <a:pt x="583" y="1169"/>
                </a:lnTo>
                <a:lnTo>
                  <a:pt x="583" y="1169"/>
                </a:lnTo>
                <a:lnTo>
                  <a:pt x="589" y="1172"/>
                </a:lnTo>
                <a:lnTo>
                  <a:pt x="597" y="1173"/>
                </a:lnTo>
                <a:lnTo>
                  <a:pt x="603" y="1174"/>
                </a:lnTo>
                <a:lnTo>
                  <a:pt x="608" y="1173"/>
                </a:lnTo>
                <a:lnTo>
                  <a:pt x="610" y="1173"/>
                </a:lnTo>
                <a:lnTo>
                  <a:pt x="610" y="1172"/>
                </a:lnTo>
                <a:lnTo>
                  <a:pt x="609" y="1172"/>
                </a:lnTo>
                <a:lnTo>
                  <a:pt x="603" y="1171"/>
                </a:lnTo>
                <a:lnTo>
                  <a:pt x="592" y="1171"/>
                </a:lnTo>
                <a:lnTo>
                  <a:pt x="592" y="1171"/>
                </a:lnTo>
                <a:close/>
                <a:moveTo>
                  <a:pt x="460" y="1186"/>
                </a:moveTo>
                <a:lnTo>
                  <a:pt x="460" y="1186"/>
                </a:lnTo>
                <a:lnTo>
                  <a:pt x="445" y="1185"/>
                </a:lnTo>
                <a:lnTo>
                  <a:pt x="430" y="1185"/>
                </a:lnTo>
                <a:lnTo>
                  <a:pt x="401" y="1186"/>
                </a:lnTo>
                <a:lnTo>
                  <a:pt x="371" y="1188"/>
                </a:lnTo>
                <a:lnTo>
                  <a:pt x="357" y="1188"/>
                </a:lnTo>
                <a:lnTo>
                  <a:pt x="342" y="1188"/>
                </a:lnTo>
                <a:lnTo>
                  <a:pt x="342" y="1188"/>
                </a:lnTo>
                <a:lnTo>
                  <a:pt x="264" y="1185"/>
                </a:lnTo>
                <a:lnTo>
                  <a:pt x="186" y="1183"/>
                </a:lnTo>
                <a:lnTo>
                  <a:pt x="113" y="1182"/>
                </a:lnTo>
                <a:lnTo>
                  <a:pt x="49" y="1183"/>
                </a:lnTo>
                <a:lnTo>
                  <a:pt x="49" y="1183"/>
                </a:lnTo>
                <a:lnTo>
                  <a:pt x="43" y="1188"/>
                </a:lnTo>
                <a:lnTo>
                  <a:pt x="37" y="1195"/>
                </a:lnTo>
                <a:lnTo>
                  <a:pt x="31" y="1201"/>
                </a:lnTo>
                <a:lnTo>
                  <a:pt x="27" y="1208"/>
                </a:lnTo>
                <a:lnTo>
                  <a:pt x="27" y="1208"/>
                </a:lnTo>
                <a:lnTo>
                  <a:pt x="34" y="1212"/>
                </a:lnTo>
                <a:lnTo>
                  <a:pt x="41" y="1214"/>
                </a:lnTo>
                <a:lnTo>
                  <a:pt x="48" y="1215"/>
                </a:lnTo>
                <a:lnTo>
                  <a:pt x="56" y="1214"/>
                </a:lnTo>
                <a:lnTo>
                  <a:pt x="71" y="1212"/>
                </a:lnTo>
                <a:lnTo>
                  <a:pt x="86" y="1211"/>
                </a:lnTo>
                <a:lnTo>
                  <a:pt x="86" y="1211"/>
                </a:lnTo>
                <a:lnTo>
                  <a:pt x="124" y="1209"/>
                </a:lnTo>
                <a:lnTo>
                  <a:pt x="163" y="1208"/>
                </a:lnTo>
                <a:lnTo>
                  <a:pt x="200" y="1208"/>
                </a:lnTo>
                <a:lnTo>
                  <a:pt x="238" y="1209"/>
                </a:lnTo>
                <a:lnTo>
                  <a:pt x="312" y="1213"/>
                </a:lnTo>
                <a:lnTo>
                  <a:pt x="388" y="1218"/>
                </a:lnTo>
                <a:lnTo>
                  <a:pt x="388" y="1218"/>
                </a:lnTo>
                <a:lnTo>
                  <a:pt x="426" y="1219"/>
                </a:lnTo>
                <a:lnTo>
                  <a:pt x="467" y="1222"/>
                </a:lnTo>
                <a:lnTo>
                  <a:pt x="549" y="1222"/>
                </a:lnTo>
                <a:lnTo>
                  <a:pt x="634" y="1223"/>
                </a:lnTo>
                <a:lnTo>
                  <a:pt x="675" y="1224"/>
                </a:lnTo>
                <a:lnTo>
                  <a:pt x="715" y="1225"/>
                </a:lnTo>
                <a:lnTo>
                  <a:pt x="715" y="1225"/>
                </a:lnTo>
                <a:lnTo>
                  <a:pt x="715" y="1220"/>
                </a:lnTo>
                <a:lnTo>
                  <a:pt x="714" y="1216"/>
                </a:lnTo>
                <a:lnTo>
                  <a:pt x="712" y="1213"/>
                </a:lnTo>
                <a:lnTo>
                  <a:pt x="709" y="1211"/>
                </a:lnTo>
                <a:lnTo>
                  <a:pt x="704" y="1205"/>
                </a:lnTo>
                <a:lnTo>
                  <a:pt x="701" y="1202"/>
                </a:lnTo>
                <a:lnTo>
                  <a:pt x="700" y="1198"/>
                </a:lnTo>
                <a:lnTo>
                  <a:pt x="700" y="1198"/>
                </a:lnTo>
                <a:lnTo>
                  <a:pt x="579" y="1193"/>
                </a:lnTo>
                <a:lnTo>
                  <a:pt x="519" y="1190"/>
                </a:lnTo>
                <a:lnTo>
                  <a:pt x="460" y="1186"/>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9" y="1190"/>
                </a:lnTo>
                <a:lnTo>
                  <a:pt x="830" y="1192"/>
                </a:lnTo>
                <a:lnTo>
                  <a:pt x="820" y="1194"/>
                </a:lnTo>
                <a:lnTo>
                  <a:pt x="802" y="1198"/>
                </a:lnTo>
                <a:lnTo>
                  <a:pt x="793" y="1200"/>
                </a:lnTo>
                <a:lnTo>
                  <a:pt x="783" y="1202"/>
                </a:lnTo>
                <a:lnTo>
                  <a:pt x="772" y="1203"/>
                </a:lnTo>
                <a:lnTo>
                  <a:pt x="763" y="1203"/>
                </a:lnTo>
                <a:lnTo>
                  <a:pt x="763" y="120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78" name="组合 277"/>
          <p:cNvGrpSpPr/>
          <p:nvPr/>
        </p:nvGrpSpPr>
        <p:grpSpPr>
          <a:xfrm>
            <a:off x="10244968" y="3569999"/>
            <a:ext cx="849099" cy="804968"/>
            <a:chOff x="3937001" y="3405226"/>
            <a:chExt cx="1201738" cy="1108075"/>
          </a:xfrm>
        </p:grpSpPr>
        <p:sp>
          <p:nvSpPr>
            <p:cNvPr id="279" name="Freeform 226"/>
            <p:cNvSpPr>
              <a:spLocks/>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3" name="组合 282"/>
          <p:cNvGrpSpPr/>
          <p:nvPr/>
        </p:nvGrpSpPr>
        <p:grpSpPr>
          <a:xfrm>
            <a:off x="8960765" y="4470616"/>
            <a:ext cx="983948" cy="987449"/>
            <a:chOff x="5148263" y="2954338"/>
            <a:chExt cx="1249363" cy="1279525"/>
          </a:xfrm>
        </p:grpSpPr>
        <p:sp>
          <p:nvSpPr>
            <p:cNvPr id="284"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234"/>
            <p:cNvSpPr>
              <a:spLocks/>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235"/>
            <p:cNvSpPr>
              <a:spLocks/>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236"/>
            <p:cNvSpPr>
              <a:spLocks/>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237"/>
            <p:cNvSpPr>
              <a:spLocks/>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238"/>
            <p:cNvSpPr>
              <a:spLocks/>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239"/>
            <p:cNvSpPr>
              <a:spLocks/>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240"/>
            <p:cNvSpPr>
              <a:spLocks/>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241"/>
            <p:cNvSpPr>
              <a:spLocks/>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242"/>
            <p:cNvSpPr>
              <a:spLocks/>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243"/>
            <p:cNvSpPr>
              <a:spLocks/>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245"/>
            <p:cNvSpPr>
              <a:spLocks/>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246"/>
            <p:cNvSpPr>
              <a:spLocks/>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247"/>
            <p:cNvSpPr>
              <a:spLocks/>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248"/>
            <p:cNvSpPr>
              <a:spLocks/>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249"/>
            <p:cNvSpPr>
              <a:spLocks/>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250"/>
            <p:cNvSpPr>
              <a:spLocks/>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6"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7"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8"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6205070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文本框 1"/>
          <p:cNvSpPr txBox="1"/>
          <p:nvPr/>
        </p:nvSpPr>
        <p:spPr>
          <a:xfrm flipH="1">
            <a:off x="4153022" y="5052676"/>
            <a:ext cx="4231322"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 name="组合 3"/>
          <p:cNvGrpSpPr/>
          <p:nvPr/>
        </p:nvGrpSpPr>
        <p:grpSpPr>
          <a:xfrm>
            <a:off x="2453503" y="5381090"/>
            <a:ext cx="6965448" cy="503056"/>
            <a:chOff x="2453503" y="5381090"/>
            <a:chExt cx="6965448" cy="503056"/>
          </a:xfrm>
        </p:grpSpPr>
        <p:sp>
          <p:nvSpPr>
            <p:cNvPr id="5"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任意多边形 7"/>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870847" y="725646"/>
            <a:ext cx="3971693" cy="4252077"/>
            <a:chOff x="4427538" y="954088"/>
            <a:chExt cx="3333750" cy="3729038"/>
          </a:xfrm>
        </p:grpSpPr>
        <p:sp>
          <p:nvSpPr>
            <p:cNvPr id="10"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文本框 51"/>
          <p:cNvSpPr txBox="1"/>
          <p:nvPr/>
        </p:nvSpPr>
        <p:spPr>
          <a:xfrm flipH="1">
            <a:off x="4721924" y="1424370"/>
            <a:ext cx="2264799" cy="1323439"/>
          </a:xfrm>
          <a:prstGeom prst="rect">
            <a:avLst/>
          </a:prstGeom>
          <a:noFill/>
        </p:spPr>
        <p:txBody>
          <a:bodyPr wrap="square" rtlCol="0">
            <a:spAutoFit/>
          </a:bodyPr>
          <a:lstStyle/>
          <a:p>
            <a:pPr algn="ctr"/>
            <a:r>
              <a:rPr lang="en-US" altLang="zh-CN" sz="8000" b="1" spc="300" dirty="0">
                <a:latin typeface="新蒂黑板报" panose="03000600000000000000" pitchFamily="66" charset="-122"/>
                <a:ea typeface="新蒂黑板报" panose="03000600000000000000" pitchFamily="66" charset="-122"/>
              </a:rPr>
              <a:t>01</a:t>
            </a:r>
            <a:endParaRPr lang="zh-CN" altLang="en-US" sz="8000" b="1"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22880068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179512" y="123478"/>
            <a:ext cx="792088" cy="936104"/>
            <a:chOff x="5465763" y="3317875"/>
            <a:chExt cx="1511300" cy="1701801"/>
          </a:xfrm>
        </p:grpSpPr>
        <p:sp>
          <p:nvSpPr>
            <p:cNvPr id="3"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框 5"/>
          <p:cNvSpPr txBox="1"/>
          <p:nvPr/>
        </p:nvSpPr>
        <p:spPr>
          <a:xfrm>
            <a:off x="971600" y="299432"/>
            <a:ext cx="3600400"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7" name="椭圆 31"/>
          <p:cNvSpPr/>
          <p:nvPr/>
        </p:nvSpPr>
        <p:spPr>
          <a:xfrm rot="5400000">
            <a:off x="4301035" y="647506"/>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bg1">
              <a:lumMod val="65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8" name="椭圆 31"/>
          <p:cNvSpPr/>
          <p:nvPr/>
        </p:nvSpPr>
        <p:spPr>
          <a:xfrm rot="16200000" flipH="1">
            <a:off x="5860006" y="2207827"/>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9" name="椭圆 31"/>
          <p:cNvSpPr/>
          <p:nvPr/>
        </p:nvSpPr>
        <p:spPr>
          <a:xfrm rot="5400000">
            <a:off x="2661848" y="2237052"/>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10" name="文本框 9"/>
          <p:cNvSpPr txBox="1"/>
          <p:nvPr/>
        </p:nvSpPr>
        <p:spPr>
          <a:xfrm>
            <a:off x="3829196" y="2339958"/>
            <a:ext cx="1840568"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11" name="文本框 10"/>
          <p:cNvSpPr txBox="1"/>
          <p:nvPr/>
        </p:nvSpPr>
        <p:spPr>
          <a:xfrm>
            <a:off x="6956668" y="2339958"/>
            <a:ext cx="1805302"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grpSp>
        <p:nvGrpSpPr>
          <p:cNvPr id="12" name="组合 11"/>
          <p:cNvGrpSpPr/>
          <p:nvPr/>
        </p:nvGrpSpPr>
        <p:grpSpPr>
          <a:xfrm>
            <a:off x="978132" y="2685144"/>
            <a:ext cx="2749216" cy="3194894"/>
            <a:chOff x="8724903" y="3030540"/>
            <a:chExt cx="574675" cy="868363"/>
          </a:xfrm>
          <a:solidFill>
            <a:schemeClr val="bg1"/>
          </a:solidFill>
        </p:grpSpPr>
        <p:sp>
          <p:nvSpPr>
            <p:cNvPr id="13" name="Freeform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4"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6" name="TextBox 13"/>
          <p:cNvSpPr txBox="1"/>
          <p:nvPr/>
        </p:nvSpPr>
        <p:spPr>
          <a:xfrm>
            <a:off x="3089427" y="3207835"/>
            <a:ext cx="2768514" cy="890653"/>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 Here you can add a brief introduction to this section, where all material from the template is freely editable.</a:t>
            </a:r>
            <a:endParaRPr lang="en-US" altLang="zh-CN" sz="14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8" name="TextBox 13"/>
          <p:cNvSpPr txBox="1"/>
          <p:nvPr/>
        </p:nvSpPr>
        <p:spPr>
          <a:xfrm>
            <a:off x="6262188" y="3207834"/>
            <a:ext cx="2768514" cy="890653"/>
          </a:xfrm>
          <a:prstGeom prst="rect">
            <a:avLst/>
          </a:prstGeom>
          <a:noFill/>
        </p:spPr>
        <p:txBody>
          <a:bodyPr wrap="square" lIns="0" tIns="0" rIns="0" bIns="0" rtlCol="0" anchor="t" anchorCtr="0">
            <a:spAutoFit/>
          </a:bodyPr>
          <a:lstStyle/>
          <a:p>
            <a:pPr algn="ctr" defTabSz="1216817">
              <a:spcBef>
                <a:spcPct val="20000"/>
              </a:spcBef>
              <a:defRPr/>
            </a:pPr>
            <a:r>
              <a:rPr lang="zh-CN" altLang="en-US" sz="1400" dirty="0">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 Here you can add a brief introduction to this section, where all material from the template is freely editable.</a:t>
            </a:r>
            <a:endParaRPr lang="en-US" altLang="zh-CN" sz="1400" dirty="0">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664309562"/>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a14="http://schemas.microsoft.com/office/drawing/2010/main"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600" y="299432"/>
            <a:ext cx="3600400"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grpSp>
        <p:nvGrpSpPr>
          <p:cNvPr id="12" name="组合 11"/>
          <p:cNvGrpSpPr/>
          <p:nvPr/>
        </p:nvGrpSpPr>
        <p:grpSpPr>
          <a:xfrm>
            <a:off x="4034024" y="1217688"/>
            <a:ext cx="7385585" cy="4065900"/>
            <a:chOff x="2018431" y="714362"/>
            <a:chExt cx="6884253" cy="3789908"/>
          </a:xfrm>
        </p:grpSpPr>
        <p:sp>
          <p:nvSpPr>
            <p:cNvPr id="13" name="Freeform 10"/>
            <p:cNvSpPr>
              <a:spLocks noChangeArrowheads="1"/>
            </p:cNvSpPr>
            <p:nvPr/>
          </p:nvSpPr>
          <p:spPr bwMode="auto">
            <a:xfrm>
              <a:off x="6301681" y="839507"/>
              <a:ext cx="48761" cy="29864"/>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noFill/>
            <a:ln>
              <a:solidFill>
                <a:schemeClr val="bg1"/>
              </a:solidFill>
            </a:ln>
          </p:spPr>
          <p:txBody>
            <a:bodyPr/>
            <a:lstStyle/>
            <a:p>
              <a:endParaRPr lang="zh-CN" altLang="en-US"/>
            </a:p>
          </p:txBody>
        </p:sp>
        <p:sp>
          <p:nvSpPr>
            <p:cNvPr id="14" name="Freeform 11"/>
            <p:cNvSpPr>
              <a:spLocks noChangeArrowheads="1"/>
            </p:cNvSpPr>
            <p:nvPr/>
          </p:nvSpPr>
          <p:spPr bwMode="auto">
            <a:xfrm>
              <a:off x="7021544" y="839507"/>
              <a:ext cx="98804" cy="55462"/>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noFill/>
            <a:ln>
              <a:solidFill>
                <a:schemeClr val="bg1"/>
              </a:solidFill>
            </a:ln>
          </p:spPr>
          <p:txBody>
            <a:bodyPr/>
            <a:lstStyle/>
            <a:p>
              <a:endParaRPr lang="zh-CN" altLang="en-US"/>
            </a:p>
          </p:txBody>
        </p:sp>
        <p:sp>
          <p:nvSpPr>
            <p:cNvPr id="15" name="Freeform 12"/>
            <p:cNvSpPr>
              <a:spLocks noChangeArrowheads="1"/>
            </p:cNvSpPr>
            <p:nvPr/>
          </p:nvSpPr>
          <p:spPr bwMode="auto">
            <a:xfrm>
              <a:off x="6455662" y="842351"/>
              <a:ext cx="51327" cy="32708"/>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noFill/>
            <a:ln>
              <a:solidFill>
                <a:schemeClr val="bg1"/>
              </a:solidFill>
            </a:ln>
          </p:spPr>
          <p:txBody>
            <a:bodyPr/>
            <a:lstStyle/>
            <a:p>
              <a:endParaRPr lang="zh-CN" altLang="en-US"/>
            </a:p>
          </p:txBody>
        </p:sp>
        <p:sp>
          <p:nvSpPr>
            <p:cNvPr id="16" name="Freeform 13"/>
            <p:cNvSpPr>
              <a:spLocks noChangeArrowheads="1"/>
            </p:cNvSpPr>
            <p:nvPr/>
          </p:nvSpPr>
          <p:spPr bwMode="auto">
            <a:xfrm>
              <a:off x="6152832" y="857994"/>
              <a:ext cx="64159" cy="36975"/>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noFill/>
            <a:ln>
              <a:solidFill>
                <a:schemeClr val="bg1"/>
              </a:solidFill>
            </a:ln>
          </p:spPr>
          <p:txBody>
            <a:bodyPr/>
            <a:lstStyle/>
            <a:p>
              <a:endParaRPr lang="zh-CN" altLang="en-US"/>
            </a:p>
          </p:txBody>
        </p:sp>
        <p:sp>
          <p:nvSpPr>
            <p:cNvPr id="17" name="Freeform 14"/>
            <p:cNvSpPr>
              <a:spLocks noChangeArrowheads="1"/>
            </p:cNvSpPr>
            <p:nvPr/>
          </p:nvSpPr>
          <p:spPr bwMode="auto">
            <a:xfrm>
              <a:off x="6397920" y="857994"/>
              <a:ext cx="51327" cy="17065"/>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noFill/>
            <a:ln>
              <a:solidFill>
                <a:schemeClr val="bg1"/>
              </a:solidFill>
            </a:ln>
          </p:spPr>
          <p:txBody>
            <a:bodyPr/>
            <a:lstStyle/>
            <a:p>
              <a:endParaRPr lang="zh-CN" altLang="en-US"/>
            </a:p>
          </p:txBody>
        </p:sp>
        <p:sp>
          <p:nvSpPr>
            <p:cNvPr id="18" name="Freeform 15"/>
            <p:cNvSpPr>
              <a:spLocks noChangeArrowheads="1"/>
            </p:cNvSpPr>
            <p:nvPr/>
          </p:nvSpPr>
          <p:spPr bwMode="auto">
            <a:xfrm>
              <a:off x="6327344" y="880748"/>
              <a:ext cx="60310" cy="25598"/>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noFill/>
            <a:ln>
              <a:solidFill>
                <a:schemeClr val="bg1"/>
              </a:solidFill>
            </a:ln>
          </p:spPr>
          <p:txBody>
            <a:bodyPr/>
            <a:lstStyle/>
            <a:p>
              <a:endParaRPr lang="zh-CN" altLang="en-US"/>
            </a:p>
          </p:txBody>
        </p:sp>
        <p:sp>
          <p:nvSpPr>
            <p:cNvPr id="19" name="Freeform 16"/>
            <p:cNvSpPr>
              <a:spLocks noChangeArrowheads="1"/>
            </p:cNvSpPr>
            <p:nvPr/>
          </p:nvSpPr>
          <p:spPr bwMode="auto">
            <a:xfrm>
              <a:off x="3317008" y="902080"/>
              <a:ext cx="26947" cy="19909"/>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noFill/>
            <a:ln>
              <a:solidFill>
                <a:schemeClr val="bg1"/>
              </a:solidFill>
            </a:ln>
          </p:spPr>
          <p:txBody>
            <a:bodyPr/>
            <a:lstStyle/>
            <a:p>
              <a:endParaRPr lang="zh-CN" altLang="en-US"/>
            </a:p>
          </p:txBody>
        </p:sp>
        <p:sp>
          <p:nvSpPr>
            <p:cNvPr id="20" name="Freeform 17"/>
            <p:cNvSpPr>
              <a:spLocks noChangeArrowheads="1"/>
            </p:cNvSpPr>
            <p:nvPr/>
          </p:nvSpPr>
          <p:spPr bwMode="auto">
            <a:xfrm>
              <a:off x="7056190" y="899236"/>
              <a:ext cx="111637" cy="5972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noFill/>
            <a:ln>
              <a:solidFill>
                <a:schemeClr val="bg1"/>
              </a:solidFill>
            </a:ln>
          </p:spPr>
          <p:txBody>
            <a:bodyPr/>
            <a:lstStyle/>
            <a:p>
              <a:endParaRPr lang="zh-CN" altLang="en-US"/>
            </a:p>
          </p:txBody>
        </p:sp>
        <p:sp>
          <p:nvSpPr>
            <p:cNvPr id="21" name="Freeform 18"/>
            <p:cNvSpPr>
              <a:spLocks noChangeArrowheads="1"/>
            </p:cNvSpPr>
            <p:nvPr/>
          </p:nvSpPr>
          <p:spPr bwMode="auto">
            <a:xfrm>
              <a:off x="7011279" y="899236"/>
              <a:ext cx="44911" cy="34131"/>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noFill/>
            <a:ln>
              <a:solidFill>
                <a:schemeClr val="bg1"/>
              </a:solidFill>
            </a:ln>
          </p:spPr>
          <p:txBody>
            <a:bodyPr/>
            <a:lstStyle/>
            <a:p>
              <a:endParaRPr lang="zh-CN" altLang="en-US"/>
            </a:p>
          </p:txBody>
        </p:sp>
        <p:sp>
          <p:nvSpPr>
            <p:cNvPr id="22" name="Freeform 19"/>
            <p:cNvSpPr>
              <a:spLocks noChangeArrowheads="1"/>
            </p:cNvSpPr>
            <p:nvPr/>
          </p:nvSpPr>
          <p:spPr bwMode="auto">
            <a:xfrm>
              <a:off x="3218203" y="936210"/>
              <a:ext cx="111636" cy="68261"/>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noFill/>
            <a:ln>
              <a:solidFill>
                <a:schemeClr val="bg1"/>
              </a:solidFill>
            </a:ln>
          </p:spPr>
          <p:txBody>
            <a:bodyPr/>
            <a:lstStyle/>
            <a:p>
              <a:endParaRPr lang="zh-CN" altLang="en-US"/>
            </a:p>
          </p:txBody>
        </p:sp>
        <p:sp>
          <p:nvSpPr>
            <p:cNvPr id="23" name="Freeform 20"/>
            <p:cNvSpPr>
              <a:spLocks noChangeArrowheads="1"/>
            </p:cNvSpPr>
            <p:nvPr/>
          </p:nvSpPr>
          <p:spPr bwMode="auto">
            <a:xfrm>
              <a:off x="7170393" y="936210"/>
              <a:ext cx="111636" cy="63994"/>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noFill/>
            <a:ln>
              <a:solidFill>
                <a:schemeClr val="bg1"/>
              </a:solidFill>
            </a:ln>
          </p:spPr>
          <p:txBody>
            <a:bodyPr/>
            <a:lstStyle/>
            <a:p>
              <a:endParaRPr lang="zh-CN" altLang="en-US"/>
            </a:p>
          </p:txBody>
        </p:sp>
        <p:sp>
          <p:nvSpPr>
            <p:cNvPr id="24" name="Freeform 21"/>
            <p:cNvSpPr>
              <a:spLocks noChangeArrowheads="1"/>
            </p:cNvSpPr>
            <p:nvPr/>
          </p:nvSpPr>
          <p:spPr bwMode="auto">
            <a:xfrm>
              <a:off x="3023160" y="983139"/>
              <a:ext cx="21814" cy="35553"/>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noFill/>
            <a:ln>
              <a:solidFill>
                <a:schemeClr val="bg1"/>
              </a:solidFill>
            </a:ln>
          </p:spPr>
          <p:txBody>
            <a:bodyPr/>
            <a:lstStyle/>
            <a:p>
              <a:endParaRPr lang="zh-CN" altLang="en-US"/>
            </a:p>
          </p:txBody>
        </p:sp>
        <p:sp>
          <p:nvSpPr>
            <p:cNvPr id="25" name="Freeform 22"/>
            <p:cNvSpPr>
              <a:spLocks noChangeArrowheads="1"/>
            </p:cNvSpPr>
            <p:nvPr/>
          </p:nvSpPr>
          <p:spPr bwMode="auto">
            <a:xfrm>
              <a:off x="3066788" y="988828"/>
              <a:ext cx="61593" cy="41241"/>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noFill/>
            <a:ln>
              <a:solidFill>
                <a:schemeClr val="bg1"/>
              </a:solidFill>
            </a:ln>
          </p:spPr>
          <p:txBody>
            <a:bodyPr/>
            <a:lstStyle/>
            <a:p>
              <a:endParaRPr lang="zh-CN" altLang="en-US"/>
            </a:p>
          </p:txBody>
        </p:sp>
        <p:sp>
          <p:nvSpPr>
            <p:cNvPr id="26" name="Freeform 23"/>
            <p:cNvSpPr>
              <a:spLocks noChangeArrowheads="1"/>
            </p:cNvSpPr>
            <p:nvPr/>
          </p:nvSpPr>
          <p:spPr bwMode="auto">
            <a:xfrm>
              <a:off x="3404264" y="997360"/>
              <a:ext cx="53893" cy="29865"/>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noFill/>
            <a:ln>
              <a:solidFill>
                <a:schemeClr val="bg1"/>
              </a:solidFill>
            </a:ln>
          </p:spPr>
          <p:txBody>
            <a:bodyPr/>
            <a:lstStyle/>
            <a:p>
              <a:endParaRPr lang="zh-CN" altLang="en-US"/>
            </a:p>
          </p:txBody>
        </p:sp>
        <p:sp>
          <p:nvSpPr>
            <p:cNvPr id="27" name="Freeform 24"/>
            <p:cNvSpPr>
              <a:spLocks noChangeArrowheads="1"/>
            </p:cNvSpPr>
            <p:nvPr/>
          </p:nvSpPr>
          <p:spPr bwMode="auto">
            <a:xfrm>
              <a:off x="3205371" y="1011581"/>
              <a:ext cx="30796" cy="18488"/>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noFill/>
            <a:ln>
              <a:solidFill>
                <a:schemeClr val="bg1"/>
              </a:solidFill>
            </a:ln>
          </p:spPr>
          <p:txBody>
            <a:bodyPr/>
            <a:lstStyle/>
            <a:p>
              <a:endParaRPr lang="zh-CN" altLang="en-US"/>
            </a:p>
          </p:txBody>
        </p:sp>
        <p:sp>
          <p:nvSpPr>
            <p:cNvPr id="28" name="Freeform 25"/>
            <p:cNvSpPr>
              <a:spLocks noChangeArrowheads="1"/>
            </p:cNvSpPr>
            <p:nvPr/>
          </p:nvSpPr>
          <p:spPr bwMode="auto">
            <a:xfrm>
              <a:off x="3503069" y="1015848"/>
              <a:ext cx="16681" cy="19909"/>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noFill/>
            <a:ln>
              <a:solidFill>
                <a:schemeClr val="bg1"/>
              </a:solidFill>
            </a:ln>
          </p:spPr>
          <p:txBody>
            <a:bodyPr/>
            <a:lstStyle/>
            <a:p>
              <a:endParaRPr lang="zh-CN" altLang="en-US"/>
            </a:p>
          </p:txBody>
        </p:sp>
        <p:sp>
          <p:nvSpPr>
            <p:cNvPr id="29" name="Freeform 26"/>
            <p:cNvSpPr>
              <a:spLocks noChangeArrowheads="1"/>
            </p:cNvSpPr>
            <p:nvPr/>
          </p:nvSpPr>
          <p:spPr bwMode="auto">
            <a:xfrm>
              <a:off x="3374751" y="1045712"/>
              <a:ext cx="336193" cy="113768"/>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noFill/>
            <a:ln>
              <a:solidFill>
                <a:schemeClr val="bg1"/>
              </a:solidFill>
            </a:ln>
          </p:spPr>
          <p:txBody>
            <a:bodyPr/>
            <a:lstStyle/>
            <a:p>
              <a:endParaRPr lang="zh-CN" altLang="en-US"/>
            </a:p>
          </p:txBody>
        </p:sp>
        <p:sp>
          <p:nvSpPr>
            <p:cNvPr id="30" name="Freeform 27"/>
            <p:cNvSpPr>
              <a:spLocks noChangeArrowheads="1"/>
            </p:cNvSpPr>
            <p:nvPr/>
          </p:nvSpPr>
          <p:spPr bwMode="auto">
            <a:xfrm>
              <a:off x="6242655" y="1041446"/>
              <a:ext cx="338759" cy="271621"/>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noFill/>
            <a:ln>
              <a:solidFill>
                <a:schemeClr val="bg1"/>
              </a:solidFill>
            </a:ln>
          </p:spPr>
          <p:txBody>
            <a:bodyPr/>
            <a:lstStyle/>
            <a:p>
              <a:endParaRPr lang="zh-CN" altLang="en-US"/>
            </a:p>
          </p:txBody>
        </p:sp>
        <p:sp>
          <p:nvSpPr>
            <p:cNvPr id="31" name="Freeform 28"/>
            <p:cNvSpPr>
              <a:spLocks noChangeArrowheads="1"/>
            </p:cNvSpPr>
            <p:nvPr/>
          </p:nvSpPr>
          <p:spPr bwMode="auto">
            <a:xfrm>
              <a:off x="3287495" y="1057089"/>
              <a:ext cx="37212" cy="19909"/>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noFill/>
            <a:ln>
              <a:solidFill>
                <a:schemeClr val="bg1"/>
              </a:solidFill>
            </a:ln>
          </p:spPr>
          <p:txBody>
            <a:bodyPr/>
            <a:lstStyle/>
            <a:p>
              <a:endParaRPr lang="zh-CN" altLang="en-US"/>
            </a:p>
          </p:txBody>
        </p:sp>
        <p:sp>
          <p:nvSpPr>
            <p:cNvPr id="32" name="Freeform 29"/>
            <p:cNvSpPr>
              <a:spLocks noChangeArrowheads="1"/>
            </p:cNvSpPr>
            <p:nvPr/>
          </p:nvSpPr>
          <p:spPr bwMode="auto">
            <a:xfrm>
              <a:off x="7892822" y="1079842"/>
              <a:ext cx="103938" cy="9101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noFill/>
            <a:ln>
              <a:solidFill>
                <a:schemeClr val="bg1"/>
              </a:solidFill>
            </a:ln>
          </p:spPr>
          <p:txBody>
            <a:bodyPr/>
            <a:lstStyle/>
            <a:p>
              <a:endParaRPr lang="zh-CN" altLang="en-US"/>
            </a:p>
          </p:txBody>
        </p:sp>
        <p:sp>
          <p:nvSpPr>
            <p:cNvPr id="33" name="Freeform 30"/>
            <p:cNvSpPr>
              <a:spLocks noChangeArrowheads="1"/>
            </p:cNvSpPr>
            <p:nvPr/>
          </p:nvSpPr>
          <p:spPr bwMode="auto">
            <a:xfrm>
              <a:off x="2946169" y="1091219"/>
              <a:ext cx="26946" cy="22754"/>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noFill/>
            <a:ln>
              <a:solidFill>
                <a:schemeClr val="bg1"/>
              </a:solidFill>
            </a:ln>
          </p:spPr>
          <p:txBody>
            <a:bodyPr/>
            <a:lstStyle/>
            <a:p>
              <a:endParaRPr lang="zh-CN" altLang="en-US"/>
            </a:p>
          </p:txBody>
        </p:sp>
        <p:sp>
          <p:nvSpPr>
            <p:cNvPr id="34" name="Freeform 31"/>
            <p:cNvSpPr>
              <a:spLocks noChangeArrowheads="1"/>
            </p:cNvSpPr>
            <p:nvPr/>
          </p:nvSpPr>
          <p:spPr bwMode="auto">
            <a:xfrm>
              <a:off x="8007025" y="1091219"/>
              <a:ext cx="46194" cy="49774"/>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noFill/>
            <a:ln>
              <a:solidFill>
                <a:schemeClr val="bg1"/>
              </a:solidFill>
            </a:ln>
          </p:spPr>
          <p:txBody>
            <a:bodyPr/>
            <a:lstStyle/>
            <a:p>
              <a:endParaRPr lang="zh-CN" altLang="en-US"/>
            </a:p>
          </p:txBody>
        </p:sp>
        <p:sp>
          <p:nvSpPr>
            <p:cNvPr id="35" name="Freeform 32"/>
            <p:cNvSpPr>
              <a:spLocks noChangeArrowheads="1"/>
            </p:cNvSpPr>
            <p:nvPr/>
          </p:nvSpPr>
          <p:spPr bwMode="auto">
            <a:xfrm>
              <a:off x="8066052" y="1106863"/>
              <a:ext cx="71858" cy="45507"/>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noFill/>
            <a:ln>
              <a:solidFill>
                <a:schemeClr val="bg1"/>
              </a:solidFill>
            </a:ln>
          </p:spPr>
          <p:txBody>
            <a:bodyPr/>
            <a:lstStyle/>
            <a:p>
              <a:endParaRPr lang="zh-CN" altLang="en-US"/>
            </a:p>
          </p:txBody>
        </p:sp>
        <p:sp>
          <p:nvSpPr>
            <p:cNvPr id="36" name="Freeform 33"/>
            <p:cNvSpPr>
              <a:spLocks noChangeArrowheads="1"/>
            </p:cNvSpPr>
            <p:nvPr/>
          </p:nvSpPr>
          <p:spPr bwMode="auto">
            <a:xfrm>
              <a:off x="3266964" y="1177968"/>
              <a:ext cx="116769" cy="109502"/>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9">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noFill/>
            <a:ln>
              <a:solidFill>
                <a:schemeClr val="bg1"/>
              </a:solidFill>
            </a:ln>
          </p:spPr>
          <p:txBody>
            <a:bodyPr/>
            <a:lstStyle/>
            <a:p>
              <a:endParaRPr lang="zh-CN" altLang="en-US"/>
            </a:p>
          </p:txBody>
        </p:sp>
        <p:sp>
          <p:nvSpPr>
            <p:cNvPr id="37" name="Freeform 34"/>
            <p:cNvSpPr>
              <a:spLocks noChangeArrowheads="1"/>
            </p:cNvSpPr>
            <p:nvPr/>
          </p:nvSpPr>
          <p:spPr bwMode="auto">
            <a:xfrm>
              <a:off x="3690413" y="1185078"/>
              <a:ext cx="74424" cy="38397"/>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noFill/>
            <a:ln>
              <a:solidFill>
                <a:schemeClr val="bg1"/>
              </a:solidFill>
            </a:ln>
          </p:spPr>
          <p:txBody>
            <a:bodyPr/>
            <a:lstStyle/>
            <a:p>
              <a:endParaRPr lang="zh-CN" altLang="en-US"/>
            </a:p>
          </p:txBody>
        </p:sp>
        <p:sp>
          <p:nvSpPr>
            <p:cNvPr id="38" name="Freeform 35"/>
            <p:cNvSpPr>
              <a:spLocks noChangeArrowheads="1"/>
            </p:cNvSpPr>
            <p:nvPr/>
          </p:nvSpPr>
          <p:spPr bwMode="auto">
            <a:xfrm>
              <a:off x="7959547" y="1185078"/>
              <a:ext cx="47478" cy="22754"/>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noFill/>
            <a:ln>
              <a:solidFill>
                <a:schemeClr val="bg1"/>
              </a:solidFill>
            </a:ln>
          </p:spPr>
          <p:txBody>
            <a:bodyPr/>
            <a:lstStyle/>
            <a:p>
              <a:endParaRPr lang="zh-CN" altLang="en-US"/>
            </a:p>
          </p:txBody>
        </p:sp>
        <p:sp>
          <p:nvSpPr>
            <p:cNvPr id="39" name="Freeform 36"/>
            <p:cNvSpPr>
              <a:spLocks noChangeArrowheads="1"/>
            </p:cNvSpPr>
            <p:nvPr/>
          </p:nvSpPr>
          <p:spPr bwMode="auto">
            <a:xfrm>
              <a:off x="4212666" y="1301691"/>
              <a:ext cx="37213" cy="29865"/>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noFill/>
            <a:ln>
              <a:solidFill>
                <a:schemeClr val="bg1"/>
              </a:solidFill>
            </a:ln>
          </p:spPr>
          <p:txBody>
            <a:bodyPr/>
            <a:lstStyle/>
            <a:p>
              <a:endParaRPr lang="zh-CN" altLang="en-US"/>
            </a:p>
          </p:txBody>
        </p:sp>
        <p:sp>
          <p:nvSpPr>
            <p:cNvPr id="40" name="Freeform 37"/>
            <p:cNvSpPr>
              <a:spLocks noChangeArrowheads="1"/>
            </p:cNvSpPr>
            <p:nvPr/>
          </p:nvSpPr>
          <p:spPr bwMode="auto">
            <a:xfrm>
              <a:off x="4185720" y="1331555"/>
              <a:ext cx="55176" cy="35552"/>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noFill/>
            <a:ln>
              <a:solidFill>
                <a:schemeClr val="bg1"/>
              </a:solidFill>
            </a:ln>
          </p:spPr>
          <p:txBody>
            <a:bodyPr/>
            <a:lstStyle/>
            <a:p>
              <a:endParaRPr lang="zh-CN" altLang="en-US"/>
            </a:p>
          </p:txBody>
        </p:sp>
        <p:sp>
          <p:nvSpPr>
            <p:cNvPr id="41" name="Freeform 38"/>
            <p:cNvSpPr>
              <a:spLocks noChangeArrowheads="1"/>
            </p:cNvSpPr>
            <p:nvPr/>
          </p:nvSpPr>
          <p:spPr bwMode="auto">
            <a:xfrm>
              <a:off x="6175929" y="1354309"/>
              <a:ext cx="33363" cy="35552"/>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noFill/>
            <a:ln>
              <a:solidFill>
                <a:schemeClr val="bg1"/>
              </a:solidFill>
            </a:ln>
          </p:spPr>
          <p:txBody>
            <a:bodyPr/>
            <a:lstStyle/>
            <a:p>
              <a:endParaRPr lang="zh-CN" altLang="en-US"/>
            </a:p>
          </p:txBody>
        </p:sp>
        <p:sp>
          <p:nvSpPr>
            <p:cNvPr id="42" name="Freeform 39"/>
            <p:cNvSpPr>
              <a:spLocks noChangeArrowheads="1"/>
            </p:cNvSpPr>
            <p:nvPr/>
          </p:nvSpPr>
          <p:spPr bwMode="auto">
            <a:xfrm>
              <a:off x="3159177" y="1378484"/>
              <a:ext cx="33363" cy="25598"/>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noFill/>
            <a:ln>
              <a:solidFill>
                <a:schemeClr val="bg1"/>
              </a:solidFill>
            </a:ln>
          </p:spPr>
          <p:txBody>
            <a:bodyPr/>
            <a:lstStyle/>
            <a:p>
              <a:endParaRPr lang="zh-CN" altLang="en-US"/>
            </a:p>
          </p:txBody>
        </p:sp>
        <p:sp>
          <p:nvSpPr>
            <p:cNvPr id="43" name="Freeform 40"/>
            <p:cNvSpPr>
              <a:spLocks noChangeArrowheads="1"/>
            </p:cNvSpPr>
            <p:nvPr/>
          </p:nvSpPr>
          <p:spPr bwMode="auto">
            <a:xfrm>
              <a:off x="3752006" y="1395550"/>
              <a:ext cx="60309" cy="42663"/>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noFill/>
            <a:ln>
              <a:solidFill>
                <a:schemeClr val="bg1"/>
              </a:solidFill>
            </a:ln>
          </p:spPr>
          <p:txBody>
            <a:bodyPr/>
            <a:lstStyle/>
            <a:p>
              <a:endParaRPr lang="zh-CN" altLang="en-US"/>
            </a:p>
          </p:txBody>
        </p:sp>
        <p:sp>
          <p:nvSpPr>
            <p:cNvPr id="44" name="Freeform 41"/>
            <p:cNvSpPr>
              <a:spLocks noChangeArrowheads="1"/>
            </p:cNvSpPr>
            <p:nvPr/>
          </p:nvSpPr>
          <p:spPr bwMode="auto">
            <a:xfrm>
              <a:off x="3732757" y="1509318"/>
              <a:ext cx="69292" cy="38397"/>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noFill/>
            <a:ln>
              <a:solidFill>
                <a:schemeClr val="bg1"/>
              </a:solidFill>
            </a:ln>
          </p:spPr>
          <p:txBody>
            <a:bodyPr/>
            <a:lstStyle/>
            <a:p>
              <a:endParaRPr lang="zh-CN" altLang="en-US"/>
            </a:p>
          </p:txBody>
        </p:sp>
        <p:sp>
          <p:nvSpPr>
            <p:cNvPr id="45" name="Freeform 42"/>
            <p:cNvSpPr>
              <a:spLocks noChangeArrowheads="1"/>
            </p:cNvSpPr>
            <p:nvPr/>
          </p:nvSpPr>
          <p:spPr bwMode="auto">
            <a:xfrm>
              <a:off x="3732757" y="1566202"/>
              <a:ext cx="32080" cy="19909"/>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noFill/>
            <a:ln>
              <a:solidFill>
                <a:schemeClr val="bg1"/>
              </a:solidFill>
            </a:ln>
          </p:spPr>
          <p:txBody>
            <a:bodyPr/>
            <a:lstStyle/>
            <a:p>
              <a:endParaRPr lang="zh-CN" altLang="en-US"/>
            </a:p>
          </p:txBody>
        </p:sp>
        <p:sp>
          <p:nvSpPr>
            <p:cNvPr id="46" name="Freeform 43"/>
            <p:cNvSpPr>
              <a:spLocks noChangeArrowheads="1"/>
            </p:cNvSpPr>
            <p:nvPr/>
          </p:nvSpPr>
          <p:spPr bwMode="auto">
            <a:xfrm>
              <a:off x="3626254" y="1591800"/>
              <a:ext cx="37212" cy="22754"/>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noFill/>
            <a:ln>
              <a:solidFill>
                <a:schemeClr val="bg1"/>
              </a:solidFill>
            </a:ln>
          </p:spPr>
          <p:txBody>
            <a:bodyPr/>
            <a:lstStyle/>
            <a:p>
              <a:endParaRPr lang="zh-CN" altLang="en-US"/>
            </a:p>
          </p:txBody>
        </p:sp>
        <p:sp>
          <p:nvSpPr>
            <p:cNvPr id="47" name="Freeform 44"/>
            <p:cNvSpPr>
              <a:spLocks noChangeArrowheads="1"/>
            </p:cNvSpPr>
            <p:nvPr/>
          </p:nvSpPr>
          <p:spPr bwMode="auto">
            <a:xfrm>
              <a:off x="3698112" y="1614554"/>
              <a:ext cx="12832" cy="27020"/>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noFill/>
            <a:ln>
              <a:solidFill>
                <a:schemeClr val="bg1"/>
              </a:solidFill>
            </a:ln>
          </p:spPr>
          <p:txBody>
            <a:bodyPr/>
            <a:lstStyle/>
            <a:p>
              <a:endParaRPr lang="zh-CN" altLang="en-US"/>
            </a:p>
          </p:txBody>
        </p:sp>
        <p:sp>
          <p:nvSpPr>
            <p:cNvPr id="48" name="Freeform 45"/>
            <p:cNvSpPr>
              <a:spLocks noChangeArrowheads="1"/>
            </p:cNvSpPr>
            <p:nvPr/>
          </p:nvSpPr>
          <p:spPr bwMode="auto">
            <a:xfrm>
              <a:off x="5049299" y="1837824"/>
              <a:ext cx="84690" cy="109502"/>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9">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noFill/>
            <a:ln>
              <a:solidFill>
                <a:schemeClr val="bg1"/>
              </a:solidFill>
            </a:ln>
          </p:spPr>
          <p:txBody>
            <a:bodyPr/>
            <a:lstStyle/>
            <a:p>
              <a:endParaRPr lang="zh-CN" altLang="en-US"/>
            </a:p>
          </p:txBody>
        </p:sp>
        <p:sp>
          <p:nvSpPr>
            <p:cNvPr id="49" name="Freeform 46"/>
            <p:cNvSpPr>
              <a:spLocks noChangeArrowheads="1"/>
            </p:cNvSpPr>
            <p:nvPr/>
          </p:nvSpPr>
          <p:spPr bwMode="auto">
            <a:xfrm>
              <a:off x="2069758" y="1842090"/>
              <a:ext cx="26947" cy="27020"/>
            </a:xfrm>
            <a:custGeom>
              <a:avLst/>
              <a:gdLst>
                <a:gd name="T0" fmla="*/ 2147483646 w 8"/>
                <a:gd name="T1" fmla="*/ 0 h 7"/>
                <a:gd name="T2" fmla="*/ 2147483646 w 8"/>
                <a:gd name="T3" fmla="*/ 2147483646 h 7"/>
                <a:gd name="T4" fmla="*/ 0 w 8"/>
                <a:gd name="T5" fmla="*/ 2147483646 h 7"/>
                <a:gd name="T6" fmla="*/ 2147483646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7" y="0"/>
                  </a:moveTo>
                  <a:cubicBezTo>
                    <a:pt x="8" y="2"/>
                    <a:pt x="6" y="2"/>
                    <a:pt x="6" y="3"/>
                  </a:cubicBezTo>
                  <a:cubicBezTo>
                    <a:pt x="4" y="6"/>
                    <a:pt x="3" y="7"/>
                    <a:pt x="0" y="5"/>
                  </a:cubicBezTo>
                  <a:cubicBezTo>
                    <a:pt x="1" y="2"/>
                    <a:pt x="4" y="1"/>
                    <a:pt x="7" y="0"/>
                  </a:cubicBezTo>
                </a:path>
              </a:pathLst>
            </a:custGeom>
            <a:noFill/>
            <a:ln>
              <a:solidFill>
                <a:schemeClr val="bg1"/>
              </a:solidFill>
            </a:ln>
          </p:spPr>
          <p:txBody>
            <a:bodyPr/>
            <a:lstStyle/>
            <a:p>
              <a:endParaRPr lang="zh-CN" altLang="en-US"/>
            </a:p>
          </p:txBody>
        </p:sp>
        <p:sp>
          <p:nvSpPr>
            <p:cNvPr id="50" name="Freeform 47"/>
            <p:cNvSpPr>
              <a:spLocks noChangeArrowheads="1"/>
            </p:cNvSpPr>
            <p:nvPr/>
          </p:nvSpPr>
          <p:spPr bwMode="auto">
            <a:xfrm>
              <a:off x="2685684" y="1863422"/>
              <a:ext cx="30796" cy="52617"/>
            </a:xfrm>
            <a:custGeom>
              <a:avLst/>
              <a:gdLst>
                <a:gd name="T0" fmla="*/ 2147483646 w 9"/>
                <a:gd name="T1" fmla="*/ 0 h 14"/>
                <a:gd name="T2" fmla="*/ 2147483646 w 9"/>
                <a:gd name="T3" fmla="*/ 2147483646 h 14"/>
                <a:gd name="T4" fmla="*/ 2147483646 w 9"/>
                <a:gd name="T5" fmla="*/ 2147483646 h 14"/>
                <a:gd name="T6" fmla="*/ 2147483646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2" y="0"/>
                  </a:moveTo>
                  <a:cubicBezTo>
                    <a:pt x="5" y="3"/>
                    <a:pt x="5" y="8"/>
                    <a:pt x="9" y="10"/>
                  </a:cubicBezTo>
                  <a:cubicBezTo>
                    <a:pt x="8" y="14"/>
                    <a:pt x="4" y="9"/>
                    <a:pt x="4" y="7"/>
                  </a:cubicBezTo>
                  <a:cubicBezTo>
                    <a:pt x="0" y="7"/>
                    <a:pt x="0" y="2"/>
                    <a:pt x="2" y="0"/>
                  </a:cubicBezTo>
                </a:path>
              </a:pathLst>
            </a:custGeom>
            <a:noFill/>
            <a:ln>
              <a:solidFill>
                <a:schemeClr val="bg1"/>
              </a:solidFill>
            </a:ln>
          </p:spPr>
          <p:txBody>
            <a:bodyPr/>
            <a:lstStyle/>
            <a:p>
              <a:endParaRPr lang="zh-CN" altLang="en-US"/>
            </a:p>
          </p:txBody>
        </p:sp>
        <p:sp>
          <p:nvSpPr>
            <p:cNvPr id="51" name="Freeform 48"/>
            <p:cNvSpPr>
              <a:spLocks noChangeArrowheads="1"/>
            </p:cNvSpPr>
            <p:nvPr/>
          </p:nvSpPr>
          <p:spPr bwMode="auto">
            <a:xfrm>
              <a:off x="7978795" y="1842090"/>
              <a:ext cx="50044" cy="244602"/>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noFill/>
            <a:ln>
              <a:solidFill>
                <a:schemeClr val="bg1"/>
              </a:solidFill>
            </a:ln>
          </p:spPr>
          <p:txBody>
            <a:bodyPr/>
            <a:lstStyle/>
            <a:p>
              <a:endParaRPr lang="zh-CN" altLang="en-US"/>
            </a:p>
          </p:txBody>
        </p:sp>
        <p:sp>
          <p:nvSpPr>
            <p:cNvPr id="52" name="Freeform 49"/>
            <p:cNvSpPr>
              <a:spLocks noChangeArrowheads="1"/>
            </p:cNvSpPr>
            <p:nvPr/>
          </p:nvSpPr>
          <p:spPr bwMode="auto">
            <a:xfrm>
              <a:off x="2032546" y="1869111"/>
              <a:ext cx="12832" cy="25598"/>
            </a:xfrm>
            <a:custGeom>
              <a:avLst/>
              <a:gdLst>
                <a:gd name="T0" fmla="*/ 2147483646 w 4"/>
                <a:gd name="T1" fmla="*/ 0 h 7"/>
                <a:gd name="T2" fmla="*/ 0 w 4"/>
                <a:gd name="T3" fmla="*/ 2147483646 h 7"/>
                <a:gd name="T4" fmla="*/ 0 w 4"/>
                <a:gd name="T5" fmla="*/ 2147483646 h 7"/>
                <a:gd name="T6" fmla="*/ 2147483646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cubicBezTo>
                    <a:pt x="4" y="0"/>
                    <a:pt x="3" y="7"/>
                    <a:pt x="0" y="5"/>
                  </a:cubicBezTo>
                  <a:cubicBezTo>
                    <a:pt x="0" y="2"/>
                    <a:pt x="0" y="2"/>
                    <a:pt x="0" y="2"/>
                  </a:cubicBezTo>
                  <a:cubicBezTo>
                    <a:pt x="1" y="2"/>
                    <a:pt x="1" y="1"/>
                    <a:pt x="1" y="0"/>
                  </a:cubicBezTo>
                </a:path>
              </a:pathLst>
            </a:custGeom>
            <a:noFill/>
            <a:ln>
              <a:solidFill>
                <a:schemeClr val="bg1"/>
              </a:solidFill>
            </a:ln>
          </p:spPr>
          <p:txBody>
            <a:bodyPr/>
            <a:lstStyle/>
            <a:p>
              <a:endParaRPr lang="zh-CN" altLang="en-US"/>
            </a:p>
          </p:txBody>
        </p:sp>
        <p:sp>
          <p:nvSpPr>
            <p:cNvPr id="53" name="Freeform 50"/>
            <p:cNvSpPr>
              <a:spLocks noChangeArrowheads="1"/>
            </p:cNvSpPr>
            <p:nvPr/>
          </p:nvSpPr>
          <p:spPr bwMode="auto">
            <a:xfrm>
              <a:off x="4099746" y="1954437"/>
              <a:ext cx="141150" cy="13225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noFill/>
            <a:ln>
              <a:solidFill>
                <a:schemeClr val="bg1"/>
              </a:solidFill>
            </a:ln>
          </p:spPr>
          <p:txBody>
            <a:bodyPr/>
            <a:lstStyle/>
            <a:p>
              <a:endParaRPr lang="zh-CN" altLang="en-US"/>
            </a:p>
          </p:txBody>
        </p:sp>
        <p:sp>
          <p:nvSpPr>
            <p:cNvPr id="54" name="Freeform 51"/>
            <p:cNvSpPr>
              <a:spLocks noChangeArrowheads="1"/>
            </p:cNvSpPr>
            <p:nvPr/>
          </p:nvSpPr>
          <p:spPr bwMode="auto">
            <a:xfrm>
              <a:off x="4025322" y="1995678"/>
              <a:ext cx="29514" cy="34131"/>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noFill/>
            <a:ln>
              <a:solidFill>
                <a:schemeClr val="bg1"/>
              </a:solidFill>
            </a:ln>
          </p:spPr>
          <p:txBody>
            <a:bodyPr/>
            <a:lstStyle/>
            <a:p>
              <a:endParaRPr lang="zh-CN" altLang="en-US"/>
            </a:p>
          </p:txBody>
        </p:sp>
        <p:sp>
          <p:nvSpPr>
            <p:cNvPr id="55" name="Freeform 52"/>
            <p:cNvSpPr>
              <a:spLocks noChangeArrowheads="1"/>
            </p:cNvSpPr>
            <p:nvPr/>
          </p:nvSpPr>
          <p:spPr bwMode="auto">
            <a:xfrm>
              <a:off x="7962114" y="2129355"/>
              <a:ext cx="101372" cy="78216"/>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noFill/>
            <a:ln>
              <a:solidFill>
                <a:schemeClr val="bg1"/>
              </a:solidFill>
            </a:ln>
          </p:spPr>
          <p:txBody>
            <a:bodyPr/>
            <a:lstStyle/>
            <a:p>
              <a:endParaRPr lang="zh-CN" altLang="en-US"/>
            </a:p>
          </p:txBody>
        </p:sp>
        <p:sp>
          <p:nvSpPr>
            <p:cNvPr id="56" name="Freeform 53"/>
            <p:cNvSpPr>
              <a:spLocks noChangeArrowheads="1"/>
            </p:cNvSpPr>
            <p:nvPr/>
          </p:nvSpPr>
          <p:spPr bwMode="auto">
            <a:xfrm>
              <a:off x="7786319" y="2223214"/>
              <a:ext cx="192477" cy="184874"/>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noFill/>
            <a:ln>
              <a:solidFill>
                <a:schemeClr val="bg1"/>
              </a:solidFill>
            </a:ln>
          </p:spPr>
          <p:txBody>
            <a:bodyPr/>
            <a:lstStyle/>
            <a:p>
              <a:endParaRPr lang="zh-CN" altLang="en-US"/>
            </a:p>
          </p:txBody>
        </p:sp>
        <p:sp>
          <p:nvSpPr>
            <p:cNvPr id="57" name="Freeform 54"/>
            <p:cNvSpPr>
              <a:spLocks noChangeArrowheads="1"/>
            </p:cNvSpPr>
            <p:nvPr/>
          </p:nvSpPr>
          <p:spPr bwMode="auto">
            <a:xfrm>
              <a:off x="5411155" y="2234591"/>
              <a:ext cx="33363" cy="41241"/>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noFill/>
            <a:ln>
              <a:solidFill>
                <a:schemeClr val="bg1"/>
              </a:solidFill>
            </a:ln>
          </p:spPr>
          <p:txBody>
            <a:bodyPr/>
            <a:lstStyle/>
            <a:p>
              <a:endParaRPr lang="zh-CN" altLang="en-US"/>
            </a:p>
          </p:txBody>
        </p:sp>
        <p:sp>
          <p:nvSpPr>
            <p:cNvPr id="58" name="Freeform 55"/>
            <p:cNvSpPr>
              <a:spLocks noChangeArrowheads="1"/>
            </p:cNvSpPr>
            <p:nvPr/>
          </p:nvSpPr>
          <p:spPr bwMode="auto">
            <a:xfrm>
              <a:off x="5491996" y="2294319"/>
              <a:ext cx="50044" cy="42663"/>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noFill/>
            <a:ln>
              <a:solidFill>
                <a:schemeClr val="bg1"/>
              </a:solidFill>
            </a:ln>
          </p:spPr>
          <p:txBody>
            <a:bodyPr/>
            <a:lstStyle/>
            <a:p>
              <a:endParaRPr lang="zh-CN" altLang="en-US"/>
            </a:p>
          </p:txBody>
        </p:sp>
        <p:sp>
          <p:nvSpPr>
            <p:cNvPr id="59" name="Freeform 56"/>
            <p:cNvSpPr>
              <a:spLocks noChangeArrowheads="1"/>
            </p:cNvSpPr>
            <p:nvPr/>
          </p:nvSpPr>
          <p:spPr bwMode="auto">
            <a:xfrm>
              <a:off x="5875666" y="2369691"/>
              <a:ext cx="37213" cy="19909"/>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noFill/>
            <a:ln>
              <a:solidFill>
                <a:schemeClr val="bg1"/>
              </a:solidFill>
            </a:ln>
          </p:spPr>
          <p:txBody>
            <a:bodyPr/>
            <a:lstStyle/>
            <a:p>
              <a:endParaRPr lang="zh-CN" altLang="en-US"/>
            </a:p>
          </p:txBody>
        </p:sp>
        <p:sp>
          <p:nvSpPr>
            <p:cNvPr id="60" name="Freeform 57"/>
            <p:cNvSpPr>
              <a:spLocks noChangeArrowheads="1"/>
            </p:cNvSpPr>
            <p:nvPr/>
          </p:nvSpPr>
          <p:spPr bwMode="auto">
            <a:xfrm>
              <a:off x="7804283" y="2403822"/>
              <a:ext cx="37212" cy="21331"/>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noFill/>
            <a:ln>
              <a:solidFill>
                <a:schemeClr val="bg1"/>
              </a:solidFill>
            </a:ln>
          </p:spPr>
          <p:txBody>
            <a:bodyPr/>
            <a:lstStyle/>
            <a:p>
              <a:endParaRPr lang="zh-CN" altLang="en-US"/>
            </a:p>
          </p:txBody>
        </p:sp>
        <p:sp>
          <p:nvSpPr>
            <p:cNvPr id="61" name="Freeform 58"/>
            <p:cNvSpPr>
              <a:spLocks noChangeArrowheads="1"/>
            </p:cNvSpPr>
            <p:nvPr/>
          </p:nvSpPr>
          <p:spPr bwMode="auto">
            <a:xfrm>
              <a:off x="7743973" y="2403822"/>
              <a:ext cx="50044" cy="5972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noFill/>
            <a:ln>
              <a:solidFill>
                <a:schemeClr val="bg1"/>
              </a:solidFill>
            </a:ln>
          </p:spPr>
          <p:txBody>
            <a:bodyPr/>
            <a:lstStyle/>
            <a:p>
              <a:endParaRPr lang="zh-CN" altLang="en-US"/>
            </a:p>
          </p:txBody>
        </p:sp>
        <p:sp>
          <p:nvSpPr>
            <p:cNvPr id="62" name="Freeform 59"/>
            <p:cNvSpPr>
              <a:spLocks noChangeArrowheads="1"/>
            </p:cNvSpPr>
            <p:nvPr/>
          </p:nvSpPr>
          <p:spPr bwMode="auto">
            <a:xfrm>
              <a:off x="7564328" y="2615715"/>
              <a:ext cx="30796" cy="52618"/>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noFill/>
            <a:ln>
              <a:solidFill>
                <a:schemeClr val="bg1"/>
              </a:solidFill>
            </a:ln>
          </p:spPr>
          <p:txBody>
            <a:bodyPr/>
            <a:lstStyle/>
            <a:p>
              <a:endParaRPr lang="zh-CN" altLang="en-US"/>
            </a:p>
          </p:txBody>
        </p:sp>
        <p:sp>
          <p:nvSpPr>
            <p:cNvPr id="63" name="Freeform 60"/>
            <p:cNvSpPr>
              <a:spLocks noChangeArrowheads="1"/>
            </p:cNvSpPr>
            <p:nvPr/>
          </p:nvSpPr>
          <p:spPr bwMode="auto">
            <a:xfrm>
              <a:off x="3337023" y="2641313"/>
              <a:ext cx="20531" cy="15644"/>
            </a:xfrm>
            <a:custGeom>
              <a:avLst/>
              <a:gdLst>
                <a:gd name="T0" fmla="*/ 0 w 6"/>
                <a:gd name="T1" fmla="*/ 2147483646 h 4"/>
                <a:gd name="T2" fmla="*/ 2147483646 w 6"/>
                <a:gd name="T3" fmla="*/ 0 h 4"/>
                <a:gd name="T4" fmla="*/ 2147483646 w 6"/>
                <a:gd name="T5" fmla="*/ 2147483646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2"/>
                  </a:moveTo>
                  <a:cubicBezTo>
                    <a:pt x="1" y="0"/>
                    <a:pt x="4" y="0"/>
                    <a:pt x="6" y="0"/>
                  </a:cubicBezTo>
                  <a:cubicBezTo>
                    <a:pt x="6" y="2"/>
                    <a:pt x="4" y="3"/>
                    <a:pt x="4" y="4"/>
                  </a:cubicBezTo>
                  <a:cubicBezTo>
                    <a:pt x="2" y="4"/>
                    <a:pt x="2" y="4"/>
                    <a:pt x="2" y="4"/>
                  </a:cubicBezTo>
                  <a:cubicBezTo>
                    <a:pt x="2" y="3"/>
                    <a:pt x="1" y="2"/>
                    <a:pt x="0" y="2"/>
                  </a:cubicBezTo>
                </a:path>
              </a:pathLst>
            </a:custGeom>
            <a:noFill/>
            <a:ln>
              <a:solidFill>
                <a:schemeClr val="bg1"/>
              </a:solidFill>
            </a:ln>
          </p:spPr>
          <p:txBody>
            <a:bodyPr/>
            <a:lstStyle/>
            <a:p>
              <a:endParaRPr lang="zh-CN" altLang="en-US"/>
            </a:p>
          </p:txBody>
        </p:sp>
        <p:sp>
          <p:nvSpPr>
            <p:cNvPr id="64" name="Freeform 61"/>
            <p:cNvSpPr>
              <a:spLocks noChangeArrowheads="1"/>
            </p:cNvSpPr>
            <p:nvPr/>
          </p:nvSpPr>
          <p:spPr bwMode="auto">
            <a:xfrm>
              <a:off x="3617271" y="2656957"/>
              <a:ext cx="192477" cy="86748"/>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noFill/>
            <a:ln>
              <a:solidFill>
                <a:schemeClr val="bg1"/>
              </a:solidFill>
            </a:ln>
          </p:spPr>
          <p:txBody>
            <a:bodyPr/>
            <a:lstStyle/>
            <a:p>
              <a:endParaRPr lang="zh-CN" altLang="en-US"/>
            </a:p>
          </p:txBody>
        </p:sp>
        <p:sp>
          <p:nvSpPr>
            <p:cNvPr id="65" name="Freeform 62"/>
            <p:cNvSpPr>
              <a:spLocks noChangeArrowheads="1"/>
            </p:cNvSpPr>
            <p:nvPr/>
          </p:nvSpPr>
          <p:spPr bwMode="auto">
            <a:xfrm>
              <a:off x="3841828" y="2732328"/>
              <a:ext cx="82123" cy="49774"/>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noFill/>
            <a:ln>
              <a:solidFill>
                <a:schemeClr val="bg1"/>
              </a:solidFill>
            </a:ln>
          </p:spPr>
          <p:txBody>
            <a:bodyPr/>
            <a:lstStyle/>
            <a:p>
              <a:endParaRPr lang="zh-CN" altLang="en-US"/>
            </a:p>
          </p:txBody>
        </p:sp>
        <p:sp>
          <p:nvSpPr>
            <p:cNvPr id="66" name="Freeform 63"/>
            <p:cNvSpPr>
              <a:spLocks noChangeArrowheads="1"/>
            </p:cNvSpPr>
            <p:nvPr/>
          </p:nvSpPr>
          <p:spPr bwMode="auto">
            <a:xfrm>
              <a:off x="7342339" y="2735172"/>
              <a:ext cx="41062" cy="34131"/>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noFill/>
            <a:ln>
              <a:solidFill>
                <a:schemeClr val="bg1"/>
              </a:solidFill>
            </a:ln>
          </p:spPr>
          <p:txBody>
            <a:bodyPr/>
            <a:lstStyle/>
            <a:p>
              <a:endParaRPr lang="zh-CN" altLang="en-US"/>
            </a:p>
          </p:txBody>
        </p:sp>
        <p:sp>
          <p:nvSpPr>
            <p:cNvPr id="67" name="Freeform 64"/>
            <p:cNvSpPr>
              <a:spLocks noChangeArrowheads="1"/>
            </p:cNvSpPr>
            <p:nvPr/>
          </p:nvSpPr>
          <p:spPr bwMode="auto">
            <a:xfrm>
              <a:off x="3816164" y="2746549"/>
              <a:ext cx="30796" cy="27020"/>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noFill/>
            <a:ln>
              <a:solidFill>
                <a:schemeClr val="bg1"/>
              </a:solidFill>
            </a:ln>
          </p:spPr>
          <p:txBody>
            <a:bodyPr/>
            <a:lstStyle/>
            <a:p>
              <a:endParaRPr lang="zh-CN" altLang="en-US"/>
            </a:p>
          </p:txBody>
        </p:sp>
        <p:sp>
          <p:nvSpPr>
            <p:cNvPr id="68" name="Freeform 65"/>
            <p:cNvSpPr>
              <a:spLocks noChangeArrowheads="1"/>
            </p:cNvSpPr>
            <p:nvPr/>
          </p:nvSpPr>
          <p:spPr bwMode="auto">
            <a:xfrm>
              <a:off x="3735324" y="2755081"/>
              <a:ext cx="37213" cy="27020"/>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noFill/>
            <a:ln>
              <a:solidFill>
                <a:schemeClr val="bg1"/>
              </a:solidFill>
            </a:ln>
          </p:spPr>
          <p:txBody>
            <a:bodyPr/>
            <a:lstStyle/>
            <a:p>
              <a:endParaRPr lang="zh-CN" altLang="en-US"/>
            </a:p>
          </p:txBody>
        </p:sp>
        <p:sp>
          <p:nvSpPr>
            <p:cNvPr id="69" name="Freeform 66"/>
            <p:cNvSpPr>
              <a:spLocks noChangeArrowheads="1"/>
            </p:cNvSpPr>
            <p:nvPr/>
          </p:nvSpPr>
          <p:spPr bwMode="auto">
            <a:xfrm>
              <a:off x="7554063" y="2769302"/>
              <a:ext cx="53893" cy="102392"/>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noFill/>
            <a:ln>
              <a:solidFill>
                <a:schemeClr val="bg1"/>
              </a:solidFill>
            </a:ln>
          </p:spPr>
          <p:txBody>
            <a:bodyPr/>
            <a:lstStyle/>
            <a:p>
              <a:endParaRPr lang="zh-CN" altLang="en-US"/>
            </a:p>
          </p:txBody>
        </p:sp>
        <p:sp>
          <p:nvSpPr>
            <p:cNvPr id="70" name="Freeform 67"/>
            <p:cNvSpPr>
              <a:spLocks noChangeArrowheads="1"/>
            </p:cNvSpPr>
            <p:nvPr/>
          </p:nvSpPr>
          <p:spPr bwMode="auto">
            <a:xfrm>
              <a:off x="7607956" y="2856051"/>
              <a:ext cx="71858" cy="83904"/>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noFill/>
            <a:ln>
              <a:solidFill>
                <a:schemeClr val="bg1"/>
              </a:solidFill>
            </a:ln>
          </p:spPr>
          <p:txBody>
            <a:bodyPr/>
            <a:lstStyle/>
            <a:p>
              <a:endParaRPr lang="zh-CN" altLang="en-US"/>
            </a:p>
          </p:txBody>
        </p:sp>
        <p:sp>
          <p:nvSpPr>
            <p:cNvPr id="71" name="Rectangle 68"/>
            <p:cNvSpPr>
              <a:spLocks noChangeArrowheads="1"/>
            </p:cNvSpPr>
            <p:nvPr/>
          </p:nvSpPr>
          <p:spPr bwMode="auto">
            <a:xfrm>
              <a:off x="7578444" y="2890182"/>
              <a:ext cx="16681" cy="11377"/>
            </a:xfrm>
            <a:prstGeom prst="rect">
              <a:avLst/>
            </a:prstGeom>
            <a:noFill/>
            <a:ln>
              <a:solidFill>
                <a:schemeClr val="bg1"/>
              </a:solid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endParaRPr lang="zh-CN" altLang="zh-CN" sz="1800">
                <a:solidFill>
                  <a:srgbClr val="000000"/>
                </a:solidFill>
                <a:ea typeface="微软雅黑" panose="020B0503020204020204" pitchFamily="34" charset="-122"/>
                <a:sym typeface="Arial" panose="020B0604020202020204" pitchFamily="34" charset="0"/>
              </a:endParaRPr>
            </a:p>
          </p:txBody>
        </p:sp>
        <p:sp>
          <p:nvSpPr>
            <p:cNvPr id="72" name="Freeform 69"/>
            <p:cNvSpPr>
              <a:spLocks noChangeArrowheads="1"/>
            </p:cNvSpPr>
            <p:nvPr/>
          </p:nvSpPr>
          <p:spPr bwMode="auto">
            <a:xfrm>
              <a:off x="7601541" y="2904403"/>
              <a:ext cx="41062" cy="6541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noFill/>
            <a:ln>
              <a:solidFill>
                <a:schemeClr val="bg1"/>
              </a:solidFill>
            </a:ln>
          </p:spPr>
          <p:txBody>
            <a:bodyPr/>
            <a:lstStyle/>
            <a:p>
              <a:endParaRPr lang="zh-CN" altLang="en-US"/>
            </a:p>
          </p:txBody>
        </p:sp>
        <p:sp>
          <p:nvSpPr>
            <p:cNvPr id="73" name="Freeform 70"/>
            <p:cNvSpPr>
              <a:spLocks noChangeArrowheads="1"/>
            </p:cNvSpPr>
            <p:nvPr/>
          </p:nvSpPr>
          <p:spPr bwMode="auto">
            <a:xfrm>
              <a:off x="6786722" y="2958443"/>
              <a:ext cx="39779" cy="7821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noFill/>
            <a:ln>
              <a:solidFill>
                <a:schemeClr val="bg1"/>
              </a:solidFill>
            </a:ln>
          </p:spPr>
          <p:txBody>
            <a:bodyPr/>
            <a:lstStyle/>
            <a:p>
              <a:endParaRPr lang="zh-CN" altLang="en-US"/>
            </a:p>
          </p:txBody>
        </p:sp>
        <p:sp>
          <p:nvSpPr>
            <p:cNvPr id="74" name="Freeform 71"/>
            <p:cNvSpPr>
              <a:spLocks noChangeArrowheads="1"/>
            </p:cNvSpPr>
            <p:nvPr/>
          </p:nvSpPr>
          <p:spPr bwMode="auto">
            <a:xfrm>
              <a:off x="7638753" y="2962709"/>
              <a:ext cx="51327" cy="85326"/>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noFill/>
            <a:ln>
              <a:solidFill>
                <a:schemeClr val="bg1"/>
              </a:solidFill>
            </a:ln>
          </p:spPr>
          <p:txBody>
            <a:bodyPr/>
            <a:lstStyle/>
            <a:p>
              <a:endParaRPr lang="zh-CN" altLang="en-US"/>
            </a:p>
          </p:txBody>
        </p:sp>
        <p:sp>
          <p:nvSpPr>
            <p:cNvPr id="75" name="Freeform 72"/>
            <p:cNvSpPr>
              <a:spLocks noChangeArrowheads="1"/>
            </p:cNvSpPr>
            <p:nvPr/>
          </p:nvSpPr>
          <p:spPr bwMode="auto">
            <a:xfrm>
              <a:off x="7601541" y="2981196"/>
              <a:ext cx="37212" cy="36975"/>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noFill/>
            <a:ln>
              <a:solidFill>
                <a:schemeClr val="bg1"/>
              </a:solidFill>
            </a:ln>
          </p:spPr>
          <p:txBody>
            <a:bodyPr/>
            <a:lstStyle/>
            <a:p>
              <a:endParaRPr lang="zh-CN" altLang="en-US"/>
            </a:p>
          </p:txBody>
        </p:sp>
        <p:sp>
          <p:nvSpPr>
            <p:cNvPr id="76" name="Freeform 73"/>
            <p:cNvSpPr>
              <a:spLocks noChangeArrowheads="1"/>
            </p:cNvSpPr>
            <p:nvPr/>
          </p:nvSpPr>
          <p:spPr bwMode="auto">
            <a:xfrm>
              <a:off x="7706762" y="3116296"/>
              <a:ext cx="23097" cy="5404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noFill/>
            <a:ln>
              <a:solidFill>
                <a:schemeClr val="bg1"/>
              </a:solidFill>
            </a:ln>
          </p:spPr>
          <p:txBody>
            <a:bodyPr/>
            <a:lstStyle/>
            <a:p>
              <a:endParaRPr lang="zh-CN" altLang="en-US"/>
            </a:p>
          </p:txBody>
        </p:sp>
        <p:sp>
          <p:nvSpPr>
            <p:cNvPr id="77" name="Freeform 74"/>
            <p:cNvSpPr>
              <a:spLocks noChangeArrowheads="1"/>
            </p:cNvSpPr>
            <p:nvPr/>
          </p:nvSpPr>
          <p:spPr bwMode="auto">
            <a:xfrm>
              <a:off x="7561762" y="3131939"/>
              <a:ext cx="93672" cy="34131"/>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noFill/>
            <a:ln>
              <a:solidFill>
                <a:schemeClr val="bg1"/>
              </a:solidFill>
            </a:ln>
          </p:spPr>
          <p:txBody>
            <a:bodyPr/>
            <a:lstStyle/>
            <a:p>
              <a:endParaRPr lang="zh-CN" altLang="en-US"/>
            </a:p>
          </p:txBody>
        </p:sp>
        <p:sp>
          <p:nvSpPr>
            <p:cNvPr id="78" name="Freeform 75"/>
            <p:cNvSpPr>
              <a:spLocks noChangeArrowheads="1"/>
            </p:cNvSpPr>
            <p:nvPr/>
          </p:nvSpPr>
          <p:spPr bwMode="auto">
            <a:xfrm>
              <a:off x="7770921" y="3173180"/>
              <a:ext cx="60309" cy="45507"/>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noFill/>
            <a:ln>
              <a:solidFill>
                <a:schemeClr val="bg1"/>
              </a:solidFill>
            </a:ln>
          </p:spPr>
          <p:txBody>
            <a:bodyPr/>
            <a:lstStyle/>
            <a:p>
              <a:endParaRPr lang="zh-CN" altLang="en-US"/>
            </a:p>
          </p:txBody>
        </p:sp>
        <p:sp>
          <p:nvSpPr>
            <p:cNvPr id="79" name="Freeform 76"/>
            <p:cNvSpPr>
              <a:spLocks noChangeArrowheads="1"/>
            </p:cNvSpPr>
            <p:nvPr/>
          </p:nvSpPr>
          <p:spPr bwMode="auto">
            <a:xfrm>
              <a:off x="7800433" y="3194512"/>
              <a:ext cx="347742" cy="207627"/>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noFill/>
            <a:ln>
              <a:solidFill>
                <a:schemeClr val="bg1"/>
              </a:solidFill>
            </a:ln>
          </p:spPr>
          <p:txBody>
            <a:bodyPr/>
            <a:lstStyle/>
            <a:p>
              <a:endParaRPr lang="zh-CN" altLang="en-US"/>
            </a:p>
          </p:txBody>
        </p:sp>
        <p:sp>
          <p:nvSpPr>
            <p:cNvPr id="80" name="Freeform 77"/>
            <p:cNvSpPr>
              <a:spLocks noChangeArrowheads="1"/>
            </p:cNvSpPr>
            <p:nvPr/>
          </p:nvSpPr>
          <p:spPr bwMode="auto">
            <a:xfrm>
              <a:off x="7723443" y="3222954"/>
              <a:ext cx="33363" cy="32708"/>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noFill/>
            <a:ln>
              <a:solidFill>
                <a:schemeClr val="bg1"/>
              </a:solidFill>
            </a:ln>
          </p:spPr>
          <p:txBody>
            <a:bodyPr/>
            <a:lstStyle/>
            <a:p>
              <a:endParaRPr lang="zh-CN" altLang="en-US"/>
            </a:p>
          </p:txBody>
        </p:sp>
        <p:sp>
          <p:nvSpPr>
            <p:cNvPr id="81" name="Freeform 78"/>
            <p:cNvSpPr>
              <a:spLocks noChangeArrowheads="1"/>
            </p:cNvSpPr>
            <p:nvPr/>
          </p:nvSpPr>
          <p:spPr bwMode="auto">
            <a:xfrm>
              <a:off x="7675965" y="3230064"/>
              <a:ext cx="23097" cy="14221"/>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noFill/>
            <a:ln>
              <a:solidFill>
                <a:schemeClr val="bg1"/>
              </a:solidFill>
            </a:ln>
          </p:spPr>
          <p:txBody>
            <a:bodyPr/>
            <a:lstStyle/>
            <a:p>
              <a:endParaRPr lang="zh-CN" altLang="en-US"/>
            </a:p>
          </p:txBody>
        </p:sp>
        <p:sp>
          <p:nvSpPr>
            <p:cNvPr id="82" name="Freeform 79"/>
            <p:cNvSpPr>
              <a:spLocks noChangeArrowheads="1"/>
            </p:cNvSpPr>
            <p:nvPr/>
          </p:nvSpPr>
          <p:spPr bwMode="auto">
            <a:xfrm>
              <a:off x="8117379" y="3261350"/>
              <a:ext cx="71858" cy="55463"/>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noFill/>
            <a:ln>
              <a:solidFill>
                <a:schemeClr val="bg1"/>
              </a:solidFill>
            </a:ln>
          </p:spPr>
          <p:txBody>
            <a:bodyPr/>
            <a:lstStyle/>
            <a:p>
              <a:endParaRPr lang="zh-CN" altLang="en-US"/>
            </a:p>
          </p:txBody>
        </p:sp>
        <p:sp>
          <p:nvSpPr>
            <p:cNvPr id="83" name="Freeform 80"/>
            <p:cNvSpPr>
              <a:spLocks noChangeArrowheads="1"/>
            </p:cNvSpPr>
            <p:nvPr/>
          </p:nvSpPr>
          <p:spPr bwMode="auto">
            <a:xfrm>
              <a:off x="7504019" y="3343832"/>
              <a:ext cx="37212" cy="22754"/>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noFill/>
            <a:ln>
              <a:solidFill>
                <a:schemeClr val="bg1"/>
              </a:solidFill>
            </a:ln>
          </p:spPr>
          <p:txBody>
            <a:bodyPr/>
            <a:lstStyle/>
            <a:p>
              <a:endParaRPr lang="zh-CN" altLang="en-US"/>
            </a:p>
          </p:txBody>
        </p:sp>
        <p:sp>
          <p:nvSpPr>
            <p:cNvPr id="84" name="Freeform 81"/>
            <p:cNvSpPr>
              <a:spLocks noChangeArrowheads="1"/>
            </p:cNvSpPr>
            <p:nvPr/>
          </p:nvSpPr>
          <p:spPr bwMode="auto">
            <a:xfrm>
              <a:off x="7561762" y="3343832"/>
              <a:ext cx="35929" cy="14221"/>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noFill/>
            <a:ln>
              <a:solidFill>
                <a:schemeClr val="bg1"/>
              </a:solidFill>
            </a:ln>
          </p:spPr>
          <p:txBody>
            <a:bodyPr/>
            <a:lstStyle/>
            <a:p>
              <a:endParaRPr lang="zh-CN" altLang="en-US"/>
            </a:p>
          </p:txBody>
        </p:sp>
        <p:sp>
          <p:nvSpPr>
            <p:cNvPr id="85" name="Freeform 82"/>
            <p:cNvSpPr>
              <a:spLocks noChangeArrowheads="1"/>
            </p:cNvSpPr>
            <p:nvPr/>
          </p:nvSpPr>
          <p:spPr bwMode="auto">
            <a:xfrm>
              <a:off x="7632337" y="3343832"/>
              <a:ext cx="64159" cy="48352"/>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noFill/>
            <a:ln>
              <a:solidFill>
                <a:schemeClr val="bg1"/>
              </a:solidFill>
            </a:ln>
          </p:spPr>
          <p:txBody>
            <a:bodyPr/>
            <a:lstStyle/>
            <a:p>
              <a:endParaRPr lang="zh-CN" altLang="en-US"/>
            </a:p>
          </p:txBody>
        </p:sp>
        <p:sp>
          <p:nvSpPr>
            <p:cNvPr id="86" name="Freeform 83"/>
            <p:cNvSpPr>
              <a:spLocks noChangeArrowheads="1"/>
            </p:cNvSpPr>
            <p:nvPr/>
          </p:nvSpPr>
          <p:spPr bwMode="auto">
            <a:xfrm>
              <a:off x="8593438" y="3949649"/>
              <a:ext cx="33363" cy="54040"/>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noFill/>
            <a:ln>
              <a:solidFill>
                <a:schemeClr val="bg1"/>
              </a:solidFill>
            </a:ln>
          </p:spPr>
          <p:txBody>
            <a:bodyPr/>
            <a:lstStyle/>
            <a:p>
              <a:endParaRPr lang="zh-CN" altLang="en-US"/>
            </a:p>
          </p:txBody>
        </p:sp>
        <p:sp>
          <p:nvSpPr>
            <p:cNvPr id="87" name="Freeform 84"/>
            <p:cNvSpPr>
              <a:spLocks noChangeArrowheads="1"/>
            </p:cNvSpPr>
            <p:nvPr/>
          </p:nvSpPr>
          <p:spPr bwMode="auto">
            <a:xfrm>
              <a:off x="8599854" y="3995156"/>
              <a:ext cx="76991" cy="11803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noFill/>
            <a:ln>
              <a:solidFill>
                <a:schemeClr val="bg1"/>
              </a:solidFill>
            </a:ln>
          </p:spPr>
          <p:txBody>
            <a:bodyPr/>
            <a:lstStyle/>
            <a:p>
              <a:endParaRPr lang="zh-CN" altLang="en-US"/>
            </a:p>
          </p:txBody>
        </p:sp>
        <p:sp>
          <p:nvSpPr>
            <p:cNvPr id="88" name="Freeform 85"/>
            <p:cNvSpPr>
              <a:spLocks noChangeArrowheads="1"/>
            </p:cNvSpPr>
            <p:nvPr/>
          </p:nvSpPr>
          <p:spPr bwMode="auto">
            <a:xfrm>
              <a:off x="8046804" y="4093282"/>
              <a:ext cx="68009" cy="79638"/>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noFill/>
            <a:ln>
              <a:solidFill>
                <a:schemeClr val="bg1"/>
              </a:solidFill>
            </a:ln>
          </p:spPr>
          <p:txBody>
            <a:bodyPr/>
            <a:lstStyle/>
            <a:p>
              <a:endParaRPr lang="zh-CN" altLang="en-US"/>
            </a:p>
          </p:txBody>
        </p:sp>
        <p:sp>
          <p:nvSpPr>
            <p:cNvPr id="89" name="Freeform 86"/>
            <p:cNvSpPr>
              <a:spLocks noChangeArrowheads="1"/>
            </p:cNvSpPr>
            <p:nvPr/>
          </p:nvSpPr>
          <p:spPr bwMode="auto">
            <a:xfrm>
              <a:off x="3849527" y="714362"/>
              <a:ext cx="1159993" cy="96845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a:solidFill>
                <a:schemeClr val="bg1"/>
              </a:solidFill>
            </a:ln>
          </p:spPr>
          <p:txBody>
            <a:bodyPr/>
            <a:lstStyle/>
            <a:p>
              <a:endParaRPr lang="zh-CN" altLang="en-US"/>
            </a:p>
          </p:txBody>
        </p:sp>
        <p:sp>
          <p:nvSpPr>
            <p:cNvPr id="90" name="Freeform 87"/>
            <p:cNvSpPr>
              <a:spLocks noChangeArrowheads="1"/>
            </p:cNvSpPr>
            <p:nvPr/>
          </p:nvSpPr>
          <p:spPr bwMode="auto">
            <a:xfrm>
              <a:off x="3495370" y="739960"/>
              <a:ext cx="569731" cy="348415"/>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noFill/>
            <a:ln>
              <a:solidFill>
                <a:schemeClr val="bg1"/>
              </a:solidFill>
            </a:ln>
          </p:spPr>
          <p:txBody>
            <a:bodyPr/>
            <a:lstStyle/>
            <a:p>
              <a:endParaRPr lang="zh-CN" altLang="en-US"/>
            </a:p>
          </p:txBody>
        </p:sp>
        <p:sp>
          <p:nvSpPr>
            <p:cNvPr id="91" name="Freeform 88"/>
            <p:cNvSpPr>
              <a:spLocks noChangeArrowheads="1"/>
            </p:cNvSpPr>
            <p:nvPr/>
          </p:nvSpPr>
          <p:spPr bwMode="auto">
            <a:xfrm>
              <a:off x="5606198" y="872215"/>
              <a:ext cx="165530" cy="63995"/>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noFill/>
            <a:ln>
              <a:solidFill>
                <a:schemeClr val="bg1"/>
              </a:solidFill>
            </a:ln>
          </p:spPr>
          <p:txBody>
            <a:bodyPr/>
            <a:lstStyle/>
            <a:p>
              <a:endParaRPr lang="zh-CN" altLang="en-US"/>
            </a:p>
          </p:txBody>
        </p:sp>
        <p:sp>
          <p:nvSpPr>
            <p:cNvPr id="92" name="Freeform 89"/>
            <p:cNvSpPr>
              <a:spLocks noChangeArrowheads="1"/>
            </p:cNvSpPr>
            <p:nvPr/>
          </p:nvSpPr>
          <p:spPr bwMode="auto">
            <a:xfrm>
              <a:off x="3057806" y="963230"/>
              <a:ext cx="73142" cy="22754"/>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noFill/>
            <a:ln>
              <a:solidFill>
                <a:schemeClr val="bg1"/>
              </a:solidFill>
            </a:ln>
          </p:spPr>
          <p:txBody>
            <a:bodyPr/>
            <a:lstStyle/>
            <a:p>
              <a:endParaRPr lang="zh-CN" altLang="en-US"/>
            </a:p>
          </p:txBody>
        </p:sp>
        <p:sp>
          <p:nvSpPr>
            <p:cNvPr id="93" name="Freeform 90"/>
            <p:cNvSpPr>
              <a:spLocks noChangeArrowheads="1"/>
            </p:cNvSpPr>
            <p:nvPr/>
          </p:nvSpPr>
          <p:spPr bwMode="auto">
            <a:xfrm>
              <a:off x="3356787" y="963230"/>
              <a:ext cx="69292" cy="48352"/>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noFill/>
            <a:ln>
              <a:solidFill>
                <a:schemeClr val="bg1"/>
              </a:solidFill>
            </a:ln>
          </p:spPr>
          <p:txBody>
            <a:bodyPr/>
            <a:lstStyle/>
            <a:p>
              <a:endParaRPr lang="zh-CN" altLang="en-US"/>
            </a:p>
          </p:txBody>
        </p:sp>
        <p:sp>
          <p:nvSpPr>
            <p:cNvPr id="94" name="Freeform 91"/>
            <p:cNvSpPr>
              <a:spLocks noEditPoints="1" noChangeArrowheads="1"/>
            </p:cNvSpPr>
            <p:nvPr/>
          </p:nvSpPr>
          <p:spPr bwMode="auto">
            <a:xfrm>
              <a:off x="4908149" y="1018692"/>
              <a:ext cx="3994535" cy="2930957"/>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noFill/>
            <a:ln>
              <a:solidFill>
                <a:schemeClr val="bg1"/>
              </a:solidFill>
            </a:ln>
          </p:spPr>
          <p:txBody>
            <a:bodyPr/>
            <a:lstStyle/>
            <a:p>
              <a:endParaRPr lang="zh-CN" altLang="en-US"/>
            </a:p>
          </p:txBody>
        </p:sp>
        <p:sp>
          <p:nvSpPr>
            <p:cNvPr id="95" name="Freeform 92"/>
            <p:cNvSpPr>
              <a:spLocks noChangeArrowheads="1"/>
            </p:cNvSpPr>
            <p:nvPr/>
          </p:nvSpPr>
          <p:spPr bwMode="auto">
            <a:xfrm>
              <a:off x="3391432" y="1113973"/>
              <a:ext cx="56460" cy="34131"/>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noFill/>
            <a:ln>
              <a:solidFill>
                <a:schemeClr val="bg1"/>
              </a:solidFill>
            </a:ln>
          </p:spPr>
          <p:txBody>
            <a:bodyPr/>
            <a:lstStyle/>
            <a:p>
              <a:endParaRPr lang="zh-CN" altLang="en-US"/>
            </a:p>
          </p:txBody>
        </p:sp>
        <p:sp>
          <p:nvSpPr>
            <p:cNvPr id="96" name="Freeform 93"/>
            <p:cNvSpPr>
              <a:spLocks noEditPoints="1" noChangeArrowheads="1"/>
            </p:cNvSpPr>
            <p:nvPr/>
          </p:nvSpPr>
          <p:spPr bwMode="auto">
            <a:xfrm>
              <a:off x="3509484" y="1177968"/>
              <a:ext cx="569731" cy="445118"/>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noFill/>
            <a:ln>
              <a:solidFill>
                <a:schemeClr val="bg1"/>
              </a:solidFill>
            </a:ln>
          </p:spPr>
          <p:txBody>
            <a:bodyPr/>
            <a:lstStyle/>
            <a:p>
              <a:endParaRPr lang="zh-CN" altLang="en-US"/>
            </a:p>
          </p:txBody>
        </p:sp>
        <p:sp>
          <p:nvSpPr>
            <p:cNvPr id="97" name="Freeform 94"/>
            <p:cNvSpPr>
              <a:spLocks noChangeArrowheads="1"/>
            </p:cNvSpPr>
            <p:nvPr/>
          </p:nvSpPr>
          <p:spPr bwMode="auto">
            <a:xfrm>
              <a:off x="2952585" y="1200722"/>
              <a:ext cx="350308" cy="194828"/>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noFill/>
            <a:ln>
              <a:solidFill>
                <a:schemeClr val="bg1"/>
              </a:solidFill>
            </a:ln>
          </p:spPr>
          <p:txBody>
            <a:bodyPr/>
            <a:lstStyle/>
            <a:p>
              <a:endParaRPr lang="zh-CN" altLang="en-US"/>
            </a:p>
          </p:txBody>
        </p:sp>
        <p:sp>
          <p:nvSpPr>
            <p:cNvPr id="98" name="Freeform 95"/>
            <p:cNvSpPr>
              <a:spLocks noEditPoints="1" noChangeArrowheads="1"/>
            </p:cNvSpPr>
            <p:nvPr/>
          </p:nvSpPr>
          <p:spPr bwMode="auto">
            <a:xfrm>
              <a:off x="2018431" y="1246229"/>
              <a:ext cx="2508614" cy="3258041"/>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noFill/>
            <a:ln>
              <a:solidFill>
                <a:schemeClr val="bg1"/>
              </a:solidFill>
            </a:ln>
          </p:spPr>
          <p:txBody>
            <a:bodyPr/>
            <a:lstStyle/>
            <a:p>
              <a:endParaRPr lang="zh-CN" altLang="en-US"/>
            </a:p>
          </p:txBody>
        </p:sp>
        <p:sp>
          <p:nvSpPr>
            <p:cNvPr id="99" name="Freeform 96"/>
            <p:cNvSpPr>
              <a:spLocks noChangeArrowheads="1"/>
            </p:cNvSpPr>
            <p:nvPr/>
          </p:nvSpPr>
          <p:spPr bwMode="auto">
            <a:xfrm>
              <a:off x="5123723" y="1735433"/>
              <a:ext cx="155265" cy="260245"/>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noFill/>
            <a:ln>
              <a:solidFill>
                <a:schemeClr val="bg1"/>
              </a:solidFill>
            </a:ln>
          </p:spPr>
          <p:txBody>
            <a:bodyPr/>
            <a:lstStyle/>
            <a:p>
              <a:endParaRPr lang="zh-CN" altLang="en-US"/>
            </a:p>
          </p:txBody>
        </p:sp>
        <p:sp>
          <p:nvSpPr>
            <p:cNvPr id="100" name="Freeform 97"/>
            <p:cNvSpPr>
              <a:spLocks noChangeArrowheads="1"/>
            </p:cNvSpPr>
            <p:nvPr/>
          </p:nvSpPr>
          <p:spPr bwMode="auto">
            <a:xfrm>
              <a:off x="2264801" y="1752498"/>
              <a:ext cx="41062" cy="32708"/>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noFill/>
            <a:ln>
              <a:solidFill>
                <a:schemeClr val="bg1"/>
              </a:solidFill>
            </a:ln>
          </p:spPr>
          <p:txBody>
            <a:bodyPr/>
            <a:lstStyle/>
            <a:p>
              <a:endParaRPr lang="zh-CN" altLang="en-US"/>
            </a:p>
          </p:txBody>
        </p:sp>
        <p:sp>
          <p:nvSpPr>
            <p:cNvPr id="101" name="Freeform 98"/>
            <p:cNvSpPr>
              <a:spLocks noChangeArrowheads="1"/>
            </p:cNvSpPr>
            <p:nvPr/>
          </p:nvSpPr>
          <p:spPr bwMode="auto">
            <a:xfrm>
              <a:off x="7942866" y="2173441"/>
              <a:ext cx="23097" cy="29864"/>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noFill/>
            <a:ln>
              <a:solidFill>
                <a:schemeClr val="bg1"/>
              </a:solidFill>
            </a:ln>
          </p:spPr>
          <p:txBody>
            <a:bodyPr/>
            <a:lstStyle/>
            <a:p>
              <a:endParaRPr lang="zh-CN" altLang="en-US"/>
            </a:p>
          </p:txBody>
        </p:sp>
        <p:sp>
          <p:nvSpPr>
            <p:cNvPr id="102" name="Freeform 99"/>
            <p:cNvSpPr>
              <a:spLocks noChangeArrowheads="1"/>
            </p:cNvSpPr>
            <p:nvPr/>
          </p:nvSpPr>
          <p:spPr bwMode="auto">
            <a:xfrm>
              <a:off x="7346188" y="3006794"/>
              <a:ext cx="192477" cy="248868"/>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noFill/>
            <a:ln>
              <a:solidFill>
                <a:schemeClr val="bg1"/>
              </a:solidFill>
            </a:ln>
          </p:spPr>
          <p:txBody>
            <a:bodyPr/>
            <a:lstStyle/>
            <a:p>
              <a:endParaRPr lang="zh-CN" altLang="en-US"/>
            </a:p>
          </p:txBody>
        </p:sp>
        <p:sp>
          <p:nvSpPr>
            <p:cNvPr id="103" name="Freeform 100"/>
            <p:cNvSpPr>
              <a:spLocks noChangeArrowheads="1"/>
            </p:cNvSpPr>
            <p:nvPr/>
          </p:nvSpPr>
          <p:spPr bwMode="auto">
            <a:xfrm>
              <a:off x="7541231" y="3184557"/>
              <a:ext cx="87256" cy="109502"/>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9">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noFill/>
            <a:ln>
              <a:solidFill>
                <a:schemeClr val="bg1"/>
              </a:solidFill>
            </a:ln>
          </p:spPr>
          <p:txBody>
            <a:bodyPr/>
            <a:lstStyle/>
            <a:p>
              <a:endParaRPr lang="zh-CN" altLang="en-US"/>
            </a:p>
          </p:txBody>
        </p:sp>
        <p:sp>
          <p:nvSpPr>
            <p:cNvPr id="104" name="Freeform 101"/>
            <p:cNvSpPr>
              <a:spLocks noChangeArrowheads="1"/>
            </p:cNvSpPr>
            <p:nvPr/>
          </p:nvSpPr>
          <p:spPr bwMode="auto">
            <a:xfrm>
              <a:off x="7282029" y="3294059"/>
              <a:ext cx="202742" cy="63994"/>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noFill/>
            <a:ln>
              <a:solidFill>
                <a:schemeClr val="bg1"/>
              </a:solidFill>
            </a:ln>
          </p:spPr>
          <p:txBody>
            <a:bodyPr/>
            <a:lstStyle/>
            <a:p>
              <a:endParaRPr lang="zh-CN" altLang="en-US"/>
            </a:p>
          </p:txBody>
        </p:sp>
        <p:sp>
          <p:nvSpPr>
            <p:cNvPr id="105" name="Freeform 102"/>
            <p:cNvSpPr>
              <a:spLocks noChangeArrowheads="1"/>
            </p:cNvSpPr>
            <p:nvPr/>
          </p:nvSpPr>
          <p:spPr bwMode="auto">
            <a:xfrm>
              <a:off x="7551497" y="3369430"/>
              <a:ext cx="26947" cy="15644"/>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noFill/>
            <a:ln>
              <a:solidFill>
                <a:schemeClr val="bg1"/>
              </a:solidFill>
            </a:ln>
          </p:spPr>
          <p:txBody>
            <a:bodyPr/>
            <a:lstStyle/>
            <a:p>
              <a:endParaRPr lang="zh-CN" altLang="en-US"/>
            </a:p>
          </p:txBody>
        </p:sp>
        <p:sp>
          <p:nvSpPr>
            <p:cNvPr id="106" name="Freeform 103"/>
            <p:cNvSpPr>
              <a:spLocks noChangeArrowheads="1"/>
            </p:cNvSpPr>
            <p:nvPr/>
          </p:nvSpPr>
          <p:spPr bwMode="auto">
            <a:xfrm>
              <a:off x="8452288" y="4097548"/>
              <a:ext cx="147566" cy="164964"/>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noFill/>
            <a:ln>
              <a:solidFill>
                <a:schemeClr val="bg1"/>
              </a:solidFill>
            </a:ln>
          </p:spPr>
          <p:txBody>
            <a:bodyPr/>
            <a:lstStyle/>
            <a:p>
              <a:endParaRPr lang="zh-CN" altLang="en-US"/>
            </a:p>
          </p:txBody>
        </p:sp>
        <p:sp>
          <p:nvSpPr>
            <p:cNvPr id="107" name="Freeform 104"/>
            <p:cNvSpPr>
              <a:spLocks noChangeArrowheads="1"/>
            </p:cNvSpPr>
            <p:nvPr/>
          </p:nvSpPr>
          <p:spPr bwMode="auto">
            <a:xfrm>
              <a:off x="3391432" y="839507"/>
              <a:ext cx="205309" cy="169230"/>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noFill/>
            <a:ln>
              <a:solidFill>
                <a:schemeClr val="bg1"/>
              </a:solidFill>
            </a:ln>
          </p:spPr>
          <p:txBody>
            <a:bodyPr/>
            <a:lstStyle/>
            <a:p>
              <a:endParaRPr lang="zh-CN" altLang="en-US"/>
            </a:p>
          </p:txBody>
        </p:sp>
        <p:sp>
          <p:nvSpPr>
            <p:cNvPr id="108" name="Freeform 105"/>
            <p:cNvSpPr>
              <a:spLocks noChangeArrowheads="1"/>
            </p:cNvSpPr>
            <p:nvPr/>
          </p:nvSpPr>
          <p:spPr bwMode="auto">
            <a:xfrm>
              <a:off x="5454783" y="902080"/>
              <a:ext cx="275884" cy="155009"/>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noFill/>
            <a:ln>
              <a:solidFill>
                <a:schemeClr val="bg1"/>
              </a:solidFill>
            </a:ln>
          </p:spPr>
          <p:txBody>
            <a:bodyPr/>
            <a:lstStyle/>
            <a:p>
              <a:endParaRPr lang="zh-CN" altLang="en-US"/>
            </a:p>
          </p:txBody>
        </p:sp>
        <p:sp>
          <p:nvSpPr>
            <p:cNvPr id="109" name="Freeform 106"/>
            <p:cNvSpPr>
              <a:spLocks noChangeArrowheads="1"/>
            </p:cNvSpPr>
            <p:nvPr/>
          </p:nvSpPr>
          <p:spPr bwMode="auto">
            <a:xfrm>
              <a:off x="2882010" y="1024381"/>
              <a:ext cx="130884" cy="75371"/>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noFill/>
            <a:ln>
              <a:solidFill>
                <a:schemeClr val="bg1"/>
              </a:solidFill>
            </a:ln>
          </p:spPr>
          <p:txBody>
            <a:bodyPr/>
            <a:lstStyle/>
            <a:p>
              <a:endParaRPr lang="zh-CN" altLang="en-US"/>
            </a:p>
          </p:txBody>
        </p:sp>
        <p:sp>
          <p:nvSpPr>
            <p:cNvPr id="110" name="Freeform 107"/>
            <p:cNvSpPr>
              <a:spLocks noChangeArrowheads="1"/>
            </p:cNvSpPr>
            <p:nvPr/>
          </p:nvSpPr>
          <p:spPr bwMode="auto">
            <a:xfrm>
              <a:off x="3240017" y="1052823"/>
              <a:ext cx="130884" cy="76794"/>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noFill/>
            <a:ln>
              <a:solidFill>
                <a:schemeClr val="bg1"/>
              </a:solidFill>
            </a:ln>
          </p:spPr>
          <p:txBody>
            <a:bodyPr/>
            <a:lstStyle/>
            <a:p>
              <a:endParaRPr lang="zh-CN" altLang="en-US"/>
            </a:p>
          </p:txBody>
        </p:sp>
        <p:sp>
          <p:nvSpPr>
            <p:cNvPr id="111" name="Freeform 108"/>
            <p:cNvSpPr>
              <a:spLocks noChangeArrowheads="1"/>
            </p:cNvSpPr>
            <p:nvPr/>
          </p:nvSpPr>
          <p:spPr bwMode="auto">
            <a:xfrm>
              <a:off x="2985948" y="1057089"/>
              <a:ext cx="232256" cy="98126"/>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noFill/>
            <a:ln>
              <a:solidFill>
                <a:schemeClr val="bg1"/>
              </a:solidFill>
            </a:ln>
          </p:spPr>
          <p:txBody>
            <a:bodyPr/>
            <a:lstStyle/>
            <a:p>
              <a:endParaRPr lang="zh-CN" altLang="en-US"/>
            </a:p>
          </p:txBody>
        </p:sp>
        <p:sp>
          <p:nvSpPr>
            <p:cNvPr id="112" name="Freeform 109"/>
            <p:cNvSpPr>
              <a:spLocks noChangeArrowheads="1"/>
            </p:cNvSpPr>
            <p:nvPr/>
          </p:nvSpPr>
          <p:spPr bwMode="auto">
            <a:xfrm>
              <a:off x="2828117" y="1155214"/>
              <a:ext cx="184778" cy="1407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noFill/>
            <a:ln>
              <a:solidFill>
                <a:schemeClr val="bg1"/>
              </a:solidFill>
            </a:ln>
          </p:spPr>
          <p:txBody>
            <a:bodyPr/>
            <a:lstStyle/>
            <a:p>
              <a:endParaRPr lang="zh-CN" altLang="en-US"/>
            </a:p>
          </p:txBody>
        </p:sp>
        <p:sp>
          <p:nvSpPr>
            <p:cNvPr id="113" name="Freeform 110"/>
            <p:cNvSpPr>
              <a:spLocks noChangeArrowheads="1"/>
            </p:cNvSpPr>
            <p:nvPr/>
          </p:nvSpPr>
          <p:spPr bwMode="auto">
            <a:xfrm>
              <a:off x="3198955" y="1185078"/>
              <a:ext cx="41062" cy="34131"/>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noFill/>
            <a:ln>
              <a:solidFill>
                <a:schemeClr val="bg1"/>
              </a:solidFill>
            </a:ln>
          </p:spPr>
          <p:txBody>
            <a:bodyPr/>
            <a:lstStyle/>
            <a:p>
              <a:endParaRPr lang="zh-CN" altLang="en-US"/>
            </a:p>
          </p:txBody>
        </p:sp>
        <p:sp>
          <p:nvSpPr>
            <p:cNvPr id="114" name="Freeform 111"/>
            <p:cNvSpPr>
              <a:spLocks noChangeArrowheads="1"/>
            </p:cNvSpPr>
            <p:nvPr/>
          </p:nvSpPr>
          <p:spPr bwMode="auto">
            <a:xfrm>
              <a:off x="3404264" y="1170857"/>
              <a:ext cx="94955" cy="75372"/>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noFill/>
            <a:ln>
              <a:solidFill>
                <a:schemeClr val="bg1"/>
              </a:solidFill>
            </a:ln>
          </p:spPr>
          <p:txBody>
            <a:bodyPr/>
            <a:lstStyle/>
            <a:p>
              <a:endParaRPr lang="zh-CN" altLang="en-US"/>
            </a:p>
          </p:txBody>
        </p:sp>
        <p:sp>
          <p:nvSpPr>
            <p:cNvPr id="115" name="Freeform 112"/>
            <p:cNvSpPr>
              <a:spLocks noChangeArrowheads="1"/>
            </p:cNvSpPr>
            <p:nvPr/>
          </p:nvSpPr>
          <p:spPr bwMode="auto">
            <a:xfrm>
              <a:off x="4783681" y="1460966"/>
              <a:ext cx="201459" cy="109502"/>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9">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noFill/>
            <a:ln>
              <a:solidFill>
                <a:schemeClr val="bg1"/>
              </a:solidFill>
            </a:ln>
          </p:spPr>
          <p:txBody>
            <a:bodyPr/>
            <a:lstStyle/>
            <a:p>
              <a:endParaRPr lang="zh-CN" altLang="en-US"/>
            </a:p>
          </p:txBody>
        </p:sp>
        <p:sp>
          <p:nvSpPr>
            <p:cNvPr id="116" name="Freeform 113"/>
            <p:cNvSpPr>
              <a:spLocks noChangeArrowheads="1"/>
            </p:cNvSpPr>
            <p:nvPr/>
          </p:nvSpPr>
          <p:spPr bwMode="auto">
            <a:xfrm>
              <a:off x="3569794" y="1486564"/>
              <a:ext cx="120619" cy="99547"/>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noFill/>
            <a:ln>
              <a:solidFill>
                <a:schemeClr val="bg1"/>
              </a:solidFill>
            </a:ln>
          </p:spPr>
          <p:txBody>
            <a:bodyPr/>
            <a:lstStyle/>
            <a:p>
              <a:endParaRPr lang="zh-CN" altLang="en-US"/>
            </a:p>
          </p:txBody>
        </p:sp>
        <p:sp>
          <p:nvSpPr>
            <p:cNvPr id="117" name="Freeform 114"/>
            <p:cNvSpPr>
              <a:spLocks noChangeArrowheads="1"/>
            </p:cNvSpPr>
            <p:nvPr/>
          </p:nvSpPr>
          <p:spPr bwMode="auto">
            <a:xfrm>
              <a:off x="7088270" y="3048035"/>
              <a:ext cx="202742" cy="241758"/>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noFill/>
            <a:ln>
              <a:solidFill>
                <a:schemeClr val="bg1"/>
              </a:solidFill>
            </a:ln>
          </p:spPr>
          <p:txBody>
            <a:bodyPr/>
            <a:lstStyle/>
            <a:p>
              <a:endParaRPr lang="zh-CN" altLang="en-US"/>
            </a:p>
          </p:txBody>
        </p:sp>
        <p:sp>
          <p:nvSpPr>
            <p:cNvPr id="118" name="Freeform 115"/>
            <p:cNvSpPr>
              <a:spLocks noChangeArrowheads="1"/>
            </p:cNvSpPr>
            <p:nvPr/>
          </p:nvSpPr>
          <p:spPr bwMode="auto">
            <a:xfrm>
              <a:off x="6084824" y="3426315"/>
              <a:ext cx="144999" cy="29722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noFill/>
            <a:ln>
              <a:solidFill>
                <a:schemeClr val="bg1"/>
              </a:solidFill>
            </a:ln>
          </p:spPr>
          <p:txBody>
            <a:bodyPr/>
            <a:lstStyle/>
            <a:p>
              <a:endParaRPr lang="zh-CN" altLang="en-US"/>
            </a:p>
          </p:txBody>
        </p:sp>
        <p:sp>
          <p:nvSpPr>
            <p:cNvPr id="119" name="Freeform 116"/>
            <p:cNvSpPr>
              <a:spLocks noChangeArrowheads="1"/>
            </p:cNvSpPr>
            <p:nvPr/>
          </p:nvSpPr>
          <p:spPr bwMode="auto">
            <a:xfrm>
              <a:off x="7429595" y="3410672"/>
              <a:ext cx="778889" cy="637103"/>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noFill/>
            <a:ln>
              <a:solidFill>
                <a:schemeClr val="bg1"/>
              </a:solidFill>
            </a:ln>
          </p:spPr>
          <p:txBody>
            <a:bodyPr/>
            <a:lstStyle/>
            <a:p>
              <a:endParaRPr lang="zh-CN" altLang="en-US"/>
            </a:p>
          </p:txBody>
        </p:sp>
      </p:grpSp>
      <p:sp>
        <p:nvSpPr>
          <p:cNvPr id="120" name="Freeform 1808"/>
          <p:cNvSpPr>
            <a:spLocks noEditPoints="1"/>
          </p:cNvSpPr>
          <p:nvPr/>
        </p:nvSpPr>
        <p:spPr bwMode="auto">
          <a:xfrm>
            <a:off x="4730205" y="2676566"/>
            <a:ext cx="536482" cy="464940"/>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8" h="948">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808"/>
          <p:cNvSpPr>
            <a:spLocks noEditPoints="1"/>
          </p:cNvSpPr>
          <p:nvPr/>
        </p:nvSpPr>
        <p:spPr bwMode="auto">
          <a:xfrm>
            <a:off x="6158965" y="3891012"/>
            <a:ext cx="536482" cy="464940"/>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8" h="948">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808"/>
          <p:cNvSpPr>
            <a:spLocks noEditPoints="1"/>
          </p:cNvSpPr>
          <p:nvPr/>
        </p:nvSpPr>
        <p:spPr bwMode="auto">
          <a:xfrm>
            <a:off x="9230799" y="1676434"/>
            <a:ext cx="536482" cy="464940"/>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8" h="948">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808"/>
          <p:cNvSpPr>
            <a:spLocks noEditPoints="1"/>
          </p:cNvSpPr>
          <p:nvPr/>
        </p:nvSpPr>
        <p:spPr bwMode="auto">
          <a:xfrm>
            <a:off x="8159229" y="2962318"/>
            <a:ext cx="536482" cy="464940"/>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8" h="948">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矩形 123"/>
          <p:cNvSpPr>
            <a:spLocks noChangeArrowheads="1"/>
          </p:cNvSpPr>
          <p:nvPr/>
        </p:nvSpPr>
        <p:spPr bwMode="auto">
          <a:xfrm>
            <a:off x="1157349" y="3311331"/>
            <a:ext cx="2687915" cy="523220"/>
          </a:xfrm>
          <a:prstGeom prst="rect">
            <a:avLst/>
          </a:prstGeom>
          <a:noFill/>
          <a:ln w="9525">
            <a:noFill/>
            <a:miter lim="800000"/>
            <a:headEnd/>
            <a:tailEnd/>
          </a:ln>
        </p:spPr>
        <p:txBody>
          <a:bodyPr wrap="none">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Add your title</a:t>
            </a:r>
          </a:p>
        </p:txBody>
      </p:sp>
      <p:sp>
        <p:nvSpPr>
          <p:cNvPr id="125" name="矩形 124"/>
          <p:cNvSpPr>
            <a:spLocks noChangeArrowheads="1"/>
          </p:cNvSpPr>
          <p:nvPr/>
        </p:nvSpPr>
        <p:spPr bwMode="auto">
          <a:xfrm>
            <a:off x="1157349" y="3944052"/>
            <a:ext cx="2954655" cy="369332"/>
          </a:xfrm>
          <a:prstGeom prst="rect">
            <a:avLst/>
          </a:prstGeom>
          <a:noFill/>
          <a:ln w="9525">
            <a:noFill/>
            <a:miter lim="800000"/>
            <a:headEnd/>
            <a:tailEnd/>
          </a:ln>
        </p:spPr>
        <p:txBody>
          <a:bodyPr wrap="none">
            <a:spAutoFit/>
          </a:bodyPr>
          <a:lstStyle/>
          <a:p>
            <a:r>
              <a:rPr lang="zh-CN" altLang="en-US" dirty="0">
                <a:solidFill>
                  <a:schemeClr val="bg1"/>
                </a:solidFill>
                <a:latin typeface="微软雅黑" panose="020B0503020204020204" pitchFamily="34" charset="-122"/>
                <a:ea typeface="微软雅黑" panose="020B0503020204020204" pitchFamily="34" charset="-122"/>
              </a:rPr>
              <a:t>Please fill in what you need here.</a:t>
            </a:r>
          </a:p>
        </p:txBody>
      </p:sp>
      <p:sp>
        <p:nvSpPr>
          <p:cNvPr id="126" name="熊猫小白白(http://dwz.cn/Wu2UP)"/>
          <p:cNvSpPr>
            <a:spLocks noChangeArrowheads="1"/>
          </p:cNvSpPr>
          <p:nvPr/>
        </p:nvSpPr>
        <p:spPr bwMode="auto">
          <a:xfrm>
            <a:off x="1235326" y="4361608"/>
            <a:ext cx="3854809" cy="77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90306806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a14="http://schemas.microsoft.com/office/drawing/2010/main"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600" y="299432"/>
            <a:ext cx="3614468"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椭圆 11"/>
          <p:cNvSpPr/>
          <p:nvPr/>
        </p:nvSpPr>
        <p:spPr>
          <a:xfrm>
            <a:off x="676679" y="1666679"/>
            <a:ext cx="2254270" cy="2230333"/>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KSO_Shape"/>
          <p:cNvSpPr>
            <a:spLocks/>
          </p:cNvSpPr>
          <p:nvPr/>
        </p:nvSpPr>
        <p:spPr bwMode="auto">
          <a:xfrm>
            <a:off x="817463" y="2063864"/>
            <a:ext cx="2113486" cy="1833148"/>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bg1"/>
          </a:solidFill>
          <a:ln>
            <a:noFill/>
          </a:ln>
        </p:spPr>
        <p:txBody>
          <a:bodyPr/>
          <a:lstStyle/>
          <a:p>
            <a:endParaRPr lang="zh-CN" altLang="en-US">
              <a:cs typeface="+mn-ea"/>
              <a:sym typeface="+mn-lt"/>
            </a:endParaRPr>
          </a:p>
        </p:txBody>
      </p:sp>
      <p:grpSp>
        <p:nvGrpSpPr>
          <p:cNvPr id="14" name="组合 4"/>
          <p:cNvGrpSpPr/>
          <p:nvPr/>
        </p:nvGrpSpPr>
        <p:grpSpPr>
          <a:xfrm>
            <a:off x="3518675" y="1666679"/>
            <a:ext cx="2254270" cy="2230333"/>
            <a:chOff x="3538629" y="1468119"/>
            <a:chExt cx="2520000" cy="2520000"/>
          </a:xfrm>
        </p:grpSpPr>
        <p:sp>
          <p:nvSpPr>
            <p:cNvPr id="15" name="椭圆 6"/>
            <p:cNvSpPr/>
            <p:nvPr/>
          </p:nvSpPr>
          <p:spPr>
            <a:xfrm>
              <a:off x="3538629" y="1468119"/>
              <a:ext cx="2520000" cy="2520000"/>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KSO_Shape"/>
            <p:cNvSpPr>
              <a:spLocks/>
            </p:cNvSpPr>
            <p:nvPr/>
          </p:nvSpPr>
          <p:spPr bwMode="auto">
            <a:xfrm>
              <a:off x="3813576" y="1808436"/>
              <a:ext cx="2091134" cy="1899446"/>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solidFill>
              <a:schemeClr val="bg1"/>
            </a:solidFill>
            <a:ln w="9525">
              <a:noFill/>
              <a:round/>
              <a:headEnd/>
              <a:tailEnd/>
            </a:ln>
          </p:spPr>
          <p:txBody>
            <a:bodyPr/>
            <a:lstStyle/>
            <a:p>
              <a:endParaRPr lang="zh-CN" altLang="en-US">
                <a:cs typeface="+mn-ea"/>
                <a:sym typeface="+mn-lt"/>
              </a:endParaRPr>
            </a:p>
          </p:txBody>
        </p:sp>
      </p:grpSp>
      <p:grpSp>
        <p:nvGrpSpPr>
          <p:cNvPr id="17" name="组合 7"/>
          <p:cNvGrpSpPr/>
          <p:nvPr/>
        </p:nvGrpSpPr>
        <p:grpSpPr>
          <a:xfrm>
            <a:off x="6379997" y="1651632"/>
            <a:ext cx="2254270" cy="2245380"/>
            <a:chOff x="6365437" y="1321071"/>
            <a:chExt cx="2520000" cy="2537002"/>
          </a:xfrm>
        </p:grpSpPr>
        <p:sp>
          <p:nvSpPr>
            <p:cNvPr id="18" name="椭圆 17"/>
            <p:cNvSpPr/>
            <p:nvPr/>
          </p:nvSpPr>
          <p:spPr>
            <a:xfrm>
              <a:off x="6365437" y="1338073"/>
              <a:ext cx="2520000" cy="2520000"/>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 name="KSO_Shape"/>
            <p:cNvSpPr>
              <a:spLocks noChangeAspect="1"/>
            </p:cNvSpPr>
            <p:nvPr/>
          </p:nvSpPr>
          <p:spPr>
            <a:xfrm rot="17075650">
              <a:off x="6279783" y="1892868"/>
              <a:ext cx="2523798" cy="138020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chemeClr val="bg1"/>
            </a:solidFill>
            <a:ln w="63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cs typeface="+mn-ea"/>
                <a:sym typeface="+mn-lt"/>
              </a:endParaRPr>
            </a:p>
          </p:txBody>
        </p:sp>
      </p:grpSp>
      <p:grpSp>
        <p:nvGrpSpPr>
          <p:cNvPr id="20" name="组合 10"/>
          <p:cNvGrpSpPr/>
          <p:nvPr/>
        </p:nvGrpSpPr>
        <p:grpSpPr>
          <a:xfrm>
            <a:off x="9127260" y="1666679"/>
            <a:ext cx="2254270" cy="2230333"/>
            <a:chOff x="9271075" y="1351913"/>
            <a:chExt cx="2520000" cy="2520000"/>
          </a:xfrm>
        </p:grpSpPr>
        <p:sp>
          <p:nvSpPr>
            <p:cNvPr id="21" name="椭圆 20"/>
            <p:cNvSpPr/>
            <p:nvPr/>
          </p:nvSpPr>
          <p:spPr>
            <a:xfrm>
              <a:off x="9271075" y="1351913"/>
              <a:ext cx="2520000" cy="2520000"/>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KSO_Shape"/>
            <p:cNvSpPr>
              <a:spLocks/>
            </p:cNvSpPr>
            <p:nvPr/>
          </p:nvSpPr>
          <p:spPr bwMode="auto">
            <a:xfrm>
              <a:off x="9516150" y="1572847"/>
              <a:ext cx="2193817" cy="2285226"/>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solidFill>
              <a:schemeClr val="bg1"/>
            </a:solidFill>
            <a:ln>
              <a:noFill/>
            </a:ln>
          </p:spPr>
          <p:txBody>
            <a:bodyPr/>
            <a:lstStyle/>
            <a:p>
              <a:endParaRPr lang="zh-CN" altLang="en-US">
                <a:cs typeface="+mn-ea"/>
                <a:sym typeface="+mn-lt"/>
              </a:endParaRPr>
            </a:p>
          </p:txBody>
        </p:sp>
      </p:grpSp>
      <p:sp>
        <p:nvSpPr>
          <p:cNvPr id="23" name="圆角矩形 29"/>
          <p:cNvSpPr>
            <a:spLocks noChangeArrowheads="1"/>
          </p:cNvSpPr>
          <p:nvPr/>
        </p:nvSpPr>
        <p:spPr bwMode="auto">
          <a:xfrm>
            <a:off x="676679" y="4218292"/>
            <a:ext cx="2166695" cy="370069"/>
          </a:xfrm>
          <a:prstGeom prst="roundRect">
            <a:avLst>
              <a:gd name="adj" fmla="val 16667"/>
            </a:avLst>
          </a:prstGeom>
          <a:noFill/>
          <a:ln w="12700"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24" name="圆角矩形 29"/>
          <p:cNvSpPr>
            <a:spLocks noChangeArrowheads="1"/>
          </p:cNvSpPr>
          <p:nvPr/>
        </p:nvSpPr>
        <p:spPr bwMode="auto">
          <a:xfrm>
            <a:off x="3613408" y="4218292"/>
            <a:ext cx="2166695" cy="370069"/>
          </a:xfrm>
          <a:prstGeom prst="roundRect">
            <a:avLst>
              <a:gd name="adj" fmla="val 16667"/>
            </a:avLst>
          </a:prstGeom>
          <a:noFill/>
          <a:ln w="12700"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25" name="圆角矩形 29"/>
          <p:cNvSpPr>
            <a:spLocks noChangeArrowheads="1"/>
          </p:cNvSpPr>
          <p:nvPr/>
        </p:nvSpPr>
        <p:spPr bwMode="auto">
          <a:xfrm>
            <a:off x="6550137" y="4218292"/>
            <a:ext cx="2166695" cy="370069"/>
          </a:xfrm>
          <a:prstGeom prst="roundRect">
            <a:avLst>
              <a:gd name="adj" fmla="val 16667"/>
            </a:avLst>
          </a:prstGeom>
          <a:noFill/>
          <a:ln w="12700"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26" name="圆角矩形 29"/>
          <p:cNvSpPr>
            <a:spLocks noChangeArrowheads="1"/>
          </p:cNvSpPr>
          <p:nvPr/>
        </p:nvSpPr>
        <p:spPr bwMode="auto">
          <a:xfrm>
            <a:off x="9297400" y="4218292"/>
            <a:ext cx="2166695" cy="370069"/>
          </a:xfrm>
          <a:prstGeom prst="roundRect">
            <a:avLst>
              <a:gd name="adj" fmla="val 16667"/>
            </a:avLst>
          </a:prstGeom>
          <a:noFill/>
          <a:ln w="12700" cap="flat" cmpd="sng">
            <a:solidFill>
              <a:schemeClr val="bg1"/>
            </a:solidFill>
            <a:bevel/>
            <a:headEnd/>
            <a:tailEnd/>
          </a:ln>
        </p:spPr>
        <p:txBody>
          <a:bodyPr anchor="ctr"/>
          <a:lstStyle/>
          <a:p>
            <a:pPr algn="ctr"/>
            <a:r>
              <a:rPr lang="zh-CN" altLang="en-US" b="1" dirty="0">
                <a:solidFill>
                  <a:schemeClr val="bg1"/>
                </a:solidFill>
                <a:latin typeface="微软雅黑" panose="020B0503020204020204" pitchFamily="34" charset="-122"/>
                <a:ea typeface="微软雅黑" panose="020B0503020204020204" pitchFamily="34" charset="-122"/>
                <a:sym typeface="微软雅黑" pitchFamily="34" charset="-122"/>
              </a:rPr>
              <a:t>Add a title.</a:t>
            </a:r>
          </a:p>
        </p:txBody>
      </p:sp>
      <p:sp>
        <p:nvSpPr>
          <p:cNvPr id="28" name="TextBox 13"/>
          <p:cNvSpPr txBox="1"/>
          <p:nvPr/>
        </p:nvSpPr>
        <p:spPr>
          <a:xfrm>
            <a:off x="811018" y="4864149"/>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9" name="TextBox 13"/>
          <p:cNvSpPr txBox="1"/>
          <p:nvPr/>
        </p:nvSpPr>
        <p:spPr>
          <a:xfrm>
            <a:off x="3657056" y="4864149"/>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0" name="TextBox 13"/>
          <p:cNvSpPr txBox="1"/>
          <p:nvPr/>
        </p:nvSpPr>
        <p:spPr>
          <a:xfrm>
            <a:off x="6550137" y="4864149"/>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1" name="TextBox 13"/>
          <p:cNvSpPr txBox="1"/>
          <p:nvPr/>
        </p:nvSpPr>
        <p:spPr>
          <a:xfrm>
            <a:off x="9364645" y="4864149"/>
            <a:ext cx="2079398" cy="646331"/>
          </a:xfrm>
          <a:prstGeom prst="rect">
            <a:avLst/>
          </a:prstGeom>
          <a:noFill/>
        </p:spPr>
        <p:txBody>
          <a:bodyPr wrap="square" lIns="0" tIns="0" rIns="0" bIns="0" rtlCol="0" anchor="t" anchorCtr="0">
            <a:spAutoFit/>
          </a:bodyPr>
          <a:lstStyle/>
          <a:p>
            <a:pPr defTabSz="1216817">
              <a:spcBef>
                <a:spcPct val="20000"/>
              </a:spcBef>
              <a:defRPr/>
            </a:pPr>
            <a:r>
              <a:rPr lang="zh-CN" altLang="en-US"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Click here to edit the content and freely stretch the text box size to your needs.</a:t>
            </a:r>
            <a:endParaRPr lang="en-US" altLang="zh-CN" sz="1400"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401830460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599" y="299432"/>
            <a:ext cx="3825721"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grpSp>
        <p:nvGrpSpPr>
          <p:cNvPr id="15" name="组合 8"/>
          <p:cNvGrpSpPr>
            <a:grpSpLocks/>
          </p:cNvGrpSpPr>
          <p:nvPr/>
        </p:nvGrpSpPr>
        <p:grpSpPr bwMode="auto">
          <a:xfrm>
            <a:off x="8195018" y="2633128"/>
            <a:ext cx="1933006" cy="1558568"/>
            <a:chOff x="0" y="-161217"/>
            <a:chExt cx="1361251" cy="1098418"/>
          </a:xfrm>
        </p:grpSpPr>
        <p:sp>
          <p:nvSpPr>
            <p:cNvPr id="16"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chemeClr val="bg1">
                <a:lumMod val="50000"/>
              </a:schemeClr>
            </a:solidFill>
            <a:ln w="12700" cap="flat" cmpd="sng">
              <a:noFill/>
              <a:bevel/>
              <a:headEnd/>
              <a:tailEnd/>
            </a:ln>
          </p:spPr>
          <p:txBody>
            <a:bodyPr anchor="ctr"/>
            <a:lstStyle/>
            <a:p>
              <a:pPr algn="ctr"/>
              <a:endParaRPr lang="zh-CN" altLang="zh-CN">
                <a:solidFill>
                  <a:schemeClr val="bg1"/>
                </a:solidFill>
                <a:latin typeface="宋体" pitchFamily="2" charset="-122"/>
                <a:sym typeface="宋体" pitchFamily="2" charset="-122"/>
              </a:endParaRPr>
            </a:p>
          </p:txBody>
        </p:sp>
        <p:sp>
          <p:nvSpPr>
            <p:cNvPr id="17" name="矩形 12"/>
            <p:cNvSpPr>
              <a:spLocks noChangeArrowheads="1"/>
            </p:cNvSpPr>
            <p:nvPr/>
          </p:nvSpPr>
          <p:spPr bwMode="auto">
            <a:xfrm>
              <a:off x="0" y="-161217"/>
              <a:ext cx="1361251" cy="1098418"/>
            </a:xfrm>
            <a:prstGeom prst="rect">
              <a:avLst/>
            </a:prstGeom>
            <a:noFill/>
            <a:ln w="9525">
              <a:noFill/>
              <a:miter lim="800000"/>
              <a:headEnd/>
              <a:tailEnd/>
            </a:ln>
          </p:spPr>
          <p:txBody>
            <a:bodyPr wrap="square">
              <a:spAutoFit/>
            </a:bodyPr>
            <a:lstStyle/>
            <a:p>
              <a:pPr algn="just">
                <a:lnSpc>
                  <a:spcPct val="150000"/>
                </a:lnSpc>
                <a:buClr>
                  <a:srgbClr val="0070C0"/>
                </a:buClr>
              </a:pPr>
              <a:r>
                <a:rPr lang="en-US" sz="7200" b="1" dirty="0">
                  <a:solidFill>
                    <a:schemeClr val="bg1"/>
                  </a:solidFill>
                  <a:latin typeface="微软雅黑" pitchFamily="34" charset="-122"/>
                  <a:ea typeface="微软雅黑" pitchFamily="34" charset="-122"/>
                  <a:sym typeface="微软雅黑" pitchFamily="34" charset="-122"/>
                </a:rPr>
                <a:t>02</a:t>
              </a:r>
              <a:endParaRPr lang="zh-CN" altLang="en-US" sz="7200" b="1" dirty="0">
                <a:solidFill>
                  <a:schemeClr val="bg1"/>
                </a:solidFill>
                <a:latin typeface="微软雅黑" pitchFamily="34" charset="-122"/>
                <a:ea typeface="微软雅黑" pitchFamily="34" charset="-122"/>
                <a:sym typeface="微软雅黑" pitchFamily="34" charset="-122"/>
              </a:endParaRPr>
            </a:p>
          </p:txBody>
        </p:sp>
      </p:grpSp>
      <p:grpSp>
        <p:nvGrpSpPr>
          <p:cNvPr id="18" name="组合 8"/>
          <p:cNvGrpSpPr>
            <a:grpSpLocks/>
          </p:cNvGrpSpPr>
          <p:nvPr/>
        </p:nvGrpSpPr>
        <p:grpSpPr bwMode="auto">
          <a:xfrm>
            <a:off x="3128737" y="4566971"/>
            <a:ext cx="2035368" cy="1581975"/>
            <a:chOff x="-6910" y="-177714"/>
            <a:chExt cx="1433336" cy="1114915"/>
          </a:xfrm>
        </p:grpSpPr>
        <p:sp>
          <p:nvSpPr>
            <p:cNvPr id="19" name="椭圆形标注 18">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chemeClr val="bg1">
                <a:lumMod val="50000"/>
              </a:schemeClr>
            </a:solidFill>
            <a:ln w="12700" cap="flat" cmpd="sng">
              <a:noFill/>
              <a:bevel/>
              <a:headEnd/>
              <a:tailEnd/>
            </a:ln>
          </p:spPr>
          <p:txBody>
            <a:bodyPr anchor="ctr"/>
            <a:lstStyle/>
            <a:p>
              <a:pPr algn="ctr"/>
              <a:endParaRPr lang="zh-CN" altLang="zh-CN">
                <a:solidFill>
                  <a:schemeClr val="bg1"/>
                </a:solidFill>
                <a:latin typeface="宋体" pitchFamily="2" charset="-122"/>
                <a:sym typeface="宋体" pitchFamily="2" charset="-122"/>
              </a:endParaRPr>
            </a:p>
          </p:txBody>
        </p:sp>
        <p:sp>
          <p:nvSpPr>
            <p:cNvPr id="20" name="矩形 19"/>
            <p:cNvSpPr>
              <a:spLocks noChangeArrowheads="1"/>
            </p:cNvSpPr>
            <p:nvPr/>
          </p:nvSpPr>
          <p:spPr bwMode="auto">
            <a:xfrm>
              <a:off x="-6910" y="-177714"/>
              <a:ext cx="1433336" cy="1098418"/>
            </a:xfrm>
            <a:prstGeom prst="rect">
              <a:avLst/>
            </a:prstGeom>
            <a:noFill/>
            <a:ln w="9525">
              <a:noFill/>
              <a:miter lim="800000"/>
              <a:headEnd/>
              <a:tailEnd/>
            </a:ln>
          </p:spPr>
          <p:txBody>
            <a:bodyPr wrap="square">
              <a:spAutoFit/>
            </a:bodyPr>
            <a:lstStyle/>
            <a:p>
              <a:pPr algn="just">
                <a:lnSpc>
                  <a:spcPct val="150000"/>
                </a:lnSpc>
                <a:buClr>
                  <a:srgbClr val="0070C0"/>
                </a:buClr>
              </a:pPr>
              <a:r>
                <a:rPr lang="en-US" sz="7200" b="1" dirty="0">
                  <a:solidFill>
                    <a:schemeClr val="bg1"/>
                  </a:solidFill>
                  <a:latin typeface="微软雅黑" pitchFamily="34" charset="-122"/>
                  <a:ea typeface="微软雅黑" pitchFamily="34" charset="-122"/>
                  <a:sym typeface="微软雅黑" pitchFamily="34" charset="-122"/>
                </a:rPr>
                <a:t>03</a:t>
              </a:r>
              <a:endParaRPr lang="zh-CN" altLang="en-US" sz="7200" b="1" dirty="0">
                <a:solidFill>
                  <a:schemeClr val="bg1"/>
                </a:solidFill>
                <a:latin typeface="微软雅黑" pitchFamily="34" charset="-122"/>
                <a:ea typeface="微软雅黑" pitchFamily="34" charset="-122"/>
                <a:sym typeface="微软雅黑" pitchFamily="34" charset="-122"/>
              </a:endParaRPr>
            </a:p>
          </p:txBody>
        </p:sp>
      </p:grpSp>
      <p:sp>
        <p:nvSpPr>
          <p:cNvPr id="21" name="Freeform 24"/>
          <p:cNvSpPr>
            <a:spLocks noEditPoints="1"/>
          </p:cNvSpPr>
          <p:nvPr/>
        </p:nvSpPr>
        <p:spPr bwMode="auto">
          <a:xfrm>
            <a:off x="9527530" y="2467753"/>
            <a:ext cx="872269" cy="1794122"/>
          </a:xfrm>
          <a:custGeom>
            <a:avLst/>
            <a:gdLst/>
            <a:ahLst/>
            <a:cxnLst>
              <a:cxn ang="0">
                <a:pos x="317" y="1182"/>
              </a:cxn>
              <a:cxn ang="0">
                <a:pos x="127" y="621"/>
              </a:cxn>
              <a:cxn ang="0">
                <a:pos x="227" y="428"/>
              </a:cxn>
              <a:cxn ang="0">
                <a:pos x="284" y="66"/>
              </a:cxn>
              <a:cxn ang="0">
                <a:pos x="660" y="982"/>
              </a:cxn>
              <a:cxn ang="0">
                <a:pos x="734" y="462"/>
              </a:cxn>
              <a:cxn ang="0">
                <a:pos x="805" y="5"/>
              </a:cxn>
              <a:cxn ang="0">
                <a:pos x="834" y="613"/>
              </a:cxn>
              <a:cxn ang="0">
                <a:pos x="922" y="708"/>
              </a:cxn>
              <a:cxn ang="0">
                <a:pos x="1130" y="377"/>
              </a:cxn>
              <a:cxn ang="0">
                <a:pos x="1047" y="917"/>
              </a:cxn>
              <a:cxn ang="0">
                <a:pos x="1089" y="1928"/>
              </a:cxn>
              <a:cxn ang="0">
                <a:pos x="801" y="112"/>
              </a:cxn>
              <a:cxn ang="0">
                <a:pos x="725" y="419"/>
              </a:cxn>
              <a:cxn ang="0">
                <a:pos x="836" y="138"/>
              </a:cxn>
              <a:cxn ang="0">
                <a:pos x="232" y="305"/>
              </a:cxn>
              <a:cxn ang="0">
                <a:pos x="357" y="533"/>
              </a:cxn>
              <a:cxn ang="0">
                <a:pos x="381" y="411"/>
              </a:cxn>
              <a:cxn ang="0">
                <a:pos x="341" y="302"/>
              </a:cxn>
              <a:cxn ang="0">
                <a:pos x="273" y="243"/>
              </a:cxn>
              <a:cxn ang="0">
                <a:pos x="1048" y="457"/>
              </a:cxn>
              <a:cxn ang="0">
                <a:pos x="1062" y="351"/>
              </a:cxn>
              <a:cxn ang="0">
                <a:pos x="821" y="448"/>
              </a:cxn>
              <a:cxn ang="0">
                <a:pos x="1053" y="476"/>
              </a:cxn>
              <a:cxn ang="0">
                <a:pos x="452" y="503"/>
              </a:cxn>
              <a:cxn ang="0">
                <a:pos x="524" y="576"/>
              </a:cxn>
              <a:cxn ang="0">
                <a:pos x="447" y="1210"/>
              </a:cxn>
              <a:cxn ang="0">
                <a:pos x="732" y="625"/>
              </a:cxn>
              <a:cxn ang="0">
                <a:pos x="43" y="689"/>
              </a:cxn>
              <a:cxn ang="0">
                <a:pos x="420" y="1312"/>
              </a:cxn>
              <a:cxn ang="0">
                <a:pos x="691" y="825"/>
              </a:cxn>
              <a:cxn ang="0">
                <a:pos x="734" y="1142"/>
              </a:cxn>
              <a:cxn ang="0">
                <a:pos x="938" y="683"/>
              </a:cxn>
              <a:cxn ang="0">
                <a:pos x="940" y="717"/>
              </a:cxn>
              <a:cxn ang="0">
                <a:pos x="985" y="810"/>
              </a:cxn>
              <a:cxn ang="0">
                <a:pos x="900" y="941"/>
              </a:cxn>
              <a:cxn ang="0">
                <a:pos x="1004" y="868"/>
              </a:cxn>
              <a:cxn ang="0">
                <a:pos x="1029" y="982"/>
              </a:cxn>
              <a:cxn ang="0">
                <a:pos x="814" y="914"/>
              </a:cxn>
              <a:cxn ang="0">
                <a:pos x="850" y="927"/>
              </a:cxn>
              <a:cxn ang="0">
                <a:pos x="1096" y="1016"/>
              </a:cxn>
              <a:cxn ang="0">
                <a:pos x="759" y="1286"/>
              </a:cxn>
              <a:cxn ang="0">
                <a:pos x="842" y="1045"/>
              </a:cxn>
              <a:cxn ang="0">
                <a:pos x="573" y="1261"/>
              </a:cxn>
              <a:cxn ang="0">
                <a:pos x="622" y="1076"/>
              </a:cxn>
              <a:cxn ang="0">
                <a:pos x="1020" y="1144"/>
              </a:cxn>
              <a:cxn ang="0">
                <a:pos x="643" y="1531"/>
              </a:cxn>
              <a:cxn ang="0">
                <a:pos x="322" y="1327"/>
              </a:cxn>
              <a:cxn ang="0">
                <a:pos x="950" y="1247"/>
              </a:cxn>
              <a:cxn ang="0">
                <a:pos x="439" y="1482"/>
              </a:cxn>
              <a:cxn ang="0">
                <a:pos x="417" y="1545"/>
              </a:cxn>
              <a:cxn ang="0">
                <a:pos x="439" y="1371"/>
              </a:cxn>
              <a:cxn ang="0">
                <a:pos x="773" y="1659"/>
              </a:cxn>
              <a:cxn ang="0">
                <a:pos x="832" y="1788"/>
              </a:cxn>
              <a:cxn ang="0">
                <a:pos x="810" y="1533"/>
              </a:cxn>
              <a:cxn ang="0">
                <a:pos x="743" y="1641"/>
              </a:cxn>
              <a:cxn ang="0">
                <a:pos x="408" y="2090"/>
              </a:cxn>
              <a:cxn ang="0">
                <a:pos x="1074" y="1832"/>
              </a:cxn>
              <a:cxn ang="0">
                <a:pos x="800" y="2062"/>
              </a:cxn>
              <a:cxn ang="0">
                <a:pos x="584" y="1658"/>
              </a:cxn>
              <a:cxn ang="0">
                <a:pos x="810" y="1813"/>
              </a:cxn>
              <a:cxn ang="0">
                <a:pos x="635" y="1789"/>
              </a:cxn>
              <a:cxn ang="0">
                <a:pos x="907" y="1780"/>
              </a:cxn>
            </a:cxnLst>
            <a:rect l="0" t="0" r="r" b="b"/>
            <a:pathLst>
              <a:path w="1161" h="2388">
                <a:moveTo>
                  <a:pt x="410" y="2315"/>
                </a:moveTo>
                <a:lnTo>
                  <a:pt x="410" y="2315"/>
                </a:lnTo>
                <a:lnTo>
                  <a:pt x="408" y="2269"/>
                </a:lnTo>
                <a:lnTo>
                  <a:pt x="403" y="2224"/>
                </a:lnTo>
                <a:lnTo>
                  <a:pt x="398" y="2180"/>
                </a:lnTo>
                <a:lnTo>
                  <a:pt x="393" y="2135"/>
                </a:lnTo>
                <a:lnTo>
                  <a:pt x="381" y="2043"/>
                </a:lnTo>
                <a:lnTo>
                  <a:pt x="377" y="1994"/>
                </a:lnTo>
                <a:lnTo>
                  <a:pt x="372" y="1944"/>
                </a:lnTo>
                <a:lnTo>
                  <a:pt x="372" y="1944"/>
                </a:lnTo>
                <a:lnTo>
                  <a:pt x="371" y="1924"/>
                </a:lnTo>
                <a:lnTo>
                  <a:pt x="372" y="1902"/>
                </a:lnTo>
                <a:lnTo>
                  <a:pt x="372" y="1881"/>
                </a:lnTo>
                <a:lnTo>
                  <a:pt x="371" y="1870"/>
                </a:lnTo>
                <a:lnTo>
                  <a:pt x="370" y="1859"/>
                </a:lnTo>
                <a:lnTo>
                  <a:pt x="370" y="1859"/>
                </a:lnTo>
                <a:lnTo>
                  <a:pt x="361" y="1794"/>
                </a:lnTo>
                <a:lnTo>
                  <a:pt x="351" y="1726"/>
                </a:lnTo>
                <a:lnTo>
                  <a:pt x="342" y="1658"/>
                </a:lnTo>
                <a:lnTo>
                  <a:pt x="337" y="1595"/>
                </a:lnTo>
                <a:lnTo>
                  <a:pt x="337" y="1595"/>
                </a:lnTo>
                <a:lnTo>
                  <a:pt x="337" y="1592"/>
                </a:lnTo>
                <a:lnTo>
                  <a:pt x="338" y="1588"/>
                </a:lnTo>
                <a:lnTo>
                  <a:pt x="339" y="1583"/>
                </a:lnTo>
                <a:lnTo>
                  <a:pt x="339" y="1579"/>
                </a:lnTo>
                <a:lnTo>
                  <a:pt x="339" y="1579"/>
                </a:lnTo>
                <a:lnTo>
                  <a:pt x="337" y="1568"/>
                </a:lnTo>
                <a:lnTo>
                  <a:pt x="335" y="1559"/>
                </a:lnTo>
                <a:lnTo>
                  <a:pt x="333" y="1549"/>
                </a:lnTo>
                <a:lnTo>
                  <a:pt x="333" y="1544"/>
                </a:lnTo>
                <a:lnTo>
                  <a:pt x="333" y="1539"/>
                </a:lnTo>
                <a:lnTo>
                  <a:pt x="333" y="1539"/>
                </a:lnTo>
                <a:lnTo>
                  <a:pt x="334" y="1533"/>
                </a:lnTo>
                <a:lnTo>
                  <a:pt x="336" y="1528"/>
                </a:lnTo>
                <a:lnTo>
                  <a:pt x="338" y="1521"/>
                </a:lnTo>
                <a:lnTo>
                  <a:pt x="341" y="1516"/>
                </a:lnTo>
                <a:lnTo>
                  <a:pt x="346" y="1510"/>
                </a:lnTo>
                <a:lnTo>
                  <a:pt x="350" y="1505"/>
                </a:lnTo>
                <a:lnTo>
                  <a:pt x="355" y="1502"/>
                </a:lnTo>
                <a:lnTo>
                  <a:pt x="362" y="1498"/>
                </a:lnTo>
                <a:lnTo>
                  <a:pt x="362" y="1498"/>
                </a:lnTo>
                <a:lnTo>
                  <a:pt x="347" y="1452"/>
                </a:lnTo>
                <a:lnTo>
                  <a:pt x="332" y="1406"/>
                </a:lnTo>
                <a:lnTo>
                  <a:pt x="324" y="1383"/>
                </a:lnTo>
                <a:lnTo>
                  <a:pt x="316" y="1361"/>
                </a:lnTo>
                <a:lnTo>
                  <a:pt x="306" y="1339"/>
                </a:lnTo>
                <a:lnTo>
                  <a:pt x="295" y="1319"/>
                </a:lnTo>
                <a:lnTo>
                  <a:pt x="295" y="1319"/>
                </a:lnTo>
                <a:lnTo>
                  <a:pt x="297" y="1314"/>
                </a:lnTo>
                <a:lnTo>
                  <a:pt x="299" y="1311"/>
                </a:lnTo>
                <a:lnTo>
                  <a:pt x="302" y="1307"/>
                </a:lnTo>
                <a:lnTo>
                  <a:pt x="304" y="1303"/>
                </a:lnTo>
                <a:lnTo>
                  <a:pt x="304" y="1303"/>
                </a:lnTo>
                <a:lnTo>
                  <a:pt x="303" y="1286"/>
                </a:lnTo>
                <a:lnTo>
                  <a:pt x="303" y="1270"/>
                </a:lnTo>
                <a:lnTo>
                  <a:pt x="306" y="1253"/>
                </a:lnTo>
                <a:lnTo>
                  <a:pt x="309" y="1238"/>
                </a:lnTo>
                <a:lnTo>
                  <a:pt x="314" y="1210"/>
                </a:lnTo>
                <a:lnTo>
                  <a:pt x="317" y="1196"/>
                </a:lnTo>
                <a:lnTo>
                  <a:pt x="317" y="1182"/>
                </a:lnTo>
                <a:lnTo>
                  <a:pt x="317" y="1182"/>
                </a:lnTo>
                <a:lnTo>
                  <a:pt x="309" y="1179"/>
                </a:lnTo>
                <a:lnTo>
                  <a:pt x="303" y="1174"/>
                </a:lnTo>
                <a:lnTo>
                  <a:pt x="287" y="1169"/>
                </a:lnTo>
                <a:lnTo>
                  <a:pt x="270" y="1165"/>
                </a:lnTo>
                <a:lnTo>
                  <a:pt x="251" y="1162"/>
                </a:lnTo>
                <a:lnTo>
                  <a:pt x="232" y="1160"/>
                </a:lnTo>
                <a:lnTo>
                  <a:pt x="215" y="1159"/>
                </a:lnTo>
                <a:lnTo>
                  <a:pt x="183" y="1159"/>
                </a:lnTo>
                <a:lnTo>
                  <a:pt x="183" y="1159"/>
                </a:lnTo>
                <a:lnTo>
                  <a:pt x="175" y="1157"/>
                </a:lnTo>
                <a:lnTo>
                  <a:pt x="168" y="1154"/>
                </a:lnTo>
                <a:lnTo>
                  <a:pt x="154" y="1145"/>
                </a:lnTo>
                <a:lnTo>
                  <a:pt x="140" y="1138"/>
                </a:lnTo>
                <a:lnTo>
                  <a:pt x="132" y="1135"/>
                </a:lnTo>
                <a:lnTo>
                  <a:pt x="125" y="1132"/>
                </a:lnTo>
                <a:lnTo>
                  <a:pt x="125" y="1132"/>
                </a:lnTo>
                <a:lnTo>
                  <a:pt x="114" y="1124"/>
                </a:lnTo>
                <a:lnTo>
                  <a:pt x="104" y="1115"/>
                </a:lnTo>
                <a:lnTo>
                  <a:pt x="94" y="1106"/>
                </a:lnTo>
                <a:lnTo>
                  <a:pt x="84" y="1095"/>
                </a:lnTo>
                <a:lnTo>
                  <a:pt x="75" y="1084"/>
                </a:lnTo>
                <a:lnTo>
                  <a:pt x="66" y="1073"/>
                </a:lnTo>
                <a:lnTo>
                  <a:pt x="58" y="1060"/>
                </a:lnTo>
                <a:lnTo>
                  <a:pt x="49" y="1046"/>
                </a:lnTo>
                <a:lnTo>
                  <a:pt x="41" y="1032"/>
                </a:lnTo>
                <a:lnTo>
                  <a:pt x="35" y="1018"/>
                </a:lnTo>
                <a:lnTo>
                  <a:pt x="29" y="1003"/>
                </a:lnTo>
                <a:lnTo>
                  <a:pt x="22" y="987"/>
                </a:lnTo>
                <a:lnTo>
                  <a:pt x="18" y="971"/>
                </a:lnTo>
                <a:lnTo>
                  <a:pt x="13" y="955"/>
                </a:lnTo>
                <a:lnTo>
                  <a:pt x="9" y="938"/>
                </a:lnTo>
                <a:lnTo>
                  <a:pt x="6" y="920"/>
                </a:lnTo>
                <a:lnTo>
                  <a:pt x="6" y="920"/>
                </a:lnTo>
                <a:lnTo>
                  <a:pt x="4" y="900"/>
                </a:lnTo>
                <a:lnTo>
                  <a:pt x="2" y="878"/>
                </a:lnTo>
                <a:lnTo>
                  <a:pt x="0" y="853"/>
                </a:lnTo>
                <a:lnTo>
                  <a:pt x="0" y="828"/>
                </a:lnTo>
                <a:lnTo>
                  <a:pt x="0" y="804"/>
                </a:lnTo>
                <a:lnTo>
                  <a:pt x="1" y="779"/>
                </a:lnTo>
                <a:lnTo>
                  <a:pt x="3" y="755"/>
                </a:lnTo>
                <a:lnTo>
                  <a:pt x="6" y="731"/>
                </a:lnTo>
                <a:lnTo>
                  <a:pt x="6" y="731"/>
                </a:lnTo>
                <a:lnTo>
                  <a:pt x="9" y="719"/>
                </a:lnTo>
                <a:lnTo>
                  <a:pt x="14" y="707"/>
                </a:lnTo>
                <a:lnTo>
                  <a:pt x="18" y="697"/>
                </a:lnTo>
                <a:lnTo>
                  <a:pt x="23" y="687"/>
                </a:lnTo>
                <a:lnTo>
                  <a:pt x="29" y="677"/>
                </a:lnTo>
                <a:lnTo>
                  <a:pt x="35" y="669"/>
                </a:lnTo>
                <a:lnTo>
                  <a:pt x="48" y="653"/>
                </a:lnTo>
                <a:lnTo>
                  <a:pt x="48" y="653"/>
                </a:lnTo>
                <a:lnTo>
                  <a:pt x="55" y="650"/>
                </a:lnTo>
                <a:lnTo>
                  <a:pt x="63" y="647"/>
                </a:lnTo>
                <a:lnTo>
                  <a:pt x="77" y="639"/>
                </a:lnTo>
                <a:lnTo>
                  <a:pt x="91" y="631"/>
                </a:lnTo>
                <a:lnTo>
                  <a:pt x="97" y="628"/>
                </a:lnTo>
                <a:lnTo>
                  <a:pt x="105" y="625"/>
                </a:lnTo>
                <a:lnTo>
                  <a:pt x="105" y="625"/>
                </a:lnTo>
                <a:lnTo>
                  <a:pt x="115" y="623"/>
                </a:lnTo>
                <a:lnTo>
                  <a:pt x="127" y="621"/>
                </a:lnTo>
                <a:lnTo>
                  <a:pt x="139" y="619"/>
                </a:lnTo>
                <a:lnTo>
                  <a:pt x="151" y="619"/>
                </a:lnTo>
                <a:lnTo>
                  <a:pt x="162" y="619"/>
                </a:lnTo>
                <a:lnTo>
                  <a:pt x="173" y="621"/>
                </a:lnTo>
                <a:lnTo>
                  <a:pt x="184" y="623"/>
                </a:lnTo>
                <a:lnTo>
                  <a:pt x="193" y="627"/>
                </a:lnTo>
                <a:lnTo>
                  <a:pt x="193" y="627"/>
                </a:lnTo>
                <a:lnTo>
                  <a:pt x="206" y="636"/>
                </a:lnTo>
                <a:lnTo>
                  <a:pt x="218" y="645"/>
                </a:lnTo>
                <a:lnTo>
                  <a:pt x="229" y="655"/>
                </a:lnTo>
                <a:lnTo>
                  <a:pt x="240" y="667"/>
                </a:lnTo>
                <a:lnTo>
                  <a:pt x="248" y="680"/>
                </a:lnTo>
                <a:lnTo>
                  <a:pt x="257" y="692"/>
                </a:lnTo>
                <a:lnTo>
                  <a:pt x="264" y="705"/>
                </a:lnTo>
                <a:lnTo>
                  <a:pt x="271" y="719"/>
                </a:lnTo>
                <a:lnTo>
                  <a:pt x="271" y="719"/>
                </a:lnTo>
                <a:lnTo>
                  <a:pt x="271" y="698"/>
                </a:lnTo>
                <a:lnTo>
                  <a:pt x="272" y="678"/>
                </a:lnTo>
                <a:lnTo>
                  <a:pt x="274" y="659"/>
                </a:lnTo>
                <a:lnTo>
                  <a:pt x="278" y="642"/>
                </a:lnTo>
                <a:lnTo>
                  <a:pt x="283" y="625"/>
                </a:lnTo>
                <a:lnTo>
                  <a:pt x="291" y="609"/>
                </a:lnTo>
                <a:lnTo>
                  <a:pt x="298" y="594"/>
                </a:lnTo>
                <a:lnTo>
                  <a:pt x="308" y="580"/>
                </a:lnTo>
                <a:lnTo>
                  <a:pt x="308" y="580"/>
                </a:lnTo>
                <a:lnTo>
                  <a:pt x="305" y="576"/>
                </a:lnTo>
                <a:lnTo>
                  <a:pt x="301" y="572"/>
                </a:lnTo>
                <a:lnTo>
                  <a:pt x="296" y="571"/>
                </a:lnTo>
                <a:lnTo>
                  <a:pt x="291" y="570"/>
                </a:lnTo>
                <a:lnTo>
                  <a:pt x="282" y="568"/>
                </a:lnTo>
                <a:lnTo>
                  <a:pt x="279" y="566"/>
                </a:lnTo>
                <a:lnTo>
                  <a:pt x="277" y="563"/>
                </a:lnTo>
                <a:lnTo>
                  <a:pt x="277" y="563"/>
                </a:lnTo>
                <a:lnTo>
                  <a:pt x="276" y="561"/>
                </a:lnTo>
                <a:lnTo>
                  <a:pt x="276" y="559"/>
                </a:lnTo>
                <a:lnTo>
                  <a:pt x="277" y="553"/>
                </a:lnTo>
                <a:lnTo>
                  <a:pt x="279" y="548"/>
                </a:lnTo>
                <a:lnTo>
                  <a:pt x="282" y="543"/>
                </a:lnTo>
                <a:lnTo>
                  <a:pt x="287" y="536"/>
                </a:lnTo>
                <a:lnTo>
                  <a:pt x="289" y="530"/>
                </a:lnTo>
                <a:lnTo>
                  <a:pt x="291" y="522"/>
                </a:lnTo>
                <a:lnTo>
                  <a:pt x="291" y="515"/>
                </a:lnTo>
                <a:lnTo>
                  <a:pt x="291" y="515"/>
                </a:lnTo>
                <a:lnTo>
                  <a:pt x="286" y="511"/>
                </a:lnTo>
                <a:lnTo>
                  <a:pt x="279" y="508"/>
                </a:lnTo>
                <a:lnTo>
                  <a:pt x="266" y="504"/>
                </a:lnTo>
                <a:lnTo>
                  <a:pt x="253" y="498"/>
                </a:lnTo>
                <a:lnTo>
                  <a:pt x="248" y="494"/>
                </a:lnTo>
                <a:lnTo>
                  <a:pt x="244" y="490"/>
                </a:lnTo>
                <a:lnTo>
                  <a:pt x="244" y="490"/>
                </a:lnTo>
                <a:lnTo>
                  <a:pt x="244" y="486"/>
                </a:lnTo>
                <a:lnTo>
                  <a:pt x="245" y="481"/>
                </a:lnTo>
                <a:lnTo>
                  <a:pt x="248" y="471"/>
                </a:lnTo>
                <a:lnTo>
                  <a:pt x="252" y="459"/>
                </a:lnTo>
                <a:lnTo>
                  <a:pt x="256" y="448"/>
                </a:lnTo>
                <a:lnTo>
                  <a:pt x="256" y="448"/>
                </a:lnTo>
                <a:lnTo>
                  <a:pt x="252" y="444"/>
                </a:lnTo>
                <a:lnTo>
                  <a:pt x="248" y="440"/>
                </a:lnTo>
                <a:lnTo>
                  <a:pt x="237" y="433"/>
                </a:lnTo>
                <a:lnTo>
                  <a:pt x="227" y="428"/>
                </a:lnTo>
                <a:lnTo>
                  <a:pt x="221" y="425"/>
                </a:lnTo>
                <a:lnTo>
                  <a:pt x="216" y="422"/>
                </a:lnTo>
                <a:lnTo>
                  <a:pt x="216" y="422"/>
                </a:lnTo>
                <a:lnTo>
                  <a:pt x="222" y="411"/>
                </a:lnTo>
                <a:lnTo>
                  <a:pt x="228" y="399"/>
                </a:lnTo>
                <a:lnTo>
                  <a:pt x="232" y="387"/>
                </a:lnTo>
                <a:lnTo>
                  <a:pt x="235" y="373"/>
                </a:lnTo>
                <a:lnTo>
                  <a:pt x="235" y="373"/>
                </a:lnTo>
                <a:lnTo>
                  <a:pt x="232" y="368"/>
                </a:lnTo>
                <a:lnTo>
                  <a:pt x="227" y="363"/>
                </a:lnTo>
                <a:lnTo>
                  <a:pt x="221" y="359"/>
                </a:lnTo>
                <a:lnTo>
                  <a:pt x="215" y="356"/>
                </a:lnTo>
                <a:lnTo>
                  <a:pt x="202" y="350"/>
                </a:lnTo>
                <a:lnTo>
                  <a:pt x="197" y="345"/>
                </a:lnTo>
                <a:lnTo>
                  <a:pt x="191" y="340"/>
                </a:lnTo>
                <a:lnTo>
                  <a:pt x="191" y="340"/>
                </a:lnTo>
                <a:lnTo>
                  <a:pt x="193" y="335"/>
                </a:lnTo>
                <a:lnTo>
                  <a:pt x="196" y="329"/>
                </a:lnTo>
                <a:lnTo>
                  <a:pt x="198" y="324"/>
                </a:lnTo>
                <a:lnTo>
                  <a:pt x="202" y="320"/>
                </a:lnTo>
                <a:lnTo>
                  <a:pt x="210" y="311"/>
                </a:lnTo>
                <a:lnTo>
                  <a:pt x="216" y="304"/>
                </a:lnTo>
                <a:lnTo>
                  <a:pt x="216" y="304"/>
                </a:lnTo>
                <a:lnTo>
                  <a:pt x="214" y="299"/>
                </a:lnTo>
                <a:lnTo>
                  <a:pt x="210" y="296"/>
                </a:lnTo>
                <a:lnTo>
                  <a:pt x="202" y="291"/>
                </a:lnTo>
                <a:lnTo>
                  <a:pt x="192" y="287"/>
                </a:lnTo>
                <a:lnTo>
                  <a:pt x="183" y="282"/>
                </a:lnTo>
                <a:lnTo>
                  <a:pt x="183" y="282"/>
                </a:lnTo>
                <a:lnTo>
                  <a:pt x="176" y="265"/>
                </a:lnTo>
                <a:lnTo>
                  <a:pt x="168" y="248"/>
                </a:lnTo>
                <a:lnTo>
                  <a:pt x="150" y="214"/>
                </a:lnTo>
                <a:lnTo>
                  <a:pt x="142" y="198"/>
                </a:lnTo>
                <a:lnTo>
                  <a:pt x="136" y="181"/>
                </a:lnTo>
                <a:lnTo>
                  <a:pt x="134" y="172"/>
                </a:lnTo>
                <a:lnTo>
                  <a:pt x="132" y="163"/>
                </a:lnTo>
                <a:lnTo>
                  <a:pt x="131" y="154"/>
                </a:lnTo>
                <a:lnTo>
                  <a:pt x="131" y="145"/>
                </a:lnTo>
                <a:lnTo>
                  <a:pt x="131" y="145"/>
                </a:lnTo>
                <a:lnTo>
                  <a:pt x="137" y="141"/>
                </a:lnTo>
                <a:lnTo>
                  <a:pt x="140" y="136"/>
                </a:lnTo>
                <a:lnTo>
                  <a:pt x="143" y="128"/>
                </a:lnTo>
                <a:lnTo>
                  <a:pt x="146" y="122"/>
                </a:lnTo>
                <a:lnTo>
                  <a:pt x="150" y="107"/>
                </a:lnTo>
                <a:lnTo>
                  <a:pt x="152" y="94"/>
                </a:lnTo>
                <a:lnTo>
                  <a:pt x="152" y="94"/>
                </a:lnTo>
                <a:lnTo>
                  <a:pt x="164" y="89"/>
                </a:lnTo>
                <a:lnTo>
                  <a:pt x="173" y="83"/>
                </a:lnTo>
                <a:lnTo>
                  <a:pt x="190" y="70"/>
                </a:lnTo>
                <a:lnTo>
                  <a:pt x="199" y="64"/>
                </a:lnTo>
                <a:lnTo>
                  <a:pt x="208" y="59"/>
                </a:lnTo>
                <a:lnTo>
                  <a:pt x="219" y="54"/>
                </a:lnTo>
                <a:lnTo>
                  <a:pt x="231" y="52"/>
                </a:lnTo>
                <a:lnTo>
                  <a:pt x="231" y="52"/>
                </a:lnTo>
                <a:lnTo>
                  <a:pt x="238" y="51"/>
                </a:lnTo>
                <a:lnTo>
                  <a:pt x="246" y="52"/>
                </a:lnTo>
                <a:lnTo>
                  <a:pt x="253" y="53"/>
                </a:lnTo>
                <a:lnTo>
                  <a:pt x="260" y="54"/>
                </a:lnTo>
                <a:lnTo>
                  <a:pt x="273" y="59"/>
                </a:lnTo>
                <a:lnTo>
                  <a:pt x="284" y="66"/>
                </a:lnTo>
                <a:lnTo>
                  <a:pt x="296" y="74"/>
                </a:lnTo>
                <a:lnTo>
                  <a:pt x="307" y="82"/>
                </a:lnTo>
                <a:lnTo>
                  <a:pt x="328" y="99"/>
                </a:lnTo>
                <a:lnTo>
                  <a:pt x="328" y="99"/>
                </a:lnTo>
                <a:lnTo>
                  <a:pt x="336" y="128"/>
                </a:lnTo>
                <a:lnTo>
                  <a:pt x="343" y="156"/>
                </a:lnTo>
                <a:lnTo>
                  <a:pt x="353" y="183"/>
                </a:lnTo>
                <a:lnTo>
                  <a:pt x="362" y="210"/>
                </a:lnTo>
                <a:lnTo>
                  <a:pt x="383" y="262"/>
                </a:lnTo>
                <a:lnTo>
                  <a:pt x="404" y="313"/>
                </a:lnTo>
                <a:lnTo>
                  <a:pt x="426" y="364"/>
                </a:lnTo>
                <a:lnTo>
                  <a:pt x="446" y="415"/>
                </a:lnTo>
                <a:lnTo>
                  <a:pt x="455" y="441"/>
                </a:lnTo>
                <a:lnTo>
                  <a:pt x="463" y="468"/>
                </a:lnTo>
                <a:lnTo>
                  <a:pt x="472" y="494"/>
                </a:lnTo>
                <a:lnTo>
                  <a:pt x="478" y="521"/>
                </a:lnTo>
                <a:lnTo>
                  <a:pt x="478" y="521"/>
                </a:lnTo>
                <a:lnTo>
                  <a:pt x="490" y="528"/>
                </a:lnTo>
                <a:lnTo>
                  <a:pt x="502" y="534"/>
                </a:lnTo>
                <a:lnTo>
                  <a:pt x="514" y="540"/>
                </a:lnTo>
                <a:lnTo>
                  <a:pt x="526" y="547"/>
                </a:lnTo>
                <a:lnTo>
                  <a:pt x="526" y="547"/>
                </a:lnTo>
                <a:lnTo>
                  <a:pt x="560" y="612"/>
                </a:lnTo>
                <a:lnTo>
                  <a:pt x="595" y="680"/>
                </a:lnTo>
                <a:lnTo>
                  <a:pt x="595" y="680"/>
                </a:lnTo>
                <a:lnTo>
                  <a:pt x="613" y="747"/>
                </a:lnTo>
                <a:lnTo>
                  <a:pt x="631" y="817"/>
                </a:lnTo>
                <a:lnTo>
                  <a:pt x="631" y="817"/>
                </a:lnTo>
                <a:lnTo>
                  <a:pt x="630" y="826"/>
                </a:lnTo>
                <a:lnTo>
                  <a:pt x="630" y="836"/>
                </a:lnTo>
                <a:lnTo>
                  <a:pt x="630" y="855"/>
                </a:lnTo>
                <a:lnTo>
                  <a:pt x="632" y="899"/>
                </a:lnTo>
                <a:lnTo>
                  <a:pt x="632" y="920"/>
                </a:lnTo>
                <a:lnTo>
                  <a:pt x="630" y="943"/>
                </a:lnTo>
                <a:lnTo>
                  <a:pt x="628" y="955"/>
                </a:lnTo>
                <a:lnTo>
                  <a:pt x="626" y="965"/>
                </a:lnTo>
                <a:lnTo>
                  <a:pt x="622" y="976"/>
                </a:lnTo>
                <a:lnTo>
                  <a:pt x="617" y="987"/>
                </a:lnTo>
                <a:lnTo>
                  <a:pt x="617" y="987"/>
                </a:lnTo>
                <a:lnTo>
                  <a:pt x="620" y="989"/>
                </a:lnTo>
                <a:lnTo>
                  <a:pt x="623" y="992"/>
                </a:lnTo>
                <a:lnTo>
                  <a:pt x="626" y="1001"/>
                </a:lnTo>
                <a:lnTo>
                  <a:pt x="628" y="1011"/>
                </a:lnTo>
                <a:lnTo>
                  <a:pt x="631" y="1022"/>
                </a:lnTo>
                <a:lnTo>
                  <a:pt x="634" y="1034"/>
                </a:lnTo>
                <a:lnTo>
                  <a:pt x="637" y="1045"/>
                </a:lnTo>
                <a:lnTo>
                  <a:pt x="641" y="1054"/>
                </a:lnTo>
                <a:lnTo>
                  <a:pt x="643" y="1059"/>
                </a:lnTo>
                <a:lnTo>
                  <a:pt x="646" y="1062"/>
                </a:lnTo>
                <a:lnTo>
                  <a:pt x="646" y="1062"/>
                </a:lnTo>
                <a:lnTo>
                  <a:pt x="644" y="1069"/>
                </a:lnTo>
                <a:lnTo>
                  <a:pt x="645" y="1076"/>
                </a:lnTo>
                <a:lnTo>
                  <a:pt x="646" y="1082"/>
                </a:lnTo>
                <a:lnTo>
                  <a:pt x="651" y="1089"/>
                </a:lnTo>
                <a:lnTo>
                  <a:pt x="651" y="1089"/>
                </a:lnTo>
                <a:lnTo>
                  <a:pt x="655" y="1073"/>
                </a:lnTo>
                <a:lnTo>
                  <a:pt x="657" y="1054"/>
                </a:lnTo>
                <a:lnTo>
                  <a:pt x="659" y="1036"/>
                </a:lnTo>
                <a:lnTo>
                  <a:pt x="659" y="1018"/>
                </a:lnTo>
                <a:lnTo>
                  <a:pt x="660" y="982"/>
                </a:lnTo>
                <a:lnTo>
                  <a:pt x="660" y="964"/>
                </a:lnTo>
                <a:lnTo>
                  <a:pt x="661" y="947"/>
                </a:lnTo>
                <a:lnTo>
                  <a:pt x="661" y="947"/>
                </a:lnTo>
                <a:lnTo>
                  <a:pt x="664" y="931"/>
                </a:lnTo>
                <a:lnTo>
                  <a:pt x="667" y="915"/>
                </a:lnTo>
                <a:lnTo>
                  <a:pt x="670" y="898"/>
                </a:lnTo>
                <a:lnTo>
                  <a:pt x="671" y="881"/>
                </a:lnTo>
                <a:lnTo>
                  <a:pt x="671" y="881"/>
                </a:lnTo>
                <a:lnTo>
                  <a:pt x="672" y="852"/>
                </a:lnTo>
                <a:lnTo>
                  <a:pt x="671" y="823"/>
                </a:lnTo>
                <a:lnTo>
                  <a:pt x="672" y="795"/>
                </a:lnTo>
                <a:lnTo>
                  <a:pt x="673" y="781"/>
                </a:lnTo>
                <a:lnTo>
                  <a:pt x="675" y="768"/>
                </a:lnTo>
                <a:lnTo>
                  <a:pt x="675" y="768"/>
                </a:lnTo>
                <a:lnTo>
                  <a:pt x="677" y="765"/>
                </a:lnTo>
                <a:lnTo>
                  <a:pt x="680" y="761"/>
                </a:lnTo>
                <a:lnTo>
                  <a:pt x="682" y="758"/>
                </a:lnTo>
                <a:lnTo>
                  <a:pt x="684" y="755"/>
                </a:lnTo>
                <a:lnTo>
                  <a:pt x="684" y="755"/>
                </a:lnTo>
                <a:lnTo>
                  <a:pt x="685" y="747"/>
                </a:lnTo>
                <a:lnTo>
                  <a:pt x="686" y="740"/>
                </a:lnTo>
                <a:lnTo>
                  <a:pt x="686" y="726"/>
                </a:lnTo>
                <a:lnTo>
                  <a:pt x="687" y="718"/>
                </a:lnTo>
                <a:lnTo>
                  <a:pt x="688" y="711"/>
                </a:lnTo>
                <a:lnTo>
                  <a:pt x="690" y="704"/>
                </a:lnTo>
                <a:lnTo>
                  <a:pt x="695" y="698"/>
                </a:lnTo>
                <a:lnTo>
                  <a:pt x="695" y="698"/>
                </a:lnTo>
                <a:lnTo>
                  <a:pt x="692" y="687"/>
                </a:lnTo>
                <a:lnTo>
                  <a:pt x="692" y="677"/>
                </a:lnTo>
                <a:lnTo>
                  <a:pt x="694" y="668"/>
                </a:lnTo>
                <a:lnTo>
                  <a:pt x="699" y="658"/>
                </a:lnTo>
                <a:lnTo>
                  <a:pt x="699" y="658"/>
                </a:lnTo>
                <a:lnTo>
                  <a:pt x="692" y="651"/>
                </a:lnTo>
                <a:lnTo>
                  <a:pt x="690" y="646"/>
                </a:lnTo>
                <a:lnTo>
                  <a:pt x="688" y="642"/>
                </a:lnTo>
                <a:lnTo>
                  <a:pt x="688" y="642"/>
                </a:lnTo>
                <a:lnTo>
                  <a:pt x="688" y="635"/>
                </a:lnTo>
                <a:lnTo>
                  <a:pt x="690" y="629"/>
                </a:lnTo>
                <a:lnTo>
                  <a:pt x="694" y="625"/>
                </a:lnTo>
                <a:lnTo>
                  <a:pt x="698" y="622"/>
                </a:lnTo>
                <a:lnTo>
                  <a:pt x="706" y="614"/>
                </a:lnTo>
                <a:lnTo>
                  <a:pt x="710" y="611"/>
                </a:lnTo>
                <a:lnTo>
                  <a:pt x="713" y="607"/>
                </a:lnTo>
                <a:lnTo>
                  <a:pt x="713" y="607"/>
                </a:lnTo>
                <a:lnTo>
                  <a:pt x="713" y="600"/>
                </a:lnTo>
                <a:lnTo>
                  <a:pt x="712" y="594"/>
                </a:lnTo>
                <a:lnTo>
                  <a:pt x="714" y="580"/>
                </a:lnTo>
                <a:lnTo>
                  <a:pt x="716" y="565"/>
                </a:lnTo>
                <a:lnTo>
                  <a:pt x="720" y="549"/>
                </a:lnTo>
                <a:lnTo>
                  <a:pt x="723" y="532"/>
                </a:lnTo>
                <a:lnTo>
                  <a:pt x="727" y="515"/>
                </a:lnTo>
                <a:lnTo>
                  <a:pt x="729" y="496"/>
                </a:lnTo>
                <a:lnTo>
                  <a:pt x="730" y="478"/>
                </a:lnTo>
                <a:lnTo>
                  <a:pt x="730" y="478"/>
                </a:lnTo>
                <a:lnTo>
                  <a:pt x="734" y="472"/>
                </a:lnTo>
                <a:lnTo>
                  <a:pt x="736" y="470"/>
                </a:lnTo>
                <a:lnTo>
                  <a:pt x="740" y="468"/>
                </a:lnTo>
                <a:lnTo>
                  <a:pt x="740" y="468"/>
                </a:lnTo>
                <a:lnTo>
                  <a:pt x="736" y="465"/>
                </a:lnTo>
                <a:lnTo>
                  <a:pt x="734" y="462"/>
                </a:lnTo>
                <a:lnTo>
                  <a:pt x="732" y="459"/>
                </a:lnTo>
                <a:lnTo>
                  <a:pt x="730" y="456"/>
                </a:lnTo>
                <a:lnTo>
                  <a:pt x="729" y="448"/>
                </a:lnTo>
                <a:lnTo>
                  <a:pt x="730" y="443"/>
                </a:lnTo>
                <a:lnTo>
                  <a:pt x="730" y="443"/>
                </a:lnTo>
                <a:lnTo>
                  <a:pt x="713" y="426"/>
                </a:lnTo>
                <a:lnTo>
                  <a:pt x="697" y="408"/>
                </a:lnTo>
                <a:lnTo>
                  <a:pt x="682" y="389"/>
                </a:lnTo>
                <a:lnTo>
                  <a:pt x="666" y="372"/>
                </a:lnTo>
                <a:lnTo>
                  <a:pt x="666" y="372"/>
                </a:lnTo>
                <a:lnTo>
                  <a:pt x="664" y="364"/>
                </a:lnTo>
                <a:lnTo>
                  <a:pt x="660" y="355"/>
                </a:lnTo>
                <a:lnTo>
                  <a:pt x="654" y="340"/>
                </a:lnTo>
                <a:lnTo>
                  <a:pt x="646" y="324"/>
                </a:lnTo>
                <a:lnTo>
                  <a:pt x="644" y="317"/>
                </a:lnTo>
                <a:lnTo>
                  <a:pt x="642" y="307"/>
                </a:lnTo>
                <a:lnTo>
                  <a:pt x="642" y="307"/>
                </a:lnTo>
                <a:lnTo>
                  <a:pt x="641" y="298"/>
                </a:lnTo>
                <a:lnTo>
                  <a:pt x="641" y="289"/>
                </a:lnTo>
                <a:lnTo>
                  <a:pt x="643" y="271"/>
                </a:lnTo>
                <a:lnTo>
                  <a:pt x="646" y="251"/>
                </a:lnTo>
                <a:lnTo>
                  <a:pt x="651" y="232"/>
                </a:lnTo>
                <a:lnTo>
                  <a:pt x="657" y="214"/>
                </a:lnTo>
                <a:lnTo>
                  <a:pt x="665" y="196"/>
                </a:lnTo>
                <a:lnTo>
                  <a:pt x="672" y="180"/>
                </a:lnTo>
                <a:lnTo>
                  <a:pt x="680" y="165"/>
                </a:lnTo>
                <a:lnTo>
                  <a:pt x="680" y="165"/>
                </a:lnTo>
                <a:lnTo>
                  <a:pt x="684" y="158"/>
                </a:lnTo>
                <a:lnTo>
                  <a:pt x="691" y="153"/>
                </a:lnTo>
                <a:lnTo>
                  <a:pt x="707" y="139"/>
                </a:lnTo>
                <a:lnTo>
                  <a:pt x="715" y="131"/>
                </a:lnTo>
                <a:lnTo>
                  <a:pt x="721" y="124"/>
                </a:lnTo>
                <a:lnTo>
                  <a:pt x="723" y="120"/>
                </a:lnTo>
                <a:lnTo>
                  <a:pt x="726" y="115"/>
                </a:lnTo>
                <a:lnTo>
                  <a:pt x="726" y="111"/>
                </a:lnTo>
                <a:lnTo>
                  <a:pt x="726" y="106"/>
                </a:lnTo>
                <a:lnTo>
                  <a:pt x="726" y="106"/>
                </a:lnTo>
                <a:lnTo>
                  <a:pt x="730" y="106"/>
                </a:lnTo>
                <a:lnTo>
                  <a:pt x="733" y="105"/>
                </a:lnTo>
                <a:lnTo>
                  <a:pt x="736" y="100"/>
                </a:lnTo>
                <a:lnTo>
                  <a:pt x="738" y="96"/>
                </a:lnTo>
                <a:lnTo>
                  <a:pt x="743" y="87"/>
                </a:lnTo>
                <a:lnTo>
                  <a:pt x="746" y="83"/>
                </a:lnTo>
                <a:lnTo>
                  <a:pt x="750" y="81"/>
                </a:lnTo>
                <a:lnTo>
                  <a:pt x="750" y="81"/>
                </a:lnTo>
                <a:lnTo>
                  <a:pt x="751" y="76"/>
                </a:lnTo>
                <a:lnTo>
                  <a:pt x="753" y="70"/>
                </a:lnTo>
                <a:lnTo>
                  <a:pt x="756" y="66"/>
                </a:lnTo>
                <a:lnTo>
                  <a:pt x="757" y="60"/>
                </a:lnTo>
                <a:lnTo>
                  <a:pt x="757" y="60"/>
                </a:lnTo>
                <a:lnTo>
                  <a:pt x="763" y="59"/>
                </a:lnTo>
                <a:lnTo>
                  <a:pt x="768" y="56"/>
                </a:lnTo>
                <a:lnTo>
                  <a:pt x="773" y="54"/>
                </a:lnTo>
                <a:lnTo>
                  <a:pt x="776" y="50"/>
                </a:lnTo>
                <a:lnTo>
                  <a:pt x="782" y="41"/>
                </a:lnTo>
                <a:lnTo>
                  <a:pt x="788" y="32"/>
                </a:lnTo>
                <a:lnTo>
                  <a:pt x="793" y="22"/>
                </a:lnTo>
                <a:lnTo>
                  <a:pt x="798" y="13"/>
                </a:lnTo>
                <a:lnTo>
                  <a:pt x="802" y="9"/>
                </a:lnTo>
                <a:lnTo>
                  <a:pt x="805" y="5"/>
                </a:lnTo>
                <a:lnTo>
                  <a:pt x="809" y="2"/>
                </a:lnTo>
                <a:lnTo>
                  <a:pt x="814" y="0"/>
                </a:lnTo>
                <a:lnTo>
                  <a:pt x="814" y="0"/>
                </a:lnTo>
                <a:lnTo>
                  <a:pt x="818" y="8"/>
                </a:lnTo>
                <a:lnTo>
                  <a:pt x="819" y="17"/>
                </a:lnTo>
                <a:lnTo>
                  <a:pt x="820" y="25"/>
                </a:lnTo>
                <a:lnTo>
                  <a:pt x="820" y="34"/>
                </a:lnTo>
                <a:lnTo>
                  <a:pt x="819" y="51"/>
                </a:lnTo>
                <a:lnTo>
                  <a:pt x="820" y="61"/>
                </a:lnTo>
                <a:lnTo>
                  <a:pt x="821" y="70"/>
                </a:lnTo>
                <a:lnTo>
                  <a:pt x="821" y="70"/>
                </a:lnTo>
                <a:lnTo>
                  <a:pt x="825" y="83"/>
                </a:lnTo>
                <a:lnTo>
                  <a:pt x="831" y="95"/>
                </a:lnTo>
                <a:lnTo>
                  <a:pt x="837" y="108"/>
                </a:lnTo>
                <a:lnTo>
                  <a:pt x="844" y="120"/>
                </a:lnTo>
                <a:lnTo>
                  <a:pt x="859" y="143"/>
                </a:lnTo>
                <a:lnTo>
                  <a:pt x="867" y="156"/>
                </a:lnTo>
                <a:lnTo>
                  <a:pt x="873" y="168"/>
                </a:lnTo>
                <a:lnTo>
                  <a:pt x="873" y="168"/>
                </a:lnTo>
                <a:lnTo>
                  <a:pt x="882" y="193"/>
                </a:lnTo>
                <a:lnTo>
                  <a:pt x="888" y="217"/>
                </a:lnTo>
                <a:lnTo>
                  <a:pt x="894" y="242"/>
                </a:lnTo>
                <a:lnTo>
                  <a:pt x="896" y="265"/>
                </a:lnTo>
                <a:lnTo>
                  <a:pt x="895" y="289"/>
                </a:lnTo>
                <a:lnTo>
                  <a:pt x="894" y="312"/>
                </a:lnTo>
                <a:lnTo>
                  <a:pt x="889" y="336"/>
                </a:lnTo>
                <a:lnTo>
                  <a:pt x="883" y="359"/>
                </a:lnTo>
                <a:lnTo>
                  <a:pt x="883" y="359"/>
                </a:lnTo>
                <a:lnTo>
                  <a:pt x="877" y="368"/>
                </a:lnTo>
                <a:lnTo>
                  <a:pt x="870" y="377"/>
                </a:lnTo>
                <a:lnTo>
                  <a:pt x="858" y="395"/>
                </a:lnTo>
                <a:lnTo>
                  <a:pt x="847" y="413"/>
                </a:lnTo>
                <a:lnTo>
                  <a:pt x="840" y="422"/>
                </a:lnTo>
                <a:lnTo>
                  <a:pt x="834" y="430"/>
                </a:lnTo>
                <a:lnTo>
                  <a:pt x="834" y="430"/>
                </a:lnTo>
                <a:lnTo>
                  <a:pt x="839" y="442"/>
                </a:lnTo>
                <a:lnTo>
                  <a:pt x="841" y="447"/>
                </a:lnTo>
                <a:lnTo>
                  <a:pt x="841" y="455"/>
                </a:lnTo>
                <a:lnTo>
                  <a:pt x="841" y="455"/>
                </a:lnTo>
                <a:lnTo>
                  <a:pt x="840" y="458"/>
                </a:lnTo>
                <a:lnTo>
                  <a:pt x="839" y="459"/>
                </a:lnTo>
                <a:lnTo>
                  <a:pt x="835" y="462"/>
                </a:lnTo>
                <a:lnTo>
                  <a:pt x="829" y="464"/>
                </a:lnTo>
                <a:lnTo>
                  <a:pt x="827" y="465"/>
                </a:lnTo>
                <a:lnTo>
                  <a:pt x="825" y="468"/>
                </a:lnTo>
                <a:lnTo>
                  <a:pt x="825" y="468"/>
                </a:lnTo>
                <a:lnTo>
                  <a:pt x="828" y="479"/>
                </a:lnTo>
                <a:lnTo>
                  <a:pt x="831" y="494"/>
                </a:lnTo>
                <a:lnTo>
                  <a:pt x="832" y="509"/>
                </a:lnTo>
                <a:lnTo>
                  <a:pt x="833" y="526"/>
                </a:lnTo>
                <a:lnTo>
                  <a:pt x="833" y="560"/>
                </a:lnTo>
                <a:lnTo>
                  <a:pt x="834" y="592"/>
                </a:lnTo>
                <a:lnTo>
                  <a:pt x="834" y="592"/>
                </a:lnTo>
                <a:lnTo>
                  <a:pt x="835" y="598"/>
                </a:lnTo>
                <a:lnTo>
                  <a:pt x="837" y="604"/>
                </a:lnTo>
                <a:lnTo>
                  <a:pt x="837" y="606"/>
                </a:lnTo>
                <a:lnTo>
                  <a:pt x="837" y="608"/>
                </a:lnTo>
                <a:lnTo>
                  <a:pt x="836" y="611"/>
                </a:lnTo>
                <a:lnTo>
                  <a:pt x="834" y="613"/>
                </a:lnTo>
                <a:lnTo>
                  <a:pt x="834" y="613"/>
                </a:lnTo>
                <a:lnTo>
                  <a:pt x="839" y="617"/>
                </a:lnTo>
                <a:lnTo>
                  <a:pt x="844" y="624"/>
                </a:lnTo>
                <a:lnTo>
                  <a:pt x="852" y="638"/>
                </a:lnTo>
                <a:lnTo>
                  <a:pt x="852" y="638"/>
                </a:lnTo>
                <a:lnTo>
                  <a:pt x="850" y="645"/>
                </a:lnTo>
                <a:lnTo>
                  <a:pt x="846" y="652"/>
                </a:lnTo>
                <a:lnTo>
                  <a:pt x="842" y="658"/>
                </a:lnTo>
                <a:lnTo>
                  <a:pt x="840" y="665"/>
                </a:lnTo>
                <a:lnTo>
                  <a:pt x="840" y="665"/>
                </a:lnTo>
                <a:lnTo>
                  <a:pt x="839" y="671"/>
                </a:lnTo>
                <a:lnTo>
                  <a:pt x="839" y="676"/>
                </a:lnTo>
                <a:lnTo>
                  <a:pt x="841" y="688"/>
                </a:lnTo>
                <a:lnTo>
                  <a:pt x="844" y="701"/>
                </a:lnTo>
                <a:lnTo>
                  <a:pt x="846" y="713"/>
                </a:lnTo>
                <a:lnTo>
                  <a:pt x="846" y="713"/>
                </a:lnTo>
                <a:lnTo>
                  <a:pt x="846" y="721"/>
                </a:lnTo>
                <a:lnTo>
                  <a:pt x="843" y="730"/>
                </a:lnTo>
                <a:lnTo>
                  <a:pt x="842" y="738"/>
                </a:lnTo>
                <a:lnTo>
                  <a:pt x="841" y="748"/>
                </a:lnTo>
                <a:lnTo>
                  <a:pt x="841" y="748"/>
                </a:lnTo>
                <a:lnTo>
                  <a:pt x="843" y="773"/>
                </a:lnTo>
                <a:lnTo>
                  <a:pt x="844" y="797"/>
                </a:lnTo>
                <a:lnTo>
                  <a:pt x="846" y="822"/>
                </a:lnTo>
                <a:lnTo>
                  <a:pt x="846" y="834"/>
                </a:lnTo>
                <a:lnTo>
                  <a:pt x="843" y="846"/>
                </a:lnTo>
                <a:lnTo>
                  <a:pt x="843" y="846"/>
                </a:lnTo>
                <a:lnTo>
                  <a:pt x="844" y="849"/>
                </a:lnTo>
                <a:lnTo>
                  <a:pt x="843" y="851"/>
                </a:lnTo>
                <a:lnTo>
                  <a:pt x="842" y="852"/>
                </a:lnTo>
                <a:lnTo>
                  <a:pt x="841" y="853"/>
                </a:lnTo>
                <a:lnTo>
                  <a:pt x="838" y="855"/>
                </a:lnTo>
                <a:lnTo>
                  <a:pt x="836" y="856"/>
                </a:lnTo>
                <a:lnTo>
                  <a:pt x="836" y="858"/>
                </a:lnTo>
                <a:lnTo>
                  <a:pt x="836" y="858"/>
                </a:lnTo>
                <a:lnTo>
                  <a:pt x="844" y="884"/>
                </a:lnTo>
                <a:lnTo>
                  <a:pt x="855" y="909"/>
                </a:lnTo>
                <a:lnTo>
                  <a:pt x="877" y="958"/>
                </a:lnTo>
                <a:lnTo>
                  <a:pt x="877" y="958"/>
                </a:lnTo>
                <a:lnTo>
                  <a:pt x="880" y="953"/>
                </a:lnTo>
                <a:lnTo>
                  <a:pt x="882" y="946"/>
                </a:lnTo>
                <a:lnTo>
                  <a:pt x="885" y="931"/>
                </a:lnTo>
                <a:lnTo>
                  <a:pt x="885" y="916"/>
                </a:lnTo>
                <a:lnTo>
                  <a:pt x="885" y="903"/>
                </a:lnTo>
                <a:lnTo>
                  <a:pt x="885" y="903"/>
                </a:lnTo>
                <a:lnTo>
                  <a:pt x="894" y="878"/>
                </a:lnTo>
                <a:lnTo>
                  <a:pt x="900" y="851"/>
                </a:lnTo>
                <a:lnTo>
                  <a:pt x="903" y="837"/>
                </a:lnTo>
                <a:lnTo>
                  <a:pt x="906" y="823"/>
                </a:lnTo>
                <a:lnTo>
                  <a:pt x="907" y="810"/>
                </a:lnTo>
                <a:lnTo>
                  <a:pt x="907" y="797"/>
                </a:lnTo>
                <a:lnTo>
                  <a:pt x="907" y="797"/>
                </a:lnTo>
                <a:lnTo>
                  <a:pt x="911" y="791"/>
                </a:lnTo>
                <a:lnTo>
                  <a:pt x="913" y="788"/>
                </a:lnTo>
                <a:lnTo>
                  <a:pt x="916" y="786"/>
                </a:lnTo>
                <a:lnTo>
                  <a:pt x="916" y="786"/>
                </a:lnTo>
                <a:lnTo>
                  <a:pt x="915" y="775"/>
                </a:lnTo>
                <a:lnTo>
                  <a:pt x="916" y="763"/>
                </a:lnTo>
                <a:lnTo>
                  <a:pt x="919" y="736"/>
                </a:lnTo>
                <a:lnTo>
                  <a:pt x="920" y="722"/>
                </a:lnTo>
                <a:lnTo>
                  <a:pt x="922" y="708"/>
                </a:lnTo>
                <a:lnTo>
                  <a:pt x="922" y="695"/>
                </a:lnTo>
                <a:lnTo>
                  <a:pt x="920" y="682"/>
                </a:lnTo>
                <a:lnTo>
                  <a:pt x="920" y="682"/>
                </a:lnTo>
                <a:lnTo>
                  <a:pt x="924" y="680"/>
                </a:lnTo>
                <a:lnTo>
                  <a:pt x="926" y="677"/>
                </a:lnTo>
                <a:lnTo>
                  <a:pt x="930" y="671"/>
                </a:lnTo>
                <a:lnTo>
                  <a:pt x="931" y="669"/>
                </a:lnTo>
                <a:lnTo>
                  <a:pt x="933" y="667"/>
                </a:lnTo>
                <a:lnTo>
                  <a:pt x="937" y="666"/>
                </a:lnTo>
                <a:lnTo>
                  <a:pt x="940" y="667"/>
                </a:lnTo>
                <a:lnTo>
                  <a:pt x="940" y="667"/>
                </a:lnTo>
                <a:lnTo>
                  <a:pt x="949" y="646"/>
                </a:lnTo>
                <a:lnTo>
                  <a:pt x="958" y="625"/>
                </a:lnTo>
                <a:lnTo>
                  <a:pt x="965" y="602"/>
                </a:lnTo>
                <a:lnTo>
                  <a:pt x="973" y="580"/>
                </a:lnTo>
                <a:lnTo>
                  <a:pt x="986" y="536"/>
                </a:lnTo>
                <a:lnTo>
                  <a:pt x="992" y="515"/>
                </a:lnTo>
                <a:lnTo>
                  <a:pt x="1000" y="494"/>
                </a:lnTo>
                <a:lnTo>
                  <a:pt x="1000" y="494"/>
                </a:lnTo>
                <a:lnTo>
                  <a:pt x="995" y="487"/>
                </a:lnTo>
                <a:lnTo>
                  <a:pt x="991" y="479"/>
                </a:lnTo>
                <a:lnTo>
                  <a:pt x="991" y="479"/>
                </a:lnTo>
                <a:lnTo>
                  <a:pt x="993" y="476"/>
                </a:lnTo>
                <a:lnTo>
                  <a:pt x="994" y="472"/>
                </a:lnTo>
                <a:lnTo>
                  <a:pt x="1000" y="465"/>
                </a:lnTo>
                <a:lnTo>
                  <a:pt x="1000" y="465"/>
                </a:lnTo>
                <a:lnTo>
                  <a:pt x="992" y="453"/>
                </a:lnTo>
                <a:lnTo>
                  <a:pt x="988" y="447"/>
                </a:lnTo>
                <a:lnTo>
                  <a:pt x="983" y="443"/>
                </a:lnTo>
                <a:lnTo>
                  <a:pt x="983" y="443"/>
                </a:lnTo>
                <a:lnTo>
                  <a:pt x="977" y="408"/>
                </a:lnTo>
                <a:lnTo>
                  <a:pt x="975" y="393"/>
                </a:lnTo>
                <a:lnTo>
                  <a:pt x="971" y="375"/>
                </a:lnTo>
                <a:lnTo>
                  <a:pt x="971" y="375"/>
                </a:lnTo>
                <a:lnTo>
                  <a:pt x="975" y="345"/>
                </a:lnTo>
                <a:lnTo>
                  <a:pt x="983" y="311"/>
                </a:lnTo>
                <a:lnTo>
                  <a:pt x="987" y="294"/>
                </a:lnTo>
                <a:lnTo>
                  <a:pt x="992" y="278"/>
                </a:lnTo>
                <a:lnTo>
                  <a:pt x="998" y="262"/>
                </a:lnTo>
                <a:lnTo>
                  <a:pt x="1004" y="247"/>
                </a:lnTo>
                <a:lnTo>
                  <a:pt x="1004" y="247"/>
                </a:lnTo>
                <a:lnTo>
                  <a:pt x="1008" y="245"/>
                </a:lnTo>
                <a:lnTo>
                  <a:pt x="1014" y="243"/>
                </a:lnTo>
                <a:lnTo>
                  <a:pt x="1024" y="242"/>
                </a:lnTo>
                <a:lnTo>
                  <a:pt x="1036" y="242"/>
                </a:lnTo>
                <a:lnTo>
                  <a:pt x="1047" y="243"/>
                </a:lnTo>
                <a:lnTo>
                  <a:pt x="1070" y="246"/>
                </a:lnTo>
                <a:lnTo>
                  <a:pt x="1081" y="247"/>
                </a:lnTo>
                <a:lnTo>
                  <a:pt x="1091" y="245"/>
                </a:lnTo>
                <a:lnTo>
                  <a:pt x="1091" y="245"/>
                </a:lnTo>
                <a:lnTo>
                  <a:pt x="1096" y="249"/>
                </a:lnTo>
                <a:lnTo>
                  <a:pt x="1100" y="252"/>
                </a:lnTo>
                <a:lnTo>
                  <a:pt x="1112" y="258"/>
                </a:lnTo>
                <a:lnTo>
                  <a:pt x="1124" y="262"/>
                </a:lnTo>
                <a:lnTo>
                  <a:pt x="1135" y="268"/>
                </a:lnTo>
                <a:lnTo>
                  <a:pt x="1135" y="268"/>
                </a:lnTo>
                <a:lnTo>
                  <a:pt x="1136" y="294"/>
                </a:lnTo>
                <a:lnTo>
                  <a:pt x="1136" y="322"/>
                </a:lnTo>
                <a:lnTo>
                  <a:pt x="1135" y="350"/>
                </a:lnTo>
                <a:lnTo>
                  <a:pt x="1130" y="377"/>
                </a:lnTo>
                <a:lnTo>
                  <a:pt x="1127" y="390"/>
                </a:lnTo>
                <a:lnTo>
                  <a:pt x="1123" y="403"/>
                </a:lnTo>
                <a:lnTo>
                  <a:pt x="1119" y="416"/>
                </a:lnTo>
                <a:lnTo>
                  <a:pt x="1113" y="429"/>
                </a:lnTo>
                <a:lnTo>
                  <a:pt x="1108" y="441"/>
                </a:lnTo>
                <a:lnTo>
                  <a:pt x="1101" y="453"/>
                </a:lnTo>
                <a:lnTo>
                  <a:pt x="1093" y="463"/>
                </a:lnTo>
                <a:lnTo>
                  <a:pt x="1084" y="474"/>
                </a:lnTo>
                <a:lnTo>
                  <a:pt x="1084" y="474"/>
                </a:lnTo>
                <a:lnTo>
                  <a:pt x="1085" y="477"/>
                </a:lnTo>
                <a:lnTo>
                  <a:pt x="1088" y="479"/>
                </a:lnTo>
                <a:lnTo>
                  <a:pt x="1093" y="481"/>
                </a:lnTo>
                <a:lnTo>
                  <a:pt x="1098" y="485"/>
                </a:lnTo>
                <a:lnTo>
                  <a:pt x="1100" y="487"/>
                </a:lnTo>
                <a:lnTo>
                  <a:pt x="1101" y="490"/>
                </a:lnTo>
                <a:lnTo>
                  <a:pt x="1101" y="490"/>
                </a:lnTo>
                <a:lnTo>
                  <a:pt x="1098" y="498"/>
                </a:lnTo>
                <a:lnTo>
                  <a:pt x="1096" y="502"/>
                </a:lnTo>
                <a:lnTo>
                  <a:pt x="1094" y="504"/>
                </a:lnTo>
                <a:lnTo>
                  <a:pt x="1091" y="506"/>
                </a:lnTo>
                <a:lnTo>
                  <a:pt x="1086" y="508"/>
                </a:lnTo>
                <a:lnTo>
                  <a:pt x="1082" y="509"/>
                </a:lnTo>
                <a:lnTo>
                  <a:pt x="1077" y="509"/>
                </a:lnTo>
                <a:lnTo>
                  <a:pt x="1077" y="509"/>
                </a:lnTo>
                <a:lnTo>
                  <a:pt x="1075" y="550"/>
                </a:lnTo>
                <a:lnTo>
                  <a:pt x="1074" y="594"/>
                </a:lnTo>
                <a:lnTo>
                  <a:pt x="1074" y="639"/>
                </a:lnTo>
                <a:lnTo>
                  <a:pt x="1073" y="682"/>
                </a:lnTo>
                <a:lnTo>
                  <a:pt x="1073" y="682"/>
                </a:lnTo>
                <a:lnTo>
                  <a:pt x="1078" y="683"/>
                </a:lnTo>
                <a:lnTo>
                  <a:pt x="1083" y="686"/>
                </a:lnTo>
                <a:lnTo>
                  <a:pt x="1089" y="690"/>
                </a:lnTo>
                <a:lnTo>
                  <a:pt x="1090" y="693"/>
                </a:lnTo>
                <a:lnTo>
                  <a:pt x="1091" y="696"/>
                </a:lnTo>
                <a:lnTo>
                  <a:pt x="1091" y="696"/>
                </a:lnTo>
                <a:lnTo>
                  <a:pt x="1091" y="699"/>
                </a:lnTo>
                <a:lnTo>
                  <a:pt x="1091" y="702"/>
                </a:lnTo>
                <a:lnTo>
                  <a:pt x="1086" y="707"/>
                </a:lnTo>
                <a:lnTo>
                  <a:pt x="1081" y="713"/>
                </a:lnTo>
                <a:lnTo>
                  <a:pt x="1077" y="719"/>
                </a:lnTo>
                <a:lnTo>
                  <a:pt x="1077" y="719"/>
                </a:lnTo>
                <a:lnTo>
                  <a:pt x="1070" y="733"/>
                </a:lnTo>
                <a:lnTo>
                  <a:pt x="1066" y="747"/>
                </a:lnTo>
                <a:lnTo>
                  <a:pt x="1063" y="762"/>
                </a:lnTo>
                <a:lnTo>
                  <a:pt x="1062" y="776"/>
                </a:lnTo>
                <a:lnTo>
                  <a:pt x="1060" y="805"/>
                </a:lnTo>
                <a:lnTo>
                  <a:pt x="1059" y="819"/>
                </a:lnTo>
                <a:lnTo>
                  <a:pt x="1055" y="833"/>
                </a:lnTo>
                <a:lnTo>
                  <a:pt x="1055" y="833"/>
                </a:lnTo>
                <a:lnTo>
                  <a:pt x="1052" y="847"/>
                </a:lnTo>
                <a:lnTo>
                  <a:pt x="1048" y="861"/>
                </a:lnTo>
                <a:lnTo>
                  <a:pt x="1038" y="886"/>
                </a:lnTo>
                <a:lnTo>
                  <a:pt x="1034" y="899"/>
                </a:lnTo>
                <a:lnTo>
                  <a:pt x="1030" y="911"/>
                </a:lnTo>
                <a:lnTo>
                  <a:pt x="1028" y="924"/>
                </a:lnTo>
                <a:lnTo>
                  <a:pt x="1026" y="937"/>
                </a:lnTo>
                <a:lnTo>
                  <a:pt x="1026" y="937"/>
                </a:lnTo>
                <a:lnTo>
                  <a:pt x="1034" y="931"/>
                </a:lnTo>
                <a:lnTo>
                  <a:pt x="1041" y="925"/>
                </a:lnTo>
                <a:lnTo>
                  <a:pt x="1047" y="917"/>
                </a:lnTo>
                <a:lnTo>
                  <a:pt x="1053" y="910"/>
                </a:lnTo>
                <a:lnTo>
                  <a:pt x="1064" y="893"/>
                </a:lnTo>
                <a:lnTo>
                  <a:pt x="1075" y="874"/>
                </a:lnTo>
                <a:lnTo>
                  <a:pt x="1075" y="874"/>
                </a:lnTo>
                <a:lnTo>
                  <a:pt x="1085" y="857"/>
                </a:lnTo>
                <a:lnTo>
                  <a:pt x="1095" y="839"/>
                </a:lnTo>
                <a:lnTo>
                  <a:pt x="1095" y="839"/>
                </a:lnTo>
                <a:lnTo>
                  <a:pt x="1099" y="831"/>
                </a:lnTo>
                <a:lnTo>
                  <a:pt x="1104" y="821"/>
                </a:lnTo>
                <a:lnTo>
                  <a:pt x="1106" y="817"/>
                </a:lnTo>
                <a:lnTo>
                  <a:pt x="1110" y="814"/>
                </a:lnTo>
                <a:lnTo>
                  <a:pt x="1114" y="813"/>
                </a:lnTo>
                <a:lnTo>
                  <a:pt x="1120" y="814"/>
                </a:lnTo>
                <a:lnTo>
                  <a:pt x="1120" y="814"/>
                </a:lnTo>
                <a:lnTo>
                  <a:pt x="1127" y="866"/>
                </a:lnTo>
                <a:lnTo>
                  <a:pt x="1131" y="889"/>
                </a:lnTo>
                <a:lnTo>
                  <a:pt x="1136" y="913"/>
                </a:lnTo>
                <a:lnTo>
                  <a:pt x="1141" y="935"/>
                </a:lnTo>
                <a:lnTo>
                  <a:pt x="1147" y="957"/>
                </a:lnTo>
                <a:lnTo>
                  <a:pt x="1154" y="978"/>
                </a:lnTo>
                <a:lnTo>
                  <a:pt x="1161" y="1000"/>
                </a:lnTo>
                <a:lnTo>
                  <a:pt x="1161" y="1000"/>
                </a:lnTo>
                <a:lnTo>
                  <a:pt x="1156" y="1016"/>
                </a:lnTo>
                <a:lnTo>
                  <a:pt x="1152" y="1033"/>
                </a:lnTo>
                <a:lnTo>
                  <a:pt x="1147" y="1051"/>
                </a:lnTo>
                <a:lnTo>
                  <a:pt x="1144" y="1069"/>
                </a:lnTo>
                <a:lnTo>
                  <a:pt x="1139" y="1104"/>
                </a:lnTo>
                <a:lnTo>
                  <a:pt x="1136" y="1120"/>
                </a:lnTo>
                <a:lnTo>
                  <a:pt x="1132" y="1135"/>
                </a:lnTo>
                <a:lnTo>
                  <a:pt x="1132" y="1135"/>
                </a:lnTo>
                <a:lnTo>
                  <a:pt x="1134" y="1139"/>
                </a:lnTo>
                <a:lnTo>
                  <a:pt x="1134" y="1143"/>
                </a:lnTo>
                <a:lnTo>
                  <a:pt x="1132" y="1152"/>
                </a:lnTo>
                <a:lnTo>
                  <a:pt x="1130" y="1159"/>
                </a:lnTo>
                <a:lnTo>
                  <a:pt x="1128" y="1168"/>
                </a:lnTo>
                <a:lnTo>
                  <a:pt x="1128" y="1168"/>
                </a:lnTo>
                <a:lnTo>
                  <a:pt x="1120" y="1249"/>
                </a:lnTo>
                <a:lnTo>
                  <a:pt x="1110" y="1328"/>
                </a:lnTo>
                <a:lnTo>
                  <a:pt x="1099" y="1403"/>
                </a:lnTo>
                <a:lnTo>
                  <a:pt x="1094" y="1440"/>
                </a:lnTo>
                <a:lnTo>
                  <a:pt x="1086" y="1475"/>
                </a:lnTo>
                <a:lnTo>
                  <a:pt x="1086" y="1475"/>
                </a:lnTo>
                <a:lnTo>
                  <a:pt x="1093" y="1482"/>
                </a:lnTo>
                <a:lnTo>
                  <a:pt x="1098" y="1487"/>
                </a:lnTo>
                <a:lnTo>
                  <a:pt x="1105" y="1493"/>
                </a:lnTo>
                <a:lnTo>
                  <a:pt x="1110" y="1500"/>
                </a:lnTo>
                <a:lnTo>
                  <a:pt x="1110" y="1500"/>
                </a:lnTo>
                <a:lnTo>
                  <a:pt x="1108" y="1543"/>
                </a:lnTo>
                <a:lnTo>
                  <a:pt x="1106" y="1583"/>
                </a:lnTo>
                <a:lnTo>
                  <a:pt x="1099" y="1660"/>
                </a:lnTo>
                <a:lnTo>
                  <a:pt x="1095" y="1699"/>
                </a:lnTo>
                <a:lnTo>
                  <a:pt x="1093" y="1739"/>
                </a:lnTo>
                <a:lnTo>
                  <a:pt x="1090" y="1780"/>
                </a:lnTo>
                <a:lnTo>
                  <a:pt x="1089" y="1824"/>
                </a:lnTo>
                <a:lnTo>
                  <a:pt x="1089" y="1824"/>
                </a:lnTo>
                <a:lnTo>
                  <a:pt x="1090" y="1850"/>
                </a:lnTo>
                <a:lnTo>
                  <a:pt x="1090" y="1877"/>
                </a:lnTo>
                <a:lnTo>
                  <a:pt x="1090" y="1902"/>
                </a:lnTo>
                <a:lnTo>
                  <a:pt x="1089" y="1928"/>
                </a:lnTo>
                <a:lnTo>
                  <a:pt x="1089" y="1928"/>
                </a:lnTo>
                <a:lnTo>
                  <a:pt x="1086" y="1954"/>
                </a:lnTo>
                <a:lnTo>
                  <a:pt x="1082" y="1980"/>
                </a:lnTo>
                <a:lnTo>
                  <a:pt x="1079" y="2007"/>
                </a:lnTo>
                <a:lnTo>
                  <a:pt x="1077" y="2034"/>
                </a:lnTo>
                <a:lnTo>
                  <a:pt x="1077" y="2034"/>
                </a:lnTo>
                <a:lnTo>
                  <a:pt x="1071" y="2103"/>
                </a:lnTo>
                <a:lnTo>
                  <a:pt x="1066" y="2172"/>
                </a:lnTo>
                <a:lnTo>
                  <a:pt x="1062" y="2207"/>
                </a:lnTo>
                <a:lnTo>
                  <a:pt x="1058" y="2242"/>
                </a:lnTo>
                <a:lnTo>
                  <a:pt x="1052" y="2276"/>
                </a:lnTo>
                <a:lnTo>
                  <a:pt x="1046" y="2310"/>
                </a:lnTo>
                <a:lnTo>
                  <a:pt x="1046" y="2310"/>
                </a:lnTo>
                <a:lnTo>
                  <a:pt x="1045" y="2312"/>
                </a:lnTo>
                <a:lnTo>
                  <a:pt x="1044" y="2315"/>
                </a:lnTo>
                <a:lnTo>
                  <a:pt x="1039" y="2317"/>
                </a:lnTo>
                <a:lnTo>
                  <a:pt x="1036" y="2320"/>
                </a:lnTo>
                <a:lnTo>
                  <a:pt x="1034" y="2323"/>
                </a:lnTo>
                <a:lnTo>
                  <a:pt x="1033" y="2327"/>
                </a:lnTo>
                <a:lnTo>
                  <a:pt x="1033" y="2327"/>
                </a:lnTo>
                <a:lnTo>
                  <a:pt x="1023" y="2328"/>
                </a:lnTo>
                <a:lnTo>
                  <a:pt x="1014" y="2332"/>
                </a:lnTo>
                <a:lnTo>
                  <a:pt x="1005" y="2335"/>
                </a:lnTo>
                <a:lnTo>
                  <a:pt x="997" y="2339"/>
                </a:lnTo>
                <a:lnTo>
                  <a:pt x="978" y="2349"/>
                </a:lnTo>
                <a:lnTo>
                  <a:pt x="970" y="2352"/>
                </a:lnTo>
                <a:lnTo>
                  <a:pt x="960" y="2356"/>
                </a:lnTo>
                <a:lnTo>
                  <a:pt x="960" y="2356"/>
                </a:lnTo>
                <a:lnTo>
                  <a:pt x="944" y="2361"/>
                </a:lnTo>
                <a:lnTo>
                  <a:pt x="928" y="2365"/>
                </a:lnTo>
                <a:lnTo>
                  <a:pt x="892" y="2370"/>
                </a:lnTo>
                <a:lnTo>
                  <a:pt x="854" y="2377"/>
                </a:lnTo>
                <a:lnTo>
                  <a:pt x="817" y="2383"/>
                </a:lnTo>
                <a:lnTo>
                  <a:pt x="817" y="2383"/>
                </a:lnTo>
                <a:lnTo>
                  <a:pt x="800" y="2386"/>
                </a:lnTo>
                <a:lnTo>
                  <a:pt x="781" y="2387"/>
                </a:lnTo>
                <a:lnTo>
                  <a:pt x="762" y="2388"/>
                </a:lnTo>
                <a:lnTo>
                  <a:pt x="742" y="2387"/>
                </a:lnTo>
                <a:lnTo>
                  <a:pt x="742" y="2387"/>
                </a:lnTo>
                <a:lnTo>
                  <a:pt x="705" y="2384"/>
                </a:lnTo>
                <a:lnTo>
                  <a:pt x="669" y="2381"/>
                </a:lnTo>
                <a:lnTo>
                  <a:pt x="631" y="2377"/>
                </a:lnTo>
                <a:lnTo>
                  <a:pt x="594" y="2371"/>
                </a:lnTo>
                <a:lnTo>
                  <a:pt x="558" y="2365"/>
                </a:lnTo>
                <a:lnTo>
                  <a:pt x="522" y="2358"/>
                </a:lnTo>
                <a:lnTo>
                  <a:pt x="487" y="2352"/>
                </a:lnTo>
                <a:lnTo>
                  <a:pt x="454" y="2343"/>
                </a:lnTo>
                <a:lnTo>
                  <a:pt x="454" y="2343"/>
                </a:lnTo>
                <a:lnTo>
                  <a:pt x="410" y="2315"/>
                </a:lnTo>
                <a:lnTo>
                  <a:pt x="410" y="2315"/>
                </a:lnTo>
                <a:close/>
                <a:moveTo>
                  <a:pt x="827" y="187"/>
                </a:moveTo>
                <a:lnTo>
                  <a:pt x="827" y="187"/>
                </a:lnTo>
                <a:lnTo>
                  <a:pt x="821" y="177"/>
                </a:lnTo>
                <a:lnTo>
                  <a:pt x="817" y="166"/>
                </a:lnTo>
                <a:lnTo>
                  <a:pt x="813" y="154"/>
                </a:lnTo>
                <a:lnTo>
                  <a:pt x="811" y="142"/>
                </a:lnTo>
                <a:lnTo>
                  <a:pt x="807" y="119"/>
                </a:lnTo>
                <a:lnTo>
                  <a:pt x="805" y="107"/>
                </a:lnTo>
                <a:lnTo>
                  <a:pt x="801" y="95"/>
                </a:lnTo>
                <a:lnTo>
                  <a:pt x="801" y="95"/>
                </a:lnTo>
                <a:lnTo>
                  <a:pt x="801" y="112"/>
                </a:lnTo>
                <a:lnTo>
                  <a:pt x="800" y="133"/>
                </a:lnTo>
                <a:lnTo>
                  <a:pt x="796" y="178"/>
                </a:lnTo>
                <a:lnTo>
                  <a:pt x="796" y="178"/>
                </a:lnTo>
                <a:lnTo>
                  <a:pt x="791" y="147"/>
                </a:lnTo>
                <a:lnTo>
                  <a:pt x="789" y="131"/>
                </a:lnTo>
                <a:lnTo>
                  <a:pt x="788" y="114"/>
                </a:lnTo>
                <a:lnTo>
                  <a:pt x="788" y="98"/>
                </a:lnTo>
                <a:lnTo>
                  <a:pt x="789" y="82"/>
                </a:lnTo>
                <a:lnTo>
                  <a:pt x="791" y="67"/>
                </a:lnTo>
                <a:lnTo>
                  <a:pt x="794" y="54"/>
                </a:lnTo>
                <a:lnTo>
                  <a:pt x="794" y="54"/>
                </a:lnTo>
                <a:lnTo>
                  <a:pt x="779" y="76"/>
                </a:lnTo>
                <a:lnTo>
                  <a:pt x="763" y="97"/>
                </a:lnTo>
                <a:lnTo>
                  <a:pt x="747" y="119"/>
                </a:lnTo>
                <a:lnTo>
                  <a:pt x="732" y="142"/>
                </a:lnTo>
                <a:lnTo>
                  <a:pt x="726" y="153"/>
                </a:lnTo>
                <a:lnTo>
                  <a:pt x="719" y="166"/>
                </a:lnTo>
                <a:lnTo>
                  <a:pt x="714" y="177"/>
                </a:lnTo>
                <a:lnTo>
                  <a:pt x="708" y="190"/>
                </a:lnTo>
                <a:lnTo>
                  <a:pt x="704" y="204"/>
                </a:lnTo>
                <a:lnTo>
                  <a:pt x="701" y="218"/>
                </a:lnTo>
                <a:lnTo>
                  <a:pt x="699" y="232"/>
                </a:lnTo>
                <a:lnTo>
                  <a:pt x="699" y="247"/>
                </a:lnTo>
                <a:lnTo>
                  <a:pt x="699" y="247"/>
                </a:lnTo>
                <a:lnTo>
                  <a:pt x="696" y="247"/>
                </a:lnTo>
                <a:lnTo>
                  <a:pt x="694" y="246"/>
                </a:lnTo>
                <a:lnTo>
                  <a:pt x="692" y="246"/>
                </a:lnTo>
                <a:lnTo>
                  <a:pt x="690" y="247"/>
                </a:lnTo>
                <a:lnTo>
                  <a:pt x="690" y="247"/>
                </a:lnTo>
                <a:lnTo>
                  <a:pt x="690" y="261"/>
                </a:lnTo>
                <a:lnTo>
                  <a:pt x="691" y="274"/>
                </a:lnTo>
                <a:lnTo>
                  <a:pt x="692" y="287"/>
                </a:lnTo>
                <a:lnTo>
                  <a:pt x="692" y="294"/>
                </a:lnTo>
                <a:lnTo>
                  <a:pt x="692" y="302"/>
                </a:lnTo>
                <a:lnTo>
                  <a:pt x="692" y="302"/>
                </a:lnTo>
                <a:lnTo>
                  <a:pt x="688" y="297"/>
                </a:lnTo>
                <a:lnTo>
                  <a:pt x="685" y="293"/>
                </a:lnTo>
                <a:lnTo>
                  <a:pt x="682" y="288"/>
                </a:lnTo>
                <a:lnTo>
                  <a:pt x="680" y="282"/>
                </a:lnTo>
                <a:lnTo>
                  <a:pt x="677" y="271"/>
                </a:lnTo>
                <a:lnTo>
                  <a:pt x="676" y="257"/>
                </a:lnTo>
                <a:lnTo>
                  <a:pt x="677" y="242"/>
                </a:lnTo>
                <a:lnTo>
                  <a:pt x="677" y="227"/>
                </a:lnTo>
                <a:lnTo>
                  <a:pt x="680" y="200"/>
                </a:lnTo>
                <a:lnTo>
                  <a:pt x="680" y="200"/>
                </a:lnTo>
                <a:lnTo>
                  <a:pt x="671" y="215"/>
                </a:lnTo>
                <a:lnTo>
                  <a:pt x="665" y="231"/>
                </a:lnTo>
                <a:lnTo>
                  <a:pt x="660" y="248"/>
                </a:lnTo>
                <a:lnTo>
                  <a:pt x="657" y="264"/>
                </a:lnTo>
                <a:lnTo>
                  <a:pt x="657" y="281"/>
                </a:lnTo>
                <a:lnTo>
                  <a:pt x="658" y="297"/>
                </a:lnTo>
                <a:lnTo>
                  <a:pt x="660" y="313"/>
                </a:lnTo>
                <a:lnTo>
                  <a:pt x="665" y="329"/>
                </a:lnTo>
                <a:lnTo>
                  <a:pt x="670" y="344"/>
                </a:lnTo>
                <a:lnTo>
                  <a:pt x="677" y="359"/>
                </a:lnTo>
                <a:lnTo>
                  <a:pt x="685" y="373"/>
                </a:lnTo>
                <a:lnTo>
                  <a:pt x="694" y="386"/>
                </a:lnTo>
                <a:lnTo>
                  <a:pt x="703" y="398"/>
                </a:lnTo>
                <a:lnTo>
                  <a:pt x="714" y="410"/>
                </a:lnTo>
                <a:lnTo>
                  <a:pt x="725" y="419"/>
                </a:lnTo>
                <a:lnTo>
                  <a:pt x="735" y="428"/>
                </a:lnTo>
                <a:lnTo>
                  <a:pt x="735" y="428"/>
                </a:lnTo>
                <a:lnTo>
                  <a:pt x="747" y="426"/>
                </a:lnTo>
                <a:lnTo>
                  <a:pt x="753" y="426"/>
                </a:lnTo>
                <a:lnTo>
                  <a:pt x="761" y="426"/>
                </a:lnTo>
                <a:lnTo>
                  <a:pt x="761" y="426"/>
                </a:lnTo>
                <a:lnTo>
                  <a:pt x="753" y="392"/>
                </a:lnTo>
                <a:lnTo>
                  <a:pt x="751" y="374"/>
                </a:lnTo>
                <a:lnTo>
                  <a:pt x="750" y="356"/>
                </a:lnTo>
                <a:lnTo>
                  <a:pt x="750" y="340"/>
                </a:lnTo>
                <a:lnTo>
                  <a:pt x="752" y="324"/>
                </a:lnTo>
                <a:lnTo>
                  <a:pt x="755" y="318"/>
                </a:lnTo>
                <a:lnTo>
                  <a:pt x="757" y="310"/>
                </a:lnTo>
                <a:lnTo>
                  <a:pt x="761" y="305"/>
                </a:lnTo>
                <a:lnTo>
                  <a:pt x="765" y="299"/>
                </a:lnTo>
                <a:lnTo>
                  <a:pt x="765" y="299"/>
                </a:lnTo>
                <a:lnTo>
                  <a:pt x="763" y="331"/>
                </a:lnTo>
                <a:lnTo>
                  <a:pt x="762" y="347"/>
                </a:lnTo>
                <a:lnTo>
                  <a:pt x="763" y="362"/>
                </a:lnTo>
                <a:lnTo>
                  <a:pt x="765" y="378"/>
                </a:lnTo>
                <a:lnTo>
                  <a:pt x="768" y="392"/>
                </a:lnTo>
                <a:lnTo>
                  <a:pt x="773" y="405"/>
                </a:lnTo>
                <a:lnTo>
                  <a:pt x="779" y="417"/>
                </a:lnTo>
                <a:lnTo>
                  <a:pt x="779" y="417"/>
                </a:lnTo>
                <a:lnTo>
                  <a:pt x="782" y="404"/>
                </a:lnTo>
                <a:lnTo>
                  <a:pt x="785" y="392"/>
                </a:lnTo>
                <a:lnTo>
                  <a:pt x="787" y="366"/>
                </a:lnTo>
                <a:lnTo>
                  <a:pt x="789" y="353"/>
                </a:lnTo>
                <a:lnTo>
                  <a:pt x="791" y="340"/>
                </a:lnTo>
                <a:lnTo>
                  <a:pt x="794" y="326"/>
                </a:lnTo>
                <a:lnTo>
                  <a:pt x="798" y="313"/>
                </a:lnTo>
                <a:lnTo>
                  <a:pt x="798" y="313"/>
                </a:lnTo>
                <a:lnTo>
                  <a:pt x="800" y="326"/>
                </a:lnTo>
                <a:lnTo>
                  <a:pt x="801" y="340"/>
                </a:lnTo>
                <a:lnTo>
                  <a:pt x="800" y="368"/>
                </a:lnTo>
                <a:lnTo>
                  <a:pt x="796" y="422"/>
                </a:lnTo>
                <a:lnTo>
                  <a:pt x="796" y="422"/>
                </a:lnTo>
                <a:lnTo>
                  <a:pt x="803" y="422"/>
                </a:lnTo>
                <a:lnTo>
                  <a:pt x="808" y="423"/>
                </a:lnTo>
                <a:lnTo>
                  <a:pt x="817" y="426"/>
                </a:lnTo>
                <a:lnTo>
                  <a:pt x="817" y="426"/>
                </a:lnTo>
                <a:lnTo>
                  <a:pt x="831" y="410"/>
                </a:lnTo>
                <a:lnTo>
                  <a:pt x="843" y="392"/>
                </a:lnTo>
                <a:lnTo>
                  <a:pt x="855" y="372"/>
                </a:lnTo>
                <a:lnTo>
                  <a:pt x="866" y="351"/>
                </a:lnTo>
                <a:lnTo>
                  <a:pt x="869" y="340"/>
                </a:lnTo>
                <a:lnTo>
                  <a:pt x="873" y="328"/>
                </a:lnTo>
                <a:lnTo>
                  <a:pt x="877" y="317"/>
                </a:lnTo>
                <a:lnTo>
                  <a:pt x="879" y="304"/>
                </a:lnTo>
                <a:lnTo>
                  <a:pt x="880" y="291"/>
                </a:lnTo>
                <a:lnTo>
                  <a:pt x="881" y="278"/>
                </a:lnTo>
                <a:lnTo>
                  <a:pt x="880" y="265"/>
                </a:lnTo>
                <a:lnTo>
                  <a:pt x="879" y="251"/>
                </a:lnTo>
                <a:lnTo>
                  <a:pt x="879" y="251"/>
                </a:lnTo>
                <a:lnTo>
                  <a:pt x="876" y="230"/>
                </a:lnTo>
                <a:lnTo>
                  <a:pt x="870" y="210"/>
                </a:lnTo>
                <a:lnTo>
                  <a:pt x="863" y="190"/>
                </a:lnTo>
                <a:lnTo>
                  <a:pt x="854" y="172"/>
                </a:lnTo>
                <a:lnTo>
                  <a:pt x="846" y="154"/>
                </a:lnTo>
                <a:lnTo>
                  <a:pt x="836" y="138"/>
                </a:lnTo>
                <a:lnTo>
                  <a:pt x="826" y="123"/>
                </a:lnTo>
                <a:lnTo>
                  <a:pt x="817" y="110"/>
                </a:lnTo>
                <a:lnTo>
                  <a:pt x="817" y="110"/>
                </a:lnTo>
                <a:lnTo>
                  <a:pt x="821" y="128"/>
                </a:lnTo>
                <a:lnTo>
                  <a:pt x="825" y="147"/>
                </a:lnTo>
                <a:lnTo>
                  <a:pt x="827" y="168"/>
                </a:lnTo>
                <a:lnTo>
                  <a:pt x="827" y="177"/>
                </a:lnTo>
                <a:lnTo>
                  <a:pt x="827" y="187"/>
                </a:lnTo>
                <a:lnTo>
                  <a:pt x="827" y="187"/>
                </a:lnTo>
                <a:close/>
                <a:moveTo>
                  <a:pt x="308" y="116"/>
                </a:moveTo>
                <a:lnTo>
                  <a:pt x="308" y="116"/>
                </a:lnTo>
                <a:lnTo>
                  <a:pt x="307" y="114"/>
                </a:lnTo>
                <a:lnTo>
                  <a:pt x="305" y="114"/>
                </a:lnTo>
                <a:lnTo>
                  <a:pt x="303" y="113"/>
                </a:lnTo>
                <a:lnTo>
                  <a:pt x="302" y="112"/>
                </a:lnTo>
                <a:lnTo>
                  <a:pt x="302" y="112"/>
                </a:lnTo>
                <a:lnTo>
                  <a:pt x="298" y="105"/>
                </a:lnTo>
                <a:lnTo>
                  <a:pt x="293" y="97"/>
                </a:lnTo>
                <a:lnTo>
                  <a:pt x="288" y="92"/>
                </a:lnTo>
                <a:lnTo>
                  <a:pt x="281" y="86"/>
                </a:lnTo>
                <a:lnTo>
                  <a:pt x="275" y="82"/>
                </a:lnTo>
                <a:lnTo>
                  <a:pt x="267" y="78"/>
                </a:lnTo>
                <a:lnTo>
                  <a:pt x="260" y="76"/>
                </a:lnTo>
                <a:lnTo>
                  <a:pt x="251" y="74"/>
                </a:lnTo>
                <a:lnTo>
                  <a:pt x="243" y="72"/>
                </a:lnTo>
                <a:lnTo>
                  <a:pt x="234" y="72"/>
                </a:lnTo>
                <a:lnTo>
                  <a:pt x="227" y="72"/>
                </a:lnTo>
                <a:lnTo>
                  <a:pt x="218" y="75"/>
                </a:lnTo>
                <a:lnTo>
                  <a:pt x="211" y="77"/>
                </a:lnTo>
                <a:lnTo>
                  <a:pt x="203" y="79"/>
                </a:lnTo>
                <a:lnTo>
                  <a:pt x="197" y="83"/>
                </a:lnTo>
                <a:lnTo>
                  <a:pt x="191" y="87"/>
                </a:lnTo>
                <a:lnTo>
                  <a:pt x="191" y="87"/>
                </a:lnTo>
                <a:lnTo>
                  <a:pt x="189" y="89"/>
                </a:lnTo>
                <a:lnTo>
                  <a:pt x="186" y="90"/>
                </a:lnTo>
                <a:lnTo>
                  <a:pt x="183" y="91"/>
                </a:lnTo>
                <a:lnTo>
                  <a:pt x="181" y="92"/>
                </a:lnTo>
                <a:lnTo>
                  <a:pt x="181" y="92"/>
                </a:lnTo>
                <a:lnTo>
                  <a:pt x="173" y="101"/>
                </a:lnTo>
                <a:lnTo>
                  <a:pt x="167" y="111"/>
                </a:lnTo>
                <a:lnTo>
                  <a:pt x="164" y="123"/>
                </a:lnTo>
                <a:lnTo>
                  <a:pt x="160" y="133"/>
                </a:lnTo>
                <a:lnTo>
                  <a:pt x="157" y="158"/>
                </a:lnTo>
                <a:lnTo>
                  <a:pt x="156" y="170"/>
                </a:lnTo>
                <a:lnTo>
                  <a:pt x="154" y="183"/>
                </a:lnTo>
                <a:lnTo>
                  <a:pt x="154" y="183"/>
                </a:lnTo>
                <a:lnTo>
                  <a:pt x="162" y="205"/>
                </a:lnTo>
                <a:lnTo>
                  <a:pt x="171" y="225"/>
                </a:lnTo>
                <a:lnTo>
                  <a:pt x="180" y="245"/>
                </a:lnTo>
                <a:lnTo>
                  <a:pt x="183" y="256"/>
                </a:lnTo>
                <a:lnTo>
                  <a:pt x="185" y="268"/>
                </a:lnTo>
                <a:lnTo>
                  <a:pt x="185" y="268"/>
                </a:lnTo>
                <a:lnTo>
                  <a:pt x="190" y="273"/>
                </a:lnTo>
                <a:lnTo>
                  <a:pt x="197" y="276"/>
                </a:lnTo>
                <a:lnTo>
                  <a:pt x="210" y="282"/>
                </a:lnTo>
                <a:lnTo>
                  <a:pt x="222" y="290"/>
                </a:lnTo>
                <a:lnTo>
                  <a:pt x="228" y="294"/>
                </a:lnTo>
                <a:lnTo>
                  <a:pt x="233" y="299"/>
                </a:lnTo>
                <a:lnTo>
                  <a:pt x="233" y="299"/>
                </a:lnTo>
                <a:lnTo>
                  <a:pt x="232" y="305"/>
                </a:lnTo>
                <a:lnTo>
                  <a:pt x="230" y="310"/>
                </a:lnTo>
                <a:lnTo>
                  <a:pt x="227" y="313"/>
                </a:lnTo>
                <a:lnTo>
                  <a:pt x="223" y="317"/>
                </a:lnTo>
                <a:lnTo>
                  <a:pt x="220" y="320"/>
                </a:lnTo>
                <a:lnTo>
                  <a:pt x="218" y="323"/>
                </a:lnTo>
                <a:lnTo>
                  <a:pt x="217" y="327"/>
                </a:lnTo>
                <a:lnTo>
                  <a:pt x="216" y="333"/>
                </a:lnTo>
                <a:lnTo>
                  <a:pt x="216" y="333"/>
                </a:lnTo>
                <a:lnTo>
                  <a:pt x="218" y="338"/>
                </a:lnTo>
                <a:lnTo>
                  <a:pt x="221" y="342"/>
                </a:lnTo>
                <a:lnTo>
                  <a:pt x="226" y="347"/>
                </a:lnTo>
                <a:lnTo>
                  <a:pt x="232" y="351"/>
                </a:lnTo>
                <a:lnTo>
                  <a:pt x="243" y="358"/>
                </a:lnTo>
                <a:lnTo>
                  <a:pt x="248" y="363"/>
                </a:lnTo>
                <a:lnTo>
                  <a:pt x="251" y="368"/>
                </a:lnTo>
                <a:lnTo>
                  <a:pt x="251" y="368"/>
                </a:lnTo>
                <a:lnTo>
                  <a:pt x="247" y="381"/>
                </a:lnTo>
                <a:lnTo>
                  <a:pt x="242" y="392"/>
                </a:lnTo>
                <a:lnTo>
                  <a:pt x="238" y="403"/>
                </a:lnTo>
                <a:lnTo>
                  <a:pt x="237" y="410"/>
                </a:lnTo>
                <a:lnTo>
                  <a:pt x="237" y="417"/>
                </a:lnTo>
                <a:lnTo>
                  <a:pt x="237" y="417"/>
                </a:lnTo>
                <a:lnTo>
                  <a:pt x="242" y="422"/>
                </a:lnTo>
                <a:lnTo>
                  <a:pt x="247" y="425"/>
                </a:lnTo>
                <a:lnTo>
                  <a:pt x="258" y="429"/>
                </a:lnTo>
                <a:lnTo>
                  <a:pt x="264" y="431"/>
                </a:lnTo>
                <a:lnTo>
                  <a:pt x="268" y="434"/>
                </a:lnTo>
                <a:lnTo>
                  <a:pt x="273" y="439"/>
                </a:lnTo>
                <a:lnTo>
                  <a:pt x="277" y="444"/>
                </a:lnTo>
                <a:lnTo>
                  <a:pt x="277" y="444"/>
                </a:lnTo>
                <a:lnTo>
                  <a:pt x="271" y="451"/>
                </a:lnTo>
                <a:lnTo>
                  <a:pt x="266" y="459"/>
                </a:lnTo>
                <a:lnTo>
                  <a:pt x="263" y="469"/>
                </a:lnTo>
                <a:lnTo>
                  <a:pt x="262" y="479"/>
                </a:lnTo>
                <a:lnTo>
                  <a:pt x="262" y="479"/>
                </a:lnTo>
                <a:lnTo>
                  <a:pt x="266" y="486"/>
                </a:lnTo>
                <a:lnTo>
                  <a:pt x="272" y="490"/>
                </a:lnTo>
                <a:lnTo>
                  <a:pt x="278" y="493"/>
                </a:lnTo>
                <a:lnTo>
                  <a:pt x="284" y="496"/>
                </a:lnTo>
                <a:lnTo>
                  <a:pt x="297" y="500"/>
                </a:lnTo>
                <a:lnTo>
                  <a:pt x="312" y="503"/>
                </a:lnTo>
                <a:lnTo>
                  <a:pt x="312" y="503"/>
                </a:lnTo>
                <a:lnTo>
                  <a:pt x="311" y="509"/>
                </a:lnTo>
                <a:lnTo>
                  <a:pt x="310" y="516"/>
                </a:lnTo>
                <a:lnTo>
                  <a:pt x="304" y="528"/>
                </a:lnTo>
                <a:lnTo>
                  <a:pt x="302" y="534"/>
                </a:lnTo>
                <a:lnTo>
                  <a:pt x="298" y="541"/>
                </a:lnTo>
                <a:lnTo>
                  <a:pt x="297" y="548"/>
                </a:lnTo>
                <a:lnTo>
                  <a:pt x="297" y="554"/>
                </a:lnTo>
                <a:lnTo>
                  <a:pt x="297" y="554"/>
                </a:lnTo>
                <a:lnTo>
                  <a:pt x="304" y="556"/>
                </a:lnTo>
                <a:lnTo>
                  <a:pt x="309" y="559"/>
                </a:lnTo>
                <a:lnTo>
                  <a:pt x="313" y="562"/>
                </a:lnTo>
                <a:lnTo>
                  <a:pt x="320" y="563"/>
                </a:lnTo>
                <a:lnTo>
                  <a:pt x="320" y="563"/>
                </a:lnTo>
                <a:lnTo>
                  <a:pt x="326" y="555"/>
                </a:lnTo>
                <a:lnTo>
                  <a:pt x="333" y="548"/>
                </a:lnTo>
                <a:lnTo>
                  <a:pt x="340" y="543"/>
                </a:lnTo>
                <a:lnTo>
                  <a:pt x="348" y="537"/>
                </a:lnTo>
                <a:lnTo>
                  <a:pt x="357" y="533"/>
                </a:lnTo>
                <a:lnTo>
                  <a:pt x="366" y="529"/>
                </a:lnTo>
                <a:lnTo>
                  <a:pt x="385" y="521"/>
                </a:lnTo>
                <a:lnTo>
                  <a:pt x="404" y="514"/>
                </a:lnTo>
                <a:lnTo>
                  <a:pt x="423" y="505"/>
                </a:lnTo>
                <a:lnTo>
                  <a:pt x="431" y="500"/>
                </a:lnTo>
                <a:lnTo>
                  <a:pt x="439" y="494"/>
                </a:lnTo>
                <a:lnTo>
                  <a:pt x="445" y="488"/>
                </a:lnTo>
                <a:lnTo>
                  <a:pt x="452" y="479"/>
                </a:lnTo>
                <a:lnTo>
                  <a:pt x="452" y="479"/>
                </a:lnTo>
                <a:lnTo>
                  <a:pt x="448" y="476"/>
                </a:lnTo>
                <a:lnTo>
                  <a:pt x="447" y="472"/>
                </a:lnTo>
                <a:lnTo>
                  <a:pt x="445" y="461"/>
                </a:lnTo>
                <a:lnTo>
                  <a:pt x="445" y="461"/>
                </a:lnTo>
                <a:lnTo>
                  <a:pt x="439" y="461"/>
                </a:lnTo>
                <a:lnTo>
                  <a:pt x="432" y="462"/>
                </a:lnTo>
                <a:lnTo>
                  <a:pt x="422" y="468"/>
                </a:lnTo>
                <a:lnTo>
                  <a:pt x="415" y="470"/>
                </a:lnTo>
                <a:lnTo>
                  <a:pt x="411" y="471"/>
                </a:lnTo>
                <a:lnTo>
                  <a:pt x="405" y="470"/>
                </a:lnTo>
                <a:lnTo>
                  <a:pt x="401" y="468"/>
                </a:lnTo>
                <a:lnTo>
                  <a:pt x="401" y="468"/>
                </a:lnTo>
                <a:lnTo>
                  <a:pt x="404" y="462"/>
                </a:lnTo>
                <a:lnTo>
                  <a:pt x="408" y="459"/>
                </a:lnTo>
                <a:lnTo>
                  <a:pt x="412" y="455"/>
                </a:lnTo>
                <a:lnTo>
                  <a:pt x="416" y="453"/>
                </a:lnTo>
                <a:lnTo>
                  <a:pt x="427" y="448"/>
                </a:lnTo>
                <a:lnTo>
                  <a:pt x="439" y="444"/>
                </a:lnTo>
                <a:lnTo>
                  <a:pt x="439" y="444"/>
                </a:lnTo>
                <a:lnTo>
                  <a:pt x="439" y="441"/>
                </a:lnTo>
                <a:lnTo>
                  <a:pt x="438" y="439"/>
                </a:lnTo>
                <a:lnTo>
                  <a:pt x="437" y="435"/>
                </a:lnTo>
                <a:lnTo>
                  <a:pt x="437" y="432"/>
                </a:lnTo>
                <a:lnTo>
                  <a:pt x="437" y="432"/>
                </a:lnTo>
                <a:lnTo>
                  <a:pt x="430" y="433"/>
                </a:lnTo>
                <a:lnTo>
                  <a:pt x="424" y="437"/>
                </a:lnTo>
                <a:lnTo>
                  <a:pt x="411" y="444"/>
                </a:lnTo>
                <a:lnTo>
                  <a:pt x="404" y="447"/>
                </a:lnTo>
                <a:lnTo>
                  <a:pt x="398" y="448"/>
                </a:lnTo>
                <a:lnTo>
                  <a:pt x="395" y="447"/>
                </a:lnTo>
                <a:lnTo>
                  <a:pt x="392" y="447"/>
                </a:lnTo>
                <a:lnTo>
                  <a:pt x="389" y="445"/>
                </a:lnTo>
                <a:lnTo>
                  <a:pt x="386" y="443"/>
                </a:lnTo>
                <a:lnTo>
                  <a:pt x="386" y="443"/>
                </a:lnTo>
                <a:lnTo>
                  <a:pt x="408" y="429"/>
                </a:lnTo>
                <a:lnTo>
                  <a:pt x="418" y="423"/>
                </a:lnTo>
                <a:lnTo>
                  <a:pt x="430" y="417"/>
                </a:lnTo>
                <a:lnTo>
                  <a:pt x="430" y="417"/>
                </a:lnTo>
                <a:lnTo>
                  <a:pt x="430" y="414"/>
                </a:lnTo>
                <a:lnTo>
                  <a:pt x="428" y="410"/>
                </a:lnTo>
                <a:lnTo>
                  <a:pt x="427" y="407"/>
                </a:lnTo>
                <a:lnTo>
                  <a:pt x="426" y="403"/>
                </a:lnTo>
                <a:lnTo>
                  <a:pt x="426" y="403"/>
                </a:lnTo>
                <a:lnTo>
                  <a:pt x="419" y="403"/>
                </a:lnTo>
                <a:lnTo>
                  <a:pt x="414" y="404"/>
                </a:lnTo>
                <a:lnTo>
                  <a:pt x="402" y="409"/>
                </a:lnTo>
                <a:lnTo>
                  <a:pt x="397" y="411"/>
                </a:lnTo>
                <a:lnTo>
                  <a:pt x="392" y="412"/>
                </a:lnTo>
                <a:lnTo>
                  <a:pt x="386" y="413"/>
                </a:lnTo>
                <a:lnTo>
                  <a:pt x="381" y="411"/>
                </a:lnTo>
                <a:lnTo>
                  <a:pt x="381" y="411"/>
                </a:lnTo>
                <a:lnTo>
                  <a:pt x="383" y="405"/>
                </a:lnTo>
                <a:lnTo>
                  <a:pt x="386" y="401"/>
                </a:lnTo>
                <a:lnTo>
                  <a:pt x="389" y="398"/>
                </a:lnTo>
                <a:lnTo>
                  <a:pt x="395" y="395"/>
                </a:lnTo>
                <a:lnTo>
                  <a:pt x="405" y="390"/>
                </a:lnTo>
                <a:lnTo>
                  <a:pt x="416" y="386"/>
                </a:lnTo>
                <a:lnTo>
                  <a:pt x="416" y="386"/>
                </a:lnTo>
                <a:lnTo>
                  <a:pt x="416" y="383"/>
                </a:lnTo>
                <a:lnTo>
                  <a:pt x="415" y="380"/>
                </a:lnTo>
                <a:lnTo>
                  <a:pt x="413" y="375"/>
                </a:lnTo>
                <a:lnTo>
                  <a:pt x="411" y="371"/>
                </a:lnTo>
                <a:lnTo>
                  <a:pt x="410" y="366"/>
                </a:lnTo>
                <a:lnTo>
                  <a:pt x="410" y="366"/>
                </a:lnTo>
                <a:lnTo>
                  <a:pt x="398" y="368"/>
                </a:lnTo>
                <a:lnTo>
                  <a:pt x="387" y="371"/>
                </a:lnTo>
                <a:lnTo>
                  <a:pt x="367" y="378"/>
                </a:lnTo>
                <a:lnTo>
                  <a:pt x="346" y="384"/>
                </a:lnTo>
                <a:lnTo>
                  <a:pt x="334" y="386"/>
                </a:lnTo>
                <a:lnTo>
                  <a:pt x="322" y="388"/>
                </a:lnTo>
                <a:lnTo>
                  <a:pt x="322" y="388"/>
                </a:lnTo>
                <a:lnTo>
                  <a:pt x="321" y="386"/>
                </a:lnTo>
                <a:lnTo>
                  <a:pt x="320" y="384"/>
                </a:lnTo>
                <a:lnTo>
                  <a:pt x="319" y="381"/>
                </a:lnTo>
                <a:lnTo>
                  <a:pt x="318" y="378"/>
                </a:lnTo>
                <a:lnTo>
                  <a:pt x="318" y="378"/>
                </a:lnTo>
                <a:lnTo>
                  <a:pt x="340" y="369"/>
                </a:lnTo>
                <a:lnTo>
                  <a:pt x="363" y="360"/>
                </a:lnTo>
                <a:lnTo>
                  <a:pt x="401" y="347"/>
                </a:lnTo>
                <a:lnTo>
                  <a:pt x="401" y="347"/>
                </a:lnTo>
                <a:lnTo>
                  <a:pt x="397" y="336"/>
                </a:lnTo>
                <a:lnTo>
                  <a:pt x="390" y="326"/>
                </a:lnTo>
                <a:lnTo>
                  <a:pt x="390" y="326"/>
                </a:lnTo>
                <a:lnTo>
                  <a:pt x="387" y="327"/>
                </a:lnTo>
                <a:lnTo>
                  <a:pt x="382" y="329"/>
                </a:lnTo>
                <a:lnTo>
                  <a:pt x="371" y="335"/>
                </a:lnTo>
                <a:lnTo>
                  <a:pt x="366" y="336"/>
                </a:lnTo>
                <a:lnTo>
                  <a:pt x="362" y="336"/>
                </a:lnTo>
                <a:lnTo>
                  <a:pt x="359" y="335"/>
                </a:lnTo>
                <a:lnTo>
                  <a:pt x="358" y="334"/>
                </a:lnTo>
                <a:lnTo>
                  <a:pt x="356" y="332"/>
                </a:lnTo>
                <a:lnTo>
                  <a:pt x="355" y="328"/>
                </a:lnTo>
                <a:lnTo>
                  <a:pt x="355" y="328"/>
                </a:lnTo>
                <a:lnTo>
                  <a:pt x="359" y="325"/>
                </a:lnTo>
                <a:lnTo>
                  <a:pt x="365" y="322"/>
                </a:lnTo>
                <a:lnTo>
                  <a:pt x="374" y="317"/>
                </a:lnTo>
                <a:lnTo>
                  <a:pt x="379" y="313"/>
                </a:lnTo>
                <a:lnTo>
                  <a:pt x="382" y="310"/>
                </a:lnTo>
                <a:lnTo>
                  <a:pt x="383" y="305"/>
                </a:lnTo>
                <a:lnTo>
                  <a:pt x="383" y="299"/>
                </a:lnTo>
                <a:lnTo>
                  <a:pt x="383" y="299"/>
                </a:lnTo>
                <a:lnTo>
                  <a:pt x="378" y="299"/>
                </a:lnTo>
                <a:lnTo>
                  <a:pt x="372" y="301"/>
                </a:lnTo>
                <a:lnTo>
                  <a:pt x="362" y="304"/>
                </a:lnTo>
                <a:lnTo>
                  <a:pt x="352" y="306"/>
                </a:lnTo>
                <a:lnTo>
                  <a:pt x="348" y="307"/>
                </a:lnTo>
                <a:lnTo>
                  <a:pt x="343" y="305"/>
                </a:lnTo>
                <a:lnTo>
                  <a:pt x="343" y="305"/>
                </a:lnTo>
                <a:lnTo>
                  <a:pt x="342" y="303"/>
                </a:lnTo>
                <a:lnTo>
                  <a:pt x="341" y="302"/>
                </a:lnTo>
                <a:lnTo>
                  <a:pt x="341" y="302"/>
                </a:lnTo>
                <a:lnTo>
                  <a:pt x="343" y="297"/>
                </a:lnTo>
                <a:lnTo>
                  <a:pt x="348" y="294"/>
                </a:lnTo>
                <a:lnTo>
                  <a:pt x="352" y="292"/>
                </a:lnTo>
                <a:lnTo>
                  <a:pt x="357" y="290"/>
                </a:lnTo>
                <a:lnTo>
                  <a:pt x="367" y="287"/>
                </a:lnTo>
                <a:lnTo>
                  <a:pt x="371" y="283"/>
                </a:lnTo>
                <a:lnTo>
                  <a:pt x="374" y="280"/>
                </a:lnTo>
                <a:lnTo>
                  <a:pt x="374" y="280"/>
                </a:lnTo>
                <a:lnTo>
                  <a:pt x="373" y="277"/>
                </a:lnTo>
                <a:lnTo>
                  <a:pt x="371" y="275"/>
                </a:lnTo>
                <a:lnTo>
                  <a:pt x="370" y="274"/>
                </a:lnTo>
                <a:lnTo>
                  <a:pt x="368" y="273"/>
                </a:lnTo>
                <a:lnTo>
                  <a:pt x="363" y="274"/>
                </a:lnTo>
                <a:lnTo>
                  <a:pt x="357" y="276"/>
                </a:lnTo>
                <a:lnTo>
                  <a:pt x="346" y="280"/>
                </a:lnTo>
                <a:lnTo>
                  <a:pt x="339" y="281"/>
                </a:lnTo>
                <a:lnTo>
                  <a:pt x="337" y="281"/>
                </a:lnTo>
                <a:lnTo>
                  <a:pt x="335" y="280"/>
                </a:lnTo>
                <a:lnTo>
                  <a:pt x="335" y="280"/>
                </a:lnTo>
                <a:lnTo>
                  <a:pt x="335" y="277"/>
                </a:lnTo>
                <a:lnTo>
                  <a:pt x="336" y="274"/>
                </a:lnTo>
                <a:lnTo>
                  <a:pt x="337" y="271"/>
                </a:lnTo>
                <a:lnTo>
                  <a:pt x="339" y="268"/>
                </a:lnTo>
                <a:lnTo>
                  <a:pt x="343" y="266"/>
                </a:lnTo>
                <a:lnTo>
                  <a:pt x="350" y="264"/>
                </a:lnTo>
                <a:lnTo>
                  <a:pt x="355" y="262"/>
                </a:lnTo>
                <a:lnTo>
                  <a:pt x="361" y="259"/>
                </a:lnTo>
                <a:lnTo>
                  <a:pt x="362" y="257"/>
                </a:lnTo>
                <a:lnTo>
                  <a:pt x="364" y="254"/>
                </a:lnTo>
                <a:lnTo>
                  <a:pt x="364" y="251"/>
                </a:lnTo>
                <a:lnTo>
                  <a:pt x="364" y="247"/>
                </a:lnTo>
                <a:lnTo>
                  <a:pt x="364" y="247"/>
                </a:lnTo>
                <a:lnTo>
                  <a:pt x="358" y="248"/>
                </a:lnTo>
                <a:lnTo>
                  <a:pt x="353" y="251"/>
                </a:lnTo>
                <a:lnTo>
                  <a:pt x="342" y="257"/>
                </a:lnTo>
                <a:lnTo>
                  <a:pt x="338" y="259"/>
                </a:lnTo>
                <a:lnTo>
                  <a:pt x="333" y="261"/>
                </a:lnTo>
                <a:lnTo>
                  <a:pt x="327" y="262"/>
                </a:lnTo>
                <a:lnTo>
                  <a:pt x="322" y="262"/>
                </a:lnTo>
                <a:lnTo>
                  <a:pt x="322" y="262"/>
                </a:lnTo>
                <a:lnTo>
                  <a:pt x="324" y="257"/>
                </a:lnTo>
                <a:lnTo>
                  <a:pt x="327" y="251"/>
                </a:lnTo>
                <a:lnTo>
                  <a:pt x="331" y="246"/>
                </a:lnTo>
                <a:lnTo>
                  <a:pt x="335" y="243"/>
                </a:lnTo>
                <a:lnTo>
                  <a:pt x="339" y="239"/>
                </a:lnTo>
                <a:lnTo>
                  <a:pt x="344" y="237"/>
                </a:lnTo>
                <a:lnTo>
                  <a:pt x="350" y="236"/>
                </a:lnTo>
                <a:lnTo>
                  <a:pt x="355" y="236"/>
                </a:lnTo>
                <a:lnTo>
                  <a:pt x="355" y="236"/>
                </a:lnTo>
                <a:lnTo>
                  <a:pt x="354" y="230"/>
                </a:lnTo>
                <a:lnTo>
                  <a:pt x="352" y="223"/>
                </a:lnTo>
                <a:lnTo>
                  <a:pt x="351" y="217"/>
                </a:lnTo>
                <a:lnTo>
                  <a:pt x="350" y="210"/>
                </a:lnTo>
                <a:lnTo>
                  <a:pt x="350" y="210"/>
                </a:lnTo>
                <a:lnTo>
                  <a:pt x="336" y="212"/>
                </a:lnTo>
                <a:lnTo>
                  <a:pt x="324" y="216"/>
                </a:lnTo>
                <a:lnTo>
                  <a:pt x="313" y="221"/>
                </a:lnTo>
                <a:lnTo>
                  <a:pt x="303" y="227"/>
                </a:lnTo>
                <a:lnTo>
                  <a:pt x="282" y="237"/>
                </a:lnTo>
                <a:lnTo>
                  <a:pt x="273" y="243"/>
                </a:lnTo>
                <a:lnTo>
                  <a:pt x="262" y="245"/>
                </a:lnTo>
                <a:lnTo>
                  <a:pt x="262" y="245"/>
                </a:lnTo>
                <a:lnTo>
                  <a:pt x="264" y="238"/>
                </a:lnTo>
                <a:lnTo>
                  <a:pt x="267" y="233"/>
                </a:lnTo>
                <a:lnTo>
                  <a:pt x="271" y="229"/>
                </a:lnTo>
                <a:lnTo>
                  <a:pt x="275" y="225"/>
                </a:lnTo>
                <a:lnTo>
                  <a:pt x="284" y="217"/>
                </a:lnTo>
                <a:lnTo>
                  <a:pt x="295" y="211"/>
                </a:lnTo>
                <a:lnTo>
                  <a:pt x="319" y="201"/>
                </a:lnTo>
                <a:lnTo>
                  <a:pt x="331" y="196"/>
                </a:lnTo>
                <a:lnTo>
                  <a:pt x="341" y="189"/>
                </a:lnTo>
                <a:lnTo>
                  <a:pt x="341" y="189"/>
                </a:lnTo>
                <a:lnTo>
                  <a:pt x="332" y="171"/>
                </a:lnTo>
                <a:lnTo>
                  <a:pt x="323" y="152"/>
                </a:lnTo>
                <a:lnTo>
                  <a:pt x="308" y="116"/>
                </a:lnTo>
                <a:lnTo>
                  <a:pt x="308" y="116"/>
                </a:lnTo>
                <a:close/>
                <a:moveTo>
                  <a:pt x="1016" y="256"/>
                </a:moveTo>
                <a:lnTo>
                  <a:pt x="1016" y="256"/>
                </a:lnTo>
                <a:lnTo>
                  <a:pt x="1011" y="262"/>
                </a:lnTo>
                <a:lnTo>
                  <a:pt x="1008" y="268"/>
                </a:lnTo>
                <a:lnTo>
                  <a:pt x="1007" y="275"/>
                </a:lnTo>
                <a:lnTo>
                  <a:pt x="1006" y="282"/>
                </a:lnTo>
                <a:lnTo>
                  <a:pt x="1006" y="296"/>
                </a:lnTo>
                <a:lnTo>
                  <a:pt x="1006" y="303"/>
                </a:lnTo>
                <a:lnTo>
                  <a:pt x="1006" y="309"/>
                </a:lnTo>
                <a:lnTo>
                  <a:pt x="1006" y="309"/>
                </a:lnTo>
                <a:lnTo>
                  <a:pt x="1005" y="312"/>
                </a:lnTo>
                <a:lnTo>
                  <a:pt x="1003" y="316"/>
                </a:lnTo>
                <a:lnTo>
                  <a:pt x="1001" y="319"/>
                </a:lnTo>
                <a:lnTo>
                  <a:pt x="1000" y="322"/>
                </a:lnTo>
                <a:lnTo>
                  <a:pt x="1000" y="322"/>
                </a:lnTo>
                <a:lnTo>
                  <a:pt x="995" y="342"/>
                </a:lnTo>
                <a:lnTo>
                  <a:pt x="993" y="359"/>
                </a:lnTo>
                <a:lnTo>
                  <a:pt x="993" y="375"/>
                </a:lnTo>
                <a:lnTo>
                  <a:pt x="995" y="389"/>
                </a:lnTo>
                <a:lnTo>
                  <a:pt x="998" y="403"/>
                </a:lnTo>
                <a:lnTo>
                  <a:pt x="1001" y="418"/>
                </a:lnTo>
                <a:lnTo>
                  <a:pt x="1008" y="448"/>
                </a:lnTo>
                <a:lnTo>
                  <a:pt x="1008" y="448"/>
                </a:lnTo>
                <a:lnTo>
                  <a:pt x="1010" y="448"/>
                </a:lnTo>
                <a:lnTo>
                  <a:pt x="1011" y="449"/>
                </a:lnTo>
                <a:lnTo>
                  <a:pt x="1014" y="451"/>
                </a:lnTo>
                <a:lnTo>
                  <a:pt x="1016" y="454"/>
                </a:lnTo>
                <a:lnTo>
                  <a:pt x="1018" y="455"/>
                </a:lnTo>
                <a:lnTo>
                  <a:pt x="1018" y="455"/>
                </a:lnTo>
                <a:lnTo>
                  <a:pt x="1020" y="443"/>
                </a:lnTo>
                <a:lnTo>
                  <a:pt x="1022" y="431"/>
                </a:lnTo>
                <a:lnTo>
                  <a:pt x="1024" y="427"/>
                </a:lnTo>
                <a:lnTo>
                  <a:pt x="1026" y="423"/>
                </a:lnTo>
                <a:lnTo>
                  <a:pt x="1030" y="418"/>
                </a:lnTo>
                <a:lnTo>
                  <a:pt x="1033" y="415"/>
                </a:lnTo>
                <a:lnTo>
                  <a:pt x="1033" y="415"/>
                </a:lnTo>
                <a:lnTo>
                  <a:pt x="1035" y="420"/>
                </a:lnTo>
                <a:lnTo>
                  <a:pt x="1036" y="426"/>
                </a:lnTo>
                <a:lnTo>
                  <a:pt x="1037" y="430"/>
                </a:lnTo>
                <a:lnTo>
                  <a:pt x="1036" y="435"/>
                </a:lnTo>
                <a:lnTo>
                  <a:pt x="1035" y="446"/>
                </a:lnTo>
                <a:lnTo>
                  <a:pt x="1033" y="457"/>
                </a:lnTo>
                <a:lnTo>
                  <a:pt x="1033" y="457"/>
                </a:lnTo>
                <a:lnTo>
                  <a:pt x="1048" y="457"/>
                </a:lnTo>
                <a:lnTo>
                  <a:pt x="1048" y="457"/>
                </a:lnTo>
                <a:lnTo>
                  <a:pt x="1052" y="448"/>
                </a:lnTo>
                <a:lnTo>
                  <a:pt x="1055" y="440"/>
                </a:lnTo>
                <a:lnTo>
                  <a:pt x="1058" y="430"/>
                </a:lnTo>
                <a:lnTo>
                  <a:pt x="1062" y="422"/>
                </a:lnTo>
                <a:lnTo>
                  <a:pt x="1062" y="422"/>
                </a:lnTo>
                <a:lnTo>
                  <a:pt x="1065" y="426"/>
                </a:lnTo>
                <a:lnTo>
                  <a:pt x="1065" y="431"/>
                </a:lnTo>
                <a:lnTo>
                  <a:pt x="1065" y="437"/>
                </a:lnTo>
                <a:lnTo>
                  <a:pt x="1064" y="442"/>
                </a:lnTo>
                <a:lnTo>
                  <a:pt x="1062" y="453"/>
                </a:lnTo>
                <a:lnTo>
                  <a:pt x="1063" y="457"/>
                </a:lnTo>
                <a:lnTo>
                  <a:pt x="1064" y="459"/>
                </a:lnTo>
                <a:lnTo>
                  <a:pt x="1064" y="459"/>
                </a:lnTo>
                <a:lnTo>
                  <a:pt x="1074" y="455"/>
                </a:lnTo>
                <a:lnTo>
                  <a:pt x="1083" y="449"/>
                </a:lnTo>
                <a:lnTo>
                  <a:pt x="1091" y="442"/>
                </a:lnTo>
                <a:lnTo>
                  <a:pt x="1097" y="432"/>
                </a:lnTo>
                <a:lnTo>
                  <a:pt x="1103" y="422"/>
                </a:lnTo>
                <a:lnTo>
                  <a:pt x="1107" y="410"/>
                </a:lnTo>
                <a:lnTo>
                  <a:pt x="1111" y="398"/>
                </a:lnTo>
                <a:lnTo>
                  <a:pt x="1113" y="384"/>
                </a:lnTo>
                <a:lnTo>
                  <a:pt x="1115" y="370"/>
                </a:lnTo>
                <a:lnTo>
                  <a:pt x="1117" y="356"/>
                </a:lnTo>
                <a:lnTo>
                  <a:pt x="1117" y="327"/>
                </a:lnTo>
                <a:lnTo>
                  <a:pt x="1116" y="299"/>
                </a:lnTo>
                <a:lnTo>
                  <a:pt x="1114" y="274"/>
                </a:lnTo>
                <a:lnTo>
                  <a:pt x="1114" y="274"/>
                </a:lnTo>
                <a:lnTo>
                  <a:pt x="1107" y="273"/>
                </a:lnTo>
                <a:lnTo>
                  <a:pt x="1103" y="271"/>
                </a:lnTo>
                <a:lnTo>
                  <a:pt x="1098" y="269"/>
                </a:lnTo>
                <a:lnTo>
                  <a:pt x="1096" y="269"/>
                </a:lnTo>
                <a:lnTo>
                  <a:pt x="1093" y="269"/>
                </a:lnTo>
                <a:lnTo>
                  <a:pt x="1093" y="269"/>
                </a:lnTo>
                <a:lnTo>
                  <a:pt x="1092" y="278"/>
                </a:lnTo>
                <a:lnTo>
                  <a:pt x="1091" y="286"/>
                </a:lnTo>
                <a:lnTo>
                  <a:pt x="1091" y="301"/>
                </a:lnTo>
                <a:lnTo>
                  <a:pt x="1090" y="307"/>
                </a:lnTo>
                <a:lnTo>
                  <a:pt x="1089" y="313"/>
                </a:lnTo>
                <a:lnTo>
                  <a:pt x="1086" y="320"/>
                </a:lnTo>
                <a:lnTo>
                  <a:pt x="1083" y="324"/>
                </a:lnTo>
                <a:lnTo>
                  <a:pt x="1083" y="324"/>
                </a:lnTo>
                <a:lnTo>
                  <a:pt x="1080" y="321"/>
                </a:lnTo>
                <a:lnTo>
                  <a:pt x="1079" y="318"/>
                </a:lnTo>
                <a:lnTo>
                  <a:pt x="1077" y="309"/>
                </a:lnTo>
                <a:lnTo>
                  <a:pt x="1076" y="299"/>
                </a:lnTo>
                <a:lnTo>
                  <a:pt x="1077" y="290"/>
                </a:lnTo>
                <a:lnTo>
                  <a:pt x="1078" y="272"/>
                </a:lnTo>
                <a:lnTo>
                  <a:pt x="1078" y="265"/>
                </a:lnTo>
                <a:lnTo>
                  <a:pt x="1077" y="260"/>
                </a:lnTo>
                <a:lnTo>
                  <a:pt x="1077" y="260"/>
                </a:lnTo>
                <a:lnTo>
                  <a:pt x="1074" y="267"/>
                </a:lnTo>
                <a:lnTo>
                  <a:pt x="1070" y="276"/>
                </a:lnTo>
                <a:lnTo>
                  <a:pt x="1066" y="295"/>
                </a:lnTo>
                <a:lnTo>
                  <a:pt x="1064" y="316"/>
                </a:lnTo>
                <a:lnTo>
                  <a:pt x="1062" y="335"/>
                </a:lnTo>
                <a:lnTo>
                  <a:pt x="1062" y="335"/>
                </a:lnTo>
                <a:lnTo>
                  <a:pt x="1063" y="341"/>
                </a:lnTo>
                <a:lnTo>
                  <a:pt x="1063" y="349"/>
                </a:lnTo>
                <a:lnTo>
                  <a:pt x="1062" y="351"/>
                </a:lnTo>
                <a:lnTo>
                  <a:pt x="1061" y="354"/>
                </a:lnTo>
                <a:lnTo>
                  <a:pt x="1058" y="355"/>
                </a:lnTo>
                <a:lnTo>
                  <a:pt x="1053" y="355"/>
                </a:lnTo>
                <a:lnTo>
                  <a:pt x="1053" y="355"/>
                </a:lnTo>
                <a:lnTo>
                  <a:pt x="1050" y="351"/>
                </a:lnTo>
                <a:lnTo>
                  <a:pt x="1049" y="345"/>
                </a:lnTo>
                <a:lnTo>
                  <a:pt x="1048" y="339"/>
                </a:lnTo>
                <a:lnTo>
                  <a:pt x="1048" y="333"/>
                </a:lnTo>
                <a:lnTo>
                  <a:pt x="1049" y="320"/>
                </a:lnTo>
                <a:lnTo>
                  <a:pt x="1049" y="307"/>
                </a:lnTo>
                <a:lnTo>
                  <a:pt x="1049" y="307"/>
                </a:lnTo>
                <a:lnTo>
                  <a:pt x="1047" y="310"/>
                </a:lnTo>
                <a:lnTo>
                  <a:pt x="1045" y="313"/>
                </a:lnTo>
                <a:lnTo>
                  <a:pt x="1043" y="322"/>
                </a:lnTo>
                <a:lnTo>
                  <a:pt x="1041" y="333"/>
                </a:lnTo>
                <a:lnTo>
                  <a:pt x="1040" y="342"/>
                </a:lnTo>
                <a:lnTo>
                  <a:pt x="1040" y="352"/>
                </a:lnTo>
                <a:lnTo>
                  <a:pt x="1039" y="360"/>
                </a:lnTo>
                <a:lnTo>
                  <a:pt x="1037" y="365"/>
                </a:lnTo>
                <a:lnTo>
                  <a:pt x="1036" y="368"/>
                </a:lnTo>
                <a:lnTo>
                  <a:pt x="1034" y="370"/>
                </a:lnTo>
                <a:lnTo>
                  <a:pt x="1031" y="372"/>
                </a:lnTo>
                <a:lnTo>
                  <a:pt x="1031" y="372"/>
                </a:lnTo>
                <a:lnTo>
                  <a:pt x="1028" y="369"/>
                </a:lnTo>
                <a:lnTo>
                  <a:pt x="1025" y="366"/>
                </a:lnTo>
                <a:lnTo>
                  <a:pt x="1025" y="362"/>
                </a:lnTo>
                <a:lnTo>
                  <a:pt x="1025" y="357"/>
                </a:lnTo>
                <a:lnTo>
                  <a:pt x="1026" y="348"/>
                </a:lnTo>
                <a:lnTo>
                  <a:pt x="1029" y="339"/>
                </a:lnTo>
                <a:lnTo>
                  <a:pt x="1029" y="339"/>
                </a:lnTo>
                <a:lnTo>
                  <a:pt x="1033" y="294"/>
                </a:lnTo>
                <a:lnTo>
                  <a:pt x="1034" y="273"/>
                </a:lnTo>
                <a:lnTo>
                  <a:pt x="1037" y="256"/>
                </a:lnTo>
                <a:lnTo>
                  <a:pt x="1037" y="256"/>
                </a:lnTo>
                <a:lnTo>
                  <a:pt x="1016" y="256"/>
                </a:lnTo>
                <a:lnTo>
                  <a:pt x="1016" y="256"/>
                </a:lnTo>
                <a:close/>
                <a:moveTo>
                  <a:pt x="1049" y="305"/>
                </a:moveTo>
                <a:lnTo>
                  <a:pt x="1049" y="305"/>
                </a:lnTo>
                <a:lnTo>
                  <a:pt x="1050" y="297"/>
                </a:lnTo>
                <a:lnTo>
                  <a:pt x="1052" y="289"/>
                </a:lnTo>
                <a:lnTo>
                  <a:pt x="1053" y="281"/>
                </a:lnTo>
                <a:lnTo>
                  <a:pt x="1053" y="278"/>
                </a:lnTo>
                <a:lnTo>
                  <a:pt x="1051" y="274"/>
                </a:lnTo>
                <a:lnTo>
                  <a:pt x="1051" y="274"/>
                </a:lnTo>
                <a:lnTo>
                  <a:pt x="1049" y="281"/>
                </a:lnTo>
                <a:lnTo>
                  <a:pt x="1048" y="289"/>
                </a:lnTo>
                <a:lnTo>
                  <a:pt x="1047" y="298"/>
                </a:lnTo>
                <a:lnTo>
                  <a:pt x="1048" y="302"/>
                </a:lnTo>
                <a:lnTo>
                  <a:pt x="1049" y="305"/>
                </a:lnTo>
                <a:lnTo>
                  <a:pt x="1049" y="305"/>
                </a:lnTo>
                <a:close/>
                <a:moveTo>
                  <a:pt x="750" y="439"/>
                </a:moveTo>
                <a:lnTo>
                  <a:pt x="750" y="439"/>
                </a:lnTo>
                <a:lnTo>
                  <a:pt x="752" y="443"/>
                </a:lnTo>
                <a:lnTo>
                  <a:pt x="752" y="445"/>
                </a:lnTo>
                <a:lnTo>
                  <a:pt x="750" y="446"/>
                </a:lnTo>
                <a:lnTo>
                  <a:pt x="746" y="448"/>
                </a:lnTo>
                <a:lnTo>
                  <a:pt x="746" y="448"/>
                </a:lnTo>
                <a:lnTo>
                  <a:pt x="783" y="448"/>
                </a:lnTo>
                <a:lnTo>
                  <a:pt x="802" y="448"/>
                </a:lnTo>
                <a:lnTo>
                  <a:pt x="821" y="448"/>
                </a:lnTo>
                <a:lnTo>
                  <a:pt x="821" y="448"/>
                </a:lnTo>
                <a:lnTo>
                  <a:pt x="819" y="445"/>
                </a:lnTo>
                <a:lnTo>
                  <a:pt x="816" y="442"/>
                </a:lnTo>
                <a:lnTo>
                  <a:pt x="812" y="440"/>
                </a:lnTo>
                <a:lnTo>
                  <a:pt x="809" y="439"/>
                </a:lnTo>
                <a:lnTo>
                  <a:pt x="801" y="438"/>
                </a:lnTo>
                <a:lnTo>
                  <a:pt x="792" y="438"/>
                </a:lnTo>
                <a:lnTo>
                  <a:pt x="772" y="440"/>
                </a:lnTo>
                <a:lnTo>
                  <a:pt x="761" y="440"/>
                </a:lnTo>
                <a:lnTo>
                  <a:pt x="750" y="439"/>
                </a:lnTo>
                <a:lnTo>
                  <a:pt x="750" y="439"/>
                </a:lnTo>
                <a:close/>
                <a:moveTo>
                  <a:pt x="759" y="468"/>
                </a:moveTo>
                <a:lnTo>
                  <a:pt x="759" y="468"/>
                </a:lnTo>
                <a:lnTo>
                  <a:pt x="755" y="487"/>
                </a:lnTo>
                <a:lnTo>
                  <a:pt x="750" y="505"/>
                </a:lnTo>
                <a:lnTo>
                  <a:pt x="741" y="540"/>
                </a:lnTo>
                <a:lnTo>
                  <a:pt x="731" y="572"/>
                </a:lnTo>
                <a:lnTo>
                  <a:pt x="727" y="589"/>
                </a:lnTo>
                <a:lnTo>
                  <a:pt x="723" y="605"/>
                </a:lnTo>
                <a:lnTo>
                  <a:pt x="723" y="605"/>
                </a:lnTo>
                <a:lnTo>
                  <a:pt x="729" y="610"/>
                </a:lnTo>
                <a:lnTo>
                  <a:pt x="734" y="614"/>
                </a:lnTo>
                <a:lnTo>
                  <a:pt x="746" y="623"/>
                </a:lnTo>
                <a:lnTo>
                  <a:pt x="746" y="623"/>
                </a:lnTo>
                <a:lnTo>
                  <a:pt x="766" y="624"/>
                </a:lnTo>
                <a:lnTo>
                  <a:pt x="787" y="624"/>
                </a:lnTo>
                <a:lnTo>
                  <a:pt x="796" y="623"/>
                </a:lnTo>
                <a:lnTo>
                  <a:pt x="805" y="621"/>
                </a:lnTo>
                <a:lnTo>
                  <a:pt x="812" y="617"/>
                </a:lnTo>
                <a:lnTo>
                  <a:pt x="819" y="613"/>
                </a:lnTo>
                <a:lnTo>
                  <a:pt x="819" y="613"/>
                </a:lnTo>
                <a:lnTo>
                  <a:pt x="820" y="595"/>
                </a:lnTo>
                <a:lnTo>
                  <a:pt x="820" y="576"/>
                </a:lnTo>
                <a:lnTo>
                  <a:pt x="819" y="555"/>
                </a:lnTo>
                <a:lnTo>
                  <a:pt x="817" y="535"/>
                </a:lnTo>
                <a:lnTo>
                  <a:pt x="811" y="496"/>
                </a:lnTo>
                <a:lnTo>
                  <a:pt x="806" y="461"/>
                </a:lnTo>
                <a:lnTo>
                  <a:pt x="806" y="461"/>
                </a:lnTo>
                <a:lnTo>
                  <a:pt x="801" y="460"/>
                </a:lnTo>
                <a:lnTo>
                  <a:pt x="794" y="461"/>
                </a:lnTo>
                <a:lnTo>
                  <a:pt x="782" y="462"/>
                </a:lnTo>
                <a:lnTo>
                  <a:pt x="759" y="468"/>
                </a:lnTo>
                <a:lnTo>
                  <a:pt x="759" y="468"/>
                </a:lnTo>
                <a:close/>
                <a:moveTo>
                  <a:pt x="1020" y="479"/>
                </a:moveTo>
                <a:lnTo>
                  <a:pt x="1020" y="479"/>
                </a:lnTo>
                <a:lnTo>
                  <a:pt x="1022" y="483"/>
                </a:lnTo>
                <a:lnTo>
                  <a:pt x="1024" y="485"/>
                </a:lnTo>
                <a:lnTo>
                  <a:pt x="1032" y="489"/>
                </a:lnTo>
                <a:lnTo>
                  <a:pt x="1039" y="491"/>
                </a:lnTo>
                <a:lnTo>
                  <a:pt x="1048" y="492"/>
                </a:lnTo>
                <a:lnTo>
                  <a:pt x="1058" y="492"/>
                </a:lnTo>
                <a:lnTo>
                  <a:pt x="1066" y="491"/>
                </a:lnTo>
                <a:lnTo>
                  <a:pt x="1074" y="490"/>
                </a:lnTo>
                <a:lnTo>
                  <a:pt x="1079" y="488"/>
                </a:lnTo>
                <a:lnTo>
                  <a:pt x="1079" y="488"/>
                </a:lnTo>
                <a:lnTo>
                  <a:pt x="1077" y="485"/>
                </a:lnTo>
                <a:lnTo>
                  <a:pt x="1074" y="483"/>
                </a:lnTo>
                <a:lnTo>
                  <a:pt x="1068" y="478"/>
                </a:lnTo>
                <a:lnTo>
                  <a:pt x="1061" y="476"/>
                </a:lnTo>
                <a:lnTo>
                  <a:pt x="1053" y="476"/>
                </a:lnTo>
                <a:lnTo>
                  <a:pt x="1045" y="476"/>
                </a:lnTo>
                <a:lnTo>
                  <a:pt x="1036" y="477"/>
                </a:lnTo>
                <a:lnTo>
                  <a:pt x="1020" y="479"/>
                </a:lnTo>
                <a:lnTo>
                  <a:pt x="1020" y="479"/>
                </a:lnTo>
                <a:close/>
                <a:moveTo>
                  <a:pt x="960" y="660"/>
                </a:moveTo>
                <a:lnTo>
                  <a:pt x="960" y="660"/>
                </a:lnTo>
                <a:lnTo>
                  <a:pt x="963" y="665"/>
                </a:lnTo>
                <a:lnTo>
                  <a:pt x="967" y="668"/>
                </a:lnTo>
                <a:lnTo>
                  <a:pt x="971" y="670"/>
                </a:lnTo>
                <a:lnTo>
                  <a:pt x="975" y="673"/>
                </a:lnTo>
                <a:lnTo>
                  <a:pt x="975" y="673"/>
                </a:lnTo>
                <a:lnTo>
                  <a:pt x="979" y="663"/>
                </a:lnTo>
                <a:lnTo>
                  <a:pt x="985" y="653"/>
                </a:lnTo>
                <a:lnTo>
                  <a:pt x="988" y="649"/>
                </a:lnTo>
                <a:lnTo>
                  <a:pt x="991" y="644"/>
                </a:lnTo>
                <a:lnTo>
                  <a:pt x="995" y="642"/>
                </a:lnTo>
                <a:lnTo>
                  <a:pt x="1000" y="642"/>
                </a:lnTo>
                <a:lnTo>
                  <a:pt x="1000" y="642"/>
                </a:lnTo>
                <a:lnTo>
                  <a:pt x="1003" y="646"/>
                </a:lnTo>
                <a:lnTo>
                  <a:pt x="1005" y="652"/>
                </a:lnTo>
                <a:lnTo>
                  <a:pt x="1008" y="663"/>
                </a:lnTo>
                <a:lnTo>
                  <a:pt x="1010" y="676"/>
                </a:lnTo>
                <a:lnTo>
                  <a:pt x="1011" y="683"/>
                </a:lnTo>
                <a:lnTo>
                  <a:pt x="1015" y="688"/>
                </a:lnTo>
                <a:lnTo>
                  <a:pt x="1015" y="688"/>
                </a:lnTo>
                <a:lnTo>
                  <a:pt x="1025" y="687"/>
                </a:lnTo>
                <a:lnTo>
                  <a:pt x="1034" y="686"/>
                </a:lnTo>
                <a:lnTo>
                  <a:pt x="1043" y="686"/>
                </a:lnTo>
                <a:lnTo>
                  <a:pt x="1051" y="684"/>
                </a:lnTo>
                <a:lnTo>
                  <a:pt x="1051" y="684"/>
                </a:lnTo>
                <a:lnTo>
                  <a:pt x="1054" y="661"/>
                </a:lnTo>
                <a:lnTo>
                  <a:pt x="1056" y="639"/>
                </a:lnTo>
                <a:lnTo>
                  <a:pt x="1059" y="595"/>
                </a:lnTo>
                <a:lnTo>
                  <a:pt x="1061" y="551"/>
                </a:lnTo>
                <a:lnTo>
                  <a:pt x="1062" y="509"/>
                </a:lnTo>
                <a:lnTo>
                  <a:pt x="1062" y="509"/>
                </a:lnTo>
                <a:lnTo>
                  <a:pt x="1051" y="507"/>
                </a:lnTo>
                <a:lnTo>
                  <a:pt x="1038" y="506"/>
                </a:lnTo>
                <a:lnTo>
                  <a:pt x="1025" y="504"/>
                </a:lnTo>
                <a:lnTo>
                  <a:pt x="1019" y="503"/>
                </a:lnTo>
                <a:lnTo>
                  <a:pt x="1015" y="501"/>
                </a:lnTo>
                <a:lnTo>
                  <a:pt x="1015" y="501"/>
                </a:lnTo>
                <a:lnTo>
                  <a:pt x="1000" y="540"/>
                </a:lnTo>
                <a:lnTo>
                  <a:pt x="985" y="581"/>
                </a:lnTo>
                <a:lnTo>
                  <a:pt x="971" y="621"/>
                </a:lnTo>
                <a:lnTo>
                  <a:pt x="965" y="641"/>
                </a:lnTo>
                <a:lnTo>
                  <a:pt x="960" y="660"/>
                </a:lnTo>
                <a:lnTo>
                  <a:pt x="960" y="660"/>
                </a:lnTo>
                <a:close/>
                <a:moveTo>
                  <a:pt x="439" y="514"/>
                </a:moveTo>
                <a:lnTo>
                  <a:pt x="439" y="514"/>
                </a:lnTo>
                <a:lnTo>
                  <a:pt x="443" y="514"/>
                </a:lnTo>
                <a:lnTo>
                  <a:pt x="447" y="515"/>
                </a:lnTo>
                <a:lnTo>
                  <a:pt x="452" y="516"/>
                </a:lnTo>
                <a:lnTo>
                  <a:pt x="457" y="515"/>
                </a:lnTo>
                <a:lnTo>
                  <a:pt x="457" y="515"/>
                </a:lnTo>
                <a:lnTo>
                  <a:pt x="457" y="510"/>
                </a:lnTo>
                <a:lnTo>
                  <a:pt x="457" y="506"/>
                </a:lnTo>
                <a:lnTo>
                  <a:pt x="455" y="504"/>
                </a:lnTo>
                <a:lnTo>
                  <a:pt x="454" y="503"/>
                </a:lnTo>
                <a:lnTo>
                  <a:pt x="452" y="503"/>
                </a:lnTo>
                <a:lnTo>
                  <a:pt x="452" y="503"/>
                </a:lnTo>
                <a:lnTo>
                  <a:pt x="448" y="505"/>
                </a:lnTo>
                <a:lnTo>
                  <a:pt x="444" y="507"/>
                </a:lnTo>
                <a:lnTo>
                  <a:pt x="441" y="509"/>
                </a:lnTo>
                <a:lnTo>
                  <a:pt x="440" y="511"/>
                </a:lnTo>
                <a:lnTo>
                  <a:pt x="439" y="514"/>
                </a:lnTo>
                <a:lnTo>
                  <a:pt x="439" y="514"/>
                </a:lnTo>
                <a:close/>
                <a:moveTo>
                  <a:pt x="499" y="1095"/>
                </a:moveTo>
                <a:lnTo>
                  <a:pt x="499" y="1095"/>
                </a:lnTo>
                <a:lnTo>
                  <a:pt x="495" y="1095"/>
                </a:lnTo>
                <a:lnTo>
                  <a:pt x="495" y="1094"/>
                </a:lnTo>
                <a:lnTo>
                  <a:pt x="494" y="1093"/>
                </a:lnTo>
                <a:lnTo>
                  <a:pt x="495" y="1091"/>
                </a:lnTo>
                <a:lnTo>
                  <a:pt x="496" y="1089"/>
                </a:lnTo>
                <a:lnTo>
                  <a:pt x="496" y="1089"/>
                </a:lnTo>
                <a:lnTo>
                  <a:pt x="499" y="1088"/>
                </a:lnTo>
                <a:lnTo>
                  <a:pt x="496" y="1088"/>
                </a:lnTo>
                <a:lnTo>
                  <a:pt x="495" y="1088"/>
                </a:lnTo>
                <a:lnTo>
                  <a:pt x="495" y="1086"/>
                </a:lnTo>
                <a:lnTo>
                  <a:pt x="496" y="1084"/>
                </a:lnTo>
                <a:lnTo>
                  <a:pt x="496" y="1084"/>
                </a:lnTo>
                <a:lnTo>
                  <a:pt x="507" y="1080"/>
                </a:lnTo>
                <a:lnTo>
                  <a:pt x="516" y="1075"/>
                </a:lnTo>
                <a:lnTo>
                  <a:pt x="523" y="1069"/>
                </a:lnTo>
                <a:lnTo>
                  <a:pt x="531" y="1063"/>
                </a:lnTo>
                <a:lnTo>
                  <a:pt x="544" y="1049"/>
                </a:lnTo>
                <a:lnTo>
                  <a:pt x="558" y="1035"/>
                </a:lnTo>
                <a:lnTo>
                  <a:pt x="558" y="1035"/>
                </a:lnTo>
                <a:lnTo>
                  <a:pt x="563" y="1031"/>
                </a:lnTo>
                <a:lnTo>
                  <a:pt x="569" y="1026"/>
                </a:lnTo>
                <a:lnTo>
                  <a:pt x="577" y="1023"/>
                </a:lnTo>
                <a:lnTo>
                  <a:pt x="582" y="1018"/>
                </a:lnTo>
                <a:lnTo>
                  <a:pt x="582" y="1018"/>
                </a:lnTo>
                <a:lnTo>
                  <a:pt x="586" y="1013"/>
                </a:lnTo>
                <a:lnTo>
                  <a:pt x="591" y="1005"/>
                </a:lnTo>
                <a:lnTo>
                  <a:pt x="598" y="991"/>
                </a:lnTo>
                <a:lnTo>
                  <a:pt x="598" y="991"/>
                </a:lnTo>
                <a:lnTo>
                  <a:pt x="604" y="982"/>
                </a:lnTo>
                <a:lnTo>
                  <a:pt x="608" y="971"/>
                </a:lnTo>
                <a:lnTo>
                  <a:pt x="611" y="960"/>
                </a:lnTo>
                <a:lnTo>
                  <a:pt x="613" y="949"/>
                </a:lnTo>
                <a:lnTo>
                  <a:pt x="616" y="927"/>
                </a:lnTo>
                <a:lnTo>
                  <a:pt x="617" y="905"/>
                </a:lnTo>
                <a:lnTo>
                  <a:pt x="617" y="905"/>
                </a:lnTo>
                <a:lnTo>
                  <a:pt x="616" y="878"/>
                </a:lnTo>
                <a:lnTo>
                  <a:pt x="614" y="850"/>
                </a:lnTo>
                <a:lnTo>
                  <a:pt x="611" y="821"/>
                </a:lnTo>
                <a:lnTo>
                  <a:pt x="607" y="792"/>
                </a:lnTo>
                <a:lnTo>
                  <a:pt x="600" y="763"/>
                </a:lnTo>
                <a:lnTo>
                  <a:pt x="594" y="736"/>
                </a:lnTo>
                <a:lnTo>
                  <a:pt x="585" y="711"/>
                </a:lnTo>
                <a:lnTo>
                  <a:pt x="576" y="688"/>
                </a:lnTo>
                <a:lnTo>
                  <a:pt x="576" y="688"/>
                </a:lnTo>
                <a:lnTo>
                  <a:pt x="571" y="671"/>
                </a:lnTo>
                <a:lnTo>
                  <a:pt x="566" y="656"/>
                </a:lnTo>
                <a:lnTo>
                  <a:pt x="560" y="642"/>
                </a:lnTo>
                <a:lnTo>
                  <a:pt x="552" y="629"/>
                </a:lnTo>
                <a:lnTo>
                  <a:pt x="537" y="604"/>
                </a:lnTo>
                <a:lnTo>
                  <a:pt x="530" y="590"/>
                </a:lnTo>
                <a:lnTo>
                  <a:pt x="524" y="576"/>
                </a:lnTo>
                <a:lnTo>
                  <a:pt x="524" y="576"/>
                </a:lnTo>
                <a:lnTo>
                  <a:pt x="500" y="559"/>
                </a:lnTo>
                <a:lnTo>
                  <a:pt x="487" y="549"/>
                </a:lnTo>
                <a:lnTo>
                  <a:pt x="473" y="540"/>
                </a:lnTo>
                <a:lnTo>
                  <a:pt x="459" y="533"/>
                </a:lnTo>
                <a:lnTo>
                  <a:pt x="452" y="531"/>
                </a:lnTo>
                <a:lnTo>
                  <a:pt x="443" y="529"/>
                </a:lnTo>
                <a:lnTo>
                  <a:pt x="435" y="526"/>
                </a:lnTo>
                <a:lnTo>
                  <a:pt x="427" y="526"/>
                </a:lnTo>
                <a:lnTo>
                  <a:pt x="418" y="526"/>
                </a:lnTo>
                <a:lnTo>
                  <a:pt x="410" y="528"/>
                </a:lnTo>
                <a:lnTo>
                  <a:pt x="410" y="528"/>
                </a:lnTo>
                <a:lnTo>
                  <a:pt x="402" y="530"/>
                </a:lnTo>
                <a:lnTo>
                  <a:pt x="396" y="533"/>
                </a:lnTo>
                <a:lnTo>
                  <a:pt x="389" y="537"/>
                </a:lnTo>
                <a:lnTo>
                  <a:pt x="384" y="541"/>
                </a:lnTo>
                <a:lnTo>
                  <a:pt x="372" y="550"/>
                </a:lnTo>
                <a:lnTo>
                  <a:pt x="366" y="554"/>
                </a:lnTo>
                <a:lnTo>
                  <a:pt x="357" y="556"/>
                </a:lnTo>
                <a:lnTo>
                  <a:pt x="357" y="556"/>
                </a:lnTo>
                <a:lnTo>
                  <a:pt x="343" y="571"/>
                </a:lnTo>
                <a:lnTo>
                  <a:pt x="329" y="587"/>
                </a:lnTo>
                <a:lnTo>
                  <a:pt x="318" y="604"/>
                </a:lnTo>
                <a:lnTo>
                  <a:pt x="308" y="620"/>
                </a:lnTo>
                <a:lnTo>
                  <a:pt x="299" y="638"/>
                </a:lnTo>
                <a:lnTo>
                  <a:pt x="293" y="656"/>
                </a:lnTo>
                <a:lnTo>
                  <a:pt x="289" y="676"/>
                </a:lnTo>
                <a:lnTo>
                  <a:pt x="288" y="687"/>
                </a:lnTo>
                <a:lnTo>
                  <a:pt x="287" y="698"/>
                </a:lnTo>
                <a:lnTo>
                  <a:pt x="287" y="698"/>
                </a:lnTo>
                <a:lnTo>
                  <a:pt x="287" y="712"/>
                </a:lnTo>
                <a:lnTo>
                  <a:pt x="288" y="726"/>
                </a:lnTo>
                <a:lnTo>
                  <a:pt x="290" y="741"/>
                </a:lnTo>
                <a:lnTo>
                  <a:pt x="292" y="756"/>
                </a:lnTo>
                <a:lnTo>
                  <a:pt x="298" y="786"/>
                </a:lnTo>
                <a:lnTo>
                  <a:pt x="306" y="814"/>
                </a:lnTo>
                <a:lnTo>
                  <a:pt x="306" y="814"/>
                </a:lnTo>
                <a:lnTo>
                  <a:pt x="317" y="852"/>
                </a:lnTo>
                <a:lnTo>
                  <a:pt x="328" y="888"/>
                </a:lnTo>
                <a:lnTo>
                  <a:pt x="352" y="956"/>
                </a:lnTo>
                <a:lnTo>
                  <a:pt x="352" y="956"/>
                </a:lnTo>
                <a:lnTo>
                  <a:pt x="359" y="983"/>
                </a:lnTo>
                <a:lnTo>
                  <a:pt x="359" y="983"/>
                </a:lnTo>
                <a:lnTo>
                  <a:pt x="367" y="1008"/>
                </a:lnTo>
                <a:lnTo>
                  <a:pt x="376" y="1034"/>
                </a:lnTo>
                <a:lnTo>
                  <a:pt x="384" y="1059"/>
                </a:lnTo>
                <a:lnTo>
                  <a:pt x="394" y="1083"/>
                </a:lnTo>
                <a:lnTo>
                  <a:pt x="414" y="1132"/>
                </a:lnTo>
                <a:lnTo>
                  <a:pt x="434" y="1180"/>
                </a:lnTo>
                <a:lnTo>
                  <a:pt x="434" y="1180"/>
                </a:lnTo>
                <a:lnTo>
                  <a:pt x="435" y="1186"/>
                </a:lnTo>
                <a:lnTo>
                  <a:pt x="437" y="1191"/>
                </a:lnTo>
                <a:lnTo>
                  <a:pt x="439" y="1197"/>
                </a:lnTo>
                <a:lnTo>
                  <a:pt x="439" y="1203"/>
                </a:lnTo>
                <a:lnTo>
                  <a:pt x="439" y="1203"/>
                </a:lnTo>
                <a:lnTo>
                  <a:pt x="440" y="1205"/>
                </a:lnTo>
                <a:lnTo>
                  <a:pt x="443" y="1206"/>
                </a:lnTo>
                <a:lnTo>
                  <a:pt x="445" y="1207"/>
                </a:lnTo>
                <a:lnTo>
                  <a:pt x="447" y="1210"/>
                </a:lnTo>
                <a:lnTo>
                  <a:pt x="447" y="1210"/>
                </a:lnTo>
                <a:lnTo>
                  <a:pt x="455" y="1243"/>
                </a:lnTo>
                <a:lnTo>
                  <a:pt x="459" y="1259"/>
                </a:lnTo>
                <a:lnTo>
                  <a:pt x="464" y="1274"/>
                </a:lnTo>
                <a:lnTo>
                  <a:pt x="470" y="1289"/>
                </a:lnTo>
                <a:lnTo>
                  <a:pt x="477" y="1303"/>
                </a:lnTo>
                <a:lnTo>
                  <a:pt x="485" y="1314"/>
                </a:lnTo>
                <a:lnTo>
                  <a:pt x="494" y="1325"/>
                </a:lnTo>
                <a:lnTo>
                  <a:pt x="494" y="1325"/>
                </a:lnTo>
                <a:lnTo>
                  <a:pt x="498" y="1323"/>
                </a:lnTo>
                <a:lnTo>
                  <a:pt x="501" y="1322"/>
                </a:lnTo>
                <a:lnTo>
                  <a:pt x="508" y="1320"/>
                </a:lnTo>
                <a:lnTo>
                  <a:pt x="518" y="1319"/>
                </a:lnTo>
                <a:lnTo>
                  <a:pt x="528" y="1317"/>
                </a:lnTo>
                <a:lnTo>
                  <a:pt x="528" y="1317"/>
                </a:lnTo>
                <a:lnTo>
                  <a:pt x="524" y="1304"/>
                </a:lnTo>
                <a:lnTo>
                  <a:pt x="520" y="1290"/>
                </a:lnTo>
                <a:lnTo>
                  <a:pt x="510" y="1263"/>
                </a:lnTo>
                <a:lnTo>
                  <a:pt x="500" y="1234"/>
                </a:lnTo>
                <a:lnTo>
                  <a:pt x="491" y="1206"/>
                </a:lnTo>
                <a:lnTo>
                  <a:pt x="488" y="1192"/>
                </a:lnTo>
                <a:lnTo>
                  <a:pt x="485" y="1179"/>
                </a:lnTo>
                <a:lnTo>
                  <a:pt x="484" y="1165"/>
                </a:lnTo>
                <a:lnTo>
                  <a:pt x="483" y="1150"/>
                </a:lnTo>
                <a:lnTo>
                  <a:pt x="485" y="1136"/>
                </a:lnTo>
                <a:lnTo>
                  <a:pt x="487" y="1122"/>
                </a:lnTo>
                <a:lnTo>
                  <a:pt x="492" y="1109"/>
                </a:lnTo>
                <a:lnTo>
                  <a:pt x="499" y="1095"/>
                </a:lnTo>
                <a:lnTo>
                  <a:pt x="499" y="1095"/>
                </a:lnTo>
                <a:close/>
                <a:moveTo>
                  <a:pt x="721" y="615"/>
                </a:moveTo>
                <a:lnTo>
                  <a:pt x="721" y="615"/>
                </a:lnTo>
                <a:lnTo>
                  <a:pt x="713" y="625"/>
                </a:lnTo>
                <a:lnTo>
                  <a:pt x="710" y="629"/>
                </a:lnTo>
                <a:lnTo>
                  <a:pt x="706" y="636"/>
                </a:lnTo>
                <a:lnTo>
                  <a:pt x="706" y="636"/>
                </a:lnTo>
                <a:lnTo>
                  <a:pt x="707" y="639"/>
                </a:lnTo>
                <a:lnTo>
                  <a:pt x="708" y="640"/>
                </a:lnTo>
                <a:lnTo>
                  <a:pt x="712" y="643"/>
                </a:lnTo>
                <a:lnTo>
                  <a:pt x="715" y="646"/>
                </a:lnTo>
                <a:lnTo>
                  <a:pt x="716" y="649"/>
                </a:lnTo>
                <a:lnTo>
                  <a:pt x="717" y="651"/>
                </a:lnTo>
                <a:lnTo>
                  <a:pt x="717" y="651"/>
                </a:lnTo>
                <a:lnTo>
                  <a:pt x="748" y="654"/>
                </a:lnTo>
                <a:lnTo>
                  <a:pt x="765" y="655"/>
                </a:lnTo>
                <a:lnTo>
                  <a:pt x="781" y="656"/>
                </a:lnTo>
                <a:lnTo>
                  <a:pt x="796" y="655"/>
                </a:lnTo>
                <a:lnTo>
                  <a:pt x="804" y="654"/>
                </a:lnTo>
                <a:lnTo>
                  <a:pt x="810" y="653"/>
                </a:lnTo>
                <a:lnTo>
                  <a:pt x="817" y="650"/>
                </a:lnTo>
                <a:lnTo>
                  <a:pt x="823" y="646"/>
                </a:lnTo>
                <a:lnTo>
                  <a:pt x="828" y="643"/>
                </a:lnTo>
                <a:lnTo>
                  <a:pt x="834" y="638"/>
                </a:lnTo>
                <a:lnTo>
                  <a:pt x="834" y="638"/>
                </a:lnTo>
                <a:lnTo>
                  <a:pt x="819" y="636"/>
                </a:lnTo>
                <a:lnTo>
                  <a:pt x="803" y="636"/>
                </a:lnTo>
                <a:lnTo>
                  <a:pt x="773" y="636"/>
                </a:lnTo>
                <a:lnTo>
                  <a:pt x="758" y="635"/>
                </a:lnTo>
                <a:lnTo>
                  <a:pt x="751" y="634"/>
                </a:lnTo>
                <a:lnTo>
                  <a:pt x="744" y="631"/>
                </a:lnTo>
                <a:lnTo>
                  <a:pt x="737" y="629"/>
                </a:lnTo>
                <a:lnTo>
                  <a:pt x="732" y="625"/>
                </a:lnTo>
                <a:lnTo>
                  <a:pt x="727" y="621"/>
                </a:lnTo>
                <a:lnTo>
                  <a:pt x="721" y="615"/>
                </a:lnTo>
                <a:lnTo>
                  <a:pt x="721" y="615"/>
                </a:lnTo>
                <a:close/>
                <a:moveTo>
                  <a:pt x="434" y="1252"/>
                </a:moveTo>
                <a:lnTo>
                  <a:pt x="434" y="1252"/>
                </a:lnTo>
                <a:lnTo>
                  <a:pt x="432" y="1236"/>
                </a:lnTo>
                <a:lnTo>
                  <a:pt x="429" y="1221"/>
                </a:lnTo>
                <a:lnTo>
                  <a:pt x="425" y="1206"/>
                </a:lnTo>
                <a:lnTo>
                  <a:pt x="419" y="1191"/>
                </a:lnTo>
                <a:lnTo>
                  <a:pt x="409" y="1164"/>
                </a:lnTo>
                <a:lnTo>
                  <a:pt x="397" y="1136"/>
                </a:lnTo>
                <a:lnTo>
                  <a:pt x="384" y="1108"/>
                </a:lnTo>
                <a:lnTo>
                  <a:pt x="372" y="1080"/>
                </a:lnTo>
                <a:lnTo>
                  <a:pt x="367" y="1066"/>
                </a:lnTo>
                <a:lnTo>
                  <a:pt x="363" y="1051"/>
                </a:lnTo>
                <a:lnTo>
                  <a:pt x="358" y="1036"/>
                </a:lnTo>
                <a:lnTo>
                  <a:pt x="355" y="1020"/>
                </a:lnTo>
                <a:lnTo>
                  <a:pt x="355" y="1020"/>
                </a:lnTo>
                <a:lnTo>
                  <a:pt x="350" y="1009"/>
                </a:lnTo>
                <a:lnTo>
                  <a:pt x="344" y="999"/>
                </a:lnTo>
                <a:lnTo>
                  <a:pt x="341" y="985"/>
                </a:lnTo>
                <a:lnTo>
                  <a:pt x="339" y="970"/>
                </a:lnTo>
                <a:lnTo>
                  <a:pt x="339" y="970"/>
                </a:lnTo>
                <a:lnTo>
                  <a:pt x="319" y="918"/>
                </a:lnTo>
                <a:lnTo>
                  <a:pt x="309" y="893"/>
                </a:lnTo>
                <a:lnTo>
                  <a:pt x="301" y="866"/>
                </a:lnTo>
                <a:lnTo>
                  <a:pt x="292" y="838"/>
                </a:lnTo>
                <a:lnTo>
                  <a:pt x="286" y="809"/>
                </a:lnTo>
                <a:lnTo>
                  <a:pt x="280" y="778"/>
                </a:lnTo>
                <a:lnTo>
                  <a:pt x="277" y="746"/>
                </a:lnTo>
                <a:lnTo>
                  <a:pt x="277" y="746"/>
                </a:lnTo>
                <a:lnTo>
                  <a:pt x="270" y="740"/>
                </a:lnTo>
                <a:lnTo>
                  <a:pt x="263" y="732"/>
                </a:lnTo>
                <a:lnTo>
                  <a:pt x="257" y="723"/>
                </a:lnTo>
                <a:lnTo>
                  <a:pt x="251" y="715"/>
                </a:lnTo>
                <a:lnTo>
                  <a:pt x="242" y="697"/>
                </a:lnTo>
                <a:lnTo>
                  <a:pt x="236" y="688"/>
                </a:lnTo>
                <a:lnTo>
                  <a:pt x="231" y="680"/>
                </a:lnTo>
                <a:lnTo>
                  <a:pt x="231" y="680"/>
                </a:lnTo>
                <a:lnTo>
                  <a:pt x="219" y="668"/>
                </a:lnTo>
                <a:lnTo>
                  <a:pt x="205" y="657"/>
                </a:lnTo>
                <a:lnTo>
                  <a:pt x="191" y="649"/>
                </a:lnTo>
                <a:lnTo>
                  <a:pt x="175" y="642"/>
                </a:lnTo>
                <a:lnTo>
                  <a:pt x="167" y="640"/>
                </a:lnTo>
                <a:lnTo>
                  <a:pt x="158" y="638"/>
                </a:lnTo>
                <a:lnTo>
                  <a:pt x="150" y="637"/>
                </a:lnTo>
                <a:lnTo>
                  <a:pt x="141" y="637"/>
                </a:lnTo>
                <a:lnTo>
                  <a:pt x="131" y="637"/>
                </a:lnTo>
                <a:lnTo>
                  <a:pt x="122" y="638"/>
                </a:lnTo>
                <a:lnTo>
                  <a:pt x="112" y="639"/>
                </a:lnTo>
                <a:lnTo>
                  <a:pt x="102" y="642"/>
                </a:lnTo>
                <a:lnTo>
                  <a:pt x="102" y="642"/>
                </a:lnTo>
                <a:lnTo>
                  <a:pt x="93" y="646"/>
                </a:lnTo>
                <a:lnTo>
                  <a:pt x="83" y="651"/>
                </a:lnTo>
                <a:lnTo>
                  <a:pt x="76" y="656"/>
                </a:lnTo>
                <a:lnTo>
                  <a:pt x="67" y="661"/>
                </a:lnTo>
                <a:lnTo>
                  <a:pt x="61" y="668"/>
                </a:lnTo>
                <a:lnTo>
                  <a:pt x="54" y="674"/>
                </a:lnTo>
                <a:lnTo>
                  <a:pt x="48" y="682"/>
                </a:lnTo>
                <a:lnTo>
                  <a:pt x="43" y="689"/>
                </a:lnTo>
                <a:lnTo>
                  <a:pt x="37" y="698"/>
                </a:lnTo>
                <a:lnTo>
                  <a:pt x="33" y="706"/>
                </a:lnTo>
                <a:lnTo>
                  <a:pt x="25" y="725"/>
                </a:lnTo>
                <a:lnTo>
                  <a:pt x="20" y="744"/>
                </a:lnTo>
                <a:lnTo>
                  <a:pt x="16" y="764"/>
                </a:lnTo>
                <a:lnTo>
                  <a:pt x="14" y="786"/>
                </a:lnTo>
                <a:lnTo>
                  <a:pt x="13" y="808"/>
                </a:lnTo>
                <a:lnTo>
                  <a:pt x="13" y="832"/>
                </a:lnTo>
                <a:lnTo>
                  <a:pt x="14" y="854"/>
                </a:lnTo>
                <a:lnTo>
                  <a:pt x="16" y="878"/>
                </a:lnTo>
                <a:lnTo>
                  <a:pt x="19" y="901"/>
                </a:lnTo>
                <a:lnTo>
                  <a:pt x="28" y="947"/>
                </a:lnTo>
                <a:lnTo>
                  <a:pt x="28" y="947"/>
                </a:lnTo>
                <a:lnTo>
                  <a:pt x="31" y="960"/>
                </a:lnTo>
                <a:lnTo>
                  <a:pt x="35" y="974"/>
                </a:lnTo>
                <a:lnTo>
                  <a:pt x="44" y="1002"/>
                </a:lnTo>
                <a:lnTo>
                  <a:pt x="44" y="1002"/>
                </a:lnTo>
                <a:lnTo>
                  <a:pt x="49" y="1014"/>
                </a:lnTo>
                <a:lnTo>
                  <a:pt x="54" y="1026"/>
                </a:lnTo>
                <a:lnTo>
                  <a:pt x="60" y="1038"/>
                </a:lnTo>
                <a:lnTo>
                  <a:pt x="67" y="1049"/>
                </a:lnTo>
                <a:lnTo>
                  <a:pt x="75" y="1061"/>
                </a:lnTo>
                <a:lnTo>
                  <a:pt x="82" y="1071"/>
                </a:lnTo>
                <a:lnTo>
                  <a:pt x="91" y="1081"/>
                </a:lnTo>
                <a:lnTo>
                  <a:pt x="99" y="1091"/>
                </a:lnTo>
                <a:lnTo>
                  <a:pt x="109" y="1099"/>
                </a:lnTo>
                <a:lnTo>
                  <a:pt x="120" y="1108"/>
                </a:lnTo>
                <a:lnTo>
                  <a:pt x="130" y="1116"/>
                </a:lnTo>
                <a:lnTo>
                  <a:pt x="141" y="1124"/>
                </a:lnTo>
                <a:lnTo>
                  <a:pt x="153" y="1130"/>
                </a:lnTo>
                <a:lnTo>
                  <a:pt x="165" y="1137"/>
                </a:lnTo>
                <a:lnTo>
                  <a:pt x="176" y="1142"/>
                </a:lnTo>
                <a:lnTo>
                  <a:pt x="189" y="1146"/>
                </a:lnTo>
                <a:lnTo>
                  <a:pt x="189" y="1146"/>
                </a:lnTo>
                <a:lnTo>
                  <a:pt x="196" y="1143"/>
                </a:lnTo>
                <a:lnTo>
                  <a:pt x="203" y="1140"/>
                </a:lnTo>
                <a:lnTo>
                  <a:pt x="210" y="1138"/>
                </a:lnTo>
                <a:lnTo>
                  <a:pt x="217" y="1136"/>
                </a:lnTo>
                <a:lnTo>
                  <a:pt x="232" y="1135"/>
                </a:lnTo>
                <a:lnTo>
                  <a:pt x="247" y="1135"/>
                </a:lnTo>
                <a:lnTo>
                  <a:pt x="262" y="1136"/>
                </a:lnTo>
                <a:lnTo>
                  <a:pt x="279" y="1138"/>
                </a:lnTo>
                <a:lnTo>
                  <a:pt x="312" y="1142"/>
                </a:lnTo>
                <a:lnTo>
                  <a:pt x="312" y="1142"/>
                </a:lnTo>
                <a:lnTo>
                  <a:pt x="324" y="1152"/>
                </a:lnTo>
                <a:lnTo>
                  <a:pt x="336" y="1162"/>
                </a:lnTo>
                <a:lnTo>
                  <a:pt x="348" y="1173"/>
                </a:lnTo>
                <a:lnTo>
                  <a:pt x="358" y="1185"/>
                </a:lnTo>
                <a:lnTo>
                  <a:pt x="368" y="1197"/>
                </a:lnTo>
                <a:lnTo>
                  <a:pt x="378" y="1210"/>
                </a:lnTo>
                <a:lnTo>
                  <a:pt x="395" y="1236"/>
                </a:lnTo>
                <a:lnTo>
                  <a:pt x="395" y="1236"/>
                </a:lnTo>
                <a:lnTo>
                  <a:pt x="397" y="1244"/>
                </a:lnTo>
                <a:lnTo>
                  <a:pt x="399" y="1252"/>
                </a:lnTo>
                <a:lnTo>
                  <a:pt x="402" y="1261"/>
                </a:lnTo>
                <a:lnTo>
                  <a:pt x="407" y="1268"/>
                </a:lnTo>
                <a:lnTo>
                  <a:pt x="424" y="1301"/>
                </a:lnTo>
                <a:lnTo>
                  <a:pt x="424" y="1301"/>
                </a:lnTo>
                <a:lnTo>
                  <a:pt x="422" y="1306"/>
                </a:lnTo>
                <a:lnTo>
                  <a:pt x="420" y="1312"/>
                </a:lnTo>
                <a:lnTo>
                  <a:pt x="422" y="1319"/>
                </a:lnTo>
                <a:lnTo>
                  <a:pt x="425" y="1324"/>
                </a:lnTo>
                <a:lnTo>
                  <a:pt x="428" y="1331"/>
                </a:lnTo>
                <a:lnTo>
                  <a:pt x="431" y="1336"/>
                </a:lnTo>
                <a:lnTo>
                  <a:pt x="439" y="1344"/>
                </a:lnTo>
                <a:lnTo>
                  <a:pt x="439" y="1344"/>
                </a:lnTo>
                <a:lnTo>
                  <a:pt x="442" y="1342"/>
                </a:lnTo>
                <a:lnTo>
                  <a:pt x="446" y="1340"/>
                </a:lnTo>
                <a:lnTo>
                  <a:pt x="454" y="1338"/>
                </a:lnTo>
                <a:lnTo>
                  <a:pt x="457" y="1337"/>
                </a:lnTo>
                <a:lnTo>
                  <a:pt x="460" y="1335"/>
                </a:lnTo>
                <a:lnTo>
                  <a:pt x="463" y="1332"/>
                </a:lnTo>
                <a:lnTo>
                  <a:pt x="465" y="1327"/>
                </a:lnTo>
                <a:lnTo>
                  <a:pt x="465" y="1327"/>
                </a:lnTo>
                <a:lnTo>
                  <a:pt x="460" y="1311"/>
                </a:lnTo>
                <a:lnTo>
                  <a:pt x="454" y="1291"/>
                </a:lnTo>
                <a:lnTo>
                  <a:pt x="449" y="1281"/>
                </a:lnTo>
                <a:lnTo>
                  <a:pt x="445" y="1271"/>
                </a:lnTo>
                <a:lnTo>
                  <a:pt x="440" y="1261"/>
                </a:lnTo>
                <a:lnTo>
                  <a:pt x="434" y="1252"/>
                </a:lnTo>
                <a:lnTo>
                  <a:pt x="434" y="1252"/>
                </a:lnTo>
                <a:close/>
                <a:moveTo>
                  <a:pt x="971" y="715"/>
                </a:moveTo>
                <a:lnTo>
                  <a:pt x="971" y="715"/>
                </a:lnTo>
                <a:lnTo>
                  <a:pt x="978" y="716"/>
                </a:lnTo>
                <a:lnTo>
                  <a:pt x="984" y="718"/>
                </a:lnTo>
                <a:lnTo>
                  <a:pt x="995" y="723"/>
                </a:lnTo>
                <a:lnTo>
                  <a:pt x="995" y="723"/>
                </a:lnTo>
                <a:lnTo>
                  <a:pt x="997" y="721"/>
                </a:lnTo>
                <a:lnTo>
                  <a:pt x="998" y="719"/>
                </a:lnTo>
                <a:lnTo>
                  <a:pt x="999" y="714"/>
                </a:lnTo>
                <a:lnTo>
                  <a:pt x="1000" y="712"/>
                </a:lnTo>
                <a:lnTo>
                  <a:pt x="1001" y="710"/>
                </a:lnTo>
                <a:lnTo>
                  <a:pt x="1003" y="708"/>
                </a:lnTo>
                <a:lnTo>
                  <a:pt x="1006" y="708"/>
                </a:lnTo>
                <a:lnTo>
                  <a:pt x="1006" y="708"/>
                </a:lnTo>
                <a:lnTo>
                  <a:pt x="1004" y="703"/>
                </a:lnTo>
                <a:lnTo>
                  <a:pt x="1002" y="698"/>
                </a:lnTo>
                <a:lnTo>
                  <a:pt x="1000" y="685"/>
                </a:lnTo>
                <a:lnTo>
                  <a:pt x="998" y="673"/>
                </a:lnTo>
                <a:lnTo>
                  <a:pt x="995" y="668"/>
                </a:lnTo>
                <a:lnTo>
                  <a:pt x="993" y="662"/>
                </a:lnTo>
                <a:lnTo>
                  <a:pt x="993" y="662"/>
                </a:lnTo>
                <a:lnTo>
                  <a:pt x="988" y="675"/>
                </a:lnTo>
                <a:lnTo>
                  <a:pt x="983" y="689"/>
                </a:lnTo>
                <a:lnTo>
                  <a:pt x="976" y="702"/>
                </a:lnTo>
                <a:lnTo>
                  <a:pt x="971" y="715"/>
                </a:lnTo>
                <a:lnTo>
                  <a:pt x="971" y="715"/>
                </a:lnTo>
                <a:close/>
                <a:moveTo>
                  <a:pt x="717" y="689"/>
                </a:moveTo>
                <a:lnTo>
                  <a:pt x="717" y="689"/>
                </a:lnTo>
                <a:lnTo>
                  <a:pt x="712" y="703"/>
                </a:lnTo>
                <a:lnTo>
                  <a:pt x="707" y="717"/>
                </a:lnTo>
                <a:lnTo>
                  <a:pt x="705" y="732"/>
                </a:lnTo>
                <a:lnTo>
                  <a:pt x="703" y="746"/>
                </a:lnTo>
                <a:lnTo>
                  <a:pt x="702" y="775"/>
                </a:lnTo>
                <a:lnTo>
                  <a:pt x="700" y="790"/>
                </a:lnTo>
                <a:lnTo>
                  <a:pt x="699" y="804"/>
                </a:lnTo>
                <a:lnTo>
                  <a:pt x="699" y="804"/>
                </a:lnTo>
                <a:lnTo>
                  <a:pt x="697" y="811"/>
                </a:lnTo>
                <a:lnTo>
                  <a:pt x="695" y="819"/>
                </a:lnTo>
                <a:lnTo>
                  <a:pt x="691" y="825"/>
                </a:lnTo>
                <a:lnTo>
                  <a:pt x="690" y="833"/>
                </a:lnTo>
                <a:lnTo>
                  <a:pt x="690" y="833"/>
                </a:lnTo>
                <a:lnTo>
                  <a:pt x="690" y="843"/>
                </a:lnTo>
                <a:lnTo>
                  <a:pt x="690" y="854"/>
                </a:lnTo>
                <a:lnTo>
                  <a:pt x="692" y="865"/>
                </a:lnTo>
                <a:lnTo>
                  <a:pt x="692" y="874"/>
                </a:lnTo>
                <a:lnTo>
                  <a:pt x="692" y="874"/>
                </a:lnTo>
                <a:lnTo>
                  <a:pt x="690" y="888"/>
                </a:lnTo>
                <a:lnTo>
                  <a:pt x="687" y="901"/>
                </a:lnTo>
                <a:lnTo>
                  <a:pt x="684" y="915"/>
                </a:lnTo>
                <a:lnTo>
                  <a:pt x="682" y="929"/>
                </a:lnTo>
                <a:lnTo>
                  <a:pt x="682" y="929"/>
                </a:lnTo>
                <a:lnTo>
                  <a:pt x="683" y="932"/>
                </a:lnTo>
                <a:lnTo>
                  <a:pt x="684" y="937"/>
                </a:lnTo>
                <a:lnTo>
                  <a:pt x="685" y="941"/>
                </a:lnTo>
                <a:lnTo>
                  <a:pt x="686" y="945"/>
                </a:lnTo>
                <a:lnTo>
                  <a:pt x="686" y="945"/>
                </a:lnTo>
                <a:lnTo>
                  <a:pt x="685" y="950"/>
                </a:lnTo>
                <a:lnTo>
                  <a:pt x="683" y="956"/>
                </a:lnTo>
                <a:lnTo>
                  <a:pt x="681" y="961"/>
                </a:lnTo>
                <a:lnTo>
                  <a:pt x="680" y="967"/>
                </a:lnTo>
                <a:lnTo>
                  <a:pt x="680" y="967"/>
                </a:lnTo>
                <a:lnTo>
                  <a:pt x="677" y="995"/>
                </a:lnTo>
                <a:lnTo>
                  <a:pt x="675" y="1025"/>
                </a:lnTo>
                <a:lnTo>
                  <a:pt x="675" y="1056"/>
                </a:lnTo>
                <a:lnTo>
                  <a:pt x="676" y="1070"/>
                </a:lnTo>
                <a:lnTo>
                  <a:pt x="677" y="1084"/>
                </a:lnTo>
                <a:lnTo>
                  <a:pt x="677" y="1084"/>
                </a:lnTo>
                <a:lnTo>
                  <a:pt x="674" y="1127"/>
                </a:lnTo>
                <a:lnTo>
                  <a:pt x="671" y="1168"/>
                </a:lnTo>
                <a:lnTo>
                  <a:pt x="667" y="1249"/>
                </a:lnTo>
                <a:lnTo>
                  <a:pt x="665" y="1331"/>
                </a:lnTo>
                <a:lnTo>
                  <a:pt x="664" y="1417"/>
                </a:lnTo>
                <a:lnTo>
                  <a:pt x="664" y="1417"/>
                </a:lnTo>
                <a:lnTo>
                  <a:pt x="662" y="1425"/>
                </a:lnTo>
                <a:lnTo>
                  <a:pt x="660" y="1432"/>
                </a:lnTo>
                <a:lnTo>
                  <a:pt x="658" y="1440"/>
                </a:lnTo>
                <a:lnTo>
                  <a:pt x="657" y="1448"/>
                </a:lnTo>
                <a:lnTo>
                  <a:pt x="657" y="1448"/>
                </a:lnTo>
                <a:lnTo>
                  <a:pt x="656" y="1462"/>
                </a:lnTo>
                <a:lnTo>
                  <a:pt x="657" y="1476"/>
                </a:lnTo>
                <a:lnTo>
                  <a:pt x="659" y="1504"/>
                </a:lnTo>
                <a:lnTo>
                  <a:pt x="662" y="1531"/>
                </a:lnTo>
                <a:lnTo>
                  <a:pt x="666" y="1559"/>
                </a:lnTo>
                <a:lnTo>
                  <a:pt x="666" y="1559"/>
                </a:lnTo>
                <a:lnTo>
                  <a:pt x="673" y="1560"/>
                </a:lnTo>
                <a:lnTo>
                  <a:pt x="682" y="1560"/>
                </a:lnTo>
                <a:lnTo>
                  <a:pt x="701" y="1556"/>
                </a:lnTo>
                <a:lnTo>
                  <a:pt x="719" y="1553"/>
                </a:lnTo>
                <a:lnTo>
                  <a:pt x="728" y="1552"/>
                </a:lnTo>
                <a:lnTo>
                  <a:pt x="735" y="1552"/>
                </a:lnTo>
                <a:lnTo>
                  <a:pt x="735" y="1552"/>
                </a:lnTo>
                <a:lnTo>
                  <a:pt x="738" y="1529"/>
                </a:lnTo>
                <a:lnTo>
                  <a:pt x="738" y="1509"/>
                </a:lnTo>
                <a:lnTo>
                  <a:pt x="737" y="1473"/>
                </a:lnTo>
                <a:lnTo>
                  <a:pt x="737" y="1473"/>
                </a:lnTo>
                <a:lnTo>
                  <a:pt x="738" y="1420"/>
                </a:lnTo>
                <a:lnTo>
                  <a:pt x="737" y="1366"/>
                </a:lnTo>
                <a:lnTo>
                  <a:pt x="736" y="1253"/>
                </a:lnTo>
                <a:lnTo>
                  <a:pt x="734" y="1142"/>
                </a:lnTo>
                <a:lnTo>
                  <a:pt x="735" y="1090"/>
                </a:lnTo>
                <a:lnTo>
                  <a:pt x="735" y="1040"/>
                </a:lnTo>
                <a:lnTo>
                  <a:pt x="735" y="1040"/>
                </a:lnTo>
                <a:lnTo>
                  <a:pt x="732" y="1037"/>
                </a:lnTo>
                <a:lnTo>
                  <a:pt x="731" y="1033"/>
                </a:lnTo>
                <a:lnTo>
                  <a:pt x="730" y="1028"/>
                </a:lnTo>
                <a:lnTo>
                  <a:pt x="731" y="1022"/>
                </a:lnTo>
                <a:lnTo>
                  <a:pt x="731" y="1011"/>
                </a:lnTo>
                <a:lnTo>
                  <a:pt x="731" y="1007"/>
                </a:lnTo>
                <a:lnTo>
                  <a:pt x="730" y="1003"/>
                </a:lnTo>
                <a:lnTo>
                  <a:pt x="730" y="1003"/>
                </a:lnTo>
                <a:lnTo>
                  <a:pt x="736" y="992"/>
                </a:lnTo>
                <a:lnTo>
                  <a:pt x="742" y="977"/>
                </a:lnTo>
                <a:lnTo>
                  <a:pt x="748" y="961"/>
                </a:lnTo>
                <a:lnTo>
                  <a:pt x="753" y="943"/>
                </a:lnTo>
                <a:lnTo>
                  <a:pt x="765" y="907"/>
                </a:lnTo>
                <a:lnTo>
                  <a:pt x="772" y="888"/>
                </a:lnTo>
                <a:lnTo>
                  <a:pt x="777" y="872"/>
                </a:lnTo>
                <a:lnTo>
                  <a:pt x="777" y="872"/>
                </a:lnTo>
                <a:lnTo>
                  <a:pt x="780" y="866"/>
                </a:lnTo>
                <a:lnTo>
                  <a:pt x="785" y="861"/>
                </a:lnTo>
                <a:lnTo>
                  <a:pt x="788" y="855"/>
                </a:lnTo>
                <a:lnTo>
                  <a:pt x="790" y="850"/>
                </a:lnTo>
                <a:lnTo>
                  <a:pt x="790" y="850"/>
                </a:lnTo>
                <a:lnTo>
                  <a:pt x="792" y="837"/>
                </a:lnTo>
                <a:lnTo>
                  <a:pt x="794" y="826"/>
                </a:lnTo>
                <a:lnTo>
                  <a:pt x="796" y="822"/>
                </a:lnTo>
                <a:lnTo>
                  <a:pt x="798" y="819"/>
                </a:lnTo>
                <a:lnTo>
                  <a:pt x="803" y="817"/>
                </a:lnTo>
                <a:lnTo>
                  <a:pt x="808" y="817"/>
                </a:lnTo>
                <a:lnTo>
                  <a:pt x="808" y="817"/>
                </a:lnTo>
                <a:lnTo>
                  <a:pt x="813" y="818"/>
                </a:lnTo>
                <a:lnTo>
                  <a:pt x="817" y="819"/>
                </a:lnTo>
                <a:lnTo>
                  <a:pt x="820" y="822"/>
                </a:lnTo>
                <a:lnTo>
                  <a:pt x="822" y="825"/>
                </a:lnTo>
                <a:lnTo>
                  <a:pt x="826" y="833"/>
                </a:lnTo>
                <a:lnTo>
                  <a:pt x="828" y="837"/>
                </a:lnTo>
                <a:lnTo>
                  <a:pt x="832" y="839"/>
                </a:lnTo>
                <a:lnTo>
                  <a:pt x="832" y="839"/>
                </a:lnTo>
                <a:lnTo>
                  <a:pt x="831" y="796"/>
                </a:lnTo>
                <a:lnTo>
                  <a:pt x="828" y="753"/>
                </a:lnTo>
                <a:lnTo>
                  <a:pt x="823" y="669"/>
                </a:lnTo>
                <a:lnTo>
                  <a:pt x="823" y="669"/>
                </a:lnTo>
                <a:lnTo>
                  <a:pt x="807" y="672"/>
                </a:lnTo>
                <a:lnTo>
                  <a:pt x="792" y="673"/>
                </a:lnTo>
                <a:lnTo>
                  <a:pt x="779" y="673"/>
                </a:lnTo>
                <a:lnTo>
                  <a:pt x="765" y="673"/>
                </a:lnTo>
                <a:lnTo>
                  <a:pt x="740" y="670"/>
                </a:lnTo>
                <a:lnTo>
                  <a:pt x="715" y="667"/>
                </a:lnTo>
                <a:lnTo>
                  <a:pt x="715" y="667"/>
                </a:lnTo>
                <a:lnTo>
                  <a:pt x="716" y="670"/>
                </a:lnTo>
                <a:lnTo>
                  <a:pt x="716" y="672"/>
                </a:lnTo>
                <a:lnTo>
                  <a:pt x="715" y="677"/>
                </a:lnTo>
                <a:lnTo>
                  <a:pt x="715" y="683"/>
                </a:lnTo>
                <a:lnTo>
                  <a:pt x="715" y="686"/>
                </a:lnTo>
                <a:lnTo>
                  <a:pt x="717" y="689"/>
                </a:lnTo>
                <a:lnTo>
                  <a:pt x="717" y="689"/>
                </a:lnTo>
                <a:close/>
                <a:moveTo>
                  <a:pt x="938" y="680"/>
                </a:moveTo>
                <a:lnTo>
                  <a:pt x="938" y="680"/>
                </a:lnTo>
                <a:lnTo>
                  <a:pt x="938" y="683"/>
                </a:lnTo>
                <a:lnTo>
                  <a:pt x="937" y="686"/>
                </a:lnTo>
                <a:lnTo>
                  <a:pt x="935" y="688"/>
                </a:lnTo>
                <a:lnTo>
                  <a:pt x="935" y="691"/>
                </a:lnTo>
                <a:lnTo>
                  <a:pt x="935" y="691"/>
                </a:lnTo>
                <a:lnTo>
                  <a:pt x="941" y="698"/>
                </a:lnTo>
                <a:lnTo>
                  <a:pt x="946" y="702"/>
                </a:lnTo>
                <a:lnTo>
                  <a:pt x="954" y="706"/>
                </a:lnTo>
                <a:lnTo>
                  <a:pt x="962" y="708"/>
                </a:lnTo>
                <a:lnTo>
                  <a:pt x="962" y="708"/>
                </a:lnTo>
                <a:lnTo>
                  <a:pt x="962" y="704"/>
                </a:lnTo>
                <a:lnTo>
                  <a:pt x="963" y="701"/>
                </a:lnTo>
                <a:lnTo>
                  <a:pt x="967" y="693"/>
                </a:lnTo>
                <a:lnTo>
                  <a:pt x="969" y="687"/>
                </a:lnTo>
                <a:lnTo>
                  <a:pt x="970" y="684"/>
                </a:lnTo>
                <a:lnTo>
                  <a:pt x="969" y="682"/>
                </a:lnTo>
                <a:lnTo>
                  <a:pt x="969" y="682"/>
                </a:lnTo>
                <a:lnTo>
                  <a:pt x="965" y="681"/>
                </a:lnTo>
                <a:lnTo>
                  <a:pt x="962" y="680"/>
                </a:lnTo>
                <a:lnTo>
                  <a:pt x="955" y="676"/>
                </a:lnTo>
                <a:lnTo>
                  <a:pt x="950" y="675"/>
                </a:lnTo>
                <a:lnTo>
                  <a:pt x="946" y="675"/>
                </a:lnTo>
                <a:lnTo>
                  <a:pt x="942" y="676"/>
                </a:lnTo>
                <a:lnTo>
                  <a:pt x="938" y="680"/>
                </a:lnTo>
                <a:lnTo>
                  <a:pt x="938" y="680"/>
                </a:lnTo>
                <a:close/>
                <a:moveTo>
                  <a:pt x="1018" y="702"/>
                </a:moveTo>
                <a:lnTo>
                  <a:pt x="1018" y="702"/>
                </a:lnTo>
                <a:lnTo>
                  <a:pt x="1017" y="703"/>
                </a:lnTo>
                <a:lnTo>
                  <a:pt x="1016" y="705"/>
                </a:lnTo>
                <a:lnTo>
                  <a:pt x="1017" y="708"/>
                </a:lnTo>
                <a:lnTo>
                  <a:pt x="1019" y="712"/>
                </a:lnTo>
                <a:lnTo>
                  <a:pt x="1019" y="714"/>
                </a:lnTo>
                <a:lnTo>
                  <a:pt x="1018" y="717"/>
                </a:lnTo>
                <a:lnTo>
                  <a:pt x="1018" y="717"/>
                </a:lnTo>
                <a:lnTo>
                  <a:pt x="1024" y="716"/>
                </a:lnTo>
                <a:lnTo>
                  <a:pt x="1031" y="715"/>
                </a:lnTo>
                <a:lnTo>
                  <a:pt x="1046" y="714"/>
                </a:lnTo>
                <a:lnTo>
                  <a:pt x="1052" y="713"/>
                </a:lnTo>
                <a:lnTo>
                  <a:pt x="1058" y="711"/>
                </a:lnTo>
                <a:lnTo>
                  <a:pt x="1062" y="707"/>
                </a:lnTo>
                <a:lnTo>
                  <a:pt x="1063" y="705"/>
                </a:lnTo>
                <a:lnTo>
                  <a:pt x="1064" y="702"/>
                </a:lnTo>
                <a:lnTo>
                  <a:pt x="1064" y="702"/>
                </a:lnTo>
                <a:lnTo>
                  <a:pt x="1059" y="701"/>
                </a:lnTo>
                <a:lnTo>
                  <a:pt x="1052" y="701"/>
                </a:lnTo>
                <a:lnTo>
                  <a:pt x="1039" y="701"/>
                </a:lnTo>
                <a:lnTo>
                  <a:pt x="1028" y="702"/>
                </a:lnTo>
                <a:lnTo>
                  <a:pt x="1018" y="702"/>
                </a:lnTo>
                <a:lnTo>
                  <a:pt x="1018" y="702"/>
                </a:lnTo>
                <a:close/>
                <a:moveTo>
                  <a:pt x="931" y="764"/>
                </a:moveTo>
                <a:lnTo>
                  <a:pt x="931" y="764"/>
                </a:lnTo>
                <a:lnTo>
                  <a:pt x="933" y="759"/>
                </a:lnTo>
                <a:lnTo>
                  <a:pt x="937" y="752"/>
                </a:lnTo>
                <a:lnTo>
                  <a:pt x="943" y="743"/>
                </a:lnTo>
                <a:lnTo>
                  <a:pt x="949" y="732"/>
                </a:lnTo>
                <a:lnTo>
                  <a:pt x="953" y="726"/>
                </a:lnTo>
                <a:lnTo>
                  <a:pt x="954" y="719"/>
                </a:lnTo>
                <a:lnTo>
                  <a:pt x="954" y="719"/>
                </a:lnTo>
                <a:lnTo>
                  <a:pt x="949" y="719"/>
                </a:lnTo>
                <a:lnTo>
                  <a:pt x="946" y="718"/>
                </a:lnTo>
                <a:lnTo>
                  <a:pt x="940" y="717"/>
                </a:lnTo>
                <a:lnTo>
                  <a:pt x="940" y="717"/>
                </a:lnTo>
                <a:lnTo>
                  <a:pt x="935" y="729"/>
                </a:lnTo>
                <a:lnTo>
                  <a:pt x="933" y="741"/>
                </a:lnTo>
                <a:lnTo>
                  <a:pt x="932" y="753"/>
                </a:lnTo>
                <a:lnTo>
                  <a:pt x="931" y="764"/>
                </a:lnTo>
                <a:lnTo>
                  <a:pt x="931" y="764"/>
                </a:lnTo>
                <a:close/>
                <a:moveTo>
                  <a:pt x="1022" y="729"/>
                </a:moveTo>
                <a:lnTo>
                  <a:pt x="1022" y="729"/>
                </a:lnTo>
                <a:lnTo>
                  <a:pt x="1032" y="763"/>
                </a:lnTo>
                <a:lnTo>
                  <a:pt x="1036" y="778"/>
                </a:lnTo>
                <a:lnTo>
                  <a:pt x="1041" y="793"/>
                </a:lnTo>
                <a:lnTo>
                  <a:pt x="1041" y="793"/>
                </a:lnTo>
                <a:lnTo>
                  <a:pt x="1043" y="782"/>
                </a:lnTo>
                <a:lnTo>
                  <a:pt x="1044" y="773"/>
                </a:lnTo>
                <a:lnTo>
                  <a:pt x="1048" y="758"/>
                </a:lnTo>
                <a:lnTo>
                  <a:pt x="1052" y="743"/>
                </a:lnTo>
                <a:lnTo>
                  <a:pt x="1054" y="734"/>
                </a:lnTo>
                <a:lnTo>
                  <a:pt x="1055" y="725"/>
                </a:lnTo>
                <a:lnTo>
                  <a:pt x="1055" y="725"/>
                </a:lnTo>
                <a:lnTo>
                  <a:pt x="1047" y="726"/>
                </a:lnTo>
                <a:lnTo>
                  <a:pt x="1039" y="728"/>
                </a:lnTo>
                <a:lnTo>
                  <a:pt x="1032" y="729"/>
                </a:lnTo>
                <a:lnTo>
                  <a:pt x="1022" y="729"/>
                </a:lnTo>
                <a:lnTo>
                  <a:pt x="1022" y="729"/>
                </a:lnTo>
                <a:close/>
                <a:moveTo>
                  <a:pt x="993" y="744"/>
                </a:moveTo>
                <a:lnTo>
                  <a:pt x="993" y="744"/>
                </a:lnTo>
                <a:lnTo>
                  <a:pt x="991" y="741"/>
                </a:lnTo>
                <a:lnTo>
                  <a:pt x="988" y="738"/>
                </a:lnTo>
                <a:lnTo>
                  <a:pt x="980" y="736"/>
                </a:lnTo>
                <a:lnTo>
                  <a:pt x="972" y="734"/>
                </a:lnTo>
                <a:lnTo>
                  <a:pt x="964" y="731"/>
                </a:lnTo>
                <a:lnTo>
                  <a:pt x="964" y="731"/>
                </a:lnTo>
                <a:lnTo>
                  <a:pt x="962" y="742"/>
                </a:lnTo>
                <a:lnTo>
                  <a:pt x="958" y="751"/>
                </a:lnTo>
                <a:lnTo>
                  <a:pt x="953" y="760"/>
                </a:lnTo>
                <a:lnTo>
                  <a:pt x="947" y="767"/>
                </a:lnTo>
                <a:lnTo>
                  <a:pt x="942" y="776"/>
                </a:lnTo>
                <a:lnTo>
                  <a:pt x="938" y="783"/>
                </a:lnTo>
                <a:lnTo>
                  <a:pt x="934" y="792"/>
                </a:lnTo>
                <a:lnTo>
                  <a:pt x="933" y="802"/>
                </a:lnTo>
                <a:lnTo>
                  <a:pt x="933" y="802"/>
                </a:lnTo>
                <a:lnTo>
                  <a:pt x="938" y="802"/>
                </a:lnTo>
                <a:lnTo>
                  <a:pt x="941" y="803"/>
                </a:lnTo>
                <a:lnTo>
                  <a:pt x="943" y="805"/>
                </a:lnTo>
                <a:lnTo>
                  <a:pt x="945" y="807"/>
                </a:lnTo>
                <a:lnTo>
                  <a:pt x="948" y="812"/>
                </a:lnTo>
                <a:lnTo>
                  <a:pt x="950" y="819"/>
                </a:lnTo>
                <a:lnTo>
                  <a:pt x="953" y="834"/>
                </a:lnTo>
                <a:lnTo>
                  <a:pt x="955" y="840"/>
                </a:lnTo>
                <a:lnTo>
                  <a:pt x="956" y="843"/>
                </a:lnTo>
                <a:lnTo>
                  <a:pt x="958" y="846"/>
                </a:lnTo>
                <a:lnTo>
                  <a:pt x="958" y="846"/>
                </a:lnTo>
                <a:lnTo>
                  <a:pt x="961" y="833"/>
                </a:lnTo>
                <a:lnTo>
                  <a:pt x="962" y="826"/>
                </a:lnTo>
                <a:lnTo>
                  <a:pt x="965" y="821"/>
                </a:lnTo>
                <a:lnTo>
                  <a:pt x="968" y="817"/>
                </a:lnTo>
                <a:lnTo>
                  <a:pt x="972" y="812"/>
                </a:lnTo>
                <a:lnTo>
                  <a:pt x="978" y="810"/>
                </a:lnTo>
                <a:lnTo>
                  <a:pt x="985" y="810"/>
                </a:lnTo>
                <a:lnTo>
                  <a:pt x="985" y="810"/>
                </a:lnTo>
                <a:lnTo>
                  <a:pt x="989" y="813"/>
                </a:lnTo>
                <a:lnTo>
                  <a:pt x="991" y="817"/>
                </a:lnTo>
                <a:lnTo>
                  <a:pt x="995" y="825"/>
                </a:lnTo>
                <a:lnTo>
                  <a:pt x="997" y="829"/>
                </a:lnTo>
                <a:lnTo>
                  <a:pt x="999" y="834"/>
                </a:lnTo>
                <a:lnTo>
                  <a:pt x="1002" y="837"/>
                </a:lnTo>
                <a:lnTo>
                  <a:pt x="1006" y="839"/>
                </a:lnTo>
                <a:lnTo>
                  <a:pt x="1006" y="839"/>
                </a:lnTo>
                <a:lnTo>
                  <a:pt x="1011" y="835"/>
                </a:lnTo>
                <a:lnTo>
                  <a:pt x="1016" y="829"/>
                </a:lnTo>
                <a:lnTo>
                  <a:pt x="1019" y="823"/>
                </a:lnTo>
                <a:lnTo>
                  <a:pt x="1021" y="817"/>
                </a:lnTo>
                <a:lnTo>
                  <a:pt x="1023" y="810"/>
                </a:lnTo>
                <a:lnTo>
                  <a:pt x="1024" y="803"/>
                </a:lnTo>
                <a:lnTo>
                  <a:pt x="1024" y="788"/>
                </a:lnTo>
                <a:lnTo>
                  <a:pt x="1022" y="773"/>
                </a:lnTo>
                <a:lnTo>
                  <a:pt x="1018" y="757"/>
                </a:lnTo>
                <a:lnTo>
                  <a:pt x="1014" y="743"/>
                </a:lnTo>
                <a:lnTo>
                  <a:pt x="1008" y="729"/>
                </a:lnTo>
                <a:lnTo>
                  <a:pt x="1008" y="729"/>
                </a:lnTo>
                <a:lnTo>
                  <a:pt x="1008" y="733"/>
                </a:lnTo>
                <a:lnTo>
                  <a:pt x="1007" y="735"/>
                </a:lnTo>
                <a:lnTo>
                  <a:pt x="1006" y="737"/>
                </a:lnTo>
                <a:lnTo>
                  <a:pt x="1004" y="740"/>
                </a:lnTo>
                <a:lnTo>
                  <a:pt x="999" y="742"/>
                </a:lnTo>
                <a:lnTo>
                  <a:pt x="993" y="744"/>
                </a:lnTo>
                <a:lnTo>
                  <a:pt x="993" y="744"/>
                </a:lnTo>
                <a:close/>
                <a:moveTo>
                  <a:pt x="1004" y="868"/>
                </a:moveTo>
                <a:lnTo>
                  <a:pt x="1004" y="868"/>
                </a:lnTo>
                <a:lnTo>
                  <a:pt x="1001" y="868"/>
                </a:lnTo>
                <a:lnTo>
                  <a:pt x="998" y="868"/>
                </a:lnTo>
                <a:lnTo>
                  <a:pt x="993" y="865"/>
                </a:lnTo>
                <a:lnTo>
                  <a:pt x="991" y="861"/>
                </a:lnTo>
                <a:lnTo>
                  <a:pt x="989" y="855"/>
                </a:lnTo>
                <a:lnTo>
                  <a:pt x="988" y="850"/>
                </a:lnTo>
                <a:lnTo>
                  <a:pt x="986" y="844"/>
                </a:lnTo>
                <a:lnTo>
                  <a:pt x="982" y="840"/>
                </a:lnTo>
                <a:lnTo>
                  <a:pt x="979" y="839"/>
                </a:lnTo>
                <a:lnTo>
                  <a:pt x="977" y="837"/>
                </a:lnTo>
                <a:lnTo>
                  <a:pt x="977" y="837"/>
                </a:lnTo>
                <a:lnTo>
                  <a:pt x="973" y="842"/>
                </a:lnTo>
                <a:lnTo>
                  <a:pt x="971" y="848"/>
                </a:lnTo>
                <a:lnTo>
                  <a:pt x="967" y="859"/>
                </a:lnTo>
                <a:lnTo>
                  <a:pt x="963" y="865"/>
                </a:lnTo>
                <a:lnTo>
                  <a:pt x="960" y="869"/>
                </a:lnTo>
                <a:lnTo>
                  <a:pt x="956" y="872"/>
                </a:lnTo>
                <a:lnTo>
                  <a:pt x="949" y="874"/>
                </a:lnTo>
                <a:lnTo>
                  <a:pt x="949" y="874"/>
                </a:lnTo>
                <a:lnTo>
                  <a:pt x="946" y="867"/>
                </a:lnTo>
                <a:lnTo>
                  <a:pt x="943" y="858"/>
                </a:lnTo>
                <a:lnTo>
                  <a:pt x="939" y="840"/>
                </a:lnTo>
                <a:lnTo>
                  <a:pt x="937" y="831"/>
                </a:lnTo>
                <a:lnTo>
                  <a:pt x="933" y="822"/>
                </a:lnTo>
                <a:lnTo>
                  <a:pt x="930" y="814"/>
                </a:lnTo>
                <a:lnTo>
                  <a:pt x="925" y="808"/>
                </a:lnTo>
                <a:lnTo>
                  <a:pt x="925" y="808"/>
                </a:lnTo>
                <a:lnTo>
                  <a:pt x="917" y="843"/>
                </a:lnTo>
                <a:lnTo>
                  <a:pt x="909" y="881"/>
                </a:lnTo>
                <a:lnTo>
                  <a:pt x="902" y="919"/>
                </a:lnTo>
                <a:lnTo>
                  <a:pt x="900" y="941"/>
                </a:lnTo>
                <a:lnTo>
                  <a:pt x="898" y="962"/>
                </a:lnTo>
                <a:lnTo>
                  <a:pt x="898" y="962"/>
                </a:lnTo>
                <a:lnTo>
                  <a:pt x="897" y="964"/>
                </a:lnTo>
                <a:lnTo>
                  <a:pt x="896" y="965"/>
                </a:lnTo>
                <a:lnTo>
                  <a:pt x="892" y="968"/>
                </a:lnTo>
                <a:lnTo>
                  <a:pt x="887" y="970"/>
                </a:lnTo>
                <a:lnTo>
                  <a:pt x="885" y="972"/>
                </a:lnTo>
                <a:lnTo>
                  <a:pt x="885" y="974"/>
                </a:lnTo>
                <a:lnTo>
                  <a:pt x="885" y="974"/>
                </a:lnTo>
                <a:lnTo>
                  <a:pt x="889" y="980"/>
                </a:lnTo>
                <a:lnTo>
                  <a:pt x="892" y="987"/>
                </a:lnTo>
                <a:lnTo>
                  <a:pt x="895" y="999"/>
                </a:lnTo>
                <a:lnTo>
                  <a:pt x="896" y="1010"/>
                </a:lnTo>
                <a:lnTo>
                  <a:pt x="896" y="1022"/>
                </a:lnTo>
                <a:lnTo>
                  <a:pt x="896" y="1022"/>
                </a:lnTo>
                <a:lnTo>
                  <a:pt x="894" y="1046"/>
                </a:lnTo>
                <a:lnTo>
                  <a:pt x="892" y="1069"/>
                </a:lnTo>
                <a:lnTo>
                  <a:pt x="889" y="1120"/>
                </a:lnTo>
                <a:lnTo>
                  <a:pt x="889" y="1171"/>
                </a:lnTo>
                <a:lnTo>
                  <a:pt x="889" y="1223"/>
                </a:lnTo>
                <a:lnTo>
                  <a:pt x="891" y="1327"/>
                </a:lnTo>
                <a:lnTo>
                  <a:pt x="889" y="1378"/>
                </a:lnTo>
                <a:lnTo>
                  <a:pt x="887" y="1425"/>
                </a:lnTo>
                <a:lnTo>
                  <a:pt x="887" y="1425"/>
                </a:lnTo>
                <a:lnTo>
                  <a:pt x="895" y="1403"/>
                </a:lnTo>
                <a:lnTo>
                  <a:pt x="902" y="1380"/>
                </a:lnTo>
                <a:lnTo>
                  <a:pt x="909" y="1356"/>
                </a:lnTo>
                <a:lnTo>
                  <a:pt x="914" y="1332"/>
                </a:lnTo>
                <a:lnTo>
                  <a:pt x="918" y="1306"/>
                </a:lnTo>
                <a:lnTo>
                  <a:pt x="923" y="1281"/>
                </a:lnTo>
                <a:lnTo>
                  <a:pt x="925" y="1256"/>
                </a:lnTo>
                <a:lnTo>
                  <a:pt x="927" y="1230"/>
                </a:lnTo>
                <a:lnTo>
                  <a:pt x="927" y="1230"/>
                </a:lnTo>
                <a:lnTo>
                  <a:pt x="944" y="1202"/>
                </a:lnTo>
                <a:lnTo>
                  <a:pt x="960" y="1174"/>
                </a:lnTo>
                <a:lnTo>
                  <a:pt x="960" y="1174"/>
                </a:lnTo>
                <a:lnTo>
                  <a:pt x="969" y="1160"/>
                </a:lnTo>
                <a:lnTo>
                  <a:pt x="977" y="1146"/>
                </a:lnTo>
                <a:lnTo>
                  <a:pt x="987" y="1132"/>
                </a:lnTo>
                <a:lnTo>
                  <a:pt x="990" y="1125"/>
                </a:lnTo>
                <a:lnTo>
                  <a:pt x="993" y="1117"/>
                </a:lnTo>
                <a:lnTo>
                  <a:pt x="993" y="1117"/>
                </a:lnTo>
                <a:lnTo>
                  <a:pt x="995" y="1109"/>
                </a:lnTo>
                <a:lnTo>
                  <a:pt x="998" y="1099"/>
                </a:lnTo>
                <a:lnTo>
                  <a:pt x="999" y="1078"/>
                </a:lnTo>
                <a:lnTo>
                  <a:pt x="999" y="1054"/>
                </a:lnTo>
                <a:lnTo>
                  <a:pt x="999" y="1043"/>
                </a:lnTo>
                <a:lnTo>
                  <a:pt x="1000" y="1031"/>
                </a:lnTo>
                <a:lnTo>
                  <a:pt x="1000" y="1031"/>
                </a:lnTo>
                <a:lnTo>
                  <a:pt x="1011" y="930"/>
                </a:lnTo>
                <a:lnTo>
                  <a:pt x="1018" y="882"/>
                </a:lnTo>
                <a:lnTo>
                  <a:pt x="1026" y="835"/>
                </a:lnTo>
                <a:lnTo>
                  <a:pt x="1026" y="835"/>
                </a:lnTo>
                <a:lnTo>
                  <a:pt x="1022" y="847"/>
                </a:lnTo>
                <a:lnTo>
                  <a:pt x="1018" y="857"/>
                </a:lnTo>
                <a:lnTo>
                  <a:pt x="1015" y="862"/>
                </a:lnTo>
                <a:lnTo>
                  <a:pt x="1013" y="865"/>
                </a:lnTo>
                <a:lnTo>
                  <a:pt x="1008" y="867"/>
                </a:lnTo>
                <a:lnTo>
                  <a:pt x="1004" y="868"/>
                </a:lnTo>
                <a:lnTo>
                  <a:pt x="1004" y="868"/>
                </a:lnTo>
                <a:close/>
                <a:moveTo>
                  <a:pt x="783" y="908"/>
                </a:moveTo>
                <a:lnTo>
                  <a:pt x="783" y="908"/>
                </a:lnTo>
                <a:lnTo>
                  <a:pt x="788" y="909"/>
                </a:lnTo>
                <a:lnTo>
                  <a:pt x="790" y="910"/>
                </a:lnTo>
                <a:lnTo>
                  <a:pt x="792" y="912"/>
                </a:lnTo>
                <a:lnTo>
                  <a:pt x="796" y="912"/>
                </a:lnTo>
                <a:lnTo>
                  <a:pt x="796" y="912"/>
                </a:lnTo>
                <a:lnTo>
                  <a:pt x="800" y="909"/>
                </a:lnTo>
                <a:lnTo>
                  <a:pt x="802" y="904"/>
                </a:lnTo>
                <a:lnTo>
                  <a:pt x="807" y="897"/>
                </a:lnTo>
                <a:lnTo>
                  <a:pt x="810" y="895"/>
                </a:lnTo>
                <a:lnTo>
                  <a:pt x="814" y="893"/>
                </a:lnTo>
                <a:lnTo>
                  <a:pt x="819" y="892"/>
                </a:lnTo>
                <a:lnTo>
                  <a:pt x="825" y="894"/>
                </a:lnTo>
                <a:lnTo>
                  <a:pt x="825" y="894"/>
                </a:lnTo>
                <a:lnTo>
                  <a:pt x="826" y="897"/>
                </a:lnTo>
                <a:lnTo>
                  <a:pt x="827" y="900"/>
                </a:lnTo>
                <a:lnTo>
                  <a:pt x="828" y="903"/>
                </a:lnTo>
                <a:lnTo>
                  <a:pt x="832" y="905"/>
                </a:lnTo>
                <a:lnTo>
                  <a:pt x="832" y="905"/>
                </a:lnTo>
                <a:lnTo>
                  <a:pt x="827" y="888"/>
                </a:lnTo>
                <a:lnTo>
                  <a:pt x="822" y="873"/>
                </a:lnTo>
                <a:lnTo>
                  <a:pt x="816" y="859"/>
                </a:lnTo>
                <a:lnTo>
                  <a:pt x="806" y="848"/>
                </a:lnTo>
                <a:lnTo>
                  <a:pt x="806" y="848"/>
                </a:lnTo>
                <a:lnTo>
                  <a:pt x="802" y="865"/>
                </a:lnTo>
                <a:lnTo>
                  <a:pt x="795" y="880"/>
                </a:lnTo>
                <a:lnTo>
                  <a:pt x="789" y="894"/>
                </a:lnTo>
                <a:lnTo>
                  <a:pt x="783" y="908"/>
                </a:lnTo>
                <a:lnTo>
                  <a:pt x="783" y="908"/>
                </a:lnTo>
                <a:close/>
                <a:moveTo>
                  <a:pt x="1084" y="887"/>
                </a:moveTo>
                <a:lnTo>
                  <a:pt x="1084" y="887"/>
                </a:lnTo>
                <a:lnTo>
                  <a:pt x="1088" y="888"/>
                </a:lnTo>
                <a:lnTo>
                  <a:pt x="1092" y="888"/>
                </a:lnTo>
                <a:lnTo>
                  <a:pt x="1100" y="887"/>
                </a:lnTo>
                <a:lnTo>
                  <a:pt x="1109" y="885"/>
                </a:lnTo>
                <a:lnTo>
                  <a:pt x="1116" y="881"/>
                </a:lnTo>
                <a:lnTo>
                  <a:pt x="1116" y="881"/>
                </a:lnTo>
                <a:lnTo>
                  <a:pt x="1112" y="864"/>
                </a:lnTo>
                <a:lnTo>
                  <a:pt x="1108" y="848"/>
                </a:lnTo>
                <a:lnTo>
                  <a:pt x="1108" y="848"/>
                </a:lnTo>
                <a:lnTo>
                  <a:pt x="1106" y="853"/>
                </a:lnTo>
                <a:lnTo>
                  <a:pt x="1103" y="857"/>
                </a:lnTo>
                <a:lnTo>
                  <a:pt x="1095" y="867"/>
                </a:lnTo>
                <a:lnTo>
                  <a:pt x="1089" y="876"/>
                </a:lnTo>
                <a:lnTo>
                  <a:pt x="1086" y="881"/>
                </a:lnTo>
                <a:lnTo>
                  <a:pt x="1084" y="887"/>
                </a:lnTo>
                <a:lnTo>
                  <a:pt x="1084" y="887"/>
                </a:lnTo>
                <a:close/>
                <a:moveTo>
                  <a:pt x="1077" y="899"/>
                </a:moveTo>
                <a:lnTo>
                  <a:pt x="1077" y="899"/>
                </a:lnTo>
                <a:lnTo>
                  <a:pt x="1066" y="917"/>
                </a:lnTo>
                <a:lnTo>
                  <a:pt x="1055" y="935"/>
                </a:lnTo>
                <a:lnTo>
                  <a:pt x="1050" y="944"/>
                </a:lnTo>
                <a:lnTo>
                  <a:pt x="1043" y="952"/>
                </a:lnTo>
                <a:lnTo>
                  <a:pt x="1034" y="958"/>
                </a:lnTo>
                <a:lnTo>
                  <a:pt x="1024" y="962"/>
                </a:lnTo>
                <a:lnTo>
                  <a:pt x="1024" y="962"/>
                </a:lnTo>
                <a:lnTo>
                  <a:pt x="1024" y="983"/>
                </a:lnTo>
                <a:lnTo>
                  <a:pt x="1024" y="983"/>
                </a:lnTo>
                <a:lnTo>
                  <a:pt x="1029" y="982"/>
                </a:lnTo>
                <a:lnTo>
                  <a:pt x="1031" y="983"/>
                </a:lnTo>
                <a:lnTo>
                  <a:pt x="1033" y="984"/>
                </a:lnTo>
                <a:lnTo>
                  <a:pt x="1034" y="986"/>
                </a:lnTo>
                <a:lnTo>
                  <a:pt x="1036" y="989"/>
                </a:lnTo>
                <a:lnTo>
                  <a:pt x="1038" y="990"/>
                </a:lnTo>
                <a:lnTo>
                  <a:pt x="1041" y="991"/>
                </a:lnTo>
                <a:lnTo>
                  <a:pt x="1041" y="991"/>
                </a:lnTo>
                <a:lnTo>
                  <a:pt x="1045" y="989"/>
                </a:lnTo>
                <a:lnTo>
                  <a:pt x="1047" y="986"/>
                </a:lnTo>
                <a:lnTo>
                  <a:pt x="1051" y="980"/>
                </a:lnTo>
                <a:lnTo>
                  <a:pt x="1053" y="977"/>
                </a:lnTo>
                <a:lnTo>
                  <a:pt x="1056" y="975"/>
                </a:lnTo>
                <a:lnTo>
                  <a:pt x="1060" y="973"/>
                </a:lnTo>
                <a:lnTo>
                  <a:pt x="1064" y="972"/>
                </a:lnTo>
                <a:lnTo>
                  <a:pt x="1064" y="972"/>
                </a:lnTo>
                <a:lnTo>
                  <a:pt x="1068" y="975"/>
                </a:lnTo>
                <a:lnTo>
                  <a:pt x="1070" y="979"/>
                </a:lnTo>
                <a:lnTo>
                  <a:pt x="1076" y="987"/>
                </a:lnTo>
                <a:lnTo>
                  <a:pt x="1081" y="996"/>
                </a:lnTo>
                <a:lnTo>
                  <a:pt x="1083" y="1000"/>
                </a:lnTo>
                <a:lnTo>
                  <a:pt x="1086" y="1003"/>
                </a:lnTo>
                <a:lnTo>
                  <a:pt x="1086" y="1003"/>
                </a:lnTo>
                <a:lnTo>
                  <a:pt x="1091" y="1000"/>
                </a:lnTo>
                <a:lnTo>
                  <a:pt x="1093" y="995"/>
                </a:lnTo>
                <a:lnTo>
                  <a:pt x="1095" y="986"/>
                </a:lnTo>
                <a:lnTo>
                  <a:pt x="1097" y="983"/>
                </a:lnTo>
                <a:lnTo>
                  <a:pt x="1098" y="978"/>
                </a:lnTo>
                <a:lnTo>
                  <a:pt x="1101" y="976"/>
                </a:lnTo>
                <a:lnTo>
                  <a:pt x="1106" y="974"/>
                </a:lnTo>
                <a:lnTo>
                  <a:pt x="1106" y="974"/>
                </a:lnTo>
                <a:lnTo>
                  <a:pt x="1111" y="974"/>
                </a:lnTo>
                <a:lnTo>
                  <a:pt x="1114" y="975"/>
                </a:lnTo>
                <a:lnTo>
                  <a:pt x="1117" y="977"/>
                </a:lnTo>
                <a:lnTo>
                  <a:pt x="1121" y="980"/>
                </a:lnTo>
                <a:lnTo>
                  <a:pt x="1127" y="987"/>
                </a:lnTo>
                <a:lnTo>
                  <a:pt x="1131" y="989"/>
                </a:lnTo>
                <a:lnTo>
                  <a:pt x="1137" y="991"/>
                </a:lnTo>
                <a:lnTo>
                  <a:pt x="1137" y="991"/>
                </a:lnTo>
                <a:lnTo>
                  <a:pt x="1134" y="969"/>
                </a:lnTo>
                <a:lnTo>
                  <a:pt x="1129" y="944"/>
                </a:lnTo>
                <a:lnTo>
                  <a:pt x="1124" y="919"/>
                </a:lnTo>
                <a:lnTo>
                  <a:pt x="1120" y="908"/>
                </a:lnTo>
                <a:lnTo>
                  <a:pt x="1116" y="897"/>
                </a:lnTo>
                <a:lnTo>
                  <a:pt x="1116" y="897"/>
                </a:lnTo>
                <a:lnTo>
                  <a:pt x="1107" y="900"/>
                </a:lnTo>
                <a:lnTo>
                  <a:pt x="1096" y="903"/>
                </a:lnTo>
                <a:lnTo>
                  <a:pt x="1091" y="903"/>
                </a:lnTo>
                <a:lnTo>
                  <a:pt x="1085" y="903"/>
                </a:lnTo>
                <a:lnTo>
                  <a:pt x="1080" y="902"/>
                </a:lnTo>
                <a:lnTo>
                  <a:pt x="1077" y="899"/>
                </a:lnTo>
                <a:lnTo>
                  <a:pt x="1077" y="899"/>
                </a:lnTo>
                <a:close/>
                <a:moveTo>
                  <a:pt x="840" y="934"/>
                </a:moveTo>
                <a:lnTo>
                  <a:pt x="840" y="934"/>
                </a:lnTo>
                <a:lnTo>
                  <a:pt x="835" y="933"/>
                </a:lnTo>
                <a:lnTo>
                  <a:pt x="832" y="931"/>
                </a:lnTo>
                <a:lnTo>
                  <a:pt x="828" y="929"/>
                </a:lnTo>
                <a:lnTo>
                  <a:pt x="826" y="926"/>
                </a:lnTo>
                <a:lnTo>
                  <a:pt x="822" y="918"/>
                </a:lnTo>
                <a:lnTo>
                  <a:pt x="819" y="916"/>
                </a:lnTo>
                <a:lnTo>
                  <a:pt x="814" y="914"/>
                </a:lnTo>
                <a:lnTo>
                  <a:pt x="814" y="914"/>
                </a:lnTo>
                <a:lnTo>
                  <a:pt x="813" y="920"/>
                </a:lnTo>
                <a:lnTo>
                  <a:pt x="809" y="925"/>
                </a:lnTo>
                <a:lnTo>
                  <a:pt x="805" y="928"/>
                </a:lnTo>
                <a:lnTo>
                  <a:pt x="800" y="929"/>
                </a:lnTo>
                <a:lnTo>
                  <a:pt x="794" y="929"/>
                </a:lnTo>
                <a:lnTo>
                  <a:pt x="789" y="928"/>
                </a:lnTo>
                <a:lnTo>
                  <a:pt x="783" y="925"/>
                </a:lnTo>
                <a:lnTo>
                  <a:pt x="779" y="920"/>
                </a:lnTo>
                <a:lnTo>
                  <a:pt x="779" y="920"/>
                </a:lnTo>
                <a:lnTo>
                  <a:pt x="776" y="930"/>
                </a:lnTo>
                <a:lnTo>
                  <a:pt x="773" y="941"/>
                </a:lnTo>
                <a:lnTo>
                  <a:pt x="764" y="960"/>
                </a:lnTo>
                <a:lnTo>
                  <a:pt x="760" y="970"/>
                </a:lnTo>
                <a:lnTo>
                  <a:pt x="756" y="979"/>
                </a:lnTo>
                <a:lnTo>
                  <a:pt x="753" y="989"/>
                </a:lnTo>
                <a:lnTo>
                  <a:pt x="752" y="1000"/>
                </a:lnTo>
                <a:lnTo>
                  <a:pt x="752" y="1000"/>
                </a:lnTo>
                <a:lnTo>
                  <a:pt x="762" y="999"/>
                </a:lnTo>
                <a:lnTo>
                  <a:pt x="773" y="1000"/>
                </a:lnTo>
                <a:lnTo>
                  <a:pt x="773" y="1000"/>
                </a:lnTo>
                <a:lnTo>
                  <a:pt x="778" y="1008"/>
                </a:lnTo>
                <a:lnTo>
                  <a:pt x="780" y="1013"/>
                </a:lnTo>
                <a:lnTo>
                  <a:pt x="783" y="1016"/>
                </a:lnTo>
                <a:lnTo>
                  <a:pt x="783" y="1016"/>
                </a:lnTo>
                <a:lnTo>
                  <a:pt x="790" y="1011"/>
                </a:lnTo>
                <a:lnTo>
                  <a:pt x="797" y="1009"/>
                </a:lnTo>
                <a:lnTo>
                  <a:pt x="804" y="1009"/>
                </a:lnTo>
                <a:lnTo>
                  <a:pt x="809" y="1011"/>
                </a:lnTo>
                <a:lnTo>
                  <a:pt x="814" y="1016"/>
                </a:lnTo>
                <a:lnTo>
                  <a:pt x="820" y="1020"/>
                </a:lnTo>
                <a:lnTo>
                  <a:pt x="824" y="1026"/>
                </a:lnTo>
                <a:lnTo>
                  <a:pt x="827" y="1033"/>
                </a:lnTo>
                <a:lnTo>
                  <a:pt x="827" y="1033"/>
                </a:lnTo>
                <a:lnTo>
                  <a:pt x="828" y="1026"/>
                </a:lnTo>
                <a:lnTo>
                  <a:pt x="832" y="1020"/>
                </a:lnTo>
                <a:lnTo>
                  <a:pt x="836" y="1016"/>
                </a:lnTo>
                <a:lnTo>
                  <a:pt x="841" y="1011"/>
                </a:lnTo>
                <a:lnTo>
                  <a:pt x="848" y="1010"/>
                </a:lnTo>
                <a:lnTo>
                  <a:pt x="854" y="1010"/>
                </a:lnTo>
                <a:lnTo>
                  <a:pt x="861" y="1013"/>
                </a:lnTo>
                <a:lnTo>
                  <a:pt x="864" y="1015"/>
                </a:lnTo>
                <a:lnTo>
                  <a:pt x="867" y="1018"/>
                </a:lnTo>
                <a:lnTo>
                  <a:pt x="867" y="1018"/>
                </a:lnTo>
                <a:lnTo>
                  <a:pt x="865" y="1011"/>
                </a:lnTo>
                <a:lnTo>
                  <a:pt x="865" y="1006"/>
                </a:lnTo>
                <a:lnTo>
                  <a:pt x="866" y="1001"/>
                </a:lnTo>
                <a:lnTo>
                  <a:pt x="868" y="995"/>
                </a:lnTo>
                <a:lnTo>
                  <a:pt x="871" y="987"/>
                </a:lnTo>
                <a:lnTo>
                  <a:pt x="872" y="983"/>
                </a:lnTo>
                <a:lnTo>
                  <a:pt x="873" y="978"/>
                </a:lnTo>
                <a:lnTo>
                  <a:pt x="873" y="978"/>
                </a:lnTo>
                <a:lnTo>
                  <a:pt x="871" y="972"/>
                </a:lnTo>
                <a:lnTo>
                  <a:pt x="869" y="965"/>
                </a:lnTo>
                <a:lnTo>
                  <a:pt x="862" y="953"/>
                </a:lnTo>
                <a:lnTo>
                  <a:pt x="857" y="946"/>
                </a:lnTo>
                <a:lnTo>
                  <a:pt x="853" y="940"/>
                </a:lnTo>
                <a:lnTo>
                  <a:pt x="851" y="933"/>
                </a:lnTo>
                <a:lnTo>
                  <a:pt x="850" y="927"/>
                </a:lnTo>
                <a:lnTo>
                  <a:pt x="850" y="927"/>
                </a:lnTo>
                <a:lnTo>
                  <a:pt x="847" y="932"/>
                </a:lnTo>
                <a:lnTo>
                  <a:pt x="843" y="934"/>
                </a:lnTo>
                <a:lnTo>
                  <a:pt x="840" y="934"/>
                </a:lnTo>
                <a:lnTo>
                  <a:pt x="840" y="934"/>
                </a:lnTo>
                <a:close/>
                <a:moveTo>
                  <a:pt x="1016" y="1064"/>
                </a:moveTo>
                <a:lnTo>
                  <a:pt x="1016" y="1064"/>
                </a:lnTo>
                <a:lnTo>
                  <a:pt x="1022" y="1052"/>
                </a:lnTo>
                <a:lnTo>
                  <a:pt x="1026" y="1046"/>
                </a:lnTo>
                <a:lnTo>
                  <a:pt x="1031" y="1040"/>
                </a:lnTo>
                <a:lnTo>
                  <a:pt x="1036" y="1037"/>
                </a:lnTo>
                <a:lnTo>
                  <a:pt x="1038" y="1035"/>
                </a:lnTo>
                <a:lnTo>
                  <a:pt x="1041" y="1035"/>
                </a:lnTo>
                <a:lnTo>
                  <a:pt x="1045" y="1035"/>
                </a:lnTo>
                <a:lnTo>
                  <a:pt x="1048" y="1036"/>
                </a:lnTo>
                <a:lnTo>
                  <a:pt x="1050" y="1038"/>
                </a:lnTo>
                <a:lnTo>
                  <a:pt x="1053" y="1040"/>
                </a:lnTo>
                <a:lnTo>
                  <a:pt x="1053" y="1040"/>
                </a:lnTo>
                <a:lnTo>
                  <a:pt x="1052" y="1067"/>
                </a:lnTo>
                <a:lnTo>
                  <a:pt x="1052" y="1094"/>
                </a:lnTo>
                <a:lnTo>
                  <a:pt x="1053" y="1120"/>
                </a:lnTo>
                <a:lnTo>
                  <a:pt x="1054" y="1146"/>
                </a:lnTo>
                <a:lnTo>
                  <a:pt x="1058" y="1174"/>
                </a:lnTo>
                <a:lnTo>
                  <a:pt x="1062" y="1200"/>
                </a:lnTo>
                <a:lnTo>
                  <a:pt x="1066" y="1227"/>
                </a:lnTo>
                <a:lnTo>
                  <a:pt x="1073" y="1252"/>
                </a:lnTo>
                <a:lnTo>
                  <a:pt x="1073" y="1252"/>
                </a:lnTo>
                <a:lnTo>
                  <a:pt x="1060" y="1289"/>
                </a:lnTo>
                <a:lnTo>
                  <a:pt x="1050" y="1325"/>
                </a:lnTo>
                <a:lnTo>
                  <a:pt x="1043" y="1361"/>
                </a:lnTo>
                <a:lnTo>
                  <a:pt x="1035" y="1396"/>
                </a:lnTo>
                <a:lnTo>
                  <a:pt x="1022" y="1467"/>
                </a:lnTo>
                <a:lnTo>
                  <a:pt x="1015" y="1502"/>
                </a:lnTo>
                <a:lnTo>
                  <a:pt x="1006" y="1537"/>
                </a:lnTo>
                <a:lnTo>
                  <a:pt x="1006" y="1537"/>
                </a:lnTo>
                <a:lnTo>
                  <a:pt x="1013" y="1537"/>
                </a:lnTo>
                <a:lnTo>
                  <a:pt x="1019" y="1536"/>
                </a:lnTo>
                <a:lnTo>
                  <a:pt x="1033" y="1532"/>
                </a:lnTo>
                <a:lnTo>
                  <a:pt x="1046" y="1525"/>
                </a:lnTo>
                <a:lnTo>
                  <a:pt x="1053" y="1522"/>
                </a:lnTo>
                <a:lnTo>
                  <a:pt x="1060" y="1521"/>
                </a:lnTo>
                <a:lnTo>
                  <a:pt x="1060" y="1521"/>
                </a:lnTo>
                <a:lnTo>
                  <a:pt x="1070" y="1461"/>
                </a:lnTo>
                <a:lnTo>
                  <a:pt x="1080" y="1399"/>
                </a:lnTo>
                <a:lnTo>
                  <a:pt x="1099" y="1271"/>
                </a:lnTo>
                <a:lnTo>
                  <a:pt x="1117" y="1141"/>
                </a:lnTo>
                <a:lnTo>
                  <a:pt x="1137" y="1011"/>
                </a:lnTo>
                <a:lnTo>
                  <a:pt x="1137" y="1011"/>
                </a:lnTo>
                <a:lnTo>
                  <a:pt x="1132" y="1011"/>
                </a:lnTo>
                <a:lnTo>
                  <a:pt x="1128" y="1010"/>
                </a:lnTo>
                <a:lnTo>
                  <a:pt x="1125" y="1008"/>
                </a:lnTo>
                <a:lnTo>
                  <a:pt x="1121" y="1005"/>
                </a:lnTo>
                <a:lnTo>
                  <a:pt x="1114" y="999"/>
                </a:lnTo>
                <a:lnTo>
                  <a:pt x="1108" y="991"/>
                </a:lnTo>
                <a:lnTo>
                  <a:pt x="1108" y="991"/>
                </a:lnTo>
                <a:lnTo>
                  <a:pt x="1108" y="998"/>
                </a:lnTo>
                <a:lnTo>
                  <a:pt x="1108" y="1003"/>
                </a:lnTo>
                <a:lnTo>
                  <a:pt x="1106" y="1007"/>
                </a:lnTo>
                <a:lnTo>
                  <a:pt x="1104" y="1011"/>
                </a:lnTo>
                <a:lnTo>
                  <a:pt x="1100" y="1014"/>
                </a:lnTo>
                <a:lnTo>
                  <a:pt x="1096" y="1016"/>
                </a:lnTo>
                <a:lnTo>
                  <a:pt x="1092" y="1017"/>
                </a:lnTo>
                <a:lnTo>
                  <a:pt x="1088" y="1017"/>
                </a:lnTo>
                <a:lnTo>
                  <a:pt x="1083" y="1017"/>
                </a:lnTo>
                <a:lnTo>
                  <a:pt x="1079" y="1015"/>
                </a:lnTo>
                <a:lnTo>
                  <a:pt x="1075" y="1013"/>
                </a:lnTo>
                <a:lnTo>
                  <a:pt x="1071" y="1009"/>
                </a:lnTo>
                <a:lnTo>
                  <a:pt x="1068" y="1006"/>
                </a:lnTo>
                <a:lnTo>
                  <a:pt x="1067" y="1002"/>
                </a:lnTo>
                <a:lnTo>
                  <a:pt x="1066" y="996"/>
                </a:lnTo>
                <a:lnTo>
                  <a:pt x="1066" y="991"/>
                </a:lnTo>
                <a:lnTo>
                  <a:pt x="1066" y="991"/>
                </a:lnTo>
                <a:lnTo>
                  <a:pt x="1061" y="996"/>
                </a:lnTo>
                <a:lnTo>
                  <a:pt x="1054" y="1001"/>
                </a:lnTo>
                <a:lnTo>
                  <a:pt x="1048" y="1004"/>
                </a:lnTo>
                <a:lnTo>
                  <a:pt x="1041" y="1005"/>
                </a:lnTo>
                <a:lnTo>
                  <a:pt x="1041" y="1005"/>
                </a:lnTo>
                <a:lnTo>
                  <a:pt x="1037" y="1005"/>
                </a:lnTo>
                <a:lnTo>
                  <a:pt x="1035" y="1005"/>
                </a:lnTo>
                <a:lnTo>
                  <a:pt x="1030" y="1002"/>
                </a:lnTo>
                <a:lnTo>
                  <a:pt x="1025" y="999"/>
                </a:lnTo>
                <a:lnTo>
                  <a:pt x="1020" y="998"/>
                </a:lnTo>
                <a:lnTo>
                  <a:pt x="1020" y="998"/>
                </a:lnTo>
                <a:lnTo>
                  <a:pt x="1021" y="1006"/>
                </a:lnTo>
                <a:lnTo>
                  <a:pt x="1020" y="1015"/>
                </a:lnTo>
                <a:lnTo>
                  <a:pt x="1019" y="1033"/>
                </a:lnTo>
                <a:lnTo>
                  <a:pt x="1017" y="1050"/>
                </a:lnTo>
                <a:lnTo>
                  <a:pt x="1016" y="1058"/>
                </a:lnTo>
                <a:lnTo>
                  <a:pt x="1016" y="1064"/>
                </a:lnTo>
                <a:lnTo>
                  <a:pt x="1016" y="1064"/>
                </a:lnTo>
                <a:close/>
                <a:moveTo>
                  <a:pt x="589" y="1038"/>
                </a:moveTo>
                <a:lnTo>
                  <a:pt x="589" y="1038"/>
                </a:lnTo>
                <a:lnTo>
                  <a:pt x="595" y="1037"/>
                </a:lnTo>
                <a:lnTo>
                  <a:pt x="600" y="1035"/>
                </a:lnTo>
                <a:lnTo>
                  <a:pt x="606" y="1033"/>
                </a:lnTo>
                <a:lnTo>
                  <a:pt x="609" y="1029"/>
                </a:lnTo>
                <a:lnTo>
                  <a:pt x="609" y="1029"/>
                </a:lnTo>
                <a:lnTo>
                  <a:pt x="607" y="1028"/>
                </a:lnTo>
                <a:lnTo>
                  <a:pt x="606" y="1026"/>
                </a:lnTo>
                <a:lnTo>
                  <a:pt x="606" y="1021"/>
                </a:lnTo>
                <a:lnTo>
                  <a:pt x="605" y="1017"/>
                </a:lnTo>
                <a:lnTo>
                  <a:pt x="605" y="1015"/>
                </a:lnTo>
                <a:lnTo>
                  <a:pt x="602" y="1014"/>
                </a:lnTo>
                <a:lnTo>
                  <a:pt x="602" y="1014"/>
                </a:lnTo>
                <a:lnTo>
                  <a:pt x="594" y="1025"/>
                </a:lnTo>
                <a:lnTo>
                  <a:pt x="591" y="1031"/>
                </a:lnTo>
                <a:lnTo>
                  <a:pt x="589" y="1038"/>
                </a:lnTo>
                <a:lnTo>
                  <a:pt x="589" y="1038"/>
                </a:lnTo>
                <a:close/>
                <a:moveTo>
                  <a:pt x="763" y="1020"/>
                </a:moveTo>
                <a:lnTo>
                  <a:pt x="763" y="1020"/>
                </a:lnTo>
                <a:lnTo>
                  <a:pt x="762" y="1022"/>
                </a:lnTo>
                <a:lnTo>
                  <a:pt x="760" y="1022"/>
                </a:lnTo>
                <a:lnTo>
                  <a:pt x="758" y="1023"/>
                </a:lnTo>
                <a:lnTo>
                  <a:pt x="757" y="1024"/>
                </a:lnTo>
                <a:lnTo>
                  <a:pt x="757" y="1024"/>
                </a:lnTo>
                <a:lnTo>
                  <a:pt x="755" y="1049"/>
                </a:lnTo>
                <a:lnTo>
                  <a:pt x="753" y="1078"/>
                </a:lnTo>
                <a:lnTo>
                  <a:pt x="753" y="1109"/>
                </a:lnTo>
                <a:lnTo>
                  <a:pt x="755" y="1143"/>
                </a:lnTo>
                <a:lnTo>
                  <a:pt x="757" y="1214"/>
                </a:lnTo>
                <a:lnTo>
                  <a:pt x="759" y="1286"/>
                </a:lnTo>
                <a:lnTo>
                  <a:pt x="759" y="1286"/>
                </a:lnTo>
                <a:lnTo>
                  <a:pt x="758" y="1343"/>
                </a:lnTo>
                <a:lnTo>
                  <a:pt x="756" y="1399"/>
                </a:lnTo>
                <a:lnTo>
                  <a:pt x="755" y="1453"/>
                </a:lnTo>
                <a:lnTo>
                  <a:pt x="755" y="1479"/>
                </a:lnTo>
                <a:lnTo>
                  <a:pt x="755" y="1504"/>
                </a:lnTo>
                <a:lnTo>
                  <a:pt x="755" y="1504"/>
                </a:lnTo>
                <a:lnTo>
                  <a:pt x="764" y="1501"/>
                </a:lnTo>
                <a:lnTo>
                  <a:pt x="774" y="1499"/>
                </a:lnTo>
                <a:lnTo>
                  <a:pt x="783" y="1497"/>
                </a:lnTo>
                <a:lnTo>
                  <a:pt x="792" y="1497"/>
                </a:lnTo>
                <a:lnTo>
                  <a:pt x="802" y="1497"/>
                </a:lnTo>
                <a:lnTo>
                  <a:pt x="810" y="1498"/>
                </a:lnTo>
                <a:lnTo>
                  <a:pt x="818" y="1499"/>
                </a:lnTo>
                <a:lnTo>
                  <a:pt x="825" y="1501"/>
                </a:lnTo>
                <a:lnTo>
                  <a:pt x="833" y="1504"/>
                </a:lnTo>
                <a:lnTo>
                  <a:pt x="839" y="1507"/>
                </a:lnTo>
                <a:lnTo>
                  <a:pt x="844" y="1512"/>
                </a:lnTo>
                <a:lnTo>
                  <a:pt x="849" y="1517"/>
                </a:lnTo>
                <a:lnTo>
                  <a:pt x="852" y="1522"/>
                </a:lnTo>
                <a:lnTo>
                  <a:pt x="855" y="1528"/>
                </a:lnTo>
                <a:lnTo>
                  <a:pt x="856" y="1534"/>
                </a:lnTo>
                <a:lnTo>
                  <a:pt x="856" y="1541"/>
                </a:lnTo>
                <a:lnTo>
                  <a:pt x="856" y="1541"/>
                </a:lnTo>
                <a:lnTo>
                  <a:pt x="871" y="1504"/>
                </a:lnTo>
                <a:lnTo>
                  <a:pt x="878" y="1485"/>
                </a:lnTo>
                <a:lnTo>
                  <a:pt x="880" y="1475"/>
                </a:lnTo>
                <a:lnTo>
                  <a:pt x="881" y="1464"/>
                </a:lnTo>
                <a:lnTo>
                  <a:pt x="881" y="1464"/>
                </a:lnTo>
                <a:lnTo>
                  <a:pt x="882" y="1455"/>
                </a:lnTo>
                <a:lnTo>
                  <a:pt x="881" y="1445"/>
                </a:lnTo>
                <a:lnTo>
                  <a:pt x="878" y="1426"/>
                </a:lnTo>
                <a:lnTo>
                  <a:pt x="874" y="1407"/>
                </a:lnTo>
                <a:lnTo>
                  <a:pt x="873" y="1397"/>
                </a:lnTo>
                <a:lnTo>
                  <a:pt x="873" y="1387"/>
                </a:lnTo>
                <a:lnTo>
                  <a:pt x="873" y="1387"/>
                </a:lnTo>
                <a:lnTo>
                  <a:pt x="873" y="1382"/>
                </a:lnTo>
                <a:lnTo>
                  <a:pt x="874" y="1378"/>
                </a:lnTo>
                <a:lnTo>
                  <a:pt x="877" y="1367"/>
                </a:lnTo>
                <a:lnTo>
                  <a:pt x="877" y="1367"/>
                </a:lnTo>
                <a:lnTo>
                  <a:pt x="879" y="1348"/>
                </a:lnTo>
                <a:lnTo>
                  <a:pt x="879" y="1327"/>
                </a:lnTo>
                <a:lnTo>
                  <a:pt x="879" y="1286"/>
                </a:lnTo>
                <a:lnTo>
                  <a:pt x="878" y="1243"/>
                </a:lnTo>
                <a:lnTo>
                  <a:pt x="876" y="1200"/>
                </a:lnTo>
                <a:lnTo>
                  <a:pt x="874" y="1158"/>
                </a:lnTo>
                <a:lnTo>
                  <a:pt x="873" y="1116"/>
                </a:lnTo>
                <a:lnTo>
                  <a:pt x="874" y="1077"/>
                </a:lnTo>
                <a:lnTo>
                  <a:pt x="876" y="1058"/>
                </a:lnTo>
                <a:lnTo>
                  <a:pt x="877" y="1038"/>
                </a:lnTo>
                <a:lnTo>
                  <a:pt x="877" y="1038"/>
                </a:lnTo>
                <a:lnTo>
                  <a:pt x="869" y="1037"/>
                </a:lnTo>
                <a:lnTo>
                  <a:pt x="862" y="1034"/>
                </a:lnTo>
                <a:lnTo>
                  <a:pt x="855" y="1031"/>
                </a:lnTo>
                <a:lnTo>
                  <a:pt x="850" y="1026"/>
                </a:lnTo>
                <a:lnTo>
                  <a:pt x="850" y="1026"/>
                </a:lnTo>
                <a:lnTo>
                  <a:pt x="849" y="1032"/>
                </a:lnTo>
                <a:lnTo>
                  <a:pt x="848" y="1037"/>
                </a:lnTo>
                <a:lnTo>
                  <a:pt x="846" y="1041"/>
                </a:lnTo>
                <a:lnTo>
                  <a:pt x="842" y="1045"/>
                </a:lnTo>
                <a:lnTo>
                  <a:pt x="839" y="1047"/>
                </a:lnTo>
                <a:lnTo>
                  <a:pt x="836" y="1049"/>
                </a:lnTo>
                <a:lnTo>
                  <a:pt x="832" y="1050"/>
                </a:lnTo>
                <a:lnTo>
                  <a:pt x="828" y="1050"/>
                </a:lnTo>
                <a:lnTo>
                  <a:pt x="824" y="1049"/>
                </a:lnTo>
                <a:lnTo>
                  <a:pt x="820" y="1048"/>
                </a:lnTo>
                <a:lnTo>
                  <a:pt x="817" y="1046"/>
                </a:lnTo>
                <a:lnTo>
                  <a:pt x="813" y="1044"/>
                </a:lnTo>
                <a:lnTo>
                  <a:pt x="810" y="1040"/>
                </a:lnTo>
                <a:lnTo>
                  <a:pt x="807" y="1036"/>
                </a:lnTo>
                <a:lnTo>
                  <a:pt x="806" y="1032"/>
                </a:lnTo>
                <a:lnTo>
                  <a:pt x="805" y="1026"/>
                </a:lnTo>
                <a:lnTo>
                  <a:pt x="805" y="1026"/>
                </a:lnTo>
                <a:lnTo>
                  <a:pt x="798" y="1031"/>
                </a:lnTo>
                <a:lnTo>
                  <a:pt x="793" y="1035"/>
                </a:lnTo>
                <a:lnTo>
                  <a:pt x="790" y="1037"/>
                </a:lnTo>
                <a:lnTo>
                  <a:pt x="787" y="1038"/>
                </a:lnTo>
                <a:lnTo>
                  <a:pt x="783" y="1039"/>
                </a:lnTo>
                <a:lnTo>
                  <a:pt x="779" y="1038"/>
                </a:lnTo>
                <a:lnTo>
                  <a:pt x="779" y="1038"/>
                </a:lnTo>
                <a:lnTo>
                  <a:pt x="777" y="1037"/>
                </a:lnTo>
                <a:lnTo>
                  <a:pt x="775" y="1034"/>
                </a:lnTo>
                <a:lnTo>
                  <a:pt x="772" y="1029"/>
                </a:lnTo>
                <a:lnTo>
                  <a:pt x="771" y="1025"/>
                </a:lnTo>
                <a:lnTo>
                  <a:pt x="768" y="1023"/>
                </a:lnTo>
                <a:lnTo>
                  <a:pt x="766" y="1021"/>
                </a:lnTo>
                <a:lnTo>
                  <a:pt x="763" y="1020"/>
                </a:lnTo>
                <a:lnTo>
                  <a:pt x="763" y="1020"/>
                </a:lnTo>
                <a:close/>
                <a:moveTo>
                  <a:pt x="593" y="1053"/>
                </a:moveTo>
                <a:lnTo>
                  <a:pt x="593" y="1053"/>
                </a:lnTo>
                <a:lnTo>
                  <a:pt x="594" y="1055"/>
                </a:lnTo>
                <a:lnTo>
                  <a:pt x="595" y="1058"/>
                </a:lnTo>
                <a:lnTo>
                  <a:pt x="597" y="1064"/>
                </a:lnTo>
                <a:lnTo>
                  <a:pt x="599" y="1068"/>
                </a:lnTo>
                <a:lnTo>
                  <a:pt x="600" y="1070"/>
                </a:lnTo>
                <a:lnTo>
                  <a:pt x="602" y="1073"/>
                </a:lnTo>
                <a:lnTo>
                  <a:pt x="602" y="1073"/>
                </a:lnTo>
                <a:lnTo>
                  <a:pt x="606" y="1069"/>
                </a:lnTo>
                <a:lnTo>
                  <a:pt x="608" y="1068"/>
                </a:lnTo>
                <a:lnTo>
                  <a:pt x="615" y="1066"/>
                </a:lnTo>
                <a:lnTo>
                  <a:pt x="615" y="1066"/>
                </a:lnTo>
                <a:lnTo>
                  <a:pt x="615" y="1061"/>
                </a:lnTo>
                <a:lnTo>
                  <a:pt x="616" y="1056"/>
                </a:lnTo>
                <a:lnTo>
                  <a:pt x="617" y="1052"/>
                </a:lnTo>
                <a:lnTo>
                  <a:pt x="617" y="1047"/>
                </a:lnTo>
                <a:lnTo>
                  <a:pt x="617" y="1047"/>
                </a:lnTo>
                <a:lnTo>
                  <a:pt x="612" y="1046"/>
                </a:lnTo>
                <a:lnTo>
                  <a:pt x="605" y="1047"/>
                </a:lnTo>
                <a:lnTo>
                  <a:pt x="597" y="1050"/>
                </a:lnTo>
                <a:lnTo>
                  <a:pt x="593" y="1053"/>
                </a:lnTo>
                <a:lnTo>
                  <a:pt x="593" y="1053"/>
                </a:lnTo>
                <a:close/>
                <a:moveTo>
                  <a:pt x="520" y="1117"/>
                </a:moveTo>
                <a:lnTo>
                  <a:pt x="520" y="1117"/>
                </a:lnTo>
                <a:lnTo>
                  <a:pt x="530" y="1136"/>
                </a:lnTo>
                <a:lnTo>
                  <a:pt x="533" y="1144"/>
                </a:lnTo>
                <a:lnTo>
                  <a:pt x="536" y="1153"/>
                </a:lnTo>
                <a:lnTo>
                  <a:pt x="536" y="1153"/>
                </a:lnTo>
                <a:lnTo>
                  <a:pt x="548" y="1190"/>
                </a:lnTo>
                <a:lnTo>
                  <a:pt x="560" y="1226"/>
                </a:lnTo>
                <a:lnTo>
                  <a:pt x="573" y="1261"/>
                </a:lnTo>
                <a:lnTo>
                  <a:pt x="586" y="1295"/>
                </a:lnTo>
                <a:lnTo>
                  <a:pt x="614" y="1363"/>
                </a:lnTo>
                <a:lnTo>
                  <a:pt x="642" y="1431"/>
                </a:lnTo>
                <a:lnTo>
                  <a:pt x="642" y="1431"/>
                </a:lnTo>
                <a:lnTo>
                  <a:pt x="644" y="1398"/>
                </a:lnTo>
                <a:lnTo>
                  <a:pt x="645" y="1362"/>
                </a:lnTo>
                <a:lnTo>
                  <a:pt x="646" y="1324"/>
                </a:lnTo>
                <a:lnTo>
                  <a:pt x="649" y="1288"/>
                </a:lnTo>
                <a:lnTo>
                  <a:pt x="649" y="1288"/>
                </a:lnTo>
                <a:lnTo>
                  <a:pt x="643" y="1283"/>
                </a:lnTo>
                <a:lnTo>
                  <a:pt x="641" y="1281"/>
                </a:lnTo>
                <a:lnTo>
                  <a:pt x="640" y="1278"/>
                </a:lnTo>
                <a:lnTo>
                  <a:pt x="640" y="1278"/>
                </a:lnTo>
                <a:lnTo>
                  <a:pt x="623" y="1219"/>
                </a:lnTo>
                <a:lnTo>
                  <a:pt x="608" y="1160"/>
                </a:lnTo>
                <a:lnTo>
                  <a:pt x="592" y="1104"/>
                </a:lnTo>
                <a:lnTo>
                  <a:pt x="583" y="1075"/>
                </a:lnTo>
                <a:lnTo>
                  <a:pt x="574" y="1047"/>
                </a:lnTo>
                <a:lnTo>
                  <a:pt x="574" y="1047"/>
                </a:lnTo>
                <a:lnTo>
                  <a:pt x="546" y="1082"/>
                </a:lnTo>
                <a:lnTo>
                  <a:pt x="533" y="1099"/>
                </a:lnTo>
                <a:lnTo>
                  <a:pt x="520" y="1117"/>
                </a:lnTo>
                <a:lnTo>
                  <a:pt x="520" y="1117"/>
                </a:lnTo>
                <a:close/>
                <a:moveTo>
                  <a:pt x="1010" y="1106"/>
                </a:moveTo>
                <a:lnTo>
                  <a:pt x="1010" y="1106"/>
                </a:lnTo>
                <a:lnTo>
                  <a:pt x="1013" y="1113"/>
                </a:lnTo>
                <a:lnTo>
                  <a:pt x="1015" y="1120"/>
                </a:lnTo>
                <a:lnTo>
                  <a:pt x="1017" y="1123"/>
                </a:lnTo>
                <a:lnTo>
                  <a:pt x="1020" y="1125"/>
                </a:lnTo>
                <a:lnTo>
                  <a:pt x="1023" y="1127"/>
                </a:lnTo>
                <a:lnTo>
                  <a:pt x="1026" y="1128"/>
                </a:lnTo>
                <a:lnTo>
                  <a:pt x="1026" y="1128"/>
                </a:lnTo>
                <a:lnTo>
                  <a:pt x="1026" y="1126"/>
                </a:lnTo>
                <a:lnTo>
                  <a:pt x="1026" y="1125"/>
                </a:lnTo>
                <a:lnTo>
                  <a:pt x="1030" y="1124"/>
                </a:lnTo>
                <a:lnTo>
                  <a:pt x="1033" y="1123"/>
                </a:lnTo>
                <a:lnTo>
                  <a:pt x="1034" y="1123"/>
                </a:lnTo>
                <a:lnTo>
                  <a:pt x="1035" y="1122"/>
                </a:lnTo>
                <a:lnTo>
                  <a:pt x="1035" y="1122"/>
                </a:lnTo>
                <a:lnTo>
                  <a:pt x="1033" y="1095"/>
                </a:lnTo>
                <a:lnTo>
                  <a:pt x="1031" y="1082"/>
                </a:lnTo>
                <a:lnTo>
                  <a:pt x="1029" y="1074"/>
                </a:lnTo>
                <a:lnTo>
                  <a:pt x="1029" y="1074"/>
                </a:lnTo>
                <a:lnTo>
                  <a:pt x="1020" y="1090"/>
                </a:lnTo>
                <a:lnTo>
                  <a:pt x="1010" y="1106"/>
                </a:lnTo>
                <a:lnTo>
                  <a:pt x="1010" y="1106"/>
                </a:lnTo>
                <a:close/>
                <a:moveTo>
                  <a:pt x="605" y="1084"/>
                </a:moveTo>
                <a:lnTo>
                  <a:pt x="605" y="1084"/>
                </a:lnTo>
                <a:lnTo>
                  <a:pt x="606" y="1092"/>
                </a:lnTo>
                <a:lnTo>
                  <a:pt x="607" y="1098"/>
                </a:lnTo>
                <a:lnTo>
                  <a:pt x="611" y="1109"/>
                </a:lnTo>
                <a:lnTo>
                  <a:pt x="611" y="1109"/>
                </a:lnTo>
                <a:lnTo>
                  <a:pt x="616" y="1108"/>
                </a:lnTo>
                <a:lnTo>
                  <a:pt x="621" y="1106"/>
                </a:lnTo>
                <a:lnTo>
                  <a:pt x="624" y="1101"/>
                </a:lnTo>
                <a:lnTo>
                  <a:pt x="626" y="1097"/>
                </a:lnTo>
                <a:lnTo>
                  <a:pt x="627" y="1092"/>
                </a:lnTo>
                <a:lnTo>
                  <a:pt x="627" y="1086"/>
                </a:lnTo>
                <a:lnTo>
                  <a:pt x="625" y="1081"/>
                </a:lnTo>
                <a:lnTo>
                  <a:pt x="622" y="1076"/>
                </a:lnTo>
                <a:lnTo>
                  <a:pt x="622" y="1076"/>
                </a:lnTo>
                <a:lnTo>
                  <a:pt x="619" y="1079"/>
                </a:lnTo>
                <a:lnTo>
                  <a:pt x="614" y="1082"/>
                </a:lnTo>
                <a:lnTo>
                  <a:pt x="610" y="1083"/>
                </a:lnTo>
                <a:lnTo>
                  <a:pt x="605" y="1084"/>
                </a:lnTo>
                <a:lnTo>
                  <a:pt x="605" y="1084"/>
                </a:lnTo>
                <a:close/>
                <a:moveTo>
                  <a:pt x="615" y="1122"/>
                </a:moveTo>
                <a:lnTo>
                  <a:pt x="615" y="1122"/>
                </a:lnTo>
                <a:lnTo>
                  <a:pt x="615" y="1128"/>
                </a:lnTo>
                <a:lnTo>
                  <a:pt x="616" y="1135"/>
                </a:lnTo>
                <a:lnTo>
                  <a:pt x="619" y="1139"/>
                </a:lnTo>
                <a:lnTo>
                  <a:pt x="620" y="1141"/>
                </a:lnTo>
                <a:lnTo>
                  <a:pt x="622" y="1142"/>
                </a:lnTo>
                <a:lnTo>
                  <a:pt x="622" y="1142"/>
                </a:lnTo>
                <a:lnTo>
                  <a:pt x="630" y="1138"/>
                </a:lnTo>
                <a:lnTo>
                  <a:pt x="640" y="1135"/>
                </a:lnTo>
                <a:lnTo>
                  <a:pt x="640" y="1135"/>
                </a:lnTo>
                <a:lnTo>
                  <a:pt x="637" y="1123"/>
                </a:lnTo>
                <a:lnTo>
                  <a:pt x="631" y="1113"/>
                </a:lnTo>
                <a:lnTo>
                  <a:pt x="631" y="1113"/>
                </a:lnTo>
                <a:lnTo>
                  <a:pt x="629" y="1116"/>
                </a:lnTo>
                <a:lnTo>
                  <a:pt x="625" y="1119"/>
                </a:lnTo>
                <a:lnTo>
                  <a:pt x="615" y="1122"/>
                </a:lnTo>
                <a:lnTo>
                  <a:pt x="615" y="1122"/>
                </a:lnTo>
                <a:close/>
                <a:moveTo>
                  <a:pt x="973" y="1257"/>
                </a:moveTo>
                <a:lnTo>
                  <a:pt x="973" y="1257"/>
                </a:lnTo>
                <a:lnTo>
                  <a:pt x="978" y="1255"/>
                </a:lnTo>
                <a:lnTo>
                  <a:pt x="983" y="1251"/>
                </a:lnTo>
                <a:lnTo>
                  <a:pt x="986" y="1247"/>
                </a:lnTo>
                <a:lnTo>
                  <a:pt x="988" y="1242"/>
                </a:lnTo>
                <a:lnTo>
                  <a:pt x="990" y="1236"/>
                </a:lnTo>
                <a:lnTo>
                  <a:pt x="992" y="1232"/>
                </a:lnTo>
                <a:lnTo>
                  <a:pt x="995" y="1228"/>
                </a:lnTo>
                <a:lnTo>
                  <a:pt x="1000" y="1226"/>
                </a:lnTo>
                <a:lnTo>
                  <a:pt x="1000" y="1226"/>
                </a:lnTo>
                <a:lnTo>
                  <a:pt x="1004" y="1226"/>
                </a:lnTo>
                <a:lnTo>
                  <a:pt x="1007" y="1226"/>
                </a:lnTo>
                <a:lnTo>
                  <a:pt x="1009" y="1227"/>
                </a:lnTo>
                <a:lnTo>
                  <a:pt x="1011" y="1228"/>
                </a:lnTo>
                <a:lnTo>
                  <a:pt x="1015" y="1232"/>
                </a:lnTo>
                <a:lnTo>
                  <a:pt x="1017" y="1237"/>
                </a:lnTo>
                <a:lnTo>
                  <a:pt x="1019" y="1244"/>
                </a:lnTo>
                <a:lnTo>
                  <a:pt x="1022" y="1250"/>
                </a:lnTo>
                <a:lnTo>
                  <a:pt x="1026" y="1256"/>
                </a:lnTo>
                <a:lnTo>
                  <a:pt x="1030" y="1258"/>
                </a:lnTo>
                <a:lnTo>
                  <a:pt x="1033" y="1259"/>
                </a:lnTo>
                <a:lnTo>
                  <a:pt x="1033" y="1259"/>
                </a:lnTo>
                <a:lnTo>
                  <a:pt x="1037" y="1253"/>
                </a:lnTo>
                <a:lnTo>
                  <a:pt x="1040" y="1247"/>
                </a:lnTo>
                <a:lnTo>
                  <a:pt x="1043" y="1241"/>
                </a:lnTo>
                <a:lnTo>
                  <a:pt x="1044" y="1233"/>
                </a:lnTo>
                <a:lnTo>
                  <a:pt x="1045" y="1219"/>
                </a:lnTo>
                <a:lnTo>
                  <a:pt x="1044" y="1204"/>
                </a:lnTo>
                <a:lnTo>
                  <a:pt x="1039" y="1174"/>
                </a:lnTo>
                <a:lnTo>
                  <a:pt x="1037" y="1160"/>
                </a:lnTo>
                <a:lnTo>
                  <a:pt x="1037" y="1146"/>
                </a:lnTo>
                <a:lnTo>
                  <a:pt x="1037" y="1146"/>
                </a:lnTo>
                <a:lnTo>
                  <a:pt x="1031" y="1146"/>
                </a:lnTo>
                <a:lnTo>
                  <a:pt x="1024" y="1145"/>
                </a:lnTo>
                <a:lnTo>
                  <a:pt x="1020" y="1144"/>
                </a:lnTo>
                <a:lnTo>
                  <a:pt x="1015" y="1142"/>
                </a:lnTo>
                <a:lnTo>
                  <a:pt x="1007" y="1137"/>
                </a:lnTo>
                <a:lnTo>
                  <a:pt x="1003" y="1134"/>
                </a:lnTo>
                <a:lnTo>
                  <a:pt x="998" y="1132"/>
                </a:lnTo>
                <a:lnTo>
                  <a:pt x="998" y="1132"/>
                </a:lnTo>
                <a:lnTo>
                  <a:pt x="994" y="1140"/>
                </a:lnTo>
                <a:lnTo>
                  <a:pt x="991" y="1146"/>
                </a:lnTo>
                <a:lnTo>
                  <a:pt x="983" y="1162"/>
                </a:lnTo>
                <a:lnTo>
                  <a:pt x="973" y="1179"/>
                </a:lnTo>
                <a:lnTo>
                  <a:pt x="964" y="1195"/>
                </a:lnTo>
                <a:lnTo>
                  <a:pt x="960" y="1203"/>
                </a:lnTo>
                <a:lnTo>
                  <a:pt x="958" y="1211"/>
                </a:lnTo>
                <a:lnTo>
                  <a:pt x="956" y="1219"/>
                </a:lnTo>
                <a:lnTo>
                  <a:pt x="956" y="1227"/>
                </a:lnTo>
                <a:lnTo>
                  <a:pt x="957" y="1234"/>
                </a:lnTo>
                <a:lnTo>
                  <a:pt x="960" y="1243"/>
                </a:lnTo>
                <a:lnTo>
                  <a:pt x="965" y="1249"/>
                </a:lnTo>
                <a:lnTo>
                  <a:pt x="973" y="1257"/>
                </a:lnTo>
                <a:lnTo>
                  <a:pt x="973" y="1257"/>
                </a:lnTo>
                <a:close/>
                <a:moveTo>
                  <a:pt x="624" y="1155"/>
                </a:moveTo>
                <a:lnTo>
                  <a:pt x="624" y="1155"/>
                </a:lnTo>
                <a:lnTo>
                  <a:pt x="626" y="1165"/>
                </a:lnTo>
                <a:lnTo>
                  <a:pt x="628" y="1173"/>
                </a:lnTo>
                <a:lnTo>
                  <a:pt x="631" y="1182"/>
                </a:lnTo>
                <a:lnTo>
                  <a:pt x="634" y="1190"/>
                </a:lnTo>
                <a:lnTo>
                  <a:pt x="634" y="1190"/>
                </a:lnTo>
                <a:lnTo>
                  <a:pt x="638" y="1189"/>
                </a:lnTo>
                <a:lnTo>
                  <a:pt x="641" y="1188"/>
                </a:lnTo>
                <a:lnTo>
                  <a:pt x="644" y="1186"/>
                </a:lnTo>
                <a:lnTo>
                  <a:pt x="646" y="1184"/>
                </a:lnTo>
                <a:lnTo>
                  <a:pt x="650" y="1179"/>
                </a:lnTo>
                <a:lnTo>
                  <a:pt x="650" y="1172"/>
                </a:lnTo>
                <a:lnTo>
                  <a:pt x="650" y="1166"/>
                </a:lnTo>
                <a:lnTo>
                  <a:pt x="649" y="1159"/>
                </a:lnTo>
                <a:lnTo>
                  <a:pt x="646" y="1149"/>
                </a:lnTo>
                <a:lnTo>
                  <a:pt x="646" y="1149"/>
                </a:lnTo>
                <a:lnTo>
                  <a:pt x="639" y="1150"/>
                </a:lnTo>
                <a:lnTo>
                  <a:pt x="635" y="1152"/>
                </a:lnTo>
                <a:lnTo>
                  <a:pt x="624" y="1155"/>
                </a:lnTo>
                <a:lnTo>
                  <a:pt x="624" y="1155"/>
                </a:lnTo>
                <a:close/>
                <a:moveTo>
                  <a:pt x="547" y="1307"/>
                </a:moveTo>
                <a:lnTo>
                  <a:pt x="547" y="1307"/>
                </a:lnTo>
                <a:lnTo>
                  <a:pt x="552" y="1312"/>
                </a:lnTo>
                <a:lnTo>
                  <a:pt x="558" y="1319"/>
                </a:lnTo>
                <a:lnTo>
                  <a:pt x="562" y="1326"/>
                </a:lnTo>
                <a:lnTo>
                  <a:pt x="565" y="1335"/>
                </a:lnTo>
                <a:lnTo>
                  <a:pt x="573" y="1354"/>
                </a:lnTo>
                <a:lnTo>
                  <a:pt x="578" y="1373"/>
                </a:lnTo>
                <a:lnTo>
                  <a:pt x="578" y="1373"/>
                </a:lnTo>
                <a:lnTo>
                  <a:pt x="605" y="1469"/>
                </a:lnTo>
                <a:lnTo>
                  <a:pt x="630" y="1561"/>
                </a:lnTo>
                <a:lnTo>
                  <a:pt x="630" y="1561"/>
                </a:lnTo>
                <a:lnTo>
                  <a:pt x="630" y="1559"/>
                </a:lnTo>
                <a:lnTo>
                  <a:pt x="631" y="1559"/>
                </a:lnTo>
                <a:lnTo>
                  <a:pt x="635" y="1558"/>
                </a:lnTo>
                <a:lnTo>
                  <a:pt x="639" y="1559"/>
                </a:lnTo>
                <a:lnTo>
                  <a:pt x="642" y="1559"/>
                </a:lnTo>
                <a:lnTo>
                  <a:pt x="642" y="1559"/>
                </a:lnTo>
                <a:lnTo>
                  <a:pt x="642" y="1544"/>
                </a:lnTo>
                <a:lnTo>
                  <a:pt x="643" y="1531"/>
                </a:lnTo>
                <a:lnTo>
                  <a:pt x="644" y="1518"/>
                </a:lnTo>
                <a:lnTo>
                  <a:pt x="644" y="1504"/>
                </a:lnTo>
                <a:lnTo>
                  <a:pt x="644" y="1504"/>
                </a:lnTo>
                <a:lnTo>
                  <a:pt x="643" y="1498"/>
                </a:lnTo>
                <a:lnTo>
                  <a:pt x="640" y="1491"/>
                </a:lnTo>
                <a:lnTo>
                  <a:pt x="637" y="1485"/>
                </a:lnTo>
                <a:lnTo>
                  <a:pt x="634" y="1477"/>
                </a:lnTo>
                <a:lnTo>
                  <a:pt x="634" y="1477"/>
                </a:lnTo>
                <a:lnTo>
                  <a:pt x="629" y="1459"/>
                </a:lnTo>
                <a:lnTo>
                  <a:pt x="622" y="1439"/>
                </a:lnTo>
                <a:lnTo>
                  <a:pt x="614" y="1417"/>
                </a:lnTo>
                <a:lnTo>
                  <a:pt x="605" y="1396"/>
                </a:lnTo>
                <a:lnTo>
                  <a:pt x="605" y="1396"/>
                </a:lnTo>
                <a:lnTo>
                  <a:pt x="589" y="1362"/>
                </a:lnTo>
                <a:lnTo>
                  <a:pt x="581" y="1344"/>
                </a:lnTo>
                <a:lnTo>
                  <a:pt x="576" y="1327"/>
                </a:lnTo>
                <a:lnTo>
                  <a:pt x="576" y="1327"/>
                </a:lnTo>
                <a:lnTo>
                  <a:pt x="573" y="1314"/>
                </a:lnTo>
                <a:lnTo>
                  <a:pt x="568" y="1303"/>
                </a:lnTo>
                <a:lnTo>
                  <a:pt x="559" y="1281"/>
                </a:lnTo>
                <a:lnTo>
                  <a:pt x="549" y="1260"/>
                </a:lnTo>
                <a:lnTo>
                  <a:pt x="540" y="1238"/>
                </a:lnTo>
                <a:lnTo>
                  <a:pt x="540" y="1238"/>
                </a:lnTo>
                <a:lnTo>
                  <a:pt x="525" y="1196"/>
                </a:lnTo>
                <a:lnTo>
                  <a:pt x="517" y="1175"/>
                </a:lnTo>
                <a:lnTo>
                  <a:pt x="509" y="1157"/>
                </a:lnTo>
                <a:lnTo>
                  <a:pt x="509" y="1157"/>
                </a:lnTo>
                <a:lnTo>
                  <a:pt x="509" y="1168"/>
                </a:lnTo>
                <a:lnTo>
                  <a:pt x="509" y="1179"/>
                </a:lnTo>
                <a:lnTo>
                  <a:pt x="513" y="1198"/>
                </a:lnTo>
                <a:lnTo>
                  <a:pt x="517" y="1216"/>
                </a:lnTo>
                <a:lnTo>
                  <a:pt x="523" y="1234"/>
                </a:lnTo>
                <a:lnTo>
                  <a:pt x="536" y="1270"/>
                </a:lnTo>
                <a:lnTo>
                  <a:pt x="543" y="1288"/>
                </a:lnTo>
                <a:lnTo>
                  <a:pt x="547" y="1307"/>
                </a:lnTo>
                <a:lnTo>
                  <a:pt x="547" y="1307"/>
                </a:lnTo>
                <a:close/>
                <a:moveTo>
                  <a:pt x="649" y="1238"/>
                </a:moveTo>
                <a:lnTo>
                  <a:pt x="649" y="1238"/>
                </a:lnTo>
                <a:lnTo>
                  <a:pt x="649" y="1199"/>
                </a:lnTo>
                <a:lnTo>
                  <a:pt x="649" y="1199"/>
                </a:lnTo>
                <a:lnTo>
                  <a:pt x="645" y="1200"/>
                </a:lnTo>
                <a:lnTo>
                  <a:pt x="642" y="1201"/>
                </a:lnTo>
                <a:lnTo>
                  <a:pt x="640" y="1202"/>
                </a:lnTo>
                <a:lnTo>
                  <a:pt x="639" y="1204"/>
                </a:lnTo>
                <a:lnTo>
                  <a:pt x="638" y="1210"/>
                </a:lnTo>
                <a:lnTo>
                  <a:pt x="639" y="1215"/>
                </a:lnTo>
                <a:lnTo>
                  <a:pt x="641" y="1221"/>
                </a:lnTo>
                <a:lnTo>
                  <a:pt x="643" y="1228"/>
                </a:lnTo>
                <a:lnTo>
                  <a:pt x="649" y="1238"/>
                </a:lnTo>
                <a:lnTo>
                  <a:pt x="649" y="1238"/>
                </a:lnTo>
                <a:close/>
                <a:moveTo>
                  <a:pt x="328" y="1234"/>
                </a:moveTo>
                <a:lnTo>
                  <a:pt x="328" y="1234"/>
                </a:lnTo>
                <a:lnTo>
                  <a:pt x="328" y="1246"/>
                </a:lnTo>
                <a:lnTo>
                  <a:pt x="326" y="1259"/>
                </a:lnTo>
                <a:lnTo>
                  <a:pt x="321" y="1285"/>
                </a:lnTo>
                <a:lnTo>
                  <a:pt x="320" y="1296"/>
                </a:lnTo>
                <a:lnTo>
                  <a:pt x="319" y="1308"/>
                </a:lnTo>
                <a:lnTo>
                  <a:pt x="319" y="1319"/>
                </a:lnTo>
                <a:lnTo>
                  <a:pt x="321" y="1323"/>
                </a:lnTo>
                <a:lnTo>
                  <a:pt x="322" y="1327"/>
                </a:lnTo>
                <a:lnTo>
                  <a:pt x="322" y="1327"/>
                </a:lnTo>
                <a:lnTo>
                  <a:pt x="325" y="1328"/>
                </a:lnTo>
                <a:lnTo>
                  <a:pt x="328" y="1327"/>
                </a:lnTo>
                <a:lnTo>
                  <a:pt x="333" y="1325"/>
                </a:lnTo>
                <a:lnTo>
                  <a:pt x="337" y="1322"/>
                </a:lnTo>
                <a:lnTo>
                  <a:pt x="341" y="1318"/>
                </a:lnTo>
                <a:lnTo>
                  <a:pt x="344" y="1312"/>
                </a:lnTo>
                <a:lnTo>
                  <a:pt x="349" y="1308"/>
                </a:lnTo>
                <a:lnTo>
                  <a:pt x="354" y="1305"/>
                </a:lnTo>
                <a:lnTo>
                  <a:pt x="359" y="1303"/>
                </a:lnTo>
                <a:lnTo>
                  <a:pt x="359" y="1303"/>
                </a:lnTo>
                <a:lnTo>
                  <a:pt x="364" y="1305"/>
                </a:lnTo>
                <a:lnTo>
                  <a:pt x="367" y="1307"/>
                </a:lnTo>
                <a:lnTo>
                  <a:pt x="373" y="1313"/>
                </a:lnTo>
                <a:lnTo>
                  <a:pt x="377" y="1317"/>
                </a:lnTo>
                <a:lnTo>
                  <a:pt x="380" y="1319"/>
                </a:lnTo>
                <a:lnTo>
                  <a:pt x="383" y="1320"/>
                </a:lnTo>
                <a:lnTo>
                  <a:pt x="386" y="1319"/>
                </a:lnTo>
                <a:lnTo>
                  <a:pt x="386" y="1319"/>
                </a:lnTo>
                <a:lnTo>
                  <a:pt x="388" y="1312"/>
                </a:lnTo>
                <a:lnTo>
                  <a:pt x="389" y="1306"/>
                </a:lnTo>
                <a:lnTo>
                  <a:pt x="389" y="1301"/>
                </a:lnTo>
                <a:lnTo>
                  <a:pt x="388" y="1294"/>
                </a:lnTo>
                <a:lnTo>
                  <a:pt x="385" y="1283"/>
                </a:lnTo>
                <a:lnTo>
                  <a:pt x="379" y="1273"/>
                </a:lnTo>
                <a:lnTo>
                  <a:pt x="367" y="1251"/>
                </a:lnTo>
                <a:lnTo>
                  <a:pt x="362" y="1241"/>
                </a:lnTo>
                <a:lnTo>
                  <a:pt x="357" y="1230"/>
                </a:lnTo>
                <a:lnTo>
                  <a:pt x="357" y="1230"/>
                </a:lnTo>
                <a:lnTo>
                  <a:pt x="349" y="1230"/>
                </a:lnTo>
                <a:lnTo>
                  <a:pt x="341" y="1231"/>
                </a:lnTo>
                <a:lnTo>
                  <a:pt x="328" y="1234"/>
                </a:lnTo>
                <a:lnTo>
                  <a:pt x="328" y="1234"/>
                </a:lnTo>
                <a:close/>
                <a:moveTo>
                  <a:pt x="873" y="1556"/>
                </a:moveTo>
                <a:lnTo>
                  <a:pt x="873" y="1556"/>
                </a:lnTo>
                <a:lnTo>
                  <a:pt x="888" y="1556"/>
                </a:lnTo>
                <a:lnTo>
                  <a:pt x="898" y="1556"/>
                </a:lnTo>
                <a:lnTo>
                  <a:pt x="910" y="1556"/>
                </a:lnTo>
                <a:lnTo>
                  <a:pt x="929" y="1556"/>
                </a:lnTo>
                <a:lnTo>
                  <a:pt x="929" y="1556"/>
                </a:lnTo>
                <a:lnTo>
                  <a:pt x="934" y="1540"/>
                </a:lnTo>
                <a:lnTo>
                  <a:pt x="939" y="1524"/>
                </a:lnTo>
                <a:lnTo>
                  <a:pt x="947" y="1489"/>
                </a:lnTo>
                <a:lnTo>
                  <a:pt x="955" y="1452"/>
                </a:lnTo>
                <a:lnTo>
                  <a:pt x="961" y="1412"/>
                </a:lnTo>
                <a:lnTo>
                  <a:pt x="968" y="1373"/>
                </a:lnTo>
                <a:lnTo>
                  <a:pt x="974" y="1335"/>
                </a:lnTo>
                <a:lnTo>
                  <a:pt x="982" y="1297"/>
                </a:lnTo>
                <a:lnTo>
                  <a:pt x="991" y="1263"/>
                </a:lnTo>
                <a:lnTo>
                  <a:pt x="991" y="1263"/>
                </a:lnTo>
                <a:lnTo>
                  <a:pt x="986" y="1264"/>
                </a:lnTo>
                <a:lnTo>
                  <a:pt x="980" y="1266"/>
                </a:lnTo>
                <a:lnTo>
                  <a:pt x="975" y="1268"/>
                </a:lnTo>
                <a:lnTo>
                  <a:pt x="969" y="1270"/>
                </a:lnTo>
                <a:lnTo>
                  <a:pt x="969" y="1270"/>
                </a:lnTo>
                <a:lnTo>
                  <a:pt x="964" y="1267"/>
                </a:lnTo>
                <a:lnTo>
                  <a:pt x="961" y="1263"/>
                </a:lnTo>
                <a:lnTo>
                  <a:pt x="956" y="1255"/>
                </a:lnTo>
                <a:lnTo>
                  <a:pt x="953" y="1250"/>
                </a:lnTo>
                <a:lnTo>
                  <a:pt x="950" y="1247"/>
                </a:lnTo>
                <a:lnTo>
                  <a:pt x="947" y="1245"/>
                </a:lnTo>
                <a:lnTo>
                  <a:pt x="944" y="1245"/>
                </a:lnTo>
                <a:lnTo>
                  <a:pt x="944" y="1245"/>
                </a:lnTo>
                <a:lnTo>
                  <a:pt x="938" y="1281"/>
                </a:lnTo>
                <a:lnTo>
                  <a:pt x="929" y="1321"/>
                </a:lnTo>
                <a:lnTo>
                  <a:pt x="920" y="1362"/>
                </a:lnTo>
                <a:lnTo>
                  <a:pt x="911" y="1402"/>
                </a:lnTo>
                <a:lnTo>
                  <a:pt x="891" y="1483"/>
                </a:lnTo>
                <a:lnTo>
                  <a:pt x="873" y="1556"/>
                </a:lnTo>
                <a:lnTo>
                  <a:pt x="873" y="1556"/>
                </a:lnTo>
                <a:close/>
                <a:moveTo>
                  <a:pt x="954" y="1552"/>
                </a:moveTo>
                <a:lnTo>
                  <a:pt x="954" y="1552"/>
                </a:lnTo>
                <a:lnTo>
                  <a:pt x="973" y="1548"/>
                </a:lnTo>
                <a:lnTo>
                  <a:pt x="983" y="1546"/>
                </a:lnTo>
                <a:lnTo>
                  <a:pt x="991" y="1544"/>
                </a:lnTo>
                <a:lnTo>
                  <a:pt x="991" y="1544"/>
                </a:lnTo>
                <a:lnTo>
                  <a:pt x="998" y="1507"/>
                </a:lnTo>
                <a:lnTo>
                  <a:pt x="1004" y="1473"/>
                </a:lnTo>
                <a:lnTo>
                  <a:pt x="1019" y="1406"/>
                </a:lnTo>
                <a:lnTo>
                  <a:pt x="1035" y="1338"/>
                </a:lnTo>
                <a:lnTo>
                  <a:pt x="1043" y="1304"/>
                </a:lnTo>
                <a:lnTo>
                  <a:pt x="1049" y="1267"/>
                </a:lnTo>
                <a:lnTo>
                  <a:pt x="1049" y="1267"/>
                </a:lnTo>
                <a:lnTo>
                  <a:pt x="1044" y="1270"/>
                </a:lnTo>
                <a:lnTo>
                  <a:pt x="1038" y="1274"/>
                </a:lnTo>
                <a:lnTo>
                  <a:pt x="1035" y="1275"/>
                </a:lnTo>
                <a:lnTo>
                  <a:pt x="1032" y="1276"/>
                </a:lnTo>
                <a:lnTo>
                  <a:pt x="1028" y="1276"/>
                </a:lnTo>
                <a:lnTo>
                  <a:pt x="1022" y="1276"/>
                </a:lnTo>
                <a:lnTo>
                  <a:pt x="1022" y="1276"/>
                </a:lnTo>
                <a:lnTo>
                  <a:pt x="1020" y="1272"/>
                </a:lnTo>
                <a:lnTo>
                  <a:pt x="1018" y="1268"/>
                </a:lnTo>
                <a:lnTo>
                  <a:pt x="1015" y="1264"/>
                </a:lnTo>
                <a:lnTo>
                  <a:pt x="1013" y="1261"/>
                </a:lnTo>
                <a:lnTo>
                  <a:pt x="1013" y="1261"/>
                </a:lnTo>
                <a:lnTo>
                  <a:pt x="994" y="1334"/>
                </a:lnTo>
                <a:lnTo>
                  <a:pt x="978" y="1403"/>
                </a:lnTo>
                <a:lnTo>
                  <a:pt x="965" y="1475"/>
                </a:lnTo>
                <a:lnTo>
                  <a:pt x="954" y="1552"/>
                </a:lnTo>
                <a:lnTo>
                  <a:pt x="954" y="1552"/>
                </a:lnTo>
                <a:close/>
                <a:moveTo>
                  <a:pt x="372" y="1334"/>
                </a:moveTo>
                <a:lnTo>
                  <a:pt x="372" y="1334"/>
                </a:lnTo>
                <a:lnTo>
                  <a:pt x="381" y="1361"/>
                </a:lnTo>
                <a:lnTo>
                  <a:pt x="389" y="1387"/>
                </a:lnTo>
                <a:lnTo>
                  <a:pt x="408" y="1440"/>
                </a:lnTo>
                <a:lnTo>
                  <a:pt x="416" y="1467"/>
                </a:lnTo>
                <a:lnTo>
                  <a:pt x="425" y="1493"/>
                </a:lnTo>
                <a:lnTo>
                  <a:pt x="431" y="1520"/>
                </a:lnTo>
                <a:lnTo>
                  <a:pt x="437" y="1548"/>
                </a:lnTo>
                <a:lnTo>
                  <a:pt x="437" y="1548"/>
                </a:lnTo>
                <a:lnTo>
                  <a:pt x="442" y="1550"/>
                </a:lnTo>
                <a:lnTo>
                  <a:pt x="447" y="1551"/>
                </a:lnTo>
                <a:lnTo>
                  <a:pt x="454" y="1552"/>
                </a:lnTo>
                <a:lnTo>
                  <a:pt x="457" y="1551"/>
                </a:lnTo>
                <a:lnTo>
                  <a:pt x="459" y="1550"/>
                </a:lnTo>
                <a:lnTo>
                  <a:pt x="459" y="1550"/>
                </a:lnTo>
                <a:lnTo>
                  <a:pt x="452" y="1513"/>
                </a:lnTo>
                <a:lnTo>
                  <a:pt x="446" y="1497"/>
                </a:lnTo>
                <a:lnTo>
                  <a:pt x="443" y="1489"/>
                </a:lnTo>
                <a:lnTo>
                  <a:pt x="439" y="1482"/>
                </a:lnTo>
                <a:lnTo>
                  <a:pt x="439" y="1482"/>
                </a:lnTo>
                <a:lnTo>
                  <a:pt x="440" y="1477"/>
                </a:lnTo>
                <a:lnTo>
                  <a:pt x="441" y="1472"/>
                </a:lnTo>
                <a:lnTo>
                  <a:pt x="441" y="1462"/>
                </a:lnTo>
                <a:lnTo>
                  <a:pt x="440" y="1450"/>
                </a:lnTo>
                <a:lnTo>
                  <a:pt x="438" y="1439"/>
                </a:lnTo>
                <a:lnTo>
                  <a:pt x="430" y="1415"/>
                </a:lnTo>
                <a:lnTo>
                  <a:pt x="424" y="1392"/>
                </a:lnTo>
                <a:lnTo>
                  <a:pt x="424" y="1392"/>
                </a:lnTo>
                <a:lnTo>
                  <a:pt x="423" y="1385"/>
                </a:lnTo>
                <a:lnTo>
                  <a:pt x="423" y="1378"/>
                </a:lnTo>
                <a:lnTo>
                  <a:pt x="422" y="1371"/>
                </a:lnTo>
                <a:lnTo>
                  <a:pt x="420" y="1367"/>
                </a:lnTo>
                <a:lnTo>
                  <a:pt x="420" y="1367"/>
                </a:lnTo>
                <a:lnTo>
                  <a:pt x="418" y="1366"/>
                </a:lnTo>
                <a:lnTo>
                  <a:pt x="415" y="1365"/>
                </a:lnTo>
                <a:lnTo>
                  <a:pt x="413" y="1364"/>
                </a:lnTo>
                <a:lnTo>
                  <a:pt x="412" y="1363"/>
                </a:lnTo>
                <a:lnTo>
                  <a:pt x="412" y="1363"/>
                </a:lnTo>
                <a:lnTo>
                  <a:pt x="410" y="1357"/>
                </a:lnTo>
                <a:lnTo>
                  <a:pt x="409" y="1352"/>
                </a:lnTo>
                <a:lnTo>
                  <a:pt x="409" y="1340"/>
                </a:lnTo>
                <a:lnTo>
                  <a:pt x="408" y="1336"/>
                </a:lnTo>
                <a:lnTo>
                  <a:pt x="405" y="1331"/>
                </a:lnTo>
                <a:lnTo>
                  <a:pt x="403" y="1326"/>
                </a:lnTo>
                <a:lnTo>
                  <a:pt x="399" y="1323"/>
                </a:lnTo>
                <a:lnTo>
                  <a:pt x="399" y="1323"/>
                </a:lnTo>
                <a:lnTo>
                  <a:pt x="397" y="1327"/>
                </a:lnTo>
                <a:lnTo>
                  <a:pt x="395" y="1331"/>
                </a:lnTo>
                <a:lnTo>
                  <a:pt x="392" y="1334"/>
                </a:lnTo>
                <a:lnTo>
                  <a:pt x="388" y="1336"/>
                </a:lnTo>
                <a:lnTo>
                  <a:pt x="385" y="1337"/>
                </a:lnTo>
                <a:lnTo>
                  <a:pt x="381" y="1337"/>
                </a:lnTo>
                <a:lnTo>
                  <a:pt x="377" y="1336"/>
                </a:lnTo>
                <a:lnTo>
                  <a:pt x="372" y="1334"/>
                </a:lnTo>
                <a:lnTo>
                  <a:pt x="372" y="1334"/>
                </a:lnTo>
                <a:close/>
                <a:moveTo>
                  <a:pt x="324" y="1344"/>
                </a:moveTo>
                <a:lnTo>
                  <a:pt x="324" y="1344"/>
                </a:lnTo>
                <a:lnTo>
                  <a:pt x="333" y="1364"/>
                </a:lnTo>
                <a:lnTo>
                  <a:pt x="339" y="1383"/>
                </a:lnTo>
                <a:lnTo>
                  <a:pt x="352" y="1424"/>
                </a:lnTo>
                <a:lnTo>
                  <a:pt x="359" y="1443"/>
                </a:lnTo>
                <a:lnTo>
                  <a:pt x="366" y="1462"/>
                </a:lnTo>
                <a:lnTo>
                  <a:pt x="374" y="1482"/>
                </a:lnTo>
                <a:lnTo>
                  <a:pt x="385" y="1500"/>
                </a:lnTo>
                <a:lnTo>
                  <a:pt x="385" y="1500"/>
                </a:lnTo>
                <a:lnTo>
                  <a:pt x="382" y="1503"/>
                </a:lnTo>
                <a:lnTo>
                  <a:pt x="382" y="1505"/>
                </a:lnTo>
                <a:lnTo>
                  <a:pt x="383" y="1508"/>
                </a:lnTo>
                <a:lnTo>
                  <a:pt x="384" y="1513"/>
                </a:lnTo>
                <a:lnTo>
                  <a:pt x="386" y="1516"/>
                </a:lnTo>
                <a:lnTo>
                  <a:pt x="387" y="1520"/>
                </a:lnTo>
                <a:lnTo>
                  <a:pt x="388" y="1525"/>
                </a:lnTo>
                <a:lnTo>
                  <a:pt x="386" y="1531"/>
                </a:lnTo>
                <a:lnTo>
                  <a:pt x="386" y="1531"/>
                </a:lnTo>
                <a:lnTo>
                  <a:pt x="392" y="1532"/>
                </a:lnTo>
                <a:lnTo>
                  <a:pt x="397" y="1534"/>
                </a:lnTo>
                <a:lnTo>
                  <a:pt x="404" y="1538"/>
                </a:lnTo>
                <a:lnTo>
                  <a:pt x="413" y="1543"/>
                </a:lnTo>
                <a:lnTo>
                  <a:pt x="417" y="1545"/>
                </a:lnTo>
                <a:lnTo>
                  <a:pt x="422" y="1546"/>
                </a:lnTo>
                <a:lnTo>
                  <a:pt x="422" y="1546"/>
                </a:lnTo>
                <a:lnTo>
                  <a:pt x="408" y="1489"/>
                </a:lnTo>
                <a:lnTo>
                  <a:pt x="392" y="1433"/>
                </a:lnTo>
                <a:lnTo>
                  <a:pt x="383" y="1406"/>
                </a:lnTo>
                <a:lnTo>
                  <a:pt x="374" y="1379"/>
                </a:lnTo>
                <a:lnTo>
                  <a:pt x="364" y="1352"/>
                </a:lnTo>
                <a:lnTo>
                  <a:pt x="353" y="1325"/>
                </a:lnTo>
                <a:lnTo>
                  <a:pt x="353" y="1325"/>
                </a:lnTo>
                <a:lnTo>
                  <a:pt x="352" y="1329"/>
                </a:lnTo>
                <a:lnTo>
                  <a:pt x="349" y="1333"/>
                </a:lnTo>
                <a:lnTo>
                  <a:pt x="346" y="1336"/>
                </a:lnTo>
                <a:lnTo>
                  <a:pt x="342" y="1338"/>
                </a:lnTo>
                <a:lnTo>
                  <a:pt x="334" y="1341"/>
                </a:lnTo>
                <a:lnTo>
                  <a:pt x="324" y="1344"/>
                </a:lnTo>
                <a:lnTo>
                  <a:pt x="324" y="1344"/>
                </a:lnTo>
                <a:close/>
                <a:moveTo>
                  <a:pt x="439" y="1371"/>
                </a:moveTo>
                <a:lnTo>
                  <a:pt x="439" y="1371"/>
                </a:lnTo>
                <a:lnTo>
                  <a:pt x="443" y="1383"/>
                </a:lnTo>
                <a:lnTo>
                  <a:pt x="446" y="1396"/>
                </a:lnTo>
                <a:lnTo>
                  <a:pt x="448" y="1408"/>
                </a:lnTo>
                <a:lnTo>
                  <a:pt x="449" y="1419"/>
                </a:lnTo>
                <a:lnTo>
                  <a:pt x="450" y="1431"/>
                </a:lnTo>
                <a:lnTo>
                  <a:pt x="453" y="1443"/>
                </a:lnTo>
                <a:lnTo>
                  <a:pt x="457" y="1454"/>
                </a:lnTo>
                <a:lnTo>
                  <a:pt x="460" y="1458"/>
                </a:lnTo>
                <a:lnTo>
                  <a:pt x="463" y="1462"/>
                </a:lnTo>
                <a:lnTo>
                  <a:pt x="463" y="1462"/>
                </a:lnTo>
                <a:lnTo>
                  <a:pt x="471" y="1469"/>
                </a:lnTo>
                <a:lnTo>
                  <a:pt x="479" y="1474"/>
                </a:lnTo>
                <a:lnTo>
                  <a:pt x="489" y="1479"/>
                </a:lnTo>
                <a:lnTo>
                  <a:pt x="499" y="1484"/>
                </a:lnTo>
                <a:lnTo>
                  <a:pt x="519" y="1492"/>
                </a:lnTo>
                <a:lnTo>
                  <a:pt x="528" y="1497"/>
                </a:lnTo>
                <a:lnTo>
                  <a:pt x="536" y="1502"/>
                </a:lnTo>
                <a:lnTo>
                  <a:pt x="536" y="1502"/>
                </a:lnTo>
                <a:lnTo>
                  <a:pt x="543" y="1507"/>
                </a:lnTo>
                <a:lnTo>
                  <a:pt x="548" y="1513"/>
                </a:lnTo>
                <a:lnTo>
                  <a:pt x="558" y="1525"/>
                </a:lnTo>
                <a:lnTo>
                  <a:pt x="566" y="1539"/>
                </a:lnTo>
                <a:lnTo>
                  <a:pt x="574" y="1554"/>
                </a:lnTo>
                <a:lnTo>
                  <a:pt x="574" y="1554"/>
                </a:lnTo>
                <a:lnTo>
                  <a:pt x="582" y="1556"/>
                </a:lnTo>
                <a:lnTo>
                  <a:pt x="590" y="1558"/>
                </a:lnTo>
                <a:lnTo>
                  <a:pt x="609" y="1559"/>
                </a:lnTo>
                <a:lnTo>
                  <a:pt x="609" y="1559"/>
                </a:lnTo>
                <a:lnTo>
                  <a:pt x="596" y="1505"/>
                </a:lnTo>
                <a:lnTo>
                  <a:pt x="581" y="1449"/>
                </a:lnTo>
                <a:lnTo>
                  <a:pt x="574" y="1422"/>
                </a:lnTo>
                <a:lnTo>
                  <a:pt x="564" y="1393"/>
                </a:lnTo>
                <a:lnTo>
                  <a:pt x="554" y="1366"/>
                </a:lnTo>
                <a:lnTo>
                  <a:pt x="543" y="1338"/>
                </a:lnTo>
                <a:lnTo>
                  <a:pt x="543" y="1338"/>
                </a:lnTo>
                <a:lnTo>
                  <a:pt x="528" y="1342"/>
                </a:lnTo>
                <a:lnTo>
                  <a:pt x="514" y="1346"/>
                </a:lnTo>
                <a:lnTo>
                  <a:pt x="487" y="1352"/>
                </a:lnTo>
                <a:lnTo>
                  <a:pt x="474" y="1355"/>
                </a:lnTo>
                <a:lnTo>
                  <a:pt x="462" y="1358"/>
                </a:lnTo>
                <a:lnTo>
                  <a:pt x="450" y="1364"/>
                </a:lnTo>
                <a:lnTo>
                  <a:pt x="439" y="1371"/>
                </a:lnTo>
                <a:lnTo>
                  <a:pt x="439" y="1371"/>
                </a:lnTo>
                <a:close/>
                <a:moveTo>
                  <a:pt x="476" y="1552"/>
                </a:moveTo>
                <a:lnTo>
                  <a:pt x="476" y="1552"/>
                </a:lnTo>
                <a:lnTo>
                  <a:pt x="516" y="1553"/>
                </a:lnTo>
                <a:lnTo>
                  <a:pt x="534" y="1553"/>
                </a:lnTo>
                <a:lnTo>
                  <a:pt x="555" y="1552"/>
                </a:lnTo>
                <a:lnTo>
                  <a:pt x="555" y="1552"/>
                </a:lnTo>
                <a:lnTo>
                  <a:pt x="548" y="1539"/>
                </a:lnTo>
                <a:lnTo>
                  <a:pt x="539" y="1528"/>
                </a:lnTo>
                <a:lnTo>
                  <a:pt x="530" y="1518"/>
                </a:lnTo>
                <a:lnTo>
                  <a:pt x="519" y="1509"/>
                </a:lnTo>
                <a:lnTo>
                  <a:pt x="507" y="1502"/>
                </a:lnTo>
                <a:lnTo>
                  <a:pt x="494" y="1494"/>
                </a:lnTo>
                <a:lnTo>
                  <a:pt x="480" y="1489"/>
                </a:lnTo>
                <a:lnTo>
                  <a:pt x="465" y="1484"/>
                </a:lnTo>
                <a:lnTo>
                  <a:pt x="465" y="1484"/>
                </a:lnTo>
                <a:lnTo>
                  <a:pt x="465" y="1492"/>
                </a:lnTo>
                <a:lnTo>
                  <a:pt x="468" y="1501"/>
                </a:lnTo>
                <a:lnTo>
                  <a:pt x="474" y="1519"/>
                </a:lnTo>
                <a:lnTo>
                  <a:pt x="476" y="1529"/>
                </a:lnTo>
                <a:lnTo>
                  <a:pt x="478" y="1537"/>
                </a:lnTo>
                <a:lnTo>
                  <a:pt x="478" y="1545"/>
                </a:lnTo>
                <a:lnTo>
                  <a:pt x="477" y="1549"/>
                </a:lnTo>
                <a:lnTo>
                  <a:pt x="476" y="1552"/>
                </a:lnTo>
                <a:lnTo>
                  <a:pt x="476" y="1552"/>
                </a:lnTo>
                <a:close/>
                <a:moveTo>
                  <a:pt x="836" y="1645"/>
                </a:moveTo>
                <a:lnTo>
                  <a:pt x="836" y="1645"/>
                </a:lnTo>
                <a:lnTo>
                  <a:pt x="834" y="1654"/>
                </a:lnTo>
                <a:lnTo>
                  <a:pt x="834" y="1662"/>
                </a:lnTo>
                <a:lnTo>
                  <a:pt x="835" y="1680"/>
                </a:lnTo>
                <a:lnTo>
                  <a:pt x="839" y="1714"/>
                </a:lnTo>
                <a:lnTo>
                  <a:pt x="840" y="1729"/>
                </a:lnTo>
                <a:lnTo>
                  <a:pt x="840" y="1737"/>
                </a:lnTo>
                <a:lnTo>
                  <a:pt x="839" y="1744"/>
                </a:lnTo>
                <a:lnTo>
                  <a:pt x="837" y="1751"/>
                </a:lnTo>
                <a:lnTo>
                  <a:pt x="833" y="1758"/>
                </a:lnTo>
                <a:lnTo>
                  <a:pt x="827" y="1764"/>
                </a:lnTo>
                <a:lnTo>
                  <a:pt x="821" y="1770"/>
                </a:lnTo>
                <a:lnTo>
                  <a:pt x="821" y="1770"/>
                </a:lnTo>
                <a:lnTo>
                  <a:pt x="814" y="1771"/>
                </a:lnTo>
                <a:lnTo>
                  <a:pt x="808" y="1773"/>
                </a:lnTo>
                <a:lnTo>
                  <a:pt x="793" y="1780"/>
                </a:lnTo>
                <a:lnTo>
                  <a:pt x="786" y="1781"/>
                </a:lnTo>
                <a:lnTo>
                  <a:pt x="782" y="1782"/>
                </a:lnTo>
                <a:lnTo>
                  <a:pt x="779" y="1782"/>
                </a:lnTo>
                <a:lnTo>
                  <a:pt x="776" y="1781"/>
                </a:lnTo>
                <a:lnTo>
                  <a:pt x="774" y="1779"/>
                </a:lnTo>
                <a:lnTo>
                  <a:pt x="772" y="1776"/>
                </a:lnTo>
                <a:lnTo>
                  <a:pt x="770" y="1772"/>
                </a:lnTo>
                <a:lnTo>
                  <a:pt x="770" y="1772"/>
                </a:lnTo>
                <a:lnTo>
                  <a:pt x="768" y="1751"/>
                </a:lnTo>
                <a:lnTo>
                  <a:pt x="768" y="1729"/>
                </a:lnTo>
                <a:lnTo>
                  <a:pt x="768" y="1707"/>
                </a:lnTo>
                <a:lnTo>
                  <a:pt x="767" y="1685"/>
                </a:lnTo>
                <a:lnTo>
                  <a:pt x="767" y="1685"/>
                </a:lnTo>
                <a:lnTo>
                  <a:pt x="766" y="1679"/>
                </a:lnTo>
                <a:lnTo>
                  <a:pt x="767" y="1672"/>
                </a:lnTo>
                <a:lnTo>
                  <a:pt x="768" y="1668"/>
                </a:lnTo>
                <a:lnTo>
                  <a:pt x="771" y="1662"/>
                </a:lnTo>
                <a:lnTo>
                  <a:pt x="773" y="1659"/>
                </a:lnTo>
                <a:lnTo>
                  <a:pt x="775" y="1657"/>
                </a:lnTo>
                <a:lnTo>
                  <a:pt x="778" y="1655"/>
                </a:lnTo>
                <a:lnTo>
                  <a:pt x="781" y="1654"/>
                </a:lnTo>
                <a:lnTo>
                  <a:pt x="786" y="1653"/>
                </a:lnTo>
                <a:lnTo>
                  <a:pt x="790" y="1653"/>
                </a:lnTo>
                <a:lnTo>
                  <a:pt x="793" y="1654"/>
                </a:lnTo>
                <a:lnTo>
                  <a:pt x="797" y="1656"/>
                </a:lnTo>
                <a:lnTo>
                  <a:pt x="802" y="1659"/>
                </a:lnTo>
                <a:lnTo>
                  <a:pt x="805" y="1662"/>
                </a:lnTo>
                <a:lnTo>
                  <a:pt x="809" y="1667"/>
                </a:lnTo>
                <a:lnTo>
                  <a:pt x="812" y="1672"/>
                </a:lnTo>
                <a:lnTo>
                  <a:pt x="812" y="1672"/>
                </a:lnTo>
                <a:lnTo>
                  <a:pt x="807" y="1692"/>
                </a:lnTo>
                <a:lnTo>
                  <a:pt x="805" y="1703"/>
                </a:lnTo>
                <a:lnTo>
                  <a:pt x="804" y="1714"/>
                </a:lnTo>
                <a:lnTo>
                  <a:pt x="804" y="1725"/>
                </a:lnTo>
                <a:lnTo>
                  <a:pt x="805" y="1735"/>
                </a:lnTo>
                <a:lnTo>
                  <a:pt x="807" y="1746"/>
                </a:lnTo>
                <a:lnTo>
                  <a:pt x="810" y="1756"/>
                </a:lnTo>
                <a:lnTo>
                  <a:pt x="810" y="1756"/>
                </a:lnTo>
                <a:lnTo>
                  <a:pt x="813" y="1750"/>
                </a:lnTo>
                <a:lnTo>
                  <a:pt x="816" y="1746"/>
                </a:lnTo>
                <a:lnTo>
                  <a:pt x="819" y="1734"/>
                </a:lnTo>
                <a:lnTo>
                  <a:pt x="819" y="1720"/>
                </a:lnTo>
                <a:lnTo>
                  <a:pt x="819" y="1706"/>
                </a:lnTo>
                <a:lnTo>
                  <a:pt x="818" y="1676"/>
                </a:lnTo>
                <a:lnTo>
                  <a:pt x="818" y="1661"/>
                </a:lnTo>
                <a:lnTo>
                  <a:pt x="819" y="1647"/>
                </a:lnTo>
                <a:lnTo>
                  <a:pt x="819" y="1647"/>
                </a:lnTo>
                <a:lnTo>
                  <a:pt x="816" y="1643"/>
                </a:lnTo>
                <a:lnTo>
                  <a:pt x="810" y="1639"/>
                </a:lnTo>
                <a:lnTo>
                  <a:pt x="805" y="1637"/>
                </a:lnTo>
                <a:lnTo>
                  <a:pt x="800" y="1634"/>
                </a:lnTo>
                <a:lnTo>
                  <a:pt x="786" y="1630"/>
                </a:lnTo>
                <a:lnTo>
                  <a:pt x="771" y="1629"/>
                </a:lnTo>
                <a:lnTo>
                  <a:pt x="771" y="1629"/>
                </a:lnTo>
                <a:lnTo>
                  <a:pt x="763" y="1640"/>
                </a:lnTo>
                <a:lnTo>
                  <a:pt x="758" y="1645"/>
                </a:lnTo>
                <a:lnTo>
                  <a:pt x="752" y="1650"/>
                </a:lnTo>
                <a:lnTo>
                  <a:pt x="752" y="1650"/>
                </a:lnTo>
                <a:lnTo>
                  <a:pt x="752" y="1664"/>
                </a:lnTo>
                <a:lnTo>
                  <a:pt x="752" y="1680"/>
                </a:lnTo>
                <a:lnTo>
                  <a:pt x="751" y="1716"/>
                </a:lnTo>
                <a:lnTo>
                  <a:pt x="750" y="1734"/>
                </a:lnTo>
                <a:lnTo>
                  <a:pt x="751" y="1751"/>
                </a:lnTo>
                <a:lnTo>
                  <a:pt x="752" y="1766"/>
                </a:lnTo>
                <a:lnTo>
                  <a:pt x="755" y="1778"/>
                </a:lnTo>
                <a:lnTo>
                  <a:pt x="755" y="1778"/>
                </a:lnTo>
                <a:lnTo>
                  <a:pt x="757" y="1783"/>
                </a:lnTo>
                <a:lnTo>
                  <a:pt x="761" y="1789"/>
                </a:lnTo>
                <a:lnTo>
                  <a:pt x="765" y="1792"/>
                </a:lnTo>
                <a:lnTo>
                  <a:pt x="770" y="1795"/>
                </a:lnTo>
                <a:lnTo>
                  <a:pt x="776" y="1797"/>
                </a:lnTo>
                <a:lnTo>
                  <a:pt x="781" y="1798"/>
                </a:lnTo>
                <a:lnTo>
                  <a:pt x="788" y="1800"/>
                </a:lnTo>
                <a:lnTo>
                  <a:pt x="795" y="1800"/>
                </a:lnTo>
                <a:lnTo>
                  <a:pt x="808" y="1797"/>
                </a:lnTo>
                <a:lnTo>
                  <a:pt x="821" y="1793"/>
                </a:lnTo>
                <a:lnTo>
                  <a:pt x="826" y="1791"/>
                </a:lnTo>
                <a:lnTo>
                  <a:pt x="832" y="1788"/>
                </a:lnTo>
                <a:lnTo>
                  <a:pt x="836" y="1785"/>
                </a:lnTo>
                <a:lnTo>
                  <a:pt x="840" y="1780"/>
                </a:lnTo>
                <a:lnTo>
                  <a:pt x="840" y="1780"/>
                </a:lnTo>
                <a:lnTo>
                  <a:pt x="842" y="1762"/>
                </a:lnTo>
                <a:lnTo>
                  <a:pt x="844" y="1741"/>
                </a:lnTo>
                <a:lnTo>
                  <a:pt x="844" y="1730"/>
                </a:lnTo>
                <a:lnTo>
                  <a:pt x="843" y="1719"/>
                </a:lnTo>
                <a:lnTo>
                  <a:pt x="842" y="1710"/>
                </a:lnTo>
                <a:lnTo>
                  <a:pt x="840" y="1701"/>
                </a:lnTo>
                <a:lnTo>
                  <a:pt x="840" y="1701"/>
                </a:lnTo>
                <a:lnTo>
                  <a:pt x="842" y="1699"/>
                </a:lnTo>
                <a:lnTo>
                  <a:pt x="843" y="1696"/>
                </a:lnTo>
                <a:lnTo>
                  <a:pt x="844" y="1692"/>
                </a:lnTo>
                <a:lnTo>
                  <a:pt x="843" y="1689"/>
                </a:lnTo>
                <a:lnTo>
                  <a:pt x="842" y="1683"/>
                </a:lnTo>
                <a:lnTo>
                  <a:pt x="841" y="1676"/>
                </a:lnTo>
                <a:lnTo>
                  <a:pt x="841" y="1676"/>
                </a:lnTo>
                <a:lnTo>
                  <a:pt x="842" y="1655"/>
                </a:lnTo>
                <a:lnTo>
                  <a:pt x="842" y="1634"/>
                </a:lnTo>
                <a:lnTo>
                  <a:pt x="843" y="1612"/>
                </a:lnTo>
                <a:lnTo>
                  <a:pt x="843" y="1592"/>
                </a:lnTo>
                <a:lnTo>
                  <a:pt x="842" y="1571"/>
                </a:lnTo>
                <a:lnTo>
                  <a:pt x="839" y="1553"/>
                </a:lnTo>
                <a:lnTo>
                  <a:pt x="837" y="1544"/>
                </a:lnTo>
                <a:lnTo>
                  <a:pt x="834" y="1535"/>
                </a:lnTo>
                <a:lnTo>
                  <a:pt x="829" y="1527"/>
                </a:lnTo>
                <a:lnTo>
                  <a:pt x="825" y="1519"/>
                </a:lnTo>
                <a:lnTo>
                  <a:pt x="825" y="1519"/>
                </a:lnTo>
                <a:lnTo>
                  <a:pt x="819" y="1518"/>
                </a:lnTo>
                <a:lnTo>
                  <a:pt x="813" y="1518"/>
                </a:lnTo>
                <a:lnTo>
                  <a:pt x="801" y="1515"/>
                </a:lnTo>
                <a:lnTo>
                  <a:pt x="788" y="1512"/>
                </a:lnTo>
                <a:lnTo>
                  <a:pt x="781" y="1512"/>
                </a:lnTo>
                <a:lnTo>
                  <a:pt x="775" y="1513"/>
                </a:lnTo>
                <a:lnTo>
                  <a:pt x="775" y="1513"/>
                </a:lnTo>
                <a:lnTo>
                  <a:pt x="768" y="1515"/>
                </a:lnTo>
                <a:lnTo>
                  <a:pt x="764" y="1518"/>
                </a:lnTo>
                <a:lnTo>
                  <a:pt x="760" y="1522"/>
                </a:lnTo>
                <a:lnTo>
                  <a:pt x="757" y="1528"/>
                </a:lnTo>
                <a:lnTo>
                  <a:pt x="752" y="1540"/>
                </a:lnTo>
                <a:lnTo>
                  <a:pt x="748" y="1554"/>
                </a:lnTo>
                <a:lnTo>
                  <a:pt x="748" y="1554"/>
                </a:lnTo>
                <a:lnTo>
                  <a:pt x="751" y="1554"/>
                </a:lnTo>
                <a:lnTo>
                  <a:pt x="755" y="1554"/>
                </a:lnTo>
                <a:lnTo>
                  <a:pt x="760" y="1556"/>
                </a:lnTo>
                <a:lnTo>
                  <a:pt x="765" y="1559"/>
                </a:lnTo>
                <a:lnTo>
                  <a:pt x="768" y="1559"/>
                </a:lnTo>
                <a:lnTo>
                  <a:pt x="773" y="1559"/>
                </a:lnTo>
                <a:lnTo>
                  <a:pt x="773" y="1559"/>
                </a:lnTo>
                <a:lnTo>
                  <a:pt x="775" y="1549"/>
                </a:lnTo>
                <a:lnTo>
                  <a:pt x="778" y="1540"/>
                </a:lnTo>
                <a:lnTo>
                  <a:pt x="781" y="1535"/>
                </a:lnTo>
                <a:lnTo>
                  <a:pt x="786" y="1531"/>
                </a:lnTo>
                <a:lnTo>
                  <a:pt x="792" y="1529"/>
                </a:lnTo>
                <a:lnTo>
                  <a:pt x="798" y="1528"/>
                </a:lnTo>
                <a:lnTo>
                  <a:pt x="805" y="1528"/>
                </a:lnTo>
                <a:lnTo>
                  <a:pt x="812" y="1529"/>
                </a:lnTo>
                <a:lnTo>
                  <a:pt x="812" y="1529"/>
                </a:lnTo>
                <a:lnTo>
                  <a:pt x="809" y="1533"/>
                </a:lnTo>
                <a:lnTo>
                  <a:pt x="810" y="1533"/>
                </a:lnTo>
                <a:lnTo>
                  <a:pt x="811" y="1534"/>
                </a:lnTo>
                <a:lnTo>
                  <a:pt x="816" y="1535"/>
                </a:lnTo>
                <a:lnTo>
                  <a:pt x="817" y="1536"/>
                </a:lnTo>
                <a:lnTo>
                  <a:pt x="819" y="1537"/>
                </a:lnTo>
                <a:lnTo>
                  <a:pt x="819" y="1537"/>
                </a:lnTo>
                <a:lnTo>
                  <a:pt x="818" y="1540"/>
                </a:lnTo>
                <a:lnTo>
                  <a:pt x="818" y="1544"/>
                </a:lnTo>
                <a:lnTo>
                  <a:pt x="819" y="1547"/>
                </a:lnTo>
                <a:lnTo>
                  <a:pt x="821" y="1550"/>
                </a:lnTo>
                <a:lnTo>
                  <a:pt x="825" y="1556"/>
                </a:lnTo>
                <a:lnTo>
                  <a:pt x="829" y="1562"/>
                </a:lnTo>
                <a:lnTo>
                  <a:pt x="829" y="1562"/>
                </a:lnTo>
                <a:lnTo>
                  <a:pt x="826" y="1571"/>
                </a:lnTo>
                <a:lnTo>
                  <a:pt x="825" y="1580"/>
                </a:lnTo>
                <a:lnTo>
                  <a:pt x="826" y="1589"/>
                </a:lnTo>
                <a:lnTo>
                  <a:pt x="827" y="1598"/>
                </a:lnTo>
                <a:lnTo>
                  <a:pt x="828" y="1608"/>
                </a:lnTo>
                <a:lnTo>
                  <a:pt x="828" y="1616"/>
                </a:lnTo>
                <a:lnTo>
                  <a:pt x="828" y="1626"/>
                </a:lnTo>
                <a:lnTo>
                  <a:pt x="825" y="1635"/>
                </a:lnTo>
                <a:lnTo>
                  <a:pt x="825" y="1635"/>
                </a:lnTo>
                <a:lnTo>
                  <a:pt x="832" y="1639"/>
                </a:lnTo>
                <a:lnTo>
                  <a:pt x="834" y="1642"/>
                </a:lnTo>
                <a:lnTo>
                  <a:pt x="836" y="1645"/>
                </a:lnTo>
                <a:lnTo>
                  <a:pt x="836" y="1645"/>
                </a:lnTo>
                <a:close/>
                <a:moveTo>
                  <a:pt x="598" y="1616"/>
                </a:moveTo>
                <a:lnTo>
                  <a:pt x="598" y="1616"/>
                </a:lnTo>
                <a:lnTo>
                  <a:pt x="609" y="1615"/>
                </a:lnTo>
                <a:lnTo>
                  <a:pt x="619" y="1615"/>
                </a:lnTo>
                <a:lnTo>
                  <a:pt x="627" y="1616"/>
                </a:lnTo>
                <a:lnTo>
                  <a:pt x="635" y="1620"/>
                </a:lnTo>
                <a:lnTo>
                  <a:pt x="642" y="1623"/>
                </a:lnTo>
                <a:lnTo>
                  <a:pt x="650" y="1628"/>
                </a:lnTo>
                <a:lnTo>
                  <a:pt x="656" y="1634"/>
                </a:lnTo>
                <a:lnTo>
                  <a:pt x="661" y="1640"/>
                </a:lnTo>
                <a:lnTo>
                  <a:pt x="672" y="1654"/>
                </a:lnTo>
                <a:lnTo>
                  <a:pt x="681" y="1670"/>
                </a:lnTo>
                <a:lnTo>
                  <a:pt x="697" y="1701"/>
                </a:lnTo>
                <a:lnTo>
                  <a:pt x="697" y="1701"/>
                </a:lnTo>
                <a:lnTo>
                  <a:pt x="694" y="1705"/>
                </a:lnTo>
                <a:lnTo>
                  <a:pt x="694" y="1707"/>
                </a:lnTo>
                <a:lnTo>
                  <a:pt x="692" y="1711"/>
                </a:lnTo>
                <a:lnTo>
                  <a:pt x="690" y="1714"/>
                </a:lnTo>
                <a:lnTo>
                  <a:pt x="690" y="1714"/>
                </a:lnTo>
                <a:lnTo>
                  <a:pt x="690" y="1716"/>
                </a:lnTo>
                <a:lnTo>
                  <a:pt x="692" y="1716"/>
                </a:lnTo>
                <a:lnTo>
                  <a:pt x="692" y="1716"/>
                </a:lnTo>
                <a:lnTo>
                  <a:pt x="702" y="1707"/>
                </a:lnTo>
                <a:lnTo>
                  <a:pt x="712" y="1698"/>
                </a:lnTo>
                <a:lnTo>
                  <a:pt x="717" y="1694"/>
                </a:lnTo>
                <a:lnTo>
                  <a:pt x="722" y="1690"/>
                </a:lnTo>
                <a:lnTo>
                  <a:pt x="729" y="1689"/>
                </a:lnTo>
                <a:lnTo>
                  <a:pt x="735" y="1689"/>
                </a:lnTo>
                <a:lnTo>
                  <a:pt x="735" y="1689"/>
                </a:lnTo>
                <a:lnTo>
                  <a:pt x="735" y="1680"/>
                </a:lnTo>
                <a:lnTo>
                  <a:pt x="735" y="1671"/>
                </a:lnTo>
                <a:lnTo>
                  <a:pt x="735" y="1662"/>
                </a:lnTo>
                <a:lnTo>
                  <a:pt x="737" y="1655"/>
                </a:lnTo>
                <a:lnTo>
                  <a:pt x="740" y="1647"/>
                </a:lnTo>
                <a:lnTo>
                  <a:pt x="743" y="1641"/>
                </a:lnTo>
                <a:lnTo>
                  <a:pt x="746" y="1636"/>
                </a:lnTo>
                <a:lnTo>
                  <a:pt x="750" y="1630"/>
                </a:lnTo>
                <a:lnTo>
                  <a:pt x="756" y="1626"/>
                </a:lnTo>
                <a:lnTo>
                  <a:pt x="761" y="1623"/>
                </a:lnTo>
                <a:lnTo>
                  <a:pt x="767" y="1620"/>
                </a:lnTo>
                <a:lnTo>
                  <a:pt x="774" y="1619"/>
                </a:lnTo>
                <a:lnTo>
                  <a:pt x="781" y="1618"/>
                </a:lnTo>
                <a:lnTo>
                  <a:pt x="790" y="1618"/>
                </a:lnTo>
                <a:lnTo>
                  <a:pt x="800" y="1619"/>
                </a:lnTo>
                <a:lnTo>
                  <a:pt x="808" y="1621"/>
                </a:lnTo>
                <a:lnTo>
                  <a:pt x="808" y="1621"/>
                </a:lnTo>
                <a:lnTo>
                  <a:pt x="808" y="1609"/>
                </a:lnTo>
                <a:lnTo>
                  <a:pt x="809" y="1599"/>
                </a:lnTo>
                <a:lnTo>
                  <a:pt x="809" y="1591"/>
                </a:lnTo>
                <a:lnTo>
                  <a:pt x="806" y="1579"/>
                </a:lnTo>
                <a:lnTo>
                  <a:pt x="806" y="1579"/>
                </a:lnTo>
                <a:lnTo>
                  <a:pt x="792" y="1577"/>
                </a:lnTo>
                <a:lnTo>
                  <a:pt x="776" y="1575"/>
                </a:lnTo>
                <a:lnTo>
                  <a:pt x="759" y="1575"/>
                </a:lnTo>
                <a:lnTo>
                  <a:pt x="741" y="1575"/>
                </a:lnTo>
                <a:lnTo>
                  <a:pt x="702" y="1575"/>
                </a:lnTo>
                <a:lnTo>
                  <a:pt x="661" y="1575"/>
                </a:lnTo>
                <a:lnTo>
                  <a:pt x="661" y="1575"/>
                </a:lnTo>
                <a:lnTo>
                  <a:pt x="611" y="1573"/>
                </a:lnTo>
                <a:lnTo>
                  <a:pt x="560" y="1568"/>
                </a:lnTo>
                <a:lnTo>
                  <a:pt x="511" y="1566"/>
                </a:lnTo>
                <a:lnTo>
                  <a:pt x="488" y="1566"/>
                </a:lnTo>
                <a:lnTo>
                  <a:pt x="465" y="1566"/>
                </a:lnTo>
                <a:lnTo>
                  <a:pt x="465" y="1566"/>
                </a:lnTo>
                <a:lnTo>
                  <a:pt x="441" y="1563"/>
                </a:lnTo>
                <a:lnTo>
                  <a:pt x="414" y="1556"/>
                </a:lnTo>
                <a:lnTo>
                  <a:pt x="387" y="1549"/>
                </a:lnTo>
                <a:lnTo>
                  <a:pt x="362" y="1539"/>
                </a:lnTo>
                <a:lnTo>
                  <a:pt x="362" y="1539"/>
                </a:lnTo>
                <a:lnTo>
                  <a:pt x="359" y="1555"/>
                </a:lnTo>
                <a:lnTo>
                  <a:pt x="357" y="1573"/>
                </a:lnTo>
                <a:lnTo>
                  <a:pt x="357" y="1589"/>
                </a:lnTo>
                <a:lnTo>
                  <a:pt x="358" y="1606"/>
                </a:lnTo>
                <a:lnTo>
                  <a:pt x="362" y="1642"/>
                </a:lnTo>
                <a:lnTo>
                  <a:pt x="366" y="1679"/>
                </a:lnTo>
                <a:lnTo>
                  <a:pt x="366" y="1679"/>
                </a:lnTo>
                <a:lnTo>
                  <a:pt x="372" y="1741"/>
                </a:lnTo>
                <a:lnTo>
                  <a:pt x="381" y="1805"/>
                </a:lnTo>
                <a:lnTo>
                  <a:pt x="381" y="1805"/>
                </a:lnTo>
                <a:lnTo>
                  <a:pt x="383" y="1833"/>
                </a:lnTo>
                <a:lnTo>
                  <a:pt x="385" y="1862"/>
                </a:lnTo>
                <a:lnTo>
                  <a:pt x="388" y="1919"/>
                </a:lnTo>
                <a:lnTo>
                  <a:pt x="390" y="1948"/>
                </a:lnTo>
                <a:lnTo>
                  <a:pt x="393" y="1976"/>
                </a:lnTo>
                <a:lnTo>
                  <a:pt x="397" y="2003"/>
                </a:lnTo>
                <a:lnTo>
                  <a:pt x="401" y="2028"/>
                </a:lnTo>
                <a:lnTo>
                  <a:pt x="401" y="2028"/>
                </a:lnTo>
                <a:lnTo>
                  <a:pt x="399" y="2036"/>
                </a:lnTo>
                <a:lnTo>
                  <a:pt x="399" y="2044"/>
                </a:lnTo>
                <a:lnTo>
                  <a:pt x="399" y="2052"/>
                </a:lnTo>
                <a:lnTo>
                  <a:pt x="400" y="2060"/>
                </a:lnTo>
                <a:lnTo>
                  <a:pt x="404" y="2075"/>
                </a:lnTo>
                <a:lnTo>
                  <a:pt x="407" y="2082"/>
                </a:lnTo>
                <a:lnTo>
                  <a:pt x="408" y="2090"/>
                </a:lnTo>
                <a:lnTo>
                  <a:pt x="408" y="2090"/>
                </a:lnTo>
                <a:lnTo>
                  <a:pt x="413" y="2144"/>
                </a:lnTo>
                <a:lnTo>
                  <a:pt x="417" y="2199"/>
                </a:lnTo>
                <a:lnTo>
                  <a:pt x="423" y="2255"/>
                </a:lnTo>
                <a:lnTo>
                  <a:pt x="426" y="2283"/>
                </a:lnTo>
                <a:lnTo>
                  <a:pt x="430" y="2312"/>
                </a:lnTo>
                <a:lnTo>
                  <a:pt x="430" y="2312"/>
                </a:lnTo>
                <a:lnTo>
                  <a:pt x="441" y="2318"/>
                </a:lnTo>
                <a:lnTo>
                  <a:pt x="452" y="2321"/>
                </a:lnTo>
                <a:lnTo>
                  <a:pt x="474" y="2328"/>
                </a:lnTo>
                <a:lnTo>
                  <a:pt x="494" y="2335"/>
                </a:lnTo>
                <a:lnTo>
                  <a:pt x="505" y="2339"/>
                </a:lnTo>
                <a:lnTo>
                  <a:pt x="514" y="2343"/>
                </a:lnTo>
                <a:lnTo>
                  <a:pt x="514" y="2343"/>
                </a:lnTo>
                <a:lnTo>
                  <a:pt x="556" y="2349"/>
                </a:lnTo>
                <a:lnTo>
                  <a:pt x="599" y="2355"/>
                </a:lnTo>
                <a:lnTo>
                  <a:pt x="642" y="2361"/>
                </a:lnTo>
                <a:lnTo>
                  <a:pt x="664" y="2363"/>
                </a:lnTo>
                <a:lnTo>
                  <a:pt x="686" y="2364"/>
                </a:lnTo>
                <a:lnTo>
                  <a:pt x="686" y="2364"/>
                </a:lnTo>
                <a:lnTo>
                  <a:pt x="713" y="2366"/>
                </a:lnTo>
                <a:lnTo>
                  <a:pt x="740" y="2369"/>
                </a:lnTo>
                <a:lnTo>
                  <a:pt x="765" y="2370"/>
                </a:lnTo>
                <a:lnTo>
                  <a:pt x="779" y="2371"/>
                </a:lnTo>
                <a:lnTo>
                  <a:pt x="792" y="2370"/>
                </a:lnTo>
                <a:lnTo>
                  <a:pt x="792" y="2370"/>
                </a:lnTo>
                <a:lnTo>
                  <a:pt x="817" y="2368"/>
                </a:lnTo>
                <a:lnTo>
                  <a:pt x="841" y="2364"/>
                </a:lnTo>
                <a:lnTo>
                  <a:pt x="865" y="2357"/>
                </a:lnTo>
                <a:lnTo>
                  <a:pt x="889" y="2351"/>
                </a:lnTo>
                <a:lnTo>
                  <a:pt x="938" y="2336"/>
                </a:lnTo>
                <a:lnTo>
                  <a:pt x="963" y="2330"/>
                </a:lnTo>
                <a:lnTo>
                  <a:pt x="989" y="2323"/>
                </a:lnTo>
                <a:lnTo>
                  <a:pt x="989" y="2323"/>
                </a:lnTo>
                <a:lnTo>
                  <a:pt x="1013" y="2306"/>
                </a:lnTo>
                <a:lnTo>
                  <a:pt x="1024" y="2298"/>
                </a:lnTo>
                <a:lnTo>
                  <a:pt x="1035" y="2290"/>
                </a:lnTo>
                <a:lnTo>
                  <a:pt x="1035" y="2290"/>
                </a:lnTo>
                <a:lnTo>
                  <a:pt x="1039" y="2262"/>
                </a:lnTo>
                <a:lnTo>
                  <a:pt x="1043" y="2235"/>
                </a:lnTo>
                <a:lnTo>
                  <a:pt x="1048" y="2179"/>
                </a:lnTo>
                <a:lnTo>
                  <a:pt x="1053" y="2124"/>
                </a:lnTo>
                <a:lnTo>
                  <a:pt x="1060" y="2071"/>
                </a:lnTo>
                <a:lnTo>
                  <a:pt x="1060" y="2071"/>
                </a:lnTo>
                <a:lnTo>
                  <a:pt x="1063" y="2042"/>
                </a:lnTo>
                <a:lnTo>
                  <a:pt x="1065" y="2013"/>
                </a:lnTo>
                <a:lnTo>
                  <a:pt x="1066" y="1983"/>
                </a:lnTo>
                <a:lnTo>
                  <a:pt x="1068" y="1953"/>
                </a:lnTo>
                <a:lnTo>
                  <a:pt x="1068" y="1953"/>
                </a:lnTo>
                <a:lnTo>
                  <a:pt x="1068" y="1940"/>
                </a:lnTo>
                <a:lnTo>
                  <a:pt x="1067" y="1927"/>
                </a:lnTo>
                <a:lnTo>
                  <a:pt x="1066" y="1914"/>
                </a:lnTo>
                <a:lnTo>
                  <a:pt x="1066" y="1901"/>
                </a:lnTo>
                <a:lnTo>
                  <a:pt x="1066" y="1901"/>
                </a:lnTo>
                <a:lnTo>
                  <a:pt x="1067" y="1894"/>
                </a:lnTo>
                <a:lnTo>
                  <a:pt x="1069" y="1886"/>
                </a:lnTo>
                <a:lnTo>
                  <a:pt x="1071" y="1880"/>
                </a:lnTo>
                <a:lnTo>
                  <a:pt x="1073" y="1872"/>
                </a:lnTo>
                <a:lnTo>
                  <a:pt x="1073" y="1872"/>
                </a:lnTo>
                <a:lnTo>
                  <a:pt x="1074" y="1852"/>
                </a:lnTo>
                <a:lnTo>
                  <a:pt x="1074" y="1832"/>
                </a:lnTo>
                <a:lnTo>
                  <a:pt x="1073" y="1789"/>
                </a:lnTo>
                <a:lnTo>
                  <a:pt x="1073" y="1743"/>
                </a:lnTo>
                <a:lnTo>
                  <a:pt x="1073" y="1719"/>
                </a:lnTo>
                <a:lnTo>
                  <a:pt x="1075" y="1696"/>
                </a:lnTo>
                <a:lnTo>
                  <a:pt x="1075" y="1696"/>
                </a:lnTo>
                <a:lnTo>
                  <a:pt x="1077" y="1681"/>
                </a:lnTo>
                <a:lnTo>
                  <a:pt x="1079" y="1667"/>
                </a:lnTo>
                <a:lnTo>
                  <a:pt x="1082" y="1655"/>
                </a:lnTo>
                <a:lnTo>
                  <a:pt x="1084" y="1643"/>
                </a:lnTo>
                <a:lnTo>
                  <a:pt x="1084" y="1643"/>
                </a:lnTo>
                <a:lnTo>
                  <a:pt x="1086" y="1628"/>
                </a:lnTo>
                <a:lnTo>
                  <a:pt x="1088" y="1614"/>
                </a:lnTo>
                <a:lnTo>
                  <a:pt x="1088" y="1584"/>
                </a:lnTo>
                <a:lnTo>
                  <a:pt x="1089" y="1555"/>
                </a:lnTo>
                <a:lnTo>
                  <a:pt x="1091" y="1540"/>
                </a:lnTo>
                <a:lnTo>
                  <a:pt x="1093" y="1525"/>
                </a:lnTo>
                <a:lnTo>
                  <a:pt x="1093" y="1525"/>
                </a:lnTo>
                <a:lnTo>
                  <a:pt x="1075" y="1532"/>
                </a:lnTo>
                <a:lnTo>
                  <a:pt x="1055" y="1539"/>
                </a:lnTo>
                <a:lnTo>
                  <a:pt x="1019" y="1550"/>
                </a:lnTo>
                <a:lnTo>
                  <a:pt x="940" y="1573"/>
                </a:lnTo>
                <a:lnTo>
                  <a:pt x="940" y="1573"/>
                </a:lnTo>
                <a:lnTo>
                  <a:pt x="931" y="1571"/>
                </a:lnTo>
                <a:lnTo>
                  <a:pt x="922" y="1570"/>
                </a:lnTo>
                <a:lnTo>
                  <a:pt x="900" y="1570"/>
                </a:lnTo>
                <a:lnTo>
                  <a:pt x="861" y="1573"/>
                </a:lnTo>
                <a:lnTo>
                  <a:pt x="861" y="1573"/>
                </a:lnTo>
                <a:lnTo>
                  <a:pt x="858" y="1606"/>
                </a:lnTo>
                <a:lnTo>
                  <a:pt x="857" y="1635"/>
                </a:lnTo>
                <a:lnTo>
                  <a:pt x="858" y="1694"/>
                </a:lnTo>
                <a:lnTo>
                  <a:pt x="858" y="1694"/>
                </a:lnTo>
                <a:lnTo>
                  <a:pt x="872" y="1702"/>
                </a:lnTo>
                <a:lnTo>
                  <a:pt x="885" y="1713"/>
                </a:lnTo>
                <a:lnTo>
                  <a:pt x="896" y="1724"/>
                </a:lnTo>
                <a:lnTo>
                  <a:pt x="904" y="1734"/>
                </a:lnTo>
                <a:lnTo>
                  <a:pt x="912" y="1747"/>
                </a:lnTo>
                <a:lnTo>
                  <a:pt x="918" y="1760"/>
                </a:lnTo>
                <a:lnTo>
                  <a:pt x="925" y="1774"/>
                </a:lnTo>
                <a:lnTo>
                  <a:pt x="929" y="1789"/>
                </a:lnTo>
                <a:lnTo>
                  <a:pt x="929" y="1789"/>
                </a:lnTo>
                <a:lnTo>
                  <a:pt x="926" y="1790"/>
                </a:lnTo>
                <a:lnTo>
                  <a:pt x="926" y="1792"/>
                </a:lnTo>
                <a:lnTo>
                  <a:pt x="926" y="1792"/>
                </a:lnTo>
                <a:lnTo>
                  <a:pt x="929" y="1791"/>
                </a:lnTo>
                <a:lnTo>
                  <a:pt x="929" y="1791"/>
                </a:lnTo>
                <a:lnTo>
                  <a:pt x="923" y="1835"/>
                </a:lnTo>
                <a:lnTo>
                  <a:pt x="919" y="1856"/>
                </a:lnTo>
                <a:lnTo>
                  <a:pt x="914" y="1878"/>
                </a:lnTo>
                <a:lnTo>
                  <a:pt x="914" y="1878"/>
                </a:lnTo>
                <a:lnTo>
                  <a:pt x="911" y="1893"/>
                </a:lnTo>
                <a:lnTo>
                  <a:pt x="907" y="1907"/>
                </a:lnTo>
                <a:lnTo>
                  <a:pt x="901" y="1921"/>
                </a:lnTo>
                <a:lnTo>
                  <a:pt x="897" y="1932"/>
                </a:lnTo>
                <a:lnTo>
                  <a:pt x="885" y="1956"/>
                </a:lnTo>
                <a:lnTo>
                  <a:pt x="872" y="1976"/>
                </a:lnTo>
                <a:lnTo>
                  <a:pt x="858" y="1995"/>
                </a:lnTo>
                <a:lnTo>
                  <a:pt x="843" y="2015"/>
                </a:lnTo>
                <a:lnTo>
                  <a:pt x="810" y="2050"/>
                </a:lnTo>
                <a:lnTo>
                  <a:pt x="810" y="2050"/>
                </a:lnTo>
                <a:lnTo>
                  <a:pt x="800" y="2062"/>
                </a:lnTo>
                <a:lnTo>
                  <a:pt x="788" y="2073"/>
                </a:lnTo>
                <a:lnTo>
                  <a:pt x="764" y="2095"/>
                </a:lnTo>
                <a:lnTo>
                  <a:pt x="753" y="2106"/>
                </a:lnTo>
                <a:lnTo>
                  <a:pt x="744" y="2118"/>
                </a:lnTo>
                <a:lnTo>
                  <a:pt x="735" y="2129"/>
                </a:lnTo>
                <a:lnTo>
                  <a:pt x="728" y="2142"/>
                </a:lnTo>
                <a:lnTo>
                  <a:pt x="728" y="2142"/>
                </a:lnTo>
                <a:lnTo>
                  <a:pt x="725" y="2149"/>
                </a:lnTo>
                <a:lnTo>
                  <a:pt x="723" y="2156"/>
                </a:lnTo>
                <a:lnTo>
                  <a:pt x="719" y="2172"/>
                </a:lnTo>
                <a:lnTo>
                  <a:pt x="717" y="2180"/>
                </a:lnTo>
                <a:lnTo>
                  <a:pt x="713" y="2187"/>
                </a:lnTo>
                <a:lnTo>
                  <a:pt x="707" y="2192"/>
                </a:lnTo>
                <a:lnTo>
                  <a:pt x="704" y="2195"/>
                </a:lnTo>
                <a:lnTo>
                  <a:pt x="700" y="2196"/>
                </a:lnTo>
                <a:lnTo>
                  <a:pt x="700" y="2196"/>
                </a:lnTo>
                <a:lnTo>
                  <a:pt x="674" y="2173"/>
                </a:lnTo>
                <a:lnTo>
                  <a:pt x="649" y="2148"/>
                </a:lnTo>
                <a:lnTo>
                  <a:pt x="623" y="2121"/>
                </a:lnTo>
                <a:lnTo>
                  <a:pt x="598" y="2092"/>
                </a:lnTo>
                <a:lnTo>
                  <a:pt x="598" y="2092"/>
                </a:lnTo>
                <a:lnTo>
                  <a:pt x="582" y="2071"/>
                </a:lnTo>
                <a:lnTo>
                  <a:pt x="574" y="2060"/>
                </a:lnTo>
                <a:lnTo>
                  <a:pt x="567" y="2049"/>
                </a:lnTo>
                <a:lnTo>
                  <a:pt x="567" y="2049"/>
                </a:lnTo>
                <a:lnTo>
                  <a:pt x="563" y="2037"/>
                </a:lnTo>
                <a:lnTo>
                  <a:pt x="561" y="2024"/>
                </a:lnTo>
                <a:lnTo>
                  <a:pt x="560" y="2010"/>
                </a:lnTo>
                <a:lnTo>
                  <a:pt x="560" y="1997"/>
                </a:lnTo>
                <a:lnTo>
                  <a:pt x="561" y="1969"/>
                </a:lnTo>
                <a:lnTo>
                  <a:pt x="563" y="1943"/>
                </a:lnTo>
                <a:lnTo>
                  <a:pt x="563" y="1943"/>
                </a:lnTo>
                <a:lnTo>
                  <a:pt x="563" y="1934"/>
                </a:lnTo>
                <a:lnTo>
                  <a:pt x="562" y="1927"/>
                </a:lnTo>
                <a:lnTo>
                  <a:pt x="562" y="1919"/>
                </a:lnTo>
                <a:lnTo>
                  <a:pt x="561" y="1911"/>
                </a:lnTo>
                <a:lnTo>
                  <a:pt x="561" y="1911"/>
                </a:lnTo>
                <a:lnTo>
                  <a:pt x="563" y="1897"/>
                </a:lnTo>
                <a:lnTo>
                  <a:pt x="565" y="1884"/>
                </a:lnTo>
                <a:lnTo>
                  <a:pt x="569" y="1870"/>
                </a:lnTo>
                <a:lnTo>
                  <a:pt x="574" y="1857"/>
                </a:lnTo>
                <a:lnTo>
                  <a:pt x="579" y="1845"/>
                </a:lnTo>
                <a:lnTo>
                  <a:pt x="584" y="1833"/>
                </a:lnTo>
                <a:lnTo>
                  <a:pt x="591" y="1821"/>
                </a:lnTo>
                <a:lnTo>
                  <a:pt x="598" y="1809"/>
                </a:lnTo>
                <a:lnTo>
                  <a:pt x="606" y="1798"/>
                </a:lnTo>
                <a:lnTo>
                  <a:pt x="614" y="1789"/>
                </a:lnTo>
                <a:lnTo>
                  <a:pt x="623" y="1778"/>
                </a:lnTo>
                <a:lnTo>
                  <a:pt x="631" y="1770"/>
                </a:lnTo>
                <a:lnTo>
                  <a:pt x="650" y="1752"/>
                </a:lnTo>
                <a:lnTo>
                  <a:pt x="669" y="1739"/>
                </a:lnTo>
                <a:lnTo>
                  <a:pt x="669" y="1739"/>
                </a:lnTo>
                <a:lnTo>
                  <a:pt x="662" y="1725"/>
                </a:lnTo>
                <a:lnTo>
                  <a:pt x="655" y="1711"/>
                </a:lnTo>
                <a:lnTo>
                  <a:pt x="645" y="1699"/>
                </a:lnTo>
                <a:lnTo>
                  <a:pt x="634" y="1689"/>
                </a:lnTo>
                <a:lnTo>
                  <a:pt x="622" y="1680"/>
                </a:lnTo>
                <a:lnTo>
                  <a:pt x="610" y="1671"/>
                </a:lnTo>
                <a:lnTo>
                  <a:pt x="597" y="1664"/>
                </a:lnTo>
                <a:lnTo>
                  <a:pt x="584" y="1658"/>
                </a:lnTo>
                <a:lnTo>
                  <a:pt x="584" y="1658"/>
                </a:lnTo>
                <a:lnTo>
                  <a:pt x="585" y="1652"/>
                </a:lnTo>
                <a:lnTo>
                  <a:pt x="588" y="1647"/>
                </a:lnTo>
                <a:lnTo>
                  <a:pt x="592" y="1638"/>
                </a:lnTo>
                <a:lnTo>
                  <a:pt x="596" y="1628"/>
                </a:lnTo>
                <a:lnTo>
                  <a:pt x="598" y="1623"/>
                </a:lnTo>
                <a:lnTo>
                  <a:pt x="598" y="1616"/>
                </a:lnTo>
                <a:lnTo>
                  <a:pt x="598" y="1616"/>
                </a:lnTo>
                <a:close/>
                <a:moveTo>
                  <a:pt x="605" y="1647"/>
                </a:moveTo>
                <a:lnTo>
                  <a:pt x="605" y="1647"/>
                </a:lnTo>
                <a:lnTo>
                  <a:pt x="624" y="1661"/>
                </a:lnTo>
                <a:lnTo>
                  <a:pt x="642" y="1676"/>
                </a:lnTo>
                <a:lnTo>
                  <a:pt x="658" y="1692"/>
                </a:lnTo>
                <a:lnTo>
                  <a:pt x="673" y="1710"/>
                </a:lnTo>
                <a:lnTo>
                  <a:pt x="673" y="1710"/>
                </a:lnTo>
                <a:lnTo>
                  <a:pt x="674" y="1704"/>
                </a:lnTo>
                <a:lnTo>
                  <a:pt x="673" y="1699"/>
                </a:lnTo>
                <a:lnTo>
                  <a:pt x="672" y="1694"/>
                </a:lnTo>
                <a:lnTo>
                  <a:pt x="670" y="1687"/>
                </a:lnTo>
                <a:lnTo>
                  <a:pt x="664" y="1674"/>
                </a:lnTo>
                <a:lnTo>
                  <a:pt x="655" y="1662"/>
                </a:lnTo>
                <a:lnTo>
                  <a:pt x="644" y="1651"/>
                </a:lnTo>
                <a:lnTo>
                  <a:pt x="634" y="1640"/>
                </a:lnTo>
                <a:lnTo>
                  <a:pt x="622" y="1633"/>
                </a:lnTo>
                <a:lnTo>
                  <a:pt x="616" y="1630"/>
                </a:lnTo>
                <a:lnTo>
                  <a:pt x="611" y="1629"/>
                </a:lnTo>
                <a:lnTo>
                  <a:pt x="611" y="1629"/>
                </a:lnTo>
                <a:lnTo>
                  <a:pt x="611" y="1631"/>
                </a:lnTo>
                <a:lnTo>
                  <a:pt x="610" y="1635"/>
                </a:lnTo>
                <a:lnTo>
                  <a:pt x="608" y="1638"/>
                </a:lnTo>
                <a:lnTo>
                  <a:pt x="606" y="1642"/>
                </a:lnTo>
                <a:lnTo>
                  <a:pt x="605" y="1644"/>
                </a:lnTo>
                <a:lnTo>
                  <a:pt x="605" y="1647"/>
                </a:lnTo>
                <a:lnTo>
                  <a:pt x="605" y="1647"/>
                </a:lnTo>
                <a:close/>
                <a:moveTo>
                  <a:pt x="790" y="1729"/>
                </a:moveTo>
                <a:lnTo>
                  <a:pt x="790" y="1729"/>
                </a:lnTo>
                <a:lnTo>
                  <a:pt x="792" y="1715"/>
                </a:lnTo>
                <a:lnTo>
                  <a:pt x="793" y="1701"/>
                </a:lnTo>
                <a:lnTo>
                  <a:pt x="793" y="1695"/>
                </a:lnTo>
                <a:lnTo>
                  <a:pt x="791" y="1688"/>
                </a:lnTo>
                <a:lnTo>
                  <a:pt x="789" y="1683"/>
                </a:lnTo>
                <a:lnTo>
                  <a:pt x="786" y="1679"/>
                </a:lnTo>
                <a:lnTo>
                  <a:pt x="786" y="1679"/>
                </a:lnTo>
                <a:lnTo>
                  <a:pt x="787" y="1686"/>
                </a:lnTo>
                <a:lnTo>
                  <a:pt x="788" y="1692"/>
                </a:lnTo>
                <a:lnTo>
                  <a:pt x="787" y="1705"/>
                </a:lnTo>
                <a:lnTo>
                  <a:pt x="787" y="1711"/>
                </a:lnTo>
                <a:lnTo>
                  <a:pt x="787" y="1717"/>
                </a:lnTo>
                <a:lnTo>
                  <a:pt x="788" y="1722"/>
                </a:lnTo>
                <a:lnTo>
                  <a:pt x="790" y="1729"/>
                </a:lnTo>
                <a:lnTo>
                  <a:pt x="790" y="1729"/>
                </a:lnTo>
                <a:close/>
                <a:moveTo>
                  <a:pt x="861" y="1770"/>
                </a:moveTo>
                <a:lnTo>
                  <a:pt x="861" y="1770"/>
                </a:lnTo>
                <a:lnTo>
                  <a:pt x="853" y="1785"/>
                </a:lnTo>
                <a:lnTo>
                  <a:pt x="848" y="1791"/>
                </a:lnTo>
                <a:lnTo>
                  <a:pt x="842" y="1797"/>
                </a:lnTo>
                <a:lnTo>
                  <a:pt x="836" y="1803"/>
                </a:lnTo>
                <a:lnTo>
                  <a:pt x="828" y="1808"/>
                </a:lnTo>
                <a:lnTo>
                  <a:pt x="820" y="1811"/>
                </a:lnTo>
                <a:lnTo>
                  <a:pt x="810" y="1813"/>
                </a:lnTo>
                <a:lnTo>
                  <a:pt x="810" y="1813"/>
                </a:lnTo>
                <a:lnTo>
                  <a:pt x="797" y="1815"/>
                </a:lnTo>
                <a:lnTo>
                  <a:pt x="787" y="1815"/>
                </a:lnTo>
                <a:lnTo>
                  <a:pt x="776" y="1812"/>
                </a:lnTo>
                <a:lnTo>
                  <a:pt x="767" y="1809"/>
                </a:lnTo>
                <a:lnTo>
                  <a:pt x="760" y="1805"/>
                </a:lnTo>
                <a:lnTo>
                  <a:pt x="755" y="1800"/>
                </a:lnTo>
                <a:lnTo>
                  <a:pt x="749" y="1793"/>
                </a:lnTo>
                <a:lnTo>
                  <a:pt x="745" y="1786"/>
                </a:lnTo>
                <a:lnTo>
                  <a:pt x="742" y="1777"/>
                </a:lnTo>
                <a:lnTo>
                  <a:pt x="740" y="1768"/>
                </a:lnTo>
                <a:lnTo>
                  <a:pt x="737" y="1759"/>
                </a:lnTo>
                <a:lnTo>
                  <a:pt x="736" y="1748"/>
                </a:lnTo>
                <a:lnTo>
                  <a:pt x="736" y="1727"/>
                </a:lnTo>
                <a:lnTo>
                  <a:pt x="737" y="1703"/>
                </a:lnTo>
                <a:lnTo>
                  <a:pt x="737" y="1703"/>
                </a:lnTo>
                <a:lnTo>
                  <a:pt x="736" y="1703"/>
                </a:lnTo>
                <a:lnTo>
                  <a:pt x="735" y="1702"/>
                </a:lnTo>
                <a:lnTo>
                  <a:pt x="733" y="1702"/>
                </a:lnTo>
                <a:lnTo>
                  <a:pt x="732" y="1701"/>
                </a:lnTo>
                <a:lnTo>
                  <a:pt x="732" y="1701"/>
                </a:lnTo>
                <a:lnTo>
                  <a:pt x="718" y="1715"/>
                </a:lnTo>
                <a:lnTo>
                  <a:pt x="706" y="1729"/>
                </a:lnTo>
                <a:lnTo>
                  <a:pt x="697" y="1744"/>
                </a:lnTo>
                <a:lnTo>
                  <a:pt x="689" y="1760"/>
                </a:lnTo>
                <a:lnTo>
                  <a:pt x="684" y="1777"/>
                </a:lnTo>
                <a:lnTo>
                  <a:pt x="680" y="1795"/>
                </a:lnTo>
                <a:lnTo>
                  <a:pt x="676" y="1815"/>
                </a:lnTo>
                <a:lnTo>
                  <a:pt x="674" y="1833"/>
                </a:lnTo>
                <a:lnTo>
                  <a:pt x="674" y="1853"/>
                </a:lnTo>
                <a:lnTo>
                  <a:pt x="675" y="1872"/>
                </a:lnTo>
                <a:lnTo>
                  <a:pt x="677" y="1893"/>
                </a:lnTo>
                <a:lnTo>
                  <a:pt x="680" y="1912"/>
                </a:lnTo>
                <a:lnTo>
                  <a:pt x="683" y="1932"/>
                </a:lnTo>
                <a:lnTo>
                  <a:pt x="687" y="1952"/>
                </a:lnTo>
                <a:lnTo>
                  <a:pt x="697" y="1990"/>
                </a:lnTo>
                <a:lnTo>
                  <a:pt x="697" y="1990"/>
                </a:lnTo>
                <a:lnTo>
                  <a:pt x="689" y="1984"/>
                </a:lnTo>
                <a:lnTo>
                  <a:pt x="684" y="1976"/>
                </a:lnTo>
                <a:lnTo>
                  <a:pt x="679" y="1967"/>
                </a:lnTo>
                <a:lnTo>
                  <a:pt x="673" y="1957"/>
                </a:lnTo>
                <a:lnTo>
                  <a:pt x="669" y="1946"/>
                </a:lnTo>
                <a:lnTo>
                  <a:pt x="666" y="1936"/>
                </a:lnTo>
                <a:lnTo>
                  <a:pt x="661" y="1915"/>
                </a:lnTo>
                <a:lnTo>
                  <a:pt x="661" y="1915"/>
                </a:lnTo>
                <a:lnTo>
                  <a:pt x="658" y="1896"/>
                </a:lnTo>
                <a:lnTo>
                  <a:pt x="656" y="1876"/>
                </a:lnTo>
                <a:lnTo>
                  <a:pt x="656" y="1856"/>
                </a:lnTo>
                <a:lnTo>
                  <a:pt x="657" y="1837"/>
                </a:lnTo>
                <a:lnTo>
                  <a:pt x="659" y="1818"/>
                </a:lnTo>
                <a:lnTo>
                  <a:pt x="661" y="1798"/>
                </a:lnTo>
                <a:lnTo>
                  <a:pt x="666" y="1780"/>
                </a:lnTo>
                <a:lnTo>
                  <a:pt x="669" y="1762"/>
                </a:lnTo>
                <a:lnTo>
                  <a:pt x="669" y="1762"/>
                </a:lnTo>
                <a:lnTo>
                  <a:pt x="661" y="1764"/>
                </a:lnTo>
                <a:lnTo>
                  <a:pt x="654" y="1767"/>
                </a:lnTo>
                <a:lnTo>
                  <a:pt x="649" y="1772"/>
                </a:lnTo>
                <a:lnTo>
                  <a:pt x="642" y="1777"/>
                </a:lnTo>
                <a:lnTo>
                  <a:pt x="638" y="1782"/>
                </a:lnTo>
                <a:lnTo>
                  <a:pt x="635" y="1789"/>
                </a:lnTo>
                <a:lnTo>
                  <a:pt x="632" y="1796"/>
                </a:lnTo>
                <a:lnTo>
                  <a:pt x="631" y="1804"/>
                </a:lnTo>
                <a:lnTo>
                  <a:pt x="631" y="1804"/>
                </a:lnTo>
                <a:lnTo>
                  <a:pt x="624" y="1812"/>
                </a:lnTo>
                <a:lnTo>
                  <a:pt x="616" y="1823"/>
                </a:lnTo>
                <a:lnTo>
                  <a:pt x="610" y="1834"/>
                </a:lnTo>
                <a:lnTo>
                  <a:pt x="604" y="1847"/>
                </a:lnTo>
                <a:lnTo>
                  <a:pt x="598" y="1858"/>
                </a:lnTo>
                <a:lnTo>
                  <a:pt x="593" y="1872"/>
                </a:lnTo>
                <a:lnTo>
                  <a:pt x="590" y="1885"/>
                </a:lnTo>
                <a:lnTo>
                  <a:pt x="585" y="1899"/>
                </a:lnTo>
                <a:lnTo>
                  <a:pt x="583" y="1913"/>
                </a:lnTo>
                <a:lnTo>
                  <a:pt x="581" y="1928"/>
                </a:lnTo>
                <a:lnTo>
                  <a:pt x="579" y="1942"/>
                </a:lnTo>
                <a:lnTo>
                  <a:pt x="579" y="1957"/>
                </a:lnTo>
                <a:lnTo>
                  <a:pt x="578" y="1971"/>
                </a:lnTo>
                <a:lnTo>
                  <a:pt x="579" y="1986"/>
                </a:lnTo>
                <a:lnTo>
                  <a:pt x="580" y="2000"/>
                </a:lnTo>
                <a:lnTo>
                  <a:pt x="582" y="2014"/>
                </a:lnTo>
                <a:lnTo>
                  <a:pt x="582" y="2014"/>
                </a:lnTo>
                <a:lnTo>
                  <a:pt x="580" y="2016"/>
                </a:lnTo>
                <a:lnTo>
                  <a:pt x="578" y="2019"/>
                </a:lnTo>
                <a:lnTo>
                  <a:pt x="577" y="2021"/>
                </a:lnTo>
                <a:lnTo>
                  <a:pt x="576" y="2025"/>
                </a:lnTo>
                <a:lnTo>
                  <a:pt x="576" y="2025"/>
                </a:lnTo>
                <a:lnTo>
                  <a:pt x="588" y="2048"/>
                </a:lnTo>
                <a:lnTo>
                  <a:pt x="601" y="2069"/>
                </a:lnTo>
                <a:lnTo>
                  <a:pt x="616" y="2090"/>
                </a:lnTo>
                <a:lnTo>
                  <a:pt x="632" y="2109"/>
                </a:lnTo>
                <a:lnTo>
                  <a:pt x="649" y="2126"/>
                </a:lnTo>
                <a:lnTo>
                  <a:pt x="667" y="2143"/>
                </a:lnTo>
                <a:lnTo>
                  <a:pt x="685" y="2159"/>
                </a:lnTo>
                <a:lnTo>
                  <a:pt x="704" y="2175"/>
                </a:lnTo>
                <a:lnTo>
                  <a:pt x="704" y="2175"/>
                </a:lnTo>
                <a:lnTo>
                  <a:pt x="708" y="2156"/>
                </a:lnTo>
                <a:lnTo>
                  <a:pt x="715" y="2138"/>
                </a:lnTo>
                <a:lnTo>
                  <a:pt x="722" y="2123"/>
                </a:lnTo>
                <a:lnTo>
                  <a:pt x="732" y="2108"/>
                </a:lnTo>
                <a:lnTo>
                  <a:pt x="742" y="2094"/>
                </a:lnTo>
                <a:lnTo>
                  <a:pt x="753" y="2081"/>
                </a:lnTo>
                <a:lnTo>
                  <a:pt x="765" y="2069"/>
                </a:lnTo>
                <a:lnTo>
                  <a:pt x="777" y="2058"/>
                </a:lnTo>
                <a:lnTo>
                  <a:pt x="803" y="2036"/>
                </a:lnTo>
                <a:lnTo>
                  <a:pt x="816" y="2024"/>
                </a:lnTo>
                <a:lnTo>
                  <a:pt x="827" y="2013"/>
                </a:lnTo>
                <a:lnTo>
                  <a:pt x="839" y="2001"/>
                </a:lnTo>
                <a:lnTo>
                  <a:pt x="850" y="1988"/>
                </a:lnTo>
                <a:lnTo>
                  <a:pt x="858" y="1974"/>
                </a:lnTo>
                <a:lnTo>
                  <a:pt x="867" y="1959"/>
                </a:lnTo>
                <a:lnTo>
                  <a:pt x="867" y="1959"/>
                </a:lnTo>
                <a:lnTo>
                  <a:pt x="877" y="1939"/>
                </a:lnTo>
                <a:lnTo>
                  <a:pt x="885" y="1915"/>
                </a:lnTo>
                <a:lnTo>
                  <a:pt x="895" y="1891"/>
                </a:lnTo>
                <a:lnTo>
                  <a:pt x="901" y="1865"/>
                </a:lnTo>
                <a:lnTo>
                  <a:pt x="904" y="1851"/>
                </a:lnTo>
                <a:lnTo>
                  <a:pt x="907" y="1837"/>
                </a:lnTo>
                <a:lnTo>
                  <a:pt x="908" y="1823"/>
                </a:lnTo>
                <a:lnTo>
                  <a:pt x="909" y="1809"/>
                </a:lnTo>
                <a:lnTo>
                  <a:pt x="909" y="1795"/>
                </a:lnTo>
                <a:lnTo>
                  <a:pt x="907" y="1780"/>
                </a:lnTo>
                <a:lnTo>
                  <a:pt x="904" y="1766"/>
                </a:lnTo>
                <a:lnTo>
                  <a:pt x="900" y="1751"/>
                </a:lnTo>
                <a:lnTo>
                  <a:pt x="900" y="1751"/>
                </a:lnTo>
                <a:lnTo>
                  <a:pt x="895" y="1747"/>
                </a:lnTo>
                <a:lnTo>
                  <a:pt x="891" y="1743"/>
                </a:lnTo>
                <a:lnTo>
                  <a:pt x="883" y="1732"/>
                </a:lnTo>
                <a:lnTo>
                  <a:pt x="879" y="1728"/>
                </a:lnTo>
                <a:lnTo>
                  <a:pt x="873" y="1724"/>
                </a:lnTo>
                <a:lnTo>
                  <a:pt x="867" y="1721"/>
                </a:lnTo>
                <a:lnTo>
                  <a:pt x="858" y="1720"/>
                </a:lnTo>
                <a:lnTo>
                  <a:pt x="858" y="1720"/>
                </a:lnTo>
                <a:lnTo>
                  <a:pt x="859" y="1734"/>
                </a:lnTo>
                <a:lnTo>
                  <a:pt x="859" y="1747"/>
                </a:lnTo>
                <a:lnTo>
                  <a:pt x="859" y="1758"/>
                </a:lnTo>
                <a:lnTo>
                  <a:pt x="859" y="1764"/>
                </a:lnTo>
                <a:lnTo>
                  <a:pt x="861" y="1770"/>
                </a:lnTo>
                <a:lnTo>
                  <a:pt x="861" y="177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2" name="组合 21"/>
          <p:cNvGrpSpPr/>
          <p:nvPr/>
        </p:nvGrpSpPr>
        <p:grpSpPr>
          <a:xfrm>
            <a:off x="1616208" y="5003433"/>
            <a:ext cx="1332069" cy="1183311"/>
            <a:chOff x="4087813" y="0"/>
            <a:chExt cx="938213" cy="690563"/>
          </a:xfrm>
        </p:grpSpPr>
        <p:sp>
          <p:nvSpPr>
            <p:cNvPr id="23" name="Freeform 28"/>
            <p:cNvSpPr>
              <a:spLocks/>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9"/>
            <p:cNvSpPr>
              <a:spLocks/>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30"/>
            <p:cNvSpPr>
              <a:spLocks/>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1"/>
            <p:cNvSpPr>
              <a:spLocks/>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2"/>
            <p:cNvSpPr>
              <a:spLocks/>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3"/>
            <p:cNvSpPr>
              <a:spLocks/>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4"/>
            <p:cNvSpPr>
              <a:spLocks/>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5"/>
            <p:cNvSpPr>
              <a:spLocks/>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6"/>
            <p:cNvSpPr>
              <a:spLocks/>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7"/>
            <p:cNvSpPr>
              <a:spLocks/>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8"/>
            <p:cNvSpPr>
              <a:spLocks/>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9"/>
            <p:cNvSpPr>
              <a:spLocks/>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40"/>
            <p:cNvSpPr>
              <a:spLocks/>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1"/>
            <p:cNvSpPr>
              <a:spLocks/>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3"/>
            <p:cNvSpPr>
              <a:spLocks/>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4"/>
            <p:cNvSpPr>
              <a:spLocks/>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5"/>
            <p:cNvSpPr>
              <a:spLocks/>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6"/>
            <p:cNvSpPr>
              <a:spLocks/>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7"/>
            <p:cNvSpPr>
              <a:spLocks/>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8"/>
            <p:cNvSpPr>
              <a:spLocks/>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9"/>
            <p:cNvSpPr>
              <a:spLocks/>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0"/>
            <p:cNvSpPr>
              <a:spLocks/>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1"/>
            <p:cNvSpPr>
              <a:spLocks/>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2"/>
            <p:cNvSpPr>
              <a:spLocks/>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3"/>
            <p:cNvSpPr>
              <a:spLocks/>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1">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4"/>
            <p:cNvSpPr>
              <a:spLocks/>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5"/>
            <p:cNvSpPr>
              <a:spLocks/>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6"/>
            <p:cNvSpPr>
              <a:spLocks/>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7"/>
            <p:cNvSpPr>
              <a:spLocks/>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8"/>
            <p:cNvSpPr>
              <a:spLocks/>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9"/>
            <p:cNvSpPr>
              <a:spLocks/>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
            <p:cNvSpPr>
              <a:spLocks/>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1"/>
            <p:cNvSpPr>
              <a:spLocks/>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62"/>
            <p:cNvSpPr>
              <a:spLocks/>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3"/>
            <p:cNvSpPr>
              <a:spLocks/>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9"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4"/>
            <p:cNvSpPr>
              <a:spLocks/>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5"/>
            <p:cNvSpPr>
              <a:spLocks/>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3"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6"/>
            <p:cNvSpPr>
              <a:spLocks/>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7"/>
            <p:cNvSpPr>
              <a:spLocks/>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8"/>
            <p:cNvSpPr>
              <a:spLocks/>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9"/>
            <p:cNvSpPr>
              <a:spLocks/>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70"/>
            <p:cNvSpPr>
              <a:spLocks/>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71"/>
            <p:cNvSpPr>
              <a:spLocks/>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9"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72"/>
            <p:cNvSpPr>
              <a:spLocks/>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3"/>
            <p:cNvSpPr>
              <a:spLocks/>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4"/>
            <p:cNvSpPr>
              <a:spLocks/>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5"/>
            <p:cNvSpPr>
              <a:spLocks/>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6"/>
            <p:cNvSpPr>
              <a:spLocks/>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7"/>
            <p:cNvSpPr>
              <a:spLocks/>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8"/>
            <p:cNvSpPr>
              <a:spLocks/>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9"/>
            <p:cNvSpPr>
              <a:spLocks/>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80"/>
            <p:cNvSpPr>
              <a:spLocks/>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81"/>
            <p:cNvSpPr>
              <a:spLocks/>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82"/>
            <p:cNvSpPr>
              <a:spLocks/>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3"/>
            <p:cNvSpPr>
              <a:spLocks/>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4"/>
            <p:cNvSpPr>
              <a:spLocks/>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5"/>
            <p:cNvSpPr>
              <a:spLocks/>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6"/>
            <p:cNvSpPr>
              <a:spLocks/>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7"/>
            <p:cNvSpPr>
              <a:spLocks/>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8"/>
            <p:cNvSpPr>
              <a:spLocks/>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0"/>
            <p:cNvSpPr>
              <a:spLocks/>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91"/>
            <p:cNvSpPr>
              <a:spLocks/>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4">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1819062" y="946345"/>
            <a:ext cx="1217127" cy="1622835"/>
            <a:chOff x="2105026" y="2144713"/>
            <a:chExt cx="941388" cy="1106488"/>
          </a:xfrm>
        </p:grpSpPr>
        <p:sp>
          <p:nvSpPr>
            <p:cNvPr id="89"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170"/>
            <p:cNvSpPr>
              <a:spLocks/>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8"/>
          <p:cNvGrpSpPr>
            <a:grpSpLocks/>
          </p:cNvGrpSpPr>
          <p:nvPr/>
        </p:nvGrpSpPr>
        <p:grpSpPr bwMode="auto">
          <a:xfrm>
            <a:off x="3508262" y="881442"/>
            <a:ext cx="1933006" cy="1558568"/>
            <a:chOff x="0" y="-161217"/>
            <a:chExt cx="1361251" cy="1098418"/>
          </a:xfrm>
        </p:grpSpPr>
        <p:sp>
          <p:nvSpPr>
            <p:cNvPr id="94"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chemeClr val="bg1">
                <a:lumMod val="50000"/>
              </a:schemeClr>
            </a:solidFill>
            <a:ln w="12700" cap="flat" cmpd="sng">
              <a:noFill/>
              <a:bevel/>
              <a:headEnd/>
              <a:tailEnd/>
            </a:ln>
          </p:spPr>
          <p:txBody>
            <a:bodyPr anchor="ctr"/>
            <a:lstStyle/>
            <a:p>
              <a:pPr algn="ctr"/>
              <a:endParaRPr lang="zh-CN" altLang="zh-CN">
                <a:solidFill>
                  <a:schemeClr val="bg1"/>
                </a:solidFill>
                <a:latin typeface="宋体" pitchFamily="2" charset="-122"/>
                <a:sym typeface="宋体" pitchFamily="2" charset="-122"/>
              </a:endParaRPr>
            </a:p>
          </p:txBody>
        </p:sp>
        <p:sp>
          <p:nvSpPr>
            <p:cNvPr id="95" name="矩形 12"/>
            <p:cNvSpPr>
              <a:spLocks noChangeArrowheads="1"/>
            </p:cNvSpPr>
            <p:nvPr/>
          </p:nvSpPr>
          <p:spPr bwMode="auto">
            <a:xfrm>
              <a:off x="0" y="-161217"/>
              <a:ext cx="1361251" cy="1098418"/>
            </a:xfrm>
            <a:prstGeom prst="rect">
              <a:avLst/>
            </a:prstGeom>
            <a:noFill/>
            <a:ln w="9525">
              <a:noFill/>
              <a:miter lim="800000"/>
              <a:headEnd/>
              <a:tailEnd/>
            </a:ln>
          </p:spPr>
          <p:txBody>
            <a:bodyPr wrap="square">
              <a:spAutoFit/>
            </a:bodyPr>
            <a:lstStyle/>
            <a:p>
              <a:pPr algn="just">
                <a:lnSpc>
                  <a:spcPct val="150000"/>
                </a:lnSpc>
                <a:buClr>
                  <a:srgbClr val="0070C0"/>
                </a:buClr>
              </a:pPr>
              <a:r>
                <a:rPr lang="en-US" sz="7200" b="1" dirty="0">
                  <a:solidFill>
                    <a:schemeClr val="bg1"/>
                  </a:solidFill>
                  <a:latin typeface="微软雅黑" pitchFamily="34" charset="-122"/>
                  <a:ea typeface="微软雅黑" pitchFamily="34" charset="-122"/>
                  <a:sym typeface="微软雅黑" pitchFamily="34" charset="-122"/>
                </a:rPr>
                <a:t>01</a:t>
              </a:r>
              <a:endParaRPr lang="zh-CN" altLang="en-US" sz="7200" b="1" dirty="0">
                <a:solidFill>
                  <a:schemeClr val="bg1"/>
                </a:solidFill>
                <a:latin typeface="微软雅黑" pitchFamily="34" charset="-122"/>
                <a:ea typeface="微软雅黑" pitchFamily="34" charset="-122"/>
                <a:sym typeface="微软雅黑" pitchFamily="34" charset="-122"/>
              </a:endParaRPr>
            </a:p>
          </p:txBody>
        </p:sp>
      </p:grpSp>
      <p:sp>
        <p:nvSpPr>
          <p:cNvPr id="96" name="熊猫小白白(http://dwz.cn/Wu2UP)"/>
          <p:cNvSpPr>
            <a:spLocks noChangeArrowheads="1"/>
          </p:cNvSpPr>
          <p:nvPr/>
        </p:nvSpPr>
        <p:spPr bwMode="auto">
          <a:xfrm>
            <a:off x="5211504" y="1561019"/>
            <a:ext cx="4955261" cy="517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
        <p:nvSpPr>
          <p:cNvPr id="97" name="熊猫小白白(http://dwz.cn/Wu2UP)"/>
          <p:cNvSpPr>
            <a:spLocks noChangeArrowheads="1"/>
          </p:cNvSpPr>
          <p:nvPr/>
        </p:nvSpPr>
        <p:spPr bwMode="auto">
          <a:xfrm>
            <a:off x="2348269" y="3239476"/>
            <a:ext cx="4955261" cy="517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
        <p:nvSpPr>
          <p:cNvPr id="98" name="熊猫小白白(http://dwz.cn/Wu2UP)"/>
          <p:cNvSpPr>
            <a:spLocks noChangeArrowheads="1"/>
          </p:cNvSpPr>
          <p:nvPr/>
        </p:nvSpPr>
        <p:spPr bwMode="auto">
          <a:xfrm>
            <a:off x="5008403" y="5237267"/>
            <a:ext cx="4955261" cy="517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1pPr>
            <a:lvl2pPr marL="742950" indent="-28575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2pPr>
            <a:lvl3pPr marL="11430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3pPr>
            <a:lvl4pPr marL="16002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4pPr>
            <a:lvl5pPr marL="2057400" indent="-228600" defTabSz="1216025">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5pPr>
            <a:lvl6pPr marL="25146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lnSpc>
                <a:spcPct val="120000"/>
              </a:lnSpc>
              <a:spcBef>
                <a:spcPct val="20000"/>
              </a:spcBef>
            </a:pPr>
            <a:r>
              <a:rPr lang="zh-CN" altLang="en-US" sz="1400" dirty="0">
                <a:solidFill>
                  <a:schemeClr val="bg1"/>
                </a:solidFill>
                <a:latin typeface="微软雅黑" panose="020B0503020204020204" pitchFamily="34" charset="-122"/>
                <a:sym typeface="Arial" panose="020B0604020202020204" pitchFamily="34" charset="0"/>
              </a:rPr>
              <a:t>Click here to edit what you want, and we recommend that you display in Microsoft Black font, and all graphic lines and their corresponding materials in this template are free to edit, recolor, and replace.</a:t>
            </a:r>
            <a:endParaRPr lang="en-US" altLang="zh-CN" sz="1400" dirty="0">
              <a:solidFill>
                <a:schemeClr val="bg1"/>
              </a:solidFill>
              <a:latin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1814102567"/>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a14="http://schemas.microsoft.com/office/drawing/2010/main"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组合 6"/>
          <p:cNvGrpSpPr/>
          <p:nvPr/>
        </p:nvGrpSpPr>
        <p:grpSpPr>
          <a:xfrm>
            <a:off x="179512" y="123478"/>
            <a:ext cx="792088" cy="936104"/>
            <a:chOff x="5465763" y="3317875"/>
            <a:chExt cx="1511300" cy="1701801"/>
          </a:xfrm>
        </p:grpSpPr>
        <p:sp>
          <p:nvSpPr>
            <p:cNvPr id="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文本框 10"/>
          <p:cNvSpPr txBox="1"/>
          <p:nvPr/>
        </p:nvSpPr>
        <p:spPr>
          <a:xfrm>
            <a:off x="971600" y="299432"/>
            <a:ext cx="3459954" cy="40011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Click here to add a title.</a:t>
            </a:r>
          </a:p>
        </p:txBody>
      </p:sp>
      <p:sp>
        <p:nvSpPr>
          <p:cNvPr id="12" name="矩形 11"/>
          <p:cNvSpPr/>
          <p:nvPr/>
        </p:nvSpPr>
        <p:spPr>
          <a:xfrm>
            <a:off x="2951071" y="1438966"/>
            <a:ext cx="2962057" cy="1965265"/>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3" name="图片 12"/>
          <p:cNvPicPr>
            <a:picLocks/>
          </p:cNvPicPr>
          <p:nvPr/>
        </p:nvPicPr>
        <p:blipFill>
          <a:blip r:embed="rId3" cstate="email">
            <a:extLst>
              <a:ext uri="{28A0092B-C50C-407E-A947-70E740481C1C}">
                <a14:useLocalDpi xmlns:a14="http://schemas.microsoft.com/office/drawing/2010/main"/>
              </a:ext>
            </a:extLst>
          </a:blip>
          <a:stretch>
            <a:fillRect/>
          </a:stretch>
        </p:blipFill>
        <p:spPr>
          <a:xfrm>
            <a:off x="3243089" y="1741457"/>
            <a:ext cx="2960967" cy="1966266"/>
          </a:xfrm>
          <a:prstGeom prst="rect">
            <a:avLst/>
          </a:prstGeom>
        </p:spPr>
      </p:pic>
      <p:sp>
        <p:nvSpPr>
          <p:cNvPr id="14" name="矩形 13"/>
          <p:cNvSpPr/>
          <p:nvPr/>
        </p:nvSpPr>
        <p:spPr>
          <a:xfrm>
            <a:off x="4431554" y="2345709"/>
            <a:ext cx="2962057" cy="1965265"/>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p:cNvPicPr>
            <a:picLocks/>
          </p:cNvPicPr>
          <p:nvPr/>
        </p:nvPicPr>
        <p:blipFill>
          <a:blip r:embed="rId4" cstate="email">
            <a:extLst>
              <a:ext uri="{28A0092B-C50C-407E-A947-70E740481C1C}">
                <a14:useLocalDpi xmlns:a14="http://schemas.microsoft.com/office/drawing/2010/main"/>
              </a:ext>
            </a:extLst>
          </a:blip>
          <a:stretch>
            <a:fillRect/>
          </a:stretch>
        </p:blipFill>
        <p:spPr>
          <a:xfrm>
            <a:off x="4723572" y="2742102"/>
            <a:ext cx="2960967" cy="1966266"/>
          </a:xfrm>
          <a:prstGeom prst="rect">
            <a:avLst/>
          </a:prstGeom>
        </p:spPr>
      </p:pic>
      <p:sp>
        <p:nvSpPr>
          <p:cNvPr id="16" name="矩形 15"/>
          <p:cNvSpPr/>
          <p:nvPr/>
        </p:nvSpPr>
        <p:spPr>
          <a:xfrm>
            <a:off x="5913128" y="3418680"/>
            <a:ext cx="2962057" cy="1965265"/>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p:cNvPicPr>
          <p:nvPr/>
        </p:nvPicPr>
        <p:blipFill>
          <a:blip r:embed="rId5" cstate="email">
            <a:extLst>
              <a:ext uri="{28A0092B-C50C-407E-A947-70E740481C1C}">
                <a14:useLocalDpi xmlns:a14="http://schemas.microsoft.com/office/drawing/2010/main"/>
              </a:ext>
            </a:extLst>
          </a:blip>
          <a:stretch>
            <a:fillRect/>
          </a:stretch>
        </p:blipFill>
        <p:spPr>
          <a:xfrm>
            <a:off x="6204055" y="3725235"/>
            <a:ext cx="2960967" cy="1966266"/>
          </a:xfrm>
          <a:prstGeom prst="rect">
            <a:avLst/>
          </a:prstGeom>
        </p:spPr>
      </p:pic>
      <p:cxnSp>
        <p:nvCxnSpPr>
          <p:cNvPr id="18" name="直接连接符 17"/>
          <p:cNvCxnSpPr/>
          <p:nvPr/>
        </p:nvCxnSpPr>
        <p:spPr bwMode="auto">
          <a:xfrm>
            <a:off x="7869919" y="2314946"/>
            <a:ext cx="288363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文本框 18"/>
          <p:cNvSpPr txBox="1">
            <a:spLocks noChangeArrowheads="1"/>
          </p:cNvSpPr>
          <p:nvPr/>
        </p:nvSpPr>
        <p:spPr bwMode="auto">
          <a:xfrm>
            <a:off x="7869919" y="1613693"/>
            <a:ext cx="3848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r>
              <a:rPr lang="zh-CN" altLang="en-US" sz="2400" b="1" dirty="0">
                <a:solidFill>
                  <a:schemeClr val="bg1">
                    <a:lumMod val="95000"/>
                  </a:schemeClr>
                </a:solidFill>
                <a:latin typeface="微软雅黑" pitchFamily="34" charset="-122"/>
                <a:ea typeface="微软雅黑" pitchFamily="34" charset="-122"/>
              </a:rPr>
              <a:t>Click to add your title</a:t>
            </a:r>
          </a:p>
        </p:txBody>
      </p:sp>
      <p:sp>
        <p:nvSpPr>
          <p:cNvPr id="20" name="矩形 7"/>
          <p:cNvSpPr>
            <a:spLocks noChangeArrowheads="1"/>
          </p:cNvSpPr>
          <p:nvPr/>
        </p:nvSpPr>
        <p:spPr bwMode="auto">
          <a:xfrm>
            <a:off x="1660781" y="4990891"/>
            <a:ext cx="2968200" cy="646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defRPr>
                <a:solidFill>
                  <a:schemeClr val="tx1"/>
                </a:solidFill>
                <a:latin typeface="Calibri" pitchFamily="34" charset="0"/>
                <a:ea typeface="宋体" pitchFamily="2" charset="-122"/>
              </a:defRPr>
            </a:lvl1pPr>
            <a:lvl2pPr marL="742950" indent="-285750" defTabSz="1216025">
              <a:defRPr>
                <a:solidFill>
                  <a:schemeClr val="tx1"/>
                </a:solidFill>
                <a:latin typeface="Calibri" pitchFamily="34" charset="0"/>
                <a:ea typeface="宋体" pitchFamily="2" charset="-122"/>
              </a:defRPr>
            </a:lvl2pPr>
            <a:lvl3pPr marL="1143000" indent="-228600" defTabSz="1216025">
              <a:defRPr>
                <a:solidFill>
                  <a:schemeClr val="tx1"/>
                </a:solidFill>
                <a:latin typeface="Calibri" pitchFamily="34" charset="0"/>
                <a:ea typeface="宋体" pitchFamily="2" charset="-122"/>
              </a:defRPr>
            </a:lvl3pPr>
            <a:lvl4pPr marL="1600200" indent="-228600" defTabSz="1216025">
              <a:defRPr>
                <a:solidFill>
                  <a:schemeClr val="tx1"/>
                </a:solidFill>
                <a:latin typeface="Calibri" pitchFamily="34" charset="0"/>
                <a:ea typeface="宋体" pitchFamily="2" charset="-122"/>
              </a:defRPr>
            </a:lvl4pPr>
            <a:lvl5pPr marL="2057400" indent="-228600" defTabSz="1216025">
              <a:defRPr>
                <a:solidFill>
                  <a:schemeClr val="tx1"/>
                </a:solidFill>
                <a:latin typeface="Calibri" pitchFamily="34" charset="0"/>
                <a:ea typeface="宋体" pitchFamily="2" charset="-122"/>
              </a:defRPr>
            </a:lvl5pPr>
            <a:lvl6pPr marL="2514600" indent="-228600" defTabSz="1216025" fontAlgn="base">
              <a:spcBef>
                <a:spcPct val="0"/>
              </a:spcBef>
              <a:spcAft>
                <a:spcPct val="0"/>
              </a:spcAft>
              <a:defRPr>
                <a:solidFill>
                  <a:schemeClr val="tx1"/>
                </a:solidFill>
                <a:latin typeface="Calibri" pitchFamily="34" charset="0"/>
                <a:ea typeface="宋体" pitchFamily="2" charset="-122"/>
              </a:defRPr>
            </a:lvl6pPr>
            <a:lvl7pPr marL="2971800" indent="-228600" defTabSz="1216025" fontAlgn="base">
              <a:spcBef>
                <a:spcPct val="0"/>
              </a:spcBef>
              <a:spcAft>
                <a:spcPct val="0"/>
              </a:spcAft>
              <a:defRPr>
                <a:solidFill>
                  <a:schemeClr val="tx1"/>
                </a:solidFill>
                <a:latin typeface="Calibri" pitchFamily="34" charset="0"/>
                <a:ea typeface="宋体" pitchFamily="2" charset="-122"/>
              </a:defRPr>
            </a:lvl7pPr>
            <a:lvl8pPr marL="3429000" indent="-228600" defTabSz="1216025" fontAlgn="base">
              <a:spcBef>
                <a:spcPct val="0"/>
              </a:spcBef>
              <a:spcAft>
                <a:spcPct val="0"/>
              </a:spcAft>
              <a:defRPr>
                <a:solidFill>
                  <a:schemeClr val="tx1"/>
                </a:solidFill>
                <a:latin typeface="Calibri" pitchFamily="34" charset="0"/>
                <a:ea typeface="宋体" pitchFamily="2" charset="-122"/>
              </a:defRPr>
            </a:lvl8pPr>
            <a:lvl9pPr marL="3886200" indent="-228600" defTabSz="1216025" fontAlgn="base">
              <a:spcBef>
                <a:spcPct val="0"/>
              </a:spcBef>
              <a:spcAft>
                <a:spcPct val="0"/>
              </a:spcAft>
              <a:defRPr>
                <a:solidFill>
                  <a:schemeClr val="tx1"/>
                </a:solidFill>
                <a:latin typeface="Calibri" pitchFamily="34" charset="0"/>
                <a:ea typeface="宋体" pitchFamily="2" charset="-122"/>
              </a:defRPr>
            </a:lvl9pPr>
          </a:lstStyle>
          <a:p>
            <a:pPr algn="ctr" eaLnBrk="1" hangingPunct="1">
              <a:lnSpc>
                <a:spcPct val="120000"/>
              </a:lnSpc>
              <a:spcBef>
                <a:spcPct val="20000"/>
              </a:spcBef>
            </a:pPr>
            <a:r>
              <a:rPr lang="zh-CN" altLang="en-US" sz="1200" dirty="0">
                <a:solidFill>
                  <a:schemeClr val="bg1">
                    <a:lumMod val="95000"/>
                  </a:schemeClr>
                </a:solidFill>
                <a:latin typeface="微软雅黑" pitchFamily="34" charset="-122"/>
                <a:ea typeface="微软雅黑" pitchFamily="34" charset="-122"/>
                <a:sym typeface="Arial" pitchFamily="34" charset="0"/>
              </a:rPr>
              <a:t>Click here to edit what you want, and we recommend that you display in Microsoft Black font, and all graphic lines and their corresponding materials in this template are free to edit, recolor, and replace.</a:t>
            </a:r>
            <a:endParaRPr lang="en-US" altLang="zh-CN" sz="1200" dirty="0">
              <a:solidFill>
                <a:schemeClr val="bg1">
                  <a:lumMod val="95000"/>
                </a:schemeClr>
              </a:solidFill>
              <a:latin typeface="微软雅黑" pitchFamily="34" charset="-122"/>
              <a:ea typeface="微软雅黑" pitchFamily="34" charset="-122"/>
              <a:sym typeface="Arial" pitchFamily="34" charset="0"/>
            </a:endParaRPr>
          </a:p>
        </p:txBody>
      </p:sp>
    </p:spTree>
    <p:extLst>
      <p:ext uri="{BB962C8B-B14F-4D97-AF65-F5344CB8AC3E}">
        <p14:creationId xmlns:p14="http://schemas.microsoft.com/office/powerpoint/2010/main" val="2638263127"/>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a14="http://schemas.microsoft.com/office/drawing/2010/main"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文本框 1"/>
          <p:cNvSpPr txBox="1"/>
          <p:nvPr/>
        </p:nvSpPr>
        <p:spPr>
          <a:xfrm flipH="1">
            <a:off x="4153022" y="5052676"/>
            <a:ext cx="4596601"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Add a title here</a:t>
            </a:r>
          </a:p>
        </p:txBody>
      </p:sp>
      <p:sp>
        <p:nvSpPr>
          <p:cNvPr id="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 name="组合 3"/>
          <p:cNvGrpSpPr/>
          <p:nvPr/>
        </p:nvGrpSpPr>
        <p:grpSpPr>
          <a:xfrm>
            <a:off x="2453503" y="5381090"/>
            <a:ext cx="6965448" cy="503056"/>
            <a:chOff x="2453503" y="5381090"/>
            <a:chExt cx="6965448" cy="503056"/>
          </a:xfrm>
        </p:grpSpPr>
        <p:sp>
          <p:nvSpPr>
            <p:cNvPr id="5"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任意多边形 7"/>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chemeClr val="bg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870847" y="725646"/>
            <a:ext cx="3971693" cy="4252077"/>
            <a:chOff x="4427538" y="954088"/>
            <a:chExt cx="3333750" cy="3729038"/>
          </a:xfrm>
        </p:grpSpPr>
        <p:sp>
          <p:nvSpPr>
            <p:cNvPr id="10"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文本框 51"/>
          <p:cNvSpPr txBox="1"/>
          <p:nvPr/>
        </p:nvSpPr>
        <p:spPr>
          <a:xfrm flipH="1">
            <a:off x="4721924" y="1424370"/>
            <a:ext cx="2264799" cy="1323439"/>
          </a:xfrm>
          <a:prstGeom prst="rect">
            <a:avLst/>
          </a:prstGeom>
          <a:noFill/>
        </p:spPr>
        <p:txBody>
          <a:bodyPr wrap="square" rtlCol="0">
            <a:spAutoFit/>
          </a:bodyPr>
          <a:lstStyle/>
          <a:p>
            <a:pPr algn="ctr"/>
            <a:r>
              <a:rPr lang="en-US" altLang="zh-CN" sz="8000" b="1" spc="300" dirty="0">
                <a:latin typeface="新蒂黑板报" panose="03000600000000000000" pitchFamily="66" charset="-122"/>
                <a:ea typeface="新蒂黑板报" panose="03000600000000000000" pitchFamily="66" charset="-122"/>
              </a:rPr>
              <a:t>02</a:t>
            </a:r>
            <a:endParaRPr lang="zh-CN" altLang="en-US" sz="8000" b="1"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21269972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p14="http://schemas.microsoft.com/office/powerpoint/2010/main" xmlns:a14="http://schemas.microsoft.com/office/drawing/2010/main" xmlns="">
      <p:transition spd="slow">
        <p:fade/>
      </p:transition>
    </mc:Fallback>
  </mc:AlternateContent>
</p:sld>
</file>

<file path=ppt/theme/theme1.xml><?xml version="1.0" encoding="utf-8"?>
<a:theme xmlns:a="http://schemas.openxmlformats.org/drawingml/2006/main" name="www.jp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154</TotalTime>
  <Words>1524</Words>
  <Application>Microsoft Office PowerPoint</Application>
  <PresentationFormat>宽屏</PresentationFormat>
  <Paragraphs>148</Paragraphs>
  <Slides>26</Slides>
  <Notes>0</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26</vt:i4>
      </vt:variant>
    </vt:vector>
  </HeadingPairs>
  <TitlesOfParts>
    <vt:vector size="35" baseType="lpstr">
      <vt:lpstr>方正静蕾简体</vt:lpstr>
      <vt:lpstr>迷你简卡通</vt:lpstr>
      <vt:lpstr>宋体</vt:lpstr>
      <vt:lpstr>微软雅黑</vt:lpstr>
      <vt:lpstr>新蒂黑板报</vt:lpstr>
      <vt:lpstr>Arial</vt:lpstr>
      <vt:lpstr>Calibri</vt:lpstr>
      <vt:lpstr>Calibri Light</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www.jpppt.com</Manager>
  <Company>www.jpppt.com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www.jpppt.com</dc:creator>
  <cp:keywords>www.jpppt.com</cp:keywords>
  <dc:description/>
  <cp:lastModifiedBy>宇 之灵</cp:lastModifiedBy>
  <cp:revision>10</cp:revision>
  <dcterms:created xsi:type="dcterms:W3CDTF">2016-11-12T12:11:09Z</dcterms:created>
  <dcterms:modified xsi:type="dcterms:W3CDTF">2020-10-13T12:34:06Z</dcterms:modified>
  <cp:contentStatus>版本初始化</cp:contentStatus>
  <cp:version>1.0.0</cp:version>
</cp:coreProperties>
</file>